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handoutMasterIdLst>
    <p:handoutMasterId r:id="rId29"/>
  </p:handoutMasterIdLst>
  <p:sldIdLst>
    <p:sldId id="4550" r:id="rId2"/>
    <p:sldId id="4204" r:id="rId3"/>
    <p:sldId id="4465" r:id="rId4"/>
    <p:sldId id="4245" r:id="rId5"/>
    <p:sldId id="4098" r:id="rId6"/>
    <p:sldId id="4566" r:id="rId7"/>
    <p:sldId id="4557" r:id="rId8"/>
    <p:sldId id="4500" r:id="rId9"/>
    <p:sldId id="4558" r:id="rId10"/>
    <p:sldId id="4559" r:id="rId11"/>
    <p:sldId id="4567" r:id="rId12"/>
    <p:sldId id="4560" r:id="rId13"/>
    <p:sldId id="4561" r:id="rId14"/>
    <p:sldId id="4563" r:id="rId15"/>
    <p:sldId id="4564" r:id="rId16"/>
    <p:sldId id="4551" r:id="rId17"/>
    <p:sldId id="4568" r:id="rId18"/>
    <p:sldId id="4544" r:id="rId19"/>
    <p:sldId id="4555" r:id="rId20"/>
    <p:sldId id="4569" r:id="rId21"/>
    <p:sldId id="4537" r:id="rId22"/>
    <p:sldId id="4553" r:id="rId23"/>
    <p:sldId id="4541" r:id="rId24"/>
    <p:sldId id="4539" r:id="rId25"/>
    <p:sldId id="4545" r:id="rId26"/>
    <p:sldId id="2571" r:id="rId27"/>
  </p:sldIdLst>
  <p:sldSz cx="24377650" cy="13716000"/>
  <p:notesSz cx="6858000" cy="9144000"/>
  <p:defaultTextStyle>
    <a:defPPr>
      <a:defRPr lang="en-US"/>
    </a:defPPr>
    <a:lvl1pPr algn="l" defTabSz="1827213" rtl="0" eaLnBrk="0" fontAlgn="base" hangingPunct="0">
      <a:spcBef>
        <a:spcPct val="0"/>
      </a:spcBef>
      <a:spcAft>
        <a:spcPct val="0"/>
      </a:spcAft>
      <a:defRPr sz="3600" kern="1200">
        <a:solidFill>
          <a:schemeClr val="tx1"/>
        </a:solidFill>
        <a:latin typeface="Lato Light" panose="020F0502020204030203" pitchFamily="34" charset="0"/>
        <a:ea typeface="+mn-ea"/>
        <a:cs typeface="+mn-cs"/>
      </a:defRPr>
    </a:lvl1pPr>
    <a:lvl2pPr marL="912813" indent="-455613" algn="l" defTabSz="1827213" rtl="0" eaLnBrk="0" fontAlgn="base" hangingPunct="0">
      <a:spcBef>
        <a:spcPct val="0"/>
      </a:spcBef>
      <a:spcAft>
        <a:spcPct val="0"/>
      </a:spcAft>
      <a:defRPr sz="3600" kern="1200">
        <a:solidFill>
          <a:schemeClr val="tx1"/>
        </a:solidFill>
        <a:latin typeface="Lato Light" panose="020F0502020204030203" pitchFamily="34" charset="0"/>
        <a:ea typeface="+mn-ea"/>
        <a:cs typeface="+mn-cs"/>
      </a:defRPr>
    </a:lvl2pPr>
    <a:lvl3pPr marL="1827213" indent="-912813" algn="l" defTabSz="1827213" rtl="0" eaLnBrk="0" fontAlgn="base" hangingPunct="0">
      <a:spcBef>
        <a:spcPct val="0"/>
      </a:spcBef>
      <a:spcAft>
        <a:spcPct val="0"/>
      </a:spcAft>
      <a:defRPr sz="3600" kern="1200">
        <a:solidFill>
          <a:schemeClr val="tx1"/>
        </a:solidFill>
        <a:latin typeface="Lato Light" panose="020F0502020204030203" pitchFamily="34" charset="0"/>
        <a:ea typeface="+mn-ea"/>
        <a:cs typeface="+mn-cs"/>
      </a:defRPr>
    </a:lvl3pPr>
    <a:lvl4pPr marL="2741613" indent="-1370013" algn="l" defTabSz="1827213" rtl="0" eaLnBrk="0" fontAlgn="base" hangingPunct="0">
      <a:spcBef>
        <a:spcPct val="0"/>
      </a:spcBef>
      <a:spcAft>
        <a:spcPct val="0"/>
      </a:spcAft>
      <a:defRPr sz="3600" kern="1200">
        <a:solidFill>
          <a:schemeClr val="tx1"/>
        </a:solidFill>
        <a:latin typeface="Lato Light" panose="020F0502020204030203" pitchFamily="34" charset="0"/>
        <a:ea typeface="+mn-ea"/>
        <a:cs typeface="+mn-cs"/>
      </a:defRPr>
    </a:lvl4pPr>
    <a:lvl5pPr marL="3656013" indent="-1827213" algn="l" defTabSz="1827213" rtl="0" eaLnBrk="0" fontAlgn="base" hangingPunct="0">
      <a:spcBef>
        <a:spcPct val="0"/>
      </a:spcBef>
      <a:spcAft>
        <a:spcPct val="0"/>
      </a:spcAft>
      <a:defRPr sz="3600" kern="1200">
        <a:solidFill>
          <a:schemeClr val="tx1"/>
        </a:solidFill>
        <a:latin typeface="Lato Light" panose="020F0502020204030203" pitchFamily="34" charset="0"/>
        <a:ea typeface="+mn-ea"/>
        <a:cs typeface="+mn-cs"/>
      </a:defRPr>
    </a:lvl5pPr>
    <a:lvl6pPr marL="2286000" algn="l" defTabSz="914400" rtl="0" eaLnBrk="1" latinLnBrk="0" hangingPunct="1">
      <a:defRPr sz="3600" kern="1200">
        <a:solidFill>
          <a:schemeClr val="tx1"/>
        </a:solidFill>
        <a:latin typeface="Lato Light" panose="020F0502020204030203" pitchFamily="34" charset="0"/>
        <a:ea typeface="+mn-ea"/>
        <a:cs typeface="+mn-cs"/>
      </a:defRPr>
    </a:lvl6pPr>
    <a:lvl7pPr marL="2743200" algn="l" defTabSz="914400" rtl="0" eaLnBrk="1" latinLnBrk="0" hangingPunct="1">
      <a:defRPr sz="3600" kern="1200">
        <a:solidFill>
          <a:schemeClr val="tx1"/>
        </a:solidFill>
        <a:latin typeface="Lato Light" panose="020F0502020204030203" pitchFamily="34" charset="0"/>
        <a:ea typeface="+mn-ea"/>
        <a:cs typeface="+mn-cs"/>
      </a:defRPr>
    </a:lvl7pPr>
    <a:lvl8pPr marL="3200400" algn="l" defTabSz="914400" rtl="0" eaLnBrk="1" latinLnBrk="0" hangingPunct="1">
      <a:defRPr sz="3600" kern="1200">
        <a:solidFill>
          <a:schemeClr val="tx1"/>
        </a:solidFill>
        <a:latin typeface="Lato Light" panose="020F0502020204030203" pitchFamily="34" charset="0"/>
        <a:ea typeface="+mn-ea"/>
        <a:cs typeface="+mn-cs"/>
      </a:defRPr>
    </a:lvl8pPr>
    <a:lvl9pPr marL="3657600" algn="l" defTabSz="914400" rtl="0" eaLnBrk="1" latinLnBrk="0" hangingPunct="1">
      <a:defRPr sz="3600" kern="1200">
        <a:solidFill>
          <a:schemeClr val="tx1"/>
        </a:solidFill>
        <a:latin typeface="Lato Light" panose="020F0502020204030203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136">
          <p15:clr>
            <a:srgbClr val="A4A3A4"/>
          </p15:clr>
        </p15:guide>
        <p15:guide id="2" pos="14777">
          <p15:clr>
            <a:srgbClr val="A4A3A4"/>
          </p15:clr>
        </p15:guide>
        <p15:guide id="3" pos="557">
          <p15:clr>
            <a:srgbClr val="A4A3A4"/>
          </p15:clr>
        </p15:guide>
        <p15:guide id="4" orient="horz" pos="504">
          <p15:clr>
            <a:srgbClr val="A4A3A4"/>
          </p15:clr>
        </p15:guide>
        <p15:guide id="5" pos="6998">
          <p15:clr>
            <a:srgbClr val="A4A3A4"/>
          </p15:clr>
        </p15:guide>
        <p15:guide id="6" orient="horz" pos="43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61DBD1"/>
    <a:srgbClr val="724562"/>
    <a:srgbClr val="E3E4E6"/>
    <a:srgbClr val="80A5D6"/>
    <a:srgbClr val="8DAEDA"/>
    <a:srgbClr val="2485D6"/>
    <a:srgbClr val="002452"/>
    <a:srgbClr val="583F52"/>
    <a:srgbClr val="000C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252" autoAdjust="0"/>
    <p:restoredTop sz="93279" autoAdjust="0"/>
  </p:normalViewPr>
  <p:slideViewPr>
    <p:cSldViewPr snapToObjects="1">
      <p:cViewPr varScale="1">
        <p:scale>
          <a:sx n="44" d="100"/>
          <a:sy n="44" d="100"/>
        </p:scale>
        <p:origin x="892" y="-368"/>
      </p:cViewPr>
      <p:guideLst>
        <p:guide orient="horz" pos="8136"/>
        <p:guide pos="14777"/>
        <p:guide pos="557"/>
        <p:guide orient="horz" pos="504"/>
        <p:guide pos="6998"/>
        <p:guide orient="horz" pos="43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2" d="100"/>
        <a:sy n="52" d="100"/>
      </p:scale>
      <p:origin x="0" y="-8052"/>
    </p:cViewPr>
  </p:sorterViewPr>
  <p:notesViewPr>
    <p:cSldViewPr snapToObjects="1">
      <p:cViewPr varScale="1">
        <p:scale>
          <a:sx n="85" d="100"/>
          <a:sy n="85" d="100"/>
        </p:scale>
        <p:origin x="-3918" y="-9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EFE2-4FDB-82CB-5166705518A6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EFE2-4FDB-82CB-5166705518A6}"/>
              </c:ext>
            </c:extLst>
          </c:dPt>
          <c:dPt>
            <c:idx val="2"/>
            <c:bubble3D val="0"/>
            <c:explosion val="25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EFE2-4FDB-82CB-5166705518A6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EFE2-4FDB-82CB-5166705518A6}"/>
              </c:ext>
            </c:extLst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EFE2-4FDB-82CB-5166705518A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CA642490-E6A5-BB74-ED2E-0A7E1514A7D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defTabSz="1828434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4D4D6CBE-9457-F11A-6FAE-807B6A24D4A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defTabSz="1828434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1CC43129-E9C6-4D46-B9D1-01F0C738198F}" type="datetimeFigureOut">
              <a:rPr lang="ru-RU"/>
              <a:pPr>
                <a:defRPr/>
              </a:pPr>
              <a:t>30.10.2023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8D57132C-E25E-D32B-3888-43CFFB1EED1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defTabSz="1828434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46015473-8507-A26D-6B4D-119C92645D5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fld id="{32651744-7CF3-4F0D-A656-7C2D4CE9EFAB}" type="slidenum">
              <a:rPr lang="ru-RU" altLang="fr-FR"/>
              <a:pPr/>
              <a:t>‹N°›</a:t>
            </a:fld>
            <a:endParaRPr lang="ru-RU" altLang="fr-FR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241ED28-EA7E-ABDF-1FCB-800A7E03E13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defTabSz="1828434" eaLnBrk="1" fontAlgn="auto" hangingPunct="1">
              <a:spcBef>
                <a:spcPts val="0"/>
              </a:spcBef>
              <a:spcAft>
                <a:spcPts val="0"/>
              </a:spcAft>
              <a:defRPr sz="1200" dirty="0">
                <a:latin typeface="Calibri Ligh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B49A3A-074C-66D6-4708-FCAAC91B4F33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defTabSz="1828434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Calibri Light"/>
              </a:defRPr>
            </a:lvl1pPr>
          </a:lstStyle>
          <a:p>
            <a:pPr>
              <a:defRPr/>
            </a:pPr>
            <a:fld id="{00A4C939-AAAF-4DA8-AEC2-0B35C8B1AB21}" type="datetimeFigureOut">
              <a:rPr lang="en-US"/>
              <a:pPr>
                <a:defRPr/>
              </a:pPr>
              <a:t>10/30/2023</a:t>
            </a:fld>
            <a:endParaRPr lang="en-US" dirty="0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51860E74-8936-5B95-F0FE-6A25349C32C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F029B6D8-AF4F-81F3-352D-D5C65336BE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6F7019-72FD-FE47-C20B-DC3AF24A4E1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defTabSz="1828434" eaLnBrk="1" fontAlgn="auto" hangingPunct="1">
              <a:spcBef>
                <a:spcPts val="0"/>
              </a:spcBef>
              <a:spcAft>
                <a:spcPts val="0"/>
              </a:spcAft>
              <a:defRPr sz="1200" dirty="0">
                <a:latin typeface="Calibri Ligh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64804F-79EC-3538-56EE-C71CEA73729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 Light" panose="020F0302020204030204" pitchFamily="34" charset="0"/>
              </a:defRPr>
            </a:lvl1pPr>
          </a:lstStyle>
          <a:p>
            <a:fld id="{5CF80DF7-EBED-46A4-8515-583FEAF8C9EB}" type="slidenum">
              <a:rPr lang="en-US" altLang="fr-FR"/>
              <a:pPr/>
              <a:t>‹N°›</a:t>
            </a:fld>
            <a:endParaRPr lang="en-US" alt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912813" rtl="0" fontAlgn="base">
      <a:spcBef>
        <a:spcPct val="30000"/>
      </a:spcBef>
      <a:spcAft>
        <a:spcPct val="0"/>
      </a:spcAft>
      <a:defRPr sz="2400" kern="1200">
        <a:solidFill>
          <a:schemeClr val="tx1"/>
        </a:solidFill>
        <a:latin typeface="Calibri Light"/>
        <a:ea typeface="+mn-ea"/>
        <a:cs typeface="+mn-cs"/>
      </a:defRPr>
    </a:lvl1pPr>
    <a:lvl2pPr marL="912813" algn="l" defTabSz="912813" rtl="0" fontAlgn="base">
      <a:spcBef>
        <a:spcPct val="30000"/>
      </a:spcBef>
      <a:spcAft>
        <a:spcPct val="0"/>
      </a:spcAft>
      <a:defRPr sz="2400" kern="1200">
        <a:solidFill>
          <a:schemeClr val="tx1"/>
        </a:solidFill>
        <a:latin typeface="Calibri Light"/>
        <a:ea typeface="+mn-ea"/>
        <a:cs typeface="+mn-cs"/>
      </a:defRPr>
    </a:lvl2pPr>
    <a:lvl3pPr marL="1827213" algn="l" defTabSz="912813" rtl="0" fontAlgn="base">
      <a:spcBef>
        <a:spcPct val="30000"/>
      </a:spcBef>
      <a:spcAft>
        <a:spcPct val="0"/>
      </a:spcAft>
      <a:defRPr sz="2400" kern="1200">
        <a:solidFill>
          <a:schemeClr val="tx1"/>
        </a:solidFill>
        <a:latin typeface="Calibri Light"/>
        <a:ea typeface="+mn-ea"/>
        <a:cs typeface="+mn-cs"/>
      </a:defRPr>
    </a:lvl3pPr>
    <a:lvl4pPr marL="2741613" algn="l" defTabSz="912813" rtl="0" fontAlgn="base">
      <a:spcBef>
        <a:spcPct val="30000"/>
      </a:spcBef>
      <a:spcAft>
        <a:spcPct val="0"/>
      </a:spcAft>
      <a:defRPr sz="2400" kern="1200">
        <a:solidFill>
          <a:schemeClr val="tx1"/>
        </a:solidFill>
        <a:latin typeface="Calibri Light"/>
        <a:ea typeface="+mn-ea"/>
        <a:cs typeface="+mn-cs"/>
      </a:defRPr>
    </a:lvl4pPr>
    <a:lvl5pPr marL="3656013" algn="l" defTabSz="912813" rtl="0" fontAlgn="base">
      <a:spcBef>
        <a:spcPct val="30000"/>
      </a:spcBef>
      <a:spcAft>
        <a:spcPct val="0"/>
      </a:spcAft>
      <a:defRPr sz="2400" kern="1200">
        <a:solidFill>
          <a:schemeClr val="tx1"/>
        </a:solidFill>
        <a:latin typeface="Calibri Light"/>
        <a:ea typeface="+mn-ea"/>
        <a:cs typeface="+mn-cs"/>
      </a:defRPr>
    </a:lvl5pPr>
    <a:lvl6pPr marL="4571086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F80DF7-EBED-46A4-8515-583FEAF8C9EB}" type="slidenum">
              <a:rPr lang="en-US" altLang="fr-FR" smtClean="0"/>
              <a:pPr/>
              <a:t>1</a:t>
            </a:fld>
            <a:endParaRPr lang="en-US" altLang="fr-FR"/>
          </a:p>
        </p:txBody>
      </p:sp>
    </p:spTree>
    <p:extLst>
      <p:ext uri="{BB962C8B-B14F-4D97-AF65-F5344CB8AC3E}">
        <p14:creationId xmlns:p14="http://schemas.microsoft.com/office/powerpoint/2010/main" val="11811504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siz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4377649" cy="13716000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637106257"/>
      </p:ext>
    </p:extLst>
  </p:cSld>
  <p:clrMapOvr>
    <a:masterClrMapping/>
  </p:clrMapOvr>
  <p:transition spd="slow" advClick="0" advTm="1000">
    <p:push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posal_slide_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4"/>
          <p:cNvSpPr>
            <a:spLocks noGrp="1"/>
          </p:cNvSpPr>
          <p:nvPr>
            <p:ph type="pic" sz="quarter" idx="10"/>
          </p:nvPr>
        </p:nvSpPr>
        <p:spPr>
          <a:xfrm>
            <a:off x="13789026" y="0"/>
            <a:ext cx="10588624" cy="13716000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034774583"/>
      </p:ext>
    </p:extLst>
  </p:cSld>
  <p:clrMapOvr>
    <a:masterClrMapping/>
  </p:clrMapOvr>
  <p:transition spd="slow" advClick="0" advTm="1000">
    <p:push/>
  </p:transition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_1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4"/>
          <p:cNvSpPr>
            <a:spLocks noGrp="1"/>
          </p:cNvSpPr>
          <p:nvPr>
            <p:ph type="pic" sz="quarter" idx="10"/>
          </p:nvPr>
        </p:nvSpPr>
        <p:spPr>
          <a:xfrm>
            <a:off x="10350830" y="1295400"/>
            <a:ext cx="3675986" cy="3675986"/>
          </a:xfrm>
          <a:prstGeom prst="ellipse">
            <a:avLst/>
          </a:prstGeom>
        </p:spPr>
        <p:txBody>
          <a:bodyPr/>
          <a:lstStyle/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32686306"/>
      </p:ext>
    </p:extLst>
  </p:cSld>
  <p:clrMapOvr>
    <a:masterClrMapping/>
  </p:clrMapOvr>
  <p:transition spd="slow" advClick="0" advTm="1000">
    <p:push/>
  </p:transition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_12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85895654"/>
      </p:ext>
    </p:extLst>
  </p:cSld>
  <p:clrMapOvr>
    <a:masterClrMapping/>
  </p:clrMapOvr>
  <p:transition spd="slow" advClick="0" advTm="1000">
    <p:push/>
  </p:transition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_1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4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5081249" cy="13716000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751690524"/>
      </p:ext>
    </p:extLst>
  </p:cSld>
  <p:clrMapOvr>
    <a:masterClrMapping/>
  </p:clrMapOvr>
  <p:transition spd="slow" advClick="0" advTm="1000">
    <p:push/>
  </p:transition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_12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Рисунок 3"/>
          <p:cNvSpPr>
            <a:spLocks noGrp="1"/>
          </p:cNvSpPr>
          <p:nvPr>
            <p:ph type="pic" sz="quarter" idx="10"/>
          </p:nvPr>
        </p:nvSpPr>
        <p:spPr>
          <a:xfrm rot="18900000">
            <a:off x="2303052" y="4340175"/>
            <a:ext cx="4912545" cy="4912545"/>
          </a:xfrm>
          <a:prstGeom prst="roundRect">
            <a:avLst>
              <a:gd name="adj" fmla="val 37269"/>
            </a:avLst>
          </a:prstGeo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16" name="Рисунок 3"/>
          <p:cNvSpPr>
            <a:spLocks noGrp="1"/>
          </p:cNvSpPr>
          <p:nvPr>
            <p:ph type="pic" sz="quarter" idx="11"/>
          </p:nvPr>
        </p:nvSpPr>
        <p:spPr>
          <a:xfrm rot="18900000">
            <a:off x="9736240" y="4340176"/>
            <a:ext cx="4912545" cy="4912545"/>
          </a:xfrm>
          <a:prstGeom prst="roundRect">
            <a:avLst>
              <a:gd name="adj" fmla="val 37269"/>
            </a:avLst>
          </a:prstGeo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17" name="Рисунок 3"/>
          <p:cNvSpPr>
            <a:spLocks noGrp="1"/>
          </p:cNvSpPr>
          <p:nvPr>
            <p:ph type="pic" sz="quarter" idx="12"/>
          </p:nvPr>
        </p:nvSpPr>
        <p:spPr>
          <a:xfrm rot="18900000">
            <a:off x="17169428" y="4340177"/>
            <a:ext cx="4912545" cy="4912545"/>
          </a:xfrm>
          <a:prstGeom prst="roundRect">
            <a:avLst>
              <a:gd name="adj" fmla="val 37269"/>
            </a:avLst>
          </a:prstGeom>
        </p:spPr>
        <p:txBody>
          <a:bodyPr/>
          <a:lstStyle/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940828633"/>
      </p:ext>
    </p:extLst>
  </p:cSld>
  <p:clrMapOvr>
    <a:masterClrMapping/>
  </p:clrMapOvr>
  <p:transition spd="slow" advClick="0" advTm="1000">
    <p:push/>
  </p:transition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_1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4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4377649" cy="6896100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871595174"/>
      </p:ext>
    </p:extLst>
  </p:cSld>
  <p:clrMapOvr>
    <a:masterClrMapping/>
  </p:clrMapOvr>
  <p:transition spd="slow" advClick="0" advTm="1000">
    <p:push/>
  </p:transition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_1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4"/>
          <p:cNvSpPr>
            <a:spLocks noGrp="1"/>
          </p:cNvSpPr>
          <p:nvPr>
            <p:ph type="pic" sz="quarter" idx="10"/>
          </p:nvPr>
        </p:nvSpPr>
        <p:spPr>
          <a:xfrm>
            <a:off x="15541625" y="1905000"/>
            <a:ext cx="8836025" cy="10585450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847538234"/>
      </p:ext>
    </p:extLst>
  </p:cSld>
  <p:clrMapOvr>
    <a:masterClrMapping/>
  </p:clrMapOvr>
  <p:transition spd="slow" advClick="0" advTm="1000">
    <p:push/>
  </p:transition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_13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4"/>
          <p:cNvSpPr>
            <a:spLocks noGrp="1"/>
          </p:cNvSpPr>
          <p:nvPr>
            <p:ph type="pic" sz="quarter" idx="10"/>
          </p:nvPr>
        </p:nvSpPr>
        <p:spPr>
          <a:xfrm>
            <a:off x="9304800" y="3855987"/>
            <a:ext cx="5768052" cy="5768052"/>
          </a:xfrm>
          <a:prstGeom prst="ellipse">
            <a:avLst/>
          </a:prstGeom>
        </p:spPr>
        <p:txBody>
          <a:bodyPr/>
          <a:lstStyle/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747253096"/>
      </p:ext>
    </p:extLst>
  </p:cSld>
  <p:clrMapOvr>
    <a:masterClrMapping/>
  </p:clrMapOvr>
  <p:transition spd="slow" advClick="0" advTm="1000">
    <p:push/>
  </p:transition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_1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4"/>
          <p:cNvSpPr>
            <a:spLocks noGrp="1"/>
          </p:cNvSpPr>
          <p:nvPr>
            <p:ph type="pic" sz="quarter" idx="10"/>
          </p:nvPr>
        </p:nvSpPr>
        <p:spPr>
          <a:xfrm>
            <a:off x="12573000" y="-1"/>
            <a:ext cx="11804649" cy="13716001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388346319"/>
      </p:ext>
    </p:extLst>
  </p:cSld>
  <p:clrMapOvr>
    <a:masterClrMapping/>
  </p:clrMapOvr>
  <p:transition spd="slow" advClick="0" advTm="1000">
    <p:push/>
  </p:transition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_1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Рисунок 6"/>
          <p:cNvSpPr>
            <a:spLocks noGrp="1"/>
          </p:cNvSpPr>
          <p:nvPr>
            <p:ph type="pic" sz="quarter" idx="10"/>
          </p:nvPr>
        </p:nvSpPr>
        <p:spPr>
          <a:xfrm>
            <a:off x="1194134" y="10119186"/>
            <a:ext cx="1996614" cy="1996614"/>
          </a:xfrm>
          <a:prstGeom prst="ellipse">
            <a:avLst/>
          </a:prstGeo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8" name="Рисунок 6"/>
          <p:cNvSpPr>
            <a:spLocks noGrp="1"/>
          </p:cNvSpPr>
          <p:nvPr>
            <p:ph type="pic" sz="quarter" idx="11"/>
          </p:nvPr>
        </p:nvSpPr>
        <p:spPr>
          <a:xfrm>
            <a:off x="9309434" y="10119186"/>
            <a:ext cx="1996614" cy="1996614"/>
          </a:xfrm>
          <a:prstGeom prst="ellipse">
            <a:avLst/>
          </a:prstGeo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9" name="Рисунок 6"/>
          <p:cNvSpPr>
            <a:spLocks noGrp="1"/>
          </p:cNvSpPr>
          <p:nvPr>
            <p:ph type="pic" sz="quarter" idx="12"/>
          </p:nvPr>
        </p:nvSpPr>
        <p:spPr>
          <a:xfrm>
            <a:off x="17519984" y="10119186"/>
            <a:ext cx="1996614" cy="1996614"/>
          </a:xfrm>
          <a:prstGeom prst="ellipse">
            <a:avLst/>
          </a:prstGeom>
        </p:spPr>
        <p:txBody>
          <a:bodyPr/>
          <a:lstStyle/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708626277"/>
      </p:ext>
    </p:extLst>
  </p:cSld>
  <p:clrMapOvr>
    <a:masterClrMapping/>
  </p:clrMapOvr>
  <p:transition spd="slow" advClick="0" advTm="1000">
    <p:push/>
  </p:transition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_1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4"/>
          <p:cNvSpPr>
            <a:spLocks noGrp="1"/>
          </p:cNvSpPr>
          <p:nvPr>
            <p:ph type="pic" sz="quarter" idx="10"/>
          </p:nvPr>
        </p:nvSpPr>
        <p:spPr>
          <a:xfrm>
            <a:off x="884238" y="5029200"/>
            <a:ext cx="8485187" cy="7717054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662045868"/>
      </p:ext>
    </p:extLst>
  </p:cSld>
  <p:clrMapOvr>
    <a:masterClrMapping/>
  </p:clrMapOvr>
  <p:transition spd="slow" advClick="0" advTm="1000">
    <p:push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posal_slide_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4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0588624" cy="13716000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064258864"/>
      </p:ext>
    </p:extLst>
  </p:cSld>
  <p:clrMapOvr>
    <a:masterClrMapping/>
  </p:clrMapOvr>
  <p:transition spd="slow" advClick="0" advTm="1000">
    <p:push/>
  </p:transition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_14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37164670"/>
      </p:ext>
    </p:extLst>
  </p:cSld>
  <p:clrMapOvr>
    <a:masterClrMapping/>
  </p:clrMapOvr>
  <p:transition spd="slow" advClick="0" advTm="1000">
    <p:push/>
  </p:transition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_14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12622649"/>
      </p:ext>
    </p:extLst>
  </p:cSld>
  <p:clrMapOvr>
    <a:masterClrMapping/>
  </p:clrMapOvr>
  <p:transition spd="slow" advClick="0" advTm="1000">
    <p:push/>
  </p:transition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_14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4"/>
          <p:cNvSpPr>
            <a:spLocks noGrp="1"/>
          </p:cNvSpPr>
          <p:nvPr>
            <p:ph type="pic" sz="quarter" idx="10"/>
          </p:nvPr>
        </p:nvSpPr>
        <p:spPr>
          <a:xfrm>
            <a:off x="838993" y="5048071"/>
            <a:ext cx="22699664" cy="7143929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265004857"/>
      </p:ext>
    </p:extLst>
  </p:cSld>
  <p:clrMapOvr>
    <a:masterClrMapping/>
  </p:clrMapOvr>
  <p:transition spd="slow" advClick="0" advTm="1000">
    <p:push/>
  </p:transition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_14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4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4377649" cy="5869856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515190485"/>
      </p:ext>
    </p:extLst>
  </p:cSld>
  <p:clrMapOvr>
    <a:masterClrMapping/>
  </p:clrMapOvr>
  <p:transition spd="slow" advClick="0" advTm="1000">
    <p:push/>
  </p:transition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4"/>
          <p:cNvSpPr>
            <a:spLocks noGrp="1"/>
          </p:cNvSpPr>
          <p:nvPr>
            <p:ph type="pic" sz="quarter" idx="10"/>
          </p:nvPr>
        </p:nvSpPr>
        <p:spPr>
          <a:xfrm>
            <a:off x="1192979" y="3939355"/>
            <a:ext cx="8370122" cy="8370120"/>
          </a:xfrm>
          <a:prstGeom prst="ellipse">
            <a:avLst/>
          </a:prstGeom>
        </p:spPr>
        <p:txBody>
          <a:bodyPr/>
          <a:lstStyle/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229273099"/>
      </p:ext>
    </p:extLst>
  </p:cSld>
  <p:clrMapOvr>
    <a:masterClrMapping/>
  </p:clrMapOvr>
  <p:transition spd="slow" advClick="0" advTm="1000">
    <p:push/>
  </p:transition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_15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4"/>
          <p:cNvSpPr>
            <a:spLocks noGrp="1"/>
          </p:cNvSpPr>
          <p:nvPr>
            <p:ph type="pic" sz="quarter" idx="10"/>
          </p:nvPr>
        </p:nvSpPr>
        <p:spPr>
          <a:xfrm>
            <a:off x="1027345" y="4086276"/>
            <a:ext cx="4939448" cy="6019800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496361200"/>
      </p:ext>
    </p:extLst>
  </p:cSld>
  <p:clrMapOvr>
    <a:masterClrMapping/>
  </p:clrMapOvr>
  <p:transition spd="slow" advClick="0" advTm="1000">
    <p:push/>
  </p:transition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_15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1254519"/>
      </p:ext>
    </p:extLst>
  </p:cSld>
  <p:clrMapOvr>
    <a:masterClrMapping/>
  </p:clrMapOvr>
  <p:transition spd="slow" advClick="0" advTm="1000">
    <p:push/>
  </p:transition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7962482" y="2584174"/>
            <a:ext cx="8545426" cy="8547652"/>
          </a:xfrm>
          <a:prstGeom prst="ellipse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anchor="ctr"/>
          <a:lstStyle>
            <a:lvl1pPr marL="0" marR="0" indent="0" algn="ctr" defTabSz="1828343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lang="en-US" dirty="0"/>
              <a:t>Click Here to Add Picture</a:t>
            </a:r>
            <a:endParaRPr lang="id-ID" dirty="0"/>
          </a:p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817312290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2E201E6-38FB-0143-8AC7-5BB4E14C8D1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24377650" cy="13716000"/>
          </a:xfrm>
          <a:prstGeom prst="rect">
            <a:avLst/>
          </a:pr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/>
          <a:lstStyle>
            <a:lvl1pPr>
              <a:defRPr sz="4000"/>
            </a:lvl1pPr>
          </a:lstStyle>
          <a:p>
            <a:r>
              <a:rPr lang="en-US" dirty="0"/>
              <a:t>Drag Picture here</a:t>
            </a:r>
          </a:p>
        </p:txBody>
      </p:sp>
    </p:spTree>
    <p:extLst>
      <p:ext uri="{BB962C8B-B14F-4D97-AF65-F5344CB8AC3E}">
        <p14:creationId xmlns:p14="http://schemas.microsoft.com/office/powerpoint/2010/main" val="299457759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084893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posal_slide_0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61994507"/>
      </p:ext>
    </p:extLst>
  </p:cSld>
  <p:clrMapOvr>
    <a:masterClrMapping/>
  </p:clrMapOvr>
  <p:transition spd="slow" advClick="0" advTm="1000">
    <p:push/>
  </p:transition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FCEA92B2-EE37-4237-9BB8-D940CB51A50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72278" y="1020325"/>
            <a:ext cx="16651905" cy="10275794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853087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ADD3BA3-9849-2A7A-B595-A973E9B4AA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7206" y="2244726"/>
            <a:ext cx="18283238" cy="4775200"/>
          </a:xfrm>
        </p:spPr>
        <p:txBody>
          <a:bodyPr anchor="b"/>
          <a:lstStyle>
            <a:lvl1pPr algn="ctr">
              <a:defRPr sz="11997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672F4EAA-BC8A-DB5A-F63A-53358BD08B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7206" y="7204076"/>
            <a:ext cx="18283238" cy="3311524"/>
          </a:xfrm>
        </p:spPr>
        <p:txBody>
          <a:bodyPr/>
          <a:lstStyle>
            <a:lvl1pPr marL="0" indent="0" algn="ctr">
              <a:buNone/>
              <a:defRPr sz="4799"/>
            </a:lvl1pPr>
            <a:lvl2pPr marL="914171" indent="0" algn="ctr">
              <a:buNone/>
              <a:defRPr sz="3999"/>
            </a:lvl2pPr>
            <a:lvl3pPr marL="1828343" indent="0" algn="ctr">
              <a:buNone/>
              <a:defRPr sz="3599"/>
            </a:lvl3pPr>
            <a:lvl4pPr marL="2742514" indent="0" algn="ctr">
              <a:buNone/>
              <a:defRPr sz="3199"/>
            </a:lvl4pPr>
            <a:lvl5pPr marL="3656686" indent="0" algn="ctr">
              <a:buNone/>
              <a:defRPr sz="3199"/>
            </a:lvl5pPr>
            <a:lvl6pPr marL="4570857" indent="0" algn="ctr">
              <a:buNone/>
              <a:defRPr sz="3199"/>
            </a:lvl6pPr>
            <a:lvl7pPr marL="5485028" indent="0" algn="ctr">
              <a:buNone/>
              <a:defRPr sz="3199"/>
            </a:lvl7pPr>
            <a:lvl8pPr marL="6399200" indent="0" algn="ctr">
              <a:buNone/>
              <a:defRPr sz="3199"/>
            </a:lvl8pPr>
            <a:lvl9pPr marL="7313371" indent="0" algn="ctr">
              <a:buNone/>
              <a:defRPr sz="3199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F37A65B-118D-C8AC-4AAB-88720A0052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F7988-D51A-4D1A-A2D4-FDE6CA02E854}" type="datetimeFigureOut">
              <a:rPr lang="fr-FR" smtClean="0"/>
              <a:t>30/10/2023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CE304E3-CC3E-8248-AB5B-F5CDF93FE6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57A9ED1-5C04-5100-DB91-42DC1BD874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A0ED-293E-4111-8D9D-D095309C039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058111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posal_slide_0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4"/>
          <p:cNvSpPr>
            <a:spLocks noGrp="1"/>
          </p:cNvSpPr>
          <p:nvPr>
            <p:ph type="pic" sz="quarter" idx="10"/>
          </p:nvPr>
        </p:nvSpPr>
        <p:spPr>
          <a:xfrm>
            <a:off x="0" y="3810000"/>
            <a:ext cx="24377649" cy="6858000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995041291"/>
      </p:ext>
    </p:extLst>
  </p:cSld>
  <p:clrMapOvr>
    <a:masterClrMapping/>
  </p:clrMapOvr>
  <p:transition spd="slow" advClick="0" advTm="1000">
    <p:push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posal_slide_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4"/>
          <p:cNvSpPr>
            <a:spLocks noGrp="1"/>
          </p:cNvSpPr>
          <p:nvPr>
            <p:ph type="pic" sz="quarter" idx="10"/>
          </p:nvPr>
        </p:nvSpPr>
        <p:spPr>
          <a:xfrm>
            <a:off x="923363" y="4114800"/>
            <a:ext cx="8557536" cy="8558332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765901127"/>
      </p:ext>
    </p:extLst>
  </p:cSld>
  <p:clrMapOvr>
    <a:masterClrMapping/>
  </p:clrMapOvr>
  <p:transition spd="slow" advClick="0" advTm="1000">
    <p:push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posal_slide_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4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4377649" cy="9601200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360756496"/>
      </p:ext>
    </p:extLst>
  </p:cSld>
  <p:clrMapOvr>
    <a:masterClrMapping/>
  </p:clrMapOvr>
  <p:transition spd="slow" advClick="0" advTm="1000">
    <p:push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posalSlides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4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7921625" cy="13716000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55762378"/>
      </p:ext>
    </p:extLst>
  </p:cSld>
  <p:clrMapOvr>
    <a:masterClrMapping/>
  </p:clrMapOvr>
  <p:transition spd="slow" advClick="0" advTm="1000">
    <p:push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posalSlide_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4"/>
          <p:cNvSpPr>
            <a:spLocks noGrp="1"/>
          </p:cNvSpPr>
          <p:nvPr>
            <p:ph type="pic" sz="quarter" idx="10"/>
          </p:nvPr>
        </p:nvSpPr>
        <p:spPr>
          <a:xfrm>
            <a:off x="987425" y="5981699"/>
            <a:ext cx="6477000" cy="6667501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173436753"/>
      </p:ext>
    </p:extLst>
  </p:cSld>
  <p:clrMapOvr>
    <a:masterClrMapping/>
  </p:clrMapOvr>
  <p:transition spd="slow" advClick="0" advTm="1000">
    <p:push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ients s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64010693"/>
      </p:ext>
    </p:extLst>
  </p:cSld>
  <p:clrMapOvr>
    <a:masterClrMapping/>
  </p:clrMapOvr>
  <p:transition spd="slow" advClick="0" advTm="1000">
    <p:push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posal_slide_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4"/>
          <p:cNvSpPr>
            <a:spLocks noGrp="1"/>
          </p:cNvSpPr>
          <p:nvPr>
            <p:ph type="pic" sz="quarter" idx="10"/>
          </p:nvPr>
        </p:nvSpPr>
        <p:spPr>
          <a:xfrm>
            <a:off x="12188825" y="4837569"/>
            <a:ext cx="11269662" cy="7833360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762479616"/>
      </p:ext>
    </p:extLst>
  </p:cSld>
  <p:clrMapOvr>
    <a:masterClrMapping/>
  </p:clrMapOvr>
  <p:transition spd="slow" advClick="0" advTm="1000">
    <p:push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posal_slides_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4"/>
          <p:cNvSpPr>
            <a:spLocks noGrp="1"/>
          </p:cNvSpPr>
          <p:nvPr>
            <p:ph type="pic" sz="quarter" idx="10"/>
          </p:nvPr>
        </p:nvSpPr>
        <p:spPr>
          <a:xfrm>
            <a:off x="13554312" y="0"/>
            <a:ext cx="7921624" cy="13716000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78227378"/>
      </p:ext>
    </p:extLst>
  </p:cSld>
  <p:clrMapOvr>
    <a:masterClrMapping/>
  </p:clrMapOvr>
  <p:transition spd="slow" advClick="0" advTm="1000">
    <p:push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b pro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09800410"/>
      </p:ext>
    </p:extLst>
  </p:cSld>
  <p:clrMapOvr>
    <a:masterClrMapping/>
  </p:clrMapOvr>
  <p:transition spd="slow" advClick="0" advTm="1000">
    <p:push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ext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4"/>
          <p:cNvSpPr>
            <a:spLocks noGrp="1"/>
          </p:cNvSpPr>
          <p:nvPr>
            <p:ph type="pic" sz="quarter" idx="10"/>
          </p:nvPr>
        </p:nvSpPr>
        <p:spPr>
          <a:xfrm>
            <a:off x="0" y="6049297"/>
            <a:ext cx="24377649" cy="7666703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181544652"/>
      </p:ext>
    </p:extLst>
  </p:cSld>
  <p:clrMapOvr>
    <a:masterClrMapping/>
  </p:clrMapOvr>
  <p:transition spd="slow" advClick="0" advTm="1000">
    <p:push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POSAL_MI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4"/>
          <p:cNvSpPr>
            <a:spLocks noGrp="1"/>
          </p:cNvSpPr>
          <p:nvPr>
            <p:ph type="pic" sz="quarter" idx="10"/>
          </p:nvPr>
        </p:nvSpPr>
        <p:spPr>
          <a:xfrm>
            <a:off x="0" y="4419600"/>
            <a:ext cx="24377649" cy="9296400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172305511"/>
      </p:ext>
    </p:extLst>
  </p:cSld>
  <p:clrMapOvr>
    <a:masterClrMapping/>
  </p:clrMapOvr>
  <p:transition spd="slow" advClick="0" advTm="1000">
    <p:push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compan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38490263"/>
      </p:ext>
    </p:extLst>
  </p:cSld>
  <p:clrMapOvr>
    <a:masterClrMapping/>
  </p:clrMapOvr>
  <p:transition spd="slow" advClick="0" advTm="1000">
    <p:push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posal_slides_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Рисунок 5"/>
          <p:cNvSpPr>
            <a:spLocks noGrp="1"/>
          </p:cNvSpPr>
          <p:nvPr>
            <p:ph type="pic" sz="quarter" idx="10"/>
          </p:nvPr>
        </p:nvSpPr>
        <p:spPr>
          <a:xfrm>
            <a:off x="847163" y="8160890"/>
            <a:ext cx="10960662" cy="4716910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7" name="Рисунок 5"/>
          <p:cNvSpPr>
            <a:spLocks noGrp="1"/>
          </p:cNvSpPr>
          <p:nvPr>
            <p:ph type="pic" sz="quarter" idx="11"/>
          </p:nvPr>
        </p:nvSpPr>
        <p:spPr>
          <a:xfrm>
            <a:off x="12579786" y="8160890"/>
            <a:ext cx="10960662" cy="4716910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532636219"/>
      </p:ext>
    </p:extLst>
  </p:cSld>
  <p:clrMapOvr>
    <a:masterClrMapping/>
  </p:clrMapOvr>
  <p:transition spd="slow" advClick="0" advTm="1000">
    <p:push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ebook vs Twitter Desk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/>
          <p:cNvSpPr>
            <a:spLocks noGrp="1"/>
          </p:cNvSpPr>
          <p:nvPr>
            <p:ph type="pic" sz="quarter" idx="10"/>
          </p:nvPr>
        </p:nvSpPr>
        <p:spPr>
          <a:xfrm>
            <a:off x="860681" y="4132519"/>
            <a:ext cx="8554781" cy="8554781"/>
          </a:xfrm>
          <a:prstGeom prst="diamond">
            <a:avLst/>
          </a:prstGeom>
        </p:spPr>
        <p:txBody>
          <a:bodyPr/>
          <a:lstStyle/>
          <a:p>
            <a:pPr lvl="0"/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3873814947"/>
      </p:ext>
    </p:extLst>
  </p:cSld>
  <p:clrMapOvr>
    <a:masterClrMapping/>
  </p:clrMapOvr>
  <p:transition spd="slow" advClick="0" advTm="1000">
    <p:push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mod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4"/>
          <p:cNvSpPr>
            <a:spLocks noGrp="1"/>
          </p:cNvSpPr>
          <p:nvPr>
            <p:ph type="pic" sz="quarter" idx="10"/>
          </p:nvPr>
        </p:nvSpPr>
        <p:spPr>
          <a:xfrm>
            <a:off x="0" y="-1"/>
            <a:ext cx="24377649" cy="6858001"/>
          </a:xfrm>
          <a:prstGeom prst="rect">
            <a:avLst/>
          </a:prstGeom>
        </p:spPr>
        <p:txBody>
          <a:bodyPr/>
          <a:lstStyle/>
          <a:p>
            <a:pPr lvl="0"/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4100849287"/>
      </p:ext>
    </p:extLst>
  </p:cSld>
  <p:clrMapOvr>
    <a:masterClrMapping/>
  </p:clrMapOvr>
  <p:transition spd="slow" advClick="0" advTm="1000">
    <p:push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_#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Рисунок 6"/>
          <p:cNvSpPr>
            <a:spLocks noGrp="1"/>
          </p:cNvSpPr>
          <p:nvPr>
            <p:ph type="pic" sz="quarter" idx="10"/>
          </p:nvPr>
        </p:nvSpPr>
        <p:spPr>
          <a:xfrm>
            <a:off x="1145149" y="4011230"/>
            <a:ext cx="5036403" cy="5036403"/>
          </a:xfrm>
          <a:prstGeom prst="diamond">
            <a:avLst/>
          </a:prstGeom>
        </p:spPr>
        <p:txBody>
          <a:bodyPr/>
          <a:lstStyle/>
          <a:p>
            <a:pPr lvl="0"/>
            <a:endParaRPr lang="ru-RU" noProof="0"/>
          </a:p>
        </p:txBody>
      </p:sp>
      <p:sp>
        <p:nvSpPr>
          <p:cNvPr id="8" name="Рисунок 6"/>
          <p:cNvSpPr>
            <a:spLocks noGrp="1"/>
          </p:cNvSpPr>
          <p:nvPr>
            <p:ph type="pic" sz="quarter" idx="11"/>
          </p:nvPr>
        </p:nvSpPr>
        <p:spPr>
          <a:xfrm>
            <a:off x="7984099" y="7344980"/>
            <a:ext cx="5036403" cy="5036403"/>
          </a:xfrm>
          <a:prstGeom prst="diamond">
            <a:avLst/>
          </a:prstGeom>
        </p:spPr>
        <p:txBody>
          <a:bodyPr/>
          <a:lstStyle/>
          <a:p>
            <a:pPr lvl="0"/>
            <a:endParaRPr lang="ru-RU" noProof="0"/>
          </a:p>
        </p:txBody>
      </p:sp>
      <p:sp>
        <p:nvSpPr>
          <p:cNvPr id="9" name="Рисунок 6"/>
          <p:cNvSpPr>
            <a:spLocks noGrp="1"/>
          </p:cNvSpPr>
          <p:nvPr>
            <p:ph type="pic" sz="quarter" idx="12"/>
          </p:nvPr>
        </p:nvSpPr>
        <p:spPr>
          <a:xfrm>
            <a:off x="14842099" y="4011230"/>
            <a:ext cx="5036403" cy="5036403"/>
          </a:xfrm>
          <a:prstGeom prst="diamond">
            <a:avLst/>
          </a:prstGeom>
        </p:spPr>
        <p:txBody>
          <a:bodyPr/>
          <a:lstStyle/>
          <a:p>
            <a:pPr lvl="0"/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254962867"/>
      </p:ext>
    </p:extLst>
  </p:cSld>
  <p:clrMapOvr>
    <a:masterClrMapping/>
  </p:clrMapOvr>
  <p:transition spd="slow" advClick="0" advTm="1000">
    <p:push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Рисунок 8"/>
          <p:cNvSpPr>
            <a:spLocks noGrp="1"/>
          </p:cNvSpPr>
          <p:nvPr>
            <p:ph type="pic" sz="quarter" idx="10"/>
          </p:nvPr>
        </p:nvSpPr>
        <p:spPr>
          <a:xfrm>
            <a:off x="1141844" y="6115050"/>
            <a:ext cx="3924300" cy="3924300"/>
          </a:xfrm>
          <a:prstGeom prst="diamond">
            <a:avLst/>
          </a:prstGeom>
        </p:spPr>
        <p:txBody>
          <a:bodyPr/>
          <a:lstStyle/>
          <a:p>
            <a:pPr lvl="0"/>
            <a:endParaRPr lang="ru-RU" noProof="0"/>
          </a:p>
        </p:txBody>
      </p:sp>
      <p:sp>
        <p:nvSpPr>
          <p:cNvPr id="10" name="Рисунок 8"/>
          <p:cNvSpPr>
            <a:spLocks noGrp="1"/>
          </p:cNvSpPr>
          <p:nvPr>
            <p:ph type="pic" sz="quarter" idx="11"/>
          </p:nvPr>
        </p:nvSpPr>
        <p:spPr>
          <a:xfrm>
            <a:off x="6380594" y="8667750"/>
            <a:ext cx="3924300" cy="3924300"/>
          </a:xfrm>
          <a:prstGeom prst="diamond">
            <a:avLst/>
          </a:prstGeom>
        </p:spPr>
        <p:txBody>
          <a:bodyPr/>
          <a:lstStyle/>
          <a:p>
            <a:pPr lvl="0"/>
            <a:endParaRPr lang="ru-RU" noProof="0"/>
          </a:p>
        </p:txBody>
      </p:sp>
      <p:sp>
        <p:nvSpPr>
          <p:cNvPr id="11" name="Рисунок 8"/>
          <p:cNvSpPr>
            <a:spLocks noGrp="1"/>
          </p:cNvSpPr>
          <p:nvPr>
            <p:ph type="pic" sz="quarter" idx="12"/>
          </p:nvPr>
        </p:nvSpPr>
        <p:spPr>
          <a:xfrm>
            <a:off x="11676494" y="6115050"/>
            <a:ext cx="3924300" cy="3924300"/>
          </a:xfrm>
          <a:prstGeom prst="diamond">
            <a:avLst/>
          </a:prstGeom>
        </p:spPr>
        <p:txBody>
          <a:bodyPr/>
          <a:lstStyle/>
          <a:p>
            <a:pPr lvl="0"/>
            <a:endParaRPr lang="ru-RU" noProof="0"/>
          </a:p>
        </p:txBody>
      </p:sp>
      <p:sp>
        <p:nvSpPr>
          <p:cNvPr id="12" name="Рисунок 8"/>
          <p:cNvSpPr>
            <a:spLocks noGrp="1"/>
          </p:cNvSpPr>
          <p:nvPr>
            <p:ph type="pic" sz="quarter" idx="13"/>
          </p:nvPr>
        </p:nvSpPr>
        <p:spPr>
          <a:xfrm>
            <a:off x="16800944" y="3448050"/>
            <a:ext cx="3924300" cy="3924300"/>
          </a:xfrm>
          <a:prstGeom prst="diamond">
            <a:avLst/>
          </a:prstGeom>
        </p:spPr>
        <p:txBody>
          <a:bodyPr/>
          <a:lstStyle/>
          <a:p>
            <a:pPr lvl="0"/>
            <a:endParaRPr lang="ru-RU" noProof="0"/>
          </a:p>
        </p:txBody>
      </p:sp>
      <p:sp>
        <p:nvSpPr>
          <p:cNvPr id="15" name="Рисунок 8"/>
          <p:cNvSpPr>
            <a:spLocks noGrp="1"/>
          </p:cNvSpPr>
          <p:nvPr>
            <p:ph type="pic" sz="quarter" idx="14"/>
          </p:nvPr>
        </p:nvSpPr>
        <p:spPr>
          <a:xfrm>
            <a:off x="16800944" y="8648700"/>
            <a:ext cx="3924300" cy="3924300"/>
          </a:xfrm>
          <a:prstGeom prst="diamond">
            <a:avLst/>
          </a:prstGeom>
        </p:spPr>
        <p:txBody>
          <a:bodyPr/>
          <a:lstStyle/>
          <a:p>
            <a:pPr lvl="0"/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934057465"/>
      </p:ext>
    </p:extLst>
  </p:cSld>
  <p:clrMapOvr>
    <a:masterClrMapping/>
  </p:clrMapOvr>
  <p:transition spd="slow" advClick="0" advTm="1000">
    <p:push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Рисунок 7"/>
          <p:cNvSpPr>
            <a:spLocks noGrp="1"/>
          </p:cNvSpPr>
          <p:nvPr>
            <p:ph type="pic" sz="quarter" idx="10"/>
          </p:nvPr>
        </p:nvSpPr>
        <p:spPr>
          <a:xfrm>
            <a:off x="1042459" y="3733800"/>
            <a:ext cx="4932362" cy="4932362"/>
          </a:xfrm>
          <a:prstGeom prst="diamond">
            <a:avLst/>
          </a:prstGeom>
        </p:spPr>
        <p:txBody>
          <a:bodyPr/>
          <a:lstStyle/>
          <a:p>
            <a:pPr lvl="0"/>
            <a:endParaRPr lang="ru-RU" noProof="0"/>
          </a:p>
        </p:txBody>
      </p:sp>
      <p:sp>
        <p:nvSpPr>
          <p:cNvPr id="10" name="Рисунок 7"/>
          <p:cNvSpPr>
            <a:spLocks noGrp="1"/>
          </p:cNvSpPr>
          <p:nvPr>
            <p:ph type="pic" sz="quarter" idx="11"/>
          </p:nvPr>
        </p:nvSpPr>
        <p:spPr>
          <a:xfrm>
            <a:off x="6871759" y="3733800"/>
            <a:ext cx="4932362" cy="4932362"/>
          </a:xfrm>
          <a:prstGeom prst="diamond">
            <a:avLst/>
          </a:prstGeom>
        </p:spPr>
        <p:txBody>
          <a:bodyPr/>
          <a:lstStyle/>
          <a:p>
            <a:pPr lvl="0"/>
            <a:endParaRPr lang="ru-RU" noProof="0"/>
          </a:p>
        </p:txBody>
      </p:sp>
      <p:sp>
        <p:nvSpPr>
          <p:cNvPr id="11" name="Рисунок 7"/>
          <p:cNvSpPr>
            <a:spLocks noGrp="1"/>
          </p:cNvSpPr>
          <p:nvPr>
            <p:ph type="pic" sz="quarter" idx="12"/>
          </p:nvPr>
        </p:nvSpPr>
        <p:spPr>
          <a:xfrm>
            <a:off x="12758209" y="3733800"/>
            <a:ext cx="4932362" cy="4932362"/>
          </a:xfrm>
          <a:prstGeom prst="diamond">
            <a:avLst/>
          </a:prstGeom>
        </p:spPr>
        <p:txBody>
          <a:bodyPr/>
          <a:lstStyle/>
          <a:p>
            <a:pPr lvl="0"/>
            <a:endParaRPr lang="ru-RU" noProof="0"/>
          </a:p>
        </p:txBody>
      </p:sp>
      <p:sp>
        <p:nvSpPr>
          <p:cNvPr id="12" name="Рисунок 7"/>
          <p:cNvSpPr>
            <a:spLocks noGrp="1"/>
          </p:cNvSpPr>
          <p:nvPr>
            <p:ph type="pic" sz="quarter" idx="13"/>
          </p:nvPr>
        </p:nvSpPr>
        <p:spPr>
          <a:xfrm>
            <a:off x="18606559" y="3733800"/>
            <a:ext cx="4932362" cy="4932362"/>
          </a:xfrm>
          <a:prstGeom prst="diamond">
            <a:avLst/>
          </a:prstGeom>
        </p:spPr>
        <p:txBody>
          <a:bodyPr/>
          <a:lstStyle/>
          <a:p>
            <a:pPr lvl="0"/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623448323"/>
      </p:ext>
    </p:extLst>
  </p:cSld>
  <p:clrMapOvr>
    <a:masterClrMapping/>
  </p:clrMapOvr>
  <p:transition spd="slow" advClick="0" advTm="1000">
    <p:push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son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4"/>
          <p:cNvSpPr>
            <a:spLocks noGrp="1"/>
          </p:cNvSpPr>
          <p:nvPr>
            <p:ph type="pic" sz="quarter" idx="10"/>
          </p:nvPr>
        </p:nvSpPr>
        <p:spPr>
          <a:xfrm>
            <a:off x="12417425" y="1697375"/>
            <a:ext cx="10287000" cy="10321249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738757337"/>
      </p:ext>
    </p:extLst>
  </p:cSld>
  <p:clrMapOvr>
    <a:masterClrMapping/>
  </p:clrMapOvr>
  <p:transition spd="slow" advClick="0" advTm="1000">
    <p:push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4"/>
          <p:cNvSpPr>
            <a:spLocks noGrp="1"/>
          </p:cNvSpPr>
          <p:nvPr>
            <p:ph type="pic" sz="quarter" idx="10"/>
          </p:nvPr>
        </p:nvSpPr>
        <p:spPr>
          <a:xfrm>
            <a:off x="796924" y="3649594"/>
            <a:ext cx="8999606" cy="8999606"/>
          </a:xfrm>
          <a:prstGeom prst="diamond">
            <a:avLst/>
          </a:prstGeom>
        </p:spPr>
        <p:txBody>
          <a:bodyPr/>
          <a:lstStyle/>
          <a:p>
            <a:pPr lvl="0"/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363790367"/>
      </p:ext>
    </p:extLst>
  </p:cSld>
  <p:clrMapOvr>
    <a:masterClrMapping/>
  </p:clrMapOvr>
  <p:transition spd="slow" advClick="0" advTm="1000">
    <p:push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4"/>
          <p:cNvSpPr>
            <a:spLocks noGrp="1"/>
          </p:cNvSpPr>
          <p:nvPr>
            <p:ph type="pic" sz="quarter" idx="10"/>
          </p:nvPr>
        </p:nvSpPr>
        <p:spPr>
          <a:xfrm>
            <a:off x="1468438" y="1428025"/>
            <a:ext cx="6608762" cy="6608762"/>
          </a:xfrm>
          <a:prstGeom prst="diamond">
            <a:avLst/>
          </a:prstGeom>
        </p:spPr>
        <p:txBody>
          <a:bodyPr/>
          <a:lstStyle/>
          <a:p>
            <a:pPr lvl="0"/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4132027052"/>
      </p:ext>
    </p:extLst>
  </p:cSld>
  <p:clrMapOvr>
    <a:masterClrMapping/>
  </p:clrMapOvr>
  <p:transition spd="slow" advClick="0" advTm="1000">
    <p:push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11684180"/>
      </p:ext>
    </p:extLst>
  </p:cSld>
  <p:clrMapOvr>
    <a:masterClrMapping/>
  </p:clrMapOvr>
  <p:transition spd="slow" advClick="0" advTm="1000">
    <p:push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w_case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Рисунок 5"/>
          <p:cNvSpPr>
            <a:spLocks noGrp="1"/>
          </p:cNvSpPr>
          <p:nvPr>
            <p:ph type="pic" sz="quarter" idx="10"/>
          </p:nvPr>
        </p:nvSpPr>
        <p:spPr>
          <a:xfrm>
            <a:off x="6075363" y="3886201"/>
            <a:ext cx="6096000" cy="6095999"/>
          </a:xfrm>
          <a:prstGeom prst="rect">
            <a:avLst/>
          </a:prstGeom>
        </p:spPr>
        <p:txBody>
          <a:bodyPr/>
          <a:lstStyle/>
          <a:p>
            <a:pPr lvl="0"/>
            <a:endParaRPr lang="ru-RU" noProof="0"/>
          </a:p>
        </p:txBody>
      </p:sp>
      <p:sp>
        <p:nvSpPr>
          <p:cNvPr id="7" name="Рисунок 5"/>
          <p:cNvSpPr>
            <a:spLocks noGrp="1"/>
          </p:cNvSpPr>
          <p:nvPr>
            <p:ph type="pic" sz="quarter" idx="11"/>
          </p:nvPr>
        </p:nvSpPr>
        <p:spPr>
          <a:xfrm>
            <a:off x="18264188" y="3886201"/>
            <a:ext cx="6096000" cy="6095999"/>
          </a:xfrm>
          <a:prstGeom prst="rect">
            <a:avLst/>
          </a:prstGeom>
        </p:spPr>
        <p:txBody>
          <a:bodyPr/>
          <a:lstStyle/>
          <a:p>
            <a:pPr lvl="0"/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07557578"/>
      </p:ext>
    </p:extLst>
  </p:cSld>
  <p:clrMapOvr>
    <a:masterClrMapping/>
  </p:clrMapOvr>
  <p:transition spd="slow" advClick="0" advTm="1000">
    <p:push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wcase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Рисунок 7"/>
          <p:cNvSpPr>
            <a:spLocks noGrp="1"/>
          </p:cNvSpPr>
          <p:nvPr>
            <p:ph type="pic" sz="quarter" idx="10"/>
          </p:nvPr>
        </p:nvSpPr>
        <p:spPr>
          <a:xfrm>
            <a:off x="6082483" y="2667001"/>
            <a:ext cx="6088880" cy="5181600"/>
          </a:xfrm>
          <a:prstGeom prst="rect">
            <a:avLst/>
          </a:prstGeom>
        </p:spPr>
        <p:txBody>
          <a:bodyPr/>
          <a:lstStyle/>
          <a:p>
            <a:pPr lvl="0"/>
            <a:endParaRPr lang="ru-RU" noProof="0"/>
          </a:p>
        </p:txBody>
      </p:sp>
      <p:sp>
        <p:nvSpPr>
          <p:cNvPr id="9" name="Рисунок 7"/>
          <p:cNvSpPr>
            <a:spLocks noGrp="1"/>
          </p:cNvSpPr>
          <p:nvPr>
            <p:ph type="pic" sz="quarter" idx="11"/>
          </p:nvPr>
        </p:nvSpPr>
        <p:spPr>
          <a:xfrm>
            <a:off x="18253076" y="2667001"/>
            <a:ext cx="6124574" cy="5181600"/>
          </a:xfrm>
          <a:prstGeom prst="rect">
            <a:avLst/>
          </a:prstGeom>
        </p:spPr>
        <p:txBody>
          <a:bodyPr/>
          <a:lstStyle/>
          <a:p>
            <a:pPr lvl="0"/>
            <a:endParaRPr lang="ru-RU" noProof="0"/>
          </a:p>
        </p:txBody>
      </p:sp>
      <p:sp>
        <p:nvSpPr>
          <p:cNvPr id="10" name="Рисунок 7"/>
          <p:cNvSpPr>
            <a:spLocks noGrp="1"/>
          </p:cNvSpPr>
          <p:nvPr>
            <p:ph type="pic" sz="quarter" idx="12"/>
          </p:nvPr>
        </p:nvSpPr>
        <p:spPr>
          <a:xfrm>
            <a:off x="7937" y="7848601"/>
            <a:ext cx="6088880" cy="5181600"/>
          </a:xfrm>
          <a:prstGeom prst="rect">
            <a:avLst/>
          </a:prstGeom>
        </p:spPr>
        <p:txBody>
          <a:bodyPr/>
          <a:lstStyle/>
          <a:p>
            <a:pPr lvl="0"/>
            <a:endParaRPr lang="ru-RU" noProof="0"/>
          </a:p>
        </p:txBody>
      </p:sp>
      <p:sp>
        <p:nvSpPr>
          <p:cNvPr id="11" name="Рисунок 7"/>
          <p:cNvSpPr>
            <a:spLocks noGrp="1"/>
          </p:cNvSpPr>
          <p:nvPr>
            <p:ph type="pic" sz="quarter" idx="13"/>
          </p:nvPr>
        </p:nvSpPr>
        <p:spPr>
          <a:xfrm>
            <a:off x="12185650" y="7848601"/>
            <a:ext cx="6076950" cy="5181600"/>
          </a:xfrm>
          <a:prstGeom prst="rect">
            <a:avLst/>
          </a:prstGeom>
        </p:spPr>
        <p:txBody>
          <a:bodyPr/>
          <a:lstStyle/>
          <a:p>
            <a:pPr lvl="0"/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386447599"/>
      </p:ext>
    </p:extLst>
  </p:cSld>
  <p:clrMapOvr>
    <a:masterClrMapping/>
  </p:clrMapOvr>
  <p:transition spd="slow" advClick="0" advTm="1000">
    <p:push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Рисунок 6"/>
          <p:cNvSpPr>
            <a:spLocks noGrp="1"/>
          </p:cNvSpPr>
          <p:nvPr>
            <p:ph type="pic" sz="quarter" idx="10"/>
          </p:nvPr>
        </p:nvSpPr>
        <p:spPr>
          <a:xfrm>
            <a:off x="965200" y="3685484"/>
            <a:ext cx="5801279" cy="5801279"/>
          </a:xfrm>
          <a:prstGeom prst="diamond">
            <a:avLst/>
          </a:prstGeom>
        </p:spPr>
        <p:txBody>
          <a:bodyPr/>
          <a:lstStyle/>
          <a:p>
            <a:pPr lvl="0"/>
            <a:endParaRPr lang="ru-RU" noProof="0"/>
          </a:p>
        </p:txBody>
      </p:sp>
      <p:sp>
        <p:nvSpPr>
          <p:cNvPr id="8" name="Рисунок 6"/>
          <p:cNvSpPr>
            <a:spLocks noGrp="1"/>
          </p:cNvSpPr>
          <p:nvPr>
            <p:ph type="pic" sz="quarter" idx="11"/>
          </p:nvPr>
        </p:nvSpPr>
        <p:spPr>
          <a:xfrm>
            <a:off x="7224608" y="3698184"/>
            <a:ext cx="5801279" cy="5801279"/>
          </a:xfrm>
          <a:prstGeom prst="diamond">
            <a:avLst/>
          </a:prstGeom>
        </p:spPr>
        <p:txBody>
          <a:bodyPr/>
          <a:lstStyle/>
          <a:p>
            <a:pPr lvl="0"/>
            <a:endParaRPr lang="ru-RU" noProof="0"/>
          </a:p>
        </p:txBody>
      </p:sp>
      <p:sp>
        <p:nvSpPr>
          <p:cNvPr id="9" name="Рисунок 6"/>
          <p:cNvSpPr>
            <a:spLocks noGrp="1"/>
          </p:cNvSpPr>
          <p:nvPr>
            <p:ph type="pic" sz="quarter" idx="12"/>
          </p:nvPr>
        </p:nvSpPr>
        <p:spPr>
          <a:xfrm>
            <a:off x="4062308" y="6841434"/>
            <a:ext cx="5801279" cy="5801279"/>
          </a:xfrm>
          <a:prstGeom prst="diamond">
            <a:avLst/>
          </a:prstGeom>
        </p:spPr>
        <p:txBody>
          <a:bodyPr/>
          <a:lstStyle/>
          <a:p>
            <a:pPr lvl="0"/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089005562"/>
      </p:ext>
    </p:extLst>
  </p:cSld>
  <p:clrMapOvr>
    <a:masterClrMapping/>
  </p:clrMapOvr>
  <p:transition spd="slow" advClick="0" advTm="1000">
    <p:push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Рисунок 7"/>
          <p:cNvSpPr>
            <a:spLocks noGrp="1"/>
          </p:cNvSpPr>
          <p:nvPr>
            <p:ph type="pic" sz="quarter" idx="10"/>
          </p:nvPr>
        </p:nvSpPr>
        <p:spPr>
          <a:xfrm>
            <a:off x="14571546" y="806077"/>
            <a:ext cx="5766173" cy="5766173"/>
          </a:xfrm>
          <a:prstGeom prst="diamond">
            <a:avLst/>
          </a:prstGeom>
        </p:spPr>
        <p:txBody>
          <a:bodyPr/>
          <a:lstStyle/>
          <a:p>
            <a:pPr lvl="0"/>
            <a:endParaRPr lang="ru-RU" noProof="0"/>
          </a:p>
        </p:txBody>
      </p:sp>
      <p:sp>
        <p:nvSpPr>
          <p:cNvPr id="9" name="Рисунок 7"/>
          <p:cNvSpPr>
            <a:spLocks noGrp="1"/>
          </p:cNvSpPr>
          <p:nvPr>
            <p:ph type="pic" sz="quarter" idx="11"/>
          </p:nvPr>
        </p:nvSpPr>
        <p:spPr>
          <a:xfrm>
            <a:off x="11415142" y="3931184"/>
            <a:ext cx="5766173" cy="5766173"/>
          </a:xfrm>
          <a:prstGeom prst="diamond">
            <a:avLst/>
          </a:prstGeom>
        </p:spPr>
        <p:txBody>
          <a:bodyPr/>
          <a:lstStyle/>
          <a:p>
            <a:pPr lvl="0"/>
            <a:endParaRPr lang="ru-RU" noProof="0"/>
          </a:p>
        </p:txBody>
      </p:sp>
      <p:sp>
        <p:nvSpPr>
          <p:cNvPr id="10" name="Рисунок 7"/>
          <p:cNvSpPr>
            <a:spLocks noGrp="1"/>
          </p:cNvSpPr>
          <p:nvPr>
            <p:ph type="pic" sz="quarter" idx="12"/>
          </p:nvPr>
        </p:nvSpPr>
        <p:spPr>
          <a:xfrm>
            <a:off x="17714342" y="3931184"/>
            <a:ext cx="5766173" cy="5766173"/>
          </a:xfrm>
          <a:prstGeom prst="diamond">
            <a:avLst/>
          </a:prstGeom>
        </p:spPr>
        <p:txBody>
          <a:bodyPr/>
          <a:lstStyle/>
          <a:p>
            <a:pPr lvl="0"/>
            <a:endParaRPr lang="ru-RU" noProof="0"/>
          </a:p>
        </p:txBody>
      </p:sp>
      <p:sp>
        <p:nvSpPr>
          <p:cNvPr id="11" name="Рисунок 7"/>
          <p:cNvSpPr>
            <a:spLocks noGrp="1"/>
          </p:cNvSpPr>
          <p:nvPr>
            <p:ph type="pic" sz="quarter" idx="13"/>
          </p:nvPr>
        </p:nvSpPr>
        <p:spPr>
          <a:xfrm>
            <a:off x="14542971" y="7080784"/>
            <a:ext cx="5766173" cy="5766173"/>
          </a:xfrm>
          <a:prstGeom prst="diamond">
            <a:avLst/>
          </a:prstGeom>
        </p:spPr>
        <p:txBody>
          <a:bodyPr/>
          <a:lstStyle/>
          <a:p>
            <a:pPr lvl="0"/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825545470"/>
      </p:ext>
    </p:extLst>
  </p:cSld>
  <p:clrMapOvr>
    <a:masterClrMapping/>
  </p:clrMapOvr>
  <p:transition spd="slow" advClick="0" advTm="1000">
    <p:push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_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Рисунок 7"/>
          <p:cNvSpPr>
            <a:spLocks noGrp="1"/>
          </p:cNvSpPr>
          <p:nvPr>
            <p:ph type="pic" sz="quarter" idx="11"/>
          </p:nvPr>
        </p:nvSpPr>
        <p:spPr>
          <a:xfrm>
            <a:off x="1567350" y="1042992"/>
            <a:ext cx="5766173" cy="5766173"/>
          </a:xfrm>
          <a:prstGeom prst="diamond">
            <a:avLst/>
          </a:prstGeom>
        </p:spPr>
        <p:txBody>
          <a:bodyPr/>
          <a:lstStyle/>
          <a:p>
            <a:pPr lvl="0"/>
            <a:endParaRPr lang="ru-RU" noProof="0"/>
          </a:p>
        </p:txBody>
      </p:sp>
      <p:sp>
        <p:nvSpPr>
          <p:cNvPr id="10" name="Рисунок 7"/>
          <p:cNvSpPr>
            <a:spLocks noGrp="1"/>
          </p:cNvSpPr>
          <p:nvPr>
            <p:ph type="pic" sz="quarter" idx="12"/>
          </p:nvPr>
        </p:nvSpPr>
        <p:spPr>
          <a:xfrm>
            <a:off x="4675675" y="4185184"/>
            <a:ext cx="5766173" cy="5766173"/>
          </a:xfrm>
          <a:prstGeom prst="diamond">
            <a:avLst/>
          </a:prstGeom>
        </p:spPr>
        <p:txBody>
          <a:bodyPr/>
          <a:lstStyle/>
          <a:p>
            <a:pPr lvl="0"/>
            <a:endParaRPr lang="ru-RU" noProof="0"/>
          </a:p>
        </p:txBody>
      </p:sp>
      <p:sp>
        <p:nvSpPr>
          <p:cNvPr id="11" name="Рисунок 7"/>
          <p:cNvSpPr>
            <a:spLocks noGrp="1"/>
          </p:cNvSpPr>
          <p:nvPr>
            <p:ph type="pic" sz="quarter" idx="13"/>
          </p:nvPr>
        </p:nvSpPr>
        <p:spPr>
          <a:xfrm>
            <a:off x="7859141" y="1052517"/>
            <a:ext cx="5766173" cy="5766173"/>
          </a:xfrm>
          <a:prstGeom prst="diamond">
            <a:avLst/>
          </a:prstGeom>
        </p:spPr>
        <p:txBody>
          <a:bodyPr/>
          <a:lstStyle/>
          <a:p>
            <a:pPr lvl="0"/>
            <a:endParaRPr lang="ru-RU" noProof="0"/>
          </a:p>
        </p:txBody>
      </p:sp>
      <p:sp>
        <p:nvSpPr>
          <p:cNvPr id="12" name="Рисунок 7"/>
          <p:cNvSpPr>
            <a:spLocks noGrp="1"/>
          </p:cNvSpPr>
          <p:nvPr>
            <p:ph type="pic" sz="quarter" idx="14"/>
          </p:nvPr>
        </p:nvSpPr>
        <p:spPr>
          <a:xfrm>
            <a:off x="11022499" y="4151317"/>
            <a:ext cx="5766173" cy="5766173"/>
          </a:xfrm>
          <a:prstGeom prst="diamond">
            <a:avLst/>
          </a:prstGeom>
        </p:spPr>
        <p:txBody>
          <a:bodyPr/>
          <a:lstStyle/>
          <a:p>
            <a:pPr lvl="0"/>
            <a:endParaRPr lang="ru-RU" noProof="0"/>
          </a:p>
        </p:txBody>
      </p:sp>
      <p:sp>
        <p:nvSpPr>
          <p:cNvPr id="13" name="Рисунок 7"/>
          <p:cNvSpPr>
            <a:spLocks noGrp="1"/>
          </p:cNvSpPr>
          <p:nvPr>
            <p:ph type="pic" sz="quarter" idx="15"/>
          </p:nvPr>
        </p:nvSpPr>
        <p:spPr>
          <a:xfrm>
            <a:off x="14138232" y="7312559"/>
            <a:ext cx="5766173" cy="5766173"/>
          </a:xfrm>
          <a:prstGeom prst="diamond">
            <a:avLst/>
          </a:prstGeom>
        </p:spPr>
        <p:txBody>
          <a:bodyPr/>
          <a:lstStyle/>
          <a:p>
            <a:pPr lvl="0"/>
            <a:endParaRPr lang="ru-RU" noProof="0"/>
          </a:p>
        </p:txBody>
      </p:sp>
      <p:sp>
        <p:nvSpPr>
          <p:cNvPr id="14" name="Рисунок 7"/>
          <p:cNvSpPr>
            <a:spLocks noGrp="1"/>
          </p:cNvSpPr>
          <p:nvPr>
            <p:ph type="pic" sz="quarter" idx="16"/>
          </p:nvPr>
        </p:nvSpPr>
        <p:spPr>
          <a:xfrm>
            <a:off x="17292065" y="4192592"/>
            <a:ext cx="5766173" cy="5766173"/>
          </a:xfrm>
          <a:prstGeom prst="diamond">
            <a:avLst/>
          </a:prstGeom>
        </p:spPr>
        <p:txBody>
          <a:bodyPr/>
          <a:lstStyle/>
          <a:p>
            <a:pPr lvl="0"/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496148080"/>
      </p:ext>
    </p:extLst>
  </p:cSld>
  <p:clrMapOvr>
    <a:masterClrMapping/>
  </p:clrMapOvr>
  <p:transition spd="slow" advClick="0" advTm="1000">
    <p:push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_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61101376"/>
      </p:ext>
    </p:extLst>
  </p:cSld>
  <p:clrMapOvr>
    <a:masterClrMapping/>
  </p:clrMapOvr>
  <p:transition spd="slow" advClick="0" advTm="1000">
    <p:push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_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7"/>
          <p:cNvSpPr>
            <a:spLocks noGrp="1"/>
          </p:cNvSpPr>
          <p:nvPr>
            <p:ph type="pic" sz="quarter" idx="13"/>
          </p:nvPr>
        </p:nvSpPr>
        <p:spPr>
          <a:xfrm>
            <a:off x="15579725" y="1400972"/>
            <a:ext cx="5152228" cy="5152228"/>
          </a:xfrm>
          <a:prstGeom prst="diamond">
            <a:avLst/>
          </a:prstGeom>
        </p:spPr>
        <p:txBody>
          <a:bodyPr/>
          <a:lstStyle/>
          <a:p>
            <a:pPr lvl="0"/>
            <a:endParaRPr lang="ru-RU" noProof="0"/>
          </a:p>
        </p:txBody>
      </p:sp>
      <p:sp>
        <p:nvSpPr>
          <p:cNvPr id="4" name="Рисунок 7"/>
          <p:cNvSpPr>
            <a:spLocks noGrp="1"/>
          </p:cNvSpPr>
          <p:nvPr>
            <p:ph type="pic" sz="quarter" idx="10"/>
          </p:nvPr>
        </p:nvSpPr>
        <p:spPr>
          <a:xfrm>
            <a:off x="12779375" y="4220372"/>
            <a:ext cx="5152228" cy="5152228"/>
          </a:xfrm>
          <a:prstGeom prst="diamond">
            <a:avLst/>
          </a:prstGeom>
        </p:spPr>
        <p:txBody>
          <a:bodyPr/>
          <a:lstStyle/>
          <a:p>
            <a:pPr lvl="0"/>
            <a:endParaRPr lang="ru-RU" noProof="0"/>
          </a:p>
        </p:txBody>
      </p:sp>
      <p:sp>
        <p:nvSpPr>
          <p:cNvPr id="5" name="Рисунок 7"/>
          <p:cNvSpPr>
            <a:spLocks noGrp="1"/>
          </p:cNvSpPr>
          <p:nvPr>
            <p:ph type="pic" sz="quarter" idx="11"/>
          </p:nvPr>
        </p:nvSpPr>
        <p:spPr>
          <a:xfrm>
            <a:off x="15598775" y="7039772"/>
            <a:ext cx="5152228" cy="5152228"/>
          </a:xfrm>
          <a:prstGeom prst="diamond">
            <a:avLst/>
          </a:prstGeom>
        </p:spPr>
        <p:txBody>
          <a:bodyPr/>
          <a:lstStyle/>
          <a:p>
            <a:pPr lvl="0"/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3255225287"/>
      </p:ext>
    </p:extLst>
  </p:cSld>
  <p:clrMapOvr>
    <a:masterClrMapping/>
  </p:clrMapOvr>
  <p:transition spd="slow" advClick="0" advTm="1000">
    <p:push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posal_slides_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Рисунок 5"/>
          <p:cNvSpPr>
            <a:spLocks noGrp="1"/>
          </p:cNvSpPr>
          <p:nvPr>
            <p:ph type="pic" sz="quarter" idx="10"/>
          </p:nvPr>
        </p:nvSpPr>
        <p:spPr>
          <a:xfrm>
            <a:off x="7878763" y="1273175"/>
            <a:ext cx="15054262" cy="10537825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31792153"/>
      </p:ext>
    </p:extLst>
  </p:cSld>
  <p:clrMapOvr>
    <a:masterClrMapping/>
  </p:clrMapOvr>
  <p:transition spd="slow" advClick="0" advTm="1000">
    <p:push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_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Рисунок 6"/>
          <p:cNvSpPr>
            <a:spLocks noGrp="1"/>
          </p:cNvSpPr>
          <p:nvPr>
            <p:ph type="pic" sz="quarter" idx="10"/>
          </p:nvPr>
        </p:nvSpPr>
        <p:spPr>
          <a:xfrm>
            <a:off x="758825" y="787400"/>
            <a:ext cx="12344401" cy="12141200"/>
          </a:xfrm>
          <a:prstGeom prst="rect">
            <a:avLst/>
          </a:prstGeom>
        </p:spPr>
        <p:txBody>
          <a:bodyPr/>
          <a:lstStyle/>
          <a:p>
            <a:pPr lvl="0"/>
            <a:endParaRPr lang="ru-RU" noProof="0"/>
          </a:p>
        </p:txBody>
      </p:sp>
      <p:sp>
        <p:nvSpPr>
          <p:cNvPr id="8" name="Рисунок 6"/>
          <p:cNvSpPr>
            <a:spLocks noGrp="1"/>
          </p:cNvSpPr>
          <p:nvPr>
            <p:ph type="pic" sz="quarter" idx="11"/>
          </p:nvPr>
        </p:nvSpPr>
        <p:spPr>
          <a:xfrm>
            <a:off x="13813373" y="7196509"/>
            <a:ext cx="4603727" cy="5732091"/>
          </a:xfrm>
          <a:prstGeom prst="rect">
            <a:avLst/>
          </a:prstGeom>
        </p:spPr>
        <p:txBody>
          <a:bodyPr/>
          <a:lstStyle/>
          <a:p>
            <a:pPr lvl="0"/>
            <a:endParaRPr lang="ru-RU" noProof="0"/>
          </a:p>
        </p:txBody>
      </p:sp>
      <p:sp>
        <p:nvSpPr>
          <p:cNvPr id="9" name="Рисунок 6"/>
          <p:cNvSpPr>
            <a:spLocks noGrp="1"/>
          </p:cNvSpPr>
          <p:nvPr>
            <p:ph type="pic" sz="quarter" idx="12"/>
          </p:nvPr>
        </p:nvSpPr>
        <p:spPr>
          <a:xfrm>
            <a:off x="19091300" y="787400"/>
            <a:ext cx="4603726" cy="5732092"/>
          </a:xfrm>
          <a:prstGeom prst="rect">
            <a:avLst/>
          </a:prstGeom>
        </p:spPr>
        <p:txBody>
          <a:bodyPr/>
          <a:lstStyle/>
          <a:p>
            <a:pPr lvl="0"/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4277083534"/>
      </p:ext>
    </p:extLst>
  </p:cSld>
  <p:clrMapOvr>
    <a:masterClrMapping/>
  </p:clrMapOvr>
  <p:transition spd="slow" advClick="0" advTm="1000">
    <p:push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_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4"/>
          <p:cNvSpPr>
            <a:spLocks noGrp="1"/>
          </p:cNvSpPr>
          <p:nvPr>
            <p:ph type="pic" sz="quarter" idx="10"/>
          </p:nvPr>
        </p:nvSpPr>
        <p:spPr>
          <a:xfrm>
            <a:off x="9902824" y="6248400"/>
            <a:ext cx="14474825" cy="7467600"/>
          </a:xfrm>
          <a:prstGeom prst="rect">
            <a:avLst/>
          </a:prstGeom>
        </p:spPr>
        <p:txBody>
          <a:bodyPr/>
          <a:lstStyle/>
          <a:p>
            <a:pPr lvl="0"/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365744215"/>
      </p:ext>
    </p:extLst>
  </p:cSld>
  <p:clrMapOvr>
    <a:masterClrMapping/>
  </p:clrMapOvr>
  <p:transition spd="slow" advClick="0" advTm="1000">
    <p:push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rvic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73918788"/>
      </p:ext>
    </p:extLst>
  </p:cSld>
  <p:clrMapOvr>
    <a:masterClrMapping/>
  </p:clrMapOvr>
  <p:transition spd="slow" advClick="0" advTm="1000">
    <p:push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rvices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4"/>
          <p:cNvSpPr>
            <a:spLocks noGrp="1"/>
          </p:cNvSpPr>
          <p:nvPr>
            <p:ph type="pic" sz="quarter" idx="10"/>
          </p:nvPr>
        </p:nvSpPr>
        <p:spPr>
          <a:xfrm>
            <a:off x="13823950" y="768668"/>
            <a:ext cx="9794875" cy="12210728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858140707"/>
      </p:ext>
    </p:extLst>
  </p:cSld>
  <p:clrMapOvr>
    <a:masterClrMapping/>
  </p:clrMapOvr>
  <p:transition spd="slow" advClick="0" advTm="1000">
    <p:push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_5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Рисунок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245225" cy="13716000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403829376"/>
      </p:ext>
    </p:extLst>
  </p:cSld>
  <p:clrMapOvr>
    <a:masterClrMapping/>
  </p:clrMapOvr>
  <p:transition spd="slow" advClick="0" advTm="1000">
    <p:push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_5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4"/>
          <p:cNvSpPr>
            <a:spLocks noGrp="1"/>
          </p:cNvSpPr>
          <p:nvPr>
            <p:ph type="pic" sz="quarter" idx="10"/>
          </p:nvPr>
        </p:nvSpPr>
        <p:spPr>
          <a:xfrm>
            <a:off x="6626226" y="0"/>
            <a:ext cx="17751424" cy="13716000"/>
          </a:xfrm>
          <a:prstGeom prst="rect">
            <a:avLst/>
          </a:prstGeom>
        </p:spPr>
        <p:txBody>
          <a:bodyPr/>
          <a:lstStyle/>
          <a:p>
            <a:pPr lvl="0"/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656573558"/>
      </p:ext>
    </p:extLst>
  </p:cSld>
  <p:clrMapOvr>
    <a:masterClrMapping/>
  </p:clrMapOvr>
  <p:transition spd="slow" advClick="0" advTm="1000">
    <p:push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ound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4"/>
          <p:cNvSpPr>
            <a:spLocks noGrp="1"/>
          </p:cNvSpPr>
          <p:nvPr>
            <p:ph type="pic" sz="quarter" idx="10"/>
          </p:nvPr>
        </p:nvSpPr>
        <p:spPr>
          <a:xfrm>
            <a:off x="1292225" y="1371600"/>
            <a:ext cx="9296400" cy="10972800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487348110"/>
      </p:ext>
    </p:extLst>
  </p:cSld>
  <p:clrMapOvr>
    <a:masterClrMapping/>
  </p:clrMapOvr>
  <p:transition spd="slow" advClick="0" advTm="1000">
    <p:push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_6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4"/>
          <p:cNvSpPr>
            <a:spLocks noGrp="1"/>
          </p:cNvSpPr>
          <p:nvPr>
            <p:ph type="pic" sz="quarter" idx="10"/>
          </p:nvPr>
        </p:nvSpPr>
        <p:spPr>
          <a:xfrm>
            <a:off x="6626226" y="-1"/>
            <a:ext cx="17751424" cy="13716001"/>
          </a:xfrm>
          <a:prstGeom prst="rect">
            <a:avLst/>
          </a:prstGeom>
        </p:spPr>
        <p:txBody>
          <a:bodyPr/>
          <a:lstStyle/>
          <a:p>
            <a:pPr lvl="0"/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719527828"/>
      </p:ext>
    </p:extLst>
  </p:cSld>
  <p:clrMapOvr>
    <a:masterClrMapping/>
  </p:clrMapOvr>
  <p:transition spd="slow" advClick="0" advTm="1000">
    <p:push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_6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4"/>
          <p:cNvSpPr>
            <a:spLocks noGrp="1"/>
          </p:cNvSpPr>
          <p:nvPr>
            <p:ph type="pic" sz="quarter" idx="10"/>
          </p:nvPr>
        </p:nvSpPr>
        <p:spPr>
          <a:xfrm>
            <a:off x="0" y="-1"/>
            <a:ext cx="8226425" cy="13716001"/>
          </a:xfrm>
          <a:prstGeom prst="rect">
            <a:avLst/>
          </a:prstGeom>
        </p:spPr>
        <p:txBody>
          <a:bodyPr/>
          <a:lstStyle/>
          <a:p>
            <a:pPr lvl="0"/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77672596"/>
      </p:ext>
    </p:extLst>
  </p:cSld>
  <p:clrMapOvr>
    <a:masterClrMapping/>
  </p:clrMapOvr>
  <p:transition spd="slow" advClick="0" advTm="1000">
    <p:push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_6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4"/>
          <p:cNvSpPr>
            <a:spLocks noGrp="1"/>
          </p:cNvSpPr>
          <p:nvPr>
            <p:ph type="pic" sz="quarter" idx="10"/>
          </p:nvPr>
        </p:nvSpPr>
        <p:spPr>
          <a:xfrm>
            <a:off x="0" y="3809999"/>
            <a:ext cx="24377649" cy="6705601"/>
          </a:xfrm>
          <a:prstGeom prst="rect">
            <a:avLst/>
          </a:prstGeom>
        </p:spPr>
        <p:txBody>
          <a:bodyPr/>
          <a:lstStyle/>
          <a:p>
            <a:pPr lvl="0"/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82071898"/>
      </p:ext>
    </p:extLst>
  </p:cSld>
  <p:clrMapOvr>
    <a:masterClrMapping/>
  </p:clrMapOvr>
  <p:transition spd="slow" advClick="0" advTm="1000">
    <p:push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posalSlide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96325957"/>
      </p:ext>
    </p:extLst>
  </p:cSld>
  <p:clrMapOvr>
    <a:masterClrMapping/>
  </p:clrMapOvr>
  <p:transition spd="slow" advClick="0" advTm="1000">
    <p:push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_6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Рисунок 6"/>
          <p:cNvSpPr>
            <a:spLocks noGrp="1"/>
          </p:cNvSpPr>
          <p:nvPr>
            <p:ph type="pic" sz="quarter" idx="10"/>
          </p:nvPr>
        </p:nvSpPr>
        <p:spPr>
          <a:xfrm>
            <a:off x="1501775" y="4046095"/>
            <a:ext cx="5029200" cy="5936105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8" name="Рисунок 6"/>
          <p:cNvSpPr>
            <a:spLocks noGrp="1"/>
          </p:cNvSpPr>
          <p:nvPr>
            <p:ph type="pic" sz="quarter" idx="11"/>
          </p:nvPr>
        </p:nvSpPr>
        <p:spPr>
          <a:xfrm>
            <a:off x="6950075" y="4046095"/>
            <a:ext cx="5029200" cy="5936105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9" name="Рисунок 6"/>
          <p:cNvSpPr>
            <a:spLocks noGrp="1"/>
          </p:cNvSpPr>
          <p:nvPr>
            <p:ph type="pic" sz="quarter" idx="12"/>
          </p:nvPr>
        </p:nvSpPr>
        <p:spPr>
          <a:xfrm>
            <a:off x="12398375" y="4046095"/>
            <a:ext cx="5029200" cy="5936105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10" name="Рисунок 6"/>
          <p:cNvSpPr>
            <a:spLocks noGrp="1"/>
          </p:cNvSpPr>
          <p:nvPr>
            <p:ph type="pic" sz="quarter" idx="13"/>
          </p:nvPr>
        </p:nvSpPr>
        <p:spPr>
          <a:xfrm>
            <a:off x="17846675" y="4046095"/>
            <a:ext cx="5029200" cy="5936105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528211649"/>
      </p:ext>
    </p:extLst>
  </p:cSld>
  <p:clrMapOvr>
    <a:masterClrMapping/>
  </p:clrMapOvr>
  <p:transition spd="slow" advClick="0" advTm="1000">
    <p:push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_6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4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4377649" cy="7010400"/>
          </a:xfrm>
          <a:prstGeom prst="rect">
            <a:avLst/>
          </a:prstGeom>
        </p:spPr>
        <p:txBody>
          <a:bodyPr/>
          <a:lstStyle/>
          <a:p>
            <a:pPr lvl="0"/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811682757"/>
      </p:ext>
    </p:extLst>
  </p:cSld>
  <p:clrMapOvr>
    <a:masterClrMapping/>
  </p:clrMapOvr>
  <p:transition spd="slow" advClick="0" advTm="1000">
    <p:push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_6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4"/>
          <p:cNvSpPr>
            <a:spLocks noGrp="1"/>
          </p:cNvSpPr>
          <p:nvPr>
            <p:ph type="pic" sz="quarter" idx="10"/>
          </p:nvPr>
        </p:nvSpPr>
        <p:spPr>
          <a:xfrm>
            <a:off x="0" y="5105400"/>
            <a:ext cx="24377649" cy="8610600"/>
          </a:xfrm>
          <a:prstGeom prst="rect">
            <a:avLst/>
          </a:prstGeom>
        </p:spPr>
        <p:txBody>
          <a:bodyPr/>
          <a:lstStyle/>
          <a:p>
            <a:pPr lvl="0"/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3965828763"/>
      </p:ext>
    </p:extLst>
  </p:cSld>
  <p:clrMapOvr>
    <a:masterClrMapping/>
  </p:clrMapOvr>
  <p:transition spd="slow" advClick="0" advTm="1000">
    <p:push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_6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Рисунок 5"/>
          <p:cNvSpPr>
            <a:spLocks noGrp="1"/>
          </p:cNvSpPr>
          <p:nvPr>
            <p:ph type="pic" sz="quarter" idx="10"/>
          </p:nvPr>
        </p:nvSpPr>
        <p:spPr>
          <a:xfrm>
            <a:off x="6951797" y="76200"/>
            <a:ext cx="13639800" cy="13639800"/>
          </a:xfrm>
          <a:prstGeom prst="diamond">
            <a:avLst/>
          </a:prstGeom>
        </p:spPr>
        <p:txBody>
          <a:bodyPr/>
          <a:lstStyle/>
          <a:p>
            <a:pPr lvl="0"/>
            <a:endParaRPr lang="ru-RU" noProof="0"/>
          </a:p>
        </p:txBody>
      </p:sp>
      <p:sp>
        <p:nvSpPr>
          <p:cNvPr id="7" name="Рисунок 5"/>
          <p:cNvSpPr>
            <a:spLocks noGrp="1"/>
          </p:cNvSpPr>
          <p:nvPr>
            <p:ph type="pic" sz="quarter" idx="11"/>
          </p:nvPr>
        </p:nvSpPr>
        <p:spPr>
          <a:xfrm>
            <a:off x="3789497" y="76200"/>
            <a:ext cx="13639800" cy="13639800"/>
          </a:xfrm>
          <a:prstGeom prst="diamond">
            <a:avLst/>
          </a:prstGeom>
        </p:spPr>
        <p:txBody>
          <a:bodyPr/>
          <a:lstStyle/>
          <a:p>
            <a:pPr lvl="0"/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600558185"/>
      </p:ext>
    </p:extLst>
  </p:cSld>
  <p:clrMapOvr>
    <a:masterClrMapping/>
  </p:clrMapOvr>
  <p:transition spd="slow" advClick="0" advTm="1000">
    <p:push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_6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4"/>
          <p:cNvSpPr>
            <a:spLocks noGrp="1"/>
          </p:cNvSpPr>
          <p:nvPr>
            <p:ph type="pic" sz="quarter" idx="10"/>
          </p:nvPr>
        </p:nvSpPr>
        <p:spPr>
          <a:xfrm>
            <a:off x="0" y="5332917"/>
            <a:ext cx="24377649" cy="4876799"/>
          </a:xfrm>
          <a:prstGeom prst="rect">
            <a:avLst/>
          </a:prstGeom>
        </p:spPr>
        <p:txBody>
          <a:bodyPr/>
          <a:lstStyle/>
          <a:p>
            <a:pPr lvl="0"/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736949592"/>
      </p:ext>
    </p:extLst>
  </p:cSld>
  <p:clrMapOvr>
    <a:masterClrMapping/>
  </p:clrMapOvr>
  <p:transition spd="slow" advClick="0" advTm="1000">
    <p:push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_6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Рисунок 6"/>
          <p:cNvSpPr>
            <a:spLocks noGrp="1"/>
          </p:cNvSpPr>
          <p:nvPr>
            <p:ph type="pic" sz="quarter" idx="10"/>
          </p:nvPr>
        </p:nvSpPr>
        <p:spPr>
          <a:xfrm>
            <a:off x="884239" y="3638372"/>
            <a:ext cx="7106682" cy="6819900"/>
          </a:xfrm>
          <a:prstGeom prst="rect">
            <a:avLst/>
          </a:prstGeom>
        </p:spPr>
        <p:txBody>
          <a:bodyPr/>
          <a:lstStyle/>
          <a:p>
            <a:pPr lvl="0"/>
            <a:endParaRPr lang="ru-RU" noProof="0"/>
          </a:p>
        </p:txBody>
      </p:sp>
      <p:sp>
        <p:nvSpPr>
          <p:cNvPr id="8" name="Рисунок 6"/>
          <p:cNvSpPr>
            <a:spLocks noGrp="1"/>
          </p:cNvSpPr>
          <p:nvPr>
            <p:ph type="pic" sz="quarter" idx="11"/>
          </p:nvPr>
        </p:nvSpPr>
        <p:spPr>
          <a:xfrm>
            <a:off x="8599489" y="3638372"/>
            <a:ext cx="7106682" cy="6819900"/>
          </a:xfrm>
          <a:prstGeom prst="rect">
            <a:avLst/>
          </a:prstGeom>
        </p:spPr>
        <p:txBody>
          <a:bodyPr/>
          <a:lstStyle/>
          <a:p>
            <a:pPr lvl="0"/>
            <a:endParaRPr lang="ru-RU" noProof="0"/>
          </a:p>
        </p:txBody>
      </p:sp>
      <p:sp>
        <p:nvSpPr>
          <p:cNvPr id="9" name="Рисунок 6"/>
          <p:cNvSpPr>
            <a:spLocks noGrp="1"/>
          </p:cNvSpPr>
          <p:nvPr>
            <p:ph type="pic" sz="quarter" idx="12"/>
          </p:nvPr>
        </p:nvSpPr>
        <p:spPr>
          <a:xfrm>
            <a:off x="16314739" y="3638372"/>
            <a:ext cx="7106682" cy="6819900"/>
          </a:xfrm>
          <a:prstGeom prst="rect">
            <a:avLst/>
          </a:prstGeom>
        </p:spPr>
        <p:txBody>
          <a:bodyPr/>
          <a:lstStyle/>
          <a:p>
            <a:pPr lvl="0"/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280313572"/>
      </p:ext>
    </p:extLst>
  </p:cSld>
  <p:clrMapOvr>
    <a:masterClrMapping/>
  </p:clrMapOvr>
  <p:transition spd="slow" advClick="0" advTm="1000">
    <p:push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_7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4"/>
          <p:cNvSpPr>
            <a:spLocks noGrp="1"/>
          </p:cNvSpPr>
          <p:nvPr>
            <p:ph type="pic" sz="quarter" idx="10"/>
          </p:nvPr>
        </p:nvSpPr>
        <p:spPr>
          <a:xfrm>
            <a:off x="1574214" y="1355483"/>
            <a:ext cx="10834604" cy="10834604"/>
          </a:xfrm>
          <a:prstGeom prst="diamond">
            <a:avLst/>
          </a:prstGeom>
        </p:spPr>
        <p:txBody>
          <a:bodyPr/>
          <a:lstStyle/>
          <a:p>
            <a:pPr lvl="0"/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156604606"/>
      </p:ext>
    </p:extLst>
  </p:cSld>
  <p:clrMapOvr>
    <a:masterClrMapping/>
  </p:clrMapOvr>
  <p:transition spd="slow" advClick="0" advTm="1000">
    <p:push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_7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4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0825" cy="13716000"/>
          </a:xfrm>
          <a:prstGeom prst="rect">
            <a:avLst/>
          </a:prstGeom>
        </p:spPr>
        <p:txBody>
          <a:bodyPr/>
          <a:lstStyle/>
          <a:p>
            <a:pPr lvl="0"/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3358399067"/>
      </p:ext>
    </p:extLst>
  </p:cSld>
  <p:clrMapOvr>
    <a:masterClrMapping/>
  </p:clrMapOvr>
  <p:transition spd="slow" advClick="0" advTm="1000">
    <p:push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4"/>
          <p:cNvSpPr>
            <a:spLocks noGrp="1"/>
          </p:cNvSpPr>
          <p:nvPr>
            <p:ph type="pic" sz="quarter" idx="10"/>
          </p:nvPr>
        </p:nvSpPr>
        <p:spPr>
          <a:xfrm>
            <a:off x="15268576" y="0"/>
            <a:ext cx="9109074" cy="13716000"/>
          </a:xfrm>
          <a:prstGeom prst="rect">
            <a:avLst/>
          </a:prstGeom>
        </p:spPr>
        <p:txBody>
          <a:bodyPr/>
          <a:lstStyle/>
          <a:p>
            <a:pPr lvl="0"/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396238952"/>
      </p:ext>
    </p:extLst>
  </p:cSld>
  <p:clrMapOvr>
    <a:masterClrMapping/>
  </p:clrMapOvr>
  <p:transition spd="slow" advClick="0" advTm="1000">
    <p:push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Pad App Compa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39243127"/>
      </p:ext>
    </p:extLst>
  </p:cSld>
  <p:clrMapOvr>
    <a:masterClrMapping/>
  </p:clrMapOvr>
  <p:transition spd="slow" advClick="0" advTm="1000">
    <p:push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Рисунок 3"/>
          <p:cNvSpPr>
            <a:spLocks noGrp="1"/>
          </p:cNvSpPr>
          <p:nvPr>
            <p:ph type="pic" sz="quarter" idx="10"/>
          </p:nvPr>
        </p:nvSpPr>
        <p:spPr>
          <a:xfrm>
            <a:off x="16456025" y="1001713"/>
            <a:ext cx="7921625" cy="12714287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33702624"/>
      </p:ext>
    </p:extLst>
  </p:cSld>
  <p:clrMapOvr>
    <a:masterClrMapping/>
  </p:clrMapOvr>
  <p:transition spd="slow" advClick="0" advTm="1000">
    <p:push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/>
          <p:cNvSpPr>
            <a:spLocks noGrp="1"/>
          </p:cNvSpPr>
          <p:nvPr>
            <p:ph type="pic" sz="quarter" idx="10"/>
          </p:nvPr>
        </p:nvSpPr>
        <p:spPr>
          <a:xfrm>
            <a:off x="6550025" y="4191000"/>
            <a:ext cx="5867400" cy="5867400"/>
          </a:xfrm>
          <a:prstGeom prst="ellipse">
            <a:avLst/>
          </a:prstGeom>
        </p:spPr>
        <p:txBody>
          <a:bodyPr/>
          <a:lstStyle/>
          <a:p>
            <a:pPr lvl="0"/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3885723017"/>
      </p:ext>
    </p:extLst>
  </p:cSld>
  <p:clrMapOvr>
    <a:masterClrMapping/>
  </p:clrMapOvr>
  <p:transition spd="slow" advClick="0" advTm="1000">
    <p:push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lcome Me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29773148"/>
      </p:ext>
    </p:extLst>
  </p:cSld>
  <p:clrMapOvr>
    <a:masterClrMapping/>
  </p:clrMapOvr>
  <p:transition spd="slow" advClick="0" advTm="1000">
    <p:push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9087373"/>
      </p:ext>
    </p:extLst>
  </p:cSld>
  <p:clrMapOvr>
    <a:masterClrMapping/>
  </p:clrMapOvr>
  <p:transition spd="slow" advClick="0" advTm="1000">
    <p:push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at we 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3415992"/>
      </p:ext>
    </p:extLst>
  </p:cSld>
  <p:clrMapOvr>
    <a:masterClrMapping/>
  </p:clrMapOvr>
  <p:transition spd="slow" advClick="0" advTm="1000">
    <p:push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at we d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28040886"/>
      </p:ext>
    </p:extLst>
  </p:cSld>
  <p:clrMapOvr>
    <a:masterClrMapping/>
  </p:clrMapOvr>
  <p:transition spd="slow" advClick="0" advTm="1000">
    <p:push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93508514"/>
      </p:ext>
    </p:extLst>
  </p:cSld>
  <p:clrMapOvr>
    <a:masterClrMapping/>
  </p:clrMapOvr>
  <p:transition spd="slow" advClick="0" advTm="1000">
    <p:push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41554365"/>
      </p:ext>
    </p:extLst>
  </p:cSld>
  <p:clrMapOvr>
    <a:masterClrMapping/>
  </p:clrMapOvr>
  <p:transition spd="slow" advClick="0" advTm="1000">
    <p:push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sonry Righ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68205991"/>
      </p:ext>
    </p:extLst>
  </p:cSld>
  <p:clrMapOvr>
    <a:masterClrMapping/>
  </p:clrMapOvr>
  <p:transition spd="slow" advClick="0" advTm="1000">
    <p:push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sonry Lef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36128610"/>
      </p:ext>
    </p:extLst>
  </p:cSld>
  <p:clrMapOvr>
    <a:masterClrMapping/>
  </p:clrMapOvr>
  <p:transition spd="slow" advClick="0" advTm="1000">
    <p:push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45632542"/>
      </p:ext>
    </p:extLst>
  </p:cSld>
  <p:clrMapOvr>
    <a:masterClrMapping/>
  </p:clrMapOvr>
  <p:transition spd="slow" advClick="0" advTm="1000">
    <p:push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4"/>
          <p:cNvSpPr>
            <a:spLocks noGrp="1"/>
          </p:cNvSpPr>
          <p:nvPr>
            <p:ph type="pic" sz="quarter" idx="10"/>
          </p:nvPr>
        </p:nvSpPr>
        <p:spPr>
          <a:xfrm>
            <a:off x="847163" y="4953000"/>
            <a:ext cx="10960662" cy="7924800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86034725"/>
      </p:ext>
    </p:extLst>
  </p:cSld>
  <p:clrMapOvr>
    <a:masterClrMapping/>
  </p:clrMapOvr>
  <p:transition spd="slow" advClick="0" advTm="1000">
    <p:push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ponsive devices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83792567"/>
      </p:ext>
    </p:extLst>
  </p:cSld>
  <p:clrMapOvr>
    <a:masterClrMapping/>
  </p:clrMapOvr>
  <p:transition spd="slow" advClick="0" advTm="1000">
    <p:push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p Re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62466056"/>
      </p:ext>
    </p:extLst>
  </p:cSld>
  <p:clrMapOvr>
    <a:masterClrMapping/>
  </p:clrMapOvr>
  <p:transition spd="slow" advClick="0" advTm="1000">
    <p:push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phone of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45538121"/>
      </p:ext>
    </p:extLst>
  </p:cSld>
  <p:clrMapOvr>
    <a:masterClrMapping/>
  </p:clrMapOvr>
  <p:transition spd="slow" advClick="0" advTm="1000">
    <p:push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2239060"/>
      </p:ext>
    </p:extLst>
  </p:cSld>
  <p:clrMapOvr>
    <a:masterClrMapping/>
  </p:clrMapOvr>
  <p:transition spd="slow" advClick="0" advTm="1000">
    <p:push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Pro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30030542"/>
      </p:ext>
    </p:extLst>
  </p:cSld>
  <p:clrMapOvr>
    <a:masterClrMapping/>
  </p:clrMapOvr>
  <p:transition spd="slow" advClick="0" advTm="1000">
    <p:push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8052137"/>
      </p:ext>
    </p:extLst>
  </p:cSld>
  <p:clrMapOvr>
    <a:masterClrMapping/>
  </p:clrMapOvr>
  <p:transition spd="slow" advClick="0" advTm="1000">
    <p:push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4765602"/>
      </p:ext>
    </p:extLst>
  </p:cSld>
  <p:clrMapOvr>
    <a:masterClrMapping/>
  </p:clrMapOvr>
  <p:transition spd="slow" advClick="0" advTm="1000">
    <p:push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s of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81221894"/>
      </p:ext>
    </p:extLst>
  </p:cSld>
  <p:clrMapOvr>
    <a:masterClrMapping/>
  </p:clrMapOvr>
  <p:transition spd="slow" advClick="0" advTm="1000">
    <p:push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27005748"/>
      </p:ext>
    </p:extLst>
  </p:cSld>
  <p:clrMapOvr>
    <a:masterClrMapping/>
  </p:clrMapOvr>
  <p:transition spd="slow" advClick="0" advTm="1000">
    <p:push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53756D0B-34F6-0130-A36B-3DC5988559EA}"/>
              </a:ext>
            </a:extLst>
          </p:cNvPr>
          <p:cNvSpPr/>
          <p:nvPr userDrawn="1"/>
        </p:nvSpPr>
        <p:spPr>
          <a:xfrm>
            <a:off x="11285538" y="579438"/>
            <a:ext cx="1895475" cy="692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3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213208"/>
      </p:ext>
    </p:extLst>
  </p:cSld>
  <p:clrMapOvr>
    <a:masterClrMapping/>
  </p:clrMapOvr>
  <p:transition spd="slow" advClick="0" advTm="1000">
    <p:push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posal_slides_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4"/>
          <p:cNvSpPr>
            <a:spLocks noGrp="1"/>
          </p:cNvSpPr>
          <p:nvPr>
            <p:ph type="pic" sz="quarter" idx="10"/>
          </p:nvPr>
        </p:nvSpPr>
        <p:spPr>
          <a:xfrm>
            <a:off x="9166225" y="1219200"/>
            <a:ext cx="6045200" cy="11742738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32754533"/>
      </p:ext>
    </p:extLst>
  </p:cSld>
  <p:clrMapOvr>
    <a:masterClrMapping/>
  </p:clrMapOvr>
  <p:transition spd="slow" advClick="0" advTm="1000">
    <p:push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s of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15391056"/>
      </p:ext>
    </p:extLst>
  </p:cSld>
  <p:clrMapOvr>
    <a:masterClrMapping/>
  </p:clrMapOvr>
  <p:transition spd="slow" advClick="0" advTm="1000">
    <p:push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21B5BDEA-D620-CF95-6ACC-933446F88B39}"/>
              </a:ext>
            </a:extLst>
          </p:cNvPr>
          <p:cNvSpPr/>
          <p:nvPr userDrawn="1"/>
        </p:nvSpPr>
        <p:spPr>
          <a:xfrm>
            <a:off x="11285538" y="579438"/>
            <a:ext cx="1895475" cy="692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3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759531"/>
      </p:ext>
    </p:extLst>
  </p:cSld>
  <p:clrMapOvr>
    <a:masterClrMapping/>
  </p:clrMapOvr>
  <p:transition spd="slow" advClick="0" advTm="1000">
    <p:push/>
  </p:transition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ners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73163538"/>
      </p:ext>
    </p:extLst>
  </p:cSld>
  <p:clrMapOvr>
    <a:masterClrMapping/>
  </p:clrMapOvr>
  <p:transition spd="slow" advClick="0" advTm="1000">
    <p:push/>
  </p:transition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8872559"/>
      </p:ext>
    </p:extLst>
  </p:cSld>
  <p:clrMapOvr>
    <a:masterClrMapping/>
  </p:clrMapOvr>
  <p:transition spd="slow" advClick="0" advTm="1000">
    <p:push/>
  </p:transition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58245713"/>
      </p:ext>
    </p:extLst>
  </p:cSld>
  <p:clrMapOvr>
    <a:masterClrMapping/>
  </p:clrMapOvr>
  <p:transition spd="slow" advClick="0" advTm="1000">
    <p:push/>
  </p:transition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9th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36467121"/>
      </p:ext>
    </p:extLst>
  </p:cSld>
  <p:clrMapOvr>
    <a:masterClrMapping/>
  </p:clrMapOvr>
  <p:transition spd="slow" advClick="0" advTm="1000">
    <p:push/>
  </p:transition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24717897"/>
      </p:ext>
    </p:extLst>
  </p:cSld>
  <p:clrMapOvr>
    <a:masterClrMapping/>
  </p:clrMapOvr>
  <p:transition spd="slow" advClick="0" advTm="1000">
    <p:push/>
  </p:transition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Рисунок 3"/>
          <p:cNvSpPr>
            <a:spLocks noGrp="1"/>
          </p:cNvSpPr>
          <p:nvPr>
            <p:ph type="pic" sz="quarter" idx="10"/>
          </p:nvPr>
        </p:nvSpPr>
        <p:spPr>
          <a:xfrm>
            <a:off x="6778625" y="4038600"/>
            <a:ext cx="4648200" cy="4648200"/>
          </a:xfrm>
          <a:prstGeom prst="ellipse">
            <a:avLst/>
          </a:prstGeom>
        </p:spPr>
        <p:txBody>
          <a:bodyPr/>
          <a:lstStyle/>
          <a:p>
            <a:pPr lvl="0"/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49159343"/>
      </p:ext>
    </p:extLst>
  </p:cSld>
  <p:clrMapOvr>
    <a:masterClrMapping/>
  </p:clrMapOvr>
  <p:transition spd="slow" advClick="0" advTm="1000">
    <p:push/>
  </p:transition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_1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Рисунок 6"/>
          <p:cNvSpPr>
            <a:spLocks noGrp="1"/>
          </p:cNvSpPr>
          <p:nvPr>
            <p:ph type="pic" sz="quarter" idx="10"/>
          </p:nvPr>
        </p:nvSpPr>
        <p:spPr>
          <a:xfrm>
            <a:off x="606425" y="0"/>
            <a:ext cx="11209176" cy="13716778"/>
          </a:xfrm>
          <a:custGeom>
            <a:avLst/>
            <a:gdLst>
              <a:gd name="connsiteX0" fmla="*/ 0 w 3886200"/>
              <a:gd name="connsiteY0" fmla="*/ 0 h 10972800"/>
              <a:gd name="connsiteX1" fmla="*/ 3886200 w 3886200"/>
              <a:gd name="connsiteY1" fmla="*/ 0 h 10972800"/>
              <a:gd name="connsiteX2" fmla="*/ 3886200 w 3886200"/>
              <a:gd name="connsiteY2" fmla="*/ 10972800 h 10972800"/>
              <a:gd name="connsiteX3" fmla="*/ 0 w 3886200"/>
              <a:gd name="connsiteY3" fmla="*/ 10972800 h 10972800"/>
              <a:gd name="connsiteX4" fmla="*/ 0 w 3886200"/>
              <a:gd name="connsiteY4" fmla="*/ 0 h 10972800"/>
              <a:gd name="connsiteX0" fmla="*/ 0 w 11582400"/>
              <a:gd name="connsiteY0" fmla="*/ 0 h 13754100"/>
              <a:gd name="connsiteX1" fmla="*/ 3886200 w 11582400"/>
              <a:gd name="connsiteY1" fmla="*/ 0 h 13754100"/>
              <a:gd name="connsiteX2" fmla="*/ 11582400 w 11582400"/>
              <a:gd name="connsiteY2" fmla="*/ 13754100 h 13754100"/>
              <a:gd name="connsiteX3" fmla="*/ 0 w 11582400"/>
              <a:gd name="connsiteY3" fmla="*/ 10972800 h 13754100"/>
              <a:gd name="connsiteX4" fmla="*/ 0 w 11582400"/>
              <a:gd name="connsiteY4" fmla="*/ 0 h 13754100"/>
              <a:gd name="connsiteX0" fmla="*/ 0 w 11582400"/>
              <a:gd name="connsiteY0" fmla="*/ 0 h 13754100"/>
              <a:gd name="connsiteX1" fmla="*/ 3886200 w 11582400"/>
              <a:gd name="connsiteY1" fmla="*/ 0 h 13754100"/>
              <a:gd name="connsiteX2" fmla="*/ 11582400 w 11582400"/>
              <a:gd name="connsiteY2" fmla="*/ 13754100 h 13754100"/>
              <a:gd name="connsiteX3" fmla="*/ 7353300 w 11582400"/>
              <a:gd name="connsiteY3" fmla="*/ 13716000 h 13754100"/>
              <a:gd name="connsiteX4" fmla="*/ 0 w 11582400"/>
              <a:gd name="connsiteY4" fmla="*/ 0 h 13754100"/>
              <a:gd name="connsiteX0" fmla="*/ 0 w 10835951"/>
              <a:gd name="connsiteY0" fmla="*/ 0 h 13716000"/>
              <a:gd name="connsiteX1" fmla="*/ 3886200 w 10835951"/>
              <a:gd name="connsiteY1" fmla="*/ 0 h 13716000"/>
              <a:gd name="connsiteX2" fmla="*/ 10835951 w 10835951"/>
              <a:gd name="connsiteY2" fmla="*/ 13324892 h 13716000"/>
              <a:gd name="connsiteX3" fmla="*/ 7353300 w 10835951"/>
              <a:gd name="connsiteY3" fmla="*/ 13716000 h 13716000"/>
              <a:gd name="connsiteX4" fmla="*/ 0 w 10835951"/>
              <a:gd name="connsiteY4" fmla="*/ 0 h 13716000"/>
              <a:gd name="connsiteX0" fmla="*/ 0 w 11209176"/>
              <a:gd name="connsiteY0" fmla="*/ 0 h 13716778"/>
              <a:gd name="connsiteX1" fmla="*/ 3886200 w 11209176"/>
              <a:gd name="connsiteY1" fmla="*/ 0 h 13716778"/>
              <a:gd name="connsiteX2" fmla="*/ 11209176 w 11209176"/>
              <a:gd name="connsiteY2" fmla="*/ 13716778 h 13716778"/>
              <a:gd name="connsiteX3" fmla="*/ 7353300 w 11209176"/>
              <a:gd name="connsiteY3" fmla="*/ 13716000 h 13716778"/>
              <a:gd name="connsiteX4" fmla="*/ 0 w 11209176"/>
              <a:gd name="connsiteY4" fmla="*/ 0 h 13716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09176" h="13716778">
                <a:moveTo>
                  <a:pt x="0" y="0"/>
                </a:moveTo>
                <a:lnTo>
                  <a:pt x="3886200" y="0"/>
                </a:lnTo>
                <a:lnTo>
                  <a:pt x="11209176" y="13716778"/>
                </a:lnTo>
                <a:lnTo>
                  <a:pt x="7353300" y="13716000"/>
                </a:lnTo>
                <a:lnTo>
                  <a:pt x="0" y="0"/>
                </a:lnTo>
                <a:close/>
              </a:path>
            </a:pathLst>
          </a:custGeom>
        </p:spPr>
        <p:txBody>
          <a:bodyPr/>
          <a:lstStyle/>
          <a:p>
            <a:pPr lvl="0"/>
            <a:endParaRPr lang="ru-RU" noProof="0"/>
          </a:p>
        </p:txBody>
      </p:sp>
      <p:sp>
        <p:nvSpPr>
          <p:cNvPr id="8" name="Рисунок 6"/>
          <p:cNvSpPr>
            <a:spLocks noGrp="1"/>
          </p:cNvSpPr>
          <p:nvPr>
            <p:ph type="pic" sz="quarter" idx="11"/>
          </p:nvPr>
        </p:nvSpPr>
        <p:spPr>
          <a:xfrm>
            <a:off x="6207125" y="0"/>
            <a:ext cx="11209176" cy="13716778"/>
          </a:xfrm>
          <a:custGeom>
            <a:avLst/>
            <a:gdLst>
              <a:gd name="connsiteX0" fmla="*/ 0 w 3886200"/>
              <a:gd name="connsiteY0" fmla="*/ 0 h 10972800"/>
              <a:gd name="connsiteX1" fmla="*/ 3886200 w 3886200"/>
              <a:gd name="connsiteY1" fmla="*/ 0 h 10972800"/>
              <a:gd name="connsiteX2" fmla="*/ 3886200 w 3886200"/>
              <a:gd name="connsiteY2" fmla="*/ 10972800 h 10972800"/>
              <a:gd name="connsiteX3" fmla="*/ 0 w 3886200"/>
              <a:gd name="connsiteY3" fmla="*/ 10972800 h 10972800"/>
              <a:gd name="connsiteX4" fmla="*/ 0 w 3886200"/>
              <a:gd name="connsiteY4" fmla="*/ 0 h 10972800"/>
              <a:gd name="connsiteX0" fmla="*/ 0 w 11582400"/>
              <a:gd name="connsiteY0" fmla="*/ 0 h 13754100"/>
              <a:gd name="connsiteX1" fmla="*/ 3886200 w 11582400"/>
              <a:gd name="connsiteY1" fmla="*/ 0 h 13754100"/>
              <a:gd name="connsiteX2" fmla="*/ 11582400 w 11582400"/>
              <a:gd name="connsiteY2" fmla="*/ 13754100 h 13754100"/>
              <a:gd name="connsiteX3" fmla="*/ 0 w 11582400"/>
              <a:gd name="connsiteY3" fmla="*/ 10972800 h 13754100"/>
              <a:gd name="connsiteX4" fmla="*/ 0 w 11582400"/>
              <a:gd name="connsiteY4" fmla="*/ 0 h 13754100"/>
              <a:gd name="connsiteX0" fmla="*/ 0 w 11582400"/>
              <a:gd name="connsiteY0" fmla="*/ 0 h 13754100"/>
              <a:gd name="connsiteX1" fmla="*/ 3886200 w 11582400"/>
              <a:gd name="connsiteY1" fmla="*/ 0 h 13754100"/>
              <a:gd name="connsiteX2" fmla="*/ 11582400 w 11582400"/>
              <a:gd name="connsiteY2" fmla="*/ 13754100 h 13754100"/>
              <a:gd name="connsiteX3" fmla="*/ 7353300 w 11582400"/>
              <a:gd name="connsiteY3" fmla="*/ 13716000 h 13754100"/>
              <a:gd name="connsiteX4" fmla="*/ 0 w 11582400"/>
              <a:gd name="connsiteY4" fmla="*/ 0 h 13754100"/>
              <a:gd name="connsiteX0" fmla="*/ 0 w 10835951"/>
              <a:gd name="connsiteY0" fmla="*/ 0 h 13716000"/>
              <a:gd name="connsiteX1" fmla="*/ 3886200 w 10835951"/>
              <a:gd name="connsiteY1" fmla="*/ 0 h 13716000"/>
              <a:gd name="connsiteX2" fmla="*/ 10835951 w 10835951"/>
              <a:gd name="connsiteY2" fmla="*/ 13324892 h 13716000"/>
              <a:gd name="connsiteX3" fmla="*/ 7353300 w 10835951"/>
              <a:gd name="connsiteY3" fmla="*/ 13716000 h 13716000"/>
              <a:gd name="connsiteX4" fmla="*/ 0 w 10835951"/>
              <a:gd name="connsiteY4" fmla="*/ 0 h 13716000"/>
              <a:gd name="connsiteX0" fmla="*/ 0 w 11209176"/>
              <a:gd name="connsiteY0" fmla="*/ 0 h 13716778"/>
              <a:gd name="connsiteX1" fmla="*/ 3886200 w 11209176"/>
              <a:gd name="connsiteY1" fmla="*/ 0 h 13716778"/>
              <a:gd name="connsiteX2" fmla="*/ 11209176 w 11209176"/>
              <a:gd name="connsiteY2" fmla="*/ 13716778 h 13716778"/>
              <a:gd name="connsiteX3" fmla="*/ 7353300 w 11209176"/>
              <a:gd name="connsiteY3" fmla="*/ 13716000 h 13716778"/>
              <a:gd name="connsiteX4" fmla="*/ 0 w 11209176"/>
              <a:gd name="connsiteY4" fmla="*/ 0 h 13716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09176" h="13716778">
                <a:moveTo>
                  <a:pt x="0" y="0"/>
                </a:moveTo>
                <a:lnTo>
                  <a:pt x="3886200" y="0"/>
                </a:lnTo>
                <a:lnTo>
                  <a:pt x="11209176" y="13716778"/>
                </a:lnTo>
                <a:lnTo>
                  <a:pt x="7353300" y="13716000"/>
                </a:lnTo>
                <a:lnTo>
                  <a:pt x="0" y="0"/>
                </a:lnTo>
                <a:close/>
              </a:path>
            </a:pathLst>
          </a:custGeom>
        </p:spPr>
        <p:txBody>
          <a:bodyPr/>
          <a:lstStyle/>
          <a:p>
            <a:pPr lvl="0"/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3591047723"/>
      </p:ext>
    </p:extLst>
  </p:cSld>
  <p:clrMapOvr>
    <a:masterClrMapping/>
  </p:clrMapOvr>
  <p:transition spd="slow" advClick="0" advTm="1000">
    <p:push/>
  </p:transition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_1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Рисунок 3"/>
          <p:cNvSpPr>
            <a:spLocks noGrp="1"/>
          </p:cNvSpPr>
          <p:nvPr>
            <p:ph type="pic" sz="quarter" idx="10"/>
          </p:nvPr>
        </p:nvSpPr>
        <p:spPr>
          <a:xfrm rot="18900000">
            <a:off x="2326089" y="3114101"/>
            <a:ext cx="7487798" cy="7487798"/>
          </a:xfrm>
          <a:prstGeom prst="roundRect">
            <a:avLst>
              <a:gd name="adj" fmla="val 37269"/>
            </a:avLst>
          </a:prstGeom>
        </p:spPr>
        <p:txBody>
          <a:bodyPr/>
          <a:lstStyle/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131381128"/>
      </p:ext>
    </p:extLst>
  </p:cSld>
  <p:clrMapOvr>
    <a:masterClrMapping/>
  </p:clrMapOvr>
  <p:transition spd="slow" advClick="0" advTm="1000">
    <p:push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posal_slide_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4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4377649" cy="9296400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1457644"/>
      </p:ext>
    </p:extLst>
  </p:cSld>
  <p:clrMapOvr>
    <a:masterClrMapping/>
  </p:clrMapOvr>
  <p:transition spd="slow" advClick="0" advTm="1000">
    <p:push/>
  </p:transition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_1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Рисунок 3"/>
          <p:cNvSpPr>
            <a:spLocks noGrp="1"/>
          </p:cNvSpPr>
          <p:nvPr>
            <p:ph type="pic" sz="quarter" idx="10"/>
          </p:nvPr>
        </p:nvSpPr>
        <p:spPr>
          <a:xfrm flipH="1">
            <a:off x="12524317" y="1860248"/>
            <a:ext cx="11868150" cy="11868150"/>
          </a:xfrm>
          <a:prstGeom prst="rtTriangle">
            <a:avLst/>
          </a:prstGeom>
        </p:spPr>
        <p:txBody>
          <a:bodyPr/>
          <a:lstStyle/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292241931"/>
      </p:ext>
    </p:extLst>
  </p:cSld>
  <p:clrMapOvr>
    <a:masterClrMapping/>
  </p:clrMapOvr>
  <p:transition spd="slow" advClick="0" advTm="1000">
    <p:push/>
  </p:transition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_107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Рисунок 5"/>
          <p:cNvSpPr>
            <a:spLocks noGrp="1"/>
          </p:cNvSpPr>
          <p:nvPr>
            <p:ph type="pic" sz="quarter" idx="10"/>
          </p:nvPr>
        </p:nvSpPr>
        <p:spPr>
          <a:xfrm>
            <a:off x="2692887" y="1181099"/>
            <a:ext cx="6746828" cy="6746828"/>
          </a:xfrm>
          <a:prstGeom prst="diamond">
            <a:avLst/>
          </a:prstGeo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7" name="Рисунок 5"/>
          <p:cNvSpPr>
            <a:spLocks noGrp="1"/>
          </p:cNvSpPr>
          <p:nvPr>
            <p:ph type="pic" sz="quarter" idx="11"/>
          </p:nvPr>
        </p:nvSpPr>
        <p:spPr>
          <a:xfrm>
            <a:off x="9855687" y="8293099"/>
            <a:ext cx="6746828" cy="6746828"/>
          </a:xfrm>
          <a:prstGeom prst="diamond">
            <a:avLst/>
          </a:prstGeom>
        </p:spPr>
        <p:txBody>
          <a:bodyPr/>
          <a:lstStyle/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081190041"/>
      </p:ext>
    </p:extLst>
  </p:cSld>
  <p:clrMapOvr>
    <a:masterClrMapping/>
  </p:clrMapOvr>
  <p:transition spd="slow" advClick="0" advTm="1000">
    <p:push/>
  </p:transition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_1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89601848"/>
      </p:ext>
    </p:extLst>
  </p:cSld>
  <p:clrMapOvr>
    <a:masterClrMapping/>
  </p:clrMapOvr>
  <p:transition spd="slow" advClick="0" advTm="1000">
    <p:push/>
  </p:transition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posal_slides_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4"/>
          <p:cNvSpPr>
            <a:spLocks noGrp="1"/>
          </p:cNvSpPr>
          <p:nvPr>
            <p:ph type="pic" sz="quarter" idx="10"/>
          </p:nvPr>
        </p:nvSpPr>
        <p:spPr>
          <a:xfrm>
            <a:off x="682625" y="747253"/>
            <a:ext cx="8839200" cy="12130547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88714626"/>
      </p:ext>
    </p:extLst>
  </p:cSld>
  <p:clrMapOvr>
    <a:masterClrMapping/>
  </p:clrMapOvr>
  <p:transition spd="slow" advClick="0" advTm="1000">
    <p:push/>
  </p:transition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_1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4"/>
          <p:cNvSpPr>
            <a:spLocks noGrp="1"/>
          </p:cNvSpPr>
          <p:nvPr>
            <p:ph type="pic" sz="quarter" idx="10"/>
          </p:nvPr>
        </p:nvSpPr>
        <p:spPr>
          <a:xfrm>
            <a:off x="9445625" y="1009292"/>
            <a:ext cx="5486400" cy="11697416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612600361"/>
      </p:ext>
    </p:extLst>
  </p:cSld>
  <p:clrMapOvr>
    <a:masterClrMapping/>
  </p:clrMapOvr>
  <p:transition spd="slow" advClick="0" advTm="1000">
    <p:push/>
  </p:transition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_1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4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4377649" cy="6019800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956199354"/>
      </p:ext>
    </p:extLst>
  </p:cSld>
  <p:clrMapOvr>
    <a:masterClrMapping/>
  </p:clrMapOvr>
  <p:transition spd="slow" advClick="0" advTm="1000">
    <p:push/>
  </p:transition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_1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63719504"/>
      </p:ext>
    </p:extLst>
  </p:cSld>
  <p:clrMapOvr>
    <a:masterClrMapping/>
  </p:clrMapOvr>
  <p:transition spd="slow" advClick="0" advTm="1000">
    <p:push/>
  </p:transition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_1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4"/>
          <p:cNvSpPr>
            <a:spLocks noGrp="1"/>
          </p:cNvSpPr>
          <p:nvPr>
            <p:ph type="pic" sz="quarter" idx="10"/>
          </p:nvPr>
        </p:nvSpPr>
        <p:spPr>
          <a:xfrm>
            <a:off x="6788825" y="1458000"/>
            <a:ext cx="10800000" cy="10800000"/>
          </a:xfrm>
          <a:prstGeom prst="diamond">
            <a:avLst/>
          </a:prstGeom>
        </p:spPr>
        <p:txBody>
          <a:bodyPr/>
          <a:lstStyle/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152456160"/>
      </p:ext>
    </p:extLst>
  </p:cSld>
  <p:clrMapOvr>
    <a:masterClrMapping/>
  </p:clrMapOvr>
  <p:transition spd="slow" advClick="0" advTm="1000">
    <p:push/>
  </p:transition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_1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4"/>
          <p:cNvSpPr>
            <a:spLocks noGrp="1"/>
          </p:cNvSpPr>
          <p:nvPr>
            <p:ph type="pic" sz="quarter" idx="10"/>
          </p:nvPr>
        </p:nvSpPr>
        <p:spPr>
          <a:xfrm>
            <a:off x="16684625" y="812800"/>
            <a:ext cx="6789738" cy="12903200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572596365"/>
      </p:ext>
    </p:extLst>
  </p:cSld>
  <p:clrMapOvr>
    <a:masterClrMapping/>
  </p:clrMapOvr>
  <p:transition spd="slow" advClick="0" advTm="1000">
    <p:push/>
  </p:transition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_1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4"/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11045824" cy="13716000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079795495"/>
      </p:ext>
    </p:extLst>
  </p:cSld>
  <p:clrMapOvr>
    <a:masterClrMapping/>
  </p:clrMapOvr>
  <p:transition spd="slow" advClick="0" advTm="1000">
    <p:push/>
  </p:transition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117" Type="http://schemas.openxmlformats.org/officeDocument/2006/relationships/slideLayout" Target="../slideLayouts/slideLayout117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6" Type="http://schemas.openxmlformats.org/officeDocument/2006/relationships/slideLayout" Target="../slideLayouts/slideLayout16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102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113" Type="http://schemas.openxmlformats.org/officeDocument/2006/relationships/slideLayout" Target="../slideLayouts/slideLayout113.xml"/><Relationship Id="rId118" Type="http://schemas.openxmlformats.org/officeDocument/2006/relationships/slideLayout" Target="../slideLayouts/slideLayout118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59" Type="http://schemas.openxmlformats.org/officeDocument/2006/relationships/slideLayout" Target="../slideLayouts/slideLayout59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54" Type="http://schemas.openxmlformats.org/officeDocument/2006/relationships/slideLayout" Target="../slideLayouts/slideLayout54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49" Type="http://schemas.openxmlformats.org/officeDocument/2006/relationships/slideLayout" Target="../slideLayouts/slideLayout49.xml"/><Relationship Id="rId114" Type="http://schemas.openxmlformats.org/officeDocument/2006/relationships/slideLayout" Target="../slideLayouts/slideLayout114.xml"/><Relationship Id="rId119" Type="http://schemas.openxmlformats.org/officeDocument/2006/relationships/slideLayout" Target="../slideLayouts/slideLayout119.xml"/><Relationship Id="rId44" Type="http://schemas.openxmlformats.org/officeDocument/2006/relationships/slideLayout" Target="../slideLayouts/slideLayout44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120" Type="http://schemas.openxmlformats.org/officeDocument/2006/relationships/slideLayout" Target="../slideLayouts/slideLayout120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110" Type="http://schemas.openxmlformats.org/officeDocument/2006/relationships/slideLayout" Target="../slideLayouts/slideLayout110.xml"/><Relationship Id="rId115" Type="http://schemas.openxmlformats.org/officeDocument/2006/relationships/slideLayout" Target="../slideLayouts/slideLayout11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121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3.xml"/><Relationship Id="rId25" Type="http://schemas.openxmlformats.org/officeDocument/2006/relationships/slideLayout" Target="../slideLayouts/slideLayout25.xml"/><Relationship Id="rId46" Type="http://schemas.openxmlformats.org/officeDocument/2006/relationships/slideLayout" Target="../slideLayouts/slideLayout46.xml"/><Relationship Id="rId67" Type="http://schemas.openxmlformats.org/officeDocument/2006/relationships/slideLayout" Target="../slideLayouts/slideLayout67.xml"/><Relationship Id="rId116" Type="http://schemas.openxmlformats.org/officeDocument/2006/relationships/slideLayout" Target="../slideLayouts/slideLayout11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62" Type="http://schemas.openxmlformats.org/officeDocument/2006/relationships/slideLayout" Target="../slideLayouts/slideLayout62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111" Type="http://schemas.openxmlformats.org/officeDocument/2006/relationships/slideLayout" Target="../slideLayouts/slideLayout111.xml"/><Relationship Id="rId15" Type="http://schemas.openxmlformats.org/officeDocument/2006/relationships/slideLayout" Target="../slideLayouts/slideLayout15.xml"/><Relationship Id="rId36" Type="http://schemas.openxmlformats.org/officeDocument/2006/relationships/slideLayout" Target="../slideLayouts/slideLayout36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52" Type="http://schemas.openxmlformats.org/officeDocument/2006/relationships/slideLayout" Target="../slideLayouts/slideLayout52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1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157" r:id="rId1"/>
    <p:sldLayoutId id="2147484158" r:id="rId2"/>
    <p:sldLayoutId id="2147484159" r:id="rId3"/>
    <p:sldLayoutId id="2147484161" r:id="rId4"/>
    <p:sldLayoutId id="2147484162" r:id="rId5"/>
    <p:sldLayoutId id="2147484163" r:id="rId6"/>
    <p:sldLayoutId id="2147484164" r:id="rId7"/>
    <p:sldLayoutId id="2147484165" r:id="rId8"/>
    <p:sldLayoutId id="2147484166" r:id="rId9"/>
    <p:sldLayoutId id="2147484167" r:id="rId10"/>
    <p:sldLayoutId id="2147484168" r:id="rId11"/>
    <p:sldLayoutId id="2147484169" r:id="rId12"/>
    <p:sldLayoutId id="2147484170" r:id="rId13"/>
    <p:sldLayoutId id="2147484171" r:id="rId14"/>
    <p:sldLayoutId id="2147484172" r:id="rId15"/>
    <p:sldLayoutId id="2147484173" r:id="rId16"/>
    <p:sldLayoutId id="2147484174" r:id="rId17"/>
    <p:sldLayoutId id="2147484175" r:id="rId18"/>
    <p:sldLayoutId id="2147484176" r:id="rId19"/>
    <p:sldLayoutId id="2147484177" r:id="rId20"/>
    <p:sldLayoutId id="2147484178" r:id="rId21"/>
    <p:sldLayoutId id="2147484179" r:id="rId22"/>
    <p:sldLayoutId id="2147484180" r:id="rId23"/>
    <p:sldLayoutId id="2147484181" r:id="rId24"/>
    <p:sldLayoutId id="2147484182" r:id="rId25"/>
    <p:sldLayoutId id="2147484183" r:id="rId26"/>
    <p:sldLayoutId id="2147484184" r:id="rId27"/>
    <p:sldLayoutId id="2147484185" r:id="rId28"/>
    <p:sldLayoutId id="2147484186" r:id="rId29"/>
    <p:sldLayoutId id="2147484187" r:id="rId30"/>
    <p:sldLayoutId id="2147484188" r:id="rId31"/>
    <p:sldLayoutId id="2147484189" r:id="rId32"/>
    <p:sldLayoutId id="2147484190" r:id="rId33"/>
    <p:sldLayoutId id="2147484191" r:id="rId34"/>
    <p:sldLayoutId id="2147484192" r:id="rId35"/>
    <p:sldLayoutId id="2147484193" r:id="rId36"/>
    <p:sldLayoutId id="2147484194" r:id="rId37"/>
    <p:sldLayoutId id="2147484195" r:id="rId38"/>
    <p:sldLayoutId id="2147484196" r:id="rId39"/>
    <p:sldLayoutId id="2147484197" r:id="rId40"/>
    <p:sldLayoutId id="2147484198" r:id="rId41"/>
    <p:sldLayoutId id="2147484199" r:id="rId42"/>
    <p:sldLayoutId id="2147484200" r:id="rId43"/>
    <p:sldLayoutId id="2147484201" r:id="rId44"/>
    <p:sldLayoutId id="2147484202" r:id="rId45"/>
    <p:sldLayoutId id="2147484203" r:id="rId46"/>
    <p:sldLayoutId id="2147484204" r:id="rId47"/>
    <p:sldLayoutId id="2147484205" r:id="rId48"/>
    <p:sldLayoutId id="2147484206" r:id="rId49"/>
    <p:sldLayoutId id="2147484207" r:id="rId50"/>
    <p:sldLayoutId id="2147484208" r:id="rId51"/>
    <p:sldLayoutId id="2147484209" r:id="rId52"/>
    <p:sldLayoutId id="2147484210" r:id="rId53"/>
    <p:sldLayoutId id="2147484211" r:id="rId54"/>
    <p:sldLayoutId id="2147484212" r:id="rId55"/>
    <p:sldLayoutId id="2147484213" r:id="rId56"/>
    <p:sldLayoutId id="2147484214" r:id="rId57"/>
    <p:sldLayoutId id="2147484215" r:id="rId58"/>
    <p:sldLayoutId id="2147484216" r:id="rId59"/>
    <p:sldLayoutId id="2147484217" r:id="rId60"/>
    <p:sldLayoutId id="2147484218" r:id="rId61"/>
    <p:sldLayoutId id="2147484219" r:id="rId62"/>
    <p:sldLayoutId id="2147484220" r:id="rId63"/>
    <p:sldLayoutId id="2147484221" r:id="rId64"/>
    <p:sldLayoutId id="2147484222" r:id="rId65"/>
    <p:sldLayoutId id="2147484223" r:id="rId66"/>
    <p:sldLayoutId id="2147484224" r:id="rId67"/>
    <p:sldLayoutId id="2147484225" r:id="rId68"/>
    <p:sldLayoutId id="2147484226" r:id="rId69"/>
    <p:sldLayoutId id="2147484227" r:id="rId70"/>
    <p:sldLayoutId id="2147484228" r:id="rId71"/>
    <p:sldLayoutId id="2147484229" r:id="rId72"/>
    <p:sldLayoutId id="2147484230" r:id="rId73"/>
    <p:sldLayoutId id="2147484231" r:id="rId74"/>
    <p:sldLayoutId id="2147484232" r:id="rId75"/>
    <p:sldLayoutId id="2147484233" r:id="rId76"/>
    <p:sldLayoutId id="2147484234" r:id="rId77"/>
    <p:sldLayoutId id="2147484235" r:id="rId78"/>
    <p:sldLayoutId id="2147484272" r:id="rId79"/>
    <p:sldLayoutId id="2147484236" r:id="rId80"/>
    <p:sldLayoutId id="2147484273" r:id="rId81"/>
    <p:sldLayoutId id="2147484237" r:id="rId82"/>
    <p:sldLayoutId id="2147484238" r:id="rId83"/>
    <p:sldLayoutId id="2147484239" r:id="rId84"/>
    <p:sldLayoutId id="2147484240" r:id="rId85"/>
    <p:sldLayoutId id="2147484241" r:id="rId86"/>
    <p:sldLayoutId id="2147484242" r:id="rId87"/>
    <p:sldLayoutId id="2147484243" r:id="rId88"/>
    <p:sldLayoutId id="2147484244" r:id="rId89"/>
    <p:sldLayoutId id="2147484245" r:id="rId90"/>
    <p:sldLayoutId id="2147484246" r:id="rId91"/>
    <p:sldLayoutId id="2147484247" r:id="rId92"/>
    <p:sldLayoutId id="2147484248" r:id="rId93"/>
    <p:sldLayoutId id="2147484249" r:id="rId94"/>
    <p:sldLayoutId id="2147484250" r:id="rId95"/>
    <p:sldLayoutId id="2147484251" r:id="rId96"/>
    <p:sldLayoutId id="2147484252" r:id="rId97"/>
    <p:sldLayoutId id="2147484253" r:id="rId98"/>
    <p:sldLayoutId id="2147484254" r:id="rId99"/>
    <p:sldLayoutId id="2147484255" r:id="rId100"/>
    <p:sldLayoutId id="2147484256" r:id="rId101"/>
    <p:sldLayoutId id="2147484257" r:id="rId102"/>
    <p:sldLayoutId id="2147484258" r:id="rId103"/>
    <p:sldLayoutId id="2147484259" r:id="rId104"/>
    <p:sldLayoutId id="2147484260" r:id="rId105"/>
    <p:sldLayoutId id="2147484261" r:id="rId106"/>
    <p:sldLayoutId id="2147484262" r:id="rId107"/>
    <p:sldLayoutId id="2147484263" r:id="rId108"/>
    <p:sldLayoutId id="2147484264" r:id="rId109"/>
    <p:sldLayoutId id="2147484265" r:id="rId110"/>
    <p:sldLayoutId id="2147484266" r:id="rId111"/>
    <p:sldLayoutId id="2147484267" r:id="rId112"/>
    <p:sldLayoutId id="2147484268" r:id="rId113"/>
    <p:sldLayoutId id="2147484269" r:id="rId114"/>
    <p:sldLayoutId id="2147484270" r:id="rId115"/>
    <p:sldLayoutId id="2147484271" r:id="rId116"/>
    <p:sldLayoutId id="2147484275" r:id="rId117"/>
    <p:sldLayoutId id="2147484285" r:id="rId118"/>
    <p:sldLayoutId id="2147484335" r:id="rId119"/>
    <p:sldLayoutId id="2147484444" r:id="rId120"/>
    <p:sldLayoutId id="2147484445" r:id="rId121"/>
  </p:sldLayoutIdLst>
  <p:transition spd="slow" advClick="0" advTm="1000">
    <p:push/>
  </p:transition>
  <p:hf hdr="0" ftr="0" dt="0"/>
  <p:txStyles>
    <p:titleStyle>
      <a:lvl1pPr algn="l" defTabSz="1827213" rtl="0" fontAlgn="base">
        <a:lnSpc>
          <a:spcPct val="90000"/>
        </a:lnSpc>
        <a:spcBef>
          <a:spcPct val="0"/>
        </a:spcBef>
        <a:spcAft>
          <a:spcPct val="0"/>
        </a:spcAft>
        <a:defRPr lang="en-US" sz="6000" kern="1200">
          <a:solidFill>
            <a:schemeClr val="tx1"/>
          </a:solidFill>
          <a:latin typeface="Lato Light" charset="0"/>
          <a:ea typeface="Lato Light" charset="0"/>
          <a:cs typeface="Lato Light" charset="0"/>
        </a:defRPr>
      </a:lvl1pPr>
      <a:lvl2pPr algn="l" defTabSz="1827213" rtl="0" fontAlgn="base">
        <a:lnSpc>
          <a:spcPct val="90000"/>
        </a:lnSpc>
        <a:spcBef>
          <a:spcPct val="0"/>
        </a:spcBef>
        <a:spcAft>
          <a:spcPct val="0"/>
        </a:spcAft>
        <a:defRPr sz="6000">
          <a:solidFill>
            <a:schemeClr val="tx1"/>
          </a:solidFill>
          <a:latin typeface="Lato Light" panose="020F0502020204030203" pitchFamily="34" charset="0"/>
          <a:ea typeface="Lato Light" panose="020F0502020204030203" pitchFamily="34" charset="0"/>
          <a:cs typeface="Lato Light" panose="020F0502020204030203" pitchFamily="34" charset="0"/>
        </a:defRPr>
      </a:lvl2pPr>
      <a:lvl3pPr algn="l" defTabSz="1827213" rtl="0" fontAlgn="base">
        <a:lnSpc>
          <a:spcPct val="90000"/>
        </a:lnSpc>
        <a:spcBef>
          <a:spcPct val="0"/>
        </a:spcBef>
        <a:spcAft>
          <a:spcPct val="0"/>
        </a:spcAft>
        <a:defRPr sz="6000">
          <a:solidFill>
            <a:schemeClr val="tx1"/>
          </a:solidFill>
          <a:latin typeface="Lato Light" panose="020F0502020204030203" pitchFamily="34" charset="0"/>
          <a:ea typeface="Lato Light" panose="020F0502020204030203" pitchFamily="34" charset="0"/>
          <a:cs typeface="Lato Light" panose="020F0502020204030203" pitchFamily="34" charset="0"/>
        </a:defRPr>
      </a:lvl3pPr>
      <a:lvl4pPr algn="l" defTabSz="1827213" rtl="0" fontAlgn="base">
        <a:lnSpc>
          <a:spcPct val="90000"/>
        </a:lnSpc>
        <a:spcBef>
          <a:spcPct val="0"/>
        </a:spcBef>
        <a:spcAft>
          <a:spcPct val="0"/>
        </a:spcAft>
        <a:defRPr sz="6000">
          <a:solidFill>
            <a:schemeClr val="tx1"/>
          </a:solidFill>
          <a:latin typeface="Lato Light" panose="020F0502020204030203" pitchFamily="34" charset="0"/>
          <a:ea typeface="Lato Light" panose="020F0502020204030203" pitchFamily="34" charset="0"/>
          <a:cs typeface="Lato Light" panose="020F0502020204030203" pitchFamily="34" charset="0"/>
        </a:defRPr>
      </a:lvl4pPr>
      <a:lvl5pPr algn="l" defTabSz="1827213" rtl="0" fontAlgn="base">
        <a:lnSpc>
          <a:spcPct val="90000"/>
        </a:lnSpc>
        <a:spcBef>
          <a:spcPct val="0"/>
        </a:spcBef>
        <a:spcAft>
          <a:spcPct val="0"/>
        </a:spcAft>
        <a:defRPr sz="6000">
          <a:solidFill>
            <a:schemeClr val="tx1"/>
          </a:solidFill>
          <a:latin typeface="Lato Light" panose="020F0502020204030203" pitchFamily="34" charset="0"/>
          <a:ea typeface="Lato Light" panose="020F0502020204030203" pitchFamily="34" charset="0"/>
          <a:cs typeface="Lato Light" panose="020F0502020204030203" pitchFamily="34" charset="0"/>
        </a:defRPr>
      </a:lvl5pPr>
      <a:lvl6pPr marL="457200" algn="l" defTabSz="1827213" rtl="0" fontAlgn="base">
        <a:lnSpc>
          <a:spcPct val="90000"/>
        </a:lnSpc>
        <a:spcBef>
          <a:spcPct val="0"/>
        </a:spcBef>
        <a:spcAft>
          <a:spcPct val="0"/>
        </a:spcAft>
        <a:defRPr sz="6000">
          <a:solidFill>
            <a:schemeClr val="tx1"/>
          </a:solidFill>
          <a:latin typeface="Lato Light" panose="020F0502020204030203" pitchFamily="34" charset="0"/>
          <a:ea typeface="Lato Light" panose="020F0502020204030203" pitchFamily="34" charset="0"/>
          <a:cs typeface="Lato Light" panose="020F0502020204030203" pitchFamily="34" charset="0"/>
        </a:defRPr>
      </a:lvl6pPr>
      <a:lvl7pPr marL="914400" algn="l" defTabSz="1827213" rtl="0" fontAlgn="base">
        <a:lnSpc>
          <a:spcPct val="90000"/>
        </a:lnSpc>
        <a:spcBef>
          <a:spcPct val="0"/>
        </a:spcBef>
        <a:spcAft>
          <a:spcPct val="0"/>
        </a:spcAft>
        <a:defRPr sz="6000">
          <a:solidFill>
            <a:schemeClr val="tx1"/>
          </a:solidFill>
          <a:latin typeface="Lato Light" panose="020F0502020204030203" pitchFamily="34" charset="0"/>
          <a:ea typeface="Lato Light" panose="020F0502020204030203" pitchFamily="34" charset="0"/>
          <a:cs typeface="Lato Light" panose="020F0502020204030203" pitchFamily="34" charset="0"/>
        </a:defRPr>
      </a:lvl7pPr>
      <a:lvl8pPr marL="1371600" algn="l" defTabSz="1827213" rtl="0" fontAlgn="base">
        <a:lnSpc>
          <a:spcPct val="90000"/>
        </a:lnSpc>
        <a:spcBef>
          <a:spcPct val="0"/>
        </a:spcBef>
        <a:spcAft>
          <a:spcPct val="0"/>
        </a:spcAft>
        <a:defRPr sz="6000">
          <a:solidFill>
            <a:schemeClr val="tx1"/>
          </a:solidFill>
          <a:latin typeface="Lato Light" panose="020F0502020204030203" pitchFamily="34" charset="0"/>
          <a:ea typeface="Lato Light" panose="020F0502020204030203" pitchFamily="34" charset="0"/>
          <a:cs typeface="Lato Light" panose="020F0502020204030203" pitchFamily="34" charset="0"/>
        </a:defRPr>
      </a:lvl8pPr>
      <a:lvl9pPr marL="1828800" algn="l" defTabSz="1827213" rtl="0" fontAlgn="base">
        <a:lnSpc>
          <a:spcPct val="90000"/>
        </a:lnSpc>
        <a:spcBef>
          <a:spcPct val="0"/>
        </a:spcBef>
        <a:spcAft>
          <a:spcPct val="0"/>
        </a:spcAft>
        <a:defRPr sz="6000">
          <a:solidFill>
            <a:schemeClr val="tx1"/>
          </a:solidFill>
          <a:latin typeface="Lato Light" panose="020F0502020204030203" pitchFamily="34" charset="0"/>
          <a:ea typeface="Lato Light" panose="020F0502020204030203" pitchFamily="34" charset="0"/>
          <a:cs typeface="Lato Light" panose="020F0502020204030203" pitchFamily="34" charset="0"/>
        </a:defRPr>
      </a:lvl9pPr>
    </p:titleStyle>
    <p:bodyStyle>
      <a:lvl1pPr marL="455613" indent="-455613" algn="l" defTabSz="1827213" rtl="0" fontAlgn="base">
        <a:lnSpc>
          <a:spcPct val="90000"/>
        </a:lnSpc>
        <a:spcBef>
          <a:spcPts val="2000"/>
        </a:spcBef>
        <a:spcAft>
          <a:spcPct val="0"/>
        </a:spcAft>
        <a:buFont typeface="Arial" panose="020B0604020202020204" pitchFamily="34" charset="0"/>
        <a:buChar char="•"/>
        <a:defRPr lang="en-US" sz="4800" kern="1200" dirty="0">
          <a:solidFill>
            <a:schemeClr val="tx1"/>
          </a:solidFill>
          <a:latin typeface="Lato Light" charset="0"/>
          <a:ea typeface="Lato Light" charset="0"/>
          <a:cs typeface="Lato Light" charset="0"/>
        </a:defRPr>
      </a:lvl1pPr>
      <a:lvl2pPr marL="1370013" indent="-455613" algn="l" defTabSz="1827213" rtl="0" fontAlgn="base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lang="en-US" sz="4000" kern="1200" dirty="0">
          <a:solidFill>
            <a:schemeClr val="tx1"/>
          </a:solidFill>
          <a:latin typeface="Lato Light" charset="0"/>
          <a:ea typeface="Lato Light" charset="0"/>
          <a:cs typeface="Lato Light" charset="0"/>
        </a:defRPr>
      </a:lvl2pPr>
      <a:lvl3pPr marL="2284413" indent="-455613" algn="l" defTabSz="1827213" rtl="0" fontAlgn="base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lang="en-US" sz="3600" kern="1200" dirty="0">
          <a:solidFill>
            <a:schemeClr val="tx1"/>
          </a:solidFill>
          <a:latin typeface="Lato Light" charset="0"/>
          <a:ea typeface="Lato Light" charset="0"/>
          <a:cs typeface="Lato Light" charset="0"/>
        </a:defRPr>
      </a:lvl3pPr>
      <a:lvl4pPr marL="3198813" indent="-455613" algn="l" defTabSz="1827213" rtl="0" fontAlgn="base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lang="en-US" sz="3200" kern="1200" dirty="0">
          <a:solidFill>
            <a:schemeClr val="tx1"/>
          </a:solidFill>
          <a:latin typeface="Lato Light" charset="0"/>
          <a:ea typeface="Lato Light" charset="0"/>
          <a:cs typeface="Lato Light" charset="0"/>
        </a:defRPr>
      </a:lvl4pPr>
      <a:lvl5pPr marL="4113213" indent="-455613" algn="l" defTabSz="1827213" rtl="0" fontAlgn="base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lang="en-US" sz="3200" kern="1200" dirty="0">
          <a:solidFill>
            <a:schemeClr val="tx1"/>
          </a:solidFill>
          <a:latin typeface="Lato Light" charset="0"/>
          <a:ea typeface="Lato Light" charset="0"/>
          <a:cs typeface="Lato Light" charset="0"/>
        </a:defRPr>
      </a:lvl5pPr>
      <a:lvl6pPr marL="5028194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2411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6628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0846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217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434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2651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6868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086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5303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399520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3737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0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1.xml"/><Relationship Id="rId6" Type="http://schemas.openxmlformats.org/officeDocument/2006/relationships/image" Target="../media/image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1.xm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1.xm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1.xml"/><Relationship Id="rId6" Type="http://schemas.openxmlformats.org/officeDocument/2006/relationships/image" Target="../media/image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1.xml"/><Relationship Id="rId6" Type="http://schemas.openxmlformats.org/officeDocument/2006/relationships/image" Target="../media/image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17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1.xml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1.xml"/><Relationship Id="rId4" Type="http://schemas.openxmlformats.org/officeDocument/2006/relationships/chart" Target="../charts/chart1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5.png"/><Relationship Id="rId7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1.xml"/><Relationship Id="rId6" Type="http://schemas.openxmlformats.org/officeDocument/2006/relationships/image" Target="../media/image9.png"/><Relationship Id="rId5" Type="http://schemas.openxmlformats.org/officeDocument/2006/relationships/image" Target="../media/image27.png"/><Relationship Id="rId10" Type="http://schemas.openxmlformats.org/officeDocument/2006/relationships/image" Target="../media/image3.PNG"/><Relationship Id="rId4" Type="http://schemas.openxmlformats.org/officeDocument/2006/relationships/image" Target="../media/image26.png"/><Relationship Id="rId9" Type="http://schemas.openxmlformats.org/officeDocument/2006/relationships/image" Target="../media/image12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1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1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9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6.png"/><Relationship Id="rId7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1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51838976-88F3-F6FC-9E45-3A1E776201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61378" y="-609599"/>
            <a:ext cx="24639027" cy="14778424"/>
          </a:xfrm>
          <a:prstGeom prst="rect">
            <a:avLst/>
          </a:prstGeom>
        </p:spPr>
      </p:pic>
      <p:sp>
        <p:nvSpPr>
          <p:cNvPr id="10" name="Прямоугольник 3">
            <a:extLst>
              <a:ext uri="{FF2B5EF4-FFF2-40B4-BE49-F238E27FC236}">
                <a16:creationId xmlns:a16="http://schemas.microsoft.com/office/drawing/2014/main" id="{C7FD6C63-72A9-E99E-F99A-F1A499C7F0DB}"/>
              </a:ext>
            </a:extLst>
          </p:cNvPr>
          <p:cNvSpPr/>
          <p:nvPr/>
        </p:nvSpPr>
        <p:spPr>
          <a:xfrm>
            <a:off x="1" y="10236"/>
            <a:ext cx="24377650" cy="13716000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3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F20AACE7-BD76-5D35-2E0B-1941812894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4246250" y="5133121"/>
            <a:ext cx="13944601" cy="3506905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B4DF4A6C-F829-1EFD-9D37-F431B525603D}"/>
              </a:ext>
            </a:extLst>
          </p:cNvPr>
          <p:cNvSpPr txBox="1"/>
          <p:nvPr/>
        </p:nvSpPr>
        <p:spPr>
          <a:xfrm>
            <a:off x="11731625" y="4495800"/>
            <a:ext cx="1046576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600" dirty="0" err="1">
                <a:solidFill>
                  <a:schemeClr val="bg1"/>
                </a:solidFill>
                <a:latin typeface="Geomanist" panose="02000503000000020004" pitchFamily="50" charset="0"/>
              </a:rPr>
              <a:t>Fasha</a:t>
            </a:r>
            <a:endParaRPr lang="fr-FR" sz="16600" dirty="0">
              <a:solidFill>
                <a:schemeClr val="bg1"/>
              </a:solidFill>
              <a:latin typeface="Geomanist" panose="02000503000000020004" pitchFamily="50" charset="0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A6C561B7-F4AF-0CCB-EBFF-0EF0E79A325C}"/>
              </a:ext>
            </a:extLst>
          </p:cNvPr>
          <p:cNvSpPr txBox="1"/>
          <p:nvPr/>
        </p:nvSpPr>
        <p:spPr>
          <a:xfrm>
            <a:off x="11332249" y="7391400"/>
            <a:ext cx="1152457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fr-FR" altLang="fr-FR" sz="7200" cap="all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OPTIMISER UN BACK END</a:t>
            </a:r>
          </a:p>
          <a:p>
            <a:pPr lvl="1"/>
            <a:r>
              <a:rPr lang="fr-FR" altLang="fr-FR" sz="9600" b="1" cap="all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APEX</a:t>
            </a:r>
            <a:endParaRPr lang="fr-FR" sz="7200" dirty="0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4ED8237A-01DC-335A-F6C7-ABE2E142AE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46625" y="5050832"/>
            <a:ext cx="2476627" cy="1701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9611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 24">
            <a:extLst>
              <a:ext uri="{FF2B5EF4-FFF2-40B4-BE49-F238E27FC236}">
                <a16:creationId xmlns:a16="http://schemas.microsoft.com/office/drawing/2014/main" id="{5E57E255-AA1C-43AF-1BAE-72B5638B7110}"/>
              </a:ext>
            </a:extLst>
          </p:cNvPr>
          <p:cNvGrpSpPr/>
          <p:nvPr/>
        </p:nvGrpSpPr>
        <p:grpSpPr>
          <a:xfrm>
            <a:off x="-3163055" y="-1669826"/>
            <a:ext cx="34469035" cy="18118943"/>
            <a:chOff x="185191" y="-723620"/>
            <a:chExt cx="30666535" cy="16120127"/>
          </a:xfrm>
          <a:solidFill>
            <a:schemeClr val="tx1">
              <a:alpha val="40000"/>
            </a:schemeClr>
          </a:solidFill>
        </p:grpSpPr>
        <p:sp>
          <p:nvSpPr>
            <p:cNvPr id="42" name="Freeform 25">
              <a:extLst>
                <a:ext uri="{FF2B5EF4-FFF2-40B4-BE49-F238E27FC236}">
                  <a16:creationId xmlns:a16="http://schemas.microsoft.com/office/drawing/2014/main" id="{8E4CA6B7-9403-5946-749F-D97D997AA798}"/>
                </a:ext>
              </a:extLst>
            </p:cNvPr>
            <p:cNvSpPr/>
            <p:nvPr/>
          </p:nvSpPr>
          <p:spPr>
            <a:xfrm>
              <a:off x="3776797" y="3269472"/>
              <a:ext cx="585285" cy="292401"/>
            </a:xfrm>
            <a:custGeom>
              <a:avLst/>
              <a:gdLst>
                <a:gd name="connsiteX0" fmla="*/ 89834 w 209287"/>
                <a:gd name="connsiteY0" fmla="*/ 109072 h 104557"/>
                <a:gd name="connsiteX1" fmla="*/ 95296 w 209287"/>
                <a:gd name="connsiteY1" fmla="*/ 111617 h 104557"/>
                <a:gd name="connsiteX2" fmla="*/ 96389 w 209287"/>
                <a:gd name="connsiteY2" fmla="*/ 111617 h 104557"/>
                <a:gd name="connsiteX3" fmla="*/ 208187 w 209287"/>
                <a:gd name="connsiteY3" fmla="*/ 92347 h 104557"/>
                <a:gd name="connsiteX4" fmla="*/ 213649 w 209287"/>
                <a:gd name="connsiteY4" fmla="*/ 87621 h 104557"/>
                <a:gd name="connsiteX5" fmla="*/ 212192 w 209287"/>
                <a:gd name="connsiteY5" fmla="*/ 80349 h 104557"/>
                <a:gd name="connsiteX6" fmla="*/ 144094 w 209287"/>
                <a:gd name="connsiteY6" fmla="*/ 2545 h 104557"/>
                <a:gd name="connsiteX7" fmla="*/ 138632 w 209287"/>
                <a:gd name="connsiteY7" fmla="*/ 0 h 104557"/>
                <a:gd name="connsiteX8" fmla="*/ 7169 w 209287"/>
                <a:gd name="connsiteY8" fmla="*/ 0 h 104557"/>
                <a:gd name="connsiteX9" fmla="*/ 615 w 209287"/>
                <a:gd name="connsiteY9" fmla="*/ 4363 h 104557"/>
                <a:gd name="connsiteX10" fmla="*/ 1707 w 209287"/>
                <a:gd name="connsiteY10" fmla="*/ 12361 h 104557"/>
                <a:gd name="connsiteX11" fmla="*/ 89834 w 209287"/>
                <a:gd name="connsiteY11" fmla="*/ 109072 h 104557"/>
                <a:gd name="connsiteX12" fmla="*/ 135719 w 209287"/>
                <a:gd name="connsiteY12" fmla="*/ 14179 h 104557"/>
                <a:gd name="connsiteX13" fmla="*/ 192892 w 209287"/>
                <a:gd name="connsiteY13" fmla="*/ 79622 h 104557"/>
                <a:gd name="connsiteX14" fmla="*/ 97846 w 209287"/>
                <a:gd name="connsiteY14" fmla="*/ 95983 h 104557"/>
                <a:gd name="connsiteX15" fmla="*/ 23921 w 209287"/>
                <a:gd name="connsiteY15" fmla="*/ 14179 h 104557"/>
                <a:gd name="connsiteX16" fmla="*/ 135719 w 209287"/>
                <a:gd name="connsiteY16" fmla="*/ 14179 h 104557"/>
                <a:gd name="connsiteX17" fmla="*/ 135719 w 209287"/>
                <a:gd name="connsiteY17" fmla="*/ 14179 h 104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09287" h="104557">
                  <a:moveTo>
                    <a:pt x="89834" y="109072"/>
                  </a:moveTo>
                  <a:cubicBezTo>
                    <a:pt x="91291" y="110526"/>
                    <a:pt x="93112" y="111617"/>
                    <a:pt x="95296" y="111617"/>
                  </a:cubicBezTo>
                  <a:cubicBezTo>
                    <a:pt x="95661" y="111617"/>
                    <a:pt x="96025" y="111617"/>
                    <a:pt x="96389" y="111617"/>
                  </a:cubicBezTo>
                  <a:lnTo>
                    <a:pt x="208187" y="92347"/>
                  </a:lnTo>
                  <a:cubicBezTo>
                    <a:pt x="210736" y="91984"/>
                    <a:pt x="212921" y="90166"/>
                    <a:pt x="213649" y="87621"/>
                  </a:cubicBezTo>
                  <a:cubicBezTo>
                    <a:pt x="214377" y="85076"/>
                    <a:pt x="214013" y="82531"/>
                    <a:pt x="212192" y="80349"/>
                  </a:cubicBezTo>
                  <a:lnTo>
                    <a:pt x="144094" y="2545"/>
                  </a:lnTo>
                  <a:cubicBezTo>
                    <a:pt x="142638" y="1091"/>
                    <a:pt x="140817" y="0"/>
                    <a:pt x="138632" y="0"/>
                  </a:cubicBezTo>
                  <a:lnTo>
                    <a:pt x="7169" y="0"/>
                  </a:lnTo>
                  <a:cubicBezTo>
                    <a:pt x="4256" y="0"/>
                    <a:pt x="1707" y="1818"/>
                    <a:pt x="615" y="4363"/>
                  </a:cubicBezTo>
                  <a:cubicBezTo>
                    <a:pt x="-478" y="6908"/>
                    <a:pt x="-114" y="10180"/>
                    <a:pt x="1707" y="12361"/>
                  </a:cubicBezTo>
                  <a:lnTo>
                    <a:pt x="89834" y="109072"/>
                  </a:lnTo>
                  <a:close/>
                  <a:moveTo>
                    <a:pt x="135719" y="14179"/>
                  </a:moveTo>
                  <a:lnTo>
                    <a:pt x="192892" y="79622"/>
                  </a:lnTo>
                  <a:lnTo>
                    <a:pt x="97846" y="95983"/>
                  </a:lnTo>
                  <a:lnTo>
                    <a:pt x="23921" y="14179"/>
                  </a:lnTo>
                  <a:lnTo>
                    <a:pt x="135719" y="14179"/>
                  </a:lnTo>
                  <a:lnTo>
                    <a:pt x="135719" y="14179"/>
                  </a:lnTo>
                  <a:close/>
                </a:path>
              </a:pathLst>
            </a:custGeom>
            <a:grpFill/>
            <a:ln w="95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/>
            </a:p>
          </p:txBody>
        </p:sp>
        <p:sp>
          <p:nvSpPr>
            <p:cNvPr id="43" name="Freeform 26">
              <a:extLst>
                <a:ext uri="{FF2B5EF4-FFF2-40B4-BE49-F238E27FC236}">
                  <a16:creationId xmlns:a16="http://schemas.microsoft.com/office/drawing/2014/main" id="{D303EDF0-9EA6-12E0-1ACC-1264CB11DDFD}"/>
                </a:ext>
              </a:extLst>
            </p:cNvPr>
            <p:cNvSpPr/>
            <p:nvPr/>
          </p:nvSpPr>
          <p:spPr>
            <a:xfrm>
              <a:off x="3342859" y="3622286"/>
              <a:ext cx="957741" cy="637967"/>
            </a:xfrm>
            <a:custGeom>
              <a:avLst/>
              <a:gdLst>
                <a:gd name="connsiteX0" fmla="*/ 4291 w 342469"/>
                <a:gd name="connsiteY0" fmla="*/ 159245 h 228124"/>
                <a:gd name="connsiteX1" fmla="*/ 159789 w 342469"/>
                <a:gd name="connsiteY1" fmla="*/ 231959 h 228124"/>
                <a:gd name="connsiteX2" fmla="*/ 160153 w 342469"/>
                <a:gd name="connsiteY2" fmla="*/ 231959 h 228124"/>
                <a:gd name="connsiteX3" fmla="*/ 163066 w 342469"/>
                <a:gd name="connsiteY3" fmla="*/ 232686 h 228124"/>
                <a:gd name="connsiteX4" fmla="*/ 163066 w 342469"/>
                <a:gd name="connsiteY4" fmla="*/ 232686 h 228124"/>
                <a:gd name="connsiteX5" fmla="*/ 163066 w 342469"/>
                <a:gd name="connsiteY5" fmla="*/ 232686 h 228124"/>
                <a:gd name="connsiteX6" fmla="*/ 163066 w 342469"/>
                <a:gd name="connsiteY6" fmla="*/ 232686 h 228124"/>
                <a:gd name="connsiteX7" fmla="*/ 164159 w 342469"/>
                <a:gd name="connsiteY7" fmla="*/ 232686 h 228124"/>
                <a:gd name="connsiteX8" fmla="*/ 164523 w 342469"/>
                <a:gd name="connsiteY8" fmla="*/ 232686 h 228124"/>
                <a:gd name="connsiteX9" fmla="*/ 166708 w 342469"/>
                <a:gd name="connsiteY9" fmla="*/ 231959 h 228124"/>
                <a:gd name="connsiteX10" fmla="*/ 167072 w 342469"/>
                <a:gd name="connsiteY10" fmla="*/ 231959 h 228124"/>
                <a:gd name="connsiteX11" fmla="*/ 167072 w 342469"/>
                <a:gd name="connsiteY11" fmla="*/ 231959 h 228124"/>
                <a:gd name="connsiteX12" fmla="*/ 342234 w 342469"/>
                <a:gd name="connsiteY12" fmla="*/ 122887 h 228124"/>
                <a:gd name="connsiteX13" fmla="*/ 345511 w 342469"/>
                <a:gd name="connsiteY13" fmla="*/ 116707 h 228124"/>
                <a:gd name="connsiteX14" fmla="*/ 345511 w 342469"/>
                <a:gd name="connsiteY14" fmla="*/ 46174 h 228124"/>
                <a:gd name="connsiteX15" fmla="*/ 339684 w 342469"/>
                <a:gd name="connsiteY15" fmla="*/ 38902 h 228124"/>
                <a:gd name="connsiteX16" fmla="*/ 135390 w 342469"/>
                <a:gd name="connsiteY16" fmla="*/ 0 h 228124"/>
                <a:gd name="connsiteX17" fmla="*/ 133205 w 342469"/>
                <a:gd name="connsiteY17" fmla="*/ 0 h 228124"/>
                <a:gd name="connsiteX18" fmla="*/ 133205 w 342469"/>
                <a:gd name="connsiteY18" fmla="*/ 0 h 228124"/>
                <a:gd name="connsiteX19" fmla="*/ 132841 w 342469"/>
                <a:gd name="connsiteY19" fmla="*/ 0 h 228124"/>
                <a:gd name="connsiteX20" fmla="*/ 130656 w 342469"/>
                <a:gd name="connsiteY20" fmla="*/ 727 h 228124"/>
                <a:gd name="connsiteX21" fmla="*/ 130291 w 342469"/>
                <a:gd name="connsiteY21" fmla="*/ 1091 h 228124"/>
                <a:gd name="connsiteX22" fmla="*/ 128471 w 342469"/>
                <a:gd name="connsiteY22" fmla="*/ 2545 h 228124"/>
                <a:gd name="connsiteX23" fmla="*/ 1742 w 342469"/>
                <a:gd name="connsiteY23" fmla="*/ 147974 h 228124"/>
                <a:gd name="connsiteX24" fmla="*/ 286 w 342469"/>
                <a:gd name="connsiteY24" fmla="*/ 154155 h 228124"/>
                <a:gd name="connsiteX25" fmla="*/ 4291 w 342469"/>
                <a:gd name="connsiteY25" fmla="*/ 159245 h 228124"/>
                <a:gd name="connsiteX26" fmla="*/ 330580 w 342469"/>
                <a:gd name="connsiteY26" fmla="*/ 112344 h 228124"/>
                <a:gd name="connsiteX27" fmla="*/ 168528 w 342469"/>
                <a:gd name="connsiteY27" fmla="*/ 213417 h 228124"/>
                <a:gd name="connsiteX28" fmla="*/ 142309 w 342469"/>
                <a:gd name="connsiteY28" fmla="*/ 15997 h 228124"/>
                <a:gd name="connsiteX29" fmla="*/ 330580 w 342469"/>
                <a:gd name="connsiteY29" fmla="*/ 51991 h 228124"/>
                <a:gd name="connsiteX30" fmla="*/ 330580 w 342469"/>
                <a:gd name="connsiteY30" fmla="*/ 112344 h 228124"/>
                <a:gd name="connsiteX31" fmla="*/ 128835 w 342469"/>
                <a:gd name="connsiteY31" fmla="*/ 23996 h 228124"/>
                <a:gd name="connsiteX32" fmla="*/ 153962 w 342469"/>
                <a:gd name="connsiteY32" fmla="*/ 213053 h 228124"/>
                <a:gd name="connsiteX33" fmla="*/ 19222 w 342469"/>
                <a:gd name="connsiteY33" fmla="*/ 150155 h 228124"/>
                <a:gd name="connsiteX34" fmla="*/ 128835 w 342469"/>
                <a:gd name="connsiteY34" fmla="*/ 23996 h 228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342469" h="228124">
                  <a:moveTo>
                    <a:pt x="4291" y="159245"/>
                  </a:moveTo>
                  <a:lnTo>
                    <a:pt x="159789" y="231959"/>
                  </a:lnTo>
                  <a:cubicBezTo>
                    <a:pt x="159789" y="231959"/>
                    <a:pt x="159789" y="231959"/>
                    <a:pt x="160153" y="231959"/>
                  </a:cubicBezTo>
                  <a:cubicBezTo>
                    <a:pt x="160881" y="232323"/>
                    <a:pt x="161973" y="232686"/>
                    <a:pt x="163066" y="232686"/>
                  </a:cubicBezTo>
                  <a:cubicBezTo>
                    <a:pt x="163066" y="232686"/>
                    <a:pt x="163066" y="232686"/>
                    <a:pt x="163066" y="232686"/>
                  </a:cubicBezTo>
                  <a:cubicBezTo>
                    <a:pt x="163066" y="232686"/>
                    <a:pt x="163066" y="232686"/>
                    <a:pt x="163066" y="232686"/>
                  </a:cubicBezTo>
                  <a:cubicBezTo>
                    <a:pt x="163066" y="232686"/>
                    <a:pt x="163066" y="232686"/>
                    <a:pt x="163066" y="232686"/>
                  </a:cubicBezTo>
                  <a:cubicBezTo>
                    <a:pt x="163430" y="232686"/>
                    <a:pt x="163794" y="232686"/>
                    <a:pt x="164159" y="232686"/>
                  </a:cubicBezTo>
                  <a:cubicBezTo>
                    <a:pt x="164159" y="232686"/>
                    <a:pt x="164523" y="232686"/>
                    <a:pt x="164523" y="232686"/>
                  </a:cubicBezTo>
                  <a:cubicBezTo>
                    <a:pt x="165251" y="232686"/>
                    <a:pt x="165979" y="232323"/>
                    <a:pt x="166708" y="231959"/>
                  </a:cubicBezTo>
                  <a:cubicBezTo>
                    <a:pt x="166708" y="231959"/>
                    <a:pt x="167072" y="231959"/>
                    <a:pt x="167072" y="231959"/>
                  </a:cubicBezTo>
                  <a:cubicBezTo>
                    <a:pt x="167072" y="231959"/>
                    <a:pt x="167072" y="231959"/>
                    <a:pt x="167072" y="231959"/>
                  </a:cubicBezTo>
                  <a:lnTo>
                    <a:pt x="342234" y="122887"/>
                  </a:lnTo>
                  <a:cubicBezTo>
                    <a:pt x="344418" y="121433"/>
                    <a:pt x="345511" y="119252"/>
                    <a:pt x="345511" y="116707"/>
                  </a:cubicBezTo>
                  <a:lnTo>
                    <a:pt x="345511" y="46174"/>
                  </a:lnTo>
                  <a:cubicBezTo>
                    <a:pt x="345511" y="42538"/>
                    <a:pt x="342962" y="39629"/>
                    <a:pt x="339684" y="38902"/>
                  </a:cubicBezTo>
                  <a:lnTo>
                    <a:pt x="135390" y="0"/>
                  </a:lnTo>
                  <a:cubicBezTo>
                    <a:pt x="134661" y="0"/>
                    <a:pt x="133933" y="0"/>
                    <a:pt x="133205" y="0"/>
                  </a:cubicBezTo>
                  <a:cubicBezTo>
                    <a:pt x="133205" y="0"/>
                    <a:pt x="133205" y="0"/>
                    <a:pt x="133205" y="0"/>
                  </a:cubicBezTo>
                  <a:cubicBezTo>
                    <a:pt x="133205" y="0"/>
                    <a:pt x="132841" y="0"/>
                    <a:pt x="132841" y="0"/>
                  </a:cubicBezTo>
                  <a:cubicBezTo>
                    <a:pt x="132112" y="0"/>
                    <a:pt x="131384" y="364"/>
                    <a:pt x="130656" y="727"/>
                  </a:cubicBezTo>
                  <a:cubicBezTo>
                    <a:pt x="130656" y="727"/>
                    <a:pt x="130291" y="727"/>
                    <a:pt x="130291" y="1091"/>
                  </a:cubicBezTo>
                  <a:cubicBezTo>
                    <a:pt x="129563" y="1454"/>
                    <a:pt x="129199" y="1818"/>
                    <a:pt x="128471" y="2545"/>
                  </a:cubicBezTo>
                  <a:lnTo>
                    <a:pt x="1742" y="147974"/>
                  </a:lnTo>
                  <a:cubicBezTo>
                    <a:pt x="286" y="149792"/>
                    <a:pt x="-443" y="151973"/>
                    <a:pt x="286" y="154155"/>
                  </a:cubicBezTo>
                  <a:cubicBezTo>
                    <a:pt x="650" y="156336"/>
                    <a:pt x="2107" y="158154"/>
                    <a:pt x="4291" y="159245"/>
                  </a:cubicBezTo>
                  <a:close/>
                  <a:moveTo>
                    <a:pt x="330580" y="112344"/>
                  </a:moveTo>
                  <a:lnTo>
                    <a:pt x="168528" y="213417"/>
                  </a:lnTo>
                  <a:lnTo>
                    <a:pt x="142309" y="15997"/>
                  </a:lnTo>
                  <a:lnTo>
                    <a:pt x="330580" y="51991"/>
                  </a:lnTo>
                  <a:lnTo>
                    <a:pt x="330580" y="112344"/>
                  </a:lnTo>
                  <a:close/>
                  <a:moveTo>
                    <a:pt x="128835" y="23996"/>
                  </a:moveTo>
                  <a:lnTo>
                    <a:pt x="153962" y="213053"/>
                  </a:lnTo>
                  <a:lnTo>
                    <a:pt x="19222" y="150155"/>
                  </a:lnTo>
                  <a:lnTo>
                    <a:pt x="128835" y="23996"/>
                  </a:lnTo>
                  <a:close/>
                </a:path>
              </a:pathLst>
            </a:custGeom>
            <a:grpFill/>
            <a:ln w="95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/>
            </a:p>
          </p:txBody>
        </p:sp>
        <p:sp>
          <p:nvSpPr>
            <p:cNvPr id="44" name="Freeform 27">
              <a:extLst>
                <a:ext uri="{FF2B5EF4-FFF2-40B4-BE49-F238E27FC236}">
                  <a16:creationId xmlns:a16="http://schemas.microsoft.com/office/drawing/2014/main" id="{ED47ED59-C49E-D4ED-06E1-F5E4E1BB211A}"/>
                </a:ext>
              </a:extLst>
            </p:cNvPr>
            <p:cNvSpPr/>
            <p:nvPr/>
          </p:nvSpPr>
          <p:spPr>
            <a:xfrm>
              <a:off x="185191" y="3035908"/>
              <a:ext cx="7183049" cy="12360599"/>
            </a:xfrm>
            <a:custGeom>
              <a:avLst/>
              <a:gdLst>
                <a:gd name="connsiteX0" fmla="*/ 2566162 w 2568523"/>
                <a:gd name="connsiteY0" fmla="*/ 2742788 h 4419916"/>
                <a:gd name="connsiteX1" fmla="*/ 2405567 w 2568523"/>
                <a:gd name="connsiteY1" fmla="*/ 2703886 h 4419916"/>
                <a:gd name="connsiteX2" fmla="*/ 2405567 w 2568523"/>
                <a:gd name="connsiteY2" fmla="*/ 2703886 h 4419916"/>
                <a:gd name="connsiteX3" fmla="*/ 2405567 w 2568523"/>
                <a:gd name="connsiteY3" fmla="*/ 2703886 h 4419916"/>
                <a:gd name="connsiteX4" fmla="*/ 2405203 w 2568523"/>
                <a:gd name="connsiteY4" fmla="*/ 2703886 h 4419916"/>
                <a:gd name="connsiteX5" fmla="*/ 2211105 w 2568523"/>
                <a:gd name="connsiteY5" fmla="*/ 2674800 h 4419916"/>
                <a:gd name="connsiteX6" fmla="*/ 1999163 w 2568523"/>
                <a:gd name="connsiteY6" fmla="*/ 2636625 h 4419916"/>
                <a:gd name="connsiteX7" fmla="*/ 1820723 w 2568523"/>
                <a:gd name="connsiteY7" fmla="*/ 2463565 h 4419916"/>
                <a:gd name="connsiteX8" fmla="*/ 1815261 w 2568523"/>
                <a:gd name="connsiteY8" fmla="*/ 2461384 h 4419916"/>
                <a:gd name="connsiteX9" fmla="*/ 1552700 w 2568523"/>
                <a:gd name="connsiteY9" fmla="*/ 2471200 h 4419916"/>
                <a:gd name="connsiteX10" fmla="*/ 1552700 w 2568523"/>
                <a:gd name="connsiteY10" fmla="*/ 2471200 h 4419916"/>
                <a:gd name="connsiteX11" fmla="*/ 1552700 w 2568523"/>
                <a:gd name="connsiteY11" fmla="*/ 2471200 h 4419916"/>
                <a:gd name="connsiteX12" fmla="*/ 1547602 w 2568523"/>
                <a:gd name="connsiteY12" fmla="*/ 2473381 h 4419916"/>
                <a:gd name="connsiteX13" fmla="*/ 1547602 w 2568523"/>
                <a:gd name="connsiteY13" fmla="*/ 2473381 h 4419916"/>
                <a:gd name="connsiteX14" fmla="*/ 1547602 w 2568523"/>
                <a:gd name="connsiteY14" fmla="*/ 2473381 h 4419916"/>
                <a:gd name="connsiteX15" fmla="*/ 1455469 w 2568523"/>
                <a:gd name="connsiteY15" fmla="*/ 2569728 h 4419916"/>
                <a:gd name="connsiteX16" fmla="*/ 1412134 w 2568523"/>
                <a:gd name="connsiteY16" fmla="*/ 2526463 h 4419916"/>
                <a:gd name="connsiteX17" fmla="*/ 1407036 w 2568523"/>
                <a:gd name="connsiteY17" fmla="*/ 2524282 h 4419916"/>
                <a:gd name="connsiteX18" fmla="*/ 1348041 w 2568523"/>
                <a:gd name="connsiteY18" fmla="*/ 2524282 h 4419916"/>
                <a:gd name="connsiteX19" fmla="*/ 1313446 w 2568523"/>
                <a:gd name="connsiteY19" fmla="*/ 2472291 h 4419916"/>
                <a:gd name="connsiteX20" fmla="*/ 1341487 w 2568523"/>
                <a:gd name="connsiteY20" fmla="*/ 2393395 h 4419916"/>
                <a:gd name="connsiteX21" fmla="*/ 1341487 w 2568523"/>
                <a:gd name="connsiteY21" fmla="*/ 2388669 h 4419916"/>
                <a:gd name="connsiteX22" fmla="*/ 1341487 w 2568523"/>
                <a:gd name="connsiteY22" fmla="*/ 2388669 h 4419916"/>
                <a:gd name="connsiteX23" fmla="*/ 1341122 w 2568523"/>
                <a:gd name="connsiteY23" fmla="*/ 2387942 h 4419916"/>
                <a:gd name="connsiteX24" fmla="*/ 1341122 w 2568523"/>
                <a:gd name="connsiteY24" fmla="*/ 2387942 h 4419916"/>
                <a:gd name="connsiteX25" fmla="*/ 1337845 w 2568523"/>
                <a:gd name="connsiteY25" fmla="*/ 2384670 h 4419916"/>
                <a:gd name="connsiteX26" fmla="*/ 1337845 w 2568523"/>
                <a:gd name="connsiteY26" fmla="*/ 2384670 h 4419916"/>
                <a:gd name="connsiteX27" fmla="*/ 1337845 w 2568523"/>
                <a:gd name="connsiteY27" fmla="*/ 2384670 h 4419916"/>
                <a:gd name="connsiteX28" fmla="*/ 1337845 w 2568523"/>
                <a:gd name="connsiteY28" fmla="*/ 2384670 h 4419916"/>
                <a:gd name="connsiteX29" fmla="*/ 1337117 w 2568523"/>
                <a:gd name="connsiteY29" fmla="*/ 2384306 h 4419916"/>
                <a:gd name="connsiteX30" fmla="*/ 1337117 w 2568523"/>
                <a:gd name="connsiteY30" fmla="*/ 2384306 h 4419916"/>
                <a:gd name="connsiteX31" fmla="*/ 1337117 w 2568523"/>
                <a:gd name="connsiteY31" fmla="*/ 2384306 h 4419916"/>
                <a:gd name="connsiteX32" fmla="*/ 1337117 w 2568523"/>
                <a:gd name="connsiteY32" fmla="*/ 2384306 h 4419916"/>
                <a:gd name="connsiteX33" fmla="*/ 1336024 w 2568523"/>
                <a:gd name="connsiteY33" fmla="*/ 2383943 h 4419916"/>
                <a:gd name="connsiteX34" fmla="*/ 1204198 w 2568523"/>
                <a:gd name="connsiteY34" fmla="*/ 2361401 h 4419916"/>
                <a:gd name="connsiteX35" fmla="*/ 1278487 w 2568523"/>
                <a:gd name="connsiteY35" fmla="*/ 2190159 h 4419916"/>
                <a:gd name="connsiteX36" fmla="*/ 1278123 w 2568523"/>
                <a:gd name="connsiteY36" fmla="*/ 2183978 h 4419916"/>
                <a:gd name="connsiteX37" fmla="*/ 1273024 w 2568523"/>
                <a:gd name="connsiteY37" fmla="*/ 2180342 h 4419916"/>
                <a:gd name="connsiteX38" fmla="*/ 1195094 w 2568523"/>
                <a:gd name="connsiteY38" fmla="*/ 2165799 h 4419916"/>
                <a:gd name="connsiteX39" fmla="*/ 1194001 w 2568523"/>
                <a:gd name="connsiteY39" fmla="*/ 2165799 h 4419916"/>
                <a:gd name="connsiteX40" fmla="*/ 1193637 w 2568523"/>
                <a:gd name="connsiteY40" fmla="*/ 2165799 h 4419916"/>
                <a:gd name="connsiteX41" fmla="*/ 1193273 w 2568523"/>
                <a:gd name="connsiteY41" fmla="*/ 2165799 h 4419916"/>
                <a:gd name="connsiteX42" fmla="*/ 1190724 w 2568523"/>
                <a:gd name="connsiteY42" fmla="*/ 2166163 h 4419916"/>
                <a:gd name="connsiteX43" fmla="*/ 1190360 w 2568523"/>
                <a:gd name="connsiteY43" fmla="*/ 2166527 h 4419916"/>
                <a:gd name="connsiteX44" fmla="*/ 1188539 w 2568523"/>
                <a:gd name="connsiteY44" fmla="*/ 2167617 h 4419916"/>
                <a:gd name="connsiteX45" fmla="*/ 1188175 w 2568523"/>
                <a:gd name="connsiteY45" fmla="*/ 2167981 h 4419916"/>
                <a:gd name="connsiteX46" fmla="*/ 1187810 w 2568523"/>
                <a:gd name="connsiteY46" fmla="*/ 2168344 h 4419916"/>
                <a:gd name="connsiteX47" fmla="*/ 1155036 w 2568523"/>
                <a:gd name="connsiteY47" fmla="*/ 2210519 h 4419916"/>
                <a:gd name="connsiteX48" fmla="*/ 1096406 w 2568523"/>
                <a:gd name="connsiteY48" fmla="*/ 2237423 h 4419916"/>
                <a:gd name="connsiteX49" fmla="*/ 1027215 w 2568523"/>
                <a:gd name="connsiteY49" fmla="*/ 2207246 h 4419916"/>
                <a:gd name="connsiteX50" fmla="*/ 1054527 w 2568523"/>
                <a:gd name="connsiteY50" fmla="*/ 2083632 h 4419916"/>
                <a:gd name="connsiteX51" fmla="*/ 1173972 w 2568523"/>
                <a:gd name="connsiteY51" fmla="*/ 1945474 h 4419916"/>
                <a:gd name="connsiteX52" fmla="*/ 1248990 w 2568523"/>
                <a:gd name="connsiteY52" fmla="*/ 1912753 h 4419916"/>
                <a:gd name="connsiteX53" fmla="*/ 1351683 w 2568523"/>
                <a:gd name="connsiteY53" fmla="*/ 1903664 h 4419916"/>
                <a:gd name="connsiteX54" fmla="*/ 1351683 w 2568523"/>
                <a:gd name="connsiteY54" fmla="*/ 2080360 h 4419916"/>
                <a:gd name="connsiteX55" fmla="*/ 1356053 w 2568523"/>
                <a:gd name="connsiteY55" fmla="*/ 2086904 h 4419916"/>
                <a:gd name="connsiteX56" fmla="*/ 1364065 w 2568523"/>
                <a:gd name="connsiteY56" fmla="*/ 2085450 h 4419916"/>
                <a:gd name="connsiteX57" fmla="*/ 1454013 w 2568523"/>
                <a:gd name="connsiteY57" fmla="*/ 2002919 h 4419916"/>
                <a:gd name="connsiteX58" fmla="*/ 1456198 w 2568523"/>
                <a:gd name="connsiteY58" fmla="*/ 1997465 h 4419916"/>
                <a:gd name="connsiteX59" fmla="*/ 1456198 w 2568523"/>
                <a:gd name="connsiteY59" fmla="*/ 1888757 h 4419916"/>
                <a:gd name="connsiteX60" fmla="*/ 1529030 w 2568523"/>
                <a:gd name="connsiteY60" fmla="*/ 1808771 h 4419916"/>
                <a:gd name="connsiteX61" fmla="*/ 1529030 w 2568523"/>
                <a:gd name="connsiteY61" fmla="*/ 1808771 h 4419916"/>
                <a:gd name="connsiteX62" fmla="*/ 1529394 w 2568523"/>
                <a:gd name="connsiteY62" fmla="*/ 1808408 h 4419916"/>
                <a:gd name="connsiteX63" fmla="*/ 1679064 w 2568523"/>
                <a:gd name="connsiteY63" fmla="*/ 1649527 h 4419916"/>
                <a:gd name="connsiteX64" fmla="*/ 1794504 w 2568523"/>
                <a:gd name="connsiteY64" fmla="*/ 1601535 h 4419916"/>
                <a:gd name="connsiteX65" fmla="*/ 1798145 w 2568523"/>
                <a:gd name="connsiteY65" fmla="*/ 1597899 h 4419916"/>
                <a:gd name="connsiteX66" fmla="*/ 1849492 w 2568523"/>
                <a:gd name="connsiteY66" fmla="*/ 1490282 h 4419916"/>
                <a:gd name="connsiteX67" fmla="*/ 1966388 w 2568523"/>
                <a:gd name="connsiteY67" fmla="*/ 1490282 h 4419916"/>
                <a:gd name="connsiteX68" fmla="*/ 1973671 w 2568523"/>
                <a:gd name="connsiteY68" fmla="*/ 1483011 h 4419916"/>
                <a:gd name="connsiteX69" fmla="*/ 1973671 w 2568523"/>
                <a:gd name="connsiteY69" fmla="*/ 1281228 h 4419916"/>
                <a:gd name="connsiteX70" fmla="*/ 2140457 w 2568523"/>
                <a:gd name="connsiteY70" fmla="*/ 1272503 h 4419916"/>
                <a:gd name="connsiteX71" fmla="*/ 2096030 w 2568523"/>
                <a:gd name="connsiteY71" fmla="*/ 1388118 h 4419916"/>
                <a:gd name="connsiteX72" fmla="*/ 2096758 w 2568523"/>
                <a:gd name="connsiteY72" fmla="*/ 1394663 h 4419916"/>
                <a:gd name="connsiteX73" fmla="*/ 2155024 w 2568523"/>
                <a:gd name="connsiteY73" fmla="*/ 1487010 h 4419916"/>
                <a:gd name="connsiteX74" fmla="*/ 2160486 w 2568523"/>
                <a:gd name="connsiteY74" fmla="*/ 1490282 h 4419916"/>
                <a:gd name="connsiteX75" fmla="*/ 2166313 w 2568523"/>
                <a:gd name="connsiteY75" fmla="*/ 1488101 h 4419916"/>
                <a:gd name="connsiteX76" fmla="*/ 2215110 w 2568523"/>
                <a:gd name="connsiteY76" fmla="*/ 1439382 h 4419916"/>
                <a:gd name="connsiteX77" fmla="*/ 2215839 w 2568523"/>
                <a:gd name="connsiteY77" fmla="*/ 1429929 h 4419916"/>
                <a:gd name="connsiteX78" fmla="*/ 2178330 w 2568523"/>
                <a:gd name="connsiteY78" fmla="*/ 1378302 h 4419916"/>
                <a:gd name="connsiteX79" fmla="*/ 2173960 w 2568523"/>
                <a:gd name="connsiteY79" fmla="*/ 1310314 h 4419916"/>
                <a:gd name="connsiteX80" fmla="*/ 2215839 w 2568523"/>
                <a:gd name="connsiteY80" fmla="*/ 1259050 h 4419916"/>
                <a:gd name="connsiteX81" fmla="*/ 2215110 w 2568523"/>
                <a:gd name="connsiteY81" fmla="*/ 1248870 h 4419916"/>
                <a:gd name="connsiteX82" fmla="*/ 2143371 w 2568523"/>
                <a:gd name="connsiteY82" fmla="*/ 1187063 h 4419916"/>
                <a:gd name="connsiteX83" fmla="*/ 2105498 w 2568523"/>
                <a:gd name="connsiteY83" fmla="*/ 1092171 h 4419916"/>
                <a:gd name="connsiteX84" fmla="*/ 2086197 w 2568523"/>
                <a:gd name="connsiteY84" fmla="*/ 986008 h 4419916"/>
                <a:gd name="connsiteX85" fmla="*/ 2082556 w 2568523"/>
                <a:gd name="connsiteY85" fmla="*/ 980918 h 4419916"/>
                <a:gd name="connsiteX86" fmla="*/ 1867700 w 2568523"/>
                <a:gd name="connsiteY86" fmla="*/ 854758 h 4419916"/>
                <a:gd name="connsiteX87" fmla="*/ 1944174 w 2568523"/>
                <a:gd name="connsiteY87" fmla="*/ 786770 h 4419916"/>
                <a:gd name="connsiteX88" fmla="*/ 2124798 w 2568523"/>
                <a:gd name="connsiteY88" fmla="*/ 862757 h 4419916"/>
                <a:gd name="connsiteX89" fmla="*/ 2132082 w 2568523"/>
                <a:gd name="connsiteY89" fmla="*/ 861666 h 4419916"/>
                <a:gd name="connsiteX90" fmla="*/ 2134631 w 2568523"/>
                <a:gd name="connsiteY90" fmla="*/ 854758 h 4419916"/>
                <a:gd name="connsiteX91" fmla="*/ 2111689 w 2568523"/>
                <a:gd name="connsiteY91" fmla="*/ 717691 h 4419916"/>
                <a:gd name="connsiteX92" fmla="*/ 2210012 w 2568523"/>
                <a:gd name="connsiteY92" fmla="*/ 717691 h 4419916"/>
                <a:gd name="connsiteX93" fmla="*/ 2215839 w 2568523"/>
                <a:gd name="connsiteY93" fmla="*/ 714783 h 4419916"/>
                <a:gd name="connsiteX94" fmla="*/ 2216931 w 2568523"/>
                <a:gd name="connsiteY94" fmla="*/ 708239 h 4419916"/>
                <a:gd name="connsiteX95" fmla="*/ 2187798 w 2568523"/>
                <a:gd name="connsiteY95" fmla="*/ 625708 h 4419916"/>
                <a:gd name="connsiteX96" fmla="*/ 2186706 w 2568523"/>
                <a:gd name="connsiteY96" fmla="*/ 623526 h 4419916"/>
                <a:gd name="connsiteX97" fmla="*/ 2122613 w 2568523"/>
                <a:gd name="connsiteY97" fmla="*/ 546085 h 4419916"/>
                <a:gd name="connsiteX98" fmla="*/ 2049781 w 2568523"/>
                <a:gd name="connsiteY98" fmla="*/ 468281 h 4419916"/>
                <a:gd name="connsiteX99" fmla="*/ 2047596 w 2568523"/>
                <a:gd name="connsiteY99" fmla="*/ 466827 h 4419916"/>
                <a:gd name="connsiteX100" fmla="*/ 1894284 w 2568523"/>
                <a:gd name="connsiteY100" fmla="*/ 395203 h 4419916"/>
                <a:gd name="connsiteX101" fmla="*/ 1837111 w 2568523"/>
                <a:gd name="connsiteY101" fmla="*/ 285768 h 4419916"/>
                <a:gd name="connsiteX102" fmla="*/ 1830556 w 2568523"/>
                <a:gd name="connsiteY102" fmla="*/ 281768 h 4419916"/>
                <a:gd name="connsiteX103" fmla="*/ 1830556 w 2568523"/>
                <a:gd name="connsiteY103" fmla="*/ 281768 h 4419916"/>
                <a:gd name="connsiteX104" fmla="*/ 1824001 w 2568523"/>
                <a:gd name="connsiteY104" fmla="*/ 285768 h 4419916"/>
                <a:gd name="connsiteX105" fmla="*/ 1736602 w 2568523"/>
                <a:gd name="connsiteY105" fmla="*/ 460646 h 4419916"/>
                <a:gd name="connsiteX106" fmla="*/ 1736966 w 2568523"/>
                <a:gd name="connsiteY106" fmla="*/ 467917 h 4419916"/>
                <a:gd name="connsiteX107" fmla="*/ 1743521 w 2568523"/>
                <a:gd name="connsiteY107" fmla="*/ 471189 h 4419916"/>
                <a:gd name="connsiteX108" fmla="*/ 1862238 w 2568523"/>
                <a:gd name="connsiteY108" fmla="*/ 467190 h 4419916"/>
                <a:gd name="connsiteX109" fmla="*/ 1710746 w 2568523"/>
                <a:gd name="connsiteY109" fmla="*/ 560992 h 4419916"/>
                <a:gd name="connsiteX110" fmla="*/ 1593122 w 2568523"/>
                <a:gd name="connsiteY110" fmla="*/ 420289 h 4419916"/>
                <a:gd name="connsiteX111" fmla="*/ 1592030 w 2568523"/>
                <a:gd name="connsiteY111" fmla="*/ 419562 h 4419916"/>
                <a:gd name="connsiteX112" fmla="*/ 1591666 w 2568523"/>
                <a:gd name="connsiteY112" fmla="*/ 419199 h 4419916"/>
                <a:gd name="connsiteX113" fmla="*/ 1586567 w 2568523"/>
                <a:gd name="connsiteY113" fmla="*/ 418108 h 4419916"/>
                <a:gd name="connsiteX114" fmla="*/ 1586203 w 2568523"/>
                <a:gd name="connsiteY114" fmla="*/ 418108 h 4419916"/>
                <a:gd name="connsiteX115" fmla="*/ 1585839 w 2568523"/>
                <a:gd name="connsiteY115" fmla="*/ 418472 h 4419916"/>
                <a:gd name="connsiteX116" fmla="*/ 1584747 w 2568523"/>
                <a:gd name="connsiteY116" fmla="*/ 418835 h 4419916"/>
                <a:gd name="connsiteX117" fmla="*/ 1321822 w 2568523"/>
                <a:gd name="connsiteY117" fmla="*/ 523907 h 4419916"/>
                <a:gd name="connsiteX118" fmla="*/ 1033406 w 2568523"/>
                <a:gd name="connsiteY118" fmla="*/ 240685 h 4419916"/>
                <a:gd name="connsiteX119" fmla="*/ 1033406 w 2568523"/>
                <a:gd name="connsiteY119" fmla="*/ 240685 h 4419916"/>
                <a:gd name="connsiteX120" fmla="*/ 1033042 w 2568523"/>
                <a:gd name="connsiteY120" fmla="*/ 240321 h 4419916"/>
                <a:gd name="connsiteX121" fmla="*/ 1032677 w 2568523"/>
                <a:gd name="connsiteY121" fmla="*/ 239958 h 4419916"/>
                <a:gd name="connsiteX122" fmla="*/ 1031585 w 2568523"/>
                <a:gd name="connsiteY122" fmla="*/ 239230 h 4419916"/>
                <a:gd name="connsiteX123" fmla="*/ 1030857 w 2568523"/>
                <a:gd name="connsiteY123" fmla="*/ 238867 h 4419916"/>
                <a:gd name="connsiteX124" fmla="*/ 1030128 w 2568523"/>
                <a:gd name="connsiteY124" fmla="*/ 238503 h 4419916"/>
                <a:gd name="connsiteX125" fmla="*/ 744990 w 2568523"/>
                <a:gd name="connsiteY125" fmla="*/ 170879 h 4419916"/>
                <a:gd name="connsiteX126" fmla="*/ 551984 w 2568523"/>
                <a:gd name="connsiteY126" fmla="*/ 2181 h 4419916"/>
                <a:gd name="connsiteX127" fmla="*/ 550892 w 2568523"/>
                <a:gd name="connsiteY127" fmla="*/ 1454 h 4419916"/>
                <a:gd name="connsiteX128" fmla="*/ 549799 w 2568523"/>
                <a:gd name="connsiteY128" fmla="*/ 727 h 4419916"/>
                <a:gd name="connsiteX129" fmla="*/ 548342 w 2568523"/>
                <a:gd name="connsiteY129" fmla="*/ 364 h 4419916"/>
                <a:gd name="connsiteX130" fmla="*/ 547250 w 2568523"/>
                <a:gd name="connsiteY130" fmla="*/ 0 h 4419916"/>
                <a:gd name="connsiteX131" fmla="*/ 546886 w 2568523"/>
                <a:gd name="connsiteY131" fmla="*/ 0 h 4419916"/>
                <a:gd name="connsiteX132" fmla="*/ 240626 w 2568523"/>
                <a:gd name="connsiteY132" fmla="*/ 0 h 4419916"/>
                <a:gd name="connsiteX133" fmla="*/ 234799 w 2568523"/>
                <a:gd name="connsiteY133" fmla="*/ 3272 h 4419916"/>
                <a:gd name="connsiteX134" fmla="*/ 234071 w 2568523"/>
                <a:gd name="connsiteY134" fmla="*/ 9816 h 4419916"/>
                <a:gd name="connsiteX135" fmla="*/ 304354 w 2568523"/>
                <a:gd name="connsiteY135" fmla="*/ 201419 h 4419916"/>
                <a:gd name="connsiteX136" fmla="*/ 122273 w 2568523"/>
                <a:gd name="connsiteY136" fmla="*/ 252683 h 4419916"/>
                <a:gd name="connsiteX137" fmla="*/ 117539 w 2568523"/>
                <a:gd name="connsiteY137" fmla="*/ 256682 h 4419916"/>
                <a:gd name="connsiteX138" fmla="*/ 39609 w 2568523"/>
                <a:gd name="connsiteY138" fmla="*/ 421744 h 4419916"/>
                <a:gd name="connsiteX139" fmla="*/ 39244 w 2568523"/>
                <a:gd name="connsiteY139" fmla="*/ 423198 h 4419916"/>
                <a:gd name="connsiteX140" fmla="*/ 279 w 2568523"/>
                <a:gd name="connsiteY140" fmla="*/ 588260 h 4419916"/>
                <a:gd name="connsiteX141" fmla="*/ 2100 w 2568523"/>
                <a:gd name="connsiteY141" fmla="*/ 594804 h 4419916"/>
                <a:gd name="connsiteX142" fmla="*/ 109163 w 2568523"/>
                <a:gd name="connsiteY142" fmla="*/ 711147 h 4419916"/>
                <a:gd name="connsiteX143" fmla="*/ 110984 w 2568523"/>
                <a:gd name="connsiteY143" fmla="*/ 712601 h 4419916"/>
                <a:gd name="connsiteX144" fmla="*/ 110984 w 2568523"/>
                <a:gd name="connsiteY144" fmla="*/ 712601 h 4419916"/>
                <a:gd name="connsiteX145" fmla="*/ 110984 w 2568523"/>
                <a:gd name="connsiteY145" fmla="*/ 712601 h 4419916"/>
                <a:gd name="connsiteX146" fmla="*/ 110984 w 2568523"/>
                <a:gd name="connsiteY146" fmla="*/ 712601 h 4419916"/>
                <a:gd name="connsiteX147" fmla="*/ 112805 w 2568523"/>
                <a:gd name="connsiteY147" fmla="*/ 713329 h 4419916"/>
                <a:gd name="connsiteX148" fmla="*/ 113533 w 2568523"/>
                <a:gd name="connsiteY148" fmla="*/ 713329 h 4419916"/>
                <a:gd name="connsiteX149" fmla="*/ 114262 w 2568523"/>
                <a:gd name="connsiteY149" fmla="*/ 713329 h 4419916"/>
                <a:gd name="connsiteX150" fmla="*/ 114990 w 2568523"/>
                <a:gd name="connsiteY150" fmla="*/ 713329 h 4419916"/>
                <a:gd name="connsiteX151" fmla="*/ 115718 w 2568523"/>
                <a:gd name="connsiteY151" fmla="*/ 713329 h 4419916"/>
                <a:gd name="connsiteX152" fmla="*/ 117903 w 2568523"/>
                <a:gd name="connsiteY152" fmla="*/ 712601 h 4419916"/>
                <a:gd name="connsiteX153" fmla="*/ 117903 w 2568523"/>
                <a:gd name="connsiteY153" fmla="*/ 712601 h 4419916"/>
                <a:gd name="connsiteX154" fmla="*/ 117903 w 2568523"/>
                <a:gd name="connsiteY154" fmla="*/ 712601 h 4419916"/>
                <a:gd name="connsiteX155" fmla="*/ 117903 w 2568523"/>
                <a:gd name="connsiteY155" fmla="*/ 712601 h 4419916"/>
                <a:gd name="connsiteX156" fmla="*/ 266481 w 2568523"/>
                <a:gd name="connsiteY156" fmla="*/ 626435 h 4419916"/>
                <a:gd name="connsiteX157" fmla="*/ 422342 w 2568523"/>
                <a:gd name="connsiteY157" fmla="*/ 650067 h 4419916"/>
                <a:gd name="connsiteX158" fmla="*/ 573834 w 2568523"/>
                <a:gd name="connsiteY158" fmla="*/ 777681 h 4419916"/>
                <a:gd name="connsiteX159" fmla="*/ 583302 w 2568523"/>
                <a:gd name="connsiteY159" fmla="*/ 1017275 h 4419916"/>
                <a:gd name="connsiteX160" fmla="*/ 584759 w 2568523"/>
                <a:gd name="connsiteY160" fmla="*/ 1021638 h 4419916"/>
                <a:gd name="connsiteX161" fmla="*/ 707481 w 2568523"/>
                <a:gd name="connsiteY161" fmla="*/ 1172520 h 4419916"/>
                <a:gd name="connsiteX162" fmla="*/ 559996 w 2568523"/>
                <a:gd name="connsiteY162" fmla="*/ 1376484 h 4419916"/>
                <a:gd name="connsiteX163" fmla="*/ 487163 w 2568523"/>
                <a:gd name="connsiteY163" fmla="*/ 1473558 h 4419916"/>
                <a:gd name="connsiteX164" fmla="*/ 485707 w 2568523"/>
                <a:gd name="connsiteY164" fmla="*/ 1477921 h 4419916"/>
                <a:gd name="connsiteX165" fmla="*/ 485707 w 2568523"/>
                <a:gd name="connsiteY165" fmla="*/ 1647709 h 4419916"/>
                <a:gd name="connsiteX166" fmla="*/ 486799 w 2568523"/>
                <a:gd name="connsiteY166" fmla="*/ 1651345 h 4419916"/>
                <a:gd name="connsiteX167" fmla="*/ 582938 w 2568523"/>
                <a:gd name="connsiteY167" fmla="*/ 1809862 h 4419916"/>
                <a:gd name="connsiteX168" fmla="*/ 582938 w 2568523"/>
                <a:gd name="connsiteY168" fmla="*/ 2026188 h 4419916"/>
                <a:gd name="connsiteX169" fmla="*/ 585123 w 2568523"/>
                <a:gd name="connsiteY169" fmla="*/ 2031278 h 4419916"/>
                <a:gd name="connsiteX170" fmla="*/ 652493 w 2568523"/>
                <a:gd name="connsiteY170" fmla="*/ 2098538 h 4419916"/>
                <a:gd name="connsiteX171" fmla="*/ 700562 w 2568523"/>
                <a:gd name="connsiteY171" fmla="*/ 2175616 h 4419916"/>
                <a:gd name="connsiteX172" fmla="*/ 702747 w 2568523"/>
                <a:gd name="connsiteY172" fmla="*/ 2177797 h 4419916"/>
                <a:gd name="connsiteX173" fmla="*/ 806533 w 2568523"/>
                <a:gd name="connsiteY173" fmla="*/ 2249421 h 4419916"/>
                <a:gd name="connsiteX174" fmla="*/ 806533 w 2568523"/>
                <a:gd name="connsiteY174" fmla="*/ 2249421 h 4419916"/>
                <a:gd name="connsiteX175" fmla="*/ 829475 w 2568523"/>
                <a:gd name="connsiteY175" fmla="*/ 2265418 h 4419916"/>
                <a:gd name="connsiteX176" fmla="*/ 1003909 w 2568523"/>
                <a:gd name="connsiteY176" fmla="*/ 2371945 h 4419916"/>
                <a:gd name="connsiteX177" fmla="*/ 1085845 w 2568523"/>
                <a:gd name="connsiteY177" fmla="*/ 2453748 h 4419916"/>
                <a:gd name="connsiteX178" fmla="*/ 1092036 w 2568523"/>
                <a:gd name="connsiteY178" fmla="*/ 2455930 h 4419916"/>
                <a:gd name="connsiteX179" fmla="*/ 1253724 w 2568523"/>
                <a:gd name="connsiteY179" fmla="*/ 2429026 h 4419916"/>
                <a:gd name="connsiteX180" fmla="*/ 1239886 w 2568523"/>
                <a:gd name="connsiteY180" fmla="*/ 2459929 h 4419916"/>
                <a:gd name="connsiteX181" fmla="*/ 1191452 w 2568523"/>
                <a:gd name="connsiteY181" fmla="*/ 2532280 h 4419916"/>
                <a:gd name="connsiteX182" fmla="*/ 1192545 w 2568523"/>
                <a:gd name="connsiteY182" fmla="*/ 2541733 h 4419916"/>
                <a:gd name="connsiteX183" fmla="*/ 1309076 w 2568523"/>
                <a:gd name="connsiteY183" fmla="*/ 2653350 h 4419916"/>
                <a:gd name="connsiteX184" fmla="*/ 1314539 w 2568523"/>
                <a:gd name="connsiteY184" fmla="*/ 2655531 h 4419916"/>
                <a:gd name="connsiteX185" fmla="*/ 1319637 w 2568523"/>
                <a:gd name="connsiteY185" fmla="*/ 2652622 h 4419916"/>
                <a:gd name="connsiteX186" fmla="*/ 1352047 w 2568523"/>
                <a:gd name="connsiteY186" fmla="*/ 2610812 h 4419916"/>
                <a:gd name="connsiteX187" fmla="*/ 1445637 w 2568523"/>
                <a:gd name="connsiteY187" fmla="*/ 2589724 h 4419916"/>
                <a:gd name="connsiteX188" fmla="*/ 1424515 w 2568523"/>
                <a:gd name="connsiteY188" fmla="*/ 2709340 h 4419916"/>
                <a:gd name="connsiteX189" fmla="*/ 1356417 w 2568523"/>
                <a:gd name="connsiteY189" fmla="*/ 2966749 h 4419916"/>
                <a:gd name="connsiteX190" fmla="*/ 1356053 w 2568523"/>
                <a:gd name="connsiteY190" fmla="*/ 2969294 h 4419916"/>
                <a:gd name="connsiteX191" fmla="*/ 1356053 w 2568523"/>
                <a:gd name="connsiteY191" fmla="*/ 2969294 h 4419916"/>
                <a:gd name="connsiteX192" fmla="*/ 1356053 w 2568523"/>
                <a:gd name="connsiteY192" fmla="*/ 2970021 h 4419916"/>
                <a:gd name="connsiteX193" fmla="*/ 1356417 w 2568523"/>
                <a:gd name="connsiteY193" fmla="*/ 2971839 h 4419916"/>
                <a:gd name="connsiteX194" fmla="*/ 1453648 w 2568523"/>
                <a:gd name="connsiteY194" fmla="*/ 3190346 h 4419916"/>
                <a:gd name="connsiteX195" fmla="*/ 1454013 w 2568523"/>
                <a:gd name="connsiteY195" fmla="*/ 3190709 h 4419916"/>
                <a:gd name="connsiteX196" fmla="*/ 1454741 w 2568523"/>
                <a:gd name="connsiteY196" fmla="*/ 3191436 h 4419916"/>
                <a:gd name="connsiteX197" fmla="*/ 1455469 w 2568523"/>
                <a:gd name="connsiteY197" fmla="*/ 3192527 h 4419916"/>
                <a:gd name="connsiteX198" fmla="*/ 1455833 w 2568523"/>
                <a:gd name="connsiteY198" fmla="*/ 3192890 h 4419916"/>
                <a:gd name="connsiteX199" fmla="*/ 1456562 w 2568523"/>
                <a:gd name="connsiteY199" fmla="*/ 3193254 h 4419916"/>
                <a:gd name="connsiteX200" fmla="*/ 1456926 w 2568523"/>
                <a:gd name="connsiteY200" fmla="*/ 3193618 h 4419916"/>
                <a:gd name="connsiteX201" fmla="*/ 1633544 w 2568523"/>
                <a:gd name="connsiteY201" fmla="*/ 3303053 h 4419916"/>
                <a:gd name="connsiteX202" fmla="*/ 1638278 w 2568523"/>
                <a:gd name="connsiteY202" fmla="*/ 3547373 h 4419916"/>
                <a:gd name="connsiteX203" fmla="*/ 1672145 w 2568523"/>
                <a:gd name="connsiteY203" fmla="*/ 3838231 h 4419916"/>
                <a:gd name="connsiteX204" fmla="*/ 1657579 w 2568523"/>
                <a:gd name="connsiteY204" fmla="*/ 4206530 h 4419916"/>
                <a:gd name="connsiteX205" fmla="*/ 1657579 w 2568523"/>
                <a:gd name="connsiteY205" fmla="*/ 4206893 h 4419916"/>
                <a:gd name="connsiteX206" fmla="*/ 1657579 w 2568523"/>
                <a:gd name="connsiteY206" fmla="*/ 4207621 h 4419916"/>
                <a:gd name="connsiteX207" fmla="*/ 1657943 w 2568523"/>
                <a:gd name="connsiteY207" fmla="*/ 4209802 h 4419916"/>
                <a:gd name="connsiteX208" fmla="*/ 1657943 w 2568523"/>
                <a:gd name="connsiteY208" fmla="*/ 4209802 h 4419916"/>
                <a:gd name="connsiteX209" fmla="*/ 1659400 w 2568523"/>
                <a:gd name="connsiteY209" fmla="*/ 4211983 h 4419916"/>
                <a:gd name="connsiteX210" fmla="*/ 1659764 w 2568523"/>
                <a:gd name="connsiteY210" fmla="*/ 4212347 h 4419916"/>
                <a:gd name="connsiteX211" fmla="*/ 1829827 w 2568523"/>
                <a:gd name="connsiteY211" fmla="*/ 4377409 h 4419916"/>
                <a:gd name="connsiteX212" fmla="*/ 1829827 w 2568523"/>
                <a:gd name="connsiteY212" fmla="*/ 4377409 h 4419916"/>
                <a:gd name="connsiteX213" fmla="*/ 1830192 w 2568523"/>
                <a:gd name="connsiteY213" fmla="*/ 4377409 h 4419916"/>
                <a:gd name="connsiteX214" fmla="*/ 1832012 w 2568523"/>
                <a:gd name="connsiteY214" fmla="*/ 4378499 h 4419916"/>
                <a:gd name="connsiteX215" fmla="*/ 1832377 w 2568523"/>
                <a:gd name="connsiteY215" fmla="*/ 4378863 h 4419916"/>
                <a:gd name="connsiteX216" fmla="*/ 1832741 w 2568523"/>
                <a:gd name="connsiteY216" fmla="*/ 4378863 h 4419916"/>
                <a:gd name="connsiteX217" fmla="*/ 1833105 w 2568523"/>
                <a:gd name="connsiteY217" fmla="*/ 4379226 h 4419916"/>
                <a:gd name="connsiteX218" fmla="*/ 2037400 w 2568523"/>
                <a:gd name="connsiteY218" fmla="*/ 4427945 h 4419916"/>
                <a:gd name="connsiteX219" fmla="*/ 2039220 w 2568523"/>
                <a:gd name="connsiteY219" fmla="*/ 4428309 h 4419916"/>
                <a:gd name="connsiteX220" fmla="*/ 2045775 w 2568523"/>
                <a:gd name="connsiteY220" fmla="*/ 4424309 h 4419916"/>
                <a:gd name="connsiteX221" fmla="*/ 2043954 w 2568523"/>
                <a:gd name="connsiteY221" fmla="*/ 4415584 h 4419916"/>
                <a:gd name="connsiteX222" fmla="*/ 1878625 w 2568523"/>
                <a:gd name="connsiteY222" fmla="*/ 4278881 h 4419916"/>
                <a:gd name="connsiteX223" fmla="*/ 1948180 w 2568523"/>
                <a:gd name="connsiteY223" fmla="*/ 4162901 h 4419916"/>
                <a:gd name="connsiteX224" fmla="*/ 1947816 w 2568523"/>
                <a:gd name="connsiteY224" fmla="*/ 4154902 h 4419916"/>
                <a:gd name="connsiteX225" fmla="*/ 1891735 w 2568523"/>
                <a:gd name="connsiteY225" fmla="*/ 4080370 h 4419916"/>
                <a:gd name="connsiteX226" fmla="*/ 1943446 w 2568523"/>
                <a:gd name="connsiteY226" fmla="*/ 3920762 h 4419916"/>
                <a:gd name="connsiteX227" fmla="*/ 2083648 w 2568523"/>
                <a:gd name="connsiteY227" fmla="*/ 3789149 h 4419916"/>
                <a:gd name="connsiteX228" fmla="*/ 2234411 w 2568523"/>
                <a:gd name="connsiteY228" fmla="*/ 3628813 h 4419916"/>
                <a:gd name="connsiteX229" fmla="*/ 2234411 w 2568523"/>
                <a:gd name="connsiteY229" fmla="*/ 3628813 h 4419916"/>
                <a:gd name="connsiteX230" fmla="*/ 2235503 w 2568523"/>
                <a:gd name="connsiteY230" fmla="*/ 3626996 h 4419916"/>
                <a:gd name="connsiteX231" fmla="*/ 2235503 w 2568523"/>
                <a:gd name="connsiteY231" fmla="*/ 3626632 h 4419916"/>
                <a:gd name="connsiteX232" fmla="*/ 2235868 w 2568523"/>
                <a:gd name="connsiteY232" fmla="*/ 3624814 h 4419916"/>
                <a:gd name="connsiteX233" fmla="*/ 2235868 w 2568523"/>
                <a:gd name="connsiteY233" fmla="*/ 3624087 h 4419916"/>
                <a:gd name="connsiteX234" fmla="*/ 2235868 w 2568523"/>
                <a:gd name="connsiteY234" fmla="*/ 3624087 h 4419916"/>
                <a:gd name="connsiteX235" fmla="*/ 2240602 w 2568523"/>
                <a:gd name="connsiteY235" fmla="*/ 3464115 h 4419916"/>
                <a:gd name="connsiteX236" fmla="*/ 2406295 w 2568523"/>
                <a:gd name="connsiteY236" fmla="*/ 3402672 h 4419916"/>
                <a:gd name="connsiteX237" fmla="*/ 2406660 w 2568523"/>
                <a:gd name="connsiteY237" fmla="*/ 3402308 h 4419916"/>
                <a:gd name="connsiteX238" fmla="*/ 2407024 w 2568523"/>
                <a:gd name="connsiteY238" fmla="*/ 3401944 h 4419916"/>
                <a:gd name="connsiteX239" fmla="*/ 2409209 w 2568523"/>
                <a:gd name="connsiteY239" fmla="*/ 3400127 h 4419916"/>
                <a:gd name="connsiteX240" fmla="*/ 2409209 w 2568523"/>
                <a:gd name="connsiteY240" fmla="*/ 3400127 h 4419916"/>
                <a:gd name="connsiteX241" fmla="*/ 2409209 w 2568523"/>
                <a:gd name="connsiteY241" fmla="*/ 3399763 h 4419916"/>
                <a:gd name="connsiteX242" fmla="*/ 2410301 w 2568523"/>
                <a:gd name="connsiteY242" fmla="*/ 3397582 h 4419916"/>
                <a:gd name="connsiteX243" fmla="*/ 2410301 w 2568523"/>
                <a:gd name="connsiteY243" fmla="*/ 3397218 h 4419916"/>
                <a:gd name="connsiteX244" fmla="*/ 2410301 w 2568523"/>
                <a:gd name="connsiteY244" fmla="*/ 3397218 h 4419916"/>
                <a:gd name="connsiteX245" fmla="*/ 2468203 w 2568523"/>
                <a:gd name="connsiteY245" fmla="*/ 3122721 h 4419916"/>
                <a:gd name="connsiteX246" fmla="*/ 2568711 w 2568523"/>
                <a:gd name="connsiteY246" fmla="*/ 3027102 h 4419916"/>
                <a:gd name="connsiteX247" fmla="*/ 2569076 w 2568523"/>
                <a:gd name="connsiteY247" fmla="*/ 3026738 h 4419916"/>
                <a:gd name="connsiteX248" fmla="*/ 2569804 w 2568523"/>
                <a:gd name="connsiteY248" fmla="*/ 3025284 h 4419916"/>
                <a:gd name="connsiteX249" fmla="*/ 2570532 w 2568523"/>
                <a:gd name="connsiteY249" fmla="*/ 3024193 h 4419916"/>
                <a:gd name="connsiteX250" fmla="*/ 2570896 w 2568523"/>
                <a:gd name="connsiteY250" fmla="*/ 3022739 h 4419916"/>
                <a:gd name="connsiteX251" fmla="*/ 2571261 w 2568523"/>
                <a:gd name="connsiteY251" fmla="*/ 3021648 h 4419916"/>
                <a:gd name="connsiteX252" fmla="*/ 2571261 w 2568523"/>
                <a:gd name="connsiteY252" fmla="*/ 2749696 h 4419916"/>
                <a:gd name="connsiteX253" fmla="*/ 2566162 w 2568523"/>
                <a:gd name="connsiteY253" fmla="*/ 2742788 h 4419916"/>
                <a:gd name="connsiteX254" fmla="*/ 1200556 w 2568523"/>
                <a:gd name="connsiteY254" fmla="*/ 2331225 h 4419916"/>
                <a:gd name="connsiteX255" fmla="*/ 1200556 w 2568523"/>
                <a:gd name="connsiteY255" fmla="*/ 2181069 h 4419916"/>
                <a:gd name="connsiteX256" fmla="*/ 1260643 w 2568523"/>
                <a:gd name="connsiteY256" fmla="*/ 2192340 h 4419916"/>
                <a:gd name="connsiteX257" fmla="*/ 1200556 w 2568523"/>
                <a:gd name="connsiteY257" fmla="*/ 2331225 h 4419916"/>
                <a:gd name="connsiteX258" fmla="*/ 1042146 w 2568523"/>
                <a:gd name="connsiteY258" fmla="*/ 2075270 h 4419916"/>
                <a:gd name="connsiteX259" fmla="*/ 1040689 w 2568523"/>
                <a:gd name="connsiteY259" fmla="*/ 2078542 h 4419916"/>
                <a:gd name="connsiteX260" fmla="*/ 1012649 w 2568523"/>
                <a:gd name="connsiteY260" fmla="*/ 2204701 h 4419916"/>
                <a:gd name="connsiteX261" fmla="*/ 821464 w 2568523"/>
                <a:gd name="connsiteY261" fmla="*/ 2234878 h 4419916"/>
                <a:gd name="connsiteX262" fmla="*/ 940180 w 2568523"/>
                <a:gd name="connsiteY262" fmla="*/ 1818951 h 4419916"/>
                <a:gd name="connsiteX263" fmla="*/ 1157585 w 2568523"/>
                <a:gd name="connsiteY263" fmla="*/ 1941112 h 4419916"/>
                <a:gd name="connsiteX264" fmla="*/ 1042146 w 2568523"/>
                <a:gd name="connsiteY264" fmla="*/ 2075270 h 4419916"/>
                <a:gd name="connsiteX265" fmla="*/ 636105 w 2568523"/>
                <a:gd name="connsiteY265" fmla="*/ 248320 h 4419916"/>
                <a:gd name="connsiteX266" fmla="*/ 267938 w 2568523"/>
                <a:gd name="connsiteY266" fmla="*/ 427197 h 4419916"/>
                <a:gd name="connsiteX267" fmla="*/ 318921 w 2568523"/>
                <a:gd name="connsiteY267" fmla="*/ 214144 h 4419916"/>
                <a:gd name="connsiteX268" fmla="*/ 636105 w 2568523"/>
                <a:gd name="connsiteY268" fmla="*/ 248320 h 4419916"/>
                <a:gd name="connsiteX269" fmla="*/ 652857 w 2568523"/>
                <a:gd name="connsiteY269" fmla="*/ 256682 h 4419916"/>
                <a:gd name="connsiteX270" fmla="*/ 575655 w 2568523"/>
                <a:gd name="connsiteY270" fmla="*/ 758775 h 4419916"/>
                <a:gd name="connsiteX271" fmla="*/ 269395 w 2568523"/>
                <a:gd name="connsiteY271" fmla="*/ 442831 h 4419916"/>
                <a:gd name="connsiteX272" fmla="*/ 652857 w 2568523"/>
                <a:gd name="connsiteY272" fmla="*/ 256682 h 4419916"/>
                <a:gd name="connsiteX273" fmla="*/ 1805064 w 2568523"/>
                <a:gd name="connsiteY273" fmla="*/ 519181 h 4419916"/>
                <a:gd name="connsiteX274" fmla="*/ 1846579 w 2568523"/>
                <a:gd name="connsiteY274" fmla="*/ 571535 h 4419916"/>
                <a:gd name="connsiteX275" fmla="*/ 1808706 w 2568523"/>
                <a:gd name="connsiteY275" fmla="*/ 659156 h 4419916"/>
                <a:gd name="connsiteX276" fmla="*/ 1720579 w 2568523"/>
                <a:gd name="connsiteY276" fmla="*/ 571899 h 4419916"/>
                <a:gd name="connsiteX277" fmla="*/ 1805064 w 2568523"/>
                <a:gd name="connsiteY277" fmla="*/ 519181 h 4419916"/>
                <a:gd name="connsiteX278" fmla="*/ 1242070 w 2568523"/>
                <a:gd name="connsiteY278" fmla="*/ 1899664 h 4419916"/>
                <a:gd name="connsiteX279" fmla="*/ 1169602 w 2568523"/>
                <a:gd name="connsiteY279" fmla="*/ 1931295 h 4419916"/>
                <a:gd name="connsiteX280" fmla="*/ 950741 w 2568523"/>
                <a:gd name="connsiteY280" fmla="*/ 1808408 h 4419916"/>
                <a:gd name="connsiteX281" fmla="*/ 1511186 w 2568523"/>
                <a:gd name="connsiteY281" fmla="*/ 1495736 h 4419916"/>
                <a:gd name="connsiteX282" fmla="*/ 1242070 w 2568523"/>
                <a:gd name="connsiteY282" fmla="*/ 1899664 h 4419916"/>
                <a:gd name="connsiteX283" fmla="*/ 1118620 w 2568523"/>
                <a:gd name="connsiteY283" fmla="*/ 1237963 h 4419916"/>
                <a:gd name="connsiteX284" fmla="*/ 1519198 w 2568523"/>
                <a:gd name="connsiteY284" fmla="*/ 1474285 h 4419916"/>
                <a:gd name="connsiteX285" fmla="*/ 948192 w 2568523"/>
                <a:gd name="connsiteY285" fmla="*/ 1793138 h 4419916"/>
                <a:gd name="connsiteX286" fmla="*/ 1118620 w 2568523"/>
                <a:gd name="connsiteY286" fmla="*/ 1237963 h 4419916"/>
                <a:gd name="connsiteX287" fmla="*/ 1728955 w 2568523"/>
                <a:gd name="connsiteY287" fmla="*/ 1219784 h 4419916"/>
                <a:gd name="connsiteX288" fmla="*/ 1132094 w 2568523"/>
                <a:gd name="connsiteY288" fmla="*/ 1219784 h 4419916"/>
                <a:gd name="connsiteX289" fmla="*/ 1448550 w 2568523"/>
                <a:gd name="connsiteY289" fmla="*/ 906385 h 4419916"/>
                <a:gd name="connsiteX290" fmla="*/ 1728955 w 2568523"/>
                <a:gd name="connsiteY290" fmla="*/ 1219784 h 4419916"/>
                <a:gd name="connsiteX291" fmla="*/ 1431070 w 2568523"/>
                <a:gd name="connsiteY291" fmla="*/ 902750 h 4419916"/>
                <a:gd name="connsiteX292" fmla="*/ 1119712 w 2568523"/>
                <a:gd name="connsiteY292" fmla="*/ 1211422 h 4419916"/>
                <a:gd name="connsiteX293" fmla="*/ 1078926 w 2568523"/>
                <a:gd name="connsiteY293" fmla="*/ 902750 h 4419916"/>
                <a:gd name="connsiteX294" fmla="*/ 1431070 w 2568523"/>
                <a:gd name="connsiteY294" fmla="*/ 902750 h 4419916"/>
                <a:gd name="connsiteX295" fmla="*/ 1084388 w 2568523"/>
                <a:gd name="connsiteY295" fmla="*/ 888207 h 4419916"/>
                <a:gd name="connsiteX296" fmla="*/ 1317816 w 2568523"/>
                <a:gd name="connsiteY296" fmla="*/ 547176 h 4419916"/>
                <a:gd name="connsiteX297" fmla="*/ 1438354 w 2568523"/>
                <a:gd name="connsiteY297" fmla="*/ 888207 h 4419916"/>
                <a:gd name="connsiteX298" fmla="*/ 1084388 w 2568523"/>
                <a:gd name="connsiteY298" fmla="*/ 888207 h 4419916"/>
                <a:gd name="connsiteX299" fmla="*/ 939088 w 2568523"/>
                <a:gd name="connsiteY299" fmla="*/ 1772778 h 4419916"/>
                <a:gd name="connsiteX300" fmla="*/ 914325 w 2568523"/>
                <a:gd name="connsiteY300" fmla="*/ 1556452 h 4419916"/>
                <a:gd name="connsiteX301" fmla="*/ 1091672 w 2568523"/>
                <a:gd name="connsiteY301" fmla="*/ 1276865 h 4419916"/>
                <a:gd name="connsiteX302" fmla="*/ 939088 w 2568523"/>
                <a:gd name="connsiteY302" fmla="*/ 1772778 h 4419916"/>
                <a:gd name="connsiteX303" fmla="*/ 1540683 w 2568523"/>
                <a:gd name="connsiteY303" fmla="*/ 1493918 h 4419916"/>
                <a:gd name="connsiteX304" fmla="*/ 1665226 w 2568523"/>
                <a:gd name="connsiteY304" fmla="*/ 1642982 h 4419916"/>
                <a:gd name="connsiteX305" fmla="*/ 1531943 w 2568523"/>
                <a:gd name="connsiteY305" fmla="*/ 1784412 h 4419916"/>
                <a:gd name="connsiteX306" fmla="*/ 1540683 w 2568523"/>
                <a:gd name="connsiteY306" fmla="*/ 1493918 h 4419916"/>
                <a:gd name="connsiteX307" fmla="*/ 1532307 w 2568523"/>
                <a:gd name="connsiteY307" fmla="*/ 1465196 h 4419916"/>
                <a:gd name="connsiteX308" fmla="*/ 1141198 w 2568523"/>
                <a:gd name="connsiteY308" fmla="*/ 1234327 h 4419916"/>
                <a:gd name="connsiteX309" fmla="*/ 1729683 w 2568523"/>
                <a:gd name="connsiteY309" fmla="*/ 1234327 h 4419916"/>
                <a:gd name="connsiteX310" fmla="*/ 1532307 w 2568523"/>
                <a:gd name="connsiteY310" fmla="*/ 1465196 h 4419916"/>
                <a:gd name="connsiteX311" fmla="*/ 1742064 w 2568523"/>
                <a:gd name="connsiteY311" fmla="*/ 1212150 h 4419916"/>
                <a:gd name="connsiteX312" fmla="*/ 1463845 w 2568523"/>
                <a:gd name="connsiteY312" fmla="*/ 901295 h 4419916"/>
                <a:gd name="connsiteX313" fmla="*/ 1844758 w 2568523"/>
                <a:gd name="connsiteY313" fmla="*/ 864938 h 4419916"/>
                <a:gd name="connsiteX314" fmla="*/ 1742064 w 2568523"/>
                <a:gd name="connsiteY314" fmla="*/ 1212150 h 4419916"/>
                <a:gd name="connsiteX315" fmla="*/ 1332383 w 2568523"/>
                <a:gd name="connsiteY315" fmla="*/ 545358 h 4419916"/>
                <a:gd name="connsiteX316" fmla="*/ 1613515 w 2568523"/>
                <a:gd name="connsiteY316" fmla="*/ 674426 h 4419916"/>
                <a:gd name="connsiteX317" fmla="*/ 1451099 w 2568523"/>
                <a:gd name="connsiteY317" fmla="*/ 880572 h 4419916"/>
                <a:gd name="connsiteX318" fmla="*/ 1332383 w 2568523"/>
                <a:gd name="connsiteY318" fmla="*/ 545358 h 4419916"/>
                <a:gd name="connsiteX319" fmla="*/ 1629539 w 2568523"/>
                <a:gd name="connsiteY319" fmla="*/ 654430 h 4419916"/>
                <a:gd name="connsiteX320" fmla="*/ 1598221 w 2568523"/>
                <a:gd name="connsiteY320" fmla="*/ 449375 h 4419916"/>
                <a:gd name="connsiteX321" fmla="*/ 1699093 w 2568523"/>
                <a:gd name="connsiteY321" fmla="*/ 570445 h 4419916"/>
                <a:gd name="connsiteX322" fmla="*/ 1629539 w 2568523"/>
                <a:gd name="connsiteY322" fmla="*/ 654430 h 4419916"/>
                <a:gd name="connsiteX323" fmla="*/ 1615700 w 2568523"/>
                <a:gd name="connsiteY323" fmla="*/ 659520 h 4419916"/>
                <a:gd name="connsiteX324" fmla="*/ 1338209 w 2568523"/>
                <a:gd name="connsiteY324" fmla="*/ 531906 h 4419916"/>
                <a:gd name="connsiteX325" fmla="*/ 1581469 w 2568523"/>
                <a:gd name="connsiteY325" fmla="*/ 434832 h 4419916"/>
                <a:gd name="connsiteX326" fmla="*/ 1615700 w 2568523"/>
                <a:gd name="connsiteY326" fmla="*/ 659520 h 4419916"/>
                <a:gd name="connsiteX327" fmla="*/ 1076377 w 2568523"/>
                <a:gd name="connsiteY327" fmla="*/ 874027 h 4419916"/>
                <a:gd name="connsiteX328" fmla="*/ 1036319 w 2568523"/>
                <a:gd name="connsiteY328" fmla="*/ 263590 h 4419916"/>
                <a:gd name="connsiteX329" fmla="*/ 1310169 w 2568523"/>
                <a:gd name="connsiteY329" fmla="*/ 532270 h 4419916"/>
                <a:gd name="connsiteX330" fmla="*/ 1076377 w 2568523"/>
                <a:gd name="connsiteY330" fmla="*/ 874027 h 4419916"/>
                <a:gd name="connsiteX331" fmla="*/ 668516 w 2568523"/>
                <a:gd name="connsiteY331" fmla="*/ 251228 h 4419916"/>
                <a:gd name="connsiteX332" fmla="*/ 1012649 w 2568523"/>
                <a:gd name="connsiteY332" fmla="*/ 252319 h 4419916"/>
                <a:gd name="connsiteX333" fmla="*/ 592042 w 2568523"/>
                <a:gd name="connsiteY333" fmla="*/ 749686 h 4419916"/>
                <a:gd name="connsiteX334" fmla="*/ 668516 w 2568523"/>
                <a:gd name="connsiteY334" fmla="*/ 251228 h 4419916"/>
                <a:gd name="connsiteX335" fmla="*/ 1022117 w 2568523"/>
                <a:gd name="connsiteY335" fmla="*/ 263590 h 4419916"/>
                <a:gd name="connsiteX336" fmla="*/ 1062903 w 2568523"/>
                <a:gd name="connsiteY336" fmla="*/ 886025 h 4419916"/>
                <a:gd name="connsiteX337" fmla="*/ 594227 w 2568523"/>
                <a:gd name="connsiteY337" fmla="*/ 770046 h 4419916"/>
                <a:gd name="connsiteX338" fmla="*/ 1022117 w 2568523"/>
                <a:gd name="connsiteY338" fmla="*/ 263590 h 4419916"/>
                <a:gd name="connsiteX339" fmla="*/ 1105874 w 2568523"/>
                <a:gd name="connsiteY339" fmla="*/ 1218330 h 4419916"/>
                <a:gd name="connsiteX340" fmla="*/ 734793 w 2568523"/>
                <a:gd name="connsiteY340" fmla="*/ 1167430 h 4419916"/>
                <a:gd name="connsiteX341" fmla="*/ 1065088 w 2568523"/>
                <a:gd name="connsiteY341" fmla="*/ 909294 h 4419916"/>
                <a:gd name="connsiteX342" fmla="*/ 1105874 w 2568523"/>
                <a:gd name="connsiteY342" fmla="*/ 1218330 h 4419916"/>
                <a:gd name="connsiteX343" fmla="*/ 1102232 w 2568523"/>
                <a:gd name="connsiteY343" fmla="*/ 1232510 h 4419916"/>
                <a:gd name="connsiteX344" fmla="*/ 907406 w 2568523"/>
                <a:gd name="connsiteY344" fmla="*/ 1539728 h 4419916"/>
                <a:gd name="connsiteX345" fmla="*/ 729695 w 2568523"/>
                <a:gd name="connsiteY345" fmla="*/ 1181246 h 4419916"/>
                <a:gd name="connsiteX346" fmla="*/ 1102232 w 2568523"/>
                <a:gd name="connsiteY346" fmla="*/ 1232510 h 4419916"/>
                <a:gd name="connsiteX347" fmla="*/ 927435 w 2568523"/>
                <a:gd name="connsiteY347" fmla="*/ 1801136 h 4419916"/>
                <a:gd name="connsiteX348" fmla="*/ 610978 w 2568523"/>
                <a:gd name="connsiteY348" fmla="*/ 1801136 h 4419916"/>
                <a:gd name="connsiteX349" fmla="*/ 900487 w 2568523"/>
                <a:gd name="connsiteY349" fmla="*/ 1568814 h 4419916"/>
                <a:gd name="connsiteX350" fmla="*/ 927435 w 2568523"/>
                <a:gd name="connsiteY350" fmla="*/ 1801136 h 4419916"/>
                <a:gd name="connsiteX351" fmla="*/ 1443452 w 2568523"/>
                <a:gd name="connsiteY351" fmla="*/ 1881122 h 4419916"/>
                <a:gd name="connsiteX352" fmla="*/ 1441631 w 2568523"/>
                <a:gd name="connsiteY352" fmla="*/ 1885849 h 4419916"/>
                <a:gd name="connsiteX353" fmla="*/ 1441631 w 2568523"/>
                <a:gd name="connsiteY353" fmla="*/ 1994193 h 4419916"/>
                <a:gd name="connsiteX354" fmla="*/ 1366250 w 2568523"/>
                <a:gd name="connsiteY354" fmla="*/ 2063272 h 4419916"/>
                <a:gd name="connsiteX355" fmla="*/ 1366250 w 2568523"/>
                <a:gd name="connsiteY355" fmla="*/ 1895302 h 4419916"/>
                <a:gd name="connsiteX356" fmla="*/ 1364065 w 2568523"/>
                <a:gd name="connsiteY356" fmla="*/ 1889848 h 4419916"/>
                <a:gd name="connsiteX357" fmla="*/ 1358602 w 2568523"/>
                <a:gd name="connsiteY357" fmla="*/ 1888030 h 4419916"/>
                <a:gd name="connsiteX358" fmla="*/ 1261735 w 2568523"/>
                <a:gd name="connsiteY358" fmla="*/ 1896392 h 4419916"/>
                <a:gd name="connsiteX359" fmla="*/ 1526117 w 2568523"/>
                <a:gd name="connsiteY359" fmla="*/ 1499372 h 4419916"/>
                <a:gd name="connsiteX360" fmla="*/ 1517377 w 2568523"/>
                <a:gd name="connsiteY360" fmla="*/ 1800046 h 4419916"/>
                <a:gd name="connsiteX361" fmla="*/ 1443452 w 2568523"/>
                <a:gd name="connsiteY361" fmla="*/ 1881122 h 4419916"/>
                <a:gd name="connsiteX362" fmla="*/ 1786128 w 2568523"/>
                <a:gd name="connsiteY362" fmla="*/ 1589174 h 4419916"/>
                <a:gd name="connsiteX363" fmla="*/ 1676879 w 2568523"/>
                <a:gd name="connsiteY363" fmla="*/ 1634620 h 4419916"/>
                <a:gd name="connsiteX364" fmla="*/ 1543232 w 2568523"/>
                <a:gd name="connsiteY364" fmla="*/ 1474649 h 4419916"/>
                <a:gd name="connsiteX365" fmla="*/ 1742793 w 2568523"/>
                <a:gd name="connsiteY365" fmla="*/ 1240872 h 4419916"/>
                <a:gd name="connsiteX366" fmla="*/ 1836746 w 2568523"/>
                <a:gd name="connsiteY366" fmla="*/ 1482647 h 4419916"/>
                <a:gd name="connsiteX367" fmla="*/ 1786128 w 2568523"/>
                <a:gd name="connsiteY367" fmla="*/ 1589174 h 4419916"/>
                <a:gd name="connsiteX368" fmla="*/ 1849856 w 2568523"/>
                <a:gd name="connsiteY368" fmla="*/ 1475739 h 4419916"/>
                <a:gd name="connsiteX369" fmla="*/ 1756995 w 2568523"/>
                <a:gd name="connsiteY369" fmla="*/ 1236872 h 4419916"/>
                <a:gd name="connsiteX370" fmla="*/ 1959105 w 2568523"/>
                <a:gd name="connsiteY370" fmla="*/ 1280137 h 4419916"/>
                <a:gd name="connsiteX371" fmla="*/ 1959105 w 2568523"/>
                <a:gd name="connsiteY371" fmla="*/ 1475739 h 4419916"/>
                <a:gd name="connsiteX372" fmla="*/ 1849856 w 2568523"/>
                <a:gd name="connsiteY372" fmla="*/ 1475739 h 4419916"/>
                <a:gd name="connsiteX373" fmla="*/ 2071631 w 2568523"/>
                <a:gd name="connsiteY373" fmla="*/ 992552 h 4419916"/>
                <a:gd name="connsiteX374" fmla="*/ 2090567 w 2568523"/>
                <a:gd name="connsiteY374" fmla="*/ 1096170 h 4419916"/>
                <a:gd name="connsiteX375" fmla="*/ 2090931 w 2568523"/>
                <a:gd name="connsiteY375" fmla="*/ 1097624 h 4419916"/>
                <a:gd name="connsiteX376" fmla="*/ 2129897 w 2568523"/>
                <a:gd name="connsiteY376" fmla="*/ 1194698 h 4419916"/>
                <a:gd name="connsiteX377" fmla="*/ 2131718 w 2568523"/>
                <a:gd name="connsiteY377" fmla="*/ 1197607 h 4419916"/>
                <a:gd name="connsiteX378" fmla="*/ 2199452 w 2568523"/>
                <a:gd name="connsiteY378" fmla="*/ 1256142 h 4419916"/>
                <a:gd name="connsiteX379" fmla="*/ 2160122 w 2568523"/>
                <a:gd name="connsiteY379" fmla="*/ 1303770 h 4419916"/>
                <a:gd name="connsiteX380" fmla="*/ 2158665 w 2568523"/>
                <a:gd name="connsiteY380" fmla="*/ 1308860 h 4419916"/>
                <a:gd name="connsiteX381" fmla="*/ 2163400 w 2568523"/>
                <a:gd name="connsiteY381" fmla="*/ 1381574 h 4419916"/>
                <a:gd name="connsiteX382" fmla="*/ 2164856 w 2568523"/>
                <a:gd name="connsiteY382" fmla="*/ 1385210 h 4419916"/>
                <a:gd name="connsiteX383" fmla="*/ 2200180 w 2568523"/>
                <a:gd name="connsiteY383" fmla="*/ 1433565 h 4419916"/>
                <a:gd name="connsiteX384" fmla="*/ 2162307 w 2568523"/>
                <a:gd name="connsiteY384" fmla="*/ 1471376 h 4419916"/>
                <a:gd name="connsiteX385" fmla="*/ 2110960 w 2568523"/>
                <a:gd name="connsiteY385" fmla="*/ 1389936 h 4419916"/>
                <a:gd name="connsiteX386" fmla="*/ 2158301 w 2568523"/>
                <a:gd name="connsiteY386" fmla="*/ 1267049 h 4419916"/>
                <a:gd name="connsiteX387" fmla="*/ 2157573 w 2568523"/>
                <a:gd name="connsiteY387" fmla="*/ 1260141 h 4419916"/>
                <a:gd name="connsiteX388" fmla="*/ 2151382 w 2568523"/>
                <a:gd name="connsiteY388" fmla="*/ 1257233 h 4419916"/>
                <a:gd name="connsiteX389" fmla="*/ 1967481 w 2568523"/>
                <a:gd name="connsiteY389" fmla="*/ 1267049 h 4419916"/>
                <a:gd name="connsiteX390" fmla="*/ 1754810 w 2568523"/>
                <a:gd name="connsiteY390" fmla="*/ 1221602 h 4419916"/>
                <a:gd name="connsiteX391" fmla="*/ 1859324 w 2568523"/>
                <a:gd name="connsiteY391" fmla="*/ 867847 h 4419916"/>
                <a:gd name="connsiteX392" fmla="*/ 2071631 w 2568523"/>
                <a:gd name="connsiteY392" fmla="*/ 992552 h 4419916"/>
                <a:gd name="connsiteX393" fmla="*/ 2117515 w 2568523"/>
                <a:gd name="connsiteY393" fmla="*/ 844942 h 4419916"/>
                <a:gd name="connsiteX394" fmla="*/ 1953642 w 2568523"/>
                <a:gd name="connsiteY394" fmla="*/ 776227 h 4419916"/>
                <a:gd name="connsiteX395" fmla="*/ 2057064 w 2568523"/>
                <a:gd name="connsiteY395" fmla="*/ 641705 h 4419916"/>
                <a:gd name="connsiteX396" fmla="*/ 2095665 w 2568523"/>
                <a:gd name="connsiteY396" fmla="*/ 713692 h 4419916"/>
                <a:gd name="connsiteX397" fmla="*/ 2117515 w 2568523"/>
                <a:gd name="connsiteY397" fmla="*/ 844942 h 4419916"/>
                <a:gd name="connsiteX398" fmla="*/ 2199452 w 2568523"/>
                <a:gd name="connsiteY398" fmla="*/ 703876 h 4419916"/>
                <a:gd name="connsiteX399" fmla="*/ 2107319 w 2568523"/>
                <a:gd name="connsiteY399" fmla="*/ 703876 h 4419916"/>
                <a:gd name="connsiteX400" fmla="*/ 2067261 w 2568523"/>
                <a:gd name="connsiteY400" fmla="*/ 628616 h 4419916"/>
                <a:gd name="connsiteX401" fmla="*/ 2117879 w 2568523"/>
                <a:gd name="connsiteY401" fmla="*/ 562810 h 4419916"/>
                <a:gd name="connsiteX402" fmla="*/ 2174324 w 2568523"/>
                <a:gd name="connsiteY402" fmla="*/ 632252 h 4419916"/>
                <a:gd name="connsiteX403" fmla="*/ 2199452 w 2568523"/>
                <a:gd name="connsiteY403" fmla="*/ 703876 h 4419916"/>
                <a:gd name="connsiteX404" fmla="*/ 1754810 w 2568523"/>
                <a:gd name="connsiteY404" fmla="*/ 455919 h 4419916"/>
                <a:gd name="connsiteX405" fmla="*/ 1830556 w 2568523"/>
                <a:gd name="connsiteY405" fmla="*/ 304673 h 4419916"/>
                <a:gd name="connsiteX406" fmla="*/ 1882267 w 2568523"/>
                <a:gd name="connsiteY406" fmla="*/ 403565 h 4419916"/>
                <a:gd name="connsiteX407" fmla="*/ 1885544 w 2568523"/>
                <a:gd name="connsiteY407" fmla="*/ 406837 h 4419916"/>
                <a:gd name="connsiteX408" fmla="*/ 2039949 w 2568523"/>
                <a:gd name="connsiteY408" fmla="*/ 479188 h 4419916"/>
                <a:gd name="connsiteX409" fmla="*/ 2107683 w 2568523"/>
                <a:gd name="connsiteY409" fmla="*/ 551175 h 4419916"/>
                <a:gd name="connsiteX410" fmla="*/ 2058521 w 2568523"/>
                <a:gd name="connsiteY410" fmla="*/ 615164 h 4419916"/>
                <a:gd name="connsiteX411" fmla="*/ 1893920 w 2568523"/>
                <a:gd name="connsiteY411" fmla="*/ 453011 h 4419916"/>
                <a:gd name="connsiteX412" fmla="*/ 1893556 w 2568523"/>
                <a:gd name="connsiteY412" fmla="*/ 452647 h 4419916"/>
                <a:gd name="connsiteX413" fmla="*/ 1892099 w 2568523"/>
                <a:gd name="connsiteY413" fmla="*/ 451557 h 4419916"/>
                <a:gd name="connsiteX414" fmla="*/ 1891371 w 2568523"/>
                <a:gd name="connsiteY414" fmla="*/ 451193 h 4419916"/>
                <a:gd name="connsiteX415" fmla="*/ 1889550 w 2568523"/>
                <a:gd name="connsiteY415" fmla="*/ 450829 h 4419916"/>
                <a:gd name="connsiteX416" fmla="*/ 1888822 w 2568523"/>
                <a:gd name="connsiteY416" fmla="*/ 450829 h 4419916"/>
                <a:gd name="connsiteX417" fmla="*/ 1888822 w 2568523"/>
                <a:gd name="connsiteY417" fmla="*/ 450829 h 4419916"/>
                <a:gd name="connsiteX418" fmla="*/ 1754810 w 2568523"/>
                <a:gd name="connsiteY418" fmla="*/ 455919 h 4419916"/>
                <a:gd name="connsiteX419" fmla="*/ 1887729 w 2568523"/>
                <a:gd name="connsiteY419" fmla="*/ 467917 h 4419916"/>
                <a:gd name="connsiteX420" fmla="*/ 2049417 w 2568523"/>
                <a:gd name="connsiteY420" fmla="*/ 626798 h 4419916"/>
                <a:gd name="connsiteX421" fmla="*/ 2049417 w 2568523"/>
                <a:gd name="connsiteY421" fmla="*/ 627162 h 4419916"/>
                <a:gd name="connsiteX422" fmla="*/ 1936891 w 2568523"/>
                <a:gd name="connsiteY422" fmla="*/ 774045 h 4419916"/>
                <a:gd name="connsiteX423" fmla="*/ 1851677 w 2568523"/>
                <a:gd name="connsiteY423" fmla="*/ 849668 h 4419916"/>
                <a:gd name="connsiteX424" fmla="*/ 1464937 w 2568523"/>
                <a:gd name="connsiteY424" fmla="*/ 886752 h 4419916"/>
                <a:gd name="connsiteX425" fmla="*/ 1630631 w 2568523"/>
                <a:gd name="connsiteY425" fmla="*/ 676244 h 4419916"/>
                <a:gd name="connsiteX426" fmla="*/ 1709290 w 2568523"/>
                <a:gd name="connsiteY426" fmla="*/ 580988 h 4419916"/>
                <a:gd name="connsiteX427" fmla="*/ 1805793 w 2568523"/>
                <a:gd name="connsiteY427" fmla="*/ 676608 h 4419916"/>
                <a:gd name="connsiteX428" fmla="*/ 1812348 w 2568523"/>
                <a:gd name="connsiteY428" fmla="*/ 678426 h 4419916"/>
                <a:gd name="connsiteX429" fmla="*/ 1817810 w 2568523"/>
                <a:gd name="connsiteY429" fmla="*/ 674063 h 4419916"/>
                <a:gd name="connsiteX430" fmla="*/ 1861510 w 2568523"/>
                <a:gd name="connsiteY430" fmla="*/ 572626 h 4419916"/>
                <a:gd name="connsiteX431" fmla="*/ 1860417 w 2568523"/>
                <a:gd name="connsiteY431" fmla="*/ 565355 h 4419916"/>
                <a:gd name="connsiteX432" fmla="*/ 1817446 w 2568523"/>
                <a:gd name="connsiteY432" fmla="*/ 511182 h 4419916"/>
                <a:gd name="connsiteX433" fmla="*/ 1887729 w 2568523"/>
                <a:gd name="connsiteY433" fmla="*/ 467917 h 4419916"/>
                <a:gd name="connsiteX434" fmla="*/ 739527 w 2568523"/>
                <a:gd name="connsiteY434" fmla="*/ 184331 h 4419916"/>
                <a:gd name="connsiteX435" fmla="*/ 964943 w 2568523"/>
                <a:gd name="connsiteY435" fmla="*/ 237776 h 4419916"/>
                <a:gd name="connsiteX436" fmla="*/ 662689 w 2568523"/>
                <a:gd name="connsiteY436" fmla="*/ 236685 h 4419916"/>
                <a:gd name="connsiteX437" fmla="*/ 330938 w 2568523"/>
                <a:gd name="connsiteY437" fmla="*/ 201055 h 4419916"/>
                <a:gd name="connsiteX438" fmla="*/ 546522 w 2568523"/>
                <a:gd name="connsiteY438" fmla="*/ 17088 h 4419916"/>
                <a:gd name="connsiteX439" fmla="*/ 736250 w 2568523"/>
                <a:gd name="connsiteY439" fmla="*/ 182513 h 4419916"/>
                <a:gd name="connsiteX440" fmla="*/ 739527 w 2568523"/>
                <a:gd name="connsiteY440" fmla="*/ 184331 h 4419916"/>
                <a:gd name="connsiteX441" fmla="*/ 250822 w 2568523"/>
                <a:gd name="connsiteY441" fmla="*/ 14543 h 4419916"/>
                <a:gd name="connsiteX442" fmla="*/ 526857 w 2568523"/>
                <a:gd name="connsiteY442" fmla="*/ 14543 h 4419916"/>
                <a:gd name="connsiteX443" fmla="*/ 316371 w 2568523"/>
                <a:gd name="connsiteY443" fmla="*/ 193784 h 4419916"/>
                <a:gd name="connsiteX444" fmla="*/ 250822 w 2568523"/>
                <a:gd name="connsiteY444" fmla="*/ 14543 h 4419916"/>
                <a:gd name="connsiteX445" fmla="*/ 128828 w 2568523"/>
                <a:gd name="connsiteY445" fmla="*/ 265771 h 4419916"/>
                <a:gd name="connsiteX446" fmla="*/ 303262 w 2568523"/>
                <a:gd name="connsiteY446" fmla="*/ 216689 h 4419916"/>
                <a:gd name="connsiteX447" fmla="*/ 251915 w 2568523"/>
                <a:gd name="connsiteY447" fmla="*/ 431560 h 4419916"/>
                <a:gd name="connsiteX448" fmla="*/ 70926 w 2568523"/>
                <a:gd name="connsiteY448" fmla="*/ 388295 h 4419916"/>
                <a:gd name="connsiteX449" fmla="*/ 128828 w 2568523"/>
                <a:gd name="connsiteY449" fmla="*/ 265771 h 4419916"/>
                <a:gd name="connsiteX450" fmla="*/ 52718 w 2568523"/>
                <a:gd name="connsiteY450" fmla="*/ 427197 h 4419916"/>
                <a:gd name="connsiteX451" fmla="*/ 64736 w 2568523"/>
                <a:gd name="connsiteY451" fmla="*/ 402111 h 4419916"/>
                <a:gd name="connsiteX452" fmla="*/ 246452 w 2568523"/>
                <a:gd name="connsiteY452" fmla="*/ 445739 h 4419916"/>
                <a:gd name="connsiteX453" fmla="*/ 112441 w 2568523"/>
                <a:gd name="connsiteY453" fmla="*/ 694059 h 4419916"/>
                <a:gd name="connsiteX454" fmla="*/ 14846 w 2568523"/>
                <a:gd name="connsiteY454" fmla="*/ 587896 h 4419916"/>
                <a:gd name="connsiteX455" fmla="*/ 52718 w 2568523"/>
                <a:gd name="connsiteY455" fmla="*/ 427197 h 4419916"/>
                <a:gd name="connsiteX456" fmla="*/ 426348 w 2568523"/>
                <a:gd name="connsiteY456" fmla="*/ 635888 h 4419916"/>
                <a:gd name="connsiteX457" fmla="*/ 265753 w 2568523"/>
                <a:gd name="connsiteY457" fmla="*/ 611528 h 4419916"/>
                <a:gd name="connsiteX458" fmla="*/ 261019 w 2568523"/>
                <a:gd name="connsiteY458" fmla="*/ 612255 h 4419916"/>
                <a:gd name="connsiteX459" fmla="*/ 132470 w 2568523"/>
                <a:gd name="connsiteY459" fmla="*/ 686788 h 4419916"/>
                <a:gd name="connsiteX460" fmla="*/ 258834 w 2568523"/>
                <a:gd name="connsiteY460" fmla="*/ 452284 h 4419916"/>
                <a:gd name="connsiteX461" fmla="*/ 475146 w 2568523"/>
                <a:gd name="connsiteY461" fmla="*/ 675517 h 4419916"/>
                <a:gd name="connsiteX462" fmla="*/ 429626 w 2568523"/>
                <a:gd name="connsiteY462" fmla="*/ 637342 h 4419916"/>
                <a:gd name="connsiteX463" fmla="*/ 426348 w 2568523"/>
                <a:gd name="connsiteY463" fmla="*/ 635888 h 4419916"/>
                <a:gd name="connsiteX464" fmla="*/ 597504 w 2568523"/>
                <a:gd name="connsiteY464" fmla="*/ 1014366 h 4419916"/>
                <a:gd name="connsiteX465" fmla="*/ 588400 w 2568523"/>
                <a:gd name="connsiteY465" fmla="*/ 783862 h 4419916"/>
                <a:gd name="connsiteX466" fmla="*/ 1054527 w 2568523"/>
                <a:gd name="connsiteY466" fmla="*/ 899114 h 4419916"/>
                <a:gd name="connsiteX467" fmla="*/ 718042 w 2568523"/>
                <a:gd name="connsiteY467" fmla="*/ 1162340 h 4419916"/>
                <a:gd name="connsiteX468" fmla="*/ 597504 w 2568523"/>
                <a:gd name="connsiteY468" fmla="*/ 1014366 h 4419916"/>
                <a:gd name="connsiteX469" fmla="*/ 715857 w 2568523"/>
                <a:gd name="connsiteY469" fmla="*/ 1186336 h 4419916"/>
                <a:gd name="connsiteX470" fmla="*/ 891019 w 2568523"/>
                <a:gd name="connsiteY470" fmla="*/ 1539728 h 4419916"/>
                <a:gd name="connsiteX471" fmla="*/ 565822 w 2568523"/>
                <a:gd name="connsiteY471" fmla="*/ 1393936 h 4419916"/>
                <a:gd name="connsiteX472" fmla="*/ 572013 w 2568523"/>
                <a:gd name="connsiteY472" fmla="*/ 1385573 h 4419916"/>
                <a:gd name="connsiteX473" fmla="*/ 715857 w 2568523"/>
                <a:gd name="connsiteY473" fmla="*/ 1186336 h 4419916"/>
                <a:gd name="connsiteX474" fmla="*/ 500637 w 2568523"/>
                <a:gd name="connsiteY474" fmla="*/ 1645891 h 4419916"/>
                <a:gd name="connsiteX475" fmla="*/ 500637 w 2568523"/>
                <a:gd name="connsiteY475" fmla="*/ 1480466 h 4419916"/>
                <a:gd name="connsiteX476" fmla="*/ 557082 w 2568523"/>
                <a:gd name="connsiteY476" fmla="*/ 1405570 h 4419916"/>
                <a:gd name="connsiteX477" fmla="*/ 892839 w 2568523"/>
                <a:gd name="connsiteY477" fmla="*/ 1556452 h 4419916"/>
                <a:gd name="connsiteX478" fmla="*/ 592406 w 2568523"/>
                <a:gd name="connsiteY478" fmla="*/ 1797501 h 4419916"/>
                <a:gd name="connsiteX479" fmla="*/ 500637 w 2568523"/>
                <a:gd name="connsiteY479" fmla="*/ 1645891 h 4419916"/>
                <a:gd name="connsiteX480" fmla="*/ 664874 w 2568523"/>
                <a:gd name="connsiteY480" fmla="*/ 2090903 h 4419916"/>
                <a:gd name="connsiteX481" fmla="*/ 663782 w 2568523"/>
                <a:gd name="connsiteY481" fmla="*/ 2089449 h 4419916"/>
                <a:gd name="connsiteX482" fmla="*/ 597868 w 2568523"/>
                <a:gd name="connsiteY482" fmla="*/ 2023642 h 4419916"/>
                <a:gd name="connsiteX483" fmla="*/ 597868 w 2568523"/>
                <a:gd name="connsiteY483" fmla="*/ 1815316 h 4419916"/>
                <a:gd name="connsiteX484" fmla="*/ 925978 w 2568523"/>
                <a:gd name="connsiteY484" fmla="*/ 1815316 h 4419916"/>
                <a:gd name="connsiteX485" fmla="*/ 806533 w 2568523"/>
                <a:gd name="connsiteY485" fmla="*/ 2231969 h 4419916"/>
                <a:gd name="connsiteX486" fmla="*/ 712579 w 2568523"/>
                <a:gd name="connsiteY486" fmla="*/ 2166890 h 4419916"/>
                <a:gd name="connsiteX487" fmla="*/ 664874 w 2568523"/>
                <a:gd name="connsiteY487" fmla="*/ 2090903 h 4419916"/>
                <a:gd name="connsiteX488" fmla="*/ 829839 w 2568523"/>
                <a:gd name="connsiteY488" fmla="*/ 2248330 h 4419916"/>
                <a:gd name="connsiteX489" fmla="*/ 1010464 w 2568523"/>
                <a:gd name="connsiteY489" fmla="*/ 2219608 h 4419916"/>
                <a:gd name="connsiteX490" fmla="*/ 1002088 w 2568523"/>
                <a:gd name="connsiteY490" fmla="*/ 2353766 h 4419916"/>
                <a:gd name="connsiteX491" fmla="*/ 837851 w 2568523"/>
                <a:gd name="connsiteY491" fmla="*/ 2253420 h 4419916"/>
                <a:gd name="connsiteX492" fmla="*/ 829839 w 2568523"/>
                <a:gd name="connsiteY492" fmla="*/ 2248330 h 4419916"/>
                <a:gd name="connsiteX493" fmla="*/ 1016290 w 2568523"/>
                <a:gd name="connsiteY493" fmla="*/ 2363583 h 4419916"/>
                <a:gd name="connsiteX494" fmla="*/ 1025030 w 2568523"/>
                <a:gd name="connsiteY494" fmla="*/ 2221789 h 4419916"/>
                <a:gd name="connsiteX495" fmla="*/ 1090215 w 2568523"/>
                <a:gd name="connsiteY495" fmla="*/ 2250148 h 4419916"/>
                <a:gd name="connsiteX496" fmla="*/ 1145203 w 2568523"/>
                <a:gd name="connsiteY496" fmla="*/ 2432298 h 4419916"/>
                <a:gd name="connsiteX497" fmla="*/ 1093857 w 2568523"/>
                <a:gd name="connsiteY497" fmla="*/ 2440660 h 4419916"/>
                <a:gd name="connsiteX498" fmla="*/ 1016290 w 2568523"/>
                <a:gd name="connsiteY498" fmla="*/ 2363583 h 4419916"/>
                <a:gd name="connsiteX499" fmla="*/ 1159406 w 2568523"/>
                <a:gd name="connsiteY499" fmla="*/ 2430480 h 4419916"/>
                <a:gd name="connsiteX500" fmla="*/ 1104781 w 2568523"/>
                <a:gd name="connsiteY500" fmla="*/ 2249421 h 4419916"/>
                <a:gd name="connsiteX501" fmla="*/ 1162319 w 2568523"/>
                <a:gd name="connsiteY501" fmla="*/ 2222880 h 4419916"/>
                <a:gd name="connsiteX502" fmla="*/ 1164868 w 2568523"/>
                <a:gd name="connsiteY502" fmla="*/ 2220699 h 4419916"/>
                <a:gd name="connsiteX503" fmla="*/ 1185990 w 2568523"/>
                <a:gd name="connsiteY503" fmla="*/ 2193794 h 4419916"/>
                <a:gd name="connsiteX504" fmla="*/ 1185990 w 2568523"/>
                <a:gd name="connsiteY504" fmla="*/ 2366855 h 4419916"/>
                <a:gd name="connsiteX505" fmla="*/ 1185990 w 2568523"/>
                <a:gd name="connsiteY505" fmla="*/ 2366855 h 4419916"/>
                <a:gd name="connsiteX506" fmla="*/ 1186354 w 2568523"/>
                <a:gd name="connsiteY506" fmla="*/ 2367945 h 4419916"/>
                <a:gd name="connsiteX507" fmla="*/ 1187082 w 2568523"/>
                <a:gd name="connsiteY507" fmla="*/ 2370127 h 4419916"/>
                <a:gd name="connsiteX508" fmla="*/ 1187082 w 2568523"/>
                <a:gd name="connsiteY508" fmla="*/ 2370490 h 4419916"/>
                <a:gd name="connsiteX509" fmla="*/ 1187446 w 2568523"/>
                <a:gd name="connsiteY509" fmla="*/ 2371218 h 4419916"/>
                <a:gd name="connsiteX510" fmla="*/ 1188903 w 2568523"/>
                <a:gd name="connsiteY510" fmla="*/ 2372672 h 4419916"/>
                <a:gd name="connsiteX511" fmla="*/ 1189995 w 2568523"/>
                <a:gd name="connsiteY511" fmla="*/ 2373399 h 4419916"/>
                <a:gd name="connsiteX512" fmla="*/ 1191816 w 2568523"/>
                <a:gd name="connsiteY512" fmla="*/ 2374126 h 4419916"/>
                <a:gd name="connsiteX513" fmla="*/ 1192545 w 2568523"/>
                <a:gd name="connsiteY513" fmla="*/ 2374490 h 4419916"/>
                <a:gd name="connsiteX514" fmla="*/ 1309440 w 2568523"/>
                <a:gd name="connsiteY514" fmla="*/ 2394486 h 4419916"/>
                <a:gd name="connsiteX515" fmla="*/ 1264648 w 2568523"/>
                <a:gd name="connsiteY515" fmla="*/ 2413755 h 4419916"/>
                <a:gd name="connsiteX516" fmla="*/ 1159406 w 2568523"/>
                <a:gd name="connsiteY516" fmla="*/ 2430480 h 4419916"/>
                <a:gd name="connsiteX517" fmla="*/ 1252995 w 2568523"/>
                <a:gd name="connsiteY517" fmla="*/ 2467564 h 4419916"/>
                <a:gd name="connsiteX518" fmla="*/ 1253360 w 2568523"/>
                <a:gd name="connsiteY518" fmla="*/ 2466837 h 4419916"/>
                <a:gd name="connsiteX519" fmla="*/ 1241342 w 2568523"/>
                <a:gd name="connsiteY519" fmla="*/ 2567547 h 4419916"/>
                <a:gd name="connsiteX520" fmla="*/ 1207839 w 2568523"/>
                <a:gd name="connsiteY520" fmla="*/ 2535189 h 4419916"/>
                <a:gd name="connsiteX521" fmla="*/ 1252995 w 2568523"/>
                <a:gd name="connsiteY521" fmla="*/ 2467564 h 4419916"/>
                <a:gd name="connsiteX522" fmla="*/ 1314174 w 2568523"/>
                <a:gd name="connsiteY522" fmla="*/ 2637352 h 4419916"/>
                <a:gd name="connsiteX523" fmla="*/ 1254452 w 2568523"/>
                <a:gd name="connsiteY523" fmla="*/ 2580272 h 4419916"/>
                <a:gd name="connsiteX524" fmla="*/ 1273024 w 2568523"/>
                <a:gd name="connsiteY524" fmla="*/ 2425026 h 4419916"/>
                <a:gd name="connsiteX525" fmla="*/ 1321822 w 2568523"/>
                <a:gd name="connsiteY525" fmla="*/ 2403939 h 4419916"/>
                <a:gd name="connsiteX526" fmla="*/ 1298151 w 2568523"/>
                <a:gd name="connsiteY526" fmla="*/ 2470836 h 4419916"/>
                <a:gd name="connsiteX527" fmla="*/ 1298880 w 2568523"/>
                <a:gd name="connsiteY527" fmla="*/ 2477381 h 4419916"/>
                <a:gd name="connsiteX528" fmla="*/ 1336753 w 2568523"/>
                <a:gd name="connsiteY528" fmla="*/ 2534098 h 4419916"/>
                <a:gd name="connsiteX529" fmla="*/ 1341122 w 2568523"/>
                <a:gd name="connsiteY529" fmla="*/ 2602086 h 4419916"/>
                <a:gd name="connsiteX530" fmla="*/ 1314174 w 2568523"/>
                <a:gd name="connsiteY530" fmla="*/ 2637352 h 4419916"/>
                <a:gd name="connsiteX531" fmla="*/ 1355689 w 2568523"/>
                <a:gd name="connsiteY531" fmla="*/ 2595542 h 4419916"/>
                <a:gd name="connsiteX532" fmla="*/ 1352047 w 2568523"/>
                <a:gd name="connsiteY532" fmla="*/ 2538824 h 4419916"/>
                <a:gd name="connsiteX533" fmla="*/ 1404487 w 2568523"/>
                <a:gd name="connsiteY533" fmla="*/ 2538824 h 4419916"/>
                <a:gd name="connsiteX534" fmla="*/ 1441631 w 2568523"/>
                <a:gd name="connsiteY534" fmla="*/ 2575909 h 4419916"/>
                <a:gd name="connsiteX535" fmla="*/ 1355689 w 2568523"/>
                <a:gd name="connsiteY535" fmla="*/ 2595542 h 4419916"/>
                <a:gd name="connsiteX536" fmla="*/ 2557423 w 2568523"/>
                <a:gd name="connsiteY536" fmla="*/ 2991835 h 4419916"/>
                <a:gd name="connsiteX537" fmla="*/ 2417949 w 2568523"/>
                <a:gd name="connsiteY537" fmla="*/ 2722065 h 4419916"/>
                <a:gd name="connsiteX538" fmla="*/ 2557423 w 2568523"/>
                <a:gd name="connsiteY538" fmla="*/ 2755877 h 4419916"/>
                <a:gd name="connsiteX539" fmla="*/ 2557423 w 2568523"/>
                <a:gd name="connsiteY539" fmla="*/ 2991835 h 4419916"/>
                <a:gd name="connsiteX540" fmla="*/ 2399376 w 2568523"/>
                <a:gd name="connsiteY540" fmla="*/ 3383039 h 4419916"/>
                <a:gd name="connsiteX541" fmla="*/ 2285394 w 2568523"/>
                <a:gd name="connsiteY541" fmla="*/ 3297963 h 4419916"/>
                <a:gd name="connsiteX542" fmla="*/ 2450723 w 2568523"/>
                <a:gd name="connsiteY542" fmla="*/ 3140536 h 4419916"/>
                <a:gd name="connsiteX543" fmla="*/ 2399376 w 2568523"/>
                <a:gd name="connsiteY543" fmla="*/ 3383039 h 4419916"/>
                <a:gd name="connsiteX544" fmla="*/ 2103677 w 2568523"/>
                <a:gd name="connsiteY544" fmla="*/ 3746611 h 4419916"/>
                <a:gd name="connsiteX545" fmla="*/ 2011908 w 2568523"/>
                <a:gd name="connsiteY545" fmla="*/ 3730250 h 4419916"/>
                <a:gd name="connsiteX546" fmla="*/ 1874983 w 2568523"/>
                <a:gd name="connsiteY546" fmla="*/ 3460480 h 4419916"/>
                <a:gd name="connsiteX547" fmla="*/ 2216931 w 2568523"/>
                <a:gd name="connsiteY547" fmla="*/ 3626269 h 4419916"/>
                <a:gd name="connsiteX548" fmla="*/ 2103677 w 2568523"/>
                <a:gd name="connsiteY548" fmla="*/ 3746611 h 4419916"/>
                <a:gd name="connsiteX549" fmla="*/ 1940168 w 2568523"/>
                <a:gd name="connsiteY549" fmla="*/ 3902583 h 4419916"/>
                <a:gd name="connsiteX550" fmla="*/ 1869885 w 2568523"/>
                <a:gd name="connsiteY550" fmla="*/ 3719707 h 4419916"/>
                <a:gd name="connsiteX551" fmla="*/ 2002076 w 2568523"/>
                <a:gd name="connsiteY551" fmla="*/ 3743339 h 4419916"/>
                <a:gd name="connsiteX552" fmla="*/ 2037035 w 2568523"/>
                <a:gd name="connsiteY552" fmla="*/ 3812417 h 4419916"/>
                <a:gd name="connsiteX553" fmla="*/ 1940168 w 2568523"/>
                <a:gd name="connsiteY553" fmla="*/ 3902583 h 4419916"/>
                <a:gd name="connsiteX554" fmla="*/ 1682342 w 2568523"/>
                <a:gd name="connsiteY554" fmla="*/ 4204712 h 4419916"/>
                <a:gd name="connsiteX555" fmla="*/ 1875712 w 2568523"/>
                <a:gd name="connsiteY555" fmla="*/ 4093095 h 4419916"/>
                <a:gd name="connsiteX556" fmla="*/ 1862966 w 2568523"/>
                <a:gd name="connsiteY556" fmla="*/ 4268701 h 4419916"/>
                <a:gd name="connsiteX557" fmla="*/ 1682342 w 2568523"/>
                <a:gd name="connsiteY557" fmla="*/ 4204712 h 4419916"/>
                <a:gd name="connsiteX558" fmla="*/ 1832377 w 2568523"/>
                <a:gd name="connsiteY558" fmla="*/ 4358503 h 4419916"/>
                <a:gd name="connsiteX559" fmla="*/ 1694359 w 2568523"/>
                <a:gd name="connsiteY559" fmla="*/ 4224708 h 4419916"/>
                <a:gd name="connsiteX560" fmla="*/ 1860053 w 2568523"/>
                <a:gd name="connsiteY560" fmla="*/ 4283607 h 4419916"/>
                <a:gd name="connsiteX561" fmla="*/ 1832377 w 2568523"/>
                <a:gd name="connsiteY561" fmla="*/ 4358503 h 4419916"/>
                <a:gd name="connsiteX562" fmla="*/ 1678700 w 2568523"/>
                <a:gd name="connsiteY562" fmla="*/ 4049467 h 4419916"/>
                <a:gd name="connsiteX563" fmla="*/ 1863330 w 2568523"/>
                <a:gd name="connsiteY563" fmla="*/ 4083642 h 4419916"/>
                <a:gd name="connsiteX564" fmla="*/ 1673238 w 2568523"/>
                <a:gd name="connsiteY564" fmla="*/ 4193441 h 4419916"/>
                <a:gd name="connsiteX565" fmla="*/ 1678700 w 2568523"/>
                <a:gd name="connsiteY565" fmla="*/ 4049467 h 4419916"/>
                <a:gd name="connsiteX566" fmla="*/ 1679064 w 2568523"/>
                <a:gd name="connsiteY566" fmla="*/ 4034560 h 4419916"/>
                <a:gd name="connsiteX567" fmla="*/ 1685983 w 2568523"/>
                <a:gd name="connsiteY567" fmla="*/ 3856410 h 4419916"/>
                <a:gd name="connsiteX568" fmla="*/ 1865151 w 2568523"/>
                <a:gd name="connsiteY568" fmla="*/ 4069099 h 4419916"/>
                <a:gd name="connsiteX569" fmla="*/ 1679064 w 2568523"/>
                <a:gd name="connsiteY569" fmla="*/ 4034560 h 4419916"/>
                <a:gd name="connsiteX570" fmla="*/ 1374261 w 2568523"/>
                <a:gd name="connsiteY570" fmla="*/ 2974747 h 4419916"/>
                <a:gd name="connsiteX571" fmla="*/ 1547966 w 2568523"/>
                <a:gd name="connsiteY571" fmla="*/ 2957659 h 4419916"/>
                <a:gd name="connsiteX572" fmla="*/ 1460568 w 2568523"/>
                <a:gd name="connsiteY572" fmla="*/ 3168531 h 4419916"/>
                <a:gd name="connsiteX573" fmla="*/ 1374261 w 2568523"/>
                <a:gd name="connsiteY573" fmla="*/ 2974747 h 4419916"/>
                <a:gd name="connsiteX574" fmla="*/ 1433984 w 2568523"/>
                <a:gd name="connsiteY574" fmla="*/ 2730790 h 4419916"/>
                <a:gd name="connsiteX575" fmla="*/ 1547602 w 2568523"/>
                <a:gd name="connsiteY575" fmla="*/ 2942753 h 4419916"/>
                <a:gd name="connsiteX576" fmla="*/ 1373169 w 2568523"/>
                <a:gd name="connsiteY576" fmla="*/ 2960204 h 4419916"/>
                <a:gd name="connsiteX577" fmla="*/ 1433984 w 2568523"/>
                <a:gd name="connsiteY577" fmla="*/ 2730790 h 4419916"/>
                <a:gd name="connsiteX578" fmla="*/ 1975856 w 2568523"/>
                <a:gd name="connsiteY578" fmla="*/ 2634080 h 4419916"/>
                <a:gd name="connsiteX579" fmla="*/ 1848400 w 2568523"/>
                <a:gd name="connsiteY579" fmla="*/ 2622809 h 4419916"/>
                <a:gd name="connsiteX580" fmla="*/ 1903388 w 2568523"/>
                <a:gd name="connsiteY580" fmla="*/ 2563911 h 4419916"/>
                <a:gd name="connsiteX581" fmla="*/ 1975856 w 2568523"/>
                <a:gd name="connsiteY581" fmla="*/ 2634080 h 4419916"/>
                <a:gd name="connsiteX582" fmla="*/ 2381532 w 2568523"/>
                <a:gd name="connsiteY582" fmla="*/ 2715157 h 4419916"/>
                <a:gd name="connsiteX583" fmla="*/ 2124434 w 2568523"/>
                <a:gd name="connsiteY583" fmla="*/ 2854405 h 4419916"/>
                <a:gd name="connsiteX584" fmla="*/ 2213654 w 2568523"/>
                <a:gd name="connsiteY584" fmla="*/ 2690070 h 4419916"/>
                <a:gd name="connsiteX585" fmla="*/ 2381532 w 2568523"/>
                <a:gd name="connsiteY585" fmla="*/ 2715157 h 4419916"/>
                <a:gd name="connsiteX586" fmla="*/ 2275197 w 2568523"/>
                <a:gd name="connsiteY586" fmla="*/ 3287419 h 4419916"/>
                <a:gd name="connsiteX587" fmla="*/ 2163764 w 2568523"/>
                <a:gd name="connsiteY587" fmla="*/ 3120540 h 4419916"/>
                <a:gd name="connsiteX588" fmla="*/ 2444532 w 2568523"/>
                <a:gd name="connsiteY588" fmla="*/ 3125993 h 4419916"/>
                <a:gd name="connsiteX589" fmla="*/ 2275197 w 2568523"/>
                <a:gd name="connsiteY589" fmla="*/ 3287419 h 4419916"/>
                <a:gd name="connsiteX590" fmla="*/ 2102220 w 2568523"/>
                <a:gd name="connsiteY590" fmla="*/ 2890762 h 4419916"/>
                <a:gd name="connsiteX591" fmla="*/ 2141914 w 2568523"/>
                <a:gd name="connsiteY591" fmla="*/ 3108178 h 4419916"/>
                <a:gd name="connsiteX592" fmla="*/ 1878261 w 2568523"/>
                <a:gd name="connsiteY592" fmla="*/ 3204161 h 4419916"/>
                <a:gd name="connsiteX593" fmla="*/ 2102220 w 2568523"/>
                <a:gd name="connsiteY593" fmla="*/ 2890762 h 4419916"/>
                <a:gd name="connsiteX594" fmla="*/ 1858960 w 2568523"/>
                <a:gd name="connsiteY594" fmla="*/ 3205979 h 4419916"/>
                <a:gd name="connsiteX595" fmla="*/ 1755903 w 2568523"/>
                <a:gd name="connsiteY595" fmla="*/ 3043099 h 4419916"/>
                <a:gd name="connsiteX596" fmla="*/ 2084376 w 2568523"/>
                <a:gd name="connsiteY596" fmla="*/ 2890762 h 4419916"/>
                <a:gd name="connsiteX597" fmla="*/ 1858960 w 2568523"/>
                <a:gd name="connsiteY597" fmla="*/ 3205979 h 4419916"/>
                <a:gd name="connsiteX598" fmla="*/ 2114602 w 2568523"/>
                <a:gd name="connsiteY598" fmla="*/ 2876583 h 4419916"/>
                <a:gd name="connsiteX599" fmla="*/ 2383353 w 2568523"/>
                <a:gd name="connsiteY599" fmla="*/ 2731154 h 4419916"/>
                <a:gd name="connsiteX600" fmla="*/ 2154296 w 2568523"/>
                <a:gd name="connsiteY600" fmla="*/ 3093635 h 4419916"/>
                <a:gd name="connsiteX601" fmla="*/ 2114602 w 2568523"/>
                <a:gd name="connsiteY601" fmla="*/ 2876583 h 4419916"/>
                <a:gd name="connsiteX602" fmla="*/ 2070174 w 2568523"/>
                <a:gd name="connsiteY602" fmla="*/ 2881309 h 4419916"/>
                <a:gd name="connsiteX603" fmla="*/ 1763914 w 2568523"/>
                <a:gd name="connsiteY603" fmla="*/ 3023466 h 4419916"/>
                <a:gd name="connsiteX604" fmla="*/ 1844394 w 2568523"/>
                <a:gd name="connsiteY604" fmla="*/ 2890762 h 4419916"/>
                <a:gd name="connsiteX605" fmla="*/ 2070174 w 2568523"/>
                <a:gd name="connsiteY605" fmla="*/ 2881309 h 4419916"/>
                <a:gd name="connsiteX606" fmla="*/ 1854955 w 2568523"/>
                <a:gd name="connsiteY606" fmla="*/ 2875492 h 4419916"/>
                <a:gd name="connsiteX607" fmla="*/ 2011180 w 2568523"/>
                <a:gd name="connsiteY607" fmla="*/ 2660985 h 4419916"/>
                <a:gd name="connsiteX608" fmla="*/ 2095665 w 2568523"/>
                <a:gd name="connsiteY608" fmla="*/ 2865676 h 4419916"/>
                <a:gd name="connsiteX609" fmla="*/ 1854955 w 2568523"/>
                <a:gd name="connsiteY609" fmla="*/ 2875492 h 4419916"/>
                <a:gd name="connsiteX610" fmla="*/ 1832377 w 2568523"/>
                <a:gd name="connsiteY610" fmla="*/ 2862404 h 4419916"/>
                <a:gd name="connsiteX611" fmla="*/ 1627353 w 2568523"/>
                <a:gd name="connsiteY611" fmla="*/ 2613357 h 4419916"/>
                <a:gd name="connsiteX612" fmla="*/ 1825822 w 2568523"/>
                <a:gd name="connsiteY612" fmla="*/ 2635171 h 4419916"/>
                <a:gd name="connsiteX613" fmla="*/ 1832377 w 2568523"/>
                <a:gd name="connsiteY613" fmla="*/ 2862404 h 4419916"/>
                <a:gd name="connsiteX614" fmla="*/ 1615336 w 2568523"/>
                <a:gd name="connsiteY614" fmla="*/ 2621719 h 4419916"/>
                <a:gd name="connsiteX615" fmla="*/ 1827278 w 2568523"/>
                <a:gd name="connsiteY615" fmla="*/ 2879128 h 4419916"/>
                <a:gd name="connsiteX616" fmla="*/ 1568359 w 2568523"/>
                <a:gd name="connsiteY616" fmla="*/ 2939481 h 4419916"/>
                <a:gd name="connsiteX617" fmla="*/ 1615336 w 2568523"/>
                <a:gd name="connsiteY617" fmla="*/ 2621719 h 4419916"/>
                <a:gd name="connsiteX618" fmla="*/ 1563261 w 2568523"/>
                <a:gd name="connsiteY618" fmla="*/ 2959114 h 4419916"/>
                <a:gd name="connsiteX619" fmla="*/ 1729319 w 2568523"/>
                <a:gd name="connsiteY619" fmla="*/ 3040190 h 4419916"/>
                <a:gd name="connsiteX620" fmla="*/ 1475498 w 2568523"/>
                <a:gd name="connsiteY620" fmla="*/ 3171076 h 4419916"/>
                <a:gd name="connsiteX621" fmla="*/ 1563261 w 2568523"/>
                <a:gd name="connsiteY621" fmla="*/ 2959114 h 4419916"/>
                <a:gd name="connsiteX622" fmla="*/ 1580741 w 2568523"/>
                <a:gd name="connsiteY622" fmla="*/ 2951479 h 4419916"/>
                <a:gd name="connsiteX623" fmla="*/ 1824729 w 2568523"/>
                <a:gd name="connsiteY623" fmla="*/ 2894398 h 4419916"/>
                <a:gd name="connsiteX624" fmla="*/ 1742429 w 2568523"/>
                <a:gd name="connsiteY624" fmla="*/ 3030374 h 4419916"/>
                <a:gd name="connsiteX625" fmla="*/ 1580741 w 2568523"/>
                <a:gd name="connsiteY625" fmla="*/ 2951479 h 4419916"/>
                <a:gd name="connsiteX626" fmla="*/ 1746799 w 2568523"/>
                <a:gd name="connsiteY626" fmla="*/ 3056187 h 4419916"/>
                <a:gd name="connsiteX627" fmla="*/ 1847671 w 2568523"/>
                <a:gd name="connsiteY627" fmla="*/ 3215796 h 4419916"/>
                <a:gd name="connsiteX628" fmla="*/ 1653573 w 2568523"/>
                <a:gd name="connsiteY628" fmla="*/ 3286329 h 4419916"/>
                <a:gd name="connsiteX629" fmla="*/ 1746799 w 2568523"/>
                <a:gd name="connsiteY629" fmla="*/ 3056187 h 4419916"/>
                <a:gd name="connsiteX630" fmla="*/ 1851313 w 2568523"/>
                <a:gd name="connsiteY630" fmla="*/ 3229611 h 4419916"/>
                <a:gd name="connsiteX631" fmla="*/ 1851313 w 2568523"/>
                <a:gd name="connsiteY631" fmla="*/ 3430667 h 4419916"/>
                <a:gd name="connsiteX632" fmla="*/ 1656851 w 2568523"/>
                <a:gd name="connsiteY632" fmla="*/ 3300508 h 4419916"/>
                <a:gd name="connsiteX633" fmla="*/ 1851313 w 2568523"/>
                <a:gd name="connsiteY633" fmla="*/ 3229611 h 4419916"/>
                <a:gd name="connsiteX634" fmla="*/ 1865879 w 2568523"/>
                <a:gd name="connsiteY634" fmla="*/ 3232520 h 4419916"/>
                <a:gd name="connsiteX635" fmla="*/ 2207463 w 2568523"/>
                <a:gd name="connsiteY635" fmla="*/ 3450663 h 4419916"/>
                <a:gd name="connsiteX636" fmla="*/ 1865879 w 2568523"/>
                <a:gd name="connsiteY636" fmla="*/ 3437575 h 4419916"/>
                <a:gd name="connsiteX637" fmla="*/ 1865879 w 2568523"/>
                <a:gd name="connsiteY637" fmla="*/ 3232520 h 4419916"/>
                <a:gd name="connsiteX638" fmla="*/ 1874983 w 2568523"/>
                <a:gd name="connsiteY638" fmla="*/ 3220886 h 4419916"/>
                <a:gd name="connsiteX639" fmla="*/ 2144827 w 2568523"/>
                <a:gd name="connsiteY639" fmla="*/ 3122358 h 4419916"/>
                <a:gd name="connsiteX640" fmla="*/ 2222394 w 2568523"/>
                <a:gd name="connsiteY640" fmla="*/ 3442665 h 4419916"/>
                <a:gd name="connsiteX641" fmla="*/ 1874983 w 2568523"/>
                <a:gd name="connsiteY641" fmla="*/ 3220886 h 4419916"/>
                <a:gd name="connsiteX642" fmla="*/ 2163035 w 2568523"/>
                <a:gd name="connsiteY642" fmla="*/ 3105997 h 4419916"/>
                <a:gd name="connsiteX643" fmla="*/ 2399740 w 2568523"/>
                <a:gd name="connsiteY643" fmla="*/ 2731881 h 4419916"/>
                <a:gd name="connsiteX644" fmla="*/ 2454001 w 2568523"/>
                <a:gd name="connsiteY644" fmla="*/ 3111450 h 4419916"/>
                <a:gd name="connsiteX645" fmla="*/ 2163035 w 2568523"/>
                <a:gd name="connsiteY645" fmla="*/ 3105997 h 4419916"/>
                <a:gd name="connsiteX646" fmla="*/ 2107319 w 2568523"/>
                <a:gd name="connsiteY646" fmla="*/ 2855859 h 4419916"/>
                <a:gd name="connsiteX647" fmla="*/ 2024654 w 2568523"/>
                <a:gd name="connsiteY647" fmla="*/ 2655895 h 4419916"/>
                <a:gd name="connsiteX648" fmla="*/ 2198359 w 2568523"/>
                <a:gd name="connsiteY648" fmla="*/ 2687525 h 4419916"/>
                <a:gd name="connsiteX649" fmla="*/ 2107319 w 2568523"/>
                <a:gd name="connsiteY649" fmla="*/ 2855859 h 4419916"/>
                <a:gd name="connsiteX650" fmla="*/ 1846943 w 2568523"/>
                <a:gd name="connsiteY650" fmla="*/ 2862040 h 4419916"/>
                <a:gd name="connsiteX651" fmla="*/ 1840388 w 2568523"/>
                <a:gd name="connsiteY651" fmla="*/ 2636625 h 4419916"/>
                <a:gd name="connsiteX652" fmla="*/ 1994793 w 2568523"/>
                <a:gd name="connsiteY652" fmla="*/ 2650441 h 4419916"/>
                <a:gd name="connsiteX653" fmla="*/ 1999891 w 2568523"/>
                <a:gd name="connsiteY653" fmla="*/ 2651532 h 4419916"/>
                <a:gd name="connsiteX654" fmla="*/ 1846943 w 2568523"/>
                <a:gd name="connsiteY654" fmla="*/ 2862040 h 4419916"/>
                <a:gd name="connsiteX655" fmla="*/ 1625533 w 2568523"/>
                <a:gd name="connsiteY655" fmla="*/ 2598814 h 4419916"/>
                <a:gd name="connsiteX656" fmla="*/ 1726406 w 2568523"/>
                <a:gd name="connsiteY656" fmla="*/ 2489742 h 4419916"/>
                <a:gd name="connsiteX657" fmla="*/ 1817810 w 2568523"/>
                <a:gd name="connsiteY657" fmla="*/ 2619537 h 4419916"/>
                <a:gd name="connsiteX658" fmla="*/ 1625533 w 2568523"/>
                <a:gd name="connsiteY658" fmla="*/ 2598814 h 4419916"/>
                <a:gd name="connsiteX659" fmla="*/ 1612423 w 2568523"/>
                <a:gd name="connsiteY659" fmla="*/ 2591542 h 4419916"/>
                <a:gd name="connsiteX660" fmla="*/ 1564354 w 2568523"/>
                <a:gd name="connsiteY660" fmla="*/ 2485379 h 4419916"/>
                <a:gd name="connsiteX661" fmla="*/ 1715845 w 2568523"/>
                <a:gd name="connsiteY661" fmla="*/ 2479925 h 4419916"/>
                <a:gd name="connsiteX662" fmla="*/ 1612423 w 2568523"/>
                <a:gd name="connsiteY662" fmla="*/ 2591542 h 4419916"/>
                <a:gd name="connsiteX663" fmla="*/ 1555249 w 2568523"/>
                <a:gd name="connsiteY663" fmla="*/ 2926392 h 4419916"/>
                <a:gd name="connsiteX664" fmla="*/ 1441267 w 2568523"/>
                <a:gd name="connsiteY664" fmla="*/ 2714066 h 4419916"/>
                <a:gd name="connsiteX665" fmla="*/ 1600770 w 2568523"/>
                <a:gd name="connsiteY665" fmla="*/ 2618810 h 4419916"/>
                <a:gd name="connsiteX666" fmla="*/ 1555249 w 2568523"/>
                <a:gd name="connsiteY666" fmla="*/ 2926392 h 4419916"/>
                <a:gd name="connsiteX667" fmla="*/ 1731140 w 2568523"/>
                <a:gd name="connsiteY667" fmla="*/ 3055460 h 4419916"/>
                <a:gd name="connsiteX668" fmla="*/ 1637186 w 2568523"/>
                <a:gd name="connsiteY668" fmla="*/ 3287783 h 4419916"/>
                <a:gd name="connsiteX669" fmla="*/ 1475498 w 2568523"/>
                <a:gd name="connsiteY669" fmla="*/ 3187437 h 4419916"/>
                <a:gd name="connsiteX670" fmla="*/ 1731140 w 2568523"/>
                <a:gd name="connsiteY670" fmla="*/ 3055460 h 4419916"/>
                <a:gd name="connsiteX671" fmla="*/ 1652845 w 2568523"/>
                <a:gd name="connsiteY671" fmla="*/ 3534648 h 4419916"/>
                <a:gd name="connsiteX672" fmla="*/ 1648475 w 2568523"/>
                <a:gd name="connsiteY672" fmla="*/ 3312506 h 4419916"/>
                <a:gd name="connsiteX673" fmla="*/ 1844030 w 2568523"/>
                <a:gd name="connsiteY673" fmla="*/ 3443392 h 4419916"/>
                <a:gd name="connsiteX674" fmla="*/ 1652845 w 2568523"/>
                <a:gd name="connsiteY674" fmla="*/ 3534648 h 4419916"/>
                <a:gd name="connsiteX675" fmla="*/ 1851313 w 2568523"/>
                <a:gd name="connsiteY675" fmla="*/ 3455753 h 4419916"/>
                <a:gd name="connsiteX676" fmla="*/ 1851313 w 2568523"/>
                <a:gd name="connsiteY676" fmla="*/ 3695347 h 4419916"/>
                <a:gd name="connsiteX677" fmla="*/ 1659400 w 2568523"/>
                <a:gd name="connsiteY677" fmla="*/ 3547737 h 4419916"/>
                <a:gd name="connsiteX678" fmla="*/ 1851313 w 2568523"/>
                <a:gd name="connsiteY678" fmla="*/ 3455753 h 4419916"/>
                <a:gd name="connsiteX679" fmla="*/ 1925238 w 2568523"/>
                <a:gd name="connsiteY679" fmla="*/ 3904038 h 4419916"/>
                <a:gd name="connsiteX680" fmla="*/ 1695816 w 2568523"/>
                <a:gd name="connsiteY680" fmla="*/ 3834959 h 4419916"/>
                <a:gd name="connsiteX681" fmla="*/ 1854955 w 2568523"/>
                <a:gd name="connsiteY681" fmla="*/ 3721525 h 4419916"/>
                <a:gd name="connsiteX682" fmla="*/ 1925238 w 2568523"/>
                <a:gd name="connsiteY682" fmla="*/ 3904038 h 4419916"/>
                <a:gd name="connsiteX683" fmla="*/ 1865879 w 2568523"/>
                <a:gd name="connsiteY683" fmla="*/ 3704073 h 4419916"/>
                <a:gd name="connsiteX684" fmla="*/ 1865879 w 2568523"/>
                <a:gd name="connsiteY684" fmla="*/ 3475023 h 4419916"/>
                <a:gd name="connsiteX685" fmla="*/ 1994064 w 2568523"/>
                <a:gd name="connsiteY685" fmla="*/ 3726978 h 4419916"/>
                <a:gd name="connsiteX686" fmla="*/ 1865879 w 2568523"/>
                <a:gd name="connsiteY686" fmla="*/ 3704073 h 4419916"/>
                <a:gd name="connsiteX687" fmla="*/ 1893192 w 2568523"/>
                <a:gd name="connsiteY687" fmla="*/ 3452845 h 4419916"/>
                <a:gd name="connsiteX688" fmla="*/ 2226400 w 2568523"/>
                <a:gd name="connsiteY688" fmla="*/ 3465933 h 4419916"/>
                <a:gd name="connsiteX689" fmla="*/ 2222030 w 2568523"/>
                <a:gd name="connsiteY689" fmla="*/ 3612453 h 4419916"/>
                <a:gd name="connsiteX690" fmla="*/ 1893192 w 2568523"/>
                <a:gd name="connsiteY690" fmla="*/ 3452845 h 4419916"/>
                <a:gd name="connsiteX691" fmla="*/ 2239145 w 2568523"/>
                <a:gd name="connsiteY691" fmla="*/ 3449209 h 4419916"/>
                <a:gd name="connsiteX692" fmla="*/ 2167041 w 2568523"/>
                <a:gd name="connsiteY692" fmla="*/ 3151080 h 4419916"/>
                <a:gd name="connsiteX693" fmla="*/ 2268278 w 2568523"/>
                <a:gd name="connsiteY693" fmla="*/ 3302689 h 4419916"/>
                <a:gd name="connsiteX694" fmla="*/ 2268642 w 2568523"/>
                <a:gd name="connsiteY694" fmla="*/ 3303053 h 4419916"/>
                <a:gd name="connsiteX695" fmla="*/ 2269006 w 2568523"/>
                <a:gd name="connsiteY695" fmla="*/ 3303416 h 4419916"/>
                <a:gd name="connsiteX696" fmla="*/ 2269371 w 2568523"/>
                <a:gd name="connsiteY696" fmla="*/ 3303780 h 4419916"/>
                <a:gd name="connsiteX697" fmla="*/ 2269735 w 2568523"/>
                <a:gd name="connsiteY697" fmla="*/ 3304144 h 4419916"/>
                <a:gd name="connsiteX698" fmla="*/ 2389180 w 2568523"/>
                <a:gd name="connsiteY698" fmla="*/ 3393219 h 4419916"/>
                <a:gd name="connsiteX699" fmla="*/ 2239145 w 2568523"/>
                <a:gd name="connsiteY699" fmla="*/ 3449209 h 4419916"/>
                <a:gd name="connsiteX700" fmla="*/ 2467839 w 2568523"/>
                <a:gd name="connsiteY700" fmla="*/ 3103815 h 4419916"/>
                <a:gd name="connsiteX701" fmla="*/ 2417584 w 2568523"/>
                <a:gd name="connsiteY701" fmla="*/ 2752968 h 4419916"/>
                <a:gd name="connsiteX702" fmla="*/ 2555602 w 2568523"/>
                <a:gd name="connsiteY702" fmla="*/ 3020557 h 4419916"/>
                <a:gd name="connsiteX703" fmla="*/ 2467839 w 2568523"/>
                <a:gd name="connsiteY703" fmla="*/ 3103815 h 4419916"/>
                <a:gd name="connsiteX704" fmla="*/ 1893192 w 2568523"/>
                <a:gd name="connsiteY704" fmla="*/ 2553731 h 4419916"/>
                <a:gd name="connsiteX705" fmla="*/ 1833833 w 2568523"/>
                <a:gd name="connsiteY705" fmla="*/ 2617356 h 4419916"/>
                <a:gd name="connsiteX706" fmla="*/ 1736602 w 2568523"/>
                <a:gd name="connsiteY706" fmla="*/ 2478835 h 4419916"/>
                <a:gd name="connsiteX707" fmla="*/ 1813076 w 2568523"/>
                <a:gd name="connsiteY707" fmla="*/ 2475926 h 4419916"/>
                <a:gd name="connsiteX708" fmla="*/ 1893192 w 2568523"/>
                <a:gd name="connsiteY708" fmla="*/ 2553731 h 4419916"/>
                <a:gd name="connsiteX709" fmla="*/ 1462752 w 2568523"/>
                <a:gd name="connsiteY709" fmla="*/ 2583544 h 4419916"/>
                <a:gd name="connsiteX710" fmla="*/ 1550880 w 2568523"/>
                <a:gd name="connsiteY710" fmla="*/ 2490833 h 4419916"/>
                <a:gd name="connsiteX711" fmla="*/ 1600770 w 2568523"/>
                <a:gd name="connsiteY711" fmla="*/ 2601359 h 4419916"/>
                <a:gd name="connsiteX712" fmla="*/ 1441631 w 2568523"/>
                <a:gd name="connsiteY712" fmla="*/ 2696615 h 4419916"/>
                <a:gd name="connsiteX713" fmla="*/ 1462752 w 2568523"/>
                <a:gd name="connsiteY713" fmla="*/ 2583544 h 4419916"/>
                <a:gd name="connsiteX714" fmla="*/ 1654666 w 2568523"/>
                <a:gd name="connsiteY714" fmla="*/ 3562643 h 4419916"/>
                <a:gd name="connsiteX715" fmla="*/ 1846215 w 2568523"/>
                <a:gd name="connsiteY715" fmla="*/ 3709890 h 4419916"/>
                <a:gd name="connsiteX716" fmla="*/ 1685255 w 2568523"/>
                <a:gd name="connsiteY716" fmla="*/ 3824415 h 4419916"/>
                <a:gd name="connsiteX717" fmla="*/ 1654666 w 2568523"/>
                <a:gd name="connsiteY717" fmla="*/ 3562643 h 4419916"/>
                <a:gd name="connsiteX718" fmla="*/ 2010816 w 2568523"/>
                <a:gd name="connsiteY718" fmla="*/ 4405767 h 4419916"/>
                <a:gd name="connsiteX719" fmla="*/ 1845122 w 2568523"/>
                <a:gd name="connsiteY719" fmla="*/ 4366501 h 4419916"/>
                <a:gd name="connsiteX720" fmla="*/ 1872798 w 2568523"/>
                <a:gd name="connsiteY720" fmla="*/ 4291606 h 4419916"/>
                <a:gd name="connsiteX721" fmla="*/ 2010816 w 2568523"/>
                <a:gd name="connsiteY721" fmla="*/ 4405767 h 4419916"/>
                <a:gd name="connsiteX722" fmla="*/ 1933613 w 2568523"/>
                <a:gd name="connsiteY722" fmla="*/ 4158174 h 4419916"/>
                <a:gd name="connsiteX723" fmla="*/ 1878989 w 2568523"/>
                <a:gd name="connsiteY723" fmla="*/ 4249068 h 4419916"/>
                <a:gd name="connsiteX724" fmla="*/ 1889914 w 2568523"/>
                <a:gd name="connsiteY724" fmla="*/ 4100003 h 4419916"/>
                <a:gd name="connsiteX725" fmla="*/ 1933613 w 2568523"/>
                <a:gd name="connsiteY725" fmla="*/ 4158174 h 4419916"/>
                <a:gd name="connsiteX726" fmla="*/ 1881174 w 2568523"/>
                <a:gd name="connsiteY726" fmla="*/ 4065464 h 4419916"/>
                <a:gd name="connsiteX727" fmla="*/ 1701278 w 2568523"/>
                <a:gd name="connsiteY727" fmla="*/ 3851683 h 4419916"/>
                <a:gd name="connsiteX728" fmla="*/ 1928515 w 2568523"/>
                <a:gd name="connsiteY728" fmla="*/ 3920035 h 4419916"/>
                <a:gd name="connsiteX729" fmla="*/ 1881174 w 2568523"/>
                <a:gd name="connsiteY729" fmla="*/ 4065464 h 4419916"/>
                <a:gd name="connsiteX730" fmla="*/ 2073452 w 2568523"/>
                <a:gd name="connsiteY730" fmla="*/ 3778605 h 4419916"/>
                <a:gd name="connsiteX731" fmla="*/ 2048324 w 2568523"/>
                <a:gd name="connsiteY731" fmla="*/ 3801874 h 4419916"/>
                <a:gd name="connsiteX732" fmla="*/ 2019920 w 2568523"/>
                <a:gd name="connsiteY732" fmla="*/ 3746247 h 4419916"/>
                <a:gd name="connsiteX733" fmla="*/ 2091660 w 2568523"/>
                <a:gd name="connsiteY733" fmla="*/ 3758972 h 4419916"/>
                <a:gd name="connsiteX734" fmla="*/ 2073452 w 2568523"/>
                <a:gd name="connsiteY734" fmla="*/ 3778605 h 4419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</a:cxnLst>
              <a:rect l="l" t="t" r="r" b="b"/>
              <a:pathLst>
                <a:path w="2568523" h="4419916">
                  <a:moveTo>
                    <a:pt x="2566162" y="2742788"/>
                  </a:moveTo>
                  <a:lnTo>
                    <a:pt x="2405567" y="2703886"/>
                  </a:lnTo>
                  <a:cubicBezTo>
                    <a:pt x="2405567" y="2703886"/>
                    <a:pt x="2405567" y="2703886"/>
                    <a:pt x="2405567" y="2703886"/>
                  </a:cubicBezTo>
                  <a:cubicBezTo>
                    <a:pt x="2405567" y="2703886"/>
                    <a:pt x="2405567" y="2703886"/>
                    <a:pt x="2405567" y="2703886"/>
                  </a:cubicBezTo>
                  <a:lnTo>
                    <a:pt x="2405203" y="2703886"/>
                  </a:lnTo>
                  <a:lnTo>
                    <a:pt x="2211105" y="2674800"/>
                  </a:lnTo>
                  <a:lnTo>
                    <a:pt x="1999163" y="2636625"/>
                  </a:lnTo>
                  <a:lnTo>
                    <a:pt x="1820723" y="2463565"/>
                  </a:lnTo>
                  <a:cubicBezTo>
                    <a:pt x="1819267" y="2462111"/>
                    <a:pt x="1817446" y="2461384"/>
                    <a:pt x="1815261" y="2461384"/>
                  </a:cubicBezTo>
                  <a:lnTo>
                    <a:pt x="1552700" y="2471200"/>
                  </a:lnTo>
                  <a:cubicBezTo>
                    <a:pt x="1552700" y="2471200"/>
                    <a:pt x="1552700" y="2471200"/>
                    <a:pt x="1552700" y="2471200"/>
                  </a:cubicBezTo>
                  <a:lnTo>
                    <a:pt x="1552700" y="2471200"/>
                  </a:lnTo>
                  <a:cubicBezTo>
                    <a:pt x="1550880" y="2471200"/>
                    <a:pt x="1549059" y="2471927"/>
                    <a:pt x="1547602" y="2473381"/>
                  </a:cubicBezTo>
                  <a:lnTo>
                    <a:pt x="1547602" y="2473381"/>
                  </a:lnTo>
                  <a:cubicBezTo>
                    <a:pt x="1547602" y="2473381"/>
                    <a:pt x="1547602" y="2473381"/>
                    <a:pt x="1547602" y="2473381"/>
                  </a:cubicBezTo>
                  <a:lnTo>
                    <a:pt x="1455469" y="2569728"/>
                  </a:lnTo>
                  <a:lnTo>
                    <a:pt x="1412134" y="2526463"/>
                  </a:lnTo>
                  <a:cubicBezTo>
                    <a:pt x="1410677" y="2525008"/>
                    <a:pt x="1408857" y="2524282"/>
                    <a:pt x="1407036" y="2524282"/>
                  </a:cubicBezTo>
                  <a:lnTo>
                    <a:pt x="1348041" y="2524282"/>
                  </a:lnTo>
                  <a:lnTo>
                    <a:pt x="1313446" y="2472291"/>
                  </a:lnTo>
                  <a:lnTo>
                    <a:pt x="1341487" y="2393395"/>
                  </a:lnTo>
                  <a:cubicBezTo>
                    <a:pt x="1342215" y="2391941"/>
                    <a:pt x="1342215" y="2390123"/>
                    <a:pt x="1341487" y="2388669"/>
                  </a:cubicBezTo>
                  <a:cubicBezTo>
                    <a:pt x="1341487" y="2388669"/>
                    <a:pt x="1341487" y="2388669"/>
                    <a:pt x="1341487" y="2388669"/>
                  </a:cubicBezTo>
                  <a:cubicBezTo>
                    <a:pt x="1341487" y="2388305"/>
                    <a:pt x="1341122" y="2387942"/>
                    <a:pt x="1341122" y="2387942"/>
                  </a:cubicBezTo>
                  <a:cubicBezTo>
                    <a:pt x="1341122" y="2387942"/>
                    <a:pt x="1341122" y="2387942"/>
                    <a:pt x="1341122" y="2387942"/>
                  </a:cubicBezTo>
                  <a:cubicBezTo>
                    <a:pt x="1340394" y="2386488"/>
                    <a:pt x="1339302" y="2385397"/>
                    <a:pt x="1337845" y="2384670"/>
                  </a:cubicBezTo>
                  <a:lnTo>
                    <a:pt x="1337845" y="2384670"/>
                  </a:lnTo>
                  <a:cubicBezTo>
                    <a:pt x="1337845" y="2384670"/>
                    <a:pt x="1337845" y="2384670"/>
                    <a:pt x="1337845" y="2384670"/>
                  </a:cubicBezTo>
                  <a:cubicBezTo>
                    <a:pt x="1337845" y="2384670"/>
                    <a:pt x="1337845" y="2384670"/>
                    <a:pt x="1337845" y="2384670"/>
                  </a:cubicBezTo>
                  <a:cubicBezTo>
                    <a:pt x="1337481" y="2384670"/>
                    <a:pt x="1337481" y="2384306"/>
                    <a:pt x="1337117" y="2384306"/>
                  </a:cubicBezTo>
                  <a:lnTo>
                    <a:pt x="1337117" y="2384306"/>
                  </a:lnTo>
                  <a:cubicBezTo>
                    <a:pt x="1337117" y="2384306"/>
                    <a:pt x="1337117" y="2384306"/>
                    <a:pt x="1337117" y="2384306"/>
                  </a:cubicBezTo>
                  <a:cubicBezTo>
                    <a:pt x="1337117" y="2384306"/>
                    <a:pt x="1337117" y="2384306"/>
                    <a:pt x="1337117" y="2384306"/>
                  </a:cubicBezTo>
                  <a:cubicBezTo>
                    <a:pt x="1336753" y="2384306"/>
                    <a:pt x="1336388" y="2383943"/>
                    <a:pt x="1336024" y="2383943"/>
                  </a:cubicBezTo>
                  <a:lnTo>
                    <a:pt x="1204198" y="2361401"/>
                  </a:lnTo>
                  <a:lnTo>
                    <a:pt x="1278487" y="2190159"/>
                  </a:lnTo>
                  <a:cubicBezTo>
                    <a:pt x="1279215" y="2187977"/>
                    <a:pt x="1279215" y="2185796"/>
                    <a:pt x="1278123" y="2183978"/>
                  </a:cubicBezTo>
                  <a:cubicBezTo>
                    <a:pt x="1277030" y="2182160"/>
                    <a:pt x="1275209" y="2180706"/>
                    <a:pt x="1273024" y="2180342"/>
                  </a:cubicBezTo>
                  <a:lnTo>
                    <a:pt x="1195094" y="2165799"/>
                  </a:lnTo>
                  <a:cubicBezTo>
                    <a:pt x="1194729" y="2165799"/>
                    <a:pt x="1194365" y="2165799"/>
                    <a:pt x="1194001" y="2165799"/>
                  </a:cubicBezTo>
                  <a:cubicBezTo>
                    <a:pt x="1194001" y="2165799"/>
                    <a:pt x="1193637" y="2165799"/>
                    <a:pt x="1193637" y="2165799"/>
                  </a:cubicBezTo>
                  <a:cubicBezTo>
                    <a:pt x="1193637" y="2165799"/>
                    <a:pt x="1193637" y="2165799"/>
                    <a:pt x="1193273" y="2165799"/>
                  </a:cubicBezTo>
                  <a:cubicBezTo>
                    <a:pt x="1192545" y="2165799"/>
                    <a:pt x="1191452" y="2165799"/>
                    <a:pt x="1190724" y="2166163"/>
                  </a:cubicBezTo>
                  <a:cubicBezTo>
                    <a:pt x="1190724" y="2166163"/>
                    <a:pt x="1190360" y="2166163"/>
                    <a:pt x="1190360" y="2166527"/>
                  </a:cubicBezTo>
                  <a:cubicBezTo>
                    <a:pt x="1189631" y="2166890"/>
                    <a:pt x="1189267" y="2167254"/>
                    <a:pt x="1188539" y="2167617"/>
                  </a:cubicBezTo>
                  <a:cubicBezTo>
                    <a:pt x="1188539" y="2167617"/>
                    <a:pt x="1188175" y="2167981"/>
                    <a:pt x="1188175" y="2167981"/>
                  </a:cubicBezTo>
                  <a:cubicBezTo>
                    <a:pt x="1188175" y="2167981"/>
                    <a:pt x="1187810" y="2168344"/>
                    <a:pt x="1187810" y="2168344"/>
                  </a:cubicBezTo>
                  <a:lnTo>
                    <a:pt x="1155036" y="2210519"/>
                  </a:lnTo>
                  <a:lnTo>
                    <a:pt x="1096406" y="2237423"/>
                  </a:lnTo>
                  <a:lnTo>
                    <a:pt x="1027215" y="2207246"/>
                  </a:lnTo>
                  <a:lnTo>
                    <a:pt x="1054527" y="2083632"/>
                  </a:lnTo>
                  <a:lnTo>
                    <a:pt x="1173972" y="1945474"/>
                  </a:lnTo>
                  <a:lnTo>
                    <a:pt x="1248990" y="1912753"/>
                  </a:lnTo>
                  <a:lnTo>
                    <a:pt x="1351683" y="1903664"/>
                  </a:lnTo>
                  <a:lnTo>
                    <a:pt x="1351683" y="2080360"/>
                  </a:lnTo>
                  <a:cubicBezTo>
                    <a:pt x="1351683" y="2083268"/>
                    <a:pt x="1353504" y="2085813"/>
                    <a:pt x="1356053" y="2086904"/>
                  </a:cubicBezTo>
                  <a:cubicBezTo>
                    <a:pt x="1358602" y="2087995"/>
                    <a:pt x="1361880" y="2087631"/>
                    <a:pt x="1364065" y="2085450"/>
                  </a:cubicBezTo>
                  <a:lnTo>
                    <a:pt x="1454013" y="2002919"/>
                  </a:lnTo>
                  <a:cubicBezTo>
                    <a:pt x="1455469" y="2001465"/>
                    <a:pt x="1456198" y="1999647"/>
                    <a:pt x="1456198" y="1997465"/>
                  </a:cubicBezTo>
                  <a:lnTo>
                    <a:pt x="1456198" y="1888757"/>
                  </a:lnTo>
                  <a:lnTo>
                    <a:pt x="1529030" y="1808771"/>
                  </a:lnTo>
                  <a:cubicBezTo>
                    <a:pt x="1529030" y="1808771"/>
                    <a:pt x="1529030" y="1808771"/>
                    <a:pt x="1529030" y="1808771"/>
                  </a:cubicBezTo>
                  <a:lnTo>
                    <a:pt x="1529394" y="1808408"/>
                  </a:lnTo>
                  <a:lnTo>
                    <a:pt x="1679064" y="1649527"/>
                  </a:lnTo>
                  <a:lnTo>
                    <a:pt x="1794504" y="1601535"/>
                  </a:lnTo>
                  <a:cubicBezTo>
                    <a:pt x="1796324" y="1600808"/>
                    <a:pt x="1797417" y="1599717"/>
                    <a:pt x="1798145" y="1597899"/>
                  </a:cubicBezTo>
                  <a:lnTo>
                    <a:pt x="1849492" y="1490282"/>
                  </a:lnTo>
                  <a:lnTo>
                    <a:pt x="1966388" y="1490282"/>
                  </a:lnTo>
                  <a:cubicBezTo>
                    <a:pt x="1970394" y="1490282"/>
                    <a:pt x="1973671" y="1487010"/>
                    <a:pt x="1973671" y="1483011"/>
                  </a:cubicBezTo>
                  <a:lnTo>
                    <a:pt x="1973671" y="1281228"/>
                  </a:lnTo>
                  <a:lnTo>
                    <a:pt x="2140457" y="1272503"/>
                  </a:lnTo>
                  <a:lnTo>
                    <a:pt x="2096030" y="1388118"/>
                  </a:lnTo>
                  <a:cubicBezTo>
                    <a:pt x="2095301" y="1390300"/>
                    <a:pt x="2095301" y="1392845"/>
                    <a:pt x="2096758" y="1394663"/>
                  </a:cubicBezTo>
                  <a:lnTo>
                    <a:pt x="2155024" y="1487010"/>
                  </a:lnTo>
                  <a:cubicBezTo>
                    <a:pt x="2156116" y="1488828"/>
                    <a:pt x="2158301" y="1490282"/>
                    <a:pt x="2160486" y="1490282"/>
                  </a:cubicBezTo>
                  <a:cubicBezTo>
                    <a:pt x="2162671" y="1490646"/>
                    <a:pt x="2164856" y="1489919"/>
                    <a:pt x="2166313" y="1488101"/>
                  </a:cubicBezTo>
                  <a:lnTo>
                    <a:pt x="2215110" y="1439382"/>
                  </a:lnTo>
                  <a:cubicBezTo>
                    <a:pt x="2217660" y="1436837"/>
                    <a:pt x="2218024" y="1432838"/>
                    <a:pt x="2215839" y="1429929"/>
                  </a:cubicBezTo>
                  <a:lnTo>
                    <a:pt x="2178330" y="1378302"/>
                  </a:lnTo>
                  <a:lnTo>
                    <a:pt x="2173960" y="1310314"/>
                  </a:lnTo>
                  <a:lnTo>
                    <a:pt x="2215839" y="1259050"/>
                  </a:lnTo>
                  <a:cubicBezTo>
                    <a:pt x="2218388" y="1256142"/>
                    <a:pt x="2218024" y="1251415"/>
                    <a:pt x="2215110" y="1248870"/>
                  </a:cubicBezTo>
                  <a:lnTo>
                    <a:pt x="2143371" y="1187063"/>
                  </a:lnTo>
                  <a:lnTo>
                    <a:pt x="2105498" y="1092171"/>
                  </a:lnTo>
                  <a:lnTo>
                    <a:pt x="2086197" y="986008"/>
                  </a:lnTo>
                  <a:cubicBezTo>
                    <a:pt x="2085833" y="983826"/>
                    <a:pt x="2084376" y="982008"/>
                    <a:pt x="2082556" y="980918"/>
                  </a:cubicBezTo>
                  <a:lnTo>
                    <a:pt x="1867700" y="854758"/>
                  </a:lnTo>
                  <a:lnTo>
                    <a:pt x="1944174" y="786770"/>
                  </a:lnTo>
                  <a:lnTo>
                    <a:pt x="2124798" y="862757"/>
                  </a:lnTo>
                  <a:cubicBezTo>
                    <a:pt x="2127348" y="863847"/>
                    <a:pt x="2129897" y="863484"/>
                    <a:pt x="2132082" y="861666"/>
                  </a:cubicBezTo>
                  <a:cubicBezTo>
                    <a:pt x="2134267" y="859848"/>
                    <a:pt x="2135359" y="857303"/>
                    <a:pt x="2134631" y="854758"/>
                  </a:cubicBezTo>
                  <a:lnTo>
                    <a:pt x="2111689" y="717691"/>
                  </a:lnTo>
                  <a:lnTo>
                    <a:pt x="2210012" y="717691"/>
                  </a:lnTo>
                  <a:cubicBezTo>
                    <a:pt x="2212561" y="717691"/>
                    <a:pt x="2214746" y="716601"/>
                    <a:pt x="2215839" y="714783"/>
                  </a:cubicBezTo>
                  <a:cubicBezTo>
                    <a:pt x="2217296" y="712965"/>
                    <a:pt x="2217660" y="710420"/>
                    <a:pt x="2216931" y="708239"/>
                  </a:cubicBezTo>
                  <a:lnTo>
                    <a:pt x="2187798" y="625708"/>
                  </a:lnTo>
                  <a:cubicBezTo>
                    <a:pt x="2187434" y="624981"/>
                    <a:pt x="2187070" y="624253"/>
                    <a:pt x="2186706" y="623526"/>
                  </a:cubicBezTo>
                  <a:lnTo>
                    <a:pt x="2122613" y="546085"/>
                  </a:lnTo>
                  <a:lnTo>
                    <a:pt x="2049781" y="468281"/>
                  </a:lnTo>
                  <a:cubicBezTo>
                    <a:pt x="2049053" y="467554"/>
                    <a:pt x="2048324" y="467190"/>
                    <a:pt x="2047596" y="466827"/>
                  </a:cubicBezTo>
                  <a:lnTo>
                    <a:pt x="1894284" y="395203"/>
                  </a:lnTo>
                  <a:lnTo>
                    <a:pt x="1837111" y="285768"/>
                  </a:lnTo>
                  <a:cubicBezTo>
                    <a:pt x="1836018" y="283223"/>
                    <a:pt x="1833469" y="281768"/>
                    <a:pt x="1830556" y="281768"/>
                  </a:cubicBezTo>
                  <a:cubicBezTo>
                    <a:pt x="1830556" y="281768"/>
                    <a:pt x="1830556" y="281768"/>
                    <a:pt x="1830556" y="281768"/>
                  </a:cubicBezTo>
                  <a:cubicBezTo>
                    <a:pt x="1827642" y="281768"/>
                    <a:pt x="1825457" y="283223"/>
                    <a:pt x="1824001" y="285768"/>
                  </a:cubicBezTo>
                  <a:lnTo>
                    <a:pt x="1736602" y="460646"/>
                  </a:lnTo>
                  <a:cubicBezTo>
                    <a:pt x="1735510" y="462827"/>
                    <a:pt x="1735510" y="465736"/>
                    <a:pt x="1736966" y="467917"/>
                  </a:cubicBezTo>
                  <a:cubicBezTo>
                    <a:pt x="1738423" y="470099"/>
                    <a:pt x="1740608" y="471189"/>
                    <a:pt x="1743521" y="471189"/>
                  </a:cubicBezTo>
                  <a:lnTo>
                    <a:pt x="1862238" y="467190"/>
                  </a:lnTo>
                  <a:lnTo>
                    <a:pt x="1710746" y="560992"/>
                  </a:lnTo>
                  <a:lnTo>
                    <a:pt x="1593122" y="420289"/>
                  </a:lnTo>
                  <a:cubicBezTo>
                    <a:pt x="1592758" y="419926"/>
                    <a:pt x="1592394" y="419562"/>
                    <a:pt x="1592030" y="419562"/>
                  </a:cubicBezTo>
                  <a:cubicBezTo>
                    <a:pt x="1592030" y="419562"/>
                    <a:pt x="1591666" y="419199"/>
                    <a:pt x="1591666" y="419199"/>
                  </a:cubicBezTo>
                  <a:cubicBezTo>
                    <a:pt x="1590209" y="418108"/>
                    <a:pt x="1588388" y="417744"/>
                    <a:pt x="1586567" y="418108"/>
                  </a:cubicBezTo>
                  <a:cubicBezTo>
                    <a:pt x="1586567" y="418108"/>
                    <a:pt x="1586567" y="418108"/>
                    <a:pt x="1586203" y="418108"/>
                  </a:cubicBezTo>
                  <a:cubicBezTo>
                    <a:pt x="1585839" y="418108"/>
                    <a:pt x="1585839" y="418108"/>
                    <a:pt x="1585839" y="418472"/>
                  </a:cubicBezTo>
                  <a:cubicBezTo>
                    <a:pt x="1585475" y="418472"/>
                    <a:pt x="1585111" y="418472"/>
                    <a:pt x="1584747" y="418835"/>
                  </a:cubicBezTo>
                  <a:lnTo>
                    <a:pt x="1321822" y="523907"/>
                  </a:lnTo>
                  <a:lnTo>
                    <a:pt x="1033406" y="240685"/>
                  </a:lnTo>
                  <a:cubicBezTo>
                    <a:pt x="1033406" y="240685"/>
                    <a:pt x="1033406" y="240685"/>
                    <a:pt x="1033406" y="240685"/>
                  </a:cubicBezTo>
                  <a:cubicBezTo>
                    <a:pt x="1033406" y="240685"/>
                    <a:pt x="1033042" y="240321"/>
                    <a:pt x="1033042" y="240321"/>
                  </a:cubicBezTo>
                  <a:cubicBezTo>
                    <a:pt x="1033042" y="240321"/>
                    <a:pt x="1032677" y="240321"/>
                    <a:pt x="1032677" y="239958"/>
                  </a:cubicBezTo>
                  <a:cubicBezTo>
                    <a:pt x="1032313" y="239594"/>
                    <a:pt x="1031949" y="239594"/>
                    <a:pt x="1031585" y="239230"/>
                  </a:cubicBezTo>
                  <a:cubicBezTo>
                    <a:pt x="1031221" y="239230"/>
                    <a:pt x="1030857" y="238867"/>
                    <a:pt x="1030857" y="238867"/>
                  </a:cubicBezTo>
                  <a:cubicBezTo>
                    <a:pt x="1030492" y="238867"/>
                    <a:pt x="1030492" y="238867"/>
                    <a:pt x="1030128" y="238503"/>
                  </a:cubicBezTo>
                  <a:lnTo>
                    <a:pt x="744990" y="170879"/>
                  </a:lnTo>
                  <a:lnTo>
                    <a:pt x="551984" y="2181"/>
                  </a:lnTo>
                  <a:cubicBezTo>
                    <a:pt x="551620" y="1818"/>
                    <a:pt x="551256" y="1818"/>
                    <a:pt x="550892" y="1454"/>
                  </a:cubicBezTo>
                  <a:cubicBezTo>
                    <a:pt x="550527" y="1091"/>
                    <a:pt x="550163" y="1091"/>
                    <a:pt x="549799" y="727"/>
                  </a:cubicBezTo>
                  <a:cubicBezTo>
                    <a:pt x="549435" y="364"/>
                    <a:pt x="548707" y="364"/>
                    <a:pt x="548342" y="364"/>
                  </a:cubicBezTo>
                  <a:cubicBezTo>
                    <a:pt x="547978" y="364"/>
                    <a:pt x="547614" y="0"/>
                    <a:pt x="547250" y="0"/>
                  </a:cubicBezTo>
                  <a:cubicBezTo>
                    <a:pt x="547250" y="0"/>
                    <a:pt x="546886" y="0"/>
                    <a:pt x="546886" y="0"/>
                  </a:cubicBezTo>
                  <a:lnTo>
                    <a:pt x="240626" y="0"/>
                  </a:lnTo>
                  <a:cubicBezTo>
                    <a:pt x="238077" y="0"/>
                    <a:pt x="235892" y="1091"/>
                    <a:pt x="234799" y="3272"/>
                  </a:cubicBezTo>
                  <a:cubicBezTo>
                    <a:pt x="233343" y="5090"/>
                    <a:pt x="232978" y="7635"/>
                    <a:pt x="234071" y="9816"/>
                  </a:cubicBezTo>
                  <a:lnTo>
                    <a:pt x="304354" y="201419"/>
                  </a:lnTo>
                  <a:lnTo>
                    <a:pt x="122273" y="252683"/>
                  </a:lnTo>
                  <a:cubicBezTo>
                    <a:pt x="120088" y="253410"/>
                    <a:pt x="118632" y="254500"/>
                    <a:pt x="117539" y="256682"/>
                  </a:cubicBezTo>
                  <a:lnTo>
                    <a:pt x="39609" y="421744"/>
                  </a:lnTo>
                  <a:cubicBezTo>
                    <a:pt x="39244" y="422107"/>
                    <a:pt x="39244" y="422834"/>
                    <a:pt x="39244" y="423198"/>
                  </a:cubicBezTo>
                  <a:lnTo>
                    <a:pt x="279" y="588260"/>
                  </a:lnTo>
                  <a:cubicBezTo>
                    <a:pt x="-449" y="590441"/>
                    <a:pt x="279" y="592986"/>
                    <a:pt x="2100" y="594804"/>
                  </a:cubicBezTo>
                  <a:lnTo>
                    <a:pt x="109163" y="711147"/>
                  </a:lnTo>
                  <a:cubicBezTo>
                    <a:pt x="109528" y="711874"/>
                    <a:pt x="110256" y="712238"/>
                    <a:pt x="110984" y="712601"/>
                  </a:cubicBezTo>
                  <a:cubicBezTo>
                    <a:pt x="110984" y="712601"/>
                    <a:pt x="110984" y="712601"/>
                    <a:pt x="110984" y="712601"/>
                  </a:cubicBezTo>
                  <a:cubicBezTo>
                    <a:pt x="110984" y="712601"/>
                    <a:pt x="110984" y="712601"/>
                    <a:pt x="110984" y="712601"/>
                  </a:cubicBezTo>
                  <a:cubicBezTo>
                    <a:pt x="110984" y="712601"/>
                    <a:pt x="110984" y="712601"/>
                    <a:pt x="110984" y="712601"/>
                  </a:cubicBezTo>
                  <a:cubicBezTo>
                    <a:pt x="111713" y="712965"/>
                    <a:pt x="112077" y="712965"/>
                    <a:pt x="112805" y="713329"/>
                  </a:cubicBezTo>
                  <a:cubicBezTo>
                    <a:pt x="113169" y="713329"/>
                    <a:pt x="113169" y="713329"/>
                    <a:pt x="113533" y="713329"/>
                  </a:cubicBezTo>
                  <a:cubicBezTo>
                    <a:pt x="113898" y="713329"/>
                    <a:pt x="113898" y="713329"/>
                    <a:pt x="114262" y="713329"/>
                  </a:cubicBezTo>
                  <a:cubicBezTo>
                    <a:pt x="114626" y="713329"/>
                    <a:pt x="114990" y="713329"/>
                    <a:pt x="114990" y="713329"/>
                  </a:cubicBezTo>
                  <a:cubicBezTo>
                    <a:pt x="115354" y="713329"/>
                    <a:pt x="115354" y="713329"/>
                    <a:pt x="115718" y="713329"/>
                  </a:cubicBezTo>
                  <a:cubicBezTo>
                    <a:pt x="116447" y="713329"/>
                    <a:pt x="117175" y="712965"/>
                    <a:pt x="117903" y="712601"/>
                  </a:cubicBezTo>
                  <a:cubicBezTo>
                    <a:pt x="117903" y="712601"/>
                    <a:pt x="117903" y="712601"/>
                    <a:pt x="117903" y="712601"/>
                  </a:cubicBezTo>
                  <a:lnTo>
                    <a:pt x="117903" y="712601"/>
                  </a:lnTo>
                  <a:cubicBezTo>
                    <a:pt x="117903" y="712601"/>
                    <a:pt x="117903" y="712601"/>
                    <a:pt x="117903" y="712601"/>
                  </a:cubicBezTo>
                  <a:lnTo>
                    <a:pt x="266481" y="626435"/>
                  </a:lnTo>
                  <a:lnTo>
                    <a:pt x="422342" y="650067"/>
                  </a:lnTo>
                  <a:lnTo>
                    <a:pt x="573834" y="777681"/>
                  </a:lnTo>
                  <a:lnTo>
                    <a:pt x="583302" y="1017275"/>
                  </a:lnTo>
                  <a:cubicBezTo>
                    <a:pt x="583302" y="1018729"/>
                    <a:pt x="584030" y="1020183"/>
                    <a:pt x="584759" y="1021638"/>
                  </a:cubicBezTo>
                  <a:lnTo>
                    <a:pt x="707481" y="1172520"/>
                  </a:lnTo>
                  <a:lnTo>
                    <a:pt x="559996" y="1376484"/>
                  </a:lnTo>
                  <a:lnTo>
                    <a:pt x="487163" y="1473558"/>
                  </a:lnTo>
                  <a:cubicBezTo>
                    <a:pt x="486071" y="1474649"/>
                    <a:pt x="485707" y="1476466"/>
                    <a:pt x="485707" y="1477921"/>
                  </a:cubicBezTo>
                  <a:lnTo>
                    <a:pt x="485707" y="1647709"/>
                  </a:lnTo>
                  <a:cubicBezTo>
                    <a:pt x="485707" y="1649163"/>
                    <a:pt x="486071" y="1650254"/>
                    <a:pt x="486799" y="1651345"/>
                  </a:cubicBezTo>
                  <a:lnTo>
                    <a:pt x="582938" y="1809862"/>
                  </a:lnTo>
                  <a:lnTo>
                    <a:pt x="582938" y="2026188"/>
                  </a:lnTo>
                  <a:cubicBezTo>
                    <a:pt x="582938" y="2028005"/>
                    <a:pt x="583666" y="2029823"/>
                    <a:pt x="585123" y="2031278"/>
                  </a:cubicBezTo>
                  <a:lnTo>
                    <a:pt x="652493" y="2098538"/>
                  </a:lnTo>
                  <a:lnTo>
                    <a:pt x="700562" y="2175616"/>
                  </a:lnTo>
                  <a:cubicBezTo>
                    <a:pt x="700926" y="2176343"/>
                    <a:pt x="701655" y="2177070"/>
                    <a:pt x="702747" y="2177797"/>
                  </a:cubicBezTo>
                  <a:lnTo>
                    <a:pt x="806533" y="2249421"/>
                  </a:lnTo>
                  <a:cubicBezTo>
                    <a:pt x="806533" y="2249421"/>
                    <a:pt x="806533" y="2249421"/>
                    <a:pt x="806533" y="2249421"/>
                  </a:cubicBezTo>
                  <a:lnTo>
                    <a:pt x="829475" y="2265418"/>
                  </a:lnTo>
                  <a:lnTo>
                    <a:pt x="1003909" y="2371945"/>
                  </a:lnTo>
                  <a:lnTo>
                    <a:pt x="1085845" y="2453748"/>
                  </a:lnTo>
                  <a:cubicBezTo>
                    <a:pt x="1087666" y="2455566"/>
                    <a:pt x="1089851" y="2456293"/>
                    <a:pt x="1092036" y="2455930"/>
                  </a:cubicBezTo>
                  <a:lnTo>
                    <a:pt x="1253724" y="2429026"/>
                  </a:lnTo>
                  <a:lnTo>
                    <a:pt x="1239886" y="2459929"/>
                  </a:lnTo>
                  <a:lnTo>
                    <a:pt x="1191452" y="2532280"/>
                  </a:lnTo>
                  <a:cubicBezTo>
                    <a:pt x="1189631" y="2535189"/>
                    <a:pt x="1189995" y="2539188"/>
                    <a:pt x="1192545" y="2541733"/>
                  </a:cubicBezTo>
                  <a:lnTo>
                    <a:pt x="1309076" y="2653350"/>
                  </a:lnTo>
                  <a:cubicBezTo>
                    <a:pt x="1310533" y="2654804"/>
                    <a:pt x="1312718" y="2655531"/>
                    <a:pt x="1314539" y="2655531"/>
                  </a:cubicBezTo>
                  <a:cubicBezTo>
                    <a:pt x="1316724" y="2655531"/>
                    <a:pt x="1318544" y="2654440"/>
                    <a:pt x="1319637" y="2652622"/>
                  </a:cubicBezTo>
                  <a:lnTo>
                    <a:pt x="1352047" y="2610812"/>
                  </a:lnTo>
                  <a:lnTo>
                    <a:pt x="1445637" y="2589724"/>
                  </a:lnTo>
                  <a:lnTo>
                    <a:pt x="1424515" y="2709340"/>
                  </a:lnTo>
                  <a:lnTo>
                    <a:pt x="1356417" y="2966749"/>
                  </a:lnTo>
                  <a:cubicBezTo>
                    <a:pt x="1356053" y="2967476"/>
                    <a:pt x="1356053" y="2968567"/>
                    <a:pt x="1356053" y="2969294"/>
                  </a:cubicBezTo>
                  <a:cubicBezTo>
                    <a:pt x="1356053" y="2969294"/>
                    <a:pt x="1356053" y="2969294"/>
                    <a:pt x="1356053" y="2969294"/>
                  </a:cubicBezTo>
                  <a:cubicBezTo>
                    <a:pt x="1356053" y="2969657"/>
                    <a:pt x="1356053" y="2969657"/>
                    <a:pt x="1356053" y="2970021"/>
                  </a:cubicBezTo>
                  <a:cubicBezTo>
                    <a:pt x="1356053" y="2970748"/>
                    <a:pt x="1356417" y="2971112"/>
                    <a:pt x="1356417" y="2971839"/>
                  </a:cubicBezTo>
                  <a:lnTo>
                    <a:pt x="1453648" y="3190346"/>
                  </a:lnTo>
                  <a:cubicBezTo>
                    <a:pt x="1453648" y="3190346"/>
                    <a:pt x="1453648" y="3190709"/>
                    <a:pt x="1454013" y="3190709"/>
                  </a:cubicBezTo>
                  <a:cubicBezTo>
                    <a:pt x="1454013" y="3191073"/>
                    <a:pt x="1454377" y="3191436"/>
                    <a:pt x="1454741" y="3191436"/>
                  </a:cubicBezTo>
                  <a:cubicBezTo>
                    <a:pt x="1455105" y="3191800"/>
                    <a:pt x="1455105" y="3192164"/>
                    <a:pt x="1455469" y="3192527"/>
                  </a:cubicBezTo>
                  <a:cubicBezTo>
                    <a:pt x="1455469" y="3192527"/>
                    <a:pt x="1455469" y="3192890"/>
                    <a:pt x="1455833" y="3192890"/>
                  </a:cubicBezTo>
                  <a:cubicBezTo>
                    <a:pt x="1455833" y="3192890"/>
                    <a:pt x="1456198" y="3193254"/>
                    <a:pt x="1456562" y="3193254"/>
                  </a:cubicBezTo>
                  <a:cubicBezTo>
                    <a:pt x="1456926" y="3193254"/>
                    <a:pt x="1456926" y="3193618"/>
                    <a:pt x="1456926" y="3193618"/>
                  </a:cubicBezTo>
                  <a:lnTo>
                    <a:pt x="1633544" y="3303053"/>
                  </a:lnTo>
                  <a:lnTo>
                    <a:pt x="1638278" y="3547373"/>
                  </a:lnTo>
                  <a:lnTo>
                    <a:pt x="1672145" y="3838231"/>
                  </a:lnTo>
                  <a:lnTo>
                    <a:pt x="1657579" y="4206530"/>
                  </a:lnTo>
                  <a:cubicBezTo>
                    <a:pt x="1657579" y="4206530"/>
                    <a:pt x="1657579" y="4206893"/>
                    <a:pt x="1657579" y="4206893"/>
                  </a:cubicBezTo>
                  <a:cubicBezTo>
                    <a:pt x="1657579" y="4207257"/>
                    <a:pt x="1657579" y="4207257"/>
                    <a:pt x="1657579" y="4207621"/>
                  </a:cubicBezTo>
                  <a:cubicBezTo>
                    <a:pt x="1657579" y="4208348"/>
                    <a:pt x="1657943" y="4209075"/>
                    <a:pt x="1657943" y="4209802"/>
                  </a:cubicBezTo>
                  <a:lnTo>
                    <a:pt x="1657943" y="4209802"/>
                  </a:lnTo>
                  <a:cubicBezTo>
                    <a:pt x="1658307" y="4210529"/>
                    <a:pt x="1658671" y="4211256"/>
                    <a:pt x="1659400" y="4211983"/>
                  </a:cubicBezTo>
                  <a:cubicBezTo>
                    <a:pt x="1659400" y="4211983"/>
                    <a:pt x="1659400" y="4212347"/>
                    <a:pt x="1659764" y="4212347"/>
                  </a:cubicBezTo>
                  <a:lnTo>
                    <a:pt x="1829827" y="4377409"/>
                  </a:lnTo>
                  <a:cubicBezTo>
                    <a:pt x="1829827" y="4377409"/>
                    <a:pt x="1829827" y="4377409"/>
                    <a:pt x="1829827" y="4377409"/>
                  </a:cubicBezTo>
                  <a:cubicBezTo>
                    <a:pt x="1829827" y="4377409"/>
                    <a:pt x="1829827" y="4377409"/>
                    <a:pt x="1830192" y="4377409"/>
                  </a:cubicBezTo>
                  <a:cubicBezTo>
                    <a:pt x="1830920" y="4377772"/>
                    <a:pt x="1831284" y="4378499"/>
                    <a:pt x="1832012" y="4378499"/>
                  </a:cubicBezTo>
                  <a:cubicBezTo>
                    <a:pt x="1832012" y="4378499"/>
                    <a:pt x="1832377" y="4378499"/>
                    <a:pt x="1832377" y="4378863"/>
                  </a:cubicBezTo>
                  <a:cubicBezTo>
                    <a:pt x="1832377" y="4378863"/>
                    <a:pt x="1832741" y="4378863"/>
                    <a:pt x="1832741" y="4378863"/>
                  </a:cubicBezTo>
                  <a:cubicBezTo>
                    <a:pt x="1832741" y="4378863"/>
                    <a:pt x="1833105" y="4378863"/>
                    <a:pt x="1833105" y="4379226"/>
                  </a:cubicBezTo>
                  <a:lnTo>
                    <a:pt x="2037400" y="4427945"/>
                  </a:lnTo>
                  <a:cubicBezTo>
                    <a:pt x="2038128" y="4427945"/>
                    <a:pt x="2038492" y="4428309"/>
                    <a:pt x="2039220" y="4428309"/>
                  </a:cubicBezTo>
                  <a:cubicBezTo>
                    <a:pt x="2041770" y="4428309"/>
                    <a:pt x="2044319" y="4426855"/>
                    <a:pt x="2045775" y="4424309"/>
                  </a:cubicBezTo>
                  <a:cubicBezTo>
                    <a:pt x="2047232" y="4421401"/>
                    <a:pt x="2046504" y="4417765"/>
                    <a:pt x="2043954" y="4415584"/>
                  </a:cubicBezTo>
                  <a:lnTo>
                    <a:pt x="1878625" y="4278881"/>
                  </a:lnTo>
                  <a:lnTo>
                    <a:pt x="1948180" y="4162901"/>
                  </a:lnTo>
                  <a:cubicBezTo>
                    <a:pt x="1949637" y="4160356"/>
                    <a:pt x="1949637" y="4157084"/>
                    <a:pt x="1947816" y="4154902"/>
                  </a:cubicBezTo>
                  <a:lnTo>
                    <a:pt x="1891735" y="4080370"/>
                  </a:lnTo>
                  <a:lnTo>
                    <a:pt x="1943446" y="3920762"/>
                  </a:lnTo>
                  <a:lnTo>
                    <a:pt x="2083648" y="3789149"/>
                  </a:lnTo>
                  <a:lnTo>
                    <a:pt x="2234411" y="3628813"/>
                  </a:lnTo>
                  <a:cubicBezTo>
                    <a:pt x="2234411" y="3628813"/>
                    <a:pt x="2234411" y="3628813"/>
                    <a:pt x="2234411" y="3628813"/>
                  </a:cubicBezTo>
                  <a:cubicBezTo>
                    <a:pt x="2234775" y="3628450"/>
                    <a:pt x="2235139" y="3627723"/>
                    <a:pt x="2235503" y="3626996"/>
                  </a:cubicBezTo>
                  <a:cubicBezTo>
                    <a:pt x="2235503" y="3626996"/>
                    <a:pt x="2235503" y="3626996"/>
                    <a:pt x="2235503" y="3626632"/>
                  </a:cubicBezTo>
                  <a:cubicBezTo>
                    <a:pt x="2235868" y="3625905"/>
                    <a:pt x="2235868" y="3625541"/>
                    <a:pt x="2235868" y="3624814"/>
                  </a:cubicBezTo>
                  <a:cubicBezTo>
                    <a:pt x="2235868" y="3624451"/>
                    <a:pt x="2235868" y="3624451"/>
                    <a:pt x="2235868" y="3624087"/>
                  </a:cubicBezTo>
                  <a:cubicBezTo>
                    <a:pt x="2235868" y="3624087"/>
                    <a:pt x="2235868" y="3624087"/>
                    <a:pt x="2235868" y="3624087"/>
                  </a:cubicBezTo>
                  <a:lnTo>
                    <a:pt x="2240602" y="3464115"/>
                  </a:lnTo>
                  <a:lnTo>
                    <a:pt x="2406295" y="3402672"/>
                  </a:lnTo>
                  <a:cubicBezTo>
                    <a:pt x="2406295" y="3402672"/>
                    <a:pt x="2406660" y="3402672"/>
                    <a:pt x="2406660" y="3402308"/>
                  </a:cubicBezTo>
                  <a:cubicBezTo>
                    <a:pt x="2406660" y="3402308"/>
                    <a:pt x="2407024" y="3402308"/>
                    <a:pt x="2407024" y="3401944"/>
                  </a:cubicBezTo>
                  <a:cubicBezTo>
                    <a:pt x="2407752" y="3401581"/>
                    <a:pt x="2408844" y="3400854"/>
                    <a:pt x="2409209" y="3400127"/>
                  </a:cubicBezTo>
                  <a:cubicBezTo>
                    <a:pt x="2409209" y="3400127"/>
                    <a:pt x="2409209" y="3400127"/>
                    <a:pt x="2409209" y="3400127"/>
                  </a:cubicBezTo>
                  <a:cubicBezTo>
                    <a:pt x="2409209" y="3400127"/>
                    <a:pt x="2409209" y="3399763"/>
                    <a:pt x="2409209" y="3399763"/>
                  </a:cubicBezTo>
                  <a:cubicBezTo>
                    <a:pt x="2409573" y="3399036"/>
                    <a:pt x="2409937" y="3398309"/>
                    <a:pt x="2410301" y="3397582"/>
                  </a:cubicBezTo>
                  <a:cubicBezTo>
                    <a:pt x="2410301" y="3397582"/>
                    <a:pt x="2410301" y="3397218"/>
                    <a:pt x="2410301" y="3397218"/>
                  </a:cubicBezTo>
                  <a:cubicBezTo>
                    <a:pt x="2410301" y="3397218"/>
                    <a:pt x="2410301" y="3397218"/>
                    <a:pt x="2410301" y="3397218"/>
                  </a:cubicBezTo>
                  <a:lnTo>
                    <a:pt x="2468203" y="3122721"/>
                  </a:lnTo>
                  <a:lnTo>
                    <a:pt x="2568711" y="3027102"/>
                  </a:lnTo>
                  <a:cubicBezTo>
                    <a:pt x="2568711" y="3027102"/>
                    <a:pt x="2568711" y="3026738"/>
                    <a:pt x="2569076" y="3026738"/>
                  </a:cubicBezTo>
                  <a:cubicBezTo>
                    <a:pt x="2569440" y="3026375"/>
                    <a:pt x="2569804" y="3026011"/>
                    <a:pt x="2569804" y="3025284"/>
                  </a:cubicBezTo>
                  <a:cubicBezTo>
                    <a:pt x="2570168" y="3024920"/>
                    <a:pt x="2570168" y="3024557"/>
                    <a:pt x="2570532" y="3024193"/>
                  </a:cubicBezTo>
                  <a:cubicBezTo>
                    <a:pt x="2570896" y="3023829"/>
                    <a:pt x="2570896" y="3023102"/>
                    <a:pt x="2570896" y="3022739"/>
                  </a:cubicBezTo>
                  <a:cubicBezTo>
                    <a:pt x="2570896" y="3022375"/>
                    <a:pt x="2571261" y="3022012"/>
                    <a:pt x="2571261" y="3021648"/>
                  </a:cubicBezTo>
                  <a:lnTo>
                    <a:pt x="2571261" y="2749696"/>
                  </a:lnTo>
                  <a:cubicBezTo>
                    <a:pt x="2571989" y="2746788"/>
                    <a:pt x="2569440" y="2743879"/>
                    <a:pt x="2566162" y="2742788"/>
                  </a:cubicBezTo>
                  <a:close/>
                  <a:moveTo>
                    <a:pt x="1200556" y="2331225"/>
                  </a:moveTo>
                  <a:lnTo>
                    <a:pt x="1200556" y="2181069"/>
                  </a:lnTo>
                  <a:lnTo>
                    <a:pt x="1260643" y="2192340"/>
                  </a:lnTo>
                  <a:lnTo>
                    <a:pt x="1200556" y="2331225"/>
                  </a:lnTo>
                  <a:close/>
                  <a:moveTo>
                    <a:pt x="1042146" y="2075270"/>
                  </a:moveTo>
                  <a:cubicBezTo>
                    <a:pt x="1041417" y="2076360"/>
                    <a:pt x="1040689" y="2077451"/>
                    <a:pt x="1040689" y="2078542"/>
                  </a:cubicBezTo>
                  <a:lnTo>
                    <a:pt x="1012649" y="2204701"/>
                  </a:lnTo>
                  <a:lnTo>
                    <a:pt x="821464" y="2234878"/>
                  </a:lnTo>
                  <a:lnTo>
                    <a:pt x="940180" y="1818951"/>
                  </a:lnTo>
                  <a:lnTo>
                    <a:pt x="1157585" y="1941112"/>
                  </a:lnTo>
                  <a:lnTo>
                    <a:pt x="1042146" y="2075270"/>
                  </a:lnTo>
                  <a:close/>
                  <a:moveTo>
                    <a:pt x="636105" y="248320"/>
                  </a:moveTo>
                  <a:lnTo>
                    <a:pt x="267938" y="427197"/>
                  </a:lnTo>
                  <a:lnTo>
                    <a:pt x="318921" y="214144"/>
                  </a:lnTo>
                  <a:lnTo>
                    <a:pt x="636105" y="248320"/>
                  </a:lnTo>
                  <a:close/>
                  <a:moveTo>
                    <a:pt x="652857" y="256682"/>
                  </a:moveTo>
                  <a:lnTo>
                    <a:pt x="575655" y="758775"/>
                  </a:lnTo>
                  <a:lnTo>
                    <a:pt x="269395" y="442831"/>
                  </a:lnTo>
                  <a:lnTo>
                    <a:pt x="652857" y="256682"/>
                  </a:lnTo>
                  <a:close/>
                  <a:moveTo>
                    <a:pt x="1805064" y="519181"/>
                  </a:moveTo>
                  <a:lnTo>
                    <a:pt x="1846579" y="571535"/>
                  </a:lnTo>
                  <a:lnTo>
                    <a:pt x="1808706" y="659156"/>
                  </a:lnTo>
                  <a:lnTo>
                    <a:pt x="1720579" y="571899"/>
                  </a:lnTo>
                  <a:lnTo>
                    <a:pt x="1805064" y="519181"/>
                  </a:lnTo>
                  <a:close/>
                  <a:moveTo>
                    <a:pt x="1242070" y="1899664"/>
                  </a:moveTo>
                  <a:lnTo>
                    <a:pt x="1169602" y="1931295"/>
                  </a:lnTo>
                  <a:lnTo>
                    <a:pt x="950741" y="1808408"/>
                  </a:lnTo>
                  <a:lnTo>
                    <a:pt x="1511186" y="1495736"/>
                  </a:lnTo>
                  <a:lnTo>
                    <a:pt x="1242070" y="1899664"/>
                  </a:lnTo>
                  <a:close/>
                  <a:moveTo>
                    <a:pt x="1118620" y="1237963"/>
                  </a:moveTo>
                  <a:lnTo>
                    <a:pt x="1519198" y="1474285"/>
                  </a:lnTo>
                  <a:lnTo>
                    <a:pt x="948192" y="1793138"/>
                  </a:lnTo>
                  <a:lnTo>
                    <a:pt x="1118620" y="1237963"/>
                  </a:lnTo>
                  <a:close/>
                  <a:moveTo>
                    <a:pt x="1728955" y="1219784"/>
                  </a:moveTo>
                  <a:lnTo>
                    <a:pt x="1132094" y="1219784"/>
                  </a:lnTo>
                  <a:lnTo>
                    <a:pt x="1448550" y="906385"/>
                  </a:lnTo>
                  <a:lnTo>
                    <a:pt x="1728955" y="1219784"/>
                  </a:lnTo>
                  <a:close/>
                  <a:moveTo>
                    <a:pt x="1431070" y="902750"/>
                  </a:moveTo>
                  <a:lnTo>
                    <a:pt x="1119712" y="1211422"/>
                  </a:lnTo>
                  <a:lnTo>
                    <a:pt x="1078926" y="902750"/>
                  </a:lnTo>
                  <a:lnTo>
                    <a:pt x="1431070" y="902750"/>
                  </a:lnTo>
                  <a:close/>
                  <a:moveTo>
                    <a:pt x="1084388" y="888207"/>
                  </a:moveTo>
                  <a:lnTo>
                    <a:pt x="1317816" y="547176"/>
                  </a:lnTo>
                  <a:lnTo>
                    <a:pt x="1438354" y="888207"/>
                  </a:lnTo>
                  <a:lnTo>
                    <a:pt x="1084388" y="888207"/>
                  </a:lnTo>
                  <a:close/>
                  <a:moveTo>
                    <a:pt x="939088" y="1772778"/>
                  </a:moveTo>
                  <a:lnTo>
                    <a:pt x="914325" y="1556452"/>
                  </a:lnTo>
                  <a:lnTo>
                    <a:pt x="1091672" y="1276865"/>
                  </a:lnTo>
                  <a:lnTo>
                    <a:pt x="939088" y="1772778"/>
                  </a:lnTo>
                  <a:close/>
                  <a:moveTo>
                    <a:pt x="1540683" y="1493918"/>
                  </a:moveTo>
                  <a:lnTo>
                    <a:pt x="1665226" y="1642982"/>
                  </a:lnTo>
                  <a:lnTo>
                    <a:pt x="1531943" y="1784412"/>
                  </a:lnTo>
                  <a:lnTo>
                    <a:pt x="1540683" y="1493918"/>
                  </a:lnTo>
                  <a:close/>
                  <a:moveTo>
                    <a:pt x="1532307" y="1465196"/>
                  </a:moveTo>
                  <a:lnTo>
                    <a:pt x="1141198" y="1234327"/>
                  </a:lnTo>
                  <a:lnTo>
                    <a:pt x="1729683" y="1234327"/>
                  </a:lnTo>
                  <a:lnTo>
                    <a:pt x="1532307" y="1465196"/>
                  </a:lnTo>
                  <a:close/>
                  <a:moveTo>
                    <a:pt x="1742064" y="1212150"/>
                  </a:moveTo>
                  <a:lnTo>
                    <a:pt x="1463845" y="901295"/>
                  </a:lnTo>
                  <a:lnTo>
                    <a:pt x="1844758" y="864938"/>
                  </a:lnTo>
                  <a:lnTo>
                    <a:pt x="1742064" y="1212150"/>
                  </a:lnTo>
                  <a:close/>
                  <a:moveTo>
                    <a:pt x="1332383" y="545358"/>
                  </a:moveTo>
                  <a:lnTo>
                    <a:pt x="1613515" y="674426"/>
                  </a:lnTo>
                  <a:lnTo>
                    <a:pt x="1451099" y="880572"/>
                  </a:lnTo>
                  <a:lnTo>
                    <a:pt x="1332383" y="545358"/>
                  </a:lnTo>
                  <a:close/>
                  <a:moveTo>
                    <a:pt x="1629539" y="654430"/>
                  </a:moveTo>
                  <a:lnTo>
                    <a:pt x="1598221" y="449375"/>
                  </a:lnTo>
                  <a:lnTo>
                    <a:pt x="1699093" y="570445"/>
                  </a:lnTo>
                  <a:lnTo>
                    <a:pt x="1629539" y="654430"/>
                  </a:lnTo>
                  <a:close/>
                  <a:moveTo>
                    <a:pt x="1615700" y="659520"/>
                  </a:moveTo>
                  <a:lnTo>
                    <a:pt x="1338209" y="531906"/>
                  </a:lnTo>
                  <a:lnTo>
                    <a:pt x="1581469" y="434832"/>
                  </a:lnTo>
                  <a:lnTo>
                    <a:pt x="1615700" y="659520"/>
                  </a:lnTo>
                  <a:close/>
                  <a:moveTo>
                    <a:pt x="1076377" y="874027"/>
                  </a:moveTo>
                  <a:lnTo>
                    <a:pt x="1036319" y="263590"/>
                  </a:lnTo>
                  <a:lnTo>
                    <a:pt x="1310169" y="532270"/>
                  </a:lnTo>
                  <a:lnTo>
                    <a:pt x="1076377" y="874027"/>
                  </a:lnTo>
                  <a:close/>
                  <a:moveTo>
                    <a:pt x="668516" y="251228"/>
                  </a:moveTo>
                  <a:lnTo>
                    <a:pt x="1012649" y="252319"/>
                  </a:lnTo>
                  <a:lnTo>
                    <a:pt x="592042" y="749686"/>
                  </a:lnTo>
                  <a:lnTo>
                    <a:pt x="668516" y="251228"/>
                  </a:lnTo>
                  <a:close/>
                  <a:moveTo>
                    <a:pt x="1022117" y="263590"/>
                  </a:moveTo>
                  <a:lnTo>
                    <a:pt x="1062903" y="886025"/>
                  </a:lnTo>
                  <a:lnTo>
                    <a:pt x="594227" y="770046"/>
                  </a:lnTo>
                  <a:lnTo>
                    <a:pt x="1022117" y="263590"/>
                  </a:lnTo>
                  <a:close/>
                  <a:moveTo>
                    <a:pt x="1105874" y="1218330"/>
                  </a:moveTo>
                  <a:lnTo>
                    <a:pt x="734793" y="1167430"/>
                  </a:lnTo>
                  <a:lnTo>
                    <a:pt x="1065088" y="909294"/>
                  </a:lnTo>
                  <a:lnTo>
                    <a:pt x="1105874" y="1218330"/>
                  </a:lnTo>
                  <a:close/>
                  <a:moveTo>
                    <a:pt x="1102232" y="1232510"/>
                  </a:moveTo>
                  <a:lnTo>
                    <a:pt x="907406" y="1539728"/>
                  </a:lnTo>
                  <a:lnTo>
                    <a:pt x="729695" y="1181246"/>
                  </a:lnTo>
                  <a:lnTo>
                    <a:pt x="1102232" y="1232510"/>
                  </a:lnTo>
                  <a:close/>
                  <a:moveTo>
                    <a:pt x="927435" y="1801136"/>
                  </a:moveTo>
                  <a:lnTo>
                    <a:pt x="610978" y="1801136"/>
                  </a:lnTo>
                  <a:lnTo>
                    <a:pt x="900487" y="1568814"/>
                  </a:lnTo>
                  <a:lnTo>
                    <a:pt x="927435" y="1801136"/>
                  </a:lnTo>
                  <a:close/>
                  <a:moveTo>
                    <a:pt x="1443452" y="1881122"/>
                  </a:moveTo>
                  <a:cubicBezTo>
                    <a:pt x="1442359" y="1882577"/>
                    <a:pt x="1441631" y="1884394"/>
                    <a:pt x="1441631" y="1885849"/>
                  </a:cubicBezTo>
                  <a:lnTo>
                    <a:pt x="1441631" y="1994193"/>
                  </a:lnTo>
                  <a:lnTo>
                    <a:pt x="1366250" y="2063272"/>
                  </a:lnTo>
                  <a:lnTo>
                    <a:pt x="1366250" y="1895302"/>
                  </a:lnTo>
                  <a:cubicBezTo>
                    <a:pt x="1366250" y="1893120"/>
                    <a:pt x="1365521" y="1891302"/>
                    <a:pt x="1364065" y="1889848"/>
                  </a:cubicBezTo>
                  <a:cubicBezTo>
                    <a:pt x="1362608" y="1888394"/>
                    <a:pt x="1360423" y="1887667"/>
                    <a:pt x="1358602" y="1888030"/>
                  </a:cubicBezTo>
                  <a:lnTo>
                    <a:pt x="1261735" y="1896392"/>
                  </a:lnTo>
                  <a:lnTo>
                    <a:pt x="1526117" y="1499372"/>
                  </a:lnTo>
                  <a:lnTo>
                    <a:pt x="1517377" y="1800046"/>
                  </a:lnTo>
                  <a:lnTo>
                    <a:pt x="1443452" y="1881122"/>
                  </a:lnTo>
                  <a:close/>
                  <a:moveTo>
                    <a:pt x="1786128" y="1589174"/>
                  </a:moveTo>
                  <a:lnTo>
                    <a:pt x="1676879" y="1634620"/>
                  </a:lnTo>
                  <a:lnTo>
                    <a:pt x="1543232" y="1474649"/>
                  </a:lnTo>
                  <a:lnTo>
                    <a:pt x="1742793" y="1240872"/>
                  </a:lnTo>
                  <a:lnTo>
                    <a:pt x="1836746" y="1482647"/>
                  </a:lnTo>
                  <a:lnTo>
                    <a:pt x="1786128" y="1589174"/>
                  </a:lnTo>
                  <a:close/>
                  <a:moveTo>
                    <a:pt x="1849856" y="1475739"/>
                  </a:moveTo>
                  <a:lnTo>
                    <a:pt x="1756995" y="1236872"/>
                  </a:lnTo>
                  <a:lnTo>
                    <a:pt x="1959105" y="1280137"/>
                  </a:lnTo>
                  <a:lnTo>
                    <a:pt x="1959105" y="1475739"/>
                  </a:lnTo>
                  <a:lnTo>
                    <a:pt x="1849856" y="1475739"/>
                  </a:lnTo>
                  <a:close/>
                  <a:moveTo>
                    <a:pt x="2071631" y="992552"/>
                  </a:moveTo>
                  <a:lnTo>
                    <a:pt x="2090567" y="1096170"/>
                  </a:lnTo>
                  <a:cubicBezTo>
                    <a:pt x="2090567" y="1096534"/>
                    <a:pt x="2090931" y="1097261"/>
                    <a:pt x="2090931" y="1097624"/>
                  </a:cubicBezTo>
                  <a:lnTo>
                    <a:pt x="2129897" y="1194698"/>
                  </a:lnTo>
                  <a:cubicBezTo>
                    <a:pt x="2130261" y="1195789"/>
                    <a:pt x="2130989" y="1196880"/>
                    <a:pt x="2131718" y="1197607"/>
                  </a:cubicBezTo>
                  <a:lnTo>
                    <a:pt x="2199452" y="1256142"/>
                  </a:lnTo>
                  <a:lnTo>
                    <a:pt x="2160122" y="1303770"/>
                  </a:lnTo>
                  <a:cubicBezTo>
                    <a:pt x="2159030" y="1305224"/>
                    <a:pt x="2158301" y="1307042"/>
                    <a:pt x="2158665" y="1308860"/>
                  </a:cubicBezTo>
                  <a:lnTo>
                    <a:pt x="2163400" y="1381574"/>
                  </a:lnTo>
                  <a:cubicBezTo>
                    <a:pt x="2163400" y="1383028"/>
                    <a:pt x="2164128" y="1384119"/>
                    <a:pt x="2164856" y="1385210"/>
                  </a:cubicBezTo>
                  <a:lnTo>
                    <a:pt x="2200180" y="1433565"/>
                  </a:lnTo>
                  <a:lnTo>
                    <a:pt x="2162307" y="1471376"/>
                  </a:lnTo>
                  <a:lnTo>
                    <a:pt x="2110960" y="1389936"/>
                  </a:lnTo>
                  <a:lnTo>
                    <a:pt x="2158301" y="1267049"/>
                  </a:lnTo>
                  <a:cubicBezTo>
                    <a:pt x="2159030" y="1264867"/>
                    <a:pt x="2159030" y="1262322"/>
                    <a:pt x="2157573" y="1260141"/>
                  </a:cubicBezTo>
                  <a:cubicBezTo>
                    <a:pt x="2156116" y="1257960"/>
                    <a:pt x="2153931" y="1256869"/>
                    <a:pt x="2151382" y="1257233"/>
                  </a:cubicBezTo>
                  <a:lnTo>
                    <a:pt x="1967481" y="1267049"/>
                  </a:lnTo>
                  <a:lnTo>
                    <a:pt x="1754810" y="1221602"/>
                  </a:lnTo>
                  <a:lnTo>
                    <a:pt x="1859324" y="867847"/>
                  </a:lnTo>
                  <a:lnTo>
                    <a:pt x="2071631" y="992552"/>
                  </a:lnTo>
                  <a:close/>
                  <a:moveTo>
                    <a:pt x="2117515" y="844942"/>
                  </a:moveTo>
                  <a:lnTo>
                    <a:pt x="1953642" y="776227"/>
                  </a:lnTo>
                  <a:lnTo>
                    <a:pt x="2057064" y="641705"/>
                  </a:lnTo>
                  <a:lnTo>
                    <a:pt x="2095665" y="713692"/>
                  </a:lnTo>
                  <a:lnTo>
                    <a:pt x="2117515" y="844942"/>
                  </a:lnTo>
                  <a:close/>
                  <a:moveTo>
                    <a:pt x="2199452" y="703876"/>
                  </a:moveTo>
                  <a:lnTo>
                    <a:pt x="2107319" y="703876"/>
                  </a:lnTo>
                  <a:lnTo>
                    <a:pt x="2067261" y="628616"/>
                  </a:lnTo>
                  <a:lnTo>
                    <a:pt x="2117879" y="562810"/>
                  </a:lnTo>
                  <a:lnTo>
                    <a:pt x="2174324" y="632252"/>
                  </a:lnTo>
                  <a:lnTo>
                    <a:pt x="2199452" y="703876"/>
                  </a:lnTo>
                  <a:close/>
                  <a:moveTo>
                    <a:pt x="1754810" y="455919"/>
                  </a:moveTo>
                  <a:lnTo>
                    <a:pt x="1830556" y="304673"/>
                  </a:lnTo>
                  <a:lnTo>
                    <a:pt x="1882267" y="403565"/>
                  </a:lnTo>
                  <a:cubicBezTo>
                    <a:pt x="1882995" y="405019"/>
                    <a:pt x="1884087" y="406110"/>
                    <a:pt x="1885544" y="406837"/>
                  </a:cubicBezTo>
                  <a:lnTo>
                    <a:pt x="2039949" y="479188"/>
                  </a:lnTo>
                  <a:lnTo>
                    <a:pt x="2107683" y="551175"/>
                  </a:lnTo>
                  <a:lnTo>
                    <a:pt x="2058521" y="615164"/>
                  </a:lnTo>
                  <a:lnTo>
                    <a:pt x="1893920" y="453011"/>
                  </a:lnTo>
                  <a:cubicBezTo>
                    <a:pt x="1893920" y="453011"/>
                    <a:pt x="1893556" y="453011"/>
                    <a:pt x="1893556" y="452647"/>
                  </a:cubicBezTo>
                  <a:cubicBezTo>
                    <a:pt x="1893192" y="452284"/>
                    <a:pt x="1892463" y="451920"/>
                    <a:pt x="1892099" y="451557"/>
                  </a:cubicBezTo>
                  <a:cubicBezTo>
                    <a:pt x="1891735" y="451557"/>
                    <a:pt x="1891735" y="451193"/>
                    <a:pt x="1891371" y="451193"/>
                  </a:cubicBezTo>
                  <a:cubicBezTo>
                    <a:pt x="1890642" y="450829"/>
                    <a:pt x="1890278" y="450829"/>
                    <a:pt x="1889550" y="450829"/>
                  </a:cubicBezTo>
                  <a:cubicBezTo>
                    <a:pt x="1889186" y="450829"/>
                    <a:pt x="1889186" y="450829"/>
                    <a:pt x="1888822" y="450829"/>
                  </a:cubicBezTo>
                  <a:cubicBezTo>
                    <a:pt x="1888822" y="450829"/>
                    <a:pt x="1888822" y="450829"/>
                    <a:pt x="1888822" y="450829"/>
                  </a:cubicBezTo>
                  <a:lnTo>
                    <a:pt x="1754810" y="455919"/>
                  </a:lnTo>
                  <a:close/>
                  <a:moveTo>
                    <a:pt x="1887729" y="467917"/>
                  </a:moveTo>
                  <a:lnTo>
                    <a:pt x="2049417" y="626798"/>
                  </a:lnTo>
                  <a:lnTo>
                    <a:pt x="2049417" y="627162"/>
                  </a:lnTo>
                  <a:lnTo>
                    <a:pt x="1936891" y="774045"/>
                  </a:lnTo>
                  <a:lnTo>
                    <a:pt x="1851677" y="849668"/>
                  </a:lnTo>
                  <a:lnTo>
                    <a:pt x="1464937" y="886752"/>
                  </a:lnTo>
                  <a:lnTo>
                    <a:pt x="1630631" y="676244"/>
                  </a:lnTo>
                  <a:lnTo>
                    <a:pt x="1709290" y="580988"/>
                  </a:lnTo>
                  <a:lnTo>
                    <a:pt x="1805793" y="676608"/>
                  </a:lnTo>
                  <a:cubicBezTo>
                    <a:pt x="1807614" y="678426"/>
                    <a:pt x="1809799" y="679153"/>
                    <a:pt x="1812348" y="678426"/>
                  </a:cubicBezTo>
                  <a:cubicBezTo>
                    <a:pt x="1814897" y="678062"/>
                    <a:pt x="1816718" y="676244"/>
                    <a:pt x="1817810" y="674063"/>
                  </a:cubicBezTo>
                  <a:lnTo>
                    <a:pt x="1861510" y="572626"/>
                  </a:lnTo>
                  <a:cubicBezTo>
                    <a:pt x="1862602" y="570081"/>
                    <a:pt x="1862238" y="567173"/>
                    <a:pt x="1860417" y="565355"/>
                  </a:cubicBezTo>
                  <a:lnTo>
                    <a:pt x="1817446" y="511182"/>
                  </a:lnTo>
                  <a:lnTo>
                    <a:pt x="1887729" y="467917"/>
                  </a:lnTo>
                  <a:close/>
                  <a:moveTo>
                    <a:pt x="739527" y="184331"/>
                  </a:moveTo>
                  <a:lnTo>
                    <a:pt x="964943" y="237776"/>
                  </a:lnTo>
                  <a:lnTo>
                    <a:pt x="662689" y="236685"/>
                  </a:lnTo>
                  <a:lnTo>
                    <a:pt x="330938" y="201055"/>
                  </a:lnTo>
                  <a:lnTo>
                    <a:pt x="546522" y="17088"/>
                  </a:lnTo>
                  <a:lnTo>
                    <a:pt x="736250" y="182513"/>
                  </a:lnTo>
                  <a:cubicBezTo>
                    <a:pt x="737342" y="183240"/>
                    <a:pt x="738435" y="183967"/>
                    <a:pt x="739527" y="184331"/>
                  </a:cubicBezTo>
                  <a:close/>
                  <a:moveTo>
                    <a:pt x="250822" y="14543"/>
                  </a:moveTo>
                  <a:lnTo>
                    <a:pt x="526857" y="14543"/>
                  </a:lnTo>
                  <a:lnTo>
                    <a:pt x="316371" y="193784"/>
                  </a:lnTo>
                  <a:lnTo>
                    <a:pt x="250822" y="14543"/>
                  </a:lnTo>
                  <a:close/>
                  <a:moveTo>
                    <a:pt x="128828" y="265771"/>
                  </a:moveTo>
                  <a:lnTo>
                    <a:pt x="303262" y="216689"/>
                  </a:lnTo>
                  <a:lnTo>
                    <a:pt x="251915" y="431560"/>
                  </a:lnTo>
                  <a:lnTo>
                    <a:pt x="70926" y="388295"/>
                  </a:lnTo>
                  <a:lnTo>
                    <a:pt x="128828" y="265771"/>
                  </a:lnTo>
                  <a:close/>
                  <a:moveTo>
                    <a:pt x="52718" y="427197"/>
                  </a:moveTo>
                  <a:lnTo>
                    <a:pt x="64736" y="402111"/>
                  </a:lnTo>
                  <a:lnTo>
                    <a:pt x="246452" y="445739"/>
                  </a:lnTo>
                  <a:lnTo>
                    <a:pt x="112441" y="694059"/>
                  </a:lnTo>
                  <a:lnTo>
                    <a:pt x="14846" y="587896"/>
                  </a:lnTo>
                  <a:lnTo>
                    <a:pt x="52718" y="427197"/>
                  </a:lnTo>
                  <a:close/>
                  <a:moveTo>
                    <a:pt x="426348" y="635888"/>
                  </a:moveTo>
                  <a:lnTo>
                    <a:pt x="265753" y="611528"/>
                  </a:lnTo>
                  <a:cubicBezTo>
                    <a:pt x="264296" y="611165"/>
                    <a:pt x="262476" y="611528"/>
                    <a:pt x="261019" y="612255"/>
                  </a:cubicBezTo>
                  <a:lnTo>
                    <a:pt x="132470" y="686788"/>
                  </a:lnTo>
                  <a:lnTo>
                    <a:pt x="258834" y="452284"/>
                  </a:lnTo>
                  <a:lnTo>
                    <a:pt x="475146" y="675517"/>
                  </a:lnTo>
                  <a:lnTo>
                    <a:pt x="429626" y="637342"/>
                  </a:lnTo>
                  <a:cubicBezTo>
                    <a:pt x="428897" y="636615"/>
                    <a:pt x="427441" y="636251"/>
                    <a:pt x="426348" y="635888"/>
                  </a:cubicBezTo>
                  <a:close/>
                  <a:moveTo>
                    <a:pt x="597504" y="1014366"/>
                  </a:moveTo>
                  <a:lnTo>
                    <a:pt x="588400" y="783862"/>
                  </a:lnTo>
                  <a:lnTo>
                    <a:pt x="1054527" y="899114"/>
                  </a:lnTo>
                  <a:lnTo>
                    <a:pt x="718042" y="1162340"/>
                  </a:lnTo>
                  <a:lnTo>
                    <a:pt x="597504" y="1014366"/>
                  </a:lnTo>
                  <a:close/>
                  <a:moveTo>
                    <a:pt x="715857" y="1186336"/>
                  </a:moveTo>
                  <a:lnTo>
                    <a:pt x="891019" y="1539728"/>
                  </a:lnTo>
                  <a:lnTo>
                    <a:pt x="565822" y="1393936"/>
                  </a:lnTo>
                  <a:lnTo>
                    <a:pt x="572013" y="1385573"/>
                  </a:lnTo>
                  <a:lnTo>
                    <a:pt x="715857" y="1186336"/>
                  </a:lnTo>
                  <a:close/>
                  <a:moveTo>
                    <a:pt x="500637" y="1645891"/>
                  </a:moveTo>
                  <a:lnTo>
                    <a:pt x="500637" y="1480466"/>
                  </a:lnTo>
                  <a:lnTo>
                    <a:pt x="557082" y="1405570"/>
                  </a:lnTo>
                  <a:lnTo>
                    <a:pt x="892839" y="1556452"/>
                  </a:lnTo>
                  <a:lnTo>
                    <a:pt x="592406" y="1797501"/>
                  </a:lnTo>
                  <a:lnTo>
                    <a:pt x="500637" y="1645891"/>
                  </a:lnTo>
                  <a:close/>
                  <a:moveTo>
                    <a:pt x="664874" y="2090903"/>
                  </a:moveTo>
                  <a:cubicBezTo>
                    <a:pt x="664510" y="2090540"/>
                    <a:pt x="664146" y="2090176"/>
                    <a:pt x="663782" y="2089449"/>
                  </a:cubicBezTo>
                  <a:lnTo>
                    <a:pt x="597868" y="2023642"/>
                  </a:lnTo>
                  <a:lnTo>
                    <a:pt x="597868" y="1815316"/>
                  </a:lnTo>
                  <a:lnTo>
                    <a:pt x="925978" y="1815316"/>
                  </a:lnTo>
                  <a:lnTo>
                    <a:pt x="806533" y="2231969"/>
                  </a:lnTo>
                  <a:lnTo>
                    <a:pt x="712579" y="2166890"/>
                  </a:lnTo>
                  <a:lnTo>
                    <a:pt x="664874" y="2090903"/>
                  </a:lnTo>
                  <a:close/>
                  <a:moveTo>
                    <a:pt x="829839" y="2248330"/>
                  </a:moveTo>
                  <a:lnTo>
                    <a:pt x="1010464" y="2219608"/>
                  </a:lnTo>
                  <a:lnTo>
                    <a:pt x="1002088" y="2353766"/>
                  </a:lnTo>
                  <a:lnTo>
                    <a:pt x="837851" y="2253420"/>
                  </a:lnTo>
                  <a:lnTo>
                    <a:pt x="829839" y="2248330"/>
                  </a:lnTo>
                  <a:close/>
                  <a:moveTo>
                    <a:pt x="1016290" y="2363583"/>
                  </a:moveTo>
                  <a:lnTo>
                    <a:pt x="1025030" y="2221789"/>
                  </a:lnTo>
                  <a:lnTo>
                    <a:pt x="1090215" y="2250148"/>
                  </a:lnTo>
                  <a:lnTo>
                    <a:pt x="1145203" y="2432298"/>
                  </a:lnTo>
                  <a:lnTo>
                    <a:pt x="1093857" y="2440660"/>
                  </a:lnTo>
                  <a:lnTo>
                    <a:pt x="1016290" y="2363583"/>
                  </a:lnTo>
                  <a:close/>
                  <a:moveTo>
                    <a:pt x="1159406" y="2430480"/>
                  </a:moveTo>
                  <a:lnTo>
                    <a:pt x="1104781" y="2249421"/>
                  </a:lnTo>
                  <a:lnTo>
                    <a:pt x="1162319" y="2222880"/>
                  </a:lnTo>
                  <a:cubicBezTo>
                    <a:pt x="1163412" y="2222516"/>
                    <a:pt x="1164140" y="2221789"/>
                    <a:pt x="1164868" y="2220699"/>
                  </a:cubicBezTo>
                  <a:lnTo>
                    <a:pt x="1185990" y="2193794"/>
                  </a:lnTo>
                  <a:lnTo>
                    <a:pt x="1185990" y="2366855"/>
                  </a:lnTo>
                  <a:cubicBezTo>
                    <a:pt x="1185990" y="2366855"/>
                    <a:pt x="1185990" y="2366855"/>
                    <a:pt x="1185990" y="2366855"/>
                  </a:cubicBezTo>
                  <a:cubicBezTo>
                    <a:pt x="1185990" y="2367218"/>
                    <a:pt x="1185990" y="2367582"/>
                    <a:pt x="1186354" y="2367945"/>
                  </a:cubicBezTo>
                  <a:cubicBezTo>
                    <a:pt x="1186354" y="2368673"/>
                    <a:pt x="1186718" y="2369400"/>
                    <a:pt x="1187082" y="2370127"/>
                  </a:cubicBezTo>
                  <a:cubicBezTo>
                    <a:pt x="1187082" y="2370127"/>
                    <a:pt x="1187082" y="2370490"/>
                    <a:pt x="1187082" y="2370490"/>
                  </a:cubicBezTo>
                  <a:cubicBezTo>
                    <a:pt x="1187082" y="2370854"/>
                    <a:pt x="1187446" y="2370854"/>
                    <a:pt x="1187446" y="2371218"/>
                  </a:cubicBezTo>
                  <a:cubicBezTo>
                    <a:pt x="1187810" y="2371945"/>
                    <a:pt x="1188175" y="2372308"/>
                    <a:pt x="1188903" y="2372672"/>
                  </a:cubicBezTo>
                  <a:cubicBezTo>
                    <a:pt x="1189267" y="2373036"/>
                    <a:pt x="1189631" y="2373036"/>
                    <a:pt x="1189995" y="2373399"/>
                  </a:cubicBezTo>
                  <a:cubicBezTo>
                    <a:pt x="1190360" y="2373762"/>
                    <a:pt x="1191088" y="2374126"/>
                    <a:pt x="1191816" y="2374126"/>
                  </a:cubicBezTo>
                  <a:cubicBezTo>
                    <a:pt x="1192180" y="2374126"/>
                    <a:pt x="1192180" y="2374490"/>
                    <a:pt x="1192545" y="2374490"/>
                  </a:cubicBezTo>
                  <a:lnTo>
                    <a:pt x="1309440" y="2394486"/>
                  </a:lnTo>
                  <a:lnTo>
                    <a:pt x="1264648" y="2413755"/>
                  </a:lnTo>
                  <a:lnTo>
                    <a:pt x="1159406" y="2430480"/>
                  </a:lnTo>
                  <a:close/>
                  <a:moveTo>
                    <a:pt x="1252995" y="2467564"/>
                  </a:moveTo>
                  <a:cubicBezTo>
                    <a:pt x="1252995" y="2467200"/>
                    <a:pt x="1253360" y="2467200"/>
                    <a:pt x="1253360" y="2466837"/>
                  </a:cubicBezTo>
                  <a:lnTo>
                    <a:pt x="1241342" y="2567547"/>
                  </a:lnTo>
                  <a:lnTo>
                    <a:pt x="1207839" y="2535189"/>
                  </a:lnTo>
                  <a:lnTo>
                    <a:pt x="1252995" y="2467564"/>
                  </a:lnTo>
                  <a:close/>
                  <a:moveTo>
                    <a:pt x="1314174" y="2637352"/>
                  </a:moveTo>
                  <a:lnTo>
                    <a:pt x="1254452" y="2580272"/>
                  </a:lnTo>
                  <a:lnTo>
                    <a:pt x="1273024" y="2425026"/>
                  </a:lnTo>
                  <a:lnTo>
                    <a:pt x="1321822" y="2403939"/>
                  </a:lnTo>
                  <a:lnTo>
                    <a:pt x="1298151" y="2470836"/>
                  </a:lnTo>
                  <a:cubicBezTo>
                    <a:pt x="1297423" y="2473018"/>
                    <a:pt x="1297787" y="2475563"/>
                    <a:pt x="1298880" y="2477381"/>
                  </a:cubicBezTo>
                  <a:lnTo>
                    <a:pt x="1336753" y="2534098"/>
                  </a:lnTo>
                  <a:lnTo>
                    <a:pt x="1341122" y="2602086"/>
                  </a:lnTo>
                  <a:lnTo>
                    <a:pt x="1314174" y="2637352"/>
                  </a:lnTo>
                  <a:close/>
                  <a:moveTo>
                    <a:pt x="1355689" y="2595542"/>
                  </a:moveTo>
                  <a:lnTo>
                    <a:pt x="1352047" y="2538824"/>
                  </a:lnTo>
                  <a:lnTo>
                    <a:pt x="1404487" y="2538824"/>
                  </a:lnTo>
                  <a:lnTo>
                    <a:pt x="1441631" y="2575909"/>
                  </a:lnTo>
                  <a:lnTo>
                    <a:pt x="1355689" y="2595542"/>
                  </a:lnTo>
                  <a:close/>
                  <a:moveTo>
                    <a:pt x="2557423" y="2991835"/>
                  </a:moveTo>
                  <a:lnTo>
                    <a:pt x="2417949" y="2722065"/>
                  </a:lnTo>
                  <a:lnTo>
                    <a:pt x="2557423" y="2755877"/>
                  </a:lnTo>
                  <a:lnTo>
                    <a:pt x="2557423" y="2991835"/>
                  </a:lnTo>
                  <a:close/>
                  <a:moveTo>
                    <a:pt x="2399376" y="3383039"/>
                  </a:moveTo>
                  <a:lnTo>
                    <a:pt x="2285394" y="3297963"/>
                  </a:lnTo>
                  <a:lnTo>
                    <a:pt x="2450723" y="3140536"/>
                  </a:lnTo>
                  <a:lnTo>
                    <a:pt x="2399376" y="3383039"/>
                  </a:lnTo>
                  <a:close/>
                  <a:moveTo>
                    <a:pt x="2103677" y="3746611"/>
                  </a:moveTo>
                  <a:lnTo>
                    <a:pt x="2011908" y="3730250"/>
                  </a:lnTo>
                  <a:lnTo>
                    <a:pt x="1874983" y="3460480"/>
                  </a:lnTo>
                  <a:lnTo>
                    <a:pt x="2216931" y="3626269"/>
                  </a:lnTo>
                  <a:lnTo>
                    <a:pt x="2103677" y="3746611"/>
                  </a:lnTo>
                  <a:close/>
                  <a:moveTo>
                    <a:pt x="1940168" y="3902583"/>
                  </a:moveTo>
                  <a:lnTo>
                    <a:pt x="1869885" y="3719707"/>
                  </a:lnTo>
                  <a:lnTo>
                    <a:pt x="2002076" y="3743339"/>
                  </a:lnTo>
                  <a:lnTo>
                    <a:pt x="2037035" y="3812417"/>
                  </a:lnTo>
                  <a:lnTo>
                    <a:pt x="1940168" y="3902583"/>
                  </a:lnTo>
                  <a:close/>
                  <a:moveTo>
                    <a:pt x="1682342" y="4204712"/>
                  </a:moveTo>
                  <a:lnTo>
                    <a:pt x="1875712" y="4093095"/>
                  </a:lnTo>
                  <a:lnTo>
                    <a:pt x="1862966" y="4268701"/>
                  </a:lnTo>
                  <a:lnTo>
                    <a:pt x="1682342" y="4204712"/>
                  </a:lnTo>
                  <a:close/>
                  <a:moveTo>
                    <a:pt x="1832377" y="4358503"/>
                  </a:moveTo>
                  <a:lnTo>
                    <a:pt x="1694359" y="4224708"/>
                  </a:lnTo>
                  <a:lnTo>
                    <a:pt x="1860053" y="4283607"/>
                  </a:lnTo>
                  <a:lnTo>
                    <a:pt x="1832377" y="4358503"/>
                  </a:lnTo>
                  <a:close/>
                  <a:moveTo>
                    <a:pt x="1678700" y="4049467"/>
                  </a:moveTo>
                  <a:lnTo>
                    <a:pt x="1863330" y="4083642"/>
                  </a:lnTo>
                  <a:lnTo>
                    <a:pt x="1673238" y="4193441"/>
                  </a:lnTo>
                  <a:lnTo>
                    <a:pt x="1678700" y="4049467"/>
                  </a:lnTo>
                  <a:close/>
                  <a:moveTo>
                    <a:pt x="1679064" y="4034560"/>
                  </a:moveTo>
                  <a:lnTo>
                    <a:pt x="1685983" y="3856410"/>
                  </a:lnTo>
                  <a:lnTo>
                    <a:pt x="1865151" y="4069099"/>
                  </a:lnTo>
                  <a:lnTo>
                    <a:pt x="1679064" y="4034560"/>
                  </a:lnTo>
                  <a:close/>
                  <a:moveTo>
                    <a:pt x="1374261" y="2974747"/>
                  </a:moveTo>
                  <a:lnTo>
                    <a:pt x="1547966" y="2957659"/>
                  </a:lnTo>
                  <a:lnTo>
                    <a:pt x="1460568" y="3168531"/>
                  </a:lnTo>
                  <a:lnTo>
                    <a:pt x="1374261" y="2974747"/>
                  </a:lnTo>
                  <a:close/>
                  <a:moveTo>
                    <a:pt x="1433984" y="2730790"/>
                  </a:moveTo>
                  <a:lnTo>
                    <a:pt x="1547602" y="2942753"/>
                  </a:lnTo>
                  <a:lnTo>
                    <a:pt x="1373169" y="2960204"/>
                  </a:lnTo>
                  <a:lnTo>
                    <a:pt x="1433984" y="2730790"/>
                  </a:lnTo>
                  <a:close/>
                  <a:moveTo>
                    <a:pt x="1975856" y="2634080"/>
                  </a:moveTo>
                  <a:lnTo>
                    <a:pt x="1848400" y="2622809"/>
                  </a:lnTo>
                  <a:lnTo>
                    <a:pt x="1903388" y="2563911"/>
                  </a:lnTo>
                  <a:lnTo>
                    <a:pt x="1975856" y="2634080"/>
                  </a:lnTo>
                  <a:close/>
                  <a:moveTo>
                    <a:pt x="2381532" y="2715157"/>
                  </a:moveTo>
                  <a:lnTo>
                    <a:pt x="2124434" y="2854405"/>
                  </a:lnTo>
                  <a:lnTo>
                    <a:pt x="2213654" y="2690070"/>
                  </a:lnTo>
                  <a:lnTo>
                    <a:pt x="2381532" y="2715157"/>
                  </a:lnTo>
                  <a:close/>
                  <a:moveTo>
                    <a:pt x="2275197" y="3287419"/>
                  </a:moveTo>
                  <a:lnTo>
                    <a:pt x="2163764" y="3120540"/>
                  </a:lnTo>
                  <a:lnTo>
                    <a:pt x="2444532" y="3125993"/>
                  </a:lnTo>
                  <a:lnTo>
                    <a:pt x="2275197" y="3287419"/>
                  </a:lnTo>
                  <a:close/>
                  <a:moveTo>
                    <a:pt x="2102220" y="2890762"/>
                  </a:moveTo>
                  <a:lnTo>
                    <a:pt x="2141914" y="3108178"/>
                  </a:lnTo>
                  <a:lnTo>
                    <a:pt x="1878261" y="3204161"/>
                  </a:lnTo>
                  <a:lnTo>
                    <a:pt x="2102220" y="2890762"/>
                  </a:lnTo>
                  <a:close/>
                  <a:moveTo>
                    <a:pt x="1858960" y="3205979"/>
                  </a:moveTo>
                  <a:lnTo>
                    <a:pt x="1755903" y="3043099"/>
                  </a:lnTo>
                  <a:lnTo>
                    <a:pt x="2084376" y="2890762"/>
                  </a:lnTo>
                  <a:lnTo>
                    <a:pt x="1858960" y="3205979"/>
                  </a:lnTo>
                  <a:close/>
                  <a:moveTo>
                    <a:pt x="2114602" y="2876583"/>
                  </a:moveTo>
                  <a:lnTo>
                    <a:pt x="2383353" y="2731154"/>
                  </a:lnTo>
                  <a:lnTo>
                    <a:pt x="2154296" y="3093635"/>
                  </a:lnTo>
                  <a:lnTo>
                    <a:pt x="2114602" y="2876583"/>
                  </a:lnTo>
                  <a:close/>
                  <a:moveTo>
                    <a:pt x="2070174" y="2881309"/>
                  </a:moveTo>
                  <a:lnTo>
                    <a:pt x="1763914" y="3023466"/>
                  </a:lnTo>
                  <a:lnTo>
                    <a:pt x="1844394" y="2890762"/>
                  </a:lnTo>
                  <a:lnTo>
                    <a:pt x="2070174" y="2881309"/>
                  </a:lnTo>
                  <a:close/>
                  <a:moveTo>
                    <a:pt x="1854955" y="2875492"/>
                  </a:moveTo>
                  <a:lnTo>
                    <a:pt x="2011180" y="2660985"/>
                  </a:lnTo>
                  <a:lnTo>
                    <a:pt x="2095665" y="2865676"/>
                  </a:lnTo>
                  <a:lnTo>
                    <a:pt x="1854955" y="2875492"/>
                  </a:lnTo>
                  <a:close/>
                  <a:moveTo>
                    <a:pt x="1832377" y="2862404"/>
                  </a:moveTo>
                  <a:lnTo>
                    <a:pt x="1627353" y="2613357"/>
                  </a:lnTo>
                  <a:lnTo>
                    <a:pt x="1825822" y="2635171"/>
                  </a:lnTo>
                  <a:lnTo>
                    <a:pt x="1832377" y="2862404"/>
                  </a:lnTo>
                  <a:close/>
                  <a:moveTo>
                    <a:pt x="1615336" y="2621719"/>
                  </a:moveTo>
                  <a:lnTo>
                    <a:pt x="1827278" y="2879128"/>
                  </a:lnTo>
                  <a:lnTo>
                    <a:pt x="1568359" y="2939481"/>
                  </a:lnTo>
                  <a:lnTo>
                    <a:pt x="1615336" y="2621719"/>
                  </a:lnTo>
                  <a:close/>
                  <a:moveTo>
                    <a:pt x="1563261" y="2959114"/>
                  </a:moveTo>
                  <a:lnTo>
                    <a:pt x="1729319" y="3040190"/>
                  </a:lnTo>
                  <a:lnTo>
                    <a:pt x="1475498" y="3171076"/>
                  </a:lnTo>
                  <a:lnTo>
                    <a:pt x="1563261" y="2959114"/>
                  </a:lnTo>
                  <a:close/>
                  <a:moveTo>
                    <a:pt x="1580741" y="2951479"/>
                  </a:moveTo>
                  <a:lnTo>
                    <a:pt x="1824729" y="2894398"/>
                  </a:lnTo>
                  <a:lnTo>
                    <a:pt x="1742429" y="3030374"/>
                  </a:lnTo>
                  <a:lnTo>
                    <a:pt x="1580741" y="2951479"/>
                  </a:lnTo>
                  <a:close/>
                  <a:moveTo>
                    <a:pt x="1746799" y="3056187"/>
                  </a:moveTo>
                  <a:lnTo>
                    <a:pt x="1847671" y="3215796"/>
                  </a:lnTo>
                  <a:lnTo>
                    <a:pt x="1653573" y="3286329"/>
                  </a:lnTo>
                  <a:lnTo>
                    <a:pt x="1746799" y="3056187"/>
                  </a:lnTo>
                  <a:close/>
                  <a:moveTo>
                    <a:pt x="1851313" y="3229611"/>
                  </a:moveTo>
                  <a:lnTo>
                    <a:pt x="1851313" y="3430667"/>
                  </a:lnTo>
                  <a:lnTo>
                    <a:pt x="1656851" y="3300508"/>
                  </a:lnTo>
                  <a:lnTo>
                    <a:pt x="1851313" y="3229611"/>
                  </a:lnTo>
                  <a:close/>
                  <a:moveTo>
                    <a:pt x="1865879" y="3232520"/>
                  </a:moveTo>
                  <a:lnTo>
                    <a:pt x="2207463" y="3450663"/>
                  </a:lnTo>
                  <a:lnTo>
                    <a:pt x="1865879" y="3437575"/>
                  </a:lnTo>
                  <a:lnTo>
                    <a:pt x="1865879" y="3232520"/>
                  </a:lnTo>
                  <a:close/>
                  <a:moveTo>
                    <a:pt x="1874983" y="3220886"/>
                  </a:moveTo>
                  <a:lnTo>
                    <a:pt x="2144827" y="3122358"/>
                  </a:lnTo>
                  <a:lnTo>
                    <a:pt x="2222394" y="3442665"/>
                  </a:lnTo>
                  <a:lnTo>
                    <a:pt x="1874983" y="3220886"/>
                  </a:lnTo>
                  <a:close/>
                  <a:moveTo>
                    <a:pt x="2163035" y="3105997"/>
                  </a:moveTo>
                  <a:lnTo>
                    <a:pt x="2399740" y="2731881"/>
                  </a:lnTo>
                  <a:lnTo>
                    <a:pt x="2454001" y="3111450"/>
                  </a:lnTo>
                  <a:lnTo>
                    <a:pt x="2163035" y="3105997"/>
                  </a:lnTo>
                  <a:close/>
                  <a:moveTo>
                    <a:pt x="2107319" y="2855859"/>
                  </a:moveTo>
                  <a:lnTo>
                    <a:pt x="2024654" y="2655895"/>
                  </a:lnTo>
                  <a:lnTo>
                    <a:pt x="2198359" y="2687525"/>
                  </a:lnTo>
                  <a:lnTo>
                    <a:pt x="2107319" y="2855859"/>
                  </a:lnTo>
                  <a:close/>
                  <a:moveTo>
                    <a:pt x="1846943" y="2862040"/>
                  </a:moveTo>
                  <a:lnTo>
                    <a:pt x="1840388" y="2636625"/>
                  </a:lnTo>
                  <a:lnTo>
                    <a:pt x="1994793" y="2650441"/>
                  </a:lnTo>
                  <a:lnTo>
                    <a:pt x="1999891" y="2651532"/>
                  </a:lnTo>
                  <a:lnTo>
                    <a:pt x="1846943" y="2862040"/>
                  </a:lnTo>
                  <a:close/>
                  <a:moveTo>
                    <a:pt x="1625533" y="2598814"/>
                  </a:moveTo>
                  <a:lnTo>
                    <a:pt x="1726406" y="2489742"/>
                  </a:lnTo>
                  <a:lnTo>
                    <a:pt x="1817810" y="2619537"/>
                  </a:lnTo>
                  <a:lnTo>
                    <a:pt x="1625533" y="2598814"/>
                  </a:lnTo>
                  <a:close/>
                  <a:moveTo>
                    <a:pt x="1612423" y="2591542"/>
                  </a:moveTo>
                  <a:lnTo>
                    <a:pt x="1564354" y="2485379"/>
                  </a:lnTo>
                  <a:lnTo>
                    <a:pt x="1715845" y="2479925"/>
                  </a:lnTo>
                  <a:lnTo>
                    <a:pt x="1612423" y="2591542"/>
                  </a:lnTo>
                  <a:close/>
                  <a:moveTo>
                    <a:pt x="1555249" y="2926392"/>
                  </a:moveTo>
                  <a:lnTo>
                    <a:pt x="1441267" y="2714066"/>
                  </a:lnTo>
                  <a:lnTo>
                    <a:pt x="1600770" y="2618810"/>
                  </a:lnTo>
                  <a:lnTo>
                    <a:pt x="1555249" y="2926392"/>
                  </a:lnTo>
                  <a:close/>
                  <a:moveTo>
                    <a:pt x="1731140" y="3055460"/>
                  </a:moveTo>
                  <a:lnTo>
                    <a:pt x="1637186" y="3287783"/>
                  </a:lnTo>
                  <a:lnTo>
                    <a:pt x="1475498" y="3187437"/>
                  </a:lnTo>
                  <a:lnTo>
                    <a:pt x="1731140" y="3055460"/>
                  </a:lnTo>
                  <a:close/>
                  <a:moveTo>
                    <a:pt x="1652845" y="3534648"/>
                  </a:moveTo>
                  <a:lnTo>
                    <a:pt x="1648475" y="3312506"/>
                  </a:lnTo>
                  <a:lnTo>
                    <a:pt x="1844030" y="3443392"/>
                  </a:lnTo>
                  <a:lnTo>
                    <a:pt x="1652845" y="3534648"/>
                  </a:lnTo>
                  <a:close/>
                  <a:moveTo>
                    <a:pt x="1851313" y="3455753"/>
                  </a:moveTo>
                  <a:lnTo>
                    <a:pt x="1851313" y="3695347"/>
                  </a:lnTo>
                  <a:lnTo>
                    <a:pt x="1659400" y="3547737"/>
                  </a:lnTo>
                  <a:lnTo>
                    <a:pt x="1851313" y="3455753"/>
                  </a:lnTo>
                  <a:close/>
                  <a:moveTo>
                    <a:pt x="1925238" y="3904038"/>
                  </a:moveTo>
                  <a:lnTo>
                    <a:pt x="1695816" y="3834959"/>
                  </a:lnTo>
                  <a:lnTo>
                    <a:pt x="1854955" y="3721525"/>
                  </a:lnTo>
                  <a:lnTo>
                    <a:pt x="1925238" y="3904038"/>
                  </a:lnTo>
                  <a:close/>
                  <a:moveTo>
                    <a:pt x="1865879" y="3704073"/>
                  </a:moveTo>
                  <a:lnTo>
                    <a:pt x="1865879" y="3475023"/>
                  </a:lnTo>
                  <a:lnTo>
                    <a:pt x="1994064" y="3726978"/>
                  </a:lnTo>
                  <a:lnTo>
                    <a:pt x="1865879" y="3704073"/>
                  </a:lnTo>
                  <a:close/>
                  <a:moveTo>
                    <a:pt x="1893192" y="3452845"/>
                  </a:moveTo>
                  <a:lnTo>
                    <a:pt x="2226400" y="3465933"/>
                  </a:lnTo>
                  <a:lnTo>
                    <a:pt x="2222030" y="3612453"/>
                  </a:lnTo>
                  <a:lnTo>
                    <a:pt x="1893192" y="3452845"/>
                  </a:lnTo>
                  <a:close/>
                  <a:moveTo>
                    <a:pt x="2239145" y="3449209"/>
                  </a:moveTo>
                  <a:lnTo>
                    <a:pt x="2167041" y="3151080"/>
                  </a:lnTo>
                  <a:lnTo>
                    <a:pt x="2268278" y="3302689"/>
                  </a:lnTo>
                  <a:cubicBezTo>
                    <a:pt x="2268278" y="3303053"/>
                    <a:pt x="2268642" y="3303053"/>
                    <a:pt x="2268642" y="3303053"/>
                  </a:cubicBezTo>
                  <a:cubicBezTo>
                    <a:pt x="2268642" y="3303053"/>
                    <a:pt x="2268642" y="3303416"/>
                    <a:pt x="2269006" y="3303416"/>
                  </a:cubicBezTo>
                  <a:cubicBezTo>
                    <a:pt x="2269006" y="3303416"/>
                    <a:pt x="2269371" y="3303416"/>
                    <a:pt x="2269371" y="3303780"/>
                  </a:cubicBezTo>
                  <a:cubicBezTo>
                    <a:pt x="2269371" y="3303780"/>
                    <a:pt x="2269735" y="3304144"/>
                    <a:pt x="2269735" y="3304144"/>
                  </a:cubicBezTo>
                  <a:lnTo>
                    <a:pt x="2389180" y="3393219"/>
                  </a:lnTo>
                  <a:lnTo>
                    <a:pt x="2239145" y="3449209"/>
                  </a:lnTo>
                  <a:close/>
                  <a:moveTo>
                    <a:pt x="2467839" y="3103815"/>
                  </a:moveTo>
                  <a:lnTo>
                    <a:pt x="2417584" y="2752968"/>
                  </a:lnTo>
                  <a:lnTo>
                    <a:pt x="2555602" y="3020557"/>
                  </a:lnTo>
                  <a:lnTo>
                    <a:pt x="2467839" y="3103815"/>
                  </a:lnTo>
                  <a:close/>
                  <a:moveTo>
                    <a:pt x="1893192" y="2553731"/>
                  </a:moveTo>
                  <a:lnTo>
                    <a:pt x="1833833" y="2617356"/>
                  </a:lnTo>
                  <a:lnTo>
                    <a:pt x="1736602" y="2478835"/>
                  </a:lnTo>
                  <a:lnTo>
                    <a:pt x="1813076" y="2475926"/>
                  </a:lnTo>
                  <a:lnTo>
                    <a:pt x="1893192" y="2553731"/>
                  </a:lnTo>
                  <a:close/>
                  <a:moveTo>
                    <a:pt x="1462752" y="2583544"/>
                  </a:moveTo>
                  <a:lnTo>
                    <a:pt x="1550880" y="2490833"/>
                  </a:lnTo>
                  <a:lnTo>
                    <a:pt x="1600770" y="2601359"/>
                  </a:lnTo>
                  <a:lnTo>
                    <a:pt x="1441631" y="2696615"/>
                  </a:lnTo>
                  <a:lnTo>
                    <a:pt x="1462752" y="2583544"/>
                  </a:lnTo>
                  <a:close/>
                  <a:moveTo>
                    <a:pt x="1654666" y="3562643"/>
                  </a:moveTo>
                  <a:lnTo>
                    <a:pt x="1846215" y="3709890"/>
                  </a:lnTo>
                  <a:lnTo>
                    <a:pt x="1685255" y="3824415"/>
                  </a:lnTo>
                  <a:lnTo>
                    <a:pt x="1654666" y="3562643"/>
                  </a:lnTo>
                  <a:close/>
                  <a:moveTo>
                    <a:pt x="2010816" y="4405767"/>
                  </a:moveTo>
                  <a:lnTo>
                    <a:pt x="1845122" y="4366501"/>
                  </a:lnTo>
                  <a:lnTo>
                    <a:pt x="1872798" y="4291606"/>
                  </a:lnTo>
                  <a:lnTo>
                    <a:pt x="2010816" y="4405767"/>
                  </a:lnTo>
                  <a:close/>
                  <a:moveTo>
                    <a:pt x="1933613" y="4158174"/>
                  </a:moveTo>
                  <a:lnTo>
                    <a:pt x="1878989" y="4249068"/>
                  </a:lnTo>
                  <a:lnTo>
                    <a:pt x="1889914" y="4100003"/>
                  </a:lnTo>
                  <a:lnTo>
                    <a:pt x="1933613" y="4158174"/>
                  </a:lnTo>
                  <a:close/>
                  <a:moveTo>
                    <a:pt x="1881174" y="4065464"/>
                  </a:moveTo>
                  <a:lnTo>
                    <a:pt x="1701278" y="3851683"/>
                  </a:lnTo>
                  <a:lnTo>
                    <a:pt x="1928515" y="3920035"/>
                  </a:lnTo>
                  <a:lnTo>
                    <a:pt x="1881174" y="4065464"/>
                  </a:lnTo>
                  <a:close/>
                  <a:moveTo>
                    <a:pt x="2073452" y="3778605"/>
                  </a:moveTo>
                  <a:lnTo>
                    <a:pt x="2048324" y="3801874"/>
                  </a:lnTo>
                  <a:lnTo>
                    <a:pt x="2019920" y="3746247"/>
                  </a:lnTo>
                  <a:lnTo>
                    <a:pt x="2091660" y="3758972"/>
                  </a:lnTo>
                  <a:lnTo>
                    <a:pt x="2073452" y="3778605"/>
                  </a:lnTo>
                  <a:close/>
                </a:path>
              </a:pathLst>
            </a:custGeom>
            <a:grpFill/>
            <a:ln w="95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dirty="0"/>
            </a:p>
          </p:txBody>
        </p:sp>
        <p:sp>
          <p:nvSpPr>
            <p:cNvPr id="45" name="Freeform 28">
              <a:extLst>
                <a:ext uri="{FF2B5EF4-FFF2-40B4-BE49-F238E27FC236}">
                  <a16:creationId xmlns:a16="http://schemas.microsoft.com/office/drawing/2014/main" id="{24F4C985-331C-E1E3-33E7-61F692D5DEC5}"/>
                </a:ext>
              </a:extLst>
            </p:cNvPr>
            <p:cNvSpPr/>
            <p:nvPr/>
          </p:nvSpPr>
          <p:spPr>
            <a:xfrm>
              <a:off x="4551030" y="3340962"/>
              <a:ext cx="266038" cy="425310"/>
            </a:xfrm>
            <a:custGeom>
              <a:avLst/>
              <a:gdLst>
                <a:gd name="connsiteX0" fmla="*/ 3803 w 95130"/>
                <a:gd name="connsiteY0" fmla="*/ 151860 h 152083"/>
                <a:gd name="connsiteX1" fmla="*/ 7081 w 95130"/>
                <a:gd name="connsiteY1" fmla="*/ 152587 h 152083"/>
                <a:gd name="connsiteX2" fmla="*/ 11815 w 95130"/>
                <a:gd name="connsiteY2" fmla="*/ 150769 h 152083"/>
                <a:gd name="connsiteX3" fmla="*/ 95572 w 95130"/>
                <a:gd name="connsiteY3" fmla="*/ 81690 h 152083"/>
                <a:gd name="connsiteX4" fmla="*/ 98121 w 95130"/>
                <a:gd name="connsiteY4" fmla="*/ 76237 h 152083"/>
                <a:gd name="connsiteX5" fmla="*/ 95572 w 95130"/>
                <a:gd name="connsiteY5" fmla="*/ 70783 h 152083"/>
                <a:gd name="connsiteX6" fmla="*/ 11815 w 95130"/>
                <a:gd name="connsiteY6" fmla="*/ 1704 h 152083"/>
                <a:gd name="connsiteX7" fmla="*/ 4168 w 95130"/>
                <a:gd name="connsiteY7" fmla="*/ 614 h 152083"/>
                <a:gd name="connsiteX8" fmla="*/ 162 w 95130"/>
                <a:gd name="connsiteY8" fmla="*/ 7158 h 152083"/>
                <a:gd name="connsiteX9" fmla="*/ 162 w 95130"/>
                <a:gd name="connsiteY9" fmla="*/ 145679 h 152083"/>
                <a:gd name="connsiteX10" fmla="*/ 3803 w 95130"/>
                <a:gd name="connsiteY10" fmla="*/ 151860 h 152083"/>
                <a:gd name="connsiteX11" fmla="*/ 14000 w 95130"/>
                <a:gd name="connsiteY11" fmla="*/ 22428 h 152083"/>
                <a:gd name="connsiteX12" fmla="*/ 79185 w 95130"/>
                <a:gd name="connsiteY12" fmla="*/ 76237 h 152083"/>
                <a:gd name="connsiteX13" fmla="*/ 14000 w 95130"/>
                <a:gd name="connsiteY13" fmla="*/ 129682 h 152083"/>
                <a:gd name="connsiteX14" fmla="*/ 14000 w 95130"/>
                <a:gd name="connsiteY14" fmla="*/ 22428 h 152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5130" h="152083">
                  <a:moveTo>
                    <a:pt x="3803" y="151860"/>
                  </a:moveTo>
                  <a:cubicBezTo>
                    <a:pt x="4896" y="152223"/>
                    <a:pt x="5988" y="152587"/>
                    <a:pt x="7081" y="152587"/>
                  </a:cubicBezTo>
                  <a:cubicBezTo>
                    <a:pt x="8902" y="152587"/>
                    <a:pt x="10358" y="151860"/>
                    <a:pt x="11815" y="150769"/>
                  </a:cubicBezTo>
                  <a:lnTo>
                    <a:pt x="95572" y="81690"/>
                  </a:lnTo>
                  <a:cubicBezTo>
                    <a:pt x="97393" y="80236"/>
                    <a:pt x="98121" y="78418"/>
                    <a:pt x="98121" y="76237"/>
                  </a:cubicBezTo>
                  <a:cubicBezTo>
                    <a:pt x="98121" y="74055"/>
                    <a:pt x="97029" y="71874"/>
                    <a:pt x="95572" y="70783"/>
                  </a:cubicBezTo>
                  <a:lnTo>
                    <a:pt x="11815" y="1704"/>
                  </a:lnTo>
                  <a:cubicBezTo>
                    <a:pt x="9630" y="-114"/>
                    <a:pt x="6717" y="-477"/>
                    <a:pt x="4168" y="614"/>
                  </a:cubicBezTo>
                  <a:cubicBezTo>
                    <a:pt x="1618" y="1704"/>
                    <a:pt x="162" y="4249"/>
                    <a:pt x="162" y="7158"/>
                  </a:cubicBezTo>
                  <a:lnTo>
                    <a:pt x="162" y="145679"/>
                  </a:lnTo>
                  <a:cubicBezTo>
                    <a:pt x="-566" y="148224"/>
                    <a:pt x="1254" y="150769"/>
                    <a:pt x="3803" y="151860"/>
                  </a:cubicBezTo>
                  <a:close/>
                  <a:moveTo>
                    <a:pt x="14000" y="22428"/>
                  </a:moveTo>
                  <a:lnTo>
                    <a:pt x="79185" y="76237"/>
                  </a:lnTo>
                  <a:lnTo>
                    <a:pt x="14000" y="129682"/>
                  </a:lnTo>
                  <a:lnTo>
                    <a:pt x="14000" y="22428"/>
                  </a:lnTo>
                  <a:close/>
                </a:path>
              </a:pathLst>
            </a:custGeom>
            <a:grpFill/>
            <a:ln w="95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/>
            </a:p>
          </p:txBody>
        </p:sp>
        <p:sp>
          <p:nvSpPr>
            <p:cNvPr id="46" name="Freeform 29">
              <a:extLst>
                <a:ext uri="{FF2B5EF4-FFF2-40B4-BE49-F238E27FC236}">
                  <a16:creationId xmlns:a16="http://schemas.microsoft.com/office/drawing/2014/main" id="{996FBA4B-9190-ADFC-D927-DE1DFB418E6A}"/>
                </a:ext>
              </a:extLst>
            </p:cNvPr>
            <p:cNvSpPr/>
            <p:nvPr/>
          </p:nvSpPr>
          <p:spPr>
            <a:xfrm>
              <a:off x="5213488" y="2830111"/>
              <a:ext cx="3884167" cy="3189833"/>
            </a:xfrm>
            <a:custGeom>
              <a:avLst/>
              <a:gdLst>
                <a:gd name="connsiteX0" fmla="*/ 1123060 w 1388905"/>
                <a:gd name="connsiteY0" fmla="*/ 1026045 h 1140623"/>
                <a:gd name="connsiteX1" fmla="*/ 1206817 w 1388905"/>
                <a:gd name="connsiteY1" fmla="*/ 978780 h 1140623"/>
                <a:gd name="connsiteX2" fmla="*/ 1210458 w 1388905"/>
                <a:gd name="connsiteY2" fmla="*/ 973327 h 1140623"/>
                <a:gd name="connsiteX3" fmla="*/ 1217742 w 1388905"/>
                <a:gd name="connsiteY3" fmla="*/ 900612 h 1140623"/>
                <a:gd name="connsiteX4" fmla="*/ 1211187 w 1388905"/>
                <a:gd name="connsiteY4" fmla="*/ 892614 h 1140623"/>
                <a:gd name="connsiteX5" fmla="*/ 1073170 w 1388905"/>
                <a:gd name="connsiteY5" fmla="*/ 875889 h 1140623"/>
                <a:gd name="connsiteX6" fmla="*/ 1107037 w 1388905"/>
                <a:gd name="connsiteY6" fmla="*/ 823899 h 1140623"/>
                <a:gd name="connsiteX7" fmla="*/ 1108129 w 1388905"/>
                <a:gd name="connsiteY7" fmla="*/ 819899 h 1140623"/>
                <a:gd name="connsiteX8" fmla="*/ 1108129 w 1388905"/>
                <a:gd name="connsiteY8" fmla="*/ 732642 h 1140623"/>
                <a:gd name="connsiteX9" fmla="*/ 1107765 w 1388905"/>
                <a:gd name="connsiteY9" fmla="*/ 730461 h 1140623"/>
                <a:gd name="connsiteX10" fmla="*/ 1086279 w 1388905"/>
                <a:gd name="connsiteY10" fmla="*/ 662473 h 1140623"/>
                <a:gd name="connsiteX11" fmla="*/ 1089557 w 1388905"/>
                <a:gd name="connsiteY11" fmla="*/ 597757 h 1140623"/>
                <a:gd name="connsiteX12" fmla="*/ 1247603 w 1388905"/>
                <a:gd name="connsiteY12" fmla="*/ 472324 h 1140623"/>
                <a:gd name="connsiteX13" fmla="*/ 1249060 w 1388905"/>
                <a:gd name="connsiteY13" fmla="*/ 470870 h 1140623"/>
                <a:gd name="connsiteX14" fmla="*/ 1387805 w 1388905"/>
                <a:gd name="connsiteY14" fmla="*/ 265815 h 1140623"/>
                <a:gd name="connsiteX15" fmla="*/ 1388169 w 1388905"/>
                <a:gd name="connsiteY15" fmla="*/ 258180 h 1140623"/>
                <a:gd name="connsiteX16" fmla="*/ 1381614 w 1388905"/>
                <a:gd name="connsiteY16" fmla="*/ 254181 h 1140623"/>
                <a:gd name="connsiteX17" fmla="*/ 1183146 w 1388905"/>
                <a:gd name="connsiteY17" fmla="*/ 252000 h 1140623"/>
                <a:gd name="connsiteX18" fmla="*/ 1242869 w 1388905"/>
                <a:gd name="connsiteY18" fmla="*/ 219278 h 1140623"/>
                <a:gd name="connsiteX19" fmla="*/ 1246510 w 1388905"/>
                <a:gd name="connsiteY19" fmla="*/ 213461 h 1140623"/>
                <a:gd name="connsiteX20" fmla="*/ 1243597 w 1388905"/>
                <a:gd name="connsiteY20" fmla="*/ 207280 h 1140623"/>
                <a:gd name="connsiteX21" fmla="*/ 1130707 w 1388905"/>
                <a:gd name="connsiteY21" fmla="*/ 127658 h 1140623"/>
                <a:gd name="connsiteX22" fmla="*/ 1126337 w 1388905"/>
                <a:gd name="connsiteY22" fmla="*/ 126204 h 1140623"/>
                <a:gd name="connsiteX23" fmla="*/ 867418 w 1388905"/>
                <a:gd name="connsiteY23" fmla="*/ 126204 h 1140623"/>
                <a:gd name="connsiteX24" fmla="*/ 867054 w 1388905"/>
                <a:gd name="connsiteY24" fmla="*/ 126204 h 1140623"/>
                <a:gd name="connsiteX25" fmla="*/ 865233 w 1388905"/>
                <a:gd name="connsiteY25" fmla="*/ 126567 h 1140623"/>
                <a:gd name="connsiteX26" fmla="*/ 864505 w 1388905"/>
                <a:gd name="connsiteY26" fmla="*/ 126931 h 1140623"/>
                <a:gd name="connsiteX27" fmla="*/ 862684 w 1388905"/>
                <a:gd name="connsiteY27" fmla="*/ 128385 h 1140623"/>
                <a:gd name="connsiteX28" fmla="*/ 862684 w 1388905"/>
                <a:gd name="connsiteY28" fmla="*/ 128385 h 1140623"/>
                <a:gd name="connsiteX29" fmla="*/ 745060 w 1388905"/>
                <a:gd name="connsiteY29" fmla="*/ 247273 h 1140623"/>
                <a:gd name="connsiteX30" fmla="*/ 691528 w 1388905"/>
                <a:gd name="connsiteY30" fmla="*/ 160380 h 1140623"/>
                <a:gd name="connsiteX31" fmla="*/ 685337 w 1388905"/>
                <a:gd name="connsiteY31" fmla="*/ 156744 h 1140623"/>
                <a:gd name="connsiteX32" fmla="*/ 524742 w 1388905"/>
                <a:gd name="connsiteY32" fmla="*/ 156744 h 1140623"/>
                <a:gd name="connsiteX33" fmla="*/ 524742 w 1388905"/>
                <a:gd name="connsiteY33" fmla="*/ 122204 h 1140623"/>
                <a:gd name="connsiteX34" fmla="*/ 521829 w 1388905"/>
                <a:gd name="connsiteY34" fmla="*/ 116387 h 1140623"/>
                <a:gd name="connsiteX35" fmla="*/ 430788 w 1388905"/>
                <a:gd name="connsiteY35" fmla="*/ 49126 h 1140623"/>
                <a:gd name="connsiteX36" fmla="*/ 426783 w 1388905"/>
                <a:gd name="connsiteY36" fmla="*/ 47672 h 1140623"/>
                <a:gd name="connsiteX37" fmla="*/ 275655 w 1388905"/>
                <a:gd name="connsiteY37" fmla="*/ 40401 h 1140623"/>
                <a:gd name="connsiteX38" fmla="*/ 211563 w 1388905"/>
                <a:gd name="connsiteY38" fmla="*/ 1135 h 1140623"/>
                <a:gd name="connsiteX39" fmla="*/ 201731 w 1388905"/>
                <a:gd name="connsiteY39" fmla="*/ 3316 h 1140623"/>
                <a:gd name="connsiteX40" fmla="*/ 121615 w 1388905"/>
                <a:gd name="connsiteY40" fmla="*/ 119659 h 1140623"/>
                <a:gd name="connsiteX41" fmla="*/ 120158 w 1388905"/>
                <a:gd name="connsiteY41" fmla="*/ 123659 h 1140623"/>
                <a:gd name="connsiteX42" fmla="*/ 120158 w 1388905"/>
                <a:gd name="connsiteY42" fmla="*/ 206190 h 1140623"/>
                <a:gd name="connsiteX43" fmla="*/ 5812 w 1388905"/>
                <a:gd name="connsiteY43" fmla="*/ 229458 h 1140623"/>
                <a:gd name="connsiteX44" fmla="*/ 349 w 1388905"/>
                <a:gd name="connsiteY44" fmla="*/ 234185 h 1140623"/>
                <a:gd name="connsiteX45" fmla="*/ 1806 w 1388905"/>
                <a:gd name="connsiteY45" fmla="*/ 241093 h 1140623"/>
                <a:gd name="connsiteX46" fmla="*/ 78280 w 1388905"/>
                <a:gd name="connsiteY46" fmla="*/ 331986 h 1140623"/>
                <a:gd name="connsiteX47" fmla="*/ 83742 w 1388905"/>
                <a:gd name="connsiteY47" fmla="*/ 334531 h 1140623"/>
                <a:gd name="connsiteX48" fmla="*/ 167499 w 1388905"/>
                <a:gd name="connsiteY48" fmla="*/ 334531 h 1140623"/>
                <a:gd name="connsiteX49" fmla="*/ 167499 w 1388905"/>
                <a:gd name="connsiteY49" fmla="*/ 334531 h 1140623"/>
                <a:gd name="connsiteX50" fmla="*/ 168228 w 1388905"/>
                <a:gd name="connsiteY50" fmla="*/ 334531 h 1140623"/>
                <a:gd name="connsiteX51" fmla="*/ 170049 w 1388905"/>
                <a:gd name="connsiteY51" fmla="*/ 334167 h 1140623"/>
                <a:gd name="connsiteX52" fmla="*/ 170049 w 1388905"/>
                <a:gd name="connsiteY52" fmla="*/ 334167 h 1140623"/>
                <a:gd name="connsiteX53" fmla="*/ 170413 w 1388905"/>
                <a:gd name="connsiteY53" fmla="*/ 334167 h 1140623"/>
                <a:gd name="connsiteX54" fmla="*/ 172233 w 1388905"/>
                <a:gd name="connsiteY54" fmla="*/ 333076 h 1140623"/>
                <a:gd name="connsiteX55" fmla="*/ 262910 w 1388905"/>
                <a:gd name="connsiteY55" fmla="*/ 263998 h 1140623"/>
                <a:gd name="connsiteX56" fmla="*/ 403476 w 1388905"/>
                <a:gd name="connsiteY56" fmla="*/ 170560 h 1140623"/>
                <a:gd name="connsiteX57" fmla="*/ 495973 w 1388905"/>
                <a:gd name="connsiteY57" fmla="*/ 170560 h 1140623"/>
                <a:gd name="connsiteX58" fmla="*/ 316806 w 1388905"/>
                <a:gd name="connsiteY58" fmla="*/ 302900 h 1140623"/>
                <a:gd name="connsiteX59" fmla="*/ 313892 w 1388905"/>
                <a:gd name="connsiteY59" fmla="*/ 308353 h 1140623"/>
                <a:gd name="connsiteX60" fmla="*/ 310251 w 1388905"/>
                <a:gd name="connsiteY60" fmla="*/ 398156 h 1140623"/>
                <a:gd name="connsiteX61" fmla="*/ 310615 w 1388905"/>
                <a:gd name="connsiteY61" fmla="*/ 399246 h 1140623"/>
                <a:gd name="connsiteX62" fmla="*/ 310615 w 1388905"/>
                <a:gd name="connsiteY62" fmla="*/ 400701 h 1140623"/>
                <a:gd name="connsiteX63" fmla="*/ 310615 w 1388905"/>
                <a:gd name="connsiteY63" fmla="*/ 400701 h 1140623"/>
                <a:gd name="connsiteX64" fmla="*/ 311343 w 1388905"/>
                <a:gd name="connsiteY64" fmla="*/ 401791 h 1140623"/>
                <a:gd name="connsiteX65" fmla="*/ 312072 w 1388905"/>
                <a:gd name="connsiteY65" fmla="*/ 403246 h 1140623"/>
                <a:gd name="connsiteX66" fmla="*/ 312072 w 1388905"/>
                <a:gd name="connsiteY66" fmla="*/ 403246 h 1140623"/>
                <a:gd name="connsiteX67" fmla="*/ 312800 w 1388905"/>
                <a:gd name="connsiteY67" fmla="*/ 403973 h 1140623"/>
                <a:gd name="connsiteX68" fmla="*/ 314257 w 1388905"/>
                <a:gd name="connsiteY68" fmla="*/ 405064 h 1140623"/>
                <a:gd name="connsiteX69" fmla="*/ 315349 w 1388905"/>
                <a:gd name="connsiteY69" fmla="*/ 405427 h 1140623"/>
                <a:gd name="connsiteX70" fmla="*/ 316806 w 1388905"/>
                <a:gd name="connsiteY70" fmla="*/ 405791 h 1140623"/>
                <a:gd name="connsiteX71" fmla="*/ 317170 w 1388905"/>
                <a:gd name="connsiteY71" fmla="*/ 405791 h 1140623"/>
                <a:gd name="connsiteX72" fmla="*/ 413673 w 1388905"/>
                <a:gd name="connsiteY72" fmla="*/ 405791 h 1140623"/>
                <a:gd name="connsiteX73" fmla="*/ 537124 w 1388905"/>
                <a:gd name="connsiteY73" fmla="*/ 470143 h 1140623"/>
                <a:gd name="connsiteX74" fmla="*/ 586649 w 1388905"/>
                <a:gd name="connsiteY74" fmla="*/ 628660 h 1140623"/>
                <a:gd name="connsiteX75" fmla="*/ 514545 w 1388905"/>
                <a:gd name="connsiteY75" fmla="*/ 822808 h 1140623"/>
                <a:gd name="connsiteX76" fmla="*/ 514545 w 1388905"/>
                <a:gd name="connsiteY76" fmla="*/ 822808 h 1140623"/>
                <a:gd name="connsiteX77" fmla="*/ 514545 w 1388905"/>
                <a:gd name="connsiteY77" fmla="*/ 822808 h 1140623"/>
                <a:gd name="connsiteX78" fmla="*/ 514545 w 1388905"/>
                <a:gd name="connsiteY78" fmla="*/ 823535 h 1140623"/>
                <a:gd name="connsiteX79" fmla="*/ 514181 w 1388905"/>
                <a:gd name="connsiteY79" fmla="*/ 824989 h 1140623"/>
                <a:gd name="connsiteX80" fmla="*/ 510540 w 1388905"/>
                <a:gd name="connsiteY80" fmla="*/ 978053 h 1140623"/>
                <a:gd name="connsiteX81" fmla="*/ 512725 w 1388905"/>
                <a:gd name="connsiteY81" fmla="*/ 983143 h 1140623"/>
                <a:gd name="connsiteX82" fmla="*/ 666037 w 1388905"/>
                <a:gd name="connsiteY82" fmla="*/ 1143479 h 1140623"/>
                <a:gd name="connsiteX83" fmla="*/ 671135 w 1388905"/>
                <a:gd name="connsiteY83" fmla="*/ 1145660 h 1140623"/>
                <a:gd name="connsiteX84" fmla="*/ 673320 w 1388905"/>
                <a:gd name="connsiteY84" fmla="*/ 1145296 h 1140623"/>
                <a:gd name="connsiteX85" fmla="*/ 678418 w 1388905"/>
                <a:gd name="connsiteY85" fmla="*/ 1139843 h 1140623"/>
                <a:gd name="connsiteX86" fmla="*/ 702089 w 1388905"/>
                <a:gd name="connsiteY86" fmla="*/ 1020228 h 1140623"/>
                <a:gd name="connsiteX87" fmla="*/ 813886 w 1388905"/>
                <a:gd name="connsiteY87" fmla="*/ 922427 h 1140623"/>
                <a:gd name="connsiteX88" fmla="*/ 981401 w 1388905"/>
                <a:gd name="connsiteY88" fmla="*/ 808629 h 1140623"/>
                <a:gd name="connsiteX89" fmla="*/ 1013083 w 1388905"/>
                <a:gd name="connsiteY89" fmla="*/ 828625 h 1140623"/>
                <a:gd name="connsiteX90" fmla="*/ 995967 w 1388905"/>
                <a:gd name="connsiteY90" fmla="*/ 899885 h 1140623"/>
                <a:gd name="connsiteX91" fmla="*/ 995967 w 1388905"/>
                <a:gd name="connsiteY91" fmla="*/ 900612 h 1140623"/>
                <a:gd name="connsiteX92" fmla="*/ 995967 w 1388905"/>
                <a:gd name="connsiteY92" fmla="*/ 902430 h 1140623"/>
                <a:gd name="connsiteX93" fmla="*/ 996331 w 1388905"/>
                <a:gd name="connsiteY93" fmla="*/ 903885 h 1140623"/>
                <a:gd name="connsiteX94" fmla="*/ 996331 w 1388905"/>
                <a:gd name="connsiteY94" fmla="*/ 904612 h 1140623"/>
                <a:gd name="connsiteX95" fmla="*/ 997060 w 1388905"/>
                <a:gd name="connsiteY95" fmla="*/ 905702 h 1140623"/>
                <a:gd name="connsiteX96" fmla="*/ 997060 w 1388905"/>
                <a:gd name="connsiteY96" fmla="*/ 906066 h 1140623"/>
                <a:gd name="connsiteX97" fmla="*/ 1022551 w 1388905"/>
                <a:gd name="connsiteY97" fmla="*/ 942423 h 1140623"/>
                <a:gd name="connsiteX98" fmla="*/ 1023643 w 1388905"/>
                <a:gd name="connsiteY98" fmla="*/ 943877 h 1140623"/>
                <a:gd name="connsiteX99" fmla="*/ 1114684 w 1388905"/>
                <a:gd name="connsiteY99" fmla="*/ 1023863 h 1140623"/>
                <a:gd name="connsiteX100" fmla="*/ 1123060 w 1388905"/>
                <a:gd name="connsiteY100" fmla="*/ 1026045 h 1140623"/>
                <a:gd name="connsiteX101" fmla="*/ 810973 w 1388905"/>
                <a:gd name="connsiteY101" fmla="*/ 907884 h 1140623"/>
                <a:gd name="connsiteX102" fmla="*/ 616511 w 1388905"/>
                <a:gd name="connsiteY102" fmla="*/ 647930 h 1140623"/>
                <a:gd name="connsiteX103" fmla="*/ 965742 w 1388905"/>
                <a:gd name="connsiteY103" fmla="*/ 802448 h 1140623"/>
                <a:gd name="connsiteX104" fmla="*/ 810973 w 1388905"/>
                <a:gd name="connsiteY104" fmla="*/ 907884 h 1140623"/>
                <a:gd name="connsiteX105" fmla="*/ 865597 w 1388905"/>
                <a:gd name="connsiteY105" fmla="*/ 145837 h 1140623"/>
                <a:gd name="connsiteX106" fmla="*/ 1058967 w 1388905"/>
                <a:gd name="connsiteY106" fmla="*/ 559945 h 1140623"/>
                <a:gd name="connsiteX107" fmla="*/ 753800 w 1388905"/>
                <a:gd name="connsiteY107" fmla="*/ 258544 h 1140623"/>
                <a:gd name="connsiteX108" fmla="*/ 865597 w 1388905"/>
                <a:gd name="connsiteY108" fmla="*/ 145837 h 1140623"/>
                <a:gd name="connsiteX109" fmla="*/ 882349 w 1388905"/>
                <a:gd name="connsiteY109" fmla="*/ 147654 h 1140623"/>
                <a:gd name="connsiteX110" fmla="*/ 1147459 w 1388905"/>
                <a:gd name="connsiteY110" fmla="*/ 263270 h 1140623"/>
                <a:gd name="connsiteX111" fmla="*/ 1080453 w 1388905"/>
                <a:gd name="connsiteY111" fmla="*/ 571216 h 1140623"/>
                <a:gd name="connsiteX112" fmla="*/ 882349 w 1388905"/>
                <a:gd name="connsiteY112" fmla="*/ 147654 h 1140623"/>
                <a:gd name="connsiteX113" fmla="*/ 746516 w 1388905"/>
                <a:gd name="connsiteY113" fmla="*/ 271633 h 1140623"/>
                <a:gd name="connsiteX114" fmla="*/ 1066615 w 1388905"/>
                <a:gd name="connsiteY114" fmla="*/ 587577 h 1140623"/>
                <a:gd name="connsiteX115" fmla="*/ 605586 w 1388905"/>
                <a:gd name="connsiteY115" fmla="*/ 621753 h 1140623"/>
                <a:gd name="connsiteX116" fmla="*/ 746516 w 1388905"/>
                <a:gd name="connsiteY116" fmla="*/ 271633 h 1140623"/>
                <a:gd name="connsiteX117" fmla="*/ 977395 w 1388905"/>
                <a:gd name="connsiteY117" fmla="*/ 791904 h 1140623"/>
                <a:gd name="connsiteX118" fmla="*/ 623794 w 1388905"/>
                <a:gd name="connsiteY118" fmla="*/ 635205 h 1140623"/>
                <a:gd name="connsiteX119" fmla="*/ 1070620 w 1388905"/>
                <a:gd name="connsiteY119" fmla="*/ 601756 h 1140623"/>
                <a:gd name="connsiteX120" fmla="*/ 977395 w 1388905"/>
                <a:gd name="connsiteY120" fmla="*/ 791904 h 1140623"/>
                <a:gd name="connsiteX121" fmla="*/ 1368141 w 1388905"/>
                <a:gd name="connsiteY121" fmla="*/ 268360 h 1140623"/>
                <a:gd name="connsiteX122" fmla="*/ 1237770 w 1388905"/>
                <a:gd name="connsiteY122" fmla="*/ 461417 h 1140623"/>
                <a:gd name="connsiteX123" fmla="*/ 1094291 w 1388905"/>
                <a:gd name="connsiteY123" fmla="*/ 575579 h 1140623"/>
                <a:gd name="connsiteX124" fmla="*/ 1161661 w 1388905"/>
                <a:gd name="connsiteY124" fmla="*/ 266543 h 1140623"/>
                <a:gd name="connsiteX125" fmla="*/ 1368141 w 1388905"/>
                <a:gd name="connsiteY125" fmla="*/ 268360 h 1140623"/>
                <a:gd name="connsiteX126" fmla="*/ 1225753 w 1388905"/>
                <a:gd name="connsiteY126" fmla="*/ 212007 h 1140623"/>
                <a:gd name="connsiteX127" fmla="*/ 1155106 w 1388905"/>
                <a:gd name="connsiteY127" fmla="*/ 250909 h 1140623"/>
                <a:gd name="connsiteX128" fmla="*/ 902378 w 1388905"/>
                <a:gd name="connsiteY128" fmla="*/ 140747 h 1140623"/>
                <a:gd name="connsiteX129" fmla="*/ 1124152 w 1388905"/>
                <a:gd name="connsiteY129" fmla="*/ 140747 h 1140623"/>
                <a:gd name="connsiteX130" fmla="*/ 1225753 w 1388905"/>
                <a:gd name="connsiteY130" fmla="*/ 212007 h 1140623"/>
                <a:gd name="connsiteX131" fmla="*/ 209742 w 1388905"/>
                <a:gd name="connsiteY131" fmla="*/ 17496 h 1140623"/>
                <a:gd name="connsiteX132" fmla="*/ 265823 w 1388905"/>
                <a:gd name="connsiteY132" fmla="*/ 51671 h 1140623"/>
                <a:gd name="connsiteX133" fmla="*/ 252349 w 1388905"/>
                <a:gd name="connsiteY133" fmla="*/ 248728 h 1140623"/>
                <a:gd name="connsiteX134" fmla="*/ 135089 w 1388905"/>
                <a:gd name="connsiteY134" fmla="*/ 207644 h 1140623"/>
                <a:gd name="connsiteX135" fmla="*/ 135089 w 1388905"/>
                <a:gd name="connsiteY135" fmla="*/ 126567 h 1140623"/>
                <a:gd name="connsiteX136" fmla="*/ 209742 w 1388905"/>
                <a:gd name="connsiteY136" fmla="*/ 17496 h 1140623"/>
                <a:gd name="connsiteX137" fmla="*/ 171141 w 1388905"/>
                <a:gd name="connsiteY137" fmla="*/ 315988 h 1140623"/>
                <a:gd name="connsiteX138" fmla="*/ 139459 w 1388905"/>
                <a:gd name="connsiteY138" fmla="*/ 224368 h 1140623"/>
                <a:gd name="connsiteX139" fmla="*/ 243609 w 1388905"/>
                <a:gd name="connsiteY139" fmla="*/ 261089 h 1140623"/>
                <a:gd name="connsiteX140" fmla="*/ 171141 w 1388905"/>
                <a:gd name="connsiteY140" fmla="*/ 315988 h 1140623"/>
                <a:gd name="connsiteX141" fmla="*/ 20378 w 1388905"/>
                <a:gd name="connsiteY141" fmla="*/ 241456 h 1140623"/>
                <a:gd name="connsiteX142" fmla="*/ 122343 w 1388905"/>
                <a:gd name="connsiteY142" fmla="*/ 220732 h 1140623"/>
                <a:gd name="connsiteX143" fmla="*/ 156939 w 1388905"/>
                <a:gd name="connsiteY143" fmla="*/ 320351 h 1140623"/>
                <a:gd name="connsiteX144" fmla="*/ 86655 w 1388905"/>
                <a:gd name="connsiteY144" fmla="*/ 320351 h 1140623"/>
                <a:gd name="connsiteX145" fmla="*/ 20378 w 1388905"/>
                <a:gd name="connsiteY145" fmla="*/ 241456 h 1140623"/>
                <a:gd name="connsiteX146" fmla="*/ 400927 w 1388905"/>
                <a:gd name="connsiteY146" fmla="*/ 156744 h 1140623"/>
                <a:gd name="connsiteX147" fmla="*/ 396921 w 1388905"/>
                <a:gd name="connsiteY147" fmla="*/ 157835 h 1140623"/>
                <a:gd name="connsiteX148" fmla="*/ 266916 w 1388905"/>
                <a:gd name="connsiteY148" fmla="*/ 244365 h 1140623"/>
                <a:gd name="connsiteX149" fmla="*/ 280025 w 1388905"/>
                <a:gd name="connsiteY149" fmla="*/ 54944 h 1140623"/>
                <a:gd name="connsiteX150" fmla="*/ 423869 w 1388905"/>
                <a:gd name="connsiteY150" fmla="*/ 61851 h 1140623"/>
                <a:gd name="connsiteX151" fmla="*/ 510175 w 1388905"/>
                <a:gd name="connsiteY151" fmla="*/ 125840 h 1140623"/>
                <a:gd name="connsiteX152" fmla="*/ 510175 w 1388905"/>
                <a:gd name="connsiteY152" fmla="*/ 156744 h 1140623"/>
                <a:gd name="connsiteX153" fmla="*/ 400927 w 1388905"/>
                <a:gd name="connsiteY153" fmla="*/ 156744 h 1140623"/>
                <a:gd name="connsiteX154" fmla="*/ 400927 w 1388905"/>
                <a:gd name="connsiteY154" fmla="*/ 156744 h 1140623"/>
                <a:gd name="connsiteX155" fmla="*/ 520008 w 1388905"/>
                <a:gd name="connsiteY155" fmla="*/ 171287 h 1140623"/>
                <a:gd name="connsiteX156" fmla="*/ 681331 w 1388905"/>
                <a:gd name="connsiteY156" fmla="*/ 171287 h 1140623"/>
                <a:gd name="connsiteX157" fmla="*/ 732678 w 1388905"/>
                <a:gd name="connsiteY157" fmla="*/ 254545 h 1140623"/>
                <a:gd name="connsiteX158" fmla="*/ 324817 w 1388905"/>
                <a:gd name="connsiteY158" fmla="*/ 389066 h 1140623"/>
                <a:gd name="connsiteX159" fmla="*/ 327730 w 1388905"/>
                <a:gd name="connsiteY159" fmla="*/ 313080 h 1140623"/>
                <a:gd name="connsiteX160" fmla="*/ 520008 w 1388905"/>
                <a:gd name="connsiteY160" fmla="*/ 171287 h 1140623"/>
                <a:gd name="connsiteX161" fmla="*/ 550233 w 1388905"/>
                <a:gd name="connsiteY161" fmla="*/ 463962 h 1140623"/>
                <a:gd name="connsiteX162" fmla="*/ 546592 w 1388905"/>
                <a:gd name="connsiteY162" fmla="*/ 459599 h 1140623"/>
                <a:gd name="connsiteX163" fmla="*/ 419135 w 1388905"/>
                <a:gd name="connsiteY163" fmla="*/ 392702 h 1140623"/>
                <a:gd name="connsiteX164" fmla="*/ 415858 w 1388905"/>
                <a:gd name="connsiteY164" fmla="*/ 391975 h 1140623"/>
                <a:gd name="connsiteX165" fmla="*/ 362690 w 1388905"/>
                <a:gd name="connsiteY165" fmla="*/ 391975 h 1140623"/>
                <a:gd name="connsiteX166" fmla="*/ 731222 w 1388905"/>
                <a:gd name="connsiteY166" fmla="*/ 270542 h 1140623"/>
                <a:gd name="connsiteX167" fmla="*/ 595025 w 1388905"/>
                <a:gd name="connsiteY167" fmla="*/ 608300 h 1140623"/>
                <a:gd name="connsiteX168" fmla="*/ 550233 w 1388905"/>
                <a:gd name="connsiteY168" fmla="*/ 463962 h 1140623"/>
                <a:gd name="connsiteX169" fmla="*/ 596482 w 1388905"/>
                <a:gd name="connsiteY169" fmla="*/ 645021 h 1140623"/>
                <a:gd name="connsiteX170" fmla="*/ 790216 w 1388905"/>
                <a:gd name="connsiteY170" fmla="*/ 903885 h 1140623"/>
                <a:gd name="connsiteX171" fmla="*/ 530933 w 1388905"/>
                <a:gd name="connsiteY171" fmla="*/ 822081 h 1140623"/>
                <a:gd name="connsiteX172" fmla="*/ 596482 w 1388905"/>
                <a:gd name="connsiteY172" fmla="*/ 645021 h 1140623"/>
                <a:gd name="connsiteX173" fmla="*/ 687158 w 1388905"/>
                <a:gd name="connsiteY173" fmla="*/ 1018410 h 1140623"/>
                <a:gd name="connsiteX174" fmla="*/ 666401 w 1388905"/>
                <a:gd name="connsiteY174" fmla="*/ 1124573 h 1140623"/>
                <a:gd name="connsiteX175" fmla="*/ 525106 w 1388905"/>
                <a:gd name="connsiteY175" fmla="*/ 976599 h 1140623"/>
                <a:gd name="connsiteX176" fmla="*/ 528384 w 1388905"/>
                <a:gd name="connsiteY176" fmla="*/ 836260 h 1140623"/>
                <a:gd name="connsiteX177" fmla="*/ 794222 w 1388905"/>
                <a:gd name="connsiteY177" fmla="*/ 920245 h 1140623"/>
                <a:gd name="connsiteX178" fmla="*/ 687158 w 1388905"/>
                <a:gd name="connsiteY178" fmla="*/ 1018410 h 1140623"/>
                <a:gd name="connsiteX179" fmla="*/ 990141 w 1388905"/>
                <a:gd name="connsiteY179" fmla="*/ 798449 h 1140623"/>
                <a:gd name="connsiteX180" fmla="*/ 1073534 w 1388905"/>
                <a:gd name="connsiteY180" fmla="*/ 628660 h 1140623"/>
                <a:gd name="connsiteX181" fmla="*/ 1071713 w 1388905"/>
                <a:gd name="connsiteY181" fmla="*/ 662473 h 1140623"/>
                <a:gd name="connsiteX182" fmla="*/ 1072077 w 1388905"/>
                <a:gd name="connsiteY182" fmla="*/ 665018 h 1140623"/>
                <a:gd name="connsiteX183" fmla="*/ 1093562 w 1388905"/>
                <a:gd name="connsiteY183" fmla="*/ 733006 h 1140623"/>
                <a:gd name="connsiteX184" fmla="*/ 1093562 w 1388905"/>
                <a:gd name="connsiteY184" fmla="*/ 816991 h 1140623"/>
                <a:gd name="connsiteX185" fmla="*/ 1056054 w 1388905"/>
                <a:gd name="connsiteY185" fmla="*/ 875162 h 1140623"/>
                <a:gd name="connsiteX186" fmla="*/ 1012719 w 1388905"/>
                <a:gd name="connsiteY186" fmla="*/ 891523 h 1140623"/>
                <a:gd name="connsiteX187" fmla="*/ 1027649 w 1388905"/>
                <a:gd name="connsiteY187" fmla="*/ 828262 h 1140623"/>
                <a:gd name="connsiteX188" fmla="*/ 1024372 w 1388905"/>
                <a:gd name="connsiteY188" fmla="*/ 820263 h 1140623"/>
                <a:gd name="connsiteX189" fmla="*/ 990141 w 1388905"/>
                <a:gd name="connsiteY189" fmla="*/ 798449 h 1140623"/>
                <a:gd name="connsiteX190" fmla="*/ 1013811 w 1388905"/>
                <a:gd name="connsiteY190" fmla="*/ 906793 h 1140623"/>
                <a:gd name="connsiteX191" fmla="*/ 1061516 w 1388905"/>
                <a:gd name="connsiteY191" fmla="*/ 888978 h 1140623"/>
                <a:gd name="connsiteX192" fmla="*/ 1202083 w 1388905"/>
                <a:gd name="connsiteY192" fmla="*/ 906066 h 1140623"/>
                <a:gd name="connsiteX193" fmla="*/ 1195892 w 1388905"/>
                <a:gd name="connsiteY193" fmla="*/ 967873 h 1140623"/>
                <a:gd name="connsiteX194" fmla="*/ 1119782 w 1388905"/>
                <a:gd name="connsiteY194" fmla="*/ 1010775 h 1140623"/>
                <a:gd name="connsiteX195" fmla="*/ 1033476 w 1388905"/>
                <a:gd name="connsiteY195" fmla="*/ 934788 h 1140623"/>
                <a:gd name="connsiteX196" fmla="*/ 1013811 w 1388905"/>
                <a:gd name="connsiteY196" fmla="*/ 906793 h 1140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</a:cxnLst>
              <a:rect l="l" t="t" r="r" b="b"/>
              <a:pathLst>
                <a:path w="1388905" h="1140623">
                  <a:moveTo>
                    <a:pt x="1123060" y="1026045"/>
                  </a:moveTo>
                  <a:lnTo>
                    <a:pt x="1206817" y="978780"/>
                  </a:lnTo>
                  <a:cubicBezTo>
                    <a:pt x="1209002" y="977690"/>
                    <a:pt x="1210094" y="975508"/>
                    <a:pt x="1210458" y="973327"/>
                  </a:cubicBezTo>
                  <a:lnTo>
                    <a:pt x="1217742" y="900612"/>
                  </a:lnTo>
                  <a:cubicBezTo>
                    <a:pt x="1218106" y="896613"/>
                    <a:pt x="1215193" y="892977"/>
                    <a:pt x="1211187" y="892614"/>
                  </a:cubicBezTo>
                  <a:lnTo>
                    <a:pt x="1073170" y="875889"/>
                  </a:lnTo>
                  <a:lnTo>
                    <a:pt x="1107037" y="823899"/>
                  </a:lnTo>
                  <a:cubicBezTo>
                    <a:pt x="1107765" y="822808"/>
                    <a:pt x="1108129" y="821354"/>
                    <a:pt x="1108129" y="819899"/>
                  </a:cubicBezTo>
                  <a:lnTo>
                    <a:pt x="1108129" y="732642"/>
                  </a:lnTo>
                  <a:cubicBezTo>
                    <a:pt x="1108129" y="731915"/>
                    <a:pt x="1108129" y="731188"/>
                    <a:pt x="1107765" y="730461"/>
                  </a:cubicBezTo>
                  <a:lnTo>
                    <a:pt x="1086279" y="662473"/>
                  </a:lnTo>
                  <a:lnTo>
                    <a:pt x="1089557" y="597757"/>
                  </a:lnTo>
                  <a:lnTo>
                    <a:pt x="1247603" y="472324"/>
                  </a:lnTo>
                  <a:cubicBezTo>
                    <a:pt x="1248331" y="471961"/>
                    <a:pt x="1248695" y="471234"/>
                    <a:pt x="1249060" y="470870"/>
                  </a:cubicBezTo>
                  <a:lnTo>
                    <a:pt x="1387805" y="265815"/>
                  </a:lnTo>
                  <a:cubicBezTo>
                    <a:pt x="1389262" y="263634"/>
                    <a:pt x="1389626" y="260725"/>
                    <a:pt x="1388169" y="258180"/>
                  </a:cubicBezTo>
                  <a:cubicBezTo>
                    <a:pt x="1386713" y="255635"/>
                    <a:pt x="1384528" y="254181"/>
                    <a:pt x="1381614" y="254181"/>
                  </a:cubicBezTo>
                  <a:lnTo>
                    <a:pt x="1183146" y="252000"/>
                  </a:lnTo>
                  <a:lnTo>
                    <a:pt x="1242869" y="219278"/>
                  </a:lnTo>
                  <a:cubicBezTo>
                    <a:pt x="1245054" y="218187"/>
                    <a:pt x="1246510" y="215642"/>
                    <a:pt x="1246510" y="213461"/>
                  </a:cubicBezTo>
                  <a:cubicBezTo>
                    <a:pt x="1246510" y="210916"/>
                    <a:pt x="1245418" y="208371"/>
                    <a:pt x="1243597" y="207280"/>
                  </a:cubicBezTo>
                  <a:lnTo>
                    <a:pt x="1130707" y="127658"/>
                  </a:lnTo>
                  <a:cubicBezTo>
                    <a:pt x="1129615" y="126931"/>
                    <a:pt x="1128158" y="126204"/>
                    <a:pt x="1126337" y="126204"/>
                  </a:cubicBezTo>
                  <a:lnTo>
                    <a:pt x="867418" y="126204"/>
                  </a:lnTo>
                  <a:cubicBezTo>
                    <a:pt x="867418" y="126204"/>
                    <a:pt x="867054" y="126204"/>
                    <a:pt x="867054" y="126204"/>
                  </a:cubicBezTo>
                  <a:cubicBezTo>
                    <a:pt x="866326" y="126204"/>
                    <a:pt x="865961" y="126204"/>
                    <a:pt x="865233" y="126567"/>
                  </a:cubicBezTo>
                  <a:cubicBezTo>
                    <a:pt x="864869" y="126567"/>
                    <a:pt x="864869" y="126567"/>
                    <a:pt x="864505" y="126931"/>
                  </a:cubicBezTo>
                  <a:cubicBezTo>
                    <a:pt x="863776" y="127294"/>
                    <a:pt x="863048" y="127658"/>
                    <a:pt x="862684" y="128385"/>
                  </a:cubicBezTo>
                  <a:cubicBezTo>
                    <a:pt x="862684" y="128385"/>
                    <a:pt x="862684" y="128385"/>
                    <a:pt x="862684" y="128385"/>
                  </a:cubicBezTo>
                  <a:lnTo>
                    <a:pt x="745060" y="247273"/>
                  </a:lnTo>
                  <a:lnTo>
                    <a:pt x="691528" y="160380"/>
                  </a:lnTo>
                  <a:cubicBezTo>
                    <a:pt x="690071" y="158198"/>
                    <a:pt x="687886" y="156744"/>
                    <a:pt x="685337" y="156744"/>
                  </a:cubicBezTo>
                  <a:lnTo>
                    <a:pt x="524742" y="156744"/>
                  </a:lnTo>
                  <a:lnTo>
                    <a:pt x="524742" y="122204"/>
                  </a:lnTo>
                  <a:cubicBezTo>
                    <a:pt x="524742" y="120023"/>
                    <a:pt x="523649" y="117842"/>
                    <a:pt x="521829" y="116387"/>
                  </a:cubicBezTo>
                  <a:lnTo>
                    <a:pt x="430788" y="49126"/>
                  </a:lnTo>
                  <a:cubicBezTo>
                    <a:pt x="429696" y="48399"/>
                    <a:pt x="428239" y="47672"/>
                    <a:pt x="426783" y="47672"/>
                  </a:cubicBezTo>
                  <a:lnTo>
                    <a:pt x="275655" y="40401"/>
                  </a:lnTo>
                  <a:lnTo>
                    <a:pt x="211563" y="1135"/>
                  </a:lnTo>
                  <a:cubicBezTo>
                    <a:pt x="208286" y="-1047"/>
                    <a:pt x="203916" y="44"/>
                    <a:pt x="201731" y="3316"/>
                  </a:cubicBezTo>
                  <a:lnTo>
                    <a:pt x="121615" y="119659"/>
                  </a:lnTo>
                  <a:cubicBezTo>
                    <a:pt x="120887" y="120750"/>
                    <a:pt x="120158" y="122204"/>
                    <a:pt x="120158" y="123659"/>
                  </a:cubicBezTo>
                  <a:lnTo>
                    <a:pt x="120158" y="206190"/>
                  </a:lnTo>
                  <a:lnTo>
                    <a:pt x="5812" y="229458"/>
                  </a:lnTo>
                  <a:cubicBezTo>
                    <a:pt x="3262" y="229822"/>
                    <a:pt x="1078" y="231640"/>
                    <a:pt x="349" y="234185"/>
                  </a:cubicBezTo>
                  <a:cubicBezTo>
                    <a:pt x="-379" y="236730"/>
                    <a:pt x="-3" y="239275"/>
                    <a:pt x="1806" y="241093"/>
                  </a:cubicBezTo>
                  <a:lnTo>
                    <a:pt x="78280" y="331986"/>
                  </a:lnTo>
                  <a:cubicBezTo>
                    <a:pt x="79736" y="333803"/>
                    <a:pt x="81557" y="334531"/>
                    <a:pt x="83742" y="334531"/>
                  </a:cubicBezTo>
                  <a:lnTo>
                    <a:pt x="167499" y="334531"/>
                  </a:lnTo>
                  <a:cubicBezTo>
                    <a:pt x="167499" y="334531"/>
                    <a:pt x="167499" y="334531"/>
                    <a:pt x="167499" y="334531"/>
                  </a:cubicBezTo>
                  <a:cubicBezTo>
                    <a:pt x="167863" y="334531"/>
                    <a:pt x="167863" y="334531"/>
                    <a:pt x="168228" y="334531"/>
                  </a:cubicBezTo>
                  <a:cubicBezTo>
                    <a:pt x="168956" y="334531"/>
                    <a:pt x="169320" y="334531"/>
                    <a:pt x="170049" y="334167"/>
                  </a:cubicBezTo>
                  <a:cubicBezTo>
                    <a:pt x="170049" y="334167"/>
                    <a:pt x="170049" y="334167"/>
                    <a:pt x="170049" y="334167"/>
                  </a:cubicBezTo>
                  <a:cubicBezTo>
                    <a:pt x="170049" y="334167"/>
                    <a:pt x="170049" y="334167"/>
                    <a:pt x="170413" y="334167"/>
                  </a:cubicBezTo>
                  <a:cubicBezTo>
                    <a:pt x="171141" y="333803"/>
                    <a:pt x="171505" y="333803"/>
                    <a:pt x="172233" y="333076"/>
                  </a:cubicBezTo>
                  <a:lnTo>
                    <a:pt x="262910" y="263998"/>
                  </a:lnTo>
                  <a:lnTo>
                    <a:pt x="403476" y="170560"/>
                  </a:lnTo>
                  <a:lnTo>
                    <a:pt x="495973" y="170560"/>
                  </a:lnTo>
                  <a:lnTo>
                    <a:pt x="316806" y="302900"/>
                  </a:lnTo>
                  <a:cubicBezTo>
                    <a:pt x="314985" y="304354"/>
                    <a:pt x="313892" y="306172"/>
                    <a:pt x="313892" y="308353"/>
                  </a:cubicBezTo>
                  <a:lnTo>
                    <a:pt x="310251" y="398156"/>
                  </a:lnTo>
                  <a:cubicBezTo>
                    <a:pt x="310251" y="398519"/>
                    <a:pt x="310251" y="398883"/>
                    <a:pt x="310615" y="399246"/>
                  </a:cubicBezTo>
                  <a:cubicBezTo>
                    <a:pt x="310615" y="399610"/>
                    <a:pt x="310615" y="400337"/>
                    <a:pt x="310615" y="400701"/>
                  </a:cubicBezTo>
                  <a:cubicBezTo>
                    <a:pt x="310615" y="400701"/>
                    <a:pt x="310615" y="400701"/>
                    <a:pt x="310615" y="400701"/>
                  </a:cubicBezTo>
                  <a:cubicBezTo>
                    <a:pt x="310615" y="401064"/>
                    <a:pt x="310979" y="401428"/>
                    <a:pt x="311343" y="401791"/>
                  </a:cubicBezTo>
                  <a:cubicBezTo>
                    <a:pt x="311707" y="402155"/>
                    <a:pt x="311707" y="402882"/>
                    <a:pt x="312072" y="403246"/>
                  </a:cubicBezTo>
                  <a:cubicBezTo>
                    <a:pt x="312072" y="403246"/>
                    <a:pt x="312072" y="403246"/>
                    <a:pt x="312072" y="403246"/>
                  </a:cubicBezTo>
                  <a:cubicBezTo>
                    <a:pt x="312436" y="403609"/>
                    <a:pt x="312800" y="403609"/>
                    <a:pt x="312800" y="403973"/>
                  </a:cubicBezTo>
                  <a:cubicBezTo>
                    <a:pt x="313164" y="404336"/>
                    <a:pt x="313528" y="404700"/>
                    <a:pt x="314257" y="405064"/>
                  </a:cubicBezTo>
                  <a:cubicBezTo>
                    <a:pt x="314621" y="405064"/>
                    <a:pt x="314985" y="405427"/>
                    <a:pt x="315349" y="405427"/>
                  </a:cubicBezTo>
                  <a:cubicBezTo>
                    <a:pt x="315713" y="405427"/>
                    <a:pt x="316441" y="405791"/>
                    <a:pt x="316806" y="405791"/>
                  </a:cubicBezTo>
                  <a:cubicBezTo>
                    <a:pt x="316806" y="405791"/>
                    <a:pt x="317170" y="405791"/>
                    <a:pt x="317170" y="405791"/>
                  </a:cubicBezTo>
                  <a:lnTo>
                    <a:pt x="413673" y="405791"/>
                  </a:lnTo>
                  <a:lnTo>
                    <a:pt x="537124" y="470143"/>
                  </a:lnTo>
                  <a:lnTo>
                    <a:pt x="586649" y="628660"/>
                  </a:lnTo>
                  <a:lnTo>
                    <a:pt x="514545" y="822808"/>
                  </a:lnTo>
                  <a:cubicBezTo>
                    <a:pt x="514545" y="822808"/>
                    <a:pt x="514545" y="822808"/>
                    <a:pt x="514545" y="822808"/>
                  </a:cubicBezTo>
                  <a:cubicBezTo>
                    <a:pt x="514545" y="822808"/>
                    <a:pt x="514545" y="822808"/>
                    <a:pt x="514545" y="822808"/>
                  </a:cubicBezTo>
                  <a:cubicBezTo>
                    <a:pt x="514545" y="823172"/>
                    <a:pt x="514545" y="823172"/>
                    <a:pt x="514545" y="823535"/>
                  </a:cubicBezTo>
                  <a:cubicBezTo>
                    <a:pt x="514545" y="823899"/>
                    <a:pt x="514181" y="824626"/>
                    <a:pt x="514181" y="824989"/>
                  </a:cubicBezTo>
                  <a:lnTo>
                    <a:pt x="510540" y="978053"/>
                  </a:lnTo>
                  <a:cubicBezTo>
                    <a:pt x="510540" y="979871"/>
                    <a:pt x="511268" y="981689"/>
                    <a:pt x="512725" y="983143"/>
                  </a:cubicBezTo>
                  <a:lnTo>
                    <a:pt x="666037" y="1143479"/>
                  </a:lnTo>
                  <a:cubicBezTo>
                    <a:pt x="667494" y="1144933"/>
                    <a:pt x="669314" y="1145660"/>
                    <a:pt x="671135" y="1145660"/>
                  </a:cubicBezTo>
                  <a:cubicBezTo>
                    <a:pt x="671863" y="1145660"/>
                    <a:pt x="672592" y="1145660"/>
                    <a:pt x="673320" y="1145296"/>
                  </a:cubicBezTo>
                  <a:cubicBezTo>
                    <a:pt x="675869" y="1144569"/>
                    <a:pt x="678054" y="1142388"/>
                    <a:pt x="678418" y="1139843"/>
                  </a:cubicBezTo>
                  <a:cubicBezTo>
                    <a:pt x="679146" y="1135480"/>
                    <a:pt x="699540" y="1034407"/>
                    <a:pt x="702089" y="1020228"/>
                  </a:cubicBezTo>
                  <a:cubicBezTo>
                    <a:pt x="707551" y="1011138"/>
                    <a:pt x="763268" y="963510"/>
                    <a:pt x="813886" y="922427"/>
                  </a:cubicBezTo>
                  <a:lnTo>
                    <a:pt x="981401" y="808629"/>
                  </a:lnTo>
                  <a:lnTo>
                    <a:pt x="1013083" y="828625"/>
                  </a:lnTo>
                  <a:lnTo>
                    <a:pt x="995967" y="899885"/>
                  </a:lnTo>
                  <a:cubicBezTo>
                    <a:pt x="995967" y="900249"/>
                    <a:pt x="995967" y="900249"/>
                    <a:pt x="995967" y="900612"/>
                  </a:cubicBezTo>
                  <a:cubicBezTo>
                    <a:pt x="995967" y="901339"/>
                    <a:pt x="995967" y="901703"/>
                    <a:pt x="995967" y="902430"/>
                  </a:cubicBezTo>
                  <a:cubicBezTo>
                    <a:pt x="995967" y="902794"/>
                    <a:pt x="995967" y="903157"/>
                    <a:pt x="996331" y="903885"/>
                  </a:cubicBezTo>
                  <a:cubicBezTo>
                    <a:pt x="996331" y="904248"/>
                    <a:pt x="996331" y="904248"/>
                    <a:pt x="996331" y="904612"/>
                  </a:cubicBezTo>
                  <a:cubicBezTo>
                    <a:pt x="996331" y="904975"/>
                    <a:pt x="996696" y="905339"/>
                    <a:pt x="997060" y="905702"/>
                  </a:cubicBezTo>
                  <a:cubicBezTo>
                    <a:pt x="997060" y="905702"/>
                    <a:pt x="997060" y="906066"/>
                    <a:pt x="997060" y="906066"/>
                  </a:cubicBezTo>
                  <a:lnTo>
                    <a:pt x="1022551" y="942423"/>
                  </a:lnTo>
                  <a:cubicBezTo>
                    <a:pt x="1022915" y="942787"/>
                    <a:pt x="1023279" y="943514"/>
                    <a:pt x="1023643" y="943877"/>
                  </a:cubicBezTo>
                  <a:lnTo>
                    <a:pt x="1114684" y="1023863"/>
                  </a:lnTo>
                  <a:cubicBezTo>
                    <a:pt x="1116869" y="1027135"/>
                    <a:pt x="1120146" y="1027499"/>
                    <a:pt x="1123060" y="1026045"/>
                  </a:cubicBezTo>
                  <a:close/>
                  <a:moveTo>
                    <a:pt x="810973" y="907884"/>
                  </a:moveTo>
                  <a:lnTo>
                    <a:pt x="616511" y="647930"/>
                  </a:lnTo>
                  <a:lnTo>
                    <a:pt x="965742" y="802448"/>
                  </a:lnTo>
                  <a:lnTo>
                    <a:pt x="810973" y="907884"/>
                  </a:lnTo>
                  <a:close/>
                  <a:moveTo>
                    <a:pt x="865597" y="145837"/>
                  </a:moveTo>
                  <a:lnTo>
                    <a:pt x="1058967" y="559945"/>
                  </a:lnTo>
                  <a:lnTo>
                    <a:pt x="753800" y="258544"/>
                  </a:lnTo>
                  <a:lnTo>
                    <a:pt x="865597" y="145837"/>
                  </a:lnTo>
                  <a:close/>
                  <a:moveTo>
                    <a:pt x="882349" y="147654"/>
                  </a:moveTo>
                  <a:lnTo>
                    <a:pt x="1147459" y="263270"/>
                  </a:lnTo>
                  <a:lnTo>
                    <a:pt x="1080453" y="571216"/>
                  </a:lnTo>
                  <a:lnTo>
                    <a:pt x="882349" y="147654"/>
                  </a:lnTo>
                  <a:close/>
                  <a:moveTo>
                    <a:pt x="746516" y="271633"/>
                  </a:moveTo>
                  <a:lnTo>
                    <a:pt x="1066615" y="587577"/>
                  </a:lnTo>
                  <a:lnTo>
                    <a:pt x="605586" y="621753"/>
                  </a:lnTo>
                  <a:lnTo>
                    <a:pt x="746516" y="271633"/>
                  </a:lnTo>
                  <a:close/>
                  <a:moveTo>
                    <a:pt x="977395" y="791904"/>
                  </a:moveTo>
                  <a:lnTo>
                    <a:pt x="623794" y="635205"/>
                  </a:lnTo>
                  <a:lnTo>
                    <a:pt x="1070620" y="601756"/>
                  </a:lnTo>
                  <a:lnTo>
                    <a:pt x="977395" y="791904"/>
                  </a:lnTo>
                  <a:close/>
                  <a:moveTo>
                    <a:pt x="1368141" y="268360"/>
                  </a:moveTo>
                  <a:lnTo>
                    <a:pt x="1237770" y="461417"/>
                  </a:lnTo>
                  <a:lnTo>
                    <a:pt x="1094291" y="575579"/>
                  </a:lnTo>
                  <a:lnTo>
                    <a:pt x="1161661" y="266543"/>
                  </a:lnTo>
                  <a:lnTo>
                    <a:pt x="1368141" y="268360"/>
                  </a:lnTo>
                  <a:close/>
                  <a:moveTo>
                    <a:pt x="1225753" y="212007"/>
                  </a:moveTo>
                  <a:lnTo>
                    <a:pt x="1155106" y="250909"/>
                  </a:lnTo>
                  <a:lnTo>
                    <a:pt x="902378" y="140747"/>
                  </a:lnTo>
                  <a:lnTo>
                    <a:pt x="1124152" y="140747"/>
                  </a:lnTo>
                  <a:lnTo>
                    <a:pt x="1225753" y="212007"/>
                  </a:lnTo>
                  <a:close/>
                  <a:moveTo>
                    <a:pt x="209742" y="17496"/>
                  </a:moveTo>
                  <a:lnTo>
                    <a:pt x="265823" y="51671"/>
                  </a:lnTo>
                  <a:lnTo>
                    <a:pt x="252349" y="248728"/>
                  </a:lnTo>
                  <a:lnTo>
                    <a:pt x="135089" y="207644"/>
                  </a:lnTo>
                  <a:lnTo>
                    <a:pt x="135089" y="126567"/>
                  </a:lnTo>
                  <a:lnTo>
                    <a:pt x="209742" y="17496"/>
                  </a:lnTo>
                  <a:close/>
                  <a:moveTo>
                    <a:pt x="171141" y="315988"/>
                  </a:moveTo>
                  <a:lnTo>
                    <a:pt x="139459" y="224368"/>
                  </a:lnTo>
                  <a:lnTo>
                    <a:pt x="243609" y="261089"/>
                  </a:lnTo>
                  <a:lnTo>
                    <a:pt x="171141" y="315988"/>
                  </a:lnTo>
                  <a:close/>
                  <a:moveTo>
                    <a:pt x="20378" y="241456"/>
                  </a:moveTo>
                  <a:lnTo>
                    <a:pt x="122343" y="220732"/>
                  </a:lnTo>
                  <a:lnTo>
                    <a:pt x="156939" y="320351"/>
                  </a:lnTo>
                  <a:lnTo>
                    <a:pt x="86655" y="320351"/>
                  </a:lnTo>
                  <a:lnTo>
                    <a:pt x="20378" y="241456"/>
                  </a:lnTo>
                  <a:close/>
                  <a:moveTo>
                    <a:pt x="400927" y="156744"/>
                  </a:moveTo>
                  <a:cubicBezTo>
                    <a:pt x="399470" y="156744"/>
                    <a:pt x="398014" y="157107"/>
                    <a:pt x="396921" y="157835"/>
                  </a:cubicBezTo>
                  <a:lnTo>
                    <a:pt x="266916" y="244365"/>
                  </a:lnTo>
                  <a:lnTo>
                    <a:pt x="280025" y="54944"/>
                  </a:lnTo>
                  <a:lnTo>
                    <a:pt x="423869" y="61851"/>
                  </a:lnTo>
                  <a:lnTo>
                    <a:pt x="510175" y="125840"/>
                  </a:lnTo>
                  <a:lnTo>
                    <a:pt x="510175" y="156744"/>
                  </a:lnTo>
                  <a:lnTo>
                    <a:pt x="400927" y="156744"/>
                  </a:lnTo>
                  <a:lnTo>
                    <a:pt x="400927" y="156744"/>
                  </a:lnTo>
                  <a:close/>
                  <a:moveTo>
                    <a:pt x="520008" y="171287"/>
                  </a:moveTo>
                  <a:lnTo>
                    <a:pt x="681331" y="171287"/>
                  </a:lnTo>
                  <a:lnTo>
                    <a:pt x="732678" y="254545"/>
                  </a:lnTo>
                  <a:lnTo>
                    <a:pt x="324817" y="389066"/>
                  </a:lnTo>
                  <a:lnTo>
                    <a:pt x="327730" y="313080"/>
                  </a:lnTo>
                  <a:lnTo>
                    <a:pt x="520008" y="171287"/>
                  </a:lnTo>
                  <a:close/>
                  <a:moveTo>
                    <a:pt x="550233" y="463962"/>
                  </a:moveTo>
                  <a:cubicBezTo>
                    <a:pt x="549505" y="462144"/>
                    <a:pt x="548412" y="460690"/>
                    <a:pt x="546592" y="459599"/>
                  </a:cubicBezTo>
                  <a:lnTo>
                    <a:pt x="419135" y="392702"/>
                  </a:lnTo>
                  <a:cubicBezTo>
                    <a:pt x="418043" y="391975"/>
                    <a:pt x="416950" y="391975"/>
                    <a:pt x="415858" y="391975"/>
                  </a:cubicBezTo>
                  <a:lnTo>
                    <a:pt x="362690" y="391975"/>
                  </a:lnTo>
                  <a:lnTo>
                    <a:pt x="731222" y="270542"/>
                  </a:lnTo>
                  <a:lnTo>
                    <a:pt x="595025" y="608300"/>
                  </a:lnTo>
                  <a:lnTo>
                    <a:pt x="550233" y="463962"/>
                  </a:lnTo>
                  <a:close/>
                  <a:moveTo>
                    <a:pt x="596482" y="645021"/>
                  </a:moveTo>
                  <a:lnTo>
                    <a:pt x="790216" y="903885"/>
                  </a:lnTo>
                  <a:lnTo>
                    <a:pt x="530933" y="822081"/>
                  </a:lnTo>
                  <a:lnTo>
                    <a:pt x="596482" y="645021"/>
                  </a:lnTo>
                  <a:close/>
                  <a:moveTo>
                    <a:pt x="687158" y="1018410"/>
                  </a:moveTo>
                  <a:cubicBezTo>
                    <a:pt x="685701" y="1026772"/>
                    <a:pt x="672227" y="1094760"/>
                    <a:pt x="666401" y="1124573"/>
                  </a:cubicBezTo>
                  <a:lnTo>
                    <a:pt x="525106" y="976599"/>
                  </a:lnTo>
                  <a:lnTo>
                    <a:pt x="528384" y="836260"/>
                  </a:lnTo>
                  <a:lnTo>
                    <a:pt x="794222" y="920245"/>
                  </a:lnTo>
                  <a:cubicBezTo>
                    <a:pt x="724667" y="976963"/>
                    <a:pt x="688615" y="1009684"/>
                    <a:pt x="687158" y="1018410"/>
                  </a:cubicBezTo>
                  <a:close/>
                  <a:moveTo>
                    <a:pt x="990141" y="798449"/>
                  </a:moveTo>
                  <a:lnTo>
                    <a:pt x="1073534" y="628660"/>
                  </a:lnTo>
                  <a:lnTo>
                    <a:pt x="1071713" y="662473"/>
                  </a:lnTo>
                  <a:cubicBezTo>
                    <a:pt x="1071713" y="663200"/>
                    <a:pt x="1071713" y="664291"/>
                    <a:pt x="1072077" y="665018"/>
                  </a:cubicBezTo>
                  <a:lnTo>
                    <a:pt x="1093562" y="733006"/>
                  </a:lnTo>
                  <a:lnTo>
                    <a:pt x="1093562" y="816991"/>
                  </a:lnTo>
                  <a:lnTo>
                    <a:pt x="1056054" y="875162"/>
                  </a:lnTo>
                  <a:lnTo>
                    <a:pt x="1012719" y="891523"/>
                  </a:lnTo>
                  <a:lnTo>
                    <a:pt x="1027649" y="828262"/>
                  </a:lnTo>
                  <a:cubicBezTo>
                    <a:pt x="1028378" y="825353"/>
                    <a:pt x="1026921" y="822081"/>
                    <a:pt x="1024372" y="820263"/>
                  </a:cubicBezTo>
                  <a:lnTo>
                    <a:pt x="990141" y="798449"/>
                  </a:lnTo>
                  <a:close/>
                  <a:moveTo>
                    <a:pt x="1013811" y="906793"/>
                  </a:moveTo>
                  <a:lnTo>
                    <a:pt x="1061516" y="888978"/>
                  </a:lnTo>
                  <a:lnTo>
                    <a:pt x="1202083" y="906066"/>
                  </a:lnTo>
                  <a:lnTo>
                    <a:pt x="1195892" y="967873"/>
                  </a:lnTo>
                  <a:lnTo>
                    <a:pt x="1119782" y="1010775"/>
                  </a:lnTo>
                  <a:lnTo>
                    <a:pt x="1033476" y="934788"/>
                  </a:lnTo>
                  <a:lnTo>
                    <a:pt x="1013811" y="906793"/>
                  </a:lnTo>
                  <a:close/>
                </a:path>
              </a:pathLst>
            </a:custGeom>
            <a:grpFill/>
            <a:ln w="95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/>
            </a:p>
          </p:txBody>
        </p:sp>
        <p:sp>
          <p:nvSpPr>
            <p:cNvPr id="47" name="Freeform 30">
              <a:extLst>
                <a:ext uri="{FF2B5EF4-FFF2-40B4-BE49-F238E27FC236}">
                  <a16:creationId xmlns:a16="http://schemas.microsoft.com/office/drawing/2014/main" id="{31C0AF4D-2090-090A-B42A-C5B91732105A}"/>
                </a:ext>
              </a:extLst>
            </p:cNvPr>
            <p:cNvSpPr/>
            <p:nvPr/>
          </p:nvSpPr>
          <p:spPr>
            <a:xfrm>
              <a:off x="3776716" y="9042604"/>
              <a:ext cx="611889" cy="372148"/>
            </a:xfrm>
            <a:custGeom>
              <a:avLst/>
              <a:gdLst>
                <a:gd name="connsiteX0" fmla="*/ 225331 w 218800"/>
                <a:gd name="connsiteY0" fmla="*/ 84349 h 133072"/>
                <a:gd name="connsiteX1" fmla="*/ 222418 w 218800"/>
                <a:gd name="connsiteY1" fmla="*/ 77805 h 133072"/>
                <a:gd name="connsiteX2" fmla="*/ 107343 w 218800"/>
                <a:gd name="connsiteY2" fmla="*/ 0 h 133072"/>
                <a:gd name="connsiteX3" fmla="*/ 5377 w 218800"/>
                <a:gd name="connsiteY3" fmla="*/ 28359 h 133072"/>
                <a:gd name="connsiteX4" fmla="*/ 279 w 218800"/>
                <a:gd name="connsiteY4" fmla="*/ 33449 h 133072"/>
                <a:gd name="connsiteX5" fmla="*/ 2100 w 218800"/>
                <a:gd name="connsiteY5" fmla="*/ 40356 h 133072"/>
                <a:gd name="connsiteX6" fmla="*/ 101880 w 218800"/>
                <a:gd name="connsiteY6" fmla="*/ 137430 h 133072"/>
                <a:gd name="connsiteX7" fmla="*/ 106978 w 218800"/>
                <a:gd name="connsiteY7" fmla="*/ 139612 h 133072"/>
                <a:gd name="connsiteX8" fmla="*/ 109892 w 218800"/>
                <a:gd name="connsiteY8" fmla="*/ 138885 h 133072"/>
                <a:gd name="connsiteX9" fmla="*/ 220597 w 218800"/>
                <a:gd name="connsiteY9" fmla="*/ 90166 h 133072"/>
                <a:gd name="connsiteX10" fmla="*/ 225331 w 218800"/>
                <a:gd name="connsiteY10" fmla="*/ 84349 h 133072"/>
                <a:gd name="connsiteX11" fmla="*/ 109163 w 218800"/>
                <a:gd name="connsiteY11" fmla="*/ 123251 h 133072"/>
                <a:gd name="connsiteX12" fmla="*/ 21765 w 218800"/>
                <a:gd name="connsiteY12" fmla="*/ 38175 h 133072"/>
                <a:gd name="connsiteX13" fmla="*/ 106978 w 218800"/>
                <a:gd name="connsiteY13" fmla="*/ 14179 h 133072"/>
                <a:gd name="connsiteX14" fmla="*/ 203845 w 218800"/>
                <a:gd name="connsiteY14" fmla="*/ 81804 h 133072"/>
                <a:gd name="connsiteX15" fmla="*/ 109163 w 218800"/>
                <a:gd name="connsiteY15" fmla="*/ 123251 h 133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8800" h="133072">
                  <a:moveTo>
                    <a:pt x="225331" y="84349"/>
                  </a:moveTo>
                  <a:cubicBezTo>
                    <a:pt x="225695" y="81804"/>
                    <a:pt x="224603" y="79259"/>
                    <a:pt x="222418" y="77805"/>
                  </a:cubicBezTo>
                  <a:cubicBezTo>
                    <a:pt x="154319" y="26177"/>
                    <a:pt x="115354" y="0"/>
                    <a:pt x="107343" y="0"/>
                  </a:cubicBezTo>
                  <a:cubicBezTo>
                    <a:pt x="97146" y="0"/>
                    <a:pt x="26863" y="21451"/>
                    <a:pt x="5377" y="28359"/>
                  </a:cubicBezTo>
                  <a:cubicBezTo>
                    <a:pt x="2828" y="29086"/>
                    <a:pt x="1007" y="31267"/>
                    <a:pt x="279" y="33449"/>
                  </a:cubicBezTo>
                  <a:cubicBezTo>
                    <a:pt x="-449" y="35994"/>
                    <a:pt x="279" y="38539"/>
                    <a:pt x="2100" y="40356"/>
                  </a:cubicBezTo>
                  <a:lnTo>
                    <a:pt x="101880" y="137430"/>
                  </a:lnTo>
                  <a:cubicBezTo>
                    <a:pt x="103337" y="138885"/>
                    <a:pt x="105158" y="139612"/>
                    <a:pt x="106978" y="139612"/>
                  </a:cubicBezTo>
                  <a:cubicBezTo>
                    <a:pt x="108071" y="139612"/>
                    <a:pt x="108799" y="139248"/>
                    <a:pt x="109892" y="138885"/>
                  </a:cubicBezTo>
                  <a:lnTo>
                    <a:pt x="220597" y="90166"/>
                  </a:lnTo>
                  <a:cubicBezTo>
                    <a:pt x="223510" y="89075"/>
                    <a:pt x="224967" y="86894"/>
                    <a:pt x="225331" y="84349"/>
                  </a:cubicBezTo>
                  <a:close/>
                  <a:moveTo>
                    <a:pt x="109163" y="123251"/>
                  </a:moveTo>
                  <a:lnTo>
                    <a:pt x="21765" y="38175"/>
                  </a:lnTo>
                  <a:cubicBezTo>
                    <a:pt x="60366" y="26177"/>
                    <a:pt x="99695" y="14907"/>
                    <a:pt x="106978" y="14179"/>
                  </a:cubicBezTo>
                  <a:cubicBezTo>
                    <a:pt x="115718" y="17452"/>
                    <a:pt x="160874" y="49446"/>
                    <a:pt x="203845" y="81804"/>
                  </a:cubicBezTo>
                  <a:lnTo>
                    <a:pt x="109163" y="123251"/>
                  </a:lnTo>
                  <a:close/>
                </a:path>
              </a:pathLst>
            </a:custGeom>
            <a:grpFill/>
            <a:ln w="95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/>
            </a:p>
          </p:txBody>
        </p:sp>
        <p:sp>
          <p:nvSpPr>
            <p:cNvPr id="48" name="Freeform 31">
              <a:extLst>
                <a:ext uri="{FF2B5EF4-FFF2-40B4-BE49-F238E27FC236}">
                  <a16:creationId xmlns:a16="http://schemas.microsoft.com/office/drawing/2014/main" id="{5BA5F8B1-4AAB-1023-E15B-8DEF0C2CFB84}"/>
                </a:ext>
              </a:extLst>
            </p:cNvPr>
            <p:cNvSpPr/>
            <p:nvPr/>
          </p:nvSpPr>
          <p:spPr>
            <a:xfrm>
              <a:off x="4367153" y="9216208"/>
              <a:ext cx="505474" cy="318982"/>
            </a:xfrm>
            <a:custGeom>
              <a:avLst/>
              <a:gdLst>
                <a:gd name="connsiteX0" fmla="*/ 6919 w 180747"/>
                <a:gd name="connsiteY0" fmla="*/ 123344 h 114062"/>
                <a:gd name="connsiteX1" fmla="*/ 7647 w 180747"/>
                <a:gd name="connsiteY1" fmla="*/ 123344 h 114062"/>
                <a:gd name="connsiteX2" fmla="*/ 175526 w 180747"/>
                <a:gd name="connsiteY2" fmla="*/ 105165 h 114062"/>
                <a:gd name="connsiteX3" fmla="*/ 181717 w 180747"/>
                <a:gd name="connsiteY3" fmla="*/ 100075 h 114062"/>
                <a:gd name="connsiteX4" fmla="*/ 179532 w 180747"/>
                <a:gd name="connsiteY4" fmla="*/ 92440 h 114062"/>
                <a:gd name="connsiteX5" fmla="*/ 77566 w 180747"/>
                <a:gd name="connsiteY5" fmla="*/ 1911 h 114062"/>
                <a:gd name="connsiteX6" fmla="*/ 71740 w 180747"/>
                <a:gd name="connsiteY6" fmla="*/ 93 h 114062"/>
                <a:gd name="connsiteX7" fmla="*/ 66642 w 180747"/>
                <a:gd name="connsiteY7" fmla="*/ 3365 h 114062"/>
                <a:gd name="connsiteX8" fmla="*/ 1092 w 180747"/>
                <a:gd name="connsiteY8" fmla="*/ 112073 h 114062"/>
                <a:gd name="connsiteX9" fmla="*/ 1092 w 180747"/>
                <a:gd name="connsiteY9" fmla="*/ 119708 h 114062"/>
                <a:gd name="connsiteX10" fmla="*/ 6919 w 180747"/>
                <a:gd name="connsiteY10" fmla="*/ 123344 h 114062"/>
                <a:gd name="connsiteX11" fmla="*/ 74289 w 180747"/>
                <a:gd name="connsiteY11" fmla="*/ 18635 h 114062"/>
                <a:gd name="connsiteX12" fmla="*/ 157682 w 180747"/>
                <a:gd name="connsiteY12" fmla="*/ 92440 h 114062"/>
                <a:gd name="connsiteX13" fmla="*/ 21121 w 180747"/>
                <a:gd name="connsiteY13" fmla="*/ 107346 h 114062"/>
                <a:gd name="connsiteX14" fmla="*/ 74289 w 180747"/>
                <a:gd name="connsiteY14" fmla="*/ 18635 h 114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0747" h="114062">
                  <a:moveTo>
                    <a:pt x="6919" y="123344"/>
                  </a:moveTo>
                  <a:cubicBezTo>
                    <a:pt x="7283" y="123344"/>
                    <a:pt x="7283" y="123344"/>
                    <a:pt x="7647" y="123344"/>
                  </a:cubicBezTo>
                  <a:lnTo>
                    <a:pt x="175526" y="105165"/>
                  </a:lnTo>
                  <a:cubicBezTo>
                    <a:pt x="178439" y="104801"/>
                    <a:pt x="180988" y="102983"/>
                    <a:pt x="181717" y="100075"/>
                  </a:cubicBezTo>
                  <a:cubicBezTo>
                    <a:pt x="182445" y="97166"/>
                    <a:pt x="181717" y="94258"/>
                    <a:pt x="179532" y="92440"/>
                  </a:cubicBezTo>
                  <a:lnTo>
                    <a:pt x="77566" y="1911"/>
                  </a:lnTo>
                  <a:cubicBezTo>
                    <a:pt x="76110" y="456"/>
                    <a:pt x="73925" y="-271"/>
                    <a:pt x="71740" y="93"/>
                  </a:cubicBezTo>
                  <a:cubicBezTo>
                    <a:pt x="69555" y="456"/>
                    <a:pt x="67734" y="1547"/>
                    <a:pt x="66642" y="3365"/>
                  </a:cubicBezTo>
                  <a:lnTo>
                    <a:pt x="1092" y="112073"/>
                  </a:lnTo>
                  <a:cubicBezTo>
                    <a:pt x="-364" y="114618"/>
                    <a:pt x="-364" y="117526"/>
                    <a:pt x="1092" y="119708"/>
                  </a:cubicBezTo>
                  <a:cubicBezTo>
                    <a:pt x="2185" y="121889"/>
                    <a:pt x="4370" y="123344"/>
                    <a:pt x="6919" y="123344"/>
                  </a:cubicBezTo>
                  <a:close/>
                  <a:moveTo>
                    <a:pt x="74289" y="18635"/>
                  </a:moveTo>
                  <a:lnTo>
                    <a:pt x="157682" y="92440"/>
                  </a:lnTo>
                  <a:lnTo>
                    <a:pt x="21121" y="107346"/>
                  </a:lnTo>
                  <a:lnTo>
                    <a:pt x="74289" y="18635"/>
                  </a:lnTo>
                  <a:close/>
                </a:path>
              </a:pathLst>
            </a:custGeom>
            <a:grpFill/>
            <a:ln w="95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/>
            </a:p>
          </p:txBody>
        </p:sp>
        <p:sp>
          <p:nvSpPr>
            <p:cNvPr id="49" name="Freeform 32">
              <a:extLst>
                <a:ext uri="{FF2B5EF4-FFF2-40B4-BE49-F238E27FC236}">
                  <a16:creationId xmlns:a16="http://schemas.microsoft.com/office/drawing/2014/main" id="{297EF126-8BB8-D156-9FC7-A7F575C71774}"/>
                </a:ext>
              </a:extLst>
            </p:cNvPr>
            <p:cNvSpPr/>
            <p:nvPr/>
          </p:nvSpPr>
          <p:spPr>
            <a:xfrm>
              <a:off x="19199224" y="-723620"/>
              <a:ext cx="11652502" cy="10606191"/>
            </a:xfrm>
            <a:custGeom>
              <a:avLst/>
              <a:gdLst>
                <a:gd name="connsiteX0" fmla="*/ 2866681 w 4166715"/>
                <a:gd name="connsiteY0" fmla="*/ 2618810 h 3792573"/>
                <a:gd name="connsiteX1" fmla="*/ 2867409 w 4166715"/>
                <a:gd name="connsiteY1" fmla="*/ 2620992 h 3792573"/>
                <a:gd name="connsiteX2" fmla="*/ 2867409 w 4166715"/>
                <a:gd name="connsiteY2" fmla="*/ 2620992 h 3792573"/>
                <a:gd name="connsiteX3" fmla="*/ 2868865 w 4166715"/>
                <a:gd name="connsiteY3" fmla="*/ 2622810 h 3792573"/>
                <a:gd name="connsiteX4" fmla="*/ 2868865 w 4166715"/>
                <a:gd name="connsiteY4" fmla="*/ 2622810 h 3792573"/>
                <a:gd name="connsiteX5" fmla="*/ 2929317 w 4166715"/>
                <a:gd name="connsiteY5" fmla="*/ 2683162 h 3792573"/>
                <a:gd name="connsiteX6" fmla="*/ 2918027 w 4166715"/>
                <a:gd name="connsiteY6" fmla="*/ 2744970 h 3792573"/>
                <a:gd name="connsiteX7" fmla="*/ 2918027 w 4166715"/>
                <a:gd name="connsiteY7" fmla="*/ 2744970 h 3792573"/>
                <a:gd name="connsiteX8" fmla="*/ 2918027 w 4166715"/>
                <a:gd name="connsiteY8" fmla="*/ 2745333 h 3792573"/>
                <a:gd name="connsiteX9" fmla="*/ 2918027 w 4166715"/>
                <a:gd name="connsiteY9" fmla="*/ 2747878 h 3792573"/>
                <a:gd name="connsiteX10" fmla="*/ 2918027 w 4166715"/>
                <a:gd name="connsiteY10" fmla="*/ 2748242 h 3792573"/>
                <a:gd name="connsiteX11" fmla="*/ 2918027 w 4166715"/>
                <a:gd name="connsiteY11" fmla="*/ 2748606 h 3792573"/>
                <a:gd name="connsiteX12" fmla="*/ 2918756 w 4166715"/>
                <a:gd name="connsiteY12" fmla="*/ 2750423 h 3792573"/>
                <a:gd name="connsiteX13" fmla="*/ 2918756 w 4166715"/>
                <a:gd name="connsiteY13" fmla="*/ 2750423 h 3792573"/>
                <a:gd name="connsiteX14" fmla="*/ 2919848 w 4166715"/>
                <a:gd name="connsiteY14" fmla="*/ 2751878 h 3792573"/>
                <a:gd name="connsiteX15" fmla="*/ 3041478 w 4166715"/>
                <a:gd name="connsiteY15" fmla="*/ 2860949 h 3792573"/>
                <a:gd name="connsiteX16" fmla="*/ 3049126 w 4166715"/>
                <a:gd name="connsiteY16" fmla="*/ 2862040 h 3792573"/>
                <a:gd name="connsiteX17" fmla="*/ 3053495 w 4166715"/>
                <a:gd name="connsiteY17" fmla="*/ 2855495 h 3792573"/>
                <a:gd name="connsiteX18" fmla="*/ 3056045 w 4166715"/>
                <a:gd name="connsiteY18" fmla="*/ 2716975 h 3792573"/>
                <a:gd name="connsiteX19" fmla="*/ 3056045 w 4166715"/>
                <a:gd name="connsiteY19" fmla="*/ 2715884 h 3792573"/>
                <a:gd name="connsiteX20" fmla="*/ 3056045 w 4166715"/>
                <a:gd name="connsiteY20" fmla="*/ 2715157 h 3792573"/>
                <a:gd name="connsiteX21" fmla="*/ 3055680 w 4166715"/>
                <a:gd name="connsiteY21" fmla="*/ 2714793 h 3792573"/>
                <a:gd name="connsiteX22" fmla="*/ 3054952 w 4166715"/>
                <a:gd name="connsiteY22" fmla="*/ 2713339 h 3792573"/>
                <a:gd name="connsiteX23" fmla="*/ 3054224 w 4166715"/>
                <a:gd name="connsiteY23" fmla="*/ 2712248 h 3792573"/>
                <a:gd name="connsiteX24" fmla="*/ 3053860 w 4166715"/>
                <a:gd name="connsiteY24" fmla="*/ 2711885 h 3792573"/>
                <a:gd name="connsiteX25" fmla="*/ 2939149 w 4166715"/>
                <a:gd name="connsiteY25" fmla="*/ 2585361 h 3792573"/>
                <a:gd name="connsiteX26" fmla="*/ 2939149 w 4166715"/>
                <a:gd name="connsiteY26" fmla="*/ 2494469 h 3792573"/>
                <a:gd name="connsiteX27" fmla="*/ 3048762 w 4166715"/>
                <a:gd name="connsiteY27" fmla="*/ 2586452 h 3792573"/>
                <a:gd name="connsiteX28" fmla="*/ 3058230 w 4166715"/>
                <a:gd name="connsiteY28" fmla="*/ 2586452 h 3792573"/>
                <a:gd name="connsiteX29" fmla="*/ 3162744 w 4166715"/>
                <a:gd name="connsiteY29" fmla="*/ 2501376 h 3792573"/>
                <a:gd name="connsiteX30" fmla="*/ 3162744 w 4166715"/>
                <a:gd name="connsiteY30" fmla="*/ 2501376 h 3792573"/>
                <a:gd name="connsiteX31" fmla="*/ 3163473 w 4166715"/>
                <a:gd name="connsiteY31" fmla="*/ 2500649 h 3792573"/>
                <a:gd name="connsiteX32" fmla="*/ 3164565 w 4166715"/>
                <a:gd name="connsiteY32" fmla="*/ 2499558 h 3792573"/>
                <a:gd name="connsiteX33" fmla="*/ 3164929 w 4166715"/>
                <a:gd name="connsiteY33" fmla="*/ 2498831 h 3792573"/>
                <a:gd name="connsiteX34" fmla="*/ 3165293 w 4166715"/>
                <a:gd name="connsiteY34" fmla="*/ 2497377 h 3792573"/>
                <a:gd name="connsiteX35" fmla="*/ 3165293 w 4166715"/>
                <a:gd name="connsiteY35" fmla="*/ 2497013 h 3792573"/>
                <a:gd name="connsiteX36" fmla="*/ 3165293 w 4166715"/>
                <a:gd name="connsiteY36" fmla="*/ 2496650 h 3792573"/>
                <a:gd name="connsiteX37" fmla="*/ 3164929 w 4166715"/>
                <a:gd name="connsiteY37" fmla="*/ 2494832 h 3792573"/>
                <a:gd name="connsiteX38" fmla="*/ 3164565 w 4166715"/>
                <a:gd name="connsiteY38" fmla="*/ 2494105 h 3792573"/>
                <a:gd name="connsiteX39" fmla="*/ 3164565 w 4166715"/>
                <a:gd name="connsiteY39" fmla="*/ 2493741 h 3792573"/>
                <a:gd name="connsiteX40" fmla="*/ 3106299 w 4166715"/>
                <a:gd name="connsiteY40" fmla="*/ 2360310 h 3792573"/>
                <a:gd name="connsiteX41" fmla="*/ 3104114 w 4166715"/>
                <a:gd name="connsiteY41" fmla="*/ 2357402 h 3792573"/>
                <a:gd name="connsiteX42" fmla="*/ 3027640 w 4166715"/>
                <a:gd name="connsiteY42" fmla="*/ 2300685 h 3792573"/>
                <a:gd name="connsiteX43" fmla="*/ 3249415 w 4166715"/>
                <a:gd name="connsiteY43" fmla="*/ 2165436 h 3792573"/>
                <a:gd name="connsiteX44" fmla="*/ 3250872 w 4166715"/>
                <a:gd name="connsiteY44" fmla="*/ 2164345 h 3792573"/>
                <a:gd name="connsiteX45" fmla="*/ 3250872 w 4166715"/>
                <a:gd name="connsiteY45" fmla="*/ 2164345 h 3792573"/>
                <a:gd name="connsiteX46" fmla="*/ 3250872 w 4166715"/>
                <a:gd name="connsiteY46" fmla="*/ 2164345 h 3792573"/>
                <a:gd name="connsiteX47" fmla="*/ 3251964 w 4166715"/>
                <a:gd name="connsiteY47" fmla="*/ 2162527 h 3792573"/>
                <a:gd name="connsiteX48" fmla="*/ 3364126 w 4166715"/>
                <a:gd name="connsiteY48" fmla="*/ 1926569 h 3792573"/>
                <a:gd name="connsiteX49" fmla="*/ 3364126 w 4166715"/>
                <a:gd name="connsiteY49" fmla="*/ 1926569 h 3792573"/>
                <a:gd name="connsiteX50" fmla="*/ 3364126 w 4166715"/>
                <a:gd name="connsiteY50" fmla="*/ 1926569 h 3792573"/>
                <a:gd name="connsiteX51" fmla="*/ 3364854 w 4166715"/>
                <a:gd name="connsiteY51" fmla="*/ 1924024 h 3792573"/>
                <a:gd name="connsiteX52" fmla="*/ 3364854 w 4166715"/>
                <a:gd name="connsiteY52" fmla="*/ 1923297 h 3792573"/>
                <a:gd name="connsiteX53" fmla="*/ 3364490 w 4166715"/>
                <a:gd name="connsiteY53" fmla="*/ 1921479 h 3792573"/>
                <a:gd name="connsiteX54" fmla="*/ 3364490 w 4166715"/>
                <a:gd name="connsiteY54" fmla="*/ 1921115 h 3792573"/>
                <a:gd name="connsiteX55" fmla="*/ 3364126 w 4166715"/>
                <a:gd name="connsiteY55" fmla="*/ 1920752 h 3792573"/>
                <a:gd name="connsiteX56" fmla="*/ 3363033 w 4166715"/>
                <a:gd name="connsiteY56" fmla="*/ 1918934 h 3792573"/>
                <a:gd name="connsiteX57" fmla="*/ 3362669 w 4166715"/>
                <a:gd name="connsiteY57" fmla="*/ 1918570 h 3792573"/>
                <a:gd name="connsiteX58" fmla="*/ 3362669 w 4166715"/>
                <a:gd name="connsiteY58" fmla="*/ 1918570 h 3792573"/>
                <a:gd name="connsiteX59" fmla="*/ 3242131 w 4166715"/>
                <a:gd name="connsiteY59" fmla="*/ 1798228 h 3792573"/>
                <a:gd name="connsiteX60" fmla="*/ 3296027 w 4166715"/>
                <a:gd name="connsiteY60" fmla="*/ 1674250 h 3792573"/>
                <a:gd name="connsiteX61" fmla="*/ 3295663 w 4166715"/>
                <a:gd name="connsiteY61" fmla="*/ 1668069 h 3792573"/>
                <a:gd name="connsiteX62" fmla="*/ 3290929 w 4166715"/>
                <a:gd name="connsiteY62" fmla="*/ 1664433 h 3792573"/>
                <a:gd name="connsiteX63" fmla="*/ 3193698 w 4166715"/>
                <a:gd name="connsiteY63" fmla="*/ 1642983 h 3792573"/>
                <a:gd name="connsiteX64" fmla="*/ 3244680 w 4166715"/>
                <a:gd name="connsiteY64" fmla="*/ 1586265 h 3792573"/>
                <a:gd name="connsiteX65" fmla="*/ 3352108 w 4166715"/>
                <a:gd name="connsiteY65" fmla="*/ 1650254 h 3792573"/>
                <a:gd name="connsiteX66" fmla="*/ 3428946 w 4166715"/>
                <a:gd name="connsiteY66" fmla="*/ 1784412 h 3792573"/>
                <a:gd name="connsiteX67" fmla="*/ 3436230 w 4166715"/>
                <a:gd name="connsiteY67" fmla="*/ 1788048 h 3792573"/>
                <a:gd name="connsiteX68" fmla="*/ 3442420 w 4166715"/>
                <a:gd name="connsiteY68" fmla="*/ 1782594 h 3792573"/>
                <a:gd name="connsiteX69" fmla="*/ 3471553 w 4166715"/>
                <a:gd name="connsiteY69" fmla="*/ 1656435 h 3792573"/>
                <a:gd name="connsiteX70" fmla="*/ 3469733 w 4166715"/>
                <a:gd name="connsiteY70" fmla="*/ 1649890 h 3792573"/>
                <a:gd name="connsiteX71" fmla="*/ 3406368 w 4166715"/>
                <a:gd name="connsiteY71" fmla="*/ 1581902 h 3792573"/>
                <a:gd name="connsiteX72" fmla="*/ 3418022 w 4166715"/>
                <a:gd name="connsiteY72" fmla="*/ 1461196 h 3792573"/>
                <a:gd name="connsiteX73" fmla="*/ 3496680 w 4166715"/>
                <a:gd name="connsiteY73" fmla="*/ 1375757 h 3792573"/>
                <a:gd name="connsiteX74" fmla="*/ 3498501 w 4166715"/>
                <a:gd name="connsiteY74" fmla="*/ 1372485 h 3792573"/>
                <a:gd name="connsiteX75" fmla="*/ 3530183 w 4166715"/>
                <a:gd name="connsiteY75" fmla="*/ 1229237 h 3792573"/>
                <a:gd name="connsiteX76" fmla="*/ 3530183 w 4166715"/>
                <a:gd name="connsiteY76" fmla="*/ 1227056 h 3792573"/>
                <a:gd name="connsiteX77" fmla="*/ 3522900 w 4166715"/>
                <a:gd name="connsiteY77" fmla="*/ 1105623 h 3792573"/>
                <a:gd name="connsiteX78" fmla="*/ 3522900 w 4166715"/>
                <a:gd name="connsiteY78" fmla="*/ 1105259 h 3792573"/>
                <a:gd name="connsiteX79" fmla="*/ 3522172 w 4166715"/>
                <a:gd name="connsiteY79" fmla="*/ 1102714 h 3792573"/>
                <a:gd name="connsiteX80" fmla="*/ 3522172 w 4166715"/>
                <a:gd name="connsiteY80" fmla="*/ 1102351 h 3792573"/>
                <a:gd name="connsiteX81" fmla="*/ 3520715 w 4166715"/>
                <a:gd name="connsiteY81" fmla="*/ 1100533 h 3792573"/>
                <a:gd name="connsiteX82" fmla="*/ 3519987 w 4166715"/>
                <a:gd name="connsiteY82" fmla="*/ 1100169 h 3792573"/>
                <a:gd name="connsiteX83" fmla="*/ 3519623 w 4166715"/>
                <a:gd name="connsiteY83" fmla="*/ 1099806 h 3792573"/>
                <a:gd name="connsiteX84" fmla="*/ 3337542 w 4166715"/>
                <a:gd name="connsiteY84" fmla="*/ 981645 h 3792573"/>
                <a:gd name="connsiteX85" fmla="*/ 3421663 w 4166715"/>
                <a:gd name="connsiteY85" fmla="*/ 780953 h 3792573"/>
                <a:gd name="connsiteX86" fmla="*/ 3609206 w 4166715"/>
                <a:gd name="connsiteY86" fmla="*/ 677698 h 3792573"/>
                <a:gd name="connsiteX87" fmla="*/ 3609570 w 4166715"/>
                <a:gd name="connsiteY87" fmla="*/ 677335 h 3792573"/>
                <a:gd name="connsiteX88" fmla="*/ 3610299 w 4166715"/>
                <a:gd name="connsiteY88" fmla="*/ 676608 h 3792573"/>
                <a:gd name="connsiteX89" fmla="*/ 3611391 w 4166715"/>
                <a:gd name="connsiteY89" fmla="*/ 675517 h 3792573"/>
                <a:gd name="connsiteX90" fmla="*/ 3611755 w 4166715"/>
                <a:gd name="connsiteY90" fmla="*/ 674790 h 3792573"/>
                <a:gd name="connsiteX91" fmla="*/ 3612483 w 4166715"/>
                <a:gd name="connsiteY91" fmla="*/ 672972 h 3792573"/>
                <a:gd name="connsiteX92" fmla="*/ 3612483 w 4166715"/>
                <a:gd name="connsiteY92" fmla="*/ 672608 h 3792573"/>
                <a:gd name="connsiteX93" fmla="*/ 3612483 w 4166715"/>
                <a:gd name="connsiteY93" fmla="*/ 672608 h 3792573"/>
                <a:gd name="connsiteX94" fmla="*/ 3612483 w 4166715"/>
                <a:gd name="connsiteY94" fmla="*/ 670063 h 3792573"/>
                <a:gd name="connsiteX95" fmla="*/ 3591727 w 4166715"/>
                <a:gd name="connsiteY95" fmla="*/ 572626 h 3792573"/>
                <a:gd name="connsiteX96" fmla="*/ 3764703 w 4166715"/>
                <a:gd name="connsiteY96" fmla="*/ 438104 h 3792573"/>
                <a:gd name="connsiteX97" fmla="*/ 3775628 w 4166715"/>
                <a:gd name="connsiteY97" fmla="*/ 588623 h 3792573"/>
                <a:gd name="connsiteX98" fmla="*/ 3710079 w 4166715"/>
                <a:gd name="connsiteY98" fmla="*/ 876572 h 3792573"/>
                <a:gd name="connsiteX99" fmla="*/ 3711536 w 4166715"/>
                <a:gd name="connsiteY99" fmla="*/ 882753 h 3792573"/>
                <a:gd name="connsiteX100" fmla="*/ 3842998 w 4166715"/>
                <a:gd name="connsiteY100" fmla="*/ 1045270 h 3792573"/>
                <a:gd name="connsiteX101" fmla="*/ 3850645 w 4166715"/>
                <a:gd name="connsiteY101" fmla="*/ 1047815 h 3792573"/>
                <a:gd name="connsiteX102" fmla="*/ 3856108 w 4166715"/>
                <a:gd name="connsiteY102" fmla="*/ 1041998 h 3792573"/>
                <a:gd name="connsiteX103" fmla="*/ 3895073 w 4166715"/>
                <a:gd name="connsiteY103" fmla="*/ 811493 h 3792573"/>
                <a:gd name="connsiteX104" fmla="*/ 3893981 w 4166715"/>
                <a:gd name="connsiteY104" fmla="*/ 806403 h 3792573"/>
                <a:gd name="connsiteX105" fmla="*/ 3825154 w 4166715"/>
                <a:gd name="connsiteY105" fmla="*/ 692605 h 3792573"/>
                <a:gd name="connsiteX106" fmla="*/ 3855380 w 4166715"/>
                <a:gd name="connsiteY106" fmla="*/ 590078 h 3792573"/>
                <a:gd name="connsiteX107" fmla="*/ 3975917 w 4166715"/>
                <a:gd name="connsiteY107" fmla="*/ 435923 h 3792573"/>
                <a:gd name="connsiteX108" fmla="*/ 3976646 w 4166715"/>
                <a:gd name="connsiteY108" fmla="*/ 434832 h 3792573"/>
                <a:gd name="connsiteX109" fmla="*/ 3977010 w 4166715"/>
                <a:gd name="connsiteY109" fmla="*/ 434469 h 3792573"/>
                <a:gd name="connsiteX110" fmla="*/ 3977010 w 4166715"/>
                <a:gd name="connsiteY110" fmla="*/ 434469 h 3792573"/>
                <a:gd name="connsiteX111" fmla="*/ 4015975 w 4166715"/>
                <a:gd name="connsiteY111" fmla="*/ 337395 h 3792573"/>
                <a:gd name="connsiteX112" fmla="*/ 4015975 w 4166715"/>
                <a:gd name="connsiteY112" fmla="*/ 331941 h 3792573"/>
                <a:gd name="connsiteX113" fmla="*/ 3978831 w 4166715"/>
                <a:gd name="connsiteY113" fmla="*/ 239230 h 3792573"/>
                <a:gd name="connsiteX114" fmla="*/ 4031634 w 4166715"/>
                <a:gd name="connsiteY114" fmla="*/ 184331 h 3792573"/>
                <a:gd name="connsiteX115" fmla="*/ 4118304 w 4166715"/>
                <a:gd name="connsiteY115" fmla="*/ 191239 h 3792573"/>
                <a:gd name="connsiteX116" fmla="*/ 4118668 w 4166715"/>
                <a:gd name="connsiteY116" fmla="*/ 191239 h 3792573"/>
                <a:gd name="connsiteX117" fmla="*/ 4119032 w 4166715"/>
                <a:gd name="connsiteY117" fmla="*/ 191239 h 3792573"/>
                <a:gd name="connsiteX118" fmla="*/ 4120125 w 4166715"/>
                <a:gd name="connsiteY118" fmla="*/ 191239 h 3792573"/>
                <a:gd name="connsiteX119" fmla="*/ 4120853 w 4166715"/>
                <a:gd name="connsiteY119" fmla="*/ 191239 h 3792573"/>
                <a:gd name="connsiteX120" fmla="*/ 4121217 w 4166715"/>
                <a:gd name="connsiteY120" fmla="*/ 191239 h 3792573"/>
                <a:gd name="connsiteX121" fmla="*/ 4121582 w 4166715"/>
                <a:gd name="connsiteY121" fmla="*/ 191239 h 3792573"/>
                <a:gd name="connsiteX122" fmla="*/ 4123403 w 4166715"/>
                <a:gd name="connsiteY122" fmla="*/ 190148 h 3792573"/>
                <a:gd name="connsiteX123" fmla="*/ 4123767 w 4166715"/>
                <a:gd name="connsiteY123" fmla="*/ 189785 h 3792573"/>
                <a:gd name="connsiteX124" fmla="*/ 4125223 w 4166715"/>
                <a:gd name="connsiteY124" fmla="*/ 187967 h 3792573"/>
                <a:gd name="connsiteX125" fmla="*/ 4125223 w 4166715"/>
                <a:gd name="connsiteY125" fmla="*/ 187603 h 3792573"/>
                <a:gd name="connsiteX126" fmla="*/ 4125223 w 4166715"/>
                <a:gd name="connsiteY126" fmla="*/ 187603 h 3792573"/>
                <a:gd name="connsiteX127" fmla="*/ 4174021 w 4166715"/>
                <a:gd name="connsiteY127" fmla="*/ 97801 h 3792573"/>
                <a:gd name="connsiteX128" fmla="*/ 4171472 w 4166715"/>
                <a:gd name="connsiteY128" fmla="*/ 88348 h 3792573"/>
                <a:gd name="connsiteX129" fmla="*/ 4081524 w 4166715"/>
                <a:gd name="connsiteY129" fmla="*/ 30176 h 3792573"/>
                <a:gd name="connsiteX130" fmla="*/ 4081160 w 4166715"/>
                <a:gd name="connsiteY130" fmla="*/ 30176 h 3792573"/>
                <a:gd name="connsiteX131" fmla="*/ 4080432 w 4166715"/>
                <a:gd name="connsiteY131" fmla="*/ 29813 h 3792573"/>
                <a:gd name="connsiteX132" fmla="*/ 4078611 w 4166715"/>
                <a:gd name="connsiteY132" fmla="*/ 29086 h 3792573"/>
                <a:gd name="connsiteX133" fmla="*/ 4077883 w 4166715"/>
                <a:gd name="connsiteY133" fmla="*/ 29086 h 3792573"/>
                <a:gd name="connsiteX134" fmla="*/ 4077154 w 4166715"/>
                <a:gd name="connsiteY134" fmla="*/ 29086 h 3792573"/>
                <a:gd name="connsiteX135" fmla="*/ 3944235 w 4166715"/>
                <a:gd name="connsiteY135" fmla="*/ 29086 h 3792573"/>
                <a:gd name="connsiteX136" fmla="*/ 3637975 w 4166715"/>
                <a:gd name="connsiteY136" fmla="*/ 0 h 3792573"/>
                <a:gd name="connsiteX137" fmla="*/ 3637611 w 4166715"/>
                <a:gd name="connsiteY137" fmla="*/ 0 h 3792573"/>
                <a:gd name="connsiteX138" fmla="*/ 3636883 w 4166715"/>
                <a:gd name="connsiteY138" fmla="*/ 0 h 3792573"/>
                <a:gd name="connsiteX139" fmla="*/ 3635426 w 4166715"/>
                <a:gd name="connsiteY139" fmla="*/ 364 h 3792573"/>
                <a:gd name="connsiteX140" fmla="*/ 3634698 w 4166715"/>
                <a:gd name="connsiteY140" fmla="*/ 727 h 3792573"/>
                <a:gd name="connsiteX141" fmla="*/ 3633241 w 4166715"/>
                <a:gd name="connsiteY141" fmla="*/ 1454 h 3792573"/>
                <a:gd name="connsiteX142" fmla="*/ 3632877 w 4166715"/>
                <a:gd name="connsiteY142" fmla="*/ 1818 h 3792573"/>
                <a:gd name="connsiteX143" fmla="*/ 3632877 w 4166715"/>
                <a:gd name="connsiteY143" fmla="*/ 1818 h 3792573"/>
                <a:gd name="connsiteX144" fmla="*/ 3631420 w 4166715"/>
                <a:gd name="connsiteY144" fmla="*/ 3272 h 3792573"/>
                <a:gd name="connsiteX145" fmla="*/ 3523264 w 4166715"/>
                <a:gd name="connsiteY145" fmla="*/ 143975 h 3792573"/>
                <a:gd name="connsiteX146" fmla="*/ 3434045 w 4166715"/>
                <a:gd name="connsiteY146" fmla="*/ 93802 h 3792573"/>
                <a:gd name="connsiteX147" fmla="*/ 3432588 w 4166715"/>
                <a:gd name="connsiteY147" fmla="*/ 93438 h 3792573"/>
                <a:gd name="connsiteX148" fmla="*/ 3431860 w 4166715"/>
                <a:gd name="connsiteY148" fmla="*/ 93074 h 3792573"/>
                <a:gd name="connsiteX149" fmla="*/ 3430039 w 4166715"/>
                <a:gd name="connsiteY149" fmla="*/ 93074 h 3792573"/>
                <a:gd name="connsiteX150" fmla="*/ 3429310 w 4166715"/>
                <a:gd name="connsiteY150" fmla="*/ 93074 h 3792573"/>
                <a:gd name="connsiteX151" fmla="*/ 3429310 w 4166715"/>
                <a:gd name="connsiteY151" fmla="*/ 93074 h 3792573"/>
                <a:gd name="connsiteX152" fmla="*/ 2884889 w 4166715"/>
                <a:gd name="connsiteY152" fmla="*/ 216689 h 3792573"/>
                <a:gd name="connsiteX153" fmla="*/ 2879062 w 4166715"/>
                <a:gd name="connsiteY153" fmla="*/ 223233 h 3792573"/>
                <a:gd name="connsiteX154" fmla="*/ 2871415 w 4166715"/>
                <a:gd name="connsiteY154" fmla="*/ 364663 h 3792573"/>
                <a:gd name="connsiteX155" fmla="*/ 2832449 w 4166715"/>
                <a:gd name="connsiteY155" fmla="*/ 257409 h 3792573"/>
                <a:gd name="connsiteX156" fmla="*/ 2832449 w 4166715"/>
                <a:gd name="connsiteY156" fmla="*/ 257409 h 3792573"/>
                <a:gd name="connsiteX157" fmla="*/ 2831357 w 4166715"/>
                <a:gd name="connsiteY157" fmla="*/ 255591 h 3792573"/>
                <a:gd name="connsiteX158" fmla="*/ 2831357 w 4166715"/>
                <a:gd name="connsiteY158" fmla="*/ 255591 h 3792573"/>
                <a:gd name="connsiteX159" fmla="*/ 2830993 w 4166715"/>
                <a:gd name="connsiteY159" fmla="*/ 255591 h 3792573"/>
                <a:gd name="connsiteX160" fmla="*/ 2829536 w 4166715"/>
                <a:gd name="connsiteY160" fmla="*/ 254137 h 3792573"/>
                <a:gd name="connsiteX161" fmla="*/ 2828808 w 4166715"/>
                <a:gd name="connsiteY161" fmla="*/ 253773 h 3792573"/>
                <a:gd name="connsiteX162" fmla="*/ 2827351 w 4166715"/>
                <a:gd name="connsiteY162" fmla="*/ 253046 h 3792573"/>
                <a:gd name="connsiteX163" fmla="*/ 2826623 w 4166715"/>
                <a:gd name="connsiteY163" fmla="*/ 253046 h 3792573"/>
                <a:gd name="connsiteX164" fmla="*/ 2825166 w 4166715"/>
                <a:gd name="connsiteY164" fmla="*/ 252683 h 3792573"/>
                <a:gd name="connsiteX165" fmla="*/ 2824802 w 4166715"/>
                <a:gd name="connsiteY165" fmla="*/ 252683 h 3792573"/>
                <a:gd name="connsiteX166" fmla="*/ 2447894 w 4166715"/>
                <a:gd name="connsiteY166" fmla="*/ 250138 h 3792573"/>
                <a:gd name="connsiteX167" fmla="*/ 2427866 w 4166715"/>
                <a:gd name="connsiteY167" fmla="*/ 201055 h 3792573"/>
                <a:gd name="connsiteX168" fmla="*/ 2420947 w 4166715"/>
                <a:gd name="connsiteY168" fmla="*/ 196693 h 3792573"/>
                <a:gd name="connsiteX169" fmla="*/ 2202086 w 4166715"/>
                <a:gd name="connsiteY169" fmla="*/ 196693 h 3792573"/>
                <a:gd name="connsiteX170" fmla="*/ 2198080 w 4166715"/>
                <a:gd name="connsiteY170" fmla="*/ 198147 h 3792573"/>
                <a:gd name="connsiteX171" fmla="*/ 1954091 w 4166715"/>
                <a:gd name="connsiteY171" fmla="*/ 368299 h 3792573"/>
                <a:gd name="connsiteX172" fmla="*/ 1953727 w 4166715"/>
                <a:gd name="connsiteY172" fmla="*/ 368299 h 3792573"/>
                <a:gd name="connsiteX173" fmla="*/ 1953363 w 4166715"/>
                <a:gd name="connsiteY173" fmla="*/ 368662 h 3792573"/>
                <a:gd name="connsiteX174" fmla="*/ 1835739 w 4166715"/>
                <a:gd name="connsiteY174" fmla="*/ 450466 h 3792573"/>
                <a:gd name="connsiteX175" fmla="*/ 1832826 w 4166715"/>
                <a:gd name="connsiteY175" fmla="*/ 458101 h 3792573"/>
                <a:gd name="connsiteX176" fmla="*/ 1843386 w 4166715"/>
                <a:gd name="connsiteY176" fmla="*/ 506820 h 3792573"/>
                <a:gd name="connsiteX177" fmla="*/ 1780022 w 4166715"/>
                <a:gd name="connsiteY177" fmla="*/ 519908 h 3792573"/>
                <a:gd name="connsiteX178" fmla="*/ 1774924 w 4166715"/>
                <a:gd name="connsiteY178" fmla="*/ 523907 h 3792573"/>
                <a:gd name="connsiteX179" fmla="*/ 1775288 w 4166715"/>
                <a:gd name="connsiteY179" fmla="*/ 530452 h 3792573"/>
                <a:gd name="connsiteX180" fmla="*/ 1868149 w 4166715"/>
                <a:gd name="connsiteY180" fmla="*/ 694059 h 3792573"/>
                <a:gd name="connsiteX181" fmla="*/ 1832826 w 4166715"/>
                <a:gd name="connsiteY181" fmla="*/ 752958 h 3792573"/>
                <a:gd name="connsiteX182" fmla="*/ 1680970 w 4166715"/>
                <a:gd name="connsiteY182" fmla="*/ 513000 h 3792573"/>
                <a:gd name="connsiteX183" fmla="*/ 1674051 w 4166715"/>
                <a:gd name="connsiteY183" fmla="*/ 509728 h 3792573"/>
                <a:gd name="connsiteX184" fmla="*/ 1667860 w 4166715"/>
                <a:gd name="connsiteY184" fmla="*/ 514818 h 3792573"/>
                <a:gd name="connsiteX185" fmla="*/ 1641641 w 4166715"/>
                <a:gd name="connsiteY185" fmla="*/ 595895 h 3792573"/>
                <a:gd name="connsiteX186" fmla="*/ 1642733 w 4166715"/>
                <a:gd name="connsiteY186" fmla="*/ 602439 h 3792573"/>
                <a:gd name="connsiteX187" fmla="*/ 1720664 w 4166715"/>
                <a:gd name="connsiteY187" fmla="*/ 713692 h 3792573"/>
                <a:gd name="connsiteX188" fmla="*/ 1232323 w 4166715"/>
                <a:gd name="connsiteY188" fmla="*/ 758775 h 3792573"/>
                <a:gd name="connsiteX189" fmla="*/ 1231595 w 4166715"/>
                <a:gd name="connsiteY189" fmla="*/ 758775 h 3792573"/>
                <a:gd name="connsiteX190" fmla="*/ 1230502 w 4166715"/>
                <a:gd name="connsiteY190" fmla="*/ 759139 h 3792573"/>
                <a:gd name="connsiteX191" fmla="*/ 1229045 w 4166715"/>
                <a:gd name="connsiteY191" fmla="*/ 759866 h 3792573"/>
                <a:gd name="connsiteX192" fmla="*/ 1228317 w 4166715"/>
                <a:gd name="connsiteY192" fmla="*/ 760229 h 3792573"/>
                <a:gd name="connsiteX193" fmla="*/ 1226861 w 4166715"/>
                <a:gd name="connsiteY193" fmla="*/ 761684 h 3792573"/>
                <a:gd name="connsiteX194" fmla="*/ 1226496 w 4166715"/>
                <a:gd name="connsiteY194" fmla="*/ 762047 h 3792573"/>
                <a:gd name="connsiteX195" fmla="*/ 1226496 w 4166715"/>
                <a:gd name="connsiteY195" fmla="*/ 762047 h 3792573"/>
                <a:gd name="connsiteX196" fmla="*/ 1225404 w 4166715"/>
                <a:gd name="connsiteY196" fmla="*/ 764592 h 3792573"/>
                <a:gd name="connsiteX197" fmla="*/ 1209017 w 4166715"/>
                <a:gd name="connsiteY197" fmla="*/ 857667 h 3792573"/>
                <a:gd name="connsiteX198" fmla="*/ 1131450 w 4166715"/>
                <a:gd name="connsiteY198" fmla="*/ 746414 h 3792573"/>
                <a:gd name="connsiteX199" fmla="*/ 1126352 w 4166715"/>
                <a:gd name="connsiteY199" fmla="*/ 743505 h 3792573"/>
                <a:gd name="connsiteX200" fmla="*/ 980323 w 4166715"/>
                <a:gd name="connsiteY200" fmla="*/ 727144 h 3792573"/>
                <a:gd name="connsiteX201" fmla="*/ 979959 w 4166715"/>
                <a:gd name="connsiteY201" fmla="*/ 727144 h 3792573"/>
                <a:gd name="connsiteX202" fmla="*/ 978138 w 4166715"/>
                <a:gd name="connsiteY202" fmla="*/ 727144 h 3792573"/>
                <a:gd name="connsiteX203" fmla="*/ 977774 w 4166715"/>
                <a:gd name="connsiteY203" fmla="*/ 727144 h 3792573"/>
                <a:gd name="connsiteX204" fmla="*/ 762919 w 4166715"/>
                <a:gd name="connsiteY204" fmla="*/ 787861 h 3792573"/>
                <a:gd name="connsiteX205" fmla="*/ 762190 w 4166715"/>
                <a:gd name="connsiteY205" fmla="*/ 788224 h 3792573"/>
                <a:gd name="connsiteX206" fmla="*/ 761462 w 4166715"/>
                <a:gd name="connsiteY206" fmla="*/ 788588 h 3792573"/>
                <a:gd name="connsiteX207" fmla="*/ 761098 w 4166715"/>
                <a:gd name="connsiteY207" fmla="*/ 788952 h 3792573"/>
                <a:gd name="connsiteX208" fmla="*/ 760734 w 4166715"/>
                <a:gd name="connsiteY208" fmla="*/ 789315 h 3792573"/>
                <a:gd name="connsiteX209" fmla="*/ 635098 w 4166715"/>
                <a:gd name="connsiteY209" fmla="*/ 881662 h 3792573"/>
                <a:gd name="connsiteX210" fmla="*/ 632185 w 4166715"/>
                <a:gd name="connsiteY210" fmla="*/ 886752 h 3792573"/>
                <a:gd name="connsiteX211" fmla="*/ 633641 w 4166715"/>
                <a:gd name="connsiteY211" fmla="*/ 892206 h 3792573"/>
                <a:gd name="connsiteX212" fmla="*/ 686445 w 4166715"/>
                <a:gd name="connsiteY212" fmla="*/ 955831 h 3792573"/>
                <a:gd name="connsiteX213" fmla="*/ 530948 w 4166715"/>
                <a:gd name="connsiteY213" fmla="*/ 1045997 h 3792573"/>
                <a:gd name="connsiteX214" fmla="*/ 527306 w 4166715"/>
                <a:gd name="connsiteY214" fmla="*/ 1051451 h 3792573"/>
                <a:gd name="connsiteX215" fmla="*/ 512740 w 4166715"/>
                <a:gd name="connsiteY215" fmla="*/ 1187427 h 3792573"/>
                <a:gd name="connsiteX216" fmla="*/ 514560 w 4166715"/>
                <a:gd name="connsiteY216" fmla="*/ 1193244 h 3792573"/>
                <a:gd name="connsiteX217" fmla="*/ 520023 w 4166715"/>
                <a:gd name="connsiteY217" fmla="*/ 1195789 h 3792573"/>
                <a:gd name="connsiteX218" fmla="*/ 686080 w 4166715"/>
                <a:gd name="connsiteY218" fmla="*/ 1195789 h 3792573"/>
                <a:gd name="connsiteX219" fmla="*/ 734878 w 4166715"/>
                <a:gd name="connsiteY219" fmla="*/ 1279410 h 3792573"/>
                <a:gd name="connsiteX220" fmla="*/ 740705 w 4166715"/>
                <a:gd name="connsiteY220" fmla="*/ 1283046 h 3792573"/>
                <a:gd name="connsiteX221" fmla="*/ 746895 w 4166715"/>
                <a:gd name="connsiteY221" fmla="*/ 1280138 h 3792573"/>
                <a:gd name="connsiteX222" fmla="*/ 846676 w 4166715"/>
                <a:gd name="connsiteY222" fmla="*/ 1139435 h 3792573"/>
                <a:gd name="connsiteX223" fmla="*/ 847404 w 4166715"/>
                <a:gd name="connsiteY223" fmla="*/ 1132527 h 3792573"/>
                <a:gd name="connsiteX224" fmla="*/ 809896 w 4166715"/>
                <a:gd name="connsiteY224" fmla="*/ 1036908 h 3792573"/>
                <a:gd name="connsiteX225" fmla="*/ 886370 w 4166715"/>
                <a:gd name="connsiteY225" fmla="*/ 932563 h 3792573"/>
                <a:gd name="connsiteX226" fmla="*/ 893653 w 4166715"/>
                <a:gd name="connsiteY226" fmla="*/ 995461 h 3792573"/>
                <a:gd name="connsiteX227" fmla="*/ 860878 w 4166715"/>
                <a:gd name="connsiteY227" fmla="*/ 1053996 h 3792573"/>
                <a:gd name="connsiteX228" fmla="*/ 861971 w 4166715"/>
                <a:gd name="connsiteY228" fmla="*/ 1062721 h 3792573"/>
                <a:gd name="connsiteX229" fmla="*/ 912225 w 4166715"/>
                <a:gd name="connsiteY229" fmla="*/ 1115439 h 3792573"/>
                <a:gd name="connsiteX230" fmla="*/ 948641 w 4166715"/>
                <a:gd name="connsiteY230" fmla="*/ 1181609 h 3792573"/>
                <a:gd name="connsiteX231" fmla="*/ 919872 w 4166715"/>
                <a:gd name="connsiteY231" fmla="*/ 1234327 h 3792573"/>
                <a:gd name="connsiteX232" fmla="*/ 739612 w 4166715"/>
                <a:gd name="connsiteY232" fmla="*/ 1331401 h 3792573"/>
                <a:gd name="connsiteX233" fmla="*/ 635462 w 4166715"/>
                <a:gd name="connsiteY233" fmla="*/ 1303043 h 3792573"/>
                <a:gd name="connsiteX234" fmla="*/ 628543 w 4166715"/>
                <a:gd name="connsiteY234" fmla="*/ 1304860 h 3792573"/>
                <a:gd name="connsiteX235" fmla="*/ 543693 w 4166715"/>
                <a:gd name="connsiteY235" fmla="*/ 1387028 h 3792573"/>
                <a:gd name="connsiteX236" fmla="*/ 466855 w 4166715"/>
                <a:gd name="connsiteY236" fmla="*/ 1454289 h 3792573"/>
                <a:gd name="connsiteX237" fmla="*/ 441728 w 4166715"/>
                <a:gd name="connsiteY237" fmla="*/ 1443381 h 3792573"/>
                <a:gd name="connsiteX238" fmla="*/ 490526 w 4166715"/>
                <a:gd name="connsiteY238" fmla="*/ 1392481 h 3792573"/>
                <a:gd name="connsiteX239" fmla="*/ 491618 w 4166715"/>
                <a:gd name="connsiteY239" fmla="*/ 1383756 h 3792573"/>
                <a:gd name="connsiteX240" fmla="*/ 435537 w 4166715"/>
                <a:gd name="connsiteY240" fmla="*/ 1286682 h 3792573"/>
                <a:gd name="connsiteX241" fmla="*/ 435537 w 4166715"/>
                <a:gd name="connsiteY241" fmla="*/ 1286318 h 3792573"/>
                <a:gd name="connsiteX242" fmla="*/ 435537 w 4166715"/>
                <a:gd name="connsiteY242" fmla="*/ 1285955 h 3792573"/>
                <a:gd name="connsiteX243" fmla="*/ 352873 w 4166715"/>
                <a:gd name="connsiteY243" fmla="*/ 1167067 h 3792573"/>
                <a:gd name="connsiteX244" fmla="*/ 345589 w 4166715"/>
                <a:gd name="connsiteY244" fmla="*/ 1164158 h 3792573"/>
                <a:gd name="connsiteX245" fmla="*/ 339763 w 4166715"/>
                <a:gd name="connsiteY245" fmla="*/ 1169612 h 3792573"/>
                <a:gd name="connsiteX246" fmla="*/ 309173 w 4166715"/>
                <a:gd name="connsiteY246" fmla="*/ 1283046 h 3792573"/>
                <a:gd name="connsiteX247" fmla="*/ 248722 w 4166715"/>
                <a:gd name="connsiteY247" fmla="*/ 1313223 h 3792573"/>
                <a:gd name="connsiteX248" fmla="*/ 247266 w 4166715"/>
                <a:gd name="connsiteY248" fmla="*/ 1314313 h 3792573"/>
                <a:gd name="connsiteX249" fmla="*/ 171884 w 4166715"/>
                <a:gd name="connsiteY249" fmla="*/ 1382301 h 3792573"/>
                <a:gd name="connsiteX250" fmla="*/ 170792 w 4166715"/>
                <a:gd name="connsiteY250" fmla="*/ 1391754 h 3792573"/>
                <a:gd name="connsiteX251" fmla="*/ 204659 w 4166715"/>
                <a:gd name="connsiteY251" fmla="*/ 1445199 h 3792573"/>
                <a:gd name="connsiteX252" fmla="*/ 205023 w 4166715"/>
                <a:gd name="connsiteY252" fmla="*/ 1445563 h 3792573"/>
                <a:gd name="connsiteX253" fmla="*/ 206844 w 4166715"/>
                <a:gd name="connsiteY253" fmla="*/ 1447381 h 3792573"/>
                <a:gd name="connsiteX254" fmla="*/ 206844 w 4166715"/>
                <a:gd name="connsiteY254" fmla="*/ 1447381 h 3792573"/>
                <a:gd name="connsiteX255" fmla="*/ 209393 w 4166715"/>
                <a:gd name="connsiteY255" fmla="*/ 1448471 h 3792573"/>
                <a:gd name="connsiteX256" fmla="*/ 209757 w 4166715"/>
                <a:gd name="connsiteY256" fmla="*/ 1448471 h 3792573"/>
                <a:gd name="connsiteX257" fmla="*/ 288780 w 4166715"/>
                <a:gd name="connsiteY257" fmla="*/ 1457924 h 3792573"/>
                <a:gd name="connsiteX258" fmla="*/ 341948 w 4166715"/>
                <a:gd name="connsiteY258" fmla="*/ 1509915 h 3792573"/>
                <a:gd name="connsiteX259" fmla="*/ 422063 w 4166715"/>
                <a:gd name="connsiteY259" fmla="*/ 1580448 h 3792573"/>
                <a:gd name="connsiteX260" fmla="*/ 422063 w 4166715"/>
                <a:gd name="connsiteY260" fmla="*/ 1660434 h 3792573"/>
                <a:gd name="connsiteX261" fmla="*/ 229422 w 4166715"/>
                <a:gd name="connsiteY261" fmla="*/ 1679340 h 3792573"/>
                <a:gd name="connsiteX262" fmla="*/ 223231 w 4166715"/>
                <a:gd name="connsiteY262" fmla="*/ 1683703 h 3792573"/>
                <a:gd name="connsiteX263" fmla="*/ 224323 w 4166715"/>
                <a:gd name="connsiteY263" fmla="*/ 1690974 h 3792573"/>
                <a:gd name="connsiteX264" fmla="*/ 379821 w 4166715"/>
                <a:gd name="connsiteY264" fmla="*/ 1875305 h 3792573"/>
                <a:gd name="connsiteX265" fmla="*/ 385647 w 4166715"/>
                <a:gd name="connsiteY265" fmla="*/ 1877850 h 3792573"/>
                <a:gd name="connsiteX266" fmla="*/ 391109 w 4166715"/>
                <a:gd name="connsiteY266" fmla="*/ 1874942 h 3792573"/>
                <a:gd name="connsiteX267" fmla="*/ 467583 w 4166715"/>
                <a:gd name="connsiteY267" fmla="*/ 1772414 h 3792573"/>
                <a:gd name="connsiteX268" fmla="*/ 666780 w 4166715"/>
                <a:gd name="connsiteY268" fmla="*/ 1697518 h 3792573"/>
                <a:gd name="connsiteX269" fmla="*/ 758549 w 4166715"/>
                <a:gd name="connsiteY269" fmla="*/ 1831313 h 3792573"/>
                <a:gd name="connsiteX270" fmla="*/ 768381 w 4166715"/>
                <a:gd name="connsiteY270" fmla="*/ 1833494 h 3792573"/>
                <a:gd name="connsiteX271" fmla="*/ 859421 w 4166715"/>
                <a:gd name="connsiteY271" fmla="*/ 1780049 h 3792573"/>
                <a:gd name="connsiteX272" fmla="*/ 1028392 w 4166715"/>
                <a:gd name="connsiteY272" fmla="*/ 1889121 h 3792573"/>
                <a:gd name="connsiteX273" fmla="*/ 1029121 w 4166715"/>
                <a:gd name="connsiteY273" fmla="*/ 1889484 h 3792573"/>
                <a:gd name="connsiteX274" fmla="*/ 1029849 w 4166715"/>
                <a:gd name="connsiteY274" fmla="*/ 1889848 h 3792573"/>
                <a:gd name="connsiteX275" fmla="*/ 1030213 w 4166715"/>
                <a:gd name="connsiteY275" fmla="*/ 1889848 h 3792573"/>
                <a:gd name="connsiteX276" fmla="*/ 1031670 w 4166715"/>
                <a:gd name="connsiteY276" fmla="*/ 1890212 h 3792573"/>
                <a:gd name="connsiteX277" fmla="*/ 1032398 w 4166715"/>
                <a:gd name="connsiteY277" fmla="*/ 1890212 h 3792573"/>
                <a:gd name="connsiteX278" fmla="*/ 1032762 w 4166715"/>
                <a:gd name="connsiteY278" fmla="*/ 1890212 h 3792573"/>
                <a:gd name="connsiteX279" fmla="*/ 1033126 w 4166715"/>
                <a:gd name="connsiteY279" fmla="*/ 1890212 h 3792573"/>
                <a:gd name="connsiteX280" fmla="*/ 1161676 w 4166715"/>
                <a:gd name="connsiteY280" fmla="*/ 1878214 h 3792573"/>
                <a:gd name="connsiteX281" fmla="*/ 1229774 w 4166715"/>
                <a:gd name="connsiteY281" fmla="*/ 1928023 h 3792573"/>
                <a:gd name="connsiteX282" fmla="*/ 1235965 w 4166715"/>
                <a:gd name="connsiteY282" fmla="*/ 1989830 h 3792573"/>
                <a:gd name="connsiteX283" fmla="*/ 1011277 w 4166715"/>
                <a:gd name="connsiteY283" fmla="*/ 2001465 h 3792573"/>
                <a:gd name="connsiteX284" fmla="*/ 962479 w 4166715"/>
                <a:gd name="connsiteY284" fmla="*/ 1943657 h 3792573"/>
                <a:gd name="connsiteX285" fmla="*/ 957017 w 4166715"/>
                <a:gd name="connsiteY285" fmla="*/ 1941112 h 3792573"/>
                <a:gd name="connsiteX286" fmla="*/ 957017 w 4166715"/>
                <a:gd name="connsiteY286" fmla="*/ 1941112 h 3792573"/>
                <a:gd name="connsiteX287" fmla="*/ 951554 w 4166715"/>
                <a:gd name="connsiteY287" fmla="*/ 1943657 h 3792573"/>
                <a:gd name="connsiteX288" fmla="*/ 876173 w 4166715"/>
                <a:gd name="connsiteY288" fmla="*/ 2030187 h 3792573"/>
                <a:gd name="connsiteX289" fmla="*/ 801520 w 4166715"/>
                <a:gd name="connsiteY289" fmla="*/ 1962562 h 3792573"/>
                <a:gd name="connsiteX290" fmla="*/ 800427 w 4166715"/>
                <a:gd name="connsiteY290" fmla="*/ 1961835 h 3792573"/>
                <a:gd name="connsiteX291" fmla="*/ 799699 w 4166715"/>
                <a:gd name="connsiteY291" fmla="*/ 1961472 h 3792573"/>
                <a:gd name="connsiteX292" fmla="*/ 799699 w 4166715"/>
                <a:gd name="connsiteY292" fmla="*/ 1961472 h 3792573"/>
                <a:gd name="connsiteX293" fmla="*/ 797514 w 4166715"/>
                <a:gd name="connsiteY293" fmla="*/ 1960745 h 3792573"/>
                <a:gd name="connsiteX294" fmla="*/ 797150 w 4166715"/>
                <a:gd name="connsiteY294" fmla="*/ 1960745 h 3792573"/>
                <a:gd name="connsiteX295" fmla="*/ 797150 w 4166715"/>
                <a:gd name="connsiteY295" fmla="*/ 1960745 h 3792573"/>
                <a:gd name="connsiteX296" fmla="*/ 693728 w 4166715"/>
                <a:gd name="connsiteY296" fmla="*/ 1958563 h 3792573"/>
                <a:gd name="connsiteX297" fmla="*/ 675520 w 4166715"/>
                <a:gd name="connsiteY297" fmla="*/ 1869488 h 3792573"/>
                <a:gd name="connsiteX298" fmla="*/ 668237 w 4166715"/>
                <a:gd name="connsiteY298" fmla="*/ 1863671 h 3792573"/>
                <a:gd name="connsiteX299" fmla="*/ 529855 w 4166715"/>
                <a:gd name="connsiteY299" fmla="*/ 1863671 h 3792573"/>
                <a:gd name="connsiteX300" fmla="*/ 529855 w 4166715"/>
                <a:gd name="connsiteY300" fmla="*/ 1863671 h 3792573"/>
                <a:gd name="connsiteX301" fmla="*/ 529855 w 4166715"/>
                <a:gd name="connsiteY301" fmla="*/ 1863671 h 3792573"/>
                <a:gd name="connsiteX302" fmla="*/ 529491 w 4166715"/>
                <a:gd name="connsiteY302" fmla="*/ 1863671 h 3792573"/>
                <a:gd name="connsiteX303" fmla="*/ 527670 w 4166715"/>
                <a:gd name="connsiteY303" fmla="*/ 1864034 h 3792573"/>
                <a:gd name="connsiteX304" fmla="*/ 526942 w 4166715"/>
                <a:gd name="connsiteY304" fmla="*/ 1864398 h 3792573"/>
                <a:gd name="connsiteX305" fmla="*/ 526213 w 4166715"/>
                <a:gd name="connsiteY305" fmla="*/ 1864761 h 3792573"/>
                <a:gd name="connsiteX306" fmla="*/ 525849 w 4166715"/>
                <a:gd name="connsiteY306" fmla="*/ 1865125 h 3792573"/>
                <a:gd name="connsiteX307" fmla="*/ 525485 w 4166715"/>
                <a:gd name="connsiteY307" fmla="*/ 1865125 h 3792573"/>
                <a:gd name="connsiteX308" fmla="*/ 448647 w 4166715"/>
                <a:gd name="connsiteY308" fmla="*/ 1917843 h 3792573"/>
                <a:gd name="connsiteX309" fmla="*/ 230878 w 4166715"/>
                <a:gd name="connsiteY309" fmla="*/ 1988012 h 3792573"/>
                <a:gd name="connsiteX310" fmla="*/ 230150 w 4166715"/>
                <a:gd name="connsiteY310" fmla="*/ 1988376 h 3792573"/>
                <a:gd name="connsiteX311" fmla="*/ 228693 w 4166715"/>
                <a:gd name="connsiteY311" fmla="*/ 1989103 h 3792573"/>
                <a:gd name="connsiteX312" fmla="*/ 228329 w 4166715"/>
                <a:gd name="connsiteY312" fmla="*/ 1989467 h 3792573"/>
                <a:gd name="connsiteX313" fmla="*/ 96867 w 4166715"/>
                <a:gd name="connsiteY313" fmla="*/ 2103628 h 3792573"/>
                <a:gd name="connsiteX314" fmla="*/ 96503 w 4166715"/>
                <a:gd name="connsiteY314" fmla="*/ 2103992 h 3792573"/>
                <a:gd name="connsiteX315" fmla="*/ 95774 w 4166715"/>
                <a:gd name="connsiteY315" fmla="*/ 2105083 h 3792573"/>
                <a:gd name="connsiteX316" fmla="*/ 95410 w 4166715"/>
                <a:gd name="connsiteY316" fmla="*/ 2105810 h 3792573"/>
                <a:gd name="connsiteX317" fmla="*/ 728 w 4166715"/>
                <a:gd name="connsiteY317" fmla="*/ 2290141 h 3792573"/>
                <a:gd name="connsiteX318" fmla="*/ 0 w 4166715"/>
                <a:gd name="connsiteY318" fmla="*/ 2293777 h 3792573"/>
                <a:gd name="connsiteX319" fmla="*/ 7283 w 4166715"/>
                <a:gd name="connsiteY319" fmla="*/ 2468655 h 3792573"/>
                <a:gd name="connsiteX320" fmla="*/ 7283 w 4166715"/>
                <a:gd name="connsiteY320" fmla="*/ 2468655 h 3792573"/>
                <a:gd name="connsiteX321" fmla="*/ 7647 w 4166715"/>
                <a:gd name="connsiteY321" fmla="*/ 2470109 h 3792573"/>
                <a:gd name="connsiteX322" fmla="*/ 7647 w 4166715"/>
                <a:gd name="connsiteY322" fmla="*/ 2470473 h 3792573"/>
                <a:gd name="connsiteX323" fmla="*/ 7647 w 4166715"/>
                <a:gd name="connsiteY323" fmla="*/ 2470473 h 3792573"/>
                <a:gd name="connsiteX324" fmla="*/ 8376 w 4166715"/>
                <a:gd name="connsiteY324" fmla="*/ 2472291 h 3792573"/>
                <a:gd name="connsiteX325" fmla="*/ 8376 w 4166715"/>
                <a:gd name="connsiteY325" fmla="*/ 2472291 h 3792573"/>
                <a:gd name="connsiteX326" fmla="*/ 115439 w 4166715"/>
                <a:gd name="connsiteY326" fmla="*/ 2637352 h 3792573"/>
                <a:gd name="connsiteX327" fmla="*/ 116896 w 4166715"/>
                <a:gd name="connsiteY327" fmla="*/ 2639170 h 3792573"/>
                <a:gd name="connsiteX328" fmla="*/ 235977 w 4166715"/>
                <a:gd name="connsiteY328" fmla="*/ 2732245 h 3792573"/>
                <a:gd name="connsiteX329" fmla="*/ 235977 w 4166715"/>
                <a:gd name="connsiteY329" fmla="*/ 2732245 h 3792573"/>
                <a:gd name="connsiteX330" fmla="*/ 235977 w 4166715"/>
                <a:gd name="connsiteY330" fmla="*/ 2732245 h 3792573"/>
                <a:gd name="connsiteX331" fmla="*/ 236705 w 4166715"/>
                <a:gd name="connsiteY331" fmla="*/ 2732608 h 3792573"/>
                <a:gd name="connsiteX332" fmla="*/ 237797 w 4166715"/>
                <a:gd name="connsiteY332" fmla="*/ 2732972 h 3792573"/>
                <a:gd name="connsiteX333" fmla="*/ 238890 w 4166715"/>
                <a:gd name="connsiteY333" fmla="*/ 2733335 h 3792573"/>
                <a:gd name="connsiteX334" fmla="*/ 239618 w 4166715"/>
                <a:gd name="connsiteY334" fmla="*/ 2733699 h 3792573"/>
                <a:gd name="connsiteX335" fmla="*/ 473410 w 4166715"/>
                <a:gd name="connsiteY335" fmla="*/ 2750060 h 3792573"/>
                <a:gd name="connsiteX336" fmla="*/ 654398 w 4166715"/>
                <a:gd name="connsiteY336" fmla="*/ 2750060 h 3792573"/>
                <a:gd name="connsiteX337" fmla="*/ 605237 w 4166715"/>
                <a:gd name="connsiteY337" fmla="*/ 2863858 h 3792573"/>
                <a:gd name="connsiteX338" fmla="*/ 605237 w 4166715"/>
                <a:gd name="connsiteY338" fmla="*/ 2864221 h 3792573"/>
                <a:gd name="connsiteX339" fmla="*/ 604872 w 4166715"/>
                <a:gd name="connsiteY339" fmla="*/ 2864948 h 3792573"/>
                <a:gd name="connsiteX340" fmla="*/ 604508 w 4166715"/>
                <a:gd name="connsiteY340" fmla="*/ 2866766 h 3792573"/>
                <a:gd name="connsiteX341" fmla="*/ 604508 w 4166715"/>
                <a:gd name="connsiteY341" fmla="*/ 2867130 h 3792573"/>
                <a:gd name="connsiteX342" fmla="*/ 604508 w 4166715"/>
                <a:gd name="connsiteY342" fmla="*/ 2867494 h 3792573"/>
                <a:gd name="connsiteX343" fmla="*/ 605237 w 4166715"/>
                <a:gd name="connsiteY343" fmla="*/ 2869675 h 3792573"/>
                <a:gd name="connsiteX344" fmla="*/ 605237 w 4166715"/>
                <a:gd name="connsiteY344" fmla="*/ 2870038 h 3792573"/>
                <a:gd name="connsiteX345" fmla="*/ 606693 w 4166715"/>
                <a:gd name="connsiteY345" fmla="*/ 2871856 h 3792573"/>
                <a:gd name="connsiteX346" fmla="*/ 804797 w 4166715"/>
                <a:gd name="connsiteY346" fmla="*/ 3064913 h 3792573"/>
                <a:gd name="connsiteX347" fmla="*/ 751266 w 4166715"/>
                <a:gd name="connsiteY347" fmla="*/ 3174348 h 3792573"/>
                <a:gd name="connsiteX348" fmla="*/ 750537 w 4166715"/>
                <a:gd name="connsiteY348" fmla="*/ 3176166 h 3792573"/>
                <a:gd name="connsiteX349" fmla="*/ 728687 w 4166715"/>
                <a:gd name="connsiteY349" fmla="*/ 3298326 h 3792573"/>
                <a:gd name="connsiteX350" fmla="*/ 728687 w 4166715"/>
                <a:gd name="connsiteY350" fmla="*/ 3298690 h 3792573"/>
                <a:gd name="connsiteX351" fmla="*/ 728687 w 4166715"/>
                <a:gd name="connsiteY351" fmla="*/ 3299054 h 3792573"/>
                <a:gd name="connsiteX352" fmla="*/ 728687 w 4166715"/>
                <a:gd name="connsiteY352" fmla="*/ 3299781 h 3792573"/>
                <a:gd name="connsiteX353" fmla="*/ 728687 w 4166715"/>
                <a:gd name="connsiteY353" fmla="*/ 3300871 h 3792573"/>
                <a:gd name="connsiteX354" fmla="*/ 765104 w 4166715"/>
                <a:gd name="connsiteY354" fmla="*/ 3525923 h 3792573"/>
                <a:gd name="connsiteX355" fmla="*/ 765104 w 4166715"/>
                <a:gd name="connsiteY355" fmla="*/ 3525923 h 3792573"/>
                <a:gd name="connsiteX356" fmla="*/ 765468 w 4166715"/>
                <a:gd name="connsiteY356" fmla="*/ 3526650 h 3792573"/>
                <a:gd name="connsiteX357" fmla="*/ 765832 w 4166715"/>
                <a:gd name="connsiteY357" fmla="*/ 3527740 h 3792573"/>
                <a:gd name="connsiteX358" fmla="*/ 765832 w 4166715"/>
                <a:gd name="connsiteY358" fmla="*/ 3528104 h 3792573"/>
                <a:gd name="connsiteX359" fmla="*/ 766560 w 4166715"/>
                <a:gd name="connsiteY359" fmla="*/ 3528831 h 3792573"/>
                <a:gd name="connsiteX360" fmla="*/ 766924 w 4166715"/>
                <a:gd name="connsiteY360" fmla="*/ 3529195 h 3792573"/>
                <a:gd name="connsiteX361" fmla="*/ 862335 w 4166715"/>
                <a:gd name="connsiteY361" fmla="*/ 3633904 h 3792573"/>
                <a:gd name="connsiteX362" fmla="*/ 864884 w 4166715"/>
                <a:gd name="connsiteY362" fmla="*/ 3790239 h 3792573"/>
                <a:gd name="connsiteX363" fmla="*/ 867433 w 4166715"/>
                <a:gd name="connsiteY363" fmla="*/ 3795693 h 3792573"/>
                <a:gd name="connsiteX364" fmla="*/ 872167 w 4166715"/>
                <a:gd name="connsiteY364" fmla="*/ 3797511 h 3792573"/>
                <a:gd name="connsiteX365" fmla="*/ 873624 w 4166715"/>
                <a:gd name="connsiteY365" fmla="*/ 3797511 h 3792573"/>
                <a:gd name="connsiteX366" fmla="*/ 1107052 w 4166715"/>
                <a:gd name="connsiteY366" fmla="*/ 3754973 h 3792573"/>
                <a:gd name="connsiteX367" fmla="*/ 1107416 w 4166715"/>
                <a:gd name="connsiteY367" fmla="*/ 3754609 h 3792573"/>
                <a:gd name="connsiteX368" fmla="*/ 1108872 w 4166715"/>
                <a:gd name="connsiteY368" fmla="*/ 3753882 h 3792573"/>
                <a:gd name="connsiteX369" fmla="*/ 1109965 w 4166715"/>
                <a:gd name="connsiteY369" fmla="*/ 3753155 h 3792573"/>
                <a:gd name="connsiteX370" fmla="*/ 1110329 w 4166715"/>
                <a:gd name="connsiteY370" fmla="*/ 3752792 h 3792573"/>
                <a:gd name="connsiteX371" fmla="*/ 1111421 w 4166715"/>
                <a:gd name="connsiteY371" fmla="*/ 3751701 h 3792573"/>
                <a:gd name="connsiteX372" fmla="*/ 1111785 w 4166715"/>
                <a:gd name="connsiteY372" fmla="*/ 3751337 h 3792573"/>
                <a:gd name="connsiteX373" fmla="*/ 1298965 w 4166715"/>
                <a:gd name="connsiteY373" fmla="*/ 3479385 h 3792573"/>
                <a:gd name="connsiteX374" fmla="*/ 1299329 w 4166715"/>
                <a:gd name="connsiteY374" fmla="*/ 3479022 h 3792573"/>
                <a:gd name="connsiteX375" fmla="*/ 1299693 w 4166715"/>
                <a:gd name="connsiteY375" fmla="*/ 3478295 h 3792573"/>
                <a:gd name="connsiteX376" fmla="*/ 1300057 w 4166715"/>
                <a:gd name="connsiteY376" fmla="*/ 3477568 h 3792573"/>
                <a:gd name="connsiteX377" fmla="*/ 1300421 w 4166715"/>
                <a:gd name="connsiteY377" fmla="*/ 3477204 h 3792573"/>
                <a:gd name="connsiteX378" fmla="*/ 1329190 w 4166715"/>
                <a:gd name="connsiteY378" fmla="*/ 3367041 h 3792573"/>
                <a:gd name="connsiteX379" fmla="*/ 1444994 w 4166715"/>
                <a:gd name="connsiteY379" fmla="*/ 3218341 h 3792573"/>
                <a:gd name="connsiteX380" fmla="*/ 1445358 w 4166715"/>
                <a:gd name="connsiteY380" fmla="*/ 3217613 h 3792573"/>
                <a:gd name="connsiteX381" fmla="*/ 1445722 w 4166715"/>
                <a:gd name="connsiteY381" fmla="*/ 3217250 h 3792573"/>
                <a:gd name="connsiteX382" fmla="*/ 1445722 w 4166715"/>
                <a:gd name="connsiteY382" fmla="*/ 3216886 h 3792573"/>
                <a:gd name="connsiteX383" fmla="*/ 1446450 w 4166715"/>
                <a:gd name="connsiteY383" fmla="*/ 3214705 h 3792573"/>
                <a:gd name="connsiteX384" fmla="*/ 1494884 w 4166715"/>
                <a:gd name="connsiteY384" fmla="*/ 2898034 h 3792573"/>
                <a:gd name="connsiteX385" fmla="*/ 1561889 w 4166715"/>
                <a:gd name="connsiteY385" fmla="*/ 2812230 h 3792573"/>
                <a:gd name="connsiteX386" fmla="*/ 1561889 w 4166715"/>
                <a:gd name="connsiteY386" fmla="*/ 2812230 h 3792573"/>
                <a:gd name="connsiteX387" fmla="*/ 1561889 w 4166715"/>
                <a:gd name="connsiteY387" fmla="*/ 2812230 h 3792573"/>
                <a:gd name="connsiteX388" fmla="*/ 1562982 w 4166715"/>
                <a:gd name="connsiteY388" fmla="*/ 2810776 h 3792573"/>
                <a:gd name="connsiteX389" fmla="*/ 1663126 w 4166715"/>
                <a:gd name="connsiteY389" fmla="*/ 2582089 h 3792573"/>
                <a:gd name="connsiteX390" fmla="*/ 1663126 w 4166715"/>
                <a:gd name="connsiteY390" fmla="*/ 2582089 h 3792573"/>
                <a:gd name="connsiteX391" fmla="*/ 1678785 w 4166715"/>
                <a:gd name="connsiteY391" fmla="*/ 2545732 h 3792573"/>
                <a:gd name="connsiteX392" fmla="*/ 1764363 w 4166715"/>
                <a:gd name="connsiteY392" fmla="*/ 2488651 h 3792573"/>
                <a:gd name="connsiteX393" fmla="*/ 1765092 w 4166715"/>
                <a:gd name="connsiteY393" fmla="*/ 2487924 h 3792573"/>
                <a:gd name="connsiteX394" fmla="*/ 1765820 w 4166715"/>
                <a:gd name="connsiteY394" fmla="*/ 2487197 h 3792573"/>
                <a:gd name="connsiteX395" fmla="*/ 1766184 w 4166715"/>
                <a:gd name="connsiteY395" fmla="*/ 2486833 h 3792573"/>
                <a:gd name="connsiteX396" fmla="*/ 1931514 w 4166715"/>
                <a:gd name="connsiteY396" fmla="*/ 2282870 h 3792573"/>
                <a:gd name="connsiteX397" fmla="*/ 1931878 w 4166715"/>
                <a:gd name="connsiteY397" fmla="*/ 2282506 h 3792573"/>
                <a:gd name="connsiteX398" fmla="*/ 1932242 w 4166715"/>
                <a:gd name="connsiteY398" fmla="*/ 2282142 h 3792573"/>
                <a:gd name="connsiteX399" fmla="*/ 1933334 w 4166715"/>
                <a:gd name="connsiteY399" fmla="*/ 2279961 h 3792573"/>
                <a:gd name="connsiteX400" fmla="*/ 1933334 w 4166715"/>
                <a:gd name="connsiteY400" fmla="*/ 2279961 h 3792573"/>
                <a:gd name="connsiteX401" fmla="*/ 1933334 w 4166715"/>
                <a:gd name="connsiteY401" fmla="*/ 2277416 h 3792573"/>
                <a:gd name="connsiteX402" fmla="*/ 1933334 w 4166715"/>
                <a:gd name="connsiteY402" fmla="*/ 2277052 h 3792573"/>
                <a:gd name="connsiteX403" fmla="*/ 1933334 w 4166715"/>
                <a:gd name="connsiteY403" fmla="*/ 2276689 h 3792573"/>
                <a:gd name="connsiteX404" fmla="*/ 1932970 w 4166715"/>
                <a:gd name="connsiteY404" fmla="*/ 2275962 h 3792573"/>
                <a:gd name="connsiteX405" fmla="*/ 1932242 w 4166715"/>
                <a:gd name="connsiteY405" fmla="*/ 2274507 h 3792573"/>
                <a:gd name="connsiteX406" fmla="*/ 1931878 w 4166715"/>
                <a:gd name="connsiteY406" fmla="*/ 2274144 h 3792573"/>
                <a:gd name="connsiteX407" fmla="*/ 1931149 w 4166715"/>
                <a:gd name="connsiteY407" fmla="*/ 2273417 h 3792573"/>
                <a:gd name="connsiteX408" fmla="*/ 1929329 w 4166715"/>
                <a:gd name="connsiteY408" fmla="*/ 2272326 h 3792573"/>
                <a:gd name="connsiteX409" fmla="*/ 1928600 w 4166715"/>
                <a:gd name="connsiteY409" fmla="*/ 2271962 h 3792573"/>
                <a:gd name="connsiteX410" fmla="*/ 1735594 w 4166715"/>
                <a:gd name="connsiteY410" fmla="*/ 2206883 h 3792573"/>
                <a:gd name="connsiteX411" fmla="*/ 1599762 w 4166715"/>
                <a:gd name="connsiteY411" fmla="*/ 2081451 h 3792573"/>
                <a:gd name="connsiteX412" fmla="*/ 1652566 w 4166715"/>
                <a:gd name="connsiteY412" fmla="*/ 2054546 h 3792573"/>
                <a:gd name="connsiteX413" fmla="*/ 1733774 w 4166715"/>
                <a:gd name="connsiteY413" fmla="*/ 2140349 h 3792573"/>
                <a:gd name="connsiteX414" fmla="*/ 1734138 w 4166715"/>
                <a:gd name="connsiteY414" fmla="*/ 2140713 h 3792573"/>
                <a:gd name="connsiteX415" fmla="*/ 1734502 w 4166715"/>
                <a:gd name="connsiteY415" fmla="*/ 2141076 h 3792573"/>
                <a:gd name="connsiteX416" fmla="*/ 1735230 w 4166715"/>
                <a:gd name="connsiteY416" fmla="*/ 2141440 h 3792573"/>
                <a:gd name="connsiteX417" fmla="*/ 1736687 w 4166715"/>
                <a:gd name="connsiteY417" fmla="*/ 2142167 h 3792573"/>
                <a:gd name="connsiteX418" fmla="*/ 1737779 w 4166715"/>
                <a:gd name="connsiteY418" fmla="*/ 2142531 h 3792573"/>
                <a:gd name="connsiteX419" fmla="*/ 1738144 w 4166715"/>
                <a:gd name="connsiteY419" fmla="*/ 2142531 h 3792573"/>
                <a:gd name="connsiteX420" fmla="*/ 2186791 w 4166715"/>
                <a:gd name="connsiteY420" fmla="*/ 2199975 h 3792573"/>
                <a:gd name="connsiteX421" fmla="*/ 2198808 w 4166715"/>
                <a:gd name="connsiteY421" fmla="*/ 2455930 h 3792573"/>
                <a:gd name="connsiteX422" fmla="*/ 2198808 w 4166715"/>
                <a:gd name="connsiteY422" fmla="*/ 2456293 h 3792573"/>
                <a:gd name="connsiteX423" fmla="*/ 2198808 w 4166715"/>
                <a:gd name="connsiteY423" fmla="*/ 2456657 h 3792573"/>
                <a:gd name="connsiteX424" fmla="*/ 2199172 w 4166715"/>
                <a:gd name="connsiteY424" fmla="*/ 2457384 h 3792573"/>
                <a:gd name="connsiteX425" fmla="*/ 2199537 w 4166715"/>
                <a:gd name="connsiteY425" fmla="*/ 2458475 h 3792573"/>
                <a:gd name="connsiteX426" fmla="*/ 2200265 w 4166715"/>
                <a:gd name="connsiteY426" fmla="*/ 2459565 h 3792573"/>
                <a:gd name="connsiteX427" fmla="*/ 2200629 w 4166715"/>
                <a:gd name="connsiteY427" fmla="*/ 2460293 h 3792573"/>
                <a:gd name="connsiteX428" fmla="*/ 2368508 w 4166715"/>
                <a:gd name="connsiteY428" fmla="*/ 2632626 h 3792573"/>
                <a:gd name="connsiteX429" fmla="*/ 2373970 w 4166715"/>
                <a:gd name="connsiteY429" fmla="*/ 2634807 h 3792573"/>
                <a:gd name="connsiteX430" fmla="*/ 2379432 w 4166715"/>
                <a:gd name="connsiteY430" fmla="*/ 2632262 h 3792573"/>
                <a:gd name="connsiteX431" fmla="*/ 2440248 w 4166715"/>
                <a:gd name="connsiteY431" fmla="*/ 2561729 h 3792573"/>
                <a:gd name="connsiteX432" fmla="*/ 2442068 w 4166715"/>
                <a:gd name="connsiteY432" fmla="*/ 2557367 h 3792573"/>
                <a:gd name="connsiteX433" fmla="*/ 2449351 w 4166715"/>
                <a:gd name="connsiteY433" fmla="*/ 2419936 h 3792573"/>
                <a:gd name="connsiteX434" fmla="*/ 2663114 w 4166715"/>
                <a:gd name="connsiteY434" fmla="*/ 2243967 h 3792573"/>
                <a:gd name="connsiteX435" fmla="*/ 2839004 w 4166715"/>
                <a:gd name="connsiteY435" fmla="*/ 2412665 h 3792573"/>
                <a:gd name="connsiteX436" fmla="*/ 2866681 w 4166715"/>
                <a:gd name="connsiteY436" fmla="*/ 2618810 h 3792573"/>
                <a:gd name="connsiteX437" fmla="*/ 2441340 w 4166715"/>
                <a:gd name="connsiteY437" fmla="*/ 2406848 h 3792573"/>
                <a:gd name="connsiteX438" fmla="*/ 2214103 w 4166715"/>
                <a:gd name="connsiteY438" fmla="*/ 2202156 h 3792573"/>
                <a:gd name="connsiteX439" fmla="*/ 2643814 w 4166715"/>
                <a:gd name="connsiteY439" fmla="*/ 2239968 h 3792573"/>
                <a:gd name="connsiteX440" fmla="*/ 2441340 w 4166715"/>
                <a:gd name="connsiteY440" fmla="*/ 2406848 h 3792573"/>
                <a:gd name="connsiteX441" fmla="*/ 2212282 w 4166715"/>
                <a:gd name="connsiteY441" fmla="*/ 2446477 h 3792573"/>
                <a:gd name="connsiteX442" fmla="*/ 2201357 w 4166715"/>
                <a:gd name="connsiteY442" fmla="*/ 2209792 h 3792573"/>
                <a:gd name="connsiteX443" fmla="*/ 2424953 w 4166715"/>
                <a:gd name="connsiteY443" fmla="*/ 2411210 h 3792573"/>
                <a:gd name="connsiteX444" fmla="*/ 2212282 w 4166715"/>
                <a:gd name="connsiteY444" fmla="*/ 2446477 h 3792573"/>
                <a:gd name="connsiteX445" fmla="*/ 1666040 w 4166715"/>
                <a:gd name="connsiteY445" fmla="*/ 2047638 h 3792573"/>
                <a:gd name="connsiteX446" fmla="*/ 1861594 w 4166715"/>
                <a:gd name="connsiteY446" fmla="*/ 1967652 h 3792573"/>
                <a:gd name="connsiteX447" fmla="*/ 1738144 w 4166715"/>
                <a:gd name="connsiteY447" fmla="*/ 2123625 h 3792573"/>
                <a:gd name="connsiteX448" fmla="*/ 1666040 w 4166715"/>
                <a:gd name="connsiteY448" fmla="*/ 2047638 h 3792573"/>
                <a:gd name="connsiteX449" fmla="*/ 1768005 w 4166715"/>
                <a:gd name="connsiteY449" fmla="*/ 2374853 h 3792573"/>
                <a:gd name="connsiteX450" fmla="*/ 1740693 w 4166715"/>
                <a:gd name="connsiteY450" fmla="*/ 2223244 h 3792573"/>
                <a:gd name="connsiteX451" fmla="*/ 1909300 w 4166715"/>
                <a:gd name="connsiteY451" fmla="*/ 2279961 h 3792573"/>
                <a:gd name="connsiteX452" fmla="*/ 1768005 w 4166715"/>
                <a:gd name="connsiteY452" fmla="*/ 2374853 h 3792573"/>
                <a:gd name="connsiteX453" fmla="*/ 1889271 w 4166715"/>
                <a:gd name="connsiteY453" fmla="*/ 2310865 h 3792573"/>
                <a:gd name="connsiteX454" fmla="*/ 1768005 w 4166715"/>
                <a:gd name="connsiteY454" fmla="*/ 2460656 h 3792573"/>
                <a:gd name="connsiteX455" fmla="*/ 1769826 w 4166715"/>
                <a:gd name="connsiteY455" fmla="*/ 2391214 h 3792573"/>
                <a:gd name="connsiteX456" fmla="*/ 1889271 w 4166715"/>
                <a:gd name="connsiteY456" fmla="*/ 2310865 h 3792573"/>
                <a:gd name="connsiteX457" fmla="*/ 1754531 w 4166715"/>
                <a:gd name="connsiteY457" fmla="*/ 2382852 h 3792573"/>
                <a:gd name="connsiteX458" fmla="*/ 1525837 w 4166715"/>
                <a:gd name="connsiteY458" fmla="*/ 2480653 h 3792573"/>
                <a:gd name="connsiteX459" fmla="*/ 1726854 w 4166715"/>
                <a:gd name="connsiteY459" fmla="*/ 2229424 h 3792573"/>
                <a:gd name="connsiteX460" fmla="*/ 1754531 w 4166715"/>
                <a:gd name="connsiteY460" fmla="*/ 2382852 h 3792573"/>
                <a:gd name="connsiteX461" fmla="*/ 1433704 w 4166715"/>
                <a:gd name="connsiteY461" fmla="*/ 3201980 h 3792573"/>
                <a:gd name="connsiteX462" fmla="*/ 1245069 w 4166715"/>
                <a:gd name="connsiteY462" fmla="*/ 3103088 h 3792573"/>
                <a:gd name="connsiteX463" fmla="*/ 1477768 w 4166715"/>
                <a:gd name="connsiteY463" fmla="*/ 2912213 h 3792573"/>
                <a:gd name="connsiteX464" fmla="*/ 1433704 w 4166715"/>
                <a:gd name="connsiteY464" fmla="*/ 3201980 h 3792573"/>
                <a:gd name="connsiteX465" fmla="*/ 1325184 w 4166715"/>
                <a:gd name="connsiteY465" fmla="*/ 3347772 h 3792573"/>
                <a:gd name="connsiteX466" fmla="*/ 1245069 w 4166715"/>
                <a:gd name="connsiteY466" fmla="*/ 3119449 h 3792573"/>
                <a:gd name="connsiteX467" fmla="*/ 1428242 w 4166715"/>
                <a:gd name="connsiteY467" fmla="*/ 3215432 h 3792573"/>
                <a:gd name="connsiteX468" fmla="*/ 1325184 w 4166715"/>
                <a:gd name="connsiteY468" fmla="*/ 3347772 h 3792573"/>
                <a:gd name="connsiteX469" fmla="*/ 1289861 w 4166715"/>
                <a:gd name="connsiteY469" fmla="*/ 3460116 h 3792573"/>
                <a:gd name="connsiteX470" fmla="*/ 1179884 w 4166715"/>
                <a:gd name="connsiteY470" fmla="*/ 3344864 h 3792573"/>
                <a:gd name="connsiteX471" fmla="*/ 1313531 w 4166715"/>
                <a:gd name="connsiteY471" fmla="*/ 3368859 h 3792573"/>
                <a:gd name="connsiteX472" fmla="*/ 1289861 w 4166715"/>
                <a:gd name="connsiteY472" fmla="*/ 3460116 h 3792573"/>
                <a:gd name="connsiteX473" fmla="*/ 1108872 w 4166715"/>
                <a:gd name="connsiteY473" fmla="*/ 3729887 h 3792573"/>
                <a:gd name="connsiteX474" fmla="*/ 1033126 w 4166715"/>
                <a:gd name="connsiteY474" fmla="*/ 3472841 h 3792573"/>
                <a:gd name="connsiteX475" fmla="*/ 1280028 w 4166715"/>
                <a:gd name="connsiteY475" fmla="*/ 3481567 h 3792573"/>
                <a:gd name="connsiteX476" fmla="*/ 1108872 w 4166715"/>
                <a:gd name="connsiteY476" fmla="*/ 3729887 h 3792573"/>
                <a:gd name="connsiteX477" fmla="*/ 777849 w 4166715"/>
                <a:gd name="connsiteY477" fmla="*/ 3507017 h 3792573"/>
                <a:gd name="connsiteX478" fmla="*/ 745439 w 4166715"/>
                <a:gd name="connsiteY478" fmla="*/ 3306325 h 3792573"/>
                <a:gd name="connsiteX479" fmla="*/ 943543 w 4166715"/>
                <a:gd name="connsiteY479" fmla="*/ 3325231 h 3792573"/>
                <a:gd name="connsiteX480" fmla="*/ 777849 w 4166715"/>
                <a:gd name="connsiteY480" fmla="*/ 3507017 h 3792573"/>
                <a:gd name="connsiteX481" fmla="*/ 254185 w 4166715"/>
                <a:gd name="connsiteY481" fmla="*/ 2147621 h 3792573"/>
                <a:gd name="connsiteX482" fmla="*/ 116896 w 4166715"/>
                <a:gd name="connsiteY482" fmla="*/ 2105083 h 3792573"/>
                <a:gd name="connsiteX483" fmla="*/ 228693 w 4166715"/>
                <a:gd name="connsiteY483" fmla="*/ 2008009 h 3792573"/>
                <a:gd name="connsiteX484" fmla="*/ 254185 w 4166715"/>
                <a:gd name="connsiteY484" fmla="*/ 2147621 h 3792573"/>
                <a:gd name="connsiteX485" fmla="*/ 241803 w 4166715"/>
                <a:gd name="connsiteY485" fmla="*/ 1998920 h 3792573"/>
                <a:gd name="connsiteX486" fmla="*/ 431532 w 4166715"/>
                <a:gd name="connsiteY486" fmla="*/ 1937839 h 3792573"/>
                <a:gd name="connsiteX487" fmla="*/ 267659 w 4166715"/>
                <a:gd name="connsiteY487" fmla="*/ 2141076 h 3792573"/>
                <a:gd name="connsiteX488" fmla="*/ 241803 w 4166715"/>
                <a:gd name="connsiteY488" fmla="*/ 1998920 h 3792573"/>
                <a:gd name="connsiteX489" fmla="*/ 522572 w 4166715"/>
                <a:gd name="connsiteY489" fmla="*/ 1884031 h 3792573"/>
                <a:gd name="connsiteX490" fmla="*/ 519294 w 4166715"/>
                <a:gd name="connsiteY490" fmla="*/ 2132714 h 3792573"/>
                <a:gd name="connsiteX491" fmla="*/ 279312 w 4166715"/>
                <a:gd name="connsiteY491" fmla="*/ 2150166 h 3792573"/>
                <a:gd name="connsiteX492" fmla="*/ 457387 w 4166715"/>
                <a:gd name="connsiteY492" fmla="*/ 1928750 h 3792573"/>
                <a:gd name="connsiteX493" fmla="*/ 522572 w 4166715"/>
                <a:gd name="connsiteY493" fmla="*/ 1884031 h 3792573"/>
                <a:gd name="connsiteX494" fmla="*/ 866705 w 4166715"/>
                <a:gd name="connsiteY494" fmla="*/ 2040003 h 3792573"/>
                <a:gd name="connsiteX495" fmla="*/ 708659 w 4166715"/>
                <a:gd name="connsiteY495" fmla="*/ 2177434 h 3792573"/>
                <a:gd name="connsiteX496" fmla="*/ 799699 w 4166715"/>
                <a:gd name="connsiteY496" fmla="*/ 1979287 h 3792573"/>
                <a:gd name="connsiteX497" fmla="*/ 866705 w 4166715"/>
                <a:gd name="connsiteY497" fmla="*/ 2040003 h 3792573"/>
                <a:gd name="connsiteX498" fmla="*/ 491982 w 4166715"/>
                <a:gd name="connsiteY498" fmla="*/ 2335224 h 3792573"/>
                <a:gd name="connsiteX499" fmla="*/ 282953 w 4166715"/>
                <a:gd name="connsiteY499" fmla="*/ 2164709 h 3792573"/>
                <a:gd name="connsiteX500" fmla="*/ 518202 w 4166715"/>
                <a:gd name="connsiteY500" fmla="*/ 2147621 h 3792573"/>
                <a:gd name="connsiteX501" fmla="*/ 491982 w 4166715"/>
                <a:gd name="connsiteY501" fmla="*/ 2335224 h 3792573"/>
                <a:gd name="connsiteX502" fmla="*/ 486156 w 4166715"/>
                <a:gd name="connsiteY502" fmla="*/ 2349403 h 3792573"/>
                <a:gd name="connsiteX503" fmla="*/ 288780 w 4166715"/>
                <a:gd name="connsiteY503" fmla="*/ 2524645 h 3792573"/>
                <a:gd name="connsiteX504" fmla="*/ 271665 w 4166715"/>
                <a:gd name="connsiteY504" fmla="*/ 2174161 h 3792573"/>
                <a:gd name="connsiteX505" fmla="*/ 486156 w 4166715"/>
                <a:gd name="connsiteY505" fmla="*/ 2349403 h 3792573"/>
                <a:gd name="connsiteX506" fmla="*/ 496716 w 4166715"/>
                <a:gd name="connsiteY506" fmla="*/ 2359220 h 3792573"/>
                <a:gd name="connsiteX507" fmla="*/ 615069 w 4166715"/>
                <a:gd name="connsiteY507" fmla="*/ 2482107 h 3792573"/>
                <a:gd name="connsiteX508" fmla="*/ 305167 w 4166715"/>
                <a:gd name="connsiteY508" fmla="*/ 2529008 h 3792573"/>
                <a:gd name="connsiteX509" fmla="*/ 496716 w 4166715"/>
                <a:gd name="connsiteY509" fmla="*/ 2359220 h 3792573"/>
                <a:gd name="connsiteX510" fmla="*/ 508370 w 4166715"/>
                <a:gd name="connsiteY510" fmla="*/ 2350130 h 3792573"/>
                <a:gd name="connsiteX511" fmla="*/ 677341 w 4166715"/>
                <a:gd name="connsiteY511" fmla="*/ 2222517 h 3792573"/>
                <a:gd name="connsiteX512" fmla="*/ 626358 w 4166715"/>
                <a:gd name="connsiteY512" fmla="*/ 2472291 h 3792573"/>
                <a:gd name="connsiteX513" fmla="*/ 508370 w 4166715"/>
                <a:gd name="connsiteY513" fmla="*/ 2350130 h 3792573"/>
                <a:gd name="connsiteX514" fmla="*/ 506913 w 4166715"/>
                <a:gd name="connsiteY514" fmla="*/ 2332679 h 3792573"/>
                <a:gd name="connsiteX515" fmla="*/ 532404 w 4166715"/>
                <a:gd name="connsiteY515" fmla="*/ 2149802 h 3792573"/>
                <a:gd name="connsiteX516" fmla="*/ 673335 w 4166715"/>
                <a:gd name="connsiteY516" fmla="*/ 2206883 h 3792573"/>
                <a:gd name="connsiteX517" fmla="*/ 506913 w 4166715"/>
                <a:gd name="connsiteY517" fmla="*/ 2332679 h 3792573"/>
                <a:gd name="connsiteX518" fmla="*/ 1063352 w 4166715"/>
                <a:gd name="connsiteY518" fmla="*/ 2151620 h 3792573"/>
                <a:gd name="connsiteX519" fmla="*/ 1177335 w 4166715"/>
                <a:gd name="connsiteY519" fmla="*/ 2126170 h 3792573"/>
                <a:gd name="connsiteX520" fmla="*/ 952283 w 4166715"/>
                <a:gd name="connsiteY520" fmla="*/ 2316318 h 3792573"/>
                <a:gd name="connsiteX521" fmla="*/ 1063352 w 4166715"/>
                <a:gd name="connsiteY521" fmla="*/ 2151620 h 3792573"/>
                <a:gd name="connsiteX522" fmla="*/ 1134364 w 4166715"/>
                <a:gd name="connsiteY522" fmla="*/ 2294867 h 3792573"/>
                <a:gd name="connsiteX523" fmla="*/ 1147109 w 4166715"/>
                <a:gd name="connsiteY523" fmla="*/ 2462111 h 3792573"/>
                <a:gd name="connsiteX524" fmla="*/ 935895 w 4166715"/>
                <a:gd name="connsiteY524" fmla="*/ 2357038 h 3792573"/>
                <a:gd name="connsiteX525" fmla="*/ 1134364 w 4166715"/>
                <a:gd name="connsiteY525" fmla="*/ 2294867 h 3792573"/>
                <a:gd name="connsiteX526" fmla="*/ 923150 w 4166715"/>
                <a:gd name="connsiteY526" fmla="*/ 2367218 h 3792573"/>
                <a:gd name="connsiteX527" fmla="*/ 1138369 w 4166715"/>
                <a:gd name="connsiteY527" fmla="*/ 2474472 h 3792573"/>
                <a:gd name="connsiteX528" fmla="*/ 910040 w 4166715"/>
                <a:gd name="connsiteY528" fmla="*/ 2576272 h 3792573"/>
                <a:gd name="connsiteX529" fmla="*/ 923150 w 4166715"/>
                <a:gd name="connsiteY529" fmla="*/ 2367218 h 3792573"/>
                <a:gd name="connsiteX530" fmla="*/ 895474 w 4166715"/>
                <a:gd name="connsiteY530" fmla="*/ 2577363 h 3792573"/>
                <a:gd name="connsiteX531" fmla="*/ 649664 w 4166715"/>
                <a:gd name="connsiteY531" fmla="*/ 2486833 h 3792573"/>
                <a:gd name="connsiteX532" fmla="*/ 908947 w 4166715"/>
                <a:gd name="connsiteY532" fmla="*/ 2367582 h 3792573"/>
                <a:gd name="connsiteX533" fmla="*/ 895474 w 4166715"/>
                <a:gd name="connsiteY533" fmla="*/ 2577363 h 3792573"/>
                <a:gd name="connsiteX534" fmla="*/ 1148202 w 4166715"/>
                <a:gd name="connsiteY534" fmla="*/ 2485743 h 3792573"/>
                <a:gd name="connsiteX535" fmla="*/ 1151479 w 4166715"/>
                <a:gd name="connsiteY535" fmla="*/ 2845316 h 3792573"/>
                <a:gd name="connsiteX536" fmla="*/ 914046 w 4166715"/>
                <a:gd name="connsiteY536" fmla="*/ 2589724 h 3792573"/>
                <a:gd name="connsiteX537" fmla="*/ 1148202 w 4166715"/>
                <a:gd name="connsiteY537" fmla="*/ 2485743 h 3792573"/>
                <a:gd name="connsiteX538" fmla="*/ 1162040 w 4166715"/>
                <a:gd name="connsiteY538" fmla="*/ 2462474 h 3792573"/>
                <a:gd name="connsiteX539" fmla="*/ 1148930 w 4166715"/>
                <a:gd name="connsiteY539" fmla="*/ 2294140 h 3792573"/>
                <a:gd name="connsiteX540" fmla="*/ 1380901 w 4166715"/>
                <a:gd name="connsiteY540" fmla="*/ 2339587 h 3792573"/>
                <a:gd name="connsiteX541" fmla="*/ 1162040 w 4166715"/>
                <a:gd name="connsiteY541" fmla="*/ 2462474 h 3792573"/>
                <a:gd name="connsiteX542" fmla="*/ 1135456 w 4166715"/>
                <a:gd name="connsiteY542" fmla="*/ 2279234 h 3792573"/>
                <a:gd name="connsiteX543" fmla="*/ 949005 w 4166715"/>
                <a:gd name="connsiteY543" fmla="*/ 2337769 h 3792573"/>
                <a:gd name="connsiteX544" fmla="*/ 1188259 w 4166715"/>
                <a:gd name="connsiteY544" fmla="*/ 2135623 h 3792573"/>
                <a:gd name="connsiteX545" fmla="*/ 1135456 w 4166715"/>
                <a:gd name="connsiteY545" fmla="*/ 2279234 h 3792573"/>
                <a:gd name="connsiteX546" fmla="*/ 1203554 w 4166715"/>
                <a:gd name="connsiteY546" fmla="*/ 2093812 h 3792573"/>
                <a:gd name="connsiteX547" fmla="*/ 1159855 w 4166715"/>
                <a:gd name="connsiteY547" fmla="*/ 2008009 h 3792573"/>
                <a:gd name="connsiteX548" fmla="*/ 1234508 w 4166715"/>
                <a:gd name="connsiteY548" fmla="*/ 2004010 h 3792573"/>
                <a:gd name="connsiteX549" fmla="*/ 1203554 w 4166715"/>
                <a:gd name="connsiteY549" fmla="*/ 2093812 h 3792573"/>
                <a:gd name="connsiteX550" fmla="*/ 1147838 w 4166715"/>
                <a:gd name="connsiteY550" fmla="*/ 2016007 h 3792573"/>
                <a:gd name="connsiteX551" fmla="*/ 1194086 w 4166715"/>
                <a:gd name="connsiteY551" fmla="*/ 2106901 h 3792573"/>
                <a:gd name="connsiteX552" fmla="*/ 1074277 w 4166715"/>
                <a:gd name="connsiteY552" fmla="*/ 2133805 h 3792573"/>
                <a:gd name="connsiteX553" fmla="*/ 1147838 w 4166715"/>
                <a:gd name="connsiteY553" fmla="*/ 2016007 h 3792573"/>
                <a:gd name="connsiteX554" fmla="*/ 1060439 w 4166715"/>
                <a:gd name="connsiteY554" fmla="*/ 2128351 h 3792573"/>
                <a:gd name="connsiteX555" fmla="*/ 1019288 w 4166715"/>
                <a:gd name="connsiteY555" fmla="*/ 2015280 h 3792573"/>
                <a:gd name="connsiteX556" fmla="*/ 1134728 w 4166715"/>
                <a:gd name="connsiteY556" fmla="*/ 2009463 h 3792573"/>
                <a:gd name="connsiteX557" fmla="*/ 1060439 w 4166715"/>
                <a:gd name="connsiteY557" fmla="*/ 2128351 h 3792573"/>
                <a:gd name="connsiteX558" fmla="*/ 921693 w 4166715"/>
                <a:gd name="connsiteY558" fmla="*/ 2335587 h 3792573"/>
                <a:gd name="connsiteX559" fmla="*/ 887098 w 4166715"/>
                <a:gd name="connsiteY559" fmla="*/ 2053819 h 3792573"/>
                <a:gd name="connsiteX560" fmla="*/ 1048786 w 4166715"/>
                <a:gd name="connsiteY560" fmla="*/ 2147621 h 3792573"/>
                <a:gd name="connsiteX561" fmla="*/ 921693 w 4166715"/>
                <a:gd name="connsiteY561" fmla="*/ 2335587 h 3792573"/>
                <a:gd name="connsiteX562" fmla="*/ 907491 w 4166715"/>
                <a:gd name="connsiteY562" fmla="*/ 2341041 h 3792573"/>
                <a:gd name="connsiteX563" fmla="*/ 700283 w 4166715"/>
                <a:gd name="connsiteY563" fmla="*/ 2204338 h 3792573"/>
                <a:gd name="connsiteX564" fmla="*/ 872167 w 4166715"/>
                <a:gd name="connsiteY564" fmla="*/ 2054546 h 3792573"/>
                <a:gd name="connsiteX565" fmla="*/ 907491 w 4166715"/>
                <a:gd name="connsiteY565" fmla="*/ 2341041 h 3792573"/>
                <a:gd name="connsiteX566" fmla="*/ 695549 w 4166715"/>
                <a:gd name="connsiteY566" fmla="*/ 2171980 h 3792573"/>
                <a:gd name="connsiteX567" fmla="*/ 695549 w 4166715"/>
                <a:gd name="connsiteY567" fmla="*/ 1972379 h 3792573"/>
                <a:gd name="connsiteX568" fmla="*/ 786225 w 4166715"/>
                <a:gd name="connsiteY568" fmla="*/ 1974560 h 3792573"/>
                <a:gd name="connsiteX569" fmla="*/ 695549 w 4166715"/>
                <a:gd name="connsiteY569" fmla="*/ 2171980 h 3792573"/>
                <a:gd name="connsiteX570" fmla="*/ 680982 w 4166715"/>
                <a:gd name="connsiteY570" fmla="*/ 2194158 h 3792573"/>
                <a:gd name="connsiteX571" fmla="*/ 538959 w 4166715"/>
                <a:gd name="connsiteY571" fmla="*/ 2136714 h 3792573"/>
                <a:gd name="connsiteX572" fmla="*/ 680982 w 4166715"/>
                <a:gd name="connsiteY572" fmla="*/ 1983286 h 3792573"/>
                <a:gd name="connsiteX573" fmla="*/ 680982 w 4166715"/>
                <a:gd name="connsiteY573" fmla="*/ 2194158 h 3792573"/>
                <a:gd name="connsiteX574" fmla="*/ 533861 w 4166715"/>
                <a:gd name="connsiteY574" fmla="*/ 2120716 h 3792573"/>
                <a:gd name="connsiteX575" fmla="*/ 537138 w 4166715"/>
                <a:gd name="connsiteY575" fmla="*/ 1882940 h 3792573"/>
                <a:gd name="connsiteX576" fmla="*/ 676612 w 4166715"/>
                <a:gd name="connsiteY576" fmla="*/ 1966562 h 3792573"/>
                <a:gd name="connsiteX577" fmla="*/ 533861 w 4166715"/>
                <a:gd name="connsiteY577" fmla="*/ 2120716 h 3792573"/>
                <a:gd name="connsiteX578" fmla="*/ 274214 w 4166715"/>
                <a:gd name="connsiteY578" fmla="*/ 2530462 h 3792573"/>
                <a:gd name="connsiteX579" fmla="*/ 27312 w 4166715"/>
                <a:gd name="connsiteY579" fmla="*/ 2463201 h 3792573"/>
                <a:gd name="connsiteX580" fmla="*/ 257098 w 4166715"/>
                <a:gd name="connsiteY580" fmla="*/ 2177797 h 3792573"/>
                <a:gd name="connsiteX581" fmla="*/ 274214 w 4166715"/>
                <a:gd name="connsiteY581" fmla="*/ 2530462 h 3792573"/>
                <a:gd name="connsiteX582" fmla="*/ 288052 w 4166715"/>
                <a:gd name="connsiteY582" fmla="*/ 2546459 h 3792573"/>
                <a:gd name="connsiteX583" fmla="*/ 595768 w 4166715"/>
                <a:gd name="connsiteY583" fmla="*/ 2499922 h 3792573"/>
                <a:gd name="connsiteX584" fmla="*/ 251636 w 4166715"/>
                <a:gd name="connsiteY584" fmla="*/ 2710067 h 3792573"/>
                <a:gd name="connsiteX585" fmla="*/ 288052 w 4166715"/>
                <a:gd name="connsiteY585" fmla="*/ 2546459 h 3792573"/>
                <a:gd name="connsiteX586" fmla="*/ 693000 w 4166715"/>
                <a:gd name="connsiteY586" fmla="*/ 2217063 h 3792573"/>
                <a:gd name="connsiteX587" fmla="*/ 901664 w 4166715"/>
                <a:gd name="connsiteY587" fmla="*/ 2354493 h 3792573"/>
                <a:gd name="connsiteX588" fmla="*/ 640560 w 4166715"/>
                <a:gd name="connsiteY588" fmla="*/ 2474836 h 3792573"/>
                <a:gd name="connsiteX589" fmla="*/ 693000 w 4166715"/>
                <a:gd name="connsiteY589" fmla="*/ 2217063 h 3792573"/>
                <a:gd name="connsiteX590" fmla="*/ 886005 w 4166715"/>
                <a:gd name="connsiteY590" fmla="*/ 2589361 h 3792573"/>
                <a:gd name="connsiteX591" fmla="*/ 671878 w 4166715"/>
                <a:gd name="connsiteY591" fmla="*/ 2729336 h 3792573"/>
                <a:gd name="connsiteX592" fmla="*/ 639468 w 4166715"/>
                <a:gd name="connsiteY592" fmla="*/ 2498468 h 3792573"/>
                <a:gd name="connsiteX593" fmla="*/ 886005 w 4166715"/>
                <a:gd name="connsiteY593" fmla="*/ 2589361 h 3792573"/>
                <a:gd name="connsiteX594" fmla="*/ 900936 w 4166715"/>
                <a:gd name="connsiteY594" fmla="*/ 2596996 h 3792573"/>
                <a:gd name="connsiteX595" fmla="*/ 1137277 w 4166715"/>
                <a:gd name="connsiteY595" fmla="*/ 2851133 h 3792573"/>
                <a:gd name="connsiteX596" fmla="*/ 684260 w 4166715"/>
                <a:gd name="connsiteY596" fmla="*/ 2738425 h 3792573"/>
                <a:gd name="connsiteX597" fmla="*/ 900936 w 4166715"/>
                <a:gd name="connsiteY597" fmla="*/ 2596996 h 3792573"/>
                <a:gd name="connsiteX598" fmla="*/ 1087022 w 4166715"/>
                <a:gd name="connsiteY598" fmla="*/ 2853678 h 3792573"/>
                <a:gd name="connsiteX599" fmla="*/ 786589 w 4166715"/>
                <a:gd name="connsiteY599" fmla="*/ 2840589 h 3792573"/>
                <a:gd name="connsiteX600" fmla="*/ 692636 w 4166715"/>
                <a:gd name="connsiteY600" fmla="*/ 2755513 h 3792573"/>
                <a:gd name="connsiteX601" fmla="*/ 1087022 w 4166715"/>
                <a:gd name="connsiteY601" fmla="*/ 2853678 h 3792573"/>
                <a:gd name="connsiteX602" fmla="*/ 1133635 w 4166715"/>
                <a:gd name="connsiteY602" fmla="*/ 2870402 h 3792573"/>
                <a:gd name="connsiteX603" fmla="*/ 820092 w 4166715"/>
                <a:gd name="connsiteY603" fmla="*/ 3050370 h 3792573"/>
                <a:gd name="connsiteX604" fmla="*/ 792052 w 4166715"/>
                <a:gd name="connsiteY604" fmla="*/ 2855495 h 3792573"/>
                <a:gd name="connsiteX605" fmla="*/ 1133635 w 4166715"/>
                <a:gd name="connsiteY605" fmla="*/ 2870402 h 3792573"/>
                <a:gd name="connsiteX606" fmla="*/ 777485 w 4166715"/>
                <a:gd name="connsiteY606" fmla="*/ 2855859 h 3792573"/>
                <a:gd name="connsiteX607" fmla="*/ 804433 w 4166715"/>
                <a:gd name="connsiteY607" fmla="*/ 3042008 h 3792573"/>
                <a:gd name="connsiteX608" fmla="*/ 629271 w 4166715"/>
                <a:gd name="connsiteY608" fmla="*/ 2871129 h 3792573"/>
                <a:gd name="connsiteX609" fmla="*/ 777485 w 4166715"/>
                <a:gd name="connsiteY609" fmla="*/ 2855859 h 3792573"/>
                <a:gd name="connsiteX610" fmla="*/ 1154757 w 4166715"/>
                <a:gd name="connsiteY610" fmla="*/ 2875128 h 3792573"/>
                <a:gd name="connsiteX611" fmla="*/ 1221762 w 4166715"/>
                <a:gd name="connsiteY611" fmla="*/ 3096180 h 3792573"/>
                <a:gd name="connsiteX612" fmla="*/ 837572 w 4166715"/>
                <a:gd name="connsiteY612" fmla="*/ 3057278 h 3792573"/>
                <a:gd name="connsiteX613" fmla="*/ 1154757 w 4166715"/>
                <a:gd name="connsiteY613" fmla="*/ 2875128 h 3792573"/>
                <a:gd name="connsiteX614" fmla="*/ 1025843 w 4166715"/>
                <a:gd name="connsiteY614" fmla="*/ 3452481 h 3792573"/>
                <a:gd name="connsiteX615" fmla="*/ 970127 w 4166715"/>
                <a:gd name="connsiteY615" fmla="*/ 3327412 h 3792573"/>
                <a:gd name="connsiteX616" fmla="*/ 1142375 w 4166715"/>
                <a:gd name="connsiteY616" fmla="*/ 3339774 h 3792573"/>
                <a:gd name="connsiteX617" fmla="*/ 1025843 w 4166715"/>
                <a:gd name="connsiteY617" fmla="*/ 3452481 h 3792573"/>
                <a:gd name="connsiteX618" fmla="*/ 1159127 w 4166715"/>
                <a:gd name="connsiteY618" fmla="*/ 3344137 h 3792573"/>
                <a:gd name="connsiteX619" fmla="*/ 1276023 w 4166715"/>
                <a:gd name="connsiteY619" fmla="*/ 3466660 h 3792573"/>
                <a:gd name="connsiteX620" fmla="*/ 1040774 w 4166715"/>
                <a:gd name="connsiteY620" fmla="*/ 3458298 h 3792573"/>
                <a:gd name="connsiteX621" fmla="*/ 1159127 w 4166715"/>
                <a:gd name="connsiteY621" fmla="*/ 3344137 h 3792573"/>
                <a:gd name="connsiteX622" fmla="*/ 1160583 w 4166715"/>
                <a:gd name="connsiteY622" fmla="*/ 3326685 h 3792573"/>
                <a:gd name="connsiteX623" fmla="*/ 1160583 w 4166715"/>
                <a:gd name="connsiteY623" fmla="*/ 3326685 h 3792573"/>
                <a:gd name="connsiteX624" fmla="*/ 1159855 w 4166715"/>
                <a:gd name="connsiteY624" fmla="*/ 3326685 h 3792573"/>
                <a:gd name="connsiteX625" fmla="*/ 978138 w 4166715"/>
                <a:gd name="connsiteY625" fmla="*/ 3313597 h 3792573"/>
                <a:gd name="connsiteX626" fmla="*/ 1228681 w 4166715"/>
                <a:gd name="connsiteY626" fmla="*/ 3116540 h 3792573"/>
                <a:gd name="connsiteX627" fmla="*/ 1311710 w 4166715"/>
                <a:gd name="connsiteY627" fmla="*/ 3353590 h 3792573"/>
                <a:gd name="connsiteX628" fmla="*/ 1160583 w 4166715"/>
                <a:gd name="connsiteY628" fmla="*/ 3326685 h 3792573"/>
                <a:gd name="connsiteX629" fmla="*/ 1213387 w 4166715"/>
                <a:gd name="connsiteY629" fmla="*/ 3109996 h 3792573"/>
                <a:gd name="connsiteX630" fmla="*/ 960658 w 4166715"/>
                <a:gd name="connsiteY630" fmla="*/ 3308143 h 3792573"/>
                <a:gd name="connsiteX631" fmla="*/ 827740 w 4166715"/>
                <a:gd name="connsiteY631" fmla="*/ 3070367 h 3792573"/>
                <a:gd name="connsiteX632" fmla="*/ 1213387 w 4166715"/>
                <a:gd name="connsiteY632" fmla="*/ 3109996 h 3792573"/>
                <a:gd name="connsiteX633" fmla="*/ 956288 w 4166715"/>
                <a:gd name="connsiteY633" fmla="*/ 3332502 h 3792573"/>
                <a:gd name="connsiteX634" fmla="*/ 1012734 w 4166715"/>
                <a:gd name="connsiteY634" fmla="*/ 3459753 h 3792573"/>
                <a:gd name="connsiteX635" fmla="*/ 793872 w 4166715"/>
                <a:gd name="connsiteY635" fmla="*/ 3510653 h 3792573"/>
                <a:gd name="connsiteX636" fmla="*/ 956288 w 4166715"/>
                <a:gd name="connsiteY636" fmla="*/ 3332502 h 3792573"/>
                <a:gd name="connsiteX637" fmla="*/ 1094670 w 4166715"/>
                <a:gd name="connsiteY637" fmla="*/ 3732431 h 3792573"/>
                <a:gd name="connsiteX638" fmla="*/ 882364 w 4166715"/>
                <a:gd name="connsiteY638" fmla="*/ 3627723 h 3792573"/>
                <a:gd name="connsiteX639" fmla="*/ 1020017 w 4166715"/>
                <a:gd name="connsiteY639" fmla="*/ 3479385 h 3792573"/>
                <a:gd name="connsiteX640" fmla="*/ 1094670 w 4166715"/>
                <a:gd name="connsiteY640" fmla="*/ 3732431 h 3792573"/>
                <a:gd name="connsiteX641" fmla="*/ 1482866 w 4166715"/>
                <a:gd name="connsiteY641" fmla="*/ 2889308 h 3792573"/>
                <a:gd name="connsiteX642" fmla="*/ 1235965 w 4166715"/>
                <a:gd name="connsiteY642" fmla="*/ 3091817 h 3792573"/>
                <a:gd name="connsiteX643" fmla="*/ 1168595 w 4166715"/>
                <a:gd name="connsiteY643" fmla="*/ 2870038 h 3792573"/>
                <a:gd name="connsiteX644" fmla="*/ 1539311 w 4166715"/>
                <a:gd name="connsiteY644" fmla="*/ 2816957 h 3792573"/>
                <a:gd name="connsiteX645" fmla="*/ 1482866 w 4166715"/>
                <a:gd name="connsiteY645" fmla="*/ 2889308 h 3792573"/>
                <a:gd name="connsiteX646" fmla="*/ 1548051 w 4166715"/>
                <a:gd name="connsiteY646" fmla="*/ 2800960 h 3792573"/>
                <a:gd name="connsiteX647" fmla="*/ 1185710 w 4166715"/>
                <a:gd name="connsiteY647" fmla="*/ 2852951 h 3792573"/>
                <a:gd name="connsiteX648" fmla="*/ 1526930 w 4166715"/>
                <a:gd name="connsiteY648" fmla="*/ 2591906 h 3792573"/>
                <a:gd name="connsiteX649" fmla="*/ 1548051 w 4166715"/>
                <a:gd name="connsiteY649" fmla="*/ 2800960 h 3792573"/>
                <a:gd name="connsiteX650" fmla="*/ 1541132 w 4166715"/>
                <a:gd name="connsiteY650" fmla="*/ 2585725 h 3792573"/>
                <a:gd name="connsiteX651" fmla="*/ 1644918 w 4166715"/>
                <a:gd name="connsiteY651" fmla="*/ 2585725 h 3792573"/>
                <a:gd name="connsiteX652" fmla="*/ 1560433 w 4166715"/>
                <a:gd name="connsiteY652" fmla="*/ 2778782 h 3792573"/>
                <a:gd name="connsiteX653" fmla="*/ 1541132 w 4166715"/>
                <a:gd name="connsiteY653" fmla="*/ 2585725 h 3792573"/>
                <a:gd name="connsiteX654" fmla="*/ 1166410 w 4166715"/>
                <a:gd name="connsiteY654" fmla="*/ 2849315 h 3792573"/>
                <a:gd name="connsiteX655" fmla="*/ 1162768 w 4166715"/>
                <a:gd name="connsiteY655" fmla="*/ 2478471 h 3792573"/>
                <a:gd name="connsiteX656" fmla="*/ 1394375 w 4166715"/>
                <a:gd name="connsiteY656" fmla="*/ 2348312 h 3792573"/>
                <a:gd name="connsiteX657" fmla="*/ 1395832 w 4166715"/>
                <a:gd name="connsiteY657" fmla="*/ 2432661 h 3792573"/>
                <a:gd name="connsiteX658" fmla="*/ 1397652 w 4166715"/>
                <a:gd name="connsiteY658" fmla="*/ 2437388 h 3792573"/>
                <a:gd name="connsiteX659" fmla="*/ 1521832 w 4166715"/>
                <a:gd name="connsiteY659" fmla="*/ 2576999 h 3792573"/>
                <a:gd name="connsiteX660" fmla="*/ 1166410 w 4166715"/>
                <a:gd name="connsiteY660" fmla="*/ 2849315 h 3792573"/>
                <a:gd name="connsiteX661" fmla="*/ 1150751 w 4166715"/>
                <a:gd name="connsiteY661" fmla="*/ 2279597 h 3792573"/>
                <a:gd name="connsiteX662" fmla="*/ 1207196 w 4166715"/>
                <a:gd name="connsiteY662" fmla="*/ 2126170 h 3792573"/>
                <a:gd name="connsiteX663" fmla="*/ 1381993 w 4166715"/>
                <a:gd name="connsiteY663" fmla="*/ 2324680 h 3792573"/>
                <a:gd name="connsiteX664" fmla="*/ 1150751 w 4166715"/>
                <a:gd name="connsiteY664" fmla="*/ 2279597 h 3792573"/>
                <a:gd name="connsiteX665" fmla="*/ 1246889 w 4166715"/>
                <a:gd name="connsiteY665" fmla="*/ 2013099 h 3792573"/>
                <a:gd name="connsiteX666" fmla="*/ 1569173 w 4166715"/>
                <a:gd name="connsiteY666" fmla="*/ 2082541 h 3792573"/>
                <a:gd name="connsiteX667" fmla="*/ 1376167 w 4166715"/>
                <a:gd name="connsiteY667" fmla="*/ 2225062 h 3792573"/>
                <a:gd name="connsiteX668" fmla="*/ 1213387 w 4166715"/>
                <a:gd name="connsiteY668" fmla="*/ 2109446 h 3792573"/>
                <a:gd name="connsiteX669" fmla="*/ 1246889 w 4166715"/>
                <a:gd name="connsiteY669" fmla="*/ 2013099 h 3792573"/>
                <a:gd name="connsiteX670" fmla="*/ 703196 w 4166715"/>
                <a:gd name="connsiteY670" fmla="*/ 1624804 h 3792573"/>
                <a:gd name="connsiteX671" fmla="*/ 556803 w 4166715"/>
                <a:gd name="connsiteY671" fmla="*/ 1608807 h 3792573"/>
                <a:gd name="connsiteX672" fmla="*/ 556803 w 4166715"/>
                <a:gd name="connsiteY672" fmla="*/ 1408115 h 3792573"/>
                <a:gd name="connsiteX673" fmla="*/ 758185 w 4166715"/>
                <a:gd name="connsiteY673" fmla="*/ 1585538 h 3792573"/>
                <a:gd name="connsiteX674" fmla="*/ 703196 w 4166715"/>
                <a:gd name="connsiteY674" fmla="*/ 1624804 h 3792573"/>
                <a:gd name="connsiteX675" fmla="*/ 666052 w 4166715"/>
                <a:gd name="connsiteY675" fmla="*/ 1682248 h 3792573"/>
                <a:gd name="connsiteX676" fmla="*/ 480693 w 4166715"/>
                <a:gd name="connsiteY676" fmla="*/ 1752054 h 3792573"/>
                <a:gd name="connsiteX677" fmla="*/ 553526 w 4166715"/>
                <a:gd name="connsiteY677" fmla="*/ 1623350 h 3792573"/>
                <a:gd name="connsiteX678" fmla="*/ 693000 w 4166715"/>
                <a:gd name="connsiteY678" fmla="*/ 1638620 h 3792573"/>
                <a:gd name="connsiteX679" fmla="*/ 666052 w 4166715"/>
                <a:gd name="connsiteY679" fmla="*/ 1682248 h 3792573"/>
                <a:gd name="connsiteX680" fmla="*/ 1238150 w 4166715"/>
                <a:gd name="connsiteY680" fmla="*/ 777681 h 3792573"/>
                <a:gd name="connsiteX681" fmla="*/ 1440259 w 4166715"/>
                <a:gd name="connsiteY681" fmla="*/ 900568 h 3792573"/>
                <a:gd name="connsiteX682" fmla="*/ 1221762 w 4166715"/>
                <a:gd name="connsiteY682" fmla="*/ 870028 h 3792573"/>
                <a:gd name="connsiteX683" fmla="*/ 1238150 w 4166715"/>
                <a:gd name="connsiteY683" fmla="*/ 777681 h 3792573"/>
                <a:gd name="connsiteX684" fmla="*/ 2446074 w 4166715"/>
                <a:gd name="connsiteY684" fmla="*/ 263226 h 3792573"/>
                <a:gd name="connsiteX685" fmla="*/ 2753426 w 4166715"/>
                <a:gd name="connsiteY685" fmla="*/ 265044 h 3792573"/>
                <a:gd name="connsiteX686" fmla="*/ 2356126 w 4166715"/>
                <a:gd name="connsiteY686" fmla="*/ 344303 h 3792573"/>
                <a:gd name="connsiteX687" fmla="*/ 2446074 w 4166715"/>
                <a:gd name="connsiteY687" fmla="*/ 263226 h 3792573"/>
                <a:gd name="connsiteX688" fmla="*/ 2867773 w 4166715"/>
                <a:gd name="connsiteY688" fmla="*/ 397384 h 3792573"/>
                <a:gd name="connsiteX689" fmla="*/ 2660201 w 4166715"/>
                <a:gd name="connsiteY689" fmla="*/ 601712 h 3792573"/>
                <a:gd name="connsiteX690" fmla="*/ 2824074 w 4166715"/>
                <a:gd name="connsiteY690" fmla="*/ 276678 h 3792573"/>
                <a:gd name="connsiteX691" fmla="*/ 2867773 w 4166715"/>
                <a:gd name="connsiteY691" fmla="*/ 397384 h 3792573"/>
                <a:gd name="connsiteX692" fmla="*/ 3634333 w 4166715"/>
                <a:gd name="connsiteY692" fmla="*/ 21451 h 3792573"/>
                <a:gd name="connsiteX693" fmla="*/ 3753414 w 4166715"/>
                <a:gd name="connsiteY693" fmla="*/ 393385 h 3792573"/>
                <a:gd name="connsiteX694" fmla="*/ 3534553 w 4166715"/>
                <a:gd name="connsiteY694" fmla="*/ 151246 h 3792573"/>
                <a:gd name="connsiteX695" fmla="*/ 3634333 w 4166715"/>
                <a:gd name="connsiteY695" fmla="*/ 21451 h 3792573"/>
                <a:gd name="connsiteX696" fmla="*/ 3960987 w 4166715"/>
                <a:gd name="connsiteY696" fmla="*/ 221415 h 3792573"/>
                <a:gd name="connsiteX697" fmla="*/ 3664559 w 4166715"/>
                <a:gd name="connsiteY697" fmla="*/ 15997 h 3792573"/>
                <a:gd name="connsiteX698" fmla="*/ 3937316 w 4166715"/>
                <a:gd name="connsiteY698" fmla="*/ 41811 h 3792573"/>
                <a:gd name="connsiteX699" fmla="*/ 3960987 w 4166715"/>
                <a:gd name="connsiteY699" fmla="*/ 221415 h 3792573"/>
                <a:gd name="connsiteX700" fmla="*/ 3774172 w 4166715"/>
                <a:gd name="connsiteY700" fmla="*/ 410473 h 3792573"/>
                <a:gd name="connsiteX701" fmla="*/ 3650357 w 4166715"/>
                <a:gd name="connsiteY701" fmla="*/ 24359 h 3792573"/>
                <a:gd name="connsiteX702" fmla="*/ 3958438 w 4166715"/>
                <a:gd name="connsiteY702" fmla="*/ 237776 h 3792573"/>
                <a:gd name="connsiteX703" fmla="*/ 3774172 w 4166715"/>
                <a:gd name="connsiteY703" fmla="*/ 410473 h 3792573"/>
                <a:gd name="connsiteX704" fmla="*/ 3565143 w 4166715"/>
                <a:gd name="connsiteY704" fmla="*/ 488277 h 3792573"/>
                <a:gd name="connsiteX705" fmla="*/ 3515617 w 4166715"/>
                <a:gd name="connsiteY705" fmla="*/ 336668 h 3792573"/>
                <a:gd name="connsiteX706" fmla="*/ 3463906 w 4166715"/>
                <a:gd name="connsiteY706" fmla="*/ 178514 h 3792573"/>
                <a:gd name="connsiteX707" fmla="*/ 3446790 w 4166715"/>
                <a:gd name="connsiteY707" fmla="*/ 126523 h 3792573"/>
                <a:gd name="connsiteX708" fmla="*/ 3442420 w 4166715"/>
                <a:gd name="connsiteY708" fmla="*/ 113435 h 3792573"/>
                <a:gd name="connsiteX709" fmla="*/ 3518894 w 4166715"/>
                <a:gd name="connsiteY709" fmla="*/ 156336 h 3792573"/>
                <a:gd name="connsiteX710" fmla="*/ 3565143 w 4166715"/>
                <a:gd name="connsiteY710" fmla="*/ 488277 h 3792573"/>
                <a:gd name="connsiteX711" fmla="*/ 3093189 w 4166715"/>
                <a:gd name="connsiteY711" fmla="*/ 1290681 h 3792573"/>
                <a:gd name="connsiteX712" fmla="*/ 3504328 w 4166715"/>
                <a:gd name="connsiteY712" fmla="*/ 1118348 h 3792573"/>
                <a:gd name="connsiteX713" fmla="*/ 3406732 w 4166715"/>
                <a:gd name="connsiteY713" fmla="*/ 1447381 h 3792573"/>
                <a:gd name="connsiteX714" fmla="*/ 3093189 w 4166715"/>
                <a:gd name="connsiteY714" fmla="*/ 1290681 h 3792573"/>
                <a:gd name="connsiteX715" fmla="*/ 3245773 w 4166715"/>
                <a:gd name="connsiteY715" fmla="*/ 1565905 h 3792573"/>
                <a:gd name="connsiteX716" fmla="*/ 3094282 w 4166715"/>
                <a:gd name="connsiteY716" fmla="*/ 1307405 h 3792573"/>
                <a:gd name="connsiteX717" fmla="*/ 3396900 w 4166715"/>
                <a:gd name="connsiteY717" fmla="*/ 1458651 h 3792573"/>
                <a:gd name="connsiteX718" fmla="*/ 3245773 w 4166715"/>
                <a:gd name="connsiteY718" fmla="*/ 1565905 h 3792573"/>
                <a:gd name="connsiteX719" fmla="*/ 3243588 w 4166715"/>
                <a:gd name="connsiteY719" fmla="*/ 2146894 h 3792573"/>
                <a:gd name="connsiteX720" fmla="*/ 3106663 w 4166715"/>
                <a:gd name="connsiteY720" fmla="*/ 2018552 h 3792573"/>
                <a:gd name="connsiteX721" fmla="*/ 3343732 w 4166715"/>
                <a:gd name="connsiteY721" fmla="*/ 1936022 h 3792573"/>
                <a:gd name="connsiteX722" fmla="*/ 3243588 w 4166715"/>
                <a:gd name="connsiteY722" fmla="*/ 2146894 h 3792573"/>
                <a:gd name="connsiteX723" fmla="*/ 2879427 w 4166715"/>
                <a:gd name="connsiteY723" fmla="*/ 2606812 h 3792573"/>
                <a:gd name="connsiteX724" fmla="*/ 2854299 w 4166715"/>
                <a:gd name="connsiteY724" fmla="*/ 2426481 h 3792573"/>
                <a:gd name="connsiteX725" fmla="*/ 2924582 w 4166715"/>
                <a:gd name="connsiteY725" fmla="*/ 2483198 h 3792573"/>
                <a:gd name="connsiteX726" fmla="*/ 2924582 w 4166715"/>
                <a:gd name="connsiteY726" fmla="*/ 2584271 h 3792573"/>
                <a:gd name="connsiteX727" fmla="*/ 2879427 w 4166715"/>
                <a:gd name="connsiteY727" fmla="*/ 2606812 h 3792573"/>
                <a:gd name="connsiteX728" fmla="*/ 2929317 w 4166715"/>
                <a:gd name="connsiteY728" fmla="*/ 2467928 h 3792573"/>
                <a:gd name="connsiteX729" fmla="*/ 2856848 w 4166715"/>
                <a:gd name="connsiteY729" fmla="*/ 2409756 h 3792573"/>
                <a:gd name="connsiteX730" fmla="*/ 2997415 w 4166715"/>
                <a:gd name="connsiteY730" fmla="*/ 2319590 h 3792573"/>
                <a:gd name="connsiteX731" fmla="*/ 2929317 w 4166715"/>
                <a:gd name="connsiteY731" fmla="*/ 2467928 h 3792573"/>
                <a:gd name="connsiteX732" fmla="*/ 2684600 w 4166715"/>
                <a:gd name="connsiteY732" fmla="*/ 2230879 h 3792573"/>
                <a:gd name="connsiteX733" fmla="*/ 3081172 w 4166715"/>
                <a:gd name="connsiteY733" fmla="*/ 2029460 h 3792573"/>
                <a:gd name="connsiteX734" fmla="*/ 3009432 w 4166715"/>
                <a:gd name="connsiteY734" fmla="*/ 2291232 h 3792573"/>
                <a:gd name="connsiteX735" fmla="*/ 2684600 w 4166715"/>
                <a:gd name="connsiteY735" fmla="*/ 2230879 h 3792573"/>
                <a:gd name="connsiteX736" fmla="*/ 1654386 w 4166715"/>
                <a:gd name="connsiteY736" fmla="*/ 2036731 h 3792573"/>
                <a:gd name="connsiteX737" fmla="*/ 1450456 w 4166715"/>
                <a:gd name="connsiteY737" fmla="*/ 1877850 h 3792573"/>
                <a:gd name="connsiteX738" fmla="*/ 1858681 w 4166715"/>
                <a:gd name="connsiteY738" fmla="*/ 1952746 h 3792573"/>
                <a:gd name="connsiteX739" fmla="*/ 1654386 w 4166715"/>
                <a:gd name="connsiteY739" fmla="*/ 2036731 h 3792573"/>
                <a:gd name="connsiteX740" fmla="*/ 1164953 w 4166715"/>
                <a:gd name="connsiteY740" fmla="*/ 1727331 h 3792573"/>
                <a:gd name="connsiteX741" fmla="*/ 1342300 w 4166715"/>
                <a:gd name="connsiteY741" fmla="*/ 1733512 h 3792573"/>
                <a:gd name="connsiteX742" fmla="*/ 1171144 w 4166715"/>
                <a:gd name="connsiteY742" fmla="*/ 1856399 h 3792573"/>
                <a:gd name="connsiteX743" fmla="*/ 1164953 w 4166715"/>
                <a:gd name="connsiteY743" fmla="*/ 1727331 h 3792573"/>
                <a:gd name="connsiteX744" fmla="*/ 1158034 w 4166715"/>
                <a:gd name="connsiteY744" fmla="*/ 1712425 h 3792573"/>
                <a:gd name="connsiteX745" fmla="*/ 1157306 w 4166715"/>
                <a:gd name="connsiteY745" fmla="*/ 1712425 h 3792573"/>
                <a:gd name="connsiteX746" fmla="*/ 1066265 w 4166715"/>
                <a:gd name="connsiteY746" fmla="*/ 1712425 h 3792573"/>
                <a:gd name="connsiteX747" fmla="*/ 1085566 w 4166715"/>
                <a:gd name="connsiteY747" fmla="*/ 1651345 h 3792573"/>
                <a:gd name="connsiteX748" fmla="*/ 1159491 w 4166715"/>
                <a:gd name="connsiteY748" fmla="*/ 1600808 h 3792573"/>
                <a:gd name="connsiteX749" fmla="*/ 1277115 w 4166715"/>
                <a:gd name="connsiteY749" fmla="*/ 1600808 h 3792573"/>
                <a:gd name="connsiteX750" fmla="*/ 1350311 w 4166715"/>
                <a:gd name="connsiteY750" fmla="*/ 1718969 h 3792573"/>
                <a:gd name="connsiteX751" fmla="*/ 1158034 w 4166715"/>
                <a:gd name="connsiteY751" fmla="*/ 1712425 h 3792573"/>
                <a:gd name="connsiteX752" fmla="*/ 2383802 w 4166715"/>
                <a:gd name="connsiteY752" fmla="*/ 1840402 h 3792573"/>
                <a:gd name="connsiteX753" fmla="*/ 2529467 w 4166715"/>
                <a:gd name="connsiteY753" fmla="*/ 1899664 h 3792573"/>
                <a:gd name="connsiteX754" fmla="*/ 2216652 w 4166715"/>
                <a:gd name="connsiteY754" fmla="*/ 2163618 h 3792573"/>
                <a:gd name="connsiteX755" fmla="*/ 2383802 w 4166715"/>
                <a:gd name="connsiteY755" fmla="*/ 1840402 h 3792573"/>
                <a:gd name="connsiteX756" fmla="*/ 2620872 w 4166715"/>
                <a:gd name="connsiteY756" fmla="*/ 666791 h 3792573"/>
                <a:gd name="connsiteX757" fmla="*/ 2696981 w 4166715"/>
                <a:gd name="connsiteY757" fmla="*/ 1078719 h 3792573"/>
                <a:gd name="connsiteX758" fmla="*/ 2328449 w 4166715"/>
                <a:gd name="connsiteY758" fmla="*/ 881299 h 3792573"/>
                <a:gd name="connsiteX759" fmla="*/ 2620872 w 4166715"/>
                <a:gd name="connsiteY759" fmla="*/ 666791 h 3792573"/>
                <a:gd name="connsiteX760" fmla="*/ 2695889 w 4166715"/>
                <a:gd name="connsiteY760" fmla="*/ 1094716 h 3792573"/>
                <a:gd name="connsiteX761" fmla="*/ 2442432 w 4166715"/>
                <a:gd name="connsiteY761" fmla="*/ 1435383 h 3792573"/>
                <a:gd name="connsiteX762" fmla="*/ 2325172 w 4166715"/>
                <a:gd name="connsiteY762" fmla="*/ 896205 h 3792573"/>
                <a:gd name="connsiteX763" fmla="*/ 2695889 w 4166715"/>
                <a:gd name="connsiteY763" fmla="*/ 1094716 h 3792573"/>
                <a:gd name="connsiteX764" fmla="*/ 2532744 w 4166715"/>
                <a:gd name="connsiteY764" fmla="*/ 1885485 h 3792573"/>
                <a:gd name="connsiteX765" fmla="*/ 2388172 w 4166715"/>
                <a:gd name="connsiteY765" fmla="*/ 1826950 h 3792573"/>
                <a:gd name="connsiteX766" fmla="*/ 2439883 w 4166715"/>
                <a:gd name="connsiteY766" fmla="*/ 1491009 h 3792573"/>
                <a:gd name="connsiteX767" fmla="*/ 2532744 w 4166715"/>
                <a:gd name="connsiteY767" fmla="*/ 1885485 h 3792573"/>
                <a:gd name="connsiteX768" fmla="*/ 2663114 w 4166715"/>
                <a:gd name="connsiteY768" fmla="*/ 2214518 h 3792573"/>
                <a:gd name="connsiteX769" fmla="*/ 2554958 w 4166715"/>
                <a:gd name="connsiteY769" fmla="*/ 1908390 h 3792573"/>
                <a:gd name="connsiteX770" fmla="*/ 2771634 w 4166715"/>
                <a:gd name="connsiteY770" fmla="*/ 1971652 h 3792573"/>
                <a:gd name="connsiteX771" fmla="*/ 2663114 w 4166715"/>
                <a:gd name="connsiteY771" fmla="*/ 2214518 h 3792573"/>
                <a:gd name="connsiteX772" fmla="*/ 2785837 w 4166715"/>
                <a:gd name="connsiteY772" fmla="*/ 1975287 h 3792573"/>
                <a:gd name="connsiteX773" fmla="*/ 3069155 w 4166715"/>
                <a:gd name="connsiteY773" fmla="*/ 2019643 h 3792573"/>
                <a:gd name="connsiteX774" fmla="*/ 2677317 w 4166715"/>
                <a:gd name="connsiteY774" fmla="*/ 2218517 h 3792573"/>
                <a:gd name="connsiteX775" fmla="*/ 2785837 w 4166715"/>
                <a:gd name="connsiteY775" fmla="*/ 1975287 h 3792573"/>
                <a:gd name="connsiteX776" fmla="*/ 2779646 w 4166715"/>
                <a:gd name="connsiteY776" fmla="*/ 1959290 h 3792573"/>
                <a:gd name="connsiteX777" fmla="*/ 2565519 w 4166715"/>
                <a:gd name="connsiteY777" fmla="*/ 1896392 h 3792573"/>
                <a:gd name="connsiteX778" fmla="*/ 3137981 w 4166715"/>
                <a:gd name="connsiteY778" fmla="*/ 1670978 h 3792573"/>
                <a:gd name="connsiteX779" fmla="*/ 2779646 w 4166715"/>
                <a:gd name="connsiteY779" fmla="*/ 1959290 h 3792573"/>
                <a:gd name="connsiteX780" fmla="*/ 2449351 w 4166715"/>
                <a:gd name="connsiteY780" fmla="*/ 1466650 h 3792573"/>
                <a:gd name="connsiteX781" fmla="*/ 2797854 w 4166715"/>
                <a:gd name="connsiteY781" fmla="*/ 1655344 h 3792573"/>
                <a:gd name="connsiteX782" fmla="*/ 2547311 w 4166715"/>
                <a:gd name="connsiteY782" fmla="*/ 1883304 h 3792573"/>
                <a:gd name="connsiteX783" fmla="*/ 2449351 w 4166715"/>
                <a:gd name="connsiteY783" fmla="*/ 1466650 h 3792573"/>
                <a:gd name="connsiteX784" fmla="*/ 2459912 w 4166715"/>
                <a:gd name="connsiteY784" fmla="*/ 1456106 h 3792573"/>
                <a:gd name="connsiteX785" fmla="*/ 2755976 w 4166715"/>
                <a:gd name="connsiteY785" fmla="*/ 1400116 h 3792573"/>
                <a:gd name="connsiteX786" fmla="*/ 2800403 w 4166715"/>
                <a:gd name="connsiteY786" fmla="*/ 1640437 h 3792573"/>
                <a:gd name="connsiteX787" fmla="*/ 2459912 w 4166715"/>
                <a:gd name="connsiteY787" fmla="*/ 1456106 h 3792573"/>
                <a:gd name="connsiteX788" fmla="*/ 2455542 w 4166715"/>
                <a:gd name="connsiteY788" fmla="*/ 1441927 h 3792573"/>
                <a:gd name="connsiteX789" fmla="*/ 2702444 w 4166715"/>
                <a:gd name="connsiteY789" fmla="*/ 1109986 h 3792573"/>
                <a:gd name="connsiteX790" fmla="*/ 2753426 w 4166715"/>
                <a:gd name="connsiteY790" fmla="*/ 1385573 h 3792573"/>
                <a:gd name="connsiteX791" fmla="*/ 2455542 w 4166715"/>
                <a:gd name="connsiteY791" fmla="*/ 1441927 h 3792573"/>
                <a:gd name="connsiteX792" fmla="*/ 2636530 w 4166715"/>
                <a:gd name="connsiteY792" fmla="*/ 671881 h 3792573"/>
                <a:gd name="connsiteX793" fmla="*/ 3017808 w 4166715"/>
                <a:gd name="connsiteY793" fmla="*/ 968920 h 3792573"/>
                <a:gd name="connsiteX794" fmla="*/ 3070975 w 4166715"/>
                <a:gd name="connsiteY794" fmla="*/ 1279410 h 3792573"/>
                <a:gd name="connsiteX795" fmla="*/ 2713369 w 4166715"/>
                <a:gd name="connsiteY795" fmla="*/ 1087808 h 3792573"/>
                <a:gd name="connsiteX796" fmla="*/ 2636530 w 4166715"/>
                <a:gd name="connsiteY796" fmla="*/ 671881 h 3792573"/>
                <a:gd name="connsiteX797" fmla="*/ 3027276 w 4166715"/>
                <a:gd name="connsiteY797" fmla="*/ 946015 h 3792573"/>
                <a:gd name="connsiteX798" fmla="*/ 2888166 w 4166715"/>
                <a:gd name="connsiteY798" fmla="*/ 414836 h 3792573"/>
                <a:gd name="connsiteX799" fmla="*/ 3220282 w 4166715"/>
                <a:gd name="connsiteY799" fmla="*/ 617709 h 3792573"/>
                <a:gd name="connsiteX800" fmla="*/ 3027276 w 4166715"/>
                <a:gd name="connsiteY800" fmla="*/ 946015 h 3792573"/>
                <a:gd name="connsiteX801" fmla="*/ 3011981 w 4166715"/>
                <a:gd name="connsiteY801" fmla="*/ 945651 h 3792573"/>
                <a:gd name="connsiteX802" fmla="*/ 2635074 w 4166715"/>
                <a:gd name="connsiteY802" fmla="*/ 651885 h 3792573"/>
                <a:gd name="connsiteX803" fmla="*/ 2639808 w 4166715"/>
                <a:gd name="connsiteY803" fmla="*/ 642068 h 3792573"/>
                <a:gd name="connsiteX804" fmla="*/ 2872143 w 4166715"/>
                <a:gd name="connsiteY804" fmla="*/ 413018 h 3792573"/>
                <a:gd name="connsiteX805" fmla="*/ 3011981 w 4166715"/>
                <a:gd name="connsiteY805" fmla="*/ 945651 h 3792573"/>
                <a:gd name="connsiteX806" fmla="*/ 2621964 w 4166715"/>
                <a:gd name="connsiteY806" fmla="*/ 639887 h 3792573"/>
                <a:gd name="connsiteX807" fmla="*/ 2346293 w 4166715"/>
                <a:gd name="connsiteY807" fmla="*/ 361391 h 3792573"/>
                <a:gd name="connsiteX808" fmla="*/ 2812057 w 4166715"/>
                <a:gd name="connsiteY808" fmla="*/ 268680 h 3792573"/>
                <a:gd name="connsiteX809" fmla="*/ 2628155 w 4166715"/>
                <a:gd name="connsiteY809" fmla="*/ 634070 h 3792573"/>
                <a:gd name="connsiteX810" fmla="*/ 2621964 w 4166715"/>
                <a:gd name="connsiteY810" fmla="*/ 639887 h 3792573"/>
                <a:gd name="connsiteX811" fmla="*/ 2614316 w 4166715"/>
                <a:gd name="connsiteY811" fmla="*/ 652976 h 3792573"/>
                <a:gd name="connsiteX812" fmla="*/ 2614316 w 4166715"/>
                <a:gd name="connsiteY812" fmla="*/ 652976 h 3792573"/>
                <a:gd name="connsiteX813" fmla="*/ 2322259 w 4166715"/>
                <a:gd name="connsiteY813" fmla="*/ 867483 h 3792573"/>
                <a:gd name="connsiteX814" fmla="*/ 2338282 w 4166715"/>
                <a:gd name="connsiteY814" fmla="*/ 373752 h 3792573"/>
                <a:gd name="connsiteX815" fmla="*/ 2614316 w 4166715"/>
                <a:gd name="connsiteY815" fmla="*/ 652976 h 3792573"/>
                <a:gd name="connsiteX816" fmla="*/ 2429322 w 4166715"/>
                <a:gd name="connsiteY816" fmla="*/ 1443745 h 3792573"/>
                <a:gd name="connsiteX817" fmla="*/ 1971207 w 4166715"/>
                <a:gd name="connsiteY817" fmla="*/ 1362668 h 3792573"/>
                <a:gd name="connsiteX818" fmla="*/ 2310970 w 4166715"/>
                <a:gd name="connsiteY818" fmla="*/ 899841 h 3792573"/>
                <a:gd name="connsiteX819" fmla="*/ 2429322 w 4166715"/>
                <a:gd name="connsiteY819" fmla="*/ 1443745 h 3792573"/>
                <a:gd name="connsiteX820" fmla="*/ 2422768 w 4166715"/>
                <a:gd name="connsiteY820" fmla="*/ 1457197 h 3792573"/>
                <a:gd name="connsiteX821" fmla="*/ 1894005 w 4166715"/>
                <a:gd name="connsiteY821" fmla="*/ 1931659 h 3792573"/>
                <a:gd name="connsiteX822" fmla="*/ 1964652 w 4166715"/>
                <a:gd name="connsiteY822" fmla="*/ 1376121 h 3792573"/>
                <a:gd name="connsiteX823" fmla="*/ 2422768 w 4166715"/>
                <a:gd name="connsiteY823" fmla="*/ 1457197 h 3792573"/>
                <a:gd name="connsiteX824" fmla="*/ 1365970 w 4166715"/>
                <a:gd name="connsiteY824" fmla="*/ 1716424 h 3792573"/>
                <a:gd name="connsiteX825" fmla="*/ 1293138 w 4166715"/>
                <a:gd name="connsiteY825" fmla="*/ 1598990 h 3792573"/>
                <a:gd name="connsiteX826" fmla="*/ 1599762 w 4166715"/>
                <a:gd name="connsiteY826" fmla="*/ 1538637 h 3792573"/>
                <a:gd name="connsiteX827" fmla="*/ 1365970 w 4166715"/>
                <a:gd name="connsiteY827" fmla="*/ 1716424 h 3792573"/>
                <a:gd name="connsiteX828" fmla="*/ 1869606 w 4166715"/>
                <a:gd name="connsiteY828" fmla="*/ 1940021 h 3792573"/>
                <a:gd name="connsiteX829" fmla="*/ 1434069 w 4166715"/>
                <a:gd name="connsiteY829" fmla="*/ 1860035 h 3792573"/>
                <a:gd name="connsiteX830" fmla="*/ 1628895 w 4166715"/>
                <a:gd name="connsiteY830" fmla="*/ 1539728 h 3792573"/>
                <a:gd name="connsiteX831" fmla="*/ 1869606 w 4166715"/>
                <a:gd name="connsiteY831" fmla="*/ 1940021 h 3792573"/>
                <a:gd name="connsiteX832" fmla="*/ 1639456 w 4166715"/>
                <a:gd name="connsiteY832" fmla="*/ 1528457 h 3792573"/>
                <a:gd name="connsiteX833" fmla="*/ 1949358 w 4166715"/>
                <a:gd name="connsiteY833" fmla="*/ 1379756 h 3792573"/>
                <a:gd name="connsiteX834" fmla="*/ 1879802 w 4166715"/>
                <a:gd name="connsiteY834" fmla="*/ 1928023 h 3792573"/>
                <a:gd name="connsiteX835" fmla="*/ 1639456 w 4166715"/>
                <a:gd name="connsiteY835" fmla="*/ 1528457 h 3792573"/>
                <a:gd name="connsiteX836" fmla="*/ 1631444 w 4166715"/>
                <a:gd name="connsiteY836" fmla="*/ 1516096 h 3792573"/>
                <a:gd name="connsiteX837" fmla="*/ 1395103 w 4166715"/>
                <a:gd name="connsiteY837" fmla="*/ 1181609 h 3792573"/>
                <a:gd name="connsiteX838" fmla="*/ 1939161 w 4166715"/>
                <a:gd name="connsiteY838" fmla="*/ 1368849 h 3792573"/>
                <a:gd name="connsiteX839" fmla="*/ 1631444 w 4166715"/>
                <a:gd name="connsiteY839" fmla="*/ 1516096 h 3792573"/>
                <a:gd name="connsiteX840" fmla="*/ 1385635 w 4166715"/>
                <a:gd name="connsiteY840" fmla="*/ 1163067 h 3792573"/>
                <a:gd name="connsiteX841" fmla="*/ 1477040 w 4166715"/>
                <a:gd name="connsiteY841" fmla="*/ 925291 h 3792573"/>
                <a:gd name="connsiteX842" fmla="*/ 1928600 w 4166715"/>
                <a:gd name="connsiteY842" fmla="*/ 1349580 h 3792573"/>
                <a:gd name="connsiteX843" fmla="*/ 1385635 w 4166715"/>
                <a:gd name="connsiteY843" fmla="*/ 1163067 h 3792573"/>
                <a:gd name="connsiteX844" fmla="*/ 1616513 w 4166715"/>
                <a:gd name="connsiteY844" fmla="*/ 1520459 h 3792573"/>
                <a:gd name="connsiteX845" fmla="*/ 1280392 w 4166715"/>
                <a:gd name="connsiteY845" fmla="*/ 1586265 h 3792573"/>
                <a:gd name="connsiteX846" fmla="*/ 1157306 w 4166715"/>
                <a:gd name="connsiteY846" fmla="*/ 1586265 h 3792573"/>
                <a:gd name="connsiteX847" fmla="*/ 1153300 w 4166715"/>
                <a:gd name="connsiteY847" fmla="*/ 1587356 h 3792573"/>
                <a:gd name="connsiteX848" fmla="*/ 1103774 w 4166715"/>
                <a:gd name="connsiteY848" fmla="*/ 1621168 h 3792573"/>
                <a:gd name="connsiteX849" fmla="*/ 1376531 w 4166715"/>
                <a:gd name="connsiteY849" fmla="*/ 1180519 h 3792573"/>
                <a:gd name="connsiteX850" fmla="*/ 1616513 w 4166715"/>
                <a:gd name="connsiteY850" fmla="*/ 1520459 h 3792573"/>
                <a:gd name="connsiteX851" fmla="*/ 1068814 w 4166715"/>
                <a:gd name="connsiteY851" fmla="*/ 1642983 h 3792573"/>
                <a:gd name="connsiteX852" fmla="*/ 902393 w 4166715"/>
                <a:gd name="connsiteY852" fmla="*/ 1707698 h 3792573"/>
                <a:gd name="connsiteX853" fmla="*/ 962844 w 4166715"/>
                <a:gd name="connsiteY853" fmla="*/ 1459742 h 3792573"/>
                <a:gd name="connsiteX854" fmla="*/ 1068814 w 4166715"/>
                <a:gd name="connsiteY854" fmla="*/ 1642983 h 3792573"/>
                <a:gd name="connsiteX855" fmla="*/ 888554 w 4166715"/>
                <a:gd name="connsiteY855" fmla="*/ 1704790 h 3792573"/>
                <a:gd name="connsiteX856" fmla="*/ 781127 w 4166715"/>
                <a:gd name="connsiteY856" fmla="*/ 1587356 h 3792573"/>
                <a:gd name="connsiteX857" fmla="*/ 945728 w 4166715"/>
                <a:gd name="connsiteY857" fmla="*/ 1469922 h 3792573"/>
                <a:gd name="connsiteX858" fmla="*/ 888554 w 4166715"/>
                <a:gd name="connsiteY858" fmla="*/ 1704790 h 3792573"/>
                <a:gd name="connsiteX859" fmla="*/ 1068086 w 4166715"/>
                <a:gd name="connsiteY859" fmla="*/ 1659343 h 3792573"/>
                <a:gd name="connsiteX860" fmla="*/ 1050970 w 4166715"/>
                <a:gd name="connsiteY860" fmla="*/ 1712425 h 3792573"/>
                <a:gd name="connsiteX861" fmla="*/ 931161 w 4166715"/>
                <a:gd name="connsiteY861" fmla="*/ 1712425 h 3792573"/>
                <a:gd name="connsiteX862" fmla="*/ 1068086 w 4166715"/>
                <a:gd name="connsiteY862" fmla="*/ 1659343 h 3792573"/>
                <a:gd name="connsiteX863" fmla="*/ 1061531 w 4166715"/>
                <a:gd name="connsiteY863" fmla="*/ 1726968 h 3792573"/>
                <a:gd name="connsiteX864" fmla="*/ 1142739 w 4166715"/>
                <a:gd name="connsiteY864" fmla="*/ 1726968 h 3792573"/>
                <a:gd name="connsiteX865" fmla="*/ 1042595 w 4166715"/>
                <a:gd name="connsiteY865" fmla="*/ 1858217 h 3792573"/>
                <a:gd name="connsiteX866" fmla="*/ 1050242 w 4166715"/>
                <a:gd name="connsiteY866" fmla="*/ 1762598 h 3792573"/>
                <a:gd name="connsiteX867" fmla="*/ 1061531 w 4166715"/>
                <a:gd name="connsiteY867" fmla="*/ 1726968 h 3792573"/>
                <a:gd name="connsiteX868" fmla="*/ 1602675 w 4166715"/>
                <a:gd name="connsiteY868" fmla="*/ 1554635 h 3792573"/>
                <a:gd name="connsiteX869" fmla="*/ 1423508 w 4166715"/>
                <a:gd name="connsiteY869" fmla="*/ 1849491 h 3792573"/>
                <a:gd name="connsiteX870" fmla="*/ 1372889 w 4166715"/>
                <a:gd name="connsiteY870" fmla="*/ 1729513 h 3792573"/>
                <a:gd name="connsiteX871" fmla="*/ 1602675 w 4166715"/>
                <a:gd name="connsiteY871" fmla="*/ 1554635 h 3792573"/>
                <a:gd name="connsiteX872" fmla="*/ 2428230 w 4166715"/>
                <a:gd name="connsiteY872" fmla="*/ 1471740 h 3792573"/>
                <a:gd name="connsiteX873" fmla="*/ 2373606 w 4166715"/>
                <a:gd name="connsiteY873" fmla="*/ 1825496 h 3792573"/>
                <a:gd name="connsiteX874" fmla="*/ 1910392 w 4166715"/>
                <a:gd name="connsiteY874" fmla="*/ 1936749 h 3792573"/>
                <a:gd name="connsiteX875" fmla="*/ 2428230 w 4166715"/>
                <a:gd name="connsiteY875" fmla="*/ 1471740 h 3792573"/>
                <a:gd name="connsiteX876" fmla="*/ 2366322 w 4166715"/>
                <a:gd name="connsiteY876" fmla="*/ 1842220 h 3792573"/>
                <a:gd name="connsiteX877" fmla="*/ 2190432 w 4166715"/>
                <a:gd name="connsiteY877" fmla="*/ 2181796 h 3792573"/>
                <a:gd name="connsiteX878" fmla="*/ 1900560 w 4166715"/>
                <a:gd name="connsiteY878" fmla="*/ 1953837 h 3792573"/>
                <a:gd name="connsiteX879" fmla="*/ 2366322 w 4166715"/>
                <a:gd name="connsiteY879" fmla="*/ 1842220 h 3792573"/>
                <a:gd name="connsiteX880" fmla="*/ 2539664 w 4166715"/>
                <a:gd name="connsiteY880" fmla="*/ 1909844 h 3792573"/>
                <a:gd name="connsiteX881" fmla="*/ 2651461 w 4166715"/>
                <a:gd name="connsiteY881" fmla="*/ 2226152 h 3792573"/>
                <a:gd name="connsiteX882" fmla="*/ 2210825 w 4166715"/>
                <a:gd name="connsiteY882" fmla="*/ 2187250 h 3792573"/>
                <a:gd name="connsiteX883" fmla="*/ 2539664 w 4166715"/>
                <a:gd name="connsiteY883" fmla="*/ 1909844 h 3792573"/>
                <a:gd name="connsiteX884" fmla="*/ 2798947 w 4166715"/>
                <a:gd name="connsiteY884" fmla="*/ 1962562 h 3792573"/>
                <a:gd name="connsiteX885" fmla="*/ 3168207 w 4166715"/>
                <a:gd name="connsiteY885" fmla="*/ 1665888 h 3792573"/>
                <a:gd name="connsiteX886" fmla="*/ 3086998 w 4166715"/>
                <a:gd name="connsiteY886" fmla="*/ 2007645 h 3792573"/>
                <a:gd name="connsiteX887" fmla="*/ 2798947 w 4166715"/>
                <a:gd name="connsiteY887" fmla="*/ 1962562 h 3792573"/>
                <a:gd name="connsiteX888" fmla="*/ 2577536 w 4166715"/>
                <a:gd name="connsiteY888" fmla="*/ 1876032 h 3792573"/>
                <a:gd name="connsiteX889" fmla="*/ 2813513 w 4166715"/>
                <a:gd name="connsiteY889" fmla="*/ 1661161 h 3792573"/>
                <a:gd name="connsiteX890" fmla="*/ 3139802 w 4166715"/>
                <a:gd name="connsiteY890" fmla="*/ 1654617 h 3792573"/>
                <a:gd name="connsiteX891" fmla="*/ 2577536 w 4166715"/>
                <a:gd name="connsiteY891" fmla="*/ 1876032 h 3792573"/>
                <a:gd name="connsiteX892" fmla="*/ 2816790 w 4166715"/>
                <a:gd name="connsiteY892" fmla="*/ 1646618 h 3792573"/>
                <a:gd name="connsiteX893" fmla="*/ 2772363 w 4166715"/>
                <a:gd name="connsiteY893" fmla="*/ 1406297 h 3792573"/>
                <a:gd name="connsiteX894" fmla="*/ 3155097 w 4166715"/>
                <a:gd name="connsiteY894" fmla="*/ 1640074 h 3792573"/>
                <a:gd name="connsiteX895" fmla="*/ 2816790 w 4166715"/>
                <a:gd name="connsiteY895" fmla="*/ 1646618 h 3792573"/>
                <a:gd name="connsiteX896" fmla="*/ 2767628 w 4166715"/>
                <a:gd name="connsiteY896" fmla="*/ 1381938 h 3792573"/>
                <a:gd name="connsiteX897" fmla="*/ 2716646 w 4166715"/>
                <a:gd name="connsiteY897" fmla="*/ 1105986 h 3792573"/>
                <a:gd name="connsiteX898" fmla="*/ 3057137 w 4166715"/>
                <a:gd name="connsiteY898" fmla="*/ 1288500 h 3792573"/>
                <a:gd name="connsiteX899" fmla="*/ 2767628 w 4166715"/>
                <a:gd name="connsiteY899" fmla="*/ 1381938 h 3792573"/>
                <a:gd name="connsiteX900" fmla="*/ 3033103 w 4166715"/>
                <a:gd name="connsiteY900" fmla="*/ 972555 h 3792573"/>
                <a:gd name="connsiteX901" fmla="*/ 3313507 w 4166715"/>
                <a:gd name="connsiteY901" fmla="*/ 990371 h 3792573"/>
                <a:gd name="connsiteX902" fmla="*/ 3083721 w 4166715"/>
                <a:gd name="connsiteY902" fmla="*/ 1268140 h 3792573"/>
                <a:gd name="connsiteX903" fmla="*/ 3033103 w 4166715"/>
                <a:gd name="connsiteY903" fmla="*/ 972555 h 3792573"/>
                <a:gd name="connsiteX904" fmla="*/ 3036744 w 4166715"/>
                <a:gd name="connsiteY904" fmla="*/ 958376 h 3792573"/>
                <a:gd name="connsiteX905" fmla="*/ 3227201 w 4166715"/>
                <a:gd name="connsiteY905" fmla="*/ 634070 h 3792573"/>
                <a:gd name="connsiteX906" fmla="*/ 3318606 w 4166715"/>
                <a:gd name="connsiteY906" fmla="*/ 976555 h 3792573"/>
                <a:gd name="connsiteX907" fmla="*/ 3036744 w 4166715"/>
                <a:gd name="connsiteY907" fmla="*/ 958376 h 3792573"/>
                <a:gd name="connsiteX908" fmla="*/ 3261068 w 4166715"/>
                <a:gd name="connsiteY908" fmla="*/ 372661 h 3792573"/>
                <a:gd name="connsiteX909" fmla="*/ 3427854 w 4166715"/>
                <a:gd name="connsiteY909" fmla="*/ 115980 h 3792573"/>
                <a:gd name="connsiteX910" fmla="*/ 3570970 w 4166715"/>
                <a:gd name="connsiteY910" fmla="*/ 553357 h 3792573"/>
                <a:gd name="connsiteX911" fmla="*/ 3261068 w 4166715"/>
                <a:gd name="connsiteY911" fmla="*/ 372661 h 3792573"/>
                <a:gd name="connsiteX912" fmla="*/ 3561501 w 4166715"/>
                <a:gd name="connsiteY912" fmla="*/ 564628 h 3792573"/>
                <a:gd name="connsiteX913" fmla="*/ 3237761 w 4166715"/>
                <a:gd name="connsiteY913" fmla="*/ 606802 h 3792573"/>
                <a:gd name="connsiteX914" fmla="*/ 3256698 w 4166715"/>
                <a:gd name="connsiteY914" fmla="*/ 386841 h 3792573"/>
                <a:gd name="connsiteX915" fmla="*/ 3561501 w 4166715"/>
                <a:gd name="connsiteY915" fmla="*/ 564628 h 3792573"/>
                <a:gd name="connsiteX916" fmla="*/ 3251236 w 4166715"/>
                <a:gd name="connsiteY916" fmla="*/ 360664 h 3792573"/>
                <a:gd name="connsiteX917" fmla="*/ 3148906 w 4166715"/>
                <a:gd name="connsiteY917" fmla="*/ 169788 h 3792573"/>
                <a:gd name="connsiteX918" fmla="*/ 3414744 w 4166715"/>
                <a:gd name="connsiteY918" fmla="*/ 109435 h 3792573"/>
                <a:gd name="connsiteX919" fmla="*/ 3251236 w 4166715"/>
                <a:gd name="connsiteY919" fmla="*/ 360664 h 3792573"/>
                <a:gd name="connsiteX920" fmla="*/ 3238854 w 4166715"/>
                <a:gd name="connsiteY920" fmla="*/ 368299 h 3792573"/>
                <a:gd name="connsiteX921" fmla="*/ 2896906 w 4166715"/>
                <a:gd name="connsiteY921" fmla="*/ 390476 h 3792573"/>
                <a:gd name="connsiteX922" fmla="*/ 3136160 w 4166715"/>
                <a:gd name="connsiteY922" fmla="*/ 176332 h 3792573"/>
                <a:gd name="connsiteX923" fmla="*/ 3238854 w 4166715"/>
                <a:gd name="connsiteY923" fmla="*/ 368299 h 3792573"/>
                <a:gd name="connsiteX924" fmla="*/ 3242495 w 4166715"/>
                <a:gd name="connsiteY924" fmla="*/ 382841 h 3792573"/>
                <a:gd name="connsiteX925" fmla="*/ 3223559 w 4166715"/>
                <a:gd name="connsiteY925" fmla="*/ 602803 h 3792573"/>
                <a:gd name="connsiteX926" fmla="*/ 2899455 w 4166715"/>
                <a:gd name="connsiteY926" fmla="*/ 405019 h 3792573"/>
                <a:gd name="connsiteX927" fmla="*/ 3242495 w 4166715"/>
                <a:gd name="connsiteY927" fmla="*/ 382841 h 3792573"/>
                <a:gd name="connsiteX928" fmla="*/ 2308057 w 4166715"/>
                <a:gd name="connsiteY928" fmla="*/ 860212 h 3792573"/>
                <a:gd name="connsiteX929" fmla="*/ 1971935 w 4166715"/>
                <a:gd name="connsiteY929" fmla="*/ 379569 h 3792573"/>
                <a:gd name="connsiteX930" fmla="*/ 2324080 w 4166715"/>
                <a:gd name="connsiteY930" fmla="*/ 364299 h 3792573"/>
                <a:gd name="connsiteX931" fmla="*/ 2308057 w 4166715"/>
                <a:gd name="connsiteY931" fmla="*/ 860212 h 3792573"/>
                <a:gd name="connsiteX932" fmla="*/ 2293854 w 4166715"/>
                <a:gd name="connsiteY932" fmla="*/ 865302 h 3792573"/>
                <a:gd name="connsiteX933" fmla="*/ 1885629 w 4166715"/>
                <a:gd name="connsiteY933" fmla="*/ 688606 h 3792573"/>
                <a:gd name="connsiteX934" fmla="*/ 1961375 w 4166715"/>
                <a:gd name="connsiteY934" fmla="*/ 390113 h 3792573"/>
                <a:gd name="connsiteX935" fmla="*/ 2293854 w 4166715"/>
                <a:gd name="connsiteY935" fmla="*/ 865302 h 3792573"/>
                <a:gd name="connsiteX936" fmla="*/ 1962103 w 4166715"/>
                <a:gd name="connsiteY936" fmla="*/ 1350307 h 3792573"/>
                <a:gd name="connsiteX937" fmla="*/ 1842658 w 4166715"/>
                <a:gd name="connsiteY937" fmla="*/ 775499 h 3792573"/>
                <a:gd name="connsiteX938" fmla="*/ 2302230 w 4166715"/>
                <a:gd name="connsiteY938" fmla="*/ 886752 h 3792573"/>
                <a:gd name="connsiteX939" fmla="*/ 1962103 w 4166715"/>
                <a:gd name="connsiteY939" fmla="*/ 1350307 h 3792573"/>
                <a:gd name="connsiteX940" fmla="*/ 1930057 w 4166715"/>
                <a:gd name="connsiteY940" fmla="*/ 1267413 h 3792573"/>
                <a:gd name="connsiteX941" fmla="*/ 1763271 w 4166715"/>
                <a:gd name="connsiteY941" fmla="*/ 802404 h 3792573"/>
                <a:gd name="connsiteX942" fmla="*/ 1828091 w 4166715"/>
                <a:gd name="connsiteY942" fmla="*/ 775863 h 3792573"/>
                <a:gd name="connsiteX943" fmla="*/ 1930057 w 4166715"/>
                <a:gd name="connsiteY943" fmla="*/ 1267413 h 3792573"/>
                <a:gd name="connsiteX944" fmla="*/ 1940981 w 4166715"/>
                <a:gd name="connsiteY944" fmla="*/ 1341581 h 3792573"/>
                <a:gd name="connsiteX945" fmla="*/ 1487236 w 4166715"/>
                <a:gd name="connsiteY945" fmla="*/ 915111 h 3792573"/>
                <a:gd name="connsiteX946" fmla="*/ 1749433 w 4166715"/>
                <a:gd name="connsiteY946" fmla="*/ 807857 h 3792573"/>
                <a:gd name="connsiteX947" fmla="*/ 1940981 w 4166715"/>
                <a:gd name="connsiteY947" fmla="*/ 1341581 h 3792573"/>
                <a:gd name="connsiteX948" fmla="*/ 1524745 w 4166715"/>
                <a:gd name="connsiteY948" fmla="*/ 884207 h 3792573"/>
                <a:gd name="connsiteX949" fmla="*/ 1729404 w 4166715"/>
                <a:gd name="connsiteY949" fmla="*/ 732234 h 3792573"/>
                <a:gd name="connsiteX950" fmla="*/ 1745427 w 4166715"/>
                <a:gd name="connsiteY950" fmla="*/ 794042 h 3792573"/>
                <a:gd name="connsiteX951" fmla="*/ 1524745 w 4166715"/>
                <a:gd name="connsiteY951" fmla="*/ 884207 h 3792573"/>
                <a:gd name="connsiteX952" fmla="*/ 1473762 w 4166715"/>
                <a:gd name="connsiteY952" fmla="*/ 903840 h 3792573"/>
                <a:gd name="connsiteX953" fmla="*/ 1255265 w 4166715"/>
                <a:gd name="connsiteY953" fmla="*/ 771137 h 3792573"/>
                <a:gd name="connsiteX954" fmla="*/ 1708282 w 4166715"/>
                <a:gd name="connsiteY954" fmla="*/ 729326 h 3792573"/>
                <a:gd name="connsiteX955" fmla="*/ 1473762 w 4166715"/>
                <a:gd name="connsiteY955" fmla="*/ 903840 h 3792573"/>
                <a:gd name="connsiteX956" fmla="*/ 1463930 w 4166715"/>
                <a:gd name="connsiteY956" fmla="*/ 918383 h 3792573"/>
                <a:gd name="connsiteX957" fmla="*/ 1374710 w 4166715"/>
                <a:gd name="connsiteY957" fmla="*/ 1150342 h 3792573"/>
                <a:gd name="connsiteX958" fmla="*/ 1226496 w 4166715"/>
                <a:gd name="connsiteY958" fmla="*/ 885298 h 3792573"/>
                <a:gd name="connsiteX959" fmla="*/ 1463930 w 4166715"/>
                <a:gd name="connsiteY959" fmla="*/ 918383 h 3792573"/>
                <a:gd name="connsiteX960" fmla="*/ 1079739 w 4166715"/>
                <a:gd name="connsiteY960" fmla="*/ 1632803 h 3792573"/>
                <a:gd name="connsiteX961" fmla="*/ 967213 w 4166715"/>
                <a:gd name="connsiteY961" fmla="*/ 1438291 h 3792573"/>
                <a:gd name="connsiteX962" fmla="*/ 934439 w 4166715"/>
                <a:gd name="connsiteY962" fmla="*/ 1245235 h 3792573"/>
                <a:gd name="connsiteX963" fmla="*/ 1361236 w 4166715"/>
                <a:gd name="connsiteY963" fmla="*/ 1177247 h 3792573"/>
                <a:gd name="connsiteX964" fmla="*/ 1079739 w 4166715"/>
                <a:gd name="connsiteY964" fmla="*/ 1632803 h 3792573"/>
                <a:gd name="connsiteX965" fmla="*/ 950826 w 4166715"/>
                <a:gd name="connsiteY965" fmla="*/ 1428111 h 3792573"/>
                <a:gd name="connsiteX966" fmla="*/ 757820 w 4166715"/>
                <a:gd name="connsiteY966" fmla="*/ 1338309 h 3792573"/>
                <a:gd name="connsiteX967" fmla="*/ 920965 w 4166715"/>
                <a:gd name="connsiteY967" fmla="*/ 1250325 h 3792573"/>
                <a:gd name="connsiteX968" fmla="*/ 950826 w 4166715"/>
                <a:gd name="connsiteY968" fmla="*/ 1428111 h 3792573"/>
                <a:gd name="connsiteX969" fmla="*/ 951919 w 4166715"/>
                <a:gd name="connsiteY969" fmla="*/ 1444472 h 3792573"/>
                <a:gd name="connsiteX970" fmla="*/ 951190 w 4166715"/>
                <a:gd name="connsiteY970" fmla="*/ 1448108 h 3792573"/>
                <a:gd name="connsiteX971" fmla="*/ 776028 w 4166715"/>
                <a:gd name="connsiteY971" fmla="*/ 1572813 h 3792573"/>
                <a:gd name="connsiteX972" fmla="*/ 750537 w 4166715"/>
                <a:gd name="connsiteY972" fmla="*/ 1350670 h 3792573"/>
                <a:gd name="connsiteX973" fmla="*/ 951919 w 4166715"/>
                <a:gd name="connsiteY973" fmla="*/ 1444472 h 3792573"/>
                <a:gd name="connsiteX974" fmla="*/ 769109 w 4166715"/>
                <a:gd name="connsiteY974" fmla="*/ 1595718 h 3792573"/>
                <a:gd name="connsiteX975" fmla="*/ 883456 w 4166715"/>
                <a:gd name="connsiteY975" fmla="*/ 1720423 h 3792573"/>
                <a:gd name="connsiteX976" fmla="*/ 859421 w 4166715"/>
                <a:gd name="connsiteY976" fmla="*/ 1759326 h 3792573"/>
                <a:gd name="connsiteX977" fmla="*/ 717034 w 4166715"/>
                <a:gd name="connsiteY977" fmla="*/ 1632803 h 3792573"/>
                <a:gd name="connsiteX978" fmla="*/ 769109 w 4166715"/>
                <a:gd name="connsiteY978" fmla="*/ 1595718 h 3792573"/>
                <a:gd name="connsiteX979" fmla="*/ 896566 w 4166715"/>
                <a:gd name="connsiteY979" fmla="*/ 1726968 h 3792573"/>
                <a:gd name="connsiteX980" fmla="*/ 1046601 w 4166715"/>
                <a:gd name="connsiteY980" fmla="*/ 1726968 h 3792573"/>
                <a:gd name="connsiteX981" fmla="*/ 1036404 w 4166715"/>
                <a:gd name="connsiteY981" fmla="*/ 1758598 h 3792573"/>
                <a:gd name="connsiteX982" fmla="*/ 1036040 w 4166715"/>
                <a:gd name="connsiteY982" fmla="*/ 1760053 h 3792573"/>
                <a:gd name="connsiteX983" fmla="*/ 1027300 w 4166715"/>
                <a:gd name="connsiteY983" fmla="*/ 1869124 h 3792573"/>
                <a:gd name="connsiteX984" fmla="*/ 871075 w 4166715"/>
                <a:gd name="connsiteY984" fmla="*/ 1768051 h 3792573"/>
                <a:gd name="connsiteX985" fmla="*/ 896566 w 4166715"/>
                <a:gd name="connsiteY985" fmla="*/ 1726968 h 3792573"/>
                <a:gd name="connsiteX986" fmla="*/ 1151115 w 4166715"/>
                <a:gd name="connsiteY986" fmla="*/ 1740056 h 3792573"/>
                <a:gd name="connsiteX987" fmla="*/ 1156942 w 4166715"/>
                <a:gd name="connsiteY987" fmla="*/ 1863671 h 3792573"/>
                <a:gd name="connsiteX988" fmla="*/ 1049150 w 4166715"/>
                <a:gd name="connsiteY988" fmla="*/ 1873487 h 3792573"/>
                <a:gd name="connsiteX989" fmla="*/ 1151115 w 4166715"/>
                <a:gd name="connsiteY989" fmla="*/ 1740056 h 3792573"/>
                <a:gd name="connsiteX990" fmla="*/ 1360872 w 4166715"/>
                <a:gd name="connsiteY990" fmla="*/ 1738238 h 3792573"/>
                <a:gd name="connsiteX991" fmla="*/ 1411491 w 4166715"/>
                <a:gd name="connsiteY991" fmla="*/ 1858217 h 3792573"/>
                <a:gd name="connsiteX992" fmla="*/ 1187895 w 4166715"/>
                <a:gd name="connsiteY992" fmla="*/ 1862580 h 3792573"/>
                <a:gd name="connsiteX993" fmla="*/ 1360872 w 4166715"/>
                <a:gd name="connsiteY993" fmla="*/ 1738238 h 3792573"/>
                <a:gd name="connsiteX994" fmla="*/ 1422415 w 4166715"/>
                <a:gd name="connsiteY994" fmla="*/ 1874578 h 3792573"/>
                <a:gd name="connsiteX995" fmla="*/ 1628167 w 4166715"/>
                <a:gd name="connsiteY995" fmla="*/ 2034550 h 3792573"/>
                <a:gd name="connsiteX996" fmla="*/ 1270196 w 4166715"/>
                <a:gd name="connsiteY996" fmla="*/ 1992012 h 3792573"/>
                <a:gd name="connsiteX997" fmla="*/ 1422415 w 4166715"/>
                <a:gd name="connsiteY997" fmla="*/ 1874578 h 3792573"/>
                <a:gd name="connsiteX998" fmla="*/ 1885629 w 4166715"/>
                <a:gd name="connsiteY998" fmla="*/ 1960381 h 3792573"/>
                <a:gd name="connsiteX999" fmla="*/ 2167855 w 4166715"/>
                <a:gd name="connsiteY999" fmla="*/ 2182160 h 3792573"/>
                <a:gd name="connsiteX1000" fmla="*/ 1752346 w 4166715"/>
                <a:gd name="connsiteY1000" fmla="*/ 2128715 h 3792573"/>
                <a:gd name="connsiteX1001" fmla="*/ 1885629 w 4166715"/>
                <a:gd name="connsiteY1001" fmla="*/ 1960381 h 3792573"/>
                <a:gd name="connsiteX1002" fmla="*/ 2995230 w 4166715"/>
                <a:gd name="connsiteY1002" fmla="*/ 2303593 h 3792573"/>
                <a:gd name="connsiteX1003" fmla="*/ 2845195 w 4166715"/>
                <a:gd name="connsiteY1003" fmla="*/ 2399940 h 3792573"/>
                <a:gd name="connsiteX1004" fmla="*/ 2684600 w 4166715"/>
                <a:gd name="connsiteY1004" fmla="*/ 2246149 h 3792573"/>
                <a:gd name="connsiteX1005" fmla="*/ 2995230 w 4166715"/>
                <a:gd name="connsiteY1005" fmla="*/ 2303593 h 3792573"/>
                <a:gd name="connsiteX1006" fmla="*/ 2940241 w 4166715"/>
                <a:gd name="connsiteY1006" fmla="*/ 2750423 h 3792573"/>
                <a:gd name="connsiteX1007" fmla="*/ 3041478 w 4166715"/>
                <a:gd name="connsiteY1007" fmla="*/ 2726791 h 3792573"/>
                <a:gd name="connsiteX1008" fmla="*/ 3039657 w 4166715"/>
                <a:gd name="connsiteY1008" fmla="*/ 2839862 h 3792573"/>
                <a:gd name="connsiteX1009" fmla="*/ 2940241 w 4166715"/>
                <a:gd name="connsiteY1009" fmla="*/ 2750423 h 3792573"/>
                <a:gd name="connsiteX1010" fmla="*/ 3035287 w 4166715"/>
                <a:gd name="connsiteY1010" fmla="*/ 2712975 h 3792573"/>
                <a:gd name="connsiteX1011" fmla="*/ 2934051 w 4166715"/>
                <a:gd name="connsiteY1011" fmla="*/ 2736607 h 3792573"/>
                <a:gd name="connsiteX1012" fmla="*/ 2944247 w 4166715"/>
                <a:gd name="connsiteY1012" fmla="*/ 2682072 h 3792573"/>
                <a:gd name="connsiteX1013" fmla="*/ 2942062 w 4166715"/>
                <a:gd name="connsiteY1013" fmla="*/ 2675527 h 3792573"/>
                <a:gd name="connsiteX1014" fmla="*/ 2885981 w 4166715"/>
                <a:gd name="connsiteY1014" fmla="*/ 2619537 h 3792573"/>
                <a:gd name="connsiteX1015" fmla="*/ 2930409 w 4166715"/>
                <a:gd name="connsiteY1015" fmla="*/ 2597360 h 3792573"/>
                <a:gd name="connsiteX1016" fmla="*/ 3035287 w 4166715"/>
                <a:gd name="connsiteY1016" fmla="*/ 2712975 h 3792573"/>
                <a:gd name="connsiteX1017" fmla="*/ 3053860 w 4166715"/>
                <a:gd name="connsiteY1017" fmla="*/ 2571909 h 3792573"/>
                <a:gd name="connsiteX1018" fmla="*/ 2954079 w 4166715"/>
                <a:gd name="connsiteY1018" fmla="*/ 2488288 h 3792573"/>
                <a:gd name="connsiteX1019" fmla="*/ 3139437 w 4166715"/>
                <a:gd name="connsiteY1019" fmla="*/ 2502104 h 3792573"/>
                <a:gd name="connsiteX1020" fmla="*/ 3053860 w 4166715"/>
                <a:gd name="connsiteY1020" fmla="*/ 2571909 h 3792573"/>
                <a:gd name="connsiteX1021" fmla="*/ 3093918 w 4166715"/>
                <a:gd name="connsiteY1021" fmla="*/ 2367582 h 3792573"/>
                <a:gd name="connsiteX1022" fmla="*/ 3146721 w 4166715"/>
                <a:gd name="connsiteY1022" fmla="*/ 2488288 h 3792573"/>
                <a:gd name="connsiteX1023" fmla="*/ 2943155 w 4166715"/>
                <a:gd name="connsiteY1023" fmla="*/ 2473018 h 3792573"/>
                <a:gd name="connsiteX1024" fmla="*/ 3017808 w 4166715"/>
                <a:gd name="connsiteY1024" fmla="*/ 2311228 h 3792573"/>
                <a:gd name="connsiteX1025" fmla="*/ 3093918 w 4166715"/>
                <a:gd name="connsiteY1025" fmla="*/ 2367582 h 3792573"/>
                <a:gd name="connsiteX1026" fmla="*/ 3026548 w 4166715"/>
                <a:gd name="connsiteY1026" fmla="*/ 2283960 h 3792573"/>
                <a:gd name="connsiteX1027" fmla="*/ 3096467 w 4166715"/>
                <a:gd name="connsiteY1027" fmla="*/ 2029460 h 3792573"/>
                <a:gd name="connsiteX1028" fmla="*/ 3233756 w 4166715"/>
                <a:gd name="connsiteY1028" fmla="*/ 2157801 h 3792573"/>
                <a:gd name="connsiteX1029" fmla="*/ 3026548 w 4166715"/>
                <a:gd name="connsiteY1029" fmla="*/ 2283960 h 3792573"/>
                <a:gd name="connsiteX1030" fmla="*/ 3344096 w 4166715"/>
                <a:gd name="connsiteY1030" fmla="*/ 1920388 h 3792573"/>
                <a:gd name="connsiteX1031" fmla="*/ 3110305 w 4166715"/>
                <a:gd name="connsiteY1031" fmla="*/ 2001828 h 3792573"/>
                <a:gd name="connsiteX1032" fmla="*/ 3234848 w 4166715"/>
                <a:gd name="connsiteY1032" fmla="*/ 1811316 h 3792573"/>
                <a:gd name="connsiteX1033" fmla="*/ 3344096 w 4166715"/>
                <a:gd name="connsiteY1033" fmla="*/ 1920388 h 3792573"/>
                <a:gd name="connsiteX1034" fmla="*/ 3279276 w 4166715"/>
                <a:gd name="connsiteY1034" fmla="*/ 1676431 h 3792573"/>
                <a:gd name="connsiteX1035" fmla="*/ 3227201 w 4166715"/>
                <a:gd name="connsiteY1035" fmla="*/ 1796410 h 3792573"/>
                <a:gd name="connsiteX1036" fmla="*/ 3109212 w 4166715"/>
                <a:gd name="connsiteY1036" fmla="*/ 1977105 h 3792573"/>
                <a:gd name="connsiteX1037" fmla="*/ 3185322 w 4166715"/>
                <a:gd name="connsiteY1037" fmla="*/ 1655708 h 3792573"/>
                <a:gd name="connsiteX1038" fmla="*/ 3279276 w 4166715"/>
                <a:gd name="connsiteY1038" fmla="*/ 1676431 h 3792573"/>
                <a:gd name="connsiteX1039" fmla="*/ 3178767 w 4166715"/>
                <a:gd name="connsiteY1039" fmla="*/ 1637529 h 3792573"/>
                <a:gd name="connsiteX1040" fmla="*/ 2779282 w 4166715"/>
                <a:gd name="connsiteY1040" fmla="*/ 1393572 h 3792573"/>
                <a:gd name="connsiteX1041" fmla="*/ 3072068 w 4166715"/>
                <a:gd name="connsiteY1041" fmla="*/ 1298680 h 3792573"/>
                <a:gd name="connsiteX1042" fmla="*/ 3234120 w 4166715"/>
                <a:gd name="connsiteY1042" fmla="*/ 1575358 h 3792573"/>
                <a:gd name="connsiteX1043" fmla="*/ 3178767 w 4166715"/>
                <a:gd name="connsiteY1043" fmla="*/ 1637529 h 3792573"/>
                <a:gd name="connsiteX1044" fmla="*/ 3456623 w 4166715"/>
                <a:gd name="connsiteY1044" fmla="*/ 1656435 h 3792573"/>
                <a:gd name="connsiteX1045" fmla="*/ 3432588 w 4166715"/>
                <a:gd name="connsiteY1045" fmla="*/ 1760780 h 3792573"/>
                <a:gd name="connsiteX1046" fmla="*/ 3364126 w 4166715"/>
                <a:gd name="connsiteY1046" fmla="*/ 1641165 h 3792573"/>
                <a:gd name="connsiteX1047" fmla="*/ 3361576 w 4166715"/>
                <a:gd name="connsiteY1047" fmla="*/ 1638620 h 3792573"/>
                <a:gd name="connsiteX1048" fmla="*/ 3257062 w 4166715"/>
                <a:gd name="connsiteY1048" fmla="*/ 1576449 h 3792573"/>
                <a:gd name="connsiteX1049" fmla="*/ 3402727 w 4166715"/>
                <a:gd name="connsiteY1049" fmla="*/ 1473194 h 3792573"/>
                <a:gd name="connsiteX1050" fmla="*/ 3392166 w 4166715"/>
                <a:gd name="connsiteY1050" fmla="*/ 1583720 h 3792573"/>
                <a:gd name="connsiteX1051" fmla="*/ 3393987 w 4166715"/>
                <a:gd name="connsiteY1051" fmla="*/ 1589537 h 3792573"/>
                <a:gd name="connsiteX1052" fmla="*/ 3456623 w 4166715"/>
                <a:gd name="connsiteY1052" fmla="*/ 1656435 h 3792573"/>
                <a:gd name="connsiteX1053" fmla="*/ 3484663 w 4166715"/>
                <a:gd name="connsiteY1053" fmla="*/ 1366668 h 3792573"/>
                <a:gd name="connsiteX1054" fmla="*/ 3427125 w 4166715"/>
                <a:gd name="connsiteY1054" fmla="*/ 1429202 h 3792573"/>
                <a:gd name="connsiteX1055" fmla="*/ 3510882 w 4166715"/>
                <a:gd name="connsiteY1055" fmla="*/ 1147070 h 3792573"/>
                <a:gd name="connsiteX1056" fmla="*/ 3515617 w 4166715"/>
                <a:gd name="connsiteY1056" fmla="*/ 1225965 h 3792573"/>
                <a:gd name="connsiteX1057" fmla="*/ 3484663 w 4166715"/>
                <a:gd name="connsiteY1057" fmla="*/ 1366668 h 3792573"/>
                <a:gd name="connsiteX1058" fmla="*/ 3499958 w 4166715"/>
                <a:gd name="connsiteY1058" fmla="*/ 1104169 h 3792573"/>
                <a:gd name="connsiteX1059" fmla="*/ 3099744 w 4166715"/>
                <a:gd name="connsiteY1059" fmla="*/ 1271775 h 3792573"/>
                <a:gd name="connsiteX1060" fmla="*/ 3329530 w 4166715"/>
                <a:gd name="connsiteY1060" fmla="*/ 993643 h 3792573"/>
                <a:gd name="connsiteX1061" fmla="*/ 3499958 w 4166715"/>
                <a:gd name="connsiteY1061" fmla="*/ 1104169 h 3792573"/>
                <a:gd name="connsiteX1062" fmla="*/ 3412559 w 4166715"/>
                <a:gd name="connsiteY1062" fmla="*/ 768955 h 3792573"/>
                <a:gd name="connsiteX1063" fmla="*/ 3409281 w 4166715"/>
                <a:gd name="connsiteY1063" fmla="*/ 772591 h 3792573"/>
                <a:gd name="connsiteX1064" fmla="*/ 3329894 w 4166715"/>
                <a:gd name="connsiteY1064" fmla="*/ 961648 h 3792573"/>
                <a:gd name="connsiteX1065" fmla="*/ 3239946 w 4166715"/>
                <a:gd name="connsiteY1065" fmla="*/ 623890 h 3792573"/>
                <a:gd name="connsiteX1066" fmla="*/ 3583351 w 4166715"/>
                <a:gd name="connsiteY1066" fmla="*/ 674790 h 3792573"/>
                <a:gd name="connsiteX1067" fmla="*/ 3412559 w 4166715"/>
                <a:gd name="connsiteY1067" fmla="*/ 768955 h 3792573"/>
                <a:gd name="connsiteX1068" fmla="*/ 3596096 w 4166715"/>
                <a:gd name="connsiteY1068" fmla="*/ 662428 h 3792573"/>
                <a:gd name="connsiteX1069" fmla="*/ 3282553 w 4166715"/>
                <a:gd name="connsiteY1069" fmla="*/ 615891 h 3792573"/>
                <a:gd name="connsiteX1070" fmla="*/ 3577888 w 4166715"/>
                <a:gd name="connsiteY1070" fmla="*/ 577353 h 3792573"/>
                <a:gd name="connsiteX1071" fmla="*/ 3596096 w 4166715"/>
                <a:gd name="connsiteY1071" fmla="*/ 662428 h 3792573"/>
                <a:gd name="connsiteX1072" fmla="*/ 3589178 w 4166715"/>
                <a:gd name="connsiteY1072" fmla="*/ 555538 h 3792573"/>
                <a:gd name="connsiteX1073" fmla="*/ 3536010 w 4166715"/>
                <a:gd name="connsiteY1073" fmla="*/ 174151 h 3792573"/>
                <a:gd name="connsiteX1074" fmla="*/ 3760333 w 4166715"/>
                <a:gd name="connsiteY1074" fmla="*/ 422471 h 3792573"/>
                <a:gd name="connsiteX1075" fmla="*/ 3589178 w 4166715"/>
                <a:gd name="connsiteY1075" fmla="*/ 555538 h 3792573"/>
                <a:gd name="connsiteX1076" fmla="*/ 3842998 w 4166715"/>
                <a:gd name="connsiteY1076" fmla="*/ 581715 h 3792573"/>
                <a:gd name="connsiteX1077" fmla="*/ 3841906 w 4166715"/>
                <a:gd name="connsiteY1077" fmla="*/ 584260 h 3792573"/>
                <a:gd name="connsiteX1078" fmla="*/ 3810224 w 4166715"/>
                <a:gd name="connsiteY1078" fmla="*/ 691151 h 3792573"/>
                <a:gd name="connsiteX1079" fmla="*/ 3810952 w 4166715"/>
                <a:gd name="connsiteY1079" fmla="*/ 696968 h 3792573"/>
                <a:gd name="connsiteX1080" fmla="*/ 3880143 w 4166715"/>
                <a:gd name="connsiteY1080" fmla="*/ 811129 h 3792573"/>
                <a:gd name="connsiteX1081" fmla="*/ 3844455 w 4166715"/>
                <a:gd name="connsiteY1081" fmla="*/ 1023092 h 3792573"/>
                <a:gd name="connsiteX1082" fmla="*/ 3725738 w 4166715"/>
                <a:gd name="connsiteY1082" fmla="*/ 875845 h 3792573"/>
                <a:gd name="connsiteX1083" fmla="*/ 3790559 w 4166715"/>
                <a:gd name="connsiteY1083" fmla="*/ 590441 h 3792573"/>
                <a:gd name="connsiteX1084" fmla="*/ 3790559 w 4166715"/>
                <a:gd name="connsiteY1084" fmla="*/ 588260 h 3792573"/>
                <a:gd name="connsiteX1085" fmla="*/ 3778906 w 4166715"/>
                <a:gd name="connsiteY1085" fmla="*/ 431197 h 3792573"/>
                <a:gd name="connsiteX1086" fmla="*/ 3955888 w 4166715"/>
                <a:gd name="connsiteY1086" fmla="*/ 437741 h 3792573"/>
                <a:gd name="connsiteX1087" fmla="*/ 3842998 w 4166715"/>
                <a:gd name="connsiteY1087" fmla="*/ 581715 h 3792573"/>
                <a:gd name="connsiteX1088" fmla="*/ 4001408 w 4166715"/>
                <a:gd name="connsiteY1088" fmla="*/ 333759 h 3792573"/>
                <a:gd name="connsiteX1089" fmla="*/ 3965356 w 4166715"/>
                <a:gd name="connsiteY1089" fmla="*/ 423562 h 3792573"/>
                <a:gd name="connsiteX1090" fmla="*/ 3788738 w 4166715"/>
                <a:gd name="connsiteY1090" fmla="*/ 417017 h 3792573"/>
                <a:gd name="connsiteX1091" fmla="*/ 3967541 w 4166715"/>
                <a:gd name="connsiteY1091" fmla="*/ 249410 h 3792573"/>
                <a:gd name="connsiteX1092" fmla="*/ 4001408 w 4166715"/>
                <a:gd name="connsiteY1092" fmla="*/ 333759 h 3792573"/>
                <a:gd name="connsiteX1093" fmla="*/ 4029085 w 4166715"/>
                <a:gd name="connsiteY1093" fmla="*/ 168697 h 3792573"/>
                <a:gd name="connsiteX1094" fmla="*/ 4023258 w 4166715"/>
                <a:gd name="connsiteY1094" fmla="*/ 170879 h 3792573"/>
                <a:gd name="connsiteX1095" fmla="*/ 3975553 w 4166715"/>
                <a:gd name="connsiteY1095" fmla="*/ 220688 h 3792573"/>
                <a:gd name="connsiteX1096" fmla="*/ 3951882 w 4166715"/>
                <a:gd name="connsiteY1096" fmla="*/ 42538 h 3792573"/>
                <a:gd name="connsiteX1097" fmla="*/ 4071692 w 4166715"/>
                <a:gd name="connsiteY1097" fmla="*/ 42538 h 3792573"/>
                <a:gd name="connsiteX1098" fmla="*/ 4108836 w 4166715"/>
                <a:gd name="connsiteY1098" fmla="*/ 175242 h 3792573"/>
                <a:gd name="connsiteX1099" fmla="*/ 4029085 w 4166715"/>
                <a:gd name="connsiteY1099" fmla="*/ 168697 h 3792573"/>
                <a:gd name="connsiteX1100" fmla="*/ 4120853 w 4166715"/>
                <a:gd name="connsiteY1100" fmla="*/ 163971 h 3792573"/>
                <a:gd name="connsiteX1101" fmla="*/ 4089536 w 4166715"/>
                <a:gd name="connsiteY1101" fmla="*/ 51627 h 3792573"/>
                <a:gd name="connsiteX1102" fmla="*/ 4157634 w 4166715"/>
                <a:gd name="connsiteY1102" fmla="*/ 95619 h 3792573"/>
                <a:gd name="connsiteX1103" fmla="*/ 4120853 w 4166715"/>
                <a:gd name="connsiteY1103" fmla="*/ 163971 h 3792573"/>
                <a:gd name="connsiteX1104" fmla="*/ 3112126 w 4166715"/>
                <a:gd name="connsiteY1104" fmla="*/ 178150 h 3792573"/>
                <a:gd name="connsiteX1105" fmla="*/ 2884524 w 4166715"/>
                <a:gd name="connsiteY1105" fmla="*/ 382114 h 3792573"/>
                <a:gd name="connsiteX1106" fmla="*/ 2892900 w 4166715"/>
                <a:gd name="connsiteY1106" fmla="*/ 227960 h 3792573"/>
                <a:gd name="connsiteX1107" fmla="*/ 3112126 w 4166715"/>
                <a:gd name="connsiteY1107" fmla="*/ 178150 h 3792573"/>
                <a:gd name="connsiteX1108" fmla="*/ 2204999 w 4166715"/>
                <a:gd name="connsiteY1108" fmla="*/ 209781 h 3792573"/>
                <a:gd name="connsiteX1109" fmla="*/ 2416577 w 4166715"/>
                <a:gd name="connsiteY1109" fmla="*/ 209781 h 3792573"/>
                <a:gd name="connsiteX1110" fmla="*/ 2434785 w 4166715"/>
                <a:gd name="connsiteY1110" fmla="*/ 253773 h 3792573"/>
                <a:gd name="connsiteX1111" fmla="*/ 2328814 w 4166715"/>
                <a:gd name="connsiteY1111" fmla="*/ 349393 h 3792573"/>
                <a:gd name="connsiteX1112" fmla="*/ 1983225 w 4166715"/>
                <a:gd name="connsiteY1112" fmla="*/ 364299 h 3792573"/>
                <a:gd name="connsiteX1113" fmla="*/ 2204999 w 4166715"/>
                <a:gd name="connsiteY1113" fmla="*/ 209781 h 3792573"/>
                <a:gd name="connsiteX1114" fmla="*/ 1793496 w 4166715"/>
                <a:gd name="connsiteY1114" fmla="*/ 530452 h 3792573"/>
                <a:gd name="connsiteX1115" fmla="*/ 1854311 w 4166715"/>
                <a:gd name="connsiteY1115" fmla="*/ 518090 h 3792573"/>
                <a:gd name="connsiteX1116" fmla="*/ 1859045 w 4166715"/>
                <a:gd name="connsiteY1116" fmla="*/ 514818 h 3792573"/>
                <a:gd name="connsiteX1117" fmla="*/ 1860138 w 4166715"/>
                <a:gd name="connsiteY1117" fmla="*/ 509365 h 3792573"/>
                <a:gd name="connsiteX1118" fmla="*/ 1848849 w 4166715"/>
                <a:gd name="connsiteY1118" fmla="*/ 458101 h 3792573"/>
                <a:gd name="connsiteX1119" fmla="*/ 1946444 w 4166715"/>
                <a:gd name="connsiteY1119" fmla="*/ 390113 h 3792573"/>
                <a:gd name="connsiteX1120" fmla="*/ 1874340 w 4166715"/>
                <a:gd name="connsiteY1120" fmla="*/ 673336 h 3792573"/>
                <a:gd name="connsiteX1121" fmla="*/ 1793496 w 4166715"/>
                <a:gd name="connsiteY1121" fmla="*/ 530452 h 3792573"/>
                <a:gd name="connsiteX1122" fmla="*/ 1879802 w 4166715"/>
                <a:gd name="connsiteY1122" fmla="*/ 702058 h 3792573"/>
                <a:gd name="connsiteX1123" fmla="*/ 2233404 w 4166715"/>
                <a:gd name="connsiteY1123" fmla="*/ 855122 h 3792573"/>
                <a:gd name="connsiteX1124" fmla="*/ 1844479 w 4166715"/>
                <a:gd name="connsiteY1124" fmla="*/ 760957 h 3792573"/>
                <a:gd name="connsiteX1125" fmla="*/ 1879802 w 4166715"/>
                <a:gd name="connsiteY1125" fmla="*/ 702058 h 3792573"/>
                <a:gd name="connsiteX1126" fmla="*/ 1656571 w 4166715"/>
                <a:gd name="connsiteY1126" fmla="*/ 596985 h 3792573"/>
                <a:gd name="connsiteX1127" fmla="*/ 1677329 w 4166715"/>
                <a:gd name="connsiteY1127" fmla="*/ 532633 h 3792573"/>
                <a:gd name="connsiteX1128" fmla="*/ 1822265 w 4166715"/>
                <a:gd name="connsiteY1128" fmla="*/ 762047 h 3792573"/>
                <a:gd name="connsiteX1129" fmla="*/ 1758537 w 4166715"/>
                <a:gd name="connsiteY1129" fmla="*/ 788224 h 3792573"/>
                <a:gd name="connsiteX1130" fmla="*/ 1740329 w 4166715"/>
                <a:gd name="connsiteY1130" fmla="*/ 717691 h 3792573"/>
                <a:gd name="connsiteX1131" fmla="*/ 1740329 w 4166715"/>
                <a:gd name="connsiteY1131" fmla="*/ 717328 h 3792573"/>
                <a:gd name="connsiteX1132" fmla="*/ 1739965 w 4166715"/>
                <a:gd name="connsiteY1132" fmla="*/ 716601 h 3792573"/>
                <a:gd name="connsiteX1133" fmla="*/ 1739600 w 4166715"/>
                <a:gd name="connsiteY1133" fmla="*/ 715510 h 3792573"/>
                <a:gd name="connsiteX1134" fmla="*/ 1739600 w 4166715"/>
                <a:gd name="connsiteY1134" fmla="*/ 715146 h 3792573"/>
                <a:gd name="connsiteX1135" fmla="*/ 1656571 w 4166715"/>
                <a:gd name="connsiteY1135" fmla="*/ 596985 h 3792573"/>
                <a:gd name="connsiteX1136" fmla="*/ 1207196 w 4166715"/>
                <a:gd name="connsiteY1136" fmla="*/ 880208 h 3792573"/>
                <a:gd name="connsiteX1137" fmla="*/ 1361236 w 4166715"/>
                <a:gd name="connsiteY1137" fmla="*/ 1155432 h 3792573"/>
                <a:gd name="connsiteX1138" fmla="*/ 1040046 w 4166715"/>
                <a:gd name="connsiteY1138" fmla="*/ 1060904 h 3792573"/>
                <a:gd name="connsiteX1139" fmla="*/ 988699 w 4166715"/>
                <a:gd name="connsiteY1139" fmla="*/ 742414 h 3792573"/>
                <a:gd name="connsiteX1140" fmla="*/ 1121618 w 4166715"/>
                <a:gd name="connsiteY1140" fmla="*/ 757321 h 3792573"/>
                <a:gd name="connsiteX1141" fmla="*/ 1207196 w 4166715"/>
                <a:gd name="connsiteY1141" fmla="*/ 880208 h 3792573"/>
                <a:gd name="connsiteX1142" fmla="*/ 1022202 w 4166715"/>
                <a:gd name="connsiteY1142" fmla="*/ 1043816 h 3792573"/>
                <a:gd name="connsiteX1143" fmla="*/ 900936 w 4166715"/>
                <a:gd name="connsiteY1143" fmla="*/ 911475 h 3792573"/>
                <a:gd name="connsiteX1144" fmla="*/ 976317 w 4166715"/>
                <a:gd name="connsiteY1144" fmla="*/ 758048 h 3792573"/>
                <a:gd name="connsiteX1145" fmla="*/ 1022202 w 4166715"/>
                <a:gd name="connsiteY1145" fmla="*/ 1043816 h 3792573"/>
                <a:gd name="connsiteX1146" fmla="*/ 890011 w 4166715"/>
                <a:gd name="connsiteY1146" fmla="*/ 900568 h 3792573"/>
                <a:gd name="connsiteX1147" fmla="*/ 779306 w 4166715"/>
                <a:gd name="connsiteY1147" fmla="*/ 798404 h 3792573"/>
                <a:gd name="connsiteX1148" fmla="*/ 966121 w 4166715"/>
                <a:gd name="connsiteY1148" fmla="*/ 745686 h 3792573"/>
                <a:gd name="connsiteX1149" fmla="*/ 890011 w 4166715"/>
                <a:gd name="connsiteY1149" fmla="*/ 900568 h 3792573"/>
                <a:gd name="connsiteX1150" fmla="*/ 908947 w 4166715"/>
                <a:gd name="connsiteY1150" fmla="*/ 991825 h 3792573"/>
                <a:gd name="connsiteX1151" fmla="*/ 902393 w 4166715"/>
                <a:gd name="connsiteY1151" fmla="*/ 934380 h 3792573"/>
                <a:gd name="connsiteX1152" fmla="*/ 999259 w 4166715"/>
                <a:gd name="connsiteY1152" fmla="*/ 1040180 h 3792573"/>
                <a:gd name="connsiteX1153" fmla="*/ 908947 w 4166715"/>
                <a:gd name="connsiteY1153" fmla="*/ 991825 h 3792573"/>
                <a:gd name="connsiteX1154" fmla="*/ 650029 w 4166715"/>
                <a:gd name="connsiteY1154" fmla="*/ 888570 h 3792573"/>
                <a:gd name="connsiteX1155" fmla="*/ 759641 w 4166715"/>
                <a:gd name="connsiteY1155" fmla="*/ 807857 h 3792573"/>
                <a:gd name="connsiteX1156" fmla="*/ 792416 w 4166715"/>
                <a:gd name="connsiteY1156" fmla="*/ 1018729 h 3792573"/>
                <a:gd name="connsiteX1157" fmla="*/ 702832 w 4166715"/>
                <a:gd name="connsiteY1157" fmla="*/ 952195 h 3792573"/>
                <a:gd name="connsiteX1158" fmla="*/ 650029 w 4166715"/>
                <a:gd name="connsiteY1158" fmla="*/ 888570 h 3792573"/>
                <a:gd name="connsiteX1159" fmla="*/ 541873 w 4166715"/>
                <a:gd name="connsiteY1159" fmla="*/ 1056541 h 3792573"/>
                <a:gd name="connsiteX1160" fmla="*/ 681346 w 4166715"/>
                <a:gd name="connsiteY1160" fmla="*/ 975464 h 3792573"/>
                <a:gd name="connsiteX1161" fmla="*/ 584115 w 4166715"/>
                <a:gd name="connsiteY1161" fmla="*/ 1180519 h 3792573"/>
                <a:gd name="connsiteX1162" fmla="*/ 528763 w 4166715"/>
                <a:gd name="connsiteY1162" fmla="*/ 1180519 h 3792573"/>
                <a:gd name="connsiteX1163" fmla="*/ 541873 w 4166715"/>
                <a:gd name="connsiteY1163" fmla="*/ 1056541 h 3792573"/>
                <a:gd name="connsiteX1164" fmla="*/ 833202 w 4166715"/>
                <a:gd name="connsiteY1164" fmla="*/ 1133618 h 3792573"/>
                <a:gd name="connsiteX1165" fmla="*/ 742161 w 4166715"/>
                <a:gd name="connsiteY1165" fmla="*/ 1261959 h 3792573"/>
                <a:gd name="connsiteX1166" fmla="*/ 696641 w 4166715"/>
                <a:gd name="connsiteY1166" fmla="*/ 1184518 h 3792573"/>
                <a:gd name="connsiteX1167" fmla="*/ 690450 w 4166715"/>
                <a:gd name="connsiteY1167" fmla="*/ 1180882 h 3792573"/>
                <a:gd name="connsiteX1168" fmla="*/ 600138 w 4166715"/>
                <a:gd name="connsiteY1168" fmla="*/ 1180882 h 3792573"/>
                <a:gd name="connsiteX1169" fmla="*/ 700647 w 4166715"/>
                <a:gd name="connsiteY1169" fmla="*/ 968556 h 3792573"/>
                <a:gd name="connsiteX1170" fmla="*/ 796421 w 4166715"/>
                <a:gd name="connsiteY1170" fmla="*/ 1039816 h 3792573"/>
                <a:gd name="connsiteX1171" fmla="*/ 833202 w 4166715"/>
                <a:gd name="connsiteY1171" fmla="*/ 1133618 h 3792573"/>
                <a:gd name="connsiteX1172" fmla="*/ 806982 w 4166715"/>
                <a:gd name="connsiteY1172" fmla="*/ 1016548 h 3792573"/>
                <a:gd name="connsiteX1173" fmla="*/ 775664 w 4166715"/>
                <a:gd name="connsiteY1173" fmla="*/ 814402 h 3792573"/>
                <a:gd name="connsiteX1174" fmla="*/ 882728 w 4166715"/>
                <a:gd name="connsiteY1174" fmla="*/ 913657 h 3792573"/>
                <a:gd name="connsiteX1175" fmla="*/ 806982 w 4166715"/>
                <a:gd name="connsiteY1175" fmla="*/ 1016548 h 3792573"/>
                <a:gd name="connsiteX1176" fmla="*/ 904942 w 4166715"/>
                <a:gd name="connsiteY1176" fmla="*/ 1006004 h 3792573"/>
                <a:gd name="connsiteX1177" fmla="*/ 1016011 w 4166715"/>
                <a:gd name="connsiteY1177" fmla="*/ 1065630 h 3792573"/>
                <a:gd name="connsiteX1178" fmla="*/ 921329 w 4166715"/>
                <a:gd name="connsiteY1178" fmla="*/ 1101987 h 3792573"/>
                <a:gd name="connsiteX1179" fmla="*/ 877265 w 4166715"/>
                <a:gd name="connsiteY1179" fmla="*/ 1055814 h 3792573"/>
                <a:gd name="connsiteX1180" fmla="*/ 904942 w 4166715"/>
                <a:gd name="connsiteY1180" fmla="*/ 1006004 h 3792573"/>
                <a:gd name="connsiteX1181" fmla="*/ 929341 w 4166715"/>
                <a:gd name="connsiteY1181" fmla="*/ 1114349 h 3792573"/>
                <a:gd name="connsiteX1182" fmla="*/ 1014554 w 4166715"/>
                <a:gd name="connsiteY1182" fmla="*/ 1081627 h 3792573"/>
                <a:gd name="connsiteX1183" fmla="*/ 958473 w 4166715"/>
                <a:gd name="connsiteY1183" fmla="*/ 1166703 h 3792573"/>
                <a:gd name="connsiteX1184" fmla="*/ 929341 w 4166715"/>
                <a:gd name="connsiteY1184" fmla="*/ 1114349 h 3792573"/>
                <a:gd name="connsiteX1185" fmla="*/ 964300 w 4166715"/>
                <a:gd name="connsiteY1185" fmla="*/ 1184518 h 3792573"/>
                <a:gd name="connsiteX1186" fmla="*/ 1036404 w 4166715"/>
                <a:gd name="connsiteY1186" fmla="*/ 1075083 h 3792573"/>
                <a:gd name="connsiteX1187" fmla="*/ 1343028 w 4166715"/>
                <a:gd name="connsiteY1187" fmla="*/ 1165249 h 3792573"/>
                <a:gd name="connsiteX1188" fmla="*/ 939901 w 4166715"/>
                <a:gd name="connsiteY1188" fmla="*/ 1229601 h 3792573"/>
                <a:gd name="connsiteX1189" fmla="*/ 964300 w 4166715"/>
                <a:gd name="connsiteY1189" fmla="*/ 1184518 h 3792573"/>
                <a:gd name="connsiteX1190" fmla="*/ 636554 w 4166715"/>
                <a:gd name="connsiteY1190" fmla="*/ 1317585 h 3792573"/>
                <a:gd name="connsiteX1191" fmla="*/ 734878 w 4166715"/>
                <a:gd name="connsiteY1191" fmla="*/ 1344490 h 3792573"/>
                <a:gd name="connsiteX1192" fmla="*/ 760734 w 4166715"/>
                <a:gd name="connsiteY1192" fmla="*/ 1568450 h 3792573"/>
                <a:gd name="connsiteX1193" fmla="*/ 560445 w 4166715"/>
                <a:gd name="connsiteY1193" fmla="*/ 1392118 h 3792573"/>
                <a:gd name="connsiteX1194" fmla="*/ 636554 w 4166715"/>
                <a:gd name="connsiteY1194" fmla="*/ 1317585 h 3792573"/>
                <a:gd name="connsiteX1195" fmla="*/ 431167 w 4166715"/>
                <a:gd name="connsiteY1195" fmla="*/ 1433929 h 3792573"/>
                <a:gd name="connsiteX1196" fmla="*/ 383826 w 4166715"/>
                <a:gd name="connsiteY1196" fmla="*/ 1368849 h 3792573"/>
                <a:gd name="connsiteX1197" fmla="*/ 429711 w 4166715"/>
                <a:gd name="connsiteY1197" fmla="*/ 1303406 h 3792573"/>
                <a:gd name="connsiteX1198" fmla="*/ 477052 w 4166715"/>
                <a:gd name="connsiteY1198" fmla="*/ 1385937 h 3792573"/>
                <a:gd name="connsiteX1199" fmla="*/ 431167 w 4166715"/>
                <a:gd name="connsiteY1199" fmla="*/ 1433929 h 3792573"/>
                <a:gd name="connsiteX1200" fmla="*/ 293514 w 4166715"/>
                <a:gd name="connsiteY1200" fmla="*/ 1443018 h 3792573"/>
                <a:gd name="connsiteX1201" fmla="*/ 239254 w 4166715"/>
                <a:gd name="connsiteY1201" fmla="*/ 1436474 h 3792573"/>
                <a:gd name="connsiteX1202" fmla="*/ 372901 w 4166715"/>
                <a:gd name="connsiteY1202" fmla="*/ 1377938 h 3792573"/>
                <a:gd name="connsiteX1203" fmla="*/ 416965 w 4166715"/>
                <a:gd name="connsiteY1203" fmla="*/ 1438655 h 3792573"/>
                <a:gd name="connsiteX1204" fmla="*/ 293514 w 4166715"/>
                <a:gd name="connsiteY1204" fmla="*/ 1443018 h 3792573"/>
                <a:gd name="connsiteX1205" fmla="*/ 350687 w 4166715"/>
                <a:gd name="connsiteY1205" fmla="*/ 1188154 h 3792573"/>
                <a:gd name="connsiteX1206" fmla="*/ 421699 w 4166715"/>
                <a:gd name="connsiteY1206" fmla="*/ 1289954 h 3792573"/>
                <a:gd name="connsiteX1207" fmla="*/ 375086 w 4166715"/>
                <a:gd name="connsiteY1207" fmla="*/ 1356488 h 3792573"/>
                <a:gd name="connsiteX1208" fmla="*/ 324104 w 4166715"/>
                <a:gd name="connsiteY1208" fmla="*/ 1286318 h 3792573"/>
                <a:gd name="connsiteX1209" fmla="*/ 350687 w 4166715"/>
                <a:gd name="connsiteY1209" fmla="*/ 1188154 h 3792573"/>
                <a:gd name="connsiteX1210" fmla="*/ 257098 w 4166715"/>
                <a:gd name="connsiteY1210" fmla="*/ 1325220 h 3792573"/>
                <a:gd name="connsiteX1211" fmla="*/ 313907 w 4166715"/>
                <a:gd name="connsiteY1211" fmla="*/ 1296862 h 3792573"/>
                <a:gd name="connsiteX1212" fmla="*/ 363797 w 4166715"/>
                <a:gd name="connsiteY1212" fmla="*/ 1365940 h 3792573"/>
                <a:gd name="connsiteX1213" fmla="*/ 214491 w 4166715"/>
                <a:gd name="connsiteY1213" fmla="*/ 1431384 h 3792573"/>
                <a:gd name="connsiteX1214" fmla="*/ 187179 w 4166715"/>
                <a:gd name="connsiteY1214" fmla="*/ 1388482 h 3792573"/>
                <a:gd name="connsiteX1215" fmla="*/ 257098 w 4166715"/>
                <a:gd name="connsiteY1215" fmla="*/ 1325220 h 3792573"/>
                <a:gd name="connsiteX1216" fmla="*/ 352873 w 4166715"/>
                <a:gd name="connsiteY1216" fmla="*/ 1498281 h 3792573"/>
                <a:gd name="connsiteX1217" fmla="*/ 310266 w 4166715"/>
                <a:gd name="connsiteY1217" fmla="*/ 1456834 h 3792573"/>
                <a:gd name="connsiteX1218" fmla="*/ 428982 w 4166715"/>
                <a:gd name="connsiteY1218" fmla="*/ 1452471 h 3792573"/>
                <a:gd name="connsiteX1219" fmla="*/ 466491 w 4166715"/>
                <a:gd name="connsiteY1219" fmla="*/ 1468831 h 3792573"/>
                <a:gd name="connsiteX1220" fmla="*/ 474138 w 4166715"/>
                <a:gd name="connsiteY1220" fmla="*/ 1467741 h 3792573"/>
                <a:gd name="connsiteX1221" fmla="*/ 542237 w 4166715"/>
                <a:gd name="connsiteY1221" fmla="*/ 1408115 h 3792573"/>
                <a:gd name="connsiteX1222" fmla="*/ 542237 w 4166715"/>
                <a:gd name="connsiteY1222" fmla="*/ 1610625 h 3792573"/>
                <a:gd name="connsiteX1223" fmla="*/ 437722 w 4166715"/>
                <a:gd name="connsiteY1223" fmla="*/ 1655344 h 3792573"/>
                <a:gd name="connsiteX1224" fmla="*/ 437722 w 4166715"/>
                <a:gd name="connsiteY1224" fmla="*/ 1576449 h 3792573"/>
                <a:gd name="connsiteX1225" fmla="*/ 435173 w 4166715"/>
                <a:gd name="connsiteY1225" fmla="*/ 1570995 h 3792573"/>
                <a:gd name="connsiteX1226" fmla="*/ 352873 w 4166715"/>
                <a:gd name="connsiteY1226" fmla="*/ 1498281 h 3792573"/>
                <a:gd name="connsiteX1227" fmla="*/ 386375 w 4166715"/>
                <a:gd name="connsiteY1227" fmla="*/ 1858581 h 3792573"/>
                <a:gd name="connsiteX1228" fmla="*/ 245809 w 4166715"/>
                <a:gd name="connsiteY1228" fmla="*/ 1691701 h 3792573"/>
                <a:gd name="connsiteX1229" fmla="*/ 431532 w 4166715"/>
                <a:gd name="connsiteY1229" fmla="*/ 1673523 h 3792573"/>
                <a:gd name="connsiteX1230" fmla="*/ 432624 w 4166715"/>
                <a:gd name="connsiteY1230" fmla="*/ 1673159 h 3792573"/>
                <a:gd name="connsiteX1231" fmla="*/ 433716 w 4166715"/>
                <a:gd name="connsiteY1231" fmla="*/ 1672795 h 3792573"/>
                <a:gd name="connsiteX1232" fmla="*/ 533133 w 4166715"/>
                <a:gd name="connsiteY1232" fmla="*/ 1630258 h 3792573"/>
                <a:gd name="connsiteX1233" fmla="*/ 458844 w 4166715"/>
                <a:gd name="connsiteY1233" fmla="*/ 1761507 h 3792573"/>
                <a:gd name="connsiteX1234" fmla="*/ 386375 w 4166715"/>
                <a:gd name="connsiteY1234" fmla="*/ 1858581 h 3792573"/>
                <a:gd name="connsiteX1235" fmla="*/ 768017 w 4166715"/>
                <a:gd name="connsiteY1235" fmla="*/ 1816770 h 3792573"/>
                <a:gd name="connsiteX1236" fmla="*/ 679890 w 4166715"/>
                <a:gd name="connsiteY1236" fmla="*/ 1688065 h 3792573"/>
                <a:gd name="connsiteX1237" fmla="*/ 706838 w 4166715"/>
                <a:gd name="connsiteY1237" fmla="*/ 1643710 h 3792573"/>
                <a:gd name="connsiteX1238" fmla="*/ 848496 w 4166715"/>
                <a:gd name="connsiteY1238" fmla="*/ 1769506 h 3792573"/>
                <a:gd name="connsiteX1239" fmla="*/ 768017 w 4166715"/>
                <a:gd name="connsiteY1239" fmla="*/ 1816770 h 3792573"/>
                <a:gd name="connsiteX1240" fmla="*/ 1186439 w 4166715"/>
                <a:gd name="connsiteY1240" fmla="*/ 1877123 h 3792573"/>
                <a:gd name="connsiteX1241" fmla="*/ 1400566 w 4166715"/>
                <a:gd name="connsiteY1241" fmla="*/ 1873124 h 3792573"/>
                <a:gd name="connsiteX1242" fmla="*/ 1251624 w 4166715"/>
                <a:gd name="connsiteY1242" fmla="*/ 1988376 h 3792573"/>
                <a:gd name="connsiteX1243" fmla="*/ 1245069 w 4166715"/>
                <a:gd name="connsiteY1243" fmla="*/ 1922933 h 3792573"/>
                <a:gd name="connsiteX1244" fmla="*/ 1242156 w 4166715"/>
                <a:gd name="connsiteY1244" fmla="*/ 1917843 h 3792573"/>
                <a:gd name="connsiteX1245" fmla="*/ 1186439 w 4166715"/>
                <a:gd name="connsiteY1245" fmla="*/ 1877123 h 3792573"/>
                <a:gd name="connsiteX1246" fmla="*/ 957745 w 4166715"/>
                <a:gd name="connsiteY1246" fmla="*/ 1958927 h 3792573"/>
                <a:gd name="connsiteX1247" fmla="*/ 1002537 w 4166715"/>
                <a:gd name="connsiteY1247" fmla="*/ 2012008 h 3792573"/>
                <a:gd name="connsiteX1248" fmla="*/ 1045144 w 4166715"/>
                <a:gd name="connsiteY1248" fmla="*/ 2128351 h 3792573"/>
                <a:gd name="connsiteX1249" fmla="*/ 888919 w 4166715"/>
                <a:gd name="connsiteY1249" fmla="*/ 2037822 h 3792573"/>
                <a:gd name="connsiteX1250" fmla="*/ 957745 w 4166715"/>
                <a:gd name="connsiteY1250" fmla="*/ 1958927 h 3792573"/>
                <a:gd name="connsiteX1251" fmla="*/ 677705 w 4166715"/>
                <a:gd name="connsiteY1251" fmla="*/ 1950201 h 3792573"/>
                <a:gd name="connsiteX1252" fmla="*/ 556439 w 4166715"/>
                <a:gd name="connsiteY1252" fmla="*/ 1877487 h 3792573"/>
                <a:gd name="connsiteX1253" fmla="*/ 662774 w 4166715"/>
                <a:gd name="connsiteY1253" fmla="*/ 1877487 h 3792573"/>
                <a:gd name="connsiteX1254" fmla="*/ 677705 w 4166715"/>
                <a:gd name="connsiteY1254" fmla="*/ 1950201 h 3792573"/>
                <a:gd name="connsiteX1255" fmla="*/ 105971 w 4166715"/>
                <a:gd name="connsiteY1255" fmla="*/ 2116717 h 3792573"/>
                <a:gd name="connsiteX1256" fmla="*/ 251271 w 4166715"/>
                <a:gd name="connsiteY1256" fmla="*/ 2161800 h 3792573"/>
                <a:gd name="connsiteX1257" fmla="*/ 21121 w 4166715"/>
                <a:gd name="connsiteY1257" fmla="*/ 2447568 h 3792573"/>
                <a:gd name="connsiteX1258" fmla="*/ 14566 w 4166715"/>
                <a:gd name="connsiteY1258" fmla="*/ 2294140 h 3792573"/>
                <a:gd name="connsiteX1259" fmla="*/ 105971 w 4166715"/>
                <a:gd name="connsiteY1259" fmla="*/ 2116717 h 3792573"/>
                <a:gd name="connsiteX1260" fmla="*/ 31318 w 4166715"/>
                <a:gd name="connsiteY1260" fmla="*/ 2479198 h 3792573"/>
                <a:gd name="connsiteX1261" fmla="*/ 273485 w 4166715"/>
                <a:gd name="connsiteY1261" fmla="*/ 2545005 h 3792573"/>
                <a:gd name="connsiteX1262" fmla="*/ 236341 w 4166715"/>
                <a:gd name="connsiteY1262" fmla="*/ 2712248 h 3792573"/>
                <a:gd name="connsiteX1263" fmla="*/ 127457 w 4166715"/>
                <a:gd name="connsiteY1263" fmla="*/ 2627172 h 3792573"/>
                <a:gd name="connsiteX1264" fmla="*/ 31318 w 4166715"/>
                <a:gd name="connsiteY1264" fmla="*/ 2479198 h 3792573"/>
                <a:gd name="connsiteX1265" fmla="*/ 474867 w 4166715"/>
                <a:gd name="connsiteY1265" fmla="*/ 2734426 h 3792573"/>
                <a:gd name="connsiteX1266" fmla="*/ 264381 w 4166715"/>
                <a:gd name="connsiteY1266" fmla="*/ 2719520 h 3792573"/>
                <a:gd name="connsiteX1267" fmla="*/ 624901 w 4166715"/>
                <a:gd name="connsiteY1267" fmla="*/ 2499195 h 3792573"/>
                <a:gd name="connsiteX1268" fmla="*/ 658040 w 4166715"/>
                <a:gd name="connsiteY1268" fmla="*/ 2734063 h 3792573"/>
                <a:gd name="connsiteX1269" fmla="*/ 474867 w 4166715"/>
                <a:gd name="connsiteY1269" fmla="*/ 2734426 h 3792573"/>
                <a:gd name="connsiteX1270" fmla="*/ 668965 w 4166715"/>
                <a:gd name="connsiteY1270" fmla="*/ 2753695 h 3792573"/>
                <a:gd name="connsiteX1271" fmla="*/ 766560 w 4166715"/>
                <a:gd name="connsiteY1271" fmla="*/ 2842044 h 3792573"/>
                <a:gd name="connsiteX1272" fmla="*/ 624537 w 4166715"/>
                <a:gd name="connsiteY1272" fmla="*/ 2856586 h 3792573"/>
                <a:gd name="connsiteX1273" fmla="*/ 668965 w 4166715"/>
                <a:gd name="connsiteY1273" fmla="*/ 2753695 h 3792573"/>
                <a:gd name="connsiteX1274" fmla="*/ 765468 w 4166715"/>
                <a:gd name="connsiteY1274" fmla="*/ 3178348 h 3792573"/>
                <a:gd name="connsiteX1275" fmla="*/ 814994 w 4166715"/>
                <a:gd name="connsiteY1275" fmla="*/ 3077638 h 3792573"/>
                <a:gd name="connsiteX1276" fmla="*/ 945364 w 4166715"/>
                <a:gd name="connsiteY1276" fmla="*/ 3310688 h 3792573"/>
                <a:gd name="connsiteX1277" fmla="*/ 745075 w 4166715"/>
                <a:gd name="connsiteY1277" fmla="*/ 3291418 h 3792573"/>
                <a:gd name="connsiteX1278" fmla="*/ 765468 w 4166715"/>
                <a:gd name="connsiteY1278" fmla="*/ 3178348 h 3792573"/>
                <a:gd name="connsiteX1279" fmla="*/ 786953 w 4166715"/>
                <a:gd name="connsiteY1279" fmla="*/ 3527377 h 3792573"/>
                <a:gd name="connsiteX1280" fmla="*/ 1001809 w 4166715"/>
                <a:gd name="connsiteY1280" fmla="*/ 3477204 h 3792573"/>
                <a:gd name="connsiteX1281" fmla="*/ 870346 w 4166715"/>
                <a:gd name="connsiteY1281" fmla="*/ 3618997 h 3792573"/>
                <a:gd name="connsiteX1282" fmla="*/ 786953 w 4166715"/>
                <a:gd name="connsiteY1282" fmla="*/ 3527377 h 3792573"/>
                <a:gd name="connsiteX1283" fmla="*/ 877994 w 4166715"/>
                <a:gd name="connsiteY1283" fmla="*/ 3641902 h 3792573"/>
                <a:gd name="connsiteX1284" fmla="*/ 1083381 w 4166715"/>
                <a:gd name="connsiteY1284" fmla="*/ 3743339 h 3792573"/>
                <a:gd name="connsiteX1285" fmla="*/ 880179 w 4166715"/>
                <a:gd name="connsiteY1285" fmla="*/ 3780423 h 3792573"/>
                <a:gd name="connsiteX1286" fmla="*/ 877994 w 4166715"/>
                <a:gd name="connsiteY1286" fmla="*/ 3641902 h 3792573"/>
                <a:gd name="connsiteX1287" fmla="*/ 1668589 w 4166715"/>
                <a:gd name="connsiteY1287" fmla="*/ 2534098 h 3792573"/>
                <a:gd name="connsiteX1288" fmla="*/ 1666040 w 4166715"/>
                <a:gd name="connsiteY1288" fmla="*/ 2537370 h 3792573"/>
                <a:gd name="connsiteX1289" fmla="*/ 1651109 w 4166715"/>
                <a:gd name="connsiteY1289" fmla="*/ 2571182 h 3792573"/>
                <a:gd name="connsiteX1290" fmla="*/ 1536034 w 4166715"/>
                <a:gd name="connsiteY1290" fmla="*/ 2571182 h 3792573"/>
                <a:gd name="connsiteX1291" fmla="*/ 1410398 w 4166715"/>
                <a:gd name="connsiteY1291" fmla="*/ 2430116 h 3792573"/>
                <a:gd name="connsiteX1292" fmla="*/ 1408577 w 4166715"/>
                <a:gd name="connsiteY1292" fmla="*/ 2336315 h 3792573"/>
                <a:gd name="connsiteX1293" fmla="*/ 1408213 w 4166715"/>
                <a:gd name="connsiteY1293" fmla="*/ 2334860 h 3792573"/>
                <a:gd name="connsiteX1294" fmla="*/ 1408213 w 4166715"/>
                <a:gd name="connsiteY1294" fmla="*/ 2334133 h 3792573"/>
                <a:gd name="connsiteX1295" fmla="*/ 1406756 w 4166715"/>
                <a:gd name="connsiteY1295" fmla="*/ 2331588 h 3792573"/>
                <a:gd name="connsiteX1296" fmla="*/ 1406756 w 4166715"/>
                <a:gd name="connsiteY1296" fmla="*/ 2331588 h 3792573"/>
                <a:gd name="connsiteX1297" fmla="*/ 1251260 w 4166715"/>
                <a:gd name="connsiteY1297" fmla="*/ 2154892 h 3792573"/>
                <a:gd name="connsiteX1298" fmla="*/ 1370340 w 4166715"/>
                <a:gd name="connsiteY1298" fmla="*/ 2239604 h 3792573"/>
                <a:gd name="connsiteX1299" fmla="*/ 1479225 w 4166715"/>
                <a:gd name="connsiteY1299" fmla="*/ 2387942 h 3792573"/>
                <a:gd name="connsiteX1300" fmla="*/ 1489421 w 4166715"/>
                <a:gd name="connsiteY1300" fmla="*/ 2389760 h 3792573"/>
                <a:gd name="connsiteX1301" fmla="*/ 1693716 w 4166715"/>
                <a:gd name="connsiteY1301" fmla="*/ 2247603 h 3792573"/>
                <a:gd name="connsiteX1302" fmla="*/ 1495976 w 4166715"/>
                <a:gd name="connsiteY1302" fmla="*/ 2494832 h 3792573"/>
                <a:gd name="connsiteX1303" fmla="*/ 1495976 w 4166715"/>
                <a:gd name="connsiteY1303" fmla="*/ 2503921 h 3792573"/>
                <a:gd name="connsiteX1304" fmla="*/ 1501803 w 4166715"/>
                <a:gd name="connsiteY1304" fmla="*/ 2506830 h 3792573"/>
                <a:gd name="connsiteX1305" fmla="*/ 1504716 w 4166715"/>
                <a:gd name="connsiteY1305" fmla="*/ 2506103 h 3792573"/>
                <a:gd name="connsiteX1306" fmla="*/ 1754895 w 4166715"/>
                <a:gd name="connsiteY1306" fmla="*/ 2398849 h 3792573"/>
                <a:gd name="connsiteX1307" fmla="*/ 1752710 w 4166715"/>
                <a:gd name="connsiteY1307" fmla="*/ 2478471 h 3792573"/>
                <a:gd name="connsiteX1308" fmla="*/ 1668589 w 4166715"/>
                <a:gd name="connsiteY1308" fmla="*/ 2534098 h 3792573"/>
                <a:gd name="connsiteX1309" fmla="*/ 1390005 w 4166715"/>
                <a:gd name="connsiteY1309" fmla="*/ 2240695 h 3792573"/>
                <a:gd name="connsiteX1310" fmla="*/ 1705733 w 4166715"/>
                <a:gd name="connsiteY1310" fmla="*/ 2221426 h 3792573"/>
                <a:gd name="connsiteX1311" fmla="*/ 1487236 w 4166715"/>
                <a:gd name="connsiteY1311" fmla="*/ 2373763 h 3792573"/>
                <a:gd name="connsiteX1312" fmla="*/ 1390005 w 4166715"/>
                <a:gd name="connsiteY1312" fmla="*/ 2240695 h 3792573"/>
                <a:gd name="connsiteX1313" fmla="*/ 1713745 w 4166715"/>
                <a:gd name="connsiteY1313" fmla="*/ 2206156 h 3792573"/>
                <a:gd name="connsiteX1314" fmla="*/ 1400566 w 4166715"/>
                <a:gd name="connsiteY1314" fmla="*/ 2225425 h 3792573"/>
                <a:gd name="connsiteX1315" fmla="*/ 1586288 w 4166715"/>
                <a:gd name="connsiteY1315" fmla="*/ 2088358 h 3792573"/>
                <a:gd name="connsiteX1316" fmla="*/ 1713745 w 4166715"/>
                <a:gd name="connsiteY1316" fmla="*/ 2206156 h 3792573"/>
                <a:gd name="connsiteX1317" fmla="*/ 1585560 w 4166715"/>
                <a:gd name="connsiteY1317" fmla="*/ 2071271 h 3792573"/>
                <a:gd name="connsiteX1318" fmla="*/ 1306976 w 4166715"/>
                <a:gd name="connsiteY1318" fmla="*/ 2011281 h 3792573"/>
                <a:gd name="connsiteX1319" fmla="*/ 1628531 w 4166715"/>
                <a:gd name="connsiteY1319" fmla="*/ 2049456 h 3792573"/>
                <a:gd name="connsiteX1320" fmla="*/ 1585560 w 4166715"/>
                <a:gd name="connsiteY1320" fmla="*/ 2071271 h 3792573"/>
                <a:gd name="connsiteX1321" fmla="*/ 2372514 w 4166715"/>
                <a:gd name="connsiteY1321" fmla="*/ 2616629 h 3792573"/>
                <a:gd name="connsiteX1322" fmla="*/ 2219930 w 4166715"/>
                <a:gd name="connsiteY1322" fmla="*/ 2459929 h 3792573"/>
                <a:gd name="connsiteX1323" fmla="*/ 2432964 w 4166715"/>
                <a:gd name="connsiteY1323" fmla="*/ 2424663 h 3792573"/>
                <a:gd name="connsiteX1324" fmla="*/ 2426409 w 4166715"/>
                <a:gd name="connsiteY1324" fmla="*/ 2554094 h 3792573"/>
                <a:gd name="connsiteX1325" fmla="*/ 2372514 w 4166715"/>
                <a:gd name="connsiteY1325" fmla="*/ 2616629 h 3792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</a:cxnLst>
              <a:rect l="l" t="t" r="r" b="b"/>
              <a:pathLst>
                <a:path w="4166715" h="3792573">
                  <a:moveTo>
                    <a:pt x="2866681" y="2618810"/>
                  </a:moveTo>
                  <a:cubicBezTo>
                    <a:pt x="2866681" y="2619537"/>
                    <a:pt x="2867045" y="2620264"/>
                    <a:pt x="2867409" y="2620992"/>
                  </a:cubicBezTo>
                  <a:cubicBezTo>
                    <a:pt x="2867409" y="2620992"/>
                    <a:pt x="2867409" y="2620992"/>
                    <a:pt x="2867409" y="2620992"/>
                  </a:cubicBezTo>
                  <a:cubicBezTo>
                    <a:pt x="2867773" y="2621719"/>
                    <a:pt x="2868137" y="2622446"/>
                    <a:pt x="2868865" y="2622810"/>
                  </a:cubicBezTo>
                  <a:cubicBezTo>
                    <a:pt x="2868865" y="2622810"/>
                    <a:pt x="2868865" y="2622810"/>
                    <a:pt x="2868865" y="2622810"/>
                  </a:cubicBezTo>
                  <a:lnTo>
                    <a:pt x="2929317" y="2683162"/>
                  </a:lnTo>
                  <a:lnTo>
                    <a:pt x="2918027" y="2744970"/>
                  </a:lnTo>
                  <a:cubicBezTo>
                    <a:pt x="2918027" y="2744970"/>
                    <a:pt x="2918027" y="2744970"/>
                    <a:pt x="2918027" y="2744970"/>
                  </a:cubicBezTo>
                  <a:cubicBezTo>
                    <a:pt x="2918027" y="2744970"/>
                    <a:pt x="2918027" y="2744970"/>
                    <a:pt x="2918027" y="2745333"/>
                  </a:cubicBezTo>
                  <a:cubicBezTo>
                    <a:pt x="2918027" y="2746060"/>
                    <a:pt x="2918027" y="2746788"/>
                    <a:pt x="2918027" y="2747878"/>
                  </a:cubicBezTo>
                  <a:cubicBezTo>
                    <a:pt x="2918027" y="2747878"/>
                    <a:pt x="2918027" y="2748242"/>
                    <a:pt x="2918027" y="2748242"/>
                  </a:cubicBezTo>
                  <a:cubicBezTo>
                    <a:pt x="2918027" y="2748242"/>
                    <a:pt x="2918027" y="2748242"/>
                    <a:pt x="2918027" y="2748606"/>
                  </a:cubicBezTo>
                  <a:cubicBezTo>
                    <a:pt x="2918391" y="2749332"/>
                    <a:pt x="2918391" y="2750060"/>
                    <a:pt x="2918756" y="2750423"/>
                  </a:cubicBezTo>
                  <a:cubicBezTo>
                    <a:pt x="2918756" y="2750423"/>
                    <a:pt x="2918756" y="2750423"/>
                    <a:pt x="2918756" y="2750423"/>
                  </a:cubicBezTo>
                  <a:cubicBezTo>
                    <a:pt x="2919120" y="2750787"/>
                    <a:pt x="2919484" y="2751514"/>
                    <a:pt x="2919848" y="2751878"/>
                  </a:cubicBezTo>
                  <a:lnTo>
                    <a:pt x="3041478" y="2860949"/>
                  </a:lnTo>
                  <a:cubicBezTo>
                    <a:pt x="3043663" y="2862767"/>
                    <a:pt x="3046577" y="2863494"/>
                    <a:pt x="3049126" y="2862040"/>
                  </a:cubicBezTo>
                  <a:cubicBezTo>
                    <a:pt x="3051675" y="2860949"/>
                    <a:pt x="3053495" y="2858404"/>
                    <a:pt x="3053495" y="2855495"/>
                  </a:cubicBezTo>
                  <a:lnTo>
                    <a:pt x="3056045" y="2716975"/>
                  </a:lnTo>
                  <a:cubicBezTo>
                    <a:pt x="3056045" y="2716611"/>
                    <a:pt x="3056045" y="2716248"/>
                    <a:pt x="3056045" y="2715884"/>
                  </a:cubicBezTo>
                  <a:cubicBezTo>
                    <a:pt x="3056045" y="2715520"/>
                    <a:pt x="3056045" y="2715157"/>
                    <a:pt x="3056045" y="2715157"/>
                  </a:cubicBezTo>
                  <a:cubicBezTo>
                    <a:pt x="3056045" y="2715157"/>
                    <a:pt x="3056045" y="2714793"/>
                    <a:pt x="3055680" y="2714793"/>
                  </a:cubicBezTo>
                  <a:cubicBezTo>
                    <a:pt x="3055680" y="2714430"/>
                    <a:pt x="3055316" y="2713702"/>
                    <a:pt x="3054952" y="2713339"/>
                  </a:cubicBezTo>
                  <a:cubicBezTo>
                    <a:pt x="3054588" y="2712975"/>
                    <a:pt x="3054588" y="2712612"/>
                    <a:pt x="3054224" y="2712248"/>
                  </a:cubicBezTo>
                  <a:cubicBezTo>
                    <a:pt x="3054224" y="2712248"/>
                    <a:pt x="3054224" y="2711885"/>
                    <a:pt x="3053860" y="2711885"/>
                  </a:cubicBezTo>
                  <a:lnTo>
                    <a:pt x="2939149" y="2585361"/>
                  </a:lnTo>
                  <a:lnTo>
                    <a:pt x="2939149" y="2494469"/>
                  </a:lnTo>
                  <a:lnTo>
                    <a:pt x="3048762" y="2586452"/>
                  </a:lnTo>
                  <a:cubicBezTo>
                    <a:pt x="3051311" y="2588634"/>
                    <a:pt x="3055316" y="2588634"/>
                    <a:pt x="3058230" y="2586452"/>
                  </a:cubicBezTo>
                  <a:lnTo>
                    <a:pt x="3162744" y="2501376"/>
                  </a:lnTo>
                  <a:cubicBezTo>
                    <a:pt x="3162744" y="2501376"/>
                    <a:pt x="3162744" y="2501376"/>
                    <a:pt x="3162744" y="2501376"/>
                  </a:cubicBezTo>
                  <a:cubicBezTo>
                    <a:pt x="3163108" y="2501013"/>
                    <a:pt x="3163108" y="2501013"/>
                    <a:pt x="3163473" y="2500649"/>
                  </a:cubicBezTo>
                  <a:cubicBezTo>
                    <a:pt x="3163837" y="2500286"/>
                    <a:pt x="3164201" y="2499922"/>
                    <a:pt x="3164565" y="2499558"/>
                  </a:cubicBezTo>
                  <a:cubicBezTo>
                    <a:pt x="3164565" y="2499195"/>
                    <a:pt x="3164929" y="2498831"/>
                    <a:pt x="3164929" y="2498831"/>
                  </a:cubicBezTo>
                  <a:cubicBezTo>
                    <a:pt x="3165293" y="2498468"/>
                    <a:pt x="3165293" y="2497741"/>
                    <a:pt x="3165293" y="2497377"/>
                  </a:cubicBezTo>
                  <a:cubicBezTo>
                    <a:pt x="3165293" y="2497377"/>
                    <a:pt x="3165293" y="2497013"/>
                    <a:pt x="3165293" y="2497013"/>
                  </a:cubicBezTo>
                  <a:cubicBezTo>
                    <a:pt x="3165293" y="2497013"/>
                    <a:pt x="3165293" y="2496650"/>
                    <a:pt x="3165293" y="2496650"/>
                  </a:cubicBezTo>
                  <a:cubicBezTo>
                    <a:pt x="3165293" y="2495923"/>
                    <a:pt x="3165293" y="2495559"/>
                    <a:pt x="3164929" y="2494832"/>
                  </a:cubicBezTo>
                  <a:cubicBezTo>
                    <a:pt x="3164929" y="2494469"/>
                    <a:pt x="3164929" y="2494105"/>
                    <a:pt x="3164565" y="2494105"/>
                  </a:cubicBezTo>
                  <a:cubicBezTo>
                    <a:pt x="3164565" y="2494105"/>
                    <a:pt x="3164565" y="2493741"/>
                    <a:pt x="3164565" y="2493741"/>
                  </a:cubicBezTo>
                  <a:lnTo>
                    <a:pt x="3106299" y="2360310"/>
                  </a:lnTo>
                  <a:cubicBezTo>
                    <a:pt x="3105935" y="2359220"/>
                    <a:pt x="3104842" y="2358129"/>
                    <a:pt x="3104114" y="2357402"/>
                  </a:cubicBezTo>
                  <a:lnTo>
                    <a:pt x="3027640" y="2300685"/>
                  </a:lnTo>
                  <a:lnTo>
                    <a:pt x="3249415" y="2165436"/>
                  </a:lnTo>
                  <a:cubicBezTo>
                    <a:pt x="3249779" y="2165072"/>
                    <a:pt x="3250507" y="2164709"/>
                    <a:pt x="3250872" y="2164345"/>
                  </a:cubicBezTo>
                  <a:cubicBezTo>
                    <a:pt x="3250872" y="2164345"/>
                    <a:pt x="3250872" y="2164345"/>
                    <a:pt x="3250872" y="2164345"/>
                  </a:cubicBezTo>
                  <a:cubicBezTo>
                    <a:pt x="3250872" y="2164345"/>
                    <a:pt x="3250872" y="2164345"/>
                    <a:pt x="3250872" y="2164345"/>
                  </a:cubicBezTo>
                  <a:cubicBezTo>
                    <a:pt x="3251236" y="2163981"/>
                    <a:pt x="3251964" y="2163254"/>
                    <a:pt x="3251964" y="2162527"/>
                  </a:cubicBezTo>
                  <a:lnTo>
                    <a:pt x="3364126" y="1926569"/>
                  </a:lnTo>
                  <a:lnTo>
                    <a:pt x="3364126" y="1926569"/>
                  </a:lnTo>
                  <a:lnTo>
                    <a:pt x="3364126" y="1926569"/>
                  </a:lnTo>
                  <a:cubicBezTo>
                    <a:pt x="3364490" y="1925842"/>
                    <a:pt x="3364854" y="1925114"/>
                    <a:pt x="3364854" y="1924024"/>
                  </a:cubicBezTo>
                  <a:cubicBezTo>
                    <a:pt x="3364854" y="1923660"/>
                    <a:pt x="3364854" y="1923660"/>
                    <a:pt x="3364854" y="1923297"/>
                  </a:cubicBezTo>
                  <a:cubicBezTo>
                    <a:pt x="3364854" y="1922569"/>
                    <a:pt x="3364854" y="1921842"/>
                    <a:pt x="3364490" y="1921479"/>
                  </a:cubicBezTo>
                  <a:cubicBezTo>
                    <a:pt x="3364490" y="1921479"/>
                    <a:pt x="3364490" y="1921115"/>
                    <a:pt x="3364490" y="1921115"/>
                  </a:cubicBezTo>
                  <a:cubicBezTo>
                    <a:pt x="3364490" y="1921115"/>
                    <a:pt x="3364490" y="1920752"/>
                    <a:pt x="3364126" y="1920752"/>
                  </a:cubicBezTo>
                  <a:cubicBezTo>
                    <a:pt x="3363761" y="1920024"/>
                    <a:pt x="3363397" y="1919661"/>
                    <a:pt x="3363033" y="1918934"/>
                  </a:cubicBezTo>
                  <a:cubicBezTo>
                    <a:pt x="3363033" y="1918934"/>
                    <a:pt x="3362669" y="1918570"/>
                    <a:pt x="3362669" y="1918570"/>
                  </a:cubicBezTo>
                  <a:cubicBezTo>
                    <a:pt x="3362669" y="1918570"/>
                    <a:pt x="3362669" y="1918570"/>
                    <a:pt x="3362669" y="1918570"/>
                  </a:cubicBezTo>
                  <a:lnTo>
                    <a:pt x="3242131" y="1798228"/>
                  </a:lnTo>
                  <a:lnTo>
                    <a:pt x="3296027" y="1674250"/>
                  </a:lnTo>
                  <a:cubicBezTo>
                    <a:pt x="3296756" y="1672432"/>
                    <a:pt x="3296756" y="1669887"/>
                    <a:pt x="3295663" y="1668069"/>
                  </a:cubicBezTo>
                  <a:cubicBezTo>
                    <a:pt x="3294571" y="1666251"/>
                    <a:pt x="3292750" y="1664797"/>
                    <a:pt x="3290929" y="1664433"/>
                  </a:cubicBezTo>
                  <a:lnTo>
                    <a:pt x="3193698" y="1642983"/>
                  </a:lnTo>
                  <a:lnTo>
                    <a:pt x="3244680" y="1586265"/>
                  </a:lnTo>
                  <a:lnTo>
                    <a:pt x="3352108" y="1650254"/>
                  </a:lnTo>
                  <a:lnTo>
                    <a:pt x="3428946" y="1784412"/>
                  </a:lnTo>
                  <a:cubicBezTo>
                    <a:pt x="3430403" y="1786957"/>
                    <a:pt x="3433316" y="1788411"/>
                    <a:pt x="3436230" y="1788048"/>
                  </a:cubicBezTo>
                  <a:cubicBezTo>
                    <a:pt x="3439143" y="1787684"/>
                    <a:pt x="3441692" y="1785503"/>
                    <a:pt x="3442420" y="1782594"/>
                  </a:cubicBezTo>
                  <a:lnTo>
                    <a:pt x="3471553" y="1656435"/>
                  </a:lnTo>
                  <a:cubicBezTo>
                    <a:pt x="3471918" y="1654253"/>
                    <a:pt x="3471553" y="1651708"/>
                    <a:pt x="3469733" y="1649890"/>
                  </a:cubicBezTo>
                  <a:lnTo>
                    <a:pt x="3406368" y="1581902"/>
                  </a:lnTo>
                  <a:lnTo>
                    <a:pt x="3418022" y="1461196"/>
                  </a:lnTo>
                  <a:lnTo>
                    <a:pt x="3496680" y="1375757"/>
                  </a:lnTo>
                  <a:cubicBezTo>
                    <a:pt x="3497409" y="1374666"/>
                    <a:pt x="3498137" y="1373576"/>
                    <a:pt x="3498501" y="1372485"/>
                  </a:cubicBezTo>
                  <a:lnTo>
                    <a:pt x="3530183" y="1229237"/>
                  </a:lnTo>
                  <a:cubicBezTo>
                    <a:pt x="3530183" y="1228510"/>
                    <a:pt x="3530547" y="1227783"/>
                    <a:pt x="3530183" y="1227056"/>
                  </a:cubicBezTo>
                  <a:lnTo>
                    <a:pt x="3522900" y="1105623"/>
                  </a:lnTo>
                  <a:cubicBezTo>
                    <a:pt x="3522900" y="1105623"/>
                    <a:pt x="3522900" y="1105259"/>
                    <a:pt x="3522900" y="1105259"/>
                  </a:cubicBezTo>
                  <a:cubicBezTo>
                    <a:pt x="3522900" y="1104169"/>
                    <a:pt x="3522536" y="1103442"/>
                    <a:pt x="3522172" y="1102714"/>
                  </a:cubicBezTo>
                  <a:cubicBezTo>
                    <a:pt x="3522172" y="1102714"/>
                    <a:pt x="3522172" y="1102351"/>
                    <a:pt x="3522172" y="1102351"/>
                  </a:cubicBezTo>
                  <a:cubicBezTo>
                    <a:pt x="3521808" y="1101624"/>
                    <a:pt x="3521444" y="1101260"/>
                    <a:pt x="3520715" y="1100533"/>
                  </a:cubicBezTo>
                  <a:cubicBezTo>
                    <a:pt x="3520351" y="1100533"/>
                    <a:pt x="3520351" y="1100169"/>
                    <a:pt x="3519987" y="1100169"/>
                  </a:cubicBezTo>
                  <a:cubicBezTo>
                    <a:pt x="3519987" y="1100169"/>
                    <a:pt x="3519987" y="1099806"/>
                    <a:pt x="3519623" y="1099806"/>
                  </a:cubicBezTo>
                  <a:lnTo>
                    <a:pt x="3337542" y="981645"/>
                  </a:lnTo>
                  <a:lnTo>
                    <a:pt x="3421663" y="780953"/>
                  </a:lnTo>
                  <a:lnTo>
                    <a:pt x="3609206" y="677698"/>
                  </a:lnTo>
                  <a:cubicBezTo>
                    <a:pt x="3609206" y="677698"/>
                    <a:pt x="3609570" y="677335"/>
                    <a:pt x="3609570" y="677335"/>
                  </a:cubicBezTo>
                  <a:cubicBezTo>
                    <a:pt x="3609935" y="677335"/>
                    <a:pt x="3609935" y="676971"/>
                    <a:pt x="3610299" y="676608"/>
                  </a:cubicBezTo>
                  <a:cubicBezTo>
                    <a:pt x="3610663" y="676244"/>
                    <a:pt x="3611027" y="675881"/>
                    <a:pt x="3611391" y="675517"/>
                  </a:cubicBezTo>
                  <a:cubicBezTo>
                    <a:pt x="3611755" y="675153"/>
                    <a:pt x="3611755" y="675153"/>
                    <a:pt x="3611755" y="674790"/>
                  </a:cubicBezTo>
                  <a:cubicBezTo>
                    <a:pt x="3612119" y="674063"/>
                    <a:pt x="3612119" y="673699"/>
                    <a:pt x="3612483" y="672972"/>
                  </a:cubicBezTo>
                  <a:cubicBezTo>
                    <a:pt x="3612483" y="672972"/>
                    <a:pt x="3612483" y="672608"/>
                    <a:pt x="3612483" y="672608"/>
                  </a:cubicBezTo>
                  <a:cubicBezTo>
                    <a:pt x="3612483" y="672608"/>
                    <a:pt x="3612483" y="672608"/>
                    <a:pt x="3612483" y="672608"/>
                  </a:cubicBezTo>
                  <a:cubicBezTo>
                    <a:pt x="3612483" y="671881"/>
                    <a:pt x="3612483" y="670791"/>
                    <a:pt x="3612483" y="670063"/>
                  </a:cubicBezTo>
                  <a:lnTo>
                    <a:pt x="3591727" y="572626"/>
                  </a:lnTo>
                  <a:lnTo>
                    <a:pt x="3764703" y="438104"/>
                  </a:lnTo>
                  <a:lnTo>
                    <a:pt x="3775628" y="588623"/>
                  </a:lnTo>
                  <a:lnTo>
                    <a:pt x="3710079" y="876572"/>
                  </a:lnTo>
                  <a:cubicBezTo>
                    <a:pt x="3709715" y="878754"/>
                    <a:pt x="3710079" y="880935"/>
                    <a:pt x="3711536" y="882753"/>
                  </a:cubicBezTo>
                  <a:lnTo>
                    <a:pt x="3842998" y="1045270"/>
                  </a:lnTo>
                  <a:cubicBezTo>
                    <a:pt x="3844819" y="1047451"/>
                    <a:pt x="3847732" y="1048542"/>
                    <a:pt x="3850645" y="1047815"/>
                  </a:cubicBezTo>
                  <a:cubicBezTo>
                    <a:pt x="3853559" y="1047088"/>
                    <a:pt x="3855380" y="1044906"/>
                    <a:pt x="3856108" y="1041998"/>
                  </a:cubicBezTo>
                  <a:lnTo>
                    <a:pt x="3895073" y="811493"/>
                  </a:lnTo>
                  <a:cubicBezTo>
                    <a:pt x="3895437" y="809675"/>
                    <a:pt x="3895073" y="807857"/>
                    <a:pt x="3893981" y="806403"/>
                  </a:cubicBezTo>
                  <a:lnTo>
                    <a:pt x="3825154" y="692605"/>
                  </a:lnTo>
                  <a:lnTo>
                    <a:pt x="3855380" y="590078"/>
                  </a:lnTo>
                  <a:lnTo>
                    <a:pt x="3975917" y="435923"/>
                  </a:lnTo>
                  <a:cubicBezTo>
                    <a:pt x="3976282" y="435559"/>
                    <a:pt x="3976282" y="435196"/>
                    <a:pt x="3976646" y="434832"/>
                  </a:cubicBezTo>
                  <a:cubicBezTo>
                    <a:pt x="3976646" y="434832"/>
                    <a:pt x="3977010" y="434469"/>
                    <a:pt x="3977010" y="434469"/>
                  </a:cubicBezTo>
                  <a:cubicBezTo>
                    <a:pt x="3977010" y="434469"/>
                    <a:pt x="3977010" y="434469"/>
                    <a:pt x="3977010" y="434469"/>
                  </a:cubicBezTo>
                  <a:lnTo>
                    <a:pt x="4015975" y="337395"/>
                  </a:lnTo>
                  <a:cubicBezTo>
                    <a:pt x="4016703" y="335577"/>
                    <a:pt x="4016703" y="333759"/>
                    <a:pt x="4015975" y="331941"/>
                  </a:cubicBezTo>
                  <a:lnTo>
                    <a:pt x="3978831" y="239230"/>
                  </a:lnTo>
                  <a:lnTo>
                    <a:pt x="4031634" y="184331"/>
                  </a:lnTo>
                  <a:lnTo>
                    <a:pt x="4118304" y="191239"/>
                  </a:lnTo>
                  <a:cubicBezTo>
                    <a:pt x="4118304" y="191239"/>
                    <a:pt x="4118668" y="191239"/>
                    <a:pt x="4118668" y="191239"/>
                  </a:cubicBezTo>
                  <a:cubicBezTo>
                    <a:pt x="4118668" y="191239"/>
                    <a:pt x="4119032" y="191239"/>
                    <a:pt x="4119032" y="191239"/>
                  </a:cubicBezTo>
                  <a:cubicBezTo>
                    <a:pt x="4119397" y="191239"/>
                    <a:pt x="4119761" y="191239"/>
                    <a:pt x="4120125" y="191239"/>
                  </a:cubicBezTo>
                  <a:cubicBezTo>
                    <a:pt x="4120489" y="191239"/>
                    <a:pt x="4120853" y="191239"/>
                    <a:pt x="4120853" y="191239"/>
                  </a:cubicBezTo>
                  <a:cubicBezTo>
                    <a:pt x="4120853" y="191239"/>
                    <a:pt x="4120853" y="191239"/>
                    <a:pt x="4121217" y="191239"/>
                  </a:cubicBezTo>
                  <a:cubicBezTo>
                    <a:pt x="4121217" y="191239"/>
                    <a:pt x="4121582" y="191239"/>
                    <a:pt x="4121582" y="191239"/>
                  </a:cubicBezTo>
                  <a:cubicBezTo>
                    <a:pt x="4122310" y="190875"/>
                    <a:pt x="4123038" y="190512"/>
                    <a:pt x="4123403" y="190148"/>
                  </a:cubicBezTo>
                  <a:cubicBezTo>
                    <a:pt x="4123403" y="190148"/>
                    <a:pt x="4123767" y="189785"/>
                    <a:pt x="4123767" y="189785"/>
                  </a:cubicBezTo>
                  <a:cubicBezTo>
                    <a:pt x="4124495" y="189421"/>
                    <a:pt x="4124859" y="188694"/>
                    <a:pt x="4125223" y="187967"/>
                  </a:cubicBezTo>
                  <a:cubicBezTo>
                    <a:pt x="4125223" y="187967"/>
                    <a:pt x="4125223" y="187967"/>
                    <a:pt x="4125223" y="187603"/>
                  </a:cubicBezTo>
                  <a:cubicBezTo>
                    <a:pt x="4125223" y="187603"/>
                    <a:pt x="4125223" y="187603"/>
                    <a:pt x="4125223" y="187603"/>
                  </a:cubicBezTo>
                  <a:lnTo>
                    <a:pt x="4174021" y="97801"/>
                  </a:lnTo>
                  <a:cubicBezTo>
                    <a:pt x="4175842" y="94529"/>
                    <a:pt x="4174749" y="90166"/>
                    <a:pt x="4171472" y="88348"/>
                  </a:cubicBezTo>
                  <a:lnTo>
                    <a:pt x="4081524" y="30176"/>
                  </a:lnTo>
                  <a:cubicBezTo>
                    <a:pt x="4081524" y="30176"/>
                    <a:pt x="4081524" y="30176"/>
                    <a:pt x="4081160" y="30176"/>
                  </a:cubicBezTo>
                  <a:cubicBezTo>
                    <a:pt x="4081160" y="30176"/>
                    <a:pt x="4080796" y="30176"/>
                    <a:pt x="4080432" y="29813"/>
                  </a:cubicBezTo>
                  <a:cubicBezTo>
                    <a:pt x="4079703" y="29449"/>
                    <a:pt x="4079339" y="29449"/>
                    <a:pt x="4078611" y="29086"/>
                  </a:cubicBezTo>
                  <a:cubicBezTo>
                    <a:pt x="4078247" y="29086"/>
                    <a:pt x="4078247" y="29086"/>
                    <a:pt x="4077883" y="29086"/>
                  </a:cubicBezTo>
                  <a:cubicBezTo>
                    <a:pt x="4077518" y="29086"/>
                    <a:pt x="4077518" y="29086"/>
                    <a:pt x="4077154" y="29086"/>
                  </a:cubicBezTo>
                  <a:lnTo>
                    <a:pt x="3944235" y="29086"/>
                  </a:lnTo>
                  <a:lnTo>
                    <a:pt x="3637975" y="0"/>
                  </a:lnTo>
                  <a:cubicBezTo>
                    <a:pt x="3637975" y="0"/>
                    <a:pt x="3637611" y="0"/>
                    <a:pt x="3637611" y="0"/>
                  </a:cubicBezTo>
                  <a:cubicBezTo>
                    <a:pt x="3637247" y="0"/>
                    <a:pt x="3637247" y="0"/>
                    <a:pt x="3636883" y="0"/>
                  </a:cubicBezTo>
                  <a:cubicBezTo>
                    <a:pt x="3636519" y="0"/>
                    <a:pt x="3636154" y="0"/>
                    <a:pt x="3635426" y="364"/>
                  </a:cubicBezTo>
                  <a:cubicBezTo>
                    <a:pt x="3635062" y="364"/>
                    <a:pt x="3635062" y="364"/>
                    <a:pt x="3634698" y="727"/>
                  </a:cubicBezTo>
                  <a:cubicBezTo>
                    <a:pt x="3634333" y="1091"/>
                    <a:pt x="3633605" y="1091"/>
                    <a:pt x="3633241" y="1454"/>
                  </a:cubicBezTo>
                  <a:cubicBezTo>
                    <a:pt x="3633241" y="1454"/>
                    <a:pt x="3632877" y="1454"/>
                    <a:pt x="3632877" y="1818"/>
                  </a:cubicBezTo>
                  <a:cubicBezTo>
                    <a:pt x="3632877" y="1818"/>
                    <a:pt x="3632877" y="1818"/>
                    <a:pt x="3632877" y="1818"/>
                  </a:cubicBezTo>
                  <a:cubicBezTo>
                    <a:pt x="3632513" y="2181"/>
                    <a:pt x="3631784" y="2545"/>
                    <a:pt x="3631420" y="3272"/>
                  </a:cubicBezTo>
                  <a:lnTo>
                    <a:pt x="3523264" y="143975"/>
                  </a:lnTo>
                  <a:lnTo>
                    <a:pt x="3434045" y="93802"/>
                  </a:lnTo>
                  <a:cubicBezTo>
                    <a:pt x="3433681" y="93438"/>
                    <a:pt x="3432952" y="93438"/>
                    <a:pt x="3432588" y="93438"/>
                  </a:cubicBezTo>
                  <a:cubicBezTo>
                    <a:pt x="3432224" y="93438"/>
                    <a:pt x="3431860" y="93074"/>
                    <a:pt x="3431860" y="93074"/>
                  </a:cubicBezTo>
                  <a:cubicBezTo>
                    <a:pt x="3431131" y="93074"/>
                    <a:pt x="3430767" y="93074"/>
                    <a:pt x="3430039" y="93074"/>
                  </a:cubicBezTo>
                  <a:cubicBezTo>
                    <a:pt x="3429675" y="93074"/>
                    <a:pt x="3429310" y="93074"/>
                    <a:pt x="3429310" y="93074"/>
                  </a:cubicBezTo>
                  <a:cubicBezTo>
                    <a:pt x="3429310" y="93074"/>
                    <a:pt x="3429310" y="93074"/>
                    <a:pt x="3429310" y="93074"/>
                  </a:cubicBezTo>
                  <a:lnTo>
                    <a:pt x="2884889" y="216689"/>
                  </a:lnTo>
                  <a:cubicBezTo>
                    <a:pt x="2881611" y="217416"/>
                    <a:pt x="2879427" y="220325"/>
                    <a:pt x="2879062" y="223233"/>
                  </a:cubicBezTo>
                  <a:lnTo>
                    <a:pt x="2871415" y="364663"/>
                  </a:lnTo>
                  <a:lnTo>
                    <a:pt x="2832449" y="257409"/>
                  </a:lnTo>
                  <a:cubicBezTo>
                    <a:pt x="2832449" y="257409"/>
                    <a:pt x="2832449" y="257409"/>
                    <a:pt x="2832449" y="257409"/>
                  </a:cubicBezTo>
                  <a:cubicBezTo>
                    <a:pt x="2832085" y="256682"/>
                    <a:pt x="2831721" y="255955"/>
                    <a:pt x="2831357" y="255591"/>
                  </a:cubicBezTo>
                  <a:cubicBezTo>
                    <a:pt x="2831357" y="255591"/>
                    <a:pt x="2831357" y="255591"/>
                    <a:pt x="2831357" y="255591"/>
                  </a:cubicBezTo>
                  <a:cubicBezTo>
                    <a:pt x="2831357" y="255591"/>
                    <a:pt x="2831357" y="255591"/>
                    <a:pt x="2830993" y="255591"/>
                  </a:cubicBezTo>
                  <a:cubicBezTo>
                    <a:pt x="2830629" y="255228"/>
                    <a:pt x="2830265" y="254501"/>
                    <a:pt x="2829536" y="254137"/>
                  </a:cubicBezTo>
                  <a:cubicBezTo>
                    <a:pt x="2829536" y="254137"/>
                    <a:pt x="2829172" y="253773"/>
                    <a:pt x="2828808" y="253773"/>
                  </a:cubicBezTo>
                  <a:cubicBezTo>
                    <a:pt x="2828444" y="253410"/>
                    <a:pt x="2828080" y="253410"/>
                    <a:pt x="2827351" y="253046"/>
                  </a:cubicBezTo>
                  <a:cubicBezTo>
                    <a:pt x="2826987" y="253046"/>
                    <a:pt x="2826987" y="253046"/>
                    <a:pt x="2826623" y="253046"/>
                  </a:cubicBezTo>
                  <a:cubicBezTo>
                    <a:pt x="2826259" y="253046"/>
                    <a:pt x="2825531" y="252683"/>
                    <a:pt x="2825166" y="252683"/>
                  </a:cubicBezTo>
                  <a:cubicBezTo>
                    <a:pt x="2825166" y="252683"/>
                    <a:pt x="2825166" y="252683"/>
                    <a:pt x="2824802" y="252683"/>
                  </a:cubicBezTo>
                  <a:lnTo>
                    <a:pt x="2447894" y="250138"/>
                  </a:lnTo>
                  <a:lnTo>
                    <a:pt x="2427866" y="201055"/>
                  </a:lnTo>
                  <a:cubicBezTo>
                    <a:pt x="2426773" y="198147"/>
                    <a:pt x="2424224" y="196693"/>
                    <a:pt x="2420947" y="196693"/>
                  </a:cubicBezTo>
                  <a:lnTo>
                    <a:pt x="2202086" y="196693"/>
                  </a:lnTo>
                  <a:cubicBezTo>
                    <a:pt x="2200629" y="196693"/>
                    <a:pt x="2199172" y="197056"/>
                    <a:pt x="2198080" y="198147"/>
                  </a:cubicBezTo>
                  <a:lnTo>
                    <a:pt x="1954091" y="368299"/>
                  </a:lnTo>
                  <a:cubicBezTo>
                    <a:pt x="1954091" y="368299"/>
                    <a:pt x="1954091" y="368299"/>
                    <a:pt x="1953727" y="368299"/>
                  </a:cubicBezTo>
                  <a:cubicBezTo>
                    <a:pt x="1953727" y="368299"/>
                    <a:pt x="1953363" y="368662"/>
                    <a:pt x="1953363" y="368662"/>
                  </a:cubicBezTo>
                  <a:lnTo>
                    <a:pt x="1835739" y="450466"/>
                  </a:lnTo>
                  <a:cubicBezTo>
                    <a:pt x="1833190" y="452284"/>
                    <a:pt x="1832097" y="455192"/>
                    <a:pt x="1832826" y="458101"/>
                  </a:cubicBezTo>
                  <a:lnTo>
                    <a:pt x="1843386" y="506820"/>
                  </a:lnTo>
                  <a:lnTo>
                    <a:pt x="1780022" y="519908"/>
                  </a:lnTo>
                  <a:cubicBezTo>
                    <a:pt x="1777837" y="520272"/>
                    <a:pt x="1775652" y="522090"/>
                    <a:pt x="1774924" y="523907"/>
                  </a:cubicBezTo>
                  <a:cubicBezTo>
                    <a:pt x="1773832" y="526089"/>
                    <a:pt x="1774196" y="528634"/>
                    <a:pt x="1775288" y="530452"/>
                  </a:cubicBezTo>
                  <a:lnTo>
                    <a:pt x="1868149" y="694059"/>
                  </a:lnTo>
                  <a:lnTo>
                    <a:pt x="1832826" y="752958"/>
                  </a:lnTo>
                  <a:lnTo>
                    <a:pt x="1680970" y="513000"/>
                  </a:lnTo>
                  <a:cubicBezTo>
                    <a:pt x="1679514" y="510455"/>
                    <a:pt x="1676600" y="509365"/>
                    <a:pt x="1674051" y="509728"/>
                  </a:cubicBezTo>
                  <a:cubicBezTo>
                    <a:pt x="1671138" y="510092"/>
                    <a:pt x="1668953" y="511910"/>
                    <a:pt x="1667860" y="514818"/>
                  </a:cubicBezTo>
                  <a:lnTo>
                    <a:pt x="1641641" y="595895"/>
                  </a:lnTo>
                  <a:cubicBezTo>
                    <a:pt x="1640912" y="598076"/>
                    <a:pt x="1641277" y="600258"/>
                    <a:pt x="1642733" y="602439"/>
                  </a:cubicBezTo>
                  <a:lnTo>
                    <a:pt x="1720664" y="713692"/>
                  </a:lnTo>
                  <a:lnTo>
                    <a:pt x="1232323" y="758775"/>
                  </a:lnTo>
                  <a:cubicBezTo>
                    <a:pt x="1231959" y="758775"/>
                    <a:pt x="1231959" y="758775"/>
                    <a:pt x="1231595" y="758775"/>
                  </a:cubicBezTo>
                  <a:cubicBezTo>
                    <a:pt x="1231231" y="758775"/>
                    <a:pt x="1230866" y="758775"/>
                    <a:pt x="1230502" y="759139"/>
                  </a:cubicBezTo>
                  <a:cubicBezTo>
                    <a:pt x="1230138" y="759139"/>
                    <a:pt x="1229410" y="759502"/>
                    <a:pt x="1229045" y="759866"/>
                  </a:cubicBezTo>
                  <a:cubicBezTo>
                    <a:pt x="1228681" y="759866"/>
                    <a:pt x="1228317" y="760229"/>
                    <a:pt x="1228317" y="760229"/>
                  </a:cubicBezTo>
                  <a:cubicBezTo>
                    <a:pt x="1227953" y="760593"/>
                    <a:pt x="1227225" y="761320"/>
                    <a:pt x="1226861" y="761684"/>
                  </a:cubicBezTo>
                  <a:cubicBezTo>
                    <a:pt x="1226861" y="761684"/>
                    <a:pt x="1226496" y="762047"/>
                    <a:pt x="1226496" y="762047"/>
                  </a:cubicBezTo>
                  <a:cubicBezTo>
                    <a:pt x="1226496" y="762047"/>
                    <a:pt x="1226496" y="762047"/>
                    <a:pt x="1226496" y="762047"/>
                  </a:cubicBezTo>
                  <a:cubicBezTo>
                    <a:pt x="1226132" y="762774"/>
                    <a:pt x="1225768" y="763502"/>
                    <a:pt x="1225404" y="764592"/>
                  </a:cubicBezTo>
                  <a:lnTo>
                    <a:pt x="1209017" y="857667"/>
                  </a:lnTo>
                  <a:lnTo>
                    <a:pt x="1131450" y="746414"/>
                  </a:lnTo>
                  <a:cubicBezTo>
                    <a:pt x="1130358" y="744596"/>
                    <a:pt x="1128537" y="743505"/>
                    <a:pt x="1126352" y="743505"/>
                  </a:cubicBezTo>
                  <a:lnTo>
                    <a:pt x="980323" y="727144"/>
                  </a:lnTo>
                  <a:cubicBezTo>
                    <a:pt x="980323" y="727144"/>
                    <a:pt x="979959" y="727144"/>
                    <a:pt x="979959" y="727144"/>
                  </a:cubicBezTo>
                  <a:cubicBezTo>
                    <a:pt x="979231" y="727144"/>
                    <a:pt x="978502" y="727144"/>
                    <a:pt x="978138" y="727144"/>
                  </a:cubicBezTo>
                  <a:cubicBezTo>
                    <a:pt x="978138" y="727144"/>
                    <a:pt x="977774" y="727144"/>
                    <a:pt x="977774" y="727144"/>
                  </a:cubicBezTo>
                  <a:lnTo>
                    <a:pt x="762919" y="787861"/>
                  </a:lnTo>
                  <a:cubicBezTo>
                    <a:pt x="762554" y="787861"/>
                    <a:pt x="762554" y="788224"/>
                    <a:pt x="762190" y="788224"/>
                  </a:cubicBezTo>
                  <a:cubicBezTo>
                    <a:pt x="761826" y="788224"/>
                    <a:pt x="761462" y="788224"/>
                    <a:pt x="761462" y="788588"/>
                  </a:cubicBezTo>
                  <a:cubicBezTo>
                    <a:pt x="761462" y="788588"/>
                    <a:pt x="761098" y="788952"/>
                    <a:pt x="761098" y="788952"/>
                  </a:cubicBezTo>
                  <a:cubicBezTo>
                    <a:pt x="761098" y="788952"/>
                    <a:pt x="760734" y="788952"/>
                    <a:pt x="760734" y="789315"/>
                  </a:cubicBezTo>
                  <a:lnTo>
                    <a:pt x="635098" y="881662"/>
                  </a:lnTo>
                  <a:cubicBezTo>
                    <a:pt x="633641" y="882753"/>
                    <a:pt x="632549" y="884571"/>
                    <a:pt x="632185" y="886752"/>
                  </a:cubicBezTo>
                  <a:cubicBezTo>
                    <a:pt x="631820" y="888570"/>
                    <a:pt x="632549" y="890752"/>
                    <a:pt x="633641" y="892206"/>
                  </a:cubicBezTo>
                  <a:lnTo>
                    <a:pt x="686445" y="955831"/>
                  </a:lnTo>
                  <a:lnTo>
                    <a:pt x="530948" y="1045997"/>
                  </a:lnTo>
                  <a:cubicBezTo>
                    <a:pt x="528763" y="1047088"/>
                    <a:pt x="527670" y="1049269"/>
                    <a:pt x="527306" y="1051451"/>
                  </a:cubicBezTo>
                  <a:lnTo>
                    <a:pt x="512740" y="1187427"/>
                  </a:lnTo>
                  <a:cubicBezTo>
                    <a:pt x="512375" y="1189608"/>
                    <a:pt x="513104" y="1191426"/>
                    <a:pt x="514560" y="1193244"/>
                  </a:cubicBezTo>
                  <a:cubicBezTo>
                    <a:pt x="516017" y="1194698"/>
                    <a:pt x="517838" y="1195789"/>
                    <a:pt x="520023" y="1195789"/>
                  </a:cubicBezTo>
                  <a:lnTo>
                    <a:pt x="686080" y="1195789"/>
                  </a:lnTo>
                  <a:lnTo>
                    <a:pt x="734878" y="1279410"/>
                  </a:lnTo>
                  <a:cubicBezTo>
                    <a:pt x="735971" y="1281592"/>
                    <a:pt x="738520" y="1283046"/>
                    <a:pt x="740705" y="1283046"/>
                  </a:cubicBezTo>
                  <a:cubicBezTo>
                    <a:pt x="743254" y="1283046"/>
                    <a:pt x="745439" y="1281955"/>
                    <a:pt x="746895" y="1280138"/>
                  </a:cubicBezTo>
                  <a:lnTo>
                    <a:pt x="846676" y="1139435"/>
                  </a:lnTo>
                  <a:cubicBezTo>
                    <a:pt x="848132" y="1137617"/>
                    <a:pt x="848496" y="1134709"/>
                    <a:pt x="847404" y="1132527"/>
                  </a:cubicBezTo>
                  <a:lnTo>
                    <a:pt x="809896" y="1036908"/>
                  </a:lnTo>
                  <a:lnTo>
                    <a:pt x="886370" y="932563"/>
                  </a:lnTo>
                  <a:lnTo>
                    <a:pt x="893653" y="995461"/>
                  </a:lnTo>
                  <a:lnTo>
                    <a:pt x="860878" y="1053996"/>
                  </a:lnTo>
                  <a:cubicBezTo>
                    <a:pt x="859421" y="1056904"/>
                    <a:pt x="859786" y="1060176"/>
                    <a:pt x="861971" y="1062721"/>
                  </a:cubicBezTo>
                  <a:lnTo>
                    <a:pt x="912225" y="1115439"/>
                  </a:lnTo>
                  <a:lnTo>
                    <a:pt x="948641" y="1181609"/>
                  </a:lnTo>
                  <a:lnTo>
                    <a:pt x="919872" y="1234327"/>
                  </a:lnTo>
                  <a:lnTo>
                    <a:pt x="739612" y="1331401"/>
                  </a:lnTo>
                  <a:lnTo>
                    <a:pt x="635462" y="1303043"/>
                  </a:lnTo>
                  <a:cubicBezTo>
                    <a:pt x="632913" y="1302315"/>
                    <a:pt x="630364" y="1303043"/>
                    <a:pt x="628543" y="1304860"/>
                  </a:cubicBezTo>
                  <a:lnTo>
                    <a:pt x="543693" y="1387028"/>
                  </a:lnTo>
                  <a:lnTo>
                    <a:pt x="466855" y="1454289"/>
                  </a:lnTo>
                  <a:lnTo>
                    <a:pt x="441728" y="1443381"/>
                  </a:lnTo>
                  <a:lnTo>
                    <a:pt x="490526" y="1392481"/>
                  </a:lnTo>
                  <a:cubicBezTo>
                    <a:pt x="492711" y="1390300"/>
                    <a:pt x="493075" y="1386664"/>
                    <a:pt x="491618" y="1383756"/>
                  </a:cubicBezTo>
                  <a:lnTo>
                    <a:pt x="435537" y="1286682"/>
                  </a:lnTo>
                  <a:cubicBezTo>
                    <a:pt x="435537" y="1286682"/>
                    <a:pt x="435537" y="1286682"/>
                    <a:pt x="435537" y="1286318"/>
                  </a:cubicBezTo>
                  <a:lnTo>
                    <a:pt x="435537" y="1285955"/>
                  </a:lnTo>
                  <a:lnTo>
                    <a:pt x="352873" y="1167067"/>
                  </a:lnTo>
                  <a:cubicBezTo>
                    <a:pt x="351416" y="1164885"/>
                    <a:pt x="348503" y="1163431"/>
                    <a:pt x="345589" y="1164158"/>
                  </a:cubicBezTo>
                  <a:cubicBezTo>
                    <a:pt x="342676" y="1164522"/>
                    <a:pt x="340491" y="1166703"/>
                    <a:pt x="339763" y="1169612"/>
                  </a:cubicBezTo>
                  <a:lnTo>
                    <a:pt x="309173" y="1283046"/>
                  </a:lnTo>
                  <a:lnTo>
                    <a:pt x="248722" y="1313223"/>
                  </a:lnTo>
                  <a:cubicBezTo>
                    <a:pt x="247994" y="1313586"/>
                    <a:pt x="247630" y="1313950"/>
                    <a:pt x="247266" y="1314313"/>
                  </a:cubicBezTo>
                  <a:lnTo>
                    <a:pt x="171884" y="1382301"/>
                  </a:lnTo>
                  <a:cubicBezTo>
                    <a:pt x="169335" y="1384846"/>
                    <a:pt x="168607" y="1388482"/>
                    <a:pt x="170792" y="1391754"/>
                  </a:cubicBezTo>
                  <a:lnTo>
                    <a:pt x="204659" y="1445199"/>
                  </a:lnTo>
                  <a:cubicBezTo>
                    <a:pt x="204659" y="1445199"/>
                    <a:pt x="205023" y="1445199"/>
                    <a:pt x="205023" y="1445563"/>
                  </a:cubicBezTo>
                  <a:cubicBezTo>
                    <a:pt x="205751" y="1446290"/>
                    <a:pt x="206115" y="1447017"/>
                    <a:pt x="206844" y="1447381"/>
                  </a:cubicBezTo>
                  <a:cubicBezTo>
                    <a:pt x="206844" y="1447381"/>
                    <a:pt x="206844" y="1447381"/>
                    <a:pt x="206844" y="1447381"/>
                  </a:cubicBezTo>
                  <a:cubicBezTo>
                    <a:pt x="207572" y="1447744"/>
                    <a:pt x="208665" y="1448108"/>
                    <a:pt x="209393" y="1448471"/>
                  </a:cubicBezTo>
                  <a:cubicBezTo>
                    <a:pt x="209393" y="1448471"/>
                    <a:pt x="209757" y="1448471"/>
                    <a:pt x="209757" y="1448471"/>
                  </a:cubicBezTo>
                  <a:lnTo>
                    <a:pt x="288780" y="1457924"/>
                  </a:lnTo>
                  <a:lnTo>
                    <a:pt x="341948" y="1509915"/>
                  </a:lnTo>
                  <a:lnTo>
                    <a:pt x="422063" y="1580448"/>
                  </a:lnTo>
                  <a:lnTo>
                    <a:pt x="422063" y="1660434"/>
                  </a:lnTo>
                  <a:lnTo>
                    <a:pt x="229422" y="1679340"/>
                  </a:lnTo>
                  <a:cubicBezTo>
                    <a:pt x="226873" y="1679703"/>
                    <a:pt x="224323" y="1681158"/>
                    <a:pt x="223231" y="1683703"/>
                  </a:cubicBezTo>
                  <a:cubicBezTo>
                    <a:pt x="222138" y="1686248"/>
                    <a:pt x="222503" y="1689156"/>
                    <a:pt x="224323" y="1690974"/>
                  </a:cubicBezTo>
                  <a:lnTo>
                    <a:pt x="379821" y="1875305"/>
                  </a:lnTo>
                  <a:cubicBezTo>
                    <a:pt x="381277" y="1877123"/>
                    <a:pt x="383462" y="1877850"/>
                    <a:pt x="385647" y="1877850"/>
                  </a:cubicBezTo>
                  <a:cubicBezTo>
                    <a:pt x="387832" y="1877850"/>
                    <a:pt x="390017" y="1876759"/>
                    <a:pt x="391109" y="1874942"/>
                  </a:cubicBezTo>
                  <a:lnTo>
                    <a:pt x="467583" y="1772414"/>
                  </a:lnTo>
                  <a:lnTo>
                    <a:pt x="666780" y="1697518"/>
                  </a:lnTo>
                  <a:lnTo>
                    <a:pt x="758549" y="1831313"/>
                  </a:lnTo>
                  <a:cubicBezTo>
                    <a:pt x="760734" y="1834585"/>
                    <a:pt x="765104" y="1835312"/>
                    <a:pt x="768381" y="1833494"/>
                  </a:cubicBezTo>
                  <a:lnTo>
                    <a:pt x="859421" y="1780049"/>
                  </a:lnTo>
                  <a:lnTo>
                    <a:pt x="1028392" y="1889121"/>
                  </a:lnTo>
                  <a:cubicBezTo>
                    <a:pt x="1028757" y="1889121"/>
                    <a:pt x="1028757" y="1889484"/>
                    <a:pt x="1029121" y="1889484"/>
                  </a:cubicBezTo>
                  <a:cubicBezTo>
                    <a:pt x="1029485" y="1889484"/>
                    <a:pt x="1029485" y="1889848"/>
                    <a:pt x="1029849" y="1889848"/>
                  </a:cubicBezTo>
                  <a:cubicBezTo>
                    <a:pt x="1029849" y="1889848"/>
                    <a:pt x="1030213" y="1889848"/>
                    <a:pt x="1030213" y="1889848"/>
                  </a:cubicBezTo>
                  <a:cubicBezTo>
                    <a:pt x="1030578" y="1889848"/>
                    <a:pt x="1031306" y="1890212"/>
                    <a:pt x="1031670" y="1890212"/>
                  </a:cubicBezTo>
                  <a:cubicBezTo>
                    <a:pt x="1032034" y="1890212"/>
                    <a:pt x="1032034" y="1890212"/>
                    <a:pt x="1032398" y="1890212"/>
                  </a:cubicBezTo>
                  <a:cubicBezTo>
                    <a:pt x="1032398" y="1890212"/>
                    <a:pt x="1032398" y="1890212"/>
                    <a:pt x="1032762" y="1890212"/>
                  </a:cubicBezTo>
                  <a:cubicBezTo>
                    <a:pt x="1032762" y="1890212"/>
                    <a:pt x="1033126" y="1890212"/>
                    <a:pt x="1033126" y="1890212"/>
                  </a:cubicBezTo>
                  <a:lnTo>
                    <a:pt x="1161676" y="1878214"/>
                  </a:lnTo>
                  <a:lnTo>
                    <a:pt x="1229774" y="1928023"/>
                  </a:lnTo>
                  <a:lnTo>
                    <a:pt x="1235965" y="1989830"/>
                  </a:lnTo>
                  <a:lnTo>
                    <a:pt x="1011277" y="2001465"/>
                  </a:lnTo>
                  <a:lnTo>
                    <a:pt x="962479" y="1943657"/>
                  </a:lnTo>
                  <a:cubicBezTo>
                    <a:pt x="961023" y="1942202"/>
                    <a:pt x="959202" y="1941112"/>
                    <a:pt x="957017" y="1941112"/>
                  </a:cubicBezTo>
                  <a:cubicBezTo>
                    <a:pt x="957017" y="1941112"/>
                    <a:pt x="957017" y="1941112"/>
                    <a:pt x="957017" y="1941112"/>
                  </a:cubicBezTo>
                  <a:cubicBezTo>
                    <a:pt x="954832" y="1941112"/>
                    <a:pt x="953011" y="1942202"/>
                    <a:pt x="951554" y="1943657"/>
                  </a:cubicBezTo>
                  <a:lnTo>
                    <a:pt x="876173" y="2030187"/>
                  </a:lnTo>
                  <a:lnTo>
                    <a:pt x="801520" y="1962562"/>
                  </a:lnTo>
                  <a:cubicBezTo>
                    <a:pt x="801156" y="1962199"/>
                    <a:pt x="800791" y="1962199"/>
                    <a:pt x="800427" y="1961835"/>
                  </a:cubicBezTo>
                  <a:cubicBezTo>
                    <a:pt x="800063" y="1961835"/>
                    <a:pt x="800063" y="1961472"/>
                    <a:pt x="799699" y="1961472"/>
                  </a:cubicBezTo>
                  <a:cubicBezTo>
                    <a:pt x="799699" y="1961472"/>
                    <a:pt x="799699" y="1961472"/>
                    <a:pt x="799699" y="1961472"/>
                  </a:cubicBezTo>
                  <a:cubicBezTo>
                    <a:pt x="798971" y="1961108"/>
                    <a:pt x="798242" y="1961108"/>
                    <a:pt x="797514" y="1960745"/>
                  </a:cubicBezTo>
                  <a:cubicBezTo>
                    <a:pt x="797514" y="1960745"/>
                    <a:pt x="797150" y="1960745"/>
                    <a:pt x="797150" y="1960745"/>
                  </a:cubicBezTo>
                  <a:cubicBezTo>
                    <a:pt x="797150" y="1960745"/>
                    <a:pt x="797150" y="1960745"/>
                    <a:pt x="797150" y="1960745"/>
                  </a:cubicBezTo>
                  <a:lnTo>
                    <a:pt x="693728" y="1958563"/>
                  </a:lnTo>
                  <a:lnTo>
                    <a:pt x="675520" y="1869488"/>
                  </a:lnTo>
                  <a:cubicBezTo>
                    <a:pt x="674792" y="1866216"/>
                    <a:pt x="671878" y="1863671"/>
                    <a:pt x="668237" y="1863671"/>
                  </a:cubicBezTo>
                  <a:lnTo>
                    <a:pt x="529855" y="1863671"/>
                  </a:lnTo>
                  <a:cubicBezTo>
                    <a:pt x="529855" y="1863671"/>
                    <a:pt x="529855" y="1863671"/>
                    <a:pt x="529855" y="1863671"/>
                  </a:cubicBezTo>
                  <a:lnTo>
                    <a:pt x="529855" y="1863671"/>
                  </a:lnTo>
                  <a:cubicBezTo>
                    <a:pt x="529855" y="1863671"/>
                    <a:pt x="529491" y="1863671"/>
                    <a:pt x="529491" y="1863671"/>
                  </a:cubicBezTo>
                  <a:cubicBezTo>
                    <a:pt x="528763" y="1863671"/>
                    <a:pt x="528398" y="1863671"/>
                    <a:pt x="527670" y="1864034"/>
                  </a:cubicBezTo>
                  <a:cubicBezTo>
                    <a:pt x="527306" y="1864034"/>
                    <a:pt x="527306" y="1864034"/>
                    <a:pt x="526942" y="1864398"/>
                  </a:cubicBezTo>
                  <a:cubicBezTo>
                    <a:pt x="526578" y="1864398"/>
                    <a:pt x="526213" y="1864761"/>
                    <a:pt x="526213" y="1864761"/>
                  </a:cubicBezTo>
                  <a:cubicBezTo>
                    <a:pt x="526213" y="1864761"/>
                    <a:pt x="525849" y="1864761"/>
                    <a:pt x="525849" y="1865125"/>
                  </a:cubicBezTo>
                  <a:cubicBezTo>
                    <a:pt x="525849" y="1865125"/>
                    <a:pt x="525485" y="1865125"/>
                    <a:pt x="525485" y="1865125"/>
                  </a:cubicBezTo>
                  <a:lnTo>
                    <a:pt x="448647" y="1917843"/>
                  </a:lnTo>
                  <a:lnTo>
                    <a:pt x="230878" y="1988012"/>
                  </a:lnTo>
                  <a:cubicBezTo>
                    <a:pt x="230514" y="1988012"/>
                    <a:pt x="230514" y="1988376"/>
                    <a:pt x="230150" y="1988376"/>
                  </a:cubicBezTo>
                  <a:cubicBezTo>
                    <a:pt x="229786" y="1988740"/>
                    <a:pt x="229058" y="1988740"/>
                    <a:pt x="228693" y="1989103"/>
                  </a:cubicBezTo>
                  <a:cubicBezTo>
                    <a:pt x="228693" y="1989103"/>
                    <a:pt x="228329" y="1989103"/>
                    <a:pt x="228329" y="1989467"/>
                  </a:cubicBezTo>
                  <a:lnTo>
                    <a:pt x="96867" y="2103628"/>
                  </a:lnTo>
                  <a:cubicBezTo>
                    <a:pt x="96867" y="2103628"/>
                    <a:pt x="96503" y="2103992"/>
                    <a:pt x="96503" y="2103992"/>
                  </a:cubicBezTo>
                  <a:cubicBezTo>
                    <a:pt x="96138" y="2104356"/>
                    <a:pt x="95774" y="2104719"/>
                    <a:pt x="95774" y="2105083"/>
                  </a:cubicBezTo>
                  <a:cubicBezTo>
                    <a:pt x="95774" y="2105446"/>
                    <a:pt x="95410" y="2105446"/>
                    <a:pt x="95410" y="2105810"/>
                  </a:cubicBezTo>
                  <a:lnTo>
                    <a:pt x="728" y="2290141"/>
                  </a:lnTo>
                  <a:cubicBezTo>
                    <a:pt x="0" y="2291232"/>
                    <a:pt x="0" y="2292686"/>
                    <a:pt x="0" y="2293777"/>
                  </a:cubicBezTo>
                  <a:lnTo>
                    <a:pt x="7283" y="2468655"/>
                  </a:lnTo>
                  <a:cubicBezTo>
                    <a:pt x="7283" y="2468655"/>
                    <a:pt x="7283" y="2468655"/>
                    <a:pt x="7283" y="2468655"/>
                  </a:cubicBezTo>
                  <a:cubicBezTo>
                    <a:pt x="7283" y="2469018"/>
                    <a:pt x="7283" y="2469746"/>
                    <a:pt x="7647" y="2470109"/>
                  </a:cubicBezTo>
                  <a:cubicBezTo>
                    <a:pt x="7647" y="2470109"/>
                    <a:pt x="7647" y="2470473"/>
                    <a:pt x="7647" y="2470473"/>
                  </a:cubicBezTo>
                  <a:cubicBezTo>
                    <a:pt x="7647" y="2470473"/>
                    <a:pt x="7647" y="2470473"/>
                    <a:pt x="7647" y="2470473"/>
                  </a:cubicBezTo>
                  <a:cubicBezTo>
                    <a:pt x="8012" y="2471200"/>
                    <a:pt x="8012" y="2471564"/>
                    <a:pt x="8376" y="2472291"/>
                  </a:cubicBezTo>
                  <a:cubicBezTo>
                    <a:pt x="8376" y="2472291"/>
                    <a:pt x="8376" y="2472291"/>
                    <a:pt x="8376" y="2472291"/>
                  </a:cubicBezTo>
                  <a:lnTo>
                    <a:pt x="115439" y="2637352"/>
                  </a:lnTo>
                  <a:cubicBezTo>
                    <a:pt x="115803" y="2638079"/>
                    <a:pt x="116532" y="2638807"/>
                    <a:pt x="116896" y="2639170"/>
                  </a:cubicBezTo>
                  <a:lnTo>
                    <a:pt x="235977" y="2732245"/>
                  </a:lnTo>
                  <a:cubicBezTo>
                    <a:pt x="235977" y="2732245"/>
                    <a:pt x="235977" y="2732245"/>
                    <a:pt x="235977" y="2732245"/>
                  </a:cubicBezTo>
                  <a:cubicBezTo>
                    <a:pt x="235977" y="2732245"/>
                    <a:pt x="235977" y="2732245"/>
                    <a:pt x="235977" y="2732245"/>
                  </a:cubicBezTo>
                  <a:cubicBezTo>
                    <a:pt x="236341" y="2732608"/>
                    <a:pt x="236705" y="2732608"/>
                    <a:pt x="236705" y="2732608"/>
                  </a:cubicBezTo>
                  <a:cubicBezTo>
                    <a:pt x="237069" y="2732608"/>
                    <a:pt x="237433" y="2732972"/>
                    <a:pt x="237797" y="2732972"/>
                  </a:cubicBezTo>
                  <a:cubicBezTo>
                    <a:pt x="238162" y="2732972"/>
                    <a:pt x="238526" y="2732972"/>
                    <a:pt x="238890" y="2733335"/>
                  </a:cubicBezTo>
                  <a:cubicBezTo>
                    <a:pt x="239254" y="2733335"/>
                    <a:pt x="239254" y="2733335"/>
                    <a:pt x="239618" y="2733699"/>
                  </a:cubicBezTo>
                  <a:lnTo>
                    <a:pt x="473410" y="2750060"/>
                  </a:lnTo>
                  <a:lnTo>
                    <a:pt x="654398" y="2750060"/>
                  </a:lnTo>
                  <a:lnTo>
                    <a:pt x="605237" y="2863858"/>
                  </a:lnTo>
                  <a:cubicBezTo>
                    <a:pt x="605237" y="2863858"/>
                    <a:pt x="605237" y="2864221"/>
                    <a:pt x="605237" y="2864221"/>
                  </a:cubicBezTo>
                  <a:cubicBezTo>
                    <a:pt x="605237" y="2864585"/>
                    <a:pt x="605237" y="2864585"/>
                    <a:pt x="604872" y="2864948"/>
                  </a:cubicBezTo>
                  <a:cubicBezTo>
                    <a:pt x="604872" y="2865676"/>
                    <a:pt x="604508" y="2866039"/>
                    <a:pt x="604508" y="2866766"/>
                  </a:cubicBezTo>
                  <a:cubicBezTo>
                    <a:pt x="604508" y="2866766"/>
                    <a:pt x="604508" y="2867130"/>
                    <a:pt x="604508" y="2867130"/>
                  </a:cubicBezTo>
                  <a:cubicBezTo>
                    <a:pt x="604508" y="2867130"/>
                    <a:pt x="604508" y="2867130"/>
                    <a:pt x="604508" y="2867494"/>
                  </a:cubicBezTo>
                  <a:cubicBezTo>
                    <a:pt x="604508" y="2868221"/>
                    <a:pt x="604872" y="2868948"/>
                    <a:pt x="605237" y="2869675"/>
                  </a:cubicBezTo>
                  <a:cubicBezTo>
                    <a:pt x="605237" y="2869675"/>
                    <a:pt x="605237" y="2870038"/>
                    <a:pt x="605237" y="2870038"/>
                  </a:cubicBezTo>
                  <a:cubicBezTo>
                    <a:pt x="605601" y="2870766"/>
                    <a:pt x="605965" y="2871493"/>
                    <a:pt x="606693" y="2871856"/>
                  </a:cubicBezTo>
                  <a:lnTo>
                    <a:pt x="804797" y="3064913"/>
                  </a:lnTo>
                  <a:lnTo>
                    <a:pt x="751266" y="3174348"/>
                  </a:lnTo>
                  <a:cubicBezTo>
                    <a:pt x="750901" y="3175076"/>
                    <a:pt x="750901" y="3175439"/>
                    <a:pt x="750537" y="3176166"/>
                  </a:cubicBezTo>
                  <a:lnTo>
                    <a:pt x="728687" y="3298326"/>
                  </a:lnTo>
                  <a:cubicBezTo>
                    <a:pt x="728687" y="3298326"/>
                    <a:pt x="728687" y="3298690"/>
                    <a:pt x="728687" y="3298690"/>
                  </a:cubicBezTo>
                  <a:cubicBezTo>
                    <a:pt x="728687" y="3298690"/>
                    <a:pt x="728687" y="3298690"/>
                    <a:pt x="728687" y="3299054"/>
                  </a:cubicBezTo>
                  <a:cubicBezTo>
                    <a:pt x="728687" y="3299417"/>
                    <a:pt x="728687" y="3299417"/>
                    <a:pt x="728687" y="3299781"/>
                  </a:cubicBezTo>
                  <a:cubicBezTo>
                    <a:pt x="728687" y="3300144"/>
                    <a:pt x="728687" y="3300508"/>
                    <a:pt x="728687" y="3300871"/>
                  </a:cubicBezTo>
                  <a:lnTo>
                    <a:pt x="765104" y="3525923"/>
                  </a:lnTo>
                  <a:cubicBezTo>
                    <a:pt x="765104" y="3525923"/>
                    <a:pt x="765104" y="3525923"/>
                    <a:pt x="765104" y="3525923"/>
                  </a:cubicBezTo>
                  <a:cubicBezTo>
                    <a:pt x="765104" y="3526286"/>
                    <a:pt x="765104" y="3526286"/>
                    <a:pt x="765468" y="3526650"/>
                  </a:cubicBezTo>
                  <a:cubicBezTo>
                    <a:pt x="765468" y="3527013"/>
                    <a:pt x="765832" y="3527377"/>
                    <a:pt x="765832" y="3527740"/>
                  </a:cubicBezTo>
                  <a:cubicBezTo>
                    <a:pt x="765832" y="3527740"/>
                    <a:pt x="765832" y="3528104"/>
                    <a:pt x="765832" y="3528104"/>
                  </a:cubicBezTo>
                  <a:cubicBezTo>
                    <a:pt x="765832" y="3528468"/>
                    <a:pt x="766196" y="3528468"/>
                    <a:pt x="766560" y="3528831"/>
                  </a:cubicBezTo>
                  <a:cubicBezTo>
                    <a:pt x="766560" y="3528831"/>
                    <a:pt x="766924" y="3529195"/>
                    <a:pt x="766924" y="3529195"/>
                  </a:cubicBezTo>
                  <a:lnTo>
                    <a:pt x="862335" y="3633904"/>
                  </a:lnTo>
                  <a:lnTo>
                    <a:pt x="864884" y="3790239"/>
                  </a:lnTo>
                  <a:cubicBezTo>
                    <a:pt x="864884" y="3792421"/>
                    <a:pt x="865976" y="3794239"/>
                    <a:pt x="867433" y="3795693"/>
                  </a:cubicBezTo>
                  <a:cubicBezTo>
                    <a:pt x="868890" y="3796784"/>
                    <a:pt x="870346" y="3797511"/>
                    <a:pt x="872167" y="3797511"/>
                  </a:cubicBezTo>
                  <a:cubicBezTo>
                    <a:pt x="872531" y="3797511"/>
                    <a:pt x="872895" y="3797511"/>
                    <a:pt x="873624" y="3797511"/>
                  </a:cubicBezTo>
                  <a:lnTo>
                    <a:pt x="1107052" y="3754973"/>
                  </a:lnTo>
                  <a:cubicBezTo>
                    <a:pt x="1107052" y="3754973"/>
                    <a:pt x="1107416" y="3754973"/>
                    <a:pt x="1107416" y="3754609"/>
                  </a:cubicBezTo>
                  <a:cubicBezTo>
                    <a:pt x="1107780" y="3754609"/>
                    <a:pt x="1108508" y="3754246"/>
                    <a:pt x="1108872" y="3753882"/>
                  </a:cubicBezTo>
                  <a:cubicBezTo>
                    <a:pt x="1109236" y="3753882"/>
                    <a:pt x="1109600" y="3753519"/>
                    <a:pt x="1109965" y="3753155"/>
                  </a:cubicBezTo>
                  <a:cubicBezTo>
                    <a:pt x="1109965" y="3753155"/>
                    <a:pt x="1110329" y="3753155"/>
                    <a:pt x="1110329" y="3752792"/>
                  </a:cubicBezTo>
                  <a:cubicBezTo>
                    <a:pt x="1110693" y="3752428"/>
                    <a:pt x="1111057" y="3752064"/>
                    <a:pt x="1111421" y="3751701"/>
                  </a:cubicBezTo>
                  <a:cubicBezTo>
                    <a:pt x="1111421" y="3751701"/>
                    <a:pt x="1111421" y="3751701"/>
                    <a:pt x="1111785" y="3751337"/>
                  </a:cubicBezTo>
                  <a:lnTo>
                    <a:pt x="1298965" y="3479385"/>
                  </a:lnTo>
                  <a:cubicBezTo>
                    <a:pt x="1298965" y="3479385"/>
                    <a:pt x="1298965" y="3479022"/>
                    <a:pt x="1299329" y="3479022"/>
                  </a:cubicBezTo>
                  <a:cubicBezTo>
                    <a:pt x="1299329" y="3478658"/>
                    <a:pt x="1299693" y="3478658"/>
                    <a:pt x="1299693" y="3478295"/>
                  </a:cubicBezTo>
                  <a:cubicBezTo>
                    <a:pt x="1299693" y="3477931"/>
                    <a:pt x="1299693" y="3477931"/>
                    <a:pt x="1300057" y="3477568"/>
                  </a:cubicBezTo>
                  <a:cubicBezTo>
                    <a:pt x="1300057" y="3477568"/>
                    <a:pt x="1300057" y="3477204"/>
                    <a:pt x="1300421" y="3477204"/>
                  </a:cubicBezTo>
                  <a:lnTo>
                    <a:pt x="1329190" y="3367041"/>
                  </a:lnTo>
                  <a:lnTo>
                    <a:pt x="1444994" y="3218341"/>
                  </a:lnTo>
                  <a:cubicBezTo>
                    <a:pt x="1444994" y="3217977"/>
                    <a:pt x="1445358" y="3217977"/>
                    <a:pt x="1445358" y="3217613"/>
                  </a:cubicBezTo>
                  <a:cubicBezTo>
                    <a:pt x="1445358" y="3217613"/>
                    <a:pt x="1445722" y="3217250"/>
                    <a:pt x="1445722" y="3217250"/>
                  </a:cubicBezTo>
                  <a:cubicBezTo>
                    <a:pt x="1445722" y="3217250"/>
                    <a:pt x="1445722" y="3217250"/>
                    <a:pt x="1445722" y="3216886"/>
                  </a:cubicBezTo>
                  <a:cubicBezTo>
                    <a:pt x="1446086" y="3216159"/>
                    <a:pt x="1446450" y="3215432"/>
                    <a:pt x="1446450" y="3214705"/>
                  </a:cubicBezTo>
                  <a:lnTo>
                    <a:pt x="1494884" y="2898034"/>
                  </a:lnTo>
                  <a:lnTo>
                    <a:pt x="1561889" y="2812230"/>
                  </a:lnTo>
                  <a:cubicBezTo>
                    <a:pt x="1561889" y="2812230"/>
                    <a:pt x="1561889" y="2812230"/>
                    <a:pt x="1561889" y="2812230"/>
                  </a:cubicBezTo>
                  <a:lnTo>
                    <a:pt x="1561889" y="2812230"/>
                  </a:lnTo>
                  <a:cubicBezTo>
                    <a:pt x="1562254" y="2811867"/>
                    <a:pt x="1562618" y="2811140"/>
                    <a:pt x="1562982" y="2810776"/>
                  </a:cubicBezTo>
                  <a:lnTo>
                    <a:pt x="1663126" y="2582089"/>
                  </a:lnTo>
                  <a:cubicBezTo>
                    <a:pt x="1663126" y="2582089"/>
                    <a:pt x="1663126" y="2582089"/>
                    <a:pt x="1663126" y="2582089"/>
                  </a:cubicBezTo>
                  <a:lnTo>
                    <a:pt x="1678785" y="2545732"/>
                  </a:lnTo>
                  <a:lnTo>
                    <a:pt x="1764363" y="2488651"/>
                  </a:lnTo>
                  <a:cubicBezTo>
                    <a:pt x="1764727" y="2488651"/>
                    <a:pt x="1764727" y="2488288"/>
                    <a:pt x="1765092" y="2487924"/>
                  </a:cubicBezTo>
                  <a:cubicBezTo>
                    <a:pt x="1765456" y="2487561"/>
                    <a:pt x="1765456" y="2487561"/>
                    <a:pt x="1765820" y="2487197"/>
                  </a:cubicBezTo>
                  <a:cubicBezTo>
                    <a:pt x="1765820" y="2487197"/>
                    <a:pt x="1766184" y="2486833"/>
                    <a:pt x="1766184" y="2486833"/>
                  </a:cubicBezTo>
                  <a:lnTo>
                    <a:pt x="1931514" y="2282870"/>
                  </a:lnTo>
                  <a:cubicBezTo>
                    <a:pt x="1931514" y="2282870"/>
                    <a:pt x="1931514" y="2282506"/>
                    <a:pt x="1931878" y="2282506"/>
                  </a:cubicBezTo>
                  <a:cubicBezTo>
                    <a:pt x="1931878" y="2282506"/>
                    <a:pt x="1932242" y="2282142"/>
                    <a:pt x="1932242" y="2282142"/>
                  </a:cubicBezTo>
                  <a:cubicBezTo>
                    <a:pt x="1932606" y="2281415"/>
                    <a:pt x="1932970" y="2280688"/>
                    <a:pt x="1933334" y="2279961"/>
                  </a:cubicBezTo>
                  <a:cubicBezTo>
                    <a:pt x="1933334" y="2279961"/>
                    <a:pt x="1933334" y="2279961"/>
                    <a:pt x="1933334" y="2279961"/>
                  </a:cubicBezTo>
                  <a:cubicBezTo>
                    <a:pt x="1933334" y="2279234"/>
                    <a:pt x="1933334" y="2278507"/>
                    <a:pt x="1933334" y="2277416"/>
                  </a:cubicBezTo>
                  <a:cubicBezTo>
                    <a:pt x="1933334" y="2277416"/>
                    <a:pt x="1933334" y="2277052"/>
                    <a:pt x="1933334" y="2277052"/>
                  </a:cubicBezTo>
                  <a:cubicBezTo>
                    <a:pt x="1933334" y="2277052"/>
                    <a:pt x="1933334" y="2276689"/>
                    <a:pt x="1933334" y="2276689"/>
                  </a:cubicBezTo>
                  <a:cubicBezTo>
                    <a:pt x="1933334" y="2276325"/>
                    <a:pt x="1932970" y="2276325"/>
                    <a:pt x="1932970" y="2275962"/>
                  </a:cubicBezTo>
                  <a:cubicBezTo>
                    <a:pt x="1932606" y="2275598"/>
                    <a:pt x="1932606" y="2274871"/>
                    <a:pt x="1932242" y="2274507"/>
                  </a:cubicBezTo>
                  <a:cubicBezTo>
                    <a:pt x="1932242" y="2274144"/>
                    <a:pt x="1931878" y="2274144"/>
                    <a:pt x="1931878" y="2274144"/>
                  </a:cubicBezTo>
                  <a:cubicBezTo>
                    <a:pt x="1931514" y="2273780"/>
                    <a:pt x="1931514" y="2273417"/>
                    <a:pt x="1931149" y="2273417"/>
                  </a:cubicBezTo>
                  <a:cubicBezTo>
                    <a:pt x="1930421" y="2273053"/>
                    <a:pt x="1930057" y="2272689"/>
                    <a:pt x="1929329" y="2272326"/>
                  </a:cubicBezTo>
                  <a:cubicBezTo>
                    <a:pt x="1928964" y="2272326"/>
                    <a:pt x="1928964" y="2271962"/>
                    <a:pt x="1928600" y="2271962"/>
                  </a:cubicBezTo>
                  <a:lnTo>
                    <a:pt x="1735594" y="2206883"/>
                  </a:lnTo>
                  <a:lnTo>
                    <a:pt x="1599762" y="2081451"/>
                  </a:lnTo>
                  <a:lnTo>
                    <a:pt x="1652566" y="2054546"/>
                  </a:lnTo>
                  <a:lnTo>
                    <a:pt x="1733774" y="2140349"/>
                  </a:lnTo>
                  <a:cubicBezTo>
                    <a:pt x="1733774" y="2140349"/>
                    <a:pt x="1734138" y="2140713"/>
                    <a:pt x="1734138" y="2140713"/>
                  </a:cubicBezTo>
                  <a:cubicBezTo>
                    <a:pt x="1734138" y="2140713"/>
                    <a:pt x="1734138" y="2141076"/>
                    <a:pt x="1734502" y="2141076"/>
                  </a:cubicBezTo>
                  <a:cubicBezTo>
                    <a:pt x="1734502" y="2141076"/>
                    <a:pt x="1734866" y="2141076"/>
                    <a:pt x="1735230" y="2141440"/>
                  </a:cubicBezTo>
                  <a:cubicBezTo>
                    <a:pt x="1735594" y="2141803"/>
                    <a:pt x="1736323" y="2142167"/>
                    <a:pt x="1736687" y="2142167"/>
                  </a:cubicBezTo>
                  <a:cubicBezTo>
                    <a:pt x="1737051" y="2142167"/>
                    <a:pt x="1737415" y="2142531"/>
                    <a:pt x="1737779" y="2142531"/>
                  </a:cubicBezTo>
                  <a:cubicBezTo>
                    <a:pt x="1737779" y="2142531"/>
                    <a:pt x="1738144" y="2142531"/>
                    <a:pt x="1738144" y="2142531"/>
                  </a:cubicBezTo>
                  <a:lnTo>
                    <a:pt x="2186791" y="2199975"/>
                  </a:lnTo>
                  <a:lnTo>
                    <a:pt x="2198808" y="2455930"/>
                  </a:lnTo>
                  <a:cubicBezTo>
                    <a:pt x="2198808" y="2455930"/>
                    <a:pt x="2198808" y="2456293"/>
                    <a:pt x="2198808" y="2456293"/>
                  </a:cubicBezTo>
                  <a:cubicBezTo>
                    <a:pt x="2198808" y="2456293"/>
                    <a:pt x="2198808" y="2456657"/>
                    <a:pt x="2198808" y="2456657"/>
                  </a:cubicBezTo>
                  <a:cubicBezTo>
                    <a:pt x="2198808" y="2457021"/>
                    <a:pt x="2199172" y="2457384"/>
                    <a:pt x="2199172" y="2457384"/>
                  </a:cubicBezTo>
                  <a:cubicBezTo>
                    <a:pt x="2199172" y="2457748"/>
                    <a:pt x="2199537" y="2458111"/>
                    <a:pt x="2199537" y="2458475"/>
                  </a:cubicBezTo>
                  <a:cubicBezTo>
                    <a:pt x="2199901" y="2458839"/>
                    <a:pt x="2199901" y="2459202"/>
                    <a:pt x="2200265" y="2459565"/>
                  </a:cubicBezTo>
                  <a:cubicBezTo>
                    <a:pt x="2200265" y="2459929"/>
                    <a:pt x="2200629" y="2459929"/>
                    <a:pt x="2200629" y="2460293"/>
                  </a:cubicBezTo>
                  <a:lnTo>
                    <a:pt x="2368508" y="2632626"/>
                  </a:lnTo>
                  <a:cubicBezTo>
                    <a:pt x="2369964" y="2634080"/>
                    <a:pt x="2371785" y="2634807"/>
                    <a:pt x="2373970" y="2634807"/>
                  </a:cubicBezTo>
                  <a:cubicBezTo>
                    <a:pt x="2376155" y="2634807"/>
                    <a:pt x="2377976" y="2633717"/>
                    <a:pt x="2379432" y="2632262"/>
                  </a:cubicBezTo>
                  <a:lnTo>
                    <a:pt x="2440248" y="2561729"/>
                  </a:lnTo>
                  <a:cubicBezTo>
                    <a:pt x="2441340" y="2560639"/>
                    <a:pt x="2442068" y="2558821"/>
                    <a:pt x="2442068" y="2557367"/>
                  </a:cubicBezTo>
                  <a:lnTo>
                    <a:pt x="2449351" y="2419936"/>
                  </a:lnTo>
                  <a:lnTo>
                    <a:pt x="2663114" y="2243967"/>
                  </a:lnTo>
                  <a:lnTo>
                    <a:pt x="2839004" y="2412665"/>
                  </a:lnTo>
                  <a:lnTo>
                    <a:pt x="2866681" y="2618810"/>
                  </a:lnTo>
                  <a:close/>
                  <a:moveTo>
                    <a:pt x="2441340" y="2406848"/>
                  </a:moveTo>
                  <a:lnTo>
                    <a:pt x="2214103" y="2202156"/>
                  </a:lnTo>
                  <a:lnTo>
                    <a:pt x="2643814" y="2239968"/>
                  </a:lnTo>
                  <a:lnTo>
                    <a:pt x="2441340" y="2406848"/>
                  </a:lnTo>
                  <a:close/>
                  <a:moveTo>
                    <a:pt x="2212282" y="2446477"/>
                  </a:moveTo>
                  <a:lnTo>
                    <a:pt x="2201357" y="2209792"/>
                  </a:lnTo>
                  <a:lnTo>
                    <a:pt x="2424953" y="2411210"/>
                  </a:lnTo>
                  <a:lnTo>
                    <a:pt x="2212282" y="2446477"/>
                  </a:lnTo>
                  <a:close/>
                  <a:moveTo>
                    <a:pt x="1666040" y="2047638"/>
                  </a:moveTo>
                  <a:lnTo>
                    <a:pt x="1861594" y="1967652"/>
                  </a:lnTo>
                  <a:lnTo>
                    <a:pt x="1738144" y="2123625"/>
                  </a:lnTo>
                  <a:lnTo>
                    <a:pt x="1666040" y="2047638"/>
                  </a:lnTo>
                  <a:close/>
                  <a:moveTo>
                    <a:pt x="1768005" y="2374853"/>
                  </a:moveTo>
                  <a:lnTo>
                    <a:pt x="1740693" y="2223244"/>
                  </a:lnTo>
                  <a:lnTo>
                    <a:pt x="1909300" y="2279961"/>
                  </a:lnTo>
                  <a:lnTo>
                    <a:pt x="1768005" y="2374853"/>
                  </a:lnTo>
                  <a:close/>
                  <a:moveTo>
                    <a:pt x="1889271" y="2310865"/>
                  </a:moveTo>
                  <a:lnTo>
                    <a:pt x="1768005" y="2460656"/>
                  </a:lnTo>
                  <a:lnTo>
                    <a:pt x="1769826" y="2391214"/>
                  </a:lnTo>
                  <a:lnTo>
                    <a:pt x="1889271" y="2310865"/>
                  </a:lnTo>
                  <a:close/>
                  <a:moveTo>
                    <a:pt x="1754531" y="2382852"/>
                  </a:moveTo>
                  <a:lnTo>
                    <a:pt x="1525837" y="2480653"/>
                  </a:lnTo>
                  <a:lnTo>
                    <a:pt x="1726854" y="2229424"/>
                  </a:lnTo>
                  <a:lnTo>
                    <a:pt x="1754531" y="2382852"/>
                  </a:lnTo>
                  <a:close/>
                  <a:moveTo>
                    <a:pt x="1433704" y="3201980"/>
                  </a:moveTo>
                  <a:lnTo>
                    <a:pt x="1245069" y="3103088"/>
                  </a:lnTo>
                  <a:lnTo>
                    <a:pt x="1477768" y="2912213"/>
                  </a:lnTo>
                  <a:lnTo>
                    <a:pt x="1433704" y="3201980"/>
                  </a:lnTo>
                  <a:close/>
                  <a:moveTo>
                    <a:pt x="1325184" y="3347772"/>
                  </a:moveTo>
                  <a:lnTo>
                    <a:pt x="1245069" y="3119449"/>
                  </a:lnTo>
                  <a:lnTo>
                    <a:pt x="1428242" y="3215432"/>
                  </a:lnTo>
                  <a:lnTo>
                    <a:pt x="1325184" y="3347772"/>
                  </a:lnTo>
                  <a:close/>
                  <a:moveTo>
                    <a:pt x="1289861" y="3460116"/>
                  </a:moveTo>
                  <a:lnTo>
                    <a:pt x="1179884" y="3344864"/>
                  </a:lnTo>
                  <a:lnTo>
                    <a:pt x="1313531" y="3368859"/>
                  </a:lnTo>
                  <a:lnTo>
                    <a:pt x="1289861" y="3460116"/>
                  </a:lnTo>
                  <a:close/>
                  <a:moveTo>
                    <a:pt x="1108872" y="3729887"/>
                  </a:moveTo>
                  <a:lnTo>
                    <a:pt x="1033126" y="3472841"/>
                  </a:lnTo>
                  <a:lnTo>
                    <a:pt x="1280028" y="3481567"/>
                  </a:lnTo>
                  <a:lnTo>
                    <a:pt x="1108872" y="3729887"/>
                  </a:lnTo>
                  <a:close/>
                  <a:moveTo>
                    <a:pt x="777849" y="3507017"/>
                  </a:moveTo>
                  <a:lnTo>
                    <a:pt x="745439" y="3306325"/>
                  </a:lnTo>
                  <a:lnTo>
                    <a:pt x="943543" y="3325231"/>
                  </a:lnTo>
                  <a:lnTo>
                    <a:pt x="777849" y="3507017"/>
                  </a:lnTo>
                  <a:close/>
                  <a:moveTo>
                    <a:pt x="254185" y="2147621"/>
                  </a:moveTo>
                  <a:lnTo>
                    <a:pt x="116896" y="2105083"/>
                  </a:lnTo>
                  <a:lnTo>
                    <a:pt x="228693" y="2008009"/>
                  </a:lnTo>
                  <a:lnTo>
                    <a:pt x="254185" y="2147621"/>
                  </a:lnTo>
                  <a:close/>
                  <a:moveTo>
                    <a:pt x="241803" y="1998920"/>
                  </a:moveTo>
                  <a:lnTo>
                    <a:pt x="431532" y="1937839"/>
                  </a:lnTo>
                  <a:lnTo>
                    <a:pt x="267659" y="2141076"/>
                  </a:lnTo>
                  <a:lnTo>
                    <a:pt x="241803" y="1998920"/>
                  </a:lnTo>
                  <a:close/>
                  <a:moveTo>
                    <a:pt x="522572" y="1884031"/>
                  </a:moveTo>
                  <a:lnTo>
                    <a:pt x="519294" y="2132714"/>
                  </a:lnTo>
                  <a:lnTo>
                    <a:pt x="279312" y="2150166"/>
                  </a:lnTo>
                  <a:lnTo>
                    <a:pt x="457387" y="1928750"/>
                  </a:lnTo>
                  <a:lnTo>
                    <a:pt x="522572" y="1884031"/>
                  </a:lnTo>
                  <a:close/>
                  <a:moveTo>
                    <a:pt x="866705" y="2040003"/>
                  </a:moveTo>
                  <a:lnTo>
                    <a:pt x="708659" y="2177434"/>
                  </a:lnTo>
                  <a:lnTo>
                    <a:pt x="799699" y="1979287"/>
                  </a:lnTo>
                  <a:lnTo>
                    <a:pt x="866705" y="2040003"/>
                  </a:lnTo>
                  <a:close/>
                  <a:moveTo>
                    <a:pt x="491982" y="2335224"/>
                  </a:moveTo>
                  <a:lnTo>
                    <a:pt x="282953" y="2164709"/>
                  </a:lnTo>
                  <a:lnTo>
                    <a:pt x="518202" y="2147621"/>
                  </a:lnTo>
                  <a:lnTo>
                    <a:pt x="491982" y="2335224"/>
                  </a:lnTo>
                  <a:close/>
                  <a:moveTo>
                    <a:pt x="486156" y="2349403"/>
                  </a:moveTo>
                  <a:lnTo>
                    <a:pt x="288780" y="2524645"/>
                  </a:lnTo>
                  <a:lnTo>
                    <a:pt x="271665" y="2174161"/>
                  </a:lnTo>
                  <a:lnTo>
                    <a:pt x="486156" y="2349403"/>
                  </a:lnTo>
                  <a:close/>
                  <a:moveTo>
                    <a:pt x="496716" y="2359220"/>
                  </a:moveTo>
                  <a:lnTo>
                    <a:pt x="615069" y="2482107"/>
                  </a:lnTo>
                  <a:lnTo>
                    <a:pt x="305167" y="2529008"/>
                  </a:lnTo>
                  <a:lnTo>
                    <a:pt x="496716" y="2359220"/>
                  </a:lnTo>
                  <a:close/>
                  <a:moveTo>
                    <a:pt x="508370" y="2350130"/>
                  </a:moveTo>
                  <a:lnTo>
                    <a:pt x="677341" y="2222517"/>
                  </a:lnTo>
                  <a:lnTo>
                    <a:pt x="626358" y="2472291"/>
                  </a:lnTo>
                  <a:lnTo>
                    <a:pt x="508370" y="2350130"/>
                  </a:lnTo>
                  <a:close/>
                  <a:moveTo>
                    <a:pt x="506913" y="2332679"/>
                  </a:moveTo>
                  <a:lnTo>
                    <a:pt x="532404" y="2149802"/>
                  </a:lnTo>
                  <a:lnTo>
                    <a:pt x="673335" y="2206883"/>
                  </a:lnTo>
                  <a:lnTo>
                    <a:pt x="506913" y="2332679"/>
                  </a:lnTo>
                  <a:close/>
                  <a:moveTo>
                    <a:pt x="1063352" y="2151620"/>
                  </a:moveTo>
                  <a:lnTo>
                    <a:pt x="1177335" y="2126170"/>
                  </a:lnTo>
                  <a:lnTo>
                    <a:pt x="952283" y="2316318"/>
                  </a:lnTo>
                  <a:lnTo>
                    <a:pt x="1063352" y="2151620"/>
                  </a:lnTo>
                  <a:close/>
                  <a:moveTo>
                    <a:pt x="1134364" y="2294867"/>
                  </a:moveTo>
                  <a:lnTo>
                    <a:pt x="1147109" y="2462111"/>
                  </a:lnTo>
                  <a:lnTo>
                    <a:pt x="935895" y="2357038"/>
                  </a:lnTo>
                  <a:lnTo>
                    <a:pt x="1134364" y="2294867"/>
                  </a:lnTo>
                  <a:close/>
                  <a:moveTo>
                    <a:pt x="923150" y="2367218"/>
                  </a:moveTo>
                  <a:lnTo>
                    <a:pt x="1138369" y="2474472"/>
                  </a:lnTo>
                  <a:lnTo>
                    <a:pt x="910040" y="2576272"/>
                  </a:lnTo>
                  <a:lnTo>
                    <a:pt x="923150" y="2367218"/>
                  </a:lnTo>
                  <a:close/>
                  <a:moveTo>
                    <a:pt x="895474" y="2577363"/>
                  </a:moveTo>
                  <a:lnTo>
                    <a:pt x="649664" y="2486833"/>
                  </a:lnTo>
                  <a:lnTo>
                    <a:pt x="908947" y="2367582"/>
                  </a:lnTo>
                  <a:lnTo>
                    <a:pt x="895474" y="2577363"/>
                  </a:lnTo>
                  <a:close/>
                  <a:moveTo>
                    <a:pt x="1148202" y="2485743"/>
                  </a:moveTo>
                  <a:lnTo>
                    <a:pt x="1151479" y="2845316"/>
                  </a:lnTo>
                  <a:lnTo>
                    <a:pt x="914046" y="2589724"/>
                  </a:lnTo>
                  <a:lnTo>
                    <a:pt x="1148202" y="2485743"/>
                  </a:lnTo>
                  <a:close/>
                  <a:moveTo>
                    <a:pt x="1162040" y="2462474"/>
                  </a:moveTo>
                  <a:lnTo>
                    <a:pt x="1148930" y="2294140"/>
                  </a:lnTo>
                  <a:lnTo>
                    <a:pt x="1380901" y="2339587"/>
                  </a:lnTo>
                  <a:lnTo>
                    <a:pt x="1162040" y="2462474"/>
                  </a:lnTo>
                  <a:close/>
                  <a:moveTo>
                    <a:pt x="1135456" y="2279234"/>
                  </a:moveTo>
                  <a:lnTo>
                    <a:pt x="949005" y="2337769"/>
                  </a:lnTo>
                  <a:lnTo>
                    <a:pt x="1188259" y="2135623"/>
                  </a:lnTo>
                  <a:lnTo>
                    <a:pt x="1135456" y="2279234"/>
                  </a:lnTo>
                  <a:close/>
                  <a:moveTo>
                    <a:pt x="1203554" y="2093812"/>
                  </a:moveTo>
                  <a:lnTo>
                    <a:pt x="1159855" y="2008009"/>
                  </a:lnTo>
                  <a:lnTo>
                    <a:pt x="1234508" y="2004010"/>
                  </a:lnTo>
                  <a:lnTo>
                    <a:pt x="1203554" y="2093812"/>
                  </a:lnTo>
                  <a:close/>
                  <a:moveTo>
                    <a:pt x="1147838" y="2016007"/>
                  </a:moveTo>
                  <a:lnTo>
                    <a:pt x="1194086" y="2106901"/>
                  </a:lnTo>
                  <a:lnTo>
                    <a:pt x="1074277" y="2133805"/>
                  </a:lnTo>
                  <a:lnTo>
                    <a:pt x="1147838" y="2016007"/>
                  </a:lnTo>
                  <a:close/>
                  <a:moveTo>
                    <a:pt x="1060439" y="2128351"/>
                  </a:moveTo>
                  <a:lnTo>
                    <a:pt x="1019288" y="2015280"/>
                  </a:lnTo>
                  <a:lnTo>
                    <a:pt x="1134728" y="2009463"/>
                  </a:lnTo>
                  <a:lnTo>
                    <a:pt x="1060439" y="2128351"/>
                  </a:lnTo>
                  <a:close/>
                  <a:moveTo>
                    <a:pt x="921693" y="2335587"/>
                  </a:moveTo>
                  <a:lnTo>
                    <a:pt x="887098" y="2053819"/>
                  </a:lnTo>
                  <a:lnTo>
                    <a:pt x="1048786" y="2147621"/>
                  </a:lnTo>
                  <a:lnTo>
                    <a:pt x="921693" y="2335587"/>
                  </a:lnTo>
                  <a:close/>
                  <a:moveTo>
                    <a:pt x="907491" y="2341041"/>
                  </a:moveTo>
                  <a:lnTo>
                    <a:pt x="700283" y="2204338"/>
                  </a:lnTo>
                  <a:lnTo>
                    <a:pt x="872167" y="2054546"/>
                  </a:lnTo>
                  <a:lnTo>
                    <a:pt x="907491" y="2341041"/>
                  </a:lnTo>
                  <a:close/>
                  <a:moveTo>
                    <a:pt x="695549" y="2171980"/>
                  </a:moveTo>
                  <a:lnTo>
                    <a:pt x="695549" y="1972379"/>
                  </a:lnTo>
                  <a:lnTo>
                    <a:pt x="786225" y="1974560"/>
                  </a:lnTo>
                  <a:lnTo>
                    <a:pt x="695549" y="2171980"/>
                  </a:lnTo>
                  <a:close/>
                  <a:moveTo>
                    <a:pt x="680982" y="2194158"/>
                  </a:moveTo>
                  <a:lnTo>
                    <a:pt x="538959" y="2136714"/>
                  </a:lnTo>
                  <a:lnTo>
                    <a:pt x="680982" y="1983286"/>
                  </a:lnTo>
                  <a:lnTo>
                    <a:pt x="680982" y="2194158"/>
                  </a:lnTo>
                  <a:close/>
                  <a:moveTo>
                    <a:pt x="533861" y="2120716"/>
                  </a:moveTo>
                  <a:lnTo>
                    <a:pt x="537138" y="1882940"/>
                  </a:lnTo>
                  <a:lnTo>
                    <a:pt x="676612" y="1966562"/>
                  </a:lnTo>
                  <a:lnTo>
                    <a:pt x="533861" y="2120716"/>
                  </a:lnTo>
                  <a:close/>
                  <a:moveTo>
                    <a:pt x="274214" y="2530462"/>
                  </a:moveTo>
                  <a:lnTo>
                    <a:pt x="27312" y="2463201"/>
                  </a:lnTo>
                  <a:lnTo>
                    <a:pt x="257098" y="2177797"/>
                  </a:lnTo>
                  <a:lnTo>
                    <a:pt x="274214" y="2530462"/>
                  </a:lnTo>
                  <a:close/>
                  <a:moveTo>
                    <a:pt x="288052" y="2546459"/>
                  </a:moveTo>
                  <a:lnTo>
                    <a:pt x="595768" y="2499922"/>
                  </a:lnTo>
                  <a:lnTo>
                    <a:pt x="251636" y="2710067"/>
                  </a:lnTo>
                  <a:lnTo>
                    <a:pt x="288052" y="2546459"/>
                  </a:lnTo>
                  <a:close/>
                  <a:moveTo>
                    <a:pt x="693000" y="2217063"/>
                  </a:moveTo>
                  <a:lnTo>
                    <a:pt x="901664" y="2354493"/>
                  </a:lnTo>
                  <a:lnTo>
                    <a:pt x="640560" y="2474836"/>
                  </a:lnTo>
                  <a:lnTo>
                    <a:pt x="693000" y="2217063"/>
                  </a:lnTo>
                  <a:close/>
                  <a:moveTo>
                    <a:pt x="886005" y="2589361"/>
                  </a:moveTo>
                  <a:lnTo>
                    <a:pt x="671878" y="2729336"/>
                  </a:lnTo>
                  <a:lnTo>
                    <a:pt x="639468" y="2498468"/>
                  </a:lnTo>
                  <a:lnTo>
                    <a:pt x="886005" y="2589361"/>
                  </a:lnTo>
                  <a:close/>
                  <a:moveTo>
                    <a:pt x="900936" y="2596996"/>
                  </a:moveTo>
                  <a:lnTo>
                    <a:pt x="1137277" y="2851133"/>
                  </a:lnTo>
                  <a:lnTo>
                    <a:pt x="684260" y="2738425"/>
                  </a:lnTo>
                  <a:lnTo>
                    <a:pt x="900936" y="2596996"/>
                  </a:lnTo>
                  <a:close/>
                  <a:moveTo>
                    <a:pt x="1087022" y="2853678"/>
                  </a:moveTo>
                  <a:lnTo>
                    <a:pt x="786589" y="2840589"/>
                  </a:lnTo>
                  <a:lnTo>
                    <a:pt x="692636" y="2755513"/>
                  </a:lnTo>
                  <a:lnTo>
                    <a:pt x="1087022" y="2853678"/>
                  </a:lnTo>
                  <a:close/>
                  <a:moveTo>
                    <a:pt x="1133635" y="2870402"/>
                  </a:moveTo>
                  <a:lnTo>
                    <a:pt x="820092" y="3050370"/>
                  </a:lnTo>
                  <a:lnTo>
                    <a:pt x="792052" y="2855495"/>
                  </a:lnTo>
                  <a:lnTo>
                    <a:pt x="1133635" y="2870402"/>
                  </a:lnTo>
                  <a:close/>
                  <a:moveTo>
                    <a:pt x="777485" y="2855859"/>
                  </a:moveTo>
                  <a:lnTo>
                    <a:pt x="804433" y="3042008"/>
                  </a:lnTo>
                  <a:lnTo>
                    <a:pt x="629271" y="2871129"/>
                  </a:lnTo>
                  <a:lnTo>
                    <a:pt x="777485" y="2855859"/>
                  </a:lnTo>
                  <a:close/>
                  <a:moveTo>
                    <a:pt x="1154757" y="2875128"/>
                  </a:moveTo>
                  <a:lnTo>
                    <a:pt x="1221762" y="3096180"/>
                  </a:lnTo>
                  <a:lnTo>
                    <a:pt x="837572" y="3057278"/>
                  </a:lnTo>
                  <a:lnTo>
                    <a:pt x="1154757" y="2875128"/>
                  </a:lnTo>
                  <a:close/>
                  <a:moveTo>
                    <a:pt x="1025843" y="3452481"/>
                  </a:moveTo>
                  <a:lnTo>
                    <a:pt x="970127" y="3327412"/>
                  </a:lnTo>
                  <a:lnTo>
                    <a:pt x="1142375" y="3339774"/>
                  </a:lnTo>
                  <a:lnTo>
                    <a:pt x="1025843" y="3452481"/>
                  </a:lnTo>
                  <a:close/>
                  <a:moveTo>
                    <a:pt x="1159127" y="3344137"/>
                  </a:moveTo>
                  <a:lnTo>
                    <a:pt x="1276023" y="3466660"/>
                  </a:lnTo>
                  <a:lnTo>
                    <a:pt x="1040774" y="3458298"/>
                  </a:lnTo>
                  <a:lnTo>
                    <a:pt x="1159127" y="3344137"/>
                  </a:lnTo>
                  <a:close/>
                  <a:moveTo>
                    <a:pt x="1160583" y="3326685"/>
                  </a:moveTo>
                  <a:cubicBezTo>
                    <a:pt x="1160219" y="3326685"/>
                    <a:pt x="1160219" y="3326685"/>
                    <a:pt x="1160583" y="3326685"/>
                  </a:cubicBezTo>
                  <a:cubicBezTo>
                    <a:pt x="1160219" y="3326685"/>
                    <a:pt x="1159855" y="3326685"/>
                    <a:pt x="1159855" y="3326685"/>
                  </a:cubicBezTo>
                  <a:lnTo>
                    <a:pt x="978138" y="3313597"/>
                  </a:lnTo>
                  <a:lnTo>
                    <a:pt x="1228681" y="3116540"/>
                  </a:lnTo>
                  <a:lnTo>
                    <a:pt x="1311710" y="3353590"/>
                  </a:lnTo>
                  <a:lnTo>
                    <a:pt x="1160583" y="3326685"/>
                  </a:lnTo>
                  <a:close/>
                  <a:moveTo>
                    <a:pt x="1213387" y="3109996"/>
                  </a:moveTo>
                  <a:lnTo>
                    <a:pt x="960658" y="3308143"/>
                  </a:lnTo>
                  <a:lnTo>
                    <a:pt x="827740" y="3070367"/>
                  </a:lnTo>
                  <a:lnTo>
                    <a:pt x="1213387" y="3109996"/>
                  </a:lnTo>
                  <a:close/>
                  <a:moveTo>
                    <a:pt x="956288" y="3332502"/>
                  </a:moveTo>
                  <a:lnTo>
                    <a:pt x="1012734" y="3459753"/>
                  </a:lnTo>
                  <a:lnTo>
                    <a:pt x="793872" y="3510653"/>
                  </a:lnTo>
                  <a:lnTo>
                    <a:pt x="956288" y="3332502"/>
                  </a:lnTo>
                  <a:close/>
                  <a:moveTo>
                    <a:pt x="1094670" y="3732431"/>
                  </a:moveTo>
                  <a:lnTo>
                    <a:pt x="882364" y="3627723"/>
                  </a:lnTo>
                  <a:lnTo>
                    <a:pt x="1020017" y="3479385"/>
                  </a:lnTo>
                  <a:lnTo>
                    <a:pt x="1094670" y="3732431"/>
                  </a:lnTo>
                  <a:close/>
                  <a:moveTo>
                    <a:pt x="1482866" y="2889308"/>
                  </a:moveTo>
                  <a:lnTo>
                    <a:pt x="1235965" y="3091817"/>
                  </a:lnTo>
                  <a:lnTo>
                    <a:pt x="1168595" y="2870038"/>
                  </a:lnTo>
                  <a:lnTo>
                    <a:pt x="1539311" y="2816957"/>
                  </a:lnTo>
                  <a:lnTo>
                    <a:pt x="1482866" y="2889308"/>
                  </a:lnTo>
                  <a:close/>
                  <a:moveTo>
                    <a:pt x="1548051" y="2800960"/>
                  </a:moveTo>
                  <a:lnTo>
                    <a:pt x="1185710" y="2852951"/>
                  </a:lnTo>
                  <a:lnTo>
                    <a:pt x="1526930" y="2591906"/>
                  </a:lnTo>
                  <a:lnTo>
                    <a:pt x="1548051" y="2800960"/>
                  </a:lnTo>
                  <a:close/>
                  <a:moveTo>
                    <a:pt x="1541132" y="2585725"/>
                  </a:moveTo>
                  <a:lnTo>
                    <a:pt x="1644918" y="2585725"/>
                  </a:lnTo>
                  <a:lnTo>
                    <a:pt x="1560433" y="2778782"/>
                  </a:lnTo>
                  <a:lnTo>
                    <a:pt x="1541132" y="2585725"/>
                  </a:lnTo>
                  <a:close/>
                  <a:moveTo>
                    <a:pt x="1166410" y="2849315"/>
                  </a:moveTo>
                  <a:lnTo>
                    <a:pt x="1162768" y="2478471"/>
                  </a:lnTo>
                  <a:lnTo>
                    <a:pt x="1394375" y="2348312"/>
                  </a:lnTo>
                  <a:lnTo>
                    <a:pt x="1395832" y="2432661"/>
                  </a:lnTo>
                  <a:cubicBezTo>
                    <a:pt x="1395832" y="2434479"/>
                    <a:pt x="1396560" y="2435933"/>
                    <a:pt x="1397652" y="2437388"/>
                  </a:cubicBezTo>
                  <a:lnTo>
                    <a:pt x="1521832" y="2576999"/>
                  </a:lnTo>
                  <a:lnTo>
                    <a:pt x="1166410" y="2849315"/>
                  </a:lnTo>
                  <a:close/>
                  <a:moveTo>
                    <a:pt x="1150751" y="2279597"/>
                  </a:moveTo>
                  <a:lnTo>
                    <a:pt x="1207196" y="2126170"/>
                  </a:lnTo>
                  <a:lnTo>
                    <a:pt x="1381993" y="2324680"/>
                  </a:lnTo>
                  <a:lnTo>
                    <a:pt x="1150751" y="2279597"/>
                  </a:lnTo>
                  <a:close/>
                  <a:moveTo>
                    <a:pt x="1246889" y="2013099"/>
                  </a:moveTo>
                  <a:lnTo>
                    <a:pt x="1569173" y="2082541"/>
                  </a:lnTo>
                  <a:lnTo>
                    <a:pt x="1376167" y="2225062"/>
                  </a:lnTo>
                  <a:lnTo>
                    <a:pt x="1213387" y="2109446"/>
                  </a:lnTo>
                  <a:lnTo>
                    <a:pt x="1246889" y="2013099"/>
                  </a:lnTo>
                  <a:close/>
                  <a:moveTo>
                    <a:pt x="703196" y="1624804"/>
                  </a:moveTo>
                  <a:lnTo>
                    <a:pt x="556803" y="1608807"/>
                  </a:lnTo>
                  <a:lnTo>
                    <a:pt x="556803" y="1408115"/>
                  </a:lnTo>
                  <a:lnTo>
                    <a:pt x="758185" y="1585538"/>
                  </a:lnTo>
                  <a:lnTo>
                    <a:pt x="703196" y="1624804"/>
                  </a:lnTo>
                  <a:close/>
                  <a:moveTo>
                    <a:pt x="666052" y="1682248"/>
                  </a:moveTo>
                  <a:lnTo>
                    <a:pt x="480693" y="1752054"/>
                  </a:lnTo>
                  <a:lnTo>
                    <a:pt x="553526" y="1623350"/>
                  </a:lnTo>
                  <a:lnTo>
                    <a:pt x="693000" y="1638620"/>
                  </a:lnTo>
                  <a:lnTo>
                    <a:pt x="666052" y="1682248"/>
                  </a:lnTo>
                  <a:close/>
                  <a:moveTo>
                    <a:pt x="1238150" y="777681"/>
                  </a:moveTo>
                  <a:lnTo>
                    <a:pt x="1440259" y="900568"/>
                  </a:lnTo>
                  <a:lnTo>
                    <a:pt x="1221762" y="870028"/>
                  </a:lnTo>
                  <a:lnTo>
                    <a:pt x="1238150" y="777681"/>
                  </a:lnTo>
                  <a:close/>
                  <a:moveTo>
                    <a:pt x="2446074" y="263226"/>
                  </a:moveTo>
                  <a:lnTo>
                    <a:pt x="2753426" y="265044"/>
                  </a:lnTo>
                  <a:lnTo>
                    <a:pt x="2356126" y="344303"/>
                  </a:lnTo>
                  <a:lnTo>
                    <a:pt x="2446074" y="263226"/>
                  </a:lnTo>
                  <a:close/>
                  <a:moveTo>
                    <a:pt x="2867773" y="397384"/>
                  </a:moveTo>
                  <a:lnTo>
                    <a:pt x="2660201" y="601712"/>
                  </a:lnTo>
                  <a:lnTo>
                    <a:pt x="2824074" y="276678"/>
                  </a:lnTo>
                  <a:lnTo>
                    <a:pt x="2867773" y="397384"/>
                  </a:lnTo>
                  <a:close/>
                  <a:moveTo>
                    <a:pt x="3634333" y="21451"/>
                  </a:moveTo>
                  <a:lnTo>
                    <a:pt x="3753414" y="393385"/>
                  </a:lnTo>
                  <a:lnTo>
                    <a:pt x="3534553" y="151246"/>
                  </a:lnTo>
                  <a:lnTo>
                    <a:pt x="3634333" y="21451"/>
                  </a:lnTo>
                  <a:close/>
                  <a:moveTo>
                    <a:pt x="3960987" y="221415"/>
                  </a:moveTo>
                  <a:lnTo>
                    <a:pt x="3664559" y="15997"/>
                  </a:lnTo>
                  <a:lnTo>
                    <a:pt x="3937316" y="41811"/>
                  </a:lnTo>
                  <a:lnTo>
                    <a:pt x="3960987" y="221415"/>
                  </a:lnTo>
                  <a:close/>
                  <a:moveTo>
                    <a:pt x="3774172" y="410473"/>
                  </a:moveTo>
                  <a:lnTo>
                    <a:pt x="3650357" y="24359"/>
                  </a:lnTo>
                  <a:lnTo>
                    <a:pt x="3958438" y="237776"/>
                  </a:lnTo>
                  <a:lnTo>
                    <a:pt x="3774172" y="410473"/>
                  </a:lnTo>
                  <a:close/>
                  <a:moveTo>
                    <a:pt x="3565143" y="488277"/>
                  </a:moveTo>
                  <a:cubicBezTo>
                    <a:pt x="3551305" y="446103"/>
                    <a:pt x="3533461" y="391204"/>
                    <a:pt x="3515617" y="336668"/>
                  </a:cubicBezTo>
                  <a:cubicBezTo>
                    <a:pt x="3496680" y="279223"/>
                    <a:pt x="3478108" y="221415"/>
                    <a:pt x="3463906" y="178514"/>
                  </a:cubicBezTo>
                  <a:cubicBezTo>
                    <a:pt x="3456987" y="157063"/>
                    <a:pt x="3450796" y="138885"/>
                    <a:pt x="3446790" y="126523"/>
                  </a:cubicBezTo>
                  <a:cubicBezTo>
                    <a:pt x="3444969" y="121070"/>
                    <a:pt x="3443512" y="116707"/>
                    <a:pt x="3442420" y="113435"/>
                  </a:cubicBezTo>
                  <a:lnTo>
                    <a:pt x="3518894" y="156336"/>
                  </a:lnTo>
                  <a:lnTo>
                    <a:pt x="3565143" y="488277"/>
                  </a:lnTo>
                  <a:close/>
                  <a:moveTo>
                    <a:pt x="3093189" y="1290681"/>
                  </a:moveTo>
                  <a:lnTo>
                    <a:pt x="3504328" y="1118348"/>
                  </a:lnTo>
                  <a:lnTo>
                    <a:pt x="3406732" y="1447381"/>
                  </a:lnTo>
                  <a:lnTo>
                    <a:pt x="3093189" y="1290681"/>
                  </a:lnTo>
                  <a:close/>
                  <a:moveTo>
                    <a:pt x="3245773" y="1565905"/>
                  </a:moveTo>
                  <a:lnTo>
                    <a:pt x="3094282" y="1307405"/>
                  </a:lnTo>
                  <a:lnTo>
                    <a:pt x="3396900" y="1458651"/>
                  </a:lnTo>
                  <a:lnTo>
                    <a:pt x="3245773" y="1565905"/>
                  </a:lnTo>
                  <a:close/>
                  <a:moveTo>
                    <a:pt x="3243588" y="2146894"/>
                  </a:moveTo>
                  <a:lnTo>
                    <a:pt x="3106663" y="2018552"/>
                  </a:lnTo>
                  <a:lnTo>
                    <a:pt x="3343732" y="1936022"/>
                  </a:lnTo>
                  <a:lnTo>
                    <a:pt x="3243588" y="2146894"/>
                  </a:lnTo>
                  <a:close/>
                  <a:moveTo>
                    <a:pt x="2879427" y="2606812"/>
                  </a:moveTo>
                  <a:lnTo>
                    <a:pt x="2854299" y="2426481"/>
                  </a:lnTo>
                  <a:lnTo>
                    <a:pt x="2924582" y="2483198"/>
                  </a:lnTo>
                  <a:lnTo>
                    <a:pt x="2924582" y="2584271"/>
                  </a:lnTo>
                  <a:lnTo>
                    <a:pt x="2879427" y="2606812"/>
                  </a:lnTo>
                  <a:close/>
                  <a:moveTo>
                    <a:pt x="2929317" y="2467928"/>
                  </a:moveTo>
                  <a:lnTo>
                    <a:pt x="2856848" y="2409756"/>
                  </a:lnTo>
                  <a:lnTo>
                    <a:pt x="2997415" y="2319590"/>
                  </a:lnTo>
                  <a:lnTo>
                    <a:pt x="2929317" y="2467928"/>
                  </a:lnTo>
                  <a:close/>
                  <a:moveTo>
                    <a:pt x="2684600" y="2230879"/>
                  </a:moveTo>
                  <a:lnTo>
                    <a:pt x="3081172" y="2029460"/>
                  </a:lnTo>
                  <a:lnTo>
                    <a:pt x="3009432" y="2291232"/>
                  </a:lnTo>
                  <a:lnTo>
                    <a:pt x="2684600" y="2230879"/>
                  </a:lnTo>
                  <a:close/>
                  <a:moveTo>
                    <a:pt x="1654386" y="2036731"/>
                  </a:moveTo>
                  <a:lnTo>
                    <a:pt x="1450456" y="1877850"/>
                  </a:lnTo>
                  <a:lnTo>
                    <a:pt x="1858681" y="1952746"/>
                  </a:lnTo>
                  <a:lnTo>
                    <a:pt x="1654386" y="2036731"/>
                  </a:lnTo>
                  <a:close/>
                  <a:moveTo>
                    <a:pt x="1164953" y="1727331"/>
                  </a:moveTo>
                  <a:lnTo>
                    <a:pt x="1342300" y="1733512"/>
                  </a:lnTo>
                  <a:lnTo>
                    <a:pt x="1171144" y="1856399"/>
                  </a:lnTo>
                  <a:lnTo>
                    <a:pt x="1164953" y="1727331"/>
                  </a:lnTo>
                  <a:close/>
                  <a:moveTo>
                    <a:pt x="1158034" y="1712425"/>
                  </a:moveTo>
                  <a:cubicBezTo>
                    <a:pt x="1157670" y="1712425"/>
                    <a:pt x="1157670" y="1712425"/>
                    <a:pt x="1157306" y="1712425"/>
                  </a:cubicBezTo>
                  <a:lnTo>
                    <a:pt x="1066265" y="1712425"/>
                  </a:lnTo>
                  <a:lnTo>
                    <a:pt x="1085566" y="1651345"/>
                  </a:lnTo>
                  <a:lnTo>
                    <a:pt x="1159491" y="1600808"/>
                  </a:lnTo>
                  <a:lnTo>
                    <a:pt x="1277115" y="1600808"/>
                  </a:lnTo>
                  <a:lnTo>
                    <a:pt x="1350311" y="1718969"/>
                  </a:lnTo>
                  <a:lnTo>
                    <a:pt x="1158034" y="1712425"/>
                  </a:lnTo>
                  <a:close/>
                  <a:moveTo>
                    <a:pt x="2383802" y="1840402"/>
                  </a:moveTo>
                  <a:lnTo>
                    <a:pt x="2529467" y="1899664"/>
                  </a:lnTo>
                  <a:lnTo>
                    <a:pt x="2216652" y="2163618"/>
                  </a:lnTo>
                  <a:lnTo>
                    <a:pt x="2383802" y="1840402"/>
                  </a:lnTo>
                  <a:close/>
                  <a:moveTo>
                    <a:pt x="2620872" y="666791"/>
                  </a:moveTo>
                  <a:lnTo>
                    <a:pt x="2696981" y="1078719"/>
                  </a:lnTo>
                  <a:lnTo>
                    <a:pt x="2328449" y="881299"/>
                  </a:lnTo>
                  <a:lnTo>
                    <a:pt x="2620872" y="666791"/>
                  </a:lnTo>
                  <a:close/>
                  <a:moveTo>
                    <a:pt x="2695889" y="1094716"/>
                  </a:moveTo>
                  <a:lnTo>
                    <a:pt x="2442432" y="1435383"/>
                  </a:lnTo>
                  <a:lnTo>
                    <a:pt x="2325172" y="896205"/>
                  </a:lnTo>
                  <a:lnTo>
                    <a:pt x="2695889" y="1094716"/>
                  </a:lnTo>
                  <a:close/>
                  <a:moveTo>
                    <a:pt x="2532744" y="1885485"/>
                  </a:moveTo>
                  <a:lnTo>
                    <a:pt x="2388172" y="1826950"/>
                  </a:lnTo>
                  <a:lnTo>
                    <a:pt x="2439883" y="1491009"/>
                  </a:lnTo>
                  <a:lnTo>
                    <a:pt x="2532744" y="1885485"/>
                  </a:lnTo>
                  <a:close/>
                  <a:moveTo>
                    <a:pt x="2663114" y="2214518"/>
                  </a:moveTo>
                  <a:lnTo>
                    <a:pt x="2554958" y="1908390"/>
                  </a:lnTo>
                  <a:lnTo>
                    <a:pt x="2771634" y="1971652"/>
                  </a:lnTo>
                  <a:lnTo>
                    <a:pt x="2663114" y="2214518"/>
                  </a:lnTo>
                  <a:close/>
                  <a:moveTo>
                    <a:pt x="2785837" y="1975287"/>
                  </a:moveTo>
                  <a:lnTo>
                    <a:pt x="3069155" y="2019643"/>
                  </a:lnTo>
                  <a:lnTo>
                    <a:pt x="2677317" y="2218517"/>
                  </a:lnTo>
                  <a:lnTo>
                    <a:pt x="2785837" y="1975287"/>
                  </a:lnTo>
                  <a:close/>
                  <a:moveTo>
                    <a:pt x="2779646" y="1959290"/>
                  </a:moveTo>
                  <a:lnTo>
                    <a:pt x="2565519" y="1896392"/>
                  </a:lnTo>
                  <a:lnTo>
                    <a:pt x="3137981" y="1670978"/>
                  </a:lnTo>
                  <a:lnTo>
                    <a:pt x="2779646" y="1959290"/>
                  </a:lnTo>
                  <a:close/>
                  <a:moveTo>
                    <a:pt x="2449351" y="1466650"/>
                  </a:moveTo>
                  <a:lnTo>
                    <a:pt x="2797854" y="1655344"/>
                  </a:lnTo>
                  <a:lnTo>
                    <a:pt x="2547311" y="1883304"/>
                  </a:lnTo>
                  <a:lnTo>
                    <a:pt x="2449351" y="1466650"/>
                  </a:lnTo>
                  <a:close/>
                  <a:moveTo>
                    <a:pt x="2459912" y="1456106"/>
                  </a:moveTo>
                  <a:lnTo>
                    <a:pt x="2755976" y="1400116"/>
                  </a:lnTo>
                  <a:lnTo>
                    <a:pt x="2800403" y="1640437"/>
                  </a:lnTo>
                  <a:lnTo>
                    <a:pt x="2459912" y="1456106"/>
                  </a:lnTo>
                  <a:close/>
                  <a:moveTo>
                    <a:pt x="2455542" y="1441927"/>
                  </a:moveTo>
                  <a:lnTo>
                    <a:pt x="2702444" y="1109986"/>
                  </a:lnTo>
                  <a:lnTo>
                    <a:pt x="2753426" y="1385573"/>
                  </a:lnTo>
                  <a:lnTo>
                    <a:pt x="2455542" y="1441927"/>
                  </a:lnTo>
                  <a:close/>
                  <a:moveTo>
                    <a:pt x="2636530" y="671881"/>
                  </a:moveTo>
                  <a:lnTo>
                    <a:pt x="3017808" y="968920"/>
                  </a:lnTo>
                  <a:lnTo>
                    <a:pt x="3070975" y="1279410"/>
                  </a:lnTo>
                  <a:lnTo>
                    <a:pt x="2713369" y="1087808"/>
                  </a:lnTo>
                  <a:lnTo>
                    <a:pt x="2636530" y="671881"/>
                  </a:lnTo>
                  <a:close/>
                  <a:moveTo>
                    <a:pt x="3027276" y="946015"/>
                  </a:moveTo>
                  <a:lnTo>
                    <a:pt x="2888166" y="414836"/>
                  </a:lnTo>
                  <a:lnTo>
                    <a:pt x="3220282" y="617709"/>
                  </a:lnTo>
                  <a:lnTo>
                    <a:pt x="3027276" y="946015"/>
                  </a:lnTo>
                  <a:close/>
                  <a:moveTo>
                    <a:pt x="3011981" y="945651"/>
                  </a:moveTo>
                  <a:lnTo>
                    <a:pt x="2635074" y="651885"/>
                  </a:lnTo>
                  <a:lnTo>
                    <a:pt x="2639808" y="642068"/>
                  </a:lnTo>
                  <a:lnTo>
                    <a:pt x="2872143" y="413018"/>
                  </a:lnTo>
                  <a:lnTo>
                    <a:pt x="3011981" y="945651"/>
                  </a:lnTo>
                  <a:close/>
                  <a:moveTo>
                    <a:pt x="2621964" y="639887"/>
                  </a:moveTo>
                  <a:lnTo>
                    <a:pt x="2346293" y="361391"/>
                  </a:lnTo>
                  <a:lnTo>
                    <a:pt x="2812057" y="268680"/>
                  </a:lnTo>
                  <a:lnTo>
                    <a:pt x="2628155" y="634070"/>
                  </a:lnTo>
                  <a:lnTo>
                    <a:pt x="2621964" y="639887"/>
                  </a:lnTo>
                  <a:close/>
                  <a:moveTo>
                    <a:pt x="2614316" y="652976"/>
                  </a:moveTo>
                  <a:cubicBezTo>
                    <a:pt x="2614316" y="652976"/>
                    <a:pt x="2614316" y="653339"/>
                    <a:pt x="2614316" y="652976"/>
                  </a:cubicBezTo>
                  <a:lnTo>
                    <a:pt x="2322259" y="867483"/>
                  </a:lnTo>
                  <a:lnTo>
                    <a:pt x="2338282" y="373752"/>
                  </a:lnTo>
                  <a:lnTo>
                    <a:pt x="2614316" y="652976"/>
                  </a:lnTo>
                  <a:close/>
                  <a:moveTo>
                    <a:pt x="2429322" y="1443745"/>
                  </a:moveTo>
                  <a:lnTo>
                    <a:pt x="1971207" y="1362668"/>
                  </a:lnTo>
                  <a:lnTo>
                    <a:pt x="2310970" y="899841"/>
                  </a:lnTo>
                  <a:lnTo>
                    <a:pt x="2429322" y="1443745"/>
                  </a:lnTo>
                  <a:close/>
                  <a:moveTo>
                    <a:pt x="2422768" y="1457197"/>
                  </a:moveTo>
                  <a:lnTo>
                    <a:pt x="1894005" y="1931659"/>
                  </a:lnTo>
                  <a:lnTo>
                    <a:pt x="1964652" y="1376121"/>
                  </a:lnTo>
                  <a:lnTo>
                    <a:pt x="2422768" y="1457197"/>
                  </a:lnTo>
                  <a:close/>
                  <a:moveTo>
                    <a:pt x="1365970" y="1716424"/>
                  </a:moveTo>
                  <a:lnTo>
                    <a:pt x="1293138" y="1598990"/>
                  </a:lnTo>
                  <a:lnTo>
                    <a:pt x="1599762" y="1538637"/>
                  </a:lnTo>
                  <a:lnTo>
                    <a:pt x="1365970" y="1716424"/>
                  </a:lnTo>
                  <a:close/>
                  <a:moveTo>
                    <a:pt x="1869606" y="1940021"/>
                  </a:moveTo>
                  <a:lnTo>
                    <a:pt x="1434069" y="1860035"/>
                  </a:lnTo>
                  <a:lnTo>
                    <a:pt x="1628895" y="1539728"/>
                  </a:lnTo>
                  <a:lnTo>
                    <a:pt x="1869606" y="1940021"/>
                  </a:lnTo>
                  <a:close/>
                  <a:moveTo>
                    <a:pt x="1639456" y="1528457"/>
                  </a:moveTo>
                  <a:lnTo>
                    <a:pt x="1949358" y="1379756"/>
                  </a:lnTo>
                  <a:lnTo>
                    <a:pt x="1879802" y="1928023"/>
                  </a:lnTo>
                  <a:lnTo>
                    <a:pt x="1639456" y="1528457"/>
                  </a:lnTo>
                  <a:close/>
                  <a:moveTo>
                    <a:pt x="1631444" y="1516096"/>
                  </a:moveTo>
                  <a:lnTo>
                    <a:pt x="1395103" y="1181609"/>
                  </a:lnTo>
                  <a:lnTo>
                    <a:pt x="1939161" y="1368849"/>
                  </a:lnTo>
                  <a:lnTo>
                    <a:pt x="1631444" y="1516096"/>
                  </a:lnTo>
                  <a:close/>
                  <a:moveTo>
                    <a:pt x="1385635" y="1163067"/>
                  </a:moveTo>
                  <a:lnTo>
                    <a:pt x="1477040" y="925291"/>
                  </a:lnTo>
                  <a:lnTo>
                    <a:pt x="1928600" y="1349580"/>
                  </a:lnTo>
                  <a:lnTo>
                    <a:pt x="1385635" y="1163067"/>
                  </a:lnTo>
                  <a:close/>
                  <a:moveTo>
                    <a:pt x="1616513" y="1520459"/>
                  </a:moveTo>
                  <a:lnTo>
                    <a:pt x="1280392" y="1586265"/>
                  </a:lnTo>
                  <a:lnTo>
                    <a:pt x="1157306" y="1586265"/>
                  </a:lnTo>
                  <a:cubicBezTo>
                    <a:pt x="1155849" y="1586265"/>
                    <a:pt x="1154392" y="1586629"/>
                    <a:pt x="1153300" y="1587356"/>
                  </a:cubicBezTo>
                  <a:lnTo>
                    <a:pt x="1103774" y="1621168"/>
                  </a:lnTo>
                  <a:lnTo>
                    <a:pt x="1376531" y="1180519"/>
                  </a:lnTo>
                  <a:lnTo>
                    <a:pt x="1616513" y="1520459"/>
                  </a:lnTo>
                  <a:close/>
                  <a:moveTo>
                    <a:pt x="1068814" y="1642983"/>
                  </a:moveTo>
                  <a:lnTo>
                    <a:pt x="902393" y="1707698"/>
                  </a:lnTo>
                  <a:lnTo>
                    <a:pt x="962844" y="1459742"/>
                  </a:lnTo>
                  <a:lnTo>
                    <a:pt x="1068814" y="1642983"/>
                  </a:lnTo>
                  <a:close/>
                  <a:moveTo>
                    <a:pt x="888554" y="1704790"/>
                  </a:moveTo>
                  <a:lnTo>
                    <a:pt x="781127" y="1587356"/>
                  </a:lnTo>
                  <a:lnTo>
                    <a:pt x="945728" y="1469922"/>
                  </a:lnTo>
                  <a:lnTo>
                    <a:pt x="888554" y="1704790"/>
                  </a:lnTo>
                  <a:close/>
                  <a:moveTo>
                    <a:pt x="1068086" y="1659343"/>
                  </a:moveTo>
                  <a:lnTo>
                    <a:pt x="1050970" y="1712425"/>
                  </a:lnTo>
                  <a:lnTo>
                    <a:pt x="931161" y="1712425"/>
                  </a:lnTo>
                  <a:lnTo>
                    <a:pt x="1068086" y="1659343"/>
                  </a:lnTo>
                  <a:close/>
                  <a:moveTo>
                    <a:pt x="1061531" y="1726968"/>
                  </a:moveTo>
                  <a:lnTo>
                    <a:pt x="1142739" y="1726968"/>
                  </a:lnTo>
                  <a:lnTo>
                    <a:pt x="1042595" y="1858217"/>
                  </a:lnTo>
                  <a:lnTo>
                    <a:pt x="1050242" y="1762598"/>
                  </a:lnTo>
                  <a:lnTo>
                    <a:pt x="1061531" y="1726968"/>
                  </a:lnTo>
                  <a:close/>
                  <a:moveTo>
                    <a:pt x="1602675" y="1554635"/>
                  </a:moveTo>
                  <a:lnTo>
                    <a:pt x="1423508" y="1849491"/>
                  </a:lnTo>
                  <a:lnTo>
                    <a:pt x="1372889" y="1729513"/>
                  </a:lnTo>
                  <a:lnTo>
                    <a:pt x="1602675" y="1554635"/>
                  </a:lnTo>
                  <a:close/>
                  <a:moveTo>
                    <a:pt x="2428230" y="1471740"/>
                  </a:moveTo>
                  <a:lnTo>
                    <a:pt x="2373606" y="1825496"/>
                  </a:lnTo>
                  <a:lnTo>
                    <a:pt x="1910392" y="1936749"/>
                  </a:lnTo>
                  <a:lnTo>
                    <a:pt x="2428230" y="1471740"/>
                  </a:lnTo>
                  <a:close/>
                  <a:moveTo>
                    <a:pt x="2366322" y="1842220"/>
                  </a:moveTo>
                  <a:lnTo>
                    <a:pt x="2190432" y="2181796"/>
                  </a:lnTo>
                  <a:lnTo>
                    <a:pt x="1900560" y="1953837"/>
                  </a:lnTo>
                  <a:lnTo>
                    <a:pt x="2366322" y="1842220"/>
                  </a:lnTo>
                  <a:close/>
                  <a:moveTo>
                    <a:pt x="2539664" y="1909844"/>
                  </a:moveTo>
                  <a:lnTo>
                    <a:pt x="2651461" y="2226152"/>
                  </a:lnTo>
                  <a:lnTo>
                    <a:pt x="2210825" y="2187250"/>
                  </a:lnTo>
                  <a:lnTo>
                    <a:pt x="2539664" y="1909844"/>
                  </a:lnTo>
                  <a:close/>
                  <a:moveTo>
                    <a:pt x="2798947" y="1962562"/>
                  </a:moveTo>
                  <a:lnTo>
                    <a:pt x="3168207" y="1665888"/>
                  </a:lnTo>
                  <a:lnTo>
                    <a:pt x="3086998" y="2007645"/>
                  </a:lnTo>
                  <a:lnTo>
                    <a:pt x="2798947" y="1962562"/>
                  </a:lnTo>
                  <a:close/>
                  <a:moveTo>
                    <a:pt x="2577536" y="1876032"/>
                  </a:moveTo>
                  <a:lnTo>
                    <a:pt x="2813513" y="1661161"/>
                  </a:lnTo>
                  <a:lnTo>
                    <a:pt x="3139802" y="1654617"/>
                  </a:lnTo>
                  <a:lnTo>
                    <a:pt x="2577536" y="1876032"/>
                  </a:lnTo>
                  <a:close/>
                  <a:moveTo>
                    <a:pt x="2816790" y="1646618"/>
                  </a:moveTo>
                  <a:lnTo>
                    <a:pt x="2772363" y="1406297"/>
                  </a:lnTo>
                  <a:lnTo>
                    <a:pt x="3155097" y="1640074"/>
                  </a:lnTo>
                  <a:lnTo>
                    <a:pt x="2816790" y="1646618"/>
                  </a:lnTo>
                  <a:close/>
                  <a:moveTo>
                    <a:pt x="2767628" y="1381938"/>
                  </a:moveTo>
                  <a:lnTo>
                    <a:pt x="2716646" y="1105986"/>
                  </a:lnTo>
                  <a:lnTo>
                    <a:pt x="3057137" y="1288500"/>
                  </a:lnTo>
                  <a:lnTo>
                    <a:pt x="2767628" y="1381938"/>
                  </a:lnTo>
                  <a:close/>
                  <a:moveTo>
                    <a:pt x="3033103" y="972555"/>
                  </a:moveTo>
                  <a:lnTo>
                    <a:pt x="3313507" y="990371"/>
                  </a:lnTo>
                  <a:lnTo>
                    <a:pt x="3083721" y="1268140"/>
                  </a:lnTo>
                  <a:lnTo>
                    <a:pt x="3033103" y="972555"/>
                  </a:lnTo>
                  <a:close/>
                  <a:moveTo>
                    <a:pt x="3036744" y="958376"/>
                  </a:moveTo>
                  <a:lnTo>
                    <a:pt x="3227201" y="634070"/>
                  </a:lnTo>
                  <a:lnTo>
                    <a:pt x="3318606" y="976555"/>
                  </a:lnTo>
                  <a:lnTo>
                    <a:pt x="3036744" y="958376"/>
                  </a:lnTo>
                  <a:close/>
                  <a:moveTo>
                    <a:pt x="3261068" y="372661"/>
                  </a:moveTo>
                  <a:lnTo>
                    <a:pt x="3427854" y="115980"/>
                  </a:lnTo>
                  <a:cubicBezTo>
                    <a:pt x="3439871" y="150882"/>
                    <a:pt x="3522172" y="403565"/>
                    <a:pt x="3570970" y="553357"/>
                  </a:cubicBezTo>
                  <a:lnTo>
                    <a:pt x="3261068" y="372661"/>
                  </a:lnTo>
                  <a:close/>
                  <a:moveTo>
                    <a:pt x="3561501" y="564628"/>
                  </a:moveTo>
                  <a:lnTo>
                    <a:pt x="3237761" y="606802"/>
                  </a:lnTo>
                  <a:lnTo>
                    <a:pt x="3256698" y="386841"/>
                  </a:lnTo>
                  <a:lnTo>
                    <a:pt x="3561501" y="564628"/>
                  </a:lnTo>
                  <a:close/>
                  <a:moveTo>
                    <a:pt x="3251236" y="360664"/>
                  </a:moveTo>
                  <a:lnTo>
                    <a:pt x="3148906" y="169788"/>
                  </a:lnTo>
                  <a:lnTo>
                    <a:pt x="3414744" y="109435"/>
                  </a:lnTo>
                  <a:lnTo>
                    <a:pt x="3251236" y="360664"/>
                  </a:lnTo>
                  <a:close/>
                  <a:moveTo>
                    <a:pt x="3238854" y="368299"/>
                  </a:moveTo>
                  <a:lnTo>
                    <a:pt x="2896906" y="390476"/>
                  </a:lnTo>
                  <a:lnTo>
                    <a:pt x="3136160" y="176332"/>
                  </a:lnTo>
                  <a:lnTo>
                    <a:pt x="3238854" y="368299"/>
                  </a:lnTo>
                  <a:close/>
                  <a:moveTo>
                    <a:pt x="3242495" y="382841"/>
                  </a:moveTo>
                  <a:lnTo>
                    <a:pt x="3223559" y="602803"/>
                  </a:lnTo>
                  <a:lnTo>
                    <a:pt x="2899455" y="405019"/>
                  </a:lnTo>
                  <a:lnTo>
                    <a:pt x="3242495" y="382841"/>
                  </a:lnTo>
                  <a:close/>
                  <a:moveTo>
                    <a:pt x="2308057" y="860212"/>
                  </a:moveTo>
                  <a:lnTo>
                    <a:pt x="1971935" y="379569"/>
                  </a:lnTo>
                  <a:lnTo>
                    <a:pt x="2324080" y="364299"/>
                  </a:lnTo>
                  <a:lnTo>
                    <a:pt x="2308057" y="860212"/>
                  </a:lnTo>
                  <a:close/>
                  <a:moveTo>
                    <a:pt x="2293854" y="865302"/>
                  </a:moveTo>
                  <a:lnTo>
                    <a:pt x="1885629" y="688606"/>
                  </a:lnTo>
                  <a:lnTo>
                    <a:pt x="1961375" y="390113"/>
                  </a:lnTo>
                  <a:lnTo>
                    <a:pt x="2293854" y="865302"/>
                  </a:lnTo>
                  <a:close/>
                  <a:moveTo>
                    <a:pt x="1962103" y="1350307"/>
                  </a:moveTo>
                  <a:lnTo>
                    <a:pt x="1842658" y="775499"/>
                  </a:lnTo>
                  <a:lnTo>
                    <a:pt x="2302230" y="886752"/>
                  </a:lnTo>
                  <a:lnTo>
                    <a:pt x="1962103" y="1350307"/>
                  </a:lnTo>
                  <a:close/>
                  <a:moveTo>
                    <a:pt x="1930057" y="1267413"/>
                  </a:moveTo>
                  <a:lnTo>
                    <a:pt x="1763271" y="802404"/>
                  </a:lnTo>
                  <a:lnTo>
                    <a:pt x="1828091" y="775863"/>
                  </a:lnTo>
                  <a:lnTo>
                    <a:pt x="1930057" y="1267413"/>
                  </a:lnTo>
                  <a:close/>
                  <a:moveTo>
                    <a:pt x="1940981" y="1341581"/>
                  </a:moveTo>
                  <a:lnTo>
                    <a:pt x="1487236" y="915111"/>
                  </a:lnTo>
                  <a:lnTo>
                    <a:pt x="1749433" y="807857"/>
                  </a:lnTo>
                  <a:lnTo>
                    <a:pt x="1940981" y="1341581"/>
                  </a:lnTo>
                  <a:close/>
                  <a:moveTo>
                    <a:pt x="1524745" y="884207"/>
                  </a:moveTo>
                  <a:lnTo>
                    <a:pt x="1729404" y="732234"/>
                  </a:lnTo>
                  <a:lnTo>
                    <a:pt x="1745427" y="794042"/>
                  </a:lnTo>
                  <a:lnTo>
                    <a:pt x="1524745" y="884207"/>
                  </a:lnTo>
                  <a:close/>
                  <a:moveTo>
                    <a:pt x="1473762" y="903840"/>
                  </a:moveTo>
                  <a:lnTo>
                    <a:pt x="1255265" y="771137"/>
                  </a:lnTo>
                  <a:lnTo>
                    <a:pt x="1708282" y="729326"/>
                  </a:lnTo>
                  <a:lnTo>
                    <a:pt x="1473762" y="903840"/>
                  </a:lnTo>
                  <a:close/>
                  <a:moveTo>
                    <a:pt x="1463930" y="918383"/>
                  </a:moveTo>
                  <a:lnTo>
                    <a:pt x="1374710" y="1150342"/>
                  </a:lnTo>
                  <a:lnTo>
                    <a:pt x="1226496" y="885298"/>
                  </a:lnTo>
                  <a:lnTo>
                    <a:pt x="1463930" y="918383"/>
                  </a:lnTo>
                  <a:close/>
                  <a:moveTo>
                    <a:pt x="1079739" y="1632803"/>
                  </a:moveTo>
                  <a:lnTo>
                    <a:pt x="967213" y="1438291"/>
                  </a:lnTo>
                  <a:lnTo>
                    <a:pt x="934439" y="1245235"/>
                  </a:lnTo>
                  <a:lnTo>
                    <a:pt x="1361236" y="1177247"/>
                  </a:lnTo>
                  <a:lnTo>
                    <a:pt x="1079739" y="1632803"/>
                  </a:lnTo>
                  <a:close/>
                  <a:moveTo>
                    <a:pt x="950826" y="1428111"/>
                  </a:moveTo>
                  <a:lnTo>
                    <a:pt x="757820" y="1338309"/>
                  </a:lnTo>
                  <a:lnTo>
                    <a:pt x="920965" y="1250325"/>
                  </a:lnTo>
                  <a:lnTo>
                    <a:pt x="950826" y="1428111"/>
                  </a:lnTo>
                  <a:close/>
                  <a:moveTo>
                    <a:pt x="951919" y="1444472"/>
                  </a:moveTo>
                  <a:lnTo>
                    <a:pt x="951190" y="1448108"/>
                  </a:lnTo>
                  <a:lnTo>
                    <a:pt x="776028" y="1572813"/>
                  </a:lnTo>
                  <a:lnTo>
                    <a:pt x="750537" y="1350670"/>
                  </a:lnTo>
                  <a:lnTo>
                    <a:pt x="951919" y="1444472"/>
                  </a:lnTo>
                  <a:close/>
                  <a:moveTo>
                    <a:pt x="769109" y="1595718"/>
                  </a:moveTo>
                  <a:lnTo>
                    <a:pt x="883456" y="1720423"/>
                  </a:lnTo>
                  <a:lnTo>
                    <a:pt x="859421" y="1759326"/>
                  </a:lnTo>
                  <a:lnTo>
                    <a:pt x="717034" y="1632803"/>
                  </a:lnTo>
                  <a:lnTo>
                    <a:pt x="769109" y="1595718"/>
                  </a:lnTo>
                  <a:close/>
                  <a:moveTo>
                    <a:pt x="896566" y="1726968"/>
                  </a:moveTo>
                  <a:lnTo>
                    <a:pt x="1046601" y="1726968"/>
                  </a:lnTo>
                  <a:lnTo>
                    <a:pt x="1036404" y="1758598"/>
                  </a:lnTo>
                  <a:cubicBezTo>
                    <a:pt x="1036404" y="1758962"/>
                    <a:pt x="1036040" y="1759689"/>
                    <a:pt x="1036040" y="1760053"/>
                  </a:cubicBezTo>
                  <a:lnTo>
                    <a:pt x="1027300" y="1869124"/>
                  </a:lnTo>
                  <a:lnTo>
                    <a:pt x="871075" y="1768051"/>
                  </a:lnTo>
                  <a:lnTo>
                    <a:pt x="896566" y="1726968"/>
                  </a:lnTo>
                  <a:close/>
                  <a:moveTo>
                    <a:pt x="1151115" y="1740056"/>
                  </a:moveTo>
                  <a:lnTo>
                    <a:pt x="1156942" y="1863671"/>
                  </a:lnTo>
                  <a:lnTo>
                    <a:pt x="1049150" y="1873487"/>
                  </a:lnTo>
                  <a:lnTo>
                    <a:pt x="1151115" y="1740056"/>
                  </a:lnTo>
                  <a:close/>
                  <a:moveTo>
                    <a:pt x="1360872" y="1738238"/>
                  </a:moveTo>
                  <a:lnTo>
                    <a:pt x="1411491" y="1858217"/>
                  </a:lnTo>
                  <a:lnTo>
                    <a:pt x="1187895" y="1862580"/>
                  </a:lnTo>
                  <a:lnTo>
                    <a:pt x="1360872" y="1738238"/>
                  </a:lnTo>
                  <a:close/>
                  <a:moveTo>
                    <a:pt x="1422415" y="1874578"/>
                  </a:moveTo>
                  <a:lnTo>
                    <a:pt x="1628167" y="2034550"/>
                  </a:lnTo>
                  <a:lnTo>
                    <a:pt x="1270196" y="1992012"/>
                  </a:lnTo>
                  <a:lnTo>
                    <a:pt x="1422415" y="1874578"/>
                  </a:lnTo>
                  <a:close/>
                  <a:moveTo>
                    <a:pt x="1885629" y="1960381"/>
                  </a:moveTo>
                  <a:lnTo>
                    <a:pt x="2167855" y="2182160"/>
                  </a:lnTo>
                  <a:lnTo>
                    <a:pt x="1752346" y="2128715"/>
                  </a:lnTo>
                  <a:lnTo>
                    <a:pt x="1885629" y="1960381"/>
                  </a:lnTo>
                  <a:close/>
                  <a:moveTo>
                    <a:pt x="2995230" y="2303593"/>
                  </a:moveTo>
                  <a:lnTo>
                    <a:pt x="2845195" y="2399940"/>
                  </a:lnTo>
                  <a:lnTo>
                    <a:pt x="2684600" y="2246149"/>
                  </a:lnTo>
                  <a:lnTo>
                    <a:pt x="2995230" y="2303593"/>
                  </a:lnTo>
                  <a:close/>
                  <a:moveTo>
                    <a:pt x="2940241" y="2750423"/>
                  </a:moveTo>
                  <a:lnTo>
                    <a:pt x="3041478" y="2726791"/>
                  </a:lnTo>
                  <a:lnTo>
                    <a:pt x="3039657" y="2839862"/>
                  </a:lnTo>
                  <a:lnTo>
                    <a:pt x="2940241" y="2750423"/>
                  </a:lnTo>
                  <a:close/>
                  <a:moveTo>
                    <a:pt x="3035287" y="2712975"/>
                  </a:moveTo>
                  <a:lnTo>
                    <a:pt x="2934051" y="2736607"/>
                  </a:lnTo>
                  <a:lnTo>
                    <a:pt x="2944247" y="2682072"/>
                  </a:lnTo>
                  <a:cubicBezTo>
                    <a:pt x="2944611" y="2679890"/>
                    <a:pt x="2943883" y="2677345"/>
                    <a:pt x="2942062" y="2675527"/>
                  </a:cubicBezTo>
                  <a:lnTo>
                    <a:pt x="2885981" y="2619537"/>
                  </a:lnTo>
                  <a:lnTo>
                    <a:pt x="2930409" y="2597360"/>
                  </a:lnTo>
                  <a:lnTo>
                    <a:pt x="3035287" y="2712975"/>
                  </a:lnTo>
                  <a:close/>
                  <a:moveTo>
                    <a:pt x="3053860" y="2571909"/>
                  </a:moveTo>
                  <a:lnTo>
                    <a:pt x="2954079" y="2488288"/>
                  </a:lnTo>
                  <a:lnTo>
                    <a:pt x="3139437" y="2502104"/>
                  </a:lnTo>
                  <a:lnTo>
                    <a:pt x="3053860" y="2571909"/>
                  </a:lnTo>
                  <a:close/>
                  <a:moveTo>
                    <a:pt x="3093918" y="2367582"/>
                  </a:moveTo>
                  <a:lnTo>
                    <a:pt x="3146721" y="2488288"/>
                  </a:lnTo>
                  <a:lnTo>
                    <a:pt x="2943155" y="2473018"/>
                  </a:lnTo>
                  <a:lnTo>
                    <a:pt x="3017808" y="2311228"/>
                  </a:lnTo>
                  <a:lnTo>
                    <a:pt x="3093918" y="2367582"/>
                  </a:lnTo>
                  <a:close/>
                  <a:moveTo>
                    <a:pt x="3026548" y="2283960"/>
                  </a:moveTo>
                  <a:lnTo>
                    <a:pt x="3096467" y="2029460"/>
                  </a:lnTo>
                  <a:lnTo>
                    <a:pt x="3233756" y="2157801"/>
                  </a:lnTo>
                  <a:lnTo>
                    <a:pt x="3026548" y="2283960"/>
                  </a:lnTo>
                  <a:close/>
                  <a:moveTo>
                    <a:pt x="3344096" y="1920388"/>
                  </a:moveTo>
                  <a:lnTo>
                    <a:pt x="3110305" y="2001828"/>
                  </a:lnTo>
                  <a:lnTo>
                    <a:pt x="3234848" y="1811316"/>
                  </a:lnTo>
                  <a:lnTo>
                    <a:pt x="3344096" y="1920388"/>
                  </a:lnTo>
                  <a:close/>
                  <a:moveTo>
                    <a:pt x="3279276" y="1676431"/>
                  </a:moveTo>
                  <a:lnTo>
                    <a:pt x="3227201" y="1796410"/>
                  </a:lnTo>
                  <a:lnTo>
                    <a:pt x="3109212" y="1977105"/>
                  </a:lnTo>
                  <a:lnTo>
                    <a:pt x="3185322" y="1655708"/>
                  </a:lnTo>
                  <a:lnTo>
                    <a:pt x="3279276" y="1676431"/>
                  </a:lnTo>
                  <a:close/>
                  <a:moveTo>
                    <a:pt x="3178767" y="1637529"/>
                  </a:moveTo>
                  <a:lnTo>
                    <a:pt x="2779282" y="1393572"/>
                  </a:lnTo>
                  <a:lnTo>
                    <a:pt x="3072068" y="1298680"/>
                  </a:lnTo>
                  <a:lnTo>
                    <a:pt x="3234120" y="1575358"/>
                  </a:lnTo>
                  <a:lnTo>
                    <a:pt x="3178767" y="1637529"/>
                  </a:lnTo>
                  <a:close/>
                  <a:moveTo>
                    <a:pt x="3456623" y="1656435"/>
                  </a:moveTo>
                  <a:lnTo>
                    <a:pt x="3432588" y="1760780"/>
                  </a:lnTo>
                  <a:lnTo>
                    <a:pt x="3364126" y="1641165"/>
                  </a:lnTo>
                  <a:cubicBezTo>
                    <a:pt x="3363397" y="1640074"/>
                    <a:pt x="3362669" y="1638983"/>
                    <a:pt x="3361576" y="1638620"/>
                  </a:cubicBezTo>
                  <a:lnTo>
                    <a:pt x="3257062" y="1576449"/>
                  </a:lnTo>
                  <a:lnTo>
                    <a:pt x="3402727" y="1473194"/>
                  </a:lnTo>
                  <a:lnTo>
                    <a:pt x="3392166" y="1583720"/>
                  </a:lnTo>
                  <a:cubicBezTo>
                    <a:pt x="3391802" y="1585902"/>
                    <a:pt x="3392530" y="1587720"/>
                    <a:pt x="3393987" y="1589537"/>
                  </a:cubicBezTo>
                  <a:lnTo>
                    <a:pt x="3456623" y="1656435"/>
                  </a:lnTo>
                  <a:close/>
                  <a:moveTo>
                    <a:pt x="3484663" y="1366668"/>
                  </a:moveTo>
                  <a:lnTo>
                    <a:pt x="3427125" y="1429202"/>
                  </a:lnTo>
                  <a:lnTo>
                    <a:pt x="3510882" y="1147070"/>
                  </a:lnTo>
                  <a:lnTo>
                    <a:pt x="3515617" y="1225965"/>
                  </a:lnTo>
                  <a:lnTo>
                    <a:pt x="3484663" y="1366668"/>
                  </a:lnTo>
                  <a:close/>
                  <a:moveTo>
                    <a:pt x="3499958" y="1104169"/>
                  </a:moveTo>
                  <a:lnTo>
                    <a:pt x="3099744" y="1271775"/>
                  </a:lnTo>
                  <a:lnTo>
                    <a:pt x="3329530" y="993643"/>
                  </a:lnTo>
                  <a:lnTo>
                    <a:pt x="3499958" y="1104169"/>
                  </a:lnTo>
                  <a:close/>
                  <a:moveTo>
                    <a:pt x="3412559" y="768955"/>
                  </a:moveTo>
                  <a:cubicBezTo>
                    <a:pt x="3411102" y="769682"/>
                    <a:pt x="3410010" y="771137"/>
                    <a:pt x="3409281" y="772591"/>
                  </a:cubicBezTo>
                  <a:lnTo>
                    <a:pt x="3329894" y="961648"/>
                  </a:lnTo>
                  <a:lnTo>
                    <a:pt x="3239946" y="623890"/>
                  </a:lnTo>
                  <a:lnTo>
                    <a:pt x="3583351" y="674790"/>
                  </a:lnTo>
                  <a:lnTo>
                    <a:pt x="3412559" y="768955"/>
                  </a:lnTo>
                  <a:close/>
                  <a:moveTo>
                    <a:pt x="3596096" y="662428"/>
                  </a:moveTo>
                  <a:lnTo>
                    <a:pt x="3282553" y="615891"/>
                  </a:lnTo>
                  <a:lnTo>
                    <a:pt x="3577888" y="577353"/>
                  </a:lnTo>
                  <a:lnTo>
                    <a:pt x="3596096" y="662428"/>
                  </a:lnTo>
                  <a:close/>
                  <a:moveTo>
                    <a:pt x="3589178" y="555538"/>
                  </a:moveTo>
                  <a:lnTo>
                    <a:pt x="3536010" y="174151"/>
                  </a:lnTo>
                  <a:lnTo>
                    <a:pt x="3760333" y="422471"/>
                  </a:lnTo>
                  <a:lnTo>
                    <a:pt x="3589178" y="555538"/>
                  </a:lnTo>
                  <a:close/>
                  <a:moveTo>
                    <a:pt x="3842998" y="581715"/>
                  </a:moveTo>
                  <a:cubicBezTo>
                    <a:pt x="3842270" y="582443"/>
                    <a:pt x="3841906" y="583170"/>
                    <a:pt x="3841906" y="584260"/>
                  </a:cubicBezTo>
                  <a:lnTo>
                    <a:pt x="3810224" y="691151"/>
                  </a:lnTo>
                  <a:cubicBezTo>
                    <a:pt x="3809495" y="692969"/>
                    <a:pt x="3809860" y="695150"/>
                    <a:pt x="3810952" y="696968"/>
                  </a:cubicBezTo>
                  <a:lnTo>
                    <a:pt x="3880143" y="811129"/>
                  </a:lnTo>
                  <a:lnTo>
                    <a:pt x="3844455" y="1023092"/>
                  </a:lnTo>
                  <a:lnTo>
                    <a:pt x="3725738" y="875845"/>
                  </a:lnTo>
                  <a:lnTo>
                    <a:pt x="3790559" y="590441"/>
                  </a:lnTo>
                  <a:cubicBezTo>
                    <a:pt x="3790559" y="589714"/>
                    <a:pt x="3790923" y="588987"/>
                    <a:pt x="3790559" y="588260"/>
                  </a:cubicBezTo>
                  <a:lnTo>
                    <a:pt x="3778906" y="431197"/>
                  </a:lnTo>
                  <a:lnTo>
                    <a:pt x="3955888" y="437741"/>
                  </a:lnTo>
                  <a:lnTo>
                    <a:pt x="3842998" y="581715"/>
                  </a:lnTo>
                  <a:close/>
                  <a:moveTo>
                    <a:pt x="4001408" y="333759"/>
                  </a:moveTo>
                  <a:lnTo>
                    <a:pt x="3965356" y="423562"/>
                  </a:lnTo>
                  <a:lnTo>
                    <a:pt x="3788738" y="417017"/>
                  </a:lnTo>
                  <a:lnTo>
                    <a:pt x="3967541" y="249410"/>
                  </a:lnTo>
                  <a:lnTo>
                    <a:pt x="4001408" y="333759"/>
                  </a:lnTo>
                  <a:close/>
                  <a:moveTo>
                    <a:pt x="4029085" y="168697"/>
                  </a:moveTo>
                  <a:cubicBezTo>
                    <a:pt x="4026900" y="168334"/>
                    <a:pt x="4024715" y="169425"/>
                    <a:pt x="4023258" y="170879"/>
                  </a:cubicBezTo>
                  <a:lnTo>
                    <a:pt x="3975553" y="220688"/>
                  </a:lnTo>
                  <a:lnTo>
                    <a:pt x="3951882" y="42538"/>
                  </a:lnTo>
                  <a:lnTo>
                    <a:pt x="4071692" y="42538"/>
                  </a:lnTo>
                  <a:lnTo>
                    <a:pt x="4108836" y="175242"/>
                  </a:lnTo>
                  <a:lnTo>
                    <a:pt x="4029085" y="168697"/>
                  </a:lnTo>
                  <a:close/>
                  <a:moveTo>
                    <a:pt x="4120853" y="163971"/>
                  </a:moveTo>
                  <a:lnTo>
                    <a:pt x="4089536" y="51627"/>
                  </a:lnTo>
                  <a:lnTo>
                    <a:pt x="4157634" y="95619"/>
                  </a:lnTo>
                  <a:lnTo>
                    <a:pt x="4120853" y="163971"/>
                  </a:lnTo>
                  <a:close/>
                  <a:moveTo>
                    <a:pt x="3112126" y="178150"/>
                  </a:moveTo>
                  <a:lnTo>
                    <a:pt x="2884524" y="382114"/>
                  </a:lnTo>
                  <a:lnTo>
                    <a:pt x="2892900" y="227960"/>
                  </a:lnTo>
                  <a:lnTo>
                    <a:pt x="3112126" y="178150"/>
                  </a:lnTo>
                  <a:close/>
                  <a:moveTo>
                    <a:pt x="2204999" y="209781"/>
                  </a:moveTo>
                  <a:lnTo>
                    <a:pt x="2416577" y="209781"/>
                  </a:lnTo>
                  <a:lnTo>
                    <a:pt x="2434785" y="253773"/>
                  </a:lnTo>
                  <a:lnTo>
                    <a:pt x="2328814" y="349393"/>
                  </a:lnTo>
                  <a:lnTo>
                    <a:pt x="1983225" y="364299"/>
                  </a:lnTo>
                  <a:lnTo>
                    <a:pt x="2204999" y="209781"/>
                  </a:lnTo>
                  <a:close/>
                  <a:moveTo>
                    <a:pt x="1793496" y="530452"/>
                  </a:moveTo>
                  <a:lnTo>
                    <a:pt x="1854311" y="518090"/>
                  </a:lnTo>
                  <a:cubicBezTo>
                    <a:pt x="1856132" y="517727"/>
                    <a:pt x="1857953" y="516636"/>
                    <a:pt x="1859045" y="514818"/>
                  </a:cubicBezTo>
                  <a:cubicBezTo>
                    <a:pt x="1860138" y="513364"/>
                    <a:pt x="1860502" y="511182"/>
                    <a:pt x="1860138" y="509365"/>
                  </a:cubicBezTo>
                  <a:lnTo>
                    <a:pt x="1848849" y="458101"/>
                  </a:lnTo>
                  <a:lnTo>
                    <a:pt x="1946444" y="390113"/>
                  </a:lnTo>
                  <a:lnTo>
                    <a:pt x="1874340" y="673336"/>
                  </a:lnTo>
                  <a:lnTo>
                    <a:pt x="1793496" y="530452"/>
                  </a:lnTo>
                  <a:close/>
                  <a:moveTo>
                    <a:pt x="1879802" y="702058"/>
                  </a:moveTo>
                  <a:lnTo>
                    <a:pt x="2233404" y="855122"/>
                  </a:lnTo>
                  <a:lnTo>
                    <a:pt x="1844479" y="760957"/>
                  </a:lnTo>
                  <a:lnTo>
                    <a:pt x="1879802" y="702058"/>
                  </a:lnTo>
                  <a:close/>
                  <a:moveTo>
                    <a:pt x="1656571" y="596985"/>
                  </a:moveTo>
                  <a:lnTo>
                    <a:pt x="1677329" y="532633"/>
                  </a:lnTo>
                  <a:lnTo>
                    <a:pt x="1822265" y="762047"/>
                  </a:lnTo>
                  <a:lnTo>
                    <a:pt x="1758537" y="788224"/>
                  </a:lnTo>
                  <a:lnTo>
                    <a:pt x="1740329" y="717691"/>
                  </a:lnTo>
                  <a:cubicBezTo>
                    <a:pt x="1740329" y="717691"/>
                    <a:pt x="1740329" y="717328"/>
                    <a:pt x="1740329" y="717328"/>
                  </a:cubicBezTo>
                  <a:cubicBezTo>
                    <a:pt x="1740329" y="716964"/>
                    <a:pt x="1739965" y="716964"/>
                    <a:pt x="1739965" y="716601"/>
                  </a:cubicBezTo>
                  <a:cubicBezTo>
                    <a:pt x="1739965" y="716237"/>
                    <a:pt x="1739600" y="715874"/>
                    <a:pt x="1739600" y="715510"/>
                  </a:cubicBezTo>
                  <a:cubicBezTo>
                    <a:pt x="1739600" y="715510"/>
                    <a:pt x="1739600" y="715146"/>
                    <a:pt x="1739600" y="715146"/>
                  </a:cubicBezTo>
                  <a:lnTo>
                    <a:pt x="1656571" y="596985"/>
                  </a:lnTo>
                  <a:close/>
                  <a:moveTo>
                    <a:pt x="1207196" y="880208"/>
                  </a:moveTo>
                  <a:lnTo>
                    <a:pt x="1361236" y="1155432"/>
                  </a:lnTo>
                  <a:lnTo>
                    <a:pt x="1040046" y="1060904"/>
                  </a:lnTo>
                  <a:lnTo>
                    <a:pt x="988699" y="742414"/>
                  </a:lnTo>
                  <a:lnTo>
                    <a:pt x="1121618" y="757321"/>
                  </a:lnTo>
                  <a:lnTo>
                    <a:pt x="1207196" y="880208"/>
                  </a:lnTo>
                  <a:close/>
                  <a:moveTo>
                    <a:pt x="1022202" y="1043816"/>
                  </a:moveTo>
                  <a:lnTo>
                    <a:pt x="900936" y="911475"/>
                  </a:lnTo>
                  <a:lnTo>
                    <a:pt x="976317" y="758048"/>
                  </a:lnTo>
                  <a:lnTo>
                    <a:pt x="1022202" y="1043816"/>
                  </a:lnTo>
                  <a:close/>
                  <a:moveTo>
                    <a:pt x="890011" y="900568"/>
                  </a:moveTo>
                  <a:lnTo>
                    <a:pt x="779306" y="798404"/>
                  </a:lnTo>
                  <a:lnTo>
                    <a:pt x="966121" y="745686"/>
                  </a:lnTo>
                  <a:lnTo>
                    <a:pt x="890011" y="900568"/>
                  </a:lnTo>
                  <a:close/>
                  <a:moveTo>
                    <a:pt x="908947" y="991825"/>
                  </a:moveTo>
                  <a:lnTo>
                    <a:pt x="902393" y="934380"/>
                  </a:lnTo>
                  <a:lnTo>
                    <a:pt x="999259" y="1040180"/>
                  </a:lnTo>
                  <a:lnTo>
                    <a:pt x="908947" y="991825"/>
                  </a:lnTo>
                  <a:close/>
                  <a:moveTo>
                    <a:pt x="650029" y="888570"/>
                  </a:moveTo>
                  <a:lnTo>
                    <a:pt x="759641" y="807857"/>
                  </a:lnTo>
                  <a:lnTo>
                    <a:pt x="792416" y="1018729"/>
                  </a:lnTo>
                  <a:lnTo>
                    <a:pt x="702832" y="952195"/>
                  </a:lnTo>
                  <a:lnTo>
                    <a:pt x="650029" y="888570"/>
                  </a:lnTo>
                  <a:close/>
                  <a:moveTo>
                    <a:pt x="541873" y="1056541"/>
                  </a:moveTo>
                  <a:lnTo>
                    <a:pt x="681346" y="975464"/>
                  </a:lnTo>
                  <a:lnTo>
                    <a:pt x="584115" y="1180519"/>
                  </a:lnTo>
                  <a:lnTo>
                    <a:pt x="528763" y="1180519"/>
                  </a:lnTo>
                  <a:lnTo>
                    <a:pt x="541873" y="1056541"/>
                  </a:lnTo>
                  <a:close/>
                  <a:moveTo>
                    <a:pt x="833202" y="1133618"/>
                  </a:moveTo>
                  <a:lnTo>
                    <a:pt x="742161" y="1261959"/>
                  </a:lnTo>
                  <a:lnTo>
                    <a:pt x="696641" y="1184518"/>
                  </a:lnTo>
                  <a:cubicBezTo>
                    <a:pt x="695184" y="1182337"/>
                    <a:pt x="693000" y="1180882"/>
                    <a:pt x="690450" y="1180882"/>
                  </a:cubicBezTo>
                  <a:lnTo>
                    <a:pt x="600138" y="1180882"/>
                  </a:lnTo>
                  <a:lnTo>
                    <a:pt x="700647" y="968556"/>
                  </a:lnTo>
                  <a:lnTo>
                    <a:pt x="796421" y="1039816"/>
                  </a:lnTo>
                  <a:lnTo>
                    <a:pt x="833202" y="1133618"/>
                  </a:lnTo>
                  <a:close/>
                  <a:moveTo>
                    <a:pt x="806982" y="1016548"/>
                  </a:moveTo>
                  <a:lnTo>
                    <a:pt x="775664" y="814402"/>
                  </a:lnTo>
                  <a:lnTo>
                    <a:pt x="882728" y="913657"/>
                  </a:lnTo>
                  <a:lnTo>
                    <a:pt x="806982" y="1016548"/>
                  </a:lnTo>
                  <a:close/>
                  <a:moveTo>
                    <a:pt x="904942" y="1006004"/>
                  </a:moveTo>
                  <a:lnTo>
                    <a:pt x="1016011" y="1065630"/>
                  </a:lnTo>
                  <a:lnTo>
                    <a:pt x="921329" y="1101987"/>
                  </a:lnTo>
                  <a:lnTo>
                    <a:pt x="877265" y="1055814"/>
                  </a:lnTo>
                  <a:lnTo>
                    <a:pt x="904942" y="1006004"/>
                  </a:lnTo>
                  <a:close/>
                  <a:moveTo>
                    <a:pt x="929341" y="1114349"/>
                  </a:moveTo>
                  <a:lnTo>
                    <a:pt x="1014554" y="1081627"/>
                  </a:lnTo>
                  <a:lnTo>
                    <a:pt x="958473" y="1166703"/>
                  </a:lnTo>
                  <a:lnTo>
                    <a:pt x="929341" y="1114349"/>
                  </a:lnTo>
                  <a:close/>
                  <a:moveTo>
                    <a:pt x="964300" y="1184518"/>
                  </a:moveTo>
                  <a:lnTo>
                    <a:pt x="1036404" y="1075083"/>
                  </a:lnTo>
                  <a:lnTo>
                    <a:pt x="1343028" y="1165249"/>
                  </a:lnTo>
                  <a:lnTo>
                    <a:pt x="939901" y="1229601"/>
                  </a:lnTo>
                  <a:lnTo>
                    <a:pt x="964300" y="1184518"/>
                  </a:lnTo>
                  <a:close/>
                  <a:moveTo>
                    <a:pt x="636554" y="1317585"/>
                  </a:moveTo>
                  <a:lnTo>
                    <a:pt x="734878" y="1344490"/>
                  </a:lnTo>
                  <a:lnTo>
                    <a:pt x="760734" y="1568450"/>
                  </a:lnTo>
                  <a:lnTo>
                    <a:pt x="560445" y="1392118"/>
                  </a:lnTo>
                  <a:lnTo>
                    <a:pt x="636554" y="1317585"/>
                  </a:lnTo>
                  <a:close/>
                  <a:moveTo>
                    <a:pt x="431167" y="1433929"/>
                  </a:moveTo>
                  <a:lnTo>
                    <a:pt x="383826" y="1368849"/>
                  </a:lnTo>
                  <a:lnTo>
                    <a:pt x="429711" y="1303406"/>
                  </a:lnTo>
                  <a:lnTo>
                    <a:pt x="477052" y="1385937"/>
                  </a:lnTo>
                  <a:lnTo>
                    <a:pt x="431167" y="1433929"/>
                  </a:lnTo>
                  <a:close/>
                  <a:moveTo>
                    <a:pt x="293514" y="1443018"/>
                  </a:moveTo>
                  <a:lnTo>
                    <a:pt x="239254" y="1436474"/>
                  </a:lnTo>
                  <a:lnTo>
                    <a:pt x="372901" y="1377938"/>
                  </a:lnTo>
                  <a:lnTo>
                    <a:pt x="416965" y="1438655"/>
                  </a:lnTo>
                  <a:lnTo>
                    <a:pt x="293514" y="1443018"/>
                  </a:lnTo>
                  <a:close/>
                  <a:moveTo>
                    <a:pt x="350687" y="1188154"/>
                  </a:moveTo>
                  <a:lnTo>
                    <a:pt x="421699" y="1289954"/>
                  </a:lnTo>
                  <a:lnTo>
                    <a:pt x="375086" y="1356488"/>
                  </a:lnTo>
                  <a:lnTo>
                    <a:pt x="324104" y="1286318"/>
                  </a:lnTo>
                  <a:lnTo>
                    <a:pt x="350687" y="1188154"/>
                  </a:lnTo>
                  <a:close/>
                  <a:moveTo>
                    <a:pt x="257098" y="1325220"/>
                  </a:moveTo>
                  <a:lnTo>
                    <a:pt x="313907" y="1296862"/>
                  </a:lnTo>
                  <a:lnTo>
                    <a:pt x="363797" y="1365940"/>
                  </a:lnTo>
                  <a:lnTo>
                    <a:pt x="214491" y="1431384"/>
                  </a:lnTo>
                  <a:lnTo>
                    <a:pt x="187179" y="1388482"/>
                  </a:lnTo>
                  <a:lnTo>
                    <a:pt x="257098" y="1325220"/>
                  </a:lnTo>
                  <a:close/>
                  <a:moveTo>
                    <a:pt x="352873" y="1498281"/>
                  </a:moveTo>
                  <a:lnTo>
                    <a:pt x="310266" y="1456834"/>
                  </a:lnTo>
                  <a:lnTo>
                    <a:pt x="428982" y="1452471"/>
                  </a:lnTo>
                  <a:lnTo>
                    <a:pt x="466491" y="1468831"/>
                  </a:lnTo>
                  <a:cubicBezTo>
                    <a:pt x="469040" y="1469922"/>
                    <a:pt x="471953" y="1469559"/>
                    <a:pt x="474138" y="1467741"/>
                  </a:cubicBezTo>
                  <a:lnTo>
                    <a:pt x="542237" y="1408115"/>
                  </a:lnTo>
                  <a:lnTo>
                    <a:pt x="542237" y="1610625"/>
                  </a:lnTo>
                  <a:lnTo>
                    <a:pt x="437722" y="1655344"/>
                  </a:lnTo>
                  <a:lnTo>
                    <a:pt x="437722" y="1576449"/>
                  </a:lnTo>
                  <a:cubicBezTo>
                    <a:pt x="437722" y="1574267"/>
                    <a:pt x="436994" y="1572450"/>
                    <a:pt x="435173" y="1570995"/>
                  </a:cubicBezTo>
                  <a:lnTo>
                    <a:pt x="352873" y="1498281"/>
                  </a:lnTo>
                  <a:close/>
                  <a:moveTo>
                    <a:pt x="386375" y="1858581"/>
                  </a:moveTo>
                  <a:lnTo>
                    <a:pt x="245809" y="1691701"/>
                  </a:lnTo>
                  <a:lnTo>
                    <a:pt x="431532" y="1673523"/>
                  </a:lnTo>
                  <a:cubicBezTo>
                    <a:pt x="431896" y="1673523"/>
                    <a:pt x="432260" y="1673159"/>
                    <a:pt x="432624" y="1673159"/>
                  </a:cubicBezTo>
                  <a:cubicBezTo>
                    <a:pt x="432988" y="1673159"/>
                    <a:pt x="433352" y="1673159"/>
                    <a:pt x="433716" y="1672795"/>
                  </a:cubicBezTo>
                  <a:lnTo>
                    <a:pt x="533133" y="1630258"/>
                  </a:lnTo>
                  <a:lnTo>
                    <a:pt x="458844" y="1761507"/>
                  </a:lnTo>
                  <a:lnTo>
                    <a:pt x="386375" y="1858581"/>
                  </a:lnTo>
                  <a:close/>
                  <a:moveTo>
                    <a:pt x="768017" y="1816770"/>
                  </a:moveTo>
                  <a:lnTo>
                    <a:pt x="679890" y="1688065"/>
                  </a:lnTo>
                  <a:lnTo>
                    <a:pt x="706838" y="1643710"/>
                  </a:lnTo>
                  <a:lnTo>
                    <a:pt x="848496" y="1769506"/>
                  </a:lnTo>
                  <a:lnTo>
                    <a:pt x="768017" y="1816770"/>
                  </a:lnTo>
                  <a:close/>
                  <a:moveTo>
                    <a:pt x="1186439" y="1877123"/>
                  </a:moveTo>
                  <a:lnTo>
                    <a:pt x="1400566" y="1873124"/>
                  </a:lnTo>
                  <a:lnTo>
                    <a:pt x="1251624" y="1988376"/>
                  </a:lnTo>
                  <a:lnTo>
                    <a:pt x="1245069" y="1922933"/>
                  </a:lnTo>
                  <a:cubicBezTo>
                    <a:pt x="1244704" y="1920752"/>
                    <a:pt x="1243612" y="1918934"/>
                    <a:pt x="1242156" y="1917843"/>
                  </a:cubicBezTo>
                  <a:lnTo>
                    <a:pt x="1186439" y="1877123"/>
                  </a:lnTo>
                  <a:close/>
                  <a:moveTo>
                    <a:pt x="957745" y="1958927"/>
                  </a:moveTo>
                  <a:lnTo>
                    <a:pt x="1002537" y="2012008"/>
                  </a:lnTo>
                  <a:lnTo>
                    <a:pt x="1045144" y="2128351"/>
                  </a:lnTo>
                  <a:lnTo>
                    <a:pt x="888919" y="2037822"/>
                  </a:lnTo>
                  <a:lnTo>
                    <a:pt x="957745" y="1958927"/>
                  </a:lnTo>
                  <a:close/>
                  <a:moveTo>
                    <a:pt x="677705" y="1950201"/>
                  </a:moveTo>
                  <a:lnTo>
                    <a:pt x="556439" y="1877487"/>
                  </a:lnTo>
                  <a:lnTo>
                    <a:pt x="662774" y="1877487"/>
                  </a:lnTo>
                  <a:lnTo>
                    <a:pt x="677705" y="1950201"/>
                  </a:lnTo>
                  <a:close/>
                  <a:moveTo>
                    <a:pt x="105971" y="2116717"/>
                  </a:moveTo>
                  <a:lnTo>
                    <a:pt x="251271" y="2161800"/>
                  </a:lnTo>
                  <a:lnTo>
                    <a:pt x="21121" y="2447568"/>
                  </a:lnTo>
                  <a:lnTo>
                    <a:pt x="14566" y="2294140"/>
                  </a:lnTo>
                  <a:lnTo>
                    <a:pt x="105971" y="2116717"/>
                  </a:lnTo>
                  <a:close/>
                  <a:moveTo>
                    <a:pt x="31318" y="2479198"/>
                  </a:moveTo>
                  <a:lnTo>
                    <a:pt x="273485" y="2545005"/>
                  </a:lnTo>
                  <a:lnTo>
                    <a:pt x="236341" y="2712248"/>
                  </a:lnTo>
                  <a:lnTo>
                    <a:pt x="127457" y="2627172"/>
                  </a:lnTo>
                  <a:lnTo>
                    <a:pt x="31318" y="2479198"/>
                  </a:lnTo>
                  <a:close/>
                  <a:moveTo>
                    <a:pt x="474867" y="2734426"/>
                  </a:moveTo>
                  <a:lnTo>
                    <a:pt x="264381" y="2719520"/>
                  </a:lnTo>
                  <a:lnTo>
                    <a:pt x="624901" y="2499195"/>
                  </a:lnTo>
                  <a:lnTo>
                    <a:pt x="658040" y="2734063"/>
                  </a:lnTo>
                  <a:lnTo>
                    <a:pt x="474867" y="2734426"/>
                  </a:lnTo>
                  <a:close/>
                  <a:moveTo>
                    <a:pt x="668965" y="2753695"/>
                  </a:moveTo>
                  <a:lnTo>
                    <a:pt x="766560" y="2842044"/>
                  </a:lnTo>
                  <a:lnTo>
                    <a:pt x="624537" y="2856586"/>
                  </a:lnTo>
                  <a:lnTo>
                    <a:pt x="668965" y="2753695"/>
                  </a:lnTo>
                  <a:close/>
                  <a:moveTo>
                    <a:pt x="765468" y="3178348"/>
                  </a:moveTo>
                  <a:lnTo>
                    <a:pt x="814994" y="3077638"/>
                  </a:lnTo>
                  <a:lnTo>
                    <a:pt x="945364" y="3310688"/>
                  </a:lnTo>
                  <a:lnTo>
                    <a:pt x="745075" y="3291418"/>
                  </a:lnTo>
                  <a:lnTo>
                    <a:pt x="765468" y="3178348"/>
                  </a:lnTo>
                  <a:close/>
                  <a:moveTo>
                    <a:pt x="786953" y="3527377"/>
                  </a:moveTo>
                  <a:lnTo>
                    <a:pt x="1001809" y="3477204"/>
                  </a:lnTo>
                  <a:lnTo>
                    <a:pt x="870346" y="3618997"/>
                  </a:lnTo>
                  <a:lnTo>
                    <a:pt x="786953" y="3527377"/>
                  </a:lnTo>
                  <a:close/>
                  <a:moveTo>
                    <a:pt x="877994" y="3641902"/>
                  </a:moveTo>
                  <a:lnTo>
                    <a:pt x="1083381" y="3743339"/>
                  </a:lnTo>
                  <a:lnTo>
                    <a:pt x="880179" y="3780423"/>
                  </a:lnTo>
                  <a:lnTo>
                    <a:pt x="877994" y="3641902"/>
                  </a:lnTo>
                  <a:close/>
                  <a:moveTo>
                    <a:pt x="1668589" y="2534098"/>
                  </a:moveTo>
                  <a:cubicBezTo>
                    <a:pt x="1667496" y="2534825"/>
                    <a:pt x="1666404" y="2535916"/>
                    <a:pt x="1666040" y="2537370"/>
                  </a:cubicBezTo>
                  <a:lnTo>
                    <a:pt x="1651109" y="2571182"/>
                  </a:lnTo>
                  <a:lnTo>
                    <a:pt x="1536034" y="2571182"/>
                  </a:lnTo>
                  <a:lnTo>
                    <a:pt x="1410398" y="2430116"/>
                  </a:lnTo>
                  <a:lnTo>
                    <a:pt x="1408577" y="2336315"/>
                  </a:lnTo>
                  <a:cubicBezTo>
                    <a:pt x="1408577" y="2335951"/>
                    <a:pt x="1408577" y="2335587"/>
                    <a:pt x="1408213" y="2334860"/>
                  </a:cubicBezTo>
                  <a:cubicBezTo>
                    <a:pt x="1408213" y="2334497"/>
                    <a:pt x="1408213" y="2334497"/>
                    <a:pt x="1408213" y="2334133"/>
                  </a:cubicBezTo>
                  <a:cubicBezTo>
                    <a:pt x="1407849" y="2333042"/>
                    <a:pt x="1407485" y="2332315"/>
                    <a:pt x="1406756" y="2331588"/>
                  </a:cubicBezTo>
                  <a:cubicBezTo>
                    <a:pt x="1406756" y="2331588"/>
                    <a:pt x="1406756" y="2331588"/>
                    <a:pt x="1406756" y="2331588"/>
                  </a:cubicBezTo>
                  <a:lnTo>
                    <a:pt x="1251260" y="2154892"/>
                  </a:lnTo>
                  <a:lnTo>
                    <a:pt x="1370340" y="2239604"/>
                  </a:lnTo>
                  <a:lnTo>
                    <a:pt x="1479225" y="2387942"/>
                  </a:lnTo>
                  <a:cubicBezTo>
                    <a:pt x="1481410" y="2391214"/>
                    <a:pt x="1486144" y="2391941"/>
                    <a:pt x="1489421" y="2389760"/>
                  </a:cubicBezTo>
                  <a:lnTo>
                    <a:pt x="1693716" y="2247603"/>
                  </a:lnTo>
                  <a:lnTo>
                    <a:pt x="1495976" y="2494832"/>
                  </a:lnTo>
                  <a:cubicBezTo>
                    <a:pt x="1493791" y="2497377"/>
                    <a:pt x="1493791" y="2501013"/>
                    <a:pt x="1495976" y="2503921"/>
                  </a:cubicBezTo>
                  <a:cubicBezTo>
                    <a:pt x="1497433" y="2505739"/>
                    <a:pt x="1499618" y="2506830"/>
                    <a:pt x="1501803" y="2506830"/>
                  </a:cubicBezTo>
                  <a:cubicBezTo>
                    <a:pt x="1502895" y="2506830"/>
                    <a:pt x="1503624" y="2506466"/>
                    <a:pt x="1504716" y="2506103"/>
                  </a:cubicBezTo>
                  <a:lnTo>
                    <a:pt x="1754895" y="2398849"/>
                  </a:lnTo>
                  <a:lnTo>
                    <a:pt x="1752710" y="2478471"/>
                  </a:lnTo>
                  <a:lnTo>
                    <a:pt x="1668589" y="2534098"/>
                  </a:lnTo>
                  <a:close/>
                  <a:moveTo>
                    <a:pt x="1390005" y="2240695"/>
                  </a:moveTo>
                  <a:lnTo>
                    <a:pt x="1705733" y="2221426"/>
                  </a:lnTo>
                  <a:lnTo>
                    <a:pt x="1487236" y="2373763"/>
                  </a:lnTo>
                  <a:lnTo>
                    <a:pt x="1390005" y="2240695"/>
                  </a:lnTo>
                  <a:close/>
                  <a:moveTo>
                    <a:pt x="1713745" y="2206156"/>
                  </a:moveTo>
                  <a:lnTo>
                    <a:pt x="1400566" y="2225425"/>
                  </a:lnTo>
                  <a:lnTo>
                    <a:pt x="1586288" y="2088358"/>
                  </a:lnTo>
                  <a:lnTo>
                    <a:pt x="1713745" y="2206156"/>
                  </a:lnTo>
                  <a:close/>
                  <a:moveTo>
                    <a:pt x="1585560" y="2071271"/>
                  </a:moveTo>
                  <a:lnTo>
                    <a:pt x="1306976" y="2011281"/>
                  </a:lnTo>
                  <a:lnTo>
                    <a:pt x="1628531" y="2049456"/>
                  </a:lnTo>
                  <a:lnTo>
                    <a:pt x="1585560" y="2071271"/>
                  </a:lnTo>
                  <a:close/>
                  <a:moveTo>
                    <a:pt x="2372514" y="2616629"/>
                  </a:moveTo>
                  <a:lnTo>
                    <a:pt x="2219930" y="2459929"/>
                  </a:lnTo>
                  <a:lnTo>
                    <a:pt x="2432964" y="2424663"/>
                  </a:lnTo>
                  <a:lnTo>
                    <a:pt x="2426409" y="2554094"/>
                  </a:lnTo>
                  <a:lnTo>
                    <a:pt x="2372514" y="2616629"/>
                  </a:lnTo>
                  <a:close/>
                </a:path>
              </a:pathLst>
            </a:custGeom>
            <a:grpFill/>
            <a:ln w="95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/>
            </a:p>
          </p:txBody>
        </p:sp>
        <p:sp>
          <p:nvSpPr>
            <p:cNvPr id="50" name="Freeform 33">
              <a:extLst>
                <a:ext uri="{FF2B5EF4-FFF2-40B4-BE49-F238E27FC236}">
                  <a16:creationId xmlns:a16="http://schemas.microsoft.com/office/drawing/2014/main" id="{421921D6-CBC3-97CC-519E-22383BEBDE25}"/>
                </a:ext>
              </a:extLst>
            </p:cNvPr>
            <p:cNvSpPr/>
            <p:nvPr/>
          </p:nvSpPr>
          <p:spPr>
            <a:xfrm>
              <a:off x="22754588" y="9089573"/>
              <a:ext cx="2766804" cy="2658194"/>
            </a:xfrm>
            <a:custGeom>
              <a:avLst/>
              <a:gdLst>
                <a:gd name="connsiteX0" fmla="*/ 997074 w 989357"/>
                <a:gd name="connsiteY0" fmla="*/ 430237 h 950519"/>
                <a:gd name="connsiteX1" fmla="*/ 997074 w 989357"/>
                <a:gd name="connsiteY1" fmla="*/ 428419 h 950519"/>
                <a:gd name="connsiteX2" fmla="*/ 996710 w 989357"/>
                <a:gd name="connsiteY2" fmla="*/ 427328 h 950519"/>
                <a:gd name="connsiteX3" fmla="*/ 996346 w 989357"/>
                <a:gd name="connsiteY3" fmla="*/ 426601 h 950519"/>
                <a:gd name="connsiteX4" fmla="*/ 995618 w 989357"/>
                <a:gd name="connsiteY4" fmla="*/ 425874 h 950519"/>
                <a:gd name="connsiteX5" fmla="*/ 995253 w 989357"/>
                <a:gd name="connsiteY5" fmla="*/ 425147 h 950519"/>
                <a:gd name="connsiteX6" fmla="*/ 901300 w 989357"/>
                <a:gd name="connsiteY6" fmla="*/ 315348 h 950519"/>
                <a:gd name="connsiteX7" fmla="*/ 890011 w 989357"/>
                <a:gd name="connsiteY7" fmla="*/ 96841 h 950519"/>
                <a:gd name="connsiteX8" fmla="*/ 885277 w 989357"/>
                <a:gd name="connsiteY8" fmla="*/ 90297 h 950519"/>
                <a:gd name="connsiteX9" fmla="*/ 877629 w 989357"/>
                <a:gd name="connsiteY9" fmla="*/ 92115 h 950519"/>
                <a:gd name="connsiteX10" fmla="*/ 764375 w 989357"/>
                <a:gd name="connsiteY10" fmla="*/ 206640 h 950519"/>
                <a:gd name="connsiteX11" fmla="*/ 691178 w 989357"/>
                <a:gd name="connsiteY11" fmla="*/ 215002 h 950519"/>
                <a:gd name="connsiteX12" fmla="*/ 698098 w 989357"/>
                <a:gd name="connsiteY12" fmla="*/ 7402 h 950519"/>
                <a:gd name="connsiteX13" fmla="*/ 695549 w 989357"/>
                <a:gd name="connsiteY13" fmla="*/ 1586 h 950519"/>
                <a:gd name="connsiteX14" fmla="*/ 689358 w 989357"/>
                <a:gd name="connsiteY14" fmla="*/ 131 h 950519"/>
                <a:gd name="connsiteX15" fmla="*/ 538595 w 989357"/>
                <a:gd name="connsiteY15" fmla="*/ 36488 h 950519"/>
                <a:gd name="connsiteX16" fmla="*/ 535682 w 989357"/>
                <a:gd name="connsiteY16" fmla="*/ 37943 h 950519"/>
                <a:gd name="connsiteX17" fmla="*/ 433716 w 989357"/>
                <a:gd name="connsiteY17" fmla="*/ 126290 h 950519"/>
                <a:gd name="connsiteX18" fmla="*/ 394023 w 989357"/>
                <a:gd name="connsiteY18" fmla="*/ 40488 h 950519"/>
                <a:gd name="connsiteX19" fmla="*/ 388560 w 989357"/>
                <a:gd name="connsiteY19" fmla="*/ 36488 h 950519"/>
                <a:gd name="connsiteX20" fmla="*/ 382005 w 989357"/>
                <a:gd name="connsiteY20" fmla="*/ 38670 h 950519"/>
                <a:gd name="connsiteX21" fmla="*/ 262925 w 989357"/>
                <a:gd name="connsiteY21" fmla="*/ 157558 h 950519"/>
                <a:gd name="connsiteX22" fmla="*/ 262561 w 989357"/>
                <a:gd name="connsiteY22" fmla="*/ 157921 h 950519"/>
                <a:gd name="connsiteX23" fmla="*/ 261468 w 989357"/>
                <a:gd name="connsiteY23" fmla="*/ 159739 h 950519"/>
                <a:gd name="connsiteX24" fmla="*/ 261104 w 989357"/>
                <a:gd name="connsiteY24" fmla="*/ 160103 h 950519"/>
                <a:gd name="connsiteX25" fmla="*/ 261104 w 989357"/>
                <a:gd name="connsiteY25" fmla="*/ 160466 h 950519"/>
                <a:gd name="connsiteX26" fmla="*/ 260740 w 989357"/>
                <a:gd name="connsiteY26" fmla="*/ 162648 h 950519"/>
                <a:gd name="connsiteX27" fmla="*/ 260740 w 989357"/>
                <a:gd name="connsiteY27" fmla="*/ 162648 h 950519"/>
                <a:gd name="connsiteX28" fmla="*/ 260740 w 989357"/>
                <a:gd name="connsiteY28" fmla="*/ 214275 h 950519"/>
                <a:gd name="connsiteX29" fmla="*/ 150398 w 989357"/>
                <a:gd name="connsiteY29" fmla="*/ 272810 h 950519"/>
                <a:gd name="connsiteX30" fmla="*/ 148942 w 989357"/>
                <a:gd name="connsiteY30" fmla="*/ 273537 h 950519"/>
                <a:gd name="connsiteX31" fmla="*/ 63728 w 989357"/>
                <a:gd name="connsiteY31" fmla="*/ 346252 h 950519"/>
                <a:gd name="connsiteX32" fmla="*/ 63000 w 989357"/>
                <a:gd name="connsiteY32" fmla="*/ 346979 h 950519"/>
                <a:gd name="connsiteX33" fmla="*/ 61907 w 989357"/>
                <a:gd name="connsiteY33" fmla="*/ 348433 h 950519"/>
                <a:gd name="connsiteX34" fmla="*/ 61543 w 989357"/>
                <a:gd name="connsiteY34" fmla="*/ 348797 h 950519"/>
                <a:gd name="connsiteX35" fmla="*/ 728 w 989357"/>
                <a:gd name="connsiteY35" fmla="*/ 477501 h 950519"/>
                <a:gd name="connsiteX36" fmla="*/ 0 w 989357"/>
                <a:gd name="connsiteY36" fmla="*/ 480773 h 950519"/>
                <a:gd name="connsiteX37" fmla="*/ 4734 w 989357"/>
                <a:gd name="connsiteY37" fmla="*/ 701825 h 950519"/>
                <a:gd name="connsiteX38" fmla="*/ 12017 w 989357"/>
                <a:gd name="connsiteY38" fmla="*/ 709097 h 950519"/>
                <a:gd name="connsiteX39" fmla="*/ 135832 w 989357"/>
                <a:gd name="connsiteY39" fmla="*/ 709097 h 950519"/>
                <a:gd name="connsiteX40" fmla="*/ 140566 w 989357"/>
                <a:gd name="connsiteY40" fmla="*/ 707279 h 950519"/>
                <a:gd name="connsiteX41" fmla="*/ 244353 w 989357"/>
                <a:gd name="connsiteY41" fmla="*/ 615295 h 950519"/>
                <a:gd name="connsiteX42" fmla="*/ 377636 w 989357"/>
                <a:gd name="connsiteY42" fmla="*/ 657469 h 950519"/>
                <a:gd name="connsiteX43" fmla="*/ 507277 w 989357"/>
                <a:gd name="connsiteY43" fmla="*/ 761088 h 950519"/>
                <a:gd name="connsiteX44" fmla="*/ 497809 w 989357"/>
                <a:gd name="connsiteY44" fmla="*/ 951599 h 950519"/>
                <a:gd name="connsiteX45" fmla="*/ 499630 w 989357"/>
                <a:gd name="connsiteY45" fmla="*/ 957053 h 950519"/>
                <a:gd name="connsiteX46" fmla="*/ 505092 w 989357"/>
                <a:gd name="connsiteY46" fmla="*/ 959234 h 950519"/>
                <a:gd name="connsiteX47" fmla="*/ 663138 w 989357"/>
                <a:gd name="connsiteY47" fmla="*/ 959234 h 950519"/>
                <a:gd name="connsiteX48" fmla="*/ 663138 w 989357"/>
                <a:gd name="connsiteY48" fmla="*/ 959234 h 950519"/>
                <a:gd name="connsiteX49" fmla="*/ 663138 w 989357"/>
                <a:gd name="connsiteY49" fmla="*/ 959234 h 950519"/>
                <a:gd name="connsiteX50" fmla="*/ 665688 w 989357"/>
                <a:gd name="connsiteY50" fmla="*/ 958507 h 950519"/>
                <a:gd name="connsiteX51" fmla="*/ 666416 w 989357"/>
                <a:gd name="connsiteY51" fmla="*/ 958144 h 950519"/>
                <a:gd name="connsiteX52" fmla="*/ 667508 w 989357"/>
                <a:gd name="connsiteY52" fmla="*/ 957780 h 950519"/>
                <a:gd name="connsiteX53" fmla="*/ 667873 w 989357"/>
                <a:gd name="connsiteY53" fmla="*/ 957053 h 950519"/>
                <a:gd name="connsiteX54" fmla="*/ 668237 w 989357"/>
                <a:gd name="connsiteY54" fmla="*/ 956689 h 950519"/>
                <a:gd name="connsiteX55" fmla="*/ 834294 w 989357"/>
                <a:gd name="connsiteY55" fmla="*/ 770904 h 950519"/>
                <a:gd name="connsiteX56" fmla="*/ 835023 w 989357"/>
                <a:gd name="connsiteY56" fmla="*/ 770904 h 950519"/>
                <a:gd name="connsiteX57" fmla="*/ 837208 w 989357"/>
                <a:gd name="connsiteY57" fmla="*/ 769450 h 950519"/>
                <a:gd name="connsiteX58" fmla="*/ 837572 w 989357"/>
                <a:gd name="connsiteY58" fmla="*/ 769086 h 950519"/>
                <a:gd name="connsiteX59" fmla="*/ 838664 w 989357"/>
                <a:gd name="connsiteY59" fmla="*/ 767632 h 950519"/>
                <a:gd name="connsiteX60" fmla="*/ 839028 w 989357"/>
                <a:gd name="connsiteY60" fmla="*/ 766905 h 950519"/>
                <a:gd name="connsiteX61" fmla="*/ 839392 w 989357"/>
                <a:gd name="connsiteY61" fmla="*/ 764723 h 950519"/>
                <a:gd name="connsiteX62" fmla="*/ 839392 w 989357"/>
                <a:gd name="connsiteY62" fmla="*/ 764360 h 950519"/>
                <a:gd name="connsiteX63" fmla="*/ 839392 w 989357"/>
                <a:gd name="connsiteY63" fmla="*/ 764360 h 950519"/>
                <a:gd name="connsiteX64" fmla="*/ 839392 w 989357"/>
                <a:gd name="connsiteY64" fmla="*/ 764360 h 950519"/>
                <a:gd name="connsiteX65" fmla="*/ 839392 w 989357"/>
                <a:gd name="connsiteY65" fmla="*/ 764360 h 950519"/>
                <a:gd name="connsiteX66" fmla="*/ 962115 w 989357"/>
                <a:gd name="connsiteY66" fmla="*/ 599662 h 950519"/>
                <a:gd name="connsiteX67" fmla="*/ 963571 w 989357"/>
                <a:gd name="connsiteY67" fmla="*/ 596753 h 950519"/>
                <a:gd name="connsiteX68" fmla="*/ 995618 w 989357"/>
                <a:gd name="connsiteY68" fmla="*/ 431691 h 950519"/>
                <a:gd name="connsiteX69" fmla="*/ 997074 w 989357"/>
                <a:gd name="connsiteY69" fmla="*/ 430237 h 950519"/>
                <a:gd name="connsiteX70" fmla="*/ 664595 w 989357"/>
                <a:gd name="connsiteY70" fmla="*/ 939965 h 950519"/>
                <a:gd name="connsiteX71" fmla="*/ 532040 w 989357"/>
                <a:gd name="connsiteY71" fmla="*/ 765450 h 950519"/>
                <a:gd name="connsiteX72" fmla="*/ 816450 w 989357"/>
                <a:gd name="connsiteY72" fmla="*/ 770541 h 950519"/>
                <a:gd name="connsiteX73" fmla="*/ 664595 w 989357"/>
                <a:gd name="connsiteY73" fmla="*/ 939965 h 950519"/>
                <a:gd name="connsiteX74" fmla="*/ 275306 w 989357"/>
                <a:gd name="connsiteY74" fmla="*/ 219002 h 950519"/>
                <a:gd name="connsiteX75" fmla="*/ 275306 w 989357"/>
                <a:gd name="connsiteY75" fmla="*/ 219002 h 950519"/>
                <a:gd name="connsiteX76" fmla="*/ 275306 w 989357"/>
                <a:gd name="connsiteY76" fmla="*/ 218638 h 950519"/>
                <a:gd name="connsiteX77" fmla="*/ 275306 w 989357"/>
                <a:gd name="connsiteY77" fmla="*/ 180826 h 950519"/>
                <a:gd name="connsiteX78" fmla="*/ 488340 w 989357"/>
                <a:gd name="connsiteY78" fmla="*/ 402242 h 950519"/>
                <a:gd name="connsiteX79" fmla="*/ 251999 w 989357"/>
                <a:gd name="connsiteY79" fmla="*/ 590936 h 950519"/>
                <a:gd name="connsiteX80" fmla="*/ 275306 w 989357"/>
                <a:gd name="connsiteY80" fmla="*/ 219002 h 950519"/>
                <a:gd name="connsiteX81" fmla="*/ 425341 w 989357"/>
                <a:gd name="connsiteY81" fmla="*/ 146651 h 950519"/>
                <a:gd name="connsiteX82" fmla="*/ 484699 w 989357"/>
                <a:gd name="connsiteY82" fmla="*/ 377883 h 950519"/>
                <a:gd name="connsiteX83" fmla="*/ 282589 w 989357"/>
                <a:gd name="connsiteY83" fmla="*/ 167738 h 950519"/>
                <a:gd name="connsiteX84" fmla="*/ 425341 w 989357"/>
                <a:gd name="connsiteY84" fmla="*/ 146651 h 950519"/>
                <a:gd name="connsiteX85" fmla="*/ 441364 w 989357"/>
                <a:gd name="connsiteY85" fmla="*/ 149559 h 950519"/>
                <a:gd name="connsiteX86" fmla="*/ 670057 w 989357"/>
                <a:gd name="connsiteY86" fmla="*/ 226273 h 950519"/>
                <a:gd name="connsiteX87" fmla="*/ 502907 w 989357"/>
                <a:gd name="connsiteY87" fmla="*/ 388790 h 950519"/>
                <a:gd name="connsiteX88" fmla="*/ 441364 w 989357"/>
                <a:gd name="connsiteY88" fmla="*/ 149559 h 950519"/>
                <a:gd name="connsiteX89" fmla="*/ 741797 w 989357"/>
                <a:gd name="connsiteY89" fmla="*/ 535673 h 950519"/>
                <a:gd name="connsiteX90" fmla="*/ 509826 w 989357"/>
                <a:gd name="connsiteY90" fmla="*/ 402242 h 950519"/>
                <a:gd name="connsiteX91" fmla="*/ 679161 w 989357"/>
                <a:gd name="connsiteY91" fmla="*/ 237544 h 950519"/>
                <a:gd name="connsiteX92" fmla="*/ 741797 w 989357"/>
                <a:gd name="connsiteY92" fmla="*/ 535673 h 950519"/>
                <a:gd name="connsiteX93" fmla="*/ 738884 w 989357"/>
                <a:gd name="connsiteY93" fmla="*/ 550943 h 950519"/>
                <a:gd name="connsiteX94" fmla="*/ 523664 w 989357"/>
                <a:gd name="connsiteY94" fmla="*/ 742545 h 950519"/>
                <a:gd name="connsiteX95" fmla="*/ 505820 w 989357"/>
                <a:gd name="connsiteY95" fmla="*/ 416785 h 950519"/>
                <a:gd name="connsiteX96" fmla="*/ 738884 w 989357"/>
                <a:gd name="connsiteY96" fmla="*/ 550943 h 950519"/>
                <a:gd name="connsiteX97" fmla="*/ 535682 w 989357"/>
                <a:gd name="connsiteY97" fmla="*/ 750908 h 950519"/>
                <a:gd name="connsiteX98" fmla="*/ 746531 w 989357"/>
                <a:gd name="connsiteY98" fmla="*/ 563304 h 950519"/>
                <a:gd name="connsiteX99" fmla="*/ 823005 w 989357"/>
                <a:gd name="connsiteY99" fmla="*/ 755998 h 950519"/>
                <a:gd name="connsiteX100" fmla="*/ 535682 w 989357"/>
                <a:gd name="connsiteY100" fmla="*/ 750908 h 950519"/>
                <a:gd name="connsiteX101" fmla="*/ 755635 w 989357"/>
                <a:gd name="connsiteY101" fmla="*/ 530583 h 950519"/>
                <a:gd name="connsiteX102" fmla="*/ 693728 w 989357"/>
                <a:gd name="connsiteY102" fmla="*/ 235726 h 950519"/>
                <a:gd name="connsiteX103" fmla="*/ 884184 w 989357"/>
                <a:gd name="connsiteY103" fmla="*/ 321165 h 950519"/>
                <a:gd name="connsiteX104" fmla="*/ 755635 w 989357"/>
                <a:gd name="connsiteY104" fmla="*/ 530583 h 950519"/>
                <a:gd name="connsiteX105" fmla="*/ 895473 w 989357"/>
                <a:gd name="connsiteY105" fmla="*/ 330255 h 950519"/>
                <a:gd name="connsiteX106" fmla="*/ 978502 w 989357"/>
                <a:gd name="connsiteY106" fmla="*/ 427328 h 950519"/>
                <a:gd name="connsiteX107" fmla="*/ 772023 w 989357"/>
                <a:gd name="connsiteY107" fmla="*/ 532037 h 950519"/>
                <a:gd name="connsiteX108" fmla="*/ 895473 w 989357"/>
                <a:gd name="connsiteY108" fmla="*/ 330255 h 950519"/>
                <a:gd name="connsiteX109" fmla="*/ 768745 w 989357"/>
                <a:gd name="connsiteY109" fmla="*/ 220819 h 950519"/>
                <a:gd name="connsiteX110" fmla="*/ 773115 w 989357"/>
                <a:gd name="connsiteY110" fmla="*/ 218638 h 950519"/>
                <a:gd name="connsiteX111" fmla="*/ 876537 w 989357"/>
                <a:gd name="connsiteY111" fmla="*/ 113929 h 950519"/>
                <a:gd name="connsiteX112" fmla="*/ 886734 w 989357"/>
                <a:gd name="connsiteY112" fmla="*/ 306259 h 950519"/>
                <a:gd name="connsiteX113" fmla="*/ 710843 w 989357"/>
                <a:gd name="connsiteY113" fmla="*/ 227364 h 950519"/>
                <a:gd name="connsiteX114" fmla="*/ 768745 w 989357"/>
                <a:gd name="connsiteY114" fmla="*/ 220819 h 950519"/>
                <a:gd name="connsiteX115" fmla="*/ 543693 w 989357"/>
                <a:gd name="connsiteY115" fmla="*/ 50304 h 950519"/>
                <a:gd name="connsiteX116" fmla="*/ 683532 w 989357"/>
                <a:gd name="connsiteY116" fmla="*/ 16492 h 950519"/>
                <a:gd name="connsiteX117" fmla="*/ 676976 w 989357"/>
                <a:gd name="connsiteY117" fmla="*/ 213184 h 950519"/>
                <a:gd name="connsiteX118" fmla="*/ 445370 w 989357"/>
                <a:gd name="connsiteY118" fmla="*/ 135380 h 950519"/>
                <a:gd name="connsiteX119" fmla="*/ 543693 w 989357"/>
                <a:gd name="connsiteY119" fmla="*/ 50304 h 950519"/>
                <a:gd name="connsiteX120" fmla="*/ 384919 w 989357"/>
                <a:gd name="connsiteY120" fmla="*/ 56121 h 950519"/>
                <a:gd name="connsiteX121" fmla="*/ 420242 w 989357"/>
                <a:gd name="connsiteY121" fmla="*/ 132471 h 950519"/>
                <a:gd name="connsiteX122" fmla="*/ 288780 w 989357"/>
                <a:gd name="connsiteY122" fmla="*/ 152104 h 950519"/>
                <a:gd name="connsiteX123" fmla="*/ 384919 w 989357"/>
                <a:gd name="connsiteY123" fmla="*/ 56121 h 950519"/>
                <a:gd name="connsiteX124" fmla="*/ 157682 w 989357"/>
                <a:gd name="connsiteY124" fmla="*/ 285172 h 950519"/>
                <a:gd name="connsiteX125" fmla="*/ 259647 w 989357"/>
                <a:gd name="connsiteY125" fmla="*/ 230999 h 950519"/>
                <a:gd name="connsiteX126" fmla="*/ 237433 w 989357"/>
                <a:gd name="connsiteY126" fmla="*/ 585119 h 950519"/>
                <a:gd name="connsiteX127" fmla="*/ 77930 w 989357"/>
                <a:gd name="connsiteY127" fmla="*/ 353159 h 950519"/>
                <a:gd name="connsiteX128" fmla="*/ 157682 w 989357"/>
                <a:gd name="connsiteY128" fmla="*/ 285172 h 950519"/>
                <a:gd name="connsiteX129" fmla="*/ 133647 w 989357"/>
                <a:gd name="connsiteY129" fmla="*/ 694190 h 950519"/>
                <a:gd name="connsiteX130" fmla="*/ 19664 w 989357"/>
                <a:gd name="connsiteY130" fmla="*/ 694190 h 950519"/>
                <a:gd name="connsiteX131" fmla="*/ 14930 w 989357"/>
                <a:gd name="connsiteY131" fmla="*/ 482228 h 950519"/>
                <a:gd name="connsiteX132" fmla="*/ 69555 w 989357"/>
                <a:gd name="connsiteY132" fmla="*/ 366612 h 950519"/>
                <a:gd name="connsiteX133" fmla="*/ 233791 w 989357"/>
                <a:gd name="connsiteY133" fmla="*/ 605842 h 950519"/>
                <a:gd name="connsiteX134" fmla="*/ 133647 w 989357"/>
                <a:gd name="connsiteY134" fmla="*/ 694190 h 950519"/>
                <a:gd name="connsiteX135" fmla="*/ 386739 w 989357"/>
                <a:gd name="connsiteY135" fmla="*/ 644744 h 950519"/>
                <a:gd name="connsiteX136" fmla="*/ 384554 w 989357"/>
                <a:gd name="connsiteY136" fmla="*/ 643654 h 950519"/>
                <a:gd name="connsiteX137" fmla="*/ 258919 w 989357"/>
                <a:gd name="connsiteY137" fmla="*/ 604024 h 950519"/>
                <a:gd name="connsiteX138" fmla="*/ 491254 w 989357"/>
                <a:gd name="connsiteY138" fmla="*/ 418603 h 950519"/>
                <a:gd name="connsiteX139" fmla="*/ 509098 w 989357"/>
                <a:gd name="connsiteY139" fmla="*/ 742545 h 950519"/>
                <a:gd name="connsiteX140" fmla="*/ 386739 w 989357"/>
                <a:gd name="connsiteY140" fmla="*/ 644744 h 950519"/>
                <a:gd name="connsiteX141" fmla="*/ 522207 w 989357"/>
                <a:gd name="connsiteY141" fmla="*/ 776721 h 950519"/>
                <a:gd name="connsiteX142" fmla="*/ 649664 w 989357"/>
                <a:gd name="connsiteY142" fmla="*/ 943964 h 950519"/>
                <a:gd name="connsiteX143" fmla="*/ 513832 w 989357"/>
                <a:gd name="connsiteY143" fmla="*/ 943964 h 950519"/>
                <a:gd name="connsiteX144" fmla="*/ 522207 w 989357"/>
                <a:gd name="connsiteY144" fmla="*/ 776721 h 950519"/>
                <a:gd name="connsiteX145" fmla="*/ 951190 w 989357"/>
                <a:gd name="connsiteY145" fmla="*/ 591663 h 950519"/>
                <a:gd name="connsiteX146" fmla="*/ 835387 w 989357"/>
                <a:gd name="connsiteY146" fmla="*/ 747272 h 950519"/>
                <a:gd name="connsiteX147" fmla="*/ 758912 w 989357"/>
                <a:gd name="connsiteY147" fmla="*/ 554942 h 950519"/>
                <a:gd name="connsiteX148" fmla="*/ 979959 w 989357"/>
                <a:gd name="connsiteY148" fmla="*/ 442962 h 950519"/>
                <a:gd name="connsiteX149" fmla="*/ 951190 w 989357"/>
                <a:gd name="connsiteY149" fmla="*/ 591663 h 950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</a:cxnLst>
              <a:rect l="l" t="t" r="r" b="b"/>
              <a:pathLst>
                <a:path w="989357" h="950519">
                  <a:moveTo>
                    <a:pt x="997074" y="430237"/>
                  </a:moveTo>
                  <a:cubicBezTo>
                    <a:pt x="997074" y="429510"/>
                    <a:pt x="997074" y="429146"/>
                    <a:pt x="997074" y="428419"/>
                  </a:cubicBezTo>
                  <a:cubicBezTo>
                    <a:pt x="997074" y="428056"/>
                    <a:pt x="996710" y="427692"/>
                    <a:pt x="996710" y="427328"/>
                  </a:cubicBezTo>
                  <a:cubicBezTo>
                    <a:pt x="996710" y="426965"/>
                    <a:pt x="996710" y="426601"/>
                    <a:pt x="996346" y="426601"/>
                  </a:cubicBezTo>
                  <a:cubicBezTo>
                    <a:pt x="996346" y="426238"/>
                    <a:pt x="995982" y="426238"/>
                    <a:pt x="995618" y="425874"/>
                  </a:cubicBezTo>
                  <a:cubicBezTo>
                    <a:pt x="995618" y="425510"/>
                    <a:pt x="995253" y="425510"/>
                    <a:pt x="995253" y="425147"/>
                  </a:cubicBezTo>
                  <a:lnTo>
                    <a:pt x="901300" y="315348"/>
                  </a:lnTo>
                  <a:lnTo>
                    <a:pt x="890011" y="96841"/>
                  </a:lnTo>
                  <a:cubicBezTo>
                    <a:pt x="890011" y="93933"/>
                    <a:pt x="888190" y="91388"/>
                    <a:pt x="885277" y="90297"/>
                  </a:cubicBezTo>
                  <a:cubicBezTo>
                    <a:pt x="882728" y="89206"/>
                    <a:pt x="879450" y="89933"/>
                    <a:pt x="877629" y="92115"/>
                  </a:cubicBezTo>
                  <a:lnTo>
                    <a:pt x="764375" y="206640"/>
                  </a:lnTo>
                  <a:lnTo>
                    <a:pt x="691178" y="215002"/>
                  </a:lnTo>
                  <a:lnTo>
                    <a:pt x="698098" y="7402"/>
                  </a:lnTo>
                  <a:cubicBezTo>
                    <a:pt x="698098" y="5221"/>
                    <a:pt x="697005" y="3040"/>
                    <a:pt x="695549" y="1586"/>
                  </a:cubicBezTo>
                  <a:cubicBezTo>
                    <a:pt x="693728" y="131"/>
                    <a:pt x="691543" y="-232"/>
                    <a:pt x="689358" y="131"/>
                  </a:cubicBezTo>
                  <a:cubicBezTo>
                    <a:pt x="679890" y="2676"/>
                    <a:pt x="540051" y="36125"/>
                    <a:pt x="538595" y="36488"/>
                  </a:cubicBezTo>
                  <a:cubicBezTo>
                    <a:pt x="537502" y="36852"/>
                    <a:pt x="536410" y="37216"/>
                    <a:pt x="535682" y="37943"/>
                  </a:cubicBezTo>
                  <a:lnTo>
                    <a:pt x="433716" y="126290"/>
                  </a:lnTo>
                  <a:lnTo>
                    <a:pt x="394023" y="40488"/>
                  </a:lnTo>
                  <a:cubicBezTo>
                    <a:pt x="392930" y="38306"/>
                    <a:pt x="391109" y="36852"/>
                    <a:pt x="388560" y="36488"/>
                  </a:cubicBezTo>
                  <a:cubicBezTo>
                    <a:pt x="386375" y="36125"/>
                    <a:pt x="383826" y="36852"/>
                    <a:pt x="382005" y="38670"/>
                  </a:cubicBezTo>
                  <a:lnTo>
                    <a:pt x="262925" y="157558"/>
                  </a:lnTo>
                  <a:cubicBezTo>
                    <a:pt x="262925" y="157558"/>
                    <a:pt x="262925" y="157921"/>
                    <a:pt x="262561" y="157921"/>
                  </a:cubicBezTo>
                  <a:cubicBezTo>
                    <a:pt x="262196" y="158285"/>
                    <a:pt x="261832" y="159012"/>
                    <a:pt x="261468" y="159739"/>
                  </a:cubicBezTo>
                  <a:cubicBezTo>
                    <a:pt x="261468" y="159739"/>
                    <a:pt x="261104" y="160103"/>
                    <a:pt x="261104" y="160103"/>
                  </a:cubicBezTo>
                  <a:cubicBezTo>
                    <a:pt x="261104" y="160103"/>
                    <a:pt x="261104" y="160103"/>
                    <a:pt x="261104" y="160466"/>
                  </a:cubicBezTo>
                  <a:cubicBezTo>
                    <a:pt x="260740" y="161194"/>
                    <a:pt x="260740" y="161921"/>
                    <a:pt x="260740" y="162648"/>
                  </a:cubicBezTo>
                  <a:cubicBezTo>
                    <a:pt x="260740" y="162648"/>
                    <a:pt x="260740" y="162648"/>
                    <a:pt x="260740" y="162648"/>
                  </a:cubicBezTo>
                  <a:lnTo>
                    <a:pt x="260740" y="214275"/>
                  </a:lnTo>
                  <a:lnTo>
                    <a:pt x="150398" y="272810"/>
                  </a:lnTo>
                  <a:cubicBezTo>
                    <a:pt x="150034" y="273174"/>
                    <a:pt x="149306" y="273537"/>
                    <a:pt x="148942" y="273537"/>
                  </a:cubicBezTo>
                  <a:lnTo>
                    <a:pt x="63728" y="346252"/>
                  </a:lnTo>
                  <a:cubicBezTo>
                    <a:pt x="63364" y="346615"/>
                    <a:pt x="63364" y="346615"/>
                    <a:pt x="63000" y="346979"/>
                  </a:cubicBezTo>
                  <a:cubicBezTo>
                    <a:pt x="62636" y="347343"/>
                    <a:pt x="62271" y="347706"/>
                    <a:pt x="61907" y="348433"/>
                  </a:cubicBezTo>
                  <a:cubicBezTo>
                    <a:pt x="61907" y="348433"/>
                    <a:pt x="61543" y="348797"/>
                    <a:pt x="61543" y="348797"/>
                  </a:cubicBezTo>
                  <a:lnTo>
                    <a:pt x="728" y="477501"/>
                  </a:lnTo>
                  <a:cubicBezTo>
                    <a:pt x="364" y="478592"/>
                    <a:pt x="0" y="479683"/>
                    <a:pt x="0" y="480773"/>
                  </a:cubicBezTo>
                  <a:lnTo>
                    <a:pt x="4734" y="701825"/>
                  </a:lnTo>
                  <a:cubicBezTo>
                    <a:pt x="4734" y="705825"/>
                    <a:pt x="8012" y="709097"/>
                    <a:pt x="12017" y="709097"/>
                  </a:cubicBezTo>
                  <a:lnTo>
                    <a:pt x="135832" y="709097"/>
                  </a:lnTo>
                  <a:cubicBezTo>
                    <a:pt x="137653" y="709097"/>
                    <a:pt x="139474" y="708370"/>
                    <a:pt x="140566" y="707279"/>
                  </a:cubicBezTo>
                  <a:lnTo>
                    <a:pt x="244353" y="615295"/>
                  </a:lnTo>
                  <a:lnTo>
                    <a:pt x="377636" y="657469"/>
                  </a:lnTo>
                  <a:lnTo>
                    <a:pt x="507277" y="761088"/>
                  </a:lnTo>
                  <a:lnTo>
                    <a:pt x="497809" y="951599"/>
                  </a:lnTo>
                  <a:cubicBezTo>
                    <a:pt x="497809" y="953417"/>
                    <a:pt x="498537" y="955599"/>
                    <a:pt x="499630" y="957053"/>
                  </a:cubicBezTo>
                  <a:cubicBezTo>
                    <a:pt x="501086" y="958507"/>
                    <a:pt x="502907" y="959234"/>
                    <a:pt x="505092" y="959234"/>
                  </a:cubicBezTo>
                  <a:lnTo>
                    <a:pt x="663138" y="959234"/>
                  </a:lnTo>
                  <a:cubicBezTo>
                    <a:pt x="663138" y="959234"/>
                    <a:pt x="663138" y="959234"/>
                    <a:pt x="663138" y="959234"/>
                  </a:cubicBezTo>
                  <a:cubicBezTo>
                    <a:pt x="663138" y="959234"/>
                    <a:pt x="663138" y="959234"/>
                    <a:pt x="663138" y="959234"/>
                  </a:cubicBezTo>
                  <a:cubicBezTo>
                    <a:pt x="664231" y="959234"/>
                    <a:pt x="664959" y="958871"/>
                    <a:pt x="665688" y="958507"/>
                  </a:cubicBezTo>
                  <a:cubicBezTo>
                    <a:pt x="666052" y="958507"/>
                    <a:pt x="666052" y="958144"/>
                    <a:pt x="666416" y="958144"/>
                  </a:cubicBezTo>
                  <a:cubicBezTo>
                    <a:pt x="666780" y="958144"/>
                    <a:pt x="667144" y="957780"/>
                    <a:pt x="667508" y="957780"/>
                  </a:cubicBezTo>
                  <a:cubicBezTo>
                    <a:pt x="667873" y="957780"/>
                    <a:pt x="667873" y="957417"/>
                    <a:pt x="667873" y="957053"/>
                  </a:cubicBezTo>
                  <a:cubicBezTo>
                    <a:pt x="667873" y="957053"/>
                    <a:pt x="668237" y="956689"/>
                    <a:pt x="668237" y="956689"/>
                  </a:cubicBezTo>
                  <a:lnTo>
                    <a:pt x="834294" y="770904"/>
                  </a:lnTo>
                  <a:cubicBezTo>
                    <a:pt x="834659" y="770904"/>
                    <a:pt x="835023" y="770904"/>
                    <a:pt x="835023" y="770904"/>
                  </a:cubicBezTo>
                  <a:cubicBezTo>
                    <a:pt x="836115" y="770541"/>
                    <a:pt x="836844" y="769813"/>
                    <a:pt x="837208" y="769450"/>
                  </a:cubicBezTo>
                  <a:cubicBezTo>
                    <a:pt x="837208" y="769450"/>
                    <a:pt x="837208" y="769086"/>
                    <a:pt x="837572" y="769086"/>
                  </a:cubicBezTo>
                  <a:cubicBezTo>
                    <a:pt x="837936" y="768723"/>
                    <a:pt x="838300" y="767995"/>
                    <a:pt x="838664" y="767632"/>
                  </a:cubicBezTo>
                  <a:cubicBezTo>
                    <a:pt x="838664" y="767268"/>
                    <a:pt x="839028" y="767268"/>
                    <a:pt x="839028" y="766905"/>
                  </a:cubicBezTo>
                  <a:cubicBezTo>
                    <a:pt x="839392" y="766178"/>
                    <a:pt x="839392" y="765450"/>
                    <a:pt x="839392" y="764723"/>
                  </a:cubicBezTo>
                  <a:cubicBezTo>
                    <a:pt x="839392" y="764723"/>
                    <a:pt x="839392" y="764360"/>
                    <a:pt x="839392" y="764360"/>
                  </a:cubicBezTo>
                  <a:cubicBezTo>
                    <a:pt x="839392" y="764360"/>
                    <a:pt x="839392" y="764360"/>
                    <a:pt x="839392" y="764360"/>
                  </a:cubicBezTo>
                  <a:cubicBezTo>
                    <a:pt x="839392" y="764360"/>
                    <a:pt x="839392" y="764360"/>
                    <a:pt x="839392" y="764360"/>
                  </a:cubicBezTo>
                  <a:cubicBezTo>
                    <a:pt x="839392" y="764360"/>
                    <a:pt x="839392" y="764360"/>
                    <a:pt x="839392" y="764360"/>
                  </a:cubicBezTo>
                  <a:lnTo>
                    <a:pt x="962115" y="599662"/>
                  </a:lnTo>
                  <a:cubicBezTo>
                    <a:pt x="962843" y="598934"/>
                    <a:pt x="963207" y="597844"/>
                    <a:pt x="963571" y="596753"/>
                  </a:cubicBezTo>
                  <a:lnTo>
                    <a:pt x="995618" y="431691"/>
                  </a:lnTo>
                  <a:cubicBezTo>
                    <a:pt x="997074" y="430600"/>
                    <a:pt x="997074" y="430600"/>
                    <a:pt x="997074" y="430237"/>
                  </a:cubicBezTo>
                  <a:close/>
                  <a:moveTo>
                    <a:pt x="664595" y="939965"/>
                  </a:moveTo>
                  <a:lnTo>
                    <a:pt x="532040" y="765450"/>
                  </a:lnTo>
                  <a:lnTo>
                    <a:pt x="816450" y="770541"/>
                  </a:lnTo>
                  <a:lnTo>
                    <a:pt x="664595" y="939965"/>
                  </a:lnTo>
                  <a:close/>
                  <a:moveTo>
                    <a:pt x="275306" y="219002"/>
                  </a:moveTo>
                  <a:cubicBezTo>
                    <a:pt x="275306" y="218638"/>
                    <a:pt x="275306" y="218638"/>
                    <a:pt x="275306" y="219002"/>
                  </a:cubicBezTo>
                  <a:cubicBezTo>
                    <a:pt x="275306" y="218638"/>
                    <a:pt x="275306" y="218638"/>
                    <a:pt x="275306" y="218638"/>
                  </a:cubicBezTo>
                  <a:lnTo>
                    <a:pt x="275306" y="180826"/>
                  </a:lnTo>
                  <a:lnTo>
                    <a:pt x="488340" y="402242"/>
                  </a:lnTo>
                  <a:lnTo>
                    <a:pt x="251999" y="590936"/>
                  </a:lnTo>
                  <a:lnTo>
                    <a:pt x="275306" y="219002"/>
                  </a:lnTo>
                  <a:close/>
                  <a:moveTo>
                    <a:pt x="425341" y="146651"/>
                  </a:moveTo>
                  <a:lnTo>
                    <a:pt x="484699" y="377883"/>
                  </a:lnTo>
                  <a:lnTo>
                    <a:pt x="282589" y="167738"/>
                  </a:lnTo>
                  <a:lnTo>
                    <a:pt x="425341" y="146651"/>
                  </a:lnTo>
                  <a:close/>
                  <a:moveTo>
                    <a:pt x="441364" y="149559"/>
                  </a:moveTo>
                  <a:lnTo>
                    <a:pt x="670057" y="226273"/>
                  </a:lnTo>
                  <a:lnTo>
                    <a:pt x="502907" y="388790"/>
                  </a:lnTo>
                  <a:lnTo>
                    <a:pt x="441364" y="149559"/>
                  </a:lnTo>
                  <a:close/>
                  <a:moveTo>
                    <a:pt x="741797" y="535673"/>
                  </a:moveTo>
                  <a:lnTo>
                    <a:pt x="509826" y="402242"/>
                  </a:lnTo>
                  <a:lnTo>
                    <a:pt x="679161" y="237544"/>
                  </a:lnTo>
                  <a:lnTo>
                    <a:pt x="741797" y="535673"/>
                  </a:lnTo>
                  <a:close/>
                  <a:moveTo>
                    <a:pt x="738884" y="550943"/>
                  </a:moveTo>
                  <a:lnTo>
                    <a:pt x="523664" y="742545"/>
                  </a:lnTo>
                  <a:lnTo>
                    <a:pt x="505820" y="416785"/>
                  </a:lnTo>
                  <a:lnTo>
                    <a:pt x="738884" y="550943"/>
                  </a:lnTo>
                  <a:close/>
                  <a:moveTo>
                    <a:pt x="535682" y="750908"/>
                  </a:moveTo>
                  <a:lnTo>
                    <a:pt x="746531" y="563304"/>
                  </a:lnTo>
                  <a:lnTo>
                    <a:pt x="823005" y="755998"/>
                  </a:lnTo>
                  <a:lnTo>
                    <a:pt x="535682" y="750908"/>
                  </a:lnTo>
                  <a:close/>
                  <a:moveTo>
                    <a:pt x="755635" y="530583"/>
                  </a:moveTo>
                  <a:lnTo>
                    <a:pt x="693728" y="235726"/>
                  </a:lnTo>
                  <a:lnTo>
                    <a:pt x="884184" y="321165"/>
                  </a:lnTo>
                  <a:lnTo>
                    <a:pt x="755635" y="530583"/>
                  </a:lnTo>
                  <a:close/>
                  <a:moveTo>
                    <a:pt x="895473" y="330255"/>
                  </a:moveTo>
                  <a:lnTo>
                    <a:pt x="978502" y="427328"/>
                  </a:lnTo>
                  <a:lnTo>
                    <a:pt x="772023" y="532037"/>
                  </a:lnTo>
                  <a:lnTo>
                    <a:pt x="895473" y="330255"/>
                  </a:lnTo>
                  <a:close/>
                  <a:moveTo>
                    <a:pt x="768745" y="220819"/>
                  </a:moveTo>
                  <a:cubicBezTo>
                    <a:pt x="770566" y="220456"/>
                    <a:pt x="772023" y="219729"/>
                    <a:pt x="773115" y="218638"/>
                  </a:cubicBezTo>
                  <a:lnTo>
                    <a:pt x="876537" y="113929"/>
                  </a:lnTo>
                  <a:lnTo>
                    <a:pt x="886734" y="306259"/>
                  </a:lnTo>
                  <a:lnTo>
                    <a:pt x="710843" y="227364"/>
                  </a:lnTo>
                  <a:lnTo>
                    <a:pt x="768745" y="220819"/>
                  </a:lnTo>
                  <a:close/>
                  <a:moveTo>
                    <a:pt x="543693" y="50304"/>
                  </a:moveTo>
                  <a:cubicBezTo>
                    <a:pt x="558259" y="46668"/>
                    <a:pt x="652213" y="24127"/>
                    <a:pt x="683532" y="16492"/>
                  </a:cubicBezTo>
                  <a:lnTo>
                    <a:pt x="676976" y="213184"/>
                  </a:lnTo>
                  <a:lnTo>
                    <a:pt x="445370" y="135380"/>
                  </a:lnTo>
                  <a:lnTo>
                    <a:pt x="543693" y="50304"/>
                  </a:lnTo>
                  <a:close/>
                  <a:moveTo>
                    <a:pt x="384919" y="56121"/>
                  </a:moveTo>
                  <a:lnTo>
                    <a:pt x="420242" y="132471"/>
                  </a:lnTo>
                  <a:lnTo>
                    <a:pt x="288780" y="152104"/>
                  </a:lnTo>
                  <a:lnTo>
                    <a:pt x="384919" y="56121"/>
                  </a:lnTo>
                  <a:close/>
                  <a:moveTo>
                    <a:pt x="157682" y="285172"/>
                  </a:moveTo>
                  <a:lnTo>
                    <a:pt x="259647" y="230999"/>
                  </a:lnTo>
                  <a:lnTo>
                    <a:pt x="237433" y="585119"/>
                  </a:lnTo>
                  <a:lnTo>
                    <a:pt x="77930" y="353159"/>
                  </a:lnTo>
                  <a:lnTo>
                    <a:pt x="157682" y="285172"/>
                  </a:lnTo>
                  <a:close/>
                  <a:moveTo>
                    <a:pt x="133647" y="694190"/>
                  </a:moveTo>
                  <a:lnTo>
                    <a:pt x="19664" y="694190"/>
                  </a:lnTo>
                  <a:lnTo>
                    <a:pt x="14930" y="482228"/>
                  </a:lnTo>
                  <a:lnTo>
                    <a:pt x="69555" y="366612"/>
                  </a:lnTo>
                  <a:lnTo>
                    <a:pt x="233791" y="605842"/>
                  </a:lnTo>
                  <a:lnTo>
                    <a:pt x="133647" y="694190"/>
                  </a:lnTo>
                  <a:close/>
                  <a:moveTo>
                    <a:pt x="386739" y="644744"/>
                  </a:moveTo>
                  <a:cubicBezTo>
                    <a:pt x="386011" y="644017"/>
                    <a:pt x="385283" y="643654"/>
                    <a:pt x="384554" y="643654"/>
                  </a:cubicBezTo>
                  <a:lnTo>
                    <a:pt x="258919" y="604024"/>
                  </a:lnTo>
                  <a:lnTo>
                    <a:pt x="491254" y="418603"/>
                  </a:lnTo>
                  <a:lnTo>
                    <a:pt x="509098" y="742545"/>
                  </a:lnTo>
                  <a:lnTo>
                    <a:pt x="386739" y="644744"/>
                  </a:lnTo>
                  <a:close/>
                  <a:moveTo>
                    <a:pt x="522207" y="776721"/>
                  </a:moveTo>
                  <a:lnTo>
                    <a:pt x="649664" y="943964"/>
                  </a:lnTo>
                  <a:lnTo>
                    <a:pt x="513832" y="943964"/>
                  </a:lnTo>
                  <a:lnTo>
                    <a:pt x="522207" y="776721"/>
                  </a:lnTo>
                  <a:close/>
                  <a:moveTo>
                    <a:pt x="951190" y="591663"/>
                  </a:moveTo>
                  <a:lnTo>
                    <a:pt x="835387" y="747272"/>
                  </a:lnTo>
                  <a:lnTo>
                    <a:pt x="758912" y="554942"/>
                  </a:lnTo>
                  <a:lnTo>
                    <a:pt x="979959" y="442962"/>
                  </a:lnTo>
                  <a:lnTo>
                    <a:pt x="951190" y="591663"/>
                  </a:lnTo>
                  <a:close/>
                </a:path>
              </a:pathLst>
            </a:custGeom>
            <a:grpFill/>
            <a:ln w="95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/>
            </a:p>
          </p:txBody>
        </p:sp>
      </p:grpSp>
      <p:grpSp>
        <p:nvGrpSpPr>
          <p:cNvPr id="51" name="Groupe 50">
            <a:extLst>
              <a:ext uri="{FF2B5EF4-FFF2-40B4-BE49-F238E27FC236}">
                <a16:creationId xmlns:a16="http://schemas.microsoft.com/office/drawing/2014/main" id="{9B4C6943-A38D-7732-4AF8-E6B326F89BEE}"/>
              </a:ext>
            </a:extLst>
          </p:cNvPr>
          <p:cNvGrpSpPr/>
          <p:nvPr/>
        </p:nvGrpSpPr>
        <p:grpSpPr>
          <a:xfrm>
            <a:off x="-3175" y="724954"/>
            <a:ext cx="22846205" cy="1666500"/>
            <a:chOff x="-3175" y="724954"/>
            <a:chExt cx="22846205" cy="1666500"/>
          </a:xfrm>
        </p:grpSpPr>
        <p:sp>
          <p:nvSpPr>
            <p:cNvPr id="52" name="Title 1">
              <a:extLst>
                <a:ext uri="{FF2B5EF4-FFF2-40B4-BE49-F238E27FC236}">
                  <a16:creationId xmlns:a16="http://schemas.microsoft.com/office/drawing/2014/main" id="{AE829443-9FCA-061D-2675-F8873225E00D}"/>
                </a:ext>
              </a:extLst>
            </p:cNvPr>
            <p:cNvSpPr txBox="1">
              <a:spLocks/>
            </p:cNvSpPr>
            <p:nvPr/>
          </p:nvSpPr>
          <p:spPr>
            <a:xfrm>
              <a:off x="1630255" y="1375097"/>
              <a:ext cx="21071431" cy="1016357"/>
            </a:xfrm>
            <a:prstGeom prst="rect">
              <a:avLst/>
            </a:prstGeom>
          </p:spPr>
          <p:txBody>
            <a:bodyPr/>
            <a:lstStyle>
              <a:lvl1pPr algn="l" defTabSz="1827213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lang="en-US" sz="6000" kern="1200">
                  <a:solidFill>
                    <a:schemeClr val="tx1"/>
                  </a:solidFill>
                  <a:latin typeface="Lato Light" charset="0"/>
                  <a:ea typeface="Lato Light" charset="0"/>
                  <a:cs typeface="Lato Light" charset="0"/>
                </a:defRPr>
              </a:lvl1pPr>
              <a:lvl2pPr algn="l" defTabSz="1827213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6000">
                  <a:solidFill>
                    <a:schemeClr val="tx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defRPr>
              </a:lvl2pPr>
              <a:lvl3pPr algn="l" defTabSz="1827213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6000">
                  <a:solidFill>
                    <a:schemeClr val="tx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defRPr>
              </a:lvl3pPr>
              <a:lvl4pPr algn="l" defTabSz="1827213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6000">
                  <a:solidFill>
                    <a:schemeClr val="tx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defRPr>
              </a:lvl4pPr>
              <a:lvl5pPr algn="l" defTabSz="1827213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6000">
                  <a:solidFill>
                    <a:schemeClr val="tx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defRPr>
              </a:lvl5pPr>
              <a:lvl6pPr marL="457200" algn="l" defTabSz="1827213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6000">
                  <a:solidFill>
                    <a:schemeClr val="tx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defRPr>
              </a:lvl6pPr>
              <a:lvl7pPr marL="914400" algn="l" defTabSz="1827213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6000">
                  <a:solidFill>
                    <a:schemeClr val="tx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defRPr>
              </a:lvl7pPr>
              <a:lvl8pPr marL="1371600" algn="l" defTabSz="1827213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6000">
                  <a:solidFill>
                    <a:schemeClr val="tx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defRPr>
              </a:lvl8pPr>
              <a:lvl9pPr marL="1828800" algn="l" defTabSz="1827213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6000">
                  <a:solidFill>
                    <a:schemeClr val="tx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defRPr>
              </a:lvl9pPr>
            </a:lstStyle>
            <a:p>
              <a:pPr eaLnBrk="1" hangingPunct="1"/>
              <a:r>
                <a:rPr lang="fr-FR" sz="7200" b="1" dirty="0">
                  <a:solidFill>
                    <a:schemeClr val="accent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Correction du </a:t>
              </a:r>
              <a:r>
                <a:rPr lang="fr-FR" sz="7200" b="1" dirty="0">
                  <a:solidFill>
                    <a:schemeClr val="tx2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Trigger</a:t>
              </a:r>
            </a:p>
          </p:txBody>
        </p:sp>
        <p:grpSp>
          <p:nvGrpSpPr>
            <p:cNvPr id="53" name="Groupe 52">
              <a:extLst>
                <a:ext uri="{FF2B5EF4-FFF2-40B4-BE49-F238E27FC236}">
                  <a16:creationId xmlns:a16="http://schemas.microsoft.com/office/drawing/2014/main" id="{D3D51AB8-06A8-1CBC-FB61-7A6E25EC3384}"/>
                </a:ext>
              </a:extLst>
            </p:cNvPr>
            <p:cNvGrpSpPr/>
            <p:nvPr/>
          </p:nvGrpSpPr>
          <p:grpSpPr>
            <a:xfrm>
              <a:off x="-3175" y="724954"/>
              <a:ext cx="22846205" cy="1145940"/>
              <a:chOff x="-3175" y="724954"/>
              <a:chExt cx="22846205" cy="1145940"/>
            </a:xfrm>
          </p:grpSpPr>
          <p:grpSp>
            <p:nvGrpSpPr>
              <p:cNvPr id="54" name="Groupe 53">
                <a:extLst>
                  <a:ext uri="{FF2B5EF4-FFF2-40B4-BE49-F238E27FC236}">
                    <a16:creationId xmlns:a16="http://schemas.microsoft.com/office/drawing/2014/main" id="{B0EA70A5-B1F8-7C7B-0982-1B0C66CD1474}"/>
                  </a:ext>
                </a:extLst>
              </p:cNvPr>
              <p:cNvGrpSpPr/>
              <p:nvPr/>
            </p:nvGrpSpPr>
            <p:grpSpPr>
              <a:xfrm>
                <a:off x="-3175" y="1825175"/>
                <a:ext cx="1081827" cy="45719"/>
                <a:chOff x="-3175" y="1825175"/>
                <a:chExt cx="1081827" cy="45719"/>
              </a:xfrm>
            </p:grpSpPr>
            <p:sp>
              <p:nvSpPr>
                <p:cNvPr id="56" name="Rectangle 55">
                  <a:extLst>
                    <a:ext uri="{FF2B5EF4-FFF2-40B4-BE49-F238E27FC236}">
                      <a16:creationId xmlns:a16="http://schemas.microsoft.com/office/drawing/2014/main" id="{68D100A5-DC33-194C-19D0-0368408464E8}"/>
                    </a:ext>
                  </a:extLst>
                </p:cNvPr>
                <p:cNvSpPr/>
                <p:nvPr/>
              </p:nvSpPr>
              <p:spPr>
                <a:xfrm>
                  <a:off x="-3175" y="1825175"/>
                  <a:ext cx="530225" cy="45719"/>
                </a:xfrm>
                <a:prstGeom prst="rect">
                  <a:avLst/>
                </a:prstGeom>
                <a:solidFill>
                  <a:schemeClr val="tx2"/>
                </a:solidFill>
                <a:ln w="28575">
                  <a:solidFill>
                    <a:schemeClr val="tx2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dirty="0"/>
                </a:p>
              </p:txBody>
            </p:sp>
            <p:sp>
              <p:nvSpPr>
                <p:cNvPr id="57" name="Rectangle 56">
                  <a:extLst>
                    <a:ext uri="{FF2B5EF4-FFF2-40B4-BE49-F238E27FC236}">
                      <a16:creationId xmlns:a16="http://schemas.microsoft.com/office/drawing/2014/main" id="{3D667550-B960-180C-D9B0-9FB6D2CC502F}"/>
                    </a:ext>
                  </a:extLst>
                </p:cNvPr>
                <p:cNvSpPr/>
                <p:nvPr/>
              </p:nvSpPr>
              <p:spPr>
                <a:xfrm>
                  <a:off x="548427" y="1825175"/>
                  <a:ext cx="530225" cy="45719"/>
                </a:xfrm>
                <a:prstGeom prst="rect">
                  <a:avLst/>
                </a:prstGeom>
                <a:solidFill>
                  <a:schemeClr val="tx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dirty="0"/>
                </a:p>
              </p:txBody>
            </p:sp>
          </p:grpSp>
          <p:pic>
            <p:nvPicPr>
              <p:cNvPr id="55" name="Image 54">
                <a:extLst>
                  <a:ext uri="{FF2B5EF4-FFF2-40B4-BE49-F238E27FC236}">
                    <a16:creationId xmlns:a16="http://schemas.microsoft.com/office/drawing/2014/main" id="{82C1B11A-D0CE-C334-21AA-D864A60B76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645401" y="724954"/>
                <a:ext cx="21197629" cy="603556"/>
              </a:xfrm>
              <a:prstGeom prst="rect">
                <a:avLst/>
              </a:prstGeom>
            </p:spPr>
          </p:pic>
        </p:grpSp>
      </p:grpSp>
      <p:sp>
        <p:nvSpPr>
          <p:cNvPr id="58" name="Text Placeholder 3">
            <a:extLst>
              <a:ext uri="{FF2B5EF4-FFF2-40B4-BE49-F238E27FC236}">
                <a16:creationId xmlns:a16="http://schemas.microsoft.com/office/drawing/2014/main" id="{53D7CC74-717F-2299-0577-8B279B709740}"/>
              </a:ext>
            </a:extLst>
          </p:cNvPr>
          <p:cNvSpPr txBox="1">
            <a:spLocks/>
          </p:cNvSpPr>
          <p:nvPr/>
        </p:nvSpPr>
        <p:spPr>
          <a:xfrm>
            <a:off x="1675964" y="2394701"/>
            <a:ext cx="21025723" cy="424699"/>
          </a:xfrm>
          <a:prstGeom prst="rect">
            <a:avLst/>
          </a:prstGeom>
        </p:spPr>
        <p:txBody>
          <a:bodyPr/>
          <a:lstStyle>
            <a:lvl1pPr marL="455613" indent="-455613" algn="l" defTabSz="1827213" rtl="0" fontAlgn="base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en-US" sz="4800" kern="1200" dirty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defRPr>
            </a:lvl1pPr>
            <a:lvl2pPr marL="1370013" indent="-455613" algn="l" defTabSz="1827213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en-US" sz="4000" kern="1200" dirty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defRPr>
            </a:lvl2pPr>
            <a:lvl3pPr marL="2284413" indent="-455613" algn="l" defTabSz="1827213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en-US" sz="3600" kern="1200" dirty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defRPr>
            </a:lvl3pPr>
            <a:lvl4pPr marL="3198813" indent="-455613" algn="l" defTabSz="1827213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en-US" sz="3200" kern="1200" dirty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defRPr>
            </a:lvl4pPr>
            <a:lvl5pPr marL="4113213" indent="-455613" algn="l" defTabSz="1827213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en-US" sz="3200" kern="1200" dirty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defRPr>
            </a:lvl5pPr>
            <a:lvl6pPr marL="5028194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411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628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84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hangingPunct="1">
              <a:buNone/>
            </a:pPr>
            <a:r>
              <a:rPr lang="fr-FR" sz="4400" dirty="0">
                <a:solidFill>
                  <a:schemeClr val="accent5"/>
                </a:solidFill>
                <a:latin typeface="Geomanist" panose="02000503000000020004" pitchFamily="50" charset="0"/>
              </a:rPr>
              <a:t>Bonnes Pratiques</a:t>
            </a: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FC3A9E34-4282-9615-5E7B-7E036159E81B}"/>
              </a:ext>
            </a:extLst>
          </p:cNvPr>
          <p:cNvSpPr txBox="1">
            <a:spLocks/>
          </p:cNvSpPr>
          <p:nvPr/>
        </p:nvSpPr>
        <p:spPr>
          <a:xfrm>
            <a:off x="1688830" y="3014530"/>
            <a:ext cx="21025723" cy="424699"/>
          </a:xfrm>
          <a:prstGeom prst="rect">
            <a:avLst/>
          </a:prstGeom>
        </p:spPr>
        <p:txBody>
          <a:bodyPr/>
          <a:lstStyle>
            <a:lvl1pPr marL="455613" indent="-455613" algn="l" defTabSz="1827213" rtl="0" fontAlgn="base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en-US" sz="4800" kern="1200" dirty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defRPr>
            </a:lvl1pPr>
            <a:lvl2pPr marL="1370013" indent="-455613" algn="l" defTabSz="1827213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en-US" sz="4000" kern="1200" dirty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defRPr>
            </a:lvl2pPr>
            <a:lvl3pPr marL="2284413" indent="-455613" algn="l" defTabSz="1827213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en-US" sz="3600" kern="1200" dirty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defRPr>
            </a:lvl3pPr>
            <a:lvl4pPr marL="3198813" indent="-455613" algn="l" defTabSz="1827213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en-US" sz="3200" kern="1200" dirty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defRPr>
            </a:lvl4pPr>
            <a:lvl5pPr marL="4113213" indent="-455613" algn="l" defTabSz="1827213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en-US" sz="3200" kern="1200" dirty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defRPr>
            </a:lvl5pPr>
            <a:lvl6pPr marL="5028194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411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628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84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hangingPunct="1">
              <a:buNone/>
            </a:pPr>
            <a:r>
              <a:rPr lang="fr-FR" sz="4400" dirty="0">
                <a:solidFill>
                  <a:schemeClr val="accent3"/>
                </a:solidFill>
                <a:latin typeface="Geomanist" panose="02000503000000020004" pitchFamily="50" charset="0"/>
              </a:rPr>
              <a:t>1 trigger par objet</a:t>
            </a:r>
          </a:p>
        </p:txBody>
      </p: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8E2F7759-44CF-AE67-FAA9-F5693CC733A4}"/>
              </a:ext>
            </a:extLst>
          </p:cNvPr>
          <p:cNvGrpSpPr/>
          <p:nvPr/>
        </p:nvGrpSpPr>
        <p:grpSpPr>
          <a:xfrm>
            <a:off x="7195543" y="2969622"/>
            <a:ext cx="20775544" cy="10698225"/>
            <a:chOff x="10865377" y="2969622"/>
            <a:chExt cx="17105710" cy="8808469"/>
          </a:xfrm>
        </p:grpSpPr>
        <p:sp>
          <p:nvSpPr>
            <p:cNvPr id="4" name="Shape 531">
              <a:extLst>
                <a:ext uri="{FF2B5EF4-FFF2-40B4-BE49-F238E27FC236}">
                  <a16:creationId xmlns:a16="http://schemas.microsoft.com/office/drawing/2014/main" id="{1719552D-FC89-CD1A-A493-D116FD76B862}"/>
                </a:ext>
              </a:extLst>
            </p:cNvPr>
            <p:cNvSpPr/>
            <p:nvPr/>
          </p:nvSpPr>
          <p:spPr>
            <a:xfrm>
              <a:off x="12504740" y="2969622"/>
              <a:ext cx="13835078" cy="83676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916" y="0"/>
                  </a:moveTo>
                  <a:lnTo>
                    <a:pt x="684" y="0"/>
                  </a:lnTo>
                  <a:cubicBezTo>
                    <a:pt x="308" y="0"/>
                    <a:pt x="0" y="453"/>
                    <a:pt x="0" y="1008"/>
                  </a:cubicBezTo>
                  <a:lnTo>
                    <a:pt x="0" y="1224"/>
                  </a:lnTo>
                  <a:lnTo>
                    <a:pt x="0" y="7712"/>
                  </a:lnTo>
                  <a:lnTo>
                    <a:pt x="0" y="15214"/>
                  </a:lnTo>
                  <a:lnTo>
                    <a:pt x="0" y="20527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20527"/>
                  </a:lnTo>
                  <a:lnTo>
                    <a:pt x="21600" y="15214"/>
                  </a:lnTo>
                  <a:lnTo>
                    <a:pt x="21600" y="7712"/>
                  </a:lnTo>
                  <a:lnTo>
                    <a:pt x="21600" y="1224"/>
                  </a:lnTo>
                  <a:lnTo>
                    <a:pt x="21600" y="1008"/>
                  </a:lnTo>
                  <a:cubicBezTo>
                    <a:pt x="21600" y="453"/>
                    <a:pt x="21292" y="0"/>
                    <a:pt x="20916" y="0"/>
                  </a:cubicBezTo>
                  <a:close/>
                </a:path>
              </a:pathLst>
            </a:custGeom>
            <a:solidFill>
              <a:schemeClr val="tx1"/>
            </a:solidFill>
            <a:ln w="12700">
              <a:miter lim="400000"/>
            </a:ln>
          </p:spPr>
          <p:txBody>
            <a:bodyPr lIns="38090" tIns="38090" rIns="38090" bIns="38090" anchor="ctr"/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 sz="3199"/>
            </a:p>
          </p:txBody>
        </p:sp>
        <p:sp>
          <p:nvSpPr>
            <p:cNvPr id="5" name="Shape 532">
              <a:extLst>
                <a:ext uri="{FF2B5EF4-FFF2-40B4-BE49-F238E27FC236}">
                  <a16:creationId xmlns:a16="http://schemas.microsoft.com/office/drawing/2014/main" id="{FECBAFA8-562E-539D-2AF2-0C16CFEC1F9D}"/>
                </a:ext>
              </a:extLst>
            </p:cNvPr>
            <p:cNvSpPr/>
            <p:nvPr/>
          </p:nvSpPr>
          <p:spPr>
            <a:xfrm>
              <a:off x="10865377" y="11255515"/>
              <a:ext cx="17105702" cy="3176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cubicBezTo>
                    <a:pt x="21600" y="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rgbClr val="DCDEE0"/>
            </a:solidFill>
            <a:ln w="12700">
              <a:miter lim="400000"/>
            </a:ln>
          </p:spPr>
          <p:txBody>
            <a:bodyPr lIns="38090" tIns="38090" rIns="38090" bIns="38090" anchor="ctr"/>
            <a:lstStyle/>
            <a:p>
              <a:pPr defTabSz="457063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9"/>
            </a:p>
          </p:txBody>
        </p:sp>
        <p:sp>
          <p:nvSpPr>
            <p:cNvPr id="7" name="Shape 534">
              <a:extLst>
                <a:ext uri="{FF2B5EF4-FFF2-40B4-BE49-F238E27FC236}">
                  <a16:creationId xmlns:a16="http://schemas.microsoft.com/office/drawing/2014/main" id="{31EC6149-0079-28F9-EB7E-C59B9D7DB989}"/>
                </a:ext>
              </a:extLst>
            </p:cNvPr>
            <p:cNvSpPr/>
            <p:nvPr/>
          </p:nvSpPr>
          <p:spPr>
            <a:xfrm>
              <a:off x="10865377" y="11556622"/>
              <a:ext cx="17105710" cy="2214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56" extrusionOk="0">
                  <a:moveTo>
                    <a:pt x="0" y="0"/>
                  </a:moveTo>
                  <a:cubicBezTo>
                    <a:pt x="0" y="0"/>
                    <a:pt x="124" y="7680"/>
                    <a:pt x="475" y="15277"/>
                  </a:cubicBezTo>
                  <a:cubicBezTo>
                    <a:pt x="767" y="21600"/>
                    <a:pt x="1268" y="21044"/>
                    <a:pt x="1268" y="21044"/>
                  </a:cubicBezTo>
                  <a:lnTo>
                    <a:pt x="20332" y="21044"/>
                  </a:lnTo>
                  <a:cubicBezTo>
                    <a:pt x="20332" y="21044"/>
                    <a:pt x="20833" y="21600"/>
                    <a:pt x="21125" y="15277"/>
                  </a:cubicBezTo>
                  <a:cubicBezTo>
                    <a:pt x="21476" y="7680"/>
                    <a:pt x="21600" y="0"/>
                    <a:pt x="21600" y="0"/>
                  </a:cubicBezTo>
                  <a:cubicBezTo>
                    <a:pt x="2160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53585F"/>
            </a:solidFill>
            <a:ln w="12700">
              <a:miter lim="400000"/>
            </a:ln>
          </p:spPr>
          <p:txBody>
            <a:bodyPr lIns="38090" tIns="38090" rIns="38090" bIns="38090" anchor="ctr"/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 sz="3199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EAE21EF-63A1-D187-CF39-25A64A6DE092}"/>
                </a:ext>
              </a:extLst>
            </p:cNvPr>
            <p:cNvSpPr/>
            <p:nvPr/>
          </p:nvSpPr>
          <p:spPr>
            <a:xfrm>
              <a:off x="12893036" y="3380950"/>
              <a:ext cx="13055313" cy="7365428"/>
            </a:xfrm>
            <a:prstGeom prst="rect">
              <a:avLst/>
            </a:prstGeom>
            <a:solidFill>
              <a:srgbClr val="FFFF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19" name="Image 18">
            <a:extLst>
              <a:ext uri="{FF2B5EF4-FFF2-40B4-BE49-F238E27FC236}">
                <a16:creationId xmlns:a16="http://schemas.microsoft.com/office/drawing/2014/main" id="{FE356E88-7289-733C-1FFE-5D60A20535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9014" y="3457863"/>
            <a:ext cx="16764000" cy="9030802"/>
          </a:xfrm>
          <a:prstGeom prst="rect">
            <a:avLst/>
          </a:prstGeom>
        </p:spPr>
      </p:pic>
      <p:pic>
        <p:nvPicPr>
          <p:cNvPr id="20" name="Graphique 19" descr="Clin d’œil contour de visage avec un remplissage uni">
            <a:extLst>
              <a:ext uri="{FF2B5EF4-FFF2-40B4-BE49-F238E27FC236}">
                <a16:creationId xmlns:a16="http://schemas.microsoft.com/office/drawing/2014/main" id="{D0D4A159-62EF-9EDA-BCA4-C7DDC470CC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66591" y="6506263"/>
            <a:ext cx="3421667" cy="3421667"/>
          </a:xfrm>
          <a:prstGeom prst="rect">
            <a:avLst/>
          </a:prstGeom>
        </p:spPr>
      </p:pic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89678729-12C3-1EBE-3B7F-60F04557985B}"/>
              </a:ext>
            </a:extLst>
          </p:cNvPr>
          <p:cNvSpPr txBox="1">
            <a:spLocks/>
          </p:cNvSpPr>
          <p:nvPr/>
        </p:nvSpPr>
        <p:spPr>
          <a:xfrm>
            <a:off x="4279975" y="9793423"/>
            <a:ext cx="4596825" cy="799578"/>
          </a:xfrm>
          <a:prstGeom prst="rect">
            <a:avLst/>
          </a:prstGeom>
        </p:spPr>
        <p:txBody>
          <a:bodyPr/>
          <a:lstStyle>
            <a:lvl1pPr marL="455613" indent="-455613" algn="l" defTabSz="1827213" rtl="0" fontAlgn="base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en-US" sz="4800" kern="1200" dirty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defRPr>
            </a:lvl1pPr>
            <a:lvl2pPr marL="1370013" indent="-455613" algn="l" defTabSz="1827213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en-US" sz="4000" kern="1200" dirty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defRPr>
            </a:lvl2pPr>
            <a:lvl3pPr marL="2284413" indent="-455613" algn="l" defTabSz="1827213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en-US" sz="3600" kern="1200" dirty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defRPr>
            </a:lvl3pPr>
            <a:lvl4pPr marL="3198813" indent="-455613" algn="l" defTabSz="1827213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en-US" sz="3200" kern="1200" dirty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defRPr>
            </a:lvl4pPr>
            <a:lvl5pPr marL="4113213" indent="-455613" algn="l" defTabSz="1827213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en-US" sz="3200" kern="1200" dirty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defRPr>
            </a:lvl5pPr>
            <a:lvl6pPr marL="5028194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411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628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84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eaLnBrk="1" hangingPunct="1">
              <a:buNone/>
            </a:pPr>
            <a:r>
              <a:rPr lang="fr-FR" sz="4400" dirty="0" err="1">
                <a:solidFill>
                  <a:schemeClr val="accent1"/>
                </a:solidFill>
                <a:latin typeface="Geomanist" panose="02000503000000020004" pitchFamily="50" charset="0"/>
              </a:rPr>
              <a:t>TriggerHelper</a:t>
            </a:r>
            <a:endParaRPr lang="fr-FR" sz="4400" dirty="0">
              <a:solidFill>
                <a:schemeClr val="accent1"/>
              </a:solidFill>
              <a:latin typeface="Geomanist" panose="02000503000000020004" pitchFamily="50" charset="0"/>
            </a:endParaRPr>
          </a:p>
        </p:txBody>
      </p:sp>
      <p:grpSp>
        <p:nvGrpSpPr>
          <p:cNvPr id="22" name="Группа 156">
            <a:extLst>
              <a:ext uri="{FF2B5EF4-FFF2-40B4-BE49-F238E27FC236}">
                <a16:creationId xmlns:a16="http://schemas.microsoft.com/office/drawing/2014/main" id="{875AD47D-3ECF-F701-EEC7-78DB96003BA7}"/>
              </a:ext>
            </a:extLst>
          </p:cNvPr>
          <p:cNvGrpSpPr>
            <a:grpSpLocks/>
          </p:cNvGrpSpPr>
          <p:nvPr/>
        </p:nvGrpSpPr>
        <p:grpSpPr bwMode="auto">
          <a:xfrm>
            <a:off x="1634862" y="4760094"/>
            <a:ext cx="2566999" cy="6480568"/>
            <a:chOff x="10215685" y="2006231"/>
            <a:chExt cx="1432482" cy="3617622"/>
          </a:xfrm>
        </p:grpSpPr>
        <p:sp>
          <p:nvSpPr>
            <p:cNvPr id="23" name="Freeform 427">
              <a:extLst>
                <a:ext uri="{FF2B5EF4-FFF2-40B4-BE49-F238E27FC236}">
                  <a16:creationId xmlns:a16="http://schemas.microsoft.com/office/drawing/2014/main" id="{757CB498-F832-A17A-B285-6B18598D945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15685" y="2967693"/>
              <a:ext cx="150533" cy="150530"/>
            </a:xfrm>
            <a:custGeom>
              <a:avLst/>
              <a:gdLst>
                <a:gd name="T0" fmla="*/ 18817 w 8"/>
                <a:gd name="T1" fmla="*/ 112897 h 8"/>
                <a:gd name="T2" fmla="*/ 94083 w 8"/>
                <a:gd name="T3" fmla="*/ 150530 h 8"/>
                <a:gd name="T4" fmla="*/ 131716 w 8"/>
                <a:gd name="T5" fmla="*/ 131714 h 8"/>
                <a:gd name="T6" fmla="*/ 131716 w 8"/>
                <a:gd name="T7" fmla="*/ 112897 h 8"/>
                <a:gd name="T8" fmla="*/ 131716 w 8"/>
                <a:gd name="T9" fmla="*/ 112897 h 8"/>
                <a:gd name="T10" fmla="*/ 112900 w 8"/>
                <a:gd name="T11" fmla="*/ 37633 h 8"/>
                <a:gd name="T12" fmla="*/ 94083 w 8"/>
                <a:gd name="T13" fmla="*/ 37633 h 8"/>
                <a:gd name="T14" fmla="*/ 94083 w 8"/>
                <a:gd name="T15" fmla="*/ 75265 h 8"/>
                <a:gd name="T16" fmla="*/ 18817 w 8"/>
                <a:gd name="T17" fmla="*/ 0 h 8"/>
                <a:gd name="T18" fmla="*/ 0 w 8"/>
                <a:gd name="T19" fmla="*/ 0 h 8"/>
                <a:gd name="T20" fmla="*/ 18817 w 8"/>
                <a:gd name="T21" fmla="*/ 37633 h 8"/>
                <a:gd name="T22" fmla="*/ 56450 w 8"/>
                <a:gd name="T23" fmla="*/ 56449 h 8"/>
                <a:gd name="T24" fmla="*/ 37633 w 8"/>
                <a:gd name="T25" fmla="*/ 56449 h 8"/>
                <a:gd name="T26" fmla="*/ 37633 w 8"/>
                <a:gd name="T27" fmla="*/ 56449 h 8"/>
                <a:gd name="T28" fmla="*/ 18817 w 8"/>
                <a:gd name="T29" fmla="*/ 75265 h 8"/>
                <a:gd name="T30" fmla="*/ 18817 w 8"/>
                <a:gd name="T31" fmla="*/ 112897 h 8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8"/>
                <a:gd name="T49" fmla="*/ 0 h 8"/>
                <a:gd name="T50" fmla="*/ 8 w 8"/>
                <a:gd name="T51" fmla="*/ 8 h 8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8" h="8">
                  <a:moveTo>
                    <a:pt x="1" y="6"/>
                  </a:moveTo>
                  <a:cubicBezTo>
                    <a:pt x="2" y="6"/>
                    <a:pt x="4" y="8"/>
                    <a:pt x="5" y="8"/>
                  </a:cubicBezTo>
                  <a:cubicBezTo>
                    <a:pt x="6" y="8"/>
                    <a:pt x="7" y="7"/>
                    <a:pt x="7" y="7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8" y="4"/>
                    <a:pt x="7" y="2"/>
                    <a:pt x="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3"/>
                    <a:pt x="6" y="3"/>
                    <a:pt x="5" y="4"/>
                  </a:cubicBezTo>
                  <a:cubicBezTo>
                    <a:pt x="5" y="3"/>
                    <a:pt x="3" y="1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2" y="2"/>
                    <a:pt x="3" y="3"/>
                    <a:pt x="3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2"/>
                    <a:pt x="1" y="3"/>
                    <a:pt x="2" y="3"/>
                  </a:cubicBezTo>
                  <a:cubicBezTo>
                    <a:pt x="1" y="3"/>
                    <a:pt x="1" y="4"/>
                    <a:pt x="1" y="4"/>
                  </a:cubicBezTo>
                  <a:cubicBezTo>
                    <a:pt x="1" y="4"/>
                    <a:pt x="0" y="5"/>
                    <a:pt x="1" y="6"/>
                  </a:cubicBezTo>
                  <a:close/>
                </a:path>
              </a:pathLst>
            </a:custGeom>
            <a:solidFill>
              <a:srgbClr val="FFA4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 sz="7198"/>
            </a:p>
          </p:txBody>
        </p:sp>
        <p:sp>
          <p:nvSpPr>
            <p:cNvPr id="24" name="Freeform 428">
              <a:extLst>
                <a:ext uri="{FF2B5EF4-FFF2-40B4-BE49-F238E27FC236}">
                  <a16:creationId xmlns:a16="http://schemas.microsoft.com/office/drawing/2014/main" id="{71D18FD4-38BD-FC8F-5A6E-A1CC11664BA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35108" y="3021109"/>
              <a:ext cx="58270" cy="58270"/>
            </a:xfrm>
            <a:custGeom>
              <a:avLst/>
              <a:gdLst>
                <a:gd name="T0" fmla="*/ 38847 w 3"/>
                <a:gd name="T1" fmla="*/ 0 h 3"/>
                <a:gd name="T2" fmla="*/ 58270 w 3"/>
                <a:gd name="T3" fmla="*/ 38847 h 3"/>
                <a:gd name="T4" fmla="*/ 38847 w 3"/>
                <a:gd name="T5" fmla="*/ 19423 h 3"/>
                <a:gd name="T6" fmla="*/ 38847 w 3"/>
                <a:gd name="T7" fmla="*/ 38847 h 3"/>
                <a:gd name="T8" fmla="*/ 19423 w 3"/>
                <a:gd name="T9" fmla="*/ 38847 h 3"/>
                <a:gd name="T10" fmla="*/ 19423 w 3"/>
                <a:gd name="T11" fmla="*/ 58270 h 3"/>
                <a:gd name="T12" fmla="*/ 0 w 3"/>
                <a:gd name="T13" fmla="*/ 58270 h 3"/>
                <a:gd name="T14" fmla="*/ 38847 w 3"/>
                <a:gd name="T15" fmla="*/ 58270 h 3"/>
                <a:gd name="T16" fmla="*/ 38847 w 3"/>
                <a:gd name="T17" fmla="*/ 58270 h 3"/>
                <a:gd name="T18" fmla="*/ 38847 w 3"/>
                <a:gd name="T19" fmla="*/ 58270 h 3"/>
                <a:gd name="T20" fmla="*/ 38847 w 3"/>
                <a:gd name="T21" fmla="*/ 38847 h 3"/>
                <a:gd name="T22" fmla="*/ 58270 w 3"/>
                <a:gd name="T23" fmla="*/ 38847 h 3"/>
                <a:gd name="T24" fmla="*/ 38847 w 3"/>
                <a:gd name="T25" fmla="*/ 0 h 3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3"/>
                <a:gd name="T40" fmla="*/ 0 h 3"/>
                <a:gd name="T41" fmla="*/ 3 w 3"/>
                <a:gd name="T42" fmla="*/ 3 h 3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3" h="3">
                  <a:moveTo>
                    <a:pt x="2" y="0"/>
                  </a:moveTo>
                  <a:cubicBezTo>
                    <a:pt x="3" y="2"/>
                    <a:pt x="3" y="2"/>
                    <a:pt x="3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1"/>
                    <a:pt x="3" y="0"/>
                    <a:pt x="2" y="0"/>
                  </a:cubicBezTo>
                  <a:close/>
                </a:path>
              </a:pathLst>
            </a:custGeom>
            <a:solidFill>
              <a:srgbClr val="F270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 sz="7198"/>
            </a:p>
          </p:txBody>
        </p:sp>
        <p:sp>
          <p:nvSpPr>
            <p:cNvPr id="25" name="Freeform 429">
              <a:extLst>
                <a:ext uri="{FF2B5EF4-FFF2-40B4-BE49-F238E27FC236}">
                  <a16:creationId xmlns:a16="http://schemas.microsoft.com/office/drawing/2014/main" id="{058F0BC0-F0F4-DC31-9191-188831C30E6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33289" y="2210177"/>
              <a:ext cx="339911" cy="679821"/>
            </a:xfrm>
            <a:custGeom>
              <a:avLst/>
              <a:gdLst>
                <a:gd name="T0" fmla="*/ 94420 w 18"/>
                <a:gd name="T1" fmla="*/ 0 h 36"/>
                <a:gd name="T2" fmla="*/ 0 w 18"/>
                <a:gd name="T3" fmla="*/ 604285 h 36"/>
                <a:gd name="T4" fmla="*/ 339911 w 18"/>
                <a:gd name="T5" fmla="*/ 623169 h 36"/>
                <a:gd name="T6" fmla="*/ 302143 w 18"/>
                <a:gd name="T7" fmla="*/ 245491 h 36"/>
                <a:gd name="T8" fmla="*/ 94420 w 18"/>
                <a:gd name="T9" fmla="*/ 0 h 3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8"/>
                <a:gd name="T16" fmla="*/ 0 h 36"/>
                <a:gd name="T17" fmla="*/ 18 w 18"/>
                <a:gd name="T18" fmla="*/ 36 h 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8" h="36">
                  <a:moveTo>
                    <a:pt x="5" y="0"/>
                  </a:moveTo>
                  <a:cubicBezTo>
                    <a:pt x="5" y="0"/>
                    <a:pt x="7" y="29"/>
                    <a:pt x="0" y="32"/>
                  </a:cubicBezTo>
                  <a:cubicBezTo>
                    <a:pt x="2" y="35"/>
                    <a:pt x="10" y="36"/>
                    <a:pt x="18" y="33"/>
                  </a:cubicBezTo>
                  <a:cubicBezTo>
                    <a:pt x="18" y="33"/>
                    <a:pt x="15" y="17"/>
                    <a:pt x="16" y="13"/>
                  </a:cubicBezTo>
                  <a:cubicBezTo>
                    <a:pt x="16" y="13"/>
                    <a:pt x="8" y="5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 sz="7198"/>
            </a:p>
          </p:txBody>
        </p:sp>
        <p:sp>
          <p:nvSpPr>
            <p:cNvPr id="26" name="Freeform 430">
              <a:extLst>
                <a:ext uri="{FF2B5EF4-FFF2-40B4-BE49-F238E27FC236}">
                  <a16:creationId xmlns:a16="http://schemas.microsoft.com/office/drawing/2014/main" id="{2E4C5F64-7591-EEC6-650A-6B4F45AB979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26029" y="2210437"/>
              <a:ext cx="568418" cy="679515"/>
            </a:xfrm>
            <a:custGeom>
              <a:avLst/>
              <a:gdLst>
                <a:gd name="T0" fmla="*/ 3 w 30"/>
                <a:gd name="T1" fmla="*/ 1 h 36"/>
                <a:gd name="T2" fmla="*/ 2 w 30"/>
                <a:gd name="T3" fmla="*/ 18 h 36"/>
                <a:gd name="T4" fmla="*/ 0 w 30"/>
                <a:gd name="T5" fmla="*/ 35 h 36"/>
                <a:gd name="T6" fmla="*/ 28 w 30"/>
                <a:gd name="T7" fmla="*/ 32 h 36"/>
                <a:gd name="T8" fmla="*/ 22 w 30"/>
                <a:gd name="T9" fmla="*/ 0 h 36"/>
                <a:gd name="T10" fmla="*/ 3 w 30"/>
                <a:gd name="T11" fmla="*/ 1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36">
                  <a:moveTo>
                    <a:pt x="3" y="1"/>
                  </a:moveTo>
                  <a:cubicBezTo>
                    <a:pt x="3" y="1"/>
                    <a:pt x="1" y="7"/>
                    <a:pt x="2" y="18"/>
                  </a:cubicBezTo>
                  <a:cubicBezTo>
                    <a:pt x="3" y="24"/>
                    <a:pt x="3" y="30"/>
                    <a:pt x="0" y="35"/>
                  </a:cubicBezTo>
                  <a:cubicBezTo>
                    <a:pt x="0" y="35"/>
                    <a:pt x="13" y="36"/>
                    <a:pt x="28" y="32"/>
                  </a:cubicBezTo>
                  <a:cubicBezTo>
                    <a:pt x="30" y="32"/>
                    <a:pt x="24" y="0"/>
                    <a:pt x="22" y="0"/>
                  </a:cubicBezTo>
                  <a:cubicBezTo>
                    <a:pt x="21" y="0"/>
                    <a:pt x="3" y="1"/>
                    <a:pt x="3" y="1"/>
                  </a:cubicBezTo>
                  <a:close/>
                </a:path>
              </a:pathLst>
            </a:custGeom>
            <a:solidFill>
              <a:schemeClr val="accent1">
                <a:lumMod val="90000"/>
                <a:lumOff val="10000"/>
              </a:schemeClr>
            </a:solidFill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7198">
                <a:latin typeface="+mn-lt"/>
              </a:endParaRPr>
            </a:p>
          </p:txBody>
        </p:sp>
        <p:sp>
          <p:nvSpPr>
            <p:cNvPr id="27" name="Freeform 431">
              <a:extLst>
                <a:ext uri="{FF2B5EF4-FFF2-40B4-BE49-F238E27FC236}">
                  <a16:creationId xmlns:a16="http://schemas.microsoft.com/office/drawing/2014/main" id="{DB8325AC-6E49-E1C0-A8B9-BD2DF6A5A68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87313" y="3569466"/>
              <a:ext cx="359000" cy="2035023"/>
            </a:xfrm>
            <a:custGeom>
              <a:avLst/>
              <a:gdLst>
                <a:gd name="T0" fmla="*/ 2 w 19"/>
                <a:gd name="T1" fmla="*/ 3 h 108"/>
                <a:gd name="T2" fmla="*/ 16 w 19"/>
                <a:gd name="T3" fmla="*/ 108 h 108"/>
                <a:gd name="T4" fmla="*/ 17 w 19"/>
                <a:gd name="T5" fmla="*/ 108 h 108"/>
                <a:gd name="T6" fmla="*/ 19 w 19"/>
                <a:gd name="T7" fmla="*/ 14 h 108"/>
                <a:gd name="T8" fmla="*/ 9 w 19"/>
                <a:gd name="T9" fmla="*/ 0 h 108"/>
                <a:gd name="T10" fmla="*/ 2 w 19"/>
                <a:gd name="T11" fmla="*/ 3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08">
                  <a:moveTo>
                    <a:pt x="2" y="3"/>
                  </a:moveTo>
                  <a:cubicBezTo>
                    <a:pt x="0" y="20"/>
                    <a:pt x="16" y="108"/>
                    <a:pt x="16" y="108"/>
                  </a:cubicBezTo>
                  <a:cubicBezTo>
                    <a:pt x="17" y="108"/>
                    <a:pt x="17" y="108"/>
                    <a:pt x="17" y="108"/>
                  </a:cubicBezTo>
                  <a:cubicBezTo>
                    <a:pt x="17" y="108"/>
                    <a:pt x="19" y="17"/>
                    <a:pt x="19" y="14"/>
                  </a:cubicBezTo>
                  <a:cubicBezTo>
                    <a:pt x="19" y="11"/>
                    <a:pt x="9" y="0"/>
                    <a:pt x="9" y="0"/>
                  </a:cubicBezTo>
                  <a:lnTo>
                    <a:pt x="2" y="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7198">
                <a:latin typeface="+mn-lt"/>
              </a:endParaRPr>
            </a:p>
          </p:txBody>
        </p:sp>
        <p:sp>
          <p:nvSpPr>
            <p:cNvPr id="28" name="Freeform 432">
              <a:extLst>
                <a:ext uri="{FF2B5EF4-FFF2-40B4-BE49-F238E27FC236}">
                  <a16:creationId xmlns:a16="http://schemas.microsoft.com/office/drawing/2014/main" id="{05C71377-D561-E588-A77A-3BDCC7BC4DC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56254" y="3569466"/>
              <a:ext cx="190059" cy="2035023"/>
            </a:xfrm>
            <a:custGeom>
              <a:avLst/>
              <a:gdLst>
                <a:gd name="T0" fmla="*/ 0 w 10"/>
                <a:gd name="T1" fmla="*/ 0 h 108"/>
                <a:gd name="T2" fmla="*/ 8 w 10"/>
                <a:gd name="T3" fmla="*/ 108 h 108"/>
                <a:gd name="T4" fmla="*/ 8 w 10"/>
                <a:gd name="T5" fmla="*/ 108 h 108"/>
                <a:gd name="T6" fmla="*/ 10 w 10"/>
                <a:gd name="T7" fmla="*/ 14 h 108"/>
                <a:gd name="T8" fmla="*/ 0 w 10"/>
                <a:gd name="T9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08">
                  <a:moveTo>
                    <a:pt x="0" y="0"/>
                  </a:moveTo>
                  <a:cubicBezTo>
                    <a:pt x="0" y="0"/>
                    <a:pt x="8" y="91"/>
                    <a:pt x="8" y="108"/>
                  </a:cubicBezTo>
                  <a:cubicBezTo>
                    <a:pt x="8" y="108"/>
                    <a:pt x="8" y="108"/>
                    <a:pt x="8" y="108"/>
                  </a:cubicBezTo>
                  <a:cubicBezTo>
                    <a:pt x="8" y="108"/>
                    <a:pt x="10" y="17"/>
                    <a:pt x="10" y="14"/>
                  </a:cubicBezTo>
                  <a:cubicBezTo>
                    <a:pt x="10" y="11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7198">
                <a:latin typeface="+mn-lt"/>
              </a:endParaRPr>
            </a:p>
          </p:txBody>
        </p:sp>
        <p:sp>
          <p:nvSpPr>
            <p:cNvPr id="29" name="Freeform 433">
              <a:extLst>
                <a:ext uri="{FF2B5EF4-FFF2-40B4-BE49-F238E27FC236}">
                  <a16:creationId xmlns:a16="http://schemas.microsoft.com/office/drawing/2014/main" id="{F308760B-44A6-7CEE-22D5-0BBAA51152D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56254" y="3569466"/>
              <a:ext cx="529702" cy="2035023"/>
            </a:xfrm>
            <a:custGeom>
              <a:avLst/>
              <a:gdLst>
                <a:gd name="T0" fmla="*/ 19 w 28"/>
                <a:gd name="T1" fmla="*/ 0 h 108"/>
                <a:gd name="T2" fmla="*/ 13 w 28"/>
                <a:gd name="T3" fmla="*/ 108 h 108"/>
                <a:gd name="T4" fmla="*/ 12 w 28"/>
                <a:gd name="T5" fmla="*/ 108 h 108"/>
                <a:gd name="T6" fmla="*/ 4 w 28"/>
                <a:gd name="T7" fmla="*/ 22 h 108"/>
                <a:gd name="T8" fmla="*/ 1 w 28"/>
                <a:gd name="T9" fmla="*/ 19 h 108"/>
                <a:gd name="T10" fmla="*/ 0 w 28"/>
                <a:gd name="T11" fmla="*/ 0 h 108"/>
                <a:gd name="T12" fmla="*/ 19 w 28"/>
                <a:gd name="T13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108">
                  <a:moveTo>
                    <a:pt x="19" y="0"/>
                  </a:moveTo>
                  <a:cubicBezTo>
                    <a:pt x="28" y="23"/>
                    <a:pt x="13" y="108"/>
                    <a:pt x="13" y="108"/>
                  </a:cubicBezTo>
                  <a:cubicBezTo>
                    <a:pt x="12" y="108"/>
                    <a:pt x="12" y="108"/>
                    <a:pt x="12" y="108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1" y="19"/>
                    <a:pt x="1" y="19"/>
                    <a:pt x="1" y="19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7198">
                <a:latin typeface="+mn-lt"/>
              </a:endParaRPr>
            </a:p>
          </p:txBody>
        </p:sp>
        <p:sp>
          <p:nvSpPr>
            <p:cNvPr id="30" name="Freeform 434">
              <a:extLst>
                <a:ext uri="{FF2B5EF4-FFF2-40B4-BE49-F238E27FC236}">
                  <a16:creationId xmlns:a16="http://schemas.microsoft.com/office/drawing/2014/main" id="{7ECB87AA-A4DF-9535-BB96-638D4A20BA1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04388" y="3569466"/>
              <a:ext cx="281569" cy="2035023"/>
            </a:xfrm>
            <a:custGeom>
              <a:avLst/>
              <a:gdLst>
                <a:gd name="T0" fmla="*/ 6 w 15"/>
                <a:gd name="T1" fmla="*/ 0 h 108"/>
                <a:gd name="T2" fmla="*/ 2 w 15"/>
                <a:gd name="T3" fmla="*/ 1 h 108"/>
                <a:gd name="T4" fmla="*/ 0 w 15"/>
                <a:gd name="T5" fmla="*/ 108 h 108"/>
                <a:gd name="T6" fmla="*/ 0 w 15"/>
                <a:gd name="T7" fmla="*/ 108 h 108"/>
                <a:gd name="T8" fmla="*/ 6 w 15"/>
                <a:gd name="T9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08">
                  <a:moveTo>
                    <a:pt x="6" y="0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11" y="23"/>
                    <a:pt x="3" y="95"/>
                    <a:pt x="0" y="108"/>
                  </a:cubicBezTo>
                  <a:cubicBezTo>
                    <a:pt x="0" y="108"/>
                    <a:pt x="0" y="108"/>
                    <a:pt x="0" y="108"/>
                  </a:cubicBezTo>
                  <a:cubicBezTo>
                    <a:pt x="0" y="108"/>
                    <a:pt x="15" y="23"/>
                    <a:pt x="6" y="0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7198">
                <a:latin typeface="+mn-lt"/>
              </a:endParaRPr>
            </a:p>
          </p:txBody>
        </p:sp>
        <p:sp>
          <p:nvSpPr>
            <p:cNvPr id="31" name="Freeform 435">
              <a:extLst>
                <a:ext uri="{FF2B5EF4-FFF2-40B4-BE49-F238E27FC236}">
                  <a16:creationId xmlns:a16="http://schemas.microsoft.com/office/drawing/2014/main" id="{D0EF9533-9F95-985E-19D4-4C47C1D2D45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55595" y="2758892"/>
              <a:ext cx="432174" cy="679821"/>
            </a:xfrm>
            <a:custGeom>
              <a:avLst/>
              <a:gdLst>
                <a:gd name="T0" fmla="*/ 394594 w 23"/>
                <a:gd name="T1" fmla="*/ 18884 h 36"/>
                <a:gd name="T2" fmla="*/ 131531 w 23"/>
                <a:gd name="T3" fmla="*/ 585401 h 36"/>
                <a:gd name="T4" fmla="*/ 18790 w 23"/>
                <a:gd name="T5" fmla="*/ 490982 h 36"/>
                <a:gd name="T6" fmla="*/ 187902 w 23"/>
                <a:gd name="T7" fmla="*/ 207723 h 36"/>
                <a:gd name="T8" fmla="*/ 394594 w 23"/>
                <a:gd name="T9" fmla="*/ 18884 h 3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"/>
                <a:gd name="T16" fmla="*/ 0 h 36"/>
                <a:gd name="T17" fmla="*/ 23 w 23"/>
                <a:gd name="T18" fmla="*/ 36 h 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" h="36">
                  <a:moveTo>
                    <a:pt x="21" y="1"/>
                  </a:moveTo>
                  <a:cubicBezTo>
                    <a:pt x="23" y="2"/>
                    <a:pt x="21" y="13"/>
                    <a:pt x="7" y="31"/>
                  </a:cubicBezTo>
                  <a:cubicBezTo>
                    <a:pt x="4" y="36"/>
                    <a:pt x="0" y="29"/>
                    <a:pt x="1" y="26"/>
                  </a:cubicBezTo>
                  <a:cubicBezTo>
                    <a:pt x="3" y="23"/>
                    <a:pt x="10" y="11"/>
                    <a:pt x="10" y="11"/>
                  </a:cubicBezTo>
                  <a:cubicBezTo>
                    <a:pt x="10" y="11"/>
                    <a:pt x="17" y="0"/>
                    <a:pt x="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 sz="7198"/>
            </a:p>
          </p:txBody>
        </p:sp>
        <p:sp>
          <p:nvSpPr>
            <p:cNvPr id="32" name="Freeform 436">
              <a:extLst>
                <a:ext uri="{FF2B5EF4-FFF2-40B4-BE49-F238E27FC236}">
                  <a16:creationId xmlns:a16="http://schemas.microsoft.com/office/drawing/2014/main" id="{B3996326-0372-1633-175D-33AB2A6BE06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87313" y="2759682"/>
              <a:ext cx="300927" cy="582692"/>
            </a:xfrm>
            <a:custGeom>
              <a:avLst/>
              <a:gdLst>
                <a:gd name="T0" fmla="*/ 14 w 16"/>
                <a:gd name="T1" fmla="*/ 1 h 31"/>
                <a:gd name="T2" fmla="*/ 0 w 16"/>
                <a:gd name="T3" fmla="*/ 31 h 31"/>
                <a:gd name="T4" fmla="*/ 5 w 16"/>
                <a:gd name="T5" fmla="*/ 12 h 31"/>
                <a:gd name="T6" fmla="*/ 14 w 16"/>
                <a:gd name="T7" fmla="*/ 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31">
                  <a:moveTo>
                    <a:pt x="14" y="1"/>
                  </a:moveTo>
                  <a:cubicBezTo>
                    <a:pt x="16" y="2"/>
                    <a:pt x="14" y="13"/>
                    <a:pt x="0" y="31"/>
                  </a:cubicBezTo>
                  <a:cubicBezTo>
                    <a:pt x="4" y="20"/>
                    <a:pt x="4" y="17"/>
                    <a:pt x="5" y="12"/>
                  </a:cubicBezTo>
                  <a:cubicBezTo>
                    <a:pt x="6" y="8"/>
                    <a:pt x="10" y="0"/>
                    <a:pt x="14" y="1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7198">
                <a:latin typeface="+mn-lt"/>
              </a:endParaRPr>
            </a:p>
          </p:txBody>
        </p:sp>
        <p:sp>
          <p:nvSpPr>
            <p:cNvPr id="33" name="Freeform 437">
              <a:extLst>
                <a:ext uri="{FF2B5EF4-FFF2-40B4-BE49-F238E27FC236}">
                  <a16:creationId xmlns:a16="http://schemas.microsoft.com/office/drawing/2014/main" id="{D9158046-696B-D063-E8A8-F0E8825F466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32226" y="3059956"/>
              <a:ext cx="354480" cy="320487"/>
            </a:xfrm>
            <a:custGeom>
              <a:avLst/>
              <a:gdLst>
                <a:gd name="T0" fmla="*/ 317166 w 19"/>
                <a:gd name="T1" fmla="*/ 320487 h 17"/>
                <a:gd name="T2" fmla="*/ 242539 w 19"/>
                <a:gd name="T3" fmla="*/ 282783 h 17"/>
                <a:gd name="T4" fmla="*/ 0 w 19"/>
                <a:gd name="T5" fmla="*/ 56557 h 17"/>
                <a:gd name="T6" fmla="*/ 18657 w 19"/>
                <a:gd name="T7" fmla="*/ 0 h 17"/>
                <a:gd name="T8" fmla="*/ 298509 w 19"/>
                <a:gd name="T9" fmla="*/ 207374 h 17"/>
                <a:gd name="T10" fmla="*/ 317166 w 19"/>
                <a:gd name="T11" fmla="*/ 320487 h 1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9"/>
                <a:gd name="T19" fmla="*/ 0 h 17"/>
                <a:gd name="T20" fmla="*/ 19 w 19"/>
                <a:gd name="T21" fmla="*/ 17 h 1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9" h="17">
                  <a:moveTo>
                    <a:pt x="17" y="17"/>
                  </a:moveTo>
                  <a:cubicBezTo>
                    <a:pt x="17" y="17"/>
                    <a:pt x="15" y="17"/>
                    <a:pt x="13" y="15"/>
                  </a:cubicBezTo>
                  <a:cubicBezTo>
                    <a:pt x="10" y="13"/>
                    <a:pt x="0" y="3"/>
                    <a:pt x="0" y="3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4" y="8"/>
                    <a:pt x="16" y="11"/>
                  </a:cubicBezTo>
                  <a:cubicBezTo>
                    <a:pt x="18" y="13"/>
                    <a:pt x="19" y="15"/>
                    <a:pt x="17" y="1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 sz="7198"/>
            </a:p>
          </p:txBody>
        </p:sp>
        <p:sp>
          <p:nvSpPr>
            <p:cNvPr id="34" name="Freeform 438">
              <a:extLst>
                <a:ext uri="{FF2B5EF4-FFF2-40B4-BE49-F238E27FC236}">
                  <a16:creationId xmlns:a16="http://schemas.microsoft.com/office/drawing/2014/main" id="{19EB5E85-A5B0-AAF6-BF08-CE60441BF04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34353" y="2666629"/>
              <a:ext cx="38847" cy="19423"/>
            </a:xfrm>
            <a:custGeom>
              <a:avLst/>
              <a:gdLst>
                <a:gd name="T0" fmla="*/ 38847 w 2"/>
                <a:gd name="T1" fmla="*/ 0 h 1"/>
                <a:gd name="T2" fmla="*/ 19424 w 2"/>
                <a:gd name="T3" fmla="*/ 19423 h 1"/>
                <a:gd name="T4" fmla="*/ 0 w 2"/>
                <a:gd name="T5" fmla="*/ 0 h 1"/>
                <a:gd name="T6" fmla="*/ 19424 w 2"/>
                <a:gd name="T7" fmla="*/ 0 h 1"/>
                <a:gd name="T8" fmla="*/ 38847 w 2"/>
                <a:gd name="T9" fmla="*/ 0 h 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"/>
                <a:gd name="T16" fmla="*/ 0 h 1"/>
                <a:gd name="T17" fmla="*/ 2 w 2"/>
                <a:gd name="T18" fmla="*/ 1 h 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" h="1">
                  <a:moveTo>
                    <a:pt x="2" y="0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0" y="1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F270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 sz="7198"/>
            </a:p>
          </p:txBody>
        </p:sp>
        <p:sp>
          <p:nvSpPr>
            <p:cNvPr id="35" name="Freeform 439">
              <a:extLst>
                <a:ext uri="{FF2B5EF4-FFF2-40B4-BE49-F238E27FC236}">
                  <a16:creationId xmlns:a16="http://schemas.microsoft.com/office/drawing/2014/main" id="{B21DB5D5-F7A9-57AE-C5B9-5E50C3E57D1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06129" y="2758892"/>
              <a:ext cx="548714" cy="1000309"/>
            </a:xfrm>
            <a:custGeom>
              <a:avLst/>
              <a:gdLst>
                <a:gd name="T0" fmla="*/ 0 w 29"/>
                <a:gd name="T1" fmla="*/ 905940 h 53"/>
                <a:gd name="T2" fmla="*/ 548714 w 29"/>
                <a:gd name="T3" fmla="*/ 887067 h 53"/>
                <a:gd name="T4" fmla="*/ 454108 w 29"/>
                <a:gd name="T5" fmla="*/ 509591 h 53"/>
                <a:gd name="T6" fmla="*/ 454108 w 29"/>
                <a:gd name="T7" fmla="*/ 283106 h 53"/>
                <a:gd name="T8" fmla="*/ 473029 w 29"/>
                <a:gd name="T9" fmla="*/ 113243 h 53"/>
                <a:gd name="T10" fmla="*/ 416266 w 29"/>
                <a:gd name="T11" fmla="*/ 37748 h 53"/>
                <a:gd name="T12" fmla="*/ 397345 w 29"/>
                <a:gd name="T13" fmla="*/ 18874 h 53"/>
                <a:gd name="T14" fmla="*/ 378423 w 29"/>
                <a:gd name="T15" fmla="*/ 18874 h 53"/>
                <a:gd name="T16" fmla="*/ 264896 w 29"/>
                <a:gd name="T17" fmla="*/ 0 h 53"/>
                <a:gd name="T18" fmla="*/ 189212 w 29"/>
                <a:gd name="T19" fmla="*/ 37748 h 53"/>
                <a:gd name="T20" fmla="*/ 75685 w 29"/>
                <a:gd name="T21" fmla="*/ 396349 h 53"/>
                <a:gd name="T22" fmla="*/ 132448 w 29"/>
                <a:gd name="T23" fmla="*/ 471844 h 53"/>
                <a:gd name="T24" fmla="*/ 0 w 29"/>
                <a:gd name="T25" fmla="*/ 905940 h 53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29"/>
                <a:gd name="T40" fmla="*/ 0 h 53"/>
                <a:gd name="T41" fmla="*/ 29 w 29"/>
                <a:gd name="T42" fmla="*/ 53 h 53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29" h="53">
                  <a:moveTo>
                    <a:pt x="0" y="48"/>
                  </a:moveTo>
                  <a:cubicBezTo>
                    <a:pt x="13" y="53"/>
                    <a:pt x="29" y="47"/>
                    <a:pt x="29" y="47"/>
                  </a:cubicBezTo>
                  <a:cubicBezTo>
                    <a:pt x="29" y="47"/>
                    <a:pt x="24" y="33"/>
                    <a:pt x="24" y="27"/>
                  </a:cubicBezTo>
                  <a:cubicBezTo>
                    <a:pt x="23" y="24"/>
                    <a:pt x="23" y="19"/>
                    <a:pt x="24" y="15"/>
                  </a:cubicBezTo>
                  <a:cubicBezTo>
                    <a:pt x="24" y="11"/>
                    <a:pt x="25" y="8"/>
                    <a:pt x="25" y="6"/>
                  </a:cubicBezTo>
                  <a:cubicBezTo>
                    <a:pt x="26" y="4"/>
                    <a:pt x="24" y="3"/>
                    <a:pt x="22" y="2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1" y="1"/>
                    <a:pt x="20" y="1"/>
                    <a:pt x="20" y="1"/>
                  </a:cubicBezTo>
                  <a:cubicBezTo>
                    <a:pt x="20" y="1"/>
                    <a:pt x="19" y="0"/>
                    <a:pt x="14" y="0"/>
                  </a:cubicBezTo>
                  <a:cubicBezTo>
                    <a:pt x="13" y="0"/>
                    <a:pt x="11" y="1"/>
                    <a:pt x="10" y="2"/>
                  </a:cubicBezTo>
                  <a:cubicBezTo>
                    <a:pt x="6" y="6"/>
                    <a:pt x="4" y="19"/>
                    <a:pt x="4" y="21"/>
                  </a:cubicBezTo>
                  <a:cubicBezTo>
                    <a:pt x="4" y="24"/>
                    <a:pt x="7" y="25"/>
                    <a:pt x="7" y="25"/>
                  </a:cubicBezTo>
                  <a:cubicBezTo>
                    <a:pt x="6" y="29"/>
                    <a:pt x="0" y="48"/>
                    <a:pt x="0" y="4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 sz="7198" dirty="0"/>
            </a:p>
          </p:txBody>
        </p:sp>
        <p:sp>
          <p:nvSpPr>
            <p:cNvPr id="36" name="Freeform 440">
              <a:extLst>
                <a:ext uri="{FF2B5EF4-FFF2-40B4-BE49-F238E27FC236}">
                  <a16:creationId xmlns:a16="http://schemas.microsoft.com/office/drawing/2014/main" id="{3B7F7CA2-340A-0B61-ED8D-923D27B1B1A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36897" y="3210345"/>
              <a:ext cx="151343" cy="58093"/>
            </a:xfrm>
            <a:custGeom>
              <a:avLst/>
              <a:gdLst>
                <a:gd name="T0" fmla="*/ 0 w 8"/>
                <a:gd name="T1" fmla="*/ 1 h 3"/>
                <a:gd name="T2" fmla="*/ 8 w 8"/>
                <a:gd name="T3" fmla="*/ 0 h 3"/>
                <a:gd name="T4" fmla="*/ 0 w 8"/>
                <a:gd name="T5" fmla="*/ 3 h 3"/>
                <a:gd name="T6" fmla="*/ 0 w 8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0" y="1"/>
                  </a:moveTo>
                  <a:cubicBezTo>
                    <a:pt x="0" y="1"/>
                    <a:pt x="5" y="1"/>
                    <a:pt x="8" y="0"/>
                  </a:cubicBezTo>
                  <a:cubicBezTo>
                    <a:pt x="8" y="0"/>
                    <a:pt x="4" y="3"/>
                    <a:pt x="0" y="3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7198">
                <a:latin typeface="+mn-lt"/>
              </a:endParaRPr>
            </a:p>
          </p:txBody>
        </p:sp>
        <p:sp>
          <p:nvSpPr>
            <p:cNvPr id="37" name="Freeform 441">
              <a:extLst>
                <a:ext uri="{FF2B5EF4-FFF2-40B4-BE49-F238E27FC236}">
                  <a16:creationId xmlns:a16="http://schemas.microsoft.com/office/drawing/2014/main" id="{97E39131-D100-BB22-AB8E-F0063756D55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07598" y="2798411"/>
              <a:ext cx="246373" cy="903085"/>
            </a:xfrm>
            <a:custGeom>
              <a:avLst/>
              <a:gdLst>
                <a:gd name="T0" fmla="*/ 9 w 13"/>
                <a:gd name="T1" fmla="*/ 5 h 48"/>
                <a:gd name="T2" fmla="*/ 8 w 13"/>
                <a:gd name="T3" fmla="*/ 27 h 48"/>
                <a:gd name="T4" fmla="*/ 13 w 13"/>
                <a:gd name="T5" fmla="*/ 45 h 48"/>
                <a:gd name="T6" fmla="*/ 0 w 13"/>
                <a:gd name="T7" fmla="*/ 48 h 48"/>
                <a:gd name="T8" fmla="*/ 5 w 13"/>
                <a:gd name="T9" fmla="*/ 37 h 48"/>
                <a:gd name="T10" fmla="*/ 7 w 13"/>
                <a:gd name="T11" fmla="*/ 5 h 48"/>
                <a:gd name="T12" fmla="*/ 9 w 13"/>
                <a:gd name="T13" fmla="*/ 5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48">
                  <a:moveTo>
                    <a:pt x="9" y="5"/>
                  </a:moveTo>
                  <a:cubicBezTo>
                    <a:pt x="9" y="5"/>
                    <a:pt x="7" y="22"/>
                    <a:pt x="8" y="27"/>
                  </a:cubicBezTo>
                  <a:cubicBezTo>
                    <a:pt x="9" y="33"/>
                    <a:pt x="13" y="45"/>
                    <a:pt x="13" y="45"/>
                  </a:cubicBezTo>
                  <a:cubicBezTo>
                    <a:pt x="13" y="45"/>
                    <a:pt x="4" y="47"/>
                    <a:pt x="0" y="48"/>
                  </a:cubicBezTo>
                  <a:cubicBezTo>
                    <a:pt x="0" y="48"/>
                    <a:pt x="6" y="44"/>
                    <a:pt x="5" y="37"/>
                  </a:cubicBezTo>
                  <a:cubicBezTo>
                    <a:pt x="5" y="29"/>
                    <a:pt x="5" y="9"/>
                    <a:pt x="7" y="5"/>
                  </a:cubicBezTo>
                  <a:cubicBezTo>
                    <a:pt x="10" y="0"/>
                    <a:pt x="9" y="5"/>
                    <a:pt x="9" y="5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7198">
                <a:latin typeface="+mn-lt"/>
              </a:endParaRPr>
            </a:p>
          </p:txBody>
        </p:sp>
        <p:sp>
          <p:nvSpPr>
            <p:cNvPr id="38" name="Freeform 442">
              <a:extLst>
                <a:ext uri="{FF2B5EF4-FFF2-40B4-BE49-F238E27FC236}">
                  <a16:creationId xmlns:a16="http://schemas.microsoft.com/office/drawing/2014/main" id="{B1D3DB55-9FF5-C32A-9934-1E95F578410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97634" y="2889999"/>
              <a:ext cx="150533" cy="150530"/>
            </a:xfrm>
            <a:custGeom>
              <a:avLst/>
              <a:gdLst>
                <a:gd name="T0" fmla="*/ 94083 w 8"/>
                <a:gd name="T1" fmla="*/ 0 h 8"/>
                <a:gd name="T2" fmla="*/ 56450 w 8"/>
                <a:gd name="T3" fmla="*/ 37633 h 8"/>
                <a:gd name="T4" fmla="*/ 0 w 8"/>
                <a:gd name="T5" fmla="*/ 131714 h 8"/>
                <a:gd name="T6" fmla="*/ 37633 w 8"/>
                <a:gd name="T7" fmla="*/ 150530 h 8"/>
                <a:gd name="T8" fmla="*/ 75267 w 8"/>
                <a:gd name="T9" fmla="*/ 75265 h 8"/>
                <a:gd name="T10" fmla="*/ 94083 w 8"/>
                <a:gd name="T11" fmla="*/ 75265 h 8"/>
                <a:gd name="T12" fmla="*/ 131716 w 8"/>
                <a:gd name="T13" fmla="*/ 75265 h 8"/>
                <a:gd name="T14" fmla="*/ 131716 w 8"/>
                <a:gd name="T15" fmla="*/ 18816 h 8"/>
                <a:gd name="T16" fmla="*/ 94083 w 8"/>
                <a:gd name="T17" fmla="*/ 0 h 8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8"/>
                <a:gd name="T28" fmla="*/ 0 h 8"/>
                <a:gd name="T29" fmla="*/ 8 w 8"/>
                <a:gd name="T30" fmla="*/ 8 h 8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8" h="8">
                  <a:moveTo>
                    <a:pt x="5" y="0"/>
                  </a:moveTo>
                  <a:cubicBezTo>
                    <a:pt x="4" y="0"/>
                    <a:pt x="3" y="1"/>
                    <a:pt x="3" y="2"/>
                  </a:cubicBezTo>
                  <a:cubicBezTo>
                    <a:pt x="2" y="3"/>
                    <a:pt x="0" y="7"/>
                    <a:pt x="0" y="7"/>
                  </a:cubicBezTo>
                  <a:cubicBezTo>
                    <a:pt x="1" y="8"/>
                    <a:pt x="2" y="8"/>
                    <a:pt x="2" y="8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6" y="4"/>
                    <a:pt x="6" y="4"/>
                    <a:pt x="7" y="4"/>
                  </a:cubicBezTo>
                  <a:cubicBezTo>
                    <a:pt x="7" y="3"/>
                    <a:pt x="8" y="2"/>
                    <a:pt x="7" y="1"/>
                  </a:cubicBezTo>
                  <a:cubicBezTo>
                    <a:pt x="7" y="1"/>
                    <a:pt x="5" y="0"/>
                    <a:pt x="5" y="0"/>
                  </a:cubicBezTo>
                  <a:close/>
                </a:path>
              </a:pathLst>
            </a:custGeom>
            <a:solidFill>
              <a:srgbClr val="FFA4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 sz="7198"/>
            </a:p>
          </p:txBody>
        </p:sp>
        <p:sp>
          <p:nvSpPr>
            <p:cNvPr id="39" name="Freeform 447">
              <a:extLst>
                <a:ext uri="{FF2B5EF4-FFF2-40B4-BE49-F238E27FC236}">
                  <a16:creationId xmlns:a16="http://schemas.microsoft.com/office/drawing/2014/main" id="{92A48264-3E51-707D-EA14-56981E15AD0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75327" y="2870575"/>
              <a:ext cx="72840" cy="38847"/>
            </a:xfrm>
            <a:custGeom>
              <a:avLst/>
              <a:gdLst>
                <a:gd name="T0" fmla="*/ 72840 w 4"/>
                <a:gd name="T1" fmla="*/ 0 h 2"/>
                <a:gd name="T2" fmla="*/ 54630 w 4"/>
                <a:gd name="T3" fmla="*/ 0 h 2"/>
                <a:gd name="T4" fmla="*/ 18210 w 4"/>
                <a:gd name="T5" fmla="*/ 0 h 2"/>
                <a:gd name="T6" fmla="*/ 0 w 4"/>
                <a:gd name="T7" fmla="*/ 38847 h 2"/>
                <a:gd name="T8" fmla="*/ 0 w 4"/>
                <a:gd name="T9" fmla="*/ 38847 h 2"/>
                <a:gd name="T10" fmla="*/ 0 w 4"/>
                <a:gd name="T11" fmla="*/ 38847 h 2"/>
                <a:gd name="T12" fmla="*/ 36420 w 4"/>
                <a:gd name="T13" fmla="*/ 19424 h 2"/>
                <a:gd name="T14" fmla="*/ 72840 w 4"/>
                <a:gd name="T15" fmla="*/ 0 h 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4"/>
                <a:gd name="T25" fmla="*/ 0 h 2"/>
                <a:gd name="T26" fmla="*/ 4 w 4"/>
                <a:gd name="T27" fmla="*/ 2 h 2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4" h="2">
                  <a:moveTo>
                    <a:pt x="4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2" y="0"/>
                    <a:pt x="1" y="0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2"/>
                    <a:pt x="1" y="2"/>
                    <a:pt x="2" y="1"/>
                  </a:cubicBezTo>
                  <a:cubicBezTo>
                    <a:pt x="2" y="1"/>
                    <a:pt x="3" y="1"/>
                    <a:pt x="4" y="0"/>
                  </a:cubicBezTo>
                  <a:close/>
                </a:path>
              </a:pathLst>
            </a:custGeom>
            <a:solidFill>
              <a:srgbClr val="FFA4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 sz="7198"/>
            </a:p>
          </p:txBody>
        </p:sp>
        <p:sp>
          <p:nvSpPr>
            <p:cNvPr id="40" name="Freeform 448">
              <a:extLst>
                <a:ext uri="{FF2B5EF4-FFF2-40B4-BE49-F238E27FC236}">
                  <a16:creationId xmlns:a16="http://schemas.microsoft.com/office/drawing/2014/main" id="{096AA25E-77B3-A909-D53F-897821C21CC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28744" y="2909422"/>
              <a:ext cx="19423" cy="58270"/>
            </a:xfrm>
            <a:custGeom>
              <a:avLst/>
              <a:gdLst>
                <a:gd name="T0" fmla="*/ 0 w 1"/>
                <a:gd name="T1" fmla="*/ 0 h 3"/>
                <a:gd name="T2" fmla="*/ 0 w 1"/>
                <a:gd name="T3" fmla="*/ 58270 h 3"/>
                <a:gd name="T4" fmla="*/ 0 w 1"/>
                <a:gd name="T5" fmla="*/ 0 h 3"/>
                <a:gd name="T6" fmla="*/ 0 60000 65536"/>
                <a:gd name="T7" fmla="*/ 0 60000 65536"/>
                <a:gd name="T8" fmla="*/ 0 60000 65536"/>
                <a:gd name="T9" fmla="*/ 0 w 1"/>
                <a:gd name="T10" fmla="*/ 0 h 3"/>
                <a:gd name="T11" fmla="*/ 1 w 1"/>
                <a:gd name="T12" fmla="*/ 3 h 3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" h="3">
                  <a:moveTo>
                    <a:pt x="0" y="0"/>
                  </a:moveTo>
                  <a:cubicBezTo>
                    <a:pt x="0" y="0"/>
                    <a:pt x="1" y="1"/>
                    <a:pt x="0" y="3"/>
                  </a:cubicBezTo>
                  <a:cubicBezTo>
                    <a:pt x="0" y="2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270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 sz="7198"/>
            </a:p>
          </p:txBody>
        </p:sp>
        <p:sp>
          <p:nvSpPr>
            <p:cNvPr id="59" name="Freeform 449">
              <a:extLst>
                <a:ext uri="{FF2B5EF4-FFF2-40B4-BE49-F238E27FC236}">
                  <a16:creationId xmlns:a16="http://schemas.microsoft.com/office/drawing/2014/main" id="{C2AE5CA6-FD6E-D903-2F7E-3853D36F80E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94751" y="2909422"/>
              <a:ext cx="14569" cy="38847"/>
            </a:xfrm>
            <a:custGeom>
              <a:avLst/>
              <a:gdLst>
                <a:gd name="T0" fmla="*/ 0 w 1"/>
                <a:gd name="T1" fmla="*/ 0 h 2"/>
                <a:gd name="T2" fmla="*/ 0 w 1"/>
                <a:gd name="T3" fmla="*/ 38847 h 2"/>
                <a:gd name="T4" fmla="*/ 14569 w 1"/>
                <a:gd name="T5" fmla="*/ 19424 h 2"/>
                <a:gd name="T6" fmla="*/ 0 w 1"/>
                <a:gd name="T7" fmla="*/ 0 h 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"/>
                <a:gd name="T13" fmla="*/ 0 h 2"/>
                <a:gd name="T14" fmla="*/ 1 w 1"/>
                <a:gd name="T15" fmla="*/ 2 h 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" h="2">
                  <a:moveTo>
                    <a:pt x="0" y="0"/>
                  </a:moveTo>
                  <a:cubicBezTo>
                    <a:pt x="0" y="0"/>
                    <a:pt x="1" y="1"/>
                    <a:pt x="0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270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 sz="7198"/>
            </a:p>
          </p:txBody>
        </p:sp>
        <p:sp>
          <p:nvSpPr>
            <p:cNvPr id="60" name="Freeform 450">
              <a:extLst>
                <a:ext uri="{FF2B5EF4-FFF2-40B4-BE49-F238E27FC236}">
                  <a16:creationId xmlns:a16="http://schemas.microsoft.com/office/drawing/2014/main" id="{39EB0C59-5FC3-0273-9FD9-FFD6602BEC7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84886" y="2778315"/>
              <a:ext cx="412750" cy="660398"/>
            </a:xfrm>
            <a:custGeom>
              <a:avLst/>
              <a:gdLst>
                <a:gd name="T0" fmla="*/ 0 w 22"/>
                <a:gd name="T1" fmla="*/ 56606 h 35"/>
                <a:gd name="T2" fmla="*/ 75045 w 22"/>
                <a:gd name="T3" fmla="*/ 264159 h 35"/>
                <a:gd name="T4" fmla="*/ 262659 w 22"/>
                <a:gd name="T5" fmla="*/ 566055 h 35"/>
                <a:gd name="T6" fmla="*/ 375227 w 22"/>
                <a:gd name="T7" fmla="*/ 471713 h 35"/>
                <a:gd name="T8" fmla="*/ 206375 w 22"/>
                <a:gd name="T9" fmla="*/ 188685 h 35"/>
                <a:gd name="T10" fmla="*/ 56284 w 22"/>
                <a:gd name="T11" fmla="*/ 0 h 35"/>
                <a:gd name="T12" fmla="*/ 18761 w 22"/>
                <a:gd name="T13" fmla="*/ 0 h 35"/>
                <a:gd name="T14" fmla="*/ 0 w 22"/>
                <a:gd name="T15" fmla="*/ 0 h 35"/>
                <a:gd name="T16" fmla="*/ 0 w 22"/>
                <a:gd name="T17" fmla="*/ 56606 h 3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2"/>
                <a:gd name="T28" fmla="*/ 0 h 35"/>
                <a:gd name="T29" fmla="*/ 22 w 22"/>
                <a:gd name="T30" fmla="*/ 35 h 35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2" h="35">
                  <a:moveTo>
                    <a:pt x="0" y="3"/>
                  </a:moveTo>
                  <a:cubicBezTo>
                    <a:pt x="0" y="5"/>
                    <a:pt x="1" y="9"/>
                    <a:pt x="4" y="14"/>
                  </a:cubicBezTo>
                  <a:cubicBezTo>
                    <a:pt x="6" y="18"/>
                    <a:pt x="9" y="24"/>
                    <a:pt x="14" y="30"/>
                  </a:cubicBezTo>
                  <a:cubicBezTo>
                    <a:pt x="18" y="35"/>
                    <a:pt x="22" y="28"/>
                    <a:pt x="20" y="25"/>
                  </a:cubicBezTo>
                  <a:cubicBezTo>
                    <a:pt x="19" y="22"/>
                    <a:pt x="11" y="10"/>
                    <a:pt x="11" y="10"/>
                  </a:cubicBezTo>
                  <a:cubicBezTo>
                    <a:pt x="11" y="10"/>
                    <a:pt x="7" y="2"/>
                    <a:pt x="3" y="0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0" y="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 sz="7198"/>
            </a:p>
          </p:txBody>
        </p:sp>
        <p:sp>
          <p:nvSpPr>
            <p:cNvPr id="61" name="Freeform 451">
              <a:extLst>
                <a:ext uri="{FF2B5EF4-FFF2-40B4-BE49-F238E27FC236}">
                  <a16:creationId xmlns:a16="http://schemas.microsoft.com/office/drawing/2014/main" id="{7FAB840C-7856-F0E9-27BF-C9C116B3102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66527" y="2948269"/>
              <a:ext cx="208804" cy="432171"/>
            </a:xfrm>
            <a:custGeom>
              <a:avLst/>
              <a:gdLst>
                <a:gd name="T0" fmla="*/ 37964 w 11"/>
                <a:gd name="T1" fmla="*/ 432171 h 23"/>
                <a:gd name="T2" fmla="*/ 94911 w 11"/>
                <a:gd name="T3" fmla="*/ 375801 h 23"/>
                <a:gd name="T4" fmla="*/ 208804 w 11"/>
                <a:gd name="T5" fmla="*/ 37580 h 23"/>
                <a:gd name="T6" fmla="*/ 170840 w 11"/>
                <a:gd name="T7" fmla="*/ 0 h 23"/>
                <a:gd name="T8" fmla="*/ 0 w 11"/>
                <a:gd name="T9" fmla="*/ 319431 h 23"/>
                <a:gd name="T10" fmla="*/ 37964 w 11"/>
                <a:gd name="T11" fmla="*/ 432171 h 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1"/>
                <a:gd name="T19" fmla="*/ 0 h 23"/>
                <a:gd name="T20" fmla="*/ 11 w 11"/>
                <a:gd name="T21" fmla="*/ 23 h 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1" h="23">
                  <a:moveTo>
                    <a:pt x="2" y="23"/>
                  </a:moveTo>
                  <a:cubicBezTo>
                    <a:pt x="2" y="23"/>
                    <a:pt x="4" y="23"/>
                    <a:pt x="5" y="20"/>
                  </a:cubicBezTo>
                  <a:cubicBezTo>
                    <a:pt x="7" y="17"/>
                    <a:pt x="11" y="2"/>
                    <a:pt x="11" y="2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1" y="14"/>
                    <a:pt x="0" y="17"/>
                  </a:cubicBezTo>
                  <a:cubicBezTo>
                    <a:pt x="0" y="20"/>
                    <a:pt x="0" y="22"/>
                    <a:pt x="2" y="2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 sz="7198"/>
            </a:p>
          </p:txBody>
        </p:sp>
        <p:sp>
          <p:nvSpPr>
            <p:cNvPr id="62" name="Freeform 452">
              <a:extLst>
                <a:ext uri="{FF2B5EF4-FFF2-40B4-BE49-F238E27FC236}">
                  <a16:creationId xmlns:a16="http://schemas.microsoft.com/office/drawing/2014/main" id="{9130AD82-BB49-0700-89A2-4F0B49E7729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94970" y="2759682"/>
              <a:ext cx="242853" cy="168998"/>
            </a:xfrm>
            <a:custGeom>
              <a:avLst/>
              <a:gdLst>
                <a:gd name="T0" fmla="*/ 1 w 13"/>
                <a:gd name="T1" fmla="*/ 5 h 9"/>
                <a:gd name="T2" fmla="*/ 4 w 13"/>
                <a:gd name="T3" fmla="*/ 8 h 9"/>
                <a:gd name="T4" fmla="*/ 8 w 13"/>
                <a:gd name="T5" fmla="*/ 5 h 9"/>
                <a:gd name="T6" fmla="*/ 10 w 13"/>
                <a:gd name="T7" fmla="*/ 4 h 9"/>
                <a:gd name="T8" fmla="*/ 12 w 13"/>
                <a:gd name="T9" fmla="*/ 2 h 9"/>
                <a:gd name="T10" fmla="*/ 13 w 13"/>
                <a:gd name="T11" fmla="*/ 1 h 9"/>
                <a:gd name="T12" fmla="*/ 11 w 13"/>
                <a:gd name="T13" fmla="*/ 1 h 9"/>
                <a:gd name="T14" fmla="*/ 10 w 13"/>
                <a:gd name="T15" fmla="*/ 1 h 9"/>
                <a:gd name="T16" fmla="*/ 4 w 13"/>
                <a:gd name="T17" fmla="*/ 0 h 9"/>
                <a:gd name="T18" fmla="*/ 0 w 13"/>
                <a:gd name="T19" fmla="*/ 2 h 9"/>
                <a:gd name="T20" fmla="*/ 1 w 13"/>
                <a:gd name="T21" fmla="*/ 5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" h="9">
                  <a:moveTo>
                    <a:pt x="1" y="5"/>
                  </a:moveTo>
                  <a:cubicBezTo>
                    <a:pt x="1" y="7"/>
                    <a:pt x="2" y="9"/>
                    <a:pt x="4" y="8"/>
                  </a:cubicBezTo>
                  <a:cubicBezTo>
                    <a:pt x="6" y="7"/>
                    <a:pt x="7" y="6"/>
                    <a:pt x="8" y="5"/>
                  </a:cubicBezTo>
                  <a:cubicBezTo>
                    <a:pt x="9" y="5"/>
                    <a:pt x="9" y="4"/>
                    <a:pt x="10" y="4"/>
                  </a:cubicBezTo>
                  <a:cubicBezTo>
                    <a:pt x="11" y="3"/>
                    <a:pt x="11" y="2"/>
                    <a:pt x="12" y="2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2" y="1"/>
                    <a:pt x="12" y="1"/>
                    <a:pt x="11" y="1"/>
                  </a:cubicBezTo>
                  <a:cubicBezTo>
                    <a:pt x="11" y="1"/>
                    <a:pt x="10" y="1"/>
                    <a:pt x="10" y="1"/>
                  </a:cubicBezTo>
                  <a:cubicBezTo>
                    <a:pt x="10" y="1"/>
                    <a:pt x="9" y="0"/>
                    <a:pt x="4" y="0"/>
                  </a:cubicBezTo>
                  <a:cubicBezTo>
                    <a:pt x="3" y="0"/>
                    <a:pt x="1" y="1"/>
                    <a:pt x="0" y="2"/>
                  </a:cubicBezTo>
                  <a:cubicBezTo>
                    <a:pt x="0" y="3"/>
                    <a:pt x="0" y="4"/>
                    <a:pt x="1" y="5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7198">
                <a:latin typeface="+mn-lt"/>
              </a:endParaRPr>
            </a:p>
          </p:txBody>
        </p:sp>
        <p:sp>
          <p:nvSpPr>
            <p:cNvPr id="63" name="Freeform 453">
              <a:extLst>
                <a:ext uri="{FF2B5EF4-FFF2-40B4-BE49-F238E27FC236}">
                  <a16:creationId xmlns:a16="http://schemas.microsoft.com/office/drawing/2014/main" id="{F3C937E1-125E-22F7-C01F-34AA09CE73E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23745" y="2967410"/>
              <a:ext cx="373079" cy="452422"/>
            </a:xfrm>
            <a:custGeom>
              <a:avLst/>
              <a:gdLst>
                <a:gd name="T0" fmla="*/ 0 w 20"/>
                <a:gd name="T1" fmla="*/ 0 h 24"/>
                <a:gd name="T2" fmla="*/ 12 w 20"/>
                <a:gd name="T3" fmla="*/ 20 h 24"/>
                <a:gd name="T4" fmla="*/ 18 w 20"/>
                <a:gd name="T5" fmla="*/ 20 h 24"/>
                <a:gd name="T6" fmla="*/ 20 w 20"/>
                <a:gd name="T7" fmla="*/ 13 h 24"/>
                <a:gd name="T8" fmla="*/ 15 w 20"/>
                <a:gd name="T9" fmla="*/ 21 h 24"/>
                <a:gd name="T10" fmla="*/ 0 w 20"/>
                <a:gd name="T11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" h="24">
                  <a:moveTo>
                    <a:pt x="0" y="0"/>
                  </a:moveTo>
                  <a:cubicBezTo>
                    <a:pt x="0" y="0"/>
                    <a:pt x="2" y="7"/>
                    <a:pt x="12" y="20"/>
                  </a:cubicBezTo>
                  <a:cubicBezTo>
                    <a:pt x="13" y="21"/>
                    <a:pt x="15" y="24"/>
                    <a:pt x="18" y="20"/>
                  </a:cubicBezTo>
                  <a:cubicBezTo>
                    <a:pt x="19" y="19"/>
                    <a:pt x="20" y="13"/>
                    <a:pt x="20" y="13"/>
                  </a:cubicBezTo>
                  <a:cubicBezTo>
                    <a:pt x="20" y="13"/>
                    <a:pt x="17" y="22"/>
                    <a:pt x="15" y="21"/>
                  </a:cubicBezTo>
                  <a:cubicBezTo>
                    <a:pt x="13" y="2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7198">
                <a:latin typeface="+mn-lt"/>
              </a:endParaRPr>
            </a:p>
          </p:txBody>
        </p:sp>
        <p:sp>
          <p:nvSpPr>
            <p:cNvPr id="64" name="Freeform 454">
              <a:extLst>
                <a:ext uri="{FF2B5EF4-FFF2-40B4-BE49-F238E27FC236}">
                  <a16:creationId xmlns:a16="http://schemas.microsoft.com/office/drawing/2014/main" id="{A9E987A4-DC8A-7A45-7445-3B5C42EF96E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66598" y="3099439"/>
              <a:ext cx="38716" cy="110906"/>
            </a:xfrm>
            <a:custGeom>
              <a:avLst/>
              <a:gdLst>
                <a:gd name="T0" fmla="*/ 2 w 2"/>
                <a:gd name="T1" fmla="*/ 4 h 6"/>
                <a:gd name="T2" fmla="*/ 1 w 2"/>
                <a:gd name="T3" fmla="*/ 6 h 6"/>
                <a:gd name="T4" fmla="*/ 0 w 2"/>
                <a:gd name="T5" fmla="*/ 0 h 6"/>
                <a:gd name="T6" fmla="*/ 2 w 2"/>
                <a:gd name="T7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6">
                  <a:moveTo>
                    <a:pt x="2" y="4"/>
                  </a:moveTo>
                  <a:cubicBezTo>
                    <a:pt x="2" y="4"/>
                    <a:pt x="2" y="5"/>
                    <a:pt x="1" y="6"/>
                  </a:cubicBezTo>
                  <a:cubicBezTo>
                    <a:pt x="1" y="6"/>
                    <a:pt x="1" y="3"/>
                    <a:pt x="0" y="0"/>
                  </a:cubicBezTo>
                  <a:lnTo>
                    <a:pt x="2" y="4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7198">
                <a:latin typeface="+mn-lt"/>
              </a:endParaRPr>
            </a:p>
          </p:txBody>
        </p:sp>
        <p:sp>
          <p:nvSpPr>
            <p:cNvPr id="65" name="Freeform 455">
              <a:extLst>
                <a:ext uri="{FF2B5EF4-FFF2-40B4-BE49-F238E27FC236}">
                  <a16:creationId xmlns:a16="http://schemas.microsoft.com/office/drawing/2014/main" id="{930DB8C3-ECB0-6EFA-CED8-93213EE6BB9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53777" y="2608358"/>
              <a:ext cx="150533" cy="242793"/>
            </a:xfrm>
            <a:custGeom>
              <a:avLst/>
              <a:gdLst>
                <a:gd name="T0" fmla="*/ 0 w 8"/>
                <a:gd name="T1" fmla="*/ 0 h 13"/>
                <a:gd name="T2" fmla="*/ 0 w 8"/>
                <a:gd name="T3" fmla="*/ 168087 h 13"/>
                <a:gd name="T4" fmla="*/ 150533 w 8"/>
                <a:gd name="T5" fmla="*/ 168087 h 13"/>
                <a:gd name="T6" fmla="*/ 150533 w 8"/>
                <a:gd name="T7" fmla="*/ 112058 h 13"/>
                <a:gd name="T8" fmla="*/ 150533 w 8"/>
                <a:gd name="T9" fmla="*/ 18676 h 13"/>
                <a:gd name="T10" fmla="*/ 150533 w 8"/>
                <a:gd name="T11" fmla="*/ 18676 h 13"/>
                <a:gd name="T12" fmla="*/ 150533 w 8"/>
                <a:gd name="T13" fmla="*/ 18676 h 13"/>
                <a:gd name="T14" fmla="*/ 0 w 8"/>
                <a:gd name="T15" fmla="*/ 0 h 13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8"/>
                <a:gd name="T25" fmla="*/ 0 h 13"/>
                <a:gd name="T26" fmla="*/ 8 w 8"/>
                <a:gd name="T27" fmla="*/ 13 h 13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8" h="13">
                  <a:moveTo>
                    <a:pt x="0" y="0"/>
                  </a:moveTo>
                  <a:cubicBezTo>
                    <a:pt x="0" y="3"/>
                    <a:pt x="0" y="7"/>
                    <a:pt x="0" y="9"/>
                  </a:cubicBezTo>
                  <a:cubicBezTo>
                    <a:pt x="1" y="13"/>
                    <a:pt x="8" y="9"/>
                    <a:pt x="8" y="9"/>
                  </a:cubicBezTo>
                  <a:cubicBezTo>
                    <a:pt x="8" y="8"/>
                    <a:pt x="8" y="7"/>
                    <a:pt x="8" y="6"/>
                  </a:cubicBezTo>
                  <a:cubicBezTo>
                    <a:pt x="8" y="4"/>
                    <a:pt x="8" y="2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A4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 sz="7198"/>
            </a:p>
          </p:txBody>
        </p:sp>
        <p:sp>
          <p:nvSpPr>
            <p:cNvPr id="66" name="Freeform 456">
              <a:extLst>
                <a:ext uri="{FF2B5EF4-FFF2-40B4-BE49-F238E27FC236}">
                  <a16:creationId xmlns:a16="http://schemas.microsoft.com/office/drawing/2014/main" id="{045A4567-3FCE-59E9-5316-0DB0041A13B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53777" y="2588935"/>
              <a:ext cx="150533" cy="189377"/>
            </a:xfrm>
            <a:custGeom>
              <a:avLst/>
              <a:gdLst>
                <a:gd name="T0" fmla="*/ 0 w 8"/>
                <a:gd name="T1" fmla="*/ 37875 h 10"/>
                <a:gd name="T2" fmla="*/ 0 w 8"/>
                <a:gd name="T3" fmla="*/ 56813 h 10"/>
                <a:gd name="T4" fmla="*/ 0 w 8"/>
                <a:gd name="T5" fmla="*/ 113626 h 10"/>
                <a:gd name="T6" fmla="*/ 0 w 8"/>
                <a:gd name="T7" fmla="*/ 151502 h 10"/>
                <a:gd name="T8" fmla="*/ 150533 w 8"/>
                <a:gd name="T9" fmla="*/ 94689 h 10"/>
                <a:gd name="T10" fmla="*/ 150533 w 8"/>
                <a:gd name="T11" fmla="*/ 0 h 10"/>
                <a:gd name="T12" fmla="*/ 0 w 8"/>
                <a:gd name="T13" fmla="*/ 37875 h 1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8"/>
                <a:gd name="T22" fmla="*/ 0 h 10"/>
                <a:gd name="T23" fmla="*/ 8 w 8"/>
                <a:gd name="T24" fmla="*/ 10 h 10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8" h="10">
                  <a:moveTo>
                    <a:pt x="0" y="2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0" y="4"/>
                    <a:pt x="0" y="5"/>
                    <a:pt x="0" y="6"/>
                  </a:cubicBezTo>
                  <a:cubicBezTo>
                    <a:pt x="0" y="6"/>
                    <a:pt x="0" y="8"/>
                    <a:pt x="0" y="8"/>
                  </a:cubicBezTo>
                  <a:cubicBezTo>
                    <a:pt x="2" y="10"/>
                    <a:pt x="6" y="7"/>
                    <a:pt x="8" y="5"/>
                  </a:cubicBezTo>
                  <a:cubicBezTo>
                    <a:pt x="8" y="2"/>
                    <a:pt x="8" y="0"/>
                    <a:pt x="8" y="0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F270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 sz="7198"/>
            </a:p>
          </p:txBody>
        </p:sp>
        <p:sp>
          <p:nvSpPr>
            <p:cNvPr id="67" name="Freeform 457">
              <a:extLst>
                <a:ext uri="{FF2B5EF4-FFF2-40B4-BE49-F238E27FC236}">
                  <a16:creationId xmlns:a16="http://schemas.microsoft.com/office/drawing/2014/main" id="{F6CAA04E-2775-9E61-633B-B04A6DCA386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83823" y="2098494"/>
              <a:ext cx="373903" cy="640975"/>
            </a:xfrm>
            <a:custGeom>
              <a:avLst/>
              <a:gdLst>
                <a:gd name="T0" fmla="*/ 355208 w 20"/>
                <a:gd name="T1" fmla="*/ 188522 h 34"/>
                <a:gd name="T2" fmla="*/ 317818 w 20"/>
                <a:gd name="T3" fmla="*/ 490157 h 34"/>
                <a:gd name="T4" fmla="*/ 168256 w 20"/>
                <a:gd name="T5" fmla="*/ 640975 h 34"/>
                <a:gd name="T6" fmla="*/ 0 w 20"/>
                <a:gd name="T7" fmla="*/ 263931 h 34"/>
                <a:gd name="T8" fmla="*/ 355208 w 20"/>
                <a:gd name="T9" fmla="*/ 188522 h 3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0"/>
                <a:gd name="T16" fmla="*/ 0 h 34"/>
                <a:gd name="T17" fmla="*/ 20 w 20"/>
                <a:gd name="T18" fmla="*/ 34 h 3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0" h="34">
                  <a:moveTo>
                    <a:pt x="19" y="10"/>
                  </a:moveTo>
                  <a:cubicBezTo>
                    <a:pt x="19" y="10"/>
                    <a:pt x="20" y="22"/>
                    <a:pt x="17" y="26"/>
                  </a:cubicBezTo>
                  <a:cubicBezTo>
                    <a:pt x="15" y="31"/>
                    <a:pt x="10" y="34"/>
                    <a:pt x="9" y="34"/>
                  </a:cubicBezTo>
                  <a:cubicBezTo>
                    <a:pt x="4" y="33"/>
                    <a:pt x="0" y="22"/>
                    <a:pt x="0" y="14"/>
                  </a:cubicBezTo>
                  <a:cubicBezTo>
                    <a:pt x="0" y="5"/>
                    <a:pt x="9" y="0"/>
                    <a:pt x="19" y="10"/>
                  </a:cubicBezTo>
                  <a:close/>
                </a:path>
              </a:pathLst>
            </a:custGeom>
            <a:solidFill>
              <a:srgbClr val="FFA4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 sz="7198"/>
            </a:p>
          </p:txBody>
        </p:sp>
        <p:sp>
          <p:nvSpPr>
            <p:cNvPr id="68" name="Freeform 458">
              <a:extLst>
                <a:ext uri="{FF2B5EF4-FFF2-40B4-BE49-F238E27FC236}">
                  <a16:creationId xmlns:a16="http://schemas.microsoft.com/office/drawing/2014/main" id="{08FCEF41-49BD-05C2-37D4-6902F5EF9CB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87769" y="2380134"/>
              <a:ext cx="58270" cy="97117"/>
            </a:xfrm>
            <a:custGeom>
              <a:avLst/>
              <a:gdLst>
                <a:gd name="T0" fmla="*/ 58270 w 3"/>
                <a:gd name="T1" fmla="*/ 38847 h 5"/>
                <a:gd name="T2" fmla="*/ 19423 w 3"/>
                <a:gd name="T3" fmla="*/ 0 h 5"/>
                <a:gd name="T4" fmla="*/ 0 w 3"/>
                <a:gd name="T5" fmla="*/ 58270 h 5"/>
                <a:gd name="T6" fmla="*/ 38847 w 3"/>
                <a:gd name="T7" fmla="*/ 97117 h 5"/>
                <a:gd name="T8" fmla="*/ 58270 w 3"/>
                <a:gd name="T9" fmla="*/ 38847 h 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"/>
                <a:gd name="T16" fmla="*/ 0 h 5"/>
                <a:gd name="T17" fmla="*/ 3 w 3"/>
                <a:gd name="T18" fmla="*/ 5 h 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" h="5">
                  <a:moveTo>
                    <a:pt x="3" y="2"/>
                  </a:moveTo>
                  <a:cubicBezTo>
                    <a:pt x="2" y="1"/>
                    <a:pt x="2" y="0"/>
                    <a:pt x="1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5"/>
                    <a:pt x="2" y="5"/>
                  </a:cubicBezTo>
                  <a:cubicBezTo>
                    <a:pt x="2" y="4"/>
                    <a:pt x="3" y="3"/>
                    <a:pt x="3" y="2"/>
                  </a:cubicBezTo>
                  <a:close/>
                </a:path>
              </a:pathLst>
            </a:custGeom>
            <a:solidFill>
              <a:srgbClr val="4120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 sz="7198"/>
            </a:p>
          </p:txBody>
        </p:sp>
        <p:sp>
          <p:nvSpPr>
            <p:cNvPr id="69" name="Freeform 459">
              <a:extLst>
                <a:ext uri="{FF2B5EF4-FFF2-40B4-BE49-F238E27FC236}">
                  <a16:creationId xmlns:a16="http://schemas.microsoft.com/office/drawing/2014/main" id="{11B08994-E78D-0C6C-DE32-42D187A04A5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37236" y="2380134"/>
              <a:ext cx="58270" cy="97117"/>
            </a:xfrm>
            <a:custGeom>
              <a:avLst/>
              <a:gdLst>
                <a:gd name="T0" fmla="*/ 58270 w 3"/>
                <a:gd name="T1" fmla="*/ 38847 h 5"/>
                <a:gd name="T2" fmla="*/ 19423 w 3"/>
                <a:gd name="T3" fmla="*/ 0 h 5"/>
                <a:gd name="T4" fmla="*/ 0 w 3"/>
                <a:gd name="T5" fmla="*/ 38847 h 5"/>
                <a:gd name="T6" fmla="*/ 38847 w 3"/>
                <a:gd name="T7" fmla="*/ 77694 h 5"/>
                <a:gd name="T8" fmla="*/ 58270 w 3"/>
                <a:gd name="T9" fmla="*/ 38847 h 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"/>
                <a:gd name="T16" fmla="*/ 0 h 5"/>
                <a:gd name="T17" fmla="*/ 3 w 3"/>
                <a:gd name="T18" fmla="*/ 5 h 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" h="5">
                  <a:moveTo>
                    <a:pt x="3" y="2"/>
                  </a:moveTo>
                  <a:cubicBezTo>
                    <a:pt x="3" y="1"/>
                    <a:pt x="2" y="0"/>
                    <a:pt x="1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4"/>
                    <a:pt x="1" y="5"/>
                    <a:pt x="2" y="4"/>
                  </a:cubicBezTo>
                  <a:cubicBezTo>
                    <a:pt x="2" y="4"/>
                    <a:pt x="3" y="3"/>
                    <a:pt x="3" y="2"/>
                  </a:cubicBezTo>
                  <a:close/>
                </a:path>
              </a:pathLst>
            </a:custGeom>
            <a:solidFill>
              <a:srgbClr val="4120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 sz="7198"/>
            </a:p>
          </p:txBody>
        </p:sp>
        <p:sp>
          <p:nvSpPr>
            <p:cNvPr id="70" name="Freeform 460">
              <a:extLst>
                <a:ext uri="{FF2B5EF4-FFF2-40B4-BE49-F238E27FC236}">
                  <a16:creationId xmlns:a16="http://schemas.microsoft.com/office/drawing/2014/main" id="{0592DEDD-F488-743C-853C-F292AA3EC1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37236" y="2380134"/>
              <a:ext cx="58270" cy="19423"/>
            </a:xfrm>
            <a:custGeom>
              <a:avLst/>
              <a:gdLst>
                <a:gd name="T0" fmla="*/ 0 w 3"/>
                <a:gd name="T1" fmla="*/ 19423 h 1"/>
                <a:gd name="T2" fmla="*/ 58270 w 3"/>
                <a:gd name="T3" fmla="*/ 0 h 1"/>
                <a:gd name="T4" fmla="*/ 38847 w 3"/>
                <a:gd name="T5" fmla="*/ 0 h 1"/>
                <a:gd name="T6" fmla="*/ 0 w 3"/>
                <a:gd name="T7" fmla="*/ 19423 h 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"/>
                <a:gd name="T13" fmla="*/ 0 h 1"/>
                <a:gd name="T14" fmla="*/ 3 w 3"/>
                <a:gd name="T15" fmla="*/ 1 h 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" h="1">
                  <a:moveTo>
                    <a:pt x="0" y="1"/>
                  </a:moveTo>
                  <a:cubicBezTo>
                    <a:pt x="0" y="1"/>
                    <a:pt x="2" y="0"/>
                    <a:pt x="3" y="0"/>
                  </a:cubicBezTo>
                  <a:cubicBezTo>
                    <a:pt x="3" y="0"/>
                    <a:pt x="3" y="0"/>
                    <a:pt x="2" y="0"/>
                  </a:cubicBezTo>
                  <a:cubicBezTo>
                    <a:pt x="1" y="0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4120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 sz="7198"/>
            </a:p>
          </p:txBody>
        </p:sp>
        <p:sp>
          <p:nvSpPr>
            <p:cNvPr id="71" name="Freeform 461">
              <a:extLst>
                <a:ext uri="{FF2B5EF4-FFF2-40B4-BE49-F238E27FC236}">
                  <a16:creationId xmlns:a16="http://schemas.microsoft.com/office/drawing/2014/main" id="{E3EE6D3E-8625-2127-0BDC-91875599465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87769" y="2380134"/>
              <a:ext cx="58270" cy="19423"/>
            </a:xfrm>
            <a:custGeom>
              <a:avLst/>
              <a:gdLst>
                <a:gd name="T0" fmla="*/ 58270 w 3"/>
                <a:gd name="T1" fmla="*/ 19423 h 1"/>
                <a:gd name="T2" fmla="*/ 0 w 3"/>
                <a:gd name="T3" fmla="*/ 19423 h 1"/>
                <a:gd name="T4" fmla="*/ 19423 w 3"/>
                <a:gd name="T5" fmla="*/ 0 h 1"/>
                <a:gd name="T6" fmla="*/ 58270 w 3"/>
                <a:gd name="T7" fmla="*/ 19423 h 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"/>
                <a:gd name="T13" fmla="*/ 0 h 1"/>
                <a:gd name="T14" fmla="*/ 3 w 3"/>
                <a:gd name="T15" fmla="*/ 1 h 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" h="1">
                  <a:moveTo>
                    <a:pt x="3" y="1"/>
                  </a:moveTo>
                  <a:cubicBezTo>
                    <a:pt x="3" y="1"/>
                    <a:pt x="1" y="0"/>
                    <a:pt x="0" y="1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2" y="0"/>
                    <a:pt x="3" y="1"/>
                    <a:pt x="3" y="1"/>
                  </a:cubicBezTo>
                  <a:close/>
                </a:path>
              </a:pathLst>
            </a:custGeom>
            <a:solidFill>
              <a:srgbClr val="4120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 sz="7198"/>
            </a:p>
          </p:txBody>
        </p:sp>
        <p:sp>
          <p:nvSpPr>
            <p:cNvPr id="72" name="Freeform 462">
              <a:extLst>
                <a:ext uri="{FF2B5EF4-FFF2-40B4-BE49-F238E27FC236}">
                  <a16:creationId xmlns:a16="http://schemas.microsoft.com/office/drawing/2014/main" id="{F0614EC7-75E5-A0C0-DF45-D81D45AA38E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14930" y="2477251"/>
              <a:ext cx="38847" cy="72836"/>
            </a:xfrm>
            <a:custGeom>
              <a:avLst/>
              <a:gdLst>
                <a:gd name="T0" fmla="*/ 19424 w 2"/>
                <a:gd name="T1" fmla="*/ 0 h 4"/>
                <a:gd name="T2" fmla="*/ 19424 w 2"/>
                <a:gd name="T3" fmla="*/ 54627 h 4"/>
                <a:gd name="T4" fmla="*/ 0 w 2"/>
                <a:gd name="T5" fmla="*/ 54627 h 4"/>
                <a:gd name="T6" fmla="*/ 0 w 2"/>
                <a:gd name="T7" fmla="*/ 54627 h 4"/>
                <a:gd name="T8" fmla="*/ 19424 w 2"/>
                <a:gd name="T9" fmla="*/ 54627 h 4"/>
                <a:gd name="T10" fmla="*/ 38847 w 2"/>
                <a:gd name="T11" fmla="*/ 72836 h 4"/>
                <a:gd name="T12" fmla="*/ 19424 w 2"/>
                <a:gd name="T13" fmla="*/ 72836 h 4"/>
                <a:gd name="T14" fmla="*/ 0 w 2"/>
                <a:gd name="T15" fmla="*/ 72836 h 4"/>
                <a:gd name="T16" fmla="*/ 0 w 2"/>
                <a:gd name="T17" fmla="*/ 54627 h 4"/>
                <a:gd name="T18" fmla="*/ 0 w 2"/>
                <a:gd name="T19" fmla="*/ 54627 h 4"/>
                <a:gd name="T20" fmla="*/ 19424 w 2"/>
                <a:gd name="T21" fmla="*/ 0 h 4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"/>
                <a:gd name="T34" fmla="*/ 0 h 4"/>
                <a:gd name="T35" fmla="*/ 2 w 2"/>
                <a:gd name="T36" fmla="*/ 4 h 4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" h="4">
                  <a:moveTo>
                    <a:pt x="1" y="0"/>
                  </a:moveTo>
                  <a:cubicBezTo>
                    <a:pt x="1" y="1"/>
                    <a:pt x="1" y="2"/>
                    <a:pt x="1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4"/>
                    <a:pt x="2" y="4"/>
                    <a:pt x="2" y="4"/>
                  </a:cubicBezTo>
                  <a:cubicBezTo>
                    <a:pt x="2" y="4"/>
                    <a:pt x="1" y="4"/>
                    <a:pt x="1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F270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 sz="7198"/>
            </a:p>
          </p:txBody>
        </p:sp>
        <p:sp>
          <p:nvSpPr>
            <p:cNvPr id="73" name="Freeform 463">
              <a:extLst>
                <a:ext uri="{FF2B5EF4-FFF2-40B4-BE49-F238E27FC236}">
                  <a16:creationId xmlns:a16="http://schemas.microsoft.com/office/drawing/2014/main" id="{5A8E0042-FD3D-4A33-59C2-1A2445C5671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95506" y="2588935"/>
              <a:ext cx="92263" cy="58270"/>
            </a:xfrm>
            <a:custGeom>
              <a:avLst/>
              <a:gdLst>
                <a:gd name="T0" fmla="*/ 92263 w 5"/>
                <a:gd name="T1" fmla="*/ 0 h 3"/>
                <a:gd name="T2" fmla="*/ 0 w 5"/>
                <a:gd name="T3" fmla="*/ 0 h 3"/>
                <a:gd name="T4" fmla="*/ 36905 w 5"/>
                <a:gd name="T5" fmla="*/ 58270 h 3"/>
                <a:gd name="T6" fmla="*/ 92263 w 5"/>
                <a:gd name="T7" fmla="*/ 0 h 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"/>
                <a:gd name="T13" fmla="*/ 0 h 3"/>
                <a:gd name="T14" fmla="*/ 5 w 5"/>
                <a:gd name="T15" fmla="*/ 3 h 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" h="3">
                  <a:moveTo>
                    <a:pt x="5" y="0"/>
                  </a:moveTo>
                  <a:cubicBezTo>
                    <a:pt x="5" y="0"/>
                    <a:pt x="2" y="1"/>
                    <a:pt x="0" y="0"/>
                  </a:cubicBezTo>
                  <a:cubicBezTo>
                    <a:pt x="0" y="0"/>
                    <a:pt x="1" y="3"/>
                    <a:pt x="2" y="3"/>
                  </a:cubicBezTo>
                  <a:cubicBezTo>
                    <a:pt x="3" y="3"/>
                    <a:pt x="4" y="2"/>
                    <a:pt x="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 sz="7198"/>
            </a:p>
          </p:txBody>
        </p:sp>
        <p:sp>
          <p:nvSpPr>
            <p:cNvPr id="74" name="Freeform 464">
              <a:extLst>
                <a:ext uri="{FF2B5EF4-FFF2-40B4-BE49-F238E27FC236}">
                  <a16:creationId xmlns:a16="http://schemas.microsoft.com/office/drawing/2014/main" id="{5EE43E99-27D4-E607-51DF-5409AA57FBB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73200" y="2307295"/>
              <a:ext cx="131110" cy="58270"/>
            </a:xfrm>
            <a:custGeom>
              <a:avLst/>
              <a:gdLst>
                <a:gd name="T0" fmla="*/ 18730 w 7"/>
                <a:gd name="T1" fmla="*/ 0 h 3"/>
                <a:gd name="T2" fmla="*/ 18730 w 7"/>
                <a:gd name="T3" fmla="*/ 19423 h 3"/>
                <a:gd name="T4" fmla="*/ 112380 w 7"/>
                <a:gd name="T5" fmla="*/ 58270 h 3"/>
                <a:gd name="T6" fmla="*/ 18730 w 7"/>
                <a:gd name="T7" fmla="*/ 0 h 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"/>
                <a:gd name="T13" fmla="*/ 0 h 3"/>
                <a:gd name="T14" fmla="*/ 7 w 7"/>
                <a:gd name="T15" fmla="*/ 3 h 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" h="3">
                  <a:moveTo>
                    <a:pt x="1" y="0"/>
                  </a:moveTo>
                  <a:cubicBezTo>
                    <a:pt x="0" y="0"/>
                    <a:pt x="1" y="1"/>
                    <a:pt x="1" y="1"/>
                  </a:cubicBezTo>
                  <a:cubicBezTo>
                    <a:pt x="2" y="2"/>
                    <a:pt x="3" y="1"/>
                    <a:pt x="6" y="3"/>
                  </a:cubicBezTo>
                  <a:cubicBezTo>
                    <a:pt x="7" y="3"/>
                    <a:pt x="3" y="0"/>
                    <a:pt x="1" y="0"/>
                  </a:cubicBezTo>
                  <a:close/>
                </a:path>
              </a:pathLst>
            </a:custGeom>
            <a:solidFill>
              <a:srgbClr val="4120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 sz="7198"/>
            </a:p>
          </p:txBody>
        </p:sp>
        <p:sp>
          <p:nvSpPr>
            <p:cNvPr id="75" name="Freeform 465">
              <a:extLst>
                <a:ext uri="{FF2B5EF4-FFF2-40B4-BE49-F238E27FC236}">
                  <a16:creationId xmlns:a16="http://schemas.microsoft.com/office/drawing/2014/main" id="{CF870B5D-2EFB-F1BC-AF6D-8AFA451632E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83823" y="2307295"/>
              <a:ext cx="131110" cy="58270"/>
            </a:xfrm>
            <a:custGeom>
              <a:avLst/>
              <a:gdLst>
                <a:gd name="T0" fmla="*/ 112380 w 7"/>
                <a:gd name="T1" fmla="*/ 0 h 3"/>
                <a:gd name="T2" fmla="*/ 112380 w 7"/>
                <a:gd name="T3" fmla="*/ 19423 h 3"/>
                <a:gd name="T4" fmla="*/ 0 w 7"/>
                <a:gd name="T5" fmla="*/ 58270 h 3"/>
                <a:gd name="T6" fmla="*/ 112380 w 7"/>
                <a:gd name="T7" fmla="*/ 0 h 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"/>
                <a:gd name="T13" fmla="*/ 0 h 3"/>
                <a:gd name="T14" fmla="*/ 7 w 7"/>
                <a:gd name="T15" fmla="*/ 3 h 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" h="3">
                  <a:moveTo>
                    <a:pt x="6" y="0"/>
                  </a:moveTo>
                  <a:cubicBezTo>
                    <a:pt x="7" y="0"/>
                    <a:pt x="6" y="1"/>
                    <a:pt x="6" y="1"/>
                  </a:cubicBezTo>
                  <a:cubicBezTo>
                    <a:pt x="5" y="2"/>
                    <a:pt x="4" y="1"/>
                    <a:pt x="0" y="3"/>
                  </a:cubicBezTo>
                  <a:cubicBezTo>
                    <a:pt x="0" y="3"/>
                    <a:pt x="4" y="0"/>
                    <a:pt x="6" y="0"/>
                  </a:cubicBezTo>
                  <a:close/>
                </a:path>
              </a:pathLst>
            </a:custGeom>
            <a:solidFill>
              <a:srgbClr val="4120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 sz="7198"/>
            </a:p>
          </p:txBody>
        </p:sp>
        <p:sp>
          <p:nvSpPr>
            <p:cNvPr id="76" name="Freeform 466">
              <a:extLst>
                <a:ext uri="{FF2B5EF4-FFF2-40B4-BE49-F238E27FC236}">
                  <a16:creationId xmlns:a16="http://schemas.microsoft.com/office/drawing/2014/main" id="{D75FD244-3DE4-9FF9-83D6-9EDC8969F6E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34353" y="2758892"/>
              <a:ext cx="189380" cy="92260"/>
            </a:xfrm>
            <a:custGeom>
              <a:avLst/>
              <a:gdLst>
                <a:gd name="T0" fmla="*/ 18938 w 10"/>
                <a:gd name="T1" fmla="*/ 18452 h 5"/>
                <a:gd name="T2" fmla="*/ 170442 w 10"/>
                <a:gd name="T3" fmla="*/ 18452 h 5"/>
                <a:gd name="T4" fmla="*/ 170442 w 10"/>
                <a:gd name="T5" fmla="*/ 36904 h 5"/>
                <a:gd name="T6" fmla="*/ 0 w 10"/>
                <a:gd name="T7" fmla="*/ 18452 h 5"/>
                <a:gd name="T8" fmla="*/ 18938 w 10"/>
                <a:gd name="T9" fmla="*/ 18452 h 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"/>
                <a:gd name="T16" fmla="*/ 0 h 5"/>
                <a:gd name="T17" fmla="*/ 10 w 10"/>
                <a:gd name="T18" fmla="*/ 5 h 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" h="5">
                  <a:moveTo>
                    <a:pt x="1" y="1"/>
                  </a:moveTo>
                  <a:cubicBezTo>
                    <a:pt x="2" y="4"/>
                    <a:pt x="7" y="2"/>
                    <a:pt x="9" y="1"/>
                  </a:cubicBezTo>
                  <a:cubicBezTo>
                    <a:pt x="9" y="0"/>
                    <a:pt x="10" y="1"/>
                    <a:pt x="9" y="2"/>
                  </a:cubicBezTo>
                  <a:cubicBezTo>
                    <a:pt x="7" y="3"/>
                    <a:pt x="1" y="5"/>
                    <a:pt x="0" y="1"/>
                  </a:cubicBezTo>
                  <a:cubicBezTo>
                    <a:pt x="0" y="1"/>
                    <a:pt x="1" y="0"/>
                    <a:pt x="1" y="1"/>
                  </a:cubicBezTo>
                  <a:close/>
                </a:path>
              </a:pathLst>
            </a:custGeom>
            <a:solidFill>
              <a:srgbClr val="635D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 sz="7198"/>
            </a:p>
          </p:txBody>
        </p:sp>
        <p:sp>
          <p:nvSpPr>
            <p:cNvPr id="77" name="Freeform 467">
              <a:extLst>
                <a:ext uri="{FF2B5EF4-FFF2-40B4-BE49-F238E27FC236}">
                  <a16:creationId xmlns:a16="http://schemas.microsoft.com/office/drawing/2014/main" id="{D6549574-6674-63D3-AF35-0DF364B26DE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22819" y="3909223"/>
              <a:ext cx="110867" cy="73937"/>
            </a:xfrm>
            <a:custGeom>
              <a:avLst/>
              <a:gdLst>
                <a:gd name="T0" fmla="*/ 23 w 23"/>
                <a:gd name="T1" fmla="*/ 15 h 15"/>
                <a:gd name="T2" fmla="*/ 0 w 23"/>
                <a:gd name="T3" fmla="*/ 0 h 15"/>
                <a:gd name="T4" fmla="*/ 23 w 23"/>
                <a:gd name="T5" fmla="*/ 0 h 15"/>
                <a:gd name="T6" fmla="*/ 23 w 23"/>
                <a:gd name="T7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15">
                  <a:moveTo>
                    <a:pt x="23" y="15"/>
                  </a:moveTo>
                  <a:lnTo>
                    <a:pt x="0" y="0"/>
                  </a:lnTo>
                  <a:lnTo>
                    <a:pt x="23" y="0"/>
                  </a:lnTo>
                  <a:lnTo>
                    <a:pt x="23" y="15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7198">
                <a:latin typeface="+mn-lt"/>
              </a:endParaRPr>
            </a:p>
          </p:txBody>
        </p:sp>
        <p:sp>
          <p:nvSpPr>
            <p:cNvPr id="78" name="Freeform 468">
              <a:extLst>
                <a:ext uri="{FF2B5EF4-FFF2-40B4-BE49-F238E27FC236}">
                  <a16:creationId xmlns:a16="http://schemas.microsoft.com/office/drawing/2014/main" id="{6A86BB1E-8422-7366-23ED-08FDF28A569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22670" y="5512167"/>
              <a:ext cx="223370" cy="92260"/>
            </a:xfrm>
            <a:custGeom>
              <a:avLst/>
              <a:gdLst>
                <a:gd name="T0" fmla="*/ 186142 w 12"/>
                <a:gd name="T1" fmla="*/ 0 h 5"/>
                <a:gd name="T2" fmla="*/ 223370 w 12"/>
                <a:gd name="T3" fmla="*/ 92260 h 5"/>
                <a:gd name="T4" fmla="*/ 0 w 12"/>
                <a:gd name="T5" fmla="*/ 92260 h 5"/>
                <a:gd name="T6" fmla="*/ 111685 w 12"/>
                <a:gd name="T7" fmla="*/ 36904 h 5"/>
                <a:gd name="T8" fmla="*/ 186142 w 12"/>
                <a:gd name="T9" fmla="*/ 0 h 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2"/>
                <a:gd name="T16" fmla="*/ 0 h 5"/>
                <a:gd name="T17" fmla="*/ 12 w 12"/>
                <a:gd name="T18" fmla="*/ 5 h 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2" h="5">
                  <a:moveTo>
                    <a:pt x="10" y="0"/>
                  </a:moveTo>
                  <a:cubicBezTo>
                    <a:pt x="11" y="1"/>
                    <a:pt x="12" y="5"/>
                    <a:pt x="12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3" y="4"/>
                    <a:pt x="6" y="2"/>
                  </a:cubicBezTo>
                  <a:cubicBezTo>
                    <a:pt x="8" y="0"/>
                    <a:pt x="9" y="0"/>
                    <a:pt x="1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 sz="7198"/>
            </a:p>
          </p:txBody>
        </p:sp>
        <p:sp>
          <p:nvSpPr>
            <p:cNvPr id="79" name="Rectangle 469">
              <a:extLst>
                <a:ext uri="{FF2B5EF4-FFF2-40B4-BE49-F238E27FC236}">
                  <a16:creationId xmlns:a16="http://schemas.microsoft.com/office/drawing/2014/main" id="{33F02782-7355-5E52-3C07-56D4E5842D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22819" y="5604489"/>
              <a:ext cx="223495" cy="1936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7198">
                <a:latin typeface="+mn-lt"/>
              </a:endParaRPr>
            </a:p>
          </p:txBody>
        </p:sp>
        <p:sp>
          <p:nvSpPr>
            <p:cNvPr id="80" name="Freeform 470">
              <a:extLst>
                <a:ext uri="{FF2B5EF4-FFF2-40B4-BE49-F238E27FC236}">
                  <a16:creationId xmlns:a16="http://schemas.microsoft.com/office/drawing/2014/main" id="{20831752-1B41-F655-F6A8-8EAD8FF4D7D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65463" y="5512167"/>
              <a:ext cx="228227" cy="92260"/>
            </a:xfrm>
            <a:custGeom>
              <a:avLst/>
              <a:gdLst>
                <a:gd name="T0" fmla="*/ 38038 w 12"/>
                <a:gd name="T1" fmla="*/ 0 h 5"/>
                <a:gd name="T2" fmla="*/ 0 w 12"/>
                <a:gd name="T3" fmla="*/ 92260 h 5"/>
                <a:gd name="T4" fmla="*/ 228227 w 12"/>
                <a:gd name="T5" fmla="*/ 92260 h 5"/>
                <a:gd name="T6" fmla="*/ 114114 w 12"/>
                <a:gd name="T7" fmla="*/ 36904 h 5"/>
                <a:gd name="T8" fmla="*/ 38038 w 12"/>
                <a:gd name="T9" fmla="*/ 0 h 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2"/>
                <a:gd name="T16" fmla="*/ 0 h 5"/>
                <a:gd name="T17" fmla="*/ 12 w 12"/>
                <a:gd name="T18" fmla="*/ 5 h 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2" h="5">
                  <a:moveTo>
                    <a:pt x="2" y="0"/>
                  </a:moveTo>
                  <a:cubicBezTo>
                    <a:pt x="1" y="1"/>
                    <a:pt x="0" y="5"/>
                    <a:pt x="0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0" y="4"/>
                    <a:pt x="6" y="2"/>
                  </a:cubicBezTo>
                  <a:cubicBezTo>
                    <a:pt x="4" y="0"/>
                    <a:pt x="3" y="0"/>
                    <a:pt x="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 sz="7198"/>
            </a:p>
          </p:txBody>
        </p:sp>
        <p:sp>
          <p:nvSpPr>
            <p:cNvPr id="81" name="Rectangle 471">
              <a:extLst>
                <a:ext uri="{FF2B5EF4-FFF2-40B4-BE49-F238E27FC236}">
                  <a16:creationId xmlns:a16="http://schemas.microsoft.com/office/drawing/2014/main" id="{F2E4FAC8-2E0B-1577-EE25-B18767AF0E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65672" y="5604489"/>
              <a:ext cx="228775" cy="1936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7198">
                <a:latin typeface="+mn-lt"/>
              </a:endParaRPr>
            </a:p>
          </p:txBody>
        </p:sp>
        <p:sp>
          <p:nvSpPr>
            <p:cNvPr id="82" name="Freeform 472">
              <a:extLst>
                <a:ext uri="{FF2B5EF4-FFF2-40B4-BE49-F238E27FC236}">
                  <a16:creationId xmlns:a16="http://schemas.microsoft.com/office/drawing/2014/main" id="{04B4CE4E-0983-8111-61AD-D72A8395DB2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67282" y="2006231"/>
              <a:ext cx="640974" cy="471018"/>
            </a:xfrm>
            <a:custGeom>
              <a:avLst/>
              <a:gdLst>
                <a:gd name="T0" fmla="*/ 471304 w 34"/>
                <a:gd name="T1" fmla="*/ 301452 h 25"/>
                <a:gd name="T2" fmla="*/ 452452 w 34"/>
                <a:gd name="T3" fmla="*/ 471018 h 25"/>
                <a:gd name="T4" fmla="*/ 527861 w 34"/>
                <a:gd name="T5" fmla="*/ 452177 h 25"/>
                <a:gd name="T6" fmla="*/ 584417 w 34"/>
                <a:gd name="T7" fmla="*/ 207248 h 25"/>
                <a:gd name="T8" fmla="*/ 584417 w 34"/>
                <a:gd name="T9" fmla="*/ 207248 h 25"/>
                <a:gd name="T10" fmla="*/ 509009 w 34"/>
                <a:gd name="T11" fmla="*/ 113044 h 25"/>
                <a:gd name="T12" fmla="*/ 150817 w 34"/>
                <a:gd name="T13" fmla="*/ 131885 h 25"/>
                <a:gd name="T14" fmla="*/ 0 w 34"/>
                <a:gd name="T15" fmla="*/ 339133 h 25"/>
                <a:gd name="T16" fmla="*/ 471304 w 34"/>
                <a:gd name="T17" fmla="*/ 301452 h 2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34"/>
                <a:gd name="T28" fmla="*/ 0 h 25"/>
                <a:gd name="T29" fmla="*/ 34 w 34"/>
                <a:gd name="T30" fmla="*/ 25 h 25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34" h="25">
                  <a:moveTo>
                    <a:pt x="25" y="16"/>
                  </a:moveTo>
                  <a:cubicBezTo>
                    <a:pt x="23" y="21"/>
                    <a:pt x="24" y="25"/>
                    <a:pt x="24" y="25"/>
                  </a:cubicBezTo>
                  <a:cubicBezTo>
                    <a:pt x="25" y="24"/>
                    <a:pt x="28" y="24"/>
                    <a:pt x="28" y="24"/>
                  </a:cubicBezTo>
                  <a:cubicBezTo>
                    <a:pt x="28" y="24"/>
                    <a:pt x="34" y="17"/>
                    <a:pt x="31" y="11"/>
                  </a:cubicBezTo>
                  <a:cubicBezTo>
                    <a:pt x="31" y="11"/>
                    <a:pt x="31" y="11"/>
                    <a:pt x="31" y="11"/>
                  </a:cubicBezTo>
                  <a:cubicBezTo>
                    <a:pt x="30" y="9"/>
                    <a:pt x="29" y="7"/>
                    <a:pt x="27" y="6"/>
                  </a:cubicBezTo>
                  <a:cubicBezTo>
                    <a:pt x="17" y="0"/>
                    <a:pt x="8" y="7"/>
                    <a:pt x="8" y="7"/>
                  </a:cubicBezTo>
                  <a:cubicBezTo>
                    <a:pt x="0" y="4"/>
                    <a:pt x="0" y="18"/>
                    <a:pt x="0" y="18"/>
                  </a:cubicBezTo>
                  <a:cubicBezTo>
                    <a:pt x="12" y="11"/>
                    <a:pt x="25" y="16"/>
                    <a:pt x="25" y="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 sz="7198"/>
            </a:p>
          </p:txBody>
        </p:sp>
        <p:sp>
          <p:nvSpPr>
            <p:cNvPr id="83" name="Freeform 473">
              <a:extLst>
                <a:ext uri="{FF2B5EF4-FFF2-40B4-BE49-F238E27FC236}">
                  <a16:creationId xmlns:a16="http://schemas.microsoft.com/office/drawing/2014/main" id="{6191604E-65B0-B8BA-9BBC-9E3E87FDBF7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46040" y="2210177"/>
              <a:ext cx="398181" cy="718668"/>
            </a:xfrm>
            <a:custGeom>
              <a:avLst/>
              <a:gdLst>
                <a:gd name="T0" fmla="*/ 0 w 21"/>
                <a:gd name="T1" fmla="*/ 643019 h 38"/>
                <a:gd name="T2" fmla="*/ 398181 w 21"/>
                <a:gd name="T3" fmla="*/ 605194 h 38"/>
                <a:gd name="T4" fmla="*/ 208571 w 21"/>
                <a:gd name="T5" fmla="*/ 0 h 38"/>
                <a:gd name="T6" fmla="*/ 208571 w 21"/>
                <a:gd name="T7" fmla="*/ 0 h 38"/>
                <a:gd name="T8" fmla="*/ 75844 w 21"/>
                <a:gd name="T9" fmla="*/ 264772 h 38"/>
                <a:gd name="T10" fmla="*/ 0 w 21"/>
                <a:gd name="T11" fmla="*/ 643019 h 3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1"/>
                <a:gd name="T19" fmla="*/ 0 h 38"/>
                <a:gd name="T20" fmla="*/ 21 w 21"/>
                <a:gd name="T21" fmla="*/ 38 h 3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1" h="38">
                  <a:moveTo>
                    <a:pt x="0" y="34"/>
                  </a:moveTo>
                  <a:cubicBezTo>
                    <a:pt x="9" y="38"/>
                    <a:pt x="21" y="32"/>
                    <a:pt x="21" y="32"/>
                  </a:cubicBezTo>
                  <a:cubicBezTo>
                    <a:pt x="16" y="25"/>
                    <a:pt x="17" y="9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0" y="9"/>
                    <a:pt x="4" y="14"/>
                    <a:pt x="4" y="14"/>
                  </a:cubicBezTo>
                  <a:cubicBezTo>
                    <a:pt x="5" y="18"/>
                    <a:pt x="2" y="30"/>
                    <a:pt x="0" y="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 sz="7198"/>
            </a:p>
          </p:txBody>
        </p:sp>
        <p:sp>
          <p:nvSpPr>
            <p:cNvPr id="84" name="Freeform 474">
              <a:extLst>
                <a:ext uri="{FF2B5EF4-FFF2-40B4-BE49-F238E27FC236}">
                  <a16:creationId xmlns:a16="http://schemas.microsoft.com/office/drawing/2014/main" id="{9683A610-34BE-AEBC-A919-2EBB63E2F36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84886" y="2380134"/>
              <a:ext cx="131110" cy="208801"/>
            </a:xfrm>
            <a:custGeom>
              <a:avLst/>
              <a:gdLst>
                <a:gd name="T0" fmla="*/ 18730 w 7"/>
                <a:gd name="T1" fmla="*/ 56946 h 11"/>
                <a:gd name="T2" fmla="*/ 112380 w 7"/>
                <a:gd name="T3" fmla="*/ 37964 h 11"/>
                <a:gd name="T4" fmla="*/ 18730 w 7"/>
                <a:gd name="T5" fmla="*/ 151855 h 11"/>
                <a:gd name="T6" fmla="*/ 18730 w 7"/>
                <a:gd name="T7" fmla="*/ 56946 h 1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"/>
                <a:gd name="T13" fmla="*/ 0 h 11"/>
                <a:gd name="T14" fmla="*/ 7 w 7"/>
                <a:gd name="T15" fmla="*/ 11 h 1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" h="11">
                  <a:moveTo>
                    <a:pt x="1" y="3"/>
                  </a:moveTo>
                  <a:cubicBezTo>
                    <a:pt x="2" y="2"/>
                    <a:pt x="5" y="0"/>
                    <a:pt x="6" y="2"/>
                  </a:cubicBezTo>
                  <a:cubicBezTo>
                    <a:pt x="7" y="5"/>
                    <a:pt x="3" y="11"/>
                    <a:pt x="1" y="8"/>
                  </a:cubicBezTo>
                  <a:cubicBezTo>
                    <a:pt x="0" y="6"/>
                    <a:pt x="0" y="4"/>
                    <a:pt x="1" y="3"/>
                  </a:cubicBezTo>
                  <a:close/>
                </a:path>
              </a:pathLst>
            </a:custGeom>
            <a:solidFill>
              <a:srgbClr val="FFA4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 sz="7198"/>
            </a:p>
          </p:txBody>
        </p:sp>
        <p:sp>
          <p:nvSpPr>
            <p:cNvPr id="85" name="Freeform 475">
              <a:extLst>
                <a:ext uri="{FF2B5EF4-FFF2-40B4-BE49-F238E27FC236}">
                  <a16:creationId xmlns:a16="http://schemas.microsoft.com/office/drawing/2014/main" id="{EBB60A96-85EC-41CA-E9D4-1A3BC5EE110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23733" y="2418981"/>
              <a:ext cx="53416" cy="97117"/>
            </a:xfrm>
            <a:custGeom>
              <a:avLst/>
              <a:gdLst>
                <a:gd name="T0" fmla="*/ 0 w 3"/>
                <a:gd name="T1" fmla="*/ 38847 h 5"/>
                <a:gd name="T2" fmla="*/ 53416 w 3"/>
                <a:gd name="T3" fmla="*/ 19423 h 5"/>
                <a:gd name="T4" fmla="*/ 17805 w 3"/>
                <a:gd name="T5" fmla="*/ 97117 h 5"/>
                <a:gd name="T6" fmla="*/ 17805 w 3"/>
                <a:gd name="T7" fmla="*/ 58270 h 5"/>
                <a:gd name="T8" fmla="*/ 0 w 3"/>
                <a:gd name="T9" fmla="*/ 38847 h 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"/>
                <a:gd name="T16" fmla="*/ 0 h 5"/>
                <a:gd name="T17" fmla="*/ 3 w 3"/>
                <a:gd name="T18" fmla="*/ 5 h 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" h="5">
                  <a:moveTo>
                    <a:pt x="0" y="2"/>
                  </a:moveTo>
                  <a:cubicBezTo>
                    <a:pt x="0" y="2"/>
                    <a:pt x="2" y="0"/>
                    <a:pt x="3" y="1"/>
                  </a:cubicBezTo>
                  <a:cubicBezTo>
                    <a:pt x="3" y="4"/>
                    <a:pt x="1" y="5"/>
                    <a:pt x="1" y="5"/>
                  </a:cubicBezTo>
                  <a:cubicBezTo>
                    <a:pt x="1" y="5"/>
                    <a:pt x="1" y="4"/>
                    <a:pt x="1" y="3"/>
                  </a:cubicBezTo>
                  <a:cubicBezTo>
                    <a:pt x="1" y="2"/>
                    <a:pt x="0" y="2"/>
                    <a:pt x="0" y="2"/>
                  </a:cubicBezTo>
                  <a:close/>
                </a:path>
              </a:pathLst>
            </a:custGeom>
            <a:solidFill>
              <a:srgbClr val="F270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 sz="7198"/>
            </a:p>
          </p:txBody>
        </p:sp>
      </p:grpSp>
      <p:grpSp>
        <p:nvGrpSpPr>
          <p:cNvPr id="86" name="Groupe 85">
            <a:extLst>
              <a:ext uri="{FF2B5EF4-FFF2-40B4-BE49-F238E27FC236}">
                <a16:creationId xmlns:a16="http://schemas.microsoft.com/office/drawing/2014/main" id="{1408C569-E8D2-DF71-22D9-9EFEC036F87F}"/>
              </a:ext>
            </a:extLst>
          </p:cNvPr>
          <p:cNvGrpSpPr/>
          <p:nvPr/>
        </p:nvGrpSpPr>
        <p:grpSpPr>
          <a:xfrm>
            <a:off x="1502321" y="12895076"/>
            <a:ext cx="5099181" cy="628357"/>
            <a:chOff x="13261845" y="5050832"/>
            <a:chExt cx="5099181" cy="628357"/>
          </a:xfrm>
        </p:grpSpPr>
        <p:pic>
          <p:nvPicPr>
            <p:cNvPr id="87" name="Image 86">
              <a:extLst>
                <a:ext uri="{FF2B5EF4-FFF2-40B4-BE49-F238E27FC236}">
                  <a16:creationId xmlns:a16="http://schemas.microsoft.com/office/drawing/2014/main" id="{DE3E5A2E-2E6E-6CE6-0428-31DF845D4B1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46626" y="5050832"/>
              <a:ext cx="914400" cy="628357"/>
            </a:xfrm>
            <a:prstGeom prst="rect">
              <a:avLst/>
            </a:prstGeom>
          </p:spPr>
        </p:pic>
        <p:sp>
          <p:nvSpPr>
            <p:cNvPr id="88" name="ZoneTexte 87">
              <a:extLst>
                <a:ext uri="{FF2B5EF4-FFF2-40B4-BE49-F238E27FC236}">
                  <a16:creationId xmlns:a16="http://schemas.microsoft.com/office/drawing/2014/main" id="{DFEF239F-748E-B27E-F89E-3D54075A88B4}"/>
                </a:ext>
              </a:extLst>
            </p:cNvPr>
            <p:cNvSpPr txBox="1"/>
            <p:nvPr/>
          </p:nvSpPr>
          <p:spPr>
            <a:xfrm>
              <a:off x="13261845" y="5132695"/>
              <a:ext cx="418478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000" dirty="0">
                  <a:solidFill>
                    <a:schemeClr val="tx2"/>
                  </a:solidFill>
                  <a:latin typeface="Geomanist" panose="02000503000000020004" pitchFamily="50" charset="0"/>
                </a:rPr>
                <a:t>Projet mené pour la Société </a:t>
              </a:r>
              <a:r>
                <a:rPr lang="fr-FR" sz="2000" dirty="0" err="1">
                  <a:solidFill>
                    <a:schemeClr val="tx2"/>
                  </a:solidFill>
                  <a:latin typeface="Geomanist" panose="02000503000000020004" pitchFamily="50" charset="0"/>
                </a:rPr>
                <a:t>Fasha</a:t>
              </a:r>
              <a:endParaRPr lang="fr-FR" sz="2000" dirty="0">
                <a:solidFill>
                  <a:schemeClr val="tx2"/>
                </a:solidFill>
                <a:latin typeface="Geomanist" panose="02000503000000020004" pitchFamily="50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703204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6" name="Group 24">
            <a:extLst>
              <a:ext uri="{FF2B5EF4-FFF2-40B4-BE49-F238E27FC236}">
                <a16:creationId xmlns:a16="http://schemas.microsoft.com/office/drawing/2014/main" id="{4F21991D-5372-125A-30D8-CA5E982CB728}"/>
              </a:ext>
            </a:extLst>
          </p:cNvPr>
          <p:cNvGrpSpPr/>
          <p:nvPr/>
        </p:nvGrpSpPr>
        <p:grpSpPr>
          <a:xfrm>
            <a:off x="-3629037" y="-736897"/>
            <a:ext cx="35873234" cy="13559249"/>
            <a:chOff x="-3647318" y="-526087"/>
            <a:chExt cx="35875570" cy="13560132"/>
          </a:xfrm>
          <a:solidFill>
            <a:schemeClr val="tx1">
              <a:lumMod val="60000"/>
              <a:lumOff val="40000"/>
            </a:schemeClr>
          </a:solidFill>
        </p:grpSpPr>
        <p:sp>
          <p:nvSpPr>
            <p:cNvPr id="397" name="Freeform 25">
              <a:extLst>
                <a:ext uri="{FF2B5EF4-FFF2-40B4-BE49-F238E27FC236}">
                  <a16:creationId xmlns:a16="http://schemas.microsoft.com/office/drawing/2014/main" id="{3B33B2CB-00AB-BECB-B1CD-437EA300A02B}"/>
                </a:ext>
              </a:extLst>
            </p:cNvPr>
            <p:cNvSpPr/>
            <p:nvPr/>
          </p:nvSpPr>
          <p:spPr>
            <a:xfrm>
              <a:off x="-55712" y="907009"/>
              <a:ext cx="585285" cy="292401"/>
            </a:xfrm>
            <a:custGeom>
              <a:avLst/>
              <a:gdLst>
                <a:gd name="connsiteX0" fmla="*/ 89834 w 209287"/>
                <a:gd name="connsiteY0" fmla="*/ 109072 h 104557"/>
                <a:gd name="connsiteX1" fmla="*/ 95296 w 209287"/>
                <a:gd name="connsiteY1" fmla="*/ 111617 h 104557"/>
                <a:gd name="connsiteX2" fmla="*/ 96389 w 209287"/>
                <a:gd name="connsiteY2" fmla="*/ 111617 h 104557"/>
                <a:gd name="connsiteX3" fmla="*/ 208187 w 209287"/>
                <a:gd name="connsiteY3" fmla="*/ 92347 h 104557"/>
                <a:gd name="connsiteX4" fmla="*/ 213649 w 209287"/>
                <a:gd name="connsiteY4" fmla="*/ 87621 h 104557"/>
                <a:gd name="connsiteX5" fmla="*/ 212192 w 209287"/>
                <a:gd name="connsiteY5" fmla="*/ 80349 h 104557"/>
                <a:gd name="connsiteX6" fmla="*/ 144094 w 209287"/>
                <a:gd name="connsiteY6" fmla="*/ 2545 h 104557"/>
                <a:gd name="connsiteX7" fmla="*/ 138632 w 209287"/>
                <a:gd name="connsiteY7" fmla="*/ 0 h 104557"/>
                <a:gd name="connsiteX8" fmla="*/ 7169 w 209287"/>
                <a:gd name="connsiteY8" fmla="*/ 0 h 104557"/>
                <a:gd name="connsiteX9" fmla="*/ 615 w 209287"/>
                <a:gd name="connsiteY9" fmla="*/ 4363 h 104557"/>
                <a:gd name="connsiteX10" fmla="*/ 1707 w 209287"/>
                <a:gd name="connsiteY10" fmla="*/ 12361 h 104557"/>
                <a:gd name="connsiteX11" fmla="*/ 89834 w 209287"/>
                <a:gd name="connsiteY11" fmla="*/ 109072 h 104557"/>
                <a:gd name="connsiteX12" fmla="*/ 135719 w 209287"/>
                <a:gd name="connsiteY12" fmla="*/ 14179 h 104557"/>
                <a:gd name="connsiteX13" fmla="*/ 192892 w 209287"/>
                <a:gd name="connsiteY13" fmla="*/ 79622 h 104557"/>
                <a:gd name="connsiteX14" fmla="*/ 97846 w 209287"/>
                <a:gd name="connsiteY14" fmla="*/ 95983 h 104557"/>
                <a:gd name="connsiteX15" fmla="*/ 23921 w 209287"/>
                <a:gd name="connsiteY15" fmla="*/ 14179 h 104557"/>
                <a:gd name="connsiteX16" fmla="*/ 135719 w 209287"/>
                <a:gd name="connsiteY16" fmla="*/ 14179 h 104557"/>
                <a:gd name="connsiteX17" fmla="*/ 135719 w 209287"/>
                <a:gd name="connsiteY17" fmla="*/ 14179 h 104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09287" h="104557">
                  <a:moveTo>
                    <a:pt x="89834" y="109072"/>
                  </a:moveTo>
                  <a:cubicBezTo>
                    <a:pt x="91291" y="110526"/>
                    <a:pt x="93112" y="111617"/>
                    <a:pt x="95296" y="111617"/>
                  </a:cubicBezTo>
                  <a:cubicBezTo>
                    <a:pt x="95661" y="111617"/>
                    <a:pt x="96025" y="111617"/>
                    <a:pt x="96389" y="111617"/>
                  </a:cubicBezTo>
                  <a:lnTo>
                    <a:pt x="208187" y="92347"/>
                  </a:lnTo>
                  <a:cubicBezTo>
                    <a:pt x="210736" y="91984"/>
                    <a:pt x="212921" y="90166"/>
                    <a:pt x="213649" y="87621"/>
                  </a:cubicBezTo>
                  <a:cubicBezTo>
                    <a:pt x="214377" y="85076"/>
                    <a:pt x="214013" y="82531"/>
                    <a:pt x="212192" y="80349"/>
                  </a:cubicBezTo>
                  <a:lnTo>
                    <a:pt x="144094" y="2545"/>
                  </a:lnTo>
                  <a:cubicBezTo>
                    <a:pt x="142638" y="1091"/>
                    <a:pt x="140817" y="0"/>
                    <a:pt x="138632" y="0"/>
                  </a:cubicBezTo>
                  <a:lnTo>
                    <a:pt x="7169" y="0"/>
                  </a:lnTo>
                  <a:cubicBezTo>
                    <a:pt x="4256" y="0"/>
                    <a:pt x="1707" y="1818"/>
                    <a:pt x="615" y="4363"/>
                  </a:cubicBezTo>
                  <a:cubicBezTo>
                    <a:pt x="-478" y="6908"/>
                    <a:pt x="-114" y="10180"/>
                    <a:pt x="1707" y="12361"/>
                  </a:cubicBezTo>
                  <a:lnTo>
                    <a:pt x="89834" y="109072"/>
                  </a:lnTo>
                  <a:close/>
                  <a:moveTo>
                    <a:pt x="135719" y="14179"/>
                  </a:moveTo>
                  <a:lnTo>
                    <a:pt x="192892" y="79622"/>
                  </a:lnTo>
                  <a:lnTo>
                    <a:pt x="97846" y="95983"/>
                  </a:lnTo>
                  <a:lnTo>
                    <a:pt x="23921" y="14179"/>
                  </a:lnTo>
                  <a:lnTo>
                    <a:pt x="135719" y="14179"/>
                  </a:lnTo>
                  <a:lnTo>
                    <a:pt x="135719" y="14179"/>
                  </a:lnTo>
                  <a:close/>
                </a:path>
              </a:pathLst>
            </a:custGeom>
            <a:grpFill/>
            <a:ln w="95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/>
            </a:p>
          </p:txBody>
        </p:sp>
        <p:sp>
          <p:nvSpPr>
            <p:cNvPr id="398" name="Freeform 26">
              <a:extLst>
                <a:ext uri="{FF2B5EF4-FFF2-40B4-BE49-F238E27FC236}">
                  <a16:creationId xmlns:a16="http://schemas.microsoft.com/office/drawing/2014/main" id="{28AD4C97-7C1E-DC4D-D07E-54072CEE7288}"/>
                </a:ext>
              </a:extLst>
            </p:cNvPr>
            <p:cNvSpPr/>
            <p:nvPr/>
          </p:nvSpPr>
          <p:spPr>
            <a:xfrm>
              <a:off x="-489649" y="1259824"/>
              <a:ext cx="957741" cy="637967"/>
            </a:xfrm>
            <a:custGeom>
              <a:avLst/>
              <a:gdLst>
                <a:gd name="connsiteX0" fmla="*/ 4291 w 342469"/>
                <a:gd name="connsiteY0" fmla="*/ 159245 h 228124"/>
                <a:gd name="connsiteX1" fmla="*/ 159789 w 342469"/>
                <a:gd name="connsiteY1" fmla="*/ 231959 h 228124"/>
                <a:gd name="connsiteX2" fmla="*/ 160153 w 342469"/>
                <a:gd name="connsiteY2" fmla="*/ 231959 h 228124"/>
                <a:gd name="connsiteX3" fmla="*/ 163066 w 342469"/>
                <a:gd name="connsiteY3" fmla="*/ 232686 h 228124"/>
                <a:gd name="connsiteX4" fmla="*/ 163066 w 342469"/>
                <a:gd name="connsiteY4" fmla="*/ 232686 h 228124"/>
                <a:gd name="connsiteX5" fmla="*/ 163066 w 342469"/>
                <a:gd name="connsiteY5" fmla="*/ 232686 h 228124"/>
                <a:gd name="connsiteX6" fmla="*/ 163066 w 342469"/>
                <a:gd name="connsiteY6" fmla="*/ 232686 h 228124"/>
                <a:gd name="connsiteX7" fmla="*/ 164159 w 342469"/>
                <a:gd name="connsiteY7" fmla="*/ 232686 h 228124"/>
                <a:gd name="connsiteX8" fmla="*/ 164523 w 342469"/>
                <a:gd name="connsiteY8" fmla="*/ 232686 h 228124"/>
                <a:gd name="connsiteX9" fmla="*/ 166708 w 342469"/>
                <a:gd name="connsiteY9" fmla="*/ 231959 h 228124"/>
                <a:gd name="connsiteX10" fmla="*/ 167072 w 342469"/>
                <a:gd name="connsiteY10" fmla="*/ 231959 h 228124"/>
                <a:gd name="connsiteX11" fmla="*/ 167072 w 342469"/>
                <a:gd name="connsiteY11" fmla="*/ 231959 h 228124"/>
                <a:gd name="connsiteX12" fmla="*/ 342234 w 342469"/>
                <a:gd name="connsiteY12" fmla="*/ 122887 h 228124"/>
                <a:gd name="connsiteX13" fmla="*/ 345511 w 342469"/>
                <a:gd name="connsiteY13" fmla="*/ 116707 h 228124"/>
                <a:gd name="connsiteX14" fmla="*/ 345511 w 342469"/>
                <a:gd name="connsiteY14" fmla="*/ 46174 h 228124"/>
                <a:gd name="connsiteX15" fmla="*/ 339684 w 342469"/>
                <a:gd name="connsiteY15" fmla="*/ 38902 h 228124"/>
                <a:gd name="connsiteX16" fmla="*/ 135390 w 342469"/>
                <a:gd name="connsiteY16" fmla="*/ 0 h 228124"/>
                <a:gd name="connsiteX17" fmla="*/ 133205 w 342469"/>
                <a:gd name="connsiteY17" fmla="*/ 0 h 228124"/>
                <a:gd name="connsiteX18" fmla="*/ 133205 w 342469"/>
                <a:gd name="connsiteY18" fmla="*/ 0 h 228124"/>
                <a:gd name="connsiteX19" fmla="*/ 132841 w 342469"/>
                <a:gd name="connsiteY19" fmla="*/ 0 h 228124"/>
                <a:gd name="connsiteX20" fmla="*/ 130656 w 342469"/>
                <a:gd name="connsiteY20" fmla="*/ 727 h 228124"/>
                <a:gd name="connsiteX21" fmla="*/ 130291 w 342469"/>
                <a:gd name="connsiteY21" fmla="*/ 1091 h 228124"/>
                <a:gd name="connsiteX22" fmla="*/ 128471 w 342469"/>
                <a:gd name="connsiteY22" fmla="*/ 2545 h 228124"/>
                <a:gd name="connsiteX23" fmla="*/ 1742 w 342469"/>
                <a:gd name="connsiteY23" fmla="*/ 147974 h 228124"/>
                <a:gd name="connsiteX24" fmla="*/ 286 w 342469"/>
                <a:gd name="connsiteY24" fmla="*/ 154155 h 228124"/>
                <a:gd name="connsiteX25" fmla="*/ 4291 w 342469"/>
                <a:gd name="connsiteY25" fmla="*/ 159245 h 228124"/>
                <a:gd name="connsiteX26" fmla="*/ 330580 w 342469"/>
                <a:gd name="connsiteY26" fmla="*/ 112344 h 228124"/>
                <a:gd name="connsiteX27" fmla="*/ 168528 w 342469"/>
                <a:gd name="connsiteY27" fmla="*/ 213417 h 228124"/>
                <a:gd name="connsiteX28" fmla="*/ 142309 w 342469"/>
                <a:gd name="connsiteY28" fmla="*/ 15997 h 228124"/>
                <a:gd name="connsiteX29" fmla="*/ 330580 w 342469"/>
                <a:gd name="connsiteY29" fmla="*/ 51991 h 228124"/>
                <a:gd name="connsiteX30" fmla="*/ 330580 w 342469"/>
                <a:gd name="connsiteY30" fmla="*/ 112344 h 228124"/>
                <a:gd name="connsiteX31" fmla="*/ 128835 w 342469"/>
                <a:gd name="connsiteY31" fmla="*/ 23996 h 228124"/>
                <a:gd name="connsiteX32" fmla="*/ 153962 w 342469"/>
                <a:gd name="connsiteY32" fmla="*/ 213053 h 228124"/>
                <a:gd name="connsiteX33" fmla="*/ 19222 w 342469"/>
                <a:gd name="connsiteY33" fmla="*/ 150155 h 228124"/>
                <a:gd name="connsiteX34" fmla="*/ 128835 w 342469"/>
                <a:gd name="connsiteY34" fmla="*/ 23996 h 228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342469" h="228124">
                  <a:moveTo>
                    <a:pt x="4291" y="159245"/>
                  </a:moveTo>
                  <a:lnTo>
                    <a:pt x="159789" y="231959"/>
                  </a:lnTo>
                  <a:cubicBezTo>
                    <a:pt x="159789" y="231959"/>
                    <a:pt x="159789" y="231959"/>
                    <a:pt x="160153" y="231959"/>
                  </a:cubicBezTo>
                  <a:cubicBezTo>
                    <a:pt x="160881" y="232323"/>
                    <a:pt x="161973" y="232686"/>
                    <a:pt x="163066" y="232686"/>
                  </a:cubicBezTo>
                  <a:cubicBezTo>
                    <a:pt x="163066" y="232686"/>
                    <a:pt x="163066" y="232686"/>
                    <a:pt x="163066" y="232686"/>
                  </a:cubicBezTo>
                  <a:cubicBezTo>
                    <a:pt x="163066" y="232686"/>
                    <a:pt x="163066" y="232686"/>
                    <a:pt x="163066" y="232686"/>
                  </a:cubicBezTo>
                  <a:cubicBezTo>
                    <a:pt x="163066" y="232686"/>
                    <a:pt x="163066" y="232686"/>
                    <a:pt x="163066" y="232686"/>
                  </a:cubicBezTo>
                  <a:cubicBezTo>
                    <a:pt x="163430" y="232686"/>
                    <a:pt x="163794" y="232686"/>
                    <a:pt x="164159" y="232686"/>
                  </a:cubicBezTo>
                  <a:cubicBezTo>
                    <a:pt x="164159" y="232686"/>
                    <a:pt x="164523" y="232686"/>
                    <a:pt x="164523" y="232686"/>
                  </a:cubicBezTo>
                  <a:cubicBezTo>
                    <a:pt x="165251" y="232686"/>
                    <a:pt x="165979" y="232323"/>
                    <a:pt x="166708" y="231959"/>
                  </a:cubicBezTo>
                  <a:cubicBezTo>
                    <a:pt x="166708" y="231959"/>
                    <a:pt x="167072" y="231959"/>
                    <a:pt x="167072" y="231959"/>
                  </a:cubicBezTo>
                  <a:cubicBezTo>
                    <a:pt x="167072" y="231959"/>
                    <a:pt x="167072" y="231959"/>
                    <a:pt x="167072" y="231959"/>
                  </a:cubicBezTo>
                  <a:lnTo>
                    <a:pt x="342234" y="122887"/>
                  </a:lnTo>
                  <a:cubicBezTo>
                    <a:pt x="344418" y="121433"/>
                    <a:pt x="345511" y="119252"/>
                    <a:pt x="345511" y="116707"/>
                  </a:cubicBezTo>
                  <a:lnTo>
                    <a:pt x="345511" y="46174"/>
                  </a:lnTo>
                  <a:cubicBezTo>
                    <a:pt x="345511" y="42538"/>
                    <a:pt x="342962" y="39629"/>
                    <a:pt x="339684" y="38902"/>
                  </a:cubicBezTo>
                  <a:lnTo>
                    <a:pt x="135390" y="0"/>
                  </a:lnTo>
                  <a:cubicBezTo>
                    <a:pt x="134661" y="0"/>
                    <a:pt x="133933" y="0"/>
                    <a:pt x="133205" y="0"/>
                  </a:cubicBezTo>
                  <a:cubicBezTo>
                    <a:pt x="133205" y="0"/>
                    <a:pt x="133205" y="0"/>
                    <a:pt x="133205" y="0"/>
                  </a:cubicBezTo>
                  <a:cubicBezTo>
                    <a:pt x="133205" y="0"/>
                    <a:pt x="132841" y="0"/>
                    <a:pt x="132841" y="0"/>
                  </a:cubicBezTo>
                  <a:cubicBezTo>
                    <a:pt x="132112" y="0"/>
                    <a:pt x="131384" y="364"/>
                    <a:pt x="130656" y="727"/>
                  </a:cubicBezTo>
                  <a:cubicBezTo>
                    <a:pt x="130656" y="727"/>
                    <a:pt x="130291" y="727"/>
                    <a:pt x="130291" y="1091"/>
                  </a:cubicBezTo>
                  <a:cubicBezTo>
                    <a:pt x="129563" y="1454"/>
                    <a:pt x="129199" y="1818"/>
                    <a:pt x="128471" y="2545"/>
                  </a:cubicBezTo>
                  <a:lnTo>
                    <a:pt x="1742" y="147974"/>
                  </a:lnTo>
                  <a:cubicBezTo>
                    <a:pt x="286" y="149792"/>
                    <a:pt x="-443" y="151973"/>
                    <a:pt x="286" y="154155"/>
                  </a:cubicBezTo>
                  <a:cubicBezTo>
                    <a:pt x="650" y="156336"/>
                    <a:pt x="2107" y="158154"/>
                    <a:pt x="4291" y="159245"/>
                  </a:cubicBezTo>
                  <a:close/>
                  <a:moveTo>
                    <a:pt x="330580" y="112344"/>
                  </a:moveTo>
                  <a:lnTo>
                    <a:pt x="168528" y="213417"/>
                  </a:lnTo>
                  <a:lnTo>
                    <a:pt x="142309" y="15997"/>
                  </a:lnTo>
                  <a:lnTo>
                    <a:pt x="330580" y="51991"/>
                  </a:lnTo>
                  <a:lnTo>
                    <a:pt x="330580" y="112344"/>
                  </a:lnTo>
                  <a:close/>
                  <a:moveTo>
                    <a:pt x="128835" y="23996"/>
                  </a:moveTo>
                  <a:lnTo>
                    <a:pt x="153962" y="213053"/>
                  </a:lnTo>
                  <a:lnTo>
                    <a:pt x="19222" y="150155"/>
                  </a:lnTo>
                  <a:lnTo>
                    <a:pt x="128835" y="23996"/>
                  </a:lnTo>
                  <a:close/>
                </a:path>
              </a:pathLst>
            </a:custGeom>
            <a:grpFill/>
            <a:ln w="95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/>
            </a:p>
          </p:txBody>
        </p:sp>
        <p:sp>
          <p:nvSpPr>
            <p:cNvPr id="399" name="Freeform 27">
              <a:extLst>
                <a:ext uri="{FF2B5EF4-FFF2-40B4-BE49-F238E27FC236}">
                  <a16:creationId xmlns:a16="http://schemas.microsoft.com/office/drawing/2014/main" id="{19DB5D4A-2CC6-A095-AAFD-41ACEEA34406}"/>
                </a:ext>
              </a:extLst>
            </p:cNvPr>
            <p:cNvSpPr/>
            <p:nvPr/>
          </p:nvSpPr>
          <p:spPr>
            <a:xfrm>
              <a:off x="-3647318" y="673446"/>
              <a:ext cx="7183049" cy="12360599"/>
            </a:xfrm>
            <a:custGeom>
              <a:avLst/>
              <a:gdLst>
                <a:gd name="connsiteX0" fmla="*/ 2566162 w 2568523"/>
                <a:gd name="connsiteY0" fmla="*/ 2742788 h 4419916"/>
                <a:gd name="connsiteX1" fmla="*/ 2405567 w 2568523"/>
                <a:gd name="connsiteY1" fmla="*/ 2703886 h 4419916"/>
                <a:gd name="connsiteX2" fmla="*/ 2405567 w 2568523"/>
                <a:gd name="connsiteY2" fmla="*/ 2703886 h 4419916"/>
                <a:gd name="connsiteX3" fmla="*/ 2405567 w 2568523"/>
                <a:gd name="connsiteY3" fmla="*/ 2703886 h 4419916"/>
                <a:gd name="connsiteX4" fmla="*/ 2405203 w 2568523"/>
                <a:gd name="connsiteY4" fmla="*/ 2703886 h 4419916"/>
                <a:gd name="connsiteX5" fmla="*/ 2211105 w 2568523"/>
                <a:gd name="connsiteY5" fmla="*/ 2674800 h 4419916"/>
                <a:gd name="connsiteX6" fmla="*/ 1999163 w 2568523"/>
                <a:gd name="connsiteY6" fmla="*/ 2636625 h 4419916"/>
                <a:gd name="connsiteX7" fmla="*/ 1820723 w 2568523"/>
                <a:gd name="connsiteY7" fmla="*/ 2463565 h 4419916"/>
                <a:gd name="connsiteX8" fmla="*/ 1815261 w 2568523"/>
                <a:gd name="connsiteY8" fmla="*/ 2461384 h 4419916"/>
                <a:gd name="connsiteX9" fmla="*/ 1552700 w 2568523"/>
                <a:gd name="connsiteY9" fmla="*/ 2471200 h 4419916"/>
                <a:gd name="connsiteX10" fmla="*/ 1552700 w 2568523"/>
                <a:gd name="connsiteY10" fmla="*/ 2471200 h 4419916"/>
                <a:gd name="connsiteX11" fmla="*/ 1552700 w 2568523"/>
                <a:gd name="connsiteY11" fmla="*/ 2471200 h 4419916"/>
                <a:gd name="connsiteX12" fmla="*/ 1547602 w 2568523"/>
                <a:gd name="connsiteY12" fmla="*/ 2473381 h 4419916"/>
                <a:gd name="connsiteX13" fmla="*/ 1547602 w 2568523"/>
                <a:gd name="connsiteY13" fmla="*/ 2473381 h 4419916"/>
                <a:gd name="connsiteX14" fmla="*/ 1547602 w 2568523"/>
                <a:gd name="connsiteY14" fmla="*/ 2473381 h 4419916"/>
                <a:gd name="connsiteX15" fmla="*/ 1455469 w 2568523"/>
                <a:gd name="connsiteY15" fmla="*/ 2569728 h 4419916"/>
                <a:gd name="connsiteX16" fmla="*/ 1412134 w 2568523"/>
                <a:gd name="connsiteY16" fmla="*/ 2526463 h 4419916"/>
                <a:gd name="connsiteX17" fmla="*/ 1407036 w 2568523"/>
                <a:gd name="connsiteY17" fmla="*/ 2524282 h 4419916"/>
                <a:gd name="connsiteX18" fmla="*/ 1348041 w 2568523"/>
                <a:gd name="connsiteY18" fmla="*/ 2524282 h 4419916"/>
                <a:gd name="connsiteX19" fmla="*/ 1313446 w 2568523"/>
                <a:gd name="connsiteY19" fmla="*/ 2472291 h 4419916"/>
                <a:gd name="connsiteX20" fmla="*/ 1341487 w 2568523"/>
                <a:gd name="connsiteY20" fmla="*/ 2393395 h 4419916"/>
                <a:gd name="connsiteX21" fmla="*/ 1341487 w 2568523"/>
                <a:gd name="connsiteY21" fmla="*/ 2388669 h 4419916"/>
                <a:gd name="connsiteX22" fmla="*/ 1341487 w 2568523"/>
                <a:gd name="connsiteY22" fmla="*/ 2388669 h 4419916"/>
                <a:gd name="connsiteX23" fmla="*/ 1341122 w 2568523"/>
                <a:gd name="connsiteY23" fmla="*/ 2387942 h 4419916"/>
                <a:gd name="connsiteX24" fmla="*/ 1341122 w 2568523"/>
                <a:gd name="connsiteY24" fmla="*/ 2387942 h 4419916"/>
                <a:gd name="connsiteX25" fmla="*/ 1337845 w 2568523"/>
                <a:gd name="connsiteY25" fmla="*/ 2384670 h 4419916"/>
                <a:gd name="connsiteX26" fmla="*/ 1337845 w 2568523"/>
                <a:gd name="connsiteY26" fmla="*/ 2384670 h 4419916"/>
                <a:gd name="connsiteX27" fmla="*/ 1337845 w 2568523"/>
                <a:gd name="connsiteY27" fmla="*/ 2384670 h 4419916"/>
                <a:gd name="connsiteX28" fmla="*/ 1337845 w 2568523"/>
                <a:gd name="connsiteY28" fmla="*/ 2384670 h 4419916"/>
                <a:gd name="connsiteX29" fmla="*/ 1337117 w 2568523"/>
                <a:gd name="connsiteY29" fmla="*/ 2384306 h 4419916"/>
                <a:gd name="connsiteX30" fmla="*/ 1337117 w 2568523"/>
                <a:gd name="connsiteY30" fmla="*/ 2384306 h 4419916"/>
                <a:gd name="connsiteX31" fmla="*/ 1337117 w 2568523"/>
                <a:gd name="connsiteY31" fmla="*/ 2384306 h 4419916"/>
                <a:gd name="connsiteX32" fmla="*/ 1337117 w 2568523"/>
                <a:gd name="connsiteY32" fmla="*/ 2384306 h 4419916"/>
                <a:gd name="connsiteX33" fmla="*/ 1336024 w 2568523"/>
                <a:gd name="connsiteY33" fmla="*/ 2383943 h 4419916"/>
                <a:gd name="connsiteX34" fmla="*/ 1204198 w 2568523"/>
                <a:gd name="connsiteY34" fmla="*/ 2361401 h 4419916"/>
                <a:gd name="connsiteX35" fmla="*/ 1278487 w 2568523"/>
                <a:gd name="connsiteY35" fmla="*/ 2190159 h 4419916"/>
                <a:gd name="connsiteX36" fmla="*/ 1278123 w 2568523"/>
                <a:gd name="connsiteY36" fmla="*/ 2183978 h 4419916"/>
                <a:gd name="connsiteX37" fmla="*/ 1273024 w 2568523"/>
                <a:gd name="connsiteY37" fmla="*/ 2180342 h 4419916"/>
                <a:gd name="connsiteX38" fmla="*/ 1195094 w 2568523"/>
                <a:gd name="connsiteY38" fmla="*/ 2165799 h 4419916"/>
                <a:gd name="connsiteX39" fmla="*/ 1194001 w 2568523"/>
                <a:gd name="connsiteY39" fmla="*/ 2165799 h 4419916"/>
                <a:gd name="connsiteX40" fmla="*/ 1193637 w 2568523"/>
                <a:gd name="connsiteY40" fmla="*/ 2165799 h 4419916"/>
                <a:gd name="connsiteX41" fmla="*/ 1193273 w 2568523"/>
                <a:gd name="connsiteY41" fmla="*/ 2165799 h 4419916"/>
                <a:gd name="connsiteX42" fmla="*/ 1190724 w 2568523"/>
                <a:gd name="connsiteY42" fmla="*/ 2166163 h 4419916"/>
                <a:gd name="connsiteX43" fmla="*/ 1190360 w 2568523"/>
                <a:gd name="connsiteY43" fmla="*/ 2166527 h 4419916"/>
                <a:gd name="connsiteX44" fmla="*/ 1188539 w 2568523"/>
                <a:gd name="connsiteY44" fmla="*/ 2167617 h 4419916"/>
                <a:gd name="connsiteX45" fmla="*/ 1188175 w 2568523"/>
                <a:gd name="connsiteY45" fmla="*/ 2167981 h 4419916"/>
                <a:gd name="connsiteX46" fmla="*/ 1187810 w 2568523"/>
                <a:gd name="connsiteY46" fmla="*/ 2168344 h 4419916"/>
                <a:gd name="connsiteX47" fmla="*/ 1155036 w 2568523"/>
                <a:gd name="connsiteY47" fmla="*/ 2210519 h 4419916"/>
                <a:gd name="connsiteX48" fmla="*/ 1096406 w 2568523"/>
                <a:gd name="connsiteY48" fmla="*/ 2237423 h 4419916"/>
                <a:gd name="connsiteX49" fmla="*/ 1027215 w 2568523"/>
                <a:gd name="connsiteY49" fmla="*/ 2207246 h 4419916"/>
                <a:gd name="connsiteX50" fmla="*/ 1054527 w 2568523"/>
                <a:gd name="connsiteY50" fmla="*/ 2083632 h 4419916"/>
                <a:gd name="connsiteX51" fmla="*/ 1173972 w 2568523"/>
                <a:gd name="connsiteY51" fmla="*/ 1945474 h 4419916"/>
                <a:gd name="connsiteX52" fmla="*/ 1248990 w 2568523"/>
                <a:gd name="connsiteY52" fmla="*/ 1912753 h 4419916"/>
                <a:gd name="connsiteX53" fmla="*/ 1351683 w 2568523"/>
                <a:gd name="connsiteY53" fmla="*/ 1903664 h 4419916"/>
                <a:gd name="connsiteX54" fmla="*/ 1351683 w 2568523"/>
                <a:gd name="connsiteY54" fmla="*/ 2080360 h 4419916"/>
                <a:gd name="connsiteX55" fmla="*/ 1356053 w 2568523"/>
                <a:gd name="connsiteY55" fmla="*/ 2086904 h 4419916"/>
                <a:gd name="connsiteX56" fmla="*/ 1364065 w 2568523"/>
                <a:gd name="connsiteY56" fmla="*/ 2085450 h 4419916"/>
                <a:gd name="connsiteX57" fmla="*/ 1454013 w 2568523"/>
                <a:gd name="connsiteY57" fmla="*/ 2002919 h 4419916"/>
                <a:gd name="connsiteX58" fmla="*/ 1456198 w 2568523"/>
                <a:gd name="connsiteY58" fmla="*/ 1997465 h 4419916"/>
                <a:gd name="connsiteX59" fmla="*/ 1456198 w 2568523"/>
                <a:gd name="connsiteY59" fmla="*/ 1888757 h 4419916"/>
                <a:gd name="connsiteX60" fmla="*/ 1529030 w 2568523"/>
                <a:gd name="connsiteY60" fmla="*/ 1808771 h 4419916"/>
                <a:gd name="connsiteX61" fmla="*/ 1529030 w 2568523"/>
                <a:gd name="connsiteY61" fmla="*/ 1808771 h 4419916"/>
                <a:gd name="connsiteX62" fmla="*/ 1529394 w 2568523"/>
                <a:gd name="connsiteY62" fmla="*/ 1808408 h 4419916"/>
                <a:gd name="connsiteX63" fmla="*/ 1679064 w 2568523"/>
                <a:gd name="connsiteY63" fmla="*/ 1649527 h 4419916"/>
                <a:gd name="connsiteX64" fmla="*/ 1794504 w 2568523"/>
                <a:gd name="connsiteY64" fmla="*/ 1601535 h 4419916"/>
                <a:gd name="connsiteX65" fmla="*/ 1798145 w 2568523"/>
                <a:gd name="connsiteY65" fmla="*/ 1597899 h 4419916"/>
                <a:gd name="connsiteX66" fmla="*/ 1849492 w 2568523"/>
                <a:gd name="connsiteY66" fmla="*/ 1490282 h 4419916"/>
                <a:gd name="connsiteX67" fmla="*/ 1966388 w 2568523"/>
                <a:gd name="connsiteY67" fmla="*/ 1490282 h 4419916"/>
                <a:gd name="connsiteX68" fmla="*/ 1973671 w 2568523"/>
                <a:gd name="connsiteY68" fmla="*/ 1483011 h 4419916"/>
                <a:gd name="connsiteX69" fmla="*/ 1973671 w 2568523"/>
                <a:gd name="connsiteY69" fmla="*/ 1281228 h 4419916"/>
                <a:gd name="connsiteX70" fmla="*/ 2140457 w 2568523"/>
                <a:gd name="connsiteY70" fmla="*/ 1272503 h 4419916"/>
                <a:gd name="connsiteX71" fmla="*/ 2096030 w 2568523"/>
                <a:gd name="connsiteY71" fmla="*/ 1388118 h 4419916"/>
                <a:gd name="connsiteX72" fmla="*/ 2096758 w 2568523"/>
                <a:gd name="connsiteY72" fmla="*/ 1394663 h 4419916"/>
                <a:gd name="connsiteX73" fmla="*/ 2155024 w 2568523"/>
                <a:gd name="connsiteY73" fmla="*/ 1487010 h 4419916"/>
                <a:gd name="connsiteX74" fmla="*/ 2160486 w 2568523"/>
                <a:gd name="connsiteY74" fmla="*/ 1490282 h 4419916"/>
                <a:gd name="connsiteX75" fmla="*/ 2166313 w 2568523"/>
                <a:gd name="connsiteY75" fmla="*/ 1488101 h 4419916"/>
                <a:gd name="connsiteX76" fmla="*/ 2215110 w 2568523"/>
                <a:gd name="connsiteY76" fmla="*/ 1439382 h 4419916"/>
                <a:gd name="connsiteX77" fmla="*/ 2215839 w 2568523"/>
                <a:gd name="connsiteY77" fmla="*/ 1429929 h 4419916"/>
                <a:gd name="connsiteX78" fmla="*/ 2178330 w 2568523"/>
                <a:gd name="connsiteY78" fmla="*/ 1378302 h 4419916"/>
                <a:gd name="connsiteX79" fmla="*/ 2173960 w 2568523"/>
                <a:gd name="connsiteY79" fmla="*/ 1310314 h 4419916"/>
                <a:gd name="connsiteX80" fmla="*/ 2215839 w 2568523"/>
                <a:gd name="connsiteY80" fmla="*/ 1259050 h 4419916"/>
                <a:gd name="connsiteX81" fmla="*/ 2215110 w 2568523"/>
                <a:gd name="connsiteY81" fmla="*/ 1248870 h 4419916"/>
                <a:gd name="connsiteX82" fmla="*/ 2143371 w 2568523"/>
                <a:gd name="connsiteY82" fmla="*/ 1187063 h 4419916"/>
                <a:gd name="connsiteX83" fmla="*/ 2105498 w 2568523"/>
                <a:gd name="connsiteY83" fmla="*/ 1092171 h 4419916"/>
                <a:gd name="connsiteX84" fmla="*/ 2086197 w 2568523"/>
                <a:gd name="connsiteY84" fmla="*/ 986008 h 4419916"/>
                <a:gd name="connsiteX85" fmla="*/ 2082556 w 2568523"/>
                <a:gd name="connsiteY85" fmla="*/ 980918 h 4419916"/>
                <a:gd name="connsiteX86" fmla="*/ 1867700 w 2568523"/>
                <a:gd name="connsiteY86" fmla="*/ 854758 h 4419916"/>
                <a:gd name="connsiteX87" fmla="*/ 1944174 w 2568523"/>
                <a:gd name="connsiteY87" fmla="*/ 786770 h 4419916"/>
                <a:gd name="connsiteX88" fmla="*/ 2124798 w 2568523"/>
                <a:gd name="connsiteY88" fmla="*/ 862757 h 4419916"/>
                <a:gd name="connsiteX89" fmla="*/ 2132082 w 2568523"/>
                <a:gd name="connsiteY89" fmla="*/ 861666 h 4419916"/>
                <a:gd name="connsiteX90" fmla="*/ 2134631 w 2568523"/>
                <a:gd name="connsiteY90" fmla="*/ 854758 h 4419916"/>
                <a:gd name="connsiteX91" fmla="*/ 2111689 w 2568523"/>
                <a:gd name="connsiteY91" fmla="*/ 717691 h 4419916"/>
                <a:gd name="connsiteX92" fmla="*/ 2210012 w 2568523"/>
                <a:gd name="connsiteY92" fmla="*/ 717691 h 4419916"/>
                <a:gd name="connsiteX93" fmla="*/ 2215839 w 2568523"/>
                <a:gd name="connsiteY93" fmla="*/ 714783 h 4419916"/>
                <a:gd name="connsiteX94" fmla="*/ 2216931 w 2568523"/>
                <a:gd name="connsiteY94" fmla="*/ 708239 h 4419916"/>
                <a:gd name="connsiteX95" fmla="*/ 2187798 w 2568523"/>
                <a:gd name="connsiteY95" fmla="*/ 625708 h 4419916"/>
                <a:gd name="connsiteX96" fmla="*/ 2186706 w 2568523"/>
                <a:gd name="connsiteY96" fmla="*/ 623526 h 4419916"/>
                <a:gd name="connsiteX97" fmla="*/ 2122613 w 2568523"/>
                <a:gd name="connsiteY97" fmla="*/ 546085 h 4419916"/>
                <a:gd name="connsiteX98" fmla="*/ 2049781 w 2568523"/>
                <a:gd name="connsiteY98" fmla="*/ 468281 h 4419916"/>
                <a:gd name="connsiteX99" fmla="*/ 2047596 w 2568523"/>
                <a:gd name="connsiteY99" fmla="*/ 466827 h 4419916"/>
                <a:gd name="connsiteX100" fmla="*/ 1894284 w 2568523"/>
                <a:gd name="connsiteY100" fmla="*/ 395203 h 4419916"/>
                <a:gd name="connsiteX101" fmla="*/ 1837111 w 2568523"/>
                <a:gd name="connsiteY101" fmla="*/ 285768 h 4419916"/>
                <a:gd name="connsiteX102" fmla="*/ 1830556 w 2568523"/>
                <a:gd name="connsiteY102" fmla="*/ 281768 h 4419916"/>
                <a:gd name="connsiteX103" fmla="*/ 1830556 w 2568523"/>
                <a:gd name="connsiteY103" fmla="*/ 281768 h 4419916"/>
                <a:gd name="connsiteX104" fmla="*/ 1824001 w 2568523"/>
                <a:gd name="connsiteY104" fmla="*/ 285768 h 4419916"/>
                <a:gd name="connsiteX105" fmla="*/ 1736602 w 2568523"/>
                <a:gd name="connsiteY105" fmla="*/ 460646 h 4419916"/>
                <a:gd name="connsiteX106" fmla="*/ 1736966 w 2568523"/>
                <a:gd name="connsiteY106" fmla="*/ 467917 h 4419916"/>
                <a:gd name="connsiteX107" fmla="*/ 1743521 w 2568523"/>
                <a:gd name="connsiteY107" fmla="*/ 471189 h 4419916"/>
                <a:gd name="connsiteX108" fmla="*/ 1862238 w 2568523"/>
                <a:gd name="connsiteY108" fmla="*/ 467190 h 4419916"/>
                <a:gd name="connsiteX109" fmla="*/ 1710746 w 2568523"/>
                <a:gd name="connsiteY109" fmla="*/ 560992 h 4419916"/>
                <a:gd name="connsiteX110" fmla="*/ 1593122 w 2568523"/>
                <a:gd name="connsiteY110" fmla="*/ 420289 h 4419916"/>
                <a:gd name="connsiteX111" fmla="*/ 1592030 w 2568523"/>
                <a:gd name="connsiteY111" fmla="*/ 419562 h 4419916"/>
                <a:gd name="connsiteX112" fmla="*/ 1591666 w 2568523"/>
                <a:gd name="connsiteY112" fmla="*/ 419199 h 4419916"/>
                <a:gd name="connsiteX113" fmla="*/ 1586567 w 2568523"/>
                <a:gd name="connsiteY113" fmla="*/ 418108 h 4419916"/>
                <a:gd name="connsiteX114" fmla="*/ 1586203 w 2568523"/>
                <a:gd name="connsiteY114" fmla="*/ 418108 h 4419916"/>
                <a:gd name="connsiteX115" fmla="*/ 1585839 w 2568523"/>
                <a:gd name="connsiteY115" fmla="*/ 418472 h 4419916"/>
                <a:gd name="connsiteX116" fmla="*/ 1584747 w 2568523"/>
                <a:gd name="connsiteY116" fmla="*/ 418835 h 4419916"/>
                <a:gd name="connsiteX117" fmla="*/ 1321822 w 2568523"/>
                <a:gd name="connsiteY117" fmla="*/ 523907 h 4419916"/>
                <a:gd name="connsiteX118" fmla="*/ 1033406 w 2568523"/>
                <a:gd name="connsiteY118" fmla="*/ 240685 h 4419916"/>
                <a:gd name="connsiteX119" fmla="*/ 1033406 w 2568523"/>
                <a:gd name="connsiteY119" fmla="*/ 240685 h 4419916"/>
                <a:gd name="connsiteX120" fmla="*/ 1033042 w 2568523"/>
                <a:gd name="connsiteY120" fmla="*/ 240321 h 4419916"/>
                <a:gd name="connsiteX121" fmla="*/ 1032677 w 2568523"/>
                <a:gd name="connsiteY121" fmla="*/ 239958 h 4419916"/>
                <a:gd name="connsiteX122" fmla="*/ 1031585 w 2568523"/>
                <a:gd name="connsiteY122" fmla="*/ 239230 h 4419916"/>
                <a:gd name="connsiteX123" fmla="*/ 1030857 w 2568523"/>
                <a:gd name="connsiteY123" fmla="*/ 238867 h 4419916"/>
                <a:gd name="connsiteX124" fmla="*/ 1030128 w 2568523"/>
                <a:gd name="connsiteY124" fmla="*/ 238503 h 4419916"/>
                <a:gd name="connsiteX125" fmla="*/ 744990 w 2568523"/>
                <a:gd name="connsiteY125" fmla="*/ 170879 h 4419916"/>
                <a:gd name="connsiteX126" fmla="*/ 551984 w 2568523"/>
                <a:gd name="connsiteY126" fmla="*/ 2181 h 4419916"/>
                <a:gd name="connsiteX127" fmla="*/ 550892 w 2568523"/>
                <a:gd name="connsiteY127" fmla="*/ 1454 h 4419916"/>
                <a:gd name="connsiteX128" fmla="*/ 549799 w 2568523"/>
                <a:gd name="connsiteY128" fmla="*/ 727 h 4419916"/>
                <a:gd name="connsiteX129" fmla="*/ 548342 w 2568523"/>
                <a:gd name="connsiteY129" fmla="*/ 364 h 4419916"/>
                <a:gd name="connsiteX130" fmla="*/ 547250 w 2568523"/>
                <a:gd name="connsiteY130" fmla="*/ 0 h 4419916"/>
                <a:gd name="connsiteX131" fmla="*/ 546886 w 2568523"/>
                <a:gd name="connsiteY131" fmla="*/ 0 h 4419916"/>
                <a:gd name="connsiteX132" fmla="*/ 240626 w 2568523"/>
                <a:gd name="connsiteY132" fmla="*/ 0 h 4419916"/>
                <a:gd name="connsiteX133" fmla="*/ 234799 w 2568523"/>
                <a:gd name="connsiteY133" fmla="*/ 3272 h 4419916"/>
                <a:gd name="connsiteX134" fmla="*/ 234071 w 2568523"/>
                <a:gd name="connsiteY134" fmla="*/ 9816 h 4419916"/>
                <a:gd name="connsiteX135" fmla="*/ 304354 w 2568523"/>
                <a:gd name="connsiteY135" fmla="*/ 201419 h 4419916"/>
                <a:gd name="connsiteX136" fmla="*/ 122273 w 2568523"/>
                <a:gd name="connsiteY136" fmla="*/ 252683 h 4419916"/>
                <a:gd name="connsiteX137" fmla="*/ 117539 w 2568523"/>
                <a:gd name="connsiteY137" fmla="*/ 256682 h 4419916"/>
                <a:gd name="connsiteX138" fmla="*/ 39609 w 2568523"/>
                <a:gd name="connsiteY138" fmla="*/ 421744 h 4419916"/>
                <a:gd name="connsiteX139" fmla="*/ 39244 w 2568523"/>
                <a:gd name="connsiteY139" fmla="*/ 423198 h 4419916"/>
                <a:gd name="connsiteX140" fmla="*/ 279 w 2568523"/>
                <a:gd name="connsiteY140" fmla="*/ 588260 h 4419916"/>
                <a:gd name="connsiteX141" fmla="*/ 2100 w 2568523"/>
                <a:gd name="connsiteY141" fmla="*/ 594804 h 4419916"/>
                <a:gd name="connsiteX142" fmla="*/ 109163 w 2568523"/>
                <a:gd name="connsiteY142" fmla="*/ 711147 h 4419916"/>
                <a:gd name="connsiteX143" fmla="*/ 110984 w 2568523"/>
                <a:gd name="connsiteY143" fmla="*/ 712601 h 4419916"/>
                <a:gd name="connsiteX144" fmla="*/ 110984 w 2568523"/>
                <a:gd name="connsiteY144" fmla="*/ 712601 h 4419916"/>
                <a:gd name="connsiteX145" fmla="*/ 110984 w 2568523"/>
                <a:gd name="connsiteY145" fmla="*/ 712601 h 4419916"/>
                <a:gd name="connsiteX146" fmla="*/ 110984 w 2568523"/>
                <a:gd name="connsiteY146" fmla="*/ 712601 h 4419916"/>
                <a:gd name="connsiteX147" fmla="*/ 112805 w 2568523"/>
                <a:gd name="connsiteY147" fmla="*/ 713329 h 4419916"/>
                <a:gd name="connsiteX148" fmla="*/ 113533 w 2568523"/>
                <a:gd name="connsiteY148" fmla="*/ 713329 h 4419916"/>
                <a:gd name="connsiteX149" fmla="*/ 114262 w 2568523"/>
                <a:gd name="connsiteY149" fmla="*/ 713329 h 4419916"/>
                <a:gd name="connsiteX150" fmla="*/ 114990 w 2568523"/>
                <a:gd name="connsiteY150" fmla="*/ 713329 h 4419916"/>
                <a:gd name="connsiteX151" fmla="*/ 115718 w 2568523"/>
                <a:gd name="connsiteY151" fmla="*/ 713329 h 4419916"/>
                <a:gd name="connsiteX152" fmla="*/ 117903 w 2568523"/>
                <a:gd name="connsiteY152" fmla="*/ 712601 h 4419916"/>
                <a:gd name="connsiteX153" fmla="*/ 117903 w 2568523"/>
                <a:gd name="connsiteY153" fmla="*/ 712601 h 4419916"/>
                <a:gd name="connsiteX154" fmla="*/ 117903 w 2568523"/>
                <a:gd name="connsiteY154" fmla="*/ 712601 h 4419916"/>
                <a:gd name="connsiteX155" fmla="*/ 117903 w 2568523"/>
                <a:gd name="connsiteY155" fmla="*/ 712601 h 4419916"/>
                <a:gd name="connsiteX156" fmla="*/ 266481 w 2568523"/>
                <a:gd name="connsiteY156" fmla="*/ 626435 h 4419916"/>
                <a:gd name="connsiteX157" fmla="*/ 422342 w 2568523"/>
                <a:gd name="connsiteY157" fmla="*/ 650067 h 4419916"/>
                <a:gd name="connsiteX158" fmla="*/ 573834 w 2568523"/>
                <a:gd name="connsiteY158" fmla="*/ 777681 h 4419916"/>
                <a:gd name="connsiteX159" fmla="*/ 583302 w 2568523"/>
                <a:gd name="connsiteY159" fmla="*/ 1017275 h 4419916"/>
                <a:gd name="connsiteX160" fmla="*/ 584759 w 2568523"/>
                <a:gd name="connsiteY160" fmla="*/ 1021638 h 4419916"/>
                <a:gd name="connsiteX161" fmla="*/ 707481 w 2568523"/>
                <a:gd name="connsiteY161" fmla="*/ 1172520 h 4419916"/>
                <a:gd name="connsiteX162" fmla="*/ 559996 w 2568523"/>
                <a:gd name="connsiteY162" fmla="*/ 1376484 h 4419916"/>
                <a:gd name="connsiteX163" fmla="*/ 487163 w 2568523"/>
                <a:gd name="connsiteY163" fmla="*/ 1473558 h 4419916"/>
                <a:gd name="connsiteX164" fmla="*/ 485707 w 2568523"/>
                <a:gd name="connsiteY164" fmla="*/ 1477921 h 4419916"/>
                <a:gd name="connsiteX165" fmla="*/ 485707 w 2568523"/>
                <a:gd name="connsiteY165" fmla="*/ 1647709 h 4419916"/>
                <a:gd name="connsiteX166" fmla="*/ 486799 w 2568523"/>
                <a:gd name="connsiteY166" fmla="*/ 1651345 h 4419916"/>
                <a:gd name="connsiteX167" fmla="*/ 582938 w 2568523"/>
                <a:gd name="connsiteY167" fmla="*/ 1809862 h 4419916"/>
                <a:gd name="connsiteX168" fmla="*/ 582938 w 2568523"/>
                <a:gd name="connsiteY168" fmla="*/ 2026188 h 4419916"/>
                <a:gd name="connsiteX169" fmla="*/ 585123 w 2568523"/>
                <a:gd name="connsiteY169" fmla="*/ 2031278 h 4419916"/>
                <a:gd name="connsiteX170" fmla="*/ 652493 w 2568523"/>
                <a:gd name="connsiteY170" fmla="*/ 2098538 h 4419916"/>
                <a:gd name="connsiteX171" fmla="*/ 700562 w 2568523"/>
                <a:gd name="connsiteY171" fmla="*/ 2175616 h 4419916"/>
                <a:gd name="connsiteX172" fmla="*/ 702747 w 2568523"/>
                <a:gd name="connsiteY172" fmla="*/ 2177797 h 4419916"/>
                <a:gd name="connsiteX173" fmla="*/ 806533 w 2568523"/>
                <a:gd name="connsiteY173" fmla="*/ 2249421 h 4419916"/>
                <a:gd name="connsiteX174" fmla="*/ 806533 w 2568523"/>
                <a:gd name="connsiteY174" fmla="*/ 2249421 h 4419916"/>
                <a:gd name="connsiteX175" fmla="*/ 829475 w 2568523"/>
                <a:gd name="connsiteY175" fmla="*/ 2265418 h 4419916"/>
                <a:gd name="connsiteX176" fmla="*/ 1003909 w 2568523"/>
                <a:gd name="connsiteY176" fmla="*/ 2371945 h 4419916"/>
                <a:gd name="connsiteX177" fmla="*/ 1085845 w 2568523"/>
                <a:gd name="connsiteY177" fmla="*/ 2453748 h 4419916"/>
                <a:gd name="connsiteX178" fmla="*/ 1092036 w 2568523"/>
                <a:gd name="connsiteY178" fmla="*/ 2455930 h 4419916"/>
                <a:gd name="connsiteX179" fmla="*/ 1253724 w 2568523"/>
                <a:gd name="connsiteY179" fmla="*/ 2429026 h 4419916"/>
                <a:gd name="connsiteX180" fmla="*/ 1239886 w 2568523"/>
                <a:gd name="connsiteY180" fmla="*/ 2459929 h 4419916"/>
                <a:gd name="connsiteX181" fmla="*/ 1191452 w 2568523"/>
                <a:gd name="connsiteY181" fmla="*/ 2532280 h 4419916"/>
                <a:gd name="connsiteX182" fmla="*/ 1192545 w 2568523"/>
                <a:gd name="connsiteY182" fmla="*/ 2541733 h 4419916"/>
                <a:gd name="connsiteX183" fmla="*/ 1309076 w 2568523"/>
                <a:gd name="connsiteY183" fmla="*/ 2653350 h 4419916"/>
                <a:gd name="connsiteX184" fmla="*/ 1314539 w 2568523"/>
                <a:gd name="connsiteY184" fmla="*/ 2655531 h 4419916"/>
                <a:gd name="connsiteX185" fmla="*/ 1319637 w 2568523"/>
                <a:gd name="connsiteY185" fmla="*/ 2652622 h 4419916"/>
                <a:gd name="connsiteX186" fmla="*/ 1352047 w 2568523"/>
                <a:gd name="connsiteY186" fmla="*/ 2610812 h 4419916"/>
                <a:gd name="connsiteX187" fmla="*/ 1445637 w 2568523"/>
                <a:gd name="connsiteY187" fmla="*/ 2589724 h 4419916"/>
                <a:gd name="connsiteX188" fmla="*/ 1424515 w 2568523"/>
                <a:gd name="connsiteY188" fmla="*/ 2709340 h 4419916"/>
                <a:gd name="connsiteX189" fmla="*/ 1356417 w 2568523"/>
                <a:gd name="connsiteY189" fmla="*/ 2966749 h 4419916"/>
                <a:gd name="connsiteX190" fmla="*/ 1356053 w 2568523"/>
                <a:gd name="connsiteY190" fmla="*/ 2969294 h 4419916"/>
                <a:gd name="connsiteX191" fmla="*/ 1356053 w 2568523"/>
                <a:gd name="connsiteY191" fmla="*/ 2969294 h 4419916"/>
                <a:gd name="connsiteX192" fmla="*/ 1356053 w 2568523"/>
                <a:gd name="connsiteY192" fmla="*/ 2970021 h 4419916"/>
                <a:gd name="connsiteX193" fmla="*/ 1356417 w 2568523"/>
                <a:gd name="connsiteY193" fmla="*/ 2971839 h 4419916"/>
                <a:gd name="connsiteX194" fmla="*/ 1453648 w 2568523"/>
                <a:gd name="connsiteY194" fmla="*/ 3190346 h 4419916"/>
                <a:gd name="connsiteX195" fmla="*/ 1454013 w 2568523"/>
                <a:gd name="connsiteY195" fmla="*/ 3190709 h 4419916"/>
                <a:gd name="connsiteX196" fmla="*/ 1454741 w 2568523"/>
                <a:gd name="connsiteY196" fmla="*/ 3191436 h 4419916"/>
                <a:gd name="connsiteX197" fmla="*/ 1455469 w 2568523"/>
                <a:gd name="connsiteY197" fmla="*/ 3192527 h 4419916"/>
                <a:gd name="connsiteX198" fmla="*/ 1455833 w 2568523"/>
                <a:gd name="connsiteY198" fmla="*/ 3192890 h 4419916"/>
                <a:gd name="connsiteX199" fmla="*/ 1456562 w 2568523"/>
                <a:gd name="connsiteY199" fmla="*/ 3193254 h 4419916"/>
                <a:gd name="connsiteX200" fmla="*/ 1456926 w 2568523"/>
                <a:gd name="connsiteY200" fmla="*/ 3193618 h 4419916"/>
                <a:gd name="connsiteX201" fmla="*/ 1633544 w 2568523"/>
                <a:gd name="connsiteY201" fmla="*/ 3303053 h 4419916"/>
                <a:gd name="connsiteX202" fmla="*/ 1638278 w 2568523"/>
                <a:gd name="connsiteY202" fmla="*/ 3547373 h 4419916"/>
                <a:gd name="connsiteX203" fmla="*/ 1672145 w 2568523"/>
                <a:gd name="connsiteY203" fmla="*/ 3838231 h 4419916"/>
                <a:gd name="connsiteX204" fmla="*/ 1657579 w 2568523"/>
                <a:gd name="connsiteY204" fmla="*/ 4206530 h 4419916"/>
                <a:gd name="connsiteX205" fmla="*/ 1657579 w 2568523"/>
                <a:gd name="connsiteY205" fmla="*/ 4206893 h 4419916"/>
                <a:gd name="connsiteX206" fmla="*/ 1657579 w 2568523"/>
                <a:gd name="connsiteY206" fmla="*/ 4207621 h 4419916"/>
                <a:gd name="connsiteX207" fmla="*/ 1657943 w 2568523"/>
                <a:gd name="connsiteY207" fmla="*/ 4209802 h 4419916"/>
                <a:gd name="connsiteX208" fmla="*/ 1657943 w 2568523"/>
                <a:gd name="connsiteY208" fmla="*/ 4209802 h 4419916"/>
                <a:gd name="connsiteX209" fmla="*/ 1659400 w 2568523"/>
                <a:gd name="connsiteY209" fmla="*/ 4211983 h 4419916"/>
                <a:gd name="connsiteX210" fmla="*/ 1659764 w 2568523"/>
                <a:gd name="connsiteY210" fmla="*/ 4212347 h 4419916"/>
                <a:gd name="connsiteX211" fmla="*/ 1829827 w 2568523"/>
                <a:gd name="connsiteY211" fmla="*/ 4377409 h 4419916"/>
                <a:gd name="connsiteX212" fmla="*/ 1829827 w 2568523"/>
                <a:gd name="connsiteY212" fmla="*/ 4377409 h 4419916"/>
                <a:gd name="connsiteX213" fmla="*/ 1830192 w 2568523"/>
                <a:gd name="connsiteY213" fmla="*/ 4377409 h 4419916"/>
                <a:gd name="connsiteX214" fmla="*/ 1832012 w 2568523"/>
                <a:gd name="connsiteY214" fmla="*/ 4378499 h 4419916"/>
                <a:gd name="connsiteX215" fmla="*/ 1832377 w 2568523"/>
                <a:gd name="connsiteY215" fmla="*/ 4378863 h 4419916"/>
                <a:gd name="connsiteX216" fmla="*/ 1832741 w 2568523"/>
                <a:gd name="connsiteY216" fmla="*/ 4378863 h 4419916"/>
                <a:gd name="connsiteX217" fmla="*/ 1833105 w 2568523"/>
                <a:gd name="connsiteY217" fmla="*/ 4379226 h 4419916"/>
                <a:gd name="connsiteX218" fmla="*/ 2037400 w 2568523"/>
                <a:gd name="connsiteY218" fmla="*/ 4427945 h 4419916"/>
                <a:gd name="connsiteX219" fmla="*/ 2039220 w 2568523"/>
                <a:gd name="connsiteY219" fmla="*/ 4428309 h 4419916"/>
                <a:gd name="connsiteX220" fmla="*/ 2045775 w 2568523"/>
                <a:gd name="connsiteY220" fmla="*/ 4424309 h 4419916"/>
                <a:gd name="connsiteX221" fmla="*/ 2043954 w 2568523"/>
                <a:gd name="connsiteY221" fmla="*/ 4415584 h 4419916"/>
                <a:gd name="connsiteX222" fmla="*/ 1878625 w 2568523"/>
                <a:gd name="connsiteY222" fmla="*/ 4278881 h 4419916"/>
                <a:gd name="connsiteX223" fmla="*/ 1948180 w 2568523"/>
                <a:gd name="connsiteY223" fmla="*/ 4162901 h 4419916"/>
                <a:gd name="connsiteX224" fmla="*/ 1947816 w 2568523"/>
                <a:gd name="connsiteY224" fmla="*/ 4154902 h 4419916"/>
                <a:gd name="connsiteX225" fmla="*/ 1891735 w 2568523"/>
                <a:gd name="connsiteY225" fmla="*/ 4080370 h 4419916"/>
                <a:gd name="connsiteX226" fmla="*/ 1943446 w 2568523"/>
                <a:gd name="connsiteY226" fmla="*/ 3920762 h 4419916"/>
                <a:gd name="connsiteX227" fmla="*/ 2083648 w 2568523"/>
                <a:gd name="connsiteY227" fmla="*/ 3789149 h 4419916"/>
                <a:gd name="connsiteX228" fmla="*/ 2234411 w 2568523"/>
                <a:gd name="connsiteY228" fmla="*/ 3628813 h 4419916"/>
                <a:gd name="connsiteX229" fmla="*/ 2234411 w 2568523"/>
                <a:gd name="connsiteY229" fmla="*/ 3628813 h 4419916"/>
                <a:gd name="connsiteX230" fmla="*/ 2235503 w 2568523"/>
                <a:gd name="connsiteY230" fmla="*/ 3626996 h 4419916"/>
                <a:gd name="connsiteX231" fmla="*/ 2235503 w 2568523"/>
                <a:gd name="connsiteY231" fmla="*/ 3626632 h 4419916"/>
                <a:gd name="connsiteX232" fmla="*/ 2235868 w 2568523"/>
                <a:gd name="connsiteY232" fmla="*/ 3624814 h 4419916"/>
                <a:gd name="connsiteX233" fmla="*/ 2235868 w 2568523"/>
                <a:gd name="connsiteY233" fmla="*/ 3624087 h 4419916"/>
                <a:gd name="connsiteX234" fmla="*/ 2235868 w 2568523"/>
                <a:gd name="connsiteY234" fmla="*/ 3624087 h 4419916"/>
                <a:gd name="connsiteX235" fmla="*/ 2240602 w 2568523"/>
                <a:gd name="connsiteY235" fmla="*/ 3464115 h 4419916"/>
                <a:gd name="connsiteX236" fmla="*/ 2406295 w 2568523"/>
                <a:gd name="connsiteY236" fmla="*/ 3402672 h 4419916"/>
                <a:gd name="connsiteX237" fmla="*/ 2406660 w 2568523"/>
                <a:gd name="connsiteY237" fmla="*/ 3402308 h 4419916"/>
                <a:gd name="connsiteX238" fmla="*/ 2407024 w 2568523"/>
                <a:gd name="connsiteY238" fmla="*/ 3401944 h 4419916"/>
                <a:gd name="connsiteX239" fmla="*/ 2409209 w 2568523"/>
                <a:gd name="connsiteY239" fmla="*/ 3400127 h 4419916"/>
                <a:gd name="connsiteX240" fmla="*/ 2409209 w 2568523"/>
                <a:gd name="connsiteY240" fmla="*/ 3400127 h 4419916"/>
                <a:gd name="connsiteX241" fmla="*/ 2409209 w 2568523"/>
                <a:gd name="connsiteY241" fmla="*/ 3399763 h 4419916"/>
                <a:gd name="connsiteX242" fmla="*/ 2410301 w 2568523"/>
                <a:gd name="connsiteY242" fmla="*/ 3397582 h 4419916"/>
                <a:gd name="connsiteX243" fmla="*/ 2410301 w 2568523"/>
                <a:gd name="connsiteY243" fmla="*/ 3397218 h 4419916"/>
                <a:gd name="connsiteX244" fmla="*/ 2410301 w 2568523"/>
                <a:gd name="connsiteY244" fmla="*/ 3397218 h 4419916"/>
                <a:gd name="connsiteX245" fmla="*/ 2468203 w 2568523"/>
                <a:gd name="connsiteY245" fmla="*/ 3122721 h 4419916"/>
                <a:gd name="connsiteX246" fmla="*/ 2568711 w 2568523"/>
                <a:gd name="connsiteY246" fmla="*/ 3027102 h 4419916"/>
                <a:gd name="connsiteX247" fmla="*/ 2569076 w 2568523"/>
                <a:gd name="connsiteY247" fmla="*/ 3026738 h 4419916"/>
                <a:gd name="connsiteX248" fmla="*/ 2569804 w 2568523"/>
                <a:gd name="connsiteY248" fmla="*/ 3025284 h 4419916"/>
                <a:gd name="connsiteX249" fmla="*/ 2570532 w 2568523"/>
                <a:gd name="connsiteY249" fmla="*/ 3024193 h 4419916"/>
                <a:gd name="connsiteX250" fmla="*/ 2570896 w 2568523"/>
                <a:gd name="connsiteY250" fmla="*/ 3022739 h 4419916"/>
                <a:gd name="connsiteX251" fmla="*/ 2571261 w 2568523"/>
                <a:gd name="connsiteY251" fmla="*/ 3021648 h 4419916"/>
                <a:gd name="connsiteX252" fmla="*/ 2571261 w 2568523"/>
                <a:gd name="connsiteY252" fmla="*/ 2749696 h 4419916"/>
                <a:gd name="connsiteX253" fmla="*/ 2566162 w 2568523"/>
                <a:gd name="connsiteY253" fmla="*/ 2742788 h 4419916"/>
                <a:gd name="connsiteX254" fmla="*/ 1200556 w 2568523"/>
                <a:gd name="connsiteY254" fmla="*/ 2331225 h 4419916"/>
                <a:gd name="connsiteX255" fmla="*/ 1200556 w 2568523"/>
                <a:gd name="connsiteY255" fmla="*/ 2181069 h 4419916"/>
                <a:gd name="connsiteX256" fmla="*/ 1260643 w 2568523"/>
                <a:gd name="connsiteY256" fmla="*/ 2192340 h 4419916"/>
                <a:gd name="connsiteX257" fmla="*/ 1200556 w 2568523"/>
                <a:gd name="connsiteY257" fmla="*/ 2331225 h 4419916"/>
                <a:gd name="connsiteX258" fmla="*/ 1042146 w 2568523"/>
                <a:gd name="connsiteY258" fmla="*/ 2075270 h 4419916"/>
                <a:gd name="connsiteX259" fmla="*/ 1040689 w 2568523"/>
                <a:gd name="connsiteY259" fmla="*/ 2078542 h 4419916"/>
                <a:gd name="connsiteX260" fmla="*/ 1012649 w 2568523"/>
                <a:gd name="connsiteY260" fmla="*/ 2204701 h 4419916"/>
                <a:gd name="connsiteX261" fmla="*/ 821464 w 2568523"/>
                <a:gd name="connsiteY261" fmla="*/ 2234878 h 4419916"/>
                <a:gd name="connsiteX262" fmla="*/ 940180 w 2568523"/>
                <a:gd name="connsiteY262" fmla="*/ 1818951 h 4419916"/>
                <a:gd name="connsiteX263" fmla="*/ 1157585 w 2568523"/>
                <a:gd name="connsiteY263" fmla="*/ 1941112 h 4419916"/>
                <a:gd name="connsiteX264" fmla="*/ 1042146 w 2568523"/>
                <a:gd name="connsiteY264" fmla="*/ 2075270 h 4419916"/>
                <a:gd name="connsiteX265" fmla="*/ 636105 w 2568523"/>
                <a:gd name="connsiteY265" fmla="*/ 248320 h 4419916"/>
                <a:gd name="connsiteX266" fmla="*/ 267938 w 2568523"/>
                <a:gd name="connsiteY266" fmla="*/ 427197 h 4419916"/>
                <a:gd name="connsiteX267" fmla="*/ 318921 w 2568523"/>
                <a:gd name="connsiteY267" fmla="*/ 214144 h 4419916"/>
                <a:gd name="connsiteX268" fmla="*/ 636105 w 2568523"/>
                <a:gd name="connsiteY268" fmla="*/ 248320 h 4419916"/>
                <a:gd name="connsiteX269" fmla="*/ 652857 w 2568523"/>
                <a:gd name="connsiteY269" fmla="*/ 256682 h 4419916"/>
                <a:gd name="connsiteX270" fmla="*/ 575655 w 2568523"/>
                <a:gd name="connsiteY270" fmla="*/ 758775 h 4419916"/>
                <a:gd name="connsiteX271" fmla="*/ 269395 w 2568523"/>
                <a:gd name="connsiteY271" fmla="*/ 442831 h 4419916"/>
                <a:gd name="connsiteX272" fmla="*/ 652857 w 2568523"/>
                <a:gd name="connsiteY272" fmla="*/ 256682 h 4419916"/>
                <a:gd name="connsiteX273" fmla="*/ 1805064 w 2568523"/>
                <a:gd name="connsiteY273" fmla="*/ 519181 h 4419916"/>
                <a:gd name="connsiteX274" fmla="*/ 1846579 w 2568523"/>
                <a:gd name="connsiteY274" fmla="*/ 571535 h 4419916"/>
                <a:gd name="connsiteX275" fmla="*/ 1808706 w 2568523"/>
                <a:gd name="connsiteY275" fmla="*/ 659156 h 4419916"/>
                <a:gd name="connsiteX276" fmla="*/ 1720579 w 2568523"/>
                <a:gd name="connsiteY276" fmla="*/ 571899 h 4419916"/>
                <a:gd name="connsiteX277" fmla="*/ 1805064 w 2568523"/>
                <a:gd name="connsiteY277" fmla="*/ 519181 h 4419916"/>
                <a:gd name="connsiteX278" fmla="*/ 1242070 w 2568523"/>
                <a:gd name="connsiteY278" fmla="*/ 1899664 h 4419916"/>
                <a:gd name="connsiteX279" fmla="*/ 1169602 w 2568523"/>
                <a:gd name="connsiteY279" fmla="*/ 1931295 h 4419916"/>
                <a:gd name="connsiteX280" fmla="*/ 950741 w 2568523"/>
                <a:gd name="connsiteY280" fmla="*/ 1808408 h 4419916"/>
                <a:gd name="connsiteX281" fmla="*/ 1511186 w 2568523"/>
                <a:gd name="connsiteY281" fmla="*/ 1495736 h 4419916"/>
                <a:gd name="connsiteX282" fmla="*/ 1242070 w 2568523"/>
                <a:gd name="connsiteY282" fmla="*/ 1899664 h 4419916"/>
                <a:gd name="connsiteX283" fmla="*/ 1118620 w 2568523"/>
                <a:gd name="connsiteY283" fmla="*/ 1237963 h 4419916"/>
                <a:gd name="connsiteX284" fmla="*/ 1519198 w 2568523"/>
                <a:gd name="connsiteY284" fmla="*/ 1474285 h 4419916"/>
                <a:gd name="connsiteX285" fmla="*/ 948192 w 2568523"/>
                <a:gd name="connsiteY285" fmla="*/ 1793138 h 4419916"/>
                <a:gd name="connsiteX286" fmla="*/ 1118620 w 2568523"/>
                <a:gd name="connsiteY286" fmla="*/ 1237963 h 4419916"/>
                <a:gd name="connsiteX287" fmla="*/ 1728955 w 2568523"/>
                <a:gd name="connsiteY287" fmla="*/ 1219784 h 4419916"/>
                <a:gd name="connsiteX288" fmla="*/ 1132094 w 2568523"/>
                <a:gd name="connsiteY288" fmla="*/ 1219784 h 4419916"/>
                <a:gd name="connsiteX289" fmla="*/ 1448550 w 2568523"/>
                <a:gd name="connsiteY289" fmla="*/ 906385 h 4419916"/>
                <a:gd name="connsiteX290" fmla="*/ 1728955 w 2568523"/>
                <a:gd name="connsiteY290" fmla="*/ 1219784 h 4419916"/>
                <a:gd name="connsiteX291" fmla="*/ 1431070 w 2568523"/>
                <a:gd name="connsiteY291" fmla="*/ 902750 h 4419916"/>
                <a:gd name="connsiteX292" fmla="*/ 1119712 w 2568523"/>
                <a:gd name="connsiteY292" fmla="*/ 1211422 h 4419916"/>
                <a:gd name="connsiteX293" fmla="*/ 1078926 w 2568523"/>
                <a:gd name="connsiteY293" fmla="*/ 902750 h 4419916"/>
                <a:gd name="connsiteX294" fmla="*/ 1431070 w 2568523"/>
                <a:gd name="connsiteY294" fmla="*/ 902750 h 4419916"/>
                <a:gd name="connsiteX295" fmla="*/ 1084388 w 2568523"/>
                <a:gd name="connsiteY295" fmla="*/ 888207 h 4419916"/>
                <a:gd name="connsiteX296" fmla="*/ 1317816 w 2568523"/>
                <a:gd name="connsiteY296" fmla="*/ 547176 h 4419916"/>
                <a:gd name="connsiteX297" fmla="*/ 1438354 w 2568523"/>
                <a:gd name="connsiteY297" fmla="*/ 888207 h 4419916"/>
                <a:gd name="connsiteX298" fmla="*/ 1084388 w 2568523"/>
                <a:gd name="connsiteY298" fmla="*/ 888207 h 4419916"/>
                <a:gd name="connsiteX299" fmla="*/ 939088 w 2568523"/>
                <a:gd name="connsiteY299" fmla="*/ 1772778 h 4419916"/>
                <a:gd name="connsiteX300" fmla="*/ 914325 w 2568523"/>
                <a:gd name="connsiteY300" fmla="*/ 1556452 h 4419916"/>
                <a:gd name="connsiteX301" fmla="*/ 1091672 w 2568523"/>
                <a:gd name="connsiteY301" fmla="*/ 1276865 h 4419916"/>
                <a:gd name="connsiteX302" fmla="*/ 939088 w 2568523"/>
                <a:gd name="connsiteY302" fmla="*/ 1772778 h 4419916"/>
                <a:gd name="connsiteX303" fmla="*/ 1540683 w 2568523"/>
                <a:gd name="connsiteY303" fmla="*/ 1493918 h 4419916"/>
                <a:gd name="connsiteX304" fmla="*/ 1665226 w 2568523"/>
                <a:gd name="connsiteY304" fmla="*/ 1642982 h 4419916"/>
                <a:gd name="connsiteX305" fmla="*/ 1531943 w 2568523"/>
                <a:gd name="connsiteY305" fmla="*/ 1784412 h 4419916"/>
                <a:gd name="connsiteX306" fmla="*/ 1540683 w 2568523"/>
                <a:gd name="connsiteY306" fmla="*/ 1493918 h 4419916"/>
                <a:gd name="connsiteX307" fmla="*/ 1532307 w 2568523"/>
                <a:gd name="connsiteY307" fmla="*/ 1465196 h 4419916"/>
                <a:gd name="connsiteX308" fmla="*/ 1141198 w 2568523"/>
                <a:gd name="connsiteY308" fmla="*/ 1234327 h 4419916"/>
                <a:gd name="connsiteX309" fmla="*/ 1729683 w 2568523"/>
                <a:gd name="connsiteY309" fmla="*/ 1234327 h 4419916"/>
                <a:gd name="connsiteX310" fmla="*/ 1532307 w 2568523"/>
                <a:gd name="connsiteY310" fmla="*/ 1465196 h 4419916"/>
                <a:gd name="connsiteX311" fmla="*/ 1742064 w 2568523"/>
                <a:gd name="connsiteY311" fmla="*/ 1212150 h 4419916"/>
                <a:gd name="connsiteX312" fmla="*/ 1463845 w 2568523"/>
                <a:gd name="connsiteY312" fmla="*/ 901295 h 4419916"/>
                <a:gd name="connsiteX313" fmla="*/ 1844758 w 2568523"/>
                <a:gd name="connsiteY313" fmla="*/ 864938 h 4419916"/>
                <a:gd name="connsiteX314" fmla="*/ 1742064 w 2568523"/>
                <a:gd name="connsiteY314" fmla="*/ 1212150 h 4419916"/>
                <a:gd name="connsiteX315" fmla="*/ 1332383 w 2568523"/>
                <a:gd name="connsiteY315" fmla="*/ 545358 h 4419916"/>
                <a:gd name="connsiteX316" fmla="*/ 1613515 w 2568523"/>
                <a:gd name="connsiteY316" fmla="*/ 674426 h 4419916"/>
                <a:gd name="connsiteX317" fmla="*/ 1451099 w 2568523"/>
                <a:gd name="connsiteY317" fmla="*/ 880572 h 4419916"/>
                <a:gd name="connsiteX318" fmla="*/ 1332383 w 2568523"/>
                <a:gd name="connsiteY318" fmla="*/ 545358 h 4419916"/>
                <a:gd name="connsiteX319" fmla="*/ 1629539 w 2568523"/>
                <a:gd name="connsiteY319" fmla="*/ 654430 h 4419916"/>
                <a:gd name="connsiteX320" fmla="*/ 1598221 w 2568523"/>
                <a:gd name="connsiteY320" fmla="*/ 449375 h 4419916"/>
                <a:gd name="connsiteX321" fmla="*/ 1699093 w 2568523"/>
                <a:gd name="connsiteY321" fmla="*/ 570445 h 4419916"/>
                <a:gd name="connsiteX322" fmla="*/ 1629539 w 2568523"/>
                <a:gd name="connsiteY322" fmla="*/ 654430 h 4419916"/>
                <a:gd name="connsiteX323" fmla="*/ 1615700 w 2568523"/>
                <a:gd name="connsiteY323" fmla="*/ 659520 h 4419916"/>
                <a:gd name="connsiteX324" fmla="*/ 1338209 w 2568523"/>
                <a:gd name="connsiteY324" fmla="*/ 531906 h 4419916"/>
                <a:gd name="connsiteX325" fmla="*/ 1581469 w 2568523"/>
                <a:gd name="connsiteY325" fmla="*/ 434832 h 4419916"/>
                <a:gd name="connsiteX326" fmla="*/ 1615700 w 2568523"/>
                <a:gd name="connsiteY326" fmla="*/ 659520 h 4419916"/>
                <a:gd name="connsiteX327" fmla="*/ 1076377 w 2568523"/>
                <a:gd name="connsiteY327" fmla="*/ 874027 h 4419916"/>
                <a:gd name="connsiteX328" fmla="*/ 1036319 w 2568523"/>
                <a:gd name="connsiteY328" fmla="*/ 263590 h 4419916"/>
                <a:gd name="connsiteX329" fmla="*/ 1310169 w 2568523"/>
                <a:gd name="connsiteY329" fmla="*/ 532270 h 4419916"/>
                <a:gd name="connsiteX330" fmla="*/ 1076377 w 2568523"/>
                <a:gd name="connsiteY330" fmla="*/ 874027 h 4419916"/>
                <a:gd name="connsiteX331" fmla="*/ 668516 w 2568523"/>
                <a:gd name="connsiteY331" fmla="*/ 251228 h 4419916"/>
                <a:gd name="connsiteX332" fmla="*/ 1012649 w 2568523"/>
                <a:gd name="connsiteY332" fmla="*/ 252319 h 4419916"/>
                <a:gd name="connsiteX333" fmla="*/ 592042 w 2568523"/>
                <a:gd name="connsiteY333" fmla="*/ 749686 h 4419916"/>
                <a:gd name="connsiteX334" fmla="*/ 668516 w 2568523"/>
                <a:gd name="connsiteY334" fmla="*/ 251228 h 4419916"/>
                <a:gd name="connsiteX335" fmla="*/ 1022117 w 2568523"/>
                <a:gd name="connsiteY335" fmla="*/ 263590 h 4419916"/>
                <a:gd name="connsiteX336" fmla="*/ 1062903 w 2568523"/>
                <a:gd name="connsiteY336" fmla="*/ 886025 h 4419916"/>
                <a:gd name="connsiteX337" fmla="*/ 594227 w 2568523"/>
                <a:gd name="connsiteY337" fmla="*/ 770046 h 4419916"/>
                <a:gd name="connsiteX338" fmla="*/ 1022117 w 2568523"/>
                <a:gd name="connsiteY338" fmla="*/ 263590 h 4419916"/>
                <a:gd name="connsiteX339" fmla="*/ 1105874 w 2568523"/>
                <a:gd name="connsiteY339" fmla="*/ 1218330 h 4419916"/>
                <a:gd name="connsiteX340" fmla="*/ 734793 w 2568523"/>
                <a:gd name="connsiteY340" fmla="*/ 1167430 h 4419916"/>
                <a:gd name="connsiteX341" fmla="*/ 1065088 w 2568523"/>
                <a:gd name="connsiteY341" fmla="*/ 909294 h 4419916"/>
                <a:gd name="connsiteX342" fmla="*/ 1105874 w 2568523"/>
                <a:gd name="connsiteY342" fmla="*/ 1218330 h 4419916"/>
                <a:gd name="connsiteX343" fmla="*/ 1102232 w 2568523"/>
                <a:gd name="connsiteY343" fmla="*/ 1232510 h 4419916"/>
                <a:gd name="connsiteX344" fmla="*/ 907406 w 2568523"/>
                <a:gd name="connsiteY344" fmla="*/ 1539728 h 4419916"/>
                <a:gd name="connsiteX345" fmla="*/ 729695 w 2568523"/>
                <a:gd name="connsiteY345" fmla="*/ 1181246 h 4419916"/>
                <a:gd name="connsiteX346" fmla="*/ 1102232 w 2568523"/>
                <a:gd name="connsiteY346" fmla="*/ 1232510 h 4419916"/>
                <a:gd name="connsiteX347" fmla="*/ 927435 w 2568523"/>
                <a:gd name="connsiteY347" fmla="*/ 1801136 h 4419916"/>
                <a:gd name="connsiteX348" fmla="*/ 610978 w 2568523"/>
                <a:gd name="connsiteY348" fmla="*/ 1801136 h 4419916"/>
                <a:gd name="connsiteX349" fmla="*/ 900487 w 2568523"/>
                <a:gd name="connsiteY349" fmla="*/ 1568814 h 4419916"/>
                <a:gd name="connsiteX350" fmla="*/ 927435 w 2568523"/>
                <a:gd name="connsiteY350" fmla="*/ 1801136 h 4419916"/>
                <a:gd name="connsiteX351" fmla="*/ 1443452 w 2568523"/>
                <a:gd name="connsiteY351" fmla="*/ 1881122 h 4419916"/>
                <a:gd name="connsiteX352" fmla="*/ 1441631 w 2568523"/>
                <a:gd name="connsiteY352" fmla="*/ 1885849 h 4419916"/>
                <a:gd name="connsiteX353" fmla="*/ 1441631 w 2568523"/>
                <a:gd name="connsiteY353" fmla="*/ 1994193 h 4419916"/>
                <a:gd name="connsiteX354" fmla="*/ 1366250 w 2568523"/>
                <a:gd name="connsiteY354" fmla="*/ 2063272 h 4419916"/>
                <a:gd name="connsiteX355" fmla="*/ 1366250 w 2568523"/>
                <a:gd name="connsiteY355" fmla="*/ 1895302 h 4419916"/>
                <a:gd name="connsiteX356" fmla="*/ 1364065 w 2568523"/>
                <a:gd name="connsiteY356" fmla="*/ 1889848 h 4419916"/>
                <a:gd name="connsiteX357" fmla="*/ 1358602 w 2568523"/>
                <a:gd name="connsiteY357" fmla="*/ 1888030 h 4419916"/>
                <a:gd name="connsiteX358" fmla="*/ 1261735 w 2568523"/>
                <a:gd name="connsiteY358" fmla="*/ 1896392 h 4419916"/>
                <a:gd name="connsiteX359" fmla="*/ 1526117 w 2568523"/>
                <a:gd name="connsiteY359" fmla="*/ 1499372 h 4419916"/>
                <a:gd name="connsiteX360" fmla="*/ 1517377 w 2568523"/>
                <a:gd name="connsiteY360" fmla="*/ 1800046 h 4419916"/>
                <a:gd name="connsiteX361" fmla="*/ 1443452 w 2568523"/>
                <a:gd name="connsiteY361" fmla="*/ 1881122 h 4419916"/>
                <a:gd name="connsiteX362" fmla="*/ 1786128 w 2568523"/>
                <a:gd name="connsiteY362" fmla="*/ 1589174 h 4419916"/>
                <a:gd name="connsiteX363" fmla="*/ 1676879 w 2568523"/>
                <a:gd name="connsiteY363" fmla="*/ 1634620 h 4419916"/>
                <a:gd name="connsiteX364" fmla="*/ 1543232 w 2568523"/>
                <a:gd name="connsiteY364" fmla="*/ 1474649 h 4419916"/>
                <a:gd name="connsiteX365" fmla="*/ 1742793 w 2568523"/>
                <a:gd name="connsiteY365" fmla="*/ 1240872 h 4419916"/>
                <a:gd name="connsiteX366" fmla="*/ 1836746 w 2568523"/>
                <a:gd name="connsiteY366" fmla="*/ 1482647 h 4419916"/>
                <a:gd name="connsiteX367" fmla="*/ 1786128 w 2568523"/>
                <a:gd name="connsiteY367" fmla="*/ 1589174 h 4419916"/>
                <a:gd name="connsiteX368" fmla="*/ 1849856 w 2568523"/>
                <a:gd name="connsiteY368" fmla="*/ 1475739 h 4419916"/>
                <a:gd name="connsiteX369" fmla="*/ 1756995 w 2568523"/>
                <a:gd name="connsiteY369" fmla="*/ 1236872 h 4419916"/>
                <a:gd name="connsiteX370" fmla="*/ 1959105 w 2568523"/>
                <a:gd name="connsiteY370" fmla="*/ 1280137 h 4419916"/>
                <a:gd name="connsiteX371" fmla="*/ 1959105 w 2568523"/>
                <a:gd name="connsiteY371" fmla="*/ 1475739 h 4419916"/>
                <a:gd name="connsiteX372" fmla="*/ 1849856 w 2568523"/>
                <a:gd name="connsiteY372" fmla="*/ 1475739 h 4419916"/>
                <a:gd name="connsiteX373" fmla="*/ 2071631 w 2568523"/>
                <a:gd name="connsiteY373" fmla="*/ 992552 h 4419916"/>
                <a:gd name="connsiteX374" fmla="*/ 2090567 w 2568523"/>
                <a:gd name="connsiteY374" fmla="*/ 1096170 h 4419916"/>
                <a:gd name="connsiteX375" fmla="*/ 2090931 w 2568523"/>
                <a:gd name="connsiteY375" fmla="*/ 1097624 h 4419916"/>
                <a:gd name="connsiteX376" fmla="*/ 2129897 w 2568523"/>
                <a:gd name="connsiteY376" fmla="*/ 1194698 h 4419916"/>
                <a:gd name="connsiteX377" fmla="*/ 2131718 w 2568523"/>
                <a:gd name="connsiteY377" fmla="*/ 1197607 h 4419916"/>
                <a:gd name="connsiteX378" fmla="*/ 2199452 w 2568523"/>
                <a:gd name="connsiteY378" fmla="*/ 1256142 h 4419916"/>
                <a:gd name="connsiteX379" fmla="*/ 2160122 w 2568523"/>
                <a:gd name="connsiteY379" fmla="*/ 1303770 h 4419916"/>
                <a:gd name="connsiteX380" fmla="*/ 2158665 w 2568523"/>
                <a:gd name="connsiteY380" fmla="*/ 1308860 h 4419916"/>
                <a:gd name="connsiteX381" fmla="*/ 2163400 w 2568523"/>
                <a:gd name="connsiteY381" fmla="*/ 1381574 h 4419916"/>
                <a:gd name="connsiteX382" fmla="*/ 2164856 w 2568523"/>
                <a:gd name="connsiteY382" fmla="*/ 1385210 h 4419916"/>
                <a:gd name="connsiteX383" fmla="*/ 2200180 w 2568523"/>
                <a:gd name="connsiteY383" fmla="*/ 1433565 h 4419916"/>
                <a:gd name="connsiteX384" fmla="*/ 2162307 w 2568523"/>
                <a:gd name="connsiteY384" fmla="*/ 1471376 h 4419916"/>
                <a:gd name="connsiteX385" fmla="*/ 2110960 w 2568523"/>
                <a:gd name="connsiteY385" fmla="*/ 1389936 h 4419916"/>
                <a:gd name="connsiteX386" fmla="*/ 2158301 w 2568523"/>
                <a:gd name="connsiteY386" fmla="*/ 1267049 h 4419916"/>
                <a:gd name="connsiteX387" fmla="*/ 2157573 w 2568523"/>
                <a:gd name="connsiteY387" fmla="*/ 1260141 h 4419916"/>
                <a:gd name="connsiteX388" fmla="*/ 2151382 w 2568523"/>
                <a:gd name="connsiteY388" fmla="*/ 1257233 h 4419916"/>
                <a:gd name="connsiteX389" fmla="*/ 1967481 w 2568523"/>
                <a:gd name="connsiteY389" fmla="*/ 1267049 h 4419916"/>
                <a:gd name="connsiteX390" fmla="*/ 1754810 w 2568523"/>
                <a:gd name="connsiteY390" fmla="*/ 1221602 h 4419916"/>
                <a:gd name="connsiteX391" fmla="*/ 1859324 w 2568523"/>
                <a:gd name="connsiteY391" fmla="*/ 867847 h 4419916"/>
                <a:gd name="connsiteX392" fmla="*/ 2071631 w 2568523"/>
                <a:gd name="connsiteY392" fmla="*/ 992552 h 4419916"/>
                <a:gd name="connsiteX393" fmla="*/ 2117515 w 2568523"/>
                <a:gd name="connsiteY393" fmla="*/ 844942 h 4419916"/>
                <a:gd name="connsiteX394" fmla="*/ 1953642 w 2568523"/>
                <a:gd name="connsiteY394" fmla="*/ 776227 h 4419916"/>
                <a:gd name="connsiteX395" fmla="*/ 2057064 w 2568523"/>
                <a:gd name="connsiteY395" fmla="*/ 641705 h 4419916"/>
                <a:gd name="connsiteX396" fmla="*/ 2095665 w 2568523"/>
                <a:gd name="connsiteY396" fmla="*/ 713692 h 4419916"/>
                <a:gd name="connsiteX397" fmla="*/ 2117515 w 2568523"/>
                <a:gd name="connsiteY397" fmla="*/ 844942 h 4419916"/>
                <a:gd name="connsiteX398" fmla="*/ 2199452 w 2568523"/>
                <a:gd name="connsiteY398" fmla="*/ 703876 h 4419916"/>
                <a:gd name="connsiteX399" fmla="*/ 2107319 w 2568523"/>
                <a:gd name="connsiteY399" fmla="*/ 703876 h 4419916"/>
                <a:gd name="connsiteX400" fmla="*/ 2067261 w 2568523"/>
                <a:gd name="connsiteY400" fmla="*/ 628616 h 4419916"/>
                <a:gd name="connsiteX401" fmla="*/ 2117879 w 2568523"/>
                <a:gd name="connsiteY401" fmla="*/ 562810 h 4419916"/>
                <a:gd name="connsiteX402" fmla="*/ 2174324 w 2568523"/>
                <a:gd name="connsiteY402" fmla="*/ 632252 h 4419916"/>
                <a:gd name="connsiteX403" fmla="*/ 2199452 w 2568523"/>
                <a:gd name="connsiteY403" fmla="*/ 703876 h 4419916"/>
                <a:gd name="connsiteX404" fmla="*/ 1754810 w 2568523"/>
                <a:gd name="connsiteY404" fmla="*/ 455919 h 4419916"/>
                <a:gd name="connsiteX405" fmla="*/ 1830556 w 2568523"/>
                <a:gd name="connsiteY405" fmla="*/ 304673 h 4419916"/>
                <a:gd name="connsiteX406" fmla="*/ 1882267 w 2568523"/>
                <a:gd name="connsiteY406" fmla="*/ 403565 h 4419916"/>
                <a:gd name="connsiteX407" fmla="*/ 1885544 w 2568523"/>
                <a:gd name="connsiteY407" fmla="*/ 406837 h 4419916"/>
                <a:gd name="connsiteX408" fmla="*/ 2039949 w 2568523"/>
                <a:gd name="connsiteY408" fmla="*/ 479188 h 4419916"/>
                <a:gd name="connsiteX409" fmla="*/ 2107683 w 2568523"/>
                <a:gd name="connsiteY409" fmla="*/ 551175 h 4419916"/>
                <a:gd name="connsiteX410" fmla="*/ 2058521 w 2568523"/>
                <a:gd name="connsiteY410" fmla="*/ 615164 h 4419916"/>
                <a:gd name="connsiteX411" fmla="*/ 1893920 w 2568523"/>
                <a:gd name="connsiteY411" fmla="*/ 453011 h 4419916"/>
                <a:gd name="connsiteX412" fmla="*/ 1893556 w 2568523"/>
                <a:gd name="connsiteY412" fmla="*/ 452647 h 4419916"/>
                <a:gd name="connsiteX413" fmla="*/ 1892099 w 2568523"/>
                <a:gd name="connsiteY413" fmla="*/ 451557 h 4419916"/>
                <a:gd name="connsiteX414" fmla="*/ 1891371 w 2568523"/>
                <a:gd name="connsiteY414" fmla="*/ 451193 h 4419916"/>
                <a:gd name="connsiteX415" fmla="*/ 1889550 w 2568523"/>
                <a:gd name="connsiteY415" fmla="*/ 450829 h 4419916"/>
                <a:gd name="connsiteX416" fmla="*/ 1888822 w 2568523"/>
                <a:gd name="connsiteY416" fmla="*/ 450829 h 4419916"/>
                <a:gd name="connsiteX417" fmla="*/ 1888822 w 2568523"/>
                <a:gd name="connsiteY417" fmla="*/ 450829 h 4419916"/>
                <a:gd name="connsiteX418" fmla="*/ 1754810 w 2568523"/>
                <a:gd name="connsiteY418" fmla="*/ 455919 h 4419916"/>
                <a:gd name="connsiteX419" fmla="*/ 1887729 w 2568523"/>
                <a:gd name="connsiteY419" fmla="*/ 467917 h 4419916"/>
                <a:gd name="connsiteX420" fmla="*/ 2049417 w 2568523"/>
                <a:gd name="connsiteY420" fmla="*/ 626798 h 4419916"/>
                <a:gd name="connsiteX421" fmla="*/ 2049417 w 2568523"/>
                <a:gd name="connsiteY421" fmla="*/ 627162 h 4419916"/>
                <a:gd name="connsiteX422" fmla="*/ 1936891 w 2568523"/>
                <a:gd name="connsiteY422" fmla="*/ 774045 h 4419916"/>
                <a:gd name="connsiteX423" fmla="*/ 1851677 w 2568523"/>
                <a:gd name="connsiteY423" fmla="*/ 849668 h 4419916"/>
                <a:gd name="connsiteX424" fmla="*/ 1464937 w 2568523"/>
                <a:gd name="connsiteY424" fmla="*/ 886752 h 4419916"/>
                <a:gd name="connsiteX425" fmla="*/ 1630631 w 2568523"/>
                <a:gd name="connsiteY425" fmla="*/ 676244 h 4419916"/>
                <a:gd name="connsiteX426" fmla="*/ 1709290 w 2568523"/>
                <a:gd name="connsiteY426" fmla="*/ 580988 h 4419916"/>
                <a:gd name="connsiteX427" fmla="*/ 1805793 w 2568523"/>
                <a:gd name="connsiteY427" fmla="*/ 676608 h 4419916"/>
                <a:gd name="connsiteX428" fmla="*/ 1812348 w 2568523"/>
                <a:gd name="connsiteY428" fmla="*/ 678426 h 4419916"/>
                <a:gd name="connsiteX429" fmla="*/ 1817810 w 2568523"/>
                <a:gd name="connsiteY429" fmla="*/ 674063 h 4419916"/>
                <a:gd name="connsiteX430" fmla="*/ 1861510 w 2568523"/>
                <a:gd name="connsiteY430" fmla="*/ 572626 h 4419916"/>
                <a:gd name="connsiteX431" fmla="*/ 1860417 w 2568523"/>
                <a:gd name="connsiteY431" fmla="*/ 565355 h 4419916"/>
                <a:gd name="connsiteX432" fmla="*/ 1817446 w 2568523"/>
                <a:gd name="connsiteY432" fmla="*/ 511182 h 4419916"/>
                <a:gd name="connsiteX433" fmla="*/ 1887729 w 2568523"/>
                <a:gd name="connsiteY433" fmla="*/ 467917 h 4419916"/>
                <a:gd name="connsiteX434" fmla="*/ 739527 w 2568523"/>
                <a:gd name="connsiteY434" fmla="*/ 184331 h 4419916"/>
                <a:gd name="connsiteX435" fmla="*/ 964943 w 2568523"/>
                <a:gd name="connsiteY435" fmla="*/ 237776 h 4419916"/>
                <a:gd name="connsiteX436" fmla="*/ 662689 w 2568523"/>
                <a:gd name="connsiteY436" fmla="*/ 236685 h 4419916"/>
                <a:gd name="connsiteX437" fmla="*/ 330938 w 2568523"/>
                <a:gd name="connsiteY437" fmla="*/ 201055 h 4419916"/>
                <a:gd name="connsiteX438" fmla="*/ 546522 w 2568523"/>
                <a:gd name="connsiteY438" fmla="*/ 17088 h 4419916"/>
                <a:gd name="connsiteX439" fmla="*/ 736250 w 2568523"/>
                <a:gd name="connsiteY439" fmla="*/ 182513 h 4419916"/>
                <a:gd name="connsiteX440" fmla="*/ 739527 w 2568523"/>
                <a:gd name="connsiteY440" fmla="*/ 184331 h 4419916"/>
                <a:gd name="connsiteX441" fmla="*/ 250822 w 2568523"/>
                <a:gd name="connsiteY441" fmla="*/ 14543 h 4419916"/>
                <a:gd name="connsiteX442" fmla="*/ 526857 w 2568523"/>
                <a:gd name="connsiteY442" fmla="*/ 14543 h 4419916"/>
                <a:gd name="connsiteX443" fmla="*/ 316371 w 2568523"/>
                <a:gd name="connsiteY443" fmla="*/ 193784 h 4419916"/>
                <a:gd name="connsiteX444" fmla="*/ 250822 w 2568523"/>
                <a:gd name="connsiteY444" fmla="*/ 14543 h 4419916"/>
                <a:gd name="connsiteX445" fmla="*/ 128828 w 2568523"/>
                <a:gd name="connsiteY445" fmla="*/ 265771 h 4419916"/>
                <a:gd name="connsiteX446" fmla="*/ 303262 w 2568523"/>
                <a:gd name="connsiteY446" fmla="*/ 216689 h 4419916"/>
                <a:gd name="connsiteX447" fmla="*/ 251915 w 2568523"/>
                <a:gd name="connsiteY447" fmla="*/ 431560 h 4419916"/>
                <a:gd name="connsiteX448" fmla="*/ 70926 w 2568523"/>
                <a:gd name="connsiteY448" fmla="*/ 388295 h 4419916"/>
                <a:gd name="connsiteX449" fmla="*/ 128828 w 2568523"/>
                <a:gd name="connsiteY449" fmla="*/ 265771 h 4419916"/>
                <a:gd name="connsiteX450" fmla="*/ 52718 w 2568523"/>
                <a:gd name="connsiteY450" fmla="*/ 427197 h 4419916"/>
                <a:gd name="connsiteX451" fmla="*/ 64736 w 2568523"/>
                <a:gd name="connsiteY451" fmla="*/ 402111 h 4419916"/>
                <a:gd name="connsiteX452" fmla="*/ 246452 w 2568523"/>
                <a:gd name="connsiteY452" fmla="*/ 445739 h 4419916"/>
                <a:gd name="connsiteX453" fmla="*/ 112441 w 2568523"/>
                <a:gd name="connsiteY453" fmla="*/ 694059 h 4419916"/>
                <a:gd name="connsiteX454" fmla="*/ 14846 w 2568523"/>
                <a:gd name="connsiteY454" fmla="*/ 587896 h 4419916"/>
                <a:gd name="connsiteX455" fmla="*/ 52718 w 2568523"/>
                <a:gd name="connsiteY455" fmla="*/ 427197 h 4419916"/>
                <a:gd name="connsiteX456" fmla="*/ 426348 w 2568523"/>
                <a:gd name="connsiteY456" fmla="*/ 635888 h 4419916"/>
                <a:gd name="connsiteX457" fmla="*/ 265753 w 2568523"/>
                <a:gd name="connsiteY457" fmla="*/ 611528 h 4419916"/>
                <a:gd name="connsiteX458" fmla="*/ 261019 w 2568523"/>
                <a:gd name="connsiteY458" fmla="*/ 612255 h 4419916"/>
                <a:gd name="connsiteX459" fmla="*/ 132470 w 2568523"/>
                <a:gd name="connsiteY459" fmla="*/ 686788 h 4419916"/>
                <a:gd name="connsiteX460" fmla="*/ 258834 w 2568523"/>
                <a:gd name="connsiteY460" fmla="*/ 452284 h 4419916"/>
                <a:gd name="connsiteX461" fmla="*/ 475146 w 2568523"/>
                <a:gd name="connsiteY461" fmla="*/ 675517 h 4419916"/>
                <a:gd name="connsiteX462" fmla="*/ 429626 w 2568523"/>
                <a:gd name="connsiteY462" fmla="*/ 637342 h 4419916"/>
                <a:gd name="connsiteX463" fmla="*/ 426348 w 2568523"/>
                <a:gd name="connsiteY463" fmla="*/ 635888 h 4419916"/>
                <a:gd name="connsiteX464" fmla="*/ 597504 w 2568523"/>
                <a:gd name="connsiteY464" fmla="*/ 1014366 h 4419916"/>
                <a:gd name="connsiteX465" fmla="*/ 588400 w 2568523"/>
                <a:gd name="connsiteY465" fmla="*/ 783862 h 4419916"/>
                <a:gd name="connsiteX466" fmla="*/ 1054527 w 2568523"/>
                <a:gd name="connsiteY466" fmla="*/ 899114 h 4419916"/>
                <a:gd name="connsiteX467" fmla="*/ 718042 w 2568523"/>
                <a:gd name="connsiteY467" fmla="*/ 1162340 h 4419916"/>
                <a:gd name="connsiteX468" fmla="*/ 597504 w 2568523"/>
                <a:gd name="connsiteY468" fmla="*/ 1014366 h 4419916"/>
                <a:gd name="connsiteX469" fmla="*/ 715857 w 2568523"/>
                <a:gd name="connsiteY469" fmla="*/ 1186336 h 4419916"/>
                <a:gd name="connsiteX470" fmla="*/ 891019 w 2568523"/>
                <a:gd name="connsiteY470" fmla="*/ 1539728 h 4419916"/>
                <a:gd name="connsiteX471" fmla="*/ 565822 w 2568523"/>
                <a:gd name="connsiteY471" fmla="*/ 1393936 h 4419916"/>
                <a:gd name="connsiteX472" fmla="*/ 572013 w 2568523"/>
                <a:gd name="connsiteY472" fmla="*/ 1385573 h 4419916"/>
                <a:gd name="connsiteX473" fmla="*/ 715857 w 2568523"/>
                <a:gd name="connsiteY473" fmla="*/ 1186336 h 4419916"/>
                <a:gd name="connsiteX474" fmla="*/ 500637 w 2568523"/>
                <a:gd name="connsiteY474" fmla="*/ 1645891 h 4419916"/>
                <a:gd name="connsiteX475" fmla="*/ 500637 w 2568523"/>
                <a:gd name="connsiteY475" fmla="*/ 1480466 h 4419916"/>
                <a:gd name="connsiteX476" fmla="*/ 557082 w 2568523"/>
                <a:gd name="connsiteY476" fmla="*/ 1405570 h 4419916"/>
                <a:gd name="connsiteX477" fmla="*/ 892839 w 2568523"/>
                <a:gd name="connsiteY477" fmla="*/ 1556452 h 4419916"/>
                <a:gd name="connsiteX478" fmla="*/ 592406 w 2568523"/>
                <a:gd name="connsiteY478" fmla="*/ 1797501 h 4419916"/>
                <a:gd name="connsiteX479" fmla="*/ 500637 w 2568523"/>
                <a:gd name="connsiteY479" fmla="*/ 1645891 h 4419916"/>
                <a:gd name="connsiteX480" fmla="*/ 664874 w 2568523"/>
                <a:gd name="connsiteY480" fmla="*/ 2090903 h 4419916"/>
                <a:gd name="connsiteX481" fmla="*/ 663782 w 2568523"/>
                <a:gd name="connsiteY481" fmla="*/ 2089449 h 4419916"/>
                <a:gd name="connsiteX482" fmla="*/ 597868 w 2568523"/>
                <a:gd name="connsiteY482" fmla="*/ 2023642 h 4419916"/>
                <a:gd name="connsiteX483" fmla="*/ 597868 w 2568523"/>
                <a:gd name="connsiteY483" fmla="*/ 1815316 h 4419916"/>
                <a:gd name="connsiteX484" fmla="*/ 925978 w 2568523"/>
                <a:gd name="connsiteY484" fmla="*/ 1815316 h 4419916"/>
                <a:gd name="connsiteX485" fmla="*/ 806533 w 2568523"/>
                <a:gd name="connsiteY485" fmla="*/ 2231969 h 4419916"/>
                <a:gd name="connsiteX486" fmla="*/ 712579 w 2568523"/>
                <a:gd name="connsiteY486" fmla="*/ 2166890 h 4419916"/>
                <a:gd name="connsiteX487" fmla="*/ 664874 w 2568523"/>
                <a:gd name="connsiteY487" fmla="*/ 2090903 h 4419916"/>
                <a:gd name="connsiteX488" fmla="*/ 829839 w 2568523"/>
                <a:gd name="connsiteY488" fmla="*/ 2248330 h 4419916"/>
                <a:gd name="connsiteX489" fmla="*/ 1010464 w 2568523"/>
                <a:gd name="connsiteY489" fmla="*/ 2219608 h 4419916"/>
                <a:gd name="connsiteX490" fmla="*/ 1002088 w 2568523"/>
                <a:gd name="connsiteY490" fmla="*/ 2353766 h 4419916"/>
                <a:gd name="connsiteX491" fmla="*/ 837851 w 2568523"/>
                <a:gd name="connsiteY491" fmla="*/ 2253420 h 4419916"/>
                <a:gd name="connsiteX492" fmla="*/ 829839 w 2568523"/>
                <a:gd name="connsiteY492" fmla="*/ 2248330 h 4419916"/>
                <a:gd name="connsiteX493" fmla="*/ 1016290 w 2568523"/>
                <a:gd name="connsiteY493" fmla="*/ 2363583 h 4419916"/>
                <a:gd name="connsiteX494" fmla="*/ 1025030 w 2568523"/>
                <a:gd name="connsiteY494" fmla="*/ 2221789 h 4419916"/>
                <a:gd name="connsiteX495" fmla="*/ 1090215 w 2568523"/>
                <a:gd name="connsiteY495" fmla="*/ 2250148 h 4419916"/>
                <a:gd name="connsiteX496" fmla="*/ 1145203 w 2568523"/>
                <a:gd name="connsiteY496" fmla="*/ 2432298 h 4419916"/>
                <a:gd name="connsiteX497" fmla="*/ 1093857 w 2568523"/>
                <a:gd name="connsiteY497" fmla="*/ 2440660 h 4419916"/>
                <a:gd name="connsiteX498" fmla="*/ 1016290 w 2568523"/>
                <a:gd name="connsiteY498" fmla="*/ 2363583 h 4419916"/>
                <a:gd name="connsiteX499" fmla="*/ 1159406 w 2568523"/>
                <a:gd name="connsiteY499" fmla="*/ 2430480 h 4419916"/>
                <a:gd name="connsiteX500" fmla="*/ 1104781 w 2568523"/>
                <a:gd name="connsiteY500" fmla="*/ 2249421 h 4419916"/>
                <a:gd name="connsiteX501" fmla="*/ 1162319 w 2568523"/>
                <a:gd name="connsiteY501" fmla="*/ 2222880 h 4419916"/>
                <a:gd name="connsiteX502" fmla="*/ 1164868 w 2568523"/>
                <a:gd name="connsiteY502" fmla="*/ 2220699 h 4419916"/>
                <a:gd name="connsiteX503" fmla="*/ 1185990 w 2568523"/>
                <a:gd name="connsiteY503" fmla="*/ 2193794 h 4419916"/>
                <a:gd name="connsiteX504" fmla="*/ 1185990 w 2568523"/>
                <a:gd name="connsiteY504" fmla="*/ 2366855 h 4419916"/>
                <a:gd name="connsiteX505" fmla="*/ 1185990 w 2568523"/>
                <a:gd name="connsiteY505" fmla="*/ 2366855 h 4419916"/>
                <a:gd name="connsiteX506" fmla="*/ 1186354 w 2568523"/>
                <a:gd name="connsiteY506" fmla="*/ 2367945 h 4419916"/>
                <a:gd name="connsiteX507" fmla="*/ 1187082 w 2568523"/>
                <a:gd name="connsiteY507" fmla="*/ 2370127 h 4419916"/>
                <a:gd name="connsiteX508" fmla="*/ 1187082 w 2568523"/>
                <a:gd name="connsiteY508" fmla="*/ 2370490 h 4419916"/>
                <a:gd name="connsiteX509" fmla="*/ 1187446 w 2568523"/>
                <a:gd name="connsiteY509" fmla="*/ 2371218 h 4419916"/>
                <a:gd name="connsiteX510" fmla="*/ 1188903 w 2568523"/>
                <a:gd name="connsiteY510" fmla="*/ 2372672 h 4419916"/>
                <a:gd name="connsiteX511" fmla="*/ 1189995 w 2568523"/>
                <a:gd name="connsiteY511" fmla="*/ 2373399 h 4419916"/>
                <a:gd name="connsiteX512" fmla="*/ 1191816 w 2568523"/>
                <a:gd name="connsiteY512" fmla="*/ 2374126 h 4419916"/>
                <a:gd name="connsiteX513" fmla="*/ 1192545 w 2568523"/>
                <a:gd name="connsiteY513" fmla="*/ 2374490 h 4419916"/>
                <a:gd name="connsiteX514" fmla="*/ 1309440 w 2568523"/>
                <a:gd name="connsiteY514" fmla="*/ 2394486 h 4419916"/>
                <a:gd name="connsiteX515" fmla="*/ 1264648 w 2568523"/>
                <a:gd name="connsiteY515" fmla="*/ 2413755 h 4419916"/>
                <a:gd name="connsiteX516" fmla="*/ 1159406 w 2568523"/>
                <a:gd name="connsiteY516" fmla="*/ 2430480 h 4419916"/>
                <a:gd name="connsiteX517" fmla="*/ 1252995 w 2568523"/>
                <a:gd name="connsiteY517" fmla="*/ 2467564 h 4419916"/>
                <a:gd name="connsiteX518" fmla="*/ 1253360 w 2568523"/>
                <a:gd name="connsiteY518" fmla="*/ 2466837 h 4419916"/>
                <a:gd name="connsiteX519" fmla="*/ 1241342 w 2568523"/>
                <a:gd name="connsiteY519" fmla="*/ 2567547 h 4419916"/>
                <a:gd name="connsiteX520" fmla="*/ 1207839 w 2568523"/>
                <a:gd name="connsiteY520" fmla="*/ 2535189 h 4419916"/>
                <a:gd name="connsiteX521" fmla="*/ 1252995 w 2568523"/>
                <a:gd name="connsiteY521" fmla="*/ 2467564 h 4419916"/>
                <a:gd name="connsiteX522" fmla="*/ 1314174 w 2568523"/>
                <a:gd name="connsiteY522" fmla="*/ 2637352 h 4419916"/>
                <a:gd name="connsiteX523" fmla="*/ 1254452 w 2568523"/>
                <a:gd name="connsiteY523" fmla="*/ 2580272 h 4419916"/>
                <a:gd name="connsiteX524" fmla="*/ 1273024 w 2568523"/>
                <a:gd name="connsiteY524" fmla="*/ 2425026 h 4419916"/>
                <a:gd name="connsiteX525" fmla="*/ 1321822 w 2568523"/>
                <a:gd name="connsiteY525" fmla="*/ 2403939 h 4419916"/>
                <a:gd name="connsiteX526" fmla="*/ 1298151 w 2568523"/>
                <a:gd name="connsiteY526" fmla="*/ 2470836 h 4419916"/>
                <a:gd name="connsiteX527" fmla="*/ 1298880 w 2568523"/>
                <a:gd name="connsiteY527" fmla="*/ 2477381 h 4419916"/>
                <a:gd name="connsiteX528" fmla="*/ 1336753 w 2568523"/>
                <a:gd name="connsiteY528" fmla="*/ 2534098 h 4419916"/>
                <a:gd name="connsiteX529" fmla="*/ 1341122 w 2568523"/>
                <a:gd name="connsiteY529" fmla="*/ 2602086 h 4419916"/>
                <a:gd name="connsiteX530" fmla="*/ 1314174 w 2568523"/>
                <a:gd name="connsiteY530" fmla="*/ 2637352 h 4419916"/>
                <a:gd name="connsiteX531" fmla="*/ 1355689 w 2568523"/>
                <a:gd name="connsiteY531" fmla="*/ 2595542 h 4419916"/>
                <a:gd name="connsiteX532" fmla="*/ 1352047 w 2568523"/>
                <a:gd name="connsiteY532" fmla="*/ 2538824 h 4419916"/>
                <a:gd name="connsiteX533" fmla="*/ 1404487 w 2568523"/>
                <a:gd name="connsiteY533" fmla="*/ 2538824 h 4419916"/>
                <a:gd name="connsiteX534" fmla="*/ 1441631 w 2568523"/>
                <a:gd name="connsiteY534" fmla="*/ 2575909 h 4419916"/>
                <a:gd name="connsiteX535" fmla="*/ 1355689 w 2568523"/>
                <a:gd name="connsiteY535" fmla="*/ 2595542 h 4419916"/>
                <a:gd name="connsiteX536" fmla="*/ 2557423 w 2568523"/>
                <a:gd name="connsiteY536" fmla="*/ 2991835 h 4419916"/>
                <a:gd name="connsiteX537" fmla="*/ 2417949 w 2568523"/>
                <a:gd name="connsiteY537" fmla="*/ 2722065 h 4419916"/>
                <a:gd name="connsiteX538" fmla="*/ 2557423 w 2568523"/>
                <a:gd name="connsiteY538" fmla="*/ 2755877 h 4419916"/>
                <a:gd name="connsiteX539" fmla="*/ 2557423 w 2568523"/>
                <a:gd name="connsiteY539" fmla="*/ 2991835 h 4419916"/>
                <a:gd name="connsiteX540" fmla="*/ 2399376 w 2568523"/>
                <a:gd name="connsiteY540" fmla="*/ 3383039 h 4419916"/>
                <a:gd name="connsiteX541" fmla="*/ 2285394 w 2568523"/>
                <a:gd name="connsiteY541" fmla="*/ 3297963 h 4419916"/>
                <a:gd name="connsiteX542" fmla="*/ 2450723 w 2568523"/>
                <a:gd name="connsiteY542" fmla="*/ 3140536 h 4419916"/>
                <a:gd name="connsiteX543" fmla="*/ 2399376 w 2568523"/>
                <a:gd name="connsiteY543" fmla="*/ 3383039 h 4419916"/>
                <a:gd name="connsiteX544" fmla="*/ 2103677 w 2568523"/>
                <a:gd name="connsiteY544" fmla="*/ 3746611 h 4419916"/>
                <a:gd name="connsiteX545" fmla="*/ 2011908 w 2568523"/>
                <a:gd name="connsiteY545" fmla="*/ 3730250 h 4419916"/>
                <a:gd name="connsiteX546" fmla="*/ 1874983 w 2568523"/>
                <a:gd name="connsiteY546" fmla="*/ 3460480 h 4419916"/>
                <a:gd name="connsiteX547" fmla="*/ 2216931 w 2568523"/>
                <a:gd name="connsiteY547" fmla="*/ 3626269 h 4419916"/>
                <a:gd name="connsiteX548" fmla="*/ 2103677 w 2568523"/>
                <a:gd name="connsiteY548" fmla="*/ 3746611 h 4419916"/>
                <a:gd name="connsiteX549" fmla="*/ 1940168 w 2568523"/>
                <a:gd name="connsiteY549" fmla="*/ 3902583 h 4419916"/>
                <a:gd name="connsiteX550" fmla="*/ 1869885 w 2568523"/>
                <a:gd name="connsiteY550" fmla="*/ 3719707 h 4419916"/>
                <a:gd name="connsiteX551" fmla="*/ 2002076 w 2568523"/>
                <a:gd name="connsiteY551" fmla="*/ 3743339 h 4419916"/>
                <a:gd name="connsiteX552" fmla="*/ 2037035 w 2568523"/>
                <a:gd name="connsiteY552" fmla="*/ 3812417 h 4419916"/>
                <a:gd name="connsiteX553" fmla="*/ 1940168 w 2568523"/>
                <a:gd name="connsiteY553" fmla="*/ 3902583 h 4419916"/>
                <a:gd name="connsiteX554" fmla="*/ 1682342 w 2568523"/>
                <a:gd name="connsiteY554" fmla="*/ 4204712 h 4419916"/>
                <a:gd name="connsiteX555" fmla="*/ 1875712 w 2568523"/>
                <a:gd name="connsiteY555" fmla="*/ 4093095 h 4419916"/>
                <a:gd name="connsiteX556" fmla="*/ 1862966 w 2568523"/>
                <a:gd name="connsiteY556" fmla="*/ 4268701 h 4419916"/>
                <a:gd name="connsiteX557" fmla="*/ 1682342 w 2568523"/>
                <a:gd name="connsiteY557" fmla="*/ 4204712 h 4419916"/>
                <a:gd name="connsiteX558" fmla="*/ 1832377 w 2568523"/>
                <a:gd name="connsiteY558" fmla="*/ 4358503 h 4419916"/>
                <a:gd name="connsiteX559" fmla="*/ 1694359 w 2568523"/>
                <a:gd name="connsiteY559" fmla="*/ 4224708 h 4419916"/>
                <a:gd name="connsiteX560" fmla="*/ 1860053 w 2568523"/>
                <a:gd name="connsiteY560" fmla="*/ 4283607 h 4419916"/>
                <a:gd name="connsiteX561" fmla="*/ 1832377 w 2568523"/>
                <a:gd name="connsiteY561" fmla="*/ 4358503 h 4419916"/>
                <a:gd name="connsiteX562" fmla="*/ 1678700 w 2568523"/>
                <a:gd name="connsiteY562" fmla="*/ 4049467 h 4419916"/>
                <a:gd name="connsiteX563" fmla="*/ 1863330 w 2568523"/>
                <a:gd name="connsiteY563" fmla="*/ 4083642 h 4419916"/>
                <a:gd name="connsiteX564" fmla="*/ 1673238 w 2568523"/>
                <a:gd name="connsiteY564" fmla="*/ 4193441 h 4419916"/>
                <a:gd name="connsiteX565" fmla="*/ 1678700 w 2568523"/>
                <a:gd name="connsiteY565" fmla="*/ 4049467 h 4419916"/>
                <a:gd name="connsiteX566" fmla="*/ 1679064 w 2568523"/>
                <a:gd name="connsiteY566" fmla="*/ 4034560 h 4419916"/>
                <a:gd name="connsiteX567" fmla="*/ 1685983 w 2568523"/>
                <a:gd name="connsiteY567" fmla="*/ 3856410 h 4419916"/>
                <a:gd name="connsiteX568" fmla="*/ 1865151 w 2568523"/>
                <a:gd name="connsiteY568" fmla="*/ 4069099 h 4419916"/>
                <a:gd name="connsiteX569" fmla="*/ 1679064 w 2568523"/>
                <a:gd name="connsiteY569" fmla="*/ 4034560 h 4419916"/>
                <a:gd name="connsiteX570" fmla="*/ 1374261 w 2568523"/>
                <a:gd name="connsiteY570" fmla="*/ 2974747 h 4419916"/>
                <a:gd name="connsiteX571" fmla="*/ 1547966 w 2568523"/>
                <a:gd name="connsiteY571" fmla="*/ 2957659 h 4419916"/>
                <a:gd name="connsiteX572" fmla="*/ 1460568 w 2568523"/>
                <a:gd name="connsiteY572" fmla="*/ 3168531 h 4419916"/>
                <a:gd name="connsiteX573" fmla="*/ 1374261 w 2568523"/>
                <a:gd name="connsiteY573" fmla="*/ 2974747 h 4419916"/>
                <a:gd name="connsiteX574" fmla="*/ 1433984 w 2568523"/>
                <a:gd name="connsiteY574" fmla="*/ 2730790 h 4419916"/>
                <a:gd name="connsiteX575" fmla="*/ 1547602 w 2568523"/>
                <a:gd name="connsiteY575" fmla="*/ 2942753 h 4419916"/>
                <a:gd name="connsiteX576" fmla="*/ 1373169 w 2568523"/>
                <a:gd name="connsiteY576" fmla="*/ 2960204 h 4419916"/>
                <a:gd name="connsiteX577" fmla="*/ 1433984 w 2568523"/>
                <a:gd name="connsiteY577" fmla="*/ 2730790 h 4419916"/>
                <a:gd name="connsiteX578" fmla="*/ 1975856 w 2568523"/>
                <a:gd name="connsiteY578" fmla="*/ 2634080 h 4419916"/>
                <a:gd name="connsiteX579" fmla="*/ 1848400 w 2568523"/>
                <a:gd name="connsiteY579" fmla="*/ 2622809 h 4419916"/>
                <a:gd name="connsiteX580" fmla="*/ 1903388 w 2568523"/>
                <a:gd name="connsiteY580" fmla="*/ 2563911 h 4419916"/>
                <a:gd name="connsiteX581" fmla="*/ 1975856 w 2568523"/>
                <a:gd name="connsiteY581" fmla="*/ 2634080 h 4419916"/>
                <a:gd name="connsiteX582" fmla="*/ 2381532 w 2568523"/>
                <a:gd name="connsiteY582" fmla="*/ 2715157 h 4419916"/>
                <a:gd name="connsiteX583" fmla="*/ 2124434 w 2568523"/>
                <a:gd name="connsiteY583" fmla="*/ 2854405 h 4419916"/>
                <a:gd name="connsiteX584" fmla="*/ 2213654 w 2568523"/>
                <a:gd name="connsiteY584" fmla="*/ 2690070 h 4419916"/>
                <a:gd name="connsiteX585" fmla="*/ 2381532 w 2568523"/>
                <a:gd name="connsiteY585" fmla="*/ 2715157 h 4419916"/>
                <a:gd name="connsiteX586" fmla="*/ 2275197 w 2568523"/>
                <a:gd name="connsiteY586" fmla="*/ 3287419 h 4419916"/>
                <a:gd name="connsiteX587" fmla="*/ 2163764 w 2568523"/>
                <a:gd name="connsiteY587" fmla="*/ 3120540 h 4419916"/>
                <a:gd name="connsiteX588" fmla="*/ 2444532 w 2568523"/>
                <a:gd name="connsiteY588" fmla="*/ 3125993 h 4419916"/>
                <a:gd name="connsiteX589" fmla="*/ 2275197 w 2568523"/>
                <a:gd name="connsiteY589" fmla="*/ 3287419 h 4419916"/>
                <a:gd name="connsiteX590" fmla="*/ 2102220 w 2568523"/>
                <a:gd name="connsiteY590" fmla="*/ 2890762 h 4419916"/>
                <a:gd name="connsiteX591" fmla="*/ 2141914 w 2568523"/>
                <a:gd name="connsiteY591" fmla="*/ 3108178 h 4419916"/>
                <a:gd name="connsiteX592" fmla="*/ 1878261 w 2568523"/>
                <a:gd name="connsiteY592" fmla="*/ 3204161 h 4419916"/>
                <a:gd name="connsiteX593" fmla="*/ 2102220 w 2568523"/>
                <a:gd name="connsiteY593" fmla="*/ 2890762 h 4419916"/>
                <a:gd name="connsiteX594" fmla="*/ 1858960 w 2568523"/>
                <a:gd name="connsiteY594" fmla="*/ 3205979 h 4419916"/>
                <a:gd name="connsiteX595" fmla="*/ 1755903 w 2568523"/>
                <a:gd name="connsiteY595" fmla="*/ 3043099 h 4419916"/>
                <a:gd name="connsiteX596" fmla="*/ 2084376 w 2568523"/>
                <a:gd name="connsiteY596" fmla="*/ 2890762 h 4419916"/>
                <a:gd name="connsiteX597" fmla="*/ 1858960 w 2568523"/>
                <a:gd name="connsiteY597" fmla="*/ 3205979 h 4419916"/>
                <a:gd name="connsiteX598" fmla="*/ 2114602 w 2568523"/>
                <a:gd name="connsiteY598" fmla="*/ 2876583 h 4419916"/>
                <a:gd name="connsiteX599" fmla="*/ 2383353 w 2568523"/>
                <a:gd name="connsiteY599" fmla="*/ 2731154 h 4419916"/>
                <a:gd name="connsiteX600" fmla="*/ 2154296 w 2568523"/>
                <a:gd name="connsiteY600" fmla="*/ 3093635 h 4419916"/>
                <a:gd name="connsiteX601" fmla="*/ 2114602 w 2568523"/>
                <a:gd name="connsiteY601" fmla="*/ 2876583 h 4419916"/>
                <a:gd name="connsiteX602" fmla="*/ 2070174 w 2568523"/>
                <a:gd name="connsiteY602" fmla="*/ 2881309 h 4419916"/>
                <a:gd name="connsiteX603" fmla="*/ 1763914 w 2568523"/>
                <a:gd name="connsiteY603" fmla="*/ 3023466 h 4419916"/>
                <a:gd name="connsiteX604" fmla="*/ 1844394 w 2568523"/>
                <a:gd name="connsiteY604" fmla="*/ 2890762 h 4419916"/>
                <a:gd name="connsiteX605" fmla="*/ 2070174 w 2568523"/>
                <a:gd name="connsiteY605" fmla="*/ 2881309 h 4419916"/>
                <a:gd name="connsiteX606" fmla="*/ 1854955 w 2568523"/>
                <a:gd name="connsiteY606" fmla="*/ 2875492 h 4419916"/>
                <a:gd name="connsiteX607" fmla="*/ 2011180 w 2568523"/>
                <a:gd name="connsiteY607" fmla="*/ 2660985 h 4419916"/>
                <a:gd name="connsiteX608" fmla="*/ 2095665 w 2568523"/>
                <a:gd name="connsiteY608" fmla="*/ 2865676 h 4419916"/>
                <a:gd name="connsiteX609" fmla="*/ 1854955 w 2568523"/>
                <a:gd name="connsiteY609" fmla="*/ 2875492 h 4419916"/>
                <a:gd name="connsiteX610" fmla="*/ 1832377 w 2568523"/>
                <a:gd name="connsiteY610" fmla="*/ 2862404 h 4419916"/>
                <a:gd name="connsiteX611" fmla="*/ 1627353 w 2568523"/>
                <a:gd name="connsiteY611" fmla="*/ 2613357 h 4419916"/>
                <a:gd name="connsiteX612" fmla="*/ 1825822 w 2568523"/>
                <a:gd name="connsiteY612" fmla="*/ 2635171 h 4419916"/>
                <a:gd name="connsiteX613" fmla="*/ 1832377 w 2568523"/>
                <a:gd name="connsiteY613" fmla="*/ 2862404 h 4419916"/>
                <a:gd name="connsiteX614" fmla="*/ 1615336 w 2568523"/>
                <a:gd name="connsiteY614" fmla="*/ 2621719 h 4419916"/>
                <a:gd name="connsiteX615" fmla="*/ 1827278 w 2568523"/>
                <a:gd name="connsiteY615" fmla="*/ 2879128 h 4419916"/>
                <a:gd name="connsiteX616" fmla="*/ 1568359 w 2568523"/>
                <a:gd name="connsiteY616" fmla="*/ 2939481 h 4419916"/>
                <a:gd name="connsiteX617" fmla="*/ 1615336 w 2568523"/>
                <a:gd name="connsiteY617" fmla="*/ 2621719 h 4419916"/>
                <a:gd name="connsiteX618" fmla="*/ 1563261 w 2568523"/>
                <a:gd name="connsiteY618" fmla="*/ 2959114 h 4419916"/>
                <a:gd name="connsiteX619" fmla="*/ 1729319 w 2568523"/>
                <a:gd name="connsiteY619" fmla="*/ 3040190 h 4419916"/>
                <a:gd name="connsiteX620" fmla="*/ 1475498 w 2568523"/>
                <a:gd name="connsiteY620" fmla="*/ 3171076 h 4419916"/>
                <a:gd name="connsiteX621" fmla="*/ 1563261 w 2568523"/>
                <a:gd name="connsiteY621" fmla="*/ 2959114 h 4419916"/>
                <a:gd name="connsiteX622" fmla="*/ 1580741 w 2568523"/>
                <a:gd name="connsiteY622" fmla="*/ 2951479 h 4419916"/>
                <a:gd name="connsiteX623" fmla="*/ 1824729 w 2568523"/>
                <a:gd name="connsiteY623" fmla="*/ 2894398 h 4419916"/>
                <a:gd name="connsiteX624" fmla="*/ 1742429 w 2568523"/>
                <a:gd name="connsiteY624" fmla="*/ 3030374 h 4419916"/>
                <a:gd name="connsiteX625" fmla="*/ 1580741 w 2568523"/>
                <a:gd name="connsiteY625" fmla="*/ 2951479 h 4419916"/>
                <a:gd name="connsiteX626" fmla="*/ 1746799 w 2568523"/>
                <a:gd name="connsiteY626" fmla="*/ 3056187 h 4419916"/>
                <a:gd name="connsiteX627" fmla="*/ 1847671 w 2568523"/>
                <a:gd name="connsiteY627" fmla="*/ 3215796 h 4419916"/>
                <a:gd name="connsiteX628" fmla="*/ 1653573 w 2568523"/>
                <a:gd name="connsiteY628" fmla="*/ 3286329 h 4419916"/>
                <a:gd name="connsiteX629" fmla="*/ 1746799 w 2568523"/>
                <a:gd name="connsiteY629" fmla="*/ 3056187 h 4419916"/>
                <a:gd name="connsiteX630" fmla="*/ 1851313 w 2568523"/>
                <a:gd name="connsiteY630" fmla="*/ 3229611 h 4419916"/>
                <a:gd name="connsiteX631" fmla="*/ 1851313 w 2568523"/>
                <a:gd name="connsiteY631" fmla="*/ 3430667 h 4419916"/>
                <a:gd name="connsiteX632" fmla="*/ 1656851 w 2568523"/>
                <a:gd name="connsiteY632" fmla="*/ 3300508 h 4419916"/>
                <a:gd name="connsiteX633" fmla="*/ 1851313 w 2568523"/>
                <a:gd name="connsiteY633" fmla="*/ 3229611 h 4419916"/>
                <a:gd name="connsiteX634" fmla="*/ 1865879 w 2568523"/>
                <a:gd name="connsiteY634" fmla="*/ 3232520 h 4419916"/>
                <a:gd name="connsiteX635" fmla="*/ 2207463 w 2568523"/>
                <a:gd name="connsiteY635" fmla="*/ 3450663 h 4419916"/>
                <a:gd name="connsiteX636" fmla="*/ 1865879 w 2568523"/>
                <a:gd name="connsiteY636" fmla="*/ 3437575 h 4419916"/>
                <a:gd name="connsiteX637" fmla="*/ 1865879 w 2568523"/>
                <a:gd name="connsiteY637" fmla="*/ 3232520 h 4419916"/>
                <a:gd name="connsiteX638" fmla="*/ 1874983 w 2568523"/>
                <a:gd name="connsiteY638" fmla="*/ 3220886 h 4419916"/>
                <a:gd name="connsiteX639" fmla="*/ 2144827 w 2568523"/>
                <a:gd name="connsiteY639" fmla="*/ 3122358 h 4419916"/>
                <a:gd name="connsiteX640" fmla="*/ 2222394 w 2568523"/>
                <a:gd name="connsiteY640" fmla="*/ 3442665 h 4419916"/>
                <a:gd name="connsiteX641" fmla="*/ 1874983 w 2568523"/>
                <a:gd name="connsiteY641" fmla="*/ 3220886 h 4419916"/>
                <a:gd name="connsiteX642" fmla="*/ 2163035 w 2568523"/>
                <a:gd name="connsiteY642" fmla="*/ 3105997 h 4419916"/>
                <a:gd name="connsiteX643" fmla="*/ 2399740 w 2568523"/>
                <a:gd name="connsiteY643" fmla="*/ 2731881 h 4419916"/>
                <a:gd name="connsiteX644" fmla="*/ 2454001 w 2568523"/>
                <a:gd name="connsiteY644" fmla="*/ 3111450 h 4419916"/>
                <a:gd name="connsiteX645" fmla="*/ 2163035 w 2568523"/>
                <a:gd name="connsiteY645" fmla="*/ 3105997 h 4419916"/>
                <a:gd name="connsiteX646" fmla="*/ 2107319 w 2568523"/>
                <a:gd name="connsiteY646" fmla="*/ 2855859 h 4419916"/>
                <a:gd name="connsiteX647" fmla="*/ 2024654 w 2568523"/>
                <a:gd name="connsiteY647" fmla="*/ 2655895 h 4419916"/>
                <a:gd name="connsiteX648" fmla="*/ 2198359 w 2568523"/>
                <a:gd name="connsiteY648" fmla="*/ 2687525 h 4419916"/>
                <a:gd name="connsiteX649" fmla="*/ 2107319 w 2568523"/>
                <a:gd name="connsiteY649" fmla="*/ 2855859 h 4419916"/>
                <a:gd name="connsiteX650" fmla="*/ 1846943 w 2568523"/>
                <a:gd name="connsiteY650" fmla="*/ 2862040 h 4419916"/>
                <a:gd name="connsiteX651" fmla="*/ 1840388 w 2568523"/>
                <a:gd name="connsiteY651" fmla="*/ 2636625 h 4419916"/>
                <a:gd name="connsiteX652" fmla="*/ 1994793 w 2568523"/>
                <a:gd name="connsiteY652" fmla="*/ 2650441 h 4419916"/>
                <a:gd name="connsiteX653" fmla="*/ 1999891 w 2568523"/>
                <a:gd name="connsiteY653" fmla="*/ 2651532 h 4419916"/>
                <a:gd name="connsiteX654" fmla="*/ 1846943 w 2568523"/>
                <a:gd name="connsiteY654" fmla="*/ 2862040 h 4419916"/>
                <a:gd name="connsiteX655" fmla="*/ 1625533 w 2568523"/>
                <a:gd name="connsiteY655" fmla="*/ 2598814 h 4419916"/>
                <a:gd name="connsiteX656" fmla="*/ 1726406 w 2568523"/>
                <a:gd name="connsiteY656" fmla="*/ 2489742 h 4419916"/>
                <a:gd name="connsiteX657" fmla="*/ 1817810 w 2568523"/>
                <a:gd name="connsiteY657" fmla="*/ 2619537 h 4419916"/>
                <a:gd name="connsiteX658" fmla="*/ 1625533 w 2568523"/>
                <a:gd name="connsiteY658" fmla="*/ 2598814 h 4419916"/>
                <a:gd name="connsiteX659" fmla="*/ 1612423 w 2568523"/>
                <a:gd name="connsiteY659" fmla="*/ 2591542 h 4419916"/>
                <a:gd name="connsiteX660" fmla="*/ 1564354 w 2568523"/>
                <a:gd name="connsiteY660" fmla="*/ 2485379 h 4419916"/>
                <a:gd name="connsiteX661" fmla="*/ 1715845 w 2568523"/>
                <a:gd name="connsiteY661" fmla="*/ 2479925 h 4419916"/>
                <a:gd name="connsiteX662" fmla="*/ 1612423 w 2568523"/>
                <a:gd name="connsiteY662" fmla="*/ 2591542 h 4419916"/>
                <a:gd name="connsiteX663" fmla="*/ 1555249 w 2568523"/>
                <a:gd name="connsiteY663" fmla="*/ 2926392 h 4419916"/>
                <a:gd name="connsiteX664" fmla="*/ 1441267 w 2568523"/>
                <a:gd name="connsiteY664" fmla="*/ 2714066 h 4419916"/>
                <a:gd name="connsiteX665" fmla="*/ 1600770 w 2568523"/>
                <a:gd name="connsiteY665" fmla="*/ 2618810 h 4419916"/>
                <a:gd name="connsiteX666" fmla="*/ 1555249 w 2568523"/>
                <a:gd name="connsiteY666" fmla="*/ 2926392 h 4419916"/>
                <a:gd name="connsiteX667" fmla="*/ 1731140 w 2568523"/>
                <a:gd name="connsiteY667" fmla="*/ 3055460 h 4419916"/>
                <a:gd name="connsiteX668" fmla="*/ 1637186 w 2568523"/>
                <a:gd name="connsiteY668" fmla="*/ 3287783 h 4419916"/>
                <a:gd name="connsiteX669" fmla="*/ 1475498 w 2568523"/>
                <a:gd name="connsiteY669" fmla="*/ 3187437 h 4419916"/>
                <a:gd name="connsiteX670" fmla="*/ 1731140 w 2568523"/>
                <a:gd name="connsiteY670" fmla="*/ 3055460 h 4419916"/>
                <a:gd name="connsiteX671" fmla="*/ 1652845 w 2568523"/>
                <a:gd name="connsiteY671" fmla="*/ 3534648 h 4419916"/>
                <a:gd name="connsiteX672" fmla="*/ 1648475 w 2568523"/>
                <a:gd name="connsiteY672" fmla="*/ 3312506 h 4419916"/>
                <a:gd name="connsiteX673" fmla="*/ 1844030 w 2568523"/>
                <a:gd name="connsiteY673" fmla="*/ 3443392 h 4419916"/>
                <a:gd name="connsiteX674" fmla="*/ 1652845 w 2568523"/>
                <a:gd name="connsiteY674" fmla="*/ 3534648 h 4419916"/>
                <a:gd name="connsiteX675" fmla="*/ 1851313 w 2568523"/>
                <a:gd name="connsiteY675" fmla="*/ 3455753 h 4419916"/>
                <a:gd name="connsiteX676" fmla="*/ 1851313 w 2568523"/>
                <a:gd name="connsiteY676" fmla="*/ 3695347 h 4419916"/>
                <a:gd name="connsiteX677" fmla="*/ 1659400 w 2568523"/>
                <a:gd name="connsiteY677" fmla="*/ 3547737 h 4419916"/>
                <a:gd name="connsiteX678" fmla="*/ 1851313 w 2568523"/>
                <a:gd name="connsiteY678" fmla="*/ 3455753 h 4419916"/>
                <a:gd name="connsiteX679" fmla="*/ 1925238 w 2568523"/>
                <a:gd name="connsiteY679" fmla="*/ 3904038 h 4419916"/>
                <a:gd name="connsiteX680" fmla="*/ 1695816 w 2568523"/>
                <a:gd name="connsiteY680" fmla="*/ 3834959 h 4419916"/>
                <a:gd name="connsiteX681" fmla="*/ 1854955 w 2568523"/>
                <a:gd name="connsiteY681" fmla="*/ 3721525 h 4419916"/>
                <a:gd name="connsiteX682" fmla="*/ 1925238 w 2568523"/>
                <a:gd name="connsiteY682" fmla="*/ 3904038 h 4419916"/>
                <a:gd name="connsiteX683" fmla="*/ 1865879 w 2568523"/>
                <a:gd name="connsiteY683" fmla="*/ 3704073 h 4419916"/>
                <a:gd name="connsiteX684" fmla="*/ 1865879 w 2568523"/>
                <a:gd name="connsiteY684" fmla="*/ 3475023 h 4419916"/>
                <a:gd name="connsiteX685" fmla="*/ 1994064 w 2568523"/>
                <a:gd name="connsiteY685" fmla="*/ 3726978 h 4419916"/>
                <a:gd name="connsiteX686" fmla="*/ 1865879 w 2568523"/>
                <a:gd name="connsiteY686" fmla="*/ 3704073 h 4419916"/>
                <a:gd name="connsiteX687" fmla="*/ 1893192 w 2568523"/>
                <a:gd name="connsiteY687" fmla="*/ 3452845 h 4419916"/>
                <a:gd name="connsiteX688" fmla="*/ 2226400 w 2568523"/>
                <a:gd name="connsiteY688" fmla="*/ 3465933 h 4419916"/>
                <a:gd name="connsiteX689" fmla="*/ 2222030 w 2568523"/>
                <a:gd name="connsiteY689" fmla="*/ 3612453 h 4419916"/>
                <a:gd name="connsiteX690" fmla="*/ 1893192 w 2568523"/>
                <a:gd name="connsiteY690" fmla="*/ 3452845 h 4419916"/>
                <a:gd name="connsiteX691" fmla="*/ 2239145 w 2568523"/>
                <a:gd name="connsiteY691" fmla="*/ 3449209 h 4419916"/>
                <a:gd name="connsiteX692" fmla="*/ 2167041 w 2568523"/>
                <a:gd name="connsiteY692" fmla="*/ 3151080 h 4419916"/>
                <a:gd name="connsiteX693" fmla="*/ 2268278 w 2568523"/>
                <a:gd name="connsiteY693" fmla="*/ 3302689 h 4419916"/>
                <a:gd name="connsiteX694" fmla="*/ 2268642 w 2568523"/>
                <a:gd name="connsiteY694" fmla="*/ 3303053 h 4419916"/>
                <a:gd name="connsiteX695" fmla="*/ 2269006 w 2568523"/>
                <a:gd name="connsiteY695" fmla="*/ 3303416 h 4419916"/>
                <a:gd name="connsiteX696" fmla="*/ 2269371 w 2568523"/>
                <a:gd name="connsiteY696" fmla="*/ 3303780 h 4419916"/>
                <a:gd name="connsiteX697" fmla="*/ 2269735 w 2568523"/>
                <a:gd name="connsiteY697" fmla="*/ 3304144 h 4419916"/>
                <a:gd name="connsiteX698" fmla="*/ 2389180 w 2568523"/>
                <a:gd name="connsiteY698" fmla="*/ 3393219 h 4419916"/>
                <a:gd name="connsiteX699" fmla="*/ 2239145 w 2568523"/>
                <a:gd name="connsiteY699" fmla="*/ 3449209 h 4419916"/>
                <a:gd name="connsiteX700" fmla="*/ 2467839 w 2568523"/>
                <a:gd name="connsiteY700" fmla="*/ 3103815 h 4419916"/>
                <a:gd name="connsiteX701" fmla="*/ 2417584 w 2568523"/>
                <a:gd name="connsiteY701" fmla="*/ 2752968 h 4419916"/>
                <a:gd name="connsiteX702" fmla="*/ 2555602 w 2568523"/>
                <a:gd name="connsiteY702" fmla="*/ 3020557 h 4419916"/>
                <a:gd name="connsiteX703" fmla="*/ 2467839 w 2568523"/>
                <a:gd name="connsiteY703" fmla="*/ 3103815 h 4419916"/>
                <a:gd name="connsiteX704" fmla="*/ 1893192 w 2568523"/>
                <a:gd name="connsiteY704" fmla="*/ 2553731 h 4419916"/>
                <a:gd name="connsiteX705" fmla="*/ 1833833 w 2568523"/>
                <a:gd name="connsiteY705" fmla="*/ 2617356 h 4419916"/>
                <a:gd name="connsiteX706" fmla="*/ 1736602 w 2568523"/>
                <a:gd name="connsiteY706" fmla="*/ 2478835 h 4419916"/>
                <a:gd name="connsiteX707" fmla="*/ 1813076 w 2568523"/>
                <a:gd name="connsiteY707" fmla="*/ 2475926 h 4419916"/>
                <a:gd name="connsiteX708" fmla="*/ 1893192 w 2568523"/>
                <a:gd name="connsiteY708" fmla="*/ 2553731 h 4419916"/>
                <a:gd name="connsiteX709" fmla="*/ 1462752 w 2568523"/>
                <a:gd name="connsiteY709" fmla="*/ 2583544 h 4419916"/>
                <a:gd name="connsiteX710" fmla="*/ 1550880 w 2568523"/>
                <a:gd name="connsiteY710" fmla="*/ 2490833 h 4419916"/>
                <a:gd name="connsiteX711" fmla="*/ 1600770 w 2568523"/>
                <a:gd name="connsiteY711" fmla="*/ 2601359 h 4419916"/>
                <a:gd name="connsiteX712" fmla="*/ 1441631 w 2568523"/>
                <a:gd name="connsiteY712" fmla="*/ 2696615 h 4419916"/>
                <a:gd name="connsiteX713" fmla="*/ 1462752 w 2568523"/>
                <a:gd name="connsiteY713" fmla="*/ 2583544 h 4419916"/>
                <a:gd name="connsiteX714" fmla="*/ 1654666 w 2568523"/>
                <a:gd name="connsiteY714" fmla="*/ 3562643 h 4419916"/>
                <a:gd name="connsiteX715" fmla="*/ 1846215 w 2568523"/>
                <a:gd name="connsiteY715" fmla="*/ 3709890 h 4419916"/>
                <a:gd name="connsiteX716" fmla="*/ 1685255 w 2568523"/>
                <a:gd name="connsiteY716" fmla="*/ 3824415 h 4419916"/>
                <a:gd name="connsiteX717" fmla="*/ 1654666 w 2568523"/>
                <a:gd name="connsiteY717" fmla="*/ 3562643 h 4419916"/>
                <a:gd name="connsiteX718" fmla="*/ 2010816 w 2568523"/>
                <a:gd name="connsiteY718" fmla="*/ 4405767 h 4419916"/>
                <a:gd name="connsiteX719" fmla="*/ 1845122 w 2568523"/>
                <a:gd name="connsiteY719" fmla="*/ 4366501 h 4419916"/>
                <a:gd name="connsiteX720" fmla="*/ 1872798 w 2568523"/>
                <a:gd name="connsiteY720" fmla="*/ 4291606 h 4419916"/>
                <a:gd name="connsiteX721" fmla="*/ 2010816 w 2568523"/>
                <a:gd name="connsiteY721" fmla="*/ 4405767 h 4419916"/>
                <a:gd name="connsiteX722" fmla="*/ 1933613 w 2568523"/>
                <a:gd name="connsiteY722" fmla="*/ 4158174 h 4419916"/>
                <a:gd name="connsiteX723" fmla="*/ 1878989 w 2568523"/>
                <a:gd name="connsiteY723" fmla="*/ 4249068 h 4419916"/>
                <a:gd name="connsiteX724" fmla="*/ 1889914 w 2568523"/>
                <a:gd name="connsiteY724" fmla="*/ 4100003 h 4419916"/>
                <a:gd name="connsiteX725" fmla="*/ 1933613 w 2568523"/>
                <a:gd name="connsiteY725" fmla="*/ 4158174 h 4419916"/>
                <a:gd name="connsiteX726" fmla="*/ 1881174 w 2568523"/>
                <a:gd name="connsiteY726" fmla="*/ 4065464 h 4419916"/>
                <a:gd name="connsiteX727" fmla="*/ 1701278 w 2568523"/>
                <a:gd name="connsiteY727" fmla="*/ 3851683 h 4419916"/>
                <a:gd name="connsiteX728" fmla="*/ 1928515 w 2568523"/>
                <a:gd name="connsiteY728" fmla="*/ 3920035 h 4419916"/>
                <a:gd name="connsiteX729" fmla="*/ 1881174 w 2568523"/>
                <a:gd name="connsiteY729" fmla="*/ 4065464 h 4419916"/>
                <a:gd name="connsiteX730" fmla="*/ 2073452 w 2568523"/>
                <a:gd name="connsiteY730" fmla="*/ 3778605 h 4419916"/>
                <a:gd name="connsiteX731" fmla="*/ 2048324 w 2568523"/>
                <a:gd name="connsiteY731" fmla="*/ 3801874 h 4419916"/>
                <a:gd name="connsiteX732" fmla="*/ 2019920 w 2568523"/>
                <a:gd name="connsiteY732" fmla="*/ 3746247 h 4419916"/>
                <a:gd name="connsiteX733" fmla="*/ 2091660 w 2568523"/>
                <a:gd name="connsiteY733" fmla="*/ 3758972 h 4419916"/>
                <a:gd name="connsiteX734" fmla="*/ 2073452 w 2568523"/>
                <a:gd name="connsiteY734" fmla="*/ 3778605 h 4419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</a:cxnLst>
              <a:rect l="l" t="t" r="r" b="b"/>
              <a:pathLst>
                <a:path w="2568523" h="4419916">
                  <a:moveTo>
                    <a:pt x="2566162" y="2742788"/>
                  </a:moveTo>
                  <a:lnTo>
                    <a:pt x="2405567" y="2703886"/>
                  </a:lnTo>
                  <a:cubicBezTo>
                    <a:pt x="2405567" y="2703886"/>
                    <a:pt x="2405567" y="2703886"/>
                    <a:pt x="2405567" y="2703886"/>
                  </a:cubicBezTo>
                  <a:cubicBezTo>
                    <a:pt x="2405567" y="2703886"/>
                    <a:pt x="2405567" y="2703886"/>
                    <a:pt x="2405567" y="2703886"/>
                  </a:cubicBezTo>
                  <a:lnTo>
                    <a:pt x="2405203" y="2703886"/>
                  </a:lnTo>
                  <a:lnTo>
                    <a:pt x="2211105" y="2674800"/>
                  </a:lnTo>
                  <a:lnTo>
                    <a:pt x="1999163" y="2636625"/>
                  </a:lnTo>
                  <a:lnTo>
                    <a:pt x="1820723" y="2463565"/>
                  </a:lnTo>
                  <a:cubicBezTo>
                    <a:pt x="1819267" y="2462111"/>
                    <a:pt x="1817446" y="2461384"/>
                    <a:pt x="1815261" y="2461384"/>
                  </a:cubicBezTo>
                  <a:lnTo>
                    <a:pt x="1552700" y="2471200"/>
                  </a:lnTo>
                  <a:cubicBezTo>
                    <a:pt x="1552700" y="2471200"/>
                    <a:pt x="1552700" y="2471200"/>
                    <a:pt x="1552700" y="2471200"/>
                  </a:cubicBezTo>
                  <a:lnTo>
                    <a:pt x="1552700" y="2471200"/>
                  </a:lnTo>
                  <a:cubicBezTo>
                    <a:pt x="1550880" y="2471200"/>
                    <a:pt x="1549059" y="2471927"/>
                    <a:pt x="1547602" y="2473381"/>
                  </a:cubicBezTo>
                  <a:lnTo>
                    <a:pt x="1547602" y="2473381"/>
                  </a:lnTo>
                  <a:cubicBezTo>
                    <a:pt x="1547602" y="2473381"/>
                    <a:pt x="1547602" y="2473381"/>
                    <a:pt x="1547602" y="2473381"/>
                  </a:cubicBezTo>
                  <a:lnTo>
                    <a:pt x="1455469" y="2569728"/>
                  </a:lnTo>
                  <a:lnTo>
                    <a:pt x="1412134" y="2526463"/>
                  </a:lnTo>
                  <a:cubicBezTo>
                    <a:pt x="1410677" y="2525008"/>
                    <a:pt x="1408857" y="2524282"/>
                    <a:pt x="1407036" y="2524282"/>
                  </a:cubicBezTo>
                  <a:lnTo>
                    <a:pt x="1348041" y="2524282"/>
                  </a:lnTo>
                  <a:lnTo>
                    <a:pt x="1313446" y="2472291"/>
                  </a:lnTo>
                  <a:lnTo>
                    <a:pt x="1341487" y="2393395"/>
                  </a:lnTo>
                  <a:cubicBezTo>
                    <a:pt x="1342215" y="2391941"/>
                    <a:pt x="1342215" y="2390123"/>
                    <a:pt x="1341487" y="2388669"/>
                  </a:cubicBezTo>
                  <a:cubicBezTo>
                    <a:pt x="1341487" y="2388669"/>
                    <a:pt x="1341487" y="2388669"/>
                    <a:pt x="1341487" y="2388669"/>
                  </a:cubicBezTo>
                  <a:cubicBezTo>
                    <a:pt x="1341487" y="2388305"/>
                    <a:pt x="1341122" y="2387942"/>
                    <a:pt x="1341122" y="2387942"/>
                  </a:cubicBezTo>
                  <a:cubicBezTo>
                    <a:pt x="1341122" y="2387942"/>
                    <a:pt x="1341122" y="2387942"/>
                    <a:pt x="1341122" y="2387942"/>
                  </a:cubicBezTo>
                  <a:cubicBezTo>
                    <a:pt x="1340394" y="2386488"/>
                    <a:pt x="1339302" y="2385397"/>
                    <a:pt x="1337845" y="2384670"/>
                  </a:cubicBezTo>
                  <a:lnTo>
                    <a:pt x="1337845" y="2384670"/>
                  </a:lnTo>
                  <a:cubicBezTo>
                    <a:pt x="1337845" y="2384670"/>
                    <a:pt x="1337845" y="2384670"/>
                    <a:pt x="1337845" y="2384670"/>
                  </a:cubicBezTo>
                  <a:cubicBezTo>
                    <a:pt x="1337845" y="2384670"/>
                    <a:pt x="1337845" y="2384670"/>
                    <a:pt x="1337845" y="2384670"/>
                  </a:cubicBezTo>
                  <a:cubicBezTo>
                    <a:pt x="1337481" y="2384670"/>
                    <a:pt x="1337481" y="2384306"/>
                    <a:pt x="1337117" y="2384306"/>
                  </a:cubicBezTo>
                  <a:lnTo>
                    <a:pt x="1337117" y="2384306"/>
                  </a:lnTo>
                  <a:cubicBezTo>
                    <a:pt x="1337117" y="2384306"/>
                    <a:pt x="1337117" y="2384306"/>
                    <a:pt x="1337117" y="2384306"/>
                  </a:cubicBezTo>
                  <a:cubicBezTo>
                    <a:pt x="1337117" y="2384306"/>
                    <a:pt x="1337117" y="2384306"/>
                    <a:pt x="1337117" y="2384306"/>
                  </a:cubicBezTo>
                  <a:cubicBezTo>
                    <a:pt x="1336753" y="2384306"/>
                    <a:pt x="1336388" y="2383943"/>
                    <a:pt x="1336024" y="2383943"/>
                  </a:cubicBezTo>
                  <a:lnTo>
                    <a:pt x="1204198" y="2361401"/>
                  </a:lnTo>
                  <a:lnTo>
                    <a:pt x="1278487" y="2190159"/>
                  </a:lnTo>
                  <a:cubicBezTo>
                    <a:pt x="1279215" y="2187977"/>
                    <a:pt x="1279215" y="2185796"/>
                    <a:pt x="1278123" y="2183978"/>
                  </a:cubicBezTo>
                  <a:cubicBezTo>
                    <a:pt x="1277030" y="2182160"/>
                    <a:pt x="1275209" y="2180706"/>
                    <a:pt x="1273024" y="2180342"/>
                  </a:cubicBezTo>
                  <a:lnTo>
                    <a:pt x="1195094" y="2165799"/>
                  </a:lnTo>
                  <a:cubicBezTo>
                    <a:pt x="1194729" y="2165799"/>
                    <a:pt x="1194365" y="2165799"/>
                    <a:pt x="1194001" y="2165799"/>
                  </a:cubicBezTo>
                  <a:cubicBezTo>
                    <a:pt x="1194001" y="2165799"/>
                    <a:pt x="1193637" y="2165799"/>
                    <a:pt x="1193637" y="2165799"/>
                  </a:cubicBezTo>
                  <a:cubicBezTo>
                    <a:pt x="1193637" y="2165799"/>
                    <a:pt x="1193637" y="2165799"/>
                    <a:pt x="1193273" y="2165799"/>
                  </a:cubicBezTo>
                  <a:cubicBezTo>
                    <a:pt x="1192545" y="2165799"/>
                    <a:pt x="1191452" y="2165799"/>
                    <a:pt x="1190724" y="2166163"/>
                  </a:cubicBezTo>
                  <a:cubicBezTo>
                    <a:pt x="1190724" y="2166163"/>
                    <a:pt x="1190360" y="2166163"/>
                    <a:pt x="1190360" y="2166527"/>
                  </a:cubicBezTo>
                  <a:cubicBezTo>
                    <a:pt x="1189631" y="2166890"/>
                    <a:pt x="1189267" y="2167254"/>
                    <a:pt x="1188539" y="2167617"/>
                  </a:cubicBezTo>
                  <a:cubicBezTo>
                    <a:pt x="1188539" y="2167617"/>
                    <a:pt x="1188175" y="2167981"/>
                    <a:pt x="1188175" y="2167981"/>
                  </a:cubicBezTo>
                  <a:cubicBezTo>
                    <a:pt x="1188175" y="2167981"/>
                    <a:pt x="1187810" y="2168344"/>
                    <a:pt x="1187810" y="2168344"/>
                  </a:cubicBezTo>
                  <a:lnTo>
                    <a:pt x="1155036" y="2210519"/>
                  </a:lnTo>
                  <a:lnTo>
                    <a:pt x="1096406" y="2237423"/>
                  </a:lnTo>
                  <a:lnTo>
                    <a:pt x="1027215" y="2207246"/>
                  </a:lnTo>
                  <a:lnTo>
                    <a:pt x="1054527" y="2083632"/>
                  </a:lnTo>
                  <a:lnTo>
                    <a:pt x="1173972" y="1945474"/>
                  </a:lnTo>
                  <a:lnTo>
                    <a:pt x="1248990" y="1912753"/>
                  </a:lnTo>
                  <a:lnTo>
                    <a:pt x="1351683" y="1903664"/>
                  </a:lnTo>
                  <a:lnTo>
                    <a:pt x="1351683" y="2080360"/>
                  </a:lnTo>
                  <a:cubicBezTo>
                    <a:pt x="1351683" y="2083268"/>
                    <a:pt x="1353504" y="2085813"/>
                    <a:pt x="1356053" y="2086904"/>
                  </a:cubicBezTo>
                  <a:cubicBezTo>
                    <a:pt x="1358602" y="2087995"/>
                    <a:pt x="1361880" y="2087631"/>
                    <a:pt x="1364065" y="2085450"/>
                  </a:cubicBezTo>
                  <a:lnTo>
                    <a:pt x="1454013" y="2002919"/>
                  </a:lnTo>
                  <a:cubicBezTo>
                    <a:pt x="1455469" y="2001465"/>
                    <a:pt x="1456198" y="1999647"/>
                    <a:pt x="1456198" y="1997465"/>
                  </a:cubicBezTo>
                  <a:lnTo>
                    <a:pt x="1456198" y="1888757"/>
                  </a:lnTo>
                  <a:lnTo>
                    <a:pt x="1529030" y="1808771"/>
                  </a:lnTo>
                  <a:cubicBezTo>
                    <a:pt x="1529030" y="1808771"/>
                    <a:pt x="1529030" y="1808771"/>
                    <a:pt x="1529030" y="1808771"/>
                  </a:cubicBezTo>
                  <a:lnTo>
                    <a:pt x="1529394" y="1808408"/>
                  </a:lnTo>
                  <a:lnTo>
                    <a:pt x="1679064" y="1649527"/>
                  </a:lnTo>
                  <a:lnTo>
                    <a:pt x="1794504" y="1601535"/>
                  </a:lnTo>
                  <a:cubicBezTo>
                    <a:pt x="1796324" y="1600808"/>
                    <a:pt x="1797417" y="1599717"/>
                    <a:pt x="1798145" y="1597899"/>
                  </a:cubicBezTo>
                  <a:lnTo>
                    <a:pt x="1849492" y="1490282"/>
                  </a:lnTo>
                  <a:lnTo>
                    <a:pt x="1966388" y="1490282"/>
                  </a:lnTo>
                  <a:cubicBezTo>
                    <a:pt x="1970394" y="1490282"/>
                    <a:pt x="1973671" y="1487010"/>
                    <a:pt x="1973671" y="1483011"/>
                  </a:cubicBezTo>
                  <a:lnTo>
                    <a:pt x="1973671" y="1281228"/>
                  </a:lnTo>
                  <a:lnTo>
                    <a:pt x="2140457" y="1272503"/>
                  </a:lnTo>
                  <a:lnTo>
                    <a:pt x="2096030" y="1388118"/>
                  </a:lnTo>
                  <a:cubicBezTo>
                    <a:pt x="2095301" y="1390300"/>
                    <a:pt x="2095301" y="1392845"/>
                    <a:pt x="2096758" y="1394663"/>
                  </a:cubicBezTo>
                  <a:lnTo>
                    <a:pt x="2155024" y="1487010"/>
                  </a:lnTo>
                  <a:cubicBezTo>
                    <a:pt x="2156116" y="1488828"/>
                    <a:pt x="2158301" y="1490282"/>
                    <a:pt x="2160486" y="1490282"/>
                  </a:cubicBezTo>
                  <a:cubicBezTo>
                    <a:pt x="2162671" y="1490646"/>
                    <a:pt x="2164856" y="1489919"/>
                    <a:pt x="2166313" y="1488101"/>
                  </a:cubicBezTo>
                  <a:lnTo>
                    <a:pt x="2215110" y="1439382"/>
                  </a:lnTo>
                  <a:cubicBezTo>
                    <a:pt x="2217660" y="1436837"/>
                    <a:pt x="2218024" y="1432838"/>
                    <a:pt x="2215839" y="1429929"/>
                  </a:cubicBezTo>
                  <a:lnTo>
                    <a:pt x="2178330" y="1378302"/>
                  </a:lnTo>
                  <a:lnTo>
                    <a:pt x="2173960" y="1310314"/>
                  </a:lnTo>
                  <a:lnTo>
                    <a:pt x="2215839" y="1259050"/>
                  </a:lnTo>
                  <a:cubicBezTo>
                    <a:pt x="2218388" y="1256142"/>
                    <a:pt x="2218024" y="1251415"/>
                    <a:pt x="2215110" y="1248870"/>
                  </a:cubicBezTo>
                  <a:lnTo>
                    <a:pt x="2143371" y="1187063"/>
                  </a:lnTo>
                  <a:lnTo>
                    <a:pt x="2105498" y="1092171"/>
                  </a:lnTo>
                  <a:lnTo>
                    <a:pt x="2086197" y="986008"/>
                  </a:lnTo>
                  <a:cubicBezTo>
                    <a:pt x="2085833" y="983826"/>
                    <a:pt x="2084376" y="982008"/>
                    <a:pt x="2082556" y="980918"/>
                  </a:cubicBezTo>
                  <a:lnTo>
                    <a:pt x="1867700" y="854758"/>
                  </a:lnTo>
                  <a:lnTo>
                    <a:pt x="1944174" y="786770"/>
                  </a:lnTo>
                  <a:lnTo>
                    <a:pt x="2124798" y="862757"/>
                  </a:lnTo>
                  <a:cubicBezTo>
                    <a:pt x="2127348" y="863847"/>
                    <a:pt x="2129897" y="863484"/>
                    <a:pt x="2132082" y="861666"/>
                  </a:cubicBezTo>
                  <a:cubicBezTo>
                    <a:pt x="2134267" y="859848"/>
                    <a:pt x="2135359" y="857303"/>
                    <a:pt x="2134631" y="854758"/>
                  </a:cubicBezTo>
                  <a:lnTo>
                    <a:pt x="2111689" y="717691"/>
                  </a:lnTo>
                  <a:lnTo>
                    <a:pt x="2210012" y="717691"/>
                  </a:lnTo>
                  <a:cubicBezTo>
                    <a:pt x="2212561" y="717691"/>
                    <a:pt x="2214746" y="716601"/>
                    <a:pt x="2215839" y="714783"/>
                  </a:cubicBezTo>
                  <a:cubicBezTo>
                    <a:pt x="2217296" y="712965"/>
                    <a:pt x="2217660" y="710420"/>
                    <a:pt x="2216931" y="708239"/>
                  </a:cubicBezTo>
                  <a:lnTo>
                    <a:pt x="2187798" y="625708"/>
                  </a:lnTo>
                  <a:cubicBezTo>
                    <a:pt x="2187434" y="624981"/>
                    <a:pt x="2187070" y="624253"/>
                    <a:pt x="2186706" y="623526"/>
                  </a:cubicBezTo>
                  <a:lnTo>
                    <a:pt x="2122613" y="546085"/>
                  </a:lnTo>
                  <a:lnTo>
                    <a:pt x="2049781" y="468281"/>
                  </a:lnTo>
                  <a:cubicBezTo>
                    <a:pt x="2049053" y="467554"/>
                    <a:pt x="2048324" y="467190"/>
                    <a:pt x="2047596" y="466827"/>
                  </a:cubicBezTo>
                  <a:lnTo>
                    <a:pt x="1894284" y="395203"/>
                  </a:lnTo>
                  <a:lnTo>
                    <a:pt x="1837111" y="285768"/>
                  </a:lnTo>
                  <a:cubicBezTo>
                    <a:pt x="1836018" y="283223"/>
                    <a:pt x="1833469" y="281768"/>
                    <a:pt x="1830556" y="281768"/>
                  </a:cubicBezTo>
                  <a:cubicBezTo>
                    <a:pt x="1830556" y="281768"/>
                    <a:pt x="1830556" y="281768"/>
                    <a:pt x="1830556" y="281768"/>
                  </a:cubicBezTo>
                  <a:cubicBezTo>
                    <a:pt x="1827642" y="281768"/>
                    <a:pt x="1825457" y="283223"/>
                    <a:pt x="1824001" y="285768"/>
                  </a:cubicBezTo>
                  <a:lnTo>
                    <a:pt x="1736602" y="460646"/>
                  </a:lnTo>
                  <a:cubicBezTo>
                    <a:pt x="1735510" y="462827"/>
                    <a:pt x="1735510" y="465736"/>
                    <a:pt x="1736966" y="467917"/>
                  </a:cubicBezTo>
                  <a:cubicBezTo>
                    <a:pt x="1738423" y="470099"/>
                    <a:pt x="1740608" y="471189"/>
                    <a:pt x="1743521" y="471189"/>
                  </a:cubicBezTo>
                  <a:lnTo>
                    <a:pt x="1862238" y="467190"/>
                  </a:lnTo>
                  <a:lnTo>
                    <a:pt x="1710746" y="560992"/>
                  </a:lnTo>
                  <a:lnTo>
                    <a:pt x="1593122" y="420289"/>
                  </a:lnTo>
                  <a:cubicBezTo>
                    <a:pt x="1592758" y="419926"/>
                    <a:pt x="1592394" y="419562"/>
                    <a:pt x="1592030" y="419562"/>
                  </a:cubicBezTo>
                  <a:cubicBezTo>
                    <a:pt x="1592030" y="419562"/>
                    <a:pt x="1591666" y="419199"/>
                    <a:pt x="1591666" y="419199"/>
                  </a:cubicBezTo>
                  <a:cubicBezTo>
                    <a:pt x="1590209" y="418108"/>
                    <a:pt x="1588388" y="417744"/>
                    <a:pt x="1586567" y="418108"/>
                  </a:cubicBezTo>
                  <a:cubicBezTo>
                    <a:pt x="1586567" y="418108"/>
                    <a:pt x="1586567" y="418108"/>
                    <a:pt x="1586203" y="418108"/>
                  </a:cubicBezTo>
                  <a:cubicBezTo>
                    <a:pt x="1585839" y="418108"/>
                    <a:pt x="1585839" y="418108"/>
                    <a:pt x="1585839" y="418472"/>
                  </a:cubicBezTo>
                  <a:cubicBezTo>
                    <a:pt x="1585475" y="418472"/>
                    <a:pt x="1585111" y="418472"/>
                    <a:pt x="1584747" y="418835"/>
                  </a:cubicBezTo>
                  <a:lnTo>
                    <a:pt x="1321822" y="523907"/>
                  </a:lnTo>
                  <a:lnTo>
                    <a:pt x="1033406" y="240685"/>
                  </a:lnTo>
                  <a:cubicBezTo>
                    <a:pt x="1033406" y="240685"/>
                    <a:pt x="1033406" y="240685"/>
                    <a:pt x="1033406" y="240685"/>
                  </a:cubicBezTo>
                  <a:cubicBezTo>
                    <a:pt x="1033406" y="240685"/>
                    <a:pt x="1033042" y="240321"/>
                    <a:pt x="1033042" y="240321"/>
                  </a:cubicBezTo>
                  <a:cubicBezTo>
                    <a:pt x="1033042" y="240321"/>
                    <a:pt x="1032677" y="240321"/>
                    <a:pt x="1032677" y="239958"/>
                  </a:cubicBezTo>
                  <a:cubicBezTo>
                    <a:pt x="1032313" y="239594"/>
                    <a:pt x="1031949" y="239594"/>
                    <a:pt x="1031585" y="239230"/>
                  </a:cubicBezTo>
                  <a:cubicBezTo>
                    <a:pt x="1031221" y="239230"/>
                    <a:pt x="1030857" y="238867"/>
                    <a:pt x="1030857" y="238867"/>
                  </a:cubicBezTo>
                  <a:cubicBezTo>
                    <a:pt x="1030492" y="238867"/>
                    <a:pt x="1030492" y="238867"/>
                    <a:pt x="1030128" y="238503"/>
                  </a:cubicBezTo>
                  <a:lnTo>
                    <a:pt x="744990" y="170879"/>
                  </a:lnTo>
                  <a:lnTo>
                    <a:pt x="551984" y="2181"/>
                  </a:lnTo>
                  <a:cubicBezTo>
                    <a:pt x="551620" y="1818"/>
                    <a:pt x="551256" y="1818"/>
                    <a:pt x="550892" y="1454"/>
                  </a:cubicBezTo>
                  <a:cubicBezTo>
                    <a:pt x="550527" y="1091"/>
                    <a:pt x="550163" y="1091"/>
                    <a:pt x="549799" y="727"/>
                  </a:cubicBezTo>
                  <a:cubicBezTo>
                    <a:pt x="549435" y="364"/>
                    <a:pt x="548707" y="364"/>
                    <a:pt x="548342" y="364"/>
                  </a:cubicBezTo>
                  <a:cubicBezTo>
                    <a:pt x="547978" y="364"/>
                    <a:pt x="547614" y="0"/>
                    <a:pt x="547250" y="0"/>
                  </a:cubicBezTo>
                  <a:cubicBezTo>
                    <a:pt x="547250" y="0"/>
                    <a:pt x="546886" y="0"/>
                    <a:pt x="546886" y="0"/>
                  </a:cubicBezTo>
                  <a:lnTo>
                    <a:pt x="240626" y="0"/>
                  </a:lnTo>
                  <a:cubicBezTo>
                    <a:pt x="238077" y="0"/>
                    <a:pt x="235892" y="1091"/>
                    <a:pt x="234799" y="3272"/>
                  </a:cubicBezTo>
                  <a:cubicBezTo>
                    <a:pt x="233343" y="5090"/>
                    <a:pt x="232978" y="7635"/>
                    <a:pt x="234071" y="9816"/>
                  </a:cubicBezTo>
                  <a:lnTo>
                    <a:pt x="304354" y="201419"/>
                  </a:lnTo>
                  <a:lnTo>
                    <a:pt x="122273" y="252683"/>
                  </a:lnTo>
                  <a:cubicBezTo>
                    <a:pt x="120088" y="253410"/>
                    <a:pt x="118632" y="254500"/>
                    <a:pt x="117539" y="256682"/>
                  </a:cubicBezTo>
                  <a:lnTo>
                    <a:pt x="39609" y="421744"/>
                  </a:lnTo>
                  <a:cubicBezTo>
                    <a:pt x="39244" y="422107"/>
                    <a:pt x="39244" y="422834"/>
                    <a:pt x="39244" y="423198"/>
                  </a:cubicBezTo>
                  <a:lnTo>
                    <a:pt x="279" y="588260"/>
                  </a:lnTo>
                  <a:cubicBezTo>
                    <a:pt x="-449" y="590441"/>
                    <a:pt x="279" y="592986"/>
                    <a:pt x="2100" y="594804"/>
                  </a:cubicBezTo>
                  <a:lnTo>
                    <a:pt x="109163" y="711147"/>
                  </a:lnTo>
                  <a:cubicBezTo>
                    <a:pt x="109528" y="711874"/>
                    <a:pt x="110256" y="712238"/>
                    <a:pt x="110984" y="712601"/>
                  </a:cubicBezTo>
                  <a:cubicBezTo>
                    <a:pt x="110984" y="712601"/>
                    <a:pt x="110984" y="712601"/>
                    <a:pt x="110984" y="712601"/>
                  </a:cubicBezTo>
                  <a:cubicBezTo>
                    <a:pt x="110984" y="712601"/>
                    <a:pt x="110984" y="712601"/>
                    <a:pt x="110984" y="712601"/>
                  </a:cubicBezTo>
                  <a:cubicBezTo>
                    <a:pt x="110984" y="712601"/>
                    <a:pt x="110984" y="712601"/>
                    <a:pt x="110984" y="712601"/>
                  </a:cubicBezTo>
                  <a:cubicBezTo>
                    <a:pt x="111713" y="712965"/>
                    <a:pt x="112077" y="712965"/>
                    <a:pt x="112805" y="713329"/>
                  </a:cubicBezTo>
                  <a:cubicBezTo>
                    <a:pt x="113169" y="713329"/>
                    <a:pt x="113169" y="713329"/>
                    <a:pt x="113533" y="713329"/>
                  </a:cubicBezTo>
                  <a:cubicBezTo>
                    <a:pt x="113898" y="713329"/>
                    <a:pt x="113898" y="713329"/>
                    <a:pt x="114262" y="713329"/>
                  </a:cubicBezTo>
                  <a:cubicBezTo>
                    <a:pt x="114626" y="713329"/>
                    <a:pt x="114990" y="713329"/>
                    <a:pt x="114990" y="713329"/>
                  </a:cubicBezTo>
                  <a:cubicBezTo>
                    <a:pt x="115354" y="713329"/>
                    <a:pt x="115354" y="713329"/>
                    <a:pt x="115718" y="713329"/>
                  </a:cubicBezTo>
                  <a:cubicBezTo>
                    <a:pt x="116447" y="713329"/>
                    <a:pt x="117175" y="712965"/>
                    <a:pt x="117903" y="712601"/>
                  </a:cubicBezTo>
                  <a:cubicBezTo>
                    <a:pt x="117903" y="712601"/>
                    <a:pt x="117903" y="712601"/>
                    <a:pt x="117903" y="712601"/>
                  </a:cubicBezTo>
                  <a:lnTo>
                    <a:pt x="117903" y="712601"/>
                  </a:lnTo>
                  <a:cubicBezTo>
                    <a:pt x="117903" y="712601"/>
                    <a:pt x="117903" y="712601"/>
                    <a:pt x="117903" y="712601"/>
                  </a:cubicBezTo>
                  <a:lnTo>
                    <a:pt x="266481" y="626435"/>
                  </a:lnTo>
                  <a:lnTo>
                    <a:pt x="422342" y="650067"/>
                  </a:lnTo>
                  <a:lnTo>
                    <a:pt x="573834" y="777681"/>
                  </a:lnTo>
                  <a:lnTo>
                    <a:pt x="583302" y="1017275"/>
                  </a:lnTo>
                  <a:cubicBezTo>
                    <a:pt x="583302" y="1018729"/>
                    <a:pt x="584030" y="1020183"/>
                    <a:pt x="584759" y="1021638"/>
                  </a:cubicBezTo>
                  <a:lnTo>
                    <a:pt x="707481" y="1172520"/>
                  </a:lnTo>
                  <a:lnTo>
                    <a:pt x="559996" y="1376484"/>
                  </a:lnTo>
                  <a:lnTo>
                    <a:pt x="487163" y="1473558"/>
                  </a:lnTo>
                  <a:cubicBezTo>
                    <a:pt x="486071" y="1474649"/>
                    <a:pt x="485707" y="1476466"/>
                    <a:pt x="485707" y="1477921"/>
                  </a:cubicBezTo>
                  <a:lnTo>
                    <a:pt x="485707" y="1647709"/>
                  </a:lnTo>
                  <a:cubicBezTo>
                    <a:pt x="485707" y="1649163"/>
                    <a:pt x="486071" y="1650254"/>
                    <a:pt x="486799" y="1651345"/>
                  </a:cubicBezTo>
                  <a:lnTo>
                    <a:pt x="582938" y="1809862"/>
                  </a:lnTo>
                  <a:lnTo>
                    <a:pt x="582938" y="2026188"/>
                  </a:lnTo>
                  <a:cubicBezTo>
                    <a:pt x="582938" y="2028005"/>
                    <a:pt x="583666" y="2029823"/>
                    <a:pt x="585123" y="2031278"/>
                  </a:cubicBezTo>
                  <a:lnTo>
                    <a:pt x="652493" y="2098538"/>
                  </a:lnTo>
                  <a:lnTo>
                    <a:pt x="700562" y="2175616"/>
                  </a:lnTo>
                  <a:cubicBezTo>
                    <a:pt x="700926" y="2176343"/>
                    <a:pt x="701655" y="2177070"/>
                    <a:pt x="702747" y="2177797"/>
                  </a:cubicBezTo>
                  <a:lnTo>
                    <a:pt x="806533" y="2249421"/>
                  </a:lnTo>
                  <a:cubicBezTo>
                    <a:pt x="806533" y="2249421"/>
                    <a:pt x="806533" y="2249421"/>
                    <a:pt x="806533" y="2249421"/>
                  </a:cubicBezTo>
                  <a:lnTo>
                    <a:pt x="829475" y="2265418"/>
                  </a:lnTo>
                  <a:lnTo>
                    <a:pt x="1003909" y="2371945"/>
                  </a:lnTo>
                  <a:lnTo>
                    <a:pt x="1085845" y="2453748"/>
                  </a:lnTo>
                  <a:cubicBezTo>
                    <a:pt x="1087666" y="2455566"/>
                    <a:pt x="1089851" y="2456293"/>
                    <a:pt x="1092036" y="2455930"/>
                  </a:cubicBezTo>
                  <a:lnTo>
                    <a:pt x="1253724" y="2429026"/>
                  </a:lnTo>
                  <a:lnTo>
                    <a:pt x="1239886" y="2459929"/>
                  </a:lnTo>
                  <a:lnTo>
                    <a:pt x="1191452" y="2532280"/>
                  </a:lnTo>
                  <a:cubicBezTo>
                    <a:pt x="1189631" y="2535189"/>
                    <a:pt x="1189995" y="2539188"/>
                    <a:pt x="1192545" y="2541733"/>
                  </a:cubicBezTo>
                  <a:lnTo>
                    <a:pt x="1309076" y="2653350"/>
                  </a:lnTo>
                  <a:cubicBezTo>
                    <a:pt x="1310533" y="2654804"/>
                    <a:pt x="1312718" y="2655531"/>
                    <a:pt x="1314539" y="2655531"/>
                  </a:cubicBezTo>
                  <a:cubicBezTo>
                    <a:pt x="1316724" y="2655531"/>
                    <a:pt x="1318544" y="2654440"/>
                    <a:pt x="1319637" y="2652622"/>
                  </a:cubicBezTo>
                  <a:lnTo>
                    <a:pt x="1352047" y="2610812"/>
                  </a:lnTo>
                  <a:lnTo>
                    <a:pt x="1445637" y="2589724"/>
                  </a:lnTo>
                  <a:lnTo>
                    <a:pt x="1424515" y="2709340"/>
                  </a:lnTo>
                  <a:lnTo>
                    <a:pt x="1356417" y="2966749"/>
                  </a:lnTo>
                  <a:cubicBezTo>
                    <a:pt x="1356053" y="2967476"/>
                    <a:pt x="1356053" y="2968567"/>
                    <a:pt x="1356053" y="2969294"/>
                  </a:cubicBezTo>
                  <a:cubicBezTo>
                    <a:pt x="1356053" y="2969294"/>
                    <a:pt x="1356053" y="2969294"/>
                    <a:pt x="1356053" y="2969294"/>
                  </a:cubicBezTo>
                  <a:cubicBezTo>
                    <a:pt x="1356053" y="2969657"/>
                    <a:pt x="1356053" y="2969657"/>
                    <a:pt x="1356053" y="2970021"/>
                  </a:cubicBezTo>
                  <a:cubicBezTo>
                    <a:pt x="1356053" y="2970748"/>
                    <a:pt x="1356417" y="2971112"/>
                    <a:pt x="1356417" y="2971839"/>
                  </a:cubicBezTo>
                  <a:lnTo>
                    <a:pt x="1453648" y="3190346"/>
                  </a:lnTo>
                  <a:cubicBezTo>
                    <a:pt x="1453648" y="3190346"/>
                    <a:pt x="1453648" y="3190709"/>
                    <a:pt x="1454013" y="3190709"/>
                  </a:cubicBezTo>
                  <a:cubicBezTo>
                    <a:pt x="1454013" y="3191073"/>
                    <a:pt x="1454377" y="3191436"/>
                    <a:pt x="1454741" y="3191436"/>
                  </a:cubicBezTo>
                  <a:cubicBezTo>
                    <a:pt x="1455105" y="3191800"/>
                    <a:pt x="1455105" y="3192164"/>
                    <a:pt x="1455469" y="3192527"/>
                  </a:cubicBezTo>
                  <a:cubicBezTo>
                    <a:pt x="1455469" y="3192527"/>
                    <a:pt x="1455469" y="3192890"/>
                    <a:pt x="1455833" y="3192890"/>
                  </a:cubicBezTo>
                  <a:cubicBezTo>
                    <a:pt x="1455833" y="3192890"/>
                    <a:pt x="1456198" y="3193254"/>
                    <a:pt x="1456562" y="3193254"/>
                  </a:cubicBezTo>
                  <a:cubicBezTo>
                    <a:pt x="1456926" y="3193254"/>
                    <a:pt x="1456926" y="3193618"/>
                    <a:pt x="1456926" y="3193618"/>
                  </a:cubicBezTo>
                  <a:lnTo>
                    <a:pt x="1633544" y="3303053"/>
                  </a:lnTo>
                  <a:lnTo>
                    <a:pt x="1638278" y="3547373"/>
                  </a:lnTo>
                  <a:lnTo>
                    <a:pt x="1672145" y="3838231"/>
                  </a:lnTo>
                  <a:lnTo>
                    <a:pt x="1657579" y="4206530"/>
                  </a:lnTo>
                  <a:cubicBezTo>
                    <a:pt x="1657579" y="4206530"/>
                    <a:pt x="1657579" y="4206893"/>
                    <a:pt x="1657579" y="4206893"/>
                  </a:cubicBezTo>
                  <a:cubicBezTo>
                    <a:pt x="1657579" y="4207257"/>
                    <a:pt x="1657579" y="4207257"/>
                    <a:pt x="1657579" y="4207621"/>
                  </a:cubicBezTo>
                  <a:cubicBezTo>
                    <a:pt x="1657579" y="4208348"/>
                    <a:pt x="1657943" y="4209075"/>
                    <a:pt x="1657943" y="4209802"/>
                  </a:cubicBezTo>
                  <a:lnTo>
                    <a:pt x="1657943" y="4209802"/>
                  </a:lnTo>
                  <a:cubicBezTo>
                    <a:pt x="1658307" y="4210529"/>
                    <a:pt x="1658671" y="4211256"/>
                    <a:pt x="1659400" y="4211983"/>
                  </a:cubicBezTo>
                  <a:cubicBezTo>
                    <a:pt x="1659400" y="4211983"/>
                    <a:pt x="1659400" y="4212347"/>
                    <a:pt x="1659764" y="4212347"/>
                  </a:cubicBezTo>
                  <a:lnTo>
                    <a:pt x="1829827" y="4377409"/>
                  </a:lnTo>
                  <a:cubicBezTo>
                    <a:pt x="1829827" y="4377409"/>
                    <a:pt x="1829827" y="4377409"/>
                    <a:pt x="1829827" y="4377409"/>
                  </a:cubicBezTo>
                  <a:cubicBezTo>
                    <a:pt x="1829827" y="4377409"/>
                    <a:pt x="1829827" y="4377409"/>
                    <a:pt x="1830192" y="4377409"/>
                  </a:cubicBezTo>
                  <a:cubicBezTo>
                    <a:pt x="1830920" y="4377772"/>
                    <a:pt x="1831284" y="4378499"/>
                    <a:pt x="1832012" y="4378499"/>
                  </a:cubicBezTo>
                  <a:cubicBezTo>
                    <a:pt x="1832012" y="4378499"/>
                    <a:pt x="1832377" y="4378499"/>
                    <a:pt x="1832377" y="4378863"/>
                  </a:cubicBezTo>
                  <a:cubicBezTo>
                    <a:pt x="1832377" y="4378863"/>
                    <a:pt x="1832741" y="4378863"/>
                    <a:pt x="1832741" y="4378863"/>
                  </a:cubicBezTo>
                  <a:cubicBezTo>
                    <a:pt x="1832741" y="4378863"/>
                    <a:pt x="1833105" y="4378863"/>
                    <a:pt x="1833105" y="4379226"/>
                  </a:cubicBezTo>
                  <a:lnTo>
                    <a:pt x="2037400" y="4427945"/>
                  </a:lnTo>
                  <a:cubicBezTo>
                    <a:pt x="2038128" y="4427945"/>
                    <a:pt x="2038492" y="4428309"/>
                    <a:pt x="2039220" y="4428309"/>
                  </a:cubicBezTo>
                  <a:cubicBezTo>
                    <a:pt x="2041770" y="4428309"/>
                    <a:pt x="2044319" y="4426855"/>
                    <a:pt x="2045775" y="4424309"/>
                  </a:cubicBezTo>
                  <a:cubicBezTo>
                    <a:pt x="2047232" y="4421401"/>
                    <a:pt x="2046504" y="4417765"/>
                    <a:pt x="2043954" y="4415584"/>
                  </a:cubicBezTo>
                  <a:lnTo>
                    <a:pt x="1878625" y="4278881"/>
                  </a:lnTo>
                  <a:lnTo>
                    <a:pt x="1948180" y="4162901"/>
                  </a:lnTo>
                  <a:cubicBezTo>
                    <a:pt x="1949637" y="4160356"/>
                    <a:pt x="1949637" y="4157084"/>
                    <a:pt x="1947816" y="4154902"/>
                  </a:cubicBezTo>
                  <a:lnTo>
                    <a:pt x="1891735" y="4080370"/>
                  </a:lnTo>
                  <a:lnTo>
                    <a:pt x="1943446" y="3920762"/>
                  </a:lnTo>
                  <a:lnTo>
                    <a:pt x="2083648" y="3789149"/>
                  </a:lnTo>
                  <a:lnTo>
                    <a:pt x="2234411" y="3628813"/>
                  </a:lnTo>
                  <a:cubicBezTo>
                    <a:pt x="2234411" y="3628813"/>
                    <a:pt x="2234411" y="3628813"/>
                    <a:pt x="2234411" y="3628813"/>
                  </a:cubicBezTo>
                  <a:cubicBezTo>
                    <a:pt x="2234775" y="3628450"/>
                    <a:pt x="2235139" y="3627723"/>
                    <a:pt x="2235503" y="3626996"/>
                  </a:cubicBezTo>
                  <a:cubicBezTo>
                    <a:pt x="2235503" y="3626996"/>
                    <a:pt x="2235503" y="3626996"/>
                    <a:pt x="2235503" y="3626632"/>
                  </a:cubicBezTo>
                  <a:cubicBezTo>
                    <a:pt x="2235868" y="3625905"/>
                    <a:pt x="2235868" y="3625541"/>
                    <a:pt x="2235868" y="3624814"/>
                  </a:cubicBezTo>
                  <a:cubicBezTo>
                    <a:pt x="2235868" y="3624451"/>
                    <a:pt x="2235868" y="3624451"/>
                    <a:pt x="2235868" y="3624087"/>
                  </a:cubicBezTo>
                  <a:cubicBezTo>
                    <a:pt x="2235868" y="3624087"/>
                    <a:pt x="2235868" y="3624087"/>
                    <a:pt x="2235868" y="3624087"/>
                  </a:cubicBezTo>
                  <a:lnTo>
                    <a:pt x="2240602" y="3464115"/>
                  </a:lnTo>
                  <a:lnTo>
                    <a:pt x="2406295" y="3402672"/>
                  </a:lnTo>
                  <a:cubicBezTo>
                    <a:pt x="2406295" y="3402672"/>
                    <a:pt x="2406660" y="3402672"/>
                    <a:pt x="2406660" y="3402308"/>
                  </a:cubicBezTo>
                  <a:cubicBezTo>
                    <a:pt x="2406660" y="3402308"/>
                    <a:pt x="2407024" y="3402308"/>
                    <a:pt x="2407024" y="3401944"/>
                  </a:cubicBezTo>
                  <a:cubicBezTo>
                    <a:pt x="2407752" y="3401581"/>
                    <a:pt x="2408844" y="3400854"/>
                    <a:pt x="2409209" y="3400127"/>
                  </a:cubicBezTo>
                  <a:cubicBezTo>
                    <a:pt x="2409209" y="3400127"/>
                    <a:pt x="2409209" y="3400127"/>
                    <a:pt x="2409209" y="3400127"/>
                  </a:cubicBezTo>
                  <a:cubicBezTo>
                    <a:pt x="2409209" y="3400127"/>
                    <a:pt x="2409209" y="3399763"/>
                    <a:pt x="2409209" y="3399763"/>
                  </a:cubicBezTo>
                  <a:cubicBezTo>
                    <a:pt x="2409573" y="3399036"/>
                    <a:pt x="2409937" y="3398309"/>
                    <a:pt x="2410301" y="3397582"/>
                  </a:cubicBezTo>
                  <a:cubicBezTo>
                    <a:pt x="2410301" y="3397582"/>
                    <a:pt x="2410301" y="3397218"/>
                    <a:pt x="2410301" y="3397218"/>
                  </a:cubicBezTo>
                  <a:cubicBezTo>
                    <a:pt x="2410301" y="3397218"/>
                    <a:pt x="2410301" y="3397218"/>
                    <a:pt x="2410301" y="3397218"/>
                  </a:cubicBezTo>
                  <a:lnTo>
                    <a:pt x="2468203" y="3122721"/>
                  </a:lnTo>
                  <a:lnTo>
                    <a:pt x="2568711" y="3027102"/>
                  </a:lnTo>
                  <a:cubicBezTo>
                    <a:pt x="2568711" y="3027102"/>
                    <a:pt x="2568711" y="3026738"/>
                    <a:pt x="2569076" y="3026738"/>
                  </a:cubicBezTo>
                  <a:cubicBezTo>
                    <a:pt x="2569440" y="3026375"/>
                    <a:pt x="2569804" y="3026011"/>
                    <a:pt x="2569804" y="3025284"/>
                  </a:cubicBezTo>
                  <a:cubicBezTo>
                    <a:pt x="2570168" y="3024920"/>
                    <a:pt x="2570168" y="3024557"/>
                    <a:pt x="2570532" y="3024193"/>
                  </a:cubicBezTo>
                  <a:cubicBezTo>
                    <a:pt x="2570896" y="3023829"/>
                    <a:pt x="2570896" y="3023102"/>
                    <a:pt x="2570896" y="3022739"/>
                  </a:cubicBezTo>
                  <a:cubicBezTo>
                    <a:pt x="2570896" y="3022375"/>
                    <a:pt x="2571261" y="3022012"/>
                    <a:pt x="2571261" y="3021648"/>
                  </a:cubicBezTo>
                  <a:lnTo>
                    <a:pt x="2571261" y="2749696"/>
                  </a:lnTo>
                  <a:cubicBezTo>
                    <a:pt x="2571989" y="2746788"/>
                    <a:pt x="2569440" y="2743879"/>
                    <a:pt x="2566162" y="2742788"/>
                  </a:cubicBezTo>
                  <a:close/>
                  <a:moveTo>
                    <a:pt x="1200556" y="2331225"/>
                  </a:moveTo>
                  <a:lnTo>
                    <a:pt x="1200556" y="2181069"/>
                  </a:lnTo>
                  <a:lnTo>
                    <a:pt x="1260643" y="2192340"/>
                  </a:lnTo>
                  <a:lnTo>
                    <a:pt x="1200556" y="2331225"/>
                  </a:lnTo>
                  <a:close/>
                  <a:moveTo>
                    <a:pt x="1042146" y="2075270"/>
                  </a:moveTo>
                  <a:cubicBezTo>
                    <a:pt x="1041417" y="2076360"/>
                    <a:pt x="1040689" y="2077451"/>
                    <a:pt x="1040689" y="2078542"/>
                  </a:cubicBezTo>
                  <a:lnTo>
                    <a:pt x="1012649" y="2204701"/>
                  </a:lnTo>
                  <a:lnTo>
                    <a:pt x="821464" y="2234878"/>
                  </a:lnTo>
                  <a:lnTo>
                    <a:pt x="940180" y="1818951"/>
                  </a:lnTo>
                  <a:lnTo>
                    <a:pt x="1157585" y="1941112"/>
                  </a:lnTo>
                  <a:lnTo>
                    <a:pt x="1042146" y="2075270"/>
                  </a:lnTo>
                  <a:close/>
                  <a:moveTo>
                    <a:pt x="636105" y="248320"/>
                  </a:moveTo>
                  <a:lnTo>
                    <a:pt x="267938" y="427197"/>
                  </a:lnTo>
                  <a:lnTo>
                    <a:pt x="318921" y="214144"/>
                  </a:lnTo>
                  <a:lnTo>
                    <a:pt x="636105" y="248320"/>
                  </a:lnTo>
                  <a:close/>
                  <a:moveTo>
                    <a:pt x="652857" y="256682"/>
                  </a:moveTo>
                  <a:lnTo>
                    <a:pt x="575655" y="758775"/>
                  </a:lnTo>
                  <a:lnTo>
                    <a:pt x="269395" y="442831"/>
                  </a:lnTo>
                  <a:lnTo>
                    <a:pt x="652857" y="256682"/>
                  </a:lnTo>
                  <a:close/>
                  <a:moveTo>
                    <a:pt x="1805064" y="519181"/>
                  </a:moveTo>
                  <a:lnTo>
                    <a:pt x="1846579" y="571535"/>
                  </a:lnTo>
                  <a:lnTo>
                    <a:pt x="1808706" y="659156"/>
                  </a:lnTo>
                  <a:lnTo>
                    <a:pt x="1720579" y="571899"/>
                  </a:lnTo>
                  <a:lnTo>
                    <a:pt x="1805064" y="519181"/>
                  </a:lnTo>
                  <a:close/>
                  <a:moveTo>
                    <a:pt x="1242070" y="1899664"/>
                  </a:moveTo>
                  <a:lnTo>
                    <a:pt x="1169602" y="1931295"/>
                  </a:lnTo>
                  <a:lnTo>
                    <a:pt x="950741" y="1808408"/>
                  </a:lnTo>
                  <a:lnTo>
                    <a:pt x="1511186" y="1495736"/>
                  </a:lnTo>
                  <a:lnTo>
                    <a:pt x="1242070" y="1899664"/>
                  </a:lnTo>
                  <a:close/>
                  <a:moveTo>
                    <a:pt x="1118620" y="1237963"/>
                  </a:moveTo>
                  <a:lnTo>
                    <a:pt x="1519198" y="1474285"/>
                  </a:lnTo>
                  <a:lnTo>
                    <a:pt x="948192" y="1793138"/>
                  </a:lnTo>
                  <a:lnTo>
                    <a:pt x="1118620" y="1237963"/>
                  </a:lnTo>
                  <a:close/>
                  <a:moveTo>
                    <a:pt x="1728955" y="1219784"/>
                  </a:moveTo>
                  <a:lnTo>
                    <a:pt x="1132094" y="1219784"/>
                  </a:lnTo>
                  <a:lnTo>
                    <a:pt x="1448550" y="906385"/>
                  </a:lnTo>
                  <a:lnTo>
                    <a:pt x="1728955" y="1219784"/>
                  </a:lnTo>
                  <a:close/>
                  <a:moveTo>
                    <a:pt x="1431070" y="902750"/>
                  </a:moveTo>
                  <a:lnTo>
                    <a:pt x="1119712" y="1211422"/>
                  </a:lnTo>
                  <a:lnTo>
                    <a:pt x="1078926" y="902750"/>
                  </a:lnTo>
                  <a:lnTo>
                    <a:pt x="1431070" y="902750"/>
                  </a:lnTo>
                  <a:close/>
                  <a:moveTo>
                    <a:pt x="1084388" y="888207"/>
                  </a:moveTo>
                  <a:lnTo>
                    <a:pt x="1317816" y="547176"/>
                  </a:lnTo>
                  <a:lnTo>
                    <a:pt x="1438354" y="888207"/>
                  </a:lnTo>
                  <a:lnTo>
                    <a:pt x="1084388" y="888207"/>
                  </a:lnTo>
                  <a:close/>
                  <a:moveTo>
                    <a:pt x="939088" y="1772778"/>
                  </a:moveTo>
                  <a:lnTo>
                    <a:pt x="914325" y="1556452"/>
                  </a:lnTo>
                  <a:lnTo>
                    <a:pt x="1091672" y="1276865"/>
                  </a:lnTo>
                  <a:lnTo>
                    <a:pt x="939088" y="1772778"/>
                  </a:lnTo>
                  <a:close/>
                  <a:moveTo>
                    <a:pt x="1540683" y="1493918"/>
                  </a:moveTo>
                  <a:lnTo>
                    <a:pt x="1665226" y="1642982"/>
                  </a:lnTo>
                  <a:lnTo>
                    <a:pt x="1531943" y="1784412"/>
                  </a:lnTo>
                  <a:lnTo>
                    <a:pt x="1540683" y="1493918"/>
                  </a:lnTo>
                  <a:close/>
                  <a:moveTo>
                    <a:pt x="1532307" y="1465196"/>
                  </a:moveTo>
                  <a:lnTo>
                    <a:pt x="1141198" y="1234327"/>
                  </a:lnTo>
                  <a:lnTo>
                    <a:pt x="1729683" y="1234327"/>
                  </a:lnTo>
                  <a:lnTo>
                    <a:pt x="1532307" y="1465196"/>
                  </a:lnTo>
                  <a:close/>
                  <a:moveTo>
                    <a:pt x="1742064" y="1212150"/>
                  </a:moveTo>
                  <a:lnTo>
                    <a:pt x="1463845" y="901295"/>
                  </a:lnTo>
                  <a:lnTo>
                    <a:pt x="1844758" y="864938"/>
                  </a:lnTo>
                  <a:lnTo>
                    <a:pt x="1742064" y="1212150"/>
                  </a:lnTo>
                  <a:close/>
                  <a:moveTo>
                    <a:pt x="1332383" y="545358"/>
                  </a:moveTo>
                  <a:lnTo>
                    <a:pt x="1613515" y="674426"/>
                  </a:lnTo>
                  <a:lnTo>
                    <a:pt x="1451099" y="880572"/>
                  </a:lnTo>
                  <a:lnTo>
                    <a:pt x="1332383" y="545358"/>
                  </a:lnTo>
                  <a:close/>
                  <a:moveTo>
                    <a:pt x="1629539" y="654430"/>
                  </a:moveTo>
                  <a:lnTo>
                    <a:pt x="1598221" y="449375"/>
                  </a:lnTo>
                  <a:lnTo>
                    <a:pt x="1699093" y="570445"/>
                  </a:lnTo>
                  <a:lnTo>
                    <a:pt x="1629539" y="654430"/>
                  </a:lnTo>
                  <a:close/>
                  <a:moveTo>
                    <a:pt x="1615700" y="659520"/>
                  </a:moveTo>
                  <a:lnTo>
                    <a:pt x="1338209" y="531906"/>
                  </a:lnTo>
                  <a:lnTo>
                    <a:pt x="1581469" y="434832"/>
                  </a:lnTo>
                  <a:lnTo>
                    <a:pt x="1615700" y="659520"/>
                  </a:lnTo>
                  <a:close/>
                  <a:moveTo>
                    <a:pt x="1076377" y="874027"/>
                  </a:moveTo>
                  <a:lnTo>
                    <a:pt x="1036319" y="263590"/>
                  </a:lnTo>
                  <a:lnTo>
                    <a:pt x="1310169" y="532270"/>
                  </a:lnTo>
                  <a:lnTo>
                    <a:pt x="1076377" y="874027"/>
                  </a:lnTo>
                  <a:close/>
                  <a:moveTo>
                    <a:pt x="668516" y="251228"/>
                  </a:moveTo>
                  <a:lnTo>
                    <a:pt x="1012649" y="252319"/>
                  </a:lnTo>
                  <a:lnTo>
                    <a:pt x="592042" y="749686"/>
                  </a:lnTo>
                  <a:lnTo>
                    <a:pt x="668516" y="251228"/>
                  </a:lnTo>
                  <a:close/>
                  <a:moveTo>
                    <a:pt x="1022117" y="263590"/>
                  </a:moveTo>
                  <a:lnTo>
                    <a:pt x="1062903" y="886025"/>
                  </a:lnTo>
                  <a:lnTo>
                    <a:pt x="594227" y="770046"/>
                  </a:lnTo>
                  <a:lnTo>
                    <a:pt x="1022117" y="263590"/>
                  </a:lnTo>
                  <a:close/>
                  <a:moveTo>
                    <a:pt x="1105874" y="1218330"/>
                  </a:moveTo>
                  <a:lnTo>
                    <a:pt x="734793" y="1167430"/>
                  </a:lnTo>
                  <a:lnTo>
                    <a:pt x="1065088" y="909294"/>
                  </a:lnTo>
                  <a:lnTo>
                    <a:pt x="1105874" y="1218330"/>
                  </a:lnTo>
                  <a:close/>
                  <a:moveTo>
                    <a:pt x="1102232" y="1232510"/>
                  </a:moveTo>
                  <a:lnTo>
                    <a:pt x="907406" y="1539728"/>
                  </a:lnTo>
                  <a:lnTo>
                    <a:pt x="729695" y="1181246"/>
                  </a:lnTo>
                  <a:lnTo>
                    <a:pt x="1102232" y="1232510"/>
                  </a:lnTo>
                  <a:close/>
                  <a:moveTo>
                    <a:pt x="927435" y="1801136"/>
                  </a:moveTo>
                  <a:lnTo>
                    <a:pt x="610978" y="1801136"/>
                  </a:lnTo>
                  <a:lnTo>
                    <a:pt x="900487" y="1568814"/>
                  </a:lnTo>
                  <a:lnTo>
                    <a:pt x="927435" y="1801136"/>
                  </a:lnTo>
                  <a:close/>
                  <a:moveTo>
                    <a:pt x="1443452" y="1881122"/>
                  </a:moveTo>
                  <a:cubicBezTo>
                    <a:pt x="1442359" y="1882577"/>
                    <a:pt x="1441631" y="1884394"/>
                    <a:pt x="1441631" y="1885849"/>
                  </a:cubicBezTo>
                  <a:lnTo>
                    <a:pt x="1441631" y="1994193"/>
                  </a:lnTo>
                  <a:lnTo>
                    <a:pt x="1366250" y="2063272"/>
                  </a:lnTo>
                  <a:lnTo>
                    <a:pt x="1366250" y="1895302"/>
                  </a:lnTo>
                  <a:cubicBezTo>
                    <a:pt x="1366250" y="1893120"/>
                    <a:pt x="1365521" y="1891302"/>
                    <a:pt x="1364065" y="1889848"/>
                  </a:cubicBezTo>
                  <a:cubicBezTo>
                    <a:pt x="1362608" y="1888394"/>
                    <a:pt x="1360423" y="1887667"/>
                    <a:pt x="1358602" y="1888030"/>
                  </a:cubicBezTo>
                  <a:lnTo>
                    <a:pt x="1261735" y="1896392"/>
                  </a:lnTo>
                  <a:lnTo>
                    <a:pt x="1526117" y="1499372"/>
                  </a:lnTo>
                  <a:lnTo>
                    <a:pt x="1517377" y="1800046"/>
                  </a:lnTo>
                  <a:lnTo>
                    <a:pt x="1443452" y="1881122"/>
                  </a:lnTo>
                  <a:close/>
                  <a:moveTo>
                    <a:pt x="1786128" y="1589174"/>
                  </a:moveTo>
                  <a:lnTo>
                    <a:pt x="1676879" y="1634620"/>
                  </a:lnTo>
                  <a:lnTo>
                    <a:pt x="1543232" y="1474649"/>
                  </a:lnTo>
                  <a:lnTo>
                    <a:pt x="1742793" y="1240872"/>
                  </a:lnTo>
                  <a:lnTo>
                    <a:pt x="1836746" y="1482647"/>
                  </a:lnTo>
                  <a:lnTo>
                    <a:pt x="1786128" y="1589174"/>
                  </a:lnTo>
                  <a:close/>
                  <a:moveTo>
                    <a:pt x="1849856" y="1475739"/>
                  </a:moveTo>
                  <a:lnTo>
                    <a:pt x="1756995" y="1236872"/>
                  </a:lnTo>
                  <a:lnTo>
                    <a:pt x="1959105" y="1280137"/>
                  </a:lnTo>
                  <a:lnTo>
                    <a:pt x="1959105" y="1475739"/>
                  </a:lnTo>
                  <a:lnTo>
                    <a:pt x="1849856" y="1475739"/>
                  </a:lnTo>
                  <a:close/>
                  <a:moveTo>
                    <a:pt x="2071631" y="992552"/>
                  </a:moveTo>
                  <a:lnTo>
                    <a:pt x="2090567" y="1096170"/>
                  </a:lnTo>
                  <a:cubicBezTo>
                    <a:pt x="2090567" y="1096534"/>
                    <a:pt x="2090931" y="1097261"/>
                    <a:pt x="2090931" y="1097624"/>
                  </a:cubicBezTo>
                  <a:lnTo>
                    <a:pt x="2129897" y="1194698"/>
                  </a:lnTo>
                  <a:cubicBezTo>
                    <a:pt x="2130261" y="1195789"/>
                    <a:pt x="2130989" y="1196880"/>
                    <a:pt x="2131718" y="1197607"/>
                  </a:cubicBezTo>
                  <a:lnTo>
                    <a:pt x="2199452" y="1256142"/>
                  </a:lnTo>
                  <a:lnTo>
                    <a:pt x="2160122" y="1303770"/>
                  </a:lnTo>
                  <a:cubicBezTo>
                    <a:pt x="2159030" y="1305224"/>
                    <a:pt x="2158301" y="1307042"/>
                    <a:pt x="2158665" y="1308860"/>
                  </a:cubicBezTo>
                  <a:lnTo>
                    <a:pt x="2163400" y="1381574"/>
                  </a:lnTo>
                  <a:cubicBezTo>
                    <a:pt x="2163400" y="1383028"/>
                    <a:pt x="2164128" y="1384119"/>
                    <a:pt x="2164856" y="1385210"/>
                  </a:cubicBezTo>
                  <a:lnTo>
                    <a:pt x="2200180" y="1433565"/>
                  </a:lnTo>
                  <a:lnTo>
                    <a:pt x="2162307" y="1471376"/>
                  </a:lnTo>
                  <a:lnTo>
                    <a:pt x="2110960" y="1389936"/>
                  </a:lnTo>
                  <a:lnTo>
                    <a:pt x="2158301" y="1267049"/>
                  </a:lnTo>
                  <a:cubicBezTo>
                    <a:pt x="2159030" y="1264867"/>
                    <a:pt x="2159030" y="1262322"/>
                    <a:pt x="2157573" y="1260141"/>
                  </a:cubicBezTo>
                  <a:cubicBezTo>
                    <a:pt x="2156116" y="1257960"/>
                    <a:pt x="2153931" y="1256869"/>
                    <a:pt x="2151382" y="1257233"/>
                  </a:cubicBezTo>
                  <a:lnTo>
                    <a:pt x="1967481" y="1267049"/>
                  </a:lnTo>
                  <a:lnTo>
                    <a:pt x="1754810" y="1221602"/>
                  </a:lnTo>
                  <a:lnTo>
                    <a:pt x="1859324" y="867847"/>
                  </a:lnTo>
                  <a:lnTo>
                    <a:pt x="2071631" y="992552"/>
                  </a:lnTo>
                  <a:close/>
                  <a:moveTo>
                    <a:pt x="2117515" y="844942"/>
                  </a:moveTo>
                  <a:lnTo>
                    <a:pt x="1953642" y="776227"/>
                  </a:lnTo>
                  <a:lnTo>
                    <a:pt x="2057064" y="641705"/>
                  </a:lnTo>
                  <a:lnTo>
                    <a:pt x="2095665" y="713692"/>
                  </a:lnTo>
                  <a:lnTo>
                    <a:pt x="2117515" y="844942"/>
                  </a:lnTo>
                  <a:close/>
                  <a:moveTo>
                    <a:pt x="2199452" y="703876"/>
                  </a:moveTo>
                  <a:lnTo>
                    <a:pt x="2107319" y="703876"/>
                  </a:lnTo>
                  <a:lnTo>
                    <a:pt x="2067261" y="628616"/>
                  </a:lnTo>
                  <a:lnTo>
                    <a:pt x="2117879" y="562810"/>
                  </a:lnTo>
                  <a:lnTo>
                    <a:pt x="2174324" y="632252"/>
                  </a:lnTo>
                  <a:lnTo>
                    <a:pt x="2199452" y="703876"/>
                  </a:lnTo>
                  <a:close/>
                  <a:moveTo>
                    <a:pt x="1754810" y="455919"/>
                  </a:moveTo>
                  <a:lnTo>
                    <a:pt x="1830556" y="304673"/>
                  </a:lnTo>
                  <a:lnTo>
                    <a:pt x="1882267" y="403565"/>
                  </a:lnTo>
                  <a:cubicBezTo>
                    <a:pt x="1882995" y="405019"/>
                    <a:pt x="1884087" y="406110"/>
                    <a:pt x="1885544" y="406837"/>
                  </a:cubicBezTo>
                  <a:lnTo>
                    <a:pt x="2039949" y="479188"/>
                  </a:lnTo>
                  <a:lnTo>
                    <a:pt x="2107683" y="551175"/>
                  </a:lnTo>
                  <a:lnTo>
                    <a:pt x="2058521" y="615164"/>
                  </a:lnTo>
                  <a:lnTo>
                    <a:pt x="1893920" y="453011"/>
                  </a:lnTo>
                  <a:cubicBezTo>
                    <a:pt x="1893920" y="453011"/>
                    <a:pt x="1893556" y="453011"/>
                    <a:pt x="1893556" y="452647"/>
                  </a:cubicBezTo>
                  <a:cubicBezTo>
                    <a:pt x="1893192" y="452284"/>
                    <a:pt x="1892463" y="451920"/>
                    <a:pt x="1892099" y="451557"/>
                  </a:cubicBezTo>
                  <a:cubicBezTo>
                    <a:pt x="1891735" y="451557"/>
                    <a:pt x="1891735" y="451193"/>
                    <a:pt x="1891371" y="451193"/>
                  </a:cubicBezTo>
                  <a:cubicBezTo>
                    <a:pt x="1890642" y="450829"/>
                    <a:pt x="1890278" y="450829"/>
                    <a:pt x="1889550" y="450829"/>
                  </a:cubicBezTo>
                  <a:cubicBezTo>
                    <a:pt x="1889186" y="450829"/>
                    <a:pt x="1889186" y="450829"/>
                    <a:pt x="1888822" y="450829"/>
                  </a:cubicBezTo>
                  <a:cubicBezTo>
                    <a:pt x="1888822" y="450829"/>
                    <a:pt x="1888822" y="450829"/>
                    <a:pt x="1888822" y="450829"/>
                  </a:cubicBezTo>
                  <a:lnTo>
                    <a:pt x="1754810" y="455919"/>
                  </a:lnTo>
                  <a:close/>
                  <a:moveTo>
                    <a:pt x="1887729" y="467917"/>
                  </a:moveTo>
                  <a:lnTo>
                    <a:pt x="2049417" y="626798"/>
                  </a:lnTo>
                  <a:lnTo>
                    <a:pt x="2049417" y="627162"/>
                  </a:lnTo>
                  <a:lnTo>
                    <a:pt x="1936891" y="774045"/>
                  </a:lnTo>
                  <a:lnTo>
                    <a:pt x="1851677" y="849668"/>
                  </a:lnTo>
                  <a:lnTo>
                    <a:pt x="1464937" y="886752"/>
                  </a:lnTo>
                  <a:lnTo>
                    <a:pt x="1630631" y="676244"/>
                  </a:lnTo>
                  <a:lnTo>
                    <a:pt x="1709290" y="580988"/>
                  </a:lnTo>
                  <a:lnTo>
                    <a:pt x="1805793" y="676608"/>
                  </a:lnTo>
                  <a:cubicBezTo>
                    <a:pt x="1807614" y="678426"/>
                    <a:pt x="1809799" y="679153"/>
                    <a:pt x="1812348" y="678426"/>
                  </a:cubicBezTo>
                  <a:cubicBezTo>
                    <a:pt x="1814897" y="678062"/>
                    <a:pt x="1816718" y="676244"/>
                    <a:pt x="1817810" y="674063"/>
                  </a:cubicBezTo>
                  <a:lnTo>
                    <a:pt x="1861510" y="572626"/>
                  </a:lnTo>
                  <a:cubicBezTo>
                    <a:pt x="1862602" y="570081"/>
                    <a:pt x="1862238" y="567173"/>
                    <a:pt x="1860417" y="565355"/>
                  </a:cubicBezTo>
                  <a:lnTo>
                    <a:pt x="1817446" y="511182"/>
                  </a:lnTo>
                  <a:lnTo>
                    <a:pt x="1887729" y="467917"/>
                  </a:lnTo>
                  <a:close/>
                  <a:moveTo>
                    <a:pt x="739527" y="184331"/>
                  </a:moveTo>
                  <a:lnTo>
                    <a:pt x="964943" y="237776"/>
                  </a:lnTo>
                  <a:lnTo>
                    <a:pt x="662689" y="236685"/>
                  </a:lnTo>
                  <a:lnTo>
                    <a:pt x="330938" y="201055"/>
                  </a:lnTo>
                  <a:lnTo>
                    <a:pt x="546522" y="17088"/>
                  </a:lnTo>
                  <a:lnTo>
                    <a:pt x="736250" y="182513"/>
                  </a:lnTo>
                  <a:cubicBezTo>
                    <a:pt x="737342" y="183240"/>
                    <a:pt x="738435" y="183967"/>
                    <a:pt x="739527" y="184331"/>
                  </a:cubicBezTo>
                  <a:close/>
                  <a:moveTo>
                    <a:pt x="250822" y="14543"/>
                  </a:moveTo>
                  <a:lnTo>
                    <a:pt x="526857" y="14543"/>
                  </a:lnTo>
                  <a:lnTo>
                    <a:pt x="316371" y="193784"/>
                  </a:lnTo>
                  <a:lnTo>
                    <a:pt x="250822" y="14543"/>
                  </a:lnTo>
                  <a:close/>
                  <a:moveTo>
                    <a:pt x="128828" y="265771"/>
                  </a:moveTo>
                  <a:lnTo>
                    <a:pt x="303262" y="216689"/>
                  </a:lnTo>
                  <a:lnTo>
                    <a:pt x="251915" y="431560"/>
                  </a:lnTo>
                  <a:lnTo>
                    <a:pt x="70926" y="388295"/>
                  </a:lnTo>
                  <a:lnTo>
                    <a:pt x="128828" y="265771"/>
                  </a:lnTo>
                  <a:close/>
                  <a:moveTo>
                    <a:pt x="52718" y="427197"/>
                  </a:moveTo>
                  <a:lnTo>
                    <a:pt x="64736" y="402111"/>
                  </a:lnTo>
                  <a:lnTo>
                    <a:pt x="246452" y="445739"/>
                  </a:lnTo>
                  <a:lnTo>
                    <a:pt x="112441" y="694059"/>
                  </a:lnTo>
                  <a:lnTo>
                    <a:pt x="14846" y="587896"/>
                  </a:lnTo>
                  <a:lnTo>
                    <a:pt x="52718" y="427197"/>
                  </a:lnTo>
                  <a:close/>
                  <a:moveTo>
                    <a:pt x="426348" y="635888"/>
                  </a:moveTo>
                  <a:lnTo>
                    <a:pt x="265753" y="611528"/>
                  </a:lnTo>
                  <a:cubicBezTo>
                    <a:pt x="264296" y="611165"/>
                    <a:pt x="262476" y="611528"/>
                    <a:pt x="261019" y="612255"/>
                  </a:cubicBezTo>
                  <a:lnTo>
                    <a:pt x="132470" y="686788"/>
                  </a:lnTo>
                  <a:lnTo>
                    <a:pt x="258834" y="452284"/>
                  </a:lnTo>
                  <a:lnTo>
                    <a:pt x="475146" y="675517"/>
                  </a:lnTo>
                  <a:lnTo>
                    <a:pt x="429626" y="637342"/>
                  </a:lnTo>
                  <a:cubicBezTo>
                    <a:pt x="428897" y="636615"/>
                    <a:pt x="427441" y="636251"/>
                    <a:pt x="426348" y="635888"/>
                  </a:cubicBezTo>
                  <a:close/>
                  <a:moveTo>
                    <a:pt x="597504" y="1014366"/>
                  </a:moveTo>
                  <a:lnTo>
                    <a:pt x="588400" y="783862"/>
                  </a:lnTo>
                  <a:lnTo>
                    <a:pt x="1054527" y="899114"/>
                  </a:lnTo>
                  <a:lnTo>
                    <a:pt x="718042" y="1162340"/>
                  </a:lnTo>
                  <a:lnTo>
                    <a:pt x="597504" y="1014366"/>
                  </a:lnTo>
                  <a:close/>
                  <a:moveTo>
                    <a:pt x="715857" y="1186336"/>
                  </a:moveTo>
                  <a:lnTo>
                    <a:pt x="891019" y="1539728"/>
                  </a:lnTo>
                  <a:lnTo>
                    <a:pt x="565822" y="1393936"/>
                  </a:lnTo>
                  <a:lnTo>
                    <a:pt x="572013" y="1385573"/>
                  </a:lnTo>
                  <a:lnTo>
                    <a:pt x="715857" y="1186336"/>
                  </a:lnTo>
                  <a:close/>
                  <a:moveTo>
                    <a:pt x="500637" y="1645891"/>
                  </a:moveTo>
                  <a:lnTo>
                    <a:pt x="500637" y="1480466"/>
                  </a:lnTo>
                  <a:lnTo>
                    <a:pt x="557082" y="1405570"/>
                  </a:lnTo>
                  <a:lnTo>
                    <a:pt x="892839" y="1556452"/>
                  </a:lnTo>
                  <a:lnTo>
                    <a:pt x="592406" y="1797501"/>
                  </a:lnTo>
                  <a:lnTo>
                    <a:pt x="500637" y="1645891"/>
                  </a:lnTo>
                  <a:close/>
                  <a:moveTo>
                    <a:pt x="664874" y="2090903"/>
                  </a:moveTo>
                  <a:cubicBezTo>
                    <a:pt x="664510" y="2090540"/>
                    <a:pt x="664146" y="2090176"/>
                    <a:pt x="663782" y="2089449"/>
                  </a:cubicBezTo>
                  <a:lnTo>
                    <a:pt x="597868" y="2023642"/>
                  </a:lnTo>
                  <a:lnTo>
                    <a:pt x="597868" y="1815316"/>
                  </a:lnTo>
                  <a:lnTo>
                    <a:pt x="925978" y="1815316"/>
                  </a:lnTo>
                  <a:lnTo>
                    <a:pt x="806533" y="2231969"/>
                  </a:lnTo>
                  <a:lnTo>
                    <a:pt x="712579" y="2166890"/>
                  </a:lnTo>
                  <a:lnTo>
                    <a:pt x="664874" y="2090903"/>
                  </a:lnTo>
                  <a:close/>
                  <a:moveTo>
                    <a:pt x="829839" y="2248330"/>
                  </a:moveTo>
                  <a:lnTo>
                    <a:pt x="1010464" y="2219608"/>
                  </a:lnTo>
                  <a:lnTo>
                    <a:pt x="1002088" y="2353766"/>
                  </a:lnTo>
                  <a:lnTo>
                    <a:pt x="837851" y="2253420"/>
                  </a:lnTo>
                  <a:lnTo>
                    <a:pt x="829839" y="2248330"/>
                  </a:lnTo>
                  <a:close/>
                  <a:moveTo>
                    <a:pt x="1016290" y="2363583"/>
                  </a:moveTo>
                  <a:lnTo>
                    <a:pt x="1025030" y="2221789"/>
                  </a:lnTo>
                  <a:lnTo>
                    <a:pt x="1090215" y="2250148"/>
                  </a:lnTo>
                  <a:lnTo>
                    <a:pt x="1145203" y="2432298"/>
                  </a:lnTo>
                  <a:lnTo>
                    <a:pt x="1093857" y="2440660"/>
                  </a:lnTo>
                  <a:lnTo>
                    <a:pt x="1016290" y="2363583"/>
                  </a:lnTo>
                  <a:close/>
                  <a:moveTo>
                    <a:pt x="1159406" y="2430480"/>
                  </a:moveTo>
                  <a:lnTo>
                    <a:pt x="1104781" y="2249421"/>
                  </a:lnTo>
                  <a:lnTo>
                    <a:pt x="1162319" y="2222880"/>
                  </a:lnTo>
                  <a:cubicBezTo>
                    <a:pt x="1163412" y="2222516"/>
                    <a:pt x="1164140" y="2221789"/>
                    <a:pt x="1164868" y="2220699"/>
                  </a:cubicBezTo>
                  <a:lnTo>
                    <a:pt x="1185990" y="2193794"/>
                  </a:lnTo>
                  <a:lnTo>
                    <a:pt x="1185990" y="2366855"/>
                  </a:lnTo>
                  <a:cubicBezTo>
                    <a:pt x="1185990" y="2366855"/>
                    <a:pt x="1185990" y="2366855"/>
                    <a:pt x="1185990" y="2366855"/>
                  </a:cubicBezTo>
                  <a:cubicBezTo>
                    <a:pt x="1185990" y="2367218"/>
                    <a:pt x="1185990" y="2367582"/>
                    <a:pt x="1186354" y="2367945"/>
                  </a:cubicBezTo>
                  <a:cubicBezTo>
                    <a:pt x="1186354" y="2368673"/>
                    <a:pt x="1186718" y="2369400"/>
                    <a:pt x="1187082" y="2370127"/>
                  </a:cubicBezTo>
                  <a:cubicBezTo>
                    <a:pt x="1187082" y="2370127"/>
                    <a:pt x="1187082" y="2370490"/>
                    <a:pt x="1187082" y="2370490"/>
                  </a:cubicBezTo>
                  <a:cubicBezTo>
                    <a:pt x="1187082" y="2370854"/>
                    <a:pt x="1187446" y="2370854"/>
                    <a:pt x="1187446" y="2371218"/>
                  </a:cubicBezTo>
                  <a:cubicBezTo>
                    <a:pt x="1187810" y="2371945"/>
                    <a:pt x="1188175" y="2372308"/>
                    <a:pt x="1188903" y="2372672"/>
                  </a:cubicBezTo>
                  <a:cubicBezTo>
                    <a:pt x="1189267" y="2373036"/>
                    <a:pt x="1189631" y="2373036"/>
                    <a:pt x="1189995" y="2373399"/>
                  </a:cubicBezTo>
                  <a:cubicBezTo>
                    <a:pt x="1190360" y="2373762"/>
                    <a:pt x="1191088" y="2374126"/>
                    <a:pt x="1191816" y="2374126"/>
                  </a:cubicBezTo>
                  <a:cubicBezTo>
                    <a:pt x="1192180" y="2374126"/>
                    <a:pt x="1192180" y="2374490"/>
                    <a:pt x="1192545" y="2374490"/>
                  </a:cubicBezTo>
                  <a:lnTo>
                    <a:pt x="1309440" y="2394486"/>
                  </a:lnTo>
                  <a:lnTo>
                    <a:pt x="1264648" y="2413755"/>
                  </a:lnTo>
                  <a:lnTo>
                    <a:pt x="1159406" y="2430480"/>
                  </a:lnTo>
                  <a:close/>
                  <a:moveTo>
                    <a:pt x="1252995" y="2467564"/>
                  </a:moveTo>
                  <a:cubicBezTo>
                    <a:pt x="1252995" y="2467200"/>
                    <a:pt x="1253360" y="2467200"/>
                    <a:pt x="1253360" y="2466837"/>
                  </a:cubicBezTo>
                  <a:lnTo>
                    <a:pt x="1241342" y="2567547"/>
                  </a:lnTo>
                  <a:lnTo>
                    <a:pt x="1207839" y="2535189"/>
                  </a:lnTo>
                  <a:lnTo>
                    <a:pt x="1252995" y="2467564"/>
                  </a:lnTo>
                  <a:close/>
                  <a:moveTo>
                    <a:pt x="1314174" y="2637352"/>
                  </a:moveTo>
                  <a:lnTo>
                    <a:pt x="1254452" y="2580272"/>
                  </a:lnTo>
                  <a:lnTo>
                    <a:pt x="1273024" y="2425026"/>
                  </a:lnTo>
                  <a:lnTo>
                    <a:pt x="1321822" y="2403939"/>
                  </a:lnTo>
                  <a:lnTo>
                    <a:pt x="1298151" y="2470836"/>
                  </a:lnTo>
                  <a:cubicBezTo>
                    <a:pt x="1297423" y="2473018"/>
                    <a:pt x="1297787" y="2475563"/>
                    <a:pt x="1298880" y="2477381"/>
                  </a:cubicBezTo>
                  <a:lnTo>
                    <a:pt x="1336753" y="2534098"/>
                  </a:lnTo>
                  <a:lnTo>
                    <a:pt x="1341122" y="2602086"/>
                  </a:lnTo>
                  <a:lnTo>
                    <a:pt x="1314174" y="2637352"/>
                  </a:lnTo>
                  <a:close/>
                  <a:moveTo>
                    <a:pt x="1355689" y="2595542"/>
                  </a:moveTo>
                  <a:lnTo>
                    <a:pt x="1352047" y="2538824"/>
                  </a:lnTo>
                  <a:lnTo>
                    <a:pt x="1404487" y="2538824"/>
                  </a:lnTo>
                  <a:lnTo>
                    <a:pt x="1441631" y="2575909"/>
                  </a:lnTo>
                  <a:lnTo>
                    <a:pt x="1355689" y="2595542"/>
                  </a:lnTo>
                  <a:close/>
                  <a:moveTo>
                    <a:pt x="2557423" y="2991835"/>
                  </a:moveTo>
                  <a:lnTo>
                    <a:pt x="2417949" y="2722065"/>
                  </a:lnTo>
                  <a:lnTo>
                    <a:pt x="2557423" y="2755877"/>
                  </a:lnTo>
                  <a:lnTo>
                    <a:pt x="2557423" y="2991835"/>
                  </a:lnTo>
                  <a:close/>
                  <a:moveTo>
                    <a:pt x="2399376" y="3383039"/>
                  </a:moveTo>
                  <a:lnTo>
                    <a:pt x="2285394" y="3297963"/>
                  </a:lnTo>
                  <a:lnTo>
                    <a:pt x="2450723" y="3140536"/>
                  </a:lnTo>
                  <a:lnTo>
                    <a:pt x="2399376" y="3383039"/>
                  </a:lnTo>
                  <a:close/>
                  <a:moveTo>
                    <a:pt x="2103677" y="3746611"/>
                  </a:moveTo>
                  <a:lnTo>
                    <a:pt x="2011908" y="3730250"/>
                  </a:lnTo>
                  <a:lnTo>
                    <a:pt x="1874983" y="3460480"/>
                  </a:lnTo>
                  <a:lnTo>
                    <a:pt x="2216931" y="3626269"/>
                  </a:lnTo>
                  <a:lnTo>
                    <a:pt x="2103677" y="3746611"/>
                  </a:lnTo>
                  <a:close/>
                  <a:moveTo>
                    <a:pt x="1940168" y="3902583"/>
                  </a:moveTo>
                  <a:lnTo>
                    <a:pt x="1869885" y="3719707"/>
                  </a:lnTo>
                  <a:lnTo>
                    <a:pt x="2002076" y="3743339"/>
                  </a:lnTo>
                  <a:lnTo>
                    <a:pt x="2037035" y="3812417"/>
                  </a:lnTo>
                  <a:lnTo>
                    <a:pt x="1940168" y="3902583"/>
                  </a:lnTo>
                  <a:close/>
                  <a:moveTo>
                    <a:pt x="1682342" y="4204712"/>
                  </a:moveTo>
                  <a:lnTo>
                    <a:pt x="1875712" y="4093095"/>
                  </a:lnTo>
                  <a:lnTo>
                    <a:pt x="1862966" y="4268701"/>
                  </a:lnTo>
                  <a:lnTo>
                    <a:pt x="1682342" y="4204712"/>
                  </a:lnTo>
                  <a:close/>
                  <a:moveTo>
                    <a:pt x="1832377" y="4358503"/>
                  </a:moveTo>
                  <a:lnTo>
                    <a:pt x="1694359" y="4224708"/>
                  </a:lnTo>
                  <a:lnTo>
                    <a:pt x="1860053" y="4283607"/>
                  </a:lnTo>
                  <a:lnTo>
                    <a:pt x="1832377" y="4358503"/>
                  </a:lnTo>
                  <a:close/>
                  <a:moveTo>
                    <a:pt x="1678700" y="4049467"/>
                  </a:moveTo>
                  <a:lnTo>
                    <a:pt x="1863330" y="4083642"/>
                  </a:lnTo>
                  <a:lnTo>
                    <a:pt x="1673238" y="4193441"/>
                  </a:lnTo>
                  <a:lnTo>
                    <a:pt x="1678700" y="4049467"/>
                  </a:lnTo>
                  <a:close/>
                  <a:moveTo>
                    <a:pt x="1679064" y="4034560"/>
                  </a:moveTo>
                  <a:lnTo>
                    <a:pt x="1685983" y="3856410"/>
                  </a:lnTo>
                  <a:lnTo>
                    <a:pt x="1865151" y="4069099"/>
                  </a:lnTo>
                  <a:lnTo>
                    <a:pt x="1679064" y="4034560"/>
                  </a:lnTo>
                  <a:close/>
                  <a:moveTo>
                    <a:pt x="1374261" y="2974747"/>
                  </a:moveTo>
                  <a:lnTo>
                    <a:pt x="1547966" y="2957659"/>
                  </a:lnTo>
                  <a:lnTo>
                    <a:pt x="1460568" y="3168531"/>
                  </a:lnTo>
                  <a:lnTo>
                    <a:pt x="1374261" y="2974747"/>
                  </a:lnTo>
                  <a:close/>
                  <a:moveTo>
                    <a:pt x="1433984" y="2730790"/>
                  </a:moveTo>
                  <a:lnTo>
                    <a:pt x="1547602" y="2942753"/>
                  </a:lnTo>
                  <a:lnTo>
                    <a:pt x="1373169" y="2960204"/>
                  </a:lnTo>
                  <a:lnTo>
                    <a:pt x="1433984" y="2730790"/>
                  </a:lnTo>
                  <a:close/>
                  <a:moveTo>
                    <a:pt x="1975856" y="2634080"/>
                  </a:moveTo>
                  <a:lnTo>
                    <a:pt x="1848400" y="2622809"/>
                  </a:lnTo>
                  <a:lnTo>
                    <a:pt x="1903388" y="2563911"/>
                  </a:lnTo>
                  <a:lnTo>
                    <a:pt x="1975856" y="2634080"/>
                  </a:lnTo>
                  <a:close/>
                  <a:moveTo>
                    <a:pt x="2381532" y="2715157"/>
                  </a:moveTo>
                  <a:lnTo>
                    <a:pt x="2124434" y="2854405"/>
                  </a:lnTo>
                  <a:lnTo>
                    <a:pt x="2213654" y="2690070"/>
                  </a:lnTo>
                  <a:lnTo>
                    <a:pt x="2381532" y="2715157"/>
                  </a:lnTo>
                  <a:close/>
                  <a:moveTo>
                    <a:pt x="2275197" y="3287419"/>
                  </a:moveTo>
                  <a:lnTo>
                    <a:pt x="2163764" y="3120540"/>
                  </a:lnTo>
                  <a:lnTo>
                    <a:pt x="2444532" y="3125993"/>
                  </a:lnTo>
                  <a:lnTo>
                    <a:pt x="2275197" y="3287419"/>
                  </a:lnTo>
                  <a:close/>
                  <a:moveTo>
                    <a:pt x="2102220" y="2890762"/>
                  </a:moveTo>
                  <a:lnTo>
                    <a:pt x="2141914" y="3108178"/>
                  </a:lnTo>
                  <a:lnTo>
                    <a:pt x="1878261" y="3204161"/>
                  </a:lnTo>
                  <a:lnTo>
                    <a:pt x="2102220" y="2890762"/>
                  </a:lnTo>
                  <a:close/>
                  <a:moveTo>
                    <a:pt x="1858960" y="3205979"/>
                  </a:moveTo>
                  <a:lnTo>
                    <a:pt x="1755903" y="3043099"/>
                  </a:lnTo>
                  <a:lnTo>
                    <a:pt x="2084376" y="2890762"/>
                  </a:lnTo>
                  <a:lnTo>
                    <a:pt x="1858960" y="3205979"/>
                  </a:lnTo>
                  <a:close/>
                  <a:moveTo>
                    <a:pt x="2114602" y="2876583"/>
                  </a:moveTo>
                  <a:lnTo>
                    <a:pt x="2383353" y="2731154"/>
                  </a:lnTo>
                  <a:lnTo>
                    <a:pt x="2154296" y="3093635"/>
                  </a:lnTo>
                  <a:lnTo>
                    <a:pt x="2114602" y="2876583"/>
                  </a:lnTo>
                  <a:close/>
                  <a:moveTo>
                    <a:pt x="2070174" y="2881309"/>
                  </a:moveTo>
                  <a:lnTo>
                    <a:pt x="1763914" y="3023466"/>
                  </a:lnTo>
                  <a:lnTo>
                    <a:pt x="1844394" y="2890762"/>
                  </a:lnTo>
                  <a:lnTo>
                    <a:pt x="2070174" y="2881309"/>
                  </a:lnTo>
                  <a:close/>
                  <a:moveTo>
                    <a:pt x="1854955" y="2875492"/>
                  </a:moveTo>
                  <a:lnTo>
                    <a:pt x="2011180" y="2660985"/>
                  </a:lnTo>
                  <a:lnTo>
                    <a:pt x="2095665" y="2865676"/>
                  </a:lnTo>
                  <a:lnTo>
                    <a:pt x="1854955" y="2875492"/>
                  </a:lnTo>
                  <a:close/>
                  <a:moveTo>
                    <a:pt x="1832377" y="2862404"/>
                  </a:moveTo>
                  <a:lnTo>
                    <a:pt x="1627353" y="2613357"/>
                  </a:lnTo>
                  <a:lnTo>
                    <a:pt x="1825822" y="2635171"/>
                  </a:lnTo>
                  <a:lnTo>
                    <a:pt x="1832377" y="2862404"/>
                  </a:lnTo>
                  <a:close/>
                  <a:moveTo>
                    <a:pt x="1615336" y="2621719"/>
                  </a:moveTo>
                  <a:lnTo>
                    <a:pt x="1827278" y="2879128"/>
                  </a:lnTo>
                  <a:lnTo>
                    <a:pt x="1568359" y="2939481"/>
                  </a:lnTo>
                  <a:lnTo>
                    <a:pt x="1615336" y="2621719"/>
                  </a:lnTo>
                  <a:close/>
                  <a:moveTo>
                    <a:pt x="1563261" y="2959114"/>
                  </a:moveTo>
                  <a:lnTo>
                    <a:pt x="1729319" y="3040190"/>
                  </a:lnTo>
                  <a:lnTo>
                    <a:pt x="1475498" y="3171076"/>
                  </a:lnTo>
                  <a:lnTo>
                    <a:pt x="1563261" y="2959114"/>
                  </a:lnTo>
                  <a:close/>
                  <a:moveTo>
                    <a:pt x="1580741" y="2951479"/>
                  </a:moveTo>
                  <a:lnTo>
                    <a:pt x="1824729" y="2894398"/>
                  </a:lnTo>
                  <a:lnTo>
                    <a:pt x="1742429" y="3030374"/>
                  </a:lnTo>
                  <a:lnTo>
                    <a:pt x="1580741" y="2951479"/>
                  </a:lnTo>
                  <a:close/>
                  <a:moveTo>
                    <a:pt x="1746799" y="3056187"/>
                  </a:moveTo>
                  <a:lnTo>
                    <a:pt x="1847671" y="3215796"/>
                  </a:lnTo>
                  <a:lnTo>
                    <a:pt x="1653573" y="3286329"/>
                  </a:lnTo>
                  <a:lnTo>
                    <a:pt x="1746799" y="3056187"/>
                  </a:lnTo>
                  <a:close/>
                  <a:moveTo>
                    <a:pt x="1851313" y="3229611"/>
                  </a:moveTo>
                  <a:lnTo>
                    <a:pt x="1851313" y="3430667"/>
                  </a:lnTo>
                  <a:lnTo>
                    <a:pt x="1656851" y="3300508"/>
                  </a:lnTo>
                  <a:lnTo>
                    <a:pt x="1851313" y="3229611"/>
                  </a:lnTo>
                  <a:close/>
                  <a:moveTo>
                    <a:pt x="1865879" y="3232520"/>
                  </a:moveTo>
                  <a:lnTo>
                    <a:pt x="2207463" y="3450663"/>
                  </a:lnTo>
                  <a:lnTo>
                    <a:pt x="1865879" y="3437575"/>
                  </a:lnTo>
                  <a:lnTo>
                    <a:pt x="1865879" y="3232520"/>
                  </a:lnTo>
                  <a:close/>
                  <a:moveTo>
                    <a:pt x="1874983" y="3220886"/>
                  </a:moveTo>
                  <a:lnTo>
                    <a:pt x="2144827" y="3122358"/>
                  </a:lnTo>
                  <a:lnTo>
                    <a:pt x="2222394" y="3442665"/>
                  </a:lnTo>
                  <a:lnTo>
                    <a:pt x="1874983" y="3220886"/>
                  </a:lnTo>
                  <a:close/>
                  <a:moveTo>
                    <a:pt x="2163035" y="3105997"/>
                  </a:moveTo>
                  <a:lnTo>
                    <a:pt x="2399740" y="2731881"/>
                  </a:lnTo>
                  <a:lnTo>
                    <a:pt x="2454001" y="3111450"/>
                  </a:lnTo>
                  <a:lnTo>
                    <a:pt x="2163035" y="3105997"/>
                  </a:lnTo>
                  <a:close/>
                  <a:moveTo>
                    <a:pt x="2107319" y="2855859"/>
                  </a:moveTo>
                  <a:lnTo>
                    <a:pt x="2024654" y="2655895"/>
                  </a:lnTo>
                  <a:lnTo>
                    <a:pt x="2198359" y="2687525"/>
                  </a:lnTo>
                  <a:lnTo>
                    <a:pt x="2107319" y="2855859"/>
                  </a:lnTo>
                  <a:close/>
                  <a:moveTo>
                    <a:pt x="1846943" y="2862040"/>
                  </a:moveTo>
                  <a:lnTo>
                    <a:pt x="1840388" y="2636625"/>
                  </a:lnTo>
                  <a:lnTo>
                    <a:pt x="1994793" y="2650441"/>
                  </a:lnTo>
                  <a:lnTo>
                    <a:pt x="1999891" y="2651532"/>
                  </a:lnTo>
                  <a:lnTo>
                    <a:pt x="1846943" y="2862040"/>
                  </a:lnTo>
                  <a:close/>
                  <a:moveTo>
                    <a:pt x="1625533" y="2598814"/>
                  </a:moveTo>
                  <a:lnTo>
                    <a:pt x="1726406" y="2489742"/>
                  </a:lnTo>
                  <a:lnTo>
                    <a:pt x="1817810" y="2619537"/>
                  </a:lnTo>
                  <a:lnTo>
                    <a:pt x="1625533" y="2598814"/>
                  </a:lnTo>
                  <a:close/>
                  <a:moveTo>
                    <a:pt x="1612423" y="2591542"/>
                  </a:moveTo>
                  <a:lnTo>
                    <a:pt x="1564354" y="2485379"/>
                  </a:lnTo>
                  <a:lnTo>
                    <a:pt x="1715845" y="2479925"/>
                  </a:lnTo>
                  <a:lnTo>
                    <a:pt x="1612423" y="2591542"/>
                  </a:lnTo>
                  <a:close/>
                  <a:moveTo>
                    <a:pt x="1555249" y="2926392"/>
                  </a:moveTo>
                  <a:lnTo>
                    <a:pt x="1441267" y="2714066"/>
                  </a:lnTo>
                  <a:lnTo>
                    <a:pt x="1600770" y="2618810"/>
                  </a:lnTo>
                  <a:lnTo>
                    <a:pt x="1555249" y="2926392"/>
                  </a:lnTo>
                  <a:close/>
                  <a:moveTo>
                    <a:pt x="1731140" y="3055460"/>
                  </a:moveTo>
                  <a:lnTo>
                    <a:pt x="1637186" y="3287783"/>
                  </a:lnTo>
                  <a:lnTo>
                    <a:pt x="1475498" y="3187437"/>
                  </a:lnTo>
                  <a:lnTo>
                    <a:pt x="1731140" y="3055460"/>
                  </a:lnTo>
                  <a:close/>
                  <a:moveTo>
                    <a:pt x="1652845" y="3534648"/>
                  </a:moveTo>
                  <a:lnTo>
                    <a:pt x="1648475" y="3312506"/>
                  </a:lnTo>
                  <a:lnTo>
                    <a:pt x="1844030" y="3443392"/>
                  </a:lnTo>
                  <a:lnTo>
                    <a:pt x="1652845" y="3534648"/>
                  </a:lnTo>
                  <a:close/>
                  <a:moveTo>
                    <a:pt x="1851313" y="3455753"/>
                  </a:moveTo>
                  <a:lnTo>
                    <a:pt x="1851313" y="3695347"/>
                  </a:lnTo>
                  <a:lnTo>
                    <a:pt x="1659400" y="3547737"/>
                  </a:lnTo>
                  <a:lnTo>
                    <a:pt x="1851313" y="3455753"/>
                  </a:lnTo>
                  <a:close/>
                  <a:moveTo>
                    <a:pt x="1925238" y="3904038"/>
                  </a:moveTo>
                  <a:lnTo>
                    <a:pt x="1695816" y="3834959"/>
                  </a:lnTo>
                  <a:lnTo>
                    <a:pt x="1854955" y="3721525"/>
                  </a:lnTo>
                  <a:lnTo>
                    <a:pt x="1925238" y="3904038"/>
                  </a:lnTo>
                  <a:close/>
                  <a:moveTo>
                    <a:pt x="1865879" y="3704073"/>
                  </a:moveTo>
                  <a:lnTo>
                    <a:pt x="1865879" y="3475023"/>
                  </a:lnTo>
                  <a:lnTo>
                    <a:pt x="1994064" y="3726978"/>
                  </a:lnTo>
                  <a:lnTo>
                    <a:pt x="1865879" y="3704073"/>
                  </a:lnTo>
                  <a:close/>
                  <a:moveTo>
                    <a:pt x="1893192" y="3452845"/>
                  </a:moveTo>
                  <a:lnTo>
                    <a:pt x="2226400" y="3465933"/>
                  </a:lnTo>
                  <a:lnTo>
                    <a:pt x="2222030" y="3612453"/>
                  </a:lnTo>
                  <a:lnTo>
                    <a:pt x="1893192" y="3452845"/>
                  </a:lnTo>
                  <a:close/>
                  <a:moveTo>
                    <a:pt x="2239145" y="3449209"/>
                  </a:moveTo>
                  <a:lnTo>
                    <a:pt x="2167041" y="3151080"/>
                  </a:lnTo>
                  <a:lnTo>
                    <a:pt x="2268278" y="3302689"/>
                  </a:lnTo>
                  <a:cubicBezTo>
                    <a:pt x="2268278" y="3303053"/>
                    <a:pt x="2268642" y="3303053"/>
                    <a:pt x="2268642" y="3303053"/>
                  </a:cubicBezTo>
                  <a:cubicBezTo>
                    <a:pt x="2268642" y="3303053"/>
                    <a:pt x="2268642" y="3303416"/>
                    <a:pt x="2269006" y="3303416"/>
                  </a:cubicBezTo>
                  <a:cubicBezTo>
                    <a:pt x="2269006" y="3303416"/>
                    <a:pt x="2269371" y="3303416"/>
                    <a:pt x="2269371" y="3303780"/>
                  </a:cubicBezTo>
                  <a:cubicBezTo>
                    <a:pt x="2269371" y="3303780"/>
                    <a:pt x="2269735" y="3304144"/>
                    <a:pt x="2269735" y="3304144"/>
                  </a:cubicBezTo>
                  <a:lnTo>
                    <a:pt x="2389180" y="3393219"/>
                  </a:lnTo>
                  <a:lnTo>
                    <a:pt x="2239145" y="3449209"/>
                  </a:lnTo>
                  <a:close/>
                  <a:moveTo>
                    <a:pt x="2467839" y="3103815"/>
                  </a:moveTo>
                  <a:lnTo>
                    <a:pt x="2417584" y="2752968"/>
                  </a:lnTo>
                  <a:lnTo>
                    <a:pt x="2555602" y="3020557"/>
                  </a:lnTo>
                  <a:lnTo>
                    <a:pt x="2467839" y="3103815"/>
                  </a:lnTo>
                  <a:close/>
                  <a:moveTo>
                    <a:pt x="1893192" y="2553731"/>
                  </a:moveTo>
                  <a:lnTo>
                    <a:pt x="1833833" y="2617356"/>
                  </a:lnTo>
                  <a:lnTo>
                    <a:pt x="1736602" y="2478835"/>
                  </a:lnTo>
                  <a:lnTo>
                    <a:pt x="1813076" y="2475926"/>
                  </a:lnTo>
                  <a:lnTo>
                    <a:pt x="1893192" y="2553731"/>
                  </a:lnTo>
                  <a:close/>
                  <a:moveTo>
                    <a:pt x="1462752" y="2583544"/>
                  </a:moveTo>
                  <a:lnTo>
                    <a:pt x="1550880" y="2490833"/>
                  </a:lnTo>
                  <a:lnTo>
                    <a:pt x="1600770" y="2601359"/>
                  </a:lnTo>
                  <a:lnTo>
                    <a:pt x="1441631" y="2696615"/>
                  </a:lnTo>
                  <a:lnTo>
                    <a:pt x="1462752" y="2583544"/>
                  </a:lnTo>
                  <a:close/>
                  <a:moveTo>
                    <a:pt x="1654666" y="3562643"/>
                  </a:moveTo>
                  <a:lnTo>
                    <a:pt x="1846215" y="3709890"/>
                  </a:lnTo>
                  <a:lnTo>
                    <a:pt x="1685255" y="3824415"/>
                  </a:lnTo>
                  <a:lnTo>
                    <a:pt x="1654666" y="3562643"/>
                  </a:lnTo>
                  <a:close/>
                  <a:moveTo>
                    <a:pt x="2010816" y="4405767"/>
                  </a:moveTo>
                  <a:lnTo>
                    <a:pt x="1845122" y="4366501"/>
                  </a:lnTo>
                  <a:lnTo>
                    <a:pt x="1872798" y="4291606"/>
                  </a:lnTo>
                  <a:lnTo>
                    <a:pt x="2010816" y="4405767"/>
                  </a:lnTo>
                  <a:close/>
                  <a:moveTo>
                    <a:pt x="1933613" y="4158174"/>
                  </a:moveTo>
                  <a:lnTo>
                    <a:pt x="1878989" y="4249068"/>
                  </a:lnTo>
                  <a:lnTo>
                    <a:pt x="1889914" y="4100003"/>
                  </a:lnTo>
                  <a:lnTo>
                    <a:pt x="1933613" y="4158174"/>
                  </a:lnTo>
                  <a:close/>
                  <a:moveTo>
                    <a:pt x="1881174" y="4065464"/>
                  </a:moveTo>
                  <a:lnTo>
                    <a:pt x="1701278" y="3851683"/>
                  </a:lnTo>
                  <a:lnTo>
                    <a:pt x="1928515" y="3920035"/>
                  </a:lnTo>
                  <a:lnTo>
                    <a:pt x="1881174" y="4065464"/>
                  </a:lnTo>
                  <a:close/>
                  <a:moveTo>
                    <a:pt x="2073452" y="3778605"/>
                  </a:moveTo>
                  <a:lnTo>
                    <a:pt x="2048324" y="3801874"/>
                  </a:lnTo>
                  <a:lnTo>
                    <a:pt x="2019920" y="3746247"/>
                  </a:lnTo>
                  <a:lnTo>
                    <a:pt x="2091660" y="3758972"/>
                  </a:lnTo>
                  <a:lnTo>
                    <a:pt x="2073452" y="3778605"/>
                  </a:lnTo>
                  <a:close/>
                </a:path>
              </a:pathLst>
            </a:custGeom>
            <a:grpFill/>
            <a:ln w="95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dirty="0"/>
            </a:p>
          </p:txBody>
        </p:sp>
        <p:sp>
          <p:nvSpPr>
            <p:cNvPr id="400" name="Freeform 28">
              <a:extLst>
                <a:ext uri="{FF2B5EF4-FFF2-40B4-BE49-F238E27FC236}">
                  <a16:creationId xmlns:a16="http://schemas.microsoft.com/office/drawing/2014/main" id="{EB17B7FA-EFF6-77A7-88C5-3579FEA3060C}"/>
                </a:ext>
              </a:extLst>
            </p:cNvPr>
            <p:cNvSpPr/>
            <p:nvPr/>
          </p:nvSpPr>
          <p:spPr>
            <a:xfrm>
              <a:off x="718521" y="978500"/>
              <a:ext cx="266038" cy="425310"/>
            </a:xfrm>
            <a:custGeom>
              <a:avLst/>
              <a:gdLst>
                <a:gd name="connsiteX0" fmla="*/ 3803 w 95130"/>
                <a:gd name="connsiteY0" fmla="*/ 151860 h 152083"/>
                <a:gd name="connsiteX1" fmla="*/ 7081 w 95130"/>
                <a:gd name="connsiteY1" fmla="*/ 152587 h 152083"/>
                <a:gd name="connsiteX2" fmla="*/ 11815 w 95130"/>
                <a:gd name="connsiteY2" fmla="*/ 150769 h 152083"/>
                <a:gd name="connsiteX3" fmla="*/ 95572 w 95130"/>
                <a:gd name="connsiteY3" fmla="*/ 81690 h 152083"/>
                <a:gd name="connsiteX4" fmla="*/ 98121 w 95130"/>
                <a:gd name="connsiteY4" fmla="*/ 76237 h 152083"/>
                <a:gd name="connsiteX5" fmla="*/ 95572 w 95130"/>
                <a:gd name="connsiteY5" fmla="*/ 70783 h 152083"/>
                <a:gd name="connsiteX6" fmla="*/ 11815 w 95130"/>
                <a:gd name="connsiteY6" fmla="*/ 1704 h 152083"/>
                <a:gd name="connsiteX7" fmla="*/ 4168 w 95130"/>
                <a:gd name="connsiteY7" fmla="*/ 614 h 152083"/>
                <a:gd name="connsiteX8" fmla="*/ 162 w 95130"/>
                <a:gd name="connsiteY8" fmla="*/ 7158 h 152083"/>
                <a:gd name="connsiteX9" fmla="*/ 162 w 95130"/>
                <a:gd name="connsiteY9" fmla="*/ 145679 h 152083"/>
                <a:gd name="connsiteX10" fmla="*/ 3803 w 95130"/>
                <a:gd name="connsiteY10" fmla="*/ 151860 h 152083"/>
                <a:gd name="connsiteX11" fmla="*/ 14000 w 95130"/>
                <a:gd name="connsiteY11" fmla="*/ 22428 h 152083"/>
                <a:gd name="connsiteX12" fmla="*/ 79185 w 95130"/>
                <a:gd name="connsiteY12" fmla="*/ 76237 h 152083"/>
                <a:gd name="connsiteX13" fmla="*/ 14000 w 95130"/>
                <a:gd name="connsiteY13" fmla="*/ 129682 h 152083"/>
                <a:gd name="connsiteX14" fmla="*/ 14000 w 95130"/>
                <a:gd name="connsiteY14" fmla="*/ 22428 h 152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5130" h="152083">
                  <a:moveTo>
                    <a:pt x="3803" y="151860"/>
                  </a:moveTo>
                  <a:cubicBezTo>
                    <a:pt x="4896" y="152223"/>
                    <a:pt x="5988" y="152587"/>
                    <a:pt x="7081" y="152587"/>
                  </a:cubicBezTo>
                  <a:cubicBezTo>
                    <a:pt x="8902" y="152587"/>
                    <a:pt x="10358" y="151860"/>
                    <a:pt x="11815" y="150769"/>
                  </a:cubicBezTo>
                  <a:lnTo>
                    <a:pt x="95572" y="81690"/>
                  </a:lnTo>
                  <a:cubicBezTo>
                    <a:pt x="97393" y="80236"/>
                    <a:pt x="98121" y="78418"/>
                    <a:pt x="98121" y="76237"/>
                  </a:cubicBezTo>
                  <a:cubicBezTo>
                    <a:pt x="98121" y="74055"/>
                    <a:pt x="97029" y="71874"/>
                    <a:pt x="95572" y="70783"/>
                  </a:cubicBezTo>
                  <a:lnTo>
                    <a:pt x="11815" y="1704"/>
                  </a:lnTo>
                  <a:cubicBezTo>
                    <a:pt x="9630" y="-114"/>
                    <a:pt x="6717" y="-477"/>
                    <a:pt x="4168" y="614"/>
                  </a:cubicBezTo>
                  <a:cubicBezTo>
                    <a:pt x="1618" y="1704"/>
                    <a:pt x="162" y="4249"/>
                    <a:pt x="162" y="7158"/>
                  </a:cubicBezTo>
                  <a:lnTo>
                    <a:pt x="162" y="145679"/>
                  </a:lnTo>
                  <a:cubicBezTo>
                    <a:pt x="-566" y="148224"/>
                    <a:pt x="1254" y="150769"/>
                    <a:pt x="3803" y="151860"/>
                  </a:cubicBezTo>
                  <a:close/>
                  <a:moveTo>
                    <a:pt x="14000" y="22428"/>
                  </a:moveTo>
                  <a:lnTo>
                    <a:pt x="79185" y="76237"/>
                  </a:lnTo>
                  <a:lnTo>
                    <a:pt x="14000" y="129682"/>
                  </a:lnTo>
                  <a:lnTo>
                    <a:pt x="14000" y="22428"/>
                  </a:lnTo>
                  <a:close/>
                </a:path>
              </a:pathLst>
            </a:custGeom>
            <a:grpFill/>
            <a:ln w="95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/>
            </a:p>
          </p:txBody>
        </p:sp>
        <p:sp>
          <p:nvSpPr>
            <p:cNvPr id="401" name="Freeform 29">
              <a:extLst>
                <a:ext uri="{FF2B5EF4-FFF2-40B4-BE49-F238E27FC236}">
                  <a16:creationId xmlns:a16="http://schemas.microsoft.com/office/drawing/2014/main" id="{7344AEA7-11CD-3824-CAD7-E3D1A0B4B2D4}"/>
                </a:ext>
              </a:extLst>
            </p:cNvPr>
            <p:cNvSpPr/>
            <p:nvPr/>
          </p:nvSpPr>
          <p:spPr>
            <a:xfrm>
              <a:off x="1380978" y="467649"/>
              <a:ext cx="3884167" cy="3189833"/>
            </a:xfrm>
            <a:custGeom>
              <a:avLst/>
              <a:gdLst>
                <a:gd name="connsiteX0" fmla="*/ 1123060 w 1388905"/>
                <a:gd name="connsiteY0" fmla="*/ 1026045 h 1140623"/>
                <a:gd name="connsiteX1" fmla="*/ 1206817 w 1388905"/>
                <a:gd name="connsiteY1" fmla="*/ 978780 h 1140623"/>
                <a:gd name="connsiteX2" fmla="*/ 1210458 w 1388905"/>
                <a:gd name="connsiteY2" fmla="*/ 973327 h 1140623"/>
                <a:gd name="connsiteX3" fmla="*/ 1217742 w 1388905"/>
                <a:gd name="connsiteY3" fmla="*/ 900612 h 1140623"/>
                <a:gd name="connsiteX4" fmla="*/ 1211187 w 1388905"/>
                <a:gd name="connsiteY4" fmla="*/ 892614 h 1140623"/>
                <a:gd name="connsiteX5" fmla="*/ 1073170 w 1388905"/>
                <a:gd name="connsiteY5" fmla="*/ 875889 h 1140623"/>
                <a:gd name="connsiteX6" fmla="*/ 1107037 w 1388905"/>
                <a:gd name="connsiteY6" fmla="*/ 823899 h 1140623"/>
                <a:gd name="connsiteX7" fmla="*/ 1108129 w 1388905"/>
                <a:gd name="connsiteY7" fmla="*/ 819899 h 1140623"/>
                <a:gd name="connsiteX8" fmla="*/ 1108129 w 1388905"/>
                <a:gd name="connsiteY8" fmla="*/ 732642 h 1140623"/>
                <a:gd name="connsiteX9" fmla="*/ 1107765 w 1388905"/>
                <a:gd name="connsiteY9" fmla="*/ 730461 h 1140623"/>
                <a:gd name="connsiteX10" fmla="*/ 1086279 w 1388905"/>
                <a:gd name="connsiteY10" fmla="*/ 662473 h 1140623"/>
                <a:gd name="connsiteX11" fmla="*/ 1089557 w 1388905"/>
                <a:gd name="connsiteY11" fmla="*/ 597757 h 1140623"/>
                <a:gd name="connsiteX12" fmla="*/ 1247603 w 1388905"/>
                <a:gd name="connsiteY12" fmla="*/ 472324 h 1140623"/>
                <a:gd name="connsiteX13" fmla="*/ 1249060 w 1388905"/>
                <a:gd name="connsiteY13" fmla="*/ 470870 h 1140623"/>
                <a:gd name="connsiteX14" fmla="*/ 1387805 w 1388905"/>
                <a:gd name="connsiteY14" fmla="*/ 265815 h 1140623"/>
                <a:gd name="connsiteX15" fmla="*/ 1388169 w 1388905"/>
                <a:gd name="connsiteY15" fmla="*/ 258180 h 1140623"/>
                <a:gd name="connsiteX16" fmla="*/ 1381614 w 1388905"/>
                <a:gd name="connsiteY16" fmla="*/ 254181 h 1140623"/>
                <a:gd name="connsiteX17" fmla="*/ 1183146 w 1388905"/>
                <a:gd name="connsiteY17" fmla="*/ 252000 h 1140623"/>
                <a:gd name="connsiteX18" fmla="*/ 1242869 w 1388905"/>
                <a:gd name="connsiteY18" fmla="*/ 219278 h 1140623"/>
                <a:gd name="connsiteX19" fmla="*/ 1246510 w 1388905"/>
                <a:gd name="connsiteY19" fmla="*/ 213461 h 1140623"/>
                <a:gd name="connsiteX20" fmla="*/ 1243597 w 1388905"/>
                <a:gd name="connsiteY20" fmla="*/ 207280 h 1140623"/>
                <a:gd name="connsiteX21" fmla="*/ 1130707 w 1388905"/>
                <a:gd name="connsiteY21" fmla="*/ 127658 h 1140623"/>
                <a:gd name="connsiteX22" fmla="*/ 1126337 w 1388905"/>
                <a:gd name="connsiteY22" fmla="*/ 126204 h 1140623"/>
                <a:gd name="connsiteX23" fmla="*/ 867418 w 1388905"/>
                <a:gd name="connsiteY23" fmla="*/ 126204 h 1140623"/>
                <a:gd name="connsiteX24" fmla="*/ 867054 w 1388905"/>
                <a:gd name="connsiteY24" fmla="*/ 126204 h 1140623"/>
                <a:gd name="connsiteX25" fmla="*/ 865233 w 1388905"/>
                <a:gd name="connsiteY25" fmla="*/ 126567 h 1140623"/>
                <a:gd name="connsiteX26" fmla="*/ 864505 w 1388905"/>
                <a:gd name="connsiteY26" fmla="*/ 126931 h 1140623"/>
                <a:gd name="connsiteX27" fmla="*/ 862684 w 1388905"/>
                <a:gd name="connsiteY27" fmla="*/ 128385 h 1140623"/>
                <a:gd name="connsiteX28" fmla="*/ 862684 w 1388905"/>
                <a:gd name="connsiteY28" fmla="*/ 128385 h 1140623"/>
                <a:gd name="connsiteX29" fmla="*/ 745060 w 1388905"/>
                <a:gd name="connsiteY29" fmla="*/ 247273 h 1140623"/>
                <a:gd name="connsiteX30" fmla="*/ 691528 w 1388905"/>
                <a:gd name="connsiteY30" fmla="*/ 160380 h 1140623"/>
                <a:gd name="connsiteX31" fmla="*/ 685337 w 1388905"/>
                <a:gd name="connsiteY31" fmla="*/ 156744 h 1140623"/>
                <a:gd name="connsiteX32" fmla="*/ 524742 w 1388905"/>
                <a:gd name="connsiteY32" fmla="*/ 156744 h 1140623"/>
                <a:gd name="connsiteX33" fmla="*/ 524742 w 1388905"/>
                <a:gd name="connsiteY33" fmla="*/ 122204 h 1140623"/>
                <a:gd name="connsiteX34" fmla="*/ 521829 w 1388905"/>
                <a:gd name="connsiteY34" fmla="*/ 116387 h 1140623"/>
                <a:gd name="connsiteX35" fmla="*/ 430788 w 1388905"/>
                <a:gd name="connsiteY35" fmla="*/ 49126 h 1140623"/>
                <a:gd name="connsiteX36" fmla="*/ 426783 w 1388905"/>
                <a:gd name="connsiteY36" fmla="*/ 47672 h 1140623"/>
                <a:gd name="connsiteX37" fmla="*/ 275655 w 1388905"/>
                <a:gd name="connsiteY37" fmla="*/ 40401 h 1140623"/>
                <a:gd name="connsiteX38" fmla="*/ 211563 w 1388905"/>
                <a:gd name="connsiteY38" fmla="*/ 1135 h 1140623"/>
                <a:gd name="connsiteX39" fmla="*/ 201731 w 1388905"/>
                <a:gd name="connsiteY39" fmla="*/ 3316 h 1140623"/>
                <a:gd name="connsiteX40" fmla="*/ 121615 w 1388905"/>
                <a:gd name="connsiteY40" fmla="*/ 119659 h 1140623"/>
                <a:gd name="connsiteX41" fmla="*/ 120158 w 1388905"/>
                <a:gd name="connsiteY41" fmla="*/ 123659 h 1140623"/>
                <a:gd name="connsiteX42" fmla="*/ 120158 w 1388905"/>
                <a:gd name="connsiteY42" fmla="*/ 206190 h 1140623"/>
                <a:gd name="connsiteX43" fmla="*/ 5812 w 1388905"/>
                <a:gd name="connsiteY43" fmla="*/ 229458 h 1140623"/>
                <a:gd name="connsiteX44" fmla="*/ 349 w 1388905"/>
                <a:gd name="connsiteY44" fmla="*/ 234185 h 1140623"/>
                <a:gd name="connsiteX45" fmla="*/ 1806 w 1388905"/>
                <a:gd name="connsiteY45" fmla="*/ 241093 h 1140623"/>
                <a:gd name="connsiteX46" fmla="*/ 78280 w 1388905"/>
                <a:gd name="connsiteY46" fmla="*/ 331986 h 1140623"/>
                <a:gd name="connsiteX47" fmla="*/ 83742 w 1388905"/>
                <a:gd name="connsiteY47" fmla="*/ 334531 h 1140623"/>
                <a:gd name="connsiteX48" fmla="*/ 167499 w 1388905"/>
                <a:gd name="connsiteY48" fmla="*/ 334531 h 1140623"/>
                <a:gd name="connsiteX49" fmla="*/ 167499 w 1388905"/>
                <a:gd name="connsiteY49" fmla="*/ 334531 h 1140623"/>
                <a:gd name="connsiteX50" fmla="*/ 168228 w 1388905"/>
                <a:gd name="connsiteY50" fmla="*/ 334531 h 1140623"/>
                <a:gd name="connsiteX51" fmla="*/ 170049 w 1388905"/>
                <a:gd name="connsiteY51" fmla="*/ 334167 h 1140623"/>
                <a:gd name="connsiteX52" fmla="*/ 170049 w 1388905"/>
                <a:gd name="connsiteY52" fmla="*/ 334167 h 1140623"/>
                <a:gd name="connsiteX53" fmla="*/ 170413 w 1388905"/>
                <a:gd name="connsiteY53" fmla="*/ 334167 h 1140623"/>
                <a:gd name="connsiteX54" fmla="*/ 172233 w 1388905"/>
                <a:gd name="connsiteY54" fmla="*/ 333076 h 1140623"/>
                <a:gd name="connsiteX55" fmla="*/ 262910 w 1388905"/>
                <a:gd name="connsiteY55" fmla="*/ 263998 h 1140623"/>
                <a:gd name="connsiteX56" fmla="*/ 403476 w 1388905"/>
                <a:gd name="connsiteY56" fmla="*/ 170560 h 1140623"/>
                <a:gd name="connsiteX57" fmla="*/ 495973 w 1388905"/>
                <a:gd name="connsiteY57" fmla="*/ 170560 h 1140623"/>
                <a:gd name="connsiteX58" fmla="*/ 316806 w 1388905"/>
                <a:gd name="connsiteY58" fmla="*/ 302900 h 1140623"/>
                <a:gd name="connsiteX59" fmla="*/ 313892 w 1388905"/>
                <a:gd name="connsiteY59" fmla="*/ 308353 h 1140623"/>
                <a:gd name="connsiteX60" fmla="*/ 310251 w 1388905"/>
                <a:gd name="connsiteY60" fmla="*/ 398156 h 1140623"/>
                <a:gd name="connsiteX61" fmla="*/ 310615 w 1388905"/>
                <a:gd name="connsiteY61" fmla="*/ 399246 h 1140623"/>
                <a:gd name="connsiteX62" fmla="*/ 310615 w 1388905"/>
                <a:gd name="connsiteY62" fmla="*/ 400701 h 1140623"/>
                <a:gd name="connsiteX63" fmla="*/ 310615 w 1388905"/>
                <a:gd name="connsiteY63" fmla="*/ 400701 h 1140623"/>
                <a:gd name="connsiteX64" fmla="*/ 311343 w 1388905"/>
                <a:gd name="connsiteY64" fmla="*/ 401791 h 1140623"/>
                <a:gd name="connsiteX65" fmla="*/ 312072 w 1388905"/>
                <a:gd name="connsiteY65" fmla="*/ 403246 h 1140623"/>
                <a:gd name="connsiteX66" fmla="*/ 312072 w 1388905"/>
                <a:gd name="connsiteY66" fmla="*/ 403246 h 1140623"/>
                <a:gd name="connsiteX67" fmla="*/ 312800 w 1388905"/>
                <a:gd name="connsiteY67" fmla="*/ 403973 h 1140623"/>
                <a:gd name="connsiteX68" fmla="*/ 314257 w 1388905"/>
                <a:gd name="connsiteY68" fmla="*/ 405064 h 1140623"/>
                <a:gd name="connsiteX69" fmla="*/ 315349 w 1388905"/>
                <a:gd name="connsiteY69" fmla="*/ 405427 h 1140623"/>
                <a:gd name="connsiteX70" fmla="*/ 316806 w 1388905"/>
                <a:gd name="connsiteY70" fmla="*/ 405791 h 1140623"/>
                <a:gd name="connsiteX71" fmla="*/ 317170 w 1388905"/>
                <a:gd name="connsiteY71" fmla="*/ 405791 h 1140623"/>
                <a:gd name="connsiteX72" fmla="*/ 413673 w 1388905"/>
                <a:gd name="connsiteY72" fmla="*/ 405791 h 1140623"/>
                <a:gd name="connsiteX73" fmla="*/ 537124 w 1388905"/>
                <a:gd name="connsiteY73" fmla="*/ 470143 h 1140623"/>
                <a:gd name="connsiteX74" fmla="*/ 586649 w 1388905"/>
                <a:gd name="connsiteY74" fmla="*/ 628660 h 1140623"/>
                <a:gd name="connsiteX75" fmla="*/ 514545 w 1388905"/>
                <a:gd name="connsiteY75" fmla="*/ 822808 h 1140623"/>
                <a:gd name="connsiteX76" fmla="*/ 514545 w 1388905"/>
                <a:gd name="connsiteY76" fmla="*/ 822808 h 1140623"/>
                <a:gd name="connsiteX77" fmla="*/ 514545 w 1388905"/>
                <a:gd name="connsiteY77" fmla="*/ 822808 h 1140623"/>
                <a:gd name="connsiteX78" fmla="*/ 514545 w 1388905"/>
                <a:gd name="connsiteY78" fmla="*/ 823535 h 1140623"/>
                <a:gd name="connsiteX79" fmla="*/ 514181 w 1388905"/>
                <a:gd name="connsiteY79" fmla="*/ 824989 h 1140623"/>
                <a:gd name="connsiteX80" fmla="*/ 510540 w 1388905"/>
                <a:gd name="connsiteY80" fmla="*/ 978053 h 1140623"/>
                <a:gd name="connsiteX81" fmla="*/ 512725 w 1388905"/>
                <a:gd name="connsiteY81" fmla="*/ 983143 h 1140623"/>
                <a:gd name="connsiteX82" fmla="*/ 666037 w 1388905"/>
                <a:gd name="connsiteY82" fmla="*/ 1143479 h 1140623"/>
                <a:gd name="connsiteX83" fmla="*/ 671135 w 1388905"/>
                <a:gd name="connsiteY83" fmla="*/ 1145660 h 1140623"/>
                <a:gd name="connsiteX84" fmla="*/ 673320 w 1388905"/>
                <a:gd name="connsiteY84" fmla="*/ 1145296 h 1140623"/>
                <a:gd name="connsiteX85" fmla="*/ 678418 w 1388905"/>
                <a:gd name="connsiteY85" fmla="*/ 1139843 h 1140623"/>
                <a:gd name="connsiteX86" fmla="*/ 702089 w 1388905"/>
                <a:gd name="connsiteY86" fmla="*/ 1020228 h 1140623"/>
                <a:gd name="connsiteX87" fmla="*/ 813886 w 1388905"/>
                <a:gd name="connsiteY87" fmla="*/ 922427 h 1140623"/>
                <a:gd name="connsiteX88" fmla="*/ 981401 w 1388905"/>
                <a:gd name="connsiteY88" fmla="*/ 808629 h 1140623"/>
                <a:gd name="connsiteX89" fmla="*/ 1013083 w 1388905"/>
                <a:gd name="connsiteY89" fmla="*/ 828625 h 1140623"/>
                <a:gd name="connsiteX90" fmla="*/ 995967 w 1388905"/>
                <a:gd name="connsiteY90" fmla="*/ 899885 h 1140623"/>
                <a:gd name="connsiteX91" fmla="*/ 995967 w 1388905"/>
                <a:gd name="connsiteY91" fmla="*/ 900612 h 1140623"/>
                <a:gd name="connsiteX92" fmla="*/ 995967 w 1388905"/>
                <a:gd name="connsiteY92" fmla="*/ 902430 h 1140623"/>
                <a:gd name="connsiteX93" fmla="*/ 996331 w 1388905"/>
                <a:gd name="connsiteY93" fmla="*/ 903885 h 1140623"/>
                <a:gd name="connsiteX94" fmla="*/ 996331 w 1388905"/>
                <a:gd name="connsiteY94" fmla="*/ 904612 h 1140623"/>
                <a:gd name="connsiteX95" fmla="*/ 997060 w 1388905"/>
                <a:gd name="connsiteY95" fmla="*/ 905702 h 1140623"/>
                <a:gd name="connsiteX96" fmla="*/ 997060 w 1388905"/>
                <a:gd name="connsiteY96" fmla="*/ 906066 h 1140623"/>
                <a:gd name="connsiteX97" fmla="*/ 1022551 w 1388905"/>
                <a:gd name="connsiteY97" fmla="*/ 942423 h 1140623"/>
                <a:gd name="connsiteX98" fmla="*/ 1023643 w 1388905"/>
                <a:gd name="connsiteY98" fmla="*/ 943877 h 1140623"/>
                <a:gd name="connsiteX99" fmla="*/ 1114684 w 1388905"/>
                <a:gd name="connsiteY99" fmla="*/ 1023863 h 1140623"/>
                <a:gd name="connsiteX100" fmla="*/ 1123060 w 1388905"/>
                <a:gd name="connsiteY100" fmla="*/ 1026045 h 1140623"/>
                <a:gd name="connsiteX101" fmla="*/ 810973 w 1388905"/>
                <a:gd name="connsiteY101" fmla="*/ 907884 h 1140623"/>
                <a:gd name="connsiteX102" fmla="*/ 616511 w 1388905"/>
                <a:gd name="connsiteY102" fmla="*/ 647930 h 1140623"/>
                <a:gd name="connsiteX103" fmla="*/ 965742 w 1388905"/>
                <a:gd name="connsiteY103" fmla="*/ 802448 h 1140623"/>
                <a:gd name="connsiteX104" fmla="*/ 810973 w 1388905"/>
                <a:gd name="connsiteY104" fmla="*/ 907884 h 1140623"/>
                <a:gd name="connsiteX105" fmla="*/ 865597 w 1388905"/>
                <a:gd name="connsiteY105" fmla="*/ 145837 h 1140623"/>
                <a:gd name="connsiteX106" fmla="*/ 1058967 w 1388905"/>
                <a:gd name="connsiteY106" fmla="*/ 559945 h 1140623"/>
                <a:gd name="connsiteX107" fmla="*/ 753800 w 1388905"/>
                <a:gd name="connsiteY107" fmla="*/ 258544 h 1140623"/>
                <a:gd name="connsiteX108" fmla="*/ 865597 w 1388905"/>
                <a:gd name="connsiteY108" fmla="*/ 145837 h 1140623"/>
                <a:gd name="connsiteX109" fmla="*/ 882349 w 1388905"/>
                <a:gd name="connsiteY109" fmla="*/ 147654 h 1140623"/>
                <a:gd name="connsiteX110" fmla="*/ 1147459 w 1388905"/>
                <a:gd name="connsiteY110" fmla="*/ 263270 h 1140623"/>
                <a:gd name="connsiteX111" fmla="*/ 1080453 w 1388905"/>
                <a:gd name="connsiteY111" fmla="*/ 571216 h 1140623"/>
                <a:gd name="connsiteX112" fmla="*/ 882349 w 1388905"/>
                <a:gd name="connsiteY112" fmla="*/ 147654 h 1140623"/>
                <a:gd name="connsiteX113" fmla="*/ 746516 w 1388905"/>
                <a:gd name="connsiteY113" fmla="*/ 271633 h 1140623"/>
                <a:gd name="connsiteX114" fmla="*/ 1066615 w 1388905"/>
                <a:gd name="connsiteY114" fmla="*/ 587577 h 1140623"/>
                <a:gd name="connsiteX115" fmla="*/ 605586 w 1388905"/>
                <a:gd name="connsiteY115" fmla="*/ 621753 h 1140623"/>
                <a:gd name="connsiteX116" fmla="*/ 746516 w 1388905"/>
                <a:gd name="connsiteY116" fmla="*/ 271633 h 1140623"/>
                <a:gd name="connsiteX117" fmla="*/ 977395 w 1388905"/>
                <a:gd name="connsiteY117" fmla="*/ 791904 h 1140623"/>
                <a:gd name="connsiteX118" fmla="*/ 623794 w 1388905"/>
                <a:gd name="connsiteY118" fmla="*/ 635205 h 1140623"/>
                <a:gd name="connsiteX119" fmla="*/ 1070620 w 1388905"/>
                <a:gd name="connsiteY119" fmla="*/ 601756 h 1140623"/>
                <a:gd name="connsiteX120" fmla="*/ 977395 w 1388905"/>
                <a:gd name="connsiteY120" fmla="*/ 791904 h 1140623"/>
                <a:gd name="connsiteX121" fmla="*/ 1368141 w 1388905"/>
                <a:gd name="connsiteY121" fmla="*/ 268360 h 1140623"/>
                <a:gd name="connsiteX122" fmla="*/ 1237770 w 1388905"/>
                <a:gd name="connsiteY122" fmla="*/ 461417 h 1140623"/>
                <a:gd name="connsiteX123" fmla="*/ 1094291 w 1388905"/>
                <a:gd name="connsiteY123" fmla="*/ 575579 h 1140623"/>
                <a:gd name="connsiteX124" fmla="*/ 1161661 w 1388905"/>
                <a:gd name="connsiteY124" fmla="*/ 266543 h 1140623"/>
                <a:gd name="connsiteX125" fmla="*/ 1368141 w 1388905"/>
                <a:gd name="connsiteY125" fmla="*/ 268360 h 1140623"/>
                <a:gd name="connsiteX126" fmla="*/ 1225753 w 1388905"/>
                <a:gd name="connsiteY126" fmla="*/ 212007 h 1140623"/>
                <a:gd name="connsiteX127" fmla="*/ 1155106 w 1388905"/>
                <a:gd name="connsiteY127" fmla="*/ 250909 h 1140623"/>
                <a:gd name="connsiteX128" fmla="*/ 902378 w 1388905"/>
                <a:gd name="connsiteY128" fmla="*/ 140747 h 1140623"/>
                <a:gd name="connsiteX129" fmla="*/ 1124152 w 1388905"/>
                <a:gd name="connsiteY129" fmla="*/ 140747 h 1140623"/>
                <a:gd name="connsiteX130" fmla="*/ 1225753 w 1388905"/>
                <a:gd name="connsiteY130" fmla="*/ 212007 h 1140623"/>
                <a:gd name="connsiteX131" fmla="*/ 209742 w 1388905"/>
                <a:gd name="connsiteY131" fmla="*/ 17496 h 1140623"/>
                <a:gd name="connsiteX132" fmla="*/ 265823 w 1388905"/>
                <a:gd name="connsiteY132" fmla="*/ 51671 h 1140623"/>
                <a:gd name="connsiteX133" fmla="*/ 252349 w 1388905"/>
                <a:gd name="connsiteY133" fmla="*/ 248728 h 1140623"/>
                <a:gd name="connsiteX134" fmla="*/ 135089 w 1388905"/>
                <a:gd name="connsiteY134" fmla="*/ 207644 h 1140623"/>
                <a:gd name="connsiteX135" fmla="*/ 135089 w 1388905"/>
                <a:gd name="connsiteY135" fmla="*/ 126567 h 1140623"/>
                <a:gd name="connsiteX136" fmla="*/ 209742 w 1388905"/>
                <a:gd name="connsiteY136" fmla="*/ 17496 h 1140623"/>
                <a:gd name="connsiteX137" fmla="*/ 171141 w 1388905"/>
                <a:gd name="connsiteY137" fmla="*/ 315988 h 1140623"/>
                <a:gd name="connsiteX138" fmla="*/ 139459 w 1388905"/>
                <a:gd name="connsiteY138" fmla="*/ 224368 h 1140623"/>
                <a:gd name="connsiteX139" fmla="*/ 243609 w 1388905"/>
                <a:gd name="connsiteY139" fmla="*/ 261089 h 1140623"/>
                <a:gd name="connsiteX140" fmla="*/ 171141 w 1388905"/>
                <a:gd name="connsiteY140" fmla="*/ 315988 h 1140623"/>
                <a:gd name="connsiteX141" fmla="*/ 20378 w 1388905"/>
                <a:gd name="connsiteY141" fmla="*/ 241456 h 1140623"/>
                <a:gd name="connsiteX142" fmla="*/ 122343 w 1388905"/>
                <a:gd name="connsiteY142" fmla="*/ 220732 h 1140623"/>
                <a:gd name="connsiteX143" fmla="*/ 156939 w 1388905"/>
                <a:gd name="connsiteY143" fmla="*/ 320351 h 1140623"/>
                <a:gd name="connsiteX144" fmla="*/ 86655 w 1388905"/>
                <a:gd name="connsiteY144" fmla="*/ 320351 h 1140623"/>
                <a:gd name="connsiteX145" fmla="*/ 20378 w 1388905"/>
                <a:gd name="connsiteY145" fmla="*/ 241456 h 1140623"/>
                <a:gd name="connsiteX146" fmla="*/ 400927 w 1388905"/>
                <a:gd name="connsiteY146" fmla="*/ 156744 h 1140623"/>
                <a:gd name="connsiteX147" fmla="*/ 396921 w 1388905"/>
                <a:gd name="connsiteY147" fmla="*/ 157835 h 1140623"/>
                <a:gd name="connsiteX148" fmla="*/ 266916 w 1388905"/>
                <a:gd name="connsiteY148" fmla="*/ 244365 h 1140623"/>
                <a:gd name="connsiteX149" fmla="*/ 280025 w 1388905"/>
                <a:gd name="connsiteY149" fmla="*/ 54944 h 1140623"/>
                <a:gd name="connsiteX150" fmla="*/ 423869 w 1388905"/>
                <a:gd name="connsiteY150" fmla="*/ 61851 h 1140623"/>
                <a:gd name="connsiteX151" fmla="*/ 510175 w 1388905"/>
                <a:gd name="connsiteY151" fmla="*/ 125840 h 1140623"/>
                <a:gd name="connsiteX152" fmla="*/ 510175 w 1388905"/>
                <a:gd name="connsiteY152" fmla="*/ 156744 h 1140623"/>
                <a:gd name="connsiteX153" fmla="*/ 400927 w 1388905"/>
                <a:gd name="connsiteY153" fmla="*/ 156744 h 1140623"/>
                <a:gd name="connsiteX154" fmla="*/ 400927 w 1388905"/>
                <a:gd name="connsiteY154" fmla="*/ 156744 h 1140623"/>
                <a:gd name="connsiteX155" fmla="*/ 520008 w 1388905"/>
                <a:gd name="connsiteY155" fmla="*/ 171287 h 1140623"/>
                <a:gd name="connsiteX156" fmla="*/ 681331 w 1388905"/>
                <a:gd name="connsiteY156" fmla="*/ 171287 h 1140623"/>
                <a:gd name="connsiteX157" fmla="*/ 732678 w 1388905"/>
                <a:gd name="connsiteY157" fmla="*/ 254545 h 1140623"/>
                <a:gd name="connsiteX158" fmla="*/ 324817 w 1388905"/>
                <a:gd name="connsiteY158" fmla="*/ 389066 h 1140623"/>
                <a:gd name="connsiteX159" fmla="*/ 327730 w 1388905"/>
                <a:gd name="connsiteY159" fmla="*/ 313080 h 1140623"/>
                <a:gd name="connsiteX160" fmla="*/ 520008 w 1388905"/>
                <a:gd name="connsiteY160" fmla="*/ 171287 h 1140623"/>
                <a:gd name="connsiteX161" fmla="*/ 550233 w 1388905"/>
                <a:gd name="connsiteY161" fmla="*/ 463962 h 1140623"/>
                <a:gd name="connsiteX162" fmla="*/ 546592 w 1388905"/>
                <a:gd name="connsiteY162" fmla="*/ 459599 h 1140623"/>
                <a:gd name="connsiteX163" fmla="*/ 419135 w 1388905"/>
                <a:gd name="connsiteY163" fmla="*/ 392702 h 1140623"/>
                <a:gd name="connsiteX164" fmla="*/ 415858 w 1388905"/>
                <a:gd name="connsiteY164" fmla="*/ 391975 h 1140623"/>
                <a:gd name="connsiteX165" fmla="*/ 362690 w 1388905"/>
                <a:gd name="connsiteY165" fmla="*/ 391975 h 1140623"/>
                <a:gd name="connsiteX166" fmla="*/ 731222 w 1388905"/>
                <a:gd name="connsiteY166" fmla="*/ 270542 h 1140623"/>
                <a:gd name="connsiteX167" fmla="*/ 595025 w 1388905"/>
                <a:gd name="connsiteY167" fmla="*/ 608300 h 1140623"/>
                <a:gd name="connsiteX168" fmla="*/ 550233 w 1388905"/>
                <a:gd name="connsiteY168" fmla="*/ 463962 h 1140623"/>
                <a:gd name="connsiteX169" fmla="*/ 596482 w 1388905"/>
                <a:gd name="connsiteY169" fmla="*/ 645021 h 1140623"/>
                <a:gd name="connsiteX170" fmla="*/ 790216 w 1388905"/>
                <a:gd name="connsiteY170" fmla="*/ 903885 h 1140623"/>
                <a:gd name="connsiteX171" fmla="*/ 530933 w 1388905"/>
                <a:gd name="connsiteY171" fmla="*/ 822081 h 1140623"/>
                <a:gd name="connsiteX172" fmla="*/ 596482 w 1388905"/>
                <a:gd name="connsiteY172" fmla="*/ 645021 h 1140623"/>
                <a:gd name="connsiteX173" fmla="*/ 687158 w 1388905"/>
                <a:gd name="connsiteY173" fmla="*/ 1018410 h 1140623"/>
                <a:gd name="connsiteX174" fmla="*/ 666401 w 1388905"/>
                <a:gd name="connsiteY174" fmla="*/ 1124573 h 1140623"/>
                <a:gd name="connsiteX175" fmla="*/ 525106 w 1388905"/>
                <a:gd name="connsiteY175" fmla="*/ 976599 h 1140623"/>
                <a:gd name="connsiteX176" fmla="*/ 528384 w 1388905"/>
                <a:gd name="connsiteY176" fmla="*/ 836260 h 1140623"/>
                <a:gd name="connsiteX177" fmla="*/ 794222 w 1388905"/>
                <a:gd name="connsiteY177" fmla="*/ 920245 h 1140623"/>
                <a:gd name="connsiteX178" fmla="*/ 687158 w 1388905"/>
                <a:gd name="connsiteY178" fmla="*/ 1018410 h 1140623"/>
                <a:gd name="connsiteX179" fmla="*/ 990141 w 1388905"/>
                <a:gd name="connsiteY179" fmla="*/ 798449 h 1140623"/>
                <a:gd name="connsiteX180" fmla="*/ 1073534 w 1388905"/>
                <a:gd name="connsiteY180" fmla="*/ 628660 h 1140623"/>
                <a:gd name="connsiteX181" fmla="*/ 1071713 w 1388905"/>
                <a:gd name="connsiteY181" fmla="*/ 662473 h 1140623"/>
                <a:gd name="connsiteX182" fmla="*/ 1072077 w 1388905"/>
                <a:gd name="connsiteY182" fmla="*/ 665018 h 1140623"/>
                <a:gd name="connsiteX183" fmla="*/ 1093562 w 1388905"/>
                <a:gd name="connsiteY183" fmla="*/ 733006 h 1140623"/>
                <a:gd name="connsiteX184" fmla="*/ 1093562 w 1388905"/>
                <a:gd name="connsiteY184" fmla="*/ 816991 h 1140623"/>
                <a:gd name="connsiteX185" fmla="*/ 1056054 w 1388905"/>
                <a:gd name="connsiteY185" fmla="*/ 875162 h 1140623"/>
                <a:gd name="connsiteX186" fmla="*/ 1012719 w 1388905"/>
                <a:gd name="connsiteY186" fmla="*/ 891523 h 1140623"/>
                <a:gd name="connsiteX187" fmla="*/ 1027649 w 1388905"/>
                <a:gd name="connsiteY187" fmla="*/ 828262 h 1140623"/>
                <a:gd name="connsiteX188" fmla="*/ 1024372 w 1388905"/>
                <a:gd name="connsiteY188" fmla="*/ 820263 h 1140623"/>
                <a:gd name="connsiteX189" fmla="*/ 990141 w 1388905"/>
                <a:gd name="connsiteY189" fmla="*/ 798449 h 1140623"/>
                <a:gd name="connsiteX190" fmla="*/ 1013811 w 1388905"/>
                <a:gd name="connsiteY190" fmla="*/ 906793 h 1140623"/>
                <a:gd name="connsiteX191" fmla="*/ 1061516 w 1388905"/>
                <a:gd name="connsiteY191" fmla="*/ 888978 h 1140623"/>
                <a:gd name="connsiteX192" fmla="*/ 1202083 w 1388905"/>
                <a:gd name="connsiteY192" fmla="*/ 906066 h 1140623"/>
                <a:gd name="connsiteX193" fmla="*/ 1195892 w 1388905"/>
                <a:gd name="connsiteY193" fmla="*/ 967873 h 1140623"/>
                <a:gd name="connsiteX194" fmla="*/ 1119782 w 1388905"/>
                <a:gd name="connsiteY194" fmla="*/ 1010775 h 1140623"/>
                <a:gd name="connsiteX195" fmla="*/ 1033476 w 1388905"/>
                <a:gd name="connsiteY195" fmla="*/ 934788 h 1140623"/>
                <a:gd name="connsiteX196" fmla="*/ 1013811 w 1388905"/>
                <a:gd name="connsiteY196" fmla="*/ 906793 h 1140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</a:cxnLst>
              <a:rect l="l" t="t" r="r" b="b"/>
              <a:pathLst>
                <a:path w="1388905" h="1140623">
                  <a:moveTo>
                    <a:pt x="1123060" y="1026045"/>
                  </a:moveTo>
                  <a:lnTo>
                    <a:pt x="1206817" y="978780"/>
                  </a:lnTo>
                  <a:cubicBezTo>
                    <a:pt x="1209002" y="977690"/>
                    <a:pt x="1210094" y="975508"/>
                    <a:pt x="1210458" y="973327"/>
                  </a:cubicBezTo>
                  <a:lnTo>
                    <a:pt x="1217742" y="900612"/>
                  </a:lnTo>
                  <a:cubicBezTo>
                    <a:pt x="1218106" y="896613"/>
                    <a:pt x="1215193" y="892977"/>
                    <a:pt x="1211187" y="892614"/>
                  </a:cubicBezTo>
                  <a:lnTo>
                    <a:pt x="1073170" y="875889"/>
                  </a:lnTo>
                  <a:lnTo>
                    <a:pt x="1107037" y="823899"/>
                  </a:lnTo>
                  <a:cubicBezTo>
                    <a:pt x="1107765" y="822808"/>
                    <a:pt x="1108129" y="821354"/>
                    <a:pt x="1108129" y="819899"/>
                  </a:cubicBezTo>
                  <a:lnTo>
                    <a:pt x="1108129" y="732642"/>
                  </a:lnTo>
                  <a:cubicBezTo>
                    <a:pt x="1108129" y="731915"/>
                    <a:pt x="1108129" y="731188"/>
                    <a:pt x="1107765" y="730461"/>
                  </a:cubicBezTo>
                  <a:lnTo>
                    <a:pt x="1086279" y="662473"/>
                  </a:lnTo>
                  <a:lnTo>
                    <a:pt x="1089557" y="597757"/>
                  </a:lnTo>
                  <a:lnTo>
                    <a:pt x="1247603" y="472324"/>
                  </a:lnTo>
                  <a:cubicBezTo>
                    <a:pt x="1248331" y="471961"/>
                    <a:pt x="1248695" y="471234"/>
                    <a:pt x="1249060" y="470870"/>
                  </a:cubicBezTo>
                  <a:lnTo>
                    <a:pt x="1387805" y="265815"/>
                  </a:lnTo>
                  <a:cubicBezTo>
                    <a:pt x="1389262" y="263634"/>
                    <a:pt x="1389626" y="260725"/>
                    <a:pt x="1388169" y="258180"/>
                  </a:cubicBezTo>
                  <a:cubicBezTo>
                    <a:pt x="1386713" y="255635"/>
                    <a:pt x="1384528" y="254181"/>
                    <a:pt x="1381614" y="254181"/>
                  </a:cubicBezTo>
                  <a:lnTo>
                    <a:pt x="1183146" y="252000"/>
                  </a:lnTo>
                  <a:lnTo>
                    <a:pt x="1242869" y="219278"/>
                  </a:lnTo>
                  <a:cubicBezTo>
                    <a:pt x="1245054" y="218187"/>
                    <a:pt x="1246510" y="215642"/>
                    <a:pt x="1246510" y="213461"/>
                  </a:cubicBezTo>
                  <a:cubicBezTo>
                    <a:pt x="1246510" y="210916"/>
                    <a:pt x="1245418" y="208371"/>
                    <a:pt x="1243597" y="207280"/>
                  </a:cubicBezTo>
                  <a:lnTo>
                    <a:pt x="1130707" y="127658"/>
                  </a:lnTo>
                  <a:cubicBezTo>
                    <a:pt x="1129615" y="126931"/>
                    <a:pt x="1128158" y="126204"/>
                    <a:pt x="1126337" y="126204"/>
                  </a:cubicBezTo>
                  <a:lnTo>
                    <a:pt x="867418" y="126204"/>
                  </a:lnTo>
                  <a:cubicBezTo>
                    <a:pt x="867418" y="126204"/>
                    <a:pt x="867054" y="126204"/>
                    <a:pt x="867054" y="126204"/>
                  </a:cubicBezTo>
                  <a:cubicBezTo>
                    <a:pt x="866326" y="126204"/>
                    <a:pt x="865961" y="126204"/>
                    <a:pt x="865233" y="126567"/>
                  </a:cubicBezTo>
                  <a:cubicBezTo>
                    <a:pt x="864869" y="126567"/>
                    <a:pt x="864869" y="126567"/>
                    <a:pt x="864505" y="126931"/>
                  </a:cubicBezTo>
                  <a:cubicBezTo>
                    <a:pt x="863776" y="127294"/>
                    <a:pt x="863048" y="127658"/>
                    <a:pt x="862684" y="128385"/>
                  </a:cubicBezTo>
                  <a:cubicBezTo>
                    <a:pt x="862684" y="128385"/>
                    <a:pt x="862684" y="128385"/>
                    <a:pt x="862684" y="128385"/>
                  </a:cubicBezTo>
                  <a:lnTo>
                    <a:pt x="745060" y="247273"/>
                  </a:lnTo>
                  <a:lnTo>
                    <a:pt x="691528" y="160380"/>
                  </a:lnTo>
                  <a:cubicBezTo>
                    <a:pt x="690071" y="158198"/>
                    <a:pt x="687886" y="156744"/>
                    <a:pt x="685337" y="156744"/>
                  </a:cubicBezTo>
                  <a:lnTo>
                    <a:pt x="524742" y="156744"/>
                  </a:lnTo>
                  <a:lnTo>
                    <a:pt x="524742" y="122204"/>
                  </a:lnTo>
                  <a:cubicBezTo>
                    <a:pt x="524742" y="120023"/>
                    <a:pt x="523649" y="117842"/>
                    <a:pt x="521829" y="116387"/>
                  </a:cubicBezTo>
                  <a:lnTo>
                    <a:pt x="430788" y="49126"/>
                  </a:lnTo>
                  <a:cubicBezTo>
                    <a:pt x="429696" y="48399"/>
                    <a:pt x="428239" y="47672"/>
                    <a:pt x="426783" y="47672"/>
                  </a:cubicBezTo>
                  <a:lnTo>
                    <a:pt x="275655" y="40401"/>
                  </a:lnTo>
                  <a:lnTo>
                    <a:pt x="211563" y="1135"/>
                  </a:lnTo>
                  <a:cubicBezTo>
                    <a:pt x="208286" y="-1047"/>
                    <a:pt x="203916" y="44"/>
                    <a:pt x="201731" y="3316"/>
                  </a:cubicBezTo>
                  <a:lnTo>
                    <a:pt x="121615" y="119659"/>
                  </a:lnTo>
                  <a:cubicBezTo>
                    <a:pt x="120887" y="120750"/>
                    <a:pt x="120158" y="122204"/>
                    <a:pt x="120158" y="123659"/>
                  </a:cubicBezTo>
                  <a:lnTo>
                    <a:pt x="120158" y="206190"/>
                  </a:lnTo>
                  <a:lnTo>
                    <a:pt x="5812" y="229458"/>
                  </a:lnTo>
                  <a:cubicBezTo>
                    <a:pt x="3262" y="229822"/>
                    <a:pt x="1078" y="231640"/>
                    <a:pt x="349" y="234185"/>
                  </a:cubicBezTo>
                  <a:cubicBezTo>
                    <a:pt x="-379" y="236730"/>
                    <a:pt x="-3" y="239275"/>
                    <a:pt x="1806" y="241093"/>
                  </a:cubicBezTo>
                  <a:lnTo>
                    <a:pt x="78280" y="331986"/>
                  </a:lnTo>
                  <a:cubicBezTo>
                    <a:pt x="79736" y="333803"/>
                    <a:pt x="81557" y="334531"/>
                    <a:pt x="83742" y="334531"/>
                  </a:cubicBezTo>
                  <a:lnTo>
                    <a:pt x="167499" y="334531"/>
                  </a:lnTo>
                  <a:cubicBezTo>
                    <a:pt x="167499" y="334531"/>
                    <a:pt x="167499" y="334531"/>
                    <a:pt x="167499" y="334531"/>
                  </a:cubicBezTo>
                  <a:cubicBezTo>
                    <a:pt x="167863" y="334531"/>
                    <a:pt x="167863" y="334531"/>
                    <a:pt x="168228" y="334531"/>
                  </a:cubicBezTo>
                  <a:cubicBezTo>
                    <a:pt x="168956" y="334531"/>
                    <a:pt x="169320" y="334531"/>
                    <a:pt x="170049" y="334167"/>
                  </a:cubicBezTo>
                  <a:cubicBezTo>
                    <a:pt x="170049" y="334167"/>
                    <a:pt x="170049" y="334167"/>
                    <a:pt x="170049" y="334167"/>
                  </a:cubicBezTo>
                  <a:cubicBezTo>
                    <a:pt x="170049" y="334167"/>
                    <a:pt x="170049" y="334167"/>
                    <a:pt x="170413" y="334167"/>
                  </a:cubicBezTo>
                  <a:cubicBezTo>
                    <a:pt x="171141" y="333803"/>
                    <a:pt x="171505" y="333803"/>
                    <a:pt x="172233" y="333076"/>
                  </a:cubicBezTo>
                  <a:lnTo>
                    <a:pt x="262910" y="263998"/>
                  </a:lnTo>
                  <a:lnTo>
                    <a:pt x="403476" y="170560"/>
                  </a:lnTo>
                  <a:lnTo>
                    <a:pt x="495973" y="170560"/>
                  </a:lnTo>
                  <a:lnTo>
                    <a:pt x="316806" y="302900"/>
                  </a:lnTo>
                  <a:cubicBezTo>
                    <a:pt x="314985" y="304354"/>
                    <a:pt x="313892" y="306172"/>
                    <a:pt x="313892" y="308353"/>
                  </a:cubicBezTo>
                  <a:lnTo>
                    <a:pt x="310251" y="398156"/>
                  </a:lnTo>
                  <a:cubicBezTo>
                    <a:pt x="310251" y="398519"/>
                    <a:pt x="310251" y="398883"/>
                    <a:pt x="310615" y="399246"/>
                  </a:cubicBezTo>
                  <a:cubicBezTo>
                    <a:pt x="310615" y="399610"/>
                    <a:pt x="310615" y="400337"/>
                    <a:pt x="310615" y="400701"/>
                  </a:cubicBezTo>
                  <a:cubicBezTo>
                    <a:pt x="310615" y="400701"/>
                    <a:pt x="310615" y="400701"/>
                    <a:pt x="310615" y="400701"/>
                  </a:cubicBezTo>
                  <a:cubicBezTo>
                    <a:pt x="310615" y="401064"/>
                    <a:pt x="310979" y="401428"/>
                    <a:pt x="311343" y="401791"/>
                  </a:cubicBezTo>
                  <a:cubicBezTo>
                    <a:pt x="311707" y="402155"/>
                    <a:pt x="311707" y="402882"/>
                    <a:pt x="312072" y="403246"/>
                  </a:cubicBezTo>
                  <a:cubicBezTo>
                    <a:pt x="312072" y="403246"/>
                    <a:pt x="312072" y="403246"/>
                    <a:pt x="312072" y="403246"/>
                  </a:cubicBezTo>
                  <a:cubicBezTo>
                    <a:pt x="312436" y="403609"/>
                    <a:pt x="312800" y="403609"/>
                    <a:pt x="312800" y="403973"/>
                  </a:cubicBezTo>
                  <a:cubicBezTo>
                    <a:pt x="313164" y="404336"/>
                    <a:pt x="313528" y="404700"/>
                    <a:pt x="314257" y="405064"/>
                  </a:cubicBezTo>
                  <a:cubicBezTo>
                    <a:pt x="314621" y="405064"/>
                    <a:pt x="314985" y="405427"/>
                    <a:pt x="315349" y="405427"/>
                  </a:cubicBezTo>
                  <a:cubicBezTo>
                    <a:pt x="315713" y="405427"/>
                    <a:pt x="316441" y="405791"/>
                    <a:pt x="316806" y="405791"/>
                  </a:cubicBezTo>
                  <a:cubicBezTo>
                    <a:pt x="316806" y="405791"/>
                    <a:pt x="317170" y="405791"/>
                    <a:pt x="317170" y="405791"/>
                  </a:cubicBezTo>
                  <a:lnTo>
                    <a:pt x="413673" y="405791"/>
                  </a:lnTo>
                  <a:lnTo>
                    <a:pt x="537124" y="470143"/>
                  </a:lnTo>
                  <a:lnTo>
                    <a:pt x="586649" y="628660"/>
                  </a:lnTo>
                  <a:lnTo>
                    <a:pt x="514545" y="822808"/>
                  </a:lnTo>
                  <a:cubicBezTo>
                    <a:pt x="514545" y="822808"/>
                    <a:pt x="514545" y="822808"/>
                    <a:pt x="514545" y="822808"/>
                  </a:cubicBezTo>
                  <a:cubicBezTo>
                    <a:pt x="514545" y="822808"/>
                    <a:pt x="514545" y="822808"/>
                    <a:pt x="514545" y="822808"/>
                  </a:cubicBezTo>
                  <a:cubicBezTo>
                    <a:pt x="514545" y="823172"/>
                    <a:pt x="514545" y="823172"/>
                    <a:pt x="514545" y="823535"/>
                  </a:cubicBezTo>
                  <a:cubicBezTo>
                    <a:pt x="514545" y="823899"/>
                    <a:pt x="514181" y="824626"/>
                    <a:pt x="514181" y="824989"/>
                  </a:cubicBezTo>
                  <a:lnTo>
                    <a:pt x="510540" y="978053"/>
                  </a:lnTo>
                  <a:cubicBezTo>
                    <a:pt x="510540" y="979871"/>
                    <a:pt x="511268" y="981689"/>
                    <a:pt x="512725" y="983143"/>
                  </a:cubicBezTo>
                  <a:lnTo>
                    <a:pt x="666037" y="1143479"/>
                  </a:lnTo>
                  <a:cubicBezTo>
                    <a:pt x="667494" y="1144933"/>
                    <a:pt x="669314" y="1145660"/>
                    <a:pt x="671135" y="1145660"/>
                  </a:cubicBezTo>
                  <a:cubicBezTo>
                    <a:pt x="671863" y="1145660"/>
                    <a:pt x="672592" y="1145660"/>
                    <a:pt x="673320" y="1145296"/>
                  </a:cubicBezTo>
                  <a:cubicBezTo>
                    <a:pt x="675869" y="1144569"/>
                    <a:pt x="678054" y="1142388"/>
                    <a:pt x="678418" y="1139843"/>
                  </a:cubicBezTo>
                  <a:cubicBezTo>
                    <a:pt x="679146" y="1135480"/>
                    <a:pt x="699540" y="1034407"/>
                    <a:pt x="702089" y="1020228"/>
                  </a:cubicBezTo>
                  <a:cubicBezTo>
                    <a:pt x="707551" y="1011138"/>
                    <a:pt x="763268" y="963510"/>
                    <a:pt x="813886" y="922427"/>
                  </a:cubicBezTo>
                  <a:lnTo>
                    <a:pt x="981401" y="808629"/>
                  </a:lnTo>
                  <a:lnTo>
                    <a:pt x="1013083" y="828625"/>
                  </a:lnTo>
                  <a:lnTo>
                    <a:pt x="995967" y="899885"/>
                  </a:lnTo>
                  <a:cubicBezTo>
                    <a:pt x="995967" y="900249"/>
                    <a:pt x="995967" y="900249"/>
                    <a:pt x="995967" y="900612"/>
                  </a:cubicBezTo>
                  <a:cubicBezTo>
                    <a:pt x="995967" y="901339"/>
                    <a:pt x="995967" y="901703"/>
                    <a:pt x="995967" y="902430"/>
                  </a:cubicBezTo>
                  <a:cubicBezTo>
                    <a:pt x="995967" y="902794"/>
                    <a:pt x="995967" y="903157"/>
                    <a:pt x="996331" y="903885"/>
                  </a:cubicBezTo>
                  <a:cubicBezTo>
                    <a:pt x="996331" y="904248"/>
                    <a:pt x="996331" y="904248"/>
                    <a:pt x="996331" y="904612"/>
                  </a:cubicBezTo>
                  <a:cubicBezTo>
                    <a:pt x="996331" y="904975"/>
                    <a:pt x="996696" y="905339"/>
                    <a:pt x="997060" y="905702"/>
                  </a:cubicBezTo>
                  <a:cubicBezTo>
                    <a:pt x="997060" y="905702"/>
                    <a:pt x="997060" y="906066"/>
                    <a:pt x="997060" y="906066"/>
                  </a:cubicBezTo>
                  <a:lnTo>
                    <a:pt x="1022551" y="942423"/>
                  </a:lnTo>
                  <a:cubicBezTo>
                    <a:pt x="1022915" y="942787"/>
                    <a:pt x="1023279" y="943514"/>
                    <a:pt x="1023643" y="943877"/>
                  </a:cubicBezTo>
                  <a:lnTo>
                    <a:pt x="1114684" y="1023863"/>
                  </a:lnTo>
                  <a:cubicBezTo>
                    <a:pt x="1116869" y="1027135"/>
                    <a:pt x="1120146" y="1027499"/>
                    <a:pt x="1123060" y="1026045"/>
                  </a:cubicBezTo>
                  <a:close/>
                  <a:moveTo>
                    <a:pt x="810973" y="907884"/>
                  </a:moveTo>
                  <a:lnTo>
                    <a:pt x="616511" y="647930"/>
                  </a:lnTo>
                  <a:lnTo>
                    <a:pt x="965742" y="802448"/>
                  </a:lnTo>
                  <a:lnTo>
                    <a:pt x="810973" y="907884"/>
                  </a:lnTo>
                  <a:close/>
                  <a:moveTo>
                    <a:pt x="865597" y="145837"/>
                  </a:moveTo>
                  <a:lnTo>
                    <a:pt x="1058967" y="559945"/>
                  </a:lnTo>
                  <a:lnTo>
                    <a:pt x="753800" y="258544"/>
                  </a:lnTo>
                  <a:lnTo>
                    <a:pt x="865597" y="145837"/>
                  </a:lnTo>
                  <a:close/>
                  <a:moveTo>
                    <a:pt x="882349" y="147654"/>
                  </a:moveTo>
                  <a:lnTo>
                    <a:pt x="1147459" y="263270"/>
                  </a:lnTo>
                  <a:lnTo>
                    <a:pt x="1080453" y="571216"/>
                  </a:lnTo>
                  <a:lnTo>
                    <a:pt x="882349" y="147654"/>
                  </a:lnTo>
                  <a:close/>
                  <a:moveTo>
                    <a:pt x="746516" y="271633"/>
                  </a:moveTo>
                  <a:lnTo>
                    <a:pt x="1066615" y="587577"/>
                  </a:lnTo>
                  <a:lnTo>
                    <a:pt x="605586" y="621753"/>
                  </a:lnTo>
                  <a:lnTo>
                    <a:pt x="746516" y="271633"/>
                  </a:lnTo>
                  <a:close/>
                  <a:moveTo>
                    <a:pt x="977395" y="791904"/>
                  </a:moveTo>
                  <a:lnTo>
                    <a:pt x="623794" y="635205"/>
                  </a:lnTo>
                  <a:lnTo>
                    <a:pt x="1070620" y="601756"/>
                  </a:lnTo>
                  <a:lnTo>
                    <a:pt x="977395" y="791904"/>
                  </a:lnTo>
                  <a:close/>
                  <a:moveTo>
                    <a:pt x="1368141" y="268360"/>
                  </a:moveTo>
                  <a:lnTo>
                    <a:pt x="1237770" y="461417"/>
                  </a:lnTo>
                  <a:lnTo>
                    <a:pt x="1094291" y="575579"/>
                  </a:lnTo>
                  <a:lnTo>
                    <a:pt x="1161661" y="266543"/>
                  </a:lnTo>
                  <a:lnTo>
                    <a:pt x="1368141" y="268360"/>
                  </a:lnTo>
                  <a:close/>
                  <a:moveTo>
                    <a:pt x="1225753" y="212007"/>
                  </a:moveTo>
                  <a:lnTo>
                    <a:pt x="1155106" y="250909"/>
                  </a:lnTo>
                  <a:lnTo>
                    <a:pt x="902378" y="140747"/>
                  </a:lnTo>
                  <a:lnTo>
                    <a:pt x="1124152" y="140747"/>
                  </a:lnTo>
                  <a:lnTo>
                    <a:pt x="1225753" y="212007"/>
                  </a:lnTo>
                  <a:close/>
                  <a:moveTo>
                    <a:pt x="209742" y="17496"/>
                  </a:moveTo>
                  <a:lnTo>
                    <a:pt x="265823" y="51671"/>
                  </a:lnTo>
                  <a:lnTo>
                    <a:pt x="252349" y="248728"/>
                  </a:lnTo>
                  <a:lnTo>
                    <a:pt x="135089" y="207644"/>
                  </a:lnTo>
                  <a:lnTo>
                    <a:pt x="135089" y="126567"/>
                  </a:lnTo>
                  <a:lnTo>
                    <a:pt x="209742" y="17496"/>
                  </a:lnTo>
                  <a:close/>
                  <a:moveTo>
                    <a:pt x="171141" y="315988"/>
                  </a:moveTo>
                  <a:lnTo>
                    <a:pt x="139459" y="224368"/>
                  </a:lnTo>
                  <a:lnTo>
                    <a:pt x="243609" y="261089"/>
                  </a:lnTo>
                  <a:lnTo>
                    <a:pt x="171141" y="315988"/>
                  </a:lnTo>
                  <a:close/>
                  <a:moveTo>
                    <a:pt x="20378" y="241456"/>
                  </a:moveTo>
                  <a:lnTo>
                    <a:pt x="122343" y="220732"/>
                  </a:lnTo>
                  <a:lnTo>
                    <a:pt x="156939" y="320351"/>
                  </a:lnTo>
                  <a:lnTo>
                    <a:pt x="86655" y="320351"/>
                  </a:lnTo>
                  <a:lnTo>
                    <a:pt x="20378" y="241456"/>
                  </a:lnTo>
                  <a:close/>
                  <a:moveTo>
                    <a:pt x="400927" y="156744"/>
                  </a:moveTo>
                  <a:cubicBezTo>
                    <a:pt x="399470" y="156744"/>
                    <a:pt x="398014" y="157107"/>
                    <a:pt x="396921" y="157835"/>
                  </a:cubicBezTo>
                  <a:lnTo>
                    <a:pt x="266916" y="244365"/>
                  </a:lnTo>
                  <a:lnTo>
                    <a:pt x="280025" y="54944"/>
                  </a:lnTo>
                  <a:lnTo>
                    <a:pt x="423869" y="61851"/>
                  </a:lnTo>
                  <a:lnTo>
                    <a:pt x="510175" y="125840"/>
                  </a:lnTo>
                  <a:lnTo>
                    <a:pt x="510175" y="156744"/>
                  </a:lnTo>
                  <a:lnTo>
                    <a:pt x="400927" y="156744"/>
                  </a:lnTo>
                  <a:lnTo>
                    <a:pt x="400927" y="156744"/>
                  </a:lnTo>
                  <a:close/>
                  <a:moveTo>
                    <a:pt x="520008" y="171287"/>
                  </a:moveTo>
                  <a:lnTo>
                    <a:pt x="681331" y="171287"/>
                  </a:lnTo>
                  <a:lnTo>
                    <a:pt x="732678" y="254545"/>
                  </a:lnTo>
                  <a:lnTo>
                    <a:pt x="324817" y="389066"/>
                  </a:lnTo>
                  <a:lnTo>
                    <a:pt x="327730" y="313080"/>
                  </a:lnTo>
                  <a:lnTo>
                    <a:pt x="520008" y="171287"/>
                  </a:lnTo>
                  <a:close/>
                  <a:moveTo>
                    <a:pt x="550233" y="463962"/>
                  </a:moveTo>
                  <a:cubicBezTo>
                    <a:pt x="549505" y="462144"/>
                    <a:pt x="548412" y="460690"/>
                    <a:pt x="546592" y="459599"/>
                  </a:cubicBezTo>
                  <a:lnTo>
                    <a:pt x="419135" y="392702"/>
                  </a:lnTo>
                  <a:cubicBezTo>
                    <a:pt x="418043" y="391975"/>
                    <a:pt x="416950" y="391975"/>
                    <a:pt x="415858" y="391975"/>
                  </a:cubicBezTo>
                  <a:lnTo>
                    <a:pt x="362690" y="391975"/>
                  </a:lnTo>
                  <a:lnTo>
                    <a:pt x="731222" y="270542"/>
                  </a:lnTo>
                  <a:lnTo>
                    <a:pt x="595025" y="608300"/>
                  </a:lnTo>
                  <a:lnTo>
                    <a:pt x="550233" y="463962"/>
                  </a:lnTo>
                  <a:close/>
                  <a:moveTo>
                    <a:pt x="596482" y="645021"/>
                  </a:moveTo>
                  <a:lnTo>
                    <a:pt x="790216" y="903885"/>
                  </a:lnTo>
                  <a:lnTo>
                    <a:pt x="530933" y="822081"/>
                  </a:lnTo>
                  <a:lnTo>
                    <a:pt x="596482" y="645021"/>
                  </a:lnTo>
                  <a:close/>
                  <a:moveTo>
                    <a:pt x="687158" y="1018410"/>
                  </a:moveTo>
                  <a:cubicBezTo>
                    <a:pt x="685701" y="1026772"/>
                    <a:pt x="672227" y="1094760"/>
                    <a:pt x="666401" y="1124573"/>
                  </a:cubicBezTo>
                  <a:lnTo>
                    <a:pt x="525106" y="976599"/>
                  </a:lnTo>
                  <a:lnTo>
                    <a:pt x="528384" y="836260"/>
                  </a:lnTo>
                  <a:lnTo>
                    <a:pt x="794222" y="920245"/>
                  </a:lnTo>
                  <a:cubicBezTo>
                    <a:pt x="724667" y="976963"/>
                    <a:pt x="688615" y="1009684"/>
                    <a:pt x="687158" y="1018410"/>
                  </a:cubicBezTo>
                  <a:close/>
                  <a:moveTo>
                    <a:pt x="990141" y="798449"/>
                  </a:moveTo>
                  <a:lnTo>
                    <a:pt x="1073534" y="628660"/>
                  </a:lnTo>
                  <a:lnTo>
                    <a:pt x="1071713" y="662473"/>
                  </a:lnTo>
                  <a:cubicBezTo>
                    <a:pt x="1071713" y="663200"/>
                    <a:pt x="1071713" y="664291"/>
                    <a:pt x="1072077" y="665018"/>
                  </a:cubicBezTo>
                  <a:lnTo>
                    <a:pt x="1093562" y="733006"/>
                  </a:lnTo>
                  <a:lnTo>
                    <a:pt x="1093562" y="816991"/>
                  </a:lnTo>
                  <a:lnTo>
                    <a:pt x="1056054" y="875162"/>
                  </a:lnTo>
                  <a:lnTo>
                    <a:pt x="1012719" y="891523"/>
                  </a:lnTo>
                  <a:lnTo>
                    <a:pt x="1027649" y="828262"/>
                  </a:lnTo>
                  <a:cubicBezTo>
                    <a:pt x="1028378" y="825353"/>
                    <a:pt x="1026921" y="822081"/>
                    <a:pt x="1024372" y="820263"/>
                  </a:cubicBezTo>
                  <a:lnTo>
                    <a:pt x="990141" y="798449"/>
                  </a:lnTo>
                  <a:close/>
                  <a:moveTo>
                    <a:pt x="1013811" y="906793"/>
                  </a:moveTo>
                  <a:lnTo>
                    <a:pt x="1061516" y="888978"/>
                  </a:lnTo>
                  <a:lnTo>
                    <a:pt x="1202083" y="906066"/>
                  </a:lnTo>
                  <a:lnTo>
                    <a:pt x="1195892" y="967873"/>
                  </a:lnTo>
                  <a:lnTo>
                    <a:pt x="1119782" y="1010775"/>
                  </a:lnTo>
                  <a:lnTo>
                    <a:pt x="1033476" y="934788"/>
                  </a:lnTo>
                  <a:lnTo>
                    <a:pt x="1013811" y="906793"/>
                  </a:lnTo>
                  <a:close/>
                </a:path>
              </a:pathLst>
            </a:custGeom>
            <a:grpFill/>
            <a:ln w="95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/>
            </a:p>
          </p:txBody>
        </p:sp>
        <p:sp>
          <p:nvSpPr>
            <p:cNvPr id="402" name="Freeform 30">
              <a:extLst>
                <a:ext uri="{FF2B5EF4-FFF2-40B4-BE49-F238E27FC236}">
                  <a16:creationId xmlns:a16="http://schemas.microsoft.com/office/drawing/2014/main" id="{6145F2C3-E973-CBC6-A3DF-E339564710E0}"/>
                </a:ext>
              </a:extLst>
            </p:cNvPr>
            <p:cNvSpPr/>
            <p:nvPr/>
          </p:nvSpPr>
          <p:spPr>
            <a:xfrm>
              <a:off x="-55793" y="6680141"/>
              <a:ext cx="611889" cy="372148"/>
            </a:xfrm>
            <a:custGeom>
              <a:avLst/>
              <a:gdLst>
                <a:gd name="connsiteX0" fmla="*/ 225331 w 218800"/>
                <a:gd name="connsiteY0" fmla="*/ 84349 h 133072"/>
                <a:gd name="connsiteX1" fmla="*/ 222418 w 218800"/>
                <a:gd name="connsiteY1" fmla="*/ 77805 h 133072"/>
                <a:gd name="connsiteX2" fmla="*/ 107343 w 218800"/>
                <a:gd name="connsiteY2" fmla="*/ 0 h 133072"/>
                <a:gd name="connsiteX3" fmla="*/ 5377 w 218800"/>
                <a:gd name="connsiteY3" fmla="*/ 28359 h 133072"/>
                <a:gd name="connsiteX4" fmla="*/ 279 w 218800"/>
                <a:gd name="connsiteY4" fmla="*/ 33449 h 133072"/>
                <a:gd name="connsiteX5" fmla="*/ 2100 w 218800"/>
                <a:gd name="connsiteY5" fmla="*/ 40356 h 133072"/>
                <a:gd name="connsiteX6" fmla="*/ 101880 w 218800"/>
                <a:gd name="connsiteY6" fmla="*/ 137430 h 133072"/>
                <a:gd name="connsiteX7" fmla="*/ 106978 w 218800"/>
                <a:gd name="connsiteY7" fmla="*/ 139612 h 133072"/>
                <a:gd name="connsiteX8" fmla="*/ 109892 w 218800"/>
                <a:gd name="connsiteY8" fmla="*/ 138885 h 133072"/>
                <a:gd name="connsiteX9" fmla="*/ 220597 w 218800"/>
                <a:gd name="connsiteY9" fmla="*/ 90166 h 133072"/>
                <a:gd name="connsiteX10" fmla="*/ 225331 w 218800"/>
                <a:gd name="connsiteY10" fmla="*/ 84349 h 133072"/>
                <a:gd name="connsiteX11" fmla="*/ 109163 w 218800"/>
                <a:gd name="connsiteY11" fmla="*/ 123251 h 133072"/>
                <a:gd name="connsiteX12" fmla="*/ 21765 w 218800"/>
                <a:gd name="connsiteY12" fmla="*/ 38175 h 133072"/>
                <a:gd name="connsiteX13" fmla="*/ 106978 w 218800"/>
                <a:gd name="connsiteY13" fmla="*/ 14179 h 133072"/>
                <a:gd name="connsiteX14" fmla="*/ 203845 w 218800"/>
                <a:gd name="connsiteY14" fmla="*/ 81804 h 133072"/>
                <a:gd name="connsiteX15" fmla="*/ 109163 w 218800"/>
                <a:gd name="connsiteY15" fmla="*/ 123251 h 133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8800" h="133072">
                  <a:moveTo>
                    <a:pt x="225331" y="84349"/>
                  </a:moveTo>
                  <a:cubicBezTo>
                    <a:pt x="225695" y="81804"/>
                    <a:pt x="224603" y="79259"/>
                    <a:pt x="222418" y="77805"/>
                  </a:cubicBezTo>
                  <a:cubicBezTo>
                    <a:pt x="154319" y="26177"/>
                    <a:pt x="115354" y="0"/>
                    <a:pt x="107343" y="0"/>
                  </a:cubicBezTo>
                  <a:cubicBezTo>
                    <a:pt x="97146" y="0"/>
                    <a:pt x="26863" y="21451"/>
                    <a:pt x="5377" y="28359"/>
                  </a:cubicBezTo>
                  <a:cubicBezTo>
                    <a:pt x="2828" y="29086"/>
                    <a:pt x="1007" y="31267"/>
                    <a:pt x="279" y="33449"/>
                  </a:cubicBezTo>
                  <a:cubicBezTo>
                    <a:pt x="-449" y="35994"/>
                    <a:pt x="279" y="38539"/>
                    <a:pt x="2100" y="40356"/>
                  </a:cubicBezTo>
                  <a:lnTo>
                    <a:pt x="101880" y="137430"/>
                  </a:lnTo>
                  <a:cubicBezTo>
                    <a:pt x="103337" y="138885"/>
                    <a:pt x="105158" y="139612"/>
                    <a:pt x="106978" y="139612"/>
                  </a:cubicBezTo>
                  <a:cubicBezTo>
                    <a:pt x="108071" y="139612"/>
                    <a:pt x="108799" y="139248"/>
                    <a:pt x="109892" y="138885"/>
                  </a:cubicBezTo>
                  <a:lnTo>
                    <a:pt x="220597" y="90166"/>
                  </a:lnTo>
                  <a:cubicBezTo>
                    <a:pt x="223510" y="89075"/>
                    <a:pt x="224967" y="86894"/>
                    <a:pt x="225331" y="84349"/>
                  </a:cubicBezTo>
                  <a:close/>
                  <a:moveTo>
                    <a:pt x="109163" y="123251"/>
                  </a:moveTo>
                  <a:lnTo>
                    <a:pt x="21765" y="38175"/>
                  </a:lnTo>
                  <a:cubicBezTo>
                    <a:pt x="60366" y="26177"/>
                    <a:pt x="99695" y="14907"/>
                    <a:pt x="106978" y="14179"/>
                  </a:cubicBezTo>
                  <a:cubicBezTo>
                    <a:pt x="115718" y="17452"/>
                    <a:pt x="160874" y="49446"/>
                    <a:pt x="203845" y="81804"/>
                  </a:cubicBezTo>
                  <a:lnTo>
                    <a:pt x="109163" y="123251"/>
                  </a:lnTo>
                  <a:close/>
                </a:path>
              </a:pathLst>
            </a:custGeom>
            <a:grpFill/>
            <a:ln w="95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/>
            </a:p>
          </p:txBody>
        </p:sp>
        <p:sp>
          <p:nvSpPr>
            <p:cNvPr id="403" name="Freeform 31">
              <a:extLst>
                <a:ext uri="{FF2B5EF4-FFF2-40B4-BE49-F238E27FC236}">
                  <a16:creationId xmlns:a16="http://schemas.microsoft.com/office/drawing/2014/main" id="{9EC8543F-826B-0A55-2D96-B23B44CD009A}"/>
                </a:ext>
              </a:extLst>
            </p:cNvPr>
            <p:cNvSpPr/>
            <p:nvPr/>
          </p:nvSpPr>
          <p:spPr>
            <a:xfrm>
              <a:off x="534644" y="6853746"/>
              <a:ext cx="505474" cy="318982"/>
            </a:xfrm>
            <a:custGeom>
              <a:avLst/>
              <a:gdLst>
                <a:gd name="connsiteX0" fmla="*/ 6919 w 180747"/>
                <a:gd name="connsiteY0" fmla="*/ 123344 h 114062"/>
                <a:gd name="connsiteX1" fmla="*/ 7647 w 180747"/>
                <a:gd name="connsiteY1" fmla="*/ 123344 h 114062"/>
                <a:gd name="connsiteX2" fmla="*/ 175526 w 180747"/>
                <a:gd name="connsiteY2" fmla="*/ 105165 h 114062"/>
                <a:gd name="connsiteX3" fmla="*/ 181717 w 180747"/>
                <a:gd name="connsiteY3" fmla="*/ 100075 h 114062"/>
                <a:gd name="connsiteX4" fmla="*/ 179532 w 180747"/>
                <a:gd name="connsiteY4" fmla="*/ 92440 h 114062"/>
                <a:gd name="connsiteX5" fmla="*/ 77566 w 180747"/>
                <a:gd name="connsiteY5" fmla="*/ 1911 h 114062"/>
                <a:gd name="connsiteX6" fmla="*/ 71740 w 180747"/>
                <a:gd name="connsiteY6" fmla="*/ 93 h 114062"/>
                <a:gd name="connsiteX7" fmla="*/ 66642 w 180747"/>
                <a:gd name="connsiteY7" fmla="*/ 3365 h 114062"/>
                <a:gd name="connsiteX8" fmla="*/ 1092 w 180747"/>
                <a:gd name="connsiteY8" fmla="*/ 112073 h 114062"/>
                <a:gd name="connsiteX9" fmla="*/ 1092 w 180747"/>
                <a:gd name="connsiteY9" fmla="*/ 119708 h 114062"/>
                <a:gd name="connsiteX10" fmla="*/ 6919 w 180747"/>
                <a:gd name="connsiteY10" fmla="*/ 123344 h 114062"/>
                <a:gd name="connsiteX11" fmla="*/ 74289 w 180747"/>
                <a:gd name="connsiteY11" fmla="*/ 18635 h 114062"/>
                <a:gd name="connsiteX12" fmla="*/ 157682 w 180747"/>
                <a:gd name="connsiteY12" fmla="*/ 92440 h 114062"/>
                <a:gd name="connsiteX13" fmla="*/ 21121 w 180747"/>
                <a:gd name="connsiteY13" fmla="*/ 107346 h 114062"/>
                <a:gd name="connsiteX14" fmla="*/ 74289 w 180747"/>
                <a:gd name="connsiteY14" fmla="*/ 18635 h 114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0747" h="114062">
                  <a:moveTo>
                    <a:pt x="6919" y="123344"/>
                  </a:moveTo>
                  <a:cubicBezTo>
                    <a:pt x="7283" y="123344"/>
                    <a:pt x="7283" y="123344"/>
                    <a:pt x="7647" y="123344"/>
                  </a:cubicBezTo>
                  <a:lnTo>
                    <a:pt x="175526" y="105165"/>
                  </a:lnTo>
                  <a:cubicBezTo>
                    <a:pt x="178439" y="104801"/>
                    <a:pt x="180988" y="102983"/>
                    <a:pt x="181717" y="100075"/>
                  </a:cubicBezTo>
                  <a:cubicBezTo>
                    <a:pt x="182445" y="97166"/>
                    <a:pt x="181717" y="94258"/>
                    <a:pt x="179532" y="92440"/>
                  </a:cubicBezTo>
                  <a:lnTo>
                    <a:pt x="77566" y="1911"/>
                  </a:lnTo>
                  <a:cubicBezTo>
                    <a:pt x="76110" y="456"/>
                    <a:pt x="73925" y="-271"/>
                    <a:pt x="71740" y="93"/>
                  </a:cubicBezTo>
                  <a:cubicBezTo>
                    <a:pt x="69555" y="456"/>
                    <a:pt x="67734" y="1547"/>
                    <a:pt x="66642" y="3365"/>
                  </a:cubicBezTo>
                  <a:lnTo>
                    <a:pt x="1092" y="112073"/>
                  </a:lnTo>
                  <a:cubicBezTo>
                    <a:pt x="-364" y="114618"/>
                    <a:pt x="-364" y="117526"/>
                    <a:pt x="1092" y="119708"/>
                  </a:cubicBezTo>
                  <a:cubicBezTo>
                    <a:pt x="2185" y="121889"/>
                    <a:pt x="4370" y="123344"/>
                    <a:pt x="6919" y="123344"/>
                  </a:cubicBezTo>
                  <a:close/>
                  <a:moveTo>
                    <a:pt x="74289" y="18635"/>
                  </a:moveTo>
                  <a:lnTo>
                    <a:pt x="157682" y="92440"/>
                  </a:lnTo>
                  <a:lnTo>
                    <a:pt x="21121" y="107346"/>
                  </a:lnTo>
                  <a:lnTo>
                    <a:pt x="74289" y="18635"/>
                  </a:lnTo>
                  <a:close/>
                </a:path>
              </a:pathLst>
            </a:custGeom>
            <a:grpFill/>
            <a:ln w="95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/>
            </a:p>
          </p:txBody>
        </p:sp>
        <p:sp>
          <p:nvSpPr>
            <p:cNvPr id="404" name="Freeform 32">
              <a:extLst>
                <a:ext uri="{FF2B5EF4-FFF2-40B4-BE49-F238E27FC236}">
                  <a16:creationId xmlns:a16="http://schemas.microsoft.com/office/drawing/2014/main" id="{AEFD2813-6D96-5741-9C88-78F36DF05F74}"/>
                </a:ext>
              </a:extLst>
            </p:cNvPr>
            <p:cNvSpPr/>
            <p:nvPr/>
          </p:nvSpPr>
          <p:spPr>
            <a:xfrm>
              <a:off x="20575750" y="-526087"/>
              <a:ext cx="11652502" cy="10606191"/>
            </a:xfrm>
            <a:custGeom>
              <a:avLst/>
              <a:gdLst>
                <a:gd name="connsiteX0" fmla="*/ 2866681 w 4166715"/>
                <a:gd name="connsiteY0" fmla="*/ 2618810 h 3792573"/>
                <a:gd name="connsiteX1" fmla="*/ 2867409 w 4166715"/>
                <a:gd name="connsiteY1" fmla="*/ 2620992 h 3792573"/>
                <a:gd name="connsiteX2" fmla="*/ 2867409 w 4166715"/>
                <a:gd name="connsiteY2" fmla="*/ 2620992 h 3792573"/>
                <a:gd name="connsiteX3" fmla="*/ 2868865 w 4166715"/>
                <a:gd name="connsiteY3" fmla="*/ 2622810 h 3792573"/>
                <a:gd name="connsiteX4" fmla="*/ 2868865 w 4166715"/>
                <a:gd name="connsiteY4" fmla="*/ 2622810 h 3792573"/>
                <a:gd name="connsiteX5" fmla="*/ 2929317 w 4166715"/>
                <a:gd name="connsiteY5" fmla="*/ 2683162 h 3792573"/>
                <a:gd name="connsiteX6" fmla="*/ 2918027 w 4166715"/>
                <a:gd name="connsiteY6" fmla="*/ 2744970 h 3792573"/>
                <a:gd name="connsiteX7" fmla="*/ 2918027 w 4166715"/>
                <a:gd name="connsiteY7" fmla="*/ 2744970 h 3792573"/>
                <a:gd name="connsiteX8" fmla="*/ 2918027 w 4166715"/>
                <a:gd name="connsiteY8" fmla="*/ 2745333 h 3792573"/>
                <a:gd name="connsiteX9" fmla="*/ 2918027 w 4166715"/>
                <a:gd name="connsiteY9" fmla="*/ 2747878 h 3792573"/>
                <a:gd name="connsiteX10" fmla="*/ 2918027 w 4166715"/>
                <a:gd name="connsiteY10" fmla="*/ 2748242 h 3792573"/>
                <a:gd name="connsiteX11" fmla="*/ 2918027 w 4166715"/>
                <a:gd name="connsiteY11" fmla="*/ 2748606 h 3792573"/>
                <a:gd name="connsiteX12" fmla="*/ 2918756 w 4166715"/>
                <a:gd name="connsiteY12" fmla="*/ 2750423 h 3792573"/>
                <a:gd name="connsiteX13" fmla="*/ 2918756 w 4166715"/>
                <a:gd name="connsiteY13" fmla="*/ 2750423 h 3792573"/>
                <a:gd name="connsiteX14" fmla="*/ 2919848 w 4166715"/>
                <a:gd name="connsiteY14" fmla="*/ 2751878 h 3792573"/>
                <a:gd name="connsiteX15" fmla="*/ 3041478 w 4166715"/>
                <a:gd name="connsiteY15" fmla="*/ 2860949 h 3792573"/>
                <a:gd name="connsiteX16" fmla="*/ 3049126 w 4166715"/>
                <a:gd name="connsiteY16" fmla="*/ 2862040 h 3792573"/>
                <a:gd name="connsiteX17" fmla="*/ 3053495 w 4166715"/>
                <a:gd name="connsiteY17" fmla="*/ 2855495 h 3792573"/>
                <a:gd name="connsiteX18" fmla="*/ 3056045 w 4166715"/>
                <a:gd name="connsiteY18" fmla="*/ 2716975 h 3792573"/>
                <a:gd name="connsiteX19" fmla="*/ 3056045 w 4166715"/>
                <a:gd name="connsiteY19" fmla="*/ 2715884 h 3792573"/>
                <a:gd name="connsiteX20" fmla="*/ 3056045 w 4166715"/>
                <a:gd name="connsiteY20" fmla="*/ 2715157 h 3792573"/>
                <a:gd name="connsiteX21" fmla="*/ 3055680 w 4166715"/>
                <a:gd name="connsiteY21" fmla="*/ 2714793 h 3792573"/>
                <a:gd name="connsiteX22" fmla="*/ 3054952 w 4166715"/>
                <a:gd name="connsiteY22" fmla="*/ 2713339 h 3792573"/>
                <a:gd name="connsiteX23" fmla="*/ 3054224 w 4166715"/>
                <a:gd name="connsiteY23" fmla="*/ 2712248 h 3792573"/>
                <a:gd name="connsiteX24" fmla="*/ 3053860 w 4166715"/>
                <a:gd name="connsiteY24" fmla="*/ 2711885 h 3792573"/>
                <a:gd name="connsiteX25" fmla="*/ 2939149 w 4166715"/>
                <a:gd name="connsiteY25" fmla="*/ 2585361 h 3792573"/>
                <a:gd name="connsiteX26" fmla="*/ 2939149 w 4166715"/>
                <a:gd name="connsiteY26" fmla="*/ 2494469 h 3792573"/>
                <a:gd name="connsiteX27" fmla="*/ 3048762 w 4166715"/>
                <a:gd name="connsiteY27" fmla="*/ 2586452 h 3792573"/>
                <a:gd name="connsiteX28" fmla="*/ 3058230 w 4166715"/>
                <a:gd name="connsiteY28" fmla="*/ 2586452 h 3792573"/>
                <a:gd name="connsiteX29" fmla="*/ 3162744 w 4166715"/>
                <a:gd name="connsiteY29" fmla="*/ 2501376 h 3792573"/>
                <a:gd name="connsiteX30" fmla="*/ 3162744 w 4166715"/>
                <a:gd name="connsiteY30" fmla="*/ 2501376 h 3792573"/>
                <a:gd name="connsiteX31" fmla="*/ 3163473 w 4166715"/>
                <a:gd name="connsiteY31" fmla="*/ 2500649 h 3792573"/>
                <a:gd name="connsiteX32" fmla="*/ 3164565 w 4166715"/>
                <a:gd name="connsiteY32" fmla="*/ 2499558 h 3792573"/>
                <a:gd name="connsiteX33" fmla="*/ 3164929 w 4166715"/>
                <a:gd name="connsiteY33" fmla="*/ 2498831 h 3792573"/>
                <a:gd name="connsiteX34" fmla="*/ 3165293 w 4166715"/>
                <a:gd name="connsiteY34" fmla="*/ 2497377 h 3792573"/>
                <a:gd name="connsiteX35" fmla="*/ 3165293 w 4166715"/>
                <a:gd name="connsiteY35" fmla="*/ 2497013 h 3792573"/>
                <a:gd name="connsiteX36" fmla="*/ 3165293 w 4166715"/>
                <a:gd name="connsiteY36" fmla="*/ 2496650 h 3792573"/>
                <a:gd name="connsiteX37" fmla="*/ 3164929 w 4166715"/>
                <a:gd name="connsiteY37" fmla="*/ 2494832 h 3792573"/>
                <a:gd name="connsiteX38" fmla="*/ 3164565 w 4166715"/>
                <a:gd name="connsiteY38" fmla="*/ 2494105 h 3792573"/>
                <a:gd name="connsiteX39" fmla="*/ 3164565 w 4166715"/>
                <a:gd name="connsiteY39" fmla="*/ 2493741 h 3792573"/>
                <a:gd name="connsiteX40" fmla="*/ 3106299 w 4166715"/>
                <a:gd name="connsiteY40" fmla="*/ 2360310 h 3792573"/>
                <a:gd name="connsiteX41" fmla="*/ 3104114 w 4166715"/>
                <a:gd name="connsiteY41" fmla="*/ 2357402 h 3792573"/>
                <a:gd name="connsiteX42" fmla="*/ 3027640 w 4166715"/>
                <a:gd name="connsiteY42" fmla="*/ 2300685 h 3792573"/>
                <a:gd name="connsiteX43" fmla="*/ 3249415 w 4166715"/>
                <a:gd name="connsiteY43" fmla="*/ 2165436 h 3792573"/>
                <a:gd name="connsiteX44" fmla="*/ 3250872 w 4166715"/>
                <a:gd name="connsiteY44" fmla="*/ 2164345 h 3792573"/>
                <a:gd name="connsiteX45" fmla="*/ 3250872 w 4166715"/>
                <a:gd name="connsiteY45" fmla="*/ 2164345 h 3792573"/>
                <a:gd name="connsiteX46" fmla="*/ 3250872 w 4166715"/>
                <a:gd name="connsiteY46" fmla="*/ 2164345 h 3792573"/>
                <a:gd name="connsiteX47" fmla="*/ 3251964 w 4166715"/>
                <a:gd name="connsiteY47" fmla="*/ 2162527 h 3792573"/>
                <a:gd name="connsiteX48" fmla="*/ 3364126 w 4166715"/>
                <a:gd name="connsiteY48" fmla="*/ 1926569 h 3792573"/>
                <a:gd name="connsiteX49" fmla="*/ 3364126 w 4166715"/>
                <a:gd name="connsiteY49" fmla="*/ 1926569 h 3792573"/>
                <a:gd name="connsiteX50" fmla="*/ 3364126 w 4166715"/>
                <a:gd name="connsiteY50" fmla="*/ 1926569 h 3792573"/>
                <a:gd name="connsiteX51" fmla="*/ 3364854 w 4166715"/>
                <a:gd name="connsiteY51" fmla="*/ 1924024 h 3792573"/>
                <a:gd name="connsiteX52" fmla="*/ 3364854 w 4166715"/>
                <a:gd name="connsiteY52" fmla="*/ 1923297 h 3792573"/>
                <a:gd name="connsiteX53" fmla="*/ 3364490 w 4166715"/>
                <a:gd name="connsiteY53" fmla="*/ 1921479 h 3792573"/>
                <a:gd name="connsiteX54" fmla="*/ 3364490 w 4166715"/>
                <a:gd name="connsiteY54" fmla="*/ 1921115 h 3792573"/>
                <a:gd name="connsiteX55" fmla="*/ 3364126 w 4166715"/>
                <a:gd name="connsiteY55" fmla="*/ 1920752 h 3792573"/>
                <a:gd name="connsiteX56" fmla="*/ 3363033 w 4166715"/>
                <a:gd name="connsiteY56" fmla="*/ 1918934 h 3792573"/>
                <a:gd name="connsiteX57" fmla="*/ 3362669 w 4166715"/>
                <a:gd name="connsiteY57" fmla="*/ 1918570 h 3792573"/>
                <a:gd name="connsiteX58" fmla="*/ 3362669 w 4166715"/>
                <a:gd name="connsiteY58" fmla="*/ 1918570 h 3792573"/>
                <a:gd name="connsiteX59" fmla="*/ 3242131 w 4166715"/>
                <a:gd name="connsiteY59" fmla="*/ 1798228 h 3792573"/>
                <a:gd name="connsiteX60" fmla="*/ 3296027 w 4166715"/>
                <a:gd name="connsiteY60" fmla="*/ 1674250 h 3792573"/>
                <a:gd name="connsiteX61" fmla="*/ 3295663 w 4166715"/>
                <a:gd name="connsiteY61" fmla="*/ 1668069 h 3792573"/>
                <a:gd name="connsiteX62" fmla="*/ 3290929 w 4166715"/>
                <a:gd name="connsiteY62" fmla="*/ 1664433 h 3792573"/>
                <a:gd name="connsiteX63" fmla="*/ 3193698 w 4166715"/>
                <a:gd name="connsiteY63" fmla="*/ 1642983 h 3792573"/>
                <a:gd name="connsiteX64" fmla="*/ 3244680 w 4166715"/>
                <a:gd name="connsiteY64" fmla="*/ 1586265 h 3792573"/>
                <a:gd name="connsiteX65" fmla="*/ 3352108 w 4166715"/>
                <a:gd name="connsiteY65" fmla="*/ 1650254 h 3792573"/>
                <a:gd name="connsiteX66" fmla="*/ 3428946 w 4166715"/>
                <a:gd name="connsiteY66" fmla="*/ 1784412 h 3792573"/>
                <a:gd name="connsiteX67" fmla="*/ 3436230 w 4166715"/>
                <a:gd name="connsiteY67" fmla="*/ 1788048 h 3792573"/>
                <a:gd name="connsiteX68" fmla="*/ 3442420 w 4166715"/>
                <a:gd name="connsiteY68" fmla="*/ 1782594 h 3792573"/>
                <a:gd name="connsiteX69" fmla="*/ 3471553 w 4166715"/>
                <a:gd name="connsiteY69" fmla="*/ 1656435 h 3792573"/>
                <a:gd name="connsiteX70" fmla="*/ 3469733 w 4166715"/>
                <a:gd name="connsiteY70" fmla="*/ 1649890 h 3792573"/>
                <a:gd name="connsiteX71" fmla="*/ 3406368 w 4166715"/>
                <a:gd name="connsiteY71" fmla="*/ 1581902 h 3792573"/>
                <a:gd name="connsiteX72" fmla="*/ 3418022 w 4166715"/>
                <a:gd name="connsiteY72" fmla="*/ 1461196 h 3792573"/>
                <a:gd name="connsiteX73" fmla="*/ 3496680 w 4166715"/>
                <a:gd name="connsiteY73" fmla="*/ 1375757 h 3792573"/>
                <a:gd name="connsiteX74" fmla="*/ 3498501 w 4166715"/>
                <a:gd name="connsiteY74" fmla="*/ 1372485 h 3792573"/>
                <a:gd name="connsiteX75" fmla="*/ 3530183 w 4166715"/>
                <a:gd name="connsiteY75" fmla="*/ 1229237 h 3792573"/>
                <a:gd name="connsiteX76" fmla="*/ 3530183 w 4166715"/>
                <a:gd name="connsiteY76" fmla="*/ 1227056 h 3792573"/>
                <a:gd name="connsiteX77" fmla="*/ 3522900 w 4166715"/>
                <a:gd name="connsiteY77" fmla="*/ 1105623 h 3792573"/>
                <a:gd name="connsiteX78" fmla="*/ 3522900 w 4166715"/>
                <a:gd name="connsiteY78" fmla="*/ 1105259 h 3792573"/>
                <a:gd name="connsiteX79" fmla="*/ 3522172 w 4166715"/>
                <a:gd name="connsiteY79" fmla="*/ 1102714 h 3792573"/>
                <a:gd name="connsiteX80" fmla="*/ 3522172 w 4166715"/>
                <a:gd name="connsiteY80" fmla="*/ 1102351 h 3792573"/>
                <a:gd name="connsiteX81" fmla="*/ 3520715 w 4166715"/>
                <a:gd name="connsiteY81" fmla="*/ 1100533 h 3792573"/>
                <a:gd name="connsiteX82" fmla="*/ 3519987 w 4166715"/>
                <a:gd name="connsiteY82" fmla="*/ 1100169 h 3792573"/>
                <a:gd name="connsiteX83" fmla="*/ 3519623 w 4166715"/>
                <a:gd name="connsiteY83" fmla="*/ 1099806 h 3792573"/>
                <a:gd name="connsiteX84" fmla="*/ 3337542 w 4166715"/>
                <a:gd name="connsiteY84" fmla="*/ 981645 h 3792573"/>
                <a:gd name="connsiteX85" fmla="*/ 3421663 w 4166715"/>
                <a:gd name="connsiteY85" fmla="*/ 780953 h 3792573"/>
                <a:gd name="connsiteX86" fmla="*/ 3609206 w 4166715"/>
                <a:gd name="connsiteY86" fmla="*/ 677698 h 3792573"/>
                <a:gd name="connsiteX87" fmla="*/ 3609570 w 4166715"/>
                <a:gd name="connsiteY87" fmla="*/ 677335 h 3792573"/>
                <a:gd name="connsiteX88" fmla="*/ 3610299 w 4166715"/>
                <a:gd name="connsiteY88" fmla="*/ 676608 h 3792573"/>
                <a:gd name="connsiteX89" fmla="*/ 3611391 w 4166715"/>
                <a:gd name="connsiteY89" fmla="*/ 675517 h 3792573"/>
                <a:gd name="connsiteX90" fmla="*/ 3611755 w 4166715"/>
                <a:gd name="connsiteY90" fmla="*/ 674790 h 3792573"/>
                <a:gd name="connsiteX91" fmla="*/ 3612483 w 4166715"/>
                <a:gd name="connsiteY91" fmla="*/ 672972 h 3792573"/>
                <a:gd name="connsiteX92" fmla="*/ 3612483 w 4166715"/>
                <a:gd name="connsiteY92" fmla="*/ 672608 h 3792573"/>
                <a:gd name="connsiteX93" fmla="*/ 3612483 w 4166715"/>
                <a:gd name="connsiteY93" fmla="*/ 672608 h 3792573"/>
                <a:gd name="connsiteX94" fmla="*/ 3612483 w 4166715"/>
                <a:gd name="connsiteY94" fmla="*/ 670063 h 3792573"/>
                <a:gd name="connsiteX95" fmla="*/ 3591727 w 4166715"/>
                <a:gd name="connsiteY95" fmla="*/ 572626 h 3792573"/>
                <a:gd name="connsiteX96" fmla="*/ 3764703 w 4166715"/>
                <a:gd name="connsiteY96" fmla="*/ 438104 h 3792573"/>
                <a:gd name="connsiteX97" fmla="*/ 3775628 w 4166715"/>
                <a:gd name="connsiteY97" fmla="*/ 588623 h 3792573"/>
                <a:gd name="connsiteX98" fmla="*/ 3710079 w 4166715"/>
                <a:gd name="connsiteY98" fmla="*/ 876572 h 3792573"/>
                <a:gd name="connsiteX99" fmla="*/ 3711536 w 4166715"/>
                <a:gd name="connsiteY99" fmla="*/ 882753 h 3792573"/>
                <a:gd name="connsiteX100" fmla="*/ 3842998 w 4166715"/>
                <a:gd name="connsiteY100" fmla="*/ 1045270 h 3792573"/>
                <a:gd name="connsiteX101" fmla="*/ 3850645 w 4166715"/>
                <a:gd name="connsiteY101" fmla="*/ 1047815 h 3792573"/>
                <a:gd name="connsiteX102" fmla="*/ 3856108 w 4166715"/>
                <a:gd name="connsiteY102" fmla="*/ 1041998 h 3792573"/>
                <a:gd name="connsiteX103" fmla="*/ 3895073 w 4166715"/>
                <a:gd name="connsiteY103" fmla="*/ 811493 h 3792573"/>
                <a:gd name="connsiteX104" fmla="*/ 3893981 w 4166715"/>
                <a:gd name="connsiteY104" fmla="*/ 806403 h 3792573"/>
                <a:gd name="connsiteX105" fmla="*/ 3825154 w 4166715"/>
                <a:gd name="connsiteY105" fmla="*/ 692605 h 3792573"/>
                <a:gd name="connsiteX106" fmla="*/ 3855380 w 4166715"/>
                <a:gd name="connsiteY106" fmla="*/ 590078 h 3792573"/>
                <a:gd name="connsiteX107" fmla="*/ 3975917 w 4166715"/>
                <a:gd name="connsiteY107" fmla="*/ 435923 h 3792573"/>
                <a:gd name="connsiteX108" fmla="*/ 3976646 w 4166715"/>
                <a:gd name="connsiteY108" fmla="*/ 434832 h 3792573"/>
                <a:gd name="connsiteX109" fmla="*/ 3977010 w 4166715"/>
                <a:gd name="connsiteY109" fmla="*/ 434469 h 3792573"/>
                <a:gd name="connsiteX110" fmla="*/ 3977010 w 4166715"/>
                <a:gd name="connsiteY110" fmla="*/ 434469 h 3792573"/>
                <a:gd name="connsiteX111" fmla="*/ 4015975 w 4166715"/>
                <a:gd name="connsiteY111" fmla="*/ 337395 h 3792573"/>
                <a:gd name="connsiteX112" fmla="*/ 4015975 w 4166715"/>
                <a:gd name="connsiteY112" fmla="*/ 331941 h 3792573"/>
                <a:gd name="connsiteX113" fmla="*/ 3978831 w 4166715"/>
                <a:gd name="connsiteY113" fmla="*/ 239230 h 3792573"/>
                <a:gd name="connsiteX114" fmla="*/ 4031634 w 4166715"/>
                <a:gd name="connsiteY114" fmla="*/ 184331 h 3792573"/>
                <a:gd name="connsiteX115" fmla="*/ 4118304 w 4166715"/>
                <a:gd name="connsiteY115" fmla="*/ 191239 h 3792573"/>
                <a:gd name="connsiteX116" fmla="*/ 4118668 w 4166715"/>
                <a:gd name="connsiteY116" fmla="*/ 191239 h 3792573"/>
                <a:gd name="connsiteX117" fmla="*/ 4119032 w 4166715"/>
                <a:gd name="connsiteY117" fmla="*/ 191239 h 3792573"/>
                <a:gd name="connsiteX118" fmla="*/ 4120125 w 4166715"/>
                <a:gd name="connsiteY118" fmla="*/ 191239 h 3792573"/>
                <a:gd name="connsiteX119" fmla="*/ 4120853 w 4166715"/>
                <a:gd name="connsiteY119" fmla="*/ 191239 h 3792573"/>
                <a:gd name="connsiteX120" fmla="*/ 4121217 w 4166715"/>
                <a:gd name="connsiteY120" fmla="*/ 191239 h 3792573"/>
                <a:gd name="connsiteX121" fmla="*/ 4121582 w 4166715"/>
                <a:gd name="connsiteY121" fmla="*/ 191239 h 3792573"/>
                <a:gd name="connsiteX122" fmla="*/ 4123403 w 4166715"/>
                <a:gd name="connsiteY122" fmla="*/ 190148 h 3792573"/>
                <a:gd name="connsiteX123" fmla="*/ 4123767 w 4166715"/>
                <a:gd name="connsiteY123" fmla="*/ 189785 h 3792573"/>
                <a:gd name="connsiteX124" fmla="*/ 4125223 w 4166715"/>
                <a:gd name="connsiteY124" fmla="*/ 187967 h 3792573"/>
                <a:gd name="connsiteX125" fmla="*/ 4125223 w 4166715"/>
                <a:gd name="connsiteY125" fmla="*/ 187603 h 3792573"/>
                <a:gd name="connsiteX126" fmla="*/ 4125223 w 4166715"/>
                <a:gd name="connsiteY126" fmla="*/ 187603 h 3792573"/>
                <a:gd name="connsiteX127" fmla="*/ 4174021 w 4166715"/>
                <a:gd name="connsiteY127" fmla="*/ 97801 h 3792573"/>
                <a:gd name="connsiteX128" fmla="*/ 4171472 w 4166715"/>
                <a:gd name="connsiteY128" fmla="*/ 88348 h 3792573"/>
                <a:gd name="connsiteX129" fmla="*/ 4081524 w 4166715"/>
                <a:gd name="connsiteY129" fmla="*/ 30176 h 3792573"/>
                <a:gd name="connsiteX130" fmla="*/ 4081160 w 4166715"/>
                <a:gd name="connsiteY130" fmla="*/ 30176 h 3792573"/>
                <a:gd name="connsiteX131" fmla="*/ 4080432 w 4166715"/>
                <a:gd name="connsiteY131" fmla="*/ 29813 h 3792573"/>
                <a:gd name="connsiteX132" fmla="*/ 4078611 w 4166715"/>
                <a:gd name="connsiteY132" fmla="*/ 29086 h 3792573"/>
                <a:gd name="connsiteX133" fmla="*/ 4077883 w 4166715"/>
                <a:gd name="connsiteY133" fmla="*/ 29086 h 3792573"/>
                <a:gd name="connsiteX134" fmla="*/ 4077154 w 4166715"/>
                <a:gd name="connsiteY134" fmla="*/ 29086 h 3792573"/>
                <a:gd name="connsiteX135" fmla="*/ 3944235 w 4166715"/>
                <a:gd name="connsiteY135" fmla="*/ 29086 h 3792573"/>
                <a:gd name="connsiteX136" fmla="*/ 3637975 w 4166715"/>
                <a:gd name="connsiteY136" fmla="*/ 0 h 3792573"/>
                <a:gd name="connsiteX137" fmla="*/ 3637611 w 4166715"/>
                <a:gd name="connsiteY137" fmla="*/ 0 h 3792573"/>
                <a:gd name="connsiteX138" fmla="*/ 3636883 w 4166715"/>
                <a:gd name="connsiteY138" fmla="*/ 0 h 3792573"/>
                <a:gd name="connsiteX139" fmla="*/ 3635426 w 4166715"/>
                <a:gd name="connsiteY139" fmla="*/ 364 h 3792573"/>
                <a:gd name="connsiteX140" fmla="*/ 3634698 w 4166715"/>
                <a:gd name="connsiteY140" fmla="*/ 727 h 3792573"/>
                <a:gd name="connsiteX141" fmla="*/ 3633241 w 4166715"/>
                <a:gd name="connsiteY141" fmla="*/ 1454 h 3792573"/>
                <a:gd name="connsiteX142" fmla="*/ 3632877 w 4166715"/>
                <a:gd name="connsiteY142" fmla="*/ 1818 h 3792573"/>
                <a:gd name="connsiteX143" fmla="*/ 3632877 w 4166715"/>
                <a:gd name="connsiteY143" fmla="*/ 1818 h 3792573"/>
                <a:gd name="connsiteX144" fmla="*/ 3631420 w 4166715"/>
                <a:gd name="connsiteY144" fmla="*/ 3272 h 3792573"/>
                <a:gd name="connsiteX145" fmla="*/ 3523264 w 4166715"/>
                <a:gd name="connsiteY145" fmla="*/ 143975 h 3792573"/>
                <a:gd name="connsiteX146" fmla="*/ 3434045 w 4166715"/>
                <a:gd name="connsiteY146" fmla="*/ 93802 h 3792573"/>
                <a:gd name="connsiteX147" fmla="*/ 3432588 w 4166715"/>
                <a:gd name="connsiteY147" fmla="*/ 93438 h 3792573"/>
                <a:gd name="connsiteX148" fmla="*/ 3431860 w 4166715"/>
                <a:gd name="connsiteY148" fmla="*/ 93074 h 3792573"/>
                <a:gd name="connsiteX149" fmla="*/ 3430039 w 4166715"/>
                <a:gd name="connsiteY149" fmla="*/ 93074 h 3792573"/>
                <a:gd name="connsiteX150" fmla="*/ 3429310 w 4166715"/>
                <a:gd name="connsiteY150" fmla="*/ 93074 h 3792573"/>
                <a:gd name="connsiteX151" fmla="*/ 3429310 w 4166715"/>
                <a:gd name="connsiteY151" fmla="*/ 93074 h 3792573"/>
                <a:gd name="connsiteX152" fmla="*/ 2884889 w 4166715"/>
                <a:gd name="connsiteY152" fmla="*/ 216689 h 3792573"/>
                <a:gd name="connsiteX153" fmla="*/ 2879062 w 4166715"/>
                <a:gd name="connsiteY153" fmla="*/ 223233 h 3792573"/>
                <a:gd name="connsiteX154" fmla="*/ 2871415 w 4166715"/>
                <a:gd name="connsiteY154" fmla="*/ 364663 h 3792573"/>
                <a:gd name="connsiteX155" fmla="*/ 2832449 w 4166715"/>
                <a:gd name="connsiteY155" fmla="*/ 257409 h 3792573"/>
                <a:gd name="connsiteX156" fmla="*/ 2832449 w 4166715"/>
                <a:gd name="connsiteY156" fmla="*/ 257409 h 3792573"/>
                <a:gd name="connsiteX157" fmla="*/ 2831357 w 4166715"/>
                <a:gd name="connsiteY157" fmla="*/ 255591 h 3792573"/>
                <a:gd name="connsiteX158" fmla="*/ 2831357 w 4166715"/>
                <a:gd name="connsiteY158" fmla="*/ 255591 h 3792573"/>
                <a:gd name="connsiteX159" fmla="*/ 2830993 w 4166715"/>
                <a:gd name="connsiteY159" fmla="*/ 255591 h 3792573"/>
                <a:gd name="connsiteX160" fmla="*/ 2829536 w 4166715"/>
                <a:gd name="connsiteY160" fmla="*/ 254137 h 3792573"/>
                <a:gd name="connsiteX161" fmla="*/ 2828808 w 4166715"/>
                <a:gd name="connsiteY161" fmla="*/ 253773 h 3792573"/>
                <a:gd name="connsiteX162" fmla="*/ 2827351 w 4166715"/>
                <a:gd name="connsiteY162" fmla="*/ 253046 h 3792573"/>
                <a:gd name="connsiteX163" fmla="*/ 2826623 w 4166715"/>
                <a:gd name="connsiteY163" fmla="*/ 253046 h 3792573"/>
                <a:gd name="connsiteX164" fmla="*/ 2825166 w 4166715"/>
                <a:gd name="connsiteY164" fmla="*/ 252683 h 3792573"/>
                <a:gd name="connsiteX165" fmla="*/ 2824802 w 4166715"/>
                <a:gd name="connsiteY165" fmla="*/ 252683 h 3792573"/>
                <a:gd name="connsiteX166" fmla="*/ 2447894 w 4166715"/>
                <a:gd name="connsiteY166" fmla="*/ 250138 h 3792573"/>
                <a:gd name="connsiteX167" fmla="*/ 2427866 w 4166715"/>
                <a:gd name="connsiteY167" fmla="*/ 201055 h 3792573"/>
                <a:gd name="connsiteX168" fmla="*/ 2420947 w 4166715"/>
                <a:gd name="connsiteY168" fmla="*/ 196693 h 3792573"/>
                <a:gd name="connsiteX169" fmla="*/ 2202086 w 4166715"/>
                <a:gd name="connsiteY169" fmla="*/ 196693 h 3792573"/>
                <a:gd name="connsiteX170" fmla="*/ 2198080 w 4166715"/>
                <a:gd name="connsiteY170" fmla="*/ 198147 h 3792573"/>
                <a:gd name="connsiteX171" fmla="*/ 1954091 w 4166715"/>
                <a:gd name="connsiteY171" fmla="*/ 368299 h 3792573"/>
                <a:gd name="connsiteX172" fmla="*/ 1953727 w 4166715"/>
                <a:gd name="connsiteY172" fmla="*/ 368299 h 3792573"/>
                <a:gd name="connsiteX173" fmla="*/ 1953363 w 4166715"/>
                <a:gd name="connsiteY173" fmla="*/ 368662 h 3792573"/>
                <a:gd name="connsiteX174" fmla="*/ 1835739 w 4166715"/>
                <a:gd name="connsiteY174" fmla="*/ 450466 h 3792573"/>
                <a:gd name="connsiteX175" fmla="*/ 1832826 w 4166715"/>
                <a:gd name="connsiteY175" fmla="*/ 458101 h 3792573"/>
                <a:gd name="connsiteX176" fmla="*/ 1843386 w 4166715"/>
                <a:gd name="connsiteY176" fmla="*/ 506820 h 3792573"/>
                <a:gd name="connsiteX177" fmla="*/ 1780022 w 4166715"/>
                <a:gd name="connsiteY177" fmla="*/ 519908 h 3792573"/>
                <a:gd name="connsiteX178" fmla="*/ 1774924 w 4166715"/>
                <a:gd name="connsiteY178" fmla="*/ 523907 h 3792573"/>
                <a:gd name="connsiteX179" fmla="*/ 1775288 w 4166715"/>
                <a:gd name="connsiteY179" fmla="*/ 530452 h 3792573"/>
                <a:gd name="connsiteX180" fmla="*/ 1868149 w 4166715"/>
                <a:gd name="connsiteY180" fmla="*/ 694059 h 3792573"/>
                <a:gd name="connsiteX181" fmla="*/ 1832826 w 4166715"/>
                <a:gd name="connsiteY181" fmla="*/ 752958 h 3792573"/>
                <a:gd name="connsiteX182" fmla="*/ 1680970 w 4166715"/>
                <a:gd name="connsiteY182" fmla="*/ 513000 h 3792573"/>
                <a:gd name="connsiteX183" fmla="*/ 1674051 w 4166715"/>
                <a:gd name="connsiteY183" fmla="*/ 509728 h 3792573"/>
                <a:gd name="connsiteX184" fmla="*/ 1667860 w 4166715"/>
                <a:gd name="connsiteY184" fmla="*/ 514818 h 3792573"/>
                <a:gd name="connsiteX185" fmla="*/ 1641641 w 4166715"/>
                <a:gd name="connsiteY185" fmla="*/ 595895 h 3792573"/>
                <a:gd name="connsiteX186" fmla="*/ 1642733 w 4166715"/>
                <a:gd name="connsiteY186" fmla="*/ 602439 h 3792573"/>
                <a:gd name="connsiteX187" fmla="*/ 1720664 w 4166715"/>
                <a:gd name="connsiteY187" fmla="*/ 713692 h 3792573"/>
                <a:gd name="connsiteX188" fmla="*/ 1232323 w 4166715"/>
                <a:gd name="connsiteY188" fmla="*/ 758775 h 3792573"/>
                <a:gd name="connsiteX189" fmla="*/ 1231595 w 4166715"/>
                <a:gd name="connsiteY189" fmla="*/ 758775 h 3792573"/>
                <a:gd name="connsiteX190" fmla="*/ 1230502 w 4166715"/>
                <a:gd name="connsiteY190" fmla="*/ 759139 h 3792573"/>
                <a:gd name="connsiteX191" fmla="*/ 1229045 w 4166715"/>
                <a:gd name="connsiteY191" fmla="*/ 759866 h 3792573"/>
                <a:gd name="connsiteX192" fmla="*/ 1228317 w 4166715"/>
                <a:gd name="connsiteY192" fmla="*/ 760229 h 3792573"/>
                <a:gd name="connsiteX193" fmla="*/ 1226861 w 4166715"/>
                <a:gd name="connsiteY193" fmla="*/ 761684 h 3792573"/>
                <a:gd name="connsiteX194" fmla="*/ 1226496 w 4166715"/>
                <a:gd name="connsiteY194" fmla="*/ 762047 h 3792573"/>
                <a:gd name="connsiteX195" fmla="*/ 1226496 w 4166715"/>
                <a:gd name="connsiteY195" fmla="*/ 762047 h 3792573"/>
                <a:gd name="connsiteX196" fmla="*/ 1225404 w 4166715"/>
                <a:gd name="connsiteY196" fmla="*/ 764592 h 3792573"/>
                <a:gd name="connsiteX197" fmla="*/ 1209017 w 4166715"/>
                <a:gd name="connsiteY197" fmla="*/ 857667 h 3792573"/>
                <a:gd name="connsiteX198" fmla="*/ 1131450 w 4166715"/>
                <a:gd name="connsiteY198" fmla="*/ 746414 h 3792573"/>
                <a:gd name="connsiteX199" fmla="*/ 1126352 w 4166715"/>
                <a:gd name="connsiteY199" fmla="*/ 743505 h 3792573"/>
                <a:gd name="connsiteX200" fmla="*/ 980323 w 4166715"/>
                <a:gd name="connsiteY200" fmla="*/ 727144 h 3792573"/>
                <a:gd name="connsiteX201" fmla="*/ 979959 w 4166715"/>
                <a:gd name="connsiteY201" fmla="*/ 727144 h 3792573"/>
                <a:gd name="connsiteX202" fmla="*/ 978138 w 4166715"/>
                <a:gd name="connsiteY202" fmla="*/ 727144 h 3792573"/>
                <a:gd name="connsiteX203" fmla="*/ 977774 w 4166715"/>
                <a:gd name="connsiteY203" fmla="*/ 727144 h 3792573"/>
                <a:gd name="connsiteX204" fmla="*/ 762919 w 4166715"/>
                <a:gd name="connsiteY204" fmla="*/ 787861 h 3792573"/>
                <a:gd name="connsiteX205" fmla="*/ 762190 w 4166715"/>
                <a:gd name="connsiteY205" fmla="*/ 788224 h 3792573"/>
                <a:gd name="connsiteX206" fmla="*/ 761462 w 4166715"/>
                <a:gd name="connsiteY206" fmla="*/ 788588 h 3792573"/>
                <a:gd name="connsiteX207" fmla="*/ 761098 w 4166715"/>
                <a:gd name="connsiteY207" fmla="*/ 788952 h 3792573"/>
                <a:gd name="connsiteX208" fmla="*/ 760734 w 4166715"/>
                <a:gd name="connsiteY208" fmla="*/ 789315 h 3792573"/>
                <a:gd name="connsiteX209" fmla="*/ 635098 w 4166715"/>
                <a:gd name="connsiteY209" fmla="*/ 881662 h 3792573"/>
                <a:gd name="connsiteX210" fmla="*/ 632185 w 4166715"/>
                <a:gd name="connsiteY210" fmla="*/ 886752 h 3792573"/>
                <a:gd name="connsiteX211" fmla="*/ 633641 w 4166715"/>
                <a:gd name="connsiteY211" fmla="*/ 892206 h 3792573"/>
                <a:gd name="connsiteX212" fmla="*/ 686445 w 4166715"/>
                <a:gd name="connsiteY212" fmla="*/ 955831 h 3792573"/>
                <a:gd name="connsiteX213" fmla="*/ 530948 w 4166715"/>
                <a:gd name="connsiteY213" fmla="*/ 1045997 h 3792573"/>
                <a:gd name="connsiteX214" fmla="*/ 527306 w 4166715"/>
                <a:gd name="connsiteY214" fmla="*/ 1051451 h 3792573"/>
                <a:gd name="connsiteX215" fmla="*/ 512740 w 4166715"/>
                <a:gd name="connsiteY215" fmla="*/ 1187427 h 3792573"/>
                <a:gd name="connsiteX216" fmla="*/ 514560 w 4166715"/>
                <a:gd name="connsiteY216" fmla="*/ 1193244 h 3792573"/>
                <a:gd name="connsiteX217" fmla="*/ 520023 w 4166715"/>
                <a:gd name="connsiteY217" fmla="*/ 1195789 h 3792573"/>
                <a:gd name="connsiteX218" fmla="*/ 686080 w 4166715"/>
                <a:gd name="connsiteY218" fmla="*/ 1195789 h 3792573"/>
                <a:gd name="connsiteX219" fmla="*/ 734878 w 4166715"/>
                <a:gd name="connsiteY219" fmla="*/ 1279410 h 3792573"/>
                <a:gd name="connsiteX220" fmla="*/ 740705 w 4166715"/>
                <a:gd name="connsiteY220" fmla="*/ 1283046 h 3792573"/>
                <a:gd name="connsiteX221" fmla="*/ 746895 w 4166715"/>
                <a:gd name="connsiteY221" fmla="*/ 1280138 h 3792573"/>
                <a:gd name="connsiteX222" fmla="*/ 846676 w 4166715"/>
                <a:gd name="connsiteY222" fmla="*/ 1139435 h 3792573"/>
                <a:gd name="connsiteX223" fmla="*/ 847404 w 4166715"/>
                <a:gd name="connsiteY223" fmla="*/ 1132527 h 3792573"/>
                <a:gd name="connsiteX224" fmla="*/ 809896 w 4166715"/>
                <a:gd name="connsiteY224" fmla="*/ 1036908 h 3792573"/>
                <a:gd name="connsiteX225" fmla="*/ 886370 w 4166715"/>
                <a:gd name="connsiteY225" fmla="*/ 932563 h 3792573"/>
                <a:gd name="connsiteX226" fmla="*/ 893653 w 4166715"/>
                <a:gd name="connsiteY226" fmla="*/ 995461 h 3792573"/>
                <a:gd name="connsiteX227" fmla="*/ 860878 w 4166715"/>
                <a:gd name="connsiteY227" fmla="*/ 1053996 h 3792573"/>
                <a:gd name="connsiteX228" fmla="*/ 861971 w 4166715"/>
                <a:gd name="connsiteY228" fmla="*/ 1062721 h 3792573"/>
                <a:gd name="connsiteX229" fmla="*/ 912225 w 4166715"/>
                <a:gd name="connsiteY229" fmla="*/ 1115439 h 3792573"/>
                <a:gd name="connsiteX230" fmla="*/ 948641 w 4166715"/>
                <a:gd name="connsiteY230" fmla="*/ 1181609 h 3792573"/>
                <a:gd name="connsiteX231" fmla="*/ 919872 w 4166715"/>
                <a:gd name="connsiteY231" fmla="*/ 1234327 h 3792573"/>
                <a:gd name="connsiteX232" fmla="*/ 739612 w 4166715"/>
                <a:gd name="connsiteY232" fmla="*/ 1331401 h 3792573"/>
                <a:gd name="connsiteX233" fmla="*/ 635462 w 4166715"/>
                <a:gd name="connsiteY233" fmla="*/ 1303043 h 3792573"/>
                <a:gd name="connsiteX234" fmla="*/ 628543 w 4166715"/>
                <a:gd name="connsiteY234" fmla="*/ 1304860 h 3792573"/>
                <a:gd name="connsiteX235" fmla="*/ 543693 w 4166715"/>
                <a:gd name="connsiteY235" fmla="*/ 1387028 h 3792573"/>
                <a:gd name="connsiteX236" fmla="*/ 466855 w 4166715"/>
                <a:gd name="connsiteY236" fmla="*/ 1454289 h 3792573"/>
                <a:gd name="connsiteX237" fmla="*/ 441728 w 4166715"/>
                <a:gd name="connsiteY237" fmla="*/ 1443381 h 3792573"/>
                <a:gd name="connsiteX238" fmla="*/ 490526 w 4166715"/>
                <a:gd name="connsiteY238" fmla="*/ 1392481 h 3792573"/>
                <a:gd name="connsiteX239" fmla="*/ 491618 w 4166715"/>
                <a:gd name="connsiteY239" fmla="*/ 1383756 h 3792573"/>
                <a:gd name="connsiteX240" fmla="*/ 435537 w 4166715"/>
                <a:gd name="connsiteY240" fmla="*/ 1286682 h 3792573"/>
                <a:gd name="connsiteX241" fmla="*/ 435537 w 4166715"/>
                <a:gd name="connsiteY241" fmla="*/ 1286318 h 3792573"/>
                <a:gd name="connsiteX242" fmla="*/ 435537 w 4166715"/>
                <a:gd name="connsiteY242" fmla="*/ 1285955 h 3792573"/>
                <a:gd name="connsiteX243" fmla="*/ 352873 w 4166715"/>
                <a:gd name="connsiteY243" fmla="*/ 1167067 h 3792573"/>
                <a:gd name="connsiteX244" fmla="*/ 345589 w 4166715"/>
                <a:gd name="connsiteY244" fmla="*/ 1164158 h 3792573"/>
                <a:gd name="connsiteX245" fmla="*/ 339763 w 4166715"/>
                <a:gd name="connsiteY245" fmla="*/ 1169612 h 3792573"/>
                <a:gd name="connsiteX246" fmla="*/ 309173 w 4166715"/>
                <a:gd name="connsiteY246" fmla="*/ 1283046 h 3792573"/>
                <a:gd name="connsiteX247" fmla="*/ 248722 w 4166715"/>
                <a:gd name="connsiteY247" fmla="*/ 1313223 h 3792573"/>
                <a:gd name="connsiteX248" fmla="*/ 247266 w 4166715"/>
                <a:gd name="connsiteY248" fmla="*/ 1314313 h 3792573"/>
                <a:gd name="connsiteX249" fmla="*/ 171884 w 4166715"/>
                <a:gd name="connsiteY249" fmla="*/ 1382301 h 3792573"/>
                <a:gd name="connsiteX250" fmla="*/ 170792 w 4166715"/>
                <a:gd name="connsiteY250" fmla="*/ 1391754 h 3792573"/>
                <a:gd name="connsiteX251" fmla="*/ 204659 w 4166715"/>
                <a:gd name="connsiteY251" fmla="*/ 1445199 h 3792573"/>
                <a:gd name="connsiteX252" fmla="*/ 205023 w 4166715"/>
                <a:gd name="connsiteY252" fmla="*/ 1445563 h 3792573"/>
                <a:gd name="connsiteX253" fmla="*/ 206844 w 4166715"/>
                <a:gd name="connsiteY253" fmla="*/ 1447381 h 3792573"/>
                <a:gd name="connsiteX254" fmla="*/ 206844 w 4166715"/>
                <a:gd name="connsiteY254" fmla="*/ 1447381 h 3792573"/>
                <a:gd name="connsiteX255" fmla="*/ 209393 w 4166715"/>
                <a:gd name="connsiteY255" fmla="*/ 1448471 h 3792573"/>
                <a:gd name="connsiteX256" fmla="*/ 209757 w 4166715"/>
                <a:gd name="connsiteY256" fmla="*/ 1448471 h 3792573"/>
                <a:gd name="connsiteX257" fmla="*/ 288780 w 4166715"/>
                <a:gd name="connsiteY257" fmla="*/ 1457924 h 3792573"/>
                <a:gd name="connsiteX258" fmla="*/ 341948 w 4166715"/>
                <a:gd name="connsiteY258" fmla="*/ 1509915 h 3792573"/>
                <a:gd name="connsiteX259" fmla="*/ 422063 w 4166715"/>
                <a:gd name="connsiteY259" fmla="*/ 1580448 h 3792573"/>
                <a:gd name="connsiteX260" fmla="*/ 422063 w 4166715"/>
                <a:gd name="connsiteY260" fmla="*/ 1660434 h 3792573"/>
                <a:gd name="connsiteX261" fmla="*/ 229422 w 4166715"/>
                <a:gd name="connsiteY261" fmla="*/ 1679340 h 3792573"/>
                <a:gd name="connsiteX262" fmla="*/ 223231 w 4166715"/>
                <a:gd name="connsiteY262" fmla="*/ 1683703 h 3792573"/>
                <a:gd name="connsiteX263" fmla="*/ 224323 w 4166715"/>
                <a:gd name="connsiteY263" fmla="*/ 1690974 h 3792573"/>
                <a:gd name="connsiteX264" fmla="*/ 379821 w 4166715"/>
                <a:gd name="connsiteY264" fmla="*/ 1875305 h 3792573"/>
                <a:gd name="connsiteX265" fmla="*/ 385647 w 4166715"/>
                <a:gd name="connsiteY265" fmla="*/ 1877850 h 3792573"/>
                <a:gd name="connsiteX266" fmla="*/ 391109 w 4166715"/>
                <a:gd name="connsiteY266" fmla="*/ 1874942 h 3792573"/>
                <a:gd name="connsiteX267" fmla="*/ 467583 w 4166715"/>
                <a:gd name="connsiteY267" fmla="*/ 1772414 h 3792573"/>
                <a:gd name="connsiteX268" fmla="*/ 666780 w 4166715"/>
                <a:gd name="connsiteY268" fmla="*/ 1697518 h 3792573"/>
                <a:gd name="connsiteX269" fmla="*/ 758549 w 4166715"/>
                <a:gd name="connsiteY269" fmla="*/ 1831313 h 3792573"/>
                <a:gd name="connsiteX270" fmla="*/ 768381 w 4166715"/>
                <a:gd name="connsiteY270" fmla="*/ 1833494 h 3792573"/>
                <a:gd name="connsiteX271" fmla="*/ 859421 w 4166715"/>
                <a:gd name="connsiteY271" fmla="*/ 1780049 h 3792573"/>
                <a:gd name="connsiteX272" fmla="*/ 1028392 w 4166715"/>
                <a:gd name="connsiteY272" fmla="*/ 1889121 h 3792573"/>
                <a:gd name="connsiteX273" fmla="*/ 1029121 w 4166715"/>
                <a:gd name="connsiteY273" fmla="*/ 1889484 h 3792573"/>
                <a:gd name="connsiteX274" fmla="*/ 1029849 w 4166715"/>
                <a:gd name="connsiteY274" fmla="*/ 1889848 h 3792573"/>
                <a:gd name="connsiteX275" fmla="*/ 1030213 w 4166715"/>
                <a:gd name="connsiteY275" fmla="*/ 1889848 h 3792573"/>
                <a:gd name="connsiteX276" fmla="*/ 1031670 w 4166715"/>
                <a:gd name="connsiteY276" fmla="*/ 1890212 h 3792573"/>
                <a:gd name="connsiteX277" fmla="*/ 1032398 w 4166715"/>
                <a:gd name="connsiteY277" fmla="*/ 1890212 h 3792573"/>
                <a:gd name="connsiteX278" fmla="*/ 1032762 w 4166715"/>
                <a:gd name="connsiteY278" fmla="*/ 1890212 h 3792573"/>
                <a:gd name="connsiteX279" fmla="*/ 1033126 w 4166715"/>
                <a:gd name="connsiteY279" fmla="*/ 1890212 h 3792573"/>
                <a:gd name="connsiteX280" fmla="*/ 1161676 w 4166715"/>
                <a:gd name="connsiteY280" fmla="*/ 1878214 h 3792573"/>
                <a:gd name="connsiteX281" fmla="*/ 1229774 w 4166715"/>
                <a:gd name="connsiteY281" fmla="*/ 1928023 h 3792573"/>
                <a:gd name="connsiteX282" fmla="*/ 1235965 w 4166715"/>
                <a:gd name="connsiteY282" fmla="*/ 1989830 h 3792573"/>
                <a:gd name="connsiteX283" fmla="*/ 1011277 w 4166715"/>
                <a:gd name="connsiteY283" fmla="*/ 2001465 h 3792573"/>
                <a:gd name="connsiteX284" fmla="*/ 962479 w 4166715"/>
                <a:gd name="connsiteY284" fmla="*/ 1943657 h 3792573"/>
                <a:gd name="connsiteX285" fmla="*/ 957017 w 4166715"/>
                <a:gd name="connsiteY285" fmla="*/ 1941112 h 3792573"/>
                <a:gd name="connsiteX286" fmla="*/ 957017 w 4166715"/>
                <a:gd name="connsiteY286" fmla="*/ 1941112 h 3792573"/>
                <a:gd name="connsiteX287" fmla="*/ 951554 w 4166715"/>
                <a:gd name="connsiteY287" fmla="*/ 1943657 h 3792573"/>
                <a:gd name="connsiteX288" fmla="*/ 876173 w 4166715"/>
                <a:gd name="connsiteY288" fmla="*/ 2030187 h 3792573"/>
                <a:gd name="connsiteX289" fmla="*/ 801520 w 4166715"/>
                <a:gd name="connsiteY289" fmla="*/ 1962562 h 3792573"/>
                <a:gd name="connsiteX290" fmla="*/ 800427 w 4166715"/>
                <a:gd name="connsiteY290" fmla="*/ 1961835 h 3792573"/>
                <a:gd name="connsiteX291" fmla="*/ 799699 w 4166715"/>
                <a:gd name="connsiteY291" fmla="*/ 1961472 h 3792573"/>
                <a:gd name="connsiteX292" fmla="*/ 799699 w 4166715"/>
                <a:gd name="connsiteY292" fmla="*/ 1961472 h 3792573"/>
                <a:gd name="connsiteX293" fmla="*/ 797514 w 4166715"/>
                <a:gd name="connsiteY293" fmla="*/ 1960745 h 3792573"/>
                <a:gd name="connsiteX294" fmla="*/ 797150 w 4166715"/>
                <a:gd name="connsiteY294" fmla="*/ 1960745 h 3792573"/>
                <a:gd name="connsiteX295" fmla="*/ 797150 w 4166715"/>
                <a:gd name="connsiteY295" fmla="*/ 1960745 h 3792573"/>
                <a:gd name="connsiteX296" fmla="*/ 693728 w 4166715"/>
                <a:gd name="connsiteY296" fmla="*/ 1958563 h 3792573"/>
                <a:gd name="connsiteX297" fmla="*/ 675520 w 4166715"/>
                <a:gd name="connsiteY297" fmla="*/ 1869488 h 3792573"/>
                <a:gd name="connsiteX298" fmla="*/ 668237 w 4166715"/>
                <a:gd name="connsiteY298" fmla="*/ 1863671 h 3792573"/>
                <a:gd name="connsiteX299" fmla="*/ 529855 w 4166715"/>
                <a:gd name="connsiteY299" fmla="*/ 1863671 h 3792573"/>
                <a:gd name="connsiteX300" fmla="*/ 529855 w 4166715"/>
                <a:gd name="connsiteY300" fmla="*/ 1863671 h 3792573"/>
                <a:gd name="connsiteX301" fmla="*/ 529855 w 4166715"/>
                <a:gd name="connsiteY301" fmla="*/ 1863671 h 3792573"/>
                <a:gd name="connsiteX302" fmla="*/ 529491 w 4166715"/>
                <a:gd name="connsiteY302" fmla="*/ 1863671 h 3792573"/>
                <a:gd name="connsiteX303" fmla="*/ 527670 w 4166715"/>
                <a:gd name="connsiteY303" fmla="*/ 1864034 h 3792573"/>
                <a:gd name="connsiteX304" fmla="*/ 526942 w 4166715"/>
                <a:gd name="connsiteY304" fmla="*/ 1864398 h 3792573"/>
                <a:gd name="connsiteX305" fmla="*/ 526213 w 4166715"/>
                <a:gd name="connsiteY305" fmla="*/ 1864761 h 3792573"/>
                <a:gd name="connsiteX306" fmla="*/ 525849 w 4166715"/>
                <a:gd name="connsiteY306" fmla="*/ 1865125 h 3792573"/>
                <a:gd name="connsiteX307" fmla="*/ 525485 w 4166715"/>
                <a:gd name="connsiteY307" fmla="*/ 1865125 h 3792573"/>
                <a:gd name="connsiteX308" fmla="*/ 448647 w 4166715"/>
                <a:gd name="connsiteY308" fmla="*/ 1917843 h 3792573"/>
                <a:gd name="connsiteX309" fmla="*/ 230878 w 4166715"/>
                <a:gd name="connsiteY309" fmla="*/ 1988012 h 3792573"/>
                <a:gd name="connsiteX310" fmla="*/ 230150 w 4166715"/>
                <a:gd name="connsiteY310" fmla="*/ 1988376 h 3792573"/>
                <a:gd name="connsiteX311" fmla="*/ 228693 w 4166715"/>
                <a:gd name="connsiteY311" fmla="*/ 1989103 h 3792573"/>
                <a:gd name="connsiteX312" fmla="*/ 228329 w 4166715"/>
                <a:gd name="connsiteY312" fmla="*/ 1989467 h 3792573"/>
                <a:gd name="connsiteX313" fmla="*/ 96867 w 4166715"/>
                <a:gd name="connsiteY313" fmla="*/ 2103628 h 3792573"/>
                <a:gd name="connsiteX314" fmla="*/ 96503 w 4166715"/>
                <a:gd name="connsiteY314" fmla="*/ 2103992 h 3792573"/>
                <a:gd name="connsiteX315" fmla="*/ 95774 w 4166715"/>
                <a:gd name="connsiteY315" fmla="*/ 2105083 h 3792573"/>
                <a:gd name="connsiteX316" fmla="*/ 95410 w 4166715"/>
                <a:gd name="connsiteY316" fmla="*/ 2105810 h 3792573"/>
                <a:gd name="connsiteX317" fmla="*/ 728 w 4166715"/>
                <a:gd name="connsiteY317" fmla="*/ 2290141 h 3792573"/>
                <a:gd name="connsiteX318" fmla="*/ 0 w 4166715"/>
                <a:gd name="connsiteY318" fmla="*/ 2293777 h 3792573"/>
                <a:gd name="connsiteX319" fmla="*/ 7283 w 4166715"/>
                <a:gd name="connsiteY319" fmla="*/ 2468655 h 3792573"/>
                <a:gd name="connsiteX320" fmla="*/ 7283 w 4166715"/>
                <a:gd name="connsiteY320" fmla="*/ 2468655 h 3792573"/>
                <a:gd name="connsiteX321" fmla="*/ 7647 w 4166715"/>
                <a:gd name="connsiteY321" fmla="*/ 2470109 h 3792573"/>
                <a:gd name="connsiteX322" fmla="*/ 7647 w 4166715"/>
                <a:gd name="connsiteY322" fmla="*/ 2470473 h 3792573"/>
                <a:gd name="connsiteX323" fmla="*/ 7647 w 4166715"/>
                <a:gd name="connsiteY323" fmla="*/ 2470473 h 3792573"/>
                <a:gd name="connsiteX324" fmla="*/ 8376 w 4166715"/>
                <a:gd name="connsiteY324" fmla="*/ 2472291 h 3792573"/>
                <a:gd name="connsiteX325" fmla="*/ 8376 w 4166715"/>
                <a:gd name="connsiteY325" fmla="*/ 2472291 h 3792573"/>
                <a:gd name="connsiteX326" fmla="*/ 115439 w 4166715"/>
                <a:gd name="connsiteY326" fmla="*/ 2637352 h 3792573"/>
                <a:gd name="connsiteX327" fmla="*/ 116896 w 4166715"/>
                <a:gd name="connsiteY327" fmla="*/ 2639170 h 3792573"/>
                <a:gd name="connsiteX328" fmla="*/ 235977 w 4166715"/>
                <a:gd name="connsiteY328" fmla="*/ 2732245 h 3792573"/>
                <a:gd name="connsiteX329" fmla="*/ 235977 w 4166715"/>
                <a:gd name="connsiteY329" fmla="*/ 2732245 h 3792573"/>
                <a:gd name="connsiteX330" fmla="*/ 235977 w 4166715"/>
                <a:gd name="connsiteY330" fmla="*/ 2732245 h 3792573"/>
                <a:gd name="connsiteX331" fmla="*/ 236705 w 4166715"/>
                <a:gd name="connsiteY331" fmla="*/ 2732608 h 3792573"/>
                <a:gd name="connsiteX332" fmla="*/ 237797 w 4166715"/>
                <a:gd name="connsiteY332" fmla="*/ 2732972 h 3792573"/>
                <a:gd name="connsiteX333" fmla="*/ 238890 w 4166715"/>
                <a:gd name="connsiteY333" fmla="*/ 2733335 h 3792573"/>
                <a:gd name="connsiteX334" fmla="*/ 239618 w 4166715"/>
                <a:gd name="connsiteY334" fmla="*/ 2733699 h 3792573"/>
                <a:gd name="connsiteX335" fmla="*/ 473410 w 4166715"/>
                <a:gd name="connsiteY335" fmla="*/ 2750060 h 3792573"/>
                <a:gd name="connsiteX336" fmla="*/ 654398 w 4166715"/>
                <a:gd name="connsiteY336" fmla="*/ 2750060 h 3792573"/>
                <a:gd name="connsiteX337" fmla="*/ 605237 w 4166715"/>
                <a:gd name="connsiteY337" fmla="*/ 2863858 h 3792573"/>
                <a:gd name="connsiteX338" fmla="*/ 605237 w 4166715"/>
                <a:gd name="connsiteY338" fmla="*/ 2864221 h 3792573"/>
                <a:gd name="connsiteX339" fmla="*/ 604872 w 4166715"/>
                <a:gd name="connsiteY339" fmla="*/ 2864948 h 3792573"/>
                <a:gd name="connsiteX340" fmla="*/ 604508 w 4166715"/>
                <a:gd name="connsiteY340" fmla="*/ 2866766 h 3792573"/>
                <a:gd name="connsiteX341" fmla="*/ 604508 w 4166715"/>
                <a:gd name="connsiteY341" fmla="*/ 2867130 h 3792573"/>
                <a:gd name="connsiteX342" fmla="*/ 604508 w 4166715"/>
                <a:gd name="connsiteY342" fmla="*/ 2867494 h 3792573"/>
                <a:gd name="connsiteX343" fmla="*/ 605237 w 4166715"/>
                <a:gd name="connsiteY343" fmla="*/ 2869675 h 3792573"/>
                <a:gd name="connsiteX344" fmla="*/ 605237 w 4166715"/>
                <a:gd name="connsiteY344" fmla="*/ 2870038 h 3792573"/>
                <a:gd name="connsiteX345" fmla="*/ 606693 w 4166715"/>
                <a:gd name="connsiteY345" fmla="*/ 2871856 h 3792573"/>
                <a:gd name="connsiteX346" fmla="*/ 804797 w 4166715"/>
                <a:gd name="connsiteY346" fmla="*/ 3064913 h 3792573"/>
                <a:gd name="connsiteX347" fmla="*/ 751266 w 4166715"/>
                <a:gd name="connsiteY347" fmla="*/ 3174348 h 3792573"/>
                <a:gd name="connsiteX348" fmla="*/ 750537 w 4166715"/>
                <a:gd name="connsiteY348" fmla="*/ 3176166 h 3792573"/>
                <a:gd name="connsiteX349" fmla="*/ 728687 w 4166715"/>
                <a:gd name="connsiteY349" fmla="*/ 3298326 h 3792573"/>
                <a:gd name="connsiteX350" fmla="*/ 728687 w 4166715"/>
                <a:gd name="connsiteY350" fmla="*/ 3298690 h 3792573"/>
                <a:gd name="connsiteX351" fmla="*/ 728687 w 4166715"/>
                <a:gd name="connsiteY351" fmla="*/ 3299054 h 3792573"/>
                <a:gd name="connsiteX352" fmla="*/ 728687 w 4166715"/>
                <a:gd name="connsiteY352" fmla="*/ 3299781 h 3792573"/>
                <a:gd name="connsiteX353" fmla="*/ 728687 w 4166715"/>
                <a:gd name="connsiteY353" fmla="*/ 3300871 h 3792573"/>
                <a:gd name="connsiteX354" fmla="*/ 765104 w 4166715"/>
                <a:gd name="connsiteY354" fmla="*/ 3525923 h 3792573"/>
                <a:gd name="connsiteX355" fmla="*/ 765104 w 4166715"/>
                <a:gd name="connsiteY355" fmla="*/ 3525923 h 3792573"/>
                <a:gd name="connsiteX356" fmla="*/ 765468 w 4166715"/>
                <a:gd name="connsiteY356" fmla="*/ 3526650 h 3792573"/>
                <a:gd name="connsiteX357" fmla="*/ 765832 w 4166715"/>
                <a:gd name="connsiteY357" fmla="*/ 3527740 h 3792573"/>
                <a:gd name="connsiteX358" fmla="*/ 765832 w 4166715"/>
                <a:gd name="connsiteY358" fmla="*/ 3528104 h 3792573"/>
                <a:gd name="connsiteX359" fmla="*/ 766560 w 4166715"/>
                <a:gd name="connsiteY359" fmla="*/ 3528831 h 3792573"/>
                <a:gd name="connsiteX360" fmla="*/ 766924 w 4166715"/>
                <a:gd name="connsiteY360" fmla="*/ 3529195 h 3792573"/>
                <a:gd name="connsiteX361" fmla="*/ 862335 w 4166715"/>
                <a:gd name="connsiteY361" fmla="*/ 3633904 h 3792573"/>
                <a:gd name="connsiteX362" fmla="*/ 864884 w 4166715"/>
                <a:gd name="connsiteY362" fmla="*/ 3790239 h 3792573"/>
                <a:gd name="connsiteX363" fmla="*/ 867433 w 4166715"/>
                <a:gd name="connsiteY363" fmla="*/ 3795693 h 3792573"/>
                <a:gd name="connsiteX364" fmla="*/ 872167 w 4166715"/>
                <a:gd name="connsiteY364" fmla="*/ 3797511 h 3792573"/>
                <a:gd name="connsiteX365" fmla="*/ 873624 w 4166715"/>
                <a:gd name="connsiteY365" fmla="*/ 3797511 h 3792573"/>
                <a:gd name="connsiteX366" fmla="*/ 1107052 w 4166715"/>
                <a:gd name="connsiteY366" fmla="*/ 3754973 h 3792573"/>
                <a:gd name="connsiteX367" fmla="*/ 1107416 w 4166715"/>
                <a:gd name="connsiteY367" fmla="*/ 3754609 h 3792573"/>
                <a:gd name="connsiteX368" fmla="*/ 1108872 w 4166715"/>
                <a:gd name="connsiteY368" fmla="*/ 3753882 h 3792573"/>
                <a:gd name="connsiteX369" fmla="*/ 1109965 w 4166715"/>
                <a:gd name="connsiteY369" fmla="*/ 3753155 h 3792573"/>
                <a:gd name="connsiteX370" fmla="*/ 1110329 w 4166715"/>
                <a:gd name="connsiteY370" fmla="*/ 3752792 h 3792573"/>
                <a:gd name="connsiteX371" fmla="*/ 1111421 w 4166715"/>
                <a:gd name="connsiteY371" fmla="*/ 3751701 h 3792573"/>
                <a:gd name="connsiteX372" fmla="*/ 1111785 w 4166715"/>
                <a:gd name="connsiteY372" fmla="*/ 3751337 h 3792573"/>
                <a:gd name="connsiteX373" fmla="*/ 1298965 w 4166715"/>
                <a:gd name="connsiteY373" fmla="*/ 3479385 h 3792573"/>
                <a:gd name="connsiteX374" fmla="*/ 1299329 w 4166715"/>
                <a:gd name="connsiteY374" fmla="*/ 3479022 h 3792573"/>
                <a:gd name="connsiteX375" fmla="*/ 1299693 w 4166715"/>
                <a:gd name="connsiteY375" fmla="*/ 3478295 h 3792573"/>
                <a:gd name="connsiteX376" fmla="*/ 1300057 w 4166715"/>
                <a:gd name="connsiteY376" fmla="*/ 3477568 h 3792573"/>
                <a:gd name="connsiteX377" fmla="*/ 1300421 w 4166715"/>
                <a:gd name="connsiteY377" fmla="*/ 3477204 h 3792573"/>
                <a:gd name="connsiteX378" fmla="*/ 1329190 w 4166715"/>
                <a:gd name="connsiteY378" fmla="*/ 3367041 h 3792573"/>
                <a:gd name="connsiteX379" fmla="*/ 1444994 w 4166715"/>
                <a:gd name="connsiteY379" fmla="*/ 3218341 h 3792573"/>
                <a:gd name="connsiteX380" fmla="*/ 1445358 w 4166715"/>
                <a:gd name="connsiteY380" fmla="*/ 3217613 h 3792573"/>
                <a:gd name="connsiteX381" fmla="*/ 1445722 w 4166715"/>
                <a:gd name="connsiteY381" fmla="*/ 3217250 h 3792573"/>
                <a:gd name="connsiteX382" fmla="*/ 1445722 w 4166715"/>
                <a:gd name="connsiteY382" fmla="*/ 3216886 h 3792573"/>
                <a:gd name="connsiteX383" fmla="*/ 1446450 w 4166715"/>
                <a:gd name="connsiteY383" fmla="*/ 3214705 h 3792573"/>
                <a:gd name="connsiteX384" fmla="*/ 1494884 w 4166715"/>
                <a:gd name="connsiteY384" fmla="*/ 2898034 h 3792573"/>
                <a:gd name="connsiteX385" fmla="*/ 1561889 w 4166715"/>
                <a:gd name="connsiteY385" fmla="*/ 2812230 h 3792573"/>
                <a:gd name="connsiteX386" fmla="*/ 1561889 w 4166715"/>
                <a:gd name="connsiteY386" fmla="*/ 2812230 h 3792573"/>
                <a:gd name="connsiteX387" fmla="*/ 1561889 w 4166715"/>
                <a:gd name="connsiteY387" fmla="*/ 2812230 h 3792573"/>
                <a:gd name="connsiteX388" fmla="*/ 1562982 w 4166715"/>
                <a:gd name="connsiteY388" fmla="*/ 2810776 h 3792573"/>
                <a:gd name="connsiteX389" fmla="*/ 1663126 w 4166715"/>
                <a:gd name="connsiteY389" fmla="*/ 2582089 h 3792573"/>
                <a:gd name="connsiteX390" fmla="*/ 1663126 w 4166715"/>
                <a:gd name="connsiteY390" fmla="*/ 2582089 h 3792573"/>
                <a:gd name="connsiteX391" fmla="*/ 1678785 w 4166715"/>
                <a:gd name="connsiteY391" fmla="*/ 2545732 h 3792573"/>
                <a:gd name="connsiteX392" fmla="*/ 1764363 w 4166715"/>
                <a:gd name="connsiteY392" fmla="*/ 2488651 h 3792573"/>
                <a:gd name="connsiteX393" fmla="*/ 1765092 w 4166715"/>
                <a:gd name="connsiteY393" fmla="*/ 2487924 h 3792573"/>
                <a:gd name="connsiteX394" fmla="*/ 1765820 w 4166715"/>
                <a:gd name="connsiteY394" fmla="*/ 2487197 h 3792573"/>
                <a:gd name="connsiteX395" fmla="*/ 1766184 w 4166715"/>
                <a:gd name="connsiteY395" fmla="*/ 2486833 h 3792573"/>
                <a:gd name="connsiteX396" fmla="*/ 1931514 w 4166715"/>
                <a:gd name="connsiteY396" fmla="*/ 2282870 h 3792573"/>
                <a:gd name="connsiteX397" fmla="*/ 1931878 w 4166715"/>
                <a:gd name="connsiteY397" fmla="*/ 2282506 h 3792573"/>
                <a:gd name="connsiteX398" fmla="*/ 1932242 w 4166715"/>
                <a:gd name="connsiteY398" fmla="*/ 2282142 h 3792573"/>
                <a:gd name="connsiteX399" fmla="*/ 1933334 w 4166715"/>
                <a:gd name="connsiteY399" fmla="*/ 2279961 h 3792573"/>
                <a:gd name="connsiteX400" fmla="*/ 1933334 w 4166715"/>
                <a:gd name="connsiteY400" fmla="*/ 2279961 h 3792573"/>
                <a:gd name="connsiteX401" fmla="*/ 1933334 w 4166715"/>
                <a:gd name="connsiteY401" fmla="*/ 2277416 h 3792573"/>
                <a:gd name="connsiteX402" fmla="*/ 1933334 w 4166715"/>
                <a:gd name="connsiteY402" fmla="*/ 2277052 h 3792573"/>
                <a:gd name="connsiteX403" fmla="*/ 1933334 w 4166715"/>
                <a:gd name="connsiteY403" fmla="*/ 2276689 h 3792573"/>
                <a:gd name="connsiteX404" fmla="*/ 1932970 w 4166715"/>
                <a:gd name="connsiteY404" fmla="*/ 2275962 h 3792573"/>
                <a:gd name="connsiteX405" fmla="*/ 1932242 w 4166715"/>
                <a:gd name="connsiteY405" fmla="*/ 2274507 h 3792573"/>
                <a:gd name="connsiteX406" fmla="*/ 1931878 w 4166715"/>
                <a:gd name="connsiteY406" fmla="*/ 2274144 h 3792573"/>
                <a:gd name="connsiteX407" fmla="*/ 1931149 w 4166715"/>
                <a:gd name="connsiteY407" fmla="*/ 2273417 h 3792573"/>
                <a:gd name="connsiteX408" fmla="*/ 1929329 w 4166715"/>
                <a:gd name="connsiteY408" fmla="*/ 2272326 h 3792573"/>
                <a:gd name="connsiteX409" fmla="*/ 1928600 w 4166715"/>
                <a:gd name="connsiteY409" fmla="*/ 2271962 h 3792573"/>
                <a:gd name="connsiteX410" fmla="*/ 1735594 w 4166715"/>
                <a:gd name="connsiteY410" fmla="*/ 2206883 h 3792573"/>
                <a:gd name="connsiteX411" fmla="*/ 1599762 w 4166715"/>
                <a:gd name="connsiteY411" fmla="*/ 2081451 h 3792573"/>
                <a:gd name="connsiteX412" fmla="*/ 1652566 w 4166715"/>
                <a:gd name="connsiteY412" fmla="*/ 2054546 h 3792573"/>
                <a:gd name="connsiteX413" fmla="*/ 1733774 w 4166715"/>
                <a:gd name="connsiteY413" fmla="*/ 2140349 h 3792573"/>
                <a:gd name="connsiteX414" fmla="*/ 1734138 w 4166715"/>
                <a:gd name="connsiteY414" fmla="*/ 2140713 h 3792573"/>
                <a:gd name="connsiteX415" fmla="*/ 1734502 w 4166715"/>
                <a:gd name="connsiteY415" fmla="*/ 2141076 h 3792573"/>
                <a:gd name="connsiteX416" fmla="*/ 1735230 w 4166715"/>
                <a:gd name="connsiteY416" fmla="*/ 2141440 h 3792573"/>
                <a:gd name="connsiteX417" fmla="*/ 1736687 w 4166715"/>
                <a:gd name="connsiteY417" fmla="*/ 2142167 h 3792573"/>
                <a:gd name="connsiteX418" fmla="*/ 1737779 w 4166715"/>
                <a:gd name="connsiteY418" fmla="*/ 2142531 h 3792573"/>
                <a:gd name="connsiteX419" fmla="*/ 1738144 w 4166715"/>
                <a:gd name="connsiteY419" fmla="*/ 2142531 h 3792573"/>
                <a:gd name="connsiteX420" fmla="*/ 2186791 w 4166715"/>
                <a:gd name="connsiteY420" fmla="*/ 2199975 h 3792573"/>
                <a:gd name="connsiteX421" fmla="*/ 2198808 w 4166715"/>
                <a:gd name="connsiteY421" fmla="*/ 2455930 h 3792573"/>
                <a:gd name="connsiteX422" fmla="*/ 2198808 w 4166715"/>
                <a:gd name="connsiteY422" fmla="*/ 2456293 h 3792573"/>
                <a:gd name="connsiteX423" fmla="*/ 2198808 w 4166715"/>
                <a:gd name="connsiteY423" fmla="*/ 2456657 h 3792573"/>
                <a:gd name="connsiteX424" fmla="*/ 2199172 w 4166715"/>
                <a:gd name="connsiteY424" fmla="*/ 2457384 h 3792573"/>
                <a:gd name="connsiteX425" fmla="*/ 2199537 w 4166715"/>
                <a:gd name="connsiteY425" fmla="*/ 2458475 h 3792573"/>
                <a:gd name="connsiteX426" fmla="*/ 2200265 w 4166715"/>
                <a:gd name="connsiteY426" fmla="*/ 2459565 h 3792573"/>
                <a:gd name="connsiteX427" fmla="*/ 2200629 w 4166715"/>
                <a:gd name="connsiteY427" fmla="*/ 2460293 h 3792573"/>
                <a:gd name="connsiteX428" fmla="*/ 2368508 w 4166715"/>
                <a:gd name="connsiteY428" fmla="*/ 2632626 h 3792573"/>
                <a:gd name="connsiteX429" fmla="*/ 2373970 w 4166715"/>
                <a:gd name="connsiteY429" fmla="*/ 2634807 h 3792573"/>
                <a:gd name="connsiteX430" fmla="*/ 2379432 w 4166715"/>
                <a:gd name="connsiteY430" fmla="*/ 2632262 h 3792573"/>
                <a:gd name="connsiteX431" fmla="*/ 2440248 w 4166715"/>
                <a:gd name="connsiteY431" fmla="*/ 2561729 h 3792573"/>
                <a:gd name="connsiteX432" fmla="*/ 2442068 w 4166715"/>
                <a:gd name="connsiteY432" fmla="*/ 2557367 h 3792573"/>
                <a:gd name="connsiteX433" fmla="*/ 2449351 w 4166715"/>
                <a:gd name="connsiteY433" fmla="*/ 2419936 h 3792573"/>
                <a:gd name="connsiteX434" fmla="*/ 2663114 w 4166715"/>
                <a:gd name="connsiteY434" fmla="*/ 2243967 h 3792573"/>
                <a:gd name="connsiteX435" fmla="*/ 2839004 w 4166715"/>
                <a:gd name="connsiteY435" fmla="*/ 2412665 h 3792573"/>
                <a:gd name="connsiteX436" fmla="*/ 2866681 w 4166715"/>
                <a:gd name="connsiteY436" fmla="*/ 2618810 h 3792573"/>
                <a:gd name="connsiteX437" fmla="*/ 2441340 w 4166715"/>
                <a:gd name="connsiteY437" fmla="*/ 2406848 h 3792573"/>
                <a:gd name="connsiteX438" fmla="*/ 2214103 w 4166715"/>
                <a:gd name="connsiteY438" fmla="*/ 2202156 h 3792573"/>
                <a:gd name="connsiteX439" fmla="*/ 2643814 w 4166715"/>
                <a:gd name="connsiteY439" fmla="*/ 2239968 h 3792573"/>
                <a:gd name="connsiteX440" fmla="*/ 2441340 w 4166715"/>
                <a:gd name="connsiteY440" fmla="*/ 2406848 h 3792573"/>
                <a:gd name="connsiteX441" fmla="*/ 2212282 w 4166715"/>
                <a:gd name="connsiteY441" fmla="*/ 2446477 h 3792573"/>
                <a:gd name="connsiteX442" fmla="*/ 2201357 w 4166715"/>
                <a:gd name="connsiteY442" fmla="*/ 2209792 h 3792573"/>
                <a:gd name="connsiteX443" fmla="*/ 2424953 w 4166715"/>
                <a:gd name="connsiteY443" fmla="*/ 2411210 h 3792573"/>
                <a:gd name="connsiteX444" fmla="*/ 2212282 w 4166715"/>
                <a:gd name="connsiteY444" fmla="*/ 2446477 h 3792573"/>
                <a:gd name="connsiteX445" fmla="*/ 1666040 w 4166715"/>
                <a:gd name="connsiteY445" fmla="*/ 2047638 h 3792573"/>
                <a:gd name="connsiteX446" fmla="*/ 1861594 w 4166715"/>
                <a:gd name="connsiteY446" fmla="*/ 1967652 h 3792573"/>
                <a:gd name="connsiteX447" fmla="*/ 1738144 w 4166715"/>
                <a:gd name="connsiteY447" fmla="*/ 2123625 h 3792573"/>
                <a:gd name="connsiteX448" fmla="*/ 1666040 w 4166715"/>
                <a:gd name="connsiteY448" fmla="*/ 2047638 h 3792573"/>
                <a:gd name="connsiteX449" fmla="*/ 1768005 w 4166715"/>
                <a:gd name="connsiteY449" fmla="*/ 2374853 h 3792573"/>
                <a:gd name="connsiteX450" fmla="*/ 1740693 w 4166715"/>
                <a:gd name="connsiteY450" fmla="*/ 2223244 h 3792573"/>
                <a:gd name="connsiteX451" fmla="*/ 1909300 w 4166715"/>
                <a:gd name="connsiteY451" fmla="*/ 2279961 h 3792573"/>
                <a:gd name="connsiteX452" fmla="*/ 1768005 w 4166715"/>
                <a:gd name="connsiteY452" fmla="*/ 2374853 h 3792573"/>
                <a:gd name="connsiteX453" fmla="*/ 1889271 w 4166715"/>
                <a:gd name="connsiteY453" fmla="*/ 2310865 h 3792573"/>
                <a:gd name="connsiteX454" fmla="*/ 1768005 w 4166715"/>
                <a:gd name="connsiteY454" fmla="*/ 2460656 h 3792573"/>
                <a:gd name="connsiteX455" fmla="*/ 1769826 w 4166715"/>
                <a:gd name="connsiteY455" fmla="*/ 2391214 h 3792573"/>
                <a:gd name="connsiteX456" fmla="*/ 1889271 w 4166715"/>
                <a:gd name="connsiteY456" fmla="*/ 2310865 h 3792573"/>
                <a:gd name="connsiteX457" fmla="*/ 1754531 w 4166715"/>
                <a:gd name="connsiteY457" fmla="*/ 2382852 h 3792573"/>
                <a:gd name="connsiteX458" fmla="*/ 1525837 w 4166715"/>
                <a:gd name="connsiteY458" fmla="*/ 2480653 h 3792573"/>
                <a:gd name="connsiteX459" fmla="*/ 1726854 w 4166715"/>
                <a:gd name="connsiteY459" fmla="*/ 2229424 h 3792573"/>
                <a:gd name="connsiteX460" fmla="*/ 1754531 w 4166715"/>
                <a:gd name="connsiteY460" fmla="*/ 2382852 h 3792573"/>
                <a:gd name="connsiteX461" fmla="*/ 1433704 w 4166715"/>
                <a:gd name="connsiteY461" fmla="*/ 3201980 h 3792573"/>
                <a:gd name="connsiteX462" fmla="*/ 1245069 w 4166715"/>
                <a:gd name="connsiteY462" fmla="*/ 3103088 h 3792573"/>
                <a:gd name="connsiteX463" fmla="*/ 1477768 w 4166715"/>
                <a:gd name="connsiteY463" fmla="*/ 2912213 h 3792573"/>
                <a:gd name="connsiteX464" fmla="*/ 1433704 w 4166715"/>
                <a:gd name="connsiteY464" fmla="*/ 3201980 h 3792573"/>
                <a:gd name="connsiteX465" fmla="*/ 1325184 w 4166715"/>
                <a:gd name="connsiteY465" fmla="*/ 3347772 h 3792573"/>
                <a:gd name="connsiteX466" fmla="*/ 1245069 w 4166715"/>
                <a:gd name="connsiteY466" fmla="*/ 3119449 h 3792573"/>
                <a:gd name="connsiteX467" fmla="*/ 1428242 w 4166715"/>
                <a:gd name="connsiteY467" fmla="*/ 3215432 h 3792573"/>
                <a:gd name="connsiteX468" fmla="*/ 1325184 w 4166715"/>
                <a:gd name="connsiteY468" fmla="*/ 3347772 h 3792573"/>
                <a:gd name="connsiteX469" fmla="*/ 1289861 w 4166715"/>
                <a:gd name="connsiteY469" fmla="*/ 3460116 h 3792573"/>
                <a:gd name="connsiteX470" fmla="*/ 1179884 w 4166715"/>
                <a:gd name="connsiteY470" fmla="*/ 3344864 h 3792573"/>
                <a:gd name="connsiteX471" fmla="*/ 1313531 w 4166715"/>
                <a:gd name="connsiteY471" fmla="*/ 3368859 h 3792573"/>
                <a:gd name="connsiteX472" fmla="*/ 1289861 w 4166715"/>
                <a:gd name="connsiteY472" fmla="*/ 3460116 h 3792573"/>
                <a:gd name="connsiteX473" fmla="*/ 1108872 w 4166715"/>
                <a:gd name="connsiteY473" fmla="*/ 3729887 h 3792573"/>
                <a:gd name="connsiteX474" fmla="*/ 1033126 w 4166715"/>
                <a:gd name="connsiteY474" fmla="*/ 3472841 h 3792573"/>
                <a:gd name="connsiteX475" fmla="*/ 1280028 w 4166715"/>
                <a:gd name="connsiteY475" fmla="*/ 3481567 h 3792573"/>
                <a:gd name="connsiteX476" fmla="*/ 1108872 w 4166715"/>
                <a:gd name="connsiteY476" fmla="*/ 3729887 h 3792573"/>
                <a:gd name="connsiteX477" fmla="*/ 777849 w 4166715"/>
                <a:gd name="connsiteY477" fmla="*/ 3507017 h 3792573"/>
                <a:gd name="connsiteX478" fmla="*/ 745439 w 4166715"/>
                <a:gd name="connsiteY478" fmla="*/ 3306325 h 3792573"/>
                <a:gd name="connsiteX479" fmla="*/ 943543 w 4166715"/>
                <a:gd name="connsiteY479" fmla="*/ 3325231 h 3792573"/>
                <a:gd name="connsiteX480" fmla="*/ 777849 w 4166715"/>
                <a:gd name="connsiteY480" fmla="*/ 3507017 h 3792573"/>
                <a:gd name="connsiteX481" fmla="*/ 254185 w 4166715"/>
                <a:gd name="connsiteY481" fmla="*/ 2147621 h 3792573"/>
                <a:gd name="connsiteX482" fmla="*/ 116896 w 4166715"/>
                <a:gd name="connsiteY482" fmla="*/ 2105083 h 3792573"/>
                <a:gd name="connsiteX483" fmla="*/ 228693 w 4166715"/>
                <a:gd name="connsiteY483" fmla="*/ 2008009 h 3792573"/>
                <a:gd name="connsiteX484" fmla="*/ 254185 w 4166715"/>
                <a:gd name="connsiteY484" fmla="*/ 2147621 h 3792573"/>
                <a:gd name="connsiteX485" fmla="*/ 241803 w 4166715"/>
                <a:gd name="connsiteY485" fmla="*/ 1998920 h 3792573"/>
                <a:gd name="connsiteX486" fmla="*/ 431532 w 4166715"/>
                <a:gd name="connsiteY486" fmla="*/ 1937839 h 3792573"/>
                <a:gd name="connsiteX487" fmla="*/ 267659 w 4166715"/>
                <a:gd name="connsiteY487" fmla="*/ 2141076 h 3792573"/>
                <a:gd name="connsiteX488" fmla="*/ 241803 w 4166715"/>
                <a:gd name="connsiteY488" fmla="*/ 1998920 h 3792573"/>
                <a:gd name="connsiteX489" fmla="*/ 522572 w 4166715"/>
                <a:gd name="connsiteY489" fmla="*/ 1884031 h 3792573"/>
                <a:gd name="connsiteX490" fmla="*/ 519294 w 4166715"/>
                <a:gd name="connsiteY490" fmla="*/ 2132714 h 3792573"/>
                <a:gd name="connsiteX491" fmla="*/ 279312 w 4166715"/>
                <a:gd name="connsiteY491" fmla="*/ 2150166 h 3792573"/>
                <a:gd name="connsiteX492" fmla="*/ 457387 w 4166715"/>
                <a:gd name="connsiteY492" fmla="*/ 1928750 h 3792573"/>
                <a:gd name="connsiteX493" fmla="*/ 522572 w 4166715"/>
                <a:gd name="connsiteY493" fmla="*/ 1884031 h 3792573"/>
                <a:gd name="connsiteX494" fmla="*/ 866705 w 4166715"/>
                <a:gd name="connsiteY494" fmla="*/ 2040003 h 3792573"/>
                <a:gd name="connsiteX495" fmla="*/ 708659 w 4166715"/>
                <a:gd name="connsiteY495" fmla="*/ 2177434 h 3792573"/>
                <a:gd name="connsiteX496" fmla="*/ 799699 w 4166715"/>
                <a:gd name="connsiteY496" fmla="*/ 1979287 h 3792573"/>
                <a:gd name="connsiteX497" fmla="*/ 866705 w 4166715"/>
                <a:gd name="connsiteY497" fmla="*/ 2040003 h 3792573"/>
                <a:gd name="connsiteX498" fmla="*/ 491982 w 4166715"/>
                <a:gd name="connsiteY498" fmla="*/ 2335224 h 3792573"/>
                <a:gd name="connsiteX499" fmla="*/ 282953 w 4166715"/>
                <a:gd name="connsiteY499" fmla="*/ 2164709 h 3792573"/>
                <a:gd name="connsiteX500" fmla="*/ 518202 w 4166715"/>
                <a:gd name="connsiteY500" fmla="*/ 2147621 h 3792573"/>
                <a:gd name="connsiteX501" fmla="*/ 491982 w 4166715"/>
                <a:gd name="connsiteY501" fmla="*/ 2335224 h 3792573"/>
                <a:gd name="connsiteX502" fmla="*/ 486156 w 4166715"/>
                <a:gd name="connsiteY502" fmla="*/ 2349403 h 3792573"/>
                <a:gd name="connsiteX503" fmla="*/ 288780 w 4166715"/>
                <a:gd name="connsiteY503" fmla="*/ 2524645 h 3792573"/>
                <a:gd name="connsiteX504" fmla="*/ 271665 w 4166715"/>
                <a:gd name="connsiteY504" fmla="*/ 2174161 h 3792573"/>
                <a:gd name="connsiteX505" fmla="*/ 486156 w 4166715"/>
                <a:gd name="connsiteY505" fmla="*/ 2349403 h 3792573"/>
                <a:gd name="connsiteX506" fmla="*/ 496716 w 4166715"/>
                <a:gd name="connsiteY506" fmla="*/ 2359220 h 3792573"/>
                <a:gd name="connsiteX507" fmla="*/ 615069 w 4166715"/>
                <a:gd name="connsiteY507" fmla="*/ 2482107 h 3792573"/>
                <a:gd name="connsiteX508" fmla="*/ 305167 w 4166715"/>
                <a:gd name="connsiteY508" fmla="*/ 2529008 h 3792573"/>
                <a:gd name="connsiteX509" fmla="*/ 496716 w 4166715"/>
                <a:gd name="connsiteY509" fmla="*/ 2359220 h 3792573"/>
                <a:gd name="connsiteX510" fmla="*/ 508370 w 4166715"/>
                <a:gd name="connsiteY510" fmla="*/ 2350130 h 3792573"/>
                <a:gd name="connsiteX511" fmla="*/ 677341 w 4166715"/>
                <a:gd name="connsiteY511" fmla="*/ 2222517 h 3792573"/>
                <a:gd name="connsiteX512" fmla="*/ 626358 w 4166715"/>
                <a:gd name="connsiteY512" fmla="*/ 2472291 h 3792573"/>
                <a:gd name="connsiteX513" fmla="*/ 508370 w 4166715"/>
                <a:gd name="connsiteY513" fmla="*/ 2350130 h 3792573"/>
                <a:gd name="connsiteX514" fmla="*/ 506913 w 4166715"/>
                <a:gd name="connsiteY514" fmla="*/ 2332679 h 3792573"/>
                <a:gd name="connsiteX515" fmla="*/ 532404 w 4166715"/>
                <a:gd name="connsiteY515" fmla="*/ 2149802 h 3792573"/>
                <a:gd name="connsiteX516" fmla="*/ 673335 w 4166715"/>
                <a:gd name="connsiteY516" fmla="*/ 2206883 h 3792573"/>
                <a:gd name="connsiteX517" fmla="*/ 506913 w 4166715"/>
                <a:gd name="connsiteY517" fmla="*/ 2332679 h 3792573"/>
                <a:gd name="connsiteX518" fmla="*/ 1063352 w 4166715"/>
                <a:gd name="connsiteY518" fmla="*/ 2151620 h 3792573"/>
                <a:gd name="connsiteX519" fmla="*/ 1177335 w 4166715"/>
                <a:gd name="connsiteY519" fmla="*/ 2126170 h 3792573"/>
                <a:gd name="connsiteX520" fmla="*/ 952283 w 4166715"/>
                <a:gd name="connsiteY520" fmla="*/ 2316318 h 3792573"/>
                <a:gd name="connsiteX521" fmla="*/ 1063352 w 4166715"/>
                <a:gd name="connsiteY521" fmla="*/ 2151620 h 3792573"/>
                <a:gd name="connsiteX522" fmla="*/ 1134364 w 4166715"/>
                <a:gd name="connsiteY522" fmla="*/ 2294867 h 3792573"/>
                <a:gd name="connsiteX523" fmla="*/ 1147109 w 4166715"/>
                <a:gd name="connsiteY523" fmla="*/ 2462111 h 3792573"/>
                <a:gd name="connsiteX524" fmla="*/ 935895 w 4166715"/>
                <a:gd name="connsiteY524" fmla="*/ 2357038 h 3792573"/>
                <a:gd name="connsiteX525" fmla="*/ 1134364 w 4166715"/>
                <a:gd name="connsiteY525" fmla="*/ 2294867 h 3792573"/>
                <a:gd name="connsiteX526" fmla="*/ 923150 w 4166715"/>
                <a:gd name="connsiteY526" fmla="*/ 2367218 h 3792573"/>
                <a:gd name="connsiteX527" fmla="*/ 1138369 w 4166715"/>
                <a:gd name="connsiteY527" fmla="*/ 2474472 h 3792573"/>
                <a:gd name="connsiteX528" fmla="*/ 910040 w 4166715"/>
                <a:gd name="connsiteY528" fmla="*/ 2576272 h 3792573"/>
                <a:gd name="connsiteX529" fmla="*/ 923150 w 4166715"/>
                <a:gd name="connsiteY529" fmla="*/ 2367218 h 3792573"/>
                <a:gd name="connsiteX530" fmla="*/ 895474 w 4166715"/>
                <a:gd name="connsiteY530" fmla="*/ 2577363 h 3792573"/>
                <a:gd name="connsiteX531" fmla="*/ 649664 w 4166715"/>
                <a:gd name="connsiteY531" fmla="*/ 2486833 h 3792573"/>
                <a:gd name="connsiteX532" fmla="*/ 908947 w 4166715"/>
                <a:gd name="connsiteY532" fmla="*/ 2367582 h 3792573"/>
                <a:gd name="connsiteX533" fmla="*/ 895474 w 4166715"/>
                <a:gd name="connsiteY533" fmla="*/ 2577363 h 3792573"/>
                <a:gd name="connsiteX534" fmla="*/ 1148202 w 4166715"/>
                <a:gd name="connsiteY534" fmla="*/ 2485743 h 3792573"/>
                <a:gd name="connsiteX535" fmla="*/ 1151479 w 4166715"/>
                <a:gd name="connsiteY535" fmla="*/ 2845316 h 3792573"/>
                <a:gd name="connsiteX536" fmla="*/ 914046 w 4166715"/>
                <a:gd name="connsiteY536" fmla="*/ 2589724 h 3792573"/>
                <a:gd name="connsiteX537" fmla="*/ 1148202 w 4166715"/>
                <a:gd name="connsiteY537" fmla="*/ 2485743 h 3792573"/>
                <a:gd name="connsiteX538" fmla="*/ 1162040 w 4166715"/>
                <a:gd name="connsiteY538" fmla="*/ 2462474 h 3792573"/>
                <a:gd name="connsiteX539" fmla="*/ 1148930 w 4166715"/>
                <a:gd name="connsiteY539" fmla="*/ 2294140 h 3792573"/>
                <a:gd name="connsiteX540" fmla="*/ 1380901 w 4166715"/>
                <a:gd name="connsiteY540" fmla="*/ 2339587 h 3792573"/>
                <a:gd name="connsiteX541" fmla="*/ 1162040 w 4166715"/>
                <a:gd name="connsiteY541" fmla="*/ 2462474 h 3792573"/>
                <a:gd name="connsiteX542" fmla="*/ 1135456 w 4166715"/>
                <a:gd name="connsiteY542" fmla="*/ 2279234 h 3792573"/>
                <a:gd name="connsiteX543" fmla="*/ 949005 w 4166715"/>
                <a:gd name="connsiteY543" fmla="*/ 2337769 h 3792573"/>
                <a:gd name="connsiteX544" fmla="*/ 1188259 w 4166715"/>
                <a:gd name="connsiteY544" fmla="*/ 2135623 h 3792573"/>
                <a:gd name="connsiteX545" fmla="*/ 1135456 w 4166715"/>
                <a:gd name="connsiteY545" fmla="*/ 2279234 h 3792573"/>
                <a:gd name="connsiteX546" fmla="*/ 1203554 w 4166715"/>
                <a:gd name="connsiteY546" fmla="*/ 2093812 h 3792573"/>
                <a:gd name="connsiteX547" fmla="*/ 1159855 w 4166715"/>
                <a:gd name="connsiteY547" fmla="*/ 2008009 h 3792573"/>
                <a:gd name="connsiteX548" fmla="*/ 1234508 w 4166715"/>
                <a:gd name="connsiteY548" fmla="*/ 2004010 h 3792573"/>
                <a:gd name="connsiteX549" fmla="*/ 1203554 w 4166715"/>
                <a:gd name="connsiteY549" fmla="*/ 2093812 h 3792573"/>
                <a:gd name="connsiteX550" fmla="*/ 1147838 w 4166715"/>
                <a:gd name="connsiteY550" fmla="*/ 2016007 h 3792573"/>
                <a:gd name="connsiteX551" fmla="*/ 1194086 w 4166715"/>
                <a:gd name="connsiteY551" fmla="*/ 2106901 h 3792573"/>
                <a:gd name="connsiteX552" fmla="*/ 1074277 w 4166715"/>
                <a:gd name="connsiteY552" fmla="*/ 2133805 h 3792573"/>
                <a:gd name="connsiteX553" fmla="*/ 1147838 w 4166715"/>
                <a:gd name="connsiteY553" fmla="*/ 2016007 h 3792573"/>
                <a:gd name="connsiteX554" fmla="*/ 1060439 w 4166715"/>
                <a:gd name="connsiteY554" fmla="*/ 2128351 h 3792573"/>
                <a:gd name="connsiteX555" fmla="*/ 1019288 w 4166715"/>
                <a:gd name="connsiteY555" fmla="*/ 2015280 h 3792573"/>
                <a:gd name="connsiteX556" fmla="*/ 1134728 w 4166715"/>
                <a:gd name="connsiteY556" fmla="*/ 2009463 h 3792573"/>
                <a:gd name="connsiteX557" fmla="*/ 1060439 w 4166715"/>
                <a:gd name="connsiteY557" fmla="*/ 2128351 h 3792573"/>
                <a:gd name="connsiteX558" fmla="*/ 921693 w 4166715"/>
                <a:gd name="connsiteY558" fmla="*/ 2335587 h 3792573"/>
                <a:gd name="connsiteX559" fmla="*/ 887098 w 4166715"/>
                <a:gd name="connsiteY559" fmla="*/ 2053819 h 3792573"/>
                <a:gd name="connsiteX560" fmla="*/ 1048786 w 4166715"/>
                <a:gd name="connsiteY560" fmla="*/ 2147621 h 3792573"/>
                <a:gd name="connsiteX561" fmla="*/ 921693 w 4166715"/>
                <a:gd name="connsiteY561" fmla="*/ 2335587 h 3792573"/>
                <a:gd name="connsiteX562" fmla="*/ 907491 w 4166715"/>
                <a:gd name="connsiteY562" fmla="*/ 2341041 h 3792573"/>
                <a:gd name="connsiteX563" fmla="*/ 700283 w 4166715"/>
                <a:gd name="connsiteY563" fmla="*/ 2204338 h 3792573"/>
                <a:gd name="connsiteX564" fmla="*/ 872167 w 4166715"/>
                <a:gd name="connsiteY564" fmla="*/ 2054546 h 3792573"/>
                <a:gd name="connsiteX565" fmla="*/ 907491 w 4166715"/>
                <a:gd name="connsiteY565" fmla="*/ 2341041 h 3792573"/>
                <a:gd name="connsiteX566" fmla="*/ 695549 w 4166715"/>
                <a:gd name="connsiteY566" fmla="*/ 2171980 h 3792573"/>
                <a:gd name="connsiteX567" fmla="*/ 695549 w 4166715"/>
                <a:gd name="connsiteY567" fmla="*/ 1972379 h 3792573"/>
                <a:gd name="connsiteX568" fmla="*/ 786225 w 4166715"/>
                <a:gd name="connsiteY568" fmla="*/ 1974560 h 3792573"/>
                <a:gd name="connsiteX569" fmla="*/ 695549 w 4166715"/>
                <a:gd name="connsiteY569" fmla="*/ 2171980 h 3792573"/>
                <a:gd name="connsiteX570" fmla="*/ 680982 w 4166715"/>
                <a:gd name="connsiteY570" fmla="*/ 2194158 h 3792573"/>
                <a:gd name="connsiteX571" fmla="*/ 538959 w 4166715"/>
                <a:gd name="connsiteY571" fmla="*/ 2136714 h 3792573"/>
                <a:gd name="connsiteX572" fmla="*/ 680982 w 4166715"/>
                <a:gd name="connsiteY572" fmla="*/ 1983286 h 3792573"/>
                <a:gd name="connsiteX573" fmla="*/ 680982 w 4166715"/>
                <a:gd name="connsiteY573" fmla="*/ 2194158 h 3792573"/>
                <a:gd name="connsiteX574" fmla="*/ 533861 w 4166715"/>
                <a:gd name="connsiteY574" fmla="*/ 2120716 h 3792573"/>
                <a:gd name="connsiteX575" fmla="*/ 537138 w 4166715"/>
                <a:gd name="connsiteY575" fmla="*/ 1882940 h 3792573"/>
                <a:gd name="connsiteX576" fmla="*/ 676612 w 4166715"/>
                <a:gd name="connsiteY576" fmla="*/ 1966562 h 3792573"/>
                <a:gd name="connsiteX577" fmla="*/ 533861 w 4166715"/>
                <a:gd name="connsiteY577" fmla="*/ 2120716 h 3792573"/>
                <a:gd name="connsiteX578" fmla="*/ 274214 w 4166715"/>
                <a:gd name="connsiteY578" fmla="*/ 2530462 h 3792573"/>
                <a:gd name="connsiteX579" fmla="*/ 27312 w 4166715"/>
                <a:gd name="connsiteY579" fmla="*/ 2463201 h 3792573"/>
                <a:gd name="connsiteX580" fmla="*/ 257098 w 4166715"/>
                <a:gd name="connsiteY580" fmla="*/ 2177797 h 3792573"/>
                <a:gd name="connsiteX581" fmla="*/ 274214 w 4166715"/>
                <a:gd name="connsiteY581" fmla="*/ 2530462 h 3792573"/>
                <a:gd name="connsiteX582" fmla="*/ 288052 w 4166715"/>
                <a:gd name="connsiteY582" fmla="*/ 2546459 h 3792573"/>
                <a:gd name="connsiteX583" fmla="*/ 595768 w 4166715"/>
                <a:gd name="connsiteY583" fmla="*/ 2499922 h 3792573"/>
                <a:gd name="connsiteX584" fmla="*/ 251636 w 4166715"/>
                <a:gd name="connsiteY584" fmla="*/ 2710067 h 3792573"/>
                <a:gd name="connsiteX585" fmla="*/ 288052 w 4166715"/>
                <a:gd name="connsiteY585" fmla="*/ 2546459 h 3792573"/>
                <a:gd name="connsiteX586" fmla="*/ 693000 w 4166715"/>
                <a:gd name="connsiteY586" fmla="*/ 2217063 h 3792573"/>
                <a:gd name="connsiteX587" fmla="*/ 901664 w 4166715"/>
                <a:gd name="connsiteY587" fmla="*/ 2354493 h 3792573"/>
                <a:gd name="connsiteX588" fmla="*/ 640560 w 4166715"/>
                <a:gd name="connsiteY588" fmla="*/ 2474836 h 3792573"/>
                <a:gd name="connsiteX589" fmla="*/ 693000 w 4166715"/>
                <a:gd name="connsiteY589" fmla="*/ 2217063 h 3792573"/>
                <a:gd name="connsiteX590" fmla="*/ 886005 w 4166715"/>
                <a:gd name="connsiteY590" fmla="*/ 2589361 h 3792573"/>
                <a:gd name="connsiteX591" fmla="*/ 671878 w 4166715"/>
                <a:gd name="connsiteY591" fmla="*/ 2729336 h 3792573"/>
                <a:gd name="connsiteX592" fmla="*/ 639468 w 4166715"/>
                <a:gd name="connsiteY592" fmla="*/ 2498468 h 3792573"/>
                <a:gd name="connsiteX593" fmla="*/ 886005 w 4166715"/>
                <a:gd name="connsiteY593" fmla="*/ 2589361 h 3792573"/>
                <a:gd name="connsiteX594" fmla="*/ 900936 w 4166715"/>
                <a:gd name="connsiteY594" fmla="*/ 2596996 h 3792573"/>
                <a:gd name="connsiteX595" fmla="*/ 1137277 w 4166715"/>
                <a:gd name="connsiteY595" fmla="*/ 2851133 h 3792573"/>
                <a:gd name="connsiteX596" fmla="*/ 684260 w 4166715"/>
                <a:gd name="connsiteY596" fmla="*/ 2738425 h 3792573"/>
                <a:gd name="connsiteX597" fmla="*/ 900936 w 4166715"/>
                <a:gd name="connsiteY597" fmla="*/ 2596996 h 3792573"/>
                <a:gd name="connsiteX598" fmla="*/ 1087022 w 4166715"/>
                <a:gd name="connsiteY598" fmla="*/ 2853678 h 3792573"/>
                <a:gd name="connsiteX599" fmla="*/ 786589 w 4166715"/>
                <a:gd name="connsiteY599" fmla="*/ 2840589 h 3792573"/>
                <a:gd name="connsiteX600" fmla="*/ 692636 w 4166715"/>
                <a:gd name="connsiteY600" fmla="*/ 2755513 h 3792573"/>
                <a:gd name="connsiteX601" fmla="*/ 1087022 w 4166715"/>
                <a:gd name="connsiteY601" fmla="*/ 2853678 h 3792573"/>
                <a:gd name="connsiteX602" fmla="*/ 1133635 w 4166715"/>
                <a:gd name="connsiteY602" fmla="*/ 2870402 h 3792573"/>
                <a:gd name="connsiteX603" fmla="*/ 820092 w 4166715"/>
                <a:gd name="connsiteY603" fmla="*/ 3050370 h 3792573"/>
                <a:gd name="connsiteX604" fmla="*/ 792052 w 4166715"/>
                <a:gd name="connsiteY604" fmla="*/ 2855495 h 3792573"/>
                <a:gd name="connsiteX605" fmla="*/ 1133635 w 4166715"/>
                <a:gd name="connsiteY605" fmla="*/ 2870402 h 3792573"/>
                <a:gd name="connsiteX606" fmla="*/ 777485 w 4166715"/>
                <a:gd name="connsiteY606" fmla="*/ 2855859 h 3792573"/>
                <a:gd name="connsiteX607" fmla="*/ 804433 w 4166715"/>
                <a:gd name="connsiteY607" fmla="*/ 3042008 h 3792573"/>
                <a:gd name="connsiteX608" fmla="*/ 629271 w 4166715"/>
                <a:gd name="connsiteY608" fmla="*/ 2871129 h 3792573"/>
                <a:gd name="connsiteX609" fmla="*/ 777485 w 4166715"/>
                <a:gd name="connsiteY609" fmla="*/ 2855859 h 3792573"/>
                <a:gd name="connsiteX610" fmla="*/ 1154757 w 4166715"/>
                <a:gd name="connsiteY610" fmla="*/ 2875128 h 3792573"/>
                <a:gd name="connsiteX611" fmla="*/ 1221762 w 4166715"/>
                <a:gd name="connsiteY611" fmla="*/ 3096180 h 3792573"/>
                <a:gd name="connsiteX612" fmla="*/ 837572 w 4166715"/>
                <a:gd name="connsiteY612" fmla="*/ 3057278 h 3792573"/>
                <a:gd name="connsiteX613" fmla="*/ 1154757 w 4166715"/>
                <a:gd name="connsiteY613" fmla="*/ 2875128 h 3792573"/>
                <a:gd name="connsiteX614" fmla="*/ 1025843 w 4166715"/>
                <a:gd name="connsiteY614" fmla="*/ 3452481 h 3792573"/>
                <a:gd name="connsiteX615" fmla="*/ 970127 w 4166715"/>
                <a:gd name="connsiteY615" fmla="*/ 3327412 h 3792573"/>
                <a:gd name="connsiteX616" fmla="*/ 1142375 w 4166715"/>
                <a:gd name="connsiteY616" fmla="*/ 3339774 h 3792573"/>
                <a:gd name="connsiteX617" fmla="*/ 1025843 w 4166715"/>
                <a:gd name="connsiteY617" fmla="*/ 3452481 h 3792573"/>
                <a:gd name="connsiteX618" fmla="*/ 1159127 w 4166715"/>
                <a:gd name="connsiteY618" fmla="*/ 3344137 h 3792573"/>
                <a:gd name="connsiteX619" fmla="*/ 1276023 w 4166715"/>
                <a:gd name="connsiteY619" fmla="*/ 3466660 h 3792573"/>
                <a:gd name="connsiteX620" fmla="*/ 1040774 w 4166715"/>
                <a:gd name="connsiteY620" fmla="*/ 3458298 h 3792573"/>
                <a:gd name="connsiteX621" fmla="*/ 1159127 w 4166715"/>
                <a:gd name="connsiteY621" fmla="*/ 3344137 h 3792573"/>
                <a:gd name="connsiteX622" fmla="*/ 1160583 w 4166715"/>
                <a:gd name="connsiteY622" fmla="*/ 3326685 h 3792573"/>
                <a:gd name="connsiteX623" fmla="*/ 1160583 w 4166715"/>
                <a:gd name="connsiteY623" fmla="*/ 3326685 h 3792573"/>
                <a:gd name="connsiteX624" fmla="*/ 1159855 w 4166715"/>
                <a:gd name="connsiteY624" fmla="*/ 3326685 h 3792573"/>
                <a:gd name="connsiteX625" fmla="*/ 978138 w 4166715"/>
                <a:gd name="connsiteY625" fmla="*/ 3313597 h 3792573"/>
                <a:gd name="connsiteX626" fmla="*/ 1228681 w 4166715"/>
                <a:gd name="connsiteY626" fmla="*/ 3116540 h 3792573"/>
                <a:gd name="connsiteX627" fmla="*/ 1311710 w 4166715"/>
                <a:gd name="connsiteY627" fmla="*/ 3353590 h 3792573"/>
                <a:gd name="connsiteX628" fmla="*/ 1160583 w 4166715"/>
                <a:gd name="connsiteY628" fmla="*/ 3326685 h 3792573"/>
                <a:gd name="connsiteX629" fmla="*/ 1213387 w 4166715"/>
                <a:gd name="connsiteY629" fmla="*/ 3109996 h 3792573"/>
                <a:gd name="connsiteX630" fmla="*/ 960658 w 4166715"/>
                <a:gd name="connsiteY630" fmla="*/ 3308143 h 3792573"/>
                <a:gd name="connsiteX631" fmla="*/ 827740 w 4166715"/>
                <a:gd name="connsiteY631" fmla="*/ 3070367 h 3792573"/>
                <a:gd name="connsiteX632" fmla="*/ 1213387 w 4166715"/>
                <a:gd name="connsiteY632" fmla="*/ 3109996 h 3792573"/>
                <a:gd name="connsiteX633" fmla="*/ 956288 w 4166715"/>
                <a:gd name="connsiteY633" fmla="*/ 3332502 h 3792573"/>
                <a:gd name="connsiteX634" fmla="*/ 1012734 w 4166715"/>
                <a:gd name="connsiteY634" fmla="*/ 3459753 h 3792573"/>
                <a:gd name="connsiteX635" fmla="*/ 793872 w 4166715"/>
                <a:gd name="connsiteY635" fmla="*/ 3510653 h 3792573"/>
                <a:gd name="connsiteX636" fmla="*/ 956288 w 4166715"/>
                <a:gd name="connsiteY636" fmla="*/ 3332502 h 3792573"/>
                <a:gd name="connsiteX637" fmla="*/ 1094670 w 4166715"/>
                <a:gd name="connsiteY637" fmla="*/ 3732431 h 3792573"/>
                <a:gd name="connsiteX638" fmla="*/ 882364 w 4166715"/>
                <a:gd name="connsiteY638" fmla="*/ 3627723 h 3792573"/>
                <a:gd name="connsiteX639" fmla="*/ 1020017 w 4166715"/>
                <a:gd name="connsiteY639" fmla="*/ 3479385 h 3792573"/>
                <a:gd name="connsiteX640" fmla="*/ 1094670 w 4166715"/>
                <a:gd name="connsiteY640" fmla="*/ 3732431 h 3792573"/>
                <a:gd name="connsiteX641" fmla="*/ 1482866 w 4166715"/>
                <a:gd name="connsiteY641" fmla="*/ 2889308 h 3792573"/>
                <a:gd name="connsiteX642" fmla="*/ 1235965 w 4166715"/>
                <a:gd name="connsiteY642" fmla="*/ 3091817 h 3792573"/>
                <a:gd name="connsiteX643" fmla="*/ 1168595 w 4166715"/>
                <a:gd name="connsiteY643" fmla="*/ 2870038 h 3792573"/>
                <a:gd name="connsiteX644" fmla="*/ 1539311 w 4166715"/>
                <a:gd name="connsiteY644" fmla="*/ 2816957 h 3792573"/>
                <a:gd name="connsiteX645" fmla="*/ 1482866 w 4166715"/>
                <a:gd name="connsiteY645" fmla="*/ 2889308 h 3792573"/>
                <a:gd name="connsiteX646" fmla="*/ 1548051 w 4166715"/>
                <a:gd name="connsiteY646" fmla="*/ 2800960 h 3792573"/>
                <a:gd name="connsiteX647" fmla="*/ 1185710 w 4166715"/>
                <a:gd name="connsiteY647" fmla="*/ 2852951 h 3792573"/>
                <a:gd name="connsiteX648" fmla="*/ 1526930 w 4166715"/>
                <a:gd name="connsiteY648" fmla="*/ 2591906 h 3792573"/>
                <a:gd name="connsiteX649" fmla="*/ 1548051 w 4166715"/>
                <a:gd name="connsiteY649" fmla="*/ 2800960 h 3792573"/>
                <a:gd name="connsiteX650" fmla="*/ 1541132 w 4166715"/>
                <a:gd name="connsiteY650" fmla="*/ 2585725 h 3792573"/>
                <a:gd name="connsiteX651" fmla="*/ 1644918 w 4166715"/>
                <a:gd name="connsiteY651" fmla="*/ 2585725 h 3792573"/>
                <a:gd name="connsiteX652" fmla="*/ 1560433 w 4166715"/>
                <a:gd name="connsiteY652" fmla="*/ 2778782 h 3792573"/>
                <a:gd name="connsiteX653" fmla="*/ 1541132 w 4166715"/>
                <a:gd name="connsiteY653" fmla="*/ 2585725 h 3792573"/>
                <a:gd name="connsiteX654" fmla="*/ 1166410 w 4166715"/>
                <a:gd name="connsiteY654" fmla="*/ 2849315 h 3792573"/>
                <a:gd name="connsiteX655" fmla="*/ 1162768 w 4166715"/>
                <a:gd name="connsiteY655" fmla="*/ 2478471 h 3792573"/>
                <a:gd name="connsiteX656" fmla="*/ 1394375 w 4166715"/>
                <a:gd name="connsiteY656" fmla="*/ 2348312 h 3792573"/>
                <a:gd name="connsiteX657" fmla="*/ 1395832 w 4166715"/>
                <a:gd name="connsiteY657" fmla="*/ 2432661 h 3792573"/>
                <a:gd name="connsiteX658" fmla="*/ 1397652 w 4166715"/>
                <a:gd name="connsiteY658" fmla="*/ 2437388 h 3792573"/>
                <a:gd name="connsiteX659" fmla="*/ 1521832 w 4166715"/>
                <a:gd name="connsiteY659" fmla="*/ 2576999 h 3792573"/>
                <a:gd name="connsiteX660" fmla="*/ 1166410 w 4166715"/>
                <a:gd name="connsiteY660" fmla="*/ 2849315 h 3792573"/>
                <a:gd name="connsiteX661" fmla="*/ 1150751 w 4166715"/>
                <a:gd name="connsiteY661" fmla="*/ 2279597 h 3792573"/>
                <a:gd name="connsiteX662" fmla="*/ 1207196 w 4166715"/>
                <a:gd name="connsiteY662" fmla="*/ 2126170 h 3792573"/>
                <a:gd name="connsiteX663" fmla="*/ 1381993 w 4166715"/>
                <a:gd name="connsiteY663" fmla="*/ 2324680 h 3792573"/>
                <a:gd name="connsiteX664" fmla="*/ 1150751 w 4166715"/>
                <a:gd name="connsiteY664" fmla="*/ 2279597 h 3792573"/>
                <a:gd name="connsiteX665" fmla="*/ 1246889 w 4166715"/>
                <a:gd name="connsiteY665" fmla="*/ 2013099 h 3792573"/>
                <a:gd name="connsiteX666" fmla="*/ 1569173 w 4166715"/>
                <a:gd name="connsiteY666" fmla="*/ 2082541 h 3792573"/>
                <a:gd name="connsiteX667" fmla="*/ 1376167 w 4166715"/>
                <a:gd name="connsiteY667" fmla="*/ 2225062 h 3792573"/>
                <a:gd name="connsiteX668" fmla="*/ 1213387 w 4166715"/>
                <a:gd name="connsiteY668" fmla="*/ 2109446 h 3792573"/>
                <a:gd name="connsiteX669" fmla="*/ 1246889 w 4166715"/>
                <a:gd name="connsiteY669" fmla="*/ 2013099 h 3792573"/>
                <a:gd name="connsiteX670" fmla="*/ 703196 w 4166715"/>
                <a:gd name="connsiteY670" fmla="*/ 1624804 h 3792573"/>
                <a:gd name="connsiteX671" fmla="*/ 556803 w 4166715"/>
                <a:gd name="connsiteY671" fmla="*/ 1608807 h 3792573"/>
                <a:gd name="connsiteX672" fmla="*/ 556803 w 4166715"/>
                <a:gd name="connsiteY672" fmla="*/ 1408115 h 3792573"/>
                <a:gd name="connsiteX673" fmla="*/ 758185 w 4166715"/>
                <a:gd name="connsiteY673" fmla="*/ 1585538 h 3792573"/>
                <a:gd name="connsiteX674" fmla="*/ 703196 w 4166715"/>
                <a:gd name="connsiteY674" fmla="*/ 1624804 h 3792573"/>
                <a:gd name="connsiteX675" fmla="*/ 666052 w 4166715"/>
                <a:gd name="connsiteY675" fmla="*/ 1682248 h 3792573"/>
                <a:gd name="connsiteX676" fmla="*/ 480693 w 4166715"/>
                <a:gd name="connsiteY676" fmla="*/ 1752054 h 3792573"/>
                <a:gd name="connsiteX677" fmla="*/ 553526 w 4166715"/>
                <a:gd name="connsiteY677" fmla="*/ 1623350 h 3792573"/>
                <a:gd name="connsiteX678" fmla="*/ 693000 w 4166715"/>
                <a:gd name="connsiteY678" fmla="*/ 1638620 h 3792573"/>
                <a:gd name="connsiteX679" fmla="*/ 666052 w 4166715"/>
                <a:gd name="connsiteY679" fmla="*/ 1682248 h 3792573"/>
                <a:gd name="connsiteX680" fmla="*/ 1238150 w 4166715"/>
                <a:gd name="connsiteY680" fmla="*/ 777681 h 3792573"/>
                <a:gd name="connsiteX681" fmla="*/ 1440259 w 4166715"/>
                <a:gd name="connsiteY681" fmla="*/ 900568 h 3792573"/>
                <a:gd name="connsiteX682" fmla="*/ 1221762 w 4166715"/>
                <a:gd name="connsiteY682" fmla="*/ 870028 h 3792573"/>
                <a:gd name="connsiteX683" fmla="*/ 1238150 w 4166715"/>
                <a:gd name="connsiteY683" fmla="*/ 777681 h 3792573"/>
                <a:gd name="connsiteX684" fmla="*/ 2446074 w 4166715"/>
                <a:gd name="connsiteY684" fmla="*/ 263226 h 3792573"/>
                <a:gd name="connsiteX685" fmla="*/ 2753426 w 4166715"/>
                <a:gd name="connsiteY685" fmla="*/ 265044 h 3792573"/>
                <a:gd name="connsiteX686" fmla="*/ 2356126 w 4166715"/>
                <a:gd name="connsiteY686" fmla="*/ 344303 h 3792573"/>
                <a:gd name="connsiteX687" fmla="*/ 2446074 w 4166715"/>
                <a:gd name="connsiteY687" fmla="*/ 263226 h 3792573"/>
                <a:gd name="connsiteX688" fmla="*/ 2867773 w 4166715"/>
                <a:gd name="connsiteY688" fmla="*/ 397384 h 3792573"/>
                <a:gd name="connsiteX689" fmla="*/ 2660201 w 4166715"/>
                <a:gd name="connsiteY689" fmla="*/ 601712 h 3792573"/>
                <a:gd name="connsiteX690" fmla="*/ 2824074 w 4166715"/>
                <a:gd name="connsiteY690" fmla="*/ 276678 h 3792573"/>
                <a:gd name="connsiteX691" fmla="*/ 2867773 w 4166715"/>
                <a:gd name="connsiteY691" fmla="*/ 397384 h 3792573"/>
                <a:gd name="connsiteX692" fmla="*/ 3634333 w 4166715"/>
                <a:gd name="connsiteY692" fmla="*/ 21451 h 3792573"/>
                <a:gd name="connsiteX693" fmla="*/ 3753414 w 4166715"/>
                <a:gd name="connsiteY693" fmla="*/ 393385 h 3792573"/>
                <a:gd name="connsiteX694" fmla="*/ 3534553 w 4166715"/>
                <a:gd name="connsiteY694" fmla="*/ 151246 h 3792573"/>
                <a:gd name="connsiteX695" fmla="*/ 3634333 w 4166715"/>
                <a:gd name="connsiteY695" fmla="*/ 21451 h 3792573"/>
                <a:gd name="connsiteX696" fmla="*/ 3960987 w 4166715"/>
                <a:gd name="connsiteY696" fmla="*/ 221415 h 3792573"/>
                <a:gd name="connsiteX697" fmla="*/ 3664559 w 4166715"/>
                <a:gd name="connsiteY697" fmla="*/ 15997 h 3792573"/>
                <a:gd name="connsiteX698" fmla="*/ 3937316 w 4166715"/>
                <a:gd name="connsiteY698" fmla="*/ 41811 h 3792573"/>
                <a:gd name="connsiteX699" fmla="*/ 3960987 w 4166715"/>
                <a:gd name="connsiteY699" fmla="*/ 221415 h 3792573"/>
                <a:gd name="connsiteX700" fmla="*/ 3774172 w 4166715"/>
                <a:gd name="connsiteY700" fmla="*/ 410473 h 3792573"/>
                <a:gd name="connsiteX701" fmla="*/ 3650357 w 4166715"/>
                <a:gd name="connsiteY701" fmla="*/ 24359 h 3792573"/>
                <a:gd name="connsiteX702" fmla="*/ 3958438 w 4166715"/>
                <a:gd name="connsiteY702" fmla="*/ 237776 h 3792573"/>
                <a:gd name="connsiteX703" fmla="*/ 3774172 w 4166715"/>
                <a:gd name="connsiteY703" fmla="*/ 410473 h 3792573"/>
                <a:gd name="connsiteX704" fmla="*/ 3565143 w 4166715"/>
                <a:gd name="connsiteY704" fmla="*/ 488277 h 3792573"/>
                <a:gd name="connsiteX705" fmla="*/ 3515617 w 4166715"/>
                <a:gd name="connsiteY705" fmla="*/ 336668 h 3792573"/>
                <a:gd name="connsiteX706" fmla="*/ 3463906 w 4166715"/>
                <a:gd name="connsiteY706" fmla="*/ 178514 h 3792573"/>
                <a:gd name="connsiteX707" fmla="*/ 3446790 w 4166715"/>
                <a:gd name="connsiteY707" fmla="*/ 126523 h 3792573"/>
                <a:gd name="connsiteX708" fmla="*/ 3442420 w 4166715"/>
                <a:gd name="connsiteY708" fmla="*/ 113435 h 3792573"/>
                <a:gd name="connsiteX709" fmla="*/ 3518894 w 4166715"/>
                <a:gd name="connsiteY709" fmla="*/ 156336 h 3792573"/>
                <a:gd name="connsiteX710" fmla="*/ 3565143 w 4166715"/>
                <a:gd name="connsiteY710" fmla="*/ 488277 h 3792573"/>
                <a:gd name="connsiteX711" fmla="*/ 3093189 w 4166715"/>
                <a:gd name="connsiteY711" fmla="*/ 1290681 h 3792573"/>
                <a:gd name="connsiteX712" fmla="*/ 3504328 w 4166715"/>
                <a:gd name="connsiteY712" fmla="*/ 1118348 h 3792573"/>
                <a:gd name="connsiteX713" fmla="*/ 3406732 w 4166715"/>
                <a:gd name="connsiteY713" fmla="*/ 1447381 h 3792573"/>
                <a:gd name="connsiteX714" fmla="*/ 3093189 w 4166715"/>
                <a:gd name="connsiteY714" fmla="*/ 1290681 h 3792573"/>
                <a:gd name="connsiteX715" fmla="*/ 3245773 w 4166715"/>
                <a:gd name="connsiteY715" fmla="*/ 1565905 h 3792573"/>
                <a:gd name="connsiteX716" fmla="*/ 3094282 w 4166715"/>
                <a:gd name="connsiteY716" fmla="*/ 1307405 h 3792573"/>
                <a:gd name="connsiteX717" fmla="*/ 3396900 w 4166715"/>
                <a:gd name="connsiteY717" fmla="*/ 1458651 h 3792573"/>
                <a:gd name="connsiteX718" fmla="*/ 3245773 w 4166715"/>
                <a:gd name="connsiteY718" fmla="*/ 1565905 h 3792573"/>
                <a:gd name="connsiteX719" fmla="*/ 3243588 w 4166715"/>
                <a:gd name="connsiteY719" fmla="*/ 2146894 h 3792573"/>
                <a:gd name="connsiteX720" fmla="*/ 3106663 w 4166715"/>
                <a:gd name="connsiteY720" fmla="*/ 2018552 h 3792573"/>
                <a:gd name="connsiteX721" fmla="*/ 3343732 w 4166715"/>
                <a:gd name="connsiteY721" fmla="*/ 1936022 h 3792573"/>
                <a:gd name="connsiteX722" fmla="*/ 3243588 w 4166715"/>
                <a:gd name="connsiteY722" fmla="*/ 2146894 h 3792573"/>
                <a:gd name="connsiteX723" fmla="*/ 2879427 w 4166715"/>
                <a:gd name="connsiteY723" fmla="*/ 2606812 h 3792573"/>
                <a:gd name="connsiteX724" fmla="*/ 2854299 w 4166715"/>
                <a:gd name="connsiteY724" fmla="*/ 2426481 h 3792573"/>
                <a:gd name="connsiteX725" fmla="*/ 2924582 w 4166715"/>
                <a:gd name="connsiteY725" fmla="*/ 2483198 h 3792573"/>
                <a:gd name="connsiteX726" fmla="*/ 2924582 w 4166715"/>
                <a:gd name="connsiteY726" fmla="*/ 2584271 h 3792573"/>
                <a:gd name="connsiteX727" fmla="*/ 2879427 w 4166715"/>
                <a:gd name="connsiteY727" fmla="*/ 2606812 h 3792573"/>
                <a:gd name="connsiteX728" fmla="*/ 2929317 w 4166715"/>
                <a:gd name="connsiteY728" fmla="*/ 2467928 h 3792573"/>
                <a:gd name="connsiteX729" fmla="*/ 2856848 w 4166715"/>
                <a:gd name="connsiteY729" fmla="*/ 2409756 h 3792573"/>
                <a:gd name="connsiteX730" fmla="*/ 2997415 w 4166715"/>
                <a:gd name="connsiteY730" fmla="*/ 2319590 h 3792573"/>
                <a:gd name="connsiteX731" fmla="*/ 2929317 w 4166715"/>
                <a:gd name="connsiteY731" fmla="*/ 2467928 h 3792573"/>
                <a:gd name="connsiteX732" fmla="*/ 2684600 w 4166715"/>
                <a:gd name="connsiteY732" fmla="*/ 2230879 h 3792573"/>
                <a:gd name="connsiteX733" fmla="*/ 3081172 w 4166715"/>
                <a:gd name="connsiteY733" fmla="*/ 2029460 h 3792573"/>
                <a:gd name="connsiteX734" fmla="*/ 3009432 w 4166715"/>
                <a:gd name="connsiteY734" fmla="*/ 2291232 h 3792573"/>
                <a:gd name="connsiteX735" fmla="*/ 2684600 w 4166715"/>
                <a:gd name="connsiteY735" fmla="*/ 2230879 h 3792573"/>
                <a:gd name="connsiteX736" fmla="*/ 1654386 w 4166715"/>
                <a:gd name="connsiteY736" fmla="*/ 2036731 h 3792573"/>
                <a:gd name="connsiteX737" fmla="*/ 1450456 w 4166715"/>
                <a:gd name="connsiteY737" fmla="*/ 1877850 h 3792573"/>
                <a:gd name="connsiteX738" fmla="*/ 1858681 w 4166715"/>
                <a:gd name="connsiteY738" fmla="*/ 1952746 h 3792573"/>
                <a:gd name="connsiteX739" fmla="*/ 1654386 w 4166715"/>
                <a:gd name="connsiteY739" fmla="*/ 2036731 h 3792573"/>
                <a:gd name="connsiteX740" fmla="*/ 1164953 w 4166715"/>
                <a:gd name="connsiteY740" fmla="*/ 1727331 h 3792573"/>
                <a:gd name="connsiteX741" fmla="*/ 1342300 w 4166715"/>
                <a:gd name="connsiteY741" fmla="*/ 1733512 h 3792573"/>
                <a:gd name="connsiteX742" fmla="*/ 1171144 w 4166715"/>
                <a:gd name="connsiteY742" fmla="*/ 1856399 h 3792573"/>
                <a:gd name="connsiteX743" fmla="*/ 1164953 w 4166715"/>
                <a:gd name="connsiteY743" fmla="*/ 1727331 h 3792573"/>
                <a:gd name="connsiteX744" fmla="*/ 1158034 w 4166715"/>
                <a:gd name="connsiteY744" fmla="*/ 1712425 h 3792573"/>
                <a:gd name="connsiteX745" fmla="*/ 1157306 w 4166715"/>
                <a:gd name="connsiteY745" fmla="*/ 1712425 h 3792573"/>
                <a:gd name="connsiteX746" fmla="*/ 1066265 w 4166715"/>
                <a:gd name="connsiteY746" fmla="*/ 1712425 h 3792573"/>
                <a:gd name="connsiteX747" fmla="*/ 1085566 w 4166715"/>
                <a:gd name="connsiteY747" fmla="*/ 1651345 h 3792573"/>
                <a:gd name="connsiteX748" fmla="*/ 1159491 w 4166715"/>
                <a:gd name="connsiteY748" fmla="*/ 1600808 h 3792573"/>
                <a:gd name="connsiteX749" fmla="*/ 1277115 w 4166715"/>
                <a:gd name="connsiteY749" fmla="*/ 1600808 h 3792573"/>
                <a:gd name="connsiteX750" fmla="*/ 1350311 w 4166715"/>
                <a:gd name="connsiteY750" fmla="*/ 1718969 h 3792573"/>
                <a:gd name="connsiteX751" fmla="*/ 1158034 w 4166715"/>
                <a:gd name="connsiteY751" fmla="*/ 1712425 h 3792573"/>
                <a:gd name="connsiteX752" fmla="*/ 2383802 w 4166715"/>
                <a:gd name="connsiteY752" fmla="*/ 1840402 h 3792573"/>
                <a:gd name="connsiteX753" fmla="*/ 2529467 w 4166715"/>
                <a:gd name="connsiteY753" fmla="*/ 1899664 h 3792573"/>
                <a:gd name="connsiteX754" fmla="*/ 2216652 w 4166715"/>
                <a:gd name="connsiteY754" fmla="*/ 2163618 h 3792573"/>
                <a:gd name="connsiteX755" fmla="*/ 2383802 w 4166715"/>
                <a:gd name="connsiteY755" fmla="*/ 1840402 h 3792573"/>
                <a:gd name="connsiteX756" fmla="*/ 2620872 w 4166715"/>
                <a:gd name="connsiteY756" fmla="*/ 666791 h 3792573"/>
                <a:gd name="connsiteX757" fmla="*/ 2696981 w 4166715"/>
                <a:gd name="connsiteY757" fmla="*/ 1078719 h 3792573"/>
                <a:gd name="connsiteX758" fmla="*/ 2328449 w 4166715"/>
                <a:gd name="connsiteY758" fmla="*/ 881299 h 3792573"/>
                <a:gd name="connsiteX759" fmla="*/ 2620872 w 4166715"/>
                <a:gd name="connsiteY759" fmla="*/ 666791 h 3792573"/>
                <a:gd name="connsiteX760" fmla="*/ 2695889 w 4166715"/>
                <a:gd name="connsiteY760" fmla="*/ 1094716 h 3792573"/>
                <a:gd name="connsiteX761" fmla="*/ 2442432 w 4166715"/>
                <a:gd name="connsiteY761" fmla="*/ 1435383 h 3792573"/>
                <a:gd name="connsiteX762" fmla="*/ 2325172 w 4166715"/>
                <a:gd name="connsiteY762" fmla="*/ 896205 h 3792573"/>
                <a:gd name="connsiteX763" fmla="*/ 2695889 w 4166715"/>
                <a:gd name="connsiteY763" fmla="*/ 1094716 h 3792573"/>
                <a:gd name="connsiteX764" fmla="*/ 2532744 w 4166715"/>
                <a:gd name="connsiteY764" fmla="*/ 1885485 h 3792573"/>
                <a:gd name="connsiteX765" fmla="*/ 2388172 w 4166715"/>
                <a:gd name="connsiteY765" fmla="*/ 1826950 h 3792573"/>
                <a:gd name="connsiteX766" fmla="*/ 2439883 w 4166715"/>
                <a:gd name="connsiteY766" fmla="*/ 1491009 h 3792573"/>
                <a:gd name="connsiteX767" fmla="*/ 2532744 w 4166715"/>
                <a:gd name="connsiteY767" fmla="*/ 1885485 h 3792573"/>
                <a:gd name="connsiteX768" fmla="*/ 2663114 w 4166715"/>
                <a:gd name="connsiteY768" fmla="*/ 2214518 h 3792573"/>
                <a:gd name="connsiteX769" fmla="*/ 2554958 w 4166715"/>
                <a:gd name="connsiteY769" fmla="*/ 1908390 h 3792573"/>
                <a:gd name="connsiteX770" fmla="*/ 2771634 w 4166715"/>
                <a:gd name="connsiteY770" fmla="*/ 1971652 h 3792573"/>
                <a:gd name="connsiteX771" fmla="*/ 2663114 w 4166715"/>
                <a:gd name="connsiteY771" fmla="*/ 2214518 h 3792573"/>
                <a:gd name="connsiteX772" fmla="*/ 2785837 w 4166715"/>
                <a:gd name="connsiteY772" fmla="*/ 1975287 h 3792573"/>
                <a:gd name="connsiteX773" fmla="*/ 3069155 w 4166715"/>
                <a:gd name="connsiteY773" fmla="*/ 2019643 h 3792573"/>
                <a:gd name="connsiteX774" fmla="*/ 2677317 w 4166715"/>
                <a:gd name="connsiteY774" fmla="*/ 2218517 h 3792573"/>
                <a:gd name="connsiteX775" fmla="*/ 2785837 w 4166715"/>
                <a:gd name="connsiteY775" fmla="*/ 1975287 h 3792573"/>
                <a:gd name="connsiteX776" fmla="*/ 2779646 w 4166715"/>
                <a:gd name="connsiteY776" fmla="*/ 1959290 h 3792573"/>
                <a:gd name="connsiteX777" fmla="*/ 2565519 w 4166715"/>
                <a:gd name="connsiteY777" fmla="*/ 1896392 h 3792573"/>
                <a:gd name="connsiteX778" fmla="*/ 3137981 w 4166715"/>
                <a:gd name="connsiteY778" fmla="*/ 1670978 h 3792573"/>
                <a:gd name="connsiteX779" fmla="*/ 2779646 w 4166715"/>
                <a:gd name="connsiteY779" fmla="*/ 1959290 h 3792573"/>
                <a:gd name="connsiteX780" fmla="*/ 2449351 w 4166715"/>
                <a:gd name="connsiteY780" fmla="*/ 1466650 h 3792573"/>
                <a:gd name="connsiteX781" fmla="*/ 2797854 w 4166715"/>
                <a:gd name="connsiteY781" fmla="*/ 1655344 h 3792573"/>
                <a:gd name="connsiteX782" fmla="*/ 2547311 w 4166715"/>
                <a:gd name="connsiteY782" fmla="*/ 1883304 h 3792573"/>
                <a:gd name="connsiteX783" fmla="*/ 2449351 w 4166715"/>
                <a:gd name="connsiteY783" fmla="*/ 1466650 h 3792573"/>
                <a:gd name="connsiteX784" fmla="*/ 2459912 w 4166715"/>
                <a:gd name="connsiteY784" fmla="*/ 1456106 h 3792573"/>
                <a:gd name="connsiteX785" fmla="*/ 2755976 w 4166715"/>
                <a:gd name="connsiteY785" fmla="*/ 1400116 h 3792573"/>
                <a:gd name="connsiteX786" fmla="*/ 2800403 w 4166715"/>
                <a:gd name="connsiteY786" fmla="*/ 1640437 h 3792573"/>
                <a:gd name="connsiteX787" fmla="*/ 2459912 w 4166715"/>
                <a:gd name="connsiteY787" fmla="*/ 1456106 h 3792573"/>
                <a:gd name="connsiteX788" fmla="*/ 2455542 w 4166715"/>
                <a:gd name="connsiteY788" fmla="*/ 1441927 h 3792573"/>
                <a:gd name="connsiteX789" fmla="*/ 2702444 w 4166715"/>
                <a:gd name="connsiteY789" fmla="*/ 1109986 h 3792573"/>
                <a:gd name="connsiteX790" fmla="*/ 2753426 w 4166715"/>
                <a:gd name="connsiteY790" fmla="*/ 1385573 h 3792573"/>
                <a:gd name="connsiteX791" fmla="*/ 2455542 w 4166715"/>
                <a:gd name="connsiteY791" fmla="*/ 1441927 h 3792573"/>
                <a:gd name="connsiteX792" fmla="*/ 2636530 w 4166715"/>
                <a:gd name="connsiteY792" fmla="*/ 671881 h 3792573"/>
                <a:gd name="connsiteX793" fmla="*/ 3017808 w 4166715"/>
                <a:gd name="connsiteY793" fmla="*/ 968920 h 3792573"/>
                <a:gd name="connsiteX794" fmla="*/ 3070975 w 4166715"/>
                <a:gd name="connsiteY794" fmla="*/ 1279410 h 3792573"/>
                <a:gd name="connsiteX795" fmla="*/ 2713369 w 4166715"/>
                <a:gd name="connsiteY795" fmla="*/ 1087808 h 3792573"/>
                <a:gd name="connsiteX796" fmla="*/ 2636530 w 4166715"/>
                <a:gd name="connsiteY796" fmla="*/ 671881 h 3792573"/>
                <a:gd name="connsiteX797" fmla="*/ 3027276 w 4166715"/>
                <a:gd name="connsiteY797" fmla="*/ 946015 h 3792573"/>
                <a:gd name="connsiteX798" fmla="*/ 2888166 w 4166715"/>
                <a:gd name="connsiteY798" fmla="*/ 414836 h 3792573"/>
                <a:gd name="connsiteX799" fmla="*/ 3220282 w 4166715"/>
                <a:gd name="connsiteY799" fmla="*/ 617709 h 3792573"/>
                <a:gd name="connsiteX800" fmla="*/ 3027276 w 4166715"/>
                <a:gd name="connsiteY800" fmla="*/ 946015 h 3792573"/>
                <a:gd name="connsiteX801" fmla="*/ 3011981 w 4166715"/>
                <a:gd name="connsiteY801" fmla="*/ 945651 h 3792573"/>
                <a:gd name="connsiteX802" fmla="*/ 2635074 w 4166715"/>
                <a:gd name="connsiteY802" fmla="*/ 651885 h 3792573"/>
                <a:gd name="connsiteX803" fmla="*/ 2639808 w 4166715"/>
                <a:gd name="connsiteY803" fmla="*/ 642068 h 3792573"/>
                <a:gd name="connsiteX804" fmla="*/ 2872143 w 4166715"/>
                <a:gd name="connsiteY804" fmla="*/ 413018 h 3792573"/>
                <a:gd name="connsiteX805" fmla="*/ 3011981 w 4166715"/>
                <a:gd name="connsiteY805" fmla="*/ 945651 h 3792573"/>
                <a:gd name="connsiteX806" fmla="*/ 2621964 w 4166715"/>
                <a:gd name="connsiteY806" fmla="*/ 639887 h 3792573"/>
                <a:gd name="connsiteX807" fmla="*/ 2346293 w 4166715"/>
                <a:gd name="connsiteY807" fmla="*/ 361391 h 3792573"/>
                <a:gd name="connsiteX808" fmla="*/ 2812057 w 4166715"/>
                <a:gd name="connsiteY808" fmla="*/ 268680 h 3792573"/>
                <a:gd name="connsiteX809" fmla="*/ 2628155 w 4166715"/>
                <a:gd name="connsiteY809" fmla="*/ 634070 h 3792573"/>
                <a:gd name="connsiteX810" fmla="*/ 2621964 w 4166715"/>
                <a:gd name="connsiteY810" fmla="*/ 639887 h 3792573"/>
                <a:gd name="connsiteX811" fmla="*/ 2614316 w 4166715"/>
                <a:gd name="connsiteY811" fmla="*/ 652976 h 3792573"/>
                <a:gd name="connsiteX812" fmla="*/ 2614316 w 4166715"/>
                <a:gd name="connsiteY812" fmla="*/ 652976 h 3792573"/>
                <a:gd name="connsiteX813" fmla="*/ 2322259 w 4166715"/>
                <a:gd name="connsiteY813" fmla="*/ 867483 h 3792573"/>
                <a:gd name="connsiteX814" fmla="*/ 2338282 w 4166715"/>
                <a:gd name="connsiteY814" fmla="*/ 373752 h 3792573"/>
                <a:gd name="connsiteX815" fmla="*/ 2614316 w 4166715"/>
                <a:gd name="connsiteY815" fmla="*/ 652976 h 3792573"/>
                <a:gd name="connsiteX816" fmla="*/ 2429322 w 4166715"/>
                <a:gd name="connsiteY816" fmla="*/ 1443745 h 3792573"/>
                <a:gd name="connsiteX817" fmla="*/ 1971207 w 4166715"/>
                <a:gd name="connsiteY817" fmla="*/ 1362668 h 3792573"/>
                <a:gd name="connsiteX818" fmla="*/ 2310970 w 4166715"/>
                <a:gd name="connsiteY818" fmla="*/ 899841 h 3792573"/>
                <a:gd name="connsiteX819" fmla="*/ 2429322 w 4166715"/>
                <a:gd name="connsiteY819" fmla="*/ 1443745 h 3792573"/>
                <a:gd name="connsiteX820" fmla="*/ 2422768 w 4166715"/>
                <a:gd name="connsiteY820" fmla="*/ 1457197 h 3792573"/>
                <a:gd name="connsiteX821" fmla="*/ 1894005 w 4166715"/>
                <a:gd name="connsiteY821" fmla="*/ 1931659 h 3792573"/>
                <a:gd name="connsiteX822" fmla="*/ 1964652 w 4166715"/>
                <a:gd name="connsiteY822" fmla="*/ 1376121 h 3792573"/>
                <a:gd name="connsiteX823" fmla="*/ 2422768 w 4166715"/>
                <a:gd name="connsiteY823" fmla="*/ 1457197 h 3792573"/>
                <a:gd name="connsiteX824" fmla="*/ 1365970 w 4166715"/>
                <a:gd name="connsiteY824" fmla="*/ 1716424 h 3792573"/>
                <a:gd name="connsiteX825" fmla="*/ 1293138 w 4166715"/>
                <a:gd name="connsiteY825" fmla="*/ 1598990 h 3792573"/>
                <a:gd name="connsiteX826" fmla="*/ 1599762 w 4166715"/>
                <a:gd name="connsiteY826" fmla="*/ 1538637 h 3792573"/>
                <a:gd name="connsiteX827" fmla="*/ 1365970 w 4166715"/>
                <a:gd name="connsiteY827" fmla="*/ 1716424 h 3792573"/>
                <a:gd name="connsiteX828" fmla="*/ 1869606 w 4166715"/>
                <a:gd name="connsiteY828" fmla="*/ 1940021 h 3792573"/>
                <a:gd name="connsiteX829" fmla="*/ 1434069 w 4166715"/>
                <a:gd name="connsiteY829" fmla="*/ 1860035 h 3792573"/>
                <a:gd name="connsiteX830" fmla="*/ 1628895 w 4166715"/>
                <a:gd name="connsiteY830" fmla="*/ 1539728 h 3792573"/>
                <a:gd name="connsiteX831" fmla="*/ 1869606 w 4166715"/>
                <a:gd name="connsiteY831" fmla="*/ 1940021 h 3792573"/>
                <a:gd name="connsiteX832" fmla="*/ 1639456 w 4166715"/>
                <a:gd name="connsiteY832" fmla="*/ 1528457 h 3792573"/>
                <a:gd name="connsiteX833" fmla="*/ 1949358 w 4166715"/>
                <a:gd name="connsiteY833" fmla="*/ 1379756 h 3792573"/>
                <a:gd name="connsiteX834" fmla="*/ 1879802 w 4166715"/>
                <a:gd name="connsiteY834" fmla="*/ 1928023 h 3792573"/>
                <a:gd name="connsiteX835" fmla="*/ 1639456 w 4166715"/>
                <a:gd name="connsiteY835" fmla="*/ 1528457 h 3792573"/>
                <a:gd name="connsiteX836" fmla="*/ 1631444 w 4166715"/>
                <a:gd name="connsiteY836" fmla="*/ 1516096 h 3792573"/>
                <a:gd name="connsiteX837" fmla="*/ 1395103 w 4166715"/>
                <a:gd name="connsiteY837" fmla="*/ 1181609 h 3792573"/>
                <a:gd name="connsiteX838" fmla="*/ 1939161 w 4166715"/>
                <a:gd name="connsiteY838" fmla="*/ 1368849 h 3792573"/>
                <a:gd name="connsiteX839" fmla="*/ 1631444 w 4166715"/>
                <a:gd name="connsiteY839" fmla="*/ 1516096 h 3792573"/>
                <a:gd name="connsiteX840" fmla="*/ 1385635 w 4166715"/>
                <a:gd name="connsiteY840" fmla="*/ 1163067 h 3792573"/>
                <a:gd name="connsiteX841" fmla="*/ 1477040 w 4166715"/>
                <a:gd name="connsiteY841" fmla="*/ 925291 h 3792573"/>
                <a:gd name="connsiteX842" fmla="*/ 1928600 w 4166715"/>
                <a:gd name="connsiteY842" fmla="*/ 1349580 h 3792573"/>
                <a:gd name="connsiteX843" fmla="*/ 1385635 w 4166715"/>
                <a:gd name="connsiteY843" fmla="*/ 1163067 h 3792573"/>
                <a:gd name="connsiteX844" fmla="*/ 1616513 w 4166715"/>
                <a:gd name="connsiteY844" fmla="*/ 1520459 h 3792573"/>
                <a:gd name="connsiteX845" fmla="*/ 1280392 w 4166715"/>
                <a:gd name="connsiteY845" fmla="*/ 1586265 h 3792573"/>
                <a:gd name="connsiteX846" fmla="*/ 1157306 w 4166715"/>
                <a:gd name="connsiteY846" fmla="*/ 1586265 h 3792573"/>
                <a:gd name="connsiteX847" fmla="*/ 1153300 w 4166715"/>
                <a:gd name="connsiteY847" fmla="*/ 1587356 h 3792573"/>
                <a:gd name="connsiteX848" fmla="*/ 1103774 w 4166715"/>
                <a:gd name="connsiteY848" fmla="*/ 1621168 h 3792573"/>
                <a:gd name="connsiteX849" fmla="*/ 1376531 w 4166715"/>
                <a:gd name="connsiteY849" fmla="*/ 1180519 h 3792573"/>
                <a:gd name="connsiteX850" fmla="*/ 1616513 w 4166715"/>
                <a:gd name="connsiteY850" fmla="*/ 1520459 h 3792573"/>
                <a:gd name="connsiteX851" fmla="*/ 1068814 w 4166715"/>
                <a:gd name="connsiteY851" fmla="*/ 1642983 h 3792573"/>
                <a:gd name="connsiteX852" fmla="*/ 902393 w 4166715"/>
                <a:gd name="connsiteY852" fmla="*/ 1707698 h 3792573"/>
                <a:gd name="connsiteX853" fmla="*/ 962844 w 4166715"/>
                <a:gd name="connsiteY853" fmla="*/ 1459742 h 3792573"/>
                <a:gd name="connsiteX854" fmla="*/ 1068814 w 4166715"/>
                <a:gd name="connsiteY854" fmla="*/ 1642983 h 3792573"/>
                <a:gd name="connsiteX855" fmla="*/ 888554 w 4166715"/>
                <a:gd name="connsiteY855" fmla="*/ 1704790 h 3792573"/>
                <a:gd name="connsiteX856" fmla="*/ 781127 w 4166715"/>
                <a:gd name="connsiteY856" fmla="*/ 1587356 h 3792573"/>
                <a:gd name="connsiteX857" fmla="*/ 945728 w 4166715"/>
                <a:gd name="connsiteY857" fmla="*/ 1469922 h 3792573"/>
                <a:gd name="connsiteX858" fmla="*/ 888554 w 4166715"/>
                <a:gd name="connsiteY858" fmla="*/ 1704790 h 3792573"/>
                <a:gd name="connsiteX859" fmla="*/ 1068086 w 4166715"/>
                <a:gd name="connsiteY859" fmla="*/ 1659343 h 3792573"/>
                <a:gd name="connsiteX860" fmla="*/ 1050970 w 4166715"/>
                <a:gd name="connsiteY860" fmla="*/ 1712425 h 3792573"/>
                <a:gd name="connsiteX861" fmla="*/ 931161 w 4166715"/>
                <a:gd name="connsiteY861" fmla="*/ 1712425 h 3792573"/>
                <a:gd name="connsiteX862" fmla="*/ 1068086 w 4166715"/>
                <a:gd name="connsiteY862" fmla="*/ 1659343 h 3792573"/>
                <a:gd name="connsiteX863" fmla="*/ 1061531 w 4166715"/>
                <a:gd name="connsiteY863" fmla="*/ 1726968 h 3792573"/>
                <a:gd name="connsiteX864" fmla="*/ 1142739 w 4166715"/>
                <a:gd name="connsiteY864" fmla="*/ 1726968 h 3792573"/>
                <a:gd name="connsiteX865" fmla="*/ 1042595 w 4166715"/>
                <a:gd name="connsiteY865" fmla="*/ 1858217 h 3792573"/>
                <a:gd name="connsiteX866" fmla="*/ 1050242 w 4166715"/>
                <a:gd name="connsiteY866" fmla="*/ 1762598 h 3792573"/>
                <a:gd name="connsiteX867" fmla="*/ 1061531 w 4166715"/>
                <a:gd name="connsiteY867" fmla="*/ 1726968 h 3792573"/>
                <a:gd name="connsiteX868" fmla="*/ 1602675 w 4166715"/>
                <a:gd name="connsiteY868" fmla="*/ 1554635 h 3792573"/>
                <a:gd name="connsiteX869" fmla="*/ 1423508 w 4166715"/>
                <a:gd name="connsiteY869" fmla="*/ 1849491 h 3792573"/>
                <a:gd name="connsiteX870" fmla="*/ 1372889 w 4166715"/>
                <a:gd name="connsiteY870" fmla="*/ 1729513 h 3792573"/>
                <a:gd name="connsiteX871" fmla="*/ 1602675 w 4166715"/>
                <a:gd name="connsiteY871" fmla="*/ 1554635 h 3792573"/>
                <a:gd name="connsiteX872" fmla="*/ 2428230 w 4166715"/>
                <a:gd name="connsiteY872" fmla="*/ 1471740 h 3792573"/>
                <a:gd name="connsiteX873" fmla="*/ 2373606 w 4166715"/>
                <a:gd name="connsiteY873" fmla="*/ 1825496 h 3792573"/>
                <a:gd name="connsiteX874" fmla="*/ 1910392 w 4166715"/>
                <a:gd name="connsiteY874" fmla="*/ 1936749 h 3792573"/>
                <a:gd name="connsiteX875" fmla="*/ 2428230 w 4166715"/>
                <a:gd name="connsiteY875" fmla="*/ 1471740 h 3792573"/>
                <a:gd name="connsiteX876" fmla="*/ 2366322 w 4166715"/>
                <a:gd name="connsiteY876" fmla="*/ 1842220 h 3792573"/>
                <a:gd name="connsiteX877" fmla="*/ 2190432 w 4166715"/>
                <a:gd name="connsiteY877" fmla="*/ 2181796 h 3792573"/>
                <a:gd name="connsiteX878" fmla="*/ 1900560 w 4166715"/>
                <a:gd name="connsiteY878" fmla="*/ 1953837 h 3792573"/>
                <a:gd name="connsiteX879" fmla="*/ 2366322 w 4166715"/>
                <a:gd name="connsiteY879" fmla="*/ 1842220 h 3792573"/>
                <a:gd name="connsiteX880" fmla="*/ 2539664 w 4166715"/>
                <a:gd name="connsiteY880" fmla="*/ 1909844 h 3792573"/>
                <a:gd name="connsiteX881" fmla="*/ 2651461 w 4166715"/>
                <a:gd name="connsiteY881" fmla="*/ 2226152 h 3792573"/>
                <a:gd name="connsiteX882" fmla="*/ 2210825 w 4166715"/>
                <a:gd name="connsiteY882" fmla="*/ 2187250 h 3792573"/>
                <a:gd name="connsiteX883" fmla="*/ 2539664 w 4166715"/>
                <a:gd name="connsiteY883" fmla="*/ 1909844 h 3792573"/>
                <a:gd name="connsiteX884" fmla="*/ 2798947 w 4166715"/>
                <a:gd name="connsiteY884" fmla="*/ 1962562 h 3792573"/>
                <a:gd name="connsiteX885" fmla="*/ 3168207 w 4166715"/>
                <a:gd name="connsiteY885" fmla="*/ 1665888 h 3792573"/>
                <a:gd name="connsiteX886" fmla="*/ 3086998 w 4166715"/>
                <a:gd name="connsiteY886" fmla="*/ 2007645 h 3792573"/>
                <a:gd name="connsiteX887" fmla="*/ 2798947 w 4166715"/>
                <a:gd name="connsiteY887" fmla="*/ 1962562 h 3792573"/>
                <a:gd name="connsiteX888" fmla="*/ 2577536 w 4166715"/>
                <a:gd name="connsiteY888" fmla="*/ 1876032 h 3792573"/>
                <a:gd name="connsiteX889" fmla="*/ 2813513 w 4166715"/>
                <a:gd name="connsiteY889" fmla="*/ 1661161 h 3792573"/>
                <a:gd name="connsiteX890" fmla="*/ 3139802 w 4166715"/>
                <a:gd name="connsiteY890" fmla="*/ 1654617 h 3792573"/>
                <a:gd name="connsiteX891" fmla="*/ 2577536 w 4166715"/>
                <a:gd name="connsiteY891" fmla="*/ 1876032 h 3792573"/>
                <a:gd name="connsiteX892" fmla="*/ 2816790 w 4166715"/>
                <a:gd name="connsiteY892" fmla="*/ 1646618 h 3792573"/>
                <a:gd name="connsiteX893" fmla="*/ 2772363 w 4166715"/>
                <a:gd name="connsiteY893" fmla="*/ 1406297 h 3792573"/>
                <a:gd name="connsiteX894" fmla="*/ 3155097 w 4166715"/>
                <a:gd name="connsiteY894" fmla="*/ 1640074 h 3792573"/>
                <a:gd name="connsiteX895" fmla="*/ 2816790 w 4166715"/>
                <a:gd name="connsiteY895" fmla="*/ 1646618 h 3792573"/>
                <a:gd name="connsiteX896" fmla="*/ 2767628 w 4166715"/>
                <a:gd name="connsiteY896" fmla="*/ 1381938 h 3792573"/>
                <a:gd name="connsiteX897" fmla="*/ 2716646 w 4166715"/>
                <a:gd name="connsiteY897" fmla="*/ 1105986 h 3792573"/>
                <a:gd name="connsiteX898" fmla="*/ 3057137 w 4166715"/>
                <a:gd name="connsiteY898" fmla="*/ 1288500 h 3792573"/>
                <a:gd name="connsiteX899" fmla="*/ 2767628 w 4166715"/>
                <a:gd name="connsiteY899" fmla="*/ 1381938 h 3792573"/>
                <a:gd name="connsiteX900" fmla="*/ 3033103 w 4166715"/>
                <a:gd name="connsiteY900" fmla="*/ 972555 h 3792573"/>
                <a:gd name="connsiteX901" fmla="*/ 3313507 w 4166715"/>
                <a:gd name="connsiteY901" fmla="*/ 990371 h 3792573"/>
                <a:gd name="connsiteX902" fmla="*/ 3083721 w 4166715"/>
                <a:gd name="connsiteY902" fmla="*/ 1268140 h 3792573"/>
                <a:gd name="connsiteX903" fmla="*/ 3033103 w 4166715"/>
                <a:gd name="connsiteY903" fmla="*/ 972555 h 3792573"/>
                <a:gd name="connsiteX904" fmla="*/ 3036744 w 4166715"/>
                <a:gd name="connsiteY904" fmla="*/ 958376 h 3792573"/>
                <a:gd name="connsiteX905" fmla="*/ 3227201 w 4166715"/>
                <a:gd name="connsiteY905" fmla="*/ 634070 h 3792573"/>
                <a:gd name="connsiteX906" fmla="*/ 3318606 w 4166715"/>
                <a:gd name="connsiteY906" fmla="*/ 976555 h 3792573"/>
                <a:gd name="connsiteX907" fmla="*/ 3036744 w 4166715"/>
                <a:gd name="connsiteY907" fmla="*/ 958376 h 3792573"/>
                <a:gd name="connsiteX908" fmla="*/ 3261068 w 4166715"/>
                <a:gd name="connsiteY908" fmla="*/ 372661 h 3792573"/>
                <a:gd name="connsiteX909" fmla="*/ 3427854 w 4166715"/>
                <a:gd name="connsiteY909" fmla="*/ 115980 h 3792573"/>
                <a:gd name="connsiteX910" fmla="*/ 3570970 w 4166715"/>
                <a:gd name="connsiteY910" fmla="*/ 553357 h 3792573"/>
                <a:gd name="connsiteX911" fmla="*/ 3261068 w 4166715"/>
                <a:gd name="connsiteY911" fmla="*/ 372661 h 3792573"/>
                <a:gd name="connsiteX912" fmla="*/ 3561501 w 4166715"/>
                <a:gd name="connsiteY912" fmla="*/ 564628 h 3792573"/>
                <a:gd name="connsiteX913" fmla="*/ 3237761 w 4166715"/>
                <a:gd name="connsiteY913" fmla="*/ 606802 h 3792573"/>
                <a:gd name="connsiteX914" fmla="*/ 3256698 w 4166715"/>
                <a:gd name="connsiteY914" fmla="*/ 386841 h 3792573"/>
                <a:gd name="connsiteX915" fmla="*/ 3561501 w 4166715"/>
                <a:gd name="connsiteY915" fmla="*/ 564628 h 3792573"/>
                <a:gd name="connsiteX916" fmla="*/ 3251236 w 4166715"/>
                <a:gd name="connsiteY916" fmla="*/ 360664 h 3792573"/>
                <a:gd name="connsiteX917" fmla="*/ 3148906 w 4166715"/>
                <a:gd name="connsiteY917" fmla="*/ 169788 h 3792573"/>
                <a:gd name="connsiteX918" fmla="*/ 3414744 w 4166715"/>
                <a:gd name="connsiteY918" fmla="*/ 109435 h 3792573"/>
                <a:gd name="connsiteX919" fmla="*/ 3251236 w 4166715"/>
                <a:gd name="connsiteY919" fmla="*/ 360664 h 3792573"/>
                <a:gd name="connsiteX920" fmla="*/ 3238854 w 4166715"/>
                <a:gd name="connsiteY920" fmla="*/ 368299 h 3792573"/>
                <a:gd name="connsiteX921" fmla="*/ 2896906 w 4166715"/>
                <a:gd name="connsiteY921" fmla="*/ 390476 h 3792573"/>
                <a:gd name="connsiteX922" fmla="*/ 3136160 w 4166715"/>
                <a:gd name="connsiteY922" fmla="*/ 176332 h 3792573"/>
                <a:gd name="connsiteX923" fmla="*/ 3238854 w 4166715"/>
                <a:gd name="connsiteY923" fmla="*/ 368299 h 3792573"/>
                <a:gd name="connsiteX924" fmla="*/ 3242495 w 4166715"/>
                <a:gd name="connsiteY924" fmla="*/ 382841 h 3792573"/>
                <a:gd name="connsiteX925" fmla="*/ 3223559 w 4166715"/>
                <a:gd name="connsiteY925" fmla="*/ 602803 h 3792573"/>
                <a:gd name="connsiteX926" fmla="*/ 2899455 w 4166715"/>
                <a:gd name="connsiteY926" fmla="*/ 405019 h 3792573"/>
                <a:gd name="connsiteX927" fmla="*/ 3242495 w 4166715"/>
                <a:gd name="connsiteY927" fmla="*/ 382841 h 3792573"/>
                <a:gd name="connsiteX928" fmla="*/ 2308057 w 4166715"/>
                <a:gd name="connsiteY928" fmla="*/ 860212 h 3792573"/>
                <a:gd name="connsiteX929" fmla="*/ 1971935 w 4166715"/>
                <a:gd name="connsiteY929" fmla="*/ 379569 h 3792573"/>
                <a:gd name="connsiteX930" fmla="*/ 2324080 w 4166715"/>
                <a:gd name="connsiteY930" fmla="*/ 364299 h 3792573"/>
                <a:gd name="connsiteX931" fmla="*/ 2308057 w 4166715"/>
                <a:gd name="connsiteY931" fmla="*/ 860212 h 3792573"/>
                <a:gd name="connsiteX932" fmla="*/ 2293854 w 4166715"/>
                <a:gd name="connsiteY932" fmla="*/ 865302 h 3792573"/>
                <a:gd name="connsiteX933" fmla="*/ 1885629 w 4166715"/>
                <a:gd name="connsiteY933" fmla="*/ 688606 h 3792573"/>
                <a:gd name="connsiteX934" fmla="*/ 1961375 w 4166715"/>
                <a:gd name="connsiteY934" fmla="*/ 390113 h 3792573"/>
                <a:gd name="connsiteX935" fmla="*/ 2293854 w 4166715"/>
                <a:gd name="connsiteY935" fmla="*/ 865302 h 3792573"/>
                <a:gd name="connsiteX936" fmla="*/ 1962103 w 4166715"/>
                <a:gd name="connsiteY936" fmla="*/ 1350307 h 3792573"/>
                <a:gd name="connsiteX937" fmla="*/ 1842658 w 4166715"/>
                <a:gd name="connsiteY937" fmla="*/ 775499 h 3792573"/>
                <a:gd name="connsiteX938" fmla="*/ 2302230 w 4166715"/>
                <a:gd name="connsiteY938" fmla="*/ 886752 h 3792573"/>
                <a:gd name="connsiteX939" fmla="*/ 1962103 w 4166715"/>
                <a:gd name="connsiteY939" fmla="*/ 1350307 h 3792573"/>
                <a:gd name="connsiteX940" fmla="*/ 1930057 w 4166715"/>
                <a:gd name="connsiteY940" fmla="*/ 1267413 h 3792573"/>
                <a:gd name="connsiteX941" fmla="*/ 1763271 w 4166715"/>
                <a:gd name="connsiteY941" fmla="*/ 802404 h 3792573"/>
                <a:gd name="connsiteX942" fmla="*/ 1828091 w 4166715"/>
                <a:gd name="connsiteY942" fmla="*/ 775863 h 3792573"/>
                <a:gd name="connsiteX943" fmla="*/ 1930057 w 4166715"/>
                <a:gd name="connsiteY943" fmla="*/ 1267413 h 3792573"/>
                <a:gd name="connsiteX944" fmla="*/ 1940981 w 4166715"/>
                <a:gd name="connsiteY944" fmla="*/ 1341581 h 3792573"/>
                <a:gd name="connsiteX945" fmla="*/ 1487236 w 4166715"/>
                <a:gd name="connsiteY945" fmla="*/ 915111 h 3792573"/>
                <a:gd name="connsiteX946" fmla="*/ 1749433 w 4166715"/>
                <a:gd name="connsiteY946" fmla="*/ 807857 h 3792573"/>
                <a:gd name="connsiteX947" fmla="*/ 1940981 w 4166715"/>
                <a:gd name="connsiteY947" fmla="*/ 1341581 h 3792573"/>
                <a:gd name="connsiteX948" fmla="*/ 1524745 w 4166715"/>
                <a:gd name="connsiteY948" fmla="*/ 884207 h 3792573"/>
                <a:gd name="connsiteX949" fmla="*/ 1729404 w 4166715"/>
                <a:gd name="connsiteY949" fmla="*/ 732234 h 3792573"/>
                <a:gd name="connsiteX950" fmla="*/ 1745427 w 4166715"/>
                <a:gd name="connsiteY950" fmla="*/ 794042 h 3792573"/>
                <a:gd name="connsiteX951" fmla="*/ 1524745 w 4166715"/>
                <a:gd name="connsiteY951" fmla="*/ 884207 h 3792573"/>
                <a:gd name="connsiteX952" fmla="*/ 1473762 w 4166715"/>
                <a:gd name="connsiteY952" fmla="*/ 903840 h 3792573"/>
                <a:gd name="connsiteX953" fmla="*/ 1255265 w 4166715"/>
                <a:gd name="connsiteY953" fmla="*/ 771137 h 3792573"/>
                <a:gd name="connsiteX954" fmla="*/ 1708282 w 4166715"/>
                <a:gd name="connsiteY954" fmla="*/ 729326 h 3792573"/>
                <a:gd name="connsiteX955" fmla="*/ 1473762 w 4166715"/>
                <a:gd name="connsiteY955" fmla="*/ 903840 h 3792573"/>
                <a:gd name="connsiteX956" fmla="*/ 1463930 w 4166715"/>
                <a:gd name="connsiteY956" fmla="*/ 918383 h 3792573"/>
                <a:gd name="connsiteX957" fmla="*/ 1374710 w 4166715"/>
                <a:gd name="connsiteY957" fmla="*/ 1150342 h 3792573"/>
                <a:gd name="connsiteX958" fmla="*/ 1226496 w 4166715"/>
                <a:gd name="connsiteY958" fmla="*/ 885298 h 3792573"/>
                <a:gd name="connsiteX959" fmla="*/ 1463930 w 4166715"/>
                <a:gd name="connsiteY959" fmla="*/ 918383 h 3792573"/>
                <a:gd name="connsiteX960" fmla="*/ 1079739 w 4166715"/>
                <a:gd name="connsiteY960" fmla="*/ 1632803 h 3792573"/>
                <a:gd name="connsiteX961" fmla="*/ 967213 w 4166715"/>
                <a:gd name="connsiteY961" fmla="*/ 1438291 h 3792573"/>
                <a:gd name="connsiteX962" fmla="*/ 934439 w 4166715"/>
                <a:gd name="connsiteY962" fmla="*/ 1245235 h 3792573"/>
                <a:gd name="connsiteX963" fmla="*/ 1361236 w 4166715"/>
                <a:gd name="connsiteY963" fmla="*/ 1177247 h 3792573"/>
                <a:gd name="connsiteX964" fmla="*/ 1079739 w 4166715"/>
                <a:gd name="connsiteY964" fmla="*/ 1632803 h 3792573"/>
                <a:gd name="connsiteX965" fmla="*/ 950826 w 4166715"/>
                <a:gd name="connsiteY965" fmla="*/ 1428111 h 3792573"/>
                <a:gd name="connsiteX966" fmla="*/ 757820 w 4166715"/>
                <a:gd name="connsiteY966" fmla="*/ 1338309 h 3792573"/>
                <a:gd name="connsiteX967" fmla="*/ 920965 w 4166715"/>
                <a:gd name="connsiteY967" fmla="*/ 1250325 h 3792573"/>
                <a:gd name="connsiteX968" fmla="*/ 950826 w 4166715"/>
                <a:gd name="connsiteY968" fmla="*/ 1428111 h 3792573"/>
                <a:gd name="connsiteX969" fmla="*/ 951919 w 4166715"/>
                <a:gd name="connsiteY969" fmla="*/ 1444472 h 3792573"/>
                <a:gd name="connsiteX970" fmla="*/ 951190 w 4166715"/>
                <a:gd name="connsiteY970" fmla="*/ 1448108 h 3792573"/>
                <a:gd name="connsiteX971" fmla="*/ 776028 w 4166715"/>
                <a:gd name="connsiteY971" fmla="*/ 1572813 h 3792573"/>
                <a:gd name="connsiteX972" fmla="*/ 750537 w 4166715"/>
                <a:gd name="connsiteY972" fmla="*/ 1350670 h 3792573"/>
                <a:gd name="connsiteX973" fmla="*/ 951919 w 4166715"/>
                <a:gd name="connsiteY973" fmla="*/ 1444472 h 3792573"/>
                <a:gd name="connsiteX974" fmla="*/ 769109 w 4166715"/>
                <a:gd name="connsiteY974" fmla="*/ 1595718 h 3792573"/>
                <a:gd name="connsiteX975" fmla="*/ 883456 w 4166715"/>
                <a:gd name="connsiteY975" fmla="*/ 1720423 h 3792573"/>
                <a:gd name="connsiteX976" fmla="*/ 859421 w 4166715"/>
                <a:gd name="connsiteY976" fmla="*/ 1759326 h 3792573"/>
                <a:gd name="connsiteX977" fmla="*/ 717034 w 4166715"/>
                <a:gd name="connsiteY977" fmla="*/ 1632803 h 3792573"/>
                <a:gd name="connsiteX978" fmla="*/ 769109 w 4166715"/>
                <a:gd name="connsiteY978" fmla="*/ 1595718 h 3792573"/>
                <a:gd name="connsiteX979" fmla="*/ 896566 w 4166715"/>
                <a:gd name="connsiteY979" fmla="*/ 1726968 h 3792573"/>
                <a:gd name="connsiteX980" fmla="*/ 1046601 w 4166715"/>
                <a:gd name="connsiteY980" fmla="*/ 1726968 h 3792573"/>
                <a:gd name="connsiteX981" fmla="*/ 1036404 w 4166715"/>
                <a:gd name="connsiteY981" fmla="*/ 1758598 h 3792573"/>
                <a:gd name="connsiteX982" fmla="*/ 1036040 w 4166715"/>
                <a:gd name="connsiteY982" fmla="*/ 1760053 h 3792573"/>
                <a:gd name="connsiteX983" fmla="*/ 1027300 w 4166715"/>
                <a:gd name="connsiteY983" fmla="*/ 1869124 h 3792573"/>
                <a:gd name="connsiteX984" fmla="*/ 871075 w 4166715"/>
                <a:gd name="connsiteY984" fmla="*/ 1768051 h 3792573"/>
                <a:gd name="connsiteX985" fmla="*/ 896566 w 4166715"/>
                <a:gd name="connsiteY985" fmla="*/ 1726968 h 3792573"/>
                <a:gd name="connsiteX986" fmla="*/ 1151115 w 4166715"/>
                <a:gd name="connsiteY986" fmla="*/ 1740056 h 3792573"/>
                <a:gd name="connsiteX987" fmla="*/ 1156942 w 4166715"/>
                <a:gd name="connsiteY987" fmla="*/ 1863671 h 3792573"/>
                <a:gd name="connsiteX988" fmla="*/ 1049150 w 4166715"/>
                <a:gd name="connsiteY988" fmla="*/ 1873487 h 3792573"/>
                <a:gd name="connsiteX989" fmla="*/ 1151115 w 4166715"/>
                <a:gd name="connsiteY989" fmla="*/ 1740056 h 3792573"/>
                <a:gd name="connsiteX990" fmla="*/ 1360872 w 4166715"/>
                <a:gd name="connsiteY990" fmla="*/ 1738238 h 3792573"/>
                <a:gd name="connsiteX991" fmla="*/ 1411491 w 4166715"/>
                <a:gd name="connsiteY991" fmla="*/ 1858217 h 3792573"/>
                <a:gd name="connsiteX992" fmla="*/ 1187895 w 4166715"/>
                <a:gd name="connsiteY992" fmla="*/ 1862580 h 3792573"/>
                <a:gd name="connsiteX993" fmla="*/ 1360872 w 4166715"/>
                <a:gd name="connsiteY993" fmla="*/ 1738238 h 3792573"/>
                <a:gd name="connsiteX994" fmla="*/ 1422415 w 4166715"/>
                <a:gd name="connsiteY994" fmla="*/ 1874578 h 3792573"/>
                <a:gd name="connsiteX995" fmla="*/ 1628167 w 4166715"/>
                <a:gd name="connsiteY995" fmla="*/ 2034550 h 3792573"/>
                <a:gd name="connsiteX996" fmla="*/ 1270196 w 4166715"/>
                <a:gd name="connsiteY996" fmla="*/ 1992012 h 3792573"/>
                <a:gd name="connsiteX997" fmla="*/ 1422415 w 4166715"/>
                <a:gd name="connsiteY997" fmla="*/ 1874578 h 3792573"/>
                <a:gd name="connsiteX998" fmla="*/ 1885629 w 4166715"/>
                <a:gd name="connsiteY998" fmla="*/ 1960381 h 3792573"/>
                <a:gd name="connsiteX999" fmla="*/ 2167855 w 4166715"/>
                <a:gd name="connsiteY999" fmla="*/ 2182160 h 3792573"/>
                <a:gd name="connsiteX1000" fmla="*/ 1752346 w 4166715"/>
                <a:gd name="connsiteY1000" fmla="*/ 2128715 h 3792573"/>
                <a:gd name="connsiteX1001" fmla="*/ 1885629 w 4166715"/>
                <a:gd name="connsiteY1001" fmla="*/ 1960381 h 3792573"/>
                <a:gd name="connsiteX1002" fmla="*/ 2995230 w 4166715"/>
                <a:gd name="connsiteY1002" fmla="*/ 2303593 h 3792573"/>
                <a:gd name="connsiteX1003" fmla="*/ 2845195 w 4166715"/>
                <a:gd name="connsiteY1003" fmla="*/ 2399940 h 3792573"/>
                <a:gd name="connsiteX1004" fmla="*/ 2684600 w 4166715"/>
                <a:gd name="connsiteY1004" fmla="*/ 2246149 h 3792573"/>
                <a:gd name="connsiteX1005" fmla="*/ 2995230 w 4166715"/>
                <a:gd name="connsiteY1005" fmla="*/ 2303593 h 3792573"/>
                <a:gd name="connsiteX1006" fmla="*/ 2940241 w 4166715"/>
                <a:gd name="connsiteY1006" fmla="*/ 2750423 h 3792573"/>
                <a:gd name="connsiteX1007" fmla="*/ 3041478 w 4166715"/>
                <a:gd name="connsiteY1007" fmla="*/ 2726791 h 3792573"/>
                <a:gd name="connsiteX1008" fmla="*/ 3039657 w 4166715"/>
                <a:gd name="connsiteY1008" fmla="*/ 2839862 h 3792573"/>
                <a:gd name="connsiteX1009" fmla="*/ 2940241 w 4166715"/>
                <a:gd name="connsiteY1009" fmla="*/ 2750423 h 3792573"/>
                <a:gd name="connsiteX1010" fmla="*/ 3035287 w 4166715"/>
                <a:gd name="connsiteY1010" fmla="*/ 2712975 h 3792573"/>
                <a:gd name="connsiteX1011" fmla="*/ 2934051 w 4166715"/>
                <a:gd name="connsiteY1011" fmla="*/ 2736607 h 3792573"/>
                <a:gd name="connsiteX1012" fmla="*/ 2944247 w 4166715"/>
                <a:gd name="connsiteY1012" fmla="*/ 2682072 h 3792573"/>
                <a:gd name="connsiteX1013" fmla="*/ 2942062 w 4166715"/>
                <a:gd name="connsiteY1013" fmla="*/ 2675527 h 3792573"/>
                <a:gd name="connsiteX1014" fmla="*/ 2885981 w 4166715"/>
                <a:gd name="connsiteY1014" fmla="*/ 2619537 h 3792573"/>
                <a:gd name="connsiteX1015" fmla="*/ 2930409 w 4166715"/>
                <a:gd name="connsiteY1015" fmla="*/ 2597360 h 3792573"/>
                <a:gd name="connsiteX1016" fmla="*/ 3035287 w 4166715"/>
                <a:gd name="connsiteY1016" fmla="*/ 2712975 h 3792573"/>
                <a:gd name="connsiteX1017" fmla="*/ 3053860 w 4166715"/>
                <a:gd name="connsiteY1017" fmla="*/ 2571909 h 3792573"/>
                <a:gd name="connsiteX1018" fmla="*/ 2954079 w 4166715"/>
                <a:gd name="connsiteY1018" fmla="*/ 2488288 h 3792573"/>
                <a:gd name="connsiteX1019" fmla="*/ 3139437 w 4166715"/>
                <a:gd name="connsiteY1019" fmla="*/ 2502104 h 3792573"/>
                <a:gd name="connsiteX1020" fmla="*/ 3053860 w 4166715"/>
                <a:gd name="connsiteY1020" fmla="*/ 2571909 h 3792573"/>
                <a:gd name="connsiteX1021" fmla="*/ 3093918 w 4166715"/>
                <a:gd name="connsiteY1021" fmla="*/ 2367582 h 3792573"/>
                <a:gd name="connsiteX1022" fmla="*/ 3146721 w 4166715"/>
                <a:gd name="connsiteY1022" fmla="*/ 2488288 h 3792573"/>
                <a:gd name="connsiteX1023" fmla="*/ 2943155 w 4166715"/>
                <a:gd name="connsiteY1023" fmla="*/ 2473018 h 3792573"/>
                <a:gd name="connsiteX1024" fmla="*/ 3017808 w 4166715"/>
                <a:gd name="connsiteY1024" fmla="*/ 2311228 h 3792573"/>
                <a:gd name="connsiteX1025" fmla="*/ 3093918 w 4166715"/>
                <a:gd name="connsiteY1025" fmla="*/ 2367582 h 3792573"/>
                <a:gd name="connsiteX1026" fmla="*/ 3026548 w 4166715"/>
                <a:gd name="connsiteY1026" fmla="*/ 2283960 h 3792573"/>
                <a:gd name="connsiteX1027" fmla="*/ 3096467 w 4166715"/>
                <a:gd name="connsiteY1027" fmla="*/ 2029460 h 3792573"/>
                <a:gd name="connsiteX1028" fmla="*/ 3233756 w 4166715"/>
                <a:gd name="connsiteY1028" fmla="*/ 2157801 h 3792573"/>
                <a:gd name="connsiteX1029" fmla="*/ 3026548 w 4166715"/>
                <a:gd name="connsiteY1029" fmla="*/ 2283960 h 3792573"/>
                <a:gd name="connsiteX1030" fmla="*/ 3344096 w 4166715"/>
                <a:gd name="connsiteY1030" fmla="*/ 1920388 h 3792573"/>
                <a:gd name="connsiteX1031" fmla="*/ 3110305 w 4166715"/>
                <a:gd name="connsiteY1031" fmla="*/ 2001828 h 3792573"/>
                <a:gd name="connsiteX1032" fmla="*/ 3234848 w 4166715"/>
                <a:gd name="connsiteY1032" fmla="*/ 1811316 h 3792573"/>
                <a:gd name="connsiteX1033" fmla="*/ 3344096 w 4166715"/>
                <a:gd name="connsiteY1033" fmla="*/ 1920388 h 3792573"/>
                <a:gd name="connsiteX1034" fmla="*/ 3279276 w 4166715"/>
                <a:gd name="connsiteY1034" fmla="*/ 1676431 h 3792573"/>
                <a:gd name="connsiteX1035" fmla="*/ 3227201 w 4166715"/>
                <a:gd name="connsiteY1035" fmla="*/ 1796410 h 3792573"/>
                <a:gd name="connsiteX1036" fmla="*/ 3109212 w 4166715"/>
                <a:gd name="connsiteY1036" fmla="*/ 1977105 h 3792573"/>
                <a:gd name="connsiteX1037" fmla="*/ 3185322 w 4166715"/>
                <a:gd name="connsiteY1037" fmla="*/ 1655708 h 3792573"/>
                <a:gd name="connsiteX1038" fmla="*/ 3279276 w 4166715"/>
                <a:gd name="connsiteY1038" fmla="*/ 1676431 h 3792573"/>
                <a:gd name="connsiteX1039" fmla="*/ 3178767 w 4166715"/>
                <a:gd name="connsiteY1039" fmla="*/ 1637529 h 3792573"/>
                <a:gd name="connsiteX1040" fmla="*/ 2779282 w 4166715"/>
                <a:gd name="connsiteY1040" fmla="*/ 1393572 h 3792573"/>
                <a:gd name="connsiteX1041" fmla="*/ 3072068 w 4166715"/>
                <a:gd name="connsiteY1041" fmla="*/ 1298680 h 3792573"/>
                <a:gd name="connsiteX1042" fmla="*/ 3234120 w 4166715"/>
                <a:gd name="connsiteY1042" fmla="*/ 1575358 h 3792573"/>
                <a:gd name="connsiteX1043" fmla="*/ 3178767 w 4166715"/>
                <a:gd name="connsiteY1043" fmla="*/ 1637529 h 3792573"/>
                <a:gd name="connsiteX1044" fmla="*/ 3456623 w 4166715"/>
                <a:gd name="connsiteY1044" fmla="*/ 1656435 h 3792573"/>
                <a:gd name="connsiteX1045" fmla="*/ 3432588 w 4166715"/>
                <a:gd name="connsiteY1045" fmla="*/ 1760780 h 3792573"/>
                <a:gd name="connsiteX1046" fmla="*/ 3364126 w 4166715"/>
                <a:gd name="connsiteY1046" fmla="*/ 1641165 h 3792573"/>
                <a:gd name="connsiteX1047" fmla="*/ 3361576 w 4166715"/>
                <a:gd name="connsiteY1047" fmla="*/ 1638620 h 3792573"/>
                <a:gd name="connsiteX1048" fmla="*/ 3257062 w 4166715"/>
                <a:gd name="connsiteY1048" fmla="*/ 1576449 h 3792573"/>
                <a:gd name="connsiteX1049" fmla="*/ 3402727 w 4166715"/>
                <a:gd name="connsiteY1049" fmla="*/ 1473194 h 3792573"/>
                <a:gd name="connsiteX1050" fmla="*/ 3392166 w 4166715"/>
                <a:gd name="connsiteY1050" fmla="*/ 1583720 h 3792573"/>
                <a:gd name="connsiteX1051" fmla="*/ 3393987 w 4166715"/>
                <a:gd name="connsiteY1051" fmla="*/ 1589537 h 3792573"/>
                <a:gd name="connsiteX1052" fmla="*/ 3456623 w 4166715"/>
                <a:gd name="connsiteY1052" fmla="*/ 1656435 h 3792573"/>
                <a:gd name="connsiteX1053" fmla="*/ 3484663 w 4166715"/>
                <a:gd name="connsiteY1053" fmla="*/ 1366668 h 3792573"/>
                <a:gd name="connsiteX1054" fmla="*/ 3427125 w 4166715"/>
                <a:gd name="connsiteY1054" fmla="*/ 1429202 h 3792573"/>
                <a:gd name="connsiteX1055" fmla="*/ 3510882 w 4166715"/>
                <a:gd name="connsiteY1055" fmla="*/ 1147070 h 3792573"/>
                <a:gd name="connsiteX1056" fmla="*/ 3515617 w 4166715"/>
                <a:gd name="connsiteY1056" fmla="*/ 1225965 h 3792573"/>
                <a:gd name="connsiteX1057" fmla="*/ 3484663 w 4166715"/>
                <a:gd name="connsiteY1057" fmla="*/ 1366668 h 3792573"/>
                <a:gd name="connsiteX1058" fmla="*/ 3499958 w 4166715"/>
                <a:gd name="connsiteY1058" fmla="*/ 1104169 h 3792573"/>
                <a:gd name="connsiteX1059" fmla="*/ 3099744 w 4166715"/>
                <a:gd name="connsiteY1059" fmla="*/ 1271775 h 3792573"/>
                <a:gd name="connsiteX1060" fmla="*/ 3329530 w 4166715"/>
                <a:gd name="connsiteY1060" fmla="*/ 993643 h 3792573"/>
                <a:gd name="connsiteX1061" fmla="*/ 3499958 w 4166715"/>
                <a:gd name="connsiteY1061" fmla="*/ 1104169 h 3792573"/>
                <a:gd name="connsiteX1062" fmla="*/ 3412559 w 4166715"/>
                <a:gd name="connsiteY1062" fmla="*/ 768955 h 3792573"/>
                <a:gd name="connsiteX1063" fmla="*/ 3409281 w 4166715"/>
                <a:gd name="connsiteY1063" fmla="*/ 772591 h 3792573"/>
                <a:gd name="connsiteX1064" fmla="*/ 3329894 w 4166715"/>
                <a:gd name="connsiteY1064" fmla="*/ 961648 h 3792573"/>
                <a:gd name="connsiteX1065" fmla="*/ 3239946 w 4166715"/>
                <a:gd name="connsiteY1065" fmla="*/ 623890 h 3792573"/>
                <a:gd name="connsiteX1066" fmla="*/ 3583351 w 4166715"/>
                <a:gd name="connsiteY1066" fmla="*/ 674790 h 3792573"/>
                <a:gd name="connsiteX1067" fmla="*/ 3412559 w 4166715"/>
                <a:gd name="connsiteY1067" fmla="*/ 768955 h 3792573"/>
                <a:gd name="connsiteX1068" fmla="*/ 3596096 w 4166715"/>
                <a:gd name="connsiteY1068" fmla="*/ 662428 h 3792573"/>
                <a:gd name="connsiteX1069" fmla="*/ 3282553 w 4166715"/>
                <a:gd name="connsiteY1069" fmla="*/ 615891 h 3792573"/>
                <a:gd name="connsiteX1070" fmla="*/ 3577888 w 4166715"/>
                <a:gd name="connsiteY1070" fmla="*/ 577353 h 3792573"/>
                <a:gd name="connsiteX1071" fmla="*/ 3596096 w 4166715"/>
                <a:gd name="connsiteY1071" fmla="*/ 662428 h 3792573"/>
                <a:gd name="connsiteX1072" fmla="*/ 3589178 w 4166715"/>
                <a:gd name="connsiteY1072" fmla="*/ 555538 h 3792573"/>
                <a:gd name="connsiteX1073" fmla="*/ 3536010 w 4166715"/>
                <a:gd name="connsiteY1073" fmla="*/ 174151 h 3792573"/>
                <a:gd name="connsiteX1074" fmla="*/ 3760333 w 4166715"/>
                <a:gd name="connsiteY1074" fmla="*/ 422471 h 3792573"/>
                <a:gd name="connsiteX1075" fmla="*/ 3589178 w 4166715"/>
                <a:gd name="connsiteY1075" fmla="*/ 555538 h 3792573"/>
                <a:gd name="connsiteX1076" fmla="*/ 3842998 w 4166715"/>
                <a:gd name="connsiteY1076" fmla="*/ 581715 h 3792573"/>
                <a:gd name="connsiteX1077" fmla="*/ 3841906 w 4166715"/>
                <a:gd name="connsiteY1077" fmla="*/ 584260 h 3792573"/>
                <a:gd name="connsiteX1078" fmla="*/ 3810224 w 4166715"/>
                <a:gd name="connsiteY1078" fmla="*/ 691151 h 3792573"/>
                <a:gd name="connsiteX1079" fmla="*/ 3810952 w 4166715"/>
                <a:gd name="connsiteY1079" fmla="*/ 696968 h 3792573"/>
                <a:gd name="connsiteX1080" fmla="*/ 3880143 w 4166715"/>
                <a:gd name="connsiteY1080" fmla="*/ 811129 h 3792573"/>
                <a:gd name="connsiteX1081" fmla="*/ 3844455 w 4166715"/>
                <a:gd name="connsiteY1081" fmla="*/ 1023092 h 3792573"/>
                <a:gd name="connsiteX1082" fmla="*/ 3725738 w 4166715"/>
                <a:gd name="connsiteY1082" fmla="*/ 875845 h 3792573"/>
                <a:gd name="connsiteX1083" fmla="*/ 3790559 w 4166715"/>
                <a:gd name="connsiteY1083" fmla="*/ 590441 h 3792573"/>
                <a:gd name="connsiteX1084" fmla="*/ 3790559 w 4166715"/>
                <a:gd name="connsiteY1084" fmla="*/ 588260 h 3792573"/>
                <a:gd name="connsiteX1085" fmla="*/ 3778906 w 4166715"/>
                <a:gd name="connsiteY1085" fmla="*/ 431197 h 3792573"/>
                <a:gd name="connsiteX1086" fmla="*/ 3955888 w 4166715"/>
                <a:gd name="connsiteY1086" fmla="*/ 437741 h 3792573"/>
                <a:gd name="connsiteX1087" fmla="*/ 3842998 w 4166715"/>
                <a:gd name="connsiteY1087" fmla="*/ 581715 h 3792573"/>
                <a:gd name="connsiteX1088" fmla="*/ 4001408 w 4166715"/>
                <a:gd name="connsiteY1088" fmla="*/ 333759 h 3792573"/>
                <a:gd name="connsiteX1089" fmla="*/ 3965356 w 4166715"/>
                <a:gd name="connsiteY1089" fmla="*/ 423562 h 3792573"/>
                <a:gd name="connsiteX1090" fmla="*/ 3788738 w 4166715"/>
                <a:gd name="connsiteY1090" fmla="*/ 417017 h 3792573"/>
                <a:gd name="connsiteX1091" fmla="*/ 3967541 w 4166715"/>
                <a:gd name="connsiteY1091" fmla="*/ 249410 h 3792573"/>
                <a:gd name="connsiteX1092" fmla="*/ 4001408 w 4166715"/>
                <a:gd name="connsiteY1092" fmla="*/ 333759 h 3792573"/>
                <a:gd name="connsiteX1093" fmla="*/ 4029085 w 4166715"/>
                <a:gd name="connsiteY1093" fmla="*/ 168697 h 3792573"/>
                <a:gd name="connsiteX1094" fmla="*/ 4023258 w 4166715"/>
                <a:gd name="connsiteY1094" fmla="*/ 170879 h 3792573"/>
                <a:gd name="connsiteX1095" fmla="*/ 3975553 w 4166715"/>
                <a:gd name="connsiteY1095" fmla="*/ 220688 h 3792573"/>
                <a:gd name="connsiteX1096" fmla="*/ 3951882 w 4166715"/>
                <a:gd name="connsiteY1096" fmla="*/ 42538 h 3792573"/>
                <a:gd name="connsiteX1097" fmla="*/ 4071692 w 4166715"/>
                <a:gd name="connsiteY1097" fmla="*/ 42538 h 3792573"/>
                <a:gd name="connsiteX1098" fmla="*/ 4108836 w 4166715"/>
                <a:gd name="connsiteY1098" fmla="*/ 175242 h 3792573"/>
                <a:gd name="connsiteX1099" fmla="*/ 4029085 w 4166715"/>
                <a:gd name="connsiteY1099" fmla="*/ 168697 h 3792573"/>
                <a:gd name="connsiteX1100" fmla="*/ 4120853 w 4166715"/>
                <a:gd name="connsiteY1100" fmla="*/ 163971 h 3792573"/>
                <a:gd name="connsiteX1101" fmla="*/ 4089536 w 4166715"/>
                <a:gd name="connsiteY1101" fmla="*/ 51627 h 3792573"/>
                <a:gd name="connsiteX1102" fmla="*/ 4157634 w 4166715"/>
                <a:gd name="connsiteY1102" fmla="*/ 95619 h 3792573"/>
                <a:gd name="connsiteX1103" fmla="*/ 4120853 w 4166715"/>
                <a:gd name="connsiteY1103" fmla="*/ 163971 h 3792573"/>
                <a:gd name="connsiteX1104" fmla="*/ 3112126 w 4166715"/>
                <a:gd name="connsiteY1104" fmla="*/ 178150 h 3792573"/>
                <a:gd name="connsiteX1105" fmla="*/ 2884524 w 4166715"/>
                <a:gd name="connsiteY1105" fmla="*/ 382114 h 3792573"/>
                <a:gd name="connsiteX1106" fmla="*/ 2892900 w 4166715"/>
                <a:gd name="connsiteY1106" fmla="*/ 227960 h 3792573"/>
                <a:gd name="connsiteX1107" fmla="*/ 3112126 w 4166715"/>
                <a:gd name="connsiteY1107" fmla="*/ 178150 h 3792573"/>
                <a:gd name="connsiteX1108" fmla="*/ 2204999 w 4166715"/>
                <a:gd name="connsiteY1108" fmla="*/ 209781 h 3792573"/>
                <a:gd name="connsiteX1109" fmla="*/ 2416577 w 4166715"/>
                <a:gd name="connsiteY1109" fmla="*/ 209781 h 3792573"/>
                <a:gd name="connsiteX1110" fmla="*/ 2434785 w 4166715"/>
                <a:gd name="connsiteY1110" fmla="*/ 253773 h 3792573"/>
                <a:gd name="connsiteX1111" fmla="*/ 2328814 w 4166715"/>
                <a:gd name="connsiteY1111" fmla="*/ 349393 h 3792573"/>
                <a:gd name="connsiteX1112" fmla="*/ 1983225 w 4166715"/>
                <a:gd name="connsiteY1112" fmla="*/ 364299 h 3792573"/>
                <a:gd name="connsiteX1113" fmla="*/ 2204999 w 4166715"/>
                <a:gd name="connsiteY1113" fmla="*/ 209781 h 3792573"/>
                <a:gd name="connsiteX1114" fmla="*/ 1793496 w 4166715"/>
                <a:gd name="connsiteY1114" fmla="*/ 530452 h 3792573"/>
                <a:gd name="connsiteX1115" fmla="*/ 1854311 w 4166715"/>
                <a:gd name="connsiteY1115" fmla="*/ 518090 h 3792573"/>
                <a:gd name="connsiteX1116" fmla="*/ 1859045 w 4166715"/>
                <a:gd name="connsiteY1116" fmla="*/ 514818 h 3792573"/>
                <a:gd name="connsiteX1117" fmla="*/ 1860138 w 4166715"/>
                <a:gd name="connsiteY1117" fmla="*/ 509365 h 3792573"/>
                <a:gd name="connsiteX1118" fmla="*/ 1848849 w 4166715"/>
                <a:gd name="connsiteY1118" fmla="*/ 458101 h 3792573"/>
                <a:gd name="connsiteX1119" fmla="*/ 1946444 w 4166715"/>
                <a:gd name="connsiteY1119" fmla="*/ 390113 h 3792573"/>
                <a:gd name="connsiteX1120" fmla="*/ 1874340 w 4166715"/>
                <a:gd name="connsiteY1120" fmla="*/ 673336 h 3792573"/>
                <a:gd name="connsiteX1121" fmla="*/ 1793496 w 4166715"/>
                <a:gd name="connsiteY1121" fmla="*/ 530452 h 3792573"/>
                <a:gd name="connsiteX1122" fmla="*/ 1879802 w 4166715"/>
                <a:gd name="connsiteY1122" fmla="*/ 702058 h 3792573"/>
                <a:gd name="connsiteX1123" fmla="*/ 2233404 w 4166715"/>
                <a:gd name="connsiteY1123" fmla="*/ 855122 h 3792573"/>
                <a:gd name="connsiteX1124" fmla="*/ 1844479 w 4166715"/>
                <a:gd name="connsiteY1124" fmla="*/ 760957 h 3792573"/>
                <a:gd name="connsiteX1125" fmla="*/ 1879802 w 4166715"/>
                <a:gd name="connsiteY1125" fmla="*/ 702058 h 3792573"/>
                <a:gd name="connsiteX1126" fmla="*/ 1656571 w 4166715"/>
                <a:gd name="connsiteY1126" fmla="*/ 596985 h 3792573"/>
                <a:gd name="connsiteX1127" fmla="*/ 1677329 w 4166715"/>
                <a:gd name="connsiteY1127" fmla="*/ 532633 h 3792573"/>
                <a:gd name="connsiteX1128" fmla="*/ 1822265 w 4166715"/>
                <a:gd name="connsiteY1128" fmla="*/ 762047 h 3792573"/>
                <a:gd name="connsiteX1129" fmla="*/ 1758537 w 4166715"/>
                <a:gd name="connsiteY1129" fmla="*/ 788224 h 3792573"/>
                <a:gd name="connsiteX1130" fmla="*/ 1740329 w 4166715"/>
                <a:gd name="connsiteY1130" fmla="*/ 717691 h 3792573"/>
                <a:gd name="connsiteX1131" fmla="*/ 1740329 w 4166715"/>
                <a:gd name="connsiteY1131" fmla="*/ 717328 h 3792573"/>
                <a:gd name="connsiteX1132" fmla="*/ 1739965 w 4166715"/>
                <a:gd name="connsiteY1132" fmla="*/ 716601 h 3792573"/>
                <a:gd name="connsiteX1133" fmla="*/ 1739600 w 4166715"/>
                <a:gd name="connsiteY1133" fmla="*/ 715510 h 3792573"/>
                <a:gd name="connsiteX1134" fmla="*/ 1739600 w 4166715"/>
                <a:gd name="connsiteY1134" fmla="*/ 715146 h 3792573"/>
                <a:gd name="connsiteX1135" fmla="*/ 1656571 w 4166715"/>
                <a:gd name="connsiteY1135" fmla="*/ 596985 h 3792573"/>
                <a:gd name="connsiteX1136" fmla="*/ 1207196 w 4166715"/>
                <a:gd name="connsiteY1136" fmla="*/ 880208 h 3792573"/>
                <a:gd name="connsiteX1137" fmla="*/ 1361236 w 4166715"/>
                <a:gd name="connsiteY1137" fmla="*/ 1155432 h 3792573"/>
                <a:gd name="connsiteX1138" fmla="*/ 1040046 w 4166715"/>
                <a:gd name="connsiteY1138" fmla="*/ 1060904 h 3792573"/>
                <a:gd name="connsiteX1139" fmla="*/ 988699 w 4166715"/>
                <a:gd name="connsiteY1139" fmla="*/ 742414 h 3792573"/>
                <a:gd name="connsiteX1140" fmla="*/ 1121618 w 4166715"/>
                <a:gd name="connsiteY1140" fmla="*/ 757321 h 3792573"/>
                <a:gd name="connsiteX1141" fmla="*/ 1207196 w 4166715"/>
                <a:gd name="connsiteY1141" fmla="*/ 880208 h 3792573"/>
                <a:gd name="connsiteX1142" fmla="*/ 1022202 w 4166715"/>
                <a:gd name="connsiteY1142" fmla="*/ 1043816 h 3792573"/>
                <a:gd name="connsiteX1143" fmla="*/ 900936 w 4166715"/>
                <a:gd name="connsiteY1143" fmla="*/ 911475 h 3792573"/>
                <a:gd name="connsiteX1144" fmla="*/ 976317 w 4166715"/>
                <a:gd name="connsiteY1144" fmla="*/ 758048 h 3792573"/>
                <a:gd name="connsiteX1145" fmla="*/ 1022202 w 4166715"/>
                <a:gd name="connsiteY1145" fmla="*/ 1043816 h 3792573"/>
                <a:gd name="connsiteX1146" fmla="*/ 890011 w 4166715"/>
                <a:gd name="connsiteY1146" fmla="*/ 900568 h 3792573"/>
                <a:gd name="connsiteX1147" fmla="*/ 779306 w 4166715"/>
                <a:gd name="connsiteY1147" fmla="*/ 798404 h 3792573"/>
                <a:gd name="connsiteX1148" fmla="*/ 966121 w 4166715"/>
                <a:gd name="connsiteY1148" fmla="*/ 745686 h 3792573"/>
                <a:gd name="connsiteX1149" fmla="*/ 890011 w 4166715"/>
                <a:gd name="connsiteY1149" fmla="*/ 900568 h 3792573"/>
                <a:gd name="connsiteX1150" fmla="*/ 908947 w 4166715"/>
                <a:gd name="connsiteY1150" fmla="*/ 991825 h 3792573"/>
                <a:gd name="connsiteX1151" fmla="*/ 902393 w 4166715"/>
                <a:gd name="connsiteY1151" fmla="*/ 934380 h 3792573"/>
                <a:gd name="connsiteX1152" fmla="*/ 999259 w 4166715"/>
                <a:gd name="connsiteY1152" fmla="*/ 1040180 h 3792573"/>
                <a:gd name="connsiteX1153" fmla="*/ 908947 w 4166715"/>
                <a:gd name="connsiteY1153" fmla="*/ 991825 h 3792573"/>
                <a:gd name="connsiteX1154" fmla="*/ 650029 w 4166715"/>
                <a:gd name="connsiteY1154" fmla="*/ 888570 h 3792573"/>
                <a:gd name="connsiteX1155" fmla="*/ 759641 w 4166715"/>
                <a:gd name="connsiteY1155" fmla="*/ 807857 h 3792573"/>
                <a:gd name="connsiteX1156" fmla="*/ 792416 w 4166715"/>
                <a:gd name="connsiteY1156" fmla="*/ 1018729 h 3792573"/>
                <a:gd name="connsiteX1157" fmla="*/ 702832 w 4166715"/>
                <a:gd name="connsiteY1157" fmla="*/ 952195 h 3792573"/>
                <a:gd name="connsiteX1158" fmla="*/ 650029 w 4166715"/>
                <a:gd name="connsiteY1158" fmla="*/ 888570 h 3792573"/>
                <a:gd name="connsiteX1159" fmla="*/ 541873 w 4166715"/>
                <a:gd name="connsiteY1159" fmla="*/ 1056541 h 3792573"/>
                <a:gd name="connsiteX1160" fmla="*/ 681346 w 4166715"/>
                <a:gd name="connsiteY1160" fmla="*/ 975464 h 3792573"/>
                <a:gd name="connsiteX1161" fmla="*/ 584115 w 4166715"/>
                <a:gd name="connsiteY1161" fmla="*/ 1180519 h 3792573"/>
                <a:gd name="connsiteX1162" fmla="*/ 528763 w 4166715"/>
                <a:gd name="connsiteY1162" fmla="*/ 1180519 h 3792573"/>
                <a:gd name="connsiteX1163" fmla="*/ 541873 w 4166715"/>
                <a:gd name="connsiteY1163" fmla="*/ 1056541 h 3792573"/>
                <a:gd name="connsiteX1164" fmla="*/ 833202 w 4166715"/>
                <a:gd name="connsiteY1164" fmla="*/ 1133618 h 3792573"/>
                <a:gd name="connsiteX1165" fmla="*/ 742161 w 4166715"/>
                <a:gd name="connsiteY1165" fmla="*/ 1261959 h 3792573"/>
                <a:gd name="connsiteX1166" fmla="*/ 696641 w 4166715"/>
                <a:gd name="connsiteY1166" fmla="*/ 1184518 h 3792573"/>
                <a:gd name="connsiteX1167" fmla="*/ 690450 w 4166715"/>
                <a:gd name="connsiteY1167" fmla="*/ 1180882 h 3792573"/>
                <a:gd name="connsiteX1168" fmla="*/ 600138 w 4166715"/>
                <a:gd name="connsiteY1168" fmla="*/ 1180882 h 3792573"/>
                <a:gd name="connsiteX1169" fmla="*/ 700647 w 4166715"/>
                <a:gd name="connsiteY1169" fmla="*/ 968556 h 3792573"/>
                <a:gd name="connsiteX1170" fmla="*/ 796421 w 4166715"/>
                <a:gd name="connsiteY1170" fmla="*/ 1039816 h 3792573"/>
                <a:gd name="connsiteX1171" fmla="*/ 833202 w 4166715"/>
                <a:gd name="connsiteY1171" fmla="*/ 1133618 h 3792573"/>
                <a:gd name="connsiteX1172" fmla="*/ 806982 w 4166715"/>
                <a:gd name="connsiteY1172" fmla="*/ 1016548 h 3792573"/>
                <a:gd name="connsiteX1173" fmla="*/ 775664 w 4166715"/>
                <a:gd name="connsiteY1173" fmla="*/ 814402 h 3792573"/>
                <a:gd name="connsiteX1174" fmla="*/ 882728 w 4166715"/>
                <a:gd name="connsiteY1174" fmla="*/ 913657 h 3792573"/>
                <a:gd name="connsiteX1175" fmla="*/ 806982 w 4166715"/>
                <a:gd name="connsiteY1175" fmla="*/ 1016548 h 3792573"/>
                <a:gd name="connsiteX1176" fmla="*/ 904942 w 4166715"/>
                <a:gd name="connsiteY1176" fmla="*/ 1006004 h 3792573"/>
                <a:gd name="connsiteX1177" fmla="*/ 1016011 w 4166715"/>
                <a:gd name="connsiteY1177" fmla="*/ 1065630 h 3792573"/>
                <a:gd name="connsiteX1178" fmla="*/ 921329 w 4166715"/>
                <a:gd name="connsiteY1178" fmla="*/ 1101987 h 3792573"/>
                <a:gd name="connsiteX1179" fmla="*/ 877265 w 4166715"/>
                <a:gd name="connsiteY1179" fmla="*/ 1055814 h 3792573"/>
                <a:gd name="connsiteX1180" fmla="*/ 904942 w 4166715"/>
                <a:gd name="connsiteY1180" fmla="*/ 1006004 h 3792573"/>
                <a:gd name="connsiteX1181" fmla="*/ 929341 w 4166715"/>
                <a:gd name="connsiteY1181" fmla="*/ 1114349 h 3792573"/>
                <a:gd name="connsiteX1182" fmla="*/ 1014554 w 4166715"/>
                <a:gd name="connsiteY1182" fmla="*/ 1081627 h 3792573"/>
                <a:gd name="connsiteX1183" fmla="*/ 958473 w 4166715"/>
                <a:gd name="connsiteY1183" fmla="*/ 1166703 h 3792573"/>
                <a:gd name="connsiteX1184" fmla="*/ 929341 w 4166715"/>
                <a:gd name="connsiteY1184" fmla="*/ 1114349 h 3792573"/>
                <a:gd name="connsiteX1185" fmla="*/ 964300 w 4166715"/>
                <a:gd name="connsiteY1185" fmla="*/ 1184518 h 3792573"/>
                <a:gd name="connsiteX1186" fmla="*/ 1036404 w 4166715"/>
                <a:gd name="connsiteY1186" fmla="*/ 1075083 h 3792573"/>
                <a:gd name="connsiteX1187" fmla="*/ 1343028 w 4166715"/>
                <a:gd name="connsiteY1187" fmla="*/ 1165249 h 3792573"/>
                <a:gd name="connsiteX1188" fmla="*/ 939901 w 4166715"/>
                <a:gd name="connsiteY1188" fmla="*/ 1229601 h 3792573"/>
                <a:gd name="connsiteX1189" fmla="*/ 964300 w 4166715"/>
                <a:gd name="connsiteY1189" fmla="*/ 1184518 h 3792573"/>
                <a:gd name="connsiteX1190" fmla="*/ 636554 w 4166715"/>
                <a:gd name="connsiteY1190" fmla="*/ 1317585 h 3792573"/>
                <a:gd name="connsiteX1191" fmla="*/ 734878 w 4166715"/>
                <a:gd name="connsiteY1191" fmla="*/ 1344490 h 3792573"/>
                <a:gd name="connsiteX1192" fmla="*/ 760734 w 4166715"/>
                <a:gd name="connsiteY1192" fmla="*/ 1568450 h 3792573"/>
                <a:gd name="connsiteX1193" fmla="*/ 560445 w 4166715"/>
                <a:gd name="connsiteY1193" fmla="*/ 1392118 h 3792573"/>
                <a:gd name="connsiteX1194" fmla="*/ 636554 w 4166715"/>
                <a:gd name="connsiteY1194" fmla="*/ 1317585 h 3792573"/>
                <a:gd name="connsiteX1195" fmla="*/ 431167 w 4166715"/>
                <a:gd name="connsiteY1195" fmla="*/ 1433929 h 3792573"/>
                <a:gd name="connsiteX1196" fmla="*/ 383826 w 4166715"/>
                <a:gd name="connsiteY1196" fmla="*/ 1368849 h 3792573"/>
                <a:gd name="connsiteX1197" fmla="*/ 429711 w 4166715"/>
                <a:gd name="connsiteY1197" fmla="*/ 1303406 h 3792573"/>
                <a:gd name="connsiteX1198" fmla="*/ 477052 w 4166715"/>
                <a:gd name="connsiteY1198" fmla="*/ 1385937 h 3792573"/>
                <a:gd name="connsiteX1199" fmla="*/ 431167 w 4166715"/>
                <a:gd name="connsiteY1199" fmla="*/ 1433929 h 3792573"/>
                <a:gd name="connsiteX1200" fmla="*/ 293514 w 4166715"/>
                <a:gd name="connsiteY1200" fmla="*/ 1443018 h 3792573"/>
                <a:gd name="connsiteX1201" fmla="*/ 239254 w 4166715"/>
                <a:gd name="connsiteY1201" fmla="*/ 1436474 h 3792573"/>
                <a:gd name="connsiteX1202" fmla="*/ 372901 w 4166715"/>
                <a:gd name="connsiteY1202" fmla="*/ 1377938 h 3792573"/>
                <a:gd name="connsiteX1203" fmla="*/ 416965 w 4166715"/>
                <a:gd name="connsiteY1203" fmla="*/ 1438655 h 3792573"/>
                <a:gd name="connsiteX1204" fmla="*/ 293514 w 4166715"/>
                <a:gd name="connsiteY1204" fmla="*/ 1443018 h 3792573"/>
                <a:gd name="connsiteX1205" fmla="*/ 350687 w 4166715"/>
                <a:gd name="connsiteY1205" fmla="*/ 1188154 h 3792573"/>
                <a:gd name="connsiteX1206" fmla="*/ 421699 w 4166715"/>
                <a:gd name="connsiteY1206" fmla="*/ 1289954 h 3792573"/>
                <a:gd name="connsiteX1207" fmla="*/ 375086 w 4166715"/>
                <a:gd name="connsiteY1207" fmla="*/ 1356488 h 3792573"/>
                <a:gd name="connsiteX1208" fmla="*/ 324104 w 4166715"/>
                <a:gd name="connsiteY1208" fmla="*/ 1286318 h 3792573"/>
                <a:gd name="connsiteX1209" fmla="*/ 350687 w 4166715"/>
                <a:gd name="connsiteY1209" fmla="*/ 1188154 h 3792573"/>
                <a:gd name="connsiteX1210" fmla="*/ 257098 w 4166715"/>
                <a:gd name="connsiteY1210" fmla="*/ 1325220 h 3792573"/>
                <a:gd name="connsiteX1211" fmla="*/ 313907 w 4166715"/>
                <a:gd name="connsiteY1211" fmla="*/ 1296862 h 3792573"/>
                <a:gd name="connsiteX1212" fmla="*/ 363797 w 4166715"/>
                <a:gd name="connsiteY1212" fmla="*/ 1365940 h 3792573"/>
                <a:gd name="connsiteX1213" fmla="*/ 214491 w 4166715"/>
                <a:gd name="connsiteY1213" fmla="*/ 1431384 h 3792573"/>
                <a:gd name="connsiteX1214" fmla="*/ 187179 w 4166715"/>
                <a:gd name="connsiteY1214" fmla="*/ 1388482 h 3792573"/>
                <a:gd name="connsiteX1215" fmla="*/ 257098 w 4166715"/>
                <a:gd name="connsiteY1215" fmla="*/ 1325220 h 3792573"/>
                <a:gd name="connsiteX1216" fmla="*/ 352873 w 4166715"/>
                <a:gd name="connsiteY1216" fmla="*/ 1498281 h 3792573"/>
                <a:gd name="connsiteX1217" fmla="*/ 310266 w 4166715"/>
                <a:gd name="connsiteY1217" fmla="*/ 1456834 h 3792573"/>
                <a:gd name="connsiteX1218" fmla="*/ 428982 w 4166715"/>
                <a:gd name="connsiteY1218" fmla="*/ 1452471 h 3792573"/>
                <a:gd name="connsiteX1219" fmla="*/ 466491 w 4166715"/>
                <a:gd name="connsiteY1219" fmla="*/ 1468831 h 3792573"/>
                <a:gd name="connsiteX1220" fmla="*/ 474138 w 4166715"/>
                <a:gd name="connsiteY1220" fmla="*/ 1467741 h 3792573"/>
                <a:gd name="connsiteX1221" fmla="*/ 542237 w 4166715"/>
                <a:gd name="connsiteY1221" fmla="*/ 1408115 h 3792573"/>
                <a:gd name="connsiteX1222" fmla="*/ 542237 w 4166715"/>
                <a:gd name="connsiteY1222" fmla="*/ 1610625 h 3792573"/>
                <a:gd name="connsiteX1223" fmla="*/ 437722 w 4166715"/>
                <a:gd name="connsiteY1223" fmla="*/ 1655344 h 3792573"/>
                <a:gd name="connsiteX1224" fmla="*/ 437722 w 4166715"/>
                <a:gd name="connsiteY1224" fmla="*/ 1576449 h 3792573"/>
                <a:gd name="connsiteX1225" fmla="*/ 435173 w 4166715"/>
                <a:gd name="connsiteY1225" fmla="*/ 1570995 h 3792573"/>
                <a:gd name="connsiteX1226" fmla="*/ 352873 w 4166715"/>
                <a:gd name="connsiteY1226" fmla="*/ 1498281 h 3792573"/>
                <a:gd name="connsiteX1227" fmla="*/ 386375 w 4166715"/>
                <a:gd name="connsiteY1227" fmla="*/ 1858581 h 3792573"/>
                <a:gd name="connsiteX1228" fmla="*/ 245809 w 4166715"/>
                <a:gd name="connsiteY1228" fmla="*/ 1691701 h 3792573"/>
                <a:gd name="connsiteX1229" fmla="*/ 431532 w 4166715"/>
                <a:gd name="connsiteY1229" fmla="*/ 1673523 h 3792573"/>
                <a:gd name="connsiteX1230" fmla="*/ 432624 w 4166715"/>
                <a:gd name="connsiteY1230" fmla="*/ 1673159 h 3792573"/>
                <a:gd name="connsiteX1231" fmla="*/ 433716 w 4166715"/>
                <a:gd name="connsiteY1231" fmla="*/ 1672795 h 3792573"/>
                <a:gd name="connsiteX1232" fmla="*/ 533133 w 4166715"/>
                <a:gd name="connsiteY1232" fmla="*/ 1630258 h 3792573"/>
                <a:gd name="connsiteX1233" fmla="*/ 458844 w 4166715"/>
                <a:gd name="connsiteY1233" fmla="*/ 1761507 h 3792573"/>
                <a:gd name="connsiteX1234" fmla="*/ 386375 w 4166715"/>
                <a:gd name="connsiteY1234" fmla="*/ 1858581 h 3792573"/>
                <a:gd name="connsiteX1235" fmla="*/ 768017 w 4166715"/>
                <a:gd name="connsiteY1235" fmla="*/ 1816770 h 3792573"/>
                <a:gd name="connsiteX1236" fmla="*/ 679890 w 4166715"/>
                <a:gd name="connsiteY1236" fmla="*/ 1688065 h 3792573"/>
                <a:gd name="connsiteX1237" fmla="*/ 706838 w 4166715"/>
                <a:gd name="connsiteY1237" fmla="*/ 1643710 h 3792573"/>
                <a:gd name="connsiteX1238" fmla="*/ 848496 w 4166715"/>
                <a:gd name="connsiteY1238" fmla="*/ 1769506 h 3792573"/>
                <a:gd name="connsiteX1239" fmla="*/ 768017 w 4166715"/>
                <a:gd name="connsiteY1239" fmla="*/ 1816770 h 3792573"/>
                <a:gd name="connsiteX1240" fmla="*/ 1186439 w 4166715"/>
                <a:gd name="connsiteY1240" fmla="*/ 1877123 h 3792573"/>
                <a:gd name="connsiteX1241" fmla="*/ 1400566 w 4166715"/>
                <a:gd name="connsiteY1241" fmla="*/ 1873124 h 3792573"/>
                <a:gd name="connsiteX1242" fmla="*/ 1251624 w 4166715"/>
                <a:gd name="connsiteY1242" fmla="*/ 1988376 h 3792573"/>
                <a:gd name="connsiteX1243" fmla="*/ 1245069 w 4166715"/>
                <a:gd name="connsiteY1243" fmla="*/ 1922933 h 3792573"/>
                <a:gd name="connsiteX1244" fmla="*/ 1242156 w 4166715"/>
                <a:gd name="connsiteY1244" fmla="*/ 1917843 h 3792573"/>
                <a:gd name="connsiteX1245" fmla="*/ 1186439 w 4166715"/>
                <a:gd name="connsiteY1245" fmla="*/ 1877123 h 3792573"/>
                <a:gd name="connsiteX1246" fmla="*/ 957745 w 4166715"/>
                <a:gd name="connsiteY1246" fmla="*/ 1958927 h 3792573"/>
                <a:gd name="connsiteX1247" fmla="*/ 1002537 w 4166715"/>
                <a:gd name="connsiteY1247" fmla="*/ 2012008 h 3792573"/>
                <a:gd name="connsiteX1248" fmla="*/ 1045144 w 4166715"/>
                <a:gd name="connsiteY1248" fmla="*/ 2128351 h 3792573"/>
                <a:gd name="connsiteX1249" fmla="*/ 888919 w 4166715"/>
                <a:gd name="connsiteY1249" fmla="*/ 2037822 h 3792573"/>
                <a:gd name="connsiteX1250" fmla="*/ 957745 w 4166715"/>
                <a:gd name="connsiteY1250" fmla="*/ 1958927 h 3792573"/>
                <a:gd name="connsiteX1251" fmla="*/ 677705 w 4166715"/>
                <a:gd name="connsiteY1251" fmla="*/ 1950201 h 3792573"/>
                <a:gd name="connsiteX1252" fmla="*/ 556439 w 4166715"/>
                <a:gd name="connsiteY1252" fmla="*/ 1877487 h 3792573"/>
                <a:gd name="connsiteX1253" fmla="*/ 662774 w 4166715"/>
                <a:gd name="connsiteY1253" fmla="*/ 1877487 h 3792573"/>
                <a:gd name="connsiteX1254" fmla="*/ 677705 w 4166715"/>
                <a:gd name="connsiteY1254" fmla="*/ 1950201 h 3792573"/>
                <a:gd name="connsiteX1255" fmla="*/ 105971 w 4166715"/>
                <a:gd name="connsiteY1255" fmla="*/ 2116717 h 3792573"/>
                <a:gd name="connsiteX1256" fmla="*/ 251271 w 4166715"/>
                <a:gd name="connsiteY1256" fmla="*/ 2161800 h 3792573"/>
                <a:gd name="connsiteX1257" fmla="*/ 21121 w 4166715"/>
                <a:gd name="connsiteY1257" fmla="*/ 2447568 h 3792573"/>
                <a:gd name="connsiteX1258" fmla="*/ 14566 w 4166715"/>
                <a:gd name="connsiteY1258" fmla="*/ 2294140 h 3792573"/>
                <a:gd name="connsiteX1259" fmla="*/ 105971 w 4166715"/>
                <a:gd name="connsiteY1259" fmla="*/ 2116717 h 3792573"/>
                <a:gd name="connsiteX1260" fmla="*/ 31318 w 4166715"/>
                <a:gd name="connsiteY1260" fmla="*/ 2479198 h 3792573"/>
                <a:gd name="connsiteX1261" fmla="*/ 273485 w 4166715"/>
                <a:gd name="connsiteY1261" fmla="*/ 2545005 h 3792573"/>
                <a:gd name="connsiteX1262" fmla="*/ 236341 w 4166715"/>
                <a:gd name="connsiteY1262" fmla="*/ 2712248 h 3792573"/>
                <a:gd name="connsiteX1263" fmla="*/ 127457 w 4166715"/>
                <a:gd name="connsiteY1263" fmla="*/ 2627172 h 3792573"/>
                <a:gd name="connsiteX1264" fmla="*/ 31318 w 4166715"/>
                <a:gd name="connsiteY1264" fmla="*/ 2479198 h 3792573"/>
                <a:gd name="connsiteX1265" fmla="*/ 474867 w 4166715"/>
                <a:gd name="connsiteY1265" fmla="*/ 2734426 h 3792573"/>
                <a:gd name="connsiteX1266" fmla="*/ 264381 w 4166715"/>
                <a:gd name="connsiteY1266" fmla="*/ 2719520 h 3792573"/>
                <a:gd name="connsiteX1267" fmla="*/ 624901 w 4166715"/>
                <a:gd name="connsiteY1267" fmla="*/ 2499195 h 3792573"/>
                <a:gd name="connsiteX1268" fmla="*/ 658040 w 4166715"/>
                <a:gd name="connsiteY1268" fmla="*/ 2734063 h 3792573"/>
                <a:gd name="connsiteX1269" fmla="*/ 474867 w 4166715"/>
                <a:gd name="connsiteY1269" fmla="*/ 2734426 h 3792573"/>
                <a:gd name="connsiteX1270" fmla="*/ 668965 w 4166715"/>
                <a:gd name="connsiteY1270" fmla="*/ 2753695 h 3792573"/>
                <a:gd name="connsiteX1271" fmla="*/ 766560 w 4166715"/>
                <a:gd name="connsiteY1271" fmla="*/ 2842044 h 3792573"/>
                <a:gd name="connsiteX1272" fmla="*/ 624537 w 4166715"/>
                <a:gd name="connsiteY1272" fmla="*/ 2856586 h 3792573"/>
                <a:gd name="connsiteX1273" fmla="*/ 668965 w 4166715"/>
                <a:gd name="connsiteY1273" fmla="*/ 2753695 h 3792573"/>
                <a:gd name="connsiteX1274" fmla="*/ 765468 w 4166715"/>
                <a:gd name="connsiteY1274" fmla="*/ 3178348 h 3792573"/>
                <a:gd name="connsiteX1275" fmla="*/ 814994 w 4166715"/>
                <a:gd name="connsiteY1275" fmla="*/ 3077638 h 3792573"/>
                <a:gd name="connsiteX1276" fmla="*/ 945364 w 4166715"/>
                <a:gd name="connsiteY1276" fmla="*/ 3310688 h 3792573"/>
                <a:gd name="connsiteX1277" fmla="*/ 745075 w 4166715"/>
                <a:gd name="connsiteY1277" fmla="*/ 3291418 h 3792573"/>
                <a:gd name="connsiteX1278" fmla="*/ 765468 w 4166715"/>
                <a:gd name="connsiteY1278" fmla="*/ 3178348 h 3792573"/>
                <a:gd name="connsiteX1279" fmla="*/ 786953 w 4166715"/>
                <a:gd name="connsiteY1279" fmla="*/ 3527377 h 3792573"/>
                <a:gd name="connsiteX1280" fmla="*/ 1001809 w 4166715"/>
                <a:gd name="connsiteY1280" fmla="*/ 3477204 h 3792573"/>
                <a:gd name="connsiteX1281" fmla="*/ 870346 w 4166715"/>
                <a:gd name="connsiteY1281" fmla="*/ 3618997 h 3792573"/>
                <a:gd name="connsiteX1282" fmla="*/ 786953 w 4166715"/>
                <a:gd name="connsiteY1282" fmla="*/ 3527377 h 3792573"/>
                <a:gd name="connsiteX1283" fmla="*/ 877994 w 4166715"/>
                <a:gd name="connsiteY1283" fmla="*/ 3641902 h 3792573"/>
                <a:gd name="connsiteX1284" fmla="*/ 1083381 w 4166715"/>
                <a:gd name="connsiteY1284" fmla="*/ 3743339 h 3792573"/>
                <a:gd name="connsiteX1285" fmla="*/ 880179 w 4166715"/>
                <a:gd name="connsiteY1285" fmla="*/ 3780423 h 3792573"/>
                <a:gd name="connsiteX1286" fmla="*/ 877994 w 4166715"/>
                <a:gd name="connsiteY1286" fmla="*/ 3641902 h 3792573"/>
                <a:gd name="connsiteX1287" fmla="*/ 1668589 w 4166715"/>
                <a:gd name="connsiteY1287" fmla="*/ 2534098 h 3792573"/>
                <a:gd name="connsiteX1288" fmla="*/ 1666040 w 4166715"/>
                <a:gd name="connsiteY1288" fmla="*/ 2537370 h 3792573"/>
                <a:gd name="connsiteX1289" fmla="*/ 1651109 w 4166715"/>
                <a:gd name="connsiteY1289" fmla="*/ 2571182 h 3792573"/>
                <a:gd name="connsiteX1290" fmla="*/ 1536034 w 4166715"/>
                <a:gd name="connsiteY1290" fmla="*/ 2571182 h 3792573"/>
                <a:gd name="connsiteX1291" fmla="*/ 1410398 w 4166715"/>
                <a:gd name="connsiteY1291" fmla="*/ 2430116 h 3792573"/>
                <a:gd name="connsiteX1292" fmla="*/ 1408577 w 4166715"/>
                <a:gd name="connsiteY1292" fmla="*/ 2336315 h 3792573"/>
                <a:gd name="connsiteX1293" fmla="*/ 1408213 w 4166715"/>
                <a:gd name="connsiteY1293" fmla="*/ 2334860 h 3792573"/>
                <a:gd name="connsiteX1294" fmla="*/ 1408213 w 4166715"/>
                <a:gd name="connsiteY1294" fmla="*/ 2334133 h 3792573"/>
                <a:gd name="connsiteX1295" fmla="*/ 1406756 w 4166715"/>
                <a:gd name="connsiteY1295" fmla="*/ 2331588 h 3792573"/>
                <a:gd name="connsiteX1296" fmla="*/ 1406756 w 4166715"/>
                <a:gd name="connsiteY1296" fmla="*/ 2331588 h 3792573"/>
                <a:gd name="connsiteX1297" fmla="*/ 1251260 w 4166715"/>
                <a:gd name="connsiteY1297" fmla="*/ 2154892 h 3792573"/>
                <a:gd name="connsiteX1298" fmla="*/ 1370340 w 4166715"/>
                <a:gd name="connsiteY1298" fmla="*/ 2239604 h 3792573"/>
                <a:gd name="connsiteX1299" fmla="*/ 1479225 w 4166715"/>
                <a:gd name="connsiteY1299" fmla="*/ 2387942 h 3792573"/>
                <a:gd name="connsiteX1300" fmla="*/ 1489421 w 4166715"/>
                <a:gd name="connsiteY1300" fmla="*/ 2389760 h 3792573"/>
                <a:gd name="connsiteX1301" fmla="*/ 1693716 w 4166715"/>
                <a:gd name="connsiteY1301" fmla="*/ 2247603 h 3792573"/>
                <a:gd name="connsiteX1302" fmla="*/ 1495976 w 4166715"/>
                <a:gd name="connsiteY1302" fmla="*/ 2494832 h 3792573"/>
                <a:gd name="connsiteX1303" fmla="*/ 1495976 w 4166715"/>
                <a:gd name="connsiteY1303" fmla="*/ 2503921 h 3792573"/>
                <a:gd name="connsiteX1304" fmla="*/ 1501803 w 4166715"/>
                <a:gd name="connsiteY1304" fmla="*/ 2506830 h 3792573"/>
                <a:gd name="connsiteX1305" fmla="*/ 1504716 w 4166715"/>
                <a:gd name="connsiteY1305" fmla="*/ 2506103 h 3792573"/>
                <a:gd name="connsiteX1306" fmla="*/ 1754895 w 4166715"/>
                <a:gd name="connsiteY1306" fmla="*/ 2398849 h 3792573"/>
                <a:gd name="connsiteX1307" fmla="*/ 1752710 w 4166715"/>
                <a:gd name="connsiteY1307" fmla="*/ 2478471 h 3792573"/>
                <a:gd name="connsiteX1308" fmla="*/ 1668589 w 4166715"/>
                <a:gd name="connsiteY1308" fmla="*/ 2534098 h 3792573"/>
                <a:gd name="connsiteX1309" fmla="*/ 1390005 w 4166715"/>
                <a:gd name="connsiteY1309" fmla="*/ 2240695 h 3792573"/>
                <a:gd name="connsiteX1310" fmla="*/ 1705733 w 4166715"/>
                <a:gd name="connsiteY1310" fmla="*/ 2221426 h 3792573"/>
                <a:gd name="connsiteX1311" fmla="*/ 1487236 w 4166715"/>
                <a:gd name="connsiteY1311" fmla="*/ 2373763 h 3792573"/>
                <a:gd name="connsiteX1312" fmla="*/ 1390005 w 4166715"/>
                <a:gd name="connsiteY1312" fmla="*/ 2240695 h 3792573"/>
                <a:gd name="connsiteX1313" fmla="*/ 1713745 w 4166715"/>
                <a:gd name="connsiteY1313" fmla="*/ 2206156 h 3792573"/>
                <a:gd name="connsiteX1314" fmla="*/ 1400566 w 4166715"/>
                <a:gd name="connsiteY1314" fmla="*/ 2225425 h 3792573"/>
                <a:gd name="connsiteX1315" fmla="*/ 1586288 w 4166715"/>
                <a:gd name="connsiteY1315" fmla="*/ 2088358 h 3792573"/>
                <a:gd name="connsiteX1316" fmla="*/ 1713745 w 4166715"/>
                <a:gd name="connsiteY1316" fmla="*/ 2206156 h 3792573"/>
                <a:gd name="connsiteX1317" fmla="*/ 1585560 w 4166715"/>
                <a:gd name="connsiteY1317" fmla="*/ 2071271 h 3792573"/>
                <a:gd name="connsiteX1318" fmla="*/ 1306976 w 4166715"/>
                <a:gd name="connsiteY1318" fmla="*/ 2011281 h 3792573"/>
                <a:gd name="connsiteX1319" fmla="*/ 1628531 w 4166715"/>
                <a:gd name="connsiteY1319" fmla="*/ 2049456 h 3792573"/>
                <a:gd name="connsiteX1320" fmla="*/ 1585560 w 4166715"/>
                <a:gd name="connsiteY1320" fmla="*/ 2071271 h 3792573"/>
                <a:gd name="connsiteX1321" fmla="*/ 2372514 w 4166715"/>
                <a:gd name="connsiteY1321" fmla="*/ 2616629 h 3792573"/>
                <a:gd name="connsiteX1322" fmla="*/ 2219930 w 4166715"/>
                <a:gd name="connsiteY1322" fmla="*/ 2459929 h 3792573"/>
                <a:gd name="connsiteX1323" fmla="*/ 2432964 w 4166715"/>
                <a:gd name="connsiteY1323" fmla="*/ 2424663 h 3792573"/>
                <a:gd name="connsiteX1324" fmla="*/ 2426409 w 4166715"/>
                <a:gd name="connsiteY1324" fmla="*/ 2554094 h 3792573"/>
                <a:gd name="connsiteX1325" fmla="*/ 2372514 w 4166715"/>
                <a:gd name="connsiteY1325" fmla="*/ 2616629 h 3792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</a:cxnLst>
              <a:rect l="l" t="t" r="r" b="b"/>
              <a:pathLst>
                <a:path w="4166715" h="3792573">
                  <a:moveTo>
                    <a:pt x="2866681" y="2618810"/>
                  </a:moveTo>
                  <a:cubicBezTo>
                    <a:pt x="2866681" y="2619537"/>
                    <a:pt x="2867045" y="2620264"/>
                    <a:pt x="2867409" y="2620992"/>
                  </a:cubicBezTo>
                  <a:cubicBezTo>
                    <a:pt x="2867409" y="2620992"/>
                    <a:pt x="2867409" y="2620992"/>
                    <a:pt x="2867409" y="2620992"/>
                  </a:cubicBezTo>
                  <a:cubicBezTo>
                    <a:pt x="2867773" y="2621719"/>
                    <a:pt x="2868137" y="2622446"/>
                    <a:pt x="2868865" y="2622810"/>
                  </a:cubicBezTo>
                  <a:cubicBezTo>
                    <a:pt x="2868865" y="2622810"/>
                    <a:pt x="2868865" y="2622810"/>
                    <a:pt x="2868865" y="2622810"/>
                  </a:cubicBezTo>
                  <a:lnTo>
                    <a:pt x="2929317" y="2683162"/>
                  </a:lnTo>
                  <a:lnTo>
                    <a:pt x="2918027" y="2744970"/>
                  </a:lnTo>
                  <a:cubicBezTo>
                    <a:pt x="2918027" y="2744970"/>
                    <a:pt x="2918027" y="2744970"/>
                    <a:pt x="2918027" y="2744970"/>
                  </a:cubicBezTo>
                  <a:cubicBezTo>
                    <a:pt x="2918027" y="2744970"/>
                    <a:pt x="2918027" y="2744970"/>
                    <a:pt x="2918027" y="2745333"/>
                  </a:cubicBezTo>
                  <a:cubicBezTo>
                    <a:pt x="2918027" y="2746060"/>
                    <a:pt x="2918027" y="2746788"/>
                    <a:pt x="2918027" y="2747878"/>
                  </a:cubicBezTo>
                  <a:cubicBezTo>
                    <a:pt x="2918027" y="2747878"/>
                    <a:pt x="2918027" y="2748242"/>
                    <a:pt x="2918027" y="2748242"/>
                  </a:cubicBezTo>
                  <a:cubicBezTo>
                    <a:pt x="2918027" y="2748242"/>
                    <a:pt x="2918027" y="2748242"/>
                    <a:pt x="2918027" y="2748606"/>
                  </a:cubicBezTo>
                  <a:cubicBezTo>
                    <a:pt x="2918391" y="2749332"/>
                    <a:pt x="2918391" y="2750060"/>
                    <a:pt x="2918756" y="2750423"/>
                  </a:cubicBezTo>
                  <a:cubicBezTo>
                    <a:pt x="2918756" y="2750423"/>
                    <a:pt x="2918756" y="2750423"/>
                    <a:pt x="2918756" y="2750423"/>
                  </a:cubicBezTo>
                  <a:cubicBezTo>
                    <a:pt x="2919120" y="2750787"/>
                    <a:pt x="2919484" y="2751514"/>
                    <a:pt x="2919848" y="2751878"/>
                  </a:cubicBezTo>
                  <a:lnTo>
                    <a:pt x="3041478" y="2860949"/>
                  </a:lnTo>
                  <a:cubicBezTo>
                    <a:pt x="3043663" y="2862767"/>
                    <a:pt x="3046577" y="2863494"/>
                    <a:pt x="3049126" y="2862040"/>
                  </a:cubicBezTo>
                  <a:cubicBezTo>
                    <a:pt x="3051675" y="2860949"/>
                    <a:pt x="3053495" y="2858404"/>
                    <a:pt x="3053495" y="2855495"/>
                  </a:cubicBezTo>
                  <a:lnTo>
                    <a:pt x="3056045" y="2716975"/>
                  </a:lnTo>
                  <a:cubicBezTo>
                    <a:pt x="3056045" y="2716611"/>
                    <a:pt x="3056045" y="2716248"/>
                    <a:pt x="3056045" y="2715884"/>
                  </a:cubicBezTo>
                  <a:cubicBezTo>
                    <a:pt x="3056045" y="2715520"/>
                    <a:pt x="3056045" y="2715157"/>
                    <a:pt x="3056045" y="2715157"/>
                  </a:cubicBezTo>
                  <a:cubicBezTo>
                    <a:pt x="3056045" y="2715157"/>
                    <a:pt x="3056045" y="2714793"/>
                    <a:pt x="3055680" y="2714793"/>
                  </a:cubicBezTo>
                  <a:cubicBezTo>
                    <a:pt x="3055680" y="2714430"/>
                    <a:pt x="3055316" y="2713702"/>
                    <a:pt x="3054952" y="2713339"/>
                  </a:cubicBezTo>
                  <a:cubicBezTo>
                    <a:pt x="3054588" y="2712975"/>
                    <a:pt x="3054588" y="2712612"/>
                    <a:pt x="3054224" y="2712248"/>
                  </a:cubicBezTo>
                  <a:cubicBezTo>
                    <a:pt x="3054224" y="2712248"/>
                    <a:pt x="3054224" y="2711885"/>
                    <a:pt x="3053860" y="2711885"/>
                  </a:cubicBezTo>
                  <a:lnTo>
                    <a:pt x="2939149" y="2585361"/>
                  </a:lnTo>
                  <a:lnTo>
                    <a:pt x="2939149" y="2494469"/>
                  </a:lnTo>
                  <a:lnTo>
                    <a:pt x="3048762" y="2586452"/>
                  </a:lnTo>
                  <a:cubicBezTo>
                    <a:pt x="3051311" y="2588634"/>
                    <a:pt x="3055316" y="2588634"/>
                    <a:pt x="3058230" y="2586452"/>
                  </a:cubicBezTo>
                  <a:lnTo>
                    <a:pt x="3162744" y="2501376"/>
                  </a:lnTo>
                  <a:cubicBezTo>
                    <a:pt x="3162744" y="2501376"/>
                    <a:pt x="3162744" y="2501376"/>
                    <a:pt x="3162744" y="2501376"/>
                  </a:cubicBezTo>
                  <a:cubicBezTo>
                    <a:pt x="3163108" y="2501013"/>
                    <a:pt x="3163108" y="2501013"/>
                    <a:pt x="3163473" y="2500649"/>
                  </a:cubicBezTo>
                  <a:cubicBezTo>
                    <a:pt x="3163837" y="2500286"/>
                    <a:pt x="3164201" y="2499922"/>
                    <a:pt x="3164565" y="2499558"/>
                  </a:cubicBezTo>
                  <a:cubicBezTo>
                    <a:pt x="3164565" y="2499195"/>
                    <a:pt x="3164929" y="2498831"/>
                    <a:pt x="3164929" y="2498831"/>
                  </a:cubicBezTo>
                  <a:cubicBezTo>
                    <a:pt x="3165293" y="2498468"/>
                    <a:pt x="3165293" y="2497741"/>
                    <a:pt x="3165293" y="2497377"/>
                  </a:cubicBezTo>
                  <a:cubicBezTo>
                    <a:pt x="3165293" y="2497377"/>
                    <a:pt x="3165293" y="2497013"/>
                    <a:pt x="3165293" y="2497013"/>
                  </a:cubicBezTo>
                  <a:cubicBezTo>
                    <a:pt x="3165293" y="2497013"/>
                    <a:pt x="3165293" y="2496650"/>
                    <a:pt x="3165293" y="2496650"/>
                  </a:cubicBezTo>
                  <a:cubicBezTo>
                    <a:pt x="3165293" y="2495923"/>
                    <a:pt x="3165293" y="2495559"/>
                    <a:pt x="3164929" y="2494832"/>
                  </a:cubicBezTo>
                  <a:cubicBezTo>
                    <a:pt x="3164929" y="2494469"/>
                    <a:pt x="3164929" y="2494105"/>
                    <a:pt x="3164565" y="2494105"/>
                  </a:cubicBezTo>
                  <a:cubicBezTo>
                    <a:pt x="3164565" y="2494105"/>
                    <a:pt x="3164565" y="2493741"/>
                    <a:pt x="3164565" y="2493741"/>
                  </a:cubicBezTo>
                  <a:lnTo>
                    <a:pt x="3106299" y="2360310"/>
                  </a:lnTo>
                  <a:cubicBezTo>
                    <a:pt x="3105935" y="2359220"/>
                    <a:pt x="3104842" y="2358129"/>
                    <a:pt x="3104114" y="2357402"/>
                  </a:cubicBezTo>
                  <a:lnTo>
                    <a:pt x="3027640" y="2300685"/>
                  </a:lnTo>
                  <a:lnTo>
                    <a:pt x="3249415" y="2165436"/>
                  </a:lnTo>
                  <a:cubicBezTo>
                    <a:pt x="3249779" y="2165072"/>
                    <a:pt x="3250507" y="2164709"/>
                    <a:pt x="3250872" y="2164345"/>
                  </a:cubicBezTo>
                  <a:cubicBezTo>
                    <a:pt x="3250872" y="2164345"/>
                    <a:pt x="3250872" y="2164345"/>
                    <a:pt x="3250872" y="2164345"/>
                  </a:cubicBezTo>
                  <a:cubicBezTo>
                    <a:pt x="3250872" y="2164345"/>
                    <a:pt x="3250872" y="2164345"/>
                    <a:pt x="3250872" y="2164345"/>
                  </a:cubicBezTo>
                  <a:cubicBezTo>
                    <a:pt x="3251236" y="2163981"/>
                    <a:pt x="3251964" y="2163254"/>
                    <a:pt x="3251964" y="2162527"/>
                  </a:cubicBezTo>
                  <a:lnTo>
                    <a:pt x="3364126" y="1926569"/>
                  </a:lnTo>
                  <a:lnTo>
                    <a:pt x="3364126" y="1926569"/>
                  </a:lnTo>
                  <a:lnTo>
                    <a:pt x="3364126" y="1926569"/>
                  </a:lnTo>
                  <a:cubicBezTo>
                    <a:pt x="3364490" y="1925842"/>
                    <a:pt x="3364854" y="1925114"/>
                    <a:pt x="3364854" y="1924024"/>
                  </a:cubicBezTo>
                  <a:cubicBezTo>
                    <a:pt x="3364854" y="1923660"/>
                    <a:pt x="3364854" y="1923660"/>
                    <a:pt x="3364854" y="1923297"/>
                  </a:cubicBezTo>
                  <a:cubicBezTo>
                    <a:pt x="3364854" y="1922569"/>
                    <a:pt x="3364854" y="1921842"/>
                    <a:pt x="3364490" y="1921479"/>
                  </a:cubicBezTo>
                  <a:cubicBezTo>
                    <a:pt x="3364490" y="1921479"/>
                    <a:pt x="3364490" y="1921115"/>
                    <a:pt x="3364490" y="1921115"/>
                  </a:cubicBezTo>
                  <a:cubicBezTo>
                    <a:pt x="3364490" y="1921115"/>
                    <a:pt x="3364490" y="1920752"/>
                    <a:pt x="3364126" y="1920752"/>
                  </a:cubicBezTo>
                  <a:cubicBezTo>
                    <a:pt x="3363761" y="1920024"/>
                    <a:pt x="3363397" y="1919661"/>
                    <a:pt x="3363033" y="1918934"/>
                  </a:cubicBezTo>
                  <a:cubicBezTo>
                    <a:pt x="3363033" y="1918934"/>
                    <a:pt x="3362669" y="1918570"/>
                    <a:pt x="3362669" y="1918570"/>
                  </a:cubicBezTo>
                  <a:cubicBezTo>
                    <a:pt x="3362669" y="1918570"/>
                    <a:pt x="3362669" y="1918570"/>
                    <a:pt x="3362669" y="1918570"/>
                  </a:cubicBezTo>
                  <a:lnTo>
                    <a:pt x="3242131" y="1798228"/>
                  </a:lnTo>
                  <a:lnTo>
                    <a:pt x="3296027" y="1674250"/>
                  </a:lnTo>
                  <a:cubicBezTo>
                    <a:pt x="3296756" y="1672432"/>
                    <a:pt x="3296756" y="1669887"/>
                    <a:pt x="3295663" y="1668069"/>
                  </a:cubicBezTo>
                  <a:cubicBezTo>
                    <a:pt x="3294571" y="1666251"/>
                    <a:pt x="3292750" y="1664797"/>
                    <a:pt x="3290929" y="1664433"/>
                  </a:cubicBezTo>
                  <a:lnTo>
                    <a:pt x="3193698" y="1642983"/>
                  </a:lnTo>
                  <a:lnTo>
                    <a:pt x="3244680" y="1586265"/>
                  </a:lnTo>
                  <a:lnTo>
                    <a:pt x="3352108" y="1650254"/>
                  </a:lnTo>
                  <a:lnTo>
                    <a:pt x="3428946" y="1784412"/>
                  </a:lnTo>
                  <a:cubicBezTo>
                    <a:pt x="3430403" y="1786957"/>
                    <a:pt x="3433316" y="1788411"/>
                    <a:pt x="3436230" y="1788048"/>
                  </a:cubicBezTo>
                  <a:cubicBezTo>
                    <a:pt x="3439143" y="1787684"/>
                    <a:pt x="3441692" y="1785503"/>
                    <a:pt x="3442420" y="1782594"/>
                  </a:cubicBezTo>
                  <a:lnTo>
                    <a:pt x="3471553" y="1656435"/>
                  </a:lnTo>
                  <a:cubicBezTo>
                    <a:pt x="3471918" y="1654253"/>
                    <a:pt x="3471553" y="1651708"/>
                    <a:pt x="3469733" y="1649890"/>
                  </a:cubicBezTo>
                  <a:lnTo>
                    <a:pt x="3406368" y="1581902"/>
                  </a:lnTo>
                  <a:lnTo>
                    <a:pt x="3418022" y="1461196"/>
                  </a:lnTo>
                  <a:lnTo>
                    <a:pt x="3496680" y="1375757"/>
                  </a:lnTo>
                  <a:cubicBezTo>
                    <a:pt x="3497409" y="1374666"/>
                    <a:pt x="3498137" y="1373576"/>
                    <a:pt x="3498501" y="1372485"/>
                  </a:cubicBezTo>
                  <a:lnTo>
                    <a:pt x="3530183" y="1229237"/>
                  </a:lnTo>
                  <a:cubicBezTo>
                    <a:pt x="3530183" y="1228510"/>
                    <a:pt x="3530547" y="1227783"/>
                    <a:pt x="3530183" y="1227056"/>
                  </a:cubicBezTo>
                  <a:lnTo>
                    <a:pt x="3522900" y="1105623"/>
                  </a:lnTo>
                  <a:cubicBezTo>
                    <a:pt x="3522900" y="1105623"/>
                    <a:pt x="3522900" y="1105259"/>
                    <a:pt x="3522900" y="1105259"/>
                  </a:cubicBezTo>
                  <a:cubicBezTo>
                    <a:pt x="3522900" y="1104169"/>
                    <a:pt x="3522536" y="1103442"/>
                    <a:pt x="3522172" y="1102714"/>
                  </a:cubicBezTo>
                  <a:cubicBezTo>
                    <a:pt x="3522172" y="1102714"/>
                    <a:pt x="3522172" y="1102351"/>
                    <a:pt x="3522172" y="1102351"/>
                  </a:cubicBezTo>
                  <a:cubicBezTo>
                    <a:pt x="3521808" y="1101624"/>
                    <a:pt x="3521444" y="1101260"/>
                    <a:pt x="3520715" y="1100533"/>
                  </a:cubicBezTo>
                  <a:cubicBezTo>
                    <a:pt x="3520351" y="1100533"/>
                    <a:pt x="3520351" y="1100169"/>
                    <a:pt x="3519987" y="1100169"/>
                  </a:cubicBezTo>
                  <a:cubicBezTo>
                    <a:pt x="3519987" y="1100169"/>
                    <a:pt x="3519987" y="1099806"/>
                    <a:pt x="3519623" y="1099806"/>
                  </a:cubicBezTo>
                  <a:lnTo>
                    <a:pt x="3337542" y="981645"/>
                  </a:lnTo>
                  <a:lnTo>
                    <a:pt x="3421663" y="780953"/>
                  </a:lnTo>
                  <a:lnTo>
                    <a:pt x="3609206" y="677698"/>
                  </a:lnTo>
                  <a:cubicBezTo>
                    <a:pt x="3609206" y="677698"/>
                    <a:pt x="3609570" y="677335"/>
                    <a:pt x="3609570" y="677335"/>
                  </a:cubicBezTo>
                  <a:cubicBezTo>
                    <a:pt x="3609935" y="677335"/>
                    <a:pt x="3609935" y="676971"/>
                    <a:pt x="3610299" y="676608"/>
                  </a:cubicBezTo>
                  <a:cubicBezTo>
                    <a:pt x="3610663" y="676244"/>
                    <a:pt x="3611027" y="675881"/>
                    <a:pt x="3611391" y="675517"/>
                  </a:cubicBezTo>
                  <a:cubicBezTo>
                    <a:pt x="3611755" y="675153"/>
                    <a:pt x="3611755" y="675153"/>
                    <a:pt x="3611755" y="674790"/>
                  </a:cubicBezTo>
                  <a:cubicBezTo>
                    <a:pt x="3612119" y="674063"/>
                    <a:pt x="3612119" y="673699"/>
                    <a:pt x="3612483" y="672972"/>
                  </a:cubicBezTo>
                  <a:cubicBezTo>
                    <a:pt x="3612483" y="672972"/>
                    <a:pt x="3612483" y="672608"/>
                    <a:pt x="3612483" y="672608"/>
                  </a:cubicBezTo>
                  <a:cubicBezTo>
                    <a:pt x="3612483" y="672608"/>
                    <a:pt x="3612483" y="672608"/>
                    <a:pt x="3612483" y="672608"/>
                  </a:cubicBezTo>
                  <a:cubicBezTo>
                    <a:pt x="3612483" y="671881"/>
                    <a:pt x="3612483" y="670791"/>
                    <a:pt x="3612483" y="670063"/>
                  </a:cubicBezTo>
                  <a:lnTo>
                    <a:pt x="3591727" y="572626"/>
                  </a:lnTo>
                  <a:lnTo>
                    <a:pt x="3764703" y="438104"/>
                  </a:lnTo>
                  <a:lnTo>
                    <a:pt x="3775628" y="588623"/>
                  </a:lnTo>
                  <a:lnTo>
                    <a:pt x="3710079" y="876572"/>
                  </a:lnTo>
                  <a:cubicBezTo>
                    <a:pt x="3709715" y="878754"/>
                    <a:pt x="3710079" y="880935"/>
                    <a:pt x="3711536" y="882753"/>
                  </a:cubicBezTo>
                  <a:lnTo>
                    <a:pt x="3842998" y="1045270"/>
                  </a:lnTo>
                  <a:cubicBezTo>
                    <a:pt x="3844819" y="1047451"/>
                    <a:pt x="3847732" y="1048542"/>
                    <a:pt x="3850645" y="1047815"/>
                  </a:cubicBezTo>
                  <a:cubicBezTo>
                    <a:pt x="3853559" y="1047088"/>
                    <a:pt x="3855380" y="1044906"/>
                    <a:pt x="3856108" y="1041998"/>
                  </a:cubicBezTo>
                  <a:lnTo>
                    <a:pt x="3895073" y="811493"/>
                  </a:lnTo>
                  <a:cubicBezTo>
                    <a:pt x="3895437" y="809675"/>
                    <a:pt x="3895073" y="807857"/>
                    <a:pt x="3893981" y="806403"/>
                  </a:cubicBezTo>
                  <a:lnTo>
                    <a:pt x="3825154" y="692605"/>
                  </a:lnTo>
                  <a:lnTo>
                    <a:pt x="3855380" y="590078"/>
                  </a:lnTo>
                  <a:lnTo>
                    <a:pt x="3975917" y="435923"/>
                  </a:lnTo>
                  <a:cubicBezTo>
                    <a:pt x="3976282" y="435559"/>
                    <a:pt x="3976282" y="435196"/>
                    <a:pt x="3976646" y="434832"/>
                  </a:cubicBezTo>
                  <a:cubicBezTo>
                    <a:pt x="3976646" y="434832"/>
                    <a:pt x="3977010" y="434469"/>
                    <a:pt x="3977010" y="434469"/>
                  </a:cubicBezTo>
                  <a:cubicBezTo>
                    <a:pt x="3977010" y="434469"/>
                    <a:pt x="3977010" y="434469"/>
                    <a:pt x="3977010" y="434469"/>
                  </a:cubicBezTo>
                  <a:lnTo>
                    <a:pt x="4015975" y="337395"/>
                  </a:lnTo>
                  <a:cubicBezTo>
                    <a:pt x="4016703" y="335577"/>
                    <a:pt x="4016703" y="333759"/>
                    <a:pt x="4015975" y="331941"/>
                  </a:cubicBezTo>
                  <a:lnTo>
                    <a:pt x="3978831" y="239230"/>
                  </a:lnTo>
                  <a:lnTo>
                    <a:pt x="4031634" y="184331"/>
                  </a:lnTo>
                  <a:lnTo>
                    <a:pt x="4118304" y="191239"/>
                  </a:lnTo>
                  <a:cubicBezTo>
                    <a:pt x="4118304" y="191239"/>
                    <a:pt x="4118668" y="191239"/>
                    <a:pt x="4118668" y="191239"/>
                  </a:cubicBezTo>
                  <a:cubicBezTo>
                    <a:pt x="4118668" y="191239"/>
                    <a:pt x="4119032" y="191239"/>
                    <a:pt x="4119032" y="191239"/>
                  </a:cubicBezTo>
                  <a:cubicBezTo>
                    <a:pt x="4119397" y="191239"/>
                    <a:pt x="4119761" y="191239"/>
                    <a:pt x="4120125" y="191239"/>
                  </a:cubicBezTo>
                  <a:cubicBezTo>
                    <a:pt x="4120489" y="191239"/>
                    <a:pt x="4120853" y="191239"/>
                    <a:pt x="4120853" y="191239"/>
                  </a:cubicBezTo>
                  <a:cubicBezTo>
                    <a:pt x="4120853" y="191239"/>
                    <a:pt x="4120853" y="191239"/>
                    <a:pt x="4121217" y="191239"/>
                  </a:cubicBezTo>
                  <a:cubicBezTo>
                    <a:pt x="4121217" y="191239"/>
                    <a:pt x="4121582" y="191239"/>
                    <a:pt x="4121582" y="191239"/>
                  </a:cubicBezTo>
                  <a:cubicBezTo>
                    <a:pt x="4122310" y="190875"/>
                    <a:pt x="4123038" y="190512"/>
                    <a:pt x="4123403" y="190148"/>
                  </a:cubicBezTo>
                  <a:cubicBezTo>
                    <a:pt x="4123403" y="190148"/>
                    <a:pt x="4123767" y="189785"/>
                    <a:pt x="4123767" y="189785"/>
                  </a:cubicBezTo>
                  <a:cubicBezTo>
                    <a:pt x="4124495" y="189421"/>
                    <a:pt x="4124859" y="188694"/>
                    <a:pt x="4125223" y="187967"/>
                  </a:cubicBezTo>
                  <a:cubicBezTo>
                    <a:pt x="4125223" y="187967"/>
                    <a:pt x="4125223" y="187967"/>
                    <a:pt x="4125223" y="187603"/>
                  </a:cubicBezTo>
                  <a:cubicBezTo>
                    <a:pt x="4125223" y="187603"/>
                    <a:pt x="4125223" y="187603"/>
                    <a:pt x="4125223" y="187603"/>
                  </a:cubicBezTo>
                  <a:lnTo>
                    <a:pt x="4174021" y="97801"/>
                  </a:lnTo>
                  <a:cubicBezTo>
                    <a:pt x="4175842" y="94529"/>
                    <a:pt x="4174749" y="90166"/>
                    <a:pt x="4171472" y="88348"/>
                  </a:cubicBezTo>
                  <a:lnTo>
                    <a:pt x="4081524" y="30176"/>
                  </a:lnTo>
                  <a:cubicBezTo>
                    <a:pt x="4081524" y="30176"/>
                    <a:pt x="4081524" y="30176"/>
                    <a:pt x="4081160" y="30176"/>
                  </a:cubicBezTo>
                  <a:cubicBezTo>
                    <a:pt x="4081160" y="30176"/>
                    <a:pt x="4080796" y="30176"/>
                    <a:pt x="4080432" y="29813"/>
                  </a:cubicBezTo>
                  <a:cubicBezTo>
                    <a:pt x="4079703" y="29449"/>
                    <a:pt x="4079339" y="29449"/>
                    <a:pt x="4078611" y="29086"/>
                  </a:cubicBezTo>
                  <a:cubicBezTo>
                    <a:pt x="4078247" y="29086"/>
                    <a:pt x="4078247" y="29086"/>
                    <a:pt x="4077883" y="29086"/>
                  </a:cubicBezTo>
                  <a:cubicBezTo>
                    <a:pt x="4077518" y="29086"/>
                    <a:pt x="4077518" y="29086"/>
                    <a:pt x="4077154" y="29086"/>
                  </a:cubicBezTo>
                  <a:lnTo>
                    <a:pt x="3944235" y="29086"/>
                  </a:lnTo>
                  <a:lnTo>
                    <a:pt x="3637975" y="0"/>
                  </a:lnTo>
                  <a:cubicBezTo>
                    <a:pt x="3637975" y="0"/>
                    <a:pt x="3637611" y="0"/>
                    <a:pt x="3637611" y="0"/>
                  </a:cubicBezTo>
                  <a:cubicBezTo>
                    <a:pt x="3637247" y="0"/>
                    <a:pt x="3637247" y="0"/>
                    <a:pt x="3636883" y="0"/>
                  </a:cubicBezTo>
                  <a:cubicBezTo>
                    <a:pt x="3636519" y="0"/>
                    <a:pt x="3636154" y="0"/>
                    <a:pt x="3635426" y="364"/>
                  </a:cubicBezTo>
                  <a:cubicBezTo>
                    <a:pt x="3635062" y="364"/>
                    <a:pt x="3635062" y="364"/>
                    <a:pt x="3634698" y="727"/>
                  </a:cubicBezTo>
                  <a:cubicBezTo>
                    <a:pt x="3634333" y="1091"/>
                    <a:pt x="3633605" y="1091"/>
                    <a:pt x="3633241" y="1454"/>
                  </a:cubicBezTo>
                  <a:cubicBezTo>
                    <a:pt x="3633241" y="1454"/>
                    <a:pt x="3632877" y="1454"/>
                    <a:pt x="3632877" y="1818"/>
                  </a:cubicBezTo>
                  <a:cubicBezTo>
                    <a:pt x="3632877" y="1818"/>
                    <a:pt x="3632877" y="1818"/>
                    <a:pt x="3632877" y="1818"/>
                  </a:cubicBezTo>
                  <a:cubicBezTo>
                    <a:pt x="3632513" y="2181"/>
                    <a:pt x="3631784" y="2545"/>
                    <a:pt x="3631420" y="3272"/>
                  </a:cubicBezTo>
                  <a:lnTo>
                    <a:pt x="3523264" y="143975"/>
                  </a:lnTo>
                  <a:lnTo>
                    <a:pt x="3434045" y="93802"/>
                  </a:lnTo>
                  <a:cubicBezTo>
                    <a:pt x="3433681" y="93438"/>
                    <a:pt x="3432952" y="93438"/>
                    <a:pt x="3432588" y="93438"/>
                  </a:cubicBezTo>
                  <a:cubicBezTo>
                    <a:pt x="3432224" y="93438"/>
                    <a:pt x="3431860" y="93074"/>
                    <a:pt x="3431860" y="93074"/>
                  </a:cubicBezTo>
                  <a:cubicBezTo>
                    <a:pt x="3431131" y="93074"/>
                    <a:pt x="3430767" y="93074"/>
                    <a:pt x="3430039" y="93074"/>
                  </a:cubicBezTo>
                  <a:cubicBezTo>
                    <a:pt x="3429675" y="93074"/>
                    <a:pt x="3429310" y="93074"/>
                    <a:pt x="3429310" y="93074"/>
                  </a:cubicBezTo>
                  <a:cubicBezTo>
                    <a:pt x="3429310" y="93074"/>
                    <a:pt x="3429310" y="93074"/>
                    <a:pt x="3429310" y="93074"/>
                  </a:cubicBezTo>
                  <a:lnTo>
                    <a:pt x="2884889" y="216689"/>
                  </a:lnTo>
                  <a:cubicBezTo>
                    <a:pt x="2881611" y="217416"/>
                    <a:pt x="2879427" y="220325"/>
                    <a:pt x="2879062" y="223233"/>
                  </a:cubicBezTo>
                  <a:lnTo>
                    <a:pt x="2871415" y="364663"/>
                  </a:lnTo>
                  <a:lnTo>
                    <a:pt x="2832449" y="257409"/>
                  </a:lnTo>
                  <a:cubicBezTo>
                    <a:pt x="2832449" y="257409"/>
                    <a:pt x="2832449" y="257409"/>
                    <a:pt x="2832449" y="257409"/>
                  </a:cubicBezTo>
                  <a:cubicBezTo>
                    <a:pt x="2832085" y="256682"/>
                    <a:pt x="2831721" y="255955"/>
                    <a:pt x="2831357" y="255591"/>
                  </a:cubicBezTo>
                  <a:cubicBezTo>
                    <a:pt x="2831357" y="255591"/>
                    <a:pt x="2831357" y="255591"/>
                    <a:pt x="2831357" y="255591"/>
                  </a:cubicBezTo>
                  <a:cubicBezTo>
                    <a:pt x="2831357" y="255591"/>
                    <a:pt x="2831357" y="255591"/>
                    <a:pt x="2830993" y="255591"/>
                  </a:cubicBezTo>
                  <a:cubicBezTo>
                    <a:pt x="2830629" y="255228"/>
                    <a:pt x="2830265" y="254501"/>
                    <a:pt x="2829536" y="254137"/>
                  </a:cubicBezTo>
                  <a:cubicBezTo>
                    <a:pt x="2829536" y="254137"/>
                    <a:pt x="2829172" y="253773"/>
                    <a:pt x="2828808" y="253773"/>
                  </a:cubicBezTo>
                  <a:cubicBezTo>
                    <a:pt x="2828444" y="253410"/>
                    <a:pt x="2828080" y="253410"/>
                    <a:pt x="2827351" y="253046"/>
                  </a:cubicBezTo>
                  <a:cubicBezTo>
                    <a:pt x="2826987" y="253046"/>
                    <a:pt x="2826987" y="253046"/>
                    <a:pt x="2826623" y="253046"/>
                  </a:cubicBezTo>
                  <a:cubicBezTo>
                    <a:pt x="2826259" y="253046"/>
                    <a:pt x="2825531" y="252683"/>
                    <a:pt x="2825166" y="252683"/>
                  </a:cubicBezTo>
                  <a:cubicBezTo>
                    <a:pt x="2825166" y="252683"/>
                    <a:pt x="2825166" y="252683"/>
                    <a:pt x="2824802" y="252683"/>
                  </a:cubicBezTo>
                  <a:lnTo>
                    <a:pt x="2447894" y="250138"/>
                  </a:lnTo>
                  <a:lnTo>
                    <a:pt x="2427866" y="201055"/>
                  </a:lnTo>
                  <a:cubicBezTo>
                    <a:pt x="2426773" y="198147"/>
                    <a:pt x="2424224" y="196693"/>
                    <a:pt x="2420947" y="196693"/>
                  </a:cubicBezTo>
                  <a:lnTo>
                    <a:pt x="2202086" y="196693"/>
                  </a:lnTo>
                  <a:cubicBezTo>
                    <a:pt x="2200629" y="196693"/>
                    <a:pt x="2199172" y="197056"/>
                    <a:pt x="2198080" y="198147"/>
                  </a:cubicBezTo>
                  <a:lnTo>
                    <a:pt x="1954091" y="368299"/>
                  </a:lnTo>
                  <a:cubicBezTo>
                    <a:pt x="1954091" y="368299"/>
                    <a:pt x="1954091" y="368299"/>
                    <a:pt x="1953727" y="368299"/>
                  </a:cubicBezTo>
                  <a:cubicBezTo>
                    <a:pt x="1953727" y="368299"/>
                    <a:pt x="1953363" y="368662"/>
                    <a:pt x="1953363" y="368662"/>
                  </a:cubicBezTo>
                  <a:lnTo>
                    <a:pt x="1835739" y="450466"/>
                  </a:lnTo>
                  <a:cubicBezTo>
                    <a:pt x="1833190" y="452284"/>
                    <a:pt x="1832097" y="455192"/>
                    <a:pt x="1832826" y="458101"/>
                  </a:cubicBezTo>
                  <a:lnTo>
                    <a:pt x="1843386" y="506820"/>
                  </a:lnTo>
                  <a:lnTo>
                    <a:pt x="1780022" y="519908"/>
                  </a:lnTo>
                  <a:cubicBezTo>
                    <a:pt x="1777837" y="520272"/>
                    <a:pt x="1775652" y="522090"/>
                    <a:pt x="1774924" y="523907"/>
                  </a:cubicBezTo>
                  <a:cubicBezTo>
                    <a:pt x="1773832" y="526089"/>
                    <a:pt x="1774196" y="528634"/>
                    <a:pt x="1775288" y="530452"/>
                  </a:cubicBezTo>
                  <a:lnTo>
                    <a:pt x="1868149" y="694059"/>
                  </a:lnTo>
                  <a:lnTo>
                    <a:pt x="1832826" y="752958"/>
                  </a:lnTo>
                  <a:lnTo>
                    <a:pt x="1680970" y="513000"/>
                  </a:lnTo>
                  <a:cubicBezTo>
                    <a:pt x="1679514" y="510455"/>
                    <a:pt x="1676600" y="509365"/>
                    <a:pt x="1674051" y="509728"/>
                  </a:cubicBezTo>
                  <a:cubicBezTo>
                    <a:pt x="1671138" y="510092"/>
                    <a:pt x="1668953" y="511910"/>
                    <a:pt x="1667860" y="514818"/>
                  </a:cubicBezTo>
                  <a:lnTo>
                    <a:pt x="1641641" y="595895"/>
                  </a:lnTo>
                  <a:cubicBezTo>
                    <a:pt x="1640912" y="598076"/>
                    <a:pt x="1641277" y="600258"/>
                    <a:pt x="1642733" y="602439"/>
                  </a:cubicBezTo>
                  <a:lnTo>
                    <a:pt x="1720664" y="713692"/>
                  </a:lnTo>
                  <a:lnTo>
                    <a:pt x="1232323" y="758775"/>
                  </a:lnTo>
                  <a:cubicBezTo>
                    <a:pt x="1231959" y="758775"/>
                    <a:pt x="1231959" y="758775"/>
                    <a:pt x="1231595" y="758775"/>
                  </a:cubicBezTo>
                  <a:cubicBezTo>
                    <a:pt x="1231231" y="758775"/>
                    <a:pt x="1230866" y="758775"/>
                    <a:pt x="1230502" y="759139"/>
                  </a:cubicBezTo>
                  <a:cubicBezTo>
                    <a:pt x="1230138" y="759139"/>
                    <a:pt x="1229410" y="759502"/>
                    <a:pt x="1229045" y="759866"/>
                  </a:cubicBezTo>
                  <a:cubicBezTo>
                    <a:pt x="1228681" y="759866"/>
                    <a:pt x="1228317" y="760229"/>
                    <a:pt x="1228317" y="760229"/>
                  </a:cubicBezTo>
                  <a:cubicBezTo>
                    <a:pt x="1227953" y="760593"/>
                    <a:pt x="1227225" y="761320"/>
                    <a:pt x="1226861" y="761684"/>
                  </a:cubicBezTo>
                  <a:cubicBezTo>
                    <a:pt x="1226861" y="761684"/>
                    <a:pt x="1226496" y="762047"/>
                    <a:pt x="1226496" y="762047"/>
                  </a:cubicBezTo>
                  <a:cubicBezTo>
                    <a:pt x="1226496" y="762047"/>
                    <a:pt x="1226496" y="762047"/>
                    <a:pt x="1226496" y="762047"/>
                  </a:cubicBezTo>
                  <a:cubicBezTo>
                    <a:pt x="1226132" y="762774"/>
                    <a:pt x="1225768" y="763502"/>
                    <a:pt x="1225404" y="764592"/>
                  </a:cubicBezTo>
                  <a:lnTo>
                    <a:pt x="1209017" y="857667"/>
                  </a:lnTo>
                  <a:lnTo>
                    <a:pt x="1131450" y="746414"/>
                  </a:lnTo>
                  <a:cubicBezTo>
                    <a:pt x="1130358" y="744596"/>
                    <a:pt x="1128537" y="743505"/>
                    <a:pt x="1126352" y="743505"/>
                  </a:cubicBezTo>
                  <a:lnTo>
                    <a:pt x="980323" y="727144"/>
                  </a:lnTo>
                  <a:cubicBezTo>
                    <a:pt x="980323" y="727144"/>
                    <a:pt x="979959" y="727144"/>
                    <a:pt x="979959" y="727144"/>
                  </a:cubicBezTo>
                  <a:cubicBezTo>
                    <a:pt x="979231" y="727144"/>
                    <a:pt x="978502" y="727144"/>
                    <a:pt x="978138" y="727144"/>
                  </a:cubicBezTo>
                  <a:cubicBezTo>
                    <a:pt x="978138" y="727144"/>
                    <a:pt x="977774" y="727144"/>
                    <a:pt x="977774" y="727144"/>
                  </a:cubicBezTo>
                  <a:lnTo>
                    <a:pt x="762919" y="787861"/>
                  </a:lnTo>
                  <a:cubicBezTo>
                    <a:pt x="762554" y="787861"/>
                    <a:pt x="762554" y="788224"/>
                    <a:pt x="762190" y="788224"/>
                  </a:cubicBezTo>
                  <a:cubicBezTo>
                    <a:pt x="761826" y="788224"/>
                    <a:pt x="761462" y="788224"/>
                    <a:pt x="761462" y="788588"/>
                  </a:cubicBezTo>
                  <a:cubicBezTo>
                    <a:pt x="761462" y="788588"/>
                    <a:pt x="761098" y="788952"/>
                    <a:pt x="761098" y="788952"/>
                  </a:cubicBezTo>
                  <a:cubicBezTo>
                    <a:pt x="761098" y="788952"/>
                    <a:pt x="760734" y="788952"/>
                    <a:pt x="760734" y="789315"/>
                  </a:cubicBezTo>
                  <a:lnTo>
                    <a:pt x="635098" y="881662"/>
                  </a:lnTo>
                  <a:cubicBezTo>
                    <a:pt x="633641" y="882753"/>
                    <a:pt x="632549" y="884571"/>
                    <a:pt x="632185" y="886752"/>
                  </a:cubicBezTo>
                  <a:cubicBezTo>
                    <a:pt x="631820" y="888570"/>
                    <a:pt x="632549" y="890752"/>
                    <a:pt x="633641" y="892206"/>
                  </a:cubicBezTo>
                  <a:lnTo>
                    <a:pt x="686445" y="955831"/>
                  </a:lnTo>
                  <a:lnTo>
                    <a:pt x="530948" y="1045997"/>
                  </a:lnTo>
                  <a:cubicBezTo>
                    <a:pt x="528763" y="1047088"/>
                    <a:pt x="527670" y="1049269"/>
                    <a:pt x="527306" y="1051451"/>
                  </a:cubicBezTo>
                  <a:lnTo>
                    <a:pt x="512740" y="1187427"/>
                  </a:lnTo>
                  <a:cubicBezTo>
                    <a:pt x="512375" y="1189608"/>
                    <a:pt x="513104" y="1191426"/>
                    <a:pt x="514560" y="1193244"/>
                  </a:cubicBezTo>
                  <a:cubicBezTo>
                    <a:pt x="516017" y="1194698"/>
                    <a:pt x="517838" y="1195789"/>
                    <a:pt x="520023" y="1195789"/>
                  </a:cubicBezTo>
                  <a:lnTo>
                    <a:pt x="686080" y="1195789"/>
                  </a:lnTo>
                  <a:lnTo>
                    <a:pt x="734878" y="1279410"/>
                  </a:lnTo>
                  <a:cubicBezTo>
                    <a:pt x="735971" y="1281592"/>
                    <a:pt x="738520" y="1283046"/>
                    <a:pt x="740705" y="1283046"/>
                  </a:cubicBezTo>
                  <a:cubicBezTo>
                    <a:pt x="743254" y="1283046"/>
                    <a:pt x="745439" y="1281955"/>
                    <a:pt x="746895" y="1280138"/>
                  </a:cubicBezTo>
                  <a:lnTo>
                    <a:pt x="846676" y="1139435"/>
                  </a:lnTo>
                  <a:cubicBezTo>
                    <a:pt x="848132" y="1137617"/>
                    <a:pt x="848496" y="1134709"/>
                    <a:pt x="847404" y="1132527"/>
                  </a:cubicBezTo>
                  <a:lnTo>
                    <a:pt x="809896" y="1036908"/>
                  </a:lnTo>
                  <a:lnTo>
                    <a:pt x="886370" y="932563"/>
                  </a:lnTo>
                  <a:lnTo>
                    <a:pt x="893653" y="995461"/>
                  </a:lnTo>
                  <a:lnTo>
                    <a:pt x="860878" y="1053996"/>
                  </a:lnTo>
                  <a:cubicBezTo>
                    <a:pt x="859421" y="1056904"/>
                    <a:pt x="859786" y="1060176"/>
                    <a:pt x="861971" y="1062721"/>
                  </a:cubicBezTo>
                  <a:lnTo>
                    <a:pt x="912225" y="1115439"/>
                  </a:lnTo>
                  <a:lnTo>
                    <a:pt x="948641" y="1181609"/>
                  </a:lnTo>
                  <a:lnTo>
                    <a:pt x="919872" y="1234327"/>
                  </a:lnTo>
                  <a:lnTo>
                    <a:pt x="739612" y="1331401"/>
                  </a:lnTo>
                  <a:lnTo>
                    <a:pt x="635462" y="1303043"/>
                  </a:lnTo>
                  <a:cubicBezTo>
                    <a:pt x="632913" y="1302315"/>
                    <a:pt x="630364" y="1303043"/>
                    <a:pt x="628543" y="1304860"/>
                  </a:cubicBezTo>
                  <a:lnTo>
                    <a:pt x="543693" y="1387028"/>
                  </a:lnTo>
                  <a:lnTo>
                    <a:pt x="466855" y="1454289"/>
                  </a:lnTo>
                  <a:lnTo>
                    <a:pt x="441728" y="1443381"/>
                  </a:lnTo>
                  <a:lnTo>
                    <a:pt x="490526" y="1392481"/>
                  </a:lnTo>
                  <a:cubicBezTo>
                    <a:pt x="492711" y="1390300"/>
                    <a:pt x="493075" y="1386664"/>
                    <a:pt x="491618" y="1383756"/>
                  </a:cubicBezTo>
                  <a:lnTo>
                    <a:pt x="435537" y="1286682"/>
                  </a:lnTo>
                  <a:cubicBezTo>
                    <a:pt x="435537" y="1286682"/>
                    <a:pt x="435537" y="1286682"/>
                    <a:pt x="435537" y="1286318"/>
                  </a:cubicBezTo>
                  <a:lnTo>
                    <a:pt x="435537" y="1285955"/>
                  </a:lnTo>
                  <a:lnTo>
                    <a:pt x="352873" y="1167067"/>
                  </a:lnTo>
                  <a:cubicBezTo>
                    <a:pt x="351416" y="1164885"/>
                    <a:pt x="348503" y="1163431"/>
                    <a:pt x="345589" y="1164158"/>
                  </a:cubicBezTo>
                  <a:cubicBezTo>
                    <a:pt x="342676" y="1164522"/>
                    <a:pt x="340491" y="1166703"/>
                    <a:pt x="339763" y="1169612"/>
                  </a:cubicBezTo>
                  <a:lnTo>
                    <a:pt x="309173" y="1283046"/>
                  </a:lnTo>
                  <a:lnTo>
                    <a:pt x="248722" y="1313223"/>
                  </a:lnTo>
                  <a:cubicBezTo>
                    <a:pt x="247994" y="1313586"/>
                    <a:pt x="247630" y="1313950"/>
                    <a:pt x="247266" y="1314313"/>
                  </a:cubicBezTo>
                  <a:lnTo>
                    <a:pt x="171884" y="1382301"/>
                  </a:lnTo>
                  <a:cubicBezTo>
                    <a:pt x="169335" y="1384846"/>
                    <a:pt x="168607" y="1388482"/>
                    <a:pt x="170792" y="1391754"/>
                  </a:cubicBezTo>
                  <a:lnTo>
                    <a:pt x="204659" y="1445199"/>
                  </a:lnTo>
                  <a:cubicBezTo>
                    <a:pt x="204659" y="1445199"/>
                    <a:pt x="205023" y="1445199"/>
                    <a:pt x="205023" y="1445563"/>
                  </a:cubicBezTo>
                  <a:cubicBezTo>
                    <a:pt x="205751" y="1446290"/>
                    <a:pt x="206115" y="1447017"/>
                    <a:pt x="206844" y="1447381"/>
                  </a:cubicBezTo>
                  <a:cubicBezTo>
                    <a:pt x="206844" y="1447381"/>
                    <a:pt x="206844" y="1447381"/>
                    <a:pt x="206844" y="1447381"/>
                  </a:cubicBezTo>
                  <a:cubicBezTo>
                    <a:pt x="207572" y="1447744"/>
                    <a:pt x="208665" y="1448108"/>
                    <a:pt x="209393" y="1448471"/>
                  </a:cubicBezTo>
                  <a:cubicBezTo>
                    <a:pt x="209393" y="1448471"/>
                    <a:pt x="209757" y="1448471"/>
                    <a:pt x="209757" y="1448471"/>
                  </a:cubicBezTo>
                  <a:lnTo>
                    <a:pt x="288780" y="1457924"/>
                  </a:lnTo>
                  <a:lnTo>
                    <a:pt x="341948" y="1509915"/>
                  </a:lnTo>
                  <a:lnTo>
                    <a:pt x="422063" y="1580448"/>
                  </a:lnTo>
                  <a:lnTo>
                    <a:pt x="422063" y="1660434"/>
                  </a:lnTo>
                  <a:lnTo>
                    <a:pt x="229422" y="1679340"/>
                  </a:lnTo>
                  <a:cubicBezTo>
                    <a:pt x="226873" y="1679703"/>
                    <a:pt x="224323" y="1681158"/>
                    <a:pt x="223231" y="1683703"/>
                  </a:cubicBezTo>
                  <a:cubicBezTo>
                    <a:pt x="222138" y="1686248"/>
                    <a:pt x="222503" y="1689156"/>
                    <a:pt x="224323" y="1690974"/>
                  </a:cubicBezTo>
                  <a:lnTo>
                    <a:pt x="379821" y="1875305"/>
                  </a:lnTo>
                  <a:cubicBezTo>
                    <a:pt x="381277" y="1877123"/>
                    <a:pt x="383462" y="1877850"/>
                    <a:pt x="385647" y="1877850"/>
                  </a:cubicBezTo>
                  <a:cubicBezTo>
                    <a:pt x="387832" y="1877850"/>
                    <a:pt x="390017" y="1876759"/>
                    <a:pt x="391109" y="1874942"/>
                  </a:cubicBezTo>
                  <a:lnTo>
                    <a:pt x="467583" y="1772414"/>
                  </a:lnTo>
                  <a:lnTo>
                    <a:pt x="666780" y="1697518"/>
                  </a:lnTo>
                  <a:lnTo>
                    <a:pt x="758549" y="1831313"/>
                  </a:lnTo>
                  <a:cubicBezTo>
                    <a:pt x="760734" y="1834585"/>
                    <a:pt x="765104" y="1835312"/>
                    <a:pt x="768381" y="1833494"/>
                  </a:cubicBezTo>
                  <a:lnTo>
                    <a:pt x="859421" y="1780049"/>
                  </a:lnTo>
                  <a:lnTo>
                    <a:pt x="1028392" y="1889121"/>
                  </a:lnTo>
                  <a:cubicBezTo>
                    <a:pt x="1028757" y="1889121"/>
                    <a:pt x="1028757" y="1889484"/>
                    <a:pt x="1029121" y="1889484"/>
                  </a:cubicBezTo>
                  <a:cubicBezTo>
                    <a:pt x="1029485" y="1889484"/>
                    <a:pt x="1029485" y="1889848"/>
                    <a:pt x="1029849" y="1889848"/>
                  </a:cubicBezTo>
                  <a:cubicBezTo>
                    <a:pt x="1029849" y="1889848"/>
                    <a:pt x="1030213" y="1889848"/>
                    <a:pt x="1030213" y="1889848"/>
                  </a:cubicBezTo>
                  <a:cubicBezTo>
                    <a:pt x="1030578" y="1889848"/>
                    <a:pt x="1031306" y="1890212"/>
                    <a:pt x="1031670" y="1890212"/>
                  </a:cubicBezTo>
                  <a:cubicBezTo>
                    <a:pt x="1032034" y="1890212"/>
                    <a:pt x="1032034" y="1890212"/>
                    <a:pt x="1032398" y="1890212"/>
                  </a:cubicBezTo>
                  <a:cubicBezTo>
                    <a:pt x="1032398" y="1890212"/>
                    <a:pt x="1032398" y="1890212"/>
                    <a:pt x="1032762" y="1890212"/>
                  </a:cubicBezTo>
                  <a:cubicBezTo>
                    <a:pt x="1032762" y="1890212"/>
                    <a:pt x="1033126" y="1890212"/>
                    <a:pt x="1033126" y="1890212"/>
                  </a:cubicBezTo>
                  <a:lnTo>
                    <a:pt x="1161676" y="1878214"/>
                  </a:lnTo>
                  <a:lnTo>
                    <a:pt x="1229774" y="1928023"/>
                  </a:lnTo>
                  <a:lnTo>
                    <a:pt x="1235965" y="1989830"/>
                  </a:lnTo>
                  <a:lnTo>
                    <a:pt x="1011277" y="2001465"/>
                  </a:lnTo>
                  <a:lnTo>
                    <a:pt x="962479" y="1943657"/>
                  </a:lnTo>
                  <a:cubicBezTo>
                    <a:pt x="961023" y="1942202"/>
                    <a:pt x="959202" y="1941112"/>
                    <a:pt x="957017" y="1941112"/>
                  </a:cubicBezTo>
                  <a:cubicBezTo>
                    <a:pt x="957017" y="1941112"/>
                    <a:pt x="957017" y="1941112"/>
                    <a:pt x="957017" y="1941112"/>
                  </a:cubicBezTo>
                  <a:cubicBezTo>
                    <a:pt x="954832" y="1941112"/>
                    <a:pt x="953011" y="1942202"/>
                    <a:pt x="951554" y="1943657"/>
                  </a:cubicBezTo>
                  <a:lnTo>
                    <a:pt x="876173" y="2030187"/>
                  </a:lnTo>
                  <a:lnTo>
                    <a:pt x="801520" y="1962562"/>
                  </a:lnTo>
                  <a:cubicBezTo>
                    <a:pt x="801156" y="1962199"/>
                    <a:pt x="800791" y="1962199"/>
                    <a:pt x="800427" y="1961835"/>
                  </a:cubicBezTo>
                  <a:cubicBezTo>
                    <a:pt x="800063" y="1961835"/>
                    <a:pt x="800063" y="1961472"/>
                    <a:pt x="799699" y="1961472"/>
                  </a:cubicBezTo>
                  <a:cubicBezTo>
                    <a:pt x="799699" y="1961472"/>
                    <a:pt x="799699" y="1961472"/>
                    <a:pt x="799699" y="1961472"/>
                  </a:cubicBezTo>
                  <a:cubicBezTo>
                    <a:pt x="798971" y="1961108"/>
                    <a:pt x="798242" y="1961108"/>
                    <a:pt x="797514" y="1960745"/>
                  </a:cubicBezTo>
                  <a:cubicBezTo>
                    <a:pt x="797514" y="1960745"/>
                    <a:pt x="797150" y="1960745"/>
                    <a:pt x="797150" y="1960745"/>
                  </a:cubicBezTo>
                  <a:cubicBezTo>
                    <a:pt x="797150" y="1960745"/>
                    <a:pt x="797150" y="1960745"/>
                    <a:pt x="797150" y="1960745"/>
                  </a:cubicBezTo>
                  <a:lnTo>
                    <a:pt x="693728" y="1958563"/>
                  </a:lnTo>
                  <a:lnTo>
                    <a:pt x="675520" y="1869488"/>
                  </a:lnTo>
                  <a:cubicBezTo>
                    <a:pt x="674792" y="1866216"/>
                    <a:pt x="671878" y="1863671"/>
                    <a:pt x="668237" y="1863671"/>
                  </a:cubicBezTo>
                  <a:lnTo>
                    <a:pt x="529855" y="1863671"/>
                  </a:lnTo>
                  <a:cubicBezTo>
                    <a:pt x="529855" y="1863671"/>
                    <a:pt x="529855" y="1863671"/>
                    <a:pt x="529855" y="1863671"/>
                  </a:cubicBezTo>
                  <a:lnTo>
                    <a:pt x="529855" y="1863671"/>
                  </a:lnTo>
                  <a:cubicBezTo>
                    <a:pt x="529855" y="1863671"/>
                    <a:pt x="529491" y="1863671"/>
                    <a:pt x="529491" y="1863671"/>
                  </a:cubicBezTo>
                  <a:cubicBezTo>
                    <a:pt x="528763" y="1863671"/>
                    <a:pt x="528398" y="1863671"/>
                    <a:pt x="527670" y="1864034"/>
                  </a:cubicBezTo>
                  <a:cubicBezTo>
                    <a:pt x="527306" y="1864034"/>
                    <a:pt x="527306" y="1864034"/>
                    <a:pt x="526942" y="1864398"/>
                  </a:cubicBezTo>
                  <a:cubicBezTo>
                    <a:pt x="526578" y="1864398"/>
                    <a:pt x="526213" y="1864761"/>
                    <a:pt x="526213" y="1864761"/>
                  </a:cubicBezTo>
                  <a:cubicBezTo>
                    <a:pt x="526213" y="1864761"/>
                    <a:pt x="525849" y="1864761"/>
                    <a:pt x="525849" y="1865125"/>
                  </a:cubicBezTo>
                  <a:cubicBezTo>
                    <a:pt x="525849" y="1865125"/>
                    <a:pt x="525485" y="1865125"/>
                    <a:pt x="525485" y="1865125"/>
                  </a:cubicBezTo>
                  <a:lnTo>
                    <a:pt x="448647" y="1917843"/>
                  </a:lnTo>
                  <a:lnTo>
                    <a:pt x="230878" y="1988012"/>
                  </a:lnTo>
                  <a:cubicBezTo>
                    <a:pt x="230514" y="1988012"/>
                    <a:pt x="230514" y="1988376"/>
                    <a:pt x="230150" y="1988376"/>
                  </a:cubicBezTo>
                  <a:cubicBezTo>
                    <a:pt x="229786" y="1988740"/>
                    <a:pt x="229058" y="1988740"/>
                    <a:pt x="228693" y="1989103"/>
                  </a:cubicBezTo>
                  <a:cubicBezTo>
                    <a:pt x="228693" y="1989103"/>
                    <a:pt x="228329" y="1989103"/>
                    <a:pt x="228329" y="1989467"/>
                  </a:cubicBezTo>
                  <a:lnTo>
                    <a:pt x="96867" y="2103628"/>
                  </a:lnTo>
                  <a:cubicBezTo>
                    <a:pt x="96867" y="2103628"/>
                    <a:pt x="96503" y="2103992"/>
                    <a:pt x="96503" y="2103992"/>
                  </a:cubicBezTo>
                  <a:cubicBezTo>
                    <a:pt x="96138" y="2104356"/>
                    <a:pt x="95774" y="2104719"/>
                    <a:pt x="95774" y="2105083"/>
                  </a:cubicBezTo>
                  <a:cubicBezTo>
                    <a:pt x="95774" y="2105446"/>
                    <a:pt x="95410" y="2105446"/>
                    <a:pt x="95410" y="2105810"/>
                  </a:cubicBezTo>
                  <a:lnTo>
                    <a:pt x="728" y="2290141"/>
                  </a:lnTo>
                  <a:cubicBezTo>
                    <a:pt x="0" y="2291232"/>
                    <a:pt x="0" y="2292686"/>
                    <a:pt x="0" y="2293777"/>
                  </a:cubicBezTo>
                  <a:lnTo>
                    <a:pt x="7283" y="2468655"/>
                  </a:lnTo>
                  <a:cubicBezTo>
                    <a:pt x="7283" y="2468655"/>
                    <a:pt x="7283" y="2468655"/>
                    <a:pt x="7283" y="2468655"/>
                  </a:cubicBezTo>
                  <a:cubicBezTo>
                    <a:pt x="7283" y="2469018"/>
                    <a:pt x="7283" y="2469746"/>
                    <a:pt x="7647" y="2470109"/>
                  </a:cubicBezTo>
                  <a:cubicBezTo>
                    <a:pt x="7647" y="2470109"/>
                    <a:pt x="7647" y="2470473"/>
                    <a:pt x="7647" y="2470473"/>
                  </a:cubicBezTo>
                  <a:cubicBezTo>
                    <a:pt x="7647" y="2470473"/>
                    <a:pt x="7647" y="2470473"/>
                    <a:pt x="7647" y="2470473"/>
                  </a:cubicBezTo>
                  <a:cubicBezTo>
                    <a:pt x="8012" y="2471200"/>
                    <a:pt x="8012" y="2471564"/>
                    <a:pt x="8376" y="2472291"/>
                  </a:cubicBezTo>
                  <a:cubicBezTo>
                    <a:pt x="8376" y="2472291"/>
                    <a:pt x="8376" y="2472291"/>
                    <a:pt x="8376" y="2472291"/>
                  </a:cubicBezTo>
                  <a:lnTo>
                    <a:pt x="115439" y="2637352"/>
                  </a:lnTo>
                  <a:cubicBezTo>
                    <a:pt x="115803" y="2638079"/>
                    <a:pt x="116532" y="2638807"/>
                    <a:pt x="116896" y="2639170"/>
                  </a:cubicBezTo>
                  <a:lnTo>
                    <a:pt x="235977" y="2732245"/>
                  </a:lnTo>
                  <a:cubicBezTo>
                    <a:pt x="235977" y="2732245"/>
                    <a:pt x="235977" y="2732245"/>
                    <a:pt x="235977" y="2732245"/>
                  </a:cubicBezTo>
                  <a:cubicBezTo>
                    <a:pt x="235977" y="2732245"/>
                    <a:pt x="235977" y="2732245"/>
                    <a:pt x="235977" y="2732245"/>
                  </a:cubicBezTo>
                  <a:cubicBezTo>
                    <a:pt x="236341" y="2732608"/>
                    <a:pt x="236705" y="2732608"/>
                    <a:pt x="236705" y="2732608"/>
                  </a:cubicBezTo>
                  <a:cubicBezTo>
                    <a:pt x="237069" y="2732608"/>
                    <a:pt x="237433" y="2732972"/>
                    <a:pt x="237797" y="2732972"/>
                  </a:cubicBezTo>
                  <a:cubicBezTo>
                    <a:pt x="238162" y="2732972"/>
                    <a:pt x="238526" y="2732972"/>
                    <a:pt x="238890" y="2733335"/>
                  </a:cubicBezTo>
                  <a:cubicBezTo>
                    <a:pt x="239254" y="2733335"/>
                    <a:pt x="239254" y="2733335"/>
                    <a:pt x="239618" y="2733699"/>
                  </a:cubicBezTo>
                  <a:lnTo>
                    <a:pt x="473410" y="2750060"/>
                  </a:lnTo>
                  <a:lnTo>
                    <a:pt x="654398" y="2750060"/>
                  </a:lnTo>
                  <a:lnTo>
                    <a:pt x="605237" y="2863858"/>
                  </a:lnTo>
                  <a:cubicBezTo>
                    <a:pt x="605237" y="2863858"/>
                    <a:pt x="605237" y="2864221"/>
                    <a:pt x="605237" y="2864221"/>
                  </a:cubicBezTo>
                  <a:cubicBezTo>
                    <a:pt x="605237" y="2864585"/>
                    <a:pt x="605237" y="2864585"/>
                    <a:pt x="604872" y="2864948"/>
                  </a:cubicBezTo>
                  <a:cubicBezTo>
                    <a:pt x="604872" y="2865676"/>
                    <a:pt x="604508" y="2866039"/>
                    <a:pt x="604508" y="2866766"/>
                  </a:cubicBezTo>
                  <a:cubicBezTo>
                    <a:pt x="604508" y="2866766"/>
                    <a:pt x="604508" y="2867130"/>
                    <a:pt x="604508" y="2867130"/>
                  </a:cubicBezTo>
                  <a:cubicBezTo>
                    <a:pt x="604508" y="2867130"/>
                    <a:pt x="604508" y="2867130"/>
                    <a:pt x="604508" y="2867494"/>
                  </a:cubicBezTo>
                  <a:cubicBezTo>
                    <a:pt x="604508" y="2868221"/>
                    <a:pt x="604872" y="2868948"/>
                    <a:pt x="605237" y="2869675"/>
                  </a:cubicBezTo>
                  <a:cubicBezTo>
                    <a:pt x="605237" y="2869675"/>
                    <a:pt x="605237" y="2870038"/>
                    <a:pt x="605237" y="2870038"/>
                  </a:cubicBezTo>
                  <a:cubicBezTo>
                    <a:pt x="605601" y="2870766"/>
                    <a:pt x="605965" y="2871493"/>
                    <a:pt x="606693" y="2871856"/>
                  </a:cubicBezTo>
                  <a:lnTo>
                    <a:pt x="804797" y="3064913"/>
                  </a:lnTo>
                  <a:lnTo>
                    <a:pt x="751266" y="3174348"/>
                  </a:lnTo>
                  <a:cubicBezTo>
                    <a:pt x="750901" y="3175076"/>
                    <a:pt x="750901" y="3175439"/>
                    <a:pt x="750537" y="3176166"/>
                  </a:cubicBezTo>
                  <a:lnTo>
                    <a:pt x="728687" y="3298326"/>
                  </a:lnTo>
                  <a:cubicBezTo>
                    <a:pt x="728687" y="3298326"/>
                    <a:pt x="728687" y="3298690"/>
                    <a:pt x="728687" y="3298690"/>
                  </a:cubicBezTo>
                  <a:cubicBezTo>
                    <a:pt x="728687" y="3298690"/>
                    <a:pt x="728687" y="3298690"/>
                    <a:pt x="728687" y="3299054"/>
                  </a:cubicBezTo>
                  <a:cubicBezTo>
                    <a:pt x="728687" y="3299417"/>
                    <a:pt x="728687" y="3299417"/>
                    <a:pt x="728687" y="3299781"/>
                  </a:cubicBezTo>
                  <a:cubicBezTo>
                    <a:pt x="728687" y="3300144"/>
                    <a:pt x="728687" y="3300508"/>
                    <a:pt x="728687" y="3300871"/>
                  </a:cubicBezTo>
                  <a:lnTo>
                    <a:pt x="765104" y="3525923"/>
                  </a:lnTo>
                  <a:cubicBezTo>
                    <a:pt x="765104" y="3525923"/>
                    <a:pt x="765104" y="3525923"/>
                    <a:pt x="765104" y="3525923"/>
                  </a:cubicBezTo>
                  <a:cubicBezTo>
                    <a:pt x="765104" y="3526286"/>
                    <a:pt x="765104" y="3526286"/>
                    <a:pt x="765468" y="3526650"/>
                  </a:cubicBezTo>
                  <a:cubicBezTo>
                    <a:pt x="765468" y="3527013"/>
                    <a:pt x="765832" y="3527377"/>
                    <a:pt x="765832" y="3527740"/>
                  </a:cubicBezTo>
                  <a:cubicBezTo>
                    <a:pt x="765832" y="3527740"/>
                    <a:pt x="765832" y="3528104"/>
                    <a:pt x="765832" y="3528104"/>
                  </a:cubicBezTo>
                  <a:cubicBezTo>
                    <a:pt x="765832" y="3528468"/>
                    <a:pt x="766196" y="3528468"/>
                    <a:pt x="766560" y="3528831"/>
                  </a:cubicBezTo>
                  <a:cubicBezTo>
                    <a:pt x="766560" y="3528831"/>
                    <a:pt x="766924" y="3529195"/>
                    <a:pt x="766924" y="3529195"/>
                  </a:cubicBezTo>
                  <a:lnTo>
                    <a:pt x="862335" y="3633904"/>
                  </a:lnTo>
                  <a:lnTo>
                    <a:pt x="864884" y="3790239"/>
                  </a:lnTo>
                  <a:cubicBezTo>
                    <a:pt x="864884" y="3792421"/>
                    <a:pt x="865976" y="3794239"/>
                    <a:pt x="867433" y="3795693"/>
                  </a:cubicBezTo>
                  <a:cubicBezTo>
                    <a:pt x="868890" y="3796784"/>
                    <a:pt x="870346" y="3797511"/>
                    <a:pt x="872167" y="3797511"/>
                  </a:cubicBezTo>
                  <a:cubicBezTo>
                    <a:pt x="872531" y="3797511"/>
                    <a:pt x="872895" y="3797511"/>
                    <a:pt x="873624" y="3797511"/>
                  </a:cubicBezTo>
                  <a:lnTo>
                    <a:pt x="1107052" y="3754973"/>
                  </a:lnTo>
                  <a:cubicBezTo>
                    <a:pt x="1107052" y="3754973"/>
                    <a:pt x="1107416" y="3754973"/>
                    <a:pt x="1107416" y="3754609"/>
                  </a:cubicBezTo>
                  <a:cubicBezTo>
                    <a:pt x="1107780" y="3754609"/>
                    <a:pt x="1108508" y="3754246"/>
                    <a:pt x="1108872" y="3753882"/>
                  </a:cubicBezTo>
                  <a:cubicBezTo>
                    <a:pt x="1109236" y="3753882"/>
                    <a:pt x="1109600" y="3753519"/>
                    <a:pt x="1109965" y="3753155"/>
                  </a:cubicBezTo>
                  <a:cubicBezTo>
                    <a:pt x="1109965" y="3753155"/>
                    <a:pt x="1110329" y="3753155"/>
                    <a:pt x="1110329" y="3752792"/>
                  </a:cubicBezTo>
                  <a:cubicBezTo>
                    <a:pt x="1110693" y="3752428"/>
                    <a:pt x="1111057" y="3752064"/>
                    <a:pt x="1111421" y="3751701"/>
                  </a:cubicBezTo>
                  <a:cubicBezTo>
                    <a:pt x="1111421" y="3751701"/>
                    <a:pt x="1111421" y="3751701"/>
                    <a:pt x="1111785" y="3751337"/>
                  </a:cubicBezTo>
                  <a:lnTo>
                    <a:pt x="1298965" y="3479385"/>
                  </a:lnTo>
                  <a:cubicBezTo>
                    <a:pt x="1298965" y="3479385"/>
                    <a:pt x="1298965" y="3479022"/>
                    <a:pt x="1299329" y="3479022"/>
                  </a:cubicBezTo>
                  <a:cubicBezTo>
                    <a:pt x="1299329" y="3478658"/>
                    <a:pt x="1299693" y="3478658"/>
                    <a:pt x="1299693" y="3478295"/>
                  </a:cubicBezTo>
                  <a:cubicBezTo>
                    <a:pt x="1299693" y="3477931"/>
                    <a:pt x="1299693" y="3477931"/>
                    <a:pt x="1300057" y="3477568"/>
                  </a:cubicBezTo>
                  <a:cubicBezTo>
                    <a:pt x="1300057" y="3477568"/>
                    <a:pt x="1300057" y="3477204"/>
                    <a:pt x="1300421" y="3477204"/>
                  </a:cubicBezTo>
                  <a:lnTo>
                    <a:pt x="1329190" y="3367041"/>
                  </a:lnTo>
                  <a:lnTo>
                    <a:pt x="1444994" y="3218341"/>
                  </a:lnTo>
                  <a:cubicBezTo>
                    <a:pt x="1444994" y="3217977"/>
                    <a:pt x="1445358" y="3217977"/>
                    <a:pt x="1445358" y="3217613"/>
                  </a:cubicBezTo>
                  <a:cubicBezTo>
                    <a:pt x="1445358" y="3217613"/>
                    <a:pt x="1445722" y="3217250"/>
                    <a:pt x="1445722" y="3217250"/>
                  </a:cubicBezTo>
                  <a:cubicBezTo>
                    <a:pt x="1445722" y="3217250"/>
                    <a:pt x="1445722" y="3217250"/>
                    <a:pt x="1445722" y="3216886"/>
                  </a:cubicBezTo>
                  <a:cubicBezTo>
                    <a:pt x="1446086" y="3216159"/>
                    <a:pt x="1446450" y="3215432"/>
                    <a:pt x="1446450" y="3214705"/>
                  </a:cubicBezTo>
                  <a:lnTo>
                    <a:pt x="1494884" y="2898034"/>
                  </a:lnTo>
                  <a:lnTo>
                    <a:pt x="1561889" y="2812230"/>
                  </a:lnTo>
                  <a:cubicBezTo>
                    <a:pt x="1561889" y="2812230"/>
                    <a:pt x="1561889" y="2812230"/>
                    <a:pt x="1561889" y="2812230"/>
                  </a:cubicBezTo>
                  <a:lnTo>
                    <a:pt x="1561889" y="2812230"/>
                  </a:lnTo>
                  <a:cubicBezTo>
                    <a:pt x="1562254" y="2811867"/>
                    <a:pt x="1562618" y="2811140"/>
                    <a:pt x="1562982" y="2810776"/>
                  </a:cubicBezTo>
                  <a:lnTo>
                    <a:pt x="1663126" y="2582089"/>
                  </a:lnTo>
                  <a:cubicBezTo>
                    <a:pt x="1663126" y="2582089"/>
                    <a:pt x="1663126" y="2582089"/>
                    <a:pt x="1663126" y="2582089"/>
                  </a:cubicBezTo>
                  <a:lnTo>
                    <a:pt x="1678785" y="2545732"/>
                  </a:lnTo>
                  <a:lnTo>
                    <a:pt x="1764363" y="2488651"/>
                  </a:lnTo>
                  <a:cubicBezTo>
                    <a:pt x="1764727" y="2488651"/>
                    <a:pt x="1764727" y="2488288"/>
                    <a:pt x="1765092" y="2487924"/>
                  </a:cubicBezTo>
                  <a:cubicBezTo>
                    <a:pt x="1765456" y="2487561"/>
                    <a:pt x="1765456" y="2487561"/>
                    <a:pt x="1765820" y="2487197"/>
                  </a:cubicBezTo>
                  <a:cubicBezTo>
                    <a:pt x="1765820" y="2487197"/>
                    <a:pt x="1766184" y="2486833"/>
                    <a:pt x="1766184" y="2486833"/>
                  </a:cubicBezTo>
                  <a:lnTo>
                    <a:pt x="1931514" y="2282870"/>
                  </a:lnTo>
                  <a:cubicBezTo>
                    <a:pt x="1931514" y="2282870"/>
                    <a:pt x="1931514" y="2282506"/>
                    <a:pt x="1931878" y="2282506"/>
                  </a:cubicBezTo>
                  <a:cubicBezTo>
                    <a:pt x="1931878" y="2282506"/>
                    <a:pt x="1932242" y="2282142"/>
                    <a:pt x="1932242" y="2282142"/>
                  </a:cubicBezTo>
                  <a:cubicBezTo>
                    <a:pt x="1932606" y="2281415"/>
                    <a:pt x="1932970" y="2280688"/>
                    <a:pt x="1933334" y="2279961"/>
                  </a:cubicBezTo>
                  <a:cubicBezTo>
                    <a:pt x="1933334" y="2279961"/>
                    <a:pt x="1933334" y="2279961"/>
                    <a:pt x="1933334" y="2279961"/>
                  </a:cubicBezTo>
                  <a:cubicBezTo>
                    <a:pt x="1933334" y="2279234"/>
                    <a:pt x="1933334" y="2278507"/>
                    <a:pt x="1933334" y="2277416"/>
                  </a:cubicBezTo>
                  <a:cubicBezTo>
                    <a:pt x="1933334" y="2277416"/>
                    <a:pt x="1933334" y="2277052"/>
                    <a:pt x="1933334" y="2277052"/>
                  </a:cubicBezTo>
                  <a:cubicBezTo>
                    <a:pt x="1933334" y="2277052"/>
                    <a:pt x="1933334" y="2276689"/>
                    <a:pt x="1933334" y="2276689"/>
                  </a:cubicBezTo>
                  <a:cubicBezTo>
                    <a:pt x="1933334" y="2276325"/>
                    <a:pt x="1932970" y="2276325"/>
                    <a:pt x="1932970" y="2275962"/>
                  </a:cubicBezTo>
                  <a:cubicBezTo>
                    <a:pt x="1932606" y="2275598"/>
                    <a:pt x="1932606" y="2274871"/>
                    <a:pt x="1932242" y="2274507"/>
                  </a:cubicBezTo>
                  <a:cubicBezTo>
                    <a:pt x="1932242" y="2274144"/>
                    <a:pt x="1931878" y="2274144"/>
                    <a:pt x="1931878" y="2274144"/>
                  </a:cubicBezTo>
                  <a:cubicBezTo>
                    <a:pt x="1931514" y="2273780"/>
                    <a:pt x="1931514" y="2273417"/>
                    <a:pt x="1931149" y="2273417"/>
                  </a:cubicBezTo>
                  <a:cubicBezTo>
                    <a:pt x="1930421" y="2273053"/>
                    <a:pt x="1930057" y="2272689"/>
                    <a:pt x="1929329" y="2272326"/>
                  </a:cubicBezTo>
                  <a:cubicBezTo>
                    <a:pt x="1928964" y="2272326"/>
                    <a:pt x="1928964" y="2271962"/>
                    <a:pt x="1928600" y="2271962"/>
                  </a:cubicBezTo>
                  <a:lnTo>
                    <a:pt x="1735594" y="2206883"/>
                  </a:lnTo>
                  <a:lnTo>
                    <a:pt x="1599762" y="2081451"/>
                  </a:lnTo>
                  <a:lnTo>
                    <a:pt x="1652566" y="2054546"/>
                  </a:lnTo>
                  <a:lnTo>
                    <a:pt x="1733774" y="2140349"/>
                  </a:lnTo>
                  <a:cubicBezTo>
                    <a:pt x="1733774" y="2140349"/>
                    <a:pt x="1734138" y="2140713"/>
                    <a:pt x="1734138" y="2140713"/>
                  </a:cubicBezTo>
                  <a:cubicBezTo>
                    <a:pt x="1734138" y="2140713"/>
                    <a:pt x="1734138" y="2141076"/>
                    <a:pt x="1734502" y="2141076"/>
                  </a:cubicBezTo>
                  <a:cubicBezTo>
                    <a:pt x="1734502" y="2141076"/>
                    <a:pt x="1734866" y="2141076"/>
                    <a:pt x="1735230" y="2141440"/>
                  </a:cubicBezTo>
                  <a:cubicBezTo>
                    <a:pt x="1735594" y="2141803"/>
                    <a:pt x="1736323" y="2142167"/>
                    <a:pt x="1736687" y="2142167"/>
                  </a:cubicBezTo>
                  <a:cubicBezTo>
                    <a:pt x="1737051" y="2142167"/>
                    <a:pt x="1737415" y="2142531"/>
                    <a:pt x="1737779" y="2142531"/>
                  </a:cubicBezTo>
                  <a:cubicBezTo>
                    <a:pt x="1737779" y="2142531"/>
                    <a:pt x="1738144" y="2142531"/>
                    <a:pt x="1738144" y="2142531"/>
                  </a:cubicBezTo>
                  <a:lnTo>
                    <a:pt x="2186791" y="2199975"/>
                  </a:lnTo>
                  <a:lnTo>
                    <a:pt x="2198808" y="2455930"/>
                  </a:lnTo>
                  <a:cubicBezTo>
                    <a:pt x="2198808" y="2455930"/>
                    <a:pt x="2198808" y="2456293"/>
                    <a:pt x="2198808" y="2456293"/>
                  </a:cubicBezTo>
                  <a:cubicBezTo>
                    <a:pt x="2198808" y="2456293"/>
                    <a:pt x="2198808" y="2456657"/>
                    <a:pt x="2198808" y="2456657"/>
                  </a:cubicBezTo>
                  <a:cubicBezTo>
                    <a:pt x="2198808" y="2457021"/>
                    <a:pt x="2199172" y="2457384"/>
                    <a:pt x="2199172" y="2457384"/>
                  </a:cubicBezTo>
                  <a:cubicBezTo>
                    <a:pt x="2199172" y="2457748"/>
                    <a:pt x="2199537" y="2458111"/>
                    <a:pt x="2199537" y="2458475"/>
                  </a:cubicBezTo>
                  <a:cubicBezTo>
                    <a:pt x="2199901" y="2458839"/>
                    <a:pt x="2199901" y="2459202"/>
                    <a:pt x="2200265" y="2459565"/>
                  </a:cubicBezTo>
                  <a:cubicBezTo>
                    <a:pt x="2200265" y="2459929"/>
                    <a:pt x="2200629" y="2459929"/>
                    <a:pt x="2200629" y="2460293"/>
                  </a:cubicBezTo>
                  <a:lnTo>
                    <a:pt x="2368508" y="2632626"/>
                  </a:lnTo>
                  <a:cubicBezTo>
                    <a:pt x="2369964" y="2634080"/>
                    <a:pt x="2371785" y="2634807"/>
                    <a:pt x="2373970" y="2634807"/>
                  </a:cubicBezTo>
                  <a:cubicBezTo>
                    <a:pt x="2376155" y="2634807"/>
                    <a:pt x="2377976" y="2633717"/>
                    <a:pt x="2379432" y="2632262"/>
                  </a:cubicBezTo>
                  <a:lnTo>
                    <a:pt x="2440248" y="2561729"/>
                  </a:lnTo>
                  <a:cubicBezTo>
                    <a:pt x="2441340" y="2560639"/>
                    <a:pt x="2442068" y="2558821"/>
                    <a:pt x="2442068" y="2557367"/>
                  </a:cubicBezTo>
                  <a:lnTo>
                    <a:pt x="2449351" y="2419936"/>
                  </a:lnTo>
                  <a:lnTo>
                    <a:pt x="2663114" y="2243967"/>
                  </a:lnTo>
                  <a:lnTo>
                    <a:pt x="2839004" y="2412665"/>
                  </a:lnTo>
                  <a:lnTo>
                    <a:pt x="2866681" y="2618810"/>
                  </a:lnTo>
                  <a:close/>
                  <a:moveTo>
                    <a:pt x="2441340" y="2406848"/>
                  </a:moveTo>
                  <a:lnTo>
                    <a:pt x="2214103" y="2202156"/>
                  </a:lnTo>
                  <a:lnTo>
                    <a:pt x="2643814" y="2239968"/>
                  </a:lnTo>
                  <a:lnTo>
                    <a:pt x="2441340" y="2406848"/>
                  </a:lnTo>
                  <a:close/>
                  <a:moveTo>
                    <a:pt x="2212282" y="2446477"/>
                  </a:moveTo>
                  <a:lnTo>
                    <a:pt x="2201357" y="2209792"/>
                  </a:lnTo>
                  <a:lnTo>
                    <a:pt x="2424953" y="2411210"/>
                  </a:lnTo>
                  <a:lnTo>
                    <a:pt x="2212282" y="2446477"/>
                  </a:lnTo>
                  <a:close/>
                  <a:moveTo>
                    <a:pt x="1666040" y="2047638"/>
                  </a:moveTo>
                  <a:lnTo>
                    <a:pt x="1861594" y="1967652"/>
                  </a:lnTo>
                  <a:lnTo>
                    <a:pt x="1738144" y="2123625"/>
                  </a:lnTo>
                  <a:lnTo>
                    <a:pt x="1666040" y="2047638"/>
                  </a:lnTo>
                  <a:close/>
                  <a:moveTo>
                    <a:pt x="1768005" y="2374853"/>
                  </a:moveTo>
                  <a:lnTo>
                    <a:pt x="1740693" y="2223244"/>
                  </a:lnTo>
                  <a:lnTo>
                    <a:pt x="1909300" y="2279961"/>
                  </a:lnTo>
                  <a:lnTo>
                    <a:pt x="1768005" y="2374853"/>
                  </a:lnTo>
                  <a:close/>
                  <a:moveTo>
                    <a:pt x="1889271" y="2310865"/>
                  </a:moveTo>
                  <a:lnTo>
                    <a:pt x="1768005" y="2460656"/>
                  </a:lnTo>
                  <a:lnTo>
                    <a:pt x="1769826" y="2391214"/>
                  </a:lnTo>
                  <a:lnTo>
                    <a:pt x="1889271" y="2310865"/>
                  </a:lnTo>
                  <a:close/>
                  <a:moveTo>
                    <a:pt x="1754531" y="2382852"/>
                  </a:moveTo>
                  <a:lnTo>
                    <a:pt x="1525837" y="2480653"/>
                  </a:lnTo>
                  <a:lnTo>
                    <a:pt x="1726854" y="2229424"/>
                  </a:lnTo>
                  <a:lnTo>
                    <a:pt x="1754531" y="2382852"/>
                  </a:lnTo>
                  <a:close/>
                  <a:moveTo>
                    <a:pt x="1433704" y="3201980"/>
                  </a:moveTo>
                  <a:lnTo>
                    <a:pt x="1245069" y="3103088"/>
                  </a:lnTo>
                  <a:lnTo>
                    <a:pt x="1477768" y="2912213"/>
                  </a:lnTo>
                  <a:lnTo>
                    <a:pt x="1433704" y="3201980"/>
                  </a:lnTo>
                  <a:close/>
                  <a:moveTo>
                    <a:pt x="1325184" y="3347772"/>
                  </a:moveTo>
                  <a:lnTo>
                    <a:pt x="1245069" y="3119449"/>
                  </a:lnTo>
                  <a:lnTo>
                    <a:pt x="1428242" y="3215432"/>
                  </a:lnTo>
                  <a:lnTo>
                    <a:pt x="1325184" y="3347772"/>
                  </a:lnTo>
                  <a:close/>
                  <a:moveTo>
                    <a:pt x="1289861" y="3460116"/>
                  </a:moveTo>
                  <a:lnTo>
                    <a:pt x="1179884" y="3344864"/>
                  </a:lnTo>
                  <a:lnTo>
                    <a:pt x="1313531" y="3368859"/>
                  </a:lnTo>
                  <a:lnTo>
                    <a:pt x="1289861" y="3460116"/>
                  </a:lnTo>
                  <a:close/>
                  <a:moveTo>
                    <a:pt x="1108872" y="3729887"/>
                  </a:moveTo>
                  <a:lnTo>
                    <a:pt x="1033126" y="3472841"/>
                  </a:lnTo>
                  <a:lnTo>
                    <a:pt x="1280028" y="3481567"/>
                  </a:lnTo>
                  <a:lnTo>
                    <a:pt x="1108872" y="3729887"/>
                  </a:lnTo>
                  <a:close/>
                  <a:moveTo>
                    <a:pt x="777849" y="3507017"/>
                  </a:moveTo>
                  <a:lnTo>
                    <a:pt x="745439" y="3306325"/>
                  </a:lnTo>
                  <a:lnTo>
                    <a:pt x="943543" y="3325231"/>
                  </a:lnTo>
                  <a:lnTo>
                    <a:pt x="777849" y="3507017"/>
                  </a:lnTo>
                  <a:close/>
                  <a:moveTo>
                    <a:pt x="254185" y="2147621"/>
                  </a:moveTo>
                  <a:lnTo>
                    <a:pt x="116896" y="2105083"/>
                  </a:lnTo>
                  <a:lnTo>
                    <a:pt x="228693" y="2008009"/>
                  </a:lnTo>
                  <a:lnTo>
                    <a:pt x="254185" y="2147621"/>
                  </a:lnTo>
                  <a:close/>
                  <a:moveTo>
                    <a:pt x="241803" y="1998920"/>
                  </a:moveTo>
                  <a:lnTo>
                    <a:pt x="431532" y="1937839"/>
                  </a:lnTo>
                  <a:lnTo>
                    <a:pt x="267659" y="2141076"/>
                  </a:lnTo>
                  <a:lnTo>
                    <a:pt x="241803" y="1998920"/>
                  </a:lnTo>
                  <a:close/>
                  <a:moveTo>
                    <a:pt x="522572" y="1884031"/>
                  </a:moveTo>
                  <a:lnTo>
                    <a:pt x="519294" y="2132714"/>
                  </a:lnTo>
                  <a:lnTo>
                    <a:pt x="279312" y="2150166"/>
                  </a:lnTo>
                  <a:lnTo>
                    <a:pt x="457387" y="1928750"/>
                  </a:lnTo>
                  <a:lnTo>
                    <a:pt x="522572" y="1884031"/>
                  </a:lnTo>
                  <a:close/>
                  <a:moveTo>
                    <a:pt x="866705" y="2040003"/>
                  </a:moveTo>
                  <a:lnTo>
                    <a:pt x="708659" y="2177434"/>
                  </a:lnTo>
                  <a:lnTo>
                    <a:pt x="799699" y="1979287"/>
                  </a:lnTo>
                  <a:lnTo>
                    <a:pt x="866705" y="2040003"/>
                  </a:lnTo>
                  <a:close/>
                  <a:moveTo>
                    <a:pt x="491982" y="2335224"/>
                  </a:moveTo>
                  <a:lnTo>
                    <a:pt x="282953" y="2164709"/>
                  </a:lnTo>
                  <a:lnTo>
                    <a:pt x="518202" y="2147621"/>
                  </a:lnTo>
                  <a:lnTo>
                    <a:pt x="491982" y="2335224"/>
                  </a:lnTo>
                  <a:close/>
                  <a:moveTo>
                    <a:pt x="486156" y="2349403"/>
                  </a:moveTo>
                  <a:lnTo>
                    <a:pt x="288780" y="2524645"/>
                  </a:lnTo>
                  <a:lnTo>
                    <a:pt x="271665" y="2174161"/>
                  </a:lnTo>
                  <a:lnTo>
                    <a:pt x="486156" y="2349403"/>
                  </a:lnTo>
                  <a:close/>
                  <a:moveTo>
                    <a:pt x="496716" y="2359220"/>
                  </a:moveTo>
                  <a:lnTo>
                    <a:pt x="615069" y="2482107"/>
                  </a:lnTo>
                  <a:lnTo>
                    <a:pt x="305167" y="2529008"/>
                  </a:lnTo>
                  <a:lnTo>
                    <a:pt x="496716" y="2359220"/>
                  </a:lnTo>
                  <a:close/>
                  <a:moveTo>
                    <a:pt x="508370" y="2350130"/>
                  </a:moveTo>
                  <a:lnTo>
                    <a:pt x="677341" y="2222517"/>
                  </a:lnTo>
                  <a:lnTo>
                    <a:pt x="626358" y="2472291"/>
                  </a:lnTo>
                  <a:lnTo>
                    <a:pt x="508370" y="2350130"/>
                  </a:lnTo>
                  <a:close/>
                  <a:moveTo>
                    <a:pt x="506913" y="2332679"/>
                  </a:moveTo>
                  <a:lnTo>
                    <a:pt x="532404" y="2149802"/>
                  </a:lnTo>
                  <a:lnTo>
                    <a:pt x="673335" y="2206883"/>
                  </a:lnTo>
                  <a:lnTo>
                    <a:pt x="506913" y="2332679"/>
                  </a:lnTo>
                  <a:close/>
                  <a:moveTo>
                    <a:pt x="1063352" y="2151620"/>
                  </a:moveTo>
                  <a:lnTo>
                    <a:pt x="1177335" y="2126170"/>
                  </a:lnTo>
                  <a:lnTo>
                    <a:pt x="952283" y="2316318"/>
                  </a:lnTo>
                  <a:lnTo>
                    <a:pt x="1063352" y="2151620"/>
                  </a:lnTo>
                  <a:close/>
                  <a:moveTo>
                    <a:pt x="1134364" y="2294867"/>
                  </a:moveTo>
                  <a:lnTo>
                    <a:pt x="1147109" y="2462111"/>
                  </a:lnTo>
                  <a:lnTo>
                    <a:pt x="935895" y="2357038"/>
                  </a:lnTo>
                  <a:lnTo>
                    <a:pt x="1134364" y="2294867"/>
                  </a:lnTo>
                  <a:close/>
                  <a:moveTo>
                    <a:pt x="923150" y="2367218"/>
                  </a:moveTo>
                  <a:lnTo>
                    <a:pt x="1138369" y="2474472"/>
                  </a:lnTo>
                  <a:lnTo>
                    <a:pt x="910040" y="2576272"/>
                  </a:lnTo>
                  <a:lnTo>
                    <a:pt x="923150" y="2367218"/>
                  </a:lnTo>
                  <a:close/>
                  <a:moveTo>
                    <a:pt x="895474" y="2577363"/>
                  </a:moveTo>
                  <a:lnTo>
                    <a:pt x="649664" y="2486833"/>
                  </a:lnTo>
                  <a:lnTo>
                    <a:pt x="908947" y="2367582"/>
                  </a:lnTo>
                  <a:lnTo>
                    <a:pt x="895474" y="2577363"/>
                  </a:lnTo>
                  <a:close/>
                  <a:moveTo>
                    <a:pt x="1148202" y="2485743"/>
                  </a:moveTo>
                  <a:lnTo>
                    <a:pt x="1151479" y="2845316"/>
                  </a:lnTo>
                  <a:lnTo>
                    <a:pt x="914046" y="2589724"/>
                  </a:lnTo>
                  <a:lnTo>
                    <a:pt x="1148202" y="2485743"/>
                  </a:lnTo>
                  <a:close/>
                  <a:moveTo>
                    <a:pt x="1162040" y="2462474"/>
                  </a:moveTo>
                  <a:lnTo>
                    <a:pt x="1148930" y="2294140"/>
                  </a:lnTo>
                  <a:lnTo>
                    <a:pt x="1380901" y="2339587"/>
                  </a:lnTo>
                  <a:lnTo>
                    <a:pt x="1162040" y="2462474"/>
                  </a:lnTo>
                  <a:close/>
                  <a:moveTo>
                    <a:pt x="1135456" y="2279234"/>
                  </a:moveTo>
                  <a:lnTo>
                    <a:pt x="949005" y="2337769"/>
                  </a:lnTo>
                  <a:lnTo>
                    <a:pt x="1188259" y="2135623"/>
                  </a:lnTo>
                  <a:lnTo>
                    <a:pt x="1135456" y="2279234"/>
                  </a:lnTo>
                  <a:close/>
                  <a:moveTo>
                    <a:pt x="1203554" y="2093812"/>
                  </a:moveTo>
                  <a:lnTo>
                    <a:pt x="1159855" y="2008009"/>
                  </a:lnTo>
                  <a:lnTo>
                    <a:pt x="1234508" y="2004010"/>
                  </a:lnTo>
                  <a:lnTo>
                    <a:pt x="1203554" y="2093812"/>
                  </a:lnTo>
                  <a:close/>
                  <a:moveTo>
                    <a:pt x="1147838" y="2016007"/>
                  </a:moveTo>
                  <a:lnTo>
                    <a:pt x="1194086" y="2106901"/>
                  </a:lnTo>
                  <a:lnTo>
                    <a:pt x="1074277" y="2133805"/>
                  </a:lnTo>
                  <a:lnTo>
                    <a:pt x="1147838" y="2016007"/>
                  </a:lnTo>
                  <a:close/>
                  <a:moveTo>
                    <a:pt x="1060439" y="2128351"/>
                  </a:moveTo>
                  <a:lnTo>
                    <a:pt x="1019288" y="2015280"/>
                  </a:lnTo>
                  <a:lnTo>
                    <a:pt x="1134728" y="2009463"/>
                  </a:lnTo>
                  <a:lnTo>
                    <a:pt x="1060439" y="2128351"/>
                  </a:lnTo>
                  <a:close/>
                  <a:moveTo>
                    <a:pt x="921693" y="2335587"/>
                  </a:moveTo>
                  <a:lnTo>
                    <a:pt x="887098" y="2053819"/>
                  </a:lnTo>
                  <a:lnTo>
                    <a:pt x="1048786" y="2147621"/>
                  </a:lnTo>
                  <a:lnTo>
                    <a:pt x="921693" y="2335587"/>
                  </a:lnTo>
                  <a:close/>
                  <a:moveTo>
                    <a:pt x="907491" y="2341041"/>
                  </a:moveTo>
                  <a:lnTo>
                    <a:pt x="700283" y="2204338"/>
                  </a:lnTo>
                  <a:lnTo>
                    <a:pt x="872167" y="2054546"/>
                  </a:lnTo>
                  <a:lnTo>
                    <a:pt x="907491" y="2341041"/>
                  </a:lnTo>
                  <a:close/>
                  <a:moveTo>
                    <a:pt x="695549" y="2171980"/>
                  </a:moveTo>
                  <a:lnTo>
                    <a:pt x="695549" y="1972379"/>
                  </a:lnTo>
                  <a:lnTo>
                    <a:pt x="786225" y="1974560"/>
                  </a:lnTo>
                  <a:lnTo>
                    <a:pt x="695549" y="2171980"/>
                  </a:lnTo>
                  <a:close/>
                  <a:moveTo>
                    <a:pt x="680982" y="2194158"/>
                  </a:moveTo>
                  <a:lnTo>
                    <a:pt x="538959" y="2136714"/>
                  </a:lnTo>
                  <a:lnTo>
                    <a:pt x="680982" y="1983286"/>
                  </a:lnTo>
                  <a:lnTo>
                    <a:pt x="680982" y="2194158"/>
                  </a:lnTo>
                  <a:close/>
                  <a:moveTo>
                    <a:pt x="533861" y="2120716"/>
                  </a:moveTo>
                  <a:lnTo>
                    <a:pt x="537138" y="1882940"/>
                  </a:lnTo>
                  <a:lnTo>
                    <a:pt x="676612" y="1966562"/>
                  </a:lnTo>
                  <a:lnTo>
                    <a:pt x="533861" y="2120716"/>
                  </a:lnTo>
                  <a:close/>
                  <a:moveTo>
                    <a:pt x="274214" y="2530462"/>
                  </a:moveTo>
                  <a:lnTo>
                    <a:pt x="27312" y="2463201"/>
                  </a:lnTo>
                  <a:lnTo>
                    <a:pt x="257098" y="2177797"/>
                  </a:lnTo>
                  <a:lnTo>
                    <a:pt x="274214" y="2530462"/>
                  </a:lnTo>
                  <a:close/>
                  <a:moveTo>
                    <a:pt x="288052" y="2546459"/>
                  </a:moveTo>
                  <a:lnTo>
                    <a:pt x="595768" y="2499922"/>
                  </a:lnTo>
                  <a:lnTo>
                    <a:pt x="251636" y="2710067"/>
                  </a:lnTo>
                  <a:lnTo>
                    <a:pt x="288052" y="2546459"/>
                  </a:lnTo>
                  <a:close/>
                  <a:moveTo>
                    <a:pt x="693000" y="2217063"/>
                  </a:moveTo>
                  <a:lnTo>
                    <a:pt x="901664" y="2354493"/>
                  </a:lnTo>
                  <a:lnTo>
                    <a:pt x="640560" y="2474836"/>
                  </a:lnTo>
                  <a:lnTo>
                    <a:pt x="693000" y="2217063"/>
                  </a:lnTo>
                  <a:close/>
                  <a:moveTo>
                    <a:pt x="886005" y="2589361"/>
                  </a:moveTo>
                  <a:lnTo>
                    <a:pt x="671878" y="2729336"/>
                  </a:lnTo>
                  <a:lnTo>
                    <a:pt x="639468" y="2498468"/>
                  </a:lnTo>
                  <a:lnTo>
                    <a:pt x="886005" y="2589361"/>
                  </a:lnTo>
                  <a:close/>
                  <a:moveTo>
                    <a:pt x="900936" y="2596996"/>
                  </a:moveTo>
                  <a:lnTo>
                    <a:pt x="1137277" y="2851133"/>
                  </a:lnTo>
                  <a:lnTo>
                    <a:pt x="684260" y="2738425"/>
                  </a:lnTo>
                  <a:lnTo>
                    <a:pt x="900936" y="2596996"/>
                  </a:lnTo>
                  <a:close/>
                  <a:moveTo>
                    <a:pt x="1087022" y="2853678"/>
                  </a:moveTo>
                  <a:lnTo>
                    <a:pt x="786589" y="2840589"/>
                  </a:lnTo>
                  <a:lnTo>
                    <a:pt x="692636" y="2755513"/>
                  </a:lnTo>
                  <a:lnTo>
                    <a:pt x="1087022" y="2853678"/>
                  </a:lnTo>
                  <a:close/>
                  <a:moveTo>
                    <a:pt x="1133635" y="2870402"/>
                  </a:moveTo>
                  <a:lnTo>
                    <a:pt x="820092" y="3050370"/>
                  </a:lnTo>
                  <a:lnTo>
                    <a:pt x="792052" y="2855495"/>
                  </a:lnTo>
                  <a:lnTo>
                    <a:pt x="1133635" y="2870402"/>
                  </a:lnTo>
                  <a:close/>
                  <a:moveTo>
                    <a:pt x="777485" y="2855859"/>
                  </a:moveTo>
                  <a:lnTo>
                    <a:pt x="804433" y="3042008"/>
                  </a:lnTo>
                  <a:lnTo>
                    <a:pt x="629271" y="2871129"/>
                  </a:lnTo>
                  <a:lnTo>
                    <a:pt x="777485" y="2855859"/>
                  </a:lnTo>
                  <a:close/>
                  <a:moveTo>
                    <a:pt x="1154757" y="2875128"/>
                  </a:moveTo>
                  <a:lnTo>
                    <a:pt x="1221762" y="3096180"/>
                  </a:lnTo>
                  <a:lnTo>
                    <a:pt x="837572" y="3057278"/>
                  </a:lnTo>
                  <a:lnTo>
                    <a:pt x="1154757" y="2875128"/>
                  </a:lnTo>
                  <a:close/>
                  <a:moveTo>
                    <a:pt x="1025843" y="3452481"/>
                  </a:moveTo>
                  <a:lnTo>
                    <a:pt x="970127" y="3327412"/>
                  </a:lnTo>
                  <a:lnTo>
                    <a:pt x="1142375" y="3339774"/>
                  </a:lnTo>
                  <a:lnTo>
                    <a:pt x="1025843" y="3452481"/>
                  </a:lnTo>
                  <a:close/>
                  <a:moveTo>
                    <a:pt x="1159127" y="3344137"/>
                  </a:moveTo>
                  <a:lnTo>
                    <a:pt x="1276023" y="3466660"/>
                  </a:lnTo>
                  <a:lnTo>
                    <a:pt x="1040774" y="3458298"/>
                  </a:lnTo>
                  <a:lnTo>
                    <a:pt x="1159127" y="3344137"/>
                  </a:lnTo>
                  <a:close/>
                  <a:moveTo>
                    <a:pt x="1160583" y="3326685"/>
                  </a:moveTo>
                  <a:cubicBezTo>
                    <a:pt x="1160219" y="3326685"/>
                    <a:pt x="1160219" y="3326685"/>
                    <a:pt x="1160583" y="3326685"/>
                  </a:cubicBezTo>
                  <a:cubicBezTo>
                    <a:pt x="1160219" y="3326685"/>
                    <a:pt x="1159855" y="3326685"/>
                    <a:pt x="1159855" y="3326685"/>
                  </a:cubicBezTo>
                  <a:lnTo>
                    <a:pt x="978138" y="3313597"/>
                  </a:lnTo>
                  <a:lnTo>
                    <a:pt x="1228681" y="3116540"/>
                  </a:lnTo>
                  <a:lnTo>
                    <a:pt x="1311710" y="3353590"/>
                  </a:lnTo>
                  <a:lnTo>
                    <a:pt x="1160583" y="3326685"/>
                  </a:lnTo>
                  <a:close/>
                  <a:moveTo>
                    <a:pt x="1213387" y="3109996"/>
                  </a:moveTo>
                  <a:lnTo>
                    <a:pt x="960658" y="3308143"/>
                  </a:lnTo>
                  <a:lnTo>
                    <a:pt x="827740" y="3070367"/>
                  </a:lnTo>
                  <a:lnTo>
                    <a:pt x="1213387" y="3109996"/>
                  </a:lnTo>
                  <a:close/>
                  <a:moveTo>
                    <a:pt x="956288" y="3332502"/>
                  </a:moveTo>
                  <a:lnTo>
                    <a:pt x="1012734" y="3459753"/>
                  </a:lnTo>
                  <a:lnTo>
                    <a:pt x="793872" y="3510653"/>
                  </a:lnTo>
                  <a:lnTo>
                    <a:pt x="956288" y="3332502"/>
                  </a:lnTo>
                  <a:close/>
                  <a:moveTo>
                    <a:pt x="1094670" y="3732431"/>
                  </a:moveTo>
                  <a:lnTo>
                    <a:pt x="882364" y="3627723"/>
                  </a:lnTo>
                  <a:lnTo>
                    <a:pt x="1020017" y="3479385"/>
                  </a:lnTo>
                  <a:lnTo>
                    <a:pt x="1094670" y="3732431"/>
                  </a:lnTo>
                  <a:close/>
                  <a:moveTo>
                    <a:pt x="1482866" y="2889308"/>
                  </a:moveTo>
                  <a:lnTo>
                    <a:pt x="1235965" y="3091817"/>
                  </a:lnTo>
                  <a:lnTo>
                    <a:pt x="1168595" y="2870038"/>
                  </a:lnTo>
                  <a:lnTo>
                    <a:pt x="1539311" y="2816957"/>
                  </a:lnTo>
                  <a:lnTo>
                    <a:pt x="1482866" y="2889308"/>
                  </a:lnTo>
                  <a:close/>
                  <a:moveTo>
                    <a:pt x="1548051" y="2800960"/>
                  </a:moveTo>
                  <a:lnTo>
                    <a:pt x="1185710" y="2852951"/>
                  </a:lnTo>
                  <a:lnTo>
                    <a:pt x="1526930" y="2591906"/>
                  </a:lnTo>
                  <a:lnTo>
                    <a:pt x="1548051" y="2800960"/>
                  </a:lnTo>
                  <a:close/>
                  <a:moveTo>
                    <a:pt x="1541132" y="2585725"/>
                  </a:moveTo>
                  <a:lnTo>
                    <a:pt x="1644918" y="2585725"/>
                  </a:lnTo>
                  <a:lnTo>
                    <a:pt x="1560433" y="2778782"/>
                  </a:lnTo>
                  <a:lnTo>
                    <a:pt x="1541132" y="2585725"/>
                  </a:lnTo>
                  <a:close/>
                  <a:moveTo>
                    <a:pt x="1166410" y="2849315"/>
                  </a:moveTo>
                  <a:lnTo>
                    <a:pt x="1162768" y="2478471"/>
                  </a:lnTo>
                  <a:lnTo>
                    <a:pt x="1394375" y="2348312"/>
                  </a:lnTo>
                  <a:lnTo>
                    <a:pt x="1395832" y="2432661"/>
                  </a:lnTo>
                  <a:cubicBezTo>
                    <a:pt x="1395832" y="2434479"/>
                    <a:pt x="1396560" y="2435933"/>
                    <a:pt x="1397652" y="2437388"/>
                  </a:cubicBezTo>
                  <a:lnTo>
                    <a:pt x="1521832" y="2576999"/>
                  </a:lnTo>
                  <a:lnTo>
                    <a:pt x="1166410" y="2849315"/>
                  </a:lnTo>
                  <a:close/>
                  <a:moveTo>
                    <a:pt x="1150751" y="2279597"/>
                  </a:moveTo>
                  <a:lnTo>
                    <a:pt x="1207196" y="2126170"/>
                  </a:lnTo>
                  <a:lnTo>
                    <a:pt x="1381993" y="2324680"/>
                  </a:lnTo>
                  <a:lnTo>
                    <a:pt x="1150751" y="2279597"/>
                  </a:lnTo>
                  <a:close/>
                  <a:moveTo>
                    <a:pt x="1246889" y="2013099"/>
                  </a:moveTo>
                  <a:lnTo>
                    <a:pt x="1569173" y="2082541"/>
                  </a:lnTo>
                  <a:lnTo>
                    <a:pt x="1376167" y="2225062"/>
                  </a:lnTo>
                  <a:lnTo>
                    <a:pt x="1213387" y="2109446"/>
                  </a:lnTo>
                  <a:lnTo>
                    <a:pt x="1246889" y="2013099"/>
                  </a:lnTo>
                  <a:close/>
                  <a:moveTo>
                    <a:pt x="703196" y="1624804"/>
                  </a:moveTo>
                  <a:lnTo>
                    <a:pt x="556803" y="1608807"/>
                  </a:lnTo>
                  <a:lnTo>
                    <a:pt x="556803" y="1408115"/>
                  </a:lnTo>
                  <a:lnTo>
                    <a:pt x="758185" y="1585538"/>
                  </a:lnTo>
                  <a:lnTo>
                    <a:pt x="703196" y="1624804"/>
                  </a:lnTo>
                  <a:close/>
                  <a:moveTo>
                    <a:pt x="666052" y="1682248"/>
                  </a:moveTo>
                  <a:lnTo>
                    <a:pt x="480693" y="1752054"/>
                  </a:lnTo>
                  <a:lnTo>
                    <a:pt x="553526" y="1623350"/>
                  </a:lnTo>
                  <a:lnTo>
                    <a:pt x="693000" y="1638620"/>
                  </a:lnTo>
                  <a:lnTo>
                    <a:pt x="666052" y="1682248"/>
                  </a:lnTo>
                  <a:close/>
                  <a:moveTo>
                    <a:pt x="1238150" y="777681"/>
                  </a:moveTo>
                  <a:lnTo>
                    <a:pt x="1440259" y="900568"/>
                  </a:lnTo>
                  <a:lnTo>
                    <a:pt x="1221762" y="870028"/>
                  </a:lnTo>
                  <a:lnTo>
                    <a:pt x="1238150" y="777681"/>
                  </a:lnTo>
                  <a:close/>
                  <a:moveTo>
                    <a:pt x="2446074" y="263226"/>
                  </a:moveTo>
                  <a:lnTo>
                    <a:pt x="2753426" y="265044"/>
                  </a:lnTo>
                  <a:lnTo>
                    <a:pt x="2356126" y="344303"/>
                  </a:lnTo>
                  <a:lnTo>
                    <a:pt x="2446074" y="263226"/>
                  </a:lnTo>
                  <a:close/>
                  <a:moveTo>
                    <a:pt x="2867773" y="397384"/>
                  </a:moveTo>
                  <a:lnTo>
                    <a:pt x="2660201" y="601712"/>
                  </a:lnTo>
                  <a:lnTo>
                    <a:pt x="2824074" y="276678"/>
                  </a:lnTo>
                  <a:lnTo>
                    <a:pt x="2867773" y="397384"/>
                  </a:lnTo>
                  <a:close/>
                  <a:moveTo>
                    <a:pt x="3634333" y="21451"/>
                  </a:moveTo>
                  <a:lnTo>
                    <a:pt x="3753414" y="393385"/>
                  </a:lnTo>
                  <a:lnTo>
                    <a:pt x="3534553" y="151246"/>
                  </a:lnTo>
                  <a:lnTo>
                    <a:pt x="3634333" y="21451"/>
                  </a:lnTo>
                  <a:close/>
                  <a:moveTo>
                    <a:pt x="3960987" y="221415"/>
                  </a:moveTo>
                  <a:lnTo>
                    <a:pt x="3664559" y="15997"/>
                  </a:lnTo>
                  <a:lnTo>
                    <a:pt x="3937316" y="41811"/>
                  </a:lnTo>
                  <a:lnTo>
                    <a:pt x="3960987" y="221415"/>
                  </a:lnTo>
                  <a:close/>
                  <a:moveTo>
                    <a:pt x="3774172" y="410473"/>
                  </a:moveTo>
                  <a:lnTo>
                    <a:pt x="3650357" y="24359"/>
                  </a:lnTo>
                  <a:lnTo>
                    <a:pt x="3958438" y="237776"/>
                  </a:lnTo>
                  <a:lnTo>
                    <a:pt x="3774172" y="410473"/>
                  </a:lnTo>
                  <a:close/>
                  <a:moveTo>
                    <a:pt x="3565143" y="488277"/>
                  </a:moveTo>
                  <a:cubicBezTo>
                    <a:pt x="3551305" y="446103"/>
                    <a:pt x="3533461" y="391204"/>
                    <a:pt x="3515617" y="336668"/>
                  </a:cubicBezTo>
                  <a:cubicBezTo>
                    <a:pt x="3496680" y="279223"/>
                    <a:pt x="3478108" y="221415"/>
                    <a:pt x="3463906" y="178514"/>
                  </a:cubicBezTo>
                  <a:cubicBezTo>
                    <a:pt x="3456987" y="157063"/>
                    <a:pt x="3450796" y="138885"/>
                    <a:pt x="3446790" y="126523"/>
                  </a:cubicBezTo>
                  <a:cubicBezTo>
                    <a:pt x="3444969" y="121070"/>
                    <a:pt x="3443512" y="116707"/>
                    <a:pt x="3442420" y="113435"/>
                  </a:cubicBezTo>
                  <a:lnTo>
                    <a:pt x="3518894" y="156336"/>
                  </a:lnTo>
                  <a:lnTo>
                    <a:pt x="3565143" y="488277"/>
                  </a:lnTo>
                  <a:close/>
                  <a:moveTo>
                    <a:pt x="3093189" y="1290681"/>
                  </a:moveTo>
                  <a:lnTo>
                    <a:pt x="3504328" y="1118348"/>
                  </a:lnTo>
                  <a:lnTo>
                    <a:pt x="3406732" y="1447381"/>
                  </a:lnTo>
                  <a:lnTo>
                    <a:pt x="3093189" y="1290681"/>
                  </a:lnTo>
                  <a:close/>
                  <a:moveTo>
                    <a:pt x="3245773" y="1565905"/>
                  </a:moveTo>
                  <a:lnTo>
                    <a:pt x="3094282" y="1307405"/>
                  </a:lnTo>
                  <a:lnTo>
                    <a:pt x="3396900" y="1458651"/>
                  </a:lnTo>
                  <a:lnTo>
                    <a:pt x="3245773" y="1565905"/>
                  </a:lnTo>
                  <a:close/>
                  <a:moveTo>
                    <a:pt x="3243588" y="2146894"/>
                  </a:moveTo>
                  <a:lnTo>
                    <a:pt x="3106663" y="2018552"/>
                  </a:lnTo>
                  <a:lnTo>
                    <a:pt x="3343732" y="1936022"/>
                  </a:lnTo>
                  <a:lnTo>
                    <a:pt x="3243588" y="2146894"/>
                  </a:lnTo>
                  <a:close/>
                  <a:moveTo>
                    <a:pt x="2879427" y="2606812"/>
                  </a:moveTo>
                  <a:lnTo>
                    <a:pt x="2854299" y="2426481"/>
                  </a:lnTo>
                  <a:lnTo>
                    <a:pt x="2924582" y="2483198"/>
                  </a:lnTo>
                  <a:lnTo>
                    <a:pt x="2924582" y="2584271"/>
                  </a:lnTo>
                  <a:lnTo>
                    <a:pt x="2879427" y="2606812"/>
                  </a:lnTo>
                  <a:close/>
                  <a:moveTo>
                    <a:pt x="2929317" y="2467928"/>
                  </a:moveTo>
                  <a:lnTo>
                    <a:pt x="2856848" y="2409756"/>
                  </a:lnTo>
                  <a:lnTo>
                    <a:pt x="2997415" y="2319590"/>
                  </a:lnTo>
                  <a:lnTo>
                    <a:pt x="2929317" y="2467928"/>
                  </a:lnTo>
                  <a:close/>
                  <a:moveTo>
                    <a:pt x="2684600" y="2230879"/>
                  </a:moveTo>
                  <a:lnTo>
                    <a:pt x="3081172" y="2029460"/>
                  </a:lnTo>
                  <a:lnTo>
                    <a:pt x="3009432" y="2291232"/>
                  </a:lnTo>
                  <a:lnTo>
                    <a:pt x="2684600" y="2230879"/>
                  </a:lnTo>
                  <a:close/>
                  <a:moveTo>
                    <a:pt x="1654386" y="2036731"/>
                  </a:moveTo>
                  <a:lnTo>
                    <a:pt x="1450456" y="1877850"/>
                  </a:lnTo>
                  <a:lnTo>
                    <a:pt x="1858681" y="1952746"/>
                  </a:lnTo>
                  <a:lnTo>
                    <a:pt x="1654386" y="2036731"/>
                  </a:lnTo>
                  <a:close/>
                  <a:moveTo>
                    <a:pt x="1164953" y="1727331"/>
                  </a:moveTo>
                  <a:lnTo>
                    <a:pt x="1342300" y="1733512"/>
                  </a:lnTo>
                  <a:lnTo>
                    <a:pt x="1171144" y="1856399"/>
                  </a:lnTo>
                  <a:lnTo>
                    <a:pt x="1164953" y="1727331"/>
                  </a:lnTo>
                  <a:close/>
                  <a:moveTo>
                    <a:pt x="1158034" y="1712425"/>
                  </a:moveTo>
                  <a:cubicBezTo>
                    <a:pt x="1157670" y="1712425"/>
                    <a:pt x="1157670" y="1712425"/>
                    <a:pt x="1157306" y="1712425"/>
                  </a:cubicBezTo>
                  <a:lnTo>
                    <a:pt x="1066265" y="1712425"/>
                  </a:lnTo>
                  <a:lnTo>
                    <a:pt x="1085566" y="1651345"/>
                  </a:lnTo>
                  <a:lnTo>
                    <a:pt x="1159491" y="1600808"/>
                  </a:lnTo>
                  <a:lnTo>
                    <a:pt x="1277115" y="1600808"/>
                  </a:lnTo>
                  <a:lnTo>
                    <a:pt x="1350311" y="1718969"/>
                  </a:lnTo>
                  <a:lnTo>
                    <a:pt x="1158034" y="1712425"/>
                  </a:lnTo>
                  <a:close/>
                  <a:moveTo>
                    <a:pt x="2383802" y="1840402"/>
                  </a:moveTo>
                  <a:lnTo>
                    <a:pt x="2529467" y="1899664"/>
                  </a:lnTo>
                  <a:lnTo>
                    <a:pt x="2216652" y="2163618"/>
                  </a:lnTo>
                  <a:lnTo>
                    <a:pt x="2383802" y="1840402"/>
                  </a:lnTo>
                  <a:close/>
                  <a:moveTo>
                    <a:pt x="2620872" y="666791"/>
                  </a:moveTo>
                  <a:lnTo>
                    <a:pt x="2696981" y="1078719"/>
                  </a:lnTo>
                  <a:lnTo>
                    <a:pt x="2328449" y="881299"/>
                  </a:lnTo>
                  <a:lnTo>
                    <a:pt x="2620872" y="666791"/>
                  </a:lnTo>
                  <a:close/>
                  <a:moveTo>
                    <a:pt x="2695889" y="1094716"/>
                  </a:moveTo>
                  <a:lnTo>
                    <a:pt x="2442432" y="1435383"/>
                  </a:lnTo>
                  <a:lnTo>
                    <a:pt x="2325172" y="896205"/>
                  </a:lnTo>
                  <a:lnTo>
                    <a:pt x="2695889" y="1094716"/>
                  </a:lnTo>
                  <a:close/>
                  <a:moveTo>
                    <a:pt x="2532744" y="1885485"/>
                  </a:moveTo>
                  <a:lnTo>
                    <a:pt x="2388172" y="1826950"/>
                  </a:lnTo>
                  <a:lnTo>
                    <a:pt x="2439883" y="1491009"/>
                  </a:lnTo>
                  <a:lnTo>
                    <a:pt x="2532744" y="1885485"/>
                  </a:lnTo>
                  <a:close/>
                  <a:moveTo>
                    <a:pt x="2663114" y="2214518"/>
                  </a:moveTo>
                  <a:lnTo>
                    <a:pt x="2554958" y="1908390"/>
                  </a:lnTo>
                  <a:lnTo>
                    <a:pt x="2771634" y="1971652"/>
                  </a:lnTo>
                  <a:lnTo>
                    <a:pt x="2663114" y="2214518"/>
                  </a:lnTo>
                  <a:close/>
                  <a:moveTo>
                    <a:pt x="2785837" y="1975287"/>
                  </a:moveTo>
                  <a:lnTo>
                    <a:pt x="3069155" y="2019643"/>
                  </a:lnTo>
                  <a:lnTo>
                    <a:pt x="2677317" y="2218517"/>
                  </a:lnTo>
                  <a:lnTo>
                    <a:pt x="2785837" y="1975287"/>
                  </a:lnTo>
                  <a:close/>
                  <a:moveTo>
                    <a:pt x="2779646" y="1959290"/>
                  </a:moveTo>
                  <a:lnTo>
                    <a:pt x="2565519" y="1896392"/>
                  </a:lnTo>
                  <a:lnTo>
                    <a:pt x="3137981" y="1670978"/>
                  </a:lnTo>
                  <a:lnTo>
                    <a:pt x="2779646" y="1959290"/>
                  </a:lnTo>
                  <a:close/>
                  <a:moveTo>
                    <a:pt x="2449351" y="1466650"/>
                  </a:moveTo>
                  <a:lnTo>
                    <a:pt x="2797854" y="1655344"/>
                  </a:lnTo>
                  <a:lnTo>
                    <a:pt x="2547311" y="1883304"/>
                  </a:lnTo>
                  <a:lnTo>
                    <a:pt x="2449351" y="1466650"/>
                  </a:lnTo>
                  <a:close/>
                  <a:moveTo>
                    <a:pt x="2459912" y="1456106"/>
                  </a:moveTo>
                  <a:lnTo>
                    <a:pt x="2755976" y="1400116"/>
                  </a:lnTo>
                  <a:lnTo>
                    <a:pt x="2800403" y="1640437"/>
                  </a:lnTo>
                  <a:lnTo>
                    <a:pt x="2459912" y="1456106"/>
                  </a:lnTo>
                  <a:close/>
                  <a:moveTo>
                    <a:pt x="2455542" y="1441927"/>
                  </a:moveTo>
                  <a:lnTo>
                    <a:pt x="2702444" y="1109986"/>
                  </a:lnTo>
                  <a:lnTo>
                    <a:pt x="2753426" y="1385573"/>
                  </a:lnTo>
                  <a:lnTo>
                    <a:pt x="2455542" y="1441927"/>
                  </a:lnTo>
                  <a:close/>
                  <a:moveTo>
                    <a:pt x="2636530" y="671881"/>
                  </a:moveTo>
                  <a:lnTo>
                    <a:pt x="3017808" y="968920"/>
                  </a:lnTo>
                  <a:lnTo>
                    <a:pt x="3070975" y="1279410"/>
                  </a:lnTo>
                  <a:lnTo>
                    <a:pt x="2713369" y="1087808"/>
                  </a:lnTo>
                  <a:lnTo>
                    <a:pt x="2636530" y="671881"/>
                  </a:lnTo>
                  <a:close/>
                  <a:moveTo>
                    <a:pt x="3027276" y="946015"/>
                  </a:moveTo>
                  <a:lnTo>
                    <a:pt x="2888166" y="414836"/>
                  </a:lnTo>
                  <a:lnTo>
                    <a:pt x="3220282" y="617709"/>
                  </a:lnTo>
                  <a:lnTo>
                    <a:pt x="3027276" y="946015"/>
                  </a:lnTo>
                  <a:close/>
                  <a:moveTo>
                    <a:pt x="3011981" y="945651"/>
                  </a:moveTo>
                  <a:lnTo>
                    <a:pt x="2635074" y="651885"/>
                  </a:lnTo>
                  <a:lnTo>
                    <a:pt x="2639808" y="642068"/>
                  </a:lnTo>
                  <a:lnTo>
                    <a:pt x="2872143" y="413018"/>
                  </a:lnTo>
                  <a:lnTo>
                    <a:pt x="3011981" y="945651"/>
                  </a:lnTo>
                  <a:close/>
                  <a:moveTo>
                    <a:pt x="2621964" y="639887"/>
                  </a:moveTo>
                  <a:lnTo>
                    <a:pt x="2346293" y="361391"/>
                  </a:lnTo>
                  <a:lnTo>
                    <a:pt x="2812057" y="268680"/>
                  </a:lnTo>
                  <a:lnTo>
                    <a:pt x="2628155" y="634070"/>
                  </a:lnTo>
                  <a:lnTo>
                    <a:pt x="2621964" y="639887"/>
                  </a:lnTo>
                  <a:close/>
                  <a:moveTo>
                    <a:pt x="2614316" y="652976"/>
                  </a:moveTo>
                  <a:cubicBezTo>
                    <a:pt x="2614316" y="652976"/>
                    <a:pt x="2614316" y="653339"/>
                    <a:pt x="2614316" y="652976"/>
                  </a:cubicBezTo>
                  <a:lnTo>
                    <a:pt x="2322259" y="867483"/>
                  </a:lnTo>
                  <a:lnTo>
                    <a:pt x="2338282" y="373752"/>
                  </a:lnTo>
                  <a:lnTo>
                    <a:pt x="2614316" y="652976"/>
                  </a:lnTo>
                  <a:close/>
                  <a:moveTo>
                    <a:pt x="2429322" y="1443745"/>
                  </a:moveTo>
                  <a:lnTo>
                    <a:pt x="1971207" y="1362668"/>
                  </a:lnTo>
                  <a:lnTo>
                    <a:pt x="2310970" y="899841"/>
                  </a:lnTo>
                  <a:lnTo>
                    <a:pt x="2429322" y="1443745"/>
                  </a:lnTo>
                  <a:close/>
                  <a:moveTo>
                    <a:pt x="2422768" y="1457197"/>
                  </a:moveTo>
                  <a:lnTo>
                    <a:pt x="1894005" y="1931659"/>
                  </a:lnTo>
                  <a:lnTo>
                    <a:pt x="1964652" y="1376121"/>
                  </a:lnTo>
                  <a:lnTo>
                    <a:pt x="2422768" y="1457197"/>
                  </a:lnTo>
                  <a:close/>
                  <a:moveTo>
                    <a:pt x="1365970" y="1716424"/>
                  </a:moveTo>
                  <a:lnTo>
                    <a:pt x="1293138" y="1598990"/>
                  </a:lnTo>
                  <a:lnTo>
                    <a:pt x="1599762" y="1538637"/>
                  </a:lnTo>
                  <a:lnTo>
                    <a:pt x="1365970" y="1716424"/>
                  </a:lnTo>
                  <a:close/>
                  <a:moveTo>
                    <a:pt x="1869606" y="1940021"/>
                  </a:moveTo>
                  <a:lnTo>
                    <a:pt x="1434069" y="1860035"/>
                  </a:lnTo>
                  <a:lnTo>
                    <a:pt x="1628895" y="1539728"/>
                  </a:lnTo>
                  <a:lnTo>
                    <a:pt x="1869606" y="1940021"/>
                  </a:lnTo>
                  <a:close/>
                  <a:moveTo>
                    <a:pt x="1639456" y="1528457"/>
                  </a:moveTo>
                  <a:lnTo>
                    <a:pt x="1949358" y="1379756"/>
                  </a:lnTo>
                  <a:lnTo>
                    <a:pt x="1879802" y="1928023"/>
                  </a:lnTo>
                  <a:lnTo>
                    <a:pt x="1639456" y="1528457"/>
                  </a:lnTo>
                  <a:close/>
                  <a:moveTo>
                    <a:pt x="1631444" y="1516096"/>
                  </a:moveTo>
                  <a:lnTo>
                    <a:pt x="1395103" y="1181609"/>
                  </a:lnTo>
                  <a:lnTo>
                    <a:pt x="1939161" y="1368849"/>
                  </a:lnTo>
                  <a:lnTo>
                    <a:pt x="1631444" y="1516096"/>
                  </a:lnTo>
                  <a:close/>
                  <a:moveTo>
                    <a:pt x="1385635" y="1163067"/>
                  </a:moveTo>
                  <a:lnTo>
                    <a:pt x="1477040" y="925291"/>
                  </a:lnTo>
                  <a:lnTo>
                    <a:pt x="1928600" y="1349580"/>
                  </a:lnTo>
                  <a:lnTo>
                    <a:pt x="1385635" y="1163067"/>
                  </a:lnTo>
                  <a:close/>
                  <a:moveTo>
                    <a:pt x="1616513" y="1520459"/>
                  </a:moveTo>
                  <a:lnTo>
                    <a:pt x="1280392" y="1586265"/>
                  </a:lnTo>
                  <a:lnTo>
                    <a:pt x="1157306" y="1586265"/>
                  </a:lnTo>
                  <a:cubicBezTo>
                    <a:pt x="1155849" y="1586265"/>
                    <a:pt x="1154392" y="1586629"/>
                    <a:pt x="1153300" y="1587356"/>
                  </a:cubicBezTo>
                  <a:lnTo>
                    <a:pt x="1103774" y="1621168"/>
                  </a:lnTo>
                  <a:lnTo>
                    <a:pt x="1376531" y="1180519"/>
                  </a:lnTo>
                  <a:lnTo>
                    <a:pt x="1616513" y="1520459"/>
                  </a:lnTo>
                  <a:close/>
                  <a:moveTo>
                    <a:pt x="1068814" y="1642983"/>
                  </a:moveTo>
                  <a:lnTo>
                    <a:pt x="902393" y="1707698"/>
                  </a:lnTo>
                  <a:lnTo>
                    <a:pt x="962844" y="1459742"/>
                  </a:lnTo>
                  <a:lnTo>
                    <a:pt x="1068814" y="1642983"/>
                  </a:lnTo>
                  <a:close/>
                  <a:moveTo>
                    <a:pt x="888554" y="1704790"/>
                  </a:moveTo>
                  <a:lnTo>
                    <a:pt x="781127" y="1587356"/>
                  </a:lnTo>
                  <a:lnTo>
                    <a:pt x="945728" y="1469922"/>
                  </a:lnTo>
                  <a:lnTo>
                    <a:pt x="888554" y="1704790"/>
                  </a:lnTo>
                  <a:close/>
                  <a:moveTo>
                    <a:pt x="1068086" y="1659343"/>
                  </a:moveTo>
                  <a:lnTo>
                    <a:pt x="1050970" y="1712425"/>
                  </a:lnTo>
                  <a:lnTo>
                    <a:pt x="931161" y="1712425"/>
                  </a:lnTo>
                  <a:lnTo>
                    <a:pt x="1068086" y="1659343"/>
                  </a:lnTo>
                  <a:close/>
                  <a:moveTo>
                    <a:pt x="1061531" y="1726968"/>
                  </a:moveTo>
                  <a:lnTo>
                    <a:pt x="1142739" y="1726968"/>
                  </a:lnTo>
                  <a:lnTo>
                    <a:pt x="1042595" y="1858217"/>
                  </a:lnTo>
                  <a:lnTo>
                    <a:pt x="1050242" y="1762598"/>
                  </a:lnTo>
                  <a:lnTo>
                    <a:pt x="1061531" y="1726968"/>
                  </a:lnTo>
                  <a:close/>
                  <a:moveTo>
                    <a:pt x="1602675" y="1554635"/>
                  </a:moveTo>
                  <a:lnTo>
                    <a:pt x="1423508" y="1849491"/>
                  </a:lnTo>
                  <a:lnTo>
                    <a:pt x="1372889" y="1729513"/>
                  </a:lnTo>
                  <a:lnTo>
                    <a:pt x="1602675" y="1554635"/>
                  </a:lnTo>
                  <a:close/>
                  <a:moveTo>
                    <a:pt x="2428230" y="1471740"/>
                  </a:moveTo>
                  <a:lnTo>
                    <a:pt x="2373606" y="1825496"/>
                  </a:lnTo>
                  <a:lnTo>
                    <a:pt x="1910392" y="1936749"/>
                  </a:lnTo>
                  <a:lnTo>
                    <a:pt x="2428230" y="1471740"/>
                  </a:lnTo>
                  <a:close/>
                  <a:moveTo>
                    <a:pt x="2366322" y="1842220"/>
                  </a:moveTo>
                  <a:lnTo>
                    <a:pt x="2190432" y="2181796"/>
                  </a:lnTo>
                  <a:lnTo>
                    <a:pt x="1900560" y="1953837"/>
                  </a:lnTo>
                  <a:lnTo>
                    <a:pt x="2366322" y="1842220"/>
                  </a:lnTo>
                  <a:close/>
                  <a:moveTo>
                    <a:pt x="2539664" y="1909844"/>
                  </a:moveTo>
                  <a:lnTo>
                    <a:pt x="2651461" y="2226152"/>
                  </a:lnTo>
                  <a:lnTo>
                    <a:pt x="2210825" y="2187250"/>
                  </a:lnTo>
                  <a:lnTo>
                    <a:pt x="2539664" y="1909844"/>
                  </a:lnTo>
                  <a:close/>
                  <a:moveTo>
                    <a:pt x="2798947" y="1962562"/>
                  </a:moveTo>
                  <a:lnTo>
                    <a:pt x="3168207" y="1665888"/>
                  </a:lnTo>
                  <a:lnTo>
                    <a:pt x="3086998" y="2007645"/>
                  </a:lnTo>
                  <a:lnTo>
                    <a:pt x="2798947" y="1962562"/>
                  </a:lnTo>
                  <a:close/>
                  <a:moveTo>
                    <a:pt x="2577536" y="1876032"/>
                  </a:moveTo>
                  <a:lnTo>
                    <a:pt x="2813513" y="1661161"/>
                  </a:lnTo>
                  <a:lnTo>
                    <a:pt x="3139802" y="1654617"/>
                  </a:lnTo>
                  <a:lnTo>
                    <a:pt x="2577536" y="1876032"/>
                  </a:lnTo>
                  <a:close/>
                  <a:moveTo>
                    <a:pt x="2816790" y="1646618"/>
                  </a:moveTo>
                  <a:lnTo>
                    <a:pt x="2772363" y="1406297"/>
                  </a:lnTo>
                  <a:lnTo>
                    <a:pt x="3155097" y="1640074"/>
                  </a:lnTo>
                  <a:lnTo>
                    <a:pt x="2816790" y="1646618"/>
                  </a:lnTo>
                  <a:close/>
                  <a:moveTo>
                    <a:pt x="2767628" y="1381938"/>
                  </a:moveTo>
                  <a:lnTo>
                    <a:pt x="2716646" y="1105986"/>
                  </a:lnTo>
                  <a:lnTo>
                    <a:pt x="3057137" y="1288500"/>
                  </a:lnTo>
                  <a:lnTo>
                    <a:pt x="2767628" y="1381938"/>
                  </a:lnTo>
                  <a:close/>
                  <a:moveTo>
                    <a:pt x="3033103" y="972555"/>
                  </a:moveTo>
                  <a:lnTo>
                    <a:pt x="3313507" y="990371"/>
                  </a:lnTo>
                  <a:lnTo>
                    <a:pt x="3083721" y="1268140"/>
                  </a:lnTo>
                  <a:lnTo>
                    <a:pt x="3033103" y="972555"/>
                  </a:lnTo>
                  <a:close/>
                  <a:moveTo>
                    <a:pt x="3036744" y="958376"/>
                  </a:moveTo>
                  <a:lnTo>
                    <a:pt x="3227201" y="634070"/>
                  </a:lnTo>
                  <a:lnTo>
                    <a:pt x="3318606" y="976555"/>
                  </a:lnTo>
                  <a:lnTo>
                    <a:pt x="3036744" y="958376"/>
                  </a:lnTo>
                  <a:close/>
                  <a:moveTo>
                    <a:pt x="3261068" y="372661"/>
                  </a:moveTo>
                  <a:lnTo>
                    <a:pt x="3427854" y="115980"/>
                  </a:lnTo>
                  <a:cubicBezTo>
                    <a:pt x="3439871" y="150882"/>
                    <a:pt x="3522172" y="403565"/>
                    <a:pt x="3570970" y="553357"/>
                  </a:cubicBezTo>
                  <a:lnTo>
                    <a:pt x="3261068" y="372661"/>
                  </a:lnTo>
                  <a:close/>
                  <a:moveTo>
                    <a:pt x="3561501" y="564628"/>
                  </a:moveTo>
                  <a:lnTo>
                    <a:pt x="3237761" y="606802"/>
                  </a:lnTo>
                  <a:lnTo>
                    <a:pt x="3256698" y="386841"/>
                  </a:lnTo>
                  <a:lnTo>
                    <a:pt x="3561501" y="564628"/>
                  </a:lnTo>
                  <a:close/>
                  <a:moveTo>
                    <a:pt x="3251236" y="360664"/>
                  </a:moveTo>
                  <a:lnTo>
                    <a:pt x="3148906" y="169788"/>
                  </a:lnTo>
                  <a:lnTo>
                    <a:pt x="3414744" y="109435"/>
                  </a:lnTo>
                  <a:lnTo>
                    <a:pt x="3251236" y="360664"/>
                  </a:lnTo>
                  <a:close/>
                  <a:moveTo>
                    <a:pt x="3238854" y="368299"/>
                  </a:moveTo>
                  <a:lnTo>
                    <a:pt x="2896906" y="390476"/>
                  </a:lnTo>
                  <a:lnTo>
                    <a:pt x="3136160" y="176332"/>
                  </a:lnTo>
                  <a:lnTo>
                    <a:pt x="3238854" y="368299"/>
                  </a:lnTo>
                  <a:close/>
                  <a:moveTo>
                    <a:pt x="3242495" y="382841"/>
                  </a:moveTo>
                  <a:lnTo>
                    <a:pt x="3223559" y="602803"/>
                  </a:lnTo>
                  <a:lnTo>
                    <a:pt x="2899455" y="405019"/>
                  </a:lnTo>
                  <a:lnTo>
                    <a:pt x="3242495" y="382841"/>
                  </a:lnTo>
                  <a:close/>
                  <a:moveTo>
                    <a:pt x="2308057" y="860212"/>
                  </a:moveTo>
                  <a:lnTo>
                    <a:pt x="1971935" y="379569"/>
                  </a:lnTo>
                  <a:lnTo>
                    <a:pt x="2324080" y="364299"/>
                  </a:lnTo>
                  <a:lnTo>
                    <a:pt x="2308057" y="860212"/>
                  </a:lnTo>
                  <a:close/>
                  <a:moveTo>
                    <a:pt x="2293854" y="865302"/>
                  </a:moveTo>
                  <a:lnTo>
                    <a:pt x="1885629" y="688606"/>
                  </a:lnTo>
                  <a:lnTo>
                    <a:pt x="1961375" y="390113"/>
                  </a:lnTo>
                  <a:lnTo>
                    <a:pt x="2293854" y="865302"/>
                  </a:lnTo>
                  <a:close/>
                  <a:moveTo>
                    <a:pt x="1962103" y="1350307"/>
                  </a:moveTo>
                  <a:lnTo>
                    <a:pt x="1842658" y="775499"/>
                  </a:lnTo>
                  <a:lnTo>
                    <a:pt x="2302230" y="886752"/>
                  </a:lnTo>
                  <a:lnTo>
                    <a:pt x="1962103" y="1350307"/>
                  </a:lnTo>
                  <a:close/>
                  <a:moveTo>
                    <a:pt x="1930057" y="1267413"/>
                  </a:moveTo>
                  <a:lnTo>
                    <a:pt x="1763271" y="802404"/>
                  </a:lnTo>
                  <a:lnTo>
                    <a:pt x="1828091" y="775863"/>
                  </a:lnTo>
                  <a:lnTo>
                    <a:pt x="1930057" y="1267413"/>
                  </a:lnTo>
                  <a:close/>
                  <a:moveTo>
                    <a:pt x="1940981" y="1341581"/>
                  </a:moveTo>
                  <a:lnTo>
                    <a:pt x="1487236" y="915111"/>
                  </a:lnTo>
                  <a:lnTo>
                    <a:pt x="1749433" y="807857"/>
                  </a:lnTo>
                  <a:lnTo>
                    <a:pt x="1940981" y="1341581"/>
                  </a:lnTo>
                  <a:close/>
                  <a:moveTo>
                    <a:pt x="1524745" y="884207"/>
                  </a:moveTo>
                  <a:lnTo>
                    <a:pt x="1729404" y="732234"/>
                  </a:lnTo>
                  <a:lnTo>
                    <a:pt x="1745427" y="794042"/>
                  </a:lnTo>
                  <a:lnTo>
                    <a:pt x="1524745" y="884207"/>
                  </a:lnTo>
                  <a:close/>
                  <a:moveTo>
                    <a:pt x="1473762" y="903840"/>
                  </a:moveTo>
                  <a:lnTo>
                    <a:pt x="1255265" y="771137"/>
                  </a:lnTo>
                  <a:lnTo>
                    <a:pt x="1708282" y="729326"/>
                  </a:lnTo>
                  <a:lnTo>
                    <a:pt x="1473762" y="903840"/>
                  </a:lnTo>
                  <a:close/>
                  <a:moveTo>
                    <a:pt x="1463930" y="918383"/>
                  </a:moveTo>
                  <a:lnTo>
                    <a:pt x="1374710" y="1150342"/>
                  </a:lnTo>
                  <a:lnTo>
                    <a:pt x="1226496" y="885298"/>
                  </a:lnTo>
                  <a:lnTo>
                    <a:pt x="1463930" y="918383"/>
                  </a:lnTo>
                  <a:close/>
                  <a:moveTo>
                    <a:pt x="1079739" y="1632803"/>
                  </a:moveTo>
                  <a:lnTo>
                    <a:pt x="967213" y="1438291"/>
                  </a:lnTo>
                  <a:lnTo>
                    <a:pt x="934439" y="1245235"/>
                  </a:lnTo>
                  <a:lnTo>
                    <a:pt x="1361236" y="1177247"/>
                  </a:lnTo>
                  <a:lnTo>
                    <a:pt x="1079739" y="1632803"/>
                  </a:lnTo>
                  <a:close/>
                  <a:moveTo>
                    <a:pt x="950826" y="1428111"/>
                  </a:moveTo>
                  <a:lnTo>
                    <a:pt x="757820" y="1338309"/>
                  </a:lnTo>
                  <a:lnTo>
                    <a:pt x="920965" y="1250325"/>
                  </a:lnTo>
                  <a:lnTo>
                    <a:pt x="950826" y="1428111"/>
                  </a:lnTo>
                  <a:close/>
                  <a:moveTo>
                    <a:pt x="951919" y="1444472"/>
                  </a:moveTo>
                  <a:lnTo>
                    <a:pt x="951190" y="1448108"/>
                  </a:lnTo>
                  <a:lnTo>
                    <a:pt x="776028" y="1572813"/>
                  </a:lnTo>
                  <a:lnTo>
                    <a:pt x="750537" y="1350670"/>
                  </a:lnTo>
                  <a:lnTo>
                    <a:pt x="951919" y="1444472"/>
                  </a:lnTo>
                  <a:close/>
                  <a:moveTo>
                    <a:pt x="769109" y="1595718"/>
                  </a:moveTo>
                  <a:lnTo>
                    <a:pt x="883456" y="1720423"/>
                  </a:lnTo>
                  <a:lnTo>
                    <a:pt x="859421" y="1759326"/>
                  </a:lnTo>
                  <a:lnTo>
                    <a:pt x="717034" y="1632803"/>
                  </a:lnTo>
                  <a:lnTo>
                    <a:pt x="769109" y="1595718"/>
                  </a:lnTo>
                  <a:close/>
                  <a:moveTo>
                    <a:pt x="896566" y="1726968"/>
                  </a:moveTo>
                  <a:lnTo>
                    <a:pt x="1046601" y="1726968"/>
                  </a:lnTo>
                  <a:lnTo>
                    <a:pt x="1036404" y="1758598"/>
                  </a:lnTo>
                  <a:cubicBezTo>
                    <a:pt x="1036404" y="1758962"/>
                    <a:pt x="1036040" y="1759689"/>
                    <a:pt x="1036040" y="1760053"/>
                  </a:cubicBezTo>
                  <a:lnTo>
                    <a:pt x="1027300" y="1869124"/>
                  </a:lnTo>
                  <a:lnTo>
                    <a:pt x="871075" y="1768051"/>
                  </a:lnTo>
                  <a:lnTo>
                    <a:pt x="896566" y="1726968"/>
                  </a:lnTo>
                  <a:close/>
                  <a:moveTo>
                    <a:pt x="1151115" y="1740056"/>
                  </a:moveTo>
                  <a:lnTo>
                    <a:pt x="1156942" y="1863671"/>
                  </a:lnTo>
                  <a:lnTo>
                    <a:pt x="1049150" y="1873487"/>
                  </a:lnTo>
                  <a:lnTo>
                    <a:pt x="1151115" y="1740056"/>
                  </a:lnTo>
                  <a:close/>
                  <a:moveTo>
                    <a:pt x="1360872" y="1738238"/>
                  </a:moveTo>
                  <a:lnTo>
                    <a:pt x="1411491" y="1858217"/>
                  </a:lnTo>
                  <a:lnTo>
                    <a:pt x="1187895" y="1862580"/>
                  </a:lnTo>
                  <a:lnTo>
                    <a:pt x="1360872" y="1738238"/>
                  </a:lnTo>
                  <a:close/>
                  <a:moveTo>
                    <a:pt x="1422415" y="1874578"/>
                  </a:moveTo>
                  <a:lnTo>
                    <a:pt x="1628167" y="2034550"/>
                  </a:lnTo>
                  <a:lnTo>
                    <a:pt x="1270196" y="1992012"/>
                  </a:lnTo>
                  <a:lnTo>
                    <a:pt x="1422415" y="1874578"/>
                  </a:lnTo>
                  <a:close/>
                  <a:moveTo>
                    <a:pt x="1885629" y="1960381"/>
                  </a:moveTo>
                  <a:lnTo>
                    <a:pt x="2167855" y="2182160"/>
                  </a:lnTo>
                  <a:lnTo>
                    <a:pt x="1752346" y="2128715"/>
                  </a:lnTo>
                  <a:lnTo>
                    <a:pt x="1885629" y="1960381"/>
                  </a:lnTo>
                  <a:close/>
                  <a:moveTo>
                    <a:pt x="2995230" y="2303593"/>
                  </a:moveTo>
                  <a:lnTo>
                    <a:pt x="2845195" y="2399940"/>
                  </a:lnTo>
                  <a:lnTo>
                    <a:pt x="2684600" y="2246149"/>
                  </a:lnTo>
                  <a:lnTo>
                    <a:pt x="2995230" y="2303593"/>
                  </a:lnTo>
                  <a:close/>
                  <a:moveTo>
                    <a:pt x="2940241" y="2750423"/>
                  </a:moveTo>
                  <a:lnTo>
                    <a:pt x="3041478" y="2726791"/>
                  </a:lnTo>
                  <a:lnTo>
                    <a:pt x="3039657" y="2839862"/>
                  </a:lnTo>
                  <a:lnTo>
                    <a:pt x="2940241" y="2750423"/>
                  </a:lnTo>
                  <a:close/>
                  <a:moveTo>
                    <a:pt x="3035287" y="2712975"/>
                  </a:moveTo>
                  <a:lnTo>
                    <a:pt x="2934051" y="2736607"/>
                  </a:lnTo>
                  <a:lnTo>
                    <a:pt x="2944247" y="2682072"/>
                  </a:lnTo>
                  <a:cubicBezTo>
                    <a:pt x="2944611" y="2679890"/>
                    <a:pt x="2943883" y="2677345"/>
                    <a:pt x="2942062" y="2675527"/>
                  </a:cubicBezTo>
                  <a:lnTo>
                    <a:pt x="2885981" y="2619537"/>
                  </a:lnTo>
                  <a:lnTo>
                    <a:pt x="2930409" y="2597360"/>
                  </a:lnTo>
                  <a:lnTo>
                    <a:pt x="3035287" y="2712975"/>
                  </a:lnTo>
                  <a:close/>
                  <a:moveTo>
                    <a:pt x="3053860" y="2571909"/>
                  </a:moveTo>
                  <a:lnTo>
                    <a:pt x="2954079" y="2488288"/>
                  </a:lnTo>
                  <a:lnTo>
                    <a:pt x="3139437" y="2502104"/>
                  </a:lnTo>
                  <a:lnTo>
                    <a:pt x="3053860" y="2571909"/>
                  </a:lnTo>
                  <a:close/>
                  <a:moveTo>
                    <a:pt x="3093918" y="2367582"/>
                  </a:moveTo>
                  <a:lnTo>
                    <a:pt x="3146721" y="2488288"/>
                  </a:lnTo>
                  <a:lnTo>
                    <a:pt x="2943155" y="2473018"/>
                  </a:lnTo>
                  <a:lnTo>
                    <a:pt x="3017808" y="2311228"/>
                  </a:lnTo>
                  <a:lnTo>
                    <a:pt x="3093918" y="2367582"/>
                  </a:lnTo>
                  <a:close/>
                  <a:moveTo>
                    <a:pt x="3026548" y="2283960"/>
                  </a:moveTo>
                  <a:lnTo>
                    <a:pt x="3096467" y="2029460"/>
                  </a:lnTo>
                  <a:lnTo>
                    <a:pt x="3233756" y="2157801"/>
                  </a:lnTo>
                  <a:lnTo>
                    <a:pt x="3026548" y="2283960"/>
                  </a:lnTo>
                  <a:close/>
                  <a:moveTo>
                    <a:pt x="3344096" y="1920388"/>
                  </a:moveTo>
                  <a:lnTo>
                    <a:pt x="3110305" y="2001828"/>
                  </a:lnTo>
                  <a:lnTo>
                    <a:pt x="3234848" y="1811316"/>
                  </a:lnTo>
                  <a:lnTo>
                    <a:pt x="3344096" y="1920388"/>
                  </a:lnTo>
                  <a:close/>
                  <a:moveTo>
                    <a:pt x="3279276" y="1676431"/>
                  </a:moveTo>
                  <a:lnTo>
                    <a:pt x="3227201" y="1796410"/>
                  </a:lnTo>
                  <a:lnTo>
                    <a:pt x="3109212" y="1977105"/>
                  </a:lnTo>
                  <a:lnTo>
                    <a:pt x="3185322" y="1655708"/>
                  </a:lnTo>
                  <a:lnTo>
                    <a:pt x="3279276" y="1676431"/>
                  </a:lnTo>
                  <a:close/>
                  <a:moveTo>
                    <a:pt x="3178767" y="1637529"/>
                  </a:moveTo>
                  <a:lnTo>
                    <a:pt x="2779282" y="1393572"/>
                  </a:lnTo>
                  <a:lnTo>
                    <a:pt x="3072068" y="1298680"/>
                  </a:lnTo>
                  <a:lnTo>
                    <a:pt x="3234120" y="1575358"/>
                  </a:lnTo>
                  <a:lnTo>
                    <a:pt x="3178767" y="1637529"/>
                  </a:lnTo>
                  <a:close/>
                  <a:moveTo>
                    <a:pt x="3456623" y="1656435"/>
                  </a:moveTo>
                  <a:lnTo>
                    <a:pt x="3432588" y="1760780"/>
                  </a:lnTo>
                  <a:lnTo>
                    <a:pt x="3364126" y="1641165"/>
                  </a:lnTo>
                  <a:cubicBezTo>
                    <a:pt x="3363397" y="1640074"/>
                    <a:pt x="3362669" y="1638983"/>
                    <a:pt x="3361576" y="1638620"/>
                  </a:cubicBezTo>
                  <a:lnTo>
                    <a:pt x="3257062" y="1576449"/>
                  </a:lnTo>
                  <a:lnTo>
                    <a:pt x="3402727" y="1473194"/>
                  </a:lnTo>
                  <a:lnTo>
                    <a:pt x="3392166" y="1583720"/>
                  </a:lnTo>
                  <a:cubicBezTo>
                    <a:pt x="3391802" y="1585902"/>
                    <a:pt x="3392530" y="1587720"/>
                    <a:pt x="3393987" y="1589537"/>
                  </a:cubicBezTo>
                  <a:lnTo>
                    <a:pt x="3456623" y="1656435"/>
                  </a:lnTo>
                  <a:close/>
                  <a:moveTo>
                    <a:pt x="3484663" y="1366668"/>
                  </a:moveTo>
                  <a:lnTo>
                    <a:pt x="3427125" y="1429202"/>
                  </a:lnTo>
                  <a:lnTo>
                    <a:pt x="3510882" y="1147070"/>
                  </a:lnTo>
                  <a:lnTo>
                    <a:pt x="3515617" y="1225965"/>
                  </a:lnTo>
                  <a:lnTo>
                    <a:pt x="3484663" y="1366668"/>
                  </a:lnTo>
                  <a:close/>
                  <a:moveTo>
                    <a:pt x="3499958" y="1104169"/>
                  </a:moveTo>
                  <a:lnTo>
                    <a:pt x="3099744" y="1271775"/>
                  </a:lnTo>
                  <a:lnTo>
                    <a:pt x="3329530" y="993643"/>
                  </a:lnTo>
                  <a:lnTo>
                    <a:pt x="3499958" y="1104169"/>
                  </a:lnTo>
                  <a:close/>
                  <a:moveTo>
                    <a:pt x="3412559" y="768955"/>
                  </a:moveTo>
                  <a:cubicBezTo>
                    <a:pt x="3411102" y="769682"/>
                    <a:pt x="3410010" y="771137"/>
                    <a:pt x="3409281" y="772591"/>
                  </a:cubicBezTo>
                  <a:lnTo>
                    <a:pt x="3329894" y="961648"/>
                  </a:lnTo>
                  <a:lnTo>
                    <a:pt x="3239946" y="623890"/>
                  </a:lnTo>
                  <a:lnTo>
                    <a:pt x="3583351" y="674790"/>
                  </a:lnTo>
                  <a:lnTo>
                    <a:pt x="3412559" y="768955"/>
                  </a:lnTo>
                  <a:close/>
                  <a:moveTo>
                    <a:pt x="3596096" y="662428"/>
                  </a:moveTo>
                  <a:lnTo>
                    <a:pt x="3282553" y="615891"/>
                  </a:lnTo>
                  <a:lnTo>
                    <a:pt x="3577888" y="577353"/>
                  </a:lnTo>
                  <a:lnTo>
                    <a:pt x="3596096" y="662428"/>
                  </a:lnTo>
                  <a:close/>
                  <a:moveTo>
                    <a:pt x="3589178" y="555538"/>
                  </a:moveTo>
                  <a:lnTo>
                    <a:pt x="3536010" y="174151"/>
                  </a:lnTo>
                  <a:lnTo>
                    <a:pt x="3760333" y="422471"/>
                  </a:lnTo>
                  <a:lnTo>
                    <a:pt x="3589178" y="555538"/>
                  </a:lnTo>
                  <a:close/>
                  <a:moveTo>
                    <a:pt x="3842998" y="581715"/>
                  </a:moveTo>
                  <a:cubicBezTo>
                    <a:pt x="3842270" y="582443"/>
                    <a:pt x="3841906" y="583170"/>
                    <a:pt x="3841906" y="584260"/>
                  </a:cubicBezTo>
                  <a:lnTo>
                    <a:pt x="3810224" y="691151"/>
                  </a:lnTo>
                  <a:cubicBezTo>
                    <a:pt x="3809495" y="692969"/>
                    <a:pt x="3809860" y="695150"/>
                    <a:pt x="3810952" y="696968"/>
                  </a:cubicBezTo>
                  <a:lnTo>
                    <a:pt x="3880143" y="811129"/>
                  </a:lnTo>
                  <a:lnTo>
                    <a:pt x="3844455" y="1023092"/>
                  </a:lnTo>
                  <a:lnTo>
                    <a:pt x="3725738" y="875845"/>
                  </a:lnTo>
                  <a:lnTo>
                    <a:pt x="3790559" y="590441"/>
                  </a:lnTo>
                  <a:cubicBezTo>
                    <a:pt x="3790559" y="589714"/>
                    <a:pt x="3790923" y="588987"/>
                    <a:pt x="3790559" y="588260"/>
                  </a:cubicBezTo>
                  <a:lnTo>
                    <a:pt x="3778906" y="431197"/>
                  </a:lnTo>
                  <a:lnTo>
                    <a:pt x="3955888" y="437741"/>
                  </a:lnTo>
                  <a:lnTo>
                    <a:pt x="3842998" y="581715"/>
                  </a:lnTo>
                  <a:close/>
                  <a:moveTo>
                    <a:pt x="4001408" y="333759"/>
                  </a:moveTo>
                  <a:lnTo>
                    <a:pt x="3965356" y="423562"/>
                  </a:lnTo>
                  <a:lnTo>
                    <a:pt x="3788738" y="417017"/>
                  </a:lnTo>
                  <a:lnTo>
                    <a:pt x="3967541" y="249410"/>
                  </a:lnTo>
                  <a:lnTo>
                    <a:pt x="4001408" y="333759"/>
                  </a:lnTo>
                  <a:close/>
                  <a:moveTo>
                    <a:pt x="4029085" y="168697"/>
                  </a:moveTo>
                  <a:cubicBezTo>
                    <a:pt x="4026900" y="168334"/>
                    <a:pt x="4024715" y="169425"/>
                    <a:pt x="4023258" y="170879"/>
                  </a:cubicBezTo>
                  <a:lnTo>
                    <a:pt x="3975553" y="220688"/>
                  </a:lnTo>
                  <a:lnTo>
                    <a:pt x="3951882" y="42538"/>
                  </a:lnTo>
                  <a:lnTo>
                    <a:pt x="4071692" y="42538"/>
                  </a:lnTo>
                  <a:lnTo>
                    <a:pt x="4108836" y="175242"/>
                  </a:lnTo>
                  <a:lnTo>
                    <a:pt x="4029085" y="168697"/>
                  </a:lnTo>
                  <a:close/>
                  <a:moveTo>
                    <a:pt x="4120853" y="163971"/>
                  </a:moveTo>
                  <a:lnTo>
                    <a:pt x="4089536" y="51627"/>
                  </a:lnTo>
                  <a:lnTo>
                    <a:pt x="4157634" y="95619"/>
                  </a:lnTo>
                  <a:lnTo>
                    <a:pt x="4120853" y="163971"/>
                  </a:lnTo>
                  <a:close/>
                  <a:moveTo>
                    <a:pt x="3112126" y="178150"/>
                  </a:moveTo>
                  <a:lnTo>
                    <a:pt x="2884524" y="382114"/>
                  </a:lnTo>
                  <a:lnTo>
                    <a:pt x="2892900" y="227960"/>
                  </a:lnTo>
                  <a:lnTo>
                    <a:pt x="3112126" y="178150"/>
                  </a:lnTo>
                  <a:close/>
                  <a:moveTo>
                    <a:pt x="2204999" y="209781"/>
                  </a:moveTo>
                  <a:lnTo>
                    <a:pt x="2416577" y="209781"/>
                  </a:lnTo>
                  <a:lnTo>
                    <a:pt x="2434785" y="253773"/>
                  </a:lnTo>
                  <a:lnTo>
                    <a:pt x="2328814" y="349393"/>
                  </a:lnTo>
                  <a:lnTo>
                    <a:pt x="1983225" y="364299"/>
                  </a:lnTo>
                  <a:lnTo>
                    <a:pt x="2204999" y="209781"/>
                  </a:lnTo>
                  <a:close/>
                  <a:moveTo>
                    <a:pt x="1793496" y="530452"/>
                  </a:moveTo>
                  <a:lnTo>
                    <a:pt x="1854311" y="518090"/>
                  </a:lnTo>
                  <a:cubicBezTo>
                    <a:pt x="1856132" y="517727"/>
                    <a:pt x="1857953" y="516636"/>
                    <a:pt x="1859045" y="514818"/>
                  </a:cubicBezTo>
                  <a:cubicBezTo>
                    <a:pt x="1860138" y="513364"/>
                    <a:pt x="1860502" y="511182"/>
                    <a:pt x="1860138" y="509365"/>
                  </a:cubicBezTo>
                  <a:lnTo>
                    <a:pt x="1848849" y="458101"/>
                  </a:lnTo>
                  <a:lnTo>
                    <a:pt x="1946444" y="390113"/>
                  </a:lnTo>
                  <a:lnTo>
                    <a:pt x="1874340" y="673336"/>
                  </a:lnTo>
                  <a:lnTo>
                    <a:pt x="1793496" y="530452"/>
                  </a:lnTo>
                  <a:close/>
                  <a:moveTo>
                    <a:pt x="1879802" y="702058"/>
                  </a:moveTo>
                  <a:lnTo>
                    <a:pt x="2233404" y="855122"/>
                  </a:lnTo>
                  <a:lnTo>
                    <a:pt x="1844479" y="760957"/>
                  </a:lnTo>
                  <a:lnTo>
                    <a:pt x="1879802" y="702058"/>
                  </a:lnTo>
                  <a:close/>
                  <a:moveTo>
                    <a:pt x="1656571" y="596985"/>
                  </a:moveTo>
                  <a:lnTo>
                    <a:pt x="1677329" y="532633"/>
                  </a:lnTo>
                  <a:lnTo>
                    <a:pt x="1822265" y="762047"/>
                  </a:lnTo>
                  <a:lnTo>
                    <a:pt x="1758537" y="788224"/>
                  </a:lnTo>
                  <a:lnTo>
                    <a:pt x="1740329" y="717691"/>
                  </a:lnTo>
                  <a:cubicBezTo>
                    <a:pt x="1740329" y="717691"/>
                    <a:pt x="1740329" y="717328"/>
                    <a:pt x="1740329" y="717328"/>
                  </a:cubicBezTo>
                  <a:cubicBezTo>
                    <a:pt x="1740329" y="716964"/>
                    <a:pt x="1739965" y="716964"/>
                    <a:pt x="1739965" y="716601"/>
                  </a:cubicBezTo>
                  <a:cubicBezTo>
                    <a:pt x="1739965" y="716237"/>
                    <a:pt x="1739600" y="715874"/>
                    <a:pt x="1739600" y="715510"/>
                  </a:cubicBezTo>
                  <a:cubicBezTo>
                    <a:pt x="1739600" y="715510"/>
                    <a:pt x="1739600" y="715146"/>
                    <a:pt x="1739600" y="715146"/>
                  </a:cubicBezTo>
                  <a:lnTo>
                    <a:pt x="1656571" y="596985"/>
                  </a:lnTo>
                  <a:close/>
                  <a:moveTo>
                    <a:pt x="1207196" y="880208"/>
                  </a:moveTo>
                  <a:lnTo>
                    <a:pt x="1361236" y="1155432"/>
                  </a:lnTo>
                  <a:lnTo>
                    <a:pt x="1040046" y="1060904"/>
                  </a:lnTo>
                  <a:lnTo>
                    <a:pt x="988699" y="742414"/>
                  </a:lnTo>
                  <a:lnTo>
                    <a:pt x="1121618" y="757321"/>
                  </a:lnTo>
                  <a:lnTo>
                    <a:pt x="1207196" y="880208"/>
                  </a:lnTo>
                  <a:close/>
                  <a:moveTo>
                    <a:pt x="1022202" y="1043816"/>
                  </a:moveTo>
                  <a:lnTo>
                    <a:pt x="900936" y="911475"/>
                  </a:lnTo>
                  <a:lnTo>
                    <a:pt x="976317" y="758048"/>
                  </a:lnTo>
                  <a:lnTo>
                    <a:pt x="1022202" y="1043816"/>
                  </a:lnTo>
                  <a:close/>
                  <a:moveTo>
                    <a:pt x="890011" y="900568"/>
                  </a:moveTo>
                  <a:lnTo>
                    <a:pt x="779306" y="798404"/>
                  </a:lnTo>
                  <a:lnTo>
                    <a:pt x="966121" y="745686"/>
                  </a:lnTo>
                  <a:lnTo>
                    <a:pt x="890011" y="900568"/>
                  </a:lnTo>
                  <a:close/>
                  <a:moveTo>
                    <a:pt x="908947" y="991825"/>
                  </a:moveTo>
                  <a:lnTo>
                    <a:pt x="902393" y="934380"/>
                  </a:lnTo>
                  <a:lnTo>
                    <a:pt x="999259" y="1040180"/>
                  </a:lnTo>
                  <a:lnTo>
                    <a:pt x="908947" y="991825"/>
                  </a:lnTo>
                  <a:close/>
                  <a:moveTo>
                    <a:pt x="650029" y="888570"/>
                  </a:moveTo>
                  <a:lnTo>
                    <a:pt x="759641" y="807857"/>
                  </a:lnTo>
                  <a:lnTo>
                    <a:pt x="792416" y="1018729"/>
                  </a:lnTo>
                  <a:lnTo>
                    <a:pt x="702832" y="952195"/>
                  </a:lnTo>
                  <a:lnTo>
                    <a:pt x="650029" y="888570"/>
                  </a:lnTo>
                  <a:close/>
                  <a:moveTo>
                    <a:pt x="541873" y="1056541"/>
                  </a:moveTo>
                  <a:lnTo>
                    <a:pt x="681346" y="975464"/>
                  </a:lnTo>
                  <a:lnTo>
                    <a:pt x="584115" y="1180519"/>
                  </a:lnTo>
                  <a:lnTo>
                    <a:pt x="528763" y="1180519"/>
                  </a:lnTo>
                  <a:lnTo>
                    <a:pt x="541873" y="1056541"/>
                  </a:lnTo>
                  <a:close/>
                  <a:moveTo>
                    <a:pt x="833202" y="1133618"/>
                  </a:moveTo>
                  <a:lnTo>
                    <a:pt x="742161" y="1261959"/>
                  </a:lnTo>
                  <a:lnTo>
                    <a:pt x="696641" y="1184518"/>
                  </a:lnTo>
                  <a:cubicBezTo>
                    <a:pt x="695184" y="1182337"/>
                    <a:pt x="693000" y="1180882"/>
                    <a:pt x="690450" y="1180882"/>
                  </a:cubicBezTo>
                  <a:lnTo>
                    <a:pt x="600138" y="1180882"/>
                  </a:lnTo>
                  <a:lnTo>
                    <a:pt x="700647" y="968556"/>
                  </a:lnTo>
                  <a:lnTo>
                    <a:pt x="796421" y="1039816"/>
                  </a:lnTo>
                  <a:lnTo>
                    <a:pt x="833202" y="1133618"/>
                  </a:lnTo>
                  <a:close/>
                  <a:moveTo>
                    <a:pt x="806982" y="1016548"/>
                  </a:moveTo>
                  <a:lnTo>
                    <a:pt x="775664" y="814402"/>
                  </a:lnTo>
                  <a:lnTo>
                    <a:pt x="882728" y="913657"/>
                  </a:lnTo>
                  <a:lnTo>
                    <a:pt x="806982" y="1016548"/>
                  </a:lnTo>
                  <a:close/>
                  <a:moveTo>
                    <a:pt x="904942" y="1006004"/>
                  </a:moveTo>
                  <a:lnTo>
                    <a:pt x="1016011" y="1065630"/>
                  </a:lnTo>
                  <a:lnTo>
                    <a:pt x="921329" y="1101987"/>
                  </a:lnTo>
                  <a:lnTo>
                    <a:pt x="877265" y="1055814"/>
                  </a:lnTo>
                  <a:lnTo>
                    <a:pt x="904942" y="1006004"/>
                  </a:lnTo>
                  <a:close/>
                  <a:moveTo>
                    <a:pt x="929341" y="1114349"/>
                  </a:moveTo>
                  <a:lnTo>
                    <a:pt x="1014554" y="1081627"/>
                  </a:lnTo>
                  <a:lnTo>
                    <a:pt x="958473" y="1166703"/>
                  </a:lnTo>
                  <a:lnTo>
                    <a:pt x="929341" y="1114349"/>
                  </a:lnTo>
                  <a:close/>
                  <a:moveTo>
                    <a:pt x="964300" y="1184518"/>
                  </a:moveTo>
                  <a:lnTo>
                    <a:pt x="1036404" y="1075083"/>
                  </a:lnTo>
                  <a:lnTo>
                    <a:pt x="1343028" y="1165249"/>
                  </a:lnTo>
                  <a:lnTo>
                    <a:pt x="939901" y="1229601"/>
                  </a:lnTo>
                  <a:lnTo>
                    <a:pt x="964300" y="1184518"/>
                  </a:lnTo>
                  <a:close/>
                  <a:moveTo>
                    <a:pt x="636554" y="1317585"/>
                  </a:moveTo>
                  <a:lnTo>
                    <a:pt x="734878" y="1344490"/>
                  </a:lnTo>
                  <a:lnTo>
                    <a:pt x="760734" y="1568450"/>
                  </a:lnTo>
                  <a:lnTo>
                    <a:pt x="560445" y="1392118"/>
                  </a:lnTo>
                  <a:lnTo>
                    <a:pt x="636554" y="1317585"/>
                  </a:lnTo>
                  <a:close/>
                  <a:moveTo>
                    <a:pt x="431167" y="1433929"/>
                  </a:moveTo>
                  <a:lnTo>
                    <a:pt x="383826" y="1368849"/>
                  </a:lnTo>
                  <a:lnTo>
                    <a:pt x="429711" y="1303406"/>
                  </a:lnTo>
                  <a:lnTo>
                    <a:pt x="477052" y="1385937"/>
                  </a:lnTo>
                  <a:lnTo>
                    <a:pt x="431167" y="1433929"/>
                  </a:lnTo>
                  <a:close/>
                  <a:moveTo>
                    <a:pt x="293514" y="1443018"/>
                  </a:moveTo>
                  <a:lnTo>
                    <a:pt x="239254" y="1436474"/>
                  </a:lnTo>
                  <a:lnTo>
                    <a:pt x="372901" y="1377938"/>
                  </a:lnTo>
                  <a:lnTo>
                    <a:pt x="416965" y="1438655"/>
                  </a:lnTo>
                  <a:lnTo>
                    <a:pt x="293514" y="1443018"/>
                  </a:lnTo>
                  <a:close/>
                  <a:moveTo>
                    <a:pt x="350687" y="1188154"/>
                  </a:moveTo>
                  <a:lnTo>
                    <a:pt x="421699" y="1289954"/>
                  </a:lnTo>
                  <a:lnTo>
                    <a:pt x="375086" y="1356488"/>
                  </a:lnTo>
                  <a:lnTo>
                    <a:pt x="324104" y="1286318"/>
                  </a:lnTo>
                  <a:lnTo>
                    <a:pt x="350687" y="1188154"/>
                  </a:lnTo>
                  <a:close/>
                  <a:moveTo>
                    <a:pt x="257098" y="1325220"/>
                  </a:moveTo>
                  <a:lnTo>
                    <a:pt x="313907" y="1296862"/>
                  </a:lnTo>
                  <a:lnTo>
                    <a:pt x="363797" y="1365940"/>
                  </a:lnTo>
                  <a:lnTo>
                    <a:pt x="214491" y="1431384"/>
                  </a:lnTo>
                  <a:lnTo>
                    <a:pt x="187179" y="1388482"/>
                  </a:lnTo>
                  <a:lnTo>
                    <a:pt x="257098" y="1325220"/>
                  </a:lnTo>
                  <a:close/>
                  <a:moveTo>
                    <a:pt x="352873" y="1498281"/>
                  </a:moveTo>
                  <a:lnTo>
                    <a:pt x="310266" y="1456834"/>
                  </a:lnTo>
                  <a:lnTo>
                    <a:pt x="428982" y="1452471"/>
                  </a:lnTo>
                  <a:lnTo>
                    <a:pt x="466491" y="1468831"/>
                  </a:lnTo>
                  <a:cubicBezTo>
                    <a:pt x="469040" y="1469922"/>
                    <a:pt x="471953" y="1469559"/>
                    <a:pt x="474138" y="1467741"/>
                  </a:cubicBezTo>
                  <a:lnTo>
                    <a:pt x="542237" y="1408115"/>
                  </a:lnTo>
                  <a:lnTo>
                    <a:pt x="542237" y="1610625"/>
                  </a:lnTo>
                  <a:lnTo>
                    <a:pt x="437722" y="1655344"/>
                  </a:lnTo>
                  <a:lnTo>
                    <a:pt x="437722" y="1576449"/>
                  </a:lnTo>
                  <a:cubicBezTo>
                    <a:pt x="437722" y="1574267"/>
                    <a:pt x="436994" y="1572450"/>
                    <a:pt x="435173" y="1570995"/>
                  </a:cubicBezTo>
                  <a:lnTo>
                    <a:pt x="352873" y="1498281"/>
                  </a:lnTo>
                  <a:close/>
                  <a:moveTo>
                    <a:pt x="386375" y="1858581"/>
                  </a:moveTo>
                  <a:lnTo>
                    <a:pt x="245809" y="1691701"/>
                  </a:lnTo>
                  <a:lnTo>
                    <a:pt x="431532" y="1673523"/>
                  </a:lnTo>
                  <a:cubicBezTo>
                    <a:pt x="431896" y="1673523"/>
                    <a:pt x="432260" y="1673159"/>
                    <a:pt x="432624" y="1673159"/>
                  </a:cubicBezTo>
                  <a:cubicBezTo>
                    <a:pt x="432988" y="1673159"/>
                    <a:pt x="433352" y="1673159"/>
                    <a:pt x="433716" y="1672795"/>
                  </a:cubicBezTo>
                  <a:lnTo>
                    <a:pt x="533133" y="1630258"/>
                  </a:lnTo>
                  <a:lnTo>
                    <a:pt x="458844" y="1761507"/>
                  </a:lnTo>
                  <a:lnTo>
                    <a:pt x="386375" y="1858581"/>
                  </a:lnTo>
                  <a:close/>
                  <a:moveTo>
                    <a:pt x="768017" y="1816770"/>
                  </a:moveTo>
                  <a:lnTo>
                    <a:pt x="679890" y="1688065"/>
                  </a:lnTo>
                  <a:lnTo>
                    <a:pt x="706838" y="1643710"/>
                  </a:lnTo>
                  <a:lnTo>
                    <a:pt x="848496" y="1769506"/>
                  </a:lnTo>
                  <a:lnTo>
                    <a:pt x="768017" y="1816770"/>
                  </a:lnTo>
                  <a:close/>
                  <a:moveTo>
                    <a:pt x="1186439" y="1877123"/>
                  </a:moveTo>
                  <a:lnTo>
                    <a:pt x="1400566" y="1873124"/>
                  </a:lnTo>
                  <a:lnTo>
                    <a:pt x="1251624" y="1988376"/>
                  </a:lnTo>
                  <a:lnTo>
                    <a:pt x="1245069" y="1922933"/>
                  </a:lnTo>
                  <a:cubicBezTo>
                    <a:pt x="1244704" y="1920752"/>
                    <a:pt x="1243612" y="1918934"/>
                    <a:pt x="1242156" y="1917843"/>
                  </a:cubicBezTo>
                  <a:lnTo>
                    <a:pt x="1186439" y="1877123"/>
                  </a:lnTo>
                  <a:close/>
                  <a:moveTo>
                    <a:pt x="957745" y="1958927"/>
                  </a:moveTo>
                  <a:lnTo>
                    <a:pt x="1002537" y="2012008"/>
                  </a:lnTo>
                  <a:lnTo>
                    <a:pt x="1045144" y="2128351"/>
                  </a:lnTo>
                  <a:lnTo>
                    <a:pt x="888919" y="2037822"/>
                  </a:lnTo>
                  <a:lnTo>
                    <a:pt x="957745" y="1958927"/>
                  </a:lnTo>
                  <a:close/>
                  <a:moveTo>
                    <a:pt x="677705" y="1950201"/>
                  </a:moveTo>
                  <a:lnTo>
                    <a:pt x="556439" y="1877487"/>
                  </a:lnTo>
                  <a:lnTo>
                    <a:pt x="662774" y="1877487"/>
                  </a:lnTo>
                  <a:lnTo>
                    <a:pt x="677705" y="1950201"/>
                  </a:lnTo>
                  <a:close/>
                  <a:moveTo>
                    <a:pt x="105971" y="2116717"/>
                  </a:moveTo>
                  <a:lnTo>
                    <a:pt x="251271" y="2161800"/>
                  </a:lnTo>
                  <a:lnTo>
                    <a:pt x="21121" y="2447568"/>
                  </a:lnTo>
                  <a:lnTo>
                    <a:pt x="14566" y="2294140"/>
                  </a:lnTo>
                  <a:lnTo>
                    <a:pt x="105971" y="2116717"/>
                  </a:lnTo>
                  <a:close/>
                  <a:moveTo>
                    <a:pt x="31318" y="2479198"/>
                  </a:moveTo>
                  <a:lnTo>
                    <a:pt x="273485" y="2545005"/>
                  </a:lnTo>
                  <a:lnTo>
                    <a:pt x="236341" y="2712248"/>
                  </a:lnTo>
                  <a:lnTo>
                    <a:pt x="127457" y="2627172"/>
                  </a:lnTo>
                  <a:lnTo>
                    <a:pt x="31318" y="2479198"/>
                  </a:lnTo>
                  <a:close/>
                  <a:moveTo>
                    <a:pt x="474867" y="2734426"/>
                  </a:moveTo>
                  <a:lnTo>
                    <a:pt x="264381" y="2719520"/>
                  </a:lnTo>
                  <a:lnTo>
                    <a:pt x="624901" y="2499195"/>
                  </a:lnTo>
                  <a:lnTo>
                    <a:pt x="658040" y="2734063"/>
                  </a:lnTo>
                  <a:lnTo>
                    <a:pt x="474867" y="2734426"/>
                  </a:lnTo>
                  <a:close/>
                  <a:moveTo>
                    <a:pt x="668965" y="2753695"/>
                  </a:moveTo>
                  <a:lnTo>
                    <a:pt x="766560" y="2842044"/>
                  </a:lnTo>
                  <a:lnTo>
                    <a:pt x="624537" y="2856586"/>
                  </a:lnTo>
                  <a:lnTo>
                    <a:pt x="668965" y="2753695"/>
                  </a:lnTo>
                  <a:close/>
                  <a:moveTo>
                    <a:pt x="765468" y="3178348"/>
                  </a:moveTo>
                  <a:lnTo>
                    <a:pt x="814994" y="3077638"/>
                  </a:lnTo>
                  <a:lnTo>
                    <a:pt x="945364" y="3310688"/>
                  </a:lnTo>
                  <a:lnTo>
                    <a:pt x="745075" y="3291418"/>
                  </a:lnTo>
                  <a:lnTo>
                    <a:pt x="765468" y="3178348"/>
                  </a:lnTo>
                  <a:close/>
                  <a:moveTo>
                    <a:pt x="786953" y="3527377"/>
                  </a:moveTo>
                  <a:lnTo>
                    <a:pt x="1001809" y="3477204"/>
                  </a:lnTo>
                  <a:lnTo>
                    <a:pt x="870346" y="3618997"/>
                  </a:lnTo>
                  <a:lnTo>
                    <a:pt x="786953" y="3527377"/>
                  </a:lnTo>
                  <a:close/>
                  <a:moveTo>
                    <a:pt x="877994" y="3641902"/>
                  </a:moveTo>
                  <a:lnTo>
                    <a:pt x="1083381" y="3743339"/>
                  </a:lnTo>
                  <a:lnTo>
                    <a:pt x="880179" y="3780423"/>
                  </a:lnTo>
                  <a:lnTo>
                    <a:pt x="877994" y="3641902"/>
                  </a:lnTo>
                  <a:close/>
                  <a:moveTo>
                    <a:pt x="1668589" y="2534098"/>
                  </a:moveTo>
                  <a:cubicBezTo>
                    <a:pt x="1667496" y="2534825"/>
                    <a:pt x="1666404" y="2535916"/>
                    <a:pt x="1666040" y="2537370"/>
                  </a:cubicBezTo>
                  <a:lnTo>
                    <a:pt x="1651109" y="2571182"/>
                  </a:lnTo>
                  <a:lnTo>
                    <a:pt x="1536034" y="2571182"/>
                  </a:lnTo>
                  <a:lnTo>
                    <a:pt x="1410398" y="2430116"/>
                  </a:lnTo>
                  <a:lnTo>
                    <a:pt x="1408577" y="2336315"/>
                  </a:lnTo>
                  <a:cubicBezTo>
                    <a:pt x="1408577" y="2335951"/>
                    <a:pt x="1408577" y="2335587"/>
                    <a:pt x="1408213" y="2334860"/>
                  </a:cubicBezTo>
                  <a:cubicBezTo>
                    <a:pt x="1408213" y="2334497"/>
                    <a:pt x="1408213" y="2334497"/>
                    <a:pt x="1408213" y="2334133"/>
                  </a:cubicBezTo>
                  <a:cubicBezTo>
                    <a:pt x="1407849" y="2333042"/>
                    <a:pt x="1407485" y="2332315"/>
                    <a:pt x="1406756" y="2331588"/>
                  </a:cubicBezTo>
                  <a:cubicBezTo>
                    <a:pt x="1406756" y="2331588"/>
                    <a:pt x="1406756" y="2331588"/>
                    <a:pt x="1406756" y="2331588"/>
                  </a:cubicBezTo>
                  <a:lnTo>
                    <a:pt x="1251260" y="2154892"/>
                  </a:lnTo>
                  <a:lnTo>
                    <a:pt x="1370340" y="2239604"/>
                  </a:lnTo>
                  <a:lnTo>
                    <a:pt x="1479225" y="2387942"/>
                  </a:lnTo>
                  <a:cubicBezTo>
                    <a:pt x="1481410" y="2391214"/>
                    <a:pt x="1486144" y="2391941"/>
                    <a:pt x="1489421" y="2389760"/>
                  </a:cubicBezTo>
                  <a:lnTo>
                    <a:pt x="1693716" y="2247603"/>
                  </a:lnTo>
                  <a:lnTo>
                    <a:pt x="1495976" y="2494832"/>
                  </a:lnTo>
                  <a:cubicBezTo>
                    <a:pt x="1493791" y="2497377"/>
                    <a:pt x="1493791" y="2501013"/>
                    <a:pt x="1495976" y="2503921"/>
                  </a:cubicBezTo>
                  <a:cubicBezTo>
                    <a:pt x="1497433" y="2505739"/>
                    <a:pt x="1499618" y="2506830"/>
                    <a:pt x="1501803" y="2506830"/>
                  </a:cubicBezTo>
                  <a:cubicBezTo>
                    <a:pt x="1502895" y="2506830"/>
                    <a:pt x="1503624" y="2506466"/>
                    <a:pt x="1504716" y="2506103"/>
                  </a:cubicBezTo>
                  <a:lnTo>
                    <a:pt x="1754895" y="2398849"/>
                  </a:lnTo>
                  <a:lnTo>
                    <a:pt x="1752710" y="2478471"/>
                  </a:lnTo>
                  <a:lnTo>
                    <a:pt x="1668589" y="2534098"/>
                  </a:lnTo>
                  <a:close/>
                  <a:moveTo>
                    <a:pt x="1390005" y="2240695"/>
                  </a:moveTo>
                  <a:lnTo>
                    <a:pt x="1705733" y="2221426"/>
                  </a:lnTo>
                  <a:lnTo>
                    <a:pt x="1487236" y="2373763"/>
                  </a:lnTo>
                  <a:lnTo>
                    <a:pt x="1390005" y="2240695"/>
                  </a:lnTo>
                  <a:close/>
                  <a:moveTo>
                    <a:pt x="1713745" y="2206156"/>
                  </a:moveTo>
                  <a:lnTo>
                    <a:pt x="1400566" y="2225425"/>
                  </a:lnTo>
                  <a:lnTo>
                    <a:pt x="1586288" y="2088358"/>
                  </a:lnTo>
                  <a:lnTo>
                    <a:pt x="1713745" y="2206156"/>
                  </a:lnTo>
                  <a:close/>
                  <a:moveTo>
                    <a:pt x="1585560" y="2071271"/>
                  </a:moveTo>
                  <a:lnTo>
                    <a:pt x="1306976" y="2011281"/>
                  </a:lnTo>
                  <a:lnTo>
                    <a:pt x="1628531" y="2049456"/>
                  </a:lnTo>
                  <a:lnTo>
                    <a:pt x="1585560" y="2071271"/>
                  </a:lnTo>
                  <a:close/>
                  <a:moveTo>
                    <a:pt x="2372514" y="2616629"/>
                  </a:moveTo>
                  <a:lnTo>
                    <a:pt x="2219930" y="2459929"/>
                  </a:lnTo>
                  <a:lnTo>
                    <a:pt x="2432964" y="2424663"/>
                  </a:lnTo>
                  <a:lnTo>
                    <a:pt x="2426409" y="2554094"/>
                  </a:lnTo>
                  <a:lnTo>
                    <a:pt x="2372514" y="2616629"/>
                  </a:lnTo>
                  <a:close/>
                </a:path>
              </a:pathLst>
            </a:custGeom>
            <a:grpFill/>
            <a:ln w="95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/>
            </a:p>
          </p:txBody>
        </p:sp>
        <p:sp>
          <p:nvSpPr>
            <p:cNvPr id="405" name="Freeform 33">
              <a:extLst>
                <a:ext uri="{FF2B5EF4-FFF2-40B4-BE49-F238E27FC236}">
                  <a16:creationId xmlns:a16="http://schemas.microsoft.com/office/drawing/2014/main" id="{5D4A73FE-4322-170D-396A-654D9538E50B}"/>
                </a:ext>
              </a:extLst>
            </p:cNvPr>
            <p:cNvSpPr/>
            <p:nvPr/>
          </p:nvSpPr>
          <p:spPr>
            <a:xfrm>
              <a:off x="24131114" y="9287106"/>
              <a:ext cx="2766804" cy="2658194"/>
            </a:xfrm>
            <a:custGeom>
              <a:avLst/>
              <a:gdLst>
                <a:gd name="connsiteX0" fmla="*/ 997074 w 989357"/>
                <a:gd name="connsiteY0" fmla="*/ 430237 h 950519"/>
                <a:gd name="connsiteX1" fmla="*/ 997074 w 989357"/>
                <a:gd name="connsiteY1" fmla="*/ 428419 h 950519"/>
                <a:gd name="connsiteX2" fmla="*/ 996710 w 989357"/>
                <a:gd name="connsiteY2" fmla="*/ 427328 h 950519"/>
                <a:gd name="connsiteX3" fmla="*/ 996346 w 989357"/>
                <a:gd name="connsiteY3" fmla="*/ 426601 h 950519"/>
                <a:gd name="connsiteX4" fmla="*/ 995618 w 989357"/>
                <a:gd name="connsiteY4" fmla="*/ 425874 h 950519"/>
                <a:gd name="connsiteX5" fmla="*/ 995253 w 989357"/>
                <a:gd name="connsiteY5" fmla="*/ 425147 h 950519"/>
                <a:gd name="connsiteX6" fmla="*/ 901300 w 989357"/>
                <a:gd name="connsiteY6" fmla="*/ 315348 h 950519"/>
                <a:gd name="connsiteX7" fmla="*/ 890011 w 989357"/>
                <a:gd name="connsiteY7" fmla="*/ 96841 h 950519"/>
                <a:gd name="connsiteX8" fmla="*/ 885277 w 989357"/>
                <a:gd name="connsiteY8" fmla="*/ 90297 h 950519"/>
                <a:gd name="connsiteX9" fmla="*/ 877629 w 989357"/>
                <a:gd name="connsiteY9" fmla="*/ 92115 h 950519"/>
                <a:gd name="connsiteX10" fmla="*/ 764375 w 989357"/>
                <a:gd name="connsiteY10" fmla="*/ 206640 h 950519"/>
                <a:gd name="connsiteX11" fmla="*/ 691178 w 989357"/>
                <a:gd name="connsiteY11" fmla="*/ 215002 h 950519"/>
                <a:gd name="connsiteX12" fmla="*/ 698098 w 989357"/>
                <a:gd name="connsiteY12" fmla="*/ 7402 h 950519"/>
                <a:gd name="connsiteX13" fmla="*/ 695549 w 989357"/>
                <a:gd name="connsiteY13" fmla="*/ 1586 h 950519"/>
                <a:gd name="connsiteX14" fmla="*/ 689358 w 989357"/>
                <a:gd name="connsiteY14" fmla="*/ 131 h 950519"/>
                <a:gd name="connsiteX15" fmla="*/ 538595 w 989357"/>
                <a:gd name="connsiteY15" fmla="*/ 36488 h 950519"/>
                <a:gd name="connsiteX16" fmla="*/ 535682 w 989357"/>
                <a:gd name="connsiteY16" fmla="*/ 37943 h 950519"/>
                <a:gd name="connsiteX17" fmla="*/ 433716 w 989357"/>
                <a:gd name="connsiteY17" fmla="*/ 126290 h 950519"/>
                <a:gd name="connsiteX18" fmla="*/ 394023 w 989357"/>
                <a:gd name="connsiteY18" fmla="*/ 40488 h 950519"/>
                <a:gd name="connsiteX19" fmla="*/ 388560 w 989357"/>
                <a:gd name="connsiteY19" fmla="*/ 36488 h 950519"/>
                <a:gd name="connsiteX20" fmla="*/ 382005 w 989357"/>
                <a:gd name="connsiteY20" fmla="*/ 38670 h 950519"/>
                <a:gd name="connsiteX21" fmla="*/ 262925 w 989357"/>
                <a:gd name="connsiteY21" fmla="*/ 157558 h 950519"/>
                <a:gd name="connsiteX22" fmla="*/ 262561 w 989357"/>
                <a:gd name="connsiteY22" fmla="*/ 157921 h 950519"/>
                <a:gd name="connsiteX23" fmla="*/ 261468 w 989357"/>
                <a:gd name="connsiteY23" fmla="*/ 159739 h 950519"/>
                <a:gd name="connsiteX24" fmla="*/ 261104 w 989357"/>
                <a:gd name="connsiteY24" fmla="*/ 160103 h 950519"/>
                <a:gd name="connsiteX25" fmla="*/ 261104 w 989357"/>
                <a:gd name="connsiteY25" fmla="*/ 160466 h 950519"/>
                <a:gd name="connsiteX26" fmla="*/ 260740 w 989357"/>
                <a:gd name="connsiteY26" fmla="*/ 162648 h 950519"/>
                <a:gd name="connsiteX27" fmla="*/ 260740 w 989357"/>
                <a:gd name="connsiteY27" fmla="*/ 162648 h 950519"/>
                <a:gd name="connsiteX28" fmla="*/ 260740 w 989357"/>
                <a:gd name="connsiteY28" fmla="*/ 214275 h 950519"/>
                <a:gd name="connsiteX29" fmla="*/ 150398 w 989357"/>
                <a:gd name="connsiteY29" fmla="*/ 272810 h 950519"/>
                <a:gd name="connsiteX30" fmla="*/ 148942 w 989357"/>
                <a:gd name="connsiteY30" fmla="*/ 273537 h 950519"/>
                <a:gd name="connsiteX31" fmla="*/ 63728 w 989357"/>
                <a:gd name="connsiteY31" fmla="*/ 346252 h 950519"/>
                <a:gd name="connsiteX32" fmla="*/ 63000 w 989357"/>
                <a:gd name="connsiteY32" fmla="*/ 346979 h 950519"/>
                <a:gd name="connsiteX33" fmla="*/ 61907 w 989357"/>
                <a:gd name="connsiteY33" fmla="*/ 348433 h 950519"/>
                <a:gd name="connsiteX34" fmla="*/ 61543 w 989357"/>
                <a:gd name="connsiteY34" fmla="*/ 348797 h 950519"/>
                <a:gd name="connsiteX35" fmla="*/ 728 w 989357"/>
                <a:gd name="connsiteY35" fmla="*/ 477501 h 950519"/>
                <a:gd name="connsiteX36" fmla="*/ 0 w 989357"/>
                <a:gd name="connsiteY36" fmla="*/ 480773 h 950519"/>
                <a:gd name="connsiteX37" fmla="*/ 4734 w 989357"/>
                <a:gd name="connsiteY37" fmla="*/ 701825 h 950519"/>
                <a:gd name="connsiteX38" fmla="*/ 12017 w 989357"/>
                <a:gd name="connsiteY38" fmla="*/ 709097 h 950519"/>
                <a:gd name="connsiteX39" fmla="*/ 135832 w 989357"/>
                <a:gd name="connsiteY39" fmla="*/ 709097 h 950519"/>
                <a:gd name="connsiteX40" fmla="*/ 140566 w 989357"/>
                <a:gd name="connsiteY40" fmla="*/ 707279 h 950519"/>
                <a:gd name="connsiteX41" fmla="*/ 244353 w 989357"/>
                <a:gd name="connsiteY41" fmla="*/ 615295 h 950519"/>
                <a:gd name="connsiteX42" fmla="*/ 377636 w 989357"/>
                <a:gd name="connsiteY42" fmla="*/ 657469 h 950519"/>
                <a:gd name="connsiteX43" fmla="*/ 507277 w 989357"/>
                <a:gd name="connsiteY43" fmla="*/ 761088 h 950519"/>
                <a:gd name="connsiteX44" fmla="*/ 497809 w 989357"/>
                <a:gd name="connsiteY44" fmla="*/ 951599 h 950519"/>
                <a:gd name="connsiteX45" fmla="*/ 499630 w 989357"/>
                <a:gd name="connsiteY45" fmla="*/ 957053 h 950519"/>
                <a:gd name="connsiteX46" fmla="*/ 505092 w 989357"/>
                <a:gd name="connsiteY46" fmla="*/ 959234 h 950519"/>
                <a:gd name="connsiteX47" fmla="*/ 663138 w 989357"/>
                <a:gd name="connsiteY47" fmla="*/ 959234 h 950519"/>
                <a:gd name="connsiteX48" fmla="*/ 663138 w 989357"/>
                <a:gd name="connsiteY48" fmla="*/ 959234 h 950519"/>
                <a:gd name="connsiteX49" fmla="*/ 663138 w 989357"/>
                <a:gd name="connsiteY49" fmla="*/ 959234 h 950519"/>
                <a:gd name="connsiteX50" fmla="*/ 665688 w 989357"/>
                <a:gd name="connsiteY50" fmla="*/ 958507 h 950519"/>
                <a:gd name="connsiteX51" fmla="*/ 666416 w 989357"/>
                <a:gd name="connsiteY51" fmla="*/ 958144 h 950519"/>
                <a:gd name="connsiteX52" fmla="*/ 667508 w 989357"/>
                <a:gd name="connsiteY52" fmla="*/ 957780 h 950519"/>
                <a:gd name="connsiteX53" fmla="*/ 667873 w 989357"/>
                <a:gd name="connsiteY53" fmla="*/ 957053 h 950519"/>
                <a:gd name="connsiteX54" fmla="*/ 668237 w 989357"/>
                <a:gd name="connsiteY54" fmla="*/ 956689 h 950519"/>
                <a:gd name="connsiteX55" fmla="*/ 834294 w 989357"/>
                <a:gd name="connsiteY55" fmla="*/ 770904 h 950519"/>
                <a:gd name="connsiteX56" fmla="*/ 835023 w 989357"/>
                <a:gd name="connsiteY56" fmla="*/ 770904 h 950519"/>
                <a:gd name="connsiteX57" fmla="*/ 837208 w 989357"/>
                <a:gd name="connsiteY57" fmla="*/ 769450 h 950519"/>
                <a:gd name="connsiteX58" fmla="*/ 837572 w 989357"/>
                <a:gd name="connsiteY58" fmla="*/ 769086 h 950519"/>
                <a:gd name="connsiteX59" fmla="*/ 838664 w 989357"/>
                <a:gd name="connsiteY59" fmla="*/ 767632 h 950519"/>
                <a:gd name="connsiteX60" fmla="*/ 839028 w 989357"/>
                <a:gd name="connsiteY60" fmla="*/ 766905 h 950519"/>
                <a:gd name="connsiteX61" fmla="*/ 839392 w 989357"/>
                <a:gd name="connsiteY61" fmla="*/ 764723 h 950519"/>
                <a:gd name="connsiteX62" fmla="*/ 839392 w 989357"/>
                <a:gd name="connsiteY62" fmla="*/ 764360 h 950519"/>
                <a:gd name="connsiteX63" fmla="*/ 839392 w 989357"/>
                <a:gd name="connsiteY63" fmla="*/ 764360 h 950519"/>
                <a:gd name="connsiteX64" fmla="*/ 839392 w 989357"/>
                <a:gd name="connsiteY64" fmla="*/ 764360 h 950519"/>
                <a:gd name="connsiteX65" fmla="*/ 839392 w 989357"/>
                <a:gd name="connsiteY65" fmla="*/ 764360 h 950519"/>
                <a:gd name="connsiteX66" fmla="*/ 962115 w 989357"/>
                <a:gd name="connsiteY66" fmla="*/ 599662 h 950519"/>
                <a:gd name="connsiteX67" fmla="*/ 963571 w 989357"/>
                <a:gd name="connsiteY67" fmla="*/ 596753 h 950519"/>
                <a:gd name="connsiteX68" fmla="*/ 995618 w 989357"/>
                <a:gd name="connsiteY68" fmla="*/ 431691 h 950519"/>
                <a:gd name="connsiteX69" fmla="*/ 997074 w 989357"/>
                <a:gd name="connsiteY69" fmla="*/ 430237 h 950519"/>
                <a:gd name="connsiteX70" fmla="*/ 664595 w 989357"/>
                <a:gd name="connsiteY70" fmla="*/ 939965 h 950519"/>
                <a:gd name="connsiteX71" fmla="*/ 532040 w 989357"/>
                <a:gd name="connsiteY71" fmla="*/ 765450 h 950519"/>
                <a:gd name="connsiteX72" fmla="*/ 816450 w 989357"/>
                <a:gd name="connsiteY72" fmla="*/ 770541 h 950519"/>
                <a:gd name="connsiteX73" fmla="*/ 664595 w 989357"/>
                <a:gd name="connsiteY73" fmla="*/ 939965 h 950519"/>
                <a:gd name="connsiteX74" fmla="*/ 275306 w 989357"/>
                <a:gd name="connsiteY74" fmla="*/ 219002 h 950519"/>
                <a:gd name="connsiteX75" fmla="*/ 275306 w 989357"/>
                <a:gd name="connsiteY75" fmla="*/ 219002 h 950519"/>
                <a:gd name="connsiteX76" fmla="*/ 275306 w 989357"/>
                <a:gd name="connsiteY76" fmla="*/ 218638 h 950519"/>
                <a:gd name="connsiteX77" fmla="*/ 275306 w 989357"/>
                <a:gd name="connsiteY77" fmla="*/ 180826 h 950519"/>
                <a:gd name="connsiteX78" fmla="*/ 488340 w 989357"/>
                <a:gd name="connsiteY78" fmla="*/ 402242 h 950519"/>
                <a:gd name="connsiteX79" fmla="*/ 251999 w 989357"/>
                <a:gd name="connsiteY79" fmla="*/ 590936 h 950519"/>
                <a:gd name="connsiteX80" fmla="*/ 275306 w 989357"/>
                <a:gd name="connsiteY80" fmla="*/ 219002 h 950519"/>
                <a:gd name="connsiteX81" fmla="*/ 425341 w 989357"/>
                <a:gd name="connsiteY81" fmla="*/ 146651 h 950519"/>
                <a:gd name="connsiteX82" fmla="*/ 484699 w 989357"/>
                <a:gd name="connsiteY82" fmla="*/ 377883 h 950519"/>
                <a:gd name="connsiteX83" fmla="*/ 282589 w 989357"/>
                <a:gd name="connsiteY83" fmla="*/ 167738 h 950519"/>
                <a:gd name="connsiteX84" fmla="*/ 425341 w 989357"/>
                <a:gd name="connsiteY84" fmla="*/ 146651 h 950519"/>
                <a:gd name="connsiteX85" fmla="*/ 441364 w 989357"/>
                <a:gd name="connsiteY85" fmla="*/ 149559 h 950519"/>
                <a:gd name="connsiteX86" fmla="*/ 670057 w 989357"/>
                <a:gd name="connsiteY86" fmla="*/ 226273 h 950519"/>
                <a:gd name="connsiteX87" fmla="*/ 502907 w 989357"/>
                <a:gd name="connsiteY87" fmla="*/ 388790 h 950519"/>
                <a:gd name="connsiteX88" fmla="*/ 441364 w 989357"/>
                <a:gd name="connsiteY88" fmla="*/ 149559 h 950519"/>
                <a:gd name="connsiteX89" fmla="*/ 741797 w 989357"/>
                <a:gd name="connsiteY89" fmla="*/ 535673 h 950519"/>
                <a:gd name="connsiteX90" fmla="*/ 509826 w 989357"/>
                <a:gd name="connsiteY90" fmla="*/ 402242 h 950519"/>
                <a:gd name="connsiteX91" fmla="*/ 679161 w 989357"/>
                <a:gd name="connsiteY91" fmla="*/ 237544 h 950519"/>
                <a:gd name="connsiteX92" fmla="*/ 741797 w 989357"/>
                <a:gd name="connsiteY92" fmla="*/ 535673 h 950519"/>
                <a:gd name="connsiteX93" fmla="*/ 738884 w 989357"/>
                <a:gd name="connsiteY93" fmla="*/ 550943 h 950519"/>
                <a:gd name="connsiteX94" fmla="*/ 523664 w 989357"/>
                <a:gd name="connsiteY94" fmla="*/ 742545 h 950519"/>
                <a:gd name="connsiteX95" fmla="*/ 505820 w 989357"/>
                <a:gd name="connsiteY95" fmla="*/ 416785 h 950519"/>
                <a:gd name="connsiteX96" fmla="*/ 738884 w 989357"/>
                <a:gd name="connsiteY96" fmla="*/ 550943 h 950519"/>
                <a:gd name="connsiteX97" fmla="*/ 535682 w 989357"/>
                <a:gd name="connsiteY97" fmla="*/ 750908 h 950519"/>
                <a:gd name="connsiteX98" fmla="*/ 746531 w 989357"/>
                <a:gd name="connsiteY98" fmla="*/ 563304 h 950519"/>
                <a:gd name="connsiteX99" fmla="*/ 823005 w 989357"/>
                <a:gd name="connsiteY99" fmla="*/ 755998 h 950519"/>
                <a:gd name="connsiteX100" fmla="*/ 535682 w 989357"/>
                <a:gd name="connsiteY100" fmla="*/ 750908 h 950519"/>
                <a:gd name="connsiteX101" fmla="*/ 755635 w 989357"/>
                <a:gd name="connsiteY101" fmla="*/ 530583 h 950519"/>
                <a:gd name="connsiteX102" fmla="*/ 693728 w 989357"/>
                <a:gd name="connsiteY102" fmla="*/ 235726 h 950519"/>
                <a:gd name="connsiteX103" fmla="*/ 884184 w 989357"/>
                <a:gd name="connsiteY103" fmla="*/ 321165 h 950519"/>
                <a:gd name="connsiteX104" fmla="*/ 755635 w 989357"/>
                <a:gd name="connsiteY104" fmla="*/ 530583 h 950519"/>
                <a:gd name="connsiteX105" fmla="*/ 895473 w 989357"/>
                <a:gd name="connsiteY105" fmla="*/ 330255 h 950519"/>
                <a:gd name="connsiteX106" fmla="*/ 978502 w 989357"/>
                <a:gd name="connsiteY106" fmla="*/ 427328 h 950519"/>
                <a:gd name="connsiteX107" fmla="*/ 772023 w 989357"/>
                <a:gd name="connsiteY107" fmla="*/ 532037 h 950519"/>
                <a:gd name="connsiteX108" fmla="*/ 895473 w 989357"/>
                <a:gd name="connsiteY108" fmla="*/ 330255 h 950519"/>
                <a:gd name="connsiteX109" fmla="*/ 768745 w 989357"/>
                <a:gd name="connsiteY109" fmla="*/ 220819 h 950519"/>
                <a:gd name="connsiteX110" fmla="*/ 773115 w 989357"/>
                <a:gd name="connsiteY110" fmla="*/ 218638 h 950519"/>
                <a:gd name="connsiteX111" fmla="*/ 876537 w 989357"/>
                <a:gd name="connsiteY111" fmla="*/ 113929 h 950519"/>
                <a:gd name="connsiteX112" fmla="*/ 886734 w 989357"/>
                <a:gd name="connsiteY112" fmla="*/ 306259 h 950519"/>
                <a:gd name="connsiteX113" fmla="*/ 710843 w 989357"/>
                <a:gd name="connsiteY113" fmla="*/ 227364 h 950519"/>
                <a:gd name="connsiteX114" fmla="*/ 768745 w 989357"/>
                <a:gd name="connsiteY114" fmla="*/ 220819 h 950519"/>
                <a:gd name="connsiteX115" fmla="*/ 543693 w 989357"/>
                <a:gd name="connsiteY115" fmla="*/ 50304 h 950519"/>
                <a:gd name="connsiteX116" fmla="*/ 683532 w 989357"/>
                <a:gd name="connsiteY116" fmla="*/ 16492 h 950519"/>
                <a:gd name="connsiteX117" fmla="*/ 676976 w 989357"/>
                <a:gd name="connsiteY117" fmla="*/ 213184 h 950519"/>
                <a:gd name="connsiteX118" fmla="*/ 445370 w 989357"/>
                <a:gd name="connsiteY118" fmla="*/ 135380 h 950519"/>
                <a:gd name="connsiteX119" fmla="*/ 543693 w 989357"/>
                <a:gd name="connsiteY119" fmla="*/ 50304 h 950519"/>
                <a:gd name="connsiteX120" fmla="*/ 384919 w 989357"/>
                <a:gd name="connsiteY120" fmla="*/ 56121 h 950519"/>
                <a:gd name="connsiteX121" fmla="*/ 420242 w 989357"/>
                <a:gd name="connsiteY121" fmla="*/ 132471 h 950519"/>
                <a:gd name="connsiteX122" fmla="*/ 288780 w 989357"/>
                <a:gd name="connsiteY122" fmla="*/ 152104 h 950519"/>
                <a:gd name="connsiteX123" fmla="*/ 384919 w 989357"/>
                <a:gd name="connsiteY123" fmla="*/ 56121 h 950519"/>
                <a:gd name="connsiteX124" fmla="*/ 157682 w 989357"/>
                <a:gd name="connsiteY124" fmla="*/ 285172 h 950519"/>
                <a:gd name="connsiteX125" fmla="*/ 259647 w 989357"/>
                <a:gd name="connsiteY125" fmla="*/ 230999 h 950519"/>
                <a:gd name="connsiteX126" fmla="*/ 237433 w 989357"/>
                <a:gd name="connsiteY126" fmla="*/ 585119 h 950519"/>
                <a:gd name="connsiteX127" fmla="*/ 77930 w 989357"/>
                <a:gd name="connsiteY127" fmla="*/ 353159 h 950519"/>
                <a:gd name="connsiteX128" fmla="*/ 157682 w 989357"/>
                <a:gd name="connsiteY128" fmla="*/ 285172 h 950519"/>
                <a:gd name="connsiteX129" fmla="*/ 133647 w 989357"/>
                <a:gd name="connsiteY129" fmla="*/ 694190 h 950519"/>
                <a:gd name="connsiteX130" fmla="*/ 19664 w 989357"/>
                <a:gd name="connsiteY130" fmla="*/ 694190 h 950519"/>
                <a:gd name="connsiteX131" fmla="*/ 14930 w 989357"/>
                <a:gd name="connsiteY131" fmla="*/ 482228 h 950519"/>
                <a:gd name="connsiteX132" fmla="*/ 69555 w 989357"/>
                <a:gd name="connsiteY132" fmla="*/ 366612 h 950519"/>
                <a:gd name="connsiteX133" fmla="*/ 233791 w 989357"/>
                <a:gd name="connsiteY133" fmla="*/ 605842 h 950519"/>
                <a:gd name="connsiteX134" fmla="*/ 133647 w 989357"/>
                <a:gd name="connsiteY134" fmla="*/ 694190 h 950519"/>
                <a:gd name="connsiteX135" fmla="*/ 386739 w 989357"/>
                <a:gd name="connsiteY135" fmla="*/ 644744 h 950519"/>
                <a:gd name="connsiteX136" fmla="*/ 384554 w 989357"/>
                <a:gd name="connsiteY136" fmla="*/ 643654 h 950519"/>
                <a:gd name="connsiteX137" fmla="*/ 258919 w 989357"/>
                <a:gd name="connsiteY137" fmla="*/ 604024 h 950519"/>
                <a:gd name="connsiteX138" fmla="*/ 491254 w 989357"/>
                <a:gd name="connsiteY138" fmla="*/ 418603 h 950519"/>
                <a:gd name="connsiteX139" fmla="*/ 509098 w 989357"/>
                <a:gd name="connsiteY139" fmla="*/ 742545 h 950519"/>
                <a:gd name="connsiteX140" fmla="*/ 386739 w 989357"/>
                <a:gd name="connsiteY140" fmla="*/ 644744 h 950519"/>
                <a:gd name="connsiteX141" fmla="*/ 522207 w 989357"/>
                <a:gd name="connsiteY141" fmla="*/ 776721 h 950519"/>
                <a:gd name="connsiteX142" fmla="*/ 649664 w 989357"/>
                <a:gd name="connsiteY142" fmla="*/ 943964 h 950519"/>
                <a:gd name="connsiteX143" fmla="*/ 513832 w 989357"/>
                <a:gd name="connsiteY143" fmla="*/ 943964 h 950519"/>
                <a:gd name="connsiteX144" fmla="*/ 522207 w 989357"/>
                <a:gd name="connsiteY144" fmla="*/ 776721 h 950519"/>
                <a:gd name="connsiteX145" fmla="*/ 951190 w 989357"/>
                <a:gd name="connsiteY145" fmla="*/ 591663 h 950519"/>
                <a:gd name="connsiteX146" fmla="*/ 835387 w 989357"/>
                <a:gd name="connsiteY146" fmla="*/ 747272 h 950519"/>
                <a:gd name="connsiteX147" fmla="*/ 758912 w 989357"/>
                <a:gd name="connsiteY147" fmla="*/ 554942 h 950519"/>
                <a:gd name="connsiteX148" fmla="*/ 979959 w 989357"/>
                <a:gd name="connsiteY148" fmla="*/ 442962 h 950519"/>
                <a:gd name="connsiteX149" fmla="*/ 951190 w 989357"/>
                <a:gd name="connsiteY149" fmla="*/ 591663 h 950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</a:cxnLst>
              <a:rect l="l" t="t" r="r" b="b"/>
              <a:pathLst>
                <a:path w="989357" h="950519">
                  <a:moveTo>
                    <a:pt x="997074" y="430237"/>
                  </a:moveTo>
                  <a:cubicBezTo>
                    <a:pt x="997074" y="429510"/>
                    <a:pt x="997074" y="429146"/>
                    <a:pt x="997074" y="428419"/>
                  </a:cubicBezTo>
                  <a:cubicBezTo>
                    <a:pt x="997074" y="428056"/>
                    <a:pt x="996710" y="427692"/>
                    <a:pt x="996710" y="427328"/>
                  </a:cubicBezTo>
                  <a:cubicBezTo>
                    <a:pt x="996710" y="426965"/>
                    <a:pt x="996710" y="426601"/>
                    <a:pt x="996346" y="426601"/>
                  </a:cubicBezTo>
                  <a:cubicBezTo>
                    <a:pt x="996346" y="426238"/>
                    <a:pt x="995982" y="426238"/>
                    <a:pt x="995618" y="425874"/>
                  </a:cubicBezTo>
                  <a:cubicBezTo>
                    <a:pt x="995618" y="425510"/>
                    <a:pt x="995253" y="425510"/>
                    <a:pt x="995253" y="425147"/>
                  </a:cubicBezTo>
                  <a:lnTo>
                    <a:pt x="901300" y="315348"/>
                  </a:lnTo>
                  <a:lnTo>
                    <a:pt x="890011" y="96841"/>
                  </a:lnTo>
                  <a:cubicBezTo>
                    <a:pt x="890011" y="93933"/>
                    <a:pt x="888190" y="91388"/>
                    <a:pt x="885277" y="90297"/>
                  </a:cubicBezTo>
                  <a:cubicBezTo>
                    <a:pt x="882728" y="89206"/>
                    <a:pt x="879450" y="89933"/>
                    <a:pt x="877629" y="92115"/>
                  </a:cubicBezTo>
                  <a:lnTo>
                    <a:pt x="764375" y="206640"/>
                  </a:lnTo>
                  <a:lnTo>
                    <a:pt x="691178" y="215002"/>
                  </a:lnTo>
                  <a:lnTo>
                    <a:pt x="698098" y="7402"/>
                  </a:lnTo>
                  <a:cubicBezTo>
                    <a:pt x="698098" y="5221"/>
                    <a:pt x="697005" y="3040"/>
                    <a:pt x="695549" y="1586"/>
                  </a:cubicBezTo>
                  <a:cubicBezTo>
                    <a:pt x="693728" y="131"/>
                    <a:pt x="691543" y="-232"/>
                    <a:pt x="689358" y="131"/>
                  </a:cubicBezTo>
                  <a:cubicBezTo>
                    <a:pt x="679890" y="2676"/>
                    <a:pt x="540051" y="36125"/>
                    <a:pt x="538595" y="36488"/>
                  </a:cubicBezTo>
                  <a:cubicBezTo>
                    <a:pt x="537502" y="36852"/>
                    <a:pt x="536410" y="37216"/>
                    <a:pt x="535682" y="37943"/>
                  </a:cubicBezTo>
                  <a:lnTo>
                    <a:pt x="433716" y="126290"/>
                  </a:lnTo>
                  <a:lnTo>
                    <a:pt x="394023" y="40488"/>
                  </a:lnTo>
                  <a:cubicBezTo>
                    <a:pt x="392930" y="38306"/>
                    <a:pt x="391109" y="36852"/>
                    <a:pt x="388560" y="36488"/>
                  </a:cubicBezTo>
                  <a:cubicBezTo>
                    <a:pt x="386375" y="36125"/>
                    <a:pt x="383826" y="36852"/>
                    <a:pt x="382005" y="38670"/>
                  </a:cubicBezTo>
                  <a:lnTo>
                    <a:pt x="262925" y="157558"/>
                  </a:lnTo>
                  <a:cubicBezTo>
                    <a:pt x="262925" y="157558"/>
                    <a:pt x="262925" y="157921"/>
                    <a:pt x="262561" y="157921"/>
                  </a:cubicBezTo>
                  <a:cubicBezTo>
                    <a:pt x="262196" y="158285"/>
                    <a:pt x="261832" y="159012"/>
                    <a:pt x="261468" y="159739"/>
                  </a:cubicBezTo>
                  <a:cubicBezTo>
                    <a:pt x="261468" y="159739"/>
                    <a:pt x="261104" y="160103"/>
                    <a:pt x="261104" y="160103"/>
                  </a:cubicBezTo>
                  <a:cubicBezTo>
                    <a:pt x="261104" y="160103"/>
                    <a:pt x="261104" y="160103"/>
                    <a:pt x="261104" y="160466"/>
                  </a:cubicBezTo>
                  <a:cubicBezTo>
                    <a:pt x="260740" y="161194"/>
                    <a:pt x="260740" y="161921"/>
                    <a:pt x="260740" y="162648"/>
                  </a:cubicBezTo>
                  <a:cubicBezTo>
                    <a:pt x="260740" y="162648"/>
                    <a:pt x="260740" y="162648"/>
                    <a:pt x="260740" y="162648"/>
                  </a:cubicBezTo>
                  <a:lnTo>
                    <a:pt x="260740" y="214275"/>
                  </a:lnTo>
                  <a:lnTo>
                    <a:pt x="150398" y="272810"/>
                  </a:lnTo>
                  <a:cubicBezTo>
                    <a:pt x="150034" y="273174"/>
                    <a:pt x="149306" y="273537"/>
                    <a:pt x="148942" y="273537"/>
                  </a:cubicBezTo>
                  <a:lnTo>
                    <a:pt x="63728" y="346252"/>
                  </a:lnTo>
                  <a:cubicBezTo>
                    <a:pt x="63364" y="346615"/>
                    <a:pt x="63364" y="346615"/>
                    <a:pt x="63000" y="346979"/>
                  </a:cubicBezTo>
                  <a:cubicBezTo>
                    <a:pt x="62636" y="347343"/>
                    <a:pt x="62271" y="347706"/>
                    <a:pt x="61907" y="348433"/>
                  </a:cubicBezTo>
                  <a:cubicBezTo>
                    <a:pt x="61907" y="348433"/>
                    <a:pt x="61543" y="348797"/>
                    <a:pt x="61543" y="348797"/>
                  </a:cubicBezTo>
                  <a:lnTo>
                    <a:pt x="728" y="477501"/>
                  </a:lnTo>
                  <a:cubicBezTo>
                    <a:pt x="364" y="478592"/>
                    <a:pt x="0" y="479683"/>
                    <a:pt x="0" y="480773"/>
                  </a:cubicBezTo>
                  <a:lnTo>
                    <a:pt x="4734" y="701825"/>
                  </a:lnTo>
                  <a:cubicBezTo>
                    <a:pt x="4734" y="705825"/>
                    <a:pt x="8012" y="709097"/>
                    <a:pt x="12017" y="709097"/>
                  </a:cubicBezTo>
                  <a:lnTo>
                    <a:pt x="135832" y="709097"/>
                  </a:lnTo>
                  <a:cubicBezTo>
                    <a:pt x="137653" y="709097"/>
                    <a:pt x="139474" y="708370"/>
                    <a:pt x="140566" y="707279"/>
                  </a:cubicBezTo>
                  <a:lnTo>
                    <a:pt x="244353" y="615295"/>
                  </a:lnTo>
                  <a:lnTo>
                    <a:pt x="377636" y="657469"/>
                  </a:lnTo>
                  <a:lnTo>
                    <a:pt x="507277" y="761088"/>
                  </a:lnTo>
                  <a:lnTo>
                    <a:pt x="497809" y="951599"/>
                  </a:lnTo>
                  <a:cubicBezTo>
                    <a:pt x="497809" y="953417"/>
                    <a:pt x="498537" y="955599"/>
                    <a:pt x="499630" y="957053"/>
                  </a:cubicBezTo>
                  <a:cubicBezTo>
                    <a:pt x="501086" y="958507"/>
                    <a:pt x="502907" y="959234"/>
                    <a:pt x="505092" y="959234"/>
                  </a:cubicBezTo>
                  <a:lnTo>
                    <a:pt x="663138" y="959234"/>
                  </a:lnTo>
                  <a:cubicBezTo>
                    <a:pt x="663138" y="959234"/>
                    <a:pt x="663138" y="959234"/>
                    <a:pt x="663138" y="959234"/>
                  </a:cubicBezTo>
                  <a:cubicBezTo>
                    <a:pt x="663138" y="959234"/>
                    <a:pt x="663138" y="959234"/>
                    <a:pt x="663138" y="959234"/>
                  </a:cubicBezTo>
                  <a:cubicBezTo>
                    <a:pt x="664231" y="959234"/>
                    <a:pt x="664959" y="958871"/>
                    <a:pt x="665688" y="958507"/>
                  </a:cubicBezTo>
                  <a:cubicBezTo>
                    <a:pt x="666052" y="958507"/>
                    <a:pt x="666052" y="958144"/>
                    <a:pt x="666416" y="958144"/>
                  </a:cubicBezTo>
                  <a:cubicBezTo>
                    <a:pt x="666780" y="958144"/>
                    <a:pt x="667144" y="957780"/>
                    <a:pt x="667508" y="957780"/>
                  </a:cubicBezTo>
                  <a:cubicBezTo>
                    <a:pt x="667873" y="957780"/>
                    <a:pt x="667873" y="957417"/>
                    <a:pt x="667873" y="957053"/>
                  </a:cubicBezTo>
                  <a:cubicBezTo>
                    <a:pt x="667873" y="957053"/>
                    <a:pt x="668237" y="956689"/>
                    <a:pt x="668237" y="956689"/>
                  </a:cubicBezTo>
                  <a:lnTo>
                    <a:pt x="834294" y="770904"/>
                  </a:lnTo>
                  <a:cubicBezTo>
                    <a:pt x="834659" y="770904"/>
                    <a:pt x="835023" y="770904"/>
                    <a:pt x="835023" y="770904"/>
                  </a:cubicBezTo>
                  <a:cubicBezTo>
                    <a:pt x="836115" y="770541"/>
                    <a:pt x="836844" y="769813"/>
                    <a:pt x="837208" y="769450"/>
                  </a:cubicBezTo>
                  <a:cubicBezTo>
                    <a:pt x="837208" y="769450"/>
                    <a:pt x="837208" y="769086"/>
                    <a:pt x="837572" y="769086"/>
                  </a:cubicBezTo>
                  <a:cubicBezTo>
                    <a:pt x="837936" y="768723"/>
                    <a:pt x="838300" y="767995"/>
                    <a:pt x="838664" y="767632"/>
                  </a:cubicBezTo>
                  <a:cubicBezTo>
                    <a:pt x="838664" y="767268"/>
                    <a:pt x="839028" y="767268"/>
                    <a:pt x="839028" y="766905"/>
                  </a:cubicBezTo>
                  <a:cubicBezTo>
                    <a:pt x="839392" y="766178"/>
                    <a:pt x="839392" y="765450"/>
                    <a:pt x="839392" y="764723"/>
                  </a:cubicBezTo>
                  <a:cubicBezTo>
                    <a:pt x="839392" y="764723"/>
                    <a:pt x="839392" y="764360"/>
                    <a:pt x="839392" y="764360"/>
                  </a:cubicBezTo>
                  <a:cubicBezTo>
                    <a:pt x="839392" y="764360"/>
                    <a:pt x="839392" y="764360"/>
                    <a:pt x="839392" y="764360"/>
                  </a:cubicBezTo>
                  <a:cubicBezTo>
                    <a:pt x="839392" y="764360"/>
                    <a:pt x="839392" y="764360"/>
                    <a:pt x="839392" y="764360"/>
                  </a:cubicBezTo>
                  <a:cubicBezTo>
                    <a:pt x="839392" y="764360"/>
                    <a:pt x="839392" y="764360"/>
                    <a:pt x="839392" y="764360"/>
                  </a:cubicBezTo>
                  <a:lnTo>
                    <a:pt x="962115" y="599662"/>
                  </a:lnTo>
                  <a:cubicBezTo>
                    <a:pt x="962843" y="598934"/>
                    <a:pt x="963207" y="597844"/>
                    <a:pt x="963571" y="596753"/>
                  </a:cubicBezTo>
                  <a:lnTo>
                    <a:pt x="995618" y="431691"/>
                  </a:lnTo>
                  <a:cubicBezTo>
                    <a:pt x="997074" y="430600"/>
                    <a:pt x="997074" y="430600"/>
                    <a:pt x="997074" y="430237"/>
                  </a:cubicBezTo>
                  <a:close/>
                  <a:moveTo>
                    <a:pt x="664595" y="939965"/>
                  </a:moveTo>
                  <a:lnTo>
                    <a:pt x="532040" y="765450"/>
                  </a:lnTo>
                  <a:lnTo>
                    <a:pt x="816450" y="770541"/>
                  </a:lnTo>
                  <a:lnTo>
                    <a:pt x="664595" y="939965"/>
                  </a:lnTo>
                  <a:close/>
                  <a:moveTo>
                    <a:pt x="275306" y="219002"/>
                  </a:moveTo>
                  <a:cubicBezTo>
                    <a:pt x="275306" y="218638"/>
                    <a:pt x="275306" y="218638"/>
                    <a:pt x="275306" y="219002"/>
                  </a:cubicBezTo>
                  <a:cubicBezTo>
                    <a:pt x="275306" y="218638"/>
                    <a:pt x="275306" y="218638"/>
                    <a:pt x="275306" y="218638"/>
                  </a:cubicBezTo>
                  <a:lnTo>
                    <a:pt x="275306" y="180826"/>
                  </a:lnTo>
                  <a:lnTo>
                    <a:pt x="488340" y="402242"/>
                  </a:lnTo>
                  <a:lnTo>
                    <a:pt x="251999" y="590936"/>
                  </a:lnTo>
                  <a:lnTo>
                    <a:pt x="275306" y="219002"/>
                  </a:lnTo>
                  <a:close/>
                  <a:moveTo>
                    <a:pt x="425341" y="146651"/>
                  </a:moveTo>
                  <a:lnTo>
                    <a:pt x="484699" y="377883"/>
                  </a:lnTo>
                  <a:lnTo>
                    <a:pt x="282589" y="167738"/>
                  </a:lnTo>
                  <a:lnTo>
                    <a:pt x="425341" y="146651"/>
                  </a:lnTo>
                  <a:close/>
                  <a:moveTo>
                    <a:pt x="441364" y="149559"/>
                  </a:moveTo>
                  <a:lnTo>
                    <a:pt x="670057" y="226273"/>
                  </a:lnTo>
                  <a:lnTo>
                    <a:pt x="502907" y="388790"/>
                  </a:lnTo>
                  <a:lnTo>
                    <a:pt x="441364" y="149559"/>
                  </a:lnTo>
                  <a:close/>
                  <a:moveTo>
                    <a:pt x="741797" y="535673"/>
                  </a:moveTo>
                  <a:lnTo>
                    <a:pt x="509826" y="402242"/>
                  </a:lnTo>
                  <a:lnTo>
                    <a:pt x="679161" y="237544"/>
                  </a:lnTo>
                  <a:lnTo>
                    <a:pt x="741797" y="535673"/>
                  </a:lnTo>
                  <a:close/>
                  <a:moveTo>
                    <a:pt x="738884" y="550943"/>
                  </a:moveTo>
                  <a:lnTo>
                    <a:pt x="523664" y="742545"/>
                  </a:lnTo>
                  <a:lnTo>
                    <a:pt x="505820" y="416785"/>
                  </a:lnTo>
                  <a:lnTo>
                    <a:pt x="738884" y="550943"/>
                  </a:lnTo>
                  <a:close/>
                  <a:moveTo>
                    <a:pt x="535682" y="750908"/>
                  </a:moveTo>
                  <a:lnTo>
                    <a:pt x="746531" y="563304"/>
                  </a:lnTo>
                  <a:lnTo>
                    <a:pt x="823005" y="755998"/>
                  </a:lnTo>
                  <a:lnTo>
                    <a:pt x="535682" y="750908"/>
                  </a:lnTo>
                  <a:close/>
                  <a:moveTo>
                    <a:pt x="755635" y="530583"/>
                  </a:moveTo>
                  <a:lnTo>
                    <a:pt x="693728" y="235726"/>
                  </a:lnTo>
                  <a:lnTo>
                    <a:pt x="884184" y="321165"/>
                  </a:lnTo>
                  <a:lnTo>
                    <a:pt x="755635" y="530583"/>
                  </a:lnTo>
                  <a:close/>
                  <a:moveTo>
                    <a:pt x="895473" y="330255"/>
                  </a:moveTo>
                  <a:lnTo>
                    <a:pt x="978502" y="427328"/>
                  </a:lnTo>
                  <a:lnTo>
                    <a:pt x="772023" y="532037"/>
                  </a:lnTo>
                  <a:lnTo>
                    <a:pt x="895473" y="330255"/>
                  </a:lnTo>
                  <a:close/>
                  <a:moveTo>
                    <a:pt x="768745" y="220819"/>
                  </a:moveTo>
                  <a:cubicBezTo>
                    <a:pt x="770566" y="220456"/>
                    <a:pt x="772023" y="219729"/>
                    <a:pt x="773115" y="218638"/>
                  </a:cubicBezTo>
                  <a:lnTo>
                    <a:pt x="876537" y="113929"/>
                  </a:lnTo>
                  <a:lnTo>
                    <a:pt x="886734" y="306259"/>
                  </a:lnTo>
                  <a:lnTo>
                    <a:pt x="710843" y="227364"/>
                  </a:lnTo>
                  <a:lnTo>
                    <a:pt x="768745" y="220819"/>
                  </a:lnTo>
                  <a:close/>
                  <a:moveTo>
                    <a:pt x="543693" y="50304"/>
                  </a:moveTo>
                  <a:cubicBezTo>
                    <a:pt x="558259" y="46668"/>
                    <a:pt x="652213" y="24127"/>
                    <a:pt x="683532" y="16492"/>
                  </a:cubicBezTo>
                  <a:lnTo>
                    <a:pt x="676976" y="213184"/>
                  </a:lnTo>
                  <a:lnTo>
                    <a:pt x="445370" y="135380"/>
                  </a:lnTo>
                  <a:lnTo>
                    <a:pt x="543693" y="50304"/>
                  </a:lnTo>
                  <a:close/>
                  <a:moveTo>
                    <a:pt x="384919" y="56121"/>
                  </a:moveTo>
                  <a:lnTo>
                    <a:pt x="420242" y="132471"/>
                  </a:lnTo>
                  <a:lnTo>
                    <a:pt x="288780" y="152104"/>
                  </a:lnTo>
                  <a:lnTo>
                    <a:pt x="384919" y="56121"/>
                  </a:lnTo>
                  <a:close/>
                  <a:moveTo>
                    <a:pt x="157682" y="285172"/>
                  </a:moveTo>
                  <a:lnTo>
                    <a:pt x="259647" y="230999"/>
                  </a:lnTo>
                  <a:lnTo>
                    <a:pt x="237433" y="585119"/>
                  </a:lnTo>
                  <a:lnTo>
                    <a:pt x="77930" y="353159"/>
                  </a:lnTo>
                  <a:lnTo>
                    <a:pt x="157682" y="285172"/>
                  </a:lnTo>
                  <a:close/>
                  <a:moveTo>
                    <a:pt x="133647" y="694190"/>
                  </a:moveTo>
                  <a:lnTo>
                    <a:pt x="19664" y="694190"/>
                  </a:lnTo>
                  <a:lnTo>
                    <a:pt x="14930" y="482228"/>
                  </a:lnTo>
                  <a:lnTo>
                    <a:pt x="69555" y="366612"/>
                  </a:lnTo>
                  <a:lnTo>
                    <a:pt x="233791" y="605842"/>
                  </a:lnTo>
                  <a:lnTo>
                    <a:pt x="133647" y="694190"/>
                  </a:lnTo>
                  <a:close/>
                  <a:moveTo>
                    <a:pt x="386739" y="644744"/>
                  </a:moveTo>
                  <a:cubicBezTo>
                    <a:pt x="386011" y="644017"/>
                    <a:pt x="385283" y="643654"/>
                    <a:pt x="384554" y="643654"/>
                  </a:cubicBezTo>
                  <a:lnTo>
                    <a:pt x="258919" y="604024"/>
                  </a:lnTo>
                  <a:lnTo>
                    <a:pt x="491254" y="418603"/>
                  </a:lnTo>
                  <a:lnTo>
                    <a:pt x="509098" y="742545"/>
                  </a:lnTo>
                  <a:lnTo>
                    <a:pt x="386739" y="644744"/>
                  </a:lnTo>
                  <a:close/>
                  <a:moveTo>
                    <a:pt x="522207" y="776721"/>
                  </a:moveTo>
                  <a:lnTo>
                    <a:pt x="649664" y="943964"/>
                  </a:lnTo>
                  <a:lnTo>
                    <a:pt x="513832" y="943964"/>
                  </a:lnTo>
                  <a:lnTo>
                    <a:pt x="522207" y="776721"/>
                  </a:lnTo>
                  <a:close/>
                  <a:moveTo>
                    <a:pt x="951190" y="591663"/>
                  </a:moveTo>
                  <a:lnTo>
                    <a:pt x="835387" y="747272"/>
                  </a:lnTo>
                  <a:lnTo>
                    <a:pt x="758912" y="554942"/>
                  </a:lnTo>
                  <a:lnTo>
                    <a:pt x="979959" y="442962"/>
                  </a:lnTo>
                  <a:lnTo>
                    <a:pt x="951190" y="591663"/>
                  </a:lnTo>
                  <a:close/>
                </a:path>
              </a:pathLst>
            </a:custGeom>
            <a:grpFill/>
            <a:ln w="95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/>
            </a:p>
          </p:txBody>
        </p:sp>
      </p:grpSp>
      <p:sp>
        <p:nvSpPr>
          <p:cNvPr id="388" name="Прямоугольник 76">
            <a:extLst>
              <a:ext uri="{FF2B5EF4-FFF2-40B4-BE49-F238E27FC236}">
                <a16:creationId xmlns:a16="http://schemas.microsoft.com/office/drawing/2014/main" id="{73471BF3-BCAD-D6B8-7A05-4131EC9221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80604" y="7301553"/>
            <a:ext cx="5307863" cy="144655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ru-RU" sz="8800" b="1" dirty="0">
                <a:solidFill>
                  <a:schemeClr val="tx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Le </a:t>
            </a:r>
            <a:r>
              <a:rPr lang="en-US" altLang="ru-RU" sz="8800" b="1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Batch </a:t>
            </a:r>
            <a:endParaRPr lang="ru-RU" altLang="ru-RU" sz="8800" b="1" dirty="0">
              <a:solidFill>
                <a:schemeClr val="accent1"/>
              </a:solidFill>
              <a:cs typeface="Poppins" panose="00000500000000000000" pitchFamily="2" charset="0"/>
            </a:endParaRPr>
          </a:p>
        </p:txBody>
      </p:sp>
      <p:sp>
        <p:nvSpPr>
          <p:cNvPr id="389" name="Овал 232">
            <a:extLst>
              <a:ext uri="{FF2B5EF4-FFF2-40B4-BE49-F238E27FC236}">
                <a16:creationId xmlns:a16="http://schemas.microsoft.com/office/drawing/2014/main" id="{CECDC43A-A575-4F55-4160-2BAB3CE2C039}"/>
              </a:ext>
            </a:extLst>
          </p:cNvPr>
          <p:cNvSpPr/>
          <p:nvPr/>
        </p:nvSpPr>
        <p:spPr bwMode="auto">
          <a:xfrm>
            <a:off x="5379262" y="2083550"/>
            <a:ext cx="3883914" cy="388391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3800" b="1" dirty="0">
                <a:latin typeface="Poppins" panose="00000500000000000000" pitchFamily="2" charset="0"/>
                <a:cs typeface="Poppins" panose="00000500000000000000" pitchFamily="2" charset="0"/>
              </a:rPr>
              <a:t>2</a:t>
            </a:r>
            <a:endParaRPr lang="ru-RU" sz="13800" b="1" dirty="0">
              <a:cs typeface="Poppins" panose="00000500000000000000" pitchFamily="2" charset="0"/>
            </a:endParaRPr>
          </a:p>
        </p:txBody>
      </p:sp>
      <p:grpSp>
        <p:nvGrpSpPr>
          <p:cNvPr id="459" name="Groupe 458">
            <a:extLst>
              <a:ext uri="{FF2B5EF4-FFF2-40B4-BE49-F238E27FC236}">
                <a16:creationId xmlns:a16="http://schemas.microsoft.com/office/drawing/2014/main" id="{7541175C-6663-19FF-5DDD-14983FFC82AB}"/>
              </a:ext>
            </a:extLst>
          </p:cNvPr>
          <p:cNvGrpSpPr/>
          <p:nvPr/>
        </p:nvGrpSpPr>
        <p:grpSpPr>
          <a:xfrm>
            <a:off x="-7441736" y="2425374"/>
            <a:ext cx="20160078" cy="11488567"/>
            <a:chOff x="1279211" y="2556149"/>
            <a:chExt cx="14277453" cy="8136252"/>
          </a:xfrm>
        </p:grpSpPr>
        <p:sp>
          <p:nvSpPr>
            <p:cNvPr id="460" name="Freeform 6">
              <a:extLst>
                <a:ext uri="{FF2B5EF4-FFF2-40B4-BE49-F238E27FC236}">
                  <a16:creationId xmlns:a16="http://schemas.microsoft.com/office/drawing/2014/main" id="{AB7FF307-F5F6-BE2B-2EAF-0D5F8063A17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9211" y="2556149"/>
              <a:ext cx="14277453" cy="8006834"/>
            </a:xfrm>
            <a:custGeom>
              <a:avLst/>
              <a:gdLst>
                <a:gd name="T0" fmla="*/ 17 w 432"/>
                <a:gd name="T1" fmla="*/ 242 h 242"/>
                <a:gd name="T2" fmla="*/ 8 w 432"/>
                <a:gd name="T3" fmla="*/ 193 h 242"/>
                <a:gd name="T4" fmla="*/ 30 w 432"/>
                <a:gd name="T5" fmla="*/ 115 h 242"/>
                <a:gd name="T6" fmla="*/ 73 w 432"/>
                <a:gd name="T7" fmla="*/ 51 h 242"/>
                <a:gd name="T8" fmla="*/ 188 w 432"/>
                <a:gd name="T9" fmla="*/ 12 h 242"/>
                <a:gd name="T10" fmla="*/ 291 w 432"/>
                <a:gd name="T11" fmla="*/ 49 h 242"/>
                <a:gd name="T12" fmla="*/ 380 w 432"/>
                <a:gd name="T13" fmla="*/ 147 h 242"/>
                <a:gd name="T14" fmla="*/ 402 w 432"/>
                <a:gd name="T15" fmla="*/ 242 h 242"/>
                <a:gd name="T16" fmla="*/ 17 w 432"/>
                <a:gd name="T17" fmla="*/ 242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2" h="242">
                  <a:moveTo>
                    <a:pt x="17" y="242"/>
                  </a:moveTo>
                  <a:cubicBezTo>
                    <a:pt x="17" y="242"/>
                    <a:pt x="0" y="220"/>
                    <a:pt x="8" y="193"/>
                  </a:cubicBezTo>
                  <a:cubicBezTo>
                    <a:pt x="16" y="166"/>
                    <a:pt x="36" y="146"/>
                    <a:pt x="30" y="115"/>
                  </a:cubicBezTo>
                  <a:cubicBezTo>
                    <a:pt x="22" y="78"/>
                    <a:pt x="40" y="47"/>
                    <a:pt x="73" y="51"/>
                  </a:cubicBezTo>
                  <a:cubicBezTo>
                    <a:pt x="128" y="58"/>
                    <a:pt x="168" y="16"/>
                    <a:pt x="188" y="12"/>
                  </a:cubicBezTo>
                  <a:cubicBezTo>
                    <a:pt x="248" y="0"/>
                    <a:pt x="259" y="45"/>
                    <a:pt x="291" y="49"/>
                  </a:cubicBezTo>
                  <a:cubicBezTo>
                    <a:pt x="361" y="59"/>
                    <a:pt x="382" y="89"/>
                    <a:pt x="380" y="147"/>
                  </a:cubicBezTo>
                  <a:cubicBezTo>
                    <a:pt x="379" y="166"/>
                    <a:pt x="432" y="205"/>
                    <a:pt x="402" y="242"/>
                  </a:cubicBezTo>
                  <a:cubicBezTo>
                    <a:pt x="17" y="242"/>
                    <a:pt x="17" y="242"/>
                    <a:pt x="17" y="242"/>
                  </a:cubicBezTo>
                </a:path>
              </a:pathLst>
            </a:custGeom>
            <a:gradFill flip="none" rotWithShape="1">
              <a:gsLst>
                <a:gs pos="41000">
                  <a:schemeClr val="accent1">
                    <a:lumMod val="0"/>
                    <a:lumOff val="100000"/>
                  </a:schemeClr>
                </a:gs>
                <a:gs pos="81000">
                  <a:schemeClr val="bg1">
                    <a:lumMod val="95000"/>
                  </a:schemeClr>
                </a:gs>
                <a:gs pos="100000">
                  <a:schemeClr val="accent5">
                    <a:lumMod val="20000"/>
                    <a:lumOff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7198" dirty="0">
                <a:latin typeface="+mn-lt"/>
              </a:endParaRPr>
            </a:p>
          </p:txBody>
        </p:sp>
        <p:grpSp>
          <p:nvGrpSpPr>
            <p:cNvPr id="461" name="Группа 93">
              <a:extLst>
                <a:ext uri="{FF2B5EF4-FFF2-40B4-BE49-F238E27FC236}">
                  <a16:creationId xmlns:a16="http://schemas.microsoft.com/office/drawing/2014/main" id="{C6E3C72C-FEBE-A053-94C0-7AC7155F376C}"/>
                </a:ext>
              </a:extLst>
            </p:cNvPr>
            <p:cNvGrpSpPr/>
            <p:nvPr/>
          </p:nvGrpSpPr>
          <p:grpSpPr>
            <a:xfrm>
              <a:off x="2779308" y="3815830"/>
              <a:ext cx="10680650" cy="3893450"/>
              <a:chOff x="1371862" y="1633414"/>
              <a:chExt cx="6484219" cy="2363712"/>
            </a:xfrm>
            <a:solidFill>
              <a:schemeClr val="bg1">
                <a:lumMod val="95000"/>
              </a:schemeClr>
            </a:solidFill>
          </p:grpSpPr>
          <p:sp>
            <p:nvSpPr>
              <p:cNvPr id="443" name="Полилиния: фигура 94">
                <a:extLst>
                  <a:ext uri="{FF2B5EF4-FFF2-40B4-BE49-F238E27FC236}">
                    <a16:creationId xmlns:a16="http://schemas.microsoft.com/office/drawing/2014/main" id="{3BFBF1F9-8140-45E4-2B09-B81204902042}"/>
                  </a:ext>
                </a:extLst>
              </p:cNvPr>
              <p:cNvSpPr/>
              <p:nvPr/>
            </p:nvSpPr>
            <p:spPr>
              <a:xfrm>
                <a:off x="1392153" y="2254344"/>
                <a:ext cx="2641795" cy="139042"/>
              </a:xfrm>
              <a:custGeom>
                <a:avLst/>
                <a:gdLst>
                  <a:gd name="connsiteX0" fmla="*/ 358045 w 361950"/>
                  <a:gd name="connsiteY0" fmla="*/ 7144 h 19050"/>
                  <a:gd name="connsiteX1" fmla="*/ 358045 w 361950"/>
                  <a:gd name="connsiteY1" fmla="*/ 21146 h 19050"/>
                  <a:gd name="connsiteX2" fmla="*/ 7144 w 361950"/>
                  <a:gd name="connsiteY2" fmla="*/ 21146 h 19050"/>
                  <a:gd name="connsiteX3" fmla="*/ 7144 w 361950"/>
                  <a:gd name="connsiteY3" fmla="*/ 714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1950" h="19050">
                    <a:moveTo>
                      <a:pt x="358045" y="7144"/>
                    </a:moveTo>
                    <a:lnTo>
                      <a:pt x="358045" y="21146"/>
                    </a:lnTo>
                    <a:lnTo>
                      <a:pt x="7144" y="21146"/>
                    </a:lnTo>
                    <a:lnTo>
                      <a:pt x="7144" y="714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444" name="Полилиния: фигура 95">
                <a:extLst>
                  <a:ext uri="{FF2B5EF4-FFF2-40B4-BE49-F238E27FC236}">
                    <a16:creationId xmlns:a16="http://schemas.microsoft.com/office/drawing/2014/main" id="{E180841D-D579-52AC-EAFC-331C0DC4644C}"/>
                  </a:ext>
                </a:extLst>
              </p:cNvPr>
              <p:cNvSpPr/>
              <p:nvPr/>
            </p:nvSpPr>
            <p:spPr>
              <a:xfrm>
                <a:off x="1392386" y="3032511"/>
                <a:ext cx="2641795" cy="139042"/>
              </a:xfrm>
              <a:custGeom>
                <a:avLst/>
                <a:gdLst>
                  <a:gd name="connsiteX0" fmla="*/ 358045 w 361950"/>
                  <a:gd name="connsiteY0" fmla="*/ 7144 h 19050"/>
                  <a:gd name="connsiteX1" fmla="*/ 358045 w 361950"/>
                  <a:gd name="connsiteY1" fmla="*/ 21146 h 19050"/>
                  <a:gd name="connsiteX2" fmla="*/ 7144 w 361950"/>
                  <a:gd name="connsiteY2" fmla="*/ 21146 h 19050"/>
                  <a:gd name="connsiteX3" fmla="*/ 7144 w 361950"/>
                  <a:gd name="connsiteY3" fmla="*/ 714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1950" h="19050">
                    <a:moveTo>
                      <a:pt x="358045" y="7144"/>
                    </a:moveTo>
                    <a:lnTo>
                      <a:pt x="358045" y="21146"/>
                    </a:lnTo>
                    <a:lnTo>
                      <a:pt x="7144" y="21146"/>
                    </a:lnTo>
                    <a:lnTo>
                      <a:pt x="7144" y="714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445" name="Полилиния: фигура 96">
                <a:extLst>
                  <a:ext uri="{FF2B5EF4-FFF2-40B4-BE49-F238E27FC236}">
                    <a16:creationId xmlns:a16="http://schemas.microsoft.com/office/drawing/2014/main" id="{E5E58F14-EA6B-26AD-45B4-61F4F542713D}"/>
                  </a:ext>
                </a:extLst>
              </p:cNvPr>
              <p:cNvSpPr/>
              <p:nvPr/>
            </p:nvSpPr>
            <p:spPr>
              <a:xfrm>
                <a:off x="1391992" y="3810758"/>
                <a:ext cx="2641795" cy="139042"/>
              </a:xfrm>
              <a:custGeom>
                <a:avLst/>
                <a:gdLst>
                  <a:gd name="connsiteX0" fmla="*/ 358045 w 361950"/>
                  <a:gd name="connsiteY0" fmla="*/ 7144 h 19050"/>
                  <a:gd name="connsiteX1" fmla="*/ 358045 w 361950"/>
                  <a:gd name="connsiteY1" fmla="*/ 21146 h 19050"/>
                  <a:gd name="connsiteX2" fmla="*/ 7144 w 361950"/>
                  <a:gd name="connsiteY2" fmla="*/ 21146 h 19050"/>
                  <a:gd name="connsiteX3" fmla="*/ 7144 w 361950"/>
                  <a:gd name="connsiteY3" fmla="*/ 714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1950" h="19050">
                    <a:moveTo>
                      <a:pt x="358045" y="7144"/>
                    </a:moveTo>
                    <a:lnTo>
                      <a:pt x="358045" y="21146"/>
                    </a:lnTo>
                    <a:lnTo>
                      <a:pt x="7144" y="21146"/>
                    </a:lnTo>
                    <a:lnTo>
                      <a:pt x="7144" y="714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446" name="Полилиния: фигура 97">
                <a:extLst>
                  <a:ext uri="{FF2B5EF4-FFF2-40B4-BE49-F238E27FC236}">
                    <a16:creationId xmlns:a16="http://schemas.microsoft.com/office/drawing/2014/main" id="{FBDCD176-F6BA-D16D-5029-D1DDE9BEAAB9}"/>
                  </a:ext>
                </a:extLst>
              </p:cNvPr>
              <p:cNvSpPr/>
              <p:nvPr/>
            </p:nvSpPr>
            <p:spPr>
              <a:xfrm>
                <a:off x="1371862" y="1633414"/>
                <a:ext cx="139042" cy="2363712"/>
              </a:xfrm>
              <a:custGeom>
                <a:avLst/>
                <a:gdLst>
                  <a:gd name="connsiteX0" fmla="*/ 7144 w 19050"/>
                  <a:gd name="connsiteY0" fmla="*/ 7144 h 323850"/>
                  <a:gd name="connsiteX1" fmla="*/ 21146 w 19050"/>
                  <a:gd name="connsiteY1" fmla="*/ 7144 h 323850"/>
                  <a:gd name="connsiteX2" fmla="*/ 21146 w 19050"/>
                  <a:gd name="connsiteY2" fmla="*/ 319564 h 323850"/>
                  <a:gd name="connsiteX3" fmla="*/ 7144 w 19050"/>
                  <a:gd name="connsiteY3" fmla="*/ 319564 h 323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050" h="323850">
                    <a:moveTo>
                      <a:pt x="7144" y="7144"/>
                    </a:moveTo>
                    <a:lnTo>
                      <a:pt x="21146" y="7144"/>
                    </a:lnTo>
                    <a:lnTo>
                      <a:pt x="21146" y="319564"/>
                    </a:lnTo>
                    <a:lnTo>
                      <a:pt x="7144" y="3195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447" name="Полилиния: фигура 98">
                <a:extLst>
                  <a:ext uri="{FF2B5EF4-FFF2-40B4-BE49-F238E27FC236}">
                    <a16:creationId xmlns:a16="http://schemas.microsoft.com/office/drawing/2014/main" id="{540E24CD-A4CB-0246-F653-24358D127457}"/>
                  </a:ext>
                </a:extLst>
              </p:cNvPr>
              <p:cNvSpPr/>
              <p:nvPr/>
            </p:nvSpPr>
            <p:spPr>
              <a:xfrm>
                <a:off x="2215149" y="1633414"/>
                <a:ext cx="139042" cy="2363712"/>
              </a:xfrm>
              <a:custGeom>
                <a:avLst/>
                <a:gdLst>
                  <a:gd name="connsiteX0" fmla="*/ 7144 w 19050"/>
                  <a:gd name="connsiteY0" fmla="*/ 7144 h 323850"/>
                  <a:gd name="connsiteX1" fmla="*/ 21146 w 19050"/>
                  <a:gd name="connsiteY1" fmla="*/ 7144 h 323850"/>
                  <a:gd name="connsiteX2" fmla="*/ 21146 w 19050"/>
                  <a:gd name="connsiteY2" fmla="*/ 319564 h 323850"/>
                  <a:gd name="connsiteX3" fmla="*/ 7144 w 19050"/>
                  <a:gd name="connsiteY3" fmla="*/ 319564 h 323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050" h="323850">
                    <a:moveTo>
                      <a:pt x="7144" y="7144"/>
                    </a:moveTo>
                    <a:lnTo>
                      <a:pt x="21146" y="7144"/>
                    </a:lnTo>
                    <a:lnTo>
                      <a:pt x="21146" y="319564"/>
                    </a:lnTo>
                    <a:lnTo>
                      <a:pt x="7144" y="3195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576" name="Полилиния: фигура 99">
                <a:extLst>
                  <a:ext uri="{FF2B5EF4-FFF2-40B4-BE49-F238E27FC236}">
                    <a16:creationId xmlns:a16="http://schemas.microsoft.com/office/drawing/2014/main" id="{6DC9B571-B4BB-B5B9-132A-09B6A60F953E}"/>
                  </a:ext>
                </a:extLst>
              </p:cNvPr>
              <p:cNvSpPr/>
              <p:nvPr/>
            </p:nvSpPr>
            <p:spPr>
              <a:xfrm>
                <a:off x="3058443" y="1633414"/>
                <a:ext cx="139042" cy="2363712"/>
              </a:xfrm>
              <a:custGeom>
                <a:avLst/>
                <a:gdLst>
                  <a:gd name="connsiteX0" fmla="*/ 7144 w 19050"/>
                  <a:gd name="connsiteY0" fmla="*/ 7144 h 323850"/>
                  <a:gd name="connsiteX1" fmla="*/ 21145 w 19050"/>
                  <a:gd name="connsiteY1" fmla="*/ 7144 h 323850"/>
                  <a:gd name="connsiteX2" fmla="*/ 21145 w 19050"/>
                  <a:gd name="connsiteY2" fmla="*/ 319564 h 323850"/>
                  <a:gd name="connsiteX3" fmla="*/ 7144 w 19050"/>
                  <a:gd name="connsiteY3" fmla="*/ 319564 h 323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050" h="323850">
                    <a:moveTo>
                      <a:pt x="7144" y="7144"/>
                    </a:moveTo>
                    <a:lnTo>
                      <a:pt x="21145" y="7144"/>
                    </a:lnTo>
                    <a:lnTo>
                      <a:pt x="21145" y="319564"/>
                    </a:lnTo>
                    <a:lnTo>
                      <a:pt x="7144" y="3195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577" name="Полилиния: фигура 100">
                <a:extLst>
                  <a:ext uri="{FF2B5EF4-FFF2-40B4-BE49-F238E27FC236}">
                    <a16:creationId xmlns:a16="http://schemas.microsoft.com/office/drawing/2014/main" id="{12BB71DC-2964-22FD-7A94-36DBCA34FAF8}"/>
                  </a:ext>
                </a:extLst>
              </p:cNvPr>
              <p:cNvSpPr/>
              <p:nvPr/>
            </p:nvSpPr>
            <p:spPr>
              <a:xfrm>
                <a:off x="3901730" y="1633414"/>
                <a:ext cx="139042" cy="2363712"/>
              </a:xfrm>
              <a:custGeom>
                <a:avLst/>
                <a:gdLst>
                  <a:gd name="connsiteX0" fmla="*/ 7144 w 19050"/>
                  <a:gd name="connsiteY0" fmla="*/ 7144 h 323850"/>
                  <a:gd name="connsiteX1" fmla="*/ 21146 w 19050"/>
                  <a:gd name="connsiteY1" fmla="*/ 7144 h 323850"/>
                  <a:gd name="connsiteX2" fmla="*/ 21146 w 19050"/>
                  <a:gd name="connsiteY2" fmla="*/ 319564 h 323850"/>
                  <a:gd name="connsiteX3" fmla="*/ 7144 w 19050"/>
                  <a:gd name="connsiteY3" fmla="*/ 319564 h 323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050" h="323850">
                    <a:moveTo>
                      <a:pt x="7144" y="7144"/>
                    </a:moveTo>
                    <a:lnTo>
                      <a:pt x="21146" y="7144"/>
                    </a:lnTo>
                    <a:lnTo>
                      <a:pt x="21146" y="319564"/>
                    </a:lnTo>
                    <a:lnTo>
                      <a:pt x="7144" y="3195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578" name="Полилиния: фигура 101">
                <a:extLst>
                  <a:ext uri="{FF2B5EF4-FFF2-40B4-BE49-F238E27FC236}">
                    <a16:creationId xmlns:a16="http://schemas.microsoft.com/office/drawing/2014/main" id="{9F92F3B1-3A36-A45A-D9C3-AB804DB0F0A1}"/>
                  </a:ext>
                </a:extLst>
              </p:cNvPr>
              <p:cNvSpPr/>
              <p:nvPr/>
            </p:nvSpPr>
            <p:spPr>
              <a:xfrm>
                <a:off x="1678834" y="3117505"/>
                <a:ext cx="625688" cy="764730"/>
              </a:xfrm>
              <a:custGeom>
                <a:avLst/>
                <a:gdLst>
                  <a:gd name="connsiteX0" fmla="*/ 56430 w 85725"/>
                  <a:gd name="connsiteY0" fmla="*/ 51459 h 104775"/>
                  <a:gd name="connsiteX1" fmla="*/ 51573 w 85725"/>
                  <a:gd name="connsiteY1" fmla="*/ 64889 h 104775"/>
                  <a:gd name="connsiteX2" fmla="*/ 49191 w 85725"/>
                  <a:gd name="connsiteY2" fmla="*/ 74891 h 104775"/>
                  <a:gd name="connsiteX3" fmla="*/ 47001 w 85725"/>
                  <a:gd name="connsiteY3" fmla="*/ 74891 h 104775"/>
                  <a:gd name="connsiteX4" fmla="*/ 52525 w 85725"/>
                  <a:gd name="connsiteY4" fmla="*/ 47459 h 104775"/>
                  <a:gd name="connsiteX5" fmla="*/ 64717 w 85725"/>
                  <a:gd name="connsiteY5" fmla="*/ 36029 h 104775"/>
                  <a:gd name="connsiteX6" fmla="*/ 80624 w 85725"/>
                  <a:gd name="connsiteY6" fmla="*/ 31742 h 104775"/>
                  <a:gd name="connsiteX7" fmla="*/ 59383 w 85725"/>
                  <a:gd name="connsiteY7" fmla="*/ 34028 h 104775"/>
                  <a:gd name="connsiteX8" fmla="*/ 51192 w 85725"/>
                  <a:gd name="connsiteY8" fmla="*/ 36410 h 104775"/>
                  <a:gd name="connsiteX9" fmla="*/ 63479 w 85725"/>
                  <a:gd name="connsiteY9" fmla="*/ 7168 h 104775"/>
                  <a:gd name="connsiteX10" fmla="*/ 41952 w 85725"/>
                  <a:gd name="connsiteY10" fmla="*/ 74891 h 104775"/>
                  <a:gd name="connsiteX11" fmla="*/ 39857 w 85725"/>
                  <a:gd name="connsiteY11" fmla="*/ 74891 h 104775"/>
                  <a:gd name="connsiteX12" fmla="*/ 39666 w 85725"/>
                  <a:gd name="connsiteY12" fmla="*/ 74605 h 104775"/>
                  <a:gd name="connsiteX13" fmla="*/ 33189 w 85725"/>
                  <a:gd name="connsiteY13" fmla="*/ 44030 h 104775"/>
                  <a:gd name="connsiteX14" fmla="*/ 14520 w 85725"/>
                  <a:gd name="connsiteY14" fmla="*/ 22503 h 104775"/>
                  <a:gd name="connsiteX15" fmla="*/ 13473 w 85725"/>
                  <a:gd name="connsiteY15" fmla="*/ 23551 h 104775"/>
                  <a:gd name="connsiteX16" fmla="*/ 27570 w 85725"/>
                  <a:gd name="connsiteY16" fmla="*/ 48125 h 104775"/>
                  <a:gd name="connsiteX17" fmla="*/ 35952 w 85725"/>
                  <a:gd name="connsiteY17" fmla="*/ 69938 h 104775"/>
                  <a:gd name="connsiteX18" fmla="*/ 22902 w 85725"/>
                  <a:gd name="connsiteY18" fmla="*/ 63080 h 104775"/>
                  <a:gd name="connsiteX19" fmla="*/ 7186 w 85725"/>
                  <a:gd name="connsiteY19" fmla="*/ 74986 h 104775"/>
                  <a:gd name="connsiteX20" fmla="*/ 8615 w 85725"/>
                  <a:gd name="connsiteY20" fmla="*/ 75557 h 104775"/>
                  <a:gd name="connsiteX21" fmla="*/ 23664 w 85725"/>
                  <a:gd name="connsiteY21" fmla="*/ 69271 h 104775"/>
                  <a:gd name="connsiteX22" fmla="*/ 37190 w 85725"/>
                  <a:gd name="connsiteY22" fmla="*/ 74986 h 104775"/>
                  <a:gd name="connsiteX23" fmla="*/ 30808 w 85725"/>
                  <a:gd name="connsiteY23" fmla="*/ 74986 h 104775"/>
                  <a:gd name="connsiteX24" fmla="*/ 35761 w 85725"/>
                  <a:gd name="connsiteY24" fmla="*/ 104799 h 104775"/>
                  <a:gd name="connsiteX25" fmla="*/ 52811 w 85725"/>
                  <a:gd name="connsiteY25" fmla="*/ 104799 h 104775"/>
                  <a:gd name="connsiteX26" fmla="*/ 57764 w 85725"/>
                  <a:gd name="connsiteY26" fmla="*/ 74986 h 104775"/>
                  <a:gd name="connsiteX27" fmla="*/ 53573 w 85725"/>
                  <a:gd name="connsiteY27" fmla="*/ 74986 h 104775"/>
                  <a:gd name="connsiteX28" fmla="*/ 57764 w 85725"/>
                  <a:gd name="connsiteY28" fmla="*/ 64794 h 104775"/>
                  <a:gd name="connsiteX29" fmla="*/ 67670 w 85725"/>
                  <a:gd name="connsiteY29" fmla="*/ 57174 h 104775"/>
                  <a:gd name="connsiteX30" fmla="*/ 78528 w 85725"/>
                  <a:gd name="connsiteY30" fmla="*/ 60127 h 104775"/>
                  <a:gd name="connsiteX31" fmla="*/ 56430 w 85725"/>
                  <a:gd name="connsiteY31" fmla="*/ 51459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85725" h="104775">
                    <a:moveTo>
                      <a:pt x="56430" y="51459"/>
                    </a:moveTo>
                    <a:cubicBezTo>
                      <a:pt x="53573" y="54888"/>
                      <a:pt x="52716" y="60794"/>
                      <a:pt x="51573" y="64889"/>
                    </a:cubicBezTo>
                    <a:cubicBezTo>
                      <a:pt x="50620" y="68223"/>
                      <a:pt x="49953" y="71557"/>
                      <a:pt x="49191" y="74891"/>
                    </a:cubicBezTo>
                    <a:lnTo>
                      <a:pt x="47001" y="74891"/>
                    </a:lnTo>
                    <a:cubicBezTo>
                      <a:pt x="48620" y="65747"/>
                      <a:pt x="49953" y="56317"/>
                      <a:pt x="52525" y="47459"/>
                    </a:cubicBezTo>
                    <a:cubicBezTo>
                      <a:pt x="54335" y="40982"/>
                      <a:pt x="58431" y="37838"/>
                      <a:pt x="64717" y="36029"/>
                    </a:cubicBezTo>
                    <a:cubicBezTo>
                      <a:pt x="69956" y="34505"/>
                      <a:pt x="75290" y="33171"/>
                      <a:pt x="80624" y="31742"/>
                    </a:cubicBezTo>
                    <a:cubicBezTo>
                      <a:pt x="81481" y="31552"/>
                      <a:pt x="66336" y="32123"/>
                      <a:pt x="59383" y="34028"/>
                    </a:cubicBezTo>
                    <a:cubicBezTo>
                      <a:pt x="57002" y="34695"/>
                      <a:pt x="53954" y="35362"/>
                      <a:pt x="51192" y="36410"/>
                    </a:cubicBezTo>
                    <a:cubicBezTo>
                      <a:pt x="54525" y="26599"/>
                      <a:pt x="58812" y="16979"/>
                      <a:pt x="63479" y="7168"/>
                    </a:cubicBezTo>
                    <a:cubicBezTo>
                      <a:pt x="63955" y="6215"/>
                      <a:pt x="34618" y="33552"/>
                      <a:pt x="41952" y="74891"/>
                    </a:cubicBezTo>
                    <a:lnTo>
                      <a:pt x="39857" y="74891"/>
                    </a:lnTo>
                    <a:cubicBezTo>
                      <a:pt x="39762" y="74795"/>
                      <a:pt x="39762" y="74700"/>
                      <a:pt x="39666" y="74605"/>
                    </a:cubicBezTo>
                    <a:cubicBezTo>
                      <a:pt x="36714" y="64604"/>
                      <a:pt x="37190" y="53745"/>
                      <a:pt x="33189" y="44030"/>
                    </a:cubicBezTo>
                    <a:cubicBezTo>
                      <a:pt x="29475" y="35076"/>
                      <a:pt x="22236" y="28218"/>
                      <a:pt x="14520" y="22503"/>
                    </a:cubicBezTo>
                    <a:cubicBezTo>
                      <a:pt x="13854" y="21932"/>
                      <a:pt x="13187" y="22979"/>
                      <a:pt x="13473" y="23551"/>
                    </a:cubicBezTo>
                    <a:cubicBezTo>
                      <a:pt x="17283" y="32314"/>
                      <a:pt x="23664" y="39458"/>
                      <a:pt x="27570" y="48125"/>
                    </a:cubicBezTo>
                    <a:cubicBezTo>
                      <a:pt x="30808" y="55174"/>
                      <a:pt x="33380" y="62508"/>
                      <a:pt x="35952" y="69938"/>
                    </a:cubicBezTo>
                    <a:cubicBezTo>
                      <a:pt x="32618" y="66223"/>
                      <a:pt x="28617" y="63746"/>
                      <a:pt x="22902" y="63080"/>
                    </a:cubicBezTo>
                    <a:cubicBezTo>
                      <a:pt x="13949" y="62032"/>
                      <a:pt x="10044" y="67175"/>
                      <a:pt x="7186" y="74986"/>
                    </a:cubicBezTo>
                    <a:cubicBezTo>
                      <a:pt x="6900" y="75843"/>
                      <a:pt x="8139" y="76319"/>
                      <a:pt x="8615" y="75557"/>
                    </a:cubicBezTo>
                    <a:cubicBezTo>
                      <a:pt x="11377" y="70509"/>
                      <a:pt x="18426" y="69271"/>
                      <a:pt x="23664" y="69271"/>
                    </a:cubicBezTo>
                    <a:cubicBezTo>
                      <a:pt x="28998" y="69271"/>
                      <a:pt x="33189" y="71843"/>
                      <a:pt x="37190" y="74986"/>
                    </a:cubicBezTo>
                    <a:lnTo>
                      <a:pt x="30808" y="74986"/>
                    </a:lnTo>
                    <a:lnTo>
                      <a:pt x="35761" y="104799"/>
                    </a:lnTo>
                    <a:lnTo>
                      <a:pt x="52811" y="104799"/>
                    </a:lnTo>
                    <a:lnTo>
                      <a:pt x="57764" y="74986"/>
                    </a:lnTo>
                    <a:lnTo>
                      <a:pt x="53573" y="74986"/>
                    </a:lnTo>
                    <a:cubicBezTo>
                      <a:pt x="55002" y="71557"/>
                      <a:pt x="56240" y="68128"/>
                      <a:pt x="57764" y="64794"/>
                    </a:cubicBezTo>
                    <a:cubicBezTo>
                      <a:pt x="59859" y="60413"/>
                      <a:pt x="61860" y="56317"/>
                      <a:pt x="67670" y="57174"/>
                    </a:cubicBezTo>
                    <a:cubicBezTo>
                      <a:pt x="71289" y="57650"/>
                      <a:pt x="75004" y="59174"/>
                      <a:pt x="78528" y="60127"/>
                    </a:cubicBezTo>
                    <a:cubicBezTo>
                      <a:pt x="79290" y="60317"/>
                      <a:pt x="61574" y="45554"/>
                      <a:pt x="56430" y="514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579" name="Полилиния: фигура 102">
                <a:extLst>
                  <a:ext uri="{FF2B5EF4-FFF2-40B4-BE49-F238E27FC236}">
                    <a16:creationId xmlns:a16="http://schemas.microsoft.com/office/drawing/2014/main" id="{7C138C5F-DC8E-70EC-279C-17397AA91EED}"/>
                  </a:ext>
                </a:extLst>
              </p:cNvPr>
              <p:cNvSpPr/>
              <p:nvPr/>
            </p:nvSpPr>
            <p:spPr>
              <a:xfrm>
                <a:off x="6326621" y="2467666"/>
                <a:ext cx="1529460" cy="1529460"/>
              </a:xfrm>
              <a:custGeom>
                <a:avLst/>
                <a:gdLst>
                  <a:gd name="connsiteX0" fmla="*/ 7144 w 209550"/>
                  <a:gd name="connsiteY0" fmla="*/ 7144 h 209550"/>
                  <a:gd name="connsiteX1" fmla="*/ 7144 w 209550"/>
                  <a:gd name="connsiteY1" fmla="*/ 204692 h 209550"/>
                  <a:gd name="connsiteX2" fmla="*/ 204692 w 209550"/>
                  <a:gd name="connsiteY2" fmla="*/ 204692 h 209550"/>
                  <a:gd name="connsiteX3" fmla="*/ 204692 w 209550"/>
                  <a:gd name="connsiteY3" fmla="*/ 7144 h 209550"/>
                  <a:gd name="connsiteX4" fmla="*/ 7144 w 209550"/>
                  <a:gd name="connsiteY4" fmla="*/ 7144 h 209550"/>
                  <a:gd name="connsiteX5" fmla="*/ 175165 w 209550"/>
                  <a:gd name="connsiteY5" fmla="*/ 175070 h 209550"/>
                  <a:gd name="connsiteX6" fmla="*/ 36766 w 209550"/>
                  <a:gd name="connsiteY6" fmla="*/ 175070 h 209550"/>
                  <a:gd name="connsiteX7" fmla="*/ 36766 w 209550"/>
                  <a:gd name="connsiteY7" fmla="*/ 36576 h 209550"/>
                  <a:gd name="connsiteX8" fmla="*/ 175165 w 209550"/>
                  <a:gd name="connsiteY8" fmla="*/ 36576 h 209550"/>
                  <a:gd name="connsiteX9" fmla="*/ 175165 w 209550"/>
                  <a:gd name="connsiteY9" fmla="*/ 175070 h 209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09550" h="209550">
                    <a:moveTo>
                      <a:pt x="7144" y="7144"/>
                    </a:moveTo>
                    <a:lnTo>
                      <a:pt x="7144" y="204692"/>
                    </a:lnTo>
                    <a:lnTo>
                      <a:pt x="204692" y="204692"/>
                    </a:lnTo>
                    <a:lnTo>
                      <a:pt x="204692" y="7144"/>
                    </a:lnTo>
                    <a:lnTo>
                      <a:pt x="7144" y="7144"/>
                    </a:lnTo>
                    <a:close/>
                    <a:moveTo>
                      <a:pt x="175165" y="175070"/>
                    </a:moveTo>
                    <a:lnTo>
                      <a:pt x="36766" y="175070"/>
                    </a:lnTo>
                    <a:lnTo>
                      <a:pt x="36766" y="36576"/>
                    </a:lnTo>
                    <a:lnTo>
                      <a:pt x="175165" y="36576"/>
                    </a:lnTo>
                    <a:lnTo>
                      <a:pt x="175165" y="17507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580" name="Полилиния: фигура 103">
                <a:extLst>
                  <a:ext uri="{FF2B5EF4-FFF2-40B4-BE49-F238E27FC236}">
                    <a16:creationId xmlns:a16="http://schemas.microsoft.com/office/drawing/2014/main" id="{A7CCA0E6-1B24-9C69-1CE2-4739C2A10A62}"/>
                  </a:ext>
                </a:extLst>
              </p:cNvPr>
              <p:cNvSpPr/>
              <p:nvPr/>
            </p:nvSpPr>
            <p:spPr>
              <a:xfrm>
                <a:off x="5709274" y="3240037"/>
                <a:ext cx="556167" cy="556167"/>
              </a:xfrm>
              <a:custGeom>
                <a:avLst/>
                <a:gdLst>
                  <a:gd name="connsiteX0" fmla="*/ 7144 w 76200"/>
                  <a:gd name="connsiteY0" fmla="*/ 7144 h 76200"/>
                  <a:gd name="connsiteX1" fmla="*/ 7144 w 76200"/>
                  <a:gd name="connsiteY1" fmla="*/ 76867 h 76200"/>
                  <a:gd name="connsiteX2" fmla="*/ 76867 w 76200"/>
                  <a:gd name="connsiteY2" fmla="*/ 76867 h 76200"/>
                  <a:gd name="connsiteX3" fmla="*/ 76867 w 76200"/>
                  <a:gd name="connsiteY3" fmla="*/ 7144 h 76200"/>
                  <a:gd name="connsiteX4" fmla="*/ 7144 w 76200"/>
                  <a:gd name="connsiteY4" fmla="*/ 7144 h 76200"/>
                  <a:gd name="connsiteX5" fmla="*/ 66389 w 76200"/>
                  <a:gd name="connsiteY5" fmla="*/ 66484 h 76200"/>
                  <a:gd name="connsiteX6" fmla="*/ 17526 w 76200"/>
                  <a:gd name="connsiteY6" fmla="*/ 66484 h 76200"/>
                  <a:gd name="connsiteX7" fmla="*/ 17526 w 76200"/>
                  <a:gd name="connsiteY7" fmla="*/ 17621 h 76200"/>
                  <a:gd name="connsiteX8" fmla="*/ 66389 w 76200"/>
                  <a:gd name="connsiteY8" fmla="*/ 17621 h 76200"/>
                  <a:gd name="connsiteX9" fmla="*/ 66389 w 76200"/>
                  <a:gd name="connsiteY9" fmla="*/ 6648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200" h="76200">
                    <a:moveTo>
                      <a:pt x="7144" y="7144"/>
                    </a:moveTo>
                    <a:lnTo>
                      <a:pt x="7144" y="76867"/>
                    </a:lnTo>
                    <a:lnTo>
                      <a:pt x="76867" y="76867"/>
                    </a:lnTo>
                    <a:lnTo>
                      <a:pt x="76867" y="7144"/>
                    </a:lnTo>
                    <a:lnTo>
                      <a:pt x="7144" y="7144"/>
                    </a:lnTo>
                    <a:close/>
                    <a:moveTo>
                      <a:pt x="66389" y="66484"/>
                    </a:moveTo>
                    <a:lnTo>
                      <a:pt x="17526" y="66484"/>
                    </a:lnTo>
                    <a:lnTo>
                      <a:pt x="17526" y="17621"/>
                    </a:lnTo>
                    <a:lnTo>
                      <a:pt x="66389" y="17621"/>
                    </a:lnTo>
                    <a:lnTo>
                      <a:pt x="66389" y="6648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581" name="Полилиния: фигура 104">
                <a:extLst>
                  <a:ext uri="{FF2B5EF4-FFF2-40B4-BE49-F238E27FC236}">
                    <a16:creationId xmlns:a16="http://schemas.microsoft.com/office/drawing/2014/main" id="{83AEC79E-C2C3-9B99-AC9A-30EA7628CEEB}"/>
                  </a:ext>
                </a:extLst>
              </p:cNvPr>
              <p:cNvSpPr/>
              <p:nvPr/>
            </p:nvSpPr>
            <p:spPr>
              <a:xfrm>
                <a:off x="5085666" y="3240037"/>
                <a:ext cx="556167" cy="556167"/>
              </a:xfrm>
              <a:custGeom>
                <a:avLst/>
                <a:gdLst>
                  <a:gd name="connsiteX0" fmla="*/ 7144 w 76200"/>
                  <a:gd name="connsiteY0" fmla="*/ 7144 h 76200"/>
                  <a:gd name="connsiteX1" fmla="*/ 7144 w 76200"/>
                  <a:gd name="connsiteY1" fmla="*/ 76867 h 76200"/>
                  <a:gd name="connsiteX2" fmla="*/ 76867 w 76200"/>
                  <a:gd name="connsiteY2" fmla="*/ 76867 h 76200"/>
                  <a:gd name="connsiteX3" fmla="*/ 76867 w 76200"/>
                  <a:gd name="connsiteY3" fmla="*/ 7144 h 76200"/>
                  <a:gd name="connsiteX4" fmla="*/ 7144 w 76200"/>
                  <a:gd name="connsiteY4" fmla="*/ 7144 h 76200"/>
                  <a:gd name="connsiteX5" fmla="*/ 66389 w 76200"/>
                  <a:gd name="connsiteY5" fmla="*/ 66484 h 76200"/>
                  <a:gd name="connsiteX6" fmla="*/ 17526 w 76200"/>
                  <a:gd name="connsiteY6" fmla="*/ 66484 h 76200"/>
                  <a:gd name="connsiteX7" fmla="*/ 17526 w 76200"/>
                  <a:gd name="connsiteY7" fmla="*/ 17621 h 76200"/>
                  <a:gd name="connsiteX8" fmla="*/ 66389 w 76200"/>
                  <a:gd name="connsiteY8" fmla="*/ 17621 h 76200"/>
                  <a:gd name="connsiteX9" fmla="*/ 66389 w 76200"/>
                  <a:gd name="connsiteY9" fmla="*/ 6648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200" h="76200">
                    <a:moveTo>
                      <a:pt x="7144" y="7144"/>
                    </a:moveTo>
                    <a:lnTo>
                      <a:pt x="7144" y="76867"/>
                    </a:lnTo>
                    <a:lnTo>
                      <a:pt x="76867" y="76867"/>
                    </a:lnTo>
                    <a:lnTo>
                      <a:pt x="76867" y="7144"/>
                    </a:lnTo>
                    <a:lnTo>
                      <a:pt x="7144" y="7144"/>
                    </a:lnTo>
                    <a:close/>
                    <a:moveTo>
                      <a:pt x="66389" y="66484"/>
                    </a:moveTo>
                    <a:lnTo>
                      <a:pt x="17526" y="66484"/>
                    </a:lnTo>
                    <a:lnTo>
                      <a:pt x="17526" y="17621"/>
                    </a:lnTo>
                    <a:lnTo>
                      <a:pt x="66389" y="17621"/>
                    </a:lnTo>
                    <a:lnTo>
                      <a:pt x="66389" y="6648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582" name="Полилиния: фигура 110">
                <a:extLst>
                  <a:ext uri="{FF2B5EF4-FFF2-40B4-BE49-F238E27FC236}">
                    <a16:creationId xmlns:a16="http://schemas.microsoft.com/office/drawing/2014/main" id="{1DE31D29-8268-4974-B917-F5D058B19B46}"/>
                  </a:ext>
                </a:extLst>
              </p:cNvPr>
              <p:cNvSpPr/>
              <p:nvPr/>
            </p:nvSpPr>
            <p:spPr>
              <a:xfrm>
                <a:off x="5085666" y="2531624"/>
                <a:ext cx="556167" cy="556167"/>
              </a:xfrm>
              <a:custGeom>
                <a:avLst/>
                <a:gdLst>
                  <a:gd name="connsiteX0" fmla="*/ 7144 w 76200"/>
                  <a:gd name="connsiteY0" fmla="*/ 7144 h 76200"/>
                  <a:gd name="connsiteX1" fmla="*/ 7144 w 76200"/>
                  <a:gd name="connsiteY1" fmla="*/ 76867 h 76200"/>
                  <a:gd name="connsiteX2" fmla="*/ 76867 w 76200"/>
                  <a:gd name="connsiteY2" fmla="*/ 76867 h 76200"/>
                  <a:gd name="connsiteX3" fmla="*/ 76867 w 76200"/>
                  <a:gd name="connsiteY3" fmla="*/ 7144 h 76200"/>
                  <a:gd name="connsiteX4" fmla="*/ 7144 w 76200"/>
                  <a:gd name="connsiteY4" fmla="*/ 7144 h 76200"/>
                  <a:gd name="connsiteX5" fmla="*/ 66389 w 76200"/>
                  <a:gd name="connsiteY5" fmla="*/ 66389 h 76200"/>
                  <a:gd name="connsiteX6" fmla="*/ 17526 w 76200"/>
                  <a:gd name="connsiteY6" fmla="*/ 66389 h 76200"/>
                  <a:gd name="connsiteX7" fmla="*/ 17526 w 76200"/>
                  <a:gd name="connsiteY7" fmla="*/ 17526 h 76200"/>
                  <a:gd name="connsiteX8" fmla="*/ 66389 w 76200"/>
                  <a:gd name="connsiteY8" fmla="*/ 17526 h 76200"/>
                  <a:gd name="connsiteX9" fmla="*/ 66389 w 76200"/>
                  <a:gd name="connsiteY9" fmla="*/ 66389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200" h="76200">
                    <a:moveTo>
                      <a:pt x="7144" y="7144"/>
                    </a:moveTo>
                    <a:lnTo>
                      <a:pt x="7144" y="76867"/>
                    </a:lnTo>
                    <a:lnTo>
                      <a:pt x="76867" y="76867"/>
                    </a:lnTo>
                    <a:lnTo>
                      <a:pt x="76867" y="7144"/>
                    </a:lnTo>
                    <a:lnTo>
                      <a:pt x="7144" y="7144"/>
                    </a:lnTo>
                    <a:close/>
                    <a:moveTo>
                      <a:pt x="66389" y="66389"/>
                    </a:moveTo>
                    <a:lnTo>
                      <a:pt x="17526" y="66389"/>
                    </a:lnTo>
                    <a:lnTo>
                      <a:pt x="17526" y="17526"/>
                    </a:lnTo>
                    <a:lnTo>
                      <a:pt x="66389" y="17526"/>
                    </a:lnTo>
                    <a:lnTo>
                      <a:pt x="66389" y="6638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583" name="Полилиния: фигура 127">
                <a:extLst>
                  <a:ext uri="{FF2B5EF4-FFF2-40B4-BE49-F238E27FC236}">
                    <a16:creationId xmlns:a16="http://schemas.microsoft.com/office/drawing/2014/main" id="{63BA5A46-FFEC-E7FD-E09E-0E2B99B87E81}"/>
                  </a:ext>
                </a:extLst>
              </p:cNvPr>
              <p:cNvSpPr/>
              <p:nvPr/>
            </p:nvSpPr>
            <p:spPr>
              <a:xfrm>
                <a:off x="4457898" y="3240037"/>
                <a:ext cx="556167" cy="556167"/>
              </a:xfrm>
              <a:custGeom>
                <a:avLst/>
                <a:gdLst>
                  <a:gd name="connsiteX0" fmla="*/ 7144 w 76200"/>
                  <a:gd name="connsiteY0" fmla="*/ 7144 h 76200"/>
                  <a:gd name="connsiteX1" fmla="*/ 7144 w 76200"/>
                  <a:gd name="connsiteY1" fmla="*/ 76867 h 76200"/>
                  <a:gd name="connsiteX2" fmla="*/ 76867 w 76200"/>
                  <a:gd name="connsiteY2" fmla="*/ 76867 h 76200"/>
                  <a:gd name="connsiteX3" fmla="*/ 76867 w 76200"/>
                  <a:gd name="connsiteY3" fmla="*/ 7144 h 76200"/>
                  <a:gd name="connsiteX4" fmla="*/ 7144 w 76200"/>
                  <a:gd name="connsiteY4" fmla="*/ 7144 h 76200"/>
                  <a:gd name="connsiteX5" fmla="*/ 66485 w 76200"/>
                  <a:gd name="connsiteY5" fmla="*/ 66484 h 76200"/>
                  <a:gd name="connsiteX6" fmla="*/ 17621 w 76200"/>
                  <a:gd name="connsiteY6" fmla="*/ 66484 h 76200"/>
                  <a:gd name="connsiteX7" fmla="*/ 17621 w 76200"/>
                  <a:gd name="connsiteY7" fmla="*/ 17621 h 76200"/>
                  <a:gd name="connsiteX8" fmla="*/ 66485 w 76200"/>
                  <a:gd name="connsiteY8" fmla="*/ 17621 h 76200"/>
                  <a:gd name="connsiteX9" fmla="*/ 66485 w 76200"/>
                  <a:gd name="connsiteY9" fmla="*/ 6648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200" h="76200">
                    <a:moveTo>
                      <a:pt x="7144" y="7144"/>
                    </a:moveTo>
                    <a:lnTo>
                      <a:pt x="7144" y="76867"/>
                    </a:lnTo>
                    <a:lnTo>
                      <a:pt x="76867" y="76867"/>
                    </a:lnTo>
                    <a:lnTo>
                      <a:pt x="76867" y="7144"/>
                    </a:lnTo>
                    <a:lnTo>
                      <a:pt x="7144" y="7144"/>
                    </a:lnTo>
                    <a:close/>
                    <a:moveTo>
                      <a:pt x="66485" y="66484"/>
                    </a:moveTo>
                    <a:lnTo>
                      <a:pt x="17621" y="66484"/>
                    </a:lnTo>
                    <a:lnTo>
                      <a:pt x="17621" y="17621"/>
                    </a:lnTo>
                    <a:lnTo>
                      <a:pt x="66485" y="17621"/>
                    </a:lnTo>
                    <a:lnTo>
                      <a:pt x="66485" y="6648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</p:grpSp>
        <p:grpSp>
          <p:nvGrpSpPr>
            <p:cNvPr id="462" name="Группа 169">
              <a:extLst>
                <a:ext uri="{FF2B5EF4-FFF2-40B4-BE49-F238E27FC236}">
                  <a16:creationId xmlns:a16="http://schemas.microsoft.com/office/drawing/2014/main" id="{690A8EEC-1ABF-6BF1-659D-46F5BA5F0A9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43979" y="6448533"/>
              <a:ext cx="4824743" cy="3878840"/>
              <a:chOff x="7357034" y="3098739"/>
              <a:chExt cx="2230942" cy="1716110"/>
            </a:xfrm>
          </p:grpSpPr>
          <p:sp>
            <p:nvSpPr>
              <p:cNvPr id="428" name="Полилиния: фигура 170">
                <a:extLst>
                  <a:ext uri="{FF2B5EF4-FFF2-40B4-BE49-F238E27FC236}">
                    <a16:creationId xmlns:a16="http://schemas.microsoft.com/office/drawing/2014/main" id="{772BF992-4C8A-5AD7-B0B2-0AF5E7E686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57034" y="3098739"/>
                <a:ext cx="2230942" cy="1716110"/>
              </a:xfrm>
              <a:custGeom>
                <a:avLst/>
                <a:gdLst>
                  <a:gd name="T0" fmla="*/ 1823940 w 371475"/>
                  <a:gd name="T1" fmla="*/ 1709534 h 285750"/>
                  <a:gd name="T2" fmla="*/ 81514 w 371475"/>
                  <a:gd name="T3" fmla="*/ 1152367 h 285750"/>
                  <a:gd name="T4" fmla="*/ 45475 w 371475"/>
                  <a:gd name="T5" fmla="*/ 1082576 h 285750"/>
                  <a:gd name="T6" fmla="*/ 365244 w 371475"/>
                  <a:gd name="T7" fmla="*/ 81514 h 285750"/>
                  <a:gd name="T8" fmla="*/ 435036 w 371475"/>
                  <a:gd name="T9" fmla="*/ 45475 h 285750"/>
                  <a:gd name="T10" fmla="*/ 2177456 w 371475"/>
                  <a:gd name="T11" fmla="*/ 602641 h 285750"/>
                  <a:gd name="T12" fmla="*/ 2213496 w 371475"/>
                  <a:gd name="T13" fmla="*/ 672427 h 285750"/>
                  <a:gd name="T14" fmla="*/ 1893726 w 371475"/>
                  <a:gd name="T15" fmla="*/ 1673494 h 285750"/>
                  <a:gd name="T16" fmla="*/ 1823940 w 371475"/>
                  <a:gd name="T17" fmla="*/ 1709534 h 285750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371475" h="285750">
                    <a:moveTo>
                      <a:pt x="303705" y="284655"/>
                    </a:moveTo>
                    <a:lnTo>
                      <a:pt x="13573" y="191881"/>
                    </a:lnTo>
                    <a:cubicBezTo>
                      <a:pt x="8715" y="190357"/>
                      <a:pt x="6048" y="185118"/>
                      <a:pt x="7572" y="180260"/>
                    </a:cubicBezTo>
                    <a:lnTo>
                      <a:pt x="60817" y="13573"/>
                    </a:lnTo>
                    <a:cubicBezTo>
                      <a:pt x="62341" y="8715"/>
                      <a:pt x="67580" y="6048"/>
                      <a:pt x="72438" y="7572"/>
                    </a:cubicBezTo>
                    <a:lnTo>
                      <a:pt x="362569" y="100346"/>
                    </a:lnTo>
                    <a:cubicBezTo>
                      <a:pt x="367427" y="101870"/>
                      <a:pt x="370094" y="107109"/>
                      <a:pt x="368570" y="111966"/>
                    </a:cubicBezTo>
                    <a:lnTo>
                      <a:pt x="315325" y="278654"/>
                    </a:lnTo>
                    <a:cubicBezTo>
                      <a:pt x="313801" y="283512"/>
                      <a:pt x="308657" y="286274"/>
                      <a:pt x="303705" y="28465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fr-FR" sz="7198"/>
              </a:p>
            </p:txBody>
          </p:sp>
          <p:sp>
            <p:nvSpPr>
              <p:cNvPr id="429" name="Полилиния: фигура 171">
                <a:extLst>
                  <a:ext uri="{FF2B5EF4-FFF2-40B4-BE49-F238E27FC236}">
                    <a16:creationId xmlns:a16="http://schemas.microsoft.com/office/drawing/2014/main" id="{FE2F78F1-FA52-CF6B-214C-5F01EFEF8594}"/>
                  </a:ext>
                </a:extLst>
              </p:cNvPr>
              <p:cNvSpPr/>
              <p:nvPr/>
            </p:nvSpPr>
            <p:spPr>
              <a:xfrm>
                <a:off x="7603612" y="3437186"/>
                <a:ext cx="801378" cy="800477"/>
              </a:xfrm>
              <a:custGeom>
                <a:avLst/>
                <a:gdLst>
                  <a:gd name="connsiteX0" fmla="*/ 126748 w 133350"/>
                  <a:gd name="connsiteY0" fmla="*/ 87021 h 133350"/>
                  <a:gd name="connsiteX1" fmla="*/ 87029 w 133350"/>
                  <a:gd name="connsiteY1" fmla="*/ 10059 h 133350"/>
                  <a:gd name="connsiteX2" fmla="*/ 10067 w 133350"/>
                  <a:gd name="connsiteY2" fmla="*/ 49778 h 133350"/>
                  <a:gd name="connsiteX3" fmla="*/ 49786 w 133350"/>
                  <a:gd name="connsiteY3" fmla="*/ 126740 h 133350"/>
                  <a:gd name="connsiteX4" fmla="*/ 126748 w 133350"/>
                  <a:gd name="connsiteY4" fmla="*/ 87021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3350" h="133350">
                    <a:moveTo>
                      <a:pt x="126748" y="87021"/>
                    </a:moveTo>
                    <a:cubicBezTo>
                      <a:pt x="137035" y="54826"/>
                      <a:pt x="119224" y="20346"/>
                      <a:pt x="87029" y="10059"/>
                    </a:cubicBezTo>
                    <a:cubicBezTo>
                      <a:pt x="54835" y="-228"/>
                      <a:pt x="20354" y="17583"/>
                      <a:pt x="10067" y="49778"/>
                    </a:cubicBezTo>
                    <a:cubicBezTo>
                      <a:pt x="-220" y="81972"/>
                      <a:pt x="17497" y="116453"/>
                      <a:pt x="49786" y="126740"/>
                    </a:cubicBezTo>
                    <a:cubicBezTo>
                      <a:pt x="81981" y="137027"/>
                      <a:pt x="116461" y="119215"/>
                      <a:pt x="126748" y="87021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430" name="Полилиния: фигура 172">
                <a:extLst>
                  <a:ext uri="{FF2B5EF4-FFF2-40B4-BE49-F238E27FC236}">
                    <a16:creationId xmlns:a16="http://schemas.microsoft.com/office/drawing/2014/main" id="{8E36775E-6BCE-2A69-E988-E0F50DB1AE1C}"/>
                  </a:ext>
                </a:extLst>
              </p:cNvPr>
              <p:cNvSpPr/>
              <p:nvPr/>
            </p:nvSpPr>
            <p:spPr>
              <a:xfrm>
                <a:off x="8211250" y="3785463"/>
                <a:ext cx="114483" cy="113752"/>
              </a:xfrm>
              <a:custGeom>
                <a:avLst/>
                <a:gdLst>
                  <a:gd name="connsiteX0" fmla="*/ 13049 w 19050"/>
                  <a:gd name="connsiteY0" fmla="*/ 9430 h 19050"/>
                  <a:gd name="connsiteX1" fmla="*/ 10287 w 19050"/>
                  <a:gd name="connsiteY1" fmla="*/ 10096 h 19050"/>
                  <a:gd name="connsiteX2" fmla="*/ 8192 w 19050"/>
                  <a:gd name="connsiteY2" fmla="*/ 8572 h 19050"/>
                  <a:gd name="connsiteX3" fmla="*/ 7144 w 19050"/>
                  <a:gd name="connsiteY3" fmla="*/ 7144 h 19050"/>
                  <a:gd name="connsiteX4" fmla="*/ 7525 w 19050"/>
                  <a:gd name="connsiteY4" fmla="*/ 8096 h 19050"/>
                  <a:gd name="connsiteX5" fmla="*/ 7906 w 19050"/>
                  <a:gd name="connsiteY5" fmla="*/ 11144 h 19050"/>
                  <a:gd name="connsiteX6" fmla="*/ 9239 w 19050"/>
                  <a:gd name="connsiteY6" fmla="*/ 13430 h 19050"/>
                  <a:gd name="connsiteX7" fmla="*/ 13049 w 19050"/>
                  <a:gd name="connsiteY7" fmla="*/ 12954 h 19050"/>
                  <a:gd name="connsiteX8" fmla="*/ 13335 w 19050"/>
                  <a:gd name="connsiteY8" fmla="*/ 10954 h 19050"/>
                  <a:gd name="connsiteX9" fmla="*/ 13049 w 19050"/>
                  <a:gd name="connsiteY9" fmla="*/ 9430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050" h="19050">
                    <a:moveTo>
                      <a:pt x="13049" y="9430"/>
                    </a:moveTo>
                    <a:cubicBezTo>
                      <a:pt x="12097" y="9620"/>
                      <a:pt x="10763" y="10192"/>
                      <a:pt x="10287" y="10096"/>
                    </a:cubicBezTo>
                    <a:cubicBezTo>
                      <a:pt x="9239" y="9906"/>
                      <a:pt x="8763" y="9334"/>
                      <a:pt x="8192" y="8572"/>
                    </a:cubicBezTo>
                    <a:cubicBezTo>
                      <a:pt x="7810" y="8096"/>
                      <a:pt x="7429" y="7620"/>
                      <a:pt x="7144" y="7144"/>
                    </a:cubicBezTo>
                    <a:cubicBezTo>
                      <a:pt x="7239" y="7429"/>
                      <a:pt x="7429" y="7715"/>
                      <a:pt x="7525" y="8096"/>
                    </a:cubicBezTo>
                    <a:cubicBezTo>
                      <a:pt x="7906" y="9049"/>
                      <a:pt x="7620" y="10192"/>
                      <a:pt x="7906" y="11144"/>
                    </a:cubicBezTo>
                    <a:cubicBezTo>
                      <a:pt x="8192" y="12001"/>
                      <a:pt x="8477" y="12859"/>
                      <a:pt x="9239" y="13430"/>
                    </a:cubicBezTo>
                    <a:cubicBezTo>
                      <a:pt x="10477" y="14383"/>
                      <a:pt x="12287" y="14478"/>
                      <a:pt x="13049" y="12954"/>
                    </a:cubicBezTo>
                    <a:cubicBezTo>
                      <a:pt x="13430" y="12383"/>
                      <a:pt x="13430" y="11716"/>
                      <a:pt x="13335" y="10954"/>
                    </a:cubicBezTo>
                    <a:cubicBezTo>
                      <a:pt x="13335" y="10477"/>
                      <a:pt x="13144" y="10001"/>
                      <a:pt x="13049" y="943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>
                <a:noFill/>
                <a:prstDash val="solid"/>
                <a:miter/>
              </a:ln>
            </p:spPr>
            <p:txBody>
              <a:bodyPr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431" name="Полилиния: фигура 173">
                <a:extLst>
                  <a:ext uri="{FF2B5EF4-FFF2-40B4-BE49-F238E27FC236}">
                    <a16:creationId xmlns:a16="http://schemas.microsoft.com/office/drawing/2014/main" id="{D66CE32E-1C85-D26A-F269-AD76CFDE46CF}"/>
                  </a:ext>
                </a:extLst>
              </p:cNvPr>
              <p:cNvSpPr/>
              <p:nvPr/>
            </p:nvSpPr>
            <p:spPr>
              <a:xfrm>
                <a:off x="8027784" y="3486338"/>
                <a:ext cx="343448" cy="515394"/>
              </a:xfrm>
              <a:custGeom>
                <a:avLst/>
                <a:gdLst>
                  <a:gd name="connsiteX0" fmla="*/ 59246 w 57150"/>
                  <a:gd name="connsiteY0" fmla="*/ 71807 h 85725"/>
                  <a:gd name="connsiteX1" fmla="*/ 57912 w 57150"/>
                  <a:gd name="connsiteY1" fmla="*/ 69997 h 85725"/>
                  <a:gd name="connsiteX2" fmla="*/ 57055 w 57150"/>
                  <a:gd name="connsiteY2" fmla="*/ 63806 h 85725"/>
                  <a:gd name="connsiteX3" fmla="*/ 54769 w 57150"/>
                  <a:gd name="connsiteY3" fmla="*/ 56662 h 85725"/>
                  <a:gd name="connsiteX4" fmla="*/ 52007 w 57150"/>
                  <a:gd name="connsiteY4" fmla="*/ 52757 h 85725"/>
                  <a:gd name="connsiteX5" fmla="*/ 56102 w 57150"/>
                  <a:gd name="connsiteY5" fmla="*/ 51233 h 85725"/>
                  <a:gd name="connsiteX6" fmla="*/ 59246 w 57150"/>
                  <a:gd name="connsiteY6" fmla="*/ 46089 h 85725"/>
                  <a:gd name="connsiteX7" fmla="*/ 58198 w 57150"/>
                  <a:gd name="connsiteY7" fmla="*/ 31421 h 85725"/>
                  <a:gd name="connsiteX8" fmla="*/ 57245 w 57150"/>
                  <a:gd name="connsiteY8" fmla="*/ 27039 h 85725"/>
                  <a:gd name="connsiteX9" fmla="*/ 52769 w 57150"/>
                  <a:gd name="connsiteY9" fmla="*/ 22563 h 85725"/>
                  <a:gd name="connsiteX10" fmla="*/ 53626 w 57150"/>
                  <a:gd name="connsiteY10" fmla="*/ 11799 h 85725"/>
                  <a:gd name="connsiteX11" fmla="*/ 44196 w 57150"/>
                  <a:gd name="connsiteY11" fmla="*/ 11895 h 85725"/>
                  <a:gd name="connsiteX12" fmla="*/ 43815 w 57150"/>
                  <a:gd name="connsiteY12" fmla="*/ 12085 h 85725"/>
                  <a:gd name="connsiteX13" fmla="*/ 37052 w 57150"/>
                  <a:gd name="connsiteY13" fmla="*/ 12180 h 85725"/>
                  <a:gd name="connsiteX14" fmla="*/ 32195 w 57150"/>
                  <a:gd name="connsiteY14" fmla="*/ 8180 h 85725"/>
                  <a:gd name="connsiteX15" fmla="*/ 26289 w 57150"/>
                  <a:gd name="connsiteY15" fmla="*/ 8180 h 85725"/>
                  <a:gd name="connsiteX16" fmla="*/ 24956 w 57150"/>
                  <a:gd name="connsiteY16" fmla="*/ 9609 h 85725"/>
                  <a:gd name="connsiteX17" fmla="*/ 19241 w 57150"/>
                  <a:gd name="connsiteY17" fmla="*/ 9609 h 85725"/>
                  <a:gd name="connsiteX18" fmla="*/ 16288 w 57150"/>
                  <a:gd name="connsiteY18" fmla="*/ 9037 h 85725"/>
                  <a:gd name="connsiteX19" fmla="*/ 14573 w 57150"/>
                  <a:gd name="connsiteY19" fmla="*/ 10085 h 85725"/>
                  <a:gd name="connsiteX20" fmla="*/ 13907 w 57150"/>
                  <a:gd name="connsiteY20" fmla="*/ 12085 h 85725"/>
                  <a:gd name="connsiteX21" fmla="*/ 9239 w 57150"/>
                  <a:gd name="connsiteY21" fmla="*/ 14943 h 85725"/>
                  <a:gd name="connsiteX22" fmla="*/ 8573 w 57150"/>
                  <a:gd name="connsiteY22" fmla="*/ 15514 h 85725"/>
                  <a:gd name="connsiteX23" fmla="*/ 9239 w 57150"/>
                  <a:gd name="connsiteY23" fmla="*/ 17610 h 85725"/>
                  <a:gd name="connsiteX24" fmla="*/ 13430 w 57150"/>
                  <a:gd name="connsiteY24" fmla="*/ 18943 h 85725"/>
                  <a:gd name="connsiteX25" fmla="*/ 14192 w 57150"/>
                  <a:gd name="connsiteY25" fmla="*/ 20372 h 85725"/>
                  <a:gd name="connsiteX26" fmla="*/ 11240 w 57150"/>
                  <a:gd name="connsiteY26" fmla="*/ 22753 h 85725"/>
                  <a:gd name="connsiteX27" fmla="*/ 9334 w 57150"/>
                  <a:gd name="connsiteY27" fmla="*/ 22944 h 85725"/>
                  <a:gd name="connsiteX28" fmla="*/ 7715 w 57150"/>
                  <a:gd name="connsiteY28" fmla="*/ 25515 h 85725"/>
                  <a:gd name="connsiteX29" fmla="*/ 7144 w 57150"/>
                  <a:gd name="connsiteY29" fmla="*/ 26563 h 85725"/>
                  <a:gd name="connsiteX30" fmla="*/ 23622 w 57150"/>
                  <a:gd name="connsiteY30" fmla="*/ 32373 h 85725"/>
                  <a:gd name="connsiteX31" fmla="*/ 24956 w 57150"/>
                  <a:gd name="connsiteY31" fmla="*/ 34945 h 85725"/>
                  <a:gd name="connsiteX32" fmla="*/ 30290 w 57150"/>
                  <a:gd name="connsiteY32" fmla="*/ 37517 h 85725"/>
                  <a:gd name="connsiteX33" fmla="*/ 35242 w 57150"/>
                  <a:gd name="connsiteY33" fmla="*/ 41232 h 85725"/>
                  <a:gd name="connsiteX34" fmla="*/ 37052 w 57150"/>
                  <a:gd name="connsiteY34" fmla="*/ 47804 h 85725"/>
                  <a:gd name="connsiteX35" fmla="*/ 40577 w 57150"/>
                  <a:gd name="connsiteY35" fmla="*/ 56662 h 85725"/>
                  <a:gd name="connsiteX36" fmla="*/ 47149 w 57150"/>
                  <a:gd name="connsiteY36" fmla="*/ 58758 h 85725"/>
                  <a:gd name="connsiteX37" fmla="*/ 47054 w 57150"/>
                  <a:gd name="connsiteY37" fmla="*/ 59424 h 85725"/>
                  <a:gd name="connsiteX38" fmla="*/ 48292 w 57150"/>
                  <a:gd name="connsiteY38" fmla="*/ 62091 h 85725"/>
                  <a:gd name="connsiteX39" fmla="*/ 50483 w 57150"/>
                  <a:gd name="connsiteY39" fmla="*/ 64663 h 85725"/>
                  <a:gd name="connsiteX40" fmla="*/ 50197 w 57150"/>
                  <a:gd name="connsiteY40" fmla="*/ 69235 h 85725"/>
                  <a:gd name="connsiteX41" fmla="*/ 48673 w 57150"/>
                  <a:gd name="connsiteY41" fmla="*/ 78760 h 85725"/>
                  <a:gd name="connsiteX42" fmla="*/ 52578 w 57150"/>
                  <a:gd name="connsiteY42" fmla="*/ 83427 h 85725"/>
                  <a:gd name="connsiteX43" fmla="*/ 53721 w 57150"/>
                  <a:gd name="connsiteY43" fmla="*/ 82665 h 85725"/>
                  <a:gd name="connsiteX44" fmla="*/ 54102 w 57150"/>
                  <a:gd name="connsiteY44" fmla="*/ 81808 h 85725"/>
                  <a:gd name="connsiteX45" fmla="*/ 55721 w 57150"/>
                  <a:gd name="connsiteY45" fmla="*/ 80094 h 85725"/>
                  <a:gd name="connsiteX46" fmla="*/ 56483 w 57150"/>
                  <a:gd name="connsiteY46" fmla="*/ 79332 h 85725"/>
                  <a:gd name="connsiteX47" fmla="*/ 57245 w 57150"/>
                  <a:gd name="connsiteY47" fmla="*/ 76474 h 85725"/>
                  <a:gd name="connsiteX48" fmla="*/ 59055 w 57150"/>
                  <a:gd name="connsiteY48" fmla="*/ 73045 h 85725"/>
                  <a:gd name="connsiteX49" fmla="*/ 59246 w 57150"/>
                  <a:gd name="connsiteY49" fmla="*/ 71807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57150" h="85725">
                    <a:moveTo>
                      <a:pt x="59246" y="71807"/>
                    </a:moveTo>
                    <a:cubicBezTo>
                      <a:pt x="59150" y="70854"/>
                      <a:pt x="58483" y="70569"/>
                      <a:pt x="57912" y="69997"/>
                    </a:cubicBezTo>
                    <a:cubicBezTo>
                      <a:pt x="55817" y="67711"/>
                      <a:pt x="56674" y="66378"/>
                      <a:pt x="57055" y="63806"/>
                    </a:cubicBezTo>
                    <a:cubicBezTo>
                      <a:pt x="57531" y="61044"/>
                      <a:pt x="56388" y="58853"/>
                      <a:pt x="54769" y="56662"/>
                    </a:cubicBezTo>
                    <a:cubicBezTo>
                      <a:pt x="54102" y="55710"/>
                      <a:pt x="52007" y="53900"/>
                      <a:pt x="52007" y="52757"/>
                    </a:cubicBezTo>
                    <a:cubicBezTo>
                      <a:pt x="52007" y="50376"/>
                      <a:pt x="54674" y="51519"/>
                      <a:pt x="56102" y="51233"/>
                    </a:cubicBezTo>
                    <a:cubicBezTo>
                      <a:pt x="58865" y="50661"/>
                      <a:pt x="59246" y="48471"/>
                      <a:pt x="59246" y="46089"/>
                    </a:cubicBezTo>
                    <a:cubicBezTo>
                      <a:pt x="59150" y="41232"/>
                      <a:pt x="58769" y="36279"/>
                      <a:pt x="58198" y="31421"/>
                    </a:cubicBezTo>
                    <a:cubicBezTo>
                      <a:pt x="58007" y="29992"/>
                      <a:pt x="58007" y="28278"/>
                      <a:pt x="57245" y="27039"/>
                    </a:cubicBezTo>
                    <a:cubicBezTo>
                      <a:pt x="55817" y="25039"/>
                      <a:pt x="53435" y="25896"/>
                      <a:pt x="52769" y="22563"/>
                    </a:cubicBezTo>
                    <a:cubicBezTo>
                      <a:pt x="52102" y="19229"/>
                      <a:pt x="55721" y="15228"/>
                      <a:pt x="53626" y="11799"/>
                    </a:cubicBezTo>
                    <a:cubicBezTo>
                      <a:pt x="51816" y="8942"/>
                      <a:pt x="46673" y="11323"/>
                      <a:pt x="44196" y="11895"/>
                    </a:cubicBezTo>
                    <a:cubicBezTo>
                      <a:pt x="44006" y="11895"/>
                      <a:pt x="43910" y="11990"/>
                      <a:pt x="43815" y="12085"/>
                    </a:cubicBezTo>
                    <a:cubicBezTo>
                      <a:pt x="41624" y="12561"/>
                      <a:pt x="39243" y="12847"/>
                      <a:pt x="37052" y="12180"/>
                    </a:cubicBezTo>
                    <a:cubicBezTo>
                      <a:pt x="34862" y="11418"/>
                      <a:pt x="33909" y="9513"/>
                      <a:pt x="32195" y="8180"/>
                    </a:cubicBezTo>
                    <a:cubicBezTo>
                      <a:pt x="30385" y="6846"/>
                      <a:pt x="28099" y="6751"/>
                      <a:pt x="26289" y="8180"/>
                    </a:cubicBezTo>
                    <a:cubicBezTo>
                      <a:pt x="25813" y="8561"/>
                      <a:pt x="25432" y="9323"/>
                      <a:pt x="24956" y="9609"/>
                    </a:cubicBezTo>
                    <a:cubicBezTo>
                      <a:pt x="23527" y="10561"/>
                      <a:pt x="20669" y="10275"/>
                      <a:pt x="19241" y="9609"/>
                    </a:cubicBezTo>
                    <a:cubicBezTo>
                      <a:pt x="18288" y="9228"/>
                      <a:pt x="17240" y="8847"/>
                      <a:pt x="16288" y="9037"/>
                    </a:cubicBezTo>
                    <a:cubicBezTo>
                      <a:pt x="15526" y="9228"/>
                      <a:pt x="15050" y="9513"/>
                      <a:pt x="14573" y="10085"/>
                    </a:cubicBezTo>
                    <a:cubicBezTo>
                      <a:pt x="14097" y="10656"/>
                      <a:pt x="14192" y="11418"/>
                      <a:pt x="13907" y="12085"/>
                    </a:cubicBezTo>
                    <a:cubicBezTo>
                      <a:pt x="12954" y="13990"/>
                      <a:pt x="11525" y="15038"/>
                      <a:pt x="9239" y="14943"/>
                    </a:cubicBezTo>
                    <a:cubicBezTo>
                      <a:pt x="8954" y="14943"/>
                      <a:pt x="8573" y="15228"/>
                      <a:pt x="8573" y="15514"/>
                    </a:cubicBezTo>
                    <a:cubicBezTo>
                      <a:pt x="8573" y="16467"/>
                      <a:pt x="8954" y="16943"/>
                      <a:pt x="9239" y="17610"/>
                    </a:cubicBezTo>
                    <a:cubicBezTo>
                      <a:pt x="10573" y="18086"/>
                      <a:pt x="12002" y="18467"/>
                      <a:pt x="13430" y="18943"/>
                    </a:cubicBezTo>
                    <a:cubicBezTo>
                      <a:pt x="13907" y="19134"/>
                      <a:pt x="14383" y="19800"/>
                      <a:pt x="14192" y="20372"/>
                    </a:cubicBezTo>
                    <a:cubicBezTo>
                      <a:pt x="13430" y="22086"/>
                      <a:pt x="12859" y="21991"/>
                      <a:pt x="11240" y="22753"/>
                    </a:cubicBezTo>
                    <a:cubicBezTo>
                      <a:pt x="10573" y="22753"/>
                      <a:pt x="10001" y="22848"/>
                      <a:pt x="9334" y="22944"/>
                    </a:cubicBezTo>
                    <a:cubicBezTo>
                      <a:pt x="8287" y="23515"/>
                      <a:pt x="7715" y="24372"/>
                      <a:pt x="7715" y="25515"/>
                    </a:cubicBezTo>
                    <a:cubicBezTo>
                      <a:pt x="7334" y="26087"/>
                      <a:pt x="7239" y="26373"/>
                      <a:pt x="7144" y="26563"/>
                    </a:cubicBezTo>
                    <a:cubicBezTo>
                      <a:pt x="12097" y="28754"/>
                      <a:pt x="20098" y="27706"/>
                      <a:pt x="23622" y="32373"/>
                    </a:cubicBezTo>
                    <a:cubicBezTo>
                      <a:pt x="24194" y="33135"/>
                      <a:pt x="24384" y="34278"/>
                      <a:pt x="24956" y="34945"/>
                    </a:cubicBezTo>
                    <a:cubicBezTo>
                      <a:pt x="28575" y="39517"/>
                      <a:pt x="27432" y="36279"/>
                      <a:pt x="30290" y="37517"/>
                    </a:cubicBezTo>
                    <a:cubicBezTo>
                      <a:pt x="32575" y="38565"/>
                      <a:pt x="33909" y="38946"/>
                      <a:pt x="35242" y="41232"/>
                    </a:cubicBezTo>
                    <a:cubicBezTo>
                      <a:pt x="36671" y="43518"/>
                      <a:pt x="36767" y="45327"/>
                      <a:pt x="37052" y="47804"/>
                    </a:cubicBezTo>
                    <a:cubicBezTo>
                      <a:pt x="37243" y="49328"/>
                      <a:pt x="38767" y="55519"/>
                      <a:pt x="40577" y="56662"/>
                    </a:cubicBezTo>
                    <a:cubicBezTo>
                      <a:pt x="42863" y="58091"/>
                      <a:pt x="46387" y="53614"/>
                      <a:pt x="47149" y="58758"/>
                    </a:cubicBezTo>
                    <a:cubicBezTo>
                      <a:pt x="47149" y="59043"/>
                      <a:pt x="47149" y="59234"/>
                      <a:pt x="47054" y="59424"/>
                    </a:cubicBezTo>
                    <a:cubicBezTo>
                      <a:pt x="47339" y="60377"/>
                      <a:pt x="47625" y="61234"/>
                      <a:pt x="48292" y="62091"/>
                    </a:cubicBezTo>
                    <a:cubicBezTo>
                      <a:pt x="48958" y="62949"/>
                      <a:pt x="50006" y="63615"/>
                      <a:pt x="50483" y="64663"/>
                    </a:cubicBezTo>
                    <a:cubicBezTo>
                      <a:pt x="51245" y="66187"/>
                      <a:pt x="50673" y="67806"/>
                      <a:pt x="50197" y="69235"/>
                    </a:cubicBezTo>
                    <a:cubicBezTo>
                      <a:pt x="49054" y="72474"/>
                      <a:pt x="47816" y="75236"/>
                      <a:pt x="48673" y="78760"/>
                    </a:cubicBezTo>
                    <a:cubicBezTo>
                      <a:pt x="49054" y="80379"/>
                      <a:pt x="50292" y="83904"/>
                      <a:pt x="52578" y="83427"/>
                    </a:cubicBezTo>
                    <a:cubicBezTo>
                      <a:pt x="53150" y="83332"/>
                      <a:pt x="53435" y="83046"/>
                      <a:pt x="53721" y="82665"/>
                    </a:cubicBezTo>
                    <a:cubicBezTo>
                      <a:pt x="53816" y="82380"/>
                      <a:pt x="53912" y="82094"/>
                      <a:pt x="54102" y="81808"/>
                    </a:cubicBezTo>
                    <a:cubicBezTo>
                      <a:pt x="54483" y="81046"/>
                      <a:pt x="54959" y="80475"/>
                      <a:pt x="55721" y="80094"/>
                    </a:cubicBezTo>
                    <a:cubicBezTo>
                      <a:pt x="55912" y="79808"/>
                      <a:pt x="56293" y="79617"/>
                      <a:pt x="56483" y="79332"/>
                    </a:cubicBezTo>
                    <a:cubicBezTo>
                      <a:pt x="57150" y="78474"/>
                      <a:pt x="56959" y="77427"/>
                      <a:pt x="57245" y="76474"/>
                    </a:cubicBezTo>
                    <a:cubicBezTo>
                      <a:pt x="58388" y="72664"/>
                      <a:pt x="58293" y="74950"/>
                      <a:pt x="59055" y="73045"/>
                    </a:cubicBezTo>
                    <a:cubicBezTo>
                      <a:pt x="59055" y="72664"/>
                      <a:pt x="59246" y="72283"/>
                      <a:pt x="59246" y="71807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>
                <a:noFill/>
                <a:prstDash val="solid"/>
                <a:miter/>
              </a:ln>
            </p:spPr>
            <p:txBody>
              <a:bodyPr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432" name="Полилиния: фигура 174">
                <a:extLst>
                  <a:ext uri="{FF2B5EF4-FFF2-40B4-BE49-F238E27FC236}">
                    <a16:creationId xmlns:a16="http://schemas.microsoft.com/office/drawing/2014/main" id="{8A32FB9F-35B6-23B3-95F9-C71ECFBA0A04}"/>
                  </a:ext>
                </a:extLst>
              </p:cNvPr>
              <p:cNvSpPr/>
              <p:nvPr/>
            </p:nvSpPr>
            <p:spPr>
              <a:xfrm>
                <a:off x="7967608" y="3442803"/>
                <a:ext cx="171723" cy="172735"/>
              </a:xfrm>
              <a:custGeom>
                <a:avLst/>
                <a:gdLst>
                  <a:gd name="connsiteX0" fmla="*/ 13635 w 28575"/>
                  <a:gd name="connsiteY0" fmla="*/ 14668 h 28575"/>
                  <a:gd name="connsiteX1" fmla="*/ 9349 w 28575"/>
                  <a:gd name="connsiteY1" fmla="*/ 18288 h 28575"/>
                  <a:gd name="connsiteX2" fmla="*/ 7158 w 28575"/>
                  <a:gd name="connsiteY2" fmla="*/ 20193 h 28575"/>
                  <a:gd name="connsiteX3" fmla="*/ 9349 w 28575"/>
                  <a:gd name="connsiteY3" fmla="*/ 22098 h 28575"/>
                  <a:gd name="connsiteX4" fmla="*/ 11826 w 28575"/>
                  <a:gd name="connsiteY4" fmla="*/ 21146 h 28575"/>
                  <a:gd name="connsiteX5" fmla="*/ 13159 w 28575"/>
                  <a:gd name="connsiteY5" fmla="*/ 20383 h 28575"/>
                  <a:gd name="connsiteX6" fmla="*/ 17064 w 28575"/>
                  <a:gd name="connsiteY6" fmla="*/ 19050 h 28575"/>
                  <a:gd name="connsiteX7" fmla="*/ 18207 w 28575"/>
                  <a:gd name="connsiteY7" fmla="*/ 17335 h 28575"/>
                  <a:gd name="connsiteX8" fmla="*/ 19255 w 28575"/>
                  <a:gd name="connsiteY8" fmla="*/ 14002 h 28575"/>
                  <a:gd name="connsiteX9" fmla="*/ 20874 w 28575"/>
                  <a:gd name="connsiteY9" fmla="*/ 12859 h 28575"/>
                  <a:gd name="connsiteX10" fmla="*/ 21732 w 28575"/>
                  <a:gd name="connsiteY10" fmla="*/ 8572 h 28575"/>
                  <a:gd name="connsiteX11" fmla="*/ 18589 w 28575"/>
                  <a:gd name="connsiteY11" fmla="*/ 7144 h 28575"/>
                  <a:gd name="connsiteX12" fmla="*/ 15540 w 28575"/>
                  <a:gd name="connsiteY12" fmla="*/ 9716 h 28575"/>
                  <a:gd name="connsiteX13" fmla="*/ 13635 w 28575"/>
                  <a:gd name="connsiteY13" fmla="*/ 14668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8575" h="28575">
                    <a:moveTo>
                      <a:pt x="13635" y="14668"/>
                    </a:moveTo>
                    <a:cubicBezTo>
                      <a:pt x="12588" y="16288"/>
                      <a:pt x="10873" y="17240"/>
                      <a:pt x="9349" y="18288"/>
                    </a:cubicBezTo>
                    <a:cubicBezTo>
                      <a:pt x="8873" y="18669"/>
                      <a:pt x="7254" y="19526"/>
                      <a:pt x="7158" y="20193"/>
                    </a:cubicBezTo>
                    <a:cubicBezTo>
                      <a:pt x="6968" y="21241"/>
                      <a:pt x="8682" y="22098"/>
                      <a:pt x="9349" y="22098"/>
                    </a:cubicBezTo>
                    <a:cubicBezTo>
                      <a:pt x="10111" y="22098"/>
                      <a:pt x="11064" y="21526"/>
                      <a:pt x="11826" y="21146"/>
                    </a:cubicBezTo>
                    <a:cubicBezTo>
                      <a:pt x="12207" y="20860"/>
                      <a:pt x="12683" y="20669"/>
                      <a:pt x="13159" y="20383"/>
                    </a:cubicBezTo>
                    <a:cubicBezTo>
                      <a:pt x="14302" y="19907"/>
                      <a:pt x="16017" y="19812"/>
                      <a:pt x="17064" y="19050"/>
                    </a:cubicBezTo>
                    <a:cubicBezTo>
                      <a:pt x="17827" y="18574"/>
                      <a:pt x="17827" y="18097"/>
                      <a:pt x="18207" y="17335"/>
                    </a:cubicBezTo>
                    <a:cubicBezTo>
                      <a:pt x="18589" y="16383"/>
                      <a:pt x="18589" y="14954"/>
                      <a:pt x="19255" y="14002"/>
                    </a:cubicBezTo>
                    <a:cubicBezTo>
                      <a:pt x="19446" y="13716"/>
                      <a:pt x="20398" y="13240"/>
                      <a:pt x="20874" y="12859"/>
                    </a:cubicBezTo>
                    <a:cubicBezTo>
                      <a:pt x="22208" y="11716"/>
                      <a:pt x="22875" y="10096"/>
                      <a:pt x="21732" y="8572"/>
                    </a:cubicBezTo>
                    <a:cubicBezTo>
                      <a:pt x="20970" y="7525"/>
                      <a:pt x="19827" y="7144"/>
                      <a:pt x="18589" y="7144"/>
                    </a:cubicBezTo>
                    <a:cubicBezTo>
                      <a:pt x="17350" y="7810"/>
                      <a:pt x="16398" y="8668"/>
                      <a:pt x="15540" y="9716"/>
                    </a:cubicBezTo>
                    <a:cubicBezTo>
                      <a:pt x="14874" y="11430"/>
                      <a:pt x="14588" y="13145"/>
                      <a:pt x="13635" y="14668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>
                <a:noFill/>
                <a:prstDash val="solid"/>
                <a:miter/>
              </a:ln>
            </p:spPr>
            <p:txBody>
              <a:bodyPr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433" name="Полилиния: фигура 175">
                <a:extLst>
                  <a:ext uri="{FF2B5EF4-FFF2-40B4-BE49-F238E27FC236}">
                    <a16:creationId xmlns:a16="http://schemas.microsoft.com/office/drawing/2014/main" id="{BB35AFE0-D46A-F0D3-F1D2-E469E46BB428}"/>
                  </a:ext>
                </a:extLst>
              </p:cNvPr>
              <p:cNvSpPr/>
              <p:nvPr/>
            </p:nvSpPr>
            <p:spPr>
              <a:xfrm>
                <a:off x="7637369" y="3390843"/>
                <a:ext cx="343448" cy="686724"/>
              </a:xfrm>
              <a:custGeom>
                <a:avLst/>
                <a:gdLst>
                  <a:gd name="connsiteX0" fmla="*/ 50786 w 57150"/>
                  <a:gd name="connsiteY0" fmla="*/ 34392 h 114300"/>
                  <a:gd name="connsiteX1" fmla="*/ 46881 w 57150"/>
                  <a:gd name="connsiteY1" fmla="*/ 31535 h 114300"/>
                  <a:gd name="connsiteX2" fmla="*/ 42690 w 57150"/>
                  <a:gd name="connsiteY2" fmla="*/ 25915 h 114300"/>
                  <a:gd name="connsiteX3" fmla="*/ 44214 w 57150"/>
                  <a:gd name="connsiteY3" fmla="*/ 24010 h 114300"/>
                  <a:gd name="connsiteX4" fmla="*/ 47262 w 57150"/>
                  <a:gd name="connsiteY4" fmla="*/ 23819 h 114300"/>
                  <a:gd name="connsiteX5" fmla="*/ 47643 w 57150"/>
                  <a:gd name="connsiteY5" fmla="*/ 23915 h 114300"/>
                  <a:gd name="connsiteX6" fmla="*/ 52405 w 57150"/>
                  <a:gd name="connsiteY6" fmla="*/ 23915 h 114300"/>
                  <a:gd name="connsiteX7" fmla="*/ 54120 w 57150"/>
                  <a:gd name="connsiteY7" fmla="*/ 22962 h 114300"/>
                  <a:gd name="connsiteX8" fmla="*/ 55739 w 57150"/>
                  <a:gd name="connsiteY8" fmla="*/ 22105 h 114300"/>
                  <a:gd name="connsiteX9" fmla="*/ 56501 w 57150"/>
                  <a:gd name="connsiteY9" fmla="*/ 20962 h 114300"/>
                  <a:gd name="connsiteX10" fmla="*/ 58215 w 57150"/>
                  <a:gd name="connsiteY10" fmla="*/ 19438 h 114300"/>
                  <a:gd name="connsiteX11" fmla="*/ 57930 w 57150"/>
                  <a:gd name="connsiteY11" fmla="*/ 17247 h 114300"/>
                  <a:gd name="connsiteX12" fmla="*/ 56120 w 57150"/>
                  <a:gd name="connsiteY12" fmla="*/ 17438 h 114300"/>
                  <a:gd name="connsiteX13" fmla="*/ 54215 w 57150"/>
                  <a:gd name="connsiteY13" fmla="*/ 18200 h 114300"/>
                  <a:gd name="connsiteX14" fmla="*/ 54024 w 57150"/>
                  <a:gd name="connsiteY14" fmla="*/ 18200 h 114300"/>
                  <a:gd name="connsiteX15" fmla="*/ 53453 w 57150"/>
                  <a:gd name="connsiteY15" fmla="*/ 18771 h 114300"/>
                  <a:gd name="connsiteX16" fmla="*/ 50214 w 57150"/>
                  <a:gd name="connsiteY16" fmla="*/ 20771 h 114300"/>
                  <a:gd name="connsiteX17" fmla="*/ 48690 w 57150"/>
                  <a:gd name="connsiteY17" fmla="*/ 21629 h 114300"/>
                  <a:gd name="connsiteX18" fmla="*/ 46023 w 57150"/>
                  <a:gd name="connsiteY18" fmla="*/ 20962 h 114300"/>
                  <a:gd name="connsiteX19" fmla="*/ 45071 w 57150"/>
                  <a:gd name="connsiteY19" fmla="*/ 19819 h 114300"/>
                  <a:gd name="connsiteX20" fmla="*/ 43738 w 57150"/>
                  <a:gd name="connsiteY20" fmla="*/ 19438 h 114300"/>
                  <a:gd name="connsiteX21" fmla="*/ 41070 w 57150"/>
                  <a:gd name="connsiteY21" fmla="*/ 16104 h 114300"/>
                  <a:gd name="connsiteX22" fmla="*/ 41642 w 57150"/>
                  <a:gd name="connsiteY22" fmla="*/ 14961 h 114300"/>
                  <a:gd name="connsiteX23" fmla="*/ 44785 w 57150"/>
                  <a:gd name="connsiteY23" fmla="*/ 11818 h 114300"/>
                  <a:gd name="connsiteX24" fmla="*/ 44785 w 57150"/>
                  <a:gd name="connsiteY24" fmla="*/ 10961 h 114300"/>
                  <a:gd name="connsiteX25" fmla="*/ 44118 w 57150"/>
                  <a:gd name="connsiteY25" fmla="*/ 8008 h 114300"/>
                  <a:gd name="connsiteX26" fmla="*/ 37642 w 57150"/>
                  <a:gd name="connsiteY26" fmla="*/ 8008 h 114300"/>
                  <a:gd name="connsiteX27" fmla="*/ 22687 w 57150"/>
                  <a:gd name="connsiteY27" fmla="*/ 17628 h 114300"/>
                  <a:gd name="connsiteX28" fmla="*/ 15067 w 57150"/>
                  <a:gd name="connsiteY28" fmla="*/ 23915 h 114300"/>
                  <a:gd name="connsiteX29" fmla="*/ 9162 w 57150"/>
                  <a:gd name="connsiteY29" fmla="*/ 29725 h 114300"/>
                  <a:gd name="connsiteX30" fmla="*/ 7733 w 57150"/>
                  <a:gd name="connsiteY30" fmla="*/ 35535 h 114300"/>
                  <a:gd name="connsiteX31" fmla="*/ 8019 w 57150"/>
                  <a:gd name="connsiteY31" fmla="*/ 37250 h 114300"/>
                  <a:gd name="connsiteX32" fmla="*/ 12591 w 57150"/>
                  <a:gd name="connsiteY32" fmla="*/ 42107 h 114300"/>
                  <a:gd name="connsiteX33" fmla="*/ 15734 w 57150"/>
                  <a:gd name="connsiteY33" fmla="*/ 45917 h 114300"/>
                  <a:gd name="connsiteX34" fmla="*/ 10972 w 57150"/>
                  <a:gd name="connsiteY34" fmla="*/ 53823 h 114300"/>
                  <a:gd name="connsiteX35" fmla="*/ 9638 w 57150"/>
                  <a:gd name="connsiteY35" fmla="*/ 58109 h 114300"/>
                  <a:gd name="connsiteX36" fmla="*/ 10686 w 57150"/>
                  <a:gd name="connsiteY36" fmla="*/ 62300 h 114300"/>
                  <a:gd name="connsiteX37" fmla="*/ 12210 w 57150"/>
                  <a:gd name="connsiteY37" fmla="*/ 68015 h 114300"/>
                  <a:gd name="connsiteX38" fmla="*/ 8876 w 57150"/>
                  <a:gd name="connsiteY38" fmla="*/ 72492 h 114300"/>
                  <a:gd name="connsiteX39" fmla="*/ 7733 w 57150"/>
                  <a:gd name="connsiteY39" fmla="*/ 77636 h 114300"/>
                  <a:gd name="connsiteX40" fmla="*/ 8971 w 57150"/>
                  <a:gd name="connsiteY40" fmla="*/ 83922 h 114300"/>
                  <a:gd name="connsiteX41" fmla="*/ 10781 w 57150"/>
                  <a:gd name="connsiteY41" fmla="*/ 87065 h 114300"/>
                  <a:gd name="connsiteX42" fmla="*/ 10686 w 57150"/>
                  <a:gd name="connsiteY42" fmla="*/ 93828 h 114300"/>
                  <a:gd name="connsiteX43" fmla="*/ 9162 w 57150"/>
                  <a:gd name="connsiteY43" fmla="*/ 106401 h 114300"/>
                  <a:gd name="connsiteX44" fmla="*/ 17448 w 57150"/>
                  <a:gd name="connsiteY44" fmla="*/ 104496 h 114300"/>
                  <a:gd name="connsiteX45" fmla="*/ 17830 w 57150"/>
                  <a:gd name="connsiteY45" fmla="*/ 101734 h 114300"/>
                  <a:gd name="connsiteX46" fmla="*/ 20211 w 57150"/>
                  <a:gd name="connsiteY46" fmla="*/ 98495 h 114300"/>
                  <a:gd name="connsiteX47" fmla="*/ 24021 w 57150"/>
                  <a:gd name="connsiteY47" fmla="*/ 95828 h 114300"/>
                  <a:gd name="connsiteX48" fmla="*/ 27545 w 57150"/>
                  <a:gd name="connsiteY48" fmla="*/ 89256 h 114300"/>
                  <a:gd name="connsiteX49" fmla="*/ 28593 w 57150"/>
                  <a:gd name="connsiteY49" fmla="*/ 83351 h 114300"/>
                  <a:gd name="connsiteX50" fmla="*/ 32307 w 57150"/>
                  <a:gd name="connsiteY50" fmla="*/ 80493 h 114300"/>
                  <a:gd name="connsiteX51" fmla="*/ 36880 w 57150"/>
                  <a:gd name="connsiteY51" fmla="*/ 74302 h 114300"/>
                  <a:gd name="connsiteX52" fmla="*/ 32974 w 57150"/>
                  <a:gd name="connsiteY52" fmla="*/ 69730 h 114300"/>
                  <a:gd name="connsiteX53" fmla="*/ 30212 w 57150"/>
                  <a:gd name="connsiteY53" fmla="*/ 68015 h 114300"/>
                  <a:gd name="connsiteX54" fmla="*/ 26973 w 57150"/>
                  <a:gd name="connsiteY54" fmla="*/ 66587 h 114300"/>
                  <a:gd name="connsiteX55" fmla="*/ 25545 w 57150"/>
                  <a:gd name="connsiteY55" fmla="*/ 63253 h 114300"/>
                  <a:gd name="connsiteX56" fmla="*/ 22211 w 57150"/>
                  <a:gd name="connsiteY56" fmla="*/ 57157 h 114300"/>
                  <a:gd name="connsiteX57" fmla="*/ 19925 w 57150"/>
                  <a:gd name="connsiteY57" fmla="*/ 54966 h 114300"/>
                  <a:gd name="connsiteX58" fmla="*/ 18401 w 57150"/>
                  <a:gd name="connsiteY58" fmla="*/ 54299 h 114300"/>
                  <a:gd name="connsiteX59" fmla="*/ 18401 w 57150"/>
                  <a:gd name="connsiteY59" fmla="*/ 50394 h 114300"/>
                  <a:gd name="connsiteX60" fmla="*/ 18115 w 57150"/>
                  <a:gd name="connsiteY60" fmla="*/ 45536 h 114300"/>
                  <a:gd name="connsiteX61" fmla="*/ 15639 w 57150"/>
                  <a:gd name="connsiteY61" fmla="*/ 40679 h 114300"/>
                  <a:gd name="connsiteX62" fmla="*/ 15353 w 57150"/>
                  <a:gd name="connsiteY62" fmla="*/ 40107 h 114300"/>
                  <a:gd name="connsiteX63" fmla="*/ 17258 w 57150"/>
                  <a:gd name="connsiteY63" fmla="*/ 36392 h 114300"/>
                  <a:gd name="connsiteX64" fmla="*/ 18496 w 57150"/>
                  <a:gd name="connsiteY64" fmla="*/ 39821 h 114300"/>
                  <a:gd name="connsiteX65" fmla="*/ 21068 w 57150"/>
                  <a:gd name="connsiteY65" fmla="*/ 43917 h 114300"/>
                  <a:gd name="connsiteX66" fmla="*/ 24211 w 57150"/>
                  <a:gd name="connsiteY66" fmla="*/ 46775 h 114300"/>
                  <a:gd name="connsiteX67" fmla="*/ 26592 w 57150"/>
                  <a:gd name="connsiteY67" fmla="*/ 47537 h 114300"/>
                  <a:gd name="connsiteX68" fmla="*/ 31545 w 57150"/>
                  <a:gd name="connsiteY68" fmla="*/ 43822 h 114300"/>
                  <a:gd name="connsiteX69" fmla="*/ 38403 w 57150"/>
                  <a:gd name="connsiteY69" fmla="*/ 42488 h 114300"/>
                  <a:gd name="connsiteX70" fmla="*/ 43261 w 57150"/>
                  <a:gd name="connsiteY70" fmla="*/ 43536 h 114300"/>
                  <a:gd name="connsiteX71" fmla="*/ 45071 w 57150"/>
                  <a:gd name="connsiteY71" fmla="*/ 42393 h 114300"/>
                  <a:gd name="connsiteX72" fmla="*/ 49929 w 57150"/>
                  <a:gd name="connsiteY72" fmla="*/ 37916 h 114300"/>
                  <a:gd name="connsiteX73" fmla="*/ 50786 w 57150"/>
                  <a:gd name="connsiteY73" fmla="*/ 34392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</a:cxnLst>
                <a:rect l="l" t="t" r="r" b="b"/>
                <a:pathLst>
                  <a:path w="57150" h="114300">
                    <a:moveTo>
                      <a:pt x="50786" y="34392"/>
                    </a:moveTo>
                    <a:cubicBezTo>
                      <a:pt x="49738" y="33249"/>
                      <a:pt x="48119" y="32392"/>
                      <a:pt x="46881" y="31535"/>
                    </a:cubicBezTo>
                    <a:cubicBezTo>
                      <a:pt x="45261" y="30392"/>
                      <a:pt x="40118" y="28106"/>
                      <a:pt x="42690" y="25915"/>
                    </a:cubicBezTo>
                    <a:cubicBezTo>
                      <a:pt x="42785" y="25153"/>
                      <a:pt x="43261" y="24486"/>
                      <a:pt x="44214" y="24010"/>
                    </a:cubicBezTo>
                    <a:cubicBezTo>
                      <a:pt x="45166" y="23534"/>
                      <a:pt x="46214" y="23534"/>
                      <a:pt x="47262" y="23819"/>
                    </a:cubicBezTo>
                    <a:cubicBezTo>
                      <a:pt x="47357" y="23819"/>
                      <a:pt x="47452" y="23819"/>
                      <a:pt x="47643" y="23915"/>
                    </a:cubicBezTo>
                    <a:cubicBezTo>
                      <a:pt x="49167" y="24200"/>
                      <a:pt x="50976" y="24486"/>
                      <a:pt x="52405" y="23915"/>
                    </a:cubicBezTo>
                    <a:cubicBezTo>
                      <a:pt x="52977" y="23724"/>
                      <a:pt x="53548" y="23248"/>
                      <a:pt x="54120" y="22962"/>
                    </a:cubicBezTo>
                    <a:cubicBezTo>
                      <a:pt x="54786" y="22676"/>
                      <a:pt x="55263" y="22676"/>
                      <a:pt x="55739" y="22105"/>
                    </a:cubicBezTo>
                    <a:cubicBezTo>
                      <a:pt x="56025" y="21724"/>
                      <a:pt x="56215" y="21343"/>
                      <a:pt x="56501" y="20962"/>
                    </a:cubicBezTo>
                    <a:cubicBezTo>
                      <a:pt x="57072" y="20390"/>
                      <a:pt x="57739" y="20105"/>
                      <a:pt x="58215" y="19438"/>
                    </a:cubicBezTo>
                    <a:cubicBezTo>
                      <a:pt x="58692" y="18485"/>
                      <a:pt x="58882" y="17533"/>
                      <a:pt x="57930" y="17247"/>
                    </a:cubicBezTo>
                    <a:cubicBezTo>
                      <a:pt x="57263" y="17342"/>
                      <a:pt x="56692" y="17342"/>
                      <a:pt x="56120" y="17438"/>
                    </a:cubicBezTo>
                    <a:cubicBezTo>
                      <a:pt x="55358" y="17723"/>
                      <a:pt x="54691" y="18009"/>
                      <a:pt x="54215" y="18200"/>
                    </a:cubicBezTo>
                    <a:cubicBezTo>
                      <a:pt x="54120" y="18200"/>
                      <a:pt x="54120" y="18200"/>
                      <a:pt x="54024" y="18200"/>
                    </a:cubicBezTo>
                    <a:cubicBezTo>
                      <a:pt x="53834" y="18390"/>
                      <a:pt x="53643" y="18485"/>
                      <a:pt x="53453" y="18771"/>
                    </a:cubicBezTo>
                    <a:cubicBezTo>
                      <a:pt x="52405" y="19914"/>
                      <a:pt x="51834" y="20771"/>
                      <a:pt x="50214" y="20771"/>
                    </a:cubicBezTo>
                    <a:cubicBezTo>
                      <a:pt x="49738" y="21152"/>
                      <a:pt x="49262" y="21533"/>
                      <a:pt x="48690" y="21629"/>
                    </a:cubicBezTo>
                    <a:cubicBezTo>
                      <a:pt x="47738" y="21914"/>
                      <a:pt x="46785" y="21629"/>
                      <a:pt x="46023" y="20962"/>
                    </a:cubicBezTo>
                    <a:cubicBezTo>
                      <a:pt x="45642" y="20581"/>
                      <a:pt x="45642" y="20105"/>
                      <a:pt x="45071" y="19819"/>
                    </a:cubicBezTo>
                    <a:cubicBezTo>
                      <a:pt x="44690" y="19628"/>
                      <a:pt x="44118" y="19628"/>
                      <a:pt x="43738" y="19438"/>
                    </a:cubicBezTo>
                    <a:cubicBezTo>
                      <a:pt x="42499" y="18962"/>
                      <a:pt x="40785" y="17723"/>
                      <a:pt x="41070" y="16104"/>
                    </a:cubicBezTo>
                    <a:cubicBezTo>
                      <a:pt x="41166" y="15628"/>
                      <a:pt x="41356" y="15247"/>
                      <a:pt x="41642" y="14961"/>
                    </a:cubicBezTo>
                    <a:cubicBezTo>
                      <a:pt x="42404" y="13723"/>
                      <a:pt x="44023" y="12485"/>
                      <a:pt x="44785" y="11818"/>
                    </a:cubicBezTo>
                    <a:cubicBezTo>
                      <a:pt x="45071" y="11532"/>
                      <a:pt x="44976" y="11151"/>
                      <a:pt x="44785" y="10961"/>
                    </a:cubicBezTo>
                    <a:cubicBezTo>
                      <a:pt x="45261" y="9913"/>
                      <a:pt x="45071" y="8865"/>
                      <a:pt x="44118" y="8008"/>
                    </a:cubicBezTo>
                    <a:cubicBezTo>
                      <a:pt x="42404" y="6389"/>
                      <a:pt x="39547" y="7436"/>
                      <a:pt x="37642" y="8008"/>
                    </a:cubicBezTo>
                    <a:cubicBezTo>
                      <a:pt x="31736" y="9913"/>
                      <a:pt x="27069" y="13342"/>
                      <a:pt x="22687" y="17628"/>
                    </a:cubicBezTo>
                    <a:cubicBezTo>
                      <a:pt x="20306" y="19914"/>
                      <a:pt x="17734" y="22010"/>
                      <a:pt x="15067" y="23915"/>
                    </a:cubicBezTo>
                    <a:cubicBezTo>
                      <a:pt x="12876" y="25534"/>
                      <a:pt x="10590" y="27344"/>
                      <a:pt x="9162" y="29725"/>
                    </a:cubicBezTo>
                    <a:cubicBezTo>
                      <a:pt x="8114" y="31535"/>
                      <a:pt x="7638" y="33535"/>
                      <a:pt x="7733" y="35535"/>
                    </a:cubicBezTo>
                    <a:cubicBezTo>
                      <a:pt x="7733" y="36107"/>
                      <a:pt x="7923" y="36678"/>
                      <a:pt x="8019" y="37250"/>
                    </a:cubicBezTo>
                    <a:cubicBezTo>
                      <a:pt x="9447" y="38964"/>
                      <a:pt x="10876" y="40679"/>
                      <a:pt x="12591" y="42107"/>
                    </a:cubicBezTo>
                    <a:cubicBezTo>
                      <a:pt x="13924" y="43155"/>
                      <a:pt x="15258" y="44203"/>
                      <a:pt x="15734" y="45917"/>
                    </a:cubicBezTo>
                    <a:cubicBezTo>
                      <a:pt x="16686" y="49251"/>
                      <a:pt x="13734" y="52204"/>
                      <a:pt x="10972" y="53823"/>
                    </a:cubicBezTo>
                    <a:cubicBezTo>
                      <a:pt x="10305" y="55252"/>
                      <a:pt x="9828" y="56681"/>
                      <a:pt x="9638" y="58109"/>
                    </a:cubicBezTo>
                    <a:cubicBezTo>
                      <a:pt x="9924" y="59538"/>
                      <a:pt x="10209" y="60967"/>
                      <a:pt x="10686" y="62300"/>
                    </a:cubicBezTo>
                    <a:cubicBezTo>
                      <a:pt x="11352" y="64110"/>
                      <a:pt x="12400" y="66110"/>
                      <a:pt x="12210" y="68015"/>
                    </a:cubicBezTo>
                    <a:cubicBezTo>
                      <a:pt x="12019" y="70301"/>
                      <a:pt x="10305" y="71063"/>
                      <a:pt x="8876" y="72492"/>
                    </a:cubicBezTo>
                    <a:cubicBezTo>
                      <a:pt x="7257" y="74016"/>
                      <a:pt x="6685" y="75635"/>
                      <a:pt x="7733" y="77636"/>
                    </a:cubicBezTo>
                    <a:cubicBezTo>
                      <a:pt x="8876" y="79731"/>
                      <a:pt x="8019" y="81731"/>
                      <a:pt x="8971" y="83922"/>
                    </a:cubicBezTo>
                    <a:cubicBezTo>
                      <a:pt x="9447" y="85065"/>
                      <a:pt x="10209" y="86018"/>
                      <a:pt x="10781" y="87065"/>
                    </a:cubicBezTo>
                    <a:cubicBezTo>
                      <a:pt x="12114" y="89447"/>
                      <a:pt x="12019" y="91542"/>
                      <a:pt x="10686" y="93828"/>
                    </a:cubicBezTo>
                    <a:cubicBezTo>
                      <a:pt x="8590" y="97638"/>
                      <a:pt x="4780" y="102591"/>
                      <a:pt x="9162" y="106401"/>
                    </a:cubicBezTo>
                    <a:cubicBezTo>
                      <a:pt x="11543" y="108497"/>
                      <a:pt x="16591" y="108211"/>
                      <a:pt x="17448" y="104496"/>
                    </a:cubicBezTo>
                    <a:cubicBezTo>
                      <a:pt x="17639" y="103448"/>
                      <a:pt x="17448" y="102782"/>
                      <a:pt x="17830" y="101734"/>
                    </a:cubicBezTo>
                    <a:cubicBezTo>
                      <a:pt x="18306" y="100305"/>
                      <a:pt x="18972" y="99448"/>
                      <a:pt x="20211" y="98495"/>
                    </a:cubicBezTo>
                    <a:cubicBezTo>
                      <a:pt x="21354" y="97543"/>
                      <a:pt x="22782" y="96781"/>
                      <a:pt x="24021" y="95828"/>
                    </a:cubicBezTo>
                    <a:cubicBezTo>
                      <a:pt x="26402" y="94019"/>
                      <a:pt x="27545" y="92209"/>
                      <a:pt x="27545" y="89256"/>
                    </a:cubicBezTo>
                    <a:cubicBezTo>
                      <a:pt x="27545" y="87065"/>
                      <a:pt x="27069" y="85256"/>
                      <a:pt x="28593" y="83351"/>
                    </a:cubicBezTo>
                    <a:cubicBezTo>
                      <a:pt x="29545" y="82112"/>
                      <a:pt x="31164" y="81446"/>
                      <a:pt x="32307" y="80493"/>
                    </a:cubicBezTo>
                    <a:cubicBezTo>
                      <a:pt x="33831" y="79255"/>
                      <a:pt x="36880" y="76493"/>
                      <a:pt x="36880" y="74302"/>
                    </a:cubicBezTo>
                    <a:cubicBezTo>
                      <a:pt x="36880" y="72397"/>
                      <a:pt x="34308" y="70682"/>
                      <a:pt x="32974" y="69730"/>
                    </a:cubicBezTo>
                    <a:cubicBezTo>
                      <a:pt x="32117" y="69063"/>
                      <a:pt x="31164" y="68492"/>
                      <a:pt x="30212" y="68015"/>
                    </a:cubicBezTo>
                    <a:cubicBezTo>
                      <a:pt x="29259" y="67539"/>
                      <a:pt x="27735" y="67253"/>
                      <a:pt x="26973" y="66587"/>
                    </a:cubicBezTo>
                    <a:cubicBezTo>
                      <a:pt x="26021" y="65825"/>
                      <a:pt x="25926" y="64301"/>
                      <a:pt x="25545" y="63253"/>
                    </a:cubicBezTo>
                    <a:cubicBezTo>
                      <a:pt x="24878" y="61157"/>
                      <a:pt x="23544" y="58967"/>
                      <a:pt x="22211" y="57157"/>
                    </a:cubicBezTo>
                    <a:cubicBezTo>
                      <a:pt x="21544" y="56204"/>
                      <a:pt x="20877" y="55538"/>
                      <a:pt x="19925" y="54966"/>
                    </a:cubicBezTo>
                    <a:cubicBezTo>
                      <a:pt x="19544" y="54776"/>
                      <a:pt x="18782" y="54585"/>
                      <a:pt x="18401" y="54299"/>
                    </a:cubicBezTo>
                    <a:cubicBezTo>
                      <a:pt x="15353" y="52109"/>
                      <a:pt x="17353" y="52013"/>
                      <a:pt x="18401" y="50394"/>
                    </a:cubicBezTo>
                    <a:cubicBezTo>
                      <a:pt x="19639" y="48489"/>
                      <a:pt x="19068" y="47441"/>
                      <a:pt x="18115" y="45536"/>
                    </a:cubicBezTo>
                    <a:cubicBezTo>
                      <a:pt x="17353" y="43917"/>
                      <a:pt x="16496" y="42298"/>
                      <a:pt x="15639" y="40679"/>
                    </a:cubicBezTo>
                    <a:cubicBezTo>
                      <a:pt x="15543" y="40488"/>
                      <a:pt x="15448" y="40298"/>
                      <a:pt x="15353" y="40107"/>
                    </a:cubicBezTo>
                    <a:cubicBezTo>
                      <a:pt x="14305" y="38678"/>
                      <a:pt x="14972" y="37440"/>
                      <a:pt x="17258" y="36392"/>
                    </a:cubicBezTo>
                    <a:cubicBezTo>
                      <a:pt x="18020" y="36773"/>
                      <a:pt x="18306" y="38964"/>
                      <a:pt x="18496" y="39821"/>
                    </a:cubicBezTo>
                    <a:cubicBezTo>
                      <a:pt x="18972" y="41822"/>
                      <a:pt x="19544" y="42774"/>
                      <a:pt x="21068" y="43917"/>
                    </a:cubicBezTo>
                    <a:cubicBezTo>
                      <a:pt x="22497" y="45060"/>
                      <a:pt x="23068" y="45727"/>
                      <a:pt x="24211" y="46775"/>
                    </a:cubicBezTo>
                    <a:cubicBezTo>
                      <a:pt x="24878" y="47441"/>
                      <a:pt x="25640" y="47632"/>
                      <a:pt x="26592" y="47537"/>
                    </a:cubicBezTo>
                    <a:cubicBezTo>
                      <a:pt x="28974" y="47346"/>
                      <a:pt x="29831" y="45155"/>
                      <a:pt x="31545" y="43822"/>
                    </a:cubicBezTo>
                    <a:cubicBezTo>
                      <a:pt x="33451" y="42488"/>
                      <a:pt x="36117" y="42393"/>
                      <a:pt x="38403" y="42488"/>
                    </a:cubicBezTo>
                    <a:cubicBezTo>
                      <a:pt x="40023" y="42488"/>
                      <a:pt x="41737" y="43631"/>
                      <a:pt x="43261" y="43536"/>
                    </a:cubicBezTo>
                    <a:cubicBezTo>
                      <a:pt x="44023" y="43441"/>
                      <a:pt x="44499" y="42869"/>
                      <a:pt x="45071" y="42393"/>
                    </a:cubicBezTo>
                    <a:cubicBezTo>
                      <a:pt x="46690" y="40964"/>
                      <a:pt x="48309" y="39440"/>
                      <a:pt x="49929" y="37916"/>
                    </a:cubicBezTo>
                    <a:cubicBezTo>
                      <a:pt x="51167" y="36678"/>
                      <a:pt x="52215" y="35821"/>
                      <a:pt x="50786" y="34392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>
                <a:noFill/>
                <a:prstDash val="solid"/>
                <a:miter/>
              </a:ln>
            </p:spPr>
            <p:txBody>
              <a:bodyPr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434" name="Полилиния: фигура 176">
                <a:extLst>
                  <a:ext uri="{FF2B5EF4-FFF2-40B4-BE49-F238E27FC236}">
                    <a16:creationId xmlns:a16="http://schemas.microsoft.com/office/drawing/2014/main" id="{DDF3B1C3-C9C2-6B1D-B7D9-E75611E6837E}"/>
                  </a:ext>
                </a:extLst>
              </p:cNvPr>
              <p:cNvSpPr/>
              <p:nvPr/>
            </p:nvSpPr>
            <p:spPr>
              <a:xfrm>
                <a:off x="7910366" y="3629582"/>
                <a:ext cx="286207" cy="400238"/>
              </a:xfrm>
              <a:custGeom>
                <a:avLst/>
                <a:gdLst>
                  <a:gd name="connsiteX0" fmla="*/ 48438 w 47625"/>
                  <a:gd name="connsiteY0" fmla="*/ 29358 h 66675"/>
                  <a:gd name="connsiteX1" fmla="*/ 46057 w 47625"/>
                  <a:gd name="connsiteY1" fmla="*/ 22595 h 66675"/>
                  <a:gd name="connsiteX2" fmla="*/ 36913 w 47625"/>
                  <a:gd name="connsiteY2" fmla="*/ 15833 h 66675"/>
                  <a:gd name="connsiteX3" fmla="*/ 32531 w 47625"/>
                  <a:gd name="connsiteY3" fmla="*/ 14023 h 66675"/>
                  <a:gd name="connsiteX4" fmla="*/ 29198 w 47625"/>
                  <a:gd name="connsiteY4" fmla="*/ 11165 h 66675"/>
                  <a:gd name="connsiteX5" fmla="*/ 28436 w 47625"/>
                  <a:gd name="connsiteY5" fmla="*/ 9641 h 66675"/>
                  <a:gd name="connsiteX6" fmla="*/ 26245 w 47625"/>
                  <a:gd name="connsiteY6" fmla="*/ 8403 h 66675"/>
                  <a:gd name="connsiteX7" fmla="*/ 22911 w 47625"/>
                  <a:gd name="connsiteY7" fmla="*/ 8213 h 66675"/>
                  <a:gd name="connsiteX8" fmla="*/ 19958 w 47625"/>
                  <a:gd name="connsiteY8" fmla="*/ 7260 h 66675"/>
                  <a:gd name="connsiteX9" fmla="*/ 15482 w 47625"/>
                  <a:gd name="connsiteY9" fmla="*/ 8403 h 66675"/>
                  <a:gd name="connsiteX10" fmla="*/ 8719 w 47625"/>
                  <a:gd name="connsiteY10" fmla="*/ 10022 h 66675"/>
                  <a:gd name="connsiteX11" fmla="*/ 8433 w 47625"/>
                  <a:gd name="connsiteY11" fmla="*/ 20024 h 66675"/>
                  <a:gd name="connsiteX12" fmla="*/ 9290 w 47625"/>
                  <a:gd name="connsiteY12" fmla="*/ 22310 h 66675"/>
                  <a:gd name="connsiteX13" fmla="*/ 8147 w 47625"/>
                  <a:gd name="connsiteY13" fmla="*/ 25358 h 66675"/>
                  <a:gd name="connsiteX14" fmla="*/ 7766 w 47625"/>
                  <a:gd name="connsiteY14" fmla="*/ 27263 h 66675"/>
                  <a:gd name="connsiteX15" fmla="*/ 9576 w 47625"/>
                  <a:gd name="connsiteY15" fmla="*/ 29930 h 66675"/>
                  <a:gd name="connsiteX16" fmla="*/ 14815 w 47625"/>
                  <a:gd name="connsiteY16" fmla="*/ 29834 h 66675"/>
                  <a:gd name="connsiteX17" fmla="*/ 15958 w 47625"/>
                  <a:gd name="connsiteY17" fmla="*/ 29834 h 66675"/>
                  <a:gd name="connsiteX18" fmla="*/ 19482 w 47625"/>
                  <a:gd name="connsiteY18" fmla="*/ 29834 h 66675"/>
                  <a:gd name="connsiteX19" fmla="*/ 23483 w 47625"/>
                  <a:gd name="connsiteY19" fmla="*/ 36311 h 66675"/>
                  <a:gd name="connsiteX20" fmla="*/ 22530 w 47625"/>
                  <a:gd name="connsiteY20" fmla="*/ 45931 h 66675"/>
                  <a:gd name="connsiteX21" fmla="*/ 18053 w 47625"/>
                  <a:gd name="connsiteY21" fmla="*/ 49742 h 66675"/>
                  <a:gd name="connsiteX22" fmla="*/ 17196 w 47625"/>
                  <a:gd name="connsiteY22" fmla="*/ 51170 h 66675"/>
                  <a:gd name="connsiteX23" fmla="*/ 16720 w 47625"/>
                  <a:gd name="connsiteY23" fmla="*/ 51932 h 66675"/>
                  <a:gd name="connsiteX24" fmla="*/ 16720 w 47625"/>
                  <a:gd name="connsiteY24" fmla="*/ 53171 h 66675"/>
                  <a:gd name="connsiteX25" fmla="*/ 18053 w 47625"/>
                  <a:gd name="connsiteY25" fmla="*/ 56218 h 66675"/>
                  <a:gd name="connsiteX26" fmla="*/ 16148 w 47625"/>
                  <a:gd name="connsiteY26" fmla="*/ 61552 h 66675"/>
                  <a:gd name="connsiteX27" fmla="*/ 14815 w 47625"/>
                  <a:gd name="connsiteY27" fmla="*/ 64410 h 66675"/>
                  <a:gd name="connsiteX28" fmla="*/ 21673 w 47625"/>
                  <a:gd name="connsiteY28" fmla="*/ 64791 h 66675"/>
                  <a:gd name="connsiteX29" fmla="*/ 25959 w 47625"/>
                  <a:gd name="connsiteY29" fmla="*/ 61076 h 66675"/>
                  <a:gd name="connsiteX30" fmla="*/ 31293 w 47625"/>
                  <a:gd name="connsiteY30" fmla="*/ 54028 h 66675"/>
                  <a:gd name="connsiteX31" fmla="*/ 31484 w 47625"/>
                  <a:gd name="connsiteY31" fmla="*/ 53075 h 66675"/>
                  <a:gd name="connsiteX32" fmla="*/ 35484 w 47625"/>
                  <a:gd name="connsiteY32" fmla="*/ 47837 h 66675"/>
                  <a:gd name="connsiteX33" fmla="*/ 39104 w 47625"/>
                  <a:gd name="connsiteY33" fmla="*/ 44312 h 66675"/>
                  <a:gd name="connsiteX34" fmla="*/ 40723 w 47625"/>
                  <a:gd name="connsiteY34" fmla="*/ 40407 h 66675"/>
                  <a:gd name="connsiteX35" fmla="*/ 40913 w 47625"/>
                  <a:gd name="connsiteY35" fmla="*/ 34025 h 66675"/>
                  <a:gd name="connsiteX36" fmla="*/ 48438 w 47625"/>
                  <a:gd name="connsiteY36" fmla="*/ 29358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47625" h="66675">
                    <a:moveTo>
                      <a:pt x="48438" y="29358"/>
                    </a:moveTo>
                    <a:cubicBezTo>
                      <a:pt x="49486" y="26786"/>
                      <a:pt x="47962" y="24310"/>
                      <a:pt x="46057" y="22595"/>
                    </a:cubicBezTo>
                    <a:cubicBezTo>
                      <a:pt x="43390" y="20119"/>
                      <a:pt x="39961" y="17738"/>
                      <a:pt x="36913" y="15833"/>
                    </a:cubicBezTo>
                    <a:cubicBezTo>
                      <a:pt x="35484" y="14975"/>
                      <a:pt x="34055" y="14689"/>
                      <a:pt x="32531" y="14023"/>
                    </a:cubicBezTo>
                    <a:cubicBezTo>
                      <a:pt x="31103" y="13451"/>
                      <a:pt x="30055" y="12404"/>
                      <a:pt x="29198" y="11165"/>
                    </a:cubicBezTo>
                    <a:cubicBezTo>
                      <a:pt x="28912" y="10689"/>
                      <a:pt x="28817" y="10118"/>
                      <a:pt x="28436" y="9641"/>
                    </a:cubicBezTo>
                    <a:cubicBezTo>
                      <a:pt x="27769" y="8879"/>
                      <a:pt x="27197" y="8498"/>
                      <a:pt x="26245" y="8403"/>
                    </a:cubicBezTo>
                    <a:cubicBezTo>
                      <a:pt x="25102" y="8213"/>
                      <a:pt x="24245" y="8498"/>
                      <a:pt x="22911" y="8213"/>
                    </a:cubicBezTo>
                    <a:cubicBezTo>
                      <a:pt x="21863" y="7927"/>
                      <a:pt x="21006" y="7451"/>
                      <a:pt x="19958" y="7260"/>
                    </a:cubicBezTo>
                    <a:cubicBezTo>
                      <a:pt x="18244" y="6974"/>
                      <a:pt x="16529" y="7165"/>
                      <a:pt x="15482" y="8403"/>
                    </a:cubicBezTo>
                    <a:cubicBezTo>
                      <a:pt x="13291" y="6879"/>
                      <a:pt x="10433" y="7736"/>
                      <a:pt x="8719" y="10022"/>
                    </a:cubicBezTo>
                    <a:cubicBezTo>
                      <a:pt x="6338" y="13166"/>
                      <a:pt x="7004" y="16690"/>
                      <a:pt x="8433" y="20024"/>
                    </a:cubicBezTo>
                    <a:cubicBezTo>
                      <a:pt x="8814" y="20785"/>
                      <a:pt x="9100" y="21547"/>
                      <a:pt x="9290" y="22310"/>
                    </a:cubicBezTo>
                    <a:cubicBezTo>
                      <a:pt x="9290" y="23452"/>
                      <a:pt x="8909" y="24500"/>
                      <a:pt x="8147" y="25358"/>
                    </a:cubicBezTo>
                    <a:cubicBezTo>
                      <a:pt x="7957" y="26215"/>
                      <a:pt x="7671" y="26405"/>
                      <a:pt x="7766" y="27263"/>
                    </a:cubicBezTo>
                    <a:cubicBezTo>
                      <a:pt x="7862" y="28406"/>
                      <a:pt x="8624" y="29358"/>
                      <a:pt x="9576" y="29930"/>
                    </a:cubicBezTo>
                    <a:cubicBezTo>
                      <a:pt x="11481" y="31072"/>
                      <a:pt x="12910" y="29930"/>
                      <a:pt x="14815" y="29834"/>
                    </a:cubicBezTo>
                    <a:cubicBezTo>
                      <a:pt x="15196" y="29834"/>
                      <a:pt x="15577" y="29834"/>
                      <a:pt x="15958" y="29834"/>
                    </a:cubicBezTo>
                    <a:cubicBezTo>
                      <a:pt x="17006" y="29549"/>
                      <a:pt x="18149" y="29453"/>
                      <a:pt x="19482" y="29834"/>
                    </a:cubicBezTo>
                    <a:cubicBezTo>
                      <a:pt x="22530" y="30882"/>
                      <a:pt x="23578" y="33263"/>
                      <a:pt x="23483" y="36311"/>
                    </a:cubicBezTo>
                    <a:cubicBezTo>
                      <a:pt x="23387" y="39359"/>
                      <a:pt x="23197" y="42979"/>
                      <a:pt x="22530" y="45931"/>
                    </a:cubicBezTo>
                    <a:cubicBezTo>
                      <a:pt x="21959" y="48218"/>
                      <a:pt x="19768" y="48789"/>
                      <a:pt x="18053" y="49742"/>
                    </a:cubicBezTo>
                    <a:cubicBezTo>
                      <a:pt x="17863" y="50218"/>
                      <a:pt x="17577" y="50789"/>
                      <a:pt x="17196" y="51170"/>
                    </a:cubicBezTo>
                    <a:cubicBezTo>
                      <a:pt x="17006" y="51361"/>
                      <a:pt x="16815" y="51647"/>
                      <a:pt x="16720" y="51932"/>
                    </a:cubicBezTo>
                    <a:cubicBezTo>
                      <a:pt x="16625" y="52504"/>
                      <a:pt x="16625" y="52409"/>
                      <a:pt x="16720" y="53171"/>
                    </a:cubicBezTo>
                    <a:cubicBezTo>
                      <a:pt x="17006" y="54314"/>
                      <a:pt x="17863" y="54980"/>
                      <a:pt x="18053" y="56218"/>
                    </a:cubicBezTo>
                    <a:cubicBezTo>
                      <a:pt x="18434" y="58409"/>
                      <a:pt x="17482" y="60029"/>
                      <a:pt x="16148" y="61552"/>
                    </a:cubicBezTo>
                    <a:cubicBezTo>
                      <a:pt x="15386" y="62410"/>
                      <a:pt x="14624" y="63172"/>
                      <a:pt x="14815" y="64410"/>
                    </a:cubicBezTo>
                    <a:cubicBezTo>
                      <a:pt x="15291" y="67458"/>
                      <a:pt x="20054" y="65648"/>
                      <a:pt x="21673" y="64791"/>
                    </a:cubicBezTo>
                    <a:cubicBezTo>
                      <a:pt x="23387" y="63934"/>
                      <a:pt x="24911" y="62696"/>
                      <a:pt x="25959" y="61076"/>
                    </a:cubicBezTo>
                    <a:cubicBezTo>
                      <a:pt x="27769" y="58505"/>
                      <a:pt x="28150" y="55552"/>
                      <a:pt x="31293" y="54028"/>
                    </a:cubicBezTo>
                    <a:cubicBezTo>
                      <a:pt x="31674" y="53837"/>
                      <a:pt x="31674" y="53361"/>
                      <a:pt x="31484" y="53075"/>
                    </a:cubicBezTo>
                    <a:cubicBezTo>
                      <a:pt x="29769" y="50599"/>
                      <a:pt x="34055" y="48884"/>
                      <a:pt x="35484" y="47837"/>
                    </a:cubicBezTo>
                    <a:cubicBezTo>
                      <a:pt x="36818" y="46884"/>
                      <a:pt x="38151" y="45741"/>
                      <a:pt x="39104" y="44312"/>
                    </a:cubicBezTo>
                    <a:cubicBezTo>
                      <a:pt x="39866" y="43169"/>
                      <a:pt x="40532" y="41741"/>
                      <a:pt x="40723" y="40407"/>
                    </a:cubicBezTo>
                    <a:cubicBezTo>
                      <a:pt x="41009" y="38407"/>
                      <a:pt x="39580" y="35549"/>
                      <a:pt x="40913" y="34025"/>
                    </a:cubicBezTo>
                    <a:cubicBezTo>
                      <a:pt x="43104" y="31644"/>
                      <a:pt x="47200" y="32692"/>
                      <a:pt x="48438" y="29358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>
                <a:noFill/>
                <a:prstDash val="solid"/>
                <a:miter/>
              </a:ln>
            </p:spPr>
            <p:txBody>
              <a:bodyPr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435" name="Полилиния: фигура 177">
                <a:extLst>
                  <a:ext uri="{FF2B5EF4-FFF2-40B4-BE49-F238E27FC236}">
                    <a16:creationId xmlns:a16="http://schemas.microsoft.com/office/drawing/2014/main" id="{45F51241-FA7C-403D-D87A-1BD960A60800}"/>
                  </a:ext>
                </a:extLst>
              </p:cNvPr>
              <p:cNvSpPr/>
              <p:nvPr/>
            </p:nvSpPr>
            <p:spPr>
              <a:xfrm>
                <a:off x="8058607" y="3892194"/>
                <a:ext cx="114483" cy="115156"/>
              </a:xfrm>
              <a:custGeom>
                <a:avLst/>
                <a:gdLst>
                  <a:gd name="connsiteX0" fmla="*/ 15611 w 19050"/>
                  <a:gd name="connsiteY0" fmla="*/ 10132 h 19050"/>
                  <a:gd name="connsiteX1" fmla="*/ 15611 w 19050"/>
                  <a:gd name="connsiteY1" fmla="*/ 8037 h 19050"/>
                  <a:gd name="connsiteX2" fmla="*/ 14849 w 19050"/>
                  <a:gd name="connsiteY2" fmla="*/ 7275 h 19050"/>
                  <a:gd name="connsiteX3" fmla="*/ 14658 w 19050"/>
                  <a:gd name="connsiteY3" fmla="*/ 7179 h 19050"/>
                  <a:gd name="connsiteX4" fmla="*/ 13896 w 19050"/>
                  <a:gd name="connsiteY4" fmla="*/ 7465 h 19050"/>
                  <a:gd name="connsiteX5" fmla="*/ 13706 w 19050"/>
                  <a:gd name="connsiteY5" fmla="*/ 7751 h 19050"/>
                  <a:gd name="connsiteX6" fmla="*/ 13706 w 19050"/>
                  <a:gd name="connsiteY6" fmla="*/ 7751 h 19050"/>
                  <a:gd name="connsiteX7" fmla="*/ 11134 w 19050"/>
                  <a:gd name="connsiteY7" fmla="*/ 10704 h 19050"/>
                  <a:gd name="connsiteX8" fmla="*/ 10467 w 19050"/>
                  <a:gd name="connsiteY8" fmla="*/ 12799 h 19050"/>
                  <a:gd name="connsiteX9" fmla="*/ 8372 w 19050"/>
                  <a:gd name="connsiteY9" fmla="*/ 14133 h 19050"/>
                  <a:gd name="connsiteX10" fmla="*/ 9134 w 19050"/>
                  <a:gd name="connsiteY10" fmla="*/ 19657 h 19050"/>
                  <a:gd name="connsiteX11" fmla="*/ 11896 w 19050"/>
                  <a:gd name="connsiteY11" fmla="*/ 17847 h 19050"/>
                  <a:gd name="connsiteX12" fmla="*/ 13515 w 19050"/>
                  <a:gd name="connsiteY12" fmla="*/ 15942 h 19050"/>
                  <a:gd name="connsiteX13" fmla="*/ 14849 w 19050"/>
                  <a:gd name="connsiteY13" fmla="*/ 15276 h 19050"/>
                  <a:gd name="connsiteX14" fmla="*/ 15611 w 19050"/>
                  <a:gd name="connsiteY14" fmla="*/ 10132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9050" h="19050">
                    <a:moveTo>
                      <a:pt x="15611" y="10132"/>
                    </a:moveTo>
                    <a:cubicBezTo>
                      <a:pt x="15611" y="9465"/>
                      <a:pt x="15801" y="8703"/>
                      <a:pt x="15611" y="8037"/>
                    </a:cubicBezTo>
                    <a:cubicBezTo>
                      <a:pt x="15706" y="7656"/>
                      <a:pt x="15325" y="7179"/>
                      <a:pt x="14849" y="7275"/>
                    </a:cubicBezTo>
                    <a:cubicBezTo>
                      <a:pt x="14754" y="7275"/>
                      <a:pt x="14754" y="7179"/>
                      <a:pt x="14658" y="7179"/>
                    </a:cubicBezTo>
                    <a:cubicBezTo>
                      <a:pt x="14373" y="7084"/>
                      <a:pt x="14087" y="7179"/>
                      <a:pt x="13896" y="7465"/>
                    </a:cubicBezTo>
                    <a:cubicBezTo>
                      <a:pt x="13801" y="7560"/>
                      <a:pt x="13801" y="7656"/>
                      <a:pt x="13706" y="7751"/>
                    </a:cubicBezTo>
                    <a:cubicBezTo>
                      <a:pt x="13706" y="7751"/>
                      <a:pt x="13706" y="7751"/>
                      <a:pt x="13706" y="7751"/>
                    </a:cubicBezTo>
                    <a:cubicBezTo>
                      <a:pt x="12468" y="8418"/>
                      <a:pt x="11325" y="9275"/>
                      <a:pt x="11134" y="10704"/>
                    </a:cubicBezTo>
                    <a:cubicBezTo>
                      <a:pt x="10944" y="11656"/>
                      <a:pt x="11420" y="12037"/>
                      <a:pt x="10467" y="12799"/>
                    </a:cubicBezTo>
                    <a:cubicBezTo>
                      <a:pt x="9705" y="13371"/>
                      <a:pt x="9039" y="13466"/>
                      <a:pt x="8372" y="14133"/>
                    </a:cubicBezTo>
                    <a:cubicBezTo>
                      <a:pt x="7134" y="15561"/>
                      <a:pt x="6086" y="19657"/>
                      <a:pt x="9134" y="19657"/>
                    </a:cubicBezTo>
                    <a:cubicBezTo>
                      <a:pt x="10277" y="19657"/>
                      <a:pt x="11420" y="18895"/>
                      <a:pt x="11896" y="17847"/>
                    </a:cubicBezTo>
                    <a:cubicBezTo>
                      <a:pt x="12468" y="16800"/>
                      <a:pt x="12277" y="16514"/>
                      <a:pt x="13515" y="15942"/>
                    </a:cubicBezTo>
                    <a:cubicBezTo>
                      <a:pt x="13992" y="15752"/>
                      <a:pt x="14468" y="15752"/>
                      <a:pt x="14849" y="15276"/>
                    </a:cubicBezTo>
                    <a:cubicBezTo>
                      <a:pt x="15897" y="14133"/>
                      <a:pt x="15516" y="11561"/>
                      <a:pt x="15611" y="10132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>
                <a:noFill/>
                <a:prstDash val="solid"/>
                <a:miter/>
              </a:ln>
            </p:spPr>
            <p:txBody>
              <a:bodyPr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436" name="Полилиния: фигура 178">
                <a:extLst>
                  <a:ext uri="{FF2B5EF4-FFF2-40B4-BE49-F238E27FC236}">
                    <a16:creationId xmlns:a16="http://schemas.microsoft.com/office/drawing/2014/main" id="{AA7E9390-FFA2-D6EB-A1BD-10DCFCC9A4F6}"/>
                  </a:ext>
                </a:extLst>
              </p:cNvPr>
              <p:cNvSpPr/>
              <p:nvPr/>
            </p:nvSpPr>
            <p:spPr>
              <a:xfrm>
                <a:off x="8067413" y="3989094"/>
                <a:ext cx="286206" cy="228908"/>
              </a:xfrm>
              <a:custGeom>
                <a:avLst/>
                <a:gdLst>
                  <a:gd name="connsiteX0" fmla="*/ 41840 w 47625"/>
                  <a:gd name="connsiteY0" fmla="*/ 19109 h 38100"/>
                  <a:gd name="connsiteX1" fmla="*/ 41840 w 47625"/>
                  <a:gd name="connsiteY1" fmla="*/ 19013 h 38100"/>
                  <a:gd name="connsiteX2" fmla="*/ 37553 w 47625"/>
                  <a:gd name="connsiteY2" fmla="*/ 9488 h 38100"/>
                  <a:gd name="connsiteX3" fmla="*/ 36125 w 47625"/>
                  <a:gd name="connsiteY3" fmla="*/ 7298 h 38100"/>
                  <a:gd name="connsiteX4" fmla="*/ 29266 w 47625"/>
                  <a:gd name="connsiteY4" fmla="*/ 9393 h 38100"/>
                  <a:gd name="connsiteX5" fmla="*/ 21170 w 47625"/>
                  <a:gd name="connsiteY5" fmla="*/ 14537 h 38100"/>
                  <a:gd name="connsiteX6" fmla="*/ 17837 w 47625"/>
                  <a:gd name="connsiteY6" fmla="*/ 19585 h 38100"/>
                  <a:gd name="connsiteX7" fmla="*/ 18122 w 47625"/>
                  <a:gd name="connsiteY7" fmla="*/ 23585 h 38100"/>
                  <a:gd name="connsiteX8" fmla="*/ 17837 w 47625"/>
                  <a:gd name="connsiteY8" fmla="*/ 28824 h 38100"/>
                  <a:gd name="connsiteX9" fmla="*/ 11455 w 47625"/>
                  <a:gd name="connsiteY9" fmla="*/ 31396 h 38100"/>
                  <a:gd name="connsiteX10" fmla="*/ 7169 w 47625"/>
                  <a:gd name="connsiteY10" fmla="*/ 34253 h 38100"/>
                  <a:gd name="connsiteX11" fmla="*/ 7550 w 47625"/>
                  <a:gd name="connsiteY11" fmla="*/ 35015 h 38100"/>
                  <a:gd name="connsiteX12" fmla="*/ 23647 w 47625"/>
                  <a:gd name="connsiteY12" fmla="*/ 30729 h 38100"/>
                  <a:gd name="connsiteX13" fmla="*/ 31838 w 47625"/>
                  <a:gd name="connsiteY13" fmla="*/ 26443 h 38100"/>
                  <a:gd name="connsiteX14" fmla="*/ 41744 w 47625"/>
                  <a:gd name="connsiteY14" fmla="*/ 20156 h 38100"/>
                  <a:gd name="connsiteX15" fmla="*/ 41840 w 47625"/>
                  <a:gd name="connsiteY15" fmla="*/ 1910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7625" h="38100">
                    <a:moveTo>
                      <a:pt x="41840" y="19109"/>
                    </a:moveTo>
                    <a:cubicBezTo>
                      <a:pt x="41840" y="19109"/>
                      <a:pt x="41840" y="19013"/>
                      <a:pt x="41840" y="19013"/>
                    </a:cubicBezTo>
                    <a:cubicBezTo>
                      <a:pt x="42220" y="15299"/>
                      <a:pt x="41935" y="10155"/>
                      <a:pt x="37553" y="9488"/>
                    </a:cubicBezTo>
                    <a:cubicBezTo>
                      <a:pt x="37649" y="8536"/>
                      <a:pt x="37267" y="7679"/>
                      <a:pt x="36125" y="7298"/>
                    </a:cubicBezTo>
                    <a:cubicBezTo>
                      <a:pt x="34124" y="6536"/>
                      <a:pt x="30981" y="8822"/>
                      <a:pt x="29266" y="9393"/>
                    </a:cubicBezTo>
                    <a:cubicBezTo>
                      <a:pt x="25933" y="10441"/>
                      <a:pt x="18884" y="9298"/>
                      <a:pt x="21170" y="14537"/>
                    </a:cubicBezTo>
                    <a:cubicBezTo>
                      <a:pt x="22885" y="18347"/>
                      <a:pt x="19456" y="17489"/>
                      <a:pt x="17837" y="19585"/>
                    </a:cubicBezTo>
                    <a:cubicBezTo>
                      <a:pt x="16789" y="20918"/>
                      <a:pt x="17360" y="22252"/>
                      <a:pt x="18122" y="23585"/>
                    </a:cubicBezTo>
                    <a:cubicBezTo>
                      <a:pt x="19265" y="25490"/>
                      <a:pt x="19551" y="27110"/>
                      <a:pt x="17837" y="28824"/>
                    </a:cubicBezTo>
                    <a:cubicBezTo>
                      <a:pt x="16027" y="30634"/>
                      <a:pt x="13836" y="31110"/>
                      <a:pt x="11455" y="31396"/>
                    </a:cubicBezTo>
                    <a:cubicBezTo>
                      <a:pt x="9454" y="31682"/>
                      <a:pt x="7835" y="32158"/>
                      <a:pt x="7169" y="34253"/>
                    </a:cubicBezTo>
                    <a:cubicBezTo>
                      <a:pt x="7073" y="34539"/>
                      <a:pt x="7264" y="34920"/>
                      <a:pt x="7550" y="35015"/>
                    </a:cubicBezTo>
                    <a:cubicBezTo>
                      <a:pt x="13836" y="36539"/>
                      <a:pt x="18694" y="34539"/>
                      <a:pt x="23647" y="30729"/>
                    </a:cubicBezTo>
                    <a:cubicBezTo>
                      <a:pt x="26219" y="28824"/>
                      <a:pt x="29457" y="28634"/>
                      <a:pt x="31838" y="26443"/>
                    </a:cubicBezTo>
                    <a:cubicBezTo>
                      <a:pt x="34982" y="23585"/>
                      <a:pt x="37458" y="21204"/>
                      <a:pt x="41744" y="20156"/>
                    </a:cubicBezTo>
                    <a:cubicBezTo>
                      <a:pt x="42316" y="20156"/>
                      <a:pt x="42220" y="19299"/>
                      <a:pt x="41840" y="19109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>
                <a:noFill/>
                <a:prstDash val="solid"/>
                <a:miter/>
              </a:ln>
            </p:spPr>
            <p:txBody>
              <a:bodyPr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437" name="Полилиния: фигура 179">
                <a:extLst>
                  <a:ext uri="{FF2B5EF4-FFF2-40B4-BE49-F238E27FC236}">
                    <a16:creationId xmlns:a16="http://schemas.microsoft.com/office/drawing/2014/main" id="{823E3E64-C23E-B986-FDE4-5C3D2D7A0432}"/>
                  </a:ext>
                </a:extLst>
              </p:cNvPr>
              <p:cNvSpPr/>
              <p:nvPr/>
            </p:nvSpPr>
            <p:spPr>
              <a:xfrm>
                <a:off x="7754787" y="4059311"/>
                <a:ext cx="343448" cy="172734"/>
              </a:xfrm>
              <a:custGeom>
                <a:avLst/>
                <a:gdLst>
                  <a:gd name="connsiteX0" fmla="*/ 47415 w 57150"/>
                  <a:gd name="connsiteY0" fmla="*/ 24494 h 28575"/>
                  <a:gd name="connsiteX1" fmla="*/ 42272 w 57150"/>
                  <a:gd name="connsiteY1" fmla="*/ 22399 h 28575"/>
                  <a:gd name="connsiteX2" fmla="*/ 39795 w 57150"/>
                  <a:gd name="connsiteY2" fmla="*/ 22684 h 28575"/>
                  <a:gd name="connsiteX3" fmla="*/ 35795 w 57150"/>
                  <a:gd name="connsiteY3" fmla="*/ 18970 h 28575"/>
                  <a:gd name="connsiteX4" fmla="*/ 29127 w 57150"/>
                  <a:gd name="connsiteY4" fmla="*/ 13731 h 28575"/>
                  <a:gd name="connsiteX5" fmla="*/ 21031 w 57150"/>
                  <a:gd name="connsiteY5" fmla="*/ 13350 h 28575"/>
                  <a:gd name="connsiteX6" fmla="*/ 14364 w 57150"/>
                  <a:gd name="connsiteY6" fmla="*/ 8968 h 28575"/>
                  <a:gd name="connsiteX7" fmla="*/ 9315 w 57150"/>
                  <a:gd name="connsiteY7" fmla="*/ 8778 h 28575"/>
                  <a:gd name="connsiteX8" fmla="*/ 9315 w 57150"/>
                  <a:gd name="connsiteY8" fmla="*/ 10397 h 28575"/>
                  <a:gd name="connsiteX9" fmla="*/ 8077 w 57150"/>
                  <a:gd name="connsiteY9" fmla="*/ 12492 h 28575"/>
                  <a:gd name="connsiteX10" fmla="*/ 7220 w 57150"/>
                  <a:gd name="connsiteY10" fmla="*/ 14493 h 28575"/>
                  <a:gd name="connsiteX11" fmla="*/ 8077 w 57150"/>
                  <a:gd name="connsiteY11" fmla="*/ 19255 h 28575"/>
                  <a:gd name="connsiteX12" fmla="*/ 7791 w 57150"/>
                  <a:gd name="connsiteY12" fmla="*/ 19446 h 28575"/>
                  <a:gd name="connsiteX13" fmla="*/ 26365 w 57150"/>
                  <a:gd name="connsiteY13" fmla="*/ 28209 h 28575"/>
                  <a:gd name="connsiteX14" fmla="*/ 42367 w 57150"/>
                  <a:gd name="connsiteY14" fmla="*/ 29637 h 28575"/>
                  <a:gd name="connsiteX15" fmla="*/ 51416 w 57150"/>
                  <a:gd name="connsiteY15" fmla="*/ 28590 h 28575"/>
                  <a:gd name="connsiteX16" fmla="*/ 47415 w 57150"/>
                  <a:gd name="connsiteY16" fmla="*/ 2449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7150" h="28575">
                    <a:moveTo>
                      <a:pt x="47415" y="24494"/>
                    </a:moveTo>
                    <a:cubicBezTo>
                      <a:pt x="45605" y="23922"/>
                      <a:pt x="44177" y="22494"/>
                      <a:pt x="42272" y="22399"/>
                    </a:cubicBezTo>
                    <a:cubicBezTo>
                      <a:pt x="41510" y="22303"/>
                      <a:pt x="40652" y="22779"/>
                      <a:pt x="39795" y="22684"/>
                    </a:cubicBezTo>
                    <a:cubicBezTo>
                      <a:pt x="37414" y="22399"/>
                      <a:pt x="36557" y="20874"/>
                      <a:pt x="35795" y="18970"/>
                    </a:cubicBezTo>
                    <a:cubicBezTo>
                      <a:pt x="34652" y="15921"/>
                      <a:pt x="32651" y="13635"/>
                      <a:pt x="29127" y="13731"/>
                    </a:cubicBezTo>
                    <a:cubicBezTo>
                      <a:pt x="26175" y="13826"/>
                      <a:pt x="23984" y="14778"/>
                      <a:pt x="21031" y="13350"/>
                    </a:cubicBezTo>
                    <a:cubicBezTo>
                      <a:pt x="18650" y="12207"/>
                      <a:pt x="16364" y="10778"/>
                      <a:pt x="14364" y="8968"/>
                    </a:cubicBezTo>
                    <a:cubicBezTo>
                      <a:pt x="12935" y="7635"/>
                      <a:pt x="10172" y="5730"/>
                      <a:pt x="9315" y="8778"/>
                    </a:cubicBezTo>
                    <a:cubicBezTo>
                      <a:pt x="9125" y="9349"/>
                      <a:pt x="9410" y="9921"/>
                      <a:pt x="9315" y="10397"/>
                    </a:cubicBezTo>
                    <a:cubicBezTo>
                      <a:pt x="9125" y="11254"/>
                      <a:pt x="8458" y="11826"/>
                      <a:pt x="8077" y="12492"/>
                    </a:cubicBezTo>
                    <a:cubicBezTo>
                      <a:pt x="7696" y="13159"/>
                      <a:pt x="7315" y="13731"/>
                      <a:pt x="7220" y="14493"/>
                    </a:cubicBezTo>
                    <a:cubicBezTo>
                      <a:pt x="6934" y="16112"/>
                      <a:pt x="7505" y="17731"/>
                      <a:pt x="8077" y="19255"/>
                    </a:cubicBezTo>
                    <a:cubicBezTo>
                      <a:pt x="7982" y="19255"/>
                      <a:pt x="7887" y="19350"/>
                      <a:pt x="7791" y="19446"/>
                    </a:cubicBezTo>
                    <a:cubicBezTo>
                      <a:pt x="4553" y="24018"/>
                      <a:pt x="23889" y="27828"/>
                      <a:pt x="26365" y="28209"/>
                    </a:cubicBezTo>
                    <a:cubicBezTo>
                      <a:pt x="31699" y="29066"/>
                      <a:pt x="37033" y="29352"/>
                      <a:pt x="42367" y="29637"/>
                    </a:cubicBezTo>
                    <a:cubicBezTo>
                      <a:pt x="44463" y="29733"/>
                      <a:pt x="50082" y="31161"/>
                      <a:pt x="51416" y="28590"/>
                    </a:cubicBezTo>
                    <a:cubicBezTo>
                      <a:pt x="52940" y="26018"/>
                      <a:pt x="49130" y="25065"/>
                      <a:pt x="47415" y="24494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>
                <a:noFill/>
                <a:prstDash val="solid"/>
                <a:miter/>
              </a:ln>
            </p:spPr>
            <p:txBody>
              <a:bodyPr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438" name="Полилиния: фигура 180">
                <a:extLst>
                  <a:ext uri="{FF2B5EF4-FFF2-40B4-BE49-F238E27FC236}">
                    <a16:creationId xmlns:a16="http://schemas.microsoft.com/office/drawing/2014/main" id="{5E79CFEE-3392-01A1-2D7C-8577C0510F89}"/>
                  </a:ext>
                </a:extLst>
              </p:cNvPr>
              <p:cNvSpPr/>
              <p:nvPr/>
            </p:nvSpPr>
            <p:spPr>
              <a:xfrm>
                <a:off x="8493053" y="3487742"/>
                <a:ext cx="686895" cy="344065"/>
              </a:xfrm>
              <a:custGeom>
                <a:avLst/>
                <a:gdLst>
                  <a:gd name="connsiteX0" fmla="*/ 11532 w 114300"/>
                  <a:gd name="connsiteY0" fmla="*/ 8980 h 57150"/>
                  <a:gd name="connsiteX1" fmla="*/ 109697 w 114300"/>
                  <a:gd name="connsiteY1" fmla="*/ 40362 h 57150"/>
                  <a:gd name="connsiteX2" fmla="*/ 107145 w 114300"/>
                  <a:gd name="connsiteY2" fmla="*/ 48346 h 57150"/>
                  <a:gd name="connsiteX3" fmla="*/ 8980 w 114300"/>
                  <a:gd name="connsiteY3" fmla="*/ 16964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300" h="57150">
                    <a:moveTo>
                      <a:pt x="11532" y="8980"/>
                    </a:moveTo>
                    <a:lnTo>
                      <a:pt x="109697" y="40362"/>
                    </a:lnTo>
                    <a:lnTo>
                      <a:pt x="107145" y="48346"/>
                    </a:lnTo>
                    <a:lnTo>
                      <a:pt x="8980" y="16964"/>
                    </a:ln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439" name="Полилиния: фигура 181">
                <a:extLst>
                  <a:ext uri="{FF2B5EF4-FFF2-40B4-BE49-F238E27FC236}">
                    <a16:creationId xmlns:a16="http://schemas.microsoft.com/office/drawing/2014/main" id="{4A52C37C-76C5-3BEE-827C-F10B742A8B87}"/>
                  </a:ext>
                </a:extLst>
              </p:cNvPr>
              <p:cNvSpPr/>
              <p:nvPr/>
            </p:nvSpPr>
            <p:spPr>
              <a:xfrm>
                <a:off x="8454892" y="3608516"/>
                <a:ext cx="686895" cy="342660"/>
              </a:xfrm>
              <a:custGeom>
                <a:avLst/>
                <a:gdLst>
                  <a:gd name="connsiteX0" fmla="*/ 11530 w 114300"/>
                  <a:gd name="connsiteY0" fmla="*/ 8979 h 57150"/>
                  <a:gd name="connsiteX1" fmla="*/ 109696 w 114300"/>
                  <a:gd name="connsiteY1" fmla="*/ 40351 h 57150"/>
                  <a:gd name="connsiteX2" fmla="*/ 107144 w 114300"/>
                  <a:gd name="connsiteY2" fmla="*/ 48334 h 57150"/>
                  <a:gd name="connsiteX3" fmla="*/ 8979 w 114300"/>
                  <a:gd name="connsiteY3" fmla="*/ 16963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300" h="57150">
                    <a:moveTo>
                      <a:pt x="11530" y="8979"/>
                    </a:moveTo>
                    <a:lnTo>
                      <a:pt x="109696" y="40351"/>
                    </a:lnTo>
                    <a:lnTo>
                      <a:pt x="107144" y="48334"/>
                    </a:lnTo>
                    <a:lnTo>
                      <a:pt x="8979" y="16963"/>
                    </a:ln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440" name="Полилиния: фигура 182">
                <a:extLst>
                  <a:ext uri="{FF2B5EF4-FFF2-40B4-BE49-F238E27FC236}">
                    <a16:creationId xmlns:a16="http://schemas.microsoft.com/office/drawing/2014/main" id="{51A05006-6D41-050F-7D1C-F3493A88B8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01326" y="3146587"/>
                <a:ext cx="457629" cy="1430091"/>
              </a:xfrm>
              <a:custGeom>
                <a:avLst/>
                <a:gdLst>
                  <a:gd name="T0" fmla="*/ 433030 w 76200"/>
                  <a:gd name="T1" fmla="*/ 1388334 h 238125"/>
                  <a:gd name="T2" fmla="*/ 267142 w 76200"/>
                  <a:gd name="T3" fmla="*/ 1335130 h 238125"/>
                  <a:gd name="T4" fmla="*/ 42904 w 76200"/>
                  <a:gd name="T5" fmla="*/ 42904 h 238125"/>
                  <a:gd name="T6" fmla="*/ 208792 w 76200"/>
                  <a:gd name="T7" fmla="*/ 96102 h 238125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76200" h="238125">
                    <a:moveTo>
                      <a:pt x="72104" y="231172"/>
                    </a:moveTo>
                    <a:lnTo>
                      <a:pt x="44482" y="222313"/>
                    </a:lnTo>
                    <a:lnTo>
                      <a:pt x="7144" y="7144"/>
                    </a:lnTo>
                    <a:lnTo>
                      <a:pt x="34766" y="16002"/>
                    </a:lnTo>
                    <a:close/>
                  </a:path>
                </a:pathLst>
              </a:custGeom>
              <a:solidFill>
                <a:srgbClr val="FFFFFF">
                  <a:alpha val="56078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fr-FR" sz="7198"/>
              </a:p>
            </p:txBody>
          </p:sp>
          <p:sp>
            <p:nvSpPr>
              <p:cNvPr id="441" name="Полилиния: фигура 183">
                <a:extLst>
                  <a:ext uri="{FF2B5EF4-FFF2-40B4-BE49-F238E27FC236}">
                    <a16:creationId xmlns:a16="http://schemas.microsoft.com/office/drawing/2014/main" id="{683B4E53-B575-33DD-F224-F5B4FB315C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26818" y="3254044"/>
                <a:ext cx="343222" cy="1372888"/>
              </a:xfrm>
              <a:custGeom>
                <a:avLst/>
                <a:gdLst>
                  <a:gd name="T0" fmla="*/ 350657 w 57150"/>
                  <a:gd name="T1" fmla="*/ 1361447 h 228600"/>
                  <a:gd name="T2" fmla="*/ 267143 w 57150"/>
                  <a:gd name="T3" fmla="*/ 1334560 h 228600"/>
                  <a:gd name="T4" fmla="*/ 42904 w 57150"/>
                  <a:gd name="T5" fmla="*/ 42904 h 228600"/>
                  <a:gd name="T6" fmla="*/ 126419 w 57150"/>
                  <a:gd name="T7" fmla="*/ 69215 h 228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57150" h="228600">
                    <a:moveTo>
                      <a:pt x="58388" y="226695"/>
                    </a:moveTo>
                    <a:lnTo>
                      <a:pt x="44482" y="222218"/>
                    </a:lnTo>
                    <a:lnTo>
                      <a:pt x="7144" y="7144"/>
                    </a:lnTo>
                    <a:lnTo>
                      <a:pt x="21050" y="11525"/>
                    </a:lnTo>
                    <a:close/>
                  </a:path>
                </a:pathLst>
              </a:custGeom>
              <a:solidFill>
                <a:srgbClr val="FFFFFF">
                  <a:alpha val="56078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fr-FR" sz="7198"/>
              </a:p>
            </p:txBody>
          </p:sp>
          <p:sp>
            <p:nvSpPr>
              <p:cNvPr id="442" name="Полилиния: фигура 184">
                <a:extLst>
                  <a:ext uri="{FF2B5EF4-FFF2-40B4-BE49-F238E27FC236}">
                    <a16:creationId xmlns:a16="http://schemas.microsoft.com/office/drawing/2014/main" id="{B77D0422-BC35-BBAB-4E02-00AE88CB7E48}"/>
                  </a:ext>
                </a:extLst>
              </p:cNvPr>
              <p:cNvSpPr/>
              <p:nvPr/>
            </p:nvSpPr>
            <p:spPr>
              <a:xfrm>
                <a:off x="8274362" y="4136550"/>
                <a:ext cx="515172" cy="400239"/>
              </a:xfrm>
              <a:custGeom>
                <a:avLst/>
                <a:gdLst>
                  <a:gd name="connsiteX0" fmla="*/ 64461 w 85725"/>
                  <a:gd name="connsiteY0" fmla="*/ 66461 h 66675"/>
                  <a:gd name="connsiteX1" fmla="*/ 11312 w 85725"/>
                  <a:gd name="connsiteY1" fmla="*/ 49412 h 66675"/>
                  <a:gd name="connsiteX2" fmla="*/ 7406 w 85725"/>
                  <a:gd name="connsiteY2" fmla="*/ 41887 h 66675"/>
                  <a:gd name="connsiteX3" fmla="*/ 17217 w 85725"/>
                  <a:gd name="connsiteY3" fmla="*/ 11312 h 66675"/>
                  <a:gd name="connsiteX4" fmla="*/ 24742 w 85725"/>
                  <a:gd name="connsiteY4" fmla="*/ 7406 h 66675"/>
                  <a:gd name="connsiteX5" fmla="*/ 77891 w 85725"/>
                  <a:gd name="connsiteY5" fmla="*/ 24456 h 66675"/>
                  <a:gd name="connsiteX6" fmla="*/ 81797 w 85725"/>
                  <a:gd name="connsiteY6" fmla="*/ 31981 h 66675"/>
                  <a:gd name="connsiteX7" fmla="*/ 71986 w 85725"/>
                  <a:gd name="connsiteY7" fmla="*/ 62556 h 66675"/>
                  <a:gd name="connsiteX8" fmla="*/ 64461 w 85725"/>
                  <a:gd name="connsiteY8" fmla="*/ 66461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5725" h="66675">
                    <a:moveTo>
                      <a:pt x="64461" y="66461"/>
                    </a:moveTo>
                    <a:lnTo>
                      <a:pt x="11312" y="49412"/>
                    </a:lnTo>
                    <a:cubicBezTo>
                      <a:pt x="8168" y="48459"/>
                      <a:pt x="6454" y="45030"/>
                      <a:pt x="7406" y="41887"/>
                    </a:cubicBezTo>
                    <a:lnTo>
                      <a:pt x="17217" y="11312"/>
                    </a:lnTo>
                    <a:cubicBezTo>
                      <a:pt x="18170" y="8168"/>
                      <a:pt x="21599" y="6454"/>
                      <a:pt x="24742" y="7406"/>
                    </a:cubicBezTo>
                    <a:lnTo>
                      <a:pt x="77891" y="24456"/>
                    </a:lnTo>
                    <a:cubicBezTo>
                      <a:pt x="81035" y="25504"/>
                      <a:pt x="82749" y="28838"/>
                      <a:pt x="81797" y="31981"/>
                    </a:cubicBezTo>
                    <a:lnTo>
                      <a:pt x="71986" y="62556"/>
                    </a:lnTo>
                    <a:cubicBezTo>
                      <a:pt x="70938" y="65699"/>
                      <a:pt x="67604" y="67414"/>
                      <a:pt x="64461" y="66461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</p:grpSp>
        <p:grpSp>
          <p:nvGrpSpPr>
            <p:cNvPr id="463" name="Группа 128">
              <a:extLst>
                <a:ext uri="{FF2B5EF4-FFF2-40B4-BE49-F238E27FC236}">
                  <a16:creationId xmlns:a16="http://schemas.microsoft.com/office/drawing/2014/main" id="{2B76E86F-F234-C091-92D7-FA1DD0F2CBD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094279" y="5150295"/>
              <a:ext cx="4615248" cy="5526237"/>
              <a:chOff x="3992104" y="2444024"/>
              <a:chExt cx="2801697" cy="3353690"/>
            </a:xfrm>
          </p:grpSpPr>
          <p:sp>
            <p:nvSpPr>
              <p:cNvPr id="413" name="Полилиния: фигура 129">
                <a:extLst>
                  <a:ext uri="{FF2B5EF4-FFF2-40B4-BE49-F238E27FC236}">
                    <a16:creationId xmlns:a16="http://schemas.microsoft.com/office/drawing/2014/main" id="{2D70B02B-3D17-B16F-E076-C304A8E6EFCE}"/>
                  </a:ext>
                </a:extLst>
              </p:cNvPr>
              <p:cNvSpPr/>
              <p:nvPr/>
            </p:nvSpPr>
            <p:spPr>
              <a:xfrm>
                <a:off x="4568243" y="2444024"/>
                <a:ext cx="2225558" cy="3336353"/>
              </a:xfrm>
              <a:custGeom>
                <a:avLst/>
                <a:gdLst>
                  <a:gd name="connsiteX0" fmla="*/ 7144 w 304800"/>
                  <a:gd name="connsiteY0" fmla="*/ 7144 h 457200"/>
                  <a:gd name="connsiteX1" fmla="*/ 306419 w 304800"/>
                  <a:gd name="connsiteY1" fmla="*/ 7144 h 457200"/>
                  <a:gd name="connsiteX2" fmla="*/ 306419 w 304800"/>
                  <a:gd name="connsiteY2" fmla="*/ 458438 h 457200"/>
                  <a:gd name="connsiteX3" fmla="*/ 7144 w 304800"/>
                  <a:gd name="connsiteY3" fmla="*/ 458438 h 457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4800" h="457200">
                    <a:moveTo>
                      <a:pt x="7144" y="7144"/>
                    </a:moveTo>
                    <a:lnTo>
                      <a:pt x="306419" y="7144"/>
                    </a:lnTo>
                    <a:lnTo>
                      <a:pt x="306419" y="458438"/>
                    </a:lnTo>
                    <a:lnTo>
                      <a:pt x="7144" y="458438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414" name="Полилиния: фигура 130">
                <a:extLst>
                  <a:ext uri="{FF2B5EF4-FFF2-40B4-BE49-F238E27FC236}">
                    <a16:creationId xmlns:a16="http://schemas.microsoft.com/office/drawing/2014/main" id="{754E3C1D-CFA1-98BE-2B95-CD9CE9F0FD13}"/>
                  </a:ext>
                </a:extLst>
              </p:cNvPr>
              <p:cNvSpPr/>
              <p:nvPr/>
            </p:nvSpPr>
            <p:spPr>
              <a:xfrm>
                <a:off x="4284991" y="2444024"/>
                <a:ext cx="2223630" cy="3336353"/>
              </a:xfrm>
              <a:custGeom>
                <a:avLst/>
                <a:gdLst>
                  <a:gd name="connsiteX0" fmla="*/ 7144 w 304800"/>
                  <a:gd name="connsiteY0" fmla="*/ 7144 h 457200"/>
                  <a:gd name="connsiteX1" fmla="*/ 306419 w 304800"/>
                  <a:gd name="connsiteY1" fmla="*/ 7144 h 457200"/>
                  <a:gd name="connsiteX2" fmla="*/ 306419 w 304800"/>
                  <a:gd name="connsiteY2" fmla="*/ 458438 h 457200"/>
                  <a:gd name="connsiteX3" fmla="*/ 7144 w 304800"/>
                  <a:gd name="connsiteY3" fmla="*/ 458438 h 457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4800" h="457200">
                    <a:moveTo>
                      <a:pt x="7144" y="7144"/>
                    </a:moveTo>
                    <a:lnTo>
                      <a:pt x="306419" y="7144"/>
                    </a:lnTo>
                    <a:lnTo>
                      <a:pt x="306419" y="458438"/>
                    </a:lnTo>
                    <a:lnTo>
                      <a:pt x="7144" y="458438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415" name="Полилиния: фигура 131">
                <a:extLst>
                  <a:ext uri="{FF2B5EF4-FFF2-40B4-BE49-F238E27FC236}">
                    <a16:creationId xmlns:a16="http://schemas.microsoft.com/office/drawing/2014/main" id="{47BA082F-F516-3C56-B021-5D9E67056810}"/>
                  </a:ext>
                </a:extLst>
              </p:cNvPr>
              <p:cNvSpPr/>
              <p:nvPr/>
            </p:nvSpPr>
            <p:spPr>
              <a:xfrm>
                <a:off x="4423727" y="2617391"/>
                <a:ext cx="975006" cy="2640959"/>
              </a:xfrm>
              <a:custGeom>
                <a:avLst/>
                <a:gdLst>
                  <a:gd name="connsiteX0" fmla="*/ 7144 w 133350"/>
                  <a:gd name="connsiteY0" fmla="*/ 7144 h 361950"/>
                  <a:gd name="connsiteX1" fmla="*/ 7144 w 133350"/>
                  <a:gd name="connsiteY1" fmla="*/ 355759 h 361950"/>
                  <a:gd name="connsiteX2" fmla="*/ 125349 w 133350"/>
                  <a:gd name="connsiteY2" fmla="*/ 355759 h 361950"/>
                  <a:gd name="connsiteX3" fmla="*/ 131350 w 133350"/>
                  <a:gd name="connsiteY3" fmla="*/ 349758 h 361950"/>
                  <a:gd name="connsiteX4" fmla="*/ 131350 w 133350"/>
                  <a:gd name="connsiteY4" fmla="*/ 13240 h 361950"/>
                  <a:gd name="connsiteX5" fmla="*/ 125349 w 133350"/>
                  <a:gd name="connsiteY5" fmla="*/ 7239 h 361950"/>
                  <a:gd name="connsiteX6" fmla="*/ 7144 w 133350"/>
                  <a:gd name="connsiteY6" fmla="*/ 7239 h 361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3350" h="361950">
                    <a:moveTo>
                      <a:pt x="7144" y="7144"/>
                    </a:moveTo>
                    <a:lnTo>
                      <a:pt x="7144" y="355759"/>
                    </a:lnTo>
                    <a:lnTo>
                      <a:pt x="125349" y="355759"/>
                    </a:lnTo>
                    <a:cubicBezTo>
                      <a:pt x="128683" y="355759"/>
                      <a:pt x="131350" y="353092"/>
                      <a:pt x="131350" y="349758"/>
                    </a:cubicBezTo>
                    <a:lnTo>
                      <a:pt x="131350" y="13240"/>
                    </a:lnTo>
                    <a:cubicBezTo>
                      <a:pt x="131350" y="9906"/>
                      <a:pt x="128588" y="7239"/>
                      <a:pt x="125349" y="7239"/>
                    </a:cubicBezTo>
                    <a:lnTo>
                      <a:pt x="7144" y="7239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416" name="Полилиния: фигура 132">
                <a:extLst>
                  <a:ext uri="{FF2B5EF4-FFF2-40B4-BE49-F238E27FC236}">
                    <a16:creationId xmlns:a16="http://schemas.microsoft.com/office/drawing/2014/main" id="{1AEB864E-B591-415C-DFE7-87F76A2345F8}"/>
                  </a:ext>
                </a:extLst>
              </p:cNvPr>
              <p:cNvSpPr/>
              <p:nvPr/>
            </p:nvSpPr>
            <p:spPr>
              <a:xfrm>
                <a:off x="4423727" y="2617391"/>
                <a:ext cx="975006" cy="2640959"/>
              </a:xfrm>
              <a:custGeom>
                <a:avLst/>
                <a:gdLst>
                  <a:gd name="connsiteX0" fmla="*/ 57912 w 133350"/>
                  <a:gd name="connsiteY0" fmla="*/ 214598 h 361950"/>
                  <a:gd name="connsiteX1" fmla="*/ 7144 w 133350"/>
                  <a:gd name="connsiteY1" fmla="*/ 355663 h 361950"/>
                  <a:gd name="connsiteX2" fmla="*/ 125349 w 133350"/>
                  <a:gd name="connsiteY2" fmla="*/ 355663 h 361950"/>
                  <a:gd name="connsiteX3" fmla="*/ 131350 w 133350"/>
                  <a:gd name="connsiteY3" fmla="*/ 349663 h 361950"/>
                  <a:gd name="connsiteX4" fmla="*/ 131350 w 133350"/>
                  <a:gd name="connsiteY4" fmla="*/ 13145 h 361950"/>
                  <a:gd name="connsiteX5" fmla="*/ 125349 w 133350"/>
                  <a:gd name="connsiteY5" fmla="*/ 7144 h 361950"/>
                  <a:gd name="connsiteX6" fmla="*/ 57912 w 133350"/>
                  <a:gd name="connsiteY6" fmla="*/ 214598 h 361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3350" h="361950">
                    <a:moveTo>
                      <a:pt x="57912" y="214598"/>
                    </a:moveTo>
                    <a:lnTo>
                      <a:pt x="7144" y="355663"/>
                    </a:lnTo>
                    <a:lnTo>
                      <a:pt x="125349" y="355663"/>
                    </a:lnTo>
                    <a:cubicBezTo>
                      <a:pt x="128683" y="355663"/>
                      <a:pt x="131350" y="352996"/>
                      <a:pt x="131350" y="349663"/>
                    </a:cubicBezTo>
                    <a:lnTo>
                      <a:pt x="131350" y="13145"/>
                    </a:lnTo>
                    <a:cubicBezTo>
                      <a:pt x="131350" y="9811"/>
                      <a:pt x="128588" y="7144"/>
                      <a:pt x="125349" y="7144"/>
                    </a:cubicBezTo>
                    <a:lnTo>
                      <a:pt x="57912" y="214598"/>
                    </a:lnTo>
                    <a:close/>
                  </a:path>
                </a:pathLst>
              </a:custGeom>
              <a:solidFill>
                <a:schemeClr val="bg2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417" name="Полилиния: фигура 133">
                <a:extLst>
                  <a:ext uri="{FF2B5EF4-FFF2-40B4-BE49-F238E27FC236}">
                    <a16:creationId xmlns:a16="http://schemas.microsoft.com/office/drawing/2014/main" id="{9E0DDCE1-D573-3881-A823-59EEA4988447}"/>
                  </a:ext>
                </a:extLst>
              </p:cNvPr>
              <p:cNvSpPr/>
              <p:nvPr/>
            </p:nvSpPr>
            <p:spPr>
              <a:xfrm>
                <a:off x="3992104" y="2617391"/>
                <a:ext cx="487502" cy="2710306"/>
              </a:xfrm>
              <a:custGeom>
                <a:avLst/>
                <a:gdLst>
                  <a:gd name="connsiteX0" fmla="*/ 7144 w 66675"/>
                  <a:gd name="connsiteY0" fmla="*/ 25241 h 371475"/>
                  <a:gd name="connsiteX1" fmla="*/ 59341 w 66675"/>
                  <a:gd name="connsiteY1" fmla="*/ 7144 h 371475"/>
                  <a:gd name="connsiteX2" fmla="*/ 66389 w 66675"/>
                  <a:gd name="connsiteY2" fmla="*/ 7144 h 371475"/>
                  <a:gd name="connsiteX3" fmla="*/ 59341 w 66675"/>
                  <a:gd name="connsiteY3" fmla="*/ 355759 h 371475"/>
                  <a:gd name="connsiteX4" fmla="*/ 14192 w 66675"/>
                  <a:gd name="connsiteY4" fmla="*/ 373761 h 371475"/>
                  <a:gd name="connsiteX5" fmla="*/ 7144 w 66675"/>
                  <a:gd name="connsiteY5" fmla="*/ 373761 h 371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6675" h="371475">
                    <a:moveTo>
                      <a:pt x="7144" y="25241"/>
                    </a:moveTo>
                    <a:lnTo>
                      <a:pt x="59341" y="7144"/>
                    </a:lnTo>
                    <a:lnTo>
                      <a:pt x="66389" y="7144"/>
                    </a:lnTo>
                    <a:lnTo>
                      <a:pt x="59341" y="355759"/>
                    </a:lnTo>
                    <a:lnTo>
                      <a:pt x="14192" y="373761"/>
                    </a:lnTo>
                    <a:lnTo>
                      <a:pt x="7144" y="373761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418" name="Полилиния: фигура 134">
                <a:extLst>
                  <a:ext uri="{FF2B5EF4-FFF2-40B4-BE49-F238E27FC236}">
                    <a16:creationId xmlns:a16="http://schemas.microsoft.com/office/drawing/2014/main" id="{3E1672DA-6714-CB04-5904-00952E4DE648}"/>
                  </a:ext>
                </a:extLst>
              </p:cNvPr>
              <p:cNvSpPr/>
              <p:nvPr/>
            </p:nvSpPr>
            <p:spPr>
              <a:xfrm>
                <a:off x="4044129" y="2617391"/>
                <a:ext cx="416208" cy="2710306"/>
              </a:xfrm>
              <a:custGeom>
                <a:avLst/>
                <a:gdLst>
                  <a:gd name="connsiteX0" fmla="*/ 7144 w 57150"/>
                  <a:gd name="connsiteY0" fmla="*/ 25241 h 371475"/>
                  <a:gd name="connsiteX1" fmla="*/ 59341 w 57150"/>
                  <a:gd name="connsiteY1" fmla="*/ 7144 h 371475"/>
                  <a:gd name="connsiteX2" fmla="*/ 59341 w 57150"/>
                  <a:gd name="connsiteY2" fmla="*/ 355759 h 371475"/>
                  <a:gd name="connsiteX3" fmla="*/ 7144 w 57150"/>
                  <a:gd name="connsiteY3" fmla="*/ 373761 h 371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7150" h="371475">
                    <a:moveTo>
                      <a:pt x="7144" y="25241"/>
                    </a:moveTo>
                    <a:lnTo>
                      <a:pt x="59341" y="7144"/>
                    </a:lnTo>
                    <a:lnTo>
                      <a:pt x="59341" y="355759"/>
                    </a:lnTo>
                    <a:lnTo>
                      <a:pt x="7144" y="373761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419" name="Полилиния: фигура 135">
                <a:extLst>
                  <a:ext uri="{FF2B5EF4-FFF2-40B4-BE49-F238E27FC236}">
                    <a16:creationId xmlns:a16="http://schemas.microsoft.com/office/drawing/2014/main" id="{BD9B2EC1-6695-CBD0-5B23-D66A3DAA1F8E}"/>
                  </a:ext>
                </a:extLst>
              </p:cNvPr>
              <p:cNvSpPr/>
              <p:nvPr/>
            </p:nvSpPr>
            <p:spPr>
              <a:xfrm>
                <a:off x="5444979" y="2617391"/>
                <a:ext cx="973078" cy="2640959"/>
              </a:xfrm>
              <a:custGeom>
                <a:avLst/>
                <a:gdLst>
                  <a:gd name="connsiteX0" fmla="*/ 7144 w 133350"/>
                  <a:gd name="connsiteY0" fmla="*/ 13145 h 361950"/>
                  <a:gd name="connsiteX1" fmla="*/ 13144 w 133350"/>
                  <a:gd name="connsiteY1" fmla="*/ 7144 h 361950"/>
                  <a:gd name="connsiteX2" fmla="*/ 125349 w 133350"/>
                  <a:gd name="connsiteY2" fmla="*/ 7144 h 361950"/>
                  <a:gd name="connsiteX3" fmla="*/ 131350 w 133350"/>
                  <a:gd name="connsiteY3" fmla="*/ 13145 h 361950"/>
                  <a:gd name="connsiteX4" fmla="*/ 131350 w 133350"/>
                  <a:gd name="connsiteY4" fmla="*/ 349663 h 361950"/>
                  <a:gd name="connsiteX5" fmla="*/ 125349 w 133350"/>
                  <a:gd name="connsiteY5" fmla="*/ 355663 h 361950"/>
                  <a:gd name="connsiteX6" fmla="*/ 13144 w 133350"/>
                  <a:gd name="connsiteY6" fmla="*/ 355663 h 361950"/>
                  <a:gd name="connsiteX7" fmla="*/ 7144 w 133350"/>
                  <a:gd name="connsiteY7" fmla="*/ 349663 h 361950"/>
                  <a:gd name="connsiteX8" fmla="*/ 7144 w 133350"/>
                  <a:gd name="connsiteY8" fmla="*/ 13145 h 361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3350" h="361950">
                    <a:moveTo>
                      <a:pt x="7144" y="13145"/>
                    </a:moveTo>
                    <a:cubicBezTo>
                      <a:pt x="7144" y="9811"/>
                      <a:pt x="9811" y="7144"/>
                      <a:pt x="13144" y="7144"/>
                    </a:cubicBezTo>
                    <a:lnTo>
                      <a:pt x="125349" y="7144"/>
                    </a:lnTo>
                    <a:cubicBezTo>
                      <a:pt x="128683" y="7144"/>
                      <a:pt x="131350" y="9811"/>
                      <a:pt x="131350" y="13145"/>
                    </a:cubicBezTo>
                    <a:lnTo>
                      <a:pt x="131350" y="349663"/>
                    </a:lnTo>
                    <a:cubicBezTo>
                      <a:pt x="131350" y="352996"/>
                      <a:pt x="128683" y="355663"/>
                      <a:pt x="125349" y="355663"/>
                    </a:cubicBezTo>
                    <a:lnTo>
                      <a:pt x="13144" y="355663"/>
                    </a:lnTo>
                    <a:cubicBezTo>
                      <a:pt x="9811" y="355663"/>
                      <a:pt x="7144" y="352996"/>
                      <a:pt x="7144" y="349663"/>
                    </a:cubicBezTo>
                    <a:lnTo>
                      <a:pt x="7144" y="13145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420" name="Полилиния: фигура 136">
                <a:extLst>
                  <a:ext uri="{FF2B5EF4-FFF2-40B4-BE49-F238E27FC236}">
                    <a16:creationId xmlns:a16="http://schemas.microsoft.com/office/drawing/2014/main" id="{7C11D181-B7E6-FA10-DE7C-7306A0A6CB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84137" y="3812196"/>
                <a:ext cx="208563" cy="208563"/>
              </a:xfrm>
              <a:custGeom>
                <a:avLst/>
                <a:gdLst>
                  <a:gd name="T0" fmla="*/ 52143 w 28575"/>
                  <a:gd name="T1" fmla="*/ 128612 h 28575"/>
                  <a:gd name="T2" fmla="*/ 128612 w 28575"/>
                  <a:gd name="T3" fmla="*/ 52143 h 28575"/>
                  <a:gd name="T4" fmla="*/ 205782 w 28575"/>
                  <a:gd name="T5" fmla="*/ 128612 h 28575"/>
                  <a:gd name="T6" fmla="*/ 128612 w 28575"/>
                  <a:gd name="T7" fmla="*/ 205782 h 28575"/>
                  <a:gd name="T8" fmla="*/ 52143 w 28575"/>
                  <a:gd name="T9" fmla="*/ 128612 h 2857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8575" h="28575">
                    <a:moveTo>
                      <a:pt x="7144" y="17621"/>
                    </a:moveTo>
                    <a:cubicBezTo>
                      <a:pt x="7144" y="11811"/>
                      <a:pt x="11906" y="7144"/>
                      <a:pt x="17621" y="7144"/>
                    </a:cubicBezTo>
                    <a:cubicBezTo>
                      <a:pt x="23432" y="7144"/>
                      <a:pt x="28194" y="11811"/>
                      <a:pt x="28194" y="17621"/>
                    </a:cubicBezTo>
                    <a:cubicBezTo>
                      <a:pt x="28194" y="23432"/>
                      <a:pt x="23527" y="28194"/>
                      <a:pt x="17621" y="28194"/>
                    </a:cubicBezTo>
                    <a:cubicBezTo>
                      <a:pt x="11906" y="28194"/>
                      <a:pt x="7144" y="23432"/>
                      <a:pt x="7144" y="1762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fr-FR" sz="7198"/>
              </a:p>
            </p:txBody>
          </p:sp>
          <p:sp>
            <p:nvSpPr>
              <p:cNvPr id="421" name="Полилиния: фигура 137">
                <a:extLst>
                  <a:ext uri="{FF2B5EF4-FFF2-40B4-BE49-F238E27FC236}">
                    <a16:creationId xmlns:a16="http://schemas.microsoft.com/office/drawing/2014/main" id="{CF85A08D-2FC7-E1FA-23B1-A885DD315F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24528" y="2895914"/>
                <a:ext cx="973293" cy="139042"/>
              </a:xfrm>
              <a:custGeom>
                <a:avLst/>
                <a:gdLst>
                  <a:gd name="T0" fmla="*/ 52143 w 133350"/>
                  <a:gd name="T1" fmla="*/ 52143 h 19050"/>
                  <a:gd name="T2" fmla="*/ 959389 w 133350"/>
                  <a:gd name="T3" fmla="*/ 52143 h 19050"/>
                  <a:gd name="T4" fmla="*/ 959389 w 133350"/>
                  <a:gd name="T5" fmla="*/ 90381 h 19050"/>
                  <a:gd name="T6" fmla="*/ 52143 w 133350"/>
                  <a:gd name="T7" fmla="*/ 90381 h 1905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33350" h="19050">
                    <a:moveTo>
                      <a:pt x="7144" y="7144"/>
                    </a:moveTo>
                    <a:lnTo>
                      <a:pt x="131445" y="7144"/>
                    </a:lnTo>
                    <a:lnTo>
                      <a:pt x="131445" y="12383"/>
                    </a:lnTo>
                    <a:lnTo>
                      <a:pt x="7144" y="12383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fr-FR" sz="7198"/>
              </a:p>
            </p:txBody>
          </p:sp>
          <p:sp>
            <p:nvSpPr>
              <p:cNvPr id="422" name="Полилиния: фигура 138">
                <a:extLst>
                  <a:ext uri="{FF2B5EF4-FFF2-40B4-BE49-F238E27FC236}">
                    <a16:creationId xmlns:a16="http://schemas.microsoft.com/office/drawing/2014/main" id="{EA23C402-5D4D-D638-A575-422442EC99C1}"/>
                  </a:ext>
                </a:extLst>
              </p:cNvPr>
              <p:cNvSpPr/>
              <p:nvPr/>
            </p:nvSpPr>
            <p:spPr>
              <a:xfrm>
                <a:off x="5423782" y="5293023"/>
                <a:ext cx="973080" cy="418007"/>
              </a:xfrm>
              <a:custGeom>
                <a:avLst/>
                <a:gdLst>
                  <a:gd name="connsiteX0" fmla="*/ 128111 w 133350"/>
                  <a:gd name="connsiteY0" fmla="*/ 50863 h 57150"/>
                  <a:gd name="connsiteX1" fmla="*/ 13144 w 133350"/>
                  <a:gd name="connsiteY1" fmla="*/ 50863 h 57150"/>
                  <a:gd name="connsiteX2" fmla="*/ 7144 w 133350"/>
                  <a:gd name="connsiteY2" fmla="*/ 44863 h 57150"/>
                  <a:gd name="connsiteX3" fmla="*/ 7144 w 133350"/>
                  <a:gd name="connsiteY3" fmla="*/ 13145 h 57150"/>
                  <a:gd name="connsiteX4" fmla="*/ 13144 w 133350"/>
                  <a:gd name="connsiteY4" fmla="*/ 7144 h 57150"/>
                  <a:gd name="connsiteX5" fmla="*/ 128111 w 133350"/>
                  <a:gd name="connsiteY5" fmla="*/ 7144 h 57150"/>
                  <a:gd name="connsiteX6" fmla="*/ 134112 w 133350"/>
                  <a:gd name="connsiteY6" fmla="*/ 13145 h 57150"/>
                  <a:gd name="connsiteX7" fmla="*/ 134112 w 133350"/>
                  <a:gd name="connsiteY7" fmla="*/ 44863 h 57150"/>
                  <a:gd name="connsiteX8" fmla="*/ 128111 w 133350"/>
                  <a:gd name="connsiteY8" fmla="*/ 50863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3350" h="57150">
                    <a:moveTo>
                      <a:pt x="128111" y="50863"/>
                    </a:moveTo>
                    <a:lnTo>
                      <a:pt x="13144" y="50863"/>
                    </a:lnTo>
                    <a:cubicBezTo>
                      <a:pt x="9811" y="50863"/>
                      <a:pt x="7144" y="48196"/>
                      <a:pt x="7144" y="44863"/>
                    </a:cubicBezTo>
                    <a:lnTo>
                      <a:pt x="7144" y="13145"/>
                    </a:lnTo>
                    <a:cubicBezTo>
                      <a:pt x="7144" y="9811"/>
                      <a:pt x="9811" y="7144"/>
                      <a:pt x="13144" y="7144"/>
                    </a:cubicBezTo>
                    <a:lnTo>
                      <a:pt x="128111" y="7144"/>
                    </a:lnTo>
                    <a:cubicBezTo>
                      <a:pt x="131445" y="7144"/>
                      <a:pt x="134112" y="9811"/>
                      <a:pt x="134112" y="13145"/>
                    </a:cubicBezTo>
                    <a:lnTo>
                      <a:pt x="134112" y="44863"/>
                    </a:lnTo>
                    <a:cubicBezTo>
                      <a:pt x="134207" y="48196"/>
                      <a:pt x="131445" y="50863"/>
                      <a:pt x="128111" y="50863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423" name="Полилиния: фигура 139">
                <a:extLst>
                  <a:ext uri="{FF2B5EF4-FFF2-40B4-BE49-F238E27FC236}">
                    <a16:creationId xmlns:a16="http://schemas.microsoft.com/office/drawing/2014/main" id="{63EB9E49-8E8B-1F78-0BAB-83978C80B2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44835" y="5409090"/>
                <a:ext cx="139042" cy="139042"/>
              </a:xfrm>
              <a:custGeom>
                <a:avLst/>
                <a:gdLst>
                  <a:gd name="T0" fmla="*/ 138349 w 19050"/>
                  <a:gd name="T1" fmla="*/ 95242 h 19050"/>
                  <a:gd name="T2" fmla="*/ 95242 w 19050"/>
                  <a:gd name="T3" fmla="*/ 52143 h 19050"/>
                  <a:gd name="T4" fmla="*/ 52143 w 19050"/>
                  <a:gd name="T5" fmla="*/ 95242 h 19050"/>
                  <a:gd name="T6" fmla="*/ 95242 w 19050"/>
                  <a:gd name="T7" fmla="*/ 138349 h 19050"/>
                  <a:gd name="T8" fmla="*/ 138349 w 19050"/>
                  <a:gd name="T9" fmla="*/ 95242 h 190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9050" h="19050">
                    <a:moveTo>
                      <a:pt x="18955" y="13049"/>
                    </a:moveTo>
                    <a:cubicBezTo>
                      <a:pt x="18955" y="9811"/>
                      <a:pt x="16288" y="7144"/>
                      <a:pt x="13049" y="7144"/>
                    </a:cubicBezTo>
                    <a:cubicBezTo>
                      <a:pt x="9811" y="7144"/>
                      <a:pt x="7144" y="9811"/>
                      <a:pt x="7144" y="13049"/>
                    </a:cubicBezTo>
                    <a:cubicBezTo>
                      <a:pt x="7144" y="16288"/>
                      <a:pt x="9811" y="18955"/>
                      <a:pt x="13049" y="18955"/>
                    </a:cubicBezTo>
                    <a:cubicBezTo>
                      <a:pt x="16288" y="18955"/>
                      <a:pt x="18955" y="16288"/>
                      <a:pt x="18955" y="1304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fr-FR" sz="7198"/>
              </a:p>
            </p:txBody>
          </p:sp>
          <p:sp>
            <p:nvSpPr>
              <p:cNvPr id="424" name="Полилиния: фигура 140">
                <a:extLst>
                  <a:ext uri="{FF2B5EF4-FFF2-40B4-BE49-F238E27FC236}">
                    <a16:creationId xmlns:a16="http://schemas.microsoft.com/office/drawing/2014/main" id="{2DA166C3-6581-C397-FFF2-F45C545F1E60}"/>
                  </a:ext>
                </a:extLst>
              </p:cNvPr>
              <p:cNvSpPr/>
              <p:nvPr/>
            </p:nvSpPr>
            <p:spPr>
              <a:xfrm>
                <a:off x="4375554" y="5293023"/>
                <a:ext cx="973080" cy="418007"/>
              </a:xfrm>
              <a:custGeom>
                <a:avLst/>
                <a:gdLst>
                  <a:gd name="connsiteX0" fmla="*/ 128111 w 133350"/>
                  <a:gd name="connsiteY0" fmla="*/ 50863 h 57150"/>
                  <a:gd name="connsiteX1" fmla="*/ 13145 w 133350"/>
                  <a:gd name="connsiteY1" fmla="*/ 50863 h 57150"/>
                  <a:gd name="connsiteX2" fmla="*/ 7144 w 133350"/>
                  <a:gd name="connsiteY2" fmla="*/ 44863 h 57150"/>
                  <a:gd name="connsiteX3" fmla="*/ 7144 w 133350"/>
                  <a:gd name="connsiteY3" fmla="*/ 13145 h 57150"/>
                  <a:gd name="connsiteX4" fmla="*/ 13145 w 133350"/>
                  <a:gd name="connsiteY4" fmla="*/ 7144 h 57150"/>
                  <a:gd name="connsiteX5" fmla="*/ 128111 w 133350"/>
                  <a:gd name="connsiteY5" fmla="*/ 7144 h 57150"/>
                  <a:gd name="connsiteX6" fmla="*/ 134112 w 133350"/>
                  <a:gd name="connsiteY6" fmla="*/ 13145 h 57150"/>
                  <a:gd name="connsiteX7" fmla="*/ 134112 w 133350"/>
                  <a:gd name="connsiteY7" fmla="*/ 44863 h 57150"/>
                  <a:gd name="connsiteX8" fmla="*/ 128111 w 133350"/>
                  <a:gd name="connsiteY8" fmla="*/ 50863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3350" h="57150">
                    <a:moveTo>
                      <a:pt x="128111" y="50863"/>
                    </a:moveTo>
                    <a:lnTo>
                      <a:pt x="13145" y="50863"/>
                    </a:lnTo>
                    <a:cubicBezTo>
                      <a:pt x="9811" y="50863"/>
                      <a:pt x="7144" y="48196"/>
                      <a:pt x="7144" y="44863"/>
                    </a:cubicBezTo>
                    <a:lnTo>
                      <a:pt x="7144" y="13145"/>
                    </a:lnTo>
                    <a:cubicBezTo>
                      <a:pt x="7144" y="9811"/>
                      <a:pt x="9811" y="7144"/>
                      <a:pt x="13145" y="7144"/>
                    </a:cubicBezTo>
                    <a:lnTo>
                      <a:pt x="128111" y="7144"/>
                    </a:lnTo>
                    <a:cubicBezTo>
                      <a:pt x="131445" y="7144"/>
                      <a:pt x="134112" y="9811"/>
                      <a:pt x="134112" y="13145"/>
                    </a:cubicBezTo>
                    <a:lnTo>
                      <a:pt x="134112" y="44863"/>
                    </a:lnTo>
                    <a:cubicBezTo>
                      <a:pt x="134112" y="48196"/>
                      <a:pt x="131445" y="50863"/>
                      <a:pt x="128111" y="50863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425" name="Полилиния: фигура 141">
                <a:extLst>
                  <a:ext uri="{FF2B5EF4-FFF2-40B4-BE49-F238E27FC236}">
                    <a16:creationId xmlns:a16="http://schemas.microsoft.com/office/drawing/2014/main" id="{272B991E-9155-8EA2-C02B-9A8B2ACBD0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95072" y="5409090"/>
                <a:ext cx="139042" cy="139042"/>
              </a:xfrm>
              <a:custGeom>
                <a:avLst/>
                <a:gdLst>
                  <a:gd name="T0" fmla="*/ 138349 w 19050"/>
                  <a:gd name="T1" fmla="*/ 95242 h 19050"/>
                  <a:gd name="T2" fmla="*/ 95242 w 19050"/>
                  <a:gd name="T3" fmla="*/ 52143 h 19050"/>
                  <a:gd name="T4" fmla="*/ 52143 w 19050"/>
                  <a:gd name="T5" fmla="*/ 95242 h 19050"/>
                  <a:gd name="T6" fmla="*/ 95242 w 19050"/>
                  <a:gd name="T7" fmla="*/ 138349 h 19050"/>
                  <a:gd name="T8" fmla="*/ 138349 w 19050"/>
                  <a:gd name="T9" fmla="*/ 95242 h 190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9050" h="19050">
                    <a:moveTo>
                      <a:pt x="18955" y="13049"/>
                    </a:moveTo>
                    <a:cubicBezTo>
                      <a:pt x="18955" y="9811"/>
                      <a:pt x="16288" y="7144"/>
                      <a:pt x="13049" y="7144"/>
                    </a:cubicBezTo>
                    <a:cubicBezTo>
                      <a:pt x="9811" y="7144"/>
                      <a:pt x="7144" y="9811"/>
                      <a:pt x="7144" y="13049"/>
                    </a:cubicBezTo>
                    <a:cubicBezTo>
                      <a:pt x="7144" y="16288"/>
                      <a:pt x="9811" y="18955"/>
                      <a:pt x="13049" y="18955"/>
                    </a:cubicBezTo>
                    <a:cubicBezTo>
                      <a:pt x="16383" y="18955"/>
                      <a:pt x="18955" y="16288"/>
                      <a:pt x="18955" y="1304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fr-FR" sz="7198"/>
              </a:p>
            </p:txBody>
          </p:sp>
          <p:sp>
            <p:nvSpPr>
              <p:cNvPr id="426" name="Полилиния: фигура 142">
                <a:extLst>
                  <a:ext uri="{FF2B5EF4-FFF2-40B4-BE49-F238E27FC236}">
                    <a16:creationId xmlns:a16="http://schemas.microsoft.com/office/drawing/2014/main" id="{FD2BBB76-292C-6505-F551-868088236D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18123" y="2444024"/>
                <a:ext cx="1459940" cy="3337005"/>
              </a:xfrm>
              <a:custGeom>
                <a:avLst/>
                <a:gdLst>
                  <a:gd name="T0" fmla="*/ 52143 w 200025"/>
                  <a:gd name="T1" fmla="*/ 3346041 h 457200"/>
                  <a:gd name="T2" fmla="*/ 610390 w 200025"/>
                  <a:gd name="T3" fmla="*/ 3346041 h 457200"/>
                  <a:gd name="T4" fmla="*/ 1430738 w 200025"/>
                  <a:gd name="T5" fmla="*/ 52143 h 457200"/>
                  <a:gd name="T6" fmla="*/ 872490 w 200025"/>
                  <a:gd name="T7" fmla="*/ 52143 h 457200"/>
                  <a:gd name="T8" fmla="*/ 466487 w 200025"/>
                  <a:gd name="T9" fmla="*/ 1683801 h 457200"/>
                  <a:gd name="T10" fmla="*/ 466487 w 200025"/>
                  <a:gd name="T11" fmla="*/ 2725221 h 457200"/>
                  <a:gd name="T12" fmla="*/ 422687 w 200025"/>
                  <a:gd name="T13" fmla="*/ 2769021 h 457200"/>
                  <a:gd name="T14" fmla="*/ 196746 w 200025"/>
                  <a:gd name="T15" fmla="*/ 2769021 h 457200"/>
                  <a:gd name="T16" fmla="*/ 52143 w 200025"/>
                  <a:gd name="T17" fmla="*/ 3346041 h 457200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200025" h="457200">
                    <a:moveTo>
                      <a:pt x="7144" y="458438"/>
                    </a:moveTo>
                    <a:lnTo>
                      <a:pt x="83629" y="458438"/>
                    </a:lnTo>
                    <a:lnTo>
                      <a:pt x="196024" y="7144"/>
                    </a:lnTo>
                    <a:lnTo>
                      <a:pt x="119539" y="7144"/>
                    </a:lnTo>
                    <a:lnTo>
                      <a:pt x="63913" y="230696"/>
                    </a:lnTo>
                    <a:lnTo>
                      <a:pt x="63913" y="373380"/>
                    </a:lnTo>
                    <a:cubicBezTo>
                      <a:pt x="63913" y="376714"/>
                      <a:pt x="61150" y="379381"/>
                      <a:pt x="57912" y="379381"/>
                    </a:cubicBezTo>
                    <a:lnTo>
                      <a:pt x="26956" y="379381"/>
                    </a:lnTo>
                    <a:lnTo>
                      <a:pt x="7144" y="458438"/>
                    </a:lnTo>
                    <a:close/>
                  </a:path>
                </a:pathLst>
              </a:custGeom>
              <a:solidFill>
                <a:srgbClr val="FFFFFF">
                  <a:alpha val="27058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fr-FR" sz="7198"/>
              </a:p>
            </p:txBody>
          </p:sp>
          <p:sp>
            <p:nvSpPr>
              <p:cNvPr id="427" name="Полилиния: фигура 143">
                <a:extLst>
                  <a:ext uri="{FF2B5EF4-FFF2-40B4-BE49-F238E27FC236}">
                    <a16:creationId xmlns:a16="http://schemas.microsoft.com/office/drawing/2014/main" id="{2A1D80BE-D9CF-7FB1-BDC7-99A3086557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62000" y="2669272"/>
                <a:ext cx="903772" cy="3128442"/>
              </a:xfrm>
              <a:custGeom>
                <a:avLst/>
                <a:gdLst>
                  <a:gd name="T0" fmla="*/ 52143 w 123825"/>
                  <a:gd name="T1" fmla="*/ 3120793 h 428625"/>
                  <a:gd name="T2" fmla="*/ 331613 w 123825"/>
                  <a:gd name="T3" fmla="*/ 3120793 h 428625"/>
                  <a:gd name="T4" fmla="*/ 859279 w 123825"/>
                  <a:gd name="T5" fmla="*/ 1030997 h 428625"/>
                  <a:gd name="T6" fmla="*/ 859279 w 123825"/>
                  <a:gd name="T7" fmla="*/ 52143 h 428625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23825" h="428625">
                    <a:moveTo>
                      <a:pt x="7144" y="427577"/>
                    </a:moveTo>
                    <a:lnTo>
                      <a:pt x="45434" y="427577"/>
                    </a:lnTo>
                    <a:lnTo>
                      <a:pt x="117729" y="141256"/>
                    </a:lnTo>
                    <a:lnTo>
                      <a:pt x="117729" y="7144"/>
                    </a:lnTo>
                    <a:close/>
                  </a:path>
                </a:pathLst>
              </a:custGeom>
              <a:solidFill>
                <a:srgbClr val="FFFFFF">
                  <a:alpha val="27058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fr-FR" sz="7198"/>
              </a:p>
            </p:txBody>
          </p:sp>
        </p:grpSp>
        <p:grpSp>
          <p:nvGrpSpPr>
            <p:cNvPr id="464" name="Группа 144">
              <a:extLst>
                <a:ext uri="{FF2B5EF4-FFF2-40B4-BE49-F238E27FC236}">
                  <a16:creationId xmlns:a16="http://schemas.microsoft.com/office/drawing/2014/main" id="{B2CCE380-6033-D7C9-CF16-4F5A38F9D09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76752" y="5810524"/>
              <a:ext cx="1164921" cy="2993246"/>
              <a:chOff x="4284792" y="2844465"/>
              <a:chExt cx="707026" cy="1816404"/>
            </a:xfrm>
          </p:grpSpPr>
          <p:sp>
            <p:nvSpPr>
              <p:cNvPr id="410" name="Полилиния: фигура 145">
                <a:extLst>
                  <a:ext uri="{FF2B5EF4-FFF2-40B4-BE49-F238E27FC236}">
                    <a16:creationId xmlns:a16="http://schemas.microsoft.com/office/drawing/2014/main" id="{E68D8AD0-DCC6-FA56-6B81-E665BEC22B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96609" y="2844465"/>
                <a:ext cx="695209" cy="347605"/>
              </a:xfrm>
              <a:custGeom>
                <a:avLst/>
                <a:gdLst>
                  <a:gd name="T0" fmla="*/ 369158 w 95250"/>
                  <a:gd name="T1" fmla="*/ 247495 h 47625"/>
                  <a:gd name="T2" fmla="*/ 433117 w 95250"/>
                  <a:gd name="T3" fmla="*/ 147385 h 47625"/>
                  <a:gd name="T4" fmla="*/ 410177 w 95250"/>
                  <a:gd name="T5" fmla="*/ 92461 h 47625"/>
                  <a:gd name="T6" fmla="*/ 356640 w 95250"/>
                  <a:gd name="T7" fmla="*/ 69521 h 47625"/>
                  <a:gd name="T8" fmla="*/ 355254 w 95250"/>
                  <a:gd name="T9" fmla="*/ 69521 h 47625"/>
                  <a:gd name="T10" fmla="*/ 279470 w 95250"/>
                  <a:gd name="T11" fmla="*/ 152946 h 47625"/>
                  <a:gd name="T12" fmla="*/ 279470 w 95250"/>
                  <a:gd name="T13" fmla="*/ 172412 h 47625"/>
                  <a:gd name="T14" fmla="*/ 271135 w 95250"/>
                  <a:gd name="T15" fmla="*/ 181448 h 47625"/>
                  <a:gd name="T16" fmla="*/ 271135 w 95250"/>
                  <a:gd name="T17" fmla="*/ 181448 h 47625"/>
                  <a:gd name="T18" fmla="*/ 262785 w 95250"/>
                  <a:gd name="T19" fmla="*/ 173105 h 47625"/>
                  <a:gd name="T20" fmla="*/ 262785 w 95250"/>
                  <a:gd name="T21" fmla="*/ 153640 h 47625"/>
                  <a:gd name="T22" fmla="*/ 354553 w 95250"/>
                  <a:gd name="T23" fmla="*/ 52143 h 47625"/>
                  <a:gd name="T24" fmla="*/ 355947 w 95250"/>
                  <a:gd name="T25" fmla="*/ 52143 h 47625"/>
                  <a:gd name="T26" fmla="*/ 449101 w 95250"/>
                  <a:gd name="T27" fmla="*/ 150165 h 47625"/>
                  <a:gd name="T28" fmla="*/ 449101 w 95250"/>
                  <a:gd name="T29" fmla="*/ 152946 h 47625"/>
                  <a:gd name="T30" fmla="*/ 387230 w 95250"/>
                  <a:gd name="T31" fmla="*/ 249582 h 47625"/>
                  <a:gd name="T32" fmla="*/ 660452 w 95250"/>
                  <a:gd name="T33" fmla="*/ 330227 h 47625"/>
                  <a:gd name="T34" fmla="*/ 657664 w 95250"/>
                  <a:gd name="T35" fmla="*/ 347605 h 47625"/>
                  <a:gd name="T36" fmla="*/ 374019 w 95250"/>
                  <a:gd name="T37" fmla="*/ 264180 h 47625"/>
                  <a:gd name="T38" fmla="*/ 57003 w 95250"/>
                  <a:gd name="T39" fmla="*/ 355948 h 47625"/>
                  <a:gd name="T40" fmla="*/ 52142 w 95250"/>
                  <a:gd name="T41" fmla="*/ 339262 h 47625"/>
                  <a:gd name="T42" fmla="*/ 369158 w 95250"/>
                  <a:gd name="T43" fmla="*/ 247495 h 47625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0" t="0" r="r" b="b"/>
                <a:pathLst>
                  <a:path w="95250" h="47625">
                    <a:moveTo>
                      <a:pt x="50578" y="33909"/>
                    </a:moveTo>
                    <a:lnTo>
                      <a:pt x="59341" y="20193"/>
                    </a:lnTo>
                    <a:cubicBezTo>
                      <a:pt x="59246" y="17335"/>
                      <a:pt x="58102" y="14669"/>
                      <a:pt x="56198" y="12668"/>
                    </a:cubicBezTo>
                    <a:cubicBezTo>
                      <a:pt x="54197" y="10573"/>
                      <a:pt x="51625" y="9525"/>
                      <a:pt x="48863" y="9525"/>
                    </a:cubicBezTo>
                    <a:cubicBezTo>
                      <a:pt x="48768" y="9525"/>
                      <a:pt x="48768" y="9525"/>
                      <a:pt x="48673" y="9525"/>
                    </a:cubicBezTo>
                    <a:cubicBezTo>
                      <a:pt x="42863" y="9620"/>
                      <a:pt x="38195" y="14764"/>
                      <a:pt x="38290" y="20955"/>
                    </a:cubicBezTo>
                    <a:lnTo>
                      <a:pt x="38290" y="23622"/>
                    </a:lnTo>
                    <a:cubicBezTo>
                      <a:pt x="38290" y="24289"/>
                      <a:pt x="37814" y="24860"/>
                      <a:pt x="37148" y="24860"/>
                    </a:cubicBezTo>
                    <a:cubicBezTo>
                      <a:pt x="37148" y="24860"/>
                      <a:pt x="37148" y="24860"/>
                      <a:pt x="37148" y="24860"/>
                    </a:cubicBezTo>
                    <a:cubicBezTo>
                      <a:pt x="36576" y="24860"/>
                      <a:pt x="36004" y="24384"/>
                      <a:pt x="36004" y="23717"/>
                    </a:cubicBezTo>
                    <a:lnTo>
                      <a:pt x="36004" y="21050"/>
                    </a:lnTo>
                    <a:cubicBezTo>
                      <a:pt x="35909" y="13525"/>
                      <a:pt x="41529" y="7334"/>
                      <a:pt x="48577" y="7144"/>
                    </a:cubicBezTo>
                    <a:cubicBezTo>
                      <a:pt x="48673" y="7144"/>
                      <a:pt x="48673" y="7144"/>
                      <a:pt x="48768" y="7144"/>
                    </a:cubicBezTo>
                    <a:cubicBezTo>
                      <a:pt x="55721" y="7144"/>
                      <a:pt x="61436" y="13144"/>
                      <a:pt x="61531" y="20574"/>
                    </a:cubicBezTo>
                    <a:lnTo>
                      <a:pt x="61531" y="20955"/>
                    </a:lnTo>
                    <a:lnTo>
                      <a:pt x="53054" y="34195"/>
                    </a:lnTo>
                    <a:lnTo>
                      <a:pt x="90488" y="45244"/>
                    </a:lnTo>
                    <a:cubicBezTo>
                      <a:pt x="90392" y="46006"/>
                      <a:pt x="90202" y="46863"/>
                      <a:pt x="90106" y="47625"/>
                    </a:cubicBezTo>
                    <a:lnTo>
                      <a:pt x="51244" y="36195"/>
                    </a:lnTo>
                    <a:lnTo>
                      <a:pt x="7810" y="48768"/>
                    </a:lnTo>
                    <a:cubicBezTo>
                      <a:pt x="7620" y="48006"/>
                      <a:pt x="7429" y="47244"/>
                      <a:pt x="7144" y="46482"/>
                    </a:cubicBezTo>
                    <a:lnTo>
                      <a:pt x="50578" y="3390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fr-FR" sz="7198"/>
              </a:p>
            </p:txBody>
          </p:sp>
          <p:sp>
            <p:nvSpPr>
              <p:cNvPr id="411" name="Полилиния: фигура 146">
                <a:extLst>
                  <a:ext uri="{FF2B5EF4-FFF2-40B4-BE49-F238E27FC236}">
                    <a16:creationId xmlns:a16="http://schemas.microsoft.com/office/drawing/2014/main" id="{DC5ECF90-6712-415B-AD79-849E440E9C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5865" y="2844465"/>
                <a:ext cx="208563" cy="208563"/>
              </a:xfrm>
              <a:custGeom>
                <a:avLst/>
                <a:gdLst>
                  <a:gd name="T0" fmla="*/ 145297 w 28575"/>
                  <a:gd name="T1" fmla="*/ 52143 h 28575"/>
                  <a:gd name="T2" fmla="*/ 146691 w 28575"/>
                  <a:gd name="T3" fmla="*/ 52143 h 28575"/>
                  <a:gd name="T4" fmla="*/ 215511 w 28575"/>
                  <a:gd name="T5" fmla="*/ 85513 h 28575"/>
                  <a:gd name="T6" fmla="*/ 207870 w 28575"/>
                  <a:gd name="T7" fmla="*/ 91768 h 28575"/>
                  <a:gd name="T8" fmla="*/ 202308 w 28575"/>
                  <a:gd name="T9" fmla="*/ 95935 h 28575"/>
                  <a:gd name="T10" fmla="*/ 199527 w 28575"/>
                  <a:gd name="T11" fmla="*/ 93154 h 28575"/>
                  <a:gd name="T12" fmla="*/ 145990 w 28575"/>
                  <a:gd name="T13" fmla="*/ 70214 h 28575"/>
                  <a:gd name="T14" fmla="*/ 144604 w 28575"/>
                  <a:gd name="T15" fmla="*/ 70214 h 28575"/>
                  <a:gd name="T16" fmla="*/ 68828 w 28575"/>
                  <a:gd name="T17" fmla="*/ 153640 h 28575"/>
                  <a:gd name="T18" fmla="*/ 68828 w 28575"/>
                  <a:gd name="T19" fmla="*/ 173105 h 28575"/>
                  <a:gd name="T20" fmla="*/ 60485 w 28575"/>
                  <a:gd name="T21" fmla="*/ 182149 h 28575"/>
                  <a:gd name="T22" fmla="*/ 60485 w 28575"/>
                  <a:gd name="T23" fmla="*/ 182149 h 28575"/>
                  <a:gd name="T24" fmla="*/ 52143 w 28575"/>
                  <a:gd name="T25" fmla="*/ 173806 h 28575"/>
                  <a:gd name="T26" fmla="*/ 52143 w 28575"/>
                  <a:gd name="T27" fmla="*/ 154340 h 28575"/>
                  <a:gd name="T28" fmla="*/ 145297 w 28575"/>
                  <a:gd name="T29" fmla="*/ 52143 h 28575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28575" h="28575">
                    <a:moveTo>
                      <a:pt x="19907" y="7144"/>
                    </a:moveTo>
                    <a:lnTo>
                      <a:pt x="20098" y="7144"/>
                    </a:lnTo>
                    <a:cubicBezTo>
                      <a:pt x="23813" y="7144"/>
                      <a:pt x="27242" y="8954"/>
                      <a:pt x="29527" y="11716"/>
                    </a:cubicBezTo>
                    <a:cubicBezTo>
                      <a:pt x="29146" y="12002"/>
                      <a:pt x="28861" y="12287"/>
                      <a:pt x="28480" y="12573"/>
                    </a:cubicBezTo>
                    <a:cubicBezTo>
                      <a:pt x="28384" y="12668"/>
                      <a:pt x="28003" y="12954"/>
                      <a:pt x="27718" y="13144"/>
                    </a:cubicBezTo>
                    <a:cubicBezTo>
                      <a:pt x="27623" y="13049"/>
                      <a:pt x="27527" y="12859"/>
                      <a:pt x="27337" y="12763"/>
                    </a:cubicBezTo>
                    <a:cubicBezTo>
                      <a:pt x="25336" y="10668"/>
                      <a:pt x="22765" y="9620"/>
                      <a:pt x="20002" y="9620"/>
                    </a:cubicBezTo>
                    <a:lnTo>
                      <a:pt x="19812" y="9620"/>
                    </a:lnTo>
                    <a:cubicBezTo>
                      <a:pt x="14002" y="9715"/>
                      <a:pt x="9334" y="14859"/>
                      <a:pt x="9430" y="21050"/>
                    </a:cubicBezTo>
                    <a:lnTo>
                      <a:pt x="9430" y="23717"/>
                    </a:lnTo>
                    <a:cubicBezTo>
                      <a:pt x="9430" y="24384"/>
                      <a:pt x="8953" y="24956"/>
                      <a:pt x="8287" y="24956"/>
                    </a:cubicBezTo>
                    <a:cubicBezTo>
                      <a:pt x="7715" y="24956"/>
                      <a:pt x="7144" y="24479"/>
                      <a:pt x="7144" y="23813"/>
                    </a:cubicBezTo>
                    <a:lnTo>
                      <a:pt x="7144" y="21146"/>
                    </a:lnTo>
                    <a:cubicBezTo>
                      <a:pt x="7239" y="13430"/>
                      <a:pt x="12859" y="7239"/>
                      <a:pt x="19907" y="71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fr-FR" sz="7198"/>
              </a:p>
            </p:txBody>
          </p:sp>
          <p:sp>
            <p:nvSpPr>
              <p:cNvPr id="412" name="Полилиния: фигура 147">
                <a:extLst>
                  <a:ext uri="{FF2B5EF4-FFF2-40B4-BE49-F238E27FC236}">
                    <a16:creationId xmlns:a16="http://schemas.microsoft.com/office/drawing/2014/main" id="{769FD985-4FA9-69B2-2CEE-58A647CEA8D4}"/>
                  </a:ext>
                </a:extLst>
              </p:cNvPr>
              <p:cNvSpPr/>
              <p:nvPr/>
            </p:nvSpPr>
            <p:spPr>
              <a:xfrm>
                <a:off x="4284792" y="3062126"/>
                <a:ext cx="695467" cy="1598743"/>
              </a:xfrm>
              <a:custGeom>
                <a:avLst/>
                <a:gdLst>
                  <a:gd name="connsiteX0" fmla="*/ 8192 w 95250"/>
                  <a:gd name="connsiteY0" fmla="*/ 117753 h 219075"/>
                  <a:gd name="connsiteX1" fmla="*/ 12859 w 95250"/>
                  <a:gd name="connsiteY1" fmla="*/ 13930 h 219075"/>
                  <a:gd name="connsiteX2" fmla="*/ 87249 w 95250"/>
                  <a:gd name="connsiteY2" fmla="*/ 13930 h 219075"/>
                  <a:gd name="connsiteX3" fmla="*/ 89344 w 95250"/>
                  <a:gd name="connsiteY3" fmla="*/ 27932 h 219075"/>
                  <a:gd name="connsiteX4" fmla="*/ 92678 w 95250"/>
                  <a:gd name="connsiteY4" fmla="*/ 127754 h 219075"/>
                  <a:gd name="connsiteX5" fmla="*/ 92392 w 95250"/>
                  <a:gd name="connsiteY5" fmla="*/ 148900 h 219075"/>
                  <a:gd name="connsiteX6" fmla="*/ 92964 w 95250"/>
                  <a:gd name="connsiteY6" fmla="*/ 211288 h 219075"/>
                  <a:gd name="connsiteX7" fmla="*/ 69913 w 95250"/>
                  <a:gd name="connsiteY7" fmla="*/ 211193 h 219075"/>
                  <a:gd name="connsiteX8" fmla="*/ 57531 w 95250"/>
                  <a:gd name="connsiteY8" fmla="*/ 120610 h 219075"/>
                  <a:gd name="connsiteX9" fmla="*/ 50768 w 95250"/>
                  <a:gd name="connsiteY9" fmla="*/ 81463 h 219075"/>
                  <a:gd name="connsiteX10" fmla="*/ 44863 w 95250"/>
                  <a:gd name="connsiteY10" fmla="*/ 122992 h 219075"/>
                  <a:gd name="connsiteX11" fmla="*/ 30194 w 95250"/>
                  <a:gd name="connsiteY11" fmla="*/ 211193 h 219075"/>
                  <a:gd name="connsiteX12" fmla="*/ 7144 w 95250"/>
                  <a:gd name="connsiteY12" fmla="*/ 211288 h 219075"/>
                  <a:gd name="connsiteX13" fmla="*/ 8192 w 95250"/>
                  <a:gd name="connsiteY13" fmla="*/ 117753 h 2190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95250" h="219075">
                    <a:moveTo>
                      <a:pt x="8192" y="117753"/>
                    </a:moveTo>
                    <a:cubicBezTo>
                      <a:pt x="9049" y="80129"/>
                      <a:pt x="7429" y="36981"/>
                      <a:pt x="12859" y="13930"/>
                    </a:cubicBezTo>
                    <a:cubicBezTo>
                      <a:pt x="14954" y="4882"/>
                      <a:pt x="85153" y="4882"/>
                      <a:pt x="87249" y="13930"/>
                    </a:cubicBezTo>
                    <a:cubicBezTo>
                      <a:pt x="88106" y="17645"/>
                      <a:pt x="88773" y="22408"/>
                      <a:pt x="89344" y="27932"/>
                    </a:cubicBezTo>
                    <a:cubicBezTo>
                      <a:pt x="92202" y="56031"/>
                      <a:pt x="93250" y="102608"/>
                      <a:pt x="92678" y="127754"/>
                    </a:cubicBezTo>
                    <a:cubicBezTo>
                      <a:pt x="92488" y="134612"/>
                      <a:pt x="92392" y="141756"/>
                      <a:pt x="92392" y="148900"/>
                    </a:cubicBezTo>
                    <a:cubicBezTo>
                      <a:pt x="92107" y="172903"/>
                      <a:pt x="92297" y="196906"/>
                      <a:pt x="92964" y="211288"/>
                    </a:cubicBezTo>
                    <a:cubicBezTo>
                      <a:pt x="92964" y="211288"/>
                      <a:pt x="76771" y="214527"/>
                      <a:pt x="69913" y="211193"/>
                    </a:cubicBezTo>
                    <a:cubicBezTo>
                      <a:pt x="69913" y="211193"/>
                      <a:pt x="60484" y="131183"/>
                      <a:pt x="57531" y="120610"/>
                    </a:cubicBezTo>
                    <a:cubicBezTo>
                      <a:pt x="56198" y="115848"/>
                      <a:pt x="53150" y="100036"/>
                      <a:pt x="50768" y="81463"/>
                    </a:cubicBezTo>
                    <a:cubicBezTo>
                      <a:pt x="48958" y="101179"/>
                      <a:pt x="46196" y="118134"/>
                      <a:pt x="44863" y="122992"/>
                    </a:cubicBezTo>
                    <a:cubicBezTo>
                      <a:pt x="41910" y="133660"/>
                      <a:pt x="30194" y="211193"/>
                      <a:pt x="30194" y="211193"/>
                    </a:cubicBezTo>
                    <a:cubicBezTo>
                      <a:pt x="23336" y="214527"/>
                      <a:pt x="7144" y="211288"/>
                      <a:pt x="7144" y="211288"/>
                    </a:cubicBezTo>
                    <a:cubicBezTo>
                      <a:pt x="8001" y="192619"/>
                      <a:pt x="7429" y="147757"/>
                      <a:pt x="8192" y="117753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>
                <a:noFill/>
                <a:prstDash val="solid"/>
                <a:miter/>
              </a:ln>
            </p:spPr>
            <p:txBody>
              <a:bodyPr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</p:grpSp>
        <p:grpSp>
          <p:nvGrpSpPr>
            <p:cNvPr id="465" name="Группа 148">
              <a:extLst>
                <a:ext uri="{FF2B5EF4-FFF2-40B4-BE49-F238E27FC236}">
                  <a16:creationId xmlns:a16="http://schemas.microsoft.com/office/drawing/2014/main" id="{F893B294-8C2D-1A39-1466-3488ACBAF2A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059228" y="5826394"/>
              <a:ext cx="1948942" cy="1952116"/>
              <a:chOff x="4578167" y="2854202"/>
              <a:chExt cx="1181856" cy="1184636"/>
            </a:xfrm>
          </p:grpSpPr>
          <p:sp>
            <p:nvSpPr>
              <p:cNvPr id="406" name="Полилиния: фигура 149">
                <a:extLst>
                  <a:ext uri="{FF2B5EF4-FFF2-40B4-BE49-F238E27FC236}">
                    <a16:creationId xmlns:a16="http://schemas.microsoft.com/office/drawing/2014/main" id="{9086BE8C-FB35-C7D7-F9DC-5AEB591793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09890" y="2854202"/>
                <a:ext cx="208563" cy="208563"/>
              </a:xfrm>
              <a:custGeom>
                <a:avLst/>
                <a:gdLst>
                  <a:gd name="T0" fmla="*/ 143910 w 28575"/>
                  <a:gd name="T1" fmla="*/ 52143 h 28575"/>
                  <a:gd name="T2" fmla="*/ 145297 w 28575"/>
                  <a:gd name="T3" fmla="*/ 52143 h 28575"/>
                  <a:gd name="T4" fmla="*/ 194659 w 28575"/>
                  <a:gd name="T5" fmla="*/ 68134 h 28575"/>
                  <a:gd name="T6" fmla="*/ 182141 w 28575"/>
                  <a:gd name="T7" fmla="*/ 80644 h 28575"/>
                  <a:gd name="T8" fmla="*/ 145297 w 28575"/>
                  <a:gd name="T9" fmla="*/ 70214 h 28575"/>
                  <a:gd name="T10" fmla="*/ 143910 w 28575"/>
                  <a:gd name="T11" fmla="*/ 70214 h 28575"/>
                  <a:gd name="T12" fmla="*/ 68127 w 28575"/>
                  <a:gd name="T13" fmla="*/ 153640 h 28575"/>
                  <a:gd name="T14" fmla="*/ 68127 w 28575"/>
                  <a:gd name="T15" fmla="*/ 173105 h 28575"/>
                  <a:gd name="T16" fmla="*/ 60485 w 28575"/>
                  <a:gd name="T17" fmla="*/ 182149 h 28575"/>
                  <a:gd name="T18" fmla="*/ 60485 w 28575"/>
                  <a:gd name="T19" fmla="*/ 182149 h 28575"/>
                  <a:gd name="T20" fmla="*/ 52143 w 28575"/>
                  <a:gd name="T21" fmla="*/ 173806 h 28575"/>
                  <a:gd name="T22" fmla="*/ 52143 w 28575"/>
                  <a:gd name="T23" fmla="*/ 154340 h 28575"/>
                  <a:gd name="T24" fmla="*/ 143910 w 28575"/>
                  <a:gd name="T25" fmla="*/ 52143 h 28575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28575" h="28575">
                    <a:moveTo>
                      <a:pt x="19717" y="7144"/>
                    </a:moveTo>
                    <a:lnTo>
                      <a:pt x="19907" y="7144"/>
                    </a:lnTo>
                    <a:cubicBezTo>
                      <a:pt x="22384" y="7144"/>
                      <a:pt x="24765" y="7906"/>
                      <a:pt x="26670" y="9335"/>
                    </a:cubicBezTo>
                    <a:cubicBezTo>
                      <a:pt x="26098" y="9906"/>
                      <a:pt x="25527" y="10477"/>
                      <a:pt x="24955" y="11049"/>
                    </a:cubicBezTo>
                    <a:cubicBezTo>
                      <a:pt x="23431" y="10096"/>
                      <a:pt x="21717" y="9620"/>
                      <a:pt x="19907" y="9620"/>
                    </a:cubicBezTo>
                    <a:lnTo>
                      <a:pt x="19717" y="9620"/>
                    </a:lnTo>
                    <a:cubicBezTo>
                      <a:pt x="13906" y="9715"/>
                      <a:pt x="9239" y="14859"/>
                      <a:pt x="9334" y="21050"/>
                    </a:cubicBezTo>
                    <a:lnTo>
                      <a:pt x="9334" y="23717"/>
                    </a:lnTo>
                    <a:cubicBezTo>
                      <a:pt x="9334" y="24384"/>
                      <a:pt x="8858" y="24956"/>
                      <a:pt x="8287" y="24956"/>
                    </a:cubicBezTo>
                    <a:cubicBezTo>
                      <a:pt x="7715" y="24956"/>
                      <a:pt x="7144" y="24479"/>
                      <a:pt x="7144" y="23813"/>
                    </a:cubicBezTo>
                    <a:lnTo>
                      <a:pt x="7144" y="21146"/>
                    </a:lnTo>
                    <a:cubicBezTo>
                      <a:pt x="7144" y="13430"/>
                      <a:pt x="12763" y="7239"/>
                      <a:pt x="19717" y="7144"/>
                    </a:cubicBezTo>
                    <a:close/>
                  </a:path>
                </a:pathLst>
              </a:custGeom>
              <a:solidFill>
                <a:srgbClr val="5844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fr-FR" sz="7198"/>
              </a:p>
            </p:txBody>
          </p:sp>
          <p:sp>
            <p:nvSpPr>
              <p:cNvPr id="407" name="Полилиния: фигура 150">
                <a:extLst>
                  <a:ext uri="{FF2B5EF4-FFF2-40B4-BE49-F238E27FC236}">
                    <a16:creationId xmlns:a16="http://schemas.microsoft.com/office/drawing/2014/main" id="{49911FB9-DE44-97A3-4E79-A3FF7CC97C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20210" y="2854202"/>
                <a:ext cx="486647" cy="347605"/>
              </a:xfrm>
              <a:custGeom>
                <a:avLst/>
                <a:gdLst>
                  <a:gd name="T0" fmla="*/ 248188 w 66675"/>
                  <a:gd name="T1" fmla="*/ 247495 h 47625"/>
                  <a:gd name="T2" fmla="*/ 312147 w 66675"/>
                  <a:gd name="T3" fmla="*/ 147385 h 47625"/>
                  <a:gd name="T4" fmla="*/ 289207 w 66675"/>
                  <a:gd name="T5" fmla="*/ 92461 h 47625"/>
                  <a:gd name="T6" fmla="*/ 235678 w 66675"/>
                  <a:gd name="T7" fmla="*/ 69521 h 47625"/>
                  <a:gd name="T8" fmla="*/ 234284 w 66675"/>
                  <a:gd name="T9" fmla="*/ 69521 h 47625"/>
                  <a:gd name="T10" fmla="*/ 158508 w 66675"/>
                  <a:gd name="T11" fmla="*/ 152946 h 47625"/>
                  <a:gd name="T12" fmla="*/ 158508 w 66675"/>
                  <a:gd name="T13" fmla="*/ 172412 h 47625"/>
                  <a:gd name="T14" fmla="*/ 150859 w 66675"/>
                  <a:gd name="T15" fmla="*/ 181448 h 47625"/>
                  <a:gd name="T16" fmla="*/ 150859 w 66675"/>
                  <a:gd name="T17" fmla="*/ 181448 h 47625"/>
                  <a:gd name="T18" fmla="*/ 142516 w 66675"/>
                  <a:gd name="T19" fmla="*/ 173105 h 47625"/>
                  <a:gd name="T20" fmla="*/ 142516 w 66675"/>
                  <a:gd name="T21" fmla="*/ 153640 h 47625"/>
                  <a:gd name="T22" fmla="*/ 234284 w 66675"/>
                  <a:gd name="T23" fmla="*/ 52143 h 47625"/>
                  <a:gd name="T24" fmla="*/ 235678 w 66675"/>
                  <a:gd name="T25" fmla="*/ 52143 h 47625"/>
                  <a:gd name="T26" fmla="*/ 328832 w 66675"/>
                  <a:gd name="T27" fmla="*/ 150165 h 47625"/>
                  <a:gd name="T28" fmla="*/ 328832 w 66675"/>
                  <a:gd name="T29" fmla="*/ 152946 h 47625"/>
                  <a:gd name="T30" fmla="*/ 266961 w 66675"/>
                  <a:gd name="T31" fmla="*/ 249582 h 47625"/>
                  <a:gd name="T32" fmla="*/ 491515 w 66675"/>
                  <a:gd name="T33" fmla="*/ 312147 h 47625"/>
                  <a:gd name="T34" fmla="*/ 488734 w 66675"/>
                  <a:gd name="T35" fmla="*/ 329526 h 47625"/>
                  <a:gd name="T36" fmla="*/ 253056 w 66675"/>
                  <a:gd name="T37" fmla="*/ 264180 h 47625"/>
                  <a:gd name="T38" fmla="*/ 57004 w 66675"/>
                  <a:gd name="T39" fmla="*/ 319797 h 47625"/>
                  <a:gd name="T40" fmla="*/ 52143 w 66675"/>
                  <a:gd name="T41" fmla="*/ 303112 h 47625"/>
                  <a:gd name="T42" fmla="*/ 248188 w 66675"/>
                  <a:gd name="T43" fmla="*/ 247495 h 47625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0" t="0" r="r" b="b"/>
                <a:pathLst>
                  <a:path w="66675" h="47625">
                    <a:moveTo>
                      <a:pt x="34004" y="33909"/>
                    </a:moveTo>
                    <a:lnTo>
                      <a:pt x="42767" y="20193"/>
                    </a:lnTo>
                    <a:cubicBezTo>
                      <a:pt x="42672" y="17335"/>
                      <a:pt x="41529" y="14669"/>
                      <a:pt x="39624" y="12668"/>
                    </a:cubicBezTo>
                    <a:cubicBezTo>
                      <a:pt x="37624" y="10573"/>
                      <a:pt x="35052" y="9525"/>
                      <a:pt x="32290" y="9525"/>
                    </a:cubicBezTo>
                    <a:cubicBezTo>
                      <a:pt x="32194" y="9525"/>
                      <a:pt x="32194" y="9525"/>
                      <a:pt x="32099" y="9525"/>
                    </a:cubicBezTo>
                    <a:cubicBezTo>
                      <a:pt x="26289" y="9620"/>
                      <a:pt x="21622" y="14764"/>
                      <a:pt x="21717" y="20955"/>
                    </a:cubicBezTo>
                    <a:lnTo>
                      <a:pt x="21717" y="23622"/>
                    </a:lnTo>
                    <a:cubicBezTo>
                      <a:pt x="21717" y="24289"/>
                      <a:pt x="21241" y="24860"/>
                      <a:pt x="20669" y="24860"/>
                    </a:cubicBezTo>
                    <a:cubicBezTo>
                      <a:pt x="20669" y="24860"/>
                      <a:pt x="20669" y="24860"/>
                      <a:pt x="20669" y="24860"/>
                    </a:cubicBezTo>
                    <a:cubicBezTo>
                      <a:pt x="20098" y="24860"/>
                      <a:pt x="19526" y="24384"/>
                      <a:pt x="19526" y="23717"/>
                    </a:cubicBezTo>
                    <a:lnTo>
                      <a:pt x="19526" y="21050"/>
                    </a:lnTo>
                    <a:cubicBezTo>
                      <a:pt x="19431" y="13525"/>
                      <a:pt x="25051" y="7334"/>
                      <a:pt x="32099" y="7144"/>
                    </a:cubicBezTo>
                    <a:cubicBezTo>
                      <a:pt x="32194" y="7144"/>
                      <a:pt x="32194" y="7144"/>
                      <a:pt x="32290" y="7144"/>
                    </a:cubicBezTo>
                    <a:cubicBezTo>
                      <a:pt x="39243" y="7144"/>
                      <a:pt x="44958" y="13144"/>
                      <a:pt x="45053" y="20574"/>
                    </a:cubicBezTo>
                    <a:lnTo>
                      <a:pt x="45053" y="20955"/>
                    </a:lnTo>
                    <a:lnTo>
                      <a:pt x="36576" y="34195"/>
                    </a:lnTo>
                    <a:lnTo>
                      <a:pt x="67342" y="42767"/>
                    </a:lnTo>
                    <a:cubicBezTo>
                      <a:pt x="67246" y="43529"/>
                      <a:pt x="67056" y="44291"/>
                      <a:pt x="66961" y="45148"/>
                    </a:cubicBezTo>
                    <a:lnTo>
                      <a:pt x="34671" y="36195"/>
                    </a:lnTo>
                    <a:lnTo>
                      <a:pt x="7810" y="43815"/>
                    </a:lnTo>
                    <a:cubicBezTo>
                      <a:pt x="7620" y="43053"/>
                      <a:pt x="7429" y="42291"/>
                      <a:pt x="7144" y="41529"/>
                    </a:cubicBezTo>
                    <a:lnTo>
                      <a:pt x="34004" y="3390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fr-FR" sz="7198"/>
              </a:p>
            </p:txBody>
          </p:sp>
          <p:sp>
            <p:nvSpPr>
              <p:cNvPr id="408" name="Полилиния: фигура 151">
                <a:extLst>
                  <a:ext uri="{FF2B5EF4-FFF2-40B4-BE49-F238E27FC236}">
                    <a16:creationId xmlns:a16="http://schemas.microsoft.com/office/drawing/2014/main" id="{0787CD45-B3DA-C5C6-5C4E-E54D5635EF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09197" y="2854202"/>
                <a:ext cx="208563" cy="208563"/>
              </a:xfrm>
              <a:custGeom>
                <a:avLst/>
                <a:gdLst>
                  <a:gd name="T0" fmla="*/ 144604 w 28575"/>
                  <a:gd name="T1" fmla="*/ 52143 h 28575"/>
                  <a:gd name="T2" fmla="*/ 145990 w 28575"/>
                  <a:gd name="T3" fmla="*/ 52143 h 28575"/>
                  <a:gd name="T4" fmla="*/ 214818 w 28575"/>
                  <a:gd name="T5" fmla="*/ 85513 h 28575"/>
                  <a:gd name="T6" fmla="*/ 207176 w 28575"/>
                  <a:gd name="T7" fmla="*/ 91768 h 28575"/>
                  <a:gd name="T8" fmla="*/ 201615 w 28575"/>
                  <a:gd name="T9" fmla="*/ 95935 h 28575"/>
                  <a:gd name="T10" fmla="*/ 198834 w 28575"/>
                  <a:gd name="T11" fmla="*/ 93154 h 28575"/>
                  <a:gd name="T12" fmla="*/ 145297 w 28575"/>
                  <a:gd name="T13" fmla="*/ 70214 h 28575"/>
                  <a:gd name="T14" fmla="*/ 144604 w 28575"/>
                  <a:gd name="T15" fmla="*/ 70214 h 28575"/>
                  <a:gd name="T16" fmla="*/ 68828 w 28575"/>
                  <a:gd name="T17" fmla="*/ 153640 h 28575"/>
                  <a:gd name="T18" fmla="*/ 68828 w 28575"/>
                  <a:gd name="T19" fmla="*/ 173105 h 28575"/>
                  <a:gd name="T20" fmla="*/ 60485 w 28575"/>
                  <a:gd name="T21" fmla="*/ 182149 h 28575"/>
                  <a:gd name="T22" fmla="*/ 60485 w 28575"/>
                  <a:gd name="T23" fmla="*/ 182149 h 28575"/>
                  <a:gd name="T24" fmla="*/ 52143 w 28575"/>
                  <a:gd name="T25" fmla="*/ 173806 h 28575"/>
                  <a:gd name="T26" fmla="*/ 52143 w 28575"/>
                  <a:gd name="T27" fmla="*/ 154340 h 28575"/>
                  <a:gd name="T28" fmla="*/ 144604 w 28575"/>
                  <a:gd name="T29" fmla="*/ 52143 h 28575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28575" h="28575">
                    <a:moveTo>
                      <a:pt x="19812" y="7144"/>
                    </a:moveTo>
                    <a:lnTo>
                      <a:pt x="20002" y="7144"/>
                    </a:lnTo>
                    <a:cubicBezTo>
                      <a:pt x="23717" y="7144"/>
                      <a:pt x="27146" y="8954"/>
                      <a:pt x="29432" y="11716"/>
                    </a:cubicBezTo>
                    <a:cubicBezTo>
                      <a:pt x="29051" y="12002"/>
                      <a:pt x="28765" y="12287"/>
                      <a:pt x="28385" y="12573"/>
                    </a:cubicBezTo>
                    <a:cubicBezTo>
                      <a:pt x="28289" y="12668"/>
                      <a:pt x="27908" y="12954"/>
                      <a:pt x="27623" y="13144"/>
                    </a:cubicBezTo>
                    <a:cubicBezTo>
                      <a:pt x="27527" y="12954"/>
                      <a:pt x="27432" y="12859"/>
                      <a:pt x="27242" y="12763"/>
                    </a:cubicBezTo>
                    <a:cubicBezTo>
                      <a:pt x="25241" y="10668"/>
                      <a:pt x="22669" y="9620"/>
                      <a:pt x="19907" y="9620"/>
                    </a:cubicBezTo>
                    <a:lnTo>
                      <a:pt x="19812" y="9620"/>
                    </a:lnTo>
                    <a:cubicBezTo>
                      <a:pt x="14002" y="9715"/>
                      <a:pt x="9335" y="14859"/>
                      <a:pt x="9430" y="21050"/>
                    </a:cubicBezTo>
                    <a:lnTo>
                      <a:pt x="9430" y="23717"/>
                    </a:lnTo>
                    <a:cubicBezTo>
                      <a:pt x="9430" y="24384"/>
                      <a:pt x="8954" y="24956"/>
                      <a:pt x="8287" y="24956"/>
                    </a:cubicBezTo>
                    <a:cubicBezTo>
                      <a:pt x="7715" y="24956"/>
                      <a:pt x="7144" y="24384"/>
                      <a:pt x="7144" y="23813"/>
                    </a:cubicBezTo>
                    <a:lnTo>
                      <a:pt x="7144" y="21146"/>
                    </a:lnTo>
                    <a:cubicBezTo>
                      <a:pt x="7144" y="13525"/>
                      <a:pt x="12764" y="7334"/>
                      <a:pt x="19812" y="71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fr-FR" sz="7198"/>
              </a:p>
            </p:txBody>
          </p:sp>
          <p:sp>
            <p:nvSpPr>
              <p:cNvPr id="409" name="Полилиния: фигура 152">
                <a:extLst>
                  <a:ext uri="{FF2B5EF4-FFF2-40B4-BE49-F238E27FC236}">
                    <a16:creationId xmlns:a16="http://schemas.microsoft.com/office/drawing/2014/main" id="{380DD8F4-9DD9-646F-0FE6-63AE241BFF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78167" y="3065545"/>
                <a:ext cx="1181856" cy="973293"/>
              </a:xfrm>
              <a:custGeom>
                <a:avLst/>
                <a:gdLst>
                  <a:gd name="T0" fmla="*/ 292681 w 161925"/>
                  <a:gd name="T1" fmla="*/ 419213 h 133350"/>
                  <a:gd name="T2" fmla="*/ 52143 w 161925"/>
                  <a:gd name="T3" fmla="*/ 310060 h 133350"/>
                  <a:gd name="T4" fmla="*/ 82732 w 161925"/>
                  <a:gd name="T5" fmla="*/ 269048 h 133350"/>
                  <a:gd name="T6" fmla="*/ 419906 w 161925"/>
                  <a:gd name="T7" fmla="*/ 57003 h 133350"/>
                  <a:gd name="T8" fmla="*/ 447715 w 161925"/>
                  <a:gd name="T9" fmla="*/ 52143 h 133350"/>
                  <a:gd name="T10" fmla="*/ 593712 w 161925"/>
                  <a:gd name="T11" fmla="*/ 125831 h 133350"/>
                  <a:gd name="T12" fmla="*/ 739703 w 161925"/>
                  <a:gd name="T13" fmla="*/ 52143 h 133350"/>
                  <a:gd name="T14" fmla="*/ 767511 w 161925"/>
                  <a:gd name="T15" fmla="*/ 57003 h 133350"/>
                  <a:gd name="T16" fmla="*/ 1104686 w 161925"/>
                  <a:gd name="T17" fmla="*/ 269048 h 133350"/>
                  <a:gd name="T18" fmla="*/ 1135275 w 161925"/>
                  <a:gd name="T19" fmla="*/ 310060 h 133350"/>
                  <a:gd name="T20" fmla="*/ 894736 w 161925"/>
                  <a:gd name="T21" fmla="*/ 419213 h 133350"/>
                  <a:gd name="T22" fmla="*/ 841200 w 161925"/>
                  <a:gd name="T23" fmla="*/ 327445 h 133350"/>
                  <a:gd name="T24" fmla="*/ 942704 w 161925"/>
                  <a:gd name="T25" fmla="*/ 882919 h 133350"/>
                  <a:gd name="T26" fmla="*/ 593712 w 161925"/>
                  <a:gd name="T27" fmla="*/ 932274 h 133350"/>
                  <a:gd name="T28" fmla="*/ 244714 w 161925"/>
                  <a:gd name="T29" fmla="*/ 882919 h 133350"/>
                  <a:gd name="T30" fmla="*/ 346211 w 161925"/>
                  <a:gd name="T31" fmla="*/ 327445 h 133350"/>
                  <a:gd name="T32" fmla="*/ 292681 w 161925"/>
                  <a:gd name="T33" fmla="*/ 419213 h 133350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161925" h="133350">
                    <a:moveTo>
                      <a:pt x="40100" y="57436"/>
                    </a:moveTo>
                    <a:cubicBezTo>
                      <a:pt x="22479" y="57436"/>
                      <a:pt x="7144" y="42481"/>
                      <a:pt x="7144" y="42481"/>
                    </a:cubicBezTo>
                    <a:lnTo>
                      <a:pt x="11335" y="36862"/>
                    </a:lnTo>
                    <a:cubicBezTo>
                      <a:pt x="22765" y="21336"/>
                      <a:pt x="39338" y="10954"/>
                      <a:pt x="57531" y="7810"/>
                    </a:cubicBezTo>
                    <a:lnTo>
                      <a:pt x="61341" y="7144"/>
                    </a:lnTo>
                    <a:cubicBezTo>
                      <a:pt x="66770" y="13430"/>
                      <a:pt x="75438" y="16097"/>
                      <a:pt x="81344" y="17240"/>
                    </a:cubicBezTo>
                    <a:cubicBezTo>
                      <a:pt x="87249" y="16097"/>
                      <a:pt x="95917" y="13335"/>
                      <a:pt x="101346" y="7144"/>
                    </a:cubicBezTo>
                    <a:lnTo>
                      <a:pt x="105156" y="7810"/>
                    </a:lnTo>
                    <a:cubicBezTo>
                      <a:pt x="123444" y="10954"/>
                      <a:pt x="139922" y="21241"/>
                      <a:pt x="151352" y="36862"/>
                    </a:cubicBezTo>
                    <a:lnTo>
                      <a:pt x="155543" y="42481"/>
                    </a:lnTo>
                    <a:cubicBezTo>
                      <a:pt x="155543" y="42481"/>
                      <a:pt x="140113" y="57436"/>
                      <a:pt x="122587" y="57436"/>
                    </a:cubicBezTo>
                    <a:lnTo>
                      <a:pt x="115252" y="44863"/>
                    </a:lnTo>
                    <a:lnTo>
                      <a:pt x="129159" y="120968"/>
                    </a:lnTo>
                    <a:cubicBezTo>
                      <a:pt x="129159" y="120968"/>
                      <a:pt x="114681" y="127730"/>
                      <a:pt x="81344" y="127730"/>
                    </a:cubicBezTo>
                    <a:cubicBezTo>
                      <a:pt x="48006" y="127730"/>
                      <a:pt x="33528" y="120968"/>
                      <a:pt x="33528" y="120968"/>
                    </a:cubicBezTo>
                    <a:lnTo>
                      <a:pt x="47434" y="44863"/>
                    </a:lnTo>
                    <a:lnTo>
                      <a:pt x="40100" y="5743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fr-FR" sz="7198"/>
              </a:p>
            </p:txBody>
          </p:sp>
        </p:grpSp>
        <p:grpSp>
          <p:nvGrpSpPr>
            <p:cNvPr id="466" name="Группа 153">
              <a:extLst>
                <a:ext uri="{FF2B5EF4-FFF2-40B4-BE49-F238E27FC236}">
                  <a16:creationId xmlns:a16="http://schemas.microsoft.com/office/drawing/2014/main" id="{737F78ED-DDD7-A631-1C39-27451ADC86B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449244" y="7086540"/>
              <a:ext cx="1787058" cy="3605861"/>
              <a:chOff x="10569055" y="3596734"/>
              <a:chExt cx="1105995" cy="2232565"/>
            </a:xfrm>
          </p:grpSpPr>
          <p:sp>
            <p:nvSpPr>
              <p:cNvPr id="467" name="Полилиния: фигура 154">
                <a:extLst>
                  <a:ext uri="{FF2B5EF4-FFF2-40B4-BE49-F238E27FC236}">
                    <a16:creationId xmlns:a16="http://schemas.microsoft.com/office/drawing/2014/main" id="{957419D0-A3F9-96D7-99D3-E4DC56E12812}"/>
                  </a:ext>
                </a:extLst>
              </p:cNvPr>
              <p:cNvSpPr/>
              <p:nvPr/>
            </p:nvSpPr>
            <p:spPr>
              <a:xfrm>
                <a:off x="11248761" y="3596734"/>
                <a:ext cx="367355" cy="294793"/>
              </a:xfrm>
              <a:custGeom>
                <a:avLst/>
                <a:gdLst>
                  <a:gd name="connsiteX0" fmla="*/ 48394 w 47625"/>
                  <a:gd name="connsiteY0" fmla="*/ 8919 h 38100"/>
                  <a:gd name="connsiteX1" fmla="*/ 47537 w 47625"/>
                  <a:gd name="connsiteY1" fmla="*/ 8061 h 38100"/>
                  <a:gd name="connsiteX2" fmla="*/ 18390 w 47625"/>
                  <a:gd name="connsiteY2" fmla="*/ 11014 h 38100"/>
                  <a:gd name="connsiteX3" fmla="*/ 7150 w 47625"/>
                  <a:gd name="connsiteY3" fmla="*/ 35207 h 38100"/>
                  <a:gd name="connsiteX4" fmla="*/ 8579 w 47625"/>
                  <a:gd name="connsiteY4" fmla="*/ 36255 h 38100"/>
                  <a:gd name="connsiteX5" fmla="*/ 8674 w 47625"/>
                  <a:gd name="connsiteY5" fmla="*/ 36351 h 38100"/>
                  <a:gd name="connsiteX6" fmla="*/ 48394 w 47625"/>
                  <a:gd name="connsiteY6" fmla="*/ 891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7625" h="38100">
                    <a:moveTo>
                      <a:pt x="48394" y="8919"/>
                    </a:moveTo>
                    <a:cubicBezTo>
                      <a:pt x="48394" y="8442"/>
                      <a:pt x="47918" y="8061"/>
                      <a:pt x="47537" y="8061"/>
                    </a:cubicBezTo>
                    <a:cubicBezTo>
                      <a:pt x="38393" y="7109"/>
                      <a:pt x="26867" y="5680"/>
                      <a:pt x="18390" y="11014"/>
                    </a:cubicBezTo>
                    <a:cubicBezTo>
                      <a:pt x="10484" y="15967"/>
                      <a:pt x="8103" y="26063"/>
                      <a:pt x="7150" y="35207"/>
                    </a:cubicBezTo>
                    <a:cubicBezTo>
                      <a:pt x="7055" y="36160"/>
                      <a:pt x="8008" y="36541"/>
                      <a:pt x="8579" y="36255"/>
                    </a:cubicBezTo>
                    <a:cubicBezTo>
                      <a:pt x="8579" y="36255"/>
                      <a:pt x="8579" y="36255"/>
                      <a:pt x="8674" y="36351"/>
                    </a:cubicBezTo>
                    <a:cubicBezTo>
                      <a:pt x="26867" y="46542"/>
                      <a:pt x="48298" y="31493"/>
                      <a:pt x="48394" y="8919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>
                <a:noFill/>
                <a:prstDash val="solid"/>
                <a:miter/>
              </a:ln>
            </p:spPr>
            <p:txBody>
              <a:bodyPr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468" name="Полилиния: фигура 155">
                <a:extLst>
                  <a:ext uri="{FF2B5EF4-FFF2-40B4-BE49-F238E27FC236}">
                    <a16:creationId xmlns:a16="http://schemas.microsoft.com/office/drawing/2014/main" id="{AC3EA23B-FFE9-3FAD-9F59-68669176247D}"/>
                  </a:ext>
                </a:extLst>
              </p:cNvPr>
              <p:cNvSpPr/>
              <p:nvPr/>
            </p:nvSpPr>
            <p:spPr>
              <a:xfrm>
                <a:off x="10997309" y="3616387"/>
                <a:ext cx="294670" cy="367509"/>
              </a:xfrm>
              <a:custGeom>
                <a:avLst/>
                <a:gdLst>
                  <a:gd name="connsiteX0" fmla="*/ 31454 w 38100"/>
                  <a:gd name="connsiteY0" fmla="*/ 42176 h 47625"/>
                  <a:gd name="connsiteX1" fmla="*/ 27548 w 38100"/>
                  <a:gd name="connsiteY1" fmla="*/ 22364 h 47625"/>
                  <a:gd name="connsiteX2" fmla="*/ 8784 w 38100"/>
                  <a:gd name="connsiteY2" fmla="*/ 7315 h 47625"/>
                  <a:gd name="connsiteX3" fmla="*/ 7165 w 38100"/>
                  <a:gd name="connsiteY3" fmla="*/ 8363 h 47625"/>
                  <a:gd name="connsiteX4" fmla="*/ 11832 w 38100"/>
                  <a:gd name="connsiteY4" fmla="*/ 35318 h 47625"/>
                  <a:gd name="connsiteX5" fmla="*/ 29930 w 38100"/>
                  <a:gd name="connsiteY5" fmla="*/ 43700 h 47625"/>
                  <a:gd name="connsiteX6" fmla="*/ 30596 w 38100"/>
                  <a:gd name="connsiteY6" fmla="*/ 43129 h 47625"/>
                  <a:gd name="connsiteX7" fmla="*/ 31454 w 38100"/>
                  <a:gd name="connsiteY7" fmla="*/ 42176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8100" h="47625">
                    <a:moveTo>
                      <a:pt x="31454" y="42176"/>
                    </a:moveTo>
                    <a:cubicBezTo>
                      <a:pt x="32406" y="35128"/>
                      <a:pt x="31835" y="27889"/>
                      <a:pt x="27548" y="22364"/>
                    </a:cubicBezTo>
                    <a:cubicBezTo>
                      <a:pt x="22595" y="16078"/>
                      <a:pt x="14880" y="11887"/>
                      <a:pt x="8784" y="7315"/>
                    </a:cubicBezTo>
                    <a:cubicBezTo>
                      <a:pt x="8117" y="6839"/>
                      <a:pt x="6974" y="7410"/>
                      <a:pt x="7165" y="8363"/>
                    </a:cubicBezTo>
                    <a:cubicBezTo>
                      <a:pt x="9070" y="17126"/>
                      <a:pt x="7451" y="27413"/>
                      <a:pt x="11832" y="35318"/>
                    </a:cubicBezTo>
                    <a:cubicBezTo>
                      <a:pt x="15547" y="42081"/>
                      <a:pt x="22881" y="45129"/>
                      <a:pt x="29930" y="43700"/>
                    </a:cubicBezTo>
                    <a:cubicBezTo>
                      <a:pt x="30311" y="43605"/>
                      <a:pt x="30501" y="43415"/>
                      <a:pt x="30596" y="43129"/>
                    </a:cubicBezTo>
                    <a:cubicBezTo>
                      <a:pt x="30977" y="43034"/>
                      <a:pt x="31358" y="42748"/>
                      <a:pt x="31454" y="42176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>
                <a:noFill/>
                <a:prstDash val="solid"/>
                <a:miter/>
              </a:ln>
            </p:spPr>
            <p:txBody>
              <a:bodyPr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469" name="Полилиния: фигура 156">
                <a:extLst>
                  <a:ext uri="{FF2B5EF4-FFF2-40B4-BE49-F238E27FC236}">
                    <a16:creationId xmlns:a16="http://schemas.microsoft.com/office/drawing/2014/main" id="{6197A21F-2193-A8F9-1E8B-6FF4AB774201}"/>
                  </a:ext>
                </a:extLst>
              </p:cNvPr>
              <p:cNvSpPr/>
              <p:nvPr/>
            </p:nvSpPr>
            <p:spPr>
              <a:xfrm>
                <a:off x="11233045" y="4080194"/>
                <a:ext cx="442005" cy="292828"/>
              </a:xfrm>
              <a:custGeom>
                <a:avLst/>
                <a:gdLst>
                  <a:gd name="connsiteX0" fmla="*/ 57170 w 57150"/>
                  <a:gd name="connsiteY0" fmla="*/ 12484 h 38100"/>
                  <a:gd name="connsiteX1" fmla="*/ 41834 w 57150"/>
                  <a:gd name="connsiteY1" fmla="*/ 7341 h 38100"/>
                  <a:gd name="connsiteX2" fmla="*/ 23737 w 57150"/>
                  <a:gd name="connsiteY2" fmla="*/ 9341 h 38100"/>
                  <a:gd name="connsiteX3" fmla="*/ 7449 w 57150"/>
                  <a:gd name="connsiteY3" fmla="*/ 35630 h 38100"/>
                  <a:gd name="connsiteX4" fmla="*/ 7925 w 57150"/>
                  <a:gd name="connsiteY4" fmla="*/ 36963 h 38100"/>
                  <a:gd name="connsiteX5" fmla="*/ 28214 w 57150"/>
                  <a:gd name="connsiteY5" fmla="*/ 29058 h 38100"/>
                  <a:gd name="connsiteX6" fmla="*/ 56503 w 57150"/>
                  <a:gd name="connsiteY6" fmla="*/ 14199 h 38100"/>
                  <a:gd name="connsiteX7" fmla="*/ 57170 w 57150"/>
                  <a:gd name="connsiteY7" fmla="*/ 1248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7150" h="38100">
                    <a:moveTo>
                      <a:pt x="57170" y="12484"/>
                    </a:moveTo>
                    <a:cubicBezTo>
                      <a:pt x="53169" y="8103"/>
                      <a:pt x="47264" y="7722"/>
                      <a:pt x="41834" y="7341"/>
                    </a:cubicBezTo>
                    <a:cubicBezTo>
                      <a:pt x="35738" y="6864"/>
                      <a:pt x="29547" y="7150"/>
                      <a:pt x="23737" y="9341"/>
                    </a:cubicBezTo>
                    <a:cubicBezTo>
                      <a:pt x="13545" y="13151"/>
                      <a:pt x="5449" y="23438"/>
                      <a:pt x="7449" y="35630"/>
                    </a:cubicBezTo>
                    <a:cubicBezTo>
                      <a:pt x="7259" y="36106"/>
                      <a:pt x="7449" y="36678"/>
                      <a:pt x="7925" y="36963"/>
                    </a:cubicBezTo>
                    <a:cubicBezTo>
                      <a:pt x="16688" y="41250"/>
                      <a:pt x="21927" y="35058"/>
                      <a:pt x="28214" y="29058"/>
                    </a:cubicBezTo>
                    <a:cubicBezTo>
                      <a:pt x="36310" y="21342"/>
                      <a:pt x="46121" y="16389"/>
                      <a:pt x="56503" y="14199"/>
                    </a:cubicBezTo>
                    <a:cubicBezTo>
                      <a:pt x="57170" y="14103"/>
                      <a:pt x="57741" y="13151"/>
                      <a:pt x="57170" y="12484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>
                <a:noFill/>
                <a:prstDash val="solid"/>
                <a:miter/>
              </a:ln>
            </p:spPr>
            <p:txBody>
              <a:bodyPr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571" name="Полилиния: фигура 157">
                <a:extLst>
                  <a:ext uri="{FF2B5EF4-FFF2-40B4-BE49-F238E27FC236}">
                    <a16:creationId xmlns:a16="http://schemas.microsoft.com/office/drawing/2014/main" id="{E7F2B150-7DD7-29BA-1E5C-EF588CC66B93}"/>
                  </a:ext>
                </a:extLst>
              </p:cNvPr>
              <p:cNvSpPr/>
              <p:nvPr/>
            </p:nvSpPr>
            <p:spPr>
              <a:xfrm>
                <a:off x="11007131" y="3979965"/>
                <a:ext cx="220020" cy="440224"/>
              </a:xfrm>
              <a:custGeom>
                <a:avLst/>
                <a:gdLst>
                  <a:gd name="connsiteX0" fmla="*/ 24993 w 28575"/>
                  <a:gd name="connsiteY0" fmla="*/ 25897 h 57150"/>
                  <a:gd name="connsiteX1" fmla="*/ 11181 w 28575"/>
                  <a:gd name="connsiteY1" fmla="*/ 7228 h 57150"/>
                  <a:gd name="connsiteX2" fmla="*/ 9848 w 28575"/>
                  <a:gd name="connsiteY2" fmla="*/ 8086 h 57150"/>
                  <a:gd name="connsiteX3" fmla="*/ 15087 w 28575"/>
                  <a:gd name="connsiteY3" fmla="*/ 52091 h 57150"/>
                  <a:gd name="connsiteX4" fmla="*/ 15372 w 28575"/>
                  <a:gd name="connsiteY4" fmla="*/ 52186 h 57150"/>
                  <a:gd name="connsiteX5" fmla="*/ 16992 w 28575"/>
                  <a:gd name="connsiteY5" fmla="*/ 52377 h 57150"/>
                  <a:gd name="connsiteX6" fmla="*/ 24993 w 28575"/>
                  <a:gd name="connsiteY6" fmla="*/ 25897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8575" h="57150">
                    <a:moveTo>
                      <a:pt x="24993" y="25897"/>
                    </a:moveTo>
                    <a:cubicBezTo>
                      <a:pt x="22992" y="18658"/>
                      <a:pt x="17277" y="10657"/>
                      <a:pt x="11181" y="7228"/>
                    </a:cubicBezTo>
                    <a:cubicBezTo>
                      <a:pt x="10610" y="6943"/>
                      <a:pt x="9943" y="7419"/>
                      <a:pt x="9848" y="8086"/>
                    </a:cubicBezTo>
                    <a:cubicBezTo>
                      <a:pt x="8229" y="21706"/>
                      <a:pt x="2514" y="42852"/>
                      <a:pt x="15087" y="52091"/>
                    </a:cubicBezTo>
                    <a:cubicBezTo>
                      <a:pt x="15182" y="52186"/>
                      <a:pt x="15277" y="52186"/>
                      <a:pt x="15372" y="52186"/>
                    </a:cubicBezTo>
                    <a:cubicBezTo>
                      <a:pt x="15658" y="52853"/>
                      <a:pt x="16515" y="53139"/>
                      <a:pt x="16992" y="52377"/>
                    </a:cubicBezTo>
                    <a:cubicBezTo>
                      <a:pt x="22135" y="44757"/>
                      <a:pt x="27660" y="35708"/>
                      <a:pt x="24993" y="25897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>
                <a:noFill/>
                <a:prstDash val="solid"/>
                <a:miter/>
              </a:ln>
            </p:spPr>
            <p:txBody>
              <a:bodyPr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572" name="Полилиния: фигура 158">
                <a:extLst>
                  <a:ext uri="{FF2B5EF4-FFF2-40B4-BE49-F238E27FC236}">
                    <a16:creationId xmlns:a16="http://schemas.microsoft.com/office/drawing/2014/main" id="{4E0FD6B3-2A26-EC70-CAB6-FE09EE8E55E7}"/>
                  </a:ext>
                </a:extLst>
              </p:cNvPr>
              <p:cNvSpPr/>
              <p:nvPr/>
            </p:nvSpPr>
            <p:spPr>
              <a:xfrm>
                <a:off x="10569055" y="4099847"/>
                <a:ext cx="367355" cy="294793"/>
              </a:xfrm>
              <a:custGeom>
                <a:avLst/>
                <a:gdLst>
                  <a:gd name="connsiteX0" fmla="*/ 45581 w 47625"/>
                  <a:gd name="connsiteY0" fmla="*/ 14597 h 38100"/>
                  <a:gd name="connsiteX1" fmla="*/ 21388 w 47625"/>
                  <a:gd name="connsiteY1" fmla="*/ 8596 h 38100"/>
                  <a:gd name="connsiteX2" fmla="*/ 7196 w 47625"/>
                  <a:gd name="connsiteY2" fmla="*/ 38219 h 38100"/>
                  <a:gd name="connsiteX3" fmla="*/ 8719 w 47625"/>
                  <a:gd name="connsiteY3" fmla="*/ 39457 h 38100"/>
                  <a:gd name="connsiteX4" fmla="*/ 45200 w 47625"/>
                  <a:gd name="connsiteY4" fmla="*/ 16216 h 38100"/>
                  <a:gd name="connsiteX5" fmla="*/ 45200 w 47625"/>
                  <a:gd name="connsiteY5" fmla="*/ 16216 h 38100"/>
                  <a:gd name="connsiteX6" fmla="*/ 45581 w 47625"/>
                  <a:gd name="connsiteY6" fmla="*/ 14597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7625" h="38100">
                    <a:moveTo>
                      <a:pt x="45581" y="14597"/>
                    </a:moveTo>
                    <a:cubicBezTo>
                      <a:pt x="39771" y="7834"/>
                      <a:pt x="29484" y="5263"/>
                      <a:pt x="21388" y="8596"/>
                    </a:cubicBezTo>
                    <a:cubicBezTo>
                      <a:pt x="10053" y="13264"/>
                      <a:pt x="10243" y="27551"/>
                      <a:pt x="7196" y="38219"/>
                    </a:cubicBezTo>
                    <a:cubicBezTo>
                      <a:pt x="6910" y="39267"/>
                      <a:pt x="7862" y="40124"/>
                      <a:pt x="8719" y="39457"/>
                    </a:cubicBezTo>
                    <a:cubicBezTo>
                      <a:pt x="20435" y="30599"/>
                      <a:pt x="35580" y="28408"/>
                      <a:pt x="45200" y="16216"/>
                    </a:cubicBezTo>
                    <a:lnTo>
                      <a:pt x="45200" y="16216"/>
                    </a:lnTo>
                    <a:cubicBezTo>
                      <a:pt x="45772" y="15835"/>
                      <a:pt x="46057" y="15169"/>
                      <a:pt x="45581" y="14597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>
                <a:noFill/>
                <a:prstDash val="solid"/>
                <a:miter/>
              </a:ln>
            </p:spPr>
            <p:txBody>
              <a:bodyPr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573" name="Полилиния: фигура 159">
                <a:extLst>
                  <a:ext uri="{FF2B5EF4-FFF2-40B4-BE49-F238E27FC236}">
                    <a16:creationId xmlns:a16="http://schemas.microsoft.com/office/drawing/2014/main" id="{59527E8E-758F-B42B-A2EE-E69C25F8E82F}"/>
                  </a:ext>
                </a:extLst>
              </p:cNvPr>
              <p:cNvSpPr/>
              <p:nvPr/>
            </p:nvSpPr>
            <p:spPr>
              <a:xfrm>
                <a:off x="10722284" y="4231522"/>
                <a:ext cx="220020" cy="369474"/>
              </a:xfrm>
              <a:custGeom>
                <a:avLst/>
                <a:gdLst>
                  <a:gd name="connsiteX0" fmla="*/ 24543 w 28575"/>
                  <a:gd name="connsiteY0" fmla="*/ 8252 h 47625"/>
                  <a:gd name="connsiteX1" fmla="*/ 23400 w 28575"/>
                  <a:gd name="connsiteY1" fmla="*/ 7681 h 47625"/>
                  <a:gd name="connsiteX2" fmla="*/ 22257 w 28575"/>
                  <a:gd name="connsiteY2" fmla="*/ 7204 h 47625"/>
                  <a:gd name="connsiteX3" fmla="*/ 7969 w 28575"/>
                  <a:gd name="connsiteY3" fmla="*/ 20254 h 47625"/>
                  <a:gd name="connsiteX4" fmla="*/ 8446 w 28575"/>
                  <a:gd name="connsiteY4" fmla="*/ 45400 h 47625"/>
                  <a:gd name="connsiteX5" fmla="*/ 10350 w 28575"/>
                  <a:gd name="connsiteY5" fmla="*/ 45876 h 47625"/>
                  <a:gd name="connsiteX6" fmla="*/ 24162 w 28575"/>
                  <a:gd name="connsiteY6" fmla="*/ 28731 h 47625"/>
                  <a:gd name="connsiteX7" fmla="*/ 24543 w 28575"/>
                  <a:gd name="connsiteY7" fmla="*/ 8252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8575" h="47625">
                    <a:moveTo>
                      <a:pt x="24543" y="8252"/>
                    </a:moveTo>
                    <a:cubicBezTo>
                      <a:pt x="24352" y="7681"/>
                      <a:pt x="23781" y="7585"/>
                      <a:pt x="23400" y="7681"/>
                    </a:cubicBezTo>
                    <a:cubicBezTo>
                      <a:pt x="23209" y="7300"/>
                      <a:pt x="22733" y="7014"/>
                      <a:pt x="22257" y="7204"/>
                    </a:cubicBezTo>
                    <a:cubicBezTo>
                      <a:pt x="16637" y="9681"/>
                      <a:pt x="9874" y="13396"/>
                      <a:pt x="7969" y="20254"/>
                    </a:cubicBezTo>
                    <a:cubicBezTo>
                      <a:pt x="5683" y="28445"/>
                      <a:pt x="8922" y="37113"/>
                      <a:pt x="8446" y="45400"/>
                    </a:cubicBezTo>
                    <a:cubicBezTo>
                      <a:pt x="8350" y="46543"/>
                      <a:pt x="9970" y="47114"/>
                      <a:pt x="10350" y="45876"/>
                    </a:cubicBezTo>
                    <a:cubicBezTo>
                      <a:pt x="12637" y="38161"/>
                      <a:pt x="20542" y="35494"/>
                      <a:pt x="24162" y="28731"/>
                    </a:cubicBezTo>
                    <a:cubicBezTo>
                      <a:pt x="27019" y="23302"/>
                      <a:pt x="27019" y="13967"/>
                      <a:pt x="24543" y="8252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>
                <a:noFill/>
                <a:prstDash val="solid"/>
                <a:miter/>
              </a:ln>
            </p:spPr>
            <p:txBody>
              <a:bodyPr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574" name="Полилиния: фигура 160">
                <a:extLst>
                  <a:ext uri="{FF2B5EF4-FFF2-40B4-BE49-F238E27FC236}">
                    <a16:creationId xmlns:a16="http://schemas.microsoft.com/office/drawing/2014/main" id="{97EAFB27-BD43-EF1C-22A3-8E974AFF2E56}"/>
                  </a:ext>
                </a:extLst>
              </p:cNvPr>
              <p:cNvSpPr/>
              <p:nvPr/>
            </p:nvSpPr>
            <p:spPr>
              <a:xfrm>
                <a:off x="10889263" y="4463426"/>
                <a:ext cx="221986" cy="294793"/>
              </a:xfrm>
              <a:custGeom>
                <a:avLst/>
                <a:gdLst>
                  <a:gd name="connsiteX0" fmla="*/ 29233 w 28575"/>
                  <a:gd name="connsiteY0" fmla="*/ 30822 h 38100"/>
                  <a:gd name="connsiteX1" fmla="*/ 8564 w 28575"/>
                  <a:gd name="connsiteY1" fmla="*/ 7200 h 38100"/>
                  <a:gd name="connsiteX2" fmla="*/ 7231 w 28575"/>
                  <a:gd name="connsiteY2" fmla="*/ 8629 h 38100"/>
                  <a:gd name="connsiteX3" fmla="*/ 10088 w 28575"/>
                  <a:gd name="connsiteY3" fmla="*/ 21773 h 38100"/>
                  <a:gd name="connsiteX4" fmla="*/ 14660 w 28575"/>
                  <a:gd name="connsiteY4" fmla="*/ 28060 h 38100"/>
                  <a:gd name="connsiteX5" fmla="*/ 29900 w 28575"/>
                  <a:gd name="connsiteY5" fmla="*/ 32822 h 38100"/>
                  <a:gd name="connsiteX6" fmla="*/ 29233 w 28575"/>
                  <a:gd name="connsiteY6" fmla="*/ 30822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8575" h="38100">
                    <a:moveTo>
                      <a:pt x="29233" y="30822"/>
                    </a:moveTo>
                    <a:cubicBezTo>
                      <a:pt x="24280" y="20535"/>
                      <a:pt x="18946" y="11581"/>
                      <a:pt x="8564" y="7200"/>
                    </a:cubicBezTo>
                    <a:cubicBezTo>
                      <a:pt x="7802" y="6914"/>
                      <a:pt x="6849" y="7771"/>
                      <a:pt x="7231" y="8629"/>
                    </a:cubicBezTo>
                    <a:cubicBezTo>
                      <a:pt x="9136" y="12915"/>
                      <a:pt x="8564" y="17487"/>
                      <a:pt x="10088" y="21773"/>
                    </a:cubicBezTo>
                    <a:cubicBezTo>
                      <a:pt x="10945" y="24345"/>
                      <a:pt x="12755" y="26345"/>
                      <a:pt x="14660" y="28060"/>
                    </a:cubicBezTo>
                    <a:cubicBezTo>
                      <a:pt x="18851" y="31774"/>
                      <a:pt x="24375" y="35394"/>
                      <a:pt x="29900" y="32822"/>
                    </a:cubicBezTo>
                    <a:cubicBezTo>
                      <a:pt x="30948" y="32346"/>
                      <a:pt x="30281" y="30536"/>
                      <a:pt x="29233" y="30822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>
                <a:noFill/>
                <a:prstDash val="solid"/>
                <a:miter/>
              </a:ln>
            </p:spPr>
            <p:txBody>
              <a:bodyPr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575" name="Полилиния: фигура 161">
                <a:extLst>
                  <a:ext uri="{FF2B5EF4-FFF2-40B4-BE49-F238E27FC236}">
                    <a16:creationId xmlns:a16="http://schemas.microsoft.com/office/drawing/2014/main" id="{ACFD2365-B4D9-CE68-60AF-C4BFE3A9A3B4}"/>
                  </a:ext>
                </a:extLst>
              </p:cNvPr>
              <p:cNvSpPr/>
              <p:nvPr/>
            </p:nvSpPr>
            <p:spPr>
              <a:xfrm>
                <a:off x="11073923" y="4376953"/>
                <a:ext cx="147336" cy="294793"/>
              </a:xfrm>
              <a:custGeom>
                <a:avLst/>
                <a:gdLst>
                  <a:gd name="connsiteX0" fmla="*/ 20697 w 19050"/>
                  <a:gd name="connsiteY0" fmla="*/ 32493 h 38100"/>
                  <a:gd name="connsiteX1" fmla="*/ 20602 w 19050"/>
                  <a:gd name="connsiteY1" fmla="*/ 32207 h 38100"/>
                  <a:gd name="connsiteX2" fmla="*/ 13267 w 19050"/>
                  <a:gd name="connsiteY2" fmla="*/ 7537 h 38100"/>
                  <a:gd name="connsiteX3" fmla="*/ 11743 w 19050"/>
                  <a:gd name="connsiteY3" fmla="*/ 7537 h 38100"/>
                  <a:gd name="connsiteX4" fmla="*/ 7648 w 19050"/>
                  <a:gd name="connsiteY4" fmla="*/ 24111 h 38100"/>
                  <a:gd name="connsiteX5" fmla="*/ 19935 w 19050"/>
                  <a:gd name="connsiteY5" fmla="*/ 34207 h 38100"/>
                  <a:gd name="connsiteX6" fmla="*/ 20697 w 19050"/>
                  <a:gd name="connsiteY6" fmla="*/ 32493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9050" h="38100">
                    <a:moveTo>
                      <a:pt x="20697" y="32493"/>
                    </a:moveTo>
                    <a:cubicBezTo>
                      <a:pt x="20697" y="32398"/>
                      <a:pt x="20697" y="32302"/>
                      <a:pt x="20602" y="32207"/>
                    </a:cubicBezTo>
                    <a:cubicBezTo>
                      <a:pt x="17268" y="24206"/>
                      <a:pt x="18316" y="14681"/>
                      <a:pt x="13267" y="7537"/>
                    </a:cubicBezTo>
                    <a:cubicBezTo>
                      <a:pt x="12886" y="6966"/>
                      <a:pt x="12124" y="7061"/>
                      <a:pt x="11743" y="7537"/>
                    </a:cubicBezTo>
                    <a:cubicBezTo>
                      <a:pt x="8219" y="12205"/>
                      <a:pt x="6124" y="18205"/>
                      <a:pt x="7648" y="24111"/>
                    </a:cubicBezTo>
                    <a:cubicBezTo>
                      <a:pt x="9362" y="30588"/>
                      <a:pt x="14315" y="32874"/>
                      <a:pt x="19935" y="34207"/>
                    </a:cubicBezTo>
                    <a:cubicBezTo>
                      <a:pt x="20887" y="34493"/>
                      <a:pt x="21268" y="33160"/>
                      <a:pt x="20697" y="32493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>
                <a:noFill/>
                <a:prstDash val="solid"/>
                <a:miter/>
              </a:ln>
            </p:spPr>
            <p:txBody>
              <a:bodyPr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384" name="Полилиния: фигура 162">
                <a:extLst>
                  <a:ext uri="{FF2B5EF4-FFF2-40B4-BE49-F238E27FC236}">
                    <a16:creationId xmlns:a16="http://schemas.microsoft.com/office/drawing/2014/main" id="{E681E67C-AF98-5FE8-09B1-E0F51C7140BF}"/>
                  </a:ext>
                </a:extLst>
              </p:cNvPr>
              <p:cNvSpPr/>
              <p:nvPr/>
            </p:nvSpPr>
            <p:spPr>
              <a:xfrm>
                <a:off x="11203578" y="3934763"/>
                <a:ext cx="220020" cy="220112"/>
              </a:xfrm>
              <a:custGeom>
                <a:avLst/>
                <a:gdLst>
                  <a:gd name="connsiteX0" fmla="*/ 26210 w 28575"/>
                  <a:gd name="connsiteY0" fmla="*/ 7789 h 28575"/>
                  <a:gd name="connsiteX1" fmla="*/ 22114 w 28575"/>
                  <a:gd name="connsiteY1" fmla="*/ 7789 h 28575"/>
                  <a:gd name="connsiteX2" fmla="*/ 15256 w 28575"/>
                  <a:gd name="connsiteY2" fmla="*/ 10837 h 28575"/>
                  <a:gd name="connsiteX3" fmla="*/ 7351 w 28575"/>
                  <a:gd name="connsiteY3" fmla="*/ 22362 h 28575"/>
                  <a:gd name="connsiteX4" fmla="*/ 7255 w 28575"/>
                  <a:gd name="connsiteY4" fmla="*/ 22743 h 28575"/>
                  <a:gd name="connsiteX5" fmla="*/ 7160 w 28575"/>
                  <a:gd name="connsiteY5" fmla="*/ 23219 h 28575"/>
                  <a:gd name="connsiteX6" fmla="*/ 8970 w 28575"/>
                  <a:gd name="connsiteY6" fmla="*/ 23886 h 28575"/>
                  <a:gd name="connsiteX7" fmla="*/ 21543 w 28575"/>
                  <a:gd name="connsiteY7" fmla="*/ 16838 h 28575"/>
                  <a:gd name="connsiteX8" fmla="*/ 26210 w 28575"/>
                  <a:gd name="connsiteY8" fmla="*/ 7789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8575" h="28575">
                    <a:moveTo>
                      <a:pt x="26210" y="7789"/>
                    </a:moveTo>
                    <a:cubicBezTo>
                      <a:pt x="25163" y="6551"/>
                      <a:pt x="23353" y="7408"/>
                      <a:pt x="22114" y="7789"/>
                    </a:cubicBezTo>
                    <a:cubicBezTo>
                      <a:pt x="19733" y="8551"/>
                      <a:pt x="17352" y="9503"/>
                      <a:pt x="15256" y="10837"/>
                    </a:cubicBezTo>
                    <a:cubicBezTo>
                      <a:pt x="11256" y="13409"/>
                      <a:pt x="8208" y="17314"/>
                      <a:pt x="7351" y="22362"/>
                    </a:cubicBezTo>
                    <a:cubicBezTo>
                      <a:pt x="7351" y="22457"/>
                      <a:pt x="7255" y="22648"/>
                      <a:pt x="7255" y="22743"/>
                    </a:cubicBezTo>
                    <a:cubicBezTo>
                      <a:pt x="7255" y="22934"/>
                      <a:pt x="7160" y="23029"/>
                      <a:pt x="7160" y="23219"/>
                    </a:cubicBezTo>
                    <a:cubicBezTo>
                      <a:pt x="6970" y="24458"/>
                      <a:pt x="8494" y="24743"/>
                      <a:pt x="8970" y="23886"/>
                    </a:cubicBezTo>
                    <a:cubicBezTo>
                      <a:pt x="13828" y="23315"/>
                      <a:pt x="17923" y="20457"/>
                      <a:pt x="21543" y="16838"/>
                    </a:cubicBezTo>
                    <a:cubicBezTo>
                      <a:pt x="23162" y="15218"/>
                      <a:pt x="28687" y="10742"/>
                      <a:pt x="26210" y="7789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>
                <a:noFill/>
                <a:prstDash val="solid"/>
                <a:miter/>
              </a:ln>
            </p:spPr>
            <p:txBody>
              <a:bodyPr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385" name="Полилиния: фигура 163">
                <a:extLst>
                  <a:ext uri="{FF2B5EF4-FFF2-40B4-BE49-F238E27FC236}">
                    <a16:creationId xmlns:a16="http://schemas.microsoft.com/office/drawing/2014/main" id="{328A3020-2CB4-B952-3CE4-EED41A7757FD}"/>
                  </a:ext>
                </a:extLst>
              </p:cNvPr>
              <p:cNvSpPr/>
              <p:nvPr/>
            </p:nvSpPr>
            <p:spPr>
              <a:xfrm>
                <a:off x="10677100" y="4143084"/>
                <a:ext cx="516656" cy="1104491"/>
              </a:xfrm>
              <a:custGeom>
                <a:avLst/>
                <a:gdLst>
                  <a:gd name="connsiteX0" fmla="*/ 56763 w 66675"/>
                  <a:gd name="connsiteY0" fmla="*/ 56302 h 142875"/>
                  <a:gd name="connsiteX1" fmla="*/ 55049 w 66675"/>
                  <a:gd name="connsiteY1" fmla="*/ 43443 h 142875"/>
                  <a:gd name="connsiteX2" fmla="*/ 55144 w 66675"/>
                  <a:gd name="connsiteY2" fmla="*/ 43348 h 142875"/>
                  <a:gd name="connsiteX3" fmla="*/ 59716 w 66675"/>
                  <a:gd name="connsiteY3" fmla="*/ 23726 h 142875"/>
                  <a:gd name="connsiteX4" fmla="*/ 60573 w 66675"/>
                  <a:gd name="connsiteY4" fmla="*/ 23059 h 142875"/>
                  <a:gd name="connsiteX5" fmla="*/ 63526 w 66675"/>
                  <a:gd name="connsiteY5" fmla="*/ 11153 h 142875"/>
                  <a:gd name="connsiteX6" fmla="*/ 61621 w 66675"/>
                  <a:gd name="connsiteY6" fmla="*/ 10867 h 142875"/>
                  <a:gd name="connsiteX7" fmla="*/ 60001 w 66675"/>
                  <a:gd name="connsiteY7" fmla="*/ 19154 h 142875"/>
                  <a:gd name="connsiteX8" fmla="*/ 59335 w 66675"/>
                  <a:gd name="connsiteY8" fmla="*/ 9439 h 142875"/>
                  <a:gd name="connsiteX9" fmla="*/ 57430 w 66675"/>
                  <a:gd name="connsiteY9" fmla="*/ 9820 h 142875"/>
                  <a:gd name="connsiteX10" fmla="*/ 54572 w 66675"/>
                  <a:gd name="connsiteY10" fmla="*/ 39633 h 142875"/>
                  <a:gd name="connsiteX11" fmla="*/ 49238 w 66675"/>
                  <a:gd name="connsiteY11" fmla="*/ 24488 h 142875"/>
                  <a:gd name="connsiteX12" fmla="*/ 20092 w 66675"/>
                  <a:gd name="connsiteY12" fmla="*/ 9153 h 142875"/>
                  <a:gd name="connsiteX13" fmla="*/ 19520 w 66675"/>
                  <a:gd name="connsiteY13" fmla="*/ 8200 h 142875"/>
                  <a:gd name="connsiteX14" fmla="*/ 7709 w 66675"/>
                  <a:gd name="connsiteY14" fmla="*/ 8677 h 142875"/>
                  <a:gd name="connsiteX15" fmla="*/ 8471 w 66675"/>
                  <a:gd name="connsiteY15" fmla="*/ 10677 h 142875"/>
                  <a:gd name="connsiteX16" fmla="*/ 17996 w 66675"/>
                  <a:gd name="connsiteY16" fmla="*/ 9915 h 142875"/>
                  <a:gd name="connsiteX17" fmla="*/ 10662 w 66675"/>
                  <a:gd name="connsiteY17" fmla="*/ 15630 h 142875"/>
                  <a:gd name="connsiteX18" fmla="*/ 12186 w 66675"/>
                  <a:gd name="connsiteY18" fmla="*/ 16868 h 142875"/>
                  <a:gd name="connsiteX19" fmla="*/ 34951 w 66675"/>
                  <a:gd name="connsiteY19" fmla="*/ 12487 h 142875"/>
                  <a:gd name="connsiteX20" fmla="*/ 40856 w 66675"/>
                  <a:gd name="connsiteY20" fmla="*/ 16773 h 142875"/>
                  <a:gd name="connsiteX21" fmla="*/ 19234 w 66675"/>
                  <a:gd name="connsiteY21" fmla="*/ 26298 h 142875"/>
                  <a:gd name="connsiteX22" fmla="*/ 20377 w 66675"/>
                  <a:gd name="connsiteY22" fmla="*/ 28012 h 142875"/>
                  <a:gd name="connsiteX23" fmla="*/ 24283 w 66675"/>
                  <a:gd name="connsiteY23" fmla="*/ 24869 h 142875"/>
                  <a:gd name="connsiteX24" fmla="*/ 23330 w 66675"/>
                  <a:gd name="connsiteY24" fmla="*/ 31346 h 142875"/>
                  <a:gd name="connsiteX25" fmla="*/ 25235 w 66675"/>
                  <a:gd name="connsiteY25" fmla="*/ 31632 h 142875"/>
                  <a:gd name="connsiteX26" fmla="*/ 26854 w 66675"/>
                  <a:gd name="connsiteY26" fmla="*/ 23440 h 142875"/>
                  <a:gd name="connsiteX27" fmla="*/ 26950 w 66675"/>
                  <a:gd name="connsiteY27" fmla="*/ 23059 h 142875"/>
                  <a:gd name="connsiteX28" fmla="*/ 41618 w 66675"/>
                  <a:gd name="connsiteY28" fmla="*/ 19249 h 142875"/>
                  <a:gd name="connsiteX29" fmla="*/ 42571 w 66675"/>
                  <a:gd name="connsiteY29" fmla="*/ 18678 h 142875"/>
                  <a:gd name="connsiteX30" fmla="*/ 51143 w 66675"/>
                  <a:gd name="connsiteY30" fmla="*/ 34489 h 142875"/>
                  <a:gd name="connsiteX31" fmla="*/ 56096 w 66675"/>
                  <a:gd name="connsiteY31" fmla="*/ 71637 h 142875"/>
                  <a:gd name="connsiteX32" fmla="*/ 46667 w 66675"/>
                  <a:gd name="connsiteY32" fmla="*/ 63541 h 142875"/>
                  <a:gd name="connsiteX33" fmla="*/ 45142 w 66675"/>
                  <a:gd name="connsiteY33" fmla="*/ 64874 h 142875"/>
                  <a:gd name="connsiteX34" fmla="*/ 49334 w 66675"/>
                  <a:gd name="connsiteY34" fmla="*/ 69827 h 142875"/>
                  <a:gd name="connsiteX35" fmla="*/ 46000 w 66675"/>
                  <a:gd name="connsiteY35" fmla="*/ 69160 h 142875"/>
                  <a:gd name="connsiteX36" fmla="*/ 45238 w 66675"/>
                  <a:gd name="connsiteY36" fmla="*/ 71161 h 142875"/>
                  <a:gd name="connsiteX37" fmla="*/ 50762 w 66675"/>
                  <a:gd name="connsiteY37" fmla="*/ 72208 h 142875"/>
                  <a:gd name="connsiteX38" fmla="*/ 51619 w 66675"/>
                  <a:gd name="connsiteY38" fmla="*/ 71732 h 142875"/>
                  <a:gd name="connsiteX39" fmla="*/ 55906 w 66675"/>
                  <a:gd name="connsiteY39" fmla="*/ 74018 h 142875"/>
                  <a:gd name="connsiteX40" fmla="*/ 56096 w 66675"/>
                  <a:gd name="connsiteY40" fmla="*/ 74018 h 142875"/>
                  <a:gd name="connsiteX41" fmla="*/ 54858 w 66675"/>
                  <a:gd name="connsiteY41" fmla="*/ 135645 h 142875"/>
                  <a:gd name="connsiteX42" fmla="*/ 56763 w 66675"/>
                  <a:gd name="connsiteY42" fmla="*/ 135835 h 142875"/>
                  <a:gd name="connsiteX43" fmla="*/ 56763 w 66675"/>
                  <a:gd name="connsiteY43" fmla="*/ 56302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66675" h="142875">
                    <a:moveTo>
                      <a:pt x="56763" y="56302"/>
                    </a:moveTo>
                    <a:cubicBezTo>
                      <a:pt x="56382" y="52015"/>
                      <a:pt x="55810" y="47729"/>
                      <a:pt x="55049" y="43443"/>
                    </a:cubicBezTo>
                    <a:cubicBezTo>
                      <a:pt x="55049" y="43443"/>
                      <a:pt x="55049" y="43348"/>
                      <a:pt x="55144" y="43348"/>
                    </a:cubicBezTo>
                    <a:cubicBezTo>
                      <a:pt x="57716" y="36966"/>
                      <a:pt x="59239" y="30394"/>
                      <a:pt x="59716" y="23726"/>
                    </a:cubicBezTo>
                    <a:cubicBezTo>
                      <a:pt x="60001" y="23726"/>
                      <a:pt x="60383" y="23536"/>
                      <a:pt x="60573" y="23059"/>
                    </a:cubicBezTo>
                    <a:cubicBezTo>
                      <a:pt x="62192" y="19249"/>
                      <a:pt x="63145" y="15344"/>
                      <a:pt x="63526" y="11153"/>
                    </a:cubicBezTo>
                    <a:cubicBezTo>
                      <a:pt x="63621" y="9820"/>
                      <a:pt x="61716" y="9534"/>
                      <a:pt x="61621" y="10867"/>
                    </a:cubicBezTo>
                    <a:cubicBezTo>
                      <a:pt x="61430" y="13725"/>
                      <a:pt x="60859" y="16487"/>
                      <a:pt x="60001" y="19154"/>
                    </a:cubicBezTo>
                    <a:cubicBezTo>
                      <a:pt x="60001" y="15916"/>
                      <a:pt x="59811" y="12677"/>
                      <a:pt x="59335" y="9439"/>
                    </a:cubicBezTo>
                    <a:cubicBezTo>
                      <a:pt x="59144" y="8105"/>
                      <a:pt x="57239" y="8391"/>
                      <a:pt x="57430" y="9820"/>
                    </a:cubicBezTo>
                    <a:cubicBezTo>
                      <a:pt x="58954" y="20011"/>
                      <a:pt x="58001" y="30013"/>
                      <a:pt x="54572" y="39633"/>
                    </a:cubicBezTo>
                    <a:cubicBezTo>
                      <a:pt x="53429" y="34299"/>
                      <a:pt x="51715" y="29155"/>
                      <a:pt x="49238" y="24488"/>
                    </a:cubicBezTo>
                    <a:cubicBezTo>
                      <a:pt x="43333" y="13439"/>
                      <a:pt x="31045" y="5724"/>
                      <a:pt x="20092" y="9153"/>
                    </a:cubicBezTo>
                    <a:cubicBezTo>
                      <a:pt x="20092" y="8772"/>
                      <a:pt x="19901" y="8391"/>
                      <a:pt x="19520" y="8200"/>
                    </a:cubicBezTo>
                    <a:cubicBezTo>
                      <a:pt x="15615" y="6676"/>
                      <a:pt x="11519" y="6772"/>
                      <a:pt x="7709" y="8677"/>
                    </a:cubicBezTo>
                    <a:cubicBezTo>
                      <a:pt x="6566" y="9248"/>
                      <a:pt x="7328" y="11248"/>
                      <a:pt x="8471" y="10677"/>
                    </a:cubicBezTo>
                    <a:cubicBezTo>
                      <a:pt x="11614" y="9153"/>
                      <a:pt x="14853" y="8867"/>
                      <a:pt x="17996" y="9915"/>
                    </a:cubicBezTo>
                    <a:cubicBezTo>
                      <a:pt x="15425" y="11153"/>
                      <a:pt x="12948" y="12963"/>
                      <a:pt x="10662" y="15630"/>
                    </a:cubicBezTo>
                    <a:cubicBezTo>
                      <a:pt x="9805" y="16678"/>
                      <a:pt x="11329" y="17916"/>
                      <a:pt x="12186" y="16868"/>
                    </a:cubicBezTo>
                    <a:cubicBezTo>
                      <a:pt x="18092" y="9915"/>
                      <a:pt x="27426" y="8581"/>
                      <a:pt x="34951" y="12487"/>
                    </a:cubicBezTo>
                    <a:cubicBezTo>
                      <a:pt x="37142" y="13630"/>
                      <a:pt x="39142" y="15058"/>
                      <a:pt x="40856" y="16773"/>
                    </a:cubicBezTo>
                    <a:cubicBezTo>
                      <a:pt x="32665" y="15535"/>
                      <a:pt x="25616" y="20869"/>
                      <a:pt x="19234" y="26298"/>
                    </a:cubicBezTo>
                    <a:cubicBezTo>
                      <a:pt x="18187" y="27155"/>
                      <a:pt x="19425" y="28870"/>
                      <a:pt x="20377" y="28012"/>
                    </a:cubicBezTo>
                    <a:cubicBezTo>
                      <a:pt x="21616" y="26965"/>
                      <a:pt x="22949" y="25917"/>
                      <a:pt x="24283" y="24869"/>
                    </a:cubicBezTo>
                    <a:cubicBezTo>
                      <a:pt x="23711" y="26965"/>
                      <a:pt x="23330" y="29155"/>
                      <a:pt x="23330" y="31346"/>
                    </a:cubicBezTo>
                    <a:cubicBezTo>
                      <a:pt x="23330" y="32680"/>
                      <a:pt x="25235" y="32965"/>
                      <a:pt x="25235" y="31632"/>
                    </a:cubicBezTo>
                    <a:cubicBezTo>
                      <a:pt x="25330" y="28774"/>
                      <a:pt x="25807" y="26107"/>
                      <a:pt x="26854" y="23440"/>
                    </a:cubicBezTo>
                    <a:cubicBezTo>
                      <a:pt x="26950" y="23250"/>
                      <a:pt x="26950" y="23155"/>
                      <a:pt x="26950" y="23059"/>
                    </a:cubicBezTo>
                    <a:cubicBezTo>
                      <a:pt x="31331" y="20107"/>
                      <a:pt x="36189" y="18106"/>
                      <a:pt x="41618" y="19249"/>
                    </a:cubicBezTo>
                    <a:cubicBezTo>
                      <a:pt x="42094" y="19345"/>
                      <a:pt x="42475" y="19059"/>
                      <a:pt x="42571" y="18678"/>
                    </a:cubicBezTo>
                    <a:cubicBezTo>
                      <a:pt x="46476" y="23059"/>
                      <a:pt x="49334" y="28679"/>
                      <a:pt x="51143" y="34489"/>
                    </a:cubicBezTo>
                    <a:cubicBezTo>
                      <a:pt x="54763" y="46015"/>
                      <a:pt x="56096" y="58873"/>
                      <a:pt x="56096" y="71637"/>
                    </a:cubicBezTo>
                    <a:cubicBezTo>
                      <a:pt x="52191" y="70018"/>
                      <a:pt x="49048" y="67255"/>
                      <a:pt x="46667" y="63541"/>
                    </a:cubicBezTo>
                    <a:cubicBezTo>
                      <a:pt x="45904" y="62398"/>
                      <a:pt x="44380" y="63731"/>
                      <a:pt x="45142" y="64874"/>
                    </a:cubicBezTo>
                    <a:cubicBezTo>
                      <a:pt x="46381" y="66779"/>
                      <a:pt x="47714" y="68398"/>
                      <a:pt x="49334" y="69827"/>
                    </a:cubicBezTo>
                    <a:cubicBezTo>
                      <a:pt x="48191" y="69637"/>
                      <a:pt x="47143" y="69446"/>
                      <a:pt x="46000" y="69160"/>
                    </a:cubicBezTo>
                    <a:cubicBezTo>
                      <a:pt x="44761" y="68779"/>
                      <a:pt x="44000" y="70780"/>
                      <a:pt x="45238" y="71161"/>
                    </a:cubicBezTo>
                    <a:cubicBezTo>
                      <a:pt x="47047" y="71732"/>
                      <a:pt x="48857" y="72018"/>
                      <a:pt x="50762" y="72208"/>
                    </a:cubicBezTo>
                    <a:cubicBezTo>
                      <a:pt x="51143" y="72208"/>
                      <a:pt x="51429" y="72018"/>
                      <a:pt x="51619" y="71732"/>
                    </a:cubicBezTo>
                    <a:cubicBezTo>
                      <a:pt x="52953" y="72589"/>
                      <a:pt x="54382" y="73351"/>
                      <a:pt x="55906" y="74018"/>
                    </a:cubicBezTo>
                    <a:cubicBezTo>
                      <a:pt x="56001" y="74018"/>
                      <a:pt x="56001" y="74018"/>
                      <a:pt x="56096" y="74018"/>
                    </a:cubicBezTo>
                    <a:cubicBezTo>
                      <a:pt x="56096" y="80209"/>
                      <a:pt x="55334" y="129739"/>
                      <a:pt x="54858" y="135645"/>
                    </a:cubicBezTo>
                    <a:cubicBezTo>
                      <a:pt x="54763" y="136978"/>
                      <a:pt x="56668" y="137264"/>
                      <a:pt x="56763" y="135835"/>
                    </a:cubicBezTo>
                    <a:cubicBezTo>
                      <a:pt x="57525" y="123739"/>
                      <a:pt x="57906" y="68208"/>
                      <a:pt x="56763" y="56302"/>
                    </a:cubicBezTo>
                    <a:close/>
                  </a:path>
                </a:pathLst>
              </a:custGeom>
              <a:solidFill>
                <a:schemeClr val="accent3">
                  <a:lumMod val="60000"/>
                  <a:lumOff val="4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391" name="Полилиния: фигура 164">
                <a:extLst>
                  <a:ext uri="{FF2B5EF4-FFF2-40B4-BE49-F238E27FC236}">
                    <a16:creationId xmlns:a16="http://schemas.microsoft.com/office/drawing/2014/main" id="{51B87696-4B1D-C563-5ECA-B6E37050FBF5}"/>
                  </a:ext>
                </a:extLst>
              </p:cNvPr>
              <p:cNvSpPr/>
              <p:nvPr/>
            </p:nvSpPr>
            <p:spPr>
              <a:xfrm>
                <a:off x="11107319" y="3671415"/>
                <a:ext cx="369320" cy="1546681"/>
              </a:xfrm>
              <a:custGeom>
                <a:avLst/>
                <a:gdLst>
                  <a:gd name="connsiteX0" fmla="*/ 38724 w 47625"/>
                  <a:gd name="connsiteY0" fmla="*/ 77212 h 200025"/>
                  <a:gd name="connsiteX1" fmla="*/ 33199 w 47625"/>
                  <a:gd name="connsiteY1" fmla="*/ 81022 h 200025"/>
                  <a:gd name="connsiteX2" fmla="*/ 39010 w 47625"/>
                  <a:gd name="connsiteY2" fmla="*/ 71020 h 200025"/>
                  <a:gd name="connsiteX3" fmla="*/ 37486 w 47625"/>
                  <a:gd name="connsiteY3" fmla="*/ 69687 h 200025"/>
                  <a:gd name="connsiteX4" fmla="*/ 30723 w 47625"/>
                  <a:gd name="connsiteY4" fmla="*/ 82165 h 200025"/>
                  <a:gd name="connsiteX5" fmla="*/ 30723 w 47625"/>
                  <a:gd name="connsiteY5" fmla="*/ 83022 h 200025"/>
                  <a:gd name="connsiteX6" fmla="*/ 17769 w 47625"/>
                  <a:gd name="connsiteY6" fmla="*/ 97500 h 200025"/>
                  <a:gd name="connsiteX7" fmla="*/ 19198 w 47625"/>
                  <a:gd name="connsiteY7" fmla="*/ 75211 h 200025"/>
                  <a:gd name="connsiteX8" fmla="*/ 20626 w 47625"/>
                  <a:gd name="connsiteY8" fmla="*/ 57971 h 200025"/>
                  <a:gd name="connsiteX9" fmla="*/ 29770 w 47625"/>
                  <a:gd name="connsiteY9" fmla="*/ 50542 h 200025"/>
                  <a:gd name="connsiteX10" fmla="*/ 29008 w 47625"/>
                  <a:gd name="connsiteY10" fmla="*/ 48541 h 200025"/>
                  <a:gd name="connsiteX11" fmla="*/ 21007 w 47625"/>
                  <a:gd name="connsiteY11" fmla="*/ 54447 h 200025"/>
                  <a:gd name="connsiteX12" fmla="*/ 22246 w 47625"/>
                  <a:gd name="connsiteY12" fmla="*/ 45970 h 200025"/>
                  <a:gd name="connsiteX13" fmla="*/ 22436 w 47625"/>
                  <a:gd name="connsiteY13" fmla="*/ 45017 h 200025"/>
                  <a:gd name="connsiteX14" fmla="*/ 45106 w 47625"/>
                  <a:gd name="connsiteY14" fmla="*/ 11203 h 200025"/>
                  <a:gd name="connsiteX15" fmla="*/ 44344 w 47625"/>
                  <a:gd name="connsiteY15" fmla="*/ 9203 h 200025"/>
                  <a:gd name="connsiteX16" fmla="*/ 35200 w 47625"/>
                  <a:gd name="connsiteY16" fmla="*/ 14537 h 200025"/>
                  <a:gd name="connsiteX17" fmla="*/ 36819 w 47625"/>
                  <a:gd name="connsiteY17" fmla="*/ 8536 h 200025"/>
                  <a:gd name="connsiteX18" fmla="*/ 35009 w 47625"/>
                  <a:gd name="connsiteY18" fmla="*/ 7774 h 200025"/>
                  <a:gd name="connsiteX19" fmla="*/ 33199 w 47625"/>
                  <a:gd name="connsiteY19" fmla="*/ 16252 h 200025"/>
                  <a:gd name="connsiteX20" fmla="*/ 33199 w 47625"/>
                  <a:gd name="connsiteY20" fmla="*/ 16347 h 200025"/>
                  <a:gd name="connsiteX21" fmla="*/ 21103 w 47625"/>
                  <a:gd name="connsiteY21" fmla="*/ 42541 h 200025"/>
                  <a:gd name="connsiteX22" fmla="*/ 14054 w 47625"/>
                  <a:gd name="connsiteY22" fmla="*/ 30730 h 200025"/>
                  <a:gd name="connsiteX23" fmla="*/ 14626 w 47625"/>
                  <a:gd name="connsiteY23" fmla="*/ 29872 h 200025"/>
                  <a:gd name="connsiteX24" fmla="*/ 13006 w 47625"/>
                  <a:gd name="connsiteY24" fmla="*/ 21300 h 200025"/>
                  <a:gd name="connsiteX25" fmla="*/ 11197 w 47625"/>
                  <a:gd name="connsiteY25" fmla="*/ 22157 h 200025"/>
                  <a:gd name="connsiteX26" fmla="*/ 12625 w 47625"/>
                  <a:gd name="connsiteY26" fmla="*/ 28444 h 200025"/>
                  <a:gd name="connsiteX27" fmla="*/ 9958 w 47625"/>
                  <a:gd name="connsiteY27" fmla="*/ 24062 h 200025"/>
                  <a:gd name="connsiteX28" fmla="*/ 8434 w 47625"/>
                  <a:gd name="connsiteY28" fmla="*/ 25396 h 200025"/>
                  <a:gd name="connsiteX29" fmla="*/ 20531 w 47625"/>
                  <a:gd name="connsiteY29" fmla="*/ 45589 h 200025"/>
                  <a:gd name="connsiteX30" fmla="*/ 18912 w 47625"/>
                  <a:gd name="connsiteY30" fmla="*/ 56733 h 200025"/>
                  <a:gd name="connsiteX31" fmla="*/ 18722 w 47625"/>
                  <a:gd name="connsiteY31" fmla="*/ 56923 h 200025"/>
                  <a:gd name="connsiteX32" fmla="*/ 18722 w 47625"/>
                  <a:gd name="connsiteY32" fmla="*/ 58162 h 200025"/>
                  <a:gd name="connsiteX33" fmla="*/ 17769 w 47625"/>
                  <a:gd name="connsiteY33" fmla="*/ 68639 h 200025"/>
                  <a:gd name="connsiteX34" fmla="*/ 14911 w 47625"/>
                  <a:gd name="connsiteY34" fmla="*/ 120074 h 200025"/>
                  <a:gd name="connsiteX35" fmla="*/ 9006 w 47625"/>
                  <a:gd name="connsiteY35" fmla="*/ 109216 h 200025"/>
                  <a:gd name="connsiteX36" fmla="*/ 7196 w 47625"/>
                  <a:gd name="connsiteY36" fmla="*/ 110073 h 200025"/>
                  <a:gd name="connsiteX37" fmla="*/ 14340 w 47625"/>
                  <a:gd name="connsiteY37" fmla="*/ 122265 h 200025"/>
                  <a:gd name="connsiteX38" fmla="*/ 14816 w 47625"/>
                  <a:gd name="connsiteY38" fmla="*/ 122455 h 200025"/>
                  <a:gd name="connsiteX39" fmla="*/ 14340 w 47625"/>
                  <a:gd name="connsiteY39" fmla="*/ 199037 h 200025"/>
                  <a:gd name="connsiteX40" fmla="*/ 16245 w 47625"/>
                  <a:gd name="connsiteY40" fmla="*/ 198656 h 200025"/>
                  <a:gd name="connsiteX41" fmla="*/ 17483 w 47625"/>
                  <a:gd name="connsiteY41" fmla="*/ 100834 h 200025"/>
                  <a:gd name="connsiteX42" fmla="*/ 17959 w 47625"/>
                  <a:gd name="connsiteY42" fmla="*/ 100453 h 200025"/>
                  <a:gd name="connsiteX43" fmla="*/ 39391 w 47625"/>
                  <a:gd name="connsiteY43" fmla="*/ 79021 h 200025"/>
                  <a:gd name="connsiteX44" fmla="*/ 38724 w 47625"/>
                  <a:gd name="connsiteY44" fmla="*/ 77212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</a:cxnLst>
                <a:rect l="l" t="t" r="r" b="b"/>
                <a:pathLst>
                  <a:path w="47625" h="200025">
                    <a:moveTo>
                      <a:pt x="38724" y="77212"/>
                    </a:moveTo>
                    <a:cubicBezTo>
                      <a:pt x="36819" y="78355"/>
                      <a:pt x="34914" y="79688"/>
                      <a:pt x="33199" y="81022"/>
                    </a:cubicBezTo>
                    <a:cubicBezTo>
                      <a:pt x="34628" y="77307"/>
                      <a:pt x="36533" y="73973"/>
                      <a:pt x="39010" y="71020"/>
                    </a:cubicBezTo>
                    <a:cubicBezTo>
                      <a:pt x="39867" y="69973"/>
                      <a:pt x="38343" y="68734"/>
                      <a:pt x="37486" y="69687"/>
                    </a:cubicBezTo>
                    <a:cubicBezTo>
                      <a:pt x="34438" y="73306"/>
                      <a:pt x="32152" y="77497"/>
                      <a:pt x="30723" y="82165"/>
                    </a:cubicBezTo>
                    <a:cubicBezTo>
                      <a:pt x="30628" y="82450"/>
                      <a:pt x="30628" y="82736"/>
                      <a:pt x="30723" y="83022"/>
                    </a:cubicBezTo>
                    <a:cubicBezTo>
                      <a:pt x="25865" y="87118"/>
                      <a:pt x="21484" y="91975"/>
                      <a:pt x="17769" y="97500"/>
                    </a:cubicBezTo>
                    <a:cubicBezTo>
                      <a:pt x="18150" y="90070"/>
                      <a:pt x="18626" y="82641"/>
                      <a:pt x="19198" y="75211"/>
                    </a:cubicBezTo>
                    <a:cubicBezTo>
                      <a:pt x="19579" y="69973"/>
                      <a:pt x="19960" y="63972"/>
                      <a:pt x="20626" y="57971"/>
                    </a:cubicBezTo>
                    <a:cubicBezTo>
                      <a:pt x="23293" y="54923"/>
                      <a:pt x="26056" y="51970"/>
                      <a:pt x="29770" y="50542"/>
                    </a:cubicBezTo>
                    <a:cubicBezTo>
                      <a:pt x="31009" y="50065"/>
                      <a:pt x="30247" y="48160"/>
                      <a:pt x="29008" y="48541"/>
                    </a:cubicBezTo>
                    <a:cubicBezTo>
                      <a:pt x="25865" y="49684"/>
                      <a:pt x="23293" y="51970"/>
                      <a:pt x="21007" y="54447"/>
                    </a:cubicBezTo>
                    <a:cubicBezTo>
                      <a:pt x="21389" y="51589"/>
                      <a:pt x="21769" y="48732"/>
                      <a:pt x="22246" y="45970"/>
                    </a:cubicBezTo>
                    <a:cubicBezTo>
                      <a:pt x="22436" y="45684"/>
                      <a:pt x="22531" y="45398"/>
                      <a:pt x="22436" y="45017"/>
                    </a:cubicBezTo>
                    <a:cubicBezTo>
                      <a:pt x="25294" y="30063"/>
                      <a:pt x="31199" y="16252"/>
                      <a:pt x="45106" y="11203"/>
                    </a:cubicBezTo>
                    <a:cubicBezTo>
                      <a:pt x="46344" y="10822"/>
                      <a:pt x="45582" y="8822"/>
                      <a:pt x="44344" y="9203"/>
                    </a:cubicBezTo>
                    <a:cubicBezTo>
                      <a:pt x="40819" y="10441"/>
                      <a:pt x="37772" y="12251"/>
                      <a:pt x="35200" y="14537"/>
                    </a:cubicBezTo>
                    <a:cubicBezTo>
                      <a:pt x="35390" y="12442"/>
                      <a:pt x="35866" y="10441"/>
                      <a:pt x="36819" y="8536"/>
                    </a:cubicBezTo>
                    <a:cubicBezTo>
                      <a:pt x="37390" y="7298"/>
                      <a:pt x="35581" y="6536"/>
                      <a:pt x="35009" y="7774"/>
                    </a:cubicBezTo>
                    <a:cubicBezTo>
                      <a:pt x="33676" y="10441"/>
                      <a:pt x="33104" y="13299"/>
                      <a:pt x="33199" y="16252"/>
                    </a:cubicBezTo>
                    <a:cubicBezTo>
                      <a:pt x="33199" y="16252"/>
                      <a:pt x="33199" y="16347"/>
                      <a:pt x="33199" y="16347"/>
                    </a:cubicBezTo>
                    <a:cubicBezTo>
                      <a:pt x="26723" y="23014"/>
                      <a:pt x="23198" y="32539"/>
                      <a:pt x="21103" y="42541"/>
                    </a:cubicBezTo>
                    <a:cubicBezTo>
                      <a:pt x="18722" y="38635"/>
                      <a:pt x="16340" y="34635"/>
                      <a:pt x="14054" y="30730"/>
                    </a:cubicBezTo>
                    <a:cubicBezTo>
                      <a:pt x="14340" y="30634"/>
                      <a:pt x="14626" y="30349"/>
                      <a:pt x="14626" y="29872"/>
                    </a:cubicBezTo>
                    <a:cubicBezTo>
                      <a:pt x="14816" y="26824"/>
                      <a:pt x="14340" y="23967"/>
                      <a:pt x="13006" y="21300"/>
                    </a:cubicBezTo>
                    <a:cubicBezTo>
                      <a:pt x="12435" y="20062"/>
                      <a:pt x="10625" y="20919"/>
                      <a:pt x="11197" y="22157"/>
                    </a:cubicBezTo>
                    <a:cubicBezTo>
                      <a:pt x="12149" y="24157"/>
                      <a:pt x="12625" y="26253"/>
                      <a:pt x="12625" y="28444"/>
                    </a:cubicBezTo>
                    <a:cubicBezTo>
                      <a:pt x="11768" y="27015"/>
                      <a:pt x="10911" y="25491"/>
                      <a:pt x="9958" y="24062"/>
                    </a:cubicBezTo>
                    <a:cubicBezTo>
                      <a:pt x="9292" y="22919"/>
                      <a:pt x="7673" y="24253"/>
                      <a:pt x="8434" y="25396"/>
                    </a:cubicBezTo>
                    <a:cubicBezTo>
                      <a:pt x="12435" y="32158"/>
                      <a:pt x="16531" y="38826"/>
                      <a:pt x="20531" y="45589"/>
                    </a:cubicBezTo>
                    <a:cubicBezTo>
                      <a:pt x="19864" y="49303"/>
                      <a:pt x="19388" y="53018"/>
                      <a:pt x="18912" y="56733"/>
                    </a:cubicBezTo>
                    <a:cubicBezTo>
                      <a:pt x="18912" y="56828"/>
                      <a:pt x="18817" y="56828"/>
                      <a:pt x="18722" y="56923"/>
                    </a:cubicBezTo>
                    <a:cubicBezTo>
                      <a:pt x="18340" y="57400"/>
                      <a:pt x="18436" y="57876"/>
                      <a:pt x="18722" y="58162"/>
                    </a:cubicBezTo>
                    <a:cubicBezTo>
                      <a:pt x="18340" y="61781"/>
                      <a:pt x="18055" y="65305"/>
                      <a:pt x="17769" y="68639"/>
                    </a:cubicBezTo>
                    <a:cubicBezTo>
                      <a:pt x="16245" y="85784"/>
                      <a:pt x="15388" y="102929"/>
                      <a:pt x="14911" y="120074"/>
                    </a:cubicBezTo>
                    <a:cubicBezTo>
                      <a:pt x="11673" y="117502"/>
                      <a:pt x="10244" y="113311"/>
                      <a:pt x="9006" y="109216"/>
                    </a:cubicBezTo>
                    <a:cubicBezTo>
                      <a:pt x="8625" y="107882"/>
                      <a:pt x="6815" y="108835"/>
                      <a:pt x="7196" y="110073"/>
                    </a:cubicBezTo>
                    <a:cubicBezTo>
                      <a:pt x="8625" y="114740"/>
                      <a:pt x="10339" y="119598"/>
                      <a:pt x="14340" y="122265"/>
                    </a:cubicBezTo>
                    <a:cubicBezTo>
                      <a:pt x="14531" y="122360"/>
                      <a:pt x="14721" y="122360"/>
                      <a:pt x="14816" y="122455"/>
                    </a:cubicBezTo>
                    <a:cubicBezTo>
                      <a:pt x="14626" y="133504"/>
                      <a:pt x="14149" y="187987"/>
                      <a:pt x="14340" y="199037"/>
                    </a:cubicBezTo>
                    <a:cubicBezTo>
                      <a:pt x="14340" y="200370"/>
                      <a:pt x="16340" y="200084"/>
                      <a:pt x="16245" y="198656"/>
                    </a:cubicBezTo>
                    <a:cubicBezTo>
                      <a:pt x="15959" y="180558"/>
                      <a:pt x="16626" y="118931"/>
                      <a:pt x="17483" y="100834"/>
                    </a:cubicBezTo>
                    <a:cubicBezTo>
                      <a:pt x="17674" y="100738"/>
                      <a:pt x="17864" y="100643"/>
                      <a:pt x="17959" y="100453"/>
                    </a:cubicBezTo>
                    <a:cubicBezTo>
                      <a:pt x="23579" y="91594"/>
                      <a:pt x="30818" y="84260"/>
                      <a:pt x="39391" y="79021"/>
                    </a:cubicBezTo>
                    <a:cubicBezTo>
                      <a:pt x="40629" y="78545"/>
                      <a:pt x="39867" y="76545"/>
                      <a:pt x="38724" y="77212"/>
                    </a:cubicBezTo>
                    <a:close/>
                  </a:path>
                </a:pathLst>
              </a:custGeom>
              <a:solidFill>
                <a:schemeClr val="accent3">
                  <a:lumMod val="60000"/>
                  <a:lumOff val="4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392" name="Полилиния: фигура 165">
                <a:extLst>
                  <a:ext uri="{FF2B5EF4-FFF2-40B4-BE49-F238E27FC236}">
                    <a16:creationId xmlns:a16="http://schemas.microsoft.com/office/drawing/2014/main" id="{22DFB533-6DC6-D359-452A-9749FFC27411}"/>
                  </a:ext>
                </a:extLst>
              </p:cNvPr>
              <p:cNvSpPr/>
              <p:nvPr/>
            </p:nvSpPr>
            <p:spPr>
              <a:xfrm>
                <a:off x="10885334" y="4809316"/>
                <a:ext cx="514691" cy="957094"/>
              </a:xfrm>
              <a:custGeom>
                <a:avLst/>
                <a:gdLst>
                  <a:gd name="connsiteX0" fmla="*/ 61402 w 66675"/>
                  <a:gd name="connsiteY0" fmla="*/ 62008 h 123825"/>
                  <a:gd name="connsiteX1" fmla="*/ 57497 w 66675"/>
                  <a:gd name="connsiteY1" fmla="*/ 96202 h 123825"/>
                  <a:gd name="connsiteX2" fmla="*/ 57497 w 66675"/>
                  <a:gd name="connsiteY2" fmla="*/ 96202 h 123825"/>
                  <a:gd name="connsiteX3" fmla="*/ 48734 w 66675"/>
                  <a:gd name="connsiteY3" fmla="*/ 123539 h 123825"/>
                  <a:gd name="connsiteX4" fmla="*/ 19873 w 66675"/>
                  <a:gd name="connsiteY4" fmla="*/ 123539 h 123825"/>
                  <a:gd name="connsiteX5" fmla="*/ 13206 w 66675"/>
                  <a:gd name="connsiteY5" fmla="*/ 7239 h 123825"/>
                  <a:gd name="connsiteX6" fmla="*/ 13206 w 66675"/>
                  <a:gd name="connsiteY6" fmla="*/ 7144 h 123825"/>
                  <a:gd name="connsiteX7" fmla="*/ 55401 w 66675"/>
                  <a:gd name="connsiteY7" fmla="*/ 7144 h 123825"/>
                  <a:gd name="connsiteX8" fmla="*/ 61402 w 66675"/>
                  <a:gd name="connsiteY8" fmla="*/ 62008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6675" h="123825">
                    <a:moveTo>
                      <a:pt x="61402" y="62008"/>
                    </a:moveTo>
                    <a:cubicBezTo>
                      <a:pt x="61211" y="72676"/>
                      <a:pt x="60068" y="84296"/>
                      <a:pt x="57497" y="96202"/>
                    </a:cubicBezTo>
                    <a:lnTo>
                      <a:pt x="57497" y="96202"/>
                    </a:lnTo>
                    <a:cubicBezTo>
                      <a:pt x="55497" y="105251"/>
                      <a:pt x="52734" y="114491"/>
                      <a:pt x="48734" y="123539"/>
                    </a:cubicBezTo>
                    <a:lnTo>
                      <a:pt x="19873" y="123539"/>
                    </a:lnTo>
                    <a:cubicBezTo>
                      <a:pt x="-3749" y="69247"/>
                      <a:pt x="12634" y="9430"/>
                      <a:pt x="13206" y="7239"/>
                    </a:cubicBezTo>
                    <a:lnTo>
                      <a:pt x="13206" y="7144"/>
                    </a:lnTo>
                    <a:lnTo>
                      <a:pt x="55401" y="7144"/>
                    </a:lnTo>
                    <a:cubicBezTo>
                      <a:pt x="55401" y="7144"/>
                      <a:pt x="62164" y="30766"/>
                      <a:pt x="61402" y="62008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393" name="Полилиния: фигура 166">
                <a:extLst>
                  <a:ext uri="{FF2B5EF4-FFF2-40B4-BE49-F238E27FC236}">
                    <a16:creationId xmlns:a16="http://schemas.microsoft.com/office/drawing/2014/main" id="{D2E6662A-4434-9FB7-BA31-0E632C06ED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885539" y="4808214"/>
                <a:ext cx="441709" cy="957035"/>
              </a:xfrm>
              <a:custGeom>
                <a:avLst/>
                <a:gdLst>
                  <a:gd name="T0" fmla="*/ 444391 w 57150"/>
                  <a:gd name="T1" fmla="*/ 743546 h 123825"/>
                  <a:gd name="T2" fmla="*/ 444391 w 57150"/>
                  <a:gd name="T3" fmla="*/ 743546 h 123825"/>
                  <a:gd name="T4" fmla="*/ 376662 w 57150"/>
                  <a:gd name="T5" fmla="*/ 954825 h 123825"/>
                  <a:gd name="T6" fmla="*/ 153597 w 57150"/>
                  <a:gd name="T7" fmla="*/ 954825 h 123825"/>
                  <a:gd name="T8" fmla="*/ 102068 w 57150"/>
                  <a:gd name="T9" fmla="*/ 55950 h 123825"/>
                  <a:gd name="T10" fmla="*/ 102068 w 57150"/>
                  <a:gd name="T11" fmla="*/ 55215 h 123825"/>
                  <a:gd name="T12" fmla="*/ 444391 w 57150"/>
                  <a:gd name="T13" fmla="*/ 743546 h 123825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57150" h="123825">
                    <a:moveTo>
                      <a:pt x="57497" y="96203"/>
                    </a:moveTo>
                    <a:lnTo>
                      <a:pt x="57497" y="96203"/>
                    </a:lnTo>
                    <a:cubicBezTo>
                      <a:pt x="55497" y="105347"/>
                      <a:pt x="52734" y="114491"/>
                      <a:pt x="48734" y="123539"/>
                    </a:cubicBezTo>
                    <a:lnTo>
                      <a:pt x="19873" y="123539"/>
                    </a:lnTo>
                    <a:cubicBezTo>
                      <a:pt x="-3749" y="69247"/>
                      <a:pt x="12634" y="9430"/>
                      <a:pt x="13206" y="7239"/>
                    </a:cubicBezTo>
                    <a:lnTo>
                      <a:pt x="13206" y="7144"/>
                    </a:lnTo>
                    <a:cubicBezTo>
                      <a:pt x="13206" y="7239"/>
                      <a:pt x="15682" y="128683"/>
                      <a:pt x="57497" y="9620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fr-FR" sz="7198"/>
              </a:p>
            </p:txBody>
          </p:sp>
          <p:sp>
            <p:nvSpPr>
              <p:cNvPr id="394" name="Полилиния: фигура 167">
                <a:extLst>
                  <a:ext uri="{FF2B5EF4-FFF2-40B4-BE49-F238E27FC236}">
                    <a16:creationId xmlns:a16="http://schemas.microsoft.com/office/drawing/2014/main" id="{56CD2AED-2602-DEA8-9A00-D95DC58129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945647" y="5682063"/>
                <a:ext cx="368091" cy="147236"/>
              </a:xfrm>
              <a:custGeom>
                <a:avLst/>
                <a:gdLst>
                  <a:gd name="T0" fmla="*/ 333489 w 47625"/>
                  <a:gd name="T1" fmla="*/ 107478 h 19050"/>
                  <a:gd name="T2" fmla="*/ 75829 w 47625"/>
                  <a:gd name="T3" fmla="*/ 107478 h 19050"/>
                  <a:gd name="T4" fmla="*/ 55216 w 47625"/>
                  <a:gd name="T5" fmla="*/ 86873 h 19050"/>
                  <a:gd name="T6" fmla="*/ 55216 w 47625"/>
                  <a:gd name="T7" fmla="*/ 75828 h 19050"/>
                  <a:gd name="T8" fmla="*/ 75829 w 47625"/>
                  <a:gd name="T9" fmla="*/ 55215 h 19050"/>
                  <a:gd name="T10" fmla="*/ 333489 w 47625"/>
                  <a:gd name="T11" fmla="*/ 55215 h 19050"/>
                  <a:gd name="T12" fmla="*/ 354102 w 47625"/>
                  <a:gd name="T13" fmla="*/ 75828 h 19050"/>
                  <a:gd name="T14" fmla="*/ 354102 w 47625"/>
                  <a:gd name="T15" fmla="*/ 86873 h 19050"/>
                  <a:gd name="T16" fmla="*/ 333489 w 47625"/>
                  <a:gd name="T17" fmla="*/ 107478 h 19050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47625" h="19050">
                    <a:moveTo>
                      <a:pt x="43148" y="13906"/>
                    </a:moveTo>
                    <a:lnTo>
                      <a:pt x="9811" y="13906"/>
                    </a:lnTo>
                    <a:cubicBezTo>
                      <a:pt x="8382" y="13906"/>
                      <a:pt x="7144" y="12764"/>
                      <a:pt x="7144" y="11240"/>
                    </a:cubicBezTo>
                    <a:lnTo>
                      <a:pt x="7144" y="9811"/>
                    </a:lnTo>
                    <a:cubicBezTo>
                      <a:pt x="7144" y="8382"/>
                      <a:pt x="8287" y="7144"/>
                      <a:pt x="9811" y="7144"/>
                    </a:cubicBezTo>
                    <a:lnTo>
                      <a:pt x="43148" y="7144"/>
                    </a:lnTo>
                    <a:cubicBezTo>
                      <a:pt x="44577" y="7144"/>
                      <a:pt x="45815" y="8287"/>
                      <a:pt x="45815" y="9811"/>
                    </a:cubicBezTo>
                    <a:lnTo>
                      <a:pt x="45815" y="11240"/>
                    </a:lnTo>
                    <a:cubicBezTo>
                      <a:pt x="45815" y="12668"/>
                      <a:pt x="44577" y="13906"/>
                      <a:pt x="43148" y="1390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fr-FR" sz="7198"/>
              </a:p>
            </p:txBody>
          </p:sp>
          <p:sp>
            <p:nvSpPr>
              <p:cNvPr id="395" name="Полилиния: фигура 168">
                <a:extLst>
                  <a:ext uri="{FF2B5EF4-FFF2-40B4-BE49-F238E27FC236}">
                    <a16:creationId xmlns:a16="http://schemas.microsoft.com/office/drawing/2014/main" id="{F35498F8-FAE6-6AF5-7D68-37DE358D10F9}"/>
                  </a:ext>
                </a:extLst>
              </p:cNvPr>
              <p:cNvSpPr/>
              <p:nvPr/>
            </p:nvSpPr>
            <p:spPr>
              <a:xfrm>
                <a:off x="11085710" y="4809316"/>
                <a:ext cx="294670" cy="514905"/>
              </a:xfrm>
              <a:custGeom>
                <a:avLst/>
                <a:gdLst>
                  <a:gd name="connsiteX0" fmla="*/ 35577 w 38100"/>
                  <a:gd name="connsiteY0" fmla="*/ 61913 h 66675"/>
                  <a:gd name="connsiteX1" fmla="*/ 19480 w 38100"/>
                  <a:gd name="connsiteY1" fmla="*/ 66771 h 66675"/>
                  <a:gd name="connsiteX2" fmla="*/ 7669 w 38100"/>
                  <a:gd name="connsiteY2" fmla="*/ 7144 h 66675"/>
                  <a:gd name="connsiteX3" fmla="*/ 29577 w 38100"/>
                  <a:gd name="connsiteY3" fmla="*/ 7144 h 66675"/>
                  <a:gd name="connsiteX4" fmla="*/ 35577 w 38100"/>
                  <a:gd name="connsiteY4" fmla="*/ 61913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66675">
                    <a:moveTo>
                      <a:pt x="35577" y="61913"/>
                    </a:moveTo>
                    <a:cubicBezTo>
                      <a:pt x="31482" y="67056"/>
                      <a:pt x="26148" y="70104"/>
                      <a:pt x="19480" y="66771"/>
                    </a:cubicBezTo>
                    <a:cubicBezTo>
                      <a:pt x="6050" y="59913"/>
                      <a:pt x="6526" y="24670"/>
                      <a:pt x="7669" y="7144"/>
                    </a:cubicBezTo>
                    <a:lnTo>
                      <a:pt x="29577" y="7144"/>
                    </a:lnTo>
                    <a:cubicBezTo>
                      <a:pt x="29577" y="7049"/>
                      <a:pt x="36339" y="30671"/>
                      <a:pt x="35577" y="61913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</p:grpSp>
      </p:grpSp>
      <p:grpSp>
        <p:nvGrpSpPr>
          <p:cNvPr id="2" name="Groupe 1">
            <a:extLst>
              <a:ext uri="{FF2B5EF4-FFF2-40B4-BE49-F238E27FC236}">
                <a16:creationId xmlns:a16="http://schemas.microsoft.com/office/drawing/2014/main" id="{BAF6F704-A69C-1E6C-9536-F92DEB8B7BC5}"/>
              </a:ext>
            </a:extLst>
          </p:cNvPr>
          <p:cNvGrpSpPr/>
          <p:nvPr/>
        </p:nvGrpSpPr>
        <p:grpSpPr>
          <a:xfrm>
            <a:off x="1502321" y="12895076"/>
            <a:ext cx="5099181" cy="628357"/>
            <a:chOff x="13261845" y="5050832"/>
            <a:chExt cx="5099181" cy="628357"/>
          </a:xfrm>
        </p:grpSpPr>
        <p:pic>
          <p:nvPicPr>
            <p:cNvPr id="3" name="Image 2">
              <a:extLst>
                <a:ext uri="{FF2B5EF4-FFF2-40B4-BE49-F238E27FC236}">
                  <a16:creationId xmlns:a16="http://schemas.microsoft.com/office/drawing/2014/main" id="{B8418E9E-D75E-8E5F-FF5C-D961EA6759E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46626" y="5050832"/>
              <a:ext cx="914400" cy="628357"/>
            </a:xfrm>
            <a:prstGeom prst="rect">
              <a:avLst/>
            </a:prstGeom>
          </p:spPr>
        </p:pic>
        <p:sp>
          <p:nvSpPr>
            <p:cNvPr id="4" name="ZoneTexte 3">
              <a:extLst>
                <a:ext uri="{FF2B5EF4-FFF2-40B4-BE49-F238E27FC236}">
                  <a16:creationId xmlns:a16="http://schemas.microsoft.com/office/drawing/2014/main" id="{CE1EA5AB-35CF-9E16-9D1C-6D28FCF193CE}"/>
                </a:ext>
              </a:extLst>
            </p:cNvPr>
            <p:cNvSpPr txBox="1"/>
            <p:nvPr/>
          </p:nvSpPr>
          <p:spPr>
            <a:xfrm>
              <a:off x="13261845" y="5132695"/>
              <a:ext cx="418478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000" dirty="0">
                  <a:solidFill>
                    <a:schemeClr val="tx2"/>
                  </a:solidFill>
                  <a:latin typeface="Geomanist" panose="02000503000000020004" pitchFamily="50" charset="0"/>
                </a:rPr>
                <a:t>Projet mené pour la Société </a:t>
              </a:r>
              <a:r>
                <a:rPr lang="fr-FR" sz="2000" dirty="0" err="1">
                  <a:solidFill>
                    <a:schemeClr val="tx2"/>
                  </a:solidFill>
                  <a:latin typeface="Geomanist" panose="02000503000000020004" pitchFamily="50" charset="0"/>
                </a:rPr>
                <a:t>Fasha</a:t>
              </a:r>
              <a:endParaRPr lang="fr-FR" sz="2000" dirty="0">
                <a:solidFill>
                  <a:schemeClr val="tx2"/>
                </a:solidFill>
                <a:latin typeface="Geomanist" panose="02000503000000020004" pitchFamily="50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694626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 24">
            <a:extLst>
              <a:ext uri="{FF2B5EF4-FFF2-40B4-BE49-F238E27FC236}">
                <a16:creationId xmlns:a16="http://schemas.microsoft.com/office/drawing/2014/main" id="{5E57E255-AA1C-43AF-1BAE-72B5638B7110}"/>
              </a:ext>
            </a:extLst>
          </p:cNvPr>
          <p:cNvGrpSpPr/>
          <p:nvPr/>
        </p:nvGrpSpPr>
        <p:grpSpPr>
          <a:xfrm>
            <a:off x="-3163055" y="-1669826"/>
            <a:ext cx="34469035" cy="18118943"/>
            <a:chOff x="185191" y="-723620"/>
            <a:chExt cx="30666535" cy="16120127"/>
          </a:xfrm>
          <a:solidFill>
            <a:schemeClr val="tx1">
              <a:alpha val="40000"/>
            </a:schemeClr>
          </a:solidFill>
        </p:grpSpPr>
        <p:sp>
          <p:nvSpPr>
            <p:cNvPr id="42" name="Freeform 25">
              <a:extLst>
                <a:ext uri="{FF2B5EF4-FFF2-40B4-BE49-F238E27FC236}">
                  <a16:creationId xmlns:a16="http://schemas.microsoft.com/office/drawing/2014/main" id="{8E4CA6B7-9403-5946-749F-D97D997AA798}"/>
                </a:ext>
              </a:extLst>
            </p:cNvPr>
            <p:cNvSpPr/>
            <p:nvPr/>
          </p:nvSpPr>
          <p:spPr>
            <a:xfrm>
              <a:off x="3776797" y="3269472"/>
              <a:ext cx="585285" cy="292401"/>
            </a:xfrm>
            <a:custGeom>
              <a:avLst/>
              <a:gdLst>
                <a:gd name="connsiteX0" fmla="*/ 89834 w 209287"/>
                <a:gd name="connsiteY0" fmla="*/ 109072 h 104557"/>
                <a:gd name="connsiteX1" fmla="*/ 95296 w 209287"/>
                <a:gd name="connsiteY1" fmla="*/ 111617 h 104557"/>
                <a:gd name="connsiteX2" fmla="*/ 96389 w 209287"/>
                <a:gd name="connsiteY2" fmla="*/ 111617 h 104557"/>
                <a:gd name="connsiteX3" fmla="*/ 208187 w 209287"/>
                <a:gd name="connsiteY3" fmla="*/ 92347 h 104557"/>
                <a:gd name="connsiteX4" fmla="*/ 213649 w 209287"/>
                <a:gd name="connsiteY4" fmla="*/ 87621 h 104557"/>
                <a:gd name="connsiteX5" fmla="*/ 212192 w 209287"/>
                <a:gd name="connsiteY5" fmla="*/ 80349 h 104557"/>
                <a:gd name="connsiteX6" fmla="*/ 144094 w 209287"/>
                <a:gd name="connsiteY6" fmla="*/ 2545 h 104557"/>
                <a:gd name="connsiteX7" fmla="*/ 138632 w 209287"/>
                <a:gd name="connsiteY7" fmla="*/ 0 h 104557"/>
                <a:gd name="connsiteX8" fmla="*/ 7169 w 209287"/>
                <a:gd name="connsiteY8" fmla="*/ 0 h 104557"/>
                <a:gd name="connsiteX9" fmla="*/ 615 w 209287"/>
                <a:gd name="connsiteY9" fmla="*/ 4363 h 104557"/>
                <a:gd name="connsiteX10" fmla="*/ 1707 w 209287"/>
                <a:gd name="connsiteY10" fmla="*/ 12361 h 104557"/>
                <a:gd name="connsiteX11" fmla="*/ 89834 w 209287"/>
                <a:gd name="connsiteY11" fmla="*/ 109072 h 104557"/>
                <a:gd name="connsiteX12" fmla="*/ 135719 w 209287"/>
                <a:gd name="connsiteY12" fmla="*/ 14179 h 104557"/>
                <a:gd name="connsiteX13" fmla="*/ 192892 w 209287"/>
                <a:gd name="connsiteY13" fmla="*/ 79622 h 104557"/>
                <a:gd name="connsiteX14" fmla="*/ 97846 w 209287"/>
                <a:gd name="connsiteY14" fmla="*/ 95983 h 104557"/>
                <a:gd name="connsiteX15" fmla="*/ 23921 w 209287"/>
                <a:gd name="connsiteY15" fmla="*/ 14179 h 104557"/>
                <a:gd name="connsiteX16" fmla="*/ 135719 w 209287"/>
                <a:gd name="connsiteY16" fmla="*/ 14179 h 104557"/>
                <a:gd name="connsiteX17" fmla="*/ 135719 w 209287"/>
                <a:gd name="connsiteY17" fmla="*/ 14179 h 104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09287" h="104557">
                  <a:moveTo>
                    <a:pt x="89834" y="109072"/>
                  </a:moveTo>
                  <a:cubicBezTo>
                    <a:pt x="91291" y="110526"/>
                    <a:pt x="93112" y="111617"/>
                    <a:pt x="95296" y="111617"/>
                  </a:cubicBezTo>
                  <a:cubicBezTo>
                    <a:pt x="95661" y="111617"/>
                    <a:pt x="96025" y="111617"/>
                    <a:pt x="96389" y="111617"/>
                  </a:cubicBezTo>
                  <a:lnTo>
                    <a:pt x="208187" y="92347"/>
                  </a:lnTo>
                  <a:cubicBezTo>
                    <a:pt x="210736" y="91984"/>
                    <a:pt x="212921" y="90166"/>
                    <a:pt x="213649" y="87621"/>
                  </a:cubicBezTo>
                  <a:cubicBezTo>
                    <a:pt x="214377" y="85076"/>
                    <a:pt x="214013" y="82531"/>
                    <a:pt x="212192" y="80349"/>
                  </a:cubicBezTo>
                  <a:lnTo>
                    <a:pt x="144094" y="2545"/>
                  </a:lnTo>
                  <a:cubicBezTo>
                    <a:pt x="142638" y="1091"/>
                    <a:pt x="140817" y="0"/>
                    <a:pt x="138632" y="0"/>
                  </a:cubicBezTo>
                  <a:lnTo>
                    <a:pt x="7169" y="0"/>
                  </a:lnTo>
                  <a:cubicBezTo>
                    <a:pt x="4256" y="0"/>
                    <a:pt x="1707" y="1818"/>
                    <a:pt x="615" y="4363"/>
                  </a:cubicBezTo>
                  <a:cubicBezTo>
                    <a:pt x="-478" y="6908"/>
                    <a:pt x="-114" y="10180"/>
                    <a:pt x="1707" y="12361"/>
                  </a:cubicBezTo>
                  <a:lnTo>
                    <a:pt x="89834" y="109072"/>
                  </a:lnTo>
                  <a:close/>
                  <a:moveTo>
                    <a:pt x="135719" y="14179"/>
                  </a:moveTo>
                  <a:lnTo>
                    <a:pt x="192892" y="79622"/>
                  </a:lnTo>
                  <a:lnTo>
                    <a:pt x="97846" y="95983"/>
                  </a:lnTo>
                  <a:lnTo>
                    <a:pt x="23921" y="14179"/>
                  </a:lnTo>
                  <a:lnTo>
                    <a:pt x="135719" y="14179"/>
                  </a:lnTo>
                  <a:lnTo>
                    <a:pt x="135719" y="14179"/>
                  </a:lnTo>
                  <a:close/>
                </a:path>
              </a:pathLst>
            </a:custGeom>
            <a:grpFill/>
            <a:ln w="95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/>
            </a:p>
          </p:txBody>
        </p:sp>
        <p:sp>
          <p:nvSpPr>
            <p:cNvPr id="43" name="Freeform 26">
              <a:extLst>
                <a:ext uri="{FF2B5EF4-FFF2-40B4-BE49-F238E27FC236}">
                  <a16:creationId xmlns:a16="http://schemas.microsoft.com/office/drawing/2014/main" id="{D303EDF0-9EA6-12E0-1ACC-1264CB11DDFD}"/>
                </a:ext>
              </a:extLst>
            </p:cNvPr>
            <p:cNvSpPr/>
            <p:nvPr/>
          </p:nvSpPr>
          <p:spPr>
            <a:xfrm>
              <a:off x="3342859" y="3622286"/>
              <a:ext cx="957741" cy="637967"/>
            </a:xfrm>
            <a:custGeom>
              <a:avLst/>
              <a:gdLst>
                <a:gd name="connsiteX0" fmla="*/ 4291 w 342469"/>
                <a:gd name="connsiteY0" fmla="*/ 159245 h 228124"/>
                <a:gd name="connsiteX1" fmla="*/ 159789 w 342469"/>
                <a:gd name="connsiteY1" fmla="*/ 231959 h 228124"/>
                <a:gd name="connsiteX2" fmla="*/ 160153 w 342469"/>
                <a:gd name="connsiteY2" fmla="*/ 231959 h 228124"/>
                <a:gd name="connsiteX3" fmla="*/ 163066 w 342469"/>
                <a:gd name="connsiteY3" fmla="*/ 232686 h 228124"/>
                <a:gd name="connsiteX4" fmla="*/ 163066 w 342469"/>
                <a:gd name="connsiteY4" fmla="*/ 232686 h 228124"/>
                <a:gd name="connsiteX5" fmla="*/ 163066 w 342469"/>
                <a:gd name="connsiteY5" fmla="*/ 232686 h 228124"/>
                <a:gd name="connsiteX6" fmla="*/ 163066 w 342469"/>
                <a:gd name="connsiteY6" fmla="*/ 232686 h 228124"/>
                <a:gd name="connsiteX7" fmla="*/ 164159 w 342469"/>
                <a:gd name="connsiteY7" fmla="*/ 232686 h 228124"/>
                <a:gd name="connsiteX8" fmla="*/ 164523 w 342469"/>
                <a:gd name="connsiteY8" fmla="*/ 232686 h 228124"/>
                <a:gd name="connsiteX9" fmla="*/ 166708 w 342469"/>
                <a:gd name="connsiteY9" fmla="*/ 231959 h 228124"/>
                <a:gd name="connsiteX10" fmla="*/ 167072 w 342469"/>
                <a:gd name="connsiteY10" fmla="*/ 231959 h 228124"/>
                <a:gd name="connsiteX11" fmla="*/ 167072 w 342469"/>
                <a:gd name="connsiteY11" fmla="*/ 231959 h 228124"/>
                <a:gd name="connsiteX12" fmla="*/ 342234 w 342469"/>
                <a:gd name="connsiteY12" fmla="*/ 122887 h 228124"/>
                <a:gd name="connsiteX13" fmla="*/ 345511 w 342469"/>
                <a:gd name="connsiteY13" fmla="*/ 116707 h 228124"/>
                <a:gd name="connsiteX14" fmla="*/ 345511 w 342469"/>
                <a:gd name="connsiteY14" fmla="*/ 46174 h 228124"/>
                <a:gd name="connsiteX15" fmla="*/ 339684 w 342469"/>
                <a:gd name="connsiteY15" fmla="*/ 38902 h 228124"/>
                <a:gd name="connsiteX16" fmla="*/ 135390 w 342469"/>
                <a:gd name="connsiteY16" fmla="*/ 0 h 228124"/>
                <a:gd name="connsiteX17" fmla="*/ 133205 w 342469"/>
                <a:gd name="connsiteY17" fmla="*/ 0 h 228124"/>
                <a:gd name="connsiteX18" fmla="*/ 133205 w 342469"/>
                <a:gd name="connsiteY18" fmla="*/ 0 h 228124"/>
                <a:gd name="connsiteX19" fmla="*/ 132841 w 342469"/>
                <a:gd name="connsiteY19" fmla="*/ 0 h 228124"/>
                <a:gd name="connsiteX20" fmla="*/ 130656 w 342469"/>
                <a:gd name="connsiteY20" fmla="*/ 727 h 228124"/>
                <a:gd name="connsiteX21" fmla="*/ 130291 w 342469"/>
                <a:gd name="connsiteY21" fmla="*/ 1091 h 228124"/>
                <a:gd name="connsiteX22" fmla="*/ 128471 w 342469"/>
                <a:gd name="connsiteY22" fmla="*/ 2545 h 228124"/>
                <a:gd name="connsiteX23" fmla="*/ 1742 w 342469"/>
                <a:gd name="connsiteY23" fmla="*/ 147974 h 228124"/>
                <a:gd name="connsiteX24" fmla="*/ 286 w 342469"/>
                <a:gd name="connsiteY24" fmla="*/ 154155 h 228124"/>
                <a:gd name="connsiteX25" fmla="*/ 4291 w 342469"/>
                <a:gd name="connsiteY25" fmla="*/ 159245 h 228124"/>
                <a:gd name="connsiteX26" fmla="*/ 330580 w 342469"/>
                <a:gd name="connsiteY26" fmla="*/ 112344 h 228124"/>
                <a:gd name="connsiteX27" fmla="*/ 168528 w 342469"/>
                <a:gd name="connsiteY27" fmla="*/ 213417 h 228124"/>
                <a:gd name="connsiteX28" fmla="*/ 142309 w 342469"/>
                <a:gd name="connsiteY28" fmla="*/ 15997 h 228124"/>
                <a:gd name="connsiteX29" fmla="*/ 330580 w 342469"/>
                <a:gd name="connsiteY29" fmla="*/ 51991 h 228124"/>
                <a:gd name="connsiteX30" fmla="*/ 330580 w 342469"/>
                <a:gd name="connsiteY30" fmla="*/ 112344 h 228124"/>
                <a:gd name="connsiteX31" fmla="*/ 128835 w 342469"/>
                <a:gd name="connsiteY31" fmla="*/ 23996 h 228124"/>
                <a:gd name="connsiteX32" fmla="*/ 153962 w 342469"/>
                <a:gd name="connsiteY32" fmla="*/ 213053 h 228124"/>
                <a:gd name="connsiteX33" fmla="*/ 19222 w 342469"/>
                <a:gd name="connsiteY33" fmla="*/ 150155 h 228124"/>
                <a:gd name="connsiteX34" fmla="*/ 128835 w 342469"/>
                <a:gd name="connsiteY34" fmla="*/ 23996 h 228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342469" h="228124">
                  <a:moveTo>
                    <a:pt x="4291" y="159245"/>
                  </a:moveTo>
                  <a:lnTo>
                    <a:pt x="159789" y="231959"/>
                  </a:lnTo>
                  <a:cubicBezTo>
                    <a:pt x="159789" y="231959"/>
                    <a:pt x="159789" y="231959"/>
                    <a:pt x="160153" y="231959"/>
                  </a:cubicBezTo>
                  <a:cubicBezTo>
                    <a:pt x="160881" y="232323"/>
                    <a:pt x="161973" y="232686"/>
                    <a:pt x="163066" y="232686"/>
                  </a:cubicBezTo>
                  <a:cubicBezTo>
                    <a:pt x="163066" y="232686"/>
                    <a:pt x="163066" y="232686"/>
                    <a:pt x="163066" y="232686"/>
                  </a:cubicBezTo>
                  <a:cubicBezTo>
                    <a:pt x="163066" y="232686"/>
                    <a:pt x="163066" y="232686"/>
                    <a:pt x="163066" y="232686"/>
                  </a:cubicBezTo>
                  <a:cubicBezTo>
                    <a:pt x="163066" y="232686"/>
                    <a:pt x="163066" y="232686"/>
                    <a:pt x="163066" y="232686"/>
                  </a:cubicBezTo>
                  <a:cubicBezTo>
                    <a:pt x="163430" y="232686"/>
                    <a:pt x="163794" y="232686"/>
                    <a:pt x="164159" y="232686"/>
                  </a:cubicBezTo>
                  <a:cubicBezTo>
                    <a:pt x="164159" y="232686"/>
                    <a:pt x="164523" y="232686"/>
                    <a:pt x="164523" y="232686"/>
                  </a:cubicBezTo>
                  <a:cubicBezTo>
                    <a:pt x="165251" y="232686"/>
                    <a:pt x="165979" y="232323"/>
                    <a:pt x="166708" y="231959"/>
                  </a:cubicBezTo>
                  <a:cubicBezTo>
                    <a:pt x="166708" y="231959"/>
                    <a:pt x="167072" y="231959"/>
                    <a:pt x="167072" y="231959"/>
                  </a:cubicBezTo>
                  <a:cubicBezTo>
                    <a:pt x="167072" y="231959"/>
                    <a:pt x="167072" y="231959"/>
                    <a:pt x="167072" y="231959"/>
                  </a:cubicBezTo>
                  <a:lnTo>
                    <a:pt x="342234" y="122887"/>
                  </a:lnTo>
                  <a:cubicBezTo>
                    <a:pt x="344418" y="121433"/>
                    <a:pt x="345511" y="119252"/>
                    <a:pt x="345511" y="116707"/>
                  </a:cubicBezTo>
                  <a:lnTo>
                    <a:pt x="345511" y="46174"/>
                  </a:lnTo>
                  <a:cubicBezTo>
                    <a:pt x="345511" y="42538"/>
                    <a:pt x="342962" y="39629"/>
                    <a:pt x="339684" y="38902"/>
                  </a:cubicBezTo>
                  <a:lnTo>
                    <a:pt x="135390" y="0"/>
                  </a:lnTo>
                  <a:cubicBezTo>
                    <a:pt x="134661" y="0"/>
                    <a:pt x="133933" y="0"/>
                    <a:pt x="133205" y="0"/>
                  </a:cubicBezTo>
                  <a:cubicBezTo>
                    <a:pt x="133205" y="0"/>
                    <a:pt x="133205" y="0"/>
                    <a:pt x="133205" y="0"/>
                  </a:cubicBezTo>
                  <a:cubicBezTo>
                    <a:pt x="133205" y="0"/>
                    <a:pt x="132841" y="0"/>
                    <a:pt x="132841" y="0"/>
                  </a:cubicBezTo>
                  <a:cubicBezTo>
                    <a:pt x="132112" y="0"/>
                    <a:pt x="131384" y="364"/>
                    <a:pt x="130656" y="727"/>
                  </a:cubicBezTo>
                  <a:cubicBezTo>
                    <a:pt x="130656" y="727"/>
                    <a:pt x="130291" y="727"/>
                    <a:pt x="130291" y="1091"/>
                  </a:cubicBezTo>
                  <a:cubicBezTo>
                    <a:pt x="129563" y="1454"/>
                    <a:pt x="129199" y="1818"/>
                    <a:pt x="128471" y="2545"/>
                  </a:cubicBezTo>
                  <a:lnTo>
                    <a:pt x="1742" y="147974"/>
                  </a:lnTo>
                  <a:cubicBezTo>
                    <a:pt x="286" y="149792"/>
                    <a:pt x="-443" y="151973"/>
                    <a:pt x="286" y="154155"/>
                  </a:cubicBezTo>
                  <a:cubicBezTo>
                    <a:pt x="650" y="156336"/>
                    <a:pt x="2107" y="158154"/>
                    <a:pt x="4291" y="159245"/>
                  </a:cubicBezTo>
                  <a:close/>
                  <a:moveTo>
                    <a:pt x="330580" y="112344"/>
                  </a:moveTo>
                  <a:lnTo>
                    <a:pt x="168528" y="213417"/>
                  </a:lnTo>
                  <a:lnTo>
                    <a:pt x="142309" y="15997"/>
                  </a:lnTo>
                  <a:lnTo>
                    <a:pt x="330580" y="51991"/>
                  </a:lnTo>
                  <a:lnTo>
                    <a:pt x="330580" y="112344"/>
                  </a:lnTo>
                  <a:close/>
                  <a:moveTo>
                    <a:pt x="128835" y="23996"/>
                  </a:moveTo>
                  <a:lnTo>
                    <a:pt x="153962" y="213053"/>
                  </a:lnTo>
                  <a:lnTo>
                    <a:pt x="19222" y="150155"/>
                  </a:lnTo>
                  <a:lnTo>
                    <a:pt x="128835" y="23996"/>
                  </a:lnTo>
                  <a:close/>
                </a:path>
              </a:pathLst>
            </a:custGeom>
            <a:grpFill/>
            <a:ln w="95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/>
            </a:p>
          </p:txBody>
        </p:sp>
        <p:sp>
          <p:nvSpPr>
            <p:cNvPr id="44" name="Freeform 27">
              <a:extLst>
                <a:ext uri="{FF2B5EF4-FFF2-40B4-BE49-F238E27FC236}">
                  <a16:creationId xmlns:a16="http://schemas.microsoft.com/office/drawing/2014/main" id="{ED47ED59-C49E-D4ED-06E1-F5E4E1BB211A}"/>
                </a:ext>
              </a:extLst>
            </p:cNvPr>
            <p:cNvSpPr/>
            <p:nvPr/>
          </p:nvSpPr>
          <p:spPr>
            <a:xfrm>
              <a:off x="185191" y="3035908"/>
              <a:ext cx="7183049" cy="12360599"/>
            </a:xfrm>
            <a:custGeom>
              <a:avLst/>
              <a:gdLst>
                <a:gd name="connsiteX0" fmla="*/ 2566162 w 2568523"/>
                <a:gd name="connsiteY0" fmla="*/ 2742788 h 4419916"/>
                <a:gd name="connsiteX1" fmla="*/ 2405567 w 2568523"/>
                <a:gd name="connsiteY1" fmla="*/ 2703886 h 4419916"/>
                <a:gd name="connsiteX2" fmla="*/ 2405567 w 2568523"/>
                <a:gd name="connsiteY2" fmla="*/ 2703886 h 4419916"/>
                <a:gd name="connsiteX3" fmla="*/ 2405567 w 2568523"/>
                <a:gd name="connsiteY3" fmla="*/ 2703886 h 4419916"/>
                <a:gd name="connsiteX4" fmla="*/ 2405203 w 2568523"/>
                <a:gd name="connsiteY4" fmla="*/ 2703886 h 4419916"/>
                <a:gd name="connsiteX5" fmla="*/ 2211105 w 2568523"/>
                <a:gd name="connsiteY5" fmla="*/ 2674800 h 4419916"/>
                <a:gd name="connsiteX6" fmla="*/ 1999163 w 2568523"/>
                <a:gd name="connsiteY6" fmla="*/ 2636625 h 4419916"/>
                <a:gd name="connsiteX7" fmla="*/ 1820723 w 2568523"/>
                <a:gd name="connsiteY7" fmla="*/ 2463565 h 4419916"/>
                <a:gd name="connsiteX8" fmla="*/ 1815261 w 2568523"/>
                <a:gd name="connsiteY8" fmla="*/ 2461384 h 4419916"/>
                <a:gd name="connsiteX9" fmla="*/ 1552700 w 2568523"/>
                <a:gd name="connsiteY9" fmla="*/ 2471200 h 4419916"/>
                <a:gd name="connsiteX10" fmla="*/ 1552700 w 2568523"/>
                <a:gd name="connsiteY10" fmla="*/ 2471200 h 4419916"/>
                <a:gd name="connsiteX11" fmla="*/ 1552700 w 2568523"/>
                <a:gd name="connsiteY11" fmla="*/ 2471200 h 4419916"/>
                <a:gd name="connsiteX12" fmla="*/ 1547602 w 2568523"/>
                <a:gd name="connsiteY12" fmla="*/ 2473381 h 4419916"/>
                <a:gd name="connsiteX13" fmla="*/ 1547602 w 2568523"/>
                <a:gd name="connsiteY13" fmla="*/ 2473381 h 4419916"/>
                <a:gd name="connsiteX14" fmla="*/ 1547602 w 2568523"/>
                <a:gd name="connsiteY14" fmla="*/ 2473381 h 4419916"/>
                <a:gd name="connsiteX15" fmla="*/ 1455469 w 2568523"/>
                <a:gd name="connsiteY15" fmla="*/ 2569728 h 4419916"/>
                <a:gd name="connsiteX16" fmla="*/ 1412134 w 2568523"/>
                <a:gd name="connsiteY16" fmla="*/ 2526463 h 4419916"/>
                <a:gd name="connsiteX17" fmla="*/ 1407036 w 2568523"/>
                <a:gd name="connsiteY17" fmla="*/ 2524282 h 4419916"/>
                <a:gd name="connsiteX18" fmla="*/ 1348041 w 2568523"/>
                <a:gd name="connsiteY18" fmla="*/ 2524282 h 4419916"/>
                <a:gd name="connsiteX19" fmla="*/ 1313446 w 2568523"/>
                <a:gd name="connsiteY19" fmla="*/ 2472291 h 4419916"/>
                <a:gd name="connsiteX20" fmla="*/ 1341487 w 2568523"/>
                <a:gd name="connsiteY20" fmla="*/ 2393395 h 4419916"/>
                <a:gd name="connsiteX21" fmla="*/ 1341487 w 2568523"/>
                <a:gd name="connsiteY21" fmla="*/ 2388669 h 4419916"/>
                <a:gd name="connsiteX22" fmla="*/ 1341487 w 2568523"/>
                <a:gd name="connsiteY22" fmla="*/ 2388669 h 4419916"/>
                <a:gd name="connsiteX23" fmla="*/ 1341122 w 2568523"/>
                <a:gd name="connsiteY23" fmla="*/ 2387942 h 4419916"/>
                <a:gd name="connsiteX24" fmla="*/ 1341122 w 2568523"/>
                <a:gd name="connsiteY24" fmla="*/ 2387942 h 4419916"/>
                <a:gd name="connsiteX25" fmla="*/ 1337845 w 2568523"/>
                <a:gd name="connsiteY25" fmla="*/ 2384670 h 4419916"/>
                <a:gd name="connsiteX26" fmla="*/ 1337845 w 2568523"/>
                <a:gd name="connsiteY26" fmla="*/ 2384670 h 4419916"/>
                <a:gd name="connsiteX27" fmla="*/ 1337845 w 2568523"/>
                <a:gd name="connsiteY27" fmla="*/ 2384670 h 4419916"/>
                <a:gd name="connsiteX28" fmla="*/ 1337845 w 2568523"/>
                <a:gd name="connsiteY28" fmla="*/ 2384670 h 4419916"/>
                <a:gd name="connsiteX29" fmla="*/ 1337117 w 2568523"/>
                <a:gd name="connsiteY29" fmla="*/ 2384306 h 4419916"/>
                <a:gd name="connsiteX30" fmla="*/ 1337117 w 2568523"/>
                <a:gd name="connsiteY30" fmla="*/ 2384306 h 4419916"/>
                <a:gd name="connsiteX31" fmla="*/ 1337117 w 2568523"/>
                <a:gd name="connsiteY31" fmla="*/ 2384306 h 4419916"/>
                <a:gd name="connsiteX32" fmla="*/ 1337117 w 2568523"/>
                <a:gd name="connsiteY32" fmla="*/ 2384306 h 4419916"/>
                <a:gd name="connsiteX33" fmla="*/ 1336024 w 2568523"/>
                <a:gd name="connsiteY33" fmla="*/ 2383943 h 4419916"/>
                <a:gd name="connsiteX34" fmla="*/ 1204198 w 2568523"/>
                <a:gd name="connsiteY34" fmla="*/ 2361401 h 4419916"/>
                <a:gd name="connsiteX35" fmla="*/ 1278487 w 2568523"/>
                <a:gd name="connsiteY35" fmla="*/ 2190159 h 4419916"/>
                <a:gd name="connsiteX36" fmla="*/ 1278123 w 2568523"/>
                <a:gd name="connsiteY36" fmla="*/ 2183978 h 4419916"/>
                <a:gd name="connsiteX37" fmla="*/ 1273024 w 2568523"/>
                <a:gd name="connsiteY37" fmla="*/ 2180342 h 4419916"/>
                <a:gd name="connsiteX38" fmla="*/ 1195094 w 2568523"/>
                <a:gd name="connsiteY38" fmla="*/ 2165799 h 4419916"/>
                <a:gd name="connsiteX39" fmla="*/ 1194001 w 2568523"/>
                <a:gd name="connsiteY39" fmla="*/ 2165799 h 4419916"/>
                <a:gd name="connsiteX40" fmla="*/ 1193637 w 2568523"/>
                <a:gd name="connsiteY40" fmla="*/ 2165799 h 4419916"/>
                <a:gd name="connsiteX41" fmla="*/ 1193273 w 2568523"/>
                <a:gd name="connsiteY41" fmla="*/ 2165799 h 4419916"/>
                <a:gd name="connsiteX42" fmla="*/ 1190724 w 2568523"/>
                <a:gd name="connsiteY42" fmla="*/ 2166163 h 4419916"/>
                <a:gd name="connsiteX43" fmla="*/ 1190360 w 2568523"/>
                <a:gd name="connsiteY43" fmla="*/ 2166527 h 4419916"/>
                <a:gd name="connsiteX44" fmla="*/ 1188539 w 2568523"/>
                <a:gd name="connsiteY44" fmla="*/ 2167617 h 4419916"/>
                <a:gd name="connsiteX45" fmla="*/ 1188175 w 2568523"/>
                <a:gd name="connsiteY45" fmla="*/ 2167981 h 4419916"/>
                <a:gd name="connsiteX46" fmla="*/ 1187810 w 2568523"/>
                <a:gd name="connsiteY46" fmla="*/ 2168344 h 4419916"/>
                <a:gd name="connsiteX47" fmla="*/ 1155036 w 2568523"/>
                <a:gd name="connsiteY47" fmla="*/ 2210519 h 4419916"/>
                <a:gd name="connsiteX48" fmla="*/ 1096406 w 2568523"/>
                <a:gd name="connsiteY48" fmla="*/ 2237423 h 4419916"/>
                <a:gd name="connsiteX49" fmla="*/ 1027215 w 2568523"/>
                <a:gd name="connsiteY49" fmla="*/ 2207246 h 4419916"/>
                <a:gd name="connsiteX50" fmla="*/ 1054527 w 2568523"/>
                <a:gd name="connsiteY50" fmla="*/ 2083632 h 4419916"/>
                <a:gd name="connsiteX51" fmla="*/ 1173972 w 2568523"/>
                <a:gd name="connsiteY51" fmla="*/ 1945474 h 4419916"/>
                <a:gd name="connsiteX52" fmla="*/ 1248990 w 2568523"/>
                <a:gd name="connsiteY52" fmla="*/ 1912753 h 4419916"/>
                <a:gd name="connsiteX53" fmla="*/ 1351683 w 2568523"/>
                <a:gd name="connsiteY53" fmla="*/ 1903664 h 4419916"/>
                <a:gd name="connsiteX54" fmla="*/ 1351683 w 2568523"/>
                <a:gd name="connsiteY54" fmla="*/ 2080360 h 4419916"/>
                <a:gd name="connsiteX55" fmla="*/ 1356053 w 2568523"/>
                <a:gd name="connsiteY55" fmla="*/ 2086904 h 4419916"/>
                <a:gd name="connsiteX56" fmla="*/ 1364065 w 2568523"/>
                <a:gd name="connsiteY56" fmla="*/ 2085450 h 4419916"/>
                <a:gd name="connsiteX57" fmla="*/ 1454013 w 2568523"/>
                <a:gd name="connsiteY57" fmla="*/ 2002919 h 4419916"/>
                <a:gd name="connsiteX58" fmla="*/ 1456198 w 2568523"/>
                <a:gd name="connsiteY58" fmla="*/ 1997465 h 4419916"/>
                <a:gd name="connsiteX59" fmla="*/ 1456198 w 2568523"/>
                <a:gd name="connsiteY59" fmla="*/ 1888757 h 4419916"/>
                <a:gd name="connsiteX60" fmla="*/ 1529030 w 2568523"/>
                <a:gd name="connsiteY60" fmla="*/ 1808771 h 4419916"/>
                <a:gd name="connsiteX61" fmla="*/ 1529030 w 2568523"/>
                <a:gd name="connsiteY61" fmla="*/ 1808771 h 4419916"/>
                <a:gd name="connsiteX62" fmla="*/ 1529394 w 2568523"/>
                <a:gd name="connsiteY62" fmla="*/ 1808408 h 4419916"/>
                <a:gd name="connsiteX63" fmla="*/ 1679064 w 2568523"/>
                <a:gd name="connsiteY63" fmla="*/ 1649527 h 4419916"/>
                <a:gd name="connsiteX64" fmla="*/ 1794504 w 2568523"/>
                <a:gd name="connsiteY64" fmla="*/ 1601535 h 4419916"/>
                <a:gd name="connsiteX65" fmla="*/ 1798145 w 2568523"/>
                <a:gd name="connsiteY65" fmla="*/ 1597899 h 4419916"/>
                <a:gd name="connsiteX66" fmla="*/ 1849492 w 2568523"/>
                <a:gd name="connsiteY66" fmla="*/ 1490282 h 4419916"/>
                <a:gd name="connsiteX67" fmla="*/ 1966388 w 2568523"/>
                <a:gd name="connsiteY67" fmla="*/ 1490282 h 4419916"/>
                <a:gd name="connsiteX68" fmla="*/ 1973671 w 2568523"/>
                <a:gd name="connsiteY68" fmla="*/ 1483011 h 4419916"/>
                <a:gd name="connsiteX69" fmla="*/ 1973671 w 2568523"/>
                <a:gd name="connsiteY69" fmla="*/ 1281228 h 4419916"/>
                <a:gd name="connsiteX70" fmla="*/ 2140457 w 2568523"/>
                <a:gd name="connsiteY70" fmla="*/ 1272503 h 4419916"/>
                <a:gd name="connsiteX71" fmla="*/ 2096030 w 2568523"/>
                <a:gd name="connsiteY71" fmla="*/ 1388118 h 4419916"/>
                <a:gd name="connsiteX72" fmla="*/ 2096758 w 2568523"/>
                <a:gd name="connsiteY72" fmla="*/ 1394663 h 4419916"/>
                <a:gd name="connsiteX73" fmla="*/ 2155024 w 2568523"/>
                <a:gd name="connsiteY73" fmla="*/ 1487010 h 4419916"/>
                <a:gd name="connsiteX74" fmla="*/ 2160486 w 2568523"/>
                <a:gd name="connsiteY74" fmla="*/ 1490282 h 4419916"/>
                <a:gd name="connsiteX75" fmla="*/ 2166313 w 2568523"/>
                <a:gd name="connsiteY75" fmla="*/ 1488101 h 4419916"/>
                <a:gd name="connsiteX76" fmla="*/ 2215110 w 2568523"/>
                <a:gd name="connsiteY76" fmla="*/ 1439382 h 4419916"/>
                <a:gd name="connsiteX77" fmla="*/ 2215839 w 2568523"/>
                <a:gd name="connsiteY77" fmla="*/ 1429929 h 4419916"/>
                <a:gd name="connsiteX78" fmla="*/ 2178330 w 2568523"/>
                <a:gd name="connsiteY78" fmla="*/ 1378302 h 4419916"/>
                <a:gd name="connsiteX79" fmla="*/ 2173960 w 2568523"/>
                <a:gd name="connsiteY79" fmla="*/ 1310314 h 4419916"/>
                <a:gd name="connsiteX80" fmla="*/ 2215839 w 2568523"/>
                <a:gd name="connsiteY80" fmla="*/ 1259050 h 4419916"/>
                <a:gd name="connsiteX81" fmla="*/ 2215110 w 2568523"/>
                <a:gd name="connsiteY81" fmla="*/ 1248870 h 4419916"/>
                <a:gd name="connsiteX82" fmla="*/ 2143371 w 2568523"/>
                <a:gd name="connsiteY82" fmla="*/ 1187063 h 4419916"/>
                <a:gd name="connsiteX83" fmla="*/ 2105498 w 2568523"/>
                <a:gd name="connsiteY83" fmla="*/ 1092171 h 4419916"/>
                <a:gd name="connsiteX84" fmla="*/ 2086197 w 2568523"/>
                <a:gd name="connsiteY84" fmla="*/ 986008 h 4419916"/>
                <a:gd name="connsiteX85" fmla="*/ 2082556 w 2568523"/>
                <a:gd name="connsiteY85" fmla="*/ 980918 h 4419916"/>
                <a:gd name="connsiteX86" fmla="*/ 1867700 w 2568523"/>
                <a:gd name="connsiteY86" fmla="*/ 854758 h 4419916"/>
                <a:gd name="connsiteX87" fmla="*/ 1944174 w 2568523"/>
                <a:gd name="connsiteY87" fmla="*/ 786770 h 4419916"/>
                <a:gd name="connsiteX88" fmla="*/ 2124798 w 2568523"/>
                <a:gd name="connsiteY88" fmla="*/ 862757 h 4419916"/>
                <a:gd name="connsiteX89" fmla="*/ 2132082 w 2568523"/>
                <a:gd name="connsiteY89" fmla="*/ 861666 h 4419916"/>
                <a:gd name="connsiteX90" fmla="*/ 2134631 w 2568523"/>
                <a:gd name="connsiteY90" fmla="*/ 854758 h 4419916"/>
                <a:gd name="connsiteX91" fmla="*/ 2111689 w 2568523"/>
                <a:gd name="connsiteY91" fmla="*/ 717691 h 4419916"/>
                <a:gd name="connsiteX92" fmla="*/ 2210012 w 2568523"/>
                <a:gd name="connsiteY92" fmla="*/ 717691 h 4419916"/>
                <a:gd name="connsiteX93" fmla="*/ 2215839 w 2568523"/>
                <a:gd name="connsiteY93" fmla="*/ 714783 h 4419916"/>
                <a:gd name="connsiteX94" fmla="*/ 2216931 w 2568523"/>
                <a:gd name="connsiteY94" fmla="*/ 708239 h 4419916"/>
                <a:gd name="connsiteX95" fmla="*/ 2187798 w 2568523"/>
                <a:gd name="connsiteY95" fmla="*/ 625708 h 4419916"/>
                <a:gd name="connsiteX96" fmla="*/ 2186706 w 2568523"/>
                <a:gd name="connsiteY96" fmla="*/ 623526 h 4419916"/>
                <a:gd name="connsiteX97" fmla="*/ 2122613 w 2568523"/>
                <a:gd name="connsiteY97" fmla="*/ 546085 h 4419916"/>
                <a:gd name="connsiteX98" fmla="*/ 2049781 w 2568523"/>
                <a:gd name="connsiteY98" fmla="*/ 468281 h 4419916"/>
                <a:gd name="connsiteX99" fmla="*/ 2047596 w 2568523"/>
                <a:gd name="connsiteY99" fmla="*/ 466827 h 4419916"/>
                <a:gd name="connsiteX100" fmla="*/ 1894284 w 2568523"/>
                <a:gd name="connsiteY100" fmla="*/ 395203 h 4419916"/>
                <a:gd name="connsiteX101" fmla="*/ 1837111 w 2568523"/>
                <a:gd name="connsiteY101" fmla="*/ 285768 h 4419916"/>
                <a:gd name="connsiteX102" fmla="*/ 1830556 w 2568523"/>
                <a:gd name="connsiteY102" fmla="*/ 281768 h 4419916"/>
                <a:gd name="connsiteX103" fmla="*/ 1830556 w 2568523"/>
                <a:gd name="connsiteY103" fmla="*/ 281768 h 4419916"/>
                <a:gd name="connsiteX104" fmla="*/ 1824001 w 2568523"/>
                <a:gd name="connsiteY104" fmla="*/ 285768 h 4419916"/>
                <a:gd name="connsiteX105" fmla="*/ 1736602 w 2568523"/>
                <a:gd name="connsiteY105" fmla="*/ 460646 h 4419916"/>
                <a:gd name="connsiteX106" fmla="*/ 1736966 w 2568523"/>
                <a:gd name="connsiteY106" fmla="*/ 467917 h 4419916"/>
                <a:gd name="connsiteX107" fmla="*/ 1743521 w 2568523"/>
                <a:gd name="connsiteY107" fmla="*/ 471189 h 4419916"/>
                <a:gd name="connsiteX108" fmla="*/ 1862238 w 2568523"/>
                <a:gd name="connsiteY108" fmla="*/ 467190 h 4419916"/>
                <a:gd name="connsiteX109" fmla="*/ 1710746 w 2568523"/>
                <a:gd name="connsiteY109" fmla="*/ 560992 h 4419916"/>
                <a:gd name="connsiteX110" fmla="*/ 1593122 w 2568523"/>
                <a:gd name="connsiteY110" fmla="*/ 420289 h 4419916"/>
                <a:gd name="connsiteX111" fmla="*/ 1592030 w 2568523"/>
                <a:gd name="connsiteY111" fmla="*/ 419562 h 4419916"/>
                <a:gd name="connsiteX112" fmla="*/ 1591666 w 2568523"/>
                <a:gd name="connsiteY112" fmla="*/ 419199 h 4419916"/>
                <a:gd name="connsiteX113" fmla="*/ 1586567 w 2568523"/>
                <a:gd name="connsiteY113" fmla="*/ 418108 h 4419916"/>
                <a:gd name="connsiteX114" fmla="*/ 1586203 w 2568523"/>
                <a:gd name="connsiteY114" fmla="*/ 418108 h 4419916"/>
                <a:gd name="connsiteX115" fmla="*/ 1585839 w 2568523"/>
                <a:gd name="connsiteY115" fmla="*/ 418472 h 4419916"/>
                <a:gd name="connsiteX116" fmla="*/ 1584747 w 2568523"/>
                <a:gd name="connsiteY116" fmla="*/ 418835 h 4419916"/>
                <a:gd name="connsiteX117" fmla="*/ 1321822 w 2568523"/>
                <a:gd name="connsiteY117" fmla="*/ 523907 h 4419916"/>
                <a:gd name="connsiteX118" fmla="*/ 1033406 w 2568523"/>
                <a:gd name="connsiteY118" fmla="*/ 240685 h 4419916"/>
                <a:gd name="connsiteX119" fmla="*/ 1033406 w 2568523"/>
                <a:gd name="connsiteY119" fmla="*/ 240685 h 4419916"/>
                <a:gd name="connsiteX120" fmla="*/ 1033042 w 2568523"/>
                <a:gd name="connsiteY120" fmla="*/ 240321 h 4419916"/>
                <a:gd name="connsiteX121" fmla="*/ 1032677 w 2568523"/>
                <a:gd name="connsiteY121" fmla="*/ 239958 h 4419916"/>
                <a:gd name="connsiteX122" fmla="*/ 1031585 w 2568523"/>
                <a:gd name="connsiteY122" fmla="*/ 239230 h 4419916"/>
                <a:gd name="connsiteX123" fmla="*/ 1030857 w 2568523"/>
                <a:gd name="connsiteY123" fmla="*/ 238867 h 4419916"/>
                <a:gd name="connsiteX124" fmla="*/ 1030128 w 2568523"/>
                <a:gd name="connsiteY124" fmla="*/ 238503 h 4419916"/>
                <a:gd name="connsiteX125" fmla="*/ 744990 w 2568523"/>
                <a:gd name="connsiteY125" fmla="*/ 170879 h 4419916"/>
                <a:gd name="connsiteX126" fmla="*/ 551984 w 2568523"/>
                <a:gd name="connsiteY126" fmla="*/ 2181 h 4419916"/>
                <a:gd name="connsiteX127" fmla="*/ 550892 w 2568523"/>
                <a:gd name="connsiteY127" fmla="*/ 1454 h 4419916"/>
                <a:gd name="connsiteX128" fmla="*/ 549799 w 2568523"/>
                <a:gd name="connsiteY128" fmla="*/ 727 h 4419916"/>
                <a:gd name="connsiteX129" fmla="*/ 548342 w 2568523"/>
                <a:gd name="connsiteY129" fmla="*/ 364 h 4419916"/>
                <a:gd name="connsiteX130" fmla="*/ 547250 w 2568523"/>
                <a:gd name="connsiteY130" fmla="*/ 0 h 4419916"/>
                <a:gd name="connsiteX131" fmla="*/ 546886 w 2568523"/>
                <a:gd name="connsiteY131" fmla="*/ 0 h 4419916"/>
                <a:gd name="connsiteX132" fmla="*/ 240626 w 2568523"/>
                <a:gd name="connsiteY132" fmla="*/ 0 h 4419916"/>
                <a:gd name="connsiteX133" fmla="*/ 234799 w 2568523"/>
                <a:gd name="connsiteY133" fmla="*/ 3272 h 4419916"/>
                <a:gd name="connsiteX134" fmla="*/ 234071 w 2568523"/>
                <a:gd name="connsiteY134" fmla="*/ 9816 h 4419916"/>
                <a:gd name="connsiteX135" fmla="*/ 304354 w 2568523"/>
                <a:gd name="connsiteY135" fmla="*/ 201419 h 4419916"/>
                <a:gd name="connsiteX136" fmla="*/ 122273 w 2568523"/>
                <a:gd name="connsiteY136" fmla="*/ 252683 h 4419916"/>
                <a:gd name="connsiteX137" fmla="*/ 117539 w 2568523"/>
                <a:gd name="connsiteY137" fmla="*/ 256682 h 4419916"/>
                <a:gd name="connsiteX138" fmla="*/ 39609 w 2568523"/>
                <a:gd name="connsiteY138" fmla="*/ 421744 h 4419916"/>
                <a:gd name="connsiteX139" fmla="*/ 39244 w 2568523"/>
                <a:gd name="connsiteY139" fmla="*/ 423198 h 4419916"/>
                <a:gd name="connsiteX140" fmla="*/ 279 w 2568523"/>
                <a:gd name="connsiteY140" fmla="*/ 588260 h 4419916"/>
                <a:gd name="connsiteX141" fmla="*/ 2100 w 2568523"/>
                <a:gd name="connsiteY141" fmla="*/ 594804 h 4419916"/>
                <a:gd name="connsiteX142" fmla="*/ 109163 w 2568523"/>
                <a:gd name="connsiteY142" fmla="*/ 711147 h 4419916"/>
                <a:gd name="connsiteX143" fmla="*/ 110984 w 2568523"/>
                <a:gd name="connsiteY143" fmla="*/ 712601 h 4419916"/>
                <a:gd name="connsiteX144" fmla="*/ 110984 w 2568523"/>
                <a:gd name="connsiteY144" fmla="*/ 712601 h 4419916"/>
                <a:gd name="connsiteX145" fmla="*/ 110984 w 2568523"/>
                <a:gd name="connsiteY145" fmla="*/ 712601 h 4419916"/>
                <a:gd name="connsiteX146" fmla="*/ 110984 w 2568523"/>
                <a:gd name="connsiteY146" fmla="*/ 712601 h 4419916"/>
                <a:gd name="connsiteX147" fmla="*/ 112805 w 2568523"/>
                <a:gd name="connsiteY147" fmla="*/ 713329 h 4419916"/>
                <a:gd name="connsiteX148" fmla="*/ 113533 w 2568523"/>
                <a:gd name="connsiteY148" fmla="*/ 713329 h 4419916"/>
                <a:gd name="connsiteX149" fmla="*/ 114262 w 2568523"/>
                <a:gd name="connsiteY149" fmla="*/ 713329 h 4419916"/>
                <a:gd name="connsiteX150" fmla="*/ 114990 w 2568523"/>
                <a:gd name="connsiteY150" fmla="*/ 713329 h 4419916"/>
                <a:gd name="connsiteX151" fmla="*/ 115718 w 2568523"/>
                <a:gd name="connsiteY151" fmla="*/ 713329 h 4419916"/>
                <a:gd name="connsiteX152" fmla="*/ 117903 w 2568523"/>
                <a:gd name="connsiteY152" fmla="*/ 712601 h 4419916"/>
                <a:gd name="connsiteX153" fmla="*/ 117903 w 2568523"/>
                <a:gd name="connsiteY153" fmla="*/ 712601 h 4419916"/>
                <a:gd name="connsiteX154" fmla="*/ 117903 w 2568523"/>
                <a:gd name="connsiteY154" fmla="*/ 712601 h 4419916"/>
                <a:gd name="connsiteX155" fmla="*/ 117903 w 2568523"/>
                <a:gd name="connsiteY155" fmla="*/ 712601 h 4419916"/>
                <a:gd name="connsiteX156" fmla="*/ 266481 w 2568523"/>
                <a:gd name="connsiteY156" fmla="*/ 626435 h 4419916"/>
                <a:gd name="connsiteX157" fmla="*/ 422342 w 2568523"/>
                <a:gd name="connsiteY157" fmla="*/ 650067 h 4419916"/>
                <a:gd name="connsiteX158" fmla="*/ 573834 w 2568523"/>
                <a:gd name="connsiteY158" fmla="*/ 777681 h 4419916"/>
                <a:gd name="connsiteX159" fmla="*/ 583302 w 2568523"/>
                <a:gd name="connsiteY159" fmla="*/ 1017275 h 4419916"/>
                <a:gd name="connsiteX160" fmla="*/ 584759 w 2568523"/>
                <a:gd name="connsiteY160" fmla="*/ 1021638 h 4419916"/>
                <a:gd name="connsiteX161" fmla="*/ 707481 w 2568523"/>
                <a:gd name="connsiteY161" fmla="*/ 1172520 h 4419916"/>
                <a:gd name="connsiteX162" fmla="*/ 559996 w 2568523"/>
                <a:gd name="connsiteY162" fmla="*/ 1376484 h 4419916"/>
                <a:gd name="connsiteX163" fmla="*/ 487163 w 2568523"/>
                <a:gd name="connsiteY163" fmla="*/ 1473558 h 4419916"/>
                <a:gd name="connsiteX164" fmla="*/ 485707 w 2568523"/>
                <a:gd name="connsiteY164" fmla="*/ 1477921 h 4419916"/>
                <a:gd name="connsiteX165" fmla="*/ 485707 w 2568523"/>
                <a:gd name="connsiteY165" fmla="*/ 1647709 h 4419916"/>
                <a:gd name="connsiteX166" fmla="*/ 486799 w 2568523"/>
                <a:gd name="connsiteY166" fmla="*/ 1651345 h 4419916"/>
                <a:gd name="connsiteX167" fmla="*/ 582938 w 2568523"/>
                <a:gd name="connsiteY167" fmla="*/ 1809862 h 4419916"/>
                <a:gd name="connsiteX168" fmla="*/ 582938 w 2568523"/>
                <a:gd name="connsiteY168" fmla="*/ 2026188 h 4419916"/>
                <a:gd name="connsiteX169" fmla="*/ 585123 w 2568523"/>
                <a:gd name="connsiteY169" fmla="*/ 2031278 h 4419916"/>
                <a:gd name="connsiteX170" fmla="*/ 652493 w 2568523"/>
                <a:gd name="connsiteY170" fmla="*/ 2098538 h 4419916"/>
                <a:gd name="connsiteX171" fmla="*/ 700562 w 2568523"/>
                <a:gd name="connsiteY171" fmla="*/ 2175616 h 4419916"/>
                <a:gd name="connsiteX172" fmla="*/ 702747 w 2568523"/>
                <a:gd name="connsiteY172" fmla="*/ 2177797 h 4419916"/>
                <a:gd name="connsiteX173" fmla="*/ 806533 w 2568523"/>
                <a:gd name="connsiteY173" fmla="*/ 2249421 h 4419916"/>
                <a:gd name="connsiteX174" fmla="*/ 806533 w 2568523"/>
                <a:gd name="connsiteY174" fmla="*/ 2249421 h 4419916"/>
                <a:gd name="connsiteX175" fmla="*/ 829475 w 2568523"/>
                <a:gd name="connsiteY175" fmla="*/ 2265418 h 4419916"/>
                <a:gd name="connsiteX176" fmla="*/ 1003909 w 2568523"/>
                <a:gd name="connsiteY176" fmla="*/ 2371945 h 4419916"/>
                <a:gd name="connsiteX177" fmla="*/ 1085845 w 2568523"/>
                <a:gd name="connsiteY177" fmla="*/ 2453748 h 4419916"/>
                <a:gd name="connsiteX178" fmla="*/ 1092036 w 2568523"/>
                <a:gd name="connsiteY178" fmla="*/ 2455930 h 4419916"/>
                <a:gd name="connsiteX179" fmla="*/ 1253724 w 2568523"/>
                <a:gd name="connsiteY179" fmla="*/ 2429026 h 4419916"/>
                <a:gd name="connsiteX180" fmla="*/ 1239886 w 2568523"/>
                <a:gd name="connsiteY180" fmla="*/ 2459929 h 4419916"/>
                <a:gd name="connsiteX181" fmla="*/ 1191452 w 2568523"/>
                <a:gd name="connsiteY181" fmla="*/ 2532280 h 4419916"/>
                <a:gd name="connsiteX182" fmla="*/ 1192545 w 2568523"/>
                <a:gd name="connsiteY182" fmla="*/ 2541733 h 4419916"/>
                <a:gd name="connsiteX183" fmla="*/ 1309076 w 2568523"/>
                <a:gd name="connsiteY183" fmla="*/ 2653350 h 4419916"/>
                <a:gd name="connsiteX184" fmla="*/ 1314539 w 2568523"/>
                <a:gd name="connsiteY184" fmla="*/ 2655531 h 4419916"/>
                <a:gd name="connsiteX185" fmla="*/ 1319637 w 2568523"/>
                <a:gd name="connsiteY185" fmla="*/ 2652622 h 4419916"/>
                <a:gd name="connsiteX186" fmla="*/ 1352047 w 2568523"/>
                <a:gd name="connsiteY186" fmla="*/ 2610812 h 4419916"/>
                <a:gd name="connsiteX187" fmla="*/ 1445637 w 2568523"/>
                <a:gd name="connsiteY187" fmla="*/ 2589724 h 4419916"/>
                <a:gd name="connsiteX188" fmla="*/ 1424515 w 2568523"/>
                <a:gd name="connsiteY188" fmla="*/ 2709340 h 4419916"/>
                <a:gd name="connsiteX189" fmla="*/ 1356417 w 2568523"/>
                <a:gd name="connsiteY189" fmla="*/ 2966749 h 4419916"/>
                <a:gd name="connsiteX190" fmla="*/ 1356053 w 2568523"/>
                <a:gd name="connsiteY190" fmla="*/ 2969294 h 4419916"/>
                <a:gd name="connsiteX191" fmla="*/ 1356053 w 2568523"/>
                <a:gd name="connsiteY191" fmla="*/ 2969294 h 4419916"/>
                <a:gd name="connsiteX192" fmla="*/ 1356053 w 2568523"/>
                <a:gd name="connsiteY192" fmla="*/ 2970021 h 4419916"/>
                <a:gd name="connsiteX193" fmla="*/ 1356417 w 2568523"/>
                <a:gd name="connsiteY193" fmla="*/ 2971839 h 4419916"/>
                <a:gd name="connsiteX194" fmla="*/ 1453648 w 2568523"/>
                <a:gd name="connsiteY194" fmla="*/ 3190346 h 4419916"/>
                <a:gd name="connsiteX195" fmla="*/ 1454013 w 2568523"/>
                <a:gd name="connsiteY195" fmla="*/ 3190709 h 4419916"/>
                <a:gd name="connsiteX196" fmla="*/ 1454741 w 2568523"/>
                <a:gd name="connsiteY196" fmla="*/ 3191436 h 4419916"/>
                <a:gd name="connsiteX197" fmla="*/ 1455469 w 2568523"/>
                <a:gd name="connsiteY197" fmla="*/ 3192527 h 4419916"/>
                <a:gd name="connsiteX198" fmla="*/ 1455833 w 2568523"/>
                <a:gd name="connsiteY198" fmla="*/ 3192890 h 4419916"/>
                <a:gd name="connsiteX199" fmla="*/ 1456562 w 2568523"/>
                <a:gd name="connsiteY199" fmla="*/ 3193254 h 4419916"/>
                <a:gd name="connsiteX200" fmla="*/ 1456926 w 2568523"/>
                <a:gd name="connsiteY200" fmla="*/ 3193618 h 4419916"/>
                <a:gd name="connsiteX201" fmla="*/ 1633544 w 2568523"/>
                <a:gd name="connsiteY201" fmla="*/ 3303053 h 4419916"/>
                <a:gd name="connsiteX202" fmla="*/ 1638278 w 2568523"/>
                <a:gd name="connsiteY202" fmla="*/ 3547373 h 4419916"/>
                <a:gd name="connsiteX203" fmla="*/ 1672145 w 2568523"/>
                <a:gd name="connsiteY203" fmla="*/ 3838231 h 4419916"/>
                <a:gd name="connsiteX204" fmla="*/ 1657579 w 2568523"/>
                <a:gd name="connsiteY204" fmla="*/ 4206530 h 4419916"/>
                <a:gd name="connsiteX205" fmla="*/ 1657579 w 2568523"/>
                <a:gd name="connsiteY205" fmla="*/ 4206893 h 4419916"/>
                <a:gd name="connsiteX206" fmla="*/ 1657579 w 2568523"/>
                <a:gd name="connsiteY206" fmla="*/ 4207621 h 4419916"/>
                <a:gd name="connsiteX207" fmla="*/ 1657943 w 2568523"/>
                <a:gd name="connsiteY207" fmla="*/ 4209802 h 4419916"/>
                <a:gd name="connsiteX208" fmla="*/ 1657943 w 2568523"/>
                <a:gd name="connsiteY208" fmla="*/ 4209802 h 4419916"/>
                <a:gd name="connsiteX209" fmla="*/ 1659400 w 2568523"/>
                <a:gd name="connsiteY209" fmla="*/ 4211983 h 4419916"/>
                <a:gd name="connsiteX210" fmla="*/ 1659764 w 2568523"/>
                <a:gd name="connsiteY210" fmla="*/ 4212347 h 4419916"/>
                <a:gd name="connsiteX211" fmla="*/ 1829827 w 2568523"/>
                <a:gd name="connsiteY211" fmla="*/ 4377409 h 4419916"/>
                <a:gd name="connsiteX212" fmla="*/ 1829827 w 2568523"/>
                <a:gd name="connsiteY212" fmla="*/ 4377409 h 4419916"/>
                <a:gd name="connsiteX213" fmla="*/ 1830192 w 2568523"/>
                <a:gd name="connsiteY213" fmla="*/ 4377409 h 4419916"/>
                <a:gd name="connsiteX214" fmla="*/ 1832012 w 2568523"/>
                <a:gd name="connsiteY214" fmla="*/ 4378499 h 4419916"/>
                <a:gd name="connsiteX215" fmla="*/ 1832377 w 2568523"/>
                <a:gd name="connsiteY215" fmla="*/ 4378863 h 4419916"/>
                <a:gd name="connsiteX216" fmla="*/ 1832741 w 2568523"/>
                <a:gd name="connsiteY216" fmla="*/ 4378863 h 4419916"/>
                <a:gd name="connsiteX217" fmla="*/ 1833105 w 2568523"/>
                <a:gd name="connsiteY217" fmla="*/ 4379226 h 4419916"/>
                <a:gd name="connsiteX218" fmla="*/ 2037400 w 2568523"/>
                <a:gd name="connsiteY218" fmla="*/ 4427945 h 4419916"/>
                <a:gd name="connsiteX219" fmla="*/ 2039220 w 2568523"/>
                <a:gd name="connsiteY219" fmla="*/ 4428309 h 4419916"/>
                <a:gd name="connsiteX220" fmla="*/ 2045775 w 2568523"/>
                <a:gd name="connsiteY220" fmla="*/ 4424309 h 4419916"/>
                <a:gd name="connsiteX221" fmla="*/ 2043954 w 2568523"/>
                <a:gd name="connsiteY221" fmla="*/ 4415584 h 4419916"/>
                <a:gd name="connsiteX222" fmla="*/ 1878625 w 2568523"/>
                <a:gd name="connsiteY222" fmla="*/ 4278881 h 4419916"/>
                <a:gd name="connsiteX223" fmla="*/ 1948180 w 2568523"/>
                <a:gd name="connsiteY223" fmla="*/ 4162901 h 4419916"/>
                <a:gd name="connsiteX224" fmla="*/ 1947816 w 2568523"/>
                <a:gd name="connsiteY224" fmla="*/ 4154902 h 4419916"/>
                <a:gd name="connsiteX225" fmla="*/ 1891735 w 2568523"/>
                <a:gd name="connsiteY225" fmla="*/ 4080370 h 4419916"/>
                <a:gd name="connsiteX226" fmla="*/ 1943446 w 2568523"/>
                <a:gd name="connsiteY226" fmla="*/ 3920762 h 4419916"/>
                <a:gd name="connsiteX227" fmla="*/ 2083648 w 2568523"/>
                <a:gd name="connsiteY227" fmla="*/ 3789149 h 4419916"/>
                <a:gd name="connsiteX228" fmla="*/ 2234411 w 2568523"/>
                <a:gd name="connsiteY228" fmla="*/ 3628813 h 4419916"/>
                <a:gd name="connsiteX229" fmla="*/ 2234411 w 2568523"/>
                <a:gd name="connsiteY229" fmla="*/ 3628813 h 4419916"/>
                <a:gd name="connsiteX230" fmla="*/ 2235503 w 2568523"/>
                <a:gd name="connsiteY230" fmla="*/ 3626996 h 4419916"/>
                <a:gd name="connsiteX231" fmla="*/ 2235503 w 2568523"/>
                <a:gd name="connsiteY231" fmla="*/ 3626632 h 4419916"/>
                <a:gd name="connsiteX232" fmla="*/ 2235868 w 2568523"/>
                <a:gd name="connsiteY232" fmla="*/ 3624814 h 4419916"/>
                <a:gd name="connsiteX233" fmla="*/ 2235868 w 2568523"/>
                <a:gd name="connsiteY233" fmla="*/ 3624087 h 4419916"/>
                <a:gd name="connsiteX234" fmla="*/ 2235868 w 2568523"/>
                <a:gd name="connsiteY234" fmla="*/ 3624087 h 4419916"/>
                <a:gd name="connsiteX235" fmla="*/ 2240602 w 2568523"/>
                <a:gd name="connsiteY235" fmla="*/ 3464115 h 4419916"/>
                <a:gd name="connsiteX236" fmla="*/ 2406295 w 2568523"/>
                <a:gd name="connsiteY236" fmla="*/ 3402672 h 4419916"/>
                <a:gd name="connsiteX237" fmla="*/ 2406660 w 2568523"/>
                <a:gd name="connsiteY237" fmla="*/ 3402308 h 4419916"/>
                <a:gd name="connsiteX238" fmla="*/ 2407024 w 2568523"/>
                <a:gd name="connsiteY238" fmla="*/ 3401944 h 4419916"/>
                <a:gd name="connsiteX239" fmla="*/ 2409209 w 2568523"/>
                <a:gd name="connsiteY239" fmla="*/ 3400127 h 4419916"/>
                <a:gd name="connsiteX240" fmla="*/ 2409209 w 2568523"/>
                <a:gd name="connsiteY240" fmla="*/ 3400127 h 4419916"/>
                <a:gd name="connsiteX241" fmla="*/ 2409209 w 2568523"/>
                <a:gd name="connsiteY241" fmla="*/ 3399763 h 4419916"/>
                <a:gd name="connsiteX242" fmla="*/ 2410301 w 2568523"/>
                <a:gd name="connsiteY242" fmla="*/ 3397582 h 4419916"/>
                <a:gd name="connsiteX243" fmla="*/ 2410301 w 2568523"/>
                <a:gd name="connsiteY243" fmla="*/ 3397218 h 4419916"/>
                <a:gd name="connsiteX244" fmla="*/ 2410301 w 2568523"/>
                <a:gd name="connsiteY244" fmla="*/ 3397218 h 4419916"/>
                <a:gd name="connsiteX245" fmla="*/ 2468203 w 2568523"/>
                <a:gd name="connsiteY245" fmla="*/ 3122721 h 4419916"/>
                <a:gd name="connsiteX246" fmla="*/ 2568711 w 2568523"/>
                <a:gd name="connsiteY246" fmla="*/ 3027102 h 4419916"/>
                <a:gd name="connsiteX247" fmla="*/ 2569076 w 2568523"/>
                <a:gd name="connsiteY247" fmla="*/ 3026738 h 4419916"/>
                <a:gd name="connsiteX248" fmla="*/ 2569804 w 2568523"/>
                <a:gd name="connsiteY248" fmla="*/ 3025284 h 4419916"/>
                <a:gd name="connsiteX249" fmla="*/ 2570532 w 2568523"/>
                <a:gd name="connsiteY249" fmla="*/ 3024193 h 4419916"/>
                <a:gd name="connsiteX250" fmla="*/ 2570896 w 2568523"/>
                <a:gd name="connsiteY250" fmla="*/ 3022739 h 4419916"/>
                <a:gd name="connsiteX251" fmla="*/ 2571261 w 2568523"/>
                <a:gd name="connsiteY251" fmla="*/ 3021648 h 4419916"/>
                <a:gd name="connsiteX252" fmla="*/ 2571261 w 2568523"/>
                <a:gd name="connsiteY252" fmla="*/ 2749696 h 4419916"/>
                <a:gd name="connsiteX253" fmla="*/ 2566162 w 2568523"/>
                <a:gd name="connsiteY253" fmla="*/ 2742788 h 4419916"/>
                <a:gd name="connsiteX254" fmla="*/ 1200556 w 2568523"/>
                <a:gd name="connsiteY254" fmla="*/ 2331225 h 4419916"/>
                <a:gd name="connsiteX255" fmla="*/ 1200556 w 2568523"/>
                <a:gd name="connsiteY255" fmla="*/ 2181069 h 4419916"/>
                <a:gd name="connsiteX256" fmla="*/ 1260643 w 2568523"/>
                <a:gd name="connsiteY256" fmla="*/ 2192340 h 4419916"/>
                <a:gd name="connsiteX257" fmla="*/ 1200556 w 2568523"/>
                <a:gd name="connsiteY257" fmla="*/ 2331225 h 4419916"/>
                <a:gd name="connsiteX258" fmla="*/ 1042146 w 2568523"/>
                <a:gd name="connsiteY258" fmla="*/ 2075270 h 4419916"/>
                <a:gd name="connsiteX259" fmla="*/ 1040689 w 2568523"/>
                <a:gd name="connsiteY259" fmla="*/ 2078542 h 4419916"/>
                <a:gd name="connsiteX260" fmla="*/ 1012649 w 2568523"/>
                <a:gd name="connsiteY260" fmla="*/ 2204701 h 4419916"/>
                <a:gd name="connsiteX261" fmla="*/ 821464 w 2568523"/>
                <a:gd name="connsiteY261" fmla="*/ 2234878 h 4419916"/>
                <a:gd name="connsiteX262" fmla="*/ 940180 w 2568523"/>
                <a:gd name="connsiteY262" fmla="*/ 1818951 h 4419916"/>
                <a:gd name="connsiteX263" fmla="*/ 1157585 w 2568523"/>
                <a:gd name="connsiteY263" fmla="*/ 1941112 h 4419916"/>
                <a:gd name="connsiteX264" fmla="*/ 1042146 w 2568523"/>
                <a:gd name="connsiteY264" fmla="*/ 2075270 h 4419916"/>
                <a:gd name="connsiteX265" fmla="*/ 636105 w 2568523"/>
                <a:gd name="connsiteY265" fmla="*/ 248320 h 4419916"/>
                <a:gd name="connsiteX266" fmla="*/ 267938 w 2568523"/>
                <a:gd name="connsiteY266" fmla="*/ 427197 h 4419916"/>
                <a:gd name="connsiteX267" fmla="*/ 318921 w 2568523"/>
                <a:gd name="connsiteY267" fmla="*/ 214144 h 4419916"/>
                <a:gd name="connsiteX268" fmla="*/ 636105 w 2568523"/>
                <a:gd name="connsiteY268" fmla="*/ 248320 h 4419916"/>
                <a:gd name="connsiteX269" fmla="*/ 652857 w 2568523"/>
                <a:gd name="connsiteY269" fmla="*/ 256682 h 4419916"/>
                <a:gd name="connsiteX270" fmla="*/ 575655 w 2568523"/>
                <a:gd name="connsiteY270" fmla="*/ 758775 h 4419916"/>
                <a:gd name="connsiteX271" fmla="*/ 269395 w 2568523"/>
                <a:gd name="connsiteY271" fmla="*/ 442831 h 4419916"/>
                <a:gd name="connsiteX272" fmla="*/ 652857 w 2568523"/>
                <a:gd name="connsiteY272" fmla="*/ 256682 h 4419916"/>
                <a:gd name="connsiteX273" fmla="*/ 1805064 w 2568523"/>
                <a:gd name="connsiteY273" fmla="*/ 519181 h 4419916"/>
                <a:gd name="connsiteX274" fmla="*/ 1846579 w 2568523"/>
                <a:gd name="connsiteY274" fmla="*/ 571535 h 4419916"/>
                <a:gd name="connsiteX275" fmla="*/ 1808706 w 2568523"/>
                <a:gd name="connsiteY275" fmla="*/ 659156 h 4419916"/>
                <a:gd name="connsiteX276" fmla="*/ 1720579 w 2568523"/>
                <a:gd name="connsiteY276" fmla="*/ 571899 h 4419916"/>
                <a:gd name="connsiteX277" fmla="*/ 1805064 w 2568523"/>
                <a:gd name="connsiteY277" fmla="*/ 519181 h 4419916"/>
                <a:gd name="connsiteX278" fmla="*/ 1242070 w 2568523"/>
                <a:gd name="connsiteY278" fmla="*/ 1899664 h 4419916"/>
                <a:gd name="connsiteX279" fmla="*/ 1169602 w 2568523"/>
                <a:gd name="connsiteY279" fmla="*/ 1931295 h 4419916"/>
                <a:gd name="connsiteX280" fmla="*/ 950741 w 2568523"/>
                <a:gd name="connsiteY280" fmla="*/ 1808408 h 4419916"/>
                <a:gd name="connsiteX281" fmla="*/ 1511186 w 2568523"/>
                <a:gd name="connsiteY281" fmla="*/ 1495736 h 4419916"/>
                <a:gd name="connsiteX282" fmla="*/ 1242070 w 2568523"/>
                <a:gd name="connsiteY282" fmla="*/ 1899664 h 4419916"/>
                <a:gd name="connsiteX283" fmla="*/ 1118620 w 2568523"/>
                <a:gd name="connsiteY283" fmla="*/ 1237963 h 4419916"/>
                <a:gd name="connsiteX284" fmla="*/ 1519198 w 2568523"/>
                <a:gd name="connsiteY284" fmla="*/ 1474285 h 4419916"/>
                <a:gd name="connsiteX285" fmla="*/ 948192 w 2568523"/>
                <a:gd name="connsiteY285" fmla="*/ 1793138 h 4419916"/>
                <a:gd name="connsiteX286" fmla="*/ 1118620 w 2568523"/>
                <a:gd name="connsiteY286" fmla="*/ 1237963 h 4419916"/>
                <a:gd name="connsiteX287" fmla="*/ 1728955 w 2568523"/>
                <a:gd name="connsiteY287" fmla="*/ 1219784 h 4419916"/>
                <a:gd name="connsiteX288" fmla="*/ 1132094 w 2568523"/>
                <a:gd name="connsiteY288" fmla="*/ 1219784 h 4419916"/>
                <a:gd name="connsiteX289" fmla="*/ 1448550 w 2568523"/>
                <a:gd name="connsiteY289" fmla="*/ 906385 h 4419916"/>
                <a:gd name="connsiteX290" fmla="*/ 1728955 w 2568523"/>
                <a:gd name="connsiteY290" fmla="*/ 1219784 h 4419916"/>
                <a:gd name="connsiteX291" fmla="*/ 1431070 w 2568523"/>
                <a:gd name="connsiteY291" fmla="*/ 902750 h 4419916"/>
                <a:gd name="connsiteX292" fmla="*/ 1119712 w 2568523"/>
                <a:gd name="connsiteY292" fmla="*/ 1211422 h 4419916"/>
                <a:gd name="connsiteX293" fmla="*/ 1078926 w 2568523"/>
                <a:gd name="connsiteY293" fmla="*/ 902750 h 4419916"/>
                <a:gd name="connsiteX294" fmla="*/ 1431070 w 2568523"/>
                <a:gd name="connsiteY294" fmla="*/ 902750 h 4419916"/>
                <a:gd name="connsiteX295" fmla="*/ 1084388 w 2568523"/>
                <a:gd name="connsiteY295" fmla="*/ 888207 h 4419916"/>
                <a:gd name="connsiteX296" fmla="*/ 1317816 w 2568523"/>
                <a:gd name="connsiteY296" fmla="*/ 547176 h 4419916"/>
                <a:gd name="connsiteX297" fmla="*/ 1438354 w 2568523"/>
                <a:gd name="connsiteY297" fmla="*/ 888207 h 4419916"/>
                <a:gd name="connsiteX298" fmla="*/ 1084388 w 2568523"/>
                <a:gd name="connsiteY298" fmla="*/ 888207 h 4419916"/>
                <a:gd name="connsiteX299" fmla="*/ 939088 w 2568523"/>
                <a:gd name="connsiteY299" fmla="*/ 1772778 h 4419916"/>
                <a:gd name="connsiteX300" fmla="*/ 914325 w 2568523"/>
                <a:gd name="connsiteY300" fmla="*/ 1556452 h 4419916"/>
                <a:gd name="connsiteX301" fmla="*/ 1091672 w 2568523"/>
                <a:gd name="connsiteY301" fmla="*/ 1276865 h 4419916"/>
                <a:gd name="connsiteX302" fmla="*/ 939088 w 2568523"/>
                <a:gd name="connsiteY302" fmla="*/ 1772778 h 4419916"/>
                <a:gd name="connsiteX303" fmla="*/ 1540683 w 2568523"/>
                <a:gd name="connsiteY303" fmla="*/ 1493918 h 4419916"/>
                <a:gd name="connsiteX304" fmla="*/ 1665226 w 2568523"/>
                <a:gd name="connsiteY304" fmla="*/ 1642982 h 4419916"/>
                <a:gd name="connsiteX305" fmla="*/ 1531943 w 2568523"/>
                <a:gd name="connsiteY305" fmla="*/ 1784412 h 4419916"/>
                <a:gd name="connsiteX306" fmla="*/ 1540683 w 2568523"/>
                <a:gd name="connsiteY306" fmla="*/ 1493918 h 4419916"/>
                <a:gd name="connsiteX307" fmla="*/ 1532307 w 2568523"/>
                <a:gd name="connsiteY307" fmla="*/ 1465196 h 4419916"/>
                <a:gd name="connsiteX308" fmla="*/ 1141198 w 2568523"/>
                <a:gd name="connsiteY308" fmla="*/ 1234327 h 4419916"/>
                <a:gd name="connsiteX309" fmla="*/ 1729683 w 2568523"/>
                <a:gd name="connsiteY309" fmla="*/ 1234327 h 4419916"/>
                <a:gd name="connsiteX310" fmla="*/ 1532307 w 2568523"/>
                <a:gd name="connsiteY310" fmla="*/ 1465196 h 4419916"/>
                <a:gd name="connsiteX311" fmla="*/ 1742064 w 2568523"/>
                <a:gd name="connsiteY311" fmla="*/ 1212150 h 4419916"/>
                <a:gd name="connsiteX312" fmla="*/ 1463845 w 2568523"/>
                <a:gd name="connsiteY312" fmla="*/ 901295 h 4419916"/>
                <a:gd name="connsiteX313" fmla="*/ 1844758 w 2568523"/>
                <a:gd name="connsiteY313" fmla="*/ 864938 h 4419916"/>
                <a:gd name="connsiteX314" fmla="*/ 1742064 w 2568523"/>
                <a:gd name="connsiteY314" fmla="*/ 1212150 h 4419916"/>
                <a:gd name="connsiteX315" fmla="*/ 1332383 w 2568523"/>
                <a:gd name="connsiteY315" fmla="*/ 545358 h 4419916"/>
                <a:gd name="connsiteX316" fmla="*/ 1613515 w 2568523"/>
                <a:gd name="connsiteY316" fmla="*/ 674426 h 4419916"/>
                <a:gd name="connsiteX317" fmla="*/ 1451099 w 2568523"/>
                <a:gd name="connsiteY317" fmla="*/ 880572 h 4419916"/>
                <a:gd name="connsiteX318" fmla="*/ 1332383 w 2568523"/>
                <a:gd name="connsiteY318" fmla="*/ 545358 h 4419916"/>
                <a:gd name="connsiteX319" fmla="*/ 1629539 w 2568523"/>
                <a:gd name="connsiteY319" fmla="*/ 654430 h 4419916"/>
                <a:gd name="connsiteX320" fmla="*/ 1598221 w 2568523"/>
                <a:gd name="connsiteY320" fmla="*/ 449375 h 4419916"/>
                <a:gd name="connsiteX321" fmla="*/ 1699093 w 2568523"/>
                <a:gd name="connsiteY321" fmla="*/ 570445 h 4419916"/>
                <a:gd name="connsiteX322" fmla="*/ 1629539 w 2568523"/>
                <a:gd name="connsiteY322" fmla="*/ 654430 h 4419916"/>
                <a:gd name="connsiteX323" fmla="*/ 1615700 w 2568523"/>
                <a:gd name="connsiteY323" fmla="*/ 659520 h 4419916"/>
                <a:gd name="connsiteX324" fmla="*/ 1338209 w 2568523"/>
                <a:gd name="connsiteY324" fmla="*/ 531906 h 4419916"/>
                <a:gd name="connsiteX325" fmla="*/ 1581469 w 2568523"/>
                <a:gd name="connsiteY325" fmla="*/ 434832 h 4419916"/>
                <a:gd name="connsiteX326" fmla="*/ 1615700 w 2568523"/>
                <a:gd name="connsiteY326" fmla="*/ 659520 h 4419916"/>
                <a:gd name="connsiteX327" fmla="*/ 1076377 w 2568523"/>
                <a:gd name="connsiteY327" fmla="*/ 874027 h 4419916"/>
                <a:gd name="connsiteX328" fmla="*/ 1036319 w 2568523"/>
                <a:gd name="connsiteY328" fmla="*/ 263590 h 4419916"/>
                <a:gd name="connsiteX329" fmla="*/ 1310169 w 2568523"/>
                <a:gd name="connsiteY329" fmla="*/ 532270 h 4419916"/>
                <a:gd name="connsiteX330" fmla="*/ 1076377 w 2568523"/>
                <a:gd name="connsiteY330" fmla="*/ 874027 h 4419916"/>
                <a:gd name="connsiteX331" fmla="*/ 668516 w 2568523"/>
                <a:gd name="connsiteY331" fmla="*/ 251228 h 4419916"/>
                <a:gd name="connsiteX332" fmla="*/ 1012649 w 2568523"/>
                <a:gd name="connsiteY332" fmla="*/ 252319 h 4419916"/>
                <a:gd name="connsiteX333" fmla="*/ 592042 w 2568523"/>
                <a:gd name="connsiteY333" fmla="*/ 749686 h 4419916"/>
                <a:gd name="connsiteX334" fmla="*/ 668516 w 2568523"/>
                <a:gd name="connsiteY334" fmla="*/ 251228 h 4419916"/>
                <a:gd name="connsiteX335" fmla="*/ 1022117 w 2568523"/>
                <a:gd name="connsiteY335" fmla="*/ 263590 h 4419916"/>
                <a:gd name="connsiteX336" fmla="*/ 1062903 w 2568523"/>
                <a:gd name="connsiteY336" fmla="*/ 886025 h 4419916"/>
                <a:gd name="connsiteX337" fmla="*/ 594227 w 2568523"/>
                <a:gd name="connsiteY337" fmla="*/ 770046 h 4419916"/>
                <a:gd name="connsiteX338" fmla="*/ 1022117 w 2568523"/>
                <a:gd name="connsiteY338" fmla="*/ 263590 h 4419916"/>
                <a:gd name="connsiteX339" fmla="*/ 1105874 w 2568523"/>
                <a:gd name="connsiteY339" fmla="*/ 1218330 h 4419916"/>
                <a:gd name="connsiteX340" fmla="*/ 734793 w 2568523"/>
                <a:gd name="connsiteY340" fmla="*/ 1167430 h 4419916"/>
                <a:gd name="connsiteX341" fmla="*/ 1065088 w 2568523"/>
                <a:gd name="connsiteY341" fmla="*/ 909294 h 4419916"/>
                <a:gd name="connsiteX342" fmla="*/ 1105874 w 2568523"/>
                <a:gd name="connsiteY342" fmla="*/ 1218330 h 4419916"/>
                <a:gd name="connsiteX343" fmla="*/ 1102232 w 2568523"/>
                <a:gd name="connsiteY343" fmla="*/ 1232510 h 4419916"/>
                <a:gd name="connsiteX344" fmla="*/ 907406 w 2568523"/>
                <a:gd name="connsiteY344" fmla="*/ 1539728 h 4419916"/>
                <a:gd name="connsiteX345" fmla="*/ 729695 w 2568523"/>
                <a:gd name="connsiteY345" fmla="*/ 1181246 h 4419916"/>
                <a:gd name="connsiteX346" fmla="*/ 1102232 w 2568523"/>
                <a:gd name="connsiteY346" fmla="*/ 1232510 h 4419916"/>
                <a:gd name="connsiteX347" fmla="*/ 927435 w 2568523"/>
                <a:gd name="connsiteY347" fmla="*/ 1801136 h 4419916"/>
                <a:gd name="connsiteX348" fmla="*/ 610978 w 2568523"/>
                <a:gd name="connsiteY348" fmla="*/ 1801136 h 4419916"/>
                <a:gd name="connsiteX349" fmla="*/ 900487 w 2568523"/>
                <a:gd name="connsiteY349" fmla="*/ 1568814 h 4419916"/>
                <a:gd name="connsiteX350" fmla="*/ 927435 w 2568523"/>
                <a:gd name="connsiteY350" fmla="*/ 1801136 h 4419916"/>
                <a:gd name="connsiteX351" fmla="*/ 1443452 w 2568523"/>
                <a:gd name="connsiteY351" fmla="*/ 1881122 h 4419916"/>
                <a:gd name="connsiteX352" fmla="*/ 1441631 w 2568523"/>
                <a:gd name="connsiteY352" fmla="*/ 1885849 h 4419916"/>
                <a:gd name="connsiteX353" fmla="*/ 1441631 w 2568523"/>
                <a:gd name="connsiteY353" fmla="*/ 1994193 h 4419916"/>
                <a:gd name="connsiteX354" fmla="*/ 1366250 w 2568523"/>
                <a:gd name="connsiteY354" fmla="*/ 2063272 h 4419916"/>
                <a:gd name="connsiteX355" fmla="*/ 1366250 w 2568523"/>
                <a:gd name="connsiteY355" fmla="*/ 1895302 h 4419916"/>
                <a:gd name="connsiteX356" fmla="*/ 1364065 w 2568523"/>
                <a:gd name="connsiteY356" fmla="*/ 1889848 h 4419916"/>
                <a:gd name="connsiteX357" fmla="*/ 1358602 w 2568523"/>
                <a:gd name="connsiteY357" fmla="*/ 1888030 h 4419916"/>
                <a:gd name="connsiteX358" fmla="*/ 1261735 w 2568523"/>
                <a:gd name="connsiteY358" fmla="*/ 1896392 h 4419916"/>
                <a:gd name="connsiteX359" fmla="*/ 1526117 w 2568523"/>
                <a:gd name="connsiteY359" fmla="*/ 1499372 h 4419916"/>
                <a:gd name="connsiteX360" fmla="*/ 1517377 w 2568523"/>
                <a:gd name="connsiteY360" fmla="*/ 1800046 h 4419916"/>
                <a:gd name="connsiteX361" fmla="*/ 1443452 w 2568523"/>
                <a:gd name="connsiteY361" fmla="*/ 1881122 h 4419916"/>
                <a:gd name="connsiteX362" fmla="*/ 1786128 w 2568523"/>
                <a:gd name="connsiteY362" fmla="*/ 1589174 h 4419916"/>
                <a:gd name="connsiteX363" fmla="*/ 1676879 w 2568523"/>
                <a:gd name="connsiteY363" fmla="*/ 1634620 h 4419916"/>
                <a:gd name="connsiteX364" fmla="*/ 1543232 w 2568523"/>
                <a:gd name="connsiteY364" fmla="*/ 1474649 h 4419916"/>
                <a:gd name="connsiteX365" fmla="*/ 1742793 w 2568523"/>
                <a:gd name="connsiteY365" fmla="*/ 1240872 h 4419916"/>
                <a:gd name="connsiteX366" fmla="*/ 1836746 w 2568523"/>
                <a:gd name="connsiteY366" fmla="*/ 1482647 h 4419916"/>
                <a:gd name="connsiteX367" fmla="*/ 1786128 w 2568523"/>
                <a:gd name="connsiteY367" fmla="*/ 1589174 h 4419916"/>
                <a:gd name="connsiteX368" fmla="*/ 1849856 w 2568523"/>
                <a:gd name="connsiteY368" fmla="*/ 1475739 h 4419916"/>
                <a:gd name="connsiteX369" fmla="*/ 1756995 w 2568523"/>
                <a:gd name="connsiteY369" fmla="*/ 1236872 h 4419916"/>
                <a:gd name="connsiteX370" fmla="*/ 1959105 w 2568523"/>
                <a:gd name="connsiteY370" fmla="*/ 1280137 h 4419916"/>
                <a:gd name="connsiteX371" fmla="*/ 1959105 w 2568523"/>
                <a:gd name="connsiteY371" fmla="*/ 1475739 h 4419916"/>
                <a:gd name="connsiteX372" fmla="*/ 1849856 w 2568523"/>
                <a:gd name="connsiteY372" fmla="*/ 1475739 h 4419916"/>
                <a:gd name="connsiteX373" fmla="*/ 2071631 w 2568523"/>
                <a:gd name="connsiteY373" fmla="*/ 992552 h 4419916"/>
                <a:gd name="connsiteX374" fmla="*/ 2090567 w 2568523"/>
                <a:gd name="connsiteY374" fmla="*/ 1096170 h 4419916"/>
                <a:gd name="connsiteX375" fmla="*/ 2090931 w 2568523"/>
                <a:gd name="connsiteY375" fmla="*/ 1097624 h 4419916"/>
                <a:gd name="connsiteX376" fmla="*/ 2129897 w 2568523"/>
                <a:gd name="connsiteY376" fmla="*/ 1194698 h 4419916"/>
                <a:gd name="connsiteX377" fmla="*/ 2131718 w 2568523"/>
                <a:gd name="connsiteY377" fmla="*/ 1197607 h 4419916"/>
                <a:gd name="connsiteX378" fmla="*/ 2199452 w 2568523"/>
                <a:gd name="connsiteY378" fmla="*/ 1256142 h 4419916"/>
                <a:gd name="connsiteX379" fmla="*/ 2160122 w 2568523"/>
                <a:gd name="connsiteY379" fmla="*/ 1303770 h 4419916"/>
                <a:gd name="connsiteX380" fmla="*/ 2158665 w 2568523"/>
                <a:gd name="connsiteY380" fmla="*/ 1308860 h 4419916"/>
                <a:gd name="connsiteX381" fmla="*/ 2163400 w 2568523"/>
                <a:gd name="connsiteY381" fmla="*/ 1381574 h 4419916"/>
                <a:gd name="connsiteX382" fmla="*/ 2164856 w 2568523"/>
                <a:gd name="connsiteY382" fmla="*/ 1385210 h 4419916"/>
                <a:gd name="connsiteX383" fmla="*/ 2200180 w 2568523"/>
                <a:gd name="connsiteY383" fmla="*/ 1433565 h 4419916"/>
                <a:gd name="connsiteX384" fmla="*/ 2162307 w 2568523"/>
                <a:gd name="connsiteY384" fmla="*/ 1471376 h 4419916"/>
                <a:gd name="connsiteX385" fmla="*/ 2110960 w 2568523"/>
                <a:gd name="connsiteY385" fmla="*/ 1389936 h 4419916"/>
                <a:gd name="connsiteX386" fmla="*/ 2158301 w 2568523"/>
                <a:gd name="connsiteY386" fmla="*/ 1267049 h 4419916"/>
                <a:gd name="connsiteX387" fmla="*/ 2157573 w 2568523"/>
                <a:gd name="connsiteY387" fmla="*/ 1260141 h 4419916"/>
                <a:gd name="connsiteX388" fmla="*/ 2151382 w 2568523"/>
                <a:gd name="connsiteY388" fmla="*/ 1257233 h 4419916"/>
                <a:gd name="connsiteX389" fmla="*/ 1967481 w 2568523"/>
                <a:gd name="connsiteY389" fmla="*/ 1267049 h 4419916"/>
                <a:gd name="connsiteX390" fmla="*/ 1754810 w 2568523"/>
                <a:gd name="connsiteY390" fmla="*/ 1221602 h 4419916"/>
                <a:gd name="connsiteX391" fmla="*/ 1859324 w 2568523"/>
                <a:gd name="connsiteY391" fmla="*/ 867847 h 4419916"/>
                <a:gd name="connsiteX392" fmla="*/ 2071631 w 2568523"/>
                <a:gd name="connsiteY392" fmla="*/ 992552 h 4419916"/>
                <a:gd name="connsiteX393" fmla="*/ 2117515 w 2568523"/>
                <a:gd name="connsiteY393" fmla="*/ 844942 h 4419916"/>
                <a:gd name="connsiteX394" fmla="*/ 1953642 w 2568523"/>
                <a:gd name="connsiteY394" fmla="*/ 776227 h 4419916"/>
                <a:gd name="connsiteX395" fmla="*/ 2057064 w 2568523"/>
                <a:gd name="connsiteY395" fmla="*/ 641705 h 4419916"/>
                <a:gd name="connsiteX396" fmla="*/ 2095665 w 2568523"/>
                <a:gd name="connsiteY396" fmla="*/ 713692 h 4419916"/>
                <a:gd name="connsiteX397" fmla="*/ 2117515 w 2568523"/>
                <a:gd name="connsiteY397" fmla="*/ 844942 h 4419916"/>
                <a:gd name="connsiteX398" fmla="*/ 2199452 w 2568523"/>
                <a:gd name="connsiteY398" fmla="*/ 703876 h 4419916"/>
                <a:gd name="connsiteX399" fmla="*/ 2107319 w 2568523"/>
                <a:gd name="connsiteY399" fmla="*/ 703876 h 4419916"/>
                <a:gd name="connsiteX400" fmla="*/ 2067261 w 2568523"/>
                <a:gd name="connsiteY400" fmla="*/ 628616 h 4419916"/>
                <a:gd name="connsiteX401" fmla="*/ 2117879 w 2568523"/>
                <a:gd name="connsiteY401" fmla="*/ 562810 h 4419916"/>
                <a:gd name="connsiteX402" fmla="*/ 2174324 w 2568523"/>
                <a:gd name="connsiteY402" fmla="*/ 632252 h 4419916"/>
                <a:gd name="connsiteX403" fmla="*/ 2199452 w 2568523"/>
                <a:gd name="connsiteY403" fmla="*/ 703876 h 4419916"/>
                <a:gd name="connsiteX404" fmla="*/ 1754810 w 2568523"/>
                <a:gd name="connsiteY404" fmla="*/ 455919 h 4419916"/>
                <a:gd name="connsiteX405" fmla="*/ 1830556 w 2568523"/>
                <a:gd name="connsiteY405" fmla="*/ 304673 h 4419916"/>
                <a:gd name="connsiteX406" fmla="*/ 1882267 w 2568523"/>
                <a:gd name="connsiteY406" fmla="*/ 403565 h 4419916"/>
                <a:gd name="connsiteX407" fmla="*/ 1885544 w 2568523"/>
                <a:gd name="connsiteY407" fmla="*/ 406837 h 4419916"/>
                <a:gd name="connsiteX408" fmla="*/ 2039949 w 2568523"/>
                <a:gd name="connsiteY408" fmla="*/ 479188 h 4419916"/>
                <a:gd name="connsiteX409" fmla="*/ 2107683 w 2568523"/>
                <a:gd name="connsiteY409" fmla="*/ 551175 h 4419916"/>
                <a:gd name="connsiteX410" fmla="*/ 2058521 w 2568523"/>
                <a:gd name="connsiteY410" fmla="*/ 615164 h 4419916"/>
                <a:gd name="connsiteX411" fmla="*/ 1893920 w 2568523"/>
                <a:gd name="connsiteY411" fmla="*/ 453011 h 4419916"/>
                <a:gd name="connsiteX412" fmla="*/ 1893556 w 2568523"/>
                <a:gd name="connsiteY412" fmla="*/ 452647 h 4419916"/>
                <a:gd name="connsiteX413" fmla="*/ 1892099 w 2568523"/>
                <a:gd name="connsiteY413" fmla="*/ 451557 h 4419916"/>
                <a:gd name="connsiteX414" fmla="*/ 1891371 w 2568523"/>
                <a:gd name="connsiteY414" fmla="*/ 451193 h 4419916"/>
                <a:gd name="connsiteX415" fmla="*/ 1889550 w 2568523"/>
                <a:gd name="connsiteY415" fmla="*/ 450829 h 4419916"/>
                <a:gd name="connsiteX416" fmla="*/ 1888822 w 2568523"/>
                <a:gd name="connsiteY416" fmla="*/ 450829 h 4419916"/>
                <a:gd name="connsiteX417" fmla="*/ 1888822 w 2568523"/>
                <a:gd name="connsiteY417" fmla="*/ 450829 h 4419916"/>
                <a:gd name="connsiteX418" fmla="*/ 1754810 w 2568523"/>
                <a:gd name="connsiteY418" fmla="*/ 455919 h 4419916"/>
                <a:gd name="connsiteX419" fmla="*/ 1887729 w 2568523"/>
                <a:gd name="connsiteY419" fmla="*/ 467917 h 4419916"/>
                <a:gd name="connsiteX420" fmla="*/ 2049417 w 2568523"/>
                <a:gd name="connsiteY420" fmla="*/ 626798 h 4419916"/>
                <a:gd name="connsiteX421" fmla="*/ 2049417 w 2568523"/>
                <a:gd name="connsiteY421" fmla="*/ 627162 h 4419916"/>
                <a:gd name="connsiteX422" fmla="*/ 1936891 w 2568523"/>
                <a:gd name="connsiteY422" fmla="*/ 774045 h 4419916"/>
                <a:gd name="connsiteX423" fmla="*/ 1851677 w 2568523"/>
                <a:gd name="connsiteY423" fmla="*/ 849668 h 4419916"/>
                <a:gd name="connsiteX424" fmla="*/ 1464937 w 2568523"/>
                <a:gd name="connsiteY424" fmla="*/ 886752 h 4419916"/>
                <a:gd name="connsiteX425" fmla="*/ 1630631 w 2568523"/>
                <a:gd name="connsiteY425" fmla="*/ 676244 h 4419916"/>
                <a:gd name="connsiteX426" fmla="*/ 1709290 w 2568523"/>
                <a:gd name="connsiteY426" fmla="*/ 580988 h 4419916"/>
                <a:gd name="connsiteX427" fmla="*/ 1805793 w 2568523"/>
                <a:gd name="connsiteY427" fmla="*/ 676608 h 4419916"/>
                <a:gd name="connsiteX428" fmla="*/ 1812348 w 2568523"/>
                <a:gd name="connsiteY428" fmla="*/ 678426 h 4419916"/>
                <a:gd name="connsiteX429" fmla="*/ 1817810 w 2568523"/>
                <a:gd name="connsiteY429" fmla="*/ 674063 h 4419916"/>
                <a:gd name="connsiteX430" fmla="*/ 1861510 w 2568523"/>
                <a:gd name="connsiteY430" fmla="*/ 572626 h 4419916"/>
                <a:gd name="connsiteX431" fmla="*/ 1860417 w 2568523"/>
                <a:gd name="connsiteY431" fmla="*/ 565355 h 4419916"/>
                <a:gd name="connsiteX432" fmla="*/ 1817446 w 2568523"/>
                <a:gd name="connsiteY432" fmla="*/ 511182 h 4419916"/>
                <a:gd name="connsiteX433" fmla="*/ 1887729 w 2568523"/>
                <a:gd name="connsiteY433" fmla="*/ 467917 h 4419916"/>
                <a:gd name="connsiteX434" fmla="*/ 739527 w 2568523"/>
                <a:gd name="connsiteY434" fmla="*/ 184331 h 4419916"/>
                <a:gd name="connsiteX435" fmla="*/ 964943 w 2568523"/>
                <a:gd name="connsiteY435" fmla="*/ 237776 h 4419916"/>
                <a:gd name="connsiteX436" fmla="*/ 662689 w 2568523"/>
                <a:gd name="connsiteY436" fmla="*/ 236685 h 4419916"/>
                <a:gd name="connsiteX437" fmla="*/ 330938 w 2568523"/>
                <a:gd name="connsiteY437" fmla="*/ 201055 h 4419916"/>
                <a:gd name="connsiteX438" fmla="*/ 546522 w 2568523"/>
                <a:gd name="connsiteY438" fmla="*/ 17088 h 4419916"/>
                <a:gd name="connsiteX439" fmla="*/ 736250 w 2568523"/>
                <a:gd name="connsiteY439" fmla="*/ 182513 h 4419916"/>
                <a:gd name="connsiteX440" fmla="*/ 739527 w 2568523"/>
                <a:gd name="connsiteY440" fmla="*/ 184331 h 4419916"/>
                <a:gd name="connsiteX441" fmla="*/ 250822 w 2568523"/>
                <a:gd name="connsiteY441" fmla="*/ 14543 h 4419916"/>
                <a:gd name="connsiteX442" fmla="*/ 526857 w 2568523"/>
                <a:gd name="connsiteY442" fmla="*/ 14543 h 4419916"/>
                <a:gd name="connsiteX443" fmla="*/ 316371 w 2568523"/>
                <a:gd name="connsiteY443" fmla="*/ 193784 h 4419916"/>
                <a:gd name="connsiteX444" fmla="*/ 250822 w 2568523"/>
                <a:gd name="connsiteY444" fmla="*/ 14543 h 4419916"/>
                <a:gd name="connsiteX445" fmla="*/ 128828 w 2568523"/>
                <a:gd name="connsiteY445" fmla="*/ 265771 h 4419916"/>
                <a:gd name="connsiteX446" fmla="*/ 303262 w 2568523"/>
                <a:gd name="connsiteY446" fmla="*/ 216689 h 4419916"/>
                <a:gd name="connsiteX447" fmla="*/ 251915 w 2568523"/>
                <a:gd name="connsiteY447" fmla="*/ 431560 h 4419916"/>
                <a:gd name="connsiteX448" fmla="*/ 70926 w 2568523"/>
                <a:gd name="connsiteY448" fmla="*/ 388295 h 4419916"/>
                <a:gd name="connsiteX449" fmla="*/ 128828 w 2568523"/>
                <a:gd name="connsiteY449" fmla="*/ 265771 h 4419916"/>
                <a:gd name="connsiteX450" fmla="*/ 52718 w 2568523"/>
                <a:gd name="connsiteY450" fmla="*/ 427197 h 4419916"/>
                <a:gd name="connsiteX451" fmla="*/ 64736 w 2568523"/>
                <a:gd name="connsiteY451" fmla="*/ 402111 h 4419916"/>
                <a:gd name="connsiteX452" fmla="*/ 246452 w 2568523"/>
                <a:gd name="connsiteY452" fmla="*/ 445739 h 4419916"/>
                <a:gd name="connsiteX453" fmla="*/ 112441 w 2568523"/>
                <a:gd name="connsiteY453" fmla="*/ 694059 h 4419916"/>
                <a:gd name="connsiteX454" fmla="*/ 14846 w 2568523"/>
                <a:gd name="connsiteY454" fmla="*/ 587896 h 4419916"/>
                <a:gd name="connsiteX455" fmla="*/ 52718 w 2568523"/>
                <a:gd name="connsiteY455" fmla="*/ 427197 h 4419916"/>
                <a:gd name="connsiteX456" fmla="*/ 426348 w 2568523"/>
                <a:gd name="connsiteY456" fmla="*/ 635888 h 4419916"/>
                <a:gd name="connsiteX457" fmla="*/ 265753 w 2568523"/>
                <a:gd name="connsiteY457" fmla="*/ 611528 h 4419916"/>
                <a:gd name="connsiteX458" fmla="*/ 261019 w 2568523"/>
                <a:gd name="connsiteY458" fmla="*/ 612255 h 4419916"/>
                <a:gd name="connsiteX459" fmla="*/ 132470 w 2568523"/>
                <a:gd name="connsiteY459" fmla="*/ 686788 h 4419916"/>
                <a:gd name="connsiteX460" fmla="*/ 258834 w 2568523"/>
                <a:gd name="connsiteY460" fmla="*/ 452284 h 4419916"/>
                <a:gd name="connsiteX461" fmla="*/ 475146 w 2568523"/>
                <a:gd name="connsiteY461" fmla="*/ 675517 h 4419916"/>
                <a:gd name="connsiteX462" fmla="*/ 429626 w 2568523"/>
                <a:gd name="connsiteY462" fmla="*/ 637342 h 4419916"/>
                <a:gd name="connsiteX463" fmla="*/ 426348 w 2568523"/>
                <a:gd name="connsiteY463" fmla="*/ 635888 h 4419916"/>
                <a:gd name="connsiteX464" fmla="*/ 597504 w 2568523"/>
                <a:gd name="connsiteY464" fmla="*/ 1014366 h 4419916"/>
                <a:gd name="connsiteX465" fmla="*/ 588400 w 2568523"/>
                <a:gd name="connsiteY465" fmla="*/ 783862 h 4419916"/>
                <a:gd name="connsiteX466" fmla="*/ 1054527 w 2568523"/>
                <a:gd name="connsiteY466" fmla="*/ 899114 h 4419916"/>
                <a:gd name="connsiteX467" fmla="*/ 718042 w 2568523"/>
                <a:gd name="connsiteY467" fmla="*/ 1162340 h 4419916"/>
                <a:gd name="connsiteX468" fmla="*/ 597504 w 2568523"/>
                <a:gd name="connsiteY468" fmla="*/ 1014366 h 4419916"/>
                <a:gd name="connsiteX469" fmla="*/ 715857 w 2568523"/>
                <a:gd name="connsiteY469" fmla="*/ 1186336 h 4419916"/>
                <a:gd name="connsiteX470" fmla="*/ 891019 w 2568523"/>
                <a:gd name="connsiteY470" fmla="*/ 1539728 h 4419916"/>
                <a:gd name="connsiteX471" fmla="*/ 565822 w 2568523"/>
                <a:gd name="connsiteY471" fmla="*/ 1393936 h 4419916"/>
                <a:gd name="connsiteX472" fmla="*/ 572013 w 2568523"/>
                <a:gd name="connsiteY472" fmla="*/ 1385573 h 4419916"/>
                <a:gd name="connsiteX473" fmla="*/ 715857 w 2568523"/>
                <a:gd name="connsiteY473" fmla="*/ 1186336 h 4419916"/>
                <a:gd name="connsiteX474" fmla="*/ 500637 w 2568523"/>
                <a:gd name="connsiteY474" fmla="*/ 1645891 h 4419916"/>
                <a:gd name="connsiteX475" fmla="*/ 500637 w 2568523"/>
                <a:gd name="connsiteY475" fmla="*/ 1480466 h 4419916"/>
                <a:gd name="connsiteX476" fmla="*/ 557082 w 2568523"/>
                <a:gd name="connsiteY476" fmla="*/ 1405570 h 4419916"/>
                <a:gd name="connsiteX477" fmla="*/ 892839 w 2568523"/>
                <a:gd name="connsiteY477" fmla="*/ 1556452 h 4419916"/>
                <a:gd name="connsiteX478" fmla="*/ 592406 w 2568523"/>
                <a:gd name="connsiteY478" fmla="*/ 1797501 h 4419916"/>
                <a:gd name="connsiteX479" fmla="*/ 500637 w 2568523"/>
                <a:gd name="connsiteY479" fmla="*/ 1645891 h 4419916"/>
                <a:gd name="connsiteX480" fmla="*/ 664874 w 2568523"/>
                <a:gd name="connsiteY480" fmla="*/ 2090903 h 4419916"/>
                <a:gd name="connsiteX481" fmla="*/ 663782 w 2568523"/>
                <a:gd name="connsiteY481" fmla="*/ 2089449 h 4419916"/>
                <a:gd name="connsiteX482" fmla="*/ 597868 w 2568523"/>
                <a:gd name="connsiteY482" fmla="*/ 2023642 h 4419916"/>
                <a:gd name="connsiteX483" fmla="*/ 597868 w 2568523"/>
                <a:gd name="connsiteY483" fmla="*/ 1815316 h 4419916"/>
                <a:gd name="connsiteX484" fmla="*/ 925978 w 2568523"/>
                <a:gd name="connsiteY484" fmla="*/ 1815316 h 4419916"/>
                <a:gd name="connsiteX485" fmla="*/ 806533 w 2568523"/>
                <a:gd name="connsiteY485" fmla="*/ 2231969 h 4419916"/>
                <a:gd name="connsiteX486" fmla="*/ 712579 w 2568523"/>
                <a:gd name="connsiteY486" fmla="*/ 2166890 h 4419916"/>
                <a:gd name="connsiteX487" fmla="*/ 664874 w 2568523"/>
                <a:gd name="connsiteY487" fmla="*/ 2090903 h 4419916"/>
                <a:gd name="connsiteX488" fmla="*/ 829839 w 2568523"/>
                <a:gd name="connsiteY488" fmla="*/ 2248330 h 4419916"/>
                <a:gd name="connsiteX489" fmla="*/ 1010464 w 2568523"/>
                <a:gd name="connsiteY489" fmla="*/ 2219608 h 4419916"/>
                <a:gd name="connsiteX490" fmla="*/ 1002088 w 2568523"/>
                <a:gd name="connsiteY490" fmla="*/ 2353766 h 4419916"/>
                <a:gd name="connsiteX491" fmla="*/ 837851 w 2568523"/>
                <a:gd name="connsiteY491" fmla="*/ 2253420 h 4419916"/>
                <a:gd name="connsiteX492" fmla="*/ 829839 w 2568523"/>
                <a:gd name="connsiteY492" fmla="*/ 2248330 h 4419916"/>
                <a:gd name="connsiteX493" fmla="*/ 1016290 w 2568523"/>
                <a:gd name="connsiteY493" fmla="*/ 2363583 h 4419916"/>
                <a:gd name="connsiteX494" fmla="*/ 1025030 w 2568523"/>
                <a:gd name="connsiteY494" fmla="*/ 2221789 h 4419916"/>
                <a:gd name="connsiteX495" fmla="*/ 1090215 w 2568523"/>
                <a:gd name="connsiteY495" fmla="*/ 2250148 h 4419916"/>
                <a:gd name="connsiteX496" fmla="*/ 1145203 w 2568523"/>
                <a:gd name="connsiteY496" fmla="*/ 2432298 h 4419916"/>
                <a:gd name="connsiteX497" fmla="*/ 1093857 w 2568523"/>
                <a:gd name="connsiteY497" fmla="*/ 2440660 h 4419916"/>
                <a:gd name="connsiteX498" fmla="*/ 1016290 w 2568523"/>
                <a:gd name="connsiteY498" fmla="*/ 2363583 h 4419916"/>
                <a:gd name="connsiteX499" fmla="*/ 1159406 w 2568523"/>
                <a:gd name="connsiteY499" fmla="*/ 2430480 h 4419916"/>
                <a:gd name="connsiteX500" fmla="*/ 1104781 w 2568523"/>
                <a:gd name="connsiteY500" fmla="*/ 2249421 h 4419916"/>
                <a:gd name="connsiteX501" fmla="*/ 1162319 w 2568523"/>
                <a:gd name="connsiteY501" fmla="*/ 2222880 h 4419916"/>
                <a:gd name="connsiteX502" fmla="*/ 1164868 w 2568523"/>
                <a:gd name="connsiteY502" fmla="*/ 2220699 h 4419916"/>
                <a:gd name="connsiteX503" fmla="*/ 1185990 w 2568523"/>
                <a:gd name="connsiteY503" fmla="*/ 2193794 h 4419916"/>
                <a:gd name="connsiteX504" fmla="*/ 1185990 w 2568523"/>
                <a:gd name="connsiteY504" fmla="*/ 2366855 h 4419916"/>
                <a:gd name="connsiteX505" fmla="*/ 1185990 w 2568523"/>
                <a:gd name="connsiteY505" fmla="*/ 2366855 h 4419916"/>
                <a:gd name="connsiteX506" fmla="*/ 1186354 w 2568523"/>
                <a:gd name="connsiteY506" fmla="*/ 2367945 h 4419916"/>
                <a:gd name="connsiteX507" fmla="*/ 1187082 w 2568523"/>
                <a:gd name="connsiteY507" fmla="*/ 2370127 h 4419916"/>
                <a:gd name="connsiteX508" fmla="*/ 1187082 w 2568523"/>
                <a:gd name="connsiteY508" fmla="*/ 2370490 h 4419916"/>
                <a:gd name="connsiteX509" fmla="*/ 1187446 w 2568523"/>
                <a:gd name="connsiteY509" fmla="*/ 2371218 h 4419916"/>
                <a:gd name="connsiteX510" fmla="*/ 1188903 w 2568523"/>
                <a:gd name="connsiteY510" fmla="*/ 2372672 h 4419916"/>
                <a:gd name="connsiteX511" fmla="*/ 1189995 w 2568523"/>
                <a:gd name="connsiteY511" fmla="*/ 2373399 h 4419916"/>
                <a:gd name="connsiteX512" fmla="*/ 1191816 w 2568523"/>
                <a:gd name="connsiteY512" fmla="*/ 2374126 h 4419916"/>
                <a:gd name="connsiteX513" fmla="*/ 1192545 w 2568523"/>
                <a:gd name="connsiteY513" fmla="*/ 2374490 h 4419916"/>
                <a:gd name="connsiteX514" fmla="*/ 1309440 w 2568523"/>
                <a:gd name="connsiteY514" fmla="*/ 2394486 h 4419916"/>
                <a:gd name="connsiteX515" fmla="*/ 1264648 w 2568523"/>
                <a:gd name="connsiteY515" fmla="*/ 2413755 h 4419916"/>
                <a:gd name="connsiteX516" fmla="*/ 1159406 w 2568523"/>
                <a:gd name="connsiteY516" fmla="*/ 2430480 h 4419916"/>
                <a:gd name="connsiteX517" fmla="*/ 1252995 w 2568523"/>
                <a:gd name="connsiteY517" fmla="*/ 2467564 h 4419916"/>
                <a:gd name="connsiteX518" fmla="*/ 1253360 w 2568523"/>
                <a:gd name="connsiteY518" fmla="*/ 2466837 h 4419916"/>
                <a:gd name="connsiteX519" fmla="*/ 1241342 w 2568523"/>
                <a:gd name="connsiteY519" fmla="*/ 2567547 h 4419916"/>
                <a:gd name="connsiteX520" fmla="*/ 1207839 w 2568523"/>
                <a:gd name="connsiteY520" fmla="*/ 2535189 h 4419916"/>
                <a:gd name="connsiteX521" fmla="*/ 1252995 w 2568523"/>
                <a:gd name="connsiteY521" fmla="*/ 2467564 h 4419916"/>
                <a:gd name="connsiteX522" fmla="*/ 1314174 w 2568523"/>
                <a:gd name="connsiteY522" fmla="*/ 2637352 h 4419916"/>
                <a:gd name="connsiteX523" fmla="*/ 1254452 w 2568523"/>
                <a:gd name="connsiteY523" fmla="*/ 2580272 h 4419916"/>
                <a:gd name="connsiteX524" fmla="*/ 1273024 w 2568523"/>
                <a:gd name="connsiteY524" fmla="*/ 2425026 h 4419916"/>
                <a:gd name="connsiteX525" fmla="*/ 1321822 w 2568523"/>
                <a:gd name="connsiteY525" fmla="*/ 2403939 h 4419916"/>
                <a:gd name="connsiteX526" fmla="*/ 1298151 w 2568523"/>
                <a:gd name="connsiteY526" fmla="*/ 2470836 h 4419916"/>
                <a:gd name="connsiteX527" fmla="*/ 1298880 w 2568523"/>
                <a:gd name="connsiteY527" fmla="*/ 2477381 h 4419916"/>
                <a:gd name="connsiteX528" fmla="*/ 1336753 w 2568523"/>
                <a:gd name="connsiteY528" fmla="*/ 2534098 h 4419916"/>
                <a:gd name="connsiteX529" fmla="*/ 1341122 w 2568523"/>
                <a:gd name="connsiteY529" fmla="*/ 2602086 h 4419916"/>
                <a:gd name="connsiteX530" fmla="*/ 1314174 w 2568523"/>
                <a:gd name="connsiteY530" fmla="*/ 2637352 h 4419916"/>
                <a:gd name="connsiteX531" fmla="*/ 1355689 w 2568523"/>
                <a:gd name="connsiteY531" fmla="*/ 2595542 h 4419916"/>
                <a:gd name="connsiteX532" fmla="*/ 1352047 w 2568523"/>
                <a:gd name="connsiteY532" fmla="*/ 2538824 h 4419916"/>
                <a:gd name="connsiteX533" fmla="*/ 1404487 w 2568523"/>
                <a:gd name="connsiteY533" fmla="*/ 2538824 h 4419916"/>
                <a:gd name="connsiteX534" fmla="*/ 1441631 w 2568523"/>
                <a:gd name="connsiteY534" fmla="*/ 2575909 h 4419916"/>
                <a:gd name="connsiteX535" fmla="*/ 1355689 w 2568523"/>
                <a:gd name="connsiteY535" fmla="*/ 2595542 h 4419916"/>
                <a:gd name="connsiteX536" fmla="*/ 2557423 w 2568523"/>
                <a:gd name="connsiteY536" fmla="*/ 2991835 h 4419916"/>
                <a:gd name="connsiteX537" fmla="*/ 2417949 w 2568523"/>
                <a:gd name="connsiteY537" fmla="*/ 2722065 h 4419916"/>
                <a:gd name="connsiteX538" fmla="*/ 2557423 w 2568523"/>
                <a:gd name="connsiteY538" fmla="*/ 2755877 h 4419916"/>
                <a:gd name="connsiteX539" fmla="*/ 2557423 w 2568523"/>
                <a:gd name="connsiteY539" fmla="*/ 2991835 h 4419916"/>
                <a:gd name="connsiteX540" fmla="*/ 2399376 w 2568523"/>
                <a:gd name="connsiteY540" fmla="*/ 3383039 h 4419916"/>
                <a:gd name="connsiteX541" fmla="*/ 2285394 w 2568523"/>
                <a:gd name="connsiteY541" fmla="*/ 3297963 h 4419916"/>
                <a:gd name="connsiteX542" fmla="*/ 2450723 w 2568523"/>
                <a:gd name="connsiteY542" fmla="*/ 3140536 h 4419916"/>
                <a:gd name="connsiteX543" fmla="*/ 2399376 w 2568523"/>
                <a:gd name="connsiteY543" fmla="*/ 3383039 h 4419916"/>
                <a:gd name="connsiteX544" fmla="*/ 2103677 w 2568523"/>
                <a:gd name="connsiteY544" fmla="*/ 3746611 h 4419916"/>
                <a:gd name="connsiteX545" fmla="*/ 2011908 w 2568523"/>
                <a:gd name="connsiteY545" fmla="*/ 3730250 h 4419916"/>
                <a:gd name="connsiteX546" fmla="*/ 1874983 w 2568523"/>
                <a:gd name="connsiteY546" fmla="*/ 3460480 h 4419916"/>
                <a:gd name="connsiteX547" fmla="*/ 2216931 w 2568523"/>
                <a:gd name="connsiteY547" fmla="*/ 3626269 h 4419916"/>
                <a:gd name="connsiteX548" fmla="*/ 2103677 w 2568523"/>
                <a:gd name="connsiteY548" fmla="*/ 3746611 h 4419916"/>
                <a:gd name="connsiteX549" fmla="*/ 1940168 w 2568523"/>
                <a:gd name="connsiteY549" fmla="*/ 3902583 h 4419916"/>
                <a:gd name="connsiteX550" fmla="*/ 1869885 w 2568523"/>
                <a:gd name="connsiteY550" fmla="*/ 3719707 h 4419916"/>
                <a:gd name="connsiteX551" fmla="*/ 2002076 w 2568523"/>
                <a:gd name="connsiteY551" fmla="*/ 3743339 h 4419916"/>
                <a:gd name="connsiteX552" fmla="*/ 2037035 w 2568523"/>
                <a:gd name="connsiteY552" fmla="*/ 3812417 h 4419916"/>
                <a:gd name="connsiteX553" fmla="*/ 1940168 w 2568523"/>
                <a:gd name="connsiteY553" fmla="*/ 3902583 h 4419916"/>
                <a:gd name="connsiteX554" fmla="*/ 1682342 w 2568523"/>
                <a:gd name="connsiteY554" fmla="*/ 4204712 h 4419916"/>
                <a:gd name="connsiteX555" fmla="*/ 1875712 w 2568523"/>
                <a:gd name="connsiteY555" fmla="*/ 4093095 h 4419916"/>
                <a:gd name="connsiteX556" fmla="*/ 1862966 w 2568523"/>
                <a:gd name="connsiteY556" fmla="*/ 4268701 h 4419916"/>
                <a:gd name="connsiteX557" fmla="*/ 1682342 w 2568523"/>
                <a:gd name="connsiteY557" fmla="*/ 4204712 h 4419916"/>
                <a:gd name="connsiteX558" fmla="*/ 1832377 w 2568523"/>
                <a:gd name="connsiteY558" fmla="*/ 4358503 h 4419916"/>
                <a:gd name="connsiteX559" fmla="*/ 1694359 w 2568523"/>
                <a:gd name="connsiteY559" fmla="*/ 4224708 h 4419916"/>
                <a:gd name="connsiteX560" fmla="*/ 1860053 w 2568523"/>
                <a:gd name="connsiteY560" fmla="*/ 4283607 h 4419916"/>
                <a:gd name="connsiteX561" fmla="*/ 1832377 w 2568523"/>
                <a:gd name="connsiteY561" fmla="*/ 4358503 h 4419916"/>
                <a:gd name="connsiteX562" fmla="*/ 1678700 w 2568523"/>
                <a:gd name="connsiteY562" fmla="*/ 4049467 h 4419916"/>
                <a:gd name="connsiteX563" fmla="*/ 1863330 w 2568523"/>
                <a:gd name="connsiteY563" fmla="*/ 4083642 h 4419916"/>
                <a:gd name="connsiteX564" fmla="*/ 1673238 w 2568523"/>
                <a:gd name="connsiteY564" fmla="*/ 4193441 h 4419916"/>
                <a:gd name="connsiteX565" fmla="*/ 1678700 w 2568523"/>
                <a:gd name="connsiteY565" fmla="*/ 4049467 h 4419916"/>
                <a:gd name="connsiteX566" fmla="*/ 1679064 w 2568523"/>
                <a:gd name="connsiteY566" fmla="*/ 4034560 h 4419916"/>
                <a:gd name="connsiteX567" fmla="*/ 1685983 w 2568523"/>
                <a:gd name="connsiteY567" fmla="*/ 3856410 h 4419916"/>
                <a:gd name="connsiteX568" fmla="*/ 1865151 w 2568523"/>
                <a:gd name="connsiteY568" fmla="*/ 4069099 h 4419916"/>
                <a:gd name="connsiteX569" fmla="*/ 1679064 w 2568523"/>
                <a:gd name="connsiteY569" fmla="*/ 4034560 h 4419916"/>
                <a:gd name="connsiteX570" fmla="*/ 1374261 w 2568523"/>
                <a:gd name="connsiteY570" fmla="*/ 2974747 h 4419916"/>
                <a:gd name="connsiteX571" fmla="*/ 1547966 w 2568523"/>
                <a:gd name="connsiteY571" fmla="*/ 2957659 h 4419916"/>
                <a:gd name="connsiteX572" fmla="*/ 1460568 w 2568523"/>
                <a:gd name="connsiteY572" fmla="*/ 3168531 h 4419916"/>
                <a:gd name="connsiteX573" fmla="*/ 1374261 w 2568523"/>
                <a:gd name="connsiteY573" fmla="*/ 2974747 h 4419916"/>
                <a:gd name="connsiteX574" fmla="*/ 1433984 w 2568523"/>
                <a:gd name="connsiteY574" fmla="*/ 2730790 h 4419916"/>
                <a:gd name="connsiteX575" fmla="*/ 1547602 w 2568523"/>
                <a:gd name="connsiteY575" fmla="*/ 2942753 h 4419916"/>
                <a:gd name="connsiteX576" fmla="*/ 1373169 w 2568523"/>
                <a:gd name="connsiteY576" fmla="*/ 2960204 h 4419916"/>
                <a:gd name="connsiteX577" fmla="*/ 1433984 w 2568523"/>
                <a:gd name="connsiteY577" fmla="*/ 2730790 h 4419916"/>
                <a:gd name="connsiteX578" fmla="*/ 1975856 w 2568523"/>
                <a:gd name="connsiteY578" fmla="*/ 2634080 h 4419916"/>
                <a:gd name="connsiteX579" fmla="*/ 1848400 w 2568523"/>
                <a:gd name="connsiteY579" fmla="*/ 2622809 h 4419916"/>
                <a:gd name="connsiteX580" fmla="*/ 1903388 w 2568523"/>
                <a:gd name="connsiteY580" fmla="*/ 2563911 h 4419916"/>
                <a:gd name="connsiteX581" fmla="*/ 1975856 w 2568523"/>
                <a:gd name="connsiteY581" fmla="*/ 2634080 h 4419916"/>
                <a:gd name="connsiteX582" fmla="*/ 2381532 w 2568523"/>
                <a:gd name="connsiteY582" fmla="*/ 2715157 h 4419916"/>
                <a:gd name="connsiteX583" fmla="*/ 2124434 w 2568523"/>
                <a:gd name="connsiteY583" fmla="*/ 2854405 h 4419916"/>
                <a:gd name="connsiteX584" fmla="*/ 2213654 w 2568523"/>
                <a:gd name="connsiteY584" fmla="*/ 2690070 h 4419916"/>
                <a:gd name="connsiteX585" fmla="*/ 2381532 w 2568523"/>
                <a:gd name="connsiteY585" fmla="*/ 2715157 h 4419916"/>
                <a:gd name="connsiteX586" fmla="*/ 2275197 w 2568523"/>
                <a:gd name="connsiteY586" fmla="*/ 3287419 h 4419916"/>
                <a:gd name="connsiteX587" fmla="*/ 2163764 w 2568523"/>
                <a:gd name="connsiteY587" fmla="*/ 3120540 h 4419916"/>
                <a:gd name="connsiteX588" fmla="*/ 2444532 w 2568523"/>
                <a:gd name="connsiteY588" fmla="*/ 3125993 h 4419916"/>
                <a:gd name="connsiteX589" fmla="*/ 2275197 w 2568523"/>
                <a:gd name="connsiteY589" fmla="*/ 3287419 h 4419916"/>
                <a:gd name="connsiteX590" fmla="*/ 2102220 w 2568523"/>
                <a:gd name="connsiteY590" fmla="*/ 2890762 h 4419916"/>
                <a:gd name="connsiteX591" fmla="*/ 2141914 w 2568523"/>
                <a:gd name="connsiteY591" fmla="*/ 3108178 h 4419916"/>
                <a:gd name="connsiteX592" fmla="*/ 1878261 w 2568523"/>
                <a:gd name="connsiteY592" fmla="*/ 3204161 h 4419916"/>
                <a:gd name="connsiteX593" fmla="*/ 2102220 w 2568523"/>
                <a:gd name="connsiteY593" fmla="*/ 2890762 h 4419916"/>
                <a:gd name="connsiteX594" fmla="*/ 1858960 w 2568523"/>
                <a:gd name="connsiteY594" fmla="*/ 3205979 h 4419916"/>
                <a:gd name="connsiteX595" fmla="*/ 1755903 w 2568523"/>
                <a:gd name="connsiteY595" fmla="*/ 3043099 h 4419916"/>
                <a:gd name="connsiteX596" fmla="*/ 2084376 w 2568523"/>
                <a:gd name="connsiteY596" fmla="*/ 2890762 h 4419916"/>
                <a:gd name="connsiteX597" fmla="*/ 1858960 w 2568523"/>
                <a:gd name="connsiteY597" fmla="*/ 3205979 h 4419916"/>
                <a:gd name="connsiteX598" fmla="*/ 2114602 w 2568523"/>
                <a:gd name="connsiteY598" fmla="*/ 2876583 h 4419916"/>
                <a:gd name="connsiteX599" fmla="*/ 2383353 w 2568523"/>
                <a:gd name="connsiteY599" fmla="*/ 2731154 h 4419916"/>
                <a:gd name="connsiteX600" fmla="*/ 2154296 w 2568523"/>
                <a:gd name="connsiteY600" fmla="*/ 3093635 h 4419916"/>
                <a:gd name="connsiteX601" fmla="*/ 2114602 w 2568523"/>
                <a:gd name="connsiteY601" fmla="*/ 2876583 h 4419916"/>
                <a:gd name="connsiteX602" fmla="*/ 2070174 w 2568523"/>
                <a:gd name="connsiteY602" fmla="*/ 2881309 h 4419916"/>
                <a:gd name="connsiteX603" fmla="*/ 1763914 w 2568523"/>
                <a:gd name="connsiteY603" fmla="*/ 3023466 h 4419916"/>
                <a:gd name="connsiteX604" fmla="*/ 1844394 w 2568523"/>
                <a:gd name="connsiteY604" fmla="*/ 2890762 h 4419916"/>
                <a:gd name="connsiteX605" fmla="*/ 2070174 w 2568523"/>
                <a:gd name="connsiteY605" fmla="*/ 2881309 h 4419916"/>
                <a:gd name="connsiteX606" fmla="*/ 1854955 w 2568523"/>
                <a:gd name="connsiteY606" fmla="*/ 2875492 h 4419916"/>
                <a:gd name="connsiteX607" fmla="*/ 2011180 w 2568523"/>
                <a:gd name="connsiteY607" fmla="*/ 2660985 h 4419916"/>
                <a:gd name="connsiteX608" fmla="*/ 2095665 w 2568523"/>
                <a:gd name="connsiteY608" fmla="*/ 2865676 h 4419916"/>
                <a:gd name="connsiteX609" fmla="*/ 1854955 w 2568523"/>
                <a:gd name="connsiteY609" fmla="*/ 2875492 h 4419916"/>
                <a:gd name="connsiteX610" fmla="*/ 1832377 w 2568523"/>
                <a:gd name="connsiteY610" fmla="*/ 2862404 h 4419916"/>
                <a:gd name="connsiteX611" fmla="*/ 1627353 w 2568523"/>
                <a:gd name="connsiteY611" fmla="*/ 2613357 h 4419916"/>
                <a:gd name="connsiteX612" fmla="*/ 1825822 w 2568523"/>
                <a:gd name="connsiteY612" fmla="*/ 2635171 h 4419916"/>
                <a:gd name="connsiteX613" fmla="*/ 1832377 w 2568523"/>
                <a:gd name="connsiteY613" fmla="*/ 2862404 h 4419916"/>
                <a:gd name="connsiteX614" fmla="*/ 1615336 w 2568523"/>
                <a:gd name="connsiteY614" fmla="*/ 2621719 h 4419916"/>
                <a:gd name="connsiteX615" fmla="*/ 1827278 w 2568523"/>
                <a:gd name="connsiteY615" fmla="*/ 2879128 h 4419916"/>
                <a:gd name="connsiteX616" fmla="*/ 1568359 w 2568523"/>
                <a:gd name="connsiteY616" fmla="*/ 2939481 h 4419916"/>
                <a:gd name="connsiteX617" fmla="*/ 1615336 w 2568523"/>
                <a:gd name="connsiteY617" fmla="*/ 2621719 h 4419916"/>
                <a:gd name="connsiteX618" fmla="*/ 1563261 w 2568523"/>
                <a:gd name="connsiteY618" fmla="*/ 2959114 h 4419916"/>
                <a:gd name="connsiteX619" fmla="*/ 1729319 w 2568523"/>
                <a:gd name="connsiteY619" fmla="*/ 3040190 h 4419916"/>
                <a:gd name="connsiteX620" fmla="*/ 1475498 w 2568523"/>
                <a:gd name="connsiteY620" fmla="*/ 3171076 h 4419916"/>
                <a:gd name="connsiteX621" fmla="*/ 1563261 w 2568523"/>
                <a:gd name="connsiteY621" fmla="*/ 2959114 h 4419916"/>
                <a:gd name="connsiteX622" fmla="*/ 1580741 w 2568523"/>
                <a:gd name="connsiteY622" fmla="*/ 2951479 h 4419916"/>
                <a:gd name="connsiteX623" fmla="*/ 1824729 w 2568523"/>
                <a:gd name="connsiteY623" fmla="*/ 2894398 h 4419916"/>
                <a:gd name="connsiteX624" fmla="*/ 1742429 w 2568523"/>
                <a:gd name="connsiteY624" fmla="*/ 3030374 h 4419916"/>
                <a:gd name="connsiteX625" fmla="*/ 1580741 w 2568523"/>
                <a:gd name="connsiteY625" fmla="*/ 2951479 h 4419916"/>
                <a:gd name="connsiteX626" fmla="*/ 1746799 w 2568523"/>
                <a:gd name="connsiteY626" fmla="*/ 3056187 h 4419916"/>
                <a:gd name="connsiteX627" fmla="*/ 1847671 w 2568523"/>
                <a:gd name="connsiteY627" fmla="*/ 3215796 h 4419916"/>
                <a:gd name="connsiteX628" fmla="*/ 1653573 w 2568523"/>
                <a:gd name="connsiteY628" fmla="*/ 3286329 h 4419916"/>
                <a:gd name="connsiteX629" fmla="*/ 1746799 w 2568523"/>
                <a:gd name="connsiteY629" fmla="*/ 3056187 h 4419916"/>
                <a:gd name="connsiteX630" fmla="*/ 1851313 w 2568523"/>
                <a:gd name="connsiteY630" fmla="*/ 3229611 h 4419916"/>
                <a:gd name="connsiteX631" fmla="*/ 1851313 w 2568523"/>
                <a:gd name="connsiteY631" fmla="*/ 3430667 h 4419916"/>
                <a:gd name="connsiteX632" fmla="*/ 1656851 w 2568523"/>
                <a:gd name="connsiteY632" fmla="*/ 3300508 h 4419916"/>
                <a:gd name="connsiteX633" fmla="*/ 1851313 w 2568523"/>
                <a:gd name="connsiteY633" fmla="*/ 3229611 h 4419916"/>
                <a:gd name="connsiteX634" fmla="*/ 1865879 w 2568523"/>
                <a:gd name="connsiteY634" fmla="*/ 3232520 h 4419916"/>
                <a:gd name="connsiteX635" fmla="*/ 2207463 w 2568523"/>
                <a:gd name="connsiteY635" fmla="*/ 3450663 h 4419916"/>
                <a:gd name="connsiteX636" fmla="*/ 1865879 w 2568523"/>
                <a:gd name="connsiteY636" fmla="*/ 3437575 h 4419916"/>
                <a:gd name="connsiteX637" fmla="*/ 1865879 w 2568523"/>
                <a:gd name="connsiteY637" fmla="*/ 3232520 h 4419916"/>
                <a:gd name="connsiteX638" fmla="*/ 1874983 w 2568523"/>
                <a:gd name="connsiteY638" fmla="*/ 3220886 h 4419916"/>
                <a:gd name="connsiteX639" fmla="*/ 2144827 w 2568523"/>
                <a:gd name="connsiteY639" fmla="*/ 3122358 h 4419916"/>
                <a:gd name="connsiteX640" fmla="*/ 2222394 w 2568523"/>
                <a:gd name="connsiteY640" fmla="*/ 3442665 h 4419916"/>
                <a:gd name="connsiteX641" fmla="*/ 1874983 w 2568523"/>
                <a:gd name="connsiteY641" fmla="*/ 3220886 h 4419916"/>
                <a:gd name="connsiteX642" fmla="*/ 2163035 w 2568523"/>
                <a:gd name="connsiteY642" fmla="*/ 3105997 h 4419916"/>
                <a:gd name="connsiteX643" fmla="*/ 2399740 w 2568523"/>
                <a:gd name="connsiteY643" fmla="*/ 2731881 h 4419916"/>
                <a:gd name="connsiteX644" fmla="*/ 2454001 w 2568523"/>
                <a:gd name="connsiteY644" fmla="*/ 3111450 h 4419916"/>
                <a:gd name="connsiteX645" fmla="*/ 2163035 w 2568523"/>
                <a:gd name="connsiteY645" fmla="*/ 3105997 h 4419916"/>
                <a:gd name="connsiteX646" fmla="*/ 2107319 w 2568523"/>
                <a:gd name="connsiteY646" fmla="*/ 2855859 h 4419916"/>
                <a:gd name="connsiteX647" fmla="*/ 2024654 w 2568523"/>
                <a:gd name="connsiteY647" fmla="*/ 2655895 h 4419916"/>
                <a:gd name="connsiteX648" fmla="*/ 2198359 w 2568523"/>
                <a:gd name="connsiteY648" fmla="*/ 2687525 h 4419916"/>
                <a:gd name="connsiteX649" fmla="*/ 2107319 w 2568523"/>
                <a:gd name="connsiteY649" fmla="*/ 2855859 h 4419916"/>
                <a:gd name="connsiteX650" fmla="*/ 1846943 w 2568523"/>
                <a:gd name="connsiteY650" fmla="*/ 2862040 h 4419916"/>
                <a:gd name="connsiteX651" fmla="*/ 1840388 w 2568523"/>
                <a:gd name="connsiteY651" fmla="*/ 2636625 h 4419916"/>
                <a:gd name="connsiteX652" fmla="*/ 1994793 w 2568523"/>
                <a:gd name="connsiteY652" fmla="*/ 2650441 h 4419916"/>
                <a:gd name="connsiteX653" fmla="*/ 1999891 w 2568523"/>
                <a:gd name="connsiteY653" fmla="*/ 2651532 h 4419916"/>
                <a:gd name="connsiteX654" fmla="*/ 1846943 w 2568523"/>
                <a:gd name="connsiteY654" fmla="*/ 2862040 h 4419916"/>
                <a:gd name="connsiteX655" fmla="*/ 1625533 w 2568523"/>
                <a:gd name="connsiteY655" fmla="*/ 2598814 h 4419916"/>
                <a:gd name="connsiteX656" fmla="*/ 1726406 w 2568523"/>
                <a:gd name="connsiteY656" fmla="*/ 2489742 h 4419916"/>
                <a:gd name="connsiteX657" fmla="*/ 1817810 w 2568523"/>
                <a:gd name="connsiteY657" fmla="*/ 2619537 h 4419916"/>
                <a:gd name="connsiteX658" fmla="*/ 1625533 w 2568523"/>
                <a:gd name="connsiteY658" fmla="*/ 2598814 h 4419916"/>
                <a:gd name="connsiteX659" fmla="*/ 1612423 w 2568523"/>
                <a:gd name="connsiteY659" fmla="*/ 2591542 h 4419916"/>
                <a:gd name="connsiteX660" fmla="*/ 1564354 w 2568523"/>
                <a:gd name="connsiteY660" fmla="*/ 2485379 h 4419916"/>
                <a:gd name="connsiteX661" fmla="*/ 1715845 w 2568523"/>
                <a:gd name="connsiteY661" fmla="*/ 2479925 h 4419916"/>
                <a:gd name="connsiteX662" fmla="*/ 1612423 w 2568523"/>
                <a:gd name="connsiteY662" fmla="*/ 2591542 h 4419916"/>
                <a:gd name="connsiteX663" fmla="*/ 1555249 w 2568523"/>
                <a:gd name="connsiteY663" fmla="*/ 2926392 h 4419916"/>
                <a:gd name="connsiteX664" fmla="*/ 1441267 w 2568523"/>
                <a:gd name="connsiteY664" fmla="*/ 2714066 h 4419916"/>
                <a:gd name="connsiteX665" fmla="*/ 1600770 w 2568523"/>
                <a:gd name="connsiteY665" fmla="*/ 2618810 h 4419916"/>
                <a:gd name="connsiteX666" fmla="*/ 1555249 w 2568523"/>
                <a:gd name="connsiteY666" fmla="*/ 2926392 h 4419916"/>
                <a:gd name="connsiteX667" fmla="*/ 1731140 w 2568523"/>
                <a:gd name="connsiteY667" fmla="*/ 3055460 h 4419916"/>
                <a:gd name="connsiteX668" fmla="*/ 1637186 w 2568523"/>
                <a:gd name="connsiteY668" fmla="*/ 3287783 h 4419916"/>
                <a:gd name="connsiteX669" fmla="*/ 1475498 w 2568523"/>
                <a:gd name="connsiteY669" fmla="*/ 3187437 h 4419916"/>
                <a:gd name="connsiteX670" fmla="*/ 1731140 w 2568523"/>
                <a:gd name="connsiteY670" fmla="*/ 3055460 h 4419916"/>
                <a:gd name="connsiteX671" fmla="*/ 1652845 w 2568523"/>
                <a:gd name="connsiteY671" fmla="*/ 3534648 h 4419916"/>
                <a:gd name="connsiteX672" fmla="*/ 1648475 w 2568523"/>
                <a:gd name="connsiteY672" fmla="*/ 3312506 h 4419916"/>
                <a:gd name="connsiteX673" fmla="*/ 1844030 w 2568523"/>
                <a:gd name="connsiteY673" fmla="*/ 3443392 h 4419916"/>
                <a:gd name="connsiteX674" fmla="*/ 1652845 w 2568523"/>
                <a:gd name="connsiteY674" fmla="*/ 3534648 h 4419916"/>
                <a:gd name="connsiteX675" fmla="*/ 1851313 w 2568523"/>
                <a:gd name="connsiteY675" fmla="*/ 3455753 h 4419916"/>
                <a:gd name="connsiteX676" fmla="*/ 1851313 w 2568523"/>
                <a:gd name="connsiteY676" fmla="*/ 3695347 h 4419916"/>
                <a:gd name="connsiteX677" fmla="*/ 1659400 w 2568523"/>
                <a:gd name="connsiteY677" fmla="*/ 3547737 h 4419916"/>
                <a:gd name="connsiteX678" fmla="*/ 1851313 w 2568523"/>
                <a:gd name="connsiteY678" fmla="*/ 3455753 h 4419916"/>
                <a:gd name="connsiteX679" fmla="*/ 1925238 w 2568523"/>
                <a:gd name="connsiteY679" fmla="*/ 3904038 h 4419916"/>
                <a:gd name="connsiteX680" fmla="*/ 1695816 w 2568523"/>
                <a:gd name="connsiteY680" fmla="*/ 3834959 h 4419916"/>
                <a:gd name="connsiteX681" fmla="*/ 1854955 w 2568523"/>
                <a:gd name="connsiteY681" fmla="*/ 3721525 h 4419916"/>
                <a:gd name="connsiteX682" fmla="*/ 1925238 w 2568523"/>
                <a:gd name="connsiteY682" fmla="*/ 3904038 h 4419916"/>
                <a:gd name="connsiteX683" fmla="*/ 1865879 w 2568523"/>
                <a:gd name="connsiteY683" fmla="*/ 3704073 h 4419916"/>
                <a:gd name="connsiteX684" fmla="*/ 1865879 w 2568523"/>
                <a:gd name="connsiteY684" fmla="*/ 3475023 h 4419916"/>
                <a:gd name="connsiteX685" fmla="*/ 1994064 w 2568523"/>
                <a:gd name="connsiteY685" fmla="*/ 3726978 h 4419916"/>
                <a:gd name="connsiteX686" fmla="*/ 1865879 w 2568523"/>
                <a:gd name="connsiteY686" fmla="*/ 3704073 h 4419916"/>
                <a:gd name="connsiteX687" fmla="*/ 1893192 w 2568523"/>
                <a:gd name="connsiteY687" fmla="*/ 3452845 h 4419916"/>
                <a:gd name="connsiteX688" fmla="*/ 2226400 w 2568523"/>
                <a:gd name="connsiteY688" fmla="*/ 3465933 h 4419916"/>
                <a:gd name="connsiteX689" fmla="*/ 2222030 w 2568523"/>
                <a:gd name="connsiteY689" fmla="*/ 3612453 h 4419916"/>
                <a:gd name="connsiteX690" fmla="*/ 1893192 w 2568523"/>
                <a:gd name="connsiteY690" fmla="*/ 3452845 h 4419916"/>
                <a:gd name="connsiteX691" fmla="*/ 2239145 w 2568523"/>
                <a:gd name="connsiteY691" fmla="*/ 3449209 h 4419916"/>
                <a:gd name="connsiteX692" fmla="*/ 2167041 w 2568523"/>
                <a:gd name="connsiteY692" fmla="*/ 3151080 h 4419916"/>
                <a:gd name="connsiteX693" fmla="*/ 2268278 w 2568523"/>
                <a:gd name="connsiteY693" fmla="*/ 3302689 h 4419916"/>
                <a:gd name="connsiteX694" fmla="*/ 2268642 w 2568523"/>
                <a:gd name="connsiteY694" fmla="*/ 3303053 h 4419916"/>
                <a:gd name="connsiteX695" fmla="*/ 2269006 w 2568523"/>
                <a:gd name="connsiteY695" fmla="*/ 3303416 h 4419916"/>
                <a:gd name="connsiteX696" fmla="*/ 2269371 w 2568523"/>
                <a:gd name="connsiteY696" fmla="*/ 3303780 h 4419916"/>
                <a:gd name="connsiteX697" fmla="*/ 2269735 w 2568523"/>
                <a:gd name="connsiteY697" fmla="*/ 3304144 h 4419916"/>
                <a:gd name="connsiteX698" fmla="*/ 2389180 w 2568523"/>
                <a:gd name="connsiteY698" fmla="*/ 3393219 h 4419916"/>
                <a:gd name="connsiteX699" fmla="*/ 2239145 w 2568523"/>
                <a:gd name="connsiteY699" fmla="*/ 3449209 h 4419916"/>
                <a:gd name="connsiteX700" fmla="*/ 2467839 w 2568523"/>
                <a:gd name="connsiteY700" fmla="*/ 3103815 h 4419916"/>
                <a:gd name="connsiteX701" fmla="*/ 2417584 w 2568523"/>
                <a:gd name="connsiteY701" fmla="*/ 2752968 h 4419916"/>
                <a:gd name="connsiteX702" fmla="*/ 2555602 w 2568523"/>
                <a:gd name="connsiteY702" fmla="*/ 3020557 h 4419916"/>
                <a:gd name="connsiteX703" fmla="*/ 2467839 w 2568523"/>
                <a:gd name="connsiteY703" fmla="*/ 3103815 h 4419916"/>
                <a:gd name="connsiteX704" fmla="*/ 1893192 w 2568523"/>
                <a:gd name="connsiteY704" fmla="*/ 2553731 h 4419916"/>
                <a:gd name="connsiteX705" fmla="*/ 1833833 w 2568523"/>
                <a:gd name="connsiteY705" fmla="*/ 2617356 h 4419916"/>
                <a:gd name="connsiteX706" fmla="*/ 1736602 w 2568523"/>
                <a:gd name="connsiteY706" fmla="*/ 2478835 h 4419916"/>
                <a:gd name="connsiteX707" fmla="*/ 1813076 w 2568523"/>
                <a:gd name="connsiteY707" fmla="*/ 2475926 h 4419916"/>
                <a:gd name="connsiteX708" fmla="*/ 1893192 w 2568523"/>
                <a:gd name="connsiteY708" fmla="*/ 2553731 h 4419916"/>
                <a:gd name="connsiteX709" fmla="*/ 1462752 w 2568523"/>
                <a:gd name="connsiteY709" fmla="*/ 2583544 h 4419916"/>
                <a:gd name="connsiteX710" fmla="*/ 1550880 w 2568523"/>
                <a:gd name="connsiteY710" fmla="*/ 2490833 h 4419916"/>
                <a:gd name="connsiteX711" fmla="*/ 1600770 w 2568523"/>
                <a:gd name="connsiteY711" fmla="*/ 2601359 h 4419916"/>
                <a:gd name="connsiteX712" fmla="*/ 1441631 w 2568523"/>
                <a:gd name="connsiteY712" fmla="*/ 2696615 h 4419916"/>
                <a:gd name="connsiteX713" fmla="*/ 1462752 w 2568523"/>
                <a:gd name="connsiteY713" fmla="*/ 2583544 h 4419916"/>
                <a:gd name="connsiteX714" fmla="*/ 1654666 w 2568523"/>
                <a:gd name="connsiteY714" fmla="*/ 3562643 h 4419916"/>
                <a:gd name="connsiteX715" fmla="*/ 1846215 w 2568523"/>
                <a:gd name="connsiteY715" fmla="*/ 3709890 h 4419916"/>
                <a:gd name="connsiteX716" fmla="*/ 1685255 w 2568523"/>
                <a:gd name="connsiteY716" fmla="*/ 3824415 h 4419916"/>
                <a:gd name="connsiteX717" fmla="*/ 1654666 w 2568523"/>
                <a:gd name="connsiteY717" fmla="*/ 3562643 h 4419916"/>
                <a:gd name="connsiteX718" fmla="*/ 2010816 w 2568523"/>
                <a:gd name="connsiteY718" fmla="*/ 4405767 h 4419916"/>
                <a:gd name="connsiteX719" fmla="*/ 1845122 w 2568523"/>
                <a:gd name="connsiteY719" fmla="*/ 4366501 h 4419916"/>
                <a:gd name="connsiteX720" fmla="*/ 1872798 w 2568523"/>
                <a:gd name="connsiteY720" fmla="*/ 4291606 h 4419916"/>
                <a:gd name="connsiteX721" fmla="*/ 2010816 w 2568523"/>
                <a:gd name="connsiteY721" fmla="*/ 4405767 h 4419916"/>
                <a:gd name="connsiteX722" fmla="*/ 1933613 w 2568523"/>
                <a:gd name="connsiteY722" fmla="*/ 4158174 h 4419916"/>
                <a:gd name="connsiteX723" fmla="*/ 1878989 w 2568523"/>
                <a:gd name="connsiteY723" fmla="*/ 4249068 h 4419916"/>
                <a:gd name="connsiteX724" fmla="*/ 1889914 w 2568523"/>
                <a:gd name="connsiteY724" fmla="*/ 4100003 h 4419916"/>
                <a:gd name="connsiteX725" fmla="*/ 1933613 w 2568523"/>
                <a:gd name="connsiteY725" fmla="*/ 4158174 h 4419916"/>
                <a:gd name="connsiteX726" fmla="*/ 1881174 w 2568523"/>
                <a:gd name="connsiteY726" fmla="*/ 4065464 h 4419916"/>
                <a:gd name="connsiteX727" fmla="*/ 1701278 w 2568523"/>
                <a:gd name="connsiteY727" fmla="*/ 3851683 h 4419916"/>
                <a:gd name="connsiteX728" fmla="*/ 1928515 w 2568523"/>
                <a:gd name="connsiteY728" fmla="*/ 3920035 h 4419916"/>
                <a:gd name="connsiteX729" fmla="*/ 1881174 w 2568523"/>
                <a:gd name="connsiteY729" fmla="*/ 4065464 h 4419916"/>
                <a:gd name="connsiteX730" fmla="*/ 2073452 w 2568523"/>
                <a:gd name="connsiteY730" fmla="*/ 3778605 h 4419916"/>
                <a:gd name="connsiteX731" fmla="*/ 2048324 w 2568523"/>
                <a:gd name="connsiteY731" fmla="*/ 3801874 h 4419916"/>
                <a:gd name="connsiteX732" fmla="*/ 2019920 w 2568523"/>
                <a:gd name="connsiteY732" fmla="*/ 3746247 h 4419916"/>
                <a:gd name="connsiteX733" fmla="*/ 2091660 w 2568523"/>
                <a:gd name="connsiteY733" fmla="*/ 3758972 h 4419916"/>
                <a:gd name="connsiteX734" fmla="*/ 2073452 w 2568523"/>
                <a:gd name="connsiteY734" fmla="*/ 3778605 h 4419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</a:cxnLst>
              <a:rect l="l" t="t" r="r" b="b"/>
              <a:pathLst>
                <a:path w="2568523" h="4419916">
                  <a:moveTo>
                    <a:pt x="2566162" y="2742788"/>
                  </a:moveTo>
                  <a:lnTo>
                    <a:pt x="2405567" y="2703886"/>
                  </a:lnTo>
                  <a:cubicBezTo>
                    <a:pt x="2405567" y="2703886"/>
                    <a:pt x="2405567" y="2703886"/>
                    <a:pt x="2405567" y="2703886"/>
                  </a:cubicBezTo>
                  <a:cubicBezTo>
                    <a:pt x="2405567" y="2703886"/>
                    <a:pt x="2405567" y="2703886"/>
                    <a:pt x="2405567" y="2703886"/>
                  </a:cubicBezTo>
                  <a:lnTo>
                    <a:pt x="2405203" y="2703886"/>
                  </a:lnTo>
                  <a:lnTo>
                    <a:pt x="2211105" y="2674800"/>
                  </a:lnTo>
                  <a:lnTo>
                    <a:pt x="1999163" y="2636625"/>
                  </a:lnTo>
                  <a:lnTo>
                    <a:pt x="1820723" y="2463565"/>
                  </a:lnTo>
                  <a:cubicBezTo>
                    <a:pt x="1819267" y="2462111"/>
                    <a:pt x="1817446" y="2461384"/>
                    <a:pt x="1815261" y="2461384"/>
                  </a:cubicBezTo>
                  <a:lnTo>
                    <a:pt x="1552700" y="2471200"/>
                  </a:lnTo>
                  <a:cubicBezTo>
                    <a:pt x="1552700" y="2471200"/>
                    <a:pt x="1552700" y="2471200"/>
                    <a:pt x="1552700" y="2471200"/>
                  </a:cubicBezTo>
                  <a:lnTo>
                    <a:pt x="1552700" y="2471200"/>
                  </a:lnTo>
                  <a:cubicBezTo>
                    <a:pt x="1550880" y="2471200"/>
                    <a:pt x="1549059" y="2471927"/>
                    <a:pt x="1547602" y="2473381"/>
                  </a:cubicBezTo>
                  <a:lnTo>
                    <a:pt x="1547602" y="2473381"/>
                  </a:lnTo>
                  <a:cubicBezTo>
                    <a:pt x="1547602" y="2473381"/>
                    <a:pt x="1547602" y="2473381"/>
                    <a:pt x="1547602" y="2473381"/>
                  </a:cubicBezTo>
                  <a:lnTo>
                    <a:pt x="1455469" y="2569728"/>
                  </a:lnTo>
                  <a:lnTo>
                    <a:pt x="1412134" y="2526463"/>
                  </a:lnTo>
                  <a:cubicBezTo>
                    <a:pt x="1410677" y="2525008"/>
                    <a:pt x="1408857" y="2524282"/>
                    <a:pt x="1407036" y="2524282"/>
                  </a:cubicBezTo>
                  <a:lnTo>
                    <a:pt x="1348041" y="2524282"/>
                  </a:lnTo>
                  <a:lnTo>
                    <a:pt x="1313446" y="2472291"/>
                  </a:lnTo>
                  <a:lnTo>
                    <a:pt x="1341487" y="2393395"/>
                  </a:lnTo>
                  <a:cubicBezTo>
                    <a:pt x="1342215" y="2391941"/>
                    <a:pt x="1342215" y="2390123"/>
                    <a:pt x="1341487" y="2388669"/>
                  </a:cubicBezTo>
                  <a:cubicBezTo>
                    <a:pt x="1341487" y="2388669"/>
                    <a:pt x="1341487" y="2388669"/>
                    <a:pt x="1341487" y="2388669"/>
                  </a:cubicBezTo>
                  <a:cubicBezTo>
                    <a:pt x="1341487" y="2388305"/>
                    <a:pt x="1341122" y="2387942"/>
                    <a:pt x="1341122" y="2387942"/>
                  </a:cubicBezTo>
                  <a:cubicBezTo>
                    <a:pt x="1341122" y="2387942"/>
                    <a:pt x="1341122" y="2387942"/>
                    <a:pt x="1341122" y="2387942"/>
                  </a:cubicBezTo>
                  <a:cubicBezTo>
                    <a:pt x="1340394" y="2386488"/>
                    <a:pt x="1339302" y="2385397"/>
                    <a:pt x="1337845" y="2384670"/>
                  </a:cubicBezTo>
                  <a:lnTo>
                    <a:pt x="1337845" y="2384670"/>
                  </a:lnTo>
                  <a:cubicBezTo>
                    <a:pt x="1337845" y="2384670"/>
                    <a:pt x="1337845" y="2384670"/>
                    <a:pt x="1337845" y="2384670"/>
                  </a:cubicBezTo>
                  <a:cubicBezTo>
                    <a:pt x="1337845" y="2384670"/>
                    <a:pt x="1337845" y="2384670"/>
                    <a:pt x="1337845" y="2384670"/>
                  </a:cubicBezTo>
                  <a:cubicBezTo>
                    <a:pt x="1337481" y="2384670"/>
                    <a:pt x="1337481" y="2384306"/>
                    <a:pt x="1337117" y="2384306"/>
                  </a:cubicBezTo>
                  <a:lnTo>
                    <a:pt x="1337117" y="2384306"/>
                  </a:lnTo>
                  <a:cubicBezTo>
                    <a:pt x="1337117" y="2384306"/>
                    <a:pt x="1337117" y="2384306"/>
                    <a:pt x="1337117" y="2384306"/>
                  </a:cubicBezTo>
                  <a:cubicBezTo>
                    <a:pt x="1337117" y="2384306"/>
                    <a:pt x="1337117" y="2384306"/>
                    <a:pt x="1337117" y="2384306"/>
                  </a:cubicBezTo>
                  <a:cubicBezTo>
                    <a:pt x="1336753" y="2384306"/>
                    <a:pt x="1336388" y="2383943"/>
                    <a:pt x="1336024" y="2383943"/>
                  </a:cubicBezTo>
                  <a:lnTo>
                    <a:pt x="1204198" y="2361401"/>
                  </a:lnTo>
                  <a:lnTo>
                    <a:pt x="1278487" y="2190159"/>
                  </a:lnTo>
                  <a:cubicBezTo>
                    <a:pt x="1279215" y="2187977"/>
                    <a:pt x="1279215" y="2185796"/>
                    <a:pt x="1278123" y="2183978"/>
                  </a:cubicBezTo>
                  <a:cubicBezTo>
                    <a:pt x="1277030" y="2182160"/>
                    <a:pt x="1275209" y="2180706"/>
                    <a:pt x="1273024" y="2180342"/>
                  </a:cubicBezTo>
                  <a:lnTo>
                    <a:pt x="1195094" y="2165799"/>
                  </a:lnTo>
                  <a:cubicBezTo>
                    <a:pt x="1194729" y="2165799"/>
                    <a:pt x="1194365" y="2165799"/>
                    <a:pt x="1194001" y="2165799"/>
                  </a:cubicBezTo>
                  <a:cubicBezTo>
                    <a:pt x="1194001" y="2165799"/>
                    <a:pt x="1193637" y="2165799"/>
                    <a:pt x="1193637" y="2165799"/>
                  </a:cubicBezTo>
                  <a:cubicBezTo>
                    <a:pt x="1193637" y="2165799"/>
                    <a:pt x="1193637" y="2165799"/>
                    <a:pt x="1193273" y="2165799"/>
                  </a:cubicBezTo>
                  <a:cubicBezTo>
                    <a:pt x="1192545" y="2165799"/>
                    <a:pt x="1191452" y="2165799"/>
                    <a:pt x="1190724" y="2166163"/>
                  </a:cubicBezTo>
                  <a:cubicBezTo>
                    <a:pt x="1190724" y="2166163"/>
                    <a:pt x="1190360" y="2166163"/>
                    <a:pt x="1190360" y="2166527"/>
                  </a:cubicBezTo>
                  <a:cubicBezTo>
                    <a:pt x="1189631" y="2166890"/>
                    <a:pt x="1189267" y="2167254"/>
                    <a:pt x="1188539" y="2167617"/>
                  </a:cubicBezTo>
                  <a:cubicBezTo>
                    <a:pt x="1188539" y="2167617"/>
                    <a:pt x="1188175" y="2167981"/>
                    <a:pt x="1188175" y="2167981"/>
                  </a:cubicBezTo>
                  <a:cubicBezTo>
                    <a:pt x="1188175" y="2167981"/>
                    <a:pt x="1187810" y="2168344"/>
                    <a:pt x="1187810" y="2168344"/>
                  </a:cubicBezTo>
                  <a:lnTo>
                    <a:pt x="1155036" y="2210519"/>
                  </a:lnTo>
                  <a:lnTo>
                    <a:pt x="1096406" y="2237423"/>
                  </a:lnTo>
                  <a:lnTo>
                    <a:pt x="1027215" y="2207246"/>
                  </a:lnTo>
                  <a:lnTo>
                    <a:pt x="1054527" y="2083632"/>
                  </a:lnTo>
                  <a:lnTo>
                    <a:pt x="1173972" y="1945474"/>
                  </a:lnTo>
                  <a:lnTo>
                    <a:pt x="1248990" y="1912753"/>
                  </a:lnTo>
                  <a:lnTo>
                    <a:pt x="1351683" y="1903664"/>
                  </a:lnTo>
                  <a:lnTo>
                    <a:pt x="1351683" y="2080360"/>
                  </a:lnTo>
                  <a:cubicBezTo>
                    <a:pt x="1351683" y="2083268"/>
                    <a:pt x="1353504" y="2085813"/>
                    <a:pt x="1356053" y="2086904"/>
                  </a:cubicBezTo>
                  <a:cubicBezTo>
                    <a:pt x="1358602" y="2087995"/>
                    <a:pt x="1361880" y="2087631"/>
                    <a:pt x="1364065" y="2085450"/>
                  </a:cubicBezTo>
                  <a:lnTo>
                    <a:pt x="1454013" y="2002919"/>
                  </a:lnTo>
                  <a:cubicBezTo>
                    <a:pt x="1455469" y="2001465"/>
                    <a:pt x="1456198" y="1999647"/>
                    <a:pt x="1456198" y="1997465"/>
                  </a:cubicBezTo>
                  <a:lnTo>
                    <a:pt x="1456198" y="1888757"/>
                  </a:lnTo>
                  <a:lnTo>
                    <a:pt x="1529030" y="1808771"/>
                  </a:lnTo>
                  <a:cubicBezTo>
                    <a:pt x="1529030" y="1808771"/>
                    <a:pt x="1529030" y="1808771"/>
                    <a:pt x="1529030" y="1808771"/>
                  </a:cubicBezTo>
                  <a:lnTo>
                    <a:pt x="1529394" y="1808408"/>
                  </a:lnTo>
                  <a:lnTo>
                    <a:pt x="1679064" y="1649527"/>
                  </a:lnTo>
                  <a:lnTo>
                    <a:pt x="1794504" y="1601535"/>
                  </a:lnTo>
                  <a:cubicBezTo>
                    <a:pt x="1796324" y="1600808"/>
                    <a:pt x="1797417" y="1599717"/>
                    <a:pt x="1798145" y="1597899"/>
                  </a:cubicBezTo>
                  <a:lnTo>
                    <a:pt x="1849492" y="1490282"/>
                  </a:lnTo>
                  <a:lnTo>
                    <a:pt x="1966388" y="1490282"/>
                  </a:lnTo>
                  <a:cubicBezTo>
                    <a:pt x="1970394" y="1490282"/>
                    <a:pt x="1973671" y="1487010"/>
                    <a:pt x="1973671" y="1483011"/>
                  </a:cubicBezTo>
                  <a:lnTo>
                    <a:pt x="1973671" y="1281228"/>
                  </a:lnTo>
                  <a:lnTo>
                    <a:pt x="2140457" y="1272503"/>
                  </a:lnTo>
                  <a:lnTo>
                    <a:pt x="2096030" y="1388118"/>
                  </a:lnTo>
                  <a:cubicBezTo>
                    <a:pt x="2095301" y="1390300"/>
                    <a:pt x="2095301" y="1392845"/>
                    <a:pt x="2096758" y="1394663"/>
                  </a:cubicBezTo>
                  <a:lnTo>
                    <a:pt x="2155024" y="1487010"/>
                  </a:lnTo>
                  <a:cubicBezTo>
                    <a:pt x="2156116" y="1488828"/>
                    <a:pt x="2158301" y="1490282"/>
                    <a:pt x="2160486" y="1490282"/>
                  </a:cubicBezTo>
                  <a:cubicBezTo>
                    <a:pt x="2162671" y="1490646"/>
                    <a:pt x="2164856" y="1489919"/>
                    <a:pt x="2166313" y="1488101"/>
                  </a:cubicBezTo>
                  <a:lnTo>
                    <a:pt x="2215110" y="1439382"/>
                  </a:lnTo>
                  <a:cubicBezTo>
                    <a:pt x="2217660" y="1436837"/>
                    <a:pt x="2218024" y="1432838"/>
                    <a:pt x="2215839" y="1429929"/>
                  </a:cubicBezTo>
                  <a:lnTo>
                    <a:pt x="2178330" y="1378302"/>
                  </a:lnTo>
                  <a:lnTo>
                    <a:pt x="2173960" y="1310314"/>
                  </a:lnTo>
                  <a:lnTo>
                    <a:pt x="2215839" y="1259050"/>
                  </a:lnTo>
                  <a:cubicBezTo>
                    <a:pt x="2218388" y="1256142"/>
                    <a:pt x="2218024" y="1251415"/>
                    <a:pt x="2215110" y="1248870"/>
                  </a:cubicBezTo>
                  <a:lnTo>
                    <a:pt x="2143371" y="1187063"/>
                  </a:lnTo>
                  <a:lnTo>
                    <a:pt x="2105498" y="1092171"/>
                  </a:lnTo>
                  <a:lnTo>
                    <a:pt x="2086197" y="986008"/>
                  </a:lnTo>
                  <a:cubicBezTo>
                    <a:pt x="2085833" y="983826"/>
                    <a:pt x="2084376" y="982008"/>
                    <a:pt x="2082556" y="980918"/>
                  </a:cubicBezTo>
                  <a:lnTo>
                    <a:pt x="1867700" y="854758"/>
                  </a:lnTo>
                  <a:lnTo>
                    <a:pt x="1944174" y="786770"/>
                  </a:lnTo>
                  <a:lnTo>
                    <a:pt x="2124798" y="862757"/>
                  </a:lnTo>
                  <a:cubicBezTo>
                    <a:pt x="2127348" y="863847"/>
                    <a:pt x="2129897" y="863484"/>
                    <a:pt x="2132082" y="861666"/>
                  </a:cubicBezTo>
                  <a:cubicBezTo>
                    <a:pt x="2134267" y="859848"/>
                    <a:pt x="2135359" y="857303"/>
                    <a:pt x="2134631" y="854758"/>
                  </a:cubicBezTo>
                  <a:lnTo>
                    <a:pt x="2111689" y="717691"/>
                  </a:lnTo>
                  <a:lnTo>
                    <a:pt x="2210012" y="717691"/>
                  </a:lnTo>
                  <a:cubicBezTo>
                    <a:pt x="2212561" y="717691"/>
                    <a:pt x="2214746" y="716601"/>
                    <a:pt x="2215839" y="714783"/>
                  </a:cubicBezTo>
                  <a:cubicBezTo>
                    <a:pt x="2217296" y="712965"/>
                    <a:pt x="2217660" y="710420"/>
                    <a:pt x="2216931" y="708239"/>
                  </a:cubicBezTo>
                  <a:lnTo>
                    <a:pt x="2187798" y="625708"/>
                  </a:lnTo>
                  <a:cubicBezTo>
                    <a:pt x="2187434" y="624981"/>
                    <a:pt x="2187070" y="624253"/>
                    <a:pt x="2186706" y="623526"/>
                  </a:cubicBezTo>
                  <a:lnTo>
                    <a:pt x="2122613" y="546085"/>
                  </a:lnTo>
                  <a:lnTo>
                    <a:pt x="2049781" y="468281"/>
                  </a:lnTo>
                  <a:cubicBezTo>
                    <a:pt x="2049053" y="467554"/>
                    <a:pt x="2048324" y="467190"/>
                    <a:pt x="2047596" y="466827"/>
                  </a:cubicBezTo>
                  <a:lnTo>
                    <a:pt x="1894284" y="395203"/>
                  </a:lnTo>
                  <a:lnTo>
                    <a:pt x="1837111" y="285768"/>
                  </a:lnTo>
                  <a:cubicBezTo>
                    <a:pt x="1836018" y="283223"/>
                    <a:pt x="1833469" y="281768"/>
                    <a:pt x="1830556" y="281768"/>
                  </a:cubicBezTo>
                  <a:cubicBezTo>
                    <a:pt x="1830556" y="281768"/>
                    <a:pt x="1830556" y="281768"/>
                    <a:pt x="1830556" y="281768"/>
                  </a:cubicBezTo>
                  <a:cubicBezTo>
                    <a:pt x="1827642" y="281768"/>
                    <a:pt x="1825457" y="283223"/>
                    <a:pt x="1824001" y="285768"/>
                  </a:cubicBezTo>
                  <a:lnTo>
                    <a:pt x="1736602" y="460646"/>
                  </a:lnTo>
                  <a:cubicBezTo>
                    <a:pt x="1735510" y="462827"/>
                    <a:pt x="1735510" y="465736"/>
                    <a:pt x="1736966" y="467917"/>
                  </a:cubicBezTo>
                  <a:cubicBezTo>
                    <a:pt x="1738423" y="470099"/>
                    <a:pt x="1740608" y="471189"/>
                    <a:pt x="1743521" y="471189"/>
                  </a:cubicBezTo>
                  <a:lnTo>
                    <a:pt x="1862238" y="467190"/>
                  </a:lnTo>
                  <a:lnTo>
                    <a:pt x="1710746" y="560992"/>
                  </a:lnTo>
                  <a:lnTo>
                    <a:pt x="1593122" y="420289"/>
                  </a:lnTo>
                  <a:cubicBezTo>
                    <a:pt x="1592758" y="419926"/>
                    <a:pt x="1592394" y="419562"/>
                    <a:pt x="1592030" y="419562"/>
                  </a:cubicBezTo>
                  <a:cubicBezTo>
                    <a:pt x="1592030" y="419562"/>
                    <a:pt x="1591666" y="419199"/>
                    <a:pt x="1591666" y="419199"/>
                  </a:cubicBezTo>
                  <a:cubicBezTo>
                    <a:pt x="1590209" y="418108"/>
                    <a:pt x="1588388" y="417744"/>
                    <a:pt x="1586567" y="418108"/>
                  </a:cubicBezTo>
                  <a:cubicBezTo>
                    <a:pt x="1586567" y="418108"/>
                    <a:pt x="1586567" y="418108"/>
                    <a:pt x="1586203" y="418108"/>
                  </a:cubicBezTo>
                  <a:cubicBezTo>
                    <a:pt x="1585839" y="418108"/>
                    <a:pt x="1585839" y="418108"/>
                    <a:pt x="1585839" y="418472"/>
                  </a:cubicBezTo>
                  <a:cubicBezTo>
                    <a:pt x="1585475" y="418472"/>
                    <a:pt x="1585111" y="418472"/>
                    <a:pt x="1584747" y="418835"/>
                  </a:cubicBezTo>
                  <a:lnTo>
                    <a:pt x="1321822" y="523907"/>
                  </a:lnTo>
                  <a:lnTo>
                    <a:pt x="1033406" y="240685"/>
                  </a:lnTo>
                  <a:cubicBezTo>
                    <a:pt x="1033406" y="240685"/>
                    <a:pt x="1033406" y="240685"/>
                    <a:pt x="1033406" y="240685"/>
                  </a:cubicBezTo>
                  <a:cubicBezTo>
                    <a:pt x="1033406" y="240685"/>
                    <a:pt x="1033042" y="240321"/>
                    <a:pt x="1033042" y="240321"/>
                  </a:cubicBezTo>
                  <a:cubicBezTo>
                    <a:pt x="1033042" y="240321"/>
                    <a:pt x="1032677" y="240321"/>
                    <a:pt x="1032677" y="239958"/>
                  </a:cubicBezTo>
                  <a:cubicBezTo>
                    <a:pt x="1032313" y="239594"/>
                    <a:pt x="1031949" y="239594"/>
                    <a:pt x="1031585" y="239230"/>
                  </a:cubicBezTo>
                  <a:cubicBezTo>
                    <a:pt x="1031221" y="239230"/>
                    <a:pt x="1030857" y="238867"/>
                    <a:pt x="1030857" y="238867"/>
                  </a:cubicBezTo>
                  <a:cubicBezTo>
                    <a:pt x="1030492" y="238867"/>
                    <a:pt x="1030492" y="238867"/>
                    <a:pt x="1030128" y="238503"/>
                  </a:cubicBezTo>
                  <a:lnTo>
                    <a:pt x="744990" y="170879"/>
                  </a:lnTo>
                  <a:lnTo>
                    <a:pt x="551984" y="2181"/>
                  </a:lnTo>
                  <a:cubicBezTo>
                    <a:pt x="551620" y="1818"/>
                    <a:pt x="551256" y="1818"/>
                    <a:pt x="550892" y="1454"/>
                  </a:cubicBezTo>
                  <a:cubicBezTo>
                    <a:pt x="550527" y="1091"/>
                    <a:pt x="550163" y="1091"/>
                    <a:pt x="549799" y="727"/>
                  </a:cubicBezTo>
                  <a:cubicBezTo>
                    <a:pt x="549435" y="364"/>
                    <a:pt x="548707" y="364"/>
                    <a:pt x="548342" y="364"/>
                  </a:cubicBezTo>
                  <a:cubicBezTo>
                    <a:pt x="547978" y="364"/>
                    <a:pt x="547614" y="0"/>
                    <a:pt x="547250" y="0"/>
                  </a:cubicBezTo>
                  <a:cubicBezTo>
                    <a:pt x="547250" y="0"/>
                    <a:pt x="546886" y="0"/>
                    <a:pt x="546886" y="0"/>
                  </a:cubicBezTo>
                  <a:lnTo>
                    <a:pt x="240626" y="0"/>
                  </a:lnTo>
                  <a:cubicBezTo>
                    <a:pt x="238077" y="0"/>
                    <a:pt x="235892" y="1091"/>
                    <a:pt x="234799" y="3272"/>
                  </a:cubicBezTo>
                  <a:cubicBezTo>
                    <a:pt x="233343" y="5090"/>
                    <a:pt x="232978" y="7635"/>
                    <a:pt x="234071" y="9816"/>
                  </a:cubicBezTo>
                  <a:lnTo>
                    <a:pt x="304354" y="201419"/>
                  </a:lnTo>
                  <a:lnTo>
                    <a:pt x="122273" y="252683"/>
                  </a:lnTo>
                  <a:cubicBezTo>
                    <a:pt x="120088" y="253410"/>
                    <a:pt x="118632" y="254500"/>
                    <a:pt x="117539" y="256682"/>
                  </a:cubicBezTo>
                  <a:lnTo>
                    <a:pt x="39609" y="421744"/>
                  </a:lnTo>
                  <a:cubicBezTo>
                    <a:pt x="39244" y="422107"/>
                    <a:pt x="39244" y="422834"/>
                    <a:pt x="39244" y="423198"/>
                  </a:cubicBezTo>
                  <a:lnTo>
                    <a:pt x="279" y="588260"/>
                  </a:lnTo>
                  <a:cubicBezTo>
                    <a:pt x="-449" y="590441"/>
                    <a:pt x="279" y="592986"/>
                    <a:pt x="2100" y="594804"/>
                  </a:cubicBezTo>
                  <a:lnTo>
                    <a:pt x="109163" y="711147"/>
                  </a:lnTo>
                  <a:cubicBezTo>
                    <a:pt x="109528" y="711874"/>
                    <a:pt x="110256" y="712238"/>
                    <a:pt x="110984" y="712601"/>
                  </a:cubicBezTo>
                  <a:cubicBezTo>
                    <a:pt x="110984" y="712601"/>
                    <a:pt x="110984" y="712601"/>
                    <a:pt x="110984" y="712601"/>
                  </a:cubicBezTo>
                  <a:cubicBezTo>
                    <a:pt x="110984" y="712601"/>
                    <a:pt x="110984" y="712601"/>
                    <a:pt x="110984" y="712601"/>
                  </a:cubicBezTo>
                  <a:cubicBezTo>
                    <a:pt x="110984" y="712601"/>
                    <a:pt x="110984" y="712601"/>
                    <a:pt x="110984" y="712601"/>
                  </a:cubicBezTo>
                  <a:cubicBezTo>
                    <a:pt x="111713" y="712965"/>
                    <a:pt x="112077" y="712965"/>
                    <a:pt x="112805" y="713329"/>
                  </a:cubicBezTo>
                  <a:cubicBezTo>
                    <a:pt x="113169" y="713329"/>
                    <a:pt x="113169" y="713329"/>
                    <a:pt x="113533" y="713329"/>
                  </a:cubicBezTo>
                  <a:cubicBezTo>
                    <a:pt x="113898" y="713329"/>
                    <a:pt x="113898" y="713329"/>
                    <a:pt x="114262" y="713329"/>
                  </a:cubicBezTo>
                  <a:cubicBezTo>
                    <a:pt x="114626" y="713329"/>
                    <a:pt x="114990" y="713329"/>
                    <a:pt x="114990" y="713329"/>
                  </a:cubicBezTo>
                  <a:cubicBezTo>
                    <a:pt x="115354" y="713329"/>
                    <a:pt x="115354" y="713329"/>
                    <a:pt x="115718" y="713329"/>
                  </a:cubicBezTo>
                  <a:cubicBezTo>
                    <a:pt x="116447" y="713329"/>
                    <a:pt x="117175" y="712965"/>
                    <a:pt x="117903" y="712601"/>
                  </a:cubicBezTo>
                  <a:cubicBezTo>
                    <a:pt x="117903" y="712601"/>
                    <a:pt x="117903" y="712601"/>
                    <a:pt x="117903" y="712601"/>
                  </a:cubicBezTo>
                  <a:lnTo>
                    <a:pt x="117903" y="712601"/>
                  </a:lnTo>
                  <a:cubicBezTo>
                    <a:pt x="117903" y="712601"/>
                    <a:pt x="117903" y="712601"/>
                    <a:pt x="117903" y="712601"/>
                  </a:cubicBezTo>
                  <a:lnTo>
                    <a:pt x="266481" y="626435"/>
                  </a:lnTo>
                  <a:lnTo>
                    <a:pt x="422342" y="650067"/>
                  </a:lnTo>
                  <a:lnTo>
                    <a:pt x="573834" y="777681"/>
                  </a:lnTo>
                  <a:lnTo>
                    <a:pt x="583302" y="1017275"/>
                  </a:lnTo>
                  <a:cubicBezTo>
                    <a:pt x="583302" y="1018729"/>
                    <a:pt x="584030" y="1020183"/>
                    <a:pt x="584759" y="1021638"/>
                  </a:cubicBezTo>
                  <a:lnTo>
                    <a:pt x="707481" y="1172520"/>
                  </a:lnTo>
                  <a:lnTo>
                    <a:pt x="559996" y="1376484"/>
                  </a:lnTo>
                  <a:lnTo>
                    <a:pt x="487163" y="1473558"/>
                  </a:lnTo>
                  <a:cubicBezTo>
                    <a:pt x="486071" y="1474649"/>
                    <a:pt x="485707" y="1476466"/>
                    <a:pt x="485707" y="1477921"/>
                  </a:cubicBezTo>
                  <a:lnTo>
                    <a:pt x="485707" y="1647709"/>
                  </a:lnTo>
                  <a:cubicBezTo>
                    <a:pt x="485707" y="1649163"/>
                    <a:pt x="486071" y="1650254"/>
                    <a:pt x="486799" y="1651345"/>
                  </a:cubicBezTo>
                  <a:lnTo>
                    <a:pt x="582938" y="1809862"/>
                  </a:lnTo>
                  <a:lnTo>
                    <a:pt x="582938" y="2026188"/>
                  </a:lnTo>
                  <a:cubicBezTo>
                    <a:pt x="582938" y="2028005"/>
                    <a:pt x="583666" y="2029823"/>
                    <a:pt x="585123" y="2031278"/>
                  </a:cubicBezTo>
                  <a:lnTo>
                    <a:pt x="652493" y="2098538"/>
                  </a:lnTo>
                  <a:lnTo>
                    <a:pt x="700562" y="2175616"/>
                  </a:lnTo>
                  <a:cubicBezTo>
                    <a:pt x="700926" y="2176343"/>
                    <a:pt x="701655" y="2177070"/>
                    <a:pt x="702747" y="2177797"/>
                  </a:cubicBezTo>
                  <a:lnTo>
                    <a:pt x="806533" y="2249421"/>
                  </a:lnTo>
                  <a:cubicBezTo>
                    <a:pt x="806533" y="2249421"/>
                    <a:pt x="806533" y="2249421"/>
                    <a:pt x="806533" y="2249421"/>
                  </a:cubicBezTo>
                  <a:lnTo>
                    <a:pt x="829475" y="2265418"/>
                  </a:lnTo>
                  <a:lnTo>
                    <a:pt x="1003909" y="2371945"/>
                  </a:lnTo>
                  <a:lnTo>
                    <a:pt x="1085845" y="2453748"/>
                  </a:lnTo>
                  <a:cubicBezTo>
                    <a:pt x="1087666" y="2455566"/>
                    <a:pt x="1089851" y="2456293"/>
                    <a:pt x="1092036" y="2455930"/>
                  </a:cubicBezTo>
                  <a:lnTo>
                    <a:pt x="1253724" y="2429026"/>
                  </a:lnTo>
                  <a:lnTo>
                    <a:pt x="1239886" y="2459929"/>
                  </a:lnTo>
                  <a:lnTo>
                    <a:pt x="1191452" y="2532280"/>
                  </a:lnTo>
                  <a:cubicBezTo>
                    <a:pt x="1189631" y="2535189"/>
                    <a:pt x="1189995" y="2539188"/>
                    <a:pt x="1192545" y="2541733"/>
                  </a:cubicBezTo>
                  <a:lnTo>
                    <a:pt x="1309076" y="2653350"/>
                  </a:lnTo>
                  <a:cubicBezTo>
                    <a:pt x="1310533" y="2654804"/>
                    <a:pt x="1312718" y="2655531"/>
                    <a:pt x="1314539" y="2655531"/>
                  </a:cubicBezTo>
                  <a:cubicBezTo>
                    <a:pt x="1316724" y="2655531"/>
                    <a:pt x="1318544" y="2654440"/>
                    <a:pt x="1319637" y="2652622"/>
                  </a:cubicBezTo>
                  <a:lnTo>
                    <a:pt x="1352047" y="2610812"/>
                  </a:lnTo>
                  <a:lnTo>
                    <a:pt x="1445637" y="2589724"/>
                  </a:lnTo>
                  <a:lnTo>
                    <a:pt x="1424515" y="2709340"/>
                  </a:lnTo>
                  <a:lnTo>
                    <a:pt x="1356417" y="2966749"/>
                  </a:lnTo>
                  <a:cubicBezTo>
                    <a:pt x="1356053" y="2967476"/>
                    <a:pt x="1356053" y="2968567"/>
                    <a:pt x="1356053" y="2969294"/>
                  </a:cubicBezTo>
                  <a:cubicBezTo>
                    <a:pt x="1356053" y="2969294"/>
                    <a:pt x="1356053" y="2969294"/>
                    <a:pt x="1356053" y="2969294"/>
                  </a:cubicBezTo>
                  <a:cubicBezTo>
                    <a:pt x="1356053" y="2969657"/>
                    <a:pt x="1356053" y="2969657"/>
                    <a:pt x="1356053" y="2970021"/>
                  </a:cubicBezTo>
                  <a:cubicBezTo>
                    <a:pt x="1356053" y="2970748"/>
                    <a:pt x="1356417" y="2971112"/>
                    <a:pt x="1356417" y="2971839"/>
                  </a:cubicBezTo>
                  <a:lnTo>
                    <a:pt x="1453648" y="3190346"/>
                  </a:lnTo>
                  <a:cubicBezTo>
                    <a:pt x="1453648" y="3190346"/>
                    <a:pt x="1453648" y="3190709"/>
                    <a:pt x="1454013" y="3190709"/>
                  </a:cubicBezTo>
                  <a:cubicBezTo>
                    <a:pt x="1454013" y="3191073"/>
                    <a:pt x="1454377" y="3191436"/>
                    <a:pt x="1454741" y="3191436"/>
                  </a:cubicBezTo>
                  <a:cubicBezTo>
                    <a:pt x="1455105" y="3191800"/>
                    <a:pt x="1455105" y="3192164"/>
                    <a:pt x="1455469" y="3192527"/>
                  </a:cubicBezTo>
                  <a:cubicBezTo>
                    <a:pt x="1455469" y="3192527"/>
                    <a:pt x="1455469" y="3192890"/>
                    <a:pt x="1455833" y="3192890"/>
                  </a:cubicBezTo>
                  <a:cubicBezTo>
                    <a:pt x="1455833" y="3192890"/>
                    <a:pt x="1456198" y="3193254"/>
                    <a:pt x="1456562" y="3193254"/>
                  </a:cubicBezTo>
                  <a:cubicBezTo>
                    <a:pt x="1456926" y="3193254"/>
                    <a:pt x="1456926" y="3193618"/>
                    <a:pt x="1456926" y="3193618"/>
                  </a:cubicBezTo>
                  <a:lnTo>
                    <a:pt x="1633544" y="3303053"/>
                  </a:lnTo>
                  <a:lnTo>
                    <a:pt x="1638278" y="3547373"/>
                  </a:lnTo>
                  <a:lnTo>
                    <a:pt x="1672145" y="3838231"/>
                  </a:lnTo>
                  <a:lnTo>
                    <a:pt x="1657579" y="4206530"/>
                  </a:lnTo>
                  <a:cubicBezTo>
                    <a:pt x="1657579" y="4206530"/>
                    <a:pt x="1657579" y="4206893"/>
                    <a:pt x="1657579" y="4206893"/>
                  </a:cubicBezTo>
                  <a:cubicBezTo>
                    <a:pt x="1657579" y="4207257"/>
                    <a:pt x="1657579" y="4207257"/>
                    <a:pt x="1657579" y="4207621"/>
                  </a:cubicBezTo>
                  <a:cubicBezTo>
                    <a:pt x="1657579" y="4208348"/>
                    <a:pt x="1657943" y="4209075"/>
                    <a:pt x="1657943" y="4209802"/>
                  </a:cubicBezTo>
                  <a:lnTo>
                    <a:pt x="1657943" y="4209802"/>
                  </a:lnTo>
                  <a:cubicBezTo>
                    <a:pt x="1658307" y="4210529"/>
                    <a:pt x="1658671" y="4211256"/>
                    <a:pt x="1659400" y="4211983"/>
                  </a:cubicBezTo>
                  <a:cubicBezTo>
                    <a:pt x="1659400" y="4211983"/>
                    <a:pt x="1659400" y="4212347"/>
                    <a:pt x="1659764" y="4212347"/>
                  </a:cubicBezTo>
                  <a:lnTo>
                    <a:pt x="1829827" y="4377409"/>
                  </a:lnTo>
                  <a:cubicBezTo>
                    <a:pt x="1829827" y="4377409"/>
                    <a:pt x="1829827" y="4377409"/>
                    <a:pt x="1829827" y="4377409"/>
                  </a:cubicBezTo>
                  <a:cubicBezTo>
                    <a:pt x="1829827" y="4377409"/>
                    <a:pt x="1829827" y="4377409"/>
                    <a:pt x="1830192" y="4377409"/>
                  </a:cubicBezTo>
                  <a:cubicBezTo>
                    <a:pt x="1830920" y="4377772"/>
                    <a:pt x="1831284" y="4378499"/>
                    <a:pt x="1832012" y="4378499"/>
                  </a:cubicBezTo>
                  <a:cubicBezTo>
                    <a:pt x="1832012" y="4378499"/>
                    <a:pt x="1832377" y="4378499"/>
                    <a:pt x="1832377" y="4378863"/>
                  </a:cubicBezTo>
                  <a:cubicBezTo>
                    <a:pt x="1832377" y="4378863"/>
                    <a:pt x="1832741" y="4378863"/>
                    <a:pt x="1832741" y="4378863"/>
                  </a:cubicBezTo>
                  <a:cubicBezTo>
                    <a:pt x="1832741" y="4378863"/>
                    <a:pt x="1833105" y="4378863"/>
                    <a:pt x="1833105" y="4379226"/>
                  </a:cubicBezTo>
                  <a:lnTo>
                    <a:pt x="2037400" y="4427945"/>
                  </a:lnTo>
                  <a:cubicBezTo>
                    <a:pt x="2038128" y="4427945"/>
                    <a:pt x="2038492" y="4428309"/>
                    <a:pt x="2039220" y="4428309"/>
                  </a:cubicBezTo>
                  <a:cubicBezTo>
                    <a:pt x="2041770" y="4428309"/>
                    <a:pt x="2044319" y="4426855"/>
                    <a:pt x="2045775" y="4424309"/>
                  </a:cubicBezTo>
                  <a:cubicBezTo>
                    <a:pt x="2047232" y="4421401"/>
                    <a:pt x="2046504" y="4417765"/>
                    <a:pt x="2043954" y="4415584"/>
                  </a:cubicBezTo>
                  <a:lnTo>
                    <a:pt x="1878625" y="4278881"/>
                  </a:lnTo>
                  <a:lnTo>
                    <a:pt x="1948180" y="4162901"/>
                  </a:lnTo>
                  <a:cubicBezTo>
                    <a:pt x="1949637" y="4160356"/>
                    <a:pt x="1949637" y="4157084"/>
                    <a:pt x="1947816" y="4154902"/>
                  </a:cubicBezTo>
                  <a:lnTo>
                    <a:pt x="1891735" y="4080370"/>
                  </a:lnTo>
                  <a:lnTo>
                    <a:pt x="1943446" y="3920762"/>
                  </a:lnTo>
                  <a:lnTo>
                    <a:pt x="2083648" y="3789149"/>
                  </a:lnTo>
                  <a:lnTo>
                    <a:pt x="2234411" y="3628813"/>
                  </a:lnTo>
                  <a:cubicBezTo>
                    <a:pt x="2234411" y="3628813"/>
                    <a:pt x="2234411" y="3628813"/>
                    <a:pt x="2234411" y="3628813"/>
                  </a:cubicBezTo>
                  <a:cubicBezTo>
                    <a:pt x="2234775" y="3628450"/>
                    <a:pt x="2235139" y="3627723"/>
                    <a:pt x="2235503" y="3626996"/>
                  </a:cubicBezTo>
                  <a:cubicBezTo>
                    <a:pt x="2235503" y="3626996"/>
                    <a:pt x="2235503" y="3626996"/>
                    <a:pt x="2235503" y="3626632"/>
                  </a:cubicBezTo>
                  <a:cubicBezTo>
                    <a:pt x="2235868" y="3625905"/>
                    <a:pt x="2235868" y="3625541"/>
                    <a:pt x="2235868" y="3624814"/>
                  </a:cubicBezTo>
                  <a:cubicBezTo>
                    <a:pt x="2235868" y="3624451"/>
                    <a:pt x="2235868" y="3624451"/>
                    <a:pt x="2235868" y="3624087"/>
                  </a:cubicBezTo>
                  <a:cubicBezTo>
                    <a:pt x="2235868" y="3624087"/>
                    <a:pt x="2235868" y="3624087"/>
                    <a:pt x="2235868" y="3624087"/>
                  </a:cubicBezTo>
                  <a:lnTo>
                    <a:pt x="2240602" y="3464115"/>
                  </a:lnTo>
                  <a:lnTo>
                    <a:pt x="2406295" y="3402672"/>
                  </a:lnTo>
                  <a:cubicBezTo>
                    <a:pt x="2406295" y="3402672"/>
                    <a:pt x="2406660" y="3402672"/>
                    <a:pt x="2406660" y="3402308"/>
                  </a:cubicBezTo>
                  <a:cubicBezTo>
                    <a:pt x="2406660" y="3402308"/>
                    <a:pt x="2407024" y="3402308"/>
                    <a:pt x="2407024" y="3401944"/>
                  </a:cubicBezTo>
                  <a:cubicBezTo>
                    <a:pt x="2407752" y="3401581"/>
                    <a:pt x="2408844" y="3400854"/>
                    <a:pt x="2409209" y="3400127"/>
                  </a:cubicBezTo>
                  <a:cubicBezTo>
                    <a:pt x="2409209" y="3400127"/>
                    <a:pt x="2409209" y="3400127"/>
                    <a:pt x="2409209" y="3400127"/>
                  </a:cubicBezTo>
                  <a:cubicBezTo>
                    <a:pt x="2409209" y="3400127"/>
                    <a:pt x="2409209" y="3399763"/>
                    <a:pt x="2409209" y="3399763"/>
                  </a:cubicBezTo>
                  <a:cubicBezTo>
                    <a:pt x="2409573" y="3399036"/>
                    <a:pt x="2409937" y="3398309"/>
                    <a:pt x="2410301" y="3397582"/>
                  </a:cubicBezTo>
                  <a:cubicBezTo>
                    <a:pt x="2410301" y="3397582"/>
                    <a:pt x="2410301" y="3397218"/>
                    <a:pt x="2410301" y="3397218"/>
                  </a:cubicBezTo>
                  <a:cubicBezTo>
                    <a:pt x="2410301" y="3397218"/>
                    <a:pt x="2410301" y="3397218"/>
                    <a:pt x="2410301" y="3397218"/>
                  </a:cubicBezTo>
                  <a:lnTo>
                    <a:pt x="2468203" y="3122721"/>
                  </a:lnTo>
                  <a:lnTo>
                    <a:pt x="2568711" y="3027102"/>
                  </a:lnTo>
                  <a:cubicBezTo>
                    <a:pt x="2568711" y="3027102"/>
                    <a:pt x="2568711" y="3026738"/>
                    <a:pt x="2569076" y="3026738"/>
                  </a:cubicBezTo>
                  <a:cubicBezTo>
                    <a:pt x="2569440" y="3026375"/>
                    <a:pt x="2569804" y="3026011"/>
                    <a:pt x="2569804" y="3025284"/>
                  </a:cubicBezTo>
                  <a:cubicBezTo>
                    <a:pt x="2570168" y="3024920"/>
                    <a:pt x="2570168" y="3024557"/>
                    <a:pt x="2570532" y="3024193"/>
                  </a:cubicBezTo>
                  <a:cubicBezTo>
                    <a:pt x="2570896" y="3023829"/>
                    <a:pt x="2570896" y="3023102"/>
                    <a:pt x="2570896" y="3022739"/>
                  </a:cubicBezTo>
                  <a:cubicBezTo>
                    <a:pt x="2570896" y="3022375"/>
                    <a:pt x="2571261" y="3022012"/>
                    <a:pt x="2571261" y="3021648"/>
                  </a:cubicBezTo>
                  <a:lnTo>
                    <a:pt x="2571261" y="2749696"/>
                  </a:lnTo>
                  <a:cubicBezTo>
                    <a:pt x="2571989" y="2746788"/>
                    <a:pt x="2569440" y="2743879"/>
                    <a:pt x="2566162" y="2742788"/>
                  </a:cubicBezTo>
                  <a:close/>
                  <a:moveTo>
                    <a:pt x="1200556" y="2331225"/>
                  </a:moveTo>
                  <a:lnTo>
                    <a:pt x="1200556" y="2181069"/>
                  </a:lnTo>
                  <a:lnTo>
                    <a:pt x="1260643" y="2192340"/>
                  </a:lnTo>
                  <a:lnTo>
                    <a:pt x="1200556" y="2331225"/>
                  </a:lnTo>
                  <a:close/>
                  <a:moveTo>
                    <a:pt x="1042146" y="2075270"/>
                  </a:moveTo>
                  <a:cubicBezTo>
                    <a:pt x="1041417" y="2076360"/>
                    <a:pt x="1040689" y="2077451"/>
                    <a:pt x="1040689" y="2078542"/>
                  </a:cubicBezTo>
                  <a:lnTo>
                    <a:pt x="1012649" y="2204701"/>
                  </a:lnTo>
                  <a:lnTo>
                    <a:pt x="821464" y="2234878"/>
                  </a:lnTo>
                  <a:lnTo>
                    <a:pt x="940180" y="1818951"/>
                  </a:lnTo>
                  <a:lnTo>
                    <a:pt x="1157585" y="1941112"/>
                  </a:lnTo>
                  <a:lnTo>
                    <a:pt x="1042146" y="2075270"/>
                  </a:lnTo>
                  <a:close/>
                  <a:moveTo>
                    <a:pt x="636105" y="248320"/>
                  </a:moveTo>
                  <a:lnTo>
                    <a:pt x="267938" y="427197"/>
                  </a:lnTo>
                  <a:lnTo>
                    <a:pt x="318921" y="214144"/>
                  </a:lnTo>
                  <a:lnTo>
                    <a:pt x="636105" y="248320"/>
                  </a:lnTo>
                  <a:close/>
                  <a:moveTo>
                    <a:pt x="652857" y="256682"/>
                  </a:moveTo>
                  <a:lnTo>
                    <a:pt x="575655" y="758775"/>
                  </a:lnTo>
                  <a:lnTo>
                    <a:pt x="269395" y="442831"/>
                  </a:lnTo>
                  <a:lnTo>
                    <a:pt x="652857" y="256682"/>
                  </a:lnTo>
                  <a:close/>
                  <a:moveTo>
                    <a:pt x="1805064" y="519181"/>
                  </a:moveTo>
                  <a:lnTo>
                    <a:pt x="1846579" y="571535"/>
                  </a:lnTo>
                  <a:lnTo>
                    <a:pt x="1808706" y="659156"/>
                  </a:lnTo>
                  <a:lnTo>
                    <a:pt x="1720579" y="571899"/>
                  </a:lnTo>
                  <a:lnTo>
                    <a:pt x="1805064" y="519181"/>
                  </a:lnTo>
                  <a:close/>
                  <a:moveTo>
                    <a:pt x="1242070" y="1899664"/>
                  </a:moveTo>
                  <a:lnTo>
                    <a:pt x="1169602" y="1931295"/>
                  </a:lnTo>
                  <a:lnTo>
                    <a:pt x="950741" y="1808408"/>
                  </a:lnTo>
                  <a:lnTo>
                    <a:pt x="1511186" y="1495736"/>
                  </a:lnTo>
                  <a:lnTo>
                    <a:pt x="1242070" y="1899664"/>
                  </a:lnTo>
                  <a:close/>
                  <a:moveTo>
                    <a:pt x="1118620" y="1237963"/>
                  </a:moveTo>
                  <a:lnTo>
                    <a:pt x="1519198" y="1474285"/>
                  </a:lnTo>
                  <a:lnTo>
                    <a:pt x="948192" y="1793138"/>
                  </a:lnTo>
                  <a:lnTo>
                    <a:pt x="1118620" y="1237963"/>
                  </a:lnTo>
                  <a:close/>
                  <a:moveTo>
                    <a:pt x="1728955" y="1219784"/>
                  </a:moveTo>
                  <a:lnTo>
                    <a:pt x="1132094" y="1219784"/>
                  </a:lnTo>
                  <a:lnTo>
                    <a:pt x="1448550" y="906385"/>
                  </a:lnTo>
                  <a:lnTo>
                    <a:pt x="1728955" y="1219784"/>
                  </a:lnTo>
                  <a:close/>
                  <a:moveTo>
                    <a:pt x="1431070" y="902750"/>
                  </a:moveTo>
                  <a:lnTo>
                    <a:pt x="1119712" y="1211422"/>
                  </a:lnTo>
                  <a:lnTo>
                    <a:pt x="1078926" y="902750"/>
                  </a:lnTo>
                  <a:lnTo>
                    <a:pt x="1431070" y="902750"/>
                  </a:lnTo>
                  <a:close/>
                  <a:moveTo>
                    <a:pt x="1084388" y="888207"/>
                  </a:moveTo>
                  <a:lnTo>
                    <a:pt x="1317816" y="547176"/>
                  </a:lnTo>
                  <a:lnTo>
                    <a:pt x="1438354" y="888207"/>
                  </a:lnTo>
                  <a:lnTo>
                    <a:pt x="1084388" y="888207"/>
                  </a:lnTo>
                  <a:close/>
                  <a:moveTo>
                    <a:pt x="939088" y="1772778"/>
                  </a:moveTo>
                  <a:lnTo>
                    <a:pt x="914325" y="1556452"/>
                  </a:lnTo>
                  <a:lnTo>
                    <a:pt x="1091672" y="1276865"/>
                  </a:lnTo>
                  <a:lnTo>
                    <a:pt x="939088" y="1772778"/>
                  </a:lnTo>
                  <a:close/>
                  <a:moveTo>
                    <a:pt x="1540683" y="1493918"/>
                  </a:moveTo>
                  <a:lnTo>
                    <a:pt x="1665226" y="1642982"/>
                  </a:lnTo>
                  <a:lnTo>
                    <a:pt x="1531943" y="1784412"/>
                  </a:lnTo>
                  <a:lnTo>
                    <a:pt x="1540683" y="1493918"/>
                  </a:lnTo>
                  <a:close/>
                  <a:moveTo>
                    <a:pt x="1532307" y="1465196"/>
                  </a:moveTo>
                  <a:lnTo>
                    <a:pt x="1141198" y="1234327"/>
                  </a:lnTo>
                  <a:lnTo>
                    <a:pt x="1729683" y="1234327"/>
                  </a:lnTo>
                  <a:lnTo>
                    <a:pt x="1532307" y="1465196"/>
                  </a:lnTo>
                  <a:close/>
                  <a:moveTo>
                    <a:pt x="1742064" y="1212150"/>
                  </a:moveTo>
                  <a:lnTo>
                    <a:pt x="1463845" y="901295"/>
                  </a:lnTo>
                  <a:lnTo>
                    <a:pt x="1844758" y="864938"/>
                  </a:lnTo>
                  <a:lnTo>
                    <a:pt x="1742064" y="1212150"/>
                  </a:lnTo>
                  <a:close/>
                  <a:moveTo>
                    <a:pt x="1332383" y="545358"/>
                  </a:moveTo>
                  <a:lnTo>
                    <a:pt x="1613515" y="674426"/>
                  </a:lnTo>
                  <a:lnTo>
                    <a:pt x="1451099" y="880572"/>
                  </a:lnTo>
                  <a:lnTo>
                    <a:pt x="1332383" y="545358"/>
                  </a:lnTo>
                  <a:close/>
                  <a:moveTo>
                    <a:pt x="1629539" y="654430"/>
                  </a:moveTo>
                  <a:lnTo>
                    <a:pt x="1598221" y="449375"/>
                  </a:lnTo>
                  <a:lnTo>
                    <a:pt x="1699093" y="570445"/>
                  </a:lnTo>
                  <a:lnTo>
                    <a:pt x="1629539" y="654430"/>
                  </a:lnTo>
                  <a:close/>
                  <a:moveTo>
                    <a:pt x="1615700" y="659520"/>
                  </a:moveTo>
                  <a:lnTo>
                    <a:pt x="1338209" y="531906"/>
                  </a:lnTo>
                  <a:lnTo>
                    <a:pt x="1581469" y="434832"/>
                  </a:lnTo>
                  <a:lnTo>
                    <a:pt x="1615700" y="659520"/>
                  </a:lnTo>
                  <a:close/>
                  <a:moveTo>
                    <a:pt x="1076377" y="874027"/>
                  </a:moveTo>
                  <a:lnTo>
                    <a:pt x="1036319" y="263590"/>
                  </a:lnTo>
                  <a:lnTo>
                    <a:pt x="1310169" y="532270"/>
                  </a:lnTo>
                  <a:lnTo>
                    <a:pt x="1076377" y="874027"/>
                  </a:lnTo>
                  <a:close/>
                  <a:moveTo>
                    <a:pt x="668516" y="251228"/>
                  </a:moveTo>
                  <a:lnTo>
                    <a:pt x="1012649" y="252319"/>
                  </a:lnTo>
                  <a:lnTo>
                    <a:pt x="592042" y="749686"/>
                  </a:lnTo>
                  <a:lnTo>
                    <a:pt x="668516" y="251228"/>
                  </a:lnTo>
                  <a:close/>
                  <a:moveTo>
                    <a:pt x="1022117" y="263590"/>
                  </a:moveTo>
                  <a:lnTo>
                    <a:pt x="1062903" y="886025"/>
                  </a:lnTo>
                  <a:lnTo>
                    <a:pt x="594227" y="770046"/>
                  </a:lnTo>
                  <a:lnTo>
                    <a:pt x="1022117" y="263590"/>
                  </a:lnTo>
                  <a:close/>
                  <a:moveTo>
                    <a:pt x="1105874" y="1218330"/>
                  </a:moveTo>
                  <a:lnTo>
                    <a:pt x="734793" y="1167430"/>
                  </a:lnTo>
                  <a:lnTo>
                    <a:pt x="1065088" y="909294"/>
                  </a:lnTo>
                  <a:lnTo>
                    <a:pt x="1105874" y="1218330"/>
                  </a:lnTo>
                  <a:close/>
                  <a:moveTo>
                    <a:pt x="1102232" y="1232510"/>
                  </a:moveTo>
                  <a:lnTo>
                    <a:pt x="907406" y="1539728"/>
                  </a:lnTo>
                  <a:lnTo>
                    <a:pt x="729695" y="1181246"/>
                  </a:lnTo>
                  <a:lnTo>
                    <a:pt x="1102232" y="1232510"/>
                  </a:lnTo>
                  <a:close/>
                  <a:moveTo>
                    <a:pt x="927435" y="1801136"/>
                  </a:moveTo>
                  <a:lnTo>
                    <a:pt x="610978" y="1801136"/>
                  </a:lnTo>
                  <a:lnTo>
                    <a:pt x="900487" y="1568814"/>
                  </a:lnTo>
                  <a:lnTo>
                    <a:pt x="927435" y="1801136"/>
                  </a:lnTo>
                  <a:close/>
                  <a:moveTo>
                    <a:pt x="1443452" y="1881122"/>
                  </a:moveTo>
                  <a:cubicBezTo>
                    <a:pt x="1442359" y="1882577"/>
                    <a:pt x="1441631" y="1884394"/>
                    <a:pt x="1441631" y="1885849"/>
                  </a:cubicBezTo>
                  <a:lnTo>
                    <a:pt x="1441631" y="1994193"/>
                  </a:lnTo>
                  <a:lnTo>
                    <a:pt x="1366250" y="2063272"/>
                  </a:lnTo>
                  <a:lnTo>
                    <a:pt x="1366250" y="1895302"/>
                  </a:lnTo>
                  <a:cubicBezTo>
                    <a:pt x="1366250" y="1893120"/>
                    <a:pt x="1365521" y="1891302"/>
                    <a:pt x="1364065" y="1889848"/>
                  </a:cubicBezTo>
                  <a:cubicBezTo>
                    <a:pt x="1362608" y="1888394"/>
                    <a:pt x="1360423" y="1887667"/>
                    <a:pt x="1358602" y="1888030"/>
                  </a:cubicBezTo>
                  <a:lnTo>
                    <a:pt x="1261735" y="1896392"/>
                  </a:lnTo>
                  <a:lnTo>
                    <a:pt x="1526117" y="1499372"/>
                  </a:lnTo>
                  <a:lnTo>
                    <a:pt x="1517377" y="1800046"/>
                  </a:lnTo>
                  <a:lnTo>
                    <a:pt x="1443452" y="1881122"/>
                  </a:lnTo>
                  <a:close/>
                  <a:moveTo>
                    <a:pt x="1786128" y="1589174"/>
                  </a:moveTo>
                  <a:lnTo>
                    <a:pt x="1676879" y="1634620"/>
                  </a:lnTo>
                  <a:lnTo>
                    <a:pt x="1543232" y="1474649"/>
                  </a:lnTo>
                  <a:lnTo>
                    <a:pt x="1742793" y="1240872"/>
                  </a:lnTo>
                  <a:lnTo>
                    <a:pt x="1836746" y="1482647"/>
                  </a:lnTo>
                  <a:lnTo>
                    <a:pt x="1786128" y="1589174"/>
                  </a:lnTo>
                  <a:close/>
                  <a:moveTo>
                    <a:pt x="1849856" y="1475739"/>
                  </a:moveTo>
                  <a:lnTo>
                    <a:pt x="1756995" y="1236872"/>
                  </a:lnTo>
                  <a:lnTo>
                    <a:pt x="1959105" y="1280137"/>
                  </a:lnTo>
                  <a:lnTo>
                    <a:pt x="1959105" y="1475739"/>
                  </a:lnTo>
                  <a:lnTo>
                    <a:pt x="1849856" y="1475739"/>
                  </a:lnTo>
                  <a:close/>
                  <a:moveTo>
                    <a:pt x="2071631" y="992552"/>
                  </a:moveTo>
                  <a:lnTo>
                    <a:pt x="2090567" y="1096170"/>
                  </a:lnTo>
                  <a:cubicBezTo>
                    <a:pt x="2090567" y="1096534"/>
                    <a:pt x="2090931" y="1097261"/>
                    <a:pt x="2090931" y="1097624"/>
                  </a:cubicBezTo>
                  <a:lnTo>
                    <a:pt x="2129897" y="1194698"/>
                  </a:lnTo>
                  <a:cubicBezTo>
                    <a:pt x="2130261" y="1195789"/>
                    <a:pt x="2130989" y="1196880"/>
                    <a:pt x="2131718" y="1197607"/>
                  </a:cubicBezTo>
                  <a:lnTo>
                    <a:pt x="2199452" y="1256142"/>
                  </a:lnTo>
                  <a:lnTo>
                    <a:pt x="2160122" y="1303770"/>
                  </a:lnTo>
                  <a:cubicBezTo>
                    <a:pt x="2159030" y="1305224"/>
                    <a:pt x="2158301" y="1307042"/>
                    <a:pt x="2158665" y="1308860"/>
                  </a:cubicBezTo>
                  <a:lnTo>
                    <a:pt x="2163400" y="1381574"/>
                  </a:lnTo>
                  <a:cubicBezTo>
                    <a:pt x="2163400" y="1383028"/>
                    <a:pt x="2164128" y="1384119"/>
                    <a:pt x="2164856" y="1385210"/>
                  </a:cubicBezTo>
                  <a:lnTo>
                    <a:pt x="2200180" y="1433565"/>
                  </a:lnTo>
                  <a:lnTo>
                    <a:pt x="2162307" y="1471376"/>
                  </a:lnTo>
                  <a:lnTo>
                    <a:pt x="2110960" y="1389936"/>
                  </a:lnTo>
                  <a:lnTo>
                    <a:pt x="2158301" y="1267049"/>
                  </a:lnTo>
                  <a:cubicBezTo>
                    <a:pt x="2159030" y="1264867"/>
                    <a:pt x="2159030" y="1262322"/>
                    <a:pt x="2157573" y="1260141"/>
                  </a:cubicBezTo>
                  <a:cubicBezTo>
                    <a:pt x="2156116" y="1257960"/>
                    <a:pt x="2153931" y="1256869"/>
                    <a:pt x="2151382" y="1257233"/>
                  </a:cubicBezTo>
                  <a:lnTo>
                    <a:pt x="1967481" y="1267049"/>
                  </a:lnTo>
                  <a:lnTo>
                    <a:pt x="1754810" y="1221602"/>
                  </a:lnTo>
                  <a:lnTo>
                    <a:pt x="1859324" y="867847"/>
                  </a:lnTo>
                  <a:lnTo>
                    <a:pt x="2071631" y="992552"/>
                  </a:lnTo>
                  <a:close/>
                  <a:moveTo>
                    <a:pt x="2117515" y="844942"/>
                  </a:moveTo>
                  <a:lnTo>
                    <a:pt x="1953642" y="776227"/>
                  </a:lnTo>
                  <a:lnTo>
                    <a:pt x="2057064" y="641705"/>
                  </a:lnTo>
                  <a:lnTo>
                    <a:pt x="2095665" y="713692"/>
                  </a:lnTo>
                  <a:lnTo>
                    <a:pt x="2117515" y="844942"/>
                  </a:lnTo>
                  <a:close/>
                  <a:moveTo>
                    <a:pt x="2199452" y="703876"/>
                  </a:moveTo>
                  <a:lnTo>
                    <a:pt x="2107319" y="703876"/>
                  </a:lnTo>
                  <a:lnTo>
                    <a:pt x="2067261" y="628616"/>
                  </a:lnTo>
                  <a:lnTo>
                    <a:pt x="2117879" y="562810"/>
                  </a:lnTo>
                  <a:lnTo>
                    <a:pt x="2174324" y="632252"/>
                  </a:lnTo>
                  <a:lnTo>
                    <a:pt x="2199452" y="703876"/>
                  </a:lnTo>
                  <a:close/>
                  <a:moveTo>
                    <a:pt x="1754810" y="455919"/>
                  </a:moveTo>
                  <a:lnTo>
                    <a:pt x="1830556" y="304673"/>
                  </a:lnTo>
                  <a:lnTo>
                    <a:pt x="1882267" y="403565"/>
                  </a:lnTo>
                  <a:cubicBezTo>
                    <a:pt x="1882995" y="405019"/>
                    <a:pt x="1884087" y="406110"/>
                    <a:pt x="1885544" y="406837"/>
                  </a:cubicBezTo>
                  <a:lnTo>
                    <a:pt x="2039949" y="479188"/>
                  </a:lnTo>
                  <a:lnTo>
                    <a:pt x="2107683" y="551175"/>
                  </a:lnTo>
                  <a:lnTo>
                    <a:pt x="2058521" y="615164"/>
                  </a:lnTo>
                  <a:lnTo>
                    <a:pt x="1893920" y="453011"/>
                  </a:lnTo>
                  <a:cubicBezTo>
                    <a:pt x="1893920" y="453011"/>
                    <a:pt x="1893556" y="453011"/>
                    <a:pt x="1893556" y="452647"/>
                  </a:cubicBezTo>
                  <a:cubicBezTo>
                    <a:pt x="1893192" y="452284"/>
                    <a:pt x="1892463" y="451920"/>
                    <a:pt x="1892099" y="451557"/>
                  </a:cubicBezTo>
                  <a:cubicBezTo>
                    <a:pt x="1891735" y="451557"/>
                    <a:pt x="1891735" y="451193"/>
                    <a:pt x="1891371" y="451193"/>
                  </a:cubicBezTo>
                  <a:cubicBezTo>
                    <a:pt x="1890642" y="450829"/>
                    <a:pt x="1890278" y="450829"/>
                    <a:pt x="1889550" y="450829"/>
                  </a:cubicBezTo>
                  <a:cubicBezTo>
                    <a:pt x="1889186" y="450829"/>
                    <a:pt x="1889186" y="450829"/>
                    <a:pt x="1888822" y="450829"/>
                  </a:cubicBezTo>
                  <a:cubicBezTo>
                    <a:pt x="1888822" y="450829"/>
                    <a:pt x="1888822" y="450829"/>
                    <a:pt x="1888822" y="450829"/>
                  </a:cubicBezTo>
                  <a:lnTo>
                    <a:pt x="1754810" y="455919"/>
                  </a:lnTo>
                  <a:close/>
                  <a:moveTo>
                    <a:pt x="1887729" y="467917"/>
                  </a:moveTo>
                  <a:lnTo>
                    <a:pt x="2049417" y="626798"/>
                  </a:lnTo>
                  <a:lnTo>
                    <a:pt x="2049417" y="627162"/>
                  </a:lnTo>
                  <a:lnTo>
                    <a:pt x="1936891" y="774045"/>
                  </a:lnTo>
                  <a:lnTo>
                    <a:pt x="1851677" y="849668"/>
                  </a:lnTo>
                  <a:lnTo>
                    <a:pt x="1464937" y="886752"/>
                  </a:lnTo>
                  <a:lnTo>
                    <a:pt x="1630631" y="676244"/>
                  </a:lnTo>
                  <a:lnTo>
                    <a:pt x="1709290" y="580988"/>
                  </a:lnTo>
                  <a:lnTo>
                    <a:pt x="1805793" y="676608"/>
                  </a:lnTo>
                  <a:cubicBezTo>
                    <a:pt x="1807614" y="678426"/>
                    <a:pt x="1809799" y="679153"/>
                    <a:pt x="1812348" y="678426"/>
                  </a:cubicBezTo>
                  <a:cubicBezTo>
                    <a:pt x="1814897" y="678062"/>
                    <a:pt x="1816718" y="676244"/>
                    <a:pt x="1817810" y="674063"/>
                  </a:cubicBezTo>
                  <a:lnTo>
                    <a:pt x="1861510" y="572626"/>
                  </a:lnTo>
                  <a:cubicBezTo>
                    <a:pt x="1862602" y="570081"/>
                    <a:pt x="1862238" y="567173"/>
                    <a:pt x="1860417" y="565355"/>
                  </a:cubicBezTo>
                  <a:lnTo>
                    <a:pt x="1817446" y="511182"/>
                  </a:lnTo>
                  <a:lnTo>
                    <a:pt x="1887729" y="467917"/>
                  </a:lnTo>
                  <a:close/>
                  <a:moveTo>
                    <a:pt x="739527" y="184331"/>
                  </a:moveTo>
                  <a:lnTo>
                    <a:pt x="964943" y="237776"/>
                  </a:lnTo>
                  <a:lnTo>
                    <a:pt x="662689" y="236685"/>
                  </a:lnTo>
                  <a:lnTo>
                    <a:pt x="330938" y="201055"/>
                  </a:lnTo>
                  <a:lnTo>
                    <a:pt x="546522" y="17088"/>
                  </a:lnTo>
                  <a:lnTo>
                    <a:pt x="736250" y="182513"/>
                  </a:lnTo>
                  <a:cubicBezTo>
                    <a:pt x="737342" y="183240"/>
                    <a:pt x="738435" y="183967"/>
                    <a:pt x="739527" y="184331"/>
                  </a:cubicBezTo>
                  <a:close/>
                  <a:moveTo>
                    <a:pt x="250822" y="14543"/>
                  </a:moveTo>
                  <a:lnTo>
                    <a:pt x="526857" y="14543"/>
                  </a:lnTo>
                  <a:lnTo>
                    <a:pt x="316371" y="193784"/>
                  </a:lnTo>
                  <a:lnTo>
                    <a:pt x="250822" y="14543"/>
                  </a:lnTo>
                  <a:close/>
                  <a:moveTo>
                    <a:pt x="128828" y="265771"/>
                  </a:moveTo>
                  <a:lnTo>
                    <a:pt x="303262" y="216689"/>
                  </a:lnTo>
                  <a:lnTo>
                    <a:pt x="251915" y="431560"/>
                  </a:lnTo>
                  <a:lnTo>
                    <a:pt x="70926" y="388295"/>
                  </a:lnTo>
                  <a:lnTo>
                    <a:pt x="128828" y="265771"/>
                  </a:lnTo>
                  <a:close/>
                  <a:moveTo>
                    <a:pt x="52718" y="427197"/>
                  </a:moveTo>
                  <a:lnTo>
                    <a:pt x="64736" y="402111"/>
                  </a:lnTo>
                  <a:lnTo>
                    <a:pt x="246452" y="445739"/>
                  </a:lnTo>
                  <a:lnTo>
                    <a:pt x="112441" y="694059"/>
                  </a:lnTo>
                  <a:lnTo>
                    <a:pt x="14846" y="587896"/>
                  </a:lnTo>
                  <a:lnTo>
                    <a:pt x="52718" y="427197"/>
                  </a:lnTo>
                  <a:close/>
                  <a:moveTo>
                    <a:pt x="426348" y="635888"/>
                  </a:moveTo>
                  <a:lnTo>
                    <a:pt x="265753" y="611528"/>
                  </a:lnTo>
                  <a:cubicBezTo>
                    <a:pt x="264296" y="611165"/>
                    <a:pt x="262476" y="611528"/>
                    <a:pt x="261019" y="612255"/>
                  </a:cubicBezTo>
                  <a:lnTo>
                    <a:pt x="132470" y="686788"/>
                  </a:lnTo>
                  <a:lnTo>
                    <a:pt x="258834" y="452284"/>
                  </a:lnTo>
                  <a:lnTo>
                    <a:pt x="475146" y="675517"/>
                  </a:lnTo>
                  <a:lnTo>
                    <a:pt x="429626" y="637342"/>
                  </a:lnTo>
                  <a:cubicBezTo>
                    <a:pt x="428897" y="636615"/>
                    <a:pt x="427441" y="636251"/>
                    <a:pt x="426348" y="635888"/>
                  </a:cubicBezTo>
                  <a:close/>
                  <a:moveTo>
                    <a:pt x="597504" y="1014366"/>
                  </a:moveTo>
                  <a:lnTo>
                    <a:pt x="588400" y="783862"/>
                  </a:lnTo>
                  <a:lnTo>
                    <a:pt x="1054527" y="899114"/>
                  </a:lnTo>
                  <a:lnTo>
                    <a:pt x="718042" y="1162340"/>
                  </a:lnTo>
                  <a:lnTo>
                    <a:pt x="597504" y="1014366"/>
                  </a:lnTo>
                  <a:close/>
                  <a:moveTo>
                    <a:pt x="715857" y="1186336"/>
                  </a:moveTo>
                  <a:lnTo>
                    <a:pt x="891019" y="1539728"/>
                  </a:lnTo>
                  <a:lnTo>
                    <a:pt x="565822" y="1393936"/>
                  </a:lnTo>
                  <a:lnTo>
                    <a:pt x="572013" y="1385573"/>
                  </a:lnTo>
                  <a:lnTo>
                    <a:pt x="715857" y="1186336"/>
                  </a:lnTo>
                  <a:close/>
                  <a:moveTo>
                    <a:pt x="500637" y="1645891"/>
                  </a:moveTo>
                  <a:lnTo>
                    <a:pt x="500637" y="1480466"/>
                  </a:lnTo>
                  <a:lnTo>
                    <a:pt x="557082" y="1405570"/>
                  </a:lnTo>
                  <a:lnTo>
                    <a:pt x="892839" y="1556452"/>
                  </a:lnTo>
                  <a:lnTo>
                    <a:pt x="592406" y="1797501"/>
                  </a:lnTo>
                  <a:lnTo>
                    <a:pt x="500637" y="1645891"/>
                  </a:lnTo>
                  <a:close/>
                  <a:moveTo>
                    <a:pt x="664874" y="2090903"/>
                  </a:moveTo>
                  <a:cubicBezTo>
                    <a:pt x="664510" y="2090540"/>
                    <a:pt x="664146" y="2090176"/>
                    <a:pt x="663782" y="2089449"/>
                  </a:cubicBezTo>
                  <a:lnTo>
                    <a:pt x="597868" y="2023642"/>
                  </a:lnTo>
                  <a:lnTo>
                    <a:pt x="597868" y="1815316"/>
                  </a:lnTo>
                  <a:lnTo>
                    <a:pt x="925978" y="1815316"/>
                  </a:lnTo>
                  <a:lnTo>
                    <a:pt x="806533" y="2231969"/>
                  </a:lnTo>
                  <a:lnTo>
                    <a:pt x="712579" y="2166890"/>
                  </a:lnTo>
                  <a:lnTo>
                    <a:pt x="664874" y="2090903"/>
                  </a:lnTo>
                  <a:close/>
                  <a:moveTo>
                    <a:pt x="829839" y="2248330"/>
                  </a:moveTo>
                  <a:lnTo>
                    <a:pt x="1010464" y="2219608"/>
                  </a:lnTo>
                  <a:lnTo>
                    <a:pt x="1002088" y="2353766"/>
                  </a:lnTo>
                  <a:lnTo>
                    <a:pt x="837851" y="2253420"/>
                  </a:lnTo>
                  <a:lnTo>
                    <a:pt x="829839" y="2248330"/>
                  </a:lnTo>
                  <a:close/>
                  <a:moveTo>
                    <a:pt x="1016290" y="2363583"/>
                  </a:moveTo>
                  <a:lnTo>
                    <a:pt x="1025030" y="2221789"/>
                  </a:lnTo>
                  <a:lnTo>
                    <a:pt x="1090215" y="2250148"/>
                  </a:lnTo>
                  <a:lnTo>
                    <a:pt x="1145203" y="2432298"/>
                  </a:lnTo>
                  <a:lnTo>
                    <a:pt x="1093857" y="2440660"/>
                  </a:lnTo>
                  <a:lnTo>
                    <a:pt x="1016290" y="2363583"/>
                  </a:lnTo>
                  <a:close/>
                  <a:moveTo>
                    <a:pt x="1159406" y="2430480"/>
                  </a:moveTo>
                  <a:lnTo>
                    <a:pt x="1104781" y="2249421"/>
                  </a:lnTo>
                  <a:lnTo>
                    <a:pt x="1162319" y="2222880"/>
                  </a:lnTo>
                  <a:cubicBezTo>
                    <a:pt x="1163412" y="2222516"/>
                    <a:pt x="1164140" y="2221789"/>
                    <a:pt x="1164868" y="2220699"/>
                  </a:cubicBezTo>
                  <a:lnTo>
                    <a:pt x="1185990" y="2193794"/>
                  </a:lnTo>
                  <a:lnTo>
                    <a:pt x="1185990" y="2366855"/>
                  </a:lnTo>
                  <a:cubicBezTo>
                    <a:pt x="1185990" y="2366855"/>
                    <a:pt x="1185990" y="2366855"/>
                    <a:pt x="1185990" y="2366855"/>
                  </a:cubicBezTo>
                  <a:cubicBezTo>
                    <a:pt x="1185990" y="2367218"/>
                    <a:pt x="1185990" y="2367582"/>
                    <a:pt x="1186354" y="2367945"/>
                  </a:cubicBezTo>
                  <a:cubicBezTo>
                    <a:pt x="1186354" y="2368673"/>
                    <a:pt x="1186718" y="2369400"/>
                    <a:pt x="1187082" y="2370127"/>
                  </a:cubicBezTo>
                  <a:cubicBezTo>
                    <a:pt x="1187082" y="2370127"/>
                    <a:pt x="1187082" y="2370490"/>
                    <a:pt x="1187082" y="2370490"/>
                  </a:cubicBezTo>
                  <a:cubicBezTo>
                    <a:pt x="1187082" y="2370854"/>
                    <a:pt x="1187446" y="2370854"/>
                    <a:pt x="1187446" y="2371218"/>
                  </a:cubicBezTo>
                  <a:cubicBezTo>
                    <a:pt x="1187810" y="2371945"/>
                    <a:pt x="1188175" y="2372308"/>
                    <a:pt x="1188903" y="2372672"/>
                  </a:cubicBezTo>
                  <a:cubicBezTo>
                    <a:pt x="1189267" y="2373036"/>
                    <a:pt x="1189631" y="2373036"/>
                    <a:pt x="1189995" y="2373399"/>
                  </a:cubicBezTo>
                  <a:cubicBezTo>
                    <a:pt x="1190360" y="2373762"/>
                    <a:pt x="1191088" y="2374126"/>
                    <a:pt x="1191816" y="2374126"/>
                  </a:cubicBezTo>
                  <a:cubicBezTo>
                    <a:pt x="1192180" y="2374126"/>
                    <a:pt x="1192180" y="2374490"/>
                    <a:pt x="1192545" y="2374490"/>
                  </a:cubicBezTo>
                  <a:lnTo>
                    <a:pt x="1309440" y="2394486"/>
                  </a:lnTo>
                  <a:lnTo>
                    <a:pt x="1264648" y="2413755"/>
                  </a:lnTo>
                  <a:lnTo>
                    <a:pt x="1159406" y="2430480"/>
                  </a:lnTo>
                  <a:close/>
                  <a:moveTo>
                    <a:pt x="1252995" y="2467564"/>
                  </a:moveTo>
                  <a:cubicBezTo>
                    <a:pt x="1252995" y="2467200"/>
                    <a:pt x="1253360" y="2467200"/>
                    <a:pt x="1253360" y="2466837"/>
                  </a:cubicBezTo>
                  <a:lnTo>
                    <a:pt x="1241342" y="2567547"/>
                  </a:lnTo>
                  <a:lnTo>
                    <a:pt x="1207839" y="2535189"/>
                  </a:lnTo>
                  <a:lnTo>
                    <a:pt x="1252995" y="2467564"/>
                  </a:lnTo>
                  <a:close/>
                  <a:moveTo>
                    <a:pt x="1314174" y="2637352"/>
                  </a:moveTo>
                  <a:lnTo>
                    <a:pt x="1254452" y="2580272"/>
                  </a:lnTo>
                  <a:lnTo>
                    <a:pt x="1273024" y="2425026"/>
                  </a:lnTo>
                  <a:lnTo>
                    <a:pt x="1321822" y="2403939"/>
                  </a:lnTo>
                  <a:lnTo>
                    <a:pt x="1298151" y="2470836"/>
                  </a:lnTo>
                  <a:cubicBezTo>
                    <a:pt x="1297423" y="2473018"/>
                    <a:pt x="1297787" y="2475563"/>
                    <a:pt x="1298880" y="2477381"/>
                  </a:cubicBezTo>
                  <a:lnTo>
                    <a:pt x="1336753" y="2534098"/>
                  </a:lnTo>
                  <a:lnTo>
                    <a:pt x="1341122" y="2602086"/>
                  </a:lnTo>
                  <a:lnTo>
                    <a:pt x="1314174" y="2637352"/>
                  </a:lnTo>
                  <a:close/>
                  <a:moveTo>
                    <a:pt x="1355689" y="2595542"/>
                  </a:moveTo>
                  <a:lnTo>
                    <a:pt x="1352047" y="2538824"/>
                  </a:lnTo>
                  <a:lnTo>
                    <a:pt x="1404487" y="2538824"/>
                  </a:lnTo>
                  <a:lnTo>
                    <a:pt x="1441631" y="2575909"/>
                  </a:lnTo>
                  <a:lnTo>
                    <a:pt x="1355689" y="2595542"/>
                  </a:lnTo>
                  <a:close/>
                  <a:moveTo>
                    <a:pt x="2557423" y="2991835"/>
                  </a:moveTo>
                  <a:lnTo>
                    <a:pt x="2417949" y="2722065"/>
                  </a:lnTo>
                  <a:lnTo>
                    <a:pt x="2557423" y="2755877"/>
                  </a:lnTo>
                  <a:lnTo>
                    <a:pt x="2557423" y="2991835"/>
                  </a:lnTo>
                  <a:close/>
                  <a:moveTo>
                    <a:pt x="2399376" y="3383039"/>
                  </a:moveTo>
                  <a:lnTo>
                    <a:pt x="2285394" y="3297963"/>
                  </a:lnTo>
                  <a:lnTo>
                    <a:pt x="2450723" y="3140536"/>
                  </a:lnTo>
                  <a:lnTo>
                    <a:pt x="2399376" y="3383039"/>
                  </a:lnTo>
                  <a:close/>
                  <a:moveTo>
                    <a:pt x="2103677" y="3746611"/>
                  </a:moveTo>
                  <a:lnTo>
                    <a:pt x="2011908" y="3730250"/>
                  </a:lnTo>
                  <a:lnTo>
                    <a:pt x="1874983" y="3460480"/>
                  </a:lnTo>
                  <a:lnTo>
                    <a:pt x="2216931" y="3626269"/>
                  </a:lnTo>
                  <a:lnTo>
                    <a:pt x="2103677" y="3746611"/>
                  </a:lnTo>
                  <a:close/>
                  <a:moveTo>
                    <a:pt x="1940168" y="3902583"/>
                  </a:moveTo>
                  <a:lnTo>
                    <a:pt x="1869885" y="3719707"/>
                  </a:lnTo>
                  <a:lnTo>
                    <a:pt x="2002076" y="3743339"/>
                  </a:lnTo>
                  <a:lnTo>
                    <a:pt x="2037035" y="3812417"/>
                  </a:lnTo>
                  <a:lnTo>
                    <a:pt x="1940168" y="3902583"/>
                  </a:lnTo>
                  <a:close/>
                  <a:moveTo>
                    <a:pt x="1682342" y="4204712"/>
                  </a:moveTo>
                  <a:lnTo>
                    <a:pt x="1875712" y="4093095"/>
                  </a:lnTo>
                  <a:lnTo>
                    <a:pt x="1862966" y="4268701"/>
                  </a:lnTo>
                  <a:lnTo>
                    <a:pt x="1682342" y="4204712"/>
                  </a:lnTo>
                  <a:close/>
                  <a:moveTo>
                    <a:pt x="1832377" y="4358503"/>
                  </a:moveTo>
                  <a:lnTo>
                    <a:pt x="1694359" y="4224708"/>
                  </a:lnTo>
                  <a:lnTo>
                    <a:pt x="1860053" y="4283607"/>
                  </a:lnTo>
                  <a:lnTo>
                    <a:pt x="1832377" y="4358503"/>
                  </a:lnTo>
                  <a:close/>
                  <a:moveTo>
                    <a:pt x="1678700" y="4049467"/>
                  </a:moveTo>
                  <a:lnTo>
                    <a:pt x="1863330" y="4083642"/>
                  </a:lnTo>
                  <a:lnTo>
                    <a:pt x="1673238" y="4193441"/>
                  </a:lnTo>
                  <a:lnTo>
                    <a:pt x="1678700" y="4049467"/>
                  </a:lnTo>
                  <a:close/>
                  <a:moveTo>
                    <a:pt x="1679064" y="4034560"/>
                  </a:moveTo>
                  <a:lnTo>
                    <a:pt x="1685983" y="3856410"/>
                  </a:lnTo>
                  <a:lnTo>
                    <a:pt x="1865151" y="4069099"/>
                  </a:lnTo>
                  <a:lnTo>
                    <a:pt x="1679064" y="4034560"/>
                  </a:lnTo>
                  <a:close/>
                  <a:moveTo>
                    <a:pt x="1374261" y="2974747"/>
                  </a:moveTo>
                  <a:lnTo>
                    <a:pt x="1547966" y="2957659"/>
                  </a:lnTo>
                  <a:lnTo>
                    <a:pt x="1460568" y="3168531"/>
                  </a:lnTo>
                  <a:lnTo>
                    <a:pt x="1374261" y="2974747"/>
                  </a:lnTo>
                  <a:close/>
                  <a:moveTo>
                    <a:pt x="1433984" y="2730790"/>
                  </a:moveTo>
                  <a:lnTo>
                    <a:pt x="1547602" y="2942753"/>
                  </a:lnTo>
                  <a:lnTo>
                    <a:pt x="1373169" y="2960204"/>
                  </a:lnTo>
                  <a:lnTo>
                    <a:pt x="1433984" y="2730790"/>
                  </a:lnTo>
                  <a:close/>
                  <a:moveTo>
                    <a:pt x="1975856" y="2634080"/>
                  </a:moveTo>
                  <a:lnTo>
                    <a:pt x="1848400" y="2622809"/>
                  </a:lnTo>
                  <a:lnTo>
                    <a:pt x="1903388" y="2563911"/>
                  </a:lnTo>
                  <a:lnTo>
                    <a:pt x="1975856" y="2634080"/>
                  </a:lnTo>
                  <a:close/>
                  <a:moveTo>
                    <a:pt x="2381532" y="2715157"/>
                  </a:moveTo>
                  <a:lnTo>
                    <a:pt x="2124434" y="2854405"/>
                  </a:lnTo>
                  <a:lnTo>
                    <a:pt x="2213654" y="2690070"/>
                  </a:lnTo>
                  <a:lnTo>
                    <a:pt x="2381532" y="2715157"/>
                  </a:lnTo>
                  <a:close/>
                  <a:moveTo>
                    <a:pt x="2275197" y="3287419"/>
                  </a:moveTo>
                  <a:lnTo>
                    <a:pt x="2163764" y="3120540"/>
                  </a:lnTo>
                  <a:lnTo>
                    <a:pt x="2444532" y="3125993"/>
                  </a:lnTo>
                  <a:lnTo>
                    <a:pt x="2275197" y="3287419"/>
                  </a:lnTo>
                  <a:close/>
                  <a:moveTo>
                    <a:pt x="2102220" y="2890762"/>
                  </a:moveTo>
                  <a:lnTo>
                    <a:pt x="2141914" y="3108178"/>
                  </a:lnTo>
                  <a:lnTo>
                    <a:pt x="1878261" y="3204161"/>
                  </a:lnTo>
                  <a:lnTo>
                    <a:pt x="2102220" y="2890762"/>
                  </a:lnTo>
                  <a:close/>
                  <a:moveTo>
                    <a:pt x="1858960" y="3205979"/>
                  </a:moveTo>
                  <a:lnTo>
                    <a:pt x="1755903" y="3043099"/>
                  </a:lnTo>
                  <a:lnTo>
                    <a:pt x="2084376" y="2890762"/>
                  </a:lnTo>
                  <a:lnTo>
                    <a:pt x="1858960" y="3205979"/>
                  </a:lnTo>
                  <a:close/>
                  <a:moveTo>
                    <a:pt x="2114602" y="2876583"/>
                  </a:moveTo>
                  <a:lnTo>
                    <a:pt x="2383353" y="2731154"/>
                  </a:lnTo>
                  <a:lnTo>
                    <a:pt x="2154296" y="3093635"/>
                  </a:lnTo>
                  <a:lnTo>
                    <a:pt x="2114602" y="2876583"/>
                  </a:lnTo>
                  <a:close/>
                  <a:moveTo>
                    <a:pt x="2070174" y="2881309"/>
                  </a:moveTo>
                  <a:lnTo>
                    <a:pt x="1763914" y="3023466"/>
                  </a:lnTo>
                  <a:lnTo>
                    <a:pt x="1844394" y="2890762"/>
                  </a:lnTo>
                  <a:lnTo>
                    <a:pt x="2070174" y="2881309"/>
                  </a:lnTo>
                  <a:close/>
                  <a:moveTo>
                    <a:pt x="1854955" y="2875492"/>
                  </a:moveTo>
                  <a:lnTo>
                    <a:pt x="2011180" y="2660985"/>
                  </a:lnTo>
                  <a:lnTo>
                    <a:pt x="2095665" y="2865676"/>
                  </a:lnTo>
                  <a:lnTo>
                    <a:pt x="1854955" y="2875492"/>
                  </a:lnTo>
                  <a:close/>
                  <a:moveTo>
                    <a:pt x="1832377" y="2862404"/>
                  </a:moveTo>
                  <a:lnTo>
                    <a:pt x="1627353" y="2613357"/>
                  </a:lnTo>
                  <a:lnTo>
                    <a:pt x="1825822" y="2635171"/>
                  </a:lnTo>
                  <a:lnTo>
                    <a:pt x="1832377" y="2862404"/>
                  </a:lnTo>
                  <a:close/>
                  <a:moveTo>
                    <a:pt x="1615336" y="2621719"/>
                  </a:moveTo>
                  <a:lnTo>
                    <a:pt x="1827278" y="2879128"/>
                  </a:lnTo>
                  <a:lnTo>
                    <a:pt x="1568359" y="2939481"/>
                  </a:lnTo>
                  <a:lnTo>
                    <a:pt x="1615336" y="2621719"/>
                  </a:lnTo>
                  <a:close/>
                  <a:moveTo>
                    <a:pt x="1563261" y="2959114"/>
                  </a:moveTo>
                  <a:lnTo>
                    <a:pt x="1729319" y="3040190"/>
                  </a:lnTo>
                  <a:lnTo>
                    <a:pt x="1475498" y="3171076"/>
                  </a:lnTo>
                  <a:lnTo>
                    <a:pt x="1563261" y="2959114"/>
                  </a:lnTo>
                  <a:close/>
                  <a:moveTo>
                    <a:pt x="1580741" y="2951479"/>
                  </a:moveTo>
                  <a:lnTo>
                    <a:pt x="1824729" y="2894398"/>
                  </a:lnTo>
                  <a:lnTo>
                    <a:pt x="1742429" y="3030374"/>
                  </a:lnTo>
                  <a:lnTo>
                    <a:pt x="1580741" y="2951479"/>
                  </a:lnTo>
                  <a:close/>
                  <a:moveTo>
                    <a:pt x="1746799" y="3056187"/>
                  </a:moveTo>
                  <a:lnTo>
                    <a:pt x="1847671" y="3215796"/>
                  </a:lnTo>
                  <a:lnTo>
                    <a:pt x="1653573" y="3286329"/>
                  </a:lnTo>
                  <a:lnTo>
                    <a:pt x="1746799" y="3056187"/>
                  </a:lnTo>
                  <a:close/>
                  <a:moveTo>
                    <a:pt x="1851313" y="3229611"/>
                  </a:moveTo>
                  <a:lnTo>
                    <a:pt x="1851313" y="3430667"/>
                  </a:lnTo>
                  <a:lnTo>
                    <a:pt x="1656851" y="3300508"/>
                  </a:lnTo>
                  <a:lnTo>
                    <a:pt x="1851313" y="3229611"/>
                  </a:lnTo>
                  <a:close/>
                  <a:moveTo>
                    <a:pt x="1865879" y="3232520"/>
                  </a:moveTo>
                  <a:lnTo>
                    <a:pt x="2207463" y="3450663"/>
                  </a:lnTo>
                  <a:lnTo>
                    <a:pt x="1865879" y="3437575"/>
                  </a:lnTo>
                  <a:lnTo>
                    <a:pt x="1865879" y="3232520"/>
                  </a:lnTo>
                  <a:close/>
                  <a:moveTo>
                    <a:pt x="1874983" y="3220886"/>
                  </a:moveTo>
                  <a:lnTo>
                    <a:pt x="2144827" y="3122358"/>
                  </a:lnTo>
                  <a:lnTo>
                    <a:pt x="2222394" y="3442665"/>
                  </a:lnTo>
                  <a:lnTo>
                    <a:pt x="1874983" y="3220886"/>
                  </a:lnTo>
                  <a:close/>
                  <a:moveTo>
                    <a:pt x="2163035" y="3105997"/>
                  </a:moveTo>
                  <a:lnTo>
                    <a:pt x="2399740" y="2731881"/>
                  </a:lnTo>
                  <a:lnTo>
                    <a:pt x="2454001" y="3111450"/>
                  </a:lnTo>
                  <a:lnTo>
                    <a:pt x="2163035" y="3105997"/>
                  </a:lnTo>
                  <a:close/>
                  <a:moveTo>
                    <a:pt x="2107319" y="2855859"/>
                  </a:moveTo>
                  <a:lnTo>
                    <a:pt x="2024654" y="2655895"/>
                  </a:lnTo>
                  <a:lnTo>
                    <a:pt x="2198359" y="2687525"/>
                  </a:lnTo>
                  <a:lnTo>
                    <a:pt x="2107319" y="2855859"/>
                  </a:lnTo>
                  <a:close/>
                  <a:moveTo>
                    <a:pt x="1846943" y="2862040"/>
                  </a:moveTo>
                  <a:lnTo>
                    <a:pt x="1840388" y="2636625"/>
                  </a:lnTo>
                  <a:lnTo>
                    <a:pt x="1994793" y="2650441"/>
                  </a:lnTo>
                  <a:lnTo>
                    <a:pt x="1999891" y="2651532"/>
                  </a:lnTo>
                  <a:lnTo>
                    <a:pt x="1846943" y="2862040"/>
                  </a:lnTo>
                  <a:close/>
                  <a:moveTo>
                    <a:pt x="1625533" y="2598814"/>
                  </a:moveTo>
                  <a:lnTo>
                    <a:pt x="1726406" y="2489742"/>
                  </a:lnTo>
                  <a:lnTo>
                    <a:pt x="1817810" y="2619537"/>
                  </a:lnTo>
                  <a:lnTo>
                    <a:pt x="1625533" y="2598814"/>
                  </a:lnTo>
                  <a:close/>
                  <a:moveTo>
                    <a:pt x="1612423" y="2591542"/>
                  </a:moveTo>
                  <a:lnTo>
                    <a:pt x="1564354" y="2485379"/>
                  </a:lnTo>
                  <a:lnTo>
                    <a:pt x="1715845" y="2479925"/>
                  </a:lnTo>
                  <a:lnTo>
                    <a:pt x="1612423" y="2591542"/>
                  </a:lnTo>
                  <a:close/>
                  <a:moveTo>
                    <a:pt x="1555249" y="2926392"/>
                  </a:moveTo>
                  <a:lnTo>
                    <a:pt x="1441267" y="2714066"/>
                  </a:lnTo>
                  <a:lnTo>
                    <a:pt x="1600770" y="2618810"/>
                  </a:lnTo>
                  <a:lnTo>
                    <a:pt x="1555249" y="2926392"/>
                  </a:lnTo>
                  <a:close/>
                  <a:moveTo>
                    <a:pt x="1731140" y="3055460"/>
                  </a:moveTo>
                  <a:lnTo>
                    <a:pt x="1637186" y="3287783"/>
                  </a:lnTo>
                  <a:lnTo>
                    <a:pt x="1475498" y="3187437"/>
                  </a:lnTo>
                  <a:lnTo>
                    <a:pt x="1731140" y="3055460"/>
                  </a:lnTo>
                  <a:close/>
                  <a:moveTo>
                    <a:pt x="1652845" y="3534648"/>
                  </a:moveTo>
                  <a:lnTo>
                    <a:pt x="1648475" y="3312506"/>
                  </a:lnTo>
                  <a:lnTo>
                    <a:pt x="1844030" y="3443392"/>
                  </a:lnTo>
                  <a:lnTo>
                    <a:pt x="1652845" y="3534648"/>
                  </a:lnTo>
                  <a:close/>
                  <a:moveTo>
                    <a:pt x="1851313" y="3455753"/>
                  </a:moveTo>
                  <a:lnTo>
                    <a:pt x="1851313" y="3695347"/>
                  </a:lnTo>
                  <a:lnTo>
                    <a:pt x="1659400" y="3547737"/>
                  </a:lnTo>
                  <a:lnTo>
                    <a:pt x="1851313" y="3455753"/>
                  </a:lnTo>
                  <a:close/>
                  <a:moveTo>
                    <a:pt x="1925238" y="3904038"/>
                  </a:moveTo>
                  <a:lnTo>
                    <a:pt x="1695816" y="3834959"/>
                  </a:lnTo>
                  <a:lnTo>
                    <a:pt x="1854955" y="3721525"/>
                  </a:lnTo>
                  <a:lnTo>
                    <a:pt x="1925238" y="3904038"/>
                  </a:lnTo>
                  <a:close/>
                  <a:moveTo>
                    <a:pt x="1865879" y="3704073"/>
                  </a:moveTo>
                  <a:lnTo>
                    <a:pt x="1865879" y="3475023"/>
                  </a:lnTo>
                  <a:lnTo>
                    <a:pt x="1994064" y="3726978"/>
                  </a:lnTo>
                  <a:lnTo>
                    <a:pt x="1865879" y="3704073"/>
                  </a:lnTo>
                  <a:close/>
                  <a:moveTo>
                    <a:pt x="1893192" y="3452845"/>
                  </a:moveTo>
                  <a:lnTo>
                    <a:pt x="2226400" y="3465933"/>
                  </a:lnTo>
                  <a:lnTo>
                    <a:pt x="2222030" y="3612453"/>
                  </a:lnTo>
                  <a:lnTo>
                    <a:pt x="1893192" y="3452845"/>
                  </a:lnTo>
                  <a:close/>
                  <a:moveTo>
                    <a:pt x="2239145" y="3449209"/>
                  </a:moveTo>
                  <a:lnTo>
                    <a:pt x="2167041" y="3151080"/>
                  </a:lnTo>
                  <a:lnTo>
                    <a:pt x="2268278" y="3302689"/>
                  </a:lnTo>
                  <a:cubicBezTo>
                    <a:pt x="2268278" y="3303053"/>
                    <a:pt x="2268642" y="3303053"/>
                    <a:pt x="2268642" y="3303053"/>
                  </a:cubicBezTo>
                  <a:cubicBezTo>
                    <a:pt x="2268642" y="3303053"/>
                    <a:pt x="2268642" y="3303416"/>
                    <a:pt x="2269006" y="3303416"/>
                  </a:cubicBezTo>
                  <a:cubicBezTo>
                    <a:pt x="2269006" y="3303416"/>
                    <a:pt x="2269371" y="3303416"/>
                    <a:pt x="2269371" y="3303780"/>
                  </a:cubicBezTo>
                  <a:cubicBezTo>
                    <a:pt x="2269371" y="3303780"/>
                    <a:pt x="2269735" y="3304144"/>
                    <a:pt x="2269735" y="3304144"/>
                  </a:cubicBezTo>
                  <a:lnTo>
                    <a:pt x="2389180" y="3393219"/>
                  </a:lnTo>
                  <a:lnTo>
                    <a:pt x="2239145" y="3449209"/>
                  </a:lnTo>
                  <a:close/>
                  <a:moveTo>
                    <a:pt x="2467839" y="3103815"/>
                  </a:moveTo>
                  <a:lnTo>
                    <a:pt x="2417584" y="2752968"/>
                  </a:lnTo>
                  <a:lnTo>
                    <a:pt x="2555602" y="3020557"/>
                  </a:lnTo>
                  <a:lnTo>
                    <a:pt x="2467839" y="3103815"/>
                  </a:lnTo>
                  <a:close/>
                  <a:moveTo>
                    <a:pt x="1893192" y="2553731"/>
                  </a:moveTo>
                  <a:lnTo>
                    <a:pt x="1833833" y="2617356"/>
                  </a:lnTo>
                  <a:lnTo>
                    <a:pt x="1736602" y="2478835"/>
                  </a:lnTo>
                  <a:lnTo>
                    <a:pt x="1813076" y="2475926"/>
                  </a:lnTo>
                  <a:lnTo>
                    <a:pt x="1893192" y="2553731"/>
                  </a:lnTo>
                  <a:close/>
                  <a:moveTo>
                    <a:pt x="1462752" y="2583544"/>
                  </a:moveTo>
                  <a:lnTo>
                    <a:pt x="1550880" y="2490833"/>
                  </a:lnTo>
                  <a:lnTo>
                    <a:pt x="1600770" y="2601359"/>
                  </a:lnTo>
                  <a:lnTo>
                    <a:pt x="1441631" y="2696615"/>
                  </a:lnTo>
                  <a:lnTo>
                    <a:pt x="1462752" y="2583544"/>
                  </a:lnTo>
                  <a:close/>
                  <a:moveTo>
                    <a:pt x="1654666" y="3562643"/>
                  </a:moveTo>
                  <a:lnTo>
                    <a:pt x="1846215" y="3709890"/>
                  </a:lnTo>
                  <a:lnTo>
                    <a:pt x="1685255" y="3824415"/>
                  </a:lnTo>
                  <a:lnTo>
                    <a:pt x="1654666" y="3562643"/>
                  </a:lnTo>
                  <a:close/>
                  <a:moveTo>
                    <a:pt x="2010816" y="4405767"/>
                  </a:moveTo>
                  <a:lnTo>
                    <a:pt x="1845122" y="4366501"/>
                  </a:lnTo>
                  <a:lnTo>
                    <a:pt x="1872798" y="4291606"/>
                  </a:lnTo>
                  <a:lnTo>
                    <a:pt x="2010816" y="4405767"/>
                  </a:lnTo>
                  <a:close/>
                  <a:moveTo>
                    <a:pt x="1933613" y="4158174"/>
                  </a:moveTo>
                  <a:lnTo>
                    <a:pt x="1878989" y="4249068"/>
                  </a:lnTo>
                  <a:lnTo>
                    <a:pt x="1889914" y="4100003"/>
                  </a:lnTo>
                  <a:lnTo>
                    <a:pt x="1933613" y="4158174"/>
                  </a:lnTo>
                  <a:close/>
                  <a:moveTo>
                    <a:pt x="1881174" y="4065464"/>
                  </a:moveTo>
                  <a:lnTo>
                    <a:pt x="1701278" y="3851683"/>
                  </a:lnTo>
                  <a:lnTo>
                    <a:pt x="1928515" y="3920035"/>
                  </a:lnTo>
                  <a:lnTo>
                    <a:pt x="1881174" y="4065464"/>
                  </a:lnTo>
                  <a:close/>
                  <a:moveTo>
                    <a:pt x="2073452" y="3778605"/>
                  </a:moveTo>
                  <a:lnTo>
                    <a:pt x="2048324" y="3801874"/>
                  </a:lnTo>
                  <a:lnTo>
                    <a:pt x="2019920" y="3746247"/>
                  </a:lnTo>
                  <a:lnTo>
                    <a:pt x="2091660" y="3758972"/>
                  </a:lnTo>
                  <a:lnTo>
                    <a:pt x="2073452" y="3778605"/>
                  </a:lnTo>
                  <a:close/>
                </a:path>
              </a:pathLst>
            </a:custGeom>
            <a:grpFill/>
            <a:ln w="95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dirty="0"/>
            </a:p>
          </p:txBody>
        </p:sp>
        <p:sp>
          <p:nvSpPr>
            <p:cNvPr id="45" name="Freeform 28">
              <a:extLst>
                <a:ext uri="{FF2B5EF4-FFF2-40B4-BE49-F238E27FC236}">
                  <a16:creationId xmlns:a16="http://schemas.microsoft.com/office/drawing/2014/main" id="{24F4C985-331C-E1E3-33E7-61F692D5DEC5}"/>
                </a:ext>
              </a:extLst>
            </p:cNvPr>
            <p:cNvSpPr/>
            <p:nvPr/>
          </p:nvSpPr>
          <p:spPr>
            <a:xfrm>
              <a:off x="4551030" y="3340962"/>
              <a:ext cx="266038" cy="425310"/>
            </a:xfrm>
            <a:custGeom>
              <a:avLst/>
              <a:gdLst>
                <a:gd name="connsiteX0" fmla="*/ 3803 w 95130"/>
                <a:gd name="connsiteY0" fmla="*/ 151860 h 152083"/>
                <a:gd name="connsiteX1" fmla="*/ 7081 w 95130"/>
                <a:gd name="connsiteY1" fmla="*/ 152587 h 152083"/>
                <a:gd name="connsiteX2" fmla="*/ 11815 w 95130"/>
                <a:gd name="connsiteY2" fmla="*/ 150769 h 152083"/>
                <a:gd name="connsiteX3" fmla="*/ 95572 w 95130"/>
                <a:gd name="connsiteY3" fmla="*/ 81690 h 152083"/>
                <a:gd name="connsiteX4" fmla="*/ 98121 w 95130"/>
                <a:gd name="connsiteY4" fmla="*/ 76237 h 152083"/>
                <a:gd name="connsiteX5" fmla="*/ 95572 w 95130"/>
                <a:gd name="connsiteY5" fmla="*/ 70783 h 152083"/>
                <a:gd name="connsiteX6" fmla="*/ 11815 w 95130"/>
                <a:gd name="connsiteY6" fmla="*/ 1704 h 152083"/>
                <a:gd name="connsiteX7" fmla="*/ 4168 w 95130"/>
                <a:gd name="connsiteY7" fmla="*/ 614 h 152083"/>
                <a:gd name="connsiteX8" fmla="*/ 162 w 95130"/>
                <a:gd name="connsiteY8" fmla="*/ 7158 h 152083"/>
                <a:gd name="connsiteX9" fmla="*/ 162 w 95130"/>
                <a:gd name="connsiteY9" fmla="*/ 145679 h 152083"/>
                <a:gd name="connsiteX10" fmla="*/ 3803 w 95130"/>
                <a:gd name="connsiteY10" fmla="*/ 151860 h 152083"/>
                <a:gd name="connsiteX11" fmla="*/ 14000 w 95130"/>
                <a:gd name="connsiteY11" fmla="*/ 22428 h 152083"/>
                <a:gd name="connsiteX12" fmla="*/ 79185 w 95130"/>
                <a:gd name="connsiteY12" fmla="*/ 76237 h 152083"/>
                <a:gd name="connsiteX13" fmla="*/ 14000 w 95130"/>
                <a:gd name="connsiteY13" fmla="*/ 129682 h 152083"/>
                <a:gd name="connsiteX14" fmla="*/ 14000 w 95130"/>
                <a:gd name="connsiteY14" fmla="*/ 22428 h 152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5130" h="152083">
                  <a:moveTo>
                    <a:pt x="3803" y="151860"/>
                  </a:moveTo>
                  <a:cubicBezTo>
                    <a:pt x="4896" y="152223"/>
                    <a:pt x="5988" y="152587"/>
                    <a:pt x="7081" y="152587"/>
                  </a:cubicBezTo>
                  <a:cubicBezTo>
                    <a:pt x="8902" y="152587"/>
                    <a:pt x="10358" y="151860"/>
                    <a:pt x="11815" y="150769"/>
                  </a:cubicBezTo>
                  <a:lnTo>
                    <a:pt x="95572" y="81690"/>
                  </a:lnTo>
                  <a:cubicBezTo>
                    <a:pt x="97393" y="80236"/>
                    <a:pt x="98121" y="78418"/>
                    <a:pt x="98121" y="76237"/>
                  </a:cubicBezTo>
                  <a:cubicBezTo>
                    <a:pt x="98121" y="74055"/>
                    <a:pt x="97029" y="71874"/>
                    <a:pt x="95572" y="70783"/>
                  </a:cubicBezTo>
                  <a:lnTo>
                    <a:pt x="11815" y="1704"/>
                  </a:lnTo>
                  <a:cubicBezTo>
                    <a:pt x="9630" y="-114"/>
                    <a:pt x="6717" y="-477"/>
                    <a:pt x="4168" y="614"/>
                  </a:cubicBezTo>
                  <a:cubicBezTo>
                    <a:pt x="1618" y="1704"/>
                    <a:pt x="162" y="4249"/>
                    <a:pt x="162" y="7158"/>
                  </a:cubicBezTo>
                  <a:lnTo>
                    <a:pt x="162" y="145679"/>
                  </a:lnTo>
                  <a:cubicBezTo>
                    <a:pt x="-566" y="148224"/>
                    <a:pt x="1254" y="150769"/>
                    <a:pt x="3803" y="151860"/>
                  </a:cubicBezTo>
                  <a:close/>
                  <a:moveTo>
                    <a:pt x="14000" y="22428"/>
                  </a:moveTo>
                  <a:lnTo>
                    <a:pt x="79185" y="76237"/>
                  </a:lnTo>
                  <a:lnTo>
                    <a:pt x="14000" y="129682"/>
                  </a:lnTo>
                  <a:lnTo>
                    <a:pt x="14000" y="22428"/>
                  </a:lnTo>
                  <a:close/>
                </a:path>
              </a:pathLst>
            </a:custGeom>
            <a:grpFill/>
            <a:ln w="95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/>
            </a:p>
          </p:txBody>
        </p:sp>
        <p:sp>
          <p:nvSpPr>
            <p:cNvPr id="46" name="Freeform 29">
              <a:extLst>
                <a:ext uri="{FF2B5EF4-FFF2-40B4-BE49-F238E27FC236}">
                  <a16:creationId xmlns:a16="http://schemas.microsoft.com/office/drawing/2014/main" id="{996FBA4B-9190-ADFC-D927-DE1DFB418E6A}"/>
                </a:ext>
              </a:extLst>
            </p:cNvPr>
            <p:cNvSpPr/>
            <p:nvPr/>
          </p:nvSpPr>
          <p:spPr>
            <a:xfrm>
              <a:off x="5213488" y="2830111"/>
              <a:ext cx="3884167" cy="3189833"/>
            </a:xfrm>
            <a:custGeom>
              <a:avLst/>
              <a:gdLst>
                <a:gd name="connsiteX0" fmla="*/ 1123060 w 1388905"/>
                <a:gd name="connsiteY0" fmla="*/ 1026045 h 1140623"/>
                <a:gd name="connsiteX1" fmla="*/ 1206817 w 1388905"/>
                <a:gd name="connsiteY1" fmla="*/ 978780 h 1140623"/>
                <a:gd name="connsiteX2" fmla="*/ 1210458 w 1388905"/>
                <a:gd name="connsiteY2" fmla="*/ 973327 h 1140623"/>
                <a:gd name="connsiteX3" fmla="*/ 1217742 w 1388905"/>
                <a:gd name="connsiteY3" fmla="*/ 900612 h 1140623"/>
                <a:gd name="connsiteX4" fmla="*/ 1211187 w 1388905"/>
                <a:gd name="connsiteY4" fmla="*/ 892614 h 1140623"/>
                <a:gd name="connsiteX5" fmla="*/ 1073170 w 1388905"/>
                <a:gd name="connsiteY5" fmla="*/ 875889 h 1140623"/>
                <a:gd name="connsiteX6" fmla="*/ 1107037 w 1388905"/>
                <a:gd name="connsiteY6" fmla="*/ 823899 h 1140623"/>
                <a:gd name="connsiteX7" fmla="*/ 1108129 w 1388905"/>
                <a:gd name="connsiteY7" fmla="*/ 819899 h 1140623"/>
                <a:gd name="connsiteX8" fmla="*/ 1108129 w 1388905"/>
                <a:gd name="connsiteY8" fmla="*/ 732642 h 1140623"/>
                <a:gd name="connsiteX9" fmla="*/ 1107765 w 1388905"/>
                <a:gd name="connsiteY9" fmla="*/ 730461 h 1140623"/>
                <a:gd name="connsiteX10" fmla="*/ 1086279 w 1388905"/>
                <a:gd name="connsiteY10" fmla="*/ 662473 h 1140623"/>
                <a:gd name="connsiteX11" fmla="*/ 1089557 w 1388905"/>
                <a:gd name="connsiteY11" fmla="*/ 597757 h 1140623"/>
                <a:gd name="connsiteX12" fmla="*/ 1247603 w 1388905"/>
                <a:gd name="connsiteY12" fmla="*/ 472324 h 1140623"/>
                <a:gd name="connsiteX13" fmla="*/ 1249060 w 1388905"/>
                <a:gd name="connsiteY13" fmla="*/ 470870 h 1140623"/>
                <a:gd name="connsiteX14" fmla="*/ 1387805 w 1388905"/>
                <a:gd name="connsiteY14" fmla="*/ 265815 h 1140623"/>
                <a:gd name="connsiteX15" fmla="*/ 1388169 w 1388905"/>
                <a:gd name="connsiteY15" fmla="*/ 258180 h 1140623"/>
                <a:gd name="connsiteX16" fmla="*/ 1381614 w 1388905"/>
                <a:gd name="connsiteY16" fmla="*/ 254181 h 1140623"/>
                <a:gd name="connsiteX17" fmla="*/ 1183146 w 1388905"/>
                <a:gd name="connsiteY17" fmla="*/ 252000 h 1140623"/>
                <a:gd name="connsiteX18" fmla="*/ 1242869 w 1388905"/>
                <a:gd name="connsiteY18" fmla="*/ 219278 h 1140623"/>
                <a:gd name="connsiteX19" fmla="*/ 1246510 w 1388905"/>
                <a:gd name="connsiteY19" fmla="*/ 213461 h 1140623"/>
                <a:gd name="connsiteX20" fmla="*/ 1243597 w 1388905"/>
                <a:gd name="connsiteY20" fmla="*/ 207280 h 1140623"/>
                <a:gd name="connsiteX21" fmla="*/ 1130707 w 1388905"/>
                <a:gd name="connsiteY21" fmla="*/ 127658 h 1140623"/>
                <a:gd name="connsiteX22" fmla="*/ 1126337 w 1388905"/>
                <a:gd name="connsiteY22" fmla="*/ 126204 h 1140623"/>
                <a:gd name="connsiteX23" fmla="*/ 867418 w 1388905"/>
                <a:gd name="connsiteY23" fmla="*/ 126204 h 1140623"/>
                <a:gd name="connsiteX24" fmla="*/ 867054 w 1388905"/>
                <a:gd name="connsiteY24" fmla="*/ 126204 h 1140623"/>
                <a:gd name="connsiteX25" fmla="*/ 865233 w 1388905"/>
                <a:gd name="connsiteY25" fmla="*/ 126567 h 1140623"/>
                <a:gd name="connsiteX26" fmla="*/ 864505 w 1388905"/>
                <a:gd name="connsiteY26" fmla="*/ 126931 h 1140623"/>
                <a:gd name="connsiteX27" fmla="*/ 862684 w 1388905"/>
                <a:gd name="connsiteY27" fmla="*/ 128385 h 1140623"/>
                <a:gd name="connsiteX28" fmla="*/ 862684 w 1388905"/>
                <a:gd name="connsiteY28" fmla="*/ 128385 h 1140623"/>
                <a:gd name="connsiteX29" fmla="*/ 745060 w 1388905"/>
                <a:gd name="connsiteY29" fmla="*/ 247273 h 1140623"/>
                <a:gd name="connsiteX30" fmla="*/ 691528 w 1388905"/>
                <a:gd name="connsiteY30" fmla="*/ 160380 h 1140623"/>
                <a:gd name="connsiteX31" fmla="*/ 685337 w 1388905"/>
                <a:gd name="connsiteY31" fmla="*/ 156744 h 1140623"/>
                <a:gd name="connsiteX32" fmla="*/ 524742 w 1388905"/>
                <a:gd name="connsiteY32" fmla="*/ 156744 h 1140623"/>
                <a:gd name="connsiteX33" fmla="*/ 524742 w 1388905"/>
                <a:gd name="connsiteY33" fmla="*/ 122204 h 1140623"/>
                <a:gd name="connsiteX34" fmla="*/ 521829 w 1388905"/>
                <a:gd name="connsiteY34" fmla="*/ 116387 h 1140623"/>
                <a:gd name="connsiteX35" fmla="*/ 430788 w 1388905"/>
                <a:gd name="connsiteY35" fmla="*/ 49126 h 1140623"/>
                <a:gd name="connsiteX36" fmla="*/ 426783 w 1388905"/>
                <a:gd name="connsiteY36" fmla="*/ 47672 h 1140623"/>
                <a:gd name="connsiteX37" fmla="*/ 275655 w 1388905"/>
                <a:gd name="connsiteY37" fmla="*/ 40401 h 1140623"/>
                <a:gd name="connsiteX38" fmla="*/ 211563 w 1388905"/>
                <a:gd name="connsiteY38" fmla="*/ 1135 h 1140623"/>
                <a:gd name="connsiteX39" fmla="*/ 201731 w 1388905"/>
                <a:gd name="connsiteY39" fmla="*/ 3316 h 1140623"/>
                <a:gd name="connsiteX40" fmla="*/ 121615 w 1388905"/>
                <a:gd name="connsiteY40" fmla="*/ 119659 h 1140623"/>
                <a:gd name="connsiteX41" fmla="*/ 120158 w 1388905"/>
                <a:gd name="connsiteY41" fmla="*/ 123659 h 1140623"/>
                <a:gd name="connsiteX42" fmla="*/ 120158 w 1388905"/>
                <a:gd name="connsiteY42" fmla="*/ 206190 h 1140623"/>
                <a:gd name="connsiteX43" fmla="*/ 5812 w 1388905"/>
                <a:gd name="connsiteY43" fmla="*/ 229458 h 1140623"/>
                <a:gd name="connsiteX44" fmla="*/ 349 w 1388905"/>
                <a:gd name="connsiteY44" fmla="*/ 234185 h 1140623"/>
                <a:gd name="connsiteX45" fmla="*/ 1806 w 1388905"/>
                <a:gd name="connsiteY45" fmla="*/ 241093 h 1140623"/>
                <a:gd name="connsiteX46" fmla="*/ 78280 w 1388905"/>
                <a:gd name="connsiteY46" fmla="*/ 331986 h 1140623"/>
                <a:gd name="connsiteX47" fmla="*/ 83742 w 1388905"/>
                <a:gd name="connsiteY47" fmla="*/ 334531 h 1140623"/>
                <a:gd name="connsiteX48" fmla="*/ 167499 w 1388905"/>
                <a:gd name="connsiteY48" fmla="*/ 334531 h 1140623"/>
                <a:gd name="connsiteX49" fmla="*/ 167499 w 1388905"/>
                <a:gd name="connsiteY49" fmla="*/ 334531 h 1140623"/>
                <a:gd name="connsiteX50" fmla="*/ 168228 w 1388905"/>
                <a:gd name="connsiteY50" fmla="*/ 334531 h 1140623"/>
                <a:gd name="connsiteX51" fmla="*/ 170049 w 1388905"/>
                <a:gd name="connsiteY51" fmla="*/ 334167 h 1140623"/>
                <a:gd name="connsiteX52" fmla="*/ 170049 w 1388905"/>
                <a:gd name="connsiteY52" fmla="*/ 334167 h 1140623"/>
                <a:gd name="connsiteX53" fmla="*/ 170413 w 1388905"/>
                <a:gd name="connsiteY53" fmla="*/ 334167 h 1140623"/>
                <a:gd name="connsiteX54" fmla="*/ 172233 w 1388905"/>
                <a:gd name="connsiteY54" fmla="*/ 333076 h 1140623"/>
                <a:gd name="connsiteX55" fmla="*/ 262910 w 1388905"/>
                <a:gd name="connsiteY55" fmla="*/ 263998 h 1140623"/>
                <a:gd name="connsiteX56" fmla="*/ 403476 w 1388905"/>
                <a:gd name="connsiteY56" fmla="*/ 170560 h 1140623"/>
                <a:gd name="connsiteX57" fmla="*/ 495973 w 1388905"/>
                <a:gd name="connsiteY57" fmla="*/ 170560 h 1140623"/>
                <a:gd name="connsiteX58" fmla="*/ 316806 w 1388905"/>
                <a:gd name="connsiteY58" fmla="*/ 302900 h 1140623"/>
                <a:gd name="connsiteX59" fmla="*/ 313892 w 1388905"/>
                <a:gd name="connsiteY59" fmla="*/ 308353 h 1140623"/>
                <a:gd name="connsiteX60" fmla="*/ 310251 w 1388905"/>
                <a:gd name="connsiteY60" fmla="*/ 398156 h 1140623"/>
                <a:gd name="connsiteX61" fmla="*/ 310615 w 1388905"/>
                <a:gd name="connsiteY61" fmla="*/ 399246 h 1140623"/>
                <a:gd name="connsiteX62" fmla="*/ 310615 w 1388905"/>
                <a:gd name="connsiteY62" fmla="*/ 400701 h 1140623"/>
                <a:gd name="connsiteX63" fmla="*/ 310615 w 1388905"/>
                <a:gd name="connsiteY63" fmla="*/ 400701 h 1140623"/>
                <a:gd name="connsiteX64" fmla="*/ 311343 w 1388905"/>
                <a:gd name="connsiteY64" fmla="*/ 401791 h 1140623"/>
                <a:gd name="connsiteX65" fmla="*/ 312072 w 1388905"/>
                <a:gd name="connsiteY65" fmla="*/ 403246 h 1140623"/>
                <a:gd name="connsiteX66" fmla="*/ 312072 w 1388905"/>
                <a:gd name="connsiteY66" fmla="*/ 403246 h 1140623"/>
                <a:gd name="connsiteX67" fmla="*/ 312800 w 1388905"/>
                <a:gd name="connsiteY67" fmla="*/ 403973 h 1140623"/>
                <a:gd name="connsiteX68" fmla="*/ 314257 w 1388905"/>
                <a:gd name="connsiteY68" fmla="*/ 405064 h 1140623"/>
                <a:gd name="connsiteX69" fmla="*/ 315349 w 1388905"/>
                <a:gd name="connsiteY69" fmla="*/ 405427 h 1140623"/>
                <a:gd name="connsiteX70" fmla="*/ 316806 w 1388905"/>
                <a:gd name="connsiteY70" fmla="*/ 405791 h 1140623"/>
                <a:gd name="connsiteX71" fmla="*/ 317170 w 1388905"/>
                <a:gd name="connsiteY71" fmla="*/ 405791 h 1140623"/>
                <a:gd name="connsiteX72" fmla="*/ 413673 w 1388905"/>
                <a:gd name="connsiteY72" fmla="*/ 405791 h 1140623"/>
                <a:gd name="connsiteX73" fmla="*/ 537124 w 1388905"/>
                <a:gd name="connsiteY73" fmla="*/ 470143 h 1140623"/>
                <a:gd name="connsiteX74" fmla="*/ 586649 w 1388905"/>
                <a:gd name="connsiteY74" fmla="*/ 628660 h 1140623"/>
                <a:gd name="connsiteX75" fmla="*/ 514545 w 1388905"/>
                <a:gd name="connsiteY75" fmla="*/ 822808 h 1140623"/>
                <a:gd name="connsiteX76" fmla="*/ 514545 w 1388905"/>
                <a:gd name="connsiteY76" fmla="*/ 822808 h 1140623"/>
                <a:gd name="connsiteX77" fmla="*/ 514545 w 1388905"/>
                <a:gd name="connsiteY77" fmla="*/ 822808 h 1140623"/>
                <a:gd name="connsiteX78" fmla="*/ 514545 w 1388905"/>
                <a:gd name="connsiteY78" fmla="*/ 823535 h 1140623"/>
                <a:gd name="connsiteX79" fmla="*/ 514181 w 1388905"/>
                <a:gd name="connsiteY79" fmla="*/ 824989 h 1140623"/>
                <a:gd name="connsiteX80" fmla="*/ 510540 w 1388905"/>
                <a:gd name="connsiteY80" fmla="*/ 978053 h 1140623"/>
                <a:gd name="connsiteX81" fmla="*/ 512725 w 1388905"/>
                <a:gd name="connsiteY81" fmla="*/ 983143 h 1140623"/>
                <a:gd name="connsiteX82" fmla="*/ 666037 w 1388905"/>
                <a:gd name="connsiteY82" fmla="*/ 1143479 h 1140623"/>
                <a:gd name="connsiteX83" fmla="*/ 671135 w 1388905"/>
                <a:gd name="connsiteY83" fmla="*/ 1145660 h 1140623"/>
                <a:gd name="connsiteX84" fmla="*/ 673320 w 1388905"/>
                <a:gd name="connsiteY84" fmla="*/ 1145296 h 1140623"/>
                <a:gd name="connsiteX85" fmla="*/ 678418 w 1388905"/>
                <a:gd name="connsiteY85" fmla="*/ 1139843 h 1140623"/>
                <a:gd name="connsiteX86" fmla="*/ 702089 w 1388905"/>
                <a:gd name="connsiteY86" fmla="*/ 1020228 h 1140623"/>
                <a:gd name="connsiteX87" fmla="*/ 813886 w 1388905"/>
                <a:gd name="connsiteY87" fmla="*/ 922427 h 1140623"/>
                <a:gd name="connsiteX88" fmla="*/ 981401 w 1388905"/>
                <a:gd name="connsiteY88" fmla="*/ 808629 h 1140623"/>
                <a:gd name="connsiteX89" fmla="*/ 1013083 w 1388905"/>
                <a:gd name="connsiteY89" fmla="*/ 828625 h 1140623"/>
                <a:gd name="connsiteX90" fmla="*/ 995967 w 1388905"/>
                <a:gd name="connsiteY90" fmla="*/ 899885 h 1140623"/>
                <a:gd name="connsiteX91" fmla="*/ 995967 w 1388905"/>
                <a:gd name="connsiteY91" fmla="*/ 900612 h 1140623"/>
                <a:gd name="connsiteX92" fmla="*/ 995967 w 1388905"/>
                <a:gd name="connsiteY92" fmla="*/ 902430 h 1140623"/>
                <a:gd name="connsiteX93" fmla="*/ 996331 w 1388905"/>
                <a:gd name="connsiteY93" fmla="*/ 903885 h 1140623"/>
                <a:gd name="connsiteX94" fmla="*/ 996331 w 1388905"/>
                <a:gd name="connsiteY94" fmla="*/ 904612 h 1140623"/>
                <a:gd name="connsiteX95" fmla="*/ 997060 w 1388905"/>
                <a:gd name="connsiteY95" fmla="*/ 905702 h 1140623"/>
                <a:gd name="connsiteX96" fmla="*/ 997060 w 1388905"/>
                <a:gd name="connsiteY96" fmla="*/ 906066 h 1140623"/>
                <a:gd name="connsiteX97" fmla="*/ 1022551 w 1388905"/>
                <a:gd name="connsiteY97" fmla="*/ 942423 h 1140623"/>
                <a:gd name="connsiteX98" fmla="*/ 1023643 w 1388905"/>
                <a:gd name="connsiteY98" fmla="*/ 943877 h 1140623"/>
                <a:gd name="connsiteX99" fmla="*/ 1114684 w 1388905"/>
                <a:gd name="connsiteY99" fmla="*/ 1023863 h 1140623"/>
                <a:gd name="connsiteX100" fmla="*/ 1123060 w 1388905"/>
                <a:gd name="connsiteY100" fmla="*/ 1026045 h 1140623"/>
                <a:gd name="connsiteX101" fmla="*/ 810973 w 1388905"/>
                <a:gd name="connsiteY101" fmla="*/ 907884 h 1140623"/>
                <a:gd name="connsiteX102" fmla="*/ 616511 w 1388905"/>
                <a:gd name="connsiteY102" fmla="*/ 647930 h 1140623"/>
                <a:gd name="connsiteX103" fmla="*/ 965742 w 1388905"/>
                <a:gd name="connsiteY103" fmla="*/ 802448 h 1140623"/>
                <a:gd name="connsiteX104" fmla="*/ 810973 w 1388905"/>
                <a:gd name="connsiteY104" fmla="*/ 907884 h 1140623"/>
                <a:gd name="connsiteX105" fmla="*/ 865597 w 1388905"/>
                <a:gd name="connsiteY105" fmla="*/ 145837 h 1140623"/>
                <a:gd name="connsiteX106" fmla="*/ 1058967 w 1388905"/>
                <a:gd name="connsiteY106" fmla="*/ 559945 h 1140623"/>
                <a:gd name="connsiteX107" fmla="*/ 753800 w 1388905"/>
                <a:gd name="connsiteY107" fmla="*/ 258544 h 1140623"/>
                <a:gd name="connsiteX108" fmla="*/ 865597 w 1388905"/>
                <a:gd name="connsiteY108" fmla="*/ 145837 h 1140623"/>
                <a:gd name="connsiteX109" fmla="*/ 882349 w 1388905"/>
                <a:gd name="connsiteY109" fmla="*/ 147654 h 1140623"/>
                <a:gd name="connsiteX110" fmla="*/ 1147459 w 1388905"/>
                <a:gd name="connsiteY110" fmla="*/ 263270 h 1140623"/>
                <a:gd name="connsiteX111" fmla="*/ 1080453 w 1388905"/>
                <a:gd name="connsiteY111" fmla="*/ 571216 h 1140623"/>
                <a:gd name="connsiteX112" fmla="*/ 882349 w 1388905"/>
                <a:gd name="connsiteY112" fmla="*/ 147654 h 1140623"/>
                <a:gd name="connsiteX113" fmla="*/ 746516 w 1388905"/>
                <a:gd name="connsiteY113" fmla="*/ 271633 h 1140623"/>
                <a:gd name="connsiteX114" fmla="*/ 1066615 w 1388905"/>
                <a:gd name="connsiteY114" fmla="*/ 587577 h 1140623"/>
                <a:gd name="connsiteX115" fmla="*/ 605586 w 1388905"/>
                <a:gd name="connsiteY115" fmla="*/ 621753 h 1140623"/>
                <a:gd name="connsiteX116" fmla="*/ 746516 w 1388905"/>
                <a:gd name="connsiteY116" fmla="*/ 271633 h 1140623"/>
                <a:gd name="connsiteX117" fmla="*/ 977395 w 1388905"/>
                <a:gd name="connsiteY117" fmla="*/ 791904 h 1140623"/>
                <a:gd name="connsiteX118" fmla="*/ 623794 w 1388905"/>
                <a:gd name="connsiteY118" fmla="*/ 635205 h 1140623"/>
                <a:gd name="connsiteX119" fmla="*/ 1070620 w 1388905"/>
                <a:gd name="connsiteY119" fmla="*/ 601756 h 1140623"/>
                <a:gd name="connsiteX120" fmla="*/ 977395 w 1388905"/>
                <a:gd name="connsiteY120" fmla="*/ 791904 h 1140623"/>
                <a:gd name="connsiteX121" fmla="*/ 1368141 w 1388905"/>
                <a:gd name="connsiteY121" fmla="*/ 268360 h 1140623"/>
                <a:gd name="connsiteX122" fmla="*/ 1237770 w 1388905"/>
                <a:gd name="connsiteY122" fmla="*/ 461417 h 1140623"/>
                <a:gd name="connsiteX123" fmla="*/ 1094291 w 1388905"/>
                <a:gd name="connsiteY123" fmla="*/ 575579 h 1140623"/>
                <a:gd name="connsiteX124" fmla="*/ 1161661 w 1388905"/>
                <a:gd name="connsiteY124" fmla="*/ 266543 h 1140623"/>
                <a:gd name="connsiteX125" fmla="*/ 1368141 w 1388905"/>
                <a:gd name="connsiteY125" fmla="*/ 268360 h 1140623"/>
                <a:gd name="connsiteX126" fmla="*/ 1225753 w 1388905"/>
                <a:gd name="connsiteY126" fmla="*/ 212007 h 1140623"/>
                <a:gd name="connsiteX127" fmla="*/ 1155106 w 1388905"/>
                <a:gd name="connsiteY127" fmla="*/ 250909 h 1140623"/>
                <a:gd name="connsiteX128" fmla="*/ 902378 w 1388905"/>
                <a:gd name="connsiteY128" fmla="*/ 140747 h 1140623"/>
                <a:gd name="connsiteX129" fmla="*/ 1124152 w 1388905"/>
                <a:gd name="connsiteY129" fmla="*/ 140747 h 1140623"/>
                <a:gd name="connsiteX130" fmla="*/ 1225753 w 1388905"/>
                <a:gd name="connsiteY130" fmla="*/ 212007 h 1140623"/>
                <a:gd name="connsiteX131" fmla="*/ 209742 w 1388905"/>
                <a:gd name="connsiteY131" fmla="*/ 17496 h 1140623"/>
                <a:gd name="connsiteX132" fmla="*/ 265823 w 1388905"/>
                <a:gd name="connsiteY132" fmla="*/ 51671 h 1140623"/>
                <a:gd name="connsiteX133" fmla="*/ 252349 w 1388905"/>
                <a:gd name="connsiteY133" fmla="*/ 248728 h 1140623"/>
                <a:gd name="connsiteX134" fmla="*/ 135089 w 1388905"/>
                <a:gd name="connsiteY134" fmla="*/ 207644 h 1140623"/>
                <a:gd name="connsiteX135" fmla="*/ 135089 w 1388905"/>
                <a:gd name="connsiteY135" fmla="*/ 126567 h 1140623"/>
                <a:gd name="connsiteX136" fmla="*/ 209742 w 1388905"/>
                <a:gd name="connsiteY136" fmla="*/ 17496 h 1140623"/>
                <a:gd name="connsiteX137" fmla="*/ 171141 w 1388905"/>
                <a:gd name="connsiteY137" fmla="*/ 315988 h 1140623"/>
                <a:gd name="connsiteX138" fmla="*/ 139459 w 1388905"/>
                <a:gd name="connsiteY138" fmla="*/ 224368 h 1140623"/>
                <a:gd name="connsiteX139" fmla="*/ 243609 w 1388905"/>
                <a:gd name="connsiteY139" fmla="*/ 261089 h 1140623"/>
                <a:gd name="connsiteX140" fmla="*/ 171141 w 1388905"/>
                <a:gd name="connsiteY140" fmla="*/ 315988 h 1140623"/>
                <a:gd name="connsiteX141" fmla="*/ 20378 w 1388905"/>
                <a:gd name="connsiteY141" fmla="*/ 241456 h 1140623"/>
                <a:gd name="connsiteX142" fmla="*/ 122343 w 1388905"/>
                <a:gd name="connsiteY142" fmla="*/ 220732 h 1140623"/>
                <a:gd name="connsiteX143" fmla="*/ 156939 w 1388905"/>
                <a:gd name="connsiteY143" fmla="*/ 320351 h 1140623"/>
                <a:gd name="connsiteX144" fmla="*/ 86655 w 1388905"/>
                <a:gd name="connsiteY144" fmla="*/ 320351 h 1140623"/>
                <a:gd name="connsiteX145" fmla="*/ 20378 w 1388905"/>
                <a:gd name="connsiteY145" fmla="*/ 241456 h 1140623"/>
                <a:gd name="connsiteX146" fmla="*/ 400927 w 1388905"/>
                <a:gd name="connsiteY146" fmla="*/ 156744 h 1140623"/>
                <a:gd name="connsiteX147" fmla="*/ 396921 w 1388905"/>
                <a:gd name="connsiteY147" fmla="*/ 157835 h 1140623"/>
                <a:gd name="connsiteX148" fmla="*/ 266916 w 1388905"/>
                <a:gd name="connsiteY148" fmla="*/ 244365 h 1140623"/>
                <a:gd name="connsiteX149" fmla="*/ 280025 w 1388905"/>
                <a:gd name="connsiteY149" fmla="*/ 54944 h 1140623"/>
                <a:gd name="connsiteX150" fmla="*/ 423869 w 1388905"/>
                <a:gd name="connsiteY150" fmla="*/ 61851 h 1140623"/>
                <a:gd name="connsiteX151" fmla="*/ 510175 w 1388905"/>
                <a:gd name="connsiteY151" fmla="*/ 125840 h 1140623"/>
                <a:gd name="connsiteX152" fmla="*/ 510175 w 1388905"/>
                <a:gd name="connsiteY152" fmla="*/ 156744 h 1140623"/>
                <a:gd name="connsiteX153" fmla="*/ 400927 w 1388905"/>
                <a:gd name="connsiteY153" fmla="*/ 156744 h 1140623"/>
                <a:gd name="connsiteX154" fmla="*/ 400927 w 1388905"/>
                <a:gd name="connsiteY154" fmla="*/ 156744 h 1140623"/>
                <a:gd name="connsiteX155" fmla="*/ 520008 w 1388905"/>
                <a:gd name="connsiteY155" fmla="*/ 171287 h 1140623"/>
                <a:gd name="connsiteX156" fmla="*/ 681331 w 1388905"/>
                <a:gd name="connsiteY156" fmla="*/ 171287 h 1140623"/>
                <a:gd name="connsiteX157" fmla="*/ 732678 w 1388905"/>
                <a:gd name="connsiteY157" fmla="*/ 254545 h 1140623"/>
                <a:gd name="connsiteX158" fmla="*/ 324817 w 1388905"/>
                <a:gd name="connsiteY158" fmla="*/ 389066 h 1140623"/>
                <a:gd name="connsiteX159" fmla="*/ 327730 w 1388905"/>
                <a:gd name="connsiteY159" fmla="*/ 313080 h 1140623"/>
                <a:gd name="connsiteX160" fmla="*/ 520008 w 1388905"/>
                <a:gd name="connsiteY160" fmla="*/ 171287 h 1140623"/>
                <a:gd name="connsiteX161" fmla="*/ 550233 w 1388905"/>
                <a:gd name="connsiteY161" fmla="*/ 463962 h 1140623"/>
                <a:gd name="connsiteX162" fmla="*/ 546592 w 1388905"/>
                <a:gd name="connsiteY162" fmla="*/ 459599 h 1140623"/>
                <a:gd name="connsiteX163" fmla="*/ 419135 w 1388905"/>
                <a:gd name="connsiteY163" fmla="*/ 392702 h 1140623"/>
                <a:gd name="connsiteX164" fmla="*/ 415858 w 1388905"/>
                <a:gd name="connsiteY164" fmla="*/ 391975 h 1140623"/>
                <a:gd name="connsiteX165" fmla="*/ 362690 w 1388905"/>
                <a:gd name="connsiteY165" fmla="*/ 391975 h 1140623"/>
                <a:gd name="connsiteX166" fmla="*/ 731222 w 1388905"/>
                <a:gd name="connsiteY166" fmla="*/ 270542 h 1140623"/>
                <a:gd name="connsiteX167" fmla="*/ 595025 w 1388905"/>
                <a:gd name="connsiteY167" fmla="*/ 608300 h 1140623"/>
                <a:gd name="connsiteX168" fmla="*/ 550233 w 1388905"/>
                <a:gd name="connsiteY168" fmla="*/ 463962 h 1140623"/>
                <a:gd name="connsiteX169" fmla="*/ 596482 w 1388905"/>
                <a:gd name="connsiteY169" fmla="*/ 645021 h 1140623"/>
                <a:gd name="connsiteX170" fmla="*/ 790216 w 1388905"/>
                <a:gd name="connsiteY170" fmla="*/ 903885 h 1140623"/>
                <a:gd name="connsiteX171" fmla="*/ 530933 w 1388905"/>
                <a:gd name="connsiteY171" fmla="*/ 822081 h 1140623"/>
                <a:gd name="connsiteX172" fmla="*/ 596482 w 1388905"/>
                <a:gd name="connsiteY172" fmla="*/ 645021 h 1140623"/>
                <a:gd name="connsiteX173" fmla="*/ 687158 w 1388905"/>
                <a:gd name="connsiteY173" fmla="*/ 1018410 h 1140623"/>
                <a:gd name="connsiteX174" fmla="*/ 666401 w 1388905"/>
                <a:gd name="connsiteY174" fmla="*/ 1124573 h 1140623"/>
                <a:gd name="connsiteX175" fmla="*/ 525106 w 1388905"/>
                <a:gd name="connsiteY175" fmla="*/ 976599 h 1140623"/>
                <a:gd name="connsiteX176" fmla="*/ 528384 w 1388905"/>
                <a:gd name="connsiteY176" fmla="*/ 836260 h 1140623"/>
                <a:gd name="connsiteX177" fmla="*/ 794222 w 1388905"/>
                <a:gd name="connsiteY177" fmla="*/ 920245 h 1140623"/>
                <a:gd name="connsiteX178" fmla="*/ 687158 w 1388905"/>
                <a:gd name="connsiteY178" fmla="*/ 1018410 h 1140623"/>
                <a:gd name="connsiteX179" fmla="*/ 990141 w 1388905"/>
                <a:gd name="connsiteY179" fmla="*/ 798449 h 1140623"/>
                <a:gd name="connsiteX180" fmla="*/ 1073534 w 1388905"/>
                <a:gd name="connsiteY180" fmla="*/ 628660 h 1140623"/>
                <a:gd name="connsiteX181" fmla="*/ 1071713 w 1388905"/>
                <a:gd name="connsiteY181" fmla="*/ 662473 h 1140623"/>
                <a:gd name="connsiteX182" fmla="*/ 1072077 w 1388905"/>
                <a:gd name="connsiteY182" fmla="*/ 665018 h 1140623"/>
                <a:gd name="connsiteX183" fmla="*/ 1093562 w 1388905"/>
                <a:gd name="connsiteY183" fmla="*/ 733006 h 1140623"/>
                <a:gd name="connsiteX184" fmla="*/ 1093562 w 1388905"/>
                <a:gd name="connsiteY184" fmla="*/ 816991 h 1140623"/>
                <a:gd name="connsiteX185" fmla="*/ 1056054 w 1388905"/>
                <a:gd name="connsiteY185" fmla="*/ 875162 h 1140623"/>
                <a:gd name="connsiteX186" fmla="*/ 1012719 w 1388905"/>
                <a:gd name="connsiteY186" fmla="*/ 891523 h 1140623"/>
                <a:gd name="connsiteX187" fmla="*/ 1027649 w 1388905"/>
                <a:gd name="connsiteY187" fmla="*/ 828262 h 1140623"/>
                <a:gd name="connsiteX188" fmla="*/ 1024372 w 1388905"/>
                <a:gd name="connsiteY188" fmla="*/ 820263 h 1140623"/>
                <a:gd name="connsiteX189" fmla="*/ 990141 w 1388905"/>
                <a:gd name="connsiteY189" fmla="*/ 798449 h 1140623"/>
                <a:gd name="connsiteX190" fmla="*/ 1013811 w 1388905"/>
                <a:gd name="connsiteY190" fmla="*/ 906793 h 1140623"/>
                <a:gd name="connsiteX191" fmla="*/ 1061516 w 1388905"/>
                <a:gd name="connsiteY191" fmla="*/ 888978 h 1140623"/>
                <a:gd name="connsiteX192" fmla="*/ 1202083 w 1388905"/>
                <a:gd name="connsiteY192" fmla="*/ 906066 h 1140623"/>
                <a:gd name="connsiteX193" fmla="*/ 1195892 w 1388905"/>
                <a:gd name="connsiteY193" fmla="*/ 967873 h 1140623"/>
                <a:gd name="connsiteX194" fmla="*/ 1119782 w 1388905"/>
                <a:gd name="connsiteY194" fmla="*/ 1010775 h 1140623"/>
                <a:gd name="connsiteX195" fmla="*/ 1033476 w 1388905"/>
                <a:gd name="connsiteY195" fmla="*/ 934788 h 1140623"/>
                <a:gd name="connsiteX196" fmla="*/ 1013811 w 1388905"/>
                <a:gd name="connsiteY196" fmla="*/ 906793 h 1140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</a:cxnLst>
              <a:rect l="l" t="t" r="r" b="b"/>
              <a:pathLst>
                <a:path w="1388905" h="1140623">
                  <a:moveTo>
                    <a:pt x="1123060" y="1026045"/>
                  </a:moveTo>
                  <a:lnTo>
                    <a:pt x="1206817" y="978780"/>
                  </a:lnTo>
                  <a:cubicBezTo>
                    <a:pt x="1209002" y="977690"/>
                    <a:pt x="1210094" y="975508"/>
                    <a:pt x="1210458" y="973327"/>
                  </a:cubicBezTo>
                  <a:lnTo>
                    <a:pt x="1217742" y="900612"/>
                  </a:lnTo>
                  <a:cubicBezTo>
                    <a:pt x="1218106" y="896613"/>
                    <a:pt x="1215193" y="892977"/>
                    <a:pt x="1211187" y="892614"/>
                  </a:cubicBezTo>
                  <a:lnTo>
                    <a:pt x="1073170" y="875889"/>
                  </a:lnTo>
                  <a:lnTo>
                    <a:pt x="1107037" y="823899"/>
                  </a:lnTo>
                  <a:cubicBezTo>
                    <a:pt x="1107765" y="822808"/>
                    <a:pt x="1108129" y="821354"/>
                    <a:pt x="1108129" y="819899"/>
                  </a:cubicBezTo>
                  <a:lnTo>
                    <a:pt x="1108129" y="732642"/>
                  </a:lnTo>
                  <a:cubicBezTo>
                    <a:pt x="1108129" y="731915"/>
                    <a:pt x="1108129" y="731188"/>
                    <a:pt x="1107765" y="730461"/>
                  </a:cubicBezTo>
                  <a:lnTo>
                    <a:pt x="1086279" y="662473"/>
                  </a:lnTo>
                  <a:lnTo>
                    <a:pt x="1089557" y="597757"/>
                  </a:lnTo>
                  <a:lnTo>
                    <a:pt x="1247603" y="472324"/>
                  </a:lnTo>
                  <a:cubicBezTo>
                    <a:pt x="1248331" y="471961"/>
                    <a:pt x="1248695" y="471234"/>
                    <a:pt x="1249060" y="470870"/>
                  </a:cubicBezTo>
                  <a:lnTo>
                    <a:pt x="1387805" y="265815"/>
                  </a:lnTo>
                  <a:cubicBezTo>
                    <a:pt x="1389262" y="263634"/>
                    <a:pt x="1389626" y="260725"/>
                    <a:pt x="1388169" y="258180"/>
                  </a:cubicBezTo>
                  <a:cubicBezTo>
                    <a:pt x="1386713" y="255635"/>
                    <a:pt x="1384528" y="254181"/>
                    <a:pt x="1381614" y="254181"/>
                  </a:cubicBezTo>
                  <a:lnTo>
                    <a:pt x="1183146" y="252000"/>
                  </a:lnTo>
                  <a:lnTo>
                    <a:pt x="1242869" y="219278"/>
                  </a:lnTo>
                  <a:cubicBezTo>
                    <a:pt x="1245054" y="218187"/>
                    <a:pt x="1246510" y="215642"/>
                    <a:pt x="1246510" y="213461"/>
                  </a:cubicBezTo>
                  <a:cubicBezTo>
                    <a:pt x="1246510" y="210916"/>
                    <a:pt x="1245418" y="208371"/>
                    <a:pt x="1243597" y="207280"/>
                  </a:cubicBezTo>
                  <a:lnTo>
                    <a:pt x="1130707" y="127658"/>
                  </a:lnTo>
                  <a:cubicBezTo>
                    <a:pt x="1129615" y="126931"/>
                    <a:pt x="1128158" y="126204"/>
                    <a:pt x="1126337" y="126204"/>
                  </a:cubicBezTo>
                  <a:lnTo>
                    <a:pt x="867418" y="126204"/>
                  </a:lnTo>
                  <a:cubicBezTo>
                    <a:pt x="867418" y="126204"/>
                    <a:pt x="867054" y="126204"/>
                    <a:pt x="867054" y="126204"/>
                  </a:cubicBezTo>
                  <a:cubicBezTo>
                    <a:pt x="866326" y="126204"/>
                    <a:pt x="865961" y="126204"/>
                    <a:pt x="865233" y="126567"/>
                  </a:cubicBezTo>
                  <a:cubicBezTo>
                    <a:pt x="864869" y="126567"/>
                    <a:pt x="864869" y="126567"/>
                    <a:pt x="864505" y="126931"/>
                  </a:cubicBezTo>
                  <a:cubicBezTo>
                    <a:pt x="863776" y="127294"/>
                    <a:pt x="863048" y="127658"/>
                    <a:pt x="862684" y="128385"/>
                  </a:cubicBezTo>
                  <a:cubicBezTo>
                    <a:pt x="862684" y="128385"/>
                    <a:pt x="862684" y="128385"/>
                    <a:pt x="862684" y="128385"/>
                  </a:cubicBezTo>
                  <a:lnTo>
                    <a:pt x="745060" y="247273"/>
                  </a:lnTo>
                  <a:lnTo>
                    <a:pt x="691528" y="160380"/>
                  </a:lnTo>
                  <a:cubicBezTo>
                    <a:pt x="690071" y="158198"/>
                    <a:pt x="687886" y="156744"/>
                    <a:pt x="685337" y="156744"/>
                  </a:cubicBezTo>
                  <a:lnTo>
                    <a:pt x="524742" y="156744"/>
                  </a:lnTo>
                  <a:lnTo>
                    <a:pt x="524742" y="122204"/>
                  </a:lnTo>
                  <a:cubicBezTo>
                    <a:pt x="524742" y="120023"/>
                    <a:pt x="523649" y="117842"/>
                    <a:pt x="521829" y="116387"/>
                  </a:cubicBezTo>
                  <a:lnTo>
                    <a:pt x="430788" y="49126"/>
                  </a:lnTo>
                  <a:cubicBezTo>
                    <a:pt x="429696" y="48399"/>
                    <a:pt x="428239" y="47672"/>
                    <a:pt x="426783" y="47672"/>
                  </a:cubicBezTo>
                  <a:lnTo>
                    <a:pt x="275655" y="40401"/>
                  </a:lnTo>
                  <a:lnTo>
                    <a:pt x="211563" y="1135"/>
                  </a:lnTo>
                  <a:cubicBezTo>
                    <a:pt x="208286" y="-1047"/>
                    <a:pt x="203916" y="44"/>
                    <a:pt x="201731" y="3316"/>
                  </a:cubicBezTo>
                  <a:lnTo>
                    <a:pt x="121615" y="119659"/>
                  </a:lnTo>
                  <a:cubicBezTo>
                    <a:pt x="120887" y="120750"/>
                    <a:pt x="120158" y="122204"/>
                    <a:pt x="120158" y="123659"/>
                  </a:cubicBezTo>
                  <a:lnTo>
                    <a:pt x="120158" y="206190"/>
                  </a:lnTo>
                  <a:lnTo>
                    <a:pt x="5812" y="229458"/>
                  </a:lnTo>
                  <a:cubicBezTo>
                    <a:pt x="3262" y="229822"/>
                    <a:pt x="1078" y="231640"/>
                    <a:pt x="349" y="234185"/>
                  </a:cubicBezTo>
                  <a:cubicBezTo>
                    <a:pt x="-379" y="236730"/>
                    <a:pt x="-3" y="239275"/>
                    <a:pt x="1806" y="241093"/>
                  </a:cubicBezTo>
                  <a:lnTo>
                    <a:pt x="78280" y="331986"/>
                  </a:lnTo>
                  <a:cubicBezTo>
                    <a:pt x="79736" y="333803"/>
                    <a:pt x="81557" y="334531"/>
                    <a:pt x="83742" y="334531"/>
                  </a:cubicBezTo>
                  <a:lnTo>
                    <a:pt x="167499" y="334531"/>
                  </a:lnTo>
                  <a:cubicBezTo>
                    <a:pt x="167499" y="334531"/>
                    <a:pt x="167499" y="334531"/>
                    <a:pt x="167499" y="334531"/>
                  </a:cubicBezTo>
                  <a:cubicBezTo>
                    <a:pt x="167863" y="334531"/>
                    <a:pt x="167863" y="334531"/>
                    <a:pt x="168228" y="334531"/>
                  </a:cubicBezTo>
                  <a:cubicBezTo>
                    <a:pt x="168956" y="334531"/>
                    <a:pt x="169320" y="334531"/>
                    <a:pt x="170049" y="334167"/>
                  </a:cubicBezTo>
                  <a:cubicBezTo>
                    <a:pt x="170049" y="334167"/>
                    <a:pt x="170049" y="334167"/>
                    <a:pt x="170049" y="334167"/>
                  </a:cubicBezTo>
                  <a:cubicBezTo>
                    <a:pt x="170049" y="334167"/>
                    <a:pt x="170049" y="334167"/>
                    <a:pt x="170413" y="334167"/>
                  </a:cubicBezTo>
                  <a:cubicBezTo>
                    <a:pt x="171141" y="333803"/>
                    <a:pt x="171505" y="333803"/>
                    <a:pt x="172233" y="333076"/>
                  </a:cubicBezTo>
                  <a:lnTo>
                    <a:pt x="262910" y="263998"/>
                  </a:lnTo>
                  <a:lnTo>
                    <a:pt x="403476" y="170560"/>
                  </a:lnTo>
                  <a:lnTo>
                    <a:pt x="495973" y="170560"/>
                  </a:lnTo>
                  <a:lnTo>
                    <a:pt x="316806" y="302900"/>
                  </a:lnTo>
                  <a:cubicBezTo>
                    <a:pt x="314985" y="304354"/>
                    <a:pt x="313892" y="306172"/>
                    <a:pt x="313892" y="308353"/>
                  </a:cubicBezTo>
                  <a:lnTo>
                    <a:pt x="310251" y="398156"/>
                  </a:lnTo>
                  <a:cubicBezTo>
                    <a:pt x="310251" y="398519"/>
                    <a:pt x="310251" y="398883"/>
                    <a:pt x="310615" y="399246"/>
                  </a:cubicBezTo>
                  <a:cubicBezTo>
                    <a:pt x="310615" y="399610"/>
                    <a:pt x="310615" y="400337"/>
                    <a:pt x="310615" y="400701"/>
                  </a:cubicBezTo>
                  <a:cubicBezTo>
                    <a:pt x="310615" y="400701"/>
                    <a:pt x="310615" y="400701"/>
                    <a:pt x="310615" y="400701"/>
                  </a:cubicBezTo>
                  <a:cubicBezTo>
                    <a:pt x="310615" y="401064"/>
                    <a:pt x="310979" y="401428"/>
                    <a:pt x="311343" y="401791"/>
                  </a:cubicBezTo>
                  <a:cubicBezTo>
                    <a:pt x="311707" y="402155"/>
                    <a:pt x="311707" y="402882"/>
                    <a:pt x="312072" y="403246"/>
                  </a:cubicBezTo>
                  <a:cubicBezTo>
                    <a:pt x="312072" y="403246"/>
                    <a:pt x="312072" y="403246"/>
                    <a:pt x="312072" y="403246"/>
                  </a:cubicBezTo>
                  <a:cubicBezTo>
                    <a:pt x="312436" y="403609"/>
                    <a:pt x="312800" y="403609"/>
                    <a:pt x="312800" y="403973"/>
                  </a:cubicBezTo>
                  <a:cubicBezTo>
                    <a:pt x="313164" y="404336"/>
                    <a:pt x="313528" y="404700"/>
                    <a:pt x="314257" y="405064"/>
                  </a:cubicBezTo>
                  <a:cubicBezTo>
                    <a:pt x="314621" y="405064"/>
                    <a:pt x="314985" y="405427"/>
                    <a:pt x="315349" y="405427"/>
                  </a:cubicBezTo>
                  <a:cubicBezTo>
                    <a:pt x="315713" y="405427"/>
                    <a:pt x="316441" y="405791"/>
                    <a:pt x="316806" y="405791"/>
                  </a:cubicBezTo>
                  <a:cubicBezTo>
                    <a:pt x="316806" y="405791"/>
                    <a:pt x="317170" y="405791"/>
                    <a:pt x="317170" y="405791"/>
                  </a:cubicBezTo>
                  <a:lnTo>
                    <a:pt x="413673" y="405791"/>
                  </a:lnTo>
                  <a:lnTo>
                    <a:pt x="537124" y="470143"/>
                  </a:lnTo>
                  <a:lnTo>
                    <a:pt x="586649" y="628660"/>
                  </a:lnTo>
                  <a:lnTo>
                    <a:pt x="514545" y="822808"/>
                  </a:lnTo>
                  <a:cubicBezTo>
                    <a:pt x="514545" y="822808"/>
                    <a:pt x="514545" y="822808"/>
                    <a:pt x="514545" y="822808"/>
                  </a:cubicBezTo>
                  <a:cubicBezTo>
                    <a:pt x="514545" y="822808"/>
                    <a:pt x="514545" y="822808"/>
                    <a:pt x="514545" y="822808"/>
                  </a:cubicBezTo>
                  <a:cubicBezTo>
                    <a:pt x="514545" y="823172"/>
                    <a:pt x="514545" y="823172"/>
                    <a:pt x="514545" y="823535"/>
                  </a:cubicBezTo>
                  <a:cubicBezTo>
                    <a:pt x="514545" y="823899"/>
                    <a:pt x="514181" y="824626"/>
                    <a:pt x="514181" y="824989"/>
                  </a:cubicBezTo>
                  <a:lnTo>
                    <a:pt x="510540" y="978053"/>
                  </a:lnTo>
                  <a:cubicBezTo>
                    <a:pt x="510540" y="979871"/>
                    <a:pt x="511268" y="981689"/>
                    <a:pt x="512725" y="983143"/>
                  </a:cubicBezTo>
                  <a:lnTo>
                    <a:pt x="666037" y="1143479"/>
                  </a:lnTo>
                  <a:cubicBezTo>
                    <a:pt x="667494" y="1144933"/>
                    <a:pt x="669314" y="1145660"/>
                    <a:pt x="671135" y="1145660"/>
                  </a:cubicBezTo>
                  <a:cubicBezTo>
                    <a:pt x="671863" y="1145660"/>
                    <a:pt x="672592" y="1145660"/>
                    <a:pt x="673320" y="1145296"/>
                  </a:cubicBezTo>
                  <a:cubicBezTo>
                    <a:pt x="675869" y="1144569"/>
                    <a:pt x="678054" y="1142388"/>
                    <a:pt x="678418" y="1139843"/>
                  </a:cubicBezTo>
                  <a:cubicBezTo>
                    <a:pt x="679146" y="1135480"/>
                    <a:pt x="699540" y="1034407"/>
                    <a:pt x="702089" y="1020228"/>
                  </a:cubicBezTo>
                  <a:cubicBezTo>
                    <a:pt x="707551" y="1011138"/>
                    <a:pt x="763268" y="963510"/>
                    <a:pt x="813886" y="922427"/>
                  </a:cubicBezTo>
                  <a:lnTo>
                    <a:pt x="981401" y="808629"/>
                  </a:lnTo>
                  <a:lnTo>
                    <a:pt x="1013083" y="828625"/>
                  </a:lnTo>
                  <a:lnTo>
                    <a:pt x="995967" y="899885"/>
                  </a:lnTo>
                  <a:cubicBezTo>
                    <a:pt x="995967" y="900249"/>
                    <a:pt x="995967" y="900249"/>
                    <a:pt x="995967" y="900612"/>
                  </a:cubicBezTo>
                  <a:cubicBezTo>
                    <a:pt x="995967" y="901339"/>
                    <a:pt x="995967" y="901703"/>
                    <a:pt x="995967" y="902430"/>
                  </a:cubicBezTo>
                  <a:cubicBezTo>
                    <a:pt x="995967" y="902794"/>
                    <a:pt x="995967" y="903157"/>
                    <a:pt x="996331" y="903885"/>
                  </a:cubicBezTo>
                  <a:cubicBezTo>
                    <a:pt x="996331" y="904248"/>
                    <a:pt x="996331" y="904248"/>
                    <a:pt x="996331" y="904612"/>
                  </a:cubicBezTo>
                  <a:cubicBezTo>
                    <a:pt x="996331" y="904975"/>
                    <a:pt x="996696" y="905339"/>
                    <a:pt x="997060" y="905702"/>
                  </a:cubicBezTo>
                  <a:cubicBezTo>
                    <a:pt x="997060" y="905702"/>
                    <a:pt x="997060" y="906066"/>
                    <a:pt x="997060" y="906066"/>
                  </a:cubicBezTo>
                  <a:lnTo>
                    <a:pt x="1022551" y="942423"/>
                  </a:lnTo>
                  <a:cubicBezTo>
                    <a:pt x="1022915" y="942787"/>
                    <a:pt x="1023279" y="943514"/>
                    <a:pt x="1023643" y="943877"/>
                  </a:cubicBezTo>
                  <a:lnTo>
                    <a:pt x="1114684" y="1023863"/>
                  </a:lnTo>
                  <a:cubicBezTo>
                    <a:pt x="1116869" y="1027135"/>
                    <a:pt x="1120146" y="1027499"/>
                    <a:pt x="1123060" y="1026045"/>
                  </a:cubicBezTo>
                  <a:close/>
                  <a:moveTo>
                    <a:pt x="810973" y="907884"/>
                  </a:moveTo>
                  <a:lnTo>
                    <a:pt x="616511" y="647930"/>
                  </a:lnTo>
                  <a:lnTo>
                    <a:pt x="965742" y="802448"/>
                  </a:lnTo>
                  <a:lnTo>
                    <a:pt x="810973" y="907884"/>
                  </a:lnTo>
                  <a:close/>
                  <a:moveTo>
                    <a:pt x="865597" y="145837"/>
                  </a:moveTo>
                  <a:lnTo>
                    <a:pt x="1058967" y="559945"/>
                  </a:lnTo>
                  <a:lnTo>
                    <a:pt x="753800" y="258544"/>
                  </a:lnTo>
                  <a:lnTo>
                    <a:pt x="865597" y="145837"/>
                  </a:lnTo>
                  <a:close/>
                  <a:moveTo>
                    <a:pt x="882349" y="147654"/>
                  </a:moveTo>
                  <a:lnTo>
                    <a:pt x="1147459" y="263270"/>
                  </a:lnTo>
                  <a:lnTo>
                    <a:pt x="1080453" y="571216"/>
                  </a:lnTo>
                  <a:lnTo>
                    <a:pt x="882349" y="147654"/>
                  </a:lnTo>
                  <a:close/>
                  <a:moveTo>
                    <a:pt x="746516" y="271633"/>
                  </a:moveTo>
                  <a:lnTo>
                    <a:pt x="1066615" y="587577"/>
                  </a:lnTo>
                  <a:lnTo>
                    <a:pt x="605586" y="621753"/>
                  </a:lnTo>
                  <a:lnTo>
                    <a:pt x="746516" y="271633"/>
                  </a:lnTo>
                  <a:close/>
                  <a:moveTo>
                    <a:pt x="977395" y="791904"/>
                  </a:moveTo>
                  <a:lnTo>
                    <a:pt x="623794" y="635205"/>
                  </a:lnTo>
                  <a:lnTo>
                    <a:pt x="1070620" y="601756"/>
                  </a:lnTo>
                  <a:lnTo>
                    <a:pt x="977395" y="791904"/>
                  </a:lnTo>
                  <a:close/>
                  <a:moveTo>
                    <a:pt x="1368141" y="268360"/>
                  </a:moveTo>
                  <a:lnTo>
                    <a:pt x="1237770" y="461417"/>
                  </a:lnTo>
                  <a:lnTo>
                    <a:pt x="1094291" y="575579"/>
                  </a:lnTo>
                  <a:lnTo>
                    <a:pt x="1161661" y="266543"/>
                  </a:lnTo>
                  <a:lnTo>
                    <a:pt x="1368141" y="268360"/>
                  </a:lnTo>
                  <a:close/>
                  <a:moveTo>
                    <a:pt x="1225753" y="212007"/>
                  </a:moveTo>
                  <a:lnTo>
                    <a:pt x="1155106" y="250909"/>
                  </a:lnTo>
                  <a:lnTo>
                    <a:pt x="902378" y="140747"/>
                  </a:lnTo>
                  <a:lnTo>
                    <a:pt x="1124152" y="140747"/>
                  </a:lnTo>
                  <a:lnTo>
                    <a:pt x="1225753" y="212007"/>
                  </a:lnTo>
                  <a:close/>
                  <a:moveTo>
                    <a:pt x="209742" y="17496"/>
                  </a:moveTo>
                  <a:lnTo>
                    <a:pt x="265823" y="51671"/>
                  </a:lnTo>
                  <a:lnTo>
                    <a:pt x="252349" y="248728"/>
                  </a:lnTo>
                  <a:lnTo>
                    <a:pt x="135089" y="207644"/>
                  </a:lnTo>
                  <a:lnTo>
                    <a:pt x="135089" y="126567"/>
                  </a:lnTo>
                  <a:lnTo>
                    <a:pt x="209742" y="17496"/>
                  </a:lnTo>
                  <a:close/>
                  <a:moveTo>
                    <a:pt x="171141" y="315988"/>
                  </a:moveTo>
                  <a:lnTo>
                    <a:pt x="139459" y="224368"/>
                  </a:lnTo>
                  <a:lnTo>
                    <a:pt x="243609" y="261089"/>
                  </a:lnTo>
                  <a:lnTo>
                    <a:pt x="171141" y="315988"/>
                  </a:lnTo>
                  <a:close/>
                  <a:moveTo>
                    <a:pt x="20378" y="241456"/>
                  </a:moveTo>
                  <a:lnTo>
                    <a:pt x="122343" y="220732"/>
                  </a:lnTo>
                  <a:lnTo>
                    <a:pt x="156939" y="320351"/>
                  </a:lnTo>
                  <a:lnTo>
                    <a:pt x="86655" y="320351"/>
                  </a:lnTo>
                  <a:lnTo>
                    <a:pt x="20378" y="241456"/>
                  </a:lnTo>
                  <a:close/>
                  <a:moveTo>
                    <a:pt x="400927" y="156744"/>
                  </a:moveTo>
                  <a:cubicBezTo>
                    <a:pt x="399470" y="156744"/>
                    <a:pt x="398014" y="157107"/>
                    <a:pt x="396921" y="157835"/>
                  </a:cubicBezTo>
                  <a:lnTo>
                    <a:pt x="266916" y="244365"/>
                  </a:lnTo>
                  <a:lnTo>
                    <a:pt x="280025" y="54944"/>
                  </a:lnTo>
                  <a:lnTo>
                    <a:pt x="423869" y="61851"/>
                  </a:lnTo>
                  <a:lnTo>
                    <a:pt x="510175" y="125840"/>
                  </a:lnTo>
                  <a:lnTo>
                    <a:pt x="510175" y="156744"/>
                  </a:lnTo>
                  <a:lnTo>
                    <a:pt x="400927" y="156744"/>
                  </a:lnTo>
                  <a:lnTo>
                    <a:pt x="400927" y="156744"/>
                  </a:lnTo>
                  <a:close/>
                  <a:moveTo>
                    <a:pt x="520008" y="171287"/>
                  </a:moveTo>
                  <a:lnTo>
                    <a:pt x="681331" y="171287"/>
                  </a:lnTo>
                  <a:lnTo>
                    <a:pt x="732678" y="254545"/>
                  </a:lnTo>
                  <a:lnTo>
                    <a:pt x="324817" y="389066"/>
                  </a:lnTo>
                  <a:lnTo>
                    <a:pt x="327730" y="313080"/>
                  </a:lnTo>
                  <a:lnTo>
                    <a:pt x="520008" y="171287"/>
                  </a:lnTo>
                  <a:close/>
                  <a:moveTo>
                    <a:pt x="550233" y="463962"/>
                  </a:moveTo>
                  <a:cubicBezTo>
                    <a:pt x="549505" y="462144"/>
                    <a:pt x="548412" y="460690"/>
                    <a:pt x="546592" y="459599"/>
                  </a:cubicBezTo>
                  <a:lnTo>
                    <a:pt x="419135" y="392702"/>
                  </a:lnTo>
                  <a:cubicBezTo>
                    <a:pt x="418043" y="391975"/>
                    <a:pt x="416950" y="391975"/>
                    <a:pt x="415858" y="391975"/>
                  </a:cubicBezTo>
                  <a:lnTo>
                    <a:pt x="362690" y="391975"/>
                  </a:lnTo>
                  <a:lnTo>
                    <a:pt x="731222" y="270542"/>
                  </a:lnTo>
                  <a:lnTo>
                    <a:pt x="595025" y="608300"/>
                  </a:lnTo>
                  <a:lnTo>
                    <a:pt x="550233" y="463962"/>
                  </a:lnTo>
                  <a:close/>
                  <a:moveTo>
                    <a:pt x="596482" y="645021"/>
                  </a:moveTo>
                  <a:lnTo>
                    <a:pt x="790216" y="903885"/>
                  </a:lnTo>
                  <a:lnTo>
                    <a:pt x="530933" y="822081"/>
                  </a:lnTo>
                  <a:lnTo>
                    <a:pt x="596482" y="645021"/>
                  </a:lnTo>
                  <a:close/>
                  <a:moveTo>
                    <a:pt x="687158" y="1018410"/>
                  </a:moveTo>
                  <a:cubicBezTo>
                    <a:pt x="685701" y="1026772"/>
                    <a:pt x="672227" y="1094760"/>
                    <a:pt x="666401" y="1124573"/>
                  </a:cubicBezTo>
                  <a:lnTo>
                    <a:pt x="525106" y="976599"/>
                  </a:lnTo>
                  <a:lnTo>
                    <a:pt x="528384" y="836260"/>
                  </a:lnTo>
                  <a:lnTo>
                    <a:pt x="794222" y="920245"/>
                  </a:lnTo>
                  <a:cubicBezTo>
                    <a:pt x="724667" y="976963"/>
                    <a:pt x="688615" y="1009684"/>
                    <a:pt x="687158" y="1018410"/>
                  </a:cubicBezTo>
                  <a:close/>
                  <a:moveTo>
                    <a:pt x="990141" y="798449"/>
                  </a:moveTo>
                  <a:lnTo>
                    <a:pt x="1073534" y="628660"/>
                  </a:lnTo>
                  <a:lnTo>
                    <a:pt x="1071713" y="662473"/>
                  </a:lnTo>
                  <a:cubicBezTo>
                    <a:pt x="1071713" y="663200"/>
                    <a:pt x="1071713" y="664291"/>
                    <a:pt x="1072077" y="665018"/>
                  </a:cubicBezTo>
                  <a:lnTo>
                    <a:pt x="1093562" y="733006"/>
                  </a:lnTo>
                  <a:lnTo>
                    <a:pt x="1093562" y="816991"/>
                  </a:lnTo>
                  <a:lnTo>
                    <a:pt x="1056054" y="875162"/>
                  </a:lnTo>
                  <a:lnTo>
                    <a:pt x="1012719" y="891523"/>
                  </a:lnTo>
                  <a:lnTo>
                    <a:pt x="1027649" y="828262"/>
                  </a:lnTo>
                  <a:cubicBezTo>
                    <a:pt x="1028378" y="825353"/>
                    <a:pt x="1026921" y="822081"/>
                    <a:pt x="1024372" y="820263"/>
                  </a:cubicBezTo>
                  <a:lnTo>
                    <a:pt x="990141" y="798449"/>
                  </a:lnTo>
                  <a:close/>
                  <a:moveTo>
                    <a:pt x="1013811" y="906793"/>
                  </a:moveTo>
                  <a:lnTo>
                    <a:pt x="1061516" y="888978"/>
                  </a:lnTo>
                  <a:lnTo>
                    <a:pt x="1202083" y="906066"/>
                  </a:lnTo>
                  <a:lnTo>
                    <a:pt x="1195892" y="967873"/>
                  </a:lnTo>
                  <a:lnTo>
                    <a:pt x="1119782" y="1010775"/>
                  </a:lnTo>
                  <a:lnTo>
                    <a:pt x="1033476" y="934788"/>
                  </a:lnTo>
                  <a:lnTo>
                    <a:pt x="1013811" y="906793"/>
                  </a:lnTo>
                  <a:close/>
                </a:path>
              </a:pathLst>
            </a:custGeom>
            <a:grpFill/>
            <a:ln w="95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/>
            </a:p>
          </p:txBody>
        </p:sp>
        <p:sp>
          <p:nvSpPr>
            <p:cNvPr id="47" name="Freeform 30">
              <a:extLst>
                <a:ext uri="{FF2B5EF4-FFF2-40B4-BE49-F238E27FC236}">
                  <a16:creationId xmlns:a16="http://schemas.microsoft.com/office/drawing/2014/main" id="{31C0AF4D-2090-090A-B42A-C5B91732105A}"/>
                </a:ext>
              </a:extLst>
            </p:cNvPr>
            <p:cNvSpPr/>
            <p:nvPr/>
          </p:nvSpPr>
          <p:spPr>
            <a:xfrm>
              <a:off x="3776716" y="9042604"/>
              <a:ext cx="611889" cy="372148"/>
            </a:xfrm>
            <a:custGeom>
              <a:avLst/>
              <a:gdLst>
                <a:gd name="connsiteX0" fmla="*/ 225331 w 218800"/>
                <a:gd name="connsiteY0" fmla="*/ 84349 h 133072"/>
                <a:gd name="connsiteX1" fmla="*/ 222418 w 218800"/>
                <a:gd name="connsiteY1" fmla="*/ 77805 h 133072"/>
                <a:gd name="connsiteX2" fmla="*/ 107343 w 218800"/>
                <a:gd name="connsiteY2" fmla="*/ 0 h 133072"/>
                <a:gd name="connsiteX3" fmla="*/ 5377 w 218800"/>
                <a:gd name="connsiteY3" fmla="*/ 28359 h 133072"/>
                <a:gd name="connsiteX4" fmla="*/ 279 w 218800"/>
                <a:gd name="connsiteY4" fmla="*/ 33449 h 133072"/>
                <a:gd name="connsiteX5" fmla="*/ 2100 w 218800"/>
                <a:gd name="connsiteY5" fmla="*/ 40356 h 133072"/>
                <a:gd name="connsiteX6" fmla="*/ 101880 w 218800"/>
                <a:gd name="connsiteY6" fmla="*/ 137430 h 133072"/>
                <a:gd name="connsiteX7" fmla="*/ 106978 w 218800"/>
                <a:gd name="connsiteY7" fmla="*/ 139612 h 133072"/>
                <a:gd name="connsiteX8" fmla="*/ 109892 w 218800"/>
                <a:gd name="connsiteY8" fmla="*/ 138885 h 133072"/>
                <a:gd name="connsiteX9" fmla="*/ 220597 w 218800"/>
                <a:gd name="connsiteY9" fmla="*/ 90166 h 133072"/>
                <a:gd name="connsiteX10" fmla="*/ 225331 w 218800"/>
                <a:gd name="connsiteY10" fmla="*/ 84349 h 133072"/>
                <a:gd name="connsiteX11" fmla="*/ 109163 w 218800"/>
                <a:gd name="connsiteY11" fmla="*/ 123251 h 133072"/>
                <a:gd name="connsiteX12" fmla="*/ 21765 w 218800"/>
                <a:gd name="connsiteY12" fmla="*/ 38175 h 133072"/>
                <a:gd name="connsiteX13" fmla="*/ 106978 w 218800"/>
                <a:gd name="connsiteY13" fmla="*/ 14179 h 133072"/>
                <a:gd name="connsiteX14" fmla="*/ 203845 w 218800"/>
                <a:gd name="connsiteY14" fmla="*/ 81804 h 133072"/>
                <a:gd name="connsiteX15" fmla="*/ 109163 w 218800"/>
                <a:gd name="connsiteY15" fmla="*/ 123251 h 133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8800" h="133072">
                  <a:moveTo>
                    <a:pt x="225331" y="84349"/>
                  </a:moveTo>
                  <a:cubicBezTo>
                    <a:pt x="225695" y="81804"/>
                    <a:pt x="224603" y="79259"/>
                    <a:pt x="222418" y="77805"/>
                  </a:cubicBezTo>
                  <a:cubicBezTo>
                    <a:pt x="154319" y="26177"/>
                    <a:pt x="115354" y="0"/>
                    <a:pt x="107343" y="0"/>
                  </a:cubicBezTo>
                  <a:cubicBezTo>
                    <a:pt x="97146" y="0"/>
                    <a:pt x="26863" y="21451"/>
                    <a:pt x="5377" y="28359"/>
                  </a:cubicBezTo>
                  <a:cubicBezTo>
                    <a:pt x="2828" y="29086"/>
                    <a:pt x="1007" y="31267"/>
                    <a:pt x="279" y="33449"/>
                  </a:cubicBezTo>
                  <a:cubicBezTo>
                    <a:pt x="-449" y="35994"/>
                    <a:pt x="279" y="38539"/>
                    <a:pt x="2100" y="40356"/>
                  </a:cubicBezTo>
                  <a:lnTo>
                    <a:pt x="101880" y="137430"/>
                  </a:lnTo>
                  <a:cubicBezTo>
                    <a:pt x="103337" y="138885"/>
                    <a:pt x="105158" y="139612"/>
                    <a:pt x="106978" y="139612"/>
                  </a:cubicBezTo>
                  <a:cubicBezTo>
                    <a:pt x="108071" y="139612"/>
                    <a:pt x="108799" y="139248"/>
                    <a:pt x="109892" y="138885"/>
                  </a:cubicBezTo>
                  <a:lnTo>
                    <a:pt x="220597" y="90166"/>
                  </a:lnTo>
                  <a:cubicBezTo>
                    <a:pt x="223510" y="89075"/>
                    <a:pt x="224967" y="86894"/>
                    <a:pt x="225331" y="84349"/>
                  </a:cubicBezTo>
                  <a:close/>
                  <a:moveTo>
                    <a:pt x="109163" y="123251"/>
                  </a:moveTo>
                  <a:lnTo>
                    <a:pt x="21765" y="38175"/>
                  </a:lnTo>
                  <a:cubicBezTo>
                    <a:pt x="60366" y="26177"/>
                    <a:pt x="99695" y="14907"/>
                    <a:pt x="106978" y="14179"/>
                  </a:cubicBezTo>
                  <a:cubicBezTo>
                    <a:pt x="115718" y="17452"/>
                    <a:pt x="160874" y="49446"/>
                    <a:pt x="203845" y="81804"/>
                  </a:cubicBezTo>
                  <a:lnTo>
                    <a:pt x="109163" y="123251"/>
                  </a:lnTo>
                  <a:close/>
                </a:path>
              </a:pathLst>
            </a:custGeom>
            <a:grpFill/>
            <a:ln w="95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/>
            </a:p>
          </p:txBody>
        </p:sp>
        <p:sp>
          <p:nvSpPr>
            <p:cNvPr id="48" name="Freeform 31">
              <a:extLst>
                <a:ext uri="{FF2B5EF4-FFF2-40B4-BE49-F238E27FC236}">
                  <a16:creationId xmlns:a16="http://schemas.microsoft.com/office/drawing/2014/main" id="{5BA5F8B1-4AAB-1023-E15B-8DEF0C2CFB84}"/>
                </a:ext>
              </a:extLst>
            </p:cNvPr>
            <p:cNvSpPr/>
            <p:nvPr/>
          </p:nvSpPr>
          <p:spPr>
            <a:xfrm>
              <a:off x="4367153" y="9216208"/>
              <a:ext cx="505474" cy="318982"/>
            </a:xfrm>
            <a:custGeom>
              <a:avLst/>
              <a:gdLst>
                <a:gd name="connsiteX0" fmla="*/ 6919 w 180747"/>
                <a:gd name="connsiteY0" fmla="*/ 123344 h 114062"/>
                <a:gd name="connsiteX1" fmla="*/ 7647 w 180747"/>
                <a:gd name="connsiteY1" fmla="*/ 123344 h 114062"/>
                <a:gd name="connsiteX2" fmla="*/ 175526 w 180747"/>
                <a:gd name="connsiteY2" fmla="*/ 105165 h 114062"/>
                <a:gd name="connsiteX3" fmla="*/ 181717 w 180747"/>
                <a:gd name="connsiteY3" fmla="*/ 100075 h 114062"/>
                <a:gd name="connsiteX4" fmla="*/ 179532 w 180747"/>
                <a:gd name="connsiteY4" fmla="*/ 92440 h 114062"/>
                <a:gd name="connsiteX5" fmla="*/ 77566 w 180747"/>
                <a:gd name="connsiteY5" fmla="*/ 1911 h 114062"/>
                <a:gd name="connsiteX6" fmla="*/ 71740 w 180747"/>
                <a:gd name="connsiteY6" fmla="*/ 93 h 114062"/>
                <a:gd name="connsiteX7" fmla="*/ 66642 w 180747"/>
                <a:gd name="connsiteY7" fmla="*/ 3365 h 114062"/>
                <a:gd name="connsiteX8" fmla="*/ 1092 w 180747"/>
                <a:gd name="connsiteY8" fmla="*/ 112073 h 114062"/>
                <a:gd name="connsiteX9" fmla="*/ 1092 w 180747"/>
                <a:gd name="connsiteY9" fmla="*/ 119708 h 114062"/>
                <a:gd name="connsiteX10" fmla="*/ 6919 w 180747"/>
                <a:gd name="connsiteY10" fmla="*/ 123344 h 114062"/>
                <a:gd name="connsiteX11" fmla="*/ 74289 w 180747"/>
                <a:gd name="connsiteY11" fmla="*/ 18635 h 114062"/>
                <a:gd name="connsiteX12" fmla="*/ 157682 w 180747"/>
                <a:gd name="connsiteY12" fmla="*/ 92440 h 114062"/>
                <a:gd name="connsiteX13" fmla="*/ 21121 w 180747"/>
                <a:gd name="connsiteY13" fmla="*/ 107346 h 114062"/>
                <a:gd name="connsiteX14" fmla="*/ 74289 w 180747"/>
                <a:gd name="connsiteY14" fmla="*/ 18635 h 114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0747" h="114062">
                  <a:moveTo>
                    <a:pt x="6919" y="123344"/>
                  </a:moveTo>
                  <a:cubicBezTo>
                    <a:pt x="7283" y="123344"/>
                    <a:pt x="7283" y="123344"/>
                    <a:pt x="7647" y="123344"/>
                  </a:cubicBezTo>
                  <a:lnTo>
                    <a:pt x="175526" y="105165"/>
                  </a:lnTo>
                  <a:cubicBezTo>
                    <a:pt x="178439" y="104801"/>
                    <a:pt x="180988" y="102983"/>
                    <a:pt x="181717" y="100075"/>
                  </a:cubicBezTo>
                  <a:cubicBezTo>
                    <a:pt x="182445" y="97166"/>
                    <a:pt x="181717" y="94258"/>
                    <a:pt x="179532" y="92440"/>
                  </a:cubicBezTo>
                  <a:lnTo>
                    <a:pt x="77566" y="1911"/>
                  </a:lnTo>
                  <a:cubicBezTo>
                    <a:pt x="76110" y="456"/>
                    <a:pt x="73925" y="-271"/>
                    <a:pt x="71740" y="93"/>
                  </a:cubicBezTo>
                  <a:cubicBezTo>
                    <a:pt x="69555" y="456"/>
                    <a:pt x="67734" y="1547"/>
                    <a:pt x="66642" y="3365"/>
                  </a:cubicBezTo>
                  <a:lnTo>
                    <a:pt x="1092" y="112073"/>
                  </a:lnTo>
                  <a:cubicBezTo>
                    <a:pt x="-364" y="114618"/>
                    <a:pt x="-364" y="117526"/>
                    <a:pt x="1092" y="119708"/>
                  </a:cubicBezTo>
                  <a:cubicBezTo>
                    <a:pt x="2185" y="121889"/>
                    <a:pt x="4370" y="123344"/>
                    <a:pt x="6919" y="123344"/>
                  </a:cubicBezTo>
                  <a:close/>
                  <a:moveTo>
                    <a:pt x="74289" y="18635"/>
                  </a:moveTo>
                  <a:lnTo>
                    <a:pt x="157682" y="92440"/>
                  </a:lnTo>
                  <a:lnTo>
                    <a:pt x="21121" y="107346"/>
                  </a:lnTo>
                  <a:lnTo>
                    <a:pt x="74289" y="18635"/>
                  </a:lnTo>
                  <a:close/>
                </a:path>
              </a:pathLst>
            </a:custGeom>
            <a:grpFill/>
            <a:ln w="95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/>
            </a:p>
          </p:txBody>
        </p:sp>
        <p:sp>
          <p:nvSpPr>
            <p:cNvPr id="49" name="Freeform 32">
              <a:extLst>
                <a:ext uri="{FF2B5EF4-FFF2-40B4-BE49-F238E27FC236}">
                  <a16:creationId xmlns:a16="http://schemas.microsoft.com/office/drawing/2014/main" id="{297EF126-8BB8-D156-9FC7-A7F575C71774}"/>
                </a:ext>
              </a:extLst>
            </p:cNvPr>
            <p:cNvSpPr/>
            <p:nvPr/>
          </p:nvSpPr>
          <p:spPr>
            <a:xfrm>
              <a:off x="19199224" y="-723620"/>
              <a:ext cx="11652502" cy="10606191"/>
            </a:xfrm>
            <a:custGeom>
              <a:avLst/>
              <a:gdLst>
                <a:gd name="connsiteX0" fmla="*/ 2866681 w 4166715"/>
                <a:gd name="connsiteY0" fmla="*/ 2618810 h 3792573"/>
                <a:gd name="connsiteX1" fmla="*/ 2867409 w 4166715"/>
                <a:gd name="connsiteY1" fmla="*/ 2620992 h 3792573"/>
                <a:gd name="connsiteX2" fmla="*/ 2867409 w 4166715"/>
                <a:gd name="connsiteY2" fmla="*/ 2620992 h 3792573"/>
                <a:gd name="connsiteX3" fmla="*/ 2868865 w 4166715"/>
                <a:gd name="connsiteY3" fmla="*/ 2622810 h 3792573"/>
                <a:gd name="connsiteX4" fmla="*/ 2868865 w 4166715"/>
                <a:gd name="connsiteY4" fmla="*/ 2622810 h 3792573"/>
                <a:gd name="connsiteX5" fmla="*/ 2929317 w 4166715"/>
                <a:gd name="connsiteY5" fmla="*/ 2683162 h 3792573"/>
                <a:gd name="connsiteX6" fmla="*/ 2918027 w 4166715"/>
                <a:gd name="connsiteY6" fmla="*/ 2744970 h 3792573"/>
                <a:gd name="connsiteX7" fmla="*/ 2918027 w 4166715"/>
                <a:gd name="connsiteY7" fmla="*/ 2744970 h 3792573"/>
                <a:gd name="connsiteX8" fmla="*/ 2918027 w 4166715"/>
                <a:gd name="connsiteY8" fmla="*/ 2745333 h 3792573"/>
                <a:gd name="connsiteX9" fmla="*/ 2918027 w 4166715"/>
                <a:gd name="connsiteY9" fmla="*/ 2747878 h 3792573"/>
                <a:gd name="connsiteX10" fmla="*/ 2918027 w 4166715"/>
                <a:gd name="connsiteY10" fmla="*/ 2748242 h 3792573"/>
                <a:gd name="connsiteX11" fmla="*/ 2918027 w 4166715"/>
                <a:gd name="connsiteY11" fmla="*/ 2748606 h 3792573"/>
                <a:gd name="connsiteX12" fmla="*/ 2918756 w 4166715"/>
                <a:gd name="connsiteY12" fmla="*/ 2750423 h 3792573"/>
                <a:gd name="connsiteX13" fmla="*/ 2918756 w 4166715"/>
                <a:gd name="connsiteY13" fmla="*/ 2750423 h 3792573"/>
                <a:gd name="connsiteX14" fmla="*/ 2919848 w 4166715"/>
                <a:gd name="connsiteY14" fmla="*/ 2751878 h 3792573"/>
                <a:gd name="connsiteX15" fmla="*/ 3041478 w 4166715"/>
                <a:gd name="connsiteY15" fmla="*/ 2860949 h 3792573"/>
                <a:gd name="connsiteX16" fmla="*/ 3049126 w 4166715"/>
                <a:gd name="connsiteY16" fmla="*/ 2862040 h 3792573"/>
                <a:gd name="connsiteX17" fmla="*/ 3053495 w 4166715"/>
                <a:gd name="connsiteY17" fmla="*/ 2855495 h 3792573"/>
                <a:gd name="connsiteX18" fmla="*/ 3056045 w 4166715"/>
                <a:gd name="connsiteY18" fmla="*/ 2716975 h 3792573"/>
                <a:gd name="connsiteX19" fmla="*/ 3056045 w 4166715"/>
                <a:gd name="connsiteY19" fmla="*/ 2715884 h 3792573"/>
                <a:gd name="connsiteX20" fmla="*/ 3056045 w 4166715"/>
                <a:gd name="connsiteY20" fmla="*/ 2715157 h 3792573"/>
                <a:gd name="connsiteX21" fmla="*/ 3055680 w 4166715"/>
                <a:gd name="connsiteY21" fmla="*/ 2714793 h 3792573"/>
                <a:gd name="connsiteX22" fmla="*/ 3054952 w 4166715"/>
                <a:gd name="connsiteY22" fmla="*/ 2713339 h 3792573"/>
                <a:gd name="connsiteX23" fmla="*/ 3054224 w 4166715"/>
                <a:gd name="connsiteY23" fmla="*/ 2712248 h 3792573"/>
                <a:gd name="connsiteX24" fmla="*/ 3053860 w 4166715"/>
                <a:gd name="connsiteY24" fmla="*/ 2711885 h 3792573"/>
                <a:gd name="connsiteX25" fmla="*/ 2939149 w 4166715"/>
                <a:gd name="connsiteY25" fmla="*/ 2585361 h 3792573"/>
                <a:gd name="connsiteX26" fmla="*/ 2939149 w 4166715"/>
                <a:gd name="connsiteY26" fmla="*/ 2494469 h 3792573"/>
                <a:gd name="connsiteX27" fmla="*/ 3048762 w 4166715"/>
                <a:gd name="connsiteY27" fmla="*/ 2586452 h 3792573"/>
                <a:gd name="connsiteX28" fmla="*/ 3058230 w 4166715"/>
                <a:gd name="connsiteY28" fmla="*/ 2586452 h 3792573"/>
                <a:gd name="connsiteX29" fmla="*/ 3162744 w 4166715"/>
                <a:gd name="connsiteY29" fmla="*/ 2501376 h 3792573"/>
                <a:gd name="connsiteX30" fmla="*/ 3162744 w 4166715"/>
                <a:gd name="connsiteY30" fmla="*/ 2501376 h 3792573"/>
                <a:gd name="connsiteX31" fmla="*/ 3163473 w 4166715"/>
                <a:gd name="connsiteY31" fmla="*/ 2500649 h 3792573"/>
                <a:gd name="connsiteX32" fmla="*/ 3164565 w 4166715"/>
                <a:gd name="connsiteY32" fmla="*/ 2499558 h 3792573"/>
                <a:gd name="connsiteX33" fmla="*/ 3164929 w 4166715"/>
                <a:gd name="connsiteY33" fmla="*/ 2498831 h 3792573"/>
                <a:gd name="connsiteX34" fmla="*/ 3165293 w 4166715"/>
                <a:gd name="connsiteY34" fmla="*/ 2497377 h 3792573"/>
                <a:gd name="connsiteX35" fmla="*/ 3165293 w 4166715"/>
                <a:gd name="connsiteY35" fmla="*/ 2497013 h 3792573"/>
                <a:gd name="connsiteX36" fmla="*/ 3165293 w 4166715"/>
                <a:gd name="connsiteY36" fmla="*/ 2496650 h 3792573"/>
                <a:gd name="connsiteX37" fmla="*/ 3164929 w 4166715"/>
                <a:gd name="connsiteY37" fmla="*/ 2494832 h 3792573"/>
                <a:gd name="connsiteX38" fmla="*/ 3164565 w 4166715"/>
                <a:gd name="connsiteY38" fmla="*/ 2494105 h 3792573"/>
                <a:gd name="connsiteX39" fmla="*/ 3164565 w 4166715"/>
                <a:gd name="connsiteY39" fmla="*/ 2493741 h 3792573"/>
                <a:gd name="connsiteX40" fmla="*/ 3106299 w 4166715"/>
                <a:gd name="connsiteY40" fmla="*/ 2360310 h 3792573"/>
                <a:gd name="connsiteX41" fmla="*/ 3104114 w 4166715"/>
                <a:gd name="connsiteY41" fmla="*/ 2357402 h 3792573"/>
                <a:gd name="connsiteX42" fmla="*/ 3027640 w 4166715"/>
                <a:gd name="connsiteY42" fmla="*/ 2300685 h 3792573"/>
                <a:gd name="connsiteX43" fmla="*/ 3249415 w 4166715"/>
                <a:gd name="connsiteY43" fmla="*/ 2165436 h 3792573"/>
                <a:gd name="connsiteX44" fmla="*/ 3250872 w 4166715"/>
                <a:gd name="connsiteY44" fmla="*/ 2164345 h 3792573"/>
                <a:gd name="connsiteX45" fmla="*/ 3250872 w 4166715"/>
                <a:gd name="connsiteY45" fmla="*/ 2164345 h 3792573"/>
                <a:gd name="connsiteX46" fmla="*/ 3250872 w 4166715"/>
                <a:gd name="connsiteY46" fmla="*/ 2164345 h 3792573"/>
                <a:gd name="connsiteX47" fmla="*/ 3251964 w 4166715"/>
                <a:gd name="connsiteY47" fmla="*/ 2162527 h 3792573"/>
                <a:gd name="connsiteX48" fmla="*/ 3364126 w 4166715"/>
                <a:gd name="connsiteY48" fmla="*/ 1926569 h 3792573"/>
                <a:gd name="connsiteX49" fmla="*/ 3364126 w 4166715"/>
                <a:gd name="connsiteY49" fmla="*/ 1926569 h 3792573"/>
                <a:gd name="connsiteX50" fmla="*/ 3364126 w 4166715"/>
                <a:gd name="connsiteY50" fmla="*/ 1926569 h 3792573"/>
                <a:gd name="connsiteX51" fmla="*/ 3364854 w 4166715"/>
                <a:gd name="connsiteY51" fmla="*/ 1924024 h 3792573"/>
                <a:gd name="connsiteX52" fmla="*/ 3364854 w 4166715"/>
                <a:gd name="connsiteY52" fmla="*/ 1923297 h 3792573"/>
                <a:gd name="connsiteX53" fmla="*/ 3364490 w 4166715"/>
                <a:gd name="connsiteY53" fmla="*/ 1921479 h 3792573"/>
                <a:gd name="connsiteX54" fmla="*/ 3364490 w 4166715"/>
                <a:gd name="connsiteY54" fmla="*/ 1921115 h 3792573"/>
                <a:gd name="connsiteX55" fmla="*/ 3364126 w 4166715"/>
                <a:gd name="connsiteY55" fmla="*/ 1920752 h 3792573"/>
                <a:gd name="connsiteX56" fmla="*/ 3363033 w 4166715"/>
                <a:gd name="connsiteY56" fmla="*/ 1918934 h 3792573"/>
                <a:gd name="connsiteX57" fmla="*/ 3362669 w 4166715"/>
                <a:gd name="connsiteY57" fmla="*/ 1918570 h 3792573"/>
                <a:gd name="connsiteX58" fmla="*/ 3362669 w 4166715"/>
                <a:gd name="connsiteY58" fmla="*/ 1918570 h 3792573"/>
                <a:gd name="connsiteX59" fmla="*/ 3242131 w 4166715"/>
                <a:gd name="connsiteY59" fmla="*/ 1798228 h 3792573"/>
                <a:gd name="connsiteX60" fmla="*/ 3296027 w 4166715"/>
                <a:gd name="connsiteY60" fmla="*/ 1674250 h 3792573"/>
                <a:gd name="connsiteX61" fmla="*/ 3295663 w 4166715"/>
                <a:gd name="connsiteY61" fmla="*/ 1668069 h 3792573"/>
                <a:gd name="connsiteX62" fmla="*/ 3290929 w 4166715"/>
                <a:gd name="connsiteY62" fmla="*/ 1664433 h 3792573"/>
                <a:gd name="connsiteX63" fmla="*/ 3193698 w 4166715"/>
                <a:gd name="connsiteY63" fmla="*/ 1642983 h 3792573"/>
                <a:gd name="connsiteX64" fmla="*/ 3244680 w 4166715"/>
                <a:gd name="connsiteY64" fmla="*/ 1586265 h 3792573"/>
                <a:gd name="connsiteX65" fmla="*/ 3352108 w 4166715"/>
                <a:gd name="connsiteY65" fmla="*/ 1650254 h 3792573"/>
                <a:gd name="connsiteX66" fmla="*/ 3428946 w 4166715"/>
                <a:gd name="connsiteY66" fmla="*/ 1784412 h 3792573"/>
                <a:gd name="connsiteX67" fmla="*/ 3436230 w 4166715"/>
                <a:gd name="connsiteY67" fmla="*/ 1788048 h 3792573"/>
                <a:gd name="connsiteX68" fmla="*/ 3442420 w 4166715"/>
                <a:gd name="connsiteY68" fmla="*/ 1782594 h 3792573"/>
                <a:gd name="connsiteX69" fmla="*/ 3471553 w 4166715"/>
                <a:gd name="connsiteY69" fmla="*/ 1656435 h 3792573"/>
                <a:gd name="connsiteX70" fmla="*/ 3469733 w 4166715"/>
                <a:gd name="connsiteY70" fmla="*/ 1649890 h 3792573"/>
                <a:gd name="connsiteX71" fmla="*/ 3406368 w 4166715"/>
                <a:gd name="connsiteY71" fmla="*/ 1581902 h 3792573"/>
                <a:gd name="connsiteX72" fmla="*/ 3418022 w 4166715"/>
                <a:gd name="connsiteY72" fmla="*/ 1461196 h 3792573"/>
                <a:gd name="connsiteX73" fmla="*/ 3496680 w 4166715"/>
                <a:gd name="connsiteY73" fmla="*/ 1375757 h 3792573"/>
                <a:gd name="connsiteX74" fmla="*/ 3498501 w 4166715"/>
                <a:gd name="connsiteY74" fmla="*/ 1372485 h 3792573"/>
                <a:gd name="connsiteX75" fmla="*/ 3530183 w 4166715"/>
                <a:gd name="connsiteY75" fmla="*/ 1229237 h 3792573"/>
                <a:gd name="connsiteX76" fmla="*/ 3530183 w 4166715"/>
                <a:gd name="connsiteY76" fmla="*/ 1227056 h 3792573"/>
                <a:gd name="connsiteX77" fmla="*/ 3522900 w 4166715"/>
                <a:gd name="connsiteY77" fmla="*/ 1105623 h 3792573"/>
                <a:gd name="connsiteX78" fmla="*/ 3522900 w 4166715"/>
                <a:gd name="connsiteY78" fmla="*/ 1105259 h 3792573"/>
                <a:gd name="connsiteX79" fmla="*/ 3522172 w 4166715"/>
                <a:gd name="connsiteY79" fmla="*/ 1102714 h 3792573"/>
                <a:gd name="connsiteX80" fmla="*/ 3522172 w 4166715"/>
                <a:gd name="connsiteY80" fmla="*/ 1102351 h 3792573"/>
                <a:gd name="connsiteX81" fmla="*/ 3520715 w 4166715"/>
                <a:gd name="connsiteY81" fmla="*/ 1100533 h 3792573"/>
                <a:gd name="connsiteX82" fmla="*/ 3519987 w 4166715"/>
                <a:gd name="connsiteY82" fmla="*/ 1100169 h 3792573"/>
                <a:gd name="connsiteX83" fmla="*/ 3519623 w 4166715"/>
                <a:gd name="connsiteY83" fmla="*/ 1099806 h 3792573"/>
                <a:gd name="connsiteX84" fmla="*/ 3337542 w 4166715"/>
                <a:gd name="connsiteY84" fmla="*/ 981645 h 3792573"/>
                <a:gd name="connsiteX85" fmla="*/ 3421663 w 4166715"/>
                <a:gd name="connsiteY85" fmla="*/ 780953 h 3792573"/>
                <a:gd name="connsiteX86" fmla="*/ 3609206 w 4166715"/>
                <a:gd name="connsiteY86" fmla="*/ 677698 h 3792573"/>
                <a:gd name="connsiteX87" fmla="*/ 3609570 w 4166715"/>
                <a:gd name="connsiteY87" fmla="*/ 677335 h 3792573"/>
                <a:gd name="connsiteX88" fmla="*/ 3610299 w 4166715"/>
                <a:gd name="connsiteY88" fmla="*/ 676608 h 3792573"/>
                <a:gd name="connsiteX89" fmla="*/ 3611391 w 4166715"/>
                <a:gd name="connsiteY89" fmla="*/ 675517 h 3792573"/>
                <a:gd name="connsiteX90" fmla="*/ 3611755 w 4166715"/>
                <a:gd name="connsiteY90" fmla="*/ 674790 h 3792573"/>
                <a:gd name="connsiteX91" fmla="*/ 3612483 w 4166715"/>
                <a:gd name="connsiteY91" fmla="*/ 672972 h 3792573"/>
                <a:gd name="connsiteX92" fmla="*/ 3612483 w 4166715"/>
                <a:gd name="connsiteY92" fmla="*/ 672608 h 3792573"/>
                <a:gd name="connsiteX93" fmla="*/ 3612483 w 4166715"/>
                <a:gd name="connsiteY93" fmla="*/ 672608 h 3792573"/>
                <a:gd name="connsiteX94" fmla="*/ 3612483 w 4166715"/>
                <a:gd name="connsiteY94" fmla="*/ 670063 h 3792573"/>
                <a:gd name="connsiteX95" fmla="*/ 3591727 w 4166715"/>
                <a:gd name="connsiteY95" fmla="*/ 572626 h 3792573"/>
                <a:gd name="connsiteX96" fmla="*/ 3764703 w 4166715"/>
                <a:gd name="connsiteY96" fmla="*/ 438104 h 3792573"/>
                <a:gd name="connsiteX97" fmla="*/ 3775628 w 4166715"/>
                <a:gd name="connsiteY97" fmla="*/ 588623 h 3792573"/>
                <a:gd name="connsiteX98" fmla="*/ 3710079 w 4166715"/>
                <a:gd name="connsiteY98" fmla="*/ 876572 h 3792573"/>
                <a:gd name="connsiteX99" fmla="*/ 3711536 w 4166715"/>
                <a:gd name="connsiteY99" fmla="*/ 882753 h 3792573"/>
                <a:gd name="connsiteX100" fmla="*/ 3842998 w 4166715"/>
                <a:gd name="connsiteY100" fmla="*/ 1045270 h 3792573"/>
                <a:gd name="connsiteX101" fmla="*/ 3850645 w 4166715"/>
                <a:gd name="connsiteY101" fmla="*/ 1047815 h 3792573"/>
                <a:gd name="connsiteX102" fmla="*/ 3856108 w 4166715"/>
                <a:gd name="connsiteY102" fmla="*/ 1041998 h 3792573"/>
                <a:gd name="connsiteX103" fmla="*/ 3895073 w 4166715"/>
                <a:gd name="connsiteY103" fmla="*/ 811493 h 3792573"/>
                <a:gd name="connsiteX104" fmla="*/ 3893981 w 4166715"/>
                <a:gd name="connsiteY104" fmla="*/ 806403 h 3792573"/>
                <a:gd name="connsiteX105" fmla="*/ 3825154 w 4166715"/>
                <a:gd name="connsiteY105" fmla="*/ 692605 h 3792573"/>
                <a:gd name="connsiteX106" fmla="*/ 3855380 w 4166715"/>
                <a:gd name="connsiteY106" fmla="*/ 590078 h 3792573"/>
                <a:gd name="connsiteX107" fmla="*/ 3975917 w 4166715"/>
                <a:gd name="connsiteY107" fmla="*/ 435923 h 3792573"/>
                <a:gd name="connsiteX108" fmla="*/ 3976646 w 4166715"/>
                <a:gd name="connsiteY108" fmla="*/ 434832 h 3792573"/>
                <a:gd name="connsiteX109" fmla="*/ 3977010 w 4166715"/>
                <a:gd name="connsiteY109" fmla="*/ 434469 h 3792573"/>
                <a:gd name="connsiteX110" fmla="*/ 3977010 w 4166715"/>
                <a:gd name="connsiteY110" fmla="*/ 434469 h 3792573"/>
                <a:gd name="connsiteX111" fmla="*/ 4015975 w 4166715"/>
                <a:gd name="connsiteY111" fmla="*/ 337395 h 3792573"/>
                <a:gd name="connsiteX112" fmla="*/ 4015975 w 4166715"/>
                <a:gd name="connsiteY112" fmla="*/ 331941 h 3792573"/>
                <a:gd name="connsiteX113" fmla="*/ 3978831 w 4166715"/>
                <a:gd name="connsiteY113" fmla="*/ 239230 h 3792573"/>
                <a:gd name="connsiteX114" fmla="*/ 4031634 w 4166715"/>
                <a:gd name="connsiteY114" fmla="*/ 184331 h 3792573"/>
                <a:gd name="connsiteX115" fmla="*/ 4118304 w 4166715"/>
                <a:gd name="connsiteY115" fmla="*/ 191239 h 3792573"/>
                <a:gd name="connsiteX116" fmla="*/ 4118668 w 4166715"/>
                <a:gd name="connsiteY116" fmla="*/ 191239 h 3792573"/>
                <a:gd name="connsiteX117" fmla="*/ 4119032 w 4166715"/>
                <a:gd name="connsiteY117" fmla="*/ 191239 h 3792573"/>
                <a:gd name="connsiteX118" fmla="*/ 4120125 w 4166715"/>
                <a:gd name="connsiteY118" fmla="*/ 191239 h 3792573"/>
                <a:gd name="connsiteX119" fmla="*/ 4120853 w 4166715"/>
                <a:gd name="connsiteY119" fmla="*/ 191239 h 3792573"/>
                <a:gd name="connsiteX120" fmla="*/ 4121217 w 4166715"/>
                <a:gd name="connsiteY120" fmla="*/ 191239 h 3792573"/>
                <a:gd name="connsiteX121" fmla="*/ 4121582 w 4166715"/>
                <a:gd name="connsiteY121" fmla="*/ 191239 h 3792573"/>
                <a:gd name="connsiteX122" fmla="*/ 4123403 w 4166715"/>
                <a:gd name="connsiteY122" fmla="*/ 190148 h 3792573"/>
                <a:gd name="connsiteX123" fmla="*/ 4123767 w 4166715"/>
                <a:gd name="connsiteY123" fmla="*/ 189785 h 3792573"/>
                <a:gd name="connsiteX124" fmla="*/ 4125223 w 4166715"/>
                <a:gd name="connsiteY124" fmla="*/ 187967 h 3792573"/>
                <a:gd name="connsiteX125" fmla="*/ 4125223 w 4166715"/>
                <a:gd name="connsiteY125" fmla="*/ 187603 h 3792573"/>
                <a:gd name="connsiteX126" fmla="*/ 4125223 w 4166715"/>
                <a:gd name="connsiteY126" fmla="*/ 187603 h 3792573"/>
                <a:gd name="connsiteX127" fmla="*/ 4174021 w 4166715"/>
                <a:gd name="connsiteY127" fmla="*/ 97801 h 3792573"/>
                <a:gd name="connsiteX128" fmla="*/ 4171472 w 4166715"/>
                <a:gd name="connsiteY128" fmla="*/ 88348 h 3792573"/>
                <a:gd name="connsiteX129" fmla="*/ 4081524 w 4166715"/>
                <a:gd name="connsiteY129" fmla="*/ 30176 h 3792573"/>
                <a:gd name="connsiteX130" fmla="*/ 4081160 w 4166715"/>
                <a:gd name="connsiteY130" fmla="*/ 30176 h 3792573"/>
                <a:gd name="connsiteX131" fmla="*/ 4080432 w 4166715"/>
                <a:gd name="connsiteY131" fmla="*/ 29813 h 3792573"/>
                <a:gd name="connsiteX132" fmla="*/ 4078611 w 4166715"/>
                <a:gd name="connsiteY132" fmla="*/ 29086 h 3792573"/>
                <a:gd name="connsiteX133" fmla="*/ 4077883 w 4166715"/>
                <a:gd name="connsiteY133" fmla="*/ 29086 h 3792573"/>
                <a:gd name="connsiteX134" fmla="*/ 4077154 w 4166715"/>
                <a:gd name="connsiteY134" fmla="*/ 29086 h 3792573"/>
                <a:gd name="connsiteX135" fmla="*/ 3944235 w 4166715"/>
                <a:gd name="connsiteY135" fmla="*/ 29086 h 3792573"/>
                <a:gd name="connsiteX136" fmla="*/ 3637975 w 4166715"/>
                <a:gd name="connsiteY136" fmla="*/ 0 h 3792573"/>
                <a:gd name="connsiteX137" fmla="*/ 3637611 w 4166715"/>
                <a:gd name="connsiteY137" fmla="*/ 0 h 3792573"/>
                <a:gd name="connsiteX138" fmla="*/ 3636883 w 4166715"/>
                <a:gd name="connsiteY138" fmla="*/ 0 h 3792573"/>
                <a:gd name="connsiteX139" fmla="*/ 3635426 w 4166715"/>
                <a:gd name="connsiteY139" fmla="*/ 364 h 3792573"/>
                <a:gd name="connsiteX140" fmla="*/ 3634698 w 4166715"/>
                <a:gd name="connsiteY140" fmla="*/ 727 h 3792573"/>
                <a:gd name="connsiteX141" fmla="*/ 3633241 w 4166715"/>
                <a:gd name="connsiteY141" fmla="*/ 1454 h 3792573"/>
                <a:gd name="connsiteX142" fmla="*/ 3632877 w 4166715"/>
                <a:gd name="connsiteY142" fmla="*/ 1818 h 3792573"/>
                <a:gd name="connsiteX143" fmla="*/ 3632877 w 4166715"/>
                <a:gd name="connsiteY143" fmla="*/ 1818 h 3792573"/>
                <a:gd name="connsiteX144" fmla="*/ 3631420 w 4166715"/>
                <a:gd name="connsiteY144" fmla="*/ 3272 h 3792573"/>
                <a:gd name="connsiteX145" fmla="*/ 3523264 w 4166715"/>
                <a:gd name="connsiteY145" fmla="*/ 143975 h 3792573"/>
                <a:gd name="connsiteX146" fmla="*/ 3434045 w 4166715"/>
                <a:gd name="connsiteY146" fmla="*/ 93802 h 3792573"/>
                <a:gd name="connsiteX147" fmla="*/ 3432588 w 4166715"/>
                <a:gd name="connsiteY147" fmla="*/ 93438 h 3792573"/>
                <a:gd name="connsiteX148" fmla="*/ 3431860 w 4166715"/>
                <a:gd name="connsiteY148" fmla="*/ 93074 h 3792573"/>
                <a:gd name="connsiteX149" fmla="*/ 3430039 w 4166715"/>
                <a:gd name="connsiteY149" fmla="*/ 93074 h 3792573"/>
                <a:gd name="connsiteX150" fmla="*/ 3429310 w 4166715"/>
                <a:gd name="connsiteY150" fmla="*/ 93074 h 3792573"/>
                <a:gd name="connsiteX151" fmla="*/ 3429310 w 4166715"/>
                <a:gd name="connsiteY151" fmla="*/ 93074 h 3792573"/>
                <a:gd name="connsiteX152" fmla="*/ 2884889 w 4166715"/>
                <a:gd name="connsiteY152" fmla="*/ 216689 h 3792573"/>
                <a:gd name="connsiteX153" fmla="*/ 2879062 w 4166715"/>
                <a:gd name="connsiteY153" fmla="*/ 223233 h 3792573"/>
                <a:gd name="connsiteX154" fmla="*/ 2871415 w 4166715"/>
                <a:gd name="connsiteY154" fmla="*/ 364663 h 3792573"/>
                <a:gd name="connsiteX155" fmla="*/ 2832449 w 4166715"/>
                <a:gd name="connsiteY155" fmla="*/ 257409 h 3792573"/>
                <a:gd name="connsiteX156" fmla="*/ 2832449 w 4166715"/>
                <a:gd name="connsiteY156" fmla="*/ 257409 h 3792573"/>
                <a:gd name="connsiteX157" fmla="*/ 2831357 w 4166715"/>
                <a:gd name="connsiteY157" fmla="*/ 255591 h 3792573"/>
                <a:gd name="connsiteX158" fmla="*/ 2831357 w 4166715"/>
                <a:gd name="connsiteY158" fmla="*/ 255591 h 3792573"/>
                <a:gd name="connsiteX159" fmla="*/ 2830993 w 4166715"/>
                <a:gd name="connsiteY159" fmla="*/ 255591 h 3792573"/>
                <a:gd name="connsiteX160" fmla="*/ 2829536 w 4166715"/>
                <a:gd name="connsiteY160" fmla="*/ 254137 h 3792573"/>
                <a:gd name="connsiteX161" fmla="*/ 2828808 w 4166715"/>
                <a:gd name="connsiteY161" fmla="*/ 253773 h 3792573"/>
                <a:gd name="connsiteX162" fmla="*/ 2827351 w 4166715"/>
                <a:gd name="connsiteY162" fmla="*/ 253046 h 3792573"/>
                <a:gd name="connsiteX163" fmla="*/ 2826623 w 4166715"/>
                <a:gd name="connsiteY163" fmla="*/ 253046 h 3792573"/>
                <a:gd name="connsiteX164" fmla="*/ 2825166 w 4166715"/>
                <a:gd name="connsiteY164" fmla="*/ 252683 h 3792573"/>
                <a:gd name="connsiteX165" fmla="*/ 2824802 w 4166715"/>
                <a:gd name="connsiteY165" fmla="*/ 252683 h 3792573"/>
                <a:gd name="connsiteX166" fmla="*/ 2447894 w 4166715"/>
                <a:gd name="connsiteY166" fmla="*/ 250138 h 3792573"/>
                <a:gd name="connsiteX167" fmla="*/ 2427866 w 4166715"/>
                <a:gd name="connsiteY167" fmla="*/ 201055 h 3792573"/>
                <a:gd name="connsiteX168" fmla="*/ 2420947 w 4166715"/>
                <a:gd name="connsiteY168" fmla="*/ 196693 h 3792573"/>
                <a:gd name="connsiteX169" fmla="*/ 2202086 w 4166715"/>
                <a:gd name="connsiteY169" fmla="*/ 196693 h 3792573"/>
                <a:gd name="connsiteX170" fmla="*/ 2198080 w 4166715"/>
                <a:gd name="connsiteY170" fmla="*/ 198147 h 3792573"/>
                <a:gd name="connsiteX171" fmla="*/ 1954091 w 4166715"/>
                <a:gd name="connsiteY171" fmla="*/ 368299 h 3792573"/>
                <a:gd name="connsiteX172" fmla="*/ 1953727 w 4166715"/>
                <a:gd name="connsiteY172" fmla="*/ 368299 h 3792573"/>
                <a:gd name="connsiteX173" fmla="*/ 1953363 w 4166715"/>
                <a:gd name="connsiteY173" fmla="*/ 368662 h 3792573"/>
                <a:gd name="connsiteX174" fmla="*/ 1835739 w 4166715"/>
                <a:gd name="connsiteY174" fmla="*/ 450466 h 3792573"/>
                <a:gd name="connsiteX175" fmla="*/ 1832826 w 4166715"/>
                <a:gd name="connsiteY175" fmla="*/ 458101 h 3792573"/>
                <a:gd name="connsiteX176" fmla="*/ 1843386 w 4166715"/>
                <a:gd name="connsiteY176" fmla="*/ 506820 h 3792573"/>
                <a:gd name="connsiteX177" fmla="*/ 1780022 w 4166715"/>
                <a:gd name="connsiteY177" fmla="*/ 519908 h 3792573"/>
                <a:gd name="connsiteX178" fmla="*/ 1774924 w 4166715"/>
                <a:gd name="connsiteY178" fmla="*/ 523907 h 3792573"/>
                <a:gd name="connsiteX179" fmla="*/ 1775288 w 4166715"/>
                <a:gd name="connsiteY179" fmla="*/ 530452 h 3792573"/>
                <a:gd name="connsiteX180" fmla="*/ 1868149 w 4166715"/>
                <a:gd name="connsiteY180" fmla="*/ 694059 h 3792573"/>
                <a:gd name="connsiteX181" fmla="*/ 1832826 w 4166715"/>
                <a:gd name="connsiteY181" fmla="*/ 752958 h 3792573"/>
                <a:gd name="connsiteX182" fmla="*/ 1680970 w 4166715"/>
                <a:gd name="connsiteY182" fmla="*/ 513000 h 3792573"/>
                <a:gd name="connsiteX183" fmla="*/ 1674051 w 4166715"/>
                <a:gd name="connsiteY183" fmla="*/ 509728 h 3792573"/>
                <a:gd name="connsiteX184" fmla="*/ 1667860 w 4166715"/>
                <a:gd name="connsiteY184" fmla="*/ 514818 h 3792573"/>
                <a:gd name="connsiteX185" fmla="*/ 1641641 w 4166715"/>
                <a:gd name="connsiteY185" fmla="*/ 595895 h 3792573"/>
                <a:gd name="connsiteX186" fmla="*/ 1642733 w 4166715"/>
                <a:gd name="connsiteY186" fmla="*/ 602439 h 3792573"/>
                <a:gd name="connsiteX187" fmla="*/ 1720664 w 4166715"/>
                <a:gd name="connsiteY187" fmla="*/ 713692 h 3792573"/>
                <a:gd name="connsiteX188" fmla="*/ 1232323 w 4166715"/>
                <a:gd name="connsiteY188" fmla="*/ 758775 h 3792573"/>
                <a:gd name="connsiteX189" fmla="*/ 1231595 w 4166715"/>
                <a:gd name="connsiteY189" fmla="*/ 758775 h 3792573"/>
                <a:gd name="connsiteX190" fmla="*/ 1230502 w 4166715"/>
                <a:gd name="connsiteY190" fmla="*/ 759139 h 3792573"/>
                <a:gd name="connsiteX191" fmla="*/ 1229045 w 4166715"/>
                <a:gd name="connsiteY191" fmla="*/ 759866 h 3792573"/>
                <a:gd name="connsiteX192" fmla="*/ 1228317 w 4166715"/>
                <a:gd name="connsiteY192" fmla="*/ 760229 h 3792573"/>
                <a:gd name="connsiteX193" fmla="*/ 1226861 w 4166715"/>
                <a:gd name="connsiteY193" fmla="*/ 761684 h 3792573"/>
                <a:gd name="connsiteX194" fmla="*/ 1226496 w 4166715"/>
                <a:gd name="connsiteY194" fmla="*/ 762047 h 3792573"/>
                <a:gd name="connsiteX195" fmla="*/ 1226496 w 4166715"/>
                <a:gd name="connsiteY195" fmla="*/ 762047 h 3792573"/>
                <a:gd name="connsiteX196" fmla="*/ 1225404 w 4166715"/>
                <a:gd name="connsiteY196" fmla="*/ 764592 h 3792573"/>
                <a:gd name="connsiteX197" fmla="*/ 1209017 w 4166715"/>
                <a:gd name="connsiteY197" fmla="*/ 857667 h 3792573"/>
                <a:gd name="connsiteX198" fmla="*/ 1131450 w 4166715"/>
                <a:gd name="connsiteY198" fmla="*/ 746414 h 3792573"/>
                <a:gd name="connsiteX199" fmla="*/ 1126352 w 4166715"/>
                <a:gd name="connsiteY199" fmla="*/ 743505 h 3792573"/>
                <a:gd name="connsiteX200" fmla="*/ 980323 w 4166715"/>
                <a:gd name="connsiteY200" fmla="*/ 727144 h 3792573"/>
                <a:gd name="connsiteX201" fmla="*/ 979959 w 4166715"/>
                <a:gd name="connsiteY201" fmla="*/ 727144 h 3792573"/>
                <a:gd name="connsiteX202" fmla="*/ 978138 w 4166715"/>
                <a:gd name="connsiteY202" fmla="*/ 727144 h 3792573"/>
                <a:gd name="connsiteX203" fmla="*/ 977774 w 4166715"/>
                <a:gd name="connsiteY203" fmla="*/ 727144 h 3792573"/>
                <a:gd name="connsiteX204" fmla="*/ 762919 w 4166715"/>
                <a:gd name="connsiteY204" fmla="*/ 787861 h 3792573"/>
                <a:gd name="connsiteX205" fmla="*/ 762190 w 4166715"/>
                <a:gd name="connsiteY205" fmla="*/ 788224 h 3792573"/>
                <a:gd name="connsiteX206" fmla="*/ 761462 w 4166715"/>
                <a:gd name="connsiteY206" fmla="*/ 788588 h 3792573"/>
                <a:gd name="connsiteX207" fmla="*/ 761098 w 4166715"/>
                <a:gd name="connsiteY207" fmla="*/ 788952 h 3792573"/>
                <a:gd name="connsiteX208" fmla="*/ 760734 w 4166715"/>
                <a:gd name="connsiteY208" fmla="*/ 789315 h 3792573"/>
                <a:gd name="connsiteX209" fmla="*/ 635098 w 4166715"/>
                <a:gd name="connsiteY209" fmla="*/ 881662 h 3792573"/>
                <a:gd name="connsiteX210" fmla="*/ 632185 w 4166715"/>
                <a:gd name="connsiteY210" fmla="*/ 886752 h 3792573"/>
                <a:gd name="connsiteX211" fmla="*/ 633641 w 4166715"/>
                <a:gd name="connsiteY211" fmla="*/ 892206 h 3792573"/>
                <a:gd name="connsiteX212" fmla="*/ 686445 w 4166715"/>
                <a:gd name="connsiteY212" fmla="*/ 955831 h 3792573"/>
                <a:gd name="connsiteX213" fmla="*/ 530948 w 4166715"/>
                <a:gd name="connsiteY213" fmla="*/ 1045997 h 3792573"/>
                <a:gd name="connsiteX214" fmla="*/ 527306 w 4166715"/>
                <a:gd name="connsiteY214" fmla="*/ 1051451 h 3792573"/>
                <a:gd name="connsiteX215" fmla="*/ 512740 w 4166715"/>
                <a:gd name="connsiteY215" fmla="*/ 1187427 h 3792573"/>
                <a:gd name="connsiteX216" fmla="*/ 514560 w 4166715"/>
                <a:gd name="connsiteY216" fmla="*/ 1193244 h 3792573"/>
                <a:gd name="connsiteX217" fmla="*/ 520023 w 4166715"/>
                <a:gd name="connsiteY217" fmla="*/ 1195789 h 3792573"/>
                <a:gd name="connsiteX218" fmla="*/ 686080 w 4166715"/>
                <a:gd name="connsiteY218" fmla="*/ 1195789 h 3792573"/>
                <a:gd name="connsiteX219" fmla="*/ 734878 w 4166715"/>
                <a:gd name="connsiteY219" fmla="*/ 1279410 h 3792573"/>
                <a:gd name="connsiteX220" fmla="*/ 740705 w 4166715"/>
                <a:gd name="connsiteY220" fmla="*/ 1283046 h 3792573"/>
                <a:gd name="connsiteX221" fmla="*/ 746895 w 4166715"/>
                <a:gd name="connsiteY221" fmla="*/ 1280138 h 3792573"/>
                <a:gd name="connsiteX222" fmla="*/ 846676 w 4166715"/>
                <a:gd name="connsiteY222" fmla="*/ 1139435 h 3792573"/>
                <a:gd name="connsiteX223" fmla="*/ 847404 w 4166715"/>
                <a:gd name="connsiteY223" fmla="*/ 1132527 h 3792573"/>
                <a:gd name="connsiteX224" fmla="*/ 809896 w 4166715"/>
                <a:gd name="connsiteY224" fmla="*/ 1036908 h 3792573"/>
                <a:gd name="connsiteX225" fmla="*/ 886370 w 4166715"/>
                <a:gd name="connsiteY225" fmla="*/ 932563 h 3792573"/>
                <a:gd name="connsiteX226" fmla="*/ 893653 w 4166715"/>
                <a:gd name="connsiteY226" fmla="*/ 995461 h 3792573"/>
                <a:gd name="connsiteX227" fmla="*/ 860878 w 4166715"/>
                <a:gd name="connsiteY227" fmla="*/ 1053996 h 3792573"/>
                <a:gd name="connsiteX228" fmla="*/ 861971 w 4166715"/>
                <a:gd name="connsiteY228" fmla="*/ 1062721 h 3792573"/>
                <a:gd name="connsiteX229" fmla="*/ 912225 w 4166715"/>
                <a:gd name="connsiteY229" fmla="*/ 1115439 h 3792573"/>
                <a:gd name="connsiteX230" fmla="*/ 948641 w 4166715"/>
                <a:gd name="connsiteY230" fmla="*/ 1181609 h 3792573"/>
                <a:gd name="connsiteX231" fmla="*/ 919872 w 4166715"/>
                <a:gd name="connsiteY231" fmla="*/ 1234327 h 3792573"/>
                <a:gd name="connsiteX232" fmla="*/ 739612 w 4166715"/>
                <a:gd name="connsiteY232" fmla="*/ 1331401 h 3792573"/>
                <a:gd name="connsiteX233" fmla="*/ 635462 w 4166715"/>
                <a:gd name="connsiteY233" fmla="*/ 1303043 h 3792573"/>
                <a:gd name="connsiteX234" fmla="*/ 628543 w 4166715"/>
                <a:gd name="connsiteY234" fmla="*/ 1304860 h 3792573"/>
                <a:gd name="connsiteX235" fmla="*/ 543693 w 4166715"/>
                <a:gd name="connsiteY235" fmla="*/ 1387028 h 3792573"/>
                <a:gd name="connsiteX236" fmla="*/ 466855 w 4166715"/>
                <a:gd name="connsiteY236" fmla="*/ 1454289 h 3792573"/>
                <a:gd name="connsiteX237" fmla="*/ 441728 w 4166715"/>
                <a:gd name="connsiteY237" fmla="*/ 1443381 h 3792573"/>
                <a:gd name="connsiteX238" fmla="*/ 490526 w 4166715"/>
                <a:gd name="connsiteY238" fmla="*/ 1392481 h 3792573"/>
                <a:gd name="connsiteX239" fmla="*/ 491618 w 4166715"/>
                <a:gd name="connsiteY239" fmla="*/ 1383756 h 3792573"/>
                <a:gd name="connsiteX240" fmla="*/ 435537 w 4166715"/>
                <a:gd name="connsiteY240" fmla="*/ 1286682 h 3792573"/>
                <a:gd name="connsiteX241" fmla="*/ 435537 w 4166715"/>
                <a:gd name="connsiteY241" fmla="*/ 1286318 h 3792573"/>
                <a:gd name="connsiteX242" fmla="*/ 435537 w 4166715"/>
                <a:gd name="connsiteY242" fmla="*/ 1285955 h 3792573"/>
                <a:gd name="connsiteX243" fmla="*/ 352873 w 4166715"/>
                <a:gd name="connsiteY243" fmla="*/ 1167067 h 3792573"/>
                <a:gd name="connsiteX244" fmla="*/ 345589 w 4166715"/>
                <a:gd name="connsiteY244" fmla="*/ 1164158 h 3792573"/>
                <a:gd name="connsiteX245" fmla="*/ 339763 w 4166715"/>
                <a:gd name="connsiteY245" fmla="*/ 1169612 h 3792573"/>
                <a:gd name="connsiteX246" fmla="*/ 309173 w 4166715"/>
                <a:gd name="connsiteY246" fmla="*/ 1283046 h 3792573"/>
                <a:gd name="connsiteX247" fmla="*/ 248722 w 4166715"/>
                <a:gd name="connsiteY247" fmla="*/ 1313223 h 3792573"/>
                <a:gd name="connsiteX248" fmla="*/ 247266 w 4166715"/>
                <a:gd name="connsiteY248" fmla="*/ 1314313 h 3792573"/>
                <a:gd name="connsiteX249" fmla="*/ 171884 w 4166715"/>
                <a:gd name="connsiteY249" fmla="*/ 1382301 h 3792573"/>
                <a:gd name="connsiteX250" fmla="*/ 170792 w 4166715"/>
                <a:gd name="connsiteY250" fmla="*/ 1391754 h 3792573"/>
                <a:gd name="connsiteX251" fmla="*/ 204659 w 4166715"/>
                <a:gd name="connsiteY251" fmla="*/ 1445199 h 3792573"/>
                <a:gd name="connsiteX252" fmla="*/ 205023 w 4166715"/>
                <a:gd name="connsiteY252" fmla="*/ 1445563 h 3792573"/>
                <a:gd name="connsiteX253" fmla="*/ 206844 w 4166715"/>
                <a:gd name="connsiteY253" fmla="*/ 1447381 h 3792573"/>
                <a:gd name="connsiteX254" fmla="*/ 206844 w 4166715"/>
                <a:gd name="connsiteY254" fmla="*/ 1447381 h 3792573"/>
                <a:gd name="connsiteX255" fmla="*/ 209393 w 4166715"/>
                <a:gd name="connsiteY255" fmla="*/ 1448471 h 3792573"/>
                <a:gd name="connsiteX256" fmla="*/ 209757 w 4166715"/>
                <a:gd name="connsiteY256" fmla="*/ 1448471 h 3792573"/>
                <a:gd name="connsiteX257" fmla="*/ 288780 w 4166715"/>
                <a:gd name="connsiteY257" fmla="*/ 1457924 h 3792573"/>
                <a:gd name="connsiteX258" fmla="*/ 341948 w 4166715"/>
                <a:gd name="connsiteY258" fmla="*/ 1509915 h 3792573"/>
                <a:gd name="connsiteX259" fmla="*/ 422063 w 4166715"/>
                <a:gd name="connsiteY259" fmla="*/ 1580448 h 3792573"/>
                <a:gd name="connsiteX260" fmla="*/ 422063 w 4166715"/>
                <a:gd name="connsiteY260" fmla="*/ 1660434 h 3792573"/>
                <a:gd name="connsiteX261" fmla="*/ 229422 w 4166715"/>
                <a:gd name="connsiteY261" fmla="*/ 1679340 h 3792573"/>
                <a:gd name="connsiteX262" fmla="*/ 223231 w 4166715"/>
                <a:gd name="connsiteY262" fmla="*/ 1683703 h 3792573"/>
                <a:gd name="connsiteX263" fmla="*/ 224323 w 4166715"/>
                <a:gd name="connsiteY263" fmla="*/ 1690974 h 3792573"/>
                <a:gd name="connsiteX264" fmla="*/ 379821 w 4166715"/>
                <a:gd name="connsiteY264" fmla="*/ 1875305 h 3792573"/>
                <a:gd name="connsiteX265" fmla="*/ 385647 w 4166715"/>
                <a:gd name="connsiteY265" fmla="*/ 1877850 h 3792573"/>
                <a:gd name="connsiteX266" fmla="*/ 391109 w 4166715"/>
                <a:gd name="connsiteY266" fmla="*/ 1874942 h 3792573"/>
                <a:gd name="connsiteX267" fmla="*/ 467583 w 4166715"/>
                <a:gd name="connsiteY267" fmla="*/ 1772414 h 3792573"/>
                <a:gd name="connsiteX268" fmla="*/ 666780 w 4166715"/>
                <a:gd name="connsiteY268" fmla="*/ 1697518 h 3792573"/>
                <a:gd name="connsiteX269" fmla="*/ 758549 w 4166715"/>
                <a:gd name="connsiteY269" fmla="*/ 1831313 h 3792573"/>
                <a:gd name="connsiteX270" fmla="*/ 768381 w 4166715"/>
                <a:gd name="connsiteY270" fmla="*/ 1833494 h 3792573"/>
                <a:gd name="connsiteX271" fmla="*/ 859421 w 4166715"/>
                <a:gd name="connsiteY271" fmla="*/ 1780049 h 3792573"/>
                <a:gd name="connsiteX272" fmla="*/ 1028392 w 4166715"/>
                <a:gd name="connsiteY272" fmla="*/ 1889121 h 3792573"/>
                <a:gd name="connsiteX273" fmla="*/ 1029121 w 4166715"/>
                <a:gd name="connsiteY273" fmla="*/ 1889484 h 3792573"/>
                <a:gd name="connsiteX274" fmla="*/ 1029849 w 4166715"/>
                <a:gd name="connsiteY274" fmla="*/ 1889848 h 3792573"/>
                <a:gd name="connsiteX275" fmla="*/ 1030213 w 4166715"/>
                <a:gd name="connsiteY275" fmla="*/ 1889848 h 3792573"/>
                <a:gd name="connsiteX276" fmla="*/ 1031670 w 4166715"/>
                <a:gd name="connsiteY276" fmla="*/ 1890212 h 3792573"/>
                <a:gd name="connsiteX277" fmla="*/ 1032398 w 4166715"/>
                <a:gd name="connsiteY277" fmla="*/ 1890212 h 3792573"/>
                <a:gd name="connsiteX278" fmla="*/ 1032762 w 4166715"/>
                <a:gd name="connsiteY278" fmla="*/ 1890212 h 3792573"/>
                <a:gd name="connsiteX279" fmla="*/ 1033126 w 4166715"/>
                <a:gd name="connsiteY279" fmla="*/ 1890212 h 3792573"/>
                <a:gd name="connsiteX280" fmla="*/ 1161676 w 4166715"/>
                <a:gd name="connsiteY280" fmla="*/ 1878214 h 3792573"/>
                <a:gd name="connsiteX281" fmla="*/ 1229774 w 4166715"/>
                <a:gd name="connsiteY281" fmla="*/ 1928023 h 3792573"/>
                <a:gd name="connsiteX282" fmla="*/ 1235965 w 4166715"/>
                <a:gd name="connsiteY282" fmla="*/ 1989830 h 3792573"/>
                <a:gd name="connsiteX283" fmla="*/ 1011277 w 4166715"/>
                <a:gd name="connsiteY283" fmla="*/ 2001465 h 3792573"/>
                <a:gd name="connsiteX284" fmla="*/ 962479 w 4166715"/>
                <a:gd name="connsiteY284" fmla="*/ 1943657 h 3792573"/>
                <a:gd name="connsiteX285" fmla="*/ 957017 w 4166715"/>
                <a:gd name="connsiteY285" fmla="*/ 1941112 h 3792573"/>
                <a:gd name="connsiteX286" fmla="*/ 957017 w 4166715"/>
                <a:gd name="connsiteY286" fmla="*/ 1941112 h 3792573"/>
                <a:gd name="connsiteX287" fmla="*/ 951554 w 4166715"/>
                <a:gd name="connsiteY287" fmla="*/ 1943657 h 3792573"/>
                <a:gd name="connsiteX288" fmla="*/ 876173 w 4166715"/>
                <a:gd name="connsiteY288" fmla="*/ 2030187 h 3792573"/>
                <a:gd name="connsiteX289" fmla="*/ 801520 w 4166715"/>
                <a:gd name="connsiteY289" fmla="*/ 1962562 h 3792573"/>
                <a:gd name="connsiteX290" fmla="*/ 800427 w 4166715"/>
                <a:gd name="connsiteY290" fmla="*/ 1961835 h 3792573"/>
                <a:gd name="connsiteX291" fmla="*/ 799699 w 4166715"/>
                <a:gd name="connsiteY291" fmla="*/ 1961472 h 3792573"/>
                <a:gd name="connsiteX292" fmla="*/ 799699 w 4166715"/>
                <a:gd name="connsiteY292" fmla="*/ 1961472 h 3792573"/>
                <a:gd name="connsiteX293" fmla="*/ 797514 w 4166715"/>
                <a:gd name="connsiteY293" fmla="*/ 1960745 h 3792573"/>
                <a:gd name="connsiteX294" fmla="*/ 797150 w 4166715"/>
                <a:gd name="connsiteY294" fmla="*/ 1960745 h 3792573"/>
                <a:gd name="connsiteX295" fmla="*/ 797150 w 4166715"/>
                <a:gd name="connsiteY295" fmla="*/ 1960745 h 3792573"/>
                <a:gd name="connsiteX296" fmla="*/ 693728 w 4166715"/>
                <a:gd name="connsiteY296" fmla="*/ 1958563 h 3792573"/>
                <a:gd name="connsiteX297" fmla="*/ 675520 w 4166715"/>
                <a:gd name="connsiteY297" fmla="*/ 1869488 h 3792573"/>
                <a:gd name="connsiteX298" fmla="*/ 668237 w 4166715"/>
                <a:gd name="connsiteY298" fmla="*/ 1863671 h 3792573"/>
                <a:gd name="connsiteX299" fmla="*/ 529855 w 4166715"/>
                <a:gd name="connsiteY299" fmla="*/ 1863671 h 3792573"/>
                <a:gd name="connsiteX300" fmla="*/ 529855 w 4166715"/>
                <a:gd name="connsiteY300" fmla="*/ 1863671 h 3792573"/>
                <a:gd name="connsiteX301" fmla="*/ 529855 w 4166715"/>
                <a:gd name="connsiteY301" fmla="*/ 1863671 h 3792573"/>
                <a:gd name="connsiteX302" fmla="*/ 529491 w 4166715"/>
                <a:gd name="connsiteY302" fmla="*/ 1863671 h 3792573"/>
                <a:gd name="connsiteX303" fmla="*/ 527670 w 4166715"/>
                <a:gd name="connsiteY303" fmla="*/ 1864034 h 3792573"/>
                <a:gd name="connsiteX304" fmla="*/ 526942 w 4166715"/>
                <a:gd name="connsiteY304" fmla="*/ 1864398 h 3792573"/>
                <a:gd name="connsiteX305" fmla="*/ 526213 w 4166715"/>
                <a:gd name="connsiteY305" fmla="*/ 1864761 h 3792573"/>
                <a:gd name="connsiteX306" fmla="*/ 525849 w 4166715"/>
                <a:gd name="connsiteY306" fmla="*/ 1865125 h 3792573"/>
                <a:gd name="connsiteX307" fmla="*/ 525485 w 4166715"/>
                <a:gd name="connsiteY307" fmla="*/ 1865125 h 3792573"/>
                <a:gd name="connsiteX308" fmla="*/ 448647 w 4166715"/>
                <a:gd name="connsiteY308" fmla="*/ 1917843 h 3792573"/>
                <a:gd name="connsiteX309" fmla="*/ 230878 w 4166715"/>
                <a:gd name="connsiteY309" fmla="*/ 1988012 h 3792573"/>
                <a:gd name="connsiteX310" fmla="*/ 230150 w 4166715"/>
                <a:gd name="connsiteY310" fmla="*/ 1988376 h 3792573"/>
                <a:gd name="connsiteX311" fmla="*/ 228693 w 4166715"/>
                <a:gd name="connsiteY311" fmla="*/ 1989103 h 3792573"/>
                <a:gd name="connsiteX312" fmla="*/ 228329 w 4166715"/>
                <a:gd name="connsiteY312" fmla="*/ 1989467 h 3792573"/>
                <a:gd name="connsiteX313" fmla="*/ 96867 w 4166715"/>
                <a:gd name="connsiteY313" fmla="*/ 2103628 h 3792573"/>
                <a:gd name="connsiteX314" fmla="*/ 96503 w 4166715"/>
                <a:gd name="connsiteY314" fmla="*/ 2103992 h 3792573"/>
                <a:gd name="connsiteX315" fmla="*/ 95774 w 4166715"/>
                <a:gd name="connsiteY315" fmla="*/ 2105083 h 3792573"/>
                <a:gd name="connsiteX316" fmla="*/ 95410 w 4166715"/>
                <a:gd name="connsiteY316" fmla="*/ 2105810 h 3792573"/>
                <a:gd name="connsiteX317" fmla="*/ 728 w 4166715"/>
                <a:gd name="connsiteY317" fmla="*/ 2290141 h 3792573"/>
                <a:gd name="connsiteX318" fmla="*/ 0 w 4166715"/>
                <a:gd name="connsiteY318" fmla="*/ 2293777 h 3792573"/>
                <a:gd name="connsiteX319" fmla="*/ 7283 w 4166715"/>
                <a:gd name="connsiteY319" fmla="*/ 2468655 h 3792573"/>
                <a:gd name="connsiteX320" fmla="*/ 7283 w 4166715"/>
                <a:gd name="connsiteY320" fmla="*/ 2468655 h 3792573"/>
                <a:gd name="connsiteX321" fmla="*/ 7647 w 4166715"/>
                <a:gd name="connsiteY321" fmla="*/ 2470109 h 3792573"/>
                <a:gd name="connsiteX322" fmla="*/ 7647 w 4166715"/>
                <a:gd name="connsiteY322" fmla="*/ 2470473 h 3792573"/>
                <a:gd name="connsiteX323" fmla="*/ 7647 w 4166715"/>
                <a:gd name="connsiteY323" fmla="*/ 2470473 h 3792573"/>
                <a:gd name="connsiteX324" fmla="*/ 8376 w 4166715"/>
                <a:gd name="connsiteY324" fmla="*/ 2472291 h 3792573"/>
                <a:gd name="connsiteX325" fmla="*/ 8376 w 4166715"/>
                <a:gd name="connsiteY325" fmla="*/ 2472291 h 3792573"/>
                <a:gd name="connsiteX326" fmla="*/ 115439 w 4166715"/>
                <a:gd name="connsiteY326" fmla="*/ 2637352 h 3792573"/>
                <a:gd name="connsiteX327" fmla="*/ 116896 w 4166715"/>
                <a:gd name="connsiteY327" fmla="*/ 2639170 h 3792573"/>
                <a:gd name="connsiteX328" fmla="*/ 235977 w 4166715"/>
                <a:gd name="connsiteY328" fmla="*/ 2732245 h 3792573"/>
                <a:gd name="connsiteX329" fmla="*/ 235977 w 4166715"/>
                <a:gd name="connsiteY329" fmla="*/ 2732245 h 3792573"/>
                <a:gd name="connsiteX330" fmla="*/ 235977 w 4166715"/>
                <a:gd name="connsiteY330" fmla="*/ 2732245 h 3792573"/>
                <a:gd name="connsiteX331" fmla="*/ 236705 w 4166715"/>
                <a:gd name="connsiteY331" fmla="*/ 2732608 h 3792573"/>
                <a:gd name="connsiteX332" fmla="*/ 237797 w 4166715"/>
                <a:gd name="connsiteY332" fmla="*/ 2732972 h 3792573"/>
                <a:gd name="connsiteX333" fmla="*/ 238890 w 4166715"/>
                <a:gd name="connsiteY333" fmla="*/ 2733335 h 3792573"/>
                <a:gd name="connsiteX334" fmla="*/ 239618 w 4166715"/>
                <a:gd name="connsiteY334" fmla="*/ 2733699 h 3792573"/>
                <a:gd name="connsiteX335" fmla="*/ 473410 w 4166715"/>
                <a:gd name="connsiteY335" fmla="*/ 2750060 h 3792573"/>
                <a:gd name="connsiteX336" fmla="*/ 654398 w 4166715"/>
                <a:gd name="connsiteY336" fmla="*/ 2750060 h 3792573"/>
                <a:gd name="connsiteX337" fmla="*/ 605237 w 4166715"/>
                <a:gd name="connsiteY337" fmla="*/ 2863858 h 3792573"/>
                <a:gd name="connsiteX338" fmla="*/ 605237 w 4166715"/>
                <a:gd name="connsiteY338" fmla="*/ 2864221 h 3792573"/>
                <a:gd name="connsiteX339" fmla="*/ 604872 w 4166715"/>
                <a:gd name="connsiteY339" fmla="*/ 2864948 h 3792573"/>
                <a:gd name="connsiteX340" fmla="*/ 604508 w 4166715"/>
                <a:gd name="connsiteY340" fmla="*/ 2866766 h 3792573"/>
                <a:gd name="connsiteX341" fmla="*/ 604508 w 4166715"/>
                <a:gd name="connsiteY341" fmla="*/ 2867130 h 3792573"/>
                <a:gd name="connsiteX342" fmla="*/ 604508 w 4166715"/>
                <a:gd name="connsiteY342" fmla="*/ 2867494 h 3792573"/>
                <a:gd name="connsiteX343" fmla="*/ 605237 w 4166715"/>
                <a:gd name="connsiteY343" fmla="*/ 2869675 h 3792573"/>
                <a:gd name="connsiteX344" fmla="*/ 605237 w 4166715"/>
                <a:gd name="connsiteY344" fmla="*/ 2870038 h 3792573"/>
                <a:gd name="connsiteX345" fmla="*/ 606693 w 4166715"/>
                <a:gd name="connsiteY345" fmla="*/ 2871856 h 3792573"/>
                <a:gd name="connsiteX346" fmla="*/ 804797 w 4166715"/>
                <a:gd name="connsiteY346" fmla="*/ 3064913 h 3792573"/>
                <a:gd name="connsiteX347" fmla="*/ 751266 w 4166715"/>
                <a:gd name="connsiteY347" fmla="*/ 3174348 h 3792573"/>
                <a:gd name="connsiteX348" fmla="*/ 750537 w 4166715"/>
                <a:gd name="connsiteY348" fmla="*/ 3176166 h 3792573"/>
                <a:gd name="connsiteX349" fmla="*/ 728687 w 4166715"/>
                <a:gd name="connsiteY349" fmla="*/ 3298326 h 3792573"/>
                <a:gd name="connsiteX350" fmla="*/ 728687 w 4166715"/>
                <a:gd name="connsiteY350" fmla="*/ 3298690 h 3792573"/>
                <a:gd name="connsiteX351" fmla="*/ 728687 w 4166715"/>
                <a:gd name="connsiteY351" fmla="*/ 3299054 h 3792573"/>
                <a:gd name="connsiteX352" fmla="*/ 728687 w 4166715"/>
                <a:gd name="connsiteY352" fmla="*/ 3299781 h 3792573"/>
                <a:gd name="connsiteX353" fmla="*/ 728687 w 4166715"/>
                <a:gd name="connsiteY353" fmla="*/ 3300871 h 3792573"/>
                <a:gd name="connsiteX354" fmla="*/ 765104 w 4166715"/>
                <a:gd name="connsiteY354" fmla="*/ 3525923 h 3792573"/>
                <a:gd name="connsiteX355" fmla="*/ 765104 w 4166715"/>
                <a:gd name="connsiteY355" fmla="*/ 3525923 h 3792573"/>
                <a:gd name="connsiteX356" fmla="*/ 765468 w 4166715"/>
                <a:gd name="connsiteY356" fmla="*/ 3526650 h 3792573"/>
                <a:gd name="connsiteX357" fmla="*/ 765832 w 4166715"/>
                <a:gd name="connsiteY357" fmla="*/ 3527740 h 3792573"/>
                <a:gd name="connsiteX358" fmla="*/ 765832 w 4166715"/>
                <a:gd name="connsiteY358" fmla="*/ 3528104 h 3792573"/>
                <a:gd name="connsiteX359" fmla="*/ 766560 w 4166715"/>
                <a:gd name="connsiteY359" fmla="*/ 3528831 h 3792573"/>
                <a:gd name="connsiteX360" fmla="*/ 766924 w 4166715"/>
                <a:gd name="connsiteY360" fmla="*/ 3529195 h 3792573"/>
                <a:gd name="connsiteX361" fmla="*/ 862335 w 4166715"/>
                <a:gd name="connsiteY361" fmla="*/ 3633904 h 3792573"/>
                <a:gd name="connsiteX362" fmla="*/ 864884 w 4166715"/>
                <a:gd name="connsiteY362" fmla="*/ 3790239 h 3792573"/>
                <a:gd name="connsiteX363" fmla="*/ 867433 w 4166715"/>
                <a:gd name="connsiteY363" fmla="*/ 3795693 h 3792573"/>
                <a:gd name="connsiteX364" fmla="*/ 872167 w 4166715"/>
                <a:gd name="connsiteY364" fmla="*/ 3797511 h 3792573"/>
                <a:gd name="connsiteX365" fmla="*/ 873624 w 4166715"/>
                <a:gd name="connsiteY365" fmla="*/ 3797511 h 3792573"/>
                <a:gd name="connsiteX366" fmla="*/ 1107052 w 4166715"/>
                <a:gd name="connsiteY366" fmla="*/ 3754973 h 3792573"/>
                <a:gd name="connsiteX367" fmla="*/ 1107416 w 4166715"/>
                <a:gd name="connsiteY367" fmla="*/ 3754609 h 3792573"/>
                <a:gd name="connsiteX368" fmla="*/ 1108872 w 4166715"/>
                <a:gd name="connsiteY368" fmla="*/ 3753882 h 3792573"/>
                <a:gd name="connsiteX369" fmla="*/ 1109965 w 4166715"/>
                <a:gd name="connsiteY369" fmla="*/ 3753155 h 3792573"/>
                <a:gd name="connsiteX370" fmla="*/ 1110329 w 4166715"/>
                <a:gd name="connsiteY370" fmla="*/ 3752792 h 3792573"/>
                <a:gd name="connsiteX371" fmla="*/ 1111421 w 4166715"/>
                <a:gd name="connsiteY371" fmla="*/ 3751701 h 3792573"/>
                <a:gd name="connsiteX372" fmla="*/ 1111785 w 4166715"/>
                <a:gd name="connsiteY372" fmla="*/ 3751337 h 3792573"/>
                <a:gd name="connsiteX373" fmla="*/ 1298965 w 4166715"/>
                <a:gd name="connsiteY373" fmla="*/ 3479385 h 3792573"/>
                <a:gd name="connsiteX374" fmla="*/ 1299329 w 4166715"/>
                <a:gd name="connsiteY374" fmla="*/ 3479022 h 3792573"/>
                <a:gd name="connsiteX375" fmla="*/ 1299693 w 4166715"/>
                <a:gd name="connsiteY375" fmla="*/ 3478295 h 3792573"/>
                <a:gd name="connsiteX376" fmla="*/ 1300057 w 4166715"/>
                <a:gd name="connsiteY376" fmla="*/ 3477568 h 3792573"/>
                <a:gd name="connsiteX377" fmla="*/ 1300421 w 4166715"/>
                <a:gd name="connsiteY377" fmla="*/ 3477204 h 3792573"/>
                <a:gd name="connsiteX378" fmla="*/ 1329190 w 4166715"/>
                <a:gd name="connsiteY378" fmla="*/ 3367041 h 3792573"/>
                <a:gd name="connsiteX379" fmla="*/ 1444994 w 4166715"/>
                <a:gd name="connsiteY379" fmla="*/ 3218341 h 3792573"/>
                <a:gd name="connsiteX380" fmla="*/ 1445358 w 4166715"/>
                <a:gd name="connsiteY380" fmla="*/ 3217613 h 3792573"/>
                <a:gd name="connsiteX381" fmla="*/ 1445722 w 4166715"/>
                <a:gd name="connsiteY381" fmla="*/ 3217250 h 3792573"/>
                <a:gd name="connsiteX382" fmla="*/ 1445722 w 4166715"/>
                <a:gd name="connsiteY382" fmla="*/ 3216886 h 3792573"/>
                <a:gd name="connsiteX383" fmla="*/ 1446450 w 4166715"/>
                <a:gd name="connsiteY383" fmla="*/ 3214705 h 3792573"/>
                <a:gd name="connsiteX384" fmla="*/ 1494884 w 4166715"/>
                <a:gd name="connsiteY384" fmla="*/ 2898034 h 3792573"/>
                <a:gd name="connsiteX385" fmla="*/ 1561889 w 4166715"/>
                <a:gd name="connsiteY385" fmla="*/ 2812230 h 3792573"/>
                <a:gd name="connsiteX386" fmla="*/ 1561889 w 4166715"/>
                <a:gd name="connsiteY386" fmla="*/ 2812230 h 3792573"/>
                <a:gd name="connsiteX387" fmla="*/ 1561889 w 4166715"/>
                <a:gd name="connsiteY387" fmla="*/ 2812230 h 3792573"/>
                <a:gd name="connsiteX388" fmla="*/ 1562982 w 4166715"/>
                <a:gd name="connsiteY388" fmla="*/ 2810776 h 3792573"/>
                <a:gd name="connsiteX389" fmla="*/ 1663126 w 4166715"/>
                <a:gd name="connsiteY389" fmla="*/ 2582089 h 3792573"/>
                <a:gd name="connsiteX390" fmla="*/ 1663126 w 4166715"/>
                <a:gd name="connsiteY390" fmla="*/ 2582089 h 3792573"/>
                <a:gd name="connsiteX391" fmla="*/ 1678785 w 4166715"/>
                <a:gd name="connsiteY391" fmla="*/ 2545732 h 3792573"/>
                <a:gd name="connsiteX392" fmla="*/ 1764363 w 4166715"/>
                <a:gd name="connsiteY392" fmla="*/ 2488651 h 3792573"/>
                <a:gd name="connsiteX393" fmla="*/ 1765092 w 4166715"/>
                <a:gd name="connsiteY393" fmla="*/ 2487924 h 3792573"/>
                <a:gd name="connsiteX394" fmla="*/ 1765820 w 4166715"/>
                <a:gd name="connsiteY394" fmla="*/ 2487197 h 3792573"/>
                <a:gd name="connsiteX395" fmla="*/ 1766184 w 4166715"/>
                <a:gd name="connsiteY395" fmla="*/ 2486833 h 3792573"/>
                <a:gd name="connsiteX396" fmla="*/ 1931514 w 4166715"/>
                <a:gd name="connsiteY396" fmla="*/ 2282870 h 3792573"/>
                <a:gd name="connsiteX397" fmla="*/ 1931878 w 4166715"/>
                <a:gd name="connsiteY397" fmla="*/ 2282506 h 3792573"/>
                <a:gd name="connsiteX398" fmla="*/ 1932242 w 4166715"/>
                <a:gd name="connsiteY398" fmla="*/ 2282142 h 3792573"/>
                <a:gd name="connsiteX399" fmla="*/ 1933334 w 4166715"/>
                <a:gd name="connsiteY399" fmla="*/ 2279961 h 3792573"/>
                <a:gd name="connsiteX400" fmla="*/ 1933334 w 4166715"/>
                <a:gd name="connsiteY400" fmla="*/ 2279961 h 3792573"/>
                <a:gd name="connsiteX401" fmla="*/ 1933334 w 4166715"/>
                <a:gd name="connsiteY401" fmla="*/ 2277416 h 3792573"/>
                <a:gd name="connsiteX402" fmla="*/ 1933334 w 4166715"/>
                <a:gd name="connsiteY402" fmla="*/ 2277052 h 3792573"/>
                <a:gd name="connsiteX403" fmla="*/ 1933334 w 4166715"/>
                <a:gd name="connsiteY403" fmla="*/ 2276689 h 3792573"/>
                <a:gd name="connsiteX404" fmla="*/ 1932970 w 4166715"/>
                <a:gd name="connsiteY404" fmla="*/ 2275962 h 3792573"/>
                <a:gd name="connsiteX405" fmla="*/ 1932242 w 4166715"/>
                <a:gd name="connsiteY405" fmla="*/ 2274507 h 3792573"/>
                <a:gd name="connsiteX406" fmla="*/ 1931878 w 4166715"/>
                <a:gd name="connsiteY406" fmla="*/ 2274144 h 3792573"/>
                <a:gd name="connsiteX407" fmla="*/ 1931149 w 4166715"/>
                <a:gd name="connsiteY407" fmla="*/ 2273417 h 3792573"/>
                <a:gd name="connsiteX408" fmla="*/ 1929329 w 4166715"/>
                <a:gd name="connsiteY408" fmla="*/ 2272326 h 3792573"/>
                <a:gd name="connsiteX409" fmla="*/ 1928600 w 4166715"/>
                <a:gd name="connsiteY409" fmla="*/ 2271962 h 3792573"/>
                <a:gd name="connsiteX410" fmla="*/ 1735594 w 4166715"/>
                <a:gd name="connsiteY410" fmla="*/ 2206883 h 3792573"/>
                <a:gd name="connsiteX411" fmla="*/ 1599762 w 4166715"/>
                <a:gd name="connsiteY411" fmla="*/ 2081451 h 3792573"/>
                <a:gd name="connsiteX412" fmla="*/ 1652566 w 4166715"/>
                <a:gd name="connsiteY412" fmla="*/ 2054546 h 3792573"/>
                <a:gd name="connsiteX413" fmla="*/ 1733774 w 4166715"/>
                <a:gd name="connsiteY413" fmla="*/ 2140349 h 3792573"/>
                <a:gd name="connsiteX414" fmla="*/ 1734138 w 4166715"/>
                <a:gd name="connsiteY414" fmla="*/ 2140713 h 3792573"/>
                <a:gd name="connsiteX415" fmla="*/ 1734502 w 4166715"/>
                <a:gd name="connsiteY415" fmla="*/ 2141076 h 3792573"/>
                <a:gd name="connsiteX416" fmla="*/ 1735230 w 4166715"/>
                <a:gd name="connsiteY416" fmla="*/ 2141440 h 3792573"/>
                <a:gd name="connsiteX417" fmla="*/ 1736687 w 4166715"/>
                <a:gd name="connsiteY417" fmla="*/ 2142167 h 3792573"/>
                <a:gd name="connsiteX418" fmla="*/ 1737779 w 4166715"/>
                <a:gd name="connsiteY418" fmla="*/ 2142531 h 3792573"/>
                <a:gd name="connsiteX419" fmla="*/ 1738144 w 4166715"/>
                <a:gd name="connsiteY419" fmla="*/ 2142531 h 3792573"/>
                <a:gd name="connsiteX420" fmla="*/ 2186791 w 4166715"/>
                <a:gd name="connsiteY420" fmla="*/ 2199975 h 3792573"/>
                <a:gd name="connsiteX421" fmla="*/ 2198808 w 4166715"/>
                <a:gd name="connsiteY421" fmla="*/ 2455930 h 3792573"/>
                <a:gd name="connsiteX422" fmla="*/ 2198808 w 4166715"/>
                <a:gd name="connsiteY422" fmla="*/ 2456293 h 3792573"/>
                <a:gd name="connsiteX423" fmla="*/ 2198808 w 4166715"/>
                <a:gd name="connsiteY423" fmla="*/ 2456657 h 3792573"/>
                <a:gd name="connsiteX424" fmla="*/ 2199172 w 4166715"/>
                <a:gd name="connsiteY424" fmla="*/ 2457384 h 3792573"/>
                <a:gd name="connsiteX425" fmla="*/ 2199537 w 4166715"/>
                <a:gd name="connsiteY425" fmla="*/ 2458475 h 3792573"/>
                <a:gd name="connsiteX426" fmla="*/ 2200265 w 4166715"/>
                <a:gd name="connsiteY426" fmla="*/ 2459565 h 3792573"/>
                <a:gd name="connsiteX427" fmla="*/ 2200629 w 4166715"/>
                <a:gd name="connsiteY427" fmla="*/ 2460293 h 3792573"/>
                <a:gd name="connsiteX428" fmla="*/ 2368508 w 4166715"/>
                <a:gd name="connsiteY428" fmla="*/ 2632626 h 3792573"/>
                <a:gd name="connsiteX429" fmla="*/ 2373970 w 4166715"/>
                <a:gd name="connsiteY429" fmla="*/ 2634807 h 3792573"/>
                <a:gd name="connsiteX430" fmla="*/ 2379432 w 4166715"/>
                <a:gd name="connsiteY430" fmla="*/ 2632262 h 3792573"/>
                <a:gd name="connsiteX431" fmla="*/ 2440248 w 4166715"/>
                <a:gd name="connsiteY431" fmla="*/ 2561729 h 3792573"/>
                <a:gd name="connsiteX432" fmla="*/ 2442068 w 4166715"/>
                <a:gd name="connsiteY432" fmla="*/ 2557367 h 3792573"/>
                <a:gd name="connsiteX433" fmla="*/ 2449351 w 4166715"/>
                <a:gd name="connsiteY433" fmla="*/ 2419936 h 3792573"/>
                <a:gd name="connsiteX434" fmla="*/ 2663114 w 4166715"/>
                <a:gd name="connsiteY434" fmla="*/ 2243967 h 3792573"/>
                <a:gd name="connsiteX435" fmla="*/ 2839004 w 4166715"/>
                <a:gd name="connsiteY435" fmla="*/ 2412665 h 3792573"/>
                <a:gd name="connsiteX436" fmla="*/ 2866681 w 4166715"/>
                <a:gd name="connsiteY436" fmla="*/ 2618810 h 3792573"/>
                <a:gd name="connsiteX437" fmla="*/ 2441340 w 4166715"/>
                <a:gd name="connsiteY437" fmla="*/ 2406848 h 3792573"/>
                <a:gd name="connsiteX438" fmla="*/ 2214103 w 4166715"/>
                <a:gd name="connsiteY438" fmla="*/ 2202156 h 3792573"/>
                <a:gd name="connsiteX439" fmla="*/ 2643814 w 4166715"/>
                <a:gd name="connsiteY439" fmla="*/ 2239968 h 3792573"/>
                <a:gd name="connsiteX440" fmla="*/ 2441340 w 4166715"/>
                <a:gd name="connsiteY440" fmla="*/ 2406848 h 3792573"/>
                <a:gd name="connsiteX441" fmla="*/ 2212282 w 4166715"/>
                <a:gd name="connsiteY441" fmla="*/ 2446477 h 3792573"/>
                <a:gd name="connsiteX442" fmla="*/ 2201357 w 4166715"/>
                <a:gd name="connsiteY442" fmla="*/ 2209792 h 3792573"/>
                <a:gd name="connsiteX443" fmla="*/ 2424953 w 4166715"/>
                <a:gd name="connsiteY443" fmla="*/ 2411210 h 3792573"/>
                <a:gd name="connsiteX444" fmla="*/ 2212282 w 4166715"/>
                <a:gd name="connsiteY444" fmla="*/ 2446477 h 3792573"/>
                <a:gd name="connsiteX445" fmla="*/ 1666040 w 4166715"/>
                <a:gd name="connsiteY445" fmla="*/ 2047638 h 3792573"/>
                <a:gd name="connsiteX446" fmla="*/ 1861594 w 4166715"/>
                <a:gd name="connsiteY446" fmla="*/ 1967652 h 3792573"/>
                <a:gd name="connsiteX447" fmla="*/ 1738144 w 4166715"/>
                <a:gd name="connsiteY447" fmla="*/ 2123625 h 3792573"/>
                <a:gd name="connsiteX448" fmla="*/ 1666040 w 4166715"/>
                <a:gd name="connsiteY448" fmla="*/ 2047638 h 3792573"/>
                <a:gd name="connsiteX449" fmla="*/ 1768005 w 4166715"/>
                <a:gd name="connsiteY449" fmla="*/ 2374853 h 3792573"/>
                <a:gd name="connsiteX450" fmla="*/ 1740693 w 4166715"/>
                <a:gd name="connsiteY450" fmla="*/ 2223244 h 3792573"/>
                <a:gd name="connsiteX451" fmla="*/ 1909300 w 4166715"/>
                <a:gd name="connsiteY451" fmla="*/ 2279961 h 3792573"/>
                <a:gd name="connsiteX452" fmla="*/ 1768005 w 4166715"/>
                <a:gd name="connsiteY452" fmla="*/ 2374853 h 3792573"/>
                <a:gd name="connsiteX453" fmla="*/ 1889271 w 4166715"/>
                <a:gd name="connsiteY453" fmla="*/ 2310865 h 3792573"/>
                <a:gd name="connsiteX454" fmla="*/ 1768005 w 4166715"/>
                <a:gd name="connsiteY454" fmla="*/ 2460656 h 3792573"/>
                <a:gd name="connsiteX455" fmla="*/ 1769826 w 4166715"/>
                <a:gd name="connsiteY455" fmla="*/ 2391214 h 3792573"/>
                <a:gd name="connsiteX456" fmla="*/ 1889271 w 4166715"/>
                <a:gd name="connsiteY456" fmla="*/ 2310865 h 3792573"/>
                <a:gd name="connsiteX457" fmla="*/ 1754531 w 4166715"/>
                <a:gd name="connsiteY457" fmla="*/ 2382852 h 3792573"/>
                <a:gd name="connsiteX458" fmla="*/ 1525837 w 4166715"/>
                <a:gd name="connsiteY458" fmla="*/ 2480653 h 3792573"/>
                <a:gd name="connsiteX459" fmla="*/ 1726854 w 4166715"/>
                <a:gd name="connsiteY459" fmla="*/ 2229424 h 3792573"/>
                <a:gd name="connsiteX460" fmla="*/ 1754531 w 4166715"/>
                <a:gd name="connsiteY460" fmla="*/ 2382852 h 3792573"/>
                <a:gd name="connsiteX461" fmla="*/ 1433704 w 4166715"/>
                <a:gd name="connsiteY461" fmla="*/ 3201980 h 3792573"/>
                <a:gd name="connsiteX462" fmla="*/ 1245069 w 4166715"/>
                <a:gd name="connsiteY462" fmla="*/ 3103088 h 3792573"/>
                <a:gd name="connsiteX463" fmla="*/ 1477768 w 4166715"/>
                <a:gd name="connsiteY463" fmla="*/ 2912213 h 3792573"/>
                <a:gd name="connsiteX464" fmla="*/ 1433704 w 4166715"/>
                <a:gd name="connsiteY464" fmla="*/ 3201980 h 3792573"/>
                <a:gd name="connsiteX465" fmla="*/ 1325184 w 4166715"/>
                <a:gd name="connsiteY465" fmla="*/ 3347772 h 3792573"/>
                <a:gd name="connsiteX466" fmla="*/ 1245069 w 4166715"/>
                <a:gd name="connsiteY466" fmla="*/ 3119449 h 3792573"/>
                <a:gd name="connsiteX467" fmla="*/ 1428242 w 4166715"/>
                <a:gd name="connsiteY467" fmla="*/ 3215432 h 3792573"/>
                <a:gd name="connsiteX468" fmla="*/ 1325184 w 4166715"/>
                <a:gd name="connsiteY468" fmla="*/ 3347772 h 3792573"/>
                <a:gd name="connsiteX469" fmla="*/ 1289861 w 4166715"/>
                <a:gd name="connsiteY469" fmla="*/ 3460116 h 3792573"/>
                <a:gd name="connsiteX470" fmla="*/ 1179884 w 4166715"/>
                <a:gd name="connsiteY470" fmla="*/ 3344864 h 3792573"/>
                <a:gd name="connsiteX471" fmla="*/ 1313531 w 4166715"/>
                <a:gd name="connsiteY471" fmla="*/ 3368859 h 3792573"/>
                <a:gd name="connsiteX472" fmla="*/ 1289861 w 4166715"/>
                <a:gd name="connsiteY472" fmla="*/ 3460116 h 3792573"/>
                <a:gd name="connsiteX473" fmla="*/ 1108872 w 4166715"/>
                <a:gd name="connsiteY473" fmla="*/ 3729887 h 3792573"/>
                <a:gd name="connsiteX474" fmla="*/ 1033126 w 4166715"/>
                <a:gd name="connsiteY474" fmla="*/ 3472841 h 3792573"/>
                <a:gd name="connsiteX475" fmla="*/ 1280028 w 4166715"/>
                <a:gd name="connsiteY475" fmla="*/ 3481567 h 3792573"/>
                <a:gd name="connsiteX476" fmla="*/ 1108872 w 4166715"/>
                <a:gd name="connsiteY476" fmla="*/ 3729887 h 3792573"/>
                <a:gd name="connsiteX477" fmla="*/ 777849 w 4166715"/>
                <a:gd name="connsiteY477" fmla="*/ 3507017 h 3792573"/>
                <a:gd name="connsiteX478" fmla="*/ 745439 w 4166715"/>
                <a:gd name="connsiteY478" fmla="*/ 3306325 h 3792573"/>
                <a:gd name="connsiteX479" fmla="*/ 943543 w 4166715"/>
                <a:gd name="connsiteY479" fmla="*/ 3325231 h 3792573"/>
                <a:gd name="connsiteX480" fmla="*/ 777849 w 4166715"/>
                <a:gd name="connsiteY480" fmla="*/ 3507017 h 3792573"/>
                <a:gd name="connsiteX481" fmla="*/ 254185 w 4166715"/>
                <a:gd name="connsiteY481" fmla="*/ 2147621 h 3792573"/>
                <a:gd name="connsiteX482" fmla="*/ 116896 w 4166715"/>
                <a:gd name="connsiteY482" fmla="*/ 2105083 h 3792573"/>
                <a:gd name="connsiteX483" fmla="*/ 228693 w 4166715"/>
                <a:gd name="connsiteY483" fmla="*/ 2008009 h 3792573"/>
                <a:gd name="connsiteX484" fmla="*/ 254185 w 4166715"/>
                <a:gd name="connsiteY484" fmla="*/ 2147621 h 3792573"/>
                <a:gd name="connsiteX485" fmla="*/ 241803 w 4166715"/>
                <a:gd name="connsiteY485" fmla="*/ 1998920 h 3792573"/>
                <a:gd name="connsiteX486" fmla="*/ 431532 w 4166715"/>
                <a:gd name="connsiteY486" fmla="*/ 1937839 h 3792573"/>
                <a:gd name="connsiteX487" fmla="*/ 267659 w 4166715"/>
                <a:gd name="connsiteY487" fmla="*/ 2141076 h 3792573"/>
                <a:gd name="connsiteX488" fmla="*/ 241803 w 4166715"/>
                <a:gd name="connsiteY488" fmla="*/ 1998920 h 3792573"/>
                <a:gd name="connsiteX489" fmla="*/ 522572 w 4166715"/>
                <a:gd name="connsiteY489" fmla="*/ 1884031 h 3792573"/>
                <a:gd name="connsiteX490" fmla="*/ 519294 w 4166715"/>
                <a:gd name="connsiteY490" fmla="*/ 2132714 h 3792573"/>
                <a:gd name="connsiteX491" fmla="*/ 279312 w 4166715"/>
                <a:gd name="connsiteY491" fmla="*/ 2150166 h 3792573"/>
                <a:gd name="connsiteX492" fmla="*/ 457387 w 4166715"/>
                <a:gd name="connsiteY492" fmla="*/ 1928750 h 3792573"/>
                <a:gd name="connsiteX493" fmla="*/ 522572 w 4166715"/>
                <a:gd name="connsiteY493" fmla="*/ 1884031 h 3792573"/>
                <a:gd name="connsiteX494" fmla="*/ 866705 w 4166715"/>
                <a:gd name="connsiteY494" fmla="*/ 2040003 h 3792573"/>
                <a:gd name="connsiteX495" fmla="*/ 708659 w 4166715"/>
                <a:gd name="connsiteY495" fmla="*/ 2177434 h 3792573"/>
                <a:gd name="connsiteX496" fmla="*/ 799699 w 4166715"/>
                <a:gd name="connsiteY496" fmla="*/ 1979287 h 3792573"/>
                <a:gd name="connsiteX497" fmla="*/ 866705 w 4166715"/>
                <a:gd name="connsiteY497" fmla="*/ 2040003 h 3792573"/>
                <a:gd name="connsiteX498" fmla="*/ 491982 w 4166715"/>
                <a:gd name="connsiteY498" fmla="*/ 2335224 h 3792573"/>
                <a:gd name="connsiteX499" fmla="*/ 282953 w 4166715"/>
                <a:gd name="connsiteY499" fmla="*/ 2164709 h 3792573"/>
                <a:gd name="connsiteX500" fmla="*/ 518202 w 4166715"/>
                <a:gd name="connsiteY500" fmla="*/ 2147621 h 3792573"/>
                <a:gd name="connsiteX501" fmla="*/ 491982 w 4166715"/>
                <a:gd name="connsiteY501" fmla="*/ 2335224 h 3792573"/>
                <a:gd name="connsiteX502" fmla="*/ 486156 w 4166715"/>
                <a:gd name="connsiteY502" fmla="*/ 2349403 h 3792573"/>
                <a:gd name="connsiteX503" fmla="*/ 288780 w 4166715"/>
                <a:gd name="connsiteY503" fmla="*/ 2524645 h 3792573"/>
                <a:gd name="connsiteX504" fmla="*/ 271665 w 4166715"/>
                <a:gd name="connsiteY504" fmla="*/ 2174161 h 3792573"/>
                <a:gd name="connsiteX505" fmla="*/ 486156 w 4166715"/>
                <a:gd name="connsiteY505" fmla="*/ 2349403 h 3792573"/>
                <a:gd name="connsiteX506" fmla="*/ 496716 w 4166715"/>
                <a:gd name="connsiteY506" fmla="*/ 2359220 h 3792573"/>
                <a:gd name="connsiteX507" fmla="*/ 615069 w 4166715"/>
                <a:gd name="connsiteY507" fmla="*/ 2482107 h 3792573"/>
                <a:gd name="connsiteX508" fmla="*/ 305167 w 4166715"/>
                <a:gd name="connsiteY508" fmla="*/ 2529008 h 3792573"/>
                <a:gd name="connsiteX509" fmla="*/ 496716 w 4166715"/>
                <a:gd name="connsiteY509" fmla="*/ 2359220 h 3792573"/>
                <a:gd name="connsiteX510" fmla="*/ 508370 w 4166715"/>
                <a:gd name="connsiteY510" fmla="*/ 2350130 h 3792573"/>
                <a:gd name="connsiteX511" fmla="*/ 677341 w 4166715"/>
                <a:gd name="connsiteY511" fmla="*/ 2222517 h 3792573"/>
                <a:gd name="connsiteX512" fmla="*/ 626358 w 4166715"/>
                <a:gd name="connsiteY512" fmla="*/ 2472291 h 3792573"/>
                <a:gd name="connsiteX513" fmla="*/ 508370 w 4166715"/>
                <a:gd name="connsiteY513" fmla="*/ 2350130 h 3792573"/>
                <a:gd name="connsiteX514" fmla="*/ 506913 w 4166715"/>
                <a:gd name="connsiteY514" fmla="*/ 2332679 h 3792573"/>
                <a:gd name="connsiteX515" fmla="*/ 532404 w 4166715"/>
                <a:gd name="connsiteY515" fmla="*/ 2149802 h 3792573"/>
                <a:gd name="connsiteX516" fmla="*/ 673335 w 4166715"/>
                <a:gd name="connsiteY516" fmla="*/ 2206883 h 3792573"/>
                <a:gd name="connsiteX517" fmla="*/ 506913 w 4166715"/>
                <a:gd name="connsiteY517" fmla="*/ 2332679 h 3792573"/>
                <a:gd name="connsiteX518" fmla="*/ 1063352 w 4166715"/>
                <a:gd name="connsiteY518" fmla="*/ 2151620 h 3792573"/>
                <a:gd name="connsiteX519" fmla="*/ 1177335 w 4166715"/>
                <a:gd name="connsiteY519" fmla="*/ 2126170 h 3792573"/>
                <a:gd name="connsiteX520" fmla="*/ 952283 w 4166715"/>
                <a:gd name="connsiteY520" fmla="*/ 2316318 h 3792573"/>
                <a:gd name="connsiteX521" fmla="*/ 1063352 w 4166715"/>
                <a:gd name="connsiteY521" fmla="*/ 2151620 h 3792573"/>
                <a:gd name="connsiteX522" fmla="*/ 1134364 w 4166715"/>
                <a:gd name="connsiteY522" fmla="*/ 2294867 h 3792573"/>
                <a:gd name="connsiteX523" fmla="*/ 1147109 w 4166715"/>
                <a:gd name="connsiteY523" fmla="*/ 2462111 h 3792573"/>
                <a:gd name="connsiteX524" fmla="*/ 935895 w 4166715"/>
                <a:gd name="connsiteY524" fmla="*/ 2357038 h 3792573"/>
                <a:gd name="connsiteX525" fmla="*/ 1134364 w 4166715"/>
                <a:gd name="connsiteY525" fmla="*/ 2294867 h 3792573"/>
                <a:gd name="connsiteX526" fmla="*/ 923150 w 4166715"/>
                <a:gd name="connsiteY526" fmla="*/ 2367218 h 3792573"/>
                <a:gd name="connsiteX527" fmla="*/ 1138369 w 4166715"/>
                <a:gd name="connsiteY527" fmla="*/ 2474472 h 3792573"/>
                <a:gd name="connsiteX528" fmla="*/ 910040 w 4166715"/>
                <a:gd name="connsiteY528" fmla="*/ 2576272 h 3792573"/>
                <a:gd name="connsiteX529" fmla="*/ 923150 w 4166715"/>
                <a:gd name="connsiteY529" fmla="*/ 2367218 h 3792573"/>
                <a:gd name="connsiteX530" fmla="*/ 895474 w 4166715"/>
                <a:gd name="connsiteY530" fmla="*/ 2577363 h 3792573"/>
                <a:gd name="connsiteX531" fmla="*/ 649664 w 4166715"/>
                <a:gd name="connsiteY531" fmla="*/ 2486833 h 3792573"/>
                <a:gd name="connsiteX532" fmla="*/ 908947 w 4166715"/>
                <a:gd name="connsiteY532" fmla="*/ 2367582 h 3792573"/>
                <a:gd name="connsiteX533" fmla="*/ 895474 w 4166715"/>
                <a:gd name="connsiteY533" fmla="*/ 2577363 h 3792573"/>
                <a:gd name="connsiteX534" fmla="*/ 1148202 w 4166715"/>
                <a:gd name="connsiteY534" fmla="*/ 2485743 h 3792573"/>
                <a:gd name="connsiteX535" fmla="*/ 1151479 w 4166715"/>
                <a:gd name="connsiteY535" fmla="*/ 2845316 h 3792573"/>
                <a:gd name="connsiteX536" fmla="*/ 914046 w 4166715"/>
                <a:gd name="connsiteY536" fmla="*/ 2589724 h 3792573"/>
                <a:gd name="connsiteX537" fmla="*/ 1148202 w 4166715"/>
                <a:gd name="connsiteY537" fmla="*/ 2485743 h 3792573"/>
                <a:gd name="connsiteX538" fmla="*/ 1162040 w 4166715"/>
                <a:gd name="connsiteY538" fmla="*/ 2462474 h 3792573"/>
                <a:gd name="connsiteX539" fmla="*/ 1148930 w 4166715"/>
                <a:gd name="connsiteY539" fmla="*/ 2294140 h 3792573"/>
                <a:gd name="connsiteX540" fmla="*/ 1380901 w 4166715"/>
                <a:gd name="connsiteY540" fmla="*/ 2339587 h 3792573"/>
                <a:gd name="connsiteX541" fmla="*/ 1162040 w 4166715"/>
                <a:gd name="connsiteY541" fmla="*/ 2462474 h 3792573"/>
                <a:gd name="connsiteX542" fmla="*/ 1135456 w 4166715"/>
                <a:gd name="connsiteY542" fmla="*/ 2279234 h 3792573"/>
                <a:gd name="connsiteX543" fmla="*/ 949005 w 4166715"/>
                <a:gd name="connsiteY543" fmla="*/ 2337769 h 3792573"/>
                <a:gd name="connsiteX544" fmla="*/ 1188259 w 4166715"/>
                <a:gd name="connsiteY544" fmla="*/ 2135623 h 3792573"/>
                <a:gd name="connsiteX545" fmla="*/ 1135456 w 4166715"/>
                <a:gd name="connsiteY545" fmla="*/ 2279234 h 3792573"/>
                <a:gd name="connsiteX546" fmla="*/ 1203554 w 4166715"/>
                <a:gd name="connsiteY546" fmla="*/ 2093812 h 3792573"/>
                <a:gd name="connsiteX547" fmla="*/ 1159855 w 4166715"/>
                <a:gd name="connsiteY547" fmla="*/ 2008009 h 3792573"/>
                <a:gd name="connsiteX548" fmla="*/ 1234508 w 4166715"/>
                <a:gd name="connsiteY548" fmla="*/ 2004010 h 3792573"/>
                <a:gd name="connsiteX549" fmla="*/ 1203554 w 4166715"/>
                <a:gd name="connsiteY549" fmla="*/ 2093812 h 3792573"/>
                <a:gd name="connsiteX550" fmla="*/ 1147838 w 4166715"/>
                <a:gd name="connsiteY550" fmla="*/ 2016007 h 3792573"/>
                <a:gd name="connsiteX551" fmla="*/ 1194086 w 4166715"/>
                <a:gd name="connsiteY551" fmla="*/ 2106901 h 3792573"/>
                <a:gd name="connsiteX552" fmla="*/ 1074277 w 4166715"/>
                <a:gd name="connsiteY552" fmla="*/ 2133805 h 3792573"/>
                <a:gd name="connsiteX553" fmla="*/ 1147838 w 4166715"/>
                <a:gd name="connsiteY553" fmla="*/ 2016007 h 3792573"/>
                <a:gd name="connsiteX554" fmla="*/ 1060439 w 4166715"/>
                <a:gd name="connsiteY554" fmla="*/ 2128351 h 3792573"/>
                <a:gd name="connsiteX555" fmla="*/ 1019288 w 4166715"/>
                <a:gd name="connsiteY555" fmla="*/ 2015280 h 3792573"/>
                <a:gd name="connsiteX556" fmla="*/ 1134728 w 4166715"/>
                <a:gd name="connsiteY556" fmla="*/ 2009463 h 3792573"/>
                <a:gd name="connsiteX557" fmla="*/ 1060439 w 4166715"/>
                <a:gd name="connsiteY557" fmla="*/ 2128351 h 3792573"/>
                <a:gd name="connsiteX558" fmla="*/ 921693 w 4166715"/>
                <a:gd name="connsiteY558" fmla="*/ 2335587 h 3792573"/>
                <a:gd name="connsiteX559" fmla="*/ 887098 w 4166715"/>
                <a:gd name="connsiteY559" fmla="*/ 2053819 h 3792573"/>
                <a:gd name="connsiteX560" fmla="*/ 1048786 w 4166715"/>
                <a:gd name="connsiteY560" fmla="*/ 2147621 h 3792573"/>
                <a:gd name="connsiteX561" fmla="*/ 921693 w 4166715"/>
                <a:gd name="connsiteY561" fmla="*/ 2335587 h 3792573"/>
                <a:gd name="connsiteX562" fmla="*/ 907491 w 4166715"/>
                <a:gd name="connsiteY562" fmla="*/ 2341041 h 3792573"/>
                <a:gd name="connsiteX563" fmla="*/ 700283 w 4166715"/>
                <a:gd name="connsiteY563" fmla="*/ 2204338 h 3792573"/>
                <a:gd name="connsiteX564" fmla="*/ 872167 w 4166715"/>
                <a:gd name="connsiteY564" fmla="*/ 2054546 h 3792573"/>
                <a:gd name="connsiteX565" fmla="*/ 907491 w 4166715"/>
                <a:gd name="connsiteY565" fmla="*/ 2341041 h 3792573"/>
                <a:gd name="connsiteX566" fmla="*/ 695549 w 4166715"/>
                <a:gd name="connsiteY566" fmla="*/ 2171980 h 3792573"/>
                <a:gd name="connsiteX567" fmla="*/ 695549 w 4166715"/>
                <a:gd name="connsiteY567" fmla="*/ 1972379 h 3792573"/>
                <a:gd name="connsiteX568" fmla="*/ 786225 w 4166715"/>
                <a:gd name="connsiteY568" fmla="*/ 1974560 h 3792573"/>
                <a:gd name="connsiteX569" fmla="*/ 695549 w 4166715"/>
                <a:gd name="connsiteY569" fmla="*/ 2171980 h 3792573"/>
                <a:gd name="connsiteX570" fmla="*/ 680982 w 4166715"/>
                <a:gd name="connsiteY570" fmla="*/ 2194158 h 3792573"/>
                <a:gd name="connsiteX571" fmla="*/ 538959 w 4166715"/>
                <a:gd name="connsiteY571" fmla="*/ 2136714 h 3792573"/>
                <a:gd name="connsiteX572" fmla="*/ 680982 w 4166715"/>
                <a:gd name="connsiteY572" fmla="*/ 1983286 h 3792573"/>
                <a:gd name="connsiteX573" fmla="*/ 680982 w 4166715"/>
                <a:gd name="connsiteY573" fmla="*/ 2194158 h 3792573"/>
                <a:gd name="connsiteX574" fmla="*/ 533861 w 4166715"/>
                <a:gd name="connsiteY574" fmla="*/ 2120716 h 3792573"/>
                <a:gd name="connsiteX575" fmla="*/ 537138 w 4166715"/>
                <a:gd name="connsiteY575" fmla="*/ 1882940 h 3792573"/>
                <a:gd name="connsiteX576" fmla="*/ 676612 w 4166715"/>
                <a:gd name="connsiteY576" fmla="*/ 1966562 h 3792573"/>
                <a:gd name="connsiteX577" fmla="*/ 533861 w 4166715"/>
                <a:gd name="connsiteY577" fmla="*/ 2120716 h 3792573"/>
                <a:gd name="connsiteX578" fmla="*/ 274214 w 4166715"/>
                <a:gd name="connsiteY578" fmla="*/ 2530462 h 3792573"/>
                <a:gd name="connsiteX579" fmla="*/ 27312 w 4166715"/>
                <a:gd name="connsiteY579" fmla="*/ 2463201 h 3792573"/>
                <a:gd name="connsiteX580" fmla="*/ 257098 w 4166715"/>
                <a:gd name="connsiteY580" fmla="*/ 2177797 h 3792573"/>
                <a:gd name="connsiteX581" fmla="*/ 274214 w 4166715"/>
                <a:gd name="connsiteY581" fmla="*/ 2530462 h 3792573"/>
                <a:gd name="connsiteX582" fmla="*/ 288052 w 4166715"/>
                <a:gd name="connsiteY582" fmla="*/ 2546459 h 3792573"/>
                <a:gd name="connsiteX583" fmla="*/ 595768 w 4166715"/>
                <a:gd name="connsiteY583" fmla="*/ 2499922 h 3792573"/>
                <a:gd name="connsiteX584" fmla="*/ 251636 w 4166715"/>
                <a:gd name="connsiteY584" fmla="*/ 2710067 h 3792573"/>
                <a:gd name="connsiteX585" fmla="*/ 288052 w 4166715"/>
                <a:gd name="connsiteY585" fmla="*/ 2546459 h 3792573"/>
                <a:gd name="connsiteX586" fmla="*/ 693000 w 4166715"/>
                <a:gd name="connsiteY586" fmla="*/ 2217063 h 3792573"/>
                <a:gd name="connsiteX587" fmla="*/ 901664 w 4166715"/>
                <a:gd name="connsiteY587" fmla="*/ 2354493 h 3792573"/>
                <a:gd name="connsiteX588" fmla="*/ 640560 w 4166715"/>
                <a:gd name="connsiteY588" fmla="*/ 2474836 h 3792573"/>
                <a:gd name="connsiteX589" fmla="*/ 693000 w 4166715"/>
                <a:gd name="connsiteY589" fmla="*/ 2217063 h 3792573"/>
                <a:gd name="connsiteX590" fmla="*/ 886005 w 4166715"/>
                <a:gd name="connsiteY590" fmla="*/ 2589361 h 3792573"/>
                <a:gd name="connsiteX591" fmla="*/ 671878 w 4166715"/>
                <a:gd name="connsiteY591" fmla="*/ 2729336 h 3792573"/>
                <a:gd name="connsiteX592" fmla="*/ 639468 w 4166715"/>
                <a:gd name="connsiteY592" fmla="*/ 2498468 h 3792573"/>
                <a:gd name="connsiteX593" fmla="*/ 886005 w 4166715"/>
                <a:gd name="connsiteY593" fmla="*/ 2589361 h 3792573"/>
                <a:gd name="connsiteX594" fmla="*/ 900936 w 4166715"/>
                <a:gd name="connsiteY594" fmla="*/ 2596996 h 3792573"/>
                <a:gd name="connsiteX595" fmla="*/ 1137277 w 4166715"/>
                <a:gd name="connsiteY595" fmla="*/ 2851133 h 3792573"/>
                <a:gd name="connsiteX596" fmla="*/ 684260 w 4166715"/>
                <a:gd name="connsiteY596" fmla="*/ 2738425 h 3792573"/>
                <a:gd name="connsiteX597" fmla="*/ 900936 w 4166715"/>
                <a:gd name="connsiteY597" fmla="*/ 2596996 h 3792573"/>
                <a:gd name="connsiteX598" fmla="*/ 1087022 w 4166715"/>
                <a:gd name="connsiteY598" fmla="*/ 2853678 h 3792573"/>
                <a:gd name="connsiteX599" fmla="*/ 786589 w 4166715"/>
                <a:gd name="connsiteY599" fmla="*/ 2840589 h 3792573"/>
                <a:gd name="connsiteX600" fmla="*/ 692636 w 4166715"/>
                <a:gd name="connsiteY600" fmla="*/ 2755513 h 3792573"/>
                <a:gd name="connsiteX601" fmla="*/ 1087022 w 4166715"/>
                <a:gd name="connsiteY601" fmla="*/ 2853678 h 3792573"/>
                <a:gd name="connsiteX602" fmla="*/ 1133635 w 4166715"/>
                <a:gd name="connsiteY602" fmla="*/ 2870402 h 3792573"/>
                <a:gd name="connsiteX603" fmla="*/ 820092 w 4166715"/>
                <a:gd name="connsiteY603" fmla="*/ 3050370 h 3792573"/>
                <a:gd name="connsiteX604" fmla="*/ 792052 w 4166715"/>
                <a:gd name="connsiteY604" fmla="*/ 2855495 h 3792573"/>
                <a:gd name="connsiteX605" fmla="*/ 1133635 w 4166715"/>
                <a:gd name="connsiteY605" fmla="*/ 2870402 h 3792573"/>
                <a:gd name="connsiteX606" fmla="*/ 777485 w 4166715"/>
                <a:gd name="connsiteY606" fmla="*/ 2855859 h 3792573"/>
                <a:gd name="connsiteX607" fmla="*/ 804433 w 4166715"/>
                <a:gd name="connsiteY607" fmla="*/ 3042008 h 3792573"/>
                <a:gd name="connsiteX608" fmla="*/ 629271 w 4166715"/>
                <a:gd name="connsiteY608" fmla="*/ 2871129 h 3792573"/>
                <a:gd name="connsiteX609" fmla="*/ 777485 w 4166715"/>
                <a:gd name="connsiteY609" fmla="*/ 2855859 h 3792573"/>
                <a:gd name="connsiteX610" fmla="*/ 1154757 w 4166715"/>
                <a:gd name="connsiteY610" fmla="*/ 2875128 h 3792573"/>
                <a:gd name="connsiteX611" fmla="*/ 1221762 w 4166715"/>
                <a:gd name="connsiteY611" fmla="*/ 3096180 h 3792573"/>
                <a:gd name="connsiteX612" fmla="*/ 837572 w 4166715"/>
                <a:gd name="connsiteY612" fmla="*/ 3057278 h 3792573"/>
                <a:gd name="connsiteX613" fmla="*/ 1154757 w 4166715"/>
                <a:gd name="connsiteY613" fmla="*/ 2875128 h 3792573"/>
                <a:gd name="connsiteX614" fmla="*/ 1025843 w 4166715"/>
                <a:gd name="connsiteY614" fmla="*/ 3452481 h 3792573"/>
                <a:gd name="connsiteX615" fmla="*/ 970127 w 4166715"/>
                <a:gd name="connsiteY615" fmla="*/ 3327412 h 3792573"/>
                <a:gd name="connsiteX616" fmla="*/ 1142375 w 4166715"/>
                <a:gd name="connsiteY616" fmla="*/ 3339774 h 3792573"/>
                <a:gd name="connsiteX617" fmla="*/ 1025843 w 4166715"/>
                <a:gd name="connsiteY617" fmla="*/ 3452481 h 3792573"/>
                <a:gd name="connsiteX618" fmla="*/ 1159127 w 4166715"/>
                <a:gd name="connsiteY618" fmla="*/ 3344137 h 3792573"/>
                <a:gd name="connsiteX619" fmla="*/ 1276023 w 4166715"/>
                <a:gd name="connsiteY619" fmla="*/ 3466660 h 3792573"/>
                <a:gd name="connsiteX620" fmla="*/ 1040774 w 4166715"/>
                <a:gd name="connsiteY620" fmla="*/ 3458298 h 3792573"/>
                <a:gd name="connsiteX621" fmla="*/ 1159127 w 4166715"/>
                <a:gd name="connsiteY621" fmla="*/ 3344137 h 3792573"/>
                <a:gd name="connsiteX622" fmla="*/ 1160583 w 4166715"/>
                <a:gd name="connsiteY622" fmla="*/ 3326685 h 3792573"/>
                <a:gd name="connsiteX623" fmla="*/ 1160583 w 4166715"/>
                <a:gd name="connsiteY623" fmla="*/ 3326685 h 3792573"/>
                <a:gd name="connsiteX624" fmla="*/ 1159855 w 4166715"/>
                <a:gd name="connsiteY624" fmla="*/ 3326685 h 3792573"/>
                <a:gd name="connsiteX625" fmla="*/ 978138 w 4166715"/>
                <a:gd name="connsiteY625" fmla="*/ 3313597 h 3792573"/>
                <a:gd name="connsiteX626" fmla="*/ 1228681 w 4166715"/>
                <a:gd name="connsiteY626" fmla="*/ 3116540 h 3792573"/>
                <a:gd name="connsiteX627" fmla="*/ 1311710 w 4166715"/>
                <a:gd name="connsiteY627" fmla="*/ 3353590 h 3792573"/>
                <a:gd name="connsiteX628" fmla="*/ 1160583 w 4166715"/>
                <a:gd name="connsiteY628" fmla="*/ 3326685 h 3792573"/>
                <a:gd name="connsiteX629" fmla="*/ 1213387 w 4166715"/>
                <a:gd name="connsiteY629" fmla="*/ 3109996 h 3792573"/>
                <a:gd name="connsiteX630" fmla="*/ 960658 w 4166715"/>
                <a:gd name="connsiteY630" fmla="*/ 3308143 h 3792573"/>
                <a:gd name="connsiteX631" fmla="*/ 827740 w 4166715"/>
                <a:gd name="connsiteY631" fmla="*/ 3070367 h 3792573"/>
                <a:gd name="connsiteX632" fmla="*/ 1213387 w 4166715"/>
                <a:gd name="connsiteY632" fmla="*/ 3109996 h 3792573"/>
                <a:gd name="connsiteX633" fmla="*/ 956288 w 4166715"/>
                <a:gd name="connsiteY633" fmla="*/ 3332502 h 3792573"/>
                <a:gd name="connsiteX634" fmla="*/ 1012734 w 4166715"/>
                <a:gd name="connsiteY634" fmla="*/ 3459753 h 3792573"/>
                <a:gd name="connsiteX635" fmla="*/ 793872 w 4166715"/>
                <a:gd name="connsiteY635" fmla="*/ 3510653 h 3792573"/>
                <a:gd name="connsiteX636" fmla="*/ 956288 w 4166715"/>
                <a:gd name="connsiteY636" fmla="*/ 3332502 h 3792573"/>
                <a:gd name="connsiteX637" fmla="*/ 1094670 w 4166715"/>
                <a:gd name="connsiteY637" fmla="*/ 3732431 h 3792573"/>
                <a:gd name="connsiteX638" fmla="*/ 882364 w 4166715"/>
                <a:gd name="connsiteY638" fmla="*/ 3627723 h 3792573"/>
                <a:gd name="connsiteX639" fmla="*/ 1020017 w 4166715"/>
                <a:gd name="connsiteY639" fmla="*/ 3479385 h 3792573"/>
                <a:gd name="connsiteX640" fmla="*/ 1094670 w 4166715"/>
                <a:gd name="connsiteY640" fmla="*/ 3732431 h 3792573"/>
                <a:gd name="connsiteX641" fmla="*/ 1482866 w 4166715"/>
                <a:gd name="connsiteY641" fmla="*/ 2889308 h 3792573"/>
                <a:gd name="connsiteX642" fmla="*/ 1235965 w 4166715"/>
                <a:gd name="connsiteY642" fmla="*/ 3091817 h 3792573"/>
                <a:gd name="connsiteX643" fmla="*/ 1168595 w 4166715"/>
                <a:gd name="connsiteY643" fmla="*/ 2870038 h 3792573"/>
                <a:gd name="connsiteX644" fmla="*/ 1539311 w 4166715"/>
                <a:gd name="connsiteY644" fmla="*/ 2816957 h 3792573"/>
                <a:gd name="connsiteX645" fmla="*/ 1482866 w 4166715"/>
                <a:gd name="connsiteY645" fmla="*/ 2889308 h 3792573"/>
                <a:gd name="connsiteX646" fmla="*/ 1548051 w 4166715"/>
                <a:gd name="connsiteY646" fmla="*/ 2800960 h 3792573"/>
                <a:gd name="connsiteX647" fmla="*/ 1185710 w 4166715"/>
                <a:gd name="connsiteY647" fmla="*/ 2852951 h 3792573"/>
                <a:gd name="connsiteX648" fmla="*/ 1526930 w 4166715"/>
                <a:gd name="connsiteY648" fmla="*/ 2591906 h 3792573"/>
                <a:gd name="connsiteX649" fmla="*/ 1548051 w 4166715"/>
                <a:gd name="connsiteY649" fmla="*/ 2800960 h 3792573"/>
                <a:gd name="connsiteX650" fmla="*/ 1541132 w 4166715"/>
                <a:gd name="connsiteY650" fmla="*/ 2585725 h 3792573"/>
                <a:gd name="connsiteX651" fmla="*/ 1644918 w 4166715"/>
                <a:gd name="connsiteY651" fmla="*/ 2585725 h 3792573"/>
                <a:gd name="connsiteX652" fmla="*/ 1560433 w 4166715"/>
                <a:gd name="connsiteY652" fmla="*/ 2778782 h 3792573"/>
                <a:gd name="connsiteX653" fmla="*/ 1541132 w 4166715"/>
                <a:gd name="connsiteY653" fmla="*/ 2585725 h 3792573"/>
                <a:gd name="connsiteX654" fmla="*/ 1166410 w 4166715"/>
                <a:gd name="connsiteY654" fmla="*/ 2849315 h 3792573"/>
                <a:gd name="connsiteX655" fmla="*/ 1162768 w 4166715"/>
                <a:gd name="connsiteY655" fmla="*/ 2478471 h 3792573"/>
                <a:gd name="connsiteX656" fmla="*/ 1394375 w 4166715"/>
                <a:gd name="connsiteY656" fmla="*/ 2348312 h 3792573"/>
                <a:gd name="connsiteX657" fmla="*/ 1395832 w 4166715"/>
                <a:gd name="connsiteY657" fmla="*/ 2432661 h 3792573"/>
                <a:gd name="connsiteX658" fmla="*/ 1397652 w 4166715"/>
                <a:gd name="connsiteY658" fmla="*/ 2437388 h 3792573"/>
                <a:gd name="connsiteX659" fmla="*/ 1521832 w 4166715"/>
                <a:gd name="connsiteY659" fmla="*/ 2576999 h 3792573"/>
                <a:gd name="connsiteX660" fmla="*/ 1166410 w 4166715"/>
                <a:gd name="connsiteY660" fmla="*/ 2849315 h 3792573"/>
                <a:gd name="connsiteX661" fmla="*/ 1150751 w 4166715"/>
                <a:gd name="connsiteY661" fmla="*/ 2279597 h 3792573"/>
                <a:gd name="connsiteX662" fmla="*/ 1207196 w 4166715"/>
                <a:gd name="connsiteY662" fmla="*/ 2126170 h 3792573"/>
                <a:gd name="connsiteX663" fmla="*/ 1381993 w 4166715"/>
                <a:gd name="connsiteY663" fmla="*/ 2324680 h 3792573"/>
                <a:gd name="connsiteX664" fmla="*/ 1150751 w 4166715"/>
                <a:gd name="connsiteY664" fmla="*/ 2279597 h 3792573"/>
                <a:gd name="connsiteX665" fmla="*/ 1246889 w 4166715"/>
                <a:gd name="connsiteY665" fmla="*/ 2013099 h 3792573"/>
                <a:gd name="connsiteX666" fmla="*/ 1569173 w 4166715"/>
                <a:gd name="connsiteY666" fmla="*/ 2082541 h 3792573"/>
                <a:gd name="connsiteX667" fmla="*/ 1376167 w 4166715"/>
                <a:gd name="connsiteY667" fmla="*/ 2225062 h 3792573"/>
                <a:gd name="connsiteX668" fmla="*/ 1213387 w 4166715"/>
                <a:gd name="connsiteY668" fmla="*/ 2109446 h 3792573"/>
                <a:gd name="connsiteX669" fmla="*/ 1246889 w 4166715"/>
                <a:gd name="connsiteY669" fmla="*/ 2013099 h 3792573"/>
                <a:gd name="connsiteX670" fmla="*/ 703196 w 4166715"/>
                <a:gd name="connsiteY670" fmla="*/ 1624804 h 3792573"/>
                <a:gd name="connsiteX671" fmla="*/ 556803 w 4166715"/>
                <a:gd name="connsiteY671" fmla="*/ 1608807 h 3792573"/>
                <a:gd name="connsiteX672" fmla="*/ 556803 w 4166715"/>
                <a:gd name="connsiteY672" fmla="*/ 1408115 h 3792573"/>
                <a:gd name="connsiteX673" fmla="*/ 758185 w 4166715"/>
                <a:gd name="connsiteY673" fmla="*/ 1585538 h 3792573"/>
                <a:gd name="connsiteX674" fmla="*/ 703196 w 4166715"/>
                <a:gd name="connsiteY674" fmla="*/ 1624804 h 3792573"/>
                <a:gd name="connsiteX675" fmla="*/ 666052 w 4166715"/>
                <a:gd name="connsiteY675" fmla="*/ 1682248 h 3792573"/>
                <a:gd name="connsiteX676" fmla="*/ 480693 w 4166715"/>
                <a:gd name="connsiteY676" fmla="*/ 1752054 h 3792573"/>
                <a:gd name="connsiteX677" fmla="*/ 553526 w 4166715"/>
                <a:gd name="connsiteY677" fmla="*/ 1623350 h 3792573"/>
                <a:gd name="connsiteX678" fmla="*/ 693000 w 4166715"/>
                <a:gd name="connsiteY678" fmla="*/ 1638620 h 3792573"/>
                <a:gd name="connsiteX679" fmla="*/ 666052 w 4166715"/>
                <a:gd name="connsiteY679" fmla="*/ 1682248 h 3792573"/>
                <a:gd name="connsiteX680" fmla="*/ 1238150 w 4166715"/>
                <a:gd name="connsiteY680" fmla="*/ 777681 h 3792573"/>
                <a:gd name="connsiteX681" fmla="*/ 1440259 w 4166715"/>
                <a:gd name="connsiteY681" fmla="*/ 900568 h 3792573"/>
                <a:gd name="connsiteX682" fmla="*/ 1221762 w 4166715"/>
                <a:gd name="connsiteY682" fmla="*/ 870028 h 3792573"/>
                <a:gd name="connsiteX683" fmla="*/ 1238150 w 4166715"/>
                <a:gd name="connsiteY683" fmla="*/ 777681 h 3792573"/>
                <a:gd name="connsiteX684" fmla="*/ 2446074 w 4166715"/>
                <a:gd name="connsiteY684" fmla="*/ 263226 h 3792573"/>
                <a:gd name="connsiteX685" fmla="*/ 2753426 w 4166715"/>
                <a:gd name="connsiteY685" fmla="*/ 265044 h 3792573"/>
                <a:gd name="connsiteX686" fmla="*/ 2356126 w 4166715"/>
                <a:gd name="connsiteY686" fmla="*/ 344303 h 3792573"/>
                <a:gd name="connsiteX687" fmla="*/ 2446074 w 4166715"/>
                <a:gd name="connsiteY687" fmla="*/ 263226 h 3792573"/>
                <a:gd name="connsiteX688" fmla="*/ 2867773 w 4166715"/>
                <a:gd name="connsiteY688" fmla="*/ 397384 h 3792573"/>
                <a:gd name="connsiteX689" fmla="*/ 2660201 w 4166715"/>
                <a:gd name="connsiteY689" fmla="*/ 601712 h 3792573"/>
                <a:gd name="connsiteX690" fmla="*/ 2824074 w 4166715"/>
                <a:gd name="connsiteY690" fmla="*/ 276678 h 3792573"/>
                <a:gd name="connsiteX691" fmla="*/ 2867773 w 4166715"/>
                <a:gd name="connsiteY691" fmla="*/ 397384 h 3792573"/>
                <a:gd name="connsiteX692" fmla="*/ 3634333 w 4166715"/>
                <a:gd name="connsiteY692" fmla="*/ 21451 h 3792573"/>
                <a:gd name="connsiteX693" fmla="*/ 3753414 w 4166715"/>
                <a:gd name="connsiteY693" fmla="*/ 393385 h 3792573"/>
                <a:gd name="connsiteX694" fmla="*/ 3534553 w 4166715"/>
                <a:gd name="connsiteY694" fmla="*/ 151246 h 3792573"/>
                <a:gd name="connsiteX695" fmla="*/ 3634333 w 4166715"/>
                <a:gd name="connsiteY695" fmla="*/ 21451 h 3792573"/>
                <a:gd name="connsiteX696" fmla="*/ 3960987 w 4166715"/>
                <a:gd name="connsiteY696" fmla="*/ 221415 h 3792573"/>
                <a:gd name="connsiteX697" fmla="*/ 3664559 w 4166715"/>
                <a:gd name="connsiteY697" fmla="*/ 15997 h 3792573"/>
                <a:gd name="connsiteX698" fmla="*/ 3937316 w 4166715"/>
                <a:gd name="connsiteY698" fmla="*/ 41811 h 3792573"/>
                <a:gd name="connsiteX699" fmla="*/ 3960987 w 4166715"/>
                <a:gd name="connsiteY699" fmla="*/ 221415 h 3792573"/>
                <a:gd name="connsiteX700" fmla="*/ 3774172 w 4166715"/>
                <a:gd name="connsiteY700" fmla="*/ 410473 h 3792573"/>
                <a:gd name="connsiteX701" fmla="*/ 3650357 w 4166715"/>
                <a:gd name="connsiteY701" fmla="*/ 24359 h 3792573"/>
                <a:gd name="connsiteX702" fmla="*/ 3958438 w 4166715"/>
                <a:gd name="connsiteY702" fmla="*/ 237776 h 3792573"/>
                <a:gd name="connsiteX703" fmla="*/ 3774172 w 4166715"/>
                <a:gd name="connsiteY703" fmla="*/ 410473 h 3792573"/>
                <a:gd name="connsiteX704" fmla="*/ 3565143 w 4166715"/>
                <a:gd name="connsiteY704" fmla="*/ 488277 h 3792573"/>
                <a:gd name="connsiteX705" fmla="*/ 3515617 w 4166715"/>
                <a:gd name="connsiteY705" fmla="*/ 336668 h 3792573"/>
                <a:gd name="connsiteX706" fmla="*/ 3463906 w 4166715"/>
                <a:gd name="connsiteY706" fmla="*/ 178514 h 3792573"/>
                <a:gd name="connsiteX707" fmla="*/ 3446790 w 4166715"/>
                <a:gd name="connsiteY707" fmla="*/ 126523 h 3792573"/>
                <a:gd name="connsiteX708" fmla="*/ 3442420 w 4166715"/>
                <a:gd name="connsiteY708" fmla="*/ 113435 h 3792573"/>
                <a:gd name="connsiteX709" fmla="*/ 3518894 w 4166715"/>
                <a:gd name="connsiteY709" fmla="*/ 156336 h 3792573"/>
                <a:gd name="connsiteX710" fmla="*/ 3565143 w 4166715"/>
                <a:gd name="connsiteY710" fmla="*/ 488277 h 3792573"/>
                <a:gd name="connsiteX711" fmla="*/ 3093189 w 4166715"/>
                <a:gd name="connsiteY711" fmla="*/ 1290681 h 3792573"/>
                <a:gd name="connsiteX712" fmla="*/ 3504328 w 4166715"/>
                <a:gd name="connsiteY712" fmla="*/ 1118348 h 3792573"/>
                <a:gd name="connsiteX713" fmla="*/ 3406732 w 4166715"/>
                <a:gd name="connsiteY713" fmla="*/ 1447381 h 3792573"/>
                <a:gd name="connsiteX714" fmla="*/ 3093189 w 4166715"/>
                <a:gd name="connsiteY714" fmla="*/ 1290681 h 3792573"/>
                <a:gd name="connsiteX715" fmla="*/ 3245773 w 4166715"/>
                <a:gd name="connsiteY715" fmla="*/ 1565905 h 3792573"/>
                <a:gd name="connsiteX716" fmla="*/ 3094282 w 4166715"/>
                <a:gd name="connsiteY716" fmla="*/ 1307405 h 3792573"/>
                <a:gd name="connsiteX717" fmla="*/ 3396900 w 4166715"/>
                <a:gd name="connsiteY717" fmla="*/ 1458651 h 3792573"/>
                <a:gd name="connsiteX718" fmla="*/ 3245773 w 4166715"/>
                <a:gd name="connsiteY718" fmla="*/ 1565905 h 3792573"/>
                <a:gd name="connsiteX719" fmla="*/ 3243588 w 4166715"/>
                <a:gd name="connsiteY719" fmla="*/ 2146894 h 3792573"/>
                <a:gd name="connsiteX720" fmla="*/ 3106663 w 4166715"/>
                <a:gd name="connsiteY720" fmla="*/ 2018552 h 3792573"/>
                <a:gd name="connsiteX721" fmla="*/ 3343732 w 4166715"/>
                <a:gd name="connsiteY721" fmla="*/ 1936022 h 3792573"/>
                <a:gd name="connsiteX722" fmla="*/ 3243588 w 4166715"/>
                <a:gd name="connsiteY722" fmla="*/ 2146894 h 3792573"/>
                <a:gd name="connsiteX723" fmla="*/ 2879427 w 4166715"/>
                <a:gd name="connsiteY723" fmla="*/ 2606812 h 3792573"/>
                <a:gd name="connsiteX724" fmla="*/ 2854299 w 4166715"/>
                <a:gd name="connsiteY724" fmla="*/ 2426481 h 3792573"/>
                <a:gd name="connsiteX725" fmla="*/ 2924582 w 4166715"/>
                <a:gd name="connsiteY725" fmla="*/ 2483198 h 3792573"/>
                <a:gd name="connsiteX726" fmla="*/ 2924582 w 4166715"/>
                <a:gd name="connsiteY726" fmla="*/ 2584271 h 3792573"/>
                <a:gd name="connsiteX727" fmla="*/ 2879427 w 4166715"/>
                <a:gd name="connsiteY727" fmla="*/ 2606812 h 3792573"/>
                <a:gd name="connsiteX728" fmla="*/ 2929317 w 4166715"/>
                <a:gd name="connsiteY728" fmla="*/ 2467928 h 3792573"/>
                <a:gd name="connsiteX729" fmla="*/ 2856848 w 4166715"/>
                <a:gd name="connsiteY729" fmla="*/ 2409756 h 3792573"/>
                <a:gd name="connsiteX730" fmla="*/ 2997415 w 4166715"/>
                <a:gd name="connsiteY730" fmla="*/ 2319590 h 3792573"/>
                <a:gd name="connsiteX731" fmla="*/ 2929317 w 4166715"/>
                <a:gd name="connsiteY731" fmla="*/ 2467928 h 3792573"/>
                <a:gd name="connsiteX732" fmla="*/ 2684600 w 4166715"/>
                <a:gd name="connsiteY732" fmla="*/ 2230879 h 3792573"/>
                <a:gd name="connsiteX733" fmla="*/ 3081172 w 4166715"/>
                <a:gd name="connsiteY733" fmla="*/ 2029460 h 3792573"/>
                <a:gd name="connsiteX734" fmla="*/ 3009432 w 4166715"/>
                <a:gd name="connsiteY734" fmla="*/ 2291232 h 3792573"/>
                <a:gd name="connsiteX735" fmla="*/ 2684600 w 4166715"/>
                <a:gd name="connsiteY735" fmla="*/ 2230879 h 3792573"/>
                <a:gd name="connsiteX736" fmla="*/ 1654386 w 4166715"/>
                <a:gd name="connsiteY736" fmla="*/ 2036731 h 3792573"/>
                <a:gd name="connsiteX737" fmla="*/ 1450456 w 4166715"/>
                <a:gd name="connsiteY737" fmla="*/ 1877850 h 3792573"/>
                <a:gd name="connsiteX738" fmla="*/ 1858681 w 4166715"/>
                <a:gd name="connsiteY738" fmla="*/ 1952746 h 3792573"/>
                <a:gd name="connsiteX739" fmla="*/ 1654386 w 4166715"/>
                <a:gd name="connsiteY739" fmla="*/ 2036731 h 3792573"/>
                <a:gd name="connsiteX740" fmla="*/ 1164953 w 4166715"/>
                <a:gd name="connsiteY740" fmla="*/ 1727331 h 3792573"/>
                <a:gd name="connsiteX741" fmla="*/ 1342300 w 4166715"/>
                <a:gd name="connsiteY741" fmla="*/ 1733512 h 3792573"/>
                <a:gd name="connsiteX742" fmla="*/ 1171144 w 4166715"/>
                <a:gd name="connsiteY742" fmla="*/ 1856399 h 3792573"/>
                <a:gd name="connsiteX743" fmla="*/ 1164953 w 4166715"/>
                <a:gd name="connsiteY743" fmla="*/ 1727331 h 3792573"/>
                <a:gd name="connsiteX744" fmla="*/ 1158034 w 4166715"/>
                <a:gd name="connsiteY744" fmla="*/ 1712425 h 3792573"/>
                <a:gd name="connsiteX745" fmla="*/ 1157306 w 4166715"/>
                <a:gd name="connsiteY745" fmla="*/ 1712425 h 3792573"/>
                <a:gd name="connsiteX746" fmla="*/ 1066265 w 4166715"/>
                <a:gd name="connsiteY746" fmla="*/ 1712425 h 3792573"/>
                <a:gd name="connsiteX747" fmla="*/ 1085566 w 4166715"/>
                <a:gd name="connsiteY747" fmla="*/ 1651345 h 3792573"/>
                <a:gd name="connsiteX748" fmla="*/ 1159491 w 4166715"/>
                <a:gd name="connsiteY748" fmla="*/ 1600808 h 3792573"/>
                <a:gd name="connsiteX749" fmla="*/ 1277115 w 4166715"/>
                <a:gd name="connsiteY749" fmla="*/ 1600808 h 3792573"/>
                <a:gd name="connsiteX750" fmla="*/ 1350311 w 4166715"/>
                <a:gd name="connsiteY750" fmla="*/ 1718969 h 3792573"/>
                <a:gd name="connsiteX751" fmla="*/ 1158034 w 4166715"/>
                <a:gd name="connsiteY751" fmla="*/ 1712425 h 3792573"/>
                <a:gd name="connsiteX752" fmla="*/ 2383802 w 4166715"/>
                <a:gd name="connsiteY752" fmla="*/ 1840402 h 3792573"/>
                <a:gd name="connsiteX753" fmla="*/ 2529467 w 4166715"/>
                <a:gd name="connsiteY753" fmla="*/ 1899664 h 3792573"/>
                <a:gd name="connsiteX754" fmla="*/ 2216652 w 4166715"/>
                <a:gd name="connsiteY754" fmla="*/ 2163618 h 3792573"/>
                <a:gd name="connsiteX755" fmla="*/ 2383802 w 4166715"/>
                <a:gd name="connsiteY755" fmla="*/ 1840402 h 3792573"/>
                <a:gd name="connsiteX756" fmla="*/ 2620872 w 4166715"/>
                <a:gd name="connsiteY756" fmla="*/ 666791 h 3792573"/>
                <a:gd name="connsiteX757" fmla="*/ 2696981 w 4166715"/>
                <a:gd name="connsiteY757" fmla="*/ 1078719 h 3792573"/>
                <a:gd name="connsiteX758" fmla="*/ 2328449 w 4166715"/>
                <a:gd name="connsiteY758" fmla="*/ 881299 h 3792573"/>
                <a:gd name="connsiteX759" fmla="*/ 2620872 w 4166715"/>
                <a:gd name="connsiteY759" fmla="*/ 666791 h 3792573"/>
                <a:gd name="connsiteX760" fmla="*/ 2695889 w 4166715"/>
                <a:gd name="connsiteY760" fmla="*/ 1094716 h 3792573"/>
                <a:gd name="connsiteX761" fmla="*/ 2442432 w 4166715"/>
                <a:gd name="connsiteY761" fmla="*/ 1435383 h 3792573"/>
                <a:gd name="connsiteX762" fmla="*/ 2325172 w 4166715"/>
                <a:gd name="connsiteY762" fmla="*/ 896205 h 3792573"/>
                <a:gd name="connsiteX763" fmla="*/ 2695889 w 4166715"/>
                <a:gd name="connsiteY763" fmla="*/ 1094716 h 3792573"/>
                <a:gd name="connsiteX764" fmla="*/ 2532744 w 4166715"/>
                <a:gd name="connsiteY764" fmla="*/ 1885485 h 3792573"/>
                <a:gd name="connsiteX765" fmla="*/ 2388172 w 4166715"/>
                <a:gd name="connsiteY765" fmla="*/ 1826950 h 3792573"/>
                <a:gd name="connsiteX766" fmla="*/ 2439883 w 4166715"/>
                <a:gd name="connsiteY766" fmla="*/ 1491009 h 3792573"/>
                <a:gd name="connsiteX767" fmla="*/ 2532744 w 4166715"/>
                <a:gd name="connsiteY767" fmla="*/ 1885485 h 3792573"/>
                <a:gd name="connsiteX768" fmla="*/ 2663114 w 4166715"/>
                <a:gd name="connsiteY768" fmla="*/ 2214518 h 3792573"/>
                <a:gd name="connsiteX769" fmla="*/ 2554958 w 4166715"/>
                <a:gd name="connsiteY769" fmla="*/ 1908390 h 3792573"/>
                <a:gd name="connsiteX770" fmla="*/ 2771634 w 4166715"/>
                <a:gd name="connsiteY770" fmla="*/ 1971652 h 3792573"/>
                <a:gd name="connsiteX771" fmla="*/ 2663114 w 4166715"/>
                <a:gd name="connsiteY771" fmla="*/ 2214518 h 3792573"/>
                <a:gd name="connsiteX772" fmla="*/ 2785837 w 4166715"/>
                <a:gd name="connsiteY772" fmla="*/ 1975287 h 3792573"/>
                <a:gd name="connsiteX773" fmla="*/ 3069155 w 4166715"/>
                <a:gd name="connsiteY773" fmla="*/ 2019643 h 3792573"/>
                <a:gd name="connsiteX774" fmla="*/ 2677317 w 4166715"/>
                <a:gd name="connsiteY774" fmla="*/ 2218517 h 3792573"/>
                <a:gd name="connsiteX775" fmla="*/ 2785837 w 4166715"/>
                <a:gd name="connsiteY775" fmla="*/ 1975287 h 3792573"/>
                <a:gd name="connsiteX776" fmla="*/ 2779646 w 4166715"/>
                <a:gd name="connsiteY776" fmla="*/ 1959290 h 3792573"/>
                <a:gd name="connsiteX777" fmla="*/ 2565519 w 4166715"/>
                <a:gd name="connsiteY777" fmla="*/ 1896392 h 3792573"/>
                <a:gd name="connsiteX778" fmla="*/ 3137981 w 4166715"/>
                <a:gd name="connsiteY778" fmla="*/ 1670978 h 3792573"/>
                <a:gd name="connsiteX779" fmla="*/ 2779646 w 4166715"/>
                <a:gd name="connsiteY779" fmla="*/ 1959290 h 3792573"/>
                <a:gd name="connsiteX780" fmla="*/ 2449351 w 4166715"/>
                <a:gd name="connsiteY780" fmla="*/ 1466650 h 3792573"/>
                <a:gd name="connsiteX781" fmla="*/ 2797854 w 4166715"/>
                <a:gd name="connsiteY781" fmla="*/ 1655344 h 3792573"/>
                <a:gd name="connsiteX782" fmla="*/ 2547311 w 4166715"/>
                <a:gd name="connsiteY782" fmla="*/ 1883304 h 3792573"/>
                <a:gd name="connsiteX783" fmla="*/ 2449351 w 4166715"/>
                <a:gd name="connsiteY783" fmla="*/ 1466650 h 3792573"/>
                <a:gd name="connsiteX784" fmla="*/ 2459912 w 4166715"/>
                <a:gd name="connsiteY784" fmla="*/ 1456106 h 3792573"/>
                <a:gd name="connsiteX785" fmla="*/ 2755976 w 4166715"/>
                <a:gd name="connsiteY785" fmla="*/ 1400116 h 3792573"/>
                <a:gd name="connsiteX786" fmla="*/ 2800403 w 4166715"/>
                <a:gd name="connsiteY786" fmla="*/ 1640437 h 3792573"/>
                <a:gd name="connsiteX787" fmla="*/ 2459912 w 4166715"/>
                <a:gd name="connsiteY787" fmla="*/ 1456106 h 3792573"/>
                <a:gd name="connsiteX788" fmla="*/ 2455542 w 4166715"/>
                <a:gd name="connsiteY788" fmla="*/ 1441927 h 3792573"/>
                <a:gd name="connsiteX789" fmla="*/ 2702444 w 4166715"/>
                <a:gd name="connsiteY789" fmla="*/ 1109986 h 3792573"/>
                <a:gd name="connsiteX790" fmla="*/ 2753426 w 4166715"/>
                <a:gd name="connsiteY790" fmla="*/ 1385573 h 3792573"/>
                <a:gd name="connsiteX791" fmla="*/ 2455542 w 4166715"/>
                <a:gd name="connsiteY791" fmla="*/ 1441927 h 3792573"/>
                <a:gd name="connsiteX792" fmla="*/ 2636530 w 4166715"/>
                <a:gd name="connsiteY792" fmla="*/ 671881 h 3792573"/>
                <a:gd name="connsiteX793" fmla="*/ 3017808 w 4166715"/>
                <a:gd name="connsiteY793" fmla="*/ 968920 h 3792573"/>
                <a:gd name="connsiteX794" fmla="*/ 3070975 w 4166715"/>
                <a:gd name="connsiteY794" fmla="*/ 1279410 h 3792573"/>
                <a:gd name="connsiteX795" fmla="*/ 2713369 w 4166715"/>
                <a:gd name="connsiteY795" fmla="*/ 1087808 h 3792573"/>
                <a:gd name="connsiteX796" fmla="*/ 2636530 w 4166715"/>
                <a:gd name="connsiteY796" fmla="*/ 671881 h 3792573"/>
                <a:gd name="connsiteX797" fmla="*/ 3027276 w 4166715"/>
                <a:gd name="connsiteY797" fmla="*/ 946015 h 3792573"/>
                <a:gd name="connsiteX798" fmla="*/ 2888166 w 4166715"/>
                <a:gd name="connsiteY798" fmla="*/ 414836 h 3792573"/>
                <a:gd name="connsiteX799" fmla="*/ 3220282 w 4166715"/>
                <a:gd name="connsiteY799" fmla="*/ 617709 h 3792573"/>
                <a:gd name="connsiteX800" fmla="*/ 3027276 w 4166715"/>
                <a:gd name="connsiteY800" fmla="*/ 946015 h 3792573"/>
                <a:gd name="connsiteX801" fmla="*/ 3011981 w 4166715"/>
                <a:gd name="connsiteY801" fmla="*/ 945651 h 3792573"/>
                <a:gd name="connsiteX802" fmla="*/ 2635074 w 4166715"/>
                <a:gd name="connsiteY802" fmla="*/ 651885 h 3792573"/>
                <a:gd name="connsiteX803" fmla="*/ 2639808 w 4166715"/>
                <a:gd name="connsiteY803" fmla="*/ 642068 h 3792573"/>
                <a:gd name="connsiteX804" fmla="*/ 2872143 w 4166715"/>
                <a:gd name="connsiteY804" fmla="*/ 413018 h 3792573"/>
                <a:gd name="connsiteX805" fmla="*/ 3011981 w 4166715"/>
                <a:gd name="connsiteY805" fmla="*/ 945651 h 3792573"/>
                <a:gd name="connsiteX806" fmla="*/ 2621964 w 4166715"/>
                <a:gd name="connsiteY806" fmla="*/ 639887 h 3792573"/>
                <a:gd name="connsiteX807" fmla="*/ 2346293 w 4166715"/>
                <a:gd name="connsiteY807" fmla="*/ 361391 h 3792573"/>
                <a:gd name="connsiteX808" fmla="*/ 2812057 w 4166715"/>
                <a:gd name="connsiteY808" fmla="*/ 268680 h 3792573"/>
                <a:gd name="connsiteX809" fmla="*/ 2628155 w 4166715"/>
                <a:gd name="connsiteY809" fmla="*/ 634070 h 3792573"/>
                <a:gd name="connsiteX810" fmla="*/ 2621964 w 4166715"/>
                <a:gd name="connsiteY810" fmla="*/ 639887 h 3792573"/>
                <a:gd name="connsiteX811" fmla="*/ 2614316 w 4166715"/>
                <a:gd name="connsiteY811" fmla="*/ 652976 h 3792573"/>
                <a:gd name="connsiteX812" fmla="*/ 2614316 w 4166715"/>
                <a:gd name="connsiteY812" fmla="*/ 652976 h 3792573"/>
                <a:gd name="connsiteX813" fmla="*/ 2322259 w 4166715"/>
                <a:gd name="connsiteY813" fmla="*/ 867483 h 3792573"/>
                <a:gd name="connsiteX814" fmla="*/ 2338282 w 4166715"/>
                <a:gd name="connsiteY814" fmla="*/ 373752 h 3792573"/>
                <a:gd name="connsiteX815" fmla="*/ 2614316 w 4166715"/>
                <a:gd name="connsiteY815" fmla="*/ 652976 h 3792573"/>
                <a:gd name="connsiteX816" fmla="*/ 2429322 w 4166715"/>
                <a:gd name="connsiteY816" fmla="*/ 1443745 h 3792573"/>
                <a:gd name="connsiteX817" fmla="*/ 1971207 w 4166715"/>
                <a:gd name="connsiteY817" fmla="*/ 1362668 h 3792573"/>
                <a:gd name="connsiteX818" fmla="*/ 2310970 w 4166715"/>
                <a:gd name="connsiteY818" fmla="*/ 899841 h 3792573"/>
                <a:gd name="connsiteX819" fmla="*/ 2429322 w 4166715"/>
                <a:gd name="connsiteY819" fmla="*/ 1443745 h 3792573"/>
                <a:gd name="connsiteX820" fmla="*/ 2422768 w 4166715"/>
                <a:gd name="connsiteY820" fmla="*/ 1457197 h 3792573"/>
                <a:gd name="connsiteX821" fmla="*/ 1894005 w 4166715"/>
                <a:gd name="connsiteY821" fmla="*/ 1931659 h 3792573"/>
                <a:gd name="connsiteX822" fmla="*/ 1964652 w 4166715"/>
                <a:gd name="connsiteY822" fmla="*/ 1376121 h 3792573"/>
                <a:gd name="connsiteX823" fmla="*/ 2422768 w 4166715"/>
                <a:gd name="connsiteY823" fmla="*/ 1457197 h 3792573"/>
                <a:gd name="connsiteX824" fmla="*/ 1365970 w 4166715"/>
                <a:gd name="connsiteY824" fmla="*/ 1716424 h 3792573"/>
                <a:gd name="connsiteX825" fmla="*/ 1293138 w 4166715"/>
                <a:gd name="connsiteY825" fmla="*/ 1598990 h 3792573"/>
                <a:gd name="connsiteX826" fmla="*/ 1599762 w 4166715"/>
                <a:gd name="connsiteY826" fmla="*/ 1538637 h 3792573"/>
                <a:gd name="connsiteX827" fmla="*/ 1365970 w 4166715"/>
                <a:gd name="connsiteY827" fmla="*/ 1716424 h 3792573"/>
                <a:gd name="connsiteX828" fmla="*/ 1869606 w 4166715"/>
                <a:gd name="connsiteY828" fmla="*/ 1940021 h 3792573"/>
                <a:gd name="connsiteX829" fmla="*/ 1434069 w 4166715"/>
                <a:gd name="connsiteY829" fmla="*/ 1860035 h 3792573"/>
                <a:gd name="connsiteX830" fmla="*/ 1628895 w 4166715"/>
                <a:gd name="connsiteY830" fmla="*/ 1539728 h 3792573"/>
                <a:gd name="connsiteX831" fmla="*/ 1869606 w 4166715"/>
                <a:gd name="connsiteY831" fmla="*/ 1940021 h 3792573"/>
                <a:gd name="connsiteX832" fmla="*/ 1639456 w 4166715"/>
                <a:gd name="connsiteY832" fmla="*/ 1528457 h 3792573"/>
                <a:gd name="connsiteX833" fmla="*/ 1949358 w 4166715"/>
                <a:gd name="connsiteY833" fmla="*/ 1379756 h 3792573"/>
                <a:gd name="connsiteX834" fmla="*/ 1879802 w 4166715"/>
                <a:gd name="connsiteY834" fmla="*/ 1928023 h 3792573"/>
                <a:gd name="connsiteX835" fmla="*/ 1639456 w 4166715"/>
                <a:gd name="connsiteY835" fmla="*/ 1528457 h 3792573"/>
                <a:gd name="connsiteX836" fmla="*/ 1631444 w 4166715"/>
                <a:gd name="connsiteY836" fmla="*/ 1516096 h 3792573"/>
                <a:gd name="connsiteX837" fmla="*/ 1395103 w 4166715"/>
                <a:gd name="connsiteY837" fmla="*/ 1181609 h 3792573"/>
                <a:gd name="connsiteX838" fmla="*/ 1939161 w 4166715"/>
                <a:gd name="connsiteY838" fmla="*/ 1368849 h 3792573"/>
                <a:gd name="connsiteX839" fmla="*/ 1631444 w 4166715"/>
                <a:gd name="connsiteY839" fmla="*/ 1516096 h 3792573"/>
                <a:gd name="connsiteX840" fmla="*/ 1385635 w 4166715"/>
                <a:gd name="connsiteY840" fmla="*/ 1163067 h 3792573"/>
                <a:gd name="connsiteX841" fmla="*/ 1477040 w 4166715"/>
                <a:gd name="connsiteY841" fmla="*/ 925291 h 3792573"/>
                <a:gd name="connsiteX842" fmla="*/ 1928600 w 4166715"/>
                <a:gd name="connsiteY842" fmla="*/ 1349580 h 3792573"/>
                <a:gd name="connsiteX843" fmla="*/ 1385635 w 4166715"/>
                <a:gd name="connsiteY843" fmla="*/ 1163067 h 3792573"/>
                <a:gd name="connsiteX844" fmla="*/ 1616513 w 4166715"/>
                <a:gd name="connsiteY844" fmla="*/ 1520459 h 3792573"/>
                <a:gd name="connsiteX845" fmla="*/ 1280392 w 4166715"/>
                <a:gd name="connsiteY845" fmla="*/ 1586265 h 3792573"/>
                <a:gd name="connsiteX846" fmla="*/ 1157306 w 4166715"/>
                <a:gd name="connsiteY846" fmla="*/ 1586265 h 3792573"/>
                <a:gd name="connsiteX847" fmla="*/ 1153300 w 4166715"/>
                <a:gd name="connsiteY847" fmla="*/ 1587356 h 3792573"/>
                <a:gd name="connsiteX848" fmla="*/ 1103774 w 4166715"/>
                <a:gd name="connsiteY848" fmla="*/ 1621168 h 3792573"/>
                <a:gd name="connsiteX849" fmla="*/ 1376531 w 4166715"/>
                <a:gd name="connsiteY849" fmla="*/ 1180519 h 3792573"/>
                <a:gd name="connsiteX850" fmla="*/ 1616513 w 4166715"/>
                <a:gd name="connsiteY850" fmla="*/ 1520459 h 3792573"/>
                <a:gd name="connsiteX851" fmla="*/ 1068814 w 4166715"/>
                <a:gd name="connsiteY851" fmla="*/ 1642983 h 3792573"/>
                <a:gd name="connsiteX852" fmla="*/ 902393 w 4166715"/>
                <a:gd name="connsiteY852" fmla="*/ 1707698 h 3792573"/>
                <a:gd name="connsiteX853" fmla="*/ 962844 w 4166715"/>
                <a:gd name="connsiteY853" fmla="*/ 1459742 h 3792573"/>
                <a:gd name="connsiteX854" fmla="*/ 1068814 w 4166715"/>
                <a:gd name="connsiteY854" fmla="*/ 1642983 h 3792573"/>
                <a:gd name="connsiteX855" fmla="*/ 888554 w 4166715"/>
                <a:gd name="connsiteY855" fmla="*/ 1704790 h 3792573"/>
                <a:gd name="connsiteX856" fmla="*/ 781127 w 4166715"/>
                <a:gd name="connsiteY856" fmla="*/ 1587356 h 3792573"/>
                <a:gd name="connsiteX857" fmla="*/ 945728 w 4166715"/>
                <a:gd name="connsiteY857" fmla="*/ 1469922 h 3792573"/>
                <a:gd name="connsiteX858" fmla="*/ 888554 w 4166715"/>
                <a:gd name="connsiteY858" fmla="*/ 1704790 h 3792573"/>
                <a:gd name="connsiteX859" fmla="*/ 1068086 w 4166715"/>
                <a:gd name="connsiteY859" fmla="*/ 1659343 h 3792573"/>
                <a:gd name="connsiteX860" fmla="*/ 1050970 w 4166715"/>
                <a:gd name="connsiteY860" fmla="*/ 1712425 h 3792573"/>
                <a:gd name="connsiteX861" fmla="*/ 931161 w 4166715"/>
                <a:gd name="connsiteY861" fmla="*/ 1712425 h 3792573"/>
                <a:gd name="connsiteX862" fmla="*/ 1068086 w 4166715"/>
                <a:gd name="connsiteY862" fmla="*/ 1659343 h 3792573"/>
                <a:gd name="connsiteX863" fmla="*/ 1061531 w 4166715"/>
                <a:gd name="connsiteY863" fmla="*/ 1726968 h 3792573"/>
                <a:gd name="connsiteX864" fmla="*/ 1142739 w 4166715"/>
                <a:gd name="connsiteY864" fmla="*/ 1726968 h 3792573"/>
                <a:gd name="connsiteX865" fmla="*/ 1042595 w 4166715"/>
                <a:gd name="connsiteY865" fmla="*/ 1858217 h 3792573"/>
                <a:gd name="connsiteX866" fmla="*/ 1050242 w 4166715"/>
                <a:gd name="connsiteY866" fmla="*/ 1762598 h 3792573"/>
                <a:gd name="connsiteX867" fmla="*/ 1061531 w 4166715"/>
                <a:gd name="connsiteY867" fmla="*/ 1726968 h 3792573"/>
                <a:gd name="connsiteX868" fmla="*/ 1602675 w 4166715"/>
                <a:gd name="connsiteY868" fmla="*/ 1554635 h 3792573"/>
                <a:gd name="connsiteX869" fmla="*/ 1423508 w 4166715"/>
                <a:gd name="connsiteY869" fmla="*/ 1849491 h 3792573"/>
                <a:gd name="connsiteX870" fmla="*/ 1372889 w 4166715"/>
                <a:gd name="connsiteY870" fmla="*/ 1729513 h 3792573"/>
                <a:gd name="connsiteX871" fmla="*/ 1602675 w 4166715"/>
                <a:gd name="connsiteY871" fmla="*/ 1554635 h 3792573"/>
                <a:gd name="connsiteX872" fmla="*/ 2428230 w 4166715"/>
                <a:gd name="connsiteY872" fmla="*/ 1471740 h 3792573"/>
                <a:gd name="connsiteX873" fmla="*/ 2373606 w 4166715"/>
                <a:gd name="connsiteY873" fmla="*/ 1825496 h 3792573"/>
                <a:gd name="connsiteX874" fmla="*/ 1910392 w 4166715"/>
                <a:gd name="connsiteY874" fmla="*/ 1936749 h 3792573"/>
                <a:gd name="connsiteX875" fmla="*/ 2428230 w 4166715"/>
                <a:gd name="connsiteY875" fmla="*/ 1471740 h 3792573"/>
                <a:gd name="connsiteX876" fmla="*/ 2366322 w 4166715"/>
                <a:gd name="connsiteY876" fmla="*/ 1842220 h 3792573"/>
                <a:gd name="connsiteX877" fmla="*/ 2190432 w 4166715"/>
                <a:gd name="connsiteY877" fmla="*/ 2181796 h 3792573"/>
                <a:gd name="connsiteX878" fmla="*/ 1900560 w 4166715"/>
                <a:gd name="connsiteY878" fmla="*/ 1953837 h 3792573"/>
                <a:gd name="connsiteX879" fmla="*/ 2366322 w 4166715"/>
                <a:gd name="connsiteY879" fmla="*/ 1842220 h 3792573"/>
                <a:gd name="connsiteX880" fmla="*/ 2539664 w 4166715"/>
                <a:gd name="connsiteY880" fmla="*/ 1909844 h 3792573"/>
                <a:gd name="connsiteX881" fmla="*/ 2651461 w 4166715"/>
                <a:gd name="connsiteY881" fmla="*/ 2226152 h 3792573"/>
                <a:gd name="connsiteX882" fmla="*/ 2210825 w 4166715"/>
                <a:gd name="connsiteY882" fmla="*/ 2187250 h 3792573"/>
                <a:gd name="connsiteX883" fmla="*/ 2539664 w 4166715"/>
                <a:gd name="connsiteY883" fmla="*/ 1909844 h 3792573"/>
                <a:gd name="connsiteX884" fmla="*/ 2798947 w 4166715"/>
                <a:gd name="connsiteY884" fmla="*/ 1962562 h 3792573"/>
                <a:gd name="connsiteX885" fmla="*/ 3168207 w 4166715"/>
                <a:gd name="connsiteY885" fmla="*/ 1665888 h 3792573"/>
                <a:gd name="connsiteX886" fmla="*/ 3086998 w 4166715"/>
                <a:gd name="connsiteY886" fmla="*/ 2007645 h 3792573"/>
                <a:gd name="connsiteX887" fmla="*/ 2798947 w 4166715"/>
                <a:gd name="connsiteY887" fmla="*/ 1962562 h 3792573"/>
                <a:gd name="connsiteX888" fmla="*/ 2577536 w 4166715"/>
                <a:gd name="connsiteY888" fmla="*/ 1876032 h 3792573"/>
                <a:gd name="connsiteX889" fmla="*/ 2813513 w 4166715"/>
                <a:gd name="connsiteY889" fmla="*/ 1661161 h 3792573"/>
                <a:gd name="connsiteX890" fmla="*/ 3139802 w 4166715"/>
                <a:gd name="connsiteY890" fmla="*/ 1654617 h 3792573"/>
                <a:gd name="connsiteX891" fmla="*/ 2577536 w 4166715"/>
                <a:gd name="connsiteY891" fmla="*/ 1876032 h 3792573"/>
                <a:gd name="connsiteX892" fmla="*/ 2816790 w 4166715"/>
                <a:gd name="connsiteY892" fmla="*/ 1646618 h 3792573"/>
                <a:gd name="connsiteX893" fmla="*/ 2772363 w 4166715"/>
                <a:gd name="connsiteY893" fmla="*/ 1406297 h 3792573"/>
                <a:gd name="connsiteX894" fmla="*/ 3155097 w 4166715"/>
                <a:gd name="connsiteY894" fmla="*/ 1640074 h 3792573"/>
                <a:gd name="connsiteX895" fmla="*/ 2816790 w 4166715"/>
                <a:gd name="connsiteY895" fmla="*/ 1646618 h 3792573"/>
                <a:gd name="connsiteX896" fmla="*/ 2767628 w 4166715"/>
                <a:gd name="connsiteY896" fmla="*/ 1381938 h 3792573"/>
                <a:gd name="connsiteX897" fmla="*/ 2716646 w 4166715"/>
                <a:gd name="connsiteY897" fmla="*/ 1105986 h 3792573"/>
                <a:gd name="connsiteX898" fmla="*/ 3057137 w 4166715"/>
                <a:gd name="connsiteY898" fmla="*/ 1288500 h 3792573"/>
                <a:gd name="connsiteX899" fmla="*/ 2767628 w 4166715"/>
                <a:gd name="connsiteY899" fmla="*/ 1381938 h 3792573"/>
                <a:gd name="connsiteX900" fmla="*/ 3033103 w 4166715"/>
                <a:gd name="connsiteY900" fmla="*/ 972555 h 3792573"/>
                <a:gd name="connsiteX901" fmla="*/ 3313507 w 4166715"/>
                <a:gd name="connsiteY901" fmla="*/ 990371 h 3792573"/>
                <a:gd name="connsiteX902" fmla="*/ 3083721 w 4166715"/>
                <a:gd name="connsiteY902" fmla="*/ 1268140 h 3792573"/>
                <a:gd name="connsiteX903" fmla="*/ 3033103 w 4166715"/>
                <a:gd name="connsiteY903" fmla="*/ 972555 h 3792573"/>
                <a:gd name="connsiteX904" fmla="*/ 3036744 w 4166715"/>
                <a:gd name="connsiteY904" fmla="*/ 958376 h 3792573"/>
                <a:gd name="connsiteX905" fmla="*/ 3227201 w 4166715"/>
                <a:gd name="connsiteY905" fmla="*/ 634070 h 3792573"/>
                <a:gd name="connsiteX906" fmla="*/ 3318606 w 4166715"/>
                <a:gd name="connsiteY906" fmla="*/ 976555 h 3792573"/>
                <a:gd name="connsiteX907" fmla="*/ 3036744 w 4166715"/>
                <a:gd name="connsiteY907" fmla="*/ 958376 h 3792573"/>
                <a:gd name="connsiteX908" fmla="*/ 3261068 w 4166715"/>
                <a:gd name="connsiteY908" fmla="*/ 372661 h 3792573"/>
                <a:gd name="connsiteX909" fmla="*/ 3427854 w 4166715"/>
                <a:gd name="connsiteY909" fmla="*/ 115980 h 3792573"/>
                <a:gd name="connsiteX910" fmla="*/ 3570970 w 4166715"/>
                <a:gd name="connsiteY910" fmla="*/ 553357 h 3792573"/>
                <a:gd name="connsiteX911" fmla="*/ 3261068 w 4166715"/>
                <a:gd name="connsiteY911" fmla="*/ 372661 h 3792573"/>
                <a:gd name="connsiteX912" fmla="*/ 3561501 w 4166715"/>
                <a:gd name="connsiteY912" fmla="*/ 564628 h 3792573"/>
                <a:gd name="connsiteX913" fmla="*/ 3237761 w 4166715"/>
                <a:gd name="connsiteY913" fmla="*/ 606802 h 3792573"/>
                <a:gd name="connsiteX914" fmla="*/ 3256698 w 4166715"/>
                <a:gd name="connsiteY914" fmla="*/ 386841 h 3792573"/>
                <a:gd name="connsiteX915" fmla="*/ 3561501 w 4166715"/>
                <a:gd name="connsiteY915" fmla="*/ 564628 h 3792573"/>
                <a:gd name="connsiteX916" fmla="*/ 3251236 w 4166715"/>
                <a:gd name="connsiteY916" fmla="*/ 360664 h 3792573"/>
                <a:gd name="connsiteX917" fmla="*/ 3148906 w 4166715"/>
                <a:gd name="connsiteY917" fmla="*/ 169788 h 3792573"/>
                <a:gd name="connsiteX918" fmla="*/ 3414744 w 4166715"/>
                <a:gd name="connsiteY918" fmla="*/ 109435 h 3792573"/>
                <a:gd name="connsiteX919" fmla="*/ 3251236 w 4166715"/>
                <a:gd name="connsiteY919" fmla="*/ 360664 h 3792573"/>
                <a:gd name="connsiteX920" fmla="*/ 3238854 w 4166715"/>
                <a:gd name="connsiteY920" fmla="*/ 368299 h 3792573"/>
                <a:gd name="connsiteX921" fmla="*/ 2896906 w 4166715"/>
                <a:gd name="connsiteY921" fmla="*/ 390476 h 3792573"/>
                <a:gd name="connsiteX922" fmla="*/ 3136160 w 4166715"/>
                <a:gd name="connsiteY922" fmla="*/ 176332 h 3792573"/>
                <a:gd name="connsiteX923" fmla="*/ 3238854 w 4166715"/>
                <a:gd name="connsiteY923" fmla="*/ 368299 h 3792573"/>
                <a:gd name="connsiteX924" fmla="*/ 3242495 w 4166715"/>
                <a:gd name="connsiteY924" fmla="*/ 382841 h 3792573"/>
                <a:gd name="connsiteX925" fmla="*/ 3223559 w 4166715"/>
                <a:gd name="connsiteY925" fmla="*/ 602803 h 3792573"/>
                <a:gd name="connsiteX926" fmla="*/ 2899455 w 4166715"/>
                <a:gd name="connsiteY926" fmla="*/ 405019 h 3792573"/>
                <a:gd name="connsiteX927" fmla="*/ 3242495 w 4166715"/>
                <a:gd name="connsiteY927" fmla="*/ 382841 h 3792573"/>
                <a:gd name="connsiteX928" fmla="*/ 2308057 w 4166715"/>
                <a:gd name="connsiteY928" fmla="*/ 860212 h 3792573"/>
                <a:gd name="connsiteX929" fmla="*/ 1971935 w 4166715"/>
                <a:gd name="connsiteY929" fmla="*/ 379569 h 3792573"/>
                <a:gd name="connsiteX930" fmla="*/ 2324080 w 4166715"/>
                <a:gd name="connsiteY930" fmla="*/ 364299 h 3792573"/>
                <a:gd name="connsiteX931" fmla="*/ 2308057 w 4166715"/>
                <a:gd name="connsiteY931" fmla="*/ 860212 h 3792573"/>
                <a:gd name="connsiteX932" fmla="*/ 2293854 w 4166715"/>
                <a:gd name="connsiteY932" fmla="*/ 865302 h 3792573"/>
                <a:gd name="connsiteX933" fmla="*/ 1885629 w 4166715"/>
                <a:gd name="connsiteY933" fmla="*/ 688606 h 3792573"/>
                <a:gd name="connsiteX934" fmla="*/ 1961375 w 4166715"/>
                <a:gd name="connsiteY934" fmla="*/ 390113 h 3792573"/>
                <a:gd name="connsiteX935" fmla="*/ 2293854 w 4166715"/>
                <a:gd name="connsiteY935" fmla="*/ 865302 h 3792573"/>
                <a:gd name="connsiteX936" fmla="*/ 1962103 w 4166715"/>
                <a:gd name="connsiteY936" fmla="*/ 1350307 h 3792573"/>
                <a:gd name="connsiteX937" fmla="*/ 1842658 w 4166715"/>
                <a:gd name="connsiteY937" fmla="*/ 775499 h 3792573"/>
                <a:gd name="connsiteX938" fmla="*/ 2302230 w 4166715"/>
                <a:gd name="connsiteY938" fmla="*/ 886752 h 3792573"/>
                <a:gd name="connsiteX939" fmla="*/ 1962103 w 4166715"/>
                <a:gd name="connsiteY939" fmla="*/ 1350307 h 3792573"/>
                <a:gd name="connsiteX940" fmla="*/ 1930057 w 4166715"/>
                <a:gd name="connsiteY940" fmla="*/ 1267413 h 3792573"/>
                <a:gd name="connsiteX941" fmla="*/ 1763271 w 4166715"/>
                <a:gd name="connsiteY941" fmla="*/ 802404 h 3792573"/>
                <a:gd name="connsiteX942" fmla="*/ 1828091 w 4166715"/>
                <a:gd name="connsiteY942" fmla="*/ 775863 h 3792573"/>
                <a:gd name="connsiteX943" fmla="*/ 1930057 w 4166715"/>
                <a:gd name="connsiteY943" fmla="*/ 1267413 h 3792573"/>
                <a:gd name="connsiteX944" fmla="*/ 1940981 w 4166715"/>
                <a:gd name="connsiteY944" fmla="*/ 1341581 h 3792573"/>
                <a:gd name="connsiteX945" fmla="*/ 1487236 w 4166715"/>
                <a:gd name="connsiteY945" fmla="*/ 915111 h 3792573"/>
                <a:gd name="connsiteX946" fmla="*/ 1749433 w 4166715"/>
                <a:gd name="connsiteY946" fmla="*/ 807857 h 3792573"/>
                <a:gd name="connsiteX947" fmla="*/ 1940981 w 4166715"/>
                <a:gd name="connsiteY947" fmla="*/ 1341581 h 3792573"/>
                <a:gd name="connsiteX948" fmla="*/ 1524745 w 4166715"/>
                <a:gd name="connsiteY948" fmla="*/ 884207 h 3792573"/>
                <a:gd name="connsiteX949" fmla="*/ 1729404 w 4166715"/>
                <a:gd name="connsiteY949" fmla="*/ 732234 h 3792573"/>
                <a:gd name="connsiteX950" fmla="*/ 1745427 w 4166715"/>
                <a:gd name="connsiteY950" fmla="*/ 794042 h 3792573"/>
                <a:gd name="connsiteX951" fmla="*/ 1524745 w 4166715"/>
                <a:gd name="connsiteY951" fmla="*/ 884207 h 3792573"/>
                <a:gd name="connsiteX952" fmla="*/ 1473762 w 4166715"/>
                <a:gd name="connsiteY952" fmla="*/ 903840 h 3792573"/>
                <a:gd name="connsiteX953" fmla="*/ 1255265 w 4166715"/>
                <a:gd name="connsiteY953" fmla="*/ 771137 h 3792573"/>
                <a:gd name="connsiteX954" fmla="*/ 1708282 w 4166715"/>
                <a:gd name="connsiteY954" fmla="*/ 729326 h 3792573"/>
                <a:gd name="connsiteX955" fmla="*/ 1473762 w 4166715"/>
                <a:gd name="connsiteY955" fmla="*/ 903840 h 3792573"/>
                <a:gd name="connsiteX956" fmla="*/ 1463930 w 4166715"/>
                <a:gd name="connsiteY956" fmla="*/ 918383 h 3792573"/>
                <a:gd name="connsiteX957" fmla="*/ 1374710 w 4166715"/>
                <a:gd name="connsiteY957" fmla="*/ 1150342 h 3792573"/>
                <a:gd name="connsiteX958" fmla="*/ 1226496 w 4166715"/>
                <a:gd name="connsiteY958" fmla="*/ 885298 h 3792573"/>
                <a:gd name="connsiteX959" fmla="*/ 1463930 w 4166715"/>
                <a:gd name="connsiteY959" fmla="*/ 918383 h 3792573"/>
                <a:gd name="connsiteX960" fmla="*/ 1079739 w 4166715"/>
                <a:gd name="connsiteY960" fmla="*/ 1632803 h 3792573"/>
                <a:gd name="connsiteX961" fmla="*/ 967213 w 4166715"/>
                <a:gd name="connsiteY961" fmla="*/ 1438291 h 3792573"/>
                <a:gd name="connsiteX962" fmla="*/ 934439 w 4166715"/>
                <a:gd name="connsiteY962" fmla="*/ 1245235 h 3792573"/>
                <a:gd name="connsiteX963" fmla="*/ 1361236 w 4166715"/>
                <a:gd name="connsiteY963" fmla="*/ 1177247 h 3792573"/>
                <a:gd name="connsiteX964" fmla="*/ 1079739 w 4166715"/>
                <a:gd name="connsiteY964" fmla="*/ 1632803 h 3792573"/>
                <a:gd name="connsiteX965" fmla="*/ 950826 w 4166715"/>
                <a:gd name="connsiteY965" fmla="*/ 1428111 h 3792573"/>
                <a:gd name="connsiteX966" fmla="*/ 757820 w 4166715"/>
                <a:gd name="connsiteY966" fmla="*/ 1338309 h 3792573"/>
                <a:gd name="connsiteX967" fmla="*/ 920965 w 4166715"/>
                <a:gd name="connsiteY967" fmla="*/ 1250325 h 3792573"/>
                <a:gd name="connsiteX968" fmla="*/ 950826 w 4166715"/>
                <a:gd name="connsiteY968" fmla="*/ 1428111 h 3792573"/>
                <a:gd name="connsiteX969" fmla="*/ 951919 w 4166715"/>
                <a:gd name="connsiteY969" fmla="*/ 1444472 h 3792573"/>
                <a:gd name="connsiteX970" fmla="*/ 951190 w 4166715"/>
                <a:gd name="connsiteY970" fmla="*/ 1448108 h 3792573"/>
                <a:gd name="connsiteX971" fmla="*/ 776028 w 4166715"/>
                <a:gd name="connsiteY971" fmla="*/ 1572813 h 3792573"/>
                <a:gd name="connsiteX972" fmla="*/ 750537 w 4166715"/>
                <a:gd name="connsiteY972" fmla="*/ 1350670 h 3792573"/>
                <a:gd name="connsiteX973" fmla="*/ 951919 w 4166715"/>
                <a:gd name="connsiteY973" fmla="*/ 1444472 h 3792573"/>
                <a:gd name="connsiteX974" fmla="*/ 769109 w 4166715"/>
                <a:gd name="connsiteY974" fmla="*/ 1595718 h 3792573"/>
                <a:gd name="connsiteX975" fmla="*/ 883456 w 4166715"/>
                <a:gd name="connsiteY975" fmla="*/ 1720423 h 3792573"/>
                <a:gd name="connsiteX976" fmla="*/ 859421 w 4166715"/>
                <a:gd name="connsiteY976" fmla="*/ 1759326 h 3792573"/>
                <a:gd name="connsiteX977" fmla="*/ 717034 w 4166715"/>
                <a:gd name="connsiteY977" fmla="*/ 1632803 h 3792573"/>
                <a:gd name="connsiteX978" fmla="*/ 769109 w 4166715"/>
                <a:gd name="connsiteY978" fmla="*/ 1595718 h 3792573"/>
                <a:gd name="connsiteX979" fmla="*/ 896566 w 4166715"/>
                <a:gd name="connsiteY979" fmla="*/ 1726968 h 3792573"/>
                <a:gd name="connsiteX980" fmla="*/ 1046601 w 4166715"/>
                <a:gd name="connsiteY980" fmla="*/ 1726968 h 3792573"/>
                <a:gd name="connsiteX981" fmla="*/ 1036404 w 4166715"/>
                <a:gd name="connsiteY981" fmla="*/ 1758598 h 3792573"/>
                <a:gd name="connsiteX982" fmla="*/ 1036040 w 4166715"/>
                <a:gd name="connsiteY982" fmla="*/ 1760053 h 3792573"/>
                <a:gd name="connsiteX983" fmla="*/ 1027300 w 4166715"/>
                <a:gd name="connsiteY983" fmla="*/ 1869124 h 3792573"/>
                <a:gd name="connsiteX984" fmla="*/ 871075 w 4166715"/>
                <a:gd name="connsiteY984" fmla="*/ 1768051 h 3792573"/>
                <a:gd name="connsiteX985" fmla="*/ 896566 w 4166715"/>
                <a:gd name="connsiteY985" fmla="*/ 1726968 h 3792573"/>
                <a:gd name="connsiteX986" fmla="*/ 1151115 w 4166715"/>
                <a:gd name="connsiteY986" fmla="*/ 1740056 h 3792573"/>
                <a:gd name="connsiteX987" fmla="*/ 1156942 w 4166715"/>
                <a:gd name="connsiteY987" fmla="*/ 1863671 h 3792573"/>
                <a:gd name="connsiteX988" fmla="*/ 1049150 w 4166715"/>
                <a:gd name="connsiteY988" fmla="*/ 1873487 h 3792573"/>
                <a:gd name="connsiteX989" fmla="*/ 1151115 w 4166715"/>
                <a:gd name="connsiteY989" fmla="*/ 1740056 h 3792573"/>
                <a:gd name="connsiteX990" fmla="*/ 1360872 w 4166715"/>
                <a:gd name="connsiteY990" fmla="*/ 1738238 h 3792573"/>
                <a:gd name="connsiteX991" fmla="*/ 1411491 w 4166715"/>
                <a:gd name="connsiteY991" fmla="*/ 1858217 h 3792573"/>
                <a:gd name="connsiteX992" fmla="*/ 1187895 w 4166715"/>
                <a:gd name="connsiteY992" fmla="*/ 1862580 h 3792573"/>
                <a:gd name="connsiteX993" fmla="*/ 1360872 w 4166715"/>
                <a:gd name="connsiteY993" fmla="*/ 1738238 h 3792573"/>
                <a:gd name="connsiteX994" fmla="*/ 1422415 w 4166715"/>
                <a:gd name="connsiteY994" fmla="*/ 1874578 h 3792573"/>
                <a:gd name="connsiteX995" fmla="*/ 1628167 w 4166715"/>
                <a:gd name="connsiteY995" fmla="*/ 2034550 h 3792573"/>
                <a:gd name="connsiteX996" fmla="*/ 1270196 w 4166715"/>
                <a:gd name="connsiteY996" fmla="*/ 1992012 h 3792573"/>
                <a:gd name="connsiteX997" fmla="*/ 1422415 w 4166715"/>
                <a:gd name="connsiteY997" fmla="*/ 1874578 h 3792573"/>
                <a:gd name="connsiteX998" fmla="*/ 1885629 w 4166715"/>
                <a:gd name="connsiteY998" fmla="*/ 1960381 h 3792573"/>
                <a:gd name="connsiteX999" fmla="*/ 2167855 w 4166715"/>
                <a:gd name="connsiteY999" fmla="*/ 2182160 h 3792573"/>
                <a:gd name="connsiteX1000" fmla="*/ 1752346 w 4166715"/>
                <a:gd name="connsiteY1000" fmla="*/ 2128715 h 3792573"/>
                <a:gd name="connsiteX1001" fmla="*/ 1885629 w 4166715"/>
                <a:gd name="connsiteY1001" fmla="*/ 1960381 h 3792573"/>
                <a:gd name="connsiteX1002" fmla="*/ 2995230 w 4166715"/>
                <a:gd name="connsiteY1002" fmla="*/ 2303593 h 3792573"/>
                <a:gd name="connsiteX1003" fmla="*/ 2845195 w 4166715"/>
                <a:gd name="connsiteY1003" fmla="*/ 2399940 h 3792573"/>
                <a:gd name="connsiteX1004" fmla="*/ 2684600 w 4166715"/>
                <a:gd name="connsiteY1004" fmla="*/ 2246149 h 3792573"/>
                <a:gd name="connsiteX1005" fmla="*/ 2995230 w 4166715"/>
                <a:gd name="connsiteY1005" fmla="*/ 2303593 h 3792573"/>
                <a:gd name="connsiteX1006" fmla="*/ 2940241 w 4166715"/>
                <a:gd name="connsiteY1006" fmla="*/ 2750423 h 3792573"/>
                <a:gd name="connsiteX1007" fmla="*/ 3041478 w 4166715"/>
                <a:gd name="connsiteY1007" fmla="*/ 2726791 h 3792573"/>
                <a:gd name="connsiteX1008" fmla="*/ 3039657 w 4166715"/>
                <a:gd name="connsiteY1008" fmla="*/ 2839862 h 3792573"/>
                <a:gd name="connsiteX1009" fmla="*/ 2940241 w 4166715"/>
                <a:gd name="connsiteY1009" fmla="*/ 2750423 h 3792573"/>
                <a:gd name="connsiteX1010" fmla="*/ 3035287 w 4166715"/>
                <a:gd name="connsiteY1010" fmla="*/ 2712975 h 3792573"/>
                <a:gd name="connsiteX1011" fmla="*/ 2934051 w 4166715"/>
                <a:gd name="connsiteY1011" fmla="*/ 2736607 h 3792573"/>
                <a:gd name="connsiteX1012" fmla="*/ 2944247 w 4166715"/>
                <a:gd name="connsiteY1012" fmla="*/ 2682072 h 3792573"/>
                <a:gd name="connsiteX1013" fmla="*/ 2942062 w 4166715"/>
                <a:gd name="connsiteY1013" fmla="*/ 2675527 h 3792573"/>
                <a:gd name="connsiteX1014" fmla="*/ 2885981 w 4166715"/>
                <a:gd name="connsiteY1014" fmla="*/ 2619537 h 3792573"/>
                <a:gd name="connsiteX1015" fmla="*/ 2930409 w 4166715"/>
                <a:gd name="connsiteY1015" fmla="*/ 2597360 h 3792573"/>
                <a:gd name="connsiteX1016" fmla="*/ 3035287 w 4166715"/>
                <a:gd name="connsiteY1016" fmla="*/ 2712975 h 3792573"/>
                <a:gd name="connsiteX1017" fmla="*/ 3053860 w 4166715"/>
                <a:gd name="connsiteY1017" fmla="*/ 2571909 h 3792573"/>
                <a:gd name="connsiteX1018" fmla="*/ 2954079 w 4166715"/>
                <a:gd name="connsiteY1018" fmla="*/ 2488288 h 3792573"/>
                <a:gd name="connsiteX1019" fmla="*/ 3139437 w 4166715"/>
                <a:gd name="connsiteY1019" fmla="*/ 2502104 h 3792573"/>
                <a:gd name="connsiteX1020" fmla="*/ 3053860 w 4166715"/>
                <a:gd name="connsiteY1020" fmla="*/ 2571909 h 3792573"/>
                <a:gd name="connsiteX1021" fmla="*/ 3093918 w 4166715"/>
                <a:gd name="connsiteY1021" fmla="*/ 2367582 h 3792573"/>
                <a:gd name="connsiteX1022" fmla="*/ 3146721 w 4166715"/>
                <a:gd name="connsiteY1022" fmla="*/ 2488288 h 3792573"/>
                <a:gd name="connsiteX1023" fmla="*/ 2943155 w 4166715"/>
                <a:gd name="connsiteY1023" fmla="*/ 2473018 h 3792573"/>
                <a:gd name="connsiteX1024" fmla="*/ 3017808 w 4166715"/>
                <a:gd name="connsiteY1024" fmla="*/ 2311228 h 3792573"/>
                <a:gd name="connsiteX1025" fmla="*/ 3093918 w 4166715"/>
                <a:gd name="connsiteY1025" fmla="*/ 2367582 h 3792573"/>
                <a:gd name="connsiteX1026" fmla="*/ 3026548 w 4166715"/>
                <a:gd name="connsiteY1026" fmla="*/ 2283960 h 3792573"/>
                <a:gd name="connsiteX1027" fmla="*/ 3096467 w 4166715"/>
                <a:gd name="connsiteY1027" fmla="*/ 2029460 h 3792573"/>
                <a:gd name="connsiteX1028" fmla="*/ 3233756 w 4166715"/>
                <a:gd name="connsiteY1028" fmla="*/ 2157801 h 3792573"/>
                <a:gd name="connsiteX1029" fmla="*/ 3026548 w 4166715"/>
                <a:gd name="connsiteY1029" fmla="*/ 2283960 h 3792573"/>
                <a:gd name="connsiteX1030" fmla="*/ 3344096 w 4166715"/>
                <a:gd name="connsiteY1030" fmla="*/ 1920388 h 3792573"/>
                <a:gd name="connsiteX1031" fmla="*/ 3110305 w 4166715"/>
                <a:gd name="connsiteY1031" fmla="*/ 2001828 h 3792573"/>
                <a:gd name="connsiteX1032" fmla="*/ 3234848 w 4166715"/>
                <a:gd name="connsiteY1032" fmla="*/ 1811316 h 3792573"/>
                <a:gd name="connsiteX1033" fmla="*/ 3344096 w 4166715"/>
                <a:gd name="connsiteY1033" fmla="*/ 1920388 h 3792573"/>
                <a:gd name="connsiteX1034" fmla="*/ 3279276 w 4166715"/>
                <a:gd name="connsiteY1034" fmla="*/ 1676431 h 3792573"/>
                <a:gd name="connsiteX1035" fmla="*/ 3227201 w 4166715"/>
                <a:gd name="connsiteY1035" fmla="*/ 1796410 h 3792573"/>
                <a:gd name="connsiteX1036" fmla="*/ 3109212 w 4166715"/>
                <a:gd name="connsiteY1036" fmla="*/ 1977105 h 3792573"/>
                <a:gd name="connsiteX1037" fmla="*/ 3185322 w 4166715"/>
                <a:gd name="connsiteY1037" fmla="*/ 1655708 h 3792573"/>
                <a:gd name="connsiteX1038" fmla="*/ 3279276 w 4166715"/>
                <a:gd name="connsiteY1038" fmla="*/ 1676431 h 3792573"/>
                <a:gd name="connsiteX1039" fmla="*/ 3178767 w 4166715"/>
                <a:gd name="connsiteY1039" fmla="*/ 1637529 h 3792573"/>
                <a:gd name="connsiteX1040" fmla="*/ 2779282 w 4166715"/>
                <a:gd name="connsiteY1040" fmla="*/ 1393572 h 3792573"/>
                <a:gd name="connsiteX1041" fmla="*/ 3072068 w 4166715"/>
                <a:gd name="connsiteY1041" fmla="*/ 1298680 h 3792573"/>
                <a:gd name="connsiteX1042" fmla="*/ 3234120 w 4166715"/>
                <a:gd name="connsiteY1042" fmla="*/ 1575358 h 3792573"/>
                <a:gd name="connsiteX1043" fmla="*/ 3178767 w 4166715"/>
                <a:gd name="connsiteY1043" fmla="*/ 1637529 h 3792573"/>
                <a:gd name="connsiteX1044" fmla="*/ 3456623 w 4166715"/>
                <a:gd name="connsiteY1044" fmla="*/ 1656435 h 3792573"/>
                <a:gd name="connsiteX1045" fmla="*/ 3432588 w 4166715"/>
                <a:gd name="connsiteY1045" fmla="*/ 1760780 h 3792573"/>
                <a:gd name="connsiteX1046" fmla="*/ 3364126 w 4166715"/>
                <a:gd name="connsiteY1046" fmla="*/ 1641165 h 3792573"/>
                <a:gd name="connsiteX1047" fmla="*/ 3361576 w 4166715"/>
                <a:gd name="connsiteY1047" fmla="*/ 1638620 h 3792573"/>
                <a:gd name="connsiteX1048" fmla="*/ 3257062 w 4166715"/>
                <a:gd name="connsiteY1048" fmla="*/ 1576449 h 3792573"/>
                <a:gd name="connsiteX1049" fmla="*/ 3402727 w 4166715"/>
                <a:gd name="connsiteY1049" fmla="*/ 1473194 h 3792573"/>
                <a:gd name="connsiteX1050" fmla="*/ 3392166 w 4166715"/>
                <a:gd name="connsiteY1050" fmla="*/ 1583720 h 3792573"/>
                <a:gd name="connsiteX1051" fmla="*/ 3393987 w 4166715"/>
                <a:gd name="connsiteY1051" fmla="*/ 1589537 h 3792573"/>
                <a:gd name="connsiteX1052" fmla="*/ 3456623 w 4166715"/>
                <a:gd name="connsiteY1052" fmla="*/ 1656435 h 3792573"/>
                <a:gd name="connsiteX1053" fmla="*/ 3484663 w 4166715"/>
                <a:gd name="connsiteY1053" fmla="*/ 1366668 h 3792573"/>
                <a:gd name="connsiteX1054" fmla="*/ 3427125 w 4166715"/>
                <a:gd name="connsiteY1054" fmla="*/ 1429202 h 3792573"/>
                <a:gd name="connsiteX1055" fmla="*/ 3510882 w 4166715"/>
                <a:gd name="connsiteY1055" fmla="*/ 1147070 h 3792573"/>
                <a:gd name="connsiteX1056" fmla="*/ 3515617 w 4166715"/>
                <a:gd name="connsiteY1056" fmla="*/ 1225965 h 3792573"/>
                <a:gd name="connsiteX1057" fmla="*/ 3484663 w 4166715"/>
                <a:gd name="connsiteY1057" fmla="*/ 1366668 h 3792573"/>
                <a:gd name="connsiteX1058" fmla="*/ 3499958 w 4166715"/>
                <a:gd name="connsiteY1058" fmla="*/ 1104169 h 3792573"/>
                <a:gd name="connsiteX1059" fmla="*/ 3099744 w 4166715"/>
                <a:gd name="connsiteY1059" fmla="*/ 1271775 h 3792573"/>
                <a:gd name="connsiteX1060" fmla="*/ 3329530 w 4166715"/>
                <a:gd name="connsiteY1060" fmla="*/ 993643 h 3792573"/>
                <a:gd name="connsiteX1061" fmla="*/ 3499958 w 4166715"/>
                <a:gd name="connsiteY1061" fmla="*/ 1104169 h 3792573"/>
                <a:gd name="connsiteX1062" fmla="*/ 3412559 w 4166715"/>
                <a:gd name="connsiteY1062" fmla="*/ 768955 h 3792573"/>
                <a:gd name="connsiteX1063" fmla="*/ 3409281 w 4166715"/>
                <a:gd name="connsiteY1063" fmla="*/ 772591 h 3792573"/>
                <a:gd name="connsiteX1064" fmla="*/ 3329894 w 4166715"/>
                <a:gd name="connsiteY1064" fmla="*/ 961648 h 3792573"/>
                <a:gd name="connsiteX1065" fmla="*/ 3239946 w 4166715"/>
                <a:gd name="connsiteY1065" fmla="*/ 623890 h 3792573"/>
                <a:gd name="connsiteX1066" fmla="*/ 3583351 w 4166715"/>
                <a:gd name="connsiteY1066" fmla="*/ 674790 h 3792573"/>
                <a:gd name="connsiteX1067" fmla="*/ 3412559 w 4166715"/>
                <a:gd name="connsiteY1067" fmla="*/ 768955 h 3792573"/>
                <a:gd name="connsiteX1068" fmla="*/ 3596096 w 4166715"/>
                <a:gd name="connsiteY1068" fmla="*/ 662428 h 3792573"/>
                <a:gd name="connsiteX1069" fmla="*/ 3282553 w 4166715"/>
                <a:gd name="connsiteY1069" fmla="*/ 615891 h 3792573"/>
                <a:gd name="connsiteX1070" fmla="*/ 3577888 w 4166715"/>
                <a:gd name="connsiteY1070" fmla="*/ 577353 h 3792573"/>
                <a:gd name="connsiteX1071" fmla="*/ 3596096 w 4166715"/>
                <a:gd name="connsiteY1071" fmla="*/ 662428 h 3792573"/>
                <a:gd name="connsiteX1072" fmla="*/ 3589178 w 4166715"/>
                <a:gd name="connsiteY1072" fmla="*/ 555538 h 3792573"/>
                <a:gd name="connsiteX1073" fmla="*/ 3536010 w 4166715"/>
                <a:gd name="connsiteY1073" fmla="*/ 174151 h 3792573"/>
                <a:gd name="connsiteX1074" fmla="*/ 3760333 w 4166715"/>
                <a:gd name="connsiteY1074" fmla="*/ 422471 h 3792573"/>
                <a:gd name="connsiteX1075" fmla="*/ 3589178 w 4166715"/>
                <a:gd name="connsiteY1075" fmla="*/ 555538 h 3792573"/>
                <a:gd name="connsiteX1076" fmla="*/ 3842998 w 4166715"/>
                <a:gd name="connsiteY1076" fmla="*/ 581715 h 3792573"/>
                <a:gd name="connsiteX1077" fmla="*/ 3841906 w 4166715"/>
                <a:gd name="connsiteY1077" fmla="*/ 584260 h 3792573"/>
                <a:gd name="connsiteX1078" fmla="*/ 3810224 w 4166715"/>
                <a:gd name="connsiteY1078" fmla="*/ 691151 h 3792573"/>
                <a:gd name="connsiteX1079" fmla="*/ 3810952 w 4166715"/>
                <a:gd name="connsiteY1079" fmla="*/ 696968 h 3792573"/>
                <a:gd name="connsiteX1080" fmla="*/ 3880143 w 4166715"/>
                <a:gd name="connsiteY1080" fmla="*/ 811129 h 3792573"/>
                <a:gd name="connsiteX1081" fmla="*/ 3844455 w 4166715"/>
                <a:gd name="connsiteY1081" fmla="*/ 1023092 h 3792573"/>
                <a:gd name="connsiteX1082" fmla="*/ 3725738 w 4166715"/>
                <a:gd name="connsiteY1082" fmla="*/ 875845 h 3792573"/>
                <a:gd name="connsiteX1083" fmla="*/ 3790559 w 4166715"/>
                <a:gd name="connsiteY1083" fmla="*/ 590441 h 3792573"/>
                <a:gd name="connsiteX1084" fmla="*/ 3790559 w 4166715"/>
                <a:gd name="connsiteY1084" fmla="*/ 588260 h 3792573"/>
                <a:gd name="connsiteX1085" fmla="*/ 3778906 w 4166715"/>
                <a:gd name="connsiteY1085" fmla="*/ 431197 h 3792573"/>
                <a:gd name="connsiteX1086" fmla="*/ 3955888 w 4166715"/>
                <a:gd name="connsiteY1086" fmla="*/ 437741 h 3792573"/>
                <a:gd name="connsiteX1087" fmla="*/ 3842998 w 4166715"/>
                <a:gd name="connsiteY1087" fmla="*/ 581715 h 3792573"/>
                <a:gd name="connsiteX1088" fmla="*/ 4001408 w 4166715"/>
                <a:gd name="connsiteY1088" fmla="*/ 333759 h 3792573"/>
                <a:gd name="connsiteX1089" fmla="*/ 3965356 w 4166715"/>
                <a:gd name="connsiteY1089" fmla="*/ 423562 h 3792573"/>
                <a:gd name="connsiteX1090" fmla="*/ 3788738 w 4166715"/>
                <a:gd name="connsiteY1090" fmla="*/ 417017 h 3792573"/>
                <a:gd name="connsiteX1091" fmla="*/ 3967541 w 4166715"/>
                <a:gd name="connsiteY1091" fmla="*/ 249410 h 3792573"/>
                <a:gd name="connsiteX1092" fmla="*/ 4001408 w 4166715"/>
                <a:gd name="connsiteY1092" fmla="*/ 333759 h 3792573"/>
                <a:gd name="connsiteX1093" fmla="*/ 4029085 w 4166715"/>
                <a:gd name="connsiteY1093" fmla="*/ 168697 h 3792573"/>
                <a:gd name="connsiteX1094" fmla="*/ 4023258 w 4166715"/>
                <a:gd name="connsiteY1094" fmla="*/ 170879 h 3792573"/>
                <a:gd name="connsiteX1095" fmla="*/ 3975553 w 4166715"/>
                <a:gd name="connsiteY1095" fmla="*/ 220688 h 3792573"/>
                <a:gd name="connsiteX1096" fmla="*/ 3951882 w 4166715"/>
                <a:gd name="connsiteY1096" fmla="*/ 42538 h 3792573"/>
                <a:gd name="connsiteX1097" fmla="*/ 4071692 w 4166715"/>
                <a:gd name="connsiteY1097" fmla="*/ 42538 h 3792573"/>
                <a:gd name="connsiteX1098" fmla="*/ 4108836 w 4166715"/>
                <a:gd name="connsiteY1098" fmla="*/ 175242 h 3792573"/>
                <a:gd name="connsiteX1099" fmla="*/ 4029085 w 4166715"/>
                <a:gd name="connsiteY1099" fmla="*/ 168697 h 3792573"/>
                <a:gd name="connsiteX1100" fmla="*/ 4120853 w 4166715"/>
                <a:gd name="connsiteY1100" fmla="*/ 163971 h 3792573"/>
                <a:gd name="connsiteX1101" fmla="*/ 4089536 w 4166715"/>
                <a:gd name="connsiteY1101" fmla="*/ 51627 h 3792573"/>
                <a:gd name="connsiteX1102" fmla="*/ 4157634 w 4166715"/>
                <a:gd name="connsiteY1102" fmla="*/ 95619 h 3792573"/>
                <a:gd name="connsiteX1103" fmla="*/ 4120853 w 4166715"/>
                <a:gd name="connsiteY1103" fmla="*/ 163971 h 3792573"/>
                <a:gd name="connsiteX1104" fmla="*/ 3112126 w 4166715"/>
                <a:gd name="connsiteY1104" fmla="*/ 178150 h 3792573"/>
                <a:gd name="connsiteX1105" fmla="*/ 2884524 w 4166715"/>
                <a:gd name="connsiteY1105" fmla="*/ 382114 h 3792573"/>
                <a:gd name="connsiteX1106" fmla="*/ 2892900 w 4166715"/>
                <a:gd name="connsiteY1106" fmla="*/ 227960 h 3792573"/>
                <a:gd name="connsiteX1107" fmla="*/ 3112126 w 4166715"/>
                <a:gd name="connsiteY1107" fmla="*/ 178150 h 3792573"/>
                <a:gd name="connsiteX1108" fmla="*/ 2204999 w 4166715"/>
                <a:gd name="connsiteY1108" fmla="*/ 209781 h 3792573"/>
                <a:gd name="connsiteX1109" fmla="*/ 2416577 w 4166715"/>
                <a:gd name="connsiteY1109" fmla="*/ 209781 h 3792573"/>
                <a:gd name="connsiteX1110" fmla="*/ 2434785 w 4166715"/>
                <a:gd name="connsiteY1110" fmla="*/ 253773 h 3792573"/>
                <a:gd name="connsiteX1111" fmla="*/ 2328814 w 4166715"/>
                <a:gd name="connsiteY1111" fmla="*/ 349393 h 3792573"/>
                <a:gd name="connsiteX1112" fmla="*/ 1983225 w 4166715"/>
                <a:gd name="connsiteY1112" fmla="*/ 364299 h 3792573"/>
                <a:gd name="connsiteX1113" fmla="*/ 2204999 w 4166715"/>
                <a:gd name="connsiteY1113" fmla="*/ 209781 h 3792573"/>
                <a:gd name="connsiteX1114" fmla="*/ 1793496 w 4166715"/>
                <a:gd name="connsiteY1114" fmla="*/ 530452 h 3792573"/>
                <a:gd name="connsiteX1115" fmla="*/ 1854311 w 4166715"/>
                <a:gd name="connsiteY1115" fmla="*/ 518090 h 3792573"/>
                <a:gd name="connsiteX1116" fmla="*/ 1859045 w 4166715"/>
                <a:gd name="connsiteY1116" fmla="*/ 514818 h 3792573"/>
                <a:gd name="connsiteX1117" fmla="*/ 1860138 w 4166715"/>
                <a:gd name="connsiteY1117" fmla="*/ 509365 h 3792573"/>
                <a:gd name="connsiteX1118" fmla="*/ 1848849 w 4166715"/>
                <a:gd name="connsiteY1118" fmla="*/ 458101 h 3792573"/>
                <a:gd name="connsiteX1119" fmla="*/ 1946444 w 4166715"/>
                <a:gd name="connsiteY1119" fmla="*/ 390113 h 3792573"/>
                <a:gd name="connsiteX1120" fmla="*/ 1874340 w 4166715"/>
                <a:gd name="connsiteY1120" fmla="*/ 673336 h 3792573"/>
                <a:gd name="connsiteX1121" fmla="*/ 1793496 w 4166715"/>
                <a:gd name="connsiteY1121" fmla="*/ 530452 h 3792573"/>
                <a:gd name="connsiteX1122" fmla="*/ 1879802 w 4166715"/>
                <a:gd name="connsiteY1122" fmla="*/ 702058 h 3792573"/>
                <a:gd name="connsiteX1123" fmla="*/ 2233404 w 4166715"/>
                <a:gd name="connsiteY1123" fmla="*/ 855122 h 3792573"/>
                <a:gd name="connsiteX1124" fmla="*/ 1844479 w 4166715"/>
                <a:gd name="connsiteY1124" fmla="*/ 760957 h 3792573"/>
                <a:gd name="connsiteX1125" fmla="*/ 1879802 w 4166715"/>
                <a:gd name="connsiteY1125" fmla="*/ 702058 h 3792573"/>
                <a:gd name="connsiteX1126" fmla="*/ 1656571 w 4166715"/>
                <a:gd name="connsiteY1126" fmla="*/ 596985 h 3792573"/>
                <a:gd name="connsiteX1127" fmla="*/ 1677329 w 4166715"/>
                <a:gd name="connsiteY1127" fmla="*/ 532633 h 3792573"/>
                <a:gd name="connsiteX1128" fmla="*/ 1822265 w 4166715"/>
                <a:gd name="connsiteY1128" fmla="*/ 762047 h 3792573"/>
                <a:gd name="connsiteX1129" fmla="*/ 1758537 w 4166715"/>
                <a:gd name="connsiteY1129" fmla="*/ 788224 h 3792573"/>
                <a:gd name="connsiteX1130" fmla="*/ 1740329 w 4166715"/>
                <a:gd name="connsiteY1130" fmla="*/ 717691 h 3792573"/>
                <a:gd name="connsiteX1131" fmla="*/ 1740329 w 4166715"/>
                <a:gd name="connsiteY1131" fmla="*/ 717328 h 3792573"/>
                <a:gd name="connsiteX1132" fmla="*/ 1739965 w 4166715"/>
                <a:gd name="connsiteY1132" fmla="*/ 716601 h 3792573"/>
                <a:gd name="connsiteX1133" fmla="*/ 1739600 w 4166715"/>
                <a:gd name="connsiteY1133" fmla="*/ 715510 h 3792573"/>
                <a:gd name="connsiteX1134" fmla="*/ 1739600 w 4166715"/>
                <a:gd name="connsiteY1134" fmla="*/ 715146 h 3792573"/>
                <a:gd name="connsiteX1135" fmla="*/ 1656571 w 4166715"/>
                <a:gd name="connsiteY1135" fmla="*/ 596985 h 3792573"/>
                <a:gd name="connsiteX1136" fmla="*/ 1207196 w 4166715"/>
                <a:gd name="connsiteY1136" fmla="*/ 880208 h 3792573"/>
                <a:gd name="connsiteX1137" fmla="*/ 1361236 w 4166715"/>
                <a:gd name="connsiteY1137" fmla="*/ 1155432 h 3792573"/>
                <a:gd name="connsiteX1138" fmla="*/ 1040046 w 4166715"/>
                <a:gd name="connsiteY1138" fmla="*/ 1060904 h 3792573"/>
                <a:gd name="connsiteX1139" fmla="*/ 988699 w 4166715"/>
                <a:gd name="connsiteY1139" fmla="*/ 742414 h 3792573"/>
                <a:gd name="connsiteX1140" fmla="*/ 1121618 w 4166715"/>
                <a:gd name="connsiteY1140" fmla="*/ 757321 h 3792573"/>
                <a:gd name="connsiteX1141" fmla="*/ 1207196 w 4166715"/>
                <a:gd name="connsiteY1141" fmla="*/ 880208 h 3792573"/>
                <a:gd name="connsiteX1142" fmla="*/ 1022202 w 4166715"/>
                <a:gd name="connsiteY1142" fmla="*/ 1043816 h 3792573"/>
                <a:gd name="connsiteX1143" fmla="*/ 900936 w 4166715"/>
                <a:gd name="connsiteY1143" fmla="*/ 911475 h 3792573"/>
                <a:gd name="connsiteX1144" fmla="*/ 976317 w 4166715"/>
                <a:gd name="connsiteY1144" fmla="*/ 758048 h 3792573"/>
                <a:gd name="connsiteX1145" fmla="*/ 1022202 w 4166715"/>
                <a:gd name="connsiteY1145" fmla="*/ 1043816 h 3792573"/>
                <a:gd name="connsiteX1146" fmla="*/ 890011 w 4166715"/>
                <a:gd name="connsiteY1146" fmla="*/ 900568 h 3792573"/>
                <a:gd name="connsiteX1147" fmla="*/ 779306 w 4166715"/>
                <a:gd name="connsiteY1147" fmla="*/ 798404 h 3792573"/>
                <a:gd name="connsiteX1148" fmla="*/ 966121 w 4166715"/>
                <a:gd name="connsiteY1148" fmla="*/ 745686 h 3792573"/>
                <a:gd name="connsiteX1149" fmla="*/ 890011 w 4166715"/>
                <a:gd name="connsiteY1149" fmla="*/ 900568 h 3792573"/>
                <a:gd name="connsiteX1150" fmla="*/ 908947 w 4166715"/>
                <a:gd name="connsiteY1150" fmla="*/ 991825 h 3792573"/>
                <a:gd name="connsiteX1151" fmla="*/ 902393 w 4166715"/>
                <a:gd name="connsiteY1151" fmla="*/ 934380 h 3792573"/>
                <a:gd name="connsiteX1152" fmla="*/ 999259 w 4166715"/>
                <a:gd name="connsiteY1152" fmla="*/ 1040180 h 3792573"/>
                <a:gd name="connsiteX1153" fmla="*/ 908947 w 4166715"/>
                <a:gd name="connsiteY1153" fmla="*/ 991825 h 3792573"/>
                <a:gd name="connsiteX1154" fmla="*/ 650029 w 4166715"/>
                <a:gd name="connsiteY1154" fmla="*/ 888570 h 3792573"/>
                <a:gd name="connsiteX1155" fmla="*/ 759641 w 4166715"/>
                <a:gd name="connsiteY1155" fmla="*/ 807857 h 3792573"/>
                <a:gd name="connsiteX1156" fmla="*/ 792416 w 4166715"/>
                <a:gd name="connsiteY1156" fmla="*/ 1018729 h 3792573"/>
                <a:gd name="connsiteX1157" fmla="*/ 702832 w 4166715"/>
                <a:gd name="connsiteY1157" fmla="*/ 952195 h 3792573"/>
                <a:gd name="connsiteX1158" fmla="*/ 650029 w 4166715"/>
                <a:gd name="connsiteY1158" fmla="*/ 888570 h 3792573"/>
                <a:gd name="connsiteX1159" fmla="*/ 541873 w 4166715"/>
                <a:gd name="connsiteY1159" fmla="*/ 1056541 h 3792573"/>
                <a:gd name="connsiteX1160" fmla="*/ 681346 w 4166715"/>
                <a:gd name="connsiteY1160" fmla="*/ 975464 h 3792573"/>
                <a:gd name="connsiteX1161" fmla="*/ 584115 w 4166715"/>
                <a:gd name="connsiteY1161" fmla="*/ 1180519 h 3792573"/>
                <a:gd name="connsiteX1162" fmla="*/ 528763 w 4166715"/>
                <a:gd name="connsiteY1162" fmla="*/ 1180519 h 3792573"/>
                <a:gd name="connsiteX1163" fmla="*/ 541873 w 4166715"/>
                <a:gd name="connsiteY1163" fmla="*/ 1056541 h 3792573"/>
                <a:gd name="connsiteX1164" fmla="*/ 833202 w 4166715"/>
                <a:gd name="connsiteY1164" fmla="*/ 1133618 h 3792573"/>
                <a:gd name="connsiteX1165" fmla="*/ 742161 w 4166715"/>
                <a:gd name="connsiteY1165" fmla="*/ 1261959 h 3792573"/>
                <a:gd name="connsiteX1166" fmla="*/ 696641 w 4166715"/>
                <a:gd name="connsiteY1166" fmla="*/ 1184518 h 3792573"/>
                <a:gd name="connsiteX1167" fmla="*/ 690450 w 4166715"/>
                <a:gd name="connsiteY1167" fmla="*/ 1180882 h 3792573"/>
                <a:gd name="connsiteX1168" fmla="*/ 600138 w 4166715"/>
                <a:gd name="connsiteY1168" fmla="*/ 1180882 h 3792573"/>
                <a:gd name="connsiteX1169" fmla="*/ 700647 w 4166715"/>
                <a:gd name="connsiteY1169" fmla="*/ 968556 h 3792573"/>
                <a:gd name="connsiteX1170" fmla="*/ 796421 w 4166715"/>
                <a:gd name="connsiteY1170" fmla="*/ 1039816 h 3792573"/>
                <a:gd name="connsiteX1171" fmla="*/ 833202 w 4166715"/>
                <a:gd name="connsiteY1171" fmla="*/ 1133618 h 3792573"/>
                <a:gd name="connsiteX1172" fmla="*/ 806982 w 4166715"/>
                <a:gd name="connsiteY1172" fmla="*/ 1016548 h 3792573"/>
                <a:gd name="connsiteX1173" fmla="*/ 775664 w 4166715"/>
                <a:gd name="connsiteY1173" fmla="*/ 814402 h 3792573"/>
                <a:gd name="connsiteX1174" fmla="*/ 882728 w 4166715"/>
                <a:gd name="connsiteY1174" fmla="*/ 913657 h 3792573"/>
                <a:gd name="connsiteX1175" fmla="*/ 806982 w 4166715"/>
                <a:gd name="connsiteY1175" fmla="*/ 1016548 h 3792573"/>
                <a:gd name="connsiteX1176" fmla="*/ 904942 w 4166715"/>
                <a:gd name="connsiteY1176" fmla="*/ 1006004 h 3792573"/>
                <a:gd name="connsiteX1177" fmla="*/ 1016011 w 4166715"/>
                <a:gd name="connsiteY1177" fmla="*/ 1065630 h 3792573"/>
                <a:gd name="connsiteX1178" fmla="*/ 921329 w 4166715"/>
                <a:gd name="connsiteY1178" fmla="*/ 1101987 h 3792573"/>
                <a:gd name="connsiteX1179" fmla="*/ 877265 w 4166715"/>
                <a:gd name="connsiteY1179" fmla="*/ 1055814 h 3792573"/>
                <a:gd name="connsiteX1180" fmla="*/ 904942 w 4166715"/>
                <a:gd name="connsiteY1180" fmla="*/ 1006004 h 3792573"/>
                <a:gd name="connsiteX1181" fmla="*/ 929341 w 4166715"/>
                <a:gd name="connsiteY1181" fmla="*/ 1114349 h 3792573"/>
                <a:gd name="connsiteX1182" fmla="*/ 1014554 w 4166715"/>
                <a:gd name="connsiteY1182" fmla="*/ 1081627 h 3792573"/>
                <a:gd name="connsiteX1183" fmla="*/ 958473 w 4166715"/>
                <a:gd name="connsiteY1183" fmla="*/ 1166703 h 3792573"/>
                <a:gd name="connsiteX1184" fmla="*/ 929341 w 4166715"/>
                <a:gd name="connsiteY1184" fmla="*/ 1114349 h 3792573"/>
                <a:gd name="connsiteX1185" fmla="*/ 964300 w 4166715"/>
                <a:gd name="connsiteY1185" fmla="*/ 1184518 h 3792573"/>
                <a:gd name="connsiteX1186" fmla="*/ 1036404 w 4166715"/>
                <a:gd name="connsiteY1186" fmla="*/ 1075083 h 3792573"/>
                <a:gd name="connsiteX1187" fmla="*/ 1343028 w 4166715"/>
                <a:gd name="connsiteY1187" fmla="*/ 1165249 h 3792573"/>
                <a:gd name="connsiteX1188" fmla="*/ 939901 w 4166715"/>
                <a:gd name="connsiteY1188" fmla="*/ 1229601 h 3792573"/>
                <a:gd name="connsiteX1189" fmla="*/ 964300 w 4166715"/>
                <a:gd name="connsiteY1189" fmla="*/ 1184518 h 3792573"/>
                <a:gd name="connsiteX1190" fmla="*/ 636554 w 4166715"/>
                <a:gd name="connsiteY1190" fmla="*/ 1317585 h 3792573"/>
                <a:gd name="connsiteX1191" fmla="*/ 734878 w 4166715"/>
                <a:gd name="connsiteY1191" fmla="*/ 1344490 h 3792573"/>
                <a:gd name="connsiteX1192" fmla="*/ 760734 w 4166715"/>
                <a:gd name="connsiteY1192" fmla="*/ 1568450 h 3792573"/>
                <a:gd name="connsiteX1193" fmla="*/ 560445 w 4166715"/>
                <a:gd name="connsiteY1193" fmla="*/ 1392118 h 3792573"/>
                <a:gd name="connsiteX1194" fmla="*/ 636554 w 4166715"/>
                <a:gd name="connsiteY1194" fmla="*/ 1317585 h 3792573"/>
                <a:gd name="connsiteX1195" fmla="*/ 431167 w 4166715"/>
                <a:gd name="connsiteY1195" fmla="*/ 1433929 h 3792573"/>
                <a:gd name="connsiteX1196" fmla="*/ 383826 w 4166715"/>
                <a:gd name="connsiteY1196" fmla="*/ 1368849 h 3792573"/>
                <a:gd name="connsiteX1197" fmla="*/ 429711 w 4166715"/>
                <a:gd name="connsiteY1197" fmla="*/ 1303406 h 3792573"/>
                <a:gd name="connsiteX1198" fmla="*/ 477052 w 4166715"/>
                <a:gd name="connsiteY1198" fmla="*/ 1385937 h 3792573"/>
                <a:gd name="connsiteX1199" fmla="*/ 431167 w 4166715"/>
                <a:gd name="connsiteY1199" fmla="*/ 1433929 h 3792573"/>
                <a:gd name="connsiteX1200" fmla="*/ 293514 w 4166715"/>
                <a:gd name="connsiteY1200" fmla="*/ 1443018 h 3792573"/>
                <a:gd name="connsiteX1201" fmla="*/ 239254 w 4166715"/>
                <a:gd name="connsiteY1201" fmla="*/ 1436474 h 3792573"/>
                <a:gd name="connsiteX1202" fmla="*/ 372901 w 4166715"/>
                <a:gd name="connsiteY1202" fmla="*/ 1377938 h 3792573"/>
                <a:gd name="connsiteX1203" fmla="*/ 416965 w 4166715"/>
                <a:gd name="connsiteY1203" fmla="*/ 1438655 h 3792573"/>
                <a:gd name="connsiteX1204" fmla="*/ 293514 w 4166715"/>
                <a:gd name="connsiteY1204" fmla="*/ 1443018 h 3792573"/>
                <a:gd name="connsiteX1205" fmla="*/ 350687 w 4166715"/>
                <a:gd name="connsiteY1205" fmla="*/ 1188154 h 3792573"/>
                <a:gd name="connsiteX1206" fmla="*/ 421699 w 4166715"/>
                <a:gd name="connsiteY1206" fmla="*/ 1289954 h 3792573"/>
                <a:gd name="connsiteX1207" fmla="*/ 375086 w 4166715"/>
                <a:gd name="connsiteY1207" fmla="*/ 1356488 h 3792573"/>
                <a:gd name="connsiteX1208" fmla="*/ 324104 w 4166715"/>
                <a:gd name="connsiteY1208" fmla="*/ 1286318 h 3792573"/>
                <a:gd name="connsiteX1209" fmla="*/ 350687 w 4166715"/>
                <a:gd name="connsiteY1209" fmla="*/ 1188154 h 3792573"/>
                <a:gd name="connsiteX1210" fmla="*/ 257098 w 4166715"/>
                <a:gd name="connsiteY1210" fmla="*/ 1325220 h 3792573"/>
                <a:gd name="connsiteX1211" fmla="*/ 313907 w 4166715"/>
                <a:gd name="connsiteY1211" fmla="*/ 1296862 h 3792573"/>
                <a:gd name="connsiteX1212" fmla="*/ 363797 w 4166715"/>
                <a:gd name="connsiteY1212" fmla="*/ 1365940 h 3792573"/>
                <a:gd name="connsiteX1213" fmla="*/ 214491 w 4166715"/>
                <a:gd name="connsiteY1213" fmla="*/ 1431384 h 3792573"/>
                <a:gd name="connsiteX1214" fmla="*/ 187179 w 4166715"/>
                <a:gd name="connsiteY1214" fmla="*/ 1388482 h 3792573"/>
                <a:gd name="connsiteX1215" fmla="*/ 257098 w 4166715"/>
                <a:gd name="connsiteY1215" fmla="*/ 1325220 h 3792573"/>
                <a:gd name="connsiteX1216" fmla="*/ 352873 w 4166715"/>
                <a:gd name="connsiteY1216" fmla="*/ 1498281 h 3792573"/>
                <a:gd name="connsiteX1217" fmla="*/ 310266 w 4166715"/>
                <a:gd name="connsiteY1217" fmla="*/ 1456834 h 3792573"/>
                <a:gd name="connsiteX1218" fmla="*/ 428982 w 4166715"/>
                <a:gd name="connsiteY1218" fmla="*/ 1452471 h 3792573"/>
                <a:gd name="connsiteX1219" fmla="*/ 466491 w 4166715"/>
                <a:gd name="connsiteY1219" fmla="*/ 1468831 h 3792573"/>
                <a:gd name="connsiteX1220" fmla="*/ 474138 w 4166715"/>
                <a:gd name="connsiteY1220" fmla="*/ 1467741 h 3792573"/>
                <a:gd name="connsiteX1221" fmla="*/ 542237 w 4166715"/>
                <a:gd name="connsiteY1221" fmla="*/ 1408115 h 3792573"/>
                <a:gd name="connsiteX1222" fmla="*/ 542237 w 4166715"/>
                <a:gd name="connsiteY1222" fmla="*/ 1610625 h 3792573"/>
                <a:gd name="connsiteX1223" fmla="*/ 437722 w 4166715"/>
                <a:gd name="connsiteY1223" fmla="*/ 1655344 h 3792573"/>
                <a:gd name="connsiteX1224" fmla="*/ 437722 w 4166715"/>
                <a:gd name="connsiteY1224" fmla="*/ 1576449 h 3792573"/>
                <a:gd name="connsiteX1225" fmla="*/ 435173 w 4166715"/>
                <a:gd name="connsiteY1225" fmla="*/ 1570995 h 3792573"/>
                <a:gd name="connsiteX1226" fmla="*/ 352873 w 4166715"/>
                <a:gd name="connsiteY1226" fmla="*/ 1498281 h 3792573"/>
                <a:gd name="connsiteX1227" fmla="*/ 386375 w 4166715"/>
                <a:gd name="connsiteY1227" fmla="*/ 1858581 h 3792573"/>
                <a:gd name="connsiteX1228" fmla="*/ 245809 w 4166715"/>
                <a:gd name="connsiteY1228" fmla="*/ 1691701 h 3792573"/>
                <a:gd name="connsiteX1229" fmla="*/ 431532 w 4166715"/>
                <a:gd name="connsiteY1229" fmla="*/ 1673523 h 3792573"/>
                <a:gd name="connsiteX1230" fmla="*/ 432624 w 4166715"/>
                <a:gd name="connsiteY1230" fmla="*/ 1673159 h 3792573"/>
                <a:gd name="connsiteX1231" fmla="*/ 433716 w 4166715"/>
                <a:gd name="connsiteY1231" fmla="*/ 1672795 h 3792573"/>
                <a:gd name="connsiteX1232" fmla="*/ 533133 w 4166715"/>
                <a:gd name="connsiteY1232" fmla="*/ 1630258 h 3792573"/>
                <a:gd name="connsiteX1233" fmla="*/ 458844 w 4166715"/>
                <a:gd name="connsiteY1233" fmla="*/ 1761507 h 3792573"/>
                <a:gd name="connsiteX1234" fmla="*/ 386375 w 4166715"/>
                <a:gd name="connsiteY1234" fmla="*/ 1858581 h 3792573"/>
                <a:gd name="connsiteX1235" fmla="*/ 768017 w 4166715"/>
                <a:gd name="connsiteY1235" fmla="*/ 1816770 h 3792573"/>
                <a:gd name="connsiteX1236" fmla="*/ 679890 w 4166715"/>
                <a:gd name="connsiteY1236" fmla="*/ 1688065 h 3792573"/>
                <a:gd name="connsiteX1237" fmla="*/ 706838 w 4166715"/>
                <a:gd name="connsiteY1237" fmla="*/ 1643710 h 3792573"/>
                <a:gd name="connsiteX1238" fmla="*/ 848496 w 4166715"/>
                <a:gd name="connsiteY1238" fmla="*/ 1769506 h 3792573"/>
                <a:gd name="connsiteX1239" fmla="*/ 768017 w 4166715"/>
                <a:gd name="connsiteY1239" fmla="*/ 1816770 h 3792573"/>
                <a:gd name="connsiteX1240" fmla="*/ 1186439 w 4166715"/>
                <a:gd name="connsiteY1240" fmla="*/ 1877123 h 3792573"/>
                <a:gd name="connsiteX1241" fmla="*/ 1400566 w 4166715"/>
                <a:gd name="connsiteY1241" fmla="*/ 1873124 h 3792573"/>
                <a:gd name="connsiteX1242" fmla="*/ 1251624 w 4166715"/>
                <a:gd name="connsiteY1242" fmla="*/ 1988376 h 3792573"/>
                <a:gd name="connsiteX1243" fmla="*/ 1245069 w 4166715"/>
                <a:gd name="connsiteY1243" fmla="*/ 1922933 h 3792573"/>
                <a:gd name="connsiteX1244" fmla="*/ 1242156 w 4166715"/>
                <a:gd name="connsiteY1244" fmla="*/ 1917843 h 3792573"/>
                <a:gd name="connsiteX1245" fmla="*/ 1186439 w 4166715"/>
                <a:gd name="connsiteY1245" fmla="*/ 1877123 h 3792573"/>
                <a:gd name="connsiteX1246" fmla="*/ 957745 w 4166715"/>
                <a:gd name="connsiteY1246" fmla="*/ 1958927 h 3792573"/>
                <a:gd name="connsiteX1247" fmla="*/ 1002537 w 4166715"/>
                <a:gd name="connsiteY1247" fmla="*/ 2012008 h 3792573"/>
                <a:gd name="connsiteX1248" fmla="*/ 1045144 w 4166715"/>
                <a:gd name="connsiteY1248" fmla="*/ 2128351 h 3792573"/>
                <a:gd name="connsiteX1249" fmla="*/ 888919 w 4166715"/>
                <a:gd name="connsiteY1249" fmla="*/ 2037822 h 3792573"/>
                <a:gd name="connsiteX1250" fmla="*/ 957745 w 4166715"/>
                <a:gd name="connsiteY1250" fmla="*/ 1958927 h 3792573"/>
                <a:gd name="connsiteX1251" fmla="*/ 677705 w 4166715"/>
                <a:gd name="connsiteY1251" fmla="*/ 1950201 h 3792573"/>
                <a:gd name="connsiteX1252" fmla="*/ 556439 w 4166715"/>
                <a:gd name="connsiteY1252" fmla="*/ 1877487 h 3792573"/>
                <a:gd name="connsiteX1253" fmla="*/ 662774 w 4166715"/>
                <a:gd name="connsiteY1253" fmla="*/ 1877487 h 3792573"/>
                <a:gd name="connsiteX1254" fmla="*/ 677705 w 4166715"/>
                <a:gd name="connsiteY1254" fmla="*/ 1950201 h 3792573"/>
                <a:gd name="connsiteX1255" fmla="*/ 105971 w 4166715"/>
                <a:gd name="connsiteY1255" fmla="*/ 2116717 h 3792573"/>
                <a:gd name="connsiteX1256" fmla="*/ 251271 w 4166715"/>
                <a:gd name="connsiteY1256" fmla="*/ 2161800 h 3792573"/>
                <a:gd name="connsiteX1257" fmla="*/ 21121 w 4166715"/>
                <a:gd name="connsiteY1257" fmla="*/ 2447568 h 3792573"/>
                <a:gd name="connsiteX1258" fmla="*/ 14566 w 4166715"/>
                <a:gd name="connsiteY1258" fmla="*/ 2294140 h 3792573"/>
                <a:gd name="connsiteX1259" fmla="*/ 105971 w 4166715"/>
                <a:gd name="connsiteY1259" fmla="*/ 2116717 h 3792573"/>
                <a:gd name="connsiteX1260" fmla="*/ 31318 w 4166715"/>
                <a:gd name="connsiteY1260" fmla="*/ 2479198 h 3792573"/>
                <a:gd name="connsiteX1261" fmla="*/ 273485 w 4166715"/>
                <a:gd name="connsiteY1261" fmla="*/ 2545005 h 3792573"/>
                <a:gd name="connsiteX1262" fmla="*/ 236341 w 4166715"/>
                <a:gd name="connsiteY1262" fmla="*/ 2712248 h 3792573"/>
                <a:gd name="connsiteX1263" fmla="*/ 127457 w 4166715"/>
                <a:gd name="connsiteY1263" fmla="*/ 2627172 h 3792573"/>
                <a:gd name="connsiteX1264" fmla="*/ 31318 w 4166715"/>
                <a:gd name="connsiteY1264" fmla="*/ 2479198 h 3792573"/>
                <a:gd name="connsiteX1265" fmla="*/ 474867 w 4166715"/>
                <a:gd name="connsiteY1265" fmla="*/ 2734426 h 3792573"/>
                <a:gd name="connsiteX1266" fmla="*/ 264381 w 4166715"/>
                <a:gd name="connsiteY1266" fmla="*/ 2719520 h 3792573"/>
                <a:gd name="connsiteX1267" fmla="*/ 624901 w 4166715"/>
                <a:gd name="connsiteY1267" fmla="*/ 2499195 h 3792573"/>
                <a:gd name="connsiteX1268" fmla="*/ 658040 w 4166715"/>
                <a:gd name="connsiteY1268" fmla="*/ 2734063 h 3792573"/>
                <a:gd name="connsiteX1269" fmla="*/ 474867 w 4166715"/>
                <a:gd name="connsiteY1269" fmla="*/ 2734426 h 3792573"/>
                <a:gd name="connsiteX1270" fmla="*/ 668965 w 4166715"/>
                <a:gd name="connsiteY1270" fmla="*/ 2753695 h 3792573"/>
                <a:gd name="connsiteX1271" fmla="*/ 766560 w 4166715"/>
                <a:gd name="connsiteY1271" fmla="*/ 2842044 h 3792573"/>
                <a:gd name="connsiteX1272" fmla="*/ 624537 w 4166715"/>
                <a:gd name="connsiteY1272" fmla="*/ 2856586 h 3792573"/>
                <a:gd name="connsiteX1273" fmla="*/ 668965 w 4166715"/>
                <a:gd name="connsiteY1273" fmla="*/ 2753695 h 3792573"/>
                <a:gd name="connsiteX1274" fmla="*/ 765468 w 4166715"/>
                <a:gd name="connsiteY1274" fmla="*/ 3178348 h 3792573"/>
                <a:gd name="connsiteX1275" fmla="*/ 814994 w 4166715"/>
                <a:gd name="connsiteY1275" fmla="*/ 3077638 h 3792573"/>
                <a:gd name="connsiteX1276" fmla="*/ 945364 w 4166715"/>
                <a:gd name="connsiteY1276" fmla="*/ 3310688 h 3792573"/>
                <a:gd name="connsiteX1277" fmla="*/ 745075 w 4166715"/>
                <a:gd name="connsiteY1277" fmla="*/ 3291418 h 3792573"/>
                <a:gd name="connsiteX1278" fmla="*/ 765468 w 4166715"/>
                <a:gd name="connsiteY1278" fmla="*/ 3178348 h 3792573"/>
                <a:gd name="connsiteX1279" fmla="*/ 786953 w 4166715"/>
                <a:gd name="connsiteY1279" fmla="*/ 3527377 h 3792573"/>
                <a:gd name="connsiteX1280" fmla="*/ 1001809 w 4166715"/>
                <a:gd name="connsiteY1280" fmla="*/ 3477204 h 3792573"/>
                <a:gd name="connsiteX1281" fmla="*/ 870346 w 4166715"/>
                <a:gd name="connsiteY1281" fmla="*/ 3618997 h 3792573"/>
                <a:gd name="connsiteX1282" fmla="*/ 786953 w 4166715"/>
                <a:gd name="connsiteY1282" fmla="*/ 3527377 h 3792573"/>
                <a:gd name="connsiteX1283" fmla="*/ 877994 w 4166715"/>
                <a:gd name="connsiteY1283" fmla="*/ 3641902 h 3792573"/>
                <a:gd name="connsiteX1284" fmla="*/ 1083381 w 4166715"/>
                <a:gd name="connsiteY1284" fmla="*/ 3743339 h 3792573"/>
                <a:gd name="connsiteX1285" fmla="*/ 880179 w 4166715"/>
                <a:gd name="connsiteY1285" fmla="*/ 3780423 h 3792573"/>
                <a:gd name="connsiteX1286" fmla="*/ 877994 w 4166715"/>
                <a:gd name="connsiteY1286" fmla="*/ 3641902 h 3792573"/>
                <a:gd name="connsiteX1287" fmla="*/ 1668589 w 4166715"/>
                <a:gd name="connsiteY1287" fmla="*/ 2534098 h 3792573"/>
                <a:gd name="connsiteX1288" fmla="*/ 1666040 w 4166715"/>
                <a:gd name="connsiteY1288" fmla="*/ 2537370 h 3792573"/>
                <a:gd name="connsiteX1289" fmla="*/ 1651109 w 4166715"/>
                <a:gd name="connsiteY1289" fmla="*/ 2571182 h 3792573"/>
                <a:gd name="connsiteX1290" fmla="*/ 1536034 w 4166715"/>
                <a:gd name="connsiteY1290" fmla="*/ 2571182 h 3792573"/>
                <a:gd name="connsiteX1291" fmla="*/ 1410398 w 4166715"/>
                <a:gd name="connsiteY1291" fmla="*/ 2430116 h 3792573"/>
                <a:gd name="connsiteX1292" fmla="*/ 1408577 w 4166715"/>
                <a:gd name="connsiteY1292" fmla="*/ 2336315 h 3792573"/>
                <a:gd name="connsiteX1293" fmla="*/ 1408213 w 4166715"/>
                <a:gd name="connsiteY1293" fmla="*/ 2334860 h 3792573"/>
                <a:gd name="connsiteX1294" fmla="*/ 1408213 w 4166715"/>
                <a:gd name="connsiteY1294" fmla="*/ 2334133 h 3792573"/>
                <a:gd name="connsiteX1295" fmla="*/ 1406756 w 4166715"/>
                <a:gd name="connsiteY1295" fmla="*/ 2331588 h 3792573"/>
                <a:gd name="connsiteX1296" fmla="*/ 1406756 w 4166715"/>
                <a:gd name="connsiteY1296" fmla="*/ 2331588 h 3792573"/>
                <a:gd name="connsiteX1297" fmla="*/ 1251260 w 4166715"/>
                <a:gd name="connsiteY1297" fmla="*/ 2154892 h 3792573"/>
                <a:gd name="connsiteX1298" fmla="*/ 1370340 w 4166715"/>
                <a:gd name="connsiteY1298" fmla="*/ 2239604 h 3792573"/>
                <a:gd name="connsiteX1299" fmla="*/ 1479225 w 4166715"/>
                <a:gd name="connsiteY1299" fmla="*/ 2387942 h 3792573"/>
                <a:gd name="connsiteX1300" fmla="*/ 1489421 w 4166715"/>
                <a:gd name="connsiteY1300" fmla="*/ 2389760 h 3792573"/>
                <a:gd name="connsiteX1301" fmla="*/ 1693716 w 4166715"/>
                <a:gd name="connsiteY1301" fmla="*/ 2247603 h 3792573"/>
                <a:gd name="connsiteX1302" fmla="*/ 1495976 w 4166715"/>
                <a:gd name="connsiteY1302" fmla="*/ 2494832 h 3792573"/>
                <a:gd name="connsiteX1303" fmla="*/ 1495976 w 4166715"/>
                <a:gd name="connsiteY1303" fmla="*/ 2503921 h 3792573"/>
                <a:gd name="connsiteX1304" fmla="*/ 1501803 w 4166715"/>
                <a:gd name="connsiteY1304" fmla="*/ 2506830 h 3792573"/>
                <a:gd name="connsiteX1305" fmla="*/ 1504716 w 4166715"/>
                <a:gd name="connsiteY1305" fmla="*/ 2506103 h 3792573"/>
                <a:gd name="connsiteX1306" fmla="*/ 1754895 w 4166715"/>
                <a:gd name="connsiteY1306" fmla="*/ 2398849 h 3792573"/>
                <a:gd name="connsiteX1307" fmla="*/ 1752710 w 4166715"/>
                <a:gd name="connsiteY1307" fmla="*/ 2478471 h 3792573"/>
                <a:gd name="connsiteX1308" fmla="*/ 1668589 w 4166715"/>
                <a:gd name="connsiteY1308" fmla="*/ 2534098 h 3792573"/>
                <a:gd name="connsiteX1309" fmla="*/ 1390005 w 4166715"/>
                <a:gd name="connsiteY1309" fmla="*/ 2240695 h 3792573"/>
                <a:gd name="connsiteX1310" fmla="*/ 1705733 w 4166715"/>
                <a:gd name="connsiteY1310" fmla="*/ 2221426 h 3792573"/>
                <a:gd name="connsiteX1311" fmla="*/ 1487236 w 4166715"/>
                <a:gd name="connsiteY1311" fmla="*/ 2373763 h 3792573"/>
                <a:gd name="connsiteX1312" fmla="*/ 1390005 w 4166715"/>
                <a:gd name="connsiteY1312" fmla="*/ 2240695 h 3792573"/>
                <a:gd name="connsiteX1313" fmla="*/ 1713745 w 4166715"/>
                <a:gd name="connsiteY1313" fmla="*/ 2206156 h 3792573"/>
                <a:gd name="connsiteX1314" fmla="*/ 1400566 w 4166715"/>
                <a:gd name="connsiteY1314" fmla="*/ 2225425 h 3792573"/>
                <a:gd name="connsiteX1315" fmla="*/ 1586288 w 4166715"/>
                <a:gd name="connsiteY1315" fmla="*/ 2088358 h 3792573"/>
                <a:gd name="connsiteX1316" fmla="*/ 1713745 w 4166715"/>
                <a:gd name="connsiteY1316" fmla="*/ 2206156 h 3792573"/>
                <a:gd name="connsiteX1317" fmla="*/ 1585560 w 4166715"/>
                <a:gd name="connsiteY1317" fmla="*/ 2071271 h 3792573"/>
                <a:gd name="connsiteX1318" fmla="*/ 1306976 w 4166715"/>
                <a:gd name="connsiteY1318" fmla="*/ 2011281 h 3792573"/>
                <a:gd name="connsiteX1319" fmla="*/ 1628531 w 4166715"/>
                <a:gd name="connsiteY1319" fmla="*/ 2049456 h 3792573"/>
                <a:gd name="connsiteX1320" fmla="*/ 1585560 w 4166715"/>
                <a:gd name="connsiteY1320" fmla="*/ 2071271 h 3792573"/>
                <a:gd name="connsiteX1321" fmla="*/ 2372514 w 4166715"/>
                <a:gd name="connsiteY1321" fmla="*/ 2616629 h 3792573"/>
                <a:gd name="connsiteX1322" fmla="*/ 2219930 w 4166715"/>
                <a:gd name="connsiteY1322" fmla="*/ 2459929 h 3792573"/>
                <a:gd name="connsiteX1323" fmla="*/ 2432964 w 4166715"/>
                <a:gd name="connsiteY1323" fmla="*/ 2424663 h 3792573"/>
                <a:gd name="connsiteX1324" fmla="*/ 2426409 w 4166715"/>
                <a:gd name="connsiteY1324" fmla="*/ 2554094 h 3792573"/>
                <a:gd name="connsiteX1325" fmla="*/ 2372514 w 4166715"/>
                <a:gd name="connsiteY1325" fmla="*/ 2616629 h 3792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</a:cxnLst>
              <a:rect l="l" t="t" r="r" b="b"/>
              <a:pathLst>
                <a:path w="4166715" h="3792573">
                  <a:moveTo>
                    <a:pt x="2866681" y="2618810"/>
                  </a:moveTo>
                  <a:cubicBezTo>
                    <a:pt x="2866681" y="2619537"/>
                    <a:pt x="2867045" y="2620264"/>
                    <a:pt x="2867409" y="2620992"/>
                  </a:cubicBezTo>
                  <a:cubicBezTo>
                    <a:pt x="2867409" y="2620992"/>
                    <a:pt x="2867409" y="2620992"/>
                    <a:pt x="2867409" y="2620992"/>
                  </a:cubicBezTo>
                  <a:cubicBezTo>
                    <a:pt x="2867773" y="2621719"/>
                    <a:pt x="2868137" y="2622446"/>
                    <a:pt x="2868865" y="2622810"/>
                  </a:cubicBezTo>
                  <a:cubicBezTo>
                    <a:pt x="2868865" y="2622810"/>
                    <a:pt x="2868865" y="2622810"/>
                    <a:pt x="2868865" y="2622810"/>
                  </a:cubicBezTo>
                  <a:lnTo>
                    <a:pt x="2929317" y="2683162"/>
                  </a:lnTo>
                  <a:lnTo>
                    <a:pt x="2918027" y="2744970"/>
                  </a:lnTo>
                  <a:cubicBezTo>
                    <a:pt x="2918027" y="2744970"/>
                    <a:pt x="2918027" y="2744970"/>
                    <a:pt x="2918027" y="2744970"/>
                  </a:cubicBezTo>
                  <a:cubicBezTo>
                    <a:pt x="2918027" y="2744970"/>
                    <a:pt x="2918027" y="2744970"/>
                    <a:pt x="2918027" y="2745333"/>
                  </a:cubicBezTo>
                  <a:cubicBezTo>
                    <a:pt x="2918027" y="2746060"/>
                    <a:pt x="2918027" y="2746788"/>
                    <a:pt x="2918027" y="2747878"/>
                  </a:cubicBezTo>
                  <a:cubicBezTo>
                    <a:pt x="2918027" y="2747878"/>
                    <a:pt x="2918027" y="2748242"/>
                    <a:pt x="2918027" y="2748242"/>
                  </a:cubicBezTo>
                  <a:cubicBezTo>
                    <a:pt x="2918027" y="2748242"/>
                    <a:pt x="2918027" y="2748242"/>
                    <a:pt x="2918027" y="2748606"/>
                  </a:cubicBezTo>
                  <a:cubicBezTo>
                    <a:pt x="2918391" y="2749332"/>
                    <a:pt x="2918391" y="2750060"/>
                    <a:pt x="2918756" y="2750423"/>
                  </a:cubicBezTo>
                  <a:cubicBezTo>
                    <a:pt x="2918756" y="2750423"/>
                    <a:pt x="2918756" y="2750423"/>
                    <a:pt x="2918756" y="2750423"/>
                  </a:cubicBezTo>
                  <a:cubicBezTo>
                    <a:pt x="2919120" y="2750787"/>
                    <a:pt x="2919484" y="2751514"/>
                    <a:pt x="2919848" y="2751878"/>
                  </a:cubicBezTo>
                  <a:lnTo>
                    <a:pt x="3041478" y="2860949"/>
                  </a:lnTo>
                  <a:cubicBezTo>
                    <a:pt x="3043663" y="2862767"/>
                    <a:pt x="3046577" y="2863494"/>
                    <a:pt x="3049126" y="2862040"/>
                  </a:cubicBezTo>
                  <a:cubicBezTo>
                    <a:pt x="3051675" y="2860949"/>
                    <a:pt x="3053495" y="2858404"/>
                    <a:pt x="3053495" y="2855495"/>
                  </a:cubicBezTo>
                  <a:lnTo>
                    <a:pt x="3056045" y="2716975"/>
                  </a:lnTo>
                  <a:cubicBezTo>
                    <a:pt x="3056045" y="2716611"/>
                    <a:pt x="3056045" y="2716248"/>
                    <a:pt x="3056045" y="2715884"/>
                  </a:cubicBezTo>
                  <a:cubicBezTo>
                    <a:pt x="3056045" y="2715520"/>
                    <a:pt x="3056045" y="2715157"/>
                    <a:pt x="3056045" y="2715157"/>
                  </a:cubicBezTo>
                  <a:cubicBezTo>
                    <a:pt x="3056045" y="2715157"/>
                    <a:pt x="3056045" y="2714793"/>
                    <a:pt x="3055680" y="2714793"/>
                  </a:cubicBezTo>
                  <a:cubicBezTo>
                    <a:pt x="3055680" y="2714430"/>
                    <a:pt x="3055316" y="2713702"/>
                    <a:pt x="3054952" y="2713339"/>
                  </a:cubicBezTo>
                  <a:cubicBezTo>
                    <a:pt x="3054588" y="2712975"/>
                    <a:pt x="3054588" y="2712612"/>
                    <a:pt x="3054224" y="2712248"/>
                  </a:cubicBezTo>
                  <a:cubicBezTo>
                    <a:pt x="3054224" y="2712248"/>
                    <a:pt x="3054224" y="2711885"/>
                    <a:pt x="3053860" y="2711885"/>
                  </a:cubicBezTo>
                  <a:lnTo>
                    <a:pt x="2939149" y="2585361"/>
                  </a:lnTo>
                  <a:lnTo>
                    <a:pt x="2939149" y="2494469"/>
                  </a:lnTo>
                  <a:lnTo>
                    <a:pt x="3048762" y="2586452"/>
                  </a:lnTo>
                  <a:cubicBezTo>
                    <a:pt x="3051311" y="2588634"/>
                    <a:pt x="3055316" y="2588634"/>
                    <a:pt x="3058230" y="2586452"/>
                  </a:cubicBezTo>
                  <a:lnTo>
                    <a:pt x="3162744" y="2501376"/>
                  </a:lnTo>
                  <a:cubicBezTo>
                    <a:pt x="3162744" y="2501376"/>
                    <a:pt x="3162744" y="2501376"/>
                    <a:pt x="3162744" y="2501376"/>
                  </a:cubicBezTo>
                  <a:cubicBezTo>
                    <a:pt x="3163108" y="2501013"/>
                    <a:pt x="3163108" y="2501013"/>
                    <a:pt x="3163473" y="2500649"/>
                  </a:cubicBezTo>
                  <a:cubicBezTo>
                    <a:pt x="3163837" y="2500286"/>
                    <a:pt x="3164201" y="2499922"/>
                    <a:pt x="3164565" y="2499558"/>
                  </a:cubicBezTo>
                  <a:cubicBezTo>
                    <a:pt x="3164565" y="2499195"/>
                    <a:pt x="3164929" y="2498831"/>
                    <a:pt x="3164929" y="2498831"/>
                  </a:cubicBezTo>
                  <a:cubicBezTo>
                    <a:pt x="3165293" y="2498468"/>
                    <a:pt x="3165293" y="2497741"/>
                    <a:pt x="3165293" y="2497377"/>
                  </a:cubicBezTo>
                  <a:cubicBezTo>
                    <a:pt x="3165293" y="2497377"/>
                    <a:pt x="3165293" y="2497013"/>
                    <a:pt x="3165293" y="2497013"/>
                  </a:cubicBezTo>
                  <a:cubicBezTo>
                    <a:pt x="3165293" y="2497013"/>
                    <a:pt x="3165293" y="2496650"/>
                    <a:pt x="3165293" y="2496650"/>
                  </a:cubicBezTo>
                  <a:cubicBezTo>
                    <a:pt x="3165293" y="2495923"/>
                    <a:pt x="3165293" y="2495559"/>
                    <a:pt x="3164929" y="2494832"/>
                  </a:cubicBezTo>
                  <a:cubicBezTo>
                    <a:pt x="3164929" y="2494469"/>
                    <a:pt x="3164929" y="2494105"/>
                    <a:pt x="3164565" y="2494105"/>
                  </a:cubicBezTo>
                  <a:cubicBezTo>
                    <a:pt x="3164565" y="2494105"/>
                    <a:pt x="3164565" y="2493741"/>
                    <a:pt x="3164565" y="2493741"/>
                  </a:cubicBezTo>
                  <a:lnTo>
                    <a:pt x="3106299" y="2360310"/>
                  </a:lnTo>
                  <a:cubicBezTo>
                    <a:pt x="3105935" y="2359220"/>
                    <a:pt x="3104842" y="2358129"/>
                    <a:pt x="3104114" y="2357402"/>
                  </a:cubicBezTo>
                  <a:lnTo>
                    <a:pt x="3027640" y="2300685"/>
                  </a:lnTo>
                  <a:lnTo>
                    <a:pt x="3249415" y="2165436"/>
                  </a:lnTo>
                  <a:cubicBezTo>
                    <a:pt x="3249779" y="2165072"/>
                    <a:pt x="3250507" y="2164709"/>
                    <a:pt x="3250872" y="2164345"/>
                  </a:cubicBezTo>
                  <a:cubicBezTo>
                    <a:pt x="3250872" y="2164345"/>
                    <a:pt x="3250872" y="2164345"/>
                    <a:pt x="3250872" y="2164345"/>
                  </a:cubicBezTo>
                  <a:cubicBezTo>
                    <a:pt x="3250872" y="2164345"/>
                    <a:pt x="3250872" y="2164345"/>
                    <a:pt x="3250872" y="2164345"/>
                  </a:cubicBezTo>
                  <a:cubicBezTo>
                    <a:pt x="3251236" y="2163981"/>
                    <a:pt x="3251964" y="2163254"/>
                    <a:pt x="3251964" y="2162527"/>
                  </a:cubicBezTo>
                  <a:lnTo>
                    <a:pt x="3364126" y="1926569"/>
                  </a:lnTo>
                  <a:lnTo>
                    <a:pt x="3364126" y="1926569"/>
                  </a:lnTo>
                  <a:lnTo>
                    <a:pt x="3364126" y="1926569"/>
                  </a:lnTo>
                  <a:cubicBezTo>
                    <a:pt x="3364490" y="1925842"/>
                    <a:pt x="3364854" y="1925114"/>
                    <a:pt x="3364854" y="1924024"/>
                  </a:cubicBezTo>
                  <a:cubicBezTo>
                    <a:pt x="3364854" y="1923660"/>
                    <a:pt x="3364854" y="1923660"/>
                    <a:pt x="3364854" y="1923297"/>
                  </a:cubicBezTo>
                  <a:cubicBezTo>
                    <a:pt x="3364854" y="1922569"/>
                    <a:pt x="3364854" y="1921842"/>
                    <a:pt x="3364490" y="1921479"/>
                  </a:cubicBezTo>
                  <a:cubicBezTo>
                    <a:pt x="3364490" y="1921479"/>
                    <a:pt x="3364490" y="1921115"/>
                    <a:pt x="3364490" y="1921115"/>
                  </a:cubicBezTo>
                  <a:cubicBezTo>
                    <a:pt x="3364490" y="1921115"/>
                    <a:pt x="3364490" y="1920752"/>
                    <a:pt x="3364126" y="1920752"/>
                  </a:cubicBezTo>
                  <a:cubicBezTo>
                    <a:pt x="3363761" y="1920024"/>
                    <a:pt x="3363397" y="1919661"/>
                    <a:pt x="3363033" y="1918934"/>
                  </a:cubicBezTo>
                  <a:cubicBezTo>
                    <a:pt x="3363033" y="1918934"/>
                    <a:pt x="3362669" y="1918570"/>
                    <a:pt x="3362669" y="1918570"/>
                  </a:cubicBezTo>
                  <a:cubicBezTo>
                    <a:pt x="3362669" y="1918570"/>
                    <a:pt x="3362669" y="1918570"/>
                    <a:pt x="3362669" y="1918570"/>
                  </a:cubicBezTo>
                  <a:lnTo>
                    <a:pt x="3242131" y="1798228"/>
                  </a:lnTo>
                  <a:lnTo>
                    <a:pt x="3296027" y="1674250"/>
                  </a:lnTo>
                  <a:cubicBezTo>
                    <a:pt x="3296756" y="1672432"/>
                    <a:pt x="3296756" y="1669887"/>
                    <a:pt x="3295663" y="1668069"/>
                  </a:cubicBezTo>
                  <a:cubicBezTo>
                    <a:pt x="3294571" y="1666251"/>
                    <a:pt x="3292750" y="1664797"/>
                    <a:pt x="3290929" y="1664433"/>
                  </a:cubicBezTo>
                  <a:lnTo>
                    <a:pt x="3193698" y="1642983"/>
                  </a:lnTo>
                  <a:lnTo>
                    <a:pt x="3244680" y="1586265"/>
                  </a:lnTo>
                  <a:lnTo>
                    <a:pt x="3352108" y="1650254"/>
                  </a:lnTo>
                  <a:lnTo>
                    <a:pt x="3428946" y="1784412"/>
                  </a:lnTo>
                  <a:cubicBezTo>
                    <a:pt x="3430403" y="1786957"/>
                    <a:pt x="3433316" y="1788411"/>
                    <a:pt x="3436230" y="1788048"/>
                  </a:cubicBezTo>
                  <a:cubicBezTo>
                    <a:pt x="3439143" y="1787684"/>
                    <a:pt x="3441692" y="1785503"/>
                    <a:pt x="3442420" y="1782594"/>
                  </a:cubicBezTo>
                  <a:lnTo>
                    <a:pt x="3471553" y="1656435"/>
                  </a:lnTo>
                  <a:cubicBezTo>
                    <a:pt x="3471918" y="1654253"/>
                    <a:pt x="3471553" y="1651708"/>
                    <a:pt x="3469733" y="1649890"/>
                  </a:cubicBezTo>
                  <a:lnTo>
                    <a:pt x="3406368" y="1581902"/>
                  </a:lnTo>
                  <a:lnTo>
                    <a:pt x="3418022" y="1461196"/>
                  </a:lnTo>
                  <a:lnTo>
                    <a:pt x="3496680" y="1375757"/>
                  </a:lnTo>
                  <a:cubicBezTo>
                    <a:pt x="3497409" y="1374666"/>
                    <a:pt x="3498137" y="1373576"/>
                    <a:pt x="3498501" y="1372485"/>
                  </a:cubicBezTo>
                  <a:lnTo>
                    <a:pt x="3530183" y="1229237"/>
                  </a:lnTo>
                  <a:cubicBezTo>
                    <a:pt x="3530183" y="1228510"/>
                    <a:pt x="3530547" y="1227783"/>
                    <a:pt x="3530183" y="1227056"/>
                  </a:cubicBezTo>
                  <a:lnTo>
                    <a:pt x="3522900" y="1105623"/>
                  </a:lnTo>
                  <a:cubicBezTo>
                    <a:pt x="3522900" y="1105623"/>
                    <a:pt x="3522900" y="1105259"/>
                    <a:pt x="3522900" y="1105259"/>
                  </a:cubicBezTo>
                  <a:cubicBezTo>
                    <a:pt x="3522900" y="1104169"/>
                    <a:pt x="3522536" y="1103442"/>
                    <a:pt x="3522172" y="1102714"/>
                  </a:cubicBezTo>
                  <a:cubicBezTo>
                    <a:pt x="3522172" y="1102714"/>
                    <a:pt x="3522172" y="1102351"/>
                    <a:pt x="3522172" y="1102351"/>
                  </a:cubicBezTo>
                  <a:cubicBezTo>
                    <a:pt x="3521808" y="1101624"/>
                    <a:pt x="3521444" y="1101260"/>
                    <a:pt x="3520715" y="1100533"/>
                  </a:cubicBezTo>
                  <a:cubicBezTo>
                    <a:pt x="3520351" y="1100533"/>
                    <a:pt x="3520351" y="1100169"/>
                    <a:pt x="3519987" y="1100169"/>
                  </a:cubicBezTo>
                  <a:cubicBezTo>
                    <a:pt x="3519987" y="1100169"/>
                    <a:pt x="3519987" y="1099806"/>
                    <a:pt x="3519623" y="1099806"/>
                  </a:cubicBezTo>
                  <a:lnTo>
                    <a:pt x="3337542" y="981645"/>
                  </a:lnTo>
                  <a:lnTo>
                    <a:pt x="3421663" y="780953"/>
                  </a:lnTo>
                  <a:lnTo>
                    <a:pt x="3609206" y="677698"/>
                  </a:lnTo>
                  <a:cubicBezTo>
                    <a:pt x="3609206" y="677698"/>
                    <a:pt x="3609570" y="677335"/>
                    <a:pt x="3609570" y="677335"/>
                  </a:cubicBezTo>
                  <a:cubicBezTo>
                    <a:pt x="3609935" y="677335"/>
                    <a:pt x="3609935" y="676971"/>
                    <a:pt x="3610299" y="676608"/>
                  </a:cubicBezTo>
                  <a:cubicBezTo>
                    <a:pt x="3610663" y="676244"/>
                    <a:pt x="3611027" y="675881"/>
                    <a:pt x="3611391" y="675517"/>
                  </a:cubicBezTo>
                  <a:cubicBezTo>
                    <a:pt x="3611755" y="675153"/>
                    <a:pt x="3611755" y="675153"/>
                    <a:pt x="3611755" y="674790"/>
                  </a:cubicBezTo>
                  <a:cubicBezTo>
                    <a:pt x="3612119" y="674063"/>
                    <a:pt x="3612119" y="673699"/>
                    <a:pt x="3612483" y="672972"/>
                  </a:cubicBezTo>
                  <a:cubicBezTo>
                    <a:pt x="3612483" y="672972"/>
                    <a:pt x="3612483" y="672608"/>
                    <a:pt x="3612483" y="672608"/>
                  </a:cubicBezTo>
                  <a:cubicBezTo>
                    <a:pt x="3612483" y="672608"/>
                    <a:pt x="3612483" y="672608"/>
                    <a:pt x="3612483" y="672608"/>
                  </a:cubicBezTo>
                  <a:cubicBezTo>
                    <a:pt x="3612483" y="671881"/>
                    <a:pt x="3612483" y="670791"/>
                    <a:pt x="3612483" y="670063"/>
                  </a:cubicBezTo>
                  <a:lnTo>
                    <a:pt x="3591727" y="572626"/>
                  </a:lnTo>
                  <a:lnTo>
                    <a:pt x="3764703" y="438104"/>
                  </a:lnTo>
                  <a:lnTo>
                    <a:pt x="3775628" y="588623"/>
                  </a:lnTo>
                  <a:lnTo>
                    <a:pt x="3710079" y="876572"/>
                  </a:lnTo>
                  <a:cubicBezTo>
                    <a:pt x="3709715" y="878754"/>
                    <a:pt x="3710079" y="880935"/>
                    <a:pt x="3711536" y="882753"/>
                  </a:cubicBezTo>
                  <a:lnTo>
                    <a:pt x="3842998" y="1045270"/>
                  </a:lnTo>
                  <a:cubicBezTo>
                    <a:pt x="3844819" y="1047451"/>
                    <a:pt x="3847732" y="1048542"/>
                    <a:pt x="3850645" y="1047815"/>
                  </a:cubicBezTo>
                  <a:cubicBezTo>
                    <a:pt x="3853559" y="1047088"/>
                    <a:pt x="3855380" y="1044906"/>
                    <a:pt x="3856108" y="1041998"/>
                  </a:cubicBezTo>
                  <a:lnTo>
                    <a:pt x="3895073" y="811493"/>
                  </a:lnTo>
                  <a:cubicBezTo>
                    <a:pt x="3895437" y="809675"/>
                    <a:pt x="3895073" y="807857"/>
                    <a:pt x="3893981" y="806403"/>
                  </a:cubicBezTo>
                  <a:lnTo>
                    <a:pt x="3825154" y="692605"/>
                  </a:lnTo>
                  <a:lnTo>
                    <a:pt x="3855380" y="590078"/>
                  </a:lnTo>
                  <a:lnTo>
                    <a:pt x="3975917" y="435923"/>
                  </a:lnTo>
                  <a:cubicBezTo>
                    <a:pt x="3976282" y="435559"/>
                    <a:pt x="3976282" y="435196"/>
                    <a:pt x="3976646" y="434832"/>
                  </a:cubicBezTo>
                  <a:cubicBezTo>
                    <a:pt x="3976646" y="434832"/>
                    <a:pt x="3977010" y="434469"/>
                    <a:pt x="3977010" y="434469"/>
                  </a:cubicBezTo>
                  <a:cubicBezTo>
                    <a:pt x="3977010" y="434469"/>
                    <a:pt x="3977010" y="434469"/>
                    <a:pt x="3977010" y="434469"/>
                  </a:cubicBezTo>
                  <a:lnTo>
                    <a:pt x="4015975" y="337395"/>
                  </a:lnTo>
                  <a:cubicBezTo>
                    <a:pt x="4016703" y="335577"/>
                    <a:pt x="4016703" y="333759"/>
                    <a:pt x="4015975" y="331941"/>
                  </a:cubicBezTo>
                  <a:lnTo>
                    <a:pt x="3978831" y="239230"/>
                  </a:lnTo>
                  <a:lnTo>
                    <a:pt x="4031634" y="184331"/>
                  </a:lnTo>
                  <a:lnTo>
                    <a:pt x="4118304" y="191239"/>
                  </a:lnTo>
                  <a:cubicBezTo>
                    <a:pt x="4118304" y="191239"/>
                    <a:pt x="4118668" y="191239"/>
                    <a:pt x="4118668" y="191239"/>
                  </a:cubicBezTo>
                  <a:cubicBezTo>
                    <a:pt x="4118668" y="191239"/>
                    <a:pt x="4119032" y="191239"/>
                    <a:pt x="4119032" y="191239"/>
                  </a:cubicBezTo>
                  <a:cubicBezTo>
                    <a:pt x="4119397" y="191239"/>
                    <a:pt x="4119761" y="191239"/>
                    <a:pt x="4120125" y="191239"/>
                  </a:cubicBezTo>
                  <a:cubicBezTo>
                    <a:pt x="4120489" y="191239"/>
                    <a:pt x="4120853" y="191239"/>
                    <a:pt x="4120853" y="191239"/>
                  </a:cubicBezTo>
                  <a:cubicBezTo>
                    <a:pt x="4120853" y="191239"/>
                    <a:pt x="4120853" y="191239"/>
                    <a:pt x="4121217" y="191239"/>
                  </a:cubicBezTo>
                  <a:cubicBezTo>
                    <a:pt x="4121217" y="191239"/>
                    <a:pt x="4121582" y="191239"/>
                    <a:pt x="4121582" y="191239"/>
                  </a:cubicBezTo>
                  <a:cubicBezTo>
                    <a:pt x="4122310" y="190875"/>
                    <a:pt x="4123038" y="190512"/>
                    <a:pt x="4123403" y="190148"/>
                  </a:cubicBezTo>
                  <a:cubicBezTo>
                    <a:pt x="4123403" y="190148"/>
                    <a:pt x="4123767" y="189785"/>
                    <a:pt x="4123767" y="189785"/>
                  </a:cubicBezTo>
                  <a:cubicBezTo>
                    <a:pt x="4124495" y="189421"/>
                    <a:pt x="4124859" y="188694"/>
                    <a:pt x="4125223" y="187967"/>
                  </a:cubicBezTo>
                  <a:cubicBezTo>
                    <a:pt x="4125223" y="187967"/>
                    <a:pt x="4125223" y="187967"/>
                    <a:pt x="4125223" y="187603"/>
                  </a:cubicBezTo>
                  <a:cubicBezTo>
                    <a:pt x="4125223" y="187603"/>
                    <a:pt x="4125223" y="187603"/>
                    <a:pt x="4125223" y="187603"/>
                  </a:cubicBezTo>
                  <a:lnTo>
                    <a:pt x="4174021" y="97801"/>
                  </a:lnTo>
                  <a:cubicBezTo>
                    <a:pt x="4175842" y="94529"/>
                    <a:pt x="4174749" y="90166"/>
                    <a:pt x="4171472" y="88348"/>
                  </a:cubicBezTo>
                  <a:lnTo>
                    <a:pt x="4081524" y="30176"/>
                  </a:lnTo>
                  <a:cubicBezTo>
                    <a:pt x="4081524" y="30176"/>
                    <a:pt x="4081524" y="30176"/>
                    <a:pt x="4081160" y="30176"/>
                  </a:cubicBezTo>
                  <a:cubicBezTo>
                    <a:pt x="4081160" y="30176"/>
                    <a:pt x="4080796" y="30176"/>
                    <a:pt x="4080432" y="29813"/>
                  </a:cubicBezTo>
                  <a:cubicBezTo>
                    <a:pt x="4079703" y="29449"/>
                    <a:pt x="4079339" y="29449"/>
                    <a:pt x="4078611" y="29086"/>
                  </a:cubicBezTo>
                  <a:cubicBezTo>
                    <a:pt x="4078247" y="29086"/>
                    <a:pt x="4078247" y="29086"/>
                    <a:pt x="4077883" y="29086"/>
                  </a:cubicBezTo>
                  <a:cubicBezTo>
                    <a:pt x="4077518" y="29086"/>
                    <a:pt x="4077518" y="29086"/>
                    <a:pt x="4077154" y="29086"/>
                  </a:cubicBezTo>
                  <a:lnTo>
                    <a:pt x="3944235" y="29086"/>
                  </a:lnTo>
                  <a:lnTo>
                    <a:pt x="3637975" y="0"/>
                  </a:lnTo>
                  <a:cubicBezTo>
                    <a:pt x="3637975" y="0"/>
                    <a:pt x="3637611" y="0"/>
                    <a:pt x="3637611" y="0"/>
                  </a:cubicBezTo>
                  <a:cubicBezTo>
                    <a:pt x="3637247" y="0"/>
                    <a:pt x="3637247" y="0"/>
                    <a:pt x="3636883" y="0"/>
                  </a:cubicBezTo>
                  <a:cubicBezTo>
                    <a:pt x="3636519" y="0"/>
                    <a:pt x="3636154" y="0"/>
                    <a:pt x="3635426" y="364"/>
                  </a:cubicBezTo>
                  <a:cubicBezTo>
                    <a:pt x="3635062" y="364"/>
                    <a:pt x="3635062" y="364"/>
                    <a:pt x="3634698" y="727"/>
                  </a:cubicBezTo>
                  <a:cubicBezTo>
                    <a:pt x="3634333" y="1091"/>
                    <a:pt x="3633605" y="1091"/>
                    <a:pt x="3633241" y="1454"/>
                  </a:cubicBezTo>
                  <a:cubicBezTo>
                    <a:pt x="3633241" y="1454"/>
                    <a:pt x="3632877" y="1454"/>
                    <a:pt x="3632877" y="1818"/>
                  </a:cubicBezTo>
                  <a:cubicBezTo>
                    <a:pt x="3632877" y="1818"/>
                    <a:pt x="3632877" y="1818"/>
                    <a:pt x="3632877" y="1818"/>
                  </a:cubicBezTo>
                  <a:cubicBezTo>
                    <a:pt x="3632513" y="2181"/>
                    <a:pt x="3631784" y="2545"/>
                    <a:pt x="3631420" y="3272"/>
                  </a:cubicBezTo>
                  <a:lnTo>
                    <a:pt x="3523264" y="143975"/>
                  </a:lnTo>
                  <a:lnTo>
                    <a:pt x="3434045" y="93802"/>
                  </a:lnTo>
                  <a:cubicBezTo>
                    <a:pt x="3433681" y="93438"/>
                    <a:pt x="3432952" y="93438"/>
                    <a:pt x="3432588" y="93438"/>
                  </a:cubicBezTo>
                  <a:cubicBezTo>
                    <a:pt x="3432224" y="93438"/>
                    <a:pt x="3431860" y="93074"/>
                    <a:pt x="3431860" y="93074"/>
                  </a:cubicBezTo>
                  <a:cubicBezTo>
                    <a:pt x="3431131" y="93074"/>
                    <a:pt x="3430767" y="93074"/>
                    <a:pt x="3430039" y="93074"/>
                  </a:cubicBezTo>
                  <a:cubicBezTo>
                    <a:pt x="3429675" y="93074"/>
                    <a:pt x="3429310" y="93074"/>
                    <a:pt x="3429310" y="93074"/>
                  </a:cubicBezTo>
                  <a:cubicBezTo>
                    <a:pt x="3429310" y="93074"/>
                    <a:pt x="3429310" y="93074"/>
                    <a:pt x="3429310" y="93074"/>
                  </a:cubicBezTo>
                  <a:lnTo>
                    <a:pt x="2884889" y="216689"/>
                  </a:lnTo>
                  <a:cubicBezTo>
                    <a:pt x="2881611" y="217416"/>
                    <a:pt x="2879427" y="220325"/>
                    <a:pt x="2879062" y="223233"/>
                  </a:cubicBezTo>
                  <a:lnTo>
                    <a:pt x="2871415" y="364663"/>
                  </a:lnTo>
                  <a:lnTo>
                    <a:pt x="2832449" y="257409"/>
                  </a:lnTo>
                  <a:cubicBezTo>
                    <a:pt x="2832449" y="257409"/>
                    <a:pt x="2832449" y="257409"/>
                    <a:pt x="2832449" y="257409"/>
                  </a:cubicBezTo>
                  <a:cubicBezTo>
                    <a:pt x="2832085" y="256682"/>
                    <a:pt x="2831721" y="255955"/>
                    <a:pt x="2831357" y="255591"/>
                  </a:cubicBezTo>
                  <a:cubicBezTo>
                    <a:pt x="2831357" y="255591"/>
                    <a:pt x="2831357" y="255591"/>
                    <a:pt x="2831357" y="255591"/>
                  </a:cubicBezTo>
                  <a:cubicBezTo>
                    <a:pt x="2831357" y="255591"/>
                    <a:pt x="2831357" y="255591"/>
                    <a:pt x="2830993" y="255591"/>
                  </a:cubicBezTo>
                  <a:cubicBezTo>
                    <a:pt x="2830629" y="255228"/>
                    <a:pt x="2830265" y="254501"/>
                    <a:pt x="2829536" y="254137"/>
                  </a:cubicBezTo>
                  <a:cubicBezTo>
                    <a:pt x="2829536" y="254137"/>
                    <a:pt x="2829172" y="253773"/>
                    <a:pt x="2828808" y="253773"/>
                  </a:cubicBezTo>
                  <a:cubicBezTo>
                    <a:pt x="2828444" y="253410"/>
                    <a:pt x="2828080" y="253410"/>
                    <a:pt x="2827351" y="253046"/>
                  </a:cubicBezTo>
                  <a:cubicBezTo>
                    <a:pt x="2826987" y="253046"/>
                    <a:pt x="2826987" y="253046"/>
                    <a:pt x="2826623" y="253046"/>
                  </a:cubicBezTo>
                  <a:cubicBezTo>
                    <a:pt x="2826259" y="253046"/>
                    <a:pt x="2825531" y="252683"/>
                    <a:pt x="2825166" y="252683"/>
                  </a:cubicBezTo>
                  <a:cubicBezTo>
                    <a:pt x="2825166" y="252683"/>
                    <a:pt x="2825166" y="252683"/>
                    <a:pt x="2824802" y="252683"/>
                  </a:cubicBezTo>
                  <a:lnTo>
                    <a:pt x="2447894" y="250138"/>
                  </a:lnTo>
                  <a:lnTo>
                    <a:pt x="2427866" y="201055"/>
                  </a:lnTo>
                  <a:cubicBezTo>
                    <a:pt x="2426773" y="198147"/>
                    <a:pt x="2424224" y="196693"/>
                    <a:pt x="2420947" y="196693"/>
                  </a:cubicBezTo>
                  <a:lnTo>
                    <a:pt x="2202086" y="196693"/>
                  </a:lnTo>
                  <a:cubicBezTo>
                    <a:pt x="2200629" y="196693"/>
                    <a:pt x="2199172" y="197056"/>
                    <a:pt x="2198080" y="198147"/>
                  </a:cubicBezTo>
                  <a:lnTo>
                    <a:pt x="1954091" y="368299"/>
                  </a:lnTo>
                  <a:cubicBezTo>
                    <a:pt x="1954091" y="368299"/>
                    <a:pt x="1954091" y="368299"/>
                    <a:pt x="1953727" y="368299"/>
                  </a:cubicBezTo>
                  <a:cubicBezTo>
                    <a:pt x="1953727" y="368299"/>
                    <a:pt x="1953363" y="368662"/>
                    <a:pt x="1953363" y="368662"/>
                  </a:cubicBezTo>
                  <a:lnTo>
                    <a:pt x="1835739" y="450466"/>
                  </a:lnTo>
                  <a:cubicBezTo>
                    <a:pt x="1833190" y="452284"/>
                    <a:pt x="1832097" y="455192"/>
                    <a:pt x="1832826" y="458101"/>
                  </a:cubicBezTo>
                  <a:lnTo>
                    <a:pt x="1843386" y="506820"/>
                  </a:lnTo>
                  <a:lnTo>
                    <a:pt x="1780022" y="519908"/>
                  </a:lnTo>
                  <a:cubicBezTo>
                    <a:pt x="1777837" y="520272"/>
                    <a:pt x="1775652" y="522090"/>
                    <a:pt x="1774924" y="523907"/>
                  </a:cubicBezTo>
                  <a:cubicBezTo>
                    <a:pt x="1773832" y="526089"/>
                    <a:pt x="1774196" y="528634"/>
                    <a:pt x="1775288" y="530452"/>
                  </a:cubicBezTo>
                  <a:lnTo>
                    <a:pt x="1868149" y="694059"/>
                  </a:lnTo>
                  <a:lnTo>
                    <a:pt x="1832826" y="752958"/>
                  </a:lnTo>
                  <a:lnTo>
                    <a:pt x="1680970" y="513000"/>
                  </a:lnTo>
                  <a:cubicBezTo>
                    <a:pt x="1679514" y="510455"/>
                    <a:pt x="1676600" y="509365"/>
                    <a:pt x="1674051" y="509728"/>
                  </a:cubicBezTo>
                  <a:cubicBezTo>
                    <a:pt x="1671138" y="510092"/>
                    <a:pt x="1668953" y="511910"/>
                    <a:pt x="1667860" y="514818"/>
                  </a:cubicBezTo>
                  <a:lnTo>
                    <a:pt x="1641641" y="595895"/>
                  </a:lnTo>
                  <a:cubicBezTo>
                    <a:pt x="1640912" y="598076"/>
                    <a:pt x="1641277" y="600258"/>
                    <a:pt x="1642733" y="602439"/>
                  </a:cubicBezTo>
                  <a:lnTo>
                    <a:pt x="1720664" y="713692"/>
                  </a:lnTo>
                  <a:lnTo>
                    <a:pt x="1232323" y="758775"/>
                  </a:lnTo>
                  <a:cubicBezTo>
                    <a:pt x="1231959" y="758775"/>
                    <a:pt x="1231959" y="758775"/>
                    <a:pt x="1231595" y="758775"/>
                  </a:cubicBezTo>
                  <a:cubicBezTo>
                    <a:pt x="1231231" y="758775"/>
                    <a:pt x="1230866" y="758775"/>
                    <a:pt x="1230502" y="759139"/>
                  </a:cubicBezTo>
                  <a:cubicBezTo>
                    <a:pt x="1230138" y="759139"/>
                    <a:pt x="1229410" y="759502"/>
                    <a:pt x="1229045" y="759866"/>
                  </a:cubicBezTo>
                  <a:cubicBezTo>
                    <a:pt x="1228681" y="759866"/>
                    <a:pt x="1228317" y="760229"/>
                    <a:pt x="1228317" y="760229"/>
                  </a:cubicBezTo>
                  <a:cubicBezTo>
                    <a:pt x="1227953" y="760593"/>
                    <a:pt x="1227225" y="761320"/>
                    <a:pt x="1226861" y="761684"/>
                  </a:cubicBezTo>
                  <a:cubicBezTo>
                    <a:pt x="1226861" y="761684"/>
                    <a:pt x="1226496" y="762047"/>
                    <a:pt x="1226496" y="762047"/>
                  </a:cubicBezTo>
                  <a:cubicBezTo>
                    <a:pt x="1226496" y="762047"/>
                    <a:pt x="1226496" y="762047"/>
                    <a:pt x="1226496" y="762047"/>
                  </a:cubicBezTo>
                  <a:cubicBezTo>
                    <a:pt x="1226132" y="762774"/>
                    <a:pt x="1225768" y="763502"/>
                    <a:pt x="1225404" y="764592"/>
                  </a:cubicBezTo>
                  <a:lnTo>
                    <a:pt x="1209017" y="857667"/>
                  </a:lnTo>
                  <a:lnTo>
                    <a:pt x="1131450" y="746414"/>
                  </a:lnTo>
                  <a:cubicBezTo>
                    <a:pt x="1130358" y="744596"/>
                    <a:pt x="1128537" y="743505"/>
                    <a:pt x="1126352" y="743505"/>
                  </a:cubicBezTo>
                  <a:lnTo>
                    <a:pt x="980323" y="727144"/>
                  </a:lnTo>
                  <a:cubicBezTo>
                    <a:pt x="980323" y="727144"/>
                    <a:pt x="979959" y="727144"/>
                    <a:pt x="979959" y="727144"/>
                  </a:cubicBezTo>
                  <a:cubicBezTo>
                    <a:pt x="979231" y="727144"/>
                    <a:pt x="978502" y="727144"/>
                    <a:pt x="978138" y="727144"/>
                  </a:cubicBezTo>
                  <a:cubicBezTo>
                    <a:pt x="978138" y="727144"/>
                    <a:pt x="977774" y="727144"/>
                    <a:pt x="977774" y="727144"/>
                  </a:cubicBezTo>
                  <a:lnTo>
                    <a:pt x="762919" y="787861"/>
                  </a:lnTo>
                  <a:cubicBezTo>
                    <a:pt x="762554" y="787861"/>
                    <a:pt x="762554" y="788224"/>
                    <a:pt x="762190" y="788224"/>
                  </a:cubicBezTo>
                  <a:cubicBezTo>
                    <a:pt x="761826" y="788224"/>
                    <a:pt x="761462" y="788224"/>
                    <a:pt x="761462" y="788588"/>
                  </a:cubicBezTo>
                  <a:cubicBezTo>
                    <a:pt x="761462" y="788588"/>
                    <a:pt x="761098" y="788952"/>
                    <a:pt x="761098" y="788952"/>
                  </a:cubicBezTo>
                  <a:cubicBezTo>
                    <a:pt x="761098" y="788952"/>
                    <a:pt x="760734" y="788952"/>
                    <a:pt x="760734" y="789315"/>
                  </a:cubicBezTo>
                  <a:lnTo>
                    <a:pt x="635098" y="881662"/>
                  </a:lnTo>
                  <a:cubicBezTo>
                    <a:pt x="633641" y="882753"/>
                    <a:pt x="632549" y="884571"/>
                    <a:pt x="632185" y="886752"/>
                  </a:cubicBezTo>
                  <a:cubicBezTo>
                    <a:pt x="631820" y="888570"/>
                    <a:pt x="632549" y="890752"/>
                    <a:pt x="633641" y="892206"/>
                  </a:cubicBezTo>
                  <a:lnTo>
                    <a:pt x="686445" y="955831"/>
                  </a:lnTo>
                  <a:lnTo>
                    <a:pt x="530948" y="1045997"/>
                  </a:lnTo>
                  <a:cubicBezTo>
                    <a:pt x="528763" y="1047088"/>
                    <a:pt x="527670" y="1049269"/>
                    <a:pt x="527306" y="1051451"/>
                  </a:cubicBezTo>
                  <a:lnTo>
                    <a:pt x="512740" y="1187427"/>
                  </a:lnTo>
                  <a:cubicBezTo>
                    <a:pt x="512375" y="1189608"/>
                    <a:pt x="513104" y="1191426"/>
                    <a:pt x="514560" y="1193244"/>
                  </a:cubicBezTo>
                  <a:cubicBezTo>
                    <a:pt x="516017" y="1194698"/>
                    <a:pt x="517838" y="1195789"/>
                    <a:pt x="520023" y="1195789"/>
                  </a:cubicBezTo>
                  <a:lnTo>
                    <a:pt x="686080" y="1195789"/>
                  </a:lnTo>
                  <a:lnTo>
                    <a:pt x="734878" y="1279410"/>
                  </a:lnTo>
                  <a:cubicBezTo>
                    <a:pt x="735971" y="1281592"/>
                    <a:pt x="738520" y="1283046"/>
                    <a:pt x="740705" y="1283046"/>
                  </a:cubicBezTo>
                  <a:cubicBezTo>
                    <a:pt x="743254" y="1283046"/>
                    <a:pt x="745439" y="1281955"/>
                    <a:pt x="746895" y="1280138"/>
                  </a:cubicBezTo>
                  <a:lnTo>
                    <a:pt x="846676" y="1139435"/>
                  </a:lnTo>
                  <a:cubicBezTo>
                    <a:pt x="848132" y="1137617"/>
                    <a:pt x="848496" y="1134709"/>
                    <a:pt x="847404" y="1132527"/>
                  </a:cubicBezTo>
                  <a:lnTo>
                    <a:pt x="809896" y="1036908"/>
                  </a:lnTo>
                  <a:lnTo>
                    <a:pt x="886370" y="932563"/>
                  </a:lnTo>
                  <a:lnTo>
                    <a:pt x="893653" y="995461"/>
                  </a:lnTo>
                  <a:lnTo>
                    <a:pt x="860878" y="1053996"/>
                  </a:lnTo>
                  <a:cubicBezTo>
                    <a:pt x="859421" y="1056904"/>
                    <a:pt x="859786" y="1060176"/>
                    <a:pt x="861971" y="1062721"/>
                  </a:cubicBezTo>
                  <a:lnTo>
                    <a:pt x="912225" y="1115439"/>
                  </a:lnTo>
                  <a:lnTo>
                    <a:pt x="948641" y="1181609"/>
                  </a:lnTo>
                  <a:lnTo>
                    <a:pt x="919872" y="1234327"/>
                  </a:lnTo>
                  <a:lnTo>
                    <a:pt x="739612" y="1331401"/>
                  </a:lnTo>
                  <a:lnTo>
                    <a:pt x="635462" y="1303043"/>
                  </a:lnTo>
                  <a:cubicBezTo>
                    <a:pt x="632913" y="1302315"/>
                    <a:pt x="630364" y="1303043"/>
                    <a:pt x="628543" y="1304860"/>
                  </a:cubicBezTo>
                  <a:lnTo>
                    <a:pt x="543693" y="1387028"/>
                  </a:lnTo>
                  <a:lnTo>
                    <a:pt x="466855" y="1454289"/>
                  </a:lnTo>
                  <a:lnTo>
                    <a:pt x="441728" y="1443381"/>
                  </a:lnTo>
                  <a:lnTo>
                    <a:pt x="490526" y="1392481"/>
                  </a:lnTo>
                  <a:cubicBezTo>
                    <a:pt x="492711" y="1390300"/>
                    <a:pt x="493075" y="1386664"/>
                    <a:pt x="491618" y="1383756"/>
                  </a:cubicBezTo>
                  <a:lnTo>
                    <a:pt x="435537" y="1286682"/>
                  </a:lnTo>
                  <a:cubicBezTo>
                    <a:pt x="435537" y="1286682"/>
                    <a:pt x="435537" y="1286682"/>
                    <a:pt x="435537" y="1286318"/>
                  </a:cubicBezTo>
                  <a:lnTo>
                    <a:pt x="435537" y="1285955"/>
                  </a:lnTo>
                  <a:lnTo>
                    <a:pt x="352873" y="1167067"/>
                  </a:lnTo>
                  <a:cubicBezTo>
                    <a:pt x="351416" y="1164885"/>
                    <a:pt x="348503" y="1163431"/>
                    <a:pt x="345589" y="1164158"/>
                  </a:cubicBezTo>
                  <a:cubicBezTo>
                    <a:pt x="342676" y="1164522"/>
                    <a:pt x="340491" y="1166703"/>
                    <a:pt x="339763" y="1169612"/>
                  </a:cubicBezTo>
                  <a:lnTo>
                    <a:pt x="309173" y="1283046"/>
                  </a:lnTo>
                  <a:lnTo>
                    <a:pt x="248722" y="1313223"/>
                  </a:lnTo>
                  <a:cubicBezTo>
                    <a:pt x="247994" y="1313586"/>
                    <a:pt x="247630" y="1313950"/>
                    <a:pt x="247266" y="1314313"/>
                  </a:cubicBezTo>
                  <a:lnTo>
                    <a:pt x="171884" y="1382301"/>
                  </a:lnTo>
                  <a:cubicBezTo>
                    <a:pt x="169335" y="1384846"/>
                    <a:pt x="168607" y="1388482"/>
                    <a:pt x="170792" y="1391754"/>
                  </a:cubicBezTo>
                  <a:lnTo>
                    <a:pt x="204659" y="1445199"/>
                  </a:lnTo>
                  <a:cubicBezTo>
                    <a:pt x="204659" y="1445199"/>
                    <a:pt x="205023" y="1445199"/>
                    <a:pt x="205023" y="1445563"/>
                  </a:cubicBezTo>
                  <a:cubicBezTo>
                    <a:pt x="205751" y="1446290"/>
                    <a:pt x="206115" y="1447017"/>
                    <a:pt x="206844" y="1447381"/>
                  </a:cubicBezTo>
                  <a:cubicBezTo>
                    <a:pt x="206844" y="1447381"/>
                    <a:pt x="206844" y="1447381"/>
                    <a:pt x="206844" y="1447381"/>
                  </a:cubicBezTo>
                  <a:cubicBezTo>
                    <a:pt x="207572" y="1447744"/>
                    <a:pt x="208665" y="1448108"/>
                    <a:pt x="209393" y="1448471"/>
                  </a:cubicBezTo>
                  <a:cubicBezTo>
                    <a:pt x="209393" y="1448471"/>
                    <a:pt x="209757" y="1448471"/>
                    <a:pt x="209757" y="1448471"/>
                  </a:cubicBezTo>
                  <a:lnTo>
                    <a:pt x="288780" y="1457924"/>
                  </a:lnTo>
                  <a:lnTo>
                    <a:pt x="341948" y="1509915"/>
                  </a:lnTo>
                  <a:lnTo>
                    <a:pt x="422063" y="1580448"/>
                  </a:lnTo>
                  <a:lnTo>
                    <a:pt x="422063" y="1660434"/>
                  </a:lnTo>
                  <a:lnTo>
                    <a:pt x="229422" y="1679340"/>
                  </a:lnTo>
                  <a:cubicBezTo>
                    <a:pt x="226873" y="1679703"/>
                    <a:pt x="224323" y="1681158"/>
                    <a:pt x="223231" y="1683703"/>
                  </a:cubicBezTo>
                  <a:cubicBezTo>
                    <a:pt x="222138" y="1686248"/>
                    <a:pt x="222503" y="1689156"/>
                    <a:pt x="224323" y="1690974"/>
                  </a:cubicBezTo>
                  <a:lnTo>
                    <a:pt x="379821" y="1875305"/>
                  </a:lnTo>
                  <a:cubicBezTo>
                    <a:pt x="381277" y="1877123"/>
                    <a:pt x="383462" y="1877850"/>
                    <a:pt x="385647" y="1877850"/>
                  </a:cubicBezTo>
                  <a:cubicBezTo>
                    <a:pt x="387832" y="1877850"/>
                    <a:pt x="390017" y="1876759"/>
                    <a:pt x="391109" y="1874942"/>
                  </a:cubicBezTo>
                  <a:lnTo>
                    <a:pt x="467583" y="1772414"/>
                  </a:lnTo>
                  <a:lnTo>
                    <a:pt x="666780" y="1697518"/>
                  </a:lnTo>
                  <a:lnTo>
                    <a:pt x="758549" y="1831313"/>
                  </a:lnTo>
                  <a:cubicBezTo>
                    <a:pt x="760734" y="1834585"/>
                    <a:pt x="765104" y="1835312"/>
                    <a:pt x="768381" y="1833494"/>
                  </a:cubicBezTo>
                  <a:lnTo>
                    <a:pt x="859421" y="1780049"/>
                  </a:lnTo>
                  <a:lnTo>
                    <a:pt x="1028392" y="1889121"/>
                  </a:lnTo>
                  <a:cubicBezTo>
                    <a:pt x="1028757" y="1889121"/>
                    <a:pt x="1028757" y="1889484"/>
                    <a:pt x="1029121" y="1889484"/>
                  </a:cubicBezTo>
                  <a:cubicBezTo>
                    <a:pt x="1029485" y="1889484"/>
                    <a:pt x="1029485" y="1889848"/>
                    <a:pt x="1029849" y="1889848"/>
                  </a:cubicBezTo>
                  <a:cubicBezTo>
                    <a:pt x="1029849" y="1889848"/>
                    <a:pt x="1030213" y="1889848"/>
                    <a:pt x="1030213" y="1889848"/>
                  </a:cubicBezTo>
                  <a:cubicBezTo>
                    <a:pt x="1030578" y="1889848"/>
                    <a:pt x="1031306" y="1890212"/>
                    <a:pt x="1031670" y="1890212"/>
                  </a:cubicBezTo>
                  <a:cubicBezTo>
                    <a:pt x="1032034" y="1890212"/>
                    <a:pt x="1032034" y="1890212"/>
                    <a:pt x="1032398" y="1890212"/>
                  </a:cubicBezTo>
                  <a:cubicBezTo>
                    <a:pt x="1032398" y="1890212"/>
                    <a:pt x="1032398" y="1890212"/>
                    <a:pt x="1032762" y="1890212"/>
                  </a:cubicBezTo>
                  <a:cubicBezTo>
                    <a:pt x="1032762" y="1890212"/>
                    <a:pt x="1033126" y="1890212"/>
                    <a:pt x="1033126" y="1890212"/>
                  </a:cubicBezTo>
                  <a:lnTo>
                    <a:pt x="1161676" y="1878214"/>
                  </a:lnTo>
                  <a:lnTo>
                    <a:pt x="1229774" y="1928023"/>
                  </a:lnTo>
                  <a:lnTo>
                    <a:pt x="1235965" y="1989830"/>
                  </a:lnTo>
                  <a:lnTo>
                    <a:pt x="1011277" y="2001465"/>
                  </a:lnTo>
                  <a:lnTo>
                    <a:pt x="962479" y="1943657"/>
                  </a:lnTo>
                  <a:cubicBezTo>
                    <a:pt x="961023" y="1942202"/>
                    <a:pt x="959202" y="1941112"/>
                    <a:pt x="957017" y="1941112"/>
                  </a:cubicBezTo>
                  <a:cubicBezTo>
                    <a:pt x="957017" y="1941112"/>
                    <a:pt x="957017" y="1941112"/>
                    <a:pt x="957017" y="1941112"/>
                  </a:cubicBezTo>
                  <a:cubicBezTo>
                    <a:pt x="954832" y="1941112"/>
                    <a:pt x="953011" y="1942202"/>
                    <a:pt x="951554" y="1943657"/>
                  </a:cubicBezTo>
                  <a:lnTo>
                    <a:pt x="876173" y="2030187"/>
                  </a:lnTo>
                  <a:lnTo>
                    <a:pt x="801520" y="1962562"/>
                  </a:lnTo>
                  <a:cubicBezTo>
                    <a:pt x="801156" y="1962199"/>
                    <a:pt x="800791" y="1962199"/>
                    <a:pt x="800427" y="1961835"/>
                  </a:cubicBezTo>
                  <a:cubicBezTo>
                    <a:pt x="800063" y="1961835"/>
                    <a:pt x="800063" y="1961472"/>
                    <a:pt x="799699" y="1961472"/>
                  </a:cubicBezTo>
                  <a:cubicBezTo>
                    <a:pt x="799699" y="1961472"/>
                    <a:pt x="799699" y="1961472"/>
                    <a:pt x="799699" y="1961472"/>
                  </a:cubicBezTo>
                  <a:cubicBezTo>
                    <a:pt x="798971" y="1961108"/>
                    <a:pt x="798242" y="1961108"/>
                    <a:pt x="797514" y="1960745"/>
                  </a:cubicBezTo>
                  <a:cubicBezTo>
                    <a:pt x="797514" y="1960745"/>
                    <a:pt x="797150" y="1960745"/>
                    <a:pt x="797150" y="1960745"/>
                  </a:cubicBezTo>
                  <a:cubicBezTo>
                    <a:pt x="797150" y="1960745"/>
                    <a:pt x="797150" y="1960745"/>
                    <a:pt x="797150" y="1960745"/>
                  </a:cubicBezTo>
                  <a:lnTo>
                    <a:pt x="693728" y="1958563"/>
                  </a:lnTo>
                  <a:lnTo>
                    <a:pt x="675520" y="1869488"/>
                  </a:lnTo>
                  <a:cubicBezTo>
                    <a:pt x="674792" y="1866216"/>
                    <a:pt x="671878" y="1863671"/>
                    <a:pt x="668237" y="1863671"/>
                  </a:cubicBezTo>
                  <a:lnTo>
                    <a:pt x="529855" y="1863671"/>
                  </a:lnTo>
                  <a:cubicBezTo>
                    <a:pt x="529855" y="1863671"/>
                    <a:pt x="529855" y="1863671"/>
                    <a:pt x="529855" y="1863671"/>
                  </a:cubicBezTo>
                  <a:lnTo>
                    <a:pt x="529855" y="1863671"/>
                  </a:lnTo>
                  <a:cubicBezTo>
                    <a:pt x="529855" y="1863671"/>
                    <a:pt x="529491" y="1863671"/>
                    <a:pt x="529491" y="1863671"/>
                  </a:cubicBezTo>
                  <a:cubicBezTo>
                    <a:pt x="528763" y="1863671"/>
                    <a:pt x="528398" y="1863671"/>
                    <a:pt x="527670" y="1864034"/>
                  </a:cubicBezTo>
                  <a:cubicBezTo>
                    <a:pt x="527306" y="1864034"/>
                    <a:pt x="527306" y="1864034"/>
                    <a:pt x="526942" y="1864398"/>
                  </a:cubicBezTo>
                  <a:cubicBezTo>
                    <a:pt x="526578" y="1864398"/>
                    <a:pt x="526213" y="1864761"/>
                    <a:pt x="526213" y="1864761"/>
                  </a:cubicBezTo>
                  <a:cubicBezTo>
                    <a:pt x="526213" y="1864761"/>
                    <a:pt x="525849" y="1864761"/>
                    <a:pt x="525849" y="1865125"/>
                  </a:cubicBezTo>
                  <a:cubicBezTo>
                    <a:pt x="525849" y="1865125"/>
                    <a:pt x="525485" y="1865125"/>
                    <a:pt x="525485" y="1865125"/>
                  </a:cubicBezTo>
                  <a:lnTo>
                    <a:pt x="448647" y="1917843"/>
                  </a:lnTo>
                  <a:lnTo>
                    <a:pt x="230878" y="1988012"/>
                  </a:lnTo>
                  <a:cubicBezTo>
                    <a:pt x="230514" y="1988012"/>
                    <a:pt x="230514" y="1988376"/>
                    <a:pt x="230150" y="1988376"/>
                  </a:cubicBezTo>
                  <a:cubicBezTo>
                    <a:pt x="229786" y="1988740"/>
                    <a:pt x="229058" y="1988740"/>
                    <a:pt x="228693" y="1989103"/>
                  </a:cubicBezTo>
                  <a:cubicBezTo>
                    <a:pt x="228693" y="1989103"/>
                    <a:pt x="228329" y="1989103"/>
                    <a:pt x="228329" y="1989467"/>
                  </a:cubicBezTo>
                  <a:lnTo>
                    <a:pt x="96867" y="2103628"/>
                  </a:lnTo>
                  <a:cubicBezTo>
                    <a:pt x="96867" y="2103628"/>
                    <a:pt x="96503" y="2103992"/>
                    <a:pt x="96503" y="2103992"/>
                  </a:cubicBezTo>
                  <a:cubicBezTo>
                    <a:pt x="96138" y="2104356"/>
                    <a:pt x="95774" y="2104719"/>
                    <a:pt x="95774" y="2105083"/>
                  </a:cubicBezTo>
                  <a:cubicBezTo>
                    <a:pt x="95774" y="2105446"/>
                    <a:pt x="95410" y="2105446"/>
                    <a:pt x="95410" y="2105810"/>
                  </a:cubicBezTo>
                  <a:lnTo>
                    <a:pt x="728" y="2290141"/>
                  </a:lnTo>
                  <a:cubicBezTo>
                    <a:pt x="0" y="2291232"/>
                    <a:pt x="0" y="2292686"/>
                    <a:pt x="0" y="2293777"/>
                  </a:cubicBezTo>
                  <a:lnTo>
                    <a:pt x="7283" y="2468655"/>
                  </a:lnTo>
                  <a:cubicBezTo>
                    <a:pt x="7283" y="2468655"/>
                    <a:pt x="7283" y="2468655"/>
                    <a:pt x="7283" y="2468655"/>
                  </a:cubicBezTo>
                  <a:cubicBezTo>
                    <a:pt x="7283" y="2469018"/>
                    <a:pt x="7283" y="2469746"/>
                    <a:pt x="7647" y="2470109"/>
                  </a:cubicBezTo>
                  <a:cubicBezTo>
                    <a:pt x="7647" y="2470109"/>
                    <a:pt x="7647" y="2470473"/>
                    <a:pt x="7647" y="2470473"/>
                  </a:cubicBezTo>
                  <a:cubicBezTo>
                    <a:pt x="7647" y="2470473"/>
                    <a:pt x="7647" y="2470473"/>
                    <a:pt x="7647" y="2470473"/>
                  </a:cubicBezTo>
                  <a:cubicBezTo>
                    <a:pt x="8012" y="2471200"/>
                    <a:pt x="8012" y="2471564"/>
                    <a:pt x="8376" y="2472291"/>
                  </a:cubicBezTo>
                  <a:cubicBezTo>
                    <a:pt x="8376" y="2472291"/>
                    <a:pt x="8376" y="2472291"/>
                    <a:pt x="8376" y="2472291"/>
                  </a:cubicBezTo>
                  <a:lnTo>
                    <a:pt x="115439" y="2637352"/>
                  </a:lnTo>
                  <a:cubicBezTo>
                    <a:pt x="115803" y="2638079"/>
                    <a:pt x="116532" y="2638807"/>
                    <a:pt x="116896" y="2639170"/>
                  </a:cubicBezTo>
                  <a:lnTo>
                    <a:pt x="235977" y="2732245"/>
                  </a:lnTo>
                  <a:cubicBezTo>
                    <a:pt x="235977" y="2732245"/>
                    <a:pt x="235977" y="2732245"/>
                    <a:pt x="235977" y="2732245"/>
                  </a:cubicBezTo>
                  <a:cubicBezTo>
                    <a:pt x="235977" y="2732245"/>
                    <a:pt x="235977" y="2732245"/>
                    <a:pt x="235977" y="2732245"/>
                  </a:cubicBezTo>
                  <a:cubicBezTo>
                    <a:pt x="236341" y="2732608"/>
                    <a:pt x="236705" y="2732608"/>
                    <a:pt x="236705" y="2732608"/>
                  </a:cubicBezTo>
                  <a:cubicBezTo>
                    <a:pt x="237069" y="2732608"/>
                    <a:pt x="237433" y="2732972"/>
                    <a:pt x="237797" y="2732972"/>
                  </a:cubicBezTo>
                  <a:cubicBezTo>
                    <a:pt x="238162" y="2732972"/>
                    <a:pt x="238526" y="2732972"/>
                    <a:pt x="238890" y="2733335"/>
                  </a:cubicBezTo>
                  <a:cubicBezTo>
                    <a:pt x="239254" y="2733335"/>
                    <a:pt x="239254" y="2733335"/>
                    <a:pt x="239618" y="2733699"/>
                  </a:cubicBezTo>
                  <a:lnTo>
                    <a:pt x="473410" y="2750060"/>
                  </a:lnTo>
                  <a:lnTo>
                    <a:pt x="654398" y="2750060"/>
                  </a:lnTo>
                  <a:lnTo>
                    <a:pt x="605237" y="2863858"/>
                  </a:lnTo>
                  <a:cubicBezTo>
                    <a:pt x="605237" y="2863858"/>
                    <a:pt x="605237" y="2864221"/>
                    <a:pt x="605237" y="2864221"/>
                  </a:cubicBezTo>
                  <a:cubicBezTo>
                    <a:pt x="605237" y="2864585"/>
                    <a:pt x="605237" y="2864585"/>
                    <a:pt x="604872" y="2864948"/>
                  </a:cubicBezTo>
                  <a:cubicBezTo>
                    <a:pt x="604872" y="2865676"/>
                    <a:pt x="604508" y="2866039"/>
                    <a:pt x="604508" y="2866766"/>
                  </a:cubicBezTo>
                  <a:cubicBezTo>
                    <a:pt x="604508" y="2866766"/>
                    <a:pt x="604508" y="2867130"/>
                    <a:pt x="604508" y="2867130"/>
                  </a:cubicBezTo>
                  <a:cubicBezTo>
                    <a:pt x="604508" y="2867130"/>
                    <a:pt x="604508" y="2867130"/>
                    <a:pt x="604508" y="2867494"/>
                  </a:cubicBezTo>
                  <a:cubicBezTo>
                    <a:pt x="604508" y="2868221"/>
                    <a:pt x="604872" y="2868948"/>
                    <a:pt x="605237" y="2869675"/>
                  </a:cubicBezTo>
                  <a:cubicBezTo>
                    <a:pt x="605237" y="2869675"/>
                    <a:pt x="605237" y="2870038"/>
                    <a:pt x="605237" y="2870038"/>
                  </a:cubicBezTo>
                  <a:cubicBezTo>
                    <a:pt x="605601" y="2870766"/>
                    <a:pt x="605965" y="2871493"/>
                    <a:pt x="606693" y="2871856"/>
                  </a:cubicBezTo>
                  <a:lnTo>
                    <a:pt x="804797" y="3064913"/>
                  </a:lnTo>
                  <a:lnTo>
                    <a:pt x="751266" y="3174348"/>
                  </a:lnTo>
                  <a:cubicBezTo>
                    <a:pt x="750901" y="3175076"/>
                    <a:pt x="750901" y="3175439"/>
                    <a:pt x="750537" y="3176166"/>
                  </a:cubicBezTo>
                  <a:lnTo>
                    <a:pt x="728687" y="3298326"/>
                  </a:lnTo>
                  <a:cubicBezTo>
                    <a:pt x="728687" y="3298326"/>
                    <a:pt x="728687" y="3298690"/>
                    <a:pt x="728687" y="3298690"/>
                  </a:cubicBezTo>
                  <a:cubicBezTo>
                    <a:pt x="728687" y="3298690"/>
                    <a:pt x="728687" y="3298690"/>
                    <a:pt x="728687" y="3299054"/>
                  </a:cubicBezTo>
                  <a:cubicBezTo>
                    <a:pt x="728687" y="3299417"/>
                    <a:pt x="728687" y="3299417"/>
                    <a:pt x="728687" y="3299781"/>
                  </a:cubicBezTo>
                  <a:cubicBezTo>
                    <a:pt x="728687" y="3300144"/>
                    <a:pt x="728687" y="3300508"/>
                    <a:pt x="728687" y="3300871"/>
                  </a:cubicBezTo>
                  <a:lnTo>
                    <a:pt x="765104" y="3525923"/>
                  </a:lnTo>
                  <a:cubicBezTo>
                    <a:pt x="765104" y="3525923"/>
                    <a:pt x="765104" y="3525923"/>
                    <a:pt x="765104" y="3525923"/>
                  </a:cubicBezTo>
                  <a:cubicBezTo>
                    <a:pt x="765104" y="3526286"/>
                    <a:pt x="765104" y="3526286"/>
                    <a:pt x="765468" y="3526650"/>
                  </a:cubicBezTo>
                  <a:cubicBezTo>
                    <a:pt x="765468" y="3527013"/>
                    <a:pt x="765832" y="3527377"/>
                    <a:pt x="765832" y="3527740"/>
                  </a:cubicBezTo>
                  <a:cubicBezTo>
                    <a:pt x="765832" y="3527740"/>
                    <a:pt x="765832" y="3528104"/>
                    <a:pt x="765832" y="3528104"/>
                  </a:cubicBezTo>
                  <a:cubicBezTo>
                    <a:pt x="765832" y="3528468"/>
                    <a:pt x="766196" y="3528468"/>
                    <a:pt x="766560" y="3528831"/>
                  </a:cubicBezTo>
                  <a:cubicBezTo>
                    <a:pt x="766560" y="3528831"/>
                    <a:pt x="766924" y="3529195"/>
                    <a:pt x="766924" y="3529195"/>
                  </a:cubicBezTo>
                  <a:lnTo>
                    <a:pt x="862335" y="3633904"/>
                  </a:lnTo>
                  <a:lnTo>
                    <a:pt x="864884" y="3790239"/>
                  </a:lnTo>
                  <a:cubicBezTo>
                    <a:pt x="864884" y="3792421"/>
                    <a:pt x="865976" y="3794239"/>
                    <a:pt x="867433" y="3795693"/>
                  </a:cubicBezTo>
                  <a:cubicBezTo>
                    <a:pt x="868890" y="3796784"/>
                    <a:pt x="870346" y="3797511"/>
                    <a:pt x="872167" y="3797511"/>
                  </a:cubicBezTo>
                  <a:cubicBezTo>
                    <a:pt x="872531" y="3797511"/>
                    <a:pt x="872895" y="3797511"/>
                    <a:pt x="873624" y="3797511"/>
                  </a:cubicBezTo>
                  <a:lnTo>
                    <a:pt x="1107052" y="3754973"/>
                  </a:lnTo>
                  <a:cubicBezTo>
                    <a:pt x="1107052" y="3754973"/>
                    <a:pt x="1107416" y="3754973"/>
                    <a:pt x="1107416" y="3754609"/>
                  </a:cubicBezTo>
                  <a:cubicBezTo>
                    <a:pt x="1107780" y="3754609"/>
                    <a:pt x="1108508" y="3754246"/>
                    <a:pt x="1108872" y="3753882"/>
                  </a:cubicBezTo>
                  <a:cubicBezTo>
                    <a:pt x="1109236" y="3753882"/>
                    <a:pt x="1109600" y="3753519"/>
                    <a:pt x="1109965" y="3753155"/>
                  </a:cubicBezTo>
                  <a:cubicBezTo>
                    <a:pt x="1109965" y="3753155"/>
                    <a:pt x="1110329" y="3753155"/>
                    <a:pt x="1110329" y="3752792"/>
                  </a:cubicBezTo>
                  <a:cubicBezTo>
                    <a:pt x="1110693" y="3752428"/>
                    <a:pt x="1111057" y="3752064"/>
                    <a:pt x="1111421" y="3751701"/>
                  </a:cubicBezTo>
                  <a:cubicBezTo>
                    <a:pt x="1111421" y="3751701"/>
                    <a:pt x="1111421" y="3751701"/>
                    <a:pt x="1111785" y="3751337"/>
                  </a:cubicBezTo>
                  <a:lnTo>
                    <a:pt x="1298965" y="3479385"/>
                  </a:lnTo>
                  <a:cubicBezTo>
                    <a:pt x="1298965" y="3479385"/>
                    <a:pt x="1298965" y="3479022"/>
                    <a:pt x="1299329" y="3479022"/>
                  </a:cubicBezTo>
                  <a:cubicBezTo>
                    <a:pt x="1299329" y="3478658"/>
                    <a:pt x="1299693" y="3478658"/>
                    <a:pt x="1299693" y="3478295"/>
                  </a:cubicBezTo>
                  <a:cubicBezTo>
                    <a:pt x="1299693" y="3477931"/>
                    <a:pt x="1299693" y="3477931"/>
                    <a:pt x="1300057" y="3477568"/>
                  </a:cubicBezTo>
                  <a:cubicBezTo>
                    <a:pt x="1300057" y="3477568"/>
                    <a:pt x="1300057" y="3477204"/>
                    <a:pt x="1300421" y="3477204"/>
                  </a:cubicBezTo>
                  <a:lnTo>
                    <a:pt x="1329190" y="3367041"/>
                  </a:lnTo>
                  <a:lnTo>
                    <a:pt x="1444994" y="3218341"/>
                  </a:lnTo>
                  <a:cubicBezTo>
                    <a:pt x="1444994" y="3217977"/>
                    <a:pt x="1445358" y="3217977"/>
                    <a:pt x="1445358" y="3217613"/>
                  </a:cubicBezTo>
                  <a:cubicBezTo>
                    <a:pt x="1445358" y="3217613"/>
                    <a:pt x="1445722" y="3217250"/>
                    <a:pt x="1445722" y="3217250"/>
                  </a:cubicBezTo>
                  <a:cubicBezTo>
                    <a:pt x="1445722" y="3217250"/>
                    <a:pt x="1445722" y="3217250"/>
                    <a:pt x="1445722" y="3216886"/>
                  </a:cubicBezTo>
                  <a:cubicBezTo>
                    <a:pt x="1446086" y="3216159"/>
                    <a:pt x="1446450" y="3215432"/>
                    <a:pt x="1446450" y="3214705"/>
                  </a:cubicBezTo>
                  <a:lnTo>
                    <a:pt x="1494884" y="2898034"/>
                  </a:lnTo>
                  <a:lnTo>
                    <a:pt x="1561889" y="2812230"/>
                  </a:lnTo>
                  <a:cubicBezTo>
                    <a:pt x="1561889" y="2812230"/>
                    <a:pt x="1561889" y="2812230"/>
                    <a:pt x="1561889" y="2812230"/>
                  </a:cubicBezTo>
                  <a:lnTo>
                    <a:pt x="1561889" y="2812230"/>
                  </a:lnTo>
                  <a:cubicBezTo>
                    <a:pt x="1562254" y="2811867"/>
                    <a:pt x="1562618" y="2811140"/>
                    <a:pt x="1562982" y="2810776"/>
                  </a:cubicBezTo>
                  <a:lnTo>
                    <a:pt x="1663126" y="2582089"/>
                  </a:lnTo>
                  <a:cubicBezTo>
                    <a:pt x="1663126" y="2582089"/>
                    <a:pt x="1663126" y="2582089"/>
                    <a:pt x="1663126" y="2582089"/>
                  </a:cubicBezTo>
                  <a:lnTo>
                    <a:pt x="1678785" y="2545732"/>
                  </a:lnTo>
                  <a:lnTo>
                    <a:pt x="1764363" y="2488651"/>
                  </a:lnTo>
                  <a:cubicBezTo>
                    <a:pt x="1764727" y="2488651"/>
                    <a:pt x="1764727" y="2488288"/>
                    <a:pt x="1765092" y="2487924"/>
                  </a:cubicBezTo>
                  <a:cubicBezTo>
                    <a:pt x="1765456" y="2487561"/>
                    <a:pt x="1765456" y="2487561"/>
                    <a:pt x="1765820" y="2487197"/>
                  </a:cubicBezTo>
                  <a:cubicBezTo>
                    <a:pt x="1765820" y="2487197"/>
                    <a:pt x="1766184" y="2486833"/>
                    <a:pt x="1766184" y="2486833"/>
                  </a:cubicBezTo>
                  <a:lnTo>
                    <a:pt x="1931514" y="2282870"/>
                  </a:lnTo>
                  <a:cubicBezTo>
                    <a:pt x="1931514" y="2282870"/>
                    <a:pt x="1931514" y="2282506"/>
                    <a:pt x="1931878" y="2282506"/>
                  </a:cubicBezTo>
                  <a:cubicBezTo>
                    <a:pt x="1931878" y="2282506"/>
                    <a:pt x="1932242" y="2282142"/>
                    <a:pt x="1932242" y="2282142"/>
                  </a:cubicBezTo>
                  <a:cubicBezTo>
                    <a:pt x="1932606" y="2281415"/>
                    <a:pt x="1932970" y="2280688"/>
                    <a:pt x="1933334" y="2279961"/>
                  </a:cubicBezTo>
                  <a:cubicBezTo>
                    <a:pt x="1933334" y="2279961"/>
                    <a:pt x="1933334" y="2279961"/>
                    <a:pt x="1933334" y="2279961"/>
                  </a:cubicBezTo>
                  <a:cubicBezTo>
                    <a:pt x="1933334" y="2279234"/>
                    <a:pt x="1933334" y="2278507"/>
                    <a:pt x="1933334" y="2277416"/>
                  </a:cubicBezTo>
                  <a:cubicBezTo>
                    <a:pt x="1933334" y="2277416"/>
                    <a:pt x="1933334" y="2277052"/>
                    <a:pt x="1933334" y="2277052"/>
                  </a:cubicBezTo>
                  <a:cubicBezTo>
                    <a:pt x="1933334" y="2277052"/>
                    <a:pt x="1933334" y="2276689"/>
                    <a:pt x="1933334" y="2276689"/>
                  </a:cubicBezTo>
                  <a:cubicBezTo>
                    <a:pt x="1933334" y="2276325"/>
                    <a:pt x="1932970" y="2276325"/>
                    <a:pt x="1932970" y="2275962"/>
                  </a:cubicBezTo>
                  <a:cubicBezTo>
                    <a:pt x="1932606" y="2275598"/>
                    <a:pt x="1932606" y="2274871"/>
                    <a:pt x="1932242" y="2274507"/>
                  </a:cubicBezTo>
                  <a:cubicBezTo>
                    <a:pt x="1932242" y="2274144"/>
                    <a:pt x="1931878" y="2274144"/>
                    <a:pt x="1931878" y="2274144"/>
                  </a:cubicBezTo>
                  <a:cubicBezTo>
                    <a:pt x="1931514" y="2273780"/>
                    <a:pt x="1931514" y="2273417"/>
                    <a:pt x="1931149" y="2273417"/>
                  </a:cubicBezTo>
                  <a:cubicBezTo>
                    <a:pt x="1930421" y="2273053"/>
                    <a:pt x="1930057" y="2272689"/>
                    <a:pt x="1929329" y="2272326"/>
                  </a:cubicBezTo>
                  <a:cubicBezTo>
                    <a:pt x="1928964" y="2272326"/>
                    <a:pt x="1928964" y="2271962"/>
                    <a:pt x="1928600" y="2271962"/>
                  </a:cubicBezTo>
                  <a:lnTo>
                    <a:pt x="1735594" y="2206883"/>
                  </a:lnTo>
                  <a:lnTo>
                    <a:pt x="1599762" y="2081451"/>
                  </a:lnTo>
                  <a:lnTo>
                    <a:pt x="1652566" y="2054546"/>
                  </a:lnTo>
                  <a:lnTo>
                    <a:pt x="1733774" y="2140349"/>
                  </a:lnTo>
                  <a:cubicBezTo>
                    <a:pt x="1733774" y="2140349"/>
                    <a:pt x="1734138" y="2140713"/>
                    <a:pt x="1734138" y="2140713"/>
                  </a:cubicBezTo>
                  <a:cubicBezTo>
                    <a:pt x="1734138" y="2140713"/>
                    <a:pt x="1734138" y="2141076"/>
                    <a:pt x="1734502" y="2141076"/>
                  </a:cubicBezTo>
                  <a:cubicBezTo>
                    <a:pt x="1734502" y="2141076"/>
                    <a:pt x="1734866" y="2141076"/>
                    <a:pt x="1735230" y="2141440"/>
                  </a:cubicBezTo>
                  <a:cubicBezTo>
                    <a:pt x="1735594" y="2141803"/>
                    <a:pt x="1736323" y="2142167"/>
                    <a:pt x="1736687" y="2142167"/>
                  </a:cubicBezTo>
                  <a:cubicBezTo>
                    <a:pt x="1737051" y="2142167"/>
                    <a:pt x="1737415" y="2142531"/>
                    <a:pt x="1737779" y="2142531"/>
                  </a:cubicBezTo>
                  <a:cubicBezTo>
                    <a:pt x="1737779" y="2142531"/>
                    <a:pt x="1738144" y="2142531"/>
                    <a:pt x="1738144" y="2142531"/>
                  </a:cubicBezTo>
                  <a:lnTo>
                    <a:pt x="2186791" y="2199975"/>
                  </a:lnTo>
                  <a:lnTo>
                    <a:pt x="2198808" y="2455930"/>
                  </a:lnTo>
                  <a:cubicBezTo>
                    <a:pt x="2198808" y="2455930"/>
                    <a:pt x="2198808" y="2456293"/>
                    <a:pt x="2198808" y="2456293"/>
                  </a:cubicBezTo>
                  <a:cubicBezTo>
                    <a:pt x="2198808" y="2456293"/>
                    <a:pt x="2198808" y="2456657"/>
                    <a:pt x="2198808" y="2456657"/>
                  </a:cubicBezTo>
                  <a:cubicBezTo>
                    <a:pt x="2198808" y="2457021"/>
                    <a:pt x="2199172" y="2457384"/>
                    <a:pt x="2199172" y="2457384"/>
                  </a:cubicBezTo>
                  <a:cubicBezTo>
                    <a:pt x="2199172" y="2457748"/>
                    <a:pt x="2199537" y="2458111"/>
                    <a:pt x="2199537" y="2458475"/>
                  </a:cubicBezTo>
                  <a:cubicBezTo>
                    <a:pt x="2199901" y="2458839"/>
                    <a:pt x="2199901" y="2459202"/>
                    <a:pt x="2200265" y="2459565"/>
                  </a:cubicBezTo>
                  <a:cubicBezTo>
                    <a:pt x="2200265" y="2459929"/>
                    <a:pt x="2200629" y="2459929"/>
                    <a:pt x="2200629" y="2460293"/>
                  </a:cubicBezTo>
                  <a:lnTo>
                    <a:pt x="2368508" y="2632626"/>
                  </a:lnTo>
                  <a:cubicBezTo>
                    <a:pt x="2369964" y="2634080"/>
                    <a:pt x="2371785" y="2634807"/>
                    <a:pt x="2373970" y="2634807"/>
                  </a:cubicBezTo>
                  <a:cubicBezTo>
                    <a:pt x="2376155" y="2634807"/>
                    <a:pt x="2377976" y="2633717"/>
                    <a:pt x="2379432" y="2632262"/>
                  </a:cubicBezTo>
                  <a:lnTo>
                    <a:pt x="2440248" y="2561729"/>
                  </a:lnTo>
                  <a:cubicBezTo>
                    <a:pt x="2441340" y="2560639"/>
                    <a:pt x="2442068" y="2558821"/>
                    <a:pt x="2442068" y="2557367"/>
                  </a:cubicBezTo>
                  <a:lnTo>
                    <a:pt x="2449351" y="2419936"/>
                  </a:lnTo>
                  <a:lnTo>
                    <a:pt x="2663114" y="2243967"/>
                  </a:lnTo>
                  <a:lnTo>
                    <a:pt x="2839004" y="2412665"/>
                  </a:lnTo>
                  <a:lnTo>
                    <a:pt x="2866681" y="2618810"/>
                  </a:lnTo>
                  <a:close/>
                  <a:moveTo>
                    <a:pt x="2441340" y="2406848"/>
                  </a:moveTo>
                  <a:lnTo>
                    <a:pt x="2214103" y="2202156"/>
                  </a:lnTo>
                  <a:lnTo>
                    <a:pt x="2643814" y="2239968"/>
                  </a:lnTo>
                  <a:lnTo>
                    <a:pt x="2441340" y="2406848"/>
                  </a:lnTo>
                  <a:close/>
                  <a:moveTo>
                    <a:pt x="2212282" y="2446477"/>
                  </a:moveTo>
                  <a:lnTo>
                    <a:pt x="2201357" y="2209792"/>
                  </a:lnTo>
                  <a:lnTo>
                    <a:pt x="2424953" y="2411210"/>
                  </a:lnTo>
                  <a:lnTo>
                    <a:pt x="2212282" y="2446477"/>
                  </a:lnTo>
                  <a:close/>
                  <a:moveTo>
                    <a:pt x="1666040" y="2047638"/>
                  </a:moveTo>
                  <a:lnTo>
                    <a:pt x="1861594" y="1967652"/>
                  </a:lnTo>
                  <a:lnTo>
                    <a:pt x="1738144" y="2123625"/>
                  </a:lnTo>
                  <a:lnTo>
                    <a:pt x="1666040" y="2047638"/>
                  </a:lnTo>
                  <a:close/>
                  <a:moveTo>
                    <a:pt x="1768005" y="2374853"/>
                  </a:moveTo>
                  <a:lnTo>
                    <a:pt x="1740693" y="2223244"/>
                  </a:lnTo>
                  <a:lnTo>
                    <a:pt x="1909300" y="2279961"/>
                  </a:lnTo>
                  <a:lnTo>
                    <a:pt x="1768005" y="2374853"/>
                  </a:lnTo>
                  <a:close/>
                  <a:moveTo>
                    <a:pt x="1889271" y="2310865"/>
                  </a:moveTo>
                  <a:lnTo>
                    <a:pt x="1768005" y="2460656"/>
                  </a:lnTo>
                  <a:lnTo>
                    <a:pt x="1769826" y="2391214"/>
                  </a:lnTo>
                  <a:lnTo>
                    <a:pt x="1889271" y="2310865"/>
                  </a:lnTo>
                  <a:close/>
                  <a:moveTo>
                    <a:pt x="1754531" y="2382852"/>
                  </a:moveTo>
                  <a:lnTo>
                    <a:pt x="1525837" y="2480653"/>
                  </a:lnTo>
                  <a:lnTo>
                    <a:pt x="1726854" y="2229424"/>
                  </a:lnTo>
                  <a:lnTo>
                    <a:pt x="1754531" y="2382852"/>
                  </a:lnTo>
                  <a:close/>
                  <a:moveTo>
                    <a:pt x="1433704" y="3201980"/>
                  </a:moveTo>
                  <a:lnTo>
                    <a:pt x="1245069" y="3103088"/>
                  </a:lnTo>
                  <a:lnTo>
                    <a:pt x="1477768" y="2912213"/>
                  </a:lnTo>
                  <a:lnTo>
                    <a:pt x="1433704" y="3201980"/>
                  </a:lnTo>
                  <a:close/>
                  <a:moveTo>
                    <a:pt x="1325184" y="3347772"/>
                  </a:moveTo>
                  <a:lnTo>
                    <a:pt x="1245069" y="3119449"/>
                  </a:lnTo>
                  <a:lnTo>
                    <a:pt x="1428242" y="3215432"/>
                  </a:lnTo>
                  <a:lnTo>
                    <a:pt x="1325184" y="3347772"/>
                  </a:lnTo>
                  <a:close/>
                  <a:moveTo>
                    <a:pt x="1289861" y="3460116"/>
                  </a:moveTo>
                  <a:lnTo>
                    <a:pt x="1179884" y="3344864"/>
                  </a:lnTo>
                  <a:lnTo>
                    <a:pt x="1313531" y="3368859"/>
                  </a:lnTo>
                  <a:lnTo>
                    <a:pt x="1289861" y="3460116"/>
                  </a:lnTo>
                  <a:close/>
                  <a:moveTo>
                    <a:pt x="1108872" y="3729887"/>
                  </a:moveTo>
                  <a:lnTo>
                    <a:pt x="1033126" y="3472841"/>
                  </a:lnTo>
                  <a:lnTo>
                    <a:pt x="1280028" y="3481567"/>
                  </a:lnTo>
                  <a:lnTo>
                    <a:pt x="1108872" y="3729887"/>
                  </a:lnTo>
                  <a:close/>
                  <a:moveTo>
                    <a:pt x="777849" y="3507017"/>
                  </a:moveTo>
                  <a:lnTo>
                    <a:pt x="745439" y="3306325"/>
                  </a:lnTo>
                  <a:lnTo>
                    <a:pt x="943543" y="3325231"/>
                  </a:lnTo>
                  <a:lnTo>
                    <a:pt x="777849" y="3507017"/>
                  </a:lnTo>
                  <a:close/>
                  <a:moveTo>
                    <a:pt x="254185" y="2147621"/>
                  </a:moveTo>
                  <a:lnTo>
                    <a:pt x="116896" y="2105083"/>
                  </a:lnTo>
                  <a:lnTo>
                    <a:pt x="228693" y="2008009"/>
                  </a:lnTo>
                  <a:lnTo>
                    <a:pt x="254185" y="2147621"/>
                  </a:lnTo>
                  <a:close/>
                  <a:moveTo>
                    <a:pt x="241803" y="1998920"/>
                  </a:moveTo>
                  <a:lnTo>
                    <a:pt x="431532" y="1937839"/>
                  </a:lnTo>
                  <a:lnTo>
                    <a:pt x="267659" y="2141076"/>
                  </a:lnTo>
                  <a:lnTo>
                    <a:pt x="241803" y="1998920"/>
                  </a:lnTo>
                  <a:close/>
                  <a:moveTo>
                    <a:pt x="522572" y="1884031"/>
                  </a:moveTo>
                  <a:lnTo>
                    <a:pt x="519294" y="2132714"/>
                  </a:lnTo>
                  <a:lnTo>
                    <a:pt x="279312" y="2150166"/>
                  </a:lnTo>
                  <a:lnTo>
                    <a:pt x="457387" y="1928750"/>
                  </a:lnTo>
                  <a:lnTo>
                    <a:pt x="522572" y="1884031"/>
                  </a:lnTo>
                  <a:close/>
                  <a:moveTo>
                    <a:pt x="866705" y="2040003"/>
                  </a:moveTo>
                  <a:lnTo>
                    <a:pt x="708659" y="2177434"/>
                  </a:lnTo>
                  <a:lnTo>
                    <a:pt x="799699" y="1979287"/>
                  </a:lnTo>
                  <a:lnTo>
                    <a:pt x="866705" y="2040003"/>
                  </a:lnTo>
                  <a:close/>
                  <a:moveTo>
                    <a:pt x="491982" y="2335224"/>
                  </a:moveTo>
                  <a:lnTo>
                    <a:pt x="282953" y="2164709"/>
                  </a:lnTo>
                  <a:lnTo>
                    <a:pt x="518202" y="2147621"/>
                  </a:lnTo>
                  <a:lnTo>
                    <a:pt x="491982" y="2335224"/>
                  </a:lnTo>
                  <a:close/>
                  <a:moveTo>
                    <a:pt x="486156" y="2349403"/>
                  </a:moveTo>
                  <a:lnTo>
                    <a:pt x="288780" y="2524645"/>
                  </a:lnTo>
                  <a:lnTo>
                    <a:pt x="271665" y="2174161"/>
                  </a:lnTo>
                  <a:lnTo>
                    <a:pt x="486156" y="2349403"/>
                  </a:lnTo>
                  <a:close/>
                  <a:moveTo>
                    <a:pt x="496716" y="2359220"/>
                  </a:moveTo>
                  <a:lnTo>
                    <a:pt x="615069" y="2482107"/>
                  </a:lnTo>
                  <a:lnTo>
                    <a:pt x="305167" y="2529008"/>
                  </a:lnTo>
                  <a:lnTo>
                    <a:pt x="496716" y="2359220"/>
                  </a:lnTo>
                  <a:close/>
                  <a:moveTo>
                    <a:pt x="508370" y="2350130"/>
                  </a:moveTo>
                  <a:lnTo>
                    <a:pt x="677341" y="2222517"/>
                  </a:lnTo>
                  <a:lnTo>
                    <a:pt x="626358" y="2472291"/>
                  </a:lnTo>
                  <a:lnTo>
                    <a:pt x="508370" y="2350130"/>
                  </a:lnTo>
                  <a:close/>
                  <a:moveTo>
                    <a:pt x="506913" y="2332679"/>
                  </a:moveTo>
                  <a:lnTo>
                    <a:pt x="532404" y="2149802"/>
                  </a:lnTo>
                  <a:lnTo>
                    <a:pt x="673335" y="2206883"/>
                  </a:lnTo>
                  <a:lnTo>
                    <a:pt x="506913" y="2332679"/>
                  </a:lnTo>
                  <a:close/>
                  <a:moveTo>
                    <a:pt x="1063352" y="2151620"/>
                  </a:moveTo>
                  <a:lnTo>
                    <a:pt x="1177335" y="2126170"/>
                  </a:lnTo>
                  <a:lnTo>
                    <a:pt x="952283" y="2316318"/>
                  </a:lnTo>
                  <a:lnTo>
                    <a:pt x="1063352" y="2151620"/>
                  </a:lnTo>
                  <a:close/>
                  <a:moveTo>
                    <a:pt x="1134364" y="2294867"/>
                  </a:moveTo>
                  <a:lnTo>
                    <a:pt x="1147109" y="2462111"/>
                  </a:lnTo>
                  <a:lnTo>
                    <a:pt x="935895" y="2357038"/>
                  </a:lnTo>
                  <a:lnTo>
                    <a:pt x="1134364" y="2294867"/>
                  </a:lnTo>
                  <a:close/>
                  <a:moveTo>
                    <a:pt x="923150" y="2367218"/>
                  </a:moveTo>
                  <a:lnTo>
                    <a:pt x="1138369" y="2474472"/>
                  </a:lnTo>
                  <a:lnTo>
                    <a:pt x="910040" y="2576272"/>
                  </a:lnTo>
                  <a:lnTo>
                    <a:pt x="923150" y="2367218"/>
                  </a:lnTo>
                  <a:close/>
                  <a:moveTo>
                    <a:pt x="895474" y="2577363"/>
                  </a:moveTo>
                  <a:lnTo>
                    <a:pt x="649664" y="2486833"/>
                  </a:lnTo>
                  <a:lnTo>
                    <a:pt x="908947" y="2367582"/>
                  </a:lnTo>
                  <a:lnTo>
                    <a:pt x="895474" y="2577363"/>
                  </a:lnTo>
                  <a:close/>
                  <a:moveTo>
                    <a:pt x="1148202" y="2485743"/>
                  </a:moveTo>
                  <a:lnTo>
                    <a:pt x="1151479" y="2845316"/>
                  </a:lnTo>
                  <a:lnTo>
                    <a:pt x="914046" y="2589724"/>
                  </a:lnTo>
                  <a:lnTo>
                    <a:pt x="1148202" y="2485743"/>
                  </a:lnTo>
                  <a:close/>
                  <a:moveTo>
                    <a:pt x="1162040" y="2462474"/>
                  </a:moveTo>
                  <a:lnTo>
                    <a:pt x="1148930" y="2294140"/>
                  </a:lnTo>
                  <a:lnTo>
                    <a:pt x="1380901" y="2339587"/>
                  </a:lnTo>
                  <a:lnTo>
                    <a:pt x="1162040" y="2462474"/>
                  </a:lnTo>
                  <a:close/>
                  <a:moveTo>
                    <a:pt x="1135456" y="2279234"/>
                  </a:moveTo>
                  <a:lnTo>
                    <a:pt x="949005" y="2337769"/>
                  </a:lnTo>
                  <a:lnTo>
                    <a:pt x="1188259" y="2135623"/>
                  </a:lnTo>
                  <a:lnTo>
                    <a:pt x="1135456" y="2279234"/>
                  </a:lnTo>
                  <a:close/>
                  <a:moveTo>
                    <a:pt x="1203554" y="2093812"/>
                  </a:moveTo>
                  <a:lnTo>
                    <a:pt x="1159855" y="2008009"/>
                  </a:lnTo>
                  <a:lnTo>
                    <a:pt x="1234508" y="2004010"/>
                  </a:lnTo>
                  <a:lnTo>
                    <a:pt x="1203554" y="2093812"/>
                  </a:lnTo>
                  <a:close/>
                  <a:moveTo>
                    <a:pt x="1147838" y="2016007"/>
                  </a:moveTo>
                  <a:lnTo>
                    <a:pt x="1194086" y="2106901"/>
                  </a:lnTo>
                  <a:lnTo>
                    <a:pt x="1074277" y="2133805"/>
                  </a:lnTo>
                  <a:lnTo>
                    <a:pt x="1147838" y="2016007"/>
                  </a:lnTo>
                  <a:close/>
                  <a:moveTo>
                    <a:pt x="1060439" y="2128351"/>
                  </a:moveTo>
                  <a:lnTo>
                    <a:pt x="1019288" y="2015280"/>
                  </a:lnTo>
                  <a:lnTo>
                    <a:pt x="1134728" y="2009463"/>
                  </a:lnTo>
                  <a:lnTo>
                    <a:pt x="1060439" y="2128351"/>
                  </a:lnTo>
                  <a:close/>
                  <a:moveTo>
                    <a:pt x="921693" y="2335587"/>
                  </a:moveTo>
                  <a:lnTo>
                    <a:pt x="887098" y="2053819"/>
                  </a:lnTo>
                  <a:lnTo>
                    <a:pt x="1048786" y="2147621"/>
                  </a:lnTo>
                  <a:lnTo>
                    <a:pt x="921693" y="2335587"/>
                  </a:lnTo>
                  <a:close/>
                  <a:moveTo>
                    <a:pt x="907491" y="2341041"/>
                  </a:moveTo>
                  <a:lnTo>
                    <a:pt x="700283" y="2204338"/>
                  </a:lnTo>
                  <a:lnTo>
                    <a:pt x="872167" y="2054546"/>
                  </a:lnTo>
                  <a:lnTo>
                    <a:pt x="907491" y="2341041"/>
                  </a:lnTo>
                  <a:close/>
                  <a:moveTo>
                    <a:pt x="695549" y="2171980"/>
                  </a:moveTo>
                  <a:lnTo>
                    <a:pt x="695549" y="1972379"/>
                  </a:lnTo>
                  <a:lnTo>
                    <a:pt x="786225" y="1974560"/>
                  </a:lnTo>
                  <a:lnTo>
                    <a:pt x="695549" y="2171980"/>
                  </a:lnTo>
                  <a:close/>
                  <a:moveTo>
                    <a:pt x="680982" y="2194158"/>
                  </a:moveTo>
                  <a:lnTo>
                    <a:pt x="538959" y="2136714"/>
                  </a:lnTo>
                  <a:lnTo>
                    <a:pt x="680982" y="1983286"/>
                  </a:lnTo>
                  <a:lnTo>
                    <a:pt x="680982" y="2194158"/>
                  </a:lnTo>
                  <a:close/>
                  <a:moveTo>
                    <a:pt x="533861" y="2120716"/>
                  </a:moveTo>
                  <a:lnTo>
                    <a:pt x="537138" y="1882940"/>
                  </a:lnTo>
                  <a:lnTo>
                    <a:pt x="676612" y="1966562"/>
                  </a:lnTo>
                  <a:lnTo>
                    <a:pt x="533861" y="2120716"/>
                  </a:lnTo>
                  <a:close/>
                  <a:moveTo>
                    <a:pt x="274214" y="2530462"/>
                  </a:moveTo>
                  <a:lnTo>
                    <a:pt x="27312" y="2463201"/>
                  </a:lnTo>
                  <a:lnTo>
                    <a:pt x="257098" y="2177797"/>
                  </a:lnTo>
                  <a:lnTo>
                    <a:pt x="274214" y="2530462"/>
                  </a:lnTo>
                  <a:close/>
                  <a:moveTo>
                    <a:pt x="288052" y="2546459"/>
                  </a:moveTo>
                  <a:lnTo>
                    <a:pt x="595768" y="2499922"/>
                  </a:lnTo>
                  <a:lnTo>
                    <a:pt x="251636" y="2710067"/>
                  </a:lnTo>
                  <a:lnTo>
                    <a:pt x="288052" y="2546459"/>
                  </a:lnTo>
                  <a:close/>
                  <a:moveTo>
                    <a:pt x="693000" y="2217063"/>
                  </a:moveTo>
                  <a:lnTo>
                    <a:pt x="901664" y="2354493"/>
                  </a:lnTo>
                  <a:lnTo>
                    <a:pt x="640560" y="2474836"/>
                  </a:lnTo>
                  <a:lnTo>
                    <a:pt x="693000" y="2217063"/>
                  </a:lnTo>
                  <a:close/>
                  <a:moveTo>
                    <a:pt x="886005" y="2589361"/>
                  </a:moveTo>
                  <a:lnTo>
                    <a:pt x="671878" y="2729336"/>
                  </a:lnTo>
                  <a:lnTo>
                    <a:pt x="639468" y="2498468"/>
                  </a:lnTo>
                  <a:lnTo>
                    <a:pt x="886005" y="2589361"/>
                  </a:lnTo>
                  <a:close/>
                  <a:moveTo>
                    <a:pt x="900936" y="2596996"/>
                  </a:moveTo>
                  <a:lnTo>
                    <a:pt x="1137277" y="2851133"/>
                  </a:lnTo>
                  <a:lnTo>
                    <a:pt x="684260" y="2738425"/>
                  </a:lnTo>
                  <a:lnTo>
                    <a:pt x="900936" y="2596996"/>
                  </a:lnTo>
                  <a:close/>
                  <a:moveTo>
                    <a:pt x="1087022" y="2853678"/>
                  </a:moveTo>
                  <a:lnTo>
                    <a:pt x="786589" y="2840589"/>
                  </a:lnTo>
                  <a:lnTo>
                    <a:pt x="692636" y="2755513"/>
                  </a:lnTo>
                  <a:lnTo>
                    <a:pt x="1087022" y="2853678"/>
                  </a:lnTo>
                  <a:close/>
                  <a:moveTo>
                    <a:pt x="1133635" y="2870402"/>
                  </a:moveTo>
                  <a:lnTo>
                    <a:pt x="820092" y="3050370"/>
                  </a:lnTo>
                  <a:lnTo>
                    <a:pt x="792052" y="2855495"/>
                  </a:lnTo>
                  <a:lnTo>
                    <a:pt x="1133635" y="2870402"/>
                  </a:lnTo>
                  <a:close/>
                  <a:moveTo>
                    <a:pt x="777485" y="2855859"/>
                  </a:moveTo>
                  <a:lnTo>
                    <a:pt x="804433" y="3042008"/>
                  </a:lnTo>
                  <a:lnTo>
                    <a:pt x="629271" y="2871129"/>
                  </a:lnTo>
                  <a:lnTo>
                    <a:pt x="777485" y="2855859"/>
                  </a:lnTo>
                  <a:close/>
                  <a:moveTo>
                    <a:pt x="1154757" y="2875128"/>
                  </a:moveTo>
                  <a:lnTo>
                    <a:pt x="1221762" y="3096180"/>
                  </a:lnTo>
                  <a:lnTo>
                    <a:pt x="837572" y="3057278"/>
                  </a:lnTo>
                  <a:lnTo>
                    <a:pt x="1154757" y="2875128"/>
                  </a:lnTo>
                  <a:close/>
                  <a:moveTo>
                    <a:pt x="1025843" y="3452481"/>
                  </a:moveTo>
                  <a:lnTo>
                    <a:pt x="970127" y="3327412"/>
                  </a:lnTo>
                  <a:lnTo>
                    <a:pt x="1142375" y="3339774"/>
                  </a:lnTo>
                  <a:lnTo>
                    <a:pt x="1025843" y="3452481"/>
                  </a:lnTo>
                  <a:close/>
                  <a:moveTo>
                    <a:pt x="1159127" y="3344137"/>
                  </a:moveTo>
                  <a:lnTo>
                    <a:pt x="1276023" y="3466660"/>
                  </a:lnTo>
                  <a:lnTo>
                    <a:pt x="1040774" y="3458298"/>
                  </a:lnTo>
                  <a:lnTo>
                    <a:pt x="1159127" y="3344137"/>
                  </a:lnTo>
                  <a:close/>
                  <a:moveTo>
                    <a:pt x="1160583" y="3326685"/>
                  </a:moveTo>
                  <a:cubicBezTo>
                    <a:pt x="1160219" y="3326685"/>
                    <a:pt x="1160219" y="3326685"/>
                    <a:pt x="1160583" y="3326685"/>
                  </a:cubicBezTo>
                  <a:cubicBezTo>
                    <a:pt x="1160219" y="3326685"/>
                    <a:pt x="1159855" y="3326685"/>
                    <a:pt x="1159855" y="3326685"/>
                  </a:cubicBezTo>
                  <a:lnTo>
                    <a:pt x="978138" y="3313597"/>
                  </a:lnTo>
                  <a:lnTo>
                    <a:pt x="1228681" y="3116540"/>
                  </a:lnTo>
                  <a:lnTo>
                    <a:pt x="1311710" y="3353590"/>
                  </a:lnTo>
                  <a:lnTo>
                    <a:pt x="1160583" y="3326685"/>
                  </a:lnTo>
                  <a:close/>
                  <a:moveTo>
                    <a:pt x="1213387" y="3109996"/>
                  </a:moveTo>
                  <a:lnTo>
                    <a:pt x="960658" y="3308143"/>
                  </a:lnTo>
                  <a:lnTo>
                    <a:pt x="827740" y="3070367"/>
                  </a:lnTo>
                  <a:lnTo>
                    <a:pt x="1213387" y="3109996"/>
                  </a:lnTo>
                  <a:close/>
                  <a:moveTo>
                    <a:pt x="956288" y="3332502"/>
                  </a:moveTo>
                  <a:lnTo>
                    <a:pt x="1012734" y="3459753"/>
                  </a:lnTo>
                  <a:lnTo>
                    <a:pt x="793872" y="3510653"/>
                  </a:lnTo>
                  <a:lnTo>
                    <a:pt x="956288" y="3332502"/>
                  </a:lnTo>
                  <a:close/>
                  <a:moveTo>
                    <a:pt x="1094670" y="3732431"/>
                  </a:moveTo>
                  <a:lnTo>
                    <a:pt x="882364" y="3627723"/>
                  </a:lnTo>
                  <a:lnTo>
                    <a:pt x="1020017" y="3479385"/>
                  </a:lnTo>
                  <a:lnTo>
                    <a:pt x="1094670" y="3732431"/>
                  </a:lnTo>
                  <a:close/>
                  <a:moveTo>
                    <a:pt x="1482866" y="2889308"/>
                  </a:moveTo>
                  <a:lnTo>
                    <a:pt x="1235965" y="3091817"/>
                  </a:lnTo>
                  <a:lnTo>
                    <a:pt x="1168595" y="2870038"/>
                  </a:lnTo>
                  <a:lnTo>
                    <a:pt x="1539311" y="2816957"/>
                  </a:lnTo>
                  <a:lnTo>
                    <a:pt x="1482866" y="2889308"/>
                  </a:lnTo>
                  <a:close/>
                  <a:moveTo>
                    <a:pt x="1548051" y="2800960"/>
                  </a:moveTo>
                  <a:lnTo>
                    <a:pt x="1185710" y="2852951"/>
                  </a:lnTo>
                  <a:lnTo>
                    <a:pt x="1526930" y="2591906"/>
                  </a:lnTo>
                  <a:lnTo>
                    <a:pt x="1548051" y="2800960"/>
                  </a:lnTo>
                  <a:close/>
                  <a:moveTo>
                    <a:pt x="1541132" y="2585725"/>
                  </a:moveTo>
                  <a:lnTo>
                    <a:pt x="1644918" y="2585725"/>
                  </a:lnTo>
                  <a:lnTo>
                    <a:pt x="1560433" y="2778782"/>
                  </a:lnTo>
                  <a:lnTo>
                    <a:pt x="1541132" y="2585725"/>
                  </a:lnTo>
                  <a:close/>
                  <a:moveTo>
                    <a:pt x="1166410" y="2849315"/>
                  </a:moveTo>
                  <a:lnTo>
                    <a:pt x="1162768" y="2478471"/>
                  </a:lnTo>
                  <a:lnTo>
                    <a:pt x="1394375" y="2348312"/>
                  </a:lnTo>
                  <a:lnTo>
                    <a:pt x="1395832" y="2432661"/>
                  </a:lnTo>
                  <a:cubicBezTo>
                    <a:pt x="1395832" y="2434479"/>
                    <a:pt x="1396560" y="2435933"/>
                    <a:pt x="1397652" y="2437388"/>
                  </a:cubicBezTo>
                  <a:lnTo>
                    <a:pt x="1521832" y="2576999"/>
                  </a:lnTo>
                  <a:lnTo>
                    <a:pt x="1166410" y="2849315"/>
                  </a:lnTo>
                  <a:close/>
                  <a:moveTo>
                    <a:pt x="1150751" y="2279597"/>
                  </a:moveTo>
                  <a:lnTo>
                    <a:pt x="1207196" y="2126170"/>
                  </a:lnTo>
                  <a:lnTo>
                    <a:pt x="1381993" y="2324680"/>
                  </a:lnTo>
                  <a:lnTo>
                    <a:pt x="1150751" y="2279597"/>
                  </a:lnTo>
                  <a:close/>
                  <a:moveTo>
                    <a:pt x="1246889" y="2013099"/>
                  </a:moveTo>
                  <a:lnTo>
                    <a:pt x="1569173" y="2082541"/>
                  </a:lnTo>
                  <a:lnTo>
                    <a:pt x="1376167" y="2225062"/>
                  </a:lnTo>
                  <a:lnTo>
                    <a:pt x="1213387" y="2109446"/>
                  </a:lnTo>
                  <a:lnTo>
                    <a:pt x="1246889" y="2013099"/>
                  </a:lnTo>
                  <a:close/>
                  <a:moveTo>
                    <a:pt x="703196" y="1624804"/>
                  </a:moveTo>
                  <a:lnTo>
                    <a:pt x="556803" y="1608807"/>
                  </a:lnTo>
                  <a:lnTo>
                    <a:pt x="556803" y="1408115"/>
                  </a:lnTo>
                  <a:lnTo>
                    <a:pt x="758185" y="1585538"/>
                  </a:lnTo>
                  <a:lnTo>
                    <a:pt x="703196" y="1624804"/>
                  </a:lnTo>
                  <a:close/>
                  <a:moveTo>
                    <a:pt x="666052" y="1682248"/>
                  </a:moveTo>
                  <a:lnTo>
                    <a:pt x="480693" y="1752054"/>
                  </a:lnTo>
                  <a:lnTo>
                    <a:pt x="553526" y="1623350"/>
                  </a:lnTo>
                  <a:lnTo>
                    <a:pt x="693000" y="1638620"/>
                  </a:lnTo>
                  <a:lnTo>
                    <a:pt x="666052" y="1682248"/>
                  </a:lnTo>
                  <a:close/>
                  <a:moveTo>
                    <a:pt x="1238150" y="777681"/>
                  </a:moveTo>
                  <a:lnTo>
                    <a:pt x="1440259" y="900568"/>
                  </a:lnTo>
                  <a:lnTo>
                    <a:pt x="1221762" y="870028"/>
                  </a:lnTo>
                  <a:lnTo>
                    <a:pt x="1238150" y="777681"/>
                  </a:lnTo>
                  <a:close/>
                  <a:moveTo>
                    <a:pt x="2446074" y="263226"/>
                  </a:moveTo>
                  <a:lnTo>
                    <a:pt x="2753426" y="265044"/>
                  </a:lnTo>
                  <a:lnTo>
                    <a:pt x="2356126" y="344303"/>
                  </a:lnTo>
                  <a:lnTo>
                    <a:pt x="2446074" y="263226"/>
                  </a:lnTo>
                  <a:close/>
                  <a:moveTo>
                    <a:pt x="2867773" y="397384"/>
                  </a:moveTo>
                  <a:lnTo>
                    <a:pt x="2660201" y="601712"/>
                  </a:lnTo>
                  <a:lnTo>
                    <a:pt x="2824074" y="276678"/>
                  </a:lnTo>
                  <a:lnTo>
                    <a:pt x="2867773" y="397384"/>
                  </a:lnTo>
                  <a:close/>
                  <a:moveTo>
                    <a:pt x="3634333" y="21451"/>
                  </a:moveTo>
                  <a:lnTo>
                    <a:pt x="3753414" y="393385"/>
                  </a:lnTo>
                  <a:lnTo>
                    <a:pt x="3534553" y="151246"/>
                  </a:lnTo>
                  <a:lnTo>
                    <a:pt x="3634333" y="21451"/>
                  </a:lnTo>
                  <a:close/>
                  <a:moveTo>
                    <a:pt x="3960987" y="221415"/>
                  </a:moveTo>
                  <a:lnTo>
                    <a:pt x="3664559" y="15997"/>
                  </a:lnTo>
                  <a:lnTo>
                    <a:pt x="3937316" y="41811"/>
                  </a:lnTo>
                  <a:lnTo>
                    <a:pt x="3960987" y="221415"/>
                  </a:lnTo>
                  <a:close/>
                  <a:moveTo>
                    <a:pt x="3774172" y="410473"/>
                  </a:moveTo>
                  <a:lnTo>
                    <a:pt x="3650357" y="24359"/>
                  </a:lnTo>
                  <a:lnTo>
                    <a:pt x="3958438" y="237776"/>
                  </a:lnTo>
                  <a:lnTo>
                    <a:pt x="3774172" y="410473"/>
                  </a:lnTo>
                  <a:close/>
                  <a:moveTo>
                    <a:pt x="3565143" y="488277"/>
                  </a:moveTo>
                  <a:cubicBezTo>
                    <a:pt x="3551305" y="446103"/>
                    <a:pt x="3533461" y="391204"/>
                    <a:pt x="3515617" y="336668"/>
                  </a:cubicBezTo>
                  <a:cubicBezTo>
                    <a:pt x="3496680" y="279223"/>
                    <a:pt x="3478108" y="221415"/>
                    <a:pt x="3463906" y="178514"/>
                  </a:cubicBezTo>
                  <a:cubicBezTo>
                    <a:pt x="3456987" y="157063"/>
                    <a:pt x="3450796" y="138885"/>
                    <a:pt x="3446790" y="126523"/>
                  </a:cubicBezTo>
                  <a:cubicBezTo>
                    <a:pt x="3444969" y="121070"/>
                    <a:pt x="3443512" y="116707"/>
                    <a:pt x="3442420" y="113435"/>
                  </a:cubicBezTo>
                  <a:lnTo>
                    <a:pt x="3518894" y="156336"/>
                  </a:lnTo>
                  <a:lnTo>
                    <a:pt x="3565143" y="488277"/>
                  </a:lnTo>
                  <a:close/>
                  <a:moveTo>
                    <a:pt x="3093189" y="1290681"/>
                  </a:moveTo>
                  <a:lnTo>
                    <a:pt x="3504328" y="1118348"/>
                  </a:lnTo>
                  <a:lnTo>
                    <a:pt x="3406732" y="1447381"/>
                  </a:lnTo>
                  <a:lnTo>
                    <a:pt x="3093189" y="1290681"/>
                  </a:lnTo>
                  <a:close/>
                  <a:moveTo>
                    <a:pt x="3245773" y="1565905"/>
                  </a:moveTo>
                  <a:lnTo>
                    <a:pt x="3094282" y="1307405"/>
                  </a:lnTo>
                  <a:lnTo>
                    <a:pt x="3396900" y="1458651"/>
                  </a:lnTo>
                  <a:lnTo>
                    <a:pt x="3245773" y="1565905"/>
                  </a:lnTo>
                  <a:close/>
                  <a:moveTo>
                    <a:pt x="3243588" y="2146894"/>
                  </a:moveTo>
                  <a:lnTo>
                    <a:pt x="3106663" y="2018552"/>
                  </a:lnTo>
                  <a:lnTo>
                    <a:pt x="3343732" y="1936022"/>
                  </a:lnTo>
                  <a:lnTo>
                    <a:pt x="3243588" y="2146894"/>
                  </a:lnTo>
                  <a:close/>
                  <a:moveTo>
                    <a:pt x="2879427" y="2606812"/>
                  </a:moveTo>
                  <a:lnTo>
                    <a:pt x="2854299" y="2426481"/>
                  </a:lnTo>
                  <a:lnTo>
                    <a:pt x="2924582" y="2483198"/>
                  </a:lnTo>
                  <a:lnTo>
                    <a:pt x="2924582" y="2584271"/>
                  </a:lnTo>
                  <a:lnTo>
                    <a:pt x="2879427" y="2606812"/>
                  </a:lnTo>
                  <a:close/>
                  <a:moveTo>
                    <a:pt x="2929317" y="2467928"/>
                  </a:moveTo>
                  <a:lnTo>
                    <a:pt x="2856848" y="2409756"/>
                  </a:lnTo>
                  <a:lnTo>
                    <a:pt x="2997415" y="2319590"/>
                  </a:lnTo>
                  <a:lnTo>
                    <a:pt x="2929317" y="2467928"/>
                  </a:lnTo>
                  <a:close/>
                  <a:moveTo>
                    <a:pt x="2684600" y="2230879"/>
                  </a:moveTo>
                  <a:lnTo>
                    <a:pt x="3081172" y="2029460"/>
                  </a:lnTo>
                  <a:lnTo>
                    <a:pt x="3009432" y="2291232"/>
                  </a:lnTo>
                  <a:lnTo>
                    <a:pt x="2684600" y="2230879"/>
                  </a:lnTo>
                  <a:close/>
                  <a:moveTo>
                    <a:pt x="1654386" y="2036731"/>
                  </a:moveTo>
                  <a:lnTo>
                    <a:pt x="1450456" y="1877850"/>
                  </a:lnTo>
                  <a:lnTo>
                    <a:pt x="1858681" y="1952746"/>
                  </a:lnTo>
                  <a:lnTo>
                    <a:pt x="1654386" y="2036731"/>
                  </a:lnTo>
                  <a:close/>
                  <a:moveTo>
                    <a:pt x="1164953" y="1727331"/>
                  </a:moveTo>
                  <a:lnTo>
                    <a:pt x="1342300" y="1733512"/>
                  </a:lnTo>
                  <a:lnTo>
                    <a:pt x="1171144" y="1856399"/>
                  </a:lnTo>
                  <a:lnTo>
                    <a:pt x="1164953" y="1727331"/>
                  </a:lnTo>
                  <a:close/>
                  <a:moveTo>
                    <a:pt x="1158034" y="1712425"/>
                  </a:moveTo>
                  <a:cubicBezTo>
                    <a:pt x="1157670" y="1712425"/>
                    <a:pt x="1157670" y="1712425"/>
                    <a:pt x="1157306" y="1712425"/>
                  </a:cubicBezTo>
                  <a:lnTo>
                    <a:pt x="1066265" y="1712425"/>
                  </a:lnTo>
                  <a:lnTo>
                    <a:pt x="1085566" y="1651345"/>
                  </a:lnTo>
                  <a:lnTo>
                    <a:pt x="1159491" y="1600808"/>
                  </a:lnTo>
                  <a:lnTo>
                    <a:pt x="1277115" y="1600808"/>
                  </a:lnTo>
                  <a:lnTo>
                    <a:pt x="1350311" y="1718969"/>
                  </a:lnTo>
                  <a:lnTo>
                    <a:pt x="1158034" y="1712425"/>
                  </a:lnTo>
                  <a:close/>
                  <a:moveTo>
                    <a:pt x="2383802" y="1840402"/>
                  </a:moveTo>
                  <a:lnTo>
                    <a:pt x="2529467" y="1899664"/>
                  </a:lnTo>
                  <a:lnTo>
                    <a:pt x="2216652" y="2163618"/>
                  </a:lnTo>
                  <a:lnTo>
                    <a:pt x="2383802" y="1840402"/>
                  </a:lnTo>
                  <a:close/>
                  <a:moveTo>
                    <a:pt x="2620872" y="666791"/>
                  </a:moveTo>
                  <a:lnTo>
                    <a:pt x="2696981" y="1078719"/>
                  </a:lnTo>
                  <a:lnTo>
                    <a:pt x="2328449" y="881299"/>
                  </a:lnTo>
                  <a:lnTo>
                    <a:pt x="2620872" y="666791"/>
                  </a:lnTo>
                  <a:close/>
                  <a:moveTo>
                    <a:pt x="2695889" y="1094716"/>
                  </a:moveTo>
                  <a:lnTo>
                    <a:pt x="2442432" y="1435383"/>
                  </a:lnTo>
                  <a:lnTo>
                    <a:pt x="2325172" y="896205"/>
                  </a:lnTo>
                  <a:lnTo>
                    <a:pt x="2695889" y="1094716"/>
                  </a:lnTo>
                  <a:close/>
                  <a:moveTo>
                    <a:pt x="2532744" y="1885485"/>
                  </a:moveTo>
                  <a:lnTo>
                    <a:pt x="2388172" y="1826950"/>
                  </a:lnTo>
                  <a:lnTo>
                    <a:pt x="2439883" y="1491009"/>
                  </a:lnTo>
                  <a:lnTo>
                    <a:pt x="2532744" y="1885485"/>
                  </a:lnTo>
                  <a:close/>
                  <a:moveTo>
                    <a:pt x="2663114" y="2214518"/>
                  </a:moveTo>
                  <a:lnTo>
                    <a:pt x="2554958" y="1908390"/>
                  </a:lnTo>
                  <a:lnTo>
                    <a:pt x="2771634" y="1971652"/>
                  </a:lnTo>
                  <a:lnTo>
                    <a:pt x="2663114" y="2214518"/>
                  </a:lnTo>
                  <a:close/>
                  <a:moveTo>
                    <a:pt x="2785837" y="1975287"/>
                  </a:moveTo>
                  <a:lnTo>
                    <a:pt x="3069155" y="2019643"/>
                  </a:lnTo>
                  <a:lnTo>
                    <a:pt x="2677317" y="2218517"/>
                  </a:lnTo>
                  <a:lnTo>
                    <a:pt x="2785837" y="1975287"/>
                  </a:lnTo>
                  <a:close/>
                  <a:moveTo>
                    <a:pt x="2779646" y="1959290"/>
                  </a:moveTo>
                  <a:lnTo>
                    <a:pt x="2565519" y="1896392"/>
                  </a:lnTo>
                  <a:lnTo>
                    <a:pt x="3137981" y="1670978"/>
                  </a:lnTo>
                  <a:lnTo>
                    <a:pt x="2779646" y="1959290"/>
                  </a:lnTo>
                  <a:close/>
                  <a:moveTo>
                    <a:pt x="2449351" y="1466650"/>
                  </a:moveTo>
                  <a:lnTo>
                    <a:pt x="2797854" y="1655344"/>
                  </a:lnTo>
                  <a:lnTo>
                    <a:pt x="2547311" y="1883304"/>
                  </a:lnTo>
                  <a:lnTo>
                    <a:pt x="2449351" y="1466650"/>
                  </a:lnTo>
                  <a:close/>
                  <a:moveTo>
                    <a:pt x="2459912" y="1456106"/>
                  </a:moveTo>
                  <a:lnTo>
                    <a:pt x="2755976" y="1400116"/>
                  </a:lnTo>
                  <a:lnTo>
                    <a:pt x="2800403" y="1640437"/>
                  </a:lnTo>
                  <a:lnTo>
                    <a:pt x="2459912" y="1456106"/>
                  </a:lnTo>
                  <a:close/>
                  <a:moveTo>
                    <a:pt x="2455542" y="1441927"/>
                  </a:moveTo>
                  <a:lnTo>
                    <a:pt x="2702444" y="1109986"/>
                  </a:lnTo>
                  <a:lnTo>
                    <a:pt x="2753426" y="1385573"/>
                  </a:lnTo>
                  <a:lnTo>
                    <a:pt x="2455542" y="1441927"/>
                  </a:lnTo>
                  <a:close/>
                  <a:moveTo>
                    <a:pt x="2636530" y="671881"/>
                  </a:moveTo>
                  <a:lnTo>
                    <a:pt x="3017808" y="968920"/>
                  </a:lnTo>
                  <a:lnTo>
                    <a:pt x="3070975" y="1279410"/>
                  </a:lnTo>
                  <a:lnTo>
                    <a:pt x="2713369" y="1087808"/>
                  </a:lnTo>
                  <a:lnTo>
                    <a:pt x="2636530" y="671881"/>
                  </a:lnTo>
                  <a:close/>
                  <a:moveTo>
                    <a:pt x="3027276" y="946015"/>
                  </a:moveTo>
                  <a:lnTo>
                    <a:pt x="2888166" y="414836"/>
                  </a:lnTo>
                  <a:lnTo>
                    <a:pt x="3220282" y="617709"/>
                  </a:lnTo>
                  <a:lnTo>
                    <a:pt x="3027276" y="946015"/>
                  </a:lnTo>
                  <a:close/>
                  <a:moveTo>
                    <a:pt x="3011981" y="945651"/>
                  </a:moveTo>
                  <a:lnTo>
                    <a:pt x="2635074" y="651885"/>
                  </a:lnTo>
                  <a:lnTo>
                    <a:pt x="2639808" y="642068"/>
                  </a:lnTo>
                  <a:lnTo>
                    <a:pt x="2872143" y="413018"/>
                  </a:lnTo>
                  <a:lnTo>
                    <a:pt x="3011981" y="945651"/>
                  </a:lnTo>
                  <a:close/>
                  <a:moveTo>
                    <a:pt x="2621964" y="639887"/>
                  </a:moveTo>
                  <a:lnTo>
                    <a:pt x="2346293" y="361391"/>
                  </a:lnTo>
                  <a:lnTo>
                    <a:pt x="2812057" y="268680"/>
                  </a:lnTo>
                  <a:lnTo>
                    <a:pt x="2628155" y="634070"/>
                  </a:lnTo>
                  <a:lnTo>
                    <a:pt x="2621964" y="639887"/>
                  </a:lnTo>
                  <a:close/>
                  <a:moveTo>
                    <a:pt x="2614316" y="652976"/>
                  </a:moveTo>
                  <a:cubicBezTo>
                    <a:pt x="2614316" y="652976"/>
                    <a:pt x="2614316" y="653339"/>
                    <a:pt x="2614316" y="652976"/>
                  </a:cubicBezTo>
                  <a:lnTo>
                    <a:pt x="2322259" y="867483"/>
                  </a:lnTo>
                  <a:lnTo>
                    <a:pt x="2338282" y="373752"/>
                  </a:lnTo>
                  <a:lnTo>
                    <a:pt x="2614316" y="652976"/>
                  </a:lnTo>
                  <a:close/>
                  <a:moveTo>
                    <a:pt x="2429322" y="1443745"/>
                  </a:moveTo>
                  <a:lnTo>
                    <a:pt x="1971207" y="1362668"/>
                  </a:lnTo>
                  <a:lnTo>
                    <a:pt x="2310970" y="899841"/>
                  </a:lnTo>
                  <a:lnTo>
                    <a:pt x="2429322" y="1443745"/>
                  </a:lnTo>
                  <a:close/>
                  <a:moveTo>
                    <a:pt x="2422768" y="1457197"/>
                  </a:moveTo>
                  <a:lnTo>
                    <a:pt x="1894005" y="1931659"/>
                  </a:lnTo>
                  <a:lnTo>
                    <a:pt x="1964652" y="1376121"/>
                  </a:lnTo>
                  <a:lnTo>
                    <a:pt x="2422768" y="1457197"/>
                  </a:lnTo>
                  <a:close/>
                  <a:moveTo>
                    <a:pt x="1365970" y="1716424"/>
                  </a:moveTo>
                  <a:lnTo>
                    <a:pt x="1293138" y="1598990"/>
                  </a:lnTo>
                  <a:lnTo>
                    <a:pt x="1599762" y="1538637"/>
                  </a:lnTo>
                  <a:lnTo>
                    <a:pt x="1365970" y="1716424"/>
                  </a:lnTo>
                  <a:close/>
                  <a:moveTo>
                    <a:pt x="1869606" y="1940021"/>
                  </a:moveTo>
                  <a:lnTo>
                    <a:pt x="1434069" y="1860035"/>
                  </a:lnTo>
                  <a:lnTo>
                    <a:pt x="1628895" y="1539728"/>
                  </a:lnTo>
                  <a:lnTo>
                    <a:pt x="1869606" y="1940021"/>
                  </a:lnTo>
                  <a:close/>
                  <a:moveTo>
                    <a:pt x="1639456" y="1528457"/>
                  </a:moveTo>
                  <a:lnTo>
                    <a:pt x="1949358" y="1379756"/>
                  </a:lnTo>
                  <a:lnTo>
                    <a:pt x="1879802" y="1928023"/>
                  </a:lnTo>
                  <a:lnTo>
                    <a:pt x="1639456" y="1528457"/>
                  </a:lnTo>
                  <a:close/>
                  <a:moveTo>
                    <a:pt x="1631444" y="1516096"/>
                  </a:moveTo>
                  <a:lnTo>
                    <a:pt x="1395103" y="1181609"/>
                  </a:lnTo>
                  <a:lnTo>
                    <a:pt x="1939161" y="1368849"/>
                  </a:lnTo>
                  <a:lnTo>
                    <a:pt x="1631444" y="1516096"/>
                  </a:lnTo>
                  <a:close/>
                  <a:moveTo>
                    <a:pt x="1385635" y="1163067"/>
                  </a:moveTo>
                  <a:lnTo>
                    <a:pt x="1477040" y="925291"/>
                  </a:lnTo>
                  <a:lnTo>
                    <a:pt x="1928600" y="1349580"/>
                  </a:lnTo>
                  <a:lnTo>
                    <a:pt x="1385635" y="1163067"/>
                  </a:lnTo>
                  <a:close/>
                  <a:moveTo>
                    <a:pt x="1616513" y="1520459"/>
                  </a:moveTo>
                  <a:lnTo>
                    <a:pt x="1280392" y="1586265"/>
                  </a:lnTo>
                  <a:lnTo>
                    <a:pt x="1157306" y="1586265"/>
                  </a:lnTo>
                  <a:cubicBezTo>
                    <a:pt x="1155849" y="1586265"/>
                    <a:pt x="1154392" y="1586629"/>
                    <a:pt x="1153300" y="1587356"/>
                  </a:cubicBezTo>
                  <a:lnTo>
                    <a:pt x="1103774" y="1621168"/>
                  </a:lnTo>
                  <a:lnTo>
                    <a:pt x="1376531" y="1180519"/>
                  </a:lnTo>
                  <a:lnTo>
                    <a:pt x="1616513" y="1520459"/>
                  </a:lnTo>
                  <a:close/>
                  <a:moveTo>
                    <a:pt x="1068814" y="1642983"/>
                  </a:moveTo>
                  <a:lnTo>
                    <a:pt x="902393" y="1707698"/>
                  </a:lnTo>
                  <a:lnTo>
                    <a:pt x="962844" y="1459742"/>
                  </a:lnTo>
                  <a:lnTo>
                    <a:pt x="1068814" y="1642983"/>
                  </a:lnTo>
                  <a:close/>
                  <a:moveTo>
                    <a:pt x="888554" y="1704790"/>
                  </a:moveTo>
                  <a:lnTo>
                    <a:pt x="781127" y="1587356"/>
                  </a:lnTo>
                  <a:lnTo>
                    <a:pt x="945728" y="1469922"/>
                  </a:lnTo>
                  <a:lnTo>
                    <a:pt x="888554" y="1704790"/>
                  </a:lnTo>
                  <a:close/>
                  <a:moveTo>
                    <a:pt x="1068086" y="1659343"/>
                  </a:moveTo>
                  <a:lnTo>
                    <a:pt x="1050970" y="1712425"/>
                  </a:lnTo>
                  <a:lnTo>
                    <a:pt x="931161" y="1712425"/>
                  </a:lnTo>
                  <a:lnTo>
                    <a:pt x="1068086" y="1659343"/>
                  </a:lnTo>
                  <a:close/>
                  <a:moveTo>
                    <a:pt x="1061531" y="1726968"/>
                  </a:moveTo>
                  <a:lnTo>
                    <a:pt x="1142739" y="1726968"/>
                  </a:lnTo>
                  <a:lnTo>
                    <a:pt x="1042595" y="1858217"/>
                  </a:lnTo>
                  <a:lnTo>
                    <a:pt x="1050242" y="1762598"/>
                  </a:lnTo>
                  <a:lnTo>
                    <a:pt x="1061531" y="1726968"/>
                  </a:lnTo>
                  <a:close/>
                  <a:moveTo>
                    <a:pt x="1602675" y="1554635"/>
                  </a:moveTo>
                  <a:lnTo>
                    <a:pt x="1423508" y="1849491"/>
                  </a:lnTo>
                  <a:lnTo>
                    <a:pt x="1372889" y="1729513"/>
                  </a:lnTo>
                  <a:lnTo>
                    <a:pt x="1602675" y="1554635"/>
                  </a:lnTo>
                  <a:close/>
                  <a:moveTo>
                    <a:pt x="2428230" y="1471740"/>
                  </a:moveTo>
                  <a:lnTo>
                    <a:pt x="2373606" y="1825496"/>
                  </a:lnTo>
                  <a:lnTo>
                    <a:pt x="1910392" y="1936749"/>
                  </a:lnTo>
                  <a:lnTo>
                    <a:pt x="2428230" y="1471740"/>
                  </a:lnTo>
                  <a:close/>
                  <a:moveTo>
                    <a:pt x="2366322" y="1842220"/>
                  </a:moveTo>
                  <a:lnTo>
                    <a:pt x="2190432" y="2181796"/>
                  </a:lnTo>
                  <a:lnTo>
                    <a:pt x="1900560" y="1953837"/>
                  </a:lnTo>
                  <a:lnTo>
                    <a:pt x="2366322" y="1842220"/>
                  </a:lnTo>
                  <a:close/>
                  <a:moveTo>
                    <a:pt x="2539664" y="1909844"/>
                  </a:moveTo>
                  <a:lnTo>
                    <a:pt x="2651461" y="2226152"/>
                  </a:lnTo>
                  <a:lnTo>
                    <a:pt x="2210825" y="2187250"/>
                  </a:lnTo>
                  <a:lnTo>
                    <a:pt x="2539664" y="1909844"/>
                  </a:lnTo>
                  <a:close/>
                  <a:moveTo>
                    <a:pt x="2798947" y="1962562"/>
                  </a:moveTo>
                  <a:lnTo>
                    <a:pt x="3168207" y="1665888"/>
                  </a:lnTo>
                  <a:lnTo>
                    <a:pt x="3086998" y="2007645"/>
                  </a:lnTo>
                  <a:lnTo>
                    <a:pt x="2798947" y="1962562"/>
                  </a:lnTo>
                  <a:close/>
                  <a:moveTo>
                    <a:pt x="2577536" y="1876032"/>
                  </a:moveTo>
                  <a:lnTo>
                    <a:pt x="2813513" y="1661161"/>
                  </a:lnTo>
                  <a:lnTo>
                    <a:pt x="3139802" y="1654617"/>
                  </a:lnTo>
                  <a:lnTo>
                    <a:pt x="2577536" y="1876032"/>
                  </a:lnTo>
                  <a:close/>
                  <a:moveTo>
                    <a:pt x="2816790" y="1646618"/>
                  </a:moveTo>
                  <a:lnTo>
                    <a:pt x="2772363" y="1406297"/>
                  </a:lnTo>
                  <a:lnTo>
                    <a:pt x="3155097" y="1640074"/>
                  </a:lnTo>
                  <a:lnTo>
                    <a:pt x="2816790" y="1646618"/>
                  </a:lnTo>
                  <a:close/>
                  <a:moveTo>
                    <a:pt x="2767628" y="1381938"/>
                  </a:moveTo>
                  <a:lnTo>
                    <a:pt x="2716646" y="1105986"/>
                  </a:lnTo>
                  <a:lnTo>
                    <a:pt x="3057137" y="1288500"/>
                  </a:lnTo>
                  <a:lnTo>
                    <a:pt x="2767628" y="1381938"/>
                  </a:lnTo>
                  <a:close/>
                  <a:moveTo>
                    <a:pt x="3033103" y="972555"/>
                  </a:moveTo>
                  <a:lnTo>
                    <a:pt x="3313507" y="990371"/>
                  </a:lnTo>
                  <a:lnTo>
                    <a:pt x="3083721" y="1268140"/>
                  </a:lnTo>
                  <a:lnTo>
                    <a:pt x="3033103" y="972555"/>
                  </a:lnTo>
                  <a:close/>
                  <a:moveTo>
                    <a:pt x="3036744" y="958376"/>
                  </a:moveTo>
                  <a:lnTo>
                    <a:pt x="3227201" y="634070"/>
                  </a:lnTo>
                  <a:lnTo>
                    <a:pt x="3318606" y="976555"/>
                  </a:lnTo>
                  <a:lnTo>
                    <a:pt x="3036744" y="958376"/>
                  </a:lnTo>
                  <a:close/>
                  <a:moveTo>
                    <a:pt x="3261068" y="372661"/>
                  </a:moveTo>
                  <a:lnTo>
                    <a:pt x="3427854" y="115980"/>
                  </a:lnTo>
                  <a:cubicBezTo>
                    <a:pt x="3439871" y="150882"/>
                    <a:pt x="3522172" y="403565"/>
                    <a:pt x="3570970" y="553357"/>
                  </a:cubicBezTo>
                  <a:lnTo>
                    <a:pt x="3261068" y="372661"/>
                  </a:lnTo>
                  <a:close/>
                  <a:moveTo>
                    <a:pt x="3561501" y="564628"/>
                  </a:moveTo>
                  <a:lnTo>
                    <a:pt x="3237761" y="606802"/>
                  </a:lnTo>
                  <a:lnTo>
                    <a:pt x="3256698" y="386841"/>
                  </a:lnTo>
                  <a:lnTo>
                    <a:pt x="3561501" y="564628"/>
                  </a:lnTo>
                  <a:close/>
                  <a:moveTo>
                    <a:pt x="3251236" y="360664"/>
                  </a:moveTo>
                  <a:lnTo>
                    <a:pt x="3148906" y="169788"/>
                  </a:lnTo>
                  <a:lnTo>
                    <a:pt x="3414744" y="109435"/>
                  </a:lnTo>
                  <a:lnTo>
                    <a:pt x="3251236" y="360664"/>
                  </a:lnTo>
                  <a:close/>
                  <a:moveTo>
                    <a:pt x="3238854" y="368299"/>
                  </a:moveTo>
                  <a:lnTo>
                    <a:pt x="2896906" y="390476"/>
                  </a:lnTo>
                  <a:lnTo>
                    <a:pt x="3136160" y="176332"/>
                  </a:lnTo>
                  <a:lnTo>
                    <a:pt x="3238854" y="368299"/>
                  </a:lnTo>
                  <a:close/>
                  <a:moveTo>
                    <a:pt x="3242495" y="382841"/>
                  </a:moveTo>
                  <a:lnTo>
                    <a:pt x="3223559" y="602803"/>
                  </a:lnTo>
                  <a:lnTo>
                    <a:pt x="2899455" y="405019"/>
                  </a:lnTo>
                  <a:lnTo>
                    <a:pt x="3242495" y="382841"/>
                  </a:lnTo>
                  <a:close/>
                  <a:moveTo>
                    <a:pt x="2308057" y="860212"/>
                  </a:moveTo>
                  <a:lnTo>
                    <a:pt x="1971935" y="379569"/>
                  </a:lnTo>
                  <a:lnTo>
                    <a:pt x="2324080" y="364299"/>
                  </a:lnTo>
                  <a:lnTo>
                    <a:pt x="2308057" y="860212"/>
                  </a:lnTo>
                  <a:close/>
                  <a:moveTo>
                    <a:pt x="2293854" y="865302"/>
                  </a:moveTo>
                  <a:lnTo>
                    <a:pt x="1885629" y="688606"/>
                  </a:lnTo>
                  <a:lnTo>
                    <a:pt x="1961375" y="390113"/>
                  </a:lnTo>
                  <a:lnTo>
                    <a:pt x="2293854" y="865302"/>
                  </a:lnTo>
                  <a:close/>
                  <a:moveTo>
                    <a:pt x="1962103" y="1350307"/>
                  </a:moveTo>
                  <a:lnTo>
                    <a:pt x="1842658" y="775499"/>
                  </a:lnTo>
                  <a:lnTo>
                    <a:pt x="2302230" y="886752"/>
                  </a:lnTo>
                  <a:lnTo>
                    <a:pt x="1962103" y="1350307"/>
                  </a:lnTo>
                  <a:close/>
                  <a:moveTo>
                    <a:pt x="1930057" y="1267413"/>
                  </a:moveTo>
                  <a:lnTo>
                    <a:pt x="1763271" y="802404"/>
                  </a:lnTo>
                  <a:lnTo>
                    <a:pt x="1828091" y="775863"/>
                  </a:lnTo>
                  <a:lnTo>
                    <a:pt x="1930057" y="1267413"/>
                  </a:lnTo>
                  <a:close/>
                  <a:moveTo>
                    <a:pt x="1940981" y="1341581"/>
                  </a:moveTo>
                  <a:lnTo>
                    <a:pt x="1487236" y="915111"/>
                  </a:lnTo>
                  <a:lnTo>
                    <a:pt x="1749433" y="807857"/>
                  </a:lnTo>
                  <a:lnTo>
                    <a:pt x="1940981" y="1341581"/>
                  </a:lnTo>
                  <a:close/>
                  <a:moveTo>
                    <a:pt x="1524745" y="884207"/>
                  </a:moveTo>
                  <a:lnTo>
                    <a:pt x="1729404" y="732234"/>
                  </a:lnTo>
                  <a:lnTo>
                    <a:pt x="1745427" y="794042"/>
                  </a:lnTo>
                  <a:lnTo>
                    <a:pt x="1524745" y="884207"/>
                  </a:lnTo>
                  <a:close/>
                  <a:moveTo>
                    <a:pt x="1473762" y="903840"/>
                  </a:moveTo>
                  <a:lnTo>
                    <a:pt x="1255265" y="771137"/>
                  </a:lnTo>
                  <a:lnTo>
                    <a:pt x="1708282" y="729326"/>
                  </a:lnTo>
                  <a:lnTo>
                    <a:pt x="1473762" y="903840"/>
                  </a:lnTo>
                  <a:close/>
                  <a:moveTo>
                    <a:pt x="1463930" y="918383"/>
                  </a:moveTo>
                  <a:lnTo>
                    <a:pt x="1374710" y="1150342"/>
                  </a:lnTo>
                  <a:lnTo>
                    <a:pt x="1226496" y="885298"/>
                  </a:lnTo>
                  <a:lnTo>
                    <a:pt x="1463930" y="918383"/>
                  </a:lnTo>
                  <a:close/>
                  <a:moveTo>
                    <a:pt x="1079739" y="1632803"/>
                  </a:moveTo>
                  <a:lnTo>
                    <a:pt x="967213" y="1438291"/>
                  </a:lnTo>
                  <a:lnTo>
                    <a:pt x="934439" y="1245235"/>
                  </a:lnTo>
                  <a:lnTo>
                    <a:pt x="1361236" y="1177247"/>
                  </a:lnTo>
                  <a:lnTo>
                    <a:pt x="1079739" y="1632803"/>
                  </a:lnTo>
                  <a:close/>
                  <a:moveTo>
                    <a:pt x="950826" y="1428111"/>
                  </a:moveTo>
                  <a:lnTo>
                    <a:pt x="757820" y="1338309"/>
                  </a:lnTo>
                  <a:lnTo>
                    <a:pt x="920965" y="1250325"/>
                  </a:lnTo>
                  <a:lnTo>
                    <a:pt x="950826" y="1428111"/>
                  </a:lnTo>
                  <a:close/>
                  <a:moveTo>
                    <a:pt x="951919" y="1444472"/>
                  </a:moveTo>
                  <a:lnTo>
                    <a:pt x="951190" y="1448108"/>
                  </a:lnTo>
                  <a:lnTo>
                    <a:pt x="776028" y="1572813"/>
                  </a:lnTo>
                  <a:lnTo>
                    <a:pt x="750537" y="1350670"/>
                  </a:lnTo>
                  <a:lnTo>
                    <a:pt x="951919" y="1444472"/>
                  </a:lnTo>
                  <a:close/>
                  <a:moveTo>
                    <a:pt x="769109" y="1595718"/>
                  </a:moveTo>
                  <a:lnTo>
                    <a:pt x="883456" y="1720423"/>
                  </a:lnTo>
                  <a:lnTo>
                    <a:pt x="859421" y="1759326"/>
                  </a:lnTo>
                  <a:lnTo>
                    <a:pt x="717034" y="1632803"/>
                  </a:lnTo>
                  <a:lnTo>
                    <a:pt x="769109" y="1595718"/>
                  </a:lnTo>
                  <a:close/>
                  <a:moveTo>
                    <a:pt x="896566" y="1726968"/>
                  </a:moveTo>
                  <a:lnTo>
                    <a:pt x="1046601" y="1726968"/>
                  </a:lnTo>
                  <a:lnTo>
                    <a:pt x="1036404" y="1758598"/>
                  </a:lnTo>
                  <a:cubicBezTo>
                    <a:pt x="1036404" y="1758962"/>
                    <a:pt x="1036040" y="1759689"/>
                    <a:pt x="1036040" y="1760053"/>
                  </a:cubicBezTo>
                  <a:lnTo>
                    <a:pt x="1027300" y="1869124"/>
                  </a:lnTo>
                  <a:lnTo>
                    <a:pt x="871075" y="1768051"/>
                  </a:lnTo>
                  <a:lnTo>
                    <a:pt x="896566" y="1726968"/>
                  </a:lnTo>
                  <a:close/>
                  <a:moveTo>
                    <a:pt x="1151115" y="1740056"/>
                  </a:moveTo>
                  <a:lnTo>
                    <a:pt x="1156942" y="1863671"/>
                  </a:lnTo>
                  <a:lnTo>
                    <a:pt x="1049150" y="1873487"/>
                  </a:lnTo>
                  <a:lnTo>
                    <a:pt x="1151115" y="1740056"/>
                  </a:lnTo>
                  <a:close/>
                  <a:moveTo>
                    <a:pt x="1360872" y="1738238"/>
                  </a:moveTo>
                  <a:lnTo>
                    <a:pt x="1411491" y="1858217"/>
                  </a:lnTo>
                  <a:lnTo>
                    <a:pt x="1187895" y="1862580"/>
                  </a:lnTo>
                  <a:lnTo>
                    <a:pt x="1360872" y="1738238"/>
                  </a:lnTo>
                  <a:close/>
                  <a:moveTo>
                    <a:pt x="1422415" y="1874578"/>
                  </a:moveTo>
                  <a:lnTo>
                    <a:pt x="1628167" y="2034550"/>
                  </a:lnTo>
                  <a:lnTo>
                    <a:pt x="1270196" y="1992012"/>
                  </a:lnTo>
                  <a:lnTo>
                    <a:pt x="1422415" y="1874578"/>
                  </a:lnTo>
                  <a:close/>
                  <a:moveTo>
                    <a:pt x="1885629" y="1960381"/>
                  </a:moveTo>
                  <a:lnTo>
                    <a:pt x="2167855" y="2182160"/>
                  </a:lnTo>
                  <a:lnTo>
                    <a:pt x="1752346" y="2128715"/>
                  </a:lnTo>
                  <a:lnTo>
                    <a:pt x="1885629" y="1960381"/>
                  </a:lnTo>
                  <a:close/>
                  <a:moveTo>
                    <a:pt x="2995230" y="2303593"/>
                  </a:moveTo>
                  <a:lnTo>
                    <a:pt x="2845195" y="2399940"/>
                  </a:lnTo>
                  <a:lnTo>
                    <a:pt x="2684600" y="2246149"/>
                  </a:lnTo>
                  <a:lnTo>
                    <a:pt x="2995230" y="2303593"/>
                  </a:lnTo>
                  <a:close/>
                  <a:moveTo>
                    <a:pt x="2940241" y="2750423"/>
                  </a:moveTo>
                  <a:lnTo>
                    <a:pt x="3041478" y="2726791"/>
                  </a:lnTo>
                  <a:lnTo>
                    <a:pt x="3039657" y="2839862"/>
                  </a:lnTo>
                  <a:lnTo>
                    <a:pt x="2940241" y="2750423"/>
                  </a:lnTo>
                  <a:close/>
                  <a:moveTo>
                    <a:pt x="3035287" y="2712975"/>
                  </a:moveTo>
                  <a:lnTo>
                    <a:pt x="2934051" y="2736607"/>
                  </a:lnTo>
                  <a:lnTo>
                    <a:pt x="2944247" y="2682072"/>
                  </a:lnTo>
                  <a:cubicBezTo>
                    <a:pt x="2944611" y="2679890"/>
                    <a:pt x="2943883" y="2677345"/>
                    <a:pt x="2942062" y="2675527"/>
                  </a:cubicBezTo>
                  <a:lnTo>
                    <a:pt x="2885981" y="2619537"/>
                  </a:lnTo>
                  <a:lnTo>
                    <a:pt x="2930409" y="2597360"/>
                  </a:lnTo>
                  <a:lnTo>
                    <a:pt x="3035287" y="2712975"/>
                  </a:lnTo>
                  <a:close/>
                  <a:moveTo>
                    <a:pt x="3053860" y="2571909"/>
                  </a:moveTo>
                  <a:lnTo>
                    <a:pt x="2954079" y="2488288"/>
                  </a:lnTo>
                  <a:lnTo>
                    <a:pt x="3139437" y="2502104"/>
                  </a:lnTo>
                  <a:lnTo>
                    <a:pt x="3053860" y="2571909"/>
                  </a:lnTo>
                  <a:close/>
                  <a:moveTo>
                    <a:pt x="3093918" y="2367582"/>
                  </a:moveTo>
                  <a:lnTo>
                    <a:pt x="3146721" y="2488288"/>
                  </a:lnTo>
                  <a:lnTo>
                    <a:pt x="2943155" y="2473018"/>
                  </a:lnTo>
                  <a:lnTo>
                    <a:pt x="3017808" y="2311228"/>
                  </a:lnTo>
                  <a:lnTo>
                    <a:pt x="3093918" y="2367582"/>
                  </a:lnTo>
                  <a:close/>
                  <a:moveTo>
                    <a:pt x="3026548" y="2283960"/>
                  </a:moveTo>
                  <a:lnTo>
                    <a:pt x="3096467" y="2029460"/>
                  </a:lnTo>
                  <a:lnTo>
                    <a:pt x="3233756" y="2157801"/>
                  </a:lnTo>
                  <a:lnTo>
                    <a:pt x="3026548" y="2283960"/>
                  </a:lnTo>
                  <a:close/>
                  <a:moveTo>
                    <a:pt x="3344096" y="1920388"/>
                  </a:moveTo>
                  <a:lnTo>
                    <a:pt x="3110305" y="2001828"/>
                  </a:lnTo>
                  <a:lnTo>
                    <a:pt x="3234848" y="1811316"/>
                  </a:lnTo>
                  <a:lnTo>
                    <a:pt x="3344096" y="1920388"/>
                  </a:lnTo>
                  <a:close/>
                  <a:moveTo>
                    <a:pt x="3279276" y="1676431"/>
                  </a:moveTo>
                  <a:lnTo>
                    <a:pt x="3227201" y="1796410"/>
                  </a:lnTo>
                  <a:lnTo>
                    <a:pt x="3109212" y="1977105"/>
                  </a:lnTo>
                  <a:lnTo>
                    <a:pt x="3185322" y="1655708"/>
                  </a:lnTo>
                  <a:lnTo>
                    <a:pt x="3279276" y="1676431"/>
                  </a:lnTo>
                  <a:close/>
                  <a:moveTo>
                    <a:pt x="3178767" y="1637529"/>
                  </a:moveTo>
                  <a:lnTo>
                    <a:pt x="2779282" y="1393572"/>
                  </a:lnTo>
                  <a:lnTo>
                    <a:pt x="3072068" y="1298680"/>
                  </a:lnTo>
                  <a:lnTo>
                    <a:pt x="3234120" y="1575358"/>
                  </a:lnTo>
                  <a:lnTo>
                    <a:pt x="3178767" y="1637529"/>
                  </a:lnTo>
                  <a:close/>
                  <a:moveTo>
                    <a:pt x="3456623" y="1656435"/>
                  </a:moveTo>
                  <a:lnTo>
                    <a:pt x="3432588" y="1760780"/>
                  </a:lnTo>
                  <a:lnTo>
                    <a:pt x="3364126" y="1641165"/>
                  </a:lnTo>
                  <a:cubicBezTo>
                    <a:pt x="3363397" y="1640074"/>
                    <a:pt x="3362669" y="1638983"/>
                    <a:pt x="3361576" y="1638620"/>
                  </a:cubicBezTo>
                  <a:lnTo>
                    <a:pt x="3257062" y="1576449"/>
                  </a:lnTo>
                  <a:lnTo>
                    <a:pt x="3402727" y="1473194"/>
                  </a:lnTo>
                  <a:lnTo>
                    <a:pt x="3392166" y="1583720"/>
                  </a:lnTo>
                  <a:cubicBezTo>
                    <a:pt x="3391802" y="1585902"/>
                    <a:pt x="3392530" y="1587720"/>
                    <a:pt x="3393987" y="1589537"/>
                  </a:cubicBezTo>
                  <a:lnTo>
                    <a:pt x="3456623" y="1656435"/>
                  </a:lnTo>
                  <a:close/>
                  <a:moveTo>
                    <a:pt x="3484663" y="1366668"/>
                  </a:moveTo>
                  <a:lnTo>
                    <a:pt x="3427125" y="1429202"/>
                  </a:lnTo>
                  <a:lnTo>
                    <a:pt x="3510882" y="1147070"/>
                  </a:lnTo>
                  <a:lnTo>
                    <a:pt x="3515617" y="1225965"/>
                  </a:lnTo>
                  <a:lnTo>
                    <a:pt x="3484663" y="1366668"/>
                  </a:lnTo>
                  <a:close/>
                  <a:moveTo>
                    <a:pt x="3499958" y="1104169"/>
                  </a:moveTo>
                  <a:lnTo>
                    <a:pt x="3099744" y="1271775"/>
                  </a:lnTo>
                  <a:lnTo>
                    <a:pt x="3329530" y="993643"/>
                  </a:lnTo>
                  <a:lnTo>
                    <a:pt x="3499958" y="1104169"/>
                  </a:lnTo>
                  <a:close/>
                  <a:moveTo>
                    <a:pt x="3412559" y="768955"/>
                  </a:moveTo>
                  <a:cubicBezTo>
                    <a:pt x="3411102" y="769682"/>
                    <a:pt x="3410010" y="771137"/>
                    <a:pt x="3409281" y="772591"/>
                  </a:cubicBezTo>
                  <a:lnTo>
                    <a:pt x="3329894" y="961648"/>
                  </a:lnTo>
                  <a:lnTo>
                    <a:pt x="3239946" y="623890"/>
                  </a:lnTo>
                  <a:lnTo>
                    <a:pt x="3583351" y="674790"/>
                  </a:lnTo>
                  <a:lnTo>
                    <a:pt x="3412559" y="768955"/>
                  </a:lnTo>
                  <a:close/>
                  <a:moveTo>
                    <a:pt x="3596096" y="662428"/>
                  </a:moveTo>
                  <a:lnTo>
                    <a:pt x="3282553" y="615891"/>
                  </a:lnTo>
                  <a:lnTo>
                    <a:pt x="3577888" y="577353"/>
                  </a:lnTo>
                  <a:lnTo>
                    <a:pt x="3596096" y="662428"/>
                  </a:lnTo>
                  <a:close/>
                  <a:moveTo>
                    <a:pt x="3589178" y="555538"/>
                  </a:moveTo>
                  <a:lnTo>
                    <a:pt x="3536010" y="174151"/>
                  </a:lnTo>
                  <a:lnTo>
                    <a:pt x="3760333" y="422471"/>
                  </a:lnTo>
                  <a:lnTo>
                    <a:pt x="3589178" y="555538"/>
                  </a:lnTo>
                  <a:close/>
                  <a:moveTo>
                    <a:pt x="3842998" y="581715"/>
                  </a:moveTo>
                  <a:cubicBezTo>
                    <a:pt x="3842270" y="582443"/>
                    <a:pt x="3841906" y="583170"/>
                    <a:pt x="3841906" y="584260"/>
                  </a:cubicBezTo>
                  <a:lnTo>
                    <a:pt x="3810224" y="691151"/>
                  </a:lnTo>
                  <a:cubicBezTo>
                    <a:pt x="3809495" y="692969"/>
                    <a:pt x="3809860" y="695150"/>
                    <a:pt x="3810952" y="696968"/>
                  </a:cubicBezTo>
                  <a:lnTo>
                    <a:pt x="3880143" y="811129"/>
                  </a:lnTo>
                  <a:lnTo>
                    <a:pt x="3844455" y="1023092"/>
                  </a:lnTo>
                  <a:lnTo>
                    <a:pt x="3725738" y="875845"/>
                  </a:lnTo>
                  <a:lnTo>
                    <a:pt x="3790559" y="590441"/>
                  </a:lnTo>
                  <a:cubicBezTo>
                    <a:pt x="3790559" y="589714"/>
                    <a:pt x="3790923" y="588987"/>
                    <a:pt x="3790559" y="588260"/>
                  </a:cubicBezTo>
                  <a:lnTo>
                    <a:pt x="3778906" y="431197"/>
                  </a:lnTo>
                  <a:lnTo>
                    <a:pt x="3955888" y="437741"/>
                  </a:lnTo>
                  <a:lnTo>
                    <a:pt x="3842998" y="581715"/>
                  </a:lnTo>
                  <a:close/>
                  <a:moveTo>
                    <a:pt x="4001408" y="333759"/>
                  </a:moveTo>
                  <a:lnTo>
                    <a:pt x="3965356" y="423562"/>
                  </a:lnTo>
                  <a:lnTo>
                    <a:pt x="3788738" y="417017"/>
                  </a:lnTo>
                  <a:lnTo>
                    <a:pt x="3967541" y="249410"/>
                  </a:lnTo>
                  <a:lnTo>
                    <a:pt x="4001408" y="333759"/>
                  </a:lnTo>
                  <a:close/>
                  <a:moveTo>
                    <a:pt x="4029085" y="168697"/>
                  </a:moveTo>
                  <a:cubicBezTo>
                    <a:pt x="4026900" y="168334"/>
                    <a:pt x="4024715" y="169425"/>
                    <a:pt x="4023258" y="170879"/>
                  </a:cubicBezTo>
                  <a:lnTo>
                    <a:pt x="3975553" y="220688"/>
                  </a:lnTo>
                  <a:lnTo>
                    <a:pt x="3951882" y="42538"/>
                  </a:lnTo>
                  <a:lnTo>
                    <a:pt x="4071692" y="42538"/>
                  </a:lnTo>
                  <a:lnTo>
                    <a:pt x="4108836" y="175242"/>
                  </a:lnTo>
                  <a:lnTo>
                    <a:pt x="4029085" y="168697"/>
                  </a:lnTo>
                  <a:close/>
                  <a:moveTo>
                    <a:pt x="4120853" y="163971"/>
                  </a:moveTo>
                  <a:lnTo>
                    <a:pt x="4089536" y="51627"/>
                  </a:lnTo>
                  <a:lnTo>
                    <a:pt x="4157634" y="95619"/>
                  </a:lnTo>
                  <a:lnTo>
                    <a:pt x="4120853" y="163971"/>
                  </a:lnTo>
                  <a:close/>
                  <a:moveTo>
                    <a:pt x="3112126" y="178150"/>
                  </a:moveTo>
                  <a:lnTo>
                    <a:pt x="2884524" y="382114"/>
                  </a:lnTo>
                  <a:lnTo>
                    <a:pt x="2892900" y="227960"/>
                  </a:lnTo>
                  <a:lnTo>
                    <a:pt x="3112126" y="178150"/>
                  </a:lnTo>
                  <a:close/>
                  <a:moveTo>
                    <a:pt x="2204999" y="209781"/>
                  </a:moveTo>
                  <a:lnTo>
                    <a:pt x="2416577" y="209781"/>
                  </a:lnTo>
                  <a:lnTo>
                    <a:pt x="2434785" y="253773"/>
                  </a:lnTo>
                  <a:lnTo>
                    <a:pt x="2328814" y="349393"/>
                  </a:lnTo>
                  <a:lnTo>
                    <a:pt x="1983225" y="364299"/>
                  </a:lnTo>
                  <a:lnTo>
                    <a:pt x="2204999" y="209781"/>
                  </a:lnTo>
                  <a:close/>
                  <a:moveTo>
                    <a:pt x="1793496" y="530452"/>
                  </a:moveTo>
                  <a:lnTo>
                    <a:pt x="1854311" y="518090"/>
                  </a:lnTo>
                  <a:cubicBezTo>
                    <a:pt x="1856132" y="517727"/>
                    <a:pt x="1857953" y="516636"/>
                    <a:pt x="1859045" y="514818"/>
                  </a:cubicBezTo>
                  <a:cubicBezTo>
                    <a:pt x="1860138" y="513364"/>
                    <a:pt x="1860502" y="511182"/>
                    <a:pt x="1860138" y="509365"/>
                  </a:cubicBezTo>
                  <a:lnTo>
                    <a:pt x="1848849" y="458101"/>
                  </a:lnTo>
                  <a:lnTo>
                    <a:pt x="1946444" y="390113"/>
                  </a:lnTo>
                  <a:lnTo>
                    <a:pt x="1874340" y="673336"/>
                  </a:lnTo>
                  <a:lnTo>
                    <a:pt x="1793496" y="530452"/>
                  </a:lnTo>
                  <a:close/>
                  <a:moveTo>
                    <a:pt x="1879802" y="702058"/>
                  </a:moveTo>
                  <a:lnTo>
                    <a:pt x="2233404" y="855122"/>
                  </a:lnTo>
                  <a:lnTo>
                    <a:pt x="1844479" y="760957"/>
                  </a:lnTo>
                  <a:lnTo>
                    <a:pt x="1879802" y="702058"/>
                  </a:lnTo>
                  <a:close/>
                  <a:moveTo>
                    <a:pt x="1656571" y="596985"/>
                  </a:moveTo>
                  <a:lnTo>
                    <a:pt x="1677329" y="532633"/>
                  </a:lnTo>
                  <a:lnTo>
                    <a:pt x="1822265" y="762047"/>
                  </a:lnTo>
                  <a:lnTo>
                    <a:pt x="1758537" y="788224"/>
                  </a:lnTo>
                  <a:lnTo>
                    <a:pt x="1740329" y="717691"/>
                  </a:lnTo>
                  <a:cubicBezTo>
                    <a:pt x="1740329" y="717691"/>
                    <a:pt x="1740329" y="717328"/>
                    <a:pt x="1740329" y="717328"/>
                  </a:cubicBezTo>
                  <a:cubicBezTo>
                    <a:pt x="1740329" y="716964"/>
                    <a:pt x="1739965" y="716964"/>
                    <a:pt x="1739965" y="716601"/>
                  </a:cubicBezTo>
                  <a:cubicBezTo>
                    <a:pt x="1739965" y="716237"/>
                    <a:pt x="1739600" y="715874"/>
                    <a:pt x="1739600" y="715510"/>
                  </a:cubicBezTo>
                  <a:cubicBezTo>
                    <a:pt x="1739600" y="715510"/>
                    <a:pt x="1739600" y="715146"/>
                    <a:pt x="1739600" y="715146"/>
                  </a:cubicBezTo>
                  <a:lnTo>
                    <a:pt x="1656571" y="596985"/>
                  </a:lnTo>
                  <a:close/>
                  <a:moveTo>
                    <a:pt x="1207196" y="880208"/>
                  </a:moveTo>
                  <a:lnTo>
                    <a:pt x="1361236" y="1155432"/>
                  </a:lnTo>
                  <a:lnTo>
                    <a:pt x="1040046" y="1060904"/>
                  </a:lnTo>
                  <a:lnTo>
                    <a:pt x="988699" y="742414"/>
                  </a:lnTo>
                  <a:lnTo>
                    <a:pt x="1121618" y="757321"/>
                  </a:lnTo>
                  <a:lnTo>
                    <a:pt x="1207196" y="880208"/>
                  </a:lnTo>
                  <a:close/>
                  <a:moveTo>
                    <a:pt x="1022202" y="1043816"/>
                  </a:moveTo>
                  <a:lnTo>
                    <a:pt x="900936" y="911475"/>
                  </a:lnTo>
                  <a:lnTo>
                    <a:pt x="976317" y="758048"/>
                  </a:lnTo>
                  <a:lnTo>
                    <a:pt x="1022202" y="1043816"/>
                  </a:lnTo>
                  <a:close/>
                  <a:moveTo>
                    <a:pt x="890011" y="900568"/>
                  </a:moveTo>
                  <a:lnTo>
                    <a:pt x="779306" y="798404"/>
                  </a:lnTo>
                  <a:lnTo>
                    <a:pt x="966121" y="745686"/>
                  </a:lnTo>
                  <a:lnTo>
                    <a:pt x="890011" y="900568"/>
                  </a:lnTo>
                  <a:close/>
                  <a:moveTo>
                    <a:pt x="908947" y="991825"/>
                  </a:moveTo>
                  <a:lnTo>
                    <a:pt x="902393" y="934380"/>
                  </a:lnTo>
                  <a:lnTo>
                    <a:pt x="999259" y="1040180"/>
                  </a:lnTo>
                  <a:lnTo>
                    <a:pt x="908947" y="991825"/>
                  </a:lnTo>
                  <a:close/>
                  <a:moveTo>
                    <a:pt x="650029" y="888570"/>
                  </a:moveTo>
                  <a:lnTo>
                    <a:pt x="759641" y="807857"/>
                  </a:lnTo>
                  <a:lnTo>
                    <a:pt x="792416" y="1018729"/>
                  </a:lnTo>
                  <a:lnTo>
                    <a:pt x="702832" y="952195"/>
                  </a:lnTo>
                  <a:lnTo>
                    <a:pt x="650029" y="888570"/>
                  </a:lnTo>
                  <a:close/>
                  <a:moveTo>
                    <a:pt x="541873" y="1056541"/>
                  </a:moveTo>
                  <a:lnTo>
                    <a:pt x="681346" y="975464"/>
                  </a:lnTo>
                  <a:lnTo>
                    <a:pt x="584115" y="1180519"/>
                  </a:lnTo>
                  <a:lnTo>
                    <a:pt x="528763" y="1180519"/>
                  </a:lnTo>
                  <a:lnTo>
                    <a:pt x="541873" y="1056541"/>
                  </a:lnTo>
                  <a:close/>
                  <a:moveTo>
                    <a:pt x="833202" y="1133618"/>
                  </a:moveTo>
                  <a:lnTo>
                    <a:pt x="742161" y="1261959"/>
                  </a:lnTo>
                  <a:lnTo>
                    <a:pt x="696641" y="1184518"/>
                  </a:lnTo>
                  <a:cubicBezTo>
                    <a:pt x="695184" y="1182337"/>
                    <a:pt x="693000" y="1180882"/>
                    <a:pt x="690450" y="1180882"/>
                  </a:cubicBezTo>
                  <a:lnTo>
                    <a:pt x="600138" y="1180882"/>
                  </a:lnTo>
                  <a:lnTo>
                    <a:pt x="700647" y="968556"/>
                  </a:lnTo>
                  <a:lnTo>
                    <a:pt x="796421" y="1039816"/>
                  </a:lnTo>
                  <a:lnTo>
                    <a:pt x="833202" y="1133618"/>
                  </a:lnTo>
                  <a:close/>
                  <a:moveTo>
                    <a:pt x="806982" y="1016548"/>
                  </a:moveTo>
                  <a:lnTo>
                    <a:pt x="775664" y="814402"/>
                  </a:lnTo>
                  <a:lnTo>
                    <a:pt x="882728" y="913657"/>
                  </a:lnTo>
                  <a:lnTo>
                    <a:pt x="806982" y="1016548"/>
                  </a:lnTo>
                  <a:close/>
                  <a:moveTo>
                    <a:pt x="904942" y="1006004"/>
                  </a:moveTo>
                  <a:lnTo>
                    <a:pt x="1016011" y="1065630"/>
                  </a:lnTo>
                  <a:lnTo>
                    <a:pt x="921329" y="1101987"/>
                  </a:lnTo>
                  <a:lnTo>
                    <a:pt x="877265" y="1055814"/>
                  </a:lnTo>
                  <a:lnTo>
                    <a:pt x="904942" y="1006004"/>
                  </a:lnTo>
                  <a:close/>
                  <a:moveTo>
                    <a:pt x="929341" y="1114349"/>
                  </a:moveTo>
                  <a:lnTo>
                    <a:pt x="1014554" y="1081627"/>
                  </a:lnTo>
                  <a:lnTo>
                    <a:pt x="958473" y="1166703"/>
                  </a:lnTo>
                  <a:lnTo>
                    <a:pt x="929341" y="1114349"/>
                  </a:lnTo>
                  <a:close/>
                  <a:moveTo>
                    <a:pt x="964300" y="1184518"/>
                  </a:moveTo>
                  <a:lnTo>
                    <a:pt x="1036404" y="1075083"/>
                  </a:lnTo>
                  <a:lnTo>
                    <a:pt x="1343028" y="1165249"/>
                  </a:lnTo>
                  <a:lnTo>
                    <a:pt x="939901" y="1229601"/>
                  </a:lnTo>
                  <a:lnTo>
                    <a:pt x="964300" y="1184518"/>
                  </a:lnTo>
                  <a:close/>
                  <a:moveTo>
                    <a:pt x="636554" y="1317585"/>
                  </a:moveTo>
                  <a:lnTo>
                    <a:pt x="734878" y="1344490"/>
                  </a:lnTo>
                  <a:lnTo>
                    <a:pt x="760734" y="1568450"/>
                  </a:lnTo>
                  <a:lnTo>
                    <a:pt x="560445" y="1392118"/>
                  </a:lnTo>
                  <a:lnTo>
                    <a:pt x="636554" y="1317585"/>
                  </a:lnTo>
                  <a:close/>
                  <a:moveTo>
                    <a:pt x="431167" y="1433929"/>
                  </a:moveTo>
                  <a:lnTo>
                    <a:pt x="383826" y="1368849"/>
                  </a:lnTo>
                  <a:lnTo>
                    <a:pt x="429711" y="1303406"/>
                  </a:lnTo>
                  <a:lnTo>
                    <a:pt x="477052" y="1385937"/>
                  </a:lnTo>
                  <a:lnTo>
                    <a:pt x="431167" y="1433929"/>
                  </a:lnTo>
                  <a:close/>
                  <a:moveTo>
                    <a:pt x="293514" y="1443018"/>
                  </a:moveTo>
                  <a:lnTo>
                    <a:pt x="239254" y="1436474"/>
                  </a:lnTo>
                  <a:lnTo>
                    <a:pt x="372901" y="1377938"/>
                  </a:lnTo>
                  <a:lnTo>
                    <a:pt x="416965" y="1438655"/>
                  </a:lnTo>
                  <a:lnTo>
                    <a:pt x="293514" y="1443018"/>
                  </a:lnTo>
                  <a:close/>
                  <a:moveTo>
                    <a:pt x="350687" y="1188154"/>
                  </a:moveTo>
                  <a:lnTo>
                    <a:pt x="421699" y="1289954"/>
                  </a:lnTo>
                  <a:lnTo>
                    <a:pt x="375086" y="1356488"/>
                  </a:lnTo>
                  <a:lnTo>
                    <a:pt x="324104" y="1286318"/>
                  </a:lnTo>
                  <a:lnTo>
                    <a:pt x="350687" y="1188154"/>
                  </a:lnTo>
                  <a:close/>
                  <a:moveTo>
                    <a:pt x="257098" y="1325220"/>
                  </a:moveTo>
                  <a:lnTo>
                    <a:pt x="313907" y="1296862"/>
                  </a:lnTo>
                  <a:lnTo>
                    <a:pt x="363797" y="1365940"/>
                  </a:lnTo>
                  <a:lnTo>
                    <a:pt x="214491" y="1431384"/>
                  </a:lnTo>
                  <a:lnTo>
                    <a:pt x="187179" y="1388482"/>
                  </a:lnTo>
                  <a:lnTo>
                    <a:pt x="257098" y="1325220"/>
                  </a:lnTo>
                  <a:close/>
                  <a:moveTo>
                    <a:pt x="352873" y="1498281"/>
                  </a:moveTo>
                  <a:lnTo>
                    <a:pt x="310266" y="1456834"/>
                  </a:lnTo>
                  <a:lnTo>
                    <a:pt x="428982" y="1452471"/>
                  </a:lnTo>
                  <a:lnTo>
                    <a:pt x="466491" y="1468831"/>
                  </a:lnTo>
                  <a:cubicBezTo>
                    <a:pt x="469040" y="1469922"/>
                    <a:pt x="471953" y="1469559"/>
                    <a:pt x="474138" y="1467741"/>
                  </a:cubicBezTo>
                  <a:lnTo>
                    <a:pt x="542237" y="1408115"/>
                  </a:lnTo>
                  <a:lnTo>
                    <a:pt x="542237" y="1610625"/>
                  </a:lnTo>
                  <a:lnTo>
                    <a:pt x="437722" y="1655344"/>
                  </a:lnTo>
                  <a:lnTo>
                    <a:pt x="437722" y="1576449"/>
                  </a:lnTo>
                  <a:cubicBezTo>
                    <a:pt x="437722" y="1574267"/>
                    <a:pt x="436994" y="1572450"/>
                    <a:pt x="435173" y="1570995"/>
                  </a:cubicBezTo>
                  <a:lnTo>
                    <a:pt x="352873" y="1498281"/>
                  </a:lnTo>
                  <a:close/>
                  <a:moveTo>
                    <a:pt x="386375" y="1858581"/>
                  </a:moveTo>
                  <a:lnTo>
                    <a:pt x="245809" y="1691701"/>
                  </a:lnTo>
                  <a:lnTo>
                    <a:pt x="431532" y="1673523"/>
                  </a:lnTo>
                  <a:cubicBezTo>
                    <a:pt x="431896" y="1673523"/>
                    <a:pt x="432260" y="1673159"/>
                    <a:pt x="432624" y="1673159"/>
                  </a:cubicBezTo>
                  <a:cubicBezTo>
                    <a:pt x="432988" y="1673159"/>
                    <a:pt x="433352" y="1673159"/>
                    <a:pt x="433716" y="1672795"/>
                  </a:cubicBezTo>
                  <a:lnTo>
                    <a:pt x="533133" y="1630258"/>
                  </a:lnTo>
                  <a:lnTo>
                    <a:pt x="458844" y="1761507"/>
                  </a:lnTo>
                  <a:lnTo>
                    <a:pt x="386375" y="1858581"/>
                  </a:lnTo>
                  <a:close/>
                  <a:moveTo>
                    <a:pt x="768017" y="1816770"/>
                  </a:moveTo>
                  <a:lnTo>
                    <a:pt x="679890" y="1688065"/>
                  </a:lnTo>
                  <a:lnTo>
                    <a:pt x="706838" y="1643710"/>
                  </a:lnTo>
                  <a:lnTo>
                    <a:pt x="848496" y="1769506"/>
                  </a:lnTo>
                  <a:lnTo>
                    <a:pt x="768017" y="1816770"/>
                  </a:lnTo>
                  <a:close/>
                  <a:moveTo>
                    <a:pt x="1186439" y="1877123"/>
                  </a:moveTo>
                  <a:lnTo>
                    <a:pt x="1400566" y="1873124"/>
                  </a:lnTo>
                  <a:lnTo>
                    <a:pt x="1251624" y="1988376"/>
                  </a:lnTo>
                  <a:lnTo>
                    <a:pt x="1245069" y="1922933"/>
                  </a:lnTo>
                  <a:cubicBezTo>
                    <a:pt x="1244704" y="1920752"/>
                    <a:pt x="1243612" y="1918934"/>
                    <a:pt x="1242156" y="1917843"/>
                  </a:cubicBezTo>
                  <a:lnTo>
                    <a:pt x="1186439" y="1877123"/>
                  </a:lnTo>
                  <a:close/>
                  <a:moveTo>
                    <a:pt x="957745" y="1958927"/>
                  </a:moveTo>
                  <a:lnTo>
                    <a:pt x="1002537" y="2012008"/>
                  </a:lnTo>
                  <a:lnTo>
                    <a:pt x="1045144" y="2128351"/>
                  </a:lnTo>
                  <a:lnTo>
                    <a:pt x="888919" y="2037822"/>
                  </a:lnTo>
                  <a:lnTo>
                    <a:pt x="957745" y="1958927"/>
                  </a:lnTo>
                  <a:close/>
                  <a:moveTo>
                    <a:pt x="677705" y="1950201"/>
                  </a:moveTo>
                  <a:lnTo>
                    <a:pt x="556439" y="1877487"/>
                  </a:lnTo>
                  <a:lnTo>
                    <a:pt x="662774" y="1877487"/>
                  </a:lnTo>
                  <a:lnTo>
                    <a:pt x="677705" y="1950201"/>
                  </a:lnTo>
                  <a:close/>
                  <a:moveTo>
                    <a:pt x="105971" y="2116717"/>
                  </a:moveTo>
                  <a:lnTo>
                    <a:pt x="251271" y="2161800"/>
                  </a:lnTo>
                  <a:lnTo>
                    <a:pt x="21121" y="2447568"/>
                  </a:lnTo>
                  <a:lnTo>
                    <a:pt x="14566" y="2294140"/>
                  </a:lnTo>
                  <a:lnTo>
                    <a:pt x="105971" y="2116717"/>
                  </a:lnTo>
                  <a:close/>
                  <a:moveTo>
                    <a:pt x="31318" y="2479198"/>
                  </a:moveTo>
                  <a:lnTo>
                    <a:pt x="273485" y="2545005"/>
                  </a:lnTo>
                  <a:lnTo>
                    <a:pt x="236341" y="2712248"/>
                  </a:lnTo>
                  <a:lnTo>
                    <a:pt x="127457" y="2627172"/>
                  </a:lnTo>
                  <a:lnTo>
                    <a:pt x="31318" y="2479198"/>
                  </a:lnTo>
                  <a:close/>
                  <a:moveTo>
                    <a:pt x="474867" y="2734426"/>
                  </a:moveTo>
                  <a:lnTo>
                    <a:pt x="264381" y="2719520"/>
                  </a:lnTo>
                  <a:lnTo>
                    <a:pt x="624901" y="2499195"/>
                  </a:lnTo>
                  <a:lnTo>
                    <a:pt x="658040" y="2734063"/>
                  </a:lnTo>
                  <a:lnTo>
                    <a:pt x="474867" y="2734426"/>
                  </a:lnTo>
                  <a:close/>
                  <a:moveTo>
                    <a:pt x="668965" y="2753695"/>
                  </a:moveTo>
                  <a:lnTo>
                    <a:pt x="766560" y="2842044"/>
                  </a:lnTo>
                  <a:lnTo>
                    <a:pt x="624537" y="2856586"/>
                  </a:lnTo>
                  <a:lnTo>
                    <a:pt x="668965" y="2753695"/>
                  </a:lnTo>
                  <a:close/>
                  <a:moveTo>
                    <a:pt x="765468" y="3178348"/>
                  </a:moveTo>
                  <a:lnTo>
                    <a:pt x="814994" y="3077638"/>
                  </a:lnTo>
                  <a:lnTo>
                    <a:pt x="945364" y="3310688"/>
                  </a:lnTo>
                  <a:lnTo>
                    <a:pt x="745075" y="3291418"/>
                  </a:lnTo>
                  <a:lnTo>
                    <a:pt x="765468" y="3178348"/>
                  </a:lnTo>
                  <a:close/>
                  <a:moveTo>
                    <a:pt x="786953" y="3527377"/>
                  </a:moveTo>
                  <a:lnTo>
                    <a:pt x="1001809" y="3477204"/>
                  </a:lnTo>
                  <a:lnTo>
                    <a:pt x="870346" y="3618997"/>
                  </a:lnTo>
                  <a:lnTo>
                    <a:pt x="786953" y="3527377"/>
                  </a:lnTo>
                  <a:close/>
                  <a:moveTo>
                    <a:pt x="877994" y="3641902"/>
                  </a:moveTo>
                  <a:lnTo>
                    <a:pt x="1083381" y="3743339"/>
                  </a:lnTo>
                  <a:lnTo>
                    <a:pt x="880179" y="3780423"/>
                  </a:lnTo>
                  <a:lnTo>
                    <a:pt x="877994" y="3641902"/>
                  </a:lnTo>
                  <a:close/>
                  <a:moveTo>
                    <a:pt x="1668589" y="2534098"/>
                  </a:moveTo>
                  <a:cubicBezTo>
                    <a:pt x="1667496" y="2534825"/>
                    <a:pt x="1666404" y="2535916"/>
                    <a:pt x="1666040" y="2537370"/>
                  </a:cubicBezTo>
                  <a:lnTo>
                    <a:pt x="1651109" y="2571182"/>
                  </a:lnTo>
                  <a:lnTo>
                    <a:pt x="1536034" y="2571182"/>
                  </a:lnTo>
                  <a:lnTo>
                    <a:pt x="1410398" y="2430116"/>
                  </a:lnTo>
                  <a:lnTo>
                    <a:pt x="1408577" y="2336315"/>
                  </a:lnTo>
                  <a:cubicBezTo>
                    <a:pt x="1408577" y="2335951"/>
                    <a:pt x="1408577" y="2335587"/>
                    <a:pt x="1408213" y="2334860"/>
                  </a:cubicBezTo>
                  <a:cubicBezTo>
                    <a:pt x="1408213" y="2334497"/>
                    <a:pt x="1408213" y="2334497"/>
                    <a:pt x="1408213" y="2334133"/>
                  </a:cubicBezTo>
                  <a:cubicBezTo>
                    <a:pt x="1407849" y="2333042"/>
                    <a:pt x="1407485" y="2332315"/>
                    <a:pt x="1406756" y="2331588"/>
                  </a:cubicBezTo>
                  <a:cubicBezTo>
                    <a:pt x="1406756" y="2331588"/>
                    <a:pt x="1406756" y="2331588"/>
                    <a:pt x="1406756" y="2331588"/>
                  </a:cubicBezTo>
                  <a:lnTo>
                    <a:pt x="1251260" y="2154892"/>
                  </a:lnTo>
                  <a:lnTo>
                    <a:pt x="1370340" y="2239604"/>
                  </a:lnTo>
                  <a:lnTo>
                    <a:pt x="1479225" y="2387942"/>
                  </a:lnTo>
                  <a:cubicBezTo>
                    <a:pt x="1481410" y="2391214"/>
                    <a:pt x="1486144" y="2391941"/>
                    <a:pt x="1489421" y="2389760"/>
                  </a:cubicBezTo>
                  <a:lnTo>
                    <a:pt x="1693716" y="2247603"/>
                  </a:lnTo>
                  <a:lnTo>
                    <a:pt x="1495976" y="2494832"/>
                  </a:lnTo>
                  <a:cubicBezTo>
                    <a:pt x="1493791" y="2497377"/>
                    <a:pt x="1493791" y="2501013"/>
                    <a:pt x="1495976" y="2503921"/>
                  </a:cubicBezTo>
                  <a:cubicBezTo>
                    <a:pt x="1497433" y="2505739"/>
                    <a:pt x="1499618" y="2506830"/>
                    <a:pt x="1501803" y="2506830"/>
                  </a:cubicBezTo>
                  <a:cubicBezTo>
                    <a:pt x="1502895" y="2506830"/>
                    <a:pt x="1503624" y="2506466"/>
                    <a:pt x="1504716" y="2506103"/>
                  </a:cubicBezTo>
                  <a:lnTo>
                    <a:pt x="1754895" y="2398849"/>
                  </a:lnTo>
                  <a:lnTo>
                    <a:pt x="1752710" y="2478471"/>
                  </a:lnTo>
                  <a:lnTo>
                    <a:pt x="1668589" y="2534098"/>
                  </a:lnTo>
                  <a:close/>
                  <a:moveTo>
                    <a:pt x="1390005" y="2240695"/>
                  </a:moveTo>
                  <a:lnTo>
                    <a:pt x="1705733" y="2221426"/>
                  </a:lnTo>
                  <a:lnTo>
                    <a:pt x="1487236" y="2373763"/>
                  </a:lnTo>
                  <a:lnTo>
                    <a:pt x="1390005" y="2240695"/>
                  </a:lnTo>
                  <a:close/>
                  <a:moveTo>
                    <a:pt x="1713745" y="2206156"/>
                  </a:moveTo>
                  <a:lnTo>
                    <a:pt x="1400566" y="2225425"/>
                  </a:lnTo>
                  <a:lnTo>
                    <a:pt x="1586288" y="2088358"/>
                  </a:lnTo>
                  <a:lnTo>
                    <a:pt x="1713745" y="2206156"/>
                  </a:lnTo>
                  <a:close/>
                  <a:moveTo>
                    <a:pt x="1585560" y="2071271"/>
                  </a:moveTo>
                  <a:lnTo>
                    <a:pt x="1306976" y="2011281"/>
                  </a:lnTo>
                  <a:lnTo>
                    <a:pt x="1628531" y="2049456"/>
                  </a:lnTo>
                  <a:lnTo>
                    <a:pt x="1585560" y="2071271"/>
                  </a:lnTo>
                  <a:close/>
                  <a:moveTo>
                    <a:pt x="2372514" y="2616629"/>
                  </a:moveTo>
                  <a:lnTo>
                    <a:pt x="2219930" y="2459929"/>
                  </a:lnTo>
                  <a:lnTo>
                    <a:pt x="2432964" y="2424663"/>
                  </a:lnTo>
                  <a:lnTo>
                    <a:pt x="2426409" y="2554094"/>
                  </a:lnTo>
                  <a:lnTo>
                    <a:pt x="2372514" y="2616629"/>
                  </a:lnTo>
                  <a:close/>
                </a:path>
              </a:pathLst>
            </a:custGeom>
            <a:grpFill/>
            <a:ln w="95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/>
            </a:p>
          </p:txBody>
        </p:sp>
        <p:sp>
          <p:nvSpPr>
            <p:cNvPr id="50" name="Freeform 33">
              <a:extLst>
                <a:ext uri="{FF2B5EF4-FFF2-40B4-BE49-F238E27FC236}">
                  <a16:creationId xmlns:a16="http://schemas.microsoft.com/office/drawing/2014/main" id="{421921D6-CBC3-97CC-519E-22383BEBDE25}"/>
                </a:ext>
              </a:extLst>
            </p:cNvPr>
            <p:cNvSpPr/>
            <p:nvPr/>
          </p:nvSpPr>
          <p:spPr>
            <a:xfrm>
              <a:off x="22754588" y="9089573"/>
              <a:ext cx="2766804" cy="2658194"/>
            </a:xfrm>
            <a:custGeom>
              <a:avLst/>
              <a:gdLst>
                <a:gd name="connsiteX0" fmla="*/ 997074 w 989357"/>
                <a:gd name="connsiteY0" fmla="*/ 430237 h 950519"/>
                <a:gd name="connsiteX1" fmla="*/ 997074 w 989357"/>
                <a:gd name="connsiteY1" fmla="*/ 428419 h 950519"/>
                <a:gd name="connsiteX2" fmla="*/ 996710 w 989357"/>
                <a:gd name="connsiteY2" fmla="*/ 427328 h 950519"/>
                <a:gd name="connsiteX3" fmla="*/ 996346 w 989357"/>
                <a:gd name="connsiteY3" fmla="*/ 426601 h 950519"/>
                <a:gd name="connsiteX4" fmla="*/ 995618 w 989357"/>
                <a:gd name="connsiteY4" fmla="*/ 425874 h 950519"/>
                <a:gd name="connsiteX5" fmla="*/ 995253 w 989357"/>
                <a:gd name="connsiteY5" fmla="*/ 425147 h 950519"/>
                <a:gd name="connsiteX6" fmla="*/ 901300 w 989357"/>
                <a:gd name="connsiteY6" fmla="*/ 315348 h 950519"/>
                <a:gd name="connsiteX7" fmla="*/ 890011 w 989357"/>
                <a:gd name="connsiteY7" fmla="*/ 96841 h 950519"/>
                <a:gd name="connsiteX8" fmla="*/ 885277 w 989357"/>
                <a:gd name="connsiteY8" fmla="*/ 90297 h 950519"/>
                <a:gd name="connsiteX9" fmla="*/ 877629 w 989357"/>
                <a:gd name="connsiteY9" fmla="*/ 92115 h 950519"/>
                <a:gd name="connsiteX10" fmla="*/ 764375 w 989357"/>
                <a:gd name="connsiteY10" fmla="*/ 206640 h 950519"/>
                <a:gd name="connsiteX11" fmla="*/ 691178 w 989357"/>
                <a:gd name="connsiteY11" fmla="*/ 215002 h 950519"/>
                <a:gd name="connsiteX12" fmla="*/ 698098 w 989357"/>
                <a:gd name="connsiteY12" fmla="*/ 7402 h 950519"/>
                <a:gd name="connsiteX13" fmla="*/ 695549 w 989357"/>
                <a:gd name="connsiteY13" fmla="*/ 1586 h 950519"/>
                <a:gd name="connsiteX14" fmla="*/ 689358 w 989357"/>
                <a:gd name="connsiteY14" fmla="*/ 131 h 950519"/>
                <a:gd name="connsiteX15" fmla="*/ 538595 w 989357"/>
                <a:gd name="connsiteY15" fmla="*/ 36488 h 950519"/>
                <a:gd name="connsiteX16" fmla="*/ 535682 w 989357"/>
                <a:gd name="connsiteY16" fmla="*/ 37943 h 950519"/>
                <a:gd name="connsiteX17" fmla="*/ 433716 w 989357"/>
                <a:gd name="connsiteY17" fmla="*/ 126290 h 950519"/>
                <a:gd name="connsiteX18" fmla="*/ 394023 w 989357"/>
                <a:gd name="connsiteY18" fmla="*/ 40488 h 950519"/>
                <a:gd name="connsiteX19" fmla="*/ 388560 w 989357"/>
                <a:gd name="connsiteY19" fmla="*/ 36488 h 950519"/>
                <a:gd name="connsiteX20" fmla="*/ 382005 w 989357"/>
                <a:gd name="connsiteY20" fmla="*/ 38670 h 950519"/>
                <a:gd name="connsiteX21" fmla="*/ 262925 w 989357"/>
                <a:gd name="connsiteY21" fmla="*/ 157558 h 950519"/>
                <a:gd name="connsiteX22" fmla="*/ 262561 w 989357"/>
                <a:gd name="connsiteY22" fmla="*/ 157921 h 950519"/>
                <a:gd name="connsiteX23" fmla="*/ 261468 w 989357"/>
                <a:gd name="connsiteY23" fmla="*/ 159739 h 950519"/>
                <a:gd name="connsiteX24" fmla="*/ 261104 w 989357"/>
                <a:gd name="connsiteY24" fmla="*/ 160103 h 950519"/>
                <a:gd name="connsiteX25" fmla="*/ 261104 w 989357"/>
                <a:gd name="connsiteY25" fmla="*/ 160466 h 950519"/>
                <a:gd name="connsiteX26" fmla="*/ 260740 w 989357"/>
                <a:gd name="connsiteY26" fmla="*/ 162648 h 950519"/>
                <a:gd name="connsiteX27" fmla="*/ 260740 w 989357"/>
                <a:gd name="connsiteY27" fmla="*/ 162648 h 950519"/>
                <a:gd name="connsiteX28" fmla="*/ 260740 w 989357"/>
                <a:gd name="connsiteY28" fmla="*/ 214275 h 950519"/>
                <a:gd name="connsiteX29" fmla="*/ 150398 w 989357"/>
                <a:gd name="connsiteY29" fmla="*/ 272810 h 950519"/>
                <a:gd name="connsiteX30" fmla="*/ 148942 w 989357"/>
                <a:gd name="connsiteY30" fmla="*/ 273537 h 950519"/>
                <a:gd name="connsiteX31" fmla="*/ 63728 w 989357"/>
                <a:gd name="connsiteY31" fmla="*/ 346252 h 950519"/>
                <a:gd name="connsiteX32" fmla="*/ 63000 w 989357"/>
                <a:gd name="connsiteY32" fmla="*/ 346979 h 950519"/>
                <a:gd name="connsiteX33" fmla="*/ 61907 w 989357"/>
                <a:gd name="connsiteY33" fmla="*/ 348433 h 950519"/>
                <a:gd name="connsiteX34" fmla="*/ 61543 w 989357"/>
                <a:gd name="connsiteY34" fmla="*/ 348797 h 950519"/>
                <a:gd name="connsiteX35" fmla="*/ 728 w 989357"/>
                <a:gd name="connsiteY35" fmla="*/ 477501 h 950519"/>
                <a:gd name="connsiteX36" fmla="*/ 0 w 989357"/>
                <a:gd name="connsiteY36" fmla="*/ 480773 h 950519"/>
                <a:gd name="connsiteX37" fmla="*/ 4734 w 989357"/>
                <a:gd name="connsiteY37" fmla="*/ 701825 h 950519"/>
                <a:gd name="connsiteX38" fmla="*/ 12017 w 989357"/>
                <a:gd name="connsiteY38" fmla="*/ 709097 h 950519"/>
                <a:gd name="connsiteX39" fmla="*/ 135832 w 989357"/>
                <a:gd name="connsiteY39" fmla="*/ 709097 h 950519"/>
                <a:gd name="connsiteX40" fmla="*/ 140566 w 989357"/>
                <a:gd name="connsiteY40" fmla="*/ 707279 h 950519"/>
                <a:gd name="connsiteX41" fmla="*/ 244353 w 989357"/>
                <a:gd name="connsiteY41" fmla="*/ 615295 h 950519"/>
                <a:gd name="connsiteX42" fmla="*/ 377636 w 989357"/>
                <a:gd name="connsiteY42" fmla="*/ 657469 h 950519"/>
                <a:gd name="connsiteX43" fmla="*/ 507277 w 989357"/>
                <a:gd name="connsiteY43" fmla="*/ 761088 h 950519"/>
                <a:gd name="connsiteX44" fmla="*/ 497809 w 989357"/>
                <a:gd name="connsiteY44" fmla="*/ 951599 h 950519"/>
                <a:gd name="connsiteX45" fmla="*/ 499630 w 989357"/>
                <a:gd name="connsiteY45" fmla="*/ 957053 h 950519"/>
                <a:gd name="connsiteX46" fmla="*/ 505092 w 989357"/>
                <a:gd name="connsiteY46" fmla="*/ 959234 h 950519"/>
                <a:gd name="connsiteX47" fmla="*/ 663138 w 989357"/>
                <a:gd name="connsiteY47" fmla="*/ 959234 h 950519"/>
                <a:gd name="connsiteX48" fmla="*/ 663138 w 989357"/>
                <a:gd name="connsiteY48" fmla="*/ 959234 h 950519"/>
                <a:gd name="connsiteX49" fmla="*/ 663138 w 989357"/>
                <a:gd name="connsiteY49" fmla="*/ 959234 h 950519"/>
                <a:gd name="connsiteX50" fmla="*/ 665688 w 989357"/>
                <a:gd name="connsiteY50" fmla="*/ 958507 h 950519"/>
                <a:gd name="connsiteX51" fmla="*/ 666416 w 989357"/>
                <a:gd name="connsiteY51" fmla="*/ 958144 h 950519"/>
                <a:gd name="connsiteX52" fmla="*/ 667508 w 989357"/>
                <a:gd name="connsiteY52" fmla="*/ 957780 h 950519"/>
                <a:gd name="connsiteX53" fmla="*/ 667873 w 989357"/>
                <a:gd name="connsiteY53" fmla="*/ 957053 h 950519"/>
                <a:gd name="connsiteX54" fmla="*/ 668237 w 989357"/>
                <a:gd name="connsiteY54" fmla="*/ 956689 h 950519"/>
                <a:gd name="connsiteX55" fmla="*/ 834294 w 989357"/>
                <a:gd name="connsiteY55" fmla="*/ 770904 h 950519"/>
                <a:gd name="connsiteX56" fmla="*/ 835023 w 989357"/>
                <a:gd name="connsiteY56" fmla="*/ 770904 h 950519"/>
                <a:gd name="connsiteX57" fmla="*/ 837208 w 989357"/>
                <a:gd name="connsiteY57" fmla="*/ 769450 h 950519"/>
                <a:gd name="connsiteX58" fmla="*/ 837572 w 989357"/>
                <a:gd name="connsiteY58" fmla="*/ 769086 h 950519"/>
                <a:gd name="connsiteX59" fmla="*/ 838664 w 989357"/>
                <a:gd name="connsiteY59" fmla="*/ 767632 h 950519"/>
                <a:gd name="connsiteX60" fmla="*/ 839028 w 989357"/>
                <a:gd name="connsiteY60" fmla="*/ 766905 h 950519"/>
                <a:gd name="connsiteX61" fmla="*/ 839392 w 989357"/>
                <a:gd name="connsiteY61" fmla="*/ 764723 h 950519"/>
                <a:gd name="connsiteX62" fmla="*/ 839392 w 989357"/>
                <a:gd name="connsiteY62" fmla="*/ 764360 h 950519"/>
                <a:gd name="connsiteX63" fmla="*/ 839392 w 989357"/>
                <a:gd name="connsiteY63" fmla="*/ 764360 h 950519"/>
                <a:gd name="connsiteX64" fmla="*/ 839392 w 989357"/>
                <a:gd name="connsiteY64" fmla="*/ 764360 h 950519"/>
                <a:gd name="connsiteX65" fmla="*/ 839392 w 989357"/>
                <a:gd name="connsiteY65" fmla="*/ 764360 h 950519"/>
                <a:gd name="connsiteX66" fmla="*/ 962115 w 989357"/>
                <a:gd name="connsiteY66" fmla="*/ 599662 h 950519"/>
                <a:gd name="connsiteX67" fmla="*/ 963571 w 989357"/>
                <a:gd name="connsiteY67" fmla="*/ 596753 h 950519"/>
                <a:gd name="connsiteX68" fmla="*/ 995618 w 989357"/>
                <a:gd name="connsiteY68" fmla="*/ 431691 h 950519"/>
                <a:gd name="connsiteX69" fmla="*/ 997074 w 989357"/>
                <a:gd name="connsiteY69" fmla="*/ 430237 h 950519"/>
                <a:gd name="connsiteX70" fmla="*/ 664595 w 989357"/>
                <a:gd name="connsiteY70" fmla="*/ 939965 h 950519"/>
                <a:gd name="connsiteX71" fmla="*/ 532040 w 989357"/>
                <a:gd name="connsiteY71" fmla="*/ 765450 h 950519"/>
                <a:gd name="connsiteX72" fmla="*/ 816450 w 989357"/>
                <a:gd name="connsiteY72" fmla="*/ 770541 h 950519"/>
                <a:gd name="connsiteX73" fmla="*/ 664595 w 989357"/>
                <a:gd name="connsiteY73" fmla="*/ 939965 h 950519"/>
                <a:gd name="connsiteX74" fmla="*/ 275306 w 989357"/>
                <a:gd name="connsiteY74" fmla="*/ 219002 h 950519"/>
                <a:gd name="connsiteX75" fmla="*/ 275306 w 989357"/>
                <a:gd name="connsiteY75" fmla="*/ 219002 h 950519"/>
                <a:gd name="connsiteX76" fmla="*/ 275306 w 989357"/>
                <a:gd name="connsiteY76" fmla="*/ 218638 h 950519"/>
                <a:gd name="connsiteX77" fmla="*/ 275306 w 989357"/>
                <a:gd name="connsiteY77" fmla="*/ 180826 h 950519"/>
                <a:gd name="connsiteX78" fmla="*/ 488340 w 989357"/>
                <a:gd name="connsiteY78" fmla="*/ 402242 h 950519"/>
                <a:gd name="connsiteX79" fmla="*/ 251999 w 989357"/>
                <a:gd name="connsiteY79" fmla="*/ 590936 h 950519"/>
                <a:gd name="connsiteX80" fmla="*/ 275306 w 989357"/>
                <a:gd name="connsiteY80" fmla="*/ 219002 h 950519"/>
                <a:gd name="connsiteX81" fmla="*/ 425341 w 989357"/>
                <a:gd name="connsiteY81" fmla="*/ 146651 h 950519"/>
                <a:gd name="connsiteX82" fmla="*/ 484699 w 989357"/>
                <a:gd name="connsiteY82" fmla="*/ 377883 h 950519"/>
                <a:gd name="connsiteX83" fmla="*/ 282589 w 989357"/>
                <a:gd name="connsiteY83" fmla="*/ 167738 h 950519"/>
                <a:gd name="connsiteX84" fmla="*/ 425341 w 989357"/>
                <a:gd name="connsiteY84" fmla="*/ 146651 h 950519"/>
                <a:gd name="connsiteX85" fmla="*/ 441364 w 989357"/>
                <a:gd name="connsiteY85" fmla="*/ 149559 h 950519"/>
                <a:gd name="connsiteX86" fmla="*/ 670057 w 989357"/>
                <a:gd name="connsiteY86" fmla="*/ 226273 h 950519"/>
                <a:gd name="connsiteX87" fmla="*/ 502907 w 989357"/>
                <a:gd name="connsiteY87" fmla="*/ 388790 h 950519"/>
                <a:gd name="connsiteX88" fmla="*/ 441364 w 989357"/>
                <a:gd name="connsiteY88" fmla="*/ 149559 h 950519"/>
                <a:gd name="connsiteX89" fmla="*/ 741797 w 989357"/>
                <a:gd name="connsiteY89" fmla="*/ 535673 h 950519"/>
                <a:gd name="connsiteX90" fmla="*/ 509826 w 989357"/>
                <a:gd name="connsiteY90" fmla="*/ 402242 h 950519"/>
                <a:gd name="connsiteX91" fmla="*/ 679161 w 989357"/>
                <a:gd name="connsiteY91" fmla="*/ 237544 h 950519"/>
                <a:gd name="connsiteX92" fmla="*/ 741797 w 989357"/>
                <a:gd name="connsiteY92" fmla="*/ 535673 h 950519"/>
                <a:gd name="connsiteX93" fmla="*/ 738884 w 989357"/>
                <a:gd name="connsiteY93" fmla="*/ 550943 h 950519"/>
                <a:gd name="connsiteX94" fmla="*/ 523664 w 989357"/>
                <a:gd name="connsiteY94" fmla="*/ 742545 h 950519"/>
                <a:gd name="connsiteX95" fmla="*/ 505820 w 989357"/>
                <a:gd name="connsiteY95" fmla="*/ 416785 h 950519"/>
                <a:gd name="connsiteX96" fmla="*/ 738884 w 989357"/>
                <a:gd name="connsiteY96" fmla="*/ 550943 h 950519"/>
                <a:gd name="connsiteX97" fmla="*/ 535682 w 989357"/>
                <a:gd name="connsiteY97" fmla="*/ 750908 h 950519"/>
                <a:gd name="connsiteX98" fmla="*/ 746531 w 989357"/>
                <a:gd name="connsiteY98" fmla="*/ 563304 h 950519"/>
                <a:gd name="connsiteX99" fmla="*/ 823005 w 989357"/>
                <a:gd name="connsiteY99" fmla="*/ 755998 h 950519"/>
                <a:gd name="connsiteX100" fmla="*/ 535682 w 989357"/>
                <a:gd name="connsiteY100" fmla="*/ 750908 h 950519"/>
                <a:gd name="connsiteX101" fmla="*/ 755635 w 989357"/>
                <a:gd name="connsiteY101" fmla="*/ 530583 h 950519"/>
                <a:gd name="connsiteX102" fmla="*/ 693728 w 989357"/>
                <a:gd name="connsiteY102" fmla="*/ 235726 h 950519"/>
                <a:gd name="connsiteX103" fmla="*/ 884184 w 989357"/>
                <a:gd name="connsiteY103" fmla="*/ 321165 h 950519"/>
                <a:gd name="connsiteX104" fmla="*/ 755635 w 989357"/>
                <a:gd name="connsiteY104" fmla="*/ 530583 h 950519"/>
                <a:gd name="connsiteX105" fmla="*/ 895473 w 989357"/>
                <a:gd name="connsiteY105" fmla="*/ 330255 h 950519"/>
                <a:gd name="connsiteX106" fmla="*/ 978502 w 989357"/>
                <a:gd name="connsiteY106" fmla="*/ 427328 h 950519"/>
                <a:gd name="connsiteX107" fmla="*/ 772023 w 989357"/>
                <a:gd name="connsiteY107" fmla="*/ 532037 h 950519"/>
                <a:gd name="connsiteX108" fmla="*/ 895473 w 989357"/>
                <a:gd name="connsiteY108" fmla="*/ 330255 h 950519"/>
                <a:gd name="connsiteX109" fmla="*/ 768745 w 989357"/>
                <a:gd name="connsiteY109" fmla="*/ 220819 h 950519"/>
                <a:gd name="connsiteX110" fmla="*/ 773115 w 989357"/>
                <a:gd name="connsiteY110" fmla="*/ 218638 h 950519"/>
                <a:gd name="connsiteX111" fmla="*/ 876537 w 989357"/>
                <a:gd name="connsiteY111" fmla="*/ 113929 h 950519"/>
                <a:gd name="connsiteX112" fmla="*/ 886734 w 989357"/>
                <a:gd name="connsiteY112" fmla="*/ 306259 h 950519"/>
                <a:gd name="connsiteX113" fmla="*/ 710843 w 989357"/>
                <a:gd name="connsiteY113" fmla="*/ 227364 h 950519"/>
                <a:gd name="connsiteX114" fmla="*/ 768745 w 989357"/>
                <a:gd name="connsiteY114" fmla="*/ 220819 h 950519"/>
                <a:gd name="connsiteX115" fmla="*/ 543693 w 989357"/>
                <a:gd name="connsiteY115" fmla="*/ 50304 h 950519"/>
                <a:gd name="connsiteX116" fmla="*/ 683532 w 989357"/>
                <a:gd name="connsiteY116" fmla="*/ 16492 h 950519"/>
                <a:gd name="connsiteX117" fmla="*/ 676976 w 989357"/>
                <a:gd name="connsiteY117" fmla="*/ 213184 h 950519"/>
                <a:gd name="connsiteX118" fmla="*/ 445370 w 989357"/>
                <a:gd name="connsiteY118" fmla="*/ 135380 h 950519"/>
                <a:gd name="connsiteX119" fmla="*/ 543693 w 989357"/>
                <a:gd name="connsiteY119" fmla="*/ 50304 h 950519"/>
                <a:gd name="connsiteX120" fmla="*/ 384919 w 989357"/>
                <a:gd name="connsiteY120" fmla="*/ 56121 h 950519"/>
                <a:gd name="connsiteX121" fmla="*/ 420242 w 989357"/>
                <a:gd name="connsiteY121" fmla="*/ 132471 h 950519"/>
                <a:gd name="connsiteX122" fmla="*/ 288780 w 989357"/>
                <a:gd name="connsiteY122" fmla="*/ 152104 h 950519"/>
                <a:gd name="connsiteX123" fmla="*/ 384919 w 989357"/>
                <a:gd name="connsiteY123" fmla="*/ 56121 h 950519"/>
                <a:gd name="connsiteX124" fmla="*/ 157682 w 989357"/>
                <a:gd name="connsiteY124" fmla="*/ 285172 h 950519"/>
                <a:gd name="connsiteX125" fmla="*/ 259647 w 989357"/>
                <a:gd name="connsiteY125" fmla="*/ 230999 h 950519"/>
                <a:gd name="connsiteX126" fmla="*/ 237433 w 989357"/>
                <a:gd name="connsiteY126" fmla="*/ 585119 h 950519"/>
                <a:gd name="connsiteX127" fmla="*/ 77930 w 989357"/>
                <a:gd name="connsiteY127" fmla="*/ 353159 h 950519"/>
                <a:gd name="connsiteX128" fmla="*/ 157682 w 989357"/>
                <a:gd name="connsiteY128" fmla="*/ 285172 h 950519"/>
                <a:gd name="connsiteX129" fmla="*/ 133647 w 989357"/>
                <a:gd name="connsiteY129" fmla="*/ 694190 h 950519"/>
                <a:gd name="connsiteX130" fmla="*/ 19664 w 989357"/>
                <a:gd name="connsiteY130" fmla="*/ 694190 h 950519"/>
                <a:gd name="connsiteX131" fmla="*/ 14930 w 989357"/>
                <a:gd name="connsiteY131" fmla="*/ 482228 h 950519"/>
                <a:gd name="connsiteX132" fmla="*/ 69555 w 989357"/>
                <a:gd name="connsiteY132" fmla="*/ 366612 h 950519"/>
                <a:gd name="connsiteX133" fmla="*/ 233791 w 989357"/>
                <a:gd name="connsiteY133" fmla="*/ 605842 h 950519"/>
                <a:gd name="connsiteX134" fmla="*/ 133647 w 989357"/>
                <a:gd name="connsiteY134" fmla="*/ 694190 h 950519"/>
                <a:gd name="connsiteX135" fmla="*/ 386739 w 989357"/>
                <a:gd name="connsiteY135" fmla="*/ 644744 h 950519"/>
                <a:gd name="connsiteX136" fmla="*/ 384554 w 989357"/>
                <a:gd name="connsiteY136" fmla="*/ 643654 h 950519"/>
                <a:gd name="connsiteX137" fmla="*/ 258919 w 989357"/>
                <a:gd name="connsiteY137" fmla="*/ 604024 h 950519"/>
                <a:gd name="connsiteX138" fmla="*/ 491254 w 989357"/>
                <a:gd name="connsiteY138" fmla="*/ 418603 h 950519"/>
                <a:gd name="connsiteX139" fmla="*/ 509098 w 989357"/>
                <a:gd name="connsiteY139" fmla="*/ 742545 h 950519"/>
                <a:gd name="connsiteX140" fmla="*/ 386739 w 989357"/>
                <a:gd name="connsiteY140" fmla="*/ 644744 h 950519"/>
                <a:gd name="connsiteX141" fmla="*/ 522207 w 989357"/>
                <a:gd name="connsiteY141" fmla="*/ 776721 h 950519"/>
                <a:gd name="connsiteX142" fmla="*/ 649664 w 989357"/>
                <a:gd name="connsiteY142" fmla="*/ 943964 h 950519"/>
                <a:gd name="connsiteX143" fmla="*/ 513832 w 989357"/>
                <a:gd name="connsiteY143" fmla="*/ 943964 h 950519"/>
                <a:gd name="connsiteX144" fmla="*/ 522207 w 989357"/>
                <a:gd name="connsiteY144" fmla="*/ 776721 h 950519"/>
                <a:gd name="connsiteX145" fmla="*/ 951190 w 989357"/>
                <a:gd name="connsiteY145" fmla="*/ 591663 h 950519"/>
                <a:gd name="connsiteX146" fmla="*/ 835387 w 989357"/>
                <a:gd name="connsiteY146" fmla="*/ 747272 h 950519"/>
                <a:gd name="connsiteX147" fmla="*/ 758912 w 989357"/>
                <a:gd name="connsiteY147" fmla="*/ 554942 h 950519"/>
                <a:gd name="connsiteX148" fmla="*/ 979959 w 989357"/>
                <a:gd name="connsiteY148" fmla="*/ 442962 h 950519"/>
                <a:gd name="connsiteX149" fmla="*/ 951190 w 989357"/>
                <a:gd name="connsiteY149" fmla="*/ 591663 h 950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</a:cxnLst>
              <a:rect l="l" t="t" r="r" b="b"/>
              <a:pathLst>
                <a:path w="989357" h="950519">
                  <a:moveTo>
                    <a:pt x="997074" y="430237"/>
                  </a:moveTo>
                  <a:cubicBezTo>
                    <a:pt x="997074" y="429510"/>
                    <a:pt x="997074" y="429146"/>
                    <a:pt x="997074" y="428419"/>
                  </a:cubicBezTo>
                  <a:cubicBezTo>
                    <a:pt x="997074" y="428056"/>
                    <a:pt x="996710" y="427692"/>
                    <a:pt x="996710" y="427328"/>
                  </a:cubicBezTo>
                  <a:cubicBezTo>
                    <a:pt x="996710" y="426965"/>
                    <a:pt x="996710" y="426601"/>
                    <a:pt x="996346" y="426601"/>
                  </a:cubicBezTo>
                  <a:cubicBezTo>
                    <a:pt x="996346" y="426238"/>
                    <a:pt x="995982" y="426238"/>
                    <a:pt x="995618" y="425874"/>
                  </a:cubicBezTo>
                  <a:cubicBezTo>
                    <a:pt x="995618" y="425510"/>
                    <a:pt x="995253" y="425510"/>
                    <a:pt x="995253" y="425147"/>
                  </a:cubicBezTo>
                  <a:lnTo>
                    <a:pt x="901300" y="315348"/>
                  </a:lnTo>
                  <a:lnTo>
                    <a:pt x="890011" y="96841"/>
                  </a:lnTo>
                  <a:cubicBezTo>
                    <a:pt x="890011" y="93933"/>
                    <a:pt x="888190" y="91388"/>
                    <a:pt x="885277" y="90297"/>
                  </a:cubicBezTo>
                  <a:cubicBezTo>
                    <a:pt x="882728" y="89206"/>
                    <a:pt x="879450" y="89933"/>
                    <a:pt x="877629" y="92115"/>
                  </a:cubicBezTo>
                  <a:lnTo>
                    <a:pt x="764375" y="206640"/>
                  </a:lnTo>
                  <a:lnTo>
                    <a:pt x="691178" y="215002"/>
                  </a:lnTo>
                  <a:lnTo>
                    <a:pt x="698098" y="7402"/>
                  </a:lnTo>
                  <a:cubicBezTo>
                    <a:pt x="698098" y="5221"/>
                    <a:pt x="697005" y="3040"/>
                    <a:pt x="695549" y="1586"/>
                  </a:cubicBezTo>
                  <a:cubicBezTo>
                    <a:pt x="693728" y="131"/>
                    <a:pt x="691543" y="-232"/>
                    <a:pt x="689358" y="131"/>
                  </a:cubicBezTo>
                  <a:cubicBezTo>
                    <a:pt x="679890" y="2676"/>
                    <a:pt x="540051" y="36125"/>
                    <a:pt x="538595" y="36488"/>
                  </a:cubicBezTo>
                  <a:cubicBezTo>
                    <a:pt x="537502" y="36852"/>
                    <a:pt x="536410" y="37216"/>
                    <a:pt x="535682" y="37943"/>
                  </a:cubicBezTo>
                  <a:lnTo>
                    <a:pt x="433716" y="126290"/>
                  </a:lnTo>
                  <a:lnTo>
                    <a:pt x="394023" y="40488"/>
                  </a:lnTo>
                  <a:cubicBezTo>
                    <a:pt x="392930" y="38306"/>
                    <a:pt x="391109" y="36852"/>
                    <a:pt x="388560" y="36488"/>
                  </a:cubicBezTo>
                  <a:cubicBezTo>
                    <a:pt x="386375" y="36125"/>
                    <a:pt x="383826" y="36852"/>
                    <a:pt x="382005" y="38670"/>
                  </a:cubicBezTo>
                  <a:lnTo>
                    <a:pt x="262925" y="157558"/>
                  </a:lnTo>
                  <a:cubicBezTo>
                    <a:pt x="262925" y="157558"/>
                    <a:pt x="262925" y="157921"/>
                    <a:pt x="262561" y="157921"/>
                  </a:cubicBezTo>
                  <a:cubicBezTo>
                    <a:pt x="262196" y="158285"/>
                    <a:pt x="261832" y="159012"/>
                    <a:pt x="261468" y="159739"/>
                  </a:cubicBezTo>
                  <a:cubicBezTo>
                    <a:pt x="261468" y="159739"/>
                    <a:pt x="261104" y="160103"/>
                    <a:pt x="261104" y="160103"/>
                  </a:cubicBezTo>
                  <a:cubicBezTo>
                    <a:pt x="261104" y="160103"/>
                    <a:pt x="261104" y="160103"/>
                    <a:pt x="261104" y="160466"/>
                  </a:cubicBezTo>
                  <a:cubicBezTo>
                    <a:pt x="260740" y="161194"/>
                    <a:pt x="260740" y="161921"/>
                    <a:pt x="260740" y="162648"/>
                  </a:cubicBezTo>
                  <a:cubicBezTo>
                    <a:pt x="260740" y="162648"/>
                    <a:pt x="260740" y="162648"/>
                    <a:pt x="260740" y="162648"/>
                  </a:cubicBezTo>
                  <a:lnTo>
                    <a:pt x="260740" y="214275"/>
                  </a:lnTo>
                  <a:lnTo>
                    <a:pt x="150398" y="272810"/>
                  </a:lnTo>
                  <a:cubicBezTo>
                    <a:pt x="150034" y="273174"/>
                    <a:pt x="149306" y="273537"/>
                    <a:pt x="148942" y="273537"/>
                  </a:cubicBezTo>
                  <a:lnTo>
                    <a:pt x="63728" y="346252"/>
                  </a:lnTo>
                  <a:cubicBezTo>
                    <a:pt x="63364" y="346615"/>
                    <a:pt x="63364" y="346615"/>
                    <a:pt x="63000" y="346979"/>
                  </a:cubicBezTo>
                  <a:cubicBezTo>
                    <a:pt x="62636" y="347343"/>
                    <a:pt x="62271" y="347706"/>
                    <a:pt x="61907" y="348433"/>
                  </a:cubicBezTo>
                  <a:cubicBezTo>
                    <a:pt x="61907" y="348433"/>
                    <a:pt x="61543" y="348797"/>
                    <a:pt x="61543" y="348797"/>
                  </a:cubicBezTo>
                  <a:lnTo>
                    <a:pt x="728" y="477501"/>
                  </a:lnTo>
                  <a:cubicBezTo>
                    <a:pt x="364" y="478592"/>
                    <a:pt x="0" y="479683"/>
                    <a:pt x="0" y="480773"/>
                  </a:cubicBezTo>
                  <a:lnTo>
                    <a:pt x="4734" y="701825"/>
                  </a:lnTo>
                  <a:cubicBezTo>
                    <a:pt x="4734" y="705825"/>
                    <a:pt x="8012" y="709097"/>
                    <a:pt x="12017" y="709097"/>
                  </a:cubicBezTo>
                  <a:lnTo>
                    <a:pt x="135832" y="709097"/>
                  </a:lnTo>
                  <a:cubicBezTo>
                    <a:pt x="137653" y="709097"/>
                    <a:pt x="139474" y="708370"/>
                    <a:pt x="140566" y="707279"/>
                  </a:cubicBezTo>
                  <a:lnTo>
                    <a:pt x="244353" y="615295"/>
                  </a:lnTo>
                  <a:lnTo>
                    <a:pt x="377636" y="657469"/>
                  </a:lnTo>
                  <a:lnTo>
                    <a:pt x="507277" y="761088"/>
                  </a:lnTo>
                  <a:lnTo>
                    <a:pt x="497809" y="951599"/>
                  </a:lnTo>
                  <a:cubicBezTo>
                    <a:pt x="497809" y="953417"/>
                    <a:pt x="498537" y="955599"/>
                    <a:pt x="499630" y="957053"/>
                  </a:cubicBezTo>
                  <a:cubicBezTo>
                    <a:pt x="501086" y="958507"/>
                    <a:pt x="502907" y="959234"/>
                    <a:pt x="505092" y="959234"/>
                  </a:cubicBezTo>
                  <a:lnTo>
                    <a:pt x="663138" y="959234"/>
                  </a:lnTo>
                  <a:cubicBezTo>
                    <a:pt x="663138" y="959234"/>
                    <a:pt x="663138" y="959234"/>
                    <a:pt x="663138" y="959234"/>
                  </a:cubicBezTo>
                  <a:cubicBezTo>
                    <a:pt x="663138" y="959234"/>
                    <a:pt x="663138" y="959234"/>
                    <a:pt x="663138" y="959234"/>
                  </a:cubicBezTo>
                  <a:cubicBezTo>
                    <a:pt x="664231" y="959234"/>
                    <a:pt x="664959" y="958871"/>
                    <a:pt x="665688" y="958507"/>
                  </a:cubicBezTo>
                  <a:cubicBezTo>
                    <a:pt x="666052" y="958507"/>
                    <a:pt x="666052" y="958144"/>
                    <a:pt x="666416" y="958144"/>
                  </a:cubicBezTo>
                  <a:cubicBezTo>
                    <a:pt x="666780" y="958144"/>
                    <a:pt x="667144" y="957780"/>
                    <a:pt x="667508" y="957780"/>
                  </a:cubicBezTo>
                  <a:cubicBezTo>
                    <a:pt x="667873" y="957780"/>
                    <a:pt x="667873" y="957417"/>
                    <a:pt x="667873" y="957053"/>
                  </a:cubicBezTo>
                  <a:cubicBezTo>
                    <a:pt x="667873" y="957053"/>
                    <a:pt x="668237" y="956689"/>
                    <a:pt x="668237" y="956689"/>
                  </a:cubicBezTo>
                  <a:lnTo>
                    <a:pt x="834294" y="770904"/>
                  </a:lnTo>
                  <a:cubicBezTo>
                    <a:pt x="834659" y="770904"/>
                    <a:pt x="835023" y="770904"/>
                    <a:pt x="835023" y="770904"/>
                  </a:cubicBezTo>
                  <a:cubicBezTo>
                    <a:pt x="836115" y="770541"/>
                    <a:pt x="836844" y="769813"/>
                    <a:pt x="837208" y="769450"/>
                  </a:cubicBezTo>
                  <a:cubicBezTo>
                    <a:pt x="837208" y="769450"/>
                    <a:pt x="837208" y="769086"/>
                    <a:pt x="837572" y="769086"/>
                  </a:cubicBezTo>
                  <a:cubicBezTo>
                    <a:pt x="837936" y="768723"/>
                    <a:pt x="838300" y="767995"/>
                    <a:pt x="838664" y="767632"/>
                  </a:cubicBezTo>
                  <a:cubicBezTo>
                    <a:pt x="838664" y="767268"/>
                    <a:pt x="839028" y="767268"/>
                    <a:pt x="839028" y="766905"/>
                  </a:cubicBezTo>
                  <a:cubicBezTo>
                    <a:pt x="839392" y="766178"/>
                    <a:pt x="839392" y="765450"/>
                    <a:pt x="839392" y="764723"/>
                  </a:cubicBezTo>
                  <a:cubicBezTo>
                    <a:pt x="839392" y="764723"/>
                    <a:pt x="839392" y="764360"/>
                    <a:pt x="839392" y="764360"/>
                  </a:cubicBezTo>
                  <a:cubicBezTo>
                    <a:pt x="839392" y="764360"/>
                    <a:pt x="839392" y="764360"/>
                    <a:pt x="839392" y="764360"/>
                  </a:cubicBezTo>
                  <a:cubicBezTo>
                    <a:pt x="839392" y="764360"/>
                    <a:pt x="839392" y="764360"/>
                    <a:pt x="839392" y="764360"/>
                  </a:cubicBezTo>
                  <a:cubicBezTo>
                    <a:pt x="839392" y="764360"/>
                    <a:pt x="839392" y="764360"/>
                    <a:pt x="839392" y="764360"/>
                  </a:cubicBezTo>
                  <a:lnTo>
                    <a:pt x="962115" y="599662"/>
                  </a:lnTo>
                  <a:cubicBezTo>
                    <a:pt x="962843" y="598934"/>
                    <a:pt x="963207" y="597844"/>
                    <a:pt x="963571" y="596753"/>
                  </a:cubicBezTo>
                  <a:lnTo>
                    <a:pt x="995618" y="431691"/>
                  </a:lnTo>
                  <a:cubicBezTo>
                    <a:pt x="997074" y="430600"/>
                    <a:pt x="997074" y="430600"/>
                    <a:pt x="997074" y="430237"/>
                  </a:cubicBezTo>
                  <a:close/>
                  <a:moveTo>
                    <a:pt x="664595" y="939965"/>
                  </a:moveTo>
                  <a:lnTo>
                    <a:pt x="532040" y="765450"/>
                  </a:lnTo>
                  <a:lnTo>
                    <a:pt x="816450" y="770541"/>
                  </a:lnTo>
                  <a:lnTo>
                    <a:pt x="664595" y="939965"/>
                  </a:lnTo>
                  <a:close/>
                  <a:moveTo>
                    <a:pt x="275306" y="219002"/>
                  </a:moveTo>
                  <a:cubicBezTo>
                    <a:pt x="275306" y="218638"/>
                    <a:pt x="275306" y="218638"/>
                    <a:pt x="275306" y="219002"/>
                  </a:cubicBezTo>
                  <a:cubicBezTo>
                    <a:pt x="275306" y="218638"/>
                    <a:pt x="275306" y="218638"/>
                    <a:pt x="275306" y="218638"/>
                  </a:cubicBezTo>
                  <a:lnTo>
                    <a:pt x="275306" y="180826"/>
                  </a:lnTo>
                  <a:lnTo>
                    <a:pt x="488340" y="402242"/>
                  </a:lnTo>
                  <a:lnTo>
                    <a:pt x="251999" y="590936"/>
                  </a:lnTo>
                  <a:lnTo>
                    <a:pt x="275306" y="219002"/>
                  </a:lnTo>
                  <a:close/>
                  <a:moveTo>
                    <a:pt x="425341" y="146651"/>
                  </a:moveTo>
                  <a:lnTo>
                    <a:pt x="484699" y="377883"/>
                  </a:lnTo>
                  <a:lnTo>
                    <a:pt x="282589" y="167738"/>
                  </a:lnTo>
                  <a:lnTo>
                    <a:pt x="425341" y="146651"/>
                  </a:lnTo>
                  <a:close/>
                  <a:moveTo>
                    <a:pt x="441364" y="149559"/>
                  </a:moveTo>
                  <a:lnTo>
                    <a:pt x="670057" y="226273"/>
                  </a:lnTo>
                  <a:lnTo>
                    <a:pt x="502907" y="388790"/>
                  </a:lnTo>
                  <a:lnTo>
                    <a:pt x="441364" y="149559"/>
                  </a:lnTo>
                  <a:close/>
                  <a:moveTo>
                    <a:pt x="741797" y="535673"/>
                  </a:moveTo>
                  <a:lnTo>
                    <a:pt x="509826" y="402242"/>
                  </a:lnTo>
                  <a:lnTo>
                    <a:pt x="679161" y="237544"/>
                  </a:lnTo>
                  <a:lnTo>
                    <a:pt x="741797" y="535673"/>
                  </a:lnTo>
                  <a:close/>
                  <a:moveTo>
                    <a:pt x="738884" y="550943"/>
                  </a:moveTo>
                  <a:lnTo>
                    <a:pt x="523664" y="742545"/>
                  </a:lnTo>
                  <a:lnTo>
                    <a:pt x="505820" y="416785"/>
                  </a:lnTo>
                  <a:lnTo>
                    <a:pt x="738884" y="550943"/>
                  </a:lnTo>
                  <a:close/>
                  <a:moveTo>
                    <a:pt x="535682" y="750908"/>
                  </a:moveTo>
                  <a:lnTo>
                    <a:pt x="746531" y="563304"/>
                  </a:lnTo>
                  <a:lnTo>
                    <a:pt x="823005" y="755998"/>
                  </a:lnTo>
                  <a:lnTo>
                    <a:pt x="535682" y="750908"/>
                  </a:lnTo>
                  <a:close/>
                  <a:moveTo>
                    <a:pt x="755635" y="530583"/>
                  </a:moveTo>
                  <a:lnTo>
                    <a:pt x="693728" y="235726"/>
                  </a:lnTo>
                  <a:lnTo>
                    <a:pt x="884184" y="321165"/>
                  </a:lnTo>
                  <a:lnTo>
                    <a:pt x="755635" y="530583"/>
                  </a:lnTo>
                  <a:close/>
                  <a:moveTo>
                    <a:pt x="895473" y="330255"/>
                  </a:moveTo>
                  <a:lnTo>
                    <a:pt x="978502" y="427328"/>
                  </a:lnTo>
                  <a:lnTo>
                    <a:pt x="772023" y="532037"/>
                  </a:lnTo>
                  <a:lnTo>
                    <a:pt x="895473" y="330255"/>
                  </a:lnTo>
                  <a:close/>
                  <a:moveTo>
                    <a:pt x="768745" y="220819"/>
                  </a:moveTo>
                  <a:cubicBezTo>
                    <a:pt x="770566" y="220456"/>
                    <a:pt x="772023" y="219729"/>
                    <a:pt x="773115" y="218638"/>
                  </a:cubicBezTo>
                  <a:lnTo>
                    <a:pt x="876537" y="113929"/>
                  </a:lnTo>
                  <a:lnTo>
                    <a:pt x="886734" y="306259"/>
                  </a:lnTo>
                  <a:lnTo>
                    <a:pt x="710843" y="227364"/>
                  </a:lnTo>
                  <a:lnTo>
                    <a:pt x="768745" y="220819"/>
                  </a:lnTo>
                  <a:close/>
                  <a:moveTo>
                    <a:pt x="543693" y="50304"/>
                  </a:moveTo>
                  <a:cubicBezTo>
                    <a:pt x="558259" y="46668"/>
                    <a:pt x="652213" y="24127"/>
                    <a:pt x="683532" y="16492"/>
                  </a:cubicBezTo>
                  <a:lnTo>
                    <a:pt x="676976" y="213184"/>
                  </a:lnTo>
                  <a:lnTo>
                    <a:pt x="445370" y="135380"/>
                  </a:lnTo>
                  <a:lnTo>
                    <a:pt x="543693" y="50304"/>
                  </a:lnTo>
                  <a:close/>
                  <a:moveTo>
                    <a:pt x="384919" y="56121"/>
                  </a:moveTo>
                  <a:lnTo>
                    <a:pt x="420242" y="132471"/>
                  </a:lnTo>
                  <a:lnTo>
                    <a:pt x="288780" y="152104"/>
                  </a:lnTo>
                  <a:lnTo>
                    <a:pt x="384919" y="56121"/>
                  </a:lnTo>
                  <a:close/>
                  <a:moveTo>
                    <a:pt x="157682" y="285172"/>
                  </a:moveTo>
                  <a:lnTo>
                    <a:pt x="259647" y="230999"/>
                  </a:lnTo>
                  <a:lnTo>
                    <a:pt x="237433" y="585119"/>
                  </a:lnTo>
                  <a:lnTo>
                    <a:pt x="77930" y="353159"/>
                  </a:lnTo>
                  <a:lnTo>
                    <a:pt x="157682" y="285172"/>
                  </a:lnTo>
                  <a:close/>
                  <a:moveTo>
                    <a:pt x="133647" y="694190"/>
                  </a:moveTo>
                  <a:lnTo>
                    <a:pt x="19664" y="694190"/>
                  </a:lnTo>
                  <a:lnTo>
                    <a:pt x="14930" y="482228"/>
                  </a:lnTo>
                  <a:lnTo>
                    <a:pt x="69555" y="366612"/>
                  </a:lnTo>
                  <a:lnTo>
                    <a:pt x="233791" y="605842"/>
                  </a:lnTo>
                  <a:lnTo>
                    <a:pt x="133647" y="694190"/>
                  </a:lnTo>
                  <a:close/>
                  <a:moveTo>
                    <a:pt x="386739" y="644744"/>
                  </a:moveTo>
                  <a:cubicBezTo>
                    <a:pt x="386011" y="644017"/>
                    <a:pt x="385283" y="643654"/>
                    <a:pt x="384554" y="643654"/>
                  </a:cubicBezTo>
                  <a:lnTo>
                    <a:pt x="258919" y="604024"/>
                  </a:lnTo>
                  <a:lnTo>
                    <a:pt x="491254" y="418603"/>
                  </a:lnTo>
                  <a:lnTo>
                    <a:pt x="509098" y="742545"/>
                  </a:lnTo>
                  <a:lnTo>
                    <a:pt x="386739" y="644744"/>
                  </a:lnTo>
                  <a:close/>
                  <a:moveTo>
                    <a:pt x="522207" y="776721"/>
                  </a:moveTo>
                  <a:lnTo>
                    <a:pt x="649664" y="943964"/>
                  </a:lnTo>
                  <a:lnTo>
                    <a:pt x="513832" y="943964"/>
                  </a:lnTo>
                  <a:lnTo>
                    <a:pt x="522207" y="776721"/>
                  </a:lnTo>
                  <a:close/>
                  <a:moveTo>
                    <a:pt x="951190" y="591663"/>
                  </a:moveTo>
                  <a:lnTo>
                    <a:pt x="835387" y="747272"/>
                  </a:lnTo>
                  <a:lnTo>
                    <a:pt x="758912" y="554942"/>
                  </a:lnTo>
                  <a:lnTo>
                    <a:pt x="979959" y="442962"/>
                  </a:lnTo>
                  <a:lnTo>
                    <a:pt x="951190" y="591663"/>
                  </a:lnTo>
                  <a:close/>
                </a:path>
              </a:pathLst>
            </a:custGeom>
            <a:grpFill/>
            <a:ln w="95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/>
            </a:p>
          </p:txBody>
        </p:sp>
      </p:grpSp>
      <p:grpSp>
        <p:nvGrpSpPr>
          <p:cNvPr id="51" name="Groupe 50">
            <a:extLst>
              <a:ext uri="{FF2B5EF4-FFF2-40B4-BE49-F238E27FC236}">
                <a16:creationId xmlns:a16="http://schemas.microsoft.com/office/drawing/2014/main" id="{9B4C6943-A38D-7732-4AF8-E6B326F89BEE}"/>
              </a:ext>
            </a:extLst>
          </p:cNvPr>
          <p:cNvGrpSpPr/>
          <p:nvPr/>
        </p:nvGrpSpPr>
        <p:grpSpPr>
          <a:xfrm>
            <a:off x="-3175" y="724954"/>
            <a:ext cx="22846205" cy="1666500"/>
            <a:chOff x="-3175" y="724954"/>
            <a:chExt cx="22846205" cy="1666500"/>
          </a:xfrm>
        </p:grpSpPr>
        <p:sp>
          <p:nvSpPr>
            <p:cNvPr id="52" name="Title 1">
              <a:extLst>
                <a:ext uri="{FF2B5EF4-FFF2-40B4-BE49-F238E27FC236}">
                  <a16:creationId xmlns:a16="http://schemas.microsoft.com/office/drawing/2014/main" id="{AE829443-9FCA-061D-2675-F8873225E00D}"/>
                </a:ext>
              </a:extLst>
            </p:cNvPr>
            <p:cNvSpPr txBox="1">
              <a:spLocks/>
            </p:cNvSpPr>
            <p:nvPr/>
          </p:nvSpPr>
          <p:spPr>
            <a:xfrm>
              <a:off x="1630255" y="1375097"/>
              <a:ext cx="21071431" cy="1016357"/>
            </a:xfrm>
            <a:prstGeom prst="rect">
              <a:avLst/>
            </a:prstGeom>
          </p:spPr>
          <p:txBody>
            <a:bodyPr/>
            <a:lstStyle>
              <a:lvl1pPr algn="l" defTabSz="1827213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lang="en-US" sz="6000" kern="1200">
                  <a:solidFill>
                    <a:schemeClr val="tx1"/>
                  </a:solidFill>
                  <a:latin typeface="Lato Light" charset="0"/>
                  <a:ea typeface="Lato Light" charset="0"/>
                  <a:cs typeface="Lato Light" charset="0"/>
                </a:defRPr>
              </a:lvl1pPr>
              <a:lvl2pPr algn="l" defTabSz="1827213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6000">
                  <a:solidFill>
                    <a:schemeClr val="tx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defRPr>
              </a:lvl2pPr>
              <a:lvl3pPr algn="l" defTabSz="1827213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6000">
                  <a:solidFill>
                    <a:schemeClr val="tx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defRPr>
              </a:lvl3pPr>
              <a:lvl4pPr algn="l" defTabSz="1827213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6000">
                  <a:solidFill>
                    <a:schemeClr val="tx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defRPr>
              </a:lvl4pPr>
              <a:lvl5pPr algn="l" defTabSz="1827213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6000">
                  <a:solidFill>
                    <a:schemeClr val="tx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defRPr>
              </a:lvl5pPr>
              <a:lvl6pPr marL="457200" algn="l" defTabSz="1827213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6000">
                  <a:solidFill>
                    <a:schemeClr val="tx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defRPr>
              </a:lvl6pPr>
              <a:lvl7pPr marL="914400" algn="l" defTabSz="1827213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6000">
                  <a:solidFill>
                    <a:schemeClr val="tx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defRPr>
              </a:lvl7pPr>
              <a:lvl8pPr marL="1371600" algn="l" defTabSz="1827213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6000">
                  <a:solidFill>
                    <a:schemeClr val="tx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defRPr>
              </a:lvl8pPr>
              <a:lvl9pPr marL="1828800" algn="l" defTabSz="1827213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6000">
                  <a:solidFill>
                    <a:schemeClr val="tx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defRPr>
              </a:lvl9pPr>
            </a:lstStyle>
            <a:p>
              <a:pPr eaLnBrk="1" hangingPunct="1"/>
              <a:r>
                <a:rPr lang="fr-FR" sz="7200" b="1" dirty="0">
                  <a:solidFill>
                    <a:schemeClr val="accent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Création de la mise à jour </a:t>
              </a:r>
              <a:r>
                <a:rPr lang="fr-FR" sz="7200" b="1" dirty="0">
                  <a:solidFill>
                    <a:schemeClr val="tx2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en Batch</a:t>
              </a:r>
            </a:p>
          </p:txBody>
        </p:sp>
        <p:grpSp>
          <p:nvGrpSpPr>
            <p:cNvPr id="53" name="Groupe 52">
              <a:extLst>
                <a:ext uri="{FF2B5EF4-FFF2-40B4-BE49-F238E27FC236}">
                  <a16:creationId xmlns:a16="http://schemas.microsoft.com/office/drawing/2014/main" id="{D3D51AB8-06A8-1CBC-FB61-7A6E25EC3384}"/>
                </a:ext>
              </a:extLst>
            </p:cNvPr>
            <p:cNvGrpSpPr/>
            <p:nvPr/>
          </p:nvGrpSpPr>
          <p:grpSpPr>
            <a:xfrm>
              <a:off x="-3175" y="724954"/>
              <a:ext cx="22846205" cy="1145940"/>
              <a:chOff x="-3175" y="724954"/>
              <a:chExt cx="22846205" cy="1145940"/>
            </a:xfrm>
          </p:grpSpPr>
          <p:grpSp>
            <p:nvGrpSpPr>
              <p:cNvPr id="54" name="Groupe 53">
                <a:extLst>
                  <a:ext uri="{FF2B5EF4-FFF2-40B4-BE49-F238E27FC236}">
                    <a16:creationId xmlns:a16="http://schemas.microsoft.com/office/drawing/2014/main" id="{B0EA70A5-B1F8-7C7B-0982-1B0C66CD1474}"/>
                  </a:ext>
                </a:extLst>
              </p:cNvPr>
              <p:cNvGrpSpPr/>
              <p:nvPr/>
            </p:nvGrpSpPr>
            <p:grpSpPr>
              <a:xfrm>
                <a:off x="-3175" y="1825175"/>
                <a:ext cx="1081827" cy="45719"/>
                <a:chOff x="-3175" y="1825175"/>
                <a:chExt cx="1081827" cy="45719"/>
              </a:xfrm>
            </p:grpSpPr>
            <p:sp>
              <p:nvSpPr>
                <p:cNvPr id="56" name="Rectangle 55">
                  <a:extLst>
                    <a:ext uri="{FF2B5EF4-FFF2-40B4-BE49-F238E27FC236}">
                      <a16:creationId xmlns:a16="http://schemas.microsoft.com/office/drawing/2014/main" id="{68D100A5-DC33-194C-19D0-0368408464E8}"/>
                    </a:ext>
                  </a:extLst>
                </p:cNvPr>
                <p:cNvSpPr/>
                <p:nvPr/>
              </p:nvSpPr>
              <p:spPr>
                <a:xfrm>
                  <a:off x="-3175" y="1825175"/>
                  <a:ext cx="530225" cy="45719"/>
                </a:xfrm>
                <a:prstGeom prst="rect">
                  <a:avLst/>
                </a:prstGeom>
                <a:solidFill>
                  <a:schemeClr val="accent2"/>
                </a:solidFill>
                <a:ln w="28575">
                  <a:solidFill>
                    <a:schemeClr val="accent2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dirty="0"/>
                </a:p>
              </p:txBody>
            </p:sp>
            <p:sp>
              <p:nvSpPr>
                <p:cNvPr id="57" name="Rectangle 56">
                  <a:extLst>
                    <a:ext uri="{FF2B5EF4-FFF2-40B4-BE49-F238E27FC236}">
                      <a16:creationId xmlns:a16="http://schemas.microsoft.com/office/drawing/2014/main" id="{3D667550-B960-180C-D9B0-9FB6D2CC502F}"/>
                    </a:ext>
                  </a:extLst>
                </p:cNvPr>
                <p:cNvSpPr/>
                <p:nvPr/>
              </p:nvSpPr>
              <p:spPr>
                <a:xfrm>
                  <a:off x="548427" y="1825175"/>
                  <a:ext cx="530225" cy="45719"/>
                </a:xfrm>
                <a:prstGeom prst="rect">
                  <a:avLst/>
                </a:prstGeom>
                <a:solidFill>
                  <a:schemeClr val="tx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dirty="0"/>
                </a:p>
              </p:txBody>
            </p:sp>
          </p:grpSp>
          <p:pic>
            <p:nvPicPr>
              <p:cNvPr id="55" name="Image 54">
                <a:extLst>
                  <a:ext uri="{FF2B5EF4-FFF2-40B4-BE49-F238E27FC236}">
                    <a16:creationId xmlns:a16="http://schemas.microsoft.com/office/drawing/2014/main" id="{82C1B11A-D0CE-C334-21AA-D864A60B76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645401" y="724954"/>
                <a:ext cx="21197629" cy="603556"/>
              </a:xfrm>
              <a:prstGeom prst="rect">
                <a:avLst/>
              </a:prstGeom>
            </p:spPr>
          </p:pic>
        </p:grpSp>
      </p:grp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087C08F1-3AE4-97FA-5524-CE537F46AEE3}"/>
              </a:ext>
            </a:extLst>
          </p:cNvPr>
          <p:cNvSpPr txBox="1">
            <a:spLocks/>
          </p:cNvSpPr>
          <p:nvPr/>
        </p:nvSpPr>
        <p:spPr>
          <a:xfrm>
            <a:off x="9867557" y="11201400"/>
            <a:ext cx="4596825" cy="799578"/>
          </a:xfrm>
          <a:prstGeom prst="rect">
            <a:avLst/>
          </a:prstGeom>
        </p:spPr>
        <p:txBody>
          <a:bodyPr/>
          <a:lstStyle>
            <a:lvl1pPr marL="455613" indent="-455613" algn="l" defTabSz="1827213" rtl="0" fontAlgn="base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en-US" sz="4800" kern="1200" dirty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defRPr>
            </a:lvl1pPr>
            <a:lvl2pPr marL="1370013" indent="-455613" algn="l" defTabSz="1827213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en-US" sz="4000" kern="1200" dirty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defRPr>
            </a:lvl2pPr>
            <a:lvl3pPr marL="2284413" indent="-455613" algn="l" defTabSz="1827213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en-US" sz="3600" kern="1200" dirty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defRPr>
            </a:lvl3pPr>
            <a:lvl4pPr marL="3198813" indent="-455613" algn="l" defTabSz="1827213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en-US" sz="3200" kern="1200" dirty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defRPr>
            </a:lvl4pPr>
            <a:lvl5pPr marL="4113213" indent="-455613" algn="l" defTabSz="1827213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en-US" sz="3200" kern="1200" dirty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defRPr>
            </a:lvl5pPr>
            <a:lvl6pPr marL="5028194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411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628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84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eaLnBrk="1" hangingPunct="1">
              <a:buNone/>
            </a:pPr>
            <a:r>
              <a:rPr lang="fr-FR" sz="4400" b="1" dirty="0">
                <a:solidFill>
                  <a:schemeClr val="tx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SELECT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5D606725-8770-A357-9FDA-4D2E4CDCACD0}"/>
              </a:ext>
            </a:extLst>
          </p:cNvPr>
          <p:cNvSpPr txBox="1">
            <a:spLocks/>
          </p:cNvSpPr>
          <p:nvPr/>
        </p:nvSpPr>
        <p:spPr>
          <a:xfrm>
            <a:off x="1675964" y="2394701"/>
            <a:ext cx="21025723" cy="424699"/>
          </a:xfrm>
          <a:prstGeom prst="rect">
            <a:avLst/>
          </a:prstGeom>
        </p:spPr>
        <p:txBody>
          <a:bodyPr/>
          <a:lstStyle>
            <a:lvl1pPr marL="455613" indent="-455613" algn="l" defTabSz="1827213" rtl="0" fontAlgn="base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en-US" sz="4800" kern="1200" dirty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defRPr>
            </a:lvl1pPr>
            <a:lvl2pPr marL="1370013" indent="-455613" algn="l" defTabSz="1827213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en-US" sz="4000" kern="1200" dirty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defRPr>
            </a:lvl2pPr>
            <a:lvl3pPr marL="2284413" indent="-455613" algn="l" defTabSz="1827213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en-US" sz="3600" kern="1200" dirty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defRPr>
            </a:lvl3pPr>
            <a:lvl4pPr marL="3198813" indent="-455613" algn="l" defTabSz="1827213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en-US" sz="3200" kern="1200" dirty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defRPr>
            </a:lvl4pPr>
            <a:lvl5pPr marL="4113213" indent="-455613" algn="l" defTabSz="1827213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en-US" sz="3200" kern="1200" dirty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defRPr>
            </a:lvl5pPr>
            <a:lvl6pPr marL="5028194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411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628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84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hangingPunct="1">
              <a:buNone/>
            </a:pPr>
            <a:r>
              <a:rPr lang="fr-FR" sz="4400" dirty="0">
                <a:solidFill>
                  <a:schemeClr val="accent5"/>
                </a:solidFill>
                <a:latin typeface="Geomanist" panose="02000503000000020004" pitchFamily="50" charset="0"/>
              </a:rPr>
              <a:t>Start </a:t>
            </a:r>
            <a:r>
              <a:rPr lang="fr-FR" sz="4400" dirty="0" err="1">
                <a:solidFill>
                  <a:schemeClr val="accent5"/>
                </a:solidFill>
                <a:latin typeface="Geomanist" panose="02000503000000020004" pitchFamily="50" charset="0"/>
              </a:rPr>
              <a:t>method</a:t>
            </a:r>
            <a:endParaRPr lang="fr-FR" sz="4400" dirty="0">
              <a:solidFill>
                <a:schemeClr val="accent5"/>
              </a:solidFill>
              <a:latin typeface="Geomanist" panose="02000503000000020004" pitchFamily="50" charset="0"/>
            </a:endParaRP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49816221-924A-2C9D-DE0D-84A739DE7783}"/>
              </a:ext>
            </a:extLst>
          </p:cNvPr>
          <p:cNvSpPr txBox="1">
            <a:spLocks/>
          </p:cNvSpPr>
          <p:nvPr/>
        </p:nvSpPr>
        <p:spPr>
          <a:xfrm>
            <a:off x="1688830" y="3014530"/>
            <a:ext cx="21025723" cy="424699"/>
          </a:xfrm>
          <a:prstGeom prst="rect">
            <a:avLst/>
          </a:prstGeom>
        </p:spPr>
        <p:txBody>
          <a:bodyPr/>
          <a:lstStyle>
            <a:lvl1pPr marL="455613" indent="-455613" algn="l" defTabSz="1827213" rtl="0" fontAlgn="base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en-US" sz="4800" kern="1200" dirty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defRPr>
            </a:lvl1pPr>
            <a:lvl2pPr marL="1370013" indent="-455613" algn="l" defTabSz="1827213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en-US" sz="4000" kern="1200" dirty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defRPr>
            </a:lvl2pPr>
            <a:lvl3pPr marL="2284413" indent="-455613" algn="l" defTabSz="1827213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en-US" sz="3600" kern="1200" dirty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defRPr>
            </a:lvl3pPr>
            <a:lvl4pPr marL="3198813" indent="-455613" algn="l" defTabSz="1827213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en-US" sz="3200" kern="1200" dirty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defRPr>
            </a:lvl4pPr>
            <a:lvl5pPr marL="4113213" indent="-455613" algn="l" defTabSz="1827213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en-US" sz="3200" kern="1200" dirty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defRPr>
            </a:lvl5pPr>
            <a:lvl6pPr marL="5028194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411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628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84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hangingPunct="1">
              <a:buNone/>
            </a:pPr>
            <a:r>
              <a:rPr lang="fr-FR" sz="4400" dirty="0" err="1">
                <a:solidFill>
                  <a:schemeClr val="accent3"/>
                </a:solidFill>
                <a:latin typeface="Geomanist" panose="02000503000000020004" pitchFamily="50" charset="0"/>
              </a:rPr>
              <a:t>Database.QueryLocator</a:t>
            </a:r>
            <a:endParaRPr lang="fr-FR" sz="4400" dirty="0">
              <a:solidFill>
                <a:schemeClr val="accent3"/>
              </a:solidFill>
              <a:latin typeface="Geomanist" panose="02000503000000020004" pitchFamily="50" charset="0"/>
            </a:endParaRP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DCF6EAE5-112F-F902-E341-89DF0815CE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1477" y="5466729"/>
            <a:ext cx="18687058" cy="2535430"/>
          </a:xfrm>
          <a:prstGeom prst="rect">
            <a:avLst/>
          </a:prstGeom>
        </p:spPr>
      </p:pic>
      <p:sp>
        <p:nvSpPr>
          <p:cNvPr id="22" name="ZoneTexte 21">
            <a:extLst>
              <a:ext uri="{FF2B5EF4-FFF2-40B4-BE49-F238E27FC236}">
                <a16:creationId xmlns:a16="http://schemas.microsoft.com/office/drawing/2014/main" id="{AF8495E7-CC80-39E6-6803-A1209FA68FCB}"/>
              </a:ext>
            </a:extLst>
          </p:cNvPr>
          <p:cNvSpPr txBox="1"/>
          <p:nvPr/>
        </p:nvSpPr>
        <p:spPr>
          <a:xfrm>
            <a:off x="10969625" y="9296400"/>
            <a:ext cx="243840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500" dirty="0">
                <a:solidFill>
                  <a:schemeClr val="accent3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1</a:t>
            </a:r>
          </a:p>
        </p:txBody>
      </p: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39F6E07E-790A-7117-0299-BBFCFD9375A9}"/>
              </a:ext>
            </a:extLst>
          </p:cNvPr>
          <p:cNvGrpSpPr/>
          <p:nvPr/>
        </p:nvGrpSpPr>
        <p:grpSpPr>
          <a:xfrm>
            <a:off x="15766345" y="8717835"/>
            <a:ext cx="8880772" cy="5141683"/>
            <a:chOff x="6300393" y="1979547"/>
            <a:chExt cx="11227663" cy="6500458"/>
          </a:xfrm>
        </p:grpSpPr>
        <p:sp>
          <p:nvSpPr>
            <p:cNvPr id="24" name="Freeform 6">
              <a:extLst>
                <a:ext uri="{FF2B5EF4-FFF2-40B4-BE49-F238E27FC236}">
                  <a16:creationId xmlns:a16="http://schemas.microsoft.com/office/drawing/2014/main" id="{6A3D4C86-07CF-69F6-5B78-5C152E340A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00393" y="1979547"/>
              <a:ext cx="11227663" cy="6296504"/>
            </a:xfrm>
            <a:custGeom>
              <a:avLst/>
              <a:gdLst>
                <a:gd name="T0" fmla="*/ 17 w 432"/>
                <a:gd name="T1" fmla="*/ 242 h 242"/>
                <a:gd name="T2" fmla="*/ 8 w 432"/>
                <a:gd name="T3" fmla="*/ 193 h 242"/>
                <a:gd name="T4" fmla="*/ 30 w 432"/>
                <a:gd name="T5" fmla="*/ 115 h 242"/>
                <a:gd name="T6" fmla="*/ 73 w 432"/>
                <a:gd name="T7" fmla="*/ 51 h 242"/>
                <a:gd name="T8" fmla="*/ 188 w 432"/>
                <a:gd name="T9" fmla="*/ 12 h 242"/>
                <a:gd name="T10" fmla="*/ 291 w 432"/>
                <a:gd name="T11" fmla="*/ 49 h 242"/>
                <a:gd name="T12" fmla="*/ 380 w 432"/>
                <a:gd name="T13" fmla="*/ 147 h 242"/>
                <a:gd name="T14" fmla="*/ 402 w 432"/>
                <a:gd name="T15" fmla="*/ 242 h 242"/>
                <a:gd name="T16" fmla="*/ 17 w 432"/>
                <a:gd name="T17" fmla="*/ 242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2" h="242">
                  <a:moveTo>
                    <a:pt x="17" y="242"/>
                  </a:moveTo>
                  <a:cubicBezTo>
                    <a:pt x="17" y="242"/>
                    <a:pt x="0" y="220"/>
                    <a:pt x="8" y="193"/>
                  </a:cubicBezTo>
                  <a:cubicBezTo>
                    <a:pt x="16" y="166"/>
                    <a:pt x="36" y="146"/>
                    <a:pt x="30" y="115"/>
                  </a:cubicBezTo>
                  <a:cubicBezTo>
                    <a:pt x="22" y="78"/>
                    <a:pt x="40" y="47"/>
                    <a:pt x="73" y="51"/>
                  </a:cubicBezTo>
                  <a:cubicBezTo>
                    <a:pt x="128" y="58"/>
                    <a:pt x="168" y="16"/>
                    <a:pt x="188" y="12"/>
                  </a:cubicBezTo>
                  <a:cubicBezTo>
                    <a:pt x="248" y="0"/>
                    <a:pt x="259" y="45"/>
                    <a:pt x="291" y="49"/>
                  </a:cubicBezTo>
                  <a:cubicBezTo>
                    <a:pt x="361" y="59"/>
                    <a:pt x="382" y="89"/>
                    <a:pt x="380" y="147"/>
                  </a:cubicBezTo>
                  <a:cubicBezTo>
                    <a:pt x="379" y="166"/>
                    <a:pt x="432" y="205"/>
                    <a:pt x="402" y="242"/>
                  </a:cubicBezTo>
                  <a:cubicBezTo>
                    <a:pt x="17" y="242"/>
                    <a:pt x="17" y="242"/>
                    <a:pt x="17" y="242"/>
                  </a:cubicBezTo>
                </a:path>
              </a:pathLst>
            </a:custGeom>
            <a:gradFill flip="none" rotWithShape="1">
              <a:gsLst>
                <a:gs pos="41000">
                  <a:schemeClr val="accent1">
                    <a:lumMod val="0"/>
                    <a:lumOff val="100000"/>
                  </a:schemeClr>
                </a:gs>
                <a:gs pos="81000">
                  <a:schemeClr val="bg1">
                    <a:lumMod val="95000"/>
                  </a:schemeClr>
                </a:gs>
                <a:gs pos="100000">
                  <a:schemeClr val="accent5">
                    <a:lumMod val="20000"/>
                    <a:lumOff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7198" dirty="0">
                <a:latin typeface="+mn-lt"/>
              </a:endParaRPr>
            </a:p>
          </p:txBody>
        </p:sp>
        <p:grpSp>
          <p:nvGrpSpPr>
            <p:cNvPr id="25" name="Группа 143">
              <a:extLst>
                <a:ext uri="{FF2B5EF4-FFF2-40B4-BE49-F238E27FC236}">
                  <a16:creationId xmlns:a16="http://schemas.microsoft.com/office/drawing/2014/main" id="{12658413-4D3E-5D7B-0DBE-2D72030B220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734784" y="3010903"/>
              <a:ext cx="3472545" cy="5224689"/>
              <a:chOff x="6319402" y="1458793"/>
              <a:chExt cx="1915544" cy="2881592"/>
            </a:xfrm>
          </p:grpSpPr>
          <p:sp>
            <p:nvSpPr>
              <p:cNvPr id="121" name="Freeform 219">
                <a:extLst>
                  <a:ext uri="{FF2B5EF4-FFF2-40B4-BE49-F238E27FC236}">
                    <a16:creationId xmlns:a16="http://schemas.microsoft.com/office/drawing/2014/main" id="{C6941B43-0140-664A-1B04-87F8CF3B3E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03830" y="3323250"/>
                <a:ext cx="201360" cy="1017135"/>
              </a:xfrm>
              <a:custGeom>
                <a:avLst/>
                <a:gdLst>
                  <a:gd name="T0" fmla="*/ 16 w 110"/>
                  <a:gd name="T1" fmla="*/ 553 h 553"/>
                  <a:gd name="T2" fmla="*/ 0 w 110"/>
                  <a:gd name="T3" fmla="*/ 553 h 553"/>
                  <a:gd name="T4" fmla="*/ 63 w 110"/>
                  <a:gd name="T5" fmla="*/ 0 h 553"/>
                  <a:gd name="T6" fmla="*/ 110 w 110"/>
                  <a:gd name="T7" fmla="*/ 0 h 553"/>
                  <a:gd name="T8" fmla="*/ 16 w 110"/>
                  <a:gd name="T9" fmla="*/ 553 h 5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" h="553">
                    <a:moveTo>
                      <a:pt x="16" y="553"/>
                    </a:moveTo>
                    <a:lnTo>
                      <a:pt x="0" y="553"/>
                    </a:lnTo>
                    <a:lnTo>
                      <a:pt x="63" y="0"/>
                    </a:lnTo>
                    <a:lnTo>
                      <a:pt x="110" y="0"/>
                    </a:lnTo>
                    <a:lnTo>
                      <a:pt x="16" y="553"/>
                    </a:lnTo>
                    <a:close/>
                  </a:path>
                </a:pathLst>
              </a:custGeom>
              <a:solidFill>
                <a:schemeClr val="accent5">
                  <a:lumMod val="90000"/>
                  <a:lumOff val="10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122" name="Freeform 220">
                <a:extLst>
                  <a:ext uri="{FF2B5EF4-FFF2-40B4-BE49-F238E27FC236}">
                    <a16:creationId xmlns:a16="http://schemas.microsoft.com/office/drawing/2014/main" id="{6B713947-65AE-7C48-A688-1AE452ABEF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00709" y="3323250"/>
                <a:ext cx="203111" cy="1017135"/>
              </a:xfrm>
              <a:custGeom>
                <a:avLst/>
                <a:gdLst>
                  <a:gd name="T0" fmla="*/ 94 w 110"/>
                  <a:gd name="T1" fmla="*/ 553 h 553"/>
                  <a:gd name="T2" fmla="*/ 110 w 110"/>
                  <a:gd name="T3" fmla="*/ 553 h 553"/>
                  <a:gd name="T4" fmla="*/ 47 w 110"/>
                  <a:gd name="T5" fmla="*/ 0 h 553"/>
                  <a:gd name="T6" fmla="*/ 0 w 110"/>
                  <a:gd name="T7" fmla="*/ 0 h 553"/>
                  <a:gd name="T8" fmla="*/ 94 w 110"/>
                  <a:gd name="T9" fmla="*/ 553 h 5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" h="553">
                    <a:moveTo>
                      <a:pt x="94" y="553"/>
                    </a:moveTo>
                    <a:lnTo>
                      <a:pt x="110" y="553"/>
                    </a:lnTo>
                    <a:lnTo>
                      <a:pt x="47" y="0"/>
                    </a:lnTo>
                    <a:lnTo>
                      <a:pt x="0" y="0"/>
                    </a:lnTo>
                    <a:lnTo>
                      <a:pt x="94" y="553"/>
                    </a:lnTo>
                    <a:close/>
                  </a:path>
                </a:pathLst>
              </a:custGeom>
              <a:solidFill>
                <a:schemeClr val="accent5">
                  <a:lumMod val="90000"/>
                  <a:lumOff val="10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123" name="Freeform 221">
                <a:extLst>
                  <a:ext uri="{FF2B5EF4-FFF2-40B4-BE49-F238E27FC236}">
                    <a16:creationId xmlns:a16="http://schemas.microsoft.com/office/drawing/2014/main" id="{794A144E-CC48-23B7-7D10-934A567A1A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10051" y="3351261"/>
                <a:ext cx="85797" cy="989124"/>
              </a:xfrm>
              <a:custGeom>
                <a:avLst/>
                <a:gdLst>
                  <a:gd name="T0" fmla="*/ 47 w 47"/>
                  <a:gd name="T1" fmla="*/ 538 h 538"/>
                  <a:gd name="T2" fmla="*/ 16 w 47"/>
                  <a:gd name="T3" fmla="*/ 538 h 538"/>
                  <a:gd name="T4" fmla="*/ 0 w 47"/>
                  <a:gd name="T5" fmla="*/ 0 h 538"/>
                  <a:gd name="T6" fmla="*/ 47 w 47"/>
                  <a:gd name="T7" fmla="*/ 0 h 538"/>
                  <a:gd name="T8" fmla="*/ 47 w 47"/>
                  <a:gd name="T9" fmla="*/ 538 h 5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7" h="538">
                    <a:moveTo>
                      <a:pt x="47" y="538"/>
                    </a:moveTo>
                    <a:lnTo>
                      <a:pt x="16" y="538"/>
                    </a:lnTo>
                    <a:lnTo>
                      <a:pt x="0" y="0"/>
                    </a:lnTo>
                    <a:lnTo>
                      <a:pt x="47" y="0"/>
                    </a:lnTo>
                    <a:lnTo>
                      <a:pt x="47" y="538"/>
                    </a:lnTo>
                    <a:close/>
                  </a:path>
                </a:pathLst>
              </a:custGeom>
              <a:solidFill>
                <a:schemeClr val="accent5">
                  <a:lumMod val="90000"/>
                  <a:lumOff val="10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124" name="Rectangle 222">
                <a:extLst>
                  <a:ext uri="{FF2B5EF4-FFF2-40B4-BE49-F238E27FC236}">
                    <a16:creationId xmlns:a16="http://schemas.microsoft.com/office/drawing/2014/main" id="{3E60AF6C-F4B4-3F95-75FD-123C766B34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61612" y="4109297"/>
                <a:ext cx="812443" cy="26261"/>
              </a:xfrm>
              <a:prstGeom prst="rect">
                <a:avLst/>
              </a:prstGeom>
              <a:solidFill>
                <a:schemeClr val="accent5">
                  <a:lumMod val="90000"/>
                  <a:lumOff val="10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125" name="Freeform 223">
                <a:extLst>
                  <a:ext uri="{FF2B5EF4-FFF2-40B4-BE49-F238E27FC236}">
                    <a16:creationId xmlns:a16="http://schemas.microsoft.com/office/drawing/2014/main" id="{807436AE-DCAF-0241-5097-C10A28964D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74064" y="3293488"/>
                <a:ext cx="929756" cy="231088"/>
              </a:xfrm>
              <a:custGeom>
                <a:avLst/>
                <a:gdLst>
                  <a:gd name="T0" fmla="*/ 2 w 32"/>
                  <a:gd name="T1" fmla="*/ 2 h 8"/>
                  <a:gd name="T2" fmla="*/ 16 w 32"/>
                  <a:gd name="T3" fmla="*/ 0 h 8"/>
                  <a:gd name="T4" fmla="*/ 30 w 32"/>
                  <a:gd name="T5" fmla="*/ 2 h 8"/>
                  <a:gd name="T6" fmla="*/ 32 w 32"/>
                  <a:gd name="T7" fmla="*/ 2 h 8"/>
                  <a:gd name="T8" fmla="*/ 32 w 32"/>
                  <a:gd name="T9" fmla="*/ 4 h 8"/>
                  <a:gd name="T10" fmla="*/ 16 w 32"/>
                  <a:gd name="T11" fmla="*/ 8 h 8"/>
                  <a:gd name="T12" fmla="*/ 0 w 32"/>
                  <a:gd name="T13" fmla="*/ 4 h 8"/>
                  <a:gd name="T14" fmla="*/ 0 w 32"/>
                  <a:gd name="T15" fmla="*/ 2 h 8"/>
                  <a:gd name="T16" fmla="*/ 2 w 32"/>
                  <a:gd name="T17" fmla="*/ 2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" h="8">
                    <a:moveTo>
                      <a:pt x="2" y="2"/>
                    </a:moveTo>
                    <a:cubicBezTo>
                      <a:pt x="5" y="1"/>
                      <a:pt x="10" y="0"/>
                      <a:pt x="16" y="0"/>
                    </a:cubicBezTo>
                    <a:cubicBezTo>
                      <a:pt x="22" y="0"/>
                      <a:pt x="28" y="1"/>
                      <a:pt x="30" y="2"/>
                    </a:cubicBezTo>
                    <a:cubicBezTo>
                      <a:pt x="32" y="2"/>
                      <a:pt x="32" y="2"/>
                      <a:pt x="32" y="2"/>
                    </a:cubicBezTo>
                    <a:cubicBezTo>
                      <a:pt x="32" y="4"/>
                      <a:pt x="32" y="4"/>
                      <a:pt x="32" y="4"/>
                    </a:cubicBezTo>
                    <a:cubicBezTo>
                      <a:pt x="32" y="6"/>
                      <a:pt x="25" y="8"/>
                      <a:pt x="16" y="8"/>
                    </a:cubicBezTo>
                    <a:cubicBezTo>
                      <a:pt x="8" y="8"/>
                      <a:pt x="0" y="6"/>
                      <a:pt x="0" y="4"/>
                    </a:cubicBezTo>
                    <a:cubicBezTo>
                      <a:pt x="0" y="2"/>
                      <a:pt x="0" y="2"/>
                      <a:pt x="0" y="2"/>
                    </a:cubicBezTo>
                    <a:lnTo>
                      <a:pt x="2" y="2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126" name="Oval 224">
                <a:extLst>
                  <a:ext uri="{FF2B5EF4-FFF2-40B4-BE49-F238E27FC236}">
                    <a16:creationId xmlns:a16="http://schemas.microsoft.com/office/drawing/2014/main" id="{CEBBC91C-09A4-8893-9511-1D13DD994B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74064" y="3233966"/>
                <a:ext cx="929756" cy="234589"/>
              </a:xfrm>
              <a:prstGeom prst="ellipse">
                <a:avLst/>
              </a:prstGeom>
              <a:solidFill>
                <a:schemeClr val="accent6">
                  <a:lumMod val="90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127" name="Freeform 225">
                <a:extLst>
                  <a:ext uri="{FF2B5EF4-FFF2-40B4-BE49-F238E27FC236}">
                    <a16:creationId xmlns:a16="http://schemas.microsoft.com/office/drawing/2014/main" id="{C00A4F7C-20F8-E091-AF2D-38A7AEE283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28725" y="2652745"/>
                <a:ext cx="406221" cy="756287"/>
              </a:xfrm>
              <a:custGeom>
                <a:avLst/>
                <a:gdLst>
                  <a:gd name="T0" fmla="*/ 1 w 14"/>
                  <a:gd name="T1" fmla="*/ 21 h 26"/>
                  <a:gd name="T2" fmla="*/ 3 w 14"/>
                  <a:gd name="T3" fmla="*/ 2 h 26"/>
                  <a:gd name="T4" fmla="*/ 13 w 14"/>
                  <a:gd name="T5" fmla="*/ 4 h 26"/>
                  <a:gd name="T6" fmla="*/ 6 w 14"/>
                  <a:gd name="T7" fmla="*/ 26 h 26"/>
                  <a:gd name="T8" fmla="*/ 1 w 14"/>
                  <a:gd name="T9" fmla="*/ 2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26">
                    <a:moveTo>
                      <a:pt x="1" y="21"/>
                    </a:moveTo>
                    <a:cubicBezTo>
                      <a:pt x="1" y="21"/>
                      <a:pt x="0" y="3"/>
                      <a:pt x="3" y="2"/>
                    </a:cubicBezTo>
                    <a:cubicBezTo>
                      <a:pt x="6" y="1"/>
                      <a:pt x="12" y="0"/>
                      <a:pt x="13" y="4"/>
                    </a:cubicBezTo>
                    <a:cubicBezTo>
                      <a:pt x="14" y="8"/>
                      <a:pt x="6" y="26"/>
                      <a:pt x="6" y="26"/>
                    </a:cubicBezTo>
                    <a:cubicBezTo>
                      <a:pt x="6" y="26"/>
                      <a:pt x="1" y="24"/>
                      <a:pt x="1" y="2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128" name="Freeform 226">
                <a:extLst>
                  <a:ext uri="{FF2B5EF4-FFF2-40B4-BE49-F238E27FC236}">
                    <a16:creationId xmlns:a16="http://schemas.microsoft.com/office/drawing/2014/main" id="{1E34A77A-21D3-A344-9183-904FA14E50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70944" y="2652745"/>
                <a:ext cx="435987" cy="756287"/>
              </a:xfrm>
              <a:custGeom>
                <a:avLst/>
                <a:gdLst>
                  <a:gd name="T0" fmla="*/ 0 w 15"/>
                  <a:gd name="T1" fmla="*/ 21 h 26"/>
                  <a:gd name="T2" fmla="*/ 4 w 15"/>
                  <a:gd name="T3" fmla="*/ 2 h 26"/>
                  <a:gd name="T4" fmla="*/ 14 w 15"/>
                  <a:gd name="T5" fmla="*/ 4 h 26"/>
                  <a:gd name="T6" fmla="*/ 8 w 15"/>
                  <a:gd name="T7" fmla="*/ 25 h 26"/>
                  <a:gd name="T8" fmla="*/ 6 w 15"/>
                  <a:gd name="T9" fmla="*/ 26 h 26"/>
                  <a:gd name="T10" fmla="*/ 0 w 15"/>
                  <a:gd name="T11" fmla="*/ 2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" h="26">
                    <a:moveTo>
                      <a:pt x="0" y="21"/>
                    </a:moveTo>
                    <a:cubicBezTo>
                      <a:pt x="0" y="21"/>
                      <a:pt x="1" y="3"/>
                      <a:pt x="4" y="2"/>
                    </a:cubicBezTo>
                    <a:cubicBezTo>
                      <a:pt x="7" y="0"/>
                      <a:pt x="13" y="0"/>
                      <a:pt x="14" y="4"/>
                    </a:cubicBezTo>
                    <a:cubicBezTo>
                      <a:pt x="15" y="8"/>
                      <a:pt x="8" y="25"/>
                      <a:pt x="8" y="25"/>
                    </a:cubicBezTo>
                    <a:cubicBezTo>
                      <a:pt x="8" y="25"/>
                      <a:pt x="7" y="26"/>
                      <a:pt x="6" y="26"/>
                    </a:cubicBezTo>
                    <a:cubicBezTo>
                      <a:pt x="5" y="25"/>
                      <a:pt x="0" y="23"/>
                      <a:pt x="0" y="21"/>
                    </a:cubicBezTo>
                    <a:close/>
                  </a:path>
                </a:pathLst>
              </a:custGeom>
              <a:solidFill>
                <a:schemeClr val="accent6">
                  <a:lumMod val="90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129" name="Oval 282">
                <a:extLst>
                  <a:ext uri="{FF2B5EF4-FFF2-40B4-BE49-F238E27FC236}">
                    <a16:creationId xmlns:a16="http://schemas.microsoft.com/office/drawing/2014/main" id="{BA2FDF1A-FB70-BC03-DB28-C9D76C925A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44297" y="4310624"/>
                <a:ext cx="234628" cy="29761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130" name="Freeform 283">
                <a:extLst>
                  <a:ext uri="{FF2B5EF4-FFF2-40B4-BE49-F238E27FC236}">
                    <a16:creationId xmlns:a16="http://schemas.microsoft.com/office/drawing/2014/main" id="{ECB8F1B7-042A-60B9-D3FC-D842B81C43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44401" y="4195017"/>
                <a:ext cx="204252" cy="145368"/>
              </a:xfrm>
              <a:custGeom>
                <a:avLst/>
                <a:gdLst>
                  <a:gd name="T0" fmla="*/ 204252 w 7"/>
                  <a:gd name="T1" fmla="*/ 116294 h 5"/>
                  <a:gd name="T2" fmla="*/ 204252 w 7"/>
                  <a:gd name="T3" fmla="*/ 145368 h 5"/>
                  <a:gd name="T4" fmla="*/ 0 w 7"/>
                  <a:gd name="T5" fmla="*/ 145368 h 5"/>
                  <a:gd name="T6" fmla="*/ 116715 w 7"/>
                  <a:gd name="T7" fmla="*/ 58147 h 5"/>
                  <a:gd name="T8" fmla="*/ 116715 w 7"/>
                  <a:gd name="T9" fmla="*/ 0 h 5"/>
                  <a:gd name="T10" fmla="*/ 175073 w 7"/>
                  <a:gd name="T11" fmla="*/ 0 h 5"/>
                  <a:gd name="T12" fmla="*/ 204252 w 7"/>
                  <a:gd name="T13" fmla="*/ 116294 h 5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7"/>
                  <a:gd name="T22" fmla="*/ 0 h 5"/>
                  <a:gd name="T23" fmla="*/ 7 w 7"/>
                  <a:gd name="T24" fmla="*/ 5 h 5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7" h="5">
                    <a:moveTo>
                      <a:pt x="7" y="4"/>
                    </a:moveTo>
                    <a:cubicBezTo>
                      <a:pt x="7" y="5"/>
                      <a:pt x="7" y="5"/>
                      <a:pt x="7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2" y="2"/>
                      <a:pt x="4" y="2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5" y="0"/>
                      <a:pt x="5" y="1"/>
                      <a:pt x="6" y="0"/>
                    </a:cubicBezTo>
                    <a:lnTo>
                      <a:pt x="7" y="4"/>
                    </a:lnTo>
                    <a:close/>
                  </a:path>
                </a:pathLst>
              </a:custGeom>
              <a:solidFill>
                <a:srgbClr val="FFA4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fr-FR" sz="7198"/>
              </a:p>
            </p:txBody>
          </p:sp>
          <p:sp>
            <p:nvSpPr>
              <p:cNvPr id="131" name="Freeform 284">
                <a:extLst>
                  <a:ext uri="{FF2B5EF4-FFF2-40B4-BE49-F238E27FC236}">
                    <a16:creationId xmlns:a16="http://schemas.microsoft.com/office/drawing/2014/main" id="{181B3A8C-B2EB-5F2F-6E0E-A688CC028D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16282" y="4254603"/>
                <a:ext cx="145330" cy="85782"/>
              </a:xfrm>
              <a:custGeom>
                <a:avLst/>
                <a:gdLst>
                  <a:gd name="T0" fmla="*/ 4 w 5"/>
                  <a:gd name="T1" fmla="*/ 0 h 3"/>
                  <a:gd name="T2" fmla="*/ 4 w 5"/>
                  <a:gd name="T3" fmla="*/ 3 h 3"/>
                  <a:gd name="T4" fmla="*/ 1 w 5"/>
                  <a:gd name="T5" fmla="*/ 3 h 3"/>
                  <a:gd name="T6" fmla="*/ 4 w 5"/>
                  <a:gd name="T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3">
                    <a:moveTo>
                      <a:pt x="4" y="0"/>
                    </a:moveTo>
                    <a:cubicBezTo>
                      <a:pt x="4" y="0"/>
                      <a:pt x="5" y="1"/>
                      <a:pt x="4" y="3"/>
                    </a:cubicBezTo>
                    <a:cubicBezTo>
                      <a:pt x="4" y="3"/>
                      <a:pt x="1" y="3"/>
                      <a:pt x="1" y="3"/>
                    </a:cubicBezTo>
                    <a:cubicBezTo>
                      <a:pt x="0" y="2"/>
                      <a:pt x="1" y="0"/>
                      <a:pt x="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132" name="Oval 285">
                <a:extLst>
                  <a:ext uri="{FF2B5EF4-FFF2-40B4-BE49-F238E27FC236}">
                    <a16:creationId xmlns:a16="http://schemas.microsoft.com/office/drawing/2014/main" id="{A8948466-BEA6-AFA7-F657-FB12865AE1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95858" y="4310624"/>
                <a:ext cx="232876" cy="29761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133" name="Freeform 286">
                <a:extLst>
                  <a:ext uri="{FF2B5EF4-FFF2-40B4-BE49-F238E27FC236}">
                    <a16:creationId xmlns:a16="http://schemas.microsoft.com/office/drawing/2014/main" id="{3ECD6C16-C2B4-3CFE-0A14-892D4CE6C1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96621" y="4195017"/>
                <a:ext cx="231853" cy="145368"/>
              </a:xfrm>
              <a:custGeom>
                <a:avLst/>
                <a:gdLst>
                  <a:gd name="T0" fmla="*/ 231853 w 8"/>
                  <a:gd name="T1" fmla="*/ 116294 h 5"/>
                  <a:gd name="T2" fmla="*/ 202871 w 8"/>
                  <a:gd name="T3" fmla="*/ 145368 h 5"/>
                  <a:gd name="T4" fmla="*/ 0 w 8"/>
                  <a:gd name="T5" fmla="*/ 145368 h 5"/>
                  <a:gd name="T6" fmla="*/ 144908 w 8"/>
                  <a:gd name="T7" fmla="*/ 58147 h 5"/>
                  <a:gd name="T8" fmla="*/ 144908 w 8"/>
                  <a:gd name="T9" fmla="*/ 0 h 5"/>
                  <a:gd name="T10" fmla="*/ 202871 w 8"/>
                  <a:gd name="T11" fmla="*/ 0 h 5"/>
                  <a:gd name="T12" fmla="*/ 231853 w 8"/>
                  <a:gd name="T13" fmla="*/ 116294 h 5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8"/>
                  <a:gd name="T22" fmla="*/ 0 h 5"/>
                  <a:gd name="T23" fmla="*/ 8 w 8"/>
                  <a:gd name="T24" fmla="*/ 5 h 5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8" h="5">
                    <a:moveTo>
                      <a:pt x="8" y="4"/>
                    </a:moveTo>
                    <a:cubicBezTo>
                      <a:pt x="7" y="5"/>
                      <a:pt x="7" y="5"/>
                      <a:pt x="7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3" y="2"/>
                      <a:pt x="5" y="2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0"/>
                      <a:pt x="6" y="0"/>
                      <a:pt x="7" y="0"/>
                    </a:cubicBezTo>
                    <a:lnTo>
                      <a:pt x="8" y="4"/>
                    </a:lnTo>
                    <a:close/>
                  </a:path>
                </a:pathLst>
              </a:custGeom>
              <a:solidFill>
                <a:srgbClr val="FFA4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fr-FR" sz="7198"/>
              </a:p>
            </p:txBody>
          </p:sp>
          <p:sp>
            <p:nvSpPr>
              <p:cNvPr id="134" name="Freeform 287">
                <a:extLst>
                  <a:ext uri="{FF2B5EF4-FFF2-40B4-BE49-F238E27FC236}">
                    <a16:creationId xmlns:a16="http://schemas.microsoft.com/office/drawing/2014/main" id="{A7F501E2-9435-F89C-950A-69F588BC0E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95858" y="4254603"/>
                <a:ext cx="117313" cy="85782"/>
              </a:xfrm>
              <a:custGeom>
                <a:avLst/>
                <a:gdLst>
                  <a:gd name="T0" fmla="*/ 3 w 4"/>
                  <a:gd name="T1" fmla="*/ 0 h 3"/>
                  <a:gd name="T2" fmla="*/ 3 w 4"/>
                  <a:gd name="T3" fmla="*/ 3 h 3"/>
                  <a:gd name="T4" fmla="*/ 0 w 4"/>
                  <a:gd name="T5" fmla="*/ 3 h 3"/>
                  <a:gd name="T6" fmla="*/ 3 w 4"/>
                  <a:gd name="T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3">
                    <a:moveTo>
                      <a:pt x="3" y="0"/>
                    </a:moveTo>
                    <a:cubicBezTo>
                      <a:pt x="3" y="0"/>
                      <a:pt x="4" y="1"/>
                      <a:pt x="3" y="3"/>
                    </a:cubicBezTo>
                    <a:cubicBezTo>
                      <a:pt x="3" y="3"/>
                      <a:pt x="0" y="3"/>
                      <a:pt x="0" y="3"/>
                    </a:cubicBezTo>
                    <a:cubicBezTo>
                      <a:pt x="0" y="2"/>
                      <a:pt x="0" y="0"/>
                      <a:pt x="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135" name="Freeform 288">
                <a:extLst>
                  <a:ext uri="{FF2B5EF4-FFF2-40B4-BE49-F238E27FC236}">
                    <a16:creationId xmlns:a16="http://schemas.microsoft.com/office/drawing/2014/main" id="{5C55426D-17BE-431C-BAE2-EAAB84A4EC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16799" y="2360440"/>
                <a:ext cx="550190" cy="553870"/>
              </a:xfrm>
              <a:custGeom>
                <a:avLst/>
                <a:gdLst>
                  <a:gd name="T0" fmla="*/ 550190 w 19"/>
                  <a:gd name="T1" fmla="*/ 87453 h 19"/>
                  <a:gd name="T2" fmla="*/ 86872 w 19"/>
                  <a:gd name="T3" fmla="*/ 524719 h 19"/>
                  <a:gd name="T4" fmla="*/ 57915 w 19"/>
                  <a:gd name="T5" fmla="*/ 408115 h 19"/>
                  <a:gd name="T6" fmla="*/ 434360 w 19"/>
                  <a:gd name="T7" fmla="*/ 29151 h 19"/>
                  <a:gd name="T8" fmla="*/ 550190 w 19"/>
                  <a:gd name="T9" fmla="*/ 87453 h 1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"/>
                  <a:gd name="T16" fmla="*/ 0 h 19"/>
                  <a:gd name="T17" fmla="*/ 19 w 19"/>
                  <a:gd name="T18" fmla="*/ 19 h 1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" h="19">
                    <a:moveTo>
                      <a:pt x="19" y="3"/>
                    </a:moveTo>
                    <a:cubicBezTo>
                      <a:pt x="19" y="5"/>
                      <a:pt x="15" y="13"/>
                      <a:pt x="3" y="18"/>
                    </a:cubicBezTo>
                    <a:cubicBezTo>
                      <a:pt x="0" y="19"/>
                      <a:pt x="1" y="14"/>
                      <a:pt x="2" y="14"/>
                    </a:cubicBezTo>
                    <a:cubicBezTo>
                      <a:pt x="4" y="13"/>
                      <a:pt x="15" y="1"/>
                      <a:pt x="15" y="1"/>
                    </a:cubicBezTo>
                    <a:cubicBezTo>
                      <a:pt x="15" y="1"/>
                      <a:pt x="17" y="0"/>
                      <a:pt x="19" y="3"/>
                    </a:cubicBezTo>
                    <a:close/>
                  </a:path>
                </a:pathLst>
              </a:custGeom>
              <a:solidFill>
                <a:srgbClr val="FFA4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fr-FR" sz="7198"/>
              </a:p>
            </p:txBody>
          </p:sp>
          <p:sp>
            <p:nvSpPr>
              <p:cNvPr id="136" name="Freeform 289">
                <a:extLst>
                  <a:ext uri="{FF2B5EF4-FFF2-40B4-BE49-F238E27FC236}">
                    <a16:creationId xmlns:a16="http://schemas.microsoft.com/office/drawing/2014/main" id="{0F40C63F-CC9B-A3D7-33B4-953825C9C5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62167" y="2535250"/>
                <a:ext cx="288896" cy="292576"/>
              </a:xfrm>
              <a:custGeom>
                <a:avLst/>
                <a:gdLst>
                  <a:gd name="T0" fmla="*/ 173338 w 10"/>
                  <a:gd name="T1" fmla="*/ 0 h 10"/>
                  <a:gd name="T2" fmla="*/ 86669 w 10"/>
                  <a:gd name="T3" fmla="*/ 175546 h 10"/>
                  <a:gd name="T4" fmla="*/ 0 w 10"/>
                  <a:gd name="T5" fmla="*/ 234061 h 10"/>
                  <a:gd name="T6" fmla="*/ 86669 w 10"/>
                  <a:gd name="T7" fmla="*/ 292576 h 10"/>
                  <a:gd name="T8" fmla="*/ 288896 w 10"/>
                  <a:gd name="T9" fmla="*/ 117030 h 10"/>
                  <a:gd name="T10" fmla="*/ 173338 w 10"/>
                  <a:gd name="T11" fmla="*/ 0 h 1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0"/>
                  <a:gd name="T19" fmla="*/ 0 h 10"/>
                  <a:gd name="T20" fmla="*/ 10 w 10"/>
                  <a:gd name="T21" fmla="*/ 10 h 10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0" h="10">
                    <a:moveTo>
                      <a:pt x="6" y="0"/>
                    </a:moveTo>
                    <a:cubicBezTo>
                      <a:pt x="6" y="0"/>
                      <a:pt x="5" y="4"/>
                      <a:pt x="3" y="6"/>
                    </a:cubicBezTo>
                    <a:cubicBezTo>
                      <a:pt x="1" y="7"/>
                      <a:pt x="0" y="8"/>
                      <a:pt x="0" y="8"/>
                    </a:cubicBezTo>
                    <a:cubicBezTo>
                      <a:pt x="3" y="10"/>
                      <a:pt x="3" y="10"/>
                      <a:pt x="3" y="10"/>
                    </a:cubicBezTo>
                    <a:cubicBezTo>
                      <a:pt x="10" y="4"/>
                      <a:pt x="10" y="4"/>
                      <a:pt x="10" y="4"/>
                    </a:cubicBez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F270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fr-FR" sz="7198"/>
              </a:p>
            </p:txBody>
          </p:sp>
          <p:sp>
            <p:nvSpPr>
              <p:cNvPr id="137" name="Freeform 290">
                <a:extLst>
                  <a:ext uri="{FF2B5EF4-FFF2-40B4-BE49-F238E27FC236}">
                    <a16:creationId xmlns:a16="http://schemas.microsoft.com/office/drawing/2014/main" id="{7506DB04-D98F-FDC7-92E5-BB62328E73D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49159" y="2332375"/>
                <a:ext cx="376455" cy="465676"/>
              </a:xfrm>
              <a:custGeom>
                <a:avLst/>
                <a:gdLst>
                  <a:gd name="T0" fmla="*/ 11 w 13"/>
                  <a:gd name="T1" fmla="*/ 0 h 16"/>
                  <a:gd name="T2" fmla="*/ 0 w 13"/>
                  <a:gd name="T3" fmla="*/ 8 h 16"/>
                  <a:gd name="T4" fmla="*/ 6 w 13"/>
                  <a:gd name="T5" fmla="*/ 16 h 16"/>
                  <a:gd name="T6" fmla="*/ 8 w 13"/>
                  <a:gd name="T7" fmla="*/ 11 h 16"/>
                  <a:gd name="T8" fmla="*/ 11 w 13"/>
                  <a:gd name="T9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16">
                    <a:moveTo>
                      <a:pt x="11" y="0"/>
                    </a:moveTo>
                    <a:cubicBezTo>
                      <a:pt x="11" y="0"/>
                      <a:pt x="4" y="2"/>
                      <a:pt x="0" y="8"/>
                    </a:cubicBezTo>
                    <a:cubicBezTo>
                      <a:pt x="0" y="8"/>
                      <a:pt x="6" y="14"/>
                      <a:pt x="6" y="16"/>
                    </a:cubicBezTo>
                    <a:cubicBezTo>
                      <a:pt x="8" y="11"/>
                      <a:pt x="8" y="11"/>
                      <a:pt x="8" y="11"/>
                    </a:cubicBezTo>
                    <a:cubicBezTo>
                      <a:pt x="8" y="11"/>
                      <a:pt x="13" y="5"/>
                      <a:pt x="11" y="0"/>
                    </a:cubicBezTo>
                    <a:close/>
                  </a:path>
                </a:pathLst>
              </a:cu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138" name="Freeform 291">
                <a:extLst>
                  <a:ext uri="{FF2B5EF4-FFF2-40B4-BE49-F238E27FC236}">
                    <a16:creationId xmlns:a16="http://schemas.microsoft.com/office/drawing/2014/main" id="{416B5522-16A7-09F9-D628-501D8EE6F3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49159" y="2360385"/>
                <a:ext cx="231126" cy="379893"/>
              </a:xfrm>
              <a:custGeom>
                <a:avLst/>
                <a:gdLst>
                  <a:gd name="T0" fmla="*/ 5 w 8"/>
                  <a:gd name="T1" fmla="*/ 13 h 13"/>
                  <a:gd name="T2" fmla="*/ 8 w 8"/>
                  <a:gd name="T3" fmla="*/ 0 h 13"/>
                  <a:gd name="T4" fmla="*/ 2 w 8"/>
                  <a:gd name="T5" fmla="*/ 9 h 13"/>
                  <a:gd name="T6" fmla="*/ 5 w 8"/>
                  <a:gd name="T7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" h="13">
                    <a:moveTo>
                      <a:pt x="5" y="13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8" y="0"/>
                      <a:pt x="0" y="5"/>
                      <a:pt x="2" y="9"/>
                    </a:cubicBezTo>
                    <a:lnTo>
                      <a:pt x="5" y="13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139" name="Freeform 292">
                <a:extLst>
                  <a:ext uri="{FF2B5EF4-FFF2-40B4-BE49-F238E27FC236}">
                    <a16:creationId xmlns:a16="http://schemas.microsoft.com/office/drawing/2014/main" id="{5780491C-8341-A294-AD4D-77F7CB6CDA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67842" y="2973117"/>
                <a:ext cx="842208" cy="1251724"/>
              </a:xfrm>
              <a:custGeom>
                <a:avLst/>
                <a:gdLst>
                  <a:gd name="T0" fmla="*/ 1 w 29"/>
                  <a:gd name="T1" fmla="*/ 10 h 43"/>
                  <a:gd name="T2" fmla="*/ 6 w 29"/>
                  <a:gd name="T3" fmla="*/ 43 h 43"/>
                  <a:gd name="T4" fmla="*/ 8 w 29"/>
                  <a:gd name="T5" fmla="*/ 43 h 43"/>
                  <a:gd name="T6" fmla="*/ 8 w 29"/>
                  <a:gd name="T7" fmla="*/ 17 h 43"/>
                  <a:gd name="T8" fmla="*/ 24 w 29"/>
                  <a:gd name="T9" fmla="*/ 11 h 43"/>
                  <a:gd name="T10" fmla="*/ 25 w 29"/>
                  <a:gd name="T11" fmla="*/ 4 h 43"/>
                  <a:gd name="T12" fmla="*/ 29 w 29"/>
                  <a:gd name="T13" fmla="*/ 0 h 43"/>
                  <a:gd name="T14" fmla="*/ 1 w 29"/>
                  <a:gd name="T15" fmla="*/ 1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9" h="43">
                    <a:moveTo>
                      <a:pt x="1" y="10"/>
                    </a:moveTo>
                    <a:cubicBezTo>
                      <a:pt x="0" y="13"/>
                      <a:pt x="6" y="43"/>
                      <a:pt x="6" y="43"/>
                    </a:cubicBezTo>
                    <a:cubicBezTo>
                      <a:pt x="8" y="43"/>
                      <a:pt x="8" y="43"/>
                      <a:pt x="8" y="43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8" y="17"/>
                      <a:pt x="22" y="14"/>
                      <a:pt x="24" y="11"/>
                    </a:cubicBezTo>
                    <a:cubicBezTo>
                      <a:pt x="25" y="8"/>
                      <a:pt x="25" y="4"/>
                      <a:pt x="25" y="4"/>
                    </a:cubicBezTo>
                    <a:cubicBezTo>
                      <a:pt x="24" y="4"/>
                      <a:pt x="29" y="0"/>
                      <a:pt x="29" y="0"/>
                    </a:cubicBezTo>
                    <a:cubicBezTo>
                      <a:pt x="18" y="0"/>
                      <a:pt x="3" y="8"/>
                      <a:pt x="1" y="10"/>
                    </a:cubicBezTo>
                    <a:close/>
                  </a:path>
                </a:pathLst>
              </a:custGeom>
              <a:solidFill>
                <a:schemeClr val="accent5">
                  <a:lumMod val="90000"/>
                  <a:lumOff val="10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140" name="Freeform 293">
                <a:extLst>
                  <a:ext uri="{FF2B5EF4-FFF2-40B4-BE49-F238E27FC236}">
                    <a16:creationId xmlns:a16="http://schemas.microsoft.com/office/drawing/2014/main" id="{00D4A0AC-08FD-8A8F-6544-7D37A015CE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41186" y="3030889"/>
                <a:ext cx="523536" cy="1193952"/>
              </a:xfrm>
              <a:custGeom>
                <a:avLst/>
                <a:gdLst>
                  <a:gd name="T0" fmla="*/ 2 w 18"/>
                  <a:gd name="T1" fmla="*/ 15 h 41"/>
                  <a:gd name="T2" fmla="*/ 2 w 18"/>
                  <a:gd name="T3" fmla="*/ 41 h 41"/>
                  <a:gd name="T4" fmla="*/ 1 w 18"/>
                  <a:gd name="T5" fmla="*/ 9 h 41"/>
                  <a:gd name="T6" fmla="*/ 18 w 18"/>
                  <a:gd name="T7" fmla="*/ 0 h 41"/>
                  <a:gd name="T8" fmla="*/ 10 w 18"/>
                  <a:gd name="T9" fmla="*/ 15 h 41"/>
                  <a:gd name="T10" fmla="*/ 2 w 18"/>
                  <a:gd name="T11" fmla="*/ 15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41">
                    <a:moveTo>
                      <a:pt x="2" y="15"/>
                    </a:moveTo>
                    <a:cubicBezTo>
                      <a:pt x="2" y="41"/>
                      <a:pt x="2" y="41"/>
                      <a:pt x="2" y="41"/>
                    </a:cubicBezTo>
                    <a:cubicBezTo>
                      <a:pt x="2" y="41"/>
                      <a:pt x="0" y="12"/>
                      <a:pt x="1" y="9"/>
                    </a:cubicBezTo>
                    <a:cubicBezTo>
                      <a:pt x="2" y="4"/>
                      <a:pt x="18" y="0"/>
                      <a:pt x="18" y="0"/>
                    </a:cubicBezTo>
                    <a:cubicBezTo>
                      <a:pt x="10" y="15"/>
                      <a:pt x="10" y="15"/>
                      <a:pt x="10" y="15"/>
                    </a:cubicBezTo>
                    <a:cubicBezTo>
                      <a:pt x="10" y="15"/>
                      <a:pt x="3" y="16"/>
                      <a:pt x="2" y="15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141" name="Freeform 294">
                <a:extLst>
                  <a:ext uri="{FF2B5EF4-FFF2-40B4-BE49-F238E27FC236}">
                    <a16:creationId xmlns:a16="http://schemas.microsoft.com/office/drawing/2014/main" id="{97D764CD-C4D0-762F-C73C-25D4AF754E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00719" y="3001128"/>
                <a:ext cx="928006" cy="1253475"/>
              </a:xfrm>
              <a:custGeom>
                <a:avLst/>
                <a:gdLst>
                  <a:gd name="T0" fmla="*/ 1 w 32"/>
                  <a:gd name="T1" fmla="*/ 11 h 43"/>
                  <a:gd name="T2" fmla="*/ 9 w 32"/>
                  <a:gd name="T3" fmla="*/ 43 h 43"/>
                  <a:gd name="T4" fmla="*/ 12 w 32"/>
                  <a:gd name="T5" fmla="*/ 42 h 43"/>
                  <a:gd name="T6" fmla="*/ 10 w 32"/>
                  <a:gd name="T7" fmla="*/ 16 h 43"/>
                  <a:gd name="T8" fmla="*/ 30 w 32"/>
                  <a:gd name="T9" fmla="*/ 12 h 43"/>
                  <a:gd name="T10" fmla="*/ 32 w 32"/>
                  <a:gd name="T11" fmla="*/ 1 h 43"/>
                  <a:gd name="T12" fmla="*/ 24 w 32"/>
                  <a:gd name="T13" fmla="*/ 0 h 43"/>
                  <a:gd name="T14" fmla="*/ 1 w 32"/>
                  <a:gd name="T15" fmla="*/ 1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2" h="43">
                    <a:moveTo>
                      <a:pt x="1" y="11"/>
                    </a:moveTo>
                    <a:cubicBezTo>
                      <a:pt x="0" y="14"/>
                      <a:pt x="9" y="43"/>
                      <a:pt x="9" y="43"/>
                    </a:cubicBezTo>
                    <a:cubicBezTo>
                      <a:pt x="12" y="42"/>
                      <a:pt x="12" y="42"/>
                      <a:pt x="12" y="42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10" y="16"/>
                      <a:pt x="28" y="15"/>
                      <a:pt x="30" y="12"/>
                    </a:cubicBezTo>
                    <a:cubicBezTo>
                      <a:pt x="31" y="9"/>
                      <a:pt x="32" y="1"/>
                      <a:pt x="32" y="1"/>
                    </a:cubicBezTo>
                    <a:cubicBezTo>
                      <a:pt x="31" y="1"/>
                      <a:pt x="24" y="0"/>
                      <a:pt x="24" y="0"/>
                    </a:cubicBezTo>
                    <a:cubicBezTo>
                      <a:pt x="13" y="0"/>
                      <a:pt x="1" y="9"/>
                      <a:pt x="1" y="11"/>
                    </a:cubicBezTo>
                    <a:close/>
                  </a:path>
                </a:pathLst>
              </a:custGeom>
              <a:solidFill>
                <a:schemeClr val="accent5">
                  <a:lumMod val="90000"/>
                  <a:lumOff val="10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142" name="Freeform 295">
                <a:extLst>
                  <a:ext uri="{FF2B5EF4-FFF2-40B4-BE49-F238E27FC236}">
                    <a16:creationId xmlns:a16="http://schemas.microsoft.com/office/drawing/2014/main" id="{8FBD97B1-2B8F-1EC1-A162-D1F19CC7BA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05190" y="2302613"/>
                <a:ext cx="611082" cy="845571"/>
              </a:xfrm>
              <a:custGeom>
                <a:avLst/>
                <a:gdLst>
                  <a:gd name="T0" fmla="*/ 2 w 21"/>
                  <a:gd name="T1" fmla="*/ 24 h 29"/>
                  <a:gd name="T2" fmla="*/ 18 w 21"/>
                  <a:gd name="T3" fmla="*/ 29 h 29"/>
                  <a:gd name="T4" fmla="*/ 18 w 21"/>
                  <a:gd name="T5" fmla="*/ 12 h 29"/>
                  <a:gd name="T6" fmla="*/ 18 w 21"/>
                  <a:gd name="T7" fmla="*/ 12 h 29"/>
                  <a:gd name="T8" fmla="*/ 19 w 21"/>
                  <a:gd name="T9" fmla="*/ 11 h 29"/>
                  <a:gd name="T10" fmla="*/ 19 w 21"/>
                  <a:gd name="T11" fmla="*/ 10 h 29"/>
                  <a:gd name="T12" fmla="*/ 20 w 21"/>
                  <a:gd name="T13" fmla="*/ 7 h 29"/>
                  <a:gd name="T14" fmla="*/ 20 w 21"/>
                  <a:gd name="T15" fmla="*/ 7 h 29"/>
                  <a:gd name="T16" fmla="*/ 18 w 21"/>
                  <a:gd name="T17" fmla="*/ 1 h 29"/>
                  <a:gd name="T18" fmla="*/ 14 w 21"/>
                  <a:gd name="T19" fmla="*/ 0 h 29"/>
                  <a:gd name="T20" fmla="*/ 8 w 21"/>
                  <a:gd name="T21" fmla="*/ 0 h 29"/>
                  <a:gd name="T22" fmla="*/ 0 w 21"/>
                  <a:gd name="T23" fmla="*/ 9 h 29"/>
                  <a:gd name="T24" fmla="*/ 2 w 21"/>
                  <a:gd name="T25" fmla="*/ 14 h 29"/>
                  <a:gd name="T26" fmla="*/ 2 w 21"/>
                  <a:gd name="T27" fmla="*/ 24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1" h="29">
                    <a:moveTo>
                      <a:pt x="2" y="24"/>
                    </a:moveTo>
                    <a:cubicBezTo>
                      <a:pt x="7" y="28"/>
                      <a:pt x="18" y="29"/>
                      <a:pt x="18" y="29"/>
                    </a:cubicBezTo>
                    <a:cubicBezTo>
                      <a:pt x="18" y="29"/>
                      <a:pt x="18" y="16"/>
                      <a:pt x="18" y="12"/>
                    </a:cubicBezTo>
                    <a:cubicBezTo>
                      <a:pt x="18" y="12"/>
                      <a:pt x="18" y="12"/>
                      <a:pt x="18" y="12"/>
                    </a:cubicBezTo>
                    <a:cubicBezTo>
                      <a:pt x="18" y="11"/>
                      <a:pt x="18" y="11"/>
                      <a:pt x="19" y="11"/>
                    </a:cubicBezTo>
                    <a:cubicBezTo>
                      <a:pt x="19" y="10"/>
                      <a:pt x="19" y="10"/>
                      <a:pt x="19" y="10"/>
                    </a:cubicBezTo>
                    <a:cubicBezTo>
                      <a:pt x="19" y="9"/>
                      <a:pt x="20" y="8"/>
                      <a:pt x="20" y="7"/>
                    </a:cubicBezTo>
                    <a:cubicBezTo>
                      <a:pt x="20" y="7"/>
                      <a:pt x="20" y="7"/>
                      <a:pt x="20" y="7"/>
                    </a:cubicBezTo>
                    <a:cubicBezTo>
                      <a:pt x="20" y="5"/>
                      <a:pt x="21" y="3"/>
                      <a:pt x="18" y="1"/>
                    </a:cubicBezTo>
                    <a:cubicBezTo>
                      <a:pt x="17" y="0"/>
                      <a:pt x="14" y="0"/>
                      <a:pt x="14" y="0"/>
                    </a:cubicBezTo>
                    <a:cubicBezTo>
                      <a:pt x="12" y="1"/>
                      <a:pt x="8" y="0"/>
                      <a:pt x="8" y="0"/>
                    </a:cubicBezTo>
                    <a:cubicBezTo>
                      <a:pt x="8" y="0"/>
                      <a:pt x="1" y="6"/>
                      <a:pt x="0" y="9"/>
                    </a:cubicBezTo>
                    <a:cubicBezTo>
                      <a:pt x="0" y="12"/>
                      <a:pt x="2" y="14"/>
                      <a:pt x="2" y="14"/>
                    </a:cubicBezTo>
                    <a:cubicBezTo>
                      <a:pt x="2" y="15"/>
                      <a:pt x="4" y="22"/>
                      <a:pt x="2" y="24"/>
                    </a:cubicBezTo>
                    <a:close/>
                  </a:path>
                </a:pathLst>
              </a:cu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143" name="Freeform 296">
                <a:extLst>
                  <a:ext uri="{FF2B5EF4-FFF2-40B4-BE49-F238E27FC236}">
                    <a16:creationId xmlns:a16="http://schemas.microsoft.com/office/drawing/2014/main" id="{E0C01405-194C-498D-67B5-CC23280B54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80504" y="2158030"/>
                <a:ext cx="231853" cy="231852"/>
              </a:xfrm>
              <a:custGeom>
                <a:avLst/>
                <a:gdLst>
                  <a:gd name="T0" fmla="*/ 57963 w 8"/>
                  <a:gd name="T1" fmla="*/ 0 h 8"/>
                  <a:gd name="T2" fmla="*/ 57963 w 8"/>
                  <a:gd name="T3" fmla="*/ 144907 h 8"/>
                  <a:gd name="T4" fmla="*/ 231853 w 8"/>
                  <a:gd name="T5" fmla="*/ 144907 h 8"/>
                  <a:gd name="T6" fmla="*/ 231853 w 8"/>
                  <a:gd name="T7" fmla="*/ 86944 h 8"/>
                  <a:gd name="T8" fmla="*/ 231853 w 8"/>
                  <a:gd name="T9" fmla="*/ 0 h 8"/>
                  <a:gd name="T10" fmla="*/ 231853 w 8"/>
                  <a:gd name="T11" fmla="*/ 0 h 8"/>
                  <a:gd name="T12" fmla="*/ 231853 w 8"/>
                  <a:gd name="T13" fmla="*/ 0 h 8"/>
                  <a:gd name="T14" fmla="*/ 57963 w 8"/>
                  <a:gd name="T15" fmla="*/ 0 h 8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8"/>
                  <a:gd name="T25" fmla="*/ 0 h 8"/>
                  <a:gd name="T26" fmla="*/ 8 w 8"/>
                  <a:gd name="T27" fmla="*/ 8 h 8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8" h="8">
                    <a:moveTo>
                      <a:pt x="2" y="0"/>
                    </a:moveTo>
                    <a:cubicBezTo>
                      <a:pt x="2" y="2"/>
                      <a:pt x="2" y="4"/>
                      <a:pt x="2" y="5"/>
                    </a:cubicBezTo>
                    <a:cubicBezTo>
                      <a:pt x="0" y="8"/>
                      <a:pt x="8" y="5"/>
                      <a:pt x="8" y="5"/>
                    </a:cubicBezTo>
                    <a:cubicBezTo>
                      <a:pt x="8" y="4"/>
                      <a:pt x="8" y="4"/>
                      <a:pt x="8" y="3"/>
                    </a:cubicBezTo>
                    <a:cubicBezTo>
                      <a:pt x="8" y="2"/>
                      <a:pt x="8" y="0"/>
                      <a:pt x="8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0"/>
                      <a:pt x="8" y="0"/>
                      <a:pt x="8" y="0"/>
                    </a:cubicBez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FFA4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fr-FR" sz="7198"/>
              </a:p>
            </p:txBody>
          </p:sp>
          <p:sp>
            <p:nvSpPr>
              <p:cNvPr id="144" name="Freeform 297">
                <a:extLst>
                  <a:ext uri="{FF2B5EF4-FFF2-40B4-BE49-F238E27FC236}">
                    <a16:creationId xmlns:a16="http://schemas.microsoft.com/office/drawing/2014/main" id="{22619A54-6F22-A901-B2CC-6DC52FB516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39387" y="2099146"/>
                <a:ext cx="172969" cy="204251"/>
              </a:xfrm>
              <a:custGeom>
                <a:avLst/>
                <a:gdLst>
                  <a:gd name="T0" fmla="*/ 0 w 6"/>
                  <a:gd name="T1" fmla="*/ 58357 h 7"/>
                  <a:gd name="T2" fmla="*/ 0 w 6"/>
                  <a:gd name="T3" fmla="*/ 58357 h 7"/>
                  <a:gd name="T4" fmla="*/ 0 w 6"/>
                  <a:gd name="T5" fmla="*/ 116715 h 7"/>
                  <a:gd name="T6" fmla="*/ 0 w 6"/>
                  <a:gd name="T7" fmla="*/ 175072 h 7"/>
                  <a:gd name="T8" fmla="*/ 172969 w 6"/>
                  <a:gd name="T9" fmla="*/ 87536 h 7"/>
                  <a:gd name="T10" fmla="*/ 172969 w 6"/>
                  <a:gd name="T11" fmla="*/ 0 h 7"/>
                  <a:gd name="T12" fmla="*/ 0 w 6"/>
                  <a:gd name="T13" fmla="*/ 58357 h 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6"/>
                  <a:gd name="T22" fmla="*/ 0 h 7"/>
                  <a:gd name="T23" fmla="*/ 6 w 6"/>
                  <a:gd name="T24" fmla="*/ 7 h 7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6" h="7">
                    <a:moveTo>
                      <a:pt x="0" y="2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0" y="3"/>
                      <a:pt x="0" y="4"/>
                    </a:cubicBezTo>
                    <a:cubicBezTo>
                      <a:pt x="0" y="4"/>
                      <a:pt x="0" y="5"/>
                      <a:pt x="0" y="6"/>
                    </a:cubicBezTo>
                    <a:cubicBezTo>
                      <a:pt x="2" y="7"/>
                      <a:pt x="5" y="4"/>
                      <a:pt x="6" y="3"/>
                    </a:cubicBezTo>
                    <a:cubicBezTo>
                      <a:pt x="6" y="1"/>
                      <a:pt x="6" y="0"/>
                      <a:pt x="6" y="0"/>
                    </a:cubicBez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F270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fr-FR" sz="7198"/>
              </a:p>
            </p:txBody>
          </p:sp>
          <p:sp>
            <p:nvSpPr>
              <p:cNvPr id="145" name="Freeform 298">
                <a:extLst>
                  <a:ext uri="{FF2B5EF4-FFF2-40B4-BE49-F238E27FC236}">
                    <a16:creationId xmlns:a16="http://schemas.microsoft.com/office/drawing/2014/main" id="{79EEF450-EA9D-2851-3083-6C8C6114CE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64722" y="2680756"/>
                <a:ext cx="290658" cy="117295"/>
              </a:xfrm>
              <a:custGeom>
                <a:avLst/>
                <a:gdLst>
                  <a:gd name="T0" fmla="*/ 0 w 10"/>
                  <a:gd name="T1" fmla="*/ 1 h 4"/>
                  <a:gd name="T2" fmla="*/ 10 w 10"/>
                  <a:gd name="T3" fmla="*/ 0 h 4"/>
                  <a:gd name="T4" fmla="*/ 0 w 10"/>
                  <a:gd name="T5" fmla="*/ 3 h 4"/>
                  <a:gd name="T6" fmla="*/ 0 w 10"/>
                  <a:gd name="T7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" h="4">
                    <a:moveTo>
                      <a:pt x="0" y="1"/>
                    </a:moveTo>
                    <a:cubicBezTo>
                      <a:pt x="3" y="1"/>
                      <a:pt x="7" y="1"/>
                      <a:pt x="10" y="0"/>
                    </a:cubicBezTo>
                    <a:cubicBezTo>
                      <a:pt x="10" y="0"/>
                      <a:pt x="7" y="4"/>
                      <a:pt x="0" y="3"/>
                    </a:cubicBezTo>
                    <a:cubicBezTo>
                      <a:pt x="0" y="3"/>
                      <a:pt x="0" y="2"/>
                      <a:pt x="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 dirty="0">
                  <a:latin typeface="+mn-lt"/>
                </a:endParaRPr>
              </a:p>
            </p:txBody>
          </p:sp>
          <p:sp>
            <p:nvSpPr>
              <p:cNvPr id="146" name="Freeform 299">
                <a:extLst>
                  <a:ext uri="{FF2B5EF4-FFF2-40B4-BE49-F238E27FC236}">
                    <a16:creationId xmlns:a16="http://schemas.microsoft.com/office/drawing/2014/main" id="{04A04F40-C992-3E80-E1A0-90AABC7473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25614" y="2419908"/>
                <a:ext cx="232877" cy="756287"/>
              </a:xfrm>
              <a:custGeom>
                <a:avLst/>
                <a:gdLst>
                  <a:gd name="T0" fmla="*/ 7 w 8"/>
                  <a:gd name="T1" fmla="*/ 26 h 26"/>
                  <a:gd name="T2" fmla="*/ 7 w 8"/>
                  <a:gd name="T3" fmla="*/ 8 h 26"/>
                  <a:gd name="T4" fmla="*/ 5 w 8"/>
                  <a:gd name="T5" fmla="*/ 0 h 26"/>
                  <a:gd name="T6" fmla="*/ 3 w 8"/>
                  <a:gd name="T7" fmla="*/ 24 h 26"/>
                  <a:gd name="T8" fmla="*/ 7 w 8"/>
                  <a:gd name="T9" fmla="*/ 26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26">
                    <a:moveTo>
                      <a:pt x="7" y="26"/>
                    </a:moveTo>
                    <a:cubicBezTo>
                      <a:pt x="7" y="26"/>
                      <a:pt x="8" y="15"/>
                      <a:pt x="7" y="8"/>
                    </a:cubicBezTo>
                    <a:cubicBezTo>
                      <a:pt x="7" y="5"/>
                      <a:pt x="7" y="2"/>
                      <a:pt x="5" y="0"/>
                    </a:cubicBezTo>
                    <a:cubicBezTo>
                      <a:pt x="0" y="4"/>
                      <a:pt x="5" y="20"/>
                      <a:pt x="3" y="24"/>
                    </a:cubicBezTo>
                    <a:cubicBezTo>
                      <a:pt x="4" y="24"/>
                      <a:pt x="7" y="26"/>
                      <a:pt x="7" y="2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147" name="Freeform 300">
                <a:extLst>
                  <a:ext uri="{FF2B5EF4-FFF2-40B4-BE49-F238E27FC236}">
                    <a16:creationId xmlns:a16="http://schemas.microsoft.com/office/drawing/2014/main" id="{83665D72-8F18-FD91-3E6B-6649AAC717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41798" y="2389882"/>
                <a:ext cx="290736" cy="699237"/>
              </a:xfrm>
              <a:custGeom>
                <a:avLst/>
                <a:gdLst>
                  <a:gd name="T0" fmla="*/ 145368 w 10"/>
                  <a:gd name="T1" fmla="*/ 0 h 24"/>
                  <a:gd name="T2" fmla="*/ 203515 w 10"/>
                  <a:gd name="T3" fmla="*/ 611832 h 24"/>
                  <a:gd name="T4" fmla="*/ 58147 w 10"/>
                  <a:gd name="T5" fmla="*/ 524428 h 24"/>
                  <a:gd name="T6" fmla="*/ 0 w 10"/>
                  <a:gd name="T7" fmla="*/ 203944 h 24"/>
                  <a:gd name="T8" fmla="*/ 145368 w 10"/>
                  <a:gd name="T9" fmla="*/ 0 h 2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0"/>
                  <a:gd name="T16" fmla="*/ 0 h 24"/>
                  <a:gd name="T17" fmla="*/ 10 w 10"/>
                  <a:gd name="T18" fmla="*/ 24 h 2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0" h="24">
                    <a:moveTo>
                      <a:pt x="5" y="0"/>
                    </a:moveTo>
                    <a:cubicBezTo>
                      <a:pt x="7" y="0"/>
                      <a:pt x="10" y="16"/>
                      <a:pt x="7" y="21"/>
                    </a:cubicBezTo>
                    <a:cubicBezTo>
                      <a:pt x="5" y="24"/>
                      <a:pt x="2" y="21"/>
                      <a:pt x="2" y="18"/>
                    </a:cubicBezTo>
                    <a:cubicBezTo>
                      <a:pt x="2" y="16"/>
                      <a:pt x="0" y="7"/>
                      <a:pt x="0" y="7"/>
                    </a:cubicBezTo>
                    <a:cubicBezTo>
                      <a:pt x="0" y="7"/>
                      <a:pt x="1" y="0"/>
                      <a:pt x="5" y="0"/>
                    </a:cubicBezTo>
                    <a:close/>
                  </a:path>
                </a:pathLst>
              </a:custGeom>
              <a:solidFill>
                <a:srgbClr val="FFA4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fr-FR" sz="7198"/>
              </a:p>
            </p:txBody>
          </p:sp>
          <p:sp>
            <p:nvSpPr>
              <p:cNvPr id="148" name="Freeform 301">
                <a:extLst>
                  <a:ext uri="{FF2B5EF4-FFF2-40B4-BE49-F238E27FC236}">
                    <a16:creationId xmlns:a16="http://schemas.microsoft.com/office/drawing/2014/main" id="{15F2022A-3180-D62D-A5BA-FFF692D3BA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13162" y="2332375"/>
                <a:ext cx="290658" cy="378143"/>
              </a:xfrm>
              <a:custGeom>
                <a:avLst/>
                <a:gdLst>
                  <a:gd name="T0" fmla="*/ 4 w 10"/>
                  <a:gd name="T1" fmla="*/ 0 h 13"/>
                  <a:gd name="T2" fmla="*/ 10 w 10"/>
                  <a:gd name="T3" fmla="*/ 9 h 13"/>
                  <a:gd name="T4" fmla="*/ 2 w 10"/>
                  <a:gd name="T5" fmla="*/ 13 h 13"/>
                  <a:gd name="T6" fmla="*/ 1 w 10"/>
                  <a:gd name="T7" fmla="*/ 10 h 13"/>
                  <a:gd name="T8" fmla="*/ 4 w 10"/>
                  <a:gd name="T9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13">
                    <a:moveTo>
                      <a:pt x="4" y="0"/>
                    </a:moveTo>
                    <a:cubicBezTo>
                      <a:pt x="4" y="0"/>
                      <a:pt x="8" y="2"/>
                      <a:pt x="10" y="9"/>
                    </a:cubicBezTo>
                    <a:cubicBezTo>
                      <a:pt x="10" y="9"/>
                      <a:pt x="2" y="11"/>
                      <a:pt x="2" y="13"/>
                    </a:cubicBezTo>
                    <a:cubicBezTo>
                      <a:pt x="1" y="10"/>
                      <a:pt x="1" y="10"/>
                      <a:pt x="1" y="10"/>
                    </a:cubicBezTo>
                    <a:cubicBezTo>
                      <a:pt x="1" y="10"/>
                      <a:pt x="0" y="4"/>
                      <a:pt x="4" y="0"/>
                    </a:cubicBezTo>
                    <a:close/>
                  </a:path>
                </a:pathLst>
              </a:cu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149" name="Freeform 302">
                <a:extLst>
                  <a:ext uri="{FF2B5EF4-FFF2-40B4-BE49-F238E27FC236}">
                    <a16:creationId xmlns:a16="http://schemas.microsoft.com/office/drawing/2014/main" id="{8DCD9975-5D3A-3C0F-FC0E-612FEB1E9A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23461" y="2768942"/>
                <a:ext cx="550190" cy="320177"/>
              </a:xfrm>
              <a:custGeom>
                <a:avLst/>
                <a:gdLst>
                  <a:gd name="T0" fmla="*/ 521233 w 19"/>
                  <a:gd name="T1" fmla="*/ 232856 h 11"/>
                  <a:gd name="T2" fmla="*/ 434360 w 19"/>
                  <a:gd name="T3" fmla="*/ 291070 h 11"/>
                  <a:gd name="T4" fmla="*/ 0 w 19"/>
                  <a:gd name="T5" fmla="*/ 87321 h 11"/>
                  <a:gd name="T6" fmla="*/ 28957 w 19"/>
                  <a:gd name="T7" fmla="*/ 0 h 11"/>
                  <a:gd name="T8" fmla="*/ 492275 w 19"/>
                  <a:gd name="T9" fmla="*/ 116428 h 11"/>
                  <a:gd name="T10" fmla="*/ 521233 w 19"/>
                  <a:gd name="T11" fmla="*/ 232856 h 11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9"/>
                  <a:gd name="T19" fmla="*/ 0 h 11"/>
                  <a:gd name="T20" fmla="*/ 19 w 19"/>
                  <a:gd name="T21" fmla="*/ 11 h 11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9" h="11">
                    <a:moveTo>
                      <a:pt x="18" y="8"/>
                    </a:moveTo>
                    <a:cubicBezTo>
                      <a:pt x="18" y="8"/>
                      <a:pt x="17" y="11"/>
                      <a:pt x="15" y="10"/>
                    </a:cubicBezTo>
                    <a:cubicBezTo>
                      <a:pt x="10" y="9"/>
                      <a:pt x="0" y="3"/>
                      <a:pt x="0" y="3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5" y="3"/>
                      <a:pt x="17" y="4"/>
                    </a:cubicBezTo>
                    <a:cubicBezTo>
                      <a:pt x="19" y="5"/>
                      <a:pt x="19" y="7"/>
                      <a:pt x="18" y="8"/>
                    </a:cubicBezTo>
                    <a:close/>
                  </a:path>
                </a:pathLst>
              </a:custGeom>
              <a:solidFill>
                <a:srgbClr val="FFA4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fr-FR" sz="7198"/>
              </a:p>
            </p:txBody>
          </p:sp>
          <p:sp>
            <p:nvSpPr>
              <p:cNvPr id="150" name="Freeform 303">
                <a:extLst>
                  <a:ext uri="{FF2B5EF4-FFF2-40B4-BE49-F238E27FC236}">
                    <a16:creationId xmlns:a16="http://schemas.microsoft.com/office/drawing/2014/main" id="{88C2FFCA-712F-02A4-2015-6246C9785E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23461" y="2884868"/>
                <a:ext cx="522588" cy="174810"/>
              </a:xfrm>
              <a:custGeom>
                <a:avLst/>
                <a:gdLst>
                  <a:gd name="T0" fmla="*/ 522588 w 18"/>
                  <a:gd name="T1" fmla="*/ 145675 h 6"/>
                  <a:gd name="T2" fmla="*/ 348392 w 18"/>
                  <a:gd name="T3" fmla="*/ 116540 h 6"/>
                  <a:gd name="T4" fmla="*/ 0 w 18"/>
                  <a:gd name="T5" fmla="*/ 0 h 6"/>
                  <a:gd name="T6" fmla="*/ 464523 w 18"/>
                  <a:gd name="T7" fmla="*/ 174810 h 6"/>
                  <a:gd name="T8" fmla="*/ 522588 w 18"/>
                  <a:gd name="T9" fmla="*/ 145675 h 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8"/>
                  <a:gd name="T16" fmla="*/ 0 h 6"/>
                  <a:gd name="T17" fmla="*/ 18 w 18"/>
                  <a:gd name="T18" fmla="*/ 6 h 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8" h="6">
                    <a:moveTo>
                      <a:pt x="18" y="5"/>
                    </a:moveTo>
                    <a:cubicBezTo>
                      <a:pt x="18" y="5"/>
                      <a:pt x="15" y="5"/>
                      <a:pt x="12" y="4"/>
                    </a:cubicBezTo>
                    <a:cubicBezTo>
                      <a:pt x="9" y="3"/>
                      <a:pt x="0" y="0"/>
                      <a:pt x="0" y="0"/>
                    </a:cubicBezTo>
                    <a:cubicBezTo>
                      <a:pt x="0" y="0"/>
                      <a:pt x="12" y="6"/>
                      <a:pt x="16" y="6"/>
                    </a:cubicBezTo>
                    <a:cubicBezTo>
                      <a:pt x="17" y="6"/>
                      <a:pt x="17" y="6"/>
                      <a:pt x="18" y="5"/>
                    </a:cubicBezTo>
                    <a:close/>
                  </a:path>
                </a:pathLst>
              </a:custGeom>
              <a:solidFill>
                <a:srgbClr val="F270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fr-FR" sz="7198"/>
              </a:p>
            </p:txBody>
          </p:sp>
          <p:sp>
            <p:nvSpPr>
              <p:cNvPr id="151" name="Freeform 304">
                <a:extLst>
                  <a:ext uri="{FF2B5EF4-FFF2-40B4-BE49-F238E27FC236}">
                    <a16:creationId xmlns:a16="http://schemas.microsoft.com/office/drawing/2014/main" id="{C620DCDE-93EB-E6EF-D069-F7FAAF10F6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19210" y="2680617"/>
                <a:ext cx="204252" cy="88325"/>
              </a:xfrm>
              <a:custGeom>
                <a:avLst/>
                <a:gdLst>
                  <a:gd name="T0" fmla="*/ 0 w 7"/>
                  <a:gd name="T1" fmla="*/ 58883 h 3"/>
                  <a:gd name="T2" fmla="*/ 87537 w 7"/>
                  <a:gd name="T3" fmla="*/ 29442 h 3"/>
                  <a:gd name="T4" fmla="*/ 204252 w 7"/>
                  <a:gd name="T5" fmla="*/ 58883 h 3"/>
                  <a:gd name="T6" fmla="*/ 175073 w 7"/>
                  <a:gd name="T7" fmla="*/ 88325 h 3"/>
                  <a:gd name="T8" fmla="*/ 145894 w 7"/>
                  <a:gd name="T9" fmla="*/ 88325 h 3"/>
                  <a:gd name="T10" fmla="*/ 87537 w 7"/>
                  <a:gd name="T11" fmla="*/ 58883 h 3"/>
                  <a:gd name="T12" fmla="*/ 29179 w 7"/>
                  <a:gd name="T13" fmla="*/ 88325 h 3"/>
                  <a:gd name="T14" fmla="*/ 0 w 7"/>
                  <a:gd name="T15" fmla="*/ 58883 h 3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7"/>
                  <a:gd name="T25" fmla="*/ 0 h 3"/>
                  <a:gd name="T26" fmla="*/ 7 w 7"/>
                  <a:gd name="T27" fmla="*/ 3 h 3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7" h="3">
                    <a:moveTo>
                      <a:pt x="0" y="2"/>
                    </a:moveTo>
                    <a:cubicBezTo>
                      <a:pt x="1" y="1"/>
                      <a:pt x="2" y="0"/>
                      <a:pt x="3" y="1"/>
                    </a:cubicBezTo>
                    <a:cubicBezTo>
                      <a:pt x="4" y="1"/>
                      <a:pt x="6" y="1"/>
                      <a:pt x="7" y="2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5" y="3"/>
                      <a:pt x="4" y="2"/>
                      <a:pt x="3" y="2"/>
                    </a:cubicBezTo>
                    <a:cubicBezTo>
                      <a:pt x="2" y="2"/>
                      <a:pt x="1" y="3"/>
                      <a:pt x="1" y="3"/>
                    </a:cubicBezTo>
                    <a:cubicBezTo>
                      <a:pt x="0" y="3"/>
                      <a:pt x="0" y="2"/>
                      <a:pt x="0" y="2"/>
                    </a:cubicBezTo>
                    <a:close/>
                  </a:path>
                </a:pathLst>
              </a:custGeom>
              <a:solidFill>
                <a:srgbClr val="FFA4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fr-FR" sz="7198"/>
              </a:p>
            </p:txBody>
          </p:sp>
          <p:sp>
            <p:nvSpPr>
              <p:cNvPr id="152" name="Freeform 305">
                <a:extLst>
                  <a:ext uri="{FF2B5EF4-FFF2-40B4-BE49-F238E27FC236}">
                    <a16:creationId xmlns:a16="http://schemas.microsoft.com/office/drawing/2014/main" id="{537790AA-E56A-01C9-632D-B4BE7683F6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48651" y="2768942"/>
                <a:ext cx="174810" cy="86485"/>
              </a:xfrm>
              <a:custGeom>
                <a:avLst/>
                <a:gdLst>
                  <a:gd name="T0" fmla="*/ 0 w 6"/>
                  <a:gd name="T1" fmla="*/ 57657 h 3"/>
                  <a:gd name="T2" fmla="*/ 87405 w 6"/>
                  <a:gd name="T3" fmla="*/ 0 h 3"/>
                  <a:gd name="T4" fmla="*/ 174810 w 6"/>
                  <a:gd name="T5" fmla="*/ 28828 h 3"/>
                  <a:gd name="T6" fmla="*/ 174810 w 6"/>
                  <a:gd name="T7" fmla="*/ 57657 h 3"/>
                  <a:gd name="T8" fmla="*/ 87405 w 6"/>
                  <a:gd name="T9" fmla="*/ 57657 h 3"/>
                  <a:gd name="T10" fmla="*/ 29135 w 6"/>
                  <a:gd name="T11" fmla="*/ 57657 h 3"/>
                  <a:gd name="T12" fmla="*/ 0 w 6"/>
                  <a:gd name="T13" fmla="*/ 57657 h 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6"/>
                  <a:gd name="T22" fmla="*/ 0 h 3"/>
                  <a:gd name="T23" fmla="*/ 6 w 6"/>
                  <a:gd name="T24" fmla="*/ 3 h 3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6" h="3">
                    <a:moveTo>
                      <a:pt x="0" y="2"/>
                    </a:moveTo>
                    <a:cubicBezTo>
                      <a:pt x="1" y="1"/>
                      <a:pt x="2" y="0"/>
                      <a:pt x="3" y="0"/>
                    </a:cubicBezTo>
                    <a:cubicBezTo>
                      <a:pt x="4" y="0"/>
                      <a:pt x="5" y="1"/>
                      <a:pt x="6" y="1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5" y="2"/>
                      <a:pt x="4" y="2"/>
                      <a:pt x="3" y="2"/>
                    </a:cubicBezTo>
                    <a:cubicBezTo>
                      <a:pt x="2" y="2"/>
                      <a:pt x="1" y="2"/>
                      <a:pt x="1" y="2"/>
                    </a:cubicBezTo>
                    <a:cubicBezTo>
                      <a:pt x="0" y="3"/>
                      <a:pt x="0" y="2"/>
                      <a:pt x="0" y="2"/>
                    </a:cubicBezTo>
                    <a:close/>
                  </a:path>
                </a:pathLst>
              </a:custGeom>
              <a:solidFill>
                <a:srgbClr val="FFA4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fr-FR" sz="7198"/>
              </a:p>
            </p:txBody>
          </p:sp>
          <p:sp>
            <p:nvSpPr>
              <p:cNvPr id="153" name="Freeform 306">
                <a:extLst>
                  <a:ext uri="{FF2B5EF4-FFF2-40B4-BE49-F238E27FC236}">
                    <a16:creationId xmlns:a16="http://schemas.microsoft.com/office/drawing/2014/main" id="{E7CDF3C6-F537-F9DE-BAA3-ACC8880512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78093" y="2768942"/>
                <a:ext cx="202411" cy="86485"/>
              </a:xfrm>
              <a:custGeom>
                <a:avLst/>
                <a:gdLst>
                  <a:gd name="T0" fmla="*/ 0 w 7"/>
                  <a:gd name="T1" fmla="*/ 86485 h 3"/>
                  <a:gd name="T2" fmla="*/ 86748 w 7"/>
                  <a:gd name="T3" fmla="*/ 28828 h 3"/>
                  <a:gd name="T4" fmla="*/ 173495 w 7"/>
                  <a:gd name="T5" fmla="*/ 57657 h 3"/>
                  <a:gd name="T6" fmla="*/ 173495 w 7"/>
                  <a:gd name="T7" fmla="*/ 57657 h 3"/>
                  <a:gd name="T8" fmla="*/ 144579 w 7"/>
                  <a:gd name="T9" fmla="*/ 86485 h 3"/>
                  <a:gd name="T10" fmla="*/ 86748 w 7"/>
                  <a:gd name="T11" fmla="*/ 57657 h 3"/>
                  <a:gd name="T12" fmla="*/ 28916 w 7"/>
                  <a:gd name="T13" fmla="*/ 86485 h 3"/>
                  <a:gd name="T14" fmla="*/ 0 w 7"/>
                  <a:gd name="T15" fmla="*/ 86485 h 3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7"/>
                  <a:gd name="T25" fmla="*/ 0 h 3"/>
                  <a:gd name="T26" fmla="*/ 7 w 7"/>
                  <a:gd name="T27" fmla="*/ 3 h 3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7" h="3">
                    <a:moveTo>
                      <a:pt x="0" y="3"/>
                    </a:moveTo>
                    <a:cubicBezTo>
                      <a:pt x="1" y="2"/>
                      <a:pt x="2" y="0"/>
                      <a:pt x="3" y="1"/>
                    </a:cubicBezTo>
                    <a:cubicBezTo>
                      <a:pt x="4" y="1"/>
                      <a:pt x="5" y="1"/>
                      <a:pt x="6" y="2"/>
                    </a:cubicBezTo>
                    <a:cubicBezTo>
                      <a:pt x="7" y="2"/>
                      <a:pt x="7" y="2"/>
                      <a:pt x="6" y="2"/>
                    </a:cubicBezTo>
                    <a:cubicBezTo>
                      <a:pt x="6" y="3"/>
                      <a:pt x="6" y="3"/>
                      <a:pt x="5" y="3"/>
                    </a:cubicBezTo>
                    <a:cubicBezTo>
                      <a:pt x="4" y="3"/>
                      <a:pt x="4" y="2"/>
                      <a:pt x="3" y="2"/>
                    </a:cubicBezTo>
                    <a:cubicBezTo>
                      <a:pt x="2" y="2"/>
                      <a:pt x="2" y="3"/>
                      <a:pt x="1" y="3"/>
                    </a:cubicBezTo>
                    <a:cubicBezTo>
                      <a:pt x="1" y="3"/>
                      <a:pt x="0" y="3"/>
                      <a:pt x="0" y="3"/>
                    </a:cubicBezTo>
                    <a:close/>
                  </a:path>
                </a:pathLst>
              </a:custGeom>
              <a:solidFill>
                <a:srgbClr val="FFA4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fr-FR" sz="7198"/>
              </a:p>
            </p:txBody>
          </p:sp>
          <p:sp>
            <p:nvSpPr>
              <p:cNvPr id="154" name="Freeform 307">
                <a:extLst>
                  <a:ext uri="{FF2B5EF4-FFF2-40B4-BE49-F238E27FC236}">
                    <a16:creationId xmlns:a16="http://schemas.microsoft.com/office/drawing/2014/main" id="{C3413F38-1ECE-2258-567E-49FFCCA864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19210" y="2739500"/>
                <a:ext cx="174810" cy="88325"/>
              </a:xfrm>
              <a:custGeom>
                <a:avLst/>
                <a:gdLst>
                  <a:gd name="T0" fmla="*/ 0 w 6"/>
                  <a:gd name="T1" fmla="*/ 58883 h 3"/>
                  <a:gd name="T2" fmla="*/ 87405 w 6"/>
                  <a:gd name="T3" fmla="*/ 0 h 3"/>
                  <a:gd name="T4" fmla="*/ 174810 w 6"/>
                  <a:gd name="T5" fmla="*/ 29442 h 3"/>
                  <a:gd name="T6" fmla="*/ 174810 w 6"/>
                  <a:gd name="T7" fmla="*/ 58883 h 3"/>
                  <a:gd name="T8" fmla="*/ 174810 w 6"/>
                  <a:gd name="T9" fmla="*/ 58883 h 3"/>
                  <a:gd name="T10" fmla="*/ 87405 w 6"/>
                  <a:gd name="T11" fmla="*/ 58883 h 3"/>
                  <a:gd name="T12" fmla="*/ 29135 w 6"/>
                  <a:gd name="T13" fmla="*/ 58883 h 3"/>
                  <a:gd name="T14" fmla="*/ 0 w 6"/>
                  <a:gd name="T15" fmla="*/ 58883 h 3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6"/>
                  <a:gd name="T25" fmla="*/ 0 h 3"/>
                  <a:gd name="T26" fmla="*/ 6 w 6"/>
                  <a:gd name="T27" fmla="*/ 3 h 3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6" h="3">
                    <a:moveTo>
                      <a:pt x="0" y="2"/>
                    </a:moveTo>
                    <a:cubicBezTo>
                      <a:pt x="0" y="1"/>
                      <a:pt x="2" y="0"/>
                      <a:pt x="3" y="0"/>
                    </a:cubicBezTo>
                    <a:cubicBezTo>
                      <a:pt x="4" y="0"/>
                      <a:pt x="5" y="1"/>
                      <a:pt x="6" y="1"/>
                    </a:cubicBezTo>
                    <a:cubicBezTo>
                      <a:pt x="6" y="1"/>
                      <a:pt x="6" y="2"/>
                      <a:pt x="6" y="2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5" y="2"/>
                      <a:pt x="4" y="2"/>
                      <a:pt x="3" y="2"/>
                    </a:cubicBezTo>
                    <a:cubicBezTo>
                      <a:pt x="2" y="1"/>
                      <a:pt x="1" y="2"/>
                      <a:pt x="1" y="2"/>
                    </a:cubicBezTo>
                    <a:cubicBezTo>
                      <a:pt x="0" y="3"/>
                      <a:pt x="0" y="2"/>
                      <a:pt x="0" y="2"/>
                    </a:cubicBezTo>
                    <a:close/>
                  </a:path>
                </a:pathLst>
              </a:custGeom>
              <a:solidFill>
                <a:srgbClr val="FFA4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fr-FR" sz="7198"/>
              </a:p>
            </p:txBody>
          </p:sp>
          <p:sp>
            <p:nvSpPr>
              <p:cNvPr id="155" name="Freeform 308">
                <a:extLst>
                  <a:ext uri="{FF2B5EF4-FFF2-40B4-BE49-F238E27FC236}">
                    <a16:creationId xmlns:a16="http://schemas.microsoft.com/office/drawing/2014/main" id="{2BA3A80D-172C-D859-D374-5E8F1C0A74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64578" y="2710059"/>
                <a:ext cx="145368" cy="117766"/>
              </a:xfrm>
              <a:custGeom>
                <a:avLst/>
                <a:gdLst>
                  <a:gd name="T0" fmla="*/ 29074 w 5"/>
                  <a:gd name="T1" fmla="*/ 0 h 4"/>
                  <a:gd name="T2" fmla="*/ 116294 w 5"/>
                  <a:gd name="T3" fmla="*/ 58883 h 4"/>
                  <a:gd name="T4" fmla="*/ 87221 w 5"/>
                  <a:gd name="T5" fmla="*/ 117766 h 4"/>
                  <a:gd name="T6" fmla="*/ 58147 w 5"/>
                  <a:gd name="T7" fmla="*/ 117766 h 4"/>
                  <a:gd name="T8" fmla="*/ 0 w 5"/>
                  <a:gd name="T9" fmla="*/ 58883 h 4"/>
                  <a:gd name="T10" fmla="*/ 29074 w 5"/>
                  <a:gd name="T11" fmla="*/ 29442 h 4"/>
                  <a:gd name="T12" fmla="*/ 29074 w 5"/>
                  <a:gd name="T13" fmla="*/ 0 h 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"/>
                  <a:gd name="T22" fmla="*/ 0 h 4"/>
                  <a:gd name="T23" fmla="*/ 5 w 5"/>
                  <a:gd name="T24" fmla="*/ 4 h 4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" h="4">
                    <a:moveTo>
                      <a:pt x="1" y="0"/>
                    </a:moveTo>
                    <a:cubicBezTo>
                      <a:pt x="1" y="0"/>
                      <a:pt x="3" y="1"/>
                      <a:pt x="4" y="2"/>
                    </a:cubicBezTo>
                    <a:cubicBezTo>
                      <a:pt x="5" y="3"/>
                      <a:pt x="3" y="4"/>
                      <a:pt x="3" y="4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" y="1"/>
                      <a:pt x="1" y="1"/>
                      <a:pt x="1" y="1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A4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fr-FR" sz="7198"/>
              </a:p>
            </p:txBody>
          </p:sp>
          <p:sp>
            <p:nvSpPr>
              <p:cNvPr id="156" name="Freeform 309">
                <a:extLst>
                  <a:ext uri="{FF2B5EF4-FFF2-40B4-BE49-F238E27FC236}">
                    <a16:creationId xmlns:a16="http://schemas.microsoft.com/office/drawing/2014/main" id="{C94F5398-6FD3-4A1F-6E64-6FC789DC60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48651" y="2768942"/>
                <a:ext cx="115927" cy="86485"/>
              </a:xfrm>
              <a:custGeom>
                <a:avLst/>
                <a:gdLst>
                  <a:gd name="T0" fmla="*/ 57964 w 4"/>
                  <a:gd name="T1" fmla="*/ 57657 h 3"/>
                  <a:gd name="T2" fmla="*/ 115927 w 4"/>
                  <a:gd name="T3" fmla="*/ 28828 h 3"/>
                  <a:gd name="T4" fmla="*/ 28982 w 4"/>
                  <a:gd name="T5" fmla="*/ 57657 h 3"/>
                  <a:gd name="T6" fmla="*/ 0 w 4"/>
                  <a:gd name="T7" fmla="*/ 57657 h 3"/>
                  <a:gd name="T8" fmla="*/ 28982 w 4"/>
                  <a:gd name="T9" fmla="*/ 57657 h 3"/>
                  <a:gd name="T10" fmla="*/ 57964 w 4"/>
                  <a:gd name="T11" fmla="*/ 57657 h 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4"/>
                  <a:gd name="T19" fmla="*/ 0 h 3"/>
                  <a:gd name="T20" fmla="*/ 4 w 4"/>
                  <a:gd name="T21" fmla="*/ 3 h 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4" h="3">
                    <a:moveTo>
                      <a:pt x="2" y="2"/>
                    </a:moveTo>
                    <a:cubicBezTo>
                      <a:pt x="2" y="2"/>
                      <a:pt x="3" y="0"/>
                      <a:pt x="4" y="1"/>
                    </a:cubicBezTo>
                    <a:cubicBezTo>
                      <a:pt x="4" y="1"/>
                      <a:pt x="2" y="0"/>
                      <a:pt x="1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1" y="3"/>
                      <a:pt x="1" y="2"/>
                    </a:cubicBezTo>
                    <a:cubicBezTo>
                      <a:pt x="2" y="2"/>
                      <a:pt x="2" y="2"/>
                      <a:pt x="2" y="2"/>
                    </a:cubicBezTo>
                    <a:close/>
                  </a:path>
                </a:pathLst>
              </a:custGeom>
              <a:solidFill>
                <a:srgbClr val="F270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fr-FR" sz="7198"/>
              </a:p>
            </p:txBody>
          </p:sp>
          <p:sp>
            <p:nvSpPr>
              <p:cNvPr id="157" name="Freeform 310">
                <a:extLst>
                  <a:ext uri="{FF2B5EF4-FFF2-40B4-BE49-F238E27FC236}">
                    <a16:creationId xmlns:a16="http://schemas.microsoft.com/office/drawing/2014/main" id="{E62FDFD9-BDE8-7CC7-60E0-4E41FADC01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48651" y="2710059"/>
                <a:ext cx="86485" cy="58883"/>
              </a:xfrm>
              <a:custGeom>
                <a:avLst/>
                <a:gdLst>
                  <a:gd name="T0" fmla="*/ 0 w 3"/>
                  <a:gd name="T1" fmla="*/ 58883 h 2"/>
                  <a:gd name="T2" fmla="*/ 57657 w 3"/>
                  <a:gd name="T3" fmla="*/ 29442 h 2"/>
                  <a:gd name="T4" fmla="*/ 86485 w 3"/>
                  <a:gd name="T5" fmla="*/ 29442 h 2"/>
                  <a:gd name="T6" fmla="*/ 57657 w 3"/>
                  <a:gd name="T7" fmla="*/ 29442 h 2"/>
                  <a:gd name="T8" fmla="*/ 0 w 3"/>
                  <a:gd name="T9" fmla="*/ 58883 h 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"/>
                  <a:gd name="T16" fmla="*/ 0 h 2"/>
                  <a:gd name="T17" fmla="*/ 3 w 3"/>
                  <a:gd name="T18" fmla="*/ 2 h 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" h="2">
                    <a:moveTo>
                      <a:pt x="0" y="2"/>
                    </a:moveTo>
                    <a:cubicBezTo>
                      <a:pt x="0" y="2"/>
                      <a:pt x="1" y="1"/>
                      <a:pt x="2" y="1"/>
                    </a:cubicBezTo>
                    <a:cubicBezTo>
                      <a:pt x="2" y="1"/>
                      <a:pt x="3" y="1"/>
                      <a:pt x="3" y="1"/>
                    </a:cubicBezTo>
                    <a:cubicBezTo>
                      <a:pt x="3" y="1"/>
                      <a:pt x="2" y="0"/>
                      <a:pt x="2" y="1"/>
                    </a:cubicBezTo>
                    <a:cubicBezTo>
                      <a:pt x="1" y="1"/>
                      <a:pt x="0" y="2"/>
                      <a:pt x="0" y="2"/>
                    </a:cubicBezTo>
                    <a:close/>
                  </a:path>
                </a:pathLst>
              </a:custGeom>
              <a:solidFill>
                <a:srgbClr val="F270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fr-FR" sz="7198"/>
              </a:p>
            </p:txBody>
          </p:sp>
          <p:sp>
            <p:nvSpPr>
              <p:cNvPr id="158" name="Rectangle 311">
                <a:extLst>
                  <a:ext uri="{FF2B5EF4-FFF2-40B4-BE49-F238E27FC236}">
                    <a16:creationId xmlns:a16="http://schemas.microsoft.com/office/drawing/2014/main" id="{FD665035-D860-F134-5730-17263D499E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34965" y="2827812"/>
                <a:ext cx="726647" cy="28011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159" name="Rectangle 312">
                <a:extLst>
                  <a:ext uri="{FF2B5EF4-FFF2-40B4-BE49-F238E27FC236}">
                    <a16:creationId xmlns:a16="http://schemas.microsoft.com/office/drawing/2014/main" id="{39D8F0C8-A03E-F2EA-F26E-D5800B67A0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61612" y="2827812"/>
                <a:ext cx="348439" cy="28011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160" name="Freeform 313">
                <a:extLst>
                  <a:ext uri="{FF2B5EF4-FFF2-40B4-BE49-F238E27FC236}">
                    <a16:creationId xmlns:a16="http://schemas.microsoft.com/office/drawing/2014/main" id="{BBFC82F5-AA60-282A-864F-B164F435BD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34965" y="2798051"/>
                <a:ext cx="1075086" cy="29761"/>
              </a:xfrm>
              <a:custGeom>
                <a:avLst/>
                <a:gdLst>
                  <a:gd name="T0" fmla="*/ 584 w 584"/>
                  <a:gd name="T1" fmla="*/ 16 h 16"/>
                  <a:gd name="T2" fmla="*/ 79 w 584"/>
                  <a:gd name="T3" fmla="*/ 0 h 16"/>
                  <a:gd name="T4" fmla="*/ 0 w 584"/>
                  <a:gd name="T5" fmla="*/ 16 h 16"/>
                  <a:gd name="T6" fmla="*/ 395 w 584"/>
                  <a:gd name="T7" fmla="*/ 16 h 16"/>
                  <a:gd name="T8" fmla="*/ 584 w 584"/>
                  <a:gd name="T9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4" h="16">
                    <a:moveTo>
                      <a:pt x="584" y="16"/>
                    </a:moveTo>
                    <a:lnTo>
                      <a:pt x="79" y="0"/>
                    </a:lnTo>
                    <a:lnTo>
                      <a:pt x="0" y="16"/>
                    </a:lnTo>
                    <a:lnTo>
                      <a:pt x="395" y="16"/>
                    </a:lnTo>
                    <a:lnTo>
                      <a:pt x="584" y="16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161" name="Freeform 314">
                <a:extLst>
                  <a:ext uri="{FF2B5EF4-FFF2-40B4-BE49-F238E27FC236}">
                    <a16:creationId xmlns:a16="http://schemas.microsoft.com/office/drawing/2014/main" id="{68DD612D-FBE8-E0AC-EEDE-B833B229BB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49169" y="2332375"/>
                <a:ext cx="840458" cy="495437"/>
              </a:xfrm>
              <a:custGeom>
                <a:avLst/>
                <a:gdLst>
                  <a:gd name="T0" fmla="*/ 3 w 29"/>
                  <a:gd name="T1" fmla="*/ 17 h 17"/>
                  <a:gd name="T2" fmla="*/ 29 w 29"/>
                  <a:gd name="T3" fmla="*/ 17 h 17"/>
                  <a:gd name="T4" fmla="*/ 25 w 29"/>
                  <a:gd name="T5" fmla="*/ 1 h 17"/>
                  <a:gd name="T6" fmla="*/ 24 w 29"/>
                  <a:gd name="T7" fmla="*/ 0 h 17"/>
                  <a:gd name="T8" fmla="*/ 2 w 29"/>
                  <a:gd name="T9" fmla="*/ 0 h 17"/>
                  <a:gd name="T10" fmla="*/ 0 w 29"/>
                  <a:gd name="T11" fmla="*/ 2 h 17"/>
                  <a:gd name="T12" fmla="*/ 3 w 29"/>
                  <a:gd name="T13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" h="17">
                    <a:moveTo>
                      <a:pt x="3" y="17"/>
                    </a:moveTo>
                    <a:cubicBezTo>
                      <a:pt x="29" y="17"/>
                      <a:pt x="29" y="17"/>
                      <a:pt x="29" y="17"/>
                    </a:cubicBezTo>
                    <a:cubicBezTo>
                      <a:pt x="25" y="1"/>
                      <a:pt x="25" y="1"/>
                      <a:pt x="25" y="1"/>
                    </a:cubicBezTo>
                    <a:cubicBezTo>
                      <a:pt x="25" y="1"/>
                      <a:pt x="25" y="0"/>
                      <a:pt x="24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lnTo>
                      <a:pt x="3" y="17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162" name="Freeform 315">
                <a:extLst>
                  <a:ext uri="{FF2B5EF4-FFF2-40B4-BE49-F238E27FC236}">
                    <a16:creationId xmlns:a16="http://schemas.microsoft.com/office/drawing/2014/main" id="{3DA7C62A-9BFF-B9B9-EFFA-4F0CF5BDFC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19402" y="2332375"/>
                <a:ext cx="842210" cy="495437"/>
              </a:xfrm>
              <a:custGeom>
                <a:avLst/>
                <a:gdLst>
                  <a:gd name="T0" fmla="*/ 4 w 29"/>
                  <a:gd name="T1" fmla="*/ 17 h 17"/>
                  <a:gd name="T2" fmla="*/ 29 w 29"/>
                  <a:gd name="T3" fmla="*/ 17 h 17"/>
                  <a:gd name="T4" fmla="*/ 26 w 29"/>
                  <a:gd name="T5" fmla="*/ 1 h 17"/>
                  <a:gd name="T6" fmla="*/ 25 w 29"/>
                  <a:gd name="T7" fmla="*/ 0 h 17"/>
                  <a:gd name="T8" fmla="*/ 1 w 29"/>
                  <a:gd name="T9" fmla="*/ 0 h 17"/>
                  <a:gd name="T10" fmla="*/ 0 w 29"/>
                  <a:gd name="T11" fmla="*/ 2 h 17"/>
                  <a:gd name="T12" fmla="*/ 4 w 29"/>
                  <a:gd name="T13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" h="17">
                    <a:moveTo>
                      <a:pt x="4" y="17"/>
                    </a:moveTo>
                    <a:cubicBezTo>
                      <a:pt x="29" y="17"/>
                      <a:pt x="29" y="17"/>
                      <a:pt x="29" y="17"/>
                    </a:cubicBezTo>
                    <a:cubicBezTo>
                      <a:pt x="26" y="1"/>
                      <a:pt x="26" y="1"/>
                      <a:pt x="26" y="1"/>
                    </a:cubicBezTo>
                    <a:cubicBezTo>
                      <a:pt x="26" y="1"/>
                      <a:pt x="25" y="0"/>
                      <a:pt x="25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1"/>
                      <a:pt x="0" y="2"/>
                    </a:cubicBezTo>
                    <a:lnTo>
                      <a:pt x="4" y="17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 dirty="0">
                  <a:latin typeface="+mn-lt"/>
                </a:endParaRPr>
              </a:p>
            </p:txBody>
          </p:sp>
          <p:sp>
            <p:nvSpPr>
              <p:cNvPr id="163" name="Freeform 316">
                <a:extLst>
                  <a:ext uri="{FF2B5EF4-FFF2-40B4-BE49-F238E27FC236}">
                    <a16:creationId xmlns:a16="http://schemas.microsoft.com/office/drawing/2014/main" id="{8B18FF5C-9356-587A-ADCE-5B1CC36848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13162" y="1458793"/>
                <a:ext cx="521784" cy="815809"/>
              </a:xfrm>
              <a:custGeom>
                <a:avLst/>
                <a:gdLst>
                  <a:gd name="T0" fmla="*/ 0 w 18"/>
                  <a:gd name="T1" fmla="*/ 6 h 28"/>
                  <a:gd name="T2" fmla="*/ 2 w 18"/>
                  <a:gd name="T3" fmla="*/ 8 h 28"/>
                  <a:gd name="T4" fmla="*/ 2 w 18"/>
                  <a:gd name="T5" fmla="*/ 8 h 28"/>
                  <a:gd name="T6" fmla="*/ 7 w 18"/>
                  <a:gd name="T7" fmla="*/ 27 h 28"/>
                  <a:gd name="T8" fmla="*/ 12 w 18"/>
                  <a:gd name="T9" fmla="*/ 27 h 28"/>
                  <a:gd name="T10" fmla="*/ 14 w 18"/>
                  <a:gd name="T11" fmla="*/ 26 h 28"/>
                  <a:gd name="T12" fmla="*/ 14 w 18"/>
                  <a:gd name="T13" fmla="*/ 19 h 28"/>
                  <a:gd name="T14" fmla="*/ 10 w 18"/>
                  <a:gd name="T15" fmla="*/ 0 h 28"/>
                  <a:gd name="T16" fmla="*/ 0 w 18"/>
                  <a:gd name="T17" fmla="*/ 6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8" h="28">
                    <a:moveTo>
                      <a:pt x="0" y="6"/>
                    </a:moveTo>
                    <a:cubicBezTo>
                      <a:pt x="2" y="8"/>
                      <a:pt x="2" y="8"/>
                      <a:pt x="2" y="8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14" y="5"/>
                      <a:pt x="4" y="25"/>
                      <a:pt x="7" y="27"/>
                    </a:cubicBezTo>
                    <a:cubicBezTo>
                      <a:pt x="8" y="28"/>
                      <a:pt x="10" y="28"/>
                      <a:pt x="12" y="27"/>
                    </a:cubicBezTo>
                    <a:cubicBezTo>
                      <a:pt x="13" y="26"/>
                      <a:pt x="14" y="26"/>
                      <a:pt x="14" y="26"/>
                    </a:cubicBezTo>
                    <a:cubicBezTo>
                      <a:pt x="14" y="26"/>
                      <a:pt x="11" y="25"/>
                      <a:pt x="14" y="19"/>
                    </a:cubicBezTo>
                    <a:cubicBezTo>
                      <a:pt x="17" y="13"/>
                      <a:pt x="18" y="1"/>
                      <a:pt x="10" y="0"/>
                    </a:cubicBezTo>
                    <a:cubicBezTo>
                      <a:pt x="5" y="0"/>
                      <a:pt x="0" y="6"/>
                      <a:pt x="0" y="6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164" name="Freeform 317">
                <a:extLst>
                  <a:ext uri="{FF2B5EF4-FFF2-40B4-BE49-F238E27FC236}">
                    <a16:creationId xmlns:a16="http://schemas.microsoft.com/office/drawing/2014/main" id="{27EC33B4-5286-794B-E0A9-A97C00F8D1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70944" y="1574337"/>
                <a:ext cx="348439" cy="700265"/>
              </a:xfrm>
              <a:custGeom>
                <a:avLst/>
                <a:gdLst>
                  <a:gd name="T0" fmla="*/ 0 w 12"/>
                  <a:gd name="T1" fmla="*/ 4 h 24"/>
                  <a:gd name="T2" fmla="*/ 0 w 12"/>
                  <a:gd name="T3" fmla="*/ 4 h 24"/>
                  <a:gd name="T4" fmla="*/ 5 w 12"/>
                  <a:gd name="T5" fmla="*/ 23 h 24"/>
                  <a:gd name="T6" fmla="*/ 10 w 12"/>
                  <a:gd name="T7" fmla="*/ 23 h 24"/>
                  <a:gd name="T8" fmla="*/ 9 w 12"/>
                  <a:gd name="T9" fmla="*/ 23 h 24"/>
                  <a:gd name="T10" fmla="*/ 7 w 12"/>
                  <a:gd name="T11" fmla="*/ 15 h 24"/>
                  <a:gd name="T12" fmla="*/ 7 w 12"/>
                  <a:gd name="T13" fmla="*/ 2 h 24"/>
                  <a:gd name="T14" fmla="*/ 0 w 12"/>
                  <a:gd name="T15" fmla="*/ 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" h="24">
                    <a:moveTo>
                      <a:pt x="0" y="4"/>
                    </a:moveTo>
                    <a:cubicBezTo>
                      <a:pt x="0" y="4"/>
                      <a:pt x="0" y="4"/>
                      <a:pt x="0" y="4"/>
                    </a:cubicBezTo>
                    <a:cubicBezTo>
                      <a:pt x="12" y="1"/>
                      <a:pt x="2" y="21"/>
                      <a:pt x="5" y="23"/>
                    </a:cubicBezTo>
                    <a:cubicBezTo>
                      <a:pt x="6" y="24"/>
                      <a:pt x="8" y="24"/>
                      <a:pt x="10" y="23"/>
                    </a:cubicBezTo>
                    <a:cubicBezTo>
                      <a:pt x="9" y="23"/>
                      <a:pt x="9" y="23"/>
                      <a:pt x="9" y="23"/>
                    </a:cubicBezTo>
                    <a:cubicBezTo>
                      <a:pt x="7" y="23"/>
                      <a:pt x="6" y="19"/>
                      <a:pt x="7" y="15"/>
                    </a:cubicBezTo>
                    <a:cubicBezTo>
                      <a:pt x="8" y="11"/>
                      <a:pt x="10" y="5"/>
                      <a:pt x="7" y="2"/>
                    </a:cubicBezTo>
                    <a:cubicBezTo>
                      <a:pt x="5" y="0"/>
                      <a:pt x="2" y="2"/>
                      <a:pt x="0" y="4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165" name="Freeform 318">
                <a:extLst>
                  <a:ext uri="{FF2B5EF4-FFF2-40B4-BE49-F238E27FC236}">
                    <a16:creationId xmlns:a16="http://schemas.microsoft.com/office/drawing/2014/main" id="{880A0F8C-3DEB-A532-EF29-40C695724B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84755" y="1574719"/>
                <a:ext cx="172969" cy="145368"/>
              </a:xfrm>
              <a:custGeom>
                <a:avLst/>
                <a:gdLst>
                  <a:gd name="T0" fmla="*/ 115313 w 6"/>
                  <a:gd name="T1" fmla="*/ 145368 h 5"/>
                  <a:gd name="T2" fmla="*/ 144141 w 6"/>
                  <a:gd name="T3" fmla="*/ 87221 h 5"/>
                  <a:gd name="T4" fmla="*/ 28828 w 6"/>
                  <a:gd name="T5" fmla="*/ 58147 h 5"/>
                  <a:gd name="T6" fmla="*/ 115313 w 6"/>
                  <a:gd name="T7" fmla="*/ 145368 h 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6"/>
                  <a:gd name="T13" fmla="*/ 0 h 5"/>
                  <a:gd name="T14" fmla="*/ 6 w 6"/>
                  <a:gd name="T15" fmla="*/ 5 h 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6" h="5">
                    <a:moveTo>
                      <a:pt x="4" y="5"/>
                    </a:moveTo>
                    <a:cubicBezTo>
                      <a:pt x="4" y="5"/>
                      <a:pt x="6" y="4"/>
                      <a:pt x="5" y="3"/>
                    </a:cubicBezTo>
                    <a:cubicBezTo>
                      <a:pt x="4" y="2"/>
                      <a:pt x="2" y="0"/>
                      <a:pt x="1" y="2"/>
                    </a:cubicBezTo>
                    <a:cubicBezTo>
                      <a:pt x="0" y="4"/>
                      <a:pt x="4" y="5"/>
                      <a:pt x="4" y="5"/>
                    </a:cubicBezTo>
                    <a:close/>
                  </a:path>
                </a:pathLst>
              </a:custGeom>
              <a:solidFill>
                <a:srgbClr val="F154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fr-FR" sz="7198"/>
              </a:p>
            </p:txBody>
          </p:sp>
          <p:sp>
            <p:nvSpPr>
              <p:cNvPr id="166" name="Freeform 319">
                <a:extLst>
                  <a:ext uri="{FF2B5EF4-FFF2-40B4-BE49-F238E27FC236}">
                    <a16:creationId xmlns:a16="http://schemas.microsoft.com/office/drawing/2014/main" id="{B4E56864-5810-4809-E689-33DAAB2601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61612" y="1663621"/>
                <a:ext cx="406221" cy="581220"/>
              </a:xfrm>
              <a:custGeom>
                <a:avLst/>
                <a:gdLst>
                  <a:gd name="T0" fmla="*/ 8 w 14"/>
                  <a:gd name="T1" fmla="*/ 0 h 20"/>
                  <a:gd name="T2" fmla="*/ 14 w 14"/>
                  <a:gd name="T3" fmla="*/ 20 h 20"/>
                  <a:gd name="T4" fmla="*/ 12 w 14"/>
                  <a:gd name="T5" fmla="*/ 11 h 20"/>
                  <a:gd name="T6" fmla="*/ 8 w 14"/>
                  <a:gd name="T7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" h="20">
                    <a:moveTo>
                      <a:pt x="8" y="0"/>
                    </a:moveTo>
                    <a:cubicBezTo>
                      <a:pt x="8" y="0"/>
                      <a:pt x="0" y="15"/>
                      <a:pt x="14" y="20"/>
                    </a:cubicBezTo>
                    <a:cubicBezTo>
                      <a:pt x="14" y="20"/>
                      <a:pt x="11" y="14"/>
                      <a:pt x="12" y="11"/>
                    </a:cubicBezTo>
                    <a:cubicBezTo>
                      <a:pt x="12" y="11"/>
                      <a:pt x="10" y="3"/>
                      <a:pt x="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167" name="Freeform 320">
                <a:extLst>
                  <a:ext uri="{FF2B5EF4-FFF2-40B4-BE49-F238E27FC236}">
                    <a16:creationId xmlns:a16="http://schemas.microsoft.com/office/drawing/2014/main" id="{A1A6C31D-6E65-D5CB-6378-E3EEE950CD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64578" y="1692486"/>
                <a:ext cx="377221" cy="552029"/>
              </a:xfrm>
              <a:custGeom>
                <a:avLst/>
                <a:gdLst>
                  <a:gd name="T0" fmla="*/ 377221 w 13"/>
                  <a:gd name="T1" fmla="*/ 174325 h 19"/>
                  <a:gd name="T2" fmla="*/ 348204 w 13"/>
                  <a:gd name="T3" fmla="*/ 435812 h 19"/>
                  <a:gd name="T4" fmla="*/ 174102 w 13"/>
                  <a:gd name="T5" fmla="*/ 552029 h 19"/>
                  <a:gd name="T6" fmla="*/ 29017 w 13"/>
                  <a:gd name="T7" fmla="*/ 377704 h 19"/>
                  <a:gd name="T8" fmla="*/ 29017 w 13"/>
                  <a:gd name="T9" fmla="*/ 145271 h 19"/>
                  <a:gd name="T10" fmla="*/ 58034 w 13"/>
                  <a:gd name="T11" fmla="*/ 0 h 19"/>
                  <a:gd name="T12" fmla="*/ 377221 w 13"/>
                  <a:gd name="T13" fmla="*/ 174325 h 19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3"/>
                  <a:gd name="T22" fmla="*/ 0 h 19"/>
                  <a:gd name="T23" fmla="*/ 13 w 13"/>
                  <a:gd name="T24" fmla="*/ 19 h 19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3" h="19">
                    <a:moveTo>
                      <a:pt x="13" y="6"/>
                    </a:moveTo>
                    <a:cubicBezTo>
                      <a:pt x="13" y="6"/>
                      <a:pt x="13" y="13"/>
                      <a:pt x="12" y="15"/>
                    </a:cubicBezTo>
                    <a:cubicBezTo>
                      <a:pt x="11" y="17"/>
                      <a:pt x="7" y="19"/>
                      <a:pt x="6" y="19"/>
                    </a:cubicBezTo>
                    <a:cubicBezTo>
                      <a:pt x="4" y="19"/>
                      <a:pt x="1" y="15"/>
                      <a:pt x="1" y="13"/>
                    </a:cubicBezTo>
                    <a:cubicBezTo>
                      <a:pt x="0" y="12"/>
                      <a:pt x="0" y="6"/>
                      <a:pt x="1" y="5"/>
                    </a:cubicBezTo>
                    <a:cubicBezTo>
                      <a:pt x="1" y="4"/>
                      <a:pt x="2" y="1"/>
                      <a:pt x="2" y="0"/>
                    </a:cubicBezTo>
                    <a:cubicBezTo>
                      <a:pt x="3" y="0"/>
                      <a:pt x="12" y="1"/>
                      <a:pt x="13" y="6"/>
                    </a:cubicBezTo>
                    <a:close/>
                  </a:path>
                </a:pathLst>
              </a:custGeom>
              <a:solidFill>
                <a:srgbClr val="FFA4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fr-FR" sz="7198"/>
              </a:p>
            </p:txBody>
          </p:sp>
          <p:sp>
            <p:nvSpPr>
              <p:cNvPr id="168" name="Freeform 321">
                <a:extLst>
                  <a:ext uri="{FF2B5EF4-FFF2-40B4-BE49-F238E27FC236}">
                    <a16:creationId xmlns:a16="http://schemas.microsoft.com/office/drawing/2014/main" id="{70A35C97-E775-938B-23B6-9722617886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51062" y="1983221"/>
                <a:ext cx="88325" cy="86485"/>
              </a:xfrm>
              <a:custGeom>
                <a:avLst/>
                <a:gdLst>
                  <a:gd name="T0" fmla="*/ 58883 w 3"/>
                  <a:gd name="T1" fmla="*/ 0 h 3"/>
                  <a:gd name="T2" fmla="*/ 58883 w 3"/>
                  <a:gd name="T3" fmla="*/ 28828 h 3"/>
                  <a:gd name="T4" fmla="*/ 29442 w 3"/>
                  <a:gd name="T5" fmla="*/ 86485 h 3"/>
                  <a:gd name="T6" fmla="*/ 29442 w 3"/>
                  <a:gd name="T7" fmla="*/ 57657 h 3"/>
                  <a:gd name="T8" fmla="*/ 58883 w 3"/>
                  <a:gd name="T9" fmla="*/ 86485 h 3"/>
                  <a:gd name="T10" fmla="*/ 88325 w 3"/>
                  <a:gd name="T11" fmla="*/ 86485 h 3"/>
                  <a:gd name="T12" fmla="*/ 58883 w 3"/>
                  <a:gd name="T13" fmla="*/ 86485 h 3"/>
                  <a:gd name="T14" fmla="*/ 29442 w 3"/>
                  <a:gd name="T15" fmla="*/ 86485 h 3"/>
                  <a:gd name="T16" fmla="*/ 0 w 3"/>
                  <a:gd name="T17" fmla="*/ 86485 h 3"/>
                  <a:gd name="T18" fmla="*/ 0 w 3"/>
                  <a:gd name="T19" fmla="*/ 86485 h 3"/>
                  <a:gd name="T20" fmla="*/ 0 w 3"/>
                  <a:gd name="T21" fmla="*/ 57657 h 3"/>
                  <a:gd name="T22" fmla="*/ 58883 w 3"/>
                  <a:gd name="T23" fmla="*/ 0 h 3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3"/>
                  <a:gd name="T37" fmla="*/ 0 h 3"/>
                  <a:gd name="T38" fmla="*/ 3 w 3"/>
                  <a:gd name="T39" fmla="*/ 3 h 3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3" h="3">
                    <a:moveTo>
                      <a:pt x="2" y="0"/>
                    </a:moveTo>
                    <a:cubicBezTo>
                      <a:pt x="2" y="0"/>
                      <a:pt x="2" y="1"/>
                      <a:pt x="2" y="1"/>
                    </a:cubicBezTo>
                    <a:cubicBezTo>
                      <a:pt x="2" y="2"/>
                      <a:pt x="1" y="2"/>
                      <a:pt x="1" y="3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" y="2"/>
                      <a:pt x="1" y="1"/>
                      <a:pt x="2" y="0"/>
                    </a:cubicBezTo>
                    <a:close/>
                  </a:path>
                </a:pathLst>
              </a:custGeom>
              <a:solidFill>
                <a:srgbClr val="F270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fr-FR" sz="7198"/>
              </a:p>
            </p:txBody>
          </p:sp>
          <p:sp>
            <p:nvSpPr>
              <p:cNvPr id="169" name="Freeform 322">
                <a:extLst>
                  <a:ext uri="{FF2B5EF4-FFF2-40B4-BE49-F238E27FC236}">
                    <a16:creationId xmlns:a16="http://schemas.microsoft.com/office/drawing/2014/main" id="{BF96AF10-B94D-F314-BEF2-4396650271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39387" y="1953779"/>
                <a:ext cx="115927" cy="58883"/>
              </a:xfrm>
              <a:custGeom>
                <a:avLst/>
                <a:gdLst>
                  <a:gd name="T0" fmla="*/ 0 w 4"/>
                  <a:gd name="T1" fmla="*/ 29442 h 2"/>
                  <a:gd name="T2" fmla="*/ 86945 w 4"/>
                  <a:gd name="T3" fmla="*/ 58883 h 2"/>
                  <a:gd name="T4" fmla="*/ 57964 w 4"/>
                  <a:gd name="T5" fmla="*/ 0 h 2"/>
                  <a:gd name="T6" fmla="*/ 0 w 4"/>
                  <a:gd name="T7" fmla="*/ 29442 h 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"/>
                  <a:gd name="T13" fmla="*/ 0 h 2"/>
                  <a:gd name="T14" fmla="*/ 4 w 4"/>
                  <a:gd name="T15" fmla="*/ 2 h 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" h="2">
                    <a:moveTo>
                      <a:pt x="0" y="1"/>
                    </a:moveTo>
                    <a:cubicBezTo>
                      <a:pt x="0" y="2"/>
                      <a:pt x="2" y="2"/>
                      <a:pt x="3" y="2"/>
                    </a:cubicBezTo>
                    <a:cubicBezTo>
                      <a:pt x="4" y="2"/>
                      <a:pt x="3" y="0"/>
                      <a:pt x="2" y="0"/>
                    </a:cubicBezTo>
                    <a:cubicBezTo>
                      <a:pt x="1" y="0"/>
                      <a:pt x="0" y="0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fr-FR" sz="7198"/>
              </a:p>
            </p:txBody>
          </p:sp>
          <p:sp>
            <p:nvSpPr>
              <p:cNvPr id="170" name="Oval 323">
                <a:extLst>
                  <a:ext uri="{FF2B5EF4-FFF2-40B4-BE49-F238E27FC236}">
                    <a16:creationId xmlns:a16="http://schemas.microsoft.com/office/drawing/2014/main" id="{4DD47B08-7528-1DBD-03E8-756FC87A43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66989" y="1953779"/>
                <a:ext cx="52994" cy="57041"/>
              </a:xfrm>
              <a:prstGeom prst="ellipse">
                <a:avLst/>
              </a:prstGeom>
              <a:solidFill>
                <a:srgbClr val="443E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endParaRPr lang="fr-FR" altLang="fr-FR" sz="7198"/>
              </a:p>
            </p:txBody>
          </p:sp>
          <p:sp>
            <p:nvSpPr>
              <p:cNvPr id="171" name="Freeform 324">
                <a:extLst>
                  <a:ext uri="{FF2B5EF4-FFF2-40B4-BE49-F238E27FC236}">
                    <a16:creationId xmlns:a16="http://schemas.microsoft.com/office/drawing/2014/main" id="{19326188-877E-A89C-8B57-B00D682108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66989" y="1953779"/>
                <a:ext cx="0" cy="29442"/>
              </a:xfrm>
              <a:custGeom>
                <a:avLst/>
                <a:gdLst>
                  <a:gd name="T0" fmla="*/ 0 h 16"/>
                  <a:gd name="T1" fmla="*/ 0 h 16"/>
                  <a:gd name="T2" fmla="*/ 0 h 16"/>
                  <a:gd name="T3" fmla="*/ 29442 h 16"/>
                  <a:gd name="T4" fmla="*/ 0 h 16"/>
                  <a:gd name="T5" fmla="*/ 0 60000 65536"/>
                  <a:gd name="T6" fmla="*/ 0 60000 65536"/>
                  <a:gd name="T7" fmla="*/ 0 60000 65536"/>
                  <a:gd name="T8" fmla="*/ 0 60000 65536"/>
                  <a:gd name="T9" fmla="*/ 0 60000 65536"/>
                  <a:gd name="T10" fmla="*/ 0 h 16"/>
                  <a:gd name="T11" fmla="*/ 16 h 16"/>
                </a:gdLst>
                <a:ahLst/>
                <a:cxnLst>
                  <a:cxn ang="T5">
                    <a:pos x="0" y="T0"/>
                  </a:cxn>
                  <a:cxn ang="T6">
                    <a:pos x="0" y="T1"/>
                  </a:cxn>
                  <a:cxn ang="T7">
                    <a:pos x="0" y="T2"/>
                  </a:cxn>
                  <a:cxn ang="T8">
                    <a:pos x="0" y="T3"/>
                  </a:cxn>
                  <a:cxn ang="T9">
                    <a:pos x="0" y="T4"/>
                  </a:cxn>
                </a:cxnLst>
                <a:rect l="0" t="T10" r="0" b="T11"/>
                <a:pathLst>
                  <a:path h="16">
                    <a:moveTo>
                      <a:pt x="0" y="0"/>
                    </a:moveTo>
                    <a:lnTo>
                      <a:pt x="0" y="0"/>
                    </a:lnTo>
                    <a:lnTo>
                      <a:pt x="0" y="1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fr-FR" sz="7198"/>
              </a:p>
            </p:txBody>
          </p:sp>
          <p:sp>
            <p:nvSpPr>
              <p:cNvPr id="172" name="Freeform 325">
                <a:extLst>
                  <a:ext uri="{FF2B5EF4-FFF2-40B4-BE49-F238E27FC236}">
                    <a16:creationId xmlns:a16="http://schemas.microsoft.com/office/drawing/2014/main" id="{233C460D-B7EC-7F36-BB96-56AE734E38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94020" y="1924338"/>
                <a:ext cx="86485" cy="88325"/>
              </a:xfrm>
              <a:custGeom>
                <a:avLst/>
                <a:gdLst>
                  <a:gd name="T0" fmla="*/ 0 w 3"/>
                  <a:gd name="T1" fmla="*/ 58883 h 3"/>
                  <a:gd name="T2" fmla="*/ 86485 w 3"/>
                  <a:gd name="T3" fmla="*/ 58883 h 3"/>
                  <a:gd name="T4" fmla="*/ 57657 w 3"/>
                  <a:gd name="T5" fmla="*/ 0 h 3"/>
                  <a:gd name="T6" fmla="*/ 0 w 3"/>
                  <a:gd name="T7" fmla="*/ 58883 h 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"/>
                  <a:gd name="T13" fmla="*/ 0 h 3"/>
                  <a:gd name="T14" fmla="*/ 3 w 3"/>
                  <a:gd name="T15" fmla="*/ 3 h 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" h="3">
                    <a:moveTo>
                      <a:pt x="0" y="2"/>
                    </a:moveTo>
                    <a:cubicBezTo>
                      <a:pt x="0" y="2"/>
                      <a:pt x="2" y="3"/>
                      <a:pt x="3" y="2"/>
                    </a:cubicBezTo>
                    <a:cubicBezTo>
                      <a:pt x="3" y="2"/>
                      <a:pt x="3" y="0"/>
                      <a:pt x="2" y="0"/>
                    </a:cubicBezTo>
                    <a:cubicBezTo>
                      <a:pt x="0" y="0"/>
                      <a:pt x="0" y="1"/>
                      <a:pt x="0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fr-FR" sz="7198"/>
              </a:p>
            </p:txBody>
          </p:sp>
          <p:sp>
            <p:nvSpPr>
              <p:cNvPr id="173" name="Freeform 326">
                <a:extLst>
                  <a:ext uri="{FF2B5EF4-FFF2-40B4-BE49-F238E27FC236}">
                    <a16:creationId xmlns:a16="http://schemas.microsoft.com/office/drawing/2014/main" id="{403D0601-C4A5-AAD9-6AEB-ACEDD6A6B4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23461" y="1953779"/>
                <a:ext cx="57044" cy="29442"/>
              </a:xfrm>
              <a:custGeom>
                <a:avLst/>
                <a:gdLst>
                  <a:gd name="T0" fmla="*/ 28522 w 2"/>
                  <a:gd name="T1" fmla="*/ 0 h 1"/>
                  <a:gd name="T2" fmla="*/ 0 w 2"/>
                  <a:gd name="T3" fmla="*/ 0 h 1"/>
                  <a:gd name="T4" fmla="*/ 0 w 2"/>
                  <a:gd name="T5" fmla="*/ 29442 h 1"/>
                  <a:gd name="T6" fmla="*/ 28522 w 2"/>
                  <a:gd name="T7" fmla="*/ 29442 h 1"/>
                  <a:gd name="T8" fmla="*/ 28522 w 2"/>
                  <a:gd name="T9" fmla="*/ 0 h 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"/>
                  <a:gd name="T16" fmla="*/ 0 h 1"/>
                  <a:gd name="T17" fmla="*/ 2 w 2"/>
                  <a:gd name="T18" fmla="*/ 1 h 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" h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1" y="1"/>
                    </a:cubicBezTo>
                    <a:cubicBezTo>
                      <a:pt x="1" y="1"/>
                      <a:pt x="2" y="1"/>
                      <a:pt x="1" y="0"/>
                    </a:cubicBezTo>
                    <a:close/>
                  </a:path>
                </a:pathLst>
              </a:custGeom>
              <a:solidFill>
                <a:srgbClr val="443E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fr-FR" sz="7198"/>
              </a:p>
            </p:txBody>
          </p:sp>
          <p:sp>
            <p:nvSpPr>
              <p:cNvPr id="174" name="Freeform 327">
                <a:extLst>
                  <a:ext uri="{FF2B5EF4-FFF2-40B4-BE49-F238E27FC236}">
                    <a16:creationId xmlns:a16="http://schemas.microsoft.com/office/drawing/2014/main" id="{3D1C3EAF-C708-B9FD-585C-878E9A123C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94020" y="1953779"/>
                <a:ext cx="29442" cy="0"/>
              </a:xfrm>
              <a:custGeom>
                <a:avLst/>
                <a:gdLst>
                  <a:gd name="T0" fmla="*/ 29442 w 16"/>
                  <a:gd name="T1" fmla="*/ 29442 w 16"/>
                  <a:gd name="T2" fmla="*/ 0 w 16"/>
                  <a:gd name="T3" fmla="*/ 29442 w 16"/>
                  <a:gd name="T4" fmla="*/ 29442 w 16"/>
                  <a:gd name="T5" fmla="*/ 0 60000 65536"/>
                  <a:gd name="T6" fmla="*/ 0 60000 65536"/>
                  <a:gd name="T7" fmla="*/ 0 60000 65536"/>
                  <a:gd name="T8" fmla="*/ 0 60000 65536"/>
                  <a:gd name="T9" fmla="*/ 0 60000 65536"/>
                  <a:gd name="T10" fmla="*/ 0 w 16"/>
                  <a:gd name="T11" fmla="*/ 16 w 16"/>
                </a:gdLst>
                <a:ahLst/>
                <a:cxnLst>
                  <a:cxn ang="T5">
                    <a:pos x="T0" y="0"/>
                  </a:cxn>
                  <a:cxn ang="T6">
                    <a:pos x="T1" y="0"/>
                  </a:cxn>
                  <a:cxn ang="T7">
                    <a:pos x="T2" y="0"/>
                  </a:cxn>
                  <a:cxn ang="T8">
                    <a:pos x="T3" y="0"/>
                  </a:cxn>
                  <a:cxn ang="T9">
                    <a:pos x="T4" y="0"/>
                  </a:cxn>
                </a:cxnLst>
                <a:rect l="T10" t="0" r="T11" b="0"/>
                <a:pathLst>
                  <a:path w="16">
                    <a:moveTo>
                      <a:pt x="16" y="0"/>
                    </a:moveTo>
                    <a:lnTo>
                      <a:pt x="16" y="0"/>
                    </a:lnTo>
                    <a:lnTo>
                      <a:pt x="0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fr-FR" sz="7198"/>
              </a:p>
            </p:txBody>
          </p:sp>
          <p:sp>
            <p:nvSpPr>
              <p:cNvPr id="175" name="Freeform 328">
                <a:extLst>
                  <a:ext uri="{FF2B5EF4-FFF2-40B4-BE49-F238E27FC236}">
                    <a16:creationId xmlns:a16="http://schemas.microsoft.com/office/drawing/2014/main" id="{DEAC7DB1-261D-B27D-60D2-40AFA1EC49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67833" y="1864947"/>
                <a:ext cx="117313" cy="59523"/>
              </a:xfrm>
              <a:custGeom>
                <a:avLst/>
                <a:gdLst>
                  <a:gd name="T0" fmla="*/ 0 w 4"/>
                  <a:gd name="T1" fmla="*/ 0 h 2"/>
                  <a:gd name="T2" fmla="*/ 0 w 4"/>
                  <a:gd name="T3" fmla="*/ 1 h 2"/>
                  <a:gd name="T4" fmla="*/ 3 w 4"/>
                  <a:gd name="T5" fmla="*/ 2 h 2"/>
                  <a:gd name="T6" fmla="*/ 0 w 4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2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1"/>
                      <a:pt x="3" y="2"/>
                    </a:cubicBezTo>
                    <a:cubicBezTo>
                      <a:pt x="4" y="2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176" name="Freeform 329">
                <a:extLst>
                  <a:ext uri="{FF2B5EF4-FFF2-40B4-BE49-F238E27FC236}">
                    <a16:creationId xmlns:a16="http://schemas.microsoft.com/office/drawing/2014/main" id="{F3FC1780-CE24-68B4-35E5-F40EB6C39E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64722" y="1864947"/>
                <a:ext cx="115563" cy="59523"/>
              </a:xfrm>
              <a:custGeom>
                <a:avLst/>
                <a:gdLst>
                  <a:gd name="T0" fmla="*/ 4 w 4"/>
                  <a:gd name="T1" fmla="*/ 0 h 2"/>
                  <a:gd name="T2" fmla="*/ 4 w 4"/>
                  <a:gd name="T3" fmla="*/ 1 h 2"/>
                  <a:gd name="T4" fmla="*/ 0 w 4"/>
                  <a:gd name="T5" fmla="*/ 1 h 2"/>
                  <a:gd name="T6" fmla="*/ 4 w 4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2">
                    <a:moveTo>
                      <a:pt x="4" y="0"/>
                    </a:moveTo>
                    <a:cubicBezTo>
                      <a:pt x="4" y="1"/>
                      <a:pt x="4" y="1"/>
                      <a:pt x="4" y="1"/>
                    </a:cubicBezTo>
                    <a:cubicBezTo>
                      <a:pt x="3" y="1"/>
                      <a:pt x="2" y="1"/>
                      <a:pt x="0" y="1"/>
                    </a:cubicBezTo>
                    <a:cubicBezTo>
                      <a:pt x="0" y="2"/>
                      <a:pt x="2" y="0"/>
                      <a:pt x="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177" name="Freeform 330">
                <a:extLst>
                  <a:ext uri="{FF2B5EF4-FFF2-40B4-BE49-F238E27FC236}">
                    <a16:creationId xmlns:a16="http://schemas.microsoft.com/office/drawing/2014/main" id="{A06471DF-775B-50FE-BAA3-A657F6F17A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09945" y="2099146"/>
                <a:ext cx="86485" cy="58883"/>
              </a:xfrm>
              <a:custGeom>
                <a:avLst/>
                <a:gdLst>
                  <a:gd name="T0" fmla="*/ 86485 w 3"/>
                  <a:gd name="T1" fmla="*/ 0 h 2"/>
                  <a:gd name="T2" fmla="*/ 57657 w 3"/>
                  <a:gd name="T3" fmla="*/ 58883 h 2"/>
                  <a:gd name="T4" fmla="*/ 28828 w 3"/>
                  <a:gd name="T5" fmla="*/ 58883 h 2"/>
                  <a:gd name="T6" fmla="*/ 0 w 3"/>
                  <a:gd name="T7" fmla="*/ 58883 h 2"/>
                  <a:gd name="T8" fmla="*/ 28828 w 3"/>
                  <a:gd name="T9" fmla="*/ 29442 h 2"/>
                  <a:gd name="T10" fmla="*/ 86485 w 3"/>
                  <a:gd name="T11" fmla="*/ 0 h 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3"/>
                  <a:gd name="T19" fmla="*/ 0 h 2"/>
                  <a:gd name="T20" fmla="*/ 3 w 3"/>
                  <a:gd name="T21" fmla="*/ 2 h 2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3" h="2">
                    <a:moveTo>
                      <a:pt x="3" y="0"/>
                    </a:moveTo>
                    <a:cubicBezTo>
                      <a:pt x="3" y="1"/>
                      <a:pt x="2" y="1"/>
                      <a:pt x="2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1" y="1"/>
                      <a:pt x="1" y="1"/>
                    </a:cubicBezTo>
                    <a:cubicBezTo>
                      <a:pt x="2" y="1"/>
                      <a:pt x="2" y="1"/>
                      <a:pt x="3" y="0"/>
                    </a:cubicBezTo>
                    <a:close/>
                  </a:path>
                </a:pathLst>
              </a:custGeom>
              <a:solidFill>
                <a:srgbClr val="F270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fr-FR" sz="7198"/>
              </a:p>
            </p:txBody>
          </p:sp>
          <p:sp>
            <p:nvSpPr>
              <p:cNvPr id="178" name="Freeform 331">
                <a:extLst>
                  <a:ext uri="{FF2B5EF4-FFF2-40B4-BE49-F238E27FC236}">
                    <a16:creationId xmlns:a16="http://schemas.microsoft.com/office/drawing/2014/main" id="{408EC740-DA37-2FBB-96D9-D33845779A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39387" y="2158030"/>
                <a:ext cx="27602" cy="27602"/>
              </a:xfrm>
              <a:custGeom>
                <a:avLst/>
                <a:gdLst>
                  <a:gd name="T0" fmla="*/ 27602 w 15"/>
                  <a:gd name="T1" fmla="*/ 0 h 15"/>
                  <a:gd name="T2" fmla="*/ 27602 w 15"/>
                  <a:gd name="T3" fmla="*/ 27602 h 15"/>
                  <a:gd name="T4" fmla="*/ 0 w 15"/>
                  <a:gd name="T5" fmla="*/ 27602 h 15"/>
                  <a:gd name="T6" fmla="*/ 27602 w 15"/>
                  <a:gd name="T7" fmla="*/ 0 h 15"/>
                  <a:gd name="T8" fmla="*/ 27602 w 15"/>
                  <a:gd name="T9" fmla="*/ 0 h 1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5"/>
                  <a:gd name="T16" fmla="*/ 0 h 15"/>
                  <a:gd name="T17" fmla="*/ 15 w 15"/>
                  <a:gd name="T18" fmla="*/ 15 h 1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5" h="15">
                    <a:moveTo>
                      <a:pt x="15" y="0"/>
                    </a:moveTo>
                    <a:lnTo>
                      <a:pt x="15" y="15"/>
                    </a:lnTo>
                    <a:lnTo>
                      <a:pt x="0" y="15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rgbClr val="F270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fr-FR" sz="7198"/>
              </a:p>
            </p:txBody>
          </p:sp>
          <p:sp>
            <p:nvSpPr>
              <p:cNvPr id="179" name="Freeform 332">
                <a:extLst>
                  <a:ext uri="{FF2B5EF4-FFF2-40B4-BE49-F238E27FC236}">
                    <a16:creationId xmlns:a16="http://schemas.microsoft.com/office/drawing/2014/main" id="{BC5DD558-44C0-3870-70F1-D860334514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94020" y="1924338"/>
                <a:ext cx="86485" cy="58883"/>
              </a:xfrm>
              <a:custGeom>
                <a:avLst/>
                <a:gdLst>
                  <a:gd name="T0" fmla="*/ 86485 w 47"/>
                  <a:gd name="T1" fmla="*/ 29442 h 32"/>
                  <a:gd name="T2" fmla="*/ 57043 w 47"/>
                  <a:gd name="T3" fmla="*/ 29442 h 32"/>
                  <a:gd name="T4" fmla="*/ 29442 w 47"/>
                  <a:gd name="T5" fmla="*/ 0 h 32"/>
                  <a:gd name="T6" fmla="*/ 0 w 47"/>
                  <a:gd name="T7" fmla="*/ 29442 h 32"/>
                  <a:gd name="T8" fmla="*/ 0 w 47"/>
                  <a:gd name="T9" fmla="*/ 58883 h 32"/>
                  <a:gd name="T10" fmla="*/ 0 w 47"/>
                  <a:gd name="T11" fmla="*/ 29442 h 32"/>
                  <a:gd name="T12" fmla="*/ 29442 w 47"/>
                  <a:gd name="T13" fmla="*/ 0 h 32"/>
                  <a:gd name="T14" fmla="*/ 57043 w 47"/>
                  <a:gd name="T15" fmla="*/ 0 h 32"/>
                  <a:gd name="T16" fmla="*/ 86485 w 47"/>
                  <a:gd name="T17" fmla="*/ 29442 h 32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47"/>
                  <a:gd name="T28" fmla="*/ 0 h 32"/>
                  <a:gd name="T29" fmla="*/ 47 w 47"/>
                  <a:gd name="T30" fmla="*/ 32 h 32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47" h="32">
                    <a:moveTo>
                      <a:pt x="47" y="16"/>
                    </a:moveTo>
                    <a:lnTo>
                      <a:pt x="31" y="16"/>
                    </a:lnTo>
                    <a:lnTo>
                      <a:pt x="16" y="0"/>
                    </a:lnTo>
                    <a:lnTo>
                      <a:pt x="0" y="16"/>
                    </a:lnTo>
                    <a:lnTo>
                      <a:pt x="0" y="32"/>
                    </a:lnTo>
                    <a:lnTo>
                      <a:pt x="0" y="16"/>
                    </a:lnTo>
                    <a:lnTo>
                      <a:pt x="16" y="0"/>
                    </a:lnTo>
                    <a:lnTo>
                      <a:pt x="31" y="0"/>
                    </a:lnTo>
                    <a:lnTo>
                      <a:pt x="47" y="16"/>
                    </a:lnTo>
                    <a:close/>
                  </a:path>
                </a:pathLst>
              </a:custGeom>
              <a:solidFill>
                <a:srgbClr val="5347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fr-FR" sz="7198"/>
              </a:p>
            </p:txBody>
          </p:sp>
          <p:sp>
            <p:nvSpPr>
              <p:cNvPr id="180" name="Freeform 333">
                <a:extLst>
                  <a:ext uri="{FF2B5EF4-FFF2-40B4-BE49-F238E27FC236}">
                    <a16:creationId xmlns:a16="http://schemas.microsoft.com/office/drawing/2014/main" id="{CCB98F6D-F208-F11B-D0E1-E3D2A80B6A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39387" y="1953779"/>
                <a:ext cx="86485" cy="29442"/>
              </a:xfrm>
              <a:custGeom>
                <a:avLst/>
                <a:gdLst>
                  <a:gd name="T0" fmla="*/ 0 w 47"/>
                  <a:gd name="T1" fmla="*/ 0 h 16"/>
                  <a:gd name="T2" fmla="*/ 27602 w 47"/>
                  <a:gd name="T3" fmla="*/ 0 h 16"/>
                  <a:gd name="T4" fmla="*/ 57043 w 47"/>
                  <a:gd name="T5" fmla="*/ 0 h 16"/>
                  <a:gd name="T6" fmla="*/ 86485 w 47"/>
                  <a:gd name="T7" fmla="*/ 0 h 16"/>
                  <a:gd name="T8" fmla="*/ 86485 w 47"/>
                  <a:gd name="T9" fmla="*/ 29442 h 16"/>
                  <a:gd name="T10" fmla="*/ 86485 w 47"/>
                  <a:gd name="T11" fmla="*/ 0 h 16"/>
                  <a:gd name="T12" fmla="*/ 57043 w 47"/>
                  <a:gd name="T13" fmla="*/ 0 h 16"/>
                  <a:gd name="T14" fmla="*/ 27602 w 47"/>
                  <a:gd name="T15" fmla="*/ 0 h 16"/>
                  <a:gd name="T16" fmla="*/ 0 w 47"/>
                  <a:gd name="T17" fmla="*/ 0 h 1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47"/>
                  <a:gd name="T28" fmla="*/ 0 h 16"/>
                  <a:gd name="T29" fmla="*/ 47 w 47"/>
                  <a:gd name="T30" fmla="*/ 16 h 1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47" h="16">
                    <a:moveTo>
                      <a:pt x="0" y="0"/>
                    </a:moveTo>
                    <a:lnTo>
                      <a:pt x="15" y="0"/>
                    </a:lnTo>
                    <a:lnTo>
                      <a:pt x="31" y="0"/>
                    </a:lnTo>
                    <a:lnTo>
                      <a:pt x="47" y="0"/>
                    </a:lnTo>
                    <a:lnTo>
                      <a:pt x="47" y="16"/>
                    </a:lnTo>
                    <a:lnTo>
                      <a:pt x="47" y="0"/>
                    </a:lnTo>
                    <a:lnTo>
                      <a:pt x="31" y="0"/>
                    </a:lnTo>
                    <a:lnTo>
                      <a:pt x="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347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fr-FR" sz="7198"/>
              </a:p>
            </p:txBody>
          </p:sp>
          <p:sp>
            <p:nvSpPr>
              <p:cNvPr id="181" name="Freeform 334">
                <a:extLst>
                  <a:ext uri="{FF2B5EF4-FFF2-40B4-BE49-F238E27FC236}">
                    <a16:creationId xmlns:a16="http://schemas.microsoft.com/office/drawing/2014/main" id="{9E0E2240-8444-1F74-82FB-A47D96B5F1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05190" y="1574337"/>
                <a:ext cx="640849" cy="582971"/>
              </a:xfrm>
              <a:custGeom>
                <a:avLst/>
                <a:gdLst>
                  <a:gd name="T0" fmla="*/ 14 w 22"/>
                  <a:gd name="T1" fmla="*/ 9 h 20"/>
                  <a:gd name="T2" fmla="*/ 14 w 22"/>
                  <a:gd name="T3" fmla="*/ 14 h 20"/>
                  <a:gd name="T4" fmla="*/ 14 w 22"/>
                  <a:gd name="T5" fmla="*/ 20 h 20"/>
                  <a:gd name="T6" fmla="*/ 19 w 22"/>
                  <a:gd name="T7" fmla="*/ 6 h 20"/>
                  <a:gd name="T8" fmla="*/ 19 w 22"/>
                  <a:gd name="T9" fmla="*/ 6 h 20"/>
                  <a:gd name="T10" fmla="*/ 16 w 22"/>
                  <a:gd name="T11" fmla="*/ 2 h 20"/>
                  <a:gd name="T12" fmla="*/ 8 w 22"/>
                  <a:gd name="T13" fmla="*/ 2 h 20"/>
                  <a:gd name="T14" fmla="*/ 0 w 22"/>
                  <a:gd name="T15" fmla="*/ 10 h 20"/>
                  <a:gd name="T16" fmla="*/ 14 w 22"/>
                  <a:gd name="T17" fmla="*/ 9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" h="20">
                    <a:moveTo>
                      <a:pt x="14" y="9"/>
                    </a:moveTo>
                    <a:cubicBezTo>
                      <a:pt x="13" y="12"/>
                      <a:pt x="14" y="14"/>
                      <a:pt x="14" y="14"/>
                    </a:cubicBezTo>
                    <a:cubicBezTo>
                      <a:pt x="15" y="14"/>
                      <a:pt x="14" y="20"/>
                      <a:pt x="14" y="20"/>
                    </a:cubicBezTo>
                    <a:cubicBezTo>
                      <a:pt x="14" y="20"/>
                      <a:pt x="22" y="14"/>
                      <a:pt x="19" y="6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8" y="4"/>
                      <a:pt x="17" y="3"/>
                      <a:pt x="16" y="2"/>
                    </a:cubicBezTo>
                    <a:cubicBezTo>
                      <a:pt x="12" y="1"/>
                      <a:pt x="8" y="2"/>
                      <a:pt x="8" y="2"/>
                    </a:cubicBezTo>
                    <a:cubicBezTo>
                      <a:pt x="1" y="0"/>
                      <a:pt x="0" y="10"/>
                      <a:pt x="0" y="10"/>
                    </a:cubicBezTo>
                    <a:cubicBezTo>
                      <a:pt x="6" y="5"/>
                      <a:pt x="14" y="9"/>
                      <a:pt x="14" y="9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182" name="Freeform 335">
                <a:extLst>
                  <a:ext uri="{FF2B5EF4-FFF2-40B4-BE49-F238E27FC236}">
                    <a16:creationId xmlns:a16="http://schemas.microsoft.com/office/drawing/2014/main" id="{38F4A2EE-9674-71FC-DE63-F9A238AB31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84755" y="1983221"/>
                <a:ext cx="115927" cy="115927"/>
              </a:xfrm>
              <a:custGeom>
                <a:avLst/>
                <a:gdLst>
                  <a:gd name="T0" fmla="*/ 28982 w 4"/>
                  <a:gd name="T1" fmla="*/ 0 h 4"/>
                  <a:gd name="T2" fmla="*/ 115927 w 4"/>
                  <a:gd name="T3" fmla="*/ 28982 h 4"/>
                  <a:gd name="T4" fmla="*/ 28982 w 4"/>
                  <a:gd name="T5" fmla="*/ 86945 h 4"/>
                  <a:gd name="T6" fmla="*/ 28982 w 4"/>
                  <a:gd name="T7" fmla="*/ 0 h 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"/>
                  <a:gd name="T13" fmla="*/ 0 h 4"/>
                  <a:gd name="T14" fmla="*/ 4 w 4"/>
                  <a:gd name="T15" fmla="*/ 4 h 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" h="4">
                    <a:moveTo>
                      <a:pt x="1" y="0"/>
                    </a:moveTo>
                    <a:cubicBezTo>
                      <a:pt x="2" y="0"/>
                      <a:pt x="3" y="0"/>
                      <a:pt x="4" y="1"/>
                    </a:cubicBezTo>
                    <a:cubicBezTo>
                      <a:pt x="4" y="2"/>
                      <a:pt x="2" y="4"/>
                      <a:pt x="1" y="3"/>
                    </a:cubicBezTo>
                    <a:cubicBezTo>
                      <a:pt x="0" y="2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FFA4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fr-FR" sz="7198"/>
              </a:p>
            </p:txBody>
          </p:sp>
          <p:sp>
            <p:nvSpPr>
              <p:cNvPr id="183" name="Freeform 336">
                <a:extLst>
                  <a:ext uri="{FF2B5EF4-FFF2-40B4-BE49-F238E27FC236}">
                    <a16:creationId xmlns:a16="http://schemas.microsoft.com/office/drawing/2014/main" id="{0909AA85-257E-38A1-E68C-A7B61865F0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41798" y="1983221"/>
                <a:ext cx="29442" cy="57044"/>
              </a:xfrm>
              <a:custGeom>
                <a:avLst/>
                <a:gdLst>
                  <a:gd name="T0" fmla="*/ 0 w 1"/>
                  <a:gd name="T1" fmla="*/ 28522 h 2"/>
                  <a:gd name="T2" fmla="*/ 29442 w 1"/>
                  <a:gd name="T3" fmla="*/ 28522 h 2"/>
                  <a:gd name="T4" fmla="*/ 0 w 1"/>
                  <a:gd name="T5" fmla="*/ 57044 h 2"/>
                  <a:gd name="T6" fmla="*/ 0 w 1"/>
                  <a:gd name="T7" fmla="*/ 28522 h 2"/>
                  <a:gd name="T8" fmla="*/ 0 w 1"/>
                  <a:gd name="T9" fmla="*/ 28522 h 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"/>
                  <a:gd name="T16" fmla="*/ 0 h 2"/>
                  <a:gd name="T17" fmla="*/ 1 w 1"/>
                  <a:gd name="T18" fmla="*/ 2 h 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" h="2">
                    <a:moveTo>
                      <a:pt x="0" y="1"/>
                    </a:moveTo>
                    <a:cubicBezTo>
                      <a:pt x="0" y="1"/>
                      <a:pt x="1" y="0"/>
                      <a:pt x="1" y="1"/>
                    </a:cubicBezTo>
                    <a:cubicBezTo>
                      <a:pt x="1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270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fr-FR" sz="7198"/>
              </a:p>
            </p:txBody>
          </p:sp>
          <p:sp>
            <p:nvSpPr>
              <p:cNvPr id="184" name="Freeform 337">
                <a:extLst>
                  <a:ext uri="{FF2B5EF4-FFF2-40B4-BE49-F238E27FC236}">
                    <a16:creationId xmlns:a16="http://schemas.microsoft.com/office/drawing/2014/main" id="{7A46D5BD-4CD4-94C5-5ACE-DCB7547CAD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10051" y="2302613"/>
                <a:ext cx="29767" cy="87533"/>
              </a:xfrm>
              <a:custGeom>
                <a:avLst/>
                <a:gdLst>
                  <a:gd name="T0" fmla="*/ 1 w 1"/>
                  <a:gd name="T1" fmla="*/ 0 h 3"/>
                  <a:gd name="T2" fmla="*/ 1 w 1"/>
                  <a:gd name="T3" fmla="*/ 1 h 3"/>
                  <a:gd name="T4" fmla="*/ 0 w 1"/>
                  <a:gd name="T5" fmla="*/ 3 h 3"/>
                  <a:gd name="T6" fmla="*/ 1 w 1"/>
                  <a:gd name="T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3">
                    <a:moveTo>
                      <a:pt x="1" y="0"/>
                    </a:moveTo>
                    <a:cubicBezTo>
                      <a:pt x="1" y="0"/>
                      <a:pt x="1" y="1"/>
                      <a:pt x="1" y="1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1"/>
                      <a:pt x="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185" name="Freeform 338">
                <a:extLst>
                  <a:ext uri="{FF2B5EF4-FFF2-40B4-BE49-F238E27FC236}">
                    <a16:creationId xmlns:a16="http://schemas.microsoft.com/office/drawing/2014/main" id="{620DA870-0F60-D05E-C44A-4FA44C00F9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39818" y="2302613"/>
                <a:ext cx="173344" cy="87533"/>
              </a:xfrm>
              <a:custGeom>
                <a:avLst/>
                <a:gdLst>
                  <a:gd name="T0" fmla="*/ 0 w 6"/>
                  <a:gd name="T1" fmla="*/ 1 h 3"/>
                  <a:gd name="T2" fmla="*/ 0 w 6"/>
                  <a:gd name="T3" fmla="*/ 3 h 3"/>
                  <a:gd name="T4" fmla="*/ 6 w 6"/>
                  <a:gd name="T5" fmla="*/ 0 h 3"/>
                  <a:gd name="T6" fmla="*/ 0 w 6"/>
                  <a:gd name="T7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3">
                    <a:moveTo>
                      <a:pt x="0" y="1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5" y="2"/>
                      <a:pt x="6" y="0"/>
                    </a:cubicBezTo>
                    <a:cubicBezTo>
                      <a:pt x="6" y="0"/>
                      <a:pt x="3" y="1"/>
                      <a:pt x="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</p:grpSp>
        <p:grpSp>
          <p:nvGrpSpPr>
            <p:cNvPr id="26" name="Группа 141">
              <a:extLst>
                <a:ext uri="{FF2B5EF4-FFF2-40B4-BE49-F238E27FC236}">
                  <a16:creationId xmlns:a16="http://schemas.microsoft.com/office/drawing/2014/main" id="{E7E1FB3A-2935-370F-42F7-3144708C07B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19563" y="2537951"/>
              <a:ext cx="3999458" cy="5697640"/>
              <a:chOff x="3910711" y="1197499"/>
              <a:chExt cx="2206280" cy="3142887"/>
            </a:xfrm>
          </p:grpSpPr>
          <p:sp>
            <p:nvSpPr>
              <p:cNvPr id="34" name="Rectangle 166">
                <a:extLst>
                  <a:ext uri="{FF2B5EF4-FFF2-40B4-BE49-F238E27FC236}">
                    <a16:creationId xmlns:a16="http://schemas.microsoft.com/office/drawing/2014/main" id="{C3DDD006-76DF-07AC-D793-A9BA8563FC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99606" y="1225100"/>
                <a:ext cx="1841" cy="1840"/>
              </a:xfrm>
              <a:prstGeom prst="rect">
                <a:avLst/>
              </a:prstGeom>
              <a:solidFill>
                <a:srgbClr val="AEB3D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endParaRPr lang="fr-FR" altLang="fr-FR" sz="7198"/>
              </a:p>
            </p:txBody>
          </p:sp>
          <p:sp>
            <p:nvSpPr>
              <p:cNvPr id="35" name="Rectangle 167">
                <a:extLst>
                  <a:ext uri="{FF2B5EF4-FFF2-40B4-BE49-F238E27FC236}">
                    <a16:creationId xmlns:a16="http://schemas.microsoft.com/office/drawing/2014/main" id="{80428FE9-306A-4B64-8EB6-36111D2A54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99606" y="1225100"/>
                <a:ext cx="1841" cy="18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endParaRPr lang="fr-FR" altLang="fr-FR" sz="7198"/>
              </a:p>
            </p:txBody>
          </p:sp>
          <p:sp>
            <p:nvSpPr>
              <p:cNvPr id="36" name="Freeform 190">
                <a:extLst>
                  <a:ext uri="{FF2B5EF4-FFF2-40B4-BE49-F238E27FC236}">
                    <a16:creationId xmlns:a16="http://schemas.microsoft.com/office/drawing/2014/main" id="{59654D21-8D42-FB96-AC4D-870B6267FF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90342" y="1633601"/>
                <a:ext cx="145368" cy="0"/>
              </a:xfrm>
              <a:custGeom>
                <a:avLst/>
                <a:gdLst>
                  <a:gd name="T0" fmla="*/ 145368 w 5"/>
                  <a:gd name="T1" fmla="*/ 0 w 5"/>
                  <a:gd name="T2" fmla="*/ 87221 w 5"/>
                  <a:gd name="T3" fmla="*/ 145368 w 5"/>
                  <a:gd name="T4" fmla="*/ 145368 w 5"/>
                  <a:gd name="T5" fmla="*/ 0 60000 65536"/>
                  <a:gd name="T6" fmla="*/ 0 60000 65536"/>
                  <a:gd name="T7" fmla="*/ 0 60000 65536"/>
                  <a:gd name="T8" fmla="*/ 0 60000 65536"/>
                  <a:gd name="T9" fmla="*/ 0 60000 65536"/>
                  <a:gd name="T10" fmla="*/ 0 w 5"/>
                  <a:gd name="T11" fmla="*/ 5 w 5"/>
                </a:gdLst>
                <a:ahLst/>
                <a:cxnLst>
                  <a:cxn ang="T5">
                    <a:pos x="T0" y="0"/>
                  </a:cxn>
                  <a:cxn ang="T6">
                    <a:pos x="T1" y="0"/>
                  </a:cxn>
                  <a:cxn ang="T7">
                    <a:pos x="T2" y="0"/>
                  </a:cxn>
                  <a:cxn ang="T8">
                    <a:pos x="T3" y="0"/>
                  </a:cxn>
                  <a:cxn ang="T9">
                    <a:pos x="T4" y="0"/>
                  </a:cxn>
                </a:cxnLst>
                <a:rect l="T10" t="0" r="T11" b="0"/>
                <a:pathLst>
                  <a:path w="5">
                    <a:moveTo>
                      <a:pt x="5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2" y="0"/>
                      <a:pt x="3" y="0"/>
                    </a:cubicBezTo>
                    <a:cubicBezTo>
                      <a:pt x="4" y="0"/>
                      <a:pt x="5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</a:path>
                </a:pathLst>
              </a:custGeom>
              <a:solidFill>
                <a:srgbClr val="AAACD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fr-FR" sz="7198"/>
              </a:p>
            </p:txBody>
          </p:sp>
          <p:sp>
            <p:nvSpPr>
              <p:cNvPr id="37" name="Freeform 197">
                <a:extLst>
                  <a:ext uri="{FF2B5EF4-FFF2-40B4-BE49-F238E27FC236}">
                    <a16:creationId xmlns:a16="http://schemas.microsoft.com/office/drawing/2014/main" id="{3F86E9E6-7F67-E3CB-EF9F-1083FEDF00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87931" y="1633601"/>
                <a:ext cx="86485" cy="0"/>
              </a:xfrm>
              <a:custGeom>
                <a:avLst/>
                <a:gdLst>
                  <a:gd name="T0" fmla="*/ 0 w 3"/>
                  <a:gd name="T1" fmla="*/ 0 w 3"/>
                  <a:gd name="T2" fmla="*/ 28828 w 3"/>
                  <a:gd name="T3" fmla="*/ 86485 w 3"/>
                  <a:gd name="T4" fmla="*/ 86485 w 3"/>
                  <a:gd name="T5" fmla="*/ 0 w 3"/>
                  <a:gd name="T6" fmla="*/ 0 w 3"/>
                  <a:gd name="T7" fmla="*/ 0 60000 6553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w 3"/>
                  <a:gd name="T15" fmla="*/ 3 w 3"/>
                </a:gdLst>
                <a:ahLst/>
                <a:cxnLst>
                  <a:cxn ang="T7">
                    <a:pos x="T0" y="0"/>
                  </a:cxn>
                  <a:cxn ang="T8">
                    <a:pos x="T1" y="0"/>
                  </a:cxn>
                  <a:cxn ang="T9">
                    <a:pos x="T2" y="0"/>
                  </a:cxn>
                  <a:cxn ang="T10">
                    <a:pos x="T3" y="0"/>
                  </a:cxn>
                  <a:cxn ang="T11">
                    <a:pos x="T4" y="0"/>
                  </a:cxn>
                  <a:cxn ang="T12">
                    <a:pos x="T5" y="0"/>
                  </a:cxn>
                  <a:cxn ang="T13">
                    <a:pos x="T6" y="0"/>
                  </a:cxn>
                </a:cxnLst>
                <a:rect l="T14" t="0" r="T15" b="0"/>
                <a:pathLst>
                  <a:path w="3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2" y="0"/>
                      <a:pt x="2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AAACD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fr-FR" sz="7198"/>
              </a:p>
            </p:txBody>
          </p:sp>
          <p:sp>
            <p:nvSpPr>
              <p:cNvPr id="38" name="Freeform 211">
                <a:extLst>
                  <a:ext uri="{FF2B5EF4-FFF2-40B4-BE49-F238E27FC236}">
                    <a16:creationId xmlns:a16="http://schemas.microsoft.com/office/drawing/2014/main" id="{B6D3C33C-EA38-B53D-4E3E-F980CA6F73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66766" y="3323107"/>
                <a:ext cx="204868" cy="1017279"/>
              </a:xfrm>
              <a:custGeom>
                <a:avLst/>
                <a:gdLst>
                  <a:gd name="T0" fmla="*/ 79 w 111"/>
                  <a:gd name="T1" fmla="*/ 553 h 553"/>
                  <a:gd name="T2" fmla="*/ 111 w 111"/>
                  <a:gd name="T3" fmla="*/ 553 h 553"/>
                  <a:gd name="T4" fmla="*/ 32 w 111"/>
                  <a:gd name="T5" fmla="*/ 0 h 553"/>
                  <a:gd name="T6" fmla="*/ 0 w 111"/>
                  <a:gd name="T7" fmla="*/ 0 h 553"/>
                  <a:gd name="T8" fmla="*/ 79 w 111"/>
                  <a:gd name="T9" fmla="*/ 553 h 5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1" h="553">
                    <a:moveTo>
                      <a:pt x="79" y="553"/>
                    </a:moveTo>
                    <a:lnTo>
                      <a:pt x="111" y="553"/>
                    </a:lnTo>
                    <a:lnTo>
                      <a:pt x="32" y="0"/>
                    </a:lnTo>
                    <a:lnTo>
                      <a:pt x="0" y="0"/>
                    </a:lnTo>
                    <a:lnTo>
                      <a:pt x="79" y="553"/>
                    </a:lnTo>
                    <a:close/>
                  </a:path>
                </a:pathLst>
              </a:custGeom>
              <a:solidFill>
                <a:schemeClr val="accent5">
                  <a:lumMod val="90000"/>
                  <a:lumOff val="10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39" name="Freeform 212">
                <a:extLst>
                  <a:ext uri="{FF2B5EF4-FFF2-40B4-BE49-F238E27FC236}">
                    <a16:creationId xmlns:a16="http://schemas.microsoft.com/office/drawing/2014/main" id="{CC200702-FBCA-A62E-EEB5-C9F089B8A0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41845" y="3323107"/>
                <a:ext cx="203118" cy="1017279"/>
              </a:xfrm>
              <a:custGeom>
                <a:avLst/>
                <a:gdLst>
                  <a:gd name="T0" fmla="*/ 31 w 110"/>
                  <a:gd name="T1" fmla="*/ 553 h 553"/>
                  <a:gd name="T2" fmla="*/ 0 w 110"/>
                  <a:gd name="T3" fmla="*/ 553 h 553"/>
                  <a:gd name="T4" fmla="*/ 79 w 110"/>
                  <a:gd name="T5" fmla="*/ 0 h 553"/>
                  <a:gd name="T6" fmla="*/ 110 w 110"/>
                  <a:gd name="T7" fmla="*/ 0 h 553"/>
                  <a:gd name="T8" fmla="*/ 31 w 110"/>
                  <a:gd name="T9" fmla="*/ 553 h 5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" h="553">
                    <a:moveTo>
                      <a:pt x="31" y="553"/>
                    </a:moveTo>
                    <a:lnTo>
                      <a:pt x="0" y="553"/>
                    </a:lnTo>
                    <a:lnTo>
                      <a:pt x="79" y="0"/>
                    </a:lnTo>
                    <a:lnTo>
                      <a:pt x="110" y="0"/>
                    </a:lnTo>
                    <a:lnTo>
                      <a:pt x="31" y="553"/>
                    </a:lnTo>
                    <a:close/>
                  </a:path>
                </a:pathLst>
              </a:custGeom>
              <a:solidFill>
                <a:schemeClr val="accent5">
                  <a:lumMod val="90000"/>
                  <a:lumOff val="10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40" name="Freeform 213">
                <a:extLst>
                  <a:ext uri="{FF2B5EF4-FFF2-40B4-BE49-F238E27FC236}">
                    <a16:creationId xmlns:a16="http://schemas.microsoft.com/office/drawing/2014/main" id="{0FFBD595-9361-3A1A-417B-7E674A61F3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49831" y="3351121"/>
                <a:ext cx="85800" cy="989265"/>
              </a:xfrm>
              <a:custGeom>
                <a:avLst/>
                <a:gdLst>
                  <a:gd name="T0" fmla="*/ 15 w 47"/>
                  <a:gd name="T1" fmla="*/ 538 h 538"/>
                  <a:gd name="T2" fmla="*/ 47 w 47"/>
                  <a:gd name="T3" fmla="*/ 538 h 538"/>
                  <a:gd name="T4" fmla="*/ 47 w 47"/>
                  <a:gd name="T5" fmla="*/ 0 h 538"/>
                  <a:gd name="T6" fmla="*/ 0 w 47"/>
                  <a:gd name="T7" fmla="*/ 0 h 538"/>
                  <a:gd name="T8" fmla="*/ 15 w 47"/>
                  <a:gd name="T9" fmla="*/ 538 h 5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7" h="538">
                    <a:moveTo>
                      <a:pt x="15" y="538"/>
                    </a:moveTo>
                    <a:lnTo>
                      <a:pt x="47" y="538"/>
                    </a:lnTo>
                    <a:lnTo>
                      <a:pt x="47" y="0"/>
                    </a:lnTo>
                    <a:lnTo>
                      <a:pt x="0" y="0"/>
                    </a:lnTo>
                    <a:lnTo>
                      <a:pt x="15" y="538"/>
                    </a:lnTo>
                    <a:close/>
                  </a:path>
                </a:pathLst>
              </a:custGeom>
              <a:solidFill>
                <a:schemeClr val="accent5">
                  <a:lumMod val="90000"/>
                  <a:lumOff val="10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59" name="Rectangle 214">
                <a:extLst>
                  <a:ext uri="{FF2B5EF4-FFF2-40B4-BE49-F238E27FC236}">
                    <a16:creationId xmlns:a16="http://schemas.microsoft.com/office/drawing/2014/main" id="{7D4728B1-7755-5474-CBAB-AAA93C8A76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99628" y="4109266"/>
                <a:ext cx="812471" cy="26264"/>
              </a:xfrm>
              <a:prstGeom prst="rect">
                <a:avLst/>
              </a:prstGeom>
              <a:solidFill>
                <a:schemeClr val="accent5">
                  <a:lumMod val="90000"/>
                  <a:lumOff val="10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60" name="Freeform 215">
                <a:extLst>
                  <a:ext uri="{FF2B5EF4-FFF2-40B4-BE49-F238E27FC236}">
                    <a16:creationId xmlns:a16="http://schemas.microsoft.com/office/drawing/2014/main" id="{B1CA0B9D-8ACA-C50D-47E1-57E5624409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41845" y="3293340"/>
                <a:ext cx="929789" cy="231120"/>
              </a:xfrm>
              <a:custGeom>
                <a:avLst/>
                <a:gdLst>
                  <a:gd name="T0" fmla="*/ 30 w 32"/>
                  <a:gd name="T1" fmla="*/ 2 h 8"/>
                  <a:gd name="T2" fmla="*/ 16 w 32"/>
                  <a:gd name="T3" fmla="*/ 0 h 8"/>
                  <a:gd name="T4" fmla="*/ 2 w 32"/>
                  <a:gd name="T5" fmla="*/ 2 h 8"/>
                  <a:gd name="T6" fmla="*/ 0 w 32"/>
                  <a:gd name="T7" fmla="*/ 2 h 8"/>
                  <a:gd name="T8" fmla="*/ 0 w 32"/>
                  <a:gd name="T9" fmla="*/ 4 h 8"/>
                  <a:gd name="T10" fmla="*/ 16 w 32"/>
                  <a:gd name="T11" fmla="*/ 8 h 8"/>
                  <a:gd name="T12" fmla="*/ 32 w 32"/>
                  <a:gd name="T13" fmla="*/ 4 h 8"/>
                  <a:gd name="T14" fmla="*/ 32 w 32"/>
                  <a:gd name="T15" fmla="*/ 2 h 8"/>
                  <a:gd name="T16" fmla="*/ 30 w 32"/>
                  <a:gd name="T17" fmla="*/ 2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" h="8">
                    <a:moveTo>
                      <a:pt x="30" y="2"/>
                    </a:moveTo>
                    <a:cubicBezTo>
                      <a:pt x="28" y="1"/>
                      <a:pt x="22" y="0"/>
                      <a:pt x="16" y="0"/>
                    </a:cubicBezTo>
                    <a:cubicBezTo>
                      <a:pt x="10" y="0"/>
                      <a:pt x="5" y="1"/>
                      <a:pt x="2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6"/>
                      <a:pt x="7" y="8"/>
                      <a:pt x="16" y="8"/>
                    </a:cubicBezTo>
                    <a:cubicBezTo>
                      <a:pt x="25" y="8"/>
                      <a:pt x="32" y="6"/>
                      <a:pt x="32" y="4"/>
                    </a:cubicBezTo>
                    <a:cubicBezTo>
                      <a:pt x="32" y="2"/>
                      <a:pt x="32" y="2"/>
                      <a:pt x="32" y="2"/>
                    </a:cubicBezTo>
                    <a:lnTo>
                      <a:pt x="30" y="2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61" name="Oval 216">
                <a:extLst>
                  <a:ext uri="{FF2B5EF4-FFF2-40B4-BE49-F238E27FC236}">
                    <a16:creationId xmlns:a16="http://schemas.microsoft.com/office/drawing/2014/main" id="{784B5B88-2385-B3AE-93A7-8F92062A83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41845" y="3233809"/>
                <a:ext cx="929789" cy="234622"/>
              </a:xfrm>
              <a:prstGeom prst="ellipse">
                <a:avLst/>
              </a:prstGeom>
              <a:solidFill>
                <a:schemeClr val="accent6">
                  <a:lumMod val="90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62" name="Freeform 217">
                <a:extLst>
                  <a:ext uri="{FF2B5EF4-FFF2-40B4-BE49-F238E27FC236}">
                    <a16:creationId xmlns:a16="http://schemas.microsoft.com/office/drawing/2014/main" id="{021195D0-CD1F-5D10-407A-65DFC65926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10711" y="2652507"/>
                <a:ext cx="404484" cy="756394"/>
              </a:xfrm>
              <a:custGeom>
                <a:avLst/>
                <a:gdLst>
                  <a:gd name="T0" fmla="*/ 14 w 14"/>
                  <a:gd name="T1" fmla="*/ 21 h 26"/>
                  <a:gd name="T2" fmla="*/ 11 w 14"/>
                  <a:gd name="T3" fmla="*/ 2 h 26"/>
                  <a:gd name="T4" fmla="*/ 1 w 14"/>
                  <a:gd name="T5" fmla="*/ 4 h 26"/>
                  <a:gd name="T6" fmla="*/ 8 w 14"/>
                  <a:gd name="T7" fmla="*/ 26 h 26"/>
                  <a:gd name="T8" fmla="*/ 14 w 14"/>
                  <a:gd name="T9" fmla="*/ 2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26">
                    <a:moveTo>
                      <a:pt x="14" y="21"/>
                    </a:moveTo>
                    <a:cubicBezTo>
                      <a:pt x="14" y="21"/>
                      <a:pt x="14" y="3"/>
                      <a:pt x="11" y="2"/>
                    </a:cubicBezTo>
                    <a:cubicBezTo>
                      <a:pt x="8" y="1"/>
                      <a:pt x="3" y="0"/>
                      <a:pt x="1" y="4"/>
                    </a:cubicBezTo>
                    <a:cubicBezTo>
                      <a:pt x="0" y="8"/>
                      <a:pt x="8" y="26"/>
                      <a:pt x="8" y="26"/>
                    </a:cubicBezTo>
                    <a:cubicBezTo>
                      <a:pt x="8" y="26"/>
                      <a:pt x="13" y="24"/>
                      <a:pt x="14" y="2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63" name="Freeform 218">
                <a:extLst>
                  <a:ext uri="{FF2B5EF4-FFF2-40B4-BE49-F238E27FC236}">
                    <a16:creationId xmlns:a16="http://schemas.microsoft.com/office/drawing/2014/main" id="{62EF413F-0365-61E9-5E83-18A596CB02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38727" y="2652507"/>
                <a:ext cx="436002" cy="756394"/>
              </a:xfrm>
              <a:custGeom>
                <a:avLst/>
                <a:gdLst>
                  <a:gd name="T0" fmla="*/ 15 w 15"/>
                  <a:gd name="T1" fmla="*/ 21 h 26"/>
                  <a:gd name="T2" fmla="*/ 12 w 15"/>
                  <a:gd name="T3" fmla="*/ 2 h 26"/>
                  <a:gd name="T4" fmla="*/ 2 w 15"/>
                  <a:gd name="T5" fmla="*/ 4 h 26"/>
                  <a:gd name="T6" fmla="*/ 8 w 15"/>
                  <a:gd name="T7" fmla="*/ 25 h 26"/>
                  <a:gd name="T8" fmla="*/ 9 w 15"/>
                  <a:gd name="T9" fmla="*/ 26 h 26"/>
                  <a:gd name="T10" fmla="*/ 15 w 15"/>
                  <a:gd name="T11" fmla="*/ 2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" h="26">
                    <a:moveTo>
                      <a:pt x="15" y="21"/>
                    </a:moveTo>
                    <a:cubicBezTo>
                      <a:pt x="15" y="21"/>
                      <a:pt x="14" y="3"/>
                      <a:pt x="12" y="2"/>
                    </a:cubicBezTo>
                    <a:cubicBezTo>
                      <a:pt x="9" y="0"/>
                      <a:pt x="3" y="0"/>
                      <a:pt x="2" y="4"/>
                    </a:cubicBezTo>
                    <a:cubicBezTo>
                      <a:pt x="0" y="8"/>
                      <a:pt x="8" y="25"/>
                      <a:pt x="8" y="25"/>
                    </a:cubicBezTo>
                    <a:cubicBezTo>
                      <a:pt x="8" y="25"/>
                      <a:pt x="9" y="26"/>
                      <a:pt x="9" y="26"/>
                    </a:cubicBezTo>
                    <a:cubicBezTo>
                      <a:pt x="11" y="25"/>
                      <a:pt x="15" y="23"/>
                      <a:pt x="15" y="21"/>
                    </a:cubicBezTo>
                    <a:close/>
                  </a:path>
                </a:pathLst>
              </a:custGeom>
              <a:solidFill>
                <a:schemeClr val="accent6">
                  <a:lumMod val="90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64" name="Freeform 227">
                <a:extLst>
                  <a:ext uri="{FF2B5EF4-FFF2-40B4-BE49-F238E27FC236}">
                    <a16:creationId xmlns:a16="http://schemas.microsoft.com/office/drawing/2014/main" id="{09AFD917-0A6A-729A-4721-A2FC16F787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80886" y="2680617"/>
                <a:ext cx="174810" cy="147208"/>
              </a:xfrm>
              <a:custGeom>
                <a:avLst/>
                <a:gdLst>
                  <a:gd name="T0" fmla="*/ 174810 w 6"/>
                  <a:gd name="T1" fmla="*/ 117766 h 5"/>
                  <a:gd name="T2" fmla="*/ 116540 w 6"/>
                  <a:gd name="T3" fmla="*/ 29442 h 5"/>
                  <a:gd name="T4" fmla="*/ 0 w 6"/>
                  <a:gd name="T5" fmla="*/ 0 h 5"/>
                  <a:gd name="T6" fmla="*/ 0 w 6"/>
                  <a:gd name="T7" fmla="*/ 58883 h 5"/>
                  <a:gd name="T8" fmla="*/ 29135 w 6"/>
                  <a:gd name="T9" fmla="*/ 58883 h 5"/>
                  <a:gd name="T10" fmla="*/ 116540 w 6"/>
                  <a:gd name="T11" fmla="*/ 88325 h 5"/>
                  <a:gd name="T12" fmla="*/ 145675 w 6"/>
                  <a:gd name="T13" fmla="*/ 147208 h 5"/>
                  <a:gd name="T14" fmla="*/ 174810 w 6"/>
                  <a:gd name="T15" fmla="*/ 117766 h 5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6"/>
                  <a:gd name="T25" fmla="*/ 0 h 5"/>
                  <a:gd name="T26" fmla="*/ 6 w 6"/>
                  <a:gd name="T27" fmla="*/ 5 h 5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6" h="5">
                    <a:moveTo>
                      <a:pt x="6" y="4"/>
                    </a:moveTo>
                    <a:cubicBezTo>
                      <a:pt x="6" y="3"/>
                      <a:pt x="5" y="1"/>
                      <a:pt x="4" y="1"/>
                    </a:cubicBezTo>
                    <a:cubicBezTo>
                      <a:pt x="3" y="1"/>
                      <a:pt x="1" y="0"/>
                      <a:pt x="0" y="0"/>
                    </a:cubicBezTo>
                    <a:cubicBezTo>
                      <a:pt x="0" y="0"/>
                      <a:pt x="0" y="2"/>
                      <a:pt x="0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2" y="3"/>
                      <a:pt x="3" y="3"/>
                      <a:pt x="4" y="3"/>
                    </a:cubicBezTo>
                    <a:cubicBezTo>
                      <a:pt x="4" y="3"/>
                      <a:pt x="5" y="4"/>
                      <a:pt x="5" y="5"/>
                    </a:cubicBezTo>
                    <a:lnTo>
                      <a:pt x="6" y="4"/>
                    </a:lnTo>
                    <a:close/>
                  </a:path>
                </a:pathLst>
              </a:custGeom>
              <a:solidFill>
                <a:srgbClr val="FFA4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fr-FR" sz="7198"/>
              </a:p>
            </p:txBody>
          </p:sp>
          <p:sp>
            <p:nvSpPr>
              <p:cNvPr id="65" name="Freeform 228">
                <a:extLst>
                  <a:ext uri="{FF2B5EF4-FFF2-40B4-BE49-F238E27FC236}">
                    <a16:creationId xmlns:a16="http://schemas.microsoft.com/office/drawing/2014/main" id="{0F83E879-CB83-2750-0880-A936521872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22003" y="2739500"/>
                <a:ext cx="174810" cy="145368"/>
              </a:xfrm>
              <a:custGeom>
                <a:avLst/>
                <a:gdLst>
                  <a:gd name="T0" fmla="*/ 174810 w 6"/>
                  <a:gd name="T1" fmla="*/ 116294 h 5"/>
                  <a:gd name="T2" fmla="*/ 116540 w 6"/>
                  <a:gd name="T3" fmla="*/ 29074 h 5"/>
                  <a:gd name="T4" fmla="*/ 29135 w 6"/>
                  <a:gd name="T5" fmla="*/ 0 h 5"/>
                  <a:gd name="T6" fmla="*/ 0 w 6"/>
                  <a:gd name="T7" fmla="*/ 29074 h 5"/>
                  <a:gd name="T8" fmla="*/ 87405 w 6"/>
                  <a:gd name="T9" fmla="*/ 87221 h 5"/>
                  <a:gd name="T10" fmla="*/ 145675 w 6"/>
                  <a:gd name="T11" fmla="*/ 145368 h 5"/>
                  <a:gd name="T12" fmla="*/ 174810 w 6"/>
                  <a:gd name="T13" fmla="*/ 116294 h 5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6"/>
                  <a:gd name="T22" fmla="*/ 0 h 5"/>
                  <a:gd name="T23" fmla="*/ 6 w 6"/>
                  <a:gd name="T24" fmla="*/ 5 h 5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6" h="5">
                    <a:moveTo>
                      <a:pt x="6" y="4"/>
                    </a:moveTo>
                    <a:cubicBezTo>
                      <a:pt x="6" y="3"/>
                      <a:pt x="5" y="1"/>
                      <a:pt x="4" y="1"/>
                    </a:cubicBezTo>
                    <a:cubicBezTo>
                      <a:pt x="3" y="0"/>
                      <a:pt x="2" y="0"/>
                      <a:pt x="1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1" y="1"/>
                      <a:pt x="2" y="2"/>
                      <a:pt x="3" y="3"/>
                    </a:cubicBezTo>
                    <a:cubicBezTo>
                      <a:pt x="4" y="3"/>
                      <a:pt x="4" y="4"/>
                      <a:pt x="5" y="5"/>
                    </a:cubicBezTo>
                    <a:lnTo>
                      <a:pt x="6" y="4"/>
                    </a:lnTo>
                    <a:close/>
                  </a:path>
                </a:pathLst>
              </a:custGeom>
              <a:solidFill>
                <a:srgbClr val="FFA4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fr-FR" sz="7198"/>
              </a:p>
            </p:txBody>
          </p:sp>
          <p:sp>
            <p:nvSpPr>
              <p:cNvPr id="66" name="Freeform 229">
                <a:extLst>
                  <a:ext uri="{FF2B5EF4-FFF2-40B4-BE49-F238E27FC236}">
                    <a16:creationId xmlns:a16="http://schemas.microsoft.com/office/drawing/2014/main" id="{523B7504-2FE3-8FB3-8699-97CB7FFDFE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94402" y="2739500"/>
                <a:ext cx="143528" cy="145368"/>
              </a:xfrm>
              <a:custGeom>
                <a:avLst/>
                <a:gdLst>
                  <a:gd name="T0" fmla="*/ 143528 w 5"/>
                  <a:gd name="T1" fmla="*/ 116294 h 5"/>
                  <a:gd name="T2" fmla="*/ 114822 w 5"/>
                  <a:gd name="T3" fmla="*/ 29074 h 5"/>
                  <a:gd name="T4" fmla="*/ 0 w 5"/>
                  <a:gd name="T5" fmla="*/ 0 h 5"/>
                  <a:gd name="T6" fmla="*/ 0 w 5"/>
                  <a:gd name="T7" fmla="*/ 0 h 5"/>
                  <a:gd name="T8" fmla="*/ 28706 w 5"/>
                  <a:gd name="T9" fmla="*/ 58147 h 5"/>
                  <a:gd name="T10" fmla="*/ 86117 w 5"/>
                  <a:gd name="T11" fmla="*/ 58147 h 5"/>
                  <a:gd name="T12" fmla="*/ 114822 w 5"/>
                  <a:gd name="T13" fmla="*/ 116294 h 5"/>
                  <a:gd name="T14" fmla="*/ 143528 w 5"/>
                  <a:gd name="T15" fmla="*/ 116294 h 5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5"/>
                  <a:gd name="T25" fmla="*/ 0 h 5"/>
                  <a:gd name="T26" fmla="*/ 5 w 5"/>
                  <a:gd name="T27" fmla="*/ 5 h 5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5" h="5">
                    <a:moveTo>
                      <a:pt x="5" y="4"/>
                    </a:moveTo>
                    <a:cubicBezTo>
                      <a:pt x="5" y="3"/>
                      <a:pt x="5" y="1"/>
                      <a:pt x="4" y="1"/>
                    </a:cubicBezTo>
                    <a:cubicBezTo>
                      <a:pt x="3" y="0"/>
                      <a:pt x="1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2"/>
                      <a:pt x="1" y="2"/>
                    </a:cubicBezTo>
                    <a:cubicBezTo>
                      <a:pt x="2" y="3"/>
                      <a:pt x="2" y="2"/>
                      <a:pt x="3" y="2"/>
                    </a:cubicBezTo>
                    <a:cubicBezTo>
                      <a:pt x="4" y="3"/>
                      <a:pt x="4" y="4"/>
                      <a:pt x="4" y="4"/>
                    </a:cubicBezTo>
                    <a:cubicBezTo>
                      <a:pt x="4" y="5"/>
                      <a:pt x="5" y="5"/>
                      <a:pt x="5" y="4"/>
                    </a:cubicBezTo>
                    <a:close/>
                  </a:path>
                </a:pathLst>
              </a:custGeom>
              <a:solidFill>
                <a:srgbClr val="FFA4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fr-FR" sz="7198"/>
              </a:p>
            </p:txBody>
          </p:sp>
          <p:sp>
            <p:nvSpPr>
              <p:cNvPr id="67" name="Freeform 230">
                <a:extLst>
                  <a:ext uri="{FF2B5EF4-FFF2-40B4-BE49-F238E27FC236}">
                    <a16:creationId xmlns:a16="http://schemas.microsoft.com/office/drawing/2014/main" id="{C13FA73D-87D6-F666-A031-F500A80009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80886" y="2739500"/>
                <a:ext cx="145368" cy="115927"/>
              </a:xfrm>
              <a:custGeom>
                <a:avLst/>
                <a:gdLst>
                  <a:gd name="T0" fmla="*/ 145368 w 5"/>
                  <a:gd name="T1" fmla="*/ 115927 h 4"/>
                  <a:gd name="T2" fmla="*/ 116294 w 5"/>
                  <a:gd name="T3" fmla="*/ 28982 h 4"/>
                  <a:gd name="T4" fmla="*/ 0 w 5"/>
                  <a:gd name="T5" fmla="*/ 0 h 4"/>
                  <a:gd name="T6" fmla="*/ 0 w 5"/>
                  <a:gd name="T7" fmla="*/ 28982 h 4"/>
                  <a:gd name="T8" fmla="*/ 0 w 5"/>
                  <a:gd name="T9" fmla="*/ 28982 h 4"/>
                  <a:gd name="T10" fmla="*/ 87221 w 5"/>
                  <a:gd name="T11" fmla="*/ 57964 h 4"/>
                  <a:gd name="T12" fmla="*/ 116294 w 5"/>
                  <a:gd name="T13" fmla="*/ 115927 h 4"/>
                  <a:gd name="T14" fmla="*/ 145368 w 5"/>
                  <a:gd name="T15" fmla="*/ 115927 h 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5"/>
                  <a:gd name="T25" fmla="*/ 0 h 4"/>
                  <a:gd name="T26" fmla="*/ 5 w 5"/>
                  <a:gd name="T27" fmla="*/ 4 h 4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5" h="4">
                    <a:moveTo>
                      <a:pt x="5" y="4"/>
                    </a:moveTo>
                    <a:cubicBezTo>
                      <a:pt x="5" y="3"/>
                      <a:pt x="5" y="1"/>
                      <a:pt x="4" y="1"/>
                    </a:cubicBezTo>
                    <a:cubicBezTo>
                      <a:pt x="3" y="0"/>
                      <a:pt x="1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2" y="2"/>
                      <a:pt x="3" y="2"/>
                    </a:cubicBezTo>
                    <a:cubicBezTo>
                      <a:pt x="4" y="2"/>
                      <a:pt x="4" y="4"/>
                      <a:pt x="4" y="4"/>
                    </a:cubicBezTo>
                    <a:lnTo>
                      <a:pt x="5" y="4"/>
                    </a:lnTo>
                    <a:close/>
                  </a:path>
                </a:pathLst>
              </a:custGeom>
              <a:solidFill>
                <a:srgbClr val="FFA4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fr-FR" sz="7198"/>
              </a:p>
            </p:txBody>
          </p:sp>
          <p:sp>
            <p:nvSpPr>
              <p:cNvPr id="68" name="Freeform 231">
                <a:extLst>
                  <a:ext uri="{FF2B5EF4-FFF2-40B4-BE49-F238E27FC236}">
                    <a16:creationId xmlns:a16="http://schemas.microsoft.com/office/drawing/2014/main" id="{12611CE8-70EF-3392-02AF-AAEF39DF6E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76636" y="2680617"/>
                <a:ext cx="174810" cy="88325"/>
              </a:xfrm>
              <a:custGeom>
                <a:avLst/>
                <a:gdLst>
                  <a:gd name="T0" fmla="*/ 145675 w 6"/>
                  <a:gd name="T1" fmla="*/ 0 h 3"/>
                  <a:gd name="T2" fmla="*/ 0 w 6"/>
                  <a:gd name="T3" fmla="*/ 0 h 3"/>
                  <a:gd name="T4" fmla="*/ 0 w 6"/>
                  <a:gd name="T5" fmla="*/ 88325 h 3"/>
                  <a:gd name="T6" fmla="*/ 116540 w 6"/>
                  <a:gd name="T7" fmla="*/ 88325 h 3"/>
                  <a:gd name="T8" fmla="*/ 116540 w 6"/>
                  <a:gd name="T9" fmla="*/ 88325 h 3"/>
                  <a:gd name="T10" fmla="*/ 145675 w 6"/>
                  <a:gd name="T11" fmla="*/ 0 h 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6"/>
                  <a:gd name="T19" fmla="*/ 0 h 3"/>
                  <a:gd name="T20" fmla="*/ 6 w 6"/>
                  <a:gd name="T21" fmla="*/ 3 h 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6" h="3">
                    <a:moveTo>
                      <a:pt x="5" y="0"/>
                    </a:moveTo>
                    <a:cubicBezTo>
                      <a:pt x="3" y="0"/>
                      <a:pt x="0" y="0"/>
                      <a:pt x="0" y="0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4" y="3"/>
                      <a:pt x="6" y="0"/>
                      <a:pt x="5" y="0"/>
                    </a:cubicBezTo>
                    <a:close/>
                  </a:path>
                </a:pathLst>
              </a:custGeom>
              <a:solidFill>
                <a:srgbClr val="FFA4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fr-FR" sz="7198"/>
              </a:p>
            </p:txBody>
          </p:sp>
          <p:sp>
            <p:nvSpPr>
              <p:cNvPr id="69" name="Freeform 232">
                <a:extLst>
                  <a:ext uri="{FF2B5EF4-FFF2-40B4-BE49-F238E27FC236}">
                    <a16:creationId xmlns:a16="http://schemas.microsoft.com/office/drawing/2014/main" id="{BBE5C7EF-2421-D421-D9F2-8967F5B7C3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94402" y="2680617"/>
                <a:ext cx="115927" cy="88325"/>
              </a:xfrm>
              <a:custGeom>
                <a:avLst/>
                <a:gdLst>
                  <a:gd name="T0" fmla="*/ 115927 w 4"/>
                  <a:gd name="T1" fmla="*/ 0 h 3"/>
                  <a:gd name="T2" fmla="*/ 28982 w 4"/>
                  <a:gd name="T3" fmla="*/ 0 h 3"/>
                  <a:gd name="T4" fmla="*/ 0 w 4"/>
                  <a:gd name="T5" fmla="*/ 58883 h 3"/>
                  <a:gd name="T6" fmla="*/ 28982 w 4"/>
                  <a:gd name="T7" fmla="*/ 88325 h 3"/>
                  <a:gd name="T8" fmla="*/ 115927 w 4"/>
                  <a:gd name="T9" fmla="*/ 88325 h 3"/>
                  <a:gd name="T10" fmla="*/ 115927 w 4"/>
                  <a:gd name="T11" fmla="*/ 29442 h 3"/>
                  <a:gd name="T12" fmla="*/ 115927 w 4"/>
                  <a:gd name="T13" fmla="*/ 0 h 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4"/>
                  <a:gd name="T22" fmla="*/ 0 h 3"/>
                  <a:gd name="T23" fmla="*/ 4 w 4"/>
                  <a:gd name="T24" fmla="*/ 3 h 3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4" h="3">
                    <a:moveTo>
                      <a:pt x="4" y="0"/>
                    </a:moveTo>
                    <a:cubicBezTo>
                      <a:pt x="4" y="0"/>
                      <a:pt x="2" y="0"/>
                      <a:pt x="1" y="0"/>
                    </a:cubicBezTo>
                    <a:cubicBezTo>
                      <a:pt x="0" y="0"/>
                      <a:pt x="0" y="2"/>
                      <a:pt x="0" y="2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4" y="1"/>
                      <a:pt x="4" y="1"/>
                      <a:pt x="4" y="1"/>
                    </a:cubicBez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FFA4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fr-FR" sz="7198"/>
              </a:p>
            </p:txBody>
          </p:sp>
          <p:sp>
            <p:nvSpPr>
              <p:cNvPr id="70" name="Freeform 233">
                <a:extLst>
                  <a:ext uri="{FF2B5EF4-FFF2-40B4-BE49-F238E27FC236}">
                    <a16:creationId xmlns:a16="http://schemas.microsoft.com/office/drawing/2014/main" id="{57A10611-C865-4DA4-B68B-970C40E8CE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10328" y="2768942"/>
                <a:ext cx="57044" cy="115927"/>
              </a:xfrm>
              <a:custGeom>
                <a:avLst/>
                <a:gdLst>
                  <a:gd name="T0" fmla="*/ 28522 w 2"/>
                  <a:gd name="T1" fmla="*/ 57964 h 4"/>
                  <a:gd name="T2" fmla="*/ 0 w 2"/>
                  <a:gd name="T3" fmla="*/ 0 h 4"/>
                  <a:gd name="T4" fmla="*/ 57044 w 2"/>
                  <a:gd name="T5" fmla="*/ 57964 h 4"/>
                  <a:gd name="T6" fmla="*/ 57044 w 2"/>
                  <a:gd name="T7" fmla="*/ 115927 h 4"/>
                  <a:gd name="T8" fmla="*/ 28522 w 2"/>
                  <a:gd name="T9" fmla="*/ 86945 h 4"/>
                  <a:gd name="T10" fmla="*/ 28522 w 2"/>
                  <a:gd name="T11" fmla="*/ 57964 h 4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"/>
                  <a:gd name="T19" fmla="*/ 0 h 4"/>
                  <a:gd name="T20" fmla="*/ 2 w 2"/>
                  <a:gd name="T21" fmla="*/ 4 h 4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" h="4">
                    <a:moveTo>
                      <a:pt x="1" y="2"/>
                    </a:moveTo>
                    <a:cubicBezTo>
                      <a:pt x="1" y="2"/>
                      <a:pt x="1" y="0"/>
                      <a:pt x="0" y="0"/>
                    </a:cubicBezTo>
                    <a:cubicBezTo>
                      <a:pt x="0" y="0"/>
                      <a:pt x="2" y="1"/>
                      <a:pt x="2" y="2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2" y="4"/>
                      <a:pt x="2" y="4"/>
                      <a:pt x="1" y="3"/>
                    </a:cubicBezTo>
                    <a:cubicBezTo>
                      <a:pt x="1" y="2"/>
                      <a:pt x="1" y="2"/>
                      <a:pt x="1" y="2"/>
                    </a:cubicBezTo>
                    <a:close/>
                  </a:path>
                </a:pathLst>
              </a:custGeom>
              <a:solidFill>
                <a:srgbClr val="F270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fr-FR" sz="7198"/>
              </a:p>
            </p:txBody>
          </p:sp>
          <p:sp>
            <p:nvSpPr>
              <p:cNvPr id="71" name="Freeform 234">
                <a:extLst>
                  <a:ext uri="{FF2B5EF4-FFF2-40B4-BE49-F238E27FC236}">
                    <a16:creationId xmlns:a16="http://schemas.microsoft.com/office/drawing/2014/main" id="{A644A378-16F0-B4A4-7455-9591EC56DD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37930" y="2739500"/>
                <a:ext cx="88325" cy="88325"/>
              </a:xfrm>
              <a:custGeom>
                <a:avLst/>
                <a:gdLst>
                  <a:gd name="T0" fmla="*/ 88325 w 3"/>
                  <a:gd name="T1" fmla="*/ 58883 h 3"/>
                  <a:gd name="T2" fmla="*/ 58883 w 3"/>
                  <a:gd name="T3" fmla="*/ 29442 h 3"/>
                  <a:gd name="T4" fmla="*/ 0 w 3"/>
                  <a:gd name="T5" fmla="*/ 0 h 3"/>
                  <a:gd name="T6" fmla="*/ 58883 w 3"/>
                  <a:gd name="T7" fmla="*/ 0 h 3"/>
                  <a:gd name="T8" fmla="*/ 88325 w 3"/>
                  <a:gd name="T9" fmla="*/ 88325 h 3"/>
                  <a:gd name="T10" fmla="*/ 88325 w 3"/>
                  <a:gd name="T11" fmla="*/ 58883 h 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3"/>
                  <a:gd name="T19" fmla="*/ 0 h 3"/>
                  <a:gd name="T20" fmla="*/ 3 w 3"/>
                  <a:gd name="T21" fmla="*/ 3 h 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3" h="3">
                    <a:moveTo>
                      <a:pt x="3" y="2"/>
                    </a:moveTo>
                    <a:cubicBezTo>
                      <a:pt x="3" y="2"/>
                      <a:pt x="2" y="1"/>
                      <a:pt x="2" y="1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2" y="0"/>
                      <a:pt x="2" y="0"/>
                    </a:cubicBezTo>
                    <a:cubicBezTo>
                      <a:pt x="3" y="1"/>
                      <a:pt x="3" y="3"/>
                      <a:pt x="3" y="3"/>
                    </a:cubicBezTo>
                    <a:lnTo>
                      <a:pt x="3" y="2"/>
                    </a:lnTo>
                    <a:close/>
                  </a:path>
                </a:pathLst>
              </a:custGeom>
              <a:solidFill>
                <a:srgbClr val="F270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fr-FR" sz="7198"/>
              </a:p>
            </p:txBody>
          </p:sp>
          <p:sp>
            <p:nvSpPr>
              <p:cNvPr id="72" name="Freeform 235">
                <a:extLst>
                  <a:ext uri="{FF2B5EF4-FFF2-40B4-BE49-F238E27FC236}">
                    <a16:creationId xmlns:a16="http://schemas.microsoft.com/office/drawing/2014/main" id="{57FD484D-38B1-8695-9F0C-77AF0286C6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55887" y="2594133"/>
                <a:ext cx="724999" cy="261294"/>
              </a:xfrm>
              <a:custGeom>
                <a:avLst/>
                <a:gdLst>
                  <a:gd name="T0" fmla="*/ 724999 w 25"/>
                  <a:gd name="T1" fmla="*/ 203229 h 9"/>
                  <a:gd name="T2" fmla="*/ 724999 w 25"/>
                  <a:gd name="T3" fmla="*/ 58065 h 9"/>
                  <a:gd name="T4" fmla="*/ 116000 w 25"/>
                  <a:gd name="T5" fmla="*/ 0 h 9"/>
                  <a:gd name="T6" fmla="*/ 174000 w 25"/>
                  <a:gd name="T7" fmla="*/ 261294 h 9"/>
                  <a:gd name="T8" fmla="*/ 724999 w 25"/>
                  <a:gd name="T9" fmla="*/ 203229 h 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"/>
                  <a:gd name="T16" fmla="*/ 0 h 9"/>
                  <a:gd name="T17" fmla="*/ 25 w 25"/>
                  <a:gd name="T18" fmla="*/ 9 h 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" h="9">
                    <a:moveTo>
                      <a:pt x="25" y="7"/>
                    </a:moveTo>
                    <a:cubicBezTo>
                      <a:pt x="25" y="2"/>
                      <a:pt x="25" y="2"/>
                      <a:pt x="25" y="2"/>
                    </a:cubicBezTo>
                    <a:cubicBezTo>
                      <a:pt x="25" y="2"/>
                      <a:pt x="5" y="0"/>
                      <a:pt x="4" y="0"/>
                    </a:cubicBezTo>
                    <a:cubicBezTo>
                      <a:pt x="2" y="1"/>
                      <a:pt x="0" y="9"/>
                      <a:pt x="6" y="9"/>
                    </a:cubicBezTo>
                    <a:cubicBezTo>
                      <a:pt x="13" y="8"/>
                      <a:pt x="25" y="7"/>
                      <a:pt x="25" y="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fr-FR" sz="7198"/>
              </a:p>
            </p:txBody>
          </p:sp>
          <p:sp>
            <p:nvSpPr>
              <p:cNvPr id="73" name="Freeform 236">
                <a:extLst>
                  <a:ext uri="{FF2B5EF4-FFF2-40B4-BE49-F238E27FC236}">
                    <a16:creationId xmlns:a16="http://schemas.microsoft.com/office/drawing/2014/main" id="{AC403430-CF27-3BD7-8C47-5DF6F6F001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51637" y="1983221"/>
                <a:ext cx="465546" cy="815163"/>
              </a:xfrm>
              <a:custGeom>
                <a:avLst/>
                <a:gdLst>
                  <a:gd name="T0" fmla="*/ 465546 w 16"/>
                  <a:gd name="T1" fmla="*/ 727824 h 28"/>
                  <a:gd name="T2" fmla="*/ 349159 w 16"/>
                  <a:gd name="T3" fmla="*/ 815163 h 28"/>
                  <a:gd name="T4" fmla="*/ 320063 w 16"/>
                  <a:gd name="T5" fmla="*/ 815163 h 28"/>
                  <a:gd name="T6" fmla="*/ 29097 w 16"/>
                  <a:gd name="T7" fmla="*/ 320243 h 28"/>
                  <a:gd name="T8" fmla="*/ 87290 w 16"/>
                  <a:gd name="T9" fmla="*/ 29113 h 28"/>
                  <a:gd name="T10" fmla="*/ 378256 w 16"/>
                  <a:gd name="T11" fmla="*/ 524033 h 28"/>
                  <a:gd name="T12" fmla="*/ 465546 w 16"/>
                  <a:gd name="T13" fmla="*/ 727824 h 2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6"/>
                  <a:gd name="T22" fmla="*/ 0 h 28"/>
                  <a:gd name="T23" fmla="*/ 16 w 16"/>
                  <a:gd name="T24" fmla="*/ 28 h 28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6" h="28">
                    <a:moveTo>
                      <a:pt x="16" y="25"/>
                    </a:moveTo>
                    <a:cubicBezTo>
                      <a:pt x="15" y="27"/>
                      <a:pt x="14" y="28"/>
                      <a:pt x="12" y="28"/>
                    </a:cubicBezTo>
                    <a:cubicBezTo>
                      <a:pt x="12" y="28"/>
                      <a:pt x="12" y="28"/>
                      <a:pt x="11" y="28"/>
                    </a:cubicBezTo>
                    <a:cubicBezTo>
                      <a:pt x="8" y="27"/>
                      <a:pt x="4" y="19"/>
                      <a:pt x="1" y="11"/>
                    </a:cubicBezTo>
                    <a:cubicBezTo>
                      <a:pt x="0" y="7"/>
                      <a:pt x="1" y="0"/>
                      <a:pt x="3" y="1"/>
                    </a:cubicBezTo>
                    <a:cubicBezTo>
                      <a:pt x="5" y="2"/>
                      <a:pt x="10" y="14"/>
                      <a:pt x="13" y="18"/>
                    </a:cubicBezTo>
                    <a:cubicBezTo>
                      <a:pt x="15" y="21"/>
                      <a:pt x="16" y="24"/>
                      <a:pt x="16" y="2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fr-FR" sz="7198"/>
              </a:p>
            </p:txBody>
          </p:sp>
          <p:sp>
            <p:nvSpPr>
              <p:cNvPr id="74" name="Freeform 237">
                <a:extLst>
                  <a:ext uri="{FF2B5EF4-FFF2-40B4-BE49-F238E27FC236}">
                    <a16:creationId xmlns:a16="http://schemas.microsoft.com/office/drawing/2014/main" id="{7AB4FE0E-9690-C8B8-BB0D-205989608E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51199" y="1983658"/>
                <a:ext cx="553321" cy="871954"/>
              </a:xfrm>
              <a:custGeom>
                <a:avLst/>
                <a:gdLst>
                  <a:gd name="T0" fmla="*/ 18 w 19"/>
                  <a:gd name="T1" fmla="*/ 27 h 30"/>
                  <a:gd name="T2" fmla="*/ 12 w 19"/>
                  <a:gd name="T3" fmla="*/ 29 h 30"/>
                  <a:gd name="T4" fmla="*/ 1 w 19"/>
                  <a:gd name="T5" fmla="*/ 11 h 30"/>
                  <a:gd name="T6" fmla="*/ 2 w 19"/>
                  <a:gd name="T7" fmla="*/ 1 h 30"/>
                  <a:gd name="T8" fmla="*/ 2 w 19"/>
                  <a:gd name="T9" fmla="*/ 0 h 30"/>
                  <a:gd name="T10" fmla="*/ 3 w 19"/>
                  <a:gd name="T11" fmla="*/ 1 h 30"/>
                  <a:gd name="T12" fmla="*/ 4 w 19"/>
                  <a:gd name="T13" fmla="*/ 3 h 30"/>
                  <a:gd name="T14" fmla="*/ 8 w 19"/>
                  <a:gd name="T15" fmla="*/ 21 h 30"/>
                  <a:gd name="T16" fmla="*/ 18 w 19"/>
                  <a:gd name="T17" fmla="*/ 27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" h="30">
                    <a:moveTo>
                      <a:pt x="18" y="27"/>
                    </a:moveTo>
                    <a:cubicBezTo>
                      <a:pt x="18" y="28"/>
                      <a:pt x="12" y="30"/>
                      <a:pt x="12" y="29"/>
                    </a:cubicBezTo>
                    <a:cubicBezTo>
                      <a:pt x="9" y="29"/>
                      <a:pt x="4" y="19"/>
                      <a:pt x="1" y="11"/>
                    </a:cubicBezTo>
                    <a:cubicBezTo>
                      <a:pt x="0" y="7"/>
                      <a:pt x="1" y="2"/>
                      <a:pt x="2" y="1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1"/>
                      <a:pt x="4" y="2"/>
                      <a:pt x="4" y="3"/>
                    </a:cubicBezTo>
                    <a:cubicBezTo>
                      <a:pt x="6" y="7"/>
                      <a:pt x="6" y="16"/>
                      <a:pt x="8" y="21"/>
                    </a:cubicBezTo>
                    <a:cubicBezTo>
                      <a:pt x="12" y="27"/>
                      <a:pt x="19" y="27"/>
                      <a:pt x="18" y="27"/>
                    </a:cubicBez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75" name="Oval 238">
                <a:extLst>
                  <a:ext uri="{FF2B5EF4-FFF2-40B4-BE49-F238E27FC236}">
                    <a16:creationId xmlns:a16="http://schemas.microsoft.com/office/drawing/2014/main" id="{1B6BAC95-62D7-E34A-F906-6265659C5E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97004" y="4310943"/>
                <a:ext cx="290736" cy="29442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endParaRPr lang="fr-FR" altLang="fr-FR" sz="7198"/>
              </a:p>
            </p:txBody>
          </p:sp>
          <p:sp>
            <p:nvSpPr>
              <p:cNvPr id="76" name="Freeform 239">
                <a:extLst>
                  <a:ext uri="{FF2B5EF4-FFF2-40B4-BE49-F238E27FC236}">
                    <a16:creationId xmlns:a16="http://schemas.microsoft.com/office/drawing/2014/main" id="{A03D78BF-D680-F564-4BC3-500A13557E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26446" y="4165576"/>
                <a:ext cx="231853" cy="174810"/>
              </a:xfrm>
              <a:custGeom>
                <a:avLst/>
                <a:gdLst>
                  <a:gd name="T0" fmla="*/ 0 w 8"/>
                  <a:gd name="T1" fmla="*/ 145675 h 6"/>
                  <a:gd name="T2" fmla="*/ 0 w 8"/>
                  <a:gd name="T3" fmla="*/ 174810 h 6"/>
                  <a:gd name="T4" fmla="*/ 231853 w 8"/>
                  <a:gd name="T5" fmla="*/ 174810 h 6"/>
                  <a:gd name="T6" fmla="*/ 86945 w 8"/>
                  <a:gd name="T7" fmla="*/ 87405 h 6"/>
                  <a:gd name="T8" fmla="*/ 86945 w 8"/>
                  <a:gd name="T9" fmla="*/ 0 h 6"/>
                  <a:gd name="T10" fmla="*/ 28982 w 8"/>
                  <a:gd name="T11" fmla="*/ 0 h 6"/>
                  <a:gd name="T12" fmla="*/ 0 w 8"/>
                  <a:gd name="T13" fmla="*/ 145675 h 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8"/>
                  <a:gd name="T22" fmla="*/ 0 h 6"/>
                  <a:gd name="T23" fmla="*/ 8 w 8"/>
                  <a:gd name="T24" fmla="*/ 6 h 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8" h="6">
                    <a:moveTo>
                      <a:pt x="0" y="5"/>
                    </a:moveTo>
                    <a:cubicBezTo>
                      <a:pt x="0" y="6"/>
                      <a:pt x="0" y="6"/>
                      <a:pt x="0" y="6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6"/>
                      <a:pt x="6" y="3"/>
                      <a:pt x="3" y="3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2" y="1"/>
                      <a:pt x="1" y="1"/>
                      <a:pt x="1" y="0"/>
                    </a:cubicBez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FFA4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fr-FR" sz="7198"/>
              </a:p>
            </p:txBody>
          </p:sp>
          <p:sp>
            <p:nvSpPr>
              <p:cNvPr id="77" name="Freeform 240">
                <a:extLst>
                  <a:ext uri="{FF2B5EF4-FFF2-40B4-BE49-F238E27FC236}">
                    <a16:creationId xmlns:a16="http://schemas.microsoft.com/office/drawing/2014/main" id="{57DD9C49-729D-B586-C795-A46D0CC328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42373" y="4224459"/>
                <a:ext cx="145368" cy="115927"/>
              </a:xfrm>
              <a:custGeom>
                <a:avLst/>
                <a:gdLst>
                  <a:gd name="T0" fmla="*/ 29074 w 5"/>
                  <a:gd name="T1" fmla="*/ 28982 h 4"/>
                  <a:gd name="T2" fmla="*/ 29074 w 5"/>
                  <a:gd name="T3" fmla="*/ 115927 h 4"/>
                  <a:gd name="T4" fmla="*/ 145368 w 5"/>
                  <a:gd name="T5" fmla="*/ 115927 h 4"/>
                  <a:gd name="T6" fmla="*/ 29074 w 5"/>
                  <a:gd name="T7" fmla="*/ 28982 h 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5"/>
                  <a:gd name="T13" fmla="*/ 0 h 4"/>
                  <a:gd name="T14" fmla="*/ 5 w 5"/>
                  <a:gd name="T15" fmla="*/ 4 h 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5" h="4">
                    <a:moveTo>
                      <a:pt x="1" y="1"/>
                    </a:moveTo>
                    <a:cubicBezTo>
                      <a:pt x="1" y="1"/>
                      <a:pt x="0" y="2"/>
                      <a:pt x="1" y="4"/>
                    </a:cubicBezTo>
                    <a:cubicBezTo>
                      <a:pt x="1" y="4"/>
                      <a:pt x="4" y="4"/>
                      <a:pt x="5" y="4"/>
                    </a:cubicBezTo>
                    <a:cubicBezTo>
                      <a:pt x="5" y="3"/>
                      <a:pt x="5" y="0"/>
                      <a:pt x="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fr-FR" sz="7198"/>
              </a:p>
            </p:txBody>
          </p:sp>
          <p:sp>
            <p:nvSpPr>
              <p:cNvPr id="78" name="Oval 241">
                <a:extLst>
                  <a:ext uri="{FF2B5EF4-FFF2-40B4-BE49-F238E27FC236}">
                    <a16:creationId xmlns:a16="http://schemas.microsoft.com/office/drawing/2014/main" id="{1CEAA784-1CFD-9551-AB2C-DB03F2D20C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33108" y="4310943"/>
                <a:ext cx="288896" cy="29442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endParaRPr lang="fr-FR" altLang="fr-FR" sz="7198"/>
              </a:p>
            </p:txBody>
          </p:sp>
          <p:sp>
            <p:nvSpPr>
              <p:cNvPr id="79" name="Freeform 242">
                <a:extLst>
                  <a:ext uri="{FF2B5EF4-FFF2-40B4-BE49-F238E27FC236}">
                    <a16:creationId xmlns:a16="http://schemas.microsoft.com/office/drawing/2014/main" id="{B679BFA9-1AE6-DCC2-9122-419CF42600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60709" y="4165576"/>
                <a:ext cx="261294" cy="174810"/>
              </a:xfrm>
              <a:custGeom>
                <a:avLst/>
                <a:gdLst>
                  <a:gd name="T0" fmla="*/ 29033 w 9"/>
                  <a:gd name="T1" fmla="*/ 87405 h 6"/>
                  <a:gd name="T2" fmla="*/ 0 w 9"/>
                  <a:gd name="T3" fmla="*/ 145675 h 6"/>
                  <a:gd name="T4" fmla="*/ 29033 w 9"/>
                  <a:gd name="T5" fmla="*/ 174810 h 6"/>
                  <a:gd name="T6" fmla="*/ 261294 w 9"/>
                  <a:gd name="T7" fmla="*/ 174810 h 6"/>
                  <a:gd name="T8" fmla="*/ 87098 w 9"/>
                  <a:gd name="T9" fmla="*/ 87405 h 6"/>
                  <a:gd name="T10" fmla="*/ 58065 w 9"/>
                  <a:gd name="T11" fmla="*/ 0 h 6"/>
                  <a:gd name="T12" fmla="*/ 0 w 9"/>
                  <a:gd name="T13" fmla="*/ 0 h 6"/>
                  <a:gd name="T14" fmla="*/ 29033 w 9"/>
                  <a:gd name="T15" fmla="*/ 87405 h 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9"/>
                  <a:gd name="T25" fmla="*/ 0 h 6"/>
                  <a:gd name="T26" fmla="*/ 9 w 9"/>
                  <a:gd name="T27" fmla="*/ 6 h 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9" h="6">
                    <a:moveTo>
                      <a:pt x="1" y="3"/>
                    </a:moveTo>
                    <a:cubicBezTo>
                      <a:pt x="0" y="5"/>
                      <a:pt x="0" y="5"/>
                      <a:pt x="0" y="5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9" y="6"/>
                      <a:pt x="6" y="3"/>
                      <a:pt x="3" y="3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1"/>
                      <a:pt x="1" y="1"/>
                      <a:pt x="0" y="0"/>
                    </a:cubicBezTo>
                    <a:lnTo>
                      <a:pt x="1" y="3"/>
                    </a:lnTo>
                    <a:close/>
                  </a:path>
                </a:pathLst>
              </a:custGeom>
              <a:solidFill>
                <a:srgbClr val="FFA4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fr-FR" sz="7198"/>
              </a:p>
            </p:txBody>
          </p:sp>
          <p:sp>
            <p:nvSpPr>
              <p:cNvPr id="80" name="Freeform 243">
                <a:extLst>
                  <a:ext uri="{FF2B5EF4-FFF2-40B4-BE49-F238E27FC236}">
                    <a16:creationId xmlns:a16="http://schemas.microsoft.com/office/drawing/2014/main" id="{93E7588E-9E6B-F05C-88D0-1AB03474F2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76636" y="4224459"/>
                <a:ext cx="174810" cy="115927"/>
              </a:xfrm>
              <a:custGeom>
                <a:avLst/>
                <a:gdLst>
                  <a:gd name="T0" fmla="*/ 29135 w 6"/>
                  <a:gd name="T1" fmla="*/ 28982 h 4"/>
                  <a:gd name="T2" fmla="*/ 29135 w 6"/>
                  <a:gd name="T3" fmla="*/ 115927 h 4"/>
                  <a:gd name="T4" fmla="*/ 145675 w 6"/>
                  <a:gd name="T5" fmla="*/ 115927 h 4"/>
                  <a:gd name="T6" fmla="*/ 29135 w 6"/>
                  <a:gd name="T7" fmla="*/ 28982 h 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6"/>
                  <a:gd name="T13" fmla="*/ 0 h 4"/>
                  <a:gd name="T14" fmla="*/ 6 w 6"/>
                  <a:gd name="T15" fmla="*/ 4 h 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6" h="4">
                    <a:moveTo>
                      <a:pt x="1" y="1"/>
                    </a:moveTo>
                    <a:cubicBezTo>
                      <a:pt x="1" y="1"/>
                      <a:pt x="0" y="2"/>
                      <a:pt x="1" y="4"/>
                    </a:cubicBezTo>
                    <a:cubicBezTo>
                      <a:pt x="1" y="4"/>
                      <a:pt x="5" y="4"/>
                      <a:pt x="5" y="4"/>
                    </a:cubicBezTo>
                    <a:cubicBezTo>
                      <a:pt x="6" y="3"/>
                      <a:pt x="5" y="0"/>
                      <a:pt x="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fr-FR" sz="7198"/>
              </a:p>
            </p:txBody>
          </p:sp>
          <p:sp>
            <p:nvSpPr>
              <p:cNvPr id="81" name="Freeform 244">
                <a:extLst>
                  <a:ext uri="{FF2B5EF4-FFF2-40B4-BE49-F238E27FC236}">
                    <a16:creationId xmlns:a16="http://schemas.microsoft.com/office/drawing/2014/main" id="{80FE8269-4B04-9744-404F-76619B02DA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05864" y="2943158"/>
                <a:ext cx="929790" cy="1281668"/>
              </a:xfrm>
              <a:custGeom>
                <a:avLst/>
                <a:gdLst>
                  <a:gd name="T0" fmla="*/ 30 w 32"/>
                  <a:gd name="T1" fmla="*/ 12 h 44"/>
                  <a:gd name="T2" fmla="*/ 29 w 32"/>
                  <a:gd name="T3" fmla="*/ 44 h 44"/>
                  <a:gd name="T4" fmla="*/ 26 w 32"/>
                  <a:gd name="T5" fmla="*/ 44 h 44"/>
                  <a:gd name="T6" fmla="*/ 22 w 32"/>
                  <a:gd name="T7" fmla="*/ 19 h 44"/>
                  <a:gd name="T8" fmla="*/ 6 w 32"/>
                  <a:gd name="T9" fmla="*/ 15 h 44"/>
                  <a:gd name="T10" fmla="*/ 0 w 32"/>
                  <a:gd name="T11" fmla="*/ 5 h 44"/>
                  <a:gd name="T12" fmla="*/ 2 w 32"/>
                  <a:gd name="T13" fmla="*/ 0 h 44"/>
                  <a:gd name="T14" fmla="*/ 30 w 32"/>
                  <a:gd name="T15" fmla="*/ 12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2" h="44">
                    <a:moveTo>
                      <a:pt x="30" y="12"/>
                    </a:moveTo>
                    <a:cubicBezTo>
                      <a:pt x="32" y="15"/>
                      <a:pt x="29" y="44"/>
                      <a:pt x="29" y="44"/>
                    </a:cubicBezTo>
                    <a:cubicBezTo>
                      <a:pt x="26" y="44"/>
                      <a:pt x="26" y="44"/>
                      <a:pt x="26" y="44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8" y="18"/>
                      <a:pt x="6" y="15"/>
                    </a:cubicBezTo>
                    <a:cubicBezTo>
                      <a:pt x="4" y="13"/>
                      <a:pt x="0" y="5"/>
                      <a:pt x="0" y="5"/>
                    </a:cubicBezTo>
                    <a:cubicBezTo>
                      <a:pt x="1" y="5"/>
                      <a:pt x="2" y="0"/>
                      <a:pt x="2" y="0"/>
                    </a:cubicBezTo>
                    <a:cubicBezTo>
                      <a:pt x="15" y="0"/>
                      <a:pt x="29" y="10"/>
                      <a:pt x="30" y="12"/>
                    </a:cubicBezTo>
                    <a:close/>
                  </a:path>
                </a:pathLst>
              </a:custGeom>
              <a:solidFill>
                <a:schemeClr val="accent5">
                  <a:lumMod val="90000"/>
                  <a:lumOff val="10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82" name="Freeform 245">
                <a:extLst>
                  <a:ext uri="{FF2B5EF4-FFF2-40B4-BE49-F238E27FC236}">
                    <a16:creationId xmlns:a16="http://schemas.microsoft.com/office/drawing/2014/main" id="{2F7B7589-D301-D062-4AD7-2E4A2B3358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38749" y="3088484"/>
                <a:ext cx="521803" cy="1136342"/>
              </a:xfrm>
              <a:custGeom>
                <a:avLst/>
                <a:gdLst>
                  <a:gd name="T0" fmla="*/ 14 w 18"/>
                  <a:gd name="T1" fmla="*/ 14 h 39"/>
                  <a:gd name="T2" fmla="*/ 18 w 18"/>
                  <a:gd name="T3" fmla="*/ 39 h 39"/>
                  <a:gd name="T4" fmla="*/ 16 w 18"/>
                  <a:gd name="T5" fmla="*/ 8 h 39"/>
                  <a:gd name="T6" fmla="*/ 0 w 18"/>
                  <a:gd name="T7" fmla="*/ 0 h 39"/>
                  <a:gd name="T8" fmla="*/ 6 w 18"/>
                  <a:gd name="T9" fmla="*/ 13 h 39"/>
                  <a:gd name="T10" fmla="*/ 14 w 18"/>
                  <a:gd name="T11" fmla="*/ 14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39">
                    <a:moveTo>
                      <a:pt x="14" y="14"/>
                    </a:moveTo>
                    <a:cubicBezTo>
                      <a:pt x="18" y="39"/>
                      <a:pt x="18" y="39"/>
                      <a:pt x="18" y="39"/>
                    </a:cubicBezTo>
                    <a:cubicBezTo>
                      <a:pt x="18" y="39"/>
                      <a:pt x="17" y="10"/>
                      <a:pt x="16" y="8"/>
                    </a:cubicBezTo>
                    <a:cubicBezTo>
                      <a:pt x="14" y="3"/>
                      <a:pt x="0" y="0"/>
                      <a:pt x="0" y="0"/>
                    </a:cubicBezTo>
                    <a:cubicBezTo>
                      <a:pt x="6" y="13"/>
                      <a:pt x="6" y="13"/>
                      <a:pt x="6" y="13"/>
                    </a:cubicBezTo>
                    <a:cubicBezTo>
                      <a:pt x="6" y="13"/>
                      <a:pt x="14" y="14"/>
                      <a:pt x="14" y="14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83" name="Freeform 246">
                <a:extLst>
                  <a:ext uri="{FF2B5EF4-FFF2-40B4-BE49-F238E27FC236}">
                    <a16:creationId xmlns:a16="http://schemas.microsoft.com/office/drawing/2014/main" id="{102AC4E5-30B3-1443-2973-5A201C2F98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9163" y="2943158"/>
                <a:ext cx="1015589" cy="1281668"/>
              </a:xfrm>
              <a:custGeom>
                <a:avLst/>
                <a:gdLst>
                  <a:gd name="T0" fmla="*/ 34 w 35"/>
                  <a:gd name="T1" fmla="*/ 14 h 44"/>
                  <a:gd name="T2" fmla="*/ 26 w 35"/>
                  <a:gd name="T3" fmla="*/ 44 h 44"/>
                  <a:gd name="T4" fmla="*/ 23 w 35"/>
                  <a:gd name="T5" fmla="*/ 44 h 44"/>
                  <a:gd name="T6" fmla="*/ 24 w 35"/>
                  <a:gd name="T7" fmla="*/ 19 h 44"/>
                  <a:gd name="T8" fmla="*/ 3 w 35"/>
                  <a:gd name="T9" fmla="*/ 14 h 44"/>
                  <a:gd name="T10" fmla="*/ 0 w 35"/>
                  <a:gd name="T11" fmla="*/ 4 h 44"/>
                  <a:gd name="T12" fmla="*/ 9 w 35"/>
                  <a:gd name="T13" fmla="*/ 0 h 44"/>
                  <a:gd name="T14" fmla="*/ 34 w 35"/>
                  <a:gd name="T15" fmla="*/ 1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5" h="44">
                    <a:moveTo>
                      <a:pt x="34" y="14"/>
                    </a:moveTo>
                    <a:cubicBezTo>
                      <a:pt x="35" y="16"/>
                      <a:pt x="26" y="44"/>
                      <a:pt x="26" y="44"/>
                    </a:cubicBezTo>
                    <a:cubicBezTo>
                      <a:pt x="23" y="44"/>
                      <a:pt x="23" y="44"/>
                      <a:pt x="23" y="44"/>
                    </a:cubicBezTo>
                    <a:cubicBezTo>
                      <a:pt x="24" y="19"/>
                      <a:pt x="24" y="19"/>
                      <a:pt x="24" y="19"/>
                    </a:cubicBezTo>
                    <a:cubicBezTo>
                      <a:pt x="24" y="19"/>
                      <a:pt x="5" y="17"/>
                      <a:pt x="3" y="14"/>
                    </a:cubicBezTo>
                    <a:cubicBezTo>
                      <a:pt x="1" y="12"/>
                      <a:pt x="0" y="4"/>
                      <a:pt x="0" y="4"/>
                    </a:cubicBezTo>
                    <a:cubicBezTo>
                      <a:pt x="1" y="4"/>
                      <a:pt x="9" y="0"/>
                      <a:pt x="9" y="0"/>
                    </a:cubicBezTo>
                    <a:cubicBezTo>
                      <a:pt x="20" y="3"/>
                      <a:pt x="33" y="11"/>
                      <a:pt x="34" y="14"/>
                    </a:cubicBezTo>
                    <a:close/>
                  </a:path>
                </a:pathLst>
              </a:custGeom>
              <a:solidFill>
                <a:schemeClr val="accent5">
                  <a:lumMod val="90000"/>
                  <a:lumOff val="10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84" name="Freeform 247">
                <a:extLst>
                  <a:ext uri="{FF2B5EF4-FFF2-40B4-BE49-F238E27FC236}">
                    <a16:creationId xmlns:a16="http://schemas.microsoft.com/office/drawing/2014/main" id="{9049BE71-27BA-FA54-E72F-4AEA9771E9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90343" y="1778970"/>
                <a:ext cx="320177" cy="261294"/>
              </a:xfrm>
              <a:custGeom>
                <a:avLst/>
                <a:gdLst>
                  <a:gd name="T0" fmla="*/ 320177 w 11"/>
                  <a:gd name="T1" fmla="*/ 0 h 9"/>
                  <a:gd name="T2" fmla="*/ 320177 w 11"/>
                  <a:gd name="T3" fmla="*/ 0 h 9"/>
                  <a:gd name="T4" fmla="*/ 291070 w 11"/>
                  <a:gd name="T5" fmla="*/ 58065 h 9"/>
                  <a:gd name="T6" fmla="*/ 291070 w 11"/>
                  <a:gd name="T7" fmla="*/ 116131 h 9"/>
                  <a:gd name="T8" fmla="*/ 291070 w 11"/>
                  <a:gd name="T9" fmla="*/ 203229 h 9"/>
                  <a:gd name="T10" fmla="*/ 0 w 11"/>
                  <a:gd name="T11" fmla="*/ 174196 h 9"/>
                  <a:gd name="T12" fmla="*/ 29107 w 11"/>
                  <a:gd name="T13" fmla="*/ 116131 h 9"/>
                  <a:gd name="T14" fmla="*/ 29107 w 11"/>
                  <a:gd name="T15" fmla="*/ 0 h 9"/>
                  <a:gd name="T16" fmla="*/ 29107 w 11"/>
                  <a:gd name="T17" fmla="*/ 0 h 9"/>
                  <a:gd name="T18" fmla="*/ 29107 w 11"/>
                  <a:gd name="T19" fmla="*/ 0 h 9"/>
                  <a:gd name="T20" fmla="*/ 320177 w 11"/>
                  <a:gd name="T21" fmla="*/ 0 h 9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11"/>
                  <a:gd name="T34" fmla="*/ 0 h 9"/>
                  <a:gd name="T35" fmla="*/ 11 w 11"/>
                  <a:gd name="T36" fmla="*/ 9 h 9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11" h="9">
                    <a:moveTo>
                      <a:pt x="11" y="0"/>
                    </a:moveTo>
                    <a:cubicBezTo>
                      <a:pt x="11" y="0"/>
                      <a:pt x="11" y="0"/>
                      <a:pt x="11" y="0"/>
                    </a:cubicBezTo>
                    <a:cubicBezTo>
                      <a:pt x="10" y="1"/>
                      <a:pt x="10" y="2"/>
                      <a:pt x="10" y="2"/>
                    </a:cubicBezTo>
                    <a:cubicBezTo>
                      <a:pt x="10" y="3"/>
                      <a:pt x="10" y="3"/>
                      <a:pt x="10" y="4"/>
                    </a:cubicBezTo>
                    <a:cubicBezTo>
                      <a:pt x="10" y="6"/>
                      <a:pt x="10" y="7"/>
                      <a:pt x="10" y="7"/>
                    </a:cubicBezTo>
                    <a:cubicBezTo>
                      <a:pt x="5" y="9"/>
                      <a:pt x="0" y="6"/>
                      <a:pt x="0" y="6"/>
                    </a:cubicBezTo>
                    <a:cubicBezTo>
                      <a:pt x="0" y="5"/>
                      <a:pt x="0" y="5"/>
                      <a:pt x="1" y="4"/>
                    </a:cubicBezTo>
                    <a:cubicBezTo>
                      <a:pt x="1" y="2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FFA4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fr-FR" sz="7198"/>
              </a:p>
            </p:txBody>
          </p:sp>
          <p:sp>
            <p:nvSpPr>
              <p:cNvPr id="85" name="Freeform 248">
                <a:extLst>
                  <a:ext uri="{FF2B5EF4-FFF2-40B4-BE49-F238E27FC236}">
                    <a16:creationId xmlns:a16="http://schemas.microsoft.com/office/drawing/2014/main" id="{E069216B-CDB4-9A36-6999-759970FADF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19784" y="1778970"/>
                <a:ext cx="290736" cy="145368"/>
              </a:xfrm>
              <a:custGeom>
                <a:avLst/>
                <a:gdLst>
                  <a:gd name="T0" fmla="*/ 290736 w 10"/>
                  <a:gd name="T1" fmla="*/ 0 h 5"/>
                  <a:gd name="T2" fmla="*/ 290736 w 10"/>
                  <a:gd name="T3" fmla="*/ 0 h 5"/>
                  <a:gd name="T4" fmla="*/ 261662 w 10"/>
                  <a:gd name="T5" fmla="*/ 58147 h 5"/>
                  <a:gd name="T6" fmla="*/ 261662 w 10"/>
                  <a:gd name="T7" fmla="*/ 116294 h 5"/>
                  <a:gd name="T8" fmla="*/ 58147 w 10"/>
                  <a:gd name="T9" fmla="*/ 145368 h 5"/>
                  <a:gd name="T10" fmla="*/ 0 w 10"/>
                  <a:gd name="T11" fmla="*/ 116294 h 5"/>
                  <a:gd name="T12" fmla="*/ 0 w 10"/>
                  <a:gd name="T13" fmla="*/ 0 h 5"/>
                  <a:gd name="T14" fmla="*/ 0 w 10"/>
                  <a:gd name="T15" fmla="*/ 0 h 5"/>
                  <a:gd name="T16" fmla="*/ 0 w 10"/>
                  <a:gd name="T17" fmla="*/ 0 h 5"/>
                  <a:gd name="T18" fmla="*/ 290736 w 10"/>
                  <a:gd name="T19" fmla="*/ 0 h 5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0"/>
                  <a:gd name="T31" fmla="*/ 0 h 5"/>
                  <a:gd name="T32" fmla="*/ 10 w 10"/>
                  <a:gd name="T33" fmla="*/ 5 h 5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0" h="5">
                    <a:moveTo>
                      <a:pt x="10" y="0"/>
                    </a:moveTo>
                    <a:cubicBezTo>
                      <a:pt x="10" y="0"/>
                      <a:pt x="10" y="0"/>
                      <a:pt x="10" y="0"/>
                    </a:cubicBezTo>
                    <a:cubicBezTo>
                      <a:pt x="9" y="1"/>
                      <a:pt x="9" y="2"/>
                      <a:pt x="9" y="2"/>
                    </a:cubicBezTo>
                    <a:cubicBezTo>
                      <a:pt x="9" y="3"/>
                      <a:pt x="9" y="3"/>
                      <a:pt x="9" y="4"/>
                    </a:cubicBezTo>
                    <a:cubicBezTo>
                      <a:pt x="7" y="5"/>
                      <a:pt x="4" y="5"/>
                      <a:pt x="2" y="5"/>
                    </a:cubicBezTo>
                    <a:cubicBezTo>
                      <a:pt x="1" y="5"/>
                      <a:pt x="0" y="4"/>
                      <a:pt x="0" y="4"/>
                    </a:cubicBezTo>
                    <a:cubicBezTo>
                      <a:pt x="0" y="2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F270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fr-FR" sz="7198"/>
              </a:p>
            </p:txBody>
          </p:sp>
          <p:sp>
            <p:nvSpPr>
              <p:cNvPr id="86" name="Freeform 249">
                <a:extLst>
                  <a:ext uri="{FF2B5EF4-FFF2-40B4-BE49-F238E27FC236}">
                    <a16:creationId xmlns:a16="http://schemas.microsoft.com/office/drawing/2014/main" id="{48DD3047-DF66-C284-AF4F-E000A96770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29049" y="1924338"/>
                <a:ext cx="667957" cy="1194223"/>
              </a:xfrm>
              <a:custGeom>
                <a:avLst/>
                <a:gdLst>
                  <a:gd name="T0" fmla="*/ 261375 w 23"/>
                  <a:gd name="T1" fmla="*/ 0 h 41"/>
                  <a:gd name="T2" fmla="*/ 0 w 23"/>
                  <a:gd name="T3" fmla="*/ 174764 h 41"/>
                  <a:gd name="T4" fmla="*/ 0 w 23"/>
                  <a:gd name="T5" fmla="*/ 1194223 h 41"/>
                  <a:gd name="T6" fmla="*/ 667957 w 23"/>
                  <a:gd name="T7" fmla="*/ 1019459 h 41"/>
                  <a:gd name="T8" fmla="*/ 667957 w 23"/>
                  <a:gd name="T9" fmla="*/ 495166 h 41"/>
                  <a:gd name="T10" fmla="*/ 551791 w 23"/>
                  <a:gd name="T11" fmla="*/ 58255 h 41"/>
                  <a:gd name="T12" fmla="*/ 261375 w 23"/>
                  <a:gd name="T13" fmla="*/ 0 h 4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23"/>
                  <a:gd name="T22" fmla="*/ 0 h 41"/>
                  <a:gd name="T23" fmla="*/ 23 w 23"/>
                  <a:gd name="T24" fmla="*/ 41 h 41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23" h="41">
                    <a:moveTo>
                      <a:pt x="9" y="0"/>
                    </a:moveTo>
                    <a:cubicBezTo>
                      <a:pt x="9" y="0"/>
                      <a:pt x="2" y="4"/>
                      <a:pt x="0" y="6"/>
                    </a:cubicBezTo>
                    <a:cubicBezTo>
                      <a:pt x="0" y="6"/>
                      <a:pt x="1" y="33"/>
                      <a:pt x="0" y="41"/>
                    </a:cubicBezTo>
                    <a:cubicBezTo>
                      <a:pt x="0" y="41"/>
                      <a:pt x="19" y="40"/>
                      <a:pt x="23" y="35"/>
                    </a:cubicBezTo>
                    <a:cubicBezTo>
                      <a:pt x="23" y="35"/>
                      <a:pt x="23" y="24"/>
                      <a:pt x="23" y="17"/>
                    </a:cubicBezTo>
                    <a:cubicBezTo>
                      <a:pt x="23" y="10"/>
                      <a:pt x="22" y="3"/>
                      <a:pt x="19" y="2"/>
                    </a:cubicBezTo>
                    <a:cubicBezTo>
                      <a:pt x="19" y="2"/>
                      <a:pt x="15" y="4"/>
                      <a:pt x="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fr-FR" sz="7198"/>
              </a:p>
            </p:txBody>
          </p:sp>
          <p:sp>
            <p:nvSpPr>
              <p:cNvPr id="87" name="Freeform 250">
                <a:extLst>
                  <a:ext uri="{FF2B5EF4-FFF2-40B4-BE49-F238E27FC236}">
                    <a16:creationId xmlns:a16="http://schemas.microsoft.com/office/drawing/2014/main" id="{746F3D78-1BF5-48E9-433D-C494738779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42373" y="2623575"/>
                <a:ext cx="231853" cy="115927"/>
              </a:xfrm>
              <a:custGeom>
                <a:avLst/>
                <a:gdLst>
                  <a:gd name="T0" fmla="*/ 202871 w 8"/>
                  <a:gd name="T1" fmla="*/ 86945 h 4"/>
                  <a:gd name="T2" fmla="*/ 144908 w 8"/>
                  <a:gd name="T3" fmla="*/ 28982 h 4"/>
                  <a:gd name="T4" fmla="*/ 0 w 8"/>
                  <a:gd name="T5" fmla="*/ 28982 h 4"/>
                  <a:gd name="T6" fmla="*/ 28982 w 8"/>
                  <a:gd name="T7" fmla="*/ 57964 h 4"/>
                  <a:gd name="T8" fmla="*/ 28982 w 8"/>
                  <a:gd name="T9" fmla="*/ 86945 h 4"/>
                  <a:gd name="T10" fmla="*/ 115927 w 8"/>
                  <a:gd name="T11" fmla="*/ 57964 h 4"/>
                  <a:gd name="T12" fmla="*/ 202871 w 8"/>
                  <a:gd name="T13" fmla="*/ 115927 h 4"/>
                  <a:gd name="T14" fmla="*/ 202871 w 8"/>
                  <a:gd name="T15" fmla="*/ 86945 h 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8"/>
                  <a:gd name="T25" fmla="*/ 0 h 4"/>
                  <a:gd name="T26" fmla="*/ 8 w 8"/>
                  <a:gd name="T27" fmla="*/ 4 h 4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8" h="4">
                    <a:moveTo>
                      <a:pt x="7" y="3"/>
                    </a:moveTo>
                    <a:cubicBezTo>
                      <a:pt x="7" y="3"/>
                      <a:pt x="6" y="1"/>
                      <a:pt x="5" y="1"/>
                    </a:cubicBezTo>
                    <a:cubicBezTo>
                      <a:pt x="4" y="1"/>
                      <a:pt x="1" y="0"/>
                      <a:pt x="0" y="1"/>
                    </a:cubicBezTo>
                    <a:cubicBezTo>
                      <a:pt x="0" y="1"/>
                      <a:pt x="1" y="2"/>
                      <a:pt x="1" y="2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2" y="3"/>
                      <a:pt x="3" y="2"/>
                      <a:pt x="4" y="2"/>
                    </a:cubicBezTo>
                    <a:cubicBezTo>
                      <a:pt x="5" y="2"/>
                      <a:pt x="6" y="3"/>
                      <a:pt x="7" y="4"/>
                    </a:cubicBezTo>
                    <a:cubicBezTo>
                      <a:pt x="7" y="4"/>
                      <a:pt x="8" y="4"/>
                      <a:pt x="7" y="3"/>
                    </a:cubicBezTo>
                    <a:close/>
                  </a:path>
                </a:pathLst>
              </a:custGeom>
              <a:solidFill>
                <a:srgbClr val="FFA4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fr-FR" sz="7198"/>
              </a:p>
            </p:txBody>
          </p:sp>
          <p:sp>
            <p:nvSpPr>
              <p:cNvPr id="88" name="Freeform 251">
                <a:extLst>
                  <a:ext uri="{FF2B5EF4-FFF2-40B4-BE49-F238E27FC236}">
                    <a16:creationId xmlns:a16="http://schemas.microsoft.com/office/drawing/2014/main" id="{463A04A9-3776-4A1C-FB79-C2C7D0C502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12931" y="2710059"/>
                <a:ext cx="204252" cy="88325"/>
              </a:xfrm>
              <a:custGeom>
                <a:avLst/>
                <a:gdLst>
                  <a:gd name="T0" fmla="*/ 204252 w 7"/>
                  <a:gd name="T1" fmla="*/ 88325 h 3"/>
                  <a:gd name="T2" fmla="*/ 116715 w 7"/>
                  <a:gd name="T3" fmla="*/ 0 h 3"/>
                  <a:gd name="T4" fmla="*/ 0 w 7"/>
                  <a:gd name="T5" fmla="*/ 0 h 3"/>
                  <a:gd name="T6" fmla="*/ 0 w 7"/>
                  <a:gd name="T7" fmla="*/ 29442 h 3"/>
                  <a:gd name="T8" fmla="*/ 116715 w 7"/>
                  <a:gd name="T9" fmla="*/ 58883 h 3"/>
                  <a:gd name="T10" fmla="*/ 175073 w 7"/>
                  <a:gd name="T11" fmla="*/ 88325 h 3"/>
                  <a:gd name="T12" fmla="*/ 204252 w 7"/>
                  <a:gd name="T13" fmla="*/ 88325 h 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7"/>
                  <a:gd name="T22" fmla="*/ 0 h 3"/>
                  <a:gd name="T23" fmla="*/ 7 w 7"/>
                  <a:gd name="T24" fmla="*/ 3 h 3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7" h="3">
                    <a:moveTo>
                      <a:pt x="7" y="3"/>
                    </a:moveTo>
                    <a:cubicBezTo>
                      <a:pt x="6" y="2"/>
                      <a:pt x="5" y="0"/>
                      <a:pt x="4" y="0"/>
                    </a:cubicBezTo>
                    <a:cubicBezTo>
                      <a:pt x="3" y="0"/>
                      <a:pt x="1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1" y="1"/>
                      <a:pt x="3" y="2"/>
                      <a:pt x="4" y="2"/>
                    </a:cubicBezTo>
                    <a:cubicBezTo>
                      <a:pt x="4" y="2"/>
                      <a:pt x="5" y="3"/>
                      <a:pt x="6" y="3"/>
                    </a:cubicBezTo>
                    <a:lnTo>
                      <a:pt x="7" y="3"/>
                    </a:lnTo>
                    <a:close/>
                  </a:path>
                </a:pathLst>
              </a:custGeom>
              <a:solidFill>
                <a:srgbClr val="FFA4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fr-FR" sz="7198"/>
              </a:p>
            </p:txBody>
          </p:sp>
          <p:sp>
            <p:nvSpPr>
              <p:cNvPr id="89" name="Freeform 252">
                <a:extLst>
                  <a:ext uri="{FF2B5EF4-FFF2-40B4-BE49-F238E27FC236}">
                    <a16:creationId xmlns:a16="http://schemas.microsoft.com/office/drawing/2014/main" id="{E04DF0A2-6C22-2176-B58C-F6B2FF3D78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55887" y="2710059"/>
                <a:ext cx="202411" cy="117766"/>
              </a:xfrm>
              <a:custGeom>
                <a:avLst/>
                <a:gdLst>
                  <a:gd name="T0" fmla="*/ 202411 w 7"/>
                  <a:gd name="T1" fmla="*/ 88324 h 4"/>
                  <a:gd name="T2" fmla="*/ 144579 w 7"/>
                  <a:gd name="T3" fmla="*/ 0 h 4"/>
                  <a:gd name="T4" fmla="*/ 28916 w 7"/>
                  <a:gd name="T5" fmla="*/ 0 h 4"/>
                  <a:gd name="T6" fmla="*/ 28916 w 7"/>
                  <a:gd name="T7" fmla="*/ 29442 h 4"/>
                  <a:gd name="T8" fmla="*/ 57832 w 7"/>
                  <a:gd name="T9" fmla="*/ 58883 h 4"/>
                  <a:gd name="T10" fmla="*/ 115663 w 7"/>
                  <a:gd name="T11" fmla="*/ 58883 h 4"/>
                  <a:gd name="T12" fmla="*/ 173495 w 7"/>
                  <a:gd name="T13" fmla="*/ 117766 h 4"/>
                  <a:gd name="T14" fmla="*/ 202411 w 7"/>
                  <a:gd name="T15" fmla="*/ 88324 h 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7"/>
                  <a:gd name="T25" fmla="*/ 0 h 4"/>
                  <a:gd name="T26" fmla="*/ 7 w 7"/>
                  <a:gd name="T27" fmla="*/ 4 h 4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7" h="4">
                    <a:moveTo>
                      <a:pt x="7" y="3"/>
                    </a:moveTo>
                    <a:cubicBezTo>
                      <a:pt x="7" y="2"/>
                      <a:pt x="6" y="0"/>
                      <a:pt x="5" y="0"/>
                    </a:cubicBezTo>
                    <a:cubicBezTo>
                      <a:pt x="4" y="0"/>
                      <a:pt x="2" y="0"/>
                      <a:pt x="1" y="0"/>
                    </a:cubicBezTo>
                    <a:cubicBezTo>
                      <a:pt x="1" y="0"/>
                      <a:pt x="0" y="0"/>
                      <a:pt x="1" y="1"/>
                    </a:cubicBezTo>
                    <a:cubicBezTo>
                      <a:pt x="1" y="1"/>
                      <a:pt x="1" y="2"/>
                      <a:pt x="2" y="2"/>
                    </a:cubicBezTo>
                    <a:cubicBezTo>
                      <a:pt x="3" y="2"/>
                      <a:pt x="3" y="2"/>
                      <a:pt x="4" y="2"/>
                    </a:cubicBezTo>
                    <a:cubicBezTo>
                      <a:pt x="5" y="2"/>
                      <a:pt x="5" y="3"/>
                      <a:pt x="6" y="4"/>
                    </a:cubicBezTo>
                    <a:lnTo>
                      <a:pt x="7" y="3"/>
                    </a:lnTo>
                    <a:close/>
                  </a:path>
                </a:pathLst>
              </a:custGeom>
              <a:solidFill>
                <a:srgbClr val="FFA4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fr-FR" sz="7198"/>
              </a:p>
            </p:txBody>
          </p:sp>
          <p:sp>
            <p:nvSpPr>
              <p:cNvPr id="90" name="Freeform 253">
                <a:extLst>
                  <a:ext uri="{FF2B5EF4-FFF2-40B4-BE49-F238E27FC236}">
                    <a16:creationId xmlns:a16="http://schemas.microsoft.com/office/drawing/2014/main" id="{3EF4B9C2-3389-1EE3-B446-DB508065F8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42373" y="2680617"/>
                <a:ext cx="202411" cy="117766"/>
              </a:xfrm>
              <a:custGeom>
                <a:avLst/>
                <a:gdLst>
                  <a:gd name="T0" fmla="*/ 202411 w 7"/>
                  <a:gd name="T1" fmla="*/ 88324 h 4"/>
                  <a:gd name="T2" fmla="*/ 144579 w 7"/>
                  <a:gd name="T3" fmla="*/ 0 h 4"/>
                  <a:gd name="T4" fmla="*/ 28916 w 7"/>
                  <a:gd name="T5" fmla="*/ 0 h 4"/>
                  <a:gd name="T6" fmla="*/ 28916 w 7"/>
                  <a:gd name="T7" fmla="*/ 29442 h 4"/>
                  <a:gd name="T8" fmla="*/ 28916 w 7"/>
                  <a:gd name="T9" fmla="*/ 58883 h 4"/>
                  <a:gd name="T10" fmla="*/ 115663 w 7"/>
                  <a:gd name="T11" fmla="*/ 58883 h 4"/>
                  <a:gd name="T12" fmla="*/ 173495 w 7"/>
                  <a:gd name="T13" fmla="*/ 117766 h 4"/>
                  <a:gd name="T14" fmla="*/ 202411 w 7"/>
                  <a:gd name="T15" fmla="*/ 88324 h 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7"/>
                  <a:gd name="T25" fmla="*/ 0 h 4"/>
                  <a:gd name="T26" fmla="*/ 7 w 7"/>
                  <a:gd name="T27" fmla="*/ 4 h 4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7" h="4">
                    <a:moveTo>
                      <a:pt x="7" y="3"/>
                    </a:moveTo>
                    <a:cubicBezTo>
                      <a:pt x="7" y="3"/>
                      <a:pt x="6" y="0"/>
                      <a:pt x="5" y="0"/>
                    </a:cubicBezTo>
                    <a:cubicBezTo>
                      <a:pt x="3" y="0"/>
                      <a:pt x="2" y="0"/>
                      <a:pt x="1" y="0"/>
                    </a:cubicBezTo>
                    <a:cubicBezTo>
                      <a:pt x="0" y="0"/>
                      <a:pt x="0" y="1"/>
                      <a:pt x="1" y="1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2" y="2"/>
                      <a:pt x="3" y="2"/>
                      <a:pt x="4" y="2"/>
                    </a:cubicBezTo>
                    <a:cubicBezTo>
                      <a:pt x="5" y="2"/>
                      <a:pt x="5" y="3"/>
                      <a:pt x="6" y="4"/>
                    </a:cubicBezTo>
                    <a:lnTo>
                      <a:pt x="7" y="3"/>
                    </a:lnTo>
                    <a:close/>
                  </a:path>
                </a:pathLst>
              </a:custGeom>
              <a:solidFill>
                <a:srgbClr val="FFA4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fr-FR" sz="7198"/>
              </a:p>
            </p:txBody>
          </p:sp>
          <p:sp>
            <p:nvSpPr>
              <p:cNvPr id="91" name="Freeform 254">
                <a:extLst>
                  <a:ext uri="{FF2B5EF4-FFF2-40B4-BE49-F238E27FC236}">
                    <a16:creationId xmlns:a16="http://schemas.microsoft.com/office/drawing/2014/main" id="{4BD58A88-BCD6-D020-DB0C-2C1CD0F171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38121" y="2653016"/>
                <a:ext cx="174810" cy="115927"/>
              </a:xfrm>
              <a:custGeom>
                <a:avLst/>
                <a:gdLst>
                  <a:gd name="T0" fmla="*/ 145675 w 6"/>
                  <a:gd name="T1" fmla="*/ 0 h 4"/>
                  <a:gd name="T2" fmla="*/ 0 w 6"/>
                  <a:gd name="T3" fmla="*/ 28982 h 4"/>
                  <a:gd name="T4" fmla="*/ 29135 w 6"/>
                  <a:gd name="T5" fmla="*/ 115927 h 4"/>
                  <a:gd name="T6" fmla="*/ 145675 w 6"/>
                  <a:gd name="T7" fmla="*/ 115927 h 4"/>
                  <a:gd name="T8" fmla="*/ 145675 w 6"/>
                  <a:gd name="T9" fmla="*/ 86945 h 4"/>
                  <a:gd name="T10" fmla="*/ 145675 w 6"/>
                  <a:gd name="T11" fmla="*/ 0 h 4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6"/>
                  <a:gd name="T19" fmla="*/ 0 h 4"/>
                  <a:gd name="T20" fmla="*/ 6 w 6"/>
                  <a:gd name="T21" fmla="*/ 4 h 4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6" h="4">
                    <a:moveTo>
                      <a:pt x="5" y="0"/>
                    </a:moveTo>
                    <a:cubicBezTo>
                      <a:pt x="3" y="0"/>
                      <a:pt x="0" y="1"/>
                      <a:pt x="0" y="1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5" y="3"/>
                      <a:pt x="6" y="0"/>
                      <a:pt x="5" y="0"/>
                    </a:cubicBezTo>
                    <a:close/>
                  </a:path>
                </a:pathLst>
              </a:custGeom>
              <a:solidFill>
                <a:srgbClr val="FFA4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fr-FR" sz="7198"/>
              </a:p>
            </p:txBody>
          </p:sp>
          <p:sp>
            <p:nvSpPr>
              <p:cNvPr id="92" name="Freeform 255">
                <a:extLst>
                  <a:ext uri="{FF2B5EF4-FFF2-40B4-BE49-F238E27FC236}">
                    <a16:creationId xmlns:a16="http://schemas.microsoft.com/office/drawing/2014/main" id="{F2B4A9C9-A540-29DA-E88D-729D658E73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55887" y="2623575"/>
                <a:ext cx="143528" cy="115927"/>
              </a:xfrm>
              <a:custGeom>
                <a:avLst/>
                <a:gdLst>
                  <a:gd name="T0" fmla="*/ 114822 w 5"/>
                  <a:gd name="T1" fmla="*/ 0 h 4"/>
                  <a:gd name="T2" fmla="*/ 28706 w 5"/>
                  <a:gd name="T3" fmla="*/ 28982 h 4"/>
                  <a:gd name="T4" fmla="*/ 28706 w 5"/>
                  <a:gd name="T5" fmla="*/ 115927 h 4"/>
                  <a:gd name="T6" fmla="*/ 57411 w 5"/>
                  <a:gd name="T7" fmla="*/ 115927 h 4"/>
                  <a:gd name="T8" fmla="*/ 143528 w 5"/>
                  <a:gd name="T9" fmla="*/ 86945 h 4"/>
                  <a:gd name="T10" fmla="*/ 143528 w 5"/>
                  <a:gd name="T11" fmla="*/ 28982 h 4"/>
                  <a:gd name="T12" fmla="*/ 114822 w 5"/>
                  <a:gd name="T13" fmla="*/ 0 h 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"/>
                  <a:gd name="T22" fmla="*/ 0 h 4"/>
                  <a:gd name="T23" fmla="*/ 5 w 5"/>
                  <a:gd name="T24" fmla="*/ 4 h 4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" h="4">
                    <a:moveTo>
                      <a:pt x="4" y="0"/>
                    </a:moveTo>
                    <a:cubicBezTo>
                      <a:pt x="4" y="0"/>
                      <a:pt x="2" y="0"/>
                      <a:pt x="1" y="1"/>
                    </a:cubicBezTo>
                    <a:cubicBezTo>
                      <a:pt x="0" y="1"/>
                      <a:pt x="1" y="4"/>
                      <a:pt x="1" y="4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5" y="1"/>
                      <a:pt x="5" y="1"/>
                      <a:pt x="5" y="1"/>
                    </a:cubicBez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FFA4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fr-FR" sz="7198"/>
              </a:p>
            </p:txBody>
          </p:sp>
          <p:sp>
            <p:nvSpPr>
              <p:cNvPr id="93" name="Freeform 256">
                <a:extLst>
                  <a:ext uri="{FF2B5EF4-FFF2-40B4-BE49-F238E27FC236}">
                    <a16:creationId xmlns:a16="http://schemas.microsoft.com/office/drawing/2014/main" id="{91D7EFB9-69B9-837E-2883-8554879EC5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99415" y="2710059"/>
                <a:ext cx="88325" cy="88325"/>
              </a:xfrm>
              <a:custGeom>
                <a:avLst/>
                <a:gdLst>
                  <a:gd name="T0" fmla="*/ 29442 w 3"/>
                  <a:gd name="T1" fmla="*/ 58883 h 3"/>
                  <a:gd name="T2" fmla="*/ 0 w 3"/>
                  <a:gd name="T3" fmla="*/ 0 h 3"/>
                  <a:gd name="T4" fmla="*/ 58883 w 3"/>
                  <a:gd name="T5" fmla="*/ 58883 h 3"/>
                  <a:gd name="T6" fmla="*/ 88325 w 3"/>
                  <a:gd name="T7" fmla="*/ 88325 h 3"/>
                  <a:gd name="T8" fmla="*/ 58883 w 3"/>
                  <a:gd name="T9" fmla="*/ 88325 h 3"/>
                  <a:gd name="T10" fmla="*/ 29442 w 3"/>
                  <a:gd name="T11" fmla="*/ 58883 h 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3"/>
                  <a:gd name="T19" fmla="*/ 0 h 3"/>
                  <a:gd name="T20" fmla="*/ 3 w 3"/>
                  <a:gd name="T21" fmla="*/ 3 h 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3" h="3">
                    <a:moveTo>
                      <a:pt x="1" y="2"/>
                    </a:moveTo>
                    <a:cubicBezTo>
                      <a:pt x="1" y="2"/>
                      <a:pt x="1" y="0"/>
                      <a:pt x="0" y="0"/>
                    </a:cubicBezTo>
                    <a:cubicBezTo>
                      <a:pt x="0" y="0"/>
                      <a:pt x="2" y="0"/>
                      <a:pt x="2" y="2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3" y="3"/>
                      <a:pt x="3" y="3"/>
                      <a:pt x="2" y="3"/>
                    </a:cubicBezTo>
                    <a:cubicBezTo>
                      <a:pt x="2" y="2"/>
                      <a:pt x="1" y="2"/>
                      <a:pt x="1" y="2"/>
                    </a:cubicBezTo>
                    <a:close/>
                  </a:path>
                </a:pathLst>
              </a:custGeom>
              <a:solidFill>
                <a:srgbClr val="F270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fr-FR" sz="7198"/>
              </a:p>
            </p:txBody>
          </p:sp>
          <p:sp>
            <p:nvSpPr>
              <p:cNvPr id="94" name="Freeform 257">
                <a:extLst>
                  <a:ext uri="{FF2B5EF4-FFF2-40B4-BE49-F238E27FC236}">
                    <a16:creationId xmlns:a16="http://schemas.microsoft.com/office/drawing/2014/main" id="{8B973B7D-49EE-6E63-9777-F7BA61199F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28857" y="2680617"/>
                <a:ext cx="115927" cy="58883"/>
              </a:xfrm>
              <a:custGeom>
                <a:avLst/>
                <a:gdLst>
                  <a:gd name="T0" fmla="*/ 86945 w 4"/>
                  <a:gd name="T1" fmla="*/ 58883 h 2"/>
                  <a:gd name="T2" fmla="*/ 57964 w 4"/>
                  <a:gd name="T3" fmla="*/ 0 h 2"/>
                  <a:gd name="T4" fmla="*/ 0 w 4"/>
                  <a:gd name="T5" fmla="*/ 0 h 2"/>
                  <a:gd name="T6" fmla="*/ 57964 w 4"/>
                  <a:gd name="T7" fmla="*/ 0 h 2"/>
                  <a:gd name="T8" fmla="*/ 115927 w 4"/>
                  <a:gd name="T9" fmla="*/ 58883 h 2"/>
                  <a:gd name="T10" fmla="*/ 86945 w 4"/>
                  <a:gd name="T11" fmla="*/ 58883 h 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4"/>
                  <a:gd name="T19" fmla="*/ 0 h 2"/>
                  <a:gd name="T20" fmla="*/ 4 w 4"/>
                  <a:gd name="T21" fmla="*/ 2 h 2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4" h="2">
                    <a:moveTo>
                      <a:pt x="3" y="2"/>
                    </a:moveTo>
                    <a:cubicBezTo>
                      <a:pt x="3" y="2"/>
                      <a:pt x="2" y="0"/>
                      <a:pt x="2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2" y="0"/>
                    </a:cubicBezTo>
                    <a:cubicBezTo>
                      <a:pt x="2" y="0"/>
                      <a:pt x="4" y="2"/>
                      <a:pt x="4" y="2"/>
                    </a:cubicBezTo>
                    <a:lnTo>
                      <a:pt x="3" y="2"/>
                    </a:lnTo>
                    <a:close/>
                  </a:path>
                </a:pathLst>
              </a:custGeom>
              <a:solidFill>
                <a:srgbClr val="F270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fr-FR" sz="7198"/>
              </a:p>
            </p:txBody>
          </p:sp>
          <p:sp>
            <p:nvSpPr>
              <p:cNvPr id="95" name="Freeform 258">
                <a:extLst>
                  <a:ext uri="{FF2B5EF4-FFF2-40B4-BE49-F238E27FC236}">
                    <a16:creationId xmlns:a16="http://schemas.microsoft.com/office/drawing/2014/main" id="{9AFF3802-706D-4955-FB10-161AAFB79F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29396" y="2099218"/>
                <a:ext cx="521803" cy="728380"/>
              </a:xfrm>
              <a:custGeom>
                <a:avLst/>
                <a:gdLst>
                  <a:gd name="T0" fmla="*/ 0 w 18"/>
                  <a:gd name="T1" fmla="*/ 13 h 25"/>
                  <a:gd name="T2" fmla="*/ 3 w 18"/>
                  <a:gd name="T3" fmla="*/ 25 h 25"/>
                  <a:gd name="T4" fmla="*/ 18 w 18"/>
                  <a:gd name="T5" fmla="*/ 20 h 25"/>
                  <a:gd name="T6" fmla="*/ 7 w 18"/>
                  <a:gd name="T7" fmla="*/ 13 h 25"/>
                  <a:gd name="T8" fmla="*/ 0 w 18"/>
                  <a:gd name="T9" fmla="*/ 0 h 25"/>
                  <a:gd name="T10" fmla="*/ 0 w 18"/>
                  <a:gd name="T11" fmla="*/ 1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25">
                    <a:moveTo>
                      <a:pt x="0" y="13"/>
                    </a:moveTo>
                    <a:cubicBezTo>
                      <a:pt x="0" y="13"/>
                      <a:pt x="2" y="21"/>
                      <a:pt x="3" y="25"/>
                    </a:cubicBezTo>
                    <a:cubicBezTo>
                      <a:pt x="3" y="25"/>
                      <a:pt x="15" y="21"/>
                      <a:pt x="18" y="20"/>
                    </a:cubicBezTo>
                    <a:cubicBezTo>
                      <a:pt x="18" y="20"/>
                      <a:pt x="7" y="20"/>
                      <a:pt x="7" y="13"/>
                    </a:cubicBezTo>
                    <a:cubicBezTo>
                      <a:pt x="6" y="3"/>
                      <a:pt x="0" y="0"/>
                      <a:pt x="0" y="0"/>
                    </a:cubicBezTo>
                    <a:cubicBezTo>
                      <a:pt x="0" y="0"/>
                      <a:pt x="1" y="10"/>
                      <a:pt x="0" y="13"/>
                    </a:cubicBez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96" name="Freeform 259">
                <a:extLst>
                  <a:ext uri="{FF2B5EF4-FFF2-40B4-BE49-F238E27FC236}">
                    <a16:creationId xmlns:a16="http://schemas.microsoft.com/office/drawing/2014/main" id="{00688571-A578-5FFB-19B2-F35A22B7C4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83680" y="2099146"/>
                <a:ext cx="377221" cy="844605"/>
              </a:xfrm>
              <a:custGeom>
                <a:avLst/>
                <a:gdLst>
                  <a:gd name="T0" fmla="*/ 174102 w 13"/>
                  <a:gd name="T1" fmla="*/ 815481 h 29"/>
                  <a:gd name="T2" fmla="*/ 348204 w 13"/>
                  <a:gd name="T3" fmla="*/ 640735 h 29"/>
                  <a:gd name="T4" fmla="*/ 290170 w 13"/>
                  <a:gd name="T5" fmla="*/ 378616 h 29"/>
                  <a:gd name="T6" fmla="*/ 145085 w 13"/>
                  <a:gd name="T7" fmla="*/ 0 h 29"/>
                  <a:gd name="T8" fmla="*/ 174102 w 13"/>
                  <a:gd name="T9" fmla="*/ 815481 h 2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3"/>
                  <a:gd name="T16" fmla="*/ 0 h 29"/>
                  <a:gd name="T17" fmla="*/ 13 w 13"/>
                  <a:gd name="T18" fmla="*/ 29 h 2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3" h="29">
                    <a:moveTo>
                      <a:pt x="6" y="28"/>
                    </a:moveTo>
                    <a:cubicBezTo>
                      <a:pt x="8" y="29"/>
                      <a:pt x="13" y="25"/>
                      <a:pt x="12" y="22"/>
                    </a:cubicBezTo>
                    <a:cubicBezTo>
                      <a:pt x="10" y="17"/>
                      <a:pt x="10" y="13"/>
                      <a:pt x="10" y="13"/>
                    </a:cubicBezTo>
                    <a:cubicBezTo>
                      <a:pt x="10" y="13"/>
                      <a:pt x="9" y="4"/>
                      <a:pt x="5" y="0"/>
                    </a:cubicBezTo>
                    <a:cubicBezTo>
                      <a:pt x="0" y="5"/>
                      <a:pt x="1" y="24"/>
                      <a:pt x="6" y="2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fr-FR" sz="7198"/>
              </a:p>
            </p:txBody>
          </p:sp>
          <p:sp>
            <p:nvSpPr>
              <p:cNvPr id="97" name="Freeform 260">
                <a:extLst>
                  <a:ext uri="{FF2B5EF4-FFF2-40B4-BE49-F238E27FC236}">
                    <a16:creationId xmlns:a16="http://schemas.microsoft.com/office/drawing/2014/main" id="{CB298B94-D84E-B4A6-9D7E-F91CB93573D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72005" y="2653016"/>
                <a:ext cx="783882" cy="261294"/>
              </a:xfrm>
              <a:custGeom>
                <a:avLst/>
                <a:gdLst>
                  <a:gd name="T0" fmla="*/ 783882 w 27"/>
                  <a:gd name="T1" fmla="*/ 116131 h 9"/>
                  <a:gd name="T2" fmla="*/ 754849 w 27"/>
                  <a:gd name="T3" fmla="*/ 0 h 9"/>
                  <a:gd name="T4" fmla="*/ 261294 w 27"/>
                  <a:gd name="T5" fmla="*/ 29033 h 9"/>
                  <a:gd name="T6" fmla="*/ 87098 w 27"/>
                  <a:gd name="T7" fmla="*/ 29033 h 9"/>
                  <a:gd name="T8" fmla="*/ 145163 w 27"/>
                  <a:gd name="T9" fmla="*/ 261294 h 9"/>
                  <a:gd name="T10" fmla="*/ 783882 w 27"/>
                  <a:gd name="T11" fmla="*/ 116131 h 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7"/>
                  <a:gd name="T19" fmla="*/ 0 h 9"/>
                  <a:gd name="T20" fmla="*/ 27 w 27"/>
                  <a:gd name="T21" fmla="*/ 9 h 9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7" h="9">
                    <a:moveTo>
                      <a:pt x="27" y="4"/>
                    </a:moveTo>
                    <a:cubicBezTo>
                      <a:pt x="26" y="0"/>
                      <a:pt x="26" y="0"/>
                      <a:pt x="26" y="0"/>
                    </a:cubicBezTo>
                    <a:cubicBezTo>
                      <a:pt x="26" y="0"/>
                      <a:pt x="16" y="0"/>
                      <a:pt x="9" y="1"/>
                    </a:cubicBezTo>
                    <a:cubicBezTo>
                      <a:pt x="6" y="1"/>
                      <a:pt x="4" y="0"/>
                      <a:pt x="3" y="1"/>
                    </a:cubicBezTo>
                    <a:cubicBezTo>
                      <a:pt x="0" y="1"/>
                      <a:pt x="0" y="9"/>
                      <a:pt x="5" y="9"/>
                    </a:cubicBezTo>
                    <a:cubicBezTo>
                      <a:pt x="12" y="8"/>
                      <a:pt x="27" y="4"/>
                      <a:pt x="27" y="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fr-FR" sz="7198"/>
              </a:p>
            </p:txBody>
          </p:sp>
          <p:sp>
            <p:nvSpPr>
              <p:cNvPr id="98" name="Freeform 261">
                <a:extLst>
                  <a:ext uri="{FF2B5EF4-FFF2-40B4-BE49-F238E27FC236}">
                    <a16:creationId xmlns:a16="http://schemas.microsoft.com/office/drawing/2014/main" id="{16F90781-60FC-BCEF-32C8-E3A6CDD91D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9628" y="2740052"/>
                <a:ext cx="756439" cy="203106"/>
              </a:xfrm>
              <a:custGeom>
                <a:avLst/>
                <a:gdLst>
                  <a:gd name="T0" fmla="*/ 25 w 26"/>
                  <a:gd name="T1" fmla="*/ 0 h 7"/>
                  <a:gd name="T2" fmla="*/ 26 w 26"/>
                  <a:gd name="T3" fmla="*/ 1 h 7"/>
                  <a:gd name="T4" fmla="*/ 4 w 26"/>
                  <a:gd name="T5" fmla="*/ 6 h 7"/>
                  <a:gd name="T6" fmla="*/ 0 w 26"/>
                  <a:gd name="T7" fmla="*/ 1 h 7"/>
                  <a:gd name="T8" fmla="*/ 6 w 26"/>
                  <a:gd name="T9" fmla="*/ 3 h 7"/>
                  <a:gd name="T10" fmla="*/ 25 w 26"/>
                  <a:gd name="T11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6" h="7">
                    <a:moveTo>
                      <a:pt x="25" y="0"/>
                    </a:moveTo>
                    <a:cubicBezTo>
                      <a:pt x="26" y="1"/>
                      <a:pt x="26" y="1"/>
                      <a:pt x="26" y="1"/>
                    </a:cubicBezTo>
                    <a:cubicBezTo>
                      <a:pt x="26" y="1"/>
                      <a:pt x="9" y="5"/>
                      <a:pt x="4" y="6"/>
                    </a:cubicBezTo>
                    <a:cubicBezTo>
                      <a:pt x="0" y="7"/>
                      <a:pt x="0" y="1"/>
                      <a:pt x="0" y="1"/>
                    </a:cubicBezTo>
                    <a:cubicBezTo>
                      <a:pt x="0" y="1"/>
                      <a:pt x="1" y="4"/>
                      <a:pt x="6" y="3"/>
                    </a:cubicBezTo>
                    <a:cubicBezTo>
                      <a:pt x="10" y="3"/>
                      <a:pt x="25" y="0"/>
                      <a:pt x="25" y="0"/>
                    </a:cubicBez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99" name="Rectangle 262">
                <a:extLst>
                  <a:ext uri="{FF2B5EF4-FFF2-40B4-BE49-F238E27FC236}">
                    <a16:creationId xmlns:a16="http://schemas.microsoft.com/office/drawing/2014/main" id="{247A76C6-74E9-98B2-198D-AE385B47D6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74752" y="2827598"/>
                <a:ext cx="754688" cy="28015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100" name="Freeform 263">
                <a:extLst>
                  <a:ext uri="{FF2B5EF4-FFF2-40B4-BE49-F238E27FC236}">
                    <a16:creationId xmlns:a16="http://schemas.microsoft.com/office/drawing/2014/main" id="{F0CE2C1E-F5C2-A697-C5E3-576F5EFC24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26300" y="2797833"/>
                <a:ext cx="348452" cy="57780"/>
              </a:xfrm>
              <a:custGeom>
                <a:avLst/>
                <a:gdLst>
                  <a:gd name="T0" fmla="*/ 189 w 189"/>
                  <a:gd name="T1" fmla="*/ 31 h 31"/>
                  <a:gd name="T2" fmla="*/ 0 w 189"/>
                  <a:gd name="T3" fmla="*/ 31 h 31"/>
                  <a:gd name="T4" fmla="*/ 0 w 189"/>
                  <a:gd name="T5" fmla="*/ 0 h 31"/>
                  <a:gd name="T6" fmla="*/ 189 w 189"/>
                  <a:gd name="T7" fmla="*/ 16 h 31"/>
                  <a:gd name="T8" fmla="*/ 189 w 189"/>
                  <a:gd name="T9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9" h="31">
                    <a:moveTo>
                      <a:pt x="189" y="31"/>
                    </a:moveTo>
                    <a:lnTo>
                      <a:pt x="0" y="31"/>
                    </a:lnTo>
                    <a:lnTo>
                      <a:pt x="0" y="0"/>
                    </a:lnTo>
                    <a:lnTo>
                      <a:pt x="189" y="16"/>
                    </a:lnTo>
                    <a:lnTo>
                      <a:pt x="189" y="3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101" name="Freeform 264">
                <a:extLst>
                  <a:ext uri="{FF2B5EF4-FFF2-40B4-BE49-F238E27FC236}">
                    <a16:creationId xmlns:a16="http://schemas.microsoft.com/office/drawing/2014/main" id="{FCFD0064-FEBA-3304-4A02-34F7071F16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26300" y="2740052"/>
                <a:ext cx="1103140" cy="87546"/>
              </a:xfrm>
              <a:custGeom>
                <a:avLst/>
                <a:gdLst>
                  <a:gd name="T0" fmla="*/ 0 w 599"/>
                  <a:gd name="T1" fmla="*/ 32 h 48"/>
                  <a:gd name="T2" fmla="*/ 473 w 599"/>
                  <a:gd name="T3" fmla="*/ 0 h 48"/>
                  <a:gd name="T4" fmla="*/ 599 w 599"/>
                  <a:gd name="T5" fmla="*/ 48 h 48"/>
                  <a:gd name="T6" fmla="*/ 189 w 599"/>
                  <a:gd name="T7" fmla="*/ 48 h 48"/>
                  <a:gd name="T8" fmla="*/ 0 w 599"/>
                  <a:gd name="T9" fmla="*/ 32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99" h="48">
                    <a:moveTo>
                      <a:pt x="0" y="32"/>
                    </a:moveTo>
                    <a:lnTo>
                      <a:pt x="473" y="0"/>
                    </a:lnTo>
                    <a:lnTo>
                      <a:pt x="599" y="48"/>
                    </a:lnTo>
                    <a:lnTo>
                      <a:pt x="189" y="48"/>
                    </a:lnTo>
                    <a:lnTo>
                      <a:pt x="0" y="32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102" name="Freeform 265">
                <a:extLst>
                  <a:ext uri="{FF2B5EF4-FFF2-40B4-BE49-F238E27FC236}">
                    <a16:creationId xmlns:a16="http://schemas.microsoft.com/office/drawing/2014/main" id="{5B31A8F3-ADA5-10E4-5387-CCCC92920F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74225" y="2332839"/>
                <a:ext cx="813324" cy="494987"/>
              </a:xfrm>
              <a:custGeom>
                <a:avLst/>
                <a:gdLst>
                  <a:gd name="T0" fmla="*/ 726182 w 28"/>
                  <a:gd name="T1" fmla="*/ 494987 h 17"/>
                  <a:gd name="T2" fmla="*/ 0 w 28"/>
                  <a:gd name="T3" fmla="*/ 494987 h 17"/>
                  <a:gd name="T4" fmla="*/ 87142 w 28"/>
                  <a:gd name="T5" fmla="*/ 29117 h 17"/>
                  <a:gd name="T6" fmla="*/ 116189 w 28"/>
                  <a:gd name="T7" fmla="*/ 0 h 17"/>
                  <a:gd name="T8" fmla="*/ 784277 w 28"/>
                  <a:gd name="T9" fmla="*/ 0 h 17"/>
                  <a:gd name="T10" fmla="*/ 813324 w 28"/>
                  <a:gd name="T11" fmla="*/ 58234 h 17"/>
                  <a:gd name="T12" fmla="*/ 726182 w 28"/>
                  <a:gd name="T13" fmla="*/ 494987 h 1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28"/>
                  <a:gd name="T22" fmla="*/ 0 h 17"/>
                  <a:gd name="T23" fmla="*/ 28 w 28"/>
                  <a:gd name="T24" fmla="*/ 17 h 17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28" h="17">
                    <a:moveTo>
                      <a:pt x="25" y="17"/>
                    </a:moveTo>
                    <a:cubicBezTo>
                      <a:pt x="0" y="17"/>
                      <a:pt x="0" y="17"/>
                      <a:pt x="0" y="17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1"/>
                      <a:pt x="3" y="0"/>
                      <a:pt x="4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8" y="0"/>
                      <a:pt x="28" y="1"/>
                      <a:pt x="28" y="2"/>
                    </a:cubicBezTo>
                    <a:lnTo>
                      <a:pt x="25" y="17"/>
                    </a:lnTo>
                    <a:close/>
                  </a:path>
                </a:pathLst>
              </a:custGeom>
              <a:solidFill>
                <a:srgbClr val="635D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fr-FR" sz="7198"/>
              </a:p>
            </p:txBody>
          </p:sp>
          <p:sp>
            <p:nvSpPr>
              <p:cNvPr id="103" name="Freeform 266">
                <a:extLst>
                  <a:ext uri="{FF2B5EF4-FFF2-40B4-BE49-F238E27FC236}">
                    <a16:creationId xmlns:a16="http://schemas.microsoft.com/office/drawing/2014/main" id="{7858F681-D6CC-FE77-44E7-A034FC7326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74752" y="2332090"/>
                <a:ext cx="842239" cy="495508"/>
              </a:xfrm>
              <a:custGeom>
                <a:avLst/>
                <a:gdLst>
                  <a:gd name="T0" fmla="*/ 26 w 29"/>
                  <a:gd name="T1" fmla="*/ 17 h 17"/>
                  <a:gd name="T2" fmla="*/ 0 w 29"/>
                  <a:gd name="T3" fmla="*/ 17 h 17"/>
                  <a:gd name="T4" fmla="*/ 3 w 29"/>
                  <a:gd name="T5" fmla="*/ 1 h 17"/>
                  <a:gd name="T6" fmla="*/ 4 w 29"/>
                  <a:gd name="T7" fmla="*/ 0 h 17"/>
                  <a:gd name="T8" fmla="*/ 28 w 29"/>
                  <a:gd name="T9" fmla="*/ 0 h 17"/>
                  <a:gd name="T10" fmla="*/ 29 w 29"/>
                  <a:gd name="T11" fmla="*/ 2 h 17"/>
                  <a:gd name="T12" fmla="*/ 26 w 29"/>
                  <a:gd name="T13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" h="17">
                    <a:moveTo>
                      <a:pt x="26" y="17"/>
                    </a:moveTo>
                    <a:cubicBezTo>
                      <a:pt x="0" y="17"/>
                      <a:pt x="0" y="17"/>
                      <a:pt x="0" y="17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4" y="1"/>
                      <a:pt x="4" y="0"/>
                      <a:pt x="4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8" y="0"/>
                      <a:pt x="29" y="1"/>
                      <a:pt x="29" y="2"/>
                    </a:cubicBezTo>
                    <a:lnTo>
                      <a:pt x="26" y="17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104" name="Freeform 267">
                <a:extLst>
                  <a:ext uri="{FF2B5EF4-FFF2-40B4-BE49-F238E27FC236}">
                    <a16:creationId xmlns:a16="http://schemas.microsoft.com/office/drawing/2014/main" id="{94349A9C-7C0F-1446-6ACE-B5A8209FA5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60901" y="1692486"/>
                <a:ext cx="145368" cy="145368"/>
              </a:xfrm>
              <a:custGeom>
                <a:avLst/>
                <a:gdLst>
                  <a:gd name="T0" fmla="*/ 0 w 5"/>
                  <a:gd name="T1" fmla="*/ 29074 h 5"/>
                  <a:gd name="T2" fmla="*/ 87221 w 5"/>
                  <a:gd name="T3" fmla="*/ 145368 h 5"/>
                  <a:gd name="T4" fmla="*/ 87221 w 5"/>
                  <a:gd name="T5" fmla="*/ 0 h 5"/>
                  <a:gd name="T6" fmla="*/ 0 w 5"/>
                  <a:gd name="T7" fmla="*/ 29074 h 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5"/>
                  <a:gd name="T13" fmla="*/ 0 h 5"/>
                  <a:gd name="T14" fmla="*/ 5 w 5"/>
                  <a:gd name="T15" fmla="*/ 5 h 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5" h="5">
                    <a:moveTo>
                      <a:pt x="0" y="1"/>
                    </a:moveTo>
                    <a:cubicBezTo>
                      <a:pt x="0" y="1"/>
                      <a:pt x="2" y="4"/>
                      <a:pt x="3" y="5"/>
                    </a:cubicBezTo>
                    <a:cubicBezTo>
                      <a:pt x="5" y="5"/>
                      <a:pt x="3" y="0"/>
                      <a:pt x="3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443E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fr-FR" sz="7198"/>
              </a:p>
            </p:txBody>
          </p:sp>
          <p:sp>
            <p:nvSpPr>
              <p:cNvPr id="105" name="Freeform 268">
                <a:extLst>
                  <a:ext uri="{FF2B5EF4-FFF2-40B4-BE49-F238E27FC236}">
                    <a16:creationId xmlns:a16="http://schemas.microsoft.com/office/drawing/2014/main" id="{77ACA884-E454-84F5-D4EA-28333440B2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60901" y="1254543"/>
                <a:ext cx="465546" cy="699237"/>
              </a:xfrm>
              <a:custGeom>
                <a:avLst/>
                <a:gdLst>
                  <a:gd name="T0" fmla="*/ 58193 w 16"/>
                  <a:gd name="T1" fmla="*/ 466158 h 24"/>
                  <a:gd name="T2" fmla="*/ 145483 w 16"/>
                  <a:gd name="T3" fmla="*/ 670102 h 24"/>
                  <a:gd name="T4" fmla="*/ 436449 w 16"/>
                  <a:gd name="T5" fmla="*/ 640967 h 24"/>
                  <a:gd name="T6" fmla="*/ 436449 w 16"/>
                  <a:gd name="T7" fmla="*/ 174809 h 24"/>
                  <a:gd name="T8" fmla="*/ 87290 w 16"/>
                  <a:gd name="T9" fmla="*/ 145674 h 24"/>
                  <a:gd name="T10" fmla="*/ 58193 w 16"/>
                  <a:gd name="T11" fmla="*/ 466158 h 24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6"/>
                  <a:gd name="T19" fmla="*/ 0 h 24"/>
                  <a:gd name="T20" fmla="*/ 16 w 16"/>
                  <a:gd name="T21" fmla="*/ 24 h 24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6" h="24">
                    <a:moveTo>
                      <a:pt x="2" y="16"/>
                    </a:moveTo>
                    <a:cubicBezTo>
                      <a:pt x="2" y="16"/>
                      <a:pt x="3" y="21"/>
                      <a:pt x="5" y="23"/>
                    </a:cubicBezTo>
                    <a:cubicBezTo>
                      <a:pt x="7" y="24"/>
                      <a:pt x="13" y="24"/>
                      <a:pt x="15" y="22"/>
                    </a:cubicBezTo>
                    <a:cubicBezTo>
                      <a:pt x="16" y="20"/>
                      <a:pt x="16" y="7"/>
                      <a:pt x="15" y="6"/>
                    </a:cubicBezTo>
                    <a:cubicBezTo>
                      <a:pt x="15" y="4"/>
                      <a:pt x="6" y="0"/>
                      <a:pt x="3" y="5"/>
                    </a:cubicBezTo>
                    <a:cubicBezTo>
                      <a:pt x="0" y="9"/>
                      <a:pt x="2" y="16"/>
                      <a:pt x="2" y="16"/>
                    </a:cubicBezTo>
                    <a:close/>
                  </a:path>
                </a:pathLst>
              </a:custGeom>
              <a:solidFill>
                <a:srgbClr val="FFA4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fr-FR" sz="7198"/>
              </a:p>
            </p:txBody>
          </p:sp>
          <p:sp>
            <p:nvSpPr>
              <p:cNvPr id="106" name="Freeform 269">
                <a:extLst>
                  <a:ext uri="{FF2B5EF4-FFF2-40B4-BE49-F238E27FC236}">
                    <a16:creationId xmlns:a16="http://schemas.microsoft.com/office/drawing/2014/main" id="{78FBCFC4-F9A4-3E4C-46B7-B1323B8FA1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04497" y="1197499"/>
                <a:ext cx="607602" cy="521772"/>
              </a:xfrm>
              <a:custGeom>
                <a:avLst/>
                <a:gdLst>
                  <a:gd name="T0" fmla="*/ 20 w 21"/>
                  <a:gd name="T1" fmla="*/ 2 h 18"/>
                  <a:gd name="T2" fmla="*/ 8 w 21"/>
                  <a:gd name="T3" fmla="*/ 1 h 18"/>
                  <a:gd name="T4" fmla="*/ 1 w 21"/>
                  <a:gd name="T5" fmla="*/ 6 h 18"/>
                  <a:gd name="T6" fmla="*/ 0 w 21"/>
                  <a:gd name="T7" fmla="*/ 11 h 18"/>
                  <a:gd name="T8" fmla="*/ 5 w 21"/>
                  <a:gd name="T9" fmla="*/ 18 h 18"/>
                  <a:gd name="T10" fmla="*/ 7 w 21"/>
                  <a:gd name="T11" fmla="*/ 8 h 18"/>
                  <a:gd name="T12" fmla="*/ 14 w 21"/>
                  <a:gd name="T13" fmla="*/ 8 h 18"/>
                  <a:gd name="T14" fmla="*/ 19 w 21"/>
                  <a:gd name="T15" fmla="*/ 8 h 18"/>
                  <a:gd name="T16" fmla="*/ 20 w 21"/>
                  <a:gd name="T17" fmla="*/ 2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1" h="18">
                    <a:moveTo>
                      <a:pt x="20" y="2"/>
                    </a:moveTo>
                    <a:cubicBezTo>
                      <a:pt x="19" y="4"/>
                      <a:pt x="13" y="0"/>
                      <a:pt x="8" y="1"/>
                    </a:cubicBezTo>
                    <a:cubicBezTo>
                      <a:pt x="4" y="1"/>
                      <a:pt x="1" y="6"/>
                      <a:pt x="1" y="6"/>
                    </a:cubicBezTo>
                    <a:cubicBezTo>
                      <a:pt x="0" y="6"/>
                      <a:pt x="0" y="9"/>
                      <a:pt x="0" y="11"/>
                    </a:cubicBezTo>
                    <a:cubicBezTo>
                      <a:pt x="1" y="17"/>
                      <a:pt x="4" y="18"/>
                      <a:pt x="5" y="18"/>
                    </a:cubicBezTo>
                    <a:cubicBezTo>
                      <a:pt x="8" y="17"/>
                      <a:pt x="8" y="12"/>
                      <a:pt x="7" y="8"/>
                    </a:cubicBezTo>
                    <a:cubicBezTo>
                      <a:pt x="9" y="8"/>
                      <a:pt x="11" y="7"/>
                      <a:pt x="14" y="8"/>
                    </a:cubicBezTo>
                    <a:cubicBezTo>
                      <a:pt x="15" y="8"/>
                      <a:pt x="17" y="9"/>
                      <a:pt x="19" y="8"/>
                    </a:cubicBezTo>
                    <a:cubicBezTo>
                      <a:pt x="20" y="7"/>
                      <a:pt x="21" y="3"/>
                      <a:pt x="20" y="2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107" name="Freeform 270">
                <a:extLst>
                  <a:ext uri="{FF2B5EF4-FFF2-40B4-BE49-F238E27FC236}">
                    <a16:creationId xmlns:a16="http://schemas.microsoft.com/office/drawing/2014/main" id="{02C30AC3-3FC1-7862-636A-5581F37129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94593" y="1545278"/>
                <a:ext cx="86485" cy="58883"/>
              </a:xfrm>
              <a:custGeom>
                <a:avLst/>
                <a:gdLst>
                  <a:gd name="T0" fmla="*/ 0 w 3"/>
                  <a:gd name="T1" fmla="*/ 29442 h 2"/>
                  <a:gd name="T2" fmla="*/ 86485 w 3"/>
                  <a:gd name="T3" fmla="*/ 0 h 2"/>
                  <a:gd name="T4" fmla="*/ 28828 w 3"/>
                  <a:gd name="T5" fmla="*/ 58883 h 2"/>
                  <a:gd name="T6" fmla="*/ 0 w 3"/>
                  <a:gd name="T7" fmla="*/ 29442 h 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"/>
                  <a:gd name="T13" fmla="*/ 0 h 2"/>
                  <a:gd name="T14" fmla="*/ 3 w 3"/>
                  <a:gd name="T15" fmla="*/ 2 h 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" h="2">
                    <a:moveTo>
                      <a:pt x="0" y="1"/>
                    </a:moveTo>
                    <a:cubicBezTo>
                      <a:pt x="0" y="0"/>
                      <a:pt x="2" y="0"/>
                      <a:pt x="3" y="0"/>
                    </a:cubicBezTo>
                    <a:cubicBezTo>
                      <a:pt x="3" y="1"/>
                      <a:pt x="3" y="2"/>
                      <a:pt x="1" y="2"/>
                    </a:cubicBezTo>
                    <a:cubicBezTo>
                      <a:pt x="0" y="2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fr-FR" sz="7198"/>
              </a:p>
            </p:txBody>
          </p:sp>
          <p:sp>
            <p:nvSpPr>
              <p:cNvPr id="108" name="Freeform 271">
                <a:extLst>
                  <a:ext uri="{FF2B5EF4-FFF2-40B4-BE49-F238E27FC236}">
                    <a16:creationId xmlns:a16="http://schemas.microsoft.com/office/drawing/2014/main" id="{1AE6779E-06CD-F830-DDDB-6D8B656DA4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94593" y="1545278"/>
                <a:ext cx="57044" cy="58883"/>
              </a:xfrm>
              <a:custGeom>
                <a:avLst/>
                <a:gdLst>
                  <a:gd name="T0" fmla="*/ 57044 w 2"/>
                  <a:gd name="T1" fmla="*/ 29442 h 2"/>
                  <a:gd name="T2" fmla="*/ 28522 w 2"/>
                  <a:gd name="T3" fmla="*/ 58883 h 2"/>
                  <a:gd name="T4" fmla="*/ 28522 w 2"/>
                  <a:gd name="T5" fmla="*/ 29442 h 2"/>
                  <a:gd name="T6" fmla="*/ 57044 w 2"/>
                  <a:gd name="T7" fmla="*/ 0 h 2"/>
                  <a:gd name="T8" fmla="*/ 57044 w 2"/>
                  <a:gd name="T9" fmla="*/ 29442 h 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"/>
                  <a:gd name="T16" fmla="*/ 0 h 2"/>
                  <a:gd name="T17" fmla="*/ 2 w 2"/>
                  <a:gd name="T18" fmla="*/ 2 h 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" h="2">
                    <a:moveTo>
                      <a:pt x="2" y="1"/>
                    </a:moveTo>
                    <a:cubicBezTo>
                      <a:pt x="2" y="2"/>
                      <a:pt x="2" y="2"/>
                      <a:pt x="1" y="2"/>
                    </a:cubicBezTo>
                    <a:cubicBezTo>
                      <a:pt x="1" y="2"/>
                      <a:pt x="0" y="1"/>
                      <a:pt x="1" y="1"/>
                    </a:cubicBezTo>
                    <a:cubicBezTo>
                      <a:pt x="1" y="0"/>
                      <a:pt x="1" y="0"/>
                      <a:pt x="2" y="0"/>
                    </a:cubicBezTo>
                    <a:cubicBezTo>
                      <a:pt x="2" y="0"/>
                      <a:pt x="2" y="1"/>
                      <a:pt x="2" y="1"/>
                    </a:cubicBezTo>
                    <a:close/>
                  </a:path>
                </a:pathLst>
              </a:custGeom>
              <a:solidFill>
                <a:srgbClr val="443E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fr-FR" sz="7198"/>
              </a:p>
            </p:txBody>
          </p:sp>
          <p:sp>
            <p:nvSpPr>
              <p:cNvPr id="109" name="Freeform 272">
                <a:extLst>
                  <a:ext uri="{FF2B5EF4-FFF2-40B4-BE49-F238E27FC236}">
                    <a16:creationId xmlns:a16="http://schemas.microsoft.com/office/drawing/2014/main" id="{5066F52E-9E76-23D4-DE83-2DB2ED9A1E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51637" y="1545278"/>
                <a:ext cx="0" cy="29442"/>
              </a:xfrm>
              <a:custGeom>
                <a:avLst/>
                <a:gdLst>
                  <a:gd name="T0" fmla="*/ 0 h 16"/>
                  <a:gd name="T1" fmla="*/ 29442 h 16"/>
                  <a:gd name="T2" fmla="*/ 0 h 16"/>
                  <a:gd name="T3" fmla="*/ 0 h 16"/>
                  <a:gd name="T4" fmla="*/ 0 h 16"/>
                  <a:gd name="T5" fmla="*/ 0 60000 65536"/>
                  <a:gd name="T6" fmla="*/ 0 60000 65536"/>
                  <a:gd name="T7" fmla="*/ 0 60000 65536"/>
                  <a:gd name="T8" fmla="*/ 0 60000 65536"/>
                  <a:gd name="T9" fmla="*/ 0 60000 65536"/>
                  <a:gd name="T10" fmla="*/ 0 h 16"/>
                  <a:gd name="T11" fmla="*/ 16 h 16"/>
                </a:gdLst>
                <a:ahLst/>
                <a:cxnLst>
                  <a:cxn ang="T5">
                    <a:pos x="0" y="T0"/>
                  </a:cxn>
                  <a:cxn ang="T6">
                    <a:pos x="0" y="T1"/>
                  </a:cxn>
                  <a:cxn ang="T7">
                    <a:pos x="0" y="T2"/>
                  </a:cxn>
                  <a:cxn ang="T8">
                    <a:pos x="0" y="T3"/>
                  </a:cxn>
                  <a:cxn ang="T9">
                    <a:pos x="0" y="T4"/>
                  </a:cxn>
                </a:cxnLst>
                <a:rect l="0" t="T10" r="0" b="T11"/>
                <a:pathLst>
                  <a:path h="16">
                    <a:moveTo>
                      <a:pt x="0" y="0"/>
                    </a:moveTo>
                    <a:lnTo>
                      <a:pt x="0" y="1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fr-FR" sz="7198"/>
              </a:p>
            </p:txBody>
          </p:sp>
          <p:sp>
            <p:nvSpPr>
              <p:cNvPr id="110" name="Freeform 273">
                <a:extLst>
                  <a:ext uri="{FF2B5EF4-FFF2-40B4-BE49-F238E27FC236}">
                    <a16:creationId xmlns:a16="http://schemas.microsoft.com/office/drawing/2014/main" id="{ECCA3761-5ED5-1E09-05F7-0BA44B4AFA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10520" y="1545278"/>
                <a:ext cx="115927" cy="58883"/>
              </a:xfrm>
              <a:custGeom>
                <a:avLst/>
                <a:gdLst>
                  <a:gd name="T0" fmla="*/ 28982 w 4"/>
                  <a:gd name="T1" fmla="*/ 29442 h 2"/>
                  <a:gd name="T2" fmla="*/ 86945 w 4"/>
                  <a:gd name="T3" fmla="*/ 0 h 2"/>
                  <a:gd name="T4" fmla="*/ 57964 w 4"/>
                  <a:gd name="T5" fmla="*/ 58883 h 2"/>
                  <a:gd name="T6" fmla="*/ 28982 w 4"/>
                  <a:gd name="T7" fmla="*/ 29442 h 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"/>
                  <a:gd name="T13" fmla="*/ 0 h 2"/>
                  <a:gd name="T14" fmla="*/ 4 w 4"/>
                  <a:gd name="T15" fmla="*/ 2 h 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" h="2">
                    <a:moveTo>
                      <a:pt x="1" y="1"/>
                    </a:moveTo>
                    <a:cubicBezTo>
                      <a:pt x="1" y="0"/>
                      <a:pt x="2" y="0"/>
                      <a:pt x="3" y="0"/>
                    </a:cubicBezTo>
                    <a:cubicBezTo>
                      <a:pt x="4" y="1"/>
                      <a:pt x="3" y="2"/>
                      <a:pt x="2" y="2"/>
                    </a:cubicBezTo>
                    <a:cubicBezTo>
                      <a:pt x="1" y="2"/>
                      <a:pt x="0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fr-FR" sz="7198"/>
              </a:p>
            </p:txBody>
          </p:sp>
          <p:sp>
            <p:nvSpPr>
              <p:cNvPr id="111" name="Freeform 274">
                <a:extLst>
                  <a:ext uri="{FF2B5EF4-FFF2-40B4-BE49-F238E27FC236}">
                    <a16:creationId xmlns:a16="http://schemas.microsoft.com/office/drawing/2014/main" id="{C0FA1C81-BB14-42DF-4844-B7D093B699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38121" y="1545278"/>
                <a:ext cx="58883" cy="58883"/>
              </a:xfrm>
              <a:custGeom>
                <a:avLst/>
                <a:gdLst>
                  <a:gd name="T0" fmla="*/ 58883 w 2"/>
                  <a:gd name="T1" fmla="*/ 29442 h 2"/>
                  <a:gd name="T2" fmla="*/ 29442 w 2"/>
                  <a:gd name="T3" fmla="*/ 58883 h 2"/>
                  <a:gd name="T4" fmla="*/ 0 w 2"/>
                  <a:gd name="T5" fmla="*/ 29442 h 2"/>
                  <a:gd name="T6" fmla="*/ 58883 w 2"/>
                  <a:gd name="T7" fmla="*/ 0 h 2"/>
                  <a:gd name="T8" fmla="*/ 58883 w 2"/>
                  <a:gd name="T9" fmla="*/ 29442 h 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"/>
                  <a:gd name="T16" fmla="*/ 0 h 2"/>
                  <a:gd name="T17" fmla="*/ 2 w 2"/>
                  <a:gd name="T18" fmla="*/ 2 h 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" h="2">
                    <a:moveTo>
                      <a:pt x="2" y="1"/>
                    </a:moveTo>
                    <a:cubicBezTo>
                      <a:pt x="2" y="2"/>
                      <a:pt x="2" y="2"/>
                      <a:pt x="1" y="2"/>
                    </a:cubicBezTo>
                    <a:cubicBezTo>
                      <a:pt x="1" y="2"/>
                      <a:pt x="0" y="2"/>
                      <a:pt x="0" y="1"/>
                    </a:cubicBezTo>
                    <a:cubicBezTo>
                      <a:pt x="1" y="1"/>
                      <a:pt x="1" y="0"/>
                      <a:pt x="2" y="0"/>
                    </a:cubicBezTo>
                    <a:cubicBezTo>
                      <a:pt x="2" y="0"/>
                      <a:pt x="2" y="1"/>
                      <a:pt x="2" y="1"/>
                    </a:cubicBezTo>
                    <a:close/>
                  </a:path>
                </a:pathLst>
              </a:custGeom>
              <a:solidFill>
                <a:srgbClr val="443E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fr-FR" sz="7198"/>
              </a:p>
            </p:txBody>
          </p:sp>
          <p:sp>
            <p:nvSpPr>
              <p:cNvPr id="112" name="Freeform 275">
                <a:extLst>
                  <a:ext uri="{FF2B5EF4-FFF2-40B4-BE49-F238E27FC236}">
                    <a16:creationId xmlns:a16="http://schemas.microsoft.com/office/drawing/2014/main" id="{0A6AFADB-D426-78EE-3EDF-2524CE75DF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97004" y="1545278"/>
                <a:ext cx="0" cy="29442"/>
              </a:xfrm>
              <a:custGeom>
                <a:avLst/>
                <a:gdLst>
                  <a:gd name="T0" fmla="*/ 29442 h 16"/>
                  <a:gd name="T1" fmla="*/ 29442 h 16"/>
                  <a:gd name="T2" fmla="*/ 29442 h 16"/>
                  <a:gd name="T3" fmla="*/ 0 h 16"/>
                  <a:gd name="T4" fmla="*/ 29442 h 16"/>
                  <a:gd name="T5" fmla="*/ 0 60000 65536"/>
                  <a:gd name="T6" fmla="*/ 0 60000 65536"/>
                  <a:gd name="T7" fmla="*/ 0 60000 65536"/>
                  <a:gd name="T8" fmla="*/ 0 60000 65536"/>
                  <a:gd name="T9" fmla="*/ 0 60000 65536"/>
                  <a:gd name="T10" fmla="*/ 0 h 16"/>
                  <a:gd name="T11" fmla="*/ 16 h 16"/>
                </a:gdLst>
                <a:ahLst/>
                <a:cxnLst>
                  <a:cxn ang="T5">
                    <a:pos x="0" y="T0"/>
                  </a:cxn>
                  <a:cxn ang="T6">
                    <a:pos x="0" y="T1"/>
                  </a:cxn>
                  <a:cxn ang="T7">
                    <a:pos x="0" y="T2"/>
                  </a:cxn>
                  <a:cxn ang="T8">
                    <a:pos x="0" y="T3"/>
                  </a:cxn>
                  <a:cxn ang="T9">
                    <a:pos x="0" y="T4"/>
                  </a:cxn>
                </a:cxnLst>
                <a:rect l="0" t="T10" r="0" b="T11"/>
                <a:pathLst>
                  <a:path h="16">
                    <a:moveTo>
                      <a:pt x="0" y="16"/>
                    </a:moveTo>
                    <a:lnTo>
                      <a:pt x="0" y="16"/>
                    </a:lnTo>
                    <a:lnTo>
                      <a:pt x="0" y="0"/>
                    </a:lnTo>
                    <a:lnTo>
                      <a:pt x="0" y="1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fr-FR" sz="7198"/>
              </a:p>
            </p:txBody>
          </p:sp>
          <p:sp>
            <p:nvSpPr>
              <p:cNvPr id="113" name="Freeform 276">
                <a:extLst>
                  <a:ext uri="{FF2B5EF4-FFF2-40B4-BE49-F238E27FC236}">
                    <a16:creationId xmlns:a16="http://schemas.microsoft.com/office/drawing/2014/main" id="{EF3EA1ED-49C2-DBA6-AF7E-CB7703E4D2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65398" y="1458384"/>
                <a:ext cx="115567" cy="59531"/>
              </a:xfrm>
              <a:custGeom>
                <a:avLst/>
                <a:gdLst>
                  <a:gd name="T0" fmla="*/ 0 w 4"/>
                  <a:gd name="T1" fmla="*/ 1 h 2"/>
                  <a:gd name="T2" fmla="*/ 4 w 4"/>
                  <a:gd name="T3" fmla="*/ 0 h 2"/>
                  <a:gd name="T4" fmla="*/ 4 w 4"/>
                  <a:gd name="T5" fmla="*/ 2 h 2"/>
                  <a:gd name="T6" fmla="*/ 4 w 4"/>
                  <a:gd name="T7" fmla="*/ 2 h 2"/>
                  <a:gd name="T8" fmla="*/ 0 w 4"/>
                  <a:gd name="T9" fmla="*/ 2 h 2"/>
                  <a:gd name="T10" fmla="*/ 0 w 4"/>
                  <a:gd name="T11" fmla="*/ 2 h 2"/>
                  <a:gd name="T12" fmla="*/ 0 w 4"/>
                  <a:gd name="T13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2">
                    <a:moveTo>
                      <a:pt x="0" y="1"/>
                    </a:moveTo>
                    <a:cubicBezTo>
                      <a:pt x="0" y="0"/>
                      <a:pt x="4" y="0"/>
                      <a:pt x="4" y="0"/>
                    </a:cubicBezTo>
                    <a:cubicBezTo>
                      <a:pt x="4" y="0"/>
                      <a:pt x="4" y="1"/>
                      <a:pt x="4" y="2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3" y="2"/>
                      <a:pt x="1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114" name="Freeform 277">
                <a:extLst>
                  <a:ext uri="{FF2B5EF4-FFF2-40B4-BE49-F238E27FC236}">
                    <a16:creationId xmlns:a16="http://schemas.microsoft.com/office/drawing/2014/main" id="{E81A3757-E8EC-5011-B0DF-7687942BAA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38749" y="1458384"/>
                <a:ext cx="117318" cy="87546"/>
              </a:xfrm>
              <a:custGeom>
                <a:avLst/>
                <a:gdLst>
                  <a:gd name="T0" fmla="*/ 4 w 4"/>
                  <a:gd name="T1" fmla="*/ 1 h 3"/>
                  <a:gd name="T2" fmla="*/ 0 w 4"/>
                  <a:gd name="T3" fmla="*/ 0 h 3"/>
                  <a:gd name="T4" fmla="*/ 0 w 4"/>
                  <a:gd name="T5" fmla="*/ 2 h 3"/>
                  <a:gd name="T6" fmla="*/ 0 w 4"/>
                  <a:gd name="T7" fmla="*/ 2 h 3"/>
                  <a:gd name="T8" fmla="*/ 3 w 4"/>
                  <a:gd name="T9" fmla="*/ 3 h 3"/>
                  <a:gd name="T10" fmla="*/ 3 w 4"/>
                  <a:gd name="T11" fmla="*/ 2 h 3"/>
                  <a:gd name="T12" fmla="*/ 4 w 4"/>
                  <a:gd name="T13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3">
                    <a:moveTo>
                      <a:pt x="4" y="1"/>
                    </a:moveTo>
                    <a:cubicBezTo>
                      <a:pt x="4" y="1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" y="2"/>
                      <a:pt x="3" y="2"/>
                      <a:pt x="3" y="3"/>
                    </a:cubicBezTo>
                    <a:cubicBezTo>
                      <a:pt x="3" y="2"/>
                      <a:pt x="3" y="2"/>
                      <a:pt x="3" y="2"/>
                    </a:cubicBezTo>
                    <a:lnTo>
                      <a:pt x="4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115" name="Freeform 278">
                <a:extLst>
                  <a:ext uri="{FF2B5EF4-FFF2-40B4-BE49-F238E27FC236}">
                    <a16:creationId xmlns:a16="http://schemas.microsoft.com/office/drawing/2014/main" id="{834D9A76-3810-971F-7315-EEE37C8B06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33299" y="1633603"/>
                <a:ext cx="143528" cy="145368"/>
              </a:xfrm>
              <a:custGeom>
                <a:avLst/>
                <a:gdLst>
                  <a:gd name="T0" fmla="*/ 114822 w 5"/>
                  <a:gd name="T1" fmla="*/ 0 h 5"/>
                  <a:gd name="T2" fmla="*/ 0 w 5"/>
                  <a:gd name="T3" fmla="*/ 29074 h 5"/>
                  <a:gd name="T4" fmla="*/ 114822 w 5"/>
                  <a:gd name="T5" fmla="*/ 116294 h 5"/>
                  <a:gd name="T6" fmla="*/ 114822 w 5"/>
                  <a:gd name="T7" fmla="*/ 0 h 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5"/>
                  <a:gd name="T13" fmla="*/ 0 h 5"/>
                  <a:gd name="T14" fmla="*/ 5 w 5"/>
                  <a:gd name="T15" fmla="*/ 5 h 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5" h="5">
                    <a:moveTo>
                      <a:pt x="4" y="0"/>
                    </a:moveTo>
                    <a:cubicBezTo>
                      <a:pt x="3" y="0"/>
                      <a:pt x="1" y="0"/>
                      <a:pt x="0" y="1"/>
                    </a:cubicBezTo>
                    <a:cubicBezTo>
                      <a:pt x="0" y="2"/>
                      <a:pt x="1" y="5"/>
                      <a:pt x="4" y="4"/>
                    </a:cubicBezTo>
                    <a:cubicBezTo>
                      <a:pt x="5" y="3"/>
                      <a:pt x="4" y="1"/>
                      <a:pt x="4" y="0"/>
                    </a:cubicBezTo>
                    <a:close/>
                  </a:path>
                </a:pathLst>
              </a:custGeom>
              <a:solidFill>
                <a:srgbClr val="FFA4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fr-FR" sz="7198"/>
              </a:p>
            </p:txBody>
          </p:sp>
          <p:sp>
            <p:nvSpPr>
              <p:cNvPr id="116" name="Freeform 279">
                <a:extLst>
                  <a:ext uri="{FF2B5EF4-FFF2-40B4-BE49-F238E27FC236}">
                    <a16:creationId xmlns:a16="http://schemas.microsoft.com/office/drawing/2014/main" id="{0E936FE2-A4CF-C023-FF71-815C2B15FF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60901" y="1663044"/>
                <a:ext cx="58883" cy="57044"/>
              </a:xfrm>
              <a:custGeom>
                <a:avLst/>
                <a:gdLst>
                  <a:gd name="T0" fmla="*/ 58883 w 2"/>
                  <a:gd name="T1" fmla="*/ 0 h 2"/>
                  <a:gd name="T2" fmla="*/ 0 w 2"/>
                  <a:gd name="T3" fmla="*/ 0 h 2"/>
                  <a:gd name="T4" fmla="*/ 58883 w 2"/>
                  <a:gd name="T5" fmla="*/ 57044 h 2"/>
                  <a:gd name="T6" fmla="*/ 29442 w 2"/>
                  <a:gd name="T7" fmla="*/ 28522 h 2"/>
                  <a:gd name="T8" fmla="*/ 58883 w 2"/>
                  <a:gd name="T9" fmla="*/ 0 h 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"/>
                  <a:gd name="T16" fmla="*/ 0 h 2"/>
                  <a:gd name="T17" fmla="*/ 2 w 2"/>
                  <a:gd name="T18" fmla="*/ 2 h 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" h="2">
                    <a:moveTo>
                      <a:pt x="2" y="0"/>
                    </a:moveTo>
                    <a:cubicBezTo>
                      <a:pt x="2" y="0"/>
                      <a:pt x="1" y="0"/>
                      <a:pt x="0" y="0"/>
                    </a:cubicBezTo>
                    <a:cubicBezTo>
                      <a:pt x="0" y="1"/>
                      <a:pt x="1" y="2"/>
                      <a:pt x="2" y="2"/>
                    </a:cubicBezTo>
                    <a:cubicBezTo>
                      <a:pt x="2" y="2"/>
                      <a:pt x="1" y="1"/>
                      <a:pt x="1" y="1"/>
                    </a:cubicBezTo>
                    <a:cubicBezTo>
                      <a:pt x="2" y="1"/>
                      <a:pt x="2" y="0"/>
                      <a:pt x="2" y="0"/>
                    </a:cubicBezTo>
                    <a:close/>
                  </a:path>
                </a:pathLst>
              </a:custGeom>
              <a:solidFill>
                <a:srgbClr val="F270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fr-FR" sz="7198"/>
              </a:p>
            </p:txBody>
          </p:sp>
          <p:sp>
            <p:nvSpPr>
              <p:cNvPr id="117" name="Freeform 280">
                <a:extLst>
                  <a:ext uri="{FF2B5EF4-FFF2-40B4-BE49-F238E27FC236}">
                    <a16:creationId xmlns:a16="http://schemas.microsoft.com/office/drawing/2014/main" id="{7CC5B217-77AF-ABD7-E7BC-5A9A397538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20065" y="1663242"/>
                <a:ext cx="406236" cy="350182"/>
              </a:xfrm>
              <a:custGeom>
                <a:avLst/>
                <a:gdLst>
                  <a:gd name="T0" fmla="*/ 0 w 14"/>
                  <a:gd name="T1" fmla="*/ 3 h 12"/>
                  <a:gd name="T2" fmla="*/ 3 w 14"/>
                  <a:gd name="T3" fmla="*/ 10 h 12"/>
                  <a:gd name="T4" fmla="*/ 11 w 14"/>
                  <a:gd name="T5" fmla="*/ 11 h 12"/>
                  <a:gd name="T6" fmla="*/ 14 w 14"/>
                  <a:gd name="T7" fmla="*/ 8 h 12"/>
                  <a:gd name="T8" fmla="*/ 14 w 14"/>
                  <a:gd name="T9" fmla="*/ 4 h 12"/>
                  <a:gd name="T10" fmla="*/ 12 w 14"/>
                  <a:gd name="T11" fmla="*/ 2 h 12"/>
                  <a:gd name="T12" fmla="*/ 10 w 14"/>
                  <a:gd name="T13" fmla="*/ 2 h 12"/>
                  <a:gd name="T14" fmla="*/ 8 w 14"/>
                  <a:gd name="T15" fmla="*/ 4 h 12"/>
                  <a:gd name="T16" fmla="*/ 3 w 14"/>
                  <a:gd name="T17" fmla="*/ 2 h 12"/>
                  <a:gd name="T18" fmla="*/ 3 w 14"/>
                  <a:gd name="T19" fmla="*/ 0 h 12"/>
                  <a:gd name="T20" fmla="*/ 2 w 14"/>
                  <a:gd name="T21" fmla="*/ 0 h 12"/>
                  <a:gd name="T22" fmla="*/ 2 w 14"/>
                  <a:gd name="T23" fmla="*/ 1 h 12"/>
                  <a:gd name="T24" fmla="*/ 1 w 14"/>
                  <a:gd name="T25" fmla="*/ 3 h 12"/>
                  <a:gd name="T26" fmla="*/ 0 w 14"/>
                  <a:gd name="T27" fmla="*/ 3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4" h="12">
                    <a:moveTo>
                      <a:pt x="0" y="3"/>
                    </a:moveTo>
                    <a:cubicBezTo>
                      <a:pt x="1" y="6"/>
                      <a:pt x="1" y="9"/>
                      <a:pt x="3" y="10"/>
                    </a:cubicBezTo>
                    <a:cubicBezTo>
                      <a:pt x="4" y="11"/>
                      <a:pt x="9" y="12"/>
                      <a:pt x="11" y="11"/>
                    </a:cubicBezTo>
                    <a:cubicBezTo>
                      <a:pt x="13" y="11"/>
                      <a:pt x="14" y="10"/>
                      <a:pt x="14" y="8"/>
                    </a:cubicBezTo>
                    <a:cubicBezTo>
                      <a:pt x="14" y="7"/>
                      <a:pt x="14" y="4"/>
                      <a:pt x="14" y="4"/>
                    </a:cubicBezTo>
                    <a:cubicBezTo>
                      <a:pt x="13" y="3"/>
                      <a:pt x="12" y="3"/>
                      <a:pt x="12" y="2"/>
                    </a:cubicBezTo>
                    <a:cubicBezTo>
                      <a:pt x="10" y="2"/>
                      <a:pt x="10" y="2"/>
                      <a:pt x="10" y="2"/>
                    </a:cubicBezTo>
                    <a:cubicBezTo>
                      <a:pt x="9" y="2"/>
                      <a:pt x="9" y="3"/>
                      <a:pt x="8" y="4"/>
                    </a:cubicBezTo>
                    <a:cubicBezTo>
                      <a:pt x="7" y="5"/>
                      <a:pt x="4" y="5"/>
                      <a:pt x="3" y="2"/>
                    </a:cubicBezTo>
                    <a:cubicBezTo>
                      <a:pt x="3" y="2"/>
                      <a:pt x="3" y="1"/>
                      <a:pt x="3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1"/>
                    </a:cubicBezTo>
                    <a:cubicBezTo>
                      <a:pt x="2" y="1"/>
                      <a:pt x="1" y="4"/>
                      <a:pt x="1" y="3"/>
                    </a:cubicBezTo>
                    <a:lnTo>
                      <a:pt x="0" y="3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118" name="Freeform 281">
                <a:extLst>
                  <a:ext uri="{FF2B5EF4-FFF2-40B4-BE49-F238E27FC236}">
                    <a16:creationId xmlns:a16="http://schemas.microsoft.com/office/drawing/2014/main" id="{3C944443-C193-5F71-5CDB-ED428DE58D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81078" y="1778970"/>
                <a:ext cx="86485" cy="58883"/>
              </a:xfrm>
              <a:custGeom>
                <a:avLst/>
                <a:gdLst>
                  <a:gd name="T0" fmla="*/ 86485 w 3"/>
                  <a:gd name="T1" fmla="*/ 0 h 2"/>
                  <a:gd name="T2" fmla="*/ 0 w 3"/>
                  <a:gd name="T3" fmla="*/ 0 h 2"/>
                  <a:gd name="T4" fmla="*/ 57657 w 3"/>
                  <a:gd name="T5" fmla="*/ 58883 h 2"/>
                  <a:gd name="T6" fmla="*/ 86485 w 3"/>
                  <a:gd name="T7" fmla="*/ 0 h 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"/>
                  <a:gd name="T13" fmla="*/ 0 h 2"/>
                  <a:gd name="T14" fmla="*/ 3 w 3"/>
                  <a:gd name="T15" fmla="*/ 2 h 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" h="2">
                    <a:moveTo>
                      <a:pt x="3" y="0"/>
                    </a:moveTo>
                    <a:cubicBezTo>
                      <a:pt x="2" y="1"/>
                      <a:pt x="0" y="0"/>
                      <a:pt x="0" y="0"/>
                    </a:cubicBezTo>
                    <a:cubicBezTo>
                      <a:pt x="0" y="0"/>
                      <a:pt x="0" y="2"/>
                      <a:pt x="2" y="2"/>
                    </a:cubicBezTo>
                    <a:cubicBezTo>
                      <a:pt x="3" y="2"/>
                      <a:pt x="3" y="0"/>
                      <a:pt x="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fr-FR" sz="7198"/>
              </a:p>
            </p:txBody>
          </p:sp>
          <p:sp>
            <p:nvSpPr>
              <p:cNvPr id="119" name="Freeform 339">
                <a:extLst>
                  <a:ext uri="{FF2B5EF4-FFF2-40B4-BE49-F238E27FC236}">
                    <a16:creationId xmlns:a16="http://schemas.microsoft.com/office/drawing/2014/main" id="{C5BECBBB-7DD7-4E69-B7EC-CFEB0FD9B9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95166" y="1719271"/>
                <a:ext cx="260901" cy="89296"/>
              </a:xfrm>
              <a:custGeom>
                <a:avLst/>
                <a:gdLst>
                  <a:gd name="T0" fmla="*/ 9 w 9"/>
                  <a:gd name="T1" fmla="*/ 2 h 3"/>
                  <a:gd name="T2" fmla="*/ 6 w 9"/>
                  <a:gd name="T3" fmla="*/ 0 h 3"/>
                  <a:gd name="T4" fmla="*/ 4 w 9"/>
                  <a:gd name="T5" fmla="*/ 0 h 3"/>
                  <a:gd name="T6" fmla="*/ 0 w 9"/>
                  <a:gd name="T7" fmla="*/ 1 h 3"/>
                  <a:gd name="T8" fmla="*/ 5 w 9"/>
                  <a:gd name="T9" fmla="*/ 2 h 3"/>
                  <a:gd name="T10" fmla="*/ 9 w 9"/>
                  <a:gd name="T11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" h="3">
                    <a:moveTo>
                      <a:pt x="9" y="2"/>
                    </a:moveTo>
                    <a:cubicBezTo>
                      <a:pt x="9" y="2"/>
                      <a:pt x="7" y="0"/>
                      <a:pt x="6" y="0"/>
                    </a:cubicBezTo>
                    <a:cubicBezTo>
                      <a:pt x="5" y="0"/>
                      <a:pt x="5" y="0"/>
                      <a:pt x="4" y="0"/>
                    </a:cubicBezTo>
                    <a:cubicBezTo>
                      <a:pt x="3" y="0"/>
                      <a:pt x="1" y="0"/>
                      <a:pt x="0" y="1"/>
                    </a:cubicBezTo>
                    <a:cubicBezTo>
                      <a:pt x="0" y="1"/>
                      <a:pt x="3" y="2"/>
                      <a:pt x="5" y="2"/>
                    </a:cubicBezTo>
                    <a:cubicBezTo>
                      <a:pt x="7" y="3"/>
                      <a:pt x="8" y="2"/>
                      <a:pt x="9" y="2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120" name="Freeform 340">
                <a:extLst>
                  <a:ext uri="{FF2B5EF4-FFF2-40B4-BE49-F238E27FC236}">
                    <a16:creationId xmlns:a16="http://schemas.microsoft.com/office/drawing/2014/main" id="{41FBECBC-AF37-64B2-E057-3627753D94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10520" y="1633603"/>
                <a:ext cx="57044" cy="86485"/>
              </a:xfrm>
              <a:custGeom>
                <a:avLst/>
                <a:gdLst>
                  <a:gd name="T0" fmla="*/ 0 w 2"/>
                  <a:gd name="T1" fmla="*/ 0 h 3"/>
                  <a:gd name="T2" fmla="*/ 57044 w 2"/>
                  <a:gd name="T3" fmla="*/ 57657 h 3"/>
                  <a:gd name="T4" fmla="*/ 57044 w 2"/>
                  <a:gd name="T5" fmla="*/ 57657 h 3"/>
                  <a:gd name="T6" fmla="*/ 57044 w 2"/>
                  <a:gd name="T7" fmla="*/ 86485 h 3"/>
                  <a:gd name="T8" fmla="*/ 28522 w 2"/>
                  <a:gd name="T9" fmla="*/ 86485 h 3"/>
                  <a:gd name="T10" fmla="*/ 28522 w 2"/>
                  <a:gd name="T11" fmla="*/ 86485 h 3"/>
                  <a:gd name="T12" fmla="*/ 0 w 2"/>
                  <a:gd name="T13" fmla="*/ 57657 h 3"/>
                  <a:gd name="T14" fmla="*/ 28522 w 2"/>
                  <a:gd name="T15" fmla="*/ 57657 h 3"/>
                  <a:gd name="T16" fmla="*/ 28522 w 2"/>
                  <a:gd name="T17" fmla="*/ 57657 h 3"/>
                  <a:gd name="T18" fmla="*/ 28522 w 2"/>
                  <a:gd name="T19" fmla="*/ 86485 h 3"/>
                  <a:gd name="T20" fmla="*/ 0 w 2"/>
                  <a:gd name="T21" fmla="*/ 0 h 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"/>
                  <a:gd name="T34" fmla="*/ 0 h 3"/>
                  <a:gd name="T35" fmla="*/ 2 w 2"/>
                  <a:gd name="T36" fmla="*/ 3 h 3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" h="3">
                    <a:moveTo>
                      <a:pt x="0" y="0"/>
                    </a:moveTo>
                    <a:cubicBezTo>
                      <a:pt x="1" y="1"/>
                      <a:pt x="1" y="1"/>
                      <a:pt x="2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3"/>
                      <a:pt x="0" y="3"/>
                      <a:pt x="0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2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rgbClr val="F270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fr-FR" sz="7198"/>
              </a:p>
            </p:txBody>
          </p:sp>
        </p:grpSp>
        <p:grpSp>
          <p:nvGrpSpPr>
            <p:cNvPr id="27" name="Группа 167">
              <a:extLst>
                <a:ext uri="{FF2B5EF4-FFF2-40B4-BE49-F238E27FC236}">
                  <a16:creationId xmlns:a16="http://schemas.microsoft.com/office/drawing/2014/main" id="{F331FDC4-68A3-E32D-EFC2-5C668DD8D21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995878" y="5566114"/>
              <a:ext cx="9871679" cy="2913891"/>
              <a:chOff x="3449401" y="2855427"/>
              <a:chExt cx="5444548" cy="1607023"/>
            </a:xfrm>
          </p:grpSpPr>
          <p:sp>
            <p:nvSpPr>
              <p:cNvPr id="28" name="Полилиния: фигура 142">
                <a:extLst>
                  <a:ext uri="{FF2B5EF4-FFF2-40B4-BE49-F238E27FC236}">
                    <a16:creationId xmlns:a16="http://schemas.microsoft.com/office/drawing/2014/main" id="{FD76CF8A-E877-119A-0C3E-A3BE9146AA12}"/>
                  </a:ext>
                </a:extLst>
              </p:cNvPr>
              <p:cNvSpPr/>
              <p:nvPr/>
            </p:nvSpPr>
            <p:spPr>
              <a:xfrm>
                <a:off x="3449401" y="4366168"/>
                <a:ext cx="5444548" cy="96282"/>
              </a:xfrm>
              <a:custGeom>
                <a:avLst/>
                <a:gdLst>
                  <a:gd name="connsiteX0" fmla="*/ 0 w 6839712"/>
                  <a:gd name="connsiteY0" fmla="*/ 0 h 0"/>
                  <a:gd name="connsiteX1" fmla="*/ 6839712 w 6839712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839712">
                    <a:moveTo>
                      <a:pt x="0" y="0"/>
                    </a:moveTo>
                    <a:lnTo>
                      <a:pt x="6839712" y="0"/>
                    </a:lnTo>
                  </a:path>
                </a:pathLst>
              </a:custGeom>
              <a:noFill/>
              <a:ln w="5715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/>
              </a:p>
            </p:txBody>
          </p:sp>
          <p:sp>
            <p:nvSpPr>
              <p:cNvPr id="29" name="Freeform 341">
                <a:extLst>
                  <a:ext uri="{FF2B5EF4-FFF2-40B4-BE49-F238E27FC236}">
                    <a16:creationId xmlns:a16="http://schemas.microsoft.com/office/drawing/2014/main" id="{0F5A3CBD-58A6-8513-7105-4C170717E8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61443" y="2855427"/>
                <a:ext cx="4877335" cy="117288"/>
              </a:xfrm>
              <a:custGeom>
                <a:avLst/>
                <a:gdLst>
                  <a:gd name="T0" fmla="*/ 32 w 2651"/>
                  <a:gd name="T1" fmla="*/ 64 h 64"/>
                  <a:gd name="T2" fmla="*/ 2603 w 2651"/>
                  <a:gd name="T3" fmla="*/ 64 h 64"/>
                  <a:gd name="T4" fmla="*/ 2651 w 2651"/>
                  <a:gd name="T5" fmla="*/ 0 h 64"/>
                  <a:gd name="T6" fmla="*/ 0 w 2651"/>
                  <a:gd name="T7" fmla="*/ 0 h 64"/>
                  <a:gd name="T8" fmla="*/ 32 w 2651"/>
                  <a:gd name="T9" fmla="*/ 64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51" h="64">
                    <a:moveTo>
                      <a:pt x="32" y="64"/>
                    </a:moveTo>
                    <a:lnTo>
                      <a:pt x="2603" y="64"/>
                    </a:lnTo>
                    <a:lnTo>
                      <a:pt x="2651" y="0"/>
                    </a:lnTo>
                    <a:lnTo>
                      <a:pt x="0" y="0"/>
                    </a:lnTo>
                    <a:lnTo>
                      <a:pt x="32" y="64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30" name="Freeform 342">
                <a:extLst>
                  <a:ext uri="{FF2B5EF4-FFF2-40B4-BE49-F238E27FC236}">
                    <a16:creationId xmlns:a16="http://schemas.microsoft.com/office/drawing/2014/main" id="{9E9E85AA-1249-7BF5-BEFE-841524B211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07691" y="2972715"/>
                <a:ext cx="231087" cy="1396955"/>
              </a:xfrm>
              <a:custGeom>
                <a:avLst/>
                <a:gdLst>
                  <a:gd name="T0" fmla="*/ 94 w 126"/>
                  <a:gd name="T1" fmla="*/ 759 h 759"/>
                  <a:gd name="T2" fmla="*/ 126 w 126"/>
                  <a:gd name="T3" fmla="*/ 759 h 759"/>
                  <a:gd name="T4" fmla="*/ 63 w 126"/>
                  <a:gd name="T5" fmla="*/ 0 h 759"/>
                  <a:gd name="T6" fmla="*/ 0 w 126"/>
                  <a:gd name="T7" fmla="*/ 0 h 759"/>
                  <a:gd name="T8" fmla="*/ 94 w 126"/>
                  <a:gd name="T9" fmla="*/ 759 h 7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6" h="759">
                    <a:moveTo>
                      <a:pt x="94" y="759"/>
                    </a:moveTo>
                    <a:lnTo>
                      <a:pt x="126" y="759"/>
                    </a:lnTo>
                    <a:lnTo>
                      <a:pt x="63" y="0"/>
                    </a:lnTo>
                    <a:lnTo>
                      <a:pt x="0" y="0"/>
                    </a:lnTo>
                    <a:lnTo>
                      <a:pt x="94" y="759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31" name="Freeform 343">
                <a:extLst>
                  <a:ext uri="{FF2B5EF4-FFF2-40B4-BE49-F238E27FC236}">
                    <a16:creationId xmlns:a16="http://schemas.microsoft.com/office/drawing/2014/main" id="{5C81C341-F00D-F8CE-9F51-7B3AF6176C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87321" y="2972715"/>
                <a:ext cx="231087" cy="1396955"/>
              </a:xfrm>
              <a:custGeom>
                <a:avLst/>
                <a:gdLst>
                  <a:gd name="T0" fmla="*/ 95 w 126"/>
                  <a:gd name="T1" fmla="*/ 759 h 759"/>
                  <a:gd name="T2" fmla="*/ 126 w 126"/>
                  <a:gd name="T3" fmla="*/ 759 h 759"/>
                  <a:gd name="T4" fmla="*/ 63 w 126"/>
                  <a:gd name="T5" fmla="*/ 0 h 759"/>
                  <a:gd name="T6" fmla="*/ 0 w 126"/>
                  <a:gd name="T7" fmla="*/ 0 h 759"/>
                  <a:gd name="T8" fmla="*/ 95 w 126"/>
                  <a:gd name="T9" fmla="*/ 759 h 7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6" h="759">
                    <a:moveTo>
                      <a:pt x="95" y="759"/>
                    </a:moveTo>
                    <a:lnTo>
                      <a:pt x="126" y="759"/>
                    </a:lnTo>
                    <a:lnTo>
                      <a:pt x="63" y="0"/>
                    </a:lnTo>
                    <a:lnTo>
                      <a:pt x="0" y="0"/>
                    </a:lnTo>
                    <a:lnTo>
                      <a:pt x="95" y="759"/>
                    </a:lnTo>
                    <a:close/>
                  </a:path>
                </a:pathLst>
              </a:custGeom>
              <a:solidFill>
                <a:schemeClr val="accent5">
                  <a:lumMod val="90000"/>
                  <a:lumOff val="10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32" name="Freeform 344">
                <a:extLst>
                  <a:ext uri="{FF2B5EF4-FFF2-40B4-BE49-F238E27FC236}">
                    <a16:creationId xmlns:a16="http://schemas.microsoft.com/office/drawing/2014/main" id="{32B6CB20-EAEF-D6BD-FCD4-0252416386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91205" y="2972715"/>
                <a:ext cx="231087" cy="1396955"/>
              </a:xfrm>
              <a:custGeom>
                <a:avLst/>
                <a:gdLst>
                  <a:gd name="T0" fmla="*/ 32 w 126"/>
                  <a:gd name="T1" fmla="*/ 759 h 759"/>
                  <a:gd name="T2" fmla="*/ 0 w 126"/>
                  <a:gd name="T3" fmla="*/ 759 h 759"/>
                  <a:gd name="T4" fmla="*/ 47 w 126"/>
                  <a:gd name="T5" fmla="*/ 0 h 759"/>
                  <a:gd name="T6" fmla="*/ 126 w 126"/>
                  <a:gd name="T7" fmla="*/ 0 h 759"/>
                  <a:gd name="T8" fmla="*/ 32 w 126"/>
                  <a:gd name="T9" fmla="*/ 759 h 7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6" h="759">
                    <a:moveTo>
                      <a:pt x="32" y="759"/>
                    </a:moveTo>
                    <a:lnTo>
                      <a:pt x="0" y="759"/>
                    </a:lnTo>
                    <a:lnTo>
                      <a:pt x="47" y="0"/>
                    </a:lnTo>
                    <a:lnTo>
                      <a:pt x="126" y="0"/>
                    </a:lnTo>
                    <a:lnTo>
                      <a:pt x="32" y="759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33" name="Freeform 345">
                <a:extLst>
                  <a:ext uri="{FF2B5EF4-FFF2-40B4-BE49-F238E27FC236}">
                    <a16:creationId xmlns:a16="http://schemas.microsoft.com/office/drawing/2014/main" id="{CC872365-E89C-BB46-A3DA-5A85DB8733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81814" y="2972715"/>
                <a:ext cx="231087" cy="1396955"/>
              </a:xfrm>
              <a:custGeom>
                <a:avLst/>
                <a:gdLst>
                  <a:gd name="T0" fmla="*/ 31 w 126"/>
                  <a:gd name="T1" fmla="*/ 759 h 759"/>
                  <a:gd name="T2" fmla="*/ 0 w 126"/>
                  <a:gd name="T3" fmla="*/ 759 h 759"/>
                  <a:gd name="T4" fmla="*/ 47 w 126"/>
                  <a:gd name="T5" fmla="*/ 0 h 759"/>
                  <a:gd name="T6" fmla="*/ 126 w 126"/>
                  <a:gd name="T7" fmla="*/ 0 h 759"/>
                  <a:gd name="T8" fmla="*/ 31 w 126"/>
                  <a:gd name="T9" fmla="*/ 759 h 7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6" h="759">
                    <a:moveTo>
                      <a:pt x="31" y="759"/>
                    </a:moveTo>
                    <a:lnTo>
                      <a:pt x="0" y="759"/>
                    </a:lnTo>
                    <a:lnTo>
                      <a:pt x="47" y="0"/>
                    </a:lnTo>
                    <a:lnTo>
                      <a:pt x="126" y="0"/>
                    </a:lnTo>
                    <a:lnTo>
                      <a:pt x="31" y="759"/>
                    </a:lnTo>
                    <a:close/>
                  </a:path>
                </a:pathLst>
              </a:custGeom>
              <a:solidFill>
                <a:schemeClr val="accent5">
                  <a:lumMod val="90000"/>
                  <a:lumOff val="10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</p:grpSp>
      </p:grpSp>
      <p:grpSp>
        <p:nvGrpSpPr>
          <p:cNvPr id="186" name="Группа 239">
            <a:extLst>
              <a:ext uri="{FF2B5EF4-FFF2-40B4-BE49-F238E27FC236}">
                <a16:creationId xmlns:a16="http://schemas.microsoft.com/office/drawing/2014/main" id="{A371675C-15B2-55CA-D164-96980CD070D7}"/>
              </a:ext>
            </a:extLst>
          </p:cNvPr>
          <p:cNvGrpSpPr>
            <a:grpSpLocks/>
          </p:cNvGrpSpPr>
          <p:nvPr/>
        </p:nvGrpSpPr>
        <p:grpSpPr bwMode="auto">
          <a:xfrm>
            <a:off x="3094855" y="9562570"/>
            <a:ext cx="1834672" cy="1250624"/>
            <a:chOff x="2161341" y="2133913"/>
            <a:chExt cx="967603" cy="661195"/>
          </a:xfrm>
        </p:grpSpPr>
        <p:sp>
          <p:nvSpPr>
            <p:cNvPr id="187" name="Freeform 1007">
              <a:extLst>
                <a:ext uri="{FF2B5EF4-FFF2-40B4-BE49-F238E27FC236}">
                  <a16:creationId xmlns:a16="http://schemas.microsoft.com/office/drawing/2014/main" id="{4ED2D25B-9D69-EA1F-499B-6256AA5B4B17}"/>
                </a:ext>
              </a:extLst>
            </p:cNvPr>
            <p:cNvSpPr>
              <a:spLocks/>
            </p:cNvSpPr>
            <p:nvPr/>
          </p:nvSpPr>
          <p:spPr bwMode="auto">
            <a:xfrm>
              <a:off x="2335443" y="2133913"/>
              <a:ext cx="793501" cy="661195"/>
            </a:xfrm>
            <a:custGeom>
              <a:avLst/>
              <a:gdLst>
                <a:gd name="T0" fmla="*/ 4 w 51"/>
                <a:gd name="T1" fmla="*/ 42 h 42"/>
                <a:gd name="T2" fmla="*/ 48 w 51"/>
                <a:gd name="T3" fmla="*/ 42 h 42"/>
                <a:gd name="T4" fmla="*/ 51 w 51"/>
                <a:gd name="T5" fmla="*/ 39 h 42"/>
                <a:gd name="T6" fmla="*/ 51 w 51"/>
                <a:gd name="T7" fmla="*/ 3 h 42"/>
                <a:gd name="T8" fmla="*/ 48 w 51"/>
                <a:gd name="T9" fmla="*/ 0 h 42"/>
                <a:gd name="T10" fmla="*/ 4 w 51"/>
                <a:gd name="T11" fmla="*/ 0 h 42"/>
                <a:gd name="T12" fmla="*/ 0 w 51"/>
                <a:gd name="T13" fmla="*/ 3 h 42"/>
                <a:gd name="T14" fmla="*/ 0 w 51"/>
                <a:gd name="T15" fmla="*/ 39 h 42"/>
                <a:gd name="T16" fmla="*/ 4 w 51"/>
                <a:gd name="T17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" h="42">
                  <a:moveTo>
                    <a:pt x="4" y="42"/>
                  </a:moveTo>
                  <a:cubicBezTo>
                    <a:pt x="48" y="42"/>
                    <a:pt x="48" y="42"/>
                    <a:pt x="48" y="42"/>
                  </a:cubicBezTo>
                  <a:cubicBezTo>
                    <a:pt x="49" y="42"/>
                    <a:pt x="51" y="41"/>
                    <a:pt x="51" y="39"/>
                  </a:cubicBezTo>
                  <a:cubicBezTo>
                    <a:pt x="51" y="3"/>
                    <a:pt x="51" y="3"/>
                    <a:pt x="51" y="3"/>
                  </a:cubicBezTo>
                  <a:cubicBezTo>
                    <a:pt x="51" y="1"/>
                    <a:pt x="49" y="0"/>
                    <a:pt x="48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1"/>
                    <a:pt x="2" y="42"/>
                    <a:pt x="4" y="4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7198">
                <a:latin typeface="+mn-lt"/>
              </a:endParaRPr>
            </a:p>
          </p:txBody>
        </p:sp>
        <p:sp>
          <p:nvSpPr>
            <p:cNvPr id="188" name="Freeform 1008">
              <a:extLst>
                <a:ext uri="{FF2B5EF4-FFF2-40B4-BE49-F238E27FC236}">
                  <a16:creationId xmlns:a16="http://schemas.microsoft.com/office/drawing/2014/main" id="{CFFA0765-8DB3-26E1-391C-EFD6A9D59EB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61341" y="2541705"/>
              <a:ext cx="249435" cy="189633"/>
            </a:xfrm>
            <a:custGeom>
              <a:avLst/>
              <a:gdLst>
                <a:gd name="T0" fmla="*/ 54 w 62"/>
                <a:gd name="T1" fmla="*/ 43 h 47"/>
                <a:gd name="T2" fmla="*/ 0 w 62"/>
                <a:gd name="T3" fmla="*/ 47 h 47"/>
                <a:gd name="T4" fmla="*/ 62 w 62"/>
                <a:gd name="T5" fmla="*/ 0 h 47"/>
                <a:gd name="T6" fmla="*/ 54 w 62"/>
                <a:gd name="T7" fmla="*/ 43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2" h="47">
                  <a:moveTo>
                    <a:pt x="54" y="43"/>
                  </a:moveTo>
                  <a:lnTo>
                    <a:pt x="0" y="47"/>
                  </a:lnTo>
                  <a:lnTo>
                    <a:pt x="62" y="0"/>
                  </a:lnTo>
                  <a:lnTo>
                    <a:pt x="54" y="43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7198">
                <a:latin typeface="+mn-lt"/>
              </a:endParaRPr>
            </a:p>
          </p:txBody>
        </p:sp>
        <p:sp>
          <p:nvSpPr>
            <p:cNvPr id="189" name="Rectangle 1010">
              <a:extLst>
                <a:ext uri="{FF2B5EF4-FFF2-40B4-BE49-F238E27FC236}">
                  <a16:creationId xmlns:a16="http://schemas.microsoft.com/office/drawing/2014/main" id="{6DF1417B-346E-BAC9-813E-6A88558842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11317" y="2214465"/>
              <a:ext cx="63614" cy="451424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7198">
                <a:latin typeface="+mn-lt"/>
              </a:endParaRPr>
            </a:p>
          </p:txBody>
        </p:sp>
        <p:sp>
          <p:nvSpPr>
            <p:cNvPr id="190" name="Rectangle 1011">
              <a:extLst>
                <a:ext uri="{FF2B5EF4-FFF2-40B4-BE49-F238E27FC236}">
                  <a16:creationId xmlns:a16="http://schemas.microsoft.com/office/drawing/2014/main" id="{750FB182-42D1-70AC-98BA-21FCDCD5B4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85764" y="2372212"/>
              <a:ext cx="65288" cy="293677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7198">
                <a:latin typeface="+mn-lt"/>
              </a:endParaRPr>
            </a:p>
          </p:txBody>
        </p:sp>
        <p:sp>
          <p:nvSpPr>
            <p:cNvPr id="191" name="Rectangle 1012">
              <a:extLst>
                <a:ext uri="{FF2B5EF4-FFF2-40B4-BE49-F238E27FC236}">
                  <a16:creationId xmlns:a16="http://schemas.microsoft.com/office/drawing/2014/main" id="{9F4C0139-4C97-FFBA-9B4C-D52F118185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76950" y="2432625"/>
              <a:ext cx="60266" cy="233264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7198">
                <a:latin typeface="+mn-lt"/>
              </a:endParaRPr>
            </a:p>
          </p:txBody>
        </p:sp>
        <p:sp>
          <p:nvSpPr>
            <p:cNvPr id="192" name="Rectangle 1013">
              <a:extLst>
                <a:ext uri="{FF2B5EF4-FFF2-40B4-BE49-F238E27FC236}">
                  <a16:creationId xmlns:a16="http://schemas.microsoft.com/office/drawing/2014/main" id="{A1789199-BAAD-4D69-8B31-760EE42A84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68137" y="2340326"/>
              <a:ext cx="60266" cy="325563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7198">
                <a:latin typeface="+mn-lt"/>
              </a:endParaRPr>
            </a:p>
          </p:txBody>
        </p:sp>
        <p:sp>
          <p:nvSpPr>
            <p:cNvPr id="193" name="Rectangle 1014">
              <a:extLst>
                <a:ext uri="{FF2B5EF4-FFF2-40B4-BE49-F238E27FC236}">
                  <a16:creationId xmlns:a16="http://schemas.microsoft.com/office/drawing/2014/main" id="{5F3CDBF1-55E1-E40C-4B2F-AD58319620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4257" y="2528280"/>
              <a:ext cx="60266" cy="137609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7198">
                <a:latin typeface="+mn-lt"/>
              </a:endParaRPr>
            </a:p>
          </p:txBody>
        </p:sp>
      </p:grpSp>
      <p:grpSp>
        <p:nvGrpSpPr>
          <p:cNvPr id="194" name="Группа 293">
            <a:extLst>
              <a:ext uri="{FF2B5EF4-FFF2-40B4-BE49-F238E27FC236}">
                <a16:creationId xmlns:a16="http://schemas.microsoft.com/office/drawing/2014/main" id="{FDD6AF1E-7135-7D87-9F9D-89F4CCAD28C5}"/>
              </a:ext>
            </a:extLst>
          </p:cNvPr>
          <p:cNvGrpSpPr>
            <a:grpSpLocks/>
          </p:cNvGrpSpPr>
          <p:nvPr/>
        </p:nvGrpSpPr>
        <p:grpSpPr bwMode="auto">
          <a:xfrm>
            <a:off x="5083077" y="8991336"/>
            <a:ext cx="1780712" cy="1510906"/>
            <a:chOff x="8943164" y="1991028"/>
            <a:chExt cx="880392" cy="746236"/>
          </a:xfrm>
        </p:grpSpPr>
        <p:sp>
          <p:nvSpPr>
            <p:cNvPr id="195" name="Freeform 1187">
              <a:extLst>
                <a:ext uri="{FF2B5EF4-FFF2-40B4-BE49-F238E27FC236}">
                  <a16:creationId xmlns:a16="http://schemas.microsoft.com/office/drawing/2014/main" id="{B72AF542-A201-D887-9B44-5833F0A7CC46}"/>
                </a:ext>
              </a:extLst>
            </p:cNvPr>
            <p:cNvSpPr>
              <a:spLocks/>
            </p:cNvSpPr>
            <p:nvPr/>
          </p:nvSpPr>
          <p:spPr bwMode="auto">
            <a:xfrm>
              <a:off x="8943164" y="1991028"/>
              <a:ext cx="880392" cy="746236"/>
            </a:xfrm>
            <a:custGeom>
              <a:avLst/>
              <a:gdLst>
                <a:gd name="T0" fmla="*/ 10 w 54"/>
                <a:gd name="T1" fmla="*/ 3 h 46"/>
                <a:gd name="T2" fmla="*/ 0 w 54"/>
                <a:gd name="T3" fmla="*/ 31 h 46"/>
                <a:gd name="T4" fmla="*/ 2 w 54"/>
                <a:gd name="T5" fmla="*/ 35 h 46"/>
                <a:gd name="T6" fmla="*/ 31 w 54"/>
                <a:gd name="T7" fmla="*/ 45 h 46"/>
                <a:gd name="T8" fmla="*/ 35 w 54"/>
                <a:gd name="T9" fmla="*/ 43 h 46"/>
                <a:gd name="T10" fmla="*/ 38 w 54"/>
                <a:gd name="T11" fmla="*/ 37 h 46"/>
                <a:gd name="T12" fmla="*/ 52 w 54"/>
                <a:gd name="T13" fmla="*/ 38 h 46"/>
                <a:gd name="T14" fmla="*/ 53 w 54"/>
                <a:gd name="T15" fmla="*/ 36 h 46"/>
                <a:gd name="T16" fmla="*/ 41 w 54"/>
                <a:gd name="T17" fmla="*/ 28 h 46"/>
                <a:gd name="T18" fmla="*/ 45 w 54"/>
                <a:gd name="T19" fmla="*/ 16 h 46"/>
                <a:gd name="T20" fmla="*/ 43 w 54"/>
                <a:gd name="T21" fmla="*/ 12 h 46"/>
                <a:gd name="T22" fmla="*/ 14 w 54"/>
                <a:gd name="T23" fmla="*/ 1 h 46"/>
                <a:gd name="T24" fmla="*/ 10 w 54"/>
                <a:gd name="T25" fmla="*/ 3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4" h="46">
                  <a:moveTo>
                    <a:pt x="10" y="3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0" y="32"/>
                    <a:pt x="1" y="34"/>
                    <a:pt x="2" y="35"/>
                  </a:cubicBezTo>
                  <a:cubicBezTo>
                    <a:pt x="31" y="45"/>
                    <a:pt x="31" y="45"/>
                    <a:pt x="31" y="45"/>
                  </a:cubicBezTo>
                  <a:cubicBezTo>
                    <a:pt x="33" y="46"/>
                    <a:pt x="35" y="45"/>
                    <a:pt x="35" y="43"/>
                  </a:cubicBezTo>
                  <a:cubicBezTo>
                    <a:pt x="38" y="37"/>
                    <a:pt x="38" y="37"/>
                    <a:pt x="38" y="37"/>
                  </a:cubicBezTo>
                  <a:cubicBezTo>
                    <a:pt x="52" y="38"/>
                    <a:pt x="52" y="38"/>
                    <a:pt x="52" y="38"/>
                  </a:cubicBezTo>
                  <a:cubicBezTo>
                    <a:pt x="53" y="38"/>
                    <a:pt x="54" y="37"/>
                    <a:pt x="53" y="36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5" y="16"/>
                    <a:pt x="45" y="16"/>
                    <a:pt x="45" y="16"/>
                  </a:cubicBezTo>
                  <a:cubicBezTo>
                    <a:pt x="46" y="14"/>
                    <a:pt x="45" y="12"/>
                    <a:pt x="43" y="12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3" y="0"/>
                    <a:pt x="11" y="1"/>
                    <a:pt x="10" y="3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7198">
                <a:latin typeface="+mn-lt"/>
              </a:endParaRPr>
            </a:p>
          </p:txBody>
        </p:sp>
        <p:sp>
          <p:nvSpPr>
            <p:cNvPr id="196" name="Freeform 1188">
              <a:extLst>
                <a:ext uri="{FF2B5EF4-FFF2-40B4-BE49-F238E27FC236}">
                  <a16:creationId xmlns:a16="http://schemas.microsoft.com/office/drawing/2014/main" id="{6AFF319E-9D6A-E95B-D617-843322C67531}"/>
                </a:ext>
              </a:extLst>
            </p:cNvPr>
            <p:cNvSpPr>
              <a:spLocks/>
            </p:cNvSpPr>
            <p:nvPr/>
          </p:nvSpPr>
          <p:spPr bwMode="auto">
            <a:xfrm>
              <a:off x="9123637" y="2138394"/>
              <a:ext cx="423718" cy="485994"/>
            </a:xfrm>
            <a:custGeom>
              <a:avLst/>
              <a:gdLst>
                <a:gd name="T0" fmla="*/ 5 w 26"/>
                <a:gd name="T1" fmla="*/ 26 h 30"/>
                <a:gd name="T2" fmla="*/ 2 w 26"/>
                <a:gd name="T3" fmla="*/ 10 h 30"/>
                <a:gd name="T4" fmla="*/ 15 w 26"/>
                <a:gd name="T5" fmla="*/ 0 h 30"/>
                <a:gd name="T6" fmla="*/ 15 w 26"/>
                <a:gd name="T7" fmla="*/ 0 h 30"/>
                <a:gd name="T8" fmla="*/ 18 w 26"/>
                <a:gd name="T9" fmla="*/ 1 h 30"/>
                <a:gd name="T10" fmla="*/ 24 w 26"/>
                <a:gd name="T11" fmla="*/ 18 h 30"/>
                <a:gd name="T12" fmla="*/ 8 w 26"/>
                <a:gd name="T13" fmla="*/ 28 h 30"/>
                <a:gd name="T14" fmla="*/ 5 w 26"/>
                <a:gd name="T15" fmla="*/ 27 h 30"/>
                <a:gd name="T16" fmla="*/ 5 w 26"/>
                <a:gd name="T17" fmla="*/ 26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30">
                  <a:moveTo>
                    <a:pt x="5" y="26"/>
                  </a:moveTo>
                  <a:cubicBezTo>
                    <a:pt x="1" y="23"/>
                    <a:pt x="0" y="17"/>
                    <a:pt x="2" y="10"/>
                  </a:cubicBezTo>
                  <a:cubicBezTo>
                    <a:pt x="4" y="4"/>
                    <a:pt x="9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24" y="3"/>
                    <a:pt x="26" y="11"/>
                    <a:pt x="24" y="18"/>
                  </a:cubicBezTo>
                  <a:cubicBezTo>
                    <a:pt x="21" y="26"/>
                    <a:pt x="14" y="30"/>
                    <a:pt x="8" y="28"/>
                  </a:cubicBezTo>
                  <a:cubicBezTo>
                    <a:pt x="5" y="27"/>
                    <a:pt x="5" y="27"/>
                    <a:pt x="5" y="27"/>
                  </a:cubicBezTo>
                  <a:lnTo>
                    <a:pt x="5" y="2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7198">
                <a:latin typeface="+mn-lt"/>
              </a:endParaRPr>
            </a:p>
          </p:txBody>
        </p:sp>
        <p:sp>
          <p:nvSpPr>
            <p:cNvPr id="197" name="Freeform 1189">
              <a:extLst>
                <a:ext uri="{FF2B5EF4-FFF2-40B4-BE49-F238E27FC236}">
                  <a16:creationId xmlns:a16="http://schemas.microsoft.com/office/drawing/2014/main" id="{907470EF-FF2B-5749-B570-7C8DF71CD278}"/>
                </a:ext>
              </a:extLst>
            </p:cNvPr>
            <p:cNvSpPr>
              <a:spLocks/>
            </p:cNvSpPr>
            <p:nvPr/>
          </p:nvSpPr>
          <p:spPr bwMode="auto">
            <a:xfrm>
              <a:off x="9056155" y="2088227"/>
              <a:ext cx="456674" cy="518916"/>
            </a:xfrm>
            <a:custGeom>
              <a:avLst/>
              <a:gdLst>
                <a:gd name="T0" fmla="*/ 3 w 28"/>
                <a:gd name="T1" fmla="*/ 12 h 32"/>
                <a:gd name="T2" fmla="*/ 9 w 28"/>
                <a:gd name="T3" fmla="*/ 30 h 32"/>
                <a:gd name="T4" fmla="*/ 25 w 28"/>
                <a:gd name="T5" fmla="*/ 20 h 32"/>
                <a:gd name="T6" fmla="*/ 19 w 28"/>
                <a:gd name="T7" fmla="*/ 3 h 32"/>
                <a:gd name="T8" fmla="*/ 3 w 28"/>
                <a:gd name="T9" fmla="*/ 1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32">
                  <a:moveTo>
                    <a:pt x="3" y="12"/>
                  </a:moveTo>
                  <a:cubicBezTo>
                    <a:pt x="0" y="20"/>
                    <a:pt x="3" y="28"/>
                    <a:pt x="9" y="30"/>
                  </a:cubicBezTo>
                  <a:cubicBezTo>
                    <a:pt x="15" y="32"/>
                    <a:pt x="22" y="28"/>
                    <a:pt x="25" y="20"/>
                  </a:cubicBezTo>
                  <a:cubicBezTo>
                    <a:pt x="28" y="13"/>
                    <a:pt x="25" y="5"/>
                    <a:pt x="19" y="3"/>
                  </a:cubicBezTo>
                  <a:cubicBezTo>
                    <a:pt x="13" y="0"/>
                    <a:pt x="6" y="5"/>
                    <a:pt x="3" y="12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7198">
                <a:latin typeface="+mn-lt"/>
              </a:endParaRPr>
            </a:p>
          </p:txBody>
        </p:sp>
        <p:sp>
          <p:nvSpPr>
            <p:cNvPr id="198" name="Freeform 1190">
              <a:extLst>
                <a:ext uri="{FF2B5EF4-FFF2-40B4-BE49-F238E27FC236}">
                  <a16:creationId xmlns:a16="http://schemas.microsoft.com/office/drawing/2014/main" id="{80E27B01-9927-CFF8-2F3E-3770706F8700}"/>
                </a:ext>
              </a:extLst>
            </p:cNvPr>
            <p:cNvSpPr>
              <a:spLocks/>
            </p:cNvSpPr>
            <p:nvPr/>
          </p:nvSpPr>
          <p:spPr bwMode="auto">
            <a:xfrm>
              <a:off x="9106374" y="2138394"/>
              <a:ext cx="356237" cy="423285"/>
            </a:xfrm>
            <a:custGeom>
              <a:avLst/>
              <a:gdLst>
                <a:gd name="T0" fmla="*/ 2 w 22"/>
                <a:gd name="T1" fmla="*/ 10 h 26"/>
                <a:gd name="T2" fmla="*/ 7 w 22"/>
                <a:gd name="T3" fmla="*/ 24 h 26"/>
                <a:gd name="T4" fmla="*/ 20 w 22"/>
                <a:gd name="T5" fmla="*/ 17 h 26"/>
                <a:gd name="T6" fmla="*/ 15 w 22"/>
                <a:gd name="T7" fmla="*/ 2 h 26"/>
                <a:gd name="T8" fmla="*/ 2 w 22"/>
                <a:gd name="T9" fmla="*/ 1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6">
                  <a:moveTo>
                    <a:pt x="2" y="10"/>
                  </a:moveTo>
                  <a:cubicBezTo>
                    <a:pt x="0" y="16"/>
                    <a:pt x="2" y="23"/>
                    <a:pt x="7" y="24"/>
                  </a:cubicBezTo>
                  <a:cubicBezTo>
                    <a:pt x="12" y="26"/>
                    <a:pt x="18" y="23"/>
                    <a:pt x="20" y="17"/>
                  </a:cubicBezTo>
                  <a:cubicBezTo>
                    <a:pt x="22" y="10"/>
                    <a:pt x="20" y="4"/>
                    <a:pt x="15" y="2"/>
                  </a:cubicBezTo>
                  <a:cubicBezTo>
                    <a:pt x="10" y="0"/>
                    <a:pt x="4" y="4"/>
                    <a:pt x="2" y="1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7198">
                <a:latin typeface="+mn-lt"/>
              </a:endParaRPr>
            </a:p>
          </p:txBody>
        </p:sp>
        <p:sp>
          <p:nvSpPr>
            <p:cNvPr id="199" name="Freeform 1191">
              <a:extLst>
                <a:ext uri="{FF2B5EF4-FFF2-40B4-BE49-F238E27FC236}">
                  <a16:creationId xmlns:a16="http://schemas.microsoft.com/office/drawing/2014/main" id="{A6621759-62F5-7924-85FE-C52408C2963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203089" y="2250953"/>
              <a:ext cx="163503" cy="192847"/>
            </a:xfrm>
            <a:custGeom>
              <a:avLst/>
              <a:gdLst>
                <a:gd name="T0" fmla="*/ 130802 w 10"/>
                <a:gd name="T1" fmla="*/ 32141 h 12"/>
                <a:gd name="T2" fmla="*/ 147153 w 10"/>
                <a:gd name="T3" fmla="*/ 32141 h 12"/>
                <a:gd name="T4" fmla="*/ 163503 w 10"/>
                <a:gd name="T5" fmla="*/ 48212 h 12"/>
                <a:gd name="T6" fmla="*/ 163503 w 10"/>
                <a:gd name="T7" fmla="*/ 64282 h 12"/>
                <a:gd name="T8" fmla="*/ 147153 w 10"/>
                <a:gd name="T9" fmla="*/ 80353 h 12"/>
                <a:gd name="T10" fmla="*/ 130802 w 10"/>
                <a:gd name="T11" fmla="*/ 80353 h 12"/>
                <a:gd name="T12" fmla="*/ 130802 w 10"/>
                <a:gd name="T13" fmla="*/ 64282 h 12"/>
                <a:gd name="T14" fmla="*/ 130802 w 10"/>
                <a:gd name="T15" fmla="*/ 48212 h 12"/>
                <a:gd name="T16" fmla="*/ 98102 w 10"/>
                <a:gd name="T17" fmla="*/ 96424 h 12"/>
                <a:gd name="T18" fmla="*/ 98102 w 10"/>
                <a:gd name="T19" fmla="*/ 96424 h 12"/>
                <a:gd name="T20" fmla="*/ 114452 w 10"/>
                <a:gd name="T21" fmla="*/ 112494 h 12"/>
                <a:gd name="T22" fmla="*/ 114452 w 10"/>
                <a:gd name="T23" fmla="*/ 128565 h 12"/>
                <a:gd name="T24" fmla="*/ 114452 w 10"/>
                <a:gd name="T25" fmla="*/ 144635 h 12"/>
                <a:gd name="T26" fmla="*/ 114452 w 10"/>
                <a:gd name="T27" fmla="*/ 144635 h 12"/>
                <a:gd name="T28" fmla="*/ 114452 w 10"/>
                <a:gd name="T29" fmla="*/ 160706 h 12"/>
                <a:gd name="T30" fmla="*/ 98102 w 10"/>
                <a:gd name="T31" fmla="*/ 176776 h 12"/>
                <a:gd name="T32" fmla="*/ 81752 w 10"/>
                <a:gd name="T33" fmla="*/ 176776 h 12"/>
                <a:gd name="T34" fmla="*/ 49051 w 10"/>
                <a:gd name="T35" fmla="*/ 176776 h 12"/>
                <a:gd name="T36" fmla="*/ 32701 w 10"/>
                <a:gd name="T37" fmla="*/ 176776 h 12"/>
                <a:gd name="T38" fmla="*/ 16350 w 10"/>
                <a:gd name="T39" fmla="*/ 192847 h 12"/>
                <a:gd name="T40" fmla="*/ 0 w 10"/>
                <a:gd name="T41" fmla="*/ 192847 h 12"/>
                <a:gd name="T42" fmla="*/ 16350 w 10"/>
                <a:gd name="T43" fmla="*/ 160706 h 12"/>
                <a:gd name="T44" fmla="*/ 16350 w 10"/>
                <a:gd name="T45" fmla="*/ 144635 h 12"/>
                <a:gd name="T46" fmla="*/ 0 w 10"/>
                <a:gd name="T47" fmla="*/ 128565 h 12"/>
                <a:gd name="T48" fmla="*/ 0 w 10"/>
                <a:gd name="T49" fmla="*/ 112494 h 12"/>
                <a:gd name="T50" fmla="*/ 16350 w 10"/>
                <a:gd name="T51" fmla="*/ 80353 h 12"/>
                <a:gd name="T52" fmla="*/ 32701 w 10"/>
                <a:gd name="T53" fmla="*/ 96424 h 12"/>
                <a:gd name="T54" fmla="*/ 32701 w 10"/>
                <a:gd name="T55" fmla="*/ 112494 h 12"/>
                <a:gd name="T56" fmla="*/ 32701 w 10"/>
                <a:gd name="T57" fmla="*/ 128565 h 12"/>
                <a:gd name="T58" fmla="*/ 32701 w 10"/>
                <a:gd name="T59" fmla="*/ 128565 h 12"/>
                <a:gd name="T60" fmla="*/ 32701 w 10"/>
                <a:gd name="T61" fmla="*/ 144635 h 12"/>
                <a:gd name="T62" fmla="*/ 65401 w 10"/>
                <a:gd name="T63" fmla="*/ 96424 h 12"/>
                <a:gd name="T64" fmla="*/ 65401 w 10"/>
                <a:gd name="T65" fmla="*/ 80353 h 12"/>
                <a:gd name="T66" fmla="*/ 49051 w 10"/>
                <a:gd name="T67" fmla="*/ 64282 h 12"/>
                <a:gd name="T68" fmla="*/ 49051 w 10"/>
                <a:gd name="T69" fmla="*/ 48212 h 12"/>
                <a:gd name="T70" fmla="*/ 49051 w 10"/>
                <a:gd name="T71" fmla="*/ 32141 h 12"/>
                <a:gd name="T72" fmla="*/ 65401 w 10"/>
                <a:gd name="T73" fmla="*/ 16071 h 12"/>
                <a:gd name="T74" fmla="*/ 81752 w 10"/>
                <a:gd name="T75" fmla="*/ 16071 h 12"/>
                <a:gd name="T76" fmla="*/ 98102 w 10"/>
                <a:gd name="T77" fmla="*/ 0 h 12"/>
                <a:gd name="T78" fmla="*/ 114452 w 10"/>
                <a:gd name="T79" fmla="*/ 16071 h 12"/>
                <a:gd name="T80" fmla="*/ 130802 w 10"/>
                <a:gd name="T81" fmla="*/ 0 h 12"/>
                <a:gd name="T82" fmla="*/ 147153 w 10"/>
                <a:gd name="T83" fmla="*/ 16071 h 12"/>
                <a:gd name="T84" fmla="*/ 130802 w 10"/>
                <a:gd name="T85" fmla="*/ 32141 h 12"/>
                <a:gd name="T86" fmla="*/ 81752 w 10"/>
                <a:gd name="T87" fmla="*/ 32141 h 12"/>
                <a:gd name="T88" fmla="*/ 65401 w 10"/>
                <a:gd name="T89" fmla="*/ 48212 h 12"/>
                <a:gd name="T90" fmla="*/ 65401 w 10"/>
                <a:gd name="T91" fmla="*/ 48212 h 12"/>
                <a:gd name="T92" fmla="*/ 81752 w 10"/>
                <a:gd name="T93" fmla="*/ 64282 h 12"/>
                <a:gd name="T94" fmla="*/ 81752 w 10"/>
                <a:gd name="T95" fmla="*/ 80353 h 12"/>
                <a:gd name="T96" fmla="*/ 114452 w 10"/>
                <a:gd name="T97" fmla="*/ 32141 h 12"/>
                <a:gd name="T98" fmla="*/ 81752 w 10"/>
                <a:gd name="T99" fmla="*/ 32141 h 12"/>
                <a:gd name="T100" fmla="*/ 98102 w 10"/>
                <a:gd name="T101" fmla="*/ 144635 h 12"/>
                <a:gd name="T102" fmla="*/ 98102 w 10"/>
                <a:gd name="T103" fmla="*/ 144635 h 12"/>
                <a:gd name="T104" fmla="*/ 98102 w 10"/>
                <a:gd name="T105" fmla="*/ 128565 h 12"/>
                <a:gd name="T106" fmla="*/ 81752 w 10"/>
                <a:gd name="T107" fmla="*/ 128565 h 12"/>
                <a:gd name="T108" fmla="*/ 81752 w 10"/>
                <a:gd name="T109" fmla="*/ 112494 h 12"/>
                <a:gd name="T110" fmla="*/ 49051 w 10"/>
                <a:gd name="T111" fmla="*/ 160706 h 12"/>
                <a:gd name="T112" fmla="*/ 65401 w 10"/>
                <a:gd name="T113" fmla="*/ 160706 h 12"/>
                <a:gd name="T114" fmla="*/ 81752 w 10"/>
                <a:gd name="T115" fmla="*/ 160706 h 12"/>
                <a:gd name="T116" fmla="*/ 81752 w 10"/>
                <a:gd name="T117" fmla="*/ 160706 h 12"/>
                <a:gd name="T118" fmla="*/ 98102 w 10"/>
                <a:gd name="T119" fmla="*/ 144635 h 12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10"/>
                <a:gd name="T181" fmla="*/ 0 h 12"/>
                <a:gd name="T182" fmla="*/ 10 w 10"/>
                <a:gd name="T183" fmla="*/ 12 h 12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10" h="12">
                  <a:moveTo>
                    <a:pt x="8" y="2"/>
                  </a:moveTo>
                  <a:cubicBezTo>
                    <a:pt x="9" y="2"/>
                    <a:pt x="9" y="2"/>
                    <a:pt x="9" y="2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0" y="5"/>
                    <a:pt x="10" y="5"/>
                    <a:pt x="9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6" y="10"/>
                    <a:pt x="6" y="11"/>
                    <a:pt x="6" y="11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4" y="11"/>
                    <a:pt x="4" y="11"/>
                    <a:pt x="3" y="11"/>
                  </a:cubicBezTo>
                  <a:cubicBezTo>
                    <a:pt x="3" y="11"/>
                    <a:pt x="3" y="11"/>
                    <a:pt x="2" y="1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0"/>
                    <a:pt x="1" y="10"/>
                    <a:pt x="1" y="9"/>
                  </a:cubicBezTo>
                  <a:cubicBezTo>
                    <a:pt x="0" y="9"/>
                    <a:pt x="0" y="8"/>
                    <a:pt x="0" y="8"/>
                  </a:cubicBezTo>
                  <a:cubicBezTo>
                    <a:pt x="0" y="8"/>
                    <a:pt x="0" y="7"/>
                    <a:pt x="0" y="7"/>
                  </a:cubicBezTo>
                  <a:cubicBezTo>
                    <a:pt x="0" y="6"/>
                    <a:pt x="0" y="6"/>
                    <a:pt x="1" y="5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9" y="1"/>
                    <a:pt x="9" y="1"/>
                    <a:pt x="9" y="1"/>
                  </a:cubicBezTo>
                  <a:lnTo>
                    <a:pt x="8" y="2"/>
                  </a:lnTo>
                  <a:close/>
                  <a:moveTo>
                    <a:pt x="5" y="2"/>
                  </a:moveTo>
                  <a:cubicBezTo>
                    <a:pt x="4" y="3"/>
                    <a:pt x="4" y="3"/>
                    <a:pt x="4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6" y="2"/>
                    <a:pt x="6" y="2"/>
                    <a:pt x="5" y="2"/>
                  </a:cubicBezTo>
                  <a:close/>
                  <a:moveTo>
                    <a:pt x="6" y="9"/>
                  </a:moveTo>
                  <a:cubicBezTo>
                    <a:pt x="6" y="9"/>
                    <a:pt x="6" y="9"/>
                    <a:pt x="6" y="9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6" y="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 sz="7198"/>
            </a:p>
          </p:txBody>
        </p:sp>
      </p:grpSp>
      <p:grpSp>
        <p:nvGrpSpPr>
          <p:cNvPr id="200" name="Группа 299">
            <a:extLst>
              <a:ext uri="{FF2B5EF4-FFF2-40B4-BE49-F238E27FC236}">
                <a16:creationId xmlns:a16="http://schemas.microsoft.com/office/drawing/2014/main" id="{310008C7-13F2-5F9D-7CBB-5D4627F72AD6}"/>
              </a:ext>
            </a:extLst>
          </p:cNvPr>
          <p:cNvGrpSpPr>
            <a:grpSpLocks/>
          </p:cNvGrpSpPr>
          <p:nvPr/>
        </p:nvGrpSpPr>
        <p:grpSpPr bwMode="auto">
          <a:xfrm>
            <a:off x="3653508" y="11175738"/>
            <a:ext cx="923685" cy="1018911"/>
            <a:chOff x="9056355" y="3211000"/>
            <a:chExt cx="456967" cy="503080"/>
          </a:xfrm>
        </p:grpSpPr>
        <p:sp>
          <p:nvSpPr>
            <p:cNvPr id="201" name="Freeform 1192">
              <a:extLst>
                <a:ext uri="{FF2B5EF4-FFF2-40B4-BE49-F238E27FC236}">
                  <a16:creationId xmlns:a16="http://schemas.microsoft.com/office/drawing/2014/main" id="{6FA56D20-24DE-AB61-9BA1-D78B52F9C6A8}"/>
                </a:ext>
              </a:extLst>
            </p:cNvPr>
            <p:cNvSpPr>
              <a:spLocks/>
            </p:cNvSpPr>
            <p:nvPr/>
          </p:nvSpPr>
          <p:spPr bwMode="auto">
            <a:xfrm>
              <a:off x="9056355" y="3228240"/>
              <a:ext cx="406716" cy="485840"/>
            </a:xfrm>
            <a:custGeom>
              <a:avLst/>
              <a:gdLst>
                <a:gd name="T0" fmla="*/ 19 w 25"/>
                <a:gd name="T1" fmla="*/ 27 h 30"/>
                <a:gd name="T2" fmla="*/ 24 w 25"/>
                <a:gd name="T3" fmla="*/ 12 h 30"/>
                <a:gd name="T4" fmla="*/ 13 w 25"/>
                <a:gd name="T5" fmla="*/ 1 h 30"/>
                <a:gd name="T6" fmla="*/ 13 w 25"/>
                <a:gd name="T7" fmla="*/ 0 h 30"/>
                <a:gd name="T8" fmla="*/ 10 w 25"/>
                <a:gd name="T9" fmla="*/ 1 h 30"/>
                <a:gd name="T10" fmla="*/ 2 w 25"/>
                <a:gd name="T11" fmla="*/ 17 h 30"/>
                <a:gd name="T12" fmla="*/ 16 w 25"/>
                <a:gd name="T13" fmla="*/ 28 h 30"/>
                <a:gd name="T14" fmla="*/ 19 w 25"/>
                <a:gd name="T15" fmla="*/ 28 h 30"/>
                <a:gd name="T16" fmla="*/ 19 w 25"/>
                <a:gd name="T17" fmla="*/ 27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30">
                  <a:moveTo>
                    <a:pt x="19" y="27"/>
                  </a:moveTo>
                  <a:cubicBezTo>
                    <a:pt x="23" y="25"/>
                    <a:pt x="25" y="19"/>
                    <a:pt x="24" y="12"/>
                  </a:cubicBezTo>
                  <a:cubicBezTo>
                    <a:pt x="23" y="6"/>
                    <a:pt x="18" y="1"/>
                    <a:pt x="13" y="1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4" y="2"/>
                    <a:pt x="0" y="9"/>
                    <a:pt x="2" y="17"/>
                  </a:cubicBezTo>
                  <a:cubicBezTo>
                    <a:pt x="4" y="24"/>
                    <a:pt x="10" y="30"/>
                    <a:pt x="16" y="28"/>
                  </a:cubicBezTo>
                  <a:cubicBezTo>
                    <a:pt x="19" y="28"/>
                    <a:pt x="19" y="28"/>
                    <a:pt x="19" y="28"/>
                  </a:cubicBezTo>
                  <a:lnTo>
                    <a:pt x="19" y="2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7198">
                <a:latin typeface="+mn-lt"/>
              </a:endParaRPr>
            </a:p>
          </p:txBody>
        </p:sp>
        <p:sp>
          <p:nvSpPr>
            <p:cNvPr id="202" name="Freeform 1193">
              <a:extLst>
                <a:ext uri="{FF2B5EF4-FFF2-40B4-BE49-F238E27FC236}">
                  <a16:creationId xmlns:a16="http://schemas.microsoft.com/office/drawing/2014/main" id="{15BA1FA3-4BD1-58EA-C989-ECCFA29F208F}"/>
                </a:ext>
              </a:extLst>
            </p:cNvPr>
            <p:cNvSpPr>
              <a:spLocks/>
            </p:cNvSpPr>
            <p:nvPr/>
          </p:nvSpPr>
          <p:spPr bwMode="auto">
            <a:xfrm>
              <a:off x="9106606" y="3211000"/>
              <a:ext cx="406716" cy="485840"/>
            </a:xfrm>
            <a:custGeom>
              <a:avLst/>
              <a:gdLst>
                <a:gd name="T0" fmla="*/ 24 w 25"/>
                <a:gd name="T1" fmla="*/ 13 h 30"/>
                <a:gd name="T2" fmla="*/ 16 w 25"/>
                <a:gd name="T3" fmla="*/ 29 h 30"/>
                <a:gd name="T4" fmla="*/ 2 w 25"/>
                <a:gd name="T5" fmla="*/ 17 h 30"/>
                <a:gd name="T6" fmla="*/ 10 w 25"/>
                <a:gd name="T7" fmla="*/ 1 h 30"/>
                <a:gd name="T8" fmla="*/ 24 w 25"/>
                <a:gd name="T9" fmla="*/ 1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30">
                  <a:moveTo>
                    <a:pt x="24" y="13"/>
                  </a:moveTo>
                  <a:cubicBezTo>
                    <a:pt x="25" y="20"/>
                    <a:pt x="22" y="27"/>
                    <a:pt x="16" y="29"/>
                  </a:cubicBezTo>
                  <a:cubicBezTo>
                    <a:pt x="10" y="30"/>
                    <a:pt x="3" y="25"/>
                    <a:pt x="2" y="17"/>
                  </a:cubicBezTo>
                  <a:cubicBezTo>
                    <a:pt x="0" y="10"/>
                    <a:pt x="4" y="3"/>
                    <a:pt x="10" y="1"/>
                  </a:cubicBezTo>
                  <a:cubicBezTo>
                    <a:pt x="16" y="0"/>
                    <a:pt x="22" y="5"/>
                    <a:pt x="24" y="13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7198">
                <a:latin typeface="+mn-lt"/>
              </a:endParaRPr>
            </a:p>
          </p:txBody>
        </p:sp>
        <p:sp>
          <p:nvSpPr>
            <p:cNvPr id="203" name="Freeform 1194">
              <a:extLst>
                <a:ext uri="{FF2B5EF4-FFF2-40B4-BE49-F238E27FC236}">
                  <a16:creationId xmlns:a16="http://schemas.microsoft.com/office/drawing/2014/main" id="{A8711612-A593-FA0E-0C2D-AC5371ACB783}"/>
                </a:ext>
              </a:extLst>
            </p:cNvPr>
            <p:cNvSpPr>
              <a:spLocks/>
            </p:cNvSpPr>
            <p:nvPr/>
          </p:nvSpPr>
          <p:spPr bwMode="auto">
            <a:xfrm>
              <a:off x="9139583" y="3261151"/>
              <a:ext cx="340761" cy="390240"/>
            </a:xfrm>
            <a:custGeom>
              <a:avLst/>
              <a:gdLst>
                <a:gd name="T0" fmla="*/ 20 w 21"/>
                <a:gd name="T1" fmla="*/ 10 h 24"/>
                <a:gd name="T2" fmla="*/ 13 w 21"/>
                <a:gd name="T3" fmla="*/ 23 h 24"/>
                <a:gd name="T4" fmla="*/ 2 w 21"/>
                <a:gd name="T5" fmla="*/ 14 h 24"/>
                <a:gd name="T6" fmla="*/ 8 w 21"/>
                <a:gd name="T7" fmla="*/ 1 h 24"/>
                <a:gd name="T8" fmla="*/ 20 w 21"/>
                <a:gd name="T9" fmla="*/ 1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24">
                  <a:moveTo>
                    <a:pt x="20" y="10"/>
                  </a:moveTo>
                  <a:cubicBezTo>
                    <a:pt x="21" y="16"/>
                    <a:pt x="18" y="22"/>
                    <a:pt x="13" y="23"/>
                  </a:cubicBezTo>
                  <a:cubicBezTo>
                    <a:pt x="8" y="24"/>
                    <a:pt x="3" y="20"/>
                    <a:pt x="2" y="14"/>
                  </a:cubicBezTo>
                  <a:cubicBezTo>
                    <a:pt x="0" y="8"/>
                    <a:pt x="3" y="2"/>
                    <a:pt x="8" y="1"/>
                  </a:cubicBezTo>
                  <a:cubicBezTo>
                    <a:pt x="13" y="0"/>
                    <a:pt x="19" y="4"/>
                    <a:pt x="20" y="1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7198">
                <a:latin typeface="+mn-lt"/>
              </a:endParaRPr>
            </a:p>
          </p:txBody>
        </p:sp>
        <p:sp>
          <p:nvSpPr>
            <p:cNvPr id="204" name="Freeform 1195">
              <a:extLst>
                <a:ext uri="{FF2B5EF4-FFF2-40B4-BE49-F238E27FC236}">
                  <a16:creationId xmlns:a16="http://schemas.microsoft.com/office/drawing/2014/main" id="{21B7D793-D51C-309F-0DB2-0CE25DAAF0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253397" y="3340961"/>
              <a:ext cx="129964" cy="226386"/>
            </a:xfrm>
            <a:custGeom>
              <a:avLst/>
              <a:gdLst>
                <a:gd name="T0" fmla="*/ 48736 w 8"/>
                <a:gd name="T1" fmla="*/ 16170 h 14"/>
                <a:gd name="T2" fmla="*/ 64982 w 8"/>
                <a:gd name="T3" fmla="*/ 16170 h 14"/>
                <a:gd name="T4" fmla="*/ 81227 w 8"/>
                <a:gd name="T5" fmla="*/ 32341 h 14"/>
                <a:gd name="T6" fmla="*/ 97473 w 8"/>
                <a:gd name="T7" fmla="*/ 32341 h 14"/>
                <a:gd name="T8" fmla="*/ 113718 w 8"/>
                <a:gd name="T9" fmla="*/ 48511 h 14"/>
                <a:gd name="T10" fmla="*/ 97473 w 8"/>
                <a:gd name="T11" fmla="*/ 64682 h 14"/>
                <a:gd name="T12" fmla="*/ 81227 w 8"/>
                <a:gd name="T13" fmla="*/ 48511 h 14"/>
                <a:gd name="T14" fmla="*/ 64982 w 8"/>
                <a:gd name="T15" fmla="*/ 48511 h 14"/>
                <a:gd name="T16" fmla="*/ 64982 w 8"/>
                <a:gd name="T17" fmla="*/ 97023 h 14"/>
                <a:gd name="T18" fmla="*/ 81227 w 8"/>
                <a:gd name="T19" fmla="*/ 97023 h 14"/>
                <a:gd name="T20" fmla="*/ 97473 w 8"/>
                <a:gd name="T21" fmla="*/ 97023 h 14"/>
                <a:gd name="T22" fmla="*/ 113718 w 8"/>
                <a:gd name="T23" fmla="*/ 113193 h 14"/>
                <a:gd name="T24" fmla="*/ 113718 w 8"/>
                <a:gd name="T25" fmla="*/ 113193 h 14"/>
                <a:gd name="T26" fmla="*/ 129964 w 8"/>
                <a:gd name="T27" fmla="*/ 129363 h 14"/>
                <a:gd name="T28" fmla="*/ 129964 w 8"/>
                <a:gd name="T29" fmla="*/ 129363 h 14"/>
                <a:gd name="T30" fmla="*/ 129964 w 8"/>
                <a:gd name="T31" fmla="*/ 161704 h 14"/>
                <a:gd name="T32" fmla="*/ 129964 w 8"/>
                <a:gd name="T33" fmla="*/ 177875 h 14"/>
                <a:gd name="T34" fmla="*/ 113718 w 8"/>
                <a:gd name="T35" fmla="*/ 177875 h 14"/>
                <a:gd name="T36" fmla="*/ 97473 w 8"/>
                <a:gd name="T37" fmla="*/ 194045 h 14"/>
                <a:gd name="T38" fmla="*/ 97473 w 8"/>
                <a:gd name="T39" fmla="*/ 226386 h 14"/>
                <a:gd name="T40" fmla="*/ 81227 w 8"/>
                <a:gd name="T41" fmla="*/ 226386 h 14"/>
                <a:gd name="T42" fmla="*/ 81227 w 8"/>
                <a:gd name="T43" fmla="*/ 194045 h 14"/>
                <a:gd name="T44" fmla="*/ 48736 w 8"/>
                <a:gd name="T45" fmla="*/ 194045 h 14"/>
                <a:gd name="T46" fmla="*/ 32491 w 8"/>
                <a:gd name="T47" fmla="*/ 177875 h 14"/>
                <a:gd name="T48" fmla="*/ 16246 w 8"/>
                <a:gd name="T49" fmla="*/ 161704 h 14"/>
                <a:gd name="T50" fmla="*/ 16246 w 8"/>
                <a:gd name="T51" fmla="*/ 145534 h 14"/>
                <a:gd name="T52" fmla="*/ 32491 w 8"/>
                <a:gd name="T53" fmla="*/ 145534 h 14"/>
                <a:gd name="T54" fmla="*/ 48736 w 8"/>
                <a:gd name="T55" fmla="*/ 161704 h 14"/>
                <a:gd name="T56" fmla="*/ 48736 w 8"/>
                <a:gd name="T57" fmla="*/ 161704 h 14"/>
                <a:gd name="T58" fmla="*/ 64982 w 8"/>
                <a:gd name="T59" fmla="*/ 177875 h 14"/>
                <a:gd name="T60" fmla="*/ 64982 w 8"/>
                <a:gd name="T61" fmla="*/ 177875 h 14"/>
                <a:gd name="T62" fmla="*/ 48736 w 8"/>
                <a:gd name="T63" fmla="*/ 113193 h 14"/>
                <a:gd name="T64" fmla="*/ 32491 w 8"/>
                <a:gd name="T65" fmla="*/ 113193 h 14"/>
                <a:gd name="T66" fmla="*/ 16246 w 8"/>
                <a:gd name="T67" fmla="*/ 97023 h 14"/>
                <a:gd name="T68" fmla="*/ 16246 w 8"/>
                <a:gd name="T69" fmla="*/ 97023 h 14"/>
                <a:gd name="T70" fmla="*/ 0 w 8"/>
                <a:gd name="T71" fmla="*/ 80852 h 14"/>
                <a:gd name="T72" fmla="*/ 0 w 8"/>
                <a:gd name="T73" fmla="*/ 64682 h 14"/>
                <a:gd name="T74" fmla="*/ 0 w 8"/>
                <a:gd name="T75" fmla="*/ 48511 h 14"/>
                <a:gd name="T76" fmla="*/ 16246 w 8"/>
                <a:gd name="T77" fmla="*/ 32341 h 14"/>
                <a:gd name="T78" fmla="*/ 32491 w 8"/>
                <a:gd name="T79" fmla="*/ 32341 h 14"/>
                <a:gd name="T80" fmla="*/ 32491 w 8"/>
                <a:gd name="T81" fmla="*/ 16170 h 14"/>
                <a:gd name="T82" fmla="*/ 48736 w 8"/>
                <a:gd name="T83" fmla="*/ 0 h 14"/>
                <a:gd name="T84" fmla="*/ 48736 w 8"/>
                <a:gd name="T85" fmla="*/ 16170 h 14"/>
                <a:gd name="T86" fmla="*/ 16246 w 8"/>
                <a:gd name="T87" fmla="*/ 80852 h 14"/>
                <a:gd name="T88" fmla="*/ 32491 w 8"/>
                <a:gd name="T89" fmla="*/ 80852 h 14"/>
                <a:gd name="T90" fmla="*/ 32491 w 8"/>
                <a:gd name="T91" fmla="*/ 80852 h 14"/>
                <a:gd name="T92" fmla="*/ 32491 w 8"/>
                <a:gd name="T93" fmla="*/ 97023 h 14"/>
                <a:gd name="T94" fmla="*/ 48736 w 8"/>
                <a:gd name="T95" fmla="*/ 97023 h 14"/>
                <a:gd name="T96" fmla="*/ 32491 w 8"/>
                <a:gd name="T97" fmla="*/ 48511 h 14"/>
                <a:gd name="T98" fmla="*/ 16246 w 8"/>
                <a:gd name="T99" fmla="*/ 64682 h 14"/>
                <a:gd name="T100" fmla="*/ 16246 w 8"/>
                <a:gd name="T101" fmla="*/ 80852 h 14"/>
                <a:gd name="T102" fmla="*/ 113718 w 8"/>
                <a:gd name="T103" fmla="*/ 145534 h 14"/>
                <a:gd name="T104" fmla="*/ 113718 w 8"/>
                <a:gd name="T105" fmla="*/ 129363 h 14"/>
                <a:gd name="T106" fmla="*/ 97473 w 8"/>
                <a:gd name="T107" fmla="*/ 129363 h 14"/>
                <a:gd name="T108" fmla="*/ 81227 w 8"/>
                <a:gd name="T109" fmla="*/ 129363 h 14"/>
                <a:gd name="T110" fmla="*/ 81227 w 8"/>
                <a:gd name="T111" fmla="*/ 113193 h 14"/>
                <a:gd name="T112" fmla="*/ 81227 w 8"/>
                <a:gd name="T113" fmla="*/ 177875 h 14"/>
                <a:gd name="T114" fmla="*/ 97473 w 8"/>
                <a:gd name="T115" fmla="*/ 161704 h 14"/>
                <a:gd name="T116" fmla="*/ 113718 w 8"/>
                <a:gd name="T117" fmla="*/ 161704 h 14"/>
                <a:gd name="T118" fmla="*/ 113718 w 8"/>
                <a:gd name="T119" fmla="*/ 145534 h 14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8"/>
                <a:gd name="T181" fmla="*/ 0 h 14"/>
                <a:gd name="T182" fmla="*/ 8 w 8"/>
                <a:gd name="T183" fmla="*/ 14 h 14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8" h="14">
                  <a:moveTo>
                    <a:pt x="3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3"/>
                    <a:pt x="7" y="3"/>
                    <a:pt x="7" y="3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9"/>
                    <a:pt x="8" y="9"/>
                    <a:pt x="8" y="10"/>
                  </a:cubicBezTo>
                  <a:cubicBezTo>
                    <a:pt x="8" y="10"/>
                    <a:pt x="8" y="10"/>
                    <a:pt x="8" y="1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4" y="12"/>
                    <a:pt x="4" y="12"/>
                    <a:pt x="3" y="12"/>
                  </a:cubicBezTo>
                  <a:cubicBezTo>
                    <a:pt x="3" y="12"/>
                    <a:pt x="3" y="12"/>
                    <a:pt x="2" y="11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0"/>
                    <a:pt x="1" y="10"/>
                    <a:pt x="1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7"/>
                    <a:pt x="3" y="7"/>
                    <a:pt x="2" y="7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0" y="6"/>
                    <a:pt x="0" y="5"/>
                    <a:pt x="0" y="5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0"/>
                    <a:pt x="3" y="0"/>
                    <a:pt x="3" y="0"/>
                  </a:cubicBezTo>
                  <a:lnTo>
                    <a:pt x="3" y="1"/>
                  </a:lnTo>
                  <a:close/>
                  <a:moveTo>
                    <a:pt x="1" y="5"/>
                  </a:move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1" y="4"/>
                  </a:cubicBezTo>
                  <a:lnTo>
                    <a:pt x="1" y="5"/>
                  </a:lnTo>
                  <a:close/>
                  <a:moveTo>
                    <a:pt x="7" y="9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7" y="9"/>
                    <a:pt x="7" y="9"/>
                    <a:pt x="7" y="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 sz="7198"/>
            </a:p>
          </p:txBody>
        </p:sp>
      </p:grpSp>
      <p:grpSp>
        <p:nvGrpSpPr>
          <p:cNvPr id="205" name="Groupe 204">
            <a:extLst>
              <a:ext uri="{FF2B5EF4-FFF2-40B4-BE49-F238E27FC236}">
                <a16:creationId xmlns:a16="http://schemas.microsoft.com/office/drawing/2014/main" id="{2C7C13DC-693B-2F70-A42B-D8CC6C587CDC}"/>
              </a:ext>
            </a:extLst>
          </p:cNvPr>
          <p:cNvGrpSpPr/>
          <p:nvPr/>
        </p:nvGrpSpPr>
        <p:grpSpPr>
          <a:xfrm>
            <a:off x="1502321" y="12895076"/>
            <a:ext cx="5099181" cy="628357"/>
            <a:chOff x="13261845" y="5050832"/>
            <a:chExt cx="5099181" cy="628357"/>
          </a:xfrm>
        </p:grpSpPr>
        <p:pic>
          <p:nvPicPr>
            <p:cNvPr id="206" name="Image 205">
              <a:extLst>
                <a:ext uri="{FF2B5EF4-FFF2-40B4-BE49-F238E27FC236}">
                  <a16:creationId xmlns:a16="http://schemas.microsoft.com/office/drawing/2014/main" id="{BA721A12-2BF3-B76D-05FD-D0374BEAF78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46626" y="5050832"/>
              <a:ext cx="914400" cy="628357"/>
            </a:xfrm>
            <a:prstGeom prst="rect">
              <a:avLst/>
            </a:prstGeom>
          </p:spPr>
        </p:pic>
        <p:sp>
          <p:nvSpPr>
            <p:cNvPr id="207" name="ZoneTexte 206">
              <a:extLst>
                <a:ext uri="{FF2B5EF4-FFF2-40B4-BE49-F238E27FC236}">
                  <a16:creationId xmlns:a16="http://schemas.microsoft.com/office/drawing/2014/main" id="{97C2BF21-B419-406E-4198-671CC3B281EA}"/>
                </a:ext>
              </a:extLst>
            </p:cNvPr>
            <p:cNvSpPr txBox="1"/>
            <p:nvPr/>
          </p:nvSpPr>
          <p:spPr>
            <a:xfrm>
              <a:off x="13261845" y="5132695"/>
              <a:ext cx="418478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000" dirty="0">
                  <a:solidFill>
                    <a:schemeClr val="tx2"/>
                  </a:solidFill>
                  <a:latin typeface="Geomanist" panose="02000503000000020004" pitchFamily="50" charset="0"/>
                </a:rPr>
                <a:t>Projet mené pour la Société </a:t>
              </a:r>
              <a:r>
                <a:rPr lang="fr-FR" sz="2000" dirty="0" err="1">
                  <a:solidFill>
                    <a:schemeClr val="tx2"/>
                  </a:solidFill>
                  <a:latin typeface="Geomanist" panose="02000503000000020004" pitchFamily="50" charset="0"/>
                </a:rPr>
                <a:t>Fasha</a:t>
              </a:r>
              <a:endParaRPr lang="fr-FR" sz="2000" dirty="0">
                <a:solidFill>
                  <a:schemeClr val="tx2"/>
                </a:solidFill>
                <a:latin typeface="Geomanist" panose="02000503000000020004" pitchFamily="50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68272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7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8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0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2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4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 24">
            <a:extLst>
              <a:ext uri="{FF2B5EF4-FFF2-40B4-BE49-F238E27FC236}">
                <a16:creationId xmlns:a16="http://schemas.microsoft.com/office/drawing/2014/main" id="{5E57E255-AA1C-43AF-1BAE-72B5638B7110}"/>
              </a:ext>
            </a:extLst>
          </p:cNvPr>
          <p:cNvGrpSpPr/>
          <p:nvPr/>
        </p:nvGrpSpPr>
        <p:grpSpPr>
          <a:xfrm>
            <a:off x="-3163055" y="-1669826"/>
            <a:ext cx="34469035" cy="18118943"/>
            <a:chOff x="185191" y="-723620"/>
            <a:chExt cx="30666535" cy="16120127"/>
          </a:xfrm>
          <a:solidFill>
            <a:schemeClr val="tx1">
              <a:alpha val="40000"/>
            </a:schemeClr>
          </a:solidFill>
        </p:grpSpPr>
        <p:sp>
          <p:nvSpPr>
            <p:cNvPr id="42" name="Freeform 25">
              <a:extLst>
                <a:ext uri="{FF2B5EF4-FFF2-40B4-BE49-F238E27FC236}">
                  <a16:creationId xmlns:a16="http://schemas.microsoft.com/office/drawing/2014/main" id="{8E4CA6B7-9403-5946-749F-D97D997AA798}"/>
                </a:ext>
              </a:extLst>
            </p:cNvPr>
            <p:cNvSpPr/>
            <p:nvPr/>
          </p:nvSpPr>
          <p:spPr>
            <a:xfrm>
              <a:off x="3776797" y="3269472"/>
              <a:ext cx="585285" cy="292401"/>
            </a:xfrm>
            <a:custGeom>
              <a:avLst/>
              <a:gdLst>
                <a:gd name="connsiteX0" fmla="*/ 89834 w 209287"/>
                <a:gd name="connsiteY0" fmla="*/ 109072 h 104557"/>
                <a:gd name="connsiteX1" fmla="*/ 95296 w 209287"/>
                <a:gd name="connsiteY1" fmla="*/ 111617 h 104557"/>
                <a:gd name="connsiteX2" fmla="*/ 96389 w 209287"/>
                <a:gd name="connsiteY2" fmla="*/ 111617 h 104557"/>
                <a:gd name="connsiteX3" fmla="*/ 208187 w 209287"/>
                <a:gd name="connsiteY3" fmla="*/ 92347 h 104557"/>
                <a:gd name="connsiteX4" fmla="*/ 213649 w 209287"/>
                <a:gd name="connsiteY4" fmla="*/ 87621 h 104557"/>
                <a:gd name="connsiteX5" fmla="*/ 212192 w 209287"/>
                <a:gd name="connsiteY5" fmla="*/ 80349 h 104557"/>
                <a:gd name="connsiteX6" fmla="*/ 144094 w 209287"/>
                <a:gd name="connsiteY6" fmla="*/ 2545 h 104557"/>
                <a:gd name="connsiteX7" fmla="*/ 138632 w 209287"/>
                <a:gd name="connsiteY7" fmla="*/ 0 h 104557"/>
                <a:gd name="connsiteX8" fmla="*/ 7169 w 209287"/>
                <a:gd name="connsiteY8" fmla="*/ 0 h 104557"/>
                <a:gd name="connsiteX9" fmla="*/ 615 w 209287"/>
                <a:gd name="connsiteY9" fmla="*/ 4363 h 104557"/>
                <a:gd name="connsiteX10" fmla="*/ 1707 w 209287"/>
                <a:gd name="connsiteY10" fmla="*/ 12361 h 104557"/>
                <a:gd name="connsiteX11" fmla="*/ 89834 w 209287"/>
                <a:gd name="connsiteY11" fmla="*/ 109072 h 104557"/>
                <a:gd name="connsiteX12" fmla="*/ 135719 w 209287"/>
                <a:gd name="connsiteY12" fmla="*/ 14179 h 104557"/>
                <a:gd name="connsiteX13" fmla="*/ 192892 w 209287"/>
                <a:gd name="connsiteY13" fmla="*/ 79622 h 104557"/>
                <a:gd name="connsiteX14" fmla="*/ 97846 w 209287"/>
                <a:gd name="connsiteY14" fmla="*/ 95983 h 104557"/>
                <a:gd name="connsiteX15" fmla="*/ 23921 w 209287"/>
                <a:gd name="connsiteY15" fmla="*/ 14179 h 104557"/>
                <a:gd name="connsiteX16" fmla="*/ 135719 w 209287"/>
                <a:gd name="connsiteY16" fmla="*/ 14179 h 104557"/>
                <a:gd name="connsiteX17" fmla="*/ 135719 w 209287"/>
                <a:gd name="connsiteY17" fmla="*/ 14179 h 104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09287" h="104557">
                  <a:moveTo>
                    <a:pt x="89834" y="109072"/>
                  </a:moveTo>
                  <a:cubicBezTo>
                    <a:pt x="91291" y="110526"/>
                    <a:pt x="93112" y="111617"/>
                    <a:pt x="95296" y="111617"/>
                  </a:cubicBezTo>
                  <a:cubicBezTo>
                    <a:pt x="95661" y="111617"/>
                    <a:pt x="96025" y="111617"/>
                    <a:pt x="96389" y="111617"/>
                  </a:cubicBezTo>
                  <a:lnTo>
                    <a:pt x="208187" y="92347"/>
                  </a:lnTo>
                  <a:cubicBezTo>
                    <a:pt x="210736" y="91984"/>
                    <a:pt x="212921" y="90166"/>
                    <a:pt x="213649" y="87621"/>
                  </a:cubicBezTo>
                  <a:cubicBezTo>
                    <a:pt x="214377" y="85076"/>
                    <a:pt x="214013" y="82531"/>
                    <a:pt x="212192" y="80349"/>
                  </a:cubicBezTo>
                  <a:lnTo>
                    <a:pt x="144094" y="2545"/>
                  </a:lnTo>
                  <a:cubicBezTo>
                    <a:pt x="142638" y="1091"/>
                    <a:pt x="140817" y="0"/>
                    <a:pt x="138632" y="0"/>
                  </a:cubicBezTo>
                  <a:lnTo>
                    <a:pt x="7169" y="0"/>
                  </a:lnTo>
                  <a:cubicBezTo>
                    <a:pt x="4256" y="0"/>
                    <a:pt x="1707" y="1818"/>
                    <a:pt x="615" y="4363"/>
                  </a:cubicBezTo>
                  <a:cubicBezTo>
                    <a:pt x="-478" y="6908"/>
                    <a:pt x="-114" y="10180"/>
                    <a:pt x="1707" y="12361"/>
                  </a:cubicBezTo>
                  <a:lnTo>
                    <a:pt x="89834" y="109072"/>
                  </a:lnTo>
                  <a:close/>
                  <a:moveTo>
                    <a:pt x="135719" y="14179"/>
                  </a:moveTo>
                  <a:lnTo>
                    <a:pt x="192892" y="79622"/>
                  </a:lnTo>
                  <a:lnTo>
                    <a:pt x="97846" y="95983"/>
                  </a:lnTo>
                  <a:lnTo>
                    <a:pt x="23921" y="14179"/>
                  </a:lnTo>
                  <a:lnTo>
                    <a:pt x="135719" y="14179"/>
                  </a:lnTo>
                  <a:lnTo>
                    <a:pt x="135719" y="14179"/>
                  </a:lnTo>
                  <a:close/>
                </a:path>
              </a:pathLst>
            </a:custGeom>
            <a:grpFill/>
            <a:ln w="95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/>
            </a:p>
          </p:txBody>
        </p:sp>
        <p:sp>
          <p:nvSpPr>
            <p:cNvPr id="43" name="Freeform 26">
              <a:extLst>
                <a:ext uri="{FF2B5EF4-FFF2-40B4-BE49-F238E27FC236}">
                  <a16:creationId xmlns:a16="http://schemas.microsoft.com/office/drawing/2014/main" id="{D303EDF0-9EA6-12E0-1ACC-1264CB11DDFD}"/>
                </a:ext>
              </a:extLst>
            </p:cNvPr>
            <p:cNvSpPr/>
            <p:nvPr/>
          </p:nvSpPr>
          <p:spPr>
            <a:xfrm>
              <a:off x="3342859" y="3622286"/>
              <a:ext cx="957741" cy="637967"/>
            </a:xfrm>
            <a:custGeom>
              <a:avLst/>
              <a:gdLst>
                <a:gd name="connsiteX0" fmla="*/ 4291 w 342469"/>
                <a:gd name="connsiteY0" fmla="*/ 159245 h 228124"/>
                <a:gd name="connsiteX1" fmla="*/ 159789 w 342469"/>
                <a:gd name="connsiteY1" fmla="*/ 231959 h 228124"/>
                <a:gd name="connsiteX2" fmla="*/ 160153 w 342469"/>
                <a:gd name="connsiteY2" fmla="*/ 231959 h 228124"/>
                <a:gd name="connsiteX3" fmla="*/ 163066 w 342469"/>
                <a:gd name="connsiteY3" fmla="*/ 232686 h 228124"/>
                <a:gd name="connsiteX4" fmla="*/ 163066 w 342469"/>
                <a:gd name="connsiteY4" fmla="*/ 232686 h 228124"/>
                <a:gd name="connsiteX5" fmla="*/ 163066 w 342469"/>
                <a:gd name="connsiteY5" fmla="*/ 232686 h 228124"/>
                <a:gd name="connsiteX6" fmla="*/ 163066 w 342469"/>
                <a:gd name="connsiteY6" fmla="*/ 232686 h 228124"/>
                <a:gd name="connsiteX7" fmla="*/ 164159 w 342469"/>
                <a:gd name="connsiteY7" fmla="*/ 232686 h 228124"/>
                <a:gd name="connsiteX8" fmla="*/ 164523 w 342469"/>
                <a:gd name="connsiteY8" fmla="*/ 232686 h 228124"/>
                <a:gd name="connsiteX9" fmla="*/ 166708 w 342469"/>
                <a:gd name="connsiteY9" fmla="*/ 231959 h 228124"/>
                <a:gd name="connsiteX10" fmla="*/ 167072 w 342469"/>
                <a:gd name="connsiteY10" fmla="*/ 231959 h 228124"/>
                <a:gd name="connsiteX11" fmla="*/ 167072 w 342469"/>
                <a:gd name="connsiteY11" fmla="*/ 231959 h 228124"/>
                <a:gd name="connsiteX12" fmla="*/ 342234 w 342469"/>
                <a:gd name="connsiteY12" fmla="*/ 122887 h 228124"/>
                <a:gd name="connsiteX13" fmla="*/ 345511 w 342469"/>
                <a:gd name="connsiteY13" fmla="*/ 116707 h 228124"/>
                <a:gd name="connsiteX14" fmla="*/ 345511 w 342469"/>
                <a:gd name="connsiteY14" fmla="*/ 46174 h 228124"/>
                <a:gd name="connsiteX15" fmla="*/ 339684 w 342469"/>
                <a:gd name="connsiteY15" fmla="*/ 38902 h 228124"/>
                <a:gd name="connsiteX16" fmla="*/ 135390 w 342469"/>
                <a:gd name="connsiteY16" fmla="*/ 0 h 228124"/>
                <a:gd name="connsiteX17" fmla="*/ 133205 w 342469"/>
                <a:gd name="connsiteY17" fmla="*/ 0 h 228124"/>
                <a:gd name="connsiteX18" fmla="*/ 133205 w 342469"/>
                <a:gd name="connsiteY18" fmla="*/ 0 h 228124"/>
                <a:gd name="connsiteX19" fmla="*/ 132841 w 342469"/>
                <a:gd name="connsiteY19" fmla="*/ 0 h 228124"/>
                <a:gd name="connsiteX20" fmla="*/ 130656 w 342469"/>
                <a:gd name="connsiteY20" fmla="*/ 727 h 228124"/>
                <a:gd name="connsiteX21" fmla="*/ 130291 w 342469"/>
                <a:gd name="connsiteY21" fmla="*/ 1091 h 228124"/>
                <a:gd name="connsiteX22" fmla="*/ 128471 w 342469"/>
                <a:gd name="connsiteY22" fmla="*/ 2545 h 228124"/>
                <a:gd name="connsiteX23" fmla="*/ 1742 w 342469"/>
                <a:gd name="connsiteY23" fmla="*/ 147974 h 228124"/>
                <a:gd name="connsiteX24" fmla="*/ 286 w 342469"/>
                <a:gd name="connsiteY24" fmla="*/ 154155 h 228124"/>
                <a:gd name="connsiteX25" fmla="*/ 4291 w 342469"/>
                <a:gd name="connsiteY25" fmla="*/ 159245 h 228124"/>
                <a:gd name="connsiteX26" fmla="*/ 330580 w 342469"/>
                <a:gd name="connsiteY26" fmla="*/ 112344 h 228124"/>
                <a:gd name="connsiteX27" fmla="*/ 168528 w 342469"/>
                <a:gd name="connsiteY27" fmla="*/ 213417 h 228124"/>
                <a:gd name="connsiteX28" fmla="*/ 142309 w 342469"/>
                <a:gd name="connsiteY28" fmla="*/ 15997 h 228124"/>
                <a:gd name="connsiteX29" fmla="*/ 330580 w 342469"/>
                <a:gd name="connsiteY29" fmla="*/ 51991 h 228124"/>
                <a:gd name="connsiteX30" fmla="*/ 330580 w 342469"/>
                <a:gd name="connsiteY30" fmla="*/ 112344 h 228124"/>
                <a:gd name="connsiteX31" fmla="*/ 128835 w 342469"/>
                <a:gd name="connsiteY31" fmla="*/ 23996 h 228124"/>
                <a:gd name="connsiteX32" fmla="*/ 153962 w 342469"/>
                <a:gd name="connsiteY32" fmla="*/ 213053 h 228124"/>
                <a:gd name="connsiteX33" fmla="*/ 19222 w 342469"/>
                <a:gd name="connsiteY33" fmla="*/ 150155 h 228124"/>
                <a:gd name="connsiteX34" fmla="*/ 128835 w 342469"/>
                <a:gd name="connsiteY34" fmla="*/ 23996 h 228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342469" h="228124">
                  <a:moveTo>
                    <a:pt x="4291" y="159245"/>
                  </a:moveTo>
                  <a:lnTo>
                    <a:pt x="159789" y="231959"/>
                  </a:lnTo>
                  <a:cubicBezTo>
                    <a:pt x="159789" y="231959"/>
                    <a:pt x="159789" y="231959"/>
                    <a:pt x="160153" y="231959"/>
                  </a:cubicBezTo>
                  <a:cubicBezTo>
                    <a:pt x="160881" y="232323"/>
                    <a:pt x="161973" y="232686"/>
                    <a:pt x="163066" y="232686"/>
                  </a:cubicBezTo>
                  <a:cubicBezTo>
                    <a:pt x="163066" y="232686"/>
                    <a:pt x="163066" y="232686"/>
                    <a:pt x="163066" y="232686"/>
                  </a:cubicBezTo>
                  <a:cubicBezTo>
                    <a:pt x="163066" y="232686"/>
                    <a:pt x="163066" y="232686"/>
                    <a:pt x="163066" y="232686"/>
                  </a:cubicBezTo>
                  <a:cubicBezTo>
                    <a:pt x="163066" y="232686"/>
                    <a:pt x="163066" y="232686"/>
                    <a:pt x="163066" y="232686"/>
                  </a:cubicBezTo>
                  <a:cubicBezTo>
                    <a:pt x="163430" y="232686"/>
                    <a:pt x="163794" y="232686"/>
                    <a:pt x="164159" y="232686"/>
                  </a:cubicBezTo>
                  <a:cubicBezTo>
                    <a:pt x="164159" y="232686"/>
                    <a:pt x="164523" y="232686"/>
                    <a:pt x="164523" y="232686"/>
                  </a:cubicBezTo>
                  <a:cubicBezTo>
                    <a:pt x="165251" y="232686"/>
                    <a:pt x="165979" y="232323"/>
                    <a:pt x="166708" y="231959"/>
                  </a:cubicBezTo>
                  <a:cubicBezTo>
                    <a:pt x="166708" y="231959"/>
                    <a:pt x="167072" y="231959"/>
                    <a:pt x="167072" y="231959"/>
                  </a:cubicBezTo>
                  <a:cubicBezTo>
                    <a:pt x="167072" y="231959"/>
                    <a:pt x="167072" y="231959"/>
                    <a:pt x="167072" y="231959"/>
                  </a:cubicBezTo>
                  <a:lnTo>
                    <a:pt x="342234" y="122887"/>
                  </a:lnTo>
                  <a:cubicBezTo>
                    <a:pt x="344418" y="121433"/>
                    <a:pt x="345511" y="119252"/>
                    <a:pt x="345511" y="116707"/>
                  </a:cubicBezTo>
                  <a:lnTo>
                    <a:pt x="345511" y="46174"/>
                  </a:lnTo>
                  <a:cubicBezTo>
                    <a:pt x="345511" y="42538"/>
                    <a:pt x="342962" y="39629"/>
                    <a:pt x="339684" y="38902"/>
                  </a:cubicBezTo>
                  <a:lnTo>
                    <a:pt x="135390" y="0"/>
                  </a:lnTo>
                  <a:cubicBezTo>
                    <a:pt x="134661" y="0"/>
                    <a:pt x="133933" y="0"/>
                    <a:pt x="133205" y="0"/>
                  </a:cubicBezTo>
                  <a:cubicBezTo>
                    <a:pt x="133205" y="0"/>
                    <a:pt x="133205" y="0"/>
                    <a:pt x="133205" y="0"/>
                  </a:cubicBezTo>
                  <a:cubicBezTo>
                    <a:pt x="133205" y="0"/>
                    <a:pt x="132841" y="0"/>
                    <a:pt x="132841" y="0"/>
                  </a:cubicBezTo>
                  <a:cubicBezTo>
                    <a:pt x="132112" y="0"/>
                    <a:pt x="131384" y="364"/>
                    <a:pt x="130656" y="727"/>
                  </a:cubicBezTo>
                  <a:cubicBezTo>
                    <a:pt x="130656" y="727"/>
                    <a:pt x="130291" y="727"/>
                    <a:pt x="130291" y="1091"/>
                  </a:cubicBezTo>
                  <a:cubicBezTo>
                    <a:pt x="129563" y="1454"/>
                    <a:pt x="129199" y="1818"/>
                    <a:pt x="128471" y="2545"/>
                  </a:cubicBezTo>
                  <a:lnTo>
                    <a:pt x="1742" y="147974"/>
                  </a:lnTo>
                  <a:cubicBezTo>
                    <a:pt x="286" y="149792"/>
                    <a:pt x="-443" y="151973"/>
                    <a:pt x="286" y="154155"/>
                  </a:cubicBezTo>
                  <a:cubicBezTo>
                    <a:pt x="650" y="156336"/>
                    <a:pt x="2107" y="158154"/>
                    <a:pt x="4291" y="159245"/>
                  </a:cubicBezTo>
                  <a:close/>
                  <a:moveTo>
                    <a:pt x="330580" y="112344"/>
                  </a:moveTo>
                  <a:lnTo>
                    <a:pt x="168528" y="213417"/>
                  </a:lnTo>
                  <a:lnTo>
                    <a:pt x="142309" y="15997"/>
                  </a:lnTo>
                  <a:lnTo>
                    <a:pt x="330580" y="51991"/>
                  </a:lnTo>
                  <a:lnTo>
                    <a:pt x="330580" y="112344"/>
                  </a:lnTo>
                  <a:close/>
                  <a:moveTo>
                    <a:pt x="128835" y="23996"/>
                  </a:moveTo>
                  <a:lnTo>
                    <a:pt x="153962" y="213053"/>
                  </a:lnTo>
                  <a:lnTo>
                    <a:pt x="19222" y="150155"/>
                  </a:lnTo>
                  <a:lnTo>
                    <a:pt x="128835" y="23996"/>
                  </a:lnTo>
                  <a:close/>
                </a:path>
              </a:pathLst>
            </a:custGeom>
            <a:grpFill/>
            <a:ln w="95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/>
            </a:p>
          </p:txBody>
        </p:sp>
        <p:sp>
          <p:nvSpPr>
            <p:cNvPr id="44" name="Freeform 27">
              <a:extLst>
                <a:ext uri="{FF2B5EF4-FFF2-40B4-BE49-F238E27FC236}">
                  <a16:creationId xmlns:a16="http://schemas.microsoft.com/office/drawing/2014/main" id="{ED47ED59-C49E-D4ED-06E1-F5E4E1BB211A}"/>
                </a:ext>
              </a:extLst>
            </p:cNvPr>
            <p:cNvSpPr/>
            <p:nvPr/>
          </p:nvSpPr>
          <p:spPr>
            <a:xfrm>
              <a:off x="185191" y="3035908"/>
              <a:ext cx="7183049" cy="12360599"/>
            </a:xfrm>
            <a:custGeom>
              <a:avLst/>
              <a:gdLst>
                <a:gd name="connsiteX0" fmla="*/ 2566162 w 2568523"/>
                <a:gd name="connsiteY0" fmla="*/ 2742788 h 4419916"/>
                <a:gd name="connsiteX1" fmla="*/ 2405567 w 2568523"/>
                <a:gd name="connsiteY1" fmla="*/ 2703886 h 4419916"/>
                <a:gd name="connsiteX2" fmla="*/ 2405567 w 2568523"/>
                <a:gd name="connsiteY2" fmla="*/ 2703886 h 4419916"/>
                <a:gd name="connsiteX3" fmla="*/ 2405567 w 2568523"/>
                <a:gd name="connsiteY3" fmla="*/ 2703886 h 4419916"/>
                <a:gd name="connsiteX4" fmla="*/ 2405203 w 2568523"/>
                <a:gd name="connsiteY4" fmla="*/ 2703886 h 4419916"/>
                <a:gd name="connsiteX5" fmla="*/ 2211105 w 2568523"/>
                <a:gd name="connsiteY5" fmla="*/ 2674800 h 4419916"/>
                <a:gd name="connsiteX6" fmla="*/ 1999163 w 2568523"/>
                <a:gd name="connsiteY6" fmla="*/ 2636625 h 4419916"/>
                <a:gd name="connsiteX7" fmla="*/ 1820723 w 2568523"/>
                <a:gd name="connsiteY7" fmla="*/ 2463565 h 4419916"/>
                <a:gd name="connsiteX8" fmla="*/ 1815261 w 2568523"/>
                <a:gd name="connsiteY8" fmla="*/ 2461384 h 4419916"/>
                <a:gd name="connsiteX9" fmla="*/ 1552700 w 2568523"/>
                <a:gd name="connsiteY9" fmla="*/ 2471200 h 4419916"/>
                <a:gd name="connsiteX10" fmla="*/ 1552700 w 2568523"/>
                <a:gd name="connsiteY10" fmla="*/ 2471200 h 4419916"/>
                <a:gd name="connsiteX11" fmla="*/ 1552700 w 2568523"/>
                <a:gd name="connsiteY11" fmla="*/ 2471200 h 4419916"/>
                <a:gd name="connsiteX12" fmla="*/ 1547602 w 2568523"/>
                <a:gd name="connsiteY12" fmla="*/ 2473381 h 4419916"/>
                <a:gd name="connsiteX13" fmla="*/ 1547602 w 2568523"/>
                <a:gd name="connsiteY13" fmla="*/ 2473381 h 4419916"/>
                <a:gd name="connsiteX14" fmla="*/ 1547602 w 2568523"/>
                <a:gd name="connsiteY14" fmla="*/ 2473381 h 4419916"/>
                <a:gd name="connsiteX15" fmla="*/ 1455469 w 2568523"/>
                <a:gd name="connsiteY15" fmla="*/ 2569728 h 4419916"/>
                <a:gd name="connsiteX16" fmla="*/ 1412134 w 2568523"/>
                <a:gd name="connsiteY16" fmla="*/ 2526463 h 4419916"/>
                <a:gd name="connsiteX17" fmla="*/ 1407036 w 2568523"/>
                <a:gd name="connsiteY17" fmla="*/ 2524282 h 4419916"/>
                <a:gd name="connsiteX18" fmla="*/ 1348041 w 2568523"/>
                <a:gd name="connsiteY18" fmla="*/ 2524282 h 4419916"/>
                <a:gd name="connsiteX19" fmla="*/ 1313446 w 2568523"/>
                <a:gd name="connsiteY19" fmla="*/ 2472291 h 4419916"/>
                <a:gd name="connsiteX20" fmla="*/ 1341487 w 2568523"/>
                <a:gd name="connsiteY20" fmla="*/ 2393395 h 4419916"/>
                <a:gd name="connsiteX21" fmla="*/ 1341487 w 2568523"/>
                <a:gd name="connsiteY21" fmla="*/ 2388669 h 4419916"/>
                <a:gd name="connsiteX22" fmla="*/ 1341487 w 2568523"/>
                <a:gd name="connsiteY22" fmla="*/ 2388669 h 4419916"/>
                <a:gd name="connsiteX23" fmla="*/ 1341122 w 2568523"/>
                <a:gd name="connsiteY23" fmla="*/ 2387942 h 4419916"/>
                <a:gd name="connsiteX24" fmla="*/ 1341122 w 2568523"/>
                <a:gd name="connsiteY24" fmla="*/ 2387942 h 4419916"/>
                <a:gd name="connsiteX25" fmla="*/ 1337845 w 2568523"/>
                <a:gd name="connsiteY25" fmla="*/ 2384670 h 4419916"/>
                <a:gd name="connsiteX26" fmla="*/ 1337845 w 2568523"/>
                <a:gd name="connsiteY26" fmla="*/ 2384670 h 4419916"/>
                <a:gd name="connsiteX27" fmla="*/ 1337845 w 2568523"/>
                <a:gd name="connsiteY27" fmla="*/ 2384670 h 4419916"/>
                <a:gd name="connsiteX28" fmla="*/ 1337845 w 2568523"/>
                <a:gd name="connsiteY28" fmla="*/ 2384670 h 4419916"/>
                <a:gd name="connsiteX29" fmla="*/ 1337117 w 2568523"/>
                <a:gd name="connsiteY29" fmla="*/ 2384306 h 4419916"/>
                <a:gd name="connsiteX30" fmla="*/ 1337117 w 2568523"/>
                <a:gd name="connsiteY30" fmla="*/ 2384306 h 4419916"/>
                <a:gd name="connsiteX31" fmla="*/ 1337117 w 2568523"/>
                <a:gd name="connsiteY31" fmla="*/ 2384306 h 4419916"/>
                <a:gd name="connsiteX32" fmla="*/ 1337117 w 2568523"/>
                <a:gd name="connsiteY32" fmla="*/ 2384306 h 4419916"/>
                <a:gd name="connsiteX33" fmla="*/ 1336024 w 2568523"/>
                <a:gd name="connsiteY33" fmla="*/ 2383943 h 4419916"/>
                <a:gd name="connsiteX34" fmla="*/ 1204198 w 2568523"/>
                <a:gd name="connsiteY34" fmla="*/ 2361401 h 4419916"/>
                <a:gd name="connsiteX35" fmla="*/ 1278487 w 2568523"/>
                <a:gd name="connsiteY35" fmla="*/ 2190159 h 4419916"/>
                <a:gd name="connsiteX36" fmla="*/ 1278123 w 2568523"/>
                <a:gd name="connsiteY36" fmla="*/ 2183978 h 4419916"/>
                <a:gd name="connsiteX37" fmla="*/ 1273024 w 2568523"/>
                <a:gd name="connsiteY37" fmla="*/ 2180342 h 4419916"/>
                <a:gd name="connsiteX38" fmla="*/ 1195094 w 2568523"/>
                <a:gd name="connsiteY38" fmla="*/ 2165799 h 4419916"/>
                <a:gd name="connsiteX39" fmla="*/ 1194001 w 2568523"/>
                <a:gd name="connsiteY39" fmla="*/ 2165799 h 4419916"/>
                <a:gd name="connsiteX40" fmla="*/ 1193637 w 2568523"/>
                <a:gd name="connsiteY40" fmla="*/ 2165799 h 4419916"/>
                <a:gd name="connsiteX41" fmla="*/ 1193273 w 2568523"/>
                <a:gd name="connsiteY41" fmla="*/ 2165799 h 4419916"/>
                <a:gd name="connsiteX42" fmla="*/ 1190724 w 2568523"/>
                <a:gd name="connsiteY42" fmla="*/ 2166163 h 4419916"/>
                <a:gd name="connsiteX43" fmla="*/ 1190360 w 2568523"/>
                <a:gd name="connsiteY43" fmla="*/ 2166527 h 4419916"/>
                <a:gd name="connsiteX44" fmla="*/ 1188539 w 2568523"/>
                <a:gd name="connsiteY44" fmla="*/ 2167617 h 4419916"/>
                <a:gd name="connsiteX45" fmla="*/ 1188175 w 2568523"/>
                <a:gd name="connsiteY45" fmla="*/ 2167981 h 4419916"/>
                <a:gd name="connsiteX46" fmla="*/ 1187810 w 2568523"/>
                <a:gd name="connsiteY46" fmla="*/ 2168344 h 4419916"/>
                <a:gd name="connsiteX47" fmla="*/ 1155036 w 2568523"/>
                <a:gd name="connsiteY47" fmla="*/ 2210519 h 4419916"/>
                <a:gd name="connsiteX48" fmla="*/ 1096406 w 2568523"/>
                <a:gd name="connsiteY48" fmla="*/ 2237423 h 4419916"/>
                <a:gd name="connsiteX49" fmla="*/ 1027215 w 2568523"/>
                <a:gd name="connsiteY49" fmla="*/ 2207246 h 4419916"/>
                <a:gd name="connsiteX50" fmla="*/ 1054527 w 2568523"/>
                <a:gd name="connsiteY50" fmla="*/ 2083632 h 4419916"/>
                <a:gd name="connsiteX51" fmla="*/ 1173972 w 2568523"/>
                <a:gd name="connsiteY51" fmla="*/ 1945474 h 4419916"/>
                <a:gd name="connsiteX52" fmla="*/ 1248990 w 2568523"/>
                <a:gd name="connsiteY52" fmla="*/ 1912753 h 4419916"/>
                <a:gd name="connsiteX53" fmla="*/ 1351683 w 2568523"/>
                <a:gd name="connsiteY53" fmla="*/ 1903664 h 4419916"/>
                <a:gd name="connsiteX54" fmla="*/ 1351683 w 2568523"/>
                <a:gd name="connsiteY54" fmla="*/ 2080360 h 4419916"/>
                <a:gd name="connsiteX55" fmla="*/ 1356053 w 2568523"/>
                <a:gd name="connsiteY55" fmla="*/ 2086904 h 4419916"/>
                <a:gd name="connsiteX56" fmla="*/ 1364065 w 2568523"/>
                <a:gd name="connsiteY56" fmla="*/ 2085450 h 4419916"/>
                <a:gd name="connsiteX57" fmla="*/ 1454013 w 2568523"/>
                <a:gd name="connsiteY57" fmla="*/ 2002919 h 4419916"/>
                <a:gd name="connsiteX58" fmla="*/ 1456198 w 2568523"/>
                <a:gd name="connsiteY58" fmla="*/ 1997465 h 4419916"/>
                <a:gd name="connsiteX59" fmla="*/ 1456198 w 2568523"/>
                <a:gd name="connsiteY59" fmla="*/ 1888757 h 4419916"/>
                <a:gd name="connsiteX60" fmla="*/ 1529030 w 2568523"/>
                <a:gd name="connsiteY60" fmla="*/ 1808771 h 4419916"/>
                <a:gd name="connsiteX61" fmla="*/ 1529030 w 2568523"/>
                <a:gd name="connsiteY61" fmla="*/ 1808771 h 4419916"/>
                <a:gd name="connsiteX62" fmla="*/ 1529394 w 2568523"/>
                <a:gd name="connsiteY62" fmla="*/ 1808408 h 4419916"/>
                <a:gd name="connsiteX63" fmla="*/ 1679064 w 2568523"/>
                <a:gd name="connsiteY63" fmla="*/ 1649527 h 4419916"/>
                <a:gd name="connsiteX64" fmla="*/ 1794504 w 2568523"/>
                <a:gd name="connsiteY64" fmla="*/ 1601535 h 4419916"/>
                <a:gd name="connsiteX65" fmla="*/ 1798145 w 2568523"/>
                <a:gd name="connsiteY65" fmla="*/ 1597899 h 4419916"/>
                <a:gd name="connsiteX66" fmla="*/ 1849492 w 2568523"/>
                <a:gd name="connsiteY66" fmla="*/ 1490282 h 4419916"/>
                <a:gd name="connsiteX67" fmla="*/ 1966388 w 2568523"/>
                <a:gd name="connsiteY67" fmla="*/ 1490282 h 4419916"/>
                <a:gd name="connsiteX68" fmla="*/ 1973671 w 2568523"/>
                <a:gd name="connsiteY68" fmla="*/ 1483011 h 4419916"/>
                <a:gd name="connsiteX69" fmla="*/ 1973671 w 2568523"/>
                <a:gd name="connsiteY69" fmla="*/ 1281228 h 4419916"/>
                <a:gd name="connsiteX70" fmla="*/ 2140457 w 2568523"/>
                <a:gd name="connsiteY70" fmla="*/ 1272503 h 4419916"/>
                <a:gd name="connsiteX71" fmla="*/ 2096030 w 2568523"/>
                <a:gd name="connsiteY71" fmla="*/ 1388118 h 4419916"/>
                <a:gd name="connsiteX72" fmla="*/ 2096758 w 2568523"/>
                <a:gd name="connsiteY72" fmla="*/ 1394663 h 4419916"/>
                <a:gd name="connsiteX73" fmla="*/ 2155024 w 2568523"/>
                <a:gd name="connsiteY73" fmla="*/ 1487010 h 4419916"/>
                <a:gd name="connsiteX74" fmla="*/ 2160486 w 2568523"/>
                <a:gd name="connsiteY74" fmla="*/ 1490282 h 4419916"/>
                <a:gd name="connsiteX75" fmla="*/ 2166313 w 2568523"/>
                <a:gd name="connsiteY75" fmla="*/ 1488101 h 4419916"/>
                <a:gd name="connsiteX76" fmla="*/ 2215110 w 2568523"/>
                <a:gd name="connsiteY76" fmla="*/ 1439382 h 4419916"/>
                <a:gd name="connsiteX77" fmla="*/ 2215839 w 2568523"/>
                <a:gd name="connsiteY77" fmla="*/ 1429929 h 4419916"/>
                <a:gd name="connsiteX78" fmla="*/ 2178330 w 2568523"/>
                <a:gd name="connsiteY78" fmla="*/ 1378302 h 4419916"/>
                <a:gd name="connsiteX79" fmla="*/ 2173960 w 2568523"/>
                <a:gd name="connsiteY79" fmla="*/ 1310314 h 4419916"/>
                <a:gd name="connsiteX80" fmla="*/ 2215839 w 2568523"/>
                <a:gd name="connsiteY80" fmla="*/ 1259050 h 4419916"/>
                <a:gd name="connsiteX81" fmla="*/ 2215110 w 2568523"/>
                <a:gd name="connsiteY81" fmla="*/ 1248870 h 4419916"/>
                <a:gd name="connsiteX82" fmla="*/ 2143371 w 2568523"/>
                <a:gd name="connsiteY82" fmla="*/ 1187063 h 4419916"/>
                <a:gd name="connsiteX83" fmla="*/ 2105498 w 2568523"/>
                <a:gd name="connsiteY83" fmla="*/ 1092171 h 4419916"/>
                <a:gd name="connsiteX84" fmla="*/ 2086197 w 2568523"/>
                <a:gd name="connsiteY84" fmla="*/ 986008 h 4419916"/>
                <a:gd name="connsiteX85" fmla="*/ 2082556 w 2568523"/>
                <a:gd name="connsiteY85" fmla="*/ 980918 h 4419916"/>
                <a:gd name="connsiteX86" fmla="*/ 1867700 w 2568523"/>
                <a:gd name="connsiteY86" fmla="*/ 854758 h 4419916"/>
                <a:gd name="connsiteX87" fmla="*/ 1944174 w 2568523"/>
                <a:gd name="connsiteY87" fmla="*/ 786770 h 4419916"/>
                <a:gd name="connsiteX88" fmla="*/ 2124798 w 2568523"/>
                <a:gd name="connsiteY88" fmla="*/ 862757 h 4419916"/>
                <a:gd name="connsiteX89" fmla="*/ 2132082 w 2568523"/>
                <a:gd name="connsiteY89" fmla="*/ 861666 h 4419916"/>
                <a:gd name="connsiteX90" fmla="*/ 2134631 w 2568523"/>
                <a:gd name="connsiteY90" fmla="*/ 854758 h 4419916"/>
                <a:gd name="connsiteX91" fmla="*/ 2111689 w 2568523"/>
                <a:gd name="connsiteY91" fmla="*/ 717691 h 4419916"/>
                <a:gd name="connsiteX92" fmla="*/ 2210012 w 2568523"/>
                <a:gd name="connsiteY92" fmla="*/ 717691 h 4419916"/>
                <a:gd name="connsiteX93" fmla="*/ 2215839 w 2568523"/>
                <a:gd name="connsiteY93" fmla="*/ 714783 h 4419916"/>
                <a:gd name="connsiteX94" fmla="*/ 2216931 w 2568523"/>
                <a:gd name="connsiteY94" fmla="*/ 708239 h 4419916"/>
                <a:gd name="connsiteX95" fmla="*/ 2187798 w 2568523"/>
                <a:gd name="connsiteY95" fmla="*/ 625708 h 4419916"/>
                <a:gd name="connsiteX96" fmla="*/ 2186706 w 2568523"/>
                <a:gd name="connsiteY96" fmla="*/ 623526 h 4419916"/>
                <a:gd name="connsiteX97" fmla="*/ 2122613 w 2568523"/>
                <a:gd name="connsiteY97" fmla="*/ 546085 h 4419916"/>
                <a:gd name="connsiteX98" fmla="*/ 2049781 w 2568523"/>
                <a:gd name="connsiteY98" fmla="*/ 468281 h 4419916"/>
                <a:gd name="connsiteX99" fmla="*/ 2047596 w 2568523"/>
                <a:gd name="connsiteY99" fmla="*/ 466827 h 4419916"/>
                <a:gd name="connsiteX100" fmla="*/ 1894284 w 2568523"/>
                <a:gd name="connsiteY100" fmla="*/ 395203 h 4419916"/>
                <a:gd name="connsiteX101" fmla="*/ 1837111 w 2568523"/>
                <a:gd name="connsiteY101" fmla="*/ 285768 h 4419916"/>
                <a:gd name="connsiteX102" fmla="*/ 1830556 w 2568523"/>
                <a:gd name="connsiteY102" fmla="*/ 281768 h 4419916"/>
                <a:gd name="connsiteX103" fmla="*/ 1830556 w 2568523"/>
                <a:gd name="connsiteY103" fmla="*/ 281768 h 4419916"/>
                <a:gd name="connsiteX104" fmla="*/ 1824001 w 2568523"/>
                <a:gd name="connsiteY104" fmla="*/ 285768 h 4419916"/>
                <a:gd name="connsiteX105" fmla="*/ 1736602 w 2568523"/>
                <a:gd name="connsiteY105" fmla="*/ 460646 h 4419916"/>
                <a:gd name="connsiteX106" fmla="*/ 1736966 w 2568523"/>
                <a:gd name="connsiteY106" fmla="*/ 467917 h 4419916"/>
                <a:gd name="connsiteX107" fmla="*/ 1743521 w 2568523"/>
                <a:gd name="connsiteY107" fmla="*/ 471189 h 4419916"/>
                <a:gd name="connsiteX108" fmla="*/ 1862238 w 2568523"/>
                <a:gd name="connsiteY108" fmla="*/ 467190 h 4419916"/>
                <a:gd name="connsiteX109" fmla="*/ 1710746 w 2568523"/>
                <a:gd name="connsiteY109" fmla="*/ 560992 h 4419916"/>
                <a:gd name="connsiteX110" fmla="*/ 1593122 w 2568523"/>
                <a:gd name="connsiteY110" fmla="*/ 420289 h 4419916"/>
                <a:gd name="connsiteX111" fmla="*/ 1592030 w 2568523"/>
                <a:gd name="connsiteY111" fmla="*/ 419562 h 4419916"/>
                <a:gd name="connsiteX112" fmla="*/ 1591666 w 2568523"/>
                <a:gd name="connsiteY112" fmla="*/ 419199 h 4419916"/>
                <a:gd name="connsiteX113" fmla="*/ 1586567 w 2568523"/>
                <a:gd name="connsiteY113" fmla="*/ 418108 h 4419916"/>
                <a:gd name="connsiteX114" fmla="*/ 1586203 w 2568523"/>
                <a:gd name="connsiteY114" fmla="*/ 418108 h 4419916"/>
                <a:gd name="connsiteX115" fmla="*/ 1585839 w 2568523"/>
                <a:gd name="connsiteY115" fmla="*/ 418472 h 4419916"/>
                <a:gd name="connsiteX116" fmla="*/ 1584747 w 2568523"/>
                <a:gd name="connsiteY116" fmla="*/ 418835 h 4419916"/>
                <a:gd name="connsiteX117" fmla="*/ 1321822 w 2568523"/>
                <a:gd name="connsiteY117" fmla="*/ 523907 h 4419916"/>
                <a:gd name="connsiteX118" fmla="*/ 1033406 w 2568523"/>
                <a:gd name="connsiteY118" fmla="*/ 240685 h 4419916"/>
                <a:gd name="connsiteX119" fmla="*/ 1033406 w 2568523"/>
                <a:gd name="connsiteY119" fmla="*/ 240685 h 4419916"/>
                <a:gd name="connsiteX120" fmla="*/ 1033042 w 2568523"/>
                <a:gd name="connsiteY120" fmla="*/ 240321 h 4419916"/>
                <a:gd name="connsiteX121" fmla="*/ 1032677 w 2568523"/>
                <a:gd name="connsiteY121" fmla="*/ 239958 h 4419916"/>
                <a:gd name="connsiteX122" fmla="*/ 1031585 w 2568523"/>
                <a:gd name="connsiteY122" fmla="*/ 239230 h 4419916"/>
                <a:gd name="connsiteX123" fmla="*/ 1030857 w 2568523"/>
                <a:gd name="connsiteY123" fmla="*/ 238867 h 4419916"/>
                <a:gd name="connsiteX124" fmla="*/ 1030128 w 2568523"/>
                <a:gd name="connsiteY124" fmla="*/ 238503 h 4419916"/>
                <a:gd name="connsiteX125" fmla="*/ 744990 w 2568523"/>
                <a:gd name="connsiteY125" fmla="*/ 170879 h 4419916"/>
                <a:gd name="connsiteX126" fmla="*/ 551984 w 2568523"/>
                <a:gd name="connsiteY126" fmla="*/ 2181 h 4419916"/>
                <a:gd name="connsiteX127" fmla="*/ 550892 w 2568523"/>
                <a:gd name="connsiteY127" fmla="*/ 1454 h 4419916"/>
                <a:gd name="connsiteX128" fmla="*/ 549799 w 2568523"/>
                <a:gd name="connsiteY128" fmla="*/ 727 h 4419916"/>
                <a:gd name="connsiteX129" fmla="*/ 548342 w 2568523"/>
                <a:gd name="connsiteY129" fmla="*/ 364 h 4419916"/>
                <a:gd name="connsiteX130" fmla="*/ 547250 w 2568523"/>
                <a:gd name="connsiteY130" fmla="*/ 0 h 4419916"/>
                <a:gd name="connsiteX131" fmla="*/ 546886 w 2568523"/>
                <a:gd name="connsiteY131" fmla="*/ 0 h 4419916"/>
                <a:gd name="connsiteX132" fmla="*/ 240626 w 2568523"/>
                <a:gd name="connsiteY132" fmla="*/ 0 h 4419916"/>
                <a:gd name="connsiteX133" fmla="*/ 234799 w 2568523"/>
                <a:gd name="connsiteY133" fmla="*/ 3272 h 4419916"/>
                <a:gd name="connsiteX134" fmla="*/ 234071 w 2568523"/>
                <a:gd name="connsiteY134" fmla="*/ 9816 h 4419916"/>
                <a:gd name="connsiteX135" fmla="*/ 304354 w 2568523"/>
                <a:gd name="connsiteY135" fmla="*/ 201419 h 4419916"/>
                <a:gd name="connsiteX136" fmla="*/ 122273 w 2568523"/>
                <a:gd name="connsiteY136" fmla="*/ 252683 h 4419916"/>
                <a:gd name="connsiteX137" fmla="*/ 117539 w 2568523"/>
                <a:gd name="connsiteY137" fmla="*/ 256682 h 4419916"/>
                <a:gd name="connsiteX138" fmla="*/ 39609 w 2568523"/>
                <a:gd name="connsiteY138" fmla="*/ 421744 h 4419916"/>
                <a:gd name="connsiteX139" fmla="*/ 39244 w 2568523"/>
                <a:gd name="connsiteY139" fmla="*/ 423198 h 4419916"/>
                <a:gd name="connsiteX140" fmla="*/ 279 w 2568523"/>
                <a:gd name="connsiteY140" fmla="*/ 588260 h 4419916"/>
                <a:gd name="connsiteX141" fmla="*/ 2100 w 2568523"/>
                <a:gd name="connsiteY141" fmla="*/ 594804 h 4419916"/>
                <a:gd name="connsiteX142" fmla="*/ 109163 w 2568523"/>
                <a:gd name="connsiteY142" fmla="*/ 711147 h 4419916"/>
                <a:gd name="connsiteX143" fmla="*/ 110984 w 2568523"/>
                <a:gd name="connsiteY143" fmla="*/ 712601 h 4419916"/>
                <a:gd name="connsiteX144" fmla="*/ 110984 w 2568523"/>
                <a:gd name="connsiteY144" fmla="*/ 712601 h 4419916"/>
                <a:gd name="connsiteX145" fmla="*/ 110984 w 2568523"/>
                <a:gd name="connsiteY145" fmla="*/ 712601 h 4419916"/>
                <a:gd name="connsiteX146" fmla="*/ 110984 w 2568523"/>
                <a:gd name="connsiteY146" fmla="*/ 712601 h 4419916"/>
                <a:gd name="connsiteX147" fmla="*/ 112805 w 2568523"/>
                <a:gd name="connsiteY147" fmla="*/ 713329 h 4419916"/>
                <a:gd name="connsiteX148" fmla="*/ 113533 w 2568523"/>
                <a:gd name="connsiteY148" fmla="*/ 713329 h 4419916"/>
                <a:gd name="connsiteX149" fmla="*/ 114262 w 2568523"/>
                <a:gd name="connsiteY149" fmla="*/ 713329 h 4419916"/>
                <a:gd name="connsiteX150" fmla="*/ 114990 w 2568523"/>
                <a:gd name="connsiteY150" fmla="*/ 713329 h 4419916"/>
                <a:gd name="connsiteX151" fmla="*/ 115718 w 2568523"/>
                <a:gd name="connsiteY151" fmla="*/ 713329 h 4419916"/>
                <a:gd name="connsiteX152" fmla="*/ 117903 w 2568523"/>
                <a:gd name="connsiteY152" fmla="*/ 712601 h 4419916"/>
                <a:gd name="connsiteX153" fmla="*/ 117903 w 2568523"/>
                <a:gd name="connsiteY153" fmla="*/ 712601 h 4419916"/>
                <a:gd name="connsiteX154" fmla="*/ 117903 w 2568523"/>
                <a:gd name="connsiteY154" fmla="*/ 712601 h 4419916"/>
                <a:gd name="connsiteX155" fmla="*/ 117903 w 2568523"/>
                <a:gd name="connsiteY155" fmla="*/ 712601 h 4419916"/>
                <a:gd name="connsiteX156" fmla="*/ 266481 w 2568523"/>
                <a:gd name="connsiteY156" fmla="*/ 626435 h 4419916"/>
                <a:gd name="connsiteX157" fmla="*/ 422342 w 2568523"/>
                <a:gd name="connsiteY157" fmla="*/ 650067 h 4419916"/>
                <a:gd name="connsiteX158" fmla="*/ 573834 w 2568523"/>
                <a:gd name="connsiteY158" fmla="*/ 777681 h 4419916"/>
                <a:gd name="connsiteX159" fmla="*/ 583302 w 2568523"/>
                <a:gd name="connsiteY159" fmla="*/ 1017275 h 4419916"/>
                <a:gd name="connsiteX160" fmla="*/ 584759 w 2568523"/>
                <a:gd name="connsiteY160" fmla="*/ 1021638 h 4419916"/>
                <a:gd name="connsiteX161" fmla="*/ 707481 w 2568523"/>
                <a:gd name="connsiteY161" fmla="*/ 1172520 h 4419916"/>
                <a:gd name="connsiteX162" fmla="*/ 559996 w 2568523"/>
                <a:gd name="connsiteY162" fmla="*/ 1376484 h 4419916"/>
                <a:gd name="connsiteX163" fmla="*/ 487163 w 2568523"/>
                <a:gd name="connsiteY163" fmla="*/ 1473558 h 4419916"/>
                <a:gd name="connsiteX164" fmla="*/ 485707 w 2568523"/>
                <a:gd name="connsiteY164" fmla="*/ 1477921 h 4419916"/>
                <a:gd name="connsiteX165" fmla="*/ 485707 w 2568523"/>
                <a:gd name="connsiteY165" fmla="*/ 1647709 h 4419916"/>
                <a:gd name="connsiteX166" fmla="*/ 486799 w 2568523"/>
                <a:gd name="connsiteY166" fmla="*/ 1651345 h 4419916"/>
                <a:gd name="connsiteX167" fmla="*/ 582938 w 2568523"/>
                <a:gd name="connsiteY167" fmla="*/ 1809862 h 4419916"/>
                <a:gd name="connsiteX168" fmla="*/ 582938 w 2568523"/>
                <a:gd name="connsiteY168" fmla="*/ 2026188 h 4419916"/>
                <a:gd name="connsiteX169" fmla="*/ 585123 w 2568523"/>
                <a:gd name="connsiteY169" fmla="*/ 2031278 h 4419916"/>
                <a:gd name="connsiteX170" fmla="*/ 652493 w 2568523"/>
                <a:gd name="connsiteY170" fmla="*/ 2098538 h 4419916"/>
                <a:gd name="connsiteX171" fmla="*/ 700562 w 2568523"/>
                <a:gd name="connsiteY171" fmla="*/ 2175616 h 4419916"/>
                <a:gd name="connsiteX172" fmla="*/ 702747 w 2568523"/>
                <a:gd name="connsiteY172" fmla="*/ 2177797 h 4419916"/>
                <a:gd name="connsiteX173" fmla="*/ 806533 w 2568523"/>
                <a:gd name="connsiteY173" fmla="*/ 2249421 h 4419916"/>
                <a:gd name="connsiteX174" fmla="*/ 806533 w 2568523"/>
                <a:gd name="connsiteY174" fmla="*/ 2249421 h 4419916"/>
                <a:gd name="connsiteX175" fmla="*/ 829475 w 2568523"/>
                <a:gd name="connsiteY175" fmla="*/ 2265418 h 4419916"/>
                <a:gd name="connsiteX176" fmla="*/ 1003909 w 2568523"/>
                <a:gd name="connsiteY176" fmla="*/ 2371945 h 4419916"/>
                <a:gd name="connsiteX177" fmla="*/ 1085845 w 2568523"/>
                <a:gd name="connsiteY177" fmla="*/ 2453748 h 4419916"/>
                <a:gd name="connsiteX178" fmla="*/ 1092036 w 2568523"/>
                <a:gd name="connsiteY178" fmla="*/ 2455930 h 4419916"/>
                <a:gd name="connsiteX179" fmla="*/ 1253724 w 2568523"/>
                <a:gd name="connsiteY179" fmla="*/ 2429026 h 4419916"/>
                <a:gd name="connsiteX180" fmla="*/ 1239886 w 2568523"/>
                <a:gd name="connsiteY180" fmla="*/ 2459929 h 4419916"/>
                <a:gd name="connsiteX181" fmla="*/ 1191452 w 2568523"/>
                <a:gd name="connsiteY181" fmla="*/ 2532280 h 4419916"/>
                <a:gd name="connsiteX182" fmla="*/ 1192545 w 2568523"/>
                <a:gd name="connsiteY182" fmla="*/ 2541733 h 4419916"/>
                <a:gd name="connsiteX183" fmla="*/ 1309076 w 2568523"/>
                <a:gd name="connsiteY183" fmla="*/ 2653350 h 4419916"/>
                <a:gd name="connsiteX184" fmla="*/ 1314539 w 2568523"/>
                <a:gd name="connsiteY184" fmla="*/ 2655531 h 4419916"/>
                <a:gd name="connsiteX185" fmla="*/ 1319637 w 2568523"/>
                <a:gd name="connsiteY185" fmla="*/ 2652622 h 4419916"/>
                <a:gd name="connsiteX186" fmla="*/ 1352047 w 2568523"/>
                <a:gd name="connsiteY186" fmla="*/ 2610812 h 4419916"/>
                <a:gd name="connsiteX187" fmla="*/ 1445637 w 2568523"/>
                <a:gd name="connsiteY187" fmla="*/ 2589724 h 4419916"/>
                <a:gd name="connsiteX188" fmla="*/ 1424515 w 2568523"/>
                <a:gd name="connsiteY188" fmla="*/ 2709340 h 4419916"/>
                <a:gd name="connsiteX189" fmla="*/ 1356417 w 2568523"/>
                <a:gd name="connsiteY189" fmla="*/ 2966749 h 4419916"/>
                <a:gd name="connsiteX190" fmla="*/ 1356053 w 2568523"/>
                <a:gd name="connsiteY190" fmla="*/ 2969294 h 4419916"/>
                <a:gd name="connsiteX191" fmla="*/ 1356053 w 2568523"/>
                <a:gd name="connsiteY191" fmla="*/ 2969294 h 4419916"/>
                <a:gd name="connsiteX192" fmla="*/ 1356053 w 2568523"/>
                <a:gd name="connsiteY192" fmla="*/ 2970021 h 4419916"/>
                <a:gd name="connsiteX193" fmla="*/ 1356417 w 2568523"/>
                <a:gd name="connsiteY193" fmla="*/ 2971839 h 4419916"/>
                <a:gd name="connsiteX194" fmla="*/ 1453648 w 2568523"/>
                <a:gd name="connsiteY194" fmla="*/ 3190346 h 4419916"/>
                <a:gd name="connsiteX195" fmla="*/ 1454013 w 2568523"/>
                <a:gd name="connsiteY195" fmla="*/ 3190709 h 4419916"/>
                <a:gd name="connsiteX196" fmla="*/ 1454741 w 2568523"/>
                <a:gd name="connsiteY196" fmla="*/ 3191436 h 4419916"/>
                <a:gd name="connsiteX197" fmla="*/ 1455469 w 2568523"/>
                <a:gd name="connsiteY197" fmla="*/ 3192527 h 4419916"/>
                <a:gd name="connsiteX198" fmla="*/ 1455833 w 2568523"/>
                <a:gd name="connsiteY198" fmla="*/ 3192890 h 4419916"/>
                <a:gd name="connsiteX199" fmla="*/ 1456562 w 2568523"/>
                <a:gd name="connsiteY199" fmla="*/ 3193254 h 4419916"/>
                <a:gd name="connsiteX200" fmla="*/ 1456926 w 2568523"/>
                <a:gd name="connsiteY200" fmla="*/ 3193618 h 4419916"/>
                <a:gd name="connsiteX201" fmla="*/ 1633544 w 2568523"/>
                <a:gd name="connsiteY201" fmla="*/ 3303053 h 4419916"/>
                <a:gd name="connsiteX202" fmla="*/ 1638278 w 2568523"/>
                <a:gd name="connsiteY202" fmla="*/ 3547373 h 4419916"/>
                <a:gd name="connsiteX203" fmla="*/ 1672145 w 2568523"/>
                <a:gd name="connsiteY203" fmla="*/ 3838231 h 4419916"/>
                <a:gd name="connsiteX204" fmla="*/ 1657579 w 2568523"/>
                <a:gd name="connsiteY204" fmla="*/ 4206530 h 4419916"/>
                <a:gd name="connsiteX205" fmla="*/ 1657579 w 2568523"/>
                <a:gd name="connsiteY205" fmla="*/ 4206893 h 4419916"/>
                <a:gd name="connsiteX206" fmla="*/ 1657579 w 2568523"/>
                <a:gd name="connsiteY206" fmla="*/ 4207621 h 4419916"/>
                <a:gd name="connsiteX207" fmla="*/ 1657943 w 2568523"/>
                <a:gd name="connsiteY207" fmla="*/ 4209802 h 4419916"/>
                <a:gd name="connsiteX208" fmla="*/ 1657943 w 2568523"/>
                <a:gd name="connsiteY208" fmla="*/ 4209802 h 4419916"/>
                <a:gd name="connsiteX209" fmla="*/ 1659400 w 2568523"/>
                <a:gd name="connsiteY209" fmla="*/ 4211983 h 4419916"/>
                <a:gd name="connsiteX210" fmla="*/ 1659764 w 2568523"/>
                <a:gd name="connsiteY210" fmla="*/ 4212347 h 4419916"/>
                <a:gd name="connsiteX211" fmla="*/ 1829827 w 2568523"/>
                <a:gd name="connsiteY211" fmla="*/ 4377409 h 4419916"/>
                <a:gd name="connsiteX212" fmla="*/ 1829827 w 2568523"/>
                <a:gd name="connsiteY212" fmla="*/ 4377409 h 4419916"/>
                <a:gd name="connsiteX213" fmla="*/ 1830192 w 2568523"/>
                <a:gd name="connsiteY213" fmla="*/ 4377409 h 4419916"/>
                <a:gd name="connsiteX214" fmla="*/ 1832012 w 2568523"/>
                <a:gd name="connsiteY214" fmla="*/ 4378499 h 4419916"/>
                <a:gd name="connsiteX215" fmla="*/ 1832377 w 2568523"/>
                <a:gd name="connsiteY215" fmla="*/ 4378863 h 4419916"/>
                <a:gd name="connsiteX216" fmla="*/ 1832741 w 2568523"/>
                <a:gd name="connsiteY216" fmla="*/ 4378863 h 4419916"/>
                <a:gd name="connsiteX217" fmla="*/ 1833105 w 2568523"/>
                <a:gd name="connsiteY217" fmla="*/ 4379226 h 4419916"/>
                <a:gd name="connsiteX218" fmla="*/ 2037400 w 2568523"/>
                <a:gd name="connsiteY218" fmla="*/ 4427945 h 4419916"/>
                <a:gd name="connsiteX219" fmla="*/ 2039220 w 2568523"/>
                <a:gd name="connsiteY219" fmla="*/ 4428309 h 4419916"/>
                <a:gd name="connsiteX220" fmla="*/ 2045775 w 2568523"/>
                <a:gd name="connsiteY220" fmla="*/ 4424309 h 4419916"/>
                <a:gd name="connsiteX221" fmla="*/ 2043954 w 2568523"/>
                <a:gd name="connsiteY221" fmla="*/ 4415584 h 4419916"/>
                <a:gd name="connsiteX222" fmla="*/ 1878625 w 2568523"/>
                <a:gd name="connsiteY222" fmla="*/ 4278881 h 4419916"/>
                <a:gd name="connsiteX223" fmla="*/ 1948180 w 2568523"/>
                <a:gd name="connsiteY223" fmla="*/ 4162901 h 4419916"/>
                <a:gd name="connsiteX224" fmla="*/ 1947816 w 2568523"/>
                <a:gd name="connsiteY224" fmla="*/ 4154902 h 4419916"/>
                <a:gd name="connsiteX225" fmla="*/ 1891735 w 2568523"/>
                <a:gd name="connsiteY225" fmla="*/ 4080370 h 4419916"/>
                <a:gd name="connsiteX226" fmla="*/ 1943446 w 2568523"/>
                <a:gd name="connsiteY226" fmla="*/ 3920762 h 4419916"/>
                <a:gd name="connsiteX227" fmla="*/ 2083648 w 2568523"/>
                <a:gd name="connsiteY227" fmla="*/ 3789149 h 4419916"/>
                <a:gd name="connsiteX228" fmla="*/ 2234411 w 2568523"/>
                <a:gd name="connsiteY228" fmla="*/ 3628813 h 4419916"/>
                <a:gd name="connsiteX229" fmla="*/ 2234411 w 2568523"/>
                <a:gd name="connsiteY229" fmla="*/ 3628813 h 4419916"/>
                <a:gd name="connsiteX230" fmla="*/ 2235503 w 2568523"/>
                <a:gd name="connsiteY230" fmla="*/ 3626996 h 4419916"/>
                <a:gd name="connsiteX231" fmla="*/ 2235503 w 2568523"/>
                <a:gd name="connsiteY231" fmla="*/ 3626632 h 4419916"/>
                <a:gd name="connsiteX232" fmla="*/ 2235868 w 2568523"/>
                <a:gd name="connsiteY232" fmla="*/ 3624814 h 4419916"/>
                <a:gd name="connsiteX233" fmla="*/ 2235868 w 2568523"/>
                <a:gd name="connsiteY233" fmla="*/ 3624087 h 4419916"/>
                <a:gd name="connsiteX234" fmla="*/ 2235868 w 2568523"/>
                <a:gd name="connsiteY234" fmla="*/ 3624087 h 4419916"/>
                <a:gd name="connsiteX235" fmla="*/ 2240602 w 2568523"/>
                <a:gd name="connsiteY235" fmla="*/ 3464115 h 4419916"/>
                <a:gd name="connsiteX236" fmla="*/ 2406295 w 2568523"/>
                <a:gd name="connsiteY236" fmla="*/ 3402672 h 4419916"/>
                <a:gd name="connsiteX237" fmla="*/ 2406660 w 2568523"/>
                <a:gd name="connsiteY237" fmla="*/ 3402308 h 4419916"/>
                <a:gd name="connsiteX238" fmla="*/ 2407024 w 2568523"/>
                <a:gd name="connsiteY238" fmla="*/ 3401944 h 4419916"/>
                <a:gd name="connsiteX239" fmla="*/ 2409209 w 2568523"/>
                <a:gd name="connsiteY239" fmla="*/ 3400127 h 4419916"/>
                <a:gd name="connsiteX240" fmla="*/ 2409209 w 2568523"/>
                <a:gd name="connsiteY240" fmla="*/ 3400127 h 4419916"/>
                <a:gd name="connsiteX241" fmla="*/ 2409209 w 2568523"/>
                <a:gd name="connsiteY241" fmla="*/ 3399763 h 4419916"/>
                <a:gd name="connsiteX242" fmla="*/ 2410301 w 2568523"/>
                <a:gd name="connsiteY242" fmla="*/ 3397582 h 4419916"/>
                <a:gd name="connsiteX243" fmla="*/ 2410301 w 2568523"/>
                <a:gd name="connsiteY243" fmla="*/ 3397218 h 4419916"/>
                <a:gd name="connsiteX244" fmla="*/ 2410301 w 2568523"/>
                <a:gd name="connsiteY244" fmla="*/ 3397218 h 4419916"/>
                <a:gd name="connsiteX245" fmla="*/ 2468203 w 2568523"/>
                <a:gd name="connsiteY245" fmla="*/ 3122721 h 4419916"/>
                <a:gd name="connsiteX246" fmla="*/ 2568711 w 2568523"/>
                <a:gd name="connsiteY246" fmla="*/ 3027102 h 4419916"/>
                <a:gd name="connsiteX247" fmla="*/ 2569076 w 2568523"/>
                <a:gd name="connsiteY247" fmla="*/ 3026738 h 4419916"/>
                <a:gd name="connsiteX248" fmla="*/ 2569804 w 2568523"/>
                <a:gd name="connsiteY248" fmla="*/ 3025284 h 4419916"/>
                <a:gd name="connsiteX249" fmla="*/ 2570532 w 2568523"/>
                <a:gd name="connsiteY249" fmla="*/ 3024193 h 4419916"/>
                <a:gd name="connsiteX250" fmla="*/ 2570896 w 2568523"/>
                <a:gd name="connsiteY250" fmla="*/ 3022739 h 4419916"/>
                <a:gd name="connsiteX251" fmla="*/ 2571261 w 2568523"/>
                <a:gd name="connsiteY251" fmla="*/ 3021648 h 4419916"/>
                <a:gd name="connsiteX252" fmla="*/ 2571261 w 2568523"/>
                <a:gd name="connsiteY252" fmla="*/ 2749696 h 4419916"/>
                <a:gd name="connsiteX253" fmla="*/ 2566162 w 2568523"/>
                <a:gd name="connsiteY253" fmla="*/ 2742788 h 4419916"/>
                <a:gd name="connsiteX254" fmla="*/ 1200556 w 2568523"/>
                <a:gd name="connsiteY254" fmla="*/ 2331225 h 4419916"/>
                <a:gd name="connsiteX255" fmla="*/ 1200556 w 2568523"/>
                <a:gd name="connsiteY255" fmla="*/ 2181069 h 4419916"/>
                <a:gd name="connsiteX256" fmla="*/ 1260643 w 2568523"/>
                <a:gd name="connsiteY256" fmla="*/ 2192340 h 4419916"/>
                <a:gd name="connsiteX257" fmla="*/ 1200556 w 2568523"/>
                <a:gd name="connsiteY257" fmla="*/ 2331225 h 4419916"/>
                <a:gd name="connsiteX258" fmla="*/ 1042146 w 2568523"/>
                <a:gd name="connsiteY258" fmla="*/ 2075270 h 4419916"/>
                <a:gd name="connsiteX259" fmla="*/ 1040689 w 2568523"/>
                <a:gd name="connsiteY259" fmla="*/ 2078542 h 4419916"/>
                <a:gd name="connsiteX260" fmla="*/ 1012649 w 2568523"/>
                <a:gd name="connsiteY260" fmla="*/ 2204701 h 4419916"/>
                <a:gd name="connsiteX261" fmla="*/ 821464 w 2568523"/>
                <a:gd name="connsiteY261" fmla="*/ 2234878 h 4419916"/>
                <a:gd name="connsiteX262" fmla="*/ 940180 w 2568523"/>
                <a:gd name="connsiteY262" fmla="*/ 1818951 h 4419916"/>
                <a:gd name="connsiteX263" fmla="*/ 1157585 w 2568523"/>
                <a:gd name="connsiteY263" fmla="*/ 1941112 h 4419916"/>
                <a:gd name="connsiteX264" fmla="*/ 1042146 w 2568523"/>
                <a:gd name="connsiteY264" fmla="*/ 2075270 h 4419916"/>
                <a:gd name="connsiteX265" fmla="*/ 636105 w 2568523"/>
                <a:gd name="connsiteY265" fmla="*/ 248320 h 4419916"/>
                <a:gd name="connsiteX266" fmla="*/ 267938 w 2568523"/>
                <a:gd name="connsiteY266" fmla="*/ 427197 h 4419916"/>
                <a:gd name="connsiteX267" fmla="*/ 318921 w 2568523"/>
                <a:gd name="connsiteY267" fmla="*/ 214144 h 4419916"/>
                <a:gd name="connsiteX268" fmla="*/ 636105 w 2568523"/>
                <a:gd name="connsiteY268" fmla="*/ 248320 h 4419916"/>
                <a:gd name="connsiteX269" fmla="*/ 652857 w 2568523"/>
                <a:gd name="connsiteY269" fmla="*/ 256682 h 4419916"/>
                <a:gd name="connsiteX270" fmla="*/ 575655 w 2568523"/>
                <a:gd name="connsiteY270" fmla="*/ 758775 h 4419916"/>
                <a:gd name="connsiteX271" fmla="*/ 269395 w 2568523"/>
                <a:gd name="connsiteY271" fmla="*/ 442831 h 4419916"/>
                <a:gd name="connsiteX272" fmla="*/ 652857 w 2568523"/>
                <a:gd name="connsiteY272" fmla="*/ 256682 h 4419916"/>
                <a:gd name="connsiteX273" fmla="*/ 1805064 w 2568523"/>
                <a:gd name="connsiteY273" fmla="*/ 519181 h 4419916"/>
                <a:gd name="connsiteX274" fmla="*/ 1846579 w 2568523"/>
                <a:gd name="connsiteY274" fmla="*/ 571535 h 4419916"/>
                <a:gd name="connsiteX275" fmla="*/ 1808706 w 2568523"/>
                <a:gd name="connsiteY275" fmla="*/ 659156 h 4419916"/>
                <a:gd name="connsiteX276" fmla="*/ 1720579 w 2568523"/>
                <a:gd name="connsiteY276" fmla="*/ 571899 h 4419916"/>
                <a:gd name="connsiteX277" fmla="*/ 1805064 w 2568523"/>
                <a:gd name="connsiteY277" fmla="*/ 519181 h 4419916"/>
                <a:gd name="connsiteX278" fmla="*/ 1242070 w 2568523"/>
                <a:gd name="connsiteY278" fmla="*/ 1899664 h 4419916"/>
                <a:gd name="connsiteX279" fmla="*/ 1169602 w 2568523"/>
                <a:gd name="connsiteY279" fmla="*/ 1931295 h 4419916"/>
                <a:gd name="connsiteX280" fmla="*/ 950741 w 2568523"/>
                <a:gd name="connsiteY280" fmla="*/ 1808408 h 4419916"/>
                <a:gd name="connsiteX281" fmla="*/ 1511186 w 2568523"/>
                <a:gd name="connsiteY281" fmla="*/ 1495736 h 4419916"/>
                <a:gd name="connsiteX282" fmla="*/ 1242070 w 2568523"/>
                <a:gd name="connsiteY282" fmla="*/ 1899664 h 4419916"/>
                <a:gd name="connsiteX283" fmla="*/ 1118620 w 2568523"/>
                <a:gd name="connsiteY283" fmla="*/ 1237963 h 4419916"/>
                <a:gd name="connsiteX284" fmla="*/ 1519198 w 2568523"/>
                <a:gd name="connsiteY284" fmla="*/ 1474285 h 4419916"/>
                <a:gd name="connsiteX285" fmla="*/ 948192 w 2568523"/>
                <a:gd name="connsiteY285" fmla="*/ 1793138 h 4419916"/>
                <a:gd name="connsiteX286" fmla="*/ 1118620 w 2568523"/>
                <a:gd name="connsiteY286" fmla="*/ 1237963 h 4419916"/>
                <a:gd name="connsiteX287" fmla="*/ 1728955 w 2568523"/>
                <a:gd name="connsiteY287" fmla="*/ 1219784 h 4419916"/>
                <a:gd name="connsiteX288" fmla="*/ 1132094 w 2568523"/>
                <a:gd name="connsiteY288" fmla="*/ 1219784 h 4419916"/>
                <a:gd name="connsiteX289" fmla="*/ 1448550 w 2568523"/>
                <a:gd name="connsiteY289" fmla="*/ 906385 h 4419916"/>
                <a:gd name="connsiteX290" fmla="*/ 1728955 w 2568523"/>
                <a:gd name="connsiteY290" fmla="*/ 1219784 h 4419916"/>
                <a:gd name="connsiteX291" fmla="*/ 1431070 w 2568523"/>
                <a:gd name="connsiteY291" fmla="*/ 902750 h 4419916"/>
                <a:gd name="connsiteX292" fmla="*/ 1119712 w 2568523"/>
                <a:gd name="connsiteY292" fmla="*/ 1211422 h 4419916"/>
                <a:gd name="connsiteX293" fmla="*/ 1078926 w 2568523"/>
                <a:gd name="connsiteY293" fmla="*/ 902750 h 4419916"/>
                <a:gd name="connsiteX294" fmla="*/ 1431070 w 2568523"/>
                <a:gd name="connsiteY294" fmla="*/ 902750 h 4419916"/>
                <a:gd name="connsiteX295" fmla="*/ 1084388 w 2568523"/>
                <a:gd name="connsiteY295" fmla="*/ 888207 h 4419916"/>
                <a:gd name="connsiteX296" fmla="*/ 1317816 w 2568523"/>
                <a:gd name="connsiteY296" fmla="*/ 547176 h 4419916"/>
                <a:gd name="connsiteX297" fmla="*/ 1438354 w 2568523"/>
                <a:gd name="connsiteY297" fmla="*/ 888207 h 4419916"/>
                <a:gd name="connsiteX298" fmla="*/ 1084388 w 2568523"/>
                <a:gd name="connsiteY298" fmla="*/ 888207 h 4419916"/>
                <a:gd name="connsiteX299" fmla="*/ 939088 w 2568523"/>
                <a:gd name="connsiteY299" fmla="*/ 1772778 h 4419916"/>
                <a:gd name="connsiteX300" fmla="*/ 914325 w 2568523"/>
                <a:gd name="connsiteY300" fmla="*/ 1556452 h 4419916"/>
                <a:gd name="connsiteX301" fmla="*/ 1091672 w 2568523"/>
                <a:gd name="connsiteY301" fmla="*/ 1276865 h 4419916"/>
                <a:gd name="connsiteX302" fmla="*/ 939088 w 2568523"/>
                <a:gd name="connsiteY302" fmla="*/ 1772778 h 4419916"/>
                <a:gd name="connsiteX303" fmla="*/ 1540683 w 2568523"/>
                <a:gd name="connsiteY303" fmla="*/ 1493918 h 4419916"/>
                <a:gd name="connsiteX304" fmla="*/ 1665226 w 2568523"/>
                <a:gd name="connsiteY304" fmla="*/ 1642982 h 4419916"/>
                <a:gd name="connsiteX305" fmla="*/ 1531943 w 2568523"/>
                <a:gd name="connsiteY305" fmla="*/ 1784412 h 4419916"/>
                <a:gd name="connsiteX306" fmla="*/ 1540683 w 2568523"/>
                <a:gd name="connsiteY306" fmla="*/ 1493918 h 4419916"/>
                <a:gd name="connsiteX307" fmla="*/ 1532307 w 2568523"/>
                <a:gd name="connsiteY307" fmla="*/ 1465196 h 4419916"/>
                <a:gd name="connsiteX308" fmla="*/ 1141198 w 2568523"/>
                <a:gd name="connsiteY308" fmla="*/ 1234327 h 4419916"/>
                <a:gd name="connsiteX309" fmla="*/ 1729683 w 2568523"/>
                <a:gd name="connsiteY309" fmla="*/ 1234327 h 4419916"/>
                <a:gd name="connsiteX310" fmla="*/ 1532307 w 2568523"/>
                <a:gd name="connsiteY310" fmla="*/ 1465196 h 4419916"/>
                <a:gd name="connsiteX311" fmla="*/ 1742064 w 2568523"/>
                <a:gd name="connsiteY311" fmla="*/ 1212150 h 4419916"/>
                <a:gd name="connsiteX312" fmla="*/ 1463845 w 2568523"/>
                <a:gd name="connsiteY312" fmla="*/ 901295 h 4419916"/>
                <a:gd name="connsiteX313" fmla="*/ 1844758 w 2568523"/>
                <a:gd name="connsiteY313" fmla="*/ 864938 h 4419916"/>
                <a:gd name="connsiteX314" fmla="*/ 1742064 w 2568523"/>
                <a:gd name="connsiteY314" fmla="*/ 1212150 h 4419916"/>
                <a:gd name="connsiteX315" fmla="*/ 1332383 w 2568523"/>
                <a:gd name="connsiteY315" fmla="*/ 545358 h 4419916"/>
                <a:gd name="connsiteX316" fmla="*/ 1613515 w 2568523"/>
                <a:gd name="connsiteY316" fmla="*/ 674426 h 4419916"/>
                <a:gd name="connsiteX317" fmla="*/ 1451099 w 2568523"/>
                <a:gd name="connsiteY317" fmla="*/ 880572 h 4419916"/>
                <a:gd name="connsiteX318" fmla="*/ 1332383 w 2568523"/>
                <a:gd name="connsiteY318" fmla="*/ 545358 h 4419916"/>
                <a:gd name="connsiteX319" fmla="*/ 1629539 w 2568523"/>
                <a:gd name="connsiteY319" fmla="*/ 654430 h 4419916"/>
                <a:gd name="connsiteX320" fmla="*/ 1598221 w 2568523"/>
                <a:gd name="connsiteY320" fmla="*/ 449375 h 4419916"/>
                <a:gd name="connsiteX321" fmla="*/ 1699093 w 2568523"/>
                <a:gd name="connsiteY321" fmla="*/ 570445 h 4419916"/>
                <a:gd name="connsiteX322" fmla="*/ 1629539 w 2568523"/>
                <a:gd name="connsiteY322" fmla="*/ 654430 h 4419916"/>
                <a:gd name="connsiteX323" fmla="*/ 1615700 w 2568523"/>
                <a:gd name="connsiteY323" fmla="*/ 659520 h 4419916"/>
                <a:gd name="connsiteX324" fmla="*/ 1338209 w 2568523"/>
                <a:gd name="connsiteY324" fmla="*/ 531906 h 4419916"/>
                <a:gd name="connsiteX325" fmla="*/ 1581469 w 2568523"/>
                <a:gd name="connsiteY325" fmla="*/ 434832 h 4419916"/>
                <a:gd name="connsiteX326" fmla="*/ 1615700 w 2568523"/>
                <a:gd name="connsiteY326" fmla="*/ 659520 h 4419916"/>
                <a:gd name="connsiteX327" fmla="*/ 1076377 w 2568523"/>
                <a:gd name="connsiteY327" fmla="*/ 874027 h 4419916"/>
                <a:gd name="connsiteX328" fmla="*/ 1036319 w 2568523"/>
                <a:gd name="connsiteY328" fmla="*/ 263590 h 4419916"/>
                <a:gd name="connsiteX329" fmla="*/ 1310169 w 2568523"/>
                <a:gd name="connsiteY329" fmla="*/ 532270 h 4419916"/>
                <a:gd name="connsiteX330" fmla="*/ 1076377 w 2568523"/>
                <a:gd name="connsiteY330" fmla="*/ 874027 h 4419916"/>
                <a:gd name="connsiteX331" fmla="*/ 668516 w 2568523"/>
                <a:gd name="connsiteY331" fmla="*/ 251228 h 4419916"/>
                <a:gd name="connsiteX332" fmla="*/ 1012649 w 2568523"/>
                <a:gd name="connsiteY332" fmla="*/ 252319 h 4419916"/>
                <a:gd name="connsiteX333" fmla="*/ 592042 w 2568523"/>
                <a:gd name="connsiteY333" fmla="*/ 749686 h 4419916"/>
                <a:gd name="connsiteX334" fmla="*/ 668516 w 2568523"/>
                <a:gd name="connsiteY334" fmla="*/ 251228 h 4419916"/>
                <a:gd name="connsiteX335" fmla="*/ 1022117 w 2568523"/>
                <a:gd name="connsiteY335" fmla="*/ 263590 h 4419916"/>
                <a:gd name="connsiteX336" fmla="*/ 1062903 w 2568523"/>
                <a:gd name="connsiteY336" fmla="*/ 886025 h 4419916"/>
                <a:gd name="connsiteX337" fmla="*/ 594227 w 2568523"/>
                <a:gd name="connsiteY337" fmla="*/ 770046 h 4419916"/>
                <a:gd name="connsiteX338" fmla="*/ 1022117 w 2568523"/>
                <a:gd name="connsiteY338" fmla="*/ 263590 h 4419916"/>
                <a:gd name="connsiteX339" fmla="*/ 1105874 w 2568523"/>
                <a:gd name="connsiteY339" fmla="*/ 1218330 h 4419916"/>
                <a:gd name="connsiteX340" fmla="*/ 734793 w 2568523"/>
                <a:gd name="connsiteY340" fmla="*/ 1167430 h 4419916"/>
                <a:gd name="connsiteX341" fmla="*/ 1065088 w 2568523"/>
                <a:gd name="connsiteY341" fmla="*/ 909294 h 4419916"/>
                <a:gd name="connsiteX342" fmla="*/ 1105874 w 2568523"/>
                <a:gd name="connsiteY342" fmla="*/ 1218330 h 4419916"/>
                <a:gd name="connsiteX343" fmla="*/ 1102232 w 2568523"/>
                <a:gd name="connsiteY343" fmla="*/ 1232510 h 4419916"/>
                <a:gd name="connsiteX344" fmla="*/ 907406 w 2568523"/>
                <a:gd name="connsiteY344" fmla="*/ 1539728 h 4419916"/>
                <a:gd name="connsiteX345" fmla="*/ 729695 w 2568523"/>
                <a:gd name="connsiteY345" fmla="*/ 1181246 h 4419916"/>
                <a:gd name="connsiteX346" fmla="*/ 1102232 w 2568523"/>
                <a:gd name="connsiteY346" fmla="*/ 1232510 h 4419916"/>
                <a:gd name="connsiteX347" fmla="*/ 927435 w 2568523"/>
                <a:gd name="connsiteY347" fmla="*/ 1801136 h 4419916"/>
                <a:gd name="connsiteX348" fmla="*/ 610978 w 2568523"/>
                <a:gd name="connsiteY348" fmla="*/ 1801136 h 4419916"/>
                <a:gd name="connsiteX349" fmla="*/ 900487 w 2568523"/>
                <a:gd name="connsiteY349" fmla="*/ 1568814 h 4419916"/>
                <a:gd name="connsiteX350" fmla="*/ 927435 w 2568523"/>
                <a:gd name="connsiteY350" fmla="*/ 1801136 h 4419916"/>
                <a:gd name="connsiteX351" fmla="*/ 1443452 w 2568523"/>
                <a:gd name="connsiteY351" fmla="*/ 1881122 h 4419916"/>
                <a:gd name="connsiteX352" fmla="*/ 1441631 w 2568523"/>
                <a:gd name="connsiteY352" fmla="*/ 1885849 h 4419916"/>
                <a:gd name="connsiteX353" fmla="*/ 1441631 w 2568523"/>
                <a:gd name="connsiteY353" fmla="*/ 1994193 h 4419916"/>
                <a:gd name="connsiteX354" fmla="*/ 1366250 w 2568523"/>
                <a:gd name="connsiteY354" fmla="*/ 2063272 h 4419916"/>
                <a:gd name="connsiteX355" fmla="*/ 1366250 w 2568523"/>
                <a:gd name="connsiteY355" fmla="*/ 1895302 h 4419916"/>
                <a:gd name="connsiteX356" fmla="*/ 1364065 w 2568523"/>
                <a:gd name="connsiteY356" fmla="*/ 1889848 h 4419916"/>
                <a:gd name="connsiteX357" fmla="*/ 1358602 w 2568523"/>
                <a:gd name="connsiteY357" fmla="*/ 1888030 h 4419916"/>
                <a:gd name="connsiteX358" fmla="*/ 1261735 w 2568523"/>
                <a:gd name="connsiteY358" fmla="*/ 1896392 h 4419916"/>
                <a:gd name="connsiteX359" fmla="*/ 1526117 w 2568523"/>
                <a:gd name="connsiteY359" fmla="*/ 1499372 h 4419916"/>
                <a:gd name="connsiteX360" fmla="*/ 1517377 w 2568523"/>
                <a:gd name="connsiteY360" fmla="*/ 1800046 h 4419916"/>
                <a:gd name="connsiteX361" fmla="*/ 1443452 w 2568523"/>
                <a:gd name="connsiteY361" fmla="*/ 1881122 h 4419916"/>
                <a:gd name="connsiteX362" fmla="*/ 1786128 w 2568523"/>
                <a:gd name="connsiteY362" fmla="*/ 1589174 h 4419916"/>
                <a:gd name="connsiteX363" fmla="*/ 1676879 w 2568523"/>
                <a:gd name="connsiteY363" fmla="*/ 1634620 h 4419916"/>
                <a:gd name="connsiteX364" fmla="*/ 1543232 w 2568523"/>
                <a:gd name="connsiteY364" fmla="*/ 1474649 h 4419916"/>
                <a:gd name="connsiteX365" fmla="*/ 1742793 w 2568523"/>
                <a:gd name="connsiteY365" fmla="*/ 1240872 h 4419916"/>
                <a:gd name="connsiteX366" fmla="*/ 1836746 w 2568523"/>
                <a:gd name="connsiteY366" fmla="*/ 1482647 h 4419916"/>
                <a:gd name="connsiteX367" fmla="*/ 1786128 w 2568523"/>
                <a:gd name="connsiteY367" fmla="*/ 1589174 h 4419916"/>
                <a:gd name="connsiteX368" fmla="*/ 1849856 w 2568523"/>
                <a:gd name="connsiteY368" fmla="*/ 1475739 h 4419916"/>
                <a:gd name="connsiteX369" fmla="*/ 1756995 w 2568523"/>
                <a:gd name="connsiteY369" fmla="*/ 1236872 h 4419916"/>
                <a:gd name="connsiteX370" fmla="*/ 1959105 w 2568523"/>
                <a:gd name="connsiteY370" fmla="*/ 1280137 h 4419916"/>
                <a:gd name="connsiteX371" fmla="*/ 1959105 w 2568523"/>
                <a:gd name="connsiteY371" fmla="*/ 1475739 h 4419916"/>
                <a:gd name="connsiteX372" fmla="*/ 1849856 w 2568523"/>
                <a:gd name="connsiteY372" fmla="*/ 1475739 h 4419916"/>
                <a:gd name="connsiteX373" fmla="*/ 2071631 w 2568523"/>
                <a:gd name="connsiteY373" fmla="*/ 992552 h 4419916"/>
                <a:gd name="connsiteX374" fmla="*/ 2090567 w 2568523"/>
                <a:gd name="connsiteY374" fmla="*/ 1096170 h 4419916"/>
                <a:gd name="connsiteX375" fmla="*/ 2090931 w 2568523"/>
                <a:gd name="connsiteY375" fmla="*/ 1097624 h 4419916"/>
                <a:gd name="connsiteX376" fmla="*/ 2129897 w 2568523"/>
                <a:gd name="connsiteY376" fmla="*/ 1194698 h 4419916"/>
                <a:gd name="connsiteX377" fmla="*/ 2131718 w 2568523"/>
                <a:gd name="connsiteY377" fmla="*/ 1197607 h 4419916"/>
                <a:gd name="connsiteX378" fmla="*/ 2199452 w 2568523"/>
                <a:gd name="connsiteY378" fmla="*/ 1256142 h 4419916"/>
                <a:gd name="connsiteX379" fmla="*/ 2160122 w 2568523"/>
                <a:gd name="connsiteY379" fmla="*/ 1303770 h 4419916"/>
                <a:gd name="connsiteX380" fmla="*/ 2158665 w 2568523"/>
                <a:gd name="connsiteY380" fmla="*/ 1308860 h 4419916"/>
                <a:gd name="connsiteX381" fmla="*/ 2163400 w 2568523"/>
                <a:gd name="connsiteY381" fmla="*/ 1381574 h 4419916"/>
                <a:gd name="connsiteX382" fmla="*/ 2164856 w 2568523"/>
                <a:gd name="connsiteY382" fmla="*/ 1385210 h 4419916"/>
                <a:gd name="connsiteX383" fmla="*/ 2200180 w 2568523"/>
                <a:gd name="connsiteY383" fmla="*/ 1433565 h 4419916"/>
                <a:gd name="connsiteX384" fmla="*/ 2162307 w 2568523"/>
                <a:gd name="connsiteY384" fmla="*/ 1471376 h 4419916"/>
                <a:gd name="connsiteX385" fmla="*/ 2110960 w 2568523"/>
                <a:gd name="connsiteY385" fmla="*/ 1389936 h 4419916"/>
                <a:gd name="connsiteX386" fmla="*/ 2158301 w 2568523"/>
                <a:gd name="connsiteY386" fmla="*/ 1267049 h 4419916"/>
                <a:gd name="connsiteX387" fmla="*/ 2157573 w 2568523"/>
                <a:gd name="connsiteY387" fmla="*/ 1260141 h 4419916"/>
                <a:gd name="connsiteX388" fmla="*/ 2151382 w 2568523"/>
                <a:gd name="connsiteY388" fmla="*/ 1257233 h 4419916"/>
                <a:gd name="connsiteX389" fmla="*/ 1967481 w 2568523"/>
                <a:gd name="connsiteY389" fmla="*/ 1267049 h 4419916"/>
                <a:gd name="connsiteX390" fmla="*/ 1754810 w 2568523"/>
                <a:gd name="connsiteY390" fmla="*/ 1221602 h 4419916"/>
                <a:gd name="connsiteX391" fmla="*/ 1859324 w 2568523"/>
                <a:gd name="connsiteY391" fmla="*/ 867847 h 4419916"/>
                <a:gd name="connsiteX392" fmla="*/ 2071631 w 2568523"/>
                <a:gd name="connsiteY392" fmla="*/ 992552 h 4419916"/>
                <a:gd name="connsiteX393" fmla="*/ 2117515 w 2568523"/>
                <a:gd name="connsiteY393" fmla="*/ 844942 h 4419916"/>
                <a:gd name="connsiteX394" fmla="*/ 1953642 w 2568523"/>
                <a:gd name="connsiteY394" fmla="*/ 776227 h 4419916"/>
                <a:gd name="connsiteX395" fmla="*/ 2057064 w 2568523"/>
                <a:gd name="connsiteY395" fmla="*/ 641705 h 4419916"/>
                <a:gd name="connsiteX396" fmla="*/ 2095665 w 2568523"/>
                <a:gd name="connsiteY396" fmla="*/ 713692 h 4419916"/>
                <a:gd name="connsiteX397" fmla="*/ 2117515 w 2568523"/>
                <a:gd name="connsiteY397" fmla="*/ 844942 h 4419916"/>
                <a:gd name="connsiteX398" fmla="*/ 2199452 w 2568523"/>
                <a:gd name="connsiteY398" fmla="*/ 703876 h 4419916"/>
                <a:gd name="connsiteX399" fmla="*/ 2107319 w 2568523"/>
                <a:gd name="connsiteY399" fmla="*/ 703876 h 4419916"/>
                <a:gd name="connsiteX400" fmla="*/ 2067261 w 2568523"/>
                <a:gd name="connsiteY400" fmla="*/ 628616 h 4419916"/>
                <a:gd name="connsiteX401" fmla="*/ 2117879 w 2568523"/>
                <a:gd name="connsiteY401" fmla="*/ 562810 h 4419916"/>
                <a:gd name="connsiteX402" fmla="*/ 2174324 w 2568523"/>
                <a:gd name="connsiteY402" fmla="*/ 632252 h 4419916"/>
                <a:gd name="connsiteX403" fmla="*/ 2199452 w 2568523"/>
                <a:gd name="connsiteY403" fmla="*/ 703876 h 4419916"/>
                <a:gd name="connsiteX404" fmla="*/ 1754810 w 2568523"/>
                <a:gd name="connsiteY404" fmla="*/ 455919 h 4419916"/>
                <a:gd name="connsiteX405" fmla="*/ 1830556 w 2568523"/>
                <a:gd name="connsiteY405" fmla="*/ 304673 h 4419916"/>
                <a:gd name="connsiteX406" fmla="*/ 1882267 w 2568523"/>
                <a:gd name="connsiteY406" fmla="*/ 403565 h 4419916"/>
                <a:gd name="connsiteX407" fmla="*/ 1885544 w 2568523"/>
                <a:gd name="connsiteY407" fmla="*/ 406837 h 4419916"/>
                <a:gd name="connsiteX408" fmla="*/ 2039949 w 2568523"/>
                <a:gd name="connsiteY408" fmla="*/ 479188 h 4419916"/>
                <a:gd name="connsiteX409" fmla="*/ 2107683 w 2568523"/>
                <a:gd name="connsiteY409" fmla="*/ 551175 h 4419916"/>
                <a:gd name="connsiteX410" fmla="*/ 2058521 w 2568523"/>
                <a:gd name="connsiteY410" fmla="*/ 615164 h 4419916"/>
                <a:gd name="connsiteX411" fmla="*/ 1893920 w 2568523"/>
                <a:gd name="connsiteY411" fmla="*/ 453011 h 4419916"/>
                <a:gd name="connsiteX412" fmla="*/ 1893556 w 2568523"/>
                <a:gd name="connsiteY412" fmla="*/ 452647 h 4419916"/>
                <a:gd name="connsiteX413" fmla="*/ 1892099 w 2568523"/>
                <a:gd name="connsiteY413" fmla="*/ 451557 h 4419916"/>
                <a:gd name="connsiteX414" fmla="*/ 1891371 w 2568523"/>
                <a:gd name="connsiteY414" fmla="*/ 451193 h 4419916"/>
                <a:gd name="connsiteX415" fmla="*/ 1889550 w 2568523"/>
                <a:gd name="connsiteY415" fmla="*/ 450829 h 4419916"/>
                <a:gd name="connsiteX416" fmla="*/ 1888822 w 2568523"/>
                <a:gd name="connsiteY416" fmla="*/ 450829 h 4419916"/>
                <a:gd name="connsiteX417" fmla="*/ 1888822 w 2568523"/>
                <a:gd name="connsiteY417" fmla="*/ 450829 h 4419916"/>
                <a:gd name="connsiteX418" fmla="*/ 1754810 w 2568523"/>
                <a:gd name="connsiteY418" fmla="*/ 455919 h 4419916"/>
                <a:gd name="connsiteX419" fmla="*/ 1887729 w 2568523"/>
                <a:gd name="connsiteY419" fmla="*/ 467917 h 4419916"/>
                <a:gd name="connsiteX420" fmla="*/ 2049417 w 2568523"/>
                <a:gd name="connsiteY420" fmla="*/ 626798 h 4419916"/>
                <a:gd name="connsiteX421" fmla="*/ 2049417 w 2568523"/>
                <a:gd name="connsiteY421" fmla="*/ 627162 h 4419916"/>
                <a:gd name="connsiteX422" fmla="*/ 1936891 w 2568523"/>
                <a:gd name="connsiteY422" fmla="*/ 774045 h 4419916"/>
                <a:gd name="connsiteX423" fmla="*/ 1851677 w 2568523"/>
                <a:gd name="connsiteY423" fmla="*/ 849668 h 4419916"/>
                <a:gd name="connsiteX424" fmla="*/ 1464937 w 2568523"/>
                <a:gd name="connsiteY424" fmla="*/ 886752 h 4419916"/>
                <a:gd name="connsiteX425" fmla="*/ 1630631 w 2568523"/>
                <a:gd name="connsiteY425" fmla="*/ 676244 h 4419916"/>
                <a:gd name="connsiteX426" fmla="*/ 1709290 w 2568523"/>
                <a:gd name="connsiteY426" fmla="*/ 580988 h 4419916"/>
                <a:gd name="connsiteX427" fmla="*/ 1805793 w 2568523"/>
                <a:gd name="connsiteY427" fmla="*/ 676608 h 4419916"/>
                <a:gd name="connsiteX428" fmla="*/ 1812348 w 2568523"/>
                <a:gd name="connsiteY428" fmla="*/ 678426 h 4419916"/>
                <a:gd name="connsiteX429" fmla="*/ 1817810 w 2568523"/>
                <a:gd name="connsiteY429" fmla="*/ 674063 h 4419916"/>
                <a:gd name="connsiteX430" fmla="*/ 1861510 w 2568523"/>
                <a:gd name="connsiteY430" fmla="*/ 572626 h 4419916"/>
                <a:gd name="connsiteX431" fmla="*/ 1860417 w 2568523"/>
                <a:gd name="connsiteY431" fmla="*/ 565355 h 4419916"/>
                <a:gd name="connsiteX432" fmla="*/ 1817446 w 2568523"/>
                <a:gd name="connsiteY432" fmla="*/ 511182 h 4419916"/>
                <a:gd name="connsiteX433" fmla="*/ 1887729 w 2568523"/>
                <a:gd name="connsiteY433" fmla="*/ 467917 h 4419916"/>
                <a:gd name="connsiteX434" fmla="*/ 739527 w 2568523"/>
                <a:gd name="connsiteY434" fmla="*/ 184331 h 4419916"/>
                <a:gd name="connsiteX435" fmla="*/ 964943 w 2568523"/>
                <a:gd name="connsiteY435" fmla="*/ 237776 h 4419916"/>
                <a:gd name="connsiteX436" fmla="*/ 662689 w 2568523"/>
                <a:gd name="connsiteY436" fmla="*/ 236685 h 4419916"/>
                <a:gd name="connsiteX437" fmla="*/ 330938 w 2568523"/>
                <a:gd name="connsiteY437" fmla="*/ 201055 h 4419916"/>
                <a:gd name="connsiteX438" fmla="*/ 546522 w 2568523"/>
                <a:gd name="connsiteY438" fmla="*/ 17088 h 4419916"/>
                <a:gd name="connsiteX439" fmla="*/ 736250 w 2568523"/>
                <a:gd name="connsiteY439" fmla="*/ 182513 h 4419916"/>
                <a:gd name="connsiteX440" fmla="*/ 739527 w 2568523"/>
                <a:gd name="connsiteY440" fmla="*/ 184331 h 4419916"/>
                <a:gd name="connsiteX441" fmla="*/ 250822 w 2568523"/>
                <a:gd name="connsiteY441" fmla="*/ 14543 h 4419916"/>
                <a:gd name="connsiteX442" fmla="*/ 526857 w 2568523"/>
                <a:gd name="connsiteY442" fmla="*/ 14543 h 4419916"/>
                <a:gd name="connsiteX443" fmla="*/ 316371 w 2568523"/>
                <a:gd name="connsiteY443" fmla="*/ 193784 h 4419916"/>
                <a:gd name="connsiteX444" fmla="*/ 250822 w 2568523"/>
                <a:gd name="connsiteY444" fmla="*/ 14543 h 4419916"/>
                <a:gd name="connsiteX445" fmla="*/ 128828 w 2568523"/>
                <a:gd name="connsiteY445" fmla="*/ 265771 h 4419916"/>
                <a:gd name="connsiteX446" fmla="*/ 303262 w 2568523"/>
                <a:gd name="connsiteY446" fmla="*/ 216689 h 4419916"/>
                <a:gd name="connsiteX447" fmla="*/ 251915 w 2568523"/>
                <a:gd name="connsiteY447" fmla="*/ 431560 h 4419916"/>
                <a:gd name="connsiteX448" fmla="*/ 70926 w 2568523"/>
                <a:gd name="connsiteY448" fmla="*/ 388295 h 4419916"/>
                <a:gd name="connsiteX449" fmla="*/ 128828 w 2568523"/>
                <a:gd name="connsiteY449" fmla="*/ 265771 h 4419916"/>
                <a:gd name="connsiteX450" fmla="*/ 52718 w 2568523"/>
                <a:gd name="connsiteY450" fmla="*/ 427197 h 4419916"/>
                <a:gd name="connsiteX451" fmla="*/ 64736 w 2568523"/>
                <a:gd name="connsiteY451" fmla="*/ 402111 h 4419916"/>
                <a:gd name="connsiteX452" fmla="*/ 246452 w 2568523"/>
                <a:gd name="connsiteY452" fmla="*/ 445739 h 4419916"/>
                <a:gd name="connsiteX453" fmla="*/ 112441 w 2568523"/>
                <a:gd name="connsiteY453" fmla="*/ 694059 h 4419916"/>
                <a:gd name="connsiteX454" fmla="*/ 14846 w 2568523"/>
                <a:gd name="connsiteY454" fmla="*/ 587896 h 4419916"/>
                <a:gd name="connsiteX455" fmla="*/ 52718 w 2568523"/>
                <a:gd name="connsiteY455" fmla="*/ 427197 h 4419916"/>
                <a:gd name="connsiteX456" fmla="*/ 426348 w 2568523"/>
                <a:gd name="connsiteY456" fmla="*/ 635888 h 4419916"/>
                <a:gd name="connsiteX457" fmla="*/ 265753 w 2568523"/>
                <a:gd name="connsiteY457" fmla="*/ 611528 h 4419916"/>
                <a:gd name="connsiteX458" fmla="*/ 261019 w 2568523"/>
                <a:gd name="connsiteY458" fmla="*/ 612255 h 4419916"/>
                <a:gd name="connsiteX459" fmla="*/ 132470 w 2568523"/>
                <a:gd name="connsiteY459" fmla="*/ 686788 h 4419916"/>
                <a:gd name="connsiteX460" fmla="*/ 258834 w 2568523"/>
                <a:gd name="connsiteY460" fmla="*/ 452284 h 4419916"/>
                <a:gd name="connsiteX461" fmla="*/ 475146 w 2568523"/>
                <a:gd name="connsiteY461" fmla="*/ 675517 h 4419916"/>
                <a:gd name="connsiteX462" fmla="*/ 429626 w 2568523"/>
                <a:gd name="connsiteY462" fmla="*/ 637342 h 4419916"/>
                <a:gd name="connsiteX463" fmla="*/ 426348 w 2568523"/>
                <a:gd name="connsiteY463" fmla="*/ 635888 h 4419916"/>
                <a:gd name="connsiteX464" fmla="*/ 597504 w 2568523"/>
                <a:gd name="connsiteY464" fmla="*/ 1014366 h 4419916"/>
                <a:gd name="connsiteX465" fmla="*/ 588400 w 2568523"/>
                <a:gd name="connsiteY465" fmla="*/ 783862 h 4419916"/>
                <a:gd name="connsiteX466" fmla="*/ 1054527 w 2568523"/>
                <a:gd name="connsiteY466" fmla="*/ 899114 h 4419916"/>
                <a:gd name="connsiteX467" fmla="*/ 718042 w 2568523"/>
                <a:gd name="connsiteY467" fmla="*/ 1162340 h 4419916"/>
                <a:gd name="connsiteX468" fmla="*/ 597504 w 2568523"/>
                <a:gd name="connsiteY468" fmla="*/ 1014366 h 4419916"/>
                <a:gd name="connsiteX469" fmla="*/ 715857 w 2568523"/>
                <a:gd name="connsiteY469" fmla="*/ 1186336 h 4419916"/>
                <a:gd name="connsiteX470" fmla="*/ 891019 w 2568523"/>
                <a:gd name="connsiteY470" fmla="*/ 1539728 h 4419916"/>
                <a:gd name="connsiteX471" fmla="*/ 565822 w 2568523"/>
                <a:gd name="connsiteY471" fmla="*/ 1393936 h 4419916"/>
                <a:gd name="connsiteX472" fmla="*/ 572013 w 2568523"/>
                <a:gd name="connsiteY472" fmla="*/ 1385573 h 4419916"/>
                <a:gd name="connsiteX473" fmla="*/ 715857 w 2568523"/>
                <a:gd name="connsiteY473" fmla="*/ 1186336 h 4419916"/>
                <a:gd name="connsiteX474" fmla="*/ 500637 w 2568523"/>
                <a:gd name="connsiteY474" fmla="*/ 1645891 h 4419916"/>
                <a:gd name="connsiteX475" fmla="*/ 500637 w 2568523"/>
                <a:gd name="connsiteY475" fmla="*/ 1480466 h 4419916"/>
                <a:gd name="connsiteX476" fmla="*/ 557082 w 2568523"/>
                <a:gd name="connsiteY476" fmla="*/ 1405570 h 4419916"/>
                <a:gd name="connsiteX477" fmla="*/ 892839 w 2568523"/>
                <a:gd name="connsiteY477" fmla="*/ 1556452 h 4419916"/>
                <a:gd name="connsiteX478" fmla="*/ 592406 w 2568523"/>
                <a:gd name="connsiteY478" fmla="*/ 1797501 h 4419916"/>
                <a:gd name="connsiteX479" fmla="*/ 500637 w 2568523"/>
                <a:gd name="connsiteY479" fmla="*/ 1645891 h 4419916"/>
                <a:gd name="connsiteX480" fmla="*/ 664874 w 2568523"/>
                <a:gd name="connsiteY480" fmla="*/ 2090903 h 4419916"/>
                <a:gd name="connsiteX481" fmla="*/ 663782 w 2568523"/>
                <a:gd name="connsiteY481" fmla="*/ 2089449 h 4419916"/>
                <a:gd name="connsiteX482" fmla="*/ 597868 w 2568523"/>
                <a:gd name="connsiteY482" fmla="*/ 2023642 h 4419916"/>
                <a:gd name="connsiteX483" fmla="*/ 597868 w 2568523"/>
                <a:gd name="connsiteY483" fmla="*/ 1815316 h 4419916"/>
                <a:gd name="connsiteX484" fmla="*/ 925978 w 2568523"/>
                <a:gd name="connsiteY484" fmla="*/ 1815316 h 4419916"/>
                <a:gd name="connsiteX485" fmla="*/ 806533 w 2568523"/>
                <a:gd name="connsiteY485" fmla="*/ 2231969 h 4419916"/>
                <a:gd name="connsiteX486" fmla="*/ 712579 w 2568523"/>
                <a:gd name="connsiteY486" fmla="*/ 2166890 h 4419916"/>
                <a:gd name="connsiteX487" fmla="*/ 664874 w 2568523"/>
                <a:gd name="connsiteY487" fmla="*/ 2090903 h 4419916"/>
                <a:gd name="connsiteX488" fmla="*/ 829839 w 2568523"/>
                <a:gd name="connsiteY488" fmla="*/ 2248330 h 4419916"/>
                <a:gd name="connsiteX489" fmla="*/ 1010464 w 2568523"/>
                <a:gd name="connsiteY489" fmla="*/ 2219608 h 4419916"/>
                <a:gd name="connsiteX490" fmla="*/ 1002088 w 2568523"/>
                <a:gd name="connsiteY490" fmla="*/ 2353766 h 4419916"/>
                <a:gd name="connsiteX491" fmla="*/ 837851 w 2568523"/>
                <a:gd name="connsiteY491" fmla="*/ 2253420 h 4419916"/>
                <a:gd name="connsiteX492" fmla="*/ 829839 w 2568523"/>
                <a:gd name="connsiteY492" fmla="*/ 2248330 h 4419916"/>
                <a:gd name="connsiteX493" fmla="*/ 1016290 w 2568523"/>
                <a:gd name="connsiteY493" fmla="*/ 2363583 h 4419916"/>
                <a:gd name="connsiteX494" fmla="*/ 1025030 w 2568523"/>
                <a:gd name="connsiteY494" fmla="*/ 2221789 h 4419916"/>
                <a:gd name="connsiteX495" fmla="*/ 1090215 w 2568523"/>
                <a:gd name="connsiteY495" fmla="*/ 2250148 h 4419916"/>
                <a:gd name="connsiteX496" fmla="*/ 1145203 w 2568523"/>
                <a:gd name="connsiteY496" fmla="*/ 2432298 h 4419916"/>
                <a:gd name="connsiteX497" fmla="*/ 1093857 w 2568523"/>
                <a:gd name="connsiteY497" fmla="*/ 2440660 h 4419916"/>
                <a:gd name="connsiteX498" fmla="*/ 1016290 w 2568523"/>
                <a:gd name="connsiteY498" fmla="*/ 2363583 h 4419916"/>
                <a:gd name="connsiteX499" fmla="*/ 1159406 w 2568523"/>
                <a:gd name="connsiteY499" fmla="*/ 2430480 h 4419916"/>
                <a:gd name="connsiteX500" fmla="*/ 1104781 w 2568523"/>
                <a:gd name="connsiteY500" fmla="*/ 2249421 h 4419916"/>
                <a:gd name="connsiteX501" fmla="*/ 1162319 w 2568523"/>
                <a:gd name="connsiteY501" fmla="*/ 2222880 h 4419916"/>
                <a:gd name="connsiteX502" fmla="*/ 1164868 w 2568523"/>
                <a:gd name="connsiteY502" fmla="*/ 2220699 h 4419916"/>
                <a:gd name="connsiteX503" fmla="*/ 1185990 w 2568523"/>
                <a:gd name="connsiteY503" fmla="*/ 2193794 h 4419916"/>
                <a:gd name="connsiteX504" fmla="*/ 1185990 w 2568523"/>
                <a:gd name="connsiteY504" fmla="*/ 2366855 h 4419916"/>
                <a:gd name="connsiteX505" fmla="*/ 1185990 w 2568523"/>
                <a:gd name="connsiteY505" fmla="*/ 2366855 h 4419916"/>
                <a:gd name="connsiteX506" fmla="*/ 1186354 w 2568523"/>
                <a:gd name="connsiteY506" fmla="*/ 2367945 h 4419916"/>
                <a:gd name="connsiteX507" fmla="*/ 1187082 w 2568523"/>
                <a:gd name="connsiteY507" fmla="*/ 2370127 h 4419916"/>
                <a:gd name="connsiteX508" fmla="*/ 1187082 w 2568523"/>
                <a:gd name="connsiteY508" fmla="*/ 2370490 h 4419916"/>
                <a:gd name="connsiteX509" fmla="*/ 1187446 w 2568523"/>
                <a:gd name="connsiteY509" fmla="*/ 2371218 h 4419916"/>
                <a:gd name="connsiteX510" fmla="*/ 1188903 w 2568523"/>
                <a:gd name="connsiteY510" fmla="*/ 2372672 h 4419916"/>
                <a:gd name="connsiteX511" fmla="*/ 1189995 w 2568523"/>
                <a:gd name="connsiteY511" fmla="*/ 2373399 h 4419916"/>
                <a:gd name="connsiteX512" fmla="*/ 1191816 w 2568523"/>
                <a:gd name="connsiteY512" fmla="*/ 2374126 h 4419916"/>
                <a:gd name="connsiteX513" fmla="*/ 1192545 w 2568523"/>
                <a:gd name="connsiteY513" fmla="*/ 2374490 h 4419916"/>
                <a:gd name="connsiteX514" fmla="*/ 1309440 w 2568523"/>
                <a:gd name="connsiteY514" fmla="*/ 2394486 h 4419916"/>
                <a:gd name="connsiteX515" fmla="*/ 1264648 w 2568523"/>
                <a:gd name="connsiteY515" fmla="*/ 2413755 h 4419916"/>
                <a:gd name="connsiteX516" fmla="*/ 1159406 w 2568523"/>
                <a:gd name="connsiteY516" fmla="*/ 2430480 h 4419916"/>
                <a:gd name="connsiteX517" fmla="*/ 1252995 w 2568523"/>
                <a:gd name="connsiteY517" fmla="*/ 2467564 h 4419916"/>
                <a:gd name="connsiteX518" fmla="*/ 1253360 w 2568523"/>
                <a:gd name="connsiteY518" fmla="*/ 2466837 h 4419916"/>
                <a:gd name="connsiteX519" fmla="*/ 1241342 w 2568523"/>
                <a:gd name="connsiteY519" fmla="*/ 2567547 h 4419916"/>
                <a:gd name="connsiteX520" fmla="*/ 1207839 w 2568523"/>
                <a:gd name="connsiteY520" fmla="*/ 2535189 h 4419916"/>
                <a:gd name="connsiteX521" fmla="*/ 1252995 w 2568523"/>
                <a:gd name="connsiteY521" fmla="*/ 2467564 h 4419916"/>
                <a:gd name="connsiteX522" fmla="*/ 1314174 w 2568523"/>
                <a:gd name="connsiteY522" fmla="*/ 2637352 h 4419916"/>
                <a:gd name="connsiteX523" fmla="*/ 1254452 w 2568523"/>
                <a:gd name="connsiteY523" fmla="*/ 2580272 h 4419916"/>
                <a:gd name="connsiteX524" fmla="*/ 1273024 w 2568523"/>
                <a:gd name="connsiteY524" fmla="*/ 2425026 h 4419916"/>
                <a:gd name="connsiteX525" fmla="*/ 1321822 w 2568523"/>
                <a:gd name="connsiteY525" fmla="*/ 2403939 h 4419916"/>
                <a:gd name="connsiteX526" fmla="*/ 1298151 w 2568523"/>
                <a:gd name="connsiteY526" fmla="*/ 2470836 h 4419916"/>
                <a:gd name="connsiteX527" fmla="*/ 1298880 w 2568523"/>
                <a:gd name="connsiteY527" fmla="*/ 2477381 h 4419916"/>
                <a:gd name="connsiteX528" fmla="*/ 1336753 w 2568523"/>
                <a:gd name="connsiteY528" fmla="*/ 2534098 h 4419916"/>
                <a:gd name="connsiteX529" fmla="*/ 1341122 w 2568523"/>
                <a:gd name="connsiteY529" fmla="*/ 2602086 h 4419916"/>
                <a:gd name="connsiteX530" fmla="*/ 1314174 w 2568523"/>
                <a:gd name="connsiteY530" fmla="*/ 2637352 h 4419916"/>
                <a:gd name="connsiteX531" fmla="*/ 1355689 w 2568523"/>
                <a:gd name="connsiteY531" fmla="*/ 2595542 h 4419916"/>
                <a:gd name="connsiteX532" fmla="*/ 1352047 w 2568523"/>
                <a:gd name="connsiteY532" fmla="*/ 2538824 h 4419916"/>
                <a:gd name="connsiteX533" fmla="*/ 1404487 w 2568523"/>
                <a:gd name="connsiteY533" fmla="*/ 2538824 h 4419916"/>
                <a:gd name="connsiteX534" fmla="*/ 1441631 w 2568523"/>
                <a:gd name="connsiteY534" fmla="*/ 2575909 h 4419916"/>
                <a:gd name="connsiteX535" fmla="*/ 1355689 w 2568523"/>
                <a:gd name="connsiteY535" fmla="*/ 2595542 h 4419916"/>
                <a:gd name="connsiteX536" fmla="*/ 2557423 w 2568523"/>
                <a:gd name="connsiteY536" fmla="*/ 2991835 h 4419916"/>
                <a:gd name="connsiteX537" fmla="*/ 2417949 w 2568523"/>
                <a:gd name="connsiteY537" fmla="*/ 2722065 h 4419916"/>
                <a:gd name="connsiteX538" fmla="*/ 2557423 w 2568523"/>
                <a:gd name="connsiteY538" fmla="*/ 2755877 h 4419916"/>
                <a:gd name="connsiteX539" fmla="*/ 2557423 w 2568523"/>
                <a:gd name="connsiteY539" fmla="*/ 2991835 h 4419916"/>
                <a:gd name="connsiteX540" fmla="*/ 2399376 w 2568523"/>
                <a:gd name="connsiteY540" fmla="*/ 3383039 h 4419916"/>
                <a:gd name="connsiteX541" fmla="*/ 2285394 w 2568523"/>
                <a:gd name="connsiteY541" fmla="*/ 3297963 h 4419916"/>
                <a:gd name="connsiteX542" fmla="*/ 2450723 w 2568523"/>
                <a:gd name="connsiteY542" fmla="*/ 3140536 h 4419916"/>
                <a:gd name="connsiteX543" fmla="*/ 2399376 w 2568523"/>
                <a:gd name="connsiteY543" fmla="*/ 3383039 h 4419916"/>
                <a:gd name="connsiteX544" fmla="*/ 2103677 w 2568523"/>
                <a:gd name="connsiteY544" fmla="*/ 3746611 h 4419916"/>
                <a:gd name="connsiteX545" fmla="*/ 2011908 w 2568523"/>
                <a:gd name="connsiteY545" fmla="*/ 3730250 h 4419916"/>
                <a:gd name="connsiteX546" fmla="*/ 1874983 w 2568523"/>
                <a:gd name="connsiteY546" fmla="*/ 3460480 h 4419916"/>
                <a:gd name="connsiteX547" fmla="*/ 2216931 w 2568523"/>
                <a:gd name="connsiteY547" fmla="*/ 3626269 h 4419916"/>
                <a:gd name="connsiteX548" fmla="*/ 2103677 w 2568523"/>
                <a:gd name="connsiteY548" fmla="*/ 3746611 h 4419916"/>
                <a:gd name="connsiteX549" fmla="*/ 1940168 w 2568523"/>
                <a:gd name="connsiteY549" fmla="*/ 3902583 h 4419916"/>
                <a:gd name="connsiteX550" fmla="*/ 1869885 w 2568523"/>
                <a:gd name="connsiteY550" fmla="*/ 3719707 h 4419916"/>
                <a:gd name="connsiteX551" fmla="*/ 2002076 w 2568523"/>
                <a:gd name="connsiteY551" fmla="*/ 3743339 h 4419916"/>
                <a:gd name="connsiteX552" fmla="*/ 2037035 w 2568523"/>
                <a:gd name="connsiteY552" fmla="*/ 3812417 h 4419916"/>
                <a:gd name="connsiteX553" fmla="*/ 1940168 w 2568523"/>
                <a:gd name="connsiteY553" fmla="*/ 3902583 h 4419916"/>
                <a:gd name="connsiteX554" fmla="*/ 1682342 w 2568523"/>
                <a:gd name="connsiteY554" fmla="*/ 4204712 h 4419916"/>
                <a:gd name="connsiteX555" fmla="*/ 1875712 w 2568523"/>
                <a:gd name="connsiteY555" fmla="*/ 4093095 h 4419916"/>
                <a:gd name="connsiteX556" fmla="*/ 1862966 w 2568523"/>
                <a:gd name="connsiteY556" fmla="*/ 4268701 h 4419916"/>
                <a:gd name="connsiteX557" fmla="*/ 1682342 w 2568523"/>
                <a:gd name="connsiteY557" fmla="*/ 4204712 h 4419916"/>
                <a:gd name="connsiteX558" fmla="*/ 1832377 w 2568523"/>
                <a:gd name="connsiteY558" fmla="*/ 4358503 h 4419916"/>
                <a:gd name="connsiteX559" fmla="*/ 1694359 w 2568523"/>
                <a:gd name="connsiteY559" fmla="*/ 4224708 h 4419916"/>
                <a:gd name="connsiteX560" fmla="*/ 1860053 w 2568523"/>
                <a:gd name="connsiteY560" fmla="*/ 4283607 h 4419916"/>
                <a:gd name="connsiteX561" fmla="*/ 1832377 w 2568523"/>
                <a:gd name="connsiteY561" fmla="*/ 4358503 h 4419916"/>
                <a:gd name="connsiteX562" fmla="*/ 1678700 w 2568523"/>
                <a:gd name="connsiteY562" fmla="*/ 4049467 h 4419916"/>
                <a:gd name="connsiteX563" fmla="*/ 1863330 w 2568523"/>
                <a:gd name="connsiteY563" fmla="*/ 4083642 h 4419916"/>
                <a:gd name="connsiteX564" fmla="*/ 1673238 w 2568523"/>
                <a:gd name="connsiteY564" fmla="*/ 4193441 h 4419916"/>
                <a:gd name="connsiteX565" fmla="*/ 1678700 w 2568523"/>
                <a:gd name="connsiteY565" fmla="*/ 4049467 h 4419916"/>
                <a:gd name="connsiteX566" fmla="*/ 1679064 w 2568523"/>
                <a:gd name="connsiteY566" fmla="*/ 4034560 h 4419916"/>
                <a:gd name="connsiteX567" fmla="*/ 1685983 w 2568523"/>
                <a:gd name="connsiteY567" fmla="*/ 3856410 h 4419916"/>
                <a:gd name="connsiteX568" fmla="*/ 1865151 w 2568523"/>
                <a:gd name="connsiteY568" fmla="*/ 4069099 h 4419916"/>
                <a:gd name="connsiteX569" fmla="*/ 1679064 w 2568523"/>
                <a:gd name="connsiteY569" fmla="*/ 4034560 h 4419916"/>
                <a:gd name="connsiteX570" fmla="*/ 1374261 w 2568523"/>
                <a:gd name="connsiteY570" fmla="*/ 2974747 h 4419916"/>
                <a:gd name="connsiteX571" fmla="*/ 1547966 w 2568523"/>
                <a:gd name="connsiteY571" fmla="*/ 2957659 h 4419916"/>
                <a:gd name="connsiteX572" fmla="*/ 1460568 w 2568523"/>
                <a:gd name="connsiteY572" fmla="*/ 3168531 h 4419916"/>
                <a:gd name="connsiteX573" fmla="*/ 1374261 w 2568523"/>
                <a:gd name="connsiteY573" fmla="*/ 2974747 h 4419916"/>
                <a:gd name="connsiteX574" fmla="*/ 1433984 w 2568523"/>
                <a:gd name="connsiteY574" fmla="*/ 2730790 h 4419916"/>
                <a:gd name="connsiteX575" fmla="*/ 1547602 w 2568523"/>
                <a:gd name="connsiteY575" fmla="*/ 2942753 h 4419916"/>
                <a:gd name="connsiteX576" fmla="*/ 1373169 w 2568523"/>
                <a:gd name="connsiteY576" fmla="*/ 2960204 h 4419916"/>
                <a:gd name="connsiteX577" fmla="*/ 1433984 w 2568523"/>
                <a:gd name="connsiteY577" fmla="*/ 2730790 h 4419916"/>
                <a:gd name="connsiteX578" fmla="*/ 1975856 w 2568523"/>
                <a:gd name="connsiteY578" fmla="*/ 2634080 h 4419916"/>
                <a:gd name="connsiteX579" fmla="*/ 1848400 w 2568523"/>
                <a:gd name="connsiteY579" fmla="*/ 2622809 h 4419916"/>
                <a:gd name="connsiteX580" fmla="*/ 1903388 w 2568523"/>
                <a:gd name="connsiteY580" fmla="*/ 2563911 h 4419916"/>
                <a:gd name="connsiteX581" fmla="*/ 1975856 w 2568523"/>
                <a:gd name="connsiteY581" fmla="*/ 2634080 h 4419916"/>
                <a:gd name="connsiteX582" fmla="*/ 2381532 w 2568523"/>
                <a:gd name="connsiteY582" fmla="*/ 2715157 h 4419916"/>
                <a:gd name="connsiteX583" fmla="*/ 2124434 w 2568523"/>
                <a:gd name="connsiteY583" fmla="*/ 2854405 h 4419916"/>
                <a:gd name="connsiteX584" fmla="*/ 2213654 w 2568523"/>
                <a:gd name="connsiteY584" fmla="*/ 2690070 h 4419916"/>
                <a:gd name="connsiteX585" fmla="*/ 2381532 w 2568523"/>
                <a:gd name="connsiteY585" fmla="*/ 2715157 h 4419916"/>
                <a:gd name="connsiteX586" fmla="*/ 2275197 w 2568523"/>
                <a:gd name="connsiteY586" fmla="*/ 3287419 h 4419916"/>
                <a:gd name="connsiteX587" fmla="*/ 2163764 w 2568523"/>
                <a:gd name="connsiteY587" fmla="*/ 3120540 h 4419916"/>
                <a:gd name="connsiteX588" fmla="*/ 2444532 w 2568523"/>
                <a:gd name="connsiteY588" fmla="*/ 3125993 h 4419916"/>
                <a:gd name="connsiteX589" fmla="*/ 2275197 w 2568523"/>
                <a:gd name="connsiteY589" fmla="*/ 3287419 h 4419916"/>
                <a:gd name="connsiteX590" fmla="*/ 2102220 w 2568523"/>
                <a:gd name="connsiteY590" fmla="*/ 2890762 h 4419916"/>
                <a:gd name="connsiteX591" fmla="*/ 2141914 w 2568523"/>
                <a:gd name="connsiteY591" fmla="*/ 3108178 h 4419916"/>
                <a:gd name="connsiteX592" fmla="*/ 1878261 w 2568523"/>
                <a:gd name="connsiteY592" fmla="*/ 3204161 h 4419916"/>
                <a:gd name="connsiteX593" fmla="*/ 2102220 w 2568523"/>
                <a:gd name="connsiteY593" fmla="*/ 2890762 h 4419916"/>
                <a:gd name="connsiteX594" fmla="*/ 1858960 w 2568523"/>
                <a:gd name="connsiteY594" fmla="*/ 3205979 h 4419916"/>
                <a:gd name="connsiteX595" fmla="*/ 1755903 w 2568523"/>
                <a:gd name="connsiteY595" fmla="*/ 3043099 h 4419916"/>
                <a:gd name="connsiteX596" fmla="*/ 2084376 w 2568523"/>
                <a:gd name="connsiteY596" fmla="*/ 2890762 h 4419916"/>
                <a:gd name="connsiteX597" fmla="*/ 1858960 w 2568523"/>
                <a:gd name="connsiteY597" fmla="*/ 3205979 h 4419916"/>
                <a:gd name="connsiteX598" fmla="*/ 2114602 w 2568523"/>
                <a:gd name="connsiteY598" fmla="*/ 2876583 h 4419916"/>
                <a:gd name="connsiteX599" fmla="*/ 2383353 w 2568523"/>
                <a:gd name="connsiteY599" fmla="*/ 2731154 h 4419916"/>
                <a:gd name="connsiteX600" fmla="*/ 2154296 w 2568523"/>
                <a:gd name="connsiteY600" fmla="*/ 3093635 h 4419916"/>
                <a:gd name="connsiteX601" fmla="*/ 2114602 w 2568523"/>
                <a:gd name="connsiteY601" fmla="*/ 2876583 h 4419916"/>
                <a:gd name="connsiteX602" fmla="*/ 2070174 w 2568523"/>
                <a:gd name="connsiteY602" fmla="*/ 2881309 h 4419916"/>
                <a:gd name="connsiteX603" fmla="*/ 1763914 w 2568523"/>
                <a:gd name="connsiteY603" fmla="*/ 3023466 h 4419916"/>
                <a:gd name="connsiteX604" fmla="*/ 1844394 w 2568523"/>
                <a:gd name="connsiteY604" fmla="*/ 2890762 h 4419916"/>
                <a:gd name="connsiteX605" fmla="*/ 2070174 w 2568523"/>
                <a:gd name="connsiteY605" fmla="*/ 2881309 h 4419916"/>
                <a:gd name="connsiteX606" fmla="*/ 1854955 w 2568523"/>
                <a:gd name="connsiteY606" fmla="*/ 2875492 h 4419916"/>
                <a:gd name="connsiteX607" fmla="*/ 2011180 w 2568523"/>
                <a:gd name="connsiteY607" fmla="*/ 2660985 h 4419916"/>
                <a:gd name="connsiteX608" fmla="*/ 2095665 w 2568523"/>
                <a:gd name="connsiteY608" fmla="*/ 2865676 h 4419916"/>
                <a:gd name="connsiteX609" fmla="*/ 1854955 w 2568523"/>
                <a:gd name="connsiteY609" fmla="*/ 2875492 h 4419916"/>
                <a:gd name="connsiteX610" fmla="*/ 1832377 w 2568523"/>
                <a:gd name="connsiteY610" fmla="*/ 2862404 h 4419916"/>
                <a:gd name="connsiteX611" fmla="*/ 1627353 w 2568523"/>
                <a:gd name="connsiteY611" fmla="*/ 2613357 h 4419916"/>
                <a:gd name="connsiteX612" fmla="*/ 1825822 w 2568523"/>
                <a:gd name="connsiteY612" fmla="*/ 2635171 h 4419916"/>
                <a:gd name="connsiteX613" fmla="*/ 1832377 w 2568523"/>
                <a:gd name="connsiteY613" fmla="*/ 2862404 h 4419916"/>
                <a:gd name="connsiteX614" fmla="*/ 1615336 w 2568523"/>
                <a:gd name="connsiteY614" fmla="*/ 2621719 h 4419916"/>
                <a:gd name="connsiteX615" fmla="*/ 1827278 w 2568523"/>
                <a:gd name="connsiteY615" fmla="*/ 2879128 h 4419916"/>
                <a:gd name="connsiteX616" fmla="*/ 1568359 w 2568523"/>
                <a:gd name="connsiteY616" fmla="*/ 2939481 h 4419916"/>
                <a:gd name="connsiteX617" fmla="*/ 1615336 w 2568523"/>
                <a:gd name="connsiteY617" fmla="*/ 2621719 h 4419916"/>
                <a:gd name="connsiteX618" fmla="*/ 1563261 w 2568523"/>
                <a:gd name="connsiteY618" fmla="*/ 2959114 h 4419916"/>
                <a:gd name="connsiteX619" fmla="*/ 1729319 w 2568523"/>
                <a:gd name="connsiteY619" fmla="*/ 3040190 h 4419916"/>
                <a:gd name="connsiteX620" fmla="*/ 1475498 w 2568523"/>
                <a:gd name="connsiteY620" fmla="*/ 3171076 h 4419916"/>
                <a:gd name="connsiteX621" fmla="*/ 1563261 w 2568523"/>
                <a:gd name="connsiteY621" fmla="*/ 2959114 h 4419916"/>
                <a:gd name="connsiteX622" fmla="*/ 1580741 w 2568523"/>
                <a:gd name="connsiteY622" fmla="*/ 2951479 h 4419916"/>
                <a:gd name="connsiteX623" fmla="*/ 1824729 w 2568523"/>
                <a:gd name="connsiteY623" fmla="*/ 2894398 h 4419916"/>
                <a:gd name="connsiteX624" fmla="*/ 1742429 w 2568523"/>
                <a:gd name="connsiteY624" fmla="*/ 3030374 h 4419916"/>
                <a:gd name="connsiteX625" fmla="*/ 1580741 w 2568523"/>
                <a:gd name="connsiteY625" fmla="*/ 2951479 h 4419916"/>
                <a:gd name="connsiteX626" fmla="*/ 1746799 w 2568523"/>
                <a:gd name="connsiteY626" fmla="*/ 3056187 h 4419916"/>
                <a:gd name="connsiteX627" fmla="*/ 1847671 w 2568523"/>
                <a:gd name="connsiteY627" fmla="*/ 3215796 h 4419916"/>
                <a:gd name="connsiteX628" fmla="*/ 1653573 w 2568523"/>
                <a:gd name="connsiteY628" fmla="*/ 3286329 h 4419916"/>
                <a:gd name="connsiteX629" fmla="*/ 1746799 w 2568523"/>
                <a:gd name="connsiteY629" fmla="*/ 3056187 h 4419916"/>
                <a:gd name="connsiteX630" fmla="*/ 1851313 w 2568523"/>
                <a:gd name="connsiteY630" fmla="*/ 3229611 h 4419916"/>
                <a:gd name="connsiteX631" fmla="*/ 1851313 w 2568523"/>
                <a:gd name="connsiteY631" fmla="*/ 3430667 h 4419916"/>
                <a:gd name="connsiteX632" fmla="*/ 1656851 w 2568523"/>
                <a:gd name="connsiteY632" fmla="*/ 3300508 h 4419916"/>
                <a:gd name="connsiteX633" fmla="*/ 1851313 w 2568523"/>
                <a:gd name="connsiteY633" fmla="*/ 3229611 h 4419916"/>
                <a:gd name="connsiteX634" fmla="*/ 1865879 w 2568523"/>
                <a:gd name="connsiteY634" fmla="*/ 3232520 h 4419916"/>
                <a:gd name="connsiteX635" fmla="*/ 2207463 w 2568523"/>
                <a:gd name="connsiteY635" fmla="*/ 3450663 h 4419916"/>
                <a:gd name="connsiteX636" fmla="*/ 1865879 w 2568523"/>
                <a:gd name="connsiteY636" fmla="*/ 3437575 h 4419916"/>
                <a:gd name="connsiteX637" fmla="*/ 1865879 w 2568523"/>
                <a:gd name="connsiteY637" fmla="*/ 3232520 h 4419916"/>
                <a:gd name="connsiteX638" fmla="*/ 1874983 w 2568523"/>
                <a:gd name="connsiteY638" fmla="*/ 3220886 h 4419916"/>
                <a:gd name="connsiteX639" fmla="*/ 2144827 w 2568523"/>
                <a:gd name="connsiteY639" fmla="*/ 3122358 h 4419916"/>
                <a:gd name="connsiteX640" fmla="*/ 2222394 w 2568523"/>
                <a:gd name="connsiteY640" fmla="*/ 3442665 h 4419916"/>
                <a:gd name="connsiteX641" fmla="*/ 1874983 w 2568523"/>
                <a:gd name="connsiteY641" fmla="*/ 3220886 h 4419916"/>
                <a:gd name="connsiteX642" fmla="*/ 2163035 w 2568523"/>
                <a:gd name="connsiteY642" fmla="*/ 3105997 h 4419916"/>
                <a:gd name="connsiteX643" fmla="*/ 2399740 w 2568523"/>
                <a:gd name="connsiteY643" fmla="*/ 2731881 h 4419916"/>
                <a:gd name="connsiteX644" fmla="*/ 2454001 w 2568523"/>
                <a:gd name="connsiteY644" fmla="*/ 3111450 h 4419916"/>
                <a:gd name="connsiteX645" fmla="*/ 2163035 w 2568523"/>
                <a:gd name="connsiteY645" fmla="*/ 3105997 h 4419916"/>
                <a:gd name="connsiteX646" fmla="*/ 2107319 w 2568523"/>
                <a:gd name="connsiteY646" fmla="*/ 2855859 h 4419916"/>
                <a:gd name="connsiteX647" fmla="*/ 2024654 w 2568523"/>
                <a:gd name="connsiteY647" fmla="*/ 2655895 h 4419916"/>
                <a:gd name="connsiteX648" fmla="*/ 2198359 w 2568523"/>
                <a:gd name="connsiteY648" fmla="*/ 2687525 h 4419916"/>
                <a:gd name="connsiteX649" fmla="*/ 2107319 w 2568523"/>
                <a:gd name="connsiteY649" fmla="*/ 2855859 h 4419916"/>
                <a:gd name="connsiteX650" fmla="*/ 1846943 w 2568523"/>
                <a:gd name="connsiteY650" fmla="*/ 2862040 h 4419916"/>
                <a:gd name="connsiteX651" fmla="*/ 1840388 w 2568523"/>
                <a:gd name="connsiteY651" fmla="*/ 2636625 h 4419916"/>
                <a:gd name="connsiteX652" fmla="*/ 1994793 w 2568523"/>
                <a:gd name="connsiteY652" fmla="*/ 2650441 h 4419916"/>
                <a:gd name="connsiteX653" fmla="*/ 1999891 w 2568523"/>
                <a:gd name="connsiteY653" fmla="*/ 2651532 h 4419916"/>
                <a:gd name="connsiteX654" fmla="*/ 1846943 w 2568523"/>
                <a:gd name="connsiteY654" fmla="*/ 2862040 h 4419916"/>
                <a:gd name="connsiteX655" fmla="*/ 1625533 w 2568523"/>
                <a:gd name="connsiteY655" fmla="*/ 2598814 h 4419916"/>
                <a:gd name="connsiteX656" fmla="*/ 1726406 w 2568523"/>
                <a:gd name="connsiteY656" fmla="*/ 2489742 h 4419916"/>
                <a:gd name="connsiteX657" fmla="*/ 1817810 w 2568523"/>
                <a:gd name="connsiteY657" fmla="*/ 2619537 h 4419916"/>
                <a:gd name="connsiteX658" fmla="*/ 1625533 w 2568523"/>
                <a:gd name="connsiteY658" fmla="*/ 2598814 h 4419916"/>
                <a:gd name="connsiteX659" fmla="*/ 1612423 w 2568523"/>
                <a:gd name="connsiteY659" fmla="*/ 2591542 h 4419916"/>
                <a:gd name="connsiteX660" fmla="*/ 1564354 w 2568523"/>
                <a:gd name="connsiteY660" fmla="*/ 2485379 h 4419916"/>
                <a:gd name="connsiteX661" fmla="*/ 1715845 w 2568523"/>
                <a:gd name="connsiteY661" fmla="*/ 2479925 h 4419916"/>
                <a:gd name="connsiteX662" fmla="*/ 1612423 w 2568523"/>
                <a:gd name="connsiteY662" fmla="*/ 2591542 h 4419916"/>
                <a:gd name="connsiteX663" fmla="*/ 1555249 w 2568523"/>
                <a:gd name="connsiteY663" fmla="*/ 2926392 h 4419916"/>
                <a:gd name="connsiteX664" fmla="*/ 1441267 w 2568523"/>
                <a:gd name="connsiteY664" fmla="*/ 2714066 h 4419916"/>
                <a:gd name="connsiteX665" fmla="*/ 1600770 w 2568523"/>
                <a:gd name="connsiteY665" fmla="*/ 2618810 h 4419916"/>
                <a:gd name="connsiteX666" fmla="*/ 1555249 w 2568523"/>
                <a:gd name="connsiteY666" fmla="*/ 2926392 h 4419916"/>
                <a:gd name="connsiteX667" fmla="*/ 1731140 w 2568523"/>
                <a:gd name="connsiteY667" fmla="*/ 3055460 h 4419916"/>
                <a:gd name="connsiteX668" fmla="*/ 1637186 w 2568523"/>
                <a:gd name="connsiteY668" fmla="*/ 3287783 h 4419916"/>
                <a:gd name="connsiteX669" fmla="*/ 1475498 w 2568523"/>
                <a:gd name="connsiteY669" fmla="*/ 3187437 h 4419916"/>
                <a:gd name="connsiteX670" fmla="*/ 1731140 w 2568523"/>
                <a:gd name="connsiteY670" fmla="*/ 3055460 h 4419916"/>
                <a:gd name="connsiteX671" fmla="*/ 1652845 w 2568523"/>
                <a:gd name="connsiteY671" fmla="*/ 3534648 h 4419916"/>
                <a:gd name="connsiteX672" fmla="*/ 1648475 w 2568523"/>
                <a:gd name="connsiteY672" fmla="*/ 3312506 h 4419916"/>
                <a:gd name="connsiteX673" fmla="*/ 1844030 w 2568523"/>
                <a:gd name="connsiteY673" fmla="*/ 3443392 h 4419916"/>
                <a:gd name="connsiteX674" fmla="*/ 1652845 w 2568523"/>
                <a:gd name="connsiteY674" fmla="*/ 3534648 h 4419916"/>
                <a:gd name="connsiteX675" fmla="*/ 1851313 w 2568523"/>
                <a:gd name="connsiteY675" fmla="*/ 3455753 h 4419916"/>
                <a:gd name="connsiteX676" fmla="*/ 1851313 w 2568523"/>
                <a:gd name="connsiteY676" fmla="*/ 3695347 h 4419916"/>
                <a:gd name="connsiteX677" fmla="*/ 1659400 w 2568523"/>
                <a:gd name="connsiteY677" fmla="*/ 3547737 h 4419916"/>
                <a:gd name="connsiteX678" fmla="*/ 1851313 w 2568523"/>
                <a:gd name="connsiteY678" fmla="*/ 3455753 h 4419916"/>
                <a:gd name="connsiteX679" fmla="*/ 1925238 w 2568523"/>
                <a:gd name="connsiteY679" fmla="*/ 3904038 h 4419916"/>
                <a:gd name="connsiteX680" fmla="*/ 1695816 w 2568523"/>
                <a:gd name="connsiteY680" fmla="*/ 3834959 h 4419916"/>
                <a:gd name="connsiteX681" fmla="*/ 1854955 w 2568523"/>
                <a:gd name="connsiteY681" fmla="*/ 3721525 h 4419916"/>
                <a:gd name="connsiteX682" fmla="*/ 1925238 w 2568523"/>
                <a:gd name="connsiteY682" fmla="*/ 3904038 h 4419916"/>
                <a:gd name="connsiteX683" fmla="*/ 1865879 w 2568523"/>
                <a:gd name="connsiteY683" fmla="*/ 3704073 h 4419916"/>
                <a:gd name="connsiteX684" fmla="*/ 1865879 w 2568523"/>
                <a:gd name="connsiteY684" fmla="*/ 3475023 h 4419916"/>
                <a:gd name="connsiteX685" fmla="*/ 1994064 w 2568523"/>
                <a:gd name="connsiteY685" fmla="*/ 3726978 h 4419916"/>
                <a:gd name="connsiteX686" fmla="*/ 1865879 w 2568523"/>
                <a:gd name="connsiteY686" fmla="*/ 3704073 h 4419916"/>
                <a:gd name="connsiteX687" fmla="*/ 1893192 w 2568523"/>
                <a:gd name="connsiteY687" fmla="*/ 3452845 h 4419916"/>
                <a:gd name="connsiteX688" fmla="*/ 2226400 w 2568523"/>
                <a:gd name="connsiteY688" fmla="*/ 3465933 h 4419916"/>
                <a:gd name="connsiteX689" fmla="*/ 2222030 w 2568523"/>
                <a:gd name="connsiteY689" fmla="*/ 3612453 h 4419916"/>
                <a:gd name="connsiteX690" fmla="*/ 1893192 w 2568523"/>
                <a:gd name="connsiteY690" fmla="*/ 3452845 h 4419916"/>
                <a:gd name="connsiteX691" fmla="*/ 2239145 w 2568523"/>
                <a:gd name="connsiteY691" fmla="*/ 3449209 h 4419916"/>
                <a:gd name="connsiteX692" fmla="*/ 2167041 w 2568523"/>
                <a:gd name="connsiteY692" fmla="*/ 3151080 h 4419916"/>
                <a:gd name="connsiteX693" fmla="*/ 2268278 w 2568523"/>
                <a:gd name="connsiteY693" fmla="*/ 3302689 h 4419916"/>
                <a:gd name="connsiteX694" fmla="*/ 2268642 w 2568523"/>
                <a:gd name="connsiteY694" fmla="*/ 3303053 h 4419916"/>
                <a:gd name="connsiteX695" fmla="*/ 2269006 w 2568523"/>
                <a:gd name="connsiteY695" fmla="*/ 3303416 h 4419916"/>
                <a:gd name="connsiteX696" fmla="*/ 2269371 w 2568523"/>
                <a:gd name="connsiteY696" fmla="*/ 3303780 h 4419916"/>
                <a:gd name="connsiteX697" fmla="*/ 2269735 w 2568523"/>
                <a:gd name="connsiteY697" fmla="*/ 3304144 h 4419916"/>
                <a:gd name="connsiteX698" fmla="*/ 2389180 w 2568523"/>
                <a:gd name="connsiteY698" fmla="*/ 3393219 h 4419916"/>
                <a:gd name="connsiteX699" fmla="*/ 2239145 w 2568523"/>
                <a:gd name="connsiteY699" fmla="*/ 3449209 h 4419916"/>
                <a:gd name="connsiteX700" fmla="*/ 2467839 w 2568523"/>
                <a:gd name="connsiteY700" fmla="*/ 3103815 h 4419916"/>
                <a:gd name="connsiteX701" fmla="*/ 2417584 w 2568523"/>
                <a:gd name="connsiteY701" fmla="*/ 2752968 h 4419916"/>
                <a:gd name="connsiteX702" fmla="*/ 2555602 w 2568523"/>
                <a:gd name="connsiteY702" fmla="*/ 3020557 h 4419916"/>
                <a:gd name="connsiteX703" fmla="*/ 2467839 w 2568523"/>
                <a:gd name="connsiteY703" fmla="*/ 3103815 h 4419916"/>
                <a:gd name="connsiteX704" fmla="*/ 1893192 w 2568523"/>
                <a:gd name="connsiteY704" fmla="*/ 2553731 h 4419916"/>
                <a:gd name="connsiteX705" fmla="*/ 1833833 w 2568523"/>
                <a:gd name="connsiteY705" fmla="*/ 2617356 h 4419916"/>
                <a:gd name="connsiteX706" fmla="*/ 1736602 w 2568523"/>
                <a:gd name="connsiteY706" fmla="*/ 2478835 h 4419916"/>
                <a:gd name="connsiteX707" fmla="*/ 1813076 w 2568523"/>
                <a:gd name="connsiteY707" fmla="*/ 2475926 h 4419916"/>
                <a:gd name="connsiteX708" fmla="*/ 1893192 w 2568523"/>
                <a:gd name="connsiteY708" fmla="*/ 2553731 h 4419916"/>
                <a:gd name="connsiteX709" fmla="*/ 1462752 w 2568523"/>
                <a:gd name="connsiteY709" fmla="*/ 2583544 h 4419916"/>
                <a:gd name="connsiteX710" fmla="*/ 1550880 w 2568523"/>
                <a:gd name="connsiteY710" fmla="*/ 2490833 h 4419916"/>
                <a:gd name="connsiteX711" fmla="*/ 1600770 w 2568523"/>
                <a:gd name="connsiteY711" fmla="*/ 2601359 h 4419916"/>
                <a:gd name="connsiteX712" fmla="*/ 1441631 w 2568523"/>
                <a:gd name="connsiteY712" fmla="*/ 2696615 h 4419916"/>
                <a:gd name="connsiteX713" fmla="*/ 1462752 w 2568523"/>
                <a:gd name="connsiteY713" fmla="*/ 2583544 h 4419916"/>
                <a:gd name="connsiteX714" fmla="*/ 1654666 w 2568523"/>
                <a:gd name="connsiteY714" fmla="*/ 3562643 h 4419916"/>
                <a:gd name="connsiteX715" fmla="*/ 1846215 w 2568523"/>
                <a:gd name="connsiteY715" fmla="*/ 3709890 h 4419916"/>
                <a:gd name="connsiteX716" fmla="*/ 1685255 w 2568523"/>
                <a:gd name="connsiteY716" fmla="*/ 3824415 h 4419916"/>
                <a:gd name="connsiteX717" fmla="*/ 1654666 w 2568523"/>
                <a:gd name="connsiteY717" fmla="*/ 3562643 h 4419916"/>
                <a:gd name="connsiteX718" fmla="*/ 2010816 w 2568523"/>
                <a:gd name="connsiteY718" fmla="*/ 4405767 h 4419916"/>
                <a:gd name="connsiteX719" fmla="*/ 1845122 w 2568523"/>
                <a:gd name="connsiteY719" fmla="*/ 4366501 h 4419916"/>
                <a:gd name="connsiteX720" fmla="*/ 1872798 w 2568523"/>
                <a:gd name="connsiteY720" fmla="*/ 4291606 h 4419916"/>
                <a:gd name="connsiteX721" fmla="*/ 2010816 w 2568523"/>
                <a:gd name="connsiteY721" fmla="*/ 4405767 h 4419916"/>
                <a:gd name="connsiteX722" fmla="*/ 1933613 w 2568523"/>
                <a:gd name="connsiteY722" fmla="*/ 4158174 h 4419916"/>
                <a:gd name="connsiteX723" fmla="*/ 1878989 w 2568523"/>
                <a:gd name="connsiteY723" fmla="*/ 4249068 h 4419916"/>
                <a:gd name="connsiteX724" fmla="*/ 1889914 w 2568523"/>
                <a:gd name="connsiteY724" fmla="*/ 4100003 h 4419916"/>
                <a:gd name="connsiteX725" fmla="*/ 1933613 w 2568523"/>
                <a:gd name="connsiteY725" fmla="*/ 4158174 h 4419916"/>
                <a:gd name="connsiteX726" fmla="*/ 1881174 w 2568523"/>
                <a:gd name="connsiteY726" fmla="*/ 4065464 h 4419916"/>
                <a:gd name="connsiteX727" fmla="*/ 1701278 w 2568523"/>
                <a:gd name="connsiteY727" fmla="*/ 3851683 h 4419916"/>
                <a:gd name="connsiteX728" fmla="*/ 1928515 w 2568523"/>
                <a:gd name="connsiteY728" fmla="*/ 3920035 h 4419916"/>
                <a:gd name="connsiteX729" fmla="*/ 1881174 w 2568523"/>
                <a:gd name="connsiteY729" fmla="*/ 4065464 h 4419916"/>
                <a:gd name="connsiteX730" fmla="*/ 2073452 w 2568523"/>
                <a:gd name="connsiteY730" fmla="*/ 3778605 h 4419916"/>
                <a:gd name="connsiteX731" fmla="*/ 2048324 w 2568523"/>
                <a:gd name="connsiteY731" fmla="*/ 3801874 h 4419916"/>
                <a:gd name="connsiteX732" fmla="*/ 2019920 w 2568523"/>
                <a:gd name="connsiteY732" fmla="*/ 3746247 h 4419916"/>
                <a:gd name="connsiteX733" fmla="*/ 2091660 w 2568523"/>
                <a:gd name="connsiteY733" fmla="*/ 3758972 h 4419916"/>
                <a:gd name="connsiteX734" fmla="*/ 2073452 w 2568523"/>
                <a:gd name="connsiteY734" fmla="*/ 3778605 h 4419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</a:cxnLst>
              <a:rect l="l" t="t" r="r" b="b"/>
              <a:pathLst>
                <a:path w="2568523" h="4419916">
                  <a:moveTo>
                    <a:pt x="2566162" y="2742788"/>
                  </a:moveTo>
                  <a:lnTo>
                    <a:pt x="2405567" y="2703886"/>
                  </a:lnTo>
                  <a:cubicBezTo>
                    <a:pt x="2405567" y="2703886"/>
                    <a:pt x="2405567" y="2703886"/>
                    <a:pt x="2405567" y="2703886"/>
                  </a:cubicBezTo>
                  <a:cubicBezTo>
                    <a:pt x="2405567" y="2703886"/>
                    <a:pt x="2405567" y="2703886"/>
                    <a:pt x="2405567" y="2703886"/>
                  </a:cubicBezTo>
                  <a:lnTo>
                    <a:pt x="2405203" y="2703886"/>
                  </a:lnTo>
                  <a:lnTo>
                    <a:pt x="2211105" y="2674800"/>
                  </a:lnTo>
                  <a:lnTo>
                    <a:pt x="1999163" y="2636625"/>
                  </a:lnTo>
                  <a:lnTo>
                    <a:pt x="1820723" y="2463565"/>
                  </a:lnTo>
                  <a:cubicBezTo>
                    <a:pt x="1819267" y="2462111"/>
                    <a:pt x="1817446" y="2461384"/>
                    <a:pt x="1815261" y="2461384"/>
                  </a:cubicBezTo>
                  <a:lnTo>
                    <a:pt x="1552700" y="2471200"/>
                  </a:lnTo>
                  <a:cubicBezTo>
                    <a:pt x="1552700" y="2471200"/>
                    <a:pt x="1552700" y="2471200"/>
                    <a:pt x="1552700" y="2471200"/>
                  </a:cubicBezTo>
                  <a:lnTo>
                    <a:pt x="1552700" y="2471200"/>
                  </a:lnTo>
                  <a:cubicBezTo>
                    <a:pt x="1550880" y="2471200"/>
                    <a:pt x="1549059" y="2471927"/>
                    <a:pt x="1547602" y="2473381"/>
                  </a:cubicBezTo>
                  <a:lnTo>
                    <a:pt x="1547602" y="2473381"/>
                  </a:lnTo>
                  <a:cubicBezTo>
                    <a:pt x="1547602" y="2473381"/>
                    <a:pt x="1547602" y="2473381"/>
                    <a:pt x="1547602" y="2473381"/>
                  </a:cubicBezTo>
                  <a:lnTo>
                    <a:pt x="1455469" y="2569728"/>
                  </a:lnTo>
                  <a:lnTo>
                    <a:pt x="1412134" y="2526463"/>
                  </a:lnTo>
                  <a:cubicBezTo>
                    <a:pt x="1410677" y="2525008"/>
                    <a:pt x="1408857" y="2524282"/>
                    <a:pt x="1407036" y="2524282"/>
                  </a:cubicBezTo>
                  <a:lnTo>
                    <a:pt x="1348041" y="2524282"/>
                  </a:lnTo>
                  <a:lnTo>
                    <a:pt x="1313446" y="2472291"/>
                  </a:lnTo>
                  <a:lnTo>
                    <a:pt x="1341487" y="2393395"/>
                  </a:lnTo>
                  <a:cubicBezTo>
                    <a:pt x="1342215" y="2391941"/>
                    <a:pt x="1342215" y="2390123"/>
                    <a:pt x="1341487" y="2388669"/>
                  </a:cubicBezTo>
                  <a:cubicBezTo>
                    <a:pt x="1341487" y="2388669"/>
                    <a:pt x="1341487" y="2388669"/>
                    <a:pt x="1341487" y="2388669"/>
                  </a:cubicBezTo>
                  <a:cubicBezTo>
                    <a:pt x="1341487" y="2388305"/>
                    <a:pt x="1341122" y="2387942"/>
                    <a:pt x="1341122" y="2387942"/>
                  </a:cubicBezTo>
                  <a:cubicBezTo>
                    <a:pt x="1341122" y="2387942"/>
                    <a:pt x="1341122" y="2387942"/>
                    <a:pt x="1341122" y="2387942"/>
                  </a:cubicBezTo>
                  <a:cubicBezTo>
                    <a:pt x="1340394" y="2386488"/>
                    <a:pt x="1339302" y="2385397"/>
                    <a:pt x="1337845" y="2384670"/>
                  </a:cubicBezTo>
                  <a:lnTo>
                    <a:pt x="1337845" y="2384670"/>
                  </a:lnTo>
                  <a:cubicBezTo>
                    <a:pt x="1337845" y="2384670"/>
                    <a:pt x="1337845" y="2384670"/>
                    <a:pt x="1337845" y="2384670"/>
                  </a:cubicBezTo>
                  <a:cubicBezTo>
                    <a:pt x="1337845" y="2384670"/>
                    <a:pt x="1337845" y="2384670"/>
                    <a:pt x="1337845" y="2384670"/>
                  </a:cubicBezTo>
                  <a:cubicBezTo>
                    <a:pt x="1337481" y="2384670"/>
                    <a:pt x="1337481" y="2384306"/>
                    <a:pt x="1337117" y="2384306"/>
                  </a:cubicBezTo>
                  <a:lnTo>
                    <a:pt x="1337117" y="2384306"/>
                  </a:lnTo>
                  <a:cubicBezTo>
                    <a:pt x="1337117" y="2384306"/>
                    <a:pt x="1337117" y="2384306"/>
                    <a:pt x="1337117" y="2384306"/>
                  </a:cubicBezTo>
                  <a:cubicBezTo>
                    <a:pt x="1337117" y="2384306"/>
                    <a:pt x="1337117" y="2384306"/>
                    <a:pt x="1337117" y="2384306"/>
                  </a:cubicBezTo>
                  <a:cubicBezTo>
                    <a:pt x="1336753" y="2384306"/>
                    <a:pt x="1336388" y="2383943"/>
                    <a:pt x="1336024" y="2383943"/>
                  </a:cubicBezTo>
                  <a:lnTo>
                    <a:pt x="1204198" y="2361401"/>
                  </a:lnTo>
                  <a:lnTo>
                    <a:pt x="1278487" y="2190159"/>
                  </a:lnTo>
                  <a:cubicBezTo>
                    <a:pt x="1279215" y="2187977"/>
                    <a:pt x="1279215" y="2185796"/>
                    <a:pt x="1278123" y="2183978"/>
                  </a:cubicBezTo>
                  <a:cubicBezTo>
                    <a:pt x="1277030" y="2182160"/>
                    <a:pt x="1275209" y="2180706"/>
                    <a:pt x="1273024" y="2180342"/>
                  </a:cubicBezTo>
                  <a:lnTo>
                    <a:pt x="1195094" y="2165799"/>
                  </a:lnTo>
                  <a:cubicBezTo>
                    <a:pt x="1194729" y="2165799"/>
                    <a:pt x="1194365" y="2165799"/>
                    <a:pt x="1194001" y="2165799"/>
                  </a:cubicBezTo>
                  <a:cubicBezTo>
                    <a:pt x="1194001" y="2165799"/>
                    <a:pt x="1193637" y="2165799"/>
                    <a:pt x="1193637" y="2165799"/>
                  </a:cubicBezTo>
                  <a:cubicBezTo>
                    <a:pt x="1193637" y="2165799"/>
                    <a:pt x="1193637" y="2165799"/>
                    <a:pt x="1193273" y="2165799"/>
                  </a:cubicBezTo>
                  <a:cubicBezTo>
                    <a:pt x="1192545" y="2165799"/>
                    <a:pt x="1191452" y="2165799"/>
                    <a:pt x="1190724" y="2166163"/>
                  </a:cubicBezTo>
                  <a:cubicBezTo>
                    <a:pt x="1190724" y="2166163"/>
                    <a:pt x="1190360" y="2166163"/>
                    <a:pt x="1190360" y="2166527"/>
                  </a:cubicBezTo>
                  <a:cubicBezTo>
                    <a:pt x="1189631" y="2166890"/>
                    <a:pt x="1189267" y="2167254"/>
                    <a:pt x="1188539" y="2167617"/>
                  </a:cubicBezTo>
                  <a:cubicBezTo>
                    <a:pt x="1188539" y="2167617"/>
                    <a:pt x="1188175" y="2167981"/>
                    <a:pt x="1188175" y="2167981"/>
                  </a:cubicBezTo>
                  <a:cubicBezTo>
                    <a:pt x="1188175" y="2167981"/>
                    <a:pt x="1187810" y="2168344"/>
                    <a:pt x="1187810" y="2168344"/>
                  </a:cubicBezTo>
                  <a:lnTo>
                    <a:pt x="1155036" y="2210519"/>
                  </a:lnTo>
                  <a:lnTo>
                    <a:pt x="1096406" y="2237423"/>
                  </a:lnTo>
                  <a:lnTo>
                    <a:pt x="1027215" y="2207246"/>
                  </a:lnTo>
                  <a:lnTo>
                    <a:pt x="1054527" y="2083632"/>
                  </a:lnTo>
                  <a:lnTo>
                    <a:pt x="1173972" y="1945474"/>
                  </a:lnTo>
                  <a:lnTo>
                    <a:pt x="1248990" y="1912753"/>
                  </a:lnTo>
                  <a:lnTo>
                    <a:pt x="1351683" y="1903664"/>
                  </a:lnTo>
                  <a:lnTo>
                    <a:pt x="1351683" y="2080360"/>
                  </a:lnTo>
                  <a:cubicBezTo>
                    <a:pt x="1351683" y="2083268"/>
                    <a:pt x="1353504" y="2085813"/>
                    <a:pt x="1356053" y="2086904"/>
                  </a:cubicBezTo>
                  <a:cubicBezTo>
                    <a:pt x="1358602" y="2087995"/>
                    <a:pt x="1361880" y="2087631"/>
                    <a:pt x="1364065" y="2085450"/>
                  </a:cubicBezTo>
                  <a:lnTo>
                    <a:pt x="1454013" y="2002919"/>
                  </a:lnTo>
                  <a:cubicBezTo>
                    <a:pt x="1455469" y="2001465"/>
                    <a:pt x="1456198" y="1999647"/>
                    <a:pt x="1456198" y="1997465"/>
                  </a:cubicBezTo>
                  <a:lnTo>
                    <a:pt x="1456198" y="1888757"/>
                  </a:lnTo>
                  <a:lnTo>
                    <a:pt x="1529030" y="1808771"/>
                  </a:lnTo>
                  <a:cubicBezTo>
                    <a:pt x="1529030" y="1808771"/>
                    <a:pt x="1529030" y="1808771"/>
                    <a:pt x="1529030" y="1808771"/>
                  </a:cubicBezTo>
                  <a:lnTo>
                    <a:pt x="1529394" y="1808408"/>
                  </a:lnTo>
                  <a:lnTo>
                    <a:pt x="1679064" y="1649527"/>
                  </a:lnTo>
                  <a:lnTo>
                    <a:pt x="1794504" y="1601535"/>
                  </a:lnTo>
                  <a:cubicBezTo>
                    <a:pt x="1796324" y="1600808"/>
                    <a:pt x="1797417" y="1599717"/>
                    <a:pt x="1798145" y="1597899"/>
                  </a:cubicBezTo>
                  <a:lnTo>
                    <a:pt x="1849492" y="1490282"/>
                  </a:lnTo>
                  <a:lnTo>
                    <a:pt x="1966388" y="1490282"/>
                  </a:lnTo>
                  <a:cubicBezTo>
                    <a:pt x="1970394" y="1490282"/>
                    <a:pt x="1973671" y="1487010"/>
                    <a:pt x="1973671" y="1483011"/>
                  </a:cubicBezTo>
                  <a:lnTo>
                    <a:pt x="1973671" y="1281228"/>
                  </a:lnTo>
                  <a:lnTo>
                    <a:pt x="2140457" y="1272503"/>
                  </a:lnTo>
                  <a:lnTo>
                    <a:pt x="2096030" y="1388118"/>
                  </a:lnTo>
                  <a:cubicBezTo>
                    <a:pt x="2095301" y="1390300"/>
                    <a:pt x="2095301" y="1392845"/>
                    <a:pt x="2096758" y="1394663"/>
                  </a:cubicBezTo>
                  <a:lnTo>
                    <a:pt x="2155024" y="1487010"/>
                  </a:lnTo>
                  <a:cubicBezTo>
                    <a:pt x="2156116" y="1488828"/>
                    <a:pt x="2158301" y="1490282"/>
                    <a:pt x="2160486" y="1490282"/>
                  </a:cubicBezTo>
                  <a:cubicBezTo>
                    <a:pt x="2162671" y="1490646"/>
                    <a:pt x="2164856" y="1489919"/>
                    <a:pt x="2166313" y="1488101"/>
                  </a:cubicBezTo>
                  <a:lnTo>
                    <a:pt x="2215110" y="1439382"/>
                  </a:lnTo>
                  <a:cubicBezTo>
                    <a:pt x="2217660" y="1436837"/>
                    <a:pt x="2218024" y="1432838"/>
                    <a:pt x="2215839" y="1429929"/>
                  </a:cubicBezTo>
                  <a:lnTo>
                    <a:pt x="2178330" y="1378302"/>
                  </a:lnTo>
                  <a:lnTo>
                    <a:pt x="2173960" y="1310314"/>
                  </a:lnTo>
                  <a:lnTo>
                    <a:pt x="2215839" y="1259050"/>
                  </a:lnTo>
                  <a:cubicBezTo>
                    <a:pt x="2218388" y="1256142"/>
                    <a:pt x="2218024" y="1251415"/>
                    <a:pt x="2215110" y="1248870"/>
                  </a:cubicBezTo>
                  <a:lnTo>
                    <a:pt x="2143371" y="1187063"/>
                  </a:lnTo>
                  <a:lnTo>
                    <a:pt x="2105498" y="1092171"/>
                  </a:lnTo>
                  <a:lnTo>
                    <a:pt x="2086197" y="986008"/>
                  </a:lnTo>
                  <a:cubicBezTo>
                    <a:pt x="2085833" y="983826"/>
                    <a:pt x="2084376" y="982008"/>
                    <a:pt x="2082556" y="980918"/>
                  </a:cubicBezTo>
                  <a:lnTo>
                    <a:pt x="1867700" y="854758"/>
                  </a:lnTo>
                  <a:lnTo>
                    <a:pt x="1944174" y="786770"/>
                  </a:lnTo>
                  <a:lnTo>
                    <a:pt x="2124798" y="862757"/>
                  </a:lnTo>
                  <a:cubicBezTo>
                    <a:pt x="2127348" y="863847"/>
                    <a:pt x="2129897" y="863484"/>
                    <a:pt x="2132082" y="861666"/>
                  </a:cubicBezTo>
                  <a:cubicBezTo>
                    <a:pt x="2134267" y="859848"/>
                    <a:pt x="2135359" y="857303"/>
                    <a:pt x="2134631" y="854758"/>
                  </a:cubicBezTo>
                  <a:lnTo>
                    <a:pt x="2111689" y="717691"/>
                  </a:lnTo>
                  <a:lnTo>
                    <a:pt x="2210012" y="717691"/>
                  </a:lnTo>
                  <a:cubicBezTo>
                    <a:pt x="2212561" y="717691"/>
                    <a:pt x="2214746" y="716601"/>
                    <a:pt x="2215839" y="714783"/>
                  </a:cubicBezTo>
                  <a:cubicBezTo>
                    <a:pt x="2217296" y="712965"/>
                    <a:pt x="2217660" y="710420"/>
                    <a:pt x="2216931" y="708239"/>
                  </a:cubicBezTo>
                  <a:lnTo>
                    <a:pt x="2187798" y="625708"/>
                  </a:lnTo>
                  <a:cubicBezTo>
                    <a:pt x="2187434" y="624981"/>
                    <a:pt x="2187070" y="624253"/>
                    <a:pt x="2186706" y="623526"/>
                  </a:cubicBezTo>
                  <a:lnTo>
                    <a:pt x="2122613" y="546085"/>
                  </a:lnTo>
                  <a:lnTo>
                    <a:pt x="2049781" y="468281"/>
                  </a:lnTo>
                  <a:cubicBezTo>
                    <a:pt x="2049053" y="467554"/>
                    <a:pt x="2048324" y="467190"/>
                    <a:pt x="2047596" y="466827"/>
                  </a:cubicBezTo>
                  <a:lnTo>
                    <a:pt x="1894284" y="395203"/>
                  </a:lnTo>
                  <a:lnTo>
                    <a:pt x="1837111" y="285768"/>
                  </a:lnTo>
                  <a:cubicBezTo>
                    <a:pt x="1836018" y="283223"/>
                    <a:pt x="1833469" y="281768"/>
                    <a:pt x="1830556" y="281768"/>
                  </a:cubicBezTo>
                  <a:cubicBezTo>
                    <a:pt x="1830556" y="281768"/>
                    <a:pt x="1830556" y="281768"/>
                    <a:pt x="1830556" y="281768"/>
                  </a:cubicBezTo>
                  <a:cubicBezTo>
                    <a:pt x="1827642" y="281768"/>
                    <a:pt x="1825457" y="283223"/>
                    <a:pt x="1824001" y="285768"/>
                  </a:cubicBezTo>
                  <a:lnTo>
                    <a:pt x="1736602" y="460646"/>
                  </a:lnTo>
                  <a:cubicBezTo>
                    <a:pt x="1735510" y="462827"/>
                    <a:pt x="1735510" y="465736"/>
                    <a:pt x="1736966" y="467917"/>
                  </a:cubicBezTo>
                  <a:cubicBezTo>
                    <a:pt x="1738423" y="470099"/>
                    <a:pt x="1740608" y="471189"/>
                    <a:pt x="1743521" y="471189"/>
                  </a:cubicBezTo>
                  <a:lnTo>
                    <a:pt x="1862238" y="467190"/>
                  </a:lnTo>
                  <a:lnTo>
                    <a:pt x="1710746" y="560992"/>
                  </a:lnTo>
                  <a:lnTo>
                    <a:pt x="1593122" y="420289"/>
                  </a:lnTo>
                  <a:cubicBezTo>
                    <a:pt x="1592758" y="419926"/>
                    <a:pt x="1592394" y="419562"/>
                    <a:pt x="1592030" y="419562"/>
                  </a:cubicBezTo>
                  <a:cubicBezTo>
                    <a:pt x="1592030" y="419562"/>
                    <a:pt x="1591666" y="419199"/>
                    <a:pt x="1591666" y="419199"/>
                  </a:cubicBezTo>
                  <a:cubicBezTo>
                    <a:pt x="1590209" y="418108"/>
                    <a:pt x="1588388" y="417744"/>
                    <a:pt x="1586567" y="418108"/>
                  </a:cubicBezTo>
                  <a:cubicBezTo>
                    <a:pt x="1586567" y="418108"/>
                    <a:pt x="1586567" y="418108"/>
                    <a:pt x="1586203" y="418108"/>
                  </a:cubicBezTo>
                  <a:cubicBezTo>
                    <a:pt x="1585839" y="418108"/>
                    <a:pt x="1585839" y="418108"/>
                    <a:pt x="1585839" y="418472"/>
                  </a:cubicBezTo>
                  <a:cubicBezTo>
                    <a:pt x="1585475" y="418472"/>
                    <a:pt x="1585111" y="418472"/>
                    <a:pt x="1584747" y="418835"/>
                  </a:cubicBezTo>
                  <a:lnTo>
                    <a:pt x="1321822" y="523907"/>
                  </a:lnTo>
                  <a:lnTo>
                    <a:pt x="1033406" y="240685"/>
                  </a:lnTo>
                  <a:cubicBezTo>
                    <a:pt x="1033406" y="240685"/>
                    <a:pt x="1033406" y="240685"/>
                    <a:pt x="1033406" y="240685"/>
                  </a:cubicBezTo>
                  <a:cubicBezTo>
                    <a:pt x="1033406" y="240685"/>
                    <a:pt x="1033042" y="240321"/>
                    <a:pt x="1033042" y="240321"/>
                  </a:cubicBezTo>
                  <a:cubicBezTo>
                    <a:pt x="1033042" y="240321"/>
                    <a:pt x="1032677" y="240321"/>
                    <a:pt x="1032677" y="239958"/>
                  </a:cubicBezTo>
                  <a:cubicBezTo>
                    <a:pt x="1032313" y="239594"/>
                    <a:pt x="1031949" y="239594"/>
                    <a:pt x="1031585" y="239230"/>
                  </a:cubicBezTo>
                  <a:cubicBezTo>
                    <a:pt x="1031221" y="239230"/>
                    <a:pt x="1030857" y="238867"/>
                    <a:pt x="1030857" y="238867"/>
                  </a:cubicBezTo>
                  <a:cubicBezTo>
                    <a:pt x="1030492" y="238867"/>
                    <a:pt x="1030492" y="238867"/>
                    <a:pt x="1030128" y="238503"/>
                  </a:cubicBezTo>
                  <a:lnTo>
                    <a:pt x="744990" y="170879"/>
                  </a:lnTo>
                  <a:lnTo>
                    <a:pt x="551984" y="2181"/>
                  </a:lnTo>
                  <a:cubicBezTo>
                    <a:pt x="551620" y="1818"/>
                    <a:pt x="551256" y="1818"/>
                    <a:pt x="550892" y="1454"/>
                  </a:cubicBezTo>
                  <a:cubicBezTo>
                    <a:pt x="550527" y="1091"/>
                    <a:pt x="550163" y="1091"/>
                    <a:pt x="549799" y="727"/>
                  </a:cubicBezTo>
                  <a:cubicBezTo>
                    <a:pt x="549435" y="364"/>
                    <a:pt x="548707" y="364"/>
                    <a:pt x="548342" y="364"/>
                  </a:cubicBezTo>
                  <a:cubicBezTo>
                    <a:pt x="547978" y="364"/>
                    <a:pt x="547614" y="0"/>
                    <a:pt x="547250" y="0"/>
                  </a:cubicBezTo>
                  <a:cubicBezTo>
                    <a:pt x="547250" y="0"/>
                    <a:pt x="546886" y="0"/>
                    <a:pt x="546886" y="0"/>
                  </a:cubicBezTo>
                  <a:lnTo>
                    <a:pt x="240626" y="0"/>
                  </a:lnTo>
                  <a:cubicBezTo>
                    <a:pt x="238077" y="0"/>
                    <a:pt x="235892" y="1091"/>
                    <a:pt x="234799" y="3272"/>
                  </a:cubicBezTo>
                  <a:cubicBezTo>
                    <a:pt x="233343" y="5090"/>
                    <a:pt x="232978" y="7635"/>
                    <a:pt x="234071" y="9816"/>
                  </a:cubicBezTo>
                  <a:lnTo>
                    <a:pt x="304354" y="201419"/>
                  </a:lnTo>
                  <a:lnTo>
                    <a:pt x="122273" y="252683"/>
                  </a:lnTo>
                  <a:cubicBezTo>
                    <a:pt x="120088" y="253410"/>
                    <a:pt x="118632" y="254500"/>
                    <a:pt x="117539" y="256682"/>
                  </a:cubicBezTo>
                  <a:lnTo>
                    <a:pt x="39609" y="421744"/>
                  </a:lnTo>
                  <a:cubicBezTo>
                    <a:pt x="39244" y="422107"/>
                    <a:pt x="39244" y="422834"/>
                    <a:pt x="39244" y="423198"/>
                  </a:cubicBezTo>
                  <a:lnTo>
                    <a:pt x="279" y="588260"/>
                  </a:lnTo>
                  <a:cubicBezTo>
                    <a:pt x="-449" y="590441"/>
                    <a:pt x="279" y="592986"/>
                    <a:pt x="2100" y="594804"/>
                  </a:cubicBezTo>
                  <a:lnTo>
                    <a:pt x="109163" y="711147"/>
                  </a:lnTo>
                  <a:cubicBezTo>
                    <a:pt x="109528" y="711874"/>
                    <a:pt x="110256" y="712238"/>
                    <a:pt x="110984" y="712601"/>
                  </a:cubicBezTo>
                  <a:cubicBezTo>
                    <a:pt x="110984" y="712601"/>
                    <a:pt x="110984" y="712601"/>
                    <a:pt x="110984" y="712601"/>
                  </a:cubicBezTo>
                  <a:cubicBezTo>
                    <a:pt x="110984" y="712601"/>
                    <a:pt x="110984" y="712601"/>
                    <a:pt x="110984" y="712601"/>
                  </a:cubicBezTo>
                  <a:cubicBezTo>
                    <a:pt x="110984" y="712601"/>
                    <a:pt x="110984" y="712601"/>
                    <a:pt x="110984" y="712601"/>
                  </a:cubicBezTo>
                  <a:cubicBezTo>
                    <a:pt x="111713" y="712965"/>
                    <a:pt x="112077" y="712965"/>
                    <a:pt x="112805" y="713329"/>
                  </a:cubicBezTo>
                  <a:cubicBezTo>
                    <a:pt x="113169" y="713329"/>
                    <a:pt x="113169" y="713329"/>
                    <a:pt x="113533" y="713329"/>
                  </a:cubicBezTo>
                  <a:cubicBezTo>
                    <a:pt x="113898" y="713329"/>
                    <a:pt x="113898" y="713329"/>
                    <a:pt x="114262" y="713329"/>
                  </a:cubicBezTo>
                  <a:cubicBezTo>
                    <a:pt x="114626" y="713329"/>
                    <a:pt x="114990" y="713329"/>
                    <a:pt x="114990" y="713329"/>
                  </a:cubicBezTo>
                  <a:cubicBezTo>
                    <a:pt x="115354" y="713329"/>
                    <a:pt x="115354" y="713329"/>
                    <a:pt x="115718" y="713329"/>
                  </a:cubicBezTo>
                  <a:cubicBezTo>
                    <a:pt x="116447" y="713329"/>
                    <a:pt x="117175" y="712965"/>
                    <a:pt x="117903" y="712601"/>
                  </a:cubicBezTo>
                  <a:cubicBezTo>
                    <a:pt x="117903" y="712601"/>
                    <a:pt x="117903" y="712601"/>
                    <a:pt x="117903" y="712601"/>
                  </a:cubicBezTo>
                  <a:lnTo>
                    <a:pt x="117903" y="712601"/>
                  </a:lnTo>
                  <a:cubicBezTo>
                    <a:pt x="117903" y="712601"/>
                    <a:pt x="117903" y="712601"/>
                    <a:pt x="117903" y="712601"/>
                  </a:cubicBezTo>
                  <a:lnTo>
                    <a:pt x="266481" y="626435"/>
                  </a:lnTo>
                  <a:lnTo>
                    <a:pt x="422342" y="650067"/>
                  </a:lnTo>
                  <a:lnTo>
                    <a:pt x="573834" y="777681"/>
                  </a:lnTo>
                  <a:lnTo>
                    <a:pt x="583302" y="1017275"/>
                  </a:lnTo>
                  <a:cubicBezTo>
                    <a:pt x="583302" y="1018729"/>
                    <a:pt x="584030" y="1020183"/>
                    <a:pt x="584759" y="1021638"/>
                  </a:cubicBezTo>
                  <a:lnTo>
                    <a:pt x="707481" y="1172520"/>
                  </a:lnTo>
                  <a:lnTo>
                    <a:pt x="559996" y="1376484"/>
                  </a:lnTo>
                  <a:lnTo>
                    <a:pt x="487163" y="1473558"/>
                  </a:lnTo>
                  <a:cubicBezTo>
                    <a:pt x="486071" y="1474649"/>
                    <a:pt x="485707" y="1476466"/>
                    <a:pt x="485707" y="1477921"/>
                  </a:cubicBezTo>
                  <a:lnTo>
                    <a:pt x="485707" y="1647709"/>
                  </a:lnTo>
                  <a:cubicBezTo>
                    <a:pt x="485707" y="1649163"/>
                    <a:pt x="486071" y="1650254"/>
                    <a:pt x="486799" y="1651345"/>
                  </a:cubicBezTo>
                  <a:lnTo>
                    <a:pt x="582938" y="1809862"/>
                  </a:lnTo>
                  <a:lnTo>
                    <a:pt x="582938" y="2026188"/>
                  </a:lnTo>
                  <a:cubicBezTo>
                    <a:pt x="582938" y="2028005"/>
                    <a:pt x="583666" y="2029823"/>
                    <a:pt x="585123" y="2031278"/>
                  </a:cubicBezTo>
                  <a:lnTo>
                    <a:pt x="652493" y="2098538"/>
                  </a:lnTo>
                  <a:lnTo>
                    <a:pt x="700562" y="2175616"/>
                  </a:lnTo>
                  <a:cubicBezTo>
                    <a:pt x="700926" y="2176343"/>
                    <a:pt x="701655" y="2177070"/>
                    <a:pt x="702747" y="2177797"/>
                  </a:cubicBezTo>
                  <a:lnTo>
                    <a:pt x="806533" y="2249421"/>
                  </a:lnTo>
                  <a:cubicBezTo>
                    <a:pt x="806533" y="2249421"/>
                    <a:pt x="806533" y="2249421"/>
                    <a:pt x="806533" y="2249421"/>
                  </a:cubicBezTo>
                  <a:lnTo>
                    <a:pt x="829475" y="2265418"/>
                  </a:lnTo>
                  <a:lnTo>
                    <a:pt x="1003909" y="2371945"/>
                  </a:lnTo>
                  <a:lnTo>
                    <a:pt x="1085845" y="2453748"/>
                  </a:lnTo>
                  <a:cubicBezTo>
                    <a:pt x="1087666" y="2455566"/>
                    <a:pt x="1089851" y="2456293"/>
                    <a:pt x="1092036" y="2455930"/>
                  </a:cubicBezTo>
                  <a:lnTo>
                    <a:pt x="1253724" y="2429026"/>
                  </a:lnTo>
                  <a:lnTo>
                    <a:pt x="1239886" y="2459929"/>
                  </a:lnTo>
                  <a:lnTo>
                    <a:pt x="1191452" y="2532280"/>
                  </a:lnTo>
                  <a:cubicBezTo>
                    <a:pt x="1189631" y="2535189"/>
                    <a:pt x="1189995" y="2539188"/>
                    <a:pt x="1192545" y="2541733"/>
                  </a:cubicBezTo>
                  <a:lnTo>
                    <a:pt x="1309076" y="2653350"/>
                  </a:lnTo>
                  <a:cubicBezTo>
                    <a:pt x="1310533" y="2654804"/>
                    <a:pt x="1312718" y="2655531"/>
                    <a:pt x="1314539" y="2655531"/>
                  </a:cubicBezTo>
                  <a:cubicBezTo>
                    <a:pt x="1316724" y="2655531"/>
                    <a:pt x="1318544" y="2654440"/>
                    <a:pt x="1319637" y="2652622"/>
                  </a:cubicBezTo>
                  <a:lnTo>
                    <a:pt x="1352047" y="2610812"/>
                  </a:lnTo>
                  <a:lnTo>
                    <a:pt x="1445637" y="2589724"/>
                  </a:lnTo>
                  <a:lnTo>
                    <a:pt x="1424515" y="2709340"/>
                  </a:lnTo>
                  <a:lnTo>
                    <a:pt x="1356417" y="2966749"/>
                  </a:lnTo>
                  <a:cubicBezTo>
                    <a:pt x="1356053" y="2967476"/>
                    <a:pt x="1356053" y="2968567"/>
                    <a:pt x="1356053" y="2969294"/>
                  </a:cubicBezTo>
                  <a:cubicBezTo>
                    <a:pt x="1356053" y="2969294"/>
                    <a:pt x="1356053" y="2969294"/>
                    <a:pt x="1356053" y="2969294"/>
                  </a:cubicBezTo>
                  <a:cubicBezTo>
                    <a:pt x="1356053" y="2969657"/>
                    <a:pt x="1356053" y="2969657"/>
                    <a:pt x="1356053" y="2970021"/>
                  </a:cubicBezTo>
                  <a:cubicBezTo>
                    <a:pt x="1356053" y="2970748"/>
                    <a:pt x="1356417" y="2971112"/>
                    <a:pt x="1356417" y="2971839"/>
                  </a:cubicBezTo>
                  <a:lnTo>
                    <a:pt x="1453648" y="3190346"/>
                  </a:lnTo>
                  <a:cubicBezTo>
                    <a:pt x="1453648" y="3190346"/>
                    <a:pt x="1453648" y="3190709"/>
                    <a:pt x="1454013" y="3190709"/>
                  </a:cubicBezTo>
                  <a:cubicBezTo>
                    <a:pt x="1454013" y="3191073"/>
                    <a:pt x="1454377" y="3191436"/>
                    <a:pt x="1454741" y="3191436"/>
                  </a:cubicBezTo>
                  <a:cubicBezTo>
                    <a:pt x="1455105" y="3191800"/>
                    <a:pt x="1455105" y="3192164"/>
                    <a:pt x="1455469" y="3192527"/>
                  </a:cubicBezTo>
                  <a:cubicBezTo>
                    <a:pt x="1455469" y="3192527"/>
                    <a:pt x="1455469" y="3192890"/>
                    <a:pt x="1455833" y="3192890"/>
                  </a:cubicBezTo>
                  <a:cubicBezTo>
                    <a:pt x="1455833" y="3192890"/>
                    <a:pt x="1456198" y="3193254"/>
                    <a:pt x="1456562" y="3193254"/>
                  </a:cubicBezTo>
                  <a:cubicBezTo>
                    <a:pt x="1456926" y="3193254"/>
                    <a:pt x="1456926" y="3193618"/>
                    <a:pt x="1456926" y="3193618"/>
                  </a:cubicBezTo>
                  <a:lnTo>
                    <a:pt x="1633544" y="3303053"/>
                  </a:lnTo>
                  <a:lnTo>
                    <a:pt x="1638278" y="3547373"/>
                  </a:lnTo>
                  <a:lnTo>
                    <a:pt x="1672145" y="3838231"/>
                  </a:lnTo>
                  <a:lnTo>
                    <a:pt x="1657579" y="4206530"/>
                  </a:lnTo>
                  <a:cubicBezTo>
                    <a:pt x="1657579" y="4206530"/>
                    <a:pt x="1657579" y="4206893"/>
                    <a:pt x="1657579" y="4206893"/>
                  </a:cubicBezTo>
                  <a:cubicBezTo>
                    <a:pt x="1657579" y="4207257"/>
                    <a:pt x="1657579" y="4207257"/>
                    <a:pt x="1657579" y="4207621"/>
                  </a:cubicBezTo>
                  <a:cubicBezTo>
                    <a:pt x="1657579" y="4208348"/>
                    <a:pt x="1657943" y="4209075"/>
                    <a:pt x="1657943" y="4209802"/>
                  </a:cubicBezTo>
                  <a:lnTo>
                    <a:pt x="1657943" y="4209802"/>
                  </a:lnTo>
                  <a:cubicBezTo>
                    <a:pt x="1658307" y="4210529"/>
                    <a:pt x="1658671" y="4211256"/>
                    <a:pt x="1659400" y="4211983"/>
                  </a:cubicBezTo>
                  <a:cubicBezTo>
                    <a:pt x="1659400" y="4211983"/>
                    <a:pt x="1659400" y="4212347"/>
                    <a:pt x="1659764" y="4212347"/>
                  </a:cubicBezTo>
                  <a:lnTo>
                    <a:pt x="1829827" y="4377409"/>
                  </a:lnTo>
                  <a:cubicBezTo>
                    <a:pt x="1829827" y="4377409"/>
                    <a:pt x="1829827" y="4377409"/>
                    <a:pt x="1829827" y="4377409"/>
                  </a:cubicBezTo>
                  <a:cubicBezTo>
                    <a:pt x="1829827" y="4377409"/>
                    <a:pt x="1829827" y="4377409"/>
                    <a:pt x="1830192" y="4377409"/>
                  </a:cubicBezTo>
                  <a:cubicBezTo>
                    <a:pt x="1830920" y="4377772"/>
                    <a:pt x="1831284" y="4378499"/>
                    <a:pt x="1832012" y="4378499"/>
                  </a:cubicBezTo>
                  <a:cubicBezTo>
                    <a:pt x="1832012" y="4378499"/>
                    <a:pt x="1832377" y="4378499"/>
                    <a:pt x="1832377" y="4378863"/>
                  </a:cubicBezTo>
                  <a:cubicBezTo>
                    <a:pt x="1832377" y="4378863"/>
                    <a:pt x="1832741" y="4378863"/>
                    <a:pt x="1832741" y="4378863"/>
                  </a:cubicBezTo>
                  <a:cubicBezTo>
                    <a:pt x="1832741" y="4378863"/>
                    <a:pt x="1833105" y="4378863"/>
                    <a:pt x="1833105" y="4379226"/>
                  </a:cubicBezTo>
                  <a:lnTo>
                    <a:pt x="2037400" y="4427945"/>
                  </a:lnTo>
                  <a:cubicBezTo>
                    <a:pt x="2038128" y="4427945"/>
                    <a:pt x="2038492" y="4428309"/>
                    <a:pt x="2039220" y="4428309"/>
                  </a:cubicBezTo>
                  <a:cubicBezTo>
                    <a:pt x="2041770" y="4428309"/>
                    <a:pt x="2044319" y="4426855"/>
                    <a:pt x="2045775" y="4424309"/>
                  </a:cubicBezTo>
                  <a:cubicBezTo>
                    <a:pt x="2047232" y="4421401"/>
                    <a:pt x="2046504" y="4417765"/>
                    <a:pt x="2043954" y="4415584"/>
                  </a:cubicBezTo>
                  <a:lnTo>
                    <a:pt x="1878625" y="4278881"/>
                  </a:lnTo>
                  <a:lnTo>
                    <a:pt x="1948180" y="4162901"/>
                  </a:lnTo>
                  <a:cubicBezTo>
                    <a:pt x="1949637" y="4160356"/>
                    <a:pt x="1949637" y="4157084"/>
                    <a:pt x="1947816" y="4154902"/>
                  </a:cubicBezTo>
                  <a:lnTo>
                    <a:pt x="1891735" y="4080370"/>
                  </a:lnTo>
                  <a:lnTo>
                    <a:pt x="1943446" y="3920762"/>
                  </a:lnTo>
                  <a:lnTo>
                    <a:pt x="2083648" y="3789149"/>
                  </a:lnTo>
                  <a:lnTo>
                    <a:pt x="2234411" y="3628813"/>
                  </a:lnTo>
                  <a:cubicBezTo>
                    <a:pt x="2234411" y="3628813"/>
                    <a:pt x="2234411" y="3628813"/>
                    <a:pt x="2234411" y="3628813"/>
                  </a:cubicBezTo>
                  <a:cubicBezTo>
                    <a:pt x="2234775" y="3628450"/>
                    <a:pt x="2235139" y="3627723"/>
                    <a:pt x="2235503" y="3626996"/>
                  </a:cubicBezTo>
                  <a:cubicBezTo>
                    <a:pt x="2235503" y="3626996"/>
                    <a:pt x="2235503" y="3626996"/>
                    <a:pt x="2235503" y="3626632"/>
                  </a:cubicBezTo>
                  <a:cubicBezTo>
                    <a:pt x="2235868" y="3625905"/>
                    <a:pt x="2235868" y="3625541"/>
                    <a:pt x="2235868" y="3624814"/>
                  </a:cubicBezTo>
                  <a:cubicBezTo>
                    <a:pt x="2235868" y="3624451"/>
                    <a:pt x="2235868" y="3624451"/>
                    <a:pt x="2235868" y="3624087"/>
                  </a:cubicBezTo>
                  <a:cubicBezTo>
                    <a:pt x="2235868" y="3624087"/>
                    <a:pt x="2235868" y="3624087"/>
                    <a:pt x="2235868" y="3624087"/>
                  </a:cubicBezTo>
                  <a:lnTo>
                    <a:pt x="2240602" y="3464115"/>
                  </a:lnTo>
                  <a:lnTo>
                    <a:pt x="2406295" y="3402672"/>
                  </a:lnTo>
                  <a:cubicBezTo>
                    <a:pt x="2406295" y="3402672"/>
                    <a:pt x="2406660" y="3402672"/>
                    <a:pt x="2406660" y="3402308"/>
                  </a:cubicBezTo>
                  <a:cubicBezTo>
                    <a:pt x="2406660" y="3402308"/>
                    <a:pt x="2407024" y="3402308"/>
                    <a:pt x="2407024" y="3401944"/>
                  </a:cubicBezTo>
                  <a:cubicBezTo>
                    <a:pt x="2407752" y="3401581"/>
                    <a:pt x="2408844" y="3400854"/>
                    <a:pt x="2409209" y="3400127"/>
                  </a:cubicBezTo>
                  <a:cubicBezTo>
                    <a:pt x="2409209" y="3400127"/>
                    <a:pt x="2409209" y="3400127"/>
                    <a:pt x="2409209" y="3400127"/>
                  </a:cubicBezTo>
                  <a:cubicBezTo>
                    <a:pt x="2409209" y="3400127"/>
                    <a:pt x="2409209" y="3399763"/>
                    <a:pt x="2409209" y="3399763"/>
                  </a:cubicBezTo>
                  <a:cubicBezTo>
                    <a:pt x="2409573" y="3399036"/>
                    <a:pt x="2409937" y="3398309"/>
                    <a:pt x="2410301" y="3397582"/>
                  </a:cubicBezTo>
                  <a:cubicBezTo>
                    <a:pt x="2410301" y="3397582"/>
                    <a:pt x="2410301" y="3397218"/>
                    <a:pt x="2410301" y="3397218"/>
                  </a:cubicBezTo>
                  <a:cubicBezTo>
                    <a:pt x="2410301" y="3397218"/>
                    <a:pt x="2410301" y="3397218"/>
                    <a:pt x="2410301" y="3397218"/>
                  </a:cubicBezTo>
                  <a:lnTo>
                    <a:pt x="2468203" y="3122721"/>
                  </a:lnTo>
                  <a:lnTo>
                    <a:pt x="2568711" y="3027102"/>
                  </a:lnTo>
                  <a:cubicBezTo>
                    <a:pt x="2568711" y="3027102"/>
                    <a:pt x="2568711" y="3026738"/>
                    <a:pt x="2569076" y="3026738"/>
                  </a:cubicBezTo>
                  <a:cubicBezTo>
                    <a:pt x="2569440" y="3026375"/>
                    <a:pt x="2569804" y="3026011"/>
                    <a:pt x="2569804" y="3025284"/>
                  </a:cubicBezTo>
                  <a:cubicBezTo>
                    <a:pt x="2570168" y="3024920"/>
                    <a:pt x="2570168" y="3024557"/>
                    <a:pt x="2570532" y="3024193"/>
                  </a:cubicBezTo>
                  <a:cubicBezTo>
                    <a:pt x="2570896" y="3023829"/>
                    <a:pt x="2570896" y="3023102"/>
                    <a:pt x="2570896" y="3022739"/>
                  </a:cubicBezTo>
                  <a:cubicBezTo>
                    <a:pt x="2570896" y="3022375"/>
                    <a:pt x="2571261" y="3022012"/>
                    <a:pt x="2571261" y="3021648"/>
                  </a:cubicBezTo>
                  <a:lnTo>
                    <a:pt x="2571261" y="2749696"/>
                  </a:lnTo>
                  <a:cubicBezTo>
                    <a:pt x="2571989" y="2746788"/>
                    <a:pt x="2569440" y="2743879"/>
                    <a:pt x="2566162" y="2742788"/>
                  </a:cubicBezTo>
                  <a:close/>
                  <a:moveTo>
                    <a:pt x="1200556" y="2331225"/>
                  </a:moveTo>
                  <a:lnTo>
                    <a:pt x="1200556" y="2181069"/>
                  </a:lnTo>
                  <a:lnTo>
                    <a:pt x="1260643" y="2192340"/>
                  </a:lnTo>
                  <a:lnTo>
                    <a:pt x="1200556" y="2331225"/>
                  </a:lnTo>
                  <a:close/>
                  <a:moveTo>
                    <a:pt x="1042146" y="2075270"/>
                  </a:moveTo>
                  <a:cubicBezTo>
                    <a:pt x="1041417" y="2076360"/>
                    <a:pt x="1040689" y="2077451"/>
                    <a:pt x="1040689" y="2078542"/>
                  </a:cubicBezTo>
                  <a:lnTo>
                    <a:pt x="1012649" y="2204701"/>
                  </a:lnTo>
                  <a:lnTo>
                    <a:pt x="821464" y="2234878"/>
                  </a:lnTo>
                  <a:lnTo>
                    <a:pt x="940180" y="1818951"/>
                  </a:lnTo>
                  <a:lnTo>
                    <a:pt x="1157585" y="1941112"/>
                  </a:lnTo>
                  <a:lnTo>
                    <a:pt x="1042146" y="2075270"/>
                  </a:lnTo>
                  <a:close/>
                  <a:moveTo>
                    <a:pt x="636105" y="248320"/>
                  </a:moveTo>
                  <a:lnTo>
                    <a:pt x="267938" y="427197"/>
                  </a:lnTo>
                  <a:lnTo>
                    <a:pt x="318921" y="214144"/>
                  </a:lnTo>
                  <a:lnTo>
                    <a:pt x="636105" y="248320"/>
                  </a:lnTo>
                  <a:close/>
                  <a:moveTo>
                    <a:pt x="652857" y="256682"/>
                  </a:moveTo>
                  <a:lnTo>
                    <a:pt x="575655" y="758775"/>
                  </a:lnTo>
                  <a:lnTo>
                    <a:pt x="269395" y="442831"/>
                  </a:lnTo>
                  <a:lnTo>
                    <a:pt x="652857" y="256682"/>
                  </a:lnTo>
                  <a:close/>
                  <a:moveTo>
                    <a:pt x="1805064" y="519181"/>
                  </a:moveTo>
                  <a:lnTo>
                    <a:pt x="1846579" y="571535"/>
                  </a:lnTo>
                  <a:lnTo>
                    <a:pt x="1808706" y="659156"/>
                  </a:lnTo>
                  <a:lnTo>
                    <a:pt x="1720579" y="571899"/>
                  </a:lnTo>
                  <a:lnTo>
                    <a:pt x="1805064" y="519181"/>
                  </a:lnTo>
                  <a:close/>
                  <a:moveTo>
                    <a:pt x="1242070" y="1899664"/>
                  </a:moveTo>
                  <a:lnTo>
                    <a:pt x="1169602" y="1931295"/>
                  </a:lnTo>
                  <a:lnTo>
                    <a:pt x="950741" y="1808408"/>
                  </a:lnTo>
                  <a:lnTo>
                    <a:pt x="1511186" y="1495736"/>
                  </a:lnTo>
                  <a:lnTo>
                    <a:pt x="1242070" y="1899664"/>
                  </a:lnTo>
                  <a:close/>
                  <a:moveTo>
                    <a:pt x="1118620" y="1237963"/>
                  </a:moveTo>
                  <a:lnTo>
                    <a:pt x="1519198" y="1474285"/>
                  </a:lnTo>
                  <a:lnTo>
                    <a:pt x="948192" y="1793138"/>
                  </a:lnTo>
                  <a:lnTo>
                    <a:pt x="1118620" y="1237963"/>
                  </a:lnTo>
                  <a:close/>
                  <a:moveTo>
                    <a:pt x="1728955" y="1219784"/>
                  </a:moveTo>
                  <a:lnTo>
                    <a:pt x="1132094" y="1219784"/>
                  </a:lnTo>
                  <a:lnTo>
                    <a:pt x="1448550" y="906385"/>
                  </a:lnTo>
                  <a:lnTo>
                    <a:pt x="1728955" y="1219784"/>
                  </a:lnTo>
                  <a:close/>
                  <a:moveTo>
                    <a:pt x="1431070" y="902750"/>
                  </a:moveTo>
                  <a:lnTo>
                    <a:pt x="1119712" y="1211422"/>
                  </a:lnTo>
                  <a:lnTo>
                    <a:pt x="1078926" y="902750"/>
                  </a:lnTo>
                  <a:lnTo>
                    <a:pt x="1431070" y="902750"/>
                  </a:lnTo>
                  <a:close/>
                  <a:moveTo>
                    <a:pt x="1084388" y="888207"/>
                  </a:moveTo>
                  <a:lnTo>
                    <a:pt x="1317816" y="547176"/>
                  </a:lnTo>
                  <a:lnTo>
                    <a:pt x="1438354" y="888207"/>
                  </a:lnTo>
                  <a:lnTo>
                    <a:pt x="1084388" y="888207"/>
                  </a:lnTo>
                  <a:close/>
                  <a:moveTo>
                    <a:pt x="939088" y="1772778"/>
                  </a:moveTo>
                  <a:lnTo>
                    <a:pt x="914325" y="1556452"/>
                  </a:lnTo>
                  <a:lnTo>
                    <a:pt x="1091672" y="1276865"/>
                  </a:lnTo>
                  <a:lnTo>
                    <a:pt x="939088" y="1772778"/>
                  </a:lnTo>
                  <a:close/>
                  <a:moveTo>
                    <a:pt x="1540683" y="1493918"/>
                  </a:moveTo>
                  <a:lnTo>
                    <a:pt x="1665226" y="1642982"/>
                  </a:lnTo>
                  <a:lnTo>
                    <a:pt x="1531943" y="1784412"/>
                  </a:lnTo>
                  <a:lnTo>
                    <a:pt x="1540683" y="1493918"/>
                  </a:lnTo>
                  <a:close/>
                  <a:moveTo>
                    <a:pt x="1532307" y="1465196"/>
                  </a:moveTo>
                  <a:lnTo>
                    <a:pt x="1141198" y="1234327"/>
                  </a:lnTo>
                  <a:lnTo>
                    <a:pt x="1729683" y="1234327"/>
                  </a:lnTo>
                  <a:lnTo>
                    <a:pt x="1532307" y="1465196"/>
                  </a:lnTo>
                  <a:close/>
                  <a:moveTo>
                    <a:pt x="1742064" y="1212150"/>
                  </a:moveTo>
                  <a:lnTo>
                    <a:pt x="1463845" y="901295"/>
                  </a:lnTo>
                  <a:lnTo>
                    <a:pt x="1844758" y="864938"/>
                  </a:lnTo>
                  <a:lnTo>
                    <a:pt x="1742064" y="1212150"/>
                  </a:lnTo>
                  <a:close/>
                  <a:moveTo>
                    <a:pt x="1332383" y="545358"/>
                  </a:moveTo>
                  <a:lnTo>
                    <a:pt x="1613515" y="674426"/>
                  </a:lnTo>
                  <a:lnTo>
                    <a:pt x="1451099" y="880572"/>
                  </a:lnTo>
                  <a:lnTo>
                    <a:pt x="1332383" y="545358"/>
                  </a:lnTo>
                  <a:close/>
                  <a:moveTo>
                    <a:pt x="1629539" y="654430"/>
                  </a:moveTo>
                  <a:lnTo>
                    <a:pt x="1598221" y="449375"/>
                  </a:lnTo>
                  <a:lnTo>
                    <a:pt x="1699093" y="570445"/>
                  </a:lnTo>
                  <a:lnTo>
                    <a:pt x="1629539" y="654430"/>
                  </a:lnTo>
                  <a:close/>
                  <a:moveTo>
                    <a:pt x="1615700" y="659520"/>
                  </a:moveTo>
                  <a:lnTo>
                    <a:pt x="1338209" y="531906"/>
                  </a:lnTo>
                  <a:lnTo>
                    <a:pt x="1581469" y="434832"/>
                  </a:lnTo>
                  <a:lnTo>
                    <a:pt x="1615700" y="659520"/>
                  </a:lnTo>
                  <a:close/>
                  <a:moveTo>
                    <a:pt x="1076377" y="874027"/>
                  </a:moveTo>
                  <a:lnTo>
                    <a:pt x="1036319" y="263590"/>
                  </a:lnTo>
                  <a:lnTo>
                    <a:pt x="1310169" y="532270"/>
                  </a:lnTo>
                  <a:lnTo>
                    <a:pt x="1076377" y="874027"/>
                  </a:lnTo>
                  <a:close/>
                  <a:moveTo>
                    <a:pt x="668516" y="251228"/>
                  </a:moveTo>
                  <a:lnTo>
                    <a:pt x="1012649" y="252319"/>
                  </a:lnTo>
                  <a:lnTo>
                    <a:pt x="592042" y="749686"/>
                  </a:lnTo>
                  <a:lnTo>
                    <a:pt x="668516" y="251228"/>
                  </a:lnTo>
                  <a:close/>
                  <a:moveTo>
                    <a:pt x="1022117" y="263590"/>
                  </a:moveTo>
                  <a:lnTo>
                    <a:pt x="1062903" y="886025"/>
                  </a:lnTo>
                  <a:lnTo>
                    <a:pt x="594227" y="770046"/>
                  </a:lnTo>
                  <a:lnTo>
                    <a:pt x="1022117" y="263590"/>
                  </a:lnTo>
                  <a:close/>
                  <a:moveTo>
                    <a:pt x="1105874" y="1218330"/>
                  </a:moveTo>
                  <a:lnTo>
                    <a:pt x="734793" y="1167430"/>
                  </a:lnTo>
                  <a:lnTo>
                    <a:pt x="1065088" y="909294"/>
                  </a:lnTo>
                  <a:lnTo>
                    <a:pt x="1105874" y="1218330"/>
                  </a:lnTo>
                  <a:close/>
                  <a:moveTo>
                    <a:pt x="1102232" y="1232510"/>
                  </a:moveTo>
                  <a:lnTo>
                    <a:pt x="907406" y="1539728"/>
                  </a:lnTo>
                  <a:lnTo>
                    <a:pt x="729695" y="1181246"/>
                  </a:lnTo>
                  <a:lnTo>
                    <a:pt x="1102232" y="1232510"/>
                  </a:lnTo>
                  <a:close/>
                  <a:moveTo>
                    <a:pt x="927435" y="1801136"/>
                  </a:moveTo>
                  <a:lnTo>
                    <a:pt x="610978" y="1801136"/>
                  </a:lnTo>
                  <a:lnTo>
                    <a:pt x="900487" y="1568814"/>
                  </a:lnTo>
                  <a:lnTo>
                    <a:pt x="927435" y="1801136"/>
                  </a:lnTo>
                  <a:close/>
                  <a:moveTo>
                    <a:pt x="1443452" y="1881122"/>
                  </a:moveTo>
                  <a:cubicBezTo>
                    <a:pt x="1442359" y="1882577"/>
                    <a:pt x="1441631" y="1884394"/>
                    <a:pt x="1441631" y="1885849"/>
                  </a:cubicBezTo>
                  <a:lnTo>
                    <a:pt x="1441631" y="1994193"/>
                  </a:lnTo>
                  <a:lnTo>
                    <a:pt x="1366250" y="2063272"/>
                  </a:lnTo>
                  <a:lnTo>
                    <a:pt x="1366250" y="1895302"/>
                  </a:lnTo>
                  <a:cubicBezTo>
                    <a:pt x="1366250" y="1893120"/>
                    <a:pt x="1365521" y="1891302"/>
                    <a:pt x="1364065" y="1889848"/>
                  </a:cubicBezTo>
                  <a:cubicBezTo>
                    <a:pt x="1362608" y="1888394"/>
                    <a:pt x="1360423" y="1887667"/>
                    <a:pt x="1358602" y="1888030"/>
                  </a:cubicBezTo>
                  <a:lnTo>
                    <a:pt x="1261735" y="1896392"/>
                  </a:lnTo>
                  <a:lnTo>
                    <a:pt x="1526117" y="1499372"/>
                  </a:lnTo>
                  <a:lnTo>
                    <a:pt x="1517377" y="1800046"/>
                  </a:lnTo>
                  <a:lnTo>
                    <a:pt x="1443452" y="1881122"/>
                  </a:lnTo>
                  <a:close/>
                  <a:moveTo>
                    <a:pt x="1786128" y="1589174"/>
                  </a:moveTo>
                  <a:lnTo>
                    <a:pt x="1676879" y="1634620"/>
                  </a:lnTo>
                  <a:lnTo>
                    <a:pt x="1543232" y="1474649"/>
                  </a:lnTo>
                  <a:lnTo>
                    <a:pt x="1742793" y="1240872"/>
                  </a:lnTo>
                  <a:lnTo>
                    <a:pt x="1836746" y="1482647"/>
                  </a:lnTo>
                  <a:lnTo>
                    <a:pt x="1786128" y="1589174"/>
                  </a:lnTo>
                  <a:close/>
                  <a:moveTo>
                    <a:pt x="1849856" y="1475739"/>
                  </a:moveTo>
                  <a:lnTo>
                    <a:pt x="1756995" y="1236872"/>
                  </a:lnTo>
                  <a:lnTo>
                    <a:pt x="1959105" y="1280137"/>
                  </a:lnTo>
                  <a:lnTo>
                    <a:pt x="1959105" y="1475739"/>
                  </a:lnTo>
                  <a:lnTo>
                    <a:pt x="1849856" y="1475739"/>
                  </a:lnTo>
                  <a:close/>
                  <a:moveTo>
                    <a:pt x="2071631" y="992552"/>
                  </a:moveTo>
                  <a:lnTo>
                    <a:pt x="2090567" y="1096170"/>
                  </a:lnTo>
                  <a:cubicBezTo>
                    <a:pt x="2090567" y="1096534"/>
                    <a:pt x="2090931" y="1097261"/>
                    <a:pt x="2090931" y="1097624"/>
                  </a:cubicBezTo>
                  <a:lnTo>
                    <a:pt x="2129897" y="1194698"/>
                  </a:lnTo>
                  <a:cubicBezTo>
                    <a:pt x="2130261" y="1195789"/>
                    <a:pt x="2130989" y="1196880"/>
                    <a:pt x="2131718" y="1197607"/>
                  </a:cubicBezTo>
                  <a:lnTo>
                    <a:pt x="2199452" y="1256142"/>
                  </a:lnTo>
                  <a:lnTo>
                    <a:pt x="2160122" y="1303770"/>
                  </a:lnTo>
                  <a:cubicBezTo>
                    <a:pt x="2159030" y="1305224"/>
                    <a:pt x="2158301" y="1307042"/>
                    <a:pt x="2158665" y="1308860"/>
                  </a:cubicBezTo>
                  <a:lnTo>
                    <a:pt x="2163400" y="1381574"/>
                  </a:lnTo>
                  <a:cubicBezTo>
                    <a:pt x="2163400" y="1383028"/>
                    <a:pt x="2164128" y="1384119"/>
                    <a:pt x="2164856" y="1385210"/>
                  </a:cubicBezTo>
                  <a:lnTo>
                    <a:pt x="2200180" y="1433565"/>
                  </a:lnTo>
                  <a:lnTo>
                    <a:pt x="2162307" y="1471376"/>
                  </a:lnTo>
                  <a:lnTo>
                    <a:pt x="2110960" y="1389936"/>
                  </a:lnTo>
                  <a:lnTo>
                    <a:pt x="2158301" y="1267049"/>
                  </a:lnTo>
                  <a:cubicBezTo>
                    <a:pt x="2159030" y="1264867"/>
                    <a:pt x="2159030" y="1262322"/>
                    <a:pt x="2157573" y="1260141"/>
                  </a:cubicBezTo>
                  <a:cubicBezTo>
                    <a:pt x="2156116" y="1257960"/>
                    <a:pt x="2153931" y="1256869"/>
                    <a:pt x="2151382" y="1257233"/>
                  </a:cubicBezTo>
                  <a:lnTo>
                    <a:pt x="1967481" y="1267049"/>
                  </a:lnTo>
                  <a:lnTo>
                    <a:pt x="1754810" y="1221602"/>
                  </a:lnTo>
                  <a:lnTo>
                    <a:pt x="1859324" y="867847"/>
                  </a:lnTo>
                  <a:lnTo>
                    <a:pt x="2071631" y="992552"/>
                  </a:lnTo>
                  <a:close/>
                  <a:moveTo>
                    <a:pt x="2117515" y="844942"/>
                  </a:moveTo>
                  <a:lnTo>
                    <a:pt x="1953642" y="776227"/>
                  </a:lnTo>
                  <a:lnTo>
                    <a:pt x="2057064" y="641705"/>
                  </a:lnTo>
                  <a:lnTo>
                    <a:pt x="2095665" y="713692"/>
                  </a:lnTo>
                  <a:lnTo>
                    <a:pt x="2117515" y="844942"/>
                  </a:lnTo>
                  <a:close/>
                  <a:moveTo>
                    <a:pt x="2199452" y="703876"/>
                  </a:moveTo>
                  <a:lnTo>
                    <a:pt x="2107319" y="703876"/>
                  </a:lnTo>
                  <a:lnTo>
                    <a:pt x="2067261" y="628616"/>
                  </a:lnTo>
                  <a:lnTo>
                    <a:pt x="2117879" y="562810"/>
                  </a:lnTo>
                  <a:lnTo>
                    <a:pt x="2174324" y="632252"/>
                  </a:lnTo>
                  <a:lnTo>
                    <a:pt x="2199452" y="703876"/>
                  </a:lnTo>
                  <a:close/>
                  <a:moveTo>
                    <a:pt x="1754810" y="455919"/>
                  </a:moveTo>
                  <a:lnTo>
                    <a:pt x="1830556" y="304673"/>
                  </a:lnTo>
                  <a:lnTo>
                    <a:pt x="1882267" y="403565"/>
                  </a:lnTo>
                  <a:cubicBezTo>
                    <a:pt x="1882995" y="405019"/>
                    <a:pt x="1884087" y="406110"/>
                    <a:pt x="1885544" y="406837"/>
                  </a:cubicBezTo>
                  <a:lnTo>
                    <a:pt x="2039949" y="479188"/>
                  </a:lnTo>
                  <a:lnTo>
                    <a:pt x="2107683" y="551175"/>
                  </a:lnTo>
                  <a:lnTo>
                    <a:pt x="2058521" y="615164"/>
                  </a:lnTo>
                  <a:lnTo>
                    <a:pt x="1893920" y="453011"/>
                  </a:lnTo>
                  <a:cubicBezTo>
                    <a:pt x="1893920" y="453011"/>
                    <a:pt x="1893556" y="453011"/>
                    <a:pt x="1893556" y="452647"/>
                  </a:cubicBezTo>
                  <a:cubicBezTo>
                    <a:pt x="1893192" y="452284"/>
                    <a:pt x="1892463" y="451920"/>
                    <a:pt x="1892099" y="451557"/>
                  </a:cubicBezTo>
                  <a:cubicBezTo>
                    <a:pt x="1891735" y="451557"/>
                    <a:pt x="1891735" y="451193"/>
                    <a:pt x="1891371" y="451193"/>
                  </a:cubicBezTo>
                  <a:cubicBezTo>
                    <a:pt x="1890642" y="450829"/>
                    <a:pt x="1890278" y="450829"/>
                    <a:pt x="1889550" y="450829"/>
                  </a:cubicBezTo>
                  <a:cubicBezTo>
                    <a:pt x="1889186" y="450829"/>
                    <a:pt x="1889186" y="450829"/>
                    <a:pt x="1888822" y="450829"/>
                  </a:cubicBezTo>
                  <a:cubicBezTo>
                    <a:pt x="1888822" y="450829"/>
                    <a:pt x="1888822" y="450829"/>
                    <a:pt x="1888822" y="450829"/>
                  </a:cubicBezTo>
                  <a:lnTo>
                    <a:pt x="1754810" y="455919"/>
                  </a:lnTo>
                  <a:close/>
                  <a:moveTo>
                    <a:pt x="1887729" y="467917"/>
                  </a:moveTo>
                  <a:lnTo>
                    <a:pt x="2049417" y="626798"/>
                  </a:lnTo>
                  <a:lnTo>
                    <a:pt x="2049417" y="627162"/>
                  </a:lnTo>
                  <a:lnTo>
                    <a:pt x="1936891" y="774045"/>
                  </a:lnTo>
                  <a:lnTo>
                    <a:pt x="1851677" y="849668"/>
                  </a:lnTo>
                  <a:lnTo>
                    <a:pt x="1464937" y="886752"/>
                  </a:lnTo>
                  <a:lnTo>
                    <a:pt x="1630631" y="676244"/>
                  </a:lnTo>
                  <a:lnTo>
                    <a:pt x="1709290" y="580988"/>
                  </a:lnTo>
                  <a:lnTo>
                    <a:pt x="1805793" y="676608"/>
                  </a:lnTo>
                  <a:cubicBezTo>
                    <a:pt x="1807614" y="678426"/>
                    <a:pt x="1809799" y="679153"/>
                    <a:pt x="1812348" y="678426"/>
                  </a:cubicBezTo>
                  <a:cubicBezTo>
                    <a:pt x="1814897" y="678062"/>
                    <a:pt x="1816718" y="676244"/>
                    <a:pt x="1817810" y="674063"/>
                  </a:cubicBezTo>
                  <a:lnTo>
                    <a:pt x="1861510" y="572626"/>
                  </a:lnTo>
                  <a:cubicBezTo>
                    <a:pt x="1862602" y="570081"/>
                    <a:pt x="1862238" y="567173"/>
                    <a:pt x="1860417" y="565355"/>
                  </a:cubicBezTo>
                  <a:lnTo>
                    <a:pt x="1817446" y="511182"/>
                  </a:lnTo>
                  <a:lnTo>
                    <a:pt x="1887729" y="467917"/>
                  </a:lnTo>
                  <a:close/>
                  <a:moveTo>
                    <a:pt x="739527" y="184331"/>
                  </a:moveTo>
                  <a:lnTo>
                    <a:pt x="964943" y="237776"/>
                  </a:lnTo>
                  <a:lnTo>
                    <a:pt x="662689" y="236685"/>
                  </a:lnTo>
                  <a:lnTo>
                    <a:pt x="330938" y="201055"/>
                  </a:lnTo>
                  <a:lnTo>
                    <a:pt x="546522" y="17088"/>
                  </a:lnTo>
                  <a:lnTo>
                    <a:pt x="736250" y="182513"/>
                  </a:lnTo>
                  <a:cubicBezTo>
                    <a:pt x="737342" y="183240"/>
                    <a:pt x="738435" y="183967"/>
                    <a:pt x="739527" y="184331"/>
                  </a:cubicBezTo>
                  <a:close/>
                  <a:moveTo>
                    <a:pt x="250822" y="14543"/>
                  </a:moveTo>
                  <a:lnTo>
                    <a:pt x="526857" y="14543"/>
                  </a:lnTo>
                  <a:lnTo>
                    <a:pt x="316371" y="193784"/>
                  </a:lnTo>
                  <a:lnTo>
                    <a:pt x="250822" y="14543"/>
                  </a:lnTo>
                  <a:close/>
                  <a:moveTo>
                    <a:pt x="128828" y="265771"/>
                  </a:moveTo>
                  <a:lnTo>
                    <a:pt x="303262" y="216689"/>
                  </a:lnTo>
                  <a:lnTo>
                    <a:pt x="251915" y="431560"/>
                  </a:lnTo>
                  <a:lnTo>
                    <a:pt x="70926" y="388295"/>
                  </a:lnTo>
                  <a:lnTo>
                    <a:pt x="128828" y="265771"/>
                  </a:lnTo>
                  <a:close/>
                  <a:moveTo>
                    <a:pt x="52718" y="427197"/>
                  </a:moveTo>
                  <a:lnTo>
                    <a:pt x="64736" y="402111"/>
                  </a:lnTo>
                  <a:lnTo>
                    <a:pt x="246452" y="445739"/>
                  </a:lnTo>
                  <a:lnTo>
                    <a:pt x="112441" y="694059"/>
                  </a:lnTo>
                  <a:lnTo>
                    <a:pt x="14846" y="587896"/>
                  </a:lnTo>
                  <a:lnTo>
                    <a:pt x="52718" y="427197"/>
                  </a:lnTo>
                  <a:close/>
                  <a:moveTo>
                    <a:pt x="426348" y="635888"/>
                  </a:moveTo>
                  <a:lnTo>
                    <a:pt x="265753" y="611528"/>
                  </a:lnTo>
                  <a:cubicBezTo>
                    <a:pt x="264296" y="611165"/>
                    <a:pt x="262476" y="611528"/>
                    <a:pt x="261019" y="612255"/>
                  </a:cubicBezTo>
                  <a:lnTo>
                    <a:pt x="132470" y="686788"/>
                  </a:lnTo>
                  <a:lnTo>
                    <a:pt x="258834" y="452284"/>
                  </a:lnTo>
                  <a:lnTo>
                    <a:pt x="475146" y="675517"/>
                  </a:lnTo>
                  <a:lnTo>
                    <a:pt x="429626" y="637342"/>
                  </a:lnTo>
                  <a:cubicBezTo>
                    <a:pt x="428897" y="636615"/>
                    <a:pt x="427441" y="636251"/>
                    <a:pt x="426348" y="635888"/>
                  </a:cubicBezTo>
                  <a:close/>
                  <a:moveTo>
                    <a:pt x="597504" y="1014366"/>
                  </a:moveTo>
                  <a:lnTo>
                    <a:pt x="588400" y="783862"/>
                  </a:lnTo>
                  <a:lnTo>
                    <a:pt x="1054527" y="899114"/>
                  </a:lnTo>
                  <a:lnTo>
                    <a:pt x="718042" y="1162340"/>
                  </a:lnTo>
                  <a:lnTo>
                    <a:pt x="597504" y="1014366"/>
                  </a:lnTo>
                  <a:close/>
                  <a:moveTo>
                    <a:pt x="715857" y="1186336"/>
                  </a:moveTo>
                  <a:lnTo>
                    <a:pt x="891019" y="1539728"/>
                  </a:lnTo>
                  <a:lnTo>
                    <a:pt x="565822" y="1393936"/>
                  </a:lnTo>
                  <a:lnTo>
                    <a:pt x="572013" y="1385573"/>
                  </a:lnTo>
                  <a:lnTo>
                    <a:pt x="715857" y="1186336"/>
                  </a:lnTo>
                  <a:close/>
                  <a:moveTo>
                    <a:pt x="500637" y="1645891"/>
                  </a:moveTo>
                  <a:lnTo>
                    <a:pt x="500637" y="1480466"/>
                  </a:lnTo>
                  <a:lnTo>
                    <a:pt x="557082" y="1405570"/>
                  </a:lnTo>
                  <a:lnTo>
                    <a:pt x="892839" y="1556452"/>
                  </a:lnTo>
                  <a:lnTo>
                    <a:pt x="592406" y="1797501"/>
                  </a:lnTo>
                  <a:lnTo>
                    <a:pt x="500637" y="1645891"/>
                  </a:lnTo>
                  <a:close/>
                  <a:moveTo>
                    <a:pt x="664874" y="2090903"/>
                  </a:moveTo>
                  <a:cubicBezTo>
                    <a:pt x="664510" y="2090540"/>
                    <a:pt x="664146" y="2090176"/>
                    <a:pt x="663782" y="2089449"/>
                  </a:cubicBezTo>
                  <a:lnTo>
                    <a:pt x="597868" y="2023642"/>
                  </a:lnTo>
                  <a:lnTo>
                    <a:pt x="597868" y="1815316"/>
                  </a:lnTo>
                  <a:lnTo>
                    <a:pt x="925978" y="1815316"/>
                  </a:lnTo>
                  <a:lnTo>
                    <a:pt x="806533" y="2231969"/>
                  </a:lnTo>
                  <a:lnTo>
                    <a:pt x="712579" y="2166890"/>
                  </a:lnTo>
                  <a:lnTo>
                    <a:pt x="664874" y="2090903"/>
                  </a:lnTo>
                  <a:close/>
                  <a:moveTo>
                    <a:pt x="829839" y="2248330"/>
                  </a:moveTo>
                  <a:lnTo>
                    <a:pt x="1010464" y="2219608"/>
                  </a:lnTo>
                  <a:lnTo>
                    <a:pt x="1002088" y="2353766"/>
                  </a:lnTo>
                  <a:lnTo>
                    <a:pt x="837851" y="2253420"/>
                  </a:lnTo>
                  <a:lnTo>
                    <a:pt x="829839" y="2248330"/>
                  </a:lnTo>
                  <a:close/>
                  <a:moveTo>
                    <a:pt x="1016290" y="2363583"/>
                  </a:moveTo>
                  <a:lnTo>
                    <a:pt x="1025030" y="2221789"/>
                  </a:lnTo>
                  <a:lnTo>
                    <a:pt x="1090215" y="2250148"/>
                  </a:lnTo>
                  <a:lnTo>
                    <a:pt x="1145203" y="2432298"/>
                  </a:lnTo>
                  <a:lnTo>
                    <a:pt x="1093857" y="2440660"/>
                  </a:lnTo>
                  <a:lnTo>
                    <a:pt x="1016290" y="2363583"/>
                  </a:lnTo>
                  <a:close/>
                  <a:moveTo>
                    <a:pt x="1159406" y="2430480"/>
                  </a:moveTo>
                  <a:lnTo>
                    <a:pt x="1104781" y="2249421"/>
                  </a:lnTo>
                  <a:lnTo>
                    <a:pt x="1162319" y="2222880"/>
                  </a:lnTo>
                  <a:cubicBezTo>
                    <a:pt x="1163412" y="2222516"/>
                    <a:pt x="1164140" y="2221789"/>
                    <a:pt x="1164868" y="2220699"/>
                  </a:cubicBezTo>
                  <a:lnTo>
                    <a:pt x="1185990" y="2193794"/>
                  </a:lnTo>
                  <a:lnTo>
                    <a:pt x="1185990" y="2366855"/>
                  </a:lnTo>
                  <a:cubicBezTo>
                    <a:pt x="1185990" y="2366855"/>
                    <a:pt x="1185990" y="2366855"/>
                    <a:pt x="1185990" y="2366855"/>
                  </a:cubicBezTo>
                  <a:cubicBezTo>
                    <a:pt x="1185990" y="2367218"/>
                    <a:pt x="1185990" y="2367582"/>
                    <a:pt x="1186354" y="2367945"/>
                  </a:cubicBezTo>
                  <a:cubicBezTo>
                    <a:pt x="1186354" y="2368673"/>
                    <a:pt x="1186718" y="2369400"/>
                    <a:pt x="1187082" y="2370127"/>
                  </a:cubicBezTo>
                  <a:cubicBezTo>
                    <a:pt x="1187082" y="2370127"/>
                    <a:pt x="1187082" y="2370490"/>
                    <a:pt x="1187082" y="2370490"/>
                  </a:cubicBezTo>
                  <a:cubicBezTo>
                    <a:pt x="1187082" y="2370854"/>
                    <a:pt x="1187446" y="2370854"/>
                    <a:pt x="1187446" y="2371218"/>
                  </a:cubicBezTo>
                  <a:cubicBezTo>
                    <a:pt x="1187810" y="2371945"/>
                    <a:pt x="1188175" y="2372308"/>
                    <a:pt x="1188903" y="2372672"/>
                  </a:cubicBezTo>
                  <a:cubicBezTo>
                    <a:pt x="1189267" y="2373036"/>
                    <a:pt x="1189631" y="2373036"/>
                    <a:pt x="1189995" y="2373399"/>
                  </a:cubicBezTo>
                  <a:cubicBezTo>
                    <a:pt x="1190360" y="2373762"/>
                    <a:pt x="1191088" y="2374126"/>
                    <a:pt x="1191816" y="2374126"/>
                  </a:cubicBezTo>
                  <a:cubicBezTo>
                    <a:pt x="1192180" y="2374126"/>
                    <a:pt x="1192180" y="2374490"/>
                    <a:pt x="1192545" y="2374490"/>
                  </a:cubicBezTo>
                  <a:lnTo>
                    <a:pt x="1309440" y="2394486"/>
                  </a:lnTo>
                  <a:lnTo>
                    <a:pt x="1264648" y="2413755"/>
                  </a:lnTo>
                  <a:lnTo>
                    <a:pt x="1159406" y="2430480"/>
                  </a:lnTo>
                  <a:close/>
                  <a:moveTo>
                    <a:pt x="1252995" y="2467564"/>
                  </a:moveTo>
                  <a:cubicBezTo>
                    <a:pt x="1252995" y="2467200"/>
                    <a:pt x="1253360" y="2467200"/>
                    <a:pt x="1253360" y="2466837"/>
                  </a:cubicBezTo>
                  <a:lnTo>
                    <a:pt x="1241342" y="2567547"/>
                  </a:lnTo>
                  <a:lnTo>
                    <a:pt x="1207839" y="2535189"/>
                  </a:lnTo>
                  <a:lnTo>
                    <a:pt x="1252995" y="2467564"/>
                  </a:lnTo>
                  <a:close/>
                  <a:moveTo>
                    <a:pt x="1314174" y="2637352"/>
                  </a:moveTo>
                  <a:lnTo>
                    <a:pt x="1254452" y="2580272"/>
                  </a:lnTo>
                  <a:lnTo>
                    <a:pt x="1273024" y="2425026"/>
                  </a:lnTo>
                  <a:lnTo>
                    <a:pt x="1321822" y="2403939"/>
                  </a:lnTo>
                  <a:lnTo>
                    <a:pt x="1298151" y="2470836"/>
                  </a:lnTo>
                  <a:cubicBezTo>
                    <a:pt x="1297423" y="2473018"/>
                    <a:pt x="1297787" y="2475563"/>
                    <a:pt x="1298880" y="2477381"/>
                  </a:cubicBezTo>
                  <a:lnTo>
                    <a:pt x="1336753" y="2534098"/>
                  </a:lnTo>
                  <a:lnTo>
                    <a:pt x="1341122" y="2602086"/>
                  </a:lnTo>
                  <a:lnTo>
                    <a:pt x="1314174" y="2637352"/>
                  </a:lnTo>
                  <a:close/>
                  <a:moveTo>
                    <a:pt x="1355689" y="2595542"/>
                  </a:moveTo>
                  <a:lnTo>
                    <a:pt x="1352047" y="2538824"/>
                  </a:lnTo>
                  <a:lnTo>
                    <a:pt x="1404487" y="2538824"/>
                  </a:lnTo>
                  <a:lnTo>
                    <a:pt x="1441631" y="2575909"/>
                  </a:lnTo>
                  <a:lnTo>
                    <a:pt x="1355689" y="2595542"/>
                  </a:lnTo>
                  <a:close/>
                  <a:moveTo>
                    <a:pt x="2557423" y="2991835"/>
                  </a:moveTo>
                  <a:lnTo>
                    <a:pt x="2417949" y="2722065"/>
                  </a:lnTo>
                  <a:lnTo>
                    <a:pt x="2557423" y="2755877"/>
                  </a:lnTo>
                  <a:lnTo>
                    <a:pt x="2557423" y="2991835"/>
                  </a:lnTo>
                  <a:close/>
                  <a:moveTo>
                    <a:pt x="2399376" y="3383039"/>
                  </a:moveTo>
                  <a:lnTo>
                    <a:pt x="2285394" y="3297963"/>
                  </a:lnTo>
                  <a:lnTo>
                    <a:pt x="2450723" y="3140536"/>
                  </a:lnTo>
                  <a:lnTo>
                    <a:pt x="2399376" y="3383039"/>
                  </a:lnTo>
                  <a:close/>
                  <a:moveTo>
                    <a:pt x="2103677" y="3746611"/>
                  </a:moveTo>
                  <a:lnTo>
                    <a:pt x="2011908" y="3730250"/>
                  </a:lnTo>
                  <a:lnTo>
                    <a:pt x="1874983" y="3460480"/>
                  </a:lnTo>
                  <a:lnTo>
                    <a:pt x="2216931" y="3626269"/>
                  </a:lnTo>
                  <a:lnTo>
                    <a:pt x="2103677" y="3746611"/>
                  </a:lnTo>
                  <a:close/>
                  <a:moveTo>
                    <a:pt x="1940168" y="3902583"/>
                  </a:moveTo>
                  <a:lnTo>
                    <a:pt x="1869885" y="3719707"/>
                  </a:lnTo>
                  <a:lnTo>
                    <a:pt x="2002076" y="3743339"/>
                  </a:lnTo>
                  <a:lnTo>
                    <a:pt x="2037035" y="3812417"/>
                  </a:lnTo>
                  <a:lnTo>
                    <a:pt x="1940168" y="3902583"/>
                  </a:lnTo>
                  <a:close/>
                  <a:moveTo>
                    <a:pt x="1682342" y="4204712"/>
                  </a:moveTo>
                  <a:lnTo>
                    <a:pt x="1875712" y="4093095"/>
                  </a:lnTo>
                  <a:lnTo>
                    <a:pt x="1862966" y="4268701"/>
                  </a:lnTo>
                  <a:lnTo>
                    <a:pt x="1682342" y="4204712"/>
                  </a:lnTo>
                  <a:close/>
                  <a:moveTo>
                    <a:pt x="1832377" y="4358503"/>
                  </a:moveTo>
                  <a:lnTo>
                    <a:pt x="1694359" y="4224708"/>
                  </a:lnTo>
                  <a:lnTo>
                    <a:pt x="1860053" y="4283607"/>
                  </a:lnTo>
                  <a:lnTo>
                    <a:pt x="1832377" y="4358503"/>
                  </a:lnTo>
                  <a:close/>
                  <a:moveTo>
                    <a:pt x="1678700" y="4049467"/>
                  </a:moveTo>
                  <a:lnTo>
                    <a:pt x="1863330" y="4083642"/>
                  </a:lnTo>
                  <a:lnTo>
                    <a:pt x="1673238" y="4193441"/>
                  </a:lnTo>
                  <a:lnTo>
                    <a:pt x="1678700" y="4049467"/>
                  </a:lnTo>
                  <a:close/>
                  <a:moveTo>
                    <a:pt x="1679064" y="4034560"/>
                  </a:moveTo>
                  <a:lnTo>
                    <a:pt x="1685983" y="3856410"/>
                  </a:lnTo>
                  <a:lnTo>
                    <a:pt x="1865151" y="4069099"/>
                  </a:lnTo>
                  <a:lnTo>
                    <a:pt x="1679064" y="4034560"/>
                  </a:lnTo>
                  <a:close/>
                  <a:moveTo>
                    <a:pt x="1374261" y="2974747"/>
                  </a:moveTo>
                  <a:lnTo>
                    <a:pt x="1547966" y="2957659"/>
                  </a:lnTo>
                  <a:lnTo>
                    <a:pt x="1460568" y="3168531"/>
                  </a:lnTo>
                  <a:lnTo>
                    <a:pt x="1374261" y="2974747"/>
                  </a:lnTo>
                  <a:close/>
                  <a:moveTo>
                    <a:pt x="1433984" y="2730790"/>
                  </a:moveTo>
                  <a:lnTo>
                    <a:pt x="1547602" y="2942753"/>
                  </a:lnTo>
                  <a:lnTo>
                    <a:pt x="1373169" y="2960204"/>
                  </a:lnTo>
                  <a:lnTo>
                    <a:pt x="1433984" y="2730790"/>
                  </a:lnTo>
                  <a:close/>
                  <a:moveTo>
                    <a:pt x="1975856" y="2634080"/>
                  </a:moveTo>
                  <a:lnTo>
                    <a:pt x="1848400" y="2622809"/>
                  </a:lnTo>
                  <a:lnTo>
                    <a:pt x="1903388" y="2563911"/>
                  </a:lnTo>
                  <a:lnTo>
                    <a:pt x="1975856" y="2634080"/>
                  </a:lnTo>
                  <a:close/>
                  <a:moveTo>
                    <a:pt x="2381532" y="2715157"/>
                  </a:moveTo>
                  <a:lnTo>
                    <a:pt x="2124434" y="2854405"/>
                  </a:lnTo>
                  <a:lnTo>
                    <a:pt x="2213654" y="2690070"/>
                  </a:lnTo>
                  <a:lnTo>
                    <a:pt x="2381532" y="2715157"/>
                  </a:lnTo>
                  <a:close/>
                  <a:moveTo>
                    <a:pt x="2275197" y="3287419"/>
                  </a:moveTo>
                  <a:lnTo>
                    <a:pt x="2163764" y="3120540"/>
                  </a:lnTo>
                  <a:lnTo>
                    <a:pt x="2444532" y="3125993"/>
                  </a:lnTo>
                  <a:lnTo>
                    <a:pt x="2275197" y="3287419"/>
                  </a:lnTo>
                  <a:close/>
                  <a:moveTo>
                    <a:pt x="2102220" y="2890762"/>
                  </a:moveTo>
                  <a:lnTo>
                    <a:pt x="2141914" y="3108178"/>
                  </a:lnTo>
                  <a:lnTo>
                    <a:pt x="1878261" y="3204161"/>
                  </a:lnTo>
                  <a:lnTo>
                    <a:pt x="2102220" y="2890762"/>
                  </a:lnTo>
                  <a:close/>
                  <a:moveTo>
                    <a:pt x="1858960" y="3205979"/>
                  </a:moveTo>
                  <a:lnTo>
                    <a:pt x="1755903" y="3043099"/>
                  </a:lnTo>
                  <a:lnTo>
                    <a:pt x="2084376" y="2890762"/>
                  </a:lnTo>
                  <a:lnTo>
                    <a:pt x="1858960" y="3205979"/>
                  </a:lnTo>
                  <a:close/>
                  <a:moveTo>
                    <a:pt x="2114602" y="2876583"/>
                  </a:moveTo>
                  <a:lnTo>
                    <a:pt x="2383353" y="2731154"/>
                  </a:lnTo>
                  <a:lnTo>
                    <a:pt x="2154296" y="3093635"/>
                  </a:lnTo>
                  <a:lnTo>
                    <a:pt x="2114602" y="2876583"/>
                  </a:lnTo>
                  <a:close/>
                  <a:moveTo>
                    <a:pt x="2070174" y="2881309"/>
                  </a:moveTo>
                  <a:lnTo>
                    <a:pt x="1763914" y="3023466"/>
                  </a:lnTo>
                  <a:lnTo>
                    <a:pt x="1844394" y="2890762"/>
                  </a:lnTo>
                  <a:lnTo>
                    <a:pt x="2070174" y="2881309"/>
                  </a:lnTo>
                  <a:close/>
                  <a:moveTo>
                    <a:pt x="1854955" y="2875492"/>
                  </a:moveTo>
                  <a:lnTo>
                    <a:pt x="2011180" y="2660985"/>
                  </a:lnTo>
                  <a:lnTo>
                    <a:pt x="2095665" y="2865676"/>
                  </a:lnTo>
                  <a:lnTo>
                    <a:pt x="1854955" y="2875492"/>
                  </a:lnTo>
                  <a:close/>
                  <a:moveTo>
                    <a:pt x="1832377" y="2862404"/>
                  </a:moveTo>
                  <a:lnTo>
                    <a:pt x="1627353" y="2613357"/>
                  </a:lnTo>
                  <a:lnTo>
                    <a:pt x="1825822" y="2635171"/>
                  </a:lnTo>
                  <a:lnTo>
                    <a:pt x="1832377" y="2862404"/>
                  </a:lnTo>
                  <a:close/>
                  <a:moveTo>
                    <a:pt x="1615336" y="2621719"/>
                  </a:moveTo>
                  <a:lnTo>
                    <a:pt x="1827278" y="2879128"/>
                  </a:lnTo>
                  <a:lnTo>
                    <a:pt x="1568359" y="2939481"/>
                  </a:lnTo>
                  <a:lnTo>
                    <a:pt x="1615336" y="2621719"/>
                  </a:lnTo>
                  <a:close/>
                  <a:moveTo>
                    <a:pt x="1563261" y="2959114"/>
                  </a:moveTo>
                  <a:lnTo>
                    <a:pt x="1729319" y="3040190"/>
                  </a:lnTo>
                  <a:lnTo>
                    <a:pt x="1475498" y="3171076"/>
                  </a:lnTo>
                  <a:lnTo>
                    <a:pt x="1563261" y="2959114"/>
                  </a:lnTo>
                  <a:close/>
                  <a:moveTo>
                    <a:pt x="1580741" y="2951479"/>
                  </a:moveTo>
                  <a:lnTo>
                    <a:pt x="1824729" y="2894398"/>
                  </a:lnTo>
                  <a:lnTo>
                    <a:pt x="1742429" y="3030374"/>
                  </a:lnTo>
                  <a:lnTo>
                    <a:pt x="1580741" y="2951479"/>
                  </a:lnTo>
                  <a:close/>
                  <a:moveTo>
                    <a:pt x="1746799" y="3056187"/>
                  </a:moveTo>
                  <a:lnTo>
                    <a:pt x="1847671" y="3215796"/>
                  </a:lnTo>
                  <a:lnTo>
                    <a:pt x="1653573" y="3286329"/>
                  </a:lnTo>
                  <a:lnTo>
                    <a:pt x="1746799" y="3056187"/>
                  </a:lnTo>
                  <a:close/>
                  <a:moveTo>
                    <a:pt x="1851313" y="3229611"/>
                  </a:moveTo>
                  <a:lnTo>
                    <a:pt x="1851313" y="3430667"/>
                  </a:lnTo>
                  <a:lnTo>
                    <a:pt x="1656851" y="3300508"/>
                  </a:lnTo>
                  <a:lnTo>
                    <a:pt x="1851313" y="3229611"/>
                  </a:lnTo>
                  <a:close/>
                  <a:moveTo>
                    <a:pt x="1865879" y="3232520"/>
                  </a:moveTo>
                  <a:lnTo>
                    <a:pt x="2207463" y="3450663"/>
                  </a:lnTo>
                  <a:lnTo>
                    <a:pt x="1865879" y="3437575"/>
                  </a:lnTo>
                  <a:lnTo>
                    <a:pt x="1865879" y="3232520"/>
                  </a:lnTo>
                  <a:close/>
                  <a:moveTo>
                    <a:pt x="1874983" y="3220886"/>
                  </a:moveTo>
                  <a:lnTo>
                    <a:pt x="2144827" y="3122358"/>
                  </a:lnTo>
                  <a:lnTo>
                    <a:pt x="2222394" y="3442665"/>
                  </a:lnTo>
                  <a:lnTo>
                    <a:pt x="1874983" y="3220886"/>
                  </a:lnTo>
                  <a:close/>
                  <a:moveTo>
                    <a:pt x="2163035" y="3105997"/>
                  </a:moveTo>
                  <a:lnTo>
                    <a:pt x="2399740" y="2731881"/>
                  </a:lnTo>
                  <a:lnTo>
                    <a:pt x="2454001" y="3111450"/>
                  </a:lnTo>
                  <a:lnTo>
                    <a:pt x="2163035" y="3105997"/>
                  </a:lnTo>
                  <a:close/>
                  <a:moveTo>
                    <a:pt x="2107319" y="2855859"/>
                  </a:moveTo>
                  <a:lnTo>
                    <a:pt x="2024654" y="2655895"/>
                  </a:lnTo>
                  <a:lnTo>
                    <a:pt x="2198359" y="2687525"/>
                  </a:lnTo>
                  <a:lnTo>
                    <a:pt x="2107319" y="2855859"/>
                  </a:lnTo>
                  <a:close/>
                  <a:moveTo>
                    <a:pt x="1846943" y="2862040"/>
                  </a:moveTo>
                  <a:lnTo>
                    <a:pt x="1840388" y="2636625"/>
                  </a:lnTo>
                  <a:lnTo>
                    <a:pt x="1994793" y="2650441"/>
                  </a:lnTo>
                  <a:lnTo>
                    <a:pt x="1999891" y="2651532"/>
                  </a:lnTo>
                  <a:lnTo>
                    <a:pt x="1846943" y="2862040"/>
                  </a:lnTo>
                  <a:close/>
                  <a:moveTo>
                    <a:pt x="1625533" y="2598814"/>
                  </a:moveTo>
                  <a:lnTo>
                    <a:pt x="1726406" y="2489742"/>
                  </a:lnTo>
                  <a:lnTo>
                    <a:pt x="1817810" y="2619537"/>
                  </a:lnTo>
                  <a:lnTo>
                    <a:pt x="1625533" y="2598814"/>
                  </a:lnTo>
                  <a:close/>
                  <a:moveTo>
                    <a:pt x="1612423" y="2591542"/>
                  </a:moveTo>
                  <a:lnTo>
                    <a:pt x="1564354" y="2485379"/>
                  </a:lnTo>
                  <a:lnTo>
                    <a:pt x="1715845" y="2479925"/>
                  </a:lnTo>
                  <a:lnTo>
                    <a:pt x="1612423" y="2591542"/>
                  </a:lnTo>
                  <a:close/>
                  <a:moveTo>
                    <a:pt x="1555249" y="2926392"/>
                  </a:moveTo>
                  <a:lnTo>
                    <a:pt x="1441267" y="2714066"/>
                  </a:lnTo>
                  <a:lnTo>
                    <a:pt x="1600770" y="2618810"/>
                  </a:lnTo>
                  <a:lnTo>
                    <a:pt x="1555249" y="2926392"/>
                  </a:lnTo>
                  <a:close/>
                  <a:moveTo>
                    <a:pt x="1731140" y="3055460"/>
                  </a:moveTo>
                  <a:lnTo>
                    <a:pt x="1637186" y="3287783"/>
                  </a:lnTo>
                  <a:lnTo>
                    <a:pt x="1475498" y="3187437"/>
                  </a:lnTo>
                  <a:lnTo>
                    <a:pt x="1731140" y="3055460"/>
                  </a:lnTo>
                  <a:close/>
                  <a:moveTo>
                    <a:pt x="1652845" y="3534648"/>
                  </a:moveTo>
                  <a:lnTo>
                    <a:pt x="1648475" y="3312506"/>
                  </a:lnTo>
                  <a:lnTo>
                    <a:pt x="1844030" y="3443392"/>
                  </a:lnTo>
                  <a:lnTo>
                    <a:pt x="1652845" y="3534648"/>
                  </a:lnTo>
                  <a:close/>
                  <a:moveTo>
                    <a:pt x="1851313" y="3455753"/>
                  </a:moveTo>
                  <a:lnTo>
                    <a:pt x="1851313" y="3695347"/>
                  </a:lnTo>
                  <a:lnTo>
                    <a:pt x="1659400" y="3547737"/>
                  </a:lnTo>
                  <a:lnTo>
                    <a:pt x="1851313" y="3455753"/>
                  </a:lnTo>
                  <a:close/>
                  <a:moveTo>
                    <a:pt x="1925238" y="3904038"/>
                  </a:moveTo>
                  <a:lnTo>
                    <a:pt x="1695816" y="3834959"/>
                  </a:lnTo>
                  <a:lnTo>
                    <a:pt x="1854955" y="3721525"/>
                  </a:lnTo>
                  <a:lnTo>
                    <a:pt x="1925238" y="3904038"/>
                  </a:lnTo>
                  <a:close/>
                  <a:moveTo>
                    <a:pt x="1865879" y="3704073"/>
                  </a:moveTo>
                  <a:lnTo>
                    <a:pt x="1865879" y="3475023"/>
                  </a:lnTo>
                  <a:lnTo>
                    <a:pt x="1994064" y="3726978"/>
                  </a:lnTo>
                  <a:lnTo>
                    <a:pt x="1865879" y="3704073"/>
                  </a:lnTo>
                  <a:close/>
                  <a:moveTo>
                    <a:pt x="1893192" y="3452845"/>
                  </a:moveTo>
                  <a:lnTo>
                    <a:pt x="2226400" y="3465933"/>
                  </a:lnTo>
                  <a:lnTo>
                    <a:pt x="2222030" y="3612453"/>
                  </a:lnTo>
                  <a:lnTo>
                    <a:pt x="1893192" y="3452845"/>
                  </a:lnTo>
                  <a:close/>
                  <a:moveTo>
                    <a:pt x="2239145" y="3449209"/>
                  </a:moveTo>
                  <a:lnTo>
                    <a:pt x="2167041" y="3151080"/>
                  </a:lnTo>
                  <a:lnTo>
                    <a:pt x="2268278" y="3302689"/>
                  </a:lnTo>
                  <a:cubicBezTo>
                    <a:pt x="2268278" y="3303053"/>
                    <a:pt x="2268642" y="3303053"/>
                    <a:pt x="2268642" y="3303053"/>
                  </a:cubicBezTo>
                  <a:cubicBezTo>
                    <a:pt x="2268642" y="3303053"/>
                    <a:pt x="2268642" y="3303416"/>
                    <a:pt x="2269006" y="3303416"/>
                  </a:cubicBezTo>
                  <a:cubicBezTo>
                    <a:pt x="2269006" y="3303416"/>
                    <a:pt x="2269371" y="3303416"/>
                    <a:pt x="2269371" y="3303780"/>
                  </a:cubicBezTo>
                  <a:cubicBezTo>
                    <a:pt x="2269371" y="3303780"/>
                    <a:pt x="2269735" y="3304144"/>
                    <a:pt x="2269735" y="3304144"/>
                  </a:cubicBezTo>
                  <a:lnTo>
                    <a:pt x="2389180" y="3393219"/>
                  </a:lnTo>
                  <a:lnTo>
                    <a:pt x="2239145" y="3449209"/>
                  </a:lnTo>
                  <a:close/>
                  <a:moveTo>
                    <a:pt x="2467839" y="3103815"/>
                  </a:moveTo>
                  <a:lnTo>
                    <a:pt x="2417584" y="2752968"/>
                  </a:lnTo>
                  <a:lnTo>
                    <a:pt x="2555602" y="3020557"/>
                  </a:lnTo>
                  <a:lnTo>
                    <a:pt x="2467839" y="3103815"/>
                  </a:lnTo>
                  <a:close/>
                  <a:moveTo>
                    <a:pt x="1893192" y="2553731"/>
                  </a:moveTo>
                  <a:lnTo>
                    <a:pt x="1833833" y="2617356"/>
                  </a:lnTo>
                  <a:lnTo>
                    <a:pt x="1736602" y="2478835"/>
                  </a:lnTo>
                  <a:lnTo>
                    <a:pt x="1813076" y="2475926"/>
                  </a:lnTo>
                  <a:lnTo>
                    <a:pt x="1893192" y="2553731"/>
                  </a:lnTo>
                  <a:close/>
                  <a:moveTo>
                    <a:pt x="1462752" y="2583544"/>
                  </a:moveTo>
                  <a:lnTo>
                    <a:pt x="1550880" y="2490833"/>
                  </a:lnTo>
                  <a:lnTo>
                    <a:pt x="1600770" y="2601359"/>
                  </a:lnTo>
                  <a:lnTo>
                    <a:pt x="1441631" y="2696615"/>
                  </a:lnTo>
                  <a:lnTo>
                    <a:pt x="1462752" y="2583544"/>
                  </a:lnTo>
                  <a:close/>
                  <a:moveTo>
                    <a:pt x="1654666" y="3562643"/>
                  </a:moveTo>
                  <a:lnTo>
                    <a:pt x="1846215" y="3709890"/>
                  </a:lnTo>
                  <a:lnTo>
                    <a:pt x="1685255" y="3824415"/>
                  </a:lnTo>
                  <a:lnTo>
                    <a:pt x="1654666" y="3562643"/>
                  </a:lnTo>
                  <a:close/>
                  <a:moveTo>
                    <a:pt x="2010816" y="4405767"/>
                  </a:moveTo>
                  <a:lnTo>
                    <a:pt x="1845122" y="4366501"/>
                  </a:lnTo>
                  <a:lnTo>
                    <a:pt x="1872798" y="4291606"/>
                  </a:lnTo>
                  <a:lnTo>
                    <a:pt x="2010816" y="4405767"/>
                  </a:lnTo>
                  <a:close/>
                  <a:moveTo>
                    <a:pt x="1933613" y="4158174"/>
                  </a:moveTo>
                  <a:lnTo>
                    <a:pt x="1878989" y="4249068"/>
                  </a:lnTo>
                  <a:lnTo>
                    <a:pt x="1889914" y="4100003"/>
                  </a:lnTo>
                  <a:lnTo>
                    <a:pt x="1933613" y="4158174"/>
                  </a:lnTo>
                  <a:close/>
                  <a:moveTo>
                    <a:pt x="1881174" y="4065464"/>
                  </a:moveTo>
                  <a:lnTo>
                    <a:pt x="1701278" y="3851683"/>
                  </a:lnTo>
                  <a:lnTo>
                    <a:pt x="1928515" y="3920035"/>
                  </a:lnTo>
                  <a:lnTo>
                    <a:pt x="1881174" y="4065464"/>
                  </a:lnTo>
                  <a:close/>
                  <a:moveTo>
                    <a:pt x="2073452" y="3778605"/>
                  </a:moveTo>
                  <a:lnTo>
                    <a:pt x="2048324" y="3801874"/>
                  </a:lnTo>
                  <a:lnTo>
                    <a:pt x="2019920" y="3746247"/>
                  </a:lnTo>
                  <a:lnTo>
                    <a:pt x="2091660" y="3758972"/>
                  </a:lnTo>
                  <a:lnTo>
                    <a:pt x="2073452" y="3778605"/>
                  </a:lnTo>
                  <a:close/>
                </a:path>
              </a:pathLst>
            </a:custGeom>
            <a:grpFill/>
            <a:ln w="95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dirty="0"/>
            </a:p>
          </p:txBody>
        </p:sp>
        <p:sp>
          <p:nvSpPr>
            <p:cNvPr id="45" name="Freeform 28">
              <a:extLst>
                <a:ext uri="{FF2B5EF4-FFF2-40B4-BE49-F238E27FC236}">
                  <a16:creationId xmlns:a16="http://schemas.microsoft.com/office/drawing/2014/main" id="{24F4C985-331C-E1E3-33E7-61F692D5DEC5}"/>
                </a:ext>
              </a:extLst>
            </p:cNvPr>
            <p:cNvSpPr/>
            <p:nvPr/>
          </p:nvSpPr>
          <p:spPr>
            <a:xfrm>
              <a:off x="4551030" y="3340962"/>
              <a:ext cx="266038" cy="425310"/>
            </a:xfrm>
            <a:custGeom>
              <a:avLst/>
              <a:gdLst>
                <a:gd name="connsiteX0" fmla="*/ 3803 w 95130"/>
                <a:gd name="connsiteY0" fmla="*/ 151860 h 152083"/>
                <a:gd name="connsiteX1" fmla="*/ 7081 w 95130"/>
                <a:gd name="connsiteY1" fmla="*/ 152587 h 152083"/>
                <a:gd name="connsiteX2" fmla="*/ 11815 w 95130"/>
                <a:gd name="connsiteY2" fmla="*/ 150769 h 152083"/>
                <a:gd name="connsiteX3" fmla="*/ 95572 w 95130"/>
                <a:gd name="connsiteY3" fmla="*/ 81690 h 152083"/>
                <a:gd name="connsiteX4" fmla="*/ 98121 w 95130"/>
                <a:gd name="connsiteY4" fmla="*/ 76237 h 152083"/>
                <a:gd name="connsiteX5" fmla="*/ 95572 w 95130"/>
                <a:gd name="connsiteY5" fmla="*/ 70783 h 152083"/>
                <a:gd name="connsiteX6" fmla="*/ 11815 w 95130"/>
                <a:gd name="connsiteY6" fmla="*/ 1704 h 152083"/>
                <a:gd name="connsiteX7" fmla="*/ 4168 w 95130"/>
                <a:gd name="connsiteY7" fmla="*/ 614 h 152083"/>
                <a:gd name="connsiteX8" fmla="*/ 162 w 95130"/>
                <a:gd name="connsiteY8" fmla="*/ 7158 h 152083"/>
                <a:gd name="connsiteX9" fmla="*/ 162 w 95130"/>
                <a:gd name="connsiteY9" fmla="*/ 145679 h 152083"/>
                <a:gd name="connsiteX10" fmla="*/ 3803 w 95130"/>
                <a:gd name="connsiteY10" fmla="*/ 151860 h 152083"/>
                <a:gd name="connsiteX11" fmla="*/ 14000 w 95130"/>
                <a:gd name="connsiteY11" fmla="*/ 22428 h 152083"/>
                <a:gd name="connsiteX12" fmla="*/ 79185 w 95130"/>
                <a:gd name="connsiteY12" fmla="*/ 76237 h 152083"/>
                <a:gd name="connsiteX13" fmla="*/ 14000 w 95130"/>
                <a:gd name="connsiteY13" fmla="*/ 129682 h 152083"/>
                <a:gd name="connsiteX14" fmla="*/ 14000 w 95130"/>
                <a:gd name="connsiteY14" fmla="*/ 22428 h 152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5130" h="152083">
                  <a:moveTo>
                    <a:pt x="3803" y="151860"/>
                  </a:moveTo>
                  <a:cubicBezTo>
                    <a:pt x="4896" y="152223"/>
                    <a:pt x="5988" y="152587"/>
                    <a:pt x="7081" y="152587"/>
                  </a:cubicBezTo>
                  <a:cubicBezTo>
                    <a:pt x="8902" y="152587"/>
                    <a:pt x="10358" y="151860"/>
                    <a:pt x="11815" y="150769"/>
                  </a:cubicBezTo>
                  <a:lnTo>
                    <a:pt x="95572" y="81690"/>
                  </a:lnTo>
                  <a:cubicBezTo>
                    <a:pt x="97393" y="80236"/>
                    <a:pt x="98121" y="78418"/>
                    <a:pt x="98121" y="76237"/>
                  </a:cubicBezTo>
                  <a:cubicBezTo>
                    <a:pt x="98121" y="74055"/>
                    <a:pt x="97029" y="71874"/>
                    <a:pt x="95572" y="70783"/>
                  </a:cubicBezTo>
                  <a:lnTo>
                    <a:pt x="11815" y="1704"/>
                  </a:lnTo>
                  <a:cubicBezTo>
                    <a:pt x="9630" y="-114"/>
                    <a:pt x="6717" y="-477"/>
                    <a:pt x="4168" y="614"/>
                  </a:cubicBezTo>
                  <a:cubicBezTo>
                    <a:pt x="1618" y="1704"/>
                    <a:pt x="162" y="4249"/>
                    <a:pt x="162" y="7158"/>
                  </a:cubicBezTo>
                  <a:lnTo>
                    <a:pt x="162" y="145679"/>
                  </a:lnTo>
                  <a:cubicBezTo>
                    <a:pt x="-566" y="148224"/>
                    <a:pt x="1254" y="150769"/>
                    <a:pt x="3803" y="151860"/>
                  </a:cubicBezTo>
                  <a:close/>
                  <a:moveTo>
                    <a:pt x="14000" y="22428"/>
                  </a:moveTo>
                  <a:lnTo>
                    <a:pt x="79185" y="76237"/>
                  </a:lnTo>
                  <a:lnTo>
                    <a:pt x="14000" y="129682"/>
                  </a:lnTo>
                  <a:lnTo>
                    <a:pt x="14000" y="22428"/>
                  </a:lnTo>
                  <a:close/>
                </a:path>
              </a:pathLst>
            </a:custGeom>
            <a:grpFill/>
            <a:ln w="95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/>
            </a:p>
          </p:txBody>
        </p:sp>
        <p:sp>
          <p:nvSpPr>
            <p:cNvPr id="46" name="Freeform 29">
              <a:extLst>
                <a:ext uri="{FF2B5EF4-FFF2-40B4-BE49-F238E27FC236}">
                  <a16:creationId xmlns:a16="http://schemas.microsoft.com/office/drawing/2014/main" id="{996FBA4B-9190-ADFC-D927-DE1DFB418E6A}"/>
                </a:ext>
              </a:extLst>
            </p:cNvPr>
            <p:cNvSpPr/>
            <p:nvPr/>
          </p:nvSpPr>
          <p:spPr>
            <a:xfrm>
              <a:off x="5213488" y="2830111"/>
              <a:ext cx="3884167" cy="3189833"/>
            </a:xfrm>
            <a:custGeom>
              <a:avLst/>
              <a:gdLst>
                <a:gd name="connsiteX0" fmla="*/ 1123060 w 1388905"/>
                <a:gd name="connsiteY0" fmla="*/ 1026045 h 1140623"/>
                <a:gd name="connsiteX1" fmla="*/ 1206817 w 1388905"/>
                <a:gd name="connsiteY1" fmla="*/ 978780 h 1140623"/>
                <a:gd name="connsiteX2" fmla="*/ 1210458 w 1388905"/>
                <a:gd name="connsiteY2" fmla="*/ 973327 h 1140623"/>
                <a:gd name="connsiteX3" fmla="*/ 1217742 w 1388905"/>
                <a:gd name="connsiteY3" fmla="*/ 900612 h 1140623"/>
                <a:gd name="connsiteX4" fmla="*/ 1211187 w 1388905"/>
                <a:gd name="connsiteY4" fmla="*/ 892614 h 1140623"/>
                <a:gd name="connsiteX5" fmla="*/ 1073170 w 1388905"/>
                <a:gd name="connsiteY5" fmla="*/ 875889 h 1140623"/>
                <a:gd name="connsiteX6" fmla="*/ 1107037 w 1388905"/>
                <a:gd name="connsiteY6" fmla="*/ 823899 h 1140623"/>
                <a:gd name="connsiteX7" fmla="*/ 1108129 w 1388905"/>
                <a:gd name="connsiteY7" fmla="*/ 819899 h 1140623"/>
                <a:gd name="connsiteX8" fmla="*/ 1108129 w 1388905"/>
                <a:gd name="connsiteY8" fmla="*/ 732642 h 1140623"/>
                <a:gd name="connsiteX9" fmla="*/ 1107765 w 1388905"/>
                <a:gd name="connsiteY9" fmla="*/ 730461 h 1140623"/>
                <a:gd name="connsiteX10" fmla="*/ 1086279 w 1388905"/>
                <a:gd name="connsiteY10" fmla="*/ 662473 h 1140623"/>
                <a:gd name="connsiteX11" fmla="*/ 1089557 w 1388905"/>
                <a:gd name="connsiteY11" fmla="*/ 597757 h 1140623"/>
                <a:gd name="connsiteX12" fmla="*/ 1247603 w 1388905"/>
                <a:gd name="connsiteY12" fmla="*/ 472324 h 1140623"/>
                <a:gd name="connsiteX13" fmla="*/ 1249060 w 1388905"/>
                <a:gd name="connsiteY13" fmla="*/ 470870 h 1140623"/>
                <a:gd name="connsiteX14" fmla="*/ 1387805 w 1388905"/>
                <a:gd name="connsiteY14" fmla="*/ 265815 h 1140623"/>
                <a:gd name="connsiteX15" fmla="*/ 1388169 w 1388905"/>
                <a:gd name="connsiteY15" fmla="*/ 258180 h 1140623"/>
                <a:gd name="connsiteX16" fmla="*/ 1381614 w 1388905"/>
                <a:gd name="connsiteY16" fmla="*/ 254181 h 1140623"/>
                <a:gd name="connsiteX17" fmla="*/ 1183146 w 1388905"/>
                <a:gd name="connsiteY17" fmla="*/ 252000 h 1140623"/>
                <a:gd name="connsiteX18" fmla="*/ 1242869 w 1388905"/>
                <a:gd name="connsiteY18" fmla="*/ 219278 h 1140623"/>
                <a:gd name="connsiteX19" fmla="*/ 1246510 w 1388905"/>
                <a:gd name="connsiteY19" fmla="*/ 213461 h 1140623"/>
                <a:gd name="connsiteX20" fmla="*/ 1243597 w 1388905"/>
                <a:gd name="connsiteY20" fmla="*/ 207280 h 1140623"/>
                <a:gd name="connsiteX21" fmla="*/ 1130707 w 1388905"/>
                <a:gd name="connsiteY21" fmla="*/ 127658 h 1140623"/>
                <a:gd name="connsiteX22" fmla="*/ 1126337 w 1388905"/>
                <a:gd name="connsiteY22" fmla="*/ 126204 h 1140623"/>
                <a:gd name="connsiteX23" fmla="*/ 867418 w 1388905"/>
                <a:gd name="connsiteY23" fmla="*/ 126204 h 1140623"/>
                <a:gd name="connsiteX24" fmla="*/ 867054 w 1388905"/>
                <a:gd name="connsiteY24" fmla="*/ 126204 h 1140623"/>
                <a:gd name="connsiteX25" fmla="*/ 865233 w 1388905"/>
                <a:gd name="connsiteY25" fmla="*/ 126567 h 1140623"/>
                <a:gd name="connsiteX26" fmla="*/ 864505 w 1388905"/>
                <a:gd name="connsiteY26" fmla="*/ 126931 h 1140623"/>
                <a:gd name="connsiteX27" fmla="*/ 862684 w 1388905"/>
                <a:gd name="connsiteY27" fmla="*/ 128385 h 1140623"/>
                <a:gd name="connsiteX28" fmla="*/ 862684 w 1388905"/>
                <a:gd name="connsiteY28" fmla="*/ 128385 h 1140623"/>
                <a:gd name="connsiteX29" fmla="*/ 745060 w 1388905"/>
                <a:gd name="connsiteY29" fmla="*/ 247273 h 1140623"/>
                <a:gd name="connsiteX30" fmla="*/ 691528 w 1388905"/>
                <a:gd name="connsiteY30" fmla="*/ 160380 h 1140623"/>
                <a:gd name="connsiteX31" fmla="*/ 685337 w 1388905"/>
                <a:gd name="connsiteY31" fmla="*/ 156744 h 1140623"/>
                <a:gd name="connsiteX32" fmla="*/ 524742 w 1388905"/>
                <a:gd name="connsiteY32" fmla="*/ 156744 h 1140623"/>
                <a:gd name="connsiteX33" fmla="*/ 524742 w 1388905"/>
                <a:gd name="connsiteY33" fmla="*/ 122204 h 1140623"/>
                <a:gd name="connsiteX34" fmla="*/ 521829 w 1388905"/>
                <a:gd name="connsiteY34" fmla="*/ 116387 h 1140623"/>
                <a:gd name="connsiteX35" fmla="*/ 430788 w 1388905"/>
                <a:gd name="connsiteY35" fmla="*/ 49126 h 1140623"/>
                <a:gd name="connsiteX36" fmla="*/ 426783 w 1388905"/>
                <a:gd name="connsiteY36" fmla="*/ 47672 h 1140623"/>
                <a:gd name="connsiteX37" fmla="*/ 275655 w 1388905"/>
                <a:gd name="connsiteY37" fmla="*/ 40401 h 1140623"/>
                <a:gd name="connsiteX38" fmla="*/ 211563 w 1388905"/>
                <a:gd name="connsiteY38" fmla="*/ 1135 h 1140623"/>
                <a:gd name="connsiteX39" fmla="*/ 201731 w 1388905"/>
                <a:gd name="connsiteY39" fmla="*/ 3316 h 1140623"/>
                <a:gd name="connsiteX40" fmla="*/ 121615 w 1388905"/>
                <a:gd name="connsiteY40" fmla="*/ 119659 h 1140623"/>
                <a:gd name="connsiteX41" fmla="*/ 120158 w 1388905"/>
                <a:gd name="connsiteY41" fmla="*/ 123659 h 1140623"/>
                <a:gd name="connsiteX42" fmla="*/ 120158 w 1388905"/>
                <a:gd name="connsiteY42" fmla="*/ 206190 h 1140623"/>
                <a:gd name="connsiteX43" fmla="*/ 5812 w 1388905"/>
                <a:gd name="connsiteY43" fmla="*/ 229458 h 1140623"/>
                <a:gd name="connsiteX44" fmla="*/ 349 w 1388905"/>
                <a:gd name="connsiteY44" fmla="*/ 234185 h 1140623"/>
                <a:gd name="connsiteX45" fmla="*/ 1806 w 1388905"/>
                <a:gd name="connsiteY45" fmla="*/ 241093 h 1140623"/>
                <a:gd name="connsiteX46" fmla="*/ 78280 w 1388905"/>
                <a:gd name="connsiteY46" fmla="*/ 331986 h 1140623"/>
                <a:gd name="connsiteX47" fmla="*/ 83742 w 1388905"/>
                <a:gd name="connsiteY47" fmla="*/ 334531 h 1140623"/>
                <a:gd name="connsiteX48" fmla="*/ 167499 w 1388905"/>
                <a:gd name="connsiteY48" fmla="*/ 334531 h 1140623"/>
                <a:gd name="connsiteX49" fmla="*/ 167499 w 1388905"/>
                <a:gd name="connsiteY49" fmla="*/ 334531 h 1140623"/>
                <a:gd name="connsiteX50" fmla="*/ 168228 w 1388905"/>
                <a:gd name="connsiteY50" fmla="*/ 334531 h 1140623"/>
                <a:gd name="connsiteX51" fmla="*/ 170049 w 1388905"/>
                <a:gd name="connsiteY51" fmla="*/ 334167 h 1140623"/>
                <a:gd name="connsiteX52" fmla="*/ 170049 w 1388905"/>
                <a:gd name="connsiteY52" fmla="*/ 334167 h 1140623"/>
                <a:gd name="connsiteX53" fmla="*/ 170413 w 1388905"/>
                <a:gd name="connsiteY53" fmla="*/ 334167 h 1140623"/>
                <a:gd name="connsiteX54" fmla="*/ 172233 w 1388905"/>
                <a:gd name="connsiteY54" fmla="*/ 333076 h 1140623"/>
                <a:gd name="connsiteX55" fmla="*/ 262910 w 1388905"/>
                <a:gd name="connsiteY55" fmla="*/ 263998 h 1140623"/>
                <a:gd name="connsiteX56" fmla="*/ 403476 w 1388905"/>
                <a:gd name="connsiteY56" fmla="*/ 170560 h 1140623"/>
                <a:gd name="connsiteX57" fmla="*/ 495973 w 1388905"/>
                <a:gd name="connsiteY57" fmla="*/ 170560 h 1140623"/>
                <a:gd name="connsiteX58" fmla="*/ 316806 w 1388905"/>
                <a:gd name="connsiteY58" fmla="*/ 302900 h 1140623"/>
                <a:gd name="connsiteX59" fmla="*/ 313892 w 1388905"/>
                <a:gd name="connsiteY59" fmla="*/ 308353 h 1140623"/>
                <a:gd name="connsiteX60" fmla="*/ 310251 w 1388905"/>
                <a:gd name="connsiteY60" fmla="*/ 398156 h 1140623"/>
                <a:gd name="connsiteX61" fmla="*/ 310615 w 1388905"/>
                <a:gd name="connsiteY61" fmla="*/ 399246 h 1140623"/>
                <a:gd name="connsiteX62" fmla="*/ 310615 w 1388905"/>
                <a:gd name="connsiteY62" fmla="*/ 400701 h 1140623"/>
                <a:gd name="connsiteX63" fmla="*/ 310615 w 1388905"/>
                <a:gd name="connsiteY63" fmla="*/ 400701 h 1140623"/>
                <a:gd name="connsiteX64" fmla="*/ 311343 w 1388905"/>
                <a:gd name="connsiteY64" fmla="*/ 401791 h 1140623"/>
                <a:gd name="connsiteX65" fmla="*/ 312072 w 1388905"/>
                <a:gd name="connsiteY65" fmla="*/ 403246 h 1140623"/>
                <a:gd name="connsiteX66" fmla="*/ 312072 w 1388905"/>
                <a:gd name="connsiteY66" fmla="*/ 403246 h 1140623"/>
                <a:gd name="connsiteX67" fmla="*/ 312800 w 1388905"/>
                <a:gd name="connsiteY67" fmla="*/ 403973 h 1140623"/>
                <a:gd name="connsiteX68" fmla="*/ 314257 w 1388905"/>
                <a:gd name="connsiteY68" fmla="*/ 405064 h 1140623"/>
                <a:gd name="connsiteX69" fmla="*/ 315349 w 1388905"/>
                <a:gd name="connsiteY69" fmla="*/ 405427 h 1140623"/>
                <a:gd name="connsiteX70" fmla="*/ 316806 w 1388905"/>
                <a:gd name="connsiteY70" fmla="*/ 405791 h 1140623"/>
                <a:gd name="connsiteX71" fmla="*/ 317170 w 1388905"/>
                <a:gd name="connsiteY71" fmla="*/ 405791 h 1140623"/>
                <a:gd name="connsiteX72" fmla="*/ 413673 w 1388905"/>
                <a:gd name="connsiteY72" fmla="*/ 405791 h 1140623"/>
                <a:gd name="connsiteX73" fmla="*/ 537124 w 1388905"/>
                <a:gd name="connsiteY73" fmla="*/ 470143 h 1140623"/>
                <a:gd name="connsiteX74" fmla="*/ 586649 w 1388905"/>
                <a:gd name="connsiteY74" fmla="*/ 628660 h 1140623"/>
                <a:gd name="connsiteX75" fmla="*/ 514545 w 1388905"/>
                <a:gd name="connsiteY75" fmla="*/ 822808 h 1140623"/>
                <a:gd name="connsiteX76" fmla="*/ 514545 w 1388905"/>
                <a:gd name="connsiteY76" fmla="*/ 822808 h 1140623"/>
                <a:gd name="connsiteX77" fmla="*/ 514545 w 1388905"/>
                <a:gd name="connsiteY77" fmla="*/ 822808 h 1140623"/>
                <a:gd name="connsiteX78" fmla="*/ 514545 w 1388905"/>
                <a:gd name="connsiteY78" fmla="*/ 823535 h 1140623"/>
                <a:gd name="connsiteX79" fmla="*/ 514181 w 1388905"/>
                <a:gd name="connsiteY79" fmla="*/ 824989 h 1140623"/>
                <a:gd name="connsiteX80" fmla="*/ 510540 w 1388905"/>
                <a:gd name="connsiteY80" fmla="*/ 978053 h 1140623"/>
                <a:gd name="connsiteX81" fmla="*/ 512725 w 1388905"/>
                <a:gd name="connsiteY81" fmla="*/ 983143 h 1140623"/>
                <a:gd name="connsiteX82" fmla="*/ 666037 w 1388905"/>
                <a:gd name="connsiteY82" fmla="*/ 1143479 h 1140623"/>
                <a:gd name="connsiteX83" fmla="*/ 671135 w 1388905"/>
                <a:gd name="connsiteY83" fmla="*/ 1145660 h 1140623"/>
                <a:gd name="connsiteX84" fmla="*/ 673320 w 1388905"/>
                <a:gd name="connsiteY84" fmla="*/ 1145296 h 1140623"/>
                <a:gd name="connsiteX85" fmla="*/ 678418 w 1388905"/>
                <a:gd name="connsiteY85" fmla="*/ 1139843 h 1140623"/>
                <a:gd name="connsiteX86" fmla="*/ 702089 w 1388905"/>
                <a:gd name="connsiteY86" fmla="*/ 1020228 h 1140623"/>
                <a:gd name="connsiteX87" fmla="*/ 813886 w 1388905"/>
                <a:gd name="connsiteY87" fmla="*/ 922427 h 1140623"/>
                <a:gd name="connsiteX88" fmla="*/ 981401 w 1388905"/>
                <a:gd name="connsiteY88" fmla="*/ 808629 h 1140623"/>
                <a:gd name="connsiteX89" fmla="*/ 1013083 w 1388905"/>
                <a:gd name="connsiteY89" fmla="*/ 828625 h 1140623"/>
                <a:gd name="connsiteX90" fmla="*/ 995967 w 1388905"/>
                <a:gd name="connsiteY90" fmla="*/ 899885 h 1140623"/>
                <a:gd name="connsiteX91" fmla="*/ 995967 w 1388905"/>
                <a:gd name="connsiteY91" fmla="*/ 900612 h 1140623"/>
                <a:gd name="connsiteX92" fmla="*/ 995967 w 1388905"/>
                <a:gd name="connsiteY92" fmla="*/ 902430 h 1140623"/>
                <a:gd name="connsiteX93" fmla="*/ 996331 w 1388905"/>
                <a:gd name="connsiteY93" fmla="*/ 903885 h 1140623"/>
                <a:gd name="connsiteX94" fmla="*/ 996331 w 1388905"/>
                <a:gd name="connsiteY94" fmla="*/ 904612 h 1140623"/>
                <a:gd name="connsiteX95" fmla="*/ 997060 w 1388905"/>
                <a:gd name="connsiteY95" fmla="*/ 905702 h 1140623"/>
                <a:gd name="connsiteX96" fmla="*/ 997060 w 1388905"/>
                <a:gd name="connsiteY96" fmla="*/ 906066 h 1140623"/>
                <a:gd name="connsiteX97" fmla="*/ 1022551 w 1388905"/>
                <a:gd name="connsiteY97" fmla="*/ 942423 h 1140623"/>
                <a:gd name="connsiteX98" fmla="*/ 1023643 w 1388905"/>
                <a:gd name="connsiteY98" fmla="*/ 943877 h 1140623"/>
                <a:gd name="connsiteX99" fmla="*/ 1114684 w 1388905"/>
                <a:gd name="connsiteY99" fmla="*/ 1023863 h 1140623"/>
                <a:gd name="connsiteX100" fmla="*/ 1123060 w 1388905"/>
                <a:gd name="connsiteY100" fmla="*/ 1026045 h 1140623"/>
                <a:gd name="connsiteX101" fmla="*/ 810973 w 1388905"/>
                <a:gd name="connsiteY101" fmla="*/ 907884 h 1140623"/>
                <a:gd name="connsiteX102" fmla="*/ 616511 w 1388905"/>
                <a:gd name="connsiteY102" fmla="*/ 647930 h 1140623"/>
                <a:gd name="connsiteX103" fmla="*/ 965742 w 1388905"/>
                <a:gd name="connsiteY103" fmla="*/ 802448 h 1140623"/>
                <a:gd name="connsiteX104" fmla="*/ 810973 w 1388905"/>
                <a:gd name="connsiteY104" fmla="*/ 907884 h 1140623"/>
                <a:gd name="connsiteX105" fmla="*/ 865597 w 1388905"/>
                <a:gd name="connsiteY105" fmla="*/ 145837 h 1140623"/>
                <a:gd name="connsiteX106" fmla="*/ 1058967 w 1388905"/>
                <a:gd name="connsiteY106" fmla="*/ 559945 h 1140623"/>
                <a:gd name="connsiteX107" fmla="*/ 753800 w 1388905"/>
                <a:gd name="connsiteY107" fmla="*/ 258544 h 1140623"/>
                <a:gd name="connsiteX108" fmla="*/ 865597 w 1388905"/>
                <a:gd name="connsiteY108" fmla="*/ 145837 h 1140623"/>
                <a:gd name="connsiteX109" fmla="*/ 882349 w 1388905"/>
                <a:gd name="connsiteY109" fmla="*/ 147654 h 1140623"/>
                <a:gd name="connsiteX110" fmla="*/ 1147459 w 1388905"/>
                <a:gd name="connsiteY110" fmla="*/ 263270 h 1140623"/>
                <a:gd name="connsiteX111" fmla="*/ 1080453 w 1388905"/>
                <a:gd name="connsiteY111" fmla="*/ 571216 h 1140623"/>
                <a:gd name="connsiteX112" fmla="*/ 882349 w 1388905"/>
                <a:gd name="connsiteY112" fmla="*/ 147654 h 1140623"/>
                <a:gd name="connsiteX113" fmla="*/ 746516 w 1388905"/>
                <a:gd name="connsiteY113" fmla="*/ 271633 h 1140623"/>
                <a:gd name="connsiteX114" fmla="*/ 1066615 w 1388905"/>
                <a:gd name="connsiteY114" fmla="*/ 587577 h 1140623"/>
                <a:gd name="connsiteX115" fmla="*/ 605586 w 1388905"/>
                <a:gd name="connsiteY115" fmla="*/ 621753 h 1140623"/>
                <a:gd name="connsiteX116" fmla="*/ 746516 w 1388905"/>
                <a:gd name="connsiteY116" fmla="*/ 271633 h 1140623"/>
                <a:gd name="connsiteX117" fmla="*/ 977395 w 1388905"/>
                <a:gd name="connsiteY117" fmla="*/ 791904 h 1140623"/>
                <a:gd name="connsiteX118" fmla="*/ 623794 w 1388905"/>
                <a:gd name="connsiteY118" fmla="*/ 635205 h 1140623"/>
                <a:gd name="connsiteX119" fmla="*/ 1070620 w 1388905"/>
                <a:gd name="connsiteY119" fmla="*/ 601756 h 1140623"/>
                <a:gd name="connsiteX120" fmla="*/ 977395 w 1388905"/>
                <a:gd name="connsiteY120" fmla="*/ 791904 h 1140623"/>
                <a:gd name="connsiteX121" fmla="*/ 1368141 w 1388905"/>
                <a:gd name="connsiteY121" fmla="*/ 268360 h 1140623"/>
                <a:gd name="connsiteX122" fmla="*/ 1237770 w 1388905"/>
                <a:gd name="connsiteY122" fmla="*/ 461417 h 1140623"/>
                <a:gd name="connsiteX123" fmla="*/ 1094291 w 1388905"/>
                <a:gd name="connsiteY123" fmla="*/ 575579 h 1140623"/>
                <a:gd name="connsiteX124" fmla="*/ 1161661 w 1388905"/>
                <a:gd name="connsiteY124" fmla="*/ 266543 h 1140623"/>
                <a:gd name="connsiteX125" fmla="*/ 1368141 w 1388905"/>
                <a:gd name="connsiteY125" fmla="*/ 268360 h 1140623"/>
                <a:gd name="connsiteX126" fmla="*/ 1225753 w 1388905"/>
                <a:gd name="connsiteY126" fmla="*/ 212007 h 1140623"/>
                <a:gd name="connsiteX127" fmla="*/ 1155106 w 1388905"/>
                <a:gd name="connsiteY127" fmla="*/ 250909 h 1140623"/>
                <a:gd name="connsiteX128" fmla="*/ 902378 w 1388905"/>
                <a:gd name="connsiteY128" fmla="*/ 140747 h 1140623"/>
                <a:gd name="connsiteX129" fmla="*/ 1124152 w 1388905"/>
                <a:gd name="connsiteY129" fmla="*/ 140747 h 1140623"/>
                <a:gd name="connsiteX130" fmla="*/ 1225753 w 1388905"/>
                <a:gd name="connsiteY130" fmla="*/ 212007 h 1140623"/>
                <a:gd name="connsiteX131" fmla="*/ 209742 w 1388905"/>
                <a:gd name="connsiteY131" fmla="*/ 17496 h 1140623"/>
                <a:gd name="connsiteX132" fmla="*/ 265823 w 1388905"/>
                <a:gd name="connsiteY132" fmla="*/ 51671 h 1140623"/>
                <a:gd name="connsiteX133" fmla="*/ 252349 w 1388905"/>
                <a:gd name="connsiteY133" fmla="*/ 248728 h 1140623"/>
                <a:gd name="connsiteX134" fmla="*/ 135089 w 1388905"/>
                <a:gd name="connsiteY134" fmla="*/ 207644 h 1140623"/>
                <a:gd name="connsiteX135" fmla="*/ 135089 w 1388905"/>
                <a:gd name="connsiteY135" fmla="*/ 126567 h 1140623"/>
                <a:gd name="connsiteX136" fmla="*/ 209742 w 1388905"/>
                <a:gd name="connsiteY136" fmla="*/ 17496 h 1140623"/>
                <a:gd name="connsiteX137" fmla="*/ 171141 w 1388905"/>
                <a:gd name="connsiteY137" fmla="*/ 315988 h 1140623"/>
                <a:gd name="connsiteX138" fmla="*/ 139459 w 1388905"/>
                <a:gd name="connsiteY138" fmla="*/ 224368 h 1140623"/>
                <a:gd name="connsiteX139" fmla="*/ 243609 w 1388905"/>
                <a:gd name="connsiteY139" fmla="*/ 261089 h 1140623"/>
                <a:gd name="connsiteX140" fmla="*/ 171141 w 1388905"/>
                <a:gd name="connsiteY140" fmla="*/ 315988 h 1140623"/>
                <a:gd name="connsiteX141" fmla="*/ 20378 w 1388905"/>
                <a:gd name="connsiteY141" fmla="*/ 241456 h 1140623"/>
                <a:gd name="connsiteX142" fmla="*/ 122343 w 1388905"/>
                <a:gd name="connsiteY142" fmla="*/ 220732 h 1140623"/>
                <a:gd name="connsiteX143" fmla="*/ 156939 w 1388905"/>
                <a:gd name="connsiteY143" fmla="*/ 320351 h 1140623"/>
                <a:gd name="connsiteX144" fmla="*/ 86655 w 1388905"/>
                <a:gd name="connsiteY144" fmla="*/ 320351 h 1140623"/>
                <a:gd name="connsiteX145" fmla="*/ 20378 w 1388905"/>
                <a:gd name="connsiteY145" fmla="*/ 241456 h 1140623"/>
                <a:gd name="connsiteX146" fmla="*/ 400927 w 1388905"/>
                <a:gd name="connsiteY146" fmla="*/ 156744 h 1140623"/>
                <a:gd name="connsiteX147" fmla="*/ 396921 w 1388905"/>
                <a:gd name="connsiteY147" fmla="*/ 157835 h 1140623"/>
                <a:gd name="connsiteX148" fmla="*/ 266916 w 1388905"/>
                <a:gd name="connsiteY148" fmla="*/ 244365 h 1140623"/>
                <a:gd name="connsiteX149" fmla="*/ 280025 w 1388905"/>
                <a:gd name="connsiteY149" fmla="*/ 54944 h 1140623"/>
                <a:gd name="connsiteX150" fmla="*/ 423869 w 1388905"/>
                <a:gd name="connsiteY150" fmla="*/ 61851 h 1140623"/>
                <a:gd name="connsiteX151" fmla="*/ 510175 w 1388905"/>
                <a:gd name="connsiteY151" fmla="*/ 125840 h 1140623"/>
                <a:gd name="connsiteX152" fmla="*/ 510175 w 1388905"/>
                <a:gd name="connsiteY152" fmla="*/ 156744 h 1140623"/>
                <a:gd name="connsiteX153" fmla="*/ 400927 w 1388905"/>
                <a:gd name="connsiteY153" fmla="*/ 156744 h 1140623"/>
                <a:gd name="connsiteX154" fmla="*/ 400927 w 1388905"/>
                <a:gd name="connsiteY154" fmla="*/ 156744 h 1140623"/>
                <a:gd name="connsiteX155" fmla="*/ 520008 w 1388905"/>
                <a:gd name="connsiteY155" fmla="*/ 171287 h 1140623"/>
                <a:gd name="connsiteX156" fmla="*/ 681331 w 1388905"/>
                <a:gd name="connsiteY156" fmla="*/ 171287 h 1140623"/>
                <a:gd name="connsiteX157" fmla="*/ 732678 w 1388905"/>
                <a:gd name="connsiteY157" fmla="*/ 254545 h 1140623"/>
                <a:gd name="connsiteX158" fmla="*/ 324817 w 1388905"/>
                <a:gd name="connsiteY158" fmla="*/ 389066 h 1140623"/>
                <a:gd name="connsiteX159" fmla="*/ 327730 w 1388905"/>
                <a:gd name="connsiteY159" fmla="*/ 313080 h 1140623"/>
                <a:gd name="connsiteX160" fmla="*/ 520008 w 1388905"/>
                <a:gd name="connsiteY160" fmla="*/ 171287 h 1140623"/>
                <a:gd name="connsiteX161" fmla="*/ 550233 w 1388905"/>
                <a:gd name="connsiteY161" fmla="*/ 463962 h 1140623"/>
                <a:gd name="connsiteX162" fmla="*/ 546592 w 1388905"/>
                <a:gd name="connsiteY162" fmla="*/ 459599 h 1140623"/>
                <a:gd name="connsiteX163" fmla="*/ 419135 w 1388905"/>
                <a:gd name="connsiteY163" fmla="*/ 392702 h 1140623"/>
                <a:gd name="connsiteX164" fmla="*/ 415858 w 1388905"/>
                <a:gd name="connsiteY164" fmla="*/ 391975 h 1140623"/>
                <a:gd name="connsiteX165" fmla="*/ 362690 w 1388905"/>
                <a:gd name="connsiteY165" fmla="*/ 391975 h 1140623"/>
                <a:gd name="connsiteX166" fmla="*/ 731222 w 1388905"/>
                <a:gd name="connsiteY166" fmla="*/ 270542 h 1140623"/>
                <a:gd name="connsiteX167" fmla="*/ 595025 w 1388905"/>
                <a:gd name="connsiteY167" fmla="*/ 608300 h 1140623"/>
                <a:gd name="connsiteX168" fmla="*/ 550233 w 1388905"/>
                <a:gd name="connsiteY168" fmla="*/ 463962 h 1140623"/>
                <a:gd name="connsiteX169" fmla="*/ 596482 w 1388905"/>
                <a:gd name="connsiteY169" fmla="*/ 645021 h 1140623"/>
                <a:gd name="connsiteX170" fmla="*/ 790216 w 1388905"/>
                <a:gd name="connsiteY170" fmla="*/ 903885 h 1140623"/>
                <a:gd name="connsiteX171" fmla="*/ 530933 w 1388905"/>
                <a:gd name="connsiteY171" fmla="*/ 822081 h 1140623"/>
                <a:gd name="connsiteX172" fmla="*/ 596482 w 1388905"/>
                <a:gd name="connsiteY172" fmla="*/ 645021 h 1140623"/>
                <a:gd name="connsiteX173" fmla="*/ 687158 w 1388905"/>
                <a:gd name="connsiteY173" fmla="*/ 1018410 h 1140623"/>
                <a:gd name="connsiteX174" fmla="*/ 666401 w 1388905"/>
                <a:gd name="connsiteY174" fmla="*/ 1124573 h 1140623"/>
                <a:gd name="connsiteX175" fmla="*/ 525106 w 1388905"/>
                <a:gd name="connsiteY175" fmla="*/ 976599 h 1140623"/>
                <a:gd name="connsiteX176" fmla="*/ 528384 w 1388905"/>
                <a:gd name="connsiteY176" fmla="*/ 836260 h 1140623"/>
                <a:gd name="connsiteX177" fmla="*/ 794222 w 1388905"/>
                <a:gd name="connsiteY177" fmla="*/ 920245 h 1140623"/>
                <a:gd name="connsiteX178" fmla="*/ 687158 w 1388905"/>
                <a:gd name="connsiteY178" fmla="*/ 1018410 h 1140623"/>
                <a:gd name="connsiteX179" fmla="*/ 990141 w 1388905"/>
                <a:gd name="connsiteY179" fmla="*/ 798449 h 1140623"/>
                <a:gd name="connsiteX180" fmla="*/ 1073534 w 1388905"/>
                <a:gd name="connsiteY180" fmla="*/ 628660 h 1140623"/>
                <a:gd name="connsiteX181" fmla="*/ 1071713 w 1388905"/>
                <a:gd name="connsiteY181" fmla="*/ 662473 h 1140623"/>
                <a:gd name="connsiteX182" fmla="*/ 1072077 w 1388905"/>
                <a:gd name="connsiteY182" fmla="*/ 665018 h 1140623"/>
                <a:gd name="connsiteX183" fmla="*/ 1093562 w 1388905"/>
                <a:gd name="connsiteY183" fmla="*/ 733006 h 1140623"/>
                <a:gd name="connsiteX184" fmla="*/ 1093562 w 1388905"/>
                <a:gd name="connsiteY184" fmla="*/ 816991 h 1140623"/>
                <a:gd name="connsiteX185" fmla="*/ 1056054 w 1388905"/>
                <a:gd name="connsiteY185" fmla="*/ 875162 h 1140623"/>
                <a:gd name="connsiteX186" fmla="*/ 1012719 w 1388905"/>
                <a:gd name="connsiteY186" fmla="*/ 891523 h 1140623"/>
                <a:gd name="connsiteX187" fmla="*/ 1027649 w 1388905"/>
                <a:gd name="connsiteY187" fmla="*/ 828262 h 1140623"/>
                <a:gd name="connsiteX188" fmla="*/ 1024372 w 1388905"/>
                <a:gd name="connsiteY188" fmla="*/ 820263 h 1140623"/>
                <a:gd name="connsiteX189" fmla="*/ 990141 w 1388905"/>
                <a:gd name="connsiteY189" fmla="*/ 798449 h 1140623"/>
                <a:gd name="connsiteX190" fmla="*/ 1013811 w 1388905"/>
                <a:gd name="connsiteY190" fmla="*/ 906793 h 1140623"/>
                <a:gd name="connsiteX191" fmla="*/ 1061516 w 1388905"/>
                <a:gd name="connsiteY191" fmla="*/ 888978 h 1140623"/>
                <a:gd name="connsiteX192" fmla="*/ 1202083 w 1388905"/>
                <a:gd name="connsiteY192" fmla="*/ 906066 h 1140623"/>
                <a:gd name="connsiteX193" fmla="*/ 1195892 w 1388905"/>
                <a:gd name="connsiteY193" fmla="*/ 967873 h 1140623"/>
                <a:gd name="connsiteX194" fmla="*/ 1119782 w 1388905"/>
                <a:gd name="connsiteY194" fmla="*/ 1010775 h 1140623"/>
                <a:gd name="connsiteX195" fmla="*/ 1033476 w 1388905"/>
                <a:gd name="connsiteY195" fmla="*/ 934788 h 1140623"/>
                <a:gd name="connsiteX196" fmla="*/ 1013811 w 1388905"/>
                <a:gd name="connsiteY196" fmla="*/ 906793 h 1140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</a:cxnLst>
              <a:rect l="l" t="t" r="r" b="b"/>
              <a:pathLst>
                <a:path w="1388905" h="1140623">
                  <a:moveTo>
                    <a:pt x="1123060" y="1026045"/>
                  </a:moveTo>
                  <a:lnTo>
                    <a:pt x="1206817" y="978780"/>
                  </a:lnTo>
                  <a:cubicBezTo>
                    <a:pt x="1209002" y="977690"/>
                    <a:pt x="1210094" y="975508"/>
                    <a:pt x="1210458" y="973327"/>
                  </a:cubicBezTo>
                  <a:lnTo>
                    <a:pt x="1217742" y="900612"/>
                  </a:lnTo>
                  <a:cubicBezTo>
                    <a:pt x="1218106" y="896613"/>
                    <a:pt x="1215193" y="892977"/>
                    <a:pt x="1211187" y="892614"/>
                  </a:cubicBezTo>
                  <a:lnTo>
                    <a:pt x="1073170" y="875889"/>
                  </a:lnTo>
                  <a:lnTo>
                    <a:pt x="1107037" y="823899"/>
                  </a:lnTo>
                  <a:cubicBezTo>
                    <a:pt x="1107765" y="822808"/>
                    <a:pt x="1108129" y="821354"/>
                    <a:pt x="1108129" y="819899"/>
                  </a:cubicBezTo>
                  <a:lnTo>
                    <a:pt x="1108129" y="732642"/>
                  </a:lnTo>
                  <a:cubicBezTo>
                    <a:pt x="1108129" y="731915"/>
                    <a:pt x="1108129" y="731188"/>
                    <a:pt x="1107765" y="730461"/>
                  </a:cubicBezTo>
                  <a:lnTo>
                    <a:pt x="1086279" y="662473"/>
                  </a:lnTo>
                  <a:lnTo>
                    <a:pt x="1089557" y="597757"/>
                  </a:lnTo>
                  <a:lnTo>
                    <a:pt x="1247603" y="472324"/>
                  </a:lnTo>
                  <a:cubicBezTo>
                    <a:pt x="1248331" y="471961"/>
                    <a:pt x="1248695" y="471234"/>
                    <a:pt x="1249060" y="470870"/>
                  </a:cubicBezTo>
                  <a:lnTo>
                    <a:pt x="1387805" y="265815"/>
                  </a:lnTo>
                  <a:cubicBezTo>
                    <a:pt x="1389262" y="263634"/>
                    <a:pt x="1389626" y="260725"/>
                    <a:pt x="1388169" y="258180"/>
                  </a:cubicBezTo>
                  <a:cubicBezTo>
                    <a:pt x="1386713" y="255635"/>
                    <a:pt x="1384528" y="254181"/>
                    <a:pt x="1381614" y="254181"/>
                  </a:cubicBezTo>
                  <a:lnTo>
                    <a:pt x="1183146" y="252000"/>
                  </a:lnTo>
                  <a:lnTo>
                    <a:pt x="1242869" y="219278"/>
                  </a:lnTo>
                  <a:cubicBezTo>
                    <a:pt x="1245054" y="218187"/>
                    <a:pt x="1246510" y="215642"/>
                    <a:pt x="1246510" y="213461"/>
                  </a:cubicBezTo>
                  <a:cubicBezTo>
                    <a:pt x="1246510" y="210916"/>
                    <a:pt x="1245418" y="208371"/>
                    <a:pt x="1243597" y="207280"/>
                  </a:cubicBezTo>
                  <a:lnTo>
                    <a:pt x="1130707" y="127658"/>
                  </a:lnTo>
                  <a:cubicBezTo>
                    <a:pt x="1129615" y="126931"/>
                    <a:pt x="1128158" y="126204"/>
                    <a:pt x="1126337" y="126204"/>
                  </a:cubicBezTo>
                  <a:lnTo>
                    <a:pt x="867418" y="126204"/>
                  </a:lnTo>
                  <a:cubicBezTo>
                    <a:pt x="867418" y="126204"/>
                    <a:pt x="867054" y="126204"/>
                    <a:pt x="867054" y="126204"/>
                  </a:cubicBezTo>
                  <a:cubicBezTo>
                    <a:pt x="866326" y="126204"/>
                    <a:pt x="865961" y="126204"/>
                    <a:pt x="865233" y="126567"/>
                  </a:cubicBezTo>
                  <a:cubicBezTo>
                    <a:pt x="864869" y="126567"/>
                    <a:pt x="864869" y="126567"/>
                    <a:pt x="864505" y="126931"/>
                  </a:cubicBezTo>
                  <a:cubicBezTo>
                    <a:pt x="863776" y="127294"/>
                    <a:pt x="863048" y="127658"/>
                    <a:pt x="862684" y="128385"/>
                  </a:cubicBezTo>
                  <a:cubicBezTo>
                    <a:pt x="862684" y="128385"/>
                    <a:pt x="862684" y="128385"/>
                    <a:pt x="862684" y="128385"/>
                  </a:cubicBezTo>
                  <a:lnTo>
                    <a:pt x="745060" y="247273"/>
                  </a:lnTo>
                  <a:lnTo>
                    <a:pt x="691528" y="160380"/>
                  </a:lnTo>
                  <a:cubicBezTo>
                    <a:pt x="690071" y="158198"/>
                    <a:pt x="687886" y="156744"/>
                    <a:pt x="685337" y="156744"/>
                  </a:cubicBezTo>
                  <a:lnTo>
                    <a:pt x="524742" y="156744"/>
                  </a:lnTo>
                  <a:lnTo>
                    <a:pt x="524742" y="122204"/>
                  </a:lnTo>
                  <a:cubicBezTo>
                    <a:pt x="524742" y="120023"/>
                    <a:pt x="523649" y="117842"/>
                    <a:pt x="521829" y="116387"/>
                  </a:cubicBezTo>
                  <a:lnTo>
                    <a:pt x="430788" y="49126"/>
                  </a:lnTo>
                  <a:cubicBezTo>
                    <a:pt x="429696" y="48399"/>
                    <a:pt x="428239" y="47672"/>
                    <a:pt x="426783" y="47672"/>
                  </a:cubicBezTo>
                  <a:lnTo>
                    <a:pt x="275655" y="40401"/>
                  </a:lnTo>
                  <a:lnTo>
                    <a:pt x="211563" y="1135"/>
                  </a:lnTo>
                  <a:cubicBezTo>
                    <a:pt x="208286" y="-1047"/>
                    <a:pt x="203916" y="44"/>
                    <a:pt x="201731" y="3316"/>
                  </a:cubicBezTo>
                  <a:lnTo>
                    <a:pt x="121615" y="119659"/>
                  </a:lnTo>
                  <a:cubicBezTo>
                    <a:pt x="120887" y="120750"/>
                    <a:pt x="120158" y="122204"/>
                    <a:pt x="120158" y="123659"/>
                  </a:cubicBezTo>
                  <a:lnTo>
                    <a:pt x="120158" y="206190"/>
                  </a:lnTo>
                  <a:lnTo>
                    <a:pt x="5812" y="229458"/>
                  </a:lnTo>
                  <a:cubicBezTo>
                    <a:pt x="3262" y="229822"/>
                    <a:pt x="1078" y="231640"/>
                    <a:pt x="349" y="234185"/>
                  </a:cubicBezTo>
                  <a:cubicBezTo>
                    <a:pt x="-379" y="236730"/>
                    <a:pt x="-3" y="239275"/>
                    <a:pt x="1806" y="241093"/>
                  </a:cubicBezTo>
                  <a:lnTo>
                    <a:pt x="78280" y="331986"/>
                  </a:lnTo>
                  <a:cubicBezTo>
                    <a:pt x="79736" y="333803"/>
                    <a:pt x="81557" y="334531"/>
                    <a:pt x="83742" y="334531"/>
                  </a:cubicBezTo>
                  <a:lnTo>
                    <a:pt x="167499" y="334531"/>
                  </a:lnTo>
                  <a:cubicBezTo>
                    <a:pt x="167499" y="334531"/>
                    <a:pt x="167499" y="334531"/>
                    <a:pt x="167499" y="334531"/>
                  </a:cubicBezTo>
                  <a:cubicBezTo>
                    <a:pt x="167863" y="334531"/>
                    <a:pt x="167863" y="334531"/>
                    <a:pt x="168228" y="334531"/>
                  </a:cubicBezTo>
                  <a:cubicBezTo>
                    <a:pt x="168956" y="334531"/>
                    <a:pt x="169320" y="334531"/>
                    <a:pt x="170049" y="334167"/>
                  </a:cubicBezTo>
                  <a:cubicBezTo>
                    <a:pt x="170049" y="334167"/>
                    <a:pt x="170049" y="334167"/>
                    <a:pt x="170049" y="334167"/>
                  </a:cubicBezTo>
                  <a:cubicBezTo>
                    <a:pt x="170049" y="334167"/>
                    <a:pt x="170049" y="334167"/>
                    <a:pt x="170413" y="334167"/>
                  </a:cubicBezTo>
                  <a:cubicBezTo>
                    <a:pt x="171141" y="333803"/>
                    <a:pt x="171505" y="333803"/>
                    <a:pt x="172233" y="333076"/>
                  </a:cubicBezTo>
                  <a:lnTo>
                    <a:pt x="262910" y="263998"/>
                  </a:lnTo>
                  <a:lnTo>
                    <a:pt x="403476" y="170560"/>
                  </a:lnTo>
                  <a:lnTo>
                    <a:pt x="495973" y="170560"/>
                  </a:lnTo>
                  <a:lnTo>
                    <a:pt x="316806" y="302900"/>
                  </a:lnTo>
                  <a:cubicBezTo>
                    <a:pt x="314985" y="304354"/>
                    <a:pt x="313892" y="306172"/>
                    <a:pt x="313892" y="308353"/>
                  </a:cubicBezTo>
                  <a:lnTo>
                    <a:pt x="310251" y="398156"/>
                  </a:lnTo>
                  <a:cubicBezTo>
                    <a:pt x="310251" y="398519"/>
                    <a:pt x="310251" y="398883"/>
                    <a:pt x="310615" y="399246"/>
                  </a:cubicBezTo>
                  <a:cubicBezTo>
                    <a:pt x="310615" y="399610"/>
                    <a:pt x="310615" y="400337"/>
                    <a:pt x="310615" y="400701"/>
                  </a:cubicBezTo>
                  <a:cubicBezTo>
                    <a:pt x="310615" y="400701"/>
                    <a:pt x="310615" y="400701"/>
                    <a:pt x="310615" y="400701"/>
                  </a:cubicBezTo>
                  <a:cubicBezTo>
                    <a:pt x="310615" y="401064"/>
                    <a:pt x="310979" y="401428"/>
                    <a:pt x="311343" y="401791"/>
                  </a:cubicBezTo>
                  <a:cubicBezTo>
                    <a:pt x="311707" y="402155"/>
                    <a:pt x="311707" y="402882"/>
                    <a:pt x="312072" y="403246"/>
                  </a:cubicBezTo>
                  <a:cubicBezTo>
                    <a:pt x="312072" y="403246"/>
                    <a:pt x="312072" y="403246"/>
                    <a:pt x="312072" y="403246"/>
                  </a:cubicBezTo>
                  <a:cubicBezTo>
                    <a:pt x="312436" y="403609"/>
                    <a:pt x="312800" y="403609"/>
                    <a:pt x="312800" y="403973"/>
                  </a:cubicBezTo>
                  <a:cubicBezTo>
                    <a:pt x="313164" y="404336"/>
                    <a:pt x="313528" y="404700"/>
                    <a:pt x="314257" y="405064"/>
                  </a:cubicBezTo>
                  <a:cubicBezTo>
                    <a:pt x="314621" y="405064"/>
                    <a:pt x="314985" y="405427"/>
                    <a:pt x="315349" y="405427"/>
                  </a:cubicBezTo>
                  <a:cubicBezTo>
                    <a:pt x="315713" y="405427"/>
                    <a:pt x="316441" y="405791"/>
                    <a:pt x="316806" y="405791"/>
                  </a:cubicBezTo>
                  <a:cubicBezTo>
                    <a:pt x="316806" y="405791"/>
                    <a:pt x="317170" y="405791"/>
                    <a:pt x="317170" y="405791"/>
                  </a:cubicBezTo>
                  <a:lnTo>
                    <a:pt x="413673" y="405791"/>
                  </a:lnTo>
                  <a:lnTo>
                    <a:pt x="537124" y="470143"/>
                  </a:lnTo>
                  <a:lnTo>
                    <a:pt x="586649" y="628660"/>
                  </a:lnTo>
                  <a:lnTo>
                    <a:pt x="514545" y="822808"/>
                  </a:lnTo>
                  <a:cubicBezTo>
                    <a:pt x="514545" y="822808"/>
                    <a:pt x="514545" y="822808"/>
                    <a:pt x="514545" y="822808"/>
                  </a:cubicBezTo>
                  <a:cubicBezTo>
                    <a:pt x="514545" y="822808"/>
                    <a:pt x="514545" y="822808"/>
                    <a:pt x="514545" y="822808"/>
                  </a:cubicBezTo>
                  <a:cubicBezTo>
                    <a:pt x="514545" y="823172"/>
                    <a:pt x="514545" y="823172"/>
                    <a:pt x="514545" y="823535"/>
                  </a:cubicBezTo>
                  <a:cubicBezTo>
                    <a:pt x="514545" y="823899"/>
                    <a:pt x="514181" y="824626"/>
                    <a:pt x="514181" y="824989"/>
                  </a:cubicBezTo>
                  <a:lnTo>
                    <a:pt x="510540" y="978053"/>
                  </a:lnTo>
                  <a:cubicBezTo>
                    <a:pt x="510540" y="979871"/>
                    <a:pt x="511268" y="981689"/>
                    <a:pt x="512725" y="983143"/>
                  </a:cubicBezTo>
                  <a:lnTo>
                    <a:pt x="666037" y="1143479"/>
                  </a:lnTo>
                  <a:cubicBezTo>
                    <a:pt x="667494" y="1144933"/>
                    <a:pt x="669314" y="1145660"/>
                    <a:pt x="671135" y="1145660"/>
                  </a:cubicBezTo>
                  <a:cubicBezTo>
                    <a:pt x="671863" y="1145660"/>
                    <a:pt x="672592" y="1145660"/>
                    <a:pt x="673320" y="1145296"/>
                  </a:cubicBezTo>
                  <a:cubicBezTo>
                    <a:pt x="675869" y="1144569"/>
                    <a:pt x="678054" y="1142388"/>
                    <a:pt x="678418" y="1139843"/>
                  </a:cubicBezTo>
                  <a:cubicBezTo>
                    <a:pt x="679146" y="1135480"/>
                    <a:pt x="699540" y="1034407"/>
                    <a:pt x="702089" y="1020228"/>
                  </a:cubicBezTo>
                  <a:cubicBezTo>
                    <a:pt x="707551" y="1011138"/>
                    <a:pt x="763268" y="963510"/>
                    <a:pt x="813886" y="922427"/>
                  </a:cubicBezTo>
                  <a:lnTo>
                    <a:pt x="981401" y="808629"/>
                  </a:lnTo>
                  <a:lnTo>
                    <a:pt x="1013083" y="828625"/>
                  </a:lnTo>
                  <a:lnTo>
                    <a:pt x="995967" y="899885"/>
                  </a:lnTo>
                  <a:cubicBezTo>
                    <a:pt x="995967" y="900249"/>
                    <a:pt x="995967" y="900249"/>
                    <a:pt x="995967" y="900612"/>
                  </a:cubicBezTo>
                  <a:cubicBezTo>
                    <a:pt x="995967" y="901339"/>
                    <a:pt x="995967" y="901703"/>
                    <a:pt x="995967" y="902430"/>
                  </a:cubicBezTo>
                  <a:cubicBezTo>
                    <a:pt x="995967" y="902794"/>
                    <a:pt x="995967" y="903157"/>
                    <a:pt x="996331" y="903885"/>
                  </a:cubicBezTo>
                  <a:cubicBezTo>
                    <a:pt x="996331" y="904248"/>
                    <a:pt x="996331" y="904248"/>
                    <a:pt x="996331" y="904612"/>
                  </a:cubicBezTo>
                  <a:cubicBezTo>
                    <a:pt x="996331" y="904975"/>
                    <a:pt x="996696" y="905339"/>
                    <a:pt x="997060" y="905702"/>
                  </a:cubicBezTo>
                  <a:cubicBezTo>
                    <a:pt x="997060" y="905702"/>
                    <a:pt x="997060" y="906066"/>
                    <a:pt x="997060" y="906066"/>
                  </a:cubicBezTo>
                  <a:lnTo>
                    <a:pt x="1022551" y="942423"/>
                  </a:lnTo>
                  <a:cubicBezTo>
                    <a:pt x="1022915" y="942787"/>
                    <a:pt x="1023279" y="943514"/>
                    <a:pt x="1023643" y="943877"/>
                  </a:cubicBezTo>
                  <a:lnTo>
                    <a:pt x="1114684" y="1023863"/>
                  </a:lnTo>
                  <a:cubicBezTo>
                    <a:pt x="1116869" y="1027135"/>
                    <a:pt x="1120146" y="1027499"/>
                    <a:pt x="1123060" y="1026045"/>
                  </a:cubicBezTo>
                  <a:close/>
                  <a:moveTo>
                    <a:pt x="810973" y="907884"/>
                  </a:moveTo>
                  <a:lnTo>
                    <a:pt x="616511" y="647930"/>
                  </a:lnTo>
                  <a:lnTo>
                    <a:pt x="965742" y="802448"/>
                  </a:lnTo>
                  <a:lnTo>
                    <a:pt x="810973" y="907884"/>
                  </a:lnTo>
                  <a:close/>
                  <a:moveTo>
                    <a:pt x="865597" y="145837"/>
                  </a:moveTo>
                  <a:lnTo>
                    <a:pt x="1058967" y="559945"/>
                  </a:lnTo>
                  <a:lnTo>
                    <a:pt x="753800" y="258544"/>
                  </a:lnTo>
                  <a:lnTo>
                    <a:pt x="865597" y="145837"/>
                  </a:lnTo>
                  <a:close/>
                  <a:moveTo>
                    <a:pt x="882349" y="147654"/>
                  </a:moveTo>
                  <a:lnTo>
                    <a:pt x="1147459" y="263270"/>
                  </a:lnTo>
                  <a:lnTo>
                    <a:pt x="1080453" y="571216"/>
                  </a:lnTo>
                  <a:lnTo>
                    <a:pt x="882349" y="147654"/>
                  </a:lnTo>
                  <a:close/>
                  <a:moveTo>
                    <a:pt x="746516" y="271633"/>
                  </a:moveTo>
                  <a:lnTo>
                    <a:pt x="1066615" y="587577"/>
                  </a:lnTo>
                  <a:lnTo>
                    <a:pt x="605586" y="621753"/>
                  </a:lnTo>
                  <a:lnTo>
                    <a:pt x="746516" y="271633"/>
                  </a:lnTo>
                  <a:close/>
                  <a:moveTo>
                    <a:pt x="977395" y="791904"/>
                  </a:moveTo>
                  <a:lnTo>
                    <a:pt x="623794" y="635205"/>
                  </a:lnTo>
                  <a:lnTo>
                    <a:pt x="1070620" y="601756"/>
                  </a:lnTo>
                  <a:lnTo>
                    <a:pt x="977395" y="791904"/>
                  </a:lnTo>
                  <a:close/>
                  <a:moveTo>
                    <a:pt x="1368141" y="268360"/>
                  </a:moveTo>
                  <a:lnTo>
                    <a:pt x="1237770" y="461417"/>
                  </a:lnTo>
                  <a:lnTo>
                    <a:pt x="1094291" y="575579"/>
                  </a:lnTo>
                  <a:lnTo>
                    <a:pt x="1161661" y="266543"/>
                  </a:lnTo>
                  <a:lnTo>
                    <a:pt x="1368141" y="268360"/>
                  </a:lnTo>
                  <a:close/>
                  <a:moveTo>
                    <a:pt x="1225753" y="212007"/>
                  </a:moveTo>
                  <a:lnTo>
                    <a:pt x="1155106" y="250909"/>
                  </a:lnTo>
                  <a:lnTo>
                    <a:pt x="902378" y="140747"/>
                  </a:lnTo>
                  <a:lnTo>
                    <a:pt x="1124152" y="140747"/>
                  </a:lnTo>
                  <a:lnTo>
                    <a:pt x="1225753" y="212007"/>
                  </a:lnTo>
                  <a:close/>
                  <a:moveTo>
                    <a:pt x="209742" y="17496"/>
                  </a:moveTo>
                  <a:lnTo>
                    <a:pt x="265823" y="51671"/>
                  </a:lnTo>
                  <a:lnTo>
                    <a:pt x="252349" y="248728"/>
                  </a:lnTo>
                  <a:lnTo>
                    <a:pt x="135089" y="207644"/>
                  </a:lnTo>
                  <a:lnTo>
                    <a:pt x="135089" y="126567"/>
                  </a:lnTo>
                  <a:lnTo>
                    <a:pt x="209742" y="17496"/>
                  </a:lnTo>
                  <a:close/>
                  <a:moveTo>
                    <a:pt x="171141" y="315988"/>
                  </a:moveTo>
                  <a:lnTo>
                    <a:pt x="139459" y="224368"/>
                  </a:lnTo>
                  <a:lnTo>
                    <a:pt x="243609" y="261089"/>
                  </a:lnTo>
                  <a:lnTo>
                    <a:pt x="171141" y="315988"/>
                  </a:lnTo>
                  <a:close/>
                  <a:moveTo>
                    <a:pt x="20378" y="241456"/>
                  </a:moveTo>
                  <a:lnTo>
                    <a:pt x="122343" y="220732"/>
                  </a:lnTo>
                  <a:lnTo>
                    <a:pt x="156939" y="320351"/>
                  </a:lnTo>
                  <a:lnTo>
                    <a:pt x="86655" y="320351"/>
                  </a:lnTo>
                  <a:lnTo>
                    <a:pt x="20378" y="241456"/>
                  </a:lnTo>
                  <a:close/>
                  <a:moveTo>
                    <a:pt x="400927" y="156744"/>
                  </a:moveTo>
                  <a:cubicBezTo>
                    <a:pt x="399470" y="156744"/>
                    <a:pt x="398014" y="157107"/>
                    <a:pt x="396921" y="157835"/>
                  </a:cubicBezTo>
                  <a:lnTo>
                    <a:pt x="266916" y="244365"/>
                  </a:lnTo>
                  <a:lnTo>
                    <a:pt x="280025" y="54944"/>
                  </a:lnTo>
                  <a:lnTo>
                    <a:pt x="423869" y="61851"/>
                  </a:lnTo>
                  <a:lnTo>
                    <a:pt x="510175" y="125840"/>
                  </a:lnTo>
                  <a:lnTo>
                    <a:pt x="510175" y="156744"/>
                  </a:lnTo>
                  <a:lnTo>
                    <a:pt x="400927" y="156744"/>
                  </a:lnTo>
                  <a:lnTo>
                    <a:pt x="400927" y="156744"/>
                  </a:lnTo>
                  <a:close/>
                  <a:moveTo>
                    <a:pt x="520008" y="171287"/>
                  </a:moveTo>
                  <a:lnTo>
                    <a:pt x="681331" y="171287"/>
                  </a:lnTo>
                  <a:lnTo>
                    <a:pt x="732678" y="254545"/>
                  </a:lnTo>
                  <a:lnTo>
                    <a:pt x="324817" y="389066"/>
                  </a:lnTo>
                  <a:lnTo>
                    <a:pt x="327730" y="313080"/>
                  </a:lnTo>
                  <a:lnTo>
                    <a:pt x="520008" y="171287"/>
                  </a:lnTo>
                  <a:close/>
                  <a:moveTo>
                    <a:pt x="550233" y="463962"/>
                  </a:moveTo>
                  <a:cubicBezTo>
                    <a:pt x="549505" y="462144"/>
                    <a:pt x="548412" y="460690"/>
                    <a:pt x="546592" y="459599"/>
                  </a:cubicBezTo>
                  <a:lnTo>
                    <a:pt x="419135" y="392702"/>
                  </a:lnTo>
                  <a:cubicBezTo>
                    <a:pt x="418043" y="391975"/>
                    <a:pt x="416950" y="391975"/>
                    <a:pt x="415858" y="391975"/>
                  </a:cubicBezTo>
                  <a:lnTo>
                    <a:pt x="362690" y="391975"/>
                  </a:lnTo>
                  <a:lnTo>
                    <a:pt x="731222" y="270542"/>
                  </a:lnTo>
                  <a:lnTo>
                    <a:pt x="595025" y="608300"/>
                  </a:lnTo>
                  <a:lnTo>
                    <a:pt x="550233" y="463962"/>
                  </a:lnTo>
                  <a:close/>
                  <a:moveTo>
                    <a:pt x="596482" y="645021"/>
                  </a:moveTo>
                  <a:lnTo>
                    <a:pt x="790216" y="903885"/>
                  </a:lnTo>
                  <a:lnTo>
                    <a:pt x="530933" y="822081"/>
                  </a:lnTo>
                  <a:lnTo>
                    <a:pt x="596482" y="645021"/>
                  </a:lnTo>
                  <a:close/>
                  <a:moveTo>
                    <a:pt x="687158" y="1018410"/>
                  </a:moveTo>
                  <a:cubicBezTo>
                    <a:pt x="685701" y="1026772"/>
                    <a:pt x="672227" y="1094760"/>
                    <a:pt x="666401" y="1124573"/>
                  </a:cubicBezTo>
                  <a:lnTo>
                    <a:pt x="525106" y="976599"/>
                  </a:lnTo>
                  <a:lnTo>
                    <a:pt x="528384" y="836260"/>
                  </a:lnTo>
                  <a:lnTo>
                    <a:pt x="794222" y="920245"/>
                  </a:lnTo>
                  <a:cubicBezTo>
                    <a:pt x="724667" y="976963"/>
                    <a:pt x="688615" y="1009684"/>
                    <a:pt x="687158" y="1018410"/>
                  </a:cubicBezTo>
                  <a:close/>
                  <a:moveTo>
                    <a:pt x="990141" y="798449"/>
                  </a:moveTo>
                  <a:lnTo>
                    <a:pt x="1073534" y="628660"/>
                  </a:lnTo>
                  <a:lnTo>
                    <a:pt x="1071713" y="662473"/>
                  </a:lnTo>
                  <a:cubicBezTo>
                    <a:pt x="1071713" y="663200"/>
                    <a:pt x="1071713" y="664291"/>
                    <a:pt x="1072077" y="665018"/>
                  </a:cubicBezTo>
                  <a:lnTo>
                    <a:pt x="1093562" y="733006"/>
                  </a:lnTo>
                  <a:lnTo>
                    <a:pt x="1093562" y="816991"/>
                  </a:lnTo>
                  <a:lnTo>
                    <a:pt x="1056054" y="875162"/>
                  </a:lnTo>
                  <a:lnTo>
                    <a:pt x="1012719" y="891523"/>
                  </a:lnTo>
                  <a:lnTo>
                    <a:pt x="1027649" y="828262"/>
                  </a:lnTo>
                  <a:cubicBezTo>
                    <a:pt x="1028378" y="825353"/>
                    <a:pt x="1026921" y="822081"/>
                    <a:pt x="1024372" y="820263"/>
                  </a:cubicBezTo>
                  <a:lnTo>
                    <a:pt x="990141" y="798449"/>
                  </a:lnTo>
                  <a:close/>
                  <a:moveTo>
                    <a:pt x="1013811" y="906793"/>
                  </a:moveTo>
                  <a:lnTo>
                    <a:pt x="1061516" y="888978"/>
                  </a:lnTo>
                  <a:lnTo>
                    <a:pt x="1202083" y="906066"/>
                  </a:lnTo>
                  <a:lnTo>
                    <a:pt x="1195892" y="967873"/>
                  </a:lnTo>
                  <a:lnTo>
                    <a:pt x="1119782" y="1010775"/>
                  </a:lnTo>
                  <a:lnTo>
                    <a:pt x="1033476" y="934788"/>
                  </a:lnTo>
                  <a:lnTo>
                    <a:pt x="1013811" y="906793"/>
                  </a:lnTo>
                  <a:close/>
                </a:path>
              </a:pathLst>
            </a:custGeom>
            <a:grpFill/>
            <a:ln w="95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/>
            </a:p>
          </p:txBody>
        </p:sp>
        <p:sp>
          <p:nvSpPr>
            <p:cNvPr id="47" name="Freeform 30">
              <a:extLst>
                <a:ext uri="{FF2B5EF4-FFF2-40B4-BE49-F238E27FC236}">
                  <a16:creationId xmlns:a16="http://schemas.microsoft.com/office/drawing/2014/main" id="{31C0AF4D-2090-090A-B42A-C5B91732105A}"/>
                </a:ext>
              </a:extLst>
            </p:cNvPr>
            <p:cNvSpPr/>
            <p:nvPr/>
          </p:nvSpPr>
          <p:spPr>
            <a:xfrm>
              <a:off x="3776716" y="9042604"/>
              <a:ext cx="611889" cy="372148"/>
            </a:xfrm>
            <a:custGeom>
              <a:avLst/>
              <a:gdLst>
                <a:gd name="connsiteX0" fmla="*/ 225331 w 218800"/>
                <a:gd name="connsiteY0" fmla="*/ 84349 h 133072"/>
                <a:gd name="connsiteX1" fmla="*/ 222418 w 218800"/>
                <a:gd name="connsiteY1" fmla="*/ 77805 h 133072"/>
                <a:gd name="connsiteX2" fmla="*/ 107343 w 218800"/>
                <a:gd name="connsiteY2" fmla="*/ 0 h 133072"/>
                <a:gd name="connsiteX3" fmla="*/ 5377 w 218800"/>
                <a:gd name="connsiteY3" fmla="*/ 28359 h 133072"/>
                <a:gd name="connsiteX4" fmla="*/ 279 w 218800"/>
                <a:gd name="connsiteY4" fmla="*/ 33449 h 133072"/>
                <a:gd name="connsiteX5" fmla="*/ 2100 w 218800"/>
                <a:gd name="connsiteY5" fmla="*/ 40356 h 133072"/>
                <a:gd name="connsiteX6" fmla="*/ 101880 w 218800"/>
                <a:gd name="connsiteY6" fmla="*/ 137430 h 133072"/>
                <a:gd name="connsiteX7" fmla="*/ 106978 w 218800"/>
                <a:gd name="connsiteY7" fmla="*/ 139612 h 133072"/>
                <a:gd name="connsiteX8" fmla="*/ 109892 w 218800"/>
                <a:gd name="connsiteY8" fmla="*/ 138885 h 133072"/>
                <a:gd name="connsiteX9" fmla="*/ 220597 w 218800"/>
                <a:gd name="connsiteY9" fmla="*/ 90166 h 133072"/>
                <a:gd name="connsiteX10" fmla="*/ 225331 w 218800"/>
                <a:gd name="connsiteY10" fmla="*/ 84349 h 133072"/>
                <a:gd name="connsiteX11" fmla="*/ 109163 w 218800"/>
                <a:gd name="connsiteY11" fmla="*/ 123251 h 133072"/>
                <a:gd name="connsiteX12" fmla="*/ 21765 w 218800"/>
                <a:gd name="connsiteY12" fmla="*/ 38175 h 133072"/>
                <a:gd name="connsiteX13" fmla="*/ 106978 w 218800"/>
                <a:gd name="connsiteY13" fmla="*/ 14179 h 133072"/>
                <a:gd name="connsiteX14" fmla="*/ 203845 w 218800"/>
                <a:gd name="connsiteY14" fmla="*/ 81804 h 133072"/>
                <a:gd name="connsiteX15" fmla="*/ 109163 w 218800"/>
                <a:gd name="connsiteY15" fmla="*/ 123251 h 133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8800" h="133072">
                  <a:moveTo>
                    <a:pt x="225331" y="84349"/>
                  </a:moveTo>
                  <a:cubicBezTo>
                    <a:pt x="225695" y="81804"/>
                    <a:pt x="224603" y="79259"/>
                    <a:pt x="222418" y="77805"/>
                  </a:cubicBezTo>
                  <a:cubicBezTo>
                    <a:pt x="154319" y="26177"/>
                    <a:pt x="115354" y="0"/>
                    <a:pt x="107343" y="0"/>
                  </a:cubicBezTo>
                  <a:cubicBezTo>
                    <a:pt x="97146" y="0"/>
                    <a:pt x="26863" y="21451"/>
                    <a:pt x="5377" y="28359"/>
                  </a:cubicBezTo>
                  <a:cubicBezTo>
                    <a:pt x="2828" y="29086"/>
                    <a:pt x="1007" y="31267"/>
                    <a:pt x="279" y="33449"/>
                  </a:cubicBezTo>
                  <a:cubicBezTo>
                    <a:pt x="-449" y="35994"/>
                    <a:pt x="279" y="38539"/>
                    <a:pt x="2100" y="40356"/>
                  </a:cubicBezTo>
                  <a:lnTo>
                    <a:pt x="101880" y="137430"/>
                  </a:lnTo>
                  <a:cubicBezTo>
                    <a:pt x="103337" y="138885"/>
                    <a:pt x="105158" y="139612"/>
                    <a:pt x="106978" y="139612"/>
                  </a:cubicBezTo>
                  <a:cubicBezTo>
                    <a:pt x="108071" y="139612"/>
                    <a:pt x="108799" y="139248"/>
                    <a:pt x="109892" y="138885"/>
                  </a:cubicBezTo>
                  <a:lnTo>
                    <a:pt x="220597" y="90166"/>
                  </a:lnTo>
                  <a:cubicBezTo>
                    <a:pt x="223510" y="89075"/>
                    <a:pt x="224967" y="86894"/>
                    <a:pt x="225331" y="84349"/>
                  </a:cubicBezTo>
                  <a:close/>
                  <a:moveTo>
                    <a:pt x="109163" y="123251"/>
                  </a:moveTo>
                  <a:lnTo>
                    <a:pt x="21765" y="38175"/>
                  </a:lnTo>
                  <a:cubicBezTo>
                    <a:pt x="60366" y="26177"/>
                    <a:pt x="99695" y="14907"/>
                    <a:pt x="106978" y="14179"/>
                  </a:cubicBezTo>
                  <a:cubicBezTo>
                    <a:pt x="115718" y="17452"/>
                    <a:pt x="160874" y="49446"/>
                    <a:pt x="203845" y="81804"/>
                  </a:cubicBezTo>
                  <a:lnTo>
                    <a:pt x="109163" y="123251"/>
                  </a:lnTo>
                  <a:close/>
                </a:path>
              </a:pathLst>
            </a:custGeom>
            <a:grpFill/>
            <a:ln w="95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/>
            </a:p>
          </p:txBody>
        </p:sp>
        <p:sp>
          <p:nvSpPr>
            <p:cNvPr id="48" name="Freeform 31">
              <a:extLst>
                <a:ext uri="{FF2B5EF4-FFF2-40B4-BE49-F238E27FC236}">
                  <a16:creationId xmlns:a16="http://schemas.microsoft.com/office/drawing/2014/main" id="{5BA5F8B1-4AAB-1023-E15B-8DEF0C2CFB84}"/>
                </a:ext>
              </a:extLst>
            </p:cNvPr>
            <p:cNvSpPr/>
            <p:nvPr/>
          </p:nvSpPr>
          <p:spPr>
            <a:xfrm>
              <a:off x="4367153" y="9216208"/>
              <a:ext cx="505474" cy="318982"/>
            </a:xfrm>
            <a:custGeom>
              <a:avLst/>
              <a:gdLst>
                <a:gd name="connsiteX0" fmla="*/ 6919 w 180747"/>
                <a:gd name="connsiteY0" fmla="*/ 123344 h 114062"/>
                <a:gd name="connsiteX1" fmla="*/ 7647 w 180747"/>
                <a:gd name="connsiteY1" fmla="*/ 123344 h 114062"/>
                <a:gd name="connsiteX2" fmla="*/ 175526 w 180747"/>
                <a:gd name="connsiteY2" fmla="*/ 105165 h 114062"/>
                <a:gd name="connsiteX3" fmla="*/ 181717 w 180747"/>
                <a:gd name="connsiteY3" fmla="*/ 100075 h 114062"/>
                <a:gd name="connsiteX4" fmla="*/ 179532 w 180747"/>
                <a:gd name="connsiteY4" fmla="*/ 92440 h 114062"/>
                <a:gd name="connsiteX5" fmla="*/ 77566 w 180747"/>
                <a:gd name="connsiteY5" fmla="*/ 1911 h 114062"/>
                <a:gd name="connsiteX6" fmla="*/ 71740 w 180747"/>
                <a:gd name="connsiteY6" fmla="*/ 93 h 114062"/>
                <a:gd name="connsiteX7" fmla="*/ 66642 w 180747"/>
                <a:gd name="connsiteY7" fmla="*/ 3365 h 114062"/>
                <a:gd name="connsiteX8" fmla="*/ 1092 w 180747"/>
                <a:gd name="connsiteY8" fmla="*/ 112073 h 114062"/>
                <a:gd name="connsiteX9" fmla="*/ 1092 w 180747"/>
                <a:gd name="connsiteY9" fmla="*/ 119708 h 114062"/>
                <a:gd name="connsiteX10" fmla="*/ 6919 w 180747"/>
                <a:gd name="connsiteY10" fmla="*/ 123344 h 114062"/>
                <a:gd name="connsiteX11" fmla="*/ 74289 w 180747"/>
                <a:gd name="connsiteY11" fmla="*/ 18635 h 114062"/>
                <a:gd name="connsiteX12" fmla="*/ 157682 w 180747"/>
                <a:gd name="connsiteY12" fmla="*/ 92440 h 114062"/>
                <a:gd name="connsiteX13" fmla="*/ 21121 w 180747"/>
                <a:gd name="connsiteY13" fmla="*/ 107346 h 114062"/>
                <a:gd name="connsiteX14" fmla="*/ 74289 w 180747"/>
                <a:gd name="connsiteY14" fmla="*/ 18635 h 114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0747" h="114062">
                  <a:moveTo>
                    <a:pt x="6919" y="123344"/>
                  </a:moveTo>
                  <a:cubicBezTo>
                    <a:pt x="7283" y="123344"/>
                    <a:pt x="7283" y="123344"/>
                    <a:pt x="7647" y="123344"/>
                  </a:cubicBezTo>
                  <a:lnTo>
                    <a:pt x="175526" y="105165"/>
                  </a:lnTo>
                  <a:cubicBezTo>
                    <a:pt x="178439" y="104801"/>
                    <a:pt x="180988" y="102983"/>
                    <a:pt x="181717" y="100075"/>
                  </a:cubicBezTo>
                  <a:cubicBezTo>
                    <a:pt x="182445" y="97166"/>
                    <a:pt x="181717" y="94258"/>
                    <a:pt x="179532" y="92440"/>
                  </a:cubicBezTo>
                  <a:lnTo>
                    <a:pt x="77566" y="1911"/>
                  </a:lnTo>
                  <a:cubicBezTo>
                    <a:pt x="76110" y="456"/>
                    <a:pt x="73925" y="-271"/>
                    <a:pt x="71740" y="93"/>
                  </a:cubicBezTo>
                  <a:cubicBezTo>
                    <a:pt x="69555" y="456"/>
                    <a:pt x="67734" y="1547"/>
                    <a:pt x="66642" y="3365"/>
                  </a:cubicBezTo>
                  <a:lnTo>
                    <a:pt x="1092" y="112073"/>
                  </a:lnTo>
                  <a:cubicBezTo>
                    <a:pt x="-364" y="114618"/>
                    <a:pt x="-364" y="117526"/>
                    <a:pt x="1092" y="119708"/>
                  </a:cubicBezTo>
                  <a:cubicBezTo>
                    <a:pt x="2185" y="121889"/>
                    <a:pt x="4370" y="123344"/>
                    <a:pt x="6919" y="123344"/>
                  </a:cubicBezTo>
                  <a:close/>
                  <a:moveTo>
                    <a:pt x="74289" y="18635"/>
                  </a:moveTo>
                  <a:lnTo>
                    <a:pt x="157682" y="92440"/>
                  </a:lnTo>
                  <a:lnTo>
                    <a:pt x="21121" y="107346"/>
                  </a:lnTo>
                  <a:lnTo>
                    <a:pt x="74289" y="18635"/>
                  </a:lnTo>
                  <a:close/>
                </a:path>
              </a:pathLst>
            </a:custGeom>
            <a:grpFill/>
            <a:ln w="95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/>
            </a:p>
          </p:txBody>
        </p:sp>
        <p:sp>
          <p:nvSpPr>
            <p:cNvPr id="49" name="Freeform 32">
              <a:extLst>
                <a:ext uri="{FF2B5EF4-FFF2-40B4-BE49-F238E27FC236}">
                  <a16:creationId xmlns:a16="http://schemas.microsoft.com/office/drawing/2014/main" id="{297EF126-8BB8-D156-9FC7-A7F575C71774}"/>
                </a:ext>
              </a:extLst>
            </p:cNvPr>
            <p:cNvSpPr/>
            <p:nvPr/>
          </p:nvSpPr>
          <p:spPr>
            <a:xfrm>
              <a:off x="19199224" y="-723620"/>
              <a:ext cx="11652502" cy="10606191"/>
            </a:xfrm>
            <a:custGeom>
              <a:avLst/>
              <a:gdLst>
                <a:gd name="connsiteX0" fmla="*/ 2866681 w 4166715"/>
                <a:gd name="connsiteY0" fmla="*/ 2618810 h 3792573"/>
                <a:gd name="connsiteX1" fmla="*/ 2867409 w 4166715"/>
                <a:gd name="connsiteY1" fmla="*/ 2620992 h 3792573"/>
                <a:gd name="connsiteX2" fmla="*/ 2867409 w 4166715"/>
                <a:gd name="connsiteY2" fmla="*/ 2620992 h 3792573"/>
                <a:gd name="connsiteX3" fmla="*/ 2868865 w 4166715"/>
                <a:gd name="connsiteY3" fmla="*/ 2622810 h 3792573"/>
                <a:gd name="connsiteX4" fmla="*/ 2868865 w 4166715"/>
                <a:gd name="connsiteY4" fmla="*/ 2622810 h 3792573"/>
                <a:gd name="connsiteX5" fmla="*/ 2929317 w 4166715"/>
                <a:gd name="connsiteY5" fmla="*/ 2683162 h 3792573"/>
                <a:gd name="connsiteX6" fmla="*/ 2918027 w 4166715"/>
                <a:gd name="connsiteY6" fmla="*/ 2744970 h 3792573"/>
                <a:gd name="connsiteX7" fmla="*/ 2918027 w 4166715"/>
                <a:gd name="connsiteY7" fmla="*/ 2744970 h 3792573"/>
                <a:gd name="connsiteX8" fmla="*/ 2918027 w 4166715"/>
                <a:gd name="connsiteY8" fmla="*/ 2745333 h 3792573"/>
                <a:gd name="connsiteX9" fmla="*/ 2918027 w 4166715"/>
                <a:gd name="connsiteY9" fmla="*/ 2747878 h 3792573"/>
                <a:gd name="connsiteX10" fmla="*/ 2918027 w 4166715"/>
                <a:gd name="connsiteY10" fmla="*/ 2748242 h 3792573"/>
                <a:gd name="connsiteX11" fmla="*/ 2918027 w 4166715"/>
                <a:gd name="connsiteY11" fmla="*/ 2748606 h 3792573"/>
                <a:gd name="connsiteX12" fmla="*/ 2918756 w 4166715"/>
                <a:gd name="connsiteY12" fmla="*/ 2750423 h 3792573"/>
                <a:gd name="connsiteX13" fmla="*/ 2918756 w 4166715"/>
                <a:gd name="connsiteY13" fmla="*/ 2750423 h 3792573"/>
                <a:gd name="connsiteX14" fmla="*/ 2919848 w 4166715"/>
                <a:gd name="connsiteY14" fmla="*/ 2751878 h 3792573"/>
                <a:gd name="connsiteX15" fmla="*/ 3041478 w 4166715"/>
                <a:gd name="connsiteY15" fmla="*/ 2860949 h 3792573"/>
                <a:gd name="connsiteX16" fmla="*/ 3049126 w 4166715"/>
                <a:gd name="connsiteY16" fmla="*/ 2862040 h 3792573"/>
                <a:gd name="connsiteX17" fmla="*/ 3053495 w 4166715"/>
                <a:gd name="connsiteY17" fmla="*/ 2855495 h 3792573"/>
                <a:gd name="connsiteX18" fmla="*/ 3056045 w 4166715"/>
                <a:gd name="connsiteY18" fmla="*/ 2716975 h 3792573"/>
                <a:gd name="connsiteX19" fmla="*/ 3056045 w 4166715"/>
                <a:gd name="connsiteY19" fmla="*/ 2715884 h 3792573"/>
                <a:gd name="connsiteX20" fmla="*/ 3056045 w 4166715"/>
                <a:gd name="connsiteY20" fmla="*/ 2715157 h 3792573"/>
                <a:gd name="connsiteX21" fmla="*/ 3055680 w 4166715"/>
                <a:gd name="connsiteY21" fmla="*/ 2714793 h 3792573"/>
                <a:gd name="connsiteX22" fmla="*/ 3054952 w 4166715"/>
                <a:gd name="connsiteY22" fmla="*/ 2713339 h 3792573"/>
                <a:gd name="connsiteX23" fmla="*/ 3054224 w 4166715"/>
                <a:gd name="connsiteY23" fmla="*/ 2712248 h 3792573"/>
                <a:gd name="connsiteX24" fmla="*/ 3053860 w 4166715"/>
                <a:gd name="connsiteY24" fmla="*/ 2711885 h 3792573"/>
                <a:gd name="connsiteX25" fmla="*/ 2939149 w 4166715"/>
                <a:gd name="connsiteY25" fmla="*/ 2585361 h 3792573"/>
                <a:gd name="connsiteX26" fmla="*/ 2939149 w 4166715"/>
                <a:gd name="connsiteY26" fmla="*/ 2494469 h 3792573"/>
                <a:gd name="connsiteX27" fmla="*/ 3048762 w 4166715"/>
                <a:gd name="connsiteY27" fmla="*/ 2586452 h 3792573"/>
                <a:gd name="connsiteX28" fmla="*/ 3058230 w 4166715"/>
                <a:gd name="connsiteY28" fmla="*/ 2586452 h 3792573"/>
                <a:gd name="connsiteX29" fmla="*/ 3162744 w 4166715"/>
                <a:gd name="connsiteY29" fmla="*/ 2501376 h 3792573"/>
                <a:gd name="connsiteX30" fmla="*/ 3162744 w 4166715"/>
                <a:gd name="connsiteY30" fmla="*/ 2501376 h 3792573"/>
                <a:gd name="connsiteX31" fmla="*/ 3163473 w 4166715"/>
                <a:gd name="connsiteY31" fmla="*/ 2500649 h 3792573"/>
                <a:gd name="connsiteX32" fmla="*/ 3164565 w 4166715"/>
                <a:gd name="connsiteY32" fmla="*/ 2499558 h 3792573"/>
                <a:gd name="connsiteX33" fmla="*/ 3164929 w 4166715"/>
                <a:gd name="connsiteY33" fmla="*/ 2498831 h 3792573"/>
                <a:gd name="connsiteX34" fmla="*/ 3165293 w 4166715"/>
                <a:gd name="connsiteY34" fmla="*/ 2497377 h 3792573"/>
                <a:gd name="connsiteX35" fmla="*/ 3165293 w 4166715"/>
                <a:gd name="connsiteY35" fmla="*/ 2497013 h 3792573"/>
                <a:gd name="connsiteX36" fmla="*/ 3165293 w 4166715"/>
                <a:gd name="connsiteY36" fmla="*/ 2496650 h 3792573"/>
                <a:gd name="connsiteX37" fmla="*/ 3164929 w 4166715"/>
                <a:gd name="connsiteY37" fmla="*/ 2494832 h 3792573"/>
                <a:gd name="connsiteX38" fmla="*/ 3164565 w 4166715"/>
                <a:gd name="connsiteY38" fmla="*/ 2494105 h 3792573"/>
                <a:gd name="connsiteX39" fmla="*/ 3164565 w 4166715"/>
                <a:gd name="connsiteY39" fmla="*/ 2493741 h 3792573"/>
                <a:gd name="connsiteX40" fmla="*/ 3106299 w 4166715"/>
                <a:gd name="connsiteY40" fmla="*/ 2360310 h 3792573"/>
                <a:gd name="connsiteX41" fmla="*/ 3104114 w 4166715"/>
                <a:gd name="connsiteY41" fmla="*/ 2357402 h 3792573"/>
                <a:gd name="connsiteX42" fmla="*/ 3027640 w 4166715"/>
                <a:gd name="connsiteY42" fmla="*/ 2300685 h 3792573"/>
                <a:gd name="connsiteX43" fmla="*/ 3249415 w 4166715"/>
                <a:gd name="connsiteY43" fmla="*/ 2165436 h 3792573"/>
                <a:gd name="connsiteX44" fmla="*/ 3250872 w 4166715"/>
                <a:gd name="connsiteY44" fmla="*/ 2164345 h 3792573"/>
                <a:gd name="connsiteX45" fmla="*/ 3250872 w 4166715"/>
                <a:gd name="connsiteY45" fmla="*/ 2164345 h 3792573"/>
                <a:gd name="connsiteX46" fmla="*/ 3250872 w 4166715"/>
                <a:gd name="connsiteY46" fmla="*/ 2164345 h 3792573"/>
                <a:gd name="connsiteX47" fmla="*/ 3251964 w 4166715"/>
                <a:gd name="connsiteY47" fmla="*/ 2162527 h 3792573"/>
                <a:gd name="connsiteX48" fmla="*/ 3364126 w 4166715"/>
                <a:gd name="connsiteY48" fmla="*/ 1926569 h 3792573"/>
                <a:gd name="connsiteX49" fmla="*/ 3364126 w 4166715"/>
                <a:gd name="connsiteY49" fmla="*/ 1926569 h 3792573"/>
                <a:gd name="connsiteX50" fmla="*/ 3364126 w 4166715"/>
                <a:gd name="connsiteY50" fmla="*/ 1926569 h 3792573"/>
                <a:gd name="connsiteX51" fmla="*/ 3364854 w 4166715"/>
                <a:gd name="connsiteY51" fmla="*/ 1924024 h 3792573"/>
                <a:gd name="connsiteX52" fmla="*/ 3364854 w 4166715"/>
                <a:gd name="connsiteY52" fmla="*/ 1923297 h 3792573"/>
                <a:gd name="connsiteX53" fmla="*/ 3364490 w 4166715"/>
                <a:gd name="connsiteY53" fmla="*/ 1921479 h 3792573"/>
                <a:gd name="connsiteX54" fmla="*/ 3364490 w 4166715"/>
                <a:gd name="connsiteY54" fmla="*/ 1921115 h 3792573"/>
                <a:gd name="connsiteX55" fmla="*/ 3364126 w 4166715"/>
                <a:gd name="connsiteY55" fmla="*/ 1920752 h 3792573"/>
                <a:gd name="connsiteX56" fmla="*/ 3363033 w 4166715"/>
                <a:gd name="connsiteY56" fmla="*/ 1918934 h 3792573"/>
                <a:gd name="connsiteX57" fmla="*/ 3362669 w 4166715"/>
                <a:gd name="connsiteY57" fmla="*/ 1918570 h 3792573"/>
                <a:gd name="connsiteX58" fmla="*/ 3362669 w 4166715"/>
                <a:gd name="connsiteY58" fmla="*/ 1918570 h 3792573"/>
                <a:gd name="connsiteX59" fmla="*/ 3242131 w 4166715"/>
                <a:gd name="connsiteY59" fmla="*/ 1798228 h 3792573"/>
                <a:gd name="connsiteX60" fmla="*/ 3296027 w 4166715"/>
                <a:gd name="connsiteY60" fmla="*/ 1674250 h 3792573"/>
                <a:gd name="connsiteX61" fmla="*/ 3295663 w 4166715"/>
                <a:gd name="connsiteY61" fmla="*/ 1668069 h 3792573"/>
                <a:gd name="connsiteX62" fmla="*/ 3290929 w 4166715"/>
                <a:gd name="connsiteY62" fmla="*/ 1664433 h 3792573"/>
                <a:gd name="connsiteX63" fmla="*/ 3193698 w 4166715"/>
                <a:gd name="connsiteY63" fmla="*/ 1642983 h 3792573"/>
                <a:gd name="connsiteX64" fmla="*/ 3244680 w 4166715"/>
                <a:gd name="connsiteY64" fmla="*/ 1586265 h 3792573"/>
                <a:gd name="connsiteX65" fmla="*/ 3352108 w 4166715"/>
                <a:gd name="connsiteY65" fmla="*/ 1650254 h 3792573"/>
                <a:gd name="connsiteX66" fmla="*/ 3428946 w 4166715"/>
                <a:gd name="connsiteY66" fmla="*/ 1784412 h 3792573"/>
                <a:gd name="connsiteX67" fmla="*/ 3436230 w 4166715"/>
                <a:gd name="connsiteY67" fmla="*/ 1788048 h 3792573"/>
                <a:gd name="connsiteX68" fmla="*/ 3442420 w 4166715"/>
                <a:gd name="connsiteY68" fmla="*/ 1782594 h 3792573"/>
                <a:gd name="connsiteX69" fmla="*/ 3471553 w 4166715"/>
                <a:gd name="connsiteY69" fmla="*/ 1656435 h 3792573"/>
                <a:gd name="connsiteX70" fmla="*/ 3469733 w 4166715"/>
                <a:gd name="connsiteY70" fmla="*/ 1649890 h 3792573"/>
                <a:gd name="connsiteX71" fmla="*/ 3406368 w 4166715"/>
                <a:gd name="connsiteY71" fmla="*/ 1581902 h 3792573"/>
                <a:gd name="connsiteX72" fmla="*/ 3418022 w 4166715"/>
                <a:gd name="connsiteY72" fmla="*/ 1461196 h 3792573"/>
                <a:gd name="connsiteX73" fmla="*/ 3496680 w 4166715"/>
                <a:gd name="connsiteY73" fmla="*/ 1375757 h 3792573"/>
                <a:gd name="connsiteX74" fmla="*/ 3498501 w 4166715"/>
                <a:gd name="connsiteY74" fmla="*/ 1372485 h 3792573"/>
                <a:gd name="connsiteX75" fmla="*/ 3530183 w 4166715"/>
                <a:gd name="connsiteY75" fmla="*/ 1229237 h 3792573"/>
                <a:gd name="connsiteX76" fmla="*/ 3530183 w 4166715"/>
                <a:gd name="connsiteY76" fmla="*/ 1227056 h 3792573"/>
                <a:gd name="connsiteX77" fmla="*/ 3522900 w 4166715"/>
                <a:gd name="connsiteY77" fmla="*/ 1105623 h 3792573"/>
                <a:gd name="connsiteX78" fmla="*/ 3522900 w 4166715"/>
                <a:gd name="connsiteY78" fmla="*/ 1105259 h 3792573"/>
                <a:gd name="connsiteX79" fmla="*/ 3522172 w 4166715"/>
                <a:gd name="connsiteY79" fmla="*/ 1102714 h 3792573"/>
                <a:gd name="connsiteX80" fmla="*/ 3522172 w 4166715"/>
                <a:gd name="connsiteY80" fmla="*/ 1102351 h 3792573"/>
                <a:gd name="connsiteX81" fmla="*/ 3520715 w 4166715"/>
                <a:gd name="connsiteY81" fmla="*/ 1100533 h 3792573"/>
                <a:gd name="connsiteX82" fmla="*/ 3519987 w 4166715"/>
                <a:gd name="connsiteY82" fmla="*/ 1100169 h 3792573"/>
                <a:gd name="connsiteX83" fmla="*/ 3519623 w 4166715"/>
                <a:gd name="connsiteY83" fmla="*/ 1099806 h 3792573"/>
                <a:gd name="connsiteX84" fmla="*/ 3337542 w 4166715"/>
                <a:gd name="connsiteY84" fmla="*/ 981645 h 3792573"/>
                <a:gd name="connsiteX85" fmla="*/ 3421663 w 4166715"/>
                <a:gd name="connsiteY85" fmla="*/ 780953 h 3792573"/>
                <a:gd name="connsiteX86" fmla="*/ 3609206 w 4166715"/>
                <a:gd name="connsiteY86" fmla="*/ 677698 h 3792573"/>
                <a:gd name="connsiteX87" fmla="*/ 3609570 w 4166715"/>
                <a:gd name="connsiteY87" fmla="*/ 677335 h 3792573"/>
                <a:gd name="connsiteX88" fmla="*/ 3610299 w 4166715"/>
                <a:gd name="connsiteY88" fmla="*/ 676608 h 3792573"/>
                <a:gd name="connsiteX89" fmla="*/ 3611391 w 4166715"/>
                <a:gd name="connsiteY89" fmla="*/ 675517 h 3792573"/>
                <a:gd name="connsiteX90" fmla="*/ 3611755 w 4166715"/>
                <a:gd name="connsiteY90" fmla="*/ 674790 h 3792573"/>
                <a:gd name="connsiteX91" fmla="*/ 3612483 w 4166715"/>
                <a:gd name="connsiteY91" fmla="*/ 672972 h 3792573"/>
                <a:gd name="connsiteX92" fmla="*/ 3612483 w 4166715"/>
                <a:gd name="connsiteY92" fmla="*/ 672608 h 3792573"/>
                <a:gd name="connsiteX93" fmla="*/ 3612483 w 4166715"/>
                <a:gd name="connsiteY93" fmla="*/ 672608 h 3792573"/>
                <a:gd name="connsiteX94" fmla="*/ 3612483 w 4166715"/>
                <a:gd name="connsiteY94" fmla="*/ 670063 h 3792573"/>
                <a:gd name="connsiteX95" fmla="*/ 3591727 w 4166715"/>
                <a:gd name="connsiteY95" fmla="*/ 572626 h 3792573"/>
                <a:gd name="connsiteX96" fmla="*/ 3764703 w 4166715"/>
                <a:gd name="connsiteY96" fmla="*/ 438104 h 3792573"/>
                <a:gd name="connsiteX97" fmla="*/ 3775628 w 4166715"/>
                <a:gd name="connsiteY97" fmla="*/ 588623 h 3792573"/>
                <a:gd name="connsiteX98" fmla="*/ 3710079 w 4166715"/>
                <a:gd name="connsiteY98" fmla="*/ 876572 h 3792573"/>
                <a:gd name="connsiteX99" fmla="*/ 3711536 w 4166715"/>
                <a:gd name="connsiteY99" fmla="*/ 882753 h 3792573"/>
                <a:gd name="connsiteX100" fmla="*/ 3842998 w 4166715"/>
                <a:gd name="connsiteY100" fmla="*/ 1045270 h 3792573"/>
                <a:gd name="connsiteX101" fmla="*/ 3850645 w 4166715"/>
                <a:gd name="connsiteY101" fmla="*/ 1047815 h 3792573"/>
                <a:gd name="connsiteX102" fmla="*/ 3856108 w 4166715"/>
                <a:gd name="connsiteY102" fmla="*/ 1041998 h 3792573"/>
                <a:gd name="connsiteX103" fmla="*/ 3895073 w 4166715"/>
                <a:gd name="connsiteY103" fmla="*/ 811493 h 3792573"/>
                <a:gd name="connsiteX104" fmla="*/ 3893981 w 4166715"/>
                <a:gd name="connsiteY104" fmla="*/ 806403 h 3792573"/>
                <a:gd name="connsiteX105" fmla="*/ 3825154 w 4166715"/>
                <a:gd name="connsiteY105" fmla="*/ 692605 h 3792573"/>
                <a:gd name="connsiteX106" fmla="*/ 3855380 w 4166715"/>
                <a:gd name="connsiteY106" fmla="*/ 590078 h 3792573"/>
                <a:gd name="connsiteX107" fmla="*/ 3975917 w 4166715"/>
                <a:gd name="connsiteY107" fmla="*/ 435923 h 3792573"/>
                <a:gd name="connsiteX108" fmla="*/ 3976646 w 4166715"/>
                <a:gd name="connsiteY108" fmla="*/ 434832 h 3792573"/>
                <a:gd name="connsiteX109" fmla="*/ 3977010 w 4166715"/>
                <a:gd name="connsiteY109" fmla="*/ 434469 h 3792573"/>
                <a:gd name="connsiteX110" fmla="*/ 3977010 w 4166715"/>
                <a:gd name="connsiteY110" fmla="*/ 434469 h 3792573"/>
                <a:gd name="connsiteX111" fmla="*/ 4015975 w 4166715"/>
                <a:gd name="connsiteY111" fmla="*/ 337395 h 3792573"/>
                <a:gd name="connsiteX112" fmla="*/ 4015975 w 4166715"/>
                <a:gd name="connsiteY112" fmla="*/ 331941 h 3792573"/>
                <a:gd name="connsiteX113" fmla="*/ 3978831 w 4166715"/>
                <a:gd name="connsiteY113" fmla="*/ 239230 h 3792573"/>
                <a:gd name="connsiteX114" fmla="*/ 4031634 w 4166715"/>
                <a:gd name="connsiteY114" fmla="*/ 184331 h 3792573"/>
                <a:gd name="connsiteX115" fmla="*/ 4118304 w 4166715"/>
                <a:gd name="connsiteY115" fmla="*/ 191239 h 3792573"/>
                <a:gd name="connsiteX116" fmla="*/ 4118668 w 4166715"/>
                <a:gd name="connsiteY116" fmla="*/ 191239 h 3792573"/>
                <a:gd name="connsiteX117" fmla="*/ 4119032 w 4166715"/>
                <a:gd name="connsiteY117" fmla="*/ 191239 h 3792573"/>
                <a:gd name="connsiteX118" fmla="*/ 4120125 w 4166715"/>
                <a:gd name="connsiteY118" fmla="*/ 191239 h 3792573"/>
                <a:gd name="connsiteX119" fmla="*/ 4120853 w 4166715"/>
                <a:gd name="connsiteY119" fmla="*/ 191239 h 3792573"/>
                <a:gd name="connsiteX120" fmla="*/ 4121217 w 4166715"/>
                <a:gd name="connsiteY120" fmla="*/ 191239 h 3792573"/>
                <a:gd name="connsiteX121" fmla="*/ 4121582 w 4166715"/>
                <a:gd name="connsiteY121" fmla="*/ 191239 h 3792573"/>
                <a:gd name="connsiteX122" fmla="*/ 4123403 w 4166715"/>
                <a:gd name="connsiteY122" fmla="*/ 190148 h 3792573"/>
                <a:gd name="connsiteX123" fmla="*/ 4123767 w 4166715"/>
                <a:gd name="connsiteY123" fmla="*/ 189785 h 3792573"/>
                <a:gd name="connsiteX124" fmla="*/ 4125223 w 4166715"/>
                <a:gd name="connsiteY124" fmla="*/ 187967 h 3792573"/>
                <a:gd name="connsiteX125" fmla="*/ 4125223 w 4166715"/>
                <a:gd name="connsiteY125" fmla="*/ 187603 h 3792573"/>
                <a:gd name="connsiteX126" fmla="*/ 4125223 w 4166715"/>
                <a:gd name="connsiteY126" fmla="*/ 187603 h 3792573"/>
                <a:gd name="connsiteX127" fmla="*/ 4174021 w 4166715"/>
                <a:gd name="connsiteY127" fmla="*/ 97801 h 3792573"/>
                <a:gd name="connsiteX128" fmla="*/ 4171472 w 4166715"/>
                <a:gd name="connsiteY128" fmla="*/ 88348 h 3792573"/>
                <a:gd name="connsiteX129" fmla="*/ 4081524 w 4166715"/>
                <a:gd name="connsiteY129" fmla="*/ 30176 h 3792573"/>
                <a:gd name="connsiteX130" fmla="*/ 4081160 w 4166715"/>
                <a:gd name="connsiteY130" fmla="*/ 30176 h 3792573"/>
                <a:gd name="connsiteX131" fmla="*/ 4080432 w 4166715"/>
                <a:gd name="connsiteY131" fmla="*/ 29813 h 3792573"/>
                <a:gd name="connsiteX132" fmla="*/ 4078611 w 4166715"/>
                <a:gd name="connsiteY132" fmla="*/ 29086 h 3792573"/>
                <a:gd name="connsiteX133" fmla="*/ 4077883 w 4166715"/>
                <a:gd name="connsiteY133" fmla="*/ 29086 h 3792573"/>
                <a:gd name="connsiteX134" fmla="*/ 4077154 w 4166715"/>
                <a:gd name="connsiteY134" fmla="*/ 29086 h 3792573"/>
                <a:gd name="connsiteX135" fmla="*/ 3944235 w 4166715"/>
                <a:gd name="connsiteY135" fmla="*/ 29086 h 3792573"/>
                <a:gd name="connsiteX136" fmla="*/ 3637975 w 4166715"/>
                <a:gd name="connsiteY136" fmla="*/ 0 h 3792573"/>
                <a:gd name="connsiteX137" fmla="*/ 3637611 w 4166715"/>
                <a:gd name="connsiteY137" fmla="*/ 0 h 3792573"/>
                <a:gd name="connsiteX138" fmla="*/ 3636883 w 4166715"/>
                <a:gd name="connsiteY138" fmla="*/ 0 h 3792573"/>
                <a:gd name="connsiteX139" fmla="*/ 3635426 w 4166715"/>
                <a:gd name="connsiteY139" fmla="*/ 364 h 3792573"/>
                <a:gd name="connsiteX140" fmla="*/ 3634698 w 4166715"/>
                <a:gd name="connsiteY140" fmla="*/ 727 h 3792573"/>
                <a:gd name="connsiteX141" fmla="*/ 3633241 w 4166715"/>
                <a:gd name="connsiteY141" fmla="*/ 1454 h 3792573"/>
                <a:gd name="connsiteX142" fmla="*/ 3632877 w 4166715"/>
                <a:gd name="connsiteY142" fmla="*/ 1818 h 3792573"/>
                <a:gd name="connsiteX143" fmla="*/ 3632877 w 4166715"/>
                <a:gd name="connsiteY143" fmla="*/ 1818 h 3792573"/>
                <a:gd name="connsiteX144" fmla="*/ 3631420 w 4166715"/>
                <a:gd name="connsiteY144" fmla="*/ 3272 h 3792573"/>
                <a:gd name="connsiteX145" fmla="*/ 3523264 w 4166715"/>
                <a:gd name="connsiteY145" fmla="*/ 143975 h 3792573"/>
                <a:gd name="connsiteX146" fmla="*/ 3434045 w 4166715"/>
                <a:gd name="connsiteY146" fmla="*/ 93802 h 3792573"/>
                <a:gd name="connsiteX147" fmla="*/ 3432588 w 4166715"/>
                <a:gd name="connsiteY147" fmla="*/ 93438 h 3792573"/>
                <a:gd name="connsiteX148" fmla="*/ 3431860 w 4166715"/>
                <a:gd name="connsiteY148" fmla="*/ 93074 h 3792573"/>
                <a:gd name="connsiteX149" fmla="*/ 3430039 w 4166715"/>
                <a:gd name="connsiteY149" fmla="*/ 93074 h 3792573"/>
                <a:gd name="connsiteX150" fmla="*/ 3429310 w 4166715"/>
                <a:gd name="connsiteY150" fmla="*/ 93074 h 3792573"/>
                <a:gd name="connsiteX151" fmla="*/ 3429310 w 4166715"/>
                <a:gd name="connsiteY151" fmla="*/ 93074 h 3792573"/>
                <a:gd name="connsiteX152" fmla="*/ 2884889 w 4166715"/>
                <a:gd name="connsiteY152" fmla="*/ 216689 h 3792573"/>
                <a:gd name="connsiteX153" fmla="*/ 2879062 w 4166715"/>
                <a:gd name="connsiteY153" fmla="*/ 223233 h 3792573"/>
                <a:gd name="connsiteX154" fmla="*/ 2871415 w 4166715"/>
                <a:gd name="connsiteY154" fmla="*/ 364663 h 3792573"/>
                <a:gd name="connsiteX155" fmla="*/ 2832449 w 4166715"/>
                <a:gd name="connsiteY155" fmla="*/ 257409 h 3792573"/>
                <a:gd name="connsiteX156" fmla="*/ 2832449 w 4166715"/>
                <a:gd name="connsiteY156" fmla="*/ 257409 h 3792573"/>
                <a:gd name="connsiteX157" fmla="*/ 2831357 w 4166715"/>
                <a:gd name="connsiteY157" fmla="*/ 255591 h 3792573"/>
                <a:gd name="connsiteX158" fmla="*/ 2831357 w 4166715"/>
                <a:gd name="connsiteY158" fmla="*/ 255591 h 3792573"/>
                <a:gd name="connsiteX159" fmla="*/ 2830993 w 4166715"/>
                <a:gd name="connsiteY159" fmla="*/ 255591 h 3792573"/>
                <a:gd name="connsiteX160" fmla="*/ 2829536 w 4166715"/>
                <a:gd name="connsiteY160" fmla="*/ 254137 h 3792573"/>
                <a:gd name="connsiteX161" fmla="*/ 2828808 w 4166715"/>
                <a:gd name="connsiteY161" fmla="*/ 253773 h 3792573"/>
                <a:gd name="connsiteX162" fmla="*/ 2827351 w 4166715"/>
                <a:gd name="connsiteY162" fmla="*/ 253046 h 3792573"/>
                <a:gd name="connsiteX163" fmla="*/ 2826623 w 4166715"/>
                <a:gd name="connsiteY163" fmla="*/ 253046 h 3792573"/>
                <a:gd name="connsiteX164" fmla="*/ 2825166 w 4166715"/>
                <a:gd name="connsiteY164" fmla="*/ 252683 h 3792573"/>
                <a:gd name="connsiteX165" fmla="*/ 2824802 w 4166715"/>
                <a:gd name="connsiteY165" fmla="*/ 252683 h 3792573"/>
                <a:gd name="connsiteX166" fmla="*/ 2447894 w 4166715"/>
                <a:gd name="connsiteY166" fmla="*/ 250138 h 3792573"/>
                <a:gd name="connsiteX167" fmla="*/ 2427866 w 4166715"/>
                <a:gd name="connsiteY167" fmla="*/ 201055 h 3792573"/>
                <a:gd name="connsiteX168" fmla="*/ 2420947 w 4166715"/>
                <a:gd name="connsiteY168" fmla="*/ 196693 h 3792573"/>
                <a:gd name="connsiteX169" fmla="*/ 2202086 w 4166715"/>
                <a:gd name="connsiteY169" fmla="*/ 196693 h 3792573"/>
                <a:gd name="connsiteX170" fmla="*/ 2198080 w 4166715"/>
                <a:gd name="connsiteY170" fmla="*/ 198147 h 3792573"/>
                <a:gd name="connsiteX171" fmla="*/ 1954091 w 4166715"/>
                <a:gd name="connsiteY171" fmla="*/ 368299 h 3792573"/>
                <a:gd name="connsiteX172" fmla="*/ 1953727 w 4166715"/>
                <a:gd name="connsiteY172" fmla="*/ 368299 h 3792573"/>
                <a:gd name="connsiteX173" fmla="*/ 1953363 w 4166715"/>
                <a:gd name="connsiteY173" fmla="*/ 368662 h 3792573"/>
                <a:gd name="connsiteX174" fmla="*/ 1835739 w 4166715"/>
                <a:gd name="connsiteY174" fmla="*/ 450466 h 3792573"/>
                <a:gd name="connsiteX175" fmla="*/ 1832826 w 4166715"/>
                <a:gd name="connsiteY175" fmla="*/ 458101 h 3792573"/>
                <a:gd name="connsiteX176" fmla="*/ 1843386 w 4166715"/>
                <a:gd name="connsiteY176" fmla="*/ 506820 h 3792573"/>
                <a:gd name="connsiteX177" fmla="*/ 1780022 w 4166715"/>
                <a:gd name="connsiteY177" fmla="*/ 519908 h 3792573"/>
                <a:gd name="connsiteX178" fmla="*/ 1774924 w 4166715"/>
                <a:gd name="connsiteY178" fmla="*/ 523907 h 3792573"/>
                <a:gd name="connsiteX179" fmla="*/ 1775288 w 4166715"/>
                <a:gd name="connsiteY179" fmla="*/ 530452 h 3792573"/>
                <a:gd name="connsiteX180" fmla="*/ 1868149 w 4166715"/>
                <a:gd name="connsiteY180" fmla="*/ 694059 h 3792573"/>
                <a:gd name="connsiteX181" fmla="*/ 1832826 w 4166715"/>
                <a:gd name="connsiteY181" fmla="*/ 752958 h 3792573"/>
                <a:gd name="connsiteX182" fmla="*/ 1680970 w 4166715"/>
                <a:gd name="connsiteY182" fmla="*/ 513000 h 3792573"/>
                <a:gd name="connsiteX183" fmla="*/ 1674051 w 4166715"/>
                <a:gd name="connsiteY183" fmla="*/ 509728 h 3792573"/>
                <a:gd name="connsiteX184" fmla="*/ 1667860 w 4166715"/>
                <a:gd name="connsiteY184" fmla="*/ 514818 h 3792573"/>
                <a:gd name="connsiteX185" fmla="*/ 1641641 w 4166715"/>
                <a:gd name="connsiteY185" fmla="*/ 595895 h 3792573"/>
                <a:gd name="connsiteX186" fmla="*/ 1642733 w 4166715"/>
                <a:gd name="connsiteY186" fmla="*/ 602439 h 3792573"/>
                <a:gd name="connsiteX187" fmla="*/ 1720664 w 4166715"/>
                <a:gd name="connsiteY187" fmla="*/ 713692 h 3792573"/>
                <a:gd name="connsiteX188" fmla="*/ 1232323 w 4166715"/>
                <a:gd name="connsiteY188" fmla="*/ 758775 h 3792573"/>
                <a:gd name="connsiteX189" fmla="*/ 1231595 w 4166715"/>
                <a:gd name="connsiteY189" fmla="*/ 758775 h 3792573"/>
                <a:gd name="connsiteX190" fmla="*/ 1230502 w 4166715"/>
                <a:gd name="connsiteY190" fmla="*/ 759139 h 3792573"/>
                <a:gd name="connsiteX191" fmla="*/ 1229045 w 4166715"/>
                <a:gd name="connsiteY191" fmla="*/ 759866 h 3792573"/>
                <a:gd name="connsiteX192" fmla="*/ 1228317 w 4166715"/>
                <a:gd name="connsiteY192" fmla="*/ 760229 h 3792573"/>
                <a:gd name="connsiteX193" fmla="*/ 1226861 w 4166715"/>
                <a:gd name="connsiteY193" fmla="*/ 761684 h 3792573"/>
                <a:gd name="connsiteX194" fmla="*/ 1226496 w 4166715"/>
                <a:gd name="connsiteY194" fmla="*/ 762047 h 3792573"/>
                <a:gd name="connsiteX195" fmla="*/ 1226496 w 4166715"/>
                <a:gd name="connsiteY195" fmla="*/ 762047 h 3792573"/>
                <a:gd name="connsiteX196" fmla="*/ 1225404 w 4166715"/>
                <a:gd name="connsiteY196" fmla="*/ 764592 h 3792573"/>
                <a:gd name="connsiteX197" fmla="*/ 1209017 w 4166715"/>
                <a:gd name="connsiteY197" fmla="*/ 857667 h 3792573"/>
                <a:gd name="connsiteX198" fmla="*/ 1131450 w 4166715"/>
                <a:gd name="connsiteY198" fmla="*/ 746414 h 3792573"/>
                <a:gd name="connsiteX199" fmla="*/ 1126352 w 4166715"/>
                <a:gd name="connsiteY199" fmla="*/ 743505 h 3792573"/>
                <a:gd name="connsiteX200" fmla="*/ 980323 w 4166715"/>
                <a:gd name="connsiteY200" fmla="*/ 727144 h 3792573"/>
                <a:gd name="connsiteX201" fmla="*/ 979959 w 4166715"/>
                <a:gd name="connsiteY201" fmla="*/ 727144 h 3792573"/>
                <a:gd name="connsiteX202" fmla="*/ 978138 w 4166715"/>
                <a:gd name="connsiteY202" fmla="*/ 727144 h 3792573"/>
                <a:gd name="connsiteX203" fmla="*/ 977774 w 4166715"/>
                <a:gd name="connsiteY203" fmla="*/ 727144 h 3792573"/>
                <a:gd name="connsiteX204" fmla="*/ 762919 w 4166715"/>
                <a:gd name="connsiteY204" fmla="*/ 787861 h 3792573"/>
                <a:gd name="connsiteX205" fmla="*/ 762190 w 4166715"/>
                <a:gd name="connsiteY205" fmla="*/ 788224 h 3792573"/>
                <a:gd name="connsiteX206" fmla="*/ 761462 w 4166715"/>
                <a:gd name="connsiteY206" fmla="*/ 788588 h 3792573"/>
                <a:gd name="connsiteX207" fmla="*/ 761098 w 4166715"/>
                <a:gd name="connsiteY207" fmla="*/ 788952 h 3792573"/>
                <a:gd name="connsiteX208" fmla="*/ 760734 w 4166715"/>
                <a:gd name="connsiteY208" fmla="*/ 789315 h 3792573"/>
                <a:gd name="connsiteX209" fmla="*/ 635098 w 4166715"/>
                <a:gd name="connsiteY209" fmla="*/ 881662 h 3792573"/>
                <a:gd name="connsiteX210" fmla="*/ 632185 w 4166715"/>
                <a:gd name="connsiteY210" fmla="*/ 886752 h 3792573"/>
                <a:gd name="connsiteX211" fmla="*/ 633641 w 4166715"/>
                <a:gd name="connsiteY211" fmla="*/ 892206 h 3792573"/>
                <a:gd name="connsiteX212" fmla="*/ 686445 w 4166715"/>
                <a:gd name="connsiteY212" fmla="*/ 955831 h 3792573"/>
                <a:gd name="connsiteX213" fmla="*/ 530948 w 4166715"/>
                <a:gd name="connsiteY213" fmla="*/ 1045997 h 3792573"/>
                <a:gd name="connsiteX214" fmla="*/ 527306 w 4166715"/>
                <a:gd name="connsiteY214" fmla="*/ 1051451 h 3792573"/>
                <a:gd name="connsiteX215" fmla="*/ 512740 w 4166715"/>
                <a:gd name="connsiteY215" fmla="*/ 1187427 h 3792573"/>
                <a:gd name="connsiteX216" fmla="*/ 514560 w 4166715"/>
                <a:gd name="connsiteY216" fmla="*/ 1193244 h 3792573"/>
                <a:gd name="connsiteX217" fmla="*/ 520023 w 4166715"/>
                <a:gd name="connsiteY217" fmla="*/ 1195789 h 3792573"/>
                <a:gd name="connsiteX218" fmla="*/ 686080 w 4166715"/>
                <a:gd name="connsiteY218" fmla="*/ 1195789 h 3792573"/>
                <a:gd name="connsiteX219" fmla="*/ 734878 w 4166715"/>
                <a:gd name="connsiteY219" fmla="*/ 1279410 h 3792573"/>
                <a:gd name="connsiteX220" fmla="*/ 740705 w 4166715"/>
                <a:gd name="connsiteY220" fmla="*/ 1283046 h 3792573"/>
                <a:gd name="connsiteX221" fmla="*/ 746895 w 4166715"/>
                <a:gd name="connsiteY221" fmla="*/ 1280138 h 3792573"/>
                <a:gd name="connsiteX222" fmla="*/ 846676 w 4166715"/>
                <a:gd name="connsiteY222" fmla="*/ 1139435 h 3792573"/>
                <a:gd name="connsiteX223" fmla="*/ 847404 w 4166715"/>
                <a:gd name="connsiteY223" fmla="*/ 1132527 h 3792573"/>
                <a:gd name="connsiteX224" fmla="*/ 809896 w 4166715"/>
                <a:gd name="connsiteY224" fmla="*/ 1036908 h 3792573"/>
                <a:gd name="connsiteX225" fmla="*/ 886370 w 4166715"/>
                <a:gd name="connsiteY225" fmla="*/ 932563 h 3792573"/>
                <a:gd name="connsiteX226" fmla="*/ 893653 w 4166715"/>
                <a:gd name="connsiteY226" fmla="*/ 995461 h 3792573"/>
                <a:gd name="connsiteX227" fmla="*/ 860878 w 4166715"/>
                <a:gd name="connsiteY227" fmla="*/ 1053996 h 3792573"/>
                <a:gd name="connsiteX228" fmla="*/ 861971 w 4166715"/>
                <a:gd name="connsiteY228" fmla="*/ 1062721 h 3792573"/>
                <a:gd name="connsiteX229" fmla="*/ 912225 w 4166715"/>
                <a:gd name="connsiteY229" fmla="*/ 1115439 h 3792573"/>
                <a:gd name="connsiteX230" fmla="*/ 948641 w 4166715"/>
                <a:gd name="connsiteY230" fmla="*/ 1181609 h 3792573"/>
                <a:gd name="connsiteX231" fmla="*/ 919872 w 4166715"/>
                <a:gd name="connsiteY231" fmla="*/ 1234327 h 3792573"/>
                <a:gd name="connsiteX232" fmla="*/ 739612 w 4166715"/>
                <a:gd name="connsiteY232" fmla="*/ 1331401 h 3792573"/>
                <a:gd name="connsiteX233" fmla="*/ 635462 w 4166715"/>
                <a:gd name="connsiteY233" fmla="*/ 1303043 h 3792573"/>
                <a:gd name="connsiteX234" fmla="*/ 628543 w 4166715"/>
                <a:gd name="connsiteY234" fmla="*/ 1304860 h 3792573"/>
                <a:gd name="connsiteX235" fmla="*/ 543693 w 4166715"/>
                <a:gd name="connsiteY235" fmla="*/ 1387028 h 3792573"/>
                <a:gd name="connsiteX236" fmla="*/ 466855 w 4166715"/>
                <a:gd name="connsiteY236" fmla="*/ 1454289 h 3792573"/>
                <a:gd name="connsiteX237" fmla="*/ 441728 w 4166715"/>
                <a:gd name="connsiteY237" fmla="*/ 1443381 h 3792573"/>
                <a:gd name="connsiteX238" fmla="*/ 490526 w 4166715"/>
                <a:gd name="connsiteY238" fmla="*/ 1392481 h 3792573"/>
                <a:gd name="connsiteX239" fmla="*/ 491618 w 4166715"/>
                <a:gd name="connsiteY239" fmla="*/ 1383756 h 3792573"/>
                <a:gd name="connsiteX240" fmla="*/ 435537 w 4166715"/>
                <a:gd name="connsiteY240" fmla="*/ 1286682 h 3792573"/>
                <a:gd name="connsiteX241" fmla="*/ 435537 w 4166715"/>
                <a:gd name="connsiteY241" fmla="*/ 1286318 h 3792573"/>
                <a:gd name="connsiteX242" fmla="*/ 435537 w 4166715"/>
                <a:gd name="connsiteY242" fmla="*/ 1285955 h 3792573"/>
                <a:gd name="connsiteX243" fmla="*/ 352873 w 4166715"/>
                <a:gd name="connsiteY243" fmla="*/ 1167067 h 3792573"/>
                <a:gd name="connsiteX244" fmla="*/ 345589 w 4166715"/>
                <a:gd name="connsiteY244" fmla="*/ 1164158 h 3792573"/>
                <a:gd name="connsiteX245" fmla="*/ 339763 w 4166715"/>
                <a:gd name="connsiteY245" fmla="*/ 1169612 h 3792573"/>
                <a:gd name="connsiteX246" fmla="*/ 309173 w 4166715"/>
                <a:gd name="connsiteY246" fmla="*/ 1283046 h 3792573"/>
                <a:gd name="connsiteX247" fmla="*/ 248722 w 4166715"/>
                <a:gd name="connsiteY247" fmla="*/ 1313223 h 3792573"/>
                <a:gd name="connsiteX248" fmla="*/ 247266 w 4166715"/>
                <a:gd name="connsiteY248" fmla="*/ 1314313 h 3792573"/>
                <a:gd name="connsiteX249" fmla="*/ 171884 w 4166715"/>
                <a:gd name="connsiteY249" fmla="*/ 1382301 h 3792573"/>
                <a:gd name="connsiteX250" fmla="*/ 170792 w 4166715"/>
                <a:gd name="connsiteY250" fmla="*/ 1391754 h 3792573"/>
                <a:gd name="connsiteX251" fmla="*/ 204659 w 4166715"/>
                <a:gd name="connsiteY251" fmla="*/ 1445199 h 3792573"/>
                <a:gd name="connsiteX252" fmla="*/ 205023 w 4166715"/>
                <a:gd name="connsiteY252" fmla="*/ 1445563 h 3792573"/>
                <a:gd name="connsiteX253" fmla="*/ 206844 w 4166715"/>
                <a:gd name="connsiteY253" fmla="*/ 1447381 h 3792573"/>
                <a:gd name="connsiteX254" fmla="*/ 206844 w 4166715"/>
                <a:gd name="connsiteY254" fmla="*/ 1447381 h 3792573"/>
                <a:gd name="connsiteX255" fmla="*/ 209393 w 4166715"/>
                <a:gd name="connsiteY255" fmla="*/ 1448471 h 3792573"/>
                <a:gd name="connsiteX256" fmla="*/ 209757 w 4166715"/>
                <a:gd name="connsiteY256" fmla="*/ 1448471 h 3792573"/>
                <a:gd name="connsiteX257" fmla="*/ 288780 w 4166715"/>
                <a:gd name="connsiteY257" fmla="*/ 1457924 h 3792573"/>
                <a:gd name="connsiteX258" fmla="*/ 341948 w 4166715"/>
                <a:gd name="connsiteY258" fmla="*/ 1509915 h 3792573"/>
                <a:gd name="connsiteX259" fmla="*/ 422063 w 4166715"/>
                <a:gd name="connsiteY259" fmla="*/ 1580448 h 3792573"/>
                <a:gd name="connsiteX260" fmla="*/ 422063 w 4166715"/>
                <a:gd name="connsiteY260" fmla="*/ 1660434 h 3792573"/>
                <a:gd name="connsiteX261" fmla="*/ 229422 w 4166715"/>
                <a:gd name="connsiteY261" fmla="*/ 1679340 h 3792573"/>
                <a:gd name="connsiteX262" fmla="*/ 223231 w 4166715"/>
                <a:gd name="connsiteY262" fmla="*/ 1683703 h 3792573"/>
                <a:gd name="connsiteX263" fmla="*/ 224323 w 4166715"/>
                <a:gd name="connsiteY263" fmla="*/ 1690974 h 3792573"/>
                <a:gd name="connsiteX264" fmla="*/ 379821 w 4166715"/>
                <a:gd name="connsiteY264" fmla="*/ 1875305 h 3792573"/>
                <a:gd name="connsiteX265" fmla="*/ 385647 w 4166715"/>
                <a:gd name="connsiteY265" fmla="*/ 1877850 h 3792573"/>
                <a:gd name="connsiteX266" fmla="*/ 391109 w 4166715"/>
                <a:gd name="connsiteY266" fmla="*/ 1874942 h 3792573"/>
                <a:gd name="connsiteX267" fmla="*/ 467583 w 4166715"/>
                <a:gd name="connsiteY267" fmla="*/ 1772414 h 3792573"/>
                <a:gd name="connsiteX268" fmla="*/ 666780 w 4166715"/>
                <a:gd name="connsiteY268" fmla="*/ 1697518 h 3792573"/>
                <a:gd name="connsiteX269" fmla="*/ 758549 w 4166715"/>
                <a:gd name="connsiteY269" fmla="*/ 1831313 h 3792573"/>
                <a:gd name="connsiteX270" fmla="*/ 768381 w 4166715"/>
                <a:gd name="connsiteY270" fmla="*/ 1833494 h 3792573"/>
                <a:gd name="connsiteX271" fmla="*/ 859421 w 4166715"/>
                <a:gd name="connsiteY271" fmla="*/ 1780049 h 3792573"/>
                <a:gd name="connsiteX272" fmla="*/ 1028392 w 4166715"/>
                <a:gd name="connsiteY272" fmla="*/ 1889121 h 3792573"/>
                <a:gd name="connsiteX273" fmla="*/ 1029121 w 4166715"/>
                <a:gd name="connsiteY273" fmla="*/ 1889484 h 3792573"/>
                <a:gd name="connsiteX274" fmla="*/ 1029849 w 4166715"/>
                <a:gd name="connsiteY274" fmla="*/ 1889848 h 3792573"/>
                <a:gd name="connsiteX275" fmla="*/ 1030213 w 4166715"/>
                <a:gd name="connsiteY275" fmla="*/ 1889848 h 3792573"/>
                <a:gd name="connsiteX276" fmla="*/ 1031670 w 4166715"/>
                <a:gd name="connsiteY276" fmla="*/ 1890212 h 3792573"/>
                <a:gd name="connsiteX277" fmla="*/ 1032398 w 4166715"/>
                <a:gd name="connsiteY277" fmla="*/ 1890212 h 3792573"/>
                <a:gd name="connsiteX278" fmla="*/ 1032762 w 4166715"/>
                <a:gd name="connsiteY278" fmla="*/ 1890212 h 3792573"/>
                <a:gd name="connsiteX279" fmla="*/ 1033126 w 4166715"/>
                <a:gd name="connsiteY279" fmla="*/ 1890212 h 3792573"/>
                <a:gd name="connsiteX280" fmla="*/ 1161676 w 4166715"/>
                <a:gd name="connsiteY280" fmla="*/ 1878214 h 3792573"/>
                <a:gd name="connsiteX281" fmla="*/ 1229774 w 4166715"/>
                <a:gd name="connsiteY281" fmla="*/ 1928023 h 3792573"/>
                <a:gd name="connsiteX282" fmla="*/ 1235965 w 4166715"/>
                <a:gd name="connsiteY282" fmla="*/ 1989830 h 3792573"/>
                <a:gd name="connsiteX283" fmla="*/ 1011277 w 4166715"/>
                <a:gd name="connsiteY283" fmla="*/ 2001465 h 3792573"/>
                <a:gd name="connsiteX284" fmla="*/ 962479 w 4166715"/>
                <a:gd name="connsiteY284" fmla="*/ 1943657 h 3792573"/>
                <a:gd name="connsiteX285" fmla="*/ 957017 w 4166715"/>
                <a:gd name="connsiteY285" fmla="*/ 1941112 h 3792573"/>
                <a:gd name="connsiteX286" fmla="*/ 957017 w 4166715"/>
                <a:gd name="connsiteY286" fmla="*/ 1941112 h 3792573"/>
                <a:gd name="connsiteX287" fmla="*/ 951554 w 4166715"/>
                <a:gd name="connsiteY287" fmla="*/ 1943657 h 3792573"/>
                <a:gd name="connsiteX288" fmla="*/ 876173 w 4166715"/>
                <a:gd name="connsiteY288" fmla="*/ 2030187 h 3792573"/>
                <a:gd name="connsiteX289" fmla="*/ 801520 w 4166715"/>
                <a:gd name="connsiteY289" fmla="*/ 1962562 h 3792573"/>
                <a:gd name="connsiteX290" fmla="*/ 800427 w 4166715"/>
                <a:gd name="connsiteY290" fmla="*/ 1961835 h 3792573"/>
                <a:gd name="connsiteX291" fmla="*/ 799699 w 4166715"/>
                <a:gd name="connsiteY291" fmla="*/ 1961472 h 3792573"/>
                <a:gd name="connsiteX292" fmla="*/ 799699 w 4166715"/>
                <a:gd name="connsiteY292" fmla="*/ 1961472 h 3792573"/>
                <a:gd name="connsiteX293" fmla="*/ 797514 w 4166715"/>
                <a:gd name="connsiteY293" fmla="*/ 1960745 h 3792573"/>
                <a:gd name="connsiteX294" fmla="*/ 797150 w 4166715"/>
                <a:gd name="connsiteY294" fmla="*/ 1960745 h 3792573"/>
                <a:gd name="connsiteX295" fmla="*/ 797150 w 4166715"/>
                <a:gd name="connsiteY295" fmla="*/ 1960745 h 3792573"/>
                <a:gd name="connsiteX296" fmla="*/ 693728 w 4166715"/>
                <a:gd name="connsiteY296" fmla="*/ 1958563 h 3792573"/>
                <a:gd name="connsiteX297" fmla="*/ 675520 w 4166715"/>
                <a:gd name="connsiteY297" fmla="*/ 1869488 h 3792573"/>
                <a:gd name="connsiteX298" fmla="*/ 668237 w 4166715"/>
                <a:gd name="connsiteY298" fmla="*/ 1863671 h 3792573"/>
                <a:gd name="connsiteX299" fmla="*/ 529855 w 4166715"/>
                <a:gd name="connsiteY299" fmla="*/ 1863671 h 3792573"/>
                <a:gd name="connsiteX300" fmla="*/ 529855 w 4166715"/>
                <a:gd name="connsiteY300" fmla="*/ 1863671 h 3792573"/>
                <a:gd name="connsiteX301" fmla="*/ 529855 w 4166715"/>
                <a:gd name="connsiteY301" fmla="*/ 1863671 h 3792573"/>
                <a:gd name="connsiteX302" fmla="*/ 529491 w 4166715"/>
                <a:gd name="connsiteY302" fmla="*/ 1863671 h 3792573"/>
                <a:gd name="connsiteX303" fmla="*/ 527670 w 4166715"/>
                <a:gd name="connsiteY303" fmla="*/ 1864034 h 3792573"/>
                <a:gd name="connsiteX304" fmla="*/ 526942 w 4166715"/>
                <a:gd name="connsiteY304" fmla="*/ 1864398 h 3792573"/>
                <a:gd name="connsiteX305" fmla="*/ 526213 w 4166715"/>
                <a:gd name="connsiteY305" fmla="*/ 1864761 h 3792573"/>
                <a:gd name="connsiteX306" fmla="*/ 525849 w 4166715"/>
                <a:gd name="connsiteY306" fmla="*/ 1865125 h 3792573"/>
                <a:gd name="connsiteX307" fmla="*/ 525485 w 4166715"/>
                <a:gd name="connsiteY307" fmla="*/ 1865125 h 3792573"/>
                <a:gd name="connsiteX308" fmla="*/ 448647 w 4166715"/>
                <a:gd name="connsiteY308" fmla="*/ 1917843 h 3792573"/>
                <a:gd name="connsiteX309" fmla="*/ 230878 w 4166715"/>
                <a:gd name="connsiteY309" fmla="*/ 1988012 h 3792573"/>
                <a:gd name="connsiteX310" fmla="*/ 230150 w 4166715"/>
                <a:gd name="connsiteY310" fmla="*/ 1988376 h 3792573"/>
                <a:gd name="connsiteX311" fmla="*/ 228693 w 4166715"/>
                <a:gd name="connsiteY311" fmla="*/ 1989103 h 3792573"/>
                <a:gd name="connsiteX312" fmla="*/ 228329 w 4166715"/>
                <a:gd name="connsiteY312" fmla="*/ 1989467 h 3792573"/>
                <a:gd name="connsiteX313" fmla="*/ 96867 w 4166715"/>
                <a:gd name="connsiteY313" fmla="*/ 2103628 h 3792573"/>
                <a:gd name="connsiteX314" fmla="*/ 96503 w 4166715"/>
                <a:gd name="connsiteY314" fmla="*/ 2103992 h 3792573"/>
                <a:gd name="connsiteX315" fmla="*/ 95774 w 4166715"/>
                <a:gd name="connsiteY315" fmla="*/ 2105083 h 3792573"/>
                <a:gd name="connsiteX316" fmla="*/ 95410 w 4166715"/>
                <a:gd name="connsiteY316" fmla="*/ 2105810 h 3792573"/>
                <a:gd name="connsiteX317" fmla="*/ 728 w 4166715"/>
                <a:gd name="connsiteY317" fmla="*/ 2290141 h 3792573"/>
                <a:gd name="connsiteX318" fmla="*/ 0 w 4166715"/>
                <a:gd name="connsiteY318" fmla="*/ 2293777 h 3792573"/>
                <a:gd name="connsiteX319" fmla="*/ 7283 w 4166715"/>
                <a:gd name="connsiteY319" fmla="*/ 2468655 h 3792573"/>
                <a:gd name="connsiteX320" fmla="*/ 7283 w 4166715"/>
                <a:gd name="connsiteY320" fmla="*/ 2468655 h 3792573"/>
                <a:gd name="connsiteX321" fmla="*/ 7647 w 4166715"/>
                <a:gd name="connsiteY321" fmla="*/ 2470109 h 3792573"/>
                <a:gd name="connsiteX322" fmla="*/ 7647 w 4166715"/>
                <a:gd name="connsiteY322" fmla="*/ 2470473 h 3792573"/>
                <a:gd name="connsiteX323" fmla="*/ 7647 w 4166715"/>
                <a:gd name="connsiteY323" fmla="*/ 2470473 h 3792573"/>
                <a:gd name="connsiteX324" fmla="*/ 8376 w 4166715"/>
                <a:gd name="connsiteY324" fmla="*/ 2472291 h 3792573"/>
                <a:gd name="connsiteX325" fmla="*/ 8376 w 4166715"/>
                <a:gd name="connsiteY325" fmla="*/ 2472291 h 3792573"/>
                <a:gd name="connsiteX326" fmla="*/ 115439 w 4166715"/>
                <a:gd name="connsiteY326" fmla="*/ 2637352 h 3792573"/>
                <a:gd name="connsiteX327" fmla="*/ 116896 w 4166715"/>
                <a:gd name="connsiteY327" fmla="*/ 2639170 h 3792573"/>
                <a:gd name="connsiteX328" fmla="*/ 235977 w 4166715"/>
                <a:gd name="connsiteY328" fmla="*/ 2732245 h 3792573"/>
                <a:gd name="connsiteX329" fmla="*/ 235977 w 4166715"/>
                <a:gd name="connsiteY329" fmla="*/ 2732245 h 3792573"/>
                <a:gd name="connsiteX330" fmla="*/ 235977 w 4166715"/>
                <a:gd name="connsiteY330" fmla="*/ 2732245 h 3792573"/>
                <a:gd name="connsiteX331" fmla="*/ 236705 w 4166715"/>
                <a:gd name="connsiteY331" fmla="*/ 2732608 h 3792573"/>
                <a:gd name="connsiteX332" fmla="*/ 237797 w 4166715"/>
                <a:gd name="connsiteY332" fmla="*/ 2732972 h 3792573"/>
                <a:gd name="connsiteX333" fmla="*/ 238890 w 4166715"/>
                <a:gd name="connsiteY333" fmla="*/ 2733335 h 3792573"/>
                <a:gd name="connsiteX334" fmla="*/ 239618 w 4166715"/>
                <a:gd name="connsiteY334" fmla="*/ 2733699 h 3792573"/>
                <a:gd name="connsiteX335" fmla="*/ 473410 w 4166715"/>
                <a:gd name="connsiteY335" fmla="*/ 2750060 h 3792573"/>
                <a:gd name="connsiteX336" fmla="*/ 654398 w 4166715"/>
                <a:gd name="connsiteY336" fmla="*/ 2750060 h 3792573"/>
                <a:gd name="connsiteX337" fmla="*/ 605237 w 4166715"/>
                <a:gd name="connsiteY337" fmla="*/ 2863858 h 3792573"/>
                <a:gd name="connsiteX338" fmla="*/ 605237 w 4166715"/>
                <a:gd name="connsiteY338" fmla="*/ 2864221 h 3792573"/>
                <a:gd name="connsiteX339" fmla="*/ 604872 w 4166715"/>
                <a:gd name="connsiteY339" fmla="*/ 2864948 h 3792573"/>
                <a:gd name="connsiteX340" fmla="*/ 604508 w 4166715"/>
                <a:gd name="connsiteY340" fmla="*/ 2866766 h 3792573"/>
                <a:gd name="connsiteX341" fmla="*/ 604508 w 4166715"/>
                <a:gd name="connsiteY341" fmla="*/ 2867130 h 3792573"/>
                <a:gd name="connsiteX342" fmla="*/ 604508 w 4166715"/>
                <a:gd name="connsiteY342" fmla="*/ 2867494 h 3792573"/>
                <a:gd name="connsiteX343" fmla="*/ 605237 w 4166715"/>
                <a:gd name="connsiteY343" fmla="*/ 2869675 h 3792573"/>
                <a:gd name="connsiteX344" fmla="*/ 605237 w 4166715"/>
                <a:gd name="connsiteY344" fmla="*/ 2870038 h 3792573"/>
                <a:gd name="connsiteX345" fmla="*/ 606693 w 4166715"/>
                <a:gd name="connsiteY345" fmla="*/ 2871856 h 3792573"/>
                <a:gd name="connsiteX346" fmla="*/ 804797 w 4166715"/>
                <a:gd name="connsiteY346" fmla="*/ 3064913 h 3792573"/>
                <a:gd name="connsiteX347" fmla="*/ 751266 w 4166715"/>
                <a:gd name="connsiteY347" fmla="*/ 3174348 h 3792573"/>
                <a:gd name="connsiteX348" fmla="*/ 750537 w 4166715"/>
                <a:gd name="connsiteY348" fmla="*/ 3176166 h 3792573"/>
                <a:gd name="connsiteX349" fmla="*/ 728687 w 4166715"/>
                <a:gd name="connsiteY349" fmla="*/ 3298326 h 3792573"/>
                <a:gd name="connsiteX350" fmla="*/ 728687 w 4166715"/>
                <a:gd name="connsiteY350" fmla="*/ 3298690 h 3792573"/>
                <a:gd name="connsiteX351" fmla="*/ 728687 w 4166715"/>
                <a:gd name="connsiteY351" fmla="*/ 3299054 h 3792573"/>
                <a:gd name="connsiteX352" fmla="*/ 728687 w 4166715"/>
                <a:gd name="connsiteY352" fmla="*/ 3299781 h 3792573"/>
                <a:gd name="connsiteX353" fmla="*/ 728687 w 4166715"/>
                <a:gd name="connsiteY353" fmla="*/ 3300871 h 3792573"/>
                <a:gd name="connsiteX354" fmla="*/ 765104 w 4166715"/>
                <a:gd name="connsiteY354" fmla="*/ 3525923 h 3792573"/>
                <a:gd name="connsiteX355" fmla="*/ 765104 w 4166715"/>
                <a:gd name="connsiteY355" fmla="*/ 3525923 h 3792573"/>
                <a:gd name="connsiteX356" fmla="*/ 765468 w 4166715"/>
                <a:gd name="connsiteY356" fmla="*/ 3526650 h 3792573"/>
                <a:gd name="connsiteX357" fmla="*/ 765832 w 4166715"/>
                <a:gd name="connsiteY357" fmla="*/ 3527740 h 3792573"/>
                <a:gd name="connsiteX358" fmla="*/ 765832 w 4166715"/>
                <a:gd name="connsiteY358" fmla="*/ 3528104 h 3792573"/>
                <a:gd name="connsiteX359" fmla="*/ 766560 w 4166715"/>
                <a:gd name="connsiteY359" fmla="*/ 3528831 h 3792573"/>
                <a:gd name="connsiteX360" fmla="*/ 766924 w 4166715"/>
                <a:gd name="connsiteY360" fmla="*/ 3529195 h 3792573"/>
                <a:gd name="connsiteX361" fmla="*/ 862335 w 4166715"/>
                <a:gd name="connsiteY361" fmla="*/ 3633904 h 3792573"/>
                <a:gd name="connsiteX362" fmla="*/ 864884 w 4166715"/>
                <a:gd name="connsiteY362" fmla="*/ 3790239 h 3792573"/>
                <a:gd name="connsiteX363" fmla="*/ 867433 w 4166715"/>
                <a:gd name="connsiteY363" fmla="*/ 3795693 h 3792573"/>
                <a:gd name="connsiteX364" fmla="*/ 872167 w 4166715"/>
                <a:gd name="connsiteY364" fmla="*/ 3797511 h 3792573"/>
                <a:gd name="connsiteX365" fmla="*/ 873624 w 4166715"/>
                <a:gd name="connsiteY365" fmla="*/ 3797511 h 3792573"/>
                <a:gd name="connsiteX366" fmla="*/ 1107052 w 4166715"/>
                <a:gd name="connsiteY366" fmla="*/ 3754973 h 3792573"/>
                <a:gd name="connsiteX367" fmla="*/ 1107416 w 4166715"/>
                <a:gd name="connsiteY367" fmla="*/ 3754609 h 3792573"/>
                <a:gd name="connsiteX368" fmla="*/ 1108872 w 4166715"/>
                <a:gd name="connsiteY368" fmla="*/ 3753882 h 3792573"/>
                <a:gd name="connsiteX369" fmla="*/ 1109965 w 4166715"/>
                <a:gd name="connsiteY369" fmla="*/ 3753155 h 3792573"/>
                <a:gd name="connsiteX370" fmla="*/ 1110329 w 4166715"/>
                <a:gd name="connsiteY370" fmla="*/ 3752792 h 3792573"/>
                <a:gd name="connsiteX371" fmla="*/ 1111421 w 4166715"/>
                <a:gd name="connsiteY371" fmla="*/ 3751701 h 3792573"/>
                <a:gd name="connsiteX372" fmla="*/ 1111785 w 4166715"/>
                <a:gd name="connsiteY372" fmla="*/ 3751337 h 3792573"/>
                <a:gd name="connsiteX373" fmla="*/ 1298965 w 4166715"/>
                <a:gd name="connsiteY373" fmla="*/ 3479385 h 3792573"/>
                <a:gd name="connsiteX374" fmla="*/ 1299329 w 4166715"/>
                <a:gd name="connsiteY374" fmla="*/ 3479022 h 3792573"/>
                <a:gd name="connsiteX375" fmla="*/ 1299693 w 4166715"/>
                <a:gd name="connsiteY375" fmla="*/ 3478295 h 3792573"/>
                <a:gd name="connsiteX376" fmla="*/ 1300057 w 4166715"/>
                <a:gd name="connsiteY376" fmla="*/ 3477568 h 3792573"/>
                <a:gd name="connsiteX377" fmla="*/ 1300421 w 4166715"/>
                <a:gd name="connsiteY377" fmla="*/ 3477204 h 3792573"/>
                <a:gd name="connsiteX378" fmla="*/ 1329190 w 4166715"/>
                <a:gd name="connsiteY378" fmla="*/ 3367041 h 3792573"/>
                <a:gd name="connsiteX379" fmla="*/ 1444994 w 4166715"/>
                <a:gd name="connsiteY379" fmla="*/ 3218341 h 3792573"/>
                <a:gd name="connsiteX380" fmla="*/ 1445358 w 4166715"/>
                <a:gd name="connsiteY380" fmla="*/ 3217613 h 3792573"/>
                <a:gd name="connsiteX381" fmla="*/ 1445722 w 4166715"/>
                <a:gd name="connsiteY381" fmla="*/ 3217250 h 3792573"/>
                <a:gd name="connsiteX382" fmla="*/ 1445722 w 4166715"/>
                <a:gd name="connsiteY382" fmla="*/ 3216886 h 3792573"/>
                <a:gd name="connsiteX383" fmla="*/ 1446450 w 4166715"/>
                <a:gd name="connsiteY383" fmla="*/ 3214705 h 3792573"/>
                <a:gd name="connsiteX384" fmla="*/ 1494884 w 4166715"/>
                <a:gd name="connsiteY384" fmla="*/ 2898034 h 3792573"/>
                <a:gd name="connsiteX385" fmla="*/ 1561889 w 4166715"/>
                <a:gd name="connsiteY385" fmla="*/ 2812230 h 3792573"/>
                <a:gd name="connsiteX386" fmla="*/ 1561889 w 4166715"/>
                <a:gd name="connsiteY386" fmla="*/ 2812230 h 3792573"/>
                <a:gd name="connsiteX387" fmla="*/ 1561889 w 4166715"/>
                <a:gd name="connsiteY387" fmla="*/ 2812230 h 3792573"/>
                <a:gd name="connsiteX388" fmla="*/ 1562982 w 4166715"/>
                <a:gd name="connsiteY388" fmla="*/ 2810776 h 3792573"/>
                <a:gd name="connsiteX389" fmla="*/ 1663126 w 4166715"/>
                <a:gd name="connsiteY389" fmla="*/ 2582089 h 3792573"/>
                <a:gd name="connsiteX390" fmla="*/ 1663126 w 4166715"/>
                <a:gd name="connsiteY390" fmla="*/ 2582089 h 3792573"/>
                <a:gd name="connsiteX391" fmla="*/ 1678785 w 4166715"/>
                <a:gd name="connsiteY391" fmla="*/ 2545732 h 3792573"/>
                <a:gd name="connsiteX392" fmla="*/ 1764363 w 4166715"/>
                <a:gd name="connsiteY392" fmla="*/ 2488651 h 3792573"/>
                <a:gd name="connsiteX393" fmla="*/ 1765092 w 4166715"/>
                <a:gd name="connsiteY393" fmla="*/ 2487924 h 3792573"/>
                <a:gd name="connsiteX394" fmla="*/ 1765820 w 4166715"/>
                <a:gd name="connsiteY394" fmla="*/ 2487197 h 3792573"/>
                <a:gd name="connsiteX395" fmla="*/ 1766184 w 4166715"/>
                <a:gd name="connsiteY395" fmla="*/ 2486833 h 3792573"/>
                <a:gd name="connsiteX396" fmla="*/ 1931514 w 4166715"/>
                <a:gd name="connsiteY396" fmla="*/ 2282870 h 3792573"/>
                <a:gd name="connsiteX397" fmla="*/ 1931878 w 4166715"/>
                <a:gd name="connsiteY397" fmla="*/ 2282506 h 3792573"/>
                <a:gd name="connsiteX398" fmla="*/ 1932242 w 4166715"/>
                <a:gd name="connsiteY398" fmla="*/ 2282142 h 3792573"/>
                <a:gd name="connsiteX399" fmla="*/ 1933334 w 4166715"/>
                <a:gd name="connsiteY399" fmla="*/ 2279961 h 3792573"/>
                <a:gd name="connsiteX400" fmla="*/ 1933334 w 4166715"/>
                <a:gd name="connsiteY400" fmla="*/ 2279961 h 3792573"/>
                <a:gd name="connsiteX401" fmla="*/ 1933334 w 4166715"/>
                <a:gd name="connsiteY401" fmla="*/ 2277416 h 3792573"/>
                <a:gd name="connsiteX402" fmla="*/ 1933334 w 4166715"/>
                <a:gd name="connsiteY402" fmla="*/ 2277052 h 3792573"/>
                <a:gd name="connsiteX403" fmla="*/ 1933334 w 4166715"/>
                <a:gd name="connsiteY403" fmla="*/ 2276689 h 3792573"/>
                <a:gd name="connsiteX404" fmla="*/ 1932970 w 4166715"/>
                <a:gd name="connsiteY404" fmla="*/ 2275962 h 3792573"/>
                <a:gd name="connsiteX405" fmla="*/ 1932242 w 4166715"/>
                <a:gd name="connsiteY405" fmla="*/ 2274507 h 3792573"/>
                <a:gd name="connsiteX406" fmla="*/ 1931878 w 4166715"/>
                <a:gd name="connsiteY406" fmla="*/ 2274144 h 3792573"/>
                <a:gd name="connsiteX407" fmla="*/ 1931149 w 4166715"/>
                <a:gd name="connsiteY407" fmla="*/ 2273417 h 3792573"/>
                <a:gd name="connsiteX408" fmla="*/ 1929329 w 4166715"/>
                <a:gd name="connsiteY408" fmla="*/ 2272326 h 3792573"/>
                <a:gd name="connsiteX409" fmla="*/ 1928600 w 4166715"/>
                <a:gd name="connsiteY409" fmla="*/ 2271962 h 3792573"/>
                <a:gd name="connsiteX410" fmla="*/ 1735594 w 4166715"/>
                <a:gd name="connsiteY410" fmla="*/ 2206883 h 3792573"/>
                <a:gd name="connsiteX411" fmla="*/ 1599762 w 4166715"/>
                <a:gd name="connsiteY411" fmla="*/ 2081451 h 3792573"/>
                <a:gd name="connsiteX412" fmla="*/ 1652566 w 4166715"/>
                <a:gd name="connsiteY412" fmla="*/ 2054546 h 3792573"/>
                <a:gd name="connsiteX413" fmla="*/ 1733774 w 4166715"/>
                <a:gd name="connsiteY413" fmla="*/ 2140349 h 3792573"/>
                <a:gd name="connsiteX414" fmla="*/ 1734138 w 4166715"/>
                <a:gd name="connsiteY414" fmla="*/ 2140713 h 3792573"/>
                <a:gd name="connsiteX415" fmla="*/ 1734502 w 4166715"/>
                <a:gd name="connsiteY415" fmla="*/ 2141076 h 3792573"/>
                <a:gd name="connsiteX416" fmla="*/ 1735230 w 4166715"/>
                <a:gd name="connsiteY416" fmla="*/ 2141440 h 3792573"/>
                <a:gd name="connsiteX417" fmla="*/ 1736687 w 4166715"/>
                <a:gd name="connsiteY417" fmla="*/ 2142167 h 3792573"/>
                <a:gd name="connsiteX418" fmla="*/ 1737779 w 4166715"/>
                <a:gd name="connsiteY418" fmla="*/ 2142531 h 3792573"/>
                <a:gd name="connsiteX419" fmla="*/ 1738144 w 4166715"/>
                <a:gd name="connsiteY419" fmla="*/ 2142531 h 3792573"/>
                <a:gd name="connsiteX420" fmla="*/ 2186791 w 4166715"/>
                <a:gd name="connsiteY420" fmla="*/ 2199975 h 3792573"/>
                <a:gd name="connsiteX421" fmla="*/ 2198808 w 4166715"/>
                <a:gd name="connsiteY421" fmla="*/ 2455930 h 3792573"/>
                <a:gd name="connsiteX422" fmla="*/ 2198808 w 4166715"/>
                <a:gd name="connsiteY422" fmla="*/ 2456293 h 3792573"/>
                <a:gd name="connsiteX423" fmla="*/ 2198808 w 4166715"/>
                <a:gd name="connsiteY423" fmla="*/ 2456657 h 3792573"/>
                <a:gd name="connsiteX424" fmla="*/ 2199172 w 4166715"/>
                <a:gd name="connsiteY424" fmla="*/ 2457384 h 3792573"/>
                <a:gd name="connsiteX425" fmla="*/ 2199537 w 4166715"/>
                <a:gd name="connsiteY425" fmla="*/ 2458475 h 3792573"/>
                <a:gd name="connsiteX426" fmla="*/ 2200265 w 4166715"/>
                <a:gd name="connsiteY426" fmla="*/ 2459565 h 3792573"/>
                <a:gd name="connsiteX427" fmla="*/ 2200629 w 4166715"/>
                <a:gd name="connsiteY427" fmla="*/ 2460293 h 3792573"/>
                <a:gd name="connsiteX428" fmla="*/ 2368508 w 4166715"/>
                <a:gd name="connsiteY428" fmla="*/ 2632626 h 3792573"/>
                <a:gd name="connsiteX429" fmla="*/ 2373970 w 4166715"/>
                <a:gd name="connsiteY429" fmla="*/ 2634807 h 3792573"/>
                <a:gd name="connsiteX430" fmla="*/ 2379432 w 4166715"/>
                <a:gd name="connsiteY430" fmla="*/ 2632262 h 3792573"/>
                <a:gd name="connsiteX431" fmla="*/ 2440248 w 4166715"/>
                <a:gd name="connsiteY431" fmla="*/ 2561729 h 3792573"/>
                <a:gd name="connsiteX432" fmla="*/ 2442068 w 4166715"/>
                <a:gd name="connsiteY432" fmla="*/ 2557367 h 3792573"/>
                <a:gd name="connsiteX433" fmla="*/ 2449351 w 4166715"/>
                <a:gd name="connsiteY433" fmla="*/ 2419936 h 3792573"/>
                <a:gd name="connsiteX434" fmla="*/ 2663114 w 4166715"/>
                <a:gd name="connsiteY434" fmla="*/ 2243967 h 3792573"/>
                <a:gd name="connsiteX435" fmla="*/ 2839004 w 4166715"/>
                <a:gd name="connsiteY435" fmla="*/ 2412665 h 3792573"/>
                <a:gd name="connsiteX436" fmla="*/ 2866681 w 4166715"/>
                <a:gd name="connsiteY436" fmla="*/ 2618810 h 3792573"/>
                <a:gd name="connsiteX437" fmla="*/ 2441340 w 4166715"/>
                <a:gd name="connsiteY437" fmla="*/ 2406848 h 3792573"/>
                <a:gd name="connsiteX438" fmla="*/ 2214103 w 4166715"/>
                <a:gd name="connsiteY438" fmla="*/ 2202156 h 3792573"/>
                <a:gd name="connsiteX439" fmla="*/ 2643814 w 4166715"/>
                <a:gd name="connsiteY439" fmla="*/ 2239968 h 3792573"/>
                <a:gd name="connsiteX440" fmla="*/ 2441340 w 4166715"/>
                <a:gd name="connsiteY440" fmla="*/ 2406848 h 3792573"/>
                <a:gd name="connsiteX441" fmla="*/ 2212282 w 4166715"/>
                <a:gd name="connsiteY441" fmla="*/ 2446477 h 3792573"/>
                <a:gd name="connsiteX442" fmla="*/ 2201357 w 4166715"/>
                <a:gd name="connsiteY442" fmla="*/ 2209792 h 3792573"/>
                <a:gd name="connsiteX443" fmla="*/ 2424953 w 4166715"/>
                <a:gd name="connsiteY443" fmla="*/ 2411210 h 3792573"/>
                <a:gd name="connsiteX444" fmla="*/ 2212282 w 4166715"/>
                <a:gd name="connsiteY444" fmla="*/ 2446477 h 3792573"/>
                <a:gd name="connsiteX445" fmla="*/ 1666040 w 4166715"/>
                <a:gd name="connsiteY445" fmla="*/ 2047638 h 3792573"/>
                <a:gd name="connsiteX446" fmla="*/ 1861594 w 4166715"/>
                <a:gd name="connsiteY446" fmla="*/ 1967652 h 3792573"/>
                <a:gd name="connsiteX447" fmla="*/ 1738144 w 4166715"/>
                <a:gd name="connsiteY447" fmla="*/ 2123625 h 3792573"/>
                <a:gd name="connsiteX448" fmla="*/ 1666040 w 4166715"/>
                <a:gd name="connsiteY448" fmla="*/ 2047638 h 3792573"/>
                <a:gd name="connsiteX449" fmla="*/ 1768005 w 4166715"/>
                <a:gd name="connsiteY449" fmla="*/ 2374853 h 3792573"/>
                <a:gd name="connsiteX450" fmla="*/ 1740693 w 4166715"/>
                <a:gd name="connsiteY450" fmla="*/ 2223244 h 3792573"/>
                <a:gd name="connsiteX451" fmla="*/ 1909300 w 4166715"/>
                <a:gd name="connsiteY451" fmla="*/ 2279961 h 3792573"/>
                <a:gd name="connsiteX452" fmla="*/ 1768005 w 4166715"/>
                <a:gd name="connsiteY452" fmla="*/ 2374853 h 3792573"/>
                <a:gd name="connsiteX453" fmla="*/ 1889271 w 4166715"/>
                <a:gd name="connsiteY453" fmla="*/ 2310865 h 3792573"/>
                <a:gd name="connsiteX454" fmla="*/ 1768005 w 4166715"/>
                <a:gd name="connsiteY454" fmla="*/ 2460656 h 3792573"/>
                <a:gd name="connsiteX455" fmla="*/ 1769826 w 4166715"/>
                <a:gd name="connsiteY455" fmla="*/ 2391214 h 3792573"/>
                <a:gd name="connsiteX456" fmla="*/ 1889271 w 4166715"/>
                <a:gd name="connsiteY456" fmla="*/ 2310865 h 3792573"/>
                <a:gd name="connsiteX457" fmla="*/ 1754531 w 4166715"/>
                <a:gd name="connsiteY457" fmla="*/ 2382852 h 3792573"/>
                <a:gd name="connsiteX458" fmla="*/ 1525837 w 4166715"/>
                <a:gd name="connsiteY458" fmla="*/ 2480653 h 3792573"/>
                <a:gd name="connsiteX459" fmla="*/ 1726854 w 4166715"/>
                <a:gd name="connsiteY459" fmla="*/ 2229424 h 3792573"/>
                <a:gd name="connsiteX460" fmla="*/ 1754531 w 4166715"/>
                <a:gd name="connsiteY460" fmla="*/ 2382852 h 3792573"/>
                <a:gd name="connsiteX461" fmla="*/ 1433704 w 4166715"/>
                <a:gd name="connsiteY461" fmla="*/ 3201980 h 3792573"/>
                <a:gd name="connsiteX462" fmla="*/ 1245069 w 4166715"/>
                <a:gd name="connsiteY462" fmla="*/ 3103088 h 3792573"/>
                <a:gd name="connsiteX463" fmla="*/ 1477768 w 4166715"/>
                <a:gd name="connsiteY463" fmla="*/ 2912213 h 3792573"/>
                <a:gd name="connsiteX464" fmla="*/ 1433704 w 4166715"/>
                <a:gd name="connsiteY464" fmla="*/ 3201980 h 3792573"/>
                <a:gd name="connsiteX465" fmla="*/ 1325184 w 4166715"/>
                <a:gd name="connsiteY465" fmla="*/ 3347772 h 3792573"/>
                <a:gd name="connsiteX466" fmla="*/ 1245069 w 4166715"/>
                <a:gd name="connsiteY466" fmla="*/ 3119449 h 3792573"/>
                <a:gd name="connsiteX467" fmla="*/ 1428242 w 4166715"/>
                <a:gd name="connsiteY467" fmla="*/ 3215432 h 3792573"/>
                <a:gd name="connsiteX468" fmla="*/ 1325184 w 4166715"/>
                <a:gd name="connsiteY468" fmla="*/ 3347772 h 3792573"/>
                <a:gd name="connsiteX469" fmla="*/ 1289861 w 4166715"/>
                <a:gd name="connsiteY469" fmla="*/ 3460116 h 3792573"/>
                <a:gd name="connsiteX470" fmla="*/ 1179884 w 4166715"/>
                <a:gd name="connsiteY470" fmla="*/ 3344864 h 3792573"/>
                <a:gd name="connsiteX471" fmla="*/ 1313531 w 4166715"/>
                <a:gd name="connsiteY471" fmla="*/ 3368859 h 3792573"/>
                <a:gd name="connsiteX472" fmla="*/ 1289861 w 4166715"/>
                <a:gd name="connsiteY472" fmla="*/ 3460116 h 3792573"/>
                <a:gd name="connsiteX473" fmla="*/ 1108872 w 4166715"/>
                <a:gd name="connsiteY473" fmla="*/ 3729887 h 3792573"/>
                <a:gd name="connsiteX474" fmla="*/ 1033126 w 4166715"/>
                <a:gd name="connsiteY474" fmla="*/ 3472841 h 3792573"/>
                <a:gd name="connsiteX475" fmla="*/ 1280028 w 4166715"/>
                <a:gd name="connsiteY475" fmla="*/ 3481567 h 3792573"/>
                <a:gd name="connsiteX476" fmla="*/ 1108872 w 4166715"/>
                <a:gd name="connsiteY476" fmla="*/ 3729887 h 3792573"/>
                <a:gd name="connsiteX477" fmla="*/ 777849 w 4166715"/>
                <a:gd name="connsiteY477" fmla="*/ 3507017 h 3792573"/>
                <a:gd name="connsiteX478" fmla="*/ 745439 w 4166715"/>
                <a:gd name="connsiteY478" fmla="*/ 3306325 h 3792573"/>
                <a:gd name="connsiteX479" fmla="*/ 943543 w 4166715"/>
                <a:gd name="connsiteY479" fmla="*/ 3325231 h 3792573"/>
                <a:gd name="connsiteX480" fmla="*/ 777849 w 4166715"/>
                <a:gd name="connsiteY480" fmla="*/ 3507017 h 3792573"/>
                <a:gd name="connsiteX481" fmla="*/ 254185 w 4166715"/>
                <a:gd name="connsiteY481" fmla="*/ 2147621 h 3792573"/>
                <a:gd name="connsiteX482" fmla="*/ 116896 w 4166715"/>
                <a:gd name="connsiteY482" fmla="*/ 2105083 h 3792573"/>
                <a:gd name="connsiteX483" fmla="*/ 228693 w 4166715"/>
                <a:gd name="connsiteY483" fmla="*/ 2008009 h 3792573"/>
                <a:gd name="connsiteX484" fmla="*/ 254185 w 4166715"/>
                <a:gd name="connsiteY484" fmla="*/ 2147621 h 3792573"/>
                <a:gd name="connsiteX485" fmla="*/ 241803 w 4166715"/>
                <a:gd name="connsiteY485" fmla="*/ 1998920 h 3792573"/>
                <a:gd name="connsiteX486" fmla="*/ 431532 w 4166715"/>
                <a:gd name="connsiteY486" fmla="*/ 1937839 h 3792573"/>
                <a:gd name="connsiteX487" fmla="*/ 267659 w 4166715"/>
                <a:gd name="connsiteY487" fmla="*/ 2141076 h 3792573"/>
                <a:gd name="connsiteX488" fmla="*/ 241803 w 4166715"/>
                <a:gd name="connsiteY488" fmla="*/ 1998920 h 3792573"/>
                <a:gd name="connsiteX489" fmla="*/ 522572 w 4166715"/>
                <a:gd name="connsiteY489" fmla="*/ 1884031 h 3792573"/>
                <a:gd name="connsiteX490" fmla="*/ 519294 w 4166715"/>
                <a:gd name="connsiteY490" fmla="*/ 2132714 h 3792573"/>
                <a:gd name="connsiteX491" fmla="*/ 279312 w 4166715"/>
                <a:gd name="connsiteY491" fmla="*/ 2150166 h 3792573"/>
                <a:gd name="connsiteX492" fmla="*/ 457387 w 4166715"/>
                <a:gd name="connsiteY492" fmla="*/ 1928750 h 3792573"/>
                <a:gd name="connsiteX493" fmla="*/ 522572 w 4166715"/>
                <a:gd name="connsiteY493" fmla="*/ 1884031 h 3792573"/>
                <a:gd name="connsiteX494" fmla="*/ 866705 w 4166715"/>
                <a:gd name="connsiteY494" fmla="*/ 2040003 h 3792573"/>
                <a:gd name="connsiteX495" fmla="*/ 708659 w 4166715"/>
                <a:gd name="connsiteY495" fmla="*/ 2177434 h 3792573"/>
                <a:gd name="connsiteX496" fmla="*/ 799699 w 4166715"/>
                <a:gd name="connsiteY496" fmla="*/ 1979287 h 3792573"/>
                <a:gd name="connsiteX497" fmla="*/ 866705 w 4166715"/>
                <a:gd name="connsiteY497" fmla="*/ 2040003 h 3792573"/>
                <a:gd name="connsiteX498" fmla="*/ 491982 w 4166715"/>
                <a:gd name="connsiteY498" fmla="*/ 2335224 h 3792573"/>
                <a:gd name="connsiteX499" fmla="*/ 282953 w 4166715"/>
                <a:gd name="connsiteY499" fmla="*/ 2164709 h 3792573"/>
                <a:gd name="connsiteX500" fmla="*/ 518202 w 4166715"/>
                <a:gd name="connsiteY500" fmla="*/ 2147621 h 3792573"/>
                <a:gd name="connsiteX501" fmla="*/ 491982 w 4166715"/>
                <a:gd name="connsiteY501" fmla="*/ 2335224 h 3792573"/>
                <a:gd name="connsiteX502" fmla="*/ 486156 w 4166715"/>
                <a:gd name="connsiteY502" fmla="*/ 2349403 h 3792573"/>
                <a:gd name="connsiteX503" fmla="*/ 288780 w 4166715"/>
                <a:gd name="connsiteY503" fmla="*/ 2524645 h 3792573"/>
                <a:gd name="connsiteX504" fmla="*/ 271665 w 4166715"/>
                <a:gd name="connsiteY504" fmla="*/ 2174161 h 3792573"/>
                <a:gd name="connsiteX505" fmla="*/ 486156 w 4166715"/>
                <a:gd name="connsiteY505" fmla="*/ 2349403 h 3792573"/>
                <a:gd name="connsiteX506" fmla="*/ 496716 w 4166715"/>
                <a:gd name="connsiteY506" fmla="*/ 2359220 h 3792573"/>
                <a:gd name="connsiteX507" fmla="*/ 615069 w 4166715"/>
                <a:gd name="connsiteY507" fmla="*/ 2482107 h 3792573"/>
                <a:gd name="connsiteX508" fmla="*/ 305167 w 4166715"/>
                <a:gd name="connsiteY508" fmla="*/ 2529008 h 3792573"/>
                <a:gd name="connsiteX509" fmla="*/ 496716 w 4166715"/>
                <a:gd name="connsiteY509" fmla="*/ 2359220 h 3792573"/>
                <a:gd name="connsiteX510" fmla="*/ 508370 w 4166715"/>
                <a:gd name="connsiteY510" fmla="*/ 2350130 h 3792573"/>
                <a:gd name="connsiteX511" fmla="*/ 677341 w 4166715"/>
                <a:gd name="connsiteY511" fmla="*/ 2222517 h 3792573"/>
                <a:gd name="connsiteX512" fmla="*/ 626358 w 4166715"/>
                <a:gd name="connsiteY512" fmla="*/ 2472291 h 3792573"/>
                <a:gd name="connsiteX513" fmla="*/ 508370 w 4166715"/>
                <a:gd name="connsiteY513" fmla="*/ 2350130 h 3792573"/>
                <a:gd name="connsiteX514" fmla="*/ 506913 w 4166715"/>
                <a:gd name="connsiteY514" fmla="*/ 2332679 h 3792573"/>
                <a:gd name="connsiteX515" fmla="*/ 532404 w 4166715"/>
                <a:gd name="connsiteY515" fmla="*/ 2149802 h 3792573"/>
                <a:gd name="connsiteX516" fmla="*/ 673335 w 4166715"/>
                <a:gd name="connsiteY516" fmla="*/ 2206883 h 3792573"/>
                <a:gd name="connsiteX517" fmla="*/ 506913 w 4166715"/>
                <a:gd name="connsiteY517" fmla="*/ 2332679 h 3792573"/>
                <a:gd name="connsiteX518" fmla="*/ 1063352 w 4166715"/>
                <a:gd name="connsiteY518" fmla="*/ 2151620 h 3792573"/>
                <a:gd name="connsiteX519" fmla="*/ 1177335 w 4166715"/>
                <a:gd name="connsiteY519" fmla="*/ 2126170 h 3792573"/>
                <a:gd name="connsiteX520" fmla="*/ 952283 w 4166715"/>
                <a:gd name="connsiteY520" fmla="*/ 2316318 h 3792573"/>
                <a:gd name="connsiteX521" fmla="*/ 1063352 w 4166715"/>
                <a:gd name="connsiteY521" fmla="*/ 2151620 h 3792573"/>
                <a:gd name="connsiteX522" fmla="*/ 1134364 w 4166715"/>
                <a:gd name="connsiteY522" fmla="*/ 2294867 h 3792573"/>
                <a:gd name="connsiteX523" fmla="*/ 1147109 w 4166715"/>
                <a:gd name="connsiteY523" fmla="*/ 2462111 h 3792573"/>
                <a:gd name="connsiteX524" fmla="*/ 935895 w 4166715"/>
                <a:gd name="connsiteY524" fmla="*/ 2357038 h 3792573"/>
                <a:gd name="connsiteX525" fmla="*/ 1134364 w 4166715"/>
                <a:gd name="connsiteY525" fmla="*/ 2294867 h 3792573"/>
                <a:gd name="connsiteX526" fmla="*/ 923150 w 4166715"/>
                <a:gd name="connsiteY526" fmla="*/ 2367218 h 3792573"/>
                <a:gd name="connsiteX527" fmla="*/ 1138369 w 4166715"/>
                <a:gd name="connsiteY527" fmla="*/ 2474472 h 3792573"/>
                <a:gd name="connsiteX528" fmla="*/ 910040 w 4166715"/>
                <a:gd name="connsiteY528" fmla="*/ 2576272 h 3792573"/>
                <a:gd name="connsiteX529" fmla="*/ 923150 w 4166715"/>
                <a:gd name="connsiteY529" fmla="*/ 2367218 h 3792573"/>
                <a:gd name="connsiteX530" fmla="*/ 895474 w 4166715"/>
                <a:gd name="connsiteY530" fmla="*/ 2577363 h 3792573"/>
                <a:gd name="connsiteX531" fmla="*/ 649664 w 4166715"/>
                <a:gd name="connsiteY531" fmla="*/ 2486833 h 3792573"/>
                <a:gd name="connsiteX532" fmla="*/ 908947 w 4166715"/>
                <a:gd name="connsiteY532" fmla="*/ 2367582 h 3792573"/>
                <a:gd name="connsiteX533" fmla="*/ 895474 w 4166715"/>
                <a:gd name="connsiteY533" fmla="*/ 2577363 h 3792573"/>
                <a:gd name="connsiteX534" fmla="*/ 1148202 w 4166715"/>
                <a:gd name="connsiteY534" fmla="*/ 2485743 h 3792573"/>
                <a:gd name="connsiteX535" fmla="*/ 1151479 w 4166715"/>
                <a:gd name="connsiteY535" fmla="*/ 2845316 h 3792573"/>
                <a:gd name="connsiteX536" fmla="*/ 914046 w 4166715"/>
                <a:gd name="connsiteY536" fmla="*/ 2589724 h 3792573"/>
                <a:gd name="connsiteX537" fmla="*/ 1148202 w 4166715"/>
                <a:gd name="connsiteY537" fmla="*/ 2485743 h 3792573"/>
                <a:gd name="connsiteX538" fmla="*/ 1162040 w 4166715"/>
                <a:gd name="connsiteY538" fmla="*/ 2462474 h 3792573"/>
                <a:gd name="connsiteX539" fmla="*/ 1148930 w 4166715"/>
                <a:gd name="connsiteY539" fmla="*/ 2294140 h 3792573"/>
                <a:gd name="connsiteX540" fmla="*/ 1380901 w 4166715"/>
                <a:gd name="connsiteY540" fmla="*/ 2339587 h 3792573"/>
                <a:gd name="connsiteX541" fmla="*/ 1162040 w 4166715"/>
                <a:gd name="connsiteY541" fmla="*/ 2462474 h 3792573"/>
                <a:gd name="connsiteX542" fmla="*/ 1135456 w 4166715"/>
                <a:gd name="connsiteY542" fmla="*/ 2279234 h 3792573"/>
                <a:gd name="connsiteX543" fmla="*/ 949005 w 4166715"/>
                <a:gd name="connsiteY543" fmla="*/ 2337769 h 3792573"/>
                <a:gd name="connsiteX544" fmla="*/ 1188259 w 4166715"/>
                <a:gd name="connsiteY544" fmla="*/ 2135623 h 3792573"/>
                <a:gd name="connsiteX545" fmla="*/ 1135456 w 4166715"/>
                <a:gd name="connsiteY545" fmla="*/ 2279234 h 3792573"/>
                <a:gd name="connsiteX546" fmla="*/ 1203554 w 4166715"/>
                <a:gd name="connsiteY546" fmla="*/ 2093812 h 3792573"/>
                <a:gd name="connsiteX547" fmla="*/ 1159855 w 4166715"/>
                <a:gd name="connsiteY547" fmla="*/ 2008009 h 3792573"/>
                <a:gd name="connsiteX548" fmla="*/ 1234508 w 4166715"/>
                <a:gd name="connsiteY548" fmla="*/ 2004010 h 3792573"/>
                <a:gd name="connsiteX549" fmla="*/ 1203554 w 4166715"/>
                <a:gd name="connsiteY549" fmla="*/ 2093812 h 3792573"/>
                <a:gd name="connsiteX550" fmla="*/ 1147838 w 4166715"/>
                <a:gd name="connsiteY550" fmla="*/ 2016007 h 3792573"/>
                <a:gd name="connsiteX551" fmla="*/ 1194086 w 4166715"/>
                <a:gd name="connsiteY551" fmla="*/ 2106901 h 3792573"/>
                <a:gd name="connsiteX552" fmla="*/ 1074277 w 4166715"/>
                <a:gd name="connsiteY552" fmla="*/ 2133805 h 3792573"/>
                <a:gd name="connsiteX553" fmla="*/ 1147838 w 4166715"/>
                <a:gd name="connsiteY553" fmla="*/ 2016007 h 3792573"/>
                <a:gd name="connsiteX554" fmla="*/ 1060439 w 4166715"/>
                <a:gd name="connsiteY554" fmla="*/ 2128351 h 3792573"/>
                <a:gd name="connsiteX555" fmla="*/ 1019288 w 4166715"/>
                <a:gd name="connsiteY555" fmla="*/ 2015280 h 3792573"/>
                <a:gd name="connsiteX556" fmla="*/ 1134728 w 4166715"/>
                <a:gd name="connsiteY556" fmla="*/ 2009463 h 3792573"/>
                <a:gd name="connsiteX557" fmla="*/ 1060439 w 4166715"/>
                <a:gd name="connsiteY557" fmla="*/ 2128351 h 3792573"/>
                <a:gd name="connsiteX558" fmla="*/ 921693 w 4166715"/>
                <a:gd name="connsiteY558" fmla="*/ 2335587 h 3792573"/>
                <a:gd name="connsiteX559" fmla="*/ 887098 w 4166715"/>
                <a:gd name="connsiteY559" fmla="*/ 2053819 h 3792573"/>
                <a:gd name="connsiteX560" fmla="*/ 1048786 w 4166715"/>
                <a:gd name="connsiteY560" fmla="*/ 2147621 h 3792573"/>
                <a:gd name="connsiteX561" fmla="*/ 921693 w 4166715"/>
                <a:gd name="connsiteY561" fmla="*/ 2335587 h 3792573"/>
                <a:gd name="connsiteX562" fmla="*/ 907491 w 4166715"/>
                <a:gd name="connsiteY562" fmla="*/ 2341041 h 3792573"/>
                <a:gd name="connsiteX563" fmla="*/ 700283 w 4166715"/>
                <a:gd name="connsiteY563" fmla="*/ 2204338 h 3792573"/>
                <a:gd name="connsiteX564" fmla="*/ 872167 w 4166715"/>
                <a:gd name="connsiteY564" fmla="*/ 2054546 h 3792573"/>
                <a:gd name="connsiteX565" fmla="*/ 907491 w 4166715"/>
                <a:gd name="connsiteY565" fmla="*/ 2341041 h 3792573"/>
                <a:gd name="connsiteX566" fmla="*/ 695549 w 4166715"/>
                <a:gd name="connsiteY566" fmla="*/ 2171980 h 3792573"/>
                <a:gd name="connsiteX567" fmla="*/ 695549 w 4166715"/>
                <a:gd name="connsiteY567" fmla="*/ 1972379 h 3792573"/>
                <a:gd name="connsiteX568" fmla="*/ 786225 w 4166715"/>
                <a:gd name="connsiteY568" fmla="*/ 1974560 h 3792573"/>
                <a:gd name="connsiteX569" fmla="*/ 695549 w 4166715"/>
                <a:gd name="connsiteY569" fmla="*/ 2171980 h 3792573"/>
                <a:gd name="connsiteX570" fmla="*/ 680982 w 4166715"/>
                <a:gd name="connsiteY570" fmla="*/ 2194158 h 3792573"/>
                <a:gd name="connsiteX571" fmla="*/ 538959 w 4166715"/>
                <a:gd name="connsiteY571" fmla="*/ 2136714 h 3792573"/>
                <a:gd name="connsiteX572" fmla="*/ 680982 w 4166715"/>
                <a:gd name="connsiteY572" fmla="*/ 1983286 h 3792573"/>
                <a:gd name="connsiteX573" fmla="*/ 680982 w 4166715"/>
                <a:gd name="connsiteY573" fmla="*/ 2194158 h 3792573"/>
                <a:gd name="connsiteX574" fmla="*/ 533861 w 4166715"/>
                <a:gd name="connsiteY574" fmla="*/ 2120716 h 3792573"/>
                <a:gd name="connsiteX575" fmla="*/ 537138 w 4166715"/>
                <a:gd name="connsiteY575" fmla="*/ 1882940 h 3792573"/>
                <a:gd name="connsiteX576" fmla="*/ 676612 w 4166715"/>
                <a:gd name="connsiteY576" fmla="*/ 1966562 h 3792573"/>
                <a:gd name="connsiteX577" fmla="*/ 533861 w 4166715"/>
                <a:gd name="connsiteY577" fmla="*/ 2120716 h 3792573"/>
                <a:gd name="connsiteX578" fmla="*/ 274214 w 4166715"/>
                <a:gd name="connsiteY578" fmla="*/ 2530462 h 3792573"/>
                <a:gd name="connsiteX579" fmla="*/ 27312 w 4166715"/>
                <a:gd name="connsiteY579" fmla="*/ 2463201 h 3792573"/>
                <a:gd name="connsiteX580" fmla="*/ 257098 w 4166715"/>
                <a:gd name="connsiteY580" fmla="*/ 2177797 h 3792573"/>
                <a:gd name="connsiteX581" fmla="*/ 274214 w 4166715"/>
                <a:gd name="connsiteY581" fmla="*/ 2530462 h 3792573"/>
                <a:gd name="connsiteX582" fmla="*/ 288052 w 4166715"/>
                <a:gd name="connsiteY582" fmla="*/ 2546459 h 3792573"/>
                <a:gd name="connsiteX583" fmla="*/ 595768 w 4166715"/>
                <a:gd name="connsiteY583" fmla="*/ 2499922 h 3792573"/>
                <a:gd name="connsiteX584" fmla="*/ 251636 w 4166715"/>
                <a:gd name="connsiteY584" fmla="*/ 2710067 h 3792573"/>
                <a:gd name="connsiteX585" fmla="*/ 288052 w 4166715"/>
                <a:gd name="connsiteY585" fmla="*/ 2546459 h 3792573"/>
                <a:gd name="connsiteX586" fmla="*/ 693000 w 4166715"/>
                <a:gd name="connsiteY586" fmla="*/ 2217063 h 3792573"/>
                <a:gd name="connsiteX587" fmla="*/ 901664 w 4166715"/>
                <a:gd name="connsiteY587" fmla="*/ 2354493 h 3792573"/>
                <a:gd name="connsiteX588" fmla="*/ 640560 w 4166715"/>
                <a:gd name="connsiteY588" fmla="*/ 2474836 h 3792573"/>
                <a:gd name="connsiteX589" fmla="*/ 693000 w 4166715"/>
                <a:gd name="connsiteY589" fmla="*/ 2217063 h 3792573"/>
                <a:gd name="connsiteX590" fmla="*/ 886005 w 4166715"/>
                <a:gd name="connsiteY590" fmla="*/ 2589361 h 3792573"/>
                <a:gd name="connsiteX591" fmla="*/ 671878 w 4166715"/>
                <a:gd name="connsiteY591" fmla="*/ 2729336 h 3792573"/>
                <a:gd name="connsiteX592" fmla="*/ 639468 w 4166715"/>
                <a:gd name="connsiteY592" fmla="*/ 2498468 h 3792573"/>
                <a:gd name="connsiteX593" fmla="*/ 886005 w 4166715"/>
                <a:gd name="connsiteY593" fmla="*/ 2589361 h 3792573"/>
                <a:gd name="connsiteX594" fmla="*/ 900936 w 4166715"/>
                <a:gd name="connsiteY594" fmla="*/ 2596996 h 3792573"/>
                <a:gd name="connsiteX595" fmla="*/ 1137277 w 4166715"/>
                <a:gd name="connsiteY595" fmla="*/ 2851133 h 3792573"/>
                <a:gd name="connsiteX596" fmla="*/ 684260 w 4166715"/>
                <a:gd name="connsiteY596" fmla="*/ 2738425 h 3792573"/>
                <a:gd name="connsiteX597" fmla="*/ 900936 w 4166715"/>
                <a:gd name="connsiteY597" fmla="*/ 2596996 h 3792573"/>
                <a:gd name="connsiteX598" fmla="*/ 1087022 w 4166715"/>
                <a:gd name="connsiteY598" fmla="*/ 2853678 h 3792573"/>
                <a:gd name="connsiteX599" fmla="*/ 786589 w 4166715"/>
                <a:gd name="connsiteY599" fmla="*/ 2840589 h 3792573"/>
                <a:gd name="connsiteX600" fmla="*/ 692636 w 4166715"/>
                <a:gd name="connsiteY600" fmla="*/ 2755513 h 3792573"/>
                <a:gd name="connsiteX601" fmla="*/ 1087022 w 4166715"/>
                <a:gd name="connsiteY601" fmla="*/ 2853678 h 3792573"/>
                <a:gd name="connsiteX602" fmla="*/ 1133635 w 4166715"/>
                <a:gd name="connsiteY602" fmla="*/ 2870402 h 3792573"/>
                <a:gd name="connsiteX603" fmla="*/ 820092 w 4166715"/>
                <a:gd name="connsiteY603" fmla="*/ 3050370 h 3792573"/>
                <a:gd name="connsiteX604" fmla="*/ 792052 w 4166715"/>
                <a:gd name="connsiteY604" fmla="*/ 2855495 h 3792573"/>
                <a:gd name="connsiteX605" fmla="*/ 1133635 w 4166715"/>
                <a:gd name="connsiteY605" fmla="*/ 2870402 h 3792573"/>
                <a:gd name="connsiteX606" fmla="*/ 777485 w 4166715"/>
                <a:gd name="connsiteY606" fmla="*/ 2855859 h 3792573"/>
                <a:gd name="connsiteX607" fmla="*/ 804433 w 4166715"/>
                <a:gd name="connsiteY607" fmla="*/ 3042008 h 3792573"/>
                <a:gd name="connsiteX608" fmla="*/ 629271 w 4166715"/>
                <a:gd name="connsiteY608" fmla="*/ 2871129 h 3792573"/>
                <a:gd name="connsiteX609" fmla="*/ 777485 w 4166715"/>
                <a:gd name="connsiteY609" fmla="*/ 2855859 h 3792573"/>
                <a:gd name="connsiteX610" fmla="*/ 1154757 w 4166715"/>
                <a:gd name="connsiteY610" fmla="*/ 2875128 h 3792573"/>
                <a:gd name="connsiteX611" fmla="*/ 1221762 w 4166715"/>
                <a:gd name="connsiteY611" fmla="*/ 3096180 h 3792573"/>
                <a:gd name="connsiteX612" fmla="*/ 837572 w 4166715"/>
                <a:gd name="connsiteY612" fmla="*/ 3057278 h 3792573"/>
                <a:gd name="connsiteX613" fmla="*/ 1154757 w 4166715"/>
                <a:gd name="connsiteY613" fmla="*/ 2875128 h 3792573"/>
                <a:gd name="connsiteX614" fmla="*/ 1025843 w 4166715"/>
                <a:gd name="connsiteY614" fmla="*/ 3452481 h 3792573"/>
                <a:gd name="connsiteX615" fmla="*/ 970127 w 4166715"/>
                <a:gd name="connsiteY615" fmla="*/ 3327412 h 3792573"/>
                <a:gd name="connsiteX616" fmla="*/ 1142375 w 4166715"/>
                <a:gd name="connsiteY616" fmla="*/ 3339774 h 3792573"/>
                <a:gd name="connsiteX617" fmla="*/ 1025843 w 4166715"/>
                <a:gd name="connsiteY617" fmla="*/ 3452481 h 3792573"/>
                <a:gd name="connsiteX618" fmla="*/ 1159127 w 4166715"/>
                <a:gd name="connsiteY618" fmla="*/ 3344137 h 3792573"/>
                <a:gd name="connsiteX619" fmla="*/ 1276023 w 4166715"/>
                <a:gd name="connsiteY619" fmla="*/ 3466660 h 3792573"/>
                <a:gd name="connsiteX620" fmla="*/ 1040774 w 4166715"/>
                <a:gd name="connsiteY620" fmla="*/ 3458298 h 3792573"/>
                <a:gd name="connsiteX621" fmla="*/ 1159127 w 4166715"/>
                <a:gd name="connsiteY621" fmla="*/ 3344137 h 3792573"/>
                <a:gd name="connsiteX622" fmla="*/ 1160583 w 4166715"/>
                <a:gd name="connsiteY622" fmla="*/ 3326685 h 3792573"/>
                <a:gd name="connsiteX623" fmla="*/ 1160583 w 4166715"/>
                <a:gd name="connsiteY623" fmla="*/ 3326685 h 3792573"/>
                <a:gd name="connsiteX624" fmla="*/ 1159855 w 4166715"/>
                <a:gd name="connsiteY624" fmla="*/ 3326685 h 3792573"/>
                <a:gd name="connsiteX625" fmla="*/ 978138 w 4166715"/>
                <a:gd name="connsiteY625" fmla="*/ 3313597 h 3792573"/>
                <a:gd name="connsiteX626" fmla="*/ 1228681 w 4166715"/>
                <a:gd name="connsiteY626" fmla="*/ 3116540 h 3792573"/>
                <a:gd name="connsiteX627" fmla="*/ 1311710 w 4166715"/>
                <a:gd name="connsiteY627" fmla="*/ 3353590 h 3792573"/>
                <a:gd name="connsiteX628" fmla="*/ 1160583 w 4166715"/>
                <a:gd name="connsiteY628" fmla="*/ 3326685 h 3792573"/>
                <a:gd name="connsiteX629" fmla="*/ 1213387 w 4166715"/>
                <a:gd name="connsiteY629" fmla="*/ 3109996 h 3792573"/>
                <a:gd name="connsiteX630" fmla="*/ 960658 w 4166715"/>
                <a:gd name="connsiteY630" fmla="*/ 3308143 h 3792573"/>
                <a:gd name="connsiteX631" fmla="*/ 827740 w 4166715"/>
                <a:gd name="connsiteY631" fmla="*/ 3070367 h 3792573"/>
                <a:gd name="connsiteX632" fmla="*/ 1213387 w 4166715"/>
                <a:gd name="connsiteY632" fmla="*/ 3109996 h 3792573"/>
                <a:gd name="connsiteX633" fmla="*/ 956288 w 4166715"/>
                <a:gd name="connsiteY633" fmla="*/ 3332502 h 3792573"/>
                <a:gd name="connsiteX634" fmla="*/ 1012734 w 4166715"/>
                <a:gd name="connsiteY634" fmla="*/ 3459753 h 3792573"/>
                <a:gd name="connsiteX635" fmla="*/ 793872 w 4166715"/>
                <a:gd name="connsiteY635" fmla="*/ 3510653 h 3792573"/>
                <a:gd name="connsiteX636" fmla="*/ 956288 w 4166715"/>
                <a:gd name="connsiteY636" fmla="*/ 3332502 h 3792573"/>
                <a:gd name="connsiteX637" fmla="*/ 1094670 w 4166715"/>
                <a:gd name="connsiteY637" fmla="*/ 3732431 h 3792573"/>
                <a:gd name="connsiteX638" fmla="*/ 882364 w 4166715"/>
                <a:gd name="connsiteY638" fmla="*/ 3627723 h 3792573"/>
                <a:gd name="connsiteX639" fmla="*/ 1020017 w 4166715"/>
                <a:gd name="connsiteY639" fmla="*/ 3479385 h 3792573"/>
                <a:gd name="connsiteX640" fmla="*/ 1094670 w 4166715"/>
                <a:gd name="connsiteY640" fmla="*/ 3732431 h 3792573"/>
                <a:gd name="connsiteX641" fmla="*/ 1482866 w 4166715"/>
                <a:gd name="connsiteY641" fmla="*/ 2889308 h 3792573"/>
                <a:gd name="connsiteX642" fmla="*/ 1235965 w 4166715"/>
                <a:gd name="connsiteY642" fmla="*/ 3091817 h 3792573"/>
                <a:gd name="connsiteX643" fmla="*/ 1168595 w 4166715"/>
                <a:gd name="connsiteY643" fmla="*/ 2870038 h 3792573"/>
                <a:gd name="connsiteX644" fmla="*/ 1539311 w 4166715"/>
                <a:gd name="connsiteY644" fmla="*/ 2816957 h 3792573"/>
                <a:gd name="connsiteX645" fmla="*/ 1482866 w 4166715"/>
                <a:gd name="connsiteY645" fmla="*/ 2889308 h 3792573"/>
                <a:gd name="connsiteX646" fmla="*/ 1548051 w 4166715"/>
                <a:gd name="connsiteY646" fmla="*/ 2800960 h 3792573"/>
                <a:gd name="connsiteX647" fmla="*/ 1185710 w 4166715"/>
                <a:gd name="connsiteY647" fmla="*/ 2852951 h 3792573"/>
                <a:gd name="connsiteX648" fmla="*/ 1526930 w 4166715"/>
                <a:gd name="connsiteY648" fmla="*/ 2591906 h 3792573"/>
                <a:gd name="connsiteX649" fmla="*/ 1548051 w 4166715"/>
                <a:gd name="connsiteY649" fmla="*/ 2800960 h 3792573"/>
                <a:gd name="connsiteX650" fmla="*/ 1541132 w 4166715"/>
                <a:gd name="connsiteY650" fmla="*/ 2585725 h 3792573"/>
                <a:gd name="connsiteX651" fmla="*/ 1644918 w 4166715"/>
                <a:gd name="connsiteY651" fmla="*/ 2585725 h 3792573"/>
                <a:gd name="connsiteX652" fmla="*/ 1560433 w 4166715"/>
                <a:gd name="connsiteY652" fmla="*/ 2778782 h 3792573"/>
                <a:gd name="connsiteX653" fmla="*/ 1541132 w 4166715"/>
                <a:gd name="connsiteY653" fmla="*/ 2585725 h 3792573"/>
                <a:gd name="connsiteX654" fmla="*/ 1166410 w 4166715"/>
                <a:gd name="connsiteY654" fmla="*/ 2849315 h 3792573"/>
                <a:gd name="connsiteX655" fmla="*/ 1162768 w 4166715"/>
                <a:gd name="connsiteY655" fmla="*/ 2478471 h 3792573"/>
                <a:gd name="connsiteX656" fmla="*/ 1394375 w 4166715"/>
                <a:gd name="connsiteY656" fmla="*/ 2348312 h 3792573"/>
                <a:gd name="connsiteX657" fmla="*/ 1395832 w 4166715"/>
                <a:gd name="connsiteY657" fmla="*/ 2432661 h 3792573"/>
                <a:gd name="connsiteX658" fmla="*/ 1397652 w 4166715"/>
                <a:gd name="connsiteY658" fmla="*/ 2437388 h 3792573"/>
                <a:gd name="connsiteX659" fmla="*/ 1521832 w 4166715"/>
                <a:gd name="connsiteY659" fmla="*/ 2576999 h 3792573"/>
                <a:gd name="connsiteX660" fmla="*/ 1166410 w 4166715"/>
                <a:gd name="connsiteY660" fmla="*/ 2849315 h 3792573"/>
                <a:gd name="connsiteX661" fmla="*/ 1150751 w 4166715"/>
                <a:gd name="connsiteY661" fmla="*/ 2279597 h 3792573"/>
                <a:gd name="connsiteX662" fmla="*/ 1207196 w 4166715"/>
                <a:gd name="connsiteY662" fmla="*/ 2126170 h 3792573"/>
                <a:gd name="connsiteX663" fmla="*/ 1381993 w 4166715"/>
                <a:gd name="connsiteY663" fmla="*/ 2324680 h 3792573"/>
                <a:gd name="connsiteX664" fmla="*/ 1150751 w 4166715"/>
                <a:gd name="connsiteY664" fmla="*/ 2279597 h 3792573"/>
                <a:gd name="connsiteX665" fmla="*/ 1246889 w 4166715"/>
                <a:gd name="connsiteY665" fmla="*/ 2013099 h 3792573"/>
                <a:gd name="connsiteX666" fmla="*/ 1569173 w 4166715"/>
                <a:gd name="connsiteY666" fmla="*/ 2082541 h 3792573"/>
                <a:gd name="connsiteX667" fmla="*/ 1376167 w 4166715"/>
                <a:gd name="connsiteY667" fmla="*/ 2225062 h 3792573"/>
                <a:gd name="connsiteX668" fmla="*/ 1213387 w 4166715"/>
                <a:gd name="connsiteY668" fmla="*/ 2109446 h 3792573"/>
                <a:gd name="connsiteX669" fmla="*/ 1246889 w 4166715"/>
                <a:gd name="connsiteY669" fmla="*/ 2013099 h 3792573"/>
                <a:gd name="connsiteX670" fmla="*/ 703196 w 4166715"/>
                <a:gd name="connsiteY670" fmla="*/ 1624804 h 3792573"/>
                <a:gd name="connsiteX671" fmla="*/ 556803 w 4166715"/>
                <a:gd name="connsiteY671" fmla="*/ 1608807 h 3792573"/>
                <a:gd name="connsiteX672" fmla="*/ 556803 w 4166715"/>
                <a:gd name="connsiteY672" fmla="*/ 1408115 h 3792573"/>
                <a:gd name="connsiteX673" fmla="*/ 758185 w 4166715"/>
                <a:gd name="connsiteY673" fmla="*/ 1585538 h 3792573"/>
                <a:gd name="connsiteX674" fmla="*/ 703196 w 4166715"/>
                <a:gd name="connsiteY674" fmla="*/ 1624804 h 3792573"/>
                <a:gd name="connsiteX675" fmla="*/ 666052 w 4166715"/>
                <a:gd name="connsiteY675" fmla="*/ 1682248 h 3792573"/>
                <a:gd name="connsiteX676" fmla="*/ 480693 w 4166715"/>
                <a:gd name="connsiteY676" fmla="*/ 1752054 h 3792573"/>
                <a:gd name="connsiteX677" fmla="*/ 553526 w 4166715"/>
                <a:gd name="connsiteY677" fmla="*/ 1623350 h 3792573"/>
                <a:gd name="connsiteX678" fmla="*/ 693000 w 4166715"/>
                <a:gd name="connsiteY678" fmla="*/ 1638620 h 3792573"/>
                <a:gd name="connsiteX679" fmla="*/ 666052 w 4166715"/>
                <a:gd name="connsiteY679" fmla="*/ 1682248 h 3792573"/>
                <a:gd name="connsiteX680" fmla="*/ 1238150 w 4166715"/>
                <a:gd name="connsiteY680" fmla="*/ 777681 h 3792573"/>
                <a:gd name="connsiteX681" fmla="*/ 1440259 w 4166715"/>
                <a:gd name="connsiteY681" fmla="*/ 900568 h 3792573"/>
                <a:gd name="connsiteX682" fmla="*/ 1221762 w 4166715"/>
                <a:gd name="connsiteY682" fmla="*/ 870028 h 3792573"/>
                <a:gd name="connsiteX683" fmla="*/ 1238150 w 4166715"/>
                <a:gd name="connsiteY683" fmla="*/ 777681 h 3792573"/>
                <a:gd name="connsiteX684" fmla="*/ 2446074 w 4166715"/>
                <a:gd name="connsiteY684" fmla="*/ 263226 h 3792573"/>
                <a:gd name="connsiteX685" fmla="*/ 2753426 w 4166715"/>
                <a:gd name="connsiteY685" fmla="*/ 265044 h 3792573"/>
                <a:gd name="connsiteX686" fmla="*/ 2356126 w 4166715"/>
                <a:gd name="connsiteY686" fmla="*/ 344303 h 3792573"/>
                <a:gd name="connsiteX687" fmla="*/ 2446074 w 4166715"/>
                <a:gd name="connsiteY687" fmla="*/ 263226 h 3792573"/>
                <a:gd name="connsiteX688" fmla="*/ 2867773 w 4166715"/>
                <a:gd name="connsiteY688" fmla="*/ 397384 h 3792573"/>
                <a:gd name="connsiteX689" fmla="*/ 2660201 w 4166715"/>
                <a:gd name="connsiteY689" fmla="*/ 601712 h 3792573"/>
                <a:gd name="connsiteX690" fmla="*/ 2824074 w 4166715"/>
                <a:gd name="connsiteY690" fmla="*/ 276678 h 3792573"/>
                <a:gd name="connsiteX691" fmla="*/ 2867773 w 4166715"/>
                <a:gd name="connsiteY691" fmla="*/ 397384 h 3792573"/>
                <a:gd name="connsiteX692" fmla="*/ 3634333 w 4166715"/>
                <a:gd name="connsiteY692" fmla="*/ 21451 h 3792573"/>
                <a:gd name="connsiteX693" fmla="*/ 3753414 w 4166715"/>
                <a:gd name="connsiteY693" fmla="*/ 393385 h 3792573"/>
                <a:gd name="connsiteX694" fmla="*/ 3534553 w 4166715"/>
                <a:gd name="connsiteY694" fmla="*/ 151246 h 3792573"/>
                <a:gd name="connsiteX695" fmla="*/ 3634333 w 4166715"/>
                <a:gd name="connsiteY695" fmla="*/ 21451 h 3792573"/>
                <a:gd name="connsiteX696" fmla="*/ 3960987 w 4166715"/>
                <a:gd name="connsiteY696" fmla="*/ 221415 h 3792573"/>
                <a:gd name="connsiteX697" fmla="*/ 3664559 w 4166715"/>
                <a:gd name="connsiteY697" fmla="*/ 15997 h 3792573"/>
                <a:gd name="connsiteX698" fmla="*/ 3937316 w 4166715"/>
                <a:gd name="connsiteY698" fmla="*/ 41811 h 3792573"/>
                <a:gd name="connsiteX699" fmla="*/ 3960987 w 4166715"/>
                <a:gd name="connsiteY699" fmla="*/ 221415 h 3792573"/>
                <a:gd name="connsiteX700" fmla="*/ 3774172 w 4166715"/>
                <a:gd name="connsiteY700" fmla="*/ 410473 h 3792573"/>
                <a:gd name="connsiteX701" fmla="*/ 3650357 w 4166715"/>
                <a:gd name="connsiteY701" fmla="*/ 24359 h 3792573"/>
                <a:gd name="connsiteX702" fmla="*/ 3958438 w 4166715"/>
                <a:gd name="connsiteY702" fmla="*/ 237776 h 3792573"/>
                <a:gd name="connsiteX703" fmla="*/ 3774172 w 4166715"/>
                <a:gd name="connsiteY703" fmla="*/ 410473 h 3792573"/>
                <a:gd name="connsiteX704" fmla="*/ 3565143 w 4166715"/>
                <a:gd name="connsiteY704" fmla="*/ 488277 h 3792573"/>
                <a:gd name="connsiteX705" fmla="*/ 3515617 w 4166715"/>
                <a:gd name="connsiteY705" fmla="*/ 336668 h 3792573"/>
                <a:gd name="connsiteX706" fmla="*/ 3463906 w 4166715"/>
                <a:gd name="connsiteY706" fmla="*/ 178514 h 3792573"/>
                <a:gd name="connsiteX707" fmla="*/ 3446790 w 4166715"/>
                <a:gd name="connsiteY707" fmla="*/ 126523 h 3792573"/>
                <a:gd name="connsiteX708" fmla="*/ 3442420 w 4166715"/>
                <a:gd name="connsiteY708" fmla="*/ 113435 h 3792573"/>
                <a:gd name="connsiteX709" fmla="*/ 3518894 w 4166715"/>
                <a:gd name="connsiteY709" fmla="*/ 156336 h 3792573"/>
                <a:gd name="connsiteX710" fmla="*/ 3565143 w 4166715"/>
                <a:gd name="connsiteY710" fmla="*/ 488277 h 3792573"/>
                <a:gd name="connsiteX711" fmla="*/ 3093189 w 4166715"/>
                <a:gd name="connsiteY711" fmla="*/ 1290681 h 3792573"/>
                <a:gd name="connsiteX712" fmla="*/ 3504328 w 4166715"/>
                <a:gd name="connsiteY712" fmla="*/ 1118348 h 3792573"/>
                <a:gd name="connsiteX713" fmla="*/ 3406732 w 4166715"/>
                <a:gd name="connsiteY713" fmla="*/ 1447381 h 3792573"/>
                <a:gd name="connsiteX714" fmla="*/ 3093189 w 4166715"/>
                <a:gd name="connsiteY714" fmla="*/ 1290681 h 3792573"/>
                <a:gd name="connsiteX715" fmla="*/ 3245773 w 4166715"/>
                <a:gd name="connsiteY715" fmla="*/ 1565905 h 3792573"/>
                <a:gd name="connsiteX716" fmla="*/ 3094282 w 4166715"/>
                <a:gd name="connsiteY716" fmla="*/ 1307405 h 3792573"/>
                <a:gd name="connsiteX717" fmla="*/ 3396900 w 4166715"/>
                <a:gd name="connsiteY717" fmla="*/ 1458651 h 3792573"/>
                <a:gd name="connsiteX718" fmla="*/ 3245773 w 4166715"/>
                <a:gd name="connsiteY718" fmla="*/ 1565905 h 3792573"/>
                <a:gd name="connsiteX719" fmla="*/ 3243588 w 4166715"/>
                <a:gd name="connsiteY719" fmla="*/ 2146894 h 3792573"/>
                <a:gd name="connsiteX720" fmla="*/ 3106663 w 4166715"/>
                <a:gd name="connsiteY720" fmla="*/ 2018552 h 3792573"/>
                <a:gd name="connsiteX721" fmla="*/ 3343732 w 4166715"/>
                <a:gd name="connsiteY721" fmla="*/ 1936022 h 3792573"/>
                <a:gd name="connsiteX722" fmla="*/ 3243588 w 4166715"/>
                <a:gd name="connsiteY722" fmla="*/ 2146894 h 3792573"/>
                <a:gd name="connsiteX723" fmla="*/ 2879427 w 4166715"/>
                <a:gd name="connsiteY723" fmla="*/ 2606812 h 3792573"/>
                <a:gd name="connsiteX724" fmla="*/ 2854299 w 4166715"/>
                <a:gd name="connsiteY724" fmla="*/ 2426481 h 3792573"/>
                <a:gd name="connsiteX725" fmla="*/ 2924582 w 4166715"/>
                <a:gd name="connsiteY725" fmla="*/ 2483198 h 3792573"/>
                <a:gd name="connsiteX726" fmla="*/ 2924582 w 4166715"/>
                <a:gd name="connsiteY726" fmla="*/ 2584271 h 3792573"/>
                <a:gd name="connsiteX727" fmla="*/ 2879427 w 4166715"/>
                <a:gd name="connsiteY727" fmla="*/ 2606812 h 3792573"/>
                <a:gd name="connsiteX728" fmla="*/ 2929317 w 4166715"/>
                <a:gd name="connsiteY728" fmla="*/ 2467928 h 3792573"/>
                <a:gd name="connsiteX729" fmla="*/ 2856848 w 4166715"/>
                <a:gd name="connsiteY729" fmla="*/ 2409756 h 3792573"/>
                <a:gd name="connsiteX730" fmla="*/ 2997415 w 4166715"/>
                <a:gd name="connsiteY730" fmla="*/ 2319590 h 3792573"/>
                <a:gd name="connsiteX731" fmla="*/ 2929317 w 4166715"/>
                <a:gd name="connsiteY731" fmla="*/ 2467928 h 3792573"/>
                <a:gd name="connsiteX732" fmla="*/ 2684600 w 4166715"/>
                <a:gd name="connsiteY732" fmla="*/ 2230879 h 3792573"/>
                <a:gd name="connsiteX733" fmla="*/ 3081172 w 4166715"/>
                <a:gd name="connsiteY733" fmla="*/ 2029460 h 3792573"/>
                <a:gd name="connsiteX734" fmla="*/ 3009432 w 4166715"/>
                <a:gd name="connsiteY734" fmla="*/ 2291232 h 3792573"/>
                <a:gd name="connsiteX735" fmla="*/ 2684600 w 4166715"/>
                <a:gd name="connsiteY735" fmla="*/ 2230879 h 3792573"/>
                <a:gd name="connsiteX736" fmla="*/ 1654386 w 4166715"/>
                <a:gd name="connsiteY736" fmla="*/ 2036731 h 3792573"/>
                <a:gd name="connsiteX737" fmla="*/ 1450456 w 4166715"/>
                <a:gd name="connsiteY737" fmla="*/ 1877850 h 3792573"/>
                <a:gd name="connsiteX738" fmla="*/ 1858681 w 4166715"/>
                <a:gd name="connsiteY738" fmla="*/ 1952746 h 3792573"/>
                <a:gd name="connsiteX739" fmla="*/ 1654386 w 4166715"/>
                <a:gd name="connsiteY739" fmla="*/ 2036731 h 3792573"/>
                <a:gd name="connsiteX740" fmla="*/ 1164953 w 4166715"/>
                <a:gd name="connsiteY740" fmla="*/ 1727331 h 3792573"/>
                <a:gd name="connsiteX741" fmla="*/ 1342300 w 4166715"/>
                <a:gd name="connsiteY741" fmla="*/ 1733512 h 3792573"/>
                <a:gd name="connsiteX742" fmla="*/ 1171144 w 4166715"/>
                <a:gd name="connsiteY742" fmla="*/ 1856399 h 3792573"/>
                <a:gd name="connsiteX743" fmla="*/ 1164953 w 4166715"/>
                <a:gd name="connsiteY743" fmla="*/ 1727331 h 3792573"/>
                <a:gd name="connsiteX744" fmla="*/ 1158034 w 4166715"/>
                <a:gd name="connsiteY744" fmla="*/ 1712425 h 3792573"/>
                <a:gd name="connsiteX745" fmla="*/ 1157306 w 4166715"/>
                <a:gd name="connsiteY745" fmla="*/ 1712425 h 3792573"/>
                <a:gd name="connsiteX746" fmla="*/ 1066265 w 4166715"/>
                <a:gd name="connsiteY746" fmla="*/ 1712425 h 3792573"/>
                <a:gd name="connsiteX747" fmla="*/ 1085566 w 4166715"/>
                <a:gd name="connsiteY747" fmla="*/ 1651345 h 3792573"/>
                <a:gd name="connsiteX748" fmla="*/ 1159491 w 4166715"/>
                <a:gd name="connsiteY748" fmla="*/ 1600808 h 3792573"/>
                <a:gd name="connsiteX749" fmla="*/ 1277115 w 4166715"/>
                <a:gd name="connsiteY749" fmla="*/ 1600808 h 3792573"/>
                <a:gd name="connsiteX750" fmla="*/ 1350311 w 4166715"/>
                <a:gd name="connsiteY750" fmla="*/ 1718969 h 3792573"/>
                <a:gd name="connsiteX751" fmla="*/ 1158034 w 4166715"/>
                <a:gd name="connsiteY751" fmla="*/ 1712425 h 3792573"/>
                <a:gd name="connsiteX752" fmla="*/ 2383802 w 4166715"/>
                <a:gd name="connsiteY752" fmla="*/ 1840402 h 3792573"/>
                <a:gd name="connsiteX753" fmla="*/ 2529467 w 4166715"/>
                <a:gd name="connsiteY753" fmla="*/ 1899664 h 3792573"/>
                <a:gd name="connsiteX754" fmla="*/ 2216652 w 4166715"/>
                <a:gd name="connsiteY754" fmla="*/ 2163618 h 3792573"/>
                <a:gd name="connsiteX755" fmla="*/ 2383802 w 4166715"/>
                <a:gd name="connsiteY755" fmla="*/ 1840402 h 3792573"/>
                <a:gd name="connsiteX756" fmla="*/ 2620872 w 4166715"/>
                <a:gd name="connsiteY756" fmla="*/ 666791 h 3792573"/>
                <a:gd name="connsiteX757" fmla="*/ 2696981 w 4166715"/>
                <a:gd name="connsiteY757" fmla="*/ 1078719 h 3792573"/>
                <a:gd name="connsiteX758" fmla="*/ 2328449 w 4166715"/>
                <a:gd name="connsiteY758" fmla="*/ 881299 h 3792573"/>
                <a:gd name="connsiteX759" fmla="*/ 2620872 w 4166715"/>
                <a:gd name="connsiteY759" fmla="*/ 666791 h 3792573"/>
                <a:gd name="connsiteX760" fmla="*/ 2695889 w 4166715"/>
                <a:gd name="connsiteY760" fmla="*/ 1094716 h 3792573"/>
                <a:gd name="connsiteX761" fmla="*/ 2442432 w 4166715"/>
                <a:gd name="connsiteY761" fmla="*/ 1435383 h 3792573"/>
                <a:gd name="connsiteX762" fmla="*/ 2325172 w 4166715"/>
                <a:gd name="connsiteY762" fmla="*/ 896205 h 3792573"/>
                <a:gd name="connsiteX763" fmla="*/ 2695889 w 4166715"/>
                <a:gd name="connsiteY763" fmla="*/ 1094716 h 3792573"/>
                <a:gd name="connsiteX764" fmla="*/ 2532744 w 4166715"/>
                <a:gd name="connsiteY764" fmla="*/ 1885485 h 3792573"/>
                <a:gd name="connsiteX765" fmla="*/ 2388172 w 4166715"/>
                <a:gd name="connsiteY765" fmla="*/ 1826950 h 3792573"/>
                <a:gd name="connsiteX766" fmla="*/ 2439883 w 4166715"/>
                <a:gd name="connsiteY766" fmla="*/ 1491009 h 3792573"/>
                <a:gd name="connsiteX767" fmla="*/ 2532744 w 4166715"/>
                <a:gd name="connsiteY767" fmla="*/ 1885485 h 3792573"/>
                <a:gd name="connsiteX768" fmla="*/ 2663114 w 4166715"/>
                <a:gd name="connsiteY768" fmla="*/ 2214518 h 3792573"/>
                <a:gd name="connsiteX769" fmla="*/ 2554958 w 4166715"/>
                <a:gd name="connsiteY769" fmla="*/ 1908390 h 3792573"/>
                <a:gd name="connsiteX770" fmla="*/ 2771634 w 4166715"/>
                <a:gd name="connsiteY770" fmla="*/ 1971652 h 3792573"/>
                <a:gd name="connsiteX771" fmla="*/ 2663114 w 4166715"/>
                <a:gd name="connsiteY771" fmla="*/ 2214518 h 3792573"/>
                <a:gd name="connsiteX772" fmla="*/ 2785837 w 4166715"/>
                <a:gd name="connsiteY772" fmla="*/ 1975287 h 3792573"/>
                <a:gd name="connsiteX773" fmla="*/ 3069155 w 4166715"/>
                <a:gd name="connsiteY773" fmla="*/ 2019643 h 3792573"/>
                <a:gd name="connsiteX774" fmla="*/ 2677317 w 4166715"/>
                <a:gd name="connsiteY774" fmla="*/ 2218517 h 3792573"/>
                <a:gd name="connsiteX775" fmla="*/ 2785837 w 4166715"/>
                <a:gd name="connsiteY775" fmla="*/ 1975287 h 3792573"/>
                <a:gd name="connsiteX776" fmla="*/ 2779646 w 4166715"/>
                <a:gd name="connsiteY776" fmla="*/ 1959290 h 3792573"/>
                <a:gd name="connsiteX777" fmla="*/ 2565519 w 4166715"/>
                <a:gd name="connsiteY777" fmla="*/ 1896392 h 3792573"/>
                <a:gd name="connsiteX778" fmla="*/ 3137981 w 4166715"/>
                <a:gd name="connsiteY778" fmla="*/ 1670978 h 3792573"/>
                <a:gd name="connsiteX779" fmla="*/ 2779646 w 4166715"/>
                <a:gd name="connsiteY779" fmla="*/ 1959290 h 3792573"/>
                <a:gd name="connsiteX780" fmla="*/ 2449351 w 4166715"/>
                <a:gd name="connsiteY780" fmla="*/ 1466650 h 3792573"/>
                <a:gd name="connsiteX781" fmla="*/ 2797854 w 4166715"/>
                <a:gd name="connsiteY781" fmla="*/ 1655344 h 3792573"/>
                <a:gd name="connsiteX782" fmla="*/ 2547311 w 4166715"/>
                <a:gd name="connsiteY782" fmla="*/ 1883304 h 3792573"/>
                <a:gd name="connsiteX783" fmla="*/ 2449351 w 4166715"/>
                <a:gd name="connsiteY783" fmla="*/ 1466650 h 3792573"/>
                <a:gd name="connsiteX784" fmla="*/ 2459912 w 4166715"/>
                <a:gd name="connsiteY784" fmla="*/ 1456106 h 3792573"/>
                <a:gd name="connsiteX785" fmla="*/ 2755976 w 4166715"/>
                <a:gd name="connsiteY785" fmla="*/ 1400116 h 3792573"/>
                <a:gd name="connsiteX786" fmla="*/ 2800403 w 4166715"/>
                <a:gd name="connsiteY786" fmla="*/ 1640437 h 3792573"/>
                <a:gd name="connsiteX787" fmla="*/ 2459912 w 4166715"/>
                <a:gd name="connsiteY787" fmla="*/ 1456106 h 3792573"/>
                <a:gd name="connsiteX788" fmla="*/ 2455542 w 4166715"/>
                <a:gd name="connsiteY788" fmla="*/ 1441927 h 3792573"/>
                <a:gd name="connsiteX789" fmla="*/ 2702444 w 4166715"/>
                <a:gd name="connsiteY789" fmla="*/ 1109986 h 3792573"/>
                <a:gd name="connsiteX790" fmla="*/ 2753426 w 4166715"/>
                <a:gd name="connsiteY790" fmla="*/ 1385573 h 3792573"/>
                <a:gd name="connsiteX791" fmla="*/ 2455542 w 4166715"/>
                <a:gd name="connsiteY791" fmla="*/ 1441927 h 3792573"/>
                <a:gd name="connsiteX792" fmla="*/ 2636530 w 4166715"/>
                <a:gd name="connsiteY792" fmla="*/ 671881 h 3792573"/>
                <a:gd name="connsiteX793" fmla="*/ 3017808 w 4166715"/>
                <a:gd name="connsiteY793" fmla="*/ 968920 h 3792573"/>
                <a:gd name="connsiteX794" fmla="*/ 3070975 w 4166715"/>
                <a:gd name="connsiteY794" fmla="*/ 1279410 h 3792573"/>
                <a:gd name="connsiteX795" fmla="*/ 2713369 w 4166715"/>
                <a:gd name="connsiteY795" fmla="*/ 1087808 h 3792573"/>
                <a:gd name="connsiteX796" fmla="*/ 2636530 w 4166715"/>
                <a:gd name="connsiteY796" fmla="*/ 671881 h 3792573"/>
                <a:gd name="connsiteX797" fmla="*/ 3027276 w 4166715"/>
                <a:gd name="connsiteY797" fmla="*/ 946015 h 3792573"/>
                <a:gd name="connsiteX798" fmla="*/ 2888166 w 4166715"/>
                <a:gd name="connsiteY798" fmla="*/ 414836 h 3792573"/>
                <a:gd name="connsiteX799" fmla="*/ 3220282 w 4166715"/>
                <a:gd name="connsiteY799" fmla="*/ 617709 h 3792573"/>
                <a:gd name="connsiteX800" fmla="*/ 3027276 w 4166715"/>
                <a:gd name="connsiteY800" fmla="*/ 946015 h 3792573"/>
                <a:gd name="connsiteX801" fmla="*/ 3011981 w 4166715"/>
                <a:gd name="connsiteY801" fmla="*/ 945651 h 3792573"/>
                <a:gd name="connsiteX802" fmla="*/ 2635074 w 4166715"/>
                <a:gd name="connsiteY802" fmla="*/ 651885 h 3792573"/>
                <a:gd name="connsiteX803" fmla="*/ 2639808 w 4166715"/>
                <a:gd name="connsiteY803" fmla="*/ 642068 h 3792573"/>
                <a:gd name="connsiteX804" fmla="*/ 2872143 w 4166715"/>
                <a:gd name="connsiteY804" fmla="*/ 413018 h 3792573"/>
                <a:gd name="connsiteX805" fmla="*/ 3011981 w 4166715"/>
                <a:gd name="connsiteY805" fmla="*/ 945651 h 3792573"/>
                <a:gd name="connsiteX806" fmla="*/ 2621964 w 4166715"/>
                <a:gd name="connsiteY806" fmla="*/ 639887 h 3792573"/>
                <a:gd name="connsiteX807" fmla="*/ 2346293 w 4166715"/>
                <a:gd name="connsiteY807" fmla="*/ 361391 h 3792573"/>
                <a:gd name="connsiteX808" fmla="*/ 2812057 w 4166715"/>
                <a:gd name="connsiteY808" fmla="*/ 268680 h 3792573"/>
                <a:gd name="connsiteX809" fmla="*/ 2628155 w 4166715"/>
                <a:gd name="connsiteY809" fmla="*/ 634070 h 3792573"/>
                <a:gd name="connsiteX810" fmla="*/ 2621964 w 4166715"/>
                <a:gd name="connsiteY810" fmla="*/ 639887 h 3792573"/>
                <a:gd name="connsiteX811" fmla="*/ 2614316 w 4166715"/>
                <a:gd name="connsiteY811" fmla="*/ 652976 h 3792573"/>
                <a:gd name="connsiteX812" fmla="*/ 2614316 w 4166715"/>
                <a:gd name="connsiteY812" fmla="*/ 652976 h 3792573"/>
                <a:gd name="connsiteX813" fmla="*/ 2322259 w 4166715"/>
                <a:gd name="connsiteY813" fmla="*/ 867483 h 3792573"/>
                <a:gd name="connsiteX814" fmla="*/ 2338282 w 4166715"/>
                <a:gd name="connsiteY814" fmla="*/ 373752 h 3792573"/>
                <a:gd name="connsiteX815" fmla="*/ 2614316 w 4166715"/>
                <a:gd name="connsiteY815" fmla="*/ 652976 h 3792573"/>
                <a:gd name="connsiteX816" fmla="*/ 2429322 w 4166715"/>
                <a:gd name="connsiteY816" fmla="*/ 1443745 h 3792573"/>
                <a:gd name="connsiteX817" fmla="*/ 1971207 w 4166715"/>
                <a:gd name="connsiteY817" fmla="*/ 1362668 h 3792573"/>
                <a:gd name="connsiteX818" fmla="*/ 2310970 w 4166715"/>
                <a:gd name="connsiteY818" fmla="*/ 899841 h 3792573"/>
                <a:gd name="connsiteX819" fmla="*/ 2429322 w 4166715"/>
                <a:gd name="connsiteY819" fmla="*/ 1443745 h 3792573"/>
                <a:gd name="connsiteX820" fmla="*/ 2422768 w 4166715"/>
                <a:gd name="connsiteY820" fmla="*/ 1457197 h 3792573"/>
                <a:gd name="connsiteX821" fmla="*/ 1894005 w 4166715"/>
                <a:gd name="connsiteY821" fmla="*/ 1931659 h 3792573"/>
                <a:gd name="connsiteX822" fmla="*/ 1964652 w 4166715"/>
                <a:gd name="connsiteY822" fmla="*/ 1376121 h 3792573"/>
                <a:gd name="connsiteX823" fmla="*/ 2422768 w 4166715"/>
                <a:gd name="connsiteY823" fmla="*/ 1457197 h 3792573"/>
                <a:gd name="connsiteX824" fmla="*/ 1365970 w 4166715"/>
                <a:gd name="connsiteY824" fmla="*/ 1716424 h 3792573"/>
                <a:gd name="connsiteX825" fmla="*/ 1293138 w 4166715"/>
                <a:gd name="connsiteY825" fmla="*/ 1598990 h 3792573"/>
                <a:gd name="connsiteX826" fmla="*/ 1599762 w 4166715"/>
                <a:gd name="connsiteY826" fmla="*/ 1538637 h 3792573"/>
                <a:gd name="connsiteX827" fmla="*/ 1365970 w 4166715"/>
                <a:gd name="connsiteY827" fmla="*/ 1716424 h 3792573"/>
                <a:gd name="connsiteX828" fmla="*/ 1869606 w 4166715"/>
                <a:gd name="connsiteY828" fmla="*/ 1940021 h 3792573"/>
                <a:gd name="connsiteX829" fmla="*/ 1434069 w 4166715"/>
                <a:gd name="connsiteY829" fmla="*/ 1860035 h 3792573"/>
                <a:gd name="connsiteX830" fmla="*/ 1628895 w 4166715"/>
                <a:gd name="connsiteY830" fmla="*/ 1539728 h 3792573"/>
                <a:gd name="connsiteX831" fmla="*/ 1869606 w 4166715"/>
                <a:gd name="connsiteY831" fmla="*/ 1940021 h 3792573"/>
                <a:gd name="connsiteX832" fmla="*/ 1639456 w 4166715"/>
                <a:gd name="connsiteY832" fmla="*/ 1528457 h 3792573"/>
                <a:gd name="connsiteX833" fmla="*/ 1949358 w 4166715"/>
                <a:gd name="connsiteY833" fmla="*/ 1379756 h 3792573"/>
                <a:gd name="connsiteX834" fmla="*/ 1879802 w 4166715"/>
                <a:gd name="connsiteY834" fmla="*/ 1928023 h 3792573"/>
                <a:gd name="connsiteX835" fmla="*/ 1639456 w 4166715"/>
                <a:gd name="connsiteY835" fmla="*/ 1528457 h 3792573"/>
                <a:gd name="connsiteX836" fmla="*/ 1631444 w 4166715"/>
                <a:gd name="connsiteY836" fmla="*/ 1516096 h 3792573"/>
                <a:gd name="connsiteX837" fmla="*/ 1395103 w 4166715"/>
                <a:gd name="connsiteY837" fmla="*/ 1181609 h 3792573"/>
                <a:gd name="connsiteX838" fmla="*/ 1939161 w 4166715"/>
                <a:gd name="connsiteY838" fmla="*/ 1368849 h 3792573"/>
                <a:gd name="connsiteX839" fmla="*/ 1631444 w 4166715"/>
                <a:gd name="connsiteY839" fmla="*/ 1516096 h 3792573"/>
                <a:gd name="connsiteX840" fmla="*/ 1385635 w 4166715"/>
                <a:gd name="connsiteY840" fmla="*/ 1163067 h 3792573"/>
                <a:gd name="connsiteX841" fmla="*/ 1477040 w 4166715"/>
                <a:gd name="connsiteY841" fmla="*/ 925291 h 3792573"/>
                <a:gd name="connsiteX842" fmla="*/ 1928600 w 4166715"/>
                <a:gd name="connsiteY842" fmla="*/ 1349580 h 3792573"/>
                <a:gd name="connsiteX843" fmla="*/ 1385635 w 4166715"/>
                <a:gd name="connsiteY843" fmla="*/ 1163067 h 3792573"/>
                <a:gd name="connsiteX844" fmla="*/ 1616513 w 4166715"/>
                <a:gd name="connsiteY844" fmla="*/ 1520459 h 3792573"/>
                <a:gd name="connsiteX845" fmla="*/ 1280392 w 4166715"/>
                <a:gd name="connsiteY845" fmla="*/ 1586265 h 3792573"/>
                <a:gd name="connsiteX846" fmla="*/ 1157306 w 4166715"/>
                <a:gd name="connsiteY846" fmla="*/ 1586265 h 3792573"/>
                <a:gd name="connsiteX847" fmla="*/ 1153300 w 4166715"/>
                <a:gd name="connsiteY847" fmla="*/ 1587356 h 3792573"/>
                <a:gd name="connsiteX848" fmla="*/ 1103774 w 4166715"/>
                <a:gd name="connsiteY848" fmla="*/ 1621168 h 3792573"/>
                <a:gd name="connsiteX849" fmla="*/ 1376531 w 4166715"/>
                <a:gd name="connsiteY849" fmla="*/ 1180519 h 3792573"/>
                <a:gd name="connsiteX850" fmla="*/ 1616513 w 4166715"/>
                <a:gd name="connsiteY850" fmla="*/ 1520459 h 3792573"/>
                <a:gd name="connsiteX851" fmla="*/ 1068814 w 4166715"/>
                <a:gd name="connsiteY851" fmla="*/ 1642983 h 3792573"/>
                <a:gd name="connsiteX852" fmla="*/ 902393 w 4166715"/>
                <a:gd name="connsiteY852" fmla="*/ 1707698 h 3792573"/>
                <a:gd name="connsiteX853" fmla="*/ 962844 w 4166715"/>
                <a:gd name="connsiteY853" fmla="*/ 1459742 h 3792573"/>
                <a:gd name="connsiteX854" fmla="*/ 1068814 w 4166715"/>
                <a:gd name="connsiteY854" fmla="*/ 1642983 h 3792573"/>
                <a:gd name="connsiteX855" fmla="*/ 888554 w 4166715"/>
                <a:gd name="connsiteY855" fmla="*/ 1704790 h 3792573"/>
                <a:gd name="connsiteX856" fmla="*/ 781127 w 4166715"/>
                <a:gd name="connsiteY856" fmla="*/ 1587356 h 3792573"/>
                <a:gd name="connsiteX857" fmla="*/ 945728 w 4166715"/>
                <a:gd name="connsiteY857" fmla="*/ 1469922 h 3792573"/>
                <a:gd name="connsiteX858" fmla="*/ 888554 w 4166715"/>
                <a:gd name="connsiteY858" fmla="*/ 1704790 h 3792573"/>
                <a:gd name="connsiteX859" fmla="*/ 1068086 w 4166715"/>
                <a:gd name="connsiteY859" fmla="*/ 1659343 h 3792573"/>
                <a:gd name="connsiteX860" fmla="*/ 1050970 w 4166715"/>
                <a:gd name="connsiteY860" fmla="*/ 1712425 h 3792573"/>
                <a:gd name="connsiteX861" fmla="*/ 931161 w 4166715"/>
                <a:gd name="connsiteY861" fmla="*/ 1712425 h 3792573"/>
                <a:gd name="connsiteX862" fmla="*/ 1068086 w 4166715"/>
                <a:gd name="connsiteY862" fmla="*/ 1659343 h 3792573"/>
                <a:gd name="connsiteX863" fmla="*/ 1061531 w 4166715"/>
                <a:gd name="connsiteY863" fmla="*/ 1726968 h 3792573"/>
                <a:gd name="connsiteX864" fmla="*/ 1142739 w 4166715"/>
                <a:gd name="connsiteY864" fmla="*/ 1726968 h 3792573"/>
                <a:gd name="connsiteX865" fmla="*/ 1042595 w 4166715"/>
                <a:gd name="connsiteY865" fmla="*/ 1858217 h 3792573"/>
                <a:gd name="connsiteX866" fmla="*/ 1050242 w 4166715"/>
                <a:gd name="connsiteY866" fmla="*/ 1762598 h 3792573"/>
                <a:gd name="connsiteX867" fmla="*/ 1061531 w 4166715"/>
                <a:gd name="connsiteY867" fmla="*/ 1726968 h 3792573"/>
                <a:gd name="connsiteX868" fmla="*/ 1602675 w 4166715"/>
                <a:gd name="connsiteY868" fmla="*/ 1554635 h 3792573"/>
                <a:gd name="connsiteX869" fmla="*/ 1423508 w 4166715"/>
                <a:gd name="connsiteY869" fmla="*/ 1849491 h 3792573"/>
                <a:gd name="connsiteX870" fmla="*/ 1372889 w 4166715"/>
                <a:gd name="connsiteY870" fmla="*/ 1729513 h 3792573"/>
                <a:gd name="connsiteX871" fmla="*/ 1602675 w 4166715"/>
                <a:gd name="connsiteY871" fmla="*/ 1554635 h 3792573"/>
                <a:gd name="connsiteX872" fmla="*/ 2428230 w 4166715"/>
                <a:gd name="connsiteY872" fmla="*/ 1471740 h 3792573"/>
                <a:gd name="connsiteX873" fmla="*/ 2373606 w 4166715"/>
                <a:gd name="connsiteY873" fmla="*/ 1825496 h 3792573"/>
                <a:gd name="connsiteX874" fmla="*/ 1910392 w 4166715"/>
                <a:gd name="connsiteY874" fmla="*/ 1936749 h 3792573"/>
                <a:gd name="connsiteX875" fmla="*/ 2428230 w 4166715"/>
                <a:gd name="connsiteY875" fmla="*/ 1471740 h 3792573"/>
                <a:gd name="connsiteX876" fmla="*/ 2366322 w 4166715"/>
                <a:gd name="connsiteY876" fmla="*/ 1842220 h 3792573"/>
                <a:gd name="connsiteX877" fmla="*/ 2190432 w 4166715"/>
                <a:gd name="connsiteY877" fmla="*/ 2181796 h 3792573"/>
                <a:gd name="connsiteX878" fmla="*/ 1900560 w 4166715"/>
                <a:gd name="connsiteY878" fmla="*/ 1953837 h 3792573"/>
                <a:gd name="connsiteX879" fmla="*/ 2366322 w 4166715"/>
                <a:gd name="connsiteY879" fmla="*/ 1842220 h 3792573"/>
                <a:gd name="connsiteX880" fmla="*/ 2539664 w 4166715"/>
                <a:gd name="connsiteY880" fmla="*/ 1909844 h 3792573"/>
                <a:gd name="connsiteX881" fmla="*/ 2651461 w 4166715"/>
                <a:gd name="connsiteY881" fmla="*/ 2226152 h 3792573"/>
                <a:gd name="connsiteX882" fmla="*/ 2210825 w 4166715"/>
                <a:gd name="connsiteY882" fmla="*/ 2187250 h 3792573"/>
                <a:gd name="connsiteX883" fmla="*/ 2539664 w 4166715"/>
                <a:gd name="connsiteY883" fmla="*/ 1909844 h 3792573"/>
                <a:gd name="connsiteX884" fmla="*/ 2798947 w 4166715"/>
                <a:gd name="connsiteY884" fmla="*/ 1962562 h 3792573"/>
                <a:gd name="connsiteX885" fmla="*/ 3168207 w 4166715"/>
                <a:gd name="connsiteY885" fmla="*/ 1665888 h 3792573"/>
                <a:gd name="connsiteX886" fmla="*/ 3086998 w 4166715"/>
                <a:gd name="connsiteY886" fmla="*/ 2007645 h 3792573"/>
                <a:gd name="connsiteX887" fmla="*/ 2798947 w 4166715"/>
                <a:gd name="connsiteY887" fmla="*/ 1962562 h 3792573"/>
                <a:gd name="connsiteX888" fmla="*/ 2577536 w 4166715"/>
                <a:gd name="connsiteY888" fmla="*/ 1876032 h 3792573"/>
                <a:gd name="connsiteX889" fmla="*/ 2813513 w 4166715"/>
                <a:gd name="connsiteY889" fmla="*/ 1661161 h 3792573"/>
                <a:gd name="connsiteX890" fmla="*/ 3139802 w 4166715"/>
                <a:gd name="connsiteY890" fmla="*/ 1654617 h 3792573"/>
                <a:gd name="connsiteX891" fmla="*/ 2577536 w 4166715"/>
                <a:gd name="connsiteY891" fmla="*/ 1876032 h 3792573"/>
                <a:gd name="connsiteX892" fmla="*/ 2816790 w 4166715"/>
                <a:gd name="connsiteY892" fmla="*/ 1646618 h 3792573"/>
                <a:gd name="connsiteX893" fmla="*/ 2772363 w 4166715"/>
                <a:gd name="connsiteY893" fmla="*/ 1406297 h 3792573"/>
                <a:gd name="connsiteX894" fmla="*/ 3155097 w 4166715"/>
                <a:gd name="connsiteY894" fmla="*/ 1640074 h 3792573"/>
                <a:gd name="connsiteX895" fmla="*/ 2816790 w 4166715"/>
                <a:gd name="connsiteY895" fmla="*/ 1646618 h 3792573"/>
                <a:gd name="connsiteX896" fmla="*/ 2767628 w 4166715"/>
                <a:gd name="connsiteY896" fmla="*/ 1381938 h 3792573"/>
                <a:gd name="connsiteX897" fmla="*/ 2716646 w 4166715"/>
                <a:gd name="connsiteY897" fmla="*/ 1105986 h 3792573"/>
                <a:gd name="connsiteX898" fmla="*/ 3057137 w 4166715"/>
                <a:gd name="connsiteY898" fmla="*/ 1288500 h 3792573"/>
                <a:gd name="connsiteX899" fmla="*/ 2767628 w 4166715"/>
                <a:gd name="connsiteY899" fmla="*/ 1381938 h 3792573"/>
                <a:gd name="connsiteX900" fmla="*/ 3033103 w 4166715"/>
                <a:gd name="connsiteY900" fmla="*/ 972555 h 3792573"/>
                <a:gd name="connsiteX901" fmla="*/ 3313507 w 4166715"/>
                <a:gd name="connsiteY901" fmla="*/ 990371 h 3792573"/>
                <a:gd name="connsiteX902" fmla="*/ 3083721 w 4166715"/>
                <a:gd name="connsiteY902" fmla="*/ 1268140 h 3792573"/>
                <a:gd name="connsiteX903" fmla="*/ 3033103 w 4166715"/>
                <a:gd name="connsiteY903" fmla="*/ 972555 h 3792573"/>
                <a:gd name="connsiteX904" fmla="*/ 3036744 w 4166715"/>
                <a:gd name="connsiteY904" fmla="*/ 958376 h 3792573"/>
                <a:gd name="connsiteX905" fmla="*/ 3227201 w 4166715"/>
                <a:gd name="connsiteY905" fmla="*/ 634070 h 3792573"/>
                <a:gd name="connsiteX906" fmla="*/ 3318606 w 4166715"/>
                <a:gd name="connsiteY906" fmla="*/ 976555 h 3792573"/>
                <a:gd name="connsiteX907" fmla="*/ 3036744 w 4166715"/>
                <a:gd name="connsiteY907" fmla="*/ 958376 h 3792573"/>
                <a:gd name="connsiteX908" fmla="*/ 3261068 w 4166715"/>
                <a:gd name="connsiteY908" fmla="*/ 372661 h 3792573"/>
                <a:gd name="connsiteX909" fmla="*/ 3427854 w 4166715"/>
                <a:gd name="connsiteY909" fmla="*/ 115980 h 3792573"/>
                <a:gd name="connsiteX910" fmla="*/ 3570970 w 4166715"/>
                <a:gd name="connsiteY910" fmla="*/ 553357 h 3792573"/>
                <a:gd name="connsiteX911" fmla="*/ 3261068 w 4166715"/>
                <a:gd name="connsiteY911" fmla="*/ 372661 h 3792573"/>
                <a:gd name="connsiteX912" fmla="*/ 3561501 w 4166715"/>
                <a:gd name="connsiteY912" fmla="*/ 564628 h 3792573"/>
                <a:gd name="connsiteX913" fmla="*/ 3237761 w 4166715"/>
                <a:gd name="connsiteY913" fmla="*/ 606802 h 3792573"/>
                <a:gd name="connsiteX914" fmla="*/ 3256698 w 4166715"/>
                <a:gd name="connsiteY914" fmla="*/ 386841 h 3792573"/>
                <a:gd name="connsiteX915" fmla="*/ 3561501 w 4166715"/>
                <a:gd name="connsiteY915" fmla="*/ 564628 h 3792573"/>
                <a:gd name="connsiteX916" fmla="*/ 3251236 w 4166715"/>
                <a:gd name="connsiteY916" fmla="*/ 360664 h 3792573"/>
                <a:gd name="connsiteX917" fmla="*/ 3148906 w 4166715"/>
                <a:gd name="connsiteY917" fmla="*/ 169788 h 3792573"/>
                <a:gd name="connsiteX918" fmla="*/ 3414744 w 4166715"/>
                <a:gd name="connsiteY918" fmla="*/ 109435 h 3792573"/>
                <a:gd name="connsiteX919" fmla="*/ 3251236 w 4166715"/>
                <a:gd name="connsiteY919" fmla="*/ 360664 h 3792573"/>
                <a:gd name="connsiteX920" fmla="*/ 3238854 w 4166715"/>
                <a:gd name="connsiteY920" fmla="*/ 368299 h 3792573"/>
                <a:gd name="connsiteX921" fmla="*/ 2896906 w 4166715"/>
                <a:gd name="connsiteY921" fmla="*/ 390476 h 3792573"/>
                <a:gd name="connsiteX922" fmla="*/ 3136160 w 4166715"/>
                <a:gd name="connsiteY922" fmla="*/ 176332 h 3792573"/>
                <a:gd name="connsiteX923" fmla="*/ 3238854 w 4166715"/>
                <a:gd name="connsiteY923" fmla="*/ 368299 h 3792573"/>
                <a:gd name="connsiteX924" fmla="*/ 3242495 w 4166715"/>
                <a:gd name="connsiteY924" fmla="*/ 382841 h 3792573"/>
                <a:gd name="connsiteX925" fmla="*/ 3223559 w 4166715"/>
                <a:gd name="connsiteY925" fmla="*/ 602803 h 3792573"/>
                <a:gd name="connsiteX926" fmla="*/ 2899455 w 4166715"/>
                <a:gd name="connsiteY926" fmla="*/ 405019 h 3792573"/>
                <a:gd name="connsiteX927" fmla="*/ 3242495 w 4166715"/>
                <a:gd name="connsiteY927" fmla="*/ 382841 h 3792573"/>
                <a:gd name="connsiteX928" fmla="*/ 2308057 w 4166715"/>
                <a:gd name="connsiteY928" fmla="*/ 860212 h 3792573"/>
                <a:gd name="connsiteX929" fmla="*/ 1971935 w 4166715"/>
                <a:gd name="connsiteY929" fmla="*/ 379569 h 3792573"/>
                <a:gd name="connsiteX930" fmla="*/ 2324080 w 4166715"/>
                <a:gd name="connsiteY930" fmla="*/ 364299 h 3792573"/>
                <a:gd name="connsiteX931" fmla="*/ 2308057 w 4166715"/>
                <a:gd name="connsiteY931" fmla="*/ 860212 h 3792573"/>
                <a:gd name="connsiteX932" fmla="*/ 2293854 w 4166715"/>
                <a:gd name="connsiteY932" fmla="*/ 865302 h 3792573"/>
                <a:gd name="connsiteX933" fmla="*/ 1885629 w 4166715"/>
                <a:gd name="connsiteY933" fmla="*/ 688606 h 3792573"/>
                <a:gd name="connsiteX934" fmla="*/ 1961375 w 4166715"/>
                <a:gd name="connsiteY934" fmla="*/ 390113 h 3792573"/>
                <a:gd name="connsiteX935" fmla="*/ 2293854 w 4166715"/>
                <a:gd name="connsiteY935" fmla="*/ 865302 h 3792573"/>
                <a:gd name="connsiteX936" fmla="*/ 1962103 w 4166715"/>
                <a:gd name="connsiteY936" fmla="*/ 1350307 h 3792573"/>
                <a:gd name="connsiteX937" fmla="*/ 1842658 w 4166715"/>
                <a:gd name="connsiteY937" fmla="*/ 775499 h 3792573"/>
                <a:gd name="connsiteX938" fmla="*/ 2302230 w 4166715"/>
                <a:gd name="connsiteY938" fmla="*/ 886752 h 3792573"/>
                <a:gd name="connsiteX939" fmla="*/ 1962103 w 4166715"/>
                <a:gd name="connsiteY939" fmla="*/ 1350307 h 3792573"/>
                <a:gd name="connsiteX940" fmla="*/ 1930057 w 4166715"/>
                <a:gd name="connsiteY940" fmla="*/ 1267413 h 3792573"/>
                <a:gd name="connsiteX941" fmla="*/ 1763271 w 4166715"/>
                <a:gd name="connsiteY941" fmla="*/ 802404 h 3792573"/>
                <a:gd name="connsiteX942" fmla="*/ 1828091 w 4166715"/>
                <a:gd name="connsiteY942" fmla="*/ 775863 h 3792573"/>
                <a:gd name="connsiteX943" fmla="*/ 1930057 w 4166715"/>
                <a:gd name="connsiteY943" fmla="*/ 1267413 h 3792573"/>
                <a:gd name="connsiteX944" fmla="*/ 1940981 w 4166715"/>
                <a:gd name="connsiteY944" fmla="*/ 1341581 h 3792573"/>
                <a:gd name="connsiteX945" fmla="*/ 1487236 w 4166715"/>
                <a:gd name="connsiteY945" fmla="*/ 915111 h 3792573"/>
                <a:gd name="connsiteX946" fmla="*/ 1749433 w 4166715"/>
                <a:gd name="connsiteY946" fmla="*/ 807857 h 3792573"/>
                <a:gd name="connsiteX947" fmla="*/ 1940981 w 4166715"/>
                <a:gd name="connsiteY947" fmla="*/ 1341581 h 3792573"/>
                <a:gd name="connsiteX948" fmla="*/ 1524745 w 4166715"/>
                <a:gd name="connsiteY948" fmla="*/ 884207 h 3792573"/>
                <a:gd name="connsiteX949" fmla="*/ 1729404 w 4166715"/>
                <a:gd name="connsiteY949" fmla="*/ 732234 h 3792573"/>
                <a:gd name="connsiteX950" fmla="*/ 1745427 w 4166715"/>
                <a:gd name="connsiteY950" fmla="*/ 794042 h 3792573"/>
                <a:gd name="connsiteX951" fmla="*/ 1524745 w 4166715"/>
                <a:gd name="connsiteY951" fmla="*/ 884207 h 3792573"/>
                <a:gd name="connsiteX952" fmla="*/ 1473762 w 4166715"/>
                <a:gd name="connsiteY952" fmla="*/ 903840 h 3792573"/>
                <a:gd name="connsiteX953" fmla="*/ 1255265 w 4166715"/>
                <a:gd name="connsiteY953" fmla="*/ 771137 h 3792573"/>
                <a:gd name="connsiteX954" fmla="*/ 1708282 w 4166715"/>
                <a:gd name="connsiteY954" fmla="*/ 729326 h 3792573"/>
                <a:gd name="connsiteX955" fmla="*/ 1473762 w 4166715"/>
                <a:gd name="connsiteY955" fmla="*/ 903840 h 3792573"/>
                <a:gd name="connsiteX956" fmla="*/ 1463930 w 4166715"/>
                <a:gd name="connsiteY956" fmla="*/ 918383 h 3792573"/>
                <a:gd name="connsiteX957" fmla="*/ 1374710 w 4166715"/>
                <a:gd name="connsiteY957" fmla="*/ 1150342 h 3792573"/>
                <a:gd name="connsiteX958" fmla="*/ 1226496 w 4166715"/>
                <a:gd name="connsiteY958" fmla="*/ 885298 h 3792573"/>
                <a:gd name="connsiteX959" fmla="*/ 1463930 w 4166715"/>
                <a:gd name="connsiteY959" fmla="*/ 918383 h 3792573"/>
                <a:gd name="connsiteX960" fmla="*/ 1079739 w 4166715"/>
                <a:gd name="connsiteY960" fmla="*/ 1632803 h 3792573"/>
                <a:gd name="connsiteX961" fmla="*/ 967213 w 4166715"/>
                <a:gd name="connsiteY961" fmla="*/ 1438291 h 3792573"/>
                <a:gd name="connsiteX962" fmla="*/ 934439 w 4166715"/>
                <a:gd name="connsiteY962" fmla="*/ 1245235 h 3792573"/>
                <a:gd name="connsiteX963" fmla="*/ 1361236 w 4166715"/>
                <a:gd name="connsiteY963" fmla="*/ 1177247 h 3792573"/>
                <a:gd name="connsiteX964" fmla="*/ 1079739 w 4166715"/>
                <a:gd name="connsiteY964" fmla="*/ 1632803 h 3792573"/>
                <a:gd name="connsiteX965" fmla="*/ 950826 w 4166715"/>
                <a:gd name="connsiteY965" fmla="*/ 1428111 h 3792573"/>
                <a:gd name="connsiteX966" fmla="*/ 757820 w 4166715"/>
                <a:gd name="connsiteY966" fmla="*/ 1338309 h 3792573"/>
                <a:gd name="connsiteX967" fmla="*/ 920965 w 4166715"/>
                <a:gd name="connsiteY967" fmla="*/ 1250325 h 3792573"/>
                <a:gd name="connsiteX968" fmla="*/ 950826 w 4166715"/>
                <a:gd name="connsiteY968" fmla="*/ 1428111 h 3792573"/>
                <a:gd name="connsiteX969" fmla="*/ 951919 w 4166715"/>
                <a:gd name="connsiteY969" fmla="*/ 1444472 h 3792573"/>
                <a:gd name="connsiteX970" fmla="*/ 951190 w 4166715"/>
                <a:gd name="connsiteY970" fmla="*/ 1448108 h 3792573"/>
                <a:gd name="connsiteX971" fmla="*/ 776028 w 4166715"/>
                <a:gd name="connsiteY971" fmla="*/ 1572813 h 3792573"/>
                <a:gd name="connsiteX972" fmla="*/ 750537 w 4166715"/>
                <a:gd name="connsiteY972" fmla="*/ 1350670 h 3792573"/>
                <a:gd name="connsiteX973" fmla="*/ 951919 w 4166715"/>
                <a:gd name="connsiteY973" fmla="*/ 1444472 h 3792573"/>
                <a:gd name="connsiteX974" fmla="*/ 769109 w 4166715"/>
                <a:gd name="connsiteY974" fmla="*/ 1595718 h 3792573"/>
                <a:gd name="connsiteX975" fmla="*/ 883456 w 4166715"/>
                <a:gd name="connsiteY975" fmla="*/ 1720423 h 3792573"/>
                <a:gd name="connsiteX976" fmla="*/ 859421 w 4166715"/>
                <a:gd name="connsiteY976" fmla="*/ 1759326 h 3792573"/>
                <a:gd name="connsiteX977" fmla="*/ 717034 w 4166715"/>
                <a:gd name="connsiteY977" fmla="*/ 1632803 h 3792573"/>
                <a:gd name="connsiteX978" fmla="*/ 769109 w 4166715"/>
                <a:gd name="connsiteY978" fmla="*/ 1595718 h 3792573"/>
                <a:gd name="connsiteX979" fmla="*/ 896566 w 4166715"/>
                <a:gd name="connsiteY979" fmla="*/ 1726968 h 3792573"/>
                <a:gd name="connsiteX980" fmla="*/ 1046601 w 4166715"/>
                <a:gd name="connsiteY980" fmla="*/ 1726968 h 3792573"/>
                <a:gd name="connsiteX981" fmla="*/ 1036404 w 4166715"/>
                <a:gd name="connsiteY981" fmla="*/ 1758598 h 3792573"/>
                <a:gd name="connsiteX982" fmla="*/ 1036040 w 4166715"/>
                <a:gd name="connsiteY982" fmla="*/ 1760053 h 3792573"/>
                <a:gd name="connsiteX983" fmla="*/ 1027300 w 4166715"/>
                <a:gd name="connsiteY983" fmla="*/ 1869124 h 3792573"/>
                <a:gd name="connsiteX984" fmla="*/ 871075 w 4166715"/>
                <a:gd name="connsiteY984" fmla="*/ 1768051 h 3792573"/>
                <a:gd name="connsiteX985" fmla="*/ 896566 w 4166715"/>
                <a:gd name="connsiteY985" fmla="*/ 1726968 h 3792573"/>
                <a:gd name="connsiteX986" fmla="*/ 1151115 w 4166715"/>
                <a:gd name="connsiteY986" fmla="*/ 1740056 h 3792573"/>
                <a:gd name="connsiteX987" fmla="*/ 1156942 w 4166715"/>
                <a:gd name="connsiteY987" fmla="*/ 1863671 h 3792573"/>
                <a:gd name="connsiteX988" fmla="*/ 1049150 w 4166715"/>
                <a:gd name="connsiteY988" fmla="*/ 1873487 h 3792573"/>
                <a:gd name="connsiteX989" fmla="*/ 1151115 w 4166715"/>
                <a:gd name="connsiteY989" fmla="*/ 1740056 h 3792573"/>
                <a:gd name="connsiteX990" fmla="*/ 1360872 w 4166715"/>
                <a:gd name="connsiteY990" fmla="*/ 1738238 h 3792573"/>
                <a:gd name="connsiteX991" fmla="*/ 1411491 w 4166715"/>
                <a:gd name="connsiteY991" fmla="*/ 1858217 h 3792573"/>
                <a:gd name="connsiteX992" fmla="*/ 1187895 w 4166715"/>
                <a:gd name="connsiteY992" fmla="*/ 1862580 h 3792573"/>
                <a:gd name="connsiteX993" fmla="*/ 1360872 w 4166715"/>
                <a:gd name="connsiteY993" fmla="*/ 1738238 h 3792573"/>
                <a:gd name="connsiteX994" fmla="*/ 1422415 w 4166715"/>
                <a:gd name="connsiteY994" fmla="*/ 1874578 h 3792573"/>
                <a:gd name="connsiteX995" fmla="*/ 1628167 w 4166715"/>
                <a:gd name="connsiteY995" fmla="*/ 2034550 h 3792573"/>
                <a:gd name="connsiteX996" fmla="*/ 1270196 w 4166715"/>
                <a:gd name="connsiteY996" fmla="*/ 1992012 h 3792573"/>
                <a:gd name="connsiteX997" fmla="*/ 1422415 w 4166715"/>
                <a:gd name="connsiteY997" fmla="*/ 1874578 h 3792573"/>
                <a:gd name="connsiteX998" fmla="*/ 1885629 w 4166715"/>
                <a:gd name="connsiteY998" fmla="*/ 1960381 h 3792573"/>
                <a:gd name="connsiteX999" fmla="*/ 2167855 w 4166715"/>
                <a:gd name="connsiteY999" fmla="*/ 2182160 h 3792573"/>
                <a:gd name="connsiteX1000" fmla="*/ 1752346 w 4166715"/>
                <a:gd name="connsiteY1000" fmla="*/ 2128715 h 3792573"/>
                <a:gd name="connsiteX1001" fmla="*/ 1885629 w 4166715"/>
                <a:gd name="connsiteY1001" fmla="*/ 1960381 h 3792573"/>
                <a:gd name="connsiteX1002" fmla="*/ 2995230 w 4166715"/>
                <a:gd name="connsiteY1002" fmla="*/ 2303593 h 3792573"/>
                <a:gd name="connsiteX1003" fmla="*/ 2845195 w 4166715"/>
                <a:gd name="connsiteY1003" fmla="*/ 2399940 h 3792573"/>
                <a:gd name="connsiteX1004" fmla="*/ 2684600 w 4166715"/>
                <a:gd name="connsiteY1004" fmla="*/ 2246149 h 3792573"/>
                <a:gd name="connsiteX1005" fmla="*/ 2995230 w 4166715"/>
                <a:gd name="connsiteY1005" fmla="*/ 2303593 h 3792573"/>
                <a:gd name="connsiteX1006" fmla="*/ 2940241 w 4166715"/>
                <a:gd name="connsiteY1006" fmla="*/ 2750423 h 3792573"/>
                <a:gd name="connsiteX1007" fmla="*/ 3041478 w 4166715"/>
                <a:gd name="connsiteY1007" fmla="*/ 2726791 h 3792573"/>
                <a:gd name="connsiteX1008" fmla="*/ 3039657 w 4166715"/>
                <a:gd name="connsiteY1008" fmla="*/ 2839862 h 3792573"/>
                <a:gd name="connsiteX1009" fmla="*/ 2940241 w 4166715"/>
                <a:gd name="connsiteY1009" fmla="*/ 2750423 h 3792573"/>
                <a:gd name="connsiteX1010" fmla="*/ 3035287 w 4166715"/>
                <a:gd name="connsiteY1010" fmla="*/ 2712975 h 3792573"/>
                <a:gd name="connsiteX1011" fmla="*/ 2934051 w 4166715"/>
                <a:gd name="connsiteY1011" fmla="*/ 2736607 h 3792573"/>
                <a:gd name="connsiteX1012" fmla="*/ 2944247 w 4166715"/>
                <a:gd name="connsiteY1012" fmla="*/ 2682072 h 3792573"/>
                <a:gd name="connsiteX1013" fmla="*/ 2942062 w 4166715"/>
                <a:gd name="connsiteY1013" fmla="*/ 2675527 h 3792573"/>
                <a:gd name="connsiteX1014" fmla="*/ 2885981 w 4166715"/>
                <a:gd name="connsiteY1014" fmla="*/ 2619537 h 3792573"/>
                <a:gd name="connsiteX1015" fmla="*/ 2930409 w 4166715"/>
                <a:gd name="connsiteY1015" fmla="*/ 2597360 h 3792573"/>
                <a:gd name="connsiteX1016" fmla="*/ 3035287 w 4166715"/>
                <a:gd name="connsiteY1016" fmla="*/ 2712975 h 3792573"/>
                <a:gd name="connsiteX1017" fmla="*/ 3053860 w 4166715"/>
                <a:gd name="connsiteY1017" fmla="*/ 2571909 h 3792573"/>
                <a:gd name="connsiteX1018" fmla="*/ 2954079 w 4166715"/>
                <a:gd name="connsiteY1018" fmla="*/ 2488288 h 3792573"/>
                <a:gd name="connsiteX1019" fmla="*/ 3139437 w 4166715"/>
                <a:gd name="connsiteY1019" fmla="*/ 2502104 h 3792573"/>
                <a:gd name="connsiteX1020" fmla="*/ 3053860 w 4166715"/>
                <a:gd name="connsiteY1020" fmla="*/ 2571909 h 3792573"/>
                <a:gd name="connsiteX1021" fmla="*/ 3093918 w 4166715"/>
                <a:gd name="connsiteY1021" fmla="*/ 2367582 h 3792573"/>
                <a:gd name="connsiteX1022" fmla="*/ 3146721 w 4166715"/>
                <a:gd name="connsiteY1022" fmla="*/ 2488288 h 3792573"/>
                <a:gd name="connsiteX1023" fmla="*/ 2943155 w 4166715"/>
                <a:gd name="connsiteY1023" fmla="*/ 2473018 h 3792573"/>
                <a:gd name="connsiteX1024" fmla="*/ 3017808 w 4166715"/>
                <a:gd name="connsiteY1024" fmla="*/ 2311228 h 3792573"/>
                <a:gd name="connsiteX1025" fmla="*/ 3093918 w 4166715"/>
                <a:gd name="connsiteY1025" fmla="*/ 2367582 h 3792573"/>
                <a:gd name="connsiteX1026" fmla="*/ 3026548 w 4166715"/>
                <a:gd name="connsiteY1026" fmla="*/ 2283960 h 3792573"/>
                <a:gd name="connsiteX1027" fmla="*/ 3096467 w 4166715"/>
                <a:gd name="connsiteY1027" fmla="*/ 2029460 h 3792573"/>
                <a:gd name="connsiteX1028" fmla="*/ 3233756 w 4166715"/>
                <a:gd name="connsiteY1028" fmla="*/ 2157801 h 3792573"/>
                <a:gd name="connsiteX1029" fmla="*/ 3026548 w 4166715"/>
                <a:gd name="connsiteY1029" fmla="*/ 2283960 h 3792573"/>
                <a:gd name="connsiteX1030" fmla="*/ 3344096 w 4166715"/>
                <a:gd name="connsiteY1030" fmla="*/ 1920388 h 3792573"/>
                <a:gd name="connsiteX1031" fmla="*/ 3110305 w 4166715"/>
                <a:gd name="connsiteY1031" fmla="*/ 2001828 h 3792573"/>
                <a:gd name="connsiteX1032" fmla="*/ 3234848 w 4166715"/>
                <a:gd name="connsiteY1032" fmla="*/ 1811316 h 3792573"/>
                <a:gd name="connsiteX1033" fmla="*/ 3344096 w 4166715"/>
                <a:gd name="connsiteY1033" fmla="*/ 1920388 h 3792573"/>
                <a:gd name="connsiteX1034" fmla="*/ 3279276 w 4166715"/>
                <a:gd name="connsiteY1034" fmla="*/ 1676431 h 3792573"/>
                <a:gd name="connsiteX1035" fmla="*/ 3227201 w 4166715"/>
                <a:gd name="connsiteY1035" fmla="*/ 1796410 h 3792573"/>
                <a:gd name="connsiteX1036" fmla="*/ 3109212 w 4166715"/>
                <a:gd name="connsiteY1036" fmla="*/ 1977105 h 3792573"/>
                <a:gd name="connsiteX1037" fmla="*/ 3185322 w 4166715"/>
                <a:gd name="connsiteY1037" fmla="*/ 1655708 h 3792573"/>
                <a:gd name="connsiteX1038" fmla="*/ 3279276 w 4166715"/>
                <a:gd name="connsiteY1038" fmla="*/ 1676431 h 3792573"/>
                <a:gd name="connsiteX1039" fmla="*/ 3178767 w 4166715"/>
                <a:gd name="connsiteY1039" fmla="*/ 1637529 h 3792573"/>
                <a:gd name="connsiteX1040" fmla="*/ 2779282 w 4166715"/>
                <a:gd name="connsiteY1040" fmla="*/ 1393572 h 3792573"/>
                <a:gd name="connsiteX1041" fmla="*/ 3072068 w 4166715"/>
                <a:gd name="connsiteY1041" fmla="*/ 1298680 h 3792573"/>
                <a:gd name="connsiteX1042" fmla="*/ 3234120 w 4166715"/>
                <a:gd name="connsiteY1042" fmla="*/ 1575358 h 3792573"/>
                <a:gd name="connsiteX1043" fmla="*/ 3178767 w 4166715"/>
                <a:gd name="connsiteY1043" fmla="*/ 1637529 h 3792573"/>
                <a:gd name="connsiteX1044" fmla="*/ 3456623 w 4166715"/>
                <a:gd name="connsiteY1044" fmla="*/ 1656435 h 3792573"/>
                <a:gd name="connsiteX1045" fmla="*/ 3432588 w 4166715"/>
                <a:gd name="connsiteY1045" fmla="*/ 1760780 h 3792573"/>
                <a:gd name="connsiteX1046" fmla="*/ 3364126 w 4166715"/>
                <a:gd name="connsiteY1046" fmla="*/ 1641165 h 3792573"/>
                <a:gd name="connsiteX1047" fmla="*/ 3361576 w 4166715"/>
                <a:gd name="connsiteY1047" fmla="*/ 1638620 h 3792573"/>
                <a:gd name="connsiteX1048" fmla="*/ 3257062 w 4166715"/>
                <a:gd name="connsiteY1048" fmla="*/ 1576449 h 3792573"/>
                <a:gd name="connsiteX1049" fmla="*/ 3402727 w 4166715"/>
                <a:gd name="connsiteY1049" fmla="*/ 1473194 h 3792573"/>
                <a:gd name="connsiteX1050" fmla="*/ 3392166 w 4166715"/>
                <a:gd name="connsiteY1050" fmla="*/ 1583720 h 3792573"/>
                <a:gd name="connsiteX1051" fmla="*/ 3393987 w 4166715"/>
                <a:gd name="connsiteY1051" fmla="*/ 1589537 h 3792573"/>
                <a:gd name="connsiteX1052" fmla="*/ 3456623 w 4166715"/>
                <a:gd name="connsiteY1052" fmla="*/ 1656435 h 3792573"/>
                <a:gd name="connsiteX1053" fmla="*/ 3484663 w 4166715"/>
                <a:gd name="connsiteY1053" fmla="*/ 1366668 h 3792573"/>
                <a:gd name="connsiteX1054" fmla="*/ 3427125 w 4166715"/>
                <a:gd name="connsiteY1054" fmla="*/ 1429202 h 3792573"/>
                <a:gd name="connsiteX1055" fmla="*/ 3510882 w 4166715"/>
                <a:gd name="connsiteY1055" fmla="*/ 1147070 h 3792573"/>
                <a:gd name="connsiteX1056" fmla="*/ 3515617 w 4166715"/>
                <a:gd name="connsiteY1056" fmla="*/ 1225965 h 3792573"/>
                <a:gd name="connsiteX1057" fmla="*/ 3484663 w 4166715"/>
                <a:gd name="connsiteY1057" fmla="*/ 1366668 h 3792573"/>
                <a:gd name="connsiteX1058" fmla="*/ 3499958 w 4166715"/>
                <a:gd name="connsiteY1058" fmla="*/ 1104169 h 3792573"/>
                <a:gd name="connsiteX1059" fmla="*/ 3099744 w 4166715"/>
                <a:gd name="connsiteY1059" fmla="*/ 1271775 h 3792573"/>
                <a:gd name="connsiteX1060" fmla="*/ 3329530 w 4166715"/>
                <a:gd name="connsiteY1060" fmla="*/ 993643 h 3792573"/>
                <a:gd name="connsiteX1061" fmla="*/ 3499958 w 4166715"/>
                <a:gd name="connsiteY1061" fmla="*/ 1104169 h 3792573"/>
                <a:gd name="connsiteX1062" fmla="*/ 3412559 w 4166715"/>
                <a:gd name="connsiteY1062" fmla="*/ 768955 h 3792573"/>
                <a:gd name="connsiteX1063" fmla="*/ 3409281 w 4166715"/>
                <a:gd name="connsiteY1063" fmla="*/ 772591 h 3792573"/>
                <a:gd name="connsiteX1064" fmla="*/ 3329894 w 4166715"/>
                <a:gd name="connsiteY1064" fmla="*/ 961648 h 3792573"/>
                <a:gd name="connsiteX1065" fmla="*/ 3239946 w 4166715"/>
                <a:gd name="connsiteY1065" fmla="*/ 623890 h 3792573"/>
                <a:gd name="connsiteX1066" fmla="*/ 3583351 w 4166715"/>
                <a:gd name="connsiteY1066" fmla="*/ 674790 h 3792573"/>
                <a:gd name="connsiteX1067" fmla="*/ 3412559 w 4166715"/>
                <a:gd name="connsiteY1067" fmla="*/ 768955 h 3792573"/>
                <a:gd name="connsiteX1068" fmla="*/ 3596096 w 4166715"/>
                <a:gd name="connsiteY1068" fmla="*/ 662428 h 3792573"/>
                <a:gd name="connsiteX1069" fmla="*/ 3282553 w 4166715"/>
                <a:gd name="connsiteY1069" fmla="*/ 615891 h 3792573"/>
                <a:gd name="connsiteX1070" fmla="*/ 3577888 w 4166715"/>
                <a:gd name="connsiteY1070" fmla="*/ 577353 h 3792573"/>
                <a:gd name="connsiteX1071" fmla="*/ 3596096 w 4166715"/>
                <a:gd name="connsiteY1071" fmla="*/ 662428 h 3792573"/>
                <a:gd name="connsiteX1072" fmla="*/ 3589178 w 4166715"/>
                <a:gd name="connsiteY1072" fmla="*/ 555538 h 3792573"/>
                <a:gd name="connsiteX1073" fmla="*/ 3536010 w 4166715"/>
                <a:gd name="connsiteY1073" fmla="*/ 174151 h 3792573"/>
                <a:gd name="connsiteX1074" fmla="*/ 3760333 w 4166715"/>
                <a:gd name="connsiteY1074" fmla="*/ 422471 h 3792573"/>
                <a:gd name="connsiteX1075" fmla="*/ 3589178 w 4166715"/>
                <a:gd name="connsiteY1075" fmla="*/ 555538 h 3792573"/>
                <a:gd name="connsiteX1076" fmla="*/ 3842998 w 4166715"/>
                <a:gd name="connsiteY1076" fmla="*/ 581715 h 3792573"/>
                <a:gd name="connsiteX1077" fmla="*/ 3841906 w 4166715"/>
                <a:gd name="connsiteY1077" fmla="*/ 584260 h 3792573"/>
                <a:gd name="connsiteX1078" fmla="*/ 3810224 w 4166715"/>
                <a:gd name="connsiteY1078" fmla="*/ 691151 h 3792573"/>
                <a:gd name="connsiteX1079" fmla="*/ 3810952 w 4166715"/>
                <a:gd name="connsiteY1079" fmla="*/ 696968 h 3792573"/>
                <a:gd name="connsiteX1080" fmla="*/ 3880143 w 4166715"/>
                <a:gd name="connsiteY1080" fmla="*/ 811129 h 3792573"/>
                <a:gd name="connsiteX1081" fmla="*/ 3844455 w 4166715"/>
                <a:gd name="connsiteY1081" fmla="*/ 1023092 h 3792573"/>
                <a:gd name="connsiteX1082" fmla="*/ 3725738 w 4166715"/>
                <a:gd name="connsiteY1082" fmla="*/ 875845 h 3792573"/>
                <a:gd name="connsiteX1083" fmla="*/ 3790559 w 4166715"/>
                <a:gd name="connsiteY1083" fmla="*/ 590441 h 3792573"/>
                <a:gd name="connsiteX1084" fmla="*/ 3790559 w 4166715"/>
                <a:gd name="connsiteY1084" fmla="*/ 588260 h 3792573"/>
                <a:gd name="connsiteX1085" fmla="*/ 3778906 w 4166715"/>
                <a:gd name="connsiteY1085" fmla="*/ 431197 h 3792573"/>
                <a:gd name="connsiteX1086" fmla="*/ 3955888 w 4166715"/>
                <a:gd name="connsiteY1086" fmla="*/ 437741 h 3792573"/>
                <a:gd name="connsiteX1087" fmla="*/ 3842998 w 4166715"/>
                <a:gd name="connsiteY1087" fmla="*/ 581715 h 3792573"/>
                <a:gd name="connsiteX1088" fmla="*/ 4001408 w 4166715"/>
                <a:gd name="connsiteY1088" fmla="*/ 333759 h 3792573"/>
                <a:gd name="connsiteX1089" fmla="*/ 3965356 w 4166715"/>
                <a:gd name="connsiteY1089" fmla="*/ 423562 h 3792573"/>
                <a:gd name="connsiteX1090" fmla="*/ 3788738 w 4166715"/>
                <a:gd name="connsiteY1090" fmla="*/ 417017 h 3792573"/>
                <a:gd name="connsiteX1091" fmla="*/ 3967541 w 4166715"/>
                <a:gd name="connsiteY1091" fmla="*/ 249410 h 3792573"/>
                <a:gd name="connsiteX1092" fmla="*/ 4001408 w 4166715"/>
                <a:gd name="connsiteY1092" fmla="*/ 333759 h 3792573"/>
                <a:gd name="connsiteX1093" fmla="*/ 4029085 w 4166715"/>
                <a:gd name="connsiteY1093" fmla="*/ 168697 h 3792573"/>
                <a:gd name="connsiteX1094" fmla="*/ 4023258 w 4166715"/>
                <a:gd name="connsiteY1094" fmla="*/ 170879 h 3792573"/>
                <a:gd name="connsiteX1095" fmla="*/ 3975553 w 4166715"/>
                <a:gd name="connsiteY1095" fmla="*/ 220688 h 3792573"/>
                <a:gd name="connsiteX1096" fmla="*/ 3951882 w 4166715"/>
                <a:gd name="connsiteY1096" fmla="*/ 42538 h 3792573"/>
                <a:gd name="connsiteX1097" fmla="*/ 4071692 w 4166715"/>
                <a:gd name="connsiteY1097" fmla="*/ 42538 h 3792573"/>
                <a:gd name="connsiteX1098" fmla="*/ 4108836 w 4166715"/>
                <a:gd name="connsiteY1098" fmla="*/ 175242 h 3792573"/>
                <a:gd name="connsiteX1099" fmla="*/ 4029085 w 4166715"/>
                <a:gd name="connsiteY1099" fmla="*/ 168697 h 3792573"/>
                <a:gd name="connsiteX1100" fmla="*/ 4120853 w 4166715"/>
                <a:gd name="connsiteY1100" fmla="*/ 163971 h 3792573"/>
                <a:gd name="connsiteX1101" fmla="*/ 4089536 w 4166715"/>
                <a:gd name="connsiteY1101" fmla="*/ 51627 h 3792573"/>
                <a:gd name="connsiteX1102" fmla="*/ 4157634 w 4166715"/>
                <a:gd name="connsiteY1102" fmla="*/ 95619 h 3792573"/>
                <a:gd name="connsiteX1103" fmla="*/ 4120853 w 4166715"/>
                <a:gd name="connsiteY1103" fmla="*/ 163971 h 3792573"/>
                <a:gd name="connsiteX1104" fmla="*/ 3112126 w 4166715"/>
                <a:gd name="connsiteY1104" fmla="*/ 178150 h 3792573"/>
                <a:gd name="connsiteX1105" fmla="*/ 2884524 w 4166715"/>
                <a:gd name="connsiteY1105" fmla="*/ 382114 h 3792573"/>
                <a:gd name="connsiteX1106" fmla="*/ 2892900 w 4166715"/>
                <a:gd name="connsiteY1106" fmla="*/ 227960 h 3792573"/>
                <a:gd name="connsiteX1107" fmla="*/ 3112126 w 4166715"/>
                <a:gd name="connsiteY1107" fmla="*/ 178150 h 3792573"/>
                <a:gd name="connsiteX1108" fmla="*/ 2204999 w 4166715"/>
                <a:gd name="connsiteY1108" fmla="*/ 209781 h 3792573"/>
                <a:gd name="connsiteX1109" fmla="*/ 2416577 w 4166715"/>
                <a:gd name="connsiteY1109" fmla="*/ 209781 h 3792573"/>
                <a:gd name="connsiteX1110" fmla="*/ 2434785 w 4166715"/>
                <a:gd name="connsiteY1110" fmla="*/ 253773 h 3792573"/>
                <a:gd name="connsiteX1111" fmla="*/ 2328814 w 4166715"/>
                <a:gd name="connsiteY1111" fmla="*/ 349393 h 3792573"/>
                <a:gd name="connsiteX1112" fmla="*/ 1983225 w 4166715"/>
                <a:gd name="connsiteY1112" fmla="*/ 364299 h 3792573"/>
                <a:gd name="connsiteX1113" fmla="*/ 2204999 w 4166715"/>
                <a:gd name="connsiteY1113" fmla="*/ 209781 h 3792573"/>
                <a:gd name="connsiteX1114" fmla="*/ 1793496 w 4166715"/>
                <a:gd name="connsiteY1114" fmla="*/ 530452 h 3792573"/>
                <a:gd name="connsiteX1115" fmla="*/ 1854311 w 4166715"/>
                <a:gd name="connsiteY1115" fmla="*/ 518090 h 3792573"/>
                <a:gd name="connsiteX1116" fmla="*/ 1859045 w 4166715"/>
                <a:gd name="connsiteY1116" fmla="*/ 514818 h 3792573"/>
                <a:gd name="connsiteX1117" fmla="*/ 1860138 w 4166715"/>
                <a:gd name="connsiteY1117" fmla="*/ 509365 h 3792573"/>
                <a:gd name="connsiteX1118" fmla="*/ 1848849 w 4166715"/>
                <a:gd name="connsiteY1118" fmla="*/ 458101 h 3792573"/>
                <a:gd name="connsiteX1119" fmla="*/ 1946444 w 4166715"/>
                <a:gd name="connsiteY1119" fmla="*/ 390113 h 3792573"/>
                <a:gd name="connsiteX1120" fmla="*/ 1874340 w 4166715"/>
                <a:gd name="connsiteY1120" fmla="*/ 673336 h 3792573"/>
                <a:gd name="connsiteX1121" fmla="*/ 1793496 w 4166715"/>
                <a:gd name="connsiteY1121" fmla="*/ 530452 h 3792573"/>
                <a:gd name="connsiteX1122" fmla="*/ 1879802 w 4166715"/>
                <a:gd name="connsiteY1122" fmla="*/ 702058 h 3792573"/>
                <a:gd name="connsiteX1123" fmla="*/ 2233404 w 4166715"/>
                <a:gd name="connsiteY1123" fmla="*/ 855122 h 3792573"/>
                <a:gd name="connsiteX1124" fmla="*/ 1844479 w 4166715"/>
                <a:gd name="connsiteY1124" fmla="*/ 760957 h 3792573"/>
                <a:gd name="connsiteX1125" fmla="*/ 1879802 w 4166715"/>
                <a:gd name="connsiteY1125" fmla="*/ 702058 h 3792573"/>
                <a:gd name="connsiteX1126" fmla="*/ 1656571 w 4166715"/>
                <a:gd name="connsiteY1126" fmla="*/ 596985 h 3792573"/>
                <a:gd name="connsiteX1127" fmla="*/ 1677329 w 4166715"/>
                <a:gd name="connsiteY1127" fmla="*/ 532633 h 3792573"/>
                <a:gd name="connsiteX1128" fmla="*/ 1822265 w 4166715"/>
                <a:gd name="connsiteY1128" fmla="*/ 762047 h 3792573"/>
                <a:gd name="connsiteX1129" fmla="*/ 1758537 w 4166715"/>
                <a:gd name="connsiteY1129" fmla="*/ 788224 h 3792573"/>
                <a:gd name="connsiteX1130" fmla="*/ 1740329 w 4166715"/>
                <a:gd name="connsiteY1130" fmla="*/ 717691 h 3792573"/>
                <a:gd name="connsiteX1131" fmla="*/ 1740329 w 4166715"/>
                <a:gd name="connsiteY1131" fmla="*/ 717328 h 3792573"/>
                <a:gd name="connsiteX1132" fmla="*/ 1739965 w 4166715"/>
                <a:gd name="connsiteY1132" fmla="*/ 716601 h 3792573"/>
                <a:gd name="connsiteX1133" fmla="*/ 1739600 w 4166715"/>
                <a:gd name="connsiteY1133" fmla="*/ 715510 h 3792573"/>
                <a:gd name="connsiteX1134" fmla="*/ 1739600 w 4166715"/>
                <a:gd name="connsiteY1134" fmla="*/ 715146 h 3792573"/>
                <a:gd name="connsiteX1135" fmla="*/ 1656571 w 4166715"/>
                <a:gd name="connsiteY1135" fmla="*/ 596985 h 3792573"/>
                <a:gd name="connsiteX1136" fmla="*/ 1207196 w 4166715"/>
                <a:gd name="connsiteY1136" fmla="*/ 880208 h 3792573"/>
                <a:gd name="connsiteX1137" fmla="*/ 1361236 w 4166715"/>
                <a:gd name="connsiteY1137" fmla="*/ 1155432 h 3792573"/>
                <a:gd name="connsiteX1138" fmla="*/ 1040046 w 4166715"/>
                <a:gd name="connsiteY1138" fmla="*/ 1060904 h 3792573"/>
                <a:gd name="connsiteX1139" fmla="*/ 988699 w 4166715"/>
                <a:gd name="connsiteY1139" fmla="*/ 742414 h 3792573"/>
                <a:gd name="connsiteX1140" fmla="*/ 1121618 w 4166715"/>
                <a:gd name="connsiteY1140" fmla="*/ 757321 h 3792573"/>
                <a:gd name="connsiteX1141" fmla="*/ 1207196 w 4166715"/>
                <a:gd name="connsiteY1141" fmla="*/ 880208 h 3792573"/>
                <a:gd name="connsiteX1142" fmla="*/ 1022202 w 4166715"/>
                <a:gd name="connsiteY1142" fmla="*/ 1043816 h 3792573"/>
                <a:gd name="connsiteX1143" fmla="*/ 900936 w 4166715"/>
                <a:gd name="connsiteY1143" fmla="*/ 911475 h 3792573"/>
                <a:gd name="connsiteX1144" fmla="*/ 976317 w 4166715"/>
                <a:gd name="connsiteY1144" fmla="*/ 758048 h 3792573"/>
                <a:gd name="connsiteX1145" fmla="*/ 1022202 w 4166715"/>
                <a:gd name="connsiteY1145" fmla="*/ 1043816 h 3792573"/>
                <a:gd name="connsiteX1146" fmla="*/ 890011 w 4166715"/>
                <a:gd name="connsiteY1146" fmla="*/ 900568 h 3792573"/>
                <a:gd name="connsiteX1147" fmla="*/ 779306 w 4166715"/>
                <a:gd name="connsiteY1147" fmla="*/ 798404 h 3792573"/>
                <a:gd name="connsiteX1148" fmla="*/ 966121 w 4166715"/>
                <a:gd name="connsiteY1148" fmla="*/ 745686 h 3792573"/>
                <a:gd name="connsiteX1149" fmla="*/ 890011 w 4166715"/>
                <a:gd name="connsiteY1149" fmla="*/ 900568 h 3792573"/>
                <a:gd name="connsiteX1150" fmla="*/ 908947 w 4166715"/>
                <a:gd name="connsiteY1150" fmla="*/ 991825 h 3792573"/>
                <a:gd name="connsiteX1151" fmla="*/ 902393 w 4166715"/>
                <a:gd name="connsiteY1151" fmla="*/ 934380 h 3792573"/>
                <a:gd name="connsiteX1152" fmla="*/ 999259 w 4166715"/>
                <a:gd name="connsiteY1152" fmla="*/ 1040180 h 3792573"/>
                <a:gd name="connsiteX1153" fmla="*/ 908947 w 4166715"/>
                <a:gd name="connsiteY1153" fmla="*/ 991825 h 3792573"/>
                <a:gd name="connsiteX1154" fmla="*/ 650029 w 4166715"/>
                <a:gd name="connsiteY1154" fmla="*/ 888570 h 3792573"/>
                <a:gd name="connsiteX1155" fmla="*/ 759641 w 4166715"/>
                <a:gd name="connsiteY1155" fmla="*/ 807857 h 3792573"/>
                <a:gd name="connsiteX1156" fmla="*/ 792416 w 4166715"/>
                <a:gd name="connsiteY1156" fmla="*/ 1018729 h 3792573"/>
                <a:gd name="connsiteX1157" fmla="*/ 702832 w 4166715"/>
                <a:gd name="connsiteY1157" fmla="*/ 952195 h 3792573"/>
                <a:gd name="connsiteX1158" fmla="*/ 650029 w 4166715"/>
                <a:gd name="connsiteY1158" fmla="*/ 888570 h 3792573"/>
                <a:gd name="connsiteX1159" fmla="*/ 541873 w 4166715"/>
                <a:gd name="connsiteY1159" fmla="*/ 1056541 h 3792573"/>
                <a:gd name="connsiteX1160" fmla="*/ 681346 w 4166715"/>
                <a:gd name="connsiteY1160" fmla="*/ 975464 h 3792573"/>
                <a:gd name="connsiteX1161" fmla="*/ 584115 w 4166715"/>
                <a:gd name="connsiteY1161" fmla="*/ 1180519 h 3792573"/>
                <a:gd name="connsiteX1162" fmla="*/ 528763 w 4166715"/>
                <a:gd name="connsiteY1162" fmla="*/ 1180519 h 3792573"/>
                <a:gd name="connsiteX1163" fmla="*/ 541873 w 4166715"/>
                <a:gd name="connsiteY1163" fmla="*/ 1056541 h 3792573"/>
                <a:gd name="connsiteX1164" fmla="*/ 833202 w 4166715"/>
                <a:gd name="connsiteY1164" fmla="*/ 1133618 h 3792573"/>
                <a:gd name="connsiteX1165" fmla="*/ 742161 w 4166715"/>
                <a:gd name="connsiteY1165" fmla="*/ 1261959 h 3792573"/>
                <a:gd name="connsiteX1166" fmla="*/ 696641 w 4166715"/>
                <a:gd name="connsiteY1166" fmla="*/ 1184518 h 3792573"/>
                <a:gd name="connsiteX1167" fmla="*/ 690450 w 4166715"/>
                <a:gd name="connsiteY1167" fmla="*/ 1180882 h 3792573"/>
                <a:gd name="connsiteX1168" fmla="*/ 600138 w 4166715"/>
                <a:gd name="connsiteY1168" fmla="*/ 1180882 h 3792573"/>
                <a:gd name="connsiteX1169" fmla="*/ 700647 w 4166715"/>
                <a:gd name="connsiteY1169" fmla="*/ 968556 h 3792573"/>
                <a:gd name="connsiteX1170" fmla="*/ 796421 w 4166715"/>
                <a:gd name="connsiteY1170" fmla="*/ 1039816 h 3792573"/>
                <a:gd name="connsiteX1171" fmla="*/ 833202 w 4166715"/>
                <a:gd name="connsiteY1171" fmla="*/ 1133618 h 3792573"/>
                <a:gd name="connsiteX1172" fmla="*/ 806982 w 4166715"/>
                <a:gd name="connsiteY1172" fmla="*/ 1016548 h 3792573"/>
                <a:gd name="connsiteX1173" fmla="*/ 775664 w 4166715"/>
                <a:gd name="connsiteY1173" fmla="*/ 814402 h 3792573"/>
                <a:gd name="connsiteX1174" fmla="*/ 882728 w 4166715"/>
                <a:gd name="connsiteY1174" fmla="*/ 913657 h 3792573"/>
                <a:gd name="connsiteX1175" fmla="*/ 806982 w 4166715"/>
                <a:gd name="connsiteY1175" fmla="*/ 1016548 h 3792573"/>
                <a:gd name="connsiteX1176" fmla="*/ 904942 w 4166715"/>
                <a:gd name="connsiteY1176" fmla="*/ 1006004 h 3792573"/>
                <a:gd name="connsiteX1177" fmla="*/ 1016011 w 4166715"/>
                <a:gd name="connsiteY1177" fmla="*/ 1065630 h 3792573"/>
                <a:gd name="connsiteX1178" fmla="*/ 921329 w 4166715"/>
                <a:gd name="connsiteY1178" fmla="*/ 1101987 h 3792573"/>
                <a:gd name="connsiteX1179" fmla="*/ 877265 w 4166715"/>
                <a:gd name="connsiteY1179" fmla="*/ 1055814 h 3792573"/>
                <a:gd name="connsiteX1180" fmla="*/ 904942 w 4166715"/>
                <a:gd name="connsiteY1180" fmla="*/ 1006004 h 3792573"/>
                <a:gd name="connsiteX1181" fmla="*/ 929341 w 4166715"/>
                <a:gd name="connsiteY1181" fmla="*/ 1114349 h 3792573"/>
                <a:gd name="connsiteX1182" fmla="*/ 1014554 w 4166715"/>
                <a:gd name="connsiteY1182" fmla="*/ 1081627 h 3792573"/>
                <a:gd name="connsiteX1183" fmla="*/ 958473 w 4166715"/>
                <a:gd name="connsiteY1183" fmla="*/ 1166703 h 3792573"/>
                <a:gd name="connsiteX1184" fmla="*/ 929341 w 4166715"/>
                <a:gd name="connsiteY1184" fmla="*/ 1114349 h 3792573"/>
                <a:gd name="connsiteX1185" fmla="*/ 964300 w 4166715"/>
                <a:gd name="connsiteY1185" fmla="*/ 1184518 h 3792573"/>
                <a:gd name="connsiteX1186" fmla="*/ 1036404 w 4166715"/>
                <a:gd name="connsiteY1186" fmla="*/ 1075083 h 3792573"/>
                <a:gd name="connsiteX1187" fmla="*/ 1343028 w 4166715"/>
                <a:gd name="connsiteY1187" fmla="*/ 1165249 h 3792573"/>
                <a:gd name="connsiteX1188" fmla="*/ 939901 w 4166715"/>
                <a:gd name="connsiteY1188" fmla="*/ 1229601 h 3792573"/>
                <a:gd name="connsiteX1189" fmla="*/ 964300 w 4166715"/>
                <a:gd name="connsiteY1189" fmla="*/ 1184518 h 3792573"/>
                <a:gd name="connsiteX1190" fmla="*/ 636554 w 4166715"/>
                <a:gd name="connsiteY1190" fmla="*/ 1317585 h 3792573"/>
                <a:gd name="connsiteX1191" fmla="*/ 734878 w 4166715"/>
                <a:gd name="connsiteY1191" fmla="*/ 1344490 h 3792573"/>
                <a:gd name="connsiteX1192" fmla="*/ 760734 w 4166715"/>
                <a:gd name="connsiteY1192" fmla="*/ 1568450 h 3792573"/>
                <a:gd name="connsiteX1193" fmla="*/ 560445 w 4166715"/>
                <a:gd name="connsiteY1193" fmla="*/ 1392118 h 3792573"/>
                <a:gd name="connsiteX1194" fmla="*/ 636554 w 4166715"/>
                <a:gd name="connsiteY1194" fmla="*/ 1317585 h 3792573"/>
                <a:gd name="connsiteX1195" fmla="*/ 431167 w 4166715"/>
                <a:gd name="connsiteY1195" fmla="*/ 1433929 h 3792573"/>
                <a:gd name="connsiteX1196" fmla="*/ 383826 w 4166715"/>
                <a:gd name="connsiteY1196" fmla="*/ 1368849 h 3792573"/>
                <a:gd name="connsiteX1197" fmla="*/ 429711 w 4166715"/>
                <a:gd name="connsiteY1197" fmla="*/ 1303406 h 3792573"/>
                <a:gd name="connsiteX1198" fmla="*/ 477052 w 4166715"/>
                <a:gd name="connsiteY1198" fmla="*/ 1385937 h 3792573"/>
                <a:gd name="connsiteX1199" fmla="*/ 431167 w 4166715"/>
                <a:gd name="connsiteY1199" fmla="*/ 1433929 h 3792573"/>
                <a:gd name="connsiteX1200" fmla="*/ 293514 w 4166715"/>
                <a:gd name="connsiteY1200" fmla="*/ 1443018 h 3792573"/>
                <a:gd name="connsiteX1201" fmla="*/ 239254 w 4166715"/>
                <a:gd name="connsiteY1201" fmla="*/ 1436474 h 3792573"/>
                <a:gd name="connsiteX1202" fmla="*/ 372901 w 4166715"/>
                <a:gd name="connsiteY1202" fmla="*/ 1377938 h 3792573"/>
                <a:gd name="connsiteX1203" fmla="*/ 416965 w 4166715"/>
                <a:gd name="connsiteY1203" fmla="*/ 1438655 h 3792573"/>
                <a:gd name="connsiteX1204" fmla="*/ 293514 w 4166715"/>
                <a:gd name="connsiteY1204" fmla="*/ 1443018 h 3792573"/>
                <a:gd name="connsiteX1205" fmla="*/ 350687 w 4166715"/>
                <a:gd name="connsiteY1205" fmla="*/ 1188154 h 3792573"/>
                <a:gd name="connsiteX1206" fmla="*/ 421699 w 4166715"/>
                <a:gd name="connsiteY1206" fmla="*/ 1289954 h 3792573"/>
                <a:gd name="connsiteX1207" fmla="*/ 375086 w 4166715"/>
                <a:gd name="connsiteY1207" fmla="*/ 1356488 h 3792573"/>
                <a:gd name="connsiteX1208" fmla="*/ 324104 w 4166715"/>
                <a:gd name="connsiteY1208" fmla="*/ 1286318 h 3792573"/>
                <a:gd name="connsiteX1209" fmla="*/ 350687 w 4166715"/>
                <a:gd name="connsiteY1209" fmla="*/ 1188154 h 3792573"/>
                <a:gd name="connsiteX1210" fmla="*/ 257098 w 4166715"/>
                <a:gd name="connsiteY1210" fmla="*/ 1325220 h 3792573"/>
                <a:gd name="connsiteX1211" fmla="*/ 313907 w 4166715"/>
                <a:gd name="connsiteY1211" fmla="*/ 1296862 h 3792573"/>
                <a:gd name="connsiteX1212" fmla="*/ 363797 w 4166715"/>
                <a:gd name="connsiteY1212" fmla="*/ 1365940 h 3792573"/>
                <a:gd name="connsiteX1213" fmla="*/ 214491 w 4166715"/>
                <a:gd name="connsiteY1213" fmla="*/ 1431384 h 3792573"/>
                <a:gd name="connsiteX1214" fmla="*/ 187179 w 4166715"/>
                <a:gd name="connsiteY1214" fmla="*/ 1388482 h 3792573"/>
                <a:gd name="connsiteX1215" fmla="*/ 257098 w 4166715"/>
                <a:gd name="connsiteY1215" fmla="*/ 1325220 h 3792573"/>
                <a:gd name="connsiteX1216" fmla="*/ 352873 w 4166715"/>
                <a:gd name="connsiteY1216" fmla="*/ 1498281 h 3792573"/>
                <a:gd name="connsiteX1217" fmla="*/ 310266 w 4166715"/>
                <a:gd name="connsiteY1217" fmla="*/ 1456834 h 3792573"/>
                <a:gd name="connsiteX1218" fmla="*/ 428982 w 4166715"/>
                <a:gd name="connsiteY1218" fmla="*/ 1452471 h 3792573"/>
                <a:gd name="connsiteX1219" fmla="*/ 466491 w 4166715"/>
                <a:gd name="connsiteY1219" fmla="*/ 1468831 h 3792573"/>
                <a:gd name="connsiteX1220" fmla="*/ 474138 w 4166715"/>
                <a:gd name="connsiteY1220" fmla="*/ 1467741 h 3792573"/>
                <a:gd name="connsiteX1221" fmla="*/ 542237 w 4166715"/>
                <a:gd name="connsiteY1221" fmla="*/ 1408115 h 3792573"/>
                <a:gd name="connsiteX1222" fmla="*/ 542237 w 4166715"/>
                <a:gd name="connsiteY1222" fmla="*/ 1610625 h 3792573"/>
                <a:gd name="connsiteX1223" fmla="*/ 437722 w 4166715"/>
                <a:gd name="connsiteY1223" fmla="*/ 1655344 h 3792573"/>
                <a:gd name="connsiteX1224" fmla="*/ 437722 w 4166715"/>
                <a:gd name="connsiteY1224" fmla="*/ 1576449 h 3792573"/>
                <a:gd name="connsiteX1225" fmla="*/ 435173 w 4166715"/>
                <a:gd name="connsiteY1225" fmla="*/ 1570995 h 3792573"/>
                <a:gd name="connsiteX1226" fmla="*/ 352873 w 4166715"/>
                <a:gd name="connsiteY1226" fmla="*/ 1498281 h 3792573"/>
                <a:gd name="connsiteX1227" fmla="*/ 386375 w 4166715"/>
                <a:gd name="connsiteY1227" fmla="*/ 1858581 h 3792573"/>
                <a:gd name="connsiteX1228" fmla="*/ 245809 w 4166715"/>
                <a:gd name="connsiteY1228" fmla="*/ 1691701 h 3792573"/>
                <a:gd name="connsiteX1229" fmla="*/ 431532 w 4166715"/>
                <a:gd name="connsiteY1229" fmla="*/ 1673523 h 3792573"/>
                <a:gd name="connsiteX1230" fmla="*/ 432624 w 4166715"/>
                <a:gd name="connsiteY1230" fmla="*/ 1673159 h 3792573"/>
                <a:gd name="connsiteX1231" fmla="*/ 433716 w 4166715"/>
                <a:gd name="connsiteY1231" fmla="*/ 1672795 h 3792573"/>
                <a:gd name="connsiteX1232" fmla="*/ 533133 w 4166715"/>
                <a:gd name="connsiteY1232" fmla="*/ 1630258 h 3792573"/>
                <a:gd name="connsiteX1233" fmla="*/ 458844 w 4166715"/>
                <a:gd name="connsiteY1233" fmla="*/ 1761507 h 3792573"/>
                <a:gd name="connsiteX1234" fmla="*/ 386375 w 4166715"/>
                <a:gd name="connsiteY1234" fmla="*/ 1858581 h 3792573"/>
                <a:gd name="connsiteX1235" fmla="*/ 768017 w 4166715"/>
                <a:gd name="connsiteY1235" fmla="*/ 1816770 h 3792573"/>
                <a:gd name="connsiteX1236" fmla="*/ 679890 w 4166715"/>
                <a:gd name="connsiteY1236" fmla="*/ 1688065 h 3792573"/>
                <a:gd name="connsiteX1237" fmla="*/ 706838 w 4166715"/>
                <a:gd name="connsiteY1237" fmla="*/ 1643710 h 3792573"/>
                <a:gd name="connsiteX1238" fmla="*/ 848496 w 4166715"/>
                <a:gd name="connsiteY1238" fmla="*/ 1769506 h 3792573"/>
                <a:gd name="connsiteX1239" fmla="*/ 768017 w 4166715"/>
                <a:gd name="connsiteY1239" fmla="*/ 1816770 h 3792573"/>
                <a:gd name="connsiteX1240" fmla="*/ 1186439 w 4166715"/>
                <a:gd name="connsiteY1240" fmla="*/ 1877123 h 3792573"/>
                <a:gd name="connsiteX1241" fmla="*/ 1400566 w 4166715"/>
                <a:gd name="connsiteY1241" fmla="*/ 1873124 h 3792573"/>
                <a:gd name="connsiteX1242" fmla="*/ 1251624 w 4166715"/>
                <a:gd name="connsiteY1242" fmla="*/ 1988376 h 3792573"/>
                <a:gd name="connsiteX1243" fmla="*/ 1245069 w 4166715"/>
                <a:gd name="connsiteY1243" fmla="*/ 1922933 h 3792573"/>
                <a:gd name="connsiteX1244" fmla="*/ 1242156 w 4166715"/>
                <a:gd name="connsiteY1244" fmla="*/ 1917843 h 3792573"/>
                <a:gd name="connsiteX1245" fmla="*/ 1186439 w 4166715"/>
                <a:gd name="connsiteY1245" fmla="*/ 1877123 h 3792573"/>
                <a:gd name="connsiteX1246" fmla="*/ 957745 w 4166715"/>
                <a:gd name="connsiteY1246" fmla="*/ 1958927 h 3792573"/>
                <a:gd name="connsiteX1247" fmla="*/ 1002537 w 4166715"/>
                <a:gd name="connsiteY1247" fmla="*/ 2012008 h 3792573"/>
                <a:gd name="connsiteX1248" fmla="*/ 1045144 w 4166715"/>
                <a:gd name="connsiteY1248" fmla="*/ 2128351 h 3792573"/>
                <a:gd name="connsiteX1249" fmla="*/ 888919 w 4166715"/>
                <a:gd name="connsiteY1249" fmla="*/ 2037822 h 3792573"/>
                <a:gd name="connsiteX1250" fmla="*/ 957745 w 4166715"/>
                <a:gd name="connsiteY1250" fmla="*/ 1958927 h 3792573"/>
                <a:gd name="connsiteX1251" fmla="*/ 677705 w 4166715"/>
                <a:gd name="connsiteY1251" fmla="*/ 1950201 h 3792573"/>
                <a:gd name="connsiteX1252" fmla="*/ 556439 w 4166715"/>
                <a:gd name="connsiteY1252" fmla="*/ 1877487 h 3792573"/>
                <a:gd name="connsiteX1253" fmla="*/ 662774 w 4166715"/>
                <a:gd name="connsiteY1253" fmla="*/ 1877487 h 3792573"/>
                <a:gd name="connsiteX1254" fmla="*/ 677705 w 4166715"/>
                <a:gd name="connsiteY1254" fmla="*/ 1950201 h 3792573"/>
                <a:gd name="connsiteX1255" fmla="*/ 105971 w 4166715"/>
                <a:gd name="connsiteY1255" fmla="*/ 2116717 h 3792573"/>
                <a:gd name="connsiteX1256" fmla="*/ 251271 w 4166715"/>
                <a:gd name="connsiteY1256" fmla="*/ 2161800 h 3792573"/>
                <a:gd name="connsiteX1257" fmla="*/ 21121 w 4166715"/>
                <a:gd name="connsiteY1257" fmla="*/ 2447568 h 3792573"/>
                <a:gd name="connsiteX1258" fmla="*/ 14566 w 4166715"/>
                <a:gd name="connsiteY1258" fmla="*/ 2294140 h 3792573"/>
                <a:gd name="connsiteX1259" fmla="*/ 105971 w 4166715"/>
                <a:gd name="connsiteY1259" fmla="*/ 2116717 h 3792573"/>
                <a:gd name="connsiteX1260" fmla="*/ 31318 w 4166715"/>
                <a:gd name="connsiteY1260" fmla="*/ 2479198 h 3792573"/>
                <a:gd name="connsiteX1261" fmla="*/ 273485 w 4166715"/>
                <a:gd name="connsiteY1261" fmla="*/ 2545005 h 3792573"/>
                <a:gd name="connsiteX1262" fmla="*/ 236341 w 4166715"/>
                <a:gd name="connsiteY1262" fmla="*/ 2712248 h 3792573"/>
                <a:gd name="connsiteX1263" fmla="*/ 127457 w 4166715"/>
                <a:gd name="connsiteY1263" fmla="*/ 2627172 h 3792573"/>
                <a:gd name="connsiteX1264" fmla="*/ 31318 w 4166715"/>
                <a:gd name="connsiteY1264" fmla="*/ 2479198 h 3792573"/>
                <a:gd name="connsiteX1265" fmla="*/ 474867 w 4166715"/>
                <a:gd name="connsiteY1265" fmla="*/ 2734426 h 3792573"/>
                <a:gd name="connsiteX1266" fmla="*/ 264381 w 4166715"/>
                <a:gd name="connsiteY1266" fmla="*/ 2719520 h 3792573"/>
                <a:gd name="connsiteX1267" fmla="*/ 624901 w 4166715"/>
                <a:gd name="connsiteY1267" fmla="*/ 2499195 h 3792573"/>
                <a:gd name="connsiteX1268" fmla="*/ 658040 w 4166715"/>
                <a:gd name="connsiteY1268" fmla="*/ 2734063 h 3792573"/>
                <a:gd name="connsiteX1269" fmla="*/ 474867 w 4166715"/>
                <a:gd name="connsiteY1269" fmla="*/ 2734426 h 3792573"/>
                <a:gd name="connsiteX1270" fmla="*/ 668965 w 4166715"/>
                <a:gd name="connsiteY1270" fmla="*/ 2753695 h 3792573"/>
                <a:gd name="connsiteX1271" fmla="*/ 766560 w 4166715"/>
                <a:gd name="connsiteY1271" fmla="*/ 2842044 h 3792573"/>
                <a:gd name="connsiteX1272" fmla="*/ 624537 w 4166715"/>
                <a:gd name="connsiteY1272" fmla="*/ 2856586 h 3792573"/>
                <a:gd name="connsiteX1273" fmla="*/ 668965 w 4166715"/>
                <a:gd name="connsiteY1273" fmla="*/ 2753695 h 3792573"/>
                <a:gd name="connsiteX1274" fmla="*/ 765468 w 4166715"/>
                <a:gd name="connsiteY1274" fmla="*/ 3178348 h 3792573"/>
                <a:gd name="connsiteX1275" fmla="*/ 814994 w 4166715"/>
                <a:gd name="connsiteY1275" fmla="*/ 3077638 h 3792573"/>
                <a:gd name="connsiteX1276" fmla="*/ 945364 w 4166715"/>
                <a:gd name="connsiteY1276" fmla="*/ 3310688 h 3792573"/>
                <a:gd name="connsiteX1277" fmla="*/ 745075 w 4166715"/>
                <a:gd name="connsiteY1277" fmla="*/ 3291418 h 3792573"/>
                <a:gd name="connsiteX1278" fmla="*/ 765468 w 4166715"/>
                <a:gd name="connsiteY1278" fmla="*/ 3178348 h 3792573"/>
                <a:gd name="connsiteX1279" fmla="*/ 786953 w 4166715"/>
                <a:gd name="connsiteY1279" fmla="*/ 3527377 h 3792573"/>
                <a:gd name="connsiteX1280" fmla="*/ 1001809 w 4166715"/>
                <a:gd name="connsiteY1280" fmla="*/ 3477204 h 3792573"/>
                <a:gd name="connsiteX1281" fmla="*/ 870346 w 4166715"/>
                <a:gd name="connsiteY1281" fmla="*/ 3618997 h 3792573"/>
                <a:gd name="connsiteX1282" fmla="*/ 786953 w 4166715"/>
                <a:gd name="connsiteY1282" fmla="*/ 3527377 h 3792573"/>
                <a:gd name="connsiteX1283" fmla="*/ 877994 w 4166715"/>
                <a:gd name="connsiteY1283" fmla="*/ 3641902 h 3792573"/>
                <a:gd name="connsiteX1284" fmla="*/ 1083381 w 4166715"/>
                <a:gd name="connsiteY1284" fmla="*/ 3743339 h 3792573"/>
                <a:gd name="connsiteX1285" fmla="*/ 880179 w 4166715"/>
                <a:gd name="connsiteY1285" fmla="*/ 3780423 h 3792573"/>
                <a:gd name="connsiteX1286" fmla="*/ 877994 w 4166715"/>
                <a:gd name="connsiteY1286" fmla="*/ 3641902 h 3792573"/>
                <a:gd name="connsiteX1287" fmla="*/ 1668589 w 4166715"/>
                <a:gd name="connsiteY1287" fmla="*/ 2534098 h 3792573"/>
                <a:gd name="connsiteX1288" fmla="*/ 1666040 w 4166715"/>
                <a:gd name="connsiteY1288" fmla="*/ 2537370 h 3792573"/>
                <a:gd name="connsiteX1289" fmla="*/ 1651109 w 4166715"/>
                <a:gd name="connsiteY1289" fmla="*/ 2571182 h 3792573"/>
                <a:gd name="connsiteX1290" fmla="*/ 1536034 w 4166715"/>
                <a:gd name="connsiteY1290" fmla="*/ 2571182 h 3792573"/>
                <a:gd name="connsiteX1291" fmla="*/ 1410398 w 4166715"/>
                <a:gd name="connsiteY1291" fmla="*/ 2430116 h 3792573"/>
                <a:gd name="connsiteX1292" fmla="*/ 1408577 w 4166715"/>
                <a:gd name="connsiteY1292" fmla="*/ 2336315 h 3792573"/>
                <a:gd name="connsiteX1293" fmla="*/ 1408213 w 4166715"/>
                <a:gd name="connsiteY1293" fmla="*/ 2334860 h 3792573"/>
                <a:gd name="connsiteX1294" fmla="*/ 1408213 w 4166715"/>
                <a:gd name="connsiteY1294" fmla="*/ 2334133 h 3792573"/>
                <a:gd name="connsiteX1295" fmla="*/ 1406756 w 4166715"/>
                <a:gd name="connsiteY1295" fmla="*/ 2331588 h 3792573"/>
                <a:gd name="connsiteX1296" fmla="*/ 1406756 w 4166715"/>
                <a:gd name="connsiteY1296" fmla="*/ 2331588 h 3792573"/>
                <a:gd name="connsiteX1297" fmla="*/ 1251260 w 4166715"/>
                <a:gd name="connsiteY1297" fmla="*/ 2154892 h 3792573"/>
                <a:gd name="connsiteX1298" fmla="*/ 1370340 w 4166715"/>
                <a:gd name="connsiteY1298" fmla="*/ 2239604 h 3792573"/>
                <a:gd name="connsiteX1299" fmla="*/ 1479225 w 4166715"/>
                <a:gd name="connsiteY1299" fmla="*/ 2387942 h 3792573"/>
                <a:gd name="connsiteX1300" fmla="*/ 1489421 w 4166715"/>
                <a:gd name="connsiteY1300" fmla="*/ 2389760 h 3792573"/>
                <a:gd name="connsiteX1301" fmla="*/ 1693716 w 4166715"/>
                <a:gd name="connsiteY1301" fmla="*/ 2247603 h 3792573"/>
                <a:gd name="connsiteX1302" fmla="*/ 1495976 w 4166715"/>
                <a:gd name="connsiteY1302" fmla="*/ 2494832 h 3792573"/>
                <a:gd name="connsiteX1303" fmla="*/ 1495976 w 4166715"/>
                <a:gd name="connsiteY1303" fmla="*/ 2503921 h 3792573"/>
                <a:gd name="connsiteX1304" fmla="*/ 1501803 w 4166715"/>
                <a:gd name="connsiteY1304" fmla="*/ 2506830 h 3792573"/>
                <a:gd name="connsiteX1305" fmla="*/ 1504716 w 4166715"/>
                <a:gd name="connsiteY1305" fmla="*/ 2506103 h 3792573"/>
                <a:gd name="connsiteX1306" fmla="*/ 1754895 w 4166715"/>
                <a:gd name="connsiteY1306" fmla="*/ 2398849 h 3792573"/>
                <a:gd name="connsiteX1307" fmla="*/ 1752710 w 4166715"/>
                <a:gd name="connsiteY1307" fmla="*/ 2478471 h 3792573"/>
                <a:gd name="connsiteX1308" fmla="*/ 1668589 w 4166715"/>
                <a:gd name="connsiteY1308" fmla="*/ 2534098 h 3792573"/>
                <a:gd name="connsiteX1309" fmla="*/ 1390005 w 4166715"/>
                <a:gd name="connsiteY1309" fmla="*/ 2240695 h 3792573"/>
                <a:gd name="connsiteX1310" fmla="*/ 1705733 w 4166715"/>
                <a:gd name="connsiteY1310" fmla="*/ 2221426 h 3792573"/>
                <a:gd name="connsiteX1311" fmla="*/ 1487236 w 4166715"/>
                <a:gd name="connsiteY1311" fmla="*/ 2373763 h 3792573"/>
                <a:gd name="connsiteX1312" fmla="*/ 1390005 w 4166715"/>
                <a:gd name="connsiteY1312" fmla="*/ 2240695 h 3792573"/>
                <a:gd name="connsiteX1313" fmla="*/ 1713745 w 4166715"/>
                <a:gd name="connsiteY1313" fmla="*/ 2206156 h 3792573"/>
                <a:gd name="connsiteX1314" fmla="*/ 1400566 w 4166715"/>
                <a:gd name="connsiteY1314" fmla="*/ 2225425 h 3792573"/>
                <a:gd name="connsiteX1315" fmla="*/ 1586288 w 4166715"/>
                <a:gd name="connsiteY1315" fmla="*/ 2088358 h 3792573"/>
                <a:gd name="connsiteX1316" fmla="*/ 1713745 w 4166715"/>
                <a:gd name="connsiteY1316" fmla="*/ 2206156 h 3792573"/>
                <a:gd name="connsiteX1317" fmla="*/ 1585560 w 4166715"/>
                <a:gd name="connsiteY1317" fmla="*/ 2071271 h 3792573"/>
                <a:gd name="connsiteX1318" fmla="*/ 1306976 w 4166715"/>
                <a:gd name="connsiteY1318" fmla="*/ 2011281 h 3792573"/>
                <a:gd name="connsiteX1319" fmla="*/ 1628531 w 4166715"/>
                <a:gd name="connsiteY1319" fmla="*/ 2049456 h 3792573"/>
                <a:gd name="connsiteX1320" fmla="*/ 1585560 w 4166715"/>
                <a:gd name="connsiteY1320" fmla="*/ 2071271 h 3792573"/>
                <a:gd name="connsiteX1321" fmla="*/ 2372514 w 4166715"/>
                <a:gd name="connsiteY1321" fmla="*/ 2616629 h 3792573"/>
                <a:gd name="connsiteX1322" fmla="*/ 2219930 w 4166715"/>
                <a:gd name="connsiteY1322" fmla="*/ 2459929 h 3792573"/>
                <a:gd name="connsiteX1323" fmla="*/ 2432964 w 4166715"/>
                <a:gd name="connsiteY1323" fmla="*/ 2424663 h 3792573"/>
                <a:gd name="connsiteX1324" fmla="*/ 2426409 w 4166715"/>
                <a:gd name="connsiteY1324" fmla="*/ 2554094 h 3792573"/>
                <a:gd name="connsiteX1325" fmla="*/ 2372514 w 4166715"/>
                <a:gd name="connsiteY1325" fmla="*/ 2616629 h 3792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</a:cxnLst>
              <a:rect l="l" t="t" r="r" b="b"/>
              <a:pathLst>
                <a:path w="4166715" h="3792573">
                  <a:moveTo>
                    <a:pt x="2866681" y="2618810"/>
                  </a:moveTo>
                  <a:cubicBezTo>
                    <a:pt x="2866681" y="2619537"/>
                    <a:pt x="2867045" y="2620264"/>
                    <a:pt x="2867409" y="2620992"/>
                  </a:cubicBezTo>
                  <a:cubicBezTo>
                    <a:pt x="2867409" y="2620992"/>
                    <a:pt x="2867409" y="2620992"/>
                    <a:pt x="2867409" y="2620992"/>
                  </a:cubicBezTo>
                  <a:cubicBezTo>
                    <a:pt x="2867773" y="2621719"/>
                    <a:pt x="2868137" y="2622446"/>
                    <a:pt x="2868865" y="2622810"/>
                  </a:cubicBezTo>
                  <a:cubicBezTo>
                    <a:pt x="2868865" y="2622810"/>
                    <a:pt x="2868865" y="2622810"/>
                    <a:pt x="2868865" y="2622810"/>
                  </a:cubicBezTo>
                  <a:lnTo>
                    <a:pt x="2929317" y="2683162"/>
                  </a:lnTo>
                  <a:lnTo>
                    <a:pt x="2918027" y="2744970"/>
                  </a:lnTo>
                  <a:cubicBezTo>
                    <a:pt x="2918027" y="2744970"/>
                    <a:pt x="2918027" y="2744970"/>
                    <a:pt x="2918027" y="2744970"/>
                  </a:cubicBezTo>
                  <a:cubicBezTo>
                    <a:pt x="2918027" y="2744970"/>
                    <a:pt x="2918027" y="2744970"/>
                    <a:pt x="2918027" y="2745333"/>
                  </a:cubicBezTo>
                  <a:cubicBezTo>
                    <a:pt x="2918027" y="2746060"/>
                    <a:pt x="2918027" y="2746788"/>
                    <a:pt x="2918027" y="2747878"/>
                  </a:cubicBezTo>
                  <a:cubicBezTo>
                    <a:pt x="2918027" y="2747878"/>
                    <a:pt x="2918027" y="2748242"/>
                    <a:pt x="2918027" y="2748242"/>
                  </a:cubicBezTo>
                  <a:cubicBezTo>
                    <a:pt x="2918027" y="2748242"/>
                    <a:pt x="2918027" y="2748242"/>
                    <a:pt x="2918027" y="2748606"/>
                  </a:cubicBezTo>
                  <a:cubicBezTo>
                    <a:pt x="2918391" y="2749332"/>
                    <a:pt x="2918391" y="2750060"/>
                    <a:pt x="2918756" y="2750423"/>
                  </a:cubicBezTo>
                  <a:cubicBezTo>
                    <a:pt x="2918756" y="2750423"/>
                    <a:pt x="2918756" y="2750423"/>
                    <a:pt x="2918756" y="2750423"/>
                  </a:cubicBezTo>
                  <a:cubicBezTo>
                    <a:pt x="2919120" y="2750787"/>
                    <a:pt x="2919484" y="2751514"/>
                    <a:pt x="2919848" y="2751878"/>
                  </a:cubicBezTo>
                  <a:lnTo>
                    <a:pt x="3041478" y="2860949"/>
                  </a:lnTo>
                  <a:cubicBezTo>
                    <a:pt x="3043663" y="2862767"/>
                    <a:pt x="3046577" y="2863494"/>
                    <a:pt x="3049126" y="2862040"/>
                  </a:cubicBezTo>
                  <a:cubicBezTo>
                    <a:pt x="3051675" y="2860949"/>
                    <a:pt x="3053495" y="2858404"/>
                    <a:pt x="3053495" y="2855495"/>
                  </a:cubicBezTo>
                  <a:lnTo>
                    <a:pt x="3056045" y="2716975"/>
                  </a:lnTo>
                  <a:cubicBezTo>
                    <a:pt x="3056045" y="2716611"/>
                    <a:pt x="3056045" y="2716248"/>
                    <a:pt x="3056045" y="2715884"/>
                  </a:cubicBezTo>
                  <a:cubicBezTo>
                    <a:pt x="3056045" y="2715520"/>
                    <a:pt x="3056045" y="2715157"/>
                    <a:pt x="3056045" y="2715157"/>
                  </a:cubicBezTo>
                  <a:cubicBezTo>
                    <a:pt x="3056045" y="2715157"/>
                    <a:pt x="3056045" y="2714793"/>
                    <a:pt x="3055680" y="2714793"/>
                  </a:cubicBezTo>
                  <a:cubicBezTo>
                    <a:pt x="3055680" y="2714430"/>
                    <a:pt x="3055316" y="2713702"/>
                    <a:pt x="3054952" y="2713339"/>
                  </a:cubicBezTo>
                  <a:cubicBezTo>
                    <a:pt x="3054588" y="2712975"/>
                    <a:pt x="3054588" y="2712612"/>
                    <a:pt x="3054224" y="2712248"/>
                  </a:cubicBezTo>
                  <a:cubicBezTo>
                    <a:pt x="3054224" y="2712248"/>
                    <a:pt x="3054224" y="2711885"/>
                    <a:pt x="3053860" y="2711885"/>
                  </a:cubicBezTo>
                  <a:lnTo>
                    <a:pt x="2939149" y="2585361"/>
                  </a:lnTo>
                  <a:lnTo>
                    <a:pt x="2939149" y="2494469"/>
                  </a:lnTo>
                  <a:lnTo>
                    <a:pt x="3048762" y="2586452"/>
                  </a:lnTo>
                  <a:cubicBezTo>
                    <a:pt x="3051311" y="2588634"/>
                    <a:pt x="3055316" y="2588634"/>
                    <a:pt x="3058230" y="2586452"/>
                  </a:cubicBezTo>
                  <a:lnTo>
                    <a:pt x="3162744" y="2501376"/>
                  </a:lnTo>
                  <a:cubicBezTo>
                    <a:pt x="3162744" y="2501376"/>
                    <a:pt x="3162744" y="2501376"/>
                    <a:pt x="3162744" y="2501376"/>
                  </a:cubicBezTo>
                  <a:cubicBezTo>
                    <a:pt x="3163108" y="2501013"/>
                    <a:pt x="3163108" y="2501013"/>
                    <a:pt x="3163473" y="2500649"/>
                  </a:cubicBezTo>
                  <a:cubicBezTo>
                    <a:pt x="3163837" y="2500286"/>
                    <a:pt x="3164201" y="2499922"/>
                    <a:pt x="3164565" y="2499558"/>
                  </a:cubicBezTo>
                  <a:cubicBezTo>
                    <a:pt x="3164565" y="2499195"/>
                    <a:pt x="3164929" y="2498831"/>
                    <a:pt x="3164929" y="2498831"/>
                  </a:cubicBezTo>
                  <a:cubicBezTo>
                    <a:pt x="3165293" y="2498468"/>
                    <a:pt x="3165293" y="2497741"/>
                    <a:pt x="3165293" y="2497377"/>
                  </a:cubicBezTo>
                  <a:cubicBezTo>
                    <a:pt x="3165293" y="2497377"/>
                    <a:pt x="3165293" y="2497013"/>
                    <a:pt x="3165293" y="2497013"/>
                  </a:cubicBezTo>
                  <a:cubicBezTo>
                    <a:pt x="3165293" y="2497013"/>
                    <a:pt x="3165293" y="2496650"/>
                    <a:pt x="3165293" y="2496650"/>
                  </a:cubicBezTo>
                  <a:cubicBezTo>
                    <a:pt x="3165293" y="2495923"/>
                    <a:pt x="3165293" y="2495559"/>
                    <a:pt x="3164929" y="2494832"/>
                  </a:cubicBezTo>
                  <a:cubicBezTo>
                    <a:pt x="3164929" y="2494469"/>
                    <a:pt x="3164929" y="2494105"/>
                    <a:pt x="3164565" y="2494105"/>
                  </a:cubicBezTo>
                  <a:cubicBezTo>
                    <a:pt x="3164565" y="2494105"/>
                    <a:pt x="3164565" y="2493741"/>
                    <a:pt x="3164565" y="2493741"/>
                  </a:cubicBezTo>
                  <a:lnTo>
                    <a:pt x="3106299" y="2360310"/>
                  </a:lnTo>
                  <a:cubicBezTo>
                    <a:pt x="3105935" y="2359220"/>
                    <a:pt x="3104842" y="2358129"/>
                    <a:pt x="3104114" y="2357402"/>
                  </a:cubicBezTo>
                  <a:lnTo>
                    <a:pt x="3027640" y="2300685"/>
                  </a:lnTo>
                  <a:lnTo>
                    <a:pt x="3249415" y="2165436"/>
                  </a:lnTo>
                  <a:cubicBezTo>
                    <a:pt x="3249779" y="2165072"/>
                    <a:pt x="3250507" y="2164709"/>
                    <a:pt x="3250872" y="2164345"/>
                  </a:cubicBezTo>
                  <a:cubicBezTo>
                    <a:pt x="3250872" y="2164345"/>
                    <a:pt x="3250872" y="2164345"/>
                    <a:pt x="3250872" y="2164345"/>
                  </a:cubicBezTo>
                  <a:cubicBezTo>
                    <a:pt x="3250872" y="2164345"/>
                    <a:pt x="3250872" y="2164345"/>
                    <a:pt x="3250872" y="2164345"/>
                  </a:cubicBezTo>
                  <a:cubicBezTo>
                    <a:pt x="3251236" y="2163981"/>
                    <a:pt x="3251964" y="2163254"/>
                    <a:pt x="3251964" y="2162527"/>
                  </a:cubicBezTo>
                  <a:lnTo>
                    <a:pt x="3364126" y="1926569"/>
                  </a:lnTo>
                  <a:lnTo>
                    <a:pt x="3364126" y="1926569"/>
                  </a:lnTo>
                  <a:lnTo>
                    <a:pt x="3364126" y="1926569"/>
                  </a:lnTo>
                  <a:cubicBezTo>
                    <a:pt x="3364490" y="1925842"/>
                    <a:pt x="3364854" y="1925114"/>
                    <a:pt x="3364854" y="1924024"/>
                  </a:cubicBezTo>
                  <a:cubicBezTo>
                    <a:pt x="3364854" y="1923660"/>
                    <a:pt x="3364854" y="1923660"/>
                    <a:pt x="3364854" y="1923297"/>
                  </a:cubicBezTo>
                  <a:cubicBezTo>
                    <a:pt x="3364854" y="1922569"/>
                    <a:pt x="3364854" y="1921842"/>
                    <a:pt x="3364490" y="1921479"/>
                  </a:cubicBezTo>
                  <a:cubicBezTo>
                    <a:pt x="3364490" y="1921479"/>
                    <a:pt x="3364490" y="1921115"/>
                    <a:pt x="3364490" y="1921115"/>
                  </a:cubicBezTo>
                  <a:cubicBezTo>
                    <a:pt x="3364490" y="1921115"/>
                    <a:pt x="3364490" y="1920752"/>
                    <a:pt x="3364126" y="1920752"/>
                  </a:cubicBezTo>
                  <a:cubicBezTo>
                    <a:pt x="3363761" y="1920024"/>
                    <a:pt x="3363397" y="1919661"/>
                    <a:pt x="3363033" y="1918934"/>
                  </a:cubicBezTo>
                  <a:cubicBezTo>
                    <a:pt x="3363033" y="1918934"/>
                    <a:pt x="3362669" y="1918570"/>
                    <a:pt x="3362669" y="1918570"/>
                  </a:cubicBezTo>
                  <a:cubicBezTo>
                    <a:pt x="3362669" y="1918570"/>
                    <a:pt x="3362669" y="1918570"/>
                    <a:pt x="3362669" y="1918570"/>
                  </a:cubicBezTo>
                  <a:lnTo>
                    <a:pt x="3242131" y="1798228"/>
                  </a:lnTo>
                  <a:lnTo>
                    <a:pt x="3296027" y="1674250"/>
                  </a:lnTo>
                  <a:cubicBezTo>
                    <a:pt x="3296756" y="1672432"/>
                    <a:pt x="3296756" y="1669887"/>
                    <a:pt x="3295663" y="1668069"/>
                  </a:cubicBezTo>
                  <a:cubicBezTo>
                    <a:pt x="3294571" y="1666251"/>
                    <a:pt x="3292750" y="1664797"/>
                    <a:pt x="3290929" y="1664433"/>
                  </a:cubicBezTo>
                  <a:lnTo>
                    <a:pt x="3193698" y="1642983"/>
                  </a:lnTo>
                  <a:lnTo>
                    <a:pt x="3244680" y="1586265"/>
                  </a:lnTo>
                  <a:lnTo>
                    <a:pt x="3352108" y="1650254"/>
                  </a:lnTo>
                  <a:lnTo>
                    <a:pt x="3428946" y="1784412"/>
                  </a:lnTo>
                  <a:cubicBezTo>
                    <a:pt x="3430403" y="1786957"/>
                    <a:pt x="3433316" y="1788411"/>
                    <a:pt x="3436230" y="1788048"/>
                  </a:cubicBezTo>
                  <a:cubicBezTo>
                    <a:pt x="3439143" y="1787684"/>
                    <a:pt x="3441692" y="1785503"/>
                    <a:pt x="3442420" y="1782594"/>
                  </a:cubicBezTo>
                  <a:lnTo>
                    <a:pt x="3471553" y="1656435"/>
                  </a:lnTo>
                  <a:cubicBezTo>
                    <a:pt x="3471918" y="1654253"/>
                    <a:pt x="3471553" y="1651708"/>
                    <a:pt x="3469733" y="1649890"/>
                  </a:cubicBezTo>
                  <a:lnTo>
                    <a:pt x="3406368" y="1581902"/>
                  </a:lnTo>
                  <a:lnTo>
                    <a:pt x="3418022" y="1461196"/>
                  </a:lnTo>
                  <a:lnTo>
                    <a:pt x="3496680" y="1375757"/>
                  </a:lnTo>
                  <a:cubicBezTo>
                    <a:pt x="3497409" y="1374666"/>
                    <a:pt x="3498137" y="1373576"/>
                    <a:pt x="3498501" y="1372485"/>
                  </a:cubicBezTo>
                  <a:lnTo>
                    <a:pt x="3530183" y="1229237"/>
                  </a:lnTo>
                  <a:cubicBezTo>
                    <a:pt x="3530183" y="1228510"/>
                    <a:pt x="3530547" y="1227783"/>
                    <a:pt x="3530183" y="1227056"/>
                  </a:cubicBezTo>
                  <a:lnTo>
                    <a:pt x="3522900" y="1105623"/>
                  </a:lnTo>
                  <a:cubicBezTo>
                    <a:pt x="3522900" y="1105623"/>
                    <a:pt x="3522900" y="1105259"/>
                    <a:pt x="3522900" y="1105259"/>
                  </a:cubicBezTo>
                  <a:cubicBezTo>
                    <a:pt x="3522900" y="1104169"/>
                    <a:pt x="3522536" y="1103442"/>
                    <a:pt x="3522172" y="1102714"/>
                  </a:cubicBezTo>
                  <a:cubicBezTo>
                    <a:pt x="3522172" y="1102714"/>
                    <a:pt x="3522172" y="1102351"/>
                    <a:pt x="3522172" y="1102351"/>
                  </a:cubicBezTo>
                  <a:cubicBezTo>
                    <a:pt x="3521808" y="1101624"/>
                    <a:pt x="3521444" y="1101260"/>
                    <a:pt x="3520715" y="1100533"/>
                  </a:cubicBezTo>
                  <a:cubicBezTo>
                    <a:pt x="3520351" y="1100533"/>
                    <a:pt x="3520351" y="1100169"/>
                    <a:pt x="3519987" y="1100169"/>
                  </a:cubicBezTo>
                  <a:cubicBezTo>
                    <a:pt x="3519987" y="1100169"/>
                    <a:pt x="3519987" y="1099806"/>
                    <a:pt x="3519623" y="1099806"/>
                  </a:cubicBezTo>
                  <a:lnTo>
                    <a:pt x="3337542" y="981645"/>
                  </a:lnTo>
                  <a:lnTo>
                    <a:pt x="3421663" y="780953"/>
                  </a:lnTo>
                  <a:lnTo>
                    <a:pt x="3609206" y="677698"/>
                  </a:lnTo>
                  <a:cubicBezTo>
                    <a:pt x="3609206" y="677698"/>
                    <a:pt x="3609570" y="677335"/>
                    <a:pt x="3609570" y="677335"/>
                  </a:cubicBezTo>
                  <a:cubicBezTo>
                    <a:pt x="3609935" y="677335"/>
                    <a:pt x="3609935" y="676971"/>
                    <a:pt x="3610299" y="676608"/>
                  </a:cubicBezTo>
                  <a:cubicBezTo>
                    <a:pt x="3610663" y="676244"/>
                    <a:pt x="3611027" y="675881"/>
                    <a:pt x="3611391" y="675517"/>
                  </a:cubicBezTo>
                  <a:cubicBezTo>
                    <a:pt x="3611755" y="675153"/>
                    <a:pt x="3611755" y="675153"/>
                    <a:pt x="3611755" y="674790"/>
                  </a:cubicBezTo>
                  <a:cubicBezTo>
                    <a:pt x="3612119" y="674063"/>
                    <a:pt x="3612119" y="673699"/>
                    <a:pt x="3612483" y="672972"/>
                  </a:cubicBezTo>
                  <a:cubicBezTo>
                    <a:pt x="3612483" y="672972"/>
                    <a:pt x="3612483" y="672608"/>
                    <a:pt x="3612483" y="672608"/>
                  </a:cubicBezTo>
                  <a:cubicBezTo>
                    <a:pt x="3612483" y="672608"/>
                    <a:pt x="3612483" y="672608"/>
                    <a:pt x="3612483" y="672608"/>
                  </a:cubicBezTo>
                  <a:cubicBezTo>
                    <a:pt x="3612483" y="671881"/>
                    <a:pt x="3612483" y="670791"/>
                    <a:pt x="3612483" y="670063"/>
                  </a:cubicBezTo>
                  <a:lnTo>
                    <a:pt x="3591727" y="572626"/>
                  </a:lnTo>
                  <a:lnTo>
                    <a:pt x="3764703" y="438104"/>
                  </a:lnTo>
                  <a:lnTo>
                    <a:pt x="3775628" y="588623"/>
                  </a:lnTo>
                  <a:lnTo>
                    <a:pt x="3710079" y="876572"/>
                  </a:lnTo>
                  <a:cubicBezTo>
                    <a:pt x="3709715" y="878754"/>
                    <a:pt x="3710079" y="880935"/>
                    <a:pt x="3711536" y="882753"/>
                  </a:cubicBezTo>
                  <a:lnTo>
                    <a:pt x="3842998" y="1045270"/>
                  </a:lnTo>
                  <a:cubicBezTo>
                    <a:pt x="3844819" y="1047451"/>
                    <a:pt x="3847732" y="1048542"/>
                    <a:pt x="3850645" y="1047815"/>
                  </a:cubicBezTo>
                  <a:cubicBezTo>
                    <a:pt x="3853559" y="1047088"/>
                    <a:pt x="3855380" y="1044906"/>
                    <a:pt x="3856108" y="1041998"/>
                  </a:cubicBezTo>
                  <a:lnTo>
                    <a:pt x="3895073" y="811493"/>
                  </a:lnTo>
                  <a:cubicBezTo>
                    <a:pt x="3895437" y="809675"/>
                    <a:pt x="3895073" y="807857"/>
                    <a:pt x="3893981" y="806403"/>
                  </a:cubicBezTo>
                  <a:lnTo>
                    <a:pt x="3825154" y="692605"/>
                  </a:lnTo>
                  <a:lnTo>
                    <a:pt x="3855380" y="590078"/>
                  </a:lnTo>
                  <a:lnTo>
                    <a:pt x="3975917" y="435923"/>
                  </a:lnTo>
                  <a:cubicBezTo>
                    <a:pt x="3976282" y="435559"/>
                    <a:pt x="3976282" y="435196"/>
                    <a:pt x="3976646" y="434832"/>
                  </a:cubicBezTo>
                  <a:cubicBezTo>
                    <a:pt x="3976646" y="434832"/>
                    <a:pt x="3977010" y="434469"/>
                    <a:pt x="3977010" y="434469"/>
                  </a:cubicBezTo>
                  <a:cubicBezTo>
                    <a:pt x="3977010" y="434469"/>
                    <a:pt x="3977010" y="434469"/>
                    <a:pt x="3977010" y="434469"/>
                  </a:cubicBezTo>
                  <a:lnTo>
                    <a:pt x="4015975" y="337395"/>
                  </a:lnTo>
                  <a:cubicBezTo>
                    <a:pt x="4016703" y="335577"/>
                    <a:pt x="4016703" y="333759"/>
                    <a:pt x="4015975" y="331941"/>
                  </a:cubicBezTo>
                  <a:lnTo>
                    <a:pt x="3978831" y="239230"/>
                  </a:lnTo>
                  <a:lnTo>
                    <a:pt x="4031634" y="184331"/>
                  </a:lnTo>
                  <a:lnTo>
                    <a:pt x="4118304" y="191239"/>
                  </a:lnTo>
                  <a:cubicBezTo>
                    <a:pt x="4118304" y="191239"/>
                    <a:pt x="4118668" y="191239"/>
                    <a:pt x="4118668" y="191239"/>
                  </a:cubicBezTo>
                  <a:cubicBezTo>
                    <a:pt x="4118668" y="191239"/>
                    <a:pt x="4119032" y="191239"/>
                    <a:pt x="4119032" y="191239"/>
                  </a:cubicBezTo>
                  <a:cubicBezTo>
                    <a:pt x="4119397" y="191239"/>
                    <a:pt x="4119761" y="191239"/>
                    <a:pt x="4120125" y="191239"/>
                  </a:cubicBezTo>
                  <a:cubicBezTo>
                    <a:pt x="4120489" y="191239"/>
                    <a:pt x="4120853" y="191239"/>
                    <a:pt x="4120853" y="191239"/>
                  </a:cubicBezTo>
                  <a:cubicBezTo>
                    <a:pt x="4120853" y="191239"/>
                    <a:pt x="4120853" y="191239"/>
                    <a:pt x="4121217" y="191239"/>
                  </a:cubicBezTo>
                  <a:cubicBezTo>
                    <a:pt x="4121217" y="191239"/>
                    <a:pt x="4121582" y="191239"/>
                    <a:pt x="4121582" y="191239"/>
                  </a:cubicBezTo>
                  <a:cubicBezTo>
                    <a:pt x="4122310" y="190875"/>
                    <a:pt x="4123038" y="190512"/>
                    <a:pt x="4123403" y="190148"/>
                  </a:cubicBezTo>
                  <a:cubicBezTo>
                    <a:pt x="4123403" y="190148"/>
                    <a:pt x="4123767" y="189785"/>
                    <a:pt x="4123767" y="189785"/>
                  </a:cubicBezTo>
                  <a:cubicBezTo>
                    <a:pt x="4124495" y="189421"/>
                    <a:pt x="4124859" y="188694"/>
                    <a:pt x="4125223" y="187967"/>
                  </a:cubicBezTo>
                  <a:cubicBezTo>
                    <a:pt x="4125223" y="187967"/>
                    <a:pt x="4125223" y="187967"/>
                    <a:pt x="4125223" y="187603"/>
                  </a:cubicBezTo>
                  <a:cubicBezTo>
                    <a:pt x="4125223" y="187603"/>
                    <a:pt x="4125223" y="187603"/>
                    <a:pt x="4125223" y="187603"/>
                  </a:cubicBezTo>
                  <a:lnTo>
                    <a:pt x="4174021" y="97801"/>
                  </a:lnTo>
                  <a:cubicBezTo>
                    <a:pt x="4175842" y="94529"/>
                    <a:pt x="4174749" y="90166"/>
                    <a:pt x="4171472" y="88348"/>
                  </a:cubicBezTo>
                  <a:lnTo>
                    <a:pt x="4081524" y="30176"/>
                  </a:lnTo>
                  <a:cubicBezTo>
                    <a:pt x="4081524" y="30176"/>
                    <a:pt x="4081524" y="30176"/>
                    <a:pt x="4081160" y="30176"/>
                  </a:cubicBezTo>
                  <a:cubicBezTo>
                    <a:pt x="4081160" y="30176"/>
                    <a:pt x="4080796" y="30176"/>
                    <a:pt x="4080432" y="29813"/>
                  </a:cubicBezTo>
                  <a:cubicBezTo>
                    <a:pt x="4079703" y="29449"/>
                    <a:pt x="4079339" y="29449"/>
                    <a:pt x="4078611" y="29086"/>
                  </a:cubicBezTo>
                  <a:cubicBezTo>
                    <a:pt x="4078247" y="29086"/>
                    <a:pt x="4078247" y="29086"/>
                    <a:pt x="4077883" y="29086"/>
                  </a:cubicBezTo>
                  <a:cubicBezTo>
                    <a:pt x="4077518" y="29086"/>
                    <a:pt x="4077518" y="29086"/>
                    <a:pt x="4077154" y="29086"/>
                  </a:cubicBezTo>
                  <a:lnTo>
                    <a:pt x="3944235" y="29086"/>
                  </a:lnTo>
                  <a:lnTo>
                    <a:pt x="3637975" y="0"/>
                  </a:lnTo>
                  <a:cubicBezTo>
                    <a:pt x="3637975" y="0"/>
                    <a:pt x="3637611" y="0"/>
                    <a:pt x="3637611" y="0"/>
                  </a:cubicBezTo>
                  <a:cubicBezTo>
                    <a:pt x="3637247" y="0"/>
                    <a:pt x="3637247" y="0"/>
                    <a:pt x="3636883" y="0"/>
                  </a:cubicBezTo>
                  <a:cubicBezTo>
                    <a:pt x="3636519" y="0"/>
                    <a:pt x="3636154" y="0"/>
                    <a:pt x="3635426" y="364"/>
                  </a:cubicBezTo>
                  <a:cubicBezTo>
                    <a:pt x="3635062" y="364"/>
                    <a:pt x="3635062" y="364"/>
                    <a:pt x="3634698" y="727"/>
                  </a:cubicBezTo>
                  <a:cubicBezTo>
                    <a:pt x="3634333" y="1091"/>
                    <a:pt x="3633605" y="1091"/>
                    <a:pt x="3633241" y="1454"/>
                  </a:cubicBezTo>
                  <a:cubicBezTo>
                    <a:pt x="3633241" y="1454"/>
                    <a:pt x="3632877" y="1454"/>
                    <a:pt x="3632877" y="1818"/>
                  </a:cubicBezTo>
                  <a:cubicBezTo>
                    <a:pt x="3632877" y="1818"/>
                    <a:pt x="3632877" y="1818"/>
                    <a:pt x="3632877" y="1818"/>
                  </a:cubicBezTo>
                  <a:cubicBezTo>
                    <a:pt x="3632513" y="2181"/>
                    <a:pt x="3631784" y="2545"/>
                    <a:pt x="3631420" y="3272"/>
                  </a:cubicBezTo>
                  <a:lnTo>
                    <a:pt x="3523264" y="143975"/>
                  </a:lnTo>
                  <a:lnTo>
                    <a:pt x="3434045" y="93802"/>
                  </a:lnTo>
                  <a:cubicBezTo>
                    <a:pt x="3433681" y="93438"/>
                    <a:pt x="3432952" y="93438"/>
                    <a:pt x="3432588" y="93438"/>
                  </a:cubicBezTo>
                  <a:cubicBezTo>
                    <a:pt x="3432224" y="93438"/>
                    <a:pt x="3431860" y="93074"/>
                    <a:pt x="3431860" y="93074"/>
                  </a:cubicBezTo>
                  <a:cubicBezTo>
                    <a:pt x="3431131" y="93074"/>
                    <a:pt x="3430767" y="93074"/>
                    <a:pt x="3430039" y="93074"/>
                  </a:cubicBezTo>
                  <a:cubicBezTo>
                    <a:pt x="3429675" y="93074"/>
                    <a:pt x="3429310" y="93074"/>
                    <a:pt x="3429310" y="93074"/>
                  </a:cubicBezTo>
                  <a:cubicBezTo>
                    <a:pt x="3429310" y="93074"/>
                    <a:pt x="3429310" y="93074"/>
                    <a:pt x="3429310" y="93074"/>
                  </a:cubicBezTo>
                  <a:lnTo>
                    <a:pt x="2884889" y="216689"/>
                  </a:lnTo>
                  <a:cubicBezTo>
                    <a:pt x="2881611" y="217416"/>
                    <a:pt x="2879427" y="220325"/>
                    <a:pt x="2879062" y="223233"/>
                  </a:cubicBezTo>
                  <a:lnTo>
                    <a:pt x="2871415" y="364663"/>
                  </a:lnTo>
                  <a:lnTo>
                    <a:pt x="2832449" y="257409"/>
                  </a:lnTo>
                  <a:cubicBezTo>
                    <a:pt x="2832449" y="257409"/>
                    <a:pt x="2832449" y="257409"/>
                    <a:pt x="2832449" y="257409"/>
                  </a:cubicBezTo>
                  <a:cubicBezTo>
                    <a:pt x="2832085" y="256682"/>
                    <a:pt x="2831721" y="255955"/>
                    <a:pt x="2831357" y="255591"/>
                  </a:cubicBezTo>
                  <a:cubicBezTo>
                    <a:pt x="2831357" y="255591"/>
                    <a:pt x="2831357" y="255591"/>
                    <a:pt x="2831357" y="255591"/>
                  </a:cubicBezTo>
                  <a:cubicBezTo>
                    <a:pt x="2831357" y="255591"/>
                    <a:pt x="2831357" y="255591"/>
                    <a:pt x="2830993" y="255591"/>
                  </a:cubicBezTo>
                  <a:cubicBezTo>
                    <a:pt x="2830629" y="255228"/>
                    <a:pt x="2830265" y="254501"/>
                    <a:pt x="2829536" y="254137"/>
                  </a:cubicBezTo>
                  <a:cubicBezTo>
                    <a:pt x="2829536" y="254137"/>
                    <a:pt x="2829172" y="253773"/>
                    <a:pt x="2828808" y="253773"/>
                  </a:cubicBezTo>
                  <a:cubicBezTo>
                    <a:pt x="2828444" y="253410"/>
                    <a:pt x="2828080" y="253410"/>
                    <a:pt x="2827351" y="253046"/>
                  </a:cubicBezTo>
                  <a:cubicBezTo>
                    <a:pt x="2826987" y="253046"/>
                    <a:pt x="2826987" y="253046"/>
                    <a:pt x="2826623" y="253046"/>
                  </a:cubicBezTo>
                  <a:cubicBezTo>
                    <a:pt x="2826259" y="253046"/>
                    <a:pt x="2825531" y="252683"/>
                    <a:pt x="2825166" y="252683"/>
                  </a:cubicBezTo>
                  <a:cubicBezTo>
                    <a:pt x="2825166" y="252683"/>
                    <a:pt x="2825166" y="252683"/>
                    <a:pt x="2824802" y="252683"/>
                  </a:cubicBezTo>
                  <a:lnTo>
                    <a:pt x="2447894" y="250138"/>
                  </a:lnTo>
                  <a:lnTo>
                    <a:pt x="2427866" y="201055"/>
                  </a:lnTo>
                  <a:cubicBezTo>
                    <a:pt x="2426773" y="198147"/>
                    <a:pt x="2424224" y="196693"/>
                    <a:pt x="2420947" y="196693"/>
                  </a:cubicBezTo>
                  <a:lnTo>
                    <a:pt x="2202086" y="196693"/>
                  </a:lnTo>
                  <a:cubicBezTo>
                    <a:pt x="2200629" y="196693"/>
                    <a:pt x="2199172" y="197056"/>
                    <a:pt x="2198080" y="198147"/>
                  </a:cubicBezTo>
                  <a:lnTo>
                    <a:pt x="1954091" y="368299"/>
                  </a:lnTo>
                  <a:cubicBezTo>
                    <a:pt x="1954091" y="368299"/>
                    <a:pt x="1954091" y="368299"/>
                    <a:pt x="1953727" y="368299"/>
                  </a:cubicBezTo>
                  <a:cubicBezTo>
                    <a:pt x="1953727" y="368299"/>
                    <a:pt x="1953363" y="368662"/>
                    <a:pt x="1953363" y="368662"/>
                  </a:cubicBezTo>
                  <a:lnTo>
                    <a:pt x="1835739" y="450466"/>
                  </a:lnTo>
                  <a:cubicBezTo>
                    <a:pt x="1833190" y="452284"/>
                    <a:pt x="1832097" y="455192"/>
                    <a:pt x="1832826" y="458101"/>
                  </a:cubicBezTo>
                  <a:lnTo>
                    <a:pt x="1843386" y="506820"/>
                  </a:lnTo>
                  <a:lnTo>
                    <a:pt x="1780022" y="519908"/>
                  </a:lnTo>
                  <a:cubicBezTo>
                    <a:pt x="1777837" y="520272"/>
                    <a:pt x="1775652" y="522090"/>
                    <a:pt x="1774924" y="523907"/>
                  </a:cubicBezTo>
                  <a:cubicBezTo>
                    <a:pt x="1773832" y="526089"/>
                    <a:pt x="1774196" y="528634"/>
                    <a:pt x="1775288" y="530452"/>
                  </a:cubicBezTo>
                  <a:lnTo>
                    <a:pt x="1868149" y="694059"/>
                  </a:lnTo>
                  <a:lnTo>
                    <a:pt x="1832826" y="752958"/>
                  </a:lnTo>
                  <a:lnTo>
                    <a:pt x="1680970" y="513000"/>
                  </a:lnTo>
                  <a:cubicBezTo>
                    <a:pt x="1679514" y="510455"/>
                    <a:pt x="1676600" y="509365"/>
                    <a:pt x="1674051" y="509728"/>
                  </a:cubicBezTo>
                  <a:cubicBezTo>
                    <a:pt x="1671138" y="510092"/>
                    <a:pt x="1668953" y="511910"/>
                    <a:pt x="1667860" y="514818"/>
                  </a:cubicBezTo>
                  <a:lnTo>
                    <a:pt x="1641641" y="595895"/>
                  </a:lnTo>
                  <a:cubicBezTo>
                    <a:pt x="1640912" y="598076"/>
                    <a:pt x="1641277" y="600258"/>
                    <a:pt x="1642733" y="602439"/>
                  </a:cubicBezTo>
                  <a:lnTo>
                    <a:pt x="1720664" y="713692"/>
                  </a:lnTo>
                  <a:lnTo>
                    <a:pt x="1232323" y="758775"/>
                  </a:lnTo>
                  <a:cubicBezTo>
                    <a:pt x="1231959" y="758775"/>
                    <a:pt x="1231959" y="758775"/>
                    <a:pt x="1231595" y="758775"/>
                  </a:cubicBezTo>
                  <a:cubicBezTo>
                    <a:pt x="1231231" y="758775"/>
                    <a:pt x="1230866" y="758775"/>
                    <a:pt x="1230502" y="759139"/>
                  </a:cubicBezTo>
                  <a:cubicBezTo>
                    <a:pt x="1230138" y="759139"/>
                    <a:pt x="1229410" y="759502"/>
                    <a:pt x="1229045" y="759866"/>
                  </a:cubicBezTo>
                  <a:cubicBezTo>
                    <a:pt x="1228681" y="759866"/>
                    <a:pt x="1228317" y="760229"/>
                    <a:pt x="1228317" y="760229"/>
                  </a:cubicBezTo>
                  <a:cubicBezTo>
                    <a:pt x="1227953" y="760593"/>
                    <a:pt x="1227225" y="761320"/>
                    <a:pt x="1226861" y="761684"/>
                  </a:cubicBezTo>
                  <a:cubicBezTo>
                    <a:pt x="1226861" y="761684"/>
                    <a:pt x="1226496" y="762047"/>
                    <a:pt x="1226496" y="762047"/>
                  </a:cubicBezTo>
                  <a:cubicBezTo>
                    <a:pt x="1226496" y="762047"/>
                    <a:pt x="1226496" y="762047"/>
                    <a:pt x="1226496" y="762047"/>
                  </a:cubicBezTo>
                  <a:cubicBezTo>
                    <a:pt x="1226132" y="762774"/>
                    <a:pt x="1225768" y="763502"/>
                    <a:pt x="1225404" y="764592"/>
                  </a:cubicBezTo>
                  <a:lnTo>
                    <a:pt x="1209017" y="857667"/>
                  </a:lnTo>
                  <a:lnTo>
                    <a:pt x="1131450" y="746414"/>
                  </a:lnTo>
                  <a:cubicBezTo>
                    <a:pt x="1130358" y="744596"/>
                    <a:pt x="1128537" y="743505"/>
                    <a:pt x="1126352" y="743505"/>
                  </a:cubicBezTo>
                  <a:lnTo>
                    <a:pt x="980323" y="727144"/>
                  </a:lnTo>
                  <a:cubicBezTo>
                    <a:pt x="980323" y="727144"/>
                    <a:pt x="979959" y="727144"/>
                    <a:pt x="979959" y="727144"/>
                  </a:cubicBezTo>
                  <a:cubicBezTo>
                    <a:pt x="979231" y="727144"/>
                    <a:pt x="978502" y="727144"/>
                    <a:pt x="978138" y="727144"/>
                  </a:cubicBezTo>
                  <a:cubicBezTo>
                    <a:pt x="978138" y="727144"/>
                    <a:pt x="977774" y="727144"/>
                    <a:pt x="977774" y="727144"/>
                  </a:cubicBezTo>
                  <a:lnTo>
                    <a:pt x="762919" y="787861"/>
                  </a:lnTo>
                  <a:cubicBezTo>
                    <a:pt x="762554" y="787861"/>
                    <a:pt x="762554" y="788224"/>
                    <a:pt x="762190" y="788224"/>
                  </a:cubicBezTo>
                  <a:cubicBezTo>
                    <a:pt x="761826" y="788224"/>
                    <a:pt x="761462" y="788224"/>
                    <a:pt x="761462" y="788588"/>
                  </a:cubicBezTo>
                  <a:cubicBezTo>
                    <a:pt x="761462" y="788588"/>
                    <a:pt x="761098" y="788952"/>
                    <a:pt x="761098" y="788952"/>
                  </a:cubicBezTo>
                  <a:cubicBezTo>
                    <a:pt x="761098" y="788952"/>
                    <a:pt x="760734" y="788952"/>
                    <a:pt x="760734" y="789315"/>
                  </a:cubicBezTo>
                  <a:lnTo>
                    <a:pt x="635098" y="881662"/>
                  </a:lnTo>
                  <a:cubicBezTo>
                    <a:pt x="633641" y="882753"/>
                    <a:pt x="632549" y="884571"/>
                    <a:pt x="632185" y="886752"/>
                  </a:cubicBezTo>
                  <a:cubicBezTo>
                    <a:pt x="631820" y="888570"/>
                    <a:pt x="632549" y="890752"/>
                    <a:pt x="633641" y="892206"/>
                  </a:cubicBezTo>
                  <a:lnTo>
                    <a:pt x="686445" y="955831"/>
                  </a:lnTo>
                  <a:lnTo>
                    <a:pt x="530948" y="1045997"/>
                  </a:lnTo>
                  <a:cubicBezTo>
                    <a:pt x="528763" y="1047088"/>
                    <a:pt x="527670" y="1049269"/>
                    <a:pt x="527306" y="1051451"/>
                  </a:cubicBezTo>
                  <a:lnTo>
                    <a:pt x="512740" y="1187427"/>
                  </a:lnTo>
                  <a:cubicBezTo>
                    <a:pt x="512375" y="1189608"/>
                    <a:pt x="513104" y="1191426"/>
                    <a:pt x="514560" y="1193244"/>
                  </a:cubicBezTo>
                  <a:cubicBezTo>
                    <a:pt x="516017" y="1194698"/>
                    <a:pt x="517838" y="1195789"/>
                    <a:pt x="520023" y="1195789"/>
                  </a:cubicBezTo>
                  <a:lnTo>
                    <a:pt x="686080" y="1195789"/>
                  </a:lnTo>
                  <a:lnTo>
                    <a:pt x="734878" y="1279410"/>
                  </a:lnTo>
                  <a:cubicBezTo>
                    <a:pt x="735971" y="1281592"/>
                    <a:pt x="738520" y="1283046"/>
                    <a:pt x="740705" y="1283046"/>
                  </a:cubicBezTo>
                  <a:cubicBezTo>
                    <a:pt x="743254" y="1283046"/>
                    <a:pt x="745439" y="1281955"/>
                    <a:pt x="746895" y="1280138"/>
                  </a:cubicBezTo>
                  <a:lnTo>
                    <a:pt x="846676" y="1139435"/>
                  </a:lnTo>
                  <a:cubicBezTo>
                    <a:pt x="848132" y="1137617"/>
                    <a:pt x="848496" y="1134709"/>
                    <a:pt x="847404" y="1132527"/>
                  </a:cubicBezTo>
                  <a:lnTo>
                    <a:pt x="809896" y="1036908"/>
                  </a:lnTo>
                  <a:lnTo>
                    <a:pt x="886370" y="932563"/>
                  </a:lnTo>
                  <a:lnTo>
                    <a:pt x="893653" y="995461"/>
                  </a:lnTo>
                  <a:lnTo>
                    <a:pt x="860878" y="1053996"/>
                  </a:lnTo>
                  <a:cubicBezTo>
                    <a:pt x="859421" y="1056904"/>
                    <a:pt x="859786" y="1060176"/>
                    <a:pt x="861971" y="1062721"/>
                  </a:cubicBezTo>
                  <a:lnTo>
                    <a:pt x="912225" y="1115439"/>
                  </a:lnTo>
                  <a:lnTo>
                    <a:pt x="948641" y="1181609"/>
                  </a:lnTo>
                  <a:lnTo>
                    <a:pt x="919872" y="1234327"/>
                  </a:lnTo>
                  <a:lnTo>
                    <a:pt x="739612" y="1331401"/>
                  </a:lnTo>
                  <a:lnTo>
                    <a:pt x="635462" y="1303043"/>
                  </a:lnTo>
                  <a:cubicBezTo>
                    <a:pt x="632913" y="1302315"/>
                    <a:pt x="630364" y="1303043"/>
                    <a:pt x="628543" y="1304860"/>
                  </a:cubicBezTo>
                  <a:lnTo>
                    <a:pt x="543693" y="1387028"/>
                  </a:lnTo>
                  <a:lnTo>
                    <a:pt x="466855" y="1454289"/>
                  </a:lnTo>
                  <a:lnTo>
                    <a:pt x="441728" y="1443381"/>
                  </a:lnTo>
                  <a:lnTo>
                    <a:pt x="490526" y="1392481"/>
                  </a:lnTo>
                  <a:cubicBezTo>
                    <a:pt x="492711" y="1390300"/>
                    <a:pt x="493075" y="1386664"/>
                    <a:pt x="491618" y="1383756"/>
                  </a:cubicBezTo>
                  <a:lnTo>
                    <a:pt x="435537" y="1286682"/>
                  </a:lnTo>
                  <a:cubicBezTo>
                    <a:pt x="435537" y="1286682"/>
                    <a:pt x="435537" y="1286682"/>
                    <a:pt x="435537" y="1286318"/>
                  </a:cubicBezTo>
                  <a:lnTo>
                    <a:pt x="435537" y="1285955"/>
                  </a:lnTo>
                  <a:lnTo>
                    <a:pt x="352873" y="1167067"/>
                  </a:lnTo>
                  <a:cubicBezTo>
                    <a:pt x="351416" y="1164885"/>
                    <a:pt x="348503" y="1163431"/>
                    <a:pt x="345589" y="1164158"/>
                  </a:cubicBezTo>
                  <a:cubicBezTo>
                    <a:pt x="342676" y="1164522"/>
                    <a:pt x="340491" y="1166703"/>
                    <a:pt x="339763" y="1169612"/>
                  </a:cubicBezTo>
                  <a:lnTo>
                    <a:pt x="309173" y="1283046"/>
                  </a:lnTo>
                  <a:lnTo>
                    <a:pt x="248722" y="1313223"/>
                  </a:lnTo>
                  <a:cubicBezTo>
                    <a:pt x="247994" y="1313586"/>
                    <a:pt x="247630" y="1313950"/>
                    <a:pt x="247266" y="1314313"/>
                  </a:cubicBezTo>
                  <a:lnTo>
                    <a:pt x="171884" y="1382301"/>
                  </a:lnTo>
                  <a:cubicBezTo>
                    <a:pt x="169335" y="1384846"/>
                    <a:pt x="168607" y="1388482"/>
                    <a:pt x="170792" y="1391754"/>
                  </a:cubicBezTo>
                  <a:lnTo>
                    <a:pt x="204659" y="1445199"/>
                  </a:lnTo>
                  <a:cubicBezTo>
                    <a:pt x="204659" y="1445199"/>
                    <a:pt x="205023" y="1445199"/>
                    <a:pt x="205023" y="1445563"/>
                  </a:cubicBezTo>
                  <a:cubicBezTo>
                    <a:pt x="205751" y="1446290"/>
                    <a:pt x="206115" y="1447017"/>
                    <a:pt x="206844" y="1447381"/>
                  </a:cubicBezTo>
                  <a:cubicBezTo>
                    <a:pt x="206844" y="1447381"/>
                    <a:pt x="206844" y="1447381"/>
                    <a:pt x="206844" y="1447381"/>
                  </a:cubicBezTo>
                  <a:cubicBezTo>
                    <a:pt x="207572" y="1447744"/>
                    <a:pt x="208665" y="1448108"/>
                    <a:pt x="209393" y="1448471"/>
                  </a:cubicBezTo>
                  <a:cubicBezTo>
                    <a:pt x="209393" y="1448471"/>
                    <a:pt x="209757" y="1448471"/>
                    <a:pt x="209757" y="1448471"/>
                  </a:cubicBezTo>
                  <a:lnTo>
                    <a:pt x="288780" y="1457924"/>
                  </a:lnTo>
                  <a:lnTo>
                    <a:pt x="341948" y="1509915"/>
                  </a:lnTo>
                  <a:lnTo>
                    <a:pt x="422063" y="1580448"/>
                  </a:lnTo>
                  <a:lnTo>
                    <a:pt x="422063" y="1660434"/>
                  </a:lnTo>
                  <a:lnTo>
                    <a:pt x="229422" y="1679340"/>
                  </a:lnTo>
                  <a:cubicBezTo>
                    <a:pt x="226873" y="1679703"/>
                    <a:pt x="224323" y="1681158"/>
                    <a:pt x="223231" y="1683703"/>
                  </a:cubicBezTo>
                  <a:cubicBezTo>
                    <a:pt x="222138" y="1686248"/>
                    <a:pt x="222503" y="1689156"/>
                    <a:pt x="224323" y="1690974"/>
                  </a:cubicBezTo>
                  <a:lnTo>
                    <a:pt x="379821" y="1875305"/>
                  </a:lnTo>
                  <a:cubicBezTo>
                    <a:pt x="381277" y="1877123"/>
                    <a:pt x="383462" y="1877850"/>
                    <a:pt x="385647" y="1877850"/>
                  </a:cubicBezTo>
                  <a:cubicBezTo>
                    <a:pt x="387832" y="1877850"/>
                    <a:pt x="390017" y="1876759"/>
                    <a:pt x="391109" y="1874942"/>
                  </a:cubicBezTo>
                  <a:lnTo>
                    <a:pt x="467583" y="1772414"/>
                  </a:lnTo>
                  <a:lnTo>
                    <a:pt x="666780" y="1697518"/>
                  </a:lnTo>
                  <a:lnTo>
                    <a:pt x="758549" y="1831313"/>
                  </a:lnTo>
                  <a:cubicBezTo>
                    <a:pt x="760734" y="1834585"/>
                    <a:pt x="765104" y="1835312"/>
                    <a:pt x="768381" y="1833494"/>
                  </a:cubicBezTo>
                  <a:lnTo>
                    <a:pt x="859421" y="1780049"/>
                  </a:lnTo>
                  <a:lnTo>
                    <a:pt x="1028392" y="1889121"/>
                  </a:lnTo>
                  <a:cubicBezTo>
                    <a:pt x="1028757" y="1889121"/>
                    <a:pt x="1028757" y="1889484"/>
                    <a:pt x="1029121" y="1889484"/>
                  </a:cubicBezTo>
                  <a:cubicBezTo>
                    <a:pt x="1029485" y="1889484"/>
                    <a:pt x="1029485" y="1889848"/>
                    <a:pt x="1029849" y="1889848"/>
                  </a:cubicBezTo>
                  <a:cubicBezTo>
                    <a:pt x="1029849" y="1889848"/>
                    <a:pt x="1030213" y="1889848"/>
                    <a:pt x="1030213" y="1889848"/>
                  </a:cubicBezTo>
                  <a:cubicBezTo>
                    <a:pt x="1030578" y="1889848"/>
                    <a:pt x="1031306" y="1890212"/>
                    <a:pt x="1031670" y="1890212"/>
                  </a:cubicBezTo>
                  <a:cubicBezTo>
                    <a:pt x="1032034" y="1890212"/>
                    <a:pt x="1032034" y="1890212"/>
                    <a:pt x="1032398" y="1890212"/>
                  </a:cubicBezTo>
                  <a:cubicBezTo>
                    <a:pt x="1032398" y="1890212"/>
                    <a:pt x="1032398" y="1890212"/>
                    <a:pt x="1032762" y="1890212"/>
                  </a:cubicBezTo>
                  <a:cubicBezTo>
                    <a:pt x="1032762" y="1890212"/>
                    <a:pt x="1033126" y="1890212"/>
                    <a:pt x="1033126" y="1890212"/>
                  </a:cubicBezTo>
                  <a:lnTo>
                    <a:pt x="1161676" y="1878214"/>
                  </a:lnTo>
                  <a:lnTo>
                    <a:pt x="1229774" y="1928023"/>
                  </a:lnTo>
                  <a:lnTo>
                    <a:pt x="1235965" y="1989830"/>
                  </a:lnTo>
                  <a:lnTo>
                    <a:pt x="1011277" y="2001465"/>
                  </a:lnTo>
                  <a:lnTo>
                    <a:pt x="962479" y="1943657"/>
                  </a:lnTo>
                  <a:cubicBezTo>
                    <a:pt x="961023" y="1942202"/>
                    <a:pt x="959202" y="1941112"/>
                    <a:pt x="957017" y="1941112"/>
                  </a:cubicBezTo>
                  <a:cubicBezTo>
                    <a:pt x="957017" y="1941112"/>
                    <a:pt x="957017" y="1941112"/>
                    <a:pt x="957017" y="1941112"/>
                  </a:cubicBezTo>
                  <a:cubicBezTo>
                    <a:pt x="954832" y="1941112"/>
                    <a:pt x="953011" y="1942202"/>
                    <a:pt x="951554" y="1943657"/>
                  </a:cubicBezTo>
                  <a:lnTo>
                    <a:pt x="876173" y="2030187"/>
                  </a:lnTo>
                  <a:lnTo>
                    <a:pt x="801520" y="1962562"/>
                  </a:lnTo>
                  <a:cubicBezTo>
                    <a:pt x="801156" y="1962199"/>
                    <a:pt x="800791" y="1962199"/>
                    <a:pt x="800427" y="1961835"/>
                  </a:cubicBezTo>
                  <a:cubicBezTo>
                    <a:pt x="800063" y="1961835"/>
                    <a:pt x="800063" y="1961472"/>
                    <a:pt x="799699" y="1961472"/>
                  </a:cubicBezTo>
                  <a:cubicBezTo>
                    <a:pt x="799699" y="1961472"/>
                    <a:pt x="799699" y="1961472"/>
                    <a:pt x="799699" y="1961472"/>
                  </a:cubicBezTo>
                  <a:cubicBezTo>
                    <a:pt x="798971" y="1961108"/>
                    <a:pt x="798242" y="1961108"/>
                    <a:pt x="797514" y="1960745"/>
                  </a:cubicBezTo>
                  <a:cubicBezTo>
                    <a:pt x="797514" y="1960745"/>
                    <a:pt x="797150" y="1960745"/>
                    <a:pt x="797150" y="1960745"/>
                  </a:cubicBezTo>
                  <a:cubicBezTo>
                    <a:pt x="797150" y="1960745"/>
                    <a:pt x="797150" y="1960745"/>
                    <a:pt x="797150" y="1960745"/>
                  </a:cubicBezTo>
                  <a:lnTo>
                    <a:pt x="693728" y="1958563"/>
                  </a:lnTo>
                  <a:lnTo>
                    <a:pt x="675520" y="1869488"/>
                  </a:lnTo>
                  <a:cubicBezTo>
                    <a:pt x="674792" y="1866216"/>
                    <a:pt x="671878" y="1863671"/>
                    <a:pt x="668237" y="1863671"/>
                  </a:cubicBezTo>
                  <a:lnTo>
                    <a:pt x="529855" y="1863671"/>
                  </a:lnTo>
                  <a:cubicBezTo>
                    <a:pt x="529855" y="1863671"/>
                    <a:pt x="529855" y="1863671"/>
                    <a:pt x="529855" y="1863671"/>
                  </a:cubicBezTo>
                  <a:lnTo>
                    <a:pt x="529855" y="1863671"/>
                  </a:lnTo>
                  <a:cubicBezTo>
                    <a:pt x="529855" y="1863671"/>
                    <a:pt x="529491" y="1863671"/>
                    <a:pt x="529491" y="1863671"/>
                  </a:cubicBezTo>
                  <a:cubicBezTo>
                    <a:pt x="528763" y="1863671"/>
                    <a:pt x="528398" y="1863671"/>
                    <a:pt x="527670" y="1864034"/>
                  </a:cubicBezTo>
                  <a:cubicBezTo>
                    <a:pt x="527306" y="1864034"/>
                    <a:pt x="527306" y="1864034"/>
                    <a:pt x="526942" y="1864398"/>
                  </a:cubicBezTo>
                  <a:cubicBezTo>
                    <a:pt x="526578" y="1864398"/>
                    <a:pt x="526213" y="1864761"/>
                    <a:pt x="526213" y="1864761"/>
                  </a:cubicBezTo>
                  <a:cubicBezTo>
                    <a:pt x="526213" y="1864761"/>
                    <a:pt x="525849" y="1864761"/>
                    <a:pt x="525849" y="1865125"/>
                  </a:cubicBezTo>
                  <a:cubicBezTo>
                    <a:pt x="525849" y="1865125"/>
                    <a:pt x="525485" y="1865125"/>
                    <a:pt x="525485" y="1865125"/>
                  </a:cubicBezTo>
                  <a:lnTo>
                    <a:pt x="448647" y="1917843"/>
                  </a:lnTo>
                  <a:lnTo>
                    <a:pt x="230878" y="1988012"/>
                  </a:lnTo>
                  <a:cubicBezTo>
                    <a:pt x="230514" y="1988012"/>
                    <a:pt x="230514" y="1988376"/>
                    <a:pt x="230150" y="1988376"/>
                  </a:cubicBezTo>
                  <a:cubicBezTo>
                    <a:pt x="229786" y="1988740"/>
                    <a:pt x="229058" y="1988740"/>
                    <a:pt x="228693" y="1989103"/>
                  </a:cubicBezTo>
                  <a:cubicBezTo>
                    <a:pt x="228693" y="1989103"/>
                    <a:pt x="228329" y="1989103"/>
                    <a:pt x="228329" y="1989467"/>
                  </a:cubicBezTo>
                  <a:lnTo>
                    <a:pt x="96867" y="2103628"/>
                  </a:lnTo>
                  <a:cubicBezTo>
                    <a:pt x="96867" y="2103628"/>
                    <a:pt x="96503" y="2103992"/>
                    <a:pt x="96503" y="2103992"/>
                  </a:cubicBezTo>
                  <a:cubicBezTo>
                    <a:pt x="96138" y="2104356"/>
                    <a:pt x="95774" y="2104719"/>
                    <a:pt x="95774" y="2105083"/>
                  </a:cubicBezTo>
                  <a:cubicBezTo>
                    <a:pt x="95774" y="2105446"/>
                    <a:pt x="95410" y="2105446"/>
                    <a:pt x="95410" y="2105810"/>
                  </a:cubicBezTo>
                  <a:lnTo>
                    <a:pt x="728" y="2290141"/>
                  </a:lnTo>
                  <a:cubicBezTo>
                    <a:pt x="0" y="2291232"/>
                    <a:pt x="0" y="2292686"/>
                    <a:pt x="0" y="2293777"/>
                  </a:cubicBezTo>
                  <a:lnTo>
                    <a:pt x="7283" y="2468655"/>
                  </a:lnTo>
                  <a:cubicBezTo>
                    <a:pt x="7283" y="2468655"/>
                    <a:pt x="7283" y="2468655"/>
                    <a:pt x="7283" y="2468655"/>
                  </a:cubicBezTo>
                  <a:cubicBezTo>
                    <a:pt x="7283" y="2469018"/>
                    <a:pt x="7283" y="2469746"/>
                    <a:pt x="7647" y="2470109"/>
                  </a:cubicBezTo>
                  <a:cubicBezTo>
                    <a:pt x="7647" y="2470109"/>
                    <a:pt x="7647" y="2470473"/>
                    <a:pt x="7647" y="2470473"/>
                  </a:cubicBezTo>
                  <a:cubicBezTo>
                    <a:pt x="7647" y="2470473"/>
                    <a:pt x="7647" y="2470473"/>
                    <a:pt x="7647" y="2470473"/>
                  </a:cubicBezTo>
                  <a:cubicBezTo>
                    <a:pt x="8012" y="2471200"/>
                    <a:pt x="8012" y="2471564"/>
                    <a:pt x="8376" y="2472291"/>
                  </a:cubicBezTo>
                  <a:cubicBezTo>
                    <a:pt x="8376" y="2472291"/>
                    <a:pt x="8376" y="2472291"/>
                    <a:pt x="8376" y="2472291"/>
                  </a:cubicBezTo>
                  <a:lnTo>
                    <a:pt x="115439" y="2637352"/>
                  </a:lnTo>
                  <a:cubicBezTo>
                    <a:pt x="115803" y="2638079"/>
                    <a:pt x="116532" y="2638807"/>
                    <a:pt x="116896" y="2639170"/>
                  </a:cubicBezTo>
                  <a:lnTo>
                    <a:pt x="235977" y="2732245"/>
                  </a:lnTo>
                  <a:cubicBezTo>
                    <a:pt x="235977" y="2732245"/>
                    <a:pt x="235977" y="2732245"/>
                    <a:pt x="235977" y="2732245"/>
                  </a:cubicBezTo>
                  <a:cubicBezTo>
                    <a:pt x="235977" y="2732245"/>
                    <a:pt x="235977" y="2732245"/>
                    <a:pt x="235977" y="2732245"/>
                  </a:cubicBezTo>
                  <a:cubicBezTo>
                    <a:pt x="236341" y="2732608"/>
                    <a:pt x="236705" y="2732608"/>
                    <a:pt x="236705" y="2732608"/>
                  </a:cubicBezTo>
                  <a:cubicBezTo>
                    <a:pt x="237069" y="2732608"/>
                    <a:pt x="237433" y="2732972"/>
                    <a:pt x="237797" y="2732972"/>
                  </a:cubicBezTo>
                  <a:cubicBezTo>
                    <a:pt x="238162" y="2732972"/>
                    <a:pt x="238526" y="2732972"/>
                    <a:pt x="238890" y="2733335"/>
                  </a:cubicBezTo>
                  <a:cubicBezTo>
                    <a:pt x="239254" y="2733335"/>
                    <a:pt x="239254" y="2733335"/>
                    <a:pt x="239618" y="2733699"/>
                  </a:cubicBezTo>
                  <a:lnTo>
                    <a:pt x="473410" y="2750060"/>
                  </a:lnTo>
                  <a:lnTo>
                    <a:pt x="654398" y="2750060"/>
                  </a:lnTo>
                  <a:lnTo>
                    <a:pt x="605237" y="2863858"/>
                  </a:lnTo>
                  <a:cubicBezTo>
                    <a:pt x="605237" y="2863858"/>
                    <a:pt x="605237" y="2864221"/>
                    <a:pt x="605237" y="2864221"/>
                  </a:cubicBezTo>
                  <a:cubicBezTo>
                    <a:pt x="605237" y="2864585"/>
                    <a:pt x="605237" y="2864585"/>
                    <a:pt x="604872" y="2864948"/>
                  </a:cubicBezTo>
                  <a:cubicBezTo>
                    <a:pt x="604872" y="2865676"/>
                    <a:pt x="604508" y="2866039"/>
                    <a:pt x="604508" y="2866766"/>
                  </a:cubicBezTo>
                  <a:cubicBezTo>
                    <a:pt x="604508" y="2866766"/>
                    <a:pt x="604508" y="2867130"/>
                    <a:pt x="604508" y="2867130"/>
                  </a:cubicBezTo>
                  <a:cubicBezTo>
                    <a:pt x="604508" y="2867130"/>
                    <a:pt x="604508" y="2867130"/>
                    <a:pt x="604508" y="2867494"/>
                  </a:cubicBezTo>
                  <a:cubicBezTo>
                    <a:pt x="604508" y="2868221"/>
                    <a:pt x="604872" y="2868948"/>
                    <a:pt x="605237" y="2869675"/>
                  </a:cubicBezTo>
                  <a:cubicBezTo>
                    <a:pt x="605237" y="2869675"/>
                    <a:pt x="605237" y="2870038"/>
                    <a:pt x="605237" y="2870038"/>
                  </a:cubicBezTo>
                  <a:cubicBezTo>
                    <a:pt x="605601" y="2870766"/>
                    <a:pt x="605965" y="2871493"/>
                    <a:pt x="606693" y="2871856"/>
                  </a:cubicBezTo>
                  <a:lnTo>
                    <a:pt x="804797" y="3064913"/>
                  </a:lnTo>
                  <a:lnTo>
                    <a:pt x="751266" y="3174348"/>
                  </a:lnTo>
                  <a:cubicBezTo>
                    <a:pt x="750901" y="3175076"/>
                    <a:pt x="750901" y="3175439"/>
                    <a:pt x="750537" y="3176166"/>
                  </a:cubicBezTo>
                  <a:lnTo>
                    <a:pt x="728687" y="3298326"/>
                  </a:lnTo>
                  <a:cubicBezTo>
                    <a:pt x="728687" y="3298326"/>
                    <a:pt x="728687" y="3298690"/>
                    <a:pt x="728687" y="3298690"/>
                  </a:cubicBezTo>
                  <a:cubicBezTo>
                    <a:pt x="728687" y="3298690"/>
                    <a:pt x="728687" y="3298690"/>
                    <a:pt x="728687" y="3299054"/>
                  </a:cubicBezTo>
                  <a:cubicBezTo>
                    <a:pt x="728687" y="3299417"/>
                    <a:pt x="728687" y="3299417"/>
                    <a:pt x="728687" y="3299781"/>
                  </a:cubicBezTo>
                  <a:cubicBezTo>
                    <a:pt x="728687" y="3300144"/>
                    <a:pt x="728687" y="3300508"/>
                    <a:pt x="728687" y="3300871"/>
                  </a:cubicBezTo>
                  <a:lnTo>
                    <a:pt x="765104" y="3525923"/>
                  </a:lnTo>
                  <a:cubicBezTo>
                    <a:pt x="765104" y="3525923"/>
                    <a:pt x="765104" y="3525923"/>
                    <a:pt x="765104" y="3525923"/>
                  </a:cubicBezTo>
                  <a:cubicBezTo>
                    <a:pt x="765104" y="3526286"/>
                    <a:pt x="765104" y="3526286"/>
                    <a:pt x="765468" y="3526650"/>
                  </a:cubicBezTo>
                  <a:cubicBezTo>
                    <a:pt x="765468" y="3527013"/>
                    <a:pt x="765832" y="3527377"/>
                    <a:pt x="765832" y="3527740"/>
                  </a:cubicBezTo>
                  <a:cubicBezTo>
                    <a:pt x="765832" y="3527740"/>
                    <a:pt x="765832" y="3528104"/>
                    <a:pt x="765832" y="3528104"/>
                  </a:cubicBezTo>
                  <a:cubicBezTo>
                    <a:pt x="765832" y="3528468"/>
                    <a:pt x="766196" y="3528468"/>
                    <a:pt x="766560" y="3528831"/>
                  </a:cubicBezTo>
                  <a:cubicBezTo>
                    <a:pt x="766560" y="3528831"/>
                    <a:pt x="766924" y="3529195"/>
                    <a:pt x="766924" y="3529195"/>
                  </a:cubicBezTo>
                  <a:lnTo>
                    <a:pt x="862335" y="3633904"/>
                  </a:lnTo>
                  <a:lnTo>
                    <a:pt x="864884" y="3790239"/>
                  </a:lnTo>
                  <a:cubicBezTo>
                    <a:pt x="864884" y="3792421"/>
                    <a:pt x="865976" y="3794239"/>
                    <a:pt x="867433" y="3795693"/>
                  </a:cubicBezTo>
                  <a:cubicBezTo>
                    <a:pt x="868890" y="3796784"/>
                    <a:pt x="870346" y="3797511"/>
                    <a:pt x="872167" y="3797511"/>
                  </a:cubicBezTo>
                  <a:cubicBezTo>
                    <a:pt x="872531" y="3797511"/>
                    <a:pt x="872895" y="3797511"/>
                    <a:pt x="873624" y="3797511"/>
                  </a:cubicBezTo>
                  <a:lnTo>
                    <a:pt x="1107052" y="3754973"/>
                  </a:lnTo>
                  <a:cubicBezTo>
                    <a:pt x="1107052" y="3754973"/>
                    <a:pt x="1107416" y="3754973"/>
                    <a:pt x="1107416" y="3754609"/>
                  </a:cubicBezTo>
                  <a:cubicBezTo>
                    <a:pt x="1107780" y="3754609"/>
                    <a:pt x="1108508" y="3754246"/>
                    <a:pt x="1108872" y="3753882"/>
                  </a:cubicBezTo>
                  <a:cubicBezTo>
                    <a:pt x="1109236" y="3753882"/>
                    <a:pt x="1109600" y="3753519"/>
                    <a:pt x="1109965" y="3753155"/>
                  </a:cubicBezTo>
                  <a:cubicBezTo>
                    <a:pt x="1109965" y="3753155"/>
                    <a:pt x="1110329" y="3753155"/>
                    <a:pt x="1110329" y="3752792"/>
                  </a:cubicBezTo>
                  <a:cubicBezTo>
                    <a:pt x="1110693" y="3752428"/>
                    <a:pt x="1111057" y="3752064"/>
                    <a:pt x="1111421" y="3751701"/>
                  </a:cubicBezTo>
                  <a:cubicBezTo>
                    <a:pt x="1111421" y="3751701"/>
                    <a:pt x="1111421" y="3751701"/>
                    <a:pt x="1111785" y="3751337"/>
                  </a:cubicBezTo>
                  <a:lnTo>
                    <a:pt x="1298965" y="3479385"/>
                  </a:lnTo>
                  <a:cubicBezTo>
                    <a:pt x="1298965" y="3479385"/>
                    <a:pt x="1298965" y="3479022"/>
                    <a:pt x="1299329" y="3479022"/>
                  </a:cubicBezTo>
                  <a:cubicBezTo>
                    <a:pt x="1299329" y="3478658"/>
                    <a:pt x="1299693" y="3478658"/>
                    <a:pt x="1299693" y="3478295"/>
                  </a:cubicBezTo>
                  <a:cubicBezTo>
                    <a:pt x="1299693" y="3477931"/>
                    <a:pt x="1299693" y="3477931"/>
                    <a:pt x="1300057" y="3477568"/>
                  </a:cubicBezTo>
                  <a:cubicBezTo>
                    <a:pt x="1300057" y="3477568"/>
                    <a:pt x="1300057" y="3477204"/>
                    <a:pt x="1300421" y="3477204"/>
                  </a:cubicBezTo>
                  <a:lnTo>
                    <a:pt x="1329190" y="3367041"/>
                  </a:lnTo>
                  <a:lnTo>
                    <a:pt x="1444994" y="3218341"/>
                  </a:lnTo>
                  <a:cubicBezTo>
                    <a:pt x="1444994" y="3217977"/>
                    <a:pt x="1445358" y="3217977"/>
                    <a:pt x="1445358" y="3217613"/>
                  </a:cubicBezTo>
                  <a:cubicBezTo>
                    <a:pt x="1445358" y="3217613"/>
                    <a:pt x="1445722" y="3217250"/>
                    <a:pt x="1445722" y="3217250"/>
                  </a:cubicBezTo>
                  <a:cubicBezTo>
                    <a:pt x="1445722" y="3217250"/>
                    <a:pt x="1445722" y="3217250"/>
                    <a:pt x="1445722" y="3216886"/>
                  </a:cubicBezTo>
                  <a:cubicBezTo>
                    <a:pt x="1446086" y="3216159"/>
                    <a:pt x="1446450" y="3215432"/>
                    <a:pt x="1446450" y="3214705"/>
                  </a:cubicBezTo>
                  <a:lnTo>
                    <a:pt x="1494884" y="2898034"/>
                  </a:lnTo>
                  <a:lnTo>
                    <a:pt x="1561889" y="2812230"/>
                  </a:lnTo>
                  <a:cubicBezTo>
                    <a:pt x="1561889" y="2812230"/>
                    <a:pt x="1561889" y="2812230"/>
                    <a:pt x="1561889" y="2812230"/>
                  </a:cubicBezTo>
                  <a:lnTo>
                    <a:pt x="1561889" y="2812230"/>
                  </a:lnTo>
                  <a:cubicBezTo>
                    <a:pt x="1562254" y="2811867"/>
                    <a:pt x="1562618" y="2811140"/>
                    <a:pt x="1562982" y="2810776"/>
                  </a:cubicBezTo>
                  <a:lnTo>
                    <a:pt x="1663126" y="2582089"/>
                  </a:lnTo>
                  <a:cubicBezTo>
                    <a:pt x="1663126" y="2582089"/>
                    <a:pt x="1663126" y="2582089"/>
                    <a:pt x="1663126" y="2582089"/>
                  </a:cubicBezTo>
                  <a:lnTo>
                    <a:pt x="1678785" y="2545732"/>
                  </a:lnTo>
                  <a:lnTo>
                    <a:pt x="1764363" y="2488651"/>
                  </a:lnTo>
                  <a:cubicBezTo>
                    <a:pt x="1764727" y="2488651"/>
                    <a:pt x="1764727" y="2488288"/>
                    <a:pt x="1765092" y="2487924"/>
                  </a:cubicBezTo>
                  <a:cubicBezTo>
                    <a:pt x="1765456" y="2487561"/>
                    <a:pt x="1765456" y="2487561"/>
                    <a:pt x="1765820" y="2487197"/>
                  </a:cubicBezTo>
                  <a:cubicBezTo>
                    <a:pt x="1765820" y="2487197"/>
                    <a:pt x="1766184" y="2486833"/>
                    <a:pt x="1766184" y="2486833"/>
                  </a:cubicBezTo>
                  <a:lnTo>
                    <a:pt x="1931514" y="2282870"/>
                  </a:lnTo>
                  <a:cubicBezTo>
                    <a:pt x="1931514" y="2282870"/>
                    <a:pt x="1931514" y="2282506"/>
                    <a:pt x="1931878" y="2282506"/>
                  </a:cubicBezTo>
                  <a:cubicBezTo>
                    <a:pt x="1931878" y="2282506"/>
                    <a:pt x="1932242" y="2282142"/>
                    <a:pt x="1932242" y="2282142"/>
                  </a:cubicBezTo>
                  <a:cubicBezTo>
                    <a:pt x="1932606" y="2281415"/>
                    <a:pt x="1932970" y="2280688"/>
                    <a:pt x="1933334" y="2279961"/>
                  </a:cubicBezTo>
                  <a:cubicBezTo>
                    <a:pt x="1933334" y="2279961"/>
                    <a:pt x="1933334" y="2279961"/>
                    <a:pt x="1933334" y="2279961"/>
                  </a:cubicBezTo>
                  <a:cubicBezTo>
                    <a:pt x="1933334" y="2279234"/>
                    <a:pt x="1933334" y="2278507"/>
                    <a:pt x="1933334" y="2277416"/>
                  </a:cubicBezTo>
                  <a:cubicBezTo>
                    <a:pt x="1933334" y="2277416"/>
                    <a:pt x="1933334" y="2277052"/>
                    <a:pt x="1933334" y="2277052"/>
                  </a:cubicBezTo>
                  <a:cubicBezTo>
                    <a:pt x="1933334" y="2277052"/>
                    <a:pt x="1933334" y="2276689"/>
                    <a:pt x="1933334" y="2276689"/>
                  </a:cubicBezTo>
                  <a:cubicBezTo>
                    <a:pt x="1933334" y="2276325"/>
                    <a:pt x="1932970" y="2276325"/>
                    <a:pt x="1932970" y="2275962"/>
                  </a:cubicBezTo>
                  <a:cubicBezTo>
                    <a:pt x="1932606" y="2275598"/>
                    <a:pt x="1932606" y="2274871"/>
                    <a:pt x="1932242" y="2274507"/>
                  </a:cubicBezTo>
                  <a:cubicBezTo>
                    <a:pt x="1932242" y="2274144"/>
                    <a:pt x="1931878" y="2274144"/>
                    <a:pt x="1931878" y="2274144"/>
                  </a:cubicBezTo>
                  <a:cubicBezTo>
                    <a:pt x="1931514" y="2273780"/>
                    <a:pt x="1931514" y="2273417"/>
                    <a:pt x="1931149" y="2273417"/>
                  </a:cubicBezTo>
                  <a:cubicBezTo>
                    <a:pt x="1930421" y="2273053"/>
                    <a:pt x="1930057" y="2272689"/>
                    <a:pt x="1929329" y="2272326"/>
                  </a:cubicBezTo>
                  <a:cubicBezTo>
                    <a:pt x="1928964" y="2272326"/>
                    <a:pt x="1928964" y="2271962"/>
                    <a:pt x="1928600" y="2271962"/>
                  </a:cubicBezTo>
                  <a:lnTo>
                    <a:pt x="1735594" y="2206883"/>
                  </a:lnTo>
                  <a:lnTo>
                    <a:pt x="1599762" y="2081451"/>
                  </a:lnTo>
                  <a:lnTo>
                    <a:pt x="1652566" y="2054546"/>
                  </a:lnTo>
                  <a:lnTo>
                    <a:pt x="1733774" y="2140349"/>
                  </a:lnTo>
                  <a:cubicBezTo>
                    <a:pt x="1733774" y="2140349"/>
                    <a:pt x="1734138" y="2140713"/>
                    <a:pt x="1734138" y="2140713"/>
                  </a:cubicBezTo>
                  <a:cubicBezTo>
                    <a:pt x="1734138" y="2140713"/>
                    <a:pt x="1734138" y="2141076"/>
                    <a:pt x="1734502" y="2141076"/>
                  </a:cubicBezTo>
                  <a:cubicBezTo>
                    <a:pt x="1734502" y="2141076"/>
                    <a:pt x="1734866" y="2141076"/>
                    <a:pt x="1735230" y="2141440"/>
                  </a:cubicBezTo>
                  <a:cubicBezTo>
                    <a:pt x="1735594" y="2141803"/>
                    <a:pt x="1736323" y="2142167"/>
                    <a:pt x="1736687" y="2142167"/>
                  </a:cubicBezTo>
                  <a:cubicBezTo>
                    <a:pt x="1737051" y="2142167"/>
                    <a:pt x="1737415" y="2142531"/>
                    <a:pt x="1737779" y="2142531"/>
                  </a:cubicBezTo>
                  <a:cubicBezTo>
                    <a:pt x="1737779" y="2142531"/>
                    <a:pt x="1738144" y="2142531"/>
                    <a:pt x="1738144" y="2142531"/>
                  </a:cubicBezTo>
                  <a:lnTo>
                    <a:pt x="2186791" y="2199975"/>
                  </a:lnTo>
                  <a:lnTo>
                    <a:pt x="2198808" y="2455930"/>
                  </a:lnTo>
                  <a:cubicBezTo>
                    <a:pt x="2198808" y="2455930"/>
                    <a:pt x="2198808" y="2456293"/>
                    <a:pt x="2198808" y="2456293"/>
                  </a:cubicBezTo>
                  <a:cubicBezTo>
                    <a:pt x="2198808" y="2456293"/>
                    <a:pt x="2198808" y="2456657"/>
                    <a:pt x="2198808" y="2456657"/>
                  </a:cubicBezTo>
                  <a:cubicBezTo>
                    <a:pt x="2198808" y="2457021"/>
                    <a:pt x="2199172" y="2457384"/>
                    <a:pt x="2199172" y="2457384"/>
                  </a:cubicBezTo>
                  <a:cubicBezTo>
                    <a:pt x="2199172" y="2457748"/>
                    <a:pt x="2199537" y="2458111"/>
                    <a:pt x="2199537" y="2458475"/>
                  </a:cubicBezTo>
                  <a:cubicBezTo>
                    <a:pt x="2199901" y="2458839"/>
                    <a:pt x="2199901" y="2459202"/>
                    <a:pt x="2200265" y="2459565"/>
                  </a:cubicBezTo>
                  <a:cubicBezTo>
                    <a:pt x="2200265" y="2459929"/>
                    <a:pt x="2200629" y="2459929"/>
                    <a:pt x="2200629" y="2460293"/>
                  </a:cubicBezTo>
                  <a:lnTo>
                    <a:pt x="2368508" y="2632626"/>
                  </a:lnTo>
                  <a:cubicBezTo>
                    <a:pt x="2369964" y="2634080"/>
                    <a:pt x="2371785" y="2634807"/>
                    <a:pt x="2373970" y="2634807"/>
                  </a:cubicBezTo>
                  <a:cubicBezTo>
                    <a:pt x="2376155" y="2634807"/>
                    <a:pt x="2377976" y="2633717"/>
                    <a:pt x="2379432" y="2632262"/>
                  </a:cubicBezTo>
                  <a:lnTo>
                    <a:pt x="2440248" y="2561729"/>
                  </a:lnTo>
                  <a:cubicBezTo>
                    <a:pt x="2441340" y="2560639"/>
                    <a:pt x="2442068" y="2558821"/>
                    <a:pt x="2442068" y="2557367"/>
                  </a:cubicBezTo>
                  <a:lnTo>
                    <a:pt x="2449351" y="2419936"/>
                  </a:lnTo>
                  <a:lnTo>
                    <a:pt x="2663114" y="2243967"/>
                  </a:lnTo>
                  <a:lnTo>
                    <a:pt x="2839004" y="2412665"/>
                  </a:lnTo>
                  <a:lnTo>
                    <a:pt x="2866681" y="2618810"/>
                  </a:lnTo>
                  <a:close/>
                  <a:moveTo>
                    <a:pt x="2441340" y="2406848"/>
                  </a:moveTo>
                  <a:lnTo>
                    <a:pt x="2214103" y="2202156"/>
                  </a:lnTo>
                  <a:lnTo>
                    <a:pt x="2643814" y="2239968"/>
                  </a:lnTo>
                  <a:lnTo>
                    <a:pt x="2441340" y="2406848"/>
                  </a:lnTo>
                  <a:close/>
                  <a:moveTo>
                    <a:pt x="2212282" y="2446477"/>
                  </a:moveTo>
                  <a:lnTo>
                    <a:pt x="2201357" y="2209792"/>
                  </a:lnTo>
                  <a:lnTo>
                    <a:pt x="2424953" y="2411210"/>
                  </a:lnTo>
                  <a:lnTo>
                    <a:pt x="2212282" y="2446477"/>
                  </a:lnTo>
                  <a:close/>
                  <a:moveTo>
                    <a:pt x="1666040" y="2047638"/>
                  </a:moveTo>
                  <a:lnTo>
                    <a:pt x="1861594" y="1967652"/>
                  </a:lnTo>
                  <a:lnTo>
                    <a:pt x="1738144" y="2123625"/>
                  </a:lnTo>
                  <a:lnTo>
                    <a:pt x="1666040" y="2047638"/>
                  </a:lnTo>
                  <a:close/>
                  <a:moveTo>
                    <a:pt x="1768005" y="2374853"/>
                  </a:moveTo>
                  <a:lnTo>
                    <a:pt x="1740693" y="2223244"/>
                  </a:lnTo>
                  <a:lnTo>
                    <a:pt x="1909300" y="2279961"/>
                  </a:lnTo>
                  <a:lnTo>
                    <a:pt x="1768005" y="2374853"/>
                  </a:lnTo>
                  <a:close/>
                  <a:moveTo>
                    <a:pt x="1889271" y="2310865"/>
                  </a:moveTo>
                  <a:lnTo>
                    <a:pt x="1768005" y="2460656"/>
                  </a:lnTo>
                  <a:lnTo>
                    <a:pt x="1769826" y="2391214"/>
                  </a:lnTo>
                  <a:lnTo>
                    <a:pt x="1889271" y="2310865"/>
                  </a:lnTo>
                  <a:close/>
                  <a:moveTo>
                    <a:pt x="1754531" y="2382852"/>
                  </a:moveTo>
                  <a:lnTo>
                    <a:pt x="1525837" y="2480653"/>
                  </a:lnTo>
                  <a:lnTo>
                    <a:pt x="1726854" y="2229424"/>
                  </a:lnTo>
                  <a:lnTo>
                    <a:pt x="1754531" y="2382852"/>
                  </a:lnTo>
                  <a:close/>
                  <a:moveTo>
                    <a:pt x="1433704" y="3201980"/>
                  </a:moveTo>
                  <a:lnTo>
                    <a:pt x="1245069" y="3103088"/>
                  </a:lnTo>
                  <a:lnTo>
                    <a:pt x="1477768" y="2912213"/>
                  </a:lnTo>
                  <a:lnTo>
                    <a:pt x="1433704" y="3201980"/>
                  </a:lnTo>
                  <a:close/>
                  <a:moveTo>
                    <a:pt x="1325184" y="3347772"/>
                  </a:moveTo>
                  <a:lnTo>
                    <a:pt x="1245069" y="3119449"/>
                  </a:lnTo>
                  <a:lnTo>
                    <a:pt x="1428242" y="3215432"/>
                  </a:lnTo>
                  <a:lnTo>
                    <a:pt x="1325184" y="3347772"/>
                  </a:lnTo>
                  <a:close/>
                  <a:moveTo>
                    <a:pt x="1289861" y="3460116"/>
                  </a:moveTo>
                  <a:lnTo>
                    <a:pt x="1179884" y="3344864"/>
                  </a:lnTo>
                  <a:lnTo>
                    <a:pt x="1313531" y="3368859"/>
                  </a:lnTo>
                  <a:lnTo>
                    <a:pt x="1289861" y="3460116"/>
                  </a:lnTo>
                  <a:close/>
                  <a:moveTo>
                    <a:pt x="1108872" y="3729887"/>
                  </a:moveTo>
                  <a:lnTo>
                    <a:pt x="1033126" y="3472841"/>
                  </a:lnTo>
                  <a:lnTo>
                    <a:pt x="1280028" y="3481567"/>
                  </a:lnTo>
                  <a:lnTo>
                    <a:pt x="1108872" y="3729887"/>
                  </a:lnTo>
                  <a:close/>
                  <a:moveTo>
                    <a:pt x="777849" y="3507017"/>
                  </a:moveTo>
                  <a:lnTo>
                    <a:pt x="745439" y="3306325"/>
                  </a:lnTo>
                  <a:lnTo>
                    <a:pt x="943543" y="3325231"/>
                  </a:lnTo>
                  <a:lnTo>
                    <a:pt x="777849" y="3507017"/>
                  </a:lnTo>
                  <a:close/>
                  <a:moveTo>
                    <a:pt x="254185" y="2147621"/>
                  </a:moveTo>
                  <a:lnTo>
                    <a:pt x="116896" y="2105083"/>
                  </a:lnTo>
                  <a:lnTo>
                    <a:pt x="228693" y="2008009"/>
                  </a:lnTo>
                  <a:lnTo>
                    <a:pt x="254185" y="2147621"/>
                  </a:lnTo>
                  <a:close/>
                  <a:moveTo>
                    <a:pt x="241803" y="1998920"/>
                  </a:moveTo>
                  <a:lnTo>
                    <a:pt x="431532" y="1937839"/>
                  </a:lnTo>
                  <a:lnTo>
                    <a:pt x="267659" y="2141076"/>
                  </a:lnTo>
                  <a:lnTo>
                    <a:pt x="241803" y="1998920"/>
                  </a:lnTo>
                  <a:close/>
                  <a:moveTo>
                    <a:pt x="522572" y="1884031"/>
                  </a:moveTo>
                  <a:lnTo>
                    <a:pt x="519294" y="2132714"/>
                  </a:lnTo>
                  <a:lnTo>
                    <a:pt x="279312" y="2150166"/>
                  </a:lnTo>
                  <a:lnTo>
                    <a:pt x="457387" y="1928750"/>
                  </a:lnTo>
                  <a:lnTo>
                    <a:pt x="522572" y="1884031"/>
                  </a:lnTo>
                  <a:close/>
                  <a:moveTo>
                    <a:pt x="866705" y="2040003"/>
                  </a:moveTo>
                  <a:lnTo>
                    <a:pt x="708659" y="2177434"/>
                  </a:lnTo>
                  <a:lnTo>
                    <a:pt x="799699" y="1979287"/>
                  </a:lnTo>
                  <a:lnTo>
                    <a:pt x="866705" y="2040003"/>
                  </a:lnTo>
                  <a:close/>
                  <a:moveTo>
                    <a:pt x="491982" y="2335224"/>
                  </a:moveTo>
                  <a:lnTo>
                    <a:pt x="282953" y="2164709"/>
                  </a:lnTo>
                  <a:lnTo>
                    <a:pt x="518202" y="2147621"/>
                  </a:lnTo>
                  <a:lnTo>
                    <a:pt x="491982" y="2335224"/>
                  </a:lnTo>
                  <a:close/>
                  <a:moveTo>
                    <a:pt x="486156" y="2349403"/>
                  </a:moveTo>
                  <a:lnTo>
                    <a:pt x="288780" y="2524645"/>
                  </a:lnTo>
                  <a:lnTo>
                    <a:pt x="271665" y="2174161"/>
                  </a:lnTo>
                  <a:lnTo>
                    <a:pt x="486156" y="2349403"/>
                  </a:lnTo>
                  <a:close/>
                  <a:moveTo>
                    <a:pt x="496716" y="2359220"/>
                  </a:moveTo>
                  <a:lnTo>
                    <a:pt x="615069" y="2482107"/>
                  </a:lnTo>
                  <a:lnTo>
                    <a:pt x="305167" y="2529008"/>
                  </a:lnTo>
                  <a:lnTo>
                    <a:pt x="496716" y="2359220"/>
                  </a:lnTo>
                  <a:close/>
                  <a:moveTo>
                    <a:pt x="508370" y="2350130"/>
                  </a:moveTo>
                  <a:lnTo>
                    <a:pt x="677341" y="2222517"/>
                  </a:lnTo>
                  <a:lnTo>
                    <a:pt x="626358" y="2472291"/>
                  </a:lnTo>
                  <a:lnTo>
                    <a:pt x="508370" y="2350130"/>
                  </a:lnTo>
                  <a:close/>
                  <a:moveTo>
                    <a:pt x="506913" y="2332679"/>
                  </a:moveTo>
                  <a:lnTo>
                    <a:pt x="532404" y="2149802"/>
                  </a:lnTo>
                  <a:lnTo>
                    <a:pt x="673335" y="2206883"/>
                  </a:lnTo>
                  <a:lnTo>
                    <a:pt x="506913" y="2332679"/>
                  </a:lnTo>
                  <a:close/>
                  <a:moveTo>
                    <a:pt x="1063352" y="2151620"/>
                  </a:moveTo>
                  <a:lnTo>
                    <a:pt x="1177335" y="2126170"/>
                  </a:lnTo>
                  <a:lnTo>
                    <a:pt x="952283" y="2316318"/>
                  </a:lnTo>
                  <a:lnTo>
                    <a:pt x="1063352" y="2151620"/>
                  </a:lnTo>
                  <a:close/>
                  <a:moveTo>
                    <a:pt x="1134364" y="2294867"/>
                  </a:moveTo>
                  <a:lnTo>
                    <a:pt x="1147109" y="2462111"/>
                  </a:lnTo>
                  <a:lnTo>
                    <a:pt x="935895" y="2357038"/>
                  </a:lnTo>
                  <a:lnTo>
                    <a:pt x="1134364" y="2294867"/>
                  </a:lnTo>
                  <a:close/>
                  <a:moveTo>
                    <a:pt x="923150" y="2367218"/>
                  </a:moveTo>
                  <a:lnTo>
                    <a:pt x="1138369" y="2474472"/>
                  </a:lnTo>
                  <a:lnTo>
                    <a:pt x="910040" y="2576272"/>
                  </a:lnTo>
                  <a:lnTo>
                    <a:pt x="923150" y="2367218"/>
                  </a:lnTo>
                  <a:close/>
                  <a:moveTo>
                    <a:pt x="895474" y="2577363"/>
                  </a:moveTo>
                  <a:lnTo>
                    <a:pt x="649664" y="2486833"/>
                  </a:lnTo>
                  <a:lnTo>
                    <a:pt x="908947" y="2367582"/>
                  </a:lnTo>
                  <a:lnTo>
                    <a:pt x="895474" y="2577363"/>
                  </a:lnTo>
                  <a:close/>
                  <a:moveTo>
                    <a:pt x="1148202" y="2485743"/>
                  </a:moveTo>
                  <a:lnTo>
                    <a:pt x="1151479" y="2845316"/>
                  </a:lnTo>
                  <a:lnTo>
                    <a:pt x="914046" y="2589724"/>
                  </a:lnTo>
                  <a:lnTo>
                    <a:pt x="1148202" y="2485743"/>
                  </a:lnTo>
                  <a:close/>
                  <a:moveTo>
                    <a:pt x="1162040" y="2462474"/>
                  </a:moveTo>
                  <a:lnTo>
                    <a:pt x="1148930" y="2294140"/>
                  </a:lnTo>
                  <a:lnTo>
                    <a:pt x="1380901" y="2339587"/>
                  </a:lnTo>
                  <a:lnTo>
                    <a:pt x="1162040" y="2462474"/>
                  </a:lnTo>
                  <a:close/>
                  <a:moveTo>
                    <a:pt x="1135456" y="2279234"/>
                  </a:moveTo>
                  <a:lnTo>
                    <a:pt x="949005" y="2337769"/>
                  </a:lnTo>
                  <a:lnTo>
                    <a:pt x="1188259" y="2135623"/>
                  </a:lnTo>
                  <a:lnTo>
                    <a:pt x="1135456" y="2279234"/>
                  </a:lnTo>
                  <a:close/>
                  <a:moveTo>
                    <a:pt x="1203554" y="2093812"/>
                  </a:moveTo>
                  <a:lnTo>
                    <a:pt x="1159855" y="2008009"/>
                  </a:lnTo>
                  <a:lnTo>
                    <a:pt x="1234508" y="2004010"/>
                  </a:lnTo>
                  <a:lnTo>
                    <a:pt x="1203554" y="2093812"/>
                  </a:lnTo>
                  <a:close/>
                  <a:moveTo>
                    <a:pt x="1147838" y="2016007"/>
                  </a:moveTo>
                  <a:lnTo>
                    <a:pt x="1194086" y="2106901"/>
                  </a:lnTo>
                  <a:lnTo>
                    <a:pt x="1074277" y="2133805"/>
                  </a:lnTo>
                  <a:lnTo>
                    <a:pt x="1147838" y="2016007"/>
                  </a:lnTo>
                  <a:close/>
                  <a:moveTo>
                    <a:pt x="1060439" y="2128351"/>
                  </a:moveTo>
                  <a:lnTo>
                    <a:pt x="1019288" y="2015280"/>
                  </a:lnTo>
                  <a:lnTo>
                    <a:pt x="1134728" y="2009463"/>
                  </a:lnTo>
                  <a:lnTo>
                    <a:pt x="1060439" y="2128351"/>
                  </a:lnTo>
                  <a:close/>
                  <a:moveTo>
                    <a:pt x="921693" y="2335587"/>
                  </a:moveTo>
                  <a:lnTo>
                    <a:pt x="887098" y="2053819"/>
                  </a:lnTo>
                  <a:lnTo>
                    <a:pt x="1048786" y="2147621"/>
                  </a:lnTo>
                  <a:lnTo>
                    <a:pt x="921693" y="2335587"/>
                  </a:lnTo>
                  <a:close/>
                  <a:moveTo>
                    <a:pt x="907491" y="2341041"/>
                  </a:moveTo>
                  <a:lnTo>
                    <a:pt x="700283" y="2204338"/>
                  </a:lnTo>
                  <a:lnTo>
                    <a:pt x="872167" y="2054546"/>
                  </a:lnTo>
                  <a:lnTo>
                    <a:pt x="907491" y="2341041"/>
                  </a:lnTo>
                  <a:close/>
                  <a:moveTo>
                    <a:pt x="695549" y="2171980"/>
                  </a:moveTo>
                  <a:lnTo>
                    <a:pt x="695549" y="1972379"/>
                  </a:lnTo>
                  <a:lnTo>
                    <a:pt x="786225" y="1974560"/>
                  </a:lnTo>
                  <a:lnTo>
                    <a:pt x="695549" y="2171980"/>
                  </a:lnTo>
                  <a:close/>
                  <a:moveTo>
                    <a:pt x="680982" y="2194158"/>
                  </a:moveTo>
                  <a:lnTo>
                    <a:pt x="538959" y="2136714"/>
                  </a:lnTo>
                  <a:lnTo>
                    <a:pt x="680982" y="1983286"/>
                  </a:lnTo>
                  <a:lnTo>
                    <a:pt x="680982" y="2194158"/>
                  </a:lnTo>
                  <a:close/>
                  <a:moveTo>
                    <a:pt x="533861" y="2120716"/>
                  </a:moveTo>
                  <a:lnTo>
                    <a:pt x="537138" y="1882940"/>
                  </a:lnTo>
                  <a:lnTo>
                    <a:pt x="676612" y="1966562"/>
                  </a:lnTo>
                  <a:lnTo>
                    <a:pt x="533861" y="2120716"/>
                  </a:lnTo>
                  <a:close/>
                  <a:moveTo>
                    <a:pt x="274214" y="2530462"/>
                  </a:moveTo>
                  <a:lnTo>
                    <a:pt x="27312" y="2463201"/>
                  </a:lnTo>
                  <a:lnTo>
                    <a:pt x="257098" y="2177797"/>
                  </a:lnTo>
                  <a:lnTo>
                    <a:pt x="274214" y="2530462"/>
                  </a:lnTo>
                  <a:close/>
                  <a:moveTo>
                    <a:pt x="288052" y="2546459"/>
                  </a:moveTo>
                  <a:lnTo>
                    <a:pt x="595768" y="2499922"/>
                  </a:lnTo>
                  <a:lnTo>
                    <a:pt x="251636" y="2710067"/>
                  </a:lnTo>
                  <a:lnTo>
                    <a:pt x="288052" y="2546459"/>
                  </a:lnTo>
                  <a:close/>
                  <a:moveTo>
                    <a:pt x="693000" y="2217063"/>
                  </a:moveTo>
                  <a:lnTo>
                    <a:pt x="901664" y="2354493"/>
                  </a:lnTo>
                  <a:lnTo>
                    <a:pt x="640560" y="2474836"/>
                  </a:lnTo>
                  <a:lnTo>
                    <a:pt x="693000" y="2217063"/>
                  </a:lnTo>
                  <a:close/>
                  <a:moveTo>
                    <a:pt x="886005" y="2589361"/>
                  </a:moveTo>
                  <a:lnTo>
                    <a:pt x="671878" y="2729336"/>
                  </a:lnTo>
                  <a:lnTo>
                    <a:pt x="639468" y="2498468"/>
                  </a:lnTo>
                  <a:lnTo>
                    <a:pt x="886005" y="2589361"/>
                  </a:lnTo>
                  <a:close/>
                  <a:moveTo>
                    <a:pt x="900936" y="2596996"/>
                  </a:moveTo>
                  <a:lnTo>
                    <a:pt x="1137277" y="2851133"/>
                  </a:lnTo>
                  <a:lnTo>
                    <a:pt x="684260" y="2738425"/>
                  </a:lnTo>
                  <a:lnTo>
                    <a:pt x="900936" y="2596996"/>
                  </a:lnTo>
                  <a:close/>
                  <a:moveTo>
                    <a:pt x="1087022" y="2853678"/>
                  </a:moveTo>
                  <a:lnTo>
                    <a:pt x="786589" y="2840589"/>
                  </a:lnTo>
                  <a:lnTo>
                    <a:pt x="692636" y="2755513"/>
                  </a:lnTo>
                  <a:lnTo>
                    <a:pt x="1087022" y="2853678"/>
                  </a:lnTo>
                  <a:close/>
                  <a:moveTo>
                    <a:pt x="1133635" y="2870402"/>
                  </a:moveTo>
                  <a:lnTo>
                    <a:pt x="820092" y="3050370"/>
                  </a:lnTo>
                  <a:lnTo>
                    <a:pt x="792052" y="2855495"/>
                  </a:lnTo>
                  <a:lnTo>
                    <a:pt x="1133635" y="2870402"/>
                  </a:lnTo>
                  <a:close/>
                  <a:moveTo>
                    <a:pt x="777485" y="2855859"/>
                  </a:moveTo>
                  <a:lnTo>
                    <a:pt x="804433" y="3042008"/>
                  </a:lnTo>
                  <a:lnTo>
                    <a:pt x="629271" y="2871129"/>
                  </a:lnTo>
                  <a:lnTo>
                    <a:pt x="777485" y="2855859"/>
                  </a:lnTo>
                  <a:close/>
                  <a:moveTo>
                    <a:pt x="1154757" y="2875128"/>
                  </a:moveTo>
                  <a:lnTo>
                    <a:pt x="1221762" y="3096180"/>
                  </a:lnTo>
                  <a:lnTo>
                    <a:pt x="837572" y="3057278"/>
                  </a:lnTo>
                  <a:lnTo>
                    <a:pt x="1154757" y="2875128"/>
                  </a:lnTo>
                  <a:close/>
                  <a:moveTo>
                    <a:pt x="1025843" y="3452481"/>
                  </a:moveTo>
                  <a:lnTo>
                    <a:pt x="970127" y="3327412"/>
                  </a:lnTo>
                  <a:lnTo>
                    <a:pt x="1142375" y="3339774"/>
                  </a:lnTo>
                  <a:lnTo>
                    <a:pt x="1025843" y="3452481"/>
                  </a:lnTo>
                  <a:close/>
                  <a:moveTo>
                    <a:pt x="1159127" y="3344137"/>
                  </a:moveTo>
                  <a:lnTo>
                    <a:pt x="1276023" y="3466660"/>
                  </a:lnTo>
                  <a:lnTo>
                    <a:pt x="1040774" y="3458298"/>
                  </a:lnTo>
                  <a:lnTo>
                    <a:pt x="1159127" y="3344137"/>
                  </a:lnTo>
                  <a:close/>
                  <a:moveTo>
                    <a:pt x="1160583" y="3326685"/>
                  </a:moveTo>
                  <a:cubicBezTo>
                    <a:pt x="1160219" y="3326685"/>
                    <a:pt x="1160219" y="3326685"/>
                    <a:pt x="1160583" y="3326685"/>
                  </a:cubicBezTo>
                  <a:cubicBezTo>
                    <a:pt x="1160219" y="3326685"/>
                    <a:pt x="1159855" y="3326685"/>
                    <a:pt x="1159855" y="3326685"/>
                  </a:cubicBezTo>
                  <a:lnTo>
                    <a:pt x="978138" y="3313597"/>
                  </a:lnTo>
                  <a:lnTo>
                    <a:pt x="1228681" y="3116540"/>
                  </a:lnTo>
                  <a:lnTo>
                    <a:pt x="1311710" y="3353590"/>
                  </a:lnTo>
                  <a:lnTo>
                    <a:pt x="1160583" y="3326685"/>
                  </a:lnTo>
                  <a:close/>
                  <a:moveTo>
                    <a:pt x="1213387" y="3109996"/>
                  </a:moveTo>
                  <a:lnTo>
                    <a:pt x="960658" y="3308143"/>
                  </a:lnTo>
                  <a:lnTo>
                    <a:pt x="827740" y="3070367"/>
                  </a:lnTo>
                  <a:lnTo>
                    <a:pt x="1213387" y="3109996"/>
                  </a:lnTo>
                  <a:close/>
                  <a:moveTo>
                    <a:pt x="956288" y="3332502"/>
                  </a:moveTo>
                  <a:lnTo>
                    <a:pt x="1012734" y="3459753"/>
                  </a:lnTo>
                  <a:lnTo>
                    <a:pt x="793872" y="3510653"/>
                  </a:lnTo>
                  <a:lnTo>
                    <a:pt x="956288" y="3332502"/>
                  </a:lnTo>
                  <a:close/>
                  <a:moveTo>
                    <a:pt x="1094670" y="3732431"/>
                  </a:moveTo>
                  <a:lnTo>
                    <a:pt x="882364" y="3627723"/>
                  </a:lnTo>
                  <a:lnTo>
                    <a:pt x="1020017" y="3479385"/>
                  </a:lnTo>
                  <a:lnTo>
                    <a:pt x="1094670" y="3732431"/>
                  </a:lnTo>
                  <a:close/>
                  <a:moveTo>
                    <a:pt x="1482866" y="2889308"/>
                  </a:moveTo>
                  <a:lnTo>
                    <a:pt x="1235965" y="3091817"/>
                  </a:lnTo>
                  <a:lnTo>
                    <a:pt x="1168595" y="2870038"/>
                  </a:lnTo>
                  <a:lnTo>
                    <a:pt x="1539311" y="2816957"/>
                  </a:lnTo>
                  <a:lnTo>
                    <a:pt x="1482866" y="2889308"/>
                  </a:lnTo>
                  <a:close/>
                  <a:moveTo>
                    <a:pt x="1548051" y="2800960"/>
                  </a:moveTo>
                  <a:lnTo>
                    <a:pt x="1185710" y="2852951"/>
                  </a:lnTo>
                  <a:lnTo>
                    <a:pt x="1526930" y="2591906"/>
                  </a:lnTo>
                  <a:lnTo>
                    <a:pt x="1548051" y="2800960"/>
                  </a:lnTo>
                  <a:close/>
                  <a:moveTo>
                    <a:pt x="1541132" y="2585725"/>
                  </a:moveTo>
                  <a:lnTo>
                    <a:pt x="1644918" y="2585725"/>
                  </a:lnTo>
                  <a:lnTo>
                    <a:pt x="1560433" y="2778782"/>
                  </a:lnTo>
                  <a:lnTo>
                    <a:pt x="1541132" y="2585725"/>
                  </a:lnTo>
                  <a:close/>
                  <a:moveTo>
                    <a:pt x="1166410" y="2849315"/>
                  </a:moveTo>
                  <a:lnTo>
                    <a:pt x="1162768" y="2478471"/>
                  </a:lnTo>
                  <a:lnTo>
                    <a:pt x="1394375" y="2348312"/>
                  </a:lnTo>
                  <a:lnTo>
                    <a:pt x="1395832" y="2432661"/>
                  </a:lnTo>
                  <a:cubicBezTo>
                    <a:pt x="1395832" y="2434479"/>
                    <a:pt x="1396560" y="2435933"/>
                    <a:pt x="1397652" y="2437388"/>
                  </a:cubicBezTo>
                  <a:lnTo>
                    <a:pt x="1521832" y="2576999"/>
                  </a:lnTo>
                  <a:lnTo>
                    <a:pt x="1166410" y="2849315"/>
                  </a:lnTo>
                  <a:close/>
                  <a:moveTo>
                    <a:pt x="1150751" y="2279597"/>
                  </a:moveTo>
                  <a:lnTo>
                    <a:pt x="1207196" y="2126170"/>
                  </a:lnTo>
                  <a:lnTo>
                    <a:pt x="1381993" y="2324680"/>
                  </a:lnTo>
                  <a:lnTo>
                    <a:pt x="1150751" y="2279597"/>
                  </a:lnTo>
                  <a:close/>
                  <a:moveTo>
                    <a:pt x="1246889" y="2013099"/>
                  </a:moveTo>
                  <a:lnTo>
                    <a:pt x="1569173" y="2082541"/>
                  </a:lnTo>
                  <a:lnTo>
                    <a:pt x="1376167" y="2225062"/>
                  </a:lnTo>
                  <a:lnTo>
                    <a:pt x="1213387" y="2109446"/>
                  </a:lnTo>
                  <a:lnTo>
                    <a:pt x="1246889" y="2013099"/>
                  </a:lnTo>
                  <a:close/>
                  <a:moveTo>
                    <a:pt x="703196" y="1624804"/>
                  </a:moveTo>
                  <a:lnTo>
                    <a:pt x="556803" y="1608807"/>
                  </a:lnTo>
                  <a:lnTo>
                    <a:pt x="556803" y="1408115"/>
                  </a:lnTo>
                  <a:lnTo>
                    <a:pt x="758185" y="1585538"/>
                  </a:lnTo>
                  <a:lnTo>
                    <a:pt x="703196" y="1624804"/>
                  </a:lnTo>
                  <a:close/>
                  <a:moveTo>
                    <a:pt x="666052" y="1682248"/>
                  </a:moveTo>
                  <a:lnTo>
                    <a:pt x="480693" y="1752054"/>
                  </a:lnTo>
                  <a:lnTo>
                    <a:pt x="553526" y="1623350"/>
                  </a:lnTo>
                  <a:lnTo>
                    <a:pt x="693000" y="1638620"/>
                  </a:lnTo>
                  <a:lnTo>
                    <a:pt x="666052" y="1682248"/>
                  </a:lnTo>
                  <a:close/>
                  <a:moveTo>
                    <a:pt x="1238150" y="777681"/>
                  </a:moveTo>
                  <a:lnTo>
                    <a:pt x="1440259" y="900568"/>
                  </a:lnTo>
                  <a:lnTo>
                    <a:pt x="1221762" y="870028"/>
                  </a:lnTo>
                  <a:lnTo>
                    <a:pt x="1238150" y="777681"/>
                  </a:lnTo>
                  <a:close/>
                  <a:moveTo>
                    <a:pt x="2446074" y="263226"/>
                  </a:moveTo>
                  <a:lnTo>
                    <a:pt x="2753426" y="265044"/>
                  </a:lnTo>
                  <a:lnTo>
                    <a:pt x="2356126" y="344303"/>
                  </a:lnTo>
                  <a:lnTo>
                    <a:pt x="2446074" y="263226"/>
                  </a:lnTo>
                  <a:close/>
                  <a:moveTo>
                    <a:pt x="2867773" y="397384"/>
                  </a:moveTo>
                  <a:lnTo>
                    <a:pt x="2660201" y="601712"/>
                  </a:lnTo>
                  <a:lnTo>
                    <a:pt x="2824074" y="276678"/>
                  </a:lnTo>
                  <a:lnTo>
                    <a:pt x="2867773" y="397384"/>
                  </a:lnTo>
                  <a:close/>
                  <a:moveTo>
                    <a:pt x="3634333" y="21451"/>
                  </a:moveTo>
                  <a:lnTo>
                    <a:pt x="3753414" y="393385"/>
                  </a:lnTo>
                  <a:lnTo>
                    <a:pt x="3534553" y="151246"/>
                  </a:lnTo>
                  <a:lnTo>
                    <a:pt x="3634333" y="21451"/>
                  </a:lnTo>
                  <a:close/>
                  <a:moveTo>
                    <a:pt x="3960987" y="221415"/>
                  </a:moveTo>
                  <a:lnTo>
                    <a:pt x="3664559" y="15997"/>
                  </a:lnTo>
                  <a:lnTo>
                    <a:pt x="3937316" y="41811"/>
                  </a:lnTo>
                  <a:lnTo>
                    <a:pt x="3960987" y="221415"/>
                  </a:lnTo>
                  <a:close/>
                  <a:moveTo>
                    <a:pt x="3774172" y="410473"/>
                  </a:moveTo>
                  <a:lnTo>
                    <a:pt x="3650357" y="24359"/>
                  </a:lnTo>
                  <a:lnTo>
                    <a:pt x="3958438" y="237776"/>
                  </a:lnTo>
                  <a:lnTo>
                    <a:pt x="3774172" y="410473"/>
                  </a:lnTo>
                  <a:close/>
                  <a:moveTo>
                    <a:pt x="3565143" y="488277"/>
                  </a:moveTo>
                  <a:cubicBezTo>
                    <a:pt x="3551305" y="446103"/>
                    <a:pt x="3533461" y="391204"/>
                    <a:pt x="3515617" y="336668"/>
                  </a:cubicBezTo>
                  <a:cubicBezTo>
                    <a:pt x="3496680" y="279223"/>
                    <a:pt x="3478108" y="221415"/>
                    <a:pt x="3463906" y="178514"/>
                  </a:cubicBezTo>
                  <a:cubicBezTo>
                    <a:pt x="3456987" y="157063"/>
                    <a:pt x="3450796" y="138885"/>
                    <a:pt x="3446790" y="126523"/>
                  </a:cubicBezTo>
                  <a:cubicBezTo>
                    <a:pt x="3444969" y="121070"/>
                    <a:pt x="3443512" y="116707"/>
                    <a:pt x="3442420" y="113435"/>
                  </a:cubicBezTo>
                  <a:lnTo>
                    <a:pt x="3518894" y="156336"/>
                  </a:lnTo>
                  <a:lnTo>
                    <a:pt x="3565143" y="488277"/>
                  </a:lnTo>
                  <a:close/>
                  <a:moveTo>
                    <a:pt x="3093189" y="1290681"/>
                  </a:moveTo>
                  <a:lnTo>
                    <a:pt x="3504328" y="1118348"/>
                  </a:lnTo>
                  <a:lnTo>
                    <a:pt x="3406732" y="1447381"/>
                  </a:lnTo>
                  <a:lnTo>
                    <a:pt x="3093189" y="1290681"/>
                  </a:lnTo>
                  <a:close/>
                  <a:moveTo>
                    <a:pt x="3245773" y="1565905"/>
                  </a:moveTo>
                  <a:lnTo>
                    <a:pt x="3094282" y="1307405"/>
                  </a:lnTo>
                  <a:lnTo>
                    <a:pt x="3396900" y="1458651"/>
                  </a:lnTo>
                  <a:lnTo>
                    <a:pt x="3245773" y="1565905"/>
                  </a:lnTo>
                  <a:close/>
                  <a:moveTo>
                    <a:pt x="3243588" y="2146894"/>
                  </a:moveTo>
                  <a:lnTo>
                    <a:pt x="3106663" y="2018552"/>
                  </a:lnTo>
                  <a:lnTo>
                    <a:pt x="3343732" y="1936022"/>
                  </a:lnTo>
                  <a:lnTo>
                    <a:pt x="3243588" y="2146894"/>
                  </a:lnTo>
                  <a:close/>
                  <a:moveTo>
                    <a:pt x="2879427" y="2606812"/>
                  </a:moveTo>
                  <a:lnTo>
                    <a:pt x="2854299" y="2426481"/>
                  </a:lnTo>
                  <a:lnTo>
                    <a:pt x="2924582" y="2483198"/>
                  </a:lnTo>
                  <a:lnTo>
                    <a:pt x="2924582" y="2584271"/>
                  </a:lnTo>
                  <a:lnTo>
                    <a:pt x="2879427" y="2606812"/>
                  </a:lnTo>
                  <a:close/>
                  <a:moveTo>
                    <a:pt x="2929317" y="2467928"/>
                  </a:moveTo>
                  <a:lnTo>
                    <a:pt x="2856848" y="2409756"/>
                  </a:lnTo>
                  <a:lnTo>
                    <a:pt x="2997415" y="2319590"/>
                  </a:lnTo>
                  <a:lnTo>
                    <a:pt x="2929317" y="2467928"/>
                  </a:lnTo>
                  <a:close/>
                  <a:moveTo>
                    <a:pt x="2684600" y="2230879"/>
                  </a:moveTo>
                  <a:lnTo>
                    <a:pt x="3081172" y="2029460"/>
                  </a:lnTo>
                  <a:lnTo>
                    <a:pt x="3009432" y="2291232"/>
                  </a:lnTo>
                  <a:lnTo>
                    <a:pt x="2684600" y="2230879"/>
                  </a:lnTo>
                  <a:close/>
                  <a:moveTo>
                    <a:pt x="1654386" y="2036731"/>
                  </a:moveTo>
                  <a:lnTo>
                    <a:pt x="1450456" y="1877850"/>
                  </a:lnTo>
                  <a:lnTo>
                    <a:pt x="1858681" y="1952746"/>
                  </a:lnTo>
                  <a:lnTo>
                    <a:pt x="1654386" y="2036731"/>
                  </a:lnTo>
                  <a:close/>
                  <a:moveTo>
                    <a:pt x="1164953" y="1727331"/>
                  </a:moveTo>
                  <a:lnTo>
                    <a:pt x="1342300" y="1733512"/>
                  </a:lnTo>
                  <a:lnTo>
                    <a:pt x="1171144" y="1856399"/>
                  </a:lnTo>
                  <a:lnTo>
                    <a:pt x="1164953" y="1727331"/>
                  </a:lnTo>
                  <a:close/>
                  <a:moveTo>
                    <a:pt x="1158034" y="1712425"/>
                  </a:moveTo>
                  <a:cubicBezTo>
                    <a:pt x="1157670" y="1712425"/>
                    <a:pt x="1157670" y="1712425"/>
                    <a:pt x="1157306" y="1712425"/>
                  </a:cubicBezTo>
                  <a:lnTo>
                    <a:pt x="1066265" y="1712425"/>
                  </a:lnTo>
                  <a:lnTo>
                    <a:pt x="1085566" y="1651345"/>
                  </a:lnTo>
                  <a:lnTo>
                    <a:pt x="1159491" y="1600808"/>
                  </a:lnTo>
                  <a:lnTo>
                    <a:pt x="1277115" y="1600808"/>
                  </a:lnTo>
                  <a:lnTo>
                    <a:pt x="1350311" y="1718969"/>
                  </a:lnTo>
                  <a:lnTo>
                    <a:pt x="1158034" y="1712425"/>
                  </a:lnTo>
                  <a:close/>
                  <a:moveTo>
                    <a:pt x="2383802" y="1840402"/>
                  </a:moveTo>
                  <a:lnTo>
                    <a:pt x="2529467" y="1899664"/>
                  </a:lnTo>
                  <a:lnTo>
                    <a:pt x="2216652" y="2163618"/>
                  </a:lnTo>
                  <a:lnTo>
                    <a:pt x="2383802" y="1840402"/>
                  </a:lnTo>
                  <a:close/>
                  <a:moveTo>
                    <a:pt x="2620872" y="666791"/>
                  </a:moveTo>
                  <a:lnTo>
                    <a:pt x="2696981" y="1078719"/>
                  </a:lnTo>
                  <a:lnTo>
                    <a:pt x="2328449" y="881299"/>
                  </a:lnTo>
                  <a:lnTo>
                    <a:pt x="2620872" y="666791"/>
                  </a:lnTo>
                  <a:close/>
                  <a:moveTo>
                    <a:pt x="2695889" y="1094716"/>
                  </a:moveTo>
                  <a:lnTo>
                    <a:pt x="2442432" y="1435383"/>
                  </a:lnTo>
                  <a:lnTo>
                    <a:pt x="2325172" y="896205"/>
                  </a:lnTo>
                  <a:lnTo>
                    <a:pt x="2695889" y="1094716"/>
                  </a:lnTo>
                  <a:close/>
                  <a:moveTo>
                    <a:pt x="2532744" y="1885485"/>
                  </a:moveTo>
                  <a:lnTo>
                    <a:pt x="2388172" y="1826950"/>
                  </a:lnTo>
                  <a:lnTo>
                    <a:pt x="2439883" y="1491009"/>
                  </a:lnTo>
                  <a:lnTo>
                    <a:pt x="2532744" y="1885485"/>
                  </a:lnTo>
                  <a:close/>
                  <a:moveTo>
                    <a:pt x="2663114" y="2214518"/>
                  </a:moveTo>
                  <a:lnTo>
                    <a:pt x="2554958" y="1908390"/>
                  </a:lnTo>
                  <a:lnTo>
                    <a:pt x="2771634" y="1971652"/>
                  </a:lnTo>
                  <a:lnTo>
                    <a:pt x="2663114" y="2214518"/>
                  </a:lnTo>
                  <a:close/>
                  <a:moveTo>
                    <a:pt x="2785837" y="1975287"/>
                  </a:moveTo>
                  <a:lnTo>
                    <a:pt x="3069155" y="2019643"/>
                  </a:lnTo>
                  <a:lnTo>
                    <a:pt x="2677317" y="2218517"/>
                  </a:lnTo>
                  <a:lnTo>
                    <a:pt x="2785837" y="1975287"/>
                  </a:lnTo>
                  <a:close/>
                  <a:moveTo>
                    <a:pt x="2779646" y="1959290"/>
                  </a:moveTo>
                  <a:lnTo>
                    <a:pt x="2565519" y="1896392"/>
                  </a:lnTo>
                  <a:lnTo>
                    <a:pt x="3137981" y="1670978"/>
                  </a:lnTo>
                  <a:lnTo>
                    <a:pt x="2779646" y="1959290"/>
                  </a:lnTo>
                  <a:close/>
                  <a:moveTo>
                    <a:pt x="2449351" y="1466650"/>
                  </a:moveTo>
                  <a:lnTo>
                    <a:pt x="2797854" y="1655344"/>
                  </a:lnTo>
                  <a:lnTo>
                    <a:pt x="2547311" y="1883304"/>
                  </a:lnTo>
                  <a:lnTo>
                    <a:pt x="2449351" y="1466650"/>
                  </a:lnTo>
                  <a:close/>
                  <a:moveTo>
                    <a:pt x="2459912" y="1456106"/>
                  </a:moveTo>
                  <a:lnTo>
                    <a:pt x="2755976" y="1400116"/>
                  </a:lnTo>
                  <a:lnTo>
                    <a:pt x="2800403" y="1640437"/>
                  </a:lnTo>
                  <a:lnTo>
                    <a:pt x="2459912" y="1456106"/>
                  </a:lnTo>
                  <a:close/>
                  <a:moveTo>
                    <a:pt x="2455542" y="1441927"/>
                  </a:moveTo>
                  <a:lnTo>
                    <a:pt x="2702444" y="1109986"/>
                  </a:lnTo>
                  <a:lnTo>
                    <a:pt x="2753426" y="1385573"/>
                  </a:lnTo>
                  <a:lnTo>
                    <a:pt x="2455542" y="1441927"/>
                  </a:lnTo>
                  <a:close/>
                  <a:moveTo>
                    <a:pt x="2636530" y="671881"/>
                  </a:moveTo>
                  <a:lnTo>
                    <a:pt x="3017808" y="968920"/>
                  </a:lnTo>
                  <a:lnTo>
                    <a:pt x="3070975" y="1279410"/>
                  </a:lnTo>
                  <a:lnTo>
                    <a:pt x="2713369" y="1087808"/>
                  </a:lnTo>
                  <a:lnTo>
                    <a:pt x="2636530" y="671881"/>
                  </a:lnTo>
                  <a:close/>
                  <a:moveTo>
                    <a:pt x="3027276" y="946015"/>
                  </a:moveTo>
                  <a:lnTo>
                    <a:pt x="2888166" y="414836"/>
                  </a:lnTo>
                  <a:lnTo>
                    <a:pt x="3220282" y="617709"/>
                  </a:lnTo>
                  <a:lnTo>
                    <a:pt x="3027276" y="946015"/>
                  </a:lnTo>
                  <a:close/>
                  <a:moveTo>
                    <a:pt x="3011981" y="945651"/>
                  </a:moveTo>
                  <a:lnTo>
                    <a:pt x="2635074" y="651885"/>
                  </a:lnTo>
                  <a:lnTo>
                    <a:pt x="2639808" y="642068"/>
                  </a:lnTo>
                  <a:lnTo>
                    <a:pt x="2872143" y="413018"/>
                  </a:lnTo>
                  <a:lnTo>
                    <a:pt x="3011981" y="945651"/>
                  </a:lnTo>
                  <a:close/>
                  <a:moveTo>
                    <a:pt x="2621964" y="639887"/>
                  </a:moveTo>
                  <a:lnTo>
                    <a:pt x="2346293" y="361391"/>
                  </a:lnTo>
                  <a:lnTo>
                    <a:pt x="2812057" y="268680"/>
                  </a:lnTo>
                  <a:lnTo>
                    <a:pt x="2628155" y="634070"/>
                  </a:lnTo>
                  <a:lnTo>
                    <a:pt x="2621964" y="639887"/>
                  </a:lnTo>
                  <a:close/>
                  <a:moveTo>
                    <a:pt x="2614316" y="652976"/>
                  </a:moveTo>
                  <a:cubicBezTo>
                    <a:pt x="2614316" y="652976"/>
                    <a:pt x="2614316" y="653339"/>
                    <a:pt x="2614316" y="652976"/>
                  </a:cubicBezTo>
                  <a:lnTo>
                    <a:pt x="2322259" y="867483"/>
                  </a:lnTo>
                  <a:lnTo>
                    <a:pt x="2338282" y="373752"/>
                  </a:lnTo>
                  <a:lnTo>
                    <a:pt x="2614316" y="652976"/>
                  </a:lnTo>
                  <a:close/>
                  <a:moveTo>
                    <a:pt x="2429322" y="1443745"/>
                  </a:moveTo>
                  <a:lnTo>
                    <a:pt x="1971207" y="1362668"/>
                  </a:lnTo>
                  <a:lnTo>
                    <a:pt x="2310970" y="899841"/>
                  </a:lnTo>
                  <a:lnTo>
                    <a:pt x="2429322" y="1443745"/>
                  </a:lnTo>
                  <a:close/>
                  <a:moveTo>
                    <a:pt x="2422768" y="1457197"/>
                  </a:moveTo>
                  <a:lnTo>
                    <a:pt x="1894005" y="1931659"/>
                  </a:lnTo>
                  <a:lnTo>
                    <a:pt x="1964652" y="1376121"/>
                  </a:lnTo>
                  <a:lnTo>
                    <a:pt x="2422768" y="1457197"/>
                  </a:lnTo>
                  <a:close/>
                  <a:moveTo>
                    <a:pt x="1365970" y="1716424"/>
                  </a:moveTo>
                  <a:lnTo>
                    <a:pt x="1293138" y="1598990"/>
                  </a:lnTo>
                  <a:lnTo>
                    <a:pt x="1599762" y="1538637"/>
                  </a:lnTo>
                  <a:lnTo>
                    <a:pt x="1365970" y="1716424"/>
                  </a:lnTo>
                  <a:close/>
                  <a:moveTo>
                    <a:pt x="1869606" y="1940021"/>
                  </a:moveTo>
                  <a:lnTo>
                    <a:pt x="1434069" y="1860035"/>
                  </a:lnTo>
                  <a:lnTo>
                    <a:pt x="1628895" y="1539728"/>
                  </a:lnTo>
                  <a:lnTo>
                    <a:pt x="1869606" y="1940021"/>
                  </a:lnTo>
                  <a:close/>
                  <a:moveTo>
                    <a:pt x="1639456" y="1528457"/>
                  </a:moveTo>
                  <a:lnTo>
                    <a:pt x="1949358" y="1379756"/>
                  </a:lnTo>
                  <a:lnTo>
                    <a:pt x="1879802" y="1928023"/>
                  </a:lnTo>
                  <a:lnTo>
                    <a:pt x="1639456" y="1528457"/>
                  </a:lnTo>
                  <a:close/>
                  <a:moveTo>
                    <a:pt x="1631444" y="1516096"/>
                  </a:moveTo>
                  <a:lnTo>
                    <a:pt x="1395103" y="1181609"/>
                  </a:lnTo>
                  <a:lnTo>
                    <a:pt x="1939161" y="1368849"/>
                  </a:lnTo>
                  <a:lnTo>
                    <a:pt x="1631444" y="1516096"/>
                  </a:lnTo>
                  <a:close/>
                  <a:moveTo>
                    <a:pt x="1385635" y="1163067"/>
                  </a:moveTo>
                  <a:lnTo>
                    <a:pt x="1477040" y="925291"/>
                  </a:lnTo>
                  <a:lnTo>
                    <a:pt x="1928600" y="1349580"/>
                  </a:lnTo>
                  <a:lnTo>
                    <a:pt x="1385635" y="1163067"/>
                  </a:lnTo>
                  <a:close/>
                  <a:moveTo>
                    <a:pt x="1616513" y="1520459"/>
                  </a:moveTo>
                  <a:lnTo>
                    <a:pt x="1280392" y="1586265"/>
                  </a:lnTo>
                  <a:lnTo>
                    <a:pt x="1157306" y="1586265"/>
                  </a:lnTo>
                  <a:cubicBezTo>
                    <a:pt x="1155849" y="1586265"/>
                    <a:pt x="1154392" y="1586629"/>
                    <a:pt x="1153300" y="1587356"/>
                  </a:cubicBezTo>
                  <a:lnTo>
                    <a:pt x="1103774" y="1621168"/>
                  </a:lnTo>
                  <a:lnTo>
                    <a:pt x="1376531" y="1180519"/>
                  </a:lnTo>
                  <a:lnTo>
                    <a:pt x="1616513" y="1520459"/>
                  </a:lnTo>
                  <a:close/>
                  <a:moveTo>
                    <a:pt x="1068814" y="1642983"/>
                  </a:moveTo>
                  <a:lnTo>
                    <a:pt x="902393" y="1707698"/>
                  </a:lnTo>
                  <a:lnTo>
                    <a:pt x="962844" y="1459742"/>
                  </a:lnTo>
                  <a:lnTo>
                    <a:pt x="1068814" y="1642983"/>
                  </a:lnTo>
                  <a:close/>
                  <a:moveTo>
                    <a:pt x="888554" y="1704790"/>
                  </a:moveTo>
                  <a:lnTo>
                    <a:pt x="781127" y="1587356"/>
                  </a:lnTo>
                  <a:lnTo>
                    <a:pt x="945728" y="1469922"/>
                  </a:lnTo>
                  <a:lnTo>
                    <a:pt x="888554" y="1704790"/>
                  </a:lnTo>
                  <a:close/>
                  <a:moveTo>
                    <a:pt x="1068086" y="1659343"/>
                  </a:moveTo>
                  <a:lnTo>
                    <a:pt x="1050970" y="1712425"/>
                  </a:lnTo>
                  <a:lnTo>
                    <a:pt x="931161" y="1712425"/>
                  </a:lnTo>
                  <a:lnTo>
                    <a:pt x="1068086" y="1659343"/>
                  </a:lnTo>
                  <a:close/>
                  <a:moveTo>
                    <a:pt x="1061531" y="1726968"/>
                  </a:moveTo>
                  <a:lnTo>
                    <a:pt x="1142739" y="1726968"/>
                  </a:lnTo>
                  <a:lnTo>
                    <a:pt x="1042595" y="1858217"/>
                  </a:lnTo>
                  <a:lnTo>
                    <a:pt x="1050242" y="1762598"/>
                  </a:lnTo>
                  <a:lnTo>
                    <a:pt x="1061531" y="1726968"/>
                  </a:lnTo>
                  <a:close/>
                  <a:moveTo>
                    <a:pt x="1602675" y="1554635"/>
                  </a:moveTo>
                  <a:lnTo>
                    <a:pt x="1423508" y="1849491"/>
                  </a:lnTo>
                  <a:lnTo>
                    <a:pt x="1372889" y="1729513"/>
                  </a:lnTo>
                  <a:lnTo>
                    <a:pt x="1602675" y="1554635"/>
                  </a:lnTo>
                  <a:close/>
                  <a:moveTo>
                    <a:pt x="2428230" y="1471740"/>
                  </a:moveTo>
                  <a:lnTo>
                    <a:pt x="2373606" y="1825496"/>
                  </a:lnTo>
                  <a:lnTo>
                    <a:pt x="1910392" y="1936749"/>
                  </a:lnTo>
                  <a:lnTo>
                    <a:pt x="2428230" y="1471740"/>
                  </a:lnTo>
                  <a:close/>
                  <a:moveTo>
                    <a:pt x="2366322" y="1842220"/>
                  </a:moveTo>
                  <a:lnTo>
                    <a:pt x="2190432" y="2181796"/>
                  </a:lnTo>
                  <a:lnTo>
                    <a:pt x="1900560" y="1953837"/>
                  </a:lnTo>
                  <a:lnTo>
                    <a:pt x="2366322" y="1842220"/>
                  </a:lnTo>
                  <a:close/>
                  <a:moveTo>
                    <a:pt x="2539664" y="1909844"/>
                  </a:moveTo>
                  <a:lnTo>
                    <a:pt x="2651461" y="2226152"/>
                  </a:lnTo>
                  <a:lnTo>
                    <a:pt x="2210825" y="2187250"/>
                  </a:lnTo>
                  <a:lnTo>
                    <a:pt x="2539664" y="1909844"/>
                  </a:lnTo>
                  <a:close/>
                  <a:moveTo>
                    <a:pt x="2798947" y="1962562"/>
                  </a:moveTo>
                  <a:lnTo>
                    <a:pt x="3168207" y="1665888"/>
                  </a:lnTo>
                  <a:lnTo>
                    <a:pt x="3086998" y="2007645"/>
                  </a:lnTo>
                  <a:lnTo>
                    <a:pt x="2798947" y="1962562"/>
                  </a:lnTo>
                  <a:close/>
                  <a:moveTo>
                    <a:pt x="2577536" y="1876032"/>
                  </a:moveTo>
                  <a:lnTo>
                    <a:pt x="2813513" y="1661161"/>
                  </a:lnTo>
                  <a:lnTo>
                    <a:pt x="3139802" y="1654617"/>
                  </a:lnTo>
                  <a:lnTo>
                    <a:pt x="2577536" y="1876032"/>
                  </a:lnTo>
                  <a:close/>
                  <a:moveTo>
                    <a:pt x="2816790" y="1646618"/>
                  </a:moveTo>
                  <a:lnTo>
                    <a:pt x="2772363" y="1406297"/>
                  </a:lnTo>
                  <a:lnTo>
                    <a:pt x="3155097" y="1640074"/>
                  </a:lnTo>
                  <a:lnTo>
                    <a:pt x="2816790" y="1646618"/>
                  </a:lnTo>
                  <a:close/>
                  <a:moveTo>
                    <a:pt x="2767628" y="1381938"/>
                  </a:moveTo>
                  <a:lnTo>
                    <a:pt x="2716646" y="1105986"/>
                  </a:lnTo>
                  <a:lnTo>
                    <a:pt x="3057137" y="1288500"/>
                  </a:lnTo>
                  <a:lnTo>
                    <a:pt x="2767628" y="1381938"/>
                  </a:lnTo>
                  <a:close/>
                  <a:moveTo>
                    <a:pt x="3033103" y="972555"/>
                  </a:moveTo>
                  <a:lnTo>
                    <a:pt x="3313507" y="990371"/>
                  </a:lnTo>
                  <a:lnTo>
                    <a:pt x="3083721" y="1268140"/>
                  </a:lnTo>
                  <a:lnTo>
                    <a:pt x="3033103" y="972555"/>
                  </a:lnTo>
                  <a:close/>
                  <a:moveTo>
                    <a:pt x="3036744" y="958376"/>
                  </a:moveTo>
                  <a:lnTo>
                    <a:pt x="3227201" y="634070"/>
                  </a:lnTo>
                  <a:lnTo>
                    <a:pt x="3318606" y="976555"/>
                  </a:lnTo>
                  <a:lnTo>
                    <a:pt x="3036744" y="958376"/>
                  </a:lnTo>
                  <a:close/>
                  <a:moveTo>
                    <a:pt x="3261068" y="372661"/>
                  </a:moveTo>
                  <a:lnTo>
                    <a:pt x="3427854" y="115980"/>
                  </a:lnTo>
                  <a:cubicBezTo>
                    <a:pt x="3439871" y="150882"/>
                    <a:pt x="3522172" y="403565"/>
                    <a:pt x="3570970" y="553357"/>
                  </a:cubicBezTo>
                  <a:lnTo>
                    <a:pt x="3261068" y="372661"/>
                  </a:lnTo>
                  <a:close/>
                  <a:moveTo>
                    <a:pt x="3561501" y="564628"/>
                  </a:moveTo>
                  <a:lnTo>
                    <a:pt x="3237761" y="606802"/>
                  </a:lnTo>
                  <a:lnTo>
                    <a:pt x="3256698" y="386841"/>
                  </a:lnTo>
                  <a:lnTo>
                    <a:pt x="3561501" y="564628"/>
                  </a:lnTo>
                  <a:close/>
                  <a:moveTo>
                    <a:pt x="3251236" y="360664"/>
                  </a:moveTo>
                  <a:lnTo>
                    <a:pt x="3148906" y="169788"/>
                  </a:lnTo>
                  <a:lnTo>
                    <a:pt x="3414744" y="109435"/>
                  </a:lnTo>
                  <a:lnTo>
                    <a:pt x="3251236" y="360664"/>
                  </a:lnTo>
                  <a:close/>
                  <a:moveTo>
                    <a:pt x="3238854" y="368299"/>
                  </a:moveTo>
                  <a:lnTo>
                    <a:pt x="2896906" y="390476"/>
                  </a:lnTo>
                  <a:lnTo>
                    <a:pt x="3136160" y="176332"/>
                  </a:lnTo>
                  <a:lnTo>
                    <a:pt x="3238854" y="368299"/>
                  </a:lnTo>
                  <a:close/>
                  <a:moveTo>
                    <a:pt x="3242495" y="382841"/>
                  </a:moveTo>
                  <a:lnTo>
                    <a:pt x="3223559" y="602803"/>
                  </a:lnTo>
                  <a:lnTo>
                    <a:pt x="2899455" y="405019"/>
                  </a:lnTo>
                  <a:lnTo>
                    <a:pt x="3242495" y="382841"/>
                  </a:lnTo>
                  <a:close/>
                  <a:moveTo>
                    <a:pt x="2308057" y="860212"/>
                  </a:moveTo>
                  <a:lnTo>
                    <a:pt x="1971935" y="379569"/>
                  </a:lnTo>
                  <a:lnTo>
                    <a:pt x="2324080" y="364299"/>
                  </a:lnTo>
                  <a:lnTo>
                    <a:pt x="2308057" y="860212"/>
                  </a:lnTo>
                  <a:close/>
                  <a:moveTo>
                    <a:pt x="2293854" y="865302"/>
                  </a:moveTo>
                  <a:lnTo>
                    <a:pt x="1885629" y="688606"/>
                  </a:lnTo>
                  <a:lnTo>
                    <a:pt x="1961375" y="390113"/>
                  </a:lnTo>
                  <a:lnTo>
                    <a:pt x="2293854" y="865302"/>
                  </a:lnTo>
                  <a:close/>
                  <a:moveTo>
                    <a:pt x="1962103" y="1350307"/>
                  </a:moveTo>
                  <a:lnTo>
                    <a:pt x="1842658" y="775499"/>
                  </a:lnTo>
                  <a:lnTo>
                    <a:pt x="2302230" y="886752"/>
                  </a:lnTo>
                  <a:lnTo>
                    <a:pt x="1962103" y="1350307"/>
                  </a:lnTo>
                  <a:close/>
                  <a:moveTo>
                    <a:pt x="1930057" y="1267413"/>
                  </a:moveTo>
                  <a:lnTo>
                    <a:pt x="1763271" y="802404"/>
                  </a:lnTo>
                  <a:lnTo>
                    <a:pt x="1828091" y="775863"/>
                  </a:lnTo>
                  <a:lnTo>
                    <a:pt x="1930057" y="1267413"/>
                  </a:lnTo>
                  <a:close/>
                  <a:moveTo>
                    <a:pt x="1940981" y="1341581"/>
                  </a:moveTo>
                  <a:lnTo>
                    <a:pt x="1487236" y="915111"/>
                  </a:lnTo>
                  <a:lnTo>
                    <a:pt x="1749433" y="807857"/>
                  </a:lnTo>
                  <a:lnTo>
                    <a:pt x="1940981" y="1341581"/>
                  </a:lnTo>
                  <a:close/>
                  <a:moveTo>
                    <a:pt x="1524745" y="884207"/>
                  </a:moveTo>
                  <a:lnTo>
                    <a:pt x="1729404" y="732234"/>
                  </a:lnTo>
                  <a:lnTo>
                    <a:pt x="1745427" y="794042"/>
                  </a:lnTo>
                  <a:lnTo>
                    <a:pt x="1524745" y="884207"/>
                  </a:lnTo>
                  <a:close/>
                  <a:moveTo>
                    <a:pt x="1473762" y="903840"/>
                  </a:moveTo>
                  <a:lnTo>
                    <a:pt x="1255265" y="771137"/>
                  </a:lnTo>
                  <a:lnTo>
                    <a:pt x="1708282" y="729326"/>
                  </a:lnTo>
                  <a:lnTo>
                    <a:pt x="1473762" y="903840"/>
                  </a:lnTo>
                  <a:close/>
                  <a:moveTo>
                    <a:pt x="1463930" y="918383"/>
                  </a:moveTo>
                  <a:lnTo>
                    <a:pt x="1374710" y="1150342"/>
                  </a:lnTo>
                  <a:lnTo>
                    <a:pt x="1226496" y="885298"/>
                  </a:lnTo>
                  <a:lnTo>
                    <a:pt x="1463930" y="918383"/>
                  </a:lnTo>
                  <a:close/>
                  <a:moveTo>
                    <a:pt x="1079739" y="1632803"/>
                  </a:moveTo>
                  <a:lnTo>
                    <a:pt x="967213" y="1438291"/>
                  </a:lnTo>
                  <a:lnTo>
                    <a:pt x="934439" y="1245235"/>
                  </a:lnTo>
                  <a:lnTo>
                    <a:pt x="1361236" y="1177247"/>
                  </a:lnTo>
                  <a:lnTo>
                    <a:pt x="1079739" y="1632803"/>
                  </a:lnTo>
                  <a:close/>
                  <a:moveTo>
                    <a:pt x="950826" y="1428111"/>
                  </a:moveTo>
                  <a:lnTo>
                    <a:pt x="757820" y="1338309"/>
                  </a:lnTo>
                  <a:lnTo>
                    <a:pt x="920965" y="1250325"/>
                  </a:lnTo>
                  <a:lnTo>
                    <a:pt x="950826" y="1428111"/>
                  </a:lnTo>
                  <a:close/>
                  <a:moveTo>
                    <a:pt x="951919" y="1444472"/>
                  </a:moveTo>
                  <a:lnTo>
                    <a:pt x="951190" y="1448108"/>
                  </a:lnTo>
                  <a:lnTo>
                    <a:pt x="776028" y="1572813"/>
                  </a:lnTo>
                  <a:lnTo>
                    <a:pt x="750537" y="1350670"/>
                  </a:lnTo>
                  <a:lnTo>
                    <a:pt x="951919" y="1444472"/>
                  </a:lnTo>
                  <a:close/>
                  <a:moveTo>
                    <a:pt x="769109" y="1595718"/>
                  </a:moveTo>
                  <a:lnTo>
                    <a:pt x="883456" y="1720423"/>
                  </a:lnTo>
                  <a:lnTo>
                    <a:pt x="859421" y="1759326"/>
                  </a:lnTo>
                  <a:lnTo>
                    <a:pt x="717034" y="1632803"/>
                  </a:lnTo>
                  <a:lnTo>
                    <a:pt x="769109" y="1595718"/>
                  </a:lnTo>
                  <a:close/>
                  <a:moveTo>
                    <a:pt x="896566" y="1726968"/>
                  </a:moveTo>
                  <a:lnTo>
                    <a:pt x="1046601" y="1726968"/>
                  </a:lnTo>
                  <a:lnTo>
                    <a:pt x="1036404" y="1758598"/>
                  </a:lnTo>
                  <a:cubicBezTo>
                    <a:pt x="1036404" y="1758962"/>
                    <a:pt x="1036040" y="1759689"/>
                    <a:pt x="1036040" y="1760053"/>
                  </a:cubicBezTo>
                  <a:lnTo>
                    <a:pt x="1027300" y="1869124"/>
                  </a:lnTo>
                  <a:lnTo>
                    <a:pt x="871075" y="1768051"/>
                  </a:lnTo>
                  <a:lnTo>
                    <a:pt x="896566" y="1726968"/>
                  </a:lnTo>
                  <a:close/>
                  <a:moveTo>
                    <a:pt x="1151115" y="1740056"/>
                  </a:moveTo>
                  <a:lnTo>
                    <a:pt x="1156942" y="1863671"/>
                  </a:lnTo>
                  <a:lnTo>
                    <a:pt x="1049150" y="1873487"/>
                  </a:lnTo>
                  <a:lnTo>
                    <a:pt x="1151115" y="1740056"/>
                  </a:lnTo>
                  <a:close/>
                  <a:moveTo>
                    <a:pt x="1360872" y="1738238"/>
                  </a:moveTo>
                  <a:lnTo>
                    <a:pt x="1411491" y="1858217"/>
                  </a:lnTo>
                  <a:lnTo>
                    <a:pt x="1187895" y="1862580"/>
                  </a:lnTo>
                  <a:lnTo>
                    <a:pt x="1360872" y="1738238"/>
                  </a:lnTo>
                  <a:close/>
                  <a:moveTo>
                    <a:pt x="1422415" y="1874578"/>
                  </a:moveTo>
                  <a:lnTo>
                    <a:pt x="1628167" y="2034550"/>
                  </a:lnTo>
                  <a:lnTo>
                    <a:pt x="1270196" y="1992012"/>
                  </a:lnTo>
                  <a:lnTo>
                    <a:pt x="1422415" y="1874578"/>
                  </a:lnTo>
                  <a:close/>
                  <a:moveTo>
                    <a:pt x="1885629" y="1960381"/>
                  </a:moveTo>
                  <a:lnTo>
                    <a:pt x="2167855" y="2182160"/>
                  </a:lnTo>
                  <a:lnTo>
                    <a:pt x="1752346" y="2128715"/>
                  </a:lnTo>
                  <a:lnTo>
                    <a:pt x="1885629" y="1960381"/>
                  </a:lnTo>
                  <a:close/>
                  <a:moveTo>
                    <a:pt x="2995230" y="2303593"/>
                  </a:moveTo>
                  <a:lnTo>
                    <a:pt x="2845195" y="2399940"/>
                  </a:lnTo>
                  <a:lnTo>
                    <a:pt x="2684600" y="2246149"/>
                  </a:lnTo>
                  <a:lnTo>
                    <a:pt x="2995230" y="2303593"/>
                  </a:lnTo>
                  <a:close/>
                  <a:moveTo>
                    <a:pt x="2940241" y="2750423"/>
                  </a:moveTo>
                  <a:lnTo>
                    <a:pt x="3041478" y="2726791"/>
                  </a:lnTo>
                  <a:lnTo>
                    <a:pt x="3039657" y="2839862"/>
                  </a:lnTo>
                  <a:lnTo>
                    <a:pt x="2940241" y="2750423"/>
                  </a:lnTo>
                  <a:close/>
                  <a:moveTo>
                    <a:pt x="3035287" y="2712975"/>
                  </a:moveTo>
                  <a:lnTo>
                    <a:pt x="2934051" y="2736607"/>
                  </a:lnTo>
                  <a:lnTo>
                    <a:pt x="2944247" y="2682072"/>
                  </a:lnTo>
                  <a:cubicBezTo>
                    <a:pt x="2944611" y="2679890"/>
                    <a:pt x="2943883" y="2677345"/>
                    <a:pt x="2942062" y="2675527"/>
                  </a:cubicBezTo>
                  <a:lnTo>
                    <a:pt x="2885981" y="2619537"/>
                  </a:lnTo>
                  <a:lnTo>
                    <a:pt x="2930409" y="2597360"/>
                  </a:lnTo>
                  <a:lnTo>
                    <a:pt x="3035287" y="2712975"/>
                  </a:lnTo>
                  <a:close/>
                  <a:moveTo>
                    <a:pt x="3053860" y="2571909"/>
                  </a:moveTo>
                  <a:lnTo>
                    <a:pt x="2954079" y="2488288"/>
                  </a:lnTo>
                  <a:lnTo>
                    <a:pt x="3139437" y="2502104"/>
                  </a:lnTo>
                  <a:lnTo>
                    <a:pt x="3053860" y="2571909"/>
                  </a:lnTo>
                  <a:close/>
                  <a:moveTo>
                    <a:pt x="3093918" y="2367582"/>
                  </a:moveTo>
                  <a:lnTo>
                    <a:pt x="3146721" y="2488288"/>
                  </a:lnTo>
                  <a:lnTo>
                    <a:pt x="2943155" y="2473018"/>
                  </a:lnTo>
                  <a:lnTo>
                    <a:pt x="3017808" y="2311228"/>
                  </a:lnTo>
                  <a:lnTo>
                    <a:pt x="3093918" y="2367582"/>
                  </a:lnTo>
                  <a:close/>
                  <a:moveTo>
                    <a:pt x="3026548" y="2283960"/>
                  </a:moveTo>
                  <a:lnTo>
                    <a:pt x="3096467" y="2029460"/>
                  </a:lnTo>
                  <a:lnTo>
                    <a:pt x="3233756" y="2157801"/>
                  </a:lnTo>
                  <a:lnTo>
                    <a:pt x="3026548" y="2283960"/>
                  </a:lnTo>
                  <a:close/>
                  <a:moveTo>
                    <a:pt x="3344096" y="1920388"/>
                  </a:moveTo>
                  <a:lnTo>
                    <a:pt x="3110305" y="2001828"/>
                  </a:lnTo>
                  <a:lnTo>
                    <a:pt x="3234848" y="1811316"/>
                  </a:lnTo>
                  <a:lnTo>
                    <a:pt x="3344096" y="1920388"/>
                  </a:lnTo>
                  <a:close/>
                  <a:moveTo>
                    <a:pt x="3279276" y="1676431"/>
                  </a:moveTo>
                  <a:lnTo>
                    <a:pt x="3227201" y="1796410"/>
                  </a:lnTo>
                  <a:lnTo>
                    <a:pt x="3109212" y="1977105"/>
                  </a:lnTo>
                  <a:lnTo>
                    <a:pt x="3185322" y="1655708"/>
                  </a:lnTo>
                  <a:lnTo>
                    <a:pt x="3279276" y="1676431"/>
                  </a:lnTo>
                  <a:close/>
                  <a:moveTo>
                    <a:pt x="3178767" y="1637529"/>
                  </a:moveTo>
                  <a:lnTo>
                    <a:pt x="2779282" y="1393572"/>
                  </a:lnTo>
                  <a:lnTo>
                    <a:pt x="3072068" y="1298680"/>
                  </a:lnTo>
                  <a:lnTo>
                    <a:pt x="3234120" y="1575358"/>
                  </a:lnTo>
                  <a:lnTo>
                    <a:pt x="3178767" y="1637529"/>
                  </a:lnTo>
                  <a:close/>
                  <a:moveTo>
                    <a:pt x="3456623" y="1656435"/>
                  </a:moveTo>
                  <a:lnTo>
                    <a:pt x="3432588" y="1760780"/>
                  </a:lnTo>
                  <a:lnTo>
                    <a:pt x="3364126" y="1641165"/>
                  </a:lnTo>
                  <a:cubicBezTo>
                    <a:pt x="3363397" y="1640074"/>
                    <a:pt x="3362669" y="1638983"/>
                    <a:pt x="3361576" y="1638620"/>
                  </a:cubicBezTo>
                  <a:lnTo>
                    <a:pt x="3257062" y="1576449"/>
                  </a:lnTo>
                  <a:lnTo>
                    <a:pt x="3402727" y="1473194"/>
                  </a:lnTo>
                  <a:lnTo>
                    <a:pt x="3392166" y="1583720"/>
                  </a:lnTo>
                  <a:cubicBezTo>
                    <a:pt x="3391802" y="1585902"/>
                    <a:pt x="3392530" y="1587720"/>
                    <a:pt x="3393987" y="1589537"/>
                  </a:cubicBezTo>
                  <a:lnTo>
                    <a:pt x="3456623" y="1656435"/>
                  </a:lnTo>
                  <a:close/>
                  <a:moveTo>
                    <a:pt x="3484663" y="1366668"/>
                  </a:moveTo>
                  <a:lnTo>
                    <a:pt x="3427125" y="1429202"/>
                  </a:lnTo>
                  <a:lnTo>
                    <a:pt x="3510882" y="1147070"/>
                  </a:lnTo>
                  <a:lnTo>
                    <a:pt x="3515617" y="1225965"/>
                  </a:lnTo>
                  <a:lnTo>
                    <a:pt x="3484663" y="1366668"/>
                  </a:lnTo>
                  <a:close/>
                  <a:moveTo>
                    <a:pt x="3499958" y="1104169"/>
                  </a:moveTo>
                  <a:lnTo>
                    <a:pt x="3099744" y="1271775"/>
                  </a:lnTo>
                  <a:lnTo>
                    <a:pt x="3329530" y="993643"/>
                  </a:lnTo>
                  <a:lnTo>
                    <a:pt x="3499958" y="1104169"/>
                  </a:lnTo>
                  <a:close/>
                  <a:moveTo>
                    <a:pt x="3412559" y="768955"/>
                  </a:moveTo>
                  <a:cubicBezTo>
                    <a:pt x="3411102" y="769682"/>
                    <a:pt x="3410010" y="771137"/>
                    <a:pt x="3409281" y="772591"/>
                  </a:cubicBezTo>
                  <a:lnTo>
                    <a:pt x="3329894" y="961648"/>
                  </a:lnTo>
                  <a:lnTo>
                    <a:pt x="3239946" y="623890"/>
                  </a:lnTo>
                  <a:lnTo>
                    <a:pt x="3583351" y="674790"/>
                  </a:lnTo>
                  <a:lnTo>
                    <a:pt x="3412559" y="768955"/>
                  </a:lnTo>
                  <a:close/>
                  <a:moveTo>
                    <a:pt x="3596096" y="662428"/>
                  </a:moveTo>
                  <a:lnTo>
                    <a:pt x="3282553" y="615891"/>
                  </a:lnTo>
                  <a:lnTo>
                    <a:pt x="3577888" y="577353"/>
                  </a:lnTo>
                  <a:lnTo>
                    <a:pt x="3596096" y="662428"/>
                  </a:lnTo>
                  <a:close/>
                  <a:moveTo>
                    <a:pt x="3589178" y="555538"/>
                  </a:moveTo>
                  <a:lnTo>
                    <a:pt x="3536010" y="174151"/>
                  </a:lnTo>
                  <a:lnTo>
                    <a:pt x="3760333" y="422471"/>
                  </a:lnTo>
                  <a:lnTo>
                    <a:pt x="3589178" y="555538"/>
                  </a:lnTo>
                  <a:close/>
                  <a:moveTo>
                    <a:pt x="3842998" y="581715"/>
                  </a:moveTo>
                  <a:cubicBezTo>
                    <a:pt x="3842270" y="582443"/>
                    <a:pt x="3841906" y="583170"/>
                    <a:pt x="3841906" y="584260"/>
                  </a:cubicBezTo>
                  <a:lnTo>
                    <a:pt x="3810224" y="691151"/>
                  </a:lnTo>
                  <a:cubicBezTo>
                    <a:pt x="3809495" y="692969"/>
                    <a:pt x="3809860" y="695150"/>
                    <a:pt x="3810952" y="696968"/>
                  </a:cubicBezTo>
                  <a:lnTo>
                    <a:pt x="3880143" y="811129"/>
                  </a:lnTo>
                  <a:lnTo>
                    <a:pt x="3844455" y="1023092"/>
                  </a:lnTo>
                  <a:lnTo>
                    <a:pt x="3725738" y="875845"/>
                  </a:lnTo>
                  <a:lnTo>
                    <a:pt x="3790559" y="590441"/>
                  </a:lnTo>
                  <a:cubicBezTo>
                    <a:pt x="3790559" y="589714"/>
                    <a:pt x="3790923" y="588987"/>
                    <a:pt x="3790559" y="588260"/>
                  </a:cubicBezTo>
                  <a:lnTo>
                    <a:pt x="3778906" y="431197"/>
                  </a:lnTo>
                  <a:lnTo>
                    <a:pt x="3955888" y="437741"/>
                  </a:lnTo>
                  <a:lnTo>
                    <a:pt x="3842998" y="581715"/>
                  </a:lnTo>
                  <a:close/>
                  <a:moveTo>
                    <a:pt x="4001408" y="333759"/>
                  </a:moveTo>
                  <a:lnTo>
                    <a:pt x="3965356" y="423562"/>
                  </a:lnTo>
                  <a:lnTo>
                    <a:pt x="3788738" y="417017"/>
                  </a:lnTo>
                  <a:lnTo>
                    <a:pt x="3967541" y="249410"/>
                  </a:lnTo>
                  <a:lnTo>
                    <a:pt x="4001408" y="333759"/>
                  </a:lnTo>
                  <a:close/>
                  <a:moveTo>
                    <a:pt x="4029085" y="168697"/>
                  </a:moveTo>
                  <a:cubicBezTo>
                    <a:pt x="4026900" y="168334"/>
                    <a:pt x="4024715" y="169425"/>
                    <a:pt x="4023258" y="170879"/>
                  </a:cubicBezTo>
                  <a:lnTo>
                    <a:pt x="3975553" y="220688"/>
                  </a:lnTo>
                  <a:lnTo>
                    <a:pt x="3951882" y="42538"/>
                  </a:lnTo>
                  <a:lnTo>
                    <a:pt x="4071692" y="42538"/>
                  </a:lnTo>
                  <a:lnTo>
                    <a:pt x="4108836" y="175242"/>
                  </a:lnTo>
                  <a:lnTo>
                    <a:pt x="4029085" y="168697"/>
                  </a:lnTo>
                  <a:close/>
                  <a:moveTo>
                    <a:pt x="4120853" y="163971"/>
                  </a:moveTo>
                  <a:lnTo>
                    <a:pt x="4089536" y="51627"/>
                  </a:lnTo>
                  <a:lnTo>
                    <a:pt x="4157634" y="95619"/>
                  </a:lnTo>
                  <a:lnTo>
                    <a:pt x="4120853" y="163971"/>
                  </a:lnTo>
                  <a:close/>
                  <a:moveTo>
                    <a:pt x="3112126" y="178150"/>
                  </a:moveTo>
                  <a:lnTo>
                    <a:pt x="2884524" y="382114"/>
                  </a:lnTo>
                  <a:lnTo>
                    <a:pt x="2892900" y="227960"/>
                  </a:lnTo>
                  <a:lnTo>
                    <a:pt x="3112126" y="178150"/>
                  </a:lnTo>
                  <a:close/>
                  <a:moveTo>
                    <a:pt x="2204999" y="209781"/>
                  </a:moveTo>
                  <a:lnTo>
                    <a:pt x="2416577" y="209781"/>
                  </a:lnTo>
                  <a:lnTo>
                    <a:pt x="2434785" y="253773"/>
                  </a:lnTo>
                  <a:lnTo>
                    <a:pt x="2328814" y="349393"/>
                  </a:lnTo>
                  <a:lnTo>
                    <a:pt x="1983225" y="364299"/>
                  </a:lnTo>
                  <a:lnTo>
                    <a:pt x="2204999" y="209781"/>
                  </a:lnTo>
                  <a:close/>
                  <a:moveTo>
                    <a:pt x="1793496" y="530452"/>
                  </a:moveTo>
                  <a:lnTo>
                    <a:pt x="1854311" y="518090"/>
                  </a:lnTo>
                  <a:cubicBezTo>
                    <a:pt x="1856132" y="517727"/>
                    <a:pt x="1857953" y="516636"/>
                    <a:pt x="1859045" y="514818"/>
                  </a:cubicBezTo>
                  <a:cubicBezTo>
                    <a:pt x="1860138" y="513364"/>
                    <a:pt x="1860502" y="511182"/>
                    <a:pt x="1860138" y="509365"/>
                  </a:cubicBezTo>
                  <a:lnTo>
                    <a:pt x="1848849" y="458101"/>
                  </a:lnTo>
                  <a:lnTo>
                    <a:pt x="1946444" y="390113"/>
                  </a:lnTo>
                  <a:lnTo>
                    <a:pt x="1874340" y="673336"/>
                  </a:lnTo>
                  <a:lnTo>
                    <a:pt x="1793496" y="530452"/>
                  </a:lnTo>
                  <a:close/>
                  <a:moveTo>
                    <a:pt x="1879802" y="702058"/>
                  </a:moveTo>
                  <a:lnTo>
                    <a:pt x="2233404" y="855122"/>
                  </a:lnTo>
                  <a:lnTo>
                    <a:pt x="1844479" y="760957"/>
                  </a:lnTo>
                  <a:lnTo>
                    <a:pt x="1879802" y="702058"/>
                  </a:lnTo>
                  <a:close/>
                  <a:moveTo>
                    <a:pt x="1656571" y="596985"/>
                  </a:moveTo>
                  <a:lnTo>
                    <a:pt x="1677329" y="532633"/>
                  </a:lnTo>
                  <a:lnTo>
                    <a:pt x="1822265" y="762047"/>
                  </a:lnTo>
                  <a:lnTo>
                    <a:pt x="1758537" y="788224"/>
                  </a:lnTo>
                  <a:lnTo>
                    <a:pt x="1740329" y="717691"/>
                  </a:lnTo>
                  <a:cubicBezTo>
                    <a:pt x="1740329" y="717691"/>
                    <a:pt x="1740329" y="717328"/>
                    <a:pt x="1740329" y="717328"/>
                  </a:cubicBezTo>
                  <a:cubicBezTo>
                    <a:pt x="1740329" y="716964"/>
                    <a:pt x="1739965" y="716964"/>
                    <a:pt x="1739965" y="716601"/>
                  </a:cubicBezTo>
                  <a:cubicBezTo>
                    <a:pt x="1739965" y="716237"/>
                    <a:pt x="1739600" y="715874"/>
                    <a:pt x="1739600" y="715510"/>
                  </a:cubicBezTo>
                  <a:cubicBezTo>
                    <a:pt x="1739600" y="715510"/>
                    <a:pt x="1739600" y="715146"/>
                    <a:pt x="1739600" y="715146"/>
                  </a:cubicBezTo>
                  <a:lnTo>
                    <a:pt x="1656571" y="596985"/>
                  </a:lnTo>
                  <a:close/>
                  <a:moveTo>
                    <a:pt x="1207196" y="880208"/>
                  </a:moveTo>
                  <a:lnTo>
                    <a:pt x="1361236" y="1155432"/>
                  </a:lnTo>
                  <a:lnTo>
                    <a:pt x="1040046" y="1060904"/>
                  </a:lnTo>
                  <a:lnTo>
                    <a:pt x="988699" y="742414"/>
                  </a:lnTo>
                  <a:lnTo>
                    <a:pt x="1121618" y="757321"/>
                  </a:lnTo>
                  <a:lnTo>
                    <a:pt x="1207196" y="880208"/>
                  </a:lnTo>
                  <a:close/>
                  <a:moveTo>
                    <a:pt x="1022202" y="1043816"/>
                  </a:moveTo>
                  <a:lnTo>
                    <a:pt x="900936" y="911475"/>
                  </a:lnTo>
                  <a:lnTo>
                    <a:pt x="976317" y="758048"/>
                  </a:lnTo>
                  <a:lnTo>
                    <a:pt x="1022202" y="1043816"/>
                  </a:lnTo>
                  <a:close/>
                  <a:moveTo>
                    <a:pt x="890011" y="900568"/>
                  </a:moveTo>
                  <a:lnTo>
                    <a:pt x="779306" y="798404"/>
                  </a:lnTo>
                  <a:lnTo>
                    <a:pt x="966121" y="745686"/>
                  </a:lnTo>
                  <a:lnTo>
                    <a:pt x="890011" y="900568"/>
                  </a:lnTo>
                  <a:close/>
                  <a:moveTo>
                    <a:pt x="908947" y="991825"/>
                  </a:moveTo>
                  <a:lnTo>
                    <a:pt x="902393" y="934380"/>
                  </a:lnTo>
                  <a:lnTo>
                    <a:pt x="999259" y="1040180"/>
                  </a:lnTo>
                  <a:lnTo>
                    <a:pt x="908947" y="991825"/>
                  </a:lnTo>
                  <a:close/>
                  <a:moveTo>
                    <a:pt x="650029" y="888570"/>
                  </a:moveTo>
                  <a:lnTo>
                    <a:pt x="759641" y="807857"/>
                  </a:lnTo>
                  <a:lnTo>
                    <a:pt x="792416" y="1018729"/>
                  </a:lnTo>
                  <a:lnTo>
                    <a:pt x="702832" y="952195"/>
                  </a:lnTo>
                  <a:lnTo>
                    <a:pt x="650029" y="888570"/>
                  </a:lnTo>
                  <a:close/>
                  <a:moveTo>
                    <a:pt x="541873" y="1056541"/>
                  </a:moveTo>
                  <a:lnTo>
                    <a:pt x="681346" y="975464"/>
                  </a:lnTo>
                  <a:lnTo>
                    <a:pt x="584115" y="1180519"/>
                  </a:lnTo>
                  <a:lnTo>
                    <a:pt x="528763" y="1180519"/>
                  </a:lnTo>
                  <a:lnTo>
                    <a:pt x="541873" y="1056541"/>
                  </a:lnTo>
                  <a:close/>
                  <a:moveTo>
                    <a:pt x="833202" y="1133618"/>
                  </a:moveTo>
                  <a:lnTo>
                    <a:pt x="742161" y="1261959"/>
                  </a:lnTo>
                  <a:lnTo>
                    <a:pt x="696641" y="1184518"/>
                  </a:lnTo>
                  <a:cubicBezTo>
                    <a:pt x="695184" y="1182337"/>
                    <a:pt x="693000" y="1180882"/>
                    <a:pt x="690450" y="1180882"/>
                  </a:cubicBezTo>
                  <a:lnTo>
                    <a:pt x="600138" y="1180882"/>
                  </a:lnTo>
                  <a:lnTo>
                    <a:pt x="700647" y="968556"/>
                  </a:lnTo>
                  <a:lnTo>
                    <a:pt x="796421" y="1039816"/>
                  </a:lnTo>
                  <a:lnTo>
                    <a:pt x="833202" y="1133618"/>
                  </a:lnTo>
                  <a:close/>
                  <a:moveTo>
                    <a:pt x="806982" y="1016548"/>
                  </a:moveTo>
                  <a:lnTo>
                    <a:pt x="775664" y="814402"/>
                  </a:lnTo>
                  <a:lnTo>
                    <a:pt x="882728" y="913657"/>
                  </a:lnTo>
                  <a:lnTo>
                    <a:pt x="806982" y="1016548"/>
                  </a:lnTo>
                  <a:close/>
                  <a:moveTo>
                    <a:pt x="904942" y="1006004"/>
                  </a:moveTo>
                  <a:lnTo>
                    <a:pt x="1016011" y="1065630"/>
                  </a:lnTo>
                  <a:lnTo>
                    <a:pt x="921329" y="1101987"/>
                  </a:lnTo>
                  <a:lnTo>
                    <a:pt x="877265" y="1055814"/>
                  </a:lnTo>
                  <a:lnTo>
                    <a:pt x="904942" y="1006004"/>
                  </a:lnTo>
                  <a:close/>
                  <a:moveTo>
                    <a:pt x="929341" y="1114349"/>
                  </a:moveTo>
                  <a:lnTo>
                    <a:pt x="1014554" y="1081627"/>
                  </a:lnTo>
                  <a:lnTo>
                    <a:pt x="958473" y="1166703"/>
                  </a:lnTo>
                  <a:lnTo>
                    <a:pt x="929341" y="1114349"/>
                  </a:lnTo>
                  <a:close/>
                  <a:moveTo>
                    <a:pt x="964300" y="1184518"/>
                  </a:moveTo>
                  <a:lnTo>
                    <a:pt x="1036404" y="1075083"/>
                  </a:lnTo>
                  <a:lnTo>
                    <a:pt x="1343028" y="1165249"/>
                  </a:lnTo>
                  <a:lnTo>
                    <a:pt x="939901" y="1229601"/>
                  </a:lnTo>
                  <a:lnTo>
                    <a:pt x="964300" y="1184518"/>
                  </a:lnTo>
                  <a:close/>
                  <a:moveTo>
                    <a:pt x="636554" y="1317585"/>
                  </a:moveTo>
                  <a:lnTo>
                    <a:pt x="734878" y="1344490"/>
                  </a:lnTo>
                  <a:lnTo>
                    <a:pt x="760734" y="1568450"/>
                  </a:lnTo>
                  <a:lnTo>
                    <a:pt x="560445" y="1392118"/>
                  </a:lnTo>
                  <a:lnTo>
                    <a:pt x="636554" y="1317585"/>
                  </a:lnTo>
                  <a:close/>
                  <a:moveTo>
                    <a:pt x="431167" y="1433929"/>
                  </a:moveTo>
                  <a:lnTo>
                    <a:pt x="383826" y="1368849"/>
                  </a:lnTo>
                  <a:lnTo>
                    <a:pt x="429711" y="1303406"/>
                  </a:lnTo>
                  <a:lnTo>
                    <a:pt x="477052" y="1385937"/>
                  </a:lnTo>
                  <a:lnTo>
                    <a:pt x="431167" y="1433929"/>
                  </a:lnTo>
                  <a:close/>
                  <a:moveTo>
                    <a:pt x="293514" y="1443018"/>
                  </a:moveTo>
                  <a:lnTo>
                    <a:pt x="239254" y="1436474"/>
                  </a:lnTo>
                  <a:lnTo>
                    <a:pt x="372901" y="1377938"/>
                  </a:lnTo>
                  <a:lnTo>
                    <a:pt x="416965" y="1438655"/>
                  </a:lnTo>
                  <a:lnTo>
                    <a:pt x="293514" y="1443018"/>
                  </a:lnTo>
                  <a:close/>
                  <a:moveTo>
                    <a:pt x="350687" y="1188154"/>
                  </a:moveTo>
                  <a:lnTo>
                    <a:pt x="421699" y="1289954"/>
                  </a:lnTo>
                  <a:lnTo>
                    <a:pt x="375086" y="1356488"/>
                  </a:lnTo>
                  <a:lnTo>
                    <a:pt x="324104" y="1286318"/>
                  </a:lnTo>
                  <a:lnTo>
                    <a:pt x="350687" y="1188154"/>
                  </a:lnTo>
                  <a:close/>
                  <a:moveTo>
                    <a:pt x="257098" y="1325220"/>
                  </a:moveTo>
                  <a:lnTo>
                    <a:pt x="313907" y="1296862"/>
                  </a:lnTo>
                  <a:lnTo>
                    <a:pt x="363797" y="1365940"/>
                  </a:lnTo>
                  <a:lnTo>
                    <a:pt x="214491" y="1431384"/>
                  </a:lnTo>
                  <a:lnTo>
                    <a:pt x="187179" y="1388482"/>
                  </a:lnTo>
                  <a:lnTo>
                    <a:pt x="257098" y="1325220"/>
                  </a:lnTo>
                  <a:close/>
                  <a:moveTo>
                    <a:pt x="352873" y="1498281"/>
                  </a:moveTo>
                  <a:lnTo>
                    <a:pt x="310266" y="1456834"/>
                  </a:lnTo>
                  <a:lnTo>
                    <a:pt x="428982" y="1452471"/>
                  </a:lnTo>
                  <a:lnTo>
                    <a:pt x="466491" y="1468831"/>
                  </a:lnTo>
                  <a:cubicBezTo>
                    <a:pt x="469040" y="1469922"/>
                    <a:pt x="471953" y="1469559"/>
                    <a:pt x="474138" y="1467741"/>
                  </a:cubicBezTo>
                  <a:lnTo>
                    <a:pt x="542237" y="1408115"/>
                  </a:lnTo>
                  <a:lnTo>
                    <a:pt x="542237" y="1610625"/>
                  </a:lnTo>
                  <a:lnTo>
                    <a:pt x="437722" y="1655344"/>
                  </a:lnTo>
                  <a:lnTo>
                    <a:pt x="437722" y="1576449"/>
                  </a:lnTo>
                  <a:cubicBezTo>
                    <a:pt x="437722" y="1574267"/>
                    <a:pt x="436994" y="1572450"/>
                    <a:pt x="435173" y="1570995"/>
                  </a:cubicBezTo>
                  <a:lnTo>
                    <a:pt x="352873" y="1498281"/>
                  </a:lnTo>
                  <a:close/>
                  <a:moveTo>
                    <a:pt x="386375" y="1858581"/>
                  </a:moveTo>
                  <a:lnTo>
                    <a:pt x="245809" y="1691701"/>
                  </a:lnTo>
                  <a:lnTo>
                    <a:pt x="431532" y="1673523"/>
                  </a:lnTo>
                  <a:cubicBezTo>
                    <a:pt x="431896" y="1673523"/>
                    <a:pt x="432260" y="1673159"/>
                    <a:pt x="432624" y="1673159"/>
                  </a:cubicBezTo>
                  <a:cubicBezTo>
                    <a:pt x="432988" y="1673159"/>
                    <a:pt x="433352" y="1673159"/>
                    <a:pt x="433716" y="1672795"/>
                  </a:cubicBezTo>
                  <a:lnTo>
                    <a:pt x="533133" y="1630258"/>
                  </a:lnTo>
                  <a:lnTo>
                    <a:pt x="458844" y="1761507"/>
                  </a:lnTo>
                  <a:lnTo>
                    <a:pt x="386375" y="1858581"/>
                  </a:lnTo>
                  <a:close/>
                  <a:moveTo>
                    <a:pt x="768017" y="1816770"/>
                  </a:moveTo>
                  <a:lnTo>
                    <a:pt x="679890" y="1688065"/>
                  </a:lnTo>
                  <a:lnTo>
                    <a:pt x="706838" y="1643710"/>
                  </a:lnTo>
                  <a:lnTo>
                    <a:pt x="848496" y="1769506"/>
                  </a:lnTo>
                  <a:lnTo>
                    <a:pt x="768017" y="1816770"/>
                  </a:lnTo>
                  <a:close/>
                  <a:moveTo>
                    <a:pt x="1186439" y="1877123"/>
                  </a:moveTo>
                  <a:lnTo>
                    <a:pt x="1400566" y="1873124"/>
                  </a:lnTo>
                  <a:lnTo>
                    <a:pt x="1251624" y="1988376"/>
                  </a:lnTo>
                  <a:lnTo>
                    <a:pt x="1245069" y="1922933"/>
                  </a:lnTo>
                  <a:cubicBezTo>
                    <a:pt x="1244704" y="1920752"/>
                    <a:pt x="1243612" y="1918934"/>
                    <a:pt x="1242156" y="1917843"/>
                  </a:cubicBezTo>
                  <a:lnTo>
                    <a:pt x="1186439" y="1877123"/>
                  </a:lnTo>
                  <a:close/>
                  <a:moveTo>
                    <a:pt x="957745" y="1958927"/>
                  </a:moveTo>
                  <a:lnTo>
                    <a:pt x="1002537" y="2012008"/>
                  </a:lnTo>
                  <a:lnTo>
                    <a:pt x="1045144" y="2128351"/>
                  </a:lnTo>
                  <a:lnTo>
                    <a:pt x="888919" y="2037822"/>
                  </a:lnTo>
                  <a:lnTo>
                    <a:pt x="957745" y="1958927"/>
                  </a:lnTo>
                  <a:close/>
                  <a:moveTo>
                    <a:pt x="677705" y="1950201"/>
                  </a:moveTo>
                  <a:lnTo>
                    <a:pt x="556439" y="1877487"/>
                  </a:lnTo>
                  <a:lnTo>
                    <a:pt x="662774" y="1877487"/>
                  </a:lnTo>
                  <a:lnTo>
                    <a:pt x="677705" y="1950201"/>
                  </a:lnTo>
                  <a:close/>
                  <a:moveTo>
                    <a:pt x="105971" y="2116717"/>
                  </a:moveTo>
                  <a:lnTo>
                    <a:pt x="251271" y="2161800"/>
                  </a:lnTo>
                  <a:lnTo>
                    <a:pt x="21121" y="2447568"/>
                  </a:lnTo>
                  <a:lnTo>
                    <a:pt x="14566" y="2294140"/>
                  </a:lnTo>
                  <a:lnTo>
                    <a:pt x="105971" y="2116717"/>
                  </a:lnTo>
                  <a:close/>
                  <a:moveTo>
                    <a:pt x="31318" y="2479198"/>
                  </a:moveTo>
                  <a:lnTo>
                    <a:pt x="273485" y="2545005"/>
                  </a:lnTo>
                  <a:lnTo>
                    <a:pt x="236341" y="2712248"/>
                  </a:lnTo>
                  <a:lnTo>
                    <a:pt x="127457" y="2627172"/>
                  </a:lnTo>
                  <a:lnTo>
                    <a:pt x="31318" y="2479198"/>
                  </a:lnTo>
                  <a:close/>
                  <a:moveTo>
                    <a:pt x="474867" y="2734426"/>
                  </a:moveTo>
                  <a:lnTo>
                    <a:pt x="264381" y="2719520"/>
                  </a:lnTo>
                  <a:lnTo>
                    <a:pt x="624901" y="2499195"/>
                  </a:lnTo>
                  <a:lnTo>
                    <a:pt x="658040" y="2734063"/>
                  </a:lnTo>
                  <a:lnTo>
                    <a:pt x="474867" y="2734426"/>
                  </a:lnTo>
                  <a:close/>
                  <a:moveTo>
                    <a:pt x="668965" y="2753695"/>
                  </a:moveTo>
                  <a:lnTo>
                    <a:pt x="766560" y="2842044"/>
                  </a:lnTo>
                  <a:lnTo>
                    <a:pt x="624537" y="2856586"/>
                  </a:lnTo>
                  <a:lnTo>
                    <a:pt x="668965" y="2753695"/>
                  </a:lnTo>
                  <a:close/>
                  <a:moveTo>
                    <a:pt x="765468" y="3178348"/>
                  </a:moveTo>
                  <a:lnTo>
                    <a:pt x="814994" y="3077638"/>
                  </a:lnTo>
                  <a:lnTo>
                    <a:pt x="945364" y="3310688"/>
                  </a:lnTo>
                  <a:lnTo>
                    <a:pt x="745075" y="3291418"/>
                  </a:lnTo>
                  <a:lnTo>
                    <a:pt x="765468" y="3178348"/>
                  </a:lnTo>
                  <a:close/>
                  <a:moveTo>
                    <a:pt x="786953" y="3527377"/>
                  </a:moveTo>
                  <a:lnTo>
                    <a:pt x="1001809" y="3477204"/>
                  </a:lnTo>
                  <a:lnTo>
                    <a:pt x="870346" y="3618997"/>
                  </a:lnTo>
                  <a:lnTo>
                    <a:pt x="786953" y="3527377"/>
                  </a:lnTo>
                  <a:close/>
                  <a:moveTo>
                    <a:pt x="877994" y="3641902"/>
                  </a:moveTo>
                  <a:lnTo>
                    <a:pt x="1083381" y="3743339"/>
                  </a:lnTo>
                  <a:lnTo>
                    <a:pt x="880179" y="3780423"/>
                  </a:lnTo>
                  <a:lnTo>
                    <a:pt x="877994" y="3641902"/>
                  </a:lnTo>
                  <a:close/>
                  <a:moveTo>
                    <a:pt x="1668589" y="2534098"/>
                  </a:moveTo>
                  <a:cubicBezTo>
                    <a:pt x="1667496" y="2534825"/>
                    <a:pt x="1666404" y="2535916"/>
                    <a:pt x="1666040" y="2537370"/>
                  </a:cubicBezTo>
                  <a:lnTo>
                    <a:pt x="1651109" y="2571182"/>
                  </a:lnTo>
                  <a:lnTo>
                    <a:pt x="1536034" y="2571182"/>
                  </a:lnTo>
                  <a:lnTo>
                    <a:pt x="1410398" y="2430116"/>
                  </a:lnTo>
                  <a:lnTo>
                    <a:pt x="1408577" y="2336315"/>
                  </a:lnTo>
                  <a:cubicBezTo>
                    <a:pt x="1408577" y="2335951"/>
                    <a:pt x="1408577" y="2335587"/>
                    <a:pt x="1408213" y="2334860"/>
                  </a:cubicBezTo>
                  <a:cubicBezTo>
                    <a:pt x="1408213" y="2334497"/>
                    <a:pt x="1408213" y="2334497"/>
                    <a:pt x="1408213" y="2334133"/>
                  </a:cubicBezTo>
                  <a:cubicBezTo>
                    <a:pt x="1407849" y="2333042"/>
                    <a:pt x="1407485" y="2332315"/>
                    <a:pt x="1406756" y="2331588"/>
                  </a:cubicBezTo>
                  <a:cubicBezTo>
                    <a:pt x="1406756" y="2331588"/>
                    <a:pt x="1406756" y="2331588"/>
                    <a:pt x="1406756" y="2331588"/>
                  </a:cubicBezTo>
                  <a:lnTo>
                    <a:pt x="1251260" y="2154892"/>
                  </a:lnTo>
                  <a:lnTo>
                    <a:pt x="1370340" y="2239604"/>
                  </a:lnTo>
                  <a:lnTo>
                    <a:pt x="1479225" y="2387942"/>
                  </a:lnTo>
                  <a:cubicBezTo>
                    <a:pt x="1481410" y="2391214"/>
                    <a:pt x="1486144" y="2391941"/>
                    <a:pt x="1489421" y="2389760"/>
                  </a:cubicBezTo>
                  <a:lnTo>
                    <a:pt x="1693716" y="2247603"/>
                  </a:lnTo>
                  <a:lnTo>
                    <a:pt x="1495976" y="2494832"/>
                  </a:lnTo>
                  <a:cubicBezTo>
                    <a:pt x="1493791" y="2497377"/>
                    <a:pt x="1493791" y="2501013"/>
                    <a:pt x="1495976" y="2503921"/>
                  </a:cubicBezTo>
                  <a:cubicBezTo>
                    <a:pt x="1497433" y="2505739"/>
                    <a:pt x="1499618" y="2506830"/>
                    <a:pt x="1501803" y="2506830"/>
                  </a:cubicBezTo>
                  <a:cubicBezTo>
                    <a:pt x="1502895" y="2506830"/>
                    <a:pt x="1503624" y="2506466"/>
                    <a:pt x="1504716" y="2506103"/>
                  </a:cubicBezTo>
                  <a:lnTo>
                    <a:pt x="1754895" y="2398849"/>
                  </a:lnTo>
                  <a:lnTo>
                    <a:pt x="1752710" y="2478471"/>
                  </a:lnTo>
                  <a:lnTo>
                    <a:pt x="1668589" y="2534098"/>
                  </a:lnTo>
                  <a:close/>
                  <a:moveTo>
                    <a:pt x="1390005" y="2240695"/>
                  </a:moveTo>
                  <a:lnTo>
                    <a:pt x="1705733" y="2221426"/>
                  </a:lnTo>
                  <a:lnTo>
                    <a:pt x="1487236" y="2373763"/>
                  </a:lnTo>
                  <a:lnTo>
                    <a:pt x="1390005" y="2240695"/>
                  </a:lnTo>
                  <a:close/>
                  <a:moveTo>
                    <a:pt x="1713745" y="2206156"/>
                  </a:moveTo>
                  <a:lnTo>
                    <a:pt x="1400566" y="2225425"/>
                  </a:lnTo>
                  <a:lnTo>
                    <a:pt x="1586288" y="2088358"/>
                  </a:lnTo>
                  <a:lnTo>
                    <a:pt x="1713745" y="2206156"/>
                  </a:lnTo>
                  <a:close/>
                  <a:moveTo>
                    <a:pt x="1585560" y="2071271"/>
                  </a:moveTo>
                  <a:lnTo>
                    <a:pt x="1306976" y="2011281"/>
                  </a:lnTo>
                  <a:lnTo>
                    <a:pt x="1628531" y="2049456"/>
                  </a:lnTo>
                  <a:lnTo>
                    <a:pt x="1585560" y="2071271"/>
                  </a:lnTo>
                  <a:close/>
                  <a:moveTo>
                    <a:pt x="2372514" y="2616629"/>
                  </a:moveTo>
                  <a:lnTo>
                    <a:pt x="2219930" y="2459929"/>
                  </a:lnTo>
                  <a:lnTo>
                    <a:pt x="2432964" y="2424663"/>
                  </a:lnTo>
                  <a:lnTo>
                    <a:pt x="2426409" y="2554094"/>
                  </a:lnTo>
                  <a:lnTo>
                    <a:pt x="2372514" y="2616629"/>
                  </a:lnTo>
                  <a:close/>
                </a:path>
              </a:pathLst>
            </a:custGeom>
            <a:grpFill/>
            <a:ln w="95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/>
            </a:p>
          </p:txBody>
        </p:sp>
        <p:sp>
          <p:nvSpPr>
            <p:cNvPr id="50" name="Freeform 33">
              <a:extLst>
                <a:ext uri="{FF2B5EF4-FFF2-40B4-BE49-F238E27FC236}">
                  <a16:creationId xmlns:a16="http://schemas.microsoft.com/office/drawing/2014/main" id="{421921D6-CBC3-97CC-519E-22383BEBDE25}"/>
                </a:ext>
              </a:extLst>
            </p:cNvPr>
            <p:cNvSpPr/>
            <p:nvPr/>
          </p:nvSpPr>
          <p:spPr>
            <a:xfrm>
              <a:off x="22754588" y="9089573"/>
              <a:ext cx="2766804" cy="2658194"/>
            </a:xfrm>
            <a:custGeom>
              <a:avLst/>
              <a:gdLst>
                <a:gd name="connsiteX0" fmla="*/ 997074 w 989357"/>
                <a:gd name="connsiteY0" fmla="*/ 430237 h 950519"/>
                <a:gd name="connsiteX1" fmla="*/ 997074 w 989357"/>
                <a:gd name="connsiteY1" fmla="*/ 428419 h 950519"/>
                <a:gd name="connsiteX2" fmla="*/ 996710 w 989357"/>
                <a:gd name="connsiteY2" fmla="*/ 427328 h 950519"/>
                <a:gd name="connsiteX3" fmla="*/ 996346 w 989357"/>
                <a:gd name="connsiteY3" fmla="*/ 426601 h 950519"/>
                <a:gd name="connsiteX4" fmla="*/ 995618 w 989357"/>
                <a:gd name="connsiteY4" fmla="*/ 425874 h 950519"/>
                <a:gd name="connsiteX5" fmla="*/ 995253 w 989357"/>
                <a:gd name="connsiteY5" fmla="*/ 425147 h 950519"/>
                <a:gd name="connsiteX6" fmla="*/ 901300 w 989357"/>
                <a:gd name="connsiteY6" fmla="*/ 315348 h 950519"/>
                <a:gd name="connsiteX7" fmla="*/ 890011 w 989357"/>
                <a:gd name="connsiteY7" fmla="*/ 96841 h 950519"/>
                <a:gd name="connsiteX8" fmla="*/ 885277 w 989357"/>
                <a:gd name="connsiteY8" fmla="*/ 90297 h 950519"/>
                <a:gd name="connsiteX9" fmla="*/ 877629 w 989357"/>
                <a:gd name="connsiteY9" fmla="*/ 92115 h 950519"/>
                <a:gd name="connsiteX10" fmla="*/ 764375 w 989357"/>
                <a:gd name="connsiteY10" fmla="*/ 206640 h 950519"/>
                <a:gd name="connsiteX11" fmla="*/ 691178 w 989357"/>
                <a:gd name="connsiteY11" fmla="*/ 215002 h 950519"/>
                <a:gd name="connsiteX12" fmla="*/ 698098 w 989357"/>
                <a:gd name="connsiteY12" fmla="*/ 7402 h 950519"/>
                <a:gd name="connsiteX13" fmla="*/ 695549 w 989357"/>
                <a:gd name="connsiteY13" fmla="*/ 1586 h 950519"/>
                <a:gd name="connsiteX14" fmla="*/ 689358 w 989357"/>
                <a:gd name="connsiteY14" fmla="*/ 131 h 950519"/>
                <a:gd name="connsiteX15" fmla="*/ 538595 w 989357"/>
                <a:gd name="connsiteY15" fmla="*/ 36488 h 950519"/>
                <a:gd name="connsiteX16" fmla="*/ 535682 w 989357"/>
                <a:gd name="connsiteY16" fmla="*/ 37943 h 950519"/>
                <a:gd name="connsiteX17" fmla="*/ 433716 w 989357"/>
                <a:gd name="connsiteY17" fmla="*/ 126290 h 950519"/>
                <a:gd name="connsiteX18" fmla="*/ 394023 w 989357"/>
                <a:gd name="connsiteY18" fmla="*/ 40488 h 950519"/>
                <a:gd name="connsiteX19" fmla="*/ 388560 w 989357"/>
                <a:gd name="connsiteY19" fmla="*/ 36488 h 950519"/>
                <a:gd name="connsiteX20" fmla="*/ 382005 w 989357"/>
                <a:gd name="connsiteY20" fmla="*/ 38670 h 950519"/>
                <a:gd name="connsiteX21" fmla="*/ 262925 w 989357"/>
                <a:gd name="connsiteY21" fmla="*/ 157558 h 950519"/>
                <a:gd name="connsiteX22" fmla="*/ 262561 w 989357"/>
                <a:gd name="connsiteY22" fmla="*/ 157921 h 950519"/>
                <a:gd name="connsiteX23" fmla="*/ 261468 w 989357"/>
                <a:gd name="connsiteY23" fmla="*/ 159739 h 950519"/>
                <a:gd name="connsiteX24" fmla="*/ 261104 w 989357"/>
                <a:gd name="connsiteY24" fmla="*/ 160103 h 950519"/>
                <a:gd name="connsiteX25" fmla="*/ 261104 w 989357"/>
                <a:gd name="connsiteY25" fmla="*/ 160466 h 950519"/>
                <a:gd name="connsiteX26" fmla="*/ 260740 w 989357"/>
                <a:gd name="connsiteY26" fmla="*/ 162648 h 950519"/>
                <a:gd name="connsiteX27" fmla="*/ 260740 w 989357"/>
                <a:gd name="connsiteY27" fmla="*/ 162648 h 950519"/>
                <a:gd name="connsiteX28" fmla="*/ 260740 w 989357"/>
                <a:gd name="connsiteY28" fmla="*/ 214275 h 950519"/>
                <a:gd name="connsiteX29" fmla="*/ 150398 w 989357"/>
                <a:gd name="connsiteY29" fmla="*/ 272810 h 950519"/>
                <a:gd name="connsiteX30" fmla="*/ 148942 w 989357"/>
                <a:gd name="connsiteY30" fmla="*/ 273537 h 950519"/>
                <a:gd name="connsiteX31" fmla="*/ 63728 w 989357"/>
                <a:gd name="connsiteY31" fmla="*/ 346252 h 950519"/>
                <a:gd name="connsiteX32" fmla="*/ 63000 w 989357"/>
                <a:gd name="connsiteY32" fmla="*/ 346979 h 950519"/>
                <a:gd name="connsiteX33" fmla="*/ 61907 w 989357"/>
                <a:gd name="connsiteY33" fmla="*/ 348433 h 950519"/>
                <a:gd name="connsiteX34" fmla="*/ 61543 w 989357"/>
                <a:gd name="connsiteY34" fmla="*/ 348797 h 950519"/>
                <a:gd name="connsiteX35" fmla="*/ 728 w 989357"/>
                <a:gd name="connsiteY35" fmla="*/ 477501 h 950519"/>
                <a:gd name="connsiteX36" fmla="*/ 0 w 989357"/>
                <a:gd name="connsiteY36" fmla="*/ 480773 h 950519"/>
                <a:gd name="connsiteX37" fmla="*/ 4734 w 989357"/>
                <a:gd name="connsiteY37" fmla="*/ 701825 h 950519"/>
                <a:gd name="connsiteX38" fmla="*/ 12017 w 989357"/>
                <a:gd name="connsiteY38" fmla="*/ 709097 h 950519"/>
                <a:gd name="connsiteX39" fmla="*/ 135832 w 989357"/>
                <a:gd name="connsiteY39" fmla="*/ 709097 h 950519"/>
                <a:gd name="connsiteX40" fmla="*/ 140566 w 989357"/>
                <a:gd name="connsiteY40" fmla="*/ 707279 h 950519"/>
                <a:gd name="connsiteX41" fmla="*/ 244353 w 989357"/>
                <a:gd name="connsiteY41" fmla="*/ 615295 h 950519"/>
                <a:gd name="connsiteX42" fmla="*/ 377636 w 989357"/>
                <a:gd name="connsiteY42" fmla="*/ 657469 h 950519"/>
                <a:gd name="connsiteX43" fmla="*/ 507277 w 989357"/>
                <a:gd name="connsiteY43" fmla="*/ 761088 h 950519"/>
                <a:gd name="connsiteX44" fmla="*/ 497809 w 989357"/>
                <a:gd name="connsiteY44" fmla="*/ 951599 h 950519"/>
                <a:gd name="connsiteX45" fmla="*/ 499630 w 989357"/>
                <a:gd name="connsiteY45" fmla="*/ 957053 h 950519"/>
                <a:gd name="connsiteX46" fmla="*/ 505092 w 989357"/>
                <a:gd name="connsiteY46" fmla="*/ 959234 h 950519"/>
                <a:gd name="connsiteX47" fmla="*/ 663138 w 989357"/>
                <a:gd name="connsiteY47" fmla="*/ 959234 h 950519"/>
                <a:gd name="connsiteX48" fmla="*/ 663138 w 989357"/>
                <a:gd name="connsiteY48" fmla="*/ 959234 h 950519"/>
                <a:gd name="connsiteX49" fmla="*/ 663138 w 989357"/>
                <a:gd name="connsiteY49" fmla="*/ 959234 h 950519"/>
                <a:gd name="connsiteX50" fmla="*/ 665688 w 989357"/>
                <a:gd name="connsiteY50" fmla="*/ 958507 h 950519"/>
                <a:gd name="connsiteX51" fmla="*/ 666416 w 989357"/>
                <a:gd name="connsiteY51" fmla="*/ 958144 h 950519"/>
                <a:gd name="connsiteX52" fmla="*/ 667508 w 989357"/>
                <a:gd name="connsiteY52" fmla="*/ 957780 h 950519"/>
                <a:gd name="connsiteX53" fmla="*/ 667873 w 989357"/>
                <a:gd name="connsiteY53" fmla="*/ 957053 h 950519"/>
                <a:gd name="connsiteX54" fmla="*/ 668237 w 989357"/>
                <a:gd name="connsiteY54" fmla="*/ 956689 h 950519"/>
                <a:gd name="connsiteX55" fmla="*/ 834294 w 989357"/>
                <a:gd name="connsiteY55" fmla="*/ 770904 h 950519"/>
                <a:gd name="connsiteX56" fmla="*/ 835023 w 989357"/>
                <a:gd name="connsiteY56" fmla="*/ 770904 h 950519"/>
                <a:gd name="connsiteX57" fmla="*/ 837208 w 989357"/>
                <a:gd name="connsiteY57" fmla="*/ 769450 h 950519"/>
                <a:gd name="connsiteX58" fmla="*/ 837572 w 989357"/>
                <a:gd name="connsiteY58" fmla="*/ 769086 h 950519"/>
                <a:gd name="connsiteX59" fmla="*/ 838664 w 989357"/>
                <a:gd name="connsiteY59" fmla="*/ 767632 h 950519"/>
                <a:gd name="connsiteX60" fmla="*/ 839028 w 989357"/>
                <a:gd name="connsiteY60" fmla="*/ 766905 h 950519"/>
                <a:gd name="connsiteX61" fmla="*/ 839392 w 989357"/>
                <a:gd name="connsiteY61" fmla="*/ 764723 h 950519"/>
                <a:gd name="connsiteX62" fmla="*/ 839392 w 989357"/>
                <a:gd name="connsiteY62" fmla="*/ 764360 h 950519"/>
                <a:gd name="connsiteX63" fmla="*/ 839392 w 989357"/>
                <a:gd name="connsiteY63" fmla="*/ 764360 h 950519"/>
                <a:gd name="connsiteX64" fmla="*/ 839392 w 989357"/>
                <a:gd name="connsiteY64" fmla="*/ 764360 h 950519"/>
                <a:gd name="connsiteX65" fmla="*/ 839392 w 989357"/>
                <a:gd name="connsiteY65" fmla="*/ 764360 h 950519"/>
                <a:gd name="connsiteX66" fmla="*/ 962115 w 989357"/>
                <a:gd name="connsiteY66" fmla="*/ 599662 h 950519"/>
                <a:gd name="connsiteX67" fmla="*/ 963571 w 989357"/>
                <a:gd name="connsiteY67" fmla="*/ 596753 h 950519"/>
                <a:gd name="connsiteX68" fmla="*/ 995618 w 989357"/>
                <a:gd name="connsiteY68" fmla="*/ 431691 h 950519"/>
                <a:gd name="connsiteX69" fmla="*/ 997074 w 989357"/>
                <a:gd name="connsiteY69" fmla="*/ 430237 h 950519"/>
                <a:gd name="connsiteX70" fmla="*/ 664595 w 989357"/>
                <a:gd name="connsiteY70" fmla="*/ 939965 h 950519"/>
                <a:gd name="connsiteX71" fmla="*/ 532040 w 989357"/>
                <a:gd name="connsiteY71" fmla="*/ 765450 h 950519"/>
                <a:gd name="connsiteX72" fmla="*/ 816450 w 989357"/>
                <a:gd name="connsiteY72" fmla="*/ 770541 h 950519"/>
                <a:gd name="connsiteX73" fmla="*/ 664595 w 989357"/>
                <a:gd name="connsiteY73" fmla="*/ 939965 h 950519"/>
                <a:gd name="connsiteX74" fmla="*/ 275306 w 989357"/>
                <a:gd name="connsiteY74" fmla="*/ 219002 h 950519"/>
                <a:gd name="connsiteX75" fmla="*/ 275306 w 989357"/>
                <a:gd name="connsiteY75" fmla="*/ 219002 h 950519"/>
                <a:gd name="connsiteX76" fmla="*/ 275306 w 989357"/>
                <a:gd name="connsiteY76" fmla="*/ 218638 h 950519"/>
                <a:gd name="connsiteX77" fmla="*/ 275306 w 989357"/>
                <a:gd name="connsiteY77" fmla="*/ 180826 h 950519"/>
                <a:gd name="connsiteX78" fmla="*/ 488340 w 989357"/>
                <a:gd name="connsiteY78" fmla="*/ 402242 h 950519"/>
                <a:gd name="connsiteX79" fmla="*/ 251999 w 989357"/>
                <a:gd name="connsiteY79" fmla="*/ 590936 h 950519"/>
                <a:gd name="connsiteX80" fmla="*/ 275306 w 989357"/>
                <a:gd name="connsiteY80" fmla="*/ 219002 h 950519"/>
                <a:gd name="connsiteX81" fmla="*/ 425341 w 989357"/>
                <a:gd name="connsiteY81" fmla="*/ 146651 h 950519"/>
                <a:gd name="connsiteX82" fmla="*/ 484699 w 989357"/>
                <a:gd name="connsiteY82" fmla="*/ 377883 h 950519"/>
                <a:gd name="connsiteX83" fmla="*/ 282589 w 989357"/>
                <a:gd name="connsiteY83" fmla="*/ 167738 h 950519"/>
                <a:gd name="connsiteX84" fmla="*/ 425341 w 989357"/>
                <a:gd name="connsiteY84" fmla="*/ 146651 h 950519"/>
                <a:gd name="connsiteX85" fmla="*/ 441364 w 989357"/>
                <a:gd name="connsiteY85" fmla="*/ 149559 h 950519"/>
                <a:gd name="connsiteX86" fmla="*/ 670057 w 989357"/>
                <a:gd name="connsiteY86" fmla="*/ 226273 h 950519"/>
                <a:gd name="connsiteX87" fmla="*/ 502907 w 989357"/>
                <a:gd name="connsiteY87" fmla="*/ 388790 h 950519"/>
                <a:gd name="connsiteX88" fmla="*/ 441364 w 989357"/>
                <a:gd name="connsiteY88" fmla="*/ 149559 h 950519"/>
                <a:gd name="connsiteX89" fmla="*/ 741797 w 989357"/>
                <a:gd name="connsiteY89" fmla="*/ 535673 h 950519"/>
                <a:gd name="connsiteX90" fmla="*/ 509826 w 989357"/>
                <a:gd name="connsiteY90" fmla="*/ 402242 h 950519"/>
                <a:gd name="connsiteX91" fmla="*/ 679161 w 989357"/>
                <a:gd name="connsiteY91" fmla="*/ 237544 h 950519"/>
                <a:gd name="connsiteX92" fmla="*/ 741797 w 989357"/>
                <a:gd name="connsiteY92" fmla="*/ 535673 h 950519"/>
                <a:gd name="connsiteX93" fmla="*/ 738884 w 989357"/>
                <a:gd name="connsiteY93" fmla="*/ 550943 h 950519"/>
                <a:gd name="connsiteX94" fmla="*/ 523664 w 989357"/>
                <a:gd name="connsiteY94" fmla="*/ 742545 h 950519"/>
                <a:gd name="connsiteX95" fmla="*/ 505820 w 989357"/>
                <a:gd name="connsiteY95" fmla="*/ 416785 h 950519"/>
                <a:gd name="connsiteX96" fmla="*/ 738884 w 989357"/>
                <a:gd name="connsiteY96" fmla="*/ 550943 h 950519"/>
                <a:gd name="connsiteX97" fmla="*/ 535682 w 989357"/>
                <a:gd name="connsiteY97" fmla="*/ 750908 h 950519"/>
                <a:gd name="connsiteX98" fmla="*/ 746531 w 989357"/>
                <a:gd name="connsiteY98" fmla="*/ 563304 h 950519"/>
                <a:gd name="connsiteX99" fmla="*/ 823005 w 989357"/>
                <a:gd name="connsiteY99" fmla="*/ 755998 h 950519"/>
                <a:gd name="connsiteX100" fmla="*/ 535682 w 989357"/>
                <a:gd name="connsiteY100" fmla="*/ 750908 h 950519"/>
                <a:gd name="connsiteX101" fmla="*/ 755635 w 989357"/>
                <a:gd name="connsiteY101" fmla="*/ 530583 h 950519"/>
                <a:gd name="connsiteX102" fmla="*/ 693728 w 989357"/>
                <a:gd name="connsiteY102" fmla="*/ 235726 h 950519"/>
                <a:gd name="connsiteX103" fmla="*/ 884184 w 989357"/>
                <a:gd name="connsiteY103" fmla="*/ 321165 h 950519"/>
                <a:gd name="connsiteX104" fmla="*/ 755635 w 989357"/>
                <a:gd name="connsiteY104" fmla="*/ 530583 h 950519"/>
                <a:gd name="connsiteX105" fmla="*/ 895473 w 989357"/>
                <a:gd name="connsiteY105" fmla="*/ 330255 h 950519"/>
                <a:gd name="connsiteX106" fmla="*/ 978502 w 989357"/>
                <a:gd name="connsiteY106" fmla="*/ 427328 h 950519"/>
                <a:gd name="connsiteX107" fmla="*/ 772023 w 989357"/>
                <a:gd name="connsiteY107" fmla="*/ 532037 h 950519"/>
                <a:gd name="connsiteX108" fmla="*/ 895473 w 989357"/>
                <a:gd name="connsiteY108" fmla="*/ 330255 h 950519"/>
                <a:gd name="connsiteX109" fmla="*/ 768745 w 989357"/>
                <a:gd name="connsiteY109" fmla="*/ 220819 h 950519"/>
                <a:gd name="connsiteX110" fmla="*/ 773115 w 989357"/>
                <a:gd name="connsiteY110" fmla="*/ 218638 h 950519"/>
                <a:gd name="connsiteX111" fmla="*/ 876537 w 989357"/>
                <a:gd name="connsiteY111" fmla="*/ 113929 h 950519"/>
                <a:gd name="connsiteX112" fmla="*/ 886734 w 989357"/>
                <a:gd name="connsiteY112" fmla="*/ 306259 h 950519"/>
                <a:gd name="connsiteX113" fmla="*/ 710843 w 989357"/>
                <a:gd name="connsiteY113" fmla="*/ 227364 h 950519"/>
                <a:gd name="connsiteX114" fmla="*/ 768745 w 989357"/>
                <a:gd name="connsiteY114" fmla="*/ 220819 h 950519"/>
                <a:gd name="connsiteX115" fmla="*/ 543693 w 989357"/>
                <a:gd name="connsiteY115" fmla="*/ 50304 h 950519"/>
                <a:gd name="connsiteX116" fmla="*/ 683532 w 989357"/>
                <a:gd name="connsiteY116" fmla="*/ 16492 h 950519"/>
                <a:gd name="connsiteX117" fmla="*/ 676976 w 989357"/>
                <a:gd name="connsiteY117" fmla="*/ 213184 h 950519"/>
                <a:gd name="connsiteX118" fmla="*/ 445370 w 989357"/>
                <a:gd name="connsiteY118" fmla="*/ 135380 h 950519"/>
                <a:gd name="connsiteX119" fmla="*/ 543693 w 989357"/>
                <a:gd name="connsiteY119" fmla="*/ 50304 h 950519"/>
                <a:gd name="connsiteX120" fmla="*/ 384919 w 989357"/>
                <a:gd name="connsiteY120" fmla="*/ 56121 h 950519"/>
                <a:gd name="connsiteX121" fmla="*/ 420242 w 989357"/>
                <a:gd name="connsiteY121" fmla="*/ 132471 h 950519"/>
                <a:gd name="connsiteX122" fmla="*/ 288780 w 989357"/>
                <a:gd name="connsiteY122" fmla="*/ 152104 h 950519"/>
                <a:gd name="connsiteX123" fmla="*/ 384919 w 989357"/>
                <a:gd name="connsiteY123" fmla="*/ 56121 h 950519"/>
                <a:gd name="connsiteX124" fmla="*/ 157682 w 989357"/>
                <a:gd name="connsiteY124" fmla="*/ 285172 h 950519"/>
                <a:gd name="connsiteX125" fmla="*/ 259647 w 989357"/>
                <a:gd name="connsiteY125" fmla="*/ 230999 h 950519"/>
                <a:gd name="connsiteX126" fmla="*/ 237433 w 989357"/>
                <a:gd name="connsiteY126" fmla="*/ 585119 h 950519"/>
                <a:gd name="connsiteX127" fmla="*/ 77930 w 989357"/>
                <a:gd name="connsiteY127" fmla="*/ 353159 h 950519"/>
                <a:gd name="connsiteX128" fmla="*/ 157682 w 989357"/>
                <a:gd name="connsiteY128" fmla="*/ 285172 h 950519"/>
                <a:gd name="connsiteX129" fmla="*/ 133647 w 989357"/>
                <a:gd name="connsiteY129" fmla="*/ 694190 h 950519"/>
                <a:gd name="connsiteX130" fmla="*/ 19664 w 989357"/>
                <a:gd name="connsiteY130" fmla="*/ 694190 h 950519"/>
                <a:gd name="connsiteX131" fmla="*/ 14930 w 989357"/>
                <a:gd name="connsiteY131" fmla="*/ 482228 h 950519"/>
                <a:gd name="connsiteX132" fmla="*/ 69555 w 989357"/>
                <a:gd name="connsiteY132" fmla="*/ 366612 h 950519"/>
                <a:gd name="connsiteX133" fmla="*/ 233791 w 989357"/>
                <a:gd name="connsiteY133" fmla="*/ 605842 h 950519"/>
                <a:gd name="connsiteX134" fmla="*/ 133647 w 989357"/>
                <a:gd name="connsiteY134" fmla="*/ 694190 h 950519"/>
                <a:gd name="connsiteX135" fmla="*/ 386739 w 989357"/>
                <a:gd name="connsiteY135" fmla="*/ 644744 h 950519"/>
                <a:gd name="connsiteX136" fmla="*/ 384554 w 989357"/>
                <a:gd name="connsiteY136" fmla="*/ 643654 h 950519"/>
                <a:gd name="connsiteX137" fmla="*/ 258919 w 989357"/>
                <a:gd name="connsiteY137" fmla="*/ 604024 h 950519"/>
                <a:gd name="connsiteX138" fmla="*/ 491254 w 989357"/>
                <a:gd name="connsiteY138" fmla="*/ 418603 h 950519"/>
                <a:gd name="connsiteX139" fmla="*/ 509098 w 989357"/>
                <a:gd name="connsiteY139" fmla="*/ 742545 h 950519"/>
                <a:gd name="connsiteX140" fmla="*/ 386739 w 989357"/>
                <a:gd name="connsiteY140" fmla="*/ 644744 h 950519"/>
                <a:gd name="connsiteX141" fmla="*/ 522207 w 989357"/>
                <a:gd name="connsiteY141" fmla="*/ 776721 h 950519"/>
                <a:gd name="connsiteX142" fmla="*/ 649664 w 989357"/>
                <a:gd name="connsiteY142" fmla="*/ 943964 h 950519"/>
                <a:gd name="connsiteX143" fmla="*/ 513832 w 989357"/>
                <a:gd name="connsiteY143" fmla="*/ 943964 h 950519"/>
                <a:gd name="connsiteX144" fmla="*/ 522207 w 989357"/>
                <a:gd name="connsiteY144" fmla="*/ 776721 h 950519"/>
                <a:gd name="connsiteX145" fmla="*/ 951190 w 989357"/>
                <a:gd name="connsiteY145" fmla="*/ 591663 h 950519"/>
                <a:gd name="connsiteX146" fmla="*/ 835387 w 989357"/>
                <a:gd name="connsiteY146" fmla="*/ 747272 h 950519"/>
                <a:gd name="connsiteX147" fmla="*/ 758912 w 989357"/>
                <a:gd name="connsiteY147" fmla="*/ 554942 h 950519"/>
                <a:gd name="connsiteX148" fmla="*/ 979959 w 989357"/>
                <a:gd name="connsiteY148" fmla="*/ 442962 h 950519"/>
                <a:gd name="connsiteX149" fmla="*/ 951190 w 989357"/>
                <a:gd name="connsiteY149" fmla="*/ 591663 h 950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</a:cxnLst>
              <a:rect l="l" t="t" r="r" b="b"/>
              <a:pathLst>
                <a:path w="989357" h="950519">
                  <a:moveTo>
                    <a:pt x="997074" y="430237"/>
                  </a:moveTo>
                  <a:cubicBezTo>
                    <a:pt x="997074" y="429510"/>
                    <a:pt x="997074" y="429146"/>
                    <a:pt x="997074" y="428419"/>
                  </a:cubicBezTo>
                  <a:cubicBezTo>
                    <a:pt x="997074" y="428056"/>
                    <a:pt x="996710" y="427692"/>
                    <a:pt x="996710" y="427328"/>
                  </a:cubicBezTo>
                  <a:cubicBezTo>
                    <a:pt x="996710" y="426965"/>
                    <a:pt x="996710" y="426601"/>
                    <a:pt x="996346" y="426601"/>
                  </a:cubicBezTo>
                  <a:cubicBezTo>
                    <a:pt x="996346" y="426238"/>
                    <a:pt x="995982" y="426238"/>
                    <a:pt x="995618" y="425874"/>
                  </a:cubicBezTo>
                  <a:cubicBezTo>
                    <a:pt x="995618" y="425510"/>
                    <a:pt x="995253" y="425510"/>
                    <a:pt x="995253" y="425147"/>
                  </a:cubicBezTo>
                  <a:lnTo>
                    <a:pt x="901300" y="315348"/>
                  </a:lnTo>
                  <a:lnTo>
                    <a:pt x="890011" y="96841"/>
                  </a:lnTo>
                  <a:cubicBezTo>
                    <a:pt x="890011" y="93933"/>
                    <a:pt x="888190" y="91388"/>
                    <a:pt x="885277" y="90297"/>
                  </a:cubicBezTo>
                  <a:cubicBezTo>
                    <a:pt x="882728" y="89206"/>
                    <a:pt x="879450" y="89933"/>
                    <a:pt x="877629" y="92115"/>
                  </a:cubicBezTo>
                  <a:lnTo>
                    <a:pt x="764375" y="206640"/>
                  </a:lnTo>
                  <a:lnTo>
                    <a:pt x="691178" y="215002"/>
                  </a:lnTo>
                  <a:lnTo>
                    <a:pt x="698098" y="7402"/>
                  </a:lnTo>
                  <a:cubicBezTo>
                    <a:pt x="698098" y="5221"/>
                    <a:pt x="697005" y="3040"/>
                    <a:pt x="695549" y="1586"/>
                  </a:cubicBezTo>
                  <a:cubicBezTo>
                    <a:pt x="693728" y="131"/>
                    <a:pt x="691543" y="-232"/>
                    <a:pt x="689358" y="131"/>
                  </a:cubicBezTo>
                  <a:cubicBezTo>
                    <a:pt x="679890" y="2676"/>
                    <a:pt x="540051" y="36125"/>
                    <a:pt x="538595" y="36488"/>
                  </a:cubicBezTo>
                  <a:cubicBezTo>
                    <a:pt x="537502" y="36852"/>
                    <a:pt x="536410" y="37216"/>
                    <a:pt x="535682" y="37943"/>
                  </a:cubicBezTo>
                  <a:lnTo>
                    <a:pt x="433716" y="126290"/>
                  </a:lnTo>
                  <a:lnTo>
                    <a:pt x="394023" y="40488"/>
                  </a:lnTo>
                  <a:cubicBezTo>
                    <a:pt x="392930" y="38306"/>
                    <a:pt x="391109" y="36852"/>
                    <a:pt x="388560" y="36488"/>
                  </a:cubicBezTo>
                  <a:cubicBezTo>
                    <a:pt x="386375" y="36125"/>
                    <a:pt x="383826" y="36852"/>
                    <a:pt x="382005" y="38670"/>
                  </a:cubicBezTo>
                  <a:lnTo>
                    <a:pt x="262925" y="157558"/>
                  </a:lnTo>
                  <a:cubicBezTo>
                    <a:pt x="262925" y="157558"/>
                    <a:pt x="262925" y="157921"/>
                    <a:pt x="262561" y="157921"/>
                  </a:cubicBezTo>
                  <a:cubicBezTo>
                    <a:pt x="262196" y="158285"/>
                    <a:pt x="261832" y="159012"/>
                    <a:pt x="261468" y="159739"/>
                  </a:cubicBezTo>
                  <a:cubicBezTo>
                    <a:pt x="261468" y="159739"/>
                    <a:pt x="261104" y="160103"/>
                    <a:pt x="261104" y="160103"/>
                  </a:cubicBezTo>
                  <a:cubicBezTo>
                    <a:pt x="261104" y="160103"/>
                    <a:pt x="261104" y="160103"/>
                    <a:pt x="261104" y="160466"/>
                  </a:cubicBezTo>
                  <a:cubicBezTo>
                    <a:pt x="260740" y="161194"/>
                    <a:pt x="260740" y="161921"/>
                    <a:pt x="260740" y="162648"/>
                  </a:cubicBezTo>
                  <a:cubicBezTo>
                    <a:pt x="260740" y="162648"/>
                    <a:pt x="260740" y="162648"/>
                    <a:pt x="260740" y="162648"/>
                  </a:cubicBezTo>
                  <a:lnTo>
                    <a:pt x="260740" y="214275"/>
                  </a:lnTo>
                  <a:lnTo>
                    <a:pt x="150398" y="272810"/>
                  </a:lnTo>
                  <a:cubicBezTo>
                    <a:pt x="150034" y="273174"/>
                    <a:pt x="149306" y="273537"/>
                    <a:pt x="148942" y="273537"/>
                  </a:cubicBezTo>
                  <a:lnTo>
                    <a:pt x="63728" y="346252"/>
                  </a:lnTo>
                  <a:cubicBezTo>
                    <a:pt x="63364" y="346615"/>
                    <a:pt x="63364" y="346615"/>
                    <a:pt x="63000" y="346979"/>
                  </a:cubicBezTo>
                  <a:cubicBezTo>
                    <a:pt x="62636" y="347343"/>
                    <a:pt x="62271" y="347706"/>
                    <a:pt x="61907" y="348433"/>
                  </a:cubicBezTo>
                  <a:cubicBezTo>
                    <a:pt x="61907" y="348433"/>
                    <a:pt x="61543" y="348797"/>
                    <a:pt x="61543" y="348797"/>
                  </a:cubicBezTo>
                  <a:lnTo>
                    <a:pt x="728" y="477501"/>
                  </a:lnTo>
                  <a:cubicBezTo>
                    <a:pt x="364" y="478592"/>
                    <a:pt x="0" y="479683"/>
                    <a:pt x="0" y="480773"/>
                  </a:cubicBezTo>
                  <a:lnTo>
                    <a:pt x="4734" y="701825"/>
                  </a:lnTo>
                  <a:cubicBezTo>
                    <a:pt x="4734" y="705825"/>
                    <a:pt x="8012" y="709097"/>
                    <a:pt x="12017" y="709097"/>
                  </a:cubicBezTo>
                  <a:lnTo>
                    <a:pt x="135832" y="709097"/>
                  </a:lnTo>
                  <a:cubicBezTo>
                    <a:pt x="137653" y="709097"/>
                    <a:pt x="139474" y="708370"/>
                    <a:pt x="140566" y="707279"/>
                  </a:cubicBezTo>
                  <a:lnTo>
                    <a:pt x="244353" y="615295"/>
                  </a:lnTo>
                  <a:lnTo>
                    <a:pt x="377636" y="657469"/>
                  </a:lnTo>
                  <a:lnTo>
                    <a:pt x="507277" y="761088"/>
                  </a:lnTo>
                  <a:lnTo>
                    <a:pt x="497809" y="951599"/>
                  </a:lnTo>
                  <a:cubicBezTo>
                    <a:pt x="497809" y="953417"/>
                    <a:pt x="498537" y="955599"/>
                    <a:pt x="499630" y="957053"/>
                  </a:cubicBezTo>
                  <a:cubicBezTo>
                    <a:pt x="501086" y="958507"/>
                    <a:pt x="502907" y="959234"/>
                    <a:pt x="505092" y="959234"/>
                  </a:cubicBezTo>
                  <a:lnTo>
                    <a:pt x="663138" y="959234"/>
                  </a:lnTo>
                  <a:cubicBezTo>
                    <a:pt x="663138" y="959234"/>
                    <a:pt x="663138" y="959234"/>
                    <a:pt x="663138" y="959234"/>
                  </a:cubicBezTo>
                  <a:cubicBezTo>
                    <a:pt x="663138" y="959234"/>
                    <a:pt x="663138" y="959234"/>
                    <a:pt x="663138" y="959234"/>
                  </a:cubicBezTo>
                  <a:cubicBezTo>
                    <a:pt x="664231" y="959234"/>
                    <a:pt x="664959" y="958871"/>
                    <a:pt x="665688" y="958507"/>
                  </a:cubicBezTo>
                  <a:cubicBezTo>
                    <a:pt x="666052" y="958507"/>
                    <a:pt x="666052" y="958144"/>
                    <a:pt x="666416" y="958144"/>
                  </a:cubicBezTo>
                  <a:cubicBezTo>
                    <a:pt x="666780" y="958144"/>
                    <a:pt x="667144" y="957780"/>
                    <a:pt x="667508" y="957780"/>
                  </a:cubicBezTo>
                  <a:cubicBezTo>
                    <a:pt x="667873" y="957780"/>
                    <a:pt x="667873" y="957417"/>
                    <a:pt x="667873" y="957053"/>
                  </a:cubicBezTo>
                  <a:cubicBezTo>
                    <a:pt x="667873" y="957053"/>
                    <a:pt x="668237" y="956689"/>
                    <a:pt x="668237" y="956689"/>
                  </a:cubicBezTo>
                  <a:lnTo>
                    <a:pt x="834294" y="770904"/>
                  </a:lnTo>
                  <a:cubicBezTo>
                    <a:pt x="834659" y="770904"/>
                    <a:pt x="835023" y="770904"/>
                    <a:pt x="835023" y="770904"/>
                  </a:cubicBezTo>
                  <a:cubicBezTo>
                    <a:pt x="836115" y="770541"/>
                    <a:pt x="836844" y="769813"/>
                    <a:pt x="837208" y="769450"/>
                  </a:cubicBezTo>
                  <a:cubicBezTo>
                    <a:pt x="837208" y="769450"/>
                    <a:pt x="837208" y="769086"/>
                    <a:pt x="837572" y="769086"/>
                  </a:cubicBezTo>
                  <a:cubicBezTo>
                    <a:pt x="837936" y="768723"/>
                    <a:pt x="838300" y="767995"/>
                    <a:pt x="838664" y="767632"/>
                  </a:cubicBezTo>
                  <a:cubicBezTo>
                    <a:pt x="838664" y="767268"/>
                    <a:pt x="839028" y="767268"/>
                    <a:pt x="839028" y="766905"/>
                  </a:cubicBezTo>
                  <a:cubicBezTo>
                    <a:pt x="839392" y="766178"/>
                    <a:pt x="839392" y="765450"/>
                    <a:pt x="839392" y="764723"/>
                  </a:cubicBezTo>
                  <a:cubicBezTo>
                    <a:pt x="839392" y="764723"/>
                    <a:pt x="839392" y="764360"/>
                    <a:pt x="839392" y="764360"/>
                  </a:cubicBezTo>
                  <a:cubicBezTo>
                    <a:pt x="839392" y="764360"/>
                    <a:pt x="839392" y="764360"/>
                    <a:pt x="839392" y="764360"/>
                  </a:cubicBezTo>
                  <a:cubicBezTo>
                    <a:pt x="839392" y="764360"/>
                    <a:pt x="839392" y="764360"/>
                    <a:pt x="839392" y="764360"/>
                  </a:cubicBezTo>
                  <a:cubicBezTo>
                    <a:pt x="839392" y="764360"/>
                    <a:pt x="839392" y="764360"/>
                    <a:pt x="839392" y="764360"/>
                  </a:cubicBezTo>
                  <a:lnTo>
                    <a:pt x="962115" y="599662"/>
                  </a:lnTo>
                  <a:cubicBezTo>
                    <a:pt x="962843" y="598934"/>
                    <a:pt x="963207" y="597844"/>
                    <a:pt x="963571" y="596753"/>
                  </a:cubicBezTo>
                  <a:lnTo>
                    <a:pt x="995618" y="431691"/>
                  </a:lnTo>
                  <a:cubicBezTo>
                    <a:pt x="997074" y="430600"/>
                    <a:pt x="997074" y="430600"/>
                    <a:pt x="997074" y="430237"/>
                  </a:cubicBezTo>
                  <a:close/>
                  <a:moveTo>
                    <a:pt x="664595" y="939965"/>
                  </a:moveTo>
                  <a:lnTo>
                    <a:pt x="532040" y="765450"/>
                  </a:lnTo>
                  <a:lnTo>
                    <a:pt x="816450" y="770541"/>
                  </a:lnTo>
                  <a:lnTo>
                    <a:pt x="664595" y="939965"/>
                  </a:lnTo>
                  <a:close/>
                  <a:moveTo>
                    <a:pt x="275306" y="219002"/>
                  </a:moveTo>
                  <a:cubicBezTo>
                    <a:pt x="275306" y="218638"/>
                    <a:pt x="275306" y="218638"/>
                    <a:pt x="275306" y="219002"/>
                  </a:cubicBezTo>
                  <a:cubicBezTo>
                    <a:pt x="275306" y="218638"/>
                    <a:pt x="275306" y="218638"/>
                    <a:pt x="275306" y="218638"/>
                  </a:cubicBezTo>
                  <a:lnTo>
                    <a:pt x="275306" y="180826"/>
                  </a:lnTo>
                  <a:lnTo>
                    <a:pt x="488340" y="402242"/>
                  </a:lnTo>
                  <a:lnTo>
                    <a:pt x="251999" y="590936"/>
                  </a:lnTo>
                  <a:lnTo>
                    <a:pt x="275306" y="219002"/>
                  </a:lnTo>
                  <a:close/>
                  <a:moveTo>
                    <a:pt x="425341" y="146651"/>
                  </a:moveTo>
                  <a:lnTo>
                    <a:pt x="484699" y="377883"/>
                  </a:lnTo>
                  <a:lnTo>
                    <a:pt x="282589" y="167738"/>
                  </a:lnTo>
                  <a:lnTo>
                    <a:pt x="425341" y="146651"/>
                  </a:lnTo>
                  <a:close/>
                  <a:moveTo>
                    <a:pt x="441364" y="149559"/>
                  </a:moveTo>
                  <a:lnTo>
                    <a:pt x="670057" y="226273"/>
                  </a:lnTo>
                  <a:lnTo>
                    <a:pt x="502907" y="388790"/>
                  </a:lnTo>
                  <a:lnTo>
                    <a:pt x="441364" y="149559"/>
                  </a:lnTo>
                  <a:close/>
                  <a:moveTo>
                    <a:pt x="741797" y="535673"/>
                  </a:moveTo>
                  <a:lnTo>
                    <a:pt x="509826" y="402242"/>
                  </a:lnTo>
                  <a:lnTo>
                    <a:pt x="679161" y="237544"/>
                  </a:lnTo>
                  <a:lnTo>
                    <a:pt x="741797" y="535673"/>
                  </a:lnTo>
                  <a:close/>
                  <a:moveTo>
                    <a:pt x="738884" y="550943"/>
                  </a:moveTo>
                  <a:lnTo>
                    <a:pt x="523664" y="742545"/>
                  </a:lnTo>
                  <a:lnTo>
                    <a:pt x="505820" y="416785"/>
                  </a:lnTo>
                  <a:lnTo>
                    <a:pt x="738884" y="550943"/>
                  </a:lnTo>
                  <a:close/>
                  <a:moveTo>
                    <a:pt x="535682" y="750908"/>
                  </a:moveTo>
                  <a:lnTo>
                    <a:pt x="746531" y="563304"/>
                  </a:lnTo>
                  <a:lnTo>
                    <a:pt x="823005" y="755998"/>
                  </a:lnTo>
                  <a:lnTo>
                    <a:pt x="535682" y="750908"/>
                  </a:lnTo>
                  <a:close/>
                  <a:moveTo>
                    <a:pt x="755635" y="530583"/>
                  </a:moveTo>
                  <a:lnTo>
                    <a:pt x="693728" y="235726"/>
                  </a:lnTo>
                  <a:lnTo>
                    <a:pt x="884184" y="321165"/>
                  </a:lnTo>
                  <a:lnTo>
                    <a:pt x="755635" y="530583"/>
                  </a:lnTo>
                  <a:close/>
                  <a:moveTo>
                    <a:pt x="895473" y="330255"/>
                  </a:moveTo>
                  <a:lnTo>
                    <a:pt x="978502" y="427328"/>
                  </a:lnTo>
                  <a:lnTo>
                    <a:pt x="772023" y="532037"/>
                  </a:lnTo>
                  <a:lnTo>
                    <a:pt x="895473" y="330255"/>
                  </a:lnTo>
                  <a:close/>
                  <a:moveTo>
                    <a:pt x="768745" y="220819"/>
                  </a:moveTo>
                  <a:cubicBezTo>
                    <a:pt x="770566" y="220456"/>
                    <a:pt x="772023" y="219729"/>
                    <a:pt x="773115" y="218638"/>
                  </a:cubicBezTo>
                  <a:lnTo>
                    <a:pt x="876537" y="113929"/>
                  </a:lnTo>
                  <a:lnTo>
                    <a:pt x="886734" y="306259"/>
                  </a:lnTo>
                  <a:lnTo>
                    <a:pt x="710843" y="227364"/>
                  </a:lnTo>
                  <a:lnTo>
                    <a:pt x="768745" y="220819"/>
                  </a:lnTo>
                  <a:close/>
                  <a:moveTo>
                    <a:pt x="543693" y="50304"/>
                  </a:moveTo>
                  <a:cubicBezTo>
                    <a:pt x="558259" y="46668"/>
                    <a:pt x="652213" y="24127"/>
                    <a:pt x="683532" y="16492"/>
                  </a:cubicBezTo>
                  <a:lnTo>
                    <a:pt x="676976" y="213184"/>
                  </a:lnTo>
                  <a:lnTo>
                    <a:pt x="445370" y="135380"/>
                  </a:lnTo>
                  <a:lnTo>
                    <a:pt x="543693" y="50304"/>
                  </a:lnTo>
                  <a:close/>
                  <a:moveTo>
                    <a:pt x="384919" y="56121"/>
                  </a:moveTo>
                  <a:lnTo>
                    <a:pt x="420242" y="132471"/>
                  </a:lnTo>
                  <a:lnTo>
                    <a:pt x="288780" y="152104"/>
                  </a:lnTo>
                  <a:lnTo>
                    <a:pt x="384919" y="56121"/>
                  </a:lnTo>
                  <a:close/>
                  <a:moveTo>
                    <a:pt x="157682" y="285172"/>
                  </a:moveTo>
                  <a:lnTo>
                    <a:pt x="259647" y="230999"/>
                  </a:lnTo>
                  <a:lnTo>
                    <a:pt x="237433" y="585119"/>
                  </a:lnTo>
                  <a:lnTo>
                    <a:pt x="77930" y="353159"/>
                  </a:lnTo>
                  <a:lnTo>
                    <a:pt x="157682" y="285172"/>
                  </a:lnTo>
                  <a:close/>
                  <a:moveTo>
                    <a:pt x="133647" y="694190"/>
                  </a:moveTo>
                  <a:lnTo>
                    <a:pt x="19664" y="694190"/>
                  </a:lnTo>
                  <a:lnTo>
                    <a:pt x="14930" y="482228"/>
                  </a:lnTo>
                  <a:lnTo>
                    <a:pt x="69555" y="366612"/>
                  </a:lnTo>
                  <a:lnTo>
                    <a:pt x="233791" y="605842"/>
                  </a:lnTo>
                  <a:lnTo>
                    <a:pt x="133647" y="694190"/>
                  </a:lnTo>
                  <a:close/>
                  <a:moveTo>
                    <a:pt x="386739" y="644744"/>
                  </a:moveTo>
                  <a:cubicBezTo>
                    <a:pt x="386011" y="644017"/>
                    <a:pt x="385283" y="643654"/>
                    <a:pt x="384554" y="643654"/>
                  </a:cubicBezTo>
                  <a:lnTo>
                    <a:pt x="258919" y="604024"/>
                  </a:lnTo>
                  <a:lnTo>
                    <a:pt x="491254" y="418603"/>
                  </a:lnTo>
                  <a:lnTo>
                    <a:pt x="509098" y="742545"/>
                  </a:lnTo>
                  <a:lnTo>
                    <a:pt x="386739" y="644744"/>
                  </a:lnTo>
                  <a:close/>
                  <a:moveTo>
                    <a:pt x="522207" y="776721"/>
                  </a:moveTo>
                  <a:lnTo>
                    <a:pt x="649664" y="943964"/>
                  </a:lnTo>
                  <a:lnTo>
                    <a:pt x="513832" y="943964"/>
                  </a:lnTo>
                  <a:lnTo>
                    <a:pt x="522207" y="776721"/>
                  </a:lnTo>
                  <a:close/>
                  <a:moveTo>
                    <a:pt x="951190" y="591663"/>
                  </a:moveTo>
                  <a:lnTo>
                    <a:pt x="835387" y="747272"/>
                  </a:lnTo>
                  <a:lnTo>
                    <a:pt x="758912" y="554942"/>
                  </a:lnTo>
                  <a:lnTo>
                    <a:pt x="979959" y="442962"/>
                  </a:lnTo>
                  <a:lnTo>
                    <a:pt x="951190" y="591663"/>
                  </a:lnTo>
                  <a:close/>
                </a:path>
              </a:pathLst>
            </a:custGeom>
            <a:grpFill/>
            <a:ln w="95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/>
            </a:p>
          </p:txBody>
        </p:sp>
      </p:grpSp>
      <p:grpSp>
        <p:nvGrpSpPr>
          <p:cNvPr id="51" name="Groupe 50">
            <a:extLst>
              <a:ext uri="{FF2B5EF4-FFF2-40B4-BE49-F238E27FC236}">
                <a16:creationId xmlns:a16="http://schemas.microsoft.com/office/drawing/2014/main" id="{9B4C6943-A38D-7732-4AF8-E6B326F89BEE}"/>
              </a:ext>
            </a:extLst>
          </p:cNvPr>
          <p:cNvGrpSpPr/>
          <p:nvPr/>
        </p:nvGrpSpPr>
        <p:grpSpPr>
          <a:xfrm>
            <a:off x="-3175" y="724954"/>
            <a:ext cx="22846205" cy="1666500"/>
            <a:chOff x="-3175" y="724954"/>
            <a:chExt cx="22846205" cy="1666500"/>
          </a:xfrm>
        </p:grpSpPr>
        <p:sp>
          <p:nvSpPr>
            <p:cNvPr id="52" name="Title 1">
              <a:extLst>
                <a:ext uri="{FF2B5EF4-FFF2-40B4-BE49-F238E27FC236}">
                  <a16:creationId xmlns:a16="http://schemas.microsoft.com/office/drawing/2014/main" id="{AE829443-9FCA-061D-2675-F8873225E00D}"/>
                </a:ext>
              </a:extLst>
            </p:cNvPr>
            <p:cNvSpPr txBox="1">
              <a:spLocks/>
            </p:cNvSpPr>
            <p:nvPr/>
          </p:nvSpPr>
          <p:spPr>
            <a:xfrm>
              <a:off x="1630255" y="1375097"/>
              <a:ext cx="21071431" cy="1016357"/>
            </a:xfrm>
            <a:prstGeom prst="rect">
              <a:avLst/>
            </a:prstGeom>
          </p:spPr>
          <p:txBody>
            <a:bodyPr/>
            <a:lstStyle>
              <a:lvl1pPr algn="l" defTabSz="1827213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lang="en-US" sz="6000" kern="1200">
                  <a:solidFill>
                    <a:schemeClr val="tx1"/>
                  </a:solidFill>
                  <a:latin typeface="Lato Light" charset="0"/>
                  <a:ea typeface="Lato Light" charset="0"/>
                  <a:cs typeface="Lato Light" charset="0"/>
                </a:defRPr>
              </a:lvl1pPr>
              <a:lvl2pPr algn="l" defTabSz="1827213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6000">
                  <a:solidFill>
                    <a:schemeClr val="tx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defRPr>
              </a:lvl2pPr>
              <a:lvl3pPr algn="l" defTabSz="1827213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6000">
                  <a:solidFill>
                    <a:schemeClr val="tx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defRPr>
              </a:lvl3pPr>
              <a:lvl4pPr algn="l" defTabSz="1827213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6000">
                  <a:solidFill>
                    <a:schemeClr val="tx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defRPr>
              </a:lvl4pPr>
              <a:lvl5pPr algn="l" defTabSz="1827213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6000">
                  <a:solidFill>
                    <a:schemeClr val="tx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defRPr>
              </a:lvl5pPr>
              <a:lvl6pPr marL="457200" algn="l" defTabSz="1827213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6000">
                  <a:solidFill>
                    <a:schemeClr val="tx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defRPr>
              </a:lvl6pPr>
              <a:lvl7pPr marL="914400" algn="l" defTabSz="1827213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6000">
                  <a:solidFill>
                    <a:schemeClr val="tx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defRPr>
              </a:lvl7pPr>
              <a:lvl8pPr marL="1371600" algn="l" defTabSz="1827213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6000">
                  <a:solidFill>
                    <a:schemeClr val="tx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defRPr>
              </a:lvl8pPr>
              <a:lvl9pPr marL="1828800" algn="l" defTabSz="1827213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6000">
                  <a:solidFill>
                    <a:schemeClr val="tx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defRPr>
              </a:lvl9pPr>
            </a:lstStyle>
            <a:p>
              <a:pPr eaLnBrk="1" hangingPunct="1"/>
              <a:r>
                <a:rPr lang="fr-FR" sz="7200" b="1" dirty="0">
                  <a:solidFill>
                    <a:schemeClr val="accent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Création de la mise à jour </a:t>
              </a:r>
              <a:r>
                <a:rPr lang="fr-FR" sz="7200" b="1" dirty="0">
                  <a:solidFill>
                    <a:schemeClr val="tx2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en Batch</a:t>
              </a:r>
            </a:p>
          </p:txBody>
        </p:sp>
        <p:grpSp>
          <p:nvGrpSpPr>
            <p:cNvPr id="53" name="Groupe 52">
              <a:extLst>
                <a:ext uri="{FF2B5EF4-FFF2-40B4-BE49-F238E27FC236}">
                  <a16:creationId xmlns:a16="http://schemas.microsoft.com/office/drawing/2014/main" id="{D3D51AB8-06A8-1CBC-FB61-7A6E25EC3384}"/>
                </a:ext>
              </a:extLst>
            </p:cNvPr>
            <p:cNvGrpSpPr/>
            <p:nvPr/>
          </p:nvGrpSpPr>
          <p:grpSpPr>
            <a:xfrm>
              <a:off x="-3175" y="724954"/>
              <a:ext cx="22846205" cy="1145940"/>
              <a:chOff x="-3175" y="724954"/>
              <a:chExt cx="22846205" cy="1145940"/>
            </a:xfrm>
          </p:grpSpPr>
          <p:grpSp>
            <p:nvGrpSpPr>
              <p:cNvPr id="54" name="Groupe 53">
                <a:extLst>
                  <a:ext uri="{FF2B5EF4-FFF2-40B4-BE49-F238E27FC236}">
                    <a16:creationId xmlns:a16="http://schemas.microsoft.com/office/drawing/2014/main" id="{B0EA70A5-B1F8-7C7B-0982-1B0C66CD1474}"/>
                  </a:ext>
                </a:extLst>
              </p:cNvPr>
              <p:cNvGrpSpPr/>
              <p:nvPr/>
            </p:nvGrpSpPr>
            <p:grpSpPr>
              <a:xfrm>
                <a:off x="-3175" y="1825175"/>
                <a:ext cx="1081827" cy="45719"/>
                <a:chOff x="-3175" y="1825175"/>
                <a:chExt cx="1081827" cy="45719"/>
              </a:xfrm>
            </p:grpSpPr>
            <p:sp>
              <p:nvSpPr>
                <p:cNvPr id="56" name="Rectangle 55">
                  <a:extLst>
                    <a:ext uri="{FF2B5EF4-FFF2-40B4-BE49-F238E27FC236}">
                      <a16:creationId xmlns:a16="http://schemas.microsoft.com/office/drawing/2014/main" id="{68D100A5-DC33-194C-19D0-0368408464E8}"/>
                    </a:ext>
                  </a:extLst>
                </p:cNvPr>
                <p:cNvSpPr/>
                <p:nvPr/>
              </p:nvSpPr>
              <p:spPr>
                <a:xfrm>
                  <a:off x="-3175" y="1825175"/>
                  <a:ext cx="530225" cy="45719"/>
                </a:xfrm>
                <a:prstGeom prst="rect">
                  <a:avLst/>
                </a:prstGeom>
                <a:solidFill>
                  <a:schemeClr val="accent2"/>
                </a:solidFill>
                <a:ln w="28575">
                  <a:solidFill>
                    <a:schemeClr val="accent2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dirty="0"/>
                </a:p>
              </p:txBody>
            </p:sp>
            <p:sp>
              <p:nvSpPr>
                <p:cNvPr id="57" name="Rectangle 56">
                  <a:extLst>
                    <a:ext uri="{FF2B5EF4-FFF2-40B4-BE49-F238E27FC236}">
                      <a16:creationId xmlns:a16="http://schemas.microsoft.com/office/drawing/2014/main" id="{3D667550-B960-180C-D9B0-9FB6D2CC502F}"/>
                    </a:ext>
                  </a:extLst>
                </p:cNvPr>
                <p:cNvSpPr/>
                <p:nvPr/>
              </p:nvSpPr>
              <p:spPr>
                <a:xfrm>
                  <a:off x="548427" y="1825175"/>
                  <a:ext cx="530225" cy="45719"/>
                </a:xfrm>
                <a:prstGeom prst="rect">
                  <a:avLst/>
                </a:prstGeom>
                <a:solidFill>
                  <a:schemeClr val="tx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dirty="0"/>
                </a:p>
              </p:txBody>
            </p:sp>
          </p:grpSp>
          <p:pic>
            <p:nvPicPr>
              <p:cNvPr id="55" name="Image 54">
                <a:extLst>
                  <a:ext uri="{FF2B5EF4-FFF2-40B4-BE49-F238E27FC236}">
                    <a16:creationId xmlns:a16="http://schemas.microsoft.com/office/drawing/2014/main" id="{82C1B11A-D0CE-C334-21AA-D864A60B76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645401" y="724954"/>
                <a:ext cx="21197629" cy="603556"/>
              </a:xfrm>
              <a:prstGeom prst="rect">
                <a:avLst/>
              </a:prstGeom>
            </p:spPr>
          </p:pic>
        </p:grpSp>
      </p:grpSp>
      <p:sp>
        <p:nvSpPr>
          <p:cNvPr id="58" name="Text Placeholder 3">
            <a:extLst>
              <a:ext uri="{FF2B5EF4-FFF2-40B4-BE49-F238E27FC236}">
                <a16:creationId xmlns:a16="http://schemas.microsoft.com/office/drawing/2014/main" id="{53D7CC74-717F-2299-0577-8B279B709740}"/>
              </a:ext>
            </a:extLst>
          </p:cNvPr>
          <p:cNvSpPr txBox="1">
            <a:spLocks/>
          </p:cNvSpPr>
          <p:nvPr/>
        </p:nvSpPr>
        <p:spPr>
          <a:xfrm>
            <a:off x="1675964" y="2394701"/>
            <a:ext cx="21025723" cy="424699"/>
          </a:xfrm>
          <a:prstGeom prst="rect">
            <a:avLst/>
          </a:prstGeom>
        </p:spPr>
        <p:txBody>
          <a:bodyPr/>
          <a:lstStyle>
            <a:lvl1pPr marL="455613" indent="-455613" algn="l" defTabSz="1827213" rtl="0" fontAlgn="base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en-US" sz="4800" kern="1200" dirty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defRPr>
            </a:lvl1pPr>
            <a:lvl2pPr marL="1370013" indent="-455613" algn="l" defTabSz="1827213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en-US" sz="4000" kern="1200" dirty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defRPr>
            </a:lvl2pPr>
            <a:lvl3pPr marL="2284413" indent="-455613" algn="l" defTabSz="1827213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en-US" sz="3600" kern="1200" dirty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defRPr>
            </a:lvl3pPr>
            <a:lvl4pPr marL="3198813" indent="-455613" algn="l" defTabSz="1827213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en-US" sz="3200" kern="1200" dirty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defRPr>
            </a:lvl4pPr>
            <a:lvl5pPr marL="4113213" indent="-455613" algn="l" defTabSz="1827213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en-US" sz="3200" kern="1200" dirty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defRPr>
            </a:lvl5pPr>
            <a:lvl6pPr marL="5028194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411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628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84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hangingPunct="1">
              <a:buNone/>
            </a:pPr>
            <a:r>
              <a:rPr lang="fr-FR" sz="4400" dirty="0" err="1">
                <a:solidFill>
                  <a:schemeClr val="accent5"/>
                </a:solidFill>
                <a:latin typeface="Geomanist" panose="02000503000000020004" pitchFamily="50" charset="0"/>
              </a:rPr>
              <a:t>Execute</a:t>
            </a:r>
            <a:r>
              <a:rPr lang="fr-FR" sz="4400" dirty="0">
                <a:solidFill>
                  <a:schemeClr val="accent5"/>
                </a:solidFill>
                <a:latin typeface="Geomanist" panose="02000503000000020004" pitchFamily="50" charset="0"/>
              </a:rPr>
              <a:t> </a:t>
            </a:r>
            <a:r>
              <a:rPr lang="fr-FR" sz="4400" dirty="0" err="1">
                <a:solidFill>
                  <a:schemeClr val="accent5"/>
                </a:solidFill>
                <a:latin typeface="Geomanist" panose="02000503000000020004" pitchFamily="50" charset="0"/>
              </a:rPr>
              <a:t>method</a:t>
            </a:r>
            <a:endParaRPr lang="fr-FR" sz="4400" dirty="0">
              <a:solidFill>
                <a:schemeClr val="accent5"/>
              </a:solidFill>
              <a:latin typeface="Geomanist" panose="02000503000000020004" pitchFamily="50" charset="0"/>
            </a:endParaRP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FC3A9E34-4282-9615-5E7B-7E036159E81B}"/>
              </a:ext>
            </a:extLst>
          </p:cNvPr>
          <p:cNvSpPr txBox="1">
            <a:spLocks/>
          </p:cNvSpPr>
          <p:nvPr/>
        </p:nvSpPr>
        <p:spPr>
          <a:xfrm>
            <a:off x="1688830" y="3014530"/>
            <a:ext cx="21025723" cy="424699"/>
          </a:xfrm>
          <a:prstGeom prst="rect">
            <a:avLst/>
          </a:prstGeom>
        </p:spPr>
        <p:txBody>
          <a:bodyPr/>
          <a:lstStyle>
            <a:lvl1pPr marL="455613" indent="-455613" algn="l" defTabSz="1827213" rtl="0" fontAlgn="base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en-US" sz="4800" kern="1200" dirty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defRPr>
            </a:lvl1pPr>
            <a:lvl2pPr marL="1370013" indent="-455613" algn="l" defTabSz="1827213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en-US" sz="4000" kern="1200" dirty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defRPr>
            </a:lvl2pPr>
            <a:lvl3pPr marL="2284413" indent="-455613" algn="l" defTabSz="1827213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en-US" sz="3600" kern="1200" dirty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defRPr>
            </a:lvl3pPr>
            <a:lvl4pPr marL="3198813" indent="-455613" algn="l" defTabSz="1827213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en-US" sz="3200" kern="1200" dirty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defRPr>
            </a:lvl4pPr>
            <a:lvl5pPr marL="4113213" indent="-455613" algn="l" defTabSz="1827213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en-US" sz="3200" kern="1200" dirty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defRPr>
            </a:lvl5pPr>
            <a:lvl6pPr marL="5028194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411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628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84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hangingPunct="1">
              <a:buNone/>
            </a:pPr>
            <a:r>
              <a:rPr lang="fr-FR" sz="4400" dirty="0" err="1">
                <a:solidFill>
                  <a:schemeClr val="accent3"/>
                </a:solidFill>
                <a:latin typeface="Geomanist" panose="02000503000000020004" pitchFamily="50" charset="0"/>
              </a:rPr>
              <a:t>Database.BatchableContext</a:t>
            </a:r>
            <a:endParaRPr lang="fr-FR" sz="4400" dirty="0">
              <a:solidFill>
                <a:schemeClr val="accent3"/>
              </a:solidFill>
              <a:latin typeface="Geomanist" panose="02000503000000020004" pitchFamily="50" charset="0"/>
            </a:endParaRP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1DD6EC49-5834-2082-F43C-DEE57E9C80B8}"/>
              </a:ext>
            </a:extLst>
          </p:cNvPr>
          <p:cNvSpPr txBox="1">
            <a:spLocks/>
          </p:cNvSpPr>
          <p:nvPr/>
        </p:nvSpPr>
        <p:spPr>
          <a:xfrm>
            <a:off x="8225304" y="11277600"/>
            <a:ext cx="7881332" cy="2129188"/>
          </a:xfrm>
          <a:prstGeom prst="rect">
            <a:avLst/>
          </a:prstGeom>
        </p:spPr>
        <p:txBody>
          <a:bodyPr/>
          <a:lstStyle>
            <a:lvl1pPr marL="455613" indent="-455613" algn="l" defTabSz="1827213" rtl="0" fontAlgn="base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en-US" sz="4800" kern="1200" dirty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defRPr>
            </a:lvl1pPr>
            <a:lvl2pPr marL="1370013" indent="-455613" algn="l" defTabSz="1827213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en-US" sz="4000" kern="1200" dirty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defRPr>
            </a:lvl2pPr>
            <a:lvl3pPr marL="2284413" indent="-455613" algn="l" defTabSz="1827213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en-US" sz="3600" kern="1200" dirty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defRPr>
            </a:lvl3pPr>
            <a:lvl4pPr marL="3198813" indent="-455613" algn="l" defTabSz="1827213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en-US" sz="3200" kern="1200" dirty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defRPr>
            </a:lvl4pPr>
            <a:lvl5pPr marL="4113213" indent="-455613" algn="l" defTabSz="1827213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en-US" sz="3200" kern="1200" dirty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defRPr>
            </a:lvl5pPr>
            <a:lvl6pPr marL="5028194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411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628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84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eaLnBrk="1" hangingPunct="1">
              <a:buNone/>
            </a:pPr>
            <a:r>
              <a:rPr lang="fr-FR" sz="4000" b="1" dirty="0" err="1">
                <a:solidFill>
                  <a:schemeClr val="tx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Database.BatchableContext</a:t>
            </a:r>
            <a:endParaRPr lang="fr-FR" sz="4000" b="1" dirty="0">
              <a:solidFill>
                <a:schemeClr val="tx2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0" indent="0" algn="ctr" eaLnBrk="1" hangingPunct="1">
              <a:buNone/>
            </a:pPr>
            <a:r>
              <a:rPr lang="fr-FR" sz="4000" b="1" dirty="0">
                <a:solidFill>
                  <a:schemeClr val="tx2"/>
                </a:solidFill>
                <a:latin typeface="Poppins" panose="00000500000000000000" pitchFamily="2" charset="0"/>
                <a:cs typeface="Poppins" panose="00000500000000000000" pitchFamily="2" charset="0"/>
                <a:sym typeface="Wingdings" panose="05000000000000000000" pitchFamily="2" charset="2"/>
              </a:rPr>
              <a:t> List&lt;</a:t>
            </a:r>
            <a:r>
              <a:rPr lang="fr-FR" sz="4000" b="1" dirty="0" err="1">
                <a:solidFill>
                  <a:schemeClr val="tx2"/>
                </a:solidFill>
                <a:latin typeface="Poppins" panose="00000500000000000000" pitchFamily="2" charset="0"/>
                <a:cs typeface="Poppins" panose="00000500000000000000" pitchFamily="2" charset="0"/>
                <a:sym typeface="Wingdings" panose="05000000000000000000" pitchFamily="2" charset="2"/>
              </a:rPr>
              <a:t>Account</a:t>
            </a:r>
            <a:r>
              <a:rPr lang="fr-FR" sz="4000" b="1" dirty="0">
                <a:solidFill>
                  <a:schemeClr val="tx2"/>
                </a:solidFill>
                <a:latin typeface="Poppins" panose="00000500000000000000" pitchFamily="2" charset="0"/>
                <a:cs typeface="Poppins" panose="00000500000000000000" pitchFamily="2" charset="0"/>
                <a:sym typeface="Wingdings" panose="05000000000000000000" pitchFamily="2" charset="2"/>
              </a:rPr>
              <a:t>&gt; scope</a:t>
            </a:r>
            <a:endParaRPr lang="fr-FR" sz="4000" b="1" dirty="0">
              <a:solidFill>
                <a:schemeClr val="tx2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B380BC1D-E074-CC61-A1CE-3A20F23FB7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4594" y="5261942"/>
            <a:ext cx="17899241" cy="2542081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EBED302F-647B-F52A-7F7D-4A9D41FA4B62}"/>
              </a:ext>
            </a:extLst>
          </p:cNvPr>
          <p:cNvSpPr txBox="1"/>
          <p:nvPr/>
        </p:nvSpPr>
        <p:spPr>
          <a:xfrm>
            <a:off x="10969625" y="9144000"/>
            <a:ext cx="243840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500" dirty="0">
                <a:solidFill>
                  <a:schemeClr val="accent3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2</a:t>
            </a:r>
          </a:p>
        </p:txBody>
      </p: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71517826-8008-2075-B976-350B393EA4B7}"/>
              </a:ext>
            </a:extLst>
          </p:cNvPr>
          <p:cNvGrpSpPr/>
          <p:nvPr/>
        </p:nvGrpSpPr>
        <p:grpSpPr>
          <a:xfrm>
            <a:off x="15766345" y="8717835"/>
            <a:ext cx="8880772" cy="5141683"/>
            <a:chOff x="6300393" y="1979547"/>
            <a:chExt cx="11227663" cy="6500458"/>
          </a:xfrm>
        </p:grpSpPr>
        <p:sp>
          <p:nvSpPr>
            <p:cNvPr id="17" name="Freeform 6">
              <a:extLst>
                <a:ext uri="{FF2B5EF4-FFF2-40B4-BE49-F238E27FC236}">
                  <a16:creationId xmlns:a16="http://schemas.microsoft.com/office/drawing/2014/main" id="{71CE0176-90B5-F4C8-9026-A75E8FA47A5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00393" y="1979547"/>
              <a:ext cx="11227663" cy="6296504"/>
            </a:xfrm>
            <a:custGeom>
              <a:avLst/>
              <a:gdLst>
                <a:gd name="T0" fmla="*/ 17 w 432"/>
                <a:gd name="T1" fmla="*/ 242 h 242"/>
                <a:gd name="T2" fmla="*/ 8 w 432"/>
                <a:gd name="T3" fmla="*/ 193 h 242"/>
                <a:gd name="T4" fmla="*/ 30 w 432"/>
                <a:gd name="T5" fmla="*/ 115 h 242"/>
                <a:gd name="T6" fmla="*/ 73 w 432"/>
                <a:gd name="T7" fmla="*/ 51 h 242"/>
                <a:gd name="T8" fmla="*/ 188 w 432"/>
                <a:gd name="T9" fmla="*/ 12 h 242"/>
                <a:gd name="T10" fmla="*/ 291 w 432"/>
                <a:gd name="T11" fmla="*/ 49 h 242"/>
                <a:gd name="T12" fmla="*/ 380 w 432"/>
                <a:gd name="T13" fmla="*/ 147 h 242"/>
                <a:gd name="T14" fmla="*/ 402 w 432"/>
                <a:gd name="T15" fmla="*/ 242 h 242"/>
                <a:gd name="T16" fmla="*/ 17 w 432"/>
                <a:gd name="T17" fmla="*/ 242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2" h="242">
                  <a:moveTo>
                    <a:pt x="17" y="242"/>
                  </a:moveTo>
                  <a:cubicBezTo>
                    <a:pt x="17" y="242"/>
                    <a:pt x="0" y="220"/>
                    <a:pt x="8" y="193"/>
                  </a:cubicBezTo>
                  <a:cubicBezTo>
                    <a:pt x="16" y="166"/>
                    <a:pt x="36" y="146"/>
                    <a:pt x="30" y="115"/>
                  </a:cubicBezTo>
                  <a:cubicBezTo>
                    <a:pt x="22" y="78"/>
                    <a:pt x="40" y="47"/>
                    <a:pt x="73" y="51"/>
                  </a:cubicBezTo>
                  <a:cubicBezTo>
                    <a:pt x="128" y="58"/>
                    <a:pt x="168" y="16"/>
                    <a:pt x="188" y="12"/>
                  </a:cubicBezTo>
                  <a:cubicBezTo>
                    <a:pt x="248" y="0"/>
                    <a:pt x="259" y="45"/>
                    <a:pt x="291" y="49"/>
                  </a:cubicBezTo>
                  <a:cubicBezTo>
                    <a:pt x="361" y="59"/>
                    <a:pt x="382" y="89"/>
                    <a:pt x="380" y="147"/>
                  </a:cubicBezTo>
                  <a:cubicBezTo>
                    <a:pt x="379" y="166"/>
                    <a:pt x="432" y="205"/>
                    <a:pt x="402" y="242"/>
                  </a:cubicBezTo>
                  <a:cubicBezTo>
                    <a:pt x="17" y="242"/>
                    <a:pt x="17" y="242"/>
                    <a:pt x="17" y="242"/>
                  </a:cubicBezTo>
                </a:path>
              </a:pathLst>
            </a:custGeom>
            <a:gradFill flip="none" rotWithShape="1">
              <a:gsLst>
                <a:gs pos="41000">
                  <a:schemeClr val="accent1">
                    <a:lumMod val="0"/>
                    <a:lumOff val="100000"/>
                  </a:schemeClr>
                </a:gs>
                <a:gs pos="81000">
                  <a:schemeClr val="bg1">
                    <a:lumMod val="95000"/>
                  </a:schemeClr>
                </a:gs>
                <a:gs pos="100000">
                  <a:schemeClr val="accent5">
                    <a:lumMod val="20000"/>
                    <a:lumOff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7198" dirty="0">
                <a:latin typeface="+mn-lt"/>
              </a:endParaRPr>
            </a:p>
          </p:txBody>
        </p:sp>
        <p:grpSp>
          <p:nvGrpSpPr>
            <p:cNvPr id="18" name="Группа 143">
              <a:extLst>
                <a:ext uri="{FF2B5EF4-FFF2-40B4-BE49-F238E27FC236}">
                  <a16:creationId xmlns:a16="http://schemas.microsoft.com/office/drawing/2014/main" id="{339DB6D2-21CB-D408-9997-CA30333FB7D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734784" y="3010903"/>
              <a:ext cx="3472545" cy="5224689"/>
              <a:chOff x="6319402" y="1458793"/>
              <a:chExt cx="1915544" cy="2881592"/>
            </a:xfrm>
          </p:grpSpPr>
          <p:sp>
            <p:nvSpPr>
              <p:cNvPr id="114" name="Freeform 219">
                <a:extLst>
                  <a:ext uri="{FF2B5EF4-FFF2-40B4-BE49-F238E27FC236}">
                    <a16:creationId xmlns:a16="http://schemas.microsoft.com/office/drawing/2014/main" id="{61BC38BE-A051-82D3-5985-F3ECFEF5BE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03830" y="3323250"/>
                <a:ext cx="201360" cy="1017135"/>
              </a:xfrm>
              <a:custGeom>
                <a:avLst/>
                <a:gdLst>
                  <a:gd name="T0" fmla="*/ 16 w 110"/>
                  <a:gd name="T1" fmla="*/ 553 h 553"/>
                  <a:gd name="T2" fmla="*/ 0 w 110"/>
                  <a:gd name="T3" fmla="*/ 553 h 553"/>
                  <a:gd name="T4" fmla="*/ 63 w 110"/>
                  <a:gd name="T5" fmla="*/ 0 h 553"/>
                  <a:gd name="T6" fmla="*/ 110 w 110"/>
                  <a:gd name="T7" fmla="*/ 0 h 553"/>
                  <a:gd name="T8" fmla="*/ 16 w 110"/>
                  <a:gd name="T9" fmla="*/ 553 h 5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" h="553">
                    <a:moveTo>
                      <a:pt x="16" y="553"/>
                    </a:moveTo>
                    <a:lnTo>
                      <a:pt x="0" y="553"/>
                    </a:lnTo>
                    <a:lnTo>
                      <a:pt x="63" y="0"/>
                    </a:lnTo>
                    <a:lnTo>
                      <a:pt x="110" y="0"/>
                    </a:lnTo>
                    <a:lnTo>
                      <a:pt x="16" y="553"/>
                    </a:lnTo>
                    <a:close/>
                  </a:path>
                </a:pathLst>
              </a:custGeom>
              <a:solidFill>
                <a:schemeClr val="accent5">
                  <a:lumMod val="90000"/>
                  <a:lumOff val="10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115" name="Freeform 220">
                <a:extLst>
                  <a:ext uri="{FF2B5EF4-FFF2-40B4-BE49-F238E27FC236}">
                    <a16:creationId xmlns:a16="http://schemas.microsoft.com/office/drawing/2014/main" id="{1CB791AB-D12C-5107-346E-B92E3E09F7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00709" y="3323250"/>
                <a:ext cx="203111" cy="1017135"/>
              </a:xfrm>
              <a:custGeom>
                <a:avLst/>
                <a:gdLst>
                  <a:gd name="T0" fmla="*/ 94 w 110"/>
                  <a:gd name="T1" fmla="*/ 553 h 553"/>
                  <a:gd name="T2" fmla="*/ 110 w 110"/>
                  <a:gd name="T3" fmla="*/ 553 h 553"/>
                  <a:gd name="T4" fmla="*/ 47 w 110"/>
                  <a:gd name="T5" fmla="*/ 0 h 553"/>
                  <a:gd name="T6" fmla="*/ 0 w 110"/>
                  <a:gd name="T7" fmla="*/ 0 h 553"/>
                  <a:gd name="T8" fmla="*/ 94 w 110"/>
                  <a:gd name="T9" fmla="*/ 553 h 5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" h="553">
                    <a:moveTo>
                      <a:pt x="94" y="553"/>
                    </a:moveTo>
                    <a:lnTo>
                      <a:pt x="110" y="553"/>
                    </a:lnTo>
                    <a:lnTo>
                      <a:pt x="47" y="0"/>
                    </a:lnTo>
                    <a:lnTo>
                      <a:pt x="0" y="0"/>
                    </a:lnTo>
                    <a:lnTo>
                      <a:pt x="94" y="553"/>
                    </a:lnTo>
                    <a:close/>
                  </a:path>
                </a:pathLst>
              </a:custGeom>
              <a:solidFill>
                <a:schemeClr val="accent5">
                  <a:lumMod val="90000"/>
                  <a:lumOff val="10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116" name="Freeform 221">
                <a:extLst>
                  <a:ext uri="{FF2B5EF4-FFF2-40B4-BE49-F238E27FC236}">
                    <a16:creationId xmlns:a16="http://schemas.microsoft.com/office/drawing/2014/main" id="{D36FFA09-2819-80AD-D0BF-139D9CD886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10051" y="3351261"/>
                <a:ext cx="85797" cy="989124"/>
              </a:xfrm>
              <a:custGeom>
                <a:avLst/>
                <a:gdLst>
                  <a:gd name="T0" fmla="*/ 47 w 47"/>
                  <a:gd name="T1" fmla="*/ 538 h 538"/>
                  <a:gd name="T2" fmla="*/ 16 w 47"/>
                  <a:gd name="T3" fmla="*/ 538 h 538"/>
                  <a:gd name="T4" fmla="*/ 0 w 47"/>
                  <a:gd name="T5" fmla="*/ 0 h 538"/>
                  <a:gd name="T6" fmla="*/ 47 w 47"/>
                  <a:gd name="T7" fmla="*/ 0 h 538"/>
                  <a:gd name="T8" fmla="*/ 47 w 47"/>
                  <a:gd name="T9" fmla="*/ 538 h 5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7" h="538">
                    <a:moveTo>
                      <a:pt x="47" y="538"/>
                    </a:moveTo>
                    <a:lnTo>
                      <a:pt x="16" y="538"/>
                    </a:lnTo>
                    <a:lnTo>
                      <a:pt x="0" y="0"/>
                    </a:lnTo>
                    <a:lnTo>
                      <a:pt x="47" y="0"/>
                    </a:lnTo>
                    <a:lnTo>
                      <a:pt x="47" y="538"/>
                    </a:lnTo>
                    <a:close/>
                  </a:path>
                </a:pathLst>
              </a:custGeom>
              <a:solidFill>
                <a:schemeClr val="accent5">
                  <a:lumMod val="90000"/>
                  <a:lumOff val="10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117" name="Rectangle 222">
                <a:extLst>
                  <a:ext uri="{FF2B5EF4-FFF2-40B4-BE49-F238E27FC236}">
                    <a16:creationId xmlns:a16="http://schemas.microsoft.com/office/drawing/2014/main" id="{216588CE-F8F9-C9EB-5D6A-F22E1260DD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61612" y="4109297"/>
                <a:ext cx="812443" cy="26261"/>
              </a:xfrm>
              <a:prstGeom prst="rect">
                <a:avLst/>
              </a:prstGeom>
              <a:solidFill>
                <a:schemeClr val="accent5">
                  <a:lumMod val="90000"/>
                  <a:lumOff val="10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118" name="Freeform 223">
                <a:extLst>
                  <a:ext uri="{FF2B5EF4-FFF2-40B4-BE49-F238E27FC236}">
                    <a16:creationId xmlns:a16="http://schemas.microsoft.com/office/drawing/2014/main" id="{966C21D1-AE7D-15DE-AC85-A405ECBE3E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74064" y="3293488"/>
                <a:ext cx="929756" cy="231088"/>
              </a:xfrm>
              <a:custGeom>
                <a:avLst/>
                <a:gdLst>
                  <a:gd name="T0" fmla="*/ 2 w 32"/>
                  <a:gd name="T1" fmla="*/ 2 h 8"/>
                  <a:gd name="T2" fmla="*/ 16 w 32"/>
                  <a:gd name="T3" fmla="*/ 0 h 8"/>
                  <a:gd name="T4" fmla="*/ 30 w 32"/>
                  <a:gd name="T5" fmla="*/ 2 h 8"/>
                  <a:gd name="T6" fmla="*/ 32 w 32"/>
                  <a:gd name="T7" fmla="*/ 2 h 8"/>
                  <a:gd name="T8" fmla="*/ 32 w 32"/>
                  <a:gd name="T9" fmla="*/ 4 h 8"/>
                  <a:gd name="T10" fmla="*/ 16 w 32"/>
                  <a:gd name="T11" fmla="*/ 8 h 8"/>
                  <a:gd name="T12" fmla="*/ 0 w 32"/>
                  <a:gd name="T13" fmla="*/ 4 h 8"/>
                  <a:gd name="T14" fmla="*/ 0 w 32"/>
                  <a:gd name="T15" fmla="*/ 2 h 8"/>
                  <a:gd name="T16" fmla="*/ 2 w 32"/>
                  <a:gd name="T17" fmla="*/ 2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" h="8">
                    <a:moveTo>
                      <a:pt x="2" y="2"/>
                    </a:moveTo>
                    <a:cubicBezTo>
                      <a:pt x="5" y="1"/>
                      <a:pt x="10" y="0"/>
                      <a:pt x="16" y="0"/>
                    </a:cubicBezTo>
                    <a:cubicBezTo>
                      <a:pt x="22" y="0"/>
                      <a:pt x="28" y="1"/>
                      <a:pt x="30" y="2"/>
                    </a:cubicBezTo>
                    <a:cubicBezTo>
                      <a:pt x="32" y="2"/>
                      <a:pt x="32" y="2"/>
                      <a:pt x="32" y="2"/>
                    </a:cubicBezTo>
                    <a:cubicBezTo>
                      <a:pt x="32" y="4"/>
                      <a:pt x="32" y="4"/>
                      <a:pt x="32" y="4"/>
                    </a:cubicBezTo>
                    <a:cubicBezTo>
                      <a:pt x="32" y="6"/>
                      <a:pt x="25" y="8"/>
                      <a:pt x="16" y="8"/>
                    </a:cubicBezTo>
                    <a:cubicBezTo>
                      <a:pt x="8" y="8"/>
                      <a:pt x="0" y="6"/>
                      <a:pt x="0" y="4"/>
                    </a:cubicBezTo>
                    <a:cubicBezTo>
                      <a:pt x="0" y="2"/>
                      <a:pt x="0" y="2"/>
                      <a:pt x="0" y="2"/>
                    </a:cubicBezTo>
                    <a:lnTo>
                      <a:pt x="2" y="2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119" name="Oval 224">
                <a:extLst>
                  <a:ext uri="{FF2B5EF4-FFF2-40B4-BE49-F238E27FC236}">
                    <a16:creationId xmlns:a16="http://schemas.microsoft.com/office/drawing/2014/main" id="{C602ED85-D127-0D2A-75C8-10B69EEF83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74064" y="3233966"/>
                <a:ext cx="929756" cy="234589"/>
              </a:xfrm>
              <a:prstGeom prst="ellipse">
                <a:avLst/>
              </a:prstGeom>
              <a:solidFill>
                <a:schemeClr val="accent6">
                  <a:lumMod val="90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120" name="Freeform 225">
                <a:extLst>
                  <a:ext uri="{FF2B5EF4-FFF2-40B4-BE49-F238E27FC236}">
                    <a16:creationId xmlns:a16="http://schemas.microsoft.com/office/drawing/2014/main" id="{4BB48071-92C8-EDE3-FB09-5F106C8556D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28725" y="2652745"/>
                <a:ext cx="406221" cy="756287"/>
              </a:xfrm>
              <a:custGeom>
                <a:avLst/>
                <a:gdLst>
                  <a:gd name="T0" fmla="*/ 1 w 14"/>
                  <a:gd name="T1" fmla="*/ 21 h 26"/>
                  <a:gd name="T2" fmla="*/ 3 w 14"/>
                  <a:gd name="T3" fmla="*/ 2 h 26"/>
                  <a:gd name="T4" fmla="*/ 13 w 14"/>
                  <a:gd name="T5" fmla="*/ 4 h 26"/>
                  <a:gd name="T6" fmla="*/ 6 w 14"/>
                  <a:gd name="T7" fmla="*/ 26 h 26"/>
                  <a:gd name="T8" fmla="*/ 1 w 14"/>
                  <a:gd name="T9" fmla="*/ 2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26">
                    <a:moveTo>
                      <a:pt x="1" y="21"/>
                    </a:moveTo>
                    <a:cubicBezTo>
                      <a:pt x="1" y="21"/>
                      <a:pt x="0" y="3"/>
                      <a:pt x="3" y="2"/>
                    </a:cubicBezTo>
                    <a:cubicBezTo>
                      <a:pt x="6" y="1"/>
                      <a:pt x="12" y="0"/>
                      <a:pt x="13" y="4"/>
                    </a:cubicBezTo>
                    <a:cubicBezTo>
                      <a:pt x="14" y="8"/>
                      <a:pt x="6" y="26"/>
                      <a:pt x="6" y="26"/>
                    </a:cubicBezTo>
                    <a:cubicBezTo>
                      <a:pt x="6" y="26"/>
                      <a:pt x="1" y="24"/>
                      <a:pt x="1" y="2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121" name="Freeform 226">
                <a:extLst>
                  <a:ext uri="{FF2B5EF4-FFF2-40B4-BE49-F238E27FC236}">
                    <a16:creationId xmlns:a16="http://schemas.microsoft.com/office/drawing/2014/main" id="{C5A71BC7-1AED-BCAA-7D2B-1E91F7C25D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70944" y="2652745"/>
                <a:ext cx="435987" cy="756287"/>
              </a:xfrm>
              <a:custGeom>
                <a:avLst/>
                <a:gdLst>
                  <a:gd name="T0" fmla="*/ 0 w 15"/>
                  <a:gd name="T1" fmla="*/ 21 h 26"/>
                  <a:gd name="T2" fmla="*/ 4 w 15"/>
                  <a:gd name="T3" fmla="*/ 2 h 26"/>
                  <a:gd name="T4" fmla="*/ 14 w 15"/>
                  <a:gd name="T5" fmla="*/ 4 h 26"/>
                  <a:gd name="T6" fmla="*/ 8 w 15"/>
                  <a:gd name="T7" fmla="*/ 25 h 26"/>
                  <a:gd name="T8" fmla="*/ 6 w 15"/>
                  <a:gd name="T9" fmla="*/ 26 h 26"/>
                  <a:gd name="T10" fmla="*/ 0 w 15"/>
                  <a:gd name="T11" fmla="*/ 2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" h="26">
                    <a:moveTo>
                      <a:pt x="0" y="21"/>
                    </a:moveTo>
                    <a:cubicBezTo>
                      <a:pt x="0" y="21"/>
                      <a:pt x="1" y="3"/>
                      <a:pt x="4" y="2"/>
                    </a:cubicBezTo>
                    <a:cubicBezTo>
                      <a:pt x="7" y="0"/>
                      <a:pt x="13" y="0"/>
                      <a:pt x="14" y="4"/>
                    </a:cubicBezTo>
                    <a:cubicBezTo>
                      <a:pt x="15" y="8"/>
                      <a:pt x="8" y="25"/>
                      <a:pt x="8" y="25"/>
                    </a:cubicBezTo>
                    <a:cubicBezTo>
                      <a:pt x="8" y="25"/>
                      <a:pt x="7" y="26"/>
                      <a:pt x="6" y="26"/>
                    </a:cubicBezTo>
                    <a:cubicBezTo>
                      <a:pt x="5" y="25"/>
                      <a:pt x="0" y="23"/>
                      <a:pt x="0" y="21"/>
                    </a:cubicBezTo>
                    <a:close/>
                  </a:path>
                </a:pathLst>
              </a:custGeom>
              <a:solidFill>
                <a:schemeClr val="accent6">
                  <a:lumMod val="90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122" name="Oval 282">
                <a:extLst>
                  <a:ext uri="{FF2B5EF4-FFF2-40B4-BE49-F238E27FC236}">
                    <a16:creationId xmlns:a16="http://schemas.microsoft.com/office/drawing/2014/main" id="{4A0BB900-EA42-70F5-8A38-2E8AFE925A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44297" y="4310624"/>
                <a:ext cx="234628" cy="29761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123" name="Freeform 283">
                <a:extLst>
                  <a:ext uri="{FF2B5EF4-FFF2-40B4-BE49-F238E27FC236}">
                    <a16:creationId xmlns:a16="http://schemas.microsoft.com/office/drawing/2014/main" id="{FE876BF6-835E-82A9-2A6C-038CA7A4A0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44401" y="4195017"/>
                <a:ext cx="204252" cy="145368"/>
              </a:xfrm>
              <a:custGeom>
                <a:avLst/>
                <a:gdLst>
                  <a:gd name="T0" fmla="*/ 204252 w 7"/>
                  <a:gd name="T1" fmla="*/ 116294 h 5"/>
                  <a:gd name="T2" fmla="*/ 204252 w 7"/>
                  <a:gd name="T3" fmla="*/ 145368 h 5"/>
                  <a:gd name="T4" fmla="*/ 0 w 7"/>
                  <a:gd name="T5" fmla="*/ 145368 h 5"/>
                  <a:gd name="T6" fmla="*/ 116715 w 7"/>
                  <a:gd name="T7" fmla="*/ 58147 h 5"/>
                  <a:gd name="T8" fmla="*/ 116715 w 7"/>
                  <a:gd name="T9" fmla="*/ 0 h 5"/>
                  <a:gd name="T10" fmla="*/ 175073 w 7"/>
                  <a:gd name="T11" fmla="*/ 0 h 5"/>
                  <a:gd name="T12" fmla="*/ 204252 w 7"/>
                  <a:gd name="T13" fmla="*/ 116294 h 5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7"/>
                  <a:gd name="T22" fmla="*/ 0 h 5"/>
                  <a:gd name="T23" fmla="*/ 7 w 7"/>
                  <a:gd name="T24" fmla="*/ 5 h 5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7" h="5">
                    <a:moveTo>
                      <a:pt x="7" y="4"/>
                    </a:moveTo>
                    <a:cubicBezTo>
                      <a:pt x="7" y="5"/>
                      <a:pt x="7" y="5"/>
                      <a:pt x="7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2" y="2"/>
                      <a:pt x="4" y="2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5" y="0"/>
                      <a:pt x="5" y="1"/>
                      <a:pt x="6" y="0"/>
                    </a:cubicBezTo>
                    <a:lnTo>
                      <a:pt x="7" y="4"/>
                    </a:lnTo>
                    <a:close/>
                  </a:path>
                </a:pathLst>
              </a:custGeom>
              <a:solidFill>
                <a:srgbClr val="FFA4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fr-FR" sz="7198"/>
              </a:p>
            </p:txBody>
          </p:sp>
          <p:sp>
            <p:nvSpPr>
              <p:cNvPr id="124" name="Freeform 284">
                <a:extLst>
                  <a:ext uri="{FF2B5EF4-FFF2-40B4-BE49-F238E27FC236}">
                    <a16:creationId xmlns:a16="http://schemas.microsoft.com/office/drawing/2014/main" id="{CA845459-4EB3-F0EA-C3CB-7966BE9C83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16282" y="4254603"/>
                <a:ext cx="145330" cy="85782"/>
              </a:xfrm>
              <a:custGeom>
                <a:avLst/>
                <a:gdLst>
                  <a:gd name="T0" fmla="*/ 4 w 5"/>
                  <a:gd name="T1" fmla="*/ 0 h 3"/>
                  <a:gd name="T2" fmla="*/ 4 w 5"/>
                  <a:gd name="T3" fmla="*/ 3 h 3"/>
                  <a:gd name="T4" fmla="*/ 1 w 5"/>
                  <a:gd name="T5" fmla="*/ 3 h 3"/>
                  <a:gd name="T6" fmla="*/ 4 w 5"/>
                  <a:gd name="T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3">
                    <a:moveTo>
                      <a:pt x="4" y="0"/>
                    </a:moveTo>
                    <a:cubicBezTo>
                      <a:pt x="4" y="0"/>
                      <a:pt x="5" y="1"/>
                      <a:pt x="4" y="3"/>
                    </a:cubicBezTo>
                    <a:cubicBezTo>
                      <a:pt x="4" y="3"/>
                      <a:pt x="1" y="3"/>
                      <a:pt x="1" y="3"/>
                    </a:cubicBezTo>
                    <a:cubicBezTo>
                      <a:pt x="0" y="2"/>
                      <a:pt x="1" y="0"/>
                      <a:pt x="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125" name="Oval 285">
                <a:extLst>
                  <a:ext uri="{FF2B5EF4-FFF2-40B4-BE49-F238E27FC236}">
                    <a16:creationId xmlns:a16="http://schemas.microsoft.com/office/drawing/2014/main" id="{FCF277C2-9FFA-E6A8-A596-12E910187D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95858" y="4310624"/>
                <a:ext cx="232876" cy="29761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126" name="Freeform 286">
                <a:extLst>
                  <a:ext uri="{FF2B5EF4-FFF2-40B4-BE49-F238E27FC236}">
                    <a16:creationId xmlns:a16="http://schemas.microsoft.com/office/drawing/2014/main" id="{7D1119DC-9D6A-6341-6405-35DE1762C2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96621" y="4195017"/>
                <a:ext cx="231853" cy="145368"/>
              </a:xfrm>
              <a:custGeom>
                <a:avLst/>
                <a:gdLst>
                  <a:gd name="T0" fmla="*/ 231853 w 8"/>
                  <a:gd name="T1" fmla="*/ 116294 h 5"/>
                  <a:gd name="T2" fmla="*/ 202871 w 8"/>
                  <a:gd name="T3" fmla="*/ 145368 h 5"/>
                  <a:gd name="T4" fmla="*/ 0 w 8"/>
                  <a:gd name="T5" fmla="*/ 145368 h 5"/>
                  <a:gd name="T6" fmla="*/ 144908 w 8"/>
                  <a:gd name="T7" fmla="*/ 58147 h 5"/>
                  <a:gd name="T8" fmla="*/ 144908 w 8"/>
                  <a:gd name="T9" fmla="*/ 0 h 5"/>
                  <a:gd name="T10" fmla="*/ 202871 w 8"/>
                  <a:gd name="T11" fmla="*/ 0 h 5"/>
                  <a:gd name="T12" fmla="*/ 231853 w 8"/>
                  <a:gd name="T13" fmla="*/ 116294 h 5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8"/>
                  <a:gd name="T22" fmla="*/ 0 h 5"/>
                  <a:gd name="T23" fmla="*/ 8 w 8"/>
                  <a:gd name="T24" fmla="*/ 5 h 5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8" h="5">
                    <a:moveTo>
                      <a:pt x="8" y="4"/>
                    </a:moveTo>
                    <a:cubicBezTo>
                      <a:pt x="7" y="5"/>
                      <a:pt x="7" y="5"/>
                      <a:pt x="7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3" y="2"/>
                      <a:pt x="5" y="2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0"/>
                      <a:pt x="6" y="0"/>
                      <a:pt x="7" y="0"/>
                    </a:cubicBezTo>
                    <a:lnTo>
                      <a:pt x="8" y="4"/>
                    </a:lnTo>
                    <a:close/>
                  </a:path>
                </a:pathLst>
              </a:custGeom>
              <a:solidFill>
                <a:srgbClr val="FFA4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fr-FR" sz="7198"/>
              </a:p>
            </p:txBody>
          </p:sp>
          <p:sp>
            <p:nvSpPr>
              <p:cNvPr id="127" name="Freeform 287">
                <a:extLst>
                  <a:ext uri="{FF2B5EF4-FFF2-40B4-BE49-F238E27FC236}">
                    <a16:creationId xmlns:a16="http://schemas.microsoft.com/office/drawing/2014/main" id="{2F392948-BC7A-66B1-B4B8-F7AD6A6CA6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95858" y="4254603"/>
                <a:ext cx="117313" cy="85782"/>
              </a:xfrm>
              <a:custGeom>
                <a:avLst/>
                <a:gdLst>
                  <a:gd name="T0" fmla="*/ 3 w 4"/>
                  <a:gd name="T1" fmla="*/ 0 h 3"/>
                  <a:gd name="T2" fmla="*/ 3 w 4"/>
                  <a:gd name="T3" fmla="*/ 3 h 3"/>
                  <a:gd name="T4" fmla="*/ 0 w 4"/>
                  <a:gd name="T5" fmla="*/ 3 h 3"/>
                  <a:gd name="T6" fmla="*/ 3 w 4"/>
                  <a:gd name="T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3">
                    <a:moveTo>
                      <a:pt x="3" y="0"/>
                    </a:moveTo>
                    <a:cubicBezTo>
                      <a:pt x="3" y="0"/>
                      <a:pt x="4" y="1"/>
                      <a:pt x="3" y="3"/>
                    </a:cubicBezTo>
                    <a:cubicBezTo>
                      <a:pt x="3" y="3"/>
                      <a:pt x="0" y="3"/>
                      <a:pt x="0" y="3"/>
                    </a:cubicBezTo>
                    <a:cubicBezTo>
                      <a:pt x="0" y="2"/>
                      <a:pt x="0" y="0"/>
                      <a:pt x="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128" name="Freeform 288">
                <a:extLst>
                  <a:ext uri="{FF2B5EF4-FFF2-40B4-BE49-F238E27FC236}">
                    <a16:creationId xmlns:a16="http://schemas.microsoft.com/office/drawing/2014/main" id="{5D4A06D6-0689-3580-3CCE-2A317C1D83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16799" y="2360440"/>
                <a:ext cx="550190" cy="553870"/>
              </a:xfrm>
              <a:custGeom>
                <a:avLst/>
                <a:gdLst>
                  <a:gd name="T0" fmla="*/ 550190 w 19"/>
                  <a:gd name="T1" fmla="*/ 87453 h 19"/>
                  <a:gd name="T2" fmla="*/ 86872 w 19"/>
                  <a:gd name="T3" fmla="*/ 524719 h 19"/>
                  <a:gd name="T4" fmla="*/ 57915 w 19"/>
                  <a:gd name="T5" fmla="*/ 408115 h 19"/>
                  <a:gd name="T6" fmla="*/ 434360 w 19"/>
                  <a:gd name="T7" fmla="*/ 29151 h 19"/>
                  <a:gd name="T8" fmla="*/ 550190 w 19"/>
                  <a:gd name="T9" fmla="*/ 87453 h 1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"/>
                  <a:gd name="T16" fmla="*/ 0 h 19"/>
                  <a:gd name="T17" fmla="*/ 19 w 19"/>
                  <a:gd name="T18" fmla="*/ 19 h 1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" h="19">
                    <a:moveTo>
                      <a:pt x="19" y="3"/>
                    </a:moveTo>
                    <a:cubicBezTo>
                      <a:pt x="19" y="5"/>
                      <a:pt x="15" y="13"/>
                      <a:pt x="3" y="18"/>
                    </a:cubicBezTo>
                    <a:cubicBezTo>
                      <a:pt x="0" y="19"/>
                      <a:pt x="1" y="14"/>
                      <a:pt x="2" y="14"/>
                    </a:cubicBezTo>
                    <a:cubicBezTo>
                      <a:pt x="4" y="13"/>
                      <a:pt x="15" y="1"/>
                      <a:pt x="15" y="1"/>
                    </a:cubicBezTo>
                    <a:cubicBezTo>
                      <a:pt x="15" y="1"/>
                      <a:pt x="17" y="0"/>
                      <a:pt x="19" y="3"/>
                    </a:cubicBezTo>
                    <a:close/>
                  </a:path>
                </a:pathLst>
              </a:custGeom>
              <a:solidFill>
                <a:srgbClr val="FFA4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fr-FR" sz="7198"/>
              </a:p>
            </p:txBody>
          </p:sp>
          <p:sp>
            <p:nvSpPr>
              <p:cNvPr id="129" name="Freeform 289">
                <a:extLst>
                  <a:ext uri="{FF2B5EF4-FFF2-40B4-BE49-F238E27FC236}">
                    <a16:creationId xmlns:a16="http://schemas.microsoft.com/office/drawing/2014/main" id="{EDFBC121-C695-053F-AD67-270052BA60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62167" y="2535250"/>
                <a:ext cx="288896" cy="292576"/>
              </a:xfrm>
              <a:custGeom>
                <a:avLst/>
                <a:gdLst>
                  <a:gd name="T0" fmla="*/ 173338 w 10"/>
                  <a:gd name="T1" fmla="*/ 0 h 10"/>
                  <a:gd name="T2" fmla="*/ 86669 w 10"/>
                  <a:gd name="T3" fmla="*/ 175546 h 10"/>
                  <a:gd name="T4" fmla="*/ 0 w 10"/>
                  <a:gd name="T5" fmla="*/ 234061 h 10"/>
                  <a:gd name="T6" fmla="*/ 86669 w 10"/>
                  <a:gd name="T7" fmla="*/ 292576 h 10"/>
                  <a:gd name="T8" fmla="*/ 288896 w 10"/>
                  <a:gd name="T9" fmla="*/ 117030 h 10"/>
                  <a:gd name="T10" fmla="*/ 173338 w 10"/>
                  <a:gd name="T11" fmla="*/ 0 h 1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0"/>
                  <a:gd name="T19" fmla="*/ 0 h 10"/>
                  <a:gd name="T20" fmla="*/ 10 w 10"/>
                  <a:gd name="T21" fmla="*/ 10 h 10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0" h="10">
                    <a:moveTo>
                      <a:pt x="6" y="0"/>
                    </a:moveTo>
                    <a:cubicBezTo>
                      <a:pt x="6" y="0"/>
                      <a:pt x="5" y="4"/>
                      <a:pt x="3" y="6"/>
                    </a:cubicBezTo>
                    <a:cubicBezTo>
                      <a:pt x="1" y="7"/>
                      <a:pt x="0" y="8"/>
                      <a:pt x="0" y="8"/>
                    </a:cubicBezTo>
                    <a:cubicBezTo>
                      <a:pt x="3" y="10"/>
                      <a:pt x="3" y="10"/>
                      <a:pt x="3" y="10"/>
                    </a:cubicBezTo>
                    <a:cubicBezTo>
                      <a:pt x="10" y="4"/>
                      <a:pt x="10" y="4"/>
                      <a:pt x="10" y="4"/>
                    </a:cubicBez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F270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fr-FR" sz="7198"/>
              </a:p>
            </p:txBody>
          </p:sp>
          <p:sp>
            <p:nvSpPr>
              <p:cNvPr id="130" name="Freeform 290">
                <a:extLst>
                  <a:ext uri="{FF2B5EF4-FFF2-40B4-BE49-F238E27FC236}">
                    <a16:creationId xmlns:a16="http://schemas.microsoft.com/office/drawing/2014/main" id="{548F98E4-DC4C-BB36-DF27-958FC3EAD1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49159" y="2332375"/>
                <a:ext cx="376455" cy="465676"/>
              </a:xfrm>
              <a:custGeom>
                <a:avLst/>
                <a:gdLst>
                  <a:gd name="T0" fmla="*/ 11 w 13"/>
                  <a:gd name="T1" fmla="*/ 0 h 16"/>
                  <a:gd name="T2" fmla="*/ 0 w 13"/>
                  <a:gd name="T3" fmla="*/ 8 h 16"/>
                  <a:gd name="T4" fmla="*/ 6 w 13"/>
                  <a:gd name="T5" fmla="*/ 16 h 16"/>
                  <a:gd name="T6" fmla="*/ 8 w 13"/>
                  <a:gd name="T7" fmla="*/ 11 h 16"/>
                  <a:gd name="T8" fmla="*/ 11 w 13"/>
                  <a:gd name="T9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16">
                    <a:moveTo>
                      <a:pt x="11" y="0"/>
                    </a:moveTo>
                    <a:cubicBezTo>
                      <a:pt x="11" y="0"/>
                      <a:pt x="4" y="2"/>
                      <a:pt x="0" y="8"/>
                    </a:cubicBezTo>
                    <a:cubicBezTo>
                      <a:pt x="0" y="8"/>
                      <a:pt x="6" y="14"/>
                      <a:pt x="6" y="16"/>
                    </a:cubicBezTo>
                    <a:cubicBezTo>
                      <a:pt x="8" y="11"/>
                      <a:pt x="8" y="11"/>
                      <a:pt x="8" y="11"/>
                    </a:cubicBezTo>
                    <a:cubicBezTo>
                      <a:pt x="8" y="11"/>
                      <a:pt x="13" y="5"/>
                      <a:pt x="11" y="0"/>
                    </a:cubicBezTo>
                    <a:close/>
                  </a:path>
                </a:pathLst>
              </a:cu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131" name="Freeform 291">
                <a:extLst>
                  <a:ext uri="{FF2B5EF4-FFF2-40B4-BE49-F238E27FC236}">
                    <a16:creationId xmlns:a16="http://schemas.microsoft.com/office/drawing/2014/main" id="{0CF9AD75-6655-C592-BC5A-C78679F40E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49159" y="2360385"/>
                <a:ext cx="231126" cy="379893"/>
              </a:xfrm>
              <a:custGeom>
                <a:avLst/>
                <a:gdLst>
                  <a:gd name="T0" fmla="*/ 5 w 8"/>
                  <a:gd name="T1" fmla="*/ 13 h 13"/>
                  <a:gd name="T2" fmla="*/ 8 w 8"/>
                  <a:gd name="T3" fmla="*/ 0 h 13"/>
                  <a:gd name="T4" fmla="*/ 2 w 8"/>
                  <a:gd name="T5" fmla="*/ 9 h 13"/>
                  <a:gd name="T6" fmla="*/ 5 w 8"/>
                  <a:gd name="T7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" h="13">
                    <a:moveTo>
                      <a:pt x="5" y="13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8" y="0"/>
                      <a:pt x="0" y="5"/>
                      <a:pt x="2" y="9"/>
                    </a:cubicBezTo>
                    <a:lnTo>
                      <a:pt x="5" y="13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132" name="Freeform 292">
                <a:extLst>
                  <a:ext uri="{FF2B5EF4-FFF2-40B4-BE49-F238E27FC236}">
                    <a16:creationId xmlns:a16="http://schemas.microsoft.com/office/drawing/2014/main" id="{88694C56-ED3F-8B76-946F-98948CE1C4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67842" y="2973117"/>
                <a:ext cx="842208" cy="1251724"/>
              </a:xfrm>
              <a:custGeom>
                <a:avLst/>
                <a:gdLst>
                  <a:gd name="T0" fmla="*/ 1 w 29"/>
                  <a:gd name="T1" fmla="*/ 10 h 43"/>
                  <a:gd name="T2" fmla="*/ 6 w 29"/>
                  <a:gd name="T3" fmla="*/ 43 h 43"/>
                  <a:gd name="T4" fmla="*/ 8 w 29"/>
                  <a:gd name="T5" fmla="*/ 43 h 43"/>
                  <a:gd name="T6" fmla="*/ 8 w 29"/>
                  <a:gd name="T7" fmla="*/ 17 h 43"/>
                  <a:gd name="T8" fmla="*/ 24 w 29"/>
                  <a:gd name="T9" fmla="*/ 11 h 43"/>
                  <a:gd name="T10" fmla="*/ 25 w 29"/>
                  <a:gd name="T11" fmla="*/ 4 h 43"/>
                  <a:gd name="T12" fmla="*/ 29 w 29"/>
                  <a:gd name="T13" fmla="*/ 0 h 43"/>
                  <a:gd name="T14" fmla="*/ 1 w 29"/>
                  <a:gd name="T15" fmla="*/ 1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9" h="43">
                    <a:moveTo>
                      <a:pt x="1" y="10"/>
                    </a:moveTo>
                    <a:cubicBezTo>
                      <a:pt x="0" y="13"/>
                      <a:pt x="6" y="43"/>
                      <a:pt x="6" y="43"/>
                    </a:cubicBezTo>
                    <a:cubicBezTo>
                      <a:pt x="8" y="43"/>
                      <a:pt x="8" y="43"/>
                      <a:pt x="8" y="43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8" y="17"/>
                      <a:pt x="22" y="14"/>
                      <a:pt x="24" y="11"/>
                    </a:cubicBezTo>
                    <a:cubicBezTo>
                      <a:pt x="25" y="8"/>
                      <a:pt x="25" y="4"/>
                      <a:pt x="25" y="4"/>
                    </a:cubicBezTo>
                    <a:cubicBezTo>
                      <a:pt x="24" y="4"/>
                      <a:pt x="29" y="0"/>
                      <a:pt x="29" y="0"/>
                    </a:cubicBezTo>
                    <a:cubicBezTo>
                      <a:pt x="18" y="0"/>
                      <a:pt x="3" y="8"/>
                      <a:pt x="1" y="10"/>
                    </a:cubicBezTo>
                    <a:close/>
                  </a:path>
                </a:pathLst>
              </a:custGeom>
              <a:solidFill>
                <a:schemeClr val="accent5">
                  <a:lumMod val="90000"/>
                  <a:lumOff val="10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133" name="Freeform 293">
                <a:extLst>
                  <a:ext uri="{FF2B5EF4-FFF2-40B4-BE49-F238E27FC236}">
                    <a16:creationId xmlns:a16="http://schemas.microsoft.com/office/drawing/2014/main" id="{CE53EEB4-7069-3EAE-37B6-0B08638C7C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41186" y="3030889"/>
                <a:ext cx="523536" cy="1193952"/>
              </a:xfrm>
              <a:custGeom>
                <a:avLst/>
                <a:gdLst>
                  <a:gd name="T0" fmla="*/ 2 w 18"/>
                  <a:gd name="T1" fmla="*/ 15 h 41"/>
                  <a:gd name="T2" fmla="*/ 2 w 18"/>
                  <a:gd name="T3" fmla="*/ 41 h 41"/>
                  <a:gd name="T4" fmla="*/ 1 w 18"/>
                  <a:gd name="T5" fmla="*/ 9 h 41"/>
                  <a:gd name="T6" fmla="*/ 18 w 18"/>
                  <a:gd name="T7" fmla="*/ 0 h 41"/>
                  <a:gd name="T8" fmla="*/ 10 w 18"/>
                  <a:gd name="T9" fmla="*/ 15 h 41"/>
                  <a:gd name="T10" fmla="*/ 2 w 18"/>
                  <a:gd name="T11" fmla="*/ 15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41">
                    <a:moveTo>
                      <a:pt x="2" y="15"/>
                    </a:moveTo>
                    <a:cubicBezTo>
                      <a:pt x="2" y="41"/>
                      <a:pt x="2" y="41"/>
                      <a:pt x="2" y="41"/>
                    </a:cubicBezTo>
                    <a:cubicBezTo>
                      <a:pt x="2" y="41"/>
                      <a:pt x="0" y="12"/>
                      <a:pt x="1" y="9"/>
                    </a:cubicBezTo>
                    <a:cubicBezTo>
                      <a:pt x="2" y="4"/>
                      <a:pt x="18" y="0"/>
                      <a:pt x="18" y="0"/>
                    </a:cubicBezTo>
                    <a:cubicBezTo>
                      <a:pt x="10" y="15"/>
                      <a:pt x="10" y="15"/>
                      <a:pt x="10" y="15"/>
                    </a:cubicBezTo>
                    <a:cubicBezTo>
                      <a:pt x="10" y="15"/>
                      <a:pt x="3" y="16"/>
                      <a:pt x="2" y="15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134" name="Freeform 294">
                <a:extLst>
                  <a:ext uri="{FF2B5EF4-FFF2-40B4-BE49-F238E27FC236}">
                    <a16:creationId xmlns:a16="http://schemas.microsoft.com/office/drawing/2014/main" id="{6245ACB1-437B-1BB5-7F97-975EC9DE37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00719" y="3001128"/>
                <a:ext cx="928006" cy="1253475"/>
              </a:xfrm>
              <a:custGeom>
                <a:avLst/>
                <a:gdLst>
                  <a:gd name="T0" fmla="*/ 1 w 32"/>
                  <a:gd name="T1" fmla="*/ 11 h 43"/>
                  <a:gd name="T2" fmla="*/ 9 w 32"/>
                  <a:gd name="T3" fmla="*/ 43 h 43"/>
                  <a:gd name="T4" fmla="*/ 12 w 32"/>
                  <a:gd name="T5" fmla="*/ 42 h 43"/>
                  <a:gd name="T6" fmla="*/ 10 w 32"/>
                  <a:gd name="T7" fmla="*/ 16 h 43"/>
                  <a:gd name="T8" fmla="*/ 30 w 32"/>
                  <a:gd name="T9" fmla="*/ 12 h 43"/>
                  <a:gd name="T10" fmla="*/ 32 w 32"/>
                  <a:gd name="T11" fmla="*/ 1 h 43"/>
                  <a:gd name="T12" fmla="*/ 24 w 32"/>
                  <a:gd name="T13" fmla="*/ 0 h 43"/>
                  <a:gd name="T14" fmla="*/ 1 w 32"/>
                  <a:gd name="T15" fmla="*/ 1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2" h="43">
                    <a:moveTo>
                      <a:pt x="1" y="11"/>
                    </a:moveTo>
                    <a:cubicBezTo>
                      <a:pt x="0" y="14"/>
                      <a:pt x="9" y="43"/>
                      <a:pt x="9" y="43"/>
                    </a:cubicBezTo>
                    <a:cubicBezTo>
                      <a:pt x="12" y="42"/>
                      <a:pt x="12" y="42"/>
                      <a:pt x="12" y="42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10" y="16"/>
                      <a:pt x="28" y="15"/>
                      <a:pt x="30" y="12"/>
                    </a:cubicBezTo>
                    <a:cubicBezTo>
                      <a:pt x="31" y="9"/>
                      <a:pt x="32" y="1"/>
                      <a:pt x="32" y="1"/>
                    </a:cubicBezTo>
                    <a:cubicBezTo>
                      <a:pt x="31" y="1"/>
                      <a:pt x="24" y="0"/>
                      <a:pt x="24" y="0"/>
                    </a:cubicBezTo>
                    <a:cubicBezTo>
                      <a:pt x="13" y="0"/>
                      <a:pt x="1" y="9"/>
                      <a:pt x="1" y="11"/>
                    </a:cubicBezTo>
                    <a:close/>
                  </a:path>
                </a:pathLst>
              </a:custGeom>
              <a:solidFill>
                <a:schemeClr val="accent5">
                  <a:lumMod val="90000"/>
                  <a:lumOff val="10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135" name="Freeform 295">
                <a:extLst>
                  <a:ext uri="{FF2B5EF4-FFF2-40B4-BE49-F238E27FC236}">
                    <a16:creationId xmlns:a16="http://schemas.microsoft.com/office/drawing/2014/main" id="{CF5193E5-8BBA-2561-380E-3AEE368AB3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05190" y="2302613"/>
                <a:ext cx="611082" cy="845571"/>
              </a:xfrm>
              <a:custGeom>
                <a:avLst/>
                <a:gdLst>
                  <a:gd name="T0" fmla="*/ 2 w 21"/>
                  <a:gd name="T1" fmla="*/ 24 h 29"/>
                  <a:gd name="T2" fmla="*/ 18 w 21"/>
                  <a:gd name="T3" fmla="*/ 29 h 29"/>
                  <a:gd name="T4" fmla="*/ 18 w 21"/>
                  <a:gd name="T5" fmla="*/ 12 h 29"/>
                  <a:gd name="T6" fmla="*/ 18 w 21"/>
                  <a:gd name="T7" fmla="*/ 12 h 29"/>
                  <a:gd name="T8" fmla="*/ 19 w 21"/>
                  <a:gd name="T9" fmla="*/ 11 h 29"/>
                  <a:gd name="T10" fmla="*/ 19 w 21"/>
                  <a:gd name="T11" fmla="*/ 10 h 29"/>
                  <a:gd name="T12" fmla="*/ 20 w 21"/>
                  <a:gd name="T13" fmla="*/ 7 h 29"/>
                  <a:gd name="T14" fmla="*/ 20 w 21"/>
                  <a:gd name="T15" fmla="*/ 7 h 29"/>
                  <a:gd name="T16" fmla="*/ 18 w 21"/>
                  <a:gd name="T17" fmla="*/ 1 h 29"/>
                  <a:gd name="T18" fmla="*/ 14 w 21"/>
                  <a:gd name="T19" fmla="*/ 0 h 29"/>
                  <a:gd name="T20" fmla="*/ 8 w 21"/>
                  <a:gd name="T21" fmla="*/ 0 h 29"/>
                  <a:gd name="T22" fmla="*/ 0 w 21"/>
                  <a:gd name="T23" fmla="*/ 9 h 29"/>
                  <a:gd name="T24" fmla="*/ 2 w 21"/>
                  <a:gd name="T25" fmla="*/ 14 h 29"/>
                  <a:gd name="T26" fmla="*/ 2 w 21"/>
                  <a:gd name="T27" fmla="*/ 24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1" h="29">
                    <a:moveTo>
                      <a:pt x="2" y="24"/>
                    </a:moveTo>
                    <a:cubicBezTo>
                      <a:pt x="7" y="28"/>
                      <a:pt x="18" y="29"/>
                      <a:pt x="18" y="29"/>
                    </a:cubicBezTo>
                    <a:cubicBezTo>
                      <a:pt x="18" y="29"/>
                      <a:pt x="18" y="16"/>
                      <a:pt x="18" y="12"/>
                    </a:cubicBezTo>
                    <a:cubicBezTo>
                      <a:pt x="18" y="12"/>
                      <a:pt x="18" y="12"/>
                      <a:pt x="18" y="12"/>
                    </a:cubicBezTo>
                    <a:cubicBezTo>
                      <a:pt x="18" y="11"/>
                      <a:pt x="18" y="11"/>
                      <a:pt x="19" y="11"/>
                    </a:cubicBezTo>
                    <a:cubicBezTo>
                      <a:pt x="19" y="10"/>
                      <a:pt x="19" y="10"/>
                      <a:pt x="19" y="10"/>
                    </a:cubicBezTo>
                    <a:cubicBezTo>
                      <a:pt x="19" y="9"/>
                      <a:pt x="20" y="8"/>
                      <a:pt x="20" y="7"/>
                    </a:cubicBezTo>
                    <a:cubicBezTo>
                      <a:pt x="20" y="7"/>
                      <a:pt x="20" y="7"/>
                      <a:pt x="20" y="7"/>
                    </a:cubicBezTo>
                    <a:cubicBezTo>
                      <a:pt x="20" y="5"/>
                      <a:pt x="21" y="3"/>
                      <a:pt x="18" y="1"/>
                    </a:cubicBezTo>
                    <a:cubicBezTo>
                      <a:pt x="17" y="0"/>
                      <a:pt x="14" y="0"/>
                      <a:pt x="14" y="0"/>
                    </a:cubicBezTo>
                    <a:cubicBezTo>
                      <a:pt x="12" y="1"/>
                      <a:pt x="8" y="0"/>
                      <a:pt x="8" y="0"/>
                    </a:cubicBezTo>
                    <a:cubicBezTo>
                      <a:pt x="8" y="0"/>
                      <a:pt x="1" y="6"/>
                      <a:pt x="0" y="9"/>
                    </a:cubicBezTo>
                    <a:cubicBezTo>
                      <a:pt x="0" y="12"/>
                      <a:pt x="2" y="14"/>
                      <a:pt x="2" y="14"/>
                    </a:cubicBezTo>
                    <a:cubicBezTo>
                      <a:pt x="2" y="15"/>
                      <a:pt x="4" y="22"/>
                      <a:pt x="2" y="24"/>
                    </a:cubicBezTo>
                    <a:close/>
                  </a:path>
                </a:pathLst>
              </a:cu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136" name="Freeform 296">
                <a:extLst>
                  <a:ext uri="{FF2B5EF4-FFF2-40B4-BE49-F238E27FC236}">
                    <a16:creationId xmlns:a16="http://schemas.microsoft.com/office/drawing/2014/main" id="{A2AD41DE-0E6B-503F-FA58-BFA045A8C6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80504" y="2158030"/>
                <a:ext cx="231853" cy="231852"/>
              </a:xfrm>
              <a:custGeom>
                <a:avLst/>
                <a:gdLst>
                  <a:gd name="T0" fmla="*/ 57963 w 8"/>
                  <a:gd name="T1" fmla="*/ 0 h 8"/>
                  <a:gd name="T2" fmla="*/ 57963 w 8"/>
                  <a:gd name="T3" fmla="*/ 144907 h 8"/>
                  <a:gd name="T4" fmla="*/ 231853 w 8"/>
                  <a:gd name="T5" fmla="*/ 144907 h 8"/>
                  <a:gd name="T6" fmla="*/ 231853 w 8"/>
                  <a:gd name="T7" fmla="*/ 86944 h 8"/>
                  <a:gd name="T8" fmla="*/ 231853 w 8"/>
                  <a:gd name="T9" fmla="*/ 0 h 8"/>
                  <a:gd name="T10" fmla="*/ 231853 w 8"/>
                  <a:gd name="T11" fmla="*/ 0 h 8"/>
                  <a:gd name="T12" fmla="*/ 231853 w 8"/>
                  <a:gd name="T13" fmla="*/ 0 h 8"/>
                  <a:gd name="T14" fmla="*/ 57963 w 8"/>
                  <a:gd name="T15" fmla="*/ 0 h 8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8"/>
                  <a:gd name="T25" fmla="*/ 0 h 8"/>
                  <a:gd name="T26" fmla="*/ 8 w 8"/>
                  <a:gd name="T27" fmla="*/ 8 h 8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8" h="8">
                    <a:moveTo>
                      <a:pt x="2" y="0"/>
                    </a:moveTo>
                    <a:cubicBezTo>
                      <a:pt x="2" y="2"/>
                      <a:pt x="2" y="4"/>
                      <a:pt x="2" y="5"/>
                    </a:cubicBezTo>
                    <a:cubicBezTo>
                      <a:pt x="0" y="8"/>
                      <a:pt x="8" y="5"/>
                      <a:pt x="8" y="5"/>
                    </a:cubicBezTo>
                    <a:cubicBezTo>
                      <a:pt x="8" y="4"/>
                      <a:pt x="8" y="4"/>
                      <a:pt x="8" y="3"/>
                    </a:cubicBezTo>
                    <a:cubicBezTo>
                      <a:pt x="8" y="2"/>
                      <a:pt x="8" y="0"/>
                      <a:pt x="8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0"/>
                      <a:pt x="8" y="0"/>
                      <a:pt x="8" y="0"/>
                    </a:cubicBez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FFA4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fr-FR" sz="7198"/>
              </a:p>
            </p:txBody>
          </p:sp>
          <p:sp>
            <p:nvSpPr>
              <p:cNvPr id="137" name="Freeform 297">
                <a:extLst>
                  <a:ext uri="{FF2B5EF4-FFF2-40B4-BE49-F238E27FC236}">
                    <a16:creationId xmlns:a16="http://schemas.microsoft.com/office/drawing/2014/main" id="{F9393348-CFAF-11F8-D308-CDAB01864E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39387" y="2099146"/>
                <a:ext cx="172969" cy="204251"/>
              </a:xfrm>
              <a:custGeom>
                <a:avLst/>
                <a:gdLst>
                  <a:gd name="T0" fmla="*/ 0 w 6"/>
                  <a:gd name="T1" fmla="*/ 58357 h 7"/>
                  <a:gd name="T2" fmla="*/ 0 w 6"/>
                  <a:gd name="T3" fmla="*/ 58357 h 7"/>
                  <a:gd name="T4" fmla="*/ 0 w 6"/>
                  <a:gd name="T5" fmla="*/ 116715 h 7"/>
                  <a:gd name="T6" fmla="*/ 0 w 6"/>
                  <a:gd name="T7" fmla="*/ 175072 h 7"/>
                  <a:gd name="T8" fmla="*/ 172969 w 6"/>
                  <a:gd name="T9" fmla="*/ 87536 h 7"/>
                  <a:gd name="T10" fmla="*/ 172969 w 6"/>
                  <a:gd name="T11" fmla="*/ 0 h 7"/>
                  <a:gd name="T12" fmla="*/ 0 w 6"/>
                  <a:gd name="T13" fmla="*/ 58357 h 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6"/>
                  <a:gd name="T22" fmla="*/ 0 h 7"/>
                  <a:gd name="T23" fmla="*/ 6 w 6"/>
                  <a:gd name="T24" fmla="*/ 7 h 7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6" h="7">
                    <a:moveTo>
                      <a:pt x="0" y="2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0" y="3"/>
                      <a:pt x="0" y="4"/>
                    </a:cubicBezTo>
                    <a:cubicBezTo>
                      <a:pt x="0" y="4"/>
                      <a:pt x="0" y="5"/>
                      <a:pt x="0" y="6"/>
                    </a:cubicBezTo>
                    <a:cubicBezTo>
                      <a:pt x="2" y="7"/>
                      <a:pt x="5" y="4"/>
                      <a:pt x="6" y="3"/>
                    </a:cubicBezTo>
                    <a:cubicBezTo>
                      <a:pt x="6" y="1"/>
                      <a:pt x="6" y="0"/>
                      <a:pt x="6" y="0"/>
                    </a:cubicBez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F270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fr-FR" sz="7198"/>
              </a:p>
            </p:txBody>
          </p:sp>
          <p:sp>
            <p:nvSpPr>
              <p:cNvPr id="138" name="Freeform 298">
                <a:extLst>
                  <a:ext uri="{FF2B5EF4-FFF2-40B4-BE49-F238E27FC236}">
                    <a16:creationId xmlns:a16="http://schemas.microsoft.com/office/drawing/2014/main" id="{7130CBC9-FE07-7DA3-3AFD-0664F79EBF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64722" y="2680756"/>
                <a:ext cx="290658" cy="117295"/>
              </a:xfrm>
              <a:custGeom>
                <a:avLst/>
                <a:gdLst>
                  <a:gd name="T0" fmla="*/ 0 w 10"/>
                  <a:gd name="T1" fmla="*/ 1 h 4"/>
                  <a:gd name="T2" fmla="*/ 10 w 10"/>
                  <a:gd name="T3" fmla="*/ 0 h 4"/>
                  <a:gd name="T4" fmla="*/ 0 w 10"/>
                  <a:gd name="T5" fmla="*/ 3 h 4"/>
                  <a:gd name="T6" fmla="*/ 0 w 10"/>
                  <a:gd name="T7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" h="4">
                    <a:moveTo>
                      <a:pt x="0" y="1"/>
                    </a:moveTo>
                    <a:cubicBezTo>
                      <a:pt x="3" y="1"/>
                      <a:pt x="7" y="1"/>
                      <a:pt x="10" y="0"/>
                    </a:cubicBezTo>
                    <a:cubicBezTo>
                      <a:pt x="10" y="0"/>
                      <a:pt x="7" y="4"/>
                      <a:pt x="0" y="3"/>
                    </a:cubicBezTo>
                    <a:cubicBezTo>
                      <a:pt x="0" y="3"/>
                      <a:pt x="0" y="2"/>
                      <a:pt x="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 dirty="0">
                  <a:latin typeface="+mn-lt"/>
                </a:endParaRPr>
              </a:p>
            </p:txBody>
          </p:sp>
          <p:sp>
            <p:nvSpPr>
              <p:cNvPr id="139" name="Freeform 299">
                <a:extLst>
                  <a:ext uri="{FF2B5EF4-FFF2-40B4-BE49-F238E27FC236}">
                    <a16:creationId xmlns:a16="http://schemas.microsoft.com/office/drawing/2014/main" id="{FCFB03DB-8202-F4E8-5564-F54B6B4670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25614" y="2419908"/>
                <a:ext cx="232877" cy="756287"/>
              </a:xfrm>
              <a:custGeom>
                <a:avLst/>
                <a:gdLst>
                  <a:gd name="T0" fmla="*/ 7 w 8"/>
                  <a:gd name="T1" fmla="*/ 26 h 26"/>
                  <a:gd name="T2" fmla="*/ 7 w 8"/>
                  <a:gd name="T3" fmla="*/ 8 h 26"/>
                  <a:gd name="T4" fmla="*/ 5 w 8"/>
                  <a:gd name="T5" fmla="*/ 0 h 26"/>
                  <a:gd name="T6" fmla="*/ 3 w 8"/>
                  <a:gd name="T7" fmla="*/ 24 h 26"/>
                  <a:gd name="T8" fmla="*/ 7 w 8"/>
                  <a:gd name="T9" fmla="*/ 26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26">
                    <a:moveTo>
                      <a:pt x="7" y="26"/>
                    </a:moveTo>
                    <a:cubicBezTo>
                      <a:pt x="7" y="26"/>
                      <a:pt x="8" y="15"/>
                      <a:pt x="7" y="8"/>
                    </a:cubicBezTo>
                    <a:cubicBezTo>
                      <a:pt x="7" y="5"/>
                      <a:pt x="7" y="2"/>
                      <a:pt x="5" y="0"/>
                    </a:cubicBezTo>
                    <a:cubicBezTo>
                      <a:pt x="0" y="4"/>
                      <a:pt x="5" y="20"/>
                      <a:pt x="3" y="24"/>
                    </a:cubicBezTo>
                    <a:cubicBezTo>
                      <a:pt x="4" y="24"/>
                      <a:pt x="7" y="26"/>
                      <a:pt x="7" y="2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140" name="Freeform 300">
                <a:extLst>
                  <a:ext uri="{FF2B5EF4-FFF2-40B4-BE49-F238E27FC236}">
                    <a16:creationId xmlns:a16="http://schemas.microsoft.com/office/drawing/2014/main" id="{06DD03C0-5871-8102-0FF9-6CE746141E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41798" y="2389882"/>
                <a:ext cx="290736" cy="699237"/>
              </a:xfrm>
              <a:custGeom>
                <a:avLst/>
                <a:gdLst>
                  <a:gd name="T0" fmla="*/ 145368 w 10"/>
                  <a:gd name="T1" fmla="*/ 0 h 24"/>
                  <a:gd name="T2" fmla="*/ 203515 w 10"/>
                  <a:gd name="T3" fmla="*/ 611832 h 24"/>
                  <a:gd name="T4" fmla="*/ 58147 w 10"/>
                  <a:gd name="T5" fmla="*/ 524428 h 24"/>
                  <a:gd name="T6" fmla="*/ 0 w 10"/>
                  <a:gd name="T7" fmla="*/ 203944 h 24"/>
                  <a:gd name="T8" fmla="*/ 145368 w 10"/>
                  <a:gd name="T9" fmla="*/ 0 h 2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0"/>
                  <a:gd name="T16" fmla="*/ 0 h 24"/>
                  <a:gd name="T17" fmla="*/ 10 w 10"/>
                  <a:gd name="T18" fmla="*/ 24 h 2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0" h="24">
                    <a:moveTo>
                      <a:pt x="5" y="0"/>
                    </a:moveTo>
                    <a:cubicBezTo>
                      <a:pt x="7" y="0"/>
                      <a:pt x="10" y="16"/>
                      <a:pt x="7" y="21"/>
                    </a:cubicBezTo>
                    <a:cubicBezTo>
                      <a:pt x="5" y="24"/>
                      <a:pt x="2" y="21"/>
                      <a:pt x="2" y="18"/>
                    </a:cubicBezTo>
                    <a:cubicBezTo>
                      <a:pt x="2" y="16"/>
                      <a:pt x="0" y="7"/>
                      <a:pt x="0" y="7"/>
                    </a:cubicBezTo>
                    <a:cubicBezTo>
                      <a:pt x="0" y="7"/>
                      <a:pt x="1" y="0"/>
                      <a:pt x="5" y="0"/>
                    </a:cubicBezTo>
                    <a:close/>
                  </a:path>
                </a:pathLst>
              </a:custGeom>
              <a:solidFill>
                <a:srgbClr val="FFA4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fr-FR" sz="7198"/>
              </a:p>
            </p:txBody>
          </p:sp>
          <p:sp>
            <p:nvSpPr>
              <p:cNvPr id="141" name="Freeform 301">
                <a:extLst>
                  <a:ext uri="{FF2B5EF4-FFF2-40B4-BE49-F238E27FC236}">
                    <a16:creationId xmlns:a16="http://schemas.microsoft.com/office/drawing/2014/main" id="{C7DA3D35-137F-2D5E-4016-2E7122ECDA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13162" y="2332375"/>
                <a:ext cx="290658" cy="378143"/>
              </a:xfrm>
              <a:custGeom>
                <a:avLst/>
                <a:gdLst>
                  <a:gd name="T0" fmla="*/ 4 w 10"/>
                  <a:gd name="T1" fmla="*/ 0 h 13"/>
                  <a:gd name="T2" fmla="*/ 10 w 10"/>
                  <a:gd name="T3" fmla="*/ 9 h 13"/>
                  <a:gd name="T4" fmla="*/ 2 w 10"/>
                  <a:gd name="T5" fmla="*/ 13 h 13"/>
                  <a:gd name="T6" fmla="*/ 1 w 10"/>
                  <a:gd name="T7" fmla="*/ 10 h 13"/>
                  <a:gd name="T8" fmla="*/ 4 w 10"/>
                  <a:gd name="T9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13">
                    <a:moveTo>
                      <a:pt x="4" y="0"/>
                    </a:moveTo>
                    <a:cubicBezTo>
                      <a:pt x="4" y="0"/>
                      <a:pt x="8" y="2"/>
                      <a:pt x="10" y="9"/>
                    </a:cubicBezTo>
                    <a:cubicBezTo>
                      <a:pt x="10" y="9"/>
                      <a:pt x="2" y="11"/>
                      <a:pt x="2" y="13"/>
                    </a:cubicBezTo>
                    <a:cubicBezTo>
                      <a:pt x="1" y="10"/>
                      <a:pt x="1" y="10"/>
                      <a:pt x="1" y="10"/>
                    </a:cubicBezTo>
                    <a:cubicBezTo>
                      <a:pt x="1" y="10"/>
                      <a:pt x="0" y="4"/>
                      <a:pt x="4" y="0"/>
                    </a:cubicBezTo>
                    <a:close/>
                  </a:path>
                </a:pathLst>
              </a:cu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142" name="Freeform 302">
                <a:extLst>
                  <a:ext uri="{FF2B5EF4-FFF2-40B4-BE49-F238E27FC236}">
                    <a16:creationId xmlns:a16="http://schemas.microsoft.com/office/drawing/2014/main" id="{320C47EA-2301-D36C-5862-0C65C14C7D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23461" y="2768942"/>
                <a:ext cx="550190" cy="320177"/>
              </a:xfrm>
              <a:custGeom>
                <a:avLst/>
                <a:gdLst>
                  <a:gd name="T0" fmla="*/ 521233 w 19"/>
                  <a:gd name="T1" fmla="*/ 232856 h 11"/>
                  <a:gd name="T2" fmla="*/ 434360 w 19"/>
                  <a:gd name="T3" fmla="*/ 291070 h 11"/>
                  <a:gd name="T4" fmla="*/ 0 w 19"/>
                  <a:gd name="T5" fmla="*/ 87321 h 11"/>
                  <a:gd name="T6" fmla="*/ 28957 w 19"/>
                  <a:gd name="T7" fmla="*/ 0 h 11"/>
                  <a:gd name="T8" fmla="*/ 492275 w 19"/>
                  <a:gd name="T9" fmla="*/ 116428 h 11"/>
                  <a:gd name="T10" fmla="*/ 521233 w 19"/>
                  <a:gd name="T11" fmla="*/ 232856 h 11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9"/>
                  <a:gd name="T19" fmla="*/ 0 h 11"/>
                  <a:gd name="T20" fmla="*/ 19 w 19"/>
                  <a:gd name="T21" fmla="*/ 11 h 11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9" h="11">
                    <a:moveTo>
                      <a:pt x="18" y="8"/>
                    </a:moveTo>
                    <a:cubicBezTo>
                      <a:pt x="18" y="8"/>
                      <a:pt x="17" y="11"/>
                      <a:pt x="15" y="10"/>
                    </a:cubicBezTo>
                    <a:cubicBezTo>
                      <a:pt x="10" y="9"/>
                      <a:pt x="0" y="3"/>
                      <a:pt x="0" y="3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5" y="3"/>
                      <a:pt x="17" y="4"/>
                    </a:cubicBezTo>
                    <a:cubicBezTo>
                      <a:pt x="19" y="5"/>
                      <a:pt x="19" y="7"/>
                      <a:pt x="18" y="8"/>
                    </a:cubicBezTo>
                    <a:close/>
                  </a:path>
                </a:pathLst>
              </a:custGeom>
              <a:solidFill>
                <a:srgbClr val="FFA4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fr-FR" sz="7198"/>
              </a:p>
            </p:txBody>
          </p:sp>
          <p:sp>
            <p:nvSpPr>
              <p:cNvPr id="143" name="Freeform 303">
                <a:extLst>
                  <a:ext uri="{FF2B5EF4-FFF2-40B4-BE49-F238E27FC236}">
                    <a16:creationId xmlns:a16="http://schemas.microsoft.com/office/drawing/2014/main" id="{2C7AB583-2C16-631A-9ACF-ABDCBC1F59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23461" y="2884868"/>
                <a:ext cx="522588" cy="174810"/>
              </a:xfrm>
              <a:custGeom>
                <a:avLst/>
                <a:gdLst>
                  <a:gd name="T0" fmla="*/ 522588 w 18"/>
                  <a:gd name="T1" fmla="*/ 145675 h 6"/>
                  <a:gd name="T2" fmla="*/ 348392 w 18"/>
                  <a:gd name="T3" fmla="*/ 116540 h 6"/>
                  <a:gd name="T4" fmla="*/ 0 w 18"/>
                  <a:gd name="T5" fmla="*/ 0 h 6"/>
                  <a:gd name="T6" fmla="*/ 464523 w 18"/>
                  <a:gd name="T7" fmla="*/ 174810 h 6"/>
                  <a:gd name="T8" fmla="*/ 522588 w 18"/>
                  <a:gd name="T9" fmla="*/ 145675 h 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8"/>
                  <a:gd name="T16" fmla="*/ 0 h 6"/>
                  <a:gd name="T17" fmla="*/ 18 w 18"/>
                  <a:gd name="T18" fmla="*/ 6 h 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8" h="6">
                    <a:moveTo>
                      <a:pt x="18" y="5"/>
                    </a:moveTo>
                    <a:cubicBezTo>
                      <a:pt x="18" y="5"/>
                      <a:pt x="15" y="5"/>
                      <a:pt x="12" y="4"/>
                    </a:cubicBezTo>
                    <a:cubicBezTo>
                      <a:pt x="9" y="3"/>
                      <a:pt x="0" y="0"/>
                      <a:pt x="0" y="0"/>
                    </a:cubicBezTo>
                    <a:cubicBezTo>
                      <a:pt x="0" y="0"/>
                      <a:pt x="12" y="6"/>
                      <a:pt x="16" y="6"/>
                    </a:cubicBezTo>
                    <a:cubicBezTo>
                      <a:pt x="17" y="6"/>
                      <a:pt x="17" y="6"/>
                      <a:pt x="18" y="5"/>
                    </a:cubicBezTo>
                    <a:close/>
                  </a:path>
                </a:pathLst>
              </a:custGeom>
              <a:solidFill>
                <a:srgbClr val="F270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fr-FR" sz="7198"/>
              </a:p>
            </p:txBody>
          </p:sp>
          <p:sp>
            <p:nvSpPr>
              <p:cNvPr id="144" name="Freeform 304">
                <a:extLst>
                  <a:ext uri="{FF2B5EF4-FFF2-40B4-BE49-F238E27FC236}">
                    <a16:creationId xmlns:a16="http://schemas.microsoft.com/office/drawing/2014/main" id="{1D050A25-9986-C461-180C-0A69835E3D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19210" y="2680617"/>
                <a:ext cx="204252" cy="88325"/>
              </a:xfrm>
              <a:custGeom>
                <a:avLst/>
                <a:gdLst>
                  <a:gd name="T0" fmla="*/ 0 w 7"/>
                  <a:gd name="T1" fmla="*/ 58883 h 3"/>
                  <a:gd name="T2" fmla="*/ 87537 w 7"/>
                  <a:gd name="T3" fmla="*/ 29442 h 3"/>
                  <a:gd name="T4" fmla="*/ 204252 w 7"/>
                  <a:gd name="T5" fmla="*/ 58883 h 3"/>
                  <a:gd name="T6" fmla="*/ 175073 w 7"/>
                  <a:gd name="T7" fmla="*/ 88325 h 3"/>
                  <a:gd name="T8" fmla="*/ 145894 w 7"/>
                  <a:gd name="T9" fmla="*/ 88325 h 3"/>
                  <a:gd name="T10" fmla="*/ 87537 w 7"/>
                  <a:gd name="T11" fmla="*/ 58883 h 3"/>
                  <a:gd name="T12" fmla="*/ 29179 w 7"/>
                  <a:gd name="T13" fmla="*/ 88325 h 3"/>
                  <a:gd name="T14" fmla="*/ 0 w 7"/>
                  <a:gd name="T15" fmla="*/ 58883 h 3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7"/>
                  <a:gd name="T25" fmla="*/ 0 h 3"/>
                  <a:gd name="T26" fmla="*/ 7 w 7"/>
                  <a:gd name="T27" fmla="*/ 3 h 3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7" h="3">
                    <a:moveTo>
                      <a:pt x="0" y="2"/>
                    </a:moveTo>
                    <a:cubicBezTo>
                      <a:pt x="1" y="1"/>
                      <a:pt x="2" y="0"/>
                      <a:pt x="3" y="1"/>
                    </a:cubicBezTo>
                    <a:cubicBezTo>
                      <a:pt x="4" y="1"/>
                      <a:pt x="6" y="1"/>
                      <a:pt x="7" y="2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5" y="3"/>
                      <a:pt x="4" y="2"/>
                      <a:pt x="3" y="2"/>
                    </a:cubicBezTo>
                    <a:cubicBezTo>
                      <a:pt x="2" y="2"/>
                      <a:pt x="1" y="3"/>
                      <a:pt x="1" y="3"/>
                    </a:cubicBezTo>
                    <a:cubicBezTo>
                      <a:pt x="0" y="3"/>
                      <a:pt x="0" y="2"/>
                      <a:pt x="0" y="2"/>
                    </a:cubicBezTo>
                    <a:close/>
                  </a:path>
                </a:pathLst>
              </a:custGeom>
              <a:solidFill>
                <a:srgbClr val="FFA4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fr-FR" sz="7198"/>
              </a:p>
            </p:txBody>
          </p:sp>
          <p:sp>
            <p:nvSpPr>
              <p:cNvPr id="145" name="Freeform 305">
                <a:extLst>
                  <a:ext uri="{FF2B5EF4-FFF2-40B4-BE49-F238E27FC236}">
                    <a16:creationId xmlns:a16="http://schemas.microsoft.com/office/drawing/2014/main" id="{FC97F3D4-BA80-98D0-D9ED-CEF320440C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48651" y="2768942"/>
                <a:ext cx="174810" cy="86485"/>
              </a:xfrm>
              <a:custGeom>
                <a:avLst/>
                <a:gdLst>
                  <a:gd name="T0" fmla="*/ 0 w 6"/>
                  <a:gd name="T1" fmla="*/ 57657 h 3"/>
                  <a:gd name="T2" fmla="*/ 87405 w 6"/>
                  <a:gd name="T3" fmla="*/ 0 h 3"/>
                  <a:gd name="T4" fmla="*/ 174810 w 6"/>
                  <a:gd name="T5" fmla="*/ 28828 h 3"/>
                  <a:gd name="T6" fmla="*/ 174810 w 6"/>
                  <a:gd name="T7" fmla="*/ 57657 h 3"/>
                  <a:gd name="T8" fmla="*/ 87405 w 6"/>
                  <a:gd name="T9" fmla="*/ 57657 h 3"/>
                  <a:gd name="T10" fmla="*/ 29135 w 6"/>
                  <a:gd name="T11" fmla="*/ 57657 h 3"/>
                  <a:gd name="T12" fmla="*/ 0 w 6"/>
                  <a:gd name="T13" fmla="*/ 57657 h 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6"/>
                  <a:gd name="T22" fmla="*/ 0 h 3"/>
                  <a:gd name="T23" fmla="*/ 6 w 6"/>
                  <a:gd name="T24" fmla="*/ 3 h 3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6" h="3">
                    <a:moveTo>
                      <a:pt x="0" y="2"/>
                    </a:moveTo>
                    <a:cubicBezTo>
                      <a:pt x="1" y="1"/>
                      <a:pt x="2" y="0"/>
                      <a:pt x="3" y="0"/>
                    </a:cubicBezTo>
                    <a:cubicBezTo>
                      <a:pt x="4" y="0"/>
                      <a:pt x="5" y="1"/>
                      <a:pt x="6" y="1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5" y="2"/>
                      <a:pt x="4" y="2"/>
                      <a:pt x="3" y="2"/>
                    </a:cubicBezTo>
                    <a:cubicBezTo>
                      <a:pt x="2" y="2"/>
                      <a:pt x="1" y="2"/>
                      <a:pt x="1" y="2"/>
                    </a:cubicBezTo>
                    <a:cubicBezTo>
                      <a:pt x="0" y="3"/>
                      <a:pt x="0" y="2"/>
                      <a:pt x="0" y="2"/>
                    </a:cubicBezTo>
                    <a:close/>
                  </a:path>
                </a:pathLst>
              </a:custGeom>
              <a:solidFill>
                <a:srgbClr val="FFA4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fr-FR" sz="7198"/>
              </a:p>
            </p:txBody>
          </p:sp>
          <p:sp>
            <p:nvSpPr>
              <p:cNvPr id="146" name="Freeform 306">
                <a:extLst>
                  <a:ext uri="{FF2B5EF4-FFF2-40B4-BE49-F238E27FC236}">
                    <a16:creationId xmlns:a16="http://schemas.microsoft.com/office/drawing/2014/main" id="{39E31595-093C-A6FE-3E76-AAC480A07A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78093" y="2768942"/>
                <a:ext cx="202411" cy="86485"/>
              </a:xfrm>
              <a:custGeom>
                <a:avLst/>
                <a:gdLst>
                  <a:gd name="T0" fmla="*/ 0 w 7"/>
                  <a:gd name="T1" fmla="*/ 86485 h 3"/>
                  <a:gd name="T2" fmla="*/ 86748 w 7"/>
                  <a:gd name="T3" fmla="*/ 28828 h 3"/>
                  <a:gd name="T4" fmla="*/ 173495 w 7"/>
                  <a:gd name="T5" fmla="*/ 57657 h 3"/>
                  <a:gd name="T6" fmla="*/ 173495 w 7"/>
                  <a:gd name="T7" fmla="*/ 57657 h 3"/>
                  <a:gd name="T8" fmla="*/ 144579 w 7"/>
                  <a:gd name="T9" fmla="*/ 86485 h 3"/>
                  <a:gd name="T10" fmla="*/ 86748 w 7"/>
                  <a:gd name="T11" fmla="*/ 57657 h 3"/>
                  <a:gd name="T12" fmla="*/ 28916 w 7"/>
                  <a:gd name="T13" fmla="*/ 86485 h 3"/>
                  <a:gd name="T14" fmla="*/ 0 w 7"/>
                  <a:gd name="T15" fmla="*/ 86485 h 3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7"/>
                  <a:gd name="T25" fmla="*/ 0 h 3"/>
                  <a:gd name="T26" fmla="*/ 7 w 7"/>
                  <a:gd name="T27" fmla="*/ 3 h 3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7" h="3">
                    <a:moveTo>
                      <a:pt x="0" y="3"/>
                    </a:moveTo>
                    <a:cubicBezTo>
                      <a:pt x="1" y="2"/>
                      <a:pt x="2" y="0"/>
                      <a:pt x="3" y="1"/>
                    </a:cubicBezTo>
                    <a:cubicBezTo>
                      <a:pt x="4" y="1"/>
                      <a:pt x="5" y="1"/>
                      <a:pt x="6" y="2"/>
                    </a:cubicBezTo>
                    <a:cubicBezTo>
                      <a:pt x="7" y="2"/>
                      <a:pt x="7" y="2"/>
                      <a:pt x="6" y="2"/>
                    </a:cubicBezTo>
                    <a:cubicBezTo>
                      <a:pt x="6" y="3"/>
                      <a:pt x="6" y="3"/>
                      <a:pt x="5" y="3"/>
                    </a:cubicBezTo>
                    <a:cubicBezTo>
                      <a:pt x="4" y="3"/>
                      <a:pt x="4" y="2"/>
                      <a:pt x="3" y="2"/>
                    </a:cubicBezTo>
                    <a:cubicBezTo>
                      <a:pt x="2" y="2"/>
                      <a:pt x="2" y="3"/>
                      <a:pt x="1" y="3"/>
                    </a:cubicBezTo>
                    <a:cubicBezTo>
                      <a:pt x="1" y="3"/>
                      <a:pt x="0" y="3"/>
                      <a:pt x="0" y="3"/>
                    </a:cubicBezTo>
                    <a:close/>
                  </a:path>
                </a:pathLst>
              </a:custGeom>
              <a:solidFill>
                <a:srgbClr val="FFA4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fr-FR" sz="7198"/>
              </a:p>
            </p:txBody>
          </p:sp>
          <p:sp>
            <p:nvSpPr>
              <p:cNvPr id="147" name="Freeform 307">
                <a:extLst>
                  <a:ext uri="{FF2B5EF4-FFF2-40B4-BE49-F238E27FC236}">
                    <a16:creationId xmlns:a16="http://schemas.microsoft.com/office/drawing/2014/main" id="{580F0A25-4EF2-7D4E-B67A-BB50A33C89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19210" y="2739500"/>
                <a:ext cx="174810" cy="88325"/>
              </a:xfrm>
              <a:custGeom>
                <a:avLst/>
                <a:gdLst>
                  <a:gd name="T0" fmla="*/ 0 w 6"/>
                  <a:gd name="T1" fmla="*/ 58883 h 3"/>
                  <a:gd name="T2" fmla="*/ 87405 w 6"/>
                  <a:gd name="T3" fmla="*/ 0 h 3"/>
                  <a:gd name="T4" fmla="*/ 174810 w 6"/>
                  <a:gd name="T5" fmla="*/ 29442 h 3"/>
                  <a:gd name="T6" fmla="*/ 174810 w 6"/>
                  <a:gd name="T7" fmla="*/ 58883 h 3"/>
                  <a:gd name="T8" fmla="*/ 174810 w 6"/>
                  <a:gd name="T9" fmla="*/ 58883 h 3"/>
                  <a:gd name="T10" fmla="*/ 87405 w 6"/>
                  <a:gd name="T11" fmla="*/ 58883 h 3"/>
                  <a:gd name="T12" fmla="*/ 29135 w 6"/>
                  <a:gd name="T13" fmla="*/ 58883 h 3"/>
                  <a:gd name="T14" fmla="*/ 0 w 6"/>
                  <a:gd name="T15" fmla="*/ 58883 h 3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6"/>
                  <a:gd name="T25" fmla="*/ 0 h 3"/>
                  <a:gd name="T26" fmla="*/ 6 w 6"/>
                  <a:gd name="T27" fmla="*/ 3 h 3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6" h="3">
                    <a:moveTo>
                      <a:pt x="0" y="2"/>
                    </a:moveTo>
                    <a:cubicBezTo>
                      <a:pt x="0" y="1"/>
                      <a:pt x="2" y="0"/>
                      <a:pt x="3" y="0"/>
                    </a:cubicBezTo>
                    <a:cubicBezTo>
                      <a:pt x="4" y="0"/>
                      <a:pt x="5" y="1"/>
                      <a:pt x="6" y="1"/>
                    </a:cubicBezTo>
                    <a:cubicBezTo>
                      <a:pt x="6" y="1"/>
                      <a:pt x="6" y="2"/>
                      <a:pt x="6" y="2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5" y="2"/>
                      <a:pt x="4" y="2"/>
                      <a:pt x="3" y="2"/>
                    </a:cubicBezTo>
                    <a:cubicBezTo>
                      <a:pt x="2" y="1"/>
                      <a:pt x="1" y="2"/>
                      <a:pt x="1" y="2"/>
                    </a:cubicBezTo>
                    <a:cubicBezTo>
                      <a:pt x="0" y="3"/>
                      <a:pt x="0" y="2"/>
                      <a:pt x="0" y="2"/>
                    </a:cubicBezTo>
                    <a:close/>
                  </a:path>
                </a:pathLst>
              </a:custGeom>
              <a:solidFill>
                <a:srgbClr val="FFA4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fr-FR" sz="7198"/>
              </a:p>
            </p:txBody>
          </p:sp>
          <p:sp>
            <p:nvSpPr>
              <p:cNvPr id="148" name="Freeform 308">
                <a:extLst>
                  <a:ext uri="{FF2B5EF4-FFF2-40B4-BE49-F238E27FC236}">
                    <a16:creationId xmlns:a16="http://schemas.microsoft.com/office/drawing/2014/main" id="{43F40112-ED40-5767-3D07-D8F5A7FE94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64578" y="2710059"/>
                <a:ext cx="145368" cy="117766"/>
              </a:xfrm>
              <a:custGeom>
                <a:avLst/>
                <a:gdLst>
                  <a:gd name="T0" fmla="*/ 29074 w 5"/>
                  <a:gd name="T1" fmla="*/ 0 h 4"/>
                  <a:gd name="T2" fmla="*/ 116294 w 5"/>
                  <a:gd name="T3" fmla="*/ 58883 h 4"/>
                  <a:gd name="T4" fmla="*/ 87221 w 5"/>
                  <a:gd name="T5" fmla="*/ 117766 h 4"/>
                  <a:gd name="T6" fmla="*/ 58147 w 5"/>
                  <a:gd name="T7" fmla="*/ 117766 h 4"/>
                  <a:gd name="T8" fmla="*/ 0 w 5"/>
                  <a:gd name="T9" fmla="*/ 58883 h 4"/>
                  <a:gd name="T10" fmla="*/ 29074 w 5"/>
                  <a:gd name="T11" fmla="*/ 29442 h 4"/>
                  <a:gd name="T12" fmla="*/ 29074 w 5"/>
                  <a:gd name="T13" fmla="*/ 0 h 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"/>
                  <a:gd name="T22" fmla="*/ 0 h 4"/>
                  <a:gd name="T23" fmla="*/ 5 w 5"/>
                  <a:gd name="T24" fmla="*/ 4 h 4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" h="4">
                    <a:moveTo>
                      <a:pt x="1" y="0"/>
                    </a:moveTo>
                    <a:cubicBezTo>
                      <a:pt x="1" y="0"/>
                      <a:pt x="3" y="1"/>
                      <a:pt x="4" y="2"/>
                    </a:cubicBezTo>
                    <a:cubicBezTo>
                      <a:pt x="5" y="3"/>
                      <a:pt x="3" y="4"/>
                      <a:pt x="3" y="4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" y="1"/>
                      <a:pt x="1" y="1"/>
                      <a:pt x="1" y="1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A4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fr-FR" sz="7198"/>
              </a:p>
            </p:txBody>
          </p:sp>
          <p:sp>
            <p:nvSpPr>
              <p:cNvPr id="149" name="Freeform 309">
                <a:extLst>
                  <a:ext uri="{FF2B5EF4-FFF2-40B4-BE49-F238E27FC236}">
                    <a16:creationId xmlns:a16="http://schemas.microsoft.com/office/drawing/2014/main" id="{7B4B67BB-0BC7-DB30-8DD2-DE15BB0ECE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48651" y="2768942"/>
                <a:ext cx="115927" cy="86485"/>
              </a:xfrm>
              <a:custGeom>
                <a:avLst/>
                <a:gdLst>
                  <a:gd name="T0" fmla="*/ 57964 w 4"/>
                  <a:gd name="T1" fmla="*/ 57657 h 3"/>
                  <a:gd name="T2" fmla="*/ 115927 w 4"/>
                  <a:gd name="T3" fmla="*/ 28828 h 3"/>
                  <a:gd name="T4" fmla="*/ 28982 w 4"/>
                  <a:gd name="T5" fmla="*/ 57657 h 3"/>
                  <a:gd name="T6" fmla="*/ 0 w 4"/>
                  <a:gd name="T7" fmla="*/ 57657 h 3"/>
                  <a:gd name="T8" fmla="*/ 28982 w 4"/>
                  <a:gd name="T9" fmla="*/ 57657 h 3"/>
                  <a:gd name="T10" fmla="*/ 57964 w 4"/>
                  <a:gd name="T11" fmla="*/ 57657 h 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4"/>
                  <a:gd name="T19" fmla="*/ 0 h 3"/>
                  <a:gd name="T20" fmla="*/ 4 w 4"/>
                  <a:gd name="T21" fmla="*/ 3 h 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4" h="3">
                    <a:moveTo>
                      <a:pt x="2" y="2"/>
                    </a:moveTo>
                    <a:cubicBezTo>
                      <a:pt x="2" y="2"/>
                      <a:pt x="3" y="0"/>
                      <a:pt x="4" y="1"/>
                    </a:cubicBezTo>
                    <a:cubicBezTo>
                      <a:pt x="4" y="1"/>
                      <a:pt x="2" y="0"/>
                      <a:pt x="1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1" y="3"/>
                      <a:pt x="1" y="2"/>
                    </a:cubicBezTo>
                    <a:cubicBezTo>
                      <a:pt x="2" y="2"/>
                      <a:pt x="2" y="2"/>
                      <a:pt x="2" y="2"/>
                    </a:cubicBezTo>
                    <a:close/>
                  </a:path>
                </a:pathLst>
              </a:custGeom>
              <a:solidFill>
                <a:srgbClr val="F270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fr-FR" sz="7198"/>
              </a:p>
            </p:txBody>
          </p:sp>
          <p:sp>
            <p:nvSpPr>
              <p:cNvPr id="150" name="Freeform 310">
                <a:extLst>
                  <a:ext uri="{FF2B5EF4-FFF2-40B4-BE49-F238E27FC236}">
                    <a16:creationId xmlns:a16="http://schemas.microsoft.com/office/drawing/2014/main" id="{276E2D10-63F4-4474-057F-582FFD270C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48651" y="2710059"/>
                <a:ext cx="86485" cy="58883"/>
              </a:xfrm>
              <a:custGeom>
                <a:avLst/>
                <a:gdLst>
                  <a:gd name="T0" fmla="*/ 0 w 3"/>
                  <a:gd name="T1" fmla="*/ 58883 h 2"/>
                  <a:gd name="T2" fmla="*/ 57657 w 3"/>
                  <a:gd name="T3" fmla="*/ 29442 h 2"/>
                  <a:gd name="T4" fmla="*/ 86485 w 3"/>
                  <a:gd name="T5" fmla="*/ 29442 h 2"/>
                  <a:gd name="T6" fmla="*/ 57657 w 3"/>
                  <a:gd name="T7" fmla="*/ 29442 h 2"/>
                  <a:gd name="T8" fmla="*/ 0 w 3"/>
                  <a:gd name="T9" fmla="*/ 58883 h 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"/>
                  <a:gd name="T16" fmla="*/ 0 h 2"/>
                  <a:gd name="T17" fmla="*/ 3 w 3"/>
                  <a:gd name="T18" fmla="*/ 2 h 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" h="2">
                    <a:moveTo>
                      <a:pt x="0" y="2"/>
                    </a:moveTo>
                    <a:cubicBezTo>
                      <a:pt x="0" y="2"/>
                      <a:pt x="1" y="1"/>
                      <a:pt x="2" y="1"/>
                    </a:cubicBezTo>
                    <a:cubicBezTo>
                      <a:pt x="2" y="1"/>
                      <a:pt x="3" y="1"/>
                      <a:pt x="3" y="1"/>
                    </a:cubicBezTo>
                    <a:cubicBezTo>
                      <a:pt x="3" y="1"/>
                      <a:pt x="2" y="0"/>
                      <a:pt x="2" y="1"/>
                    </a:cubicBezTo>
                    <a:cubicBezTo>
                      <a:pt x="1" y="1"/>
                      <a:pt x="0" y="2"/>
                      <a:pt x="0" y="2"/>
                    </a:cubicBezTo>
                    <a:close/>
                  </a:path>
                </a:pathLst>
              </a:custGeom>
              <a:solidFill>
                <a:srgbClr val="F270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fr-FR" sz="7198"/>
              </a:p>
            </p:txBody>
          </p:sp>
          <p:sp>
            <p:nvSpPr>
              <p:cNvPr id="151" name="Rectangle 311">
                <a:extLst>
                  <a:ext uri="{FF2B5EF4-FFF2-40B4-BE49-F238E27FC236}">
                    <a16:creationId xmlns:a16="http://schemas.microsoft.com/office/drawing/2014/main" id="{EE47620E-1CC7-A74B-63D0-F84205B2FA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34965" y="2827812"/>
                <a:ext cx="726647" cy="28011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152" name="Rectangle 312">
                <a:extLst>
                  <a:ext uri="{FF2B5EF4-FFF2-40B4-BE49-F238E27FC236}">
                    <a16:creationId xmlns:a16="http://schemas.microsoft.com/office/drawing/2014/main" id="{E9884236-8921-3212-B150-61038DB989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61612" y="2827812"/>
                <a:ext cx="348439" cy="28011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153" name="Freeform 313">
                <a:extLst>
                  <a:ext uri="{FF2B5EF4-FFF2-40B4-BE49-F238E27FC236}">
                    <a16:creationId xmlns:a16="http://schemas.microsoft.com/office/drawing/2014/main" id="{296696E8-7D04-E2F1-DB2C-EA08905E28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34965" y="2798051"/>
                <a:ext cx="1075086" cy="29761"/>
              </a:xfrm>
              <a:custGeom>
                <a:avLst/>
                <a:gdLst>
                  <a:gd name="T0" fmla="*/ 584 w 584"/>
                  <a:gd name="T1" fmla="*/ 16 h 16"/>
                  <a:gd name="T2" fmla="*/ 79 w 584"/>
                  <a:gd name="T3" fmla="*/ 0 h 16"/>
                  <a:gd name="T4" fmla="*/ 0 w 584"/>
                  <a:gd name="T5" fmla="*/ 16 h 16"/>
                  <a:gd name="T6" fmla="*/ 395 w 584"/>
                  <a:gd name="T7" fmla="*/ 16 h 16"/>
                  <a:gd name="T8" fmla="*/ 584 w 584"/>
                  <a:gd name="T9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4" h="16">
                    <a:moveTo>
                      <a:pt x="584" y="16"/>
                    </a:moveTo>
                    <a:lnTo>
                      <a:pt x="79" y="0"/>
                    </a:lnTo>
                    <a:lnTo>
                      <a:pt x="0" y="16"/>
                    </a:lnTo>
                    <a:lnTo>
                      <a:pt x="395" y="16"/>
                    </a:lnTo>
                    <a:lnTo>
                      <a:pt x="584" y="16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154" name="Freeform 314">
                <a:extLst>
                  <a:ext uri="{FF2B5EF4-FFF2-40B4-BE49-F238E27FC236}">
                    <a16:creationId xmlns:a16="http://schemas.microsoft.com/office/drawing/2014/main" id="{E31A9D46-1C5C-C56A-58F1-6AE263D251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49169" y="2332375"/>
                <a:ext cx="840458" cy="495437"/>
              </a:xfrm>
              <a:custGeom>
                <a:avLst/>
                <a:gdLst>
                  <a:gd name="T0" fmla="*/ 3 w 29"/>
                  <a:gd name="T1" fmla="*/ 17 h 17"/>
                  <a:gd name="T2" fmla="*/ 29 w 29"/>
                  <a:gd name="T3" fmla="*/ 17 h 17"/>
                  <a:gd name="T4" fmla="*/ 25 w 29"/>
                  <a:gd name="T5" fmla="*/ 1 h 17"/>
                  <a:gd name="T6" fmla="*/ 24 w 29"/>
                  <a:gd name="T7" fmla="*/ 0 h 17"/>
                  <a:gd name="T8" fmla="*/ 2 w 29"/>
                  <a:gd name="T9" fmla="*/ 0 h 17"/>
                  <a:gd name="T10" fmla="*/ 0 w 29"/>
                  <a:gd name="T11" fmla="*/ 2 h 17"/>
                  <a:gd name="T12" fmla="*/ 3 w 29"/>
                  <a:gd name="T13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" h="17">
                    <a:moveTo>
                      <a:pt x="3" y="17"/>
                    </a:moveTo>
                    <a:cubicBezTo>
                      <a:pt x="29" y="17"/>
                      <a:pt x="29" y="17"/>
                      <a:pt x="29" y="17"/>
                    </a:cubicBezTo>
                    <a:cubicBezTo>
                      <a:pt x="25" y="1"/>
                      <a:pt x="25" y="1"/>
                      <a:pt x="25" y="1"/>
                    </a:cubicBezTo>
                    <a:cubicBezTo>
                      <a:pt x="25" y="1"/>
                      <a:pt x="25" y="0"/>
                      <a:pt x="24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lnTo>
                      <a:pt x="3" y="17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155" name="Freeform 315">
                <a:extLst>
                  <a:ext uri="{FF2B5EF4-FFF2-40B4-BE49-F238E27FC236}">
                    <a16:creationId xmlns:a16="http://schemas.microsoft.com/office/drawing/2014/main" id="{AED6B862-3D19-B437-325B-A41CF6B3C2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19402" y="2332375"/>
                <a:ext cx="842210" cy="495437"/>
              </a:xfrm>
              <a:custGeom>
                <a:avLst/>
                <a:gdLst>
                  <a:gd name="T0" fmla="*/ 4 w 29"/>
                  <a:gd name="T1" fmla="*/ 17 h 17"/>
                  <a:gd name="T2" fmla="*/ 29 w 29"/>
                  <a:gd name="T3" fmla="*/ 17 h 17"/>
                  <a:gd name="T4" fmla="*/ 26 w 29"/>
                  <a:gd name="T5" fmla="*/ 1 h 17"/>
                  <a:gd name="T6" fmla="*/ 25 w 29"/>
                  <a:gd name="T7" fmla="*/ 0 h 17"/>
                  <a:gd name="T8" fmla="*/ 1 w 29"/>
                  <a:gd name="T9" fmla="*/ 0 h 17"/>
                  <a:gd name="T10" fmla="*/ 0 w 29"/>
                  <a:gd name="T11" fmla="*/ 2 h 17"/>
                  <a:gd name="T12" fmla="*/ 4 w 29"/>
                  <a:gd name="T13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" h="17">
                    <a:moveTo>
                      <a:pt x="4" y="17"/>
                    </a:moveTo>
                    <a:cubicBezTo>
                      <a:pt x="29" y="17"/>
                      <a:pt x="29" y="17"/>
                      <a:pt x="29" y="17"/>
                    </a:cubicBezTo>
                    <a:cubicBezTo>
                      <a:pt x="26" y="1"/>
                      <a:pt x="26" y="1"/>
                      <a:pt x="26" y="1"/>
                    </a:cubicBezTo>
                    <a:cubicBezTo>
                      <a:pt x="26" y="1"/>
                      <a:pt x="25" y="0"/>
                      <a:pt x="25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1"/>
                      <a:pt x="0" y="2"/>
                    </a:cubicBezTo>
                    <a:lnTo>
                      <a:pt x="4" y="17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 dirty="0">
                  <a:latin typeface="+mn-lt"/>
                </a:endParaRPr>
              </a:p>
            </p:txBody>
          </p:sp>
          <p:sp>
            <p:nvSpPr>
              <p:cNvPr id="156" name="Freeform 316">
                <a:extLst>
                  <a:ext uri="{FF2B5EF4-FFF2-40B4-BE49-F238E27FC236}">
                    <a16:creationId xmlns:a16="http://schemas.microsoft.com/office/drawing/2014/main" id="{B49C55DB-9CF3-6C1A-FEA5-33B672003B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13162" y="1458793"/>
                <a:ext cx="521784" cy="815809"/>
              </a:xfrm>
              <a:custGeom>
                <a:avLst/>
                <a:gdLst>
                  <a:gd name="T0" fmla="*/ 0 w 18"/>
                  <a:gd name="T1" fmla="*/ 6 h 28"/>
                  <a:gd name="T2" fmla="*/ 2 w 18"/>
                  <a:gd name="T3" fmla="*/ 8 h 28"/>
                  <a:gd name="T4" fmla="*/ 2 w 18"/>
                  <a:gd name="T5" fmla="*/ 8 h 28"/>
                  <a:gd name="T6" fmla="*/ 7 w 18"/>
                  <a:gd name="T7" fmla="*/ 27 h 28"/>
                  <a:gd name="T8" fmla="*/ 12 w 18"/>
                  <a:gd name="T9" fmla="*/ 27 h 28"/>
                  <a:gd name="T10" fmla="*/ 14 w 18"/>
                  <a:gd name="T11" fmla="*/ 26 h 28"/>
                  <a:gd name="T12" fmla="*/ 14 w 18"/>
                  <a:gd name="T13" fmla="*/ 19 h 28"/>
                  <a:gd name="T14" fmla="*/ 10 w 18"/>
                  <a:gd name="T15" fmla="*/ 0 h 28"/>
                  <a:gd name="T16" fmla="*/ 0 w 18"/>
                  <a:gd name="T17" fmla="*/ 6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8" h="28">
                    <a:moveTo>
                      <a:pt x="0" y="6"/>
                    </a:moveTo>
                    <a:cubicBezTo>
                      <a:pt x="2" y="8"/>
                      <a:pt x="2" y="8"/>
                      <a:pt x="2" y="8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14" y="5"/>
                      <a:pt x="4" y="25"/>
                      <a:pt x="7" y="27"/>
                    </a:cubicBezTo>
                    <a:cubicBezTo>
                      <a:pt x="8" y="28"/>
                      <a:pt x="10" y="28"/>
                      <a:pt x="12" y="27"/>
                    </a:cubicBezTo>
                    <a:cubicBezTo>
                      <a:pt x="13" y="26"/>
                      <a:pt x="14" y="26"/>
                      <a:pt x="14" y="26"/>
                    </a:cubicBezTo>
                    <a:cubicBezTo>
                      <a:pt x="14" y="26"/>
                      <a:pt x="11" y="25"/>
                      <a:pt x="14" y="19"/>
                    </a:cubicBezTo>
                    <a:cubicBezTo>
                      <a:pt x="17" y="13"/>
                      <a:pt x="18" y="1"/>
                      <a:pt x="10" y="0"/>
                    </a:cubicBezTo>
                    <a:cubicBezTo>
                      <a:pt x="5" y="0"/>
                      <a:pt x="0" y="6"/>
                      <a:pt x="0" y="6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157" name="Freeform 317">
                <a:extLst>
                  <a:ext uri="{FF2B5EF4-FFF2-40B4-BE49-F238E27FC236}">
                    <a16:creationId xmlns:a16="http://schemas.microsoft.com/office/drawing/2014/main" id="{EB8364D9-8952-4FF2-0EEF-6B66707793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70944" y="1574337"/>
                <a:ext cx="348439" cy="700265"/>
              </a:xfrm>
              <a:custGeom>
                <a:avLst/>
                <a:gdLst>
                  <a:gd name="T0" fmla="*/ 0 w 12"/>
                  <a:gd name="T1" fmla="*/ 4 h 24"/>
                  <a:gd name="T2" fmla="*/ 0 w 12"/>
                  <a:gd name="T3" fmla="*/ 4 h 24"/>
                  <a:gd name="T4" fmla="*/ 5 w 12"/>
                  <a:gd name="T5" fmla="*/ 23 h 24"/>
                  <a:gd name="T6" fmla="*/ 10 w 12"/>
                  <a:gd name="T7" fmla="*/ 23 h 24"/>
                  <a:gd name="T8" fmla="*/ 9 w 12"/>
                  <a:gd name="T9" fmla="*/ 23 h 24"/>
                  <a:gd name="T10" fmla="*/ 7 w 12"/>
                  <a:gd name="T11" fmla="*/ 15 h 24"/>
                  <a:gd name="T12" fmla="*/ 7 w 12"/>
                  <a:gd name="T13" fmla="*/ 2 h 24"/>
                  <a:gd name="T14" fmla="*/ 0 w 12"/>
                  <a:gd name="T15" fmla="*/ 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" h="24">
                    <a:moveTo>
                      <a:pt x="0" y="4"/>
                    </a:moveTo>
                    <a:cubicBezTo>
                      <a:pt x="0" y="4"/>
                      <a:pt x="0" y="4"/>
                      <a:pt x="0" y="4"/>
                    </a:cubicBezTo>
                    <a:cubicBezTo>
                      <a:pt x="12" y="1"/>
                      <a:pt x="2" y="21"/>
                      <a:pt x="5" y="23"/>
                    </a:cubicBezTo>
                    <a:cubicBezTo>
                      <a:pt x="6" y="24"/>
                      <a:pt x="8" y="24"/>
                      <a:pt x="10" y="23"/>
                    </a:cubicBezTo>
                    <a:cubicBezTo>
                      <a:pt x="9" y="23"/>
                      <a:pt x="9" y="23"/>
                      <a:pt x="9" y="23"/>
                    </a:cubicBezTo>
                    <a:cubicBezTo>
                      <a:pt x="7" y="23"/>
                      <a:pt x="6" y="19"/>
                      <a:pt x="7" y="15"/>
                    </a:cubicBezTo>
                    <a:cubicBezTo>
                      <a:pt x="8" y="11"/>
                      <a:pt x="10" y="5"/>
                      <a:pt x="7" y="2"/>
                    </a:cubicBezTo>
                    <a:cubicBezTo>
                      <a:pt x="5" y="0"/>
                      <a:pt x="2" y="2"/>
                      <a:pt x="0" y="4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158" name="Freeform 318">
                <a:extLst>
                  <a:ext uri="{FF2B5EF4-FFF2-40B4-BE49-F238E27FC236}">
                    <a16:creationId xmlns:a16="http://schemas.microsoft.com/office/drawing/2014/main" id="{46730ED9-CEE7-4468-C699-B4D3A4AC50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84755" y="1574719"/>
                <a:ext cx="172969" cy="145368"/>
              </a:xfrm>
              <a:custGeom>
                <a:avLst/>
                <a:gdLst>
                  <a:gd name="T0" fmla="*/ 115313 w 6"/>
                  <a:gd name="T1" fmla="*/ 145368 h 5"/>
                  <a:gd name="T2" fmla="*/ 144141 w 6"/>
                  <a:gd name="T3" fmla="*/ 87221 h 5"/>
                  <a:gd name="T4" fmla="*/ 28828 w 6"/>
                  <a:gd name="T5" fmla="*/ 58147 h 5"/>
                  <a:gd name="T6" fmla="*/ 115313 w 6"/>
                  <a:gd name="T7" fmla="*/ 145368 h 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6"/>
                  <a:gd name="T13" fmla="*/ 0 h 5"/>
                  <a:gd name="T14" fmla="*/ 6 w 6"/>
                  <a:gd name="T15" fmla="*/ 5 h 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6" h="5">
                    <a:moveTo>
                      <a:pt x="4" y="5"/>
                    </a:moveTo>
                    <a:cubicBezTo>
                      <a:pt x="4" y="5"/>
                      <a:pt x="6" y="4"/>
                      <a:pt x="5" y="3"/>
                    </a:cubicBezTo>
                    <a:cubicBezTo>
                      <a:pt x="4" y="2"/>
                      <a:pt x="2" y="0"/>
                      <a:pt x="1" y="2"/>
                    </a:cubicBezTo>
                    <a:cubicBezTo>
                      <a:pt x="0" y="4"/>
                      <a:pt x="4" y="5"/>
                      <a:pt x="4" y="5"/>
                    </a:cubicBezTo>
                    <a:close/>
                  </a:path>
                </a:pathLst>
              </a:custGeom>
              <a:solidFill>
                <a:srgbClr val="F154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fr-FR" sz="7198"/>
              </a:p>
            </p:txBody>
          </p:sp>
          <p:sp>
            <p:nvSpPr>
              <p:cNvPr id="159" name="Freeform 319">
                <a:extLst>
                  <a:ext uri="{FF2B5EF4-FFF2-40B4-BE49-F238E27FC236}">
                    <a16:creationId xmlns:a16="http://schemas.microsoft.com/office/drawing/2014/main" id="{DA11354F-EA4B-199A-E897-AB29A5F693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61612" y="1663621"/>
                <a:ext cx="406221" cy="581220"/>
              </a:xfrm>
              <a:custGeom>
                <a:avLst/>
                <a:gdLst>
                  <a:gd name="T0" fmla="*/ 8 w 14"/>
                  <a:gd name="T1" fmla="*/ 0 h 20"/>
                  <a:gd name="T2" fmla="*/ 14 w 14"/>
                  <a:gd name="T3" fmla="*/ 20 h 20"/>
                  <a:gd name="T4" fmla="*/ 12 w 14"/>
                  <a:gd name="T5" fmla="*/ 11 h 20"/>
                  <a:gd name="T6" fmla="*/ 8 w 14"/>
                  <a:gd name="T7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" h="20">
                    <a:moveTo>
                      <a:pt x="8" y="0"/>
                    </a:moveTo>
                    <a:cubicBezTo>
                      <a:pt x="8" y="0"/>
                      <a:pt x="0" y="15"/>
                      <a:pt x="14" y="20"/>
                    </a:cubicBezTo>
                    <a:cubicBezTo>
                      <a:pt x="14" y="20"/>
                      <a:pt x="11" y="14"/>
                      <a:pt x="12" y="11"/>
                    </a:cubicBezTo>
                    <a:cubicBezTo>
                      <a:pt x="12" y="11"/>
                      <a:pt x="10" y="3"/>
                      <a:pt x="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160" name="Freeform 320">
                <a:extLst>
                  <a:ext uri="{FF2B5EF4-FFF2-40B4-BE49-F238E27FC236}">
                    <a16:creationId xmlns:a16="http://schemas.microsoft.com/office/drawing/2014/main" id="{57674D5E-5901-1795-24D4-1764903510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64578" y="1692486"/>
                <a:ext cx="377221" cy="552029"/>
              </a:xfrm>
              <a:custGeom>
                <a:avLst/>
                <a:gdLst>
                  <a:gd name="T0" fmla="*/ 377221 w 13"/>
                  <a:gd name="T1" fmla="*/ 174325 h 19"/>
                  <a:gd name="T2" fmla="*/ 348204 w 13"/>
                  <a:gd name="T3" fmla="*/ 435812 h 19"/>
                  <a:gd name="T4" fmla="*/ 174102 w 13"/>
                  <a:gd name="T5" fmla="*/ 552029 h 19"/>
                  <a:gd name="T6" fmla="*/ 29017 w 13"/>
                  <a:gd name="T7" fmla="*/ 377704 h 19"/>
                  <a:gd name="T8" fmla="*/ 29017 w 13"/>
                  <a:gd name="T9" fmla="*/ 145271 h 19"/>
                  <a:gd name="T10" fmla="*/ 58034 w 13"/>
                  <a:gd name="T11" fmla="*/ 0 h 19"/>
                  <a:gd name="T12" fmla="*/ 377221 w 13"/>
                  <a:gd name="T13" fmla="*/ 174325 h 19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3"/>
                  <a:gd name="T22" fmla="*/ 0 h 19"/>
                  <a:gd name="T23" fmla="*/ 13 w 13"/>
                  <a:gd name="T24" fmla="*/ 19 h 19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3" h="19">
                    <a:moveTo>
                      <a:pt x="13" y="6"/>
                    </a:moveTo>
                    <a:cubicBezTo>
                      <a:pt x="13" y="6"/>
                      <a:pt x="13" y="13"/>
                      <a:pt x="12" y="15"/>
                    </a:cubicBezTo>
                    <a:cubicBezTo>
                      <a:pt x="11" y="17"/>
                      <a:pt x="7" y="19"/>
                      <a:pt x="6" y="19"/>
                    </a:cubicBezTo>
                    <a:cubicBezTo>
                      <a:pt x="4" y="19"/>
                      <a:pt x="1" y="15"/>
                      <a:pt x="1" y="13"/>
                    </a:cubicBezTo>
                    <a:cubicBezTo>
                      <a:pt x="0" y="12"/>
                      <a:pt x="0" y="6"/>
                      <a:pt x="1" y="5"/>
                    </a:cubicBezTo>
                    <a:cubicBezTo>
                      <a:pt x="1" y="4"/>
                      <a:pt x="2" y="1"/>
                      <a:pt x="2" y="0"/>
                    </a:cubicBezTo>
                    <a:cubicBezTo>
                      <a:pt x="3" y="0"/>
                      <a:pt x="12" y="1"/>
                      <a:pt x="13" y="6"/>
                    </a:cubicBezTo>
                    <a:close/>
                  </a:path>
                </a:pathLst>
              </a:custGeom>
              <a:solidFill>
                <a:srgbClr val="FFA4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fr-FR" sz="7198"/>
              </a:p>
            </p:txBody>
          </p:sp>
          <p:sp>
            <p:nvSpPr>
              <p:cNvPr id="161" name="Freeform 321">
                <a:extLst>
                  <a:ext uri="{FF2B5EF4-FFF2-40B4-BE49-F238E27FC236}">
                    <a16:creationId xmlns:a16="http://schemas.microsoft.com/office/drawing/2014/main" id="{A216994E-6427-7BFC-847D-45C85B1E12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51062" y="1983221"/>
                <a:ext cx="88325" cy="86485"/>
              </a:xfrm>
              <a:custGeom>
                <a:avLst/>
                <a:gdLst>
                  <a:gd name="T0" fmla="*/ 58883 w 3"/>
                  <a:gd name="T1" fmla="*/ 0 h 3"/>
                  <a:gd name="T2" fmla="*/ 58883 w 3"/>
                  <a:gd name="T3" fmla="*/ 28828 h 3"/>
                  <a:gd name="T4" fmla="*/ 29442 w 3"/>
                  <a:gd name="T5" fmla="*/ 86485 h 3"/>
                  <a:gd name="T6" fmla="*/ 29442 w 3"/>
                  <a:gd name="T7" fmla="*/ 57657 h 3"/>
                  <a:gd name="T8" fmla="*/ 58883 w 3"/>
                  <a:gd name="T9" fmla="*/ 86485 h 3"/>
                  <a:gd name="T10" fmla="*/ 88325 w 3"/>
                  <a:gd name="T11" fmla="*/ 86485 h 3"/>
                  <a:gd name="T12" fmla="*/ 58883 w 3"/>
                  <a:gd name="T13" fmla="*/ 86485 h 3"/>
                  <a:gd name="T14" fmla="*/ 29442 w 3"/>
                  <a:gd name="T15" fmla="*/ 86485 h 3"/>
                  <a:gd name="T16" fmla="*/ 0 w 3"/>
                  <a:gd name="T17" fmla="*/ 86485 h 3"/>
                  <a:gd name="T18" fmla="*/ 0 w 3"/>
                  <a:gd name="T19" fmla="*/ 86485 h 3"/>
                  <a:gd name="T20" fmla="*/ 0 w 3"/>
                  <a:gd name="T21" fmla="*/ 57657 h 3"/>
                  <a:gd name="T22" fmla="*/ 58883 w 3"/>
                  <a:gd name="T23" fmla="*/ 0 h 3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3"/>
                  <a:gd name="T37" fmla="*/ 0 h 3"/>
                  <a:gd name="T38" fmla="*/ 3 w 3"/>
                  <a:gd name="T39" fmla="*/ 3 h 3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3" h="3">
                    <a:moveTo>
                      <a:pt x="2" y="0"/>
                    </a:moveTo>
                    <a:cubicBezTo>
                      <a:pt x="2" y="0"/>
                      <a:pt x="2" y="1"/>
                      <a:pt x="2" y="1"/>
                    </a:cubicBezTo>
                    <a:cubicBezTo>
                      <a:pt x="2" y="2"/>
                      <a:pt x="1" y="2"/>
                      <a:pt x="1" y="3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" y="2"/>
                      <a:pt x="1" y="1"/>
                      <a:pt x="2" y="0"/>
                    </a:cubicBezTo>
                    <a:close/>
                  </a:path>
                </a:pathLst>
              </a:custGeom>
              <a:solidFill>
                <a:srgbClr val="F270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fr-FR" sz="7198"/>
              </a:p>
            </p:txBody>
          </p:sp>
          <p:sp>
            <p:nvSpPr>
              <p:cNvPr id="162" name="Freeform 322">
                <a:extLst>
                  <a:ext uri="{FF2B5EF4-FFF2-40B4-BE49-F238E27FC236}">
                    <a16:creationId xmlns:a16="http://schemas.microsoft.com/office/drawing/2014/main" id="{F011BADD-FC61-B873-92BD-AB2116750B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39387" y="1953779"/>
                <a:ext cx="115927" cy="58883"/>
              </a:xfrm>
              <a:custGeom>
                <a:avLst/>
                <a:gdLst>
                  <a:gd name="T0" fmla="*/ 0 w 4"/>
                  <a:gd name="T1" fmla="*/ 29442 h 2"/>
                  <a:gd name="T2" fmla="*/ 86945 w 4"/>
                  <a:gd name="T3" fmla="*/ 58883 h 2"/>
                  <a:gd name="T4" fmla="*/ 57964 w 4"/>
                  <a:gd name="T5" fmla="*/ 0 h 2"/>
                  <a:gd name="T6" fmla="*/ 0 w 4"/>
                  <a:gd name="T7" fmla="*/ 29442 h 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"/>
                  <a:gd name="T13" fmla="*/ 0 h 2"/>
                  <a:gd name="T14" fmla="*/ 4 w 4"/>
                  <a:gd name="T15" fmla="*/ 2 h 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" h="2">
                    <a:moveTo>
                      <a:pt x="0" y="1"/>
                    </a:moveTo>
                    <a:cubicBezTo>
                      <a:pt x="0" y="2"/>
                      <a:pt x="2" y="2"/>
                      <a:pt x="3" y="2"/>
                    </a:cubicBezTo>
                    <a:cubicBezTo>
                      <a:pt x="4" y="2"/>
                      <a:pt x="3" y="0"/>
                      <a:pt x="2" y="0"/>
                    </a:cubicBezTo>
                    <a:cubicBezTo>
                      <a:pt x="1" y="0"/>
                      <a:pt x="0" y="0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fr-FR" sz="7198"/>
              </a:p>
            </p:txBody>
          </p:sp>
          <p:sp>
            <p:nvSpPr>
              <p:cNvPr id="163" name="Oval 323">
                <a:extLst>
                  <a:ext uri="{FF2B5EF4-FFF2-40B4-BE49-F238E27FC236}">
                    <a16:creationId xmlns:a16="http://schemas.microsoft.com/office/drawing/2014/main" id="{A3251B8C-87E5-44BC-74E1-2E0BF77CA6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66989" y="1953779"/>
                <a:ext cx="52994" cy="57041"/>
              </a:xfrm>
              <a:prstGeom prst="ellipse">
                <a:avLst/>
              </a:prstGeom>
              <a:solidFill>
                <a:srgbClr val="443E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endParaRPr lang="fr-FR" altLang="fr-FR" sz="7198"/>
              </a:p>
            </p:txBody>
          </p:sp>
          <p:sp>
            <p:nvSpPr>
              <p:cNvPr id="164" name="Freeform 324">
                <a:extLst>
                  <a:ext uri="{FF2B5EF4-FFF2-40B4-BE49-F238E27FC236}">
                    <a16:creationId xmlns:a16="http://schemas.microsoft.com/office/drawing/2014/main" id="{1831CC83-1E05-CF9E-AB53-6022A4CEC2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66989" y="1953779"/>
                <a:ext cx="0" cy="29442"/>
              </a:xfrm>
              <a:custGeom>
                <a:avLst/>
                <a:gdLst>
                  <a:gd name="T0" fmla="*/ 0 h 16"/>
                  <a:gd name="T1" fmla="*/ 0 h 16"/>
                  <a:gd name="T2" fmla="*/ 0 h 16"/>
                  <a:gd name="T3" fmla="*/ 29442 h 16"/>
                  <a:gd name="T4" fmla="*/ 0 h 16"/>
                  <a:gd name="T5" fmla="*/ 0 60000 65536"/>
                  <a:gd name="T6" fmla="*/ 0 60000 65536"/>
                  <a:gd name="T7" fmla="*/ 0 60000 65536"/>
                  <a:gd name="T8" fmla="*/ 0 60000 65536"/>
                  <a:gd name="T9" fmla="*/ 0 60000 65536"/>
                  <a:gd name="T10" fmla="*/ 0 h 16"/>
                  <a:gd name="T11" fmla="*/ 16 h 16"/>
                </a:gdLst>
                <a:ahLst/>
                <a:cxnLst>
                  <a:cxn ang="T5">
                    <a:pos x="0" y="T0"/>
                  </a:cxn>
                  <a:cxn ang="T6">
                    <a:pos x="0" y="T1"/>
                  </a:cxn>
                  <a:cxn ang="T7">
                    <a:pos x="0" y="T2"/>
                  </a:cxn>
                  <a:cxn ang="T8">
                    <a:pos x="0" y="T3"/>
                  </a:cxn>
                  <a:cxn ang="T9">
                    <a:pos x="0" y="T4"/>
                  </a:cxn>
                </a:cxnLst>
                <a:rect l="0" t="T10" r="0" b="T11"/>
                <a:pathLst>
                  <a:path h="16">
                    <a:moveTo>
                      <a:pt x="0" y="0"/>
                    </a:moveTo>
                    <a:lnTo>
                      <a:pt x="0" y="0"/>
                    </a:lnTo>
                    <a:lnTo>
                      <a:pt x="0" y="1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fr-FR" sz="7198"/>
              </a:p>
            </p:txBody>
          </p:sp>
          <p:sp>
            <p:nvSpPr>
              <p:cNvPr id="165" name="Freeform 325">
                <a:extLst>
                  <a:ext uri="{FF2B5EF4-FFF2-40B4-BE49-F238E27FC236}">
                    <a16:creationId xmlns:a16="http://schemas.microsoft.com/office/drawing/2014/main" id="{B9AAF7C2-922D-9E8E-EE4A-2397669E15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94020" y="1924338"/>
                <a:ext cx="86485" cy="88325"/>
              </a:xfrm>
              <a:custGeom>
                <a:avLst/>
                <a:gdLst>
                  <a:gd name="T0" fmla="*/ 0 w 3"/>
                  <a:gd name="T1" fmla="*/ 58883 h 3"/>
                  <a:gd name="T2" fmla="*/ 86485 w 3"/>
                  <a:gd name="T3" fmla="*/ 58883 h 3"/>
                  <a:gd name="T4" fmla="*/ 57657 w 3"/>
                  <a:gd name="T5" fmla="*/ 0 h 3"/>
                  <a:gd name="T6" fmla="*/ 0 w 3"/>
                  <a:gd name="T7" fmla="*/ 58883 h 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"/>
                  <a:gd name="T13" fmla="*/ 0 h 3"/>
                  <a:gd name="T14" fmla="*/ 3 w 3"/>
                  <a:gd name="T15" fmla="*/ 3 h 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" h="3">
                    <a:moveTo>
                      <a:pt x="0" y="2"/>
                    </a:moveTo>
                    <a:cubicBezTo>
                      <a:pt x="0" y="2"/>
                      <a:pt x="2" y="3"/>
                      <a:pt x="3" y="2"/>
                    </a:cubicBezTo>
                    <a:cubicBezTo>
                      <a:pt x="3" y="2"/>
                      <a:pt x="3" y="0"/>
                      <a:pt x="2" y="0"/>
                    </a:cubicBezTo>
                    <a:cubicBezTo>
                      <a:pt x="0" y="0"/>
                      <a:pt x="0" y="1"/>
                      <a:pt x="0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fr-FR" sz="7198"/>
              </a:p>
            </p:txBody>
          </p:sp>
          <p:sp>
            <p:nvSpPr>
              <p:cNvPr id="166" name="Freeform 326">
                <a:extLst>
                  <a:ext uri="{FF2B5EF4-FFF2-40B4-BE49-F238E27FC236}">
                    <a16:creationId xmlns:a16="http://schemas.microsoft.com/office/drawing/2014/main" id="{4C3540AF-FE1E-C7EF-0CAB-48E7BB8E8D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23461" y="1953779"/>
                <a:ext cx="57044" cy="29442"/>
              </a:xfrm>
              <a:custGeom>
                <a:avLst/>
                <a:gdLst>
                  <a:gd name="T0" fmla="*/ 28522 w 2"/>
                  <a:gd name="T1" fmla="*/ 0 h 1"/>
                  <a:gd name="T2" fmla="*/ 0 w 2"/>
                  <a:gd name="T3" fmla="*/ 0 h 1"/>
                  <a:gd name="T4" fmla="*/ 0 w 2"/>
                  <a:gd name="T5" fmla="*/ 29442 h 1"/>
                  <a:gd name="T6" fmla="*/ 28522 w 2"/>
                  <a:gd name="T7" fmla="*/ 29442 h 1"/>
                  <a:gd name="T8" fmla="*/ 28522 w 2"/>
                  <a:gd name="T9" fmla="*/ 0 h 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"/>
                  <a:gd name="T16" fmla="*/ 0 h 1"/>
                  <a:gd name="T17" fmla="*/ 2 w 2"/>
                  <a:gd name="T18" fmla="*/ 1 h 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" h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1" y="1"/>
                    </a:cubicBezTo>
                    <a:cubicBezTo>
                      <a:pt x="1" y="1"/>
                      <a:pt x="2" y="1"/>
                      <a:pt x="1" y="0"/>
                    </a:cubicBezTo>
                    <a:close/>
                  </a:path>
                </a:pathLst>
              </a:custGeom>
              <a:solidFill>
                <a:srgbClr val="443E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fr-FR" sz="7198"/>
              </a:p>
            </p:txBody>
          </p:sp>
          <p:sp>
            <p:nvSpPr>
              <p:cNvPr id="167" name="Freeform 327">
                <a:extLst>
                  <a:ext uri="{FF2B5EF4-FFF2-40B4-BE49-F238E27FC236}">
                    <a16:creationId xmlns:a16="http://schemas.microsoft.com/office/drawing/2014/main" id="{250449EA-F0AF-0C6E-E351-EB4460C981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94020" y="1953779"/>
                <a:ext cx="29442" cy="0"/>
              </a:xfrm>
              <a:custGeom>
                <a:avLst/>
                <a:gdLst>
                  <a:gd name="T0" fmla="*/ 29442 w 16"/>
                  <a:gd name="T1" fmla="*/ 29442 w 16"/>
                  <a:gd name="T2" fmla="*/ 0 w 16"/>
                  <a:gd name="T3" fmla="*/ 29442 w 16"/>
                  <a:gd name="T4" fmla="*/ 29442 w 16"/>
                  <a:gd name="T5" fmla="*/ 0 60000 65536"/>
                  <a:gd name="T6" fmla="*/ 0 60000 65536"/>
                  <a:gd name="T7" fmla="*/ 0 60000 65536"/>
                  <a:gd name="T8" fmla="*/ 0 60000 65536"/>
                  <a:gd name="T9" fmla="*/ 0 60000 65536"/>
                  <a:gd name="T10" fmla="*/ 0 w 16"/>
                  <a:gd name="T11" fmla="*/ 16 w 16"/>
                </a:gdLst>
                <a:ahLst/>
                <a:cxnLst>
                  <a:cxn ang="T5">
                    <a:pos x="T0" y="0"/>
                  </a:cxn>
                  <a:cxn ang="T6">
                    <a:pos x="T1" y="0"/>
                  </a:cxn>
                  <a:cxn ang="T7">
                    <a:pos x="T2" y="0"/>
                  </a:cxn>
                  <a:cxn ang="T8">
                    <a:pos x="T3" y="0"/>
                  </a:cxn>
                  <a:cxn ang="T9">
                    <a:pos x="T4" y="0"/>
                  </a:cxn>
                </a:cxnLst>
                <a:rect l="T10" t="0" r="T11" b="0"/>
                <a:pathLst>
                  <a:path w="16">
                    <a:moveTo>
                      <a:pt x="16" y="0"/>
                    </a:moveTo>
                    <a:lnTo>
                      <a:pt x="16" y="0"/>
                    </a:lnTo>
                    <a:lnTo>
                      <a:pt x="0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fr-FR" sz="7198"/>
              </a:p>
            </p:txBody>
          </p:sp>
          <p:sp>
            <p:nvSpPr>
              <p:cNvPr id="168" name="Freeform 328">
                <a:extLst>
                  <a:ext uri="{FF2B5EF4-FFF2-40B4-BE49-F238E27FC236}">
                    <a16:creationId xmlns:a16="http://schemas.microsoft.com/office/drawing/2014/main" id="{8DFDE9CE-7F83-34AD-FABE-4889C9C47A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67833" y="1864947"/>
                <a:ext cx="117313" cy="59523"/>
              </a:xfrm>
              <a:custGeom>
                <a:avLst/>
                <a:gdLst>
                  <a:gd name="T0" fmla="*/ 0 w 4"/>
                  <a:gd name="T1" fmla="*/ 0 h 2"/>
                  <a:gd name="T2" fmla="*/ 0 w 4"/>
                  <a:gd name="T3" fmla="*/ 1 h 2"/>
                  <a:gd name="T4" fmla="*/ 3 w 4"/>
                  <a:gd name="T5" fmla="*/ 2 h 2"/>
                  <a:gd name="T6" fmla="*/ 0 w 4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2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1"/>
                      <a:pt x="3" y="2"/>
                    </a:cubicBezTo>
                    <a:cubicBezTo>
                      <a:pt x="4" y="2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169" name="Freeform 329">
                <a:extLst>
                  <a:ext uri="{FF2B5EF4-FFF2-40B4-BE49-F238E27FC236}">
                    <a16:creationId xmlns:a16="http://schemas.microsoft.com/office/drawing/2014/main" id="{1C13BE70-DB4C-7765-62B0-FF80E76809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64722" y="1864947"/>
                <a:ext cx="115563" cy="59523"/>
              </a:xfrm>
              <a:custGeom>
                <a:avLst/>
                <a:gdLst>
                  <a:gd name="T0" fmla="*/ 4 w 4"/>
                  <a:gd name="T1" fmla="*/ 0 h 2"/>
                  <a:gd name="T2" fmla="*/ 4 w 4"/>
                  <a:gd name="T3" fmla="*/ 1 h 2"/>
                  <a:gd name="T4" fmla="*/ 0 w 4"/>
                  <a:gd name="T5" fmla="*/ 1 h 2"/>
                  <a:gd name="T6" fmla="*/ 4 w 4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2">
                    <a:moveTo>
                      <a:pt x="4" y="0"/>
                    </a:moveTo>
                    <a:cubicBezTo>
                      <a:pt x="4" y="1"/>
                      <a:pt x="4" y="1"/>
                      <a:pt x="4" y="1"/>
                    </a:cubicBezTo>
                    <a:cubicBezTo>
                      <a:pt x="3" y="1"/>
                      <a:pt x="2" y="1"/>
                      <a:pt x="0" y="1"/>
                    </a:cubicBezTo>
                    <a:cubicBezTo>
                      <a:pt x="0" y="2"/>
                      <a:pt x="2" y="0"/>
                      <a:pt x="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170" name="Freeform 330">
                <a:extLst>
                  <a:ext uri="{FF2B5EF4-FFF2-40B4-BE49-F238E27FC236}">
                    <a16:creationId xmlns:a16="http://schemas.microsoft.com/office/drawing/2014/main" id="{25CCC2EA-1956-1BAD-0F02-229E714F93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09945" y="2099146"/>
                <a:ext cx="86485" cy="58883"/>
              </a:xfrm>
              <a:custGeom>
                <a:avLst/>
                <a:gdLst>
                  <a:gd name="T0" fmla="*/ 86485 w 3"/>
                  <a:gd name="T1" fmla="*/ 0 h 2"/>
                  <a:gd name="T2" fmla="*/ 57657 w 3"/>
                  <a:gd name="T3" fmla="*/ 58883 h 2"/>
                  <a:gd name="T4" fmla="*/ 28828 w 3"/>
                  <a:gd name="T5" fmla="*/ 58883 h 2"/>
                  <a:gd name="T6" fmla="*/ 0 w 3"/>
                  <a:gd name="T7" fmla="*/ 58883 h 2"/>
                  <a:gd name="T8" fmla="*/ 28828 w 3"/>
                  <a:gd name="T9" fmla="*/ 29442 h 2"/>
                  <a:gd name="T10" fmla="*/ 86485 w 3"/>
                  <a:gd name="T11" fmla="*/ 0 h 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3"/>
                  <a:gd name="T19" fmla="*/ 0 h 2"/>
                  <a:gd name="T20" fmla="*/ 3 w 3"/>
                  <a:gd name="T21" fmla="*/ 2 h 2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3" h="2">
                    <a:moveTo>
                      <a:pt x="3" y="0"/>
                    </a:moveTo>
                    <a:cubicBezTo>
                      <a:pt x="3" y="1"/>
                      <a:pt x="2" y="1"/>
                      <a:pt x="2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1" y="1"/>
                      <a:pt x="1" y="1"/>
                    </a:cubicBezTo>
                    <a:cubicBezTo>
                      <a:pt x="2" y="1"/>
                      <a:pt x="2" y="1"/>
                      <a:pt x="3" y="0"/>
                    </a:cubicBezTo>
                    <a:close/>
                  </a:path>
                </a:pathLst>
              </a:custGeom>
              <a:solidFill>
                <a:srgbClr val="F270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fr-FR" sz="7198"/>
              </a:p>
            </p:txBody>
          </p:sp>
          <p:sp>
            <p:nvSpPr>
              <p:cNvPr id="171" name="Freeform 331">
                <a:extLst>
                  <a:ext uri="{FF2B5EF4-FFF2-40B4-BE49-F238E27FC236}">
                    <a16:creationId xmlns:a16="http://schemas.microsoft.com/office/drawing/2014/main" id="{C15EB7E8-BA8A-1BDC-9F48-9B8C2240CA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39387" y="2158030"/>
                <a:ext cx="27602" cy="27602"/>
              </a:xfrm>
              <a:custGeom>
                <a:avLst/>
                <a:gdLst>
                  <a:gd name="T0" fmla="*/ 27602 w 15"/>
                  <a:gd name="T1" fmla="*/ 0 h 15"/>
                  <a:gd name="T2" fmla="*/ 27602 w 15"/>
                  <a:gd name="T3" fmla="*/ 27602 h 15"/>
                  <a:gd name="T4" fmla="*/ 0 w 15"/>
                  <a:gd name="T5" fmla="*/ 27602 h 15"/>
                  <a:gd name="T6" fmla="*/ 27602 w 15"/>
                  <a:gd name="T7" fmla="*/ 0 h 15"/>
                  <a:gd name="T8" fmla="*/ 27602 w 15"/>
                  <a:gd name="T9" fmla="*/ 0 h 1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5"/>
                  <a:gd name="T16" fmla="*/ 0 h 15"/>
                  <a:gd name="T17" fmla="*/ 15 w 15"/>
                  <a:gd name="T18" fmla="*/ 15 h 1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5" h="15">
                    <a:moveTo>
                      <a:pt x="15" y="0"/>
                    </a:moveTo>
                    <a:lnTo>
                      <a:pt x="15" y="15"/>
                    </a:lnTo>
                    <a:lnTo>
                      <a:pt x="0" y="15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rgbClr val="F270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fr-FR" sz="7198"/>
              </a:p>
            </p:txBody>
          </p:sp>
          <p:sp>
            <p:nvSpPr>
              <p:cNvPr id="172" name="Freeform 332">
                <a:extLst>
                  <a:ext uri="{FF2B5EF4-FFF2-40B4-BE49-F238E27FC236}">
                    <a16:creationId xmlns:a16="http://schemas.microsoft.com/office/drawing/2014/main" id="{38437F76-5C38-3D91-7B53-62F4E53D52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94020" y="1924338"/>
                <a:ext cx="86485" cy="58883"/>
              </a:xfrm>
              <a:custGeom>
                <a:avLst/>
                <a:gdLst>
                  <a:gd name="T0" fmla="*/ 86485 w 47"/>
                  <a:gd name="T1" fmla="*/ 29442 h 32"/>
                  <a:gd name="T2" fmla="*/ 57043 w 47"/>
                  <a:gd name="T3" fmla="*/ 29442 h 32"/>
                  <a:gd name="T4" fmla="*/ 29442 w 47"/>
                  <a:gd name="T5" fmla="*/ 0 h 32"/>
                  <a:gd name="T6" fmla="*/ 0 w 47"/>
                  <a:gd name="T7" fmla="*/ 29442 h 32"/>
                  <a:gd name="T8" fmla="*/ 0 w 47"/>
                  <a:gd name="T9" fmla="*/ 58883 h 32"/>
                  <a:gd name="T10" fmla="*/ 0 w 47"/>
                  <a:gd name="T11" fmla="*/ 29442 h 32"/>
                  <a:gd name="T12" fmla="*/ 29442 w 47"/>
                  <a:gd name="T13" fmla="*/ 0 h 32"/>
                  <a:gd name="T14" fmla="*/ 57043 w 47"/>
                  <a:gd name="T15" fmla="*/ 0 h 32"/>
                  <a:gd name="T16" fmla="*/ 86485 w 47"/>
                  <a:gd name="T17" fmla="*/ 29442 h 32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47"/>
                  <a:gd name="T28" fmla="*/ 0 h 32"/>
                  <a:gd name="T29" fmla="*/ 47 w 47"/>
                  <a:gd name="T30" fmla="*/ 32 h 32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47" h="32">
                    <a:moveTo>
                      <a:pt x="47" y="16"/>
                    </a:moveTo>
                    <a:lnTo>
                      <a:pt x="31" y="16"/>
                    </a:lnTo>
                    <a:lnTo>
                      <a:pt x="16" y="0"/>
                    </a:lnTo>
                    <a:lnTo>
                      <a:pt x="0" y="16"/>
                    </a:lnTo>
                    <a:lnTo>
                      <a:pt x="0" y="32"/>
                    </a:lnTo>
                    <a:lnTo>
                      <a:pt x="0" y="16"/>
                    </a:lnTo>
                    <a:lnTo>
                      <a:pt x="16" y="0"/>
                    </a:lnTo>
                    <a:lnTo>
                      <a:pt x="31" y="0"/>
                    </a:lnTo>
                    <a:lnTo>
                      <a:pt x="47" y="16"/>
                    </a:lnTo>
                    <a:close/>
                  </a:path>
                </a:pathLst>
              </a:custGeom>
              <a:solidFill>
                <a:srgbClr val="5347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fr-FR" sz="7198"/>
              </a:p>
            </p:txBody>
          </p:sp>
          <p:sp>
            <p:nvSpPr>
              <p:cNvPr id="173" name="Freeform 333">
                <a:extLst>
                  <a:ext uri="{FF2B5EF4-FFF2-40B4-BE49-F238E27FC236}">
                    <a16:creationId xmlns:a16="http://schemas.microsoft.com/office/drawing/2014/main" id="{C1788332-DAD5-3042-97AB-6B4D428A0B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39387" y="1953779"/>
                <a:ext cx="86485" cy="29442"/>
              </a:xfrm>
              <a:custGeom>
                <a:avLst/>
                <a:gdLst>
                  <a:gd name="T0" fmla="*/ 0 w 47"/>
                  <a:gd name="T1" fmla="*/ 0 h 16"/>
                  <a:gd name="T2" fmla="*/ 27602 w 47"/>
                  <a:gd name="T3" fmla="*/ 0 h 16"/>
                  <a:gd name="T4" fmla="*/ 57043 w 47"/>
                  <a:gd name="T5" fmla="*/ 0 h 16"/>
                  <a:gd name="T6" fmla="*/ 86485 w 47"/>
                  <a:gd name="T7" fmla="*/ 0 h 16"/>
                  <a:gd name="T8" fmla="*/ 86485 w 47"/>
                  <a:gd name="T9" fmla="*/ 29442 h 16"/>
                  <a:gd name="T10" fmla="*/ 86485 w 47"/>
                  <a:gd name="T11" fmla="*/ 0 h 16"/>
                  <a:gd name="T12" fmla="*/ 57043 w 47"/>
                  <a:gd name="T13" fmla="*/ 0 h 16"/>
                  <a:gd name="T14" fmla="*/ 27602 w 47"/>
                  <a:gd name="T15" fmla="*/ 0 h 16"/>
                  <a:gd name="T16" fmla="*/ 0 w 47"/>
                  <a:gd name="T17" fmla="*/ 0 h 1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47"/>
                  <a:gd name="T28" fmla="*/ 0 h 16"/>
                  <a:gd name="T29" fmla="*/ 47 w 47"/>
                  <a:gd name="T30" fmla="*/ 16 h 1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47" h="16">
                    <a:moveTo>
                      <a:pt x="0" y="0"/>
                    </a:moveTo>
                    <a:lnTo>
                      <a:pt x="15" y="0"/>
                    </a:lnTo>
                    <a:lnTo>
                      <a:pt x="31" y="0"/>
                    </a:lnTo>
                    <a:lnTo>
                      <a:pt x="47" y="0"/>
                    </a:lnTo>
                    <a:lnTo>
                      <a:pt x="47" y="16"/>
                    </a:lnTo>
                    <a:lnTo>
                      <a:pt x="47" y="0"/>
                    </a:lnTo>
                    <a:lnTo>
                      <a:pt x="31" y="0"/>
                    </a:lnTo>
                    <a:lnTo>
                      <a:pt x="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347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fr-FR" sz="7198"/>
              </a:p>
            </p:txBody>
          </p:sp>
          <p:sp>
            <p:nvSpPr>
              <p:cNvPr id="174" name="Freeform 334">
                <a:extLst>
                  <a:ext uri="{FF2B5EF4-FFF2-40B4-BE49-F238E27FC236}">
                    <a16:creationId xmlns:a16="http://schemas.microsoft.com/office/drawing/2014/main" id="{28A2A291-8F14-6E97-A80E-D23182C0EB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05190" y="1574337"/>
                <a:ext cx="640849" cy="582971"/>
              </a:xfrm>
              <a:custGeom>
                <a:avLst/>
                <a:gdLst>
                  <a:gd name="T0" fmla="*/ 14 w 22"/>
                  <a:gd name="T1" fmla="*/ 9 h 20"/>
                  <a:gd name="T2" fmla="*/ 14 w 22"/>
                  <a:gd name="T3" fmla="*/ 14 h 20"/>
                  <a:gd name="T4" fmla="*/ 14 w 22"/>
                  <a:gd name="T5" fmla="*/ 20 h 20"/>
                  <a:gd name="T6" fmla="*/ 19 w 22"/>
                  <a:gd name="T7" fmla="*/ 6 h 20"/>
                  <a:gd name="T8" fmla="*/ 19 w 22"/>
                  <a:gd name="T9" fmla="*/ 6 h 20"/>
                  <a:gd name="T10" fmla="*/ 16 w 22"/>
                  <a:gd name="T11" fmla="*/ 2 h 20"/>
                  <a:gd name="T12" fmla="*/ 8 w 22"/>
                  <a:gd name="T13" fmla="*/ 2 h 20"/>
                  <a:gd name="T14" fmla="*/ 0 w 22"/>
                  <a:gd name="T15" fmla="*/ 10 h 20"/>
                  <a:gd name="T16" fmla="*/ 14 w 22"/>
                  <a:gd name="T17" fmla="*/ 9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" h="20">
                    <a:moveTo>
                      <a:pt x="14" y="9"/>
                    </a:moveTo>
                    <a:cubicBezTo>
                      <a:pt x="13" y="12"/>
                      <a:pt x="14" y="14"/>
                      <a:pt x="14" y="14"/>
                    </a:cubicBezTo>
                    <a:cubicBezTo>
                      <a:pt x="15" y="14"/>
                      <a:pt x="14" y="20"/>
                      <a:pt x="14" y="20"/>
                    </a:cubicBezTo>
                    <a:cubicBezTo>
                      <a:pt x="14" y="20"/>
                      <a:pt x="22" y="14"/>
                      <a:pt x="19" y="6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8" y="4"/>
                      <a:pt x="17" y="3"/>
                      <a:pt x="16" y="2"/>
                    </a:cubicBezTo>
                    <a:cubicBezTo>
                      <a:pt x="12" y="1"/>
                      <a:pt x="8" y="2"/>
                      <a:pt x="8" y="2"/>
                    </a:cubicBezTo>
                    <a:cubicBezTo>
                      <a:pt x="1" y="0"/>
                      <a:pt x="0" y="10"/>
                      <a:pt x="0" y="10"/>
                    </a:cubicBezTo>
                    <a:cubicBezTo>
                      <a:pt x="6" y="5"/>
                      <a:pt x="14" y="9"/>
                      <a:pt x="14" y="9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175" name="Freeform 335">
                <a:extLst>
                  <a:ext uri="{FF2B5EF4-FFF2-40B4-BE49-F238E27FC236}">
                    <a16:creationId xmlns:a16="http://schemas.microsoft.com/office/drawing/2014/main" id="{86A51614-97A4-72D7-0387-700218AFD9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84755" y="1983221"/>
                <a:ext cx="115927" cy="115927"/>
              </a:xfrm>
              <a:custGeom>
                <a:avLst/>
                <a:gdLst>
                  <a:gd name="T0" fmla="*/ 28982 w 4"/>
                  <a:gd name="T1" fmla="*/ 0 h 4"/>
                  <a:gd name="T2" fmla="*/ 115927 w 4"/>
                  <a:gd name="T3" fmla="*/ 28982 h 4"/>
                  <a:gd name="T4" fmla="*/ 28982 w 4"/>
                  <a:gd name="T5" fmla="*/ 86945 h 4"/>
                  <a:gd name="T6" fmla="*/ 28982 w 4"/>
                  <a:gd name="T7" fmla="*/ 0 h 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"/>
                  <a:gd name="T13" fmla="*/ 0 h 4"/>
                  <a:gd name="T14" fmla="*/ 4 w 4"/>
                  <a:gd name="T15" fmla="*/ 4 h 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" h="4">
                    <a:moveTo>
                      <a:pt x="1" y="0"/>
                    </a:moveTo>
                    <a:cubicBezTo>
                      <a:pt x="2" y="0"/>
                      <a:pt x="3" y="0"/>
                      <a:pt x="4" y="1"/>
                    </a:cubicBezTo>
                    <a:cubicBezTo>
                      <a:pt x="4" y="2"/>
                      <a:pt x="2" y="4"/>
                      <a:pt x="1" y="3"/>
                    </a:cubicBezTo>
                    <a:cubicBezTo>
                      <a:pt x="0" y="2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FFA4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fr-FR" sz="7198"/>
              </a:p>
            </p:txBody>
          </p:sp>
          <p:sp>
            <p:nvSpPr>
              <p:cNvPr id="176" name="Freeform 336">
                <a:extLst>
                  <a:ext uri="{FF2B5EF4-FFF2-40B4-BE49-F238E27FC236}">
                    <a16:creationId xmlns:a16="http://schemas.microsoft.com/office/drawing/2014/main" id="{8D04579E-A5A9-4433-CA78-5640E1D5A9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41798" y="1983221"/>
                <a:ext cx="29442" cy="57044"/>
              </a:xfrm>
              <a:custGeom>
                <a:avLst/>
                <a:gdLst>
                  <a:gd name="T0" fmla="*/ 0 w 1"/>
                  <a:gd name="T1" fmla="*/ 28522 h 2"/>
                  <a:gd name="T2" fmla="*/ 29442 w 1"/>
                  <a:gd name="T3" fmla="*/ 28522 h 2"/>
                  <a:gd name="T4" fmla="*/ 0 w 1"/>
                  <a:gd name="T5" fmla="*/ 57044 h 2"/>
                  <a:gd name="T6" fmla="*/ 0 w 1"/>
                  <a:gd name="T7" fmla="*/ 28522 h 2"/>
                  <a:gd name="T8" fmla="*/ 0 w 1"/>
                  <a:gd name="T9" fmla="*/ 28522 h 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"/>
                  <a:gd name="T16" fmla="*/ 0 h 2"/>
                  <a:gd name="T17" fmla="*/ 1 w 1"/>
                  <a:gd name="T18" fmla="*/ 2 h 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" h="2">
                    <a:moveTo>
                      <a:pt x="0" y="1"/>
                    </a:moveTo>
                    <a:cubicBezTo>
                      <a:pt x="0" y="1"/>
                      <a:pt x="1" y="0"/>
                      <a:pt x="1" y="1"/>
                    </a:cubicBezTo>
                    <a:cubicBezTo>
                      <a:pt x="1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270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fr-FR" sz="7198"/>
              </a:p>
            </p:txBody>
          </p:sp>
          <p:sp>
            <p:nvSpPr>
              <p:cNvPr id="177" name="Freeform 337">
                <a:extLst>
                  <a:ext uri="{FF2B5EF4-FFF2-40B4-BE49-F238E27FC236}">
                    <a16:creationId xmlns:a16="http://schemas.microsoft.com/office/drawing/2014/main" id="{28B685CE-6FB4-EE99-095C-BB2FC3D653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10051" y="2302613"/>
                <a:ext cx="29767" cy="87533"/>
              </a:xfrm>
              <a:custGeom>
                <a:avLst/>
                <a:gdLst>
                  <a:gd name="T0" fmla="*/ 1 w 1"/>
                  <a:gd name="T1" fmla="*/ 0 h 3"/>
                  <a:gd name="T2" fmla="*/ 1 w 1"/>
                  <a:gd name="T3" fmla="*/ 1 h 3"/>
                  <a:gd name="T4" fmla="*/ 0 w 1"/>
                  <a:gd name="T5" fmla="*/ 3 h 3"/>
                  <a:gd name="T6" fmla="*/ 1 w 1"/>
                  <a:gd name="T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3">
                    <a:moveTo>
                      <a:pt x="1" y="0"/>
                    </a:moveTo>
                    <a:cubicBezTo>
                      <a:pt x="1" y="0"/>
                      <a:pt x="1" y="1"/>
                      <a:pt x="1" y="1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1"/>
                      <a:pt x="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178" name="Freeform 338">
                <a:extLst>
                  <a:ext uri="{FF2B5EF4-FFF2-40B4-BE49-F238E27FC236}">
                    <a16:creationId xmlns:a16="http://schemas.microsoft.com/office/drawing/2014/main" id="{18D7E658-F2BE-FB09-1DA0-5F3F7F1748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39818" y="2302613"/>
                <a:ext cx="173344" cy="87533"/>
              </a:xfrm>
              <a:custGeom>
                <a:avLst/>
                <a:gdLst>
                  <a:gd name="T0" fmla="*/ 0 w 6"/>
                  <a:gd name="T1" fmla="*/ 1 h 3"/>
                  <a:gd name="T2" fmla="*/ 0 w 6"/>
                  <a:gd name="T3" fmla="*/ 3 h 3"/>
                  <a:gd name="T4" fmla="*/ 6 w 6"/>
                  <a:gd name="T5" fmla="*/ 0 h 3"/>
                  <a:gd name="T6" fmla="*/ 0 w 6"/>
                  <a:gd name="T7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3">
                    <a:moveTo>
                      <a:pt x="0" y="1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5" y="2"/>
                      <a:pt x="6" y="0"/>
                    </a:cubicBezTo>
                    <a:cubicBezTo>
                      <a:pt x="6" y="0"/>
                      <a:pt x="3" y="1"/>
                      <a:pt x="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</p:grpSp>
        <p:grpSp>
          <p:nvGrpSpPr>
            <p:cNvPr id="19" name="Группа 141">
              <a:extLst>
                <a:ext uri="{FF2B5EF4-FFF2-40B4-BE49-F238E27FC236}">
                  <a16:creationId xmlns:a16="http://schemas.microsoft.com/office/drawing/2014/main" id="{586BFCFC-C785-60CC-891A-1405FE32354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19563" y="2537951"/>
              <a:ext cx="3999458" cy="5697640"/>
              <a:chOff x="3910711" y="1197499"/>
              <a:chExt cx="2206280" cy="3142887"/>
            </a:xfrm>
          </p:grpSpPr>
          <p:sp>
            <p:nvSpPr>
              <p:cNvPr id="27" name="Rectangle 166">
                <a:extLst>
                  <a:ext uri="{FF2B5EF4-FFF2-40B4-BE49-F238E27FC236}">
                    <a16:creationId xmlns:a16="http://schemas.microsoft.com/office/drawing/2014/main" id="{AE61D2E7-6108-688E-8102-DB7606A8B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99606" y="1225100"/>
                <a:ext cx="1841" cy="1840"/>
              </a:xfrm>
              <a:prstGeom prst="rect">
                <a:avLst/>
              </a:prstGeom>
              <a:solidFill>
                <a:srgbClr val="AEB3D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endParaRPr lang="fr-FR" altLang="fr-FR" sz="7198"/>
              </a:p>
            </p:txBody>
          </p:sp>
          <p:sp>
            <p:nvSpPr>
              <p:cNvPr id="28" name="Rectangle 167">
                <a:extLst>
                  <a:ext uri="{FF2B5EF4-FFF2-40B4-BE49-F238E27FC236}">
                    <a16:creationId xmlns:a16="http://schemas.microsoft.com/office/drawing/2014/main" id="{84B6A6C8-D196-FAE2-5E56-DFE351C502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99606" y="1225100"/>
                <a:ext cx="1841" cy="18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endParaRPr lang="fr-FR" altLang="fr-FR" sz="7198"/>
              </a:p>
            </p:txBody>
          </p:sp>
          <p:sp>
            <p:nvSpPr>
              <p:cNvPr id="29" name="Freeform 190">
                <a:extLst>
                  <a:ext uri="{FF2B5EF4-FFF2-40B4-BE49-F238E27FC236}">
                    <a16:creationId xmlns:a16="http://schemas.microsoft.com/office/drawing/2014/main" id="{F27DBC11-9E5F-DD62-4803-483E766294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90342" y="1633601"/>
                <a:ext cx="145368" cy="0"/>
              </a:xfrm>
              <a:custGeom>
                <a:avLst/>
                <a:gdLst>
                  <a:gd name="T0" fmla="*/ 145368 w 5"/>
                  <a:gd name="T1" fmla="*/ 0 w 5"/>
                  <a:gd name="T2" fmla="*/ 87221 w 5"/>
                  <a:gd name="T3" fmla="*/ 145368 w 5"/>
                  <a:gd name="T4" fmla="*/ 145368 w 5"/>
                  <a:gd name="T5" fmla="*/ 0 60000 65536"/>
                  <a:gd name="T6" fmla="*/ 0 60000 65536"/>
                  <a:gd name="T7" fmla="*/ 0 60000 65536"/>
                  <a:gd name="T8" fmla="*/ 0 60000 65536"/>
                  <a:gd name="T9" fmla="*/ 0 60000 65536"/>
                  <a:gd name="T10" fmla="*/ 0 w 5"/>
                  <a:gd name="T11" fmla="*/ 5 w 5"/>
                </a:gdLst>
                <a:ahLst/>
                <a:cxnLst>
                  <a:cxn ang="T5">
                    <a:pos x="T0" y="0"/>
                  </a:cxn>
                  <a:cxn ang="T6">
                    <a:pos x="T1" y="0"/>
                  </a:cxn>
                  <a:cxn ang="T7">
                    <a:pos x="T2" y="0"/>
                  </a:cxn>
                  <a:cxn ang="T8">
                    <a:pos x="T3" y="0"/>
                  </a:cxn>
                  <a:cxn ang="T9">
                    <a:pos x="T4" y="0"/>
                  </a:cxn>
                </a:cxnLst>
                <a:rect l="T10" t="0" r="T11" b="0"/>
                <a:pathLst>
                  <a:path w="5">
                    <a:moveTo>
                      <a:pt x="5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2" y="0"/>
                      <a:pt x="3" y="0"/>
                    </a:cubicBezTo>
                    <a:cubicBezTo>
                      <a:pt x="4" y="0"/>
                      <a:pt x="5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</a:path>
                </a:pathLst>
              </a:custGeom>
              <a:solidFill>
                <a:srgbClr val="AAACD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fr-FR" sz="7198"/>
              </a:p>
            </p:txBody>
          </p:sp>
          <p:sp>
            <p:nvSpPr>
              <p:cNvPr id="30" name="Freeform 197">
                <a:extLst>
                  <a:ext uri="{FF2B5EF4-FFF2-40B4-BE49-F238E27FC236}">
                    <a16:creationId xmlns:a16="http://schemas.microsoft.com/office/drawing/2014/main" id="{6F721953-8251-9306-8519-388F6F297E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87931" y="1633601"/>
                <a:ext cx="86485" cy="0"/>
              </a:xfrm>
              <a:custGeom>
                <a:avLst/>
                <a:gdLst>
                  <a:gd name="T0" fmla="*/ 0 w 3"/>
                  <a:gd name="T1" fmla="*/ 0 w 3"/>
                  <a:gd name="T2" fmla="*/ 28828 w 3"/>
                  <a:gd name="T3" fmla="*/ 86485 w 3"/>
                  <a:gd name="T4" fmla="*/ 86485 w 3"/>
                  <a:gd name="T5" fmla="*/ 0 w 3"/>
                  <a:gd name="T6" fmla="*/ 0 w 3"/>
                  <a:gd name="T7" fmla="*/ 0 60000 6553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w 3"/>
                  <a:gd name="T15" fmla="*/ 3 w 3"/>
                </a:gdLst>
                <a:ahLst/>
                <a:cxnLst>
                  <a:cxn ang="T7">
                    <a:pos x="T0" y="0"/>
                  </a:cxn>
                  <a:cxn ang="T8">
                    <a:pos x="T1" y="0"/>
                  </a:cxn>
                  <a:cxn ang="T9">
                    <a:pos x="T2" y="0"/>
                  </a:cxn>
                  <a:cxn ang="T10">
                    <a:pos x="T3" y="0"/>
                  </a:cxn>
                  <a:cxn ang="T11">
                    <a:pos x="T4" y="0"/>
                  </a:cxn>
                  <a:cxn ang="T12">
                    <a:pos x="T5" y="0"/>
                  </a:cxn>
                  <a:cxn ang="T13">
                    <a:pos x="T6" y="0"/>
                  </a:cxn>
                </a:cxnLst>
                <a:rect l="T14" t="0" r="T15" b="0"/>
                <a:pathLst>
                  <a:path w="3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2" y="0"/>
                      <a:pt x="2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AAACD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fr-FR" sz="7198"/>
              </a:p>
            </p:txBody>
          </p:sp>
          <p:sp>
            <p:nvSpPr>
              <p:cNvPr id="31" name="Freeform 211">
                <a:extLst>
                  <a:ext uri="{FF2B5EF4-FFF2-40B4-BE49-F238E27FC236}">
                    <a16:creationId xmlns:a16="http://schemas.microsoft.com/office/drawing/2014/main" id="{7A53A2C5-1AC8-F4D7-AE61-FFD8CF57B8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66766" y="3323107"/>
                <a:ext cx="204868" cy="1017279"/>
              </a:xfrm>
              <a:custGeom>
                <a:avLst/>
                <a:gdLst>
                  <a:gd name="T0" fmla="*/ 79 w 111"/>
                  <a:gd name="T1" fmla="*/ 553 h 553"/>
                  <a:gd name="T2" fmla="*/ 111 w 111"/>
                  <a:gd name="T3" fmla="*/ 553 h 553"/>
                  <a:gd name="T4" fmla="*/ 32 w 111"/>
                  <a:gd name="T5" fmla="*/ 0 h 553"/>
                  <a:gd name="T6" fmla="*/ 0 w 111"/>
                  <a:gd name="T7" fmla="*/ 0 h 553"/>
                  <a:gd name="T8" fmla="*/ 79 w 111"/>
                  <a:gd name="T9" fmla="*/ 553 h 5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1" h="553">
                    <a:moveTo>
                      <a:pt x="79" y="553"/>
                    </a:moveTo>
                    <a:lnTo>
                      <a:pt x="111" y="553"/>
                    </a:lnTo>
                    <a:lnTo>
                      <a:pt x="32" y="0"/>
                    </a:lnTo>
                    <a:lnTo>
                      <a:pt x="0" y="0"/>
                    </a:lnTo>
                    <a:lnTo>
                      <a:pt x="79" y="553"/>
                    </a:lnTo>
                    <a:close/>
                  </a:path>
                </a:pathLst>
              </a:custGeom>
              <a:solidFill>
                <a:schemeClr val="accent5">
                  <a:lumMod val="90000"/>
                  <a:lumOff val="10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32" name="Freeform 212">
                <a:extLst>
                  <a:ext uri="{FF2B5EF4-FFF2-40B4-BE49-F238E27FC236}">
                    <a16:creationId xmlns:a16="http://schemas.microsoft.com/office/drawing/2014/main" id="{20D8972E-A992-714D-0ED5-510EA35BA6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41845" y="3323107"/>
                <a:ext cx="203118" cy="1017279"/>
              </a:xfrm>
              <a:custGeom>
                <a:avLst/>
                <a:gdLst>
                  <a:gd name="T0" fmla="*/ 31 w 110"/>
                  <a:gd name="T1" fmla="*/ 553 h 553"/>
                  <a:gd name="T2" fmla="*/ 0 w 110"/>
                  <a:gd name="T3" fmla="*/ 553 h 553"/>
                  <a:gd name="T4" fmla="*/ 79 w 110"/>
                  <a:gd name="T5" fmla="*/ 0 h 553"/>
                  <a:gd name="T6" fmla="*/ 110 w 110"/>
                  <a:gd name="T7" fmla="*/ 0 h 553"/>
                  <a:gd name="T8" fmla="*/ 31 w 110"/>
                  <a:gd name="T9" fmla="*/ 553 h 5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" h="553">
                    <a:moveTo>
                      <a:pt x="31" y="553"/>
                    </a:moveTo>
                    <a:lnTo>
                      <a:pt x="0" y="553"/>
                    </a:lnTo>
                    <a:lnTo>
                      <a:pt x="79" y="0"/>
                    </a:lnTo>
                    <a:lnTo>
                      <a:pt x="110" y="0"/>
                    </a:lnTo>
                    <a:lnTo>
                      <a:pt x="31" y="553"/>
                    </a:lnTo>
                    <a:close/>
                  </a:path>
                </a:pathLst>
              </a:custGeom>
              <a:solidFill>
                <a:schemeClr val="accent5">
                  <a:lumMod val="90000"/>
                  <a:lumOff val="10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33" name="Freeform 213">
                <a:extLst>
                  <a:ext uri="{FF2B5EF4-FFF2-40B4-BE49-F238E27FC236}">
                    <a16:creationId xmlns:a16="http://schemas.microsoft.com/office/drawing/2014/main" id="{92B231D9-642E-C846-A201-4CC28B75ED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49831" y="3351121"/>
                <a:ext cx="85800" cy="989265"/>
              </a:xfrm>
              <a:custGeom>
                <a:avLst/>
                <a:gdLst>
                  <a:gd name="T0" fmla="*/ 15 w 47"/>
                  <a:gd name="T1" fmla="*/ 538 h 538"/>
                  <a:gd name="T2" fmla="*/ 47 w 47"/>
                  <a:gd name="T3" fmla="*/ 538 h 538"/>
                  <a:gd name="T4" fmla="*/ 47 w 47"/>
                  <a:gd name="T5" fmla="*/ 0 h 538"/>
                  <a:gd name="T6" fmla="*/ 0 w 47"/>
                  <a:gd name="T7" fmla="*/ 0 h 538"/>
                  <a:gd name="T8" fmla="*/ 15 w 47"/>
                  <a:gd name="T9" fmla="*/ 538 h 5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7" h="538">
                    <a:moveTo>
                      <a:pt x="15" y="538"/>
                    </a:moveTo>
                    <a:lnTo>
                      <a:pt x="47" y="538"/>
                    </a:lnTo>
                    <a:lnTo>
                      <a:pt x="47" y="0"/>
                    </a:lnTo>
                    <a:lnTo>
                      <a:pt x="0" y="0"/>
                    </a:lnTo>
                    <a:lnTo>
                      <a:pt x="15" y="538"/>
                    </a:lnTo>
                    <a:close/>
                  </a:path>
                </a:pathLst>
              </a:custGeom>
              <a:solidFill>
                <a:schemeClr val="accent5">
                  <a:lumMod val="90000"/>
                  <a:lumOff val="10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34" name="Rectangle 214">
                <a:extLst>
                  <a:ext uri="{FF2B5EF4-FFF2-40B4-BE49-F238E27FC236}">
                    <a16:creationId xmlns:a16="http://schemas.microsoft.com/office/drawing/2014/main" id="{C714A489-A24B-643B-DBA9-1817342273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99628" y="4109266"/>
                <a:ext cx="812471" cy="26264"/>
              </a:xfrm>
              <a:prstGeom prst="rect">
                <a:avLst/>
              </a:prstGeom>
              <a:solidFill>
                <a:schemeClr val="accent5">
                  <a:lumMod val="90000"/>
                  <a:lumOff val="10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35" name="Freeform 215">
                <a:extLst>
                  <a:ext uri="{FF2B5EF4-FFF2-40B4-BE49-F238E27FC236}">
                    <a16:creationId xmlns:a16="http://schemas.microsoft.com/office/drawing/2014/main" id="{D844485D-AFC4-01D9-2A89-54C2F9ABBE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41845" y="3293340"/>
                <a:ext cx="929789" cy="231120"/>
              </a:xfrm>
              <a:custGeom>
                <a:avLst/>
                <a:gdLst>
                  <a:gd name="T0" fmla="*/ 30 w 32"/>
                  <a:gd name="T1" fmla="*/ 2 h 8"/>
                  <a:gd name="T2" fmla="*/ 16 w 32"/>
                  <a:gd name="T3" fmla="*/ 0 h 8"/>
                  <a:gd name="T4" fmla="*/ 2 w 32"/>
                  <a:gd name="T5" fmla="*/ 2 h 8"/>
                  <a:gd name="T6" fmla="*/ 0 w 32"/>
                  <a:gd name="T7" fmla="*/ 2 h 8"/>
                  <a:gd name="T8" fmla="*/ 0 w 32"/>
                  <a:gd name="T9" fmla="*/ 4 h 8"/>
                  <a:gd name="T10" fmla="*/ 16 w 32"/>
                  <a:gd name="T11" fmla="*/ 8 h 8"/>
                  <a:gd name="T12" fmla="*/ 32 w 32"/>
                  <a:gd name="T13" fmla="*/ 4 h 8"/>
                  <a:gd name="T14" fmla="*/ 32 w 32"/>
                  <a:gd name="T15" fmla="*/ 2 h 8"/>
                  <a:gd name="T16" fmla="*/ 30 w 32"/>
                  <a:gd name="T17" fmla="*/ 2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" h="8">
                    <a:moveTo>
                      <a:pt x="30" y="2"/>
                    </a:moveTo>
                    <a:cubicBezTo>
                      <a:pt x="28" y="1"/>
                      <a:pt x="22" y="0"/>
                      <a:pt x="16" y="0"/>
                    </a:cubicBezTo>
                    <a:cubicBezTo>
                      <a:pt x="10" y="0"/>
                      <a:pt x="5" y="1"/>
                      <a:pt x="2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6"/>
                      <a:pt x="7" y="8"/>
                      <a:pt x="16" y="8"/>
                    </a:cubicBezTo>
                    <a:cubicBezTo>
                      <a:pt x="25" y="8"/>
                      <a:pt x="32" y="6"/>
                      <a:pt x="32" y="4"/>
                    </a:cubicBezTo>
                    <a:cubicBezTo>
                      <a:pt x="32" y="2"/>
                      <a:pt x="32" y="2"/>
                      <a:pt x="32" y="2"/>
                    </a:cubicBezTo>
                    <a:lnTo>
                      <a:pt x="30" y="2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36" name="Oval 216">
                <a:extLst>
                  <a:ext uri="{FF2B5EF4-FFF2-40B4-BE49-F238E27FC236}">
                    <a16:creationId xmlns:a16="http://schemas.microsoft.com/office/drawing/2014/main" id="{F7B5CAB3-4A71-B959-664A-2BA4941556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41845" y="3233809"/>
                <a:ext cx="929789" cy="234622"/>
              </a:xfrm>
              <a:prstGeom prst="ellipse">
                <a:avLst/>
              </a:prstGeom>
              <a:solidFill>
                <a:schemeClr val="accent6">
                  <a:lumMod val="90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37" name="Freeform 217">
                <a:extLst>
                  <a:ext uri="{FF2B5EF4-FFF2-40B4-BE49-F238E27FC236}">
                    <a16:creationId xmlns:a16="http://schemas.microsoft.com/office/drawing/2014/main" id="{32A0F869-68BD-E8B2-975E-703A9E267F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10711" y="2652507"/>
                <a:ext cx="404484" cy="756394"/>
              </a:xfrm>
              <a:custGeom>
                <a:avLst/>
                <a:gdLst>
                  <a:gd name="T0" fmla="*/ 14 w 14"/>
                  <a:gd name="T1" fmla="*/ 21 h 26"/>
                  <a:gd name="T2" fmla="*/ 11 w 14"/>
                  <a:gd name="T3" fmla="*/ 2 h 26"/>
                  <a:gd name="T4" fmla="*/ 1 w 14"/>
                  <a:gd name="T5" fmla="*/ 4 h 26"/>
                  <a:gd name="T6" fmla="*/ 8 w 14"/>
                  <a:gd name="T7" fmla="*/ 26 h 26"/>
                  <a:gd name="T8" fmla="*/ 14 w 14"/>
                  <a:gd name="T9" fmla="*/ 2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26">
                    <a:moveTo>
                      <a:pt x="14" y="21"/>
                    </a:moveTo>
                    <a:cubicBezTo>
                      <a:pt x="14" y="21"/>
                      <a:pt x="14" y="3"/>
                      <a:pt x="11" y="2"/>
                    </a:cubicBezTo>
                    <a:cubicBezTo>
                      <a:pt x="8" y="1"/>
                      <a:pt x="3" y="0"/>
                      <a:pt x="1" y="4"/>
                    </a:cubicBezTo>
                    <a:cubicBezTo>
                      <a:pt x="0" y="8"/>
                      <a:pt x="8" y="26"/>
                      <a:pt x="8" y="26"/>
                    </a:cubicBezTo>
                    <a:cubicBezTo>
                      <a:pt x="8" y="26"/>
                      <a:pt x="13" y="24"/>
                      <a:pt x="14" y="2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38" name="Freeform 218">
                <a:extLst>
                  <a:ext uri="{FF2B5EF4-FFF2-40B4-BE49-F238E27FC236}">
                    <a16:creationId xmlns:a16="http://schemas.microsoft.com/office/drawing/2014/main" id="{D51B4BFC-063B-03FB-AFC6-587ECCB940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38727" y="2652507"/>
                <a:ext cx="436002" cy="756394"/>
              </a:xfrm>
              <a:custGeom>
                <a:avLst/>
                <a:gdLst>
                  <a:gd name="T0" fmla="*/ 15 w 15"/>
                  <a:gd name="T1" fmla="*/ 21 h 26"/>
                  <a:gd name="T2" fmla="*/ 12 w 15"/>
                  <a:gd name="T3" fmla="*/ 2 h 26"/>
                  <a:gd name="T4" fmla="*/ 2 w 15"/>
                  <a:gd name="T5" fmla="*/ 4 h 26"/>
                  <a:gd name="T6" fmla="*/ 8 w 15"/>
                  <a:gd name="T7" fmla="*/ 25 h 26"/>
                  <a:gd name="T8" fmla="*/ 9 w 15"/>
                  <a:gd name="T9" fmla="*/ 26 h 26"/>
                  <a:gd name="T10" fmla="*/ 15 w 15"/>
                  <a:gd name="T11" fmla="*/ 2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" h="26">
                    <a:moveTo>
                      <a:pt x="15" y="21"/>
                    </a:moveTo>
                    <a:cubicBezTo>
                      <a:pt x="15" y="21"/>
                      <a:pt x="14" y="3"/>
                      <a:pt x="12" y="2"/>
                    </a:cubicBezTo>
                    <a:cubicBezTo>
                      <a:pt x="9" y="0"/>
                      <a:pt x="3" y="0"/>
                      <a:pt x="2" y="4"/>
                    </a:cubicBezTo>
                    <a:cubicBezTo>
                      <a:pt x="0" y="8"/>
                      <a:pt x="8" y="25"/>
                      <a:pt x="8" y="25"/>
                    </a:cubicBezTo>
                    <a:cubicBezTo>
                      <a:pt x="8" y="25"/>
                      <a:pt x="9" y="26"/>
                      <a:pt x="9" y="26"/>
                    </a:cubicBezTo>
                    <a:cubicBezTo>
                      <a:pt x="11" y="25"/>
                      <a:pt x="15" y="23"/>
                      <a:pt x="15" y="21"/>
                    </a:cubicBezTo>
                    <a:close/>
                  </a:path>
                </a:pathLst>
              </a:custGeom>
              <a:solidFill>
                <a:schemeClr val="accent6">
                  <a:lumMod val="90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39" name="Freeform 227">
                <a:extLst>
                  <a:ext uri="{FF2B5EF4-FFF2-40B4-BE49-F238E27FC236}">
                    <a16:creationId xmlns:a16="http://schemas.microsoft.com/office/drawing/2014/main" id="{0BE23381-B32E-206D-D043-9EC3B35CAF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80886" y="2680617"/>
                <a:ext cx="174810" cy="147208"/>
              </a:xfrm>
              <a:custGeom>
                <a:avLst/>
                <a:gdLst>
                  <a:gd name="T0" fmla="*/ 174810 w 6"/>
                  <a:gd name="T1" fmla="*/ 117766 h 5"/>
                  <a:gd name="T2" fmla="*/ 116540 w 6"/>
                  <a:gd name="T3" fmla="*/ 29442 h 5"/>
                  <a:gd name="T4" fmla="*/ 0 w 6"/>
                  <a:gd name="T5" fmla="*/ 0 h 5"/>
                  <a:gd name="T6" fmla="*/ 0 w 6"/>
                  <a:gd name="T7" fmla="*/ 58883 h 5"/>
                  <a:gd name="T8" fmla="*/ 29135 w 6"/>
                  <a:gd name="T9" fmla="*/ 58883 h 5"/>
                  <a:gd name="T10" fmla="*/ 116540 w 6"/>
                  <a:gd name="T11" fmla="*/ 88325 h 5"/>
                  <a:gd name="T12" fmla="*/ 145675 w 6"/>
                  <a:gd name="T13" fmla="*/ 147208 h 5"/>
                  <a:gd name="T14" fmla="*/ 174810 w 6"/>
                  <a:gd name="T15" fmla="*/ 117766 h 5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6"/>
                  <a:gd name="T25" fmla="*/ 0 h 5"/>
                  <a:gd name="T26" fmla="*/ 6 w 6"/>
                  <a:gd name="T27" fmla="*/ 5 h 5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6" h="5">
                    <a:moveTo>
                      <a:pt x="6" y="4"/>
                    </a:moveTo>
                    <a:cubicBezTo>
                      <a:pt x="6" y="3"/>
                      <a:pt x="5" y="1"/>
                      <a:pt x="4" y="1"/>
                    </a:cubicBezTo>
                    <a:cubicBezTo>
                      <a:pt x="3" y="1"/>
                      <a:pt x="1" y="0"/>
                      <a:pt x="0" y="0"/>
                    </a:cubicBezTo>
                    <a:cubicBezTo>
                      <a:pt x="0" y="0"/>
                      <a:pt x="0" y="2"/>
                      <a:pt x="0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2" y="3"/>
                      <a:pt x="3" y="3"/>
                      <a:pt x="4" y="3"/>
                    </a:cubicBezTo>
                    <a:cubicBezTo>
                      <a:pt x="4" y="3"/>
                      <a:pt x="5" y="4"/>
                      <a:pt x="5" y="5"/>
                    </a:cubicBezTo>
                    <a:lnTo>
                      <a:pt x="6" y="4"/>
                    </a:lnTo>
                    <a:close/>
                  </a:path>
                </a:pathLst>
              </a:custGeom>
              <a:solidFill>
                <a:srgbClr val="FFA4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fr-FR" sz="7198"/>
              </a:p>
            </p:txBody>
          </p:sp>
          <p:sp>
            <p:nvSpPr>
              <p:cNvPr id="40" name="Freeform 228">
                <a:extLst>
                  <a:ext uri="{FF2B5EF4-FFF2-40B4-BE49-F238E27FC236}">
                    <a16:creationId xmlns:a16="http://schemas.microsoft.com/office/drawing/2014/main" id="{E5371F59-0C9A-8BEF-A3C0-61E1F5E446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22003" y="2739500"/>
                <a:ext cx="174810" cy="145368"/>
              </a:xfrm>
              <a:custGeom>
                <a:avLst/>
                <a:gdLst>
                  <a:gd name="T0" fmla="*/ 174810 w 6"/>
                  <a:gd name="T1" fmla="*/ 116294 h 5"/>
                  <a:gd name="T2" fmla="*/ 116540 w 6"/>
                  <a:gd name="T3" fmla="*/ 29074 h 5"/>
                  <a:gd name="T4" fmla="*/ 29135 w 6"/>
                  <a:gd name="T5" fmla="*/ 0 h 5"/>
                  <a:gd name="T6" fmla="*/ 0 w 6"/>
                  <a:gd name="T7" fmla="*/ 29074 h 5"/>
                  <a:gd name="T8" fmla="*/ 87405 w 6"/>
                  <a:gd name="T9" fmla="*/ 87221 h 5"/>
                  <a:gd name="T10" fmla="*/ 145675 w 6"/>
                  <a:gd name="T11" fmla="*/ 145368 h 5"/>
                  <a:gd name="T12" fmla="*/ 174810 w 6"/>
                  <a:gd name="T13" fmla="*/ 116294 h 5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6"/>
                  <a:gd name="T22" fmla="*/ 0 h 5"/>
                  <a:gd name="T23" fmla="*/ 6 w 6"/>
                  <a:gd name="T24" fmla="*/ 5 h 5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6" h="5">
                    <a:moveTo>
                      <a:pt x="6" y="4"/>
                    </a:moveTo>
                    <a:cubicBezTo>
                      <a:pt x="6" y="3"/>
                      <a:pt x="5" y="1"/>
                      <a:pt x="4" y="1"/>
                    </a:cubicBezTo>
                    <a:cubicBezTo>
                      <a:pt x="3" y="0"/>
                      <a:pt x="2" y="0"/>
                      <a:pt x="1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1" y="1"/>
                      <a:pt x="2" y="2"/>
                      <a:pt x="3" y="3"/>
                    </a:cubicBezTo>
                    <a:cubicBezTo>
                      <a:pt x="4" y="3"/>
                      <a:pt x="4" y="4"/>
                      <a:pt x="5" y="5"/>
                    </a:cubicBezTo>
                    <a:lnTo>
                      <a:pt x="6" y="4"/>
                    </a:lnTo>
                    <a:close/>
                  </a:path>
                </a:pathLst>
              </a:custGeom>
              <a:solidFill>
                <a:srgbClr val="FFA4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fr-FR" sz="7198"/>
              </a:p>
            </p:txBody>
          </p:sp>
          <p:sp>
            <p:nvSpPr>
              <p:cNvPr id="59" name="Freeform 229">
                <a:extLst>
                  <a:ext uri="{FF2B5EF4-FFF2-40B4-BE49-F238E27FC236}">
                    <a16:creationId xmlns:a16="http://schemas.microsoft.com/office/drawing/2014/main" id="{39B75E2E-7924-0F7C-4D79-6D8396AD82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94402" y="2739500"/>
                <a:ext cx="143528" cy="145368"/>
              </a:xfrm>
              <a:custGeom>
                <a:avLst/>
                <a:gdLst>
                  <a:gd name="T0" fmla="*/ 143528 w 5"/>
                  <a:gd name="T1" fmla="*/ 116294 h 5"/>
                  <a:gd name="T2" fmla="*/ 114822 w 5"/>
                  <a:gd name="T3" fmla="*/ 29074 h 5"/>
                  <a:gd name="T4" fmla="*/ 0 w 5"/>
                  <a:gd name="T5" fmla="*/ 0 h 5"/>
                  <a:gd name="T6" fmla="*/ 0 w 5"/>
                  <a:gd name="T7" fmla="*/ 0 h 5"/>
                  <a:gd name="T8" fmla="*/ 28706 w 5"/>
                  <a:gd name="T9" fmla="*/ 58147 h 5"/>
                  <a:gd name="T10" fmla="*/ 86117 w 5"/>
                  <a:gd name="T11" fmla="*/ 58147 h 5"/>
                  <a:gd name="T12" fmla="*/ 114822 w 5"/>
                  <a:gd name="T13" fmla="*/ 116294 h 5"/>
                  <a:gd name="T14" fmla="*/ 143528 w 5"/>
                  <a:gd name="T15" fmla="*/ 116294 h 5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5"/>
                  <a:gd name="T25" fmla="*/ 0 h 5"/>
                  <a:gd name="T26" fmla="*/ 5 w 5"/>
                  <a:gd name="T27" fmla="*/ 5 h 5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5" h="5">
                    <a:moveTo>
                      <a:pt x="5" y="4"/>
                    </a:moveTo>
                    <a:cubicBezTo>
                      <a:pt x="5" y="3"/>
                      <a:pt x="5" y="1"/>
                      <a:pt x="4" y="1"/>
                    </a:cubicBezTo>
                    <a:cubicBezTo>
                      <a:pt x="3" y="0"/>
                      <a:pt x="1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2"/>
                      <a:pt x="1" y="2"/>
                    </a:cubicBezTo>
                    <a:cubicBezTo>
                      <a:pt x="2" y="3"/>
                      <a:pt x="2" y="2"/>
                      <a:pt x="3" y="2"/>
                    </a:cubicBezTo>
                    <a:cubicBezTo>
                      <a:pt x="4" y="3"/>
                      <a:pt x="4" y="4"/>
                      <a:pt x="4" y="4"/>
                    </a:cubicBezTo>
                    <a:cubicBezTo>
                      <a:pt x="4" y="5"/>
                      <a:pt x="5" y="5"/>
                      <a:pt x="5" y="4"/>
                    </a:cubicBezTo>
                    <a:close/>
                  </a:path>
                </a:pathLst>
              </a:custGeom>
              <a:solidFill>
                <a:srgbClr val="FFA4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fr-FR" sz="7198"/>
              </a:p>
            </p:txBody>
          </p:sp>
          <p:sp>
            <p:nvSpPr>
              <p:cNvPr id="60" name="Freeform 230">
                <a:extLst>
                  <a:ext uri="{FF2B5EF4-FFF2-40B4-BE49-F238E27FC236}">
                    <a16:creationId xmlns:a16="http://schemas.microsoft.com/office/drawing/2014/main" id="{B79D46D7-5328-70D0-432A-3B7624B89F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80886" y="2739500"/>
                <a:ext cx="145368" cy="115927"/>
              </a:xfrm>
              <a:custGeom>
                <a:avLst/>
                <a:gdLst>
                  <a:gd name="T0" fmla="*/ 145368 w 5"/>
                  <a:gd name="T1" fmla="*/ 115927 h 4"/>
                  <a:gd name="T2" fmla="*/ 116294 w 5"/>
                  <a:gd name="T3" fmla="*/ 28982 h 4"/>
                  <a:gd name="T4" fmla="*/ 0 w 5"/>
                  <a:gd name="T5" fmla="*/ 0 h 4"/>
                  <a:gd name="T6" fmla="*/ 0 w 5"/>
                  <a:gd name="T7" fmla="*/ 28982 h 4"/>
                  <a:gd name="T8" fmla="*/ 0 w 5"/>
                  <a:gd name="T9" fmla="*/ 28982 h 4"/>
                  <a:gd name="T10" fmla="*/ 87221 w 5"/>
                  <a:gd name="T11" fmla="*/ 57964 h 4"/>
                  <a:gd name="T12" fmla="*/ 116294 w 5"/>
                  <a:gd name="T13" fmla="*/ 115927 h 4"/>
                  <a:gd name="T14" fmla="*/ 145368 w 5"/>
                  <a:gd name="T15" fmla="*/ 115927 h 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5"/>
                  <a:gd name="T25" fmla="*/ 0 h 4"/>
                  <a:gd name="T26" fmla="*/ 5 w 5"/>
                  <a:gd name="T27" fmla="*/ 4 h 4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5" h="4">
                    <a:moveTo>
                      <a:pt x="5" y="4"/>
                    </a:moveTo>
                    <a:cubicBezTo>
                      <a:pt x="5" y="3"/>
                      <a:pt x="5" y="1"/>
                      <a:pt x="4" y="1"/>
                    </a:cubicBezTo>
                    <a:cubicBezTo>
                      <a:pt x="3" y="0"/>
                      <a:pt x="1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2" y="2"/>
                      <a:pt x="3" y="2"/>
                    </a:cubicBezTo>
                    <a:cubicBezTo>
                      <a:pt x="4" y="2"/>
                      <a:pt x="4" y="4"/>
                      <a:pt x="4" y="4"/>
                    </a:cubicBezTo>
                    <a:lnTo>
                      <a:pt x="5" y="4"/>
                    </a:lnTo>
                    <a:close/>
                  </a:path>
                </a:pathLst>
              </a:custGeom>
              <a:solidFill>
                <a:srgbClr val="FFA4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fr-FR" sz="7198"/>
              </a:p>
            </p:txBody>
          </p:sp>
          <p:sp>
            <p:nvSpPr>
              <p:cNvPr id="61" name="Freeform 231">
                <a:extLst>
                  <a:ext uri="{FF2B5EF4-FFF2-40B4-BE49-F238E27FC236}">
                    <a16:creationId xmlns:a16="http://schemas.microsoft.com/office/drawing/2014/main" id="{5CC386CE-3C8A-7A95-B4A7-9F776AA557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76636" y="2680617"/>
                <a:ext cx="174810" cy="88325"/>
              </a:xfrm>
              <a:custGeom>
                <a:avLst/>
                <a:gdLst>
                  <a:gd name="T0" fmla="*/ 145675 w 6"/>
                  <a:gd name="T1" fmla="*/ 0 h 3"/>
                  <a:gd name="T2" fmla="*/ 0 w 6"/>
                  <a:gd name="T3" fmla="*/ 0 h 3"/>
                  <a:gd name="T4" fmla="*/ 0 w 6"/>
                  <a:gd name="T5" fmla="*/ 88325 h 3"/>
                  <a:gd name="T6" fmla="*/ 116540 w 6"/>
                  <a:gd name="T7" fmla="*/ 88325 h 3"/>
                  <a:gd name="T8" fmla="*/ 116540 w 6"/>
                  <a:gd name="T9" fmla="*/ 88325 h 3"/>
                  <a:gd name="T10" fmla="*/ 145675 w 6"/>
                  <a:gd name="T11" fmla="*/ 0 h 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6"/>
                  <a:gd name="T19" fmla="*/ 0 h 3"/>
                  <a:gd name="T20" fmla="*/ 6 w 6"/>
                  <a:gd name="T21" fmla="*/ 3 h 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6" h="3">
                    <a:moveTo>
                      <a:pt x="5" y="0"/>
                    </a:moveTo>
                    <a:cubicBezTo>
                      <a:pt x="3" y="0"/>
                      <a:pt x="0" y="0"/>
                      <a:pt x="0" y="0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4" y="3"/>
                      <a:pt x="6" y="0"/>
                      <a:pt x="5" y="0"/>
                    </a:cubicBezTo>
                    <a:close/>
                  </a:path>
                </a:pathLst>
              </a:custGeom>
              <a:solidFill>
                <a:srgbClr val="FFA4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fr-FR" sz="7198"/>
              </a:p>
            </p:txBody>
          </p:sp>
          <p:sp>
            <p:nvSpPr>
              <p:cNvPr id="62" name="Freeform 232">
                <a:extLst>
                  <a:ext uri="{FF2B5EF4-FFF2-40B4-BE49-F238E27FC236}">
                    <a16:creationId xmlns:a16="http://schemas.microsoft.com/office/drawing/2014/main" id="{15623812-9A43-FFCB-8D3A-3903C33488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94402" y="2680617"/>
                <a:ext cx="115927" cy="88325"/>
              </a:xfrm>
              <a:custGeom>
                <a:avLst/>
                <a:gdLst>
                  <a:gd name="T0" fmla="*/ 115927 w 4"/>
                  <a:gd name="T1" fmla="*/ 0 h 3"/>
                  <a:gd name="T2" fmla="*/ 28982 w 4"/>
                  <a:gd name="T3" fmla="*/ 0 h 3"/>
                  <a:gd name="T4" fmla="*/ 0 w 4"/>
                  <a:gd name="T5" fmla="*/ 58883 h 3"/>
                  <a:gd name="T6" fmla="*/ 28982 w 4"/>
                  <a:gd name="T7" fmla="*/ 88325 h 3"/>
                  <a:gd name="T8" fmla="*/ 115927 w 4"/>
                  <a:gd name="T9" fmla="*/ 88325 h 3"/>
                  <a:gd name="T10" fmla="*/ 115927 w 4"/>
                  <a:gd name="T11" fmla="*/ 29442 h 3"/>
                  <a:gd name="T12" fmla="*/ 115927 w 4"/>
                  <a:gd name="T13" fmla="*/ 0 h 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4"/>
                  <a:gd name="T22" fmla="*/ 0 h 3"/>
                  <a:gd name="T23" fmla="*/ 4 w 4"/>
                  <a:gd name="T24" fmla="*/ 3 h 3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4" h="3">
                    <a:moveTo>
                      <a:pt x="4" y="0"/>
                    </a:moveTo>
                    <a:cubicBezTo>
                      <a:pt x="4" y="0"/>
                      <a:pt x="2" y="0"/>
                      <a:pt x="1" y="0"/>
                    </a:cubicBezTo>
                    <a:cubicBezTo>
                      <a:pt x="0" y="0"/>
                      <a:pt x="0" y="2"/>
                      <a:pt x="0" y="2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4" y="1"/>
                      <a:pt x="4" y="1"/>
                      <a:pt x="4" y="1"/>
                    </a:cubicBez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FFA4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fr-FR" sz="7198"/>
              </a:p>
            </p:txBody>
          </p:sp>
          <p:sp>
            <p:nvSpPr>
              <p:cNvPr id="63" name="Freeform 233">
                <a:extLst>
                  <a:ext uri="{FF2B5EF4-FFF2-40B4-BE49-F238E27FC236}">
                    <a16:creationId xmlns:a16="http://schemas.microsoft.com/office/drawing/2014/main" id="{2D31A8AA-CE0E-6FE6-14D4-81B8564DA7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10328" y="2768942"/>
                <a:ext cx="57044" cy="115927"/>
              </a:xfrm>
              <a:custGeom>
                <a:avLst/>
                <a:gdLst>
                  <a:gd name="T0" fmla="*/ 28522 w 2"/>
                  <a:gd name="T1" fmla="*/ 57964 h 4"/>
                  <a:gd name="T2" fmla="*/ 0 w 2"/>
                  <a:gd name="T3" fmla="*/ 0 h 4"/>
                  <a:gd name="T4" fmla="*/ 57044 w 2"/>
                  <a:gd name="T5" fmla="*/ 57964 h 4"/>
                  <a:gd name="T6" fmla="*/ 57044 w 2"/>
                  <a:gd name="T7" fmla="*/ 115927 h 4"/>
                  <a:gd name="T8" fmla="*/ 28522 w 2"/>
                  <a:gd name="T9" fmla="*/ 86945 h 4"/>
                  <a:gd name="T10" fmla="*/ 28522 w 2"/>
                  <a:gd name="T11" fmla="*/ 57964 h 4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"/>
                  <a:gd name="T19" fmla="*/ 0 h 4"/>
                  <a:gd name="T20" fmla="*/ 2 w 2"/>
                  <a:gd name="T21" fmla="*/ 4 h 4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" h="4">
                    <a:moveTo>
                      <a:pt x="1" y="2"/>
                    </a:moveTo>
                    <a:cubicBezTo>
                      <a:pt x="1" y="2"/>
                      <a:pt x="1" y="0"/>
                      <a:pt x="0" y="0"/>
                    </a:cubicBezTo>
                    <a:cubicBezTo>
                      <a:pt x="0" y="0"/>
                      <a:pt x="2" y="1"/>
                      <a:pt x="2" y="2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2" y="4"/>
                      <a:pt x="2" y="4"/>
                      <a:pt x="1" y="3"/>
                    </a:cubicBezTo>
                    <a:cubicBezTo>
                      <a:pt x="1" y="2"/>
                      <a:pt x="1" y="2"/>
                      <a:pt x="1" y="2"/>
                    </a:cubicBezTo>
                    <a:close/>
                  </a:path>
                </a:pathLst>
              </a:custGeom>
              <a:solidFill>
                <a:srgbClr val="F270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fr-FR" sz="7198"/>
              </a:p>
            </p:txBody>
          </p:sp>
          <p:sp>
            <p:nvSpPr>
              <p:cNvPr id="64" name="Freeform 234">
                <a:extLst>
                  <a:ext uri="{FF2B5EF4-FFF2-40B4-BE49-F238E27FC236}">
                    <a16:creationId xmlns:a16="http://schemas.microsoft.com/office/drawing/2014/main" id="{76DB983D-9D61-FE4D-AD7C-2FC3557517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37930" y="2739500"/>
                <a:ext cx="88325" cy="88325"/>
              </a:xfrm>
              <a:custGeom>
                <a:avLst/>
                <a:gdLst>
                  <a:gd name="T0" fmla="*/ 88325 w 3"/>
                  <a:gd name="T1" fmla="*/ 58883 h 3"/>
                  <a:gd name="T2" fmla="*/ 58883 w 3"/>
                  <a:gd name="T3" fmla="*/ 29442 h 3"/>
                  <a:gd name="T4" fmla="*/ 0 w 3"/>
                  <a:gd name="T5" fmla="*/ 0 h 3"/>
                  <a:gd name="T6" fmla="*/ 58883 w 3"/>
                  <a:gd name="T7" fmla="*/ 0 h 3"/>
                  <a:gd name="T8" fmla="*/ 88325 w 3"/>
                  <a:gd name="T9" fmla="*/ 88325 h 3"/>
                  <a:gd name="T10" fmla="*/ 88325 w 3"/>
                  <a:gd name="T11" fmla="*/ 58883 h 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3"/>
                  <a:gd name="T19" fmla="*/ 0 h 3"/>
                  <a:gd name="T20" fmla="*/ 3 w 3"/>
                  <a:gd name="T21" fmla="*/ 3 h 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3" h="3">
                    <a:moveTo>
                      <a:pt x="3" y="2"/>
                    </a:moveTo>
                    <a:cubicBezTo>
                      <a:pt x="3" y="2"/>
                      <a:pt x="2" y="1"/>
                      <a:pt x="2" y="1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2" y="0"/>
                      <a:pt x="2" y="0"/>
                    </a:cubicBezTo>
                    <a:cubicBezTo>
                      <a:pt x="3" y="1"/>
                      <a:pt x="3" y="3"/>
                      <a:pt x="3" y="3"/>
                    </a:cubicBezTo>
                    <a:lnTo>
                      <a:pt x="3" y="2"/>
                    </a:lnTo>
                    <a:close/>
                  </a:path>
                </a:pathLst>
              </a:custGeom>
              <a:solidFill>
                <a:srgbClr val="F270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fr-FR" sz="7198"/>
              </a:p>
            </p:txBody>
          </p:sp>
          <p:sp>
            <p:nvSpPr>
              <p:cNvPr id="65" name="Freeform 235">
                <a:extLst>
                  <a:ext uri="{FF2B5EF4-FFF2-40B4-BE49-F238E27FC236}">
                    <a16:creationId xmlns:a16="http://schemas.microsoft.com/office/drawing/2014/main" id="{0773798E-E827-C65B-D3DE-294A710465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55887" y="2594133"/>
                <a:ext cx="724999" cy="261294"/>
              </a:xfrm>
              <a:custGeom>
                <a:avLst/>
                <a:gdLst>
                  <a:gd name="T0" fmla="*/ 724999 w 25"/>
                  <a:gd name="T1" fmla="*/ 203229 h 9"/>
                  <a:gd name="T2" fmla="*/ 724999 w 25"/>
                  <a:gd name="T3" fmla="*/ 58065 h 9"/>
                  <a:gd name="T4" fmla="*/ 116000 w 25"/>
                  <a:gd name="T5" fmla="*/ 0 h 9"/>
                  <a:gd name="T6" fmla="*/ 174000 w 25"/>
                  <a:gd name="T7" fmla="*/ 261294 h 9"/>
                  <a:gd name="T8" fmla="*/ 724999 w 25"/>
                  <a:gd name="T9" fmla="*/ 203229 h 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"/>
                  <a:gd name="T16" fmla="*/ 0 h 9"/>
                  <a:gd name="T17" fmla="*/ 25 w 25"/>
                  <a:gd name="T18" fmla="*/ 9 h 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" h="9">
                    <a:moveTo>
                      <a:pt x="25" y="7"/>
                    </a:moveTo>
                    <a:cubicBezTo>
                      <a:pt x="25" y="2"/>
                      <a:pt x="25" y="2"/>
                      <a:pt x="25" y="2"/>
                    </a:cubicBezTo>
                    <a:cubicBezTo>
                      <a:pt x="25" y="2"/>
                      <a:pt x="5" y="0"/>
                      <a:pt x="4" y="0"/>
                    </a:cubicBezTo>
                    <a:cubicBezTo>
                      <a:pt x="2" y="1"/>
                      <a:pt x="0" y="9"/>
                      <a:pt x="6" y="9"/>
                    </a:cubicBezTo>
                    <a:cubicBezTo>
                      <a:pt x="13" y="8"/>
                      <a:pt x="25" y="7"/>
                      <a:pt x="25" y="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fr-FR" sz="7198"/>
              </a:p>
            </p:txBody>
          </p:sp>
          <p:sp>
            <p:nvSpPr>
              <p:cNvPr id="66" name="Freeform 236">
                <a:extLst>
                  <a:ext uri="{FF2B5EF4-FFF2-40B4-BE49-F238E27FC236}">
                    <a16:creationId xmlns:a16="http://schemas.microsoft.com/office/drawing/2014/main" id="{C4EDC59B-4921-F0B0-E0B3-F83157DFA8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51637" y="1983221"/>
                <a:ext cx="465546" cy="815163"/>
              </a:xfrm>
              <a:custGeom>
                <a:avLst/>
                <a:gdLst>
                  <a:gd name="T0" fmla="*/ 465546 w 16"/>
                  <a:gd name="T1" fmla="*/ 727824 h 28"/>
                  <a:gd name="T2" fmla="*/ 349159 w 16"/>
                  <a:gd name="T3" fmla="*/ 815163 h 28"/>
                  <a:gd name="T4" fmla="*/ 320063 w 16"/>
                  <a:gd name="T5" fmla="*/ 815163 h 28"/>
                  <a:gd name="T6" fmla="*/ 29097 w 16"/>
                  <a:gd name="T7" fmla="*/ 320243 h 28"/>
                  <a:gd name="T8" fmla="*/ 87290 w 16"/>
                  <a:gd name="T9" fmla="*/ 29113 h 28"/>
                  <a:gd name="T10" fmla="*/ 378256 w 16"/>
                  <a:gd name="T11" fmla="*/ 524033 h 28"/>
                  <a:gd name="T12" fmla="*/ 465546 w 16"/>
                  <a:gd name="T13" fmla="*/ 727824 h 2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6"/>
                  <a:gd name="T22" fmla="*/ 0 h 28"/>
                  <a:gd name="T23" fmla="*/ 16 w 16"/>
                  <a:gd name="T24" fmla="*/ 28 h 28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6" h="28">
                    <a:moveTo>
                      <a:pt x="16" y="25"/>
                    </a:moveTo>
                    <a:cubicBezTo>
                      <a:pt x="15" y="27"/>
                      <a:pt x="14" y="28"/>
                      <a:pt x="12" y="28"/>
                    </a:cubicBezTo>
                    <a:cubicBezTo>
                      <a:pt x="12" y="28"/>
                      <a:pt x="12" y="28"/>
                      <a:pt x="11" y="28"/>
                    </a:cubicBezTo>
                    <a:cubicBezTo>
                      <a:pt x="8" y="27"/>
                      <a:pt x="4" y="19"/>
                      <a:pt x="1" y="11"/>
                    </a:cubicBezTo>
                    <a:cubicBezTo>
                      <a:pt x="0" y="7"/>
                      <a:pt x="1" y="0"/>
                      <a:pt x="3" y="1"/>
                    </a:cubicBezTo>
                    <a:cubicBezTo>
                      <a:pt x="5" y="2"/>
                      <a:pt x="10" y="14"/>
                      <a:pt x="13" y="18"/>
                    </a:cubicBezTo>
                    <a:cubicBezTo>
                      <a:pt x="15" y="21"/>
                      <a:pt x="16" y="24"/>
                      <a:pt x="16" y="2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fr-FR" sz="7198"/>
              </a:p>
            </p:txBody>
          </p:sp>
          <p:sp>
            <p:nvSpPr>
              <p:cNvPr id="67" name="Freeform 237">
                <a:extLst>
                  <a:ext uri="{FF2B5EF4-FFF2-40B4-BE49-F238E27FC236}">
                    <a16:creationId xmlns:a16="http://schemas.microsoft.com/office/drawing/2014/main" id="{5CB6736E-B2CB-DBBA-2EF7-2C84A96FA7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51199" y="1983658"/>
                <a:ext cx="553321" cy="871954"/>
              </a:xfrm>
              <a:custGeom>
                <a:avLst/>
                <a:gdLst>
                  <a:gd name="T0" fmla="*/ 18 w 19"/>
                  <a:gd name="T1" fmla="*/ 27 h 30"/>
                  <a:gd name="T2" fmla="*/ 12 w 19"/>
                  <a:gd name="T3" fmla="*/ 29 h 30"/>
                  <a:gd name="T4" fmla="*/ 1 w 19"/>
                  <a:gd name="T5" fmla="*/ 11 h 30"/>
                  <a:gd name="T6" fmla="*/ 2 w 19"/>
                  <a:gd name="T7" fmla="*/ 1 h 30"/>
                  <a:gd name="T8" fmla="*/ 2 w 19"/>
                  <a:gd name="T9" fmla="*/ 0 h 30"/>
                  <a:gd name="T10" fmla="*/ 3 w 19"/>
                  <a:gd name="T11" fmla="*/ 1 h 30"/>
                  <a:gd name="T12" fmla="*/ 4 w 19"/>
                  <a:gd name="T13" fmla="*/ 3 h 30"/>
                  <a:gd name="T14" fmla="*/ 8 w 19"/>
                  <a:gd name="T15" fmla="*/ 21 h 30"/>
                  <a:gd name="T16" fmla="*/ 18 w 19"/>
                  <a:gd name="T17" fmla="*/ 27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" h="30">
                    <a:moveTo>
                      <a:pt x="18" y="27"/>
                    </a:moveTo>
                    <a:cubicBezTo>
                      <a:pt x="18" y="28"/>
                      <a:pt x="12" y="30"/>
                      <a:pt x="12" y="29"/>
                    </a:cubicBezTo>
                    <a:cubicBezTo>
                      <a:pt x="9" y="29"/>
                      <a:pt x="4" y="19"/>
                      <a:pt x="1" y="11"/>
                    </a:cubicBezTo>
                    <a:cubicBezTo>
                      <a:pt x="0" y="7"/>
                      <a:pt x="1" y="2"/>
                      <a:pt x="2" y="1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1"/>
                      <a:pt x="4" y="2"/>
                      <a:pt x="4" y="3"/>
                    </a:cubicBezTo>
                    <a:cubicBezTo>
                      <a:pt x="6" y="7"/>
                      <a:pt x="6" y="16"/>
                      <a:pt x="8" y="21"/>
                    </a:cubicBezTo>
                    <a:cubicBezTo>
                      <a:pt x="12" y="27"/>
                      <a:pt x="19" y="27"/>
                      <a:pt x="18" y="27"/>
                    </a:cubicBez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68" name="Oval 238">
                <a:extLst>
                  <a:ext uri="{FF2B5EF4-FFF2-40B4-BE49-F238E27FC236}">
                    <a16:creationId xmlns:a16="http://schemas.microsoft.com/office/drawing/2014/main" id="{DAF0840C-4F60-613B-C802-F4A7819A5A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97004" y="4310943"/>
                <a:ext cx="290736" cy="29442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endParaRPr lang="fr-FR" altLang="fr-FR" sz="7198"/>
              </a:p>
            </p:txBody>
          </p:sp>
          <p:sp>
            <p:nvSpPr>
              <p:cNvPr id="69" name="Freeform 239">
                <a:extLst>
                  <a:ext uri="{FF2B5EF4-FFF2-40B4-BE49-F238E27FC236}">
                    <a16:creationId xmlns:a16="http://schemas.microsoft.com/office/drawing/2014/main" id="{80E64121-9411-182B-3AB3-DC6BCFAD52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26446" y="4165576"/>
                <a:ext cx="231853" cy="174810"/>
              </a:xfrm>
              <a:custGeom>
                <a:avLst/>
                <a:gdLst>
                  <a:gd name="T0" fmla="*/ 0 w 8"/>
                  <a:gd name="T1" fmla="*/ 145675 h 6"/>
                  <a:gd name="T2" fmla="*/ 0 w 8"/>
                  <a:gd name="T3" fmla="*/ 174810 h 6"/>
                  <a:gd name="T4" fmla="*/ 231853 w 8"/>
                  <a:gd name="T5" fmla="*/ 174810 h 6"/>
                  <a:gd name="T6" fmla="*/ 86945 w 8"/>
                  <a:gd name="T7" fmla="*/ 87405 h 6"/>
                  <a:gd name="T8" fmla="*/ 86945 w 8"/>
                  <a:gd name="T9" fmla="*/ 0 h 6"/>
                  <a:gd name="T10" fmla="*/ 28982 w 8"/>
                  <a:gd name="T11" fmla="*/ 0 h 6"/>
                  <a:gd name="T12" fmla="*/ 0 w 8"/>
                  <a:gd name="T13" fmla="*/ 145675 h 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8"/>
                  <a:gd name="T22" fmla="*/ 0 h 6"/>
                  <a:gd name="T23" fmla="*/ 8 w 8"/>
                  <a:gd name="T24" fmla="*/ 6 h 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8" h="6">
                    <a:moveTo>
                      <a:pt x="0" y="5"/>
                    </a:moveTo>
                    <a:cubicBezTo>
                      <a:pt x="0" y="6"/>
                      <a:pt x="0" y="6"/>
                      <a:pt x="0" y="6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6"/>
                      <a:pt x="6" y="3"/>
                      <a:pt x="3" y="3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2" y="1"/>
                      <a:pt x="1" y="1"/>
                      <a:pt x="1" y="0"/>
                    </a:cubicBez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FFA4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fr-FR" sz="7198"/>
              </a:p>
            </p:txBody>
          </p:sp>
          <p:sp>
            <p:nvSpPr>
              <p:cNvPr id="70" name="Freeform 240">
                <a:extLst>
                  <a:ext uri="{FF2B5EF4-FFF2-40B4-BE49-F238E27FC236}">
                    <a16:creationId xmlns:a16="http://schemas.microsoft.com/office/drawing/2014/main" id="{ACEF34A0-8630-46F4-7B14-3683D4842D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42373" y="4224459"/>
                <a:ext cx="145368" cy="115927"/>
              </a:xfrm>
              <a:custGeom>
                <a:avLst/>
                <a:gdLst>
                  <a:gd name="T0" fmla="*/ 29074 w 5"/>
                  <a:gd name="T1" fmla="*/ 28982 h 4"/>
                  <a:gd name="T2" fmla="*/ 29074 w 5"/>
                  <a:gd name="T3" fmla="*/ 115927 h 4"/>
                  <a:gd name="T4" fmla="*/ 145368 w 5"/>
                  <a:gd name="T5" fmla="*/ 115927 h 4"/>
                  <a:gd name="T6" fmla="*/ 29074 w 5"/>
                  <a:gd name="T7" fmla="*/ 28982 h 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5"/>
                  <a:gd name="T13" fmla="*/ 0 h 4"/>
                  <a:gd name="T14" fmla="*/ 5 w 5"/>
                  <a:gd name="T15" fmla="*/ 4 h 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5" h="4">
                    <a:moveTo>
                      <a:pt x="1" y="1"/>
                    </a:moveTo>
                    <a:cubicBezTo>
                      <a:pt x="1" y="1"/>
                      <a:pt x="0" y="2"/>
                      <a:pt x="1" y="4"/>
                    </a:cubicBezTo>
                    <a:cubicBezTo>
                      <a:pt x="1" y="4"/>
                      <a:pt x="4" y="4"/>
                      <a:pt x="5" y="4"/>
                    </a:cubicBezTo>
                    <a:cubicBezTo>
                      <a:pt x="5" y="3"/>
                      <a:pt x="5" y="0"/>
                      <a:pt x="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fr-FR" sz="7198"/>
              </a:p>
            </p:txBody>
          </p:sp>
          <p:sp>
            <p:nvSpPr>
              <p:cNvPr id="71" name="Oval 241">
                <a:extLst>
                  <a:ext uri="{FF2B5EF4-FFF2-40B4-BE49-F238E27FC236}">
                    <a16:creationId xmlns:a16="http://schemas.microsoft.com/office/drawing/2014/main" id="{C319F203-5364-D186-A117-428A0E4605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33108" y="4310943"/>
                <a:ext cx="288896" cy="29442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endParaRPr lang="fr-FR" altLang="fr-FR" sz="7198"/>
              </a:p>
            </p:txBody>
          </p:sp>
          <p:sp>
            <p:nvSpPr>
              <p:cNvPr id="72" name="Freeform 242">
                <a:extLst>
                  <a:ext uri="{FF2B5EF4-FFF2-40B4-BE49-F238E27FC236}">
                    <a16:creationId xmlns:a16="http://schemas.microsoft.com/office/drawing/2014/main" id="{49BC3458-A046-AD4E-AC82-123D88D62C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60709" y="4165576"/>
                <a:ext cx="261294" cy="174810"/>
              </a:xfrm>
              <a:custGeom>
                <a:avLst/>
                <a:gdLst>
                  <a:gd name="T0" fmla="*/ 29033 w 9"/>
                  <a:gd name="T1" fmla="*/ 87405 h 6"/>
                  <a:gd name="T2" fmla="*/ 0 w 9"/>
                  <a:gd name="T3" fmla="*/ 145675 h 6"/>
                  <a:gd name="T4" fmla="*/ 29033 w 9"/>
                  <a:gd name="T5" fmla="*/ 174810 h 6"/>
                  <a:gd name="T6" fmla="*/ 261294 w 9"/>
                  <a:gd name="T7" fmla="*/ 174810 h 6"/>
                  <a:gd name="T8" fmla="*/ 87098 w 9"/>
                  <a:gd name="T9" fmla="*/ 87405 h 6"/>
                  <a:gd name="T10" fmla="*/ 58065 w 9"/>
                  <a:gd name="T11" fmla="*/ 0 h 6"/>
                  <a:gd name="T12" fmla="*/ 0 w 9"/>
                  <a:gd name="T13" fmla="*/ 0 h 6"/>
                  <a:gd name="T14" fmla="*/ 29033 w 9"/>
                  <a:gd name="T15" fmla="*/ 87405 h 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9"/>
                  <a:gd name="T25" fmla="*/ 0 h 6"/>
                  <a:gd name="T26" fmla="*/ 9 w 9"/>
                  <a:gd name="T27" fmla="*/ 6 h 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9" h="6">
                    <a:moveTo>
                      <a:pt x="1" y="3"/>
                    </a:moveTo>
                    <a:cubicBezTo>
                      <a:pt x="0" y="5"/>
                      <a:pt x="0" y="5"/>
                      <a:pt x="0" y="5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9" y="6"/>
                      <a:pt x="6" y="3"/>
                      <a:pt x="3" y="3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1"/>
                      <a:pt x="1" y="1"/>
                      <a:pt x="0" y="0"/>
                    </a:cubicBezTo>
                    <a:lnTo>
                      <a:pt x="1" y="3"/>
                    </a:lnTo>
                    <a:close/>
                  </a:path>
                </a:pathLst>
              </a:custGeom>
              <a:solidFill>
                <a:srgbClr val="FFA4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fr-FR" sz="7198"/>
              </a:p>
            </p:txBody>
          </p:sp>
          <p:sp>
            <p:nvSpPr>
              <p:cNvPr id="73" name="Freeform 243">
                <a:extLst>
                  <a:ext uri="{FF2B5EF4-FFF2-40B4-BE49-F238E27FC236}">
                    <a16:creationId xmlns:a16="http://schemas.microsoft.com/office/drawing/2014/main" id="{F81FF1D1-AB8C-A961-2436-1038361409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76636" y="4224459"/>
                <a:ext cx="174810" cy="115927"/>
              </a:xfrm>
              <a:custGeom>
                <a:avLst/>
                <a:gdLst>
                  <a:gd name="T0" fmla="*/ 29135 w 6"/>
                  <a:gd name="T1" fmla="*/ 28982 h 4"/>
                  <a:gd name="T2" fmla="*/ 29135 w 6"/>
                  <a:gd name="T3" fmla="*/ 115927 h 4"/>
                  <a:gd name="T4" fmla="*/ 145675 w 6"/>
                  <a:gd name="T5" fmla="*/ 115927 h 4"/>
                  <a:gd name="T6" fmla="*/ 29135 w 6"/>
                  <a:gd name="T7" fmla="*/ 28982 h 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6"/>
                  <a:gd name="T13" fmla="*/ 0 h 4"/>
                  <a:gd name="T14" fmla="*/ 6 w 6"/>
                  <a:gd name="T15" fmla="*/ 4 h 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6" h="4">
                    <a:moveTo>
                      <a:pt x="1" y="1"/>
                    </a:moveTo>
                    <a:cubicBezTo>
                      <a:pt x="1" y="1"/>
                      <a:pt x="0" y="2"/>
                      <a:pt x="1" y="4"/>
                    </a:cubicBezTo>
                    <a:cubicBezTo>
                      <a:pt x="1" y="4"/>
                      <a:pt x="5" y="4"/>
                      <a:pt x="5" y="4"/>
                    </a:cubicBezTo>
                    <a:cubicBezTo>
                      <a:pt x="6" y="3"/>
                      <a:pt x="5" y="0"/>
                      <a:pt x="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fr-FR" sz="7198"/>
              </a:p>
            </p:txBody>
          </p:sp>
          <p:sp>
            <p:nvSpPr>
              <p:cNvPr id="74" name="Freeform 244">
                <a:extLst>
                  <a:ext uri="{FF2B5EF4-FFF2-40B4-BE49-F238E27FC236}">
                    <a16:creationId xmlns:a16="http://schemas.microsoft.com/office/drawing/2014/main" id="{4B39F371-BD8F-CC87-0076-CF0BE2DEBF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05864" y="2943158"/>
                <a:ext cx="929790" cy="1281668"/>
              </a:xfrm>
              <a:custGeom>
                <a:avLst/>
                <a:gdLst>
                  <a:gd name="T0" fmla="*/ 30 w 32"/>
                  <a:gd name="T1" fmla="*/ 12 h 44"/>
                  <a:gd name="T2" fmla="*/ 29 w 32"/>
                  <a:gd name="T3" fmla="*/ 44 h 44"/>
                  <a:gd name="T4" fmla="*/ 26 w 32"/>
                  <a:gd name="T5" fmla="*/ 44 h 44"/>
                  <a:gd name="T6" fmla="*/ 22 w 32"/>
                  <a:gd name="T7" fmla="*/ 19 h 44"/>
                  <a:gd name="T8" fmla="*/ 6 w 32"/>
                  <a:gd name="T9" fmla="*/ 15 h 44"/>
                  <a:gd name="T10" fmla="*/ 0 w 32"/>
                  <a:gd name="T11" fmla="*/ 5 h 44"/>
                  <a:gd name="T12" fmla="*/ 2 w 32"/>
                  <a:gd name="T13" fmla="*/ 0 h 44"/>
                  <a:gd name="T14" fmla="*/ 30 w 32"/>
                  <a:gd name="T15" fmla="*/ 12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2" h="44">
                    <a:moveTo>
                      <a:pt x="30" y="12"/>
                    </a:moveTo>
                    <a:cubicBezTo>
                      <a:pt x="32" y="15"/>
                      <a:pt x="29" y="44"/>
                      <a:pt x="29" y="44"/>
                    </a:cubicBezTo>
                    <a:cubicBezTo>
                      <a:pt x="26" y="44"/>
                      <a:pt x="26" y="44"/>
                      <a:pt x="26" y="44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8" y="18"/>
                      <a:pt x="6" y="15"/>
                    </a:cubicBezTo>
                    <a:cubicBezTo>
                      <a:pt x="4" y="13"/>
                      <a:pt x="0" y="5"/>
                      <a:pt x="0" y="5"/>
                    </a:cubicBezTo>
                    <a:cubicBezTo>
                      <a:pt x="1" y="5"/>
                      <a:pt x="2" y="0"/>
                      <a:pt x="2" y="0"/>
                    </a:cubicBezTo>
                    <a:cubicBezTo>
                      <a:pt x="15" y="0"/>
                      <a:pt x="29" y="10"/>
                      <a:pt x="30" y="12"/>
                    </a:cubicBezTo>
                    <a:close/>
                  </a:path>
                </a:pathLst>
              </a:custGeom>
              <a:solidFill>
                <a:schemeClr val="accent5">
                  <a:lumMod val="90000"/>
                  <a:lumOff val="10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75" name="Freeform 245">
                <a:extLst>
                  <a:ext uri="{FF2B5EF4-FFF2-40B4-BE49-F238E27FC236}">
                    <a16:creationId xmlns:a16="http://schemas.microsoft.com/office/drawing/2014/main" id="{F8A80CF2-7635-1777-3DE9-A8BC99E4FF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38749" y="3088484"/>
                <a:ext cx="521803" cy="1136342"/>
              </a:xfrm>
              <a:custGeom>
                <a:avLst/>
                <a:gdLst>
                  <a:gd name="T0" fmla="*/ 14 w 18"/>
                  <a:gd name="T1" fmla="*/ 14 h 39"/>
                  <a:gd name="T2" fmla="*/ 18 w 18"/>
                  <a:gd name="T3" fmla="*/ 39 h 39"/>
                  <a:gd name="T4" fmla="*/ 16 w 18"/>
                  <a:gd name="T5" fmla="*/ 8 h 39"/>
                  <a:gd name="T6" fmla="*/ 0 w 18"/>
                  <a:gd name="T7" fmla="*/ 0 h 39"/>
                  <a:gd name="T8" fmla="*/ 6 w 18"/>
                  <a:gd name="T9" fmla="*/ 13 h 39"/>
                  <a:gd name="T10" fmla="*/ 14 w 18"/>
                  <a:gd name="T11" fmla="*/ 14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39">
                    <a:moveTo>
                      <a:pt x="14" y="14"/>
                    </a:moveTo>
                    <a:cubicBezTo>
                      <a:pt x="18" y="39"/>
                      <a:pt x="18" y="39"/>
                      <a:pt x="18" y="39"/>
                    </a:cubicBezTo>
                    <a:cubicBezTo>
                      <a:pt x="18" y="39"/>
                      <a:pt x="17" y="10"/>
                      <a:pt x="16" y="8"/>
                    </a:cubicBezTo>
                    <a:cubicBezTo>
                      <a:pt x="14" y="3"/>
                      <a:pt x="0" y="0"/>
                      <a:pt x="0" y="0"/>
                    </a:cubicBezTo>
                    <a:cubicBezTo>
                      <a:pt x="6" y="13"/>
                      <a:pt x="6" y="13"/>
                      <a:pt x="6" y="13"/>
                    </a:cubicBezTo>
                    <a:cubicBezTo>
                      <a:pt x="6" y="13"/>
                      <a:pt x="14" y="14"/>
                      <a:pt x="14" y="14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76" name="Freeform 246">
                <a:extLst>
                  <a:ext uri="{FF2B5EF4-FFF2-40B4-BE49-F238E27FC236}">
                    <a16:creationId xmlns:a16="http://schemas.microsoft.com/office/drawing/2014/main" id="{D0D2A601-89E7-930A-56FD-FE2F0A9E5B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9163" y="2943158"/>
                <a:ext cx="1015589" cy="1281668"/>
              </a:xfrm>
              <a:custGeom>
                <a:avLst/>
                <a:gdLst>
                  <a:gd name="T0" fmla="*/ 34 w 35"/>
                  <a:gd name="T1" fmla="*/ 14 h 44"/>
                  <a:gd name="T2" fmla="*/ 26 w 35"/>
                  <a:gd name="T3" fmla="*/ 44 h 44"/>
                  <a:gd name="T4" fmla="*/ 23 w 35"/>
                  <a:gd name="T5" fmla="*/ 44 h 44"/>
                  <a:gd name="T6" fmla="*/ 24 w 35"/>
                  <a:gd name="T7" fmla="*/ 19 h 44"/>
                  <a:gd name="T8" fmla="*/ 3 w 35"/>
                  <a:gd name="T9" fmla="*/ 14 h 44"/>
                  <a:gd name="T10" fmla="*/ 0 w 35"/>
                  <a:gd name="T11" fmla="*/ 4 h 44"/>
                  <a:gd name="T12" fmla="*/ 9 w 35"/>
                  <a:gd name="T13" fmla="*/ 0 h 44"/>
                  <a:gd name="T14" fmla="*/ 34 w 35"/>
                  <a:gd name="T15" fmla="*/ 1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5" h="44">
                    <a:moveTo>
                      <a:pt x="34" y="14"/>
                    </a:moveTo>
                    <a:cubicBezTo>
                      <a:pt x="35" y="16"/>
                      <a:pt x="26" y="44"/>
                      <a:pt x="26" y="44"/>
                    </a:cubicBezTo>
                    <a:cubicBezTo>
                      <a:pt x="23" y="44"/>
                      <a:pt x="23" y="44"/>
                      <a:pt x="23" y="44"/>
                    </a:cubicBezTo>
                    <a:cubicBezTo>
                      <a:pt x="24" y="19"/>
                      <a:pt x="24" y="19"/>
                      <a:pt x="24" y="19"/>
                    </a:cubicBezTo>
                    <a:cubicBezTo>
                      <a:pt x="24" y="19"/>
                      <a:pt x="5" y="17"/>
                      <a:pt x="3" y="14"/>
                    </a:cubicBezTo>
                    <a:cubicBezTo>
                      <a:pt x="1" y="12"/>
                      <a:pt x="0" y="4"/>
                      <a:pt x="0" y="4"/>
                    </a:cubicBezTo>
                    <a:cubicBezTo>
                      <a:pt x="1" y="4"/>
                      <a:pt x="9" y="0"/>
                      <a:pt x="9" y="0"/>
                    </a:cubicBezTo>
                    <a:cubicBezTo>
                      <a:pt x="20" y="3"/>
                      <a:pt x="33" y="11"/>
                      <a:pt x="34" y="14"/>
                    </a:cubicBezTo>
                    <a:close/>
                  </a:path>
                </a:pathLst>
              </a:custGeom>
              <a:solidFill>
                <a:schemeClr val="accent5">
                  <a:lumMod val="90000"/>
                  <a:lumOff val="10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77" name="Freeform 247">
                <a:extLst>
                  <a:ext uri="{FF2B5EF4-FFF2-40B4-BE49-F238E27FC236}">
                    <a16:creationId xmlns:a16="http://schemas.microsoft.com/office/drawing/2014/main" id="{A99F3A26-42CD-3BCC-23A1-80DF783F8E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90343" y="1778970"/>
                <a:ext cx="320177" cy="261294"/>
              </a:xfrm>
              <a:custGeom>
                <a:avLst/>
                <a:gdLst>
                  <a:gd name="T0" fmla="*/ 320177 w 11"/>
                  <a:gd name="T1" fmla="*/ 0 h 9"/>
                  <a:gd name="T2" fmla="*/ 320177 w 11"/>
                  <a:gd name="T3" fmla="*/ 0 h 9"/>
                  <a:gd name="T4" fmla="*/ 291070 w 11"/>
                  <a:gd name="T5" fmla="*/ 58065 h 9"/>
                  <a:gd name="T6" fmla="*/ 291070 w 11"/>
                  <a:gd name="T7" fmla="*/ 116131 h 9"/>
                  <a:gd name="T8" fmla="*/ 291070 w 11"/>
                  <a:gd name="T9" fmla="*/ 203229 h 9"/>
                  <a:gd name="T10" fmla="*/ 0 w 11"/>
                  <a:gd name="T11" fmla="*/ 174196 h 9"/>
                  <a:gd name="T12" fmla="*/ 29107 w 11"/>
                  <a:gd name="T13" fmla="*/ 116131 h 9"/>
                  <a:gd name="T14" fmla="*/ 29107 w 11"/>
                  <a:gd name="T15" fmla="*/ 0 h 9"/>
                  <a:gd name="T16" fmla="*/ 29107 w 11"/>
                  <a:gd name="T17" fmla="*/ 0 h 9"/>
                  <a:gd name="T18" fmla="*/ 29107 w 11"/>
                  <a:gd name="T19" fmla="*/ 0 h 9"/>
                  <a:gd name="T20" fmla="*/ 320177 w 11"/>
                  <a:gd name="T21" fmla="*/ 0 h 9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11"/>
                  <a:gd name="T34" fmla="*/ 0 h 9"/>
                  <a:gd name="T35" fmla="*/ 11 w 11"/>
                  <a:gd name="T36" fmla="*/ 9 h 9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11" h="9">
                    <a:moveTo>
                      <a:pt x="11" y="0"/>
                    </a:moveTo>
                    <a:cubicBezTo>
                      <a:pt x="11" y="0"/>
                      <a:pt x="11" y="0"/>
                      <a:pt x="11" y="0"/>
                    </a:cubicBezTo>
                    <a:cubicBezTo>
                      <a:pt x="10" y="1"/>
                      <a:pt x="10" y="2"/>
                      <a:pt x="10" y="2"/>
                    </a:cubicBezTo>
                    <a:cubicBezTo>
                      <a:pt x="10" y="3"/>
                      <a:pt x="10" y="3"/>
                      <a:pt x="10" y="4"/>
                    </a:cubicBezTo>
                    <a:cubicBezTo>
                      <a:pt x="10" y="6"/>
                      <a:pt x="10" y="7"/>
                      <a:pt x="10" y="7"/>
                    </a:cubicBezTo>
                    <a:cubicBezTo>
                      <a:pt x="5" y="9"/>
                      <a:pt x="0" y="6"/>
                      <a:pt x="0" y="6"/>
                    </a:cubicBezTo>
                    <a:cubicBezTo>
                      <a:pt x="0" y="5"/>
                      <a:pt x="0" y="5"/>
                      <a:pt x="1" y="4"/>
                    </a:cubicBezTo>
                    <a:cubicBezTo>
                      <a:pt x="1" y="2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FFA4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fr-FR" sz="7198"/>
              </a:p>
            </p:txBody>
          </p:sp>
          <p:sp>
            <p:nvSpPr>
              <p:cNvPr id="78" name="Freeform 248">
                <a:extLst>
                  <a:ext uri="{FF2B5EF4-FFF2-40B4-BE49-F238E27FC236}">
                    <a16:creationId xmlns:a16="http://schemas.microsoft.com/office/drawing/2014/main" id="{259B3810-3E6F-04A5-7837-D49ABADBFD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19784" y="1778970"/>
                <a:ext cx="290736" cy="145368"/>
              </a:xfrm>
              <a:custGeom>
                <a:avLst/>
                <a:gdLst>
                  <a:gd name="T0" fmla="*/ 290736 w 10"/>
                  <a:gd name="T1" fmla="*/ 0 h 5"/>
                  <a:gd name="T2" fmla="*/ 290736 w 10"/>
                  <a:gd name="T3" fmla="*/ 0 h 5"/>
                  <a:gd name="T4" fmla="*/ 261662 w 10"/>
                  <a:gd name="T5" fmla="*/ 58147 h 5"/>
                  <a:gd name="T6" fmla="*/ 261662 w 10"/>
                  <a:gd name="T7" fmla="*/ 116294 h 5"/>
                  <a:gd name="T8" fmla="*/ 58147 w 10"/>
                  <a:gd name="T9" fmla="*/ 145368 h 5"/>
                  <a:gd name="T10" fmla="*/ 0 w 10"/>
                  <a:gd name="T11" fmla="*/ 116294 h 5"/>
                  <a:gd name="T12" fmla="*/ 0 w 10"/>
                  <a:gd name="T13" fmla="*/ 0 h 5"/>
                  <a:gd name="T14" fmla="*/ 0 w 10"/>
                  <a:gd name="T15" fmla="*/ 0 h 5"/>
                  <a:gd name="T16" fmla="*/ 0 w 10"/>
                  <a:gd name="T17" fmla="*/ 0 h 5"/>
                  <a:gd name="T18" fmla="*/ 290736 w 10"/>
                  <a:gd name="T19" fmla="*/ 0 h 5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0"/>
                  <a:gd name="T31" fmla="*/ 0 h 5"/>
                  <a:gd name="T32" fmla="*/ 10 w 10"/>
                  <a:gd name="T33" fmla="*/ 5 h 5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0" h="5">
                    <a:moveTo>
                      <a:pt x="10" y="0"/>
                    </a:moveTo>
                    <a:cubicBezTo>
                      <a:pt x="10" y="0"/>
                      <a:pt x="10" y="0"/>
                      <a:pt x="10" y="0"/>
                    </a:cubicBezTo>
                    <a:cubicBezTo>
                      <a:pt x="9" y="1"/>
                      <a:pt x="9" y="2"/>
                      <a:pt x="9" y="2"/>
                    </a:cubicBezTo>
                    <a:cubicBezTo>
                      <a:pt x="9" y="3"/>
                      <a:pt x="9" y="3"/>
                      <a:pt x="9" y="4"/>
                    </a:cubicBezTo>
                    <a:cubicBezTo>
                      <a:pt x="7" y="5"/>
                      <a:pt x="4" y="5"/>
                      <a:pt x="2" y="5"/>
                    </a:cubicBezTo>
                    <a:cubicBezTo>
                      <a:pt x="1" y="5"/>
                      <a:pt x="0" y="4"/>
                      <a:pt x="0" y="4"/>
                    </a:cubicBezTo>
                    <a:cubicBezTo>
                      <a:pt x="0" y="2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F270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fr-FR" sz="7198"/>
              </a:p>
            </p:txBody>
          </p:sp>
          <p:sp>
            <p:nvSpPr>
              <p:cNvPr id="79" name="Freeform 249">
                <a:extLst>
                  <a:ext uri="{FF2B5EF4-FFF2-40B4-BE49-F238E27FC236}">
                    <a16:creationId xmlns:a16="http://schemas.microsoft.com/office/drawing/2014/main" id="{9EF233BF-636A-4416-B105-04437D12F0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29049" y="1924338"/>
                <a:ext cx="667957" cy="1194223"/>
              </a:xfrm>
              <a:custGeom>
                <a:avLst/>
                <a:gdLst>
                  <a:gd name="T0" fmla="*/ 261375 w 23"/>
                  <a:gd name="T1" fmla="*/ 0 h 41"/>
                  <a:gd name="T2" fmla="*/ 0 w 23"/>
                  <a:gd name="T3" fmla="*/ 174764 h 41"/>
                  <a:gd name="T4" fmla="*/ 0 w 23"/>
                  <a:gd name="T5" fmla="*/ 1194223 h 41"/>
                  <a:gd name="T6" fmla="*/ 667957 w 23"/>
                  <a:gd name="T7" fmla="*/ 1019459 h 41"/>
                  <a:gd name="T8" fmla="*/ 667957 w 23"/>
                  <a:gd name="T9" fmla="*/ 495166 h 41"/>
                  <a:gd name="T10" fmla="*/ 551791 w 23"/>
                  <a:gd name="T11" fmla="*/ 58255 h 41"/>
                  <a:gd name="T12" fmla="*/ 261375 w 23"/>
                  <a:gd name="T13" fmla="*/ 0 h 4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23"/>
                  <a:gd name="T22" fmla="*/ 0 h 41"/>
                  <a:gd name="T23" fmla="*/ 23 w 23"/>
                  <a:gd name="T24" fmla="*/ 41 h 41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23" h="41">
                    <a:moveTo>
                      <a:pt x="9" y="0"/>
                    </a:moveTo>
                    <a:cubicBezTo>
                      <a:pt x="9" y="0"/>
                      <a:pt x="2" y="4"/>
                      <a:pt x="0" y="6"/>
                    </a:cubicBezTo>
                    <a:cubicBezTo>
                      <a:pt x="0" y="6"/>
                      <a:pt x="1" y="33"/>
                      <a:pt x="0" y="41"/>
                    </a:cubicBezTo>
                    <a:cubicBezTo>
                      <a:pt x="0" y="41"/>
                      <a:pt x="19" y="40"/>
                      <a:pt x="23" y="35"/>
                    </a:cubicBezTo>
                    <a:cubicBezTo>
                      <a:pt x="23" y="35"/>
                      <a:pt x="23" y="24"/>
                      <a:pt x="23" y="17"/>
                    </a:cubicBezTo>
                    <a:cubicBezTo>
                      <a:pt x="23" y="10"/>
                      <a:pt x="22" y="3"/>
                      <a:pt x="19" y="2"/>
                    </a:cubicBezTo>
                    <a:cubicBezTo>
                      <a:pt x="19" y="2"/>
                      <a:pt x="15" y="4"/>
                      <a:pt x="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fr-FR" sz="7198"/>
              </a:p>
            </p:txBody>
          </p:sp>
          <p:sp>
            <p:nvSpPr>
              <p:cNvPr id="80" name="Freeform 250">
                <a:extLst>
                  <a:ext uri="{FF2B5EF4-FFF2-40B4-BE49-F238E27FC236}">
                    <a16:creationId xmlns:a16="http://schemas.microsoft.com/office/drawing/2014/main" id="{563384A3-3E26-8A9A-4A6A-318D4CF0AF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42373" y="2623575"/>
                <a:ext cx="231853" cy="115927"/>
              </a:xfrm>
              <a:custGeom>
                <a:avLst/>
                <a:gdLst>
                  <a:gd name="T0" fmla="*/ 202871 w 8"/>
                  <a:gd name="T1" fmla="*/ 86945 h 4"/>
                  <a:gd name="T2" fmla="*/ 144908 w 8"/>
                  <a:gd name="T3" fmla="*/ 28982 h 4"/>
                  <a:gd name="T4" fmla="*/ 0 w 8"/>
                  <a:gd name="T5" fmla="*/ 28982 h 4"/>
                  <a:gd name="T6" fmla="*/ 28982 w 8"/>
                  <a:gd name="T7" fmla="*/ 57964 h 4"/>
                  <a:gd name="T8" fmla="*/ 28982 w 8"/>
                  <a:gd name="T9" fmla="*/ 86945 h 4"/>
                  <a:gd name="T10" fmla="*/ 115927 w 8"/>
                  <a:gd name="T11" fmla="*/ 57964 h 4"/>
                  <a:gd name="T12" fmla="*/ 202871 w 8"/>
                  <a:gd name="T13" fmla="*/ 115927 h 4"/>
                  <a:gd name="T14" fmla="*/ 202871 w 8"/>
                  <a:gd name="T15" fmla="*/ 86945 h 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8"/>
                  <a:gd name="T25" fmla="*/ 0 h 4"/>
                  <a:gd name="T26" fmla="*/ 8 w 8"/>
                  <a:gd name="T27" fmla="*/ 4 h 4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8" h="4">
                    <a:moveTo>
                      <a:pt x="7" y="3"/>
                    </a:moveTo>
                    <a:cubicBezTo>
                      <a:pt x="7" y="3"/>
                      <a:pt x="6" y="1"/>
                      <a:pt x="5" y="1"/>
                    </a:cubicBezTo>
                    <a:cubicBezTo>
                      <a:pt x="4" y="1"/>
                      <a:pt x="1" y="0"/>
                      <a:pt x="0" y="1"/>
                    </a:cubicBezTo>
                    <a:cubicBezTo>
                      <a:pt x="0" y="1"/>
                      <a:pt x="1" y="2"/>
                      <a:pt x="1" y="2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2" y="3"/>
                      <a:pt x="3" y="2"/>
                      <a:pt x="4" y="2"/>
                    </a:cubicBezTo>
                    <a:cubicBezTo>
                      <a:pt x="5" y="2"/>
                      <a:pt x="6" y="3"/>
                      <a:pt x="7" y="4"/>
                    </a:cubicBezTo>
                    <a:cubicBezTo>
                      <a:pt x="7" y="4"/>
                      <a:pt x="8" y="4"/>
                      <a:pt x="7" y="3"/>
                    </a:cubicBezTo>
                    <a:close/>
                  </a:path>
                </a:pathLst>
              </a:custGeom>
              <a:solidFill>
                <a:srgbClr val="FFA4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fr-FR" sz="7198"/>
              </a:p>
            </p:txBody>
          </p:sp>
          <p:sp>
            <p:nvSpPr>
              <p:cNvPr id="81" name="Freeform 251">
                <a:extLst>
                  <a:ext uri="{FF2B5EF4-FFF2-40B4-BE49-F238E27FC236}">
                    <a16:creationId xmlns:a16="http://schemas.microsoft.com/office/drawing/2014/main" id="{FA7F12B1-450D-7531-502D-95132BA488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12931" y="2710059"/>
                <a:ext cx="204252" cy="88325"/>
              </a:xfrm>
              <a:custGeom>
                <a:avLst/>
                <a:gdLst>
                  <a:gd name="T0" fmla="*/ 204252 w 7"/>
                  <a:gd name="T1" fmla="*/ 88325 h 3"/>
                  <a:gd name="T2" fmla="*/ 116715 w 7"/>
                  <a:gd name="T3" fmla="*/ 0 h 3"/>
                  <a:gd name="T4" fmla="*/ 0 w 7"/>
                  <a:gd name="T5" fmla="*/ 0 h 3"/>
                  <a:gd name="T6" fmla="*/ 0 w 7"/>
                  <a:gd name="T7" fmla="*/ 29442 h 3"/>
                  <a:gd name="T8" fmla="*/ 116715 w 7"/>
                  <a:gd name="T9" fmla="*/ 58883 h 3"/>
                  <a:gd name="T10" fmla="*/ 175073 w 7"/>
                  <a:gd name="T11" fmla="*/ 88325 h 3"/>
                  <a:gd name="T12" fmla="*/ 204252 w 7"/>
                  <a:gd name="T13" fmla="*/ 88325 h 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7"/>
                  <a:gd name="T22" fmla="*/ 0 h 3"/>
                  <a:gd name="T23" fmla="*/ 7 w 7"/>
                  <a:gd name="T24" fmla="*/ 3 h 3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7" h="3">
                    <a:moveTo>
                      <a:pt x="7" y="3"/>
                    </a:moveTo>
                    <a:cubicBezTo>
                      <a:pt x="6" y="2"/>
                      <a:pt x="5" y="0"/>
                      <a:pt x="4" y="0"/>
                    </a:cubicBezTo>
                    <a:cubicBezTo>
                      <a:pt x="3" y="0"/>
                      <a:pt x="1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1" y="1"/>
                      <a:pt x="3" y="2"/>
                      <a:pt x="4" y="2"/>
                    </a:cubicBezTo>
                    <a:cubicBezTo>
                      <a:pt x="4" y="2"/>
                      <a:pt x="5" y="3"/>
                      <a:pt x="6" y="3"/>
                    </a:cubicBezTo>
                    <a:lnTo>
                      <a:pt x="7" y="3"/>
                    </a:lnTo>
                    <a:close/>
                  </a:path>
                </a:pathLst>
              </a:custGeom>
              <a:solidFill>
                <a:srgbClr val="FFA4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fr-FR" sz="7198"/>
              </a:p>
            </p:txBody>
          </p:sp>
          <p:sp>
            <p:nvSpPr>
              <p:cNvPr id="82" name="Freeform 252">
                <a:extLst>
                  <a:ext uri="{FF2B5EF4-FFF2-40B4-BE49-F238E27FC236}">
                    <a16:creationId xmlns:a16="http://schemas.microsoft.com/office/drawing/2014/main" id="{6CAB8ED8-4576-A1D1-6F0C-289EF3B326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55887" y="2710059"/>
                <a:ext cx="202411" cy="117766"/>
              </a:xfrm>
              <a:custGeom>
                <a:avLst/>
                <a:gdLst>
                  <a:gd name="T0" fmla="*/ 202411 w 7"/>
                  <a:gd name="T1" fmla="*/ 88324 h 4"/>
                  <a:gd name="T2" fmla="*/ 144579 w 7"/>
                  <a:gd name="T3" fmla="*/ 0 h 4"/>
                  <a:gd name="T4" fmla="*/ 28916 w 7"/>
                  <a:gd name="T5" fmla="*/ 0 h 4"/>
                  <a:gd name="T6" fmla="*/ 28916 w 7"/>
                  <a:gd name="T7" fmla="*/ 29442 h 4"/>
                  <a:gd name="T8" fmla="*/ 57832 w 7"/>
                  <a:gd name="T9" fmla="*/ 58883 h 4"/>
                  <a:gd name="T10" fmla="*/ 115663 w 7"/>
                  <a:gd name="T11" fmla="*/ 58883 h 4"/>
                  <a:gd name="T12" fmla="*/ 173495 w 7"/>
                  <a:gd name="T13" fmla="*/ 117766 h 4"/>
                  <a:gd name="T14" fmla="*/ 202411 w 7"/>
                  <a:gd name="T15" fmla="*/ 88324 h 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7"/>
                  <a:gd name="T25" fmla="*/ 0 h 4"/>
                  <a:gd name="T26" fmla="*/ 7 w 7"/>
                  <a:gd name="T27" fmla="*/ 4 h 4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7" h="4">
                    <a:moveTo>
                      <a:pt x="7" y="3"/>
                    </a:moveTo>
                    <a:cubicBezTo>
                      <a:pt x="7" y="2"/>
                      <a:pt x="6" y="0"/>
                      <a:pt x="5" y="0"/>
                    </a:cubicBezTo>
                    <a:cubicBezTo>
                      <a:pt x="4" y="0"/>
                      <a:pt x="2" y="0"/>
                      <a:pt x="1" y="0"/>
                    </a:cubicBezTo>
                    <a:cubicBezTo>
                      <a:pt x="1" y="0"/>
                      <a:pt x="0" y="0"/>
                      <a:pt x="1" y="1"/>
                    </a:cubicBezTo>
                    <a:cubicBezTo>
                      <a:pt x="1" y="1"/>
                      <a:pt x="1" y="2"/>
                      <a:pt x="2" y="2"/>
                    </a:cubicBezTo>
                    <a:cubicBezTo>
                      <a:pt x="3" y="2"/>
                      <a:pt x="3" y="2"/>
                      <a:pt x="4" y="2"/>
                    </a:cubicBezTo>
                    <a:cubicBezTo>
                      <a:pt x="5" y="2"/>
                      <a:pt x="5" y="3"/>
                      <a:pt x="6" y="4"/>
                    </a:cubicBezTo>
                    <a:lnTo>
                      <a:pt x="7" y="3"/>
                    </a:lnTo>
                    <a:close/>
                  </a:path>
                </a:pathLst>
              </a:custGeom>
              <a:solidFill>
                <a:srgbClr val="FFA4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fr-FR" sz="7198"/>
              </a:p>
            </p:txBody>
          </p:sp>
          <p:sp>
            <p:nvSpPr>
              <p:cNvPr id="83" name="Freeform 253">
                <a:extLst>
                  <a:ext uri="{FF2B5EF4-FFF2-40B4-BE49-F238E27FC236}">
                    <a16:creationId xmlns:a16="http://schemas.microsoft.com/office/drawing/2014/main" id="{EEF01640-5003-8D7E-3727-70323A97C7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42373" y="2680617"/>
                <a:ext cx="202411" cy="117766"/>
              </a:xfrm>
              <a:custGeom>
                <a:avLst/>
                <a:gdLst>
                  <a:gd name="T0" fmla="*/ 202411 w 7"/>
                  <a:gd name="T1" fmla="*/ 88324 h 4"/>
                  <a:gd name="T2" fmla="*/ 144579 w 7"/>
                  <a:gd name="T3" fmla="*/ 0 h 4"/>
                  <a:gd name="T4" fmla="*/ 28916 w 7"/>
                  <a:gd name="T5" fmla="*/ 0 h 4"/>
                  <a:gd name="T6" fmla="*/ 28916 w 7"/>
                  <a:gd name="T7" fmla="*/ 29442 h 4"/>
                  <a:gd name="T8" fmla="*/ 28916 w 7"/>
                  <a:gd name="T9" fmla="*/ 58883 h 4"/>
                  <a:gd name="T10" fmla="*/ 115663 w 7"/>
                  <a:gd name="T11" fmla="*/ 58883 h 4"/>
                  <a:gd name="T12" fmla="*/ 173495 w 7"/>
                  <a:gd name="T13" fmla="*/ 117766 h 4"/>
                  <a:gd name="T14" fmla="*/ 202411 w 7"/>
                  <a:gd name="T15" fmla="*/ 88324 h 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7"/>
                  <a:gd name="T25" fmla="*/ 0 h 4"/>
                  <a:gd name="T26" fmla="*/ 7 w 7"/>
                  <a:gd name="T27" fmla="*/ 4 h 4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7" h="4">
                    <a:moveTo>
                      <a:pt x="7" y="3"/>
                    </a:moveTo>
                    <a:cubicBezTo>
                      <a:pt x="7" y="3"/>
                      <a:pt x="6" y="0"/>
                      <a:pt x="5" y="0"/>
                    </a:cubicBezTo>
                    <a:cubicBezTo>
                      <a:pt x="3" y="0"/>
                      <a:pt x="2" y="0"/>
                      <a:pt x="1" y="0"/>
                    </a:cubicBezTo>
                    <a:cubicBezTo>
                      <a:pt x="0" y="0"/>
                      <a:pt x="0" y="1"/>
                      <a:pt x="1" y="1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2" y="2"/>
                      <a:pt x="3" y="2"/>
                      <a:pt x="4" y="2"/>
                    </a:cubicBezTo>
                    <a:cubicBezTo>
                      <a:pt x="5" y="2"/>
                      <a:pt x="5" y="3"/>
                      <a:pt x="6" y="4"/>
                    </a:cubicBezTo>
                    <a:lnTo>
                      <a:pt x="7" y="3"/>
                    </a:lnTo>
                    <a:close/>
                  </a:path>
                </a:pathLst>
              </a:custGeom>
              <a:solidFill>
                <a:srgbClr val="FFA4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fr-FR" sz="7198"/>
              </a:p>
            </p:txBody>
          </p:sp>
          <p:sp>
            <p:nvSpPr>
              <p:cNvPr id="84" name="Freeform 254">
                <a:extLst>
                  <a:ext uri="{FF2B5EF4-FFF2-40B4-BE49-F238E27FC236}">
                    <a16:creationId xmlns:a16="http://schemas.microsoft.com/office/drawing/2014/main" id="{E6D88D0C-05B8-636A-D989-0CDE1457A7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38121" y="2653016"/>
                <a:ext cx="174810" cy="115927"/>
              </a:xfrm>
              <a:custGeom>
                <a:avLst/>
                <a:gdLst>
                  <a:gd name="T0" fmla="*/ 145675 w 6"/>
                  <a:gd name="T1" fmla="*/ 0 h 4"/>
                  <a:gd name="T2" fmla="*/ 0 w 6"/>
                  <a:gd name="T3" fmla="*/ 28982 h 4"/>
                  <a:gd name="T4" fmla="*/ 29135 w 6"/>
                  <a:gd name="T5" fmla="*/ 115927 h 4"/>
                  <a:gd name="T6" fmla="*/ 145675 w 6"/>
                  <a:gd name="T7" fmla="*/ 115927 h 4"/>
                  <a:gd name="T8" fmla="*/ 145675 w 6"/>
                  <a:gd name="T9" fmla="*/ 86945 h 4"/>
                  <a:gd name="T10" fmla="*/ 145675 w 6"/>
                  <a:gd name="T11" fmla="*/ 0 h 4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6"/>
                  <a:gd name="T19" fmla="*/ 0 h 4"/>
                  <a:gd name="T20" fmla="*/ 6 w 6"/>
                  <a:gd name="T21" fmla="*/ 4 h 4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6" h="4">
                    <a:moveTo>
                      <a:pt x="5" y="0"/>
                    </a:moveTo>
                    <a:cubicBezTo>
                      <a:pt x="3" y="0"/>
                      <a:pt x="0" y="1"/>
                      <a:pt x="0" y="1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5" y="3"/>
                      <a:pt x="6" y="0"/>
                      <a:pt x="5" y="0"/>
                    </a:cubicBezTo>
                    <a:close/>
                  </a:path>
                </a:pathLst>
              </a:custGeom>
              <a:solidFill>
                <a:srgbClr val="FFA4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fr-FR" sz="7198"/>
              </a:p>
            </p:txBody>
          </p:sp>
          <p:sp>
            <p:nvSpPr>
              <p:cNvPr id="85" name="Freeform 255">
                <a:extLst>
                  <a:ext uri="{FF2B5EF4-FFF2-40B4-BE49-F238E27FC236}">
                    <a16:creationId xmlns:a16="http://schemas.microsoft.com/office/drawing/2014/main" id="{BB48753D-0C5D-DBA5-EA7D-00852C67FE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55887" y="2623575"/>
                <a:ext cx="143528" cy="115927"/>
              </a:xfrm>
              <a:custGeom>
                <a:avLst/>
                <a:gdLst>
                  <a:gd name="T0" fmla="*/ 114822 w 5"/>
                  <a:gd name="T1" fmla="*/ 0 h 4"/>
                  <a:gd name="T2" fmla="*/ 28706 w 5"/>
                  <a:gd name="T3" fmla="*/ 28982 h 4"/>
                  <a:gd name="T4" fmla="*/ 28706 w 5"/>
                  <a:gd name="T5" fmla="*/ 115927 h 4"/>
                  <a:gd name="T6" fmla="*/ 57411 w 5"/>
                  <a:gd name="T7" fmla="*/ 115927 h 4"/>
                  <a:gd name="T8" fmla="*/ 143528 w 5"/>
                  <a:gd name="T9" fmla="*/ 86945 h 4"/>
                  <a:gd name="T10" fmla="*/ 143528 w 5"/>
                  <a:gd name="T11" fmla="*/ 28982 h 4"/>
                  <a:gd name="T12" fmla="*/ 114822 w 5"/>
                  <a:gd name="T13" fmla="*/ 0 h 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"/>
                  <a:gd name="T22" fmla="*/ 0 h 4"/>
                  <a:gd name="T23" fmla="*/ 5 w 5"/>
                  <a:gd name="T24" fmla="*/ 4 h 4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" h="4">
                    <a:moveTo>
                      <a:pt x="4" y="0"/>
                    </a:moveTo>
                    <a:cubicBezTo>
                      <a:pt x="4" y="0"/>
                      <a:pt x="2" y="0"/>
                      <a:pt x="1" y="1"/>
                    </a:cubicBezTo>
                    <a:cubicBezTo>
                      <a:pt x="0" y="1"/>
                      <a:pt x="1" y="4"/>
                      <a:pt x="1" y="4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5" y="1"/>
                      <a:pt x="5" y="1"/>
                      <a:pt x="5" y="1"/>
                    </a:cubicBez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FFA4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fr-FR" sz="7198"/>
              </a:p>
            </p:txBody>
          </p:sp>
          <p:sp>
            <p:nvSpPr>
              <p:cNvPr id="86" name="Freeform 256">
                <a:extLst>
                  <a:ext uri="{FF2B5EF4-FFF2-40B4-BE49-F238E27FC236}">
                    <a16:creationId xmlns:a16="http://schemas.microsoft.com/office/drawing/2014/main" id="{EC02B8DC-948A-3236-8936-9F3A0F4761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99415" y="2710059"/>
                <a:ext cx="88325" cy="88325"/>
              </a:xfrm>
              <a:custGeom>
                <a:avLst/>
                <a:gdLst>
                  <a:gd name="T0" fmla="*/ 29442 w 3"/>
                  <a:gd name="T1" fmla="*/ 58883 h 3"/>
                  <a:gd name="T2" fmla="*/ 0 w 3"/>
                  <a:gd name="T3" fmla="*/ 0 h 3"/>
                  <a:gd name="T4" fmla="*/ 58883 w 3"/>
                  <a:gd name="T5" fmla="*/ 58883 h 3"/>
                  <a:gd name="T6" fmla="*/ 88325 w 3"/>
                  <a:gd name="T7" fmla="*/ 88325 h 3"/>
                  <a:gd name="T8" fmla="*/ 58883 w 3"/>
                  <a:gd name="T9" fmla="*/ 88325 h 3"/>
                  <a:gd name="T10" fmla="*/ 29442 w 3"/>
                  <a:gd name="T11" fmla="*/ 58883 h 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3"/>
                  <a:gd name="T19" fmla="*/ 0 h 3"/>
                  <a:gd name="T20" fmla="*/ 3 w 3"/>
                  <a:gd name="T21" fmla="*/ 3 h 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3" h="3">
                    <a:moveTo>
                      <a:pt x="1" y="2"/>
                    </a:moveTo>
                    <a:cubicBezTo>
                      <a:pt x="1" y="2"/>
                      <a:pt x="1" y="0"/>
                      <a:pt x="0" y="0"/>
                    </a:cubicBezTo>
                    <a:cubicBezTo>
                      <a:pt x="0" y="0"/>
                      <a:pt x="2" y="0"/>
                      <a:pt x="2" y="2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3" y="3"/>
                      <a:pt x="3" y="3"/>
                      <a:pt x="2" y="3"/>
                    </a:cubicBezTo>
                    <a:cubicBezTo>
                      <a:pt x="2" y="2"/>
                      <a:pt x="1" y="2"/>
                      <a:pt x="1" y="2"/>
                    </a:cubicBezTo>
                    <a:close/>
                  </a:path>
                </a:pathLst>
              </a:custGeom>
              <a:solidFill>
                <a:srgbClr val="F270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fr-FR" sz="7198"/>
              </a:p>
            </p:txBody>
          </p:sp>
          <p:sp>
            <p:nvSpPr>
              <p:cNvPr id="87" name="Freeform 257">
                <a:extLst>
                  <a:ext uri="{FF2B5EF4-FFF2-40B4-BE49-F238E27FC236}">
                    <a16:creationId xmlns:a16="http://schemas.microsoft.com/office/drawing/2014/main" id="{5B3CF70C-49BB-1DD5-FFCB-9AC0676F79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28857" y="2680617"/>
                <a:ext cx="115927" cy="58883"/>
              </a:xfrm>
              <a:custGeom>
                <a:avLst/>
                <a:gdLst>
                  <a:gd name="T0" fmla="*/ 86945 w 4"/>
                  <a:gd name="T1" fmla="*/ 58883 h 2"/>
                  <a:gd name="T2" fmla="*/ 57964 w 4"/>
                  <a:gd name="T3" fmla="*/ 0 h 2"/>
                  <a:gd name="T4" fmla="*/ 0 w 4"/>
                  <a:gd name="T5" fmla="*/ 0 h 2"/>
                  <a:gd name="T6" fmla="*/ 57964 w 4"/>
                  <a:gd name="T7" fmla="*/ 0 h 2"/>
                  <a:gd name="T8" fmla="*/ 115927 w 4"/>
                  <a:gd name="T9" fmla="*/ 58883 h 2"/>
                  <a:gd name="T10" fmla="*/ 86945 w 4"/>
                  <a:gd name="T11" fmla="*/ 58883 h 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4"/>
                  <a:gd name="T19" fmla="*/ 0 h 2"/>
                  <a:gd name="T20" fmla="*/ 4 w 4"/>
                  <a:gd name="T21" fmla="*/ 2 h 2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4" h="2">
                    <a:moveTo>
                      <a:pt x="3" y="2"/>
                    </a:moveTo>
                    <a:cubicBezTo>
                      <a:pt x="3" y="2"/>
                      <a:pt x="2" y="0"/>
                      <a:pt x="2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2" y="0"/>
                    </a:cubicBezTo>
                    <a:cubicBezTo>
                      <a:pt x="2" y="0"/>
                      <a:pt x="4" y="2"/>
                      <a:pt x="4" y="2"/>
                    </a:cubicBezTo>
                    <a:lnTo>
                      <a:pt x="3" y="2"/>
                    </a:lnTo>
                    <a:close/>
                  </a:path>
                </a:pathLst>
              </a:custGeom>
              <a:solidFill>
                <a:srgbClr val="F270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fr-FR" sz="7198"/>
              </a:p>
            </p:txBody>
          </p:sp>
          <p:sp>
            <p:nvSpPr>
              <p:cNvPr id="88" name="Freeform 258">
                <a:extLst>
                  <a:ext uri="{FF2B5EF4-FFF2-40B4-BE49-F238E27FC236}">
                    <a16:creationId xmlns:a16="http://schemas.microsoft.com/office/drawing/2014/main" id="{F2A2431E-380F-2D2B-56E6-3F594A1DCE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29396" y="2099218"/>
                <a:ext cx="521803" cy="728380"/>
              </a:xfrm>
              <a:custGeom>
                <a:avLst/>
                <a:gdLst>
                  <a:gd name="T0" fmla="*/ 0 w 18"/>
                  <a:gd name="T1" fmla="*/ 13 h 25"/>
                  <a:gd name="T2" fmla="*/ 3 w 18"/>
                  <a:gd name="T3" fmla="*/ 25 h 25"/>
                  <a:gd name="T4" fmla="*/ 18 w 18"/>
                  <a:gd name="T5" fmla="*/ 20 h 25"/>
                  <a:gd name="T6" fmla="*/ 7 w 18"/>
                  <a:gd name="T7" fmla="*/ 13 h 25"/>
                  <a:gd name="T8" fmla="*/ 0 w 18"/>
                  <a:gd name="T9" fmla="*/ 0 h 25"/>
                  <a:gd name="T10" fmla="*/ 0 w 18"/>
                  <a:gd name="T11" fmla="*/ 1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25">
                    <a:moveTo>
                      <a:pt x="0" y="13"/>
                    </a:moveTo>
                    <a:cubicBezTo>
                      <a:pt x="0" y="13"/>
                      <a:pt x="2" y="21"/>
                      <a:pt x="3" y="25"/>
                    </a:cubicBezTo>
                    <a:cubicBezTo>
                      <a:pt x="3" y="25"/>
                      <a:pt x="15" y="21"/>
                      <a:pt x="18" y="20"/>
                    </a:cubicBezTo>
                    <a:cubicBezTo>
                      <a:pt x="18" y="20"/>
                      <a:pt x="7" y="20"/>
                      <a:pt x="7" y="13"/>
                    </a:cubicBezTo>
                    <a:cubicBezTo>
                      <a:pt x="6" y="3"/>
                      <a:pt x="0" y="0"/>
                      <a:pt x="0" y="0"/>
                    </a:cubicBezTo>
                    <a:cubicBezTo>
                      <a:pt x="0" y="0"/>
                      <a:pt x="1" y="10"/>
                      <a:pt x="0" y="13"/>
                    </a:cubicBez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89" name="Freeform 259">
                <a:extLst>
                  <a:ext uri="{FF2B5EF4-FFF2-40B4-BE49-F238E27FC236}">
                    <a16:creationId xmlns:a16="http://schemas.microsoft.com/office/drawing/2014/main" id="{5EE2CC80-4759-A8C5-797B-A810D15691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83680" y="2099146"/>
                <a:ext cx="377221" cy="844605"/>
              </a:xfrm>
              <a:custGeom>
                <a:avLst/>
                <a:gdLst>
                  <a:gd name="T0" fmla="*/ 174102 w 13"/>
                  <a:gd name="T1" fmla="*/ 815481 h 29"/>
                  <a:gd name="T2" fmla="*/ 348204 w 13"/>
                  <a:gd name="T3" fmla="*/ 640735 h 29"/>
                  <a:gd name="T4" fmla="*/ 290170 w 13"/>
                  <a:gd name="T5" fmla="*/ 378616 h 29"/>
                  <a:gd name="T6" fmla="*/ 145085 w 13"/>
                  <a:gd name="T7" fmla="*/ 0 h 29"/>
                  <a:gd name="T8" fmla="*/ 174102 w 13"/>
                  <a:gd name="T9" fmla="*/ 815481 h 2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3"/>
                  <a:gd name="T16" fmla="*/ 0 h 29"/>
                  <a:gd name="T17" fmla="*/ 13 w 13"/>
                  <a:gd name="T18" fmla="*/ 29 h 2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3" h="29">
                    <a:moveTo>
                      <a:pt x="6" y="28"/>
                    </a:moveTo>
                    <a:cubicBezTo>
                      <a:pt x="8" y="29"/>
                      <a:pt x="13" y="25"/>
                      <a:pt x="12" y="22"/>
                    </a:cubicBezTo>
                    <a:cubicBezTo>
                      <a:pt x="10" y="17"/>
                      <a:pt x="10" y="13"/>
                      <a:pt x="10" y="13"/>
                    </a:cubicBezTo>
                    <a:cubicBezTo>
                      <a:pt x="10" y="13"/>
                      <a:pt x="9" y="4"/>
                      <a:pt x="5" y="0"/>
                    </a:cubicBezTo>
                    <a:cubicBezTo>
                      <a:pt x="0" y="5"/>
                      <a:pt x="1" y="24"/>
                      <a:pt x="6" y="2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fr-FR" sz="7198"/>
              </a:p>
            </p:txBody>
          </p:sp>
          <p:sp>
            <p:nvSpPr>
              <p:cNvPr id="90" name="Freeform 260">
                <a:extLst>
                  <a:ext uri="{FF2B5EF4-FFF2-40B4-BE49-F238E27FC236}">
                    <a16:creationId xmlns:a16="http://schemas.microsoft.com/office/drawing/2014/main" id="{D6ED8224-2E8C-6692-E6E0-166ED20049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72005" y="2653016"/>
                <a:ext cx="783882" cy="261294"/>
              </a:xfrm>
              <a:custGeom>
                <a:avLst/>
                <a:gdLst>
                  <a:gd name="T0" fmla="*/ 783882 w 27"/>
                  <a:gd name="T1" fmla="*/ 116131 h 9"/>
                  <a:gd name="T2" fmla="*/ 754849 w 27"/>
                  <a:gd name="T3" fmla="*/ 0 h 9"/>
                  <a:gd name="T4" fmla="*/ 261294 w 27"/>
                  <a:gd name="T5" fmla="*/ 29033 h 9"/>
                  <a:gd name="T6" fmla="*/ 87098 w 27"/>
                  <a:gd name="T7" fmla="*/ 29033 h 9"/>
                  <a:gd name="T8" fmla="*/ 145163 w 27"/>
                  <a:gd name="T9" fmla="*/ 261294 h 9"/>
                  <a:gd name="T10" fmla="*/ 783882 w 27"/>
                  <a:gd name="T11" fmla="*/ 116131 h 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7"/>
                  <a:gd name="T19" fmla="*/ 0 h 9"/>
                  <a:gd name="T20" fmla="*/ 27 w 27"/>
                  <a:gd name="T21" fmla="*/ 9 h 9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7" h="9">
                    <a:moveTo>
                      <a:pt x="27" y="4"/>
                    </a:moveTo>
                    <a:cubicBezTo>
                      <a:pt x="26" y="0"/>
                      <a:pt x="26" y="0"/>
                      <a:pt x="26" y="0"/>
                    </a:cubicBezTo>
                    <a:cubicBezTo>
                      <a:pt x="26" y="0"/>
                      <a:pt x="16" y="0"/>
                      <a:pt x="9" y="1"/>
                    </a:cubicBezTo>
                    <a:cubicBezTo>
                      <a:pt x="6" y="1"/>
                      <a:pt x="4" y="0"/>
                      <a:pt x="3" y="1"/>
                    </a:cubicBezTo>
                    <a:cubicBezTo>
                      <a:pt x="0" y="1"/>
                      <a:pt x="0" y="9"/>
                      <a:pt x="5" y="9"/>
                    </a:cubicBezTo>
                    <a:cubicBezTo>
                      <a:pt x="12" y="8"/>
                      <a:pt x="27" y="4"/>
                      <a:pt x="27" y="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fr-FR" sz="7198"/>
              </a:p>
            </p:txBody>
          </p:sp>
          <p:sp>
            <p:nvSpPr>
              <p:cNvPr id="91" name="Freeform 261">
                <a:extLst>
                  <a:ext uri="{FF2B5EF4-FFF2-40B4-BE49-F238E27FC236}">
                    <a16:creationId xmlns:a16="http://schemas.microsoft.com/office/drawing/2014/main" id="{FFE5D30B-7060-F771-F243-A0DB7B363E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9628" y="2740052"/>
                <a:ext cx="756439" cy="203106"/>
              </a:xfrm>
              <a:custGeom>
                <a:avLst/>
                <a:gdLst>
                  <a:gd name="T0" fmla="*/ 25 w 26"/>
                  <a:gd name="T1" fmla="*/ 0 h 7"/>
                  <a:gd name="T2" fmla="*/ 26 w 26"/>
                  <a:gd name="T3" fmla="*/ 1 h 7"/>
                  <a:gd name="T4" fmla="*/ 4 w 26"/>
                  <a:gd name="T5" fmla="*/ 6 h 7"/>
                  <a:gd name="T6" fmla="*/ 0 w 26"/>
                  <a:gd name="T7" fmla="*/ 1 h 7"/>
                  <a:gd name="T8" fmla="*/ 6 w 26"/>
                  <a:gd name="T9" fmla="*/ 3 h 7"/>
                  <a:gd name="T10" fmla="*/ 25 w 26"/>
                  <a:gd name="T11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6" h="7">
                    <a:moveTo>
                      <a:pt x="25" y="0"/>
                    </a:moveTo>
                    <a:cubicBezTo>
                      <a:pt x="26" y="1"/>
                      <a:pt x="26" y="1"/>
                      <a:pt x="26" y="1"/>
                    </a:cubicBezTo>
                    <a:cubicBezTo>
                      <a:pt x="26" y="1"/>
                      <a:pt x="9" y="5"/>
                      <a:pt x="4" y="6"/>
                    </a:cubicBezTo>
                    <a:cubicBezTo>
                      <a:pt x="0" y="7"/>
                      <a:pt x="0" y="1"/>
                      <a:pt x="0" y="1"/>
                    </a:cubicBezTo>
                    <a:cubicBezTo>
                      <a:pt x="0" y="1"/>
                      <a:pt x="1" y="4"/>
                      <a:pt x="6" y="3"/>
                    </a:cubicBezTo>
                    <a:cubicBezTo>
                      <a:pt x="10" y="3"/>
                      <a:pt x="25" y="0"/>
                      <a:pt x="25" y="0"/>
                    </a:cubicBez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92" name="Rectangle 262">
                <a:extLst>
                  <a:ext uri="{FF2B5EF4-FFF2-40B4-BE49-F238E27FC236}">
                    <a16:creationId xmlns:a16="http://schemas.microsoft.com/office/drawing/2014/main" id="{8935B340-2480-0D69-7F74-73D07C98DF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74752" y="2827598"/>
                <a:ext cx="754688" cy="28015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93" name="Freeform 263">
                <a:extLst>
                  <a:ext uri="{FF2B5EF4-FFF2-40B4-BE49-F238E27FC236}">
                    <a16:creationId xmlns:a16="http://schemas.microsoft.com/office/drawing/2014/main" id="{E3661585-5108-CD32-ADC0-41572E9941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26300" y="2797833"/>
                <a:ext cx="348452" cy="57780"/>
              </a:xfrm>
              <a:custGeom>
                <a:avLst/>
                <a:gdLst>
                  <a:gd name="T0" fmla="*/ 189 w 189"/>
                  <a:gd name="T1" fmla="*/ 31 h 31"/>
                  <a:gd name="T2" fmla="*/ 0 w 189"/>
                  <a:gd name="T3" fmla="*/ 31 h 31"/>
                  <a:gd name="T4" fmla="*/ 0 w 189"/>
                  <a:gd name="T5" fmla="*/ 0 h 31"/>
                  <a:gd name="T6" fmla="*/ 189 w 189"/>
                  <a:gd name="T7" fmla="*/ 16 h 31"/>
                  <a:gd name="T8" fmla="*/ 189 w 189"/>
                  <a:gd name="T9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9" h="31">
                    <a:moveTo>
                      <a:pt x="189" y="31"/>
                    </a:moveTo>
                    <a:lnTo>
                      <a:pt x="0" y="31"/>
                    </a:lnTo>
                    <a:lnTo>
                      <a:pt x="0" y="0"/>
                    </a:lnTo>
                    <a:lnTo>
                      <a:pt x="189" y="16"/>
                    </a:lnTo>
                    <a:lnTo>
                      <a:pt x="189" y="3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94" name="Freeform 264">
                <a:extLst>
                  <a:ext uri="{FF2B5EF4-FFF2-40B4-BE49-F238E27FC236}">
                    <a16:creationId xmlns:a16="http://schemas.microsoft.com/office/drawing/2014/main" id="{64DDC4AE-4C49-1D03-1040-4A4B1606CE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26300" y="2740052"/>
                <a:ext cx="1103140" cy="87546"/>
              </a:xfrm>
              <a:custGeom>
                <a:avLst/>
                <a:gdLst>
                  <a:gd name="T0" fmla="*/ 0 w 599"/>
                  <a:gd name="T1" fmla="*/ 32 h 48"/>
                  <a:gd name="T2" fmla="*/ 473 w 599"/>
                  <a:gd name="T3" fmla="*/ 0 h 48"/>
                  <a:gd name="T4" fmla="*/ 599 w 599"/>
                  <a:gd name="T5" fmla="*/ 48 h 48"/>
                  <a:gd name="T6" fmla="*/ 189 w 599"/>
                  <a:gd name="T7" fmla="*/ 48 h 48"/>
                  <a:gd name="T8" fmla="*/ 0 w 599"/>
                  <a:gd name="T9" fmla="*/ 32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99" h="48">
                    <a:moveTo>
                      <a:pt x="0" y="32"/>
                    </a:moveTo>
                    <a:lnTo>
                      <a:pt x="473" y="0"/>
                    </a:lnTo>
                    <a:lnTo>
                      <a:pt x="599" y="48"/>
                    </a:lnTo>
                    <a:lnTo>
                      <a:pt x="189" y="48"/>
                    </a:lnTo>
                    <a:lnTo>
                      <a:pt x="0" y="32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95" name="Freeform 265">
                <a:extLst>
                  <a:ext uri="{FF2B5EF4-FFF2-40B4-BE49-F238E27FC236}">
                    <a16:creationId xmlns:a16="http://schemas.microsoft.com/office/drawing/2014/main" id="{47F3E33C-9503-B18E-98A4-9E955BD462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74225" y="2332839"/>
                <a:ext cx="813324" cy="494987"/>
              </a:xfrm>
              <a:custGeom>
                <a:avLst/>
                <a:gdLst>
                  <a:gd name="T0" fmla="*/ 726182 w 28"/>
                  <a:gd name="T1" fmla="*/ 494987 h 17"/>
                  <a:gd name="T2" fmla="*/ 0 w 28"/>
                  <a:gd name="T3" fmla="*/ 494987 h 17"/>
                  <a:gd name="T4" fmla="*/ 87142 w 28"/>
                  <a:gd name="T5" fmla="*/ 29117 h 17"/>
                  <a:gd name="T6" fmla="*/ 116189 w 28"/>
                  <a:gd name="T7" fmla="*/ 0 h 17"/>
                  <a:gd name="T8" fmla="*/ 784277 w 28"/>
                  <a:gd name="T9" fmla="*/ 0 h 17"/>
                  <a:gd name="T10" fmla="*/ 813324 w 28"/>
                  <a:gd name="T11" fmla="*/ 58234 h 17"/>
                  <a:gd name="T12" fmla="*/ 726182 w 28"/>
                  <a:gd name="T13" fmla="*/ 494987 h 1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28"/>
                  <a:gd name="T22" fmla="*/ 0 h 17"/>
                  <a:gd name="T23" fmla="*/ 28 w 28"/>
                  <a:gd name="T24" fmla="*/ 17 h 17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28" h="17">
                    <a:moveTo>
                      <a:pt x="25" y="17"/>
                    </a:moveTo>
                    <a:cubicBezTo>
                      <a:pt x="0" y="17"/>
                      <a:pt x="0" y="17"/>
                      <a:pt x="0" y="17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1"/>
                      <a:pt x="3" y="0"/>
                      <a:pt x="4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8" y="0"/>
                      <a:pt x="28" y="1"/>
                      <a:pt x="28" y="2"/>
                    </a:cubicBezTo>
                    <a:lnTo>
                      <a:pt x="25" y="17"/>
                    </a:lnTo>
                    <a:close/>
                  </a:path>
                </a:pathLst>
              </a:custGeom>
              <a:solidFill>
                <a:srgbClr val="635D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fr-FR" sz="7198"/>
              </a:p>
            </p:txBody>
          </p:sp>
          <p:sp>
            <p:nvSpPr>
              <p:cNvPr id="96" name="Freeform 266">
                <a:extLst>
                  <a:ext uri="{FF2B5EF4-FFF2-40B4-BE49-F238E27FC236}">
                    <a16:creationId xmlns:a16="http://schemas.microsoft.com/office/drawing/2014/main" id="{623AB755-70C9-CBAE-E9F7-8FCE8DD76D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74752" y="2332090"/>
                <a:ext cx="842239" cy="495508"/>
              </a:xfrm>
              <a:custGeom>
                <a:avLst/>
                <a:gdLst>
                  <a:gd name="T0" fmla="*/ 26 w 29"/>
                  <a:gd name="T1" fmla="*/ 17 h 17"/>
                  <a:gd name="T2" fmla="*/ 0 w 29"/>
                  <a:gd name="T3" fmla="*/ 17 h 17"/>
                  <a:gd name="T4" fmla="*/ 3 w 29"/>
                  <a:gd name="T5" fmla="*/ 1 h 17"/>
                  <a:gd name="T6" fmla="*/ 4 w 29"/>
                  <a:gd name="T7" fmla="*/ 0 h 17"/>
                  <a:gd name="T8" fmla="*/ 28 w 29"/>
                  <a:gd name="T9" fmla="*/ 0 h 17"/>
                  <a:gd name="T10" fmla="*/ 29 w 29"/>
                  <a:gd name="T11" fmla="*/ 2 h 17"/>
                  <a:gd name="T12" fmla="*/ 26 w 29"/>
                  <a:gd name="T13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" h="17">
                    <a:moveTo>
                      <a:pt x="26" y="17"/>
                    </a:moveTo>
                    <a:cubicBezTo>
                      <a:pt x="0" y="17"/>
                      <a:pt x="0" y="17"/>
                      <a:pt x="0" y="17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4" y="1"/>
                      <a:pt x="4" y="0"/>
                      <a:pt x="4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8" y="0"/>
                      <a:pt x="29" y="1"/>
                      <a:pt x="29" y="2"/>
                    </a:cubicBezTo>
                    <a:lnTo>
                      <a:pt x="26" y="17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97" name="Freeform 267">
                <a:extLst>
                  <a:ext uri="{FF2B5EF4-FFF2-40B4-BE49-F238E27FC236}">
                    <a16:creationId xmlns:a16="http://schemas.microsoft.com/office/drawing/2014/main" id="{713D61E8-3450-6B1C-6ED4-79DD754F49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60901" y="1692486"/>
                <a:ext cx="145368" cy="145368"/>
              </a:xfrm>
              <a:custGeom>
                <a:avLst/>
                <a:gdLst>
                  <a:gd name="T0" fmla="*/ 0 w 5"/>
                  <a:gd name="T1" fmla="*/ 29074 h 5"/>
                  <a:gd name="T2" fmla="*/ 87221 w 5"/>
                  <a:gd name="T3" fmla="*/ 145368 h 5"/>
                  <a:gd name="T4" fmla="*/ 87221 w 5"/>
                  <a:gd name="T5" fmla="*/ 0 h 5"/>
                  <a:gd name="T6" fmla="*/ 0 w 5"/>
                  <a:gd name="T7" fmla="*/ 29074 h 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5"/>
                  <a:gd name="T13" fmla="*/ 0 h 5"/>
                  <a:gd name="T14" fmla="*/ 5 w 5"/>
                  <a:gd name="T15" fmla="*/ 5 h 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5" h="5">
                    <a:moveTo>
                      <a:pt x="0" y="1"/>
                    </a:moveTo>
                    <a:cubicBezTo>
                      <a:pt x="0" y="1"/>
                      <a:pt x="2" y="4"/>
                      <a:pt x="3" y="5"/>
                    </a:cubicBezTo>
                    <a:cubicBezTo>
                      <a:pt x="5" y="5"/>
                      <a:pt x="3" y="0"/>
                      <a:pt x="3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443E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fr-FR" sz="7198"/>
              </a:p>
            </p:txBody>
          </p:sp>
          <p:sp>
            <p:nvSpPr>
              <p:cNvPr id="98" name="Freeform 268">
                <a:extLst>
                  <a:ext uri="{FF2B5EF4-FFF2-40B4-BE49-F238E27FC236}">
                    <a16:creationId xmlns:a16="http://schemas.microsoft.com/office/drawing/2014/main" id="{4207E40A-6E5F-FBD2-E73B-1219241B37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60901" y="1254543"/>
                <a:ext cx="465546" cy="699237"/>
              </a:xfrm>
              <a:custGeom>
                <a:avLst/>
                <a:gdLst>
                  <a:gd name="T0" fmla="*/ 58193 w 16"/>
                  <a:gd name="T1" fmla="*/ 466158 h 24"/>
                  <a:gd name="T2" fmla="*/ 145483 w 16"/>
                  <a:gd name="T3" fmla="*/ 670102 h 24"/>
                  <a:gd name="T4" fmla="*/ 436449 w 16"/>
                  <a:gd name="T5" fmla="*/ 640967 h 24"/>
                  <a:gd name="T6" fmla="*/ 436449 w 16"/>
                  <a:gd name="T7" fmla="*/ 174809 h 24"/>
                  <a:gd name="T8" fmla="*/ 87290 w 16"/>
                  <a:gd name="T9" fmla="*/ 145674 h 24"/>
                  <a:gd name="T10" fmla="*/ 58193 w 16"/>
                  <a:gd name="T11" fmla="*/ 466158 h 24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6"/>
                  <a:gd name="T19" fmla="*/ 0 h 24"/>
                  <a:gd name="T20" fmla="*/ 16 w 16"/>
                  <a:gd name="T21" fmla="*/ 24 h 24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6" h="24">
                    <a:moveTo>
                      <a:pt x="2" y="16"/>
                    </a:moveTo>
                    <a:cubicBezTo>
                      <a:pt x="2" y="16"/>
                      <a:pt x="3" y="21"/>
                      <a:pt x="5" y="23"/>
                    </a:cubicBezTo>
                    <a:cubicBezTo>
                      <a:pt x="7" y="24"/>
                      <a:pt x="13" y="24"/>
                      <a:pt x="15" y="22"/>
                    </a:cubicBezTo>
                    <a:cubicBezTo>
                      <a:pt x="16" y="20"/>
                      <a:pt x="16" y="7"/>
                      <a:pt x="15" y="6"/>
                    </a:cubicBezTo>
                    <a:cubicBezTo>
                      <a:pt x="15" y="4"/>
                      <a:pt x="6" y="0"/>
                      <a:pt x="3" y="5"/>
                    </a:cubicBezTo>
                    <a:cubicBezTo>
                      <a:pt x="0" y="9"/>
                      <a:pt x="2" y="16"/>
                      <a:pt x="2" y="16"/>
                    </a:cubicBezTo>
                    <a:close/>
                  </a:path>
                </a:pathLst>
              </a:custGeom>
              <a:solidFill>
                <a:srgbClr val="FFA4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fr-FR" sz="7198"/>
              </a:p>
            </p:txBody>
          </p:sp>
          <p:sp>
            <p:nvSpPr>
              <p:cNvPr id="99" name="Freeform 269">
                <a:extLst>
                  <a:ext uri="{FF2B5EF4-FFF2-40B4-BE49-F238E27FC236}">
                    <a16:creationId xmlns:a16="http://schemas.microsoft.com/office/drawing/2014/main" id="{360DE956-D48D-0287-7A29-BB9450E928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04497" y="1197499"/>
                <a:ext cx="607602" cy="521772"/>
              </a:xfrm>
              <a:custGeom>
                <a:avLst/>
                <a:gdLst>
                  <a:gd name="T0" fmla="*/ 20 w 21"/>
                  <a:gd name="T1" fmla="*/ 2 h 18"/>
                  <a:gd name="T2" fmla="*/ 8 w 21"/>
                  <a:gd name="T3" fmla="*/ 1 h 18"/>
                  <a:gd name="T4" fmla="*/ 1 w 21"/>
                  <a:gd name="T5" fmla="*/ 6 h 18"/>
                  <a:gd name="T6" fmla="*/ 0 w 21"/>
                  <a:gd name="T7" fmla="*/ 11 h 18"/>
                  <a:gd name="T8" fmla="*/ 5 w 21"/>
                  <a:gd name="T9" fmla="*/ 18 h 18"/>
                  <a:gd name="T10" fmla="*/ 7 w 21"/>
                  <a:gd name="T11" fmla="*/ 8 h 18"/>
                  <a:gd name="T12" fmla="*/ 14 w 21"/>
                  <a:gd name="T13" fmla="*/ 8 h 18"/>
                  <a:gd name="T14" fmla="*/ 19 w 21"/>
                  <a:gd name="T15" fmla="*/ 8 h 18"/>
                  <a:gd name="T16" fmla="*/ 20 w 21"/>
                  <a:gd name="T17" fmla="*/ 2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1" h="18">
                    <a:moveTo>
                      <a:pt x="20" y="2"/>
                    </a:moveTo>
                    <a:cubicBezTo>
                      <a:pt x="19" y="4"/>
                      <a:pt x="13" y="0"/>
                      <a:pt x="8" y="1"/>
                    </a:cubicBezTo>
                    <a:cubicBezTo>
                      <a:pt x="4" y="1"/>
                      <a:pt x="1" y="6"/>
                      <a:pt x="1" y="6"/>
                    </a:cubicBezTo>
                    <a:cubicBezTo>
                      <a:pt x="0" y="6"/>
                      <a:pt x="0" y="9"/>
                      <a:pt x="0" y="11"/>
                    </a:cubicBezTo>
                    <a:cubicBezTo>
                      <a:pt x="1" y="17"/>
                      <a:pt x="4" y="18"/>
                      <a:pt x="5" y="18"/>
                    </a:cubicBezTo>
                    <a:cubicBezTo>
                      <a:pt x="8" y="17"/>
                      <a:pt x="8" y="12"/>
                      <a:pt x="7" y="8"/>
                    </a:cubicBezTo>
                    <a:cubicBezTo>
                      <a:pt x="9" y="8"/>
                      <a:pt x="11" y="7"/>
                      <a:pt x="14" y="8"/>
                    </a:cubicBezTo>
                    <a:cubicBezTo>
                      <a:pt x="15" y="8"/>
                      <a:pt x="17" y="9"/>
                      <a:pt x="19" y="8"/>
                    </a:cubicBezTo>
                    <a:cubicBezTo>
                      <a:pt x="20" y="7"/>
                      <a:pt x="21" y="3"/>
                      <a:pt x="20" y="2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100" name="Freeform 270">
                <a:extLst>
                  <a:ext uri="{FF2B5EF4-FFF2-40B4-BE49-F238E27FC236}">
                    <a16:creationId xmlns:a16="http://schemas.microsoft.com/office/drawing/2014/main" id="{24EF975D-5955-4C54-5AB4-4843398A4F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94593" y="1545278"/>
                <a:ext cx="86485" cy="58883"/>
              </a:xfrm>
              <a:custGeom>
                <a:avLst/>
                <a:gdLst>
                  <a:gd name="T0" fmla="*/ 0 w 3"/>
                  <a:gd name="T1" fmla="*/ 29442 h 2"/>
                  <a:gd name="T2" fmla="*/ 86485 w 3"/>
                  <a:gd name="T3" fmla="*/ 0 h 2"/>
                  <a:gd name="T4" fmla="*/ 28828 w 3"/>
                  <a:gd name="T5" fmla="*/ 58883 h 2"/>
                  <a:gd name="T6" fmla="*/ 0 w 3"/>
                  <a:gd name="T7" fmla="*/ 29442 h 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"/>
                  <a:gd name="T13" fmla="*/ 0 h 2"/>
                  <a:gd name="T14" fmla="*/ 3 w 3"/>
                  <a:gd name="T15" fmla="*/ 2 h 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" h="2">
                    <a:moveTo>
                      <a:pt x="0" y="1"/>
                    </a:moveTo>
                    <a:cubicBezTo>
                      <a:pt x="0" y="0"/>
                      <a:pt x="2" y="0"/>
                      <a:pt x="3" y="0"/>
                    </a:cubicBezTo>
                    <a:cubicBezTo>
                      <a:pt x="3" y="1"/>
                      <a:pt x="3" y="2"/>
                      <a:pt x="1" y="2"/>
                    </a:cubicBezTo>
                    <a:cubicBezTo>
                      <a:pt x="0" y="2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fr-FR" sz="7198"/>
              </a:p>
            </p:txBody>
          </p:sp>
          <p:sp>
            <p:nvSpPr>
              <p:cNvPr id="101" name="Freeform 271">
                <a:extLst>
                  <a:ext uri="{FF2B5EF4-FFF2-40B4-BE49-F238E27FC236}">
                    <a16:creationId xmlns:a16="http://schemas.microsoft.com/office/drawing/2014/main" id="{D0EF5609-3311-5E41-84EB-E79D5A08DC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94593" y="1545278"/>
                <a:ext cx="57044" cy="58883"/>
              </a:xfrm>
              <a:custGeom>
                <a:avLst/>
                <a:gdLst>
                  <a:gd name="T0" fmla="*/ 57044 w 2"/>
                  <a:gd name="T1" fmla="*/ 29442 h 2"/>
                  <a:gd name="T2" fmla="*/ 28522 w 2"/>
                  <a:gd name="T3" fmla="*/ 58883 h 2"/>
                  <a:gd name="T4" fmla="*/ 28522 w 2"/>
                  <a:gd name="T5" fmla="*/ 29442 h 2"/>
                  <a:gd name="T6" fmla="*/ 57044 w 2"/>
                  <a:gd name="T7" fmla="*/ 0 h 2"/>
                  <a:gd name="T8" fmla="*/ 57044 w 2"/>
                  <a:gd name="T9" fmla="*/ 29442 h 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"/>
                  <a:gd name="T16" fmla="*/ 0 h 2"/>
                  <a:gd name="T17" fmla="*/ 2 w 2"/>
                  <a:gd name="T18" fmla="*/ 2 h 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" h="2">
                    <a:moveTo>
                      <a:pt x="2" y="1"/>
                    </a:moveTo>
                    <a:cubicBezTo>
                      <a:pt x="2" y="2"/>
                      <a:pt x="2" y="2"/>
                      <a:pt x="1" y="2"/>
                    </a:cubicBezTo>
                    <a:cubicBezTo>
                      <a:pt x="1" y="2"/>
                      <a:pt x="0" y="1"/>
                      <a:pt x="1" y="1"/>
                    </a:cubicBezTo>
                    <a:cubicBezTo>
                      <a:pt x="1" y="0"/>
                      <a:pt x="1" y="0"/>
                      <a:pt x="2" y="0"/>
                    </a:cubicBezTo>
                    <a:cubicBezTo>
                      <a:pt x="2" y="0"/>
                      <a:pt x="2" y="1"/>
                      <a:pt x="2" y="1"/>
                    </a:cubicBezTo>
                    <a:close/>
                  </a:path>
                </a:pathLst>
              </a:custGeom>
              <a:solidFill>
                <a:srgbClr val="443E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fr-FR" sz="7198"/>
              </a:p>
            </p:txBody>
          </p:sp>
          <p:sp>
            <p:nvSpPr>
              <p:cNvPr id="102" name="Freeform 272">
                <a:extLst>
                  <a:ext uri="{FF2B5EF4-FFF2-40B4-BE49-F238E27FC236}">
                    <a16:creationId xmlns:a16="http://schemas.microsoft.com/office/drawing/2014/main" id="{C0113976-9266-A1DA-90A2-9A578F2E16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51637" y="1545278"/>
                <a:ext cx="0" cy="29442"/>
              </a:xfrm>
              <a:custGeom>
                <a:avLst/>
                <a:gdLst>
                  <a:gd name="T0" fmla="*/ 0 h 16"/>
                  <a:gd name="T1" fmla="*/ 29442 h 16"/>
                  <a:gd name="T2" fmla="*/ 0 h 16"/>
                  <a:gd name="T3" fmla="*/ 0 h 16"/>
                  <a:gd name="T4" fmla="*/ 0 h 16"/>
                  <a:gd name="T5" fmla="*/ 0 60000 65536"/>
                  <a:gd name="T6" fmla="*/ 0 60000 65536"/>
                  <a:gd name="T7" fmla="*/ 0 60000 65536"/>
                  <a:gd name="T8" fmla="*/ 0 60000 65536"/>
                  <a:gd name="T9" fmla="*/ 0 60000 65536"/>
                  <a:gd name="T10" fmla="*/ 0 h 16"/>
                  <a:gd name="T11" fmla="*/ 16 h 16"/>
                </a:gdLst>
                <a:ahLst/>
                <a:cxnLst>
                  <a:cxn ang="T5">
                    <a:pos x="0" y="T0"/>
                  </a:cxn>
                  <a:cxn ang="T6">
                    <a:pos x="0" y="T1"/>
                  </a:cxn>
                  <a:cxn ang="T7">
                    <a:pos x="0" y="T2"/>
                  </a:cxn>
                  <a:cxn ang="T8">
                    <a:pos x="0" y="T3"/>
                  </a:cxn>
                  <a:cxn ang="T9">
                    <a:pos x="0" y="T4"/>
                  </a:cxn>
                </a:cxnLst>
                <a:rect l="0" t="T10" r="0" b="T11"/>
                <a:pathLst>
                  <a:path h="16">
                    <a:moveTo>
                      <a:pt x="0" y="0"/>
                    </a:moveTo>
                    <a:lnTo>
                      <a:pt x="0" y="1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fr-FR" sz="7198"/>
              </a:p>
            </p:txBody>
          </p:sp>
          <p:sp>
            <p:nvSpPr>
              <p:cNvPr id="103" name="Freeform 273">
                <a:extLst>
                  <a:ext uri="{FF2B5EF4-FFF2-40B4-BE49-F238E27FC236}">
                    <a16:creationId xmlns:a16="http://schemas.microsoft.com/office/drawing/2014/main" id="{EE44FA86-3853-0E3F-414F-34223CAA5E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10520" y="1545278"/>
                <a:ext cx="115927" cy="58883"/>
              </a:xfrm>
              <a:custGeom>
                <a:avLst/>
                <a:gdLst>
                  <a:gd name="T0" fmla="*/ 28982 w 4"/>
                  <a:gd name="T1" fmla="*/ 29442 h 2"/>
                  <a:gd name="T2" fmla="*/ 86945 w 4"/>
                  <a:gd name="T3" fmla="*/ 0 h 2"/>
                  <a:gd name="T4" fmla="*/ 57964 w 4"/>
                  <a:gd name="T5" fmla="*/ 58883 h 2"/>
                  <a:gd name="T6" fmla="*/ 28982 w 4"/>
                  <a:gd name="T7" fmla="*/ 29442 h 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"/>
                  <a:gd name="T13" fmla="*/ 0 h 2"/>
                  <a:gd name="T14" fmla="*/ 4 w 4"/>
                  <a:gd name="T15" fmla="*/ 2 h 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" h="2">
                    <a:moveTo>
                      <a:pt x="1" y="1"/>
                    </a:moveTo>
                    <a:cubicBezTo>
                      <a:pt x="1" y="0"/>
                      <a:pt x="2" y="0"/>
                      <a:pt x="3" y="0"/>
                    </a:cubicBezTo>
                    <a:cubicBezTo>
                      <a:pt x="4" y="1"/>
                      <a:pt x="3" y="2"/>
                      <a:pt x="2" y="2"/>
                    </a:cubicBezTo>
                    <a:cubicBezTo>
                      <a:pt x="1" y="2"/>
                      <a:pt x="0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fr-FR" sz="7198"/>
              </a:p>
            </p:txBody>
          </p:sp>
          <p:sp>
            <p:nvSpPr>
              <p:cNvPr id="104" name="Freeform 274">
                <a:extLst>
                  <a:ext uri="{FF2B5EF4-FFF2-40B4-BE49-F238E27FC236}">
                    <a16:creationId xmlns:a16="http://schemas.microsoft.com/office/drawing/2014/main" id="{9B521E36-3722-C597-F279-C4CCF6C94F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38121" y="1545278"/>
                <a:ext cx="58883" cy="58883"/>
              </a:xfrm>
              <a:custGeom>
                <a:avLst/>
                <a:gdLst>
                  <a:gd name="T0" fmla="*/ 58883 w 2"/>
                  <a:gd name="T1" fmla="*/ 29442 h 2"/>
                  <a:gd name="T2" fmla="*/ 29442 w 2"/>
                  <a:gd name="T3" fmla="*/ 58883 h 2"/>
                  <a:gd name="T4" fmla="*/ 0 w 2"/>
                  <a:gd name="T5" fmla="*/ 29442 h 2"/>
                  <a:gd name="T6" fmla="*/ 58883 w 2"/>
                  <a:gd name="T7" fmla="*/ 0 h 2"/>
                  <a:gd name="T8" fmla="*/ 58883 w 2"/>
                  <a:gd name="T9" fmla="*/ 29442 h 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"/>
                  <a:gd name="T16" fmla="*/ 0 h 2"/>
                  <a:gd name="T17" fmla="*/ 2 w 2"/>
                  <a:gd name="T18" fmla="*/ 2 h 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" h="2">
                    <a:moveTo>
                      <a:pt x="2" y="1"/>
                    </a:moveTo>
                    <a:cubicBezTo>
                      <a:pt x="2" y="2"/>
                      <a:pt x="2" y="2"/>
                      <a:pt x="1" y="2"/>
                    </a:cubicBezTo>
                    <a:cubicBezTo>
                      <a:pt x="1" y="2"/>
                      <a:pt x="0" y="2"/>
                      <a:pt x="0" y="1"/>
                    </a:cubicBezTo>
                    <a:cubicBezTo>
                      <a:pt x="1" y="1"/>
                      <a:pt x="1" y="0"/>
                      <a:pt x="2" y="0"/>
                    </a:cubicBezTo>
                    <a:cubicBezTo>
                      <a:pt x="2" y="0"/>
                      <a:pt x="2" y="1"/>
                      <a:pt x="2" y="1"/>
                    </a:cubicBezTo>
                    <a:close/>
                  </a:path>
                </a:pathLst>
              </a:custGeom>
              <a:solidFill>
                <a:srgbClr val="443E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fr-FR" sz="7198"/>
              </a:p>
            </p:txBody>
          </p:sp>
          <p:sp>
            <p:nvSpPr>
              <p:cNvPr id="105" name="Freeform 275">
                <a:extLst>
                  <a:ext uri="{FF2B5EF4-FFF2-40B4-BE49-F238E27FC236}">
                    <a16:creationId xmlns:a16="http://schemas.microsoft.com/office/drawing/2014/main" id="{E4258659-187F-BF80-CE87-97C8A46D27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97004" y="1545278"/>
                <a:ext cx="0" cy="29442"/>
              </a:xfrm>
              <a:custGeom>
                <a:avLst/>
                <a:gdLst>
                  <a:gd name="T0" fmla="*/ 29442 h 16"/>
                  <a:gd name="T1" fmla="*/ 29442 h 16"/>
                  <a:gd name="T2" fmla="*/ 29442 h 16"/>
                  <a:gd name="T3" fmla="*/ 0 h 16"/>
                  <a:gd name="T4" fmla="*/ 29442 h 16"/>
                  <a:gd name="T5" fmla="*/ 0 60000 65536"/>
                  <a:gd name="T6" fmla="*/ 0 60000 65536"/>
                  <a:gd name="T7" fmla="*/ 0 60000 65536"/>
                  <a:gd name="T8" fmla="*/ 0 60000 65536"/>
                  <a:gd name="T9" fmla="*/ 0 60000 65536"/>
                  <a:gd name="T10" fmla="*/ 0 h 16"/>
                  <a:gd name="T11" fmla="*/ 16 h 16"/>
                </a:gdLst>
                <a:ahLst/>
                <a:cxnLst>
                  <a:cxn ang="T5">
                    <a:pos x="0" y="T0"/>
                  </a:cxn>
                  <a:cxn ang="T6">
                    <a:pos x="0" y="T1"/>
                  </a:cxn>
                  <a:cxn ang="T7">
                    <a:pos x="0" y="T2"/>
                  </a:cxn>
                  <a:cxn ang="T8">
                    <a:pos x="0" y="T3"/>
                  </a:cxn>
                  <a:cxn ang="T9">
                    <a:pos x="0" y="T4"/>
                  </a:cxn>
                </a:cxnLst>
                <a:rect l="0" t="T10" r="0" b="T11"/>
                <a:pathLst>
                  <a:path h="16">
                    <a:moveTo>
                      <a:pt x="0" y="16"/>
                    </a:moveTo>
                    <a:lnTo>
                      <a:pt x="0" y="16"/>
                    </a:lnTo>
                    <a:lnTo>
                      <a:pt x="0" y="0"/>
                    </a:lnTo>
                    <a:lnTo>
                      <a:pt x="0" y="1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fr-FR" sz="7198"/>
              </a:p>
            </p:txBody>
          </p:sp>
          <p:sp>
            <p:nvSpPr>
              <p:cNvPr id="106" name="Freeform 276">
                <a:extLst>
                  <a:ext uri="{FF2B5EF4-FFF2-40B4-BE49-F238E27FC236}">
                    <a16:creationId xmlns:a16="http://schemas.microsoft.com/office/drawing/2014/main" id="{31599638-8CD3-B01E-FC7F-BA09184190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65398" y="1458384"/>
                <a:ext cx="115567" cy="59531"/>
              </a:xfrm>
              <a:custGeom>
                <a:avLst/>
                <a:gdLst>
                  <a:gd name="T0" fmla="*/ 0 w 4"/>
                  <a:gd name="T1" fmla="*/ 1 h 2"/>
                  <a:gd name="T2" fmla="*/ 4 w 4"/>
                  <a:gd name="T3" fmla="*/ 0 h 2"/>
                  <a:gd name="T4" fmla="*/ 4 w 4"/>
                  <a:gd name="T5" fmla="*/ 2 h 2"/>
                  <a:gd name="T6" fmla="*/ 4 w 4"/>
                  <a:gd name="T7" fmla="*/ 2 h 2"/>
                  <a:gd name="T8" fmla="*/ 0 w 4"/>
                  <a:gd name="T9" fmla="*/ 2 h 2"/>
                  <a:gd name="T10" fmla="*/ 0 w 4"/>
                  <a:gd name="T11" fmla="*/ 2 h 2"/>
                  <a:gd name="T12" fmla="*/ 0 w 4"/>
                  <a:gd name="T13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2">
                    <a:moveTo>
                      <a:pt x="0" y="1"/>
                    </a:moveTo>
                    <a:cubicBezTo>
                      <a:pt x="0" y="0"/>
                      <a:pt x="4" y="0"/>
                      <a:pt x="4" y="0"/>
                    </a:cubicBezTo>
                    <a:cubicBezTo>
                      <a:pt x="4" y="0"/>
                      <a:pt x="4" y="1"/>
                      <a:pt x="4" y="2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3" y="2"/>
                      <a:pt x="1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107" name="Freeform 277">
                <a:extLst>
                  <a:ext uri="{FF2B5EF4-FFF2-40B4-BE49-F238E27FC236}">
                    <a16:creationId xmlns:a16="http://schemas.microsoft.com/office/drawing/2014/main" id="{9BAA489D-4809-393F-536F-C90BFBC468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38749" y="1458384"/>
                <a:ext cx="117318" cy="87546"/>
              </a:xfrm>
              <a:custGeom>
                <a:avLst/>
                <a:gdLst>
                  <a:gd name="T0" fmla="*/ 4 w 4"/>
                  <a:gd name="T1" fmla="*/ 1 h 3"/>
                  <a:gd name="T2" fmla="*/ 0 w 4"/>
                  <a:gd name="T3" fmla="*/ 0 h 3"/>
                  <a:gd name="T4" fmla="*/ 0 w 4"/>
                  <a:gd name="T5" fmla="*/ 2 h 3"/>
                  <a:gd name="T6" fmla="*/ 0 w 4"/>
                  <a:gd name="T7" fmla="*/ 2 h 3"/>
                  <a:gd name="T8" fmla="*/ 3 w 4"/>
                  <a:gd name="T9" fmla="*/ 3 h 3"/>
                  <a:gd name="T10" fmla="*/ 3 w 4"/>
                  <a:gd name="T11" fmla="*/ 2 h 3"/>
                  <a:gd name="T12" fmla="*/ 4 w 4"/>
                  <a:gd name="T13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3">
                    <a:moveTo>
                      <a:pt x="4" y="1"/>
                    </a:moveTo>
                    <a:cubicBezTo>
                      <a:pt x="4" y="1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" y="2"/>
                      <a:pt x="3" y="2"/>
                      <a:pt x="3" y="3"/>
                    </a:cubicBezTo>
                    <a:cubicBezTo>
                      <a:pt x="3" y="2"/>
                      <a:pt x="3" y="2"/>
                      <a:pt x="3" y="2"/>
                    </a:cubicBezTo>
                    <a:lnTo>
                      <a:pt x="4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108" name="Freeform 278">
                <a:extLst>
                  <a:ext uri="{FF2B5EF4-FFF2-40B4-BE49-F238E27FC236}">
                    <a16:creationId xmlns:a16="http://schemas.microsoft.com/office/drawing/2014/main" id="{FBBEB047-92DC-7F16-937A-15FB3764DF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33299" y="1633603"/>
                <a:ext cx="143528" cy="145368"/>
              </a:xfrm>
              <a:custGeom>
                <a:avLst/>
                <a:gdLst>
                  <a:gd name="T0" fmla="*/ 114822 w 5"/>
                  <a:gd name="T1" fmla="*/ 0 h 5"/>
                  <a:gd name="T2" fmla="*/ 0 w 5"/>
                  <a:gd name="T3" fmla="*/ 29074 h 5"/>
                  <a:gd name="T4" fmla="*/ 114822 w 5"/>
                  <a:gd name="T5" fmla="*/ 116294 h 5"/>
                  <a:gd name="T6" fmla="*/ 114822 w 5"/>
                  <a:gd name="T7" fmla="*/ 0 h 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5"/>
                  <a:gd name="T13" fmla="*/ 0 h 5"/>
                  <a:gd name="T14" fmla="*/ 5 w 5"/>
                  <a:gd name="T15" fmla="*/ 5 h 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5" h="5">
                    <a:moveTo>
                      <a:pt x="4" y="0"/>
                    </a:moveTo>
                    <a:cubicBezTo>
                      <a:pt x="3" y="0"/>
                      <a:pt x="1" y="0"/>
                      <a:pt x="0" y="1"/>
                    </a:cubicBezTo>
                    <a:cubicBezTo>
                      <a:pt x="0" y="2"/>
                      <a:pt x="1" y="5"/>
                      <a:pt x="4" y="4"/>
                    </a:cubicBezTo>
                    <a:cubicBezTo>
                      <a:pt x="5" y="3"/>
                      <a:pt x="4" y="1"/>
                      <a:pt x="4" y="0"/>
                    </a:cubicBezTo>
                    <a:close/>
                  </a:path>
                </a:pathLst>
              </a:custGeom>
              <a:solidFill>
                <a:srgbClr val="FFA4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fr-FR" sz="7198"/>
              </a:p>
            </p:txBody>
          </p:sp>
          <p:sp>
            <p:nvSpPr>
              <p:cNvPr id="109" name="Freeform 279">
                <a:extLst>
                  <a:ext uri="{FF2B5EF4-FFF2-40B4-BE49-F238E27FC236}">
                    <a16:creationId xmlns:a16="http://schemas.microsoft.com/office/drawing/2014/main" id="{5EB964F7-392F-4545-1BDE-4DE470B728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60901" y="1663044"/>
                <a:ext cx="58883" cy="57044"/>
              </a:xfrm>
              <a:custGeom>
                <a:avLst/>
                <a:gdLst>
                  <a:gd name="T0" fmla="*/ 58883 w 2"/>
                  <a:gd name="T1" fmla="*/ 0 h 2"/>
                  <a:gd name="T2" fmla="*/ 0 w 2"/>
                  <a:gd name="T3" fmla="*/ 0 h 2"/>
                  <a:gd name="T4" fmla="*/ 58883 w 2"/>
                  <a:gd name="T5" fmla="*/ 57044 h 2"/>
                  <a:gd name="T6" fmla="*/ 29442 w 2"/>
                  <a:gd name="T7" fmla="*/ 28522 h 2"/>
                  <a:gd name="T8" fmla="*/ 58883 w 2"/>
                  <a:gd name="T9" fmla="*/ 0 h 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"/>
                  <a:gd name="T16" fmla="*/ 0 h 2"/>
                  <a:gd name="T17" fmla="*/ 2 w 2"/>
                  <a:gd name="T18" fmla="*/ 2 h 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" h="2">
                    <a:moveTo>
                      <a:pt x="2" y="0"/>
                    </a:moveTo>
                    <a:cubicBezTo>
                      <a:pt x="2" y="0"/>
                      <a:pt x="1" y="0"/>
                      <a:pt x="0" y="0"/>
                    </a:cubicBezTo>
                    <a:cubicBezTo>
                      <a:pt x="0" y="1"/>
                      <a:pt x="1" y="2"/>
                      <a:pt x="2" y="2"/>
                    </a:cubicBezTo>
                    <a:cubicBezTo>
                      <a:pt x="2" y="2"/>
                      <a:pt x="1" y="1"/>
                      <a:pt x="1" y="1"/>
                    </a:cubicBezTo>
                    <a:cubicBezTo>
                      <a:pt x="2" y="1"/>
                      <a:pt x="2" y="0"/>
                      <a:pt x="2" y="0"/>
                    </a:cubicBezTo>
                    <a:close/>
                  </a:path>
                </a:pathLst>
              </a:custGeom>
              <a:solidFill>
                <a:srgbClr val="F270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fr-FR" sz="7198"/>
              </a:p>
            </p:txBody>
          </p:sp>
          <p:sp>
            <p:nvSpPr>
              <p:cNvPr id="110" name="Freeform 280">
                <a:extLst>
                  <a:ext uri="{FF2B5EF4-FFF2-40B4-BE49-F238E27FC236}">
                    <a16:creationId xmlns:a16="http://schemas.microsoft.com/office/drawing/2014/main" id="{FDB925AF-5740-BE6D-1575-5169C61CE2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20065" y="1663242"/>
                <a:ext cx="406236" cy="350182"/>
              </a:xfrm>
              <a:custGeom>
                <a:avLst/>
                <a:gdLst>
                  <a:gd name="T0" fmla="*/ 0 w 14"/>
                  <a:gd name="T1" fmla="*/ 3 h 12"/>
                  <a:gd name="T2" fmla="*/ 3 w 14"/>
                  <a:gd name="T3" fmla="*/ 10 h 12"/>
                  <a:gd name="T4" fmla="*/ 11 w 14"/>
                  <a:gd name="T5" fmla="*/ 11 h 12"/>
                  <a:gd name="T6" fmla="*/ 14 w 14"/>
                  <a:gd name="T7" fmla="*/ 8 h 12"/>
                  <a:gd name="T8" fmla="*/ 14 w 14"/>
                  <a:gd name="T9" fmla="*/ 4 h 12"/>
                  <a:gd name="T10" fmla="*/ 12 w 14"/>
                  <a:gd name="T11" fmla="*/ 2 h 12"/>
                  <a:gd name="T12" fmla="*/ 10 w 14"/>
                  <a:gd name="T13" fmla="*/ 2 h 12"/>
                  <a:gd name="T14" fmla="*/ 8 w 14"/>
                  <a:gd name="T15" fmla="*/ 4 h 12"/>
                  <a:gd name="T16" fmla="*/ 3 w 14"/>
                  <a:gd name="T17" fmla="*/ 2 h 12"/>
                  <a:gd name="T18" fmla="*/ 3 w 14"/>
                  <a:gd name="T19" fmla="*/ 0 h 12"/>
                  <a:gd name="T20" fmla="*/ 2 w 14"/>
                  <a:gd name="T21" fmla="*/ 0 h 12"/>
                  <a:gd name="T22" fmla="*/ 2 w 14"/>
                  <a:gd name="T23" fmla="*/ 1 h 12"/>
                  <a:gd name="T24" fmla="*/ 1 w 14"/>
                  <a:gd name="T25" fmla="*/ 3 h 12"/>
                  <a:gd name="T26" fmla="*/ 0 w 14"/>
                  <a:gd name="T27" fmla="*/ 3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4" h="12">
                    <a:moveTo>
                      <a:pt x="0" y="3"/>
                    </a:moveTo>
                    <a:cubicBezTo>
                      <a:pt x="1" y="6"/>
                      <a:pt x="1" y="9"/>
                      <a:pt x="3" y="10"/>
                    </a:cubicBezTo>
                    <a:cubicBezTo>
                      <a:pt x="4" y="11"/>
                      <a:pt x="9" y="12"/>
                      <a:pt x="11" y="11"/>
                    </a:cubicBezTo>
                    <a:cubicBezTo>
                      <a:pt x="13" y="11"/>
                      <a:pt x="14" y="10"/>
                      <a:pt x="14" y="8"/>
                    </a:cubicBezTo>
                    <a:cubicBezTo>
                      <a:pt x="14" y="7"/>
                      <a:pt x="14" y="4"/>
                      <a:pt x="14" y="4"/>
                    </a:cubicBezTo>
                    <a:cubicBezTo>
                      <a:pt x="13" y="3"/>
                      <a:pt x="12" y="3"/>
                      <a:pt x="12" y="2"/>
                    </a:cubicBezTo>
                    <a:cubicBezTo>
                      <a:pt x="10" y="2"/>
                      <a:pt x="10" y="2"/>
                      <a:pt x="10" y="2"/>
                    </a:cubicBezTo>
                    <a:cubicBezTo>
                      <a:pt x="9" y="2"/>
                      <a:pt x="9" y="3"/>
                      <a:pt x="8" y="4"/>
                    </a:cubicBezTo>
                    <a:cubicBezTo>
                      <a:pt x="7" y="5"/>
                      <a:pt x="4" y="5"/>
                      <a:pt x="3" y="2"/>
                    </a:cubicBezTo>
                    <a:cubicBezTo>
                      <a:pt x="3" y="2"/>
                      <a:pt x="3" y="1"/>
                      <a:pt x="3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1"/>
                    </a:cubicBezTo>
                    <a:cubicBezTo>
                      <a:pt x="2" y="1"/>
                      <a:pt x="1" y="4"/>
                      <a:pt x="1" y="3"/>
                    </a:cubicBezTo>
                    <a:lnTo>
                      <a:pt x="0" y="3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111" name="Freeform 281">
                <a:extLst>
                  <a:ext uri="{FF2B5EF4-FFF2-40B4-BE49-F238E27FC236}">
                    <a16:creationId xmlns:a16="http://schemas.microsoft.com/office/drawing/2014/main" id="{A2BC7DFD-89F0-D879-8C00-F70ACF6A2E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81078" y="1778970"/>
                <a:ext cx="86485" cy="58883"/>
              </a:xfrm>
              <a:custGeom>
                <a:avLst/>
                <a:gdLst>
                  <a:gd name="T0" fmla="*/ 86485 w 3"/>
                  <a:gd name="T1" fmla="*/ 0 h 2"/>
                  <a:gd name="T2" fmla="*/ 0 w 3"/>
                  <a:gd name="T3" fmla="*/ 0 h 2"/>
                  <a:gd name="T4" fmla="*/ 57657 w 3"/>
                  <a:gd name="T5" fmla="*/ 58883 h 2"/>
                  <a:gd name="T6" fmla="*/ 86485 w 3"/>
                  <a:gd name="T7" fmla="*/ 0 h 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"/>
                  <a:gd name="T13" fmla="*/ 0 h 2"/>
                  <a:gd name="T14" fmla="*/ 3 w 3"/>
                  <a:gd name="T15" fmla="*/ 2 h 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" h="2">
                    <a:moveTo>
                      <a:pt x="3" y="0"/>
                    </a:moveTo>
                    <a:cubicBezTo>
                      <a:pt x="2" y="1"/>
                      <a:pt x="0" y="0"/>
                      <a:pt x="0" y="0"/>
                    </a:cubicBezTo>
                    <a:cubicBezTo>
                      <a:pt x="0" y="0"/>
                      <a:pt x="0" y="2"/>
                      <a:pt x="2" y="2"/>
                    </a:cubicBezTo>
                    <a:cubicBezTo>
                      <a:pt x="3" y="2"/>
                      <a:pt x="3" y="0"/>
                      <a:pt x="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fr-FR" sz="7198"/>
              </a:p>
            </p:txBody>
          </p:sp>
          <p:sp>
            <p:nvSpPr>
              <p:cNvPr id="112" name="Freeform 339">
                <a:extLst>
                  <a:ext uri="{FF2B5EF4-FFF2-40B4-BE49-F238E27FC236}">
                    <a16:creationId xmlns:a16="http://schemas.microsoft.com/office/drawing/2014/main" id="{3ECD1653-F62E-3E7D-8443-1AAC6D7500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95166" y="1719271"/>
                <a:ext cx="260901" cy="89296"/>
              </a:xfrm>
              <a:custGeom>
                <a:avLst/>
                <a:gdLst>
                  <a:gd name="T0" fmla="*/ 9 w 9"/>
                  <a:gd name="T1" fmla="*/ 2 h 3"/>
                  <a:gd name="T2" fmla="*/ 6 w 9"/>
                  <a:gd name="T3" fmla="*/ 0 h 3"/>
                  <a:gd name="T4" fmla="*/ 4 w 9"/>
                  <a:gd name="T5" fmla="*/ 0 h 3"/>
                  <a:gd name="T6" fmla="*/ 0 w 9"/>
                  <a:gd name="T7" fmla="*/ 1 h 3"/>
                  <a:gd name="T8" fmla="*/ 5 w 9"/>
                  <a:gd name="T9" fmla="*/ 2 h 3"/>
                  <a:gd name="T10" fmla="*/ 9 w 9"/>
                  <a:gd name="T11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" h="3">
                    <a:moveTo>
                      <a:pt x="9" y="2"/>
                    </a:moveTo>
                    <a:cubicBezTo>
                      <a:pt x="9" y="2"/>
                      <a:pt x="7" y="0"/>
                      <a:pt x="6" y="0"/>
                    </a:cubicBezTo>
                    <a:cubicBezTo>
                      <a:pt x="5" y="0"/>
                      <a:pt x="5" y="0"/>
                      <a:pt x="4" y="0"/>
                    </a:cubicBezTo>
                    <a:cubicBezTo>
                      <a:pt x="3" y="0"/>
                      <a:pt x="1" y="0"/>
                      <a:pt x="0" y="1"/>
                    </a:cubicBezTo>
                    <a:cubicBezTo>
                      <a:pt x="0" y="1"/>
                      <a:pt x="3" y="2"/>
                      <a:pt x="5" y="2"/>
                    </a:cubicBezTo>
                    <a:cubicBezTo>
                      <a:pt x="7" y="3"/>
                      <a:pt x="8" y="2"/>
                      <a:pt x="9" y="2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113" name="Freeform 340">
                <a:extLst>
                  <a:ext uri="{FF2B5EF4-FFF2-40B4-BE49-F238E27FC236}">
                    <a16:creationId xmlns:a16="http://schemas.microsoft.com/office/drawing/2014/main" id="{2E7C98DE-EA73-20F5-2A57-25A1DD3F4E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10520" y="1633603"/>
                <a:ext cx="57044" cy="86485"/>
              </a:xfrm>
              <a:custGeom>
                <a:avLst/>
                <a:gdLst>
                  <a:gd name="T0" fmla="*/ 0 w 2"/>
                  <a:gd name="T1" fmla="*/ 0 h 3"/>
                  <a:gd name="T2" fmla="*/ 57044 w 2"/>
                  <a:gd name="T3" fmla="*/ 57657 h 3"/>
                  <a:gd name="T4" fmla="*/ 57044 w 2"/>
                  <a:gd name="T5" fmla="*/ 57657 h 3"/>
                  <a:gd name="T6" fmla="*/ 57044 w 2"/>
                  <a:gd name="T7" fmla="*/ 86485 h 3"/>
                  <a:gd name="T8" fmla="*/ 28522 w 2"/>
                  <a:gd name="T9" fmla="*/ 86485 h 3"/>
                  <a:gd name="T10" fmla="*/ 28522 w 2"/>
                  <a:gd name="T11" fmla="*/ 86485 h 3"/>
                  <a:gd name="T12" fmla="*/ 0 w 2"/>
                  <a:gd name="T13" fmla="*/ 57657 h 3"/>
                  <a:gd name="T14" fmla="*/ 28522 w 2"/>
                  <a:gd name="T15" fmla="*/ 57657 h 3"/>
                  <a:gd name="T16" fmla="*/ 28522 w 2"/>
                  <a:gd name="T17" fmla="*/ 57657 h 3"/>
                  <a:gd name="T18" fmla="*/ 28522 w 2"/>
                  <a:gd name="T19" fmla="*/ 86485 h 3"/>
                  <a:gd name="T20" fmla="*/ 0 w 2"/>
                  <a:gd name="T21" fmla="*/ 0 h 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"/>
                  <a:gd name="T34" fmla="*/ 0 h 3"/>
                  <a:gd name="T35" fmla="*/ 2 w 2"/>
                  <a:gd name="T36" fmla="*/ 3 h 3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" h="3">
                    <a:moveTo>
                      <a:pt x="0" y="0"/>
                    </a:moveTo>
                    <a:cubicBezTo>
                      <a:pt x="1" y="1"/>
                      <a:pt x="1" y="1"/>
                      <a:pt x="2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3"/>
                      <a:pt x="0" y="3"/>
                      <a:pt x="0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2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rgbClr val="F270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fr-FR" sz="7198"/>
              </a:p>
            </p:txBody>
          </p:sp>
        </p:grpSp>
        <p:grpSp>
          <p:nvGrpSpPr>
            <p:cNvPr id="20" name="Группа 167">
              <a:extLst>
                <a:ext uri="{FF2B5EF4-FFF2-40B4-BE49-F238E27FC236}">
                  <a16:creationId xmlns:a16="http://schemas.microsoft.com/office/drawing/2014/main" id="{48612A85-E686-B18F-EECE-9423894E672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995878" y="5566114"/>
              <a:ext cx="9871679" cy="2913891"/>
              <a:chOff x="3449401" y="2855427"/>
              <a:chExt cx="5444548" cy="1607023"/>
            </a:xfrm>
          </p:grpSpPr>
          <p:sp>
            <p:nvSpPr>
              <p:cNvPr id="21" name="Полилиния: фигура 142">
                <a:extLst>
                  <a:ext uri="{FF2B5EF4-FFF2-40B4-BE49-F238E27FC236}">
                    <a16:creationId xmlns:a16="http://schemas.microsoft.com/office/drawing/2014/main" id="{1F6F5730-4E80-07AB-5A7C-A242B3298F72}"/>
                  </a:ext>
                </a:extLst>
              </p:cNvPr>
              <p:cNvSpPr/>
              <p:nvPr/>
            </p:nvSpPr>
            <p:spPr>
              <a:xfrm>
                <a:off x="3449401" y="4366168"/>
                <a:ext cx="5444548" cy="96282"/>
              </a:xfrm>
              <a:custGeom>
                <a:avLst/>
                <a:gdLst>
                  <a:gd name="connsiteX0" fmla="*/ 0 w 6839712"/>
                  <a:gd name="connsiteY0" fmla="*/ 0 h 0"/>
                  <a:gd name="connsiteX1" fmla="*/ 6839712 w 6839712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839712">
                    <a:moveTo>
                      <a:pt x="0" y="0"/>
                    </a:moveTo>
                    <a:lnTo>
                      <a:pt x="6839712" y="0"/>
                    </a:lnTo>
                  </a:path>
                </a:pathLst>
              </a:custGeom>
              <a:noFill/>
              <a:ln w="5715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/>
              </a:p>
            </p:txBody>
          </p:sp>
          <p:sp>
            <p:nvSpPr>
              <p:cNvPr id="22" name="Freeform 341">
                <a:extLst>
                  <a:ext uri="{FF2B5EF4-FFF2-40B4-BE49-F238E27FC236}">
                    <a16:creationId xmlns:a16="http://schemas.microsoft.com/office/drawing/2014/main" id="{E6F77461-123F-256C-0FC0-5BC5D62F75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61443" y="2855427"/>
                <a:ext cx="4877335" cy="117288"/>
              </a:xfrm>
              <a:custGeom>
                <a:avLst/>
                <a:gdLst>
                  <a:gd name="T0" fmla="*/ 32 w 2651"/>
                  <a:gd name="T1" fmla="*/ 64 h 64"/>
                  <a:gd name="T2" fmla="*/ 2603 w 2651"/>
                  <a:gd name="T3" fmla="*/ 64 h 64"/>
                  <a:gd name="T4" fmla="*/ 2651 w 2651"/>
                  <a:gd name="T5" fmla="*/ 0 h 64"/>
                  <a:gd name="T6" fmla="*/ 0 w 2651"/>
                  <a:gd name="T7" fmla="*/ 0 h 64"/>
                  <a:gd name="T8" fmla="*/ 32 w 2651"/>
                  <a:gd name="T9" fmla="*/ 64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51" h="64">
                    <a:moveTo>
                      <a:pt x="32" y="64"/>
                    </a:moveTo>
                    <a:lnTo>
                      <a:pt x="2603" y="64"/>
                    </a:lnTo>
                    <a:lnTo>
                      <a:pt x="2651" y="0"/>
                    </a:lnTo>
                    <a:lnTo>
                      <a:pt x="0" y="0"/>
                    </a:lnTo>
                    <a:lnTo>
                      <a:pt x="32" y="64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23" name="Freeform 342">
                <a:extLst>
                  <a:ext uri="{FF2B5EF4-FFF2-40B4-BE49-F238E27FC236}">
                    <a16:creationId xmlns:a16="http://schemas.microsoft.com/office/drawing/2014/main" id="{B6AA5235-F855-7E16-A8D3-BE8577115D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07691" y="2972715"/>
                <a:ext cx="231087" cy="1396955"/>
              </a:xfrm>
              <a:custGeom>
                <a:avLst/>
                <a:gdLst>
                  <a:gd name="T0" fmla="*/ 94 w 126"/>
                  <a:gd name="T1" fmla="*/ 759 h 759"/>
                  <a:gd name="T2" fmla="*/ 126 w 126"/>
                  <a:gd name="T3" fmla="*/ 759 h 759"/>
                  <a:gd name="T4" fmla="*/ 63 w 126"/>
                  <a:gd name="T5" fmla="*/ 0 h 759"/>
                  <a:gd name="T6" fmla="*/ 0 w 126"/>
                  <a:gd name="T7" fmla="*/ 0 h 759"/>
                  <a:gd name="T8" fmla="*/ 94 w 126"/>
                  <a:gd name="T9" fmla="*/ 759 h 7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6" h="759">
                    <a:moveTo>
                      <a:pt x="94" y="759"/>
                    </a:moveTo>
                    <a:lnTo>
                      <a:pt x="126" y="759"/>
                    </a:lnTo>
                    <a:lnTo>
                      <a:pt x="63" y="0"/>
                    </a:lnTo>
                    <a:lnTo>
                      <a:pt x="0" y="0"/>
                    </a:lnTo>
                    <a:lnTo>
                      <a:pt x="94" y="759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24" name="Freeform 343">
                <a:extLst>
                  <a:ext uri="{FF2B5EF4-FFF2-40B4-BE49-F238E27FC236}">
                    <a16:creationId xmlns:a16="http://schemas.microsoft.com/office/drawing/2014/main" id="{100ED651-0D7D-3AC3-97AA-BDBD94D9A0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87321" y="2972715"/>
                <a:ext cx="231087" cy="1396955"/>
              </a:xfrm>
              <a:custGeom>
                <a:avLst/>
                <a:gdLst>
                  <a:gd name="T0" fmla="*/ 95 w 126"/>
                  <a:gd name="T1" fmla="*/ 759 h 759"/>
                  <a:gd name="T2" fmla="*/ 126 w 126"/>
                  <a:gd name="T3" fmla="*/ 759 h 759"/>
                  <a:gd name="T4" fmla="*/ 63 w 126"/>
                  <a:gd name="T5" fmla="*/ 0 h 759"/>
                  <a:gd name="T6" fmla="*/ 0 w 126"/>
                  <a:gd name="T7" fmla="*/ 0 h 759"/>
                  <a:gd name="T8" fmla="*/ 95 w 126"/>
                  <a:gd name="T9" fmla="*/ 759 h 7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6" h="759">
                    <a:moveTo>
                      <a:pt x="95" y="759"/>
                    </a:moveTo>
                    <a:lnTo>
                      <a:pt x="126" y="759"/>
                    </a:lnTo>
                    <a:lnTo>
                      <a:pt x="63" y="0"/>
                    </a:lnTo>
                    <a:lnTo>
                      <a:pt x="0" y="0"/>
                    </a:lnTo>
                    <a:lnTo>
                      <a:pt x="95" y="759"/>
                    </a:lnTo>
                    <a:close/>
                  </a:path>
                </a:pathLst>
              </a:custGeom>
              <a:solidFill>
                <a:schemeClr val="accent5">
                  <a:lumMod val="90000"/>
                  <a:lumOff val="10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25" name="Freeform 344">
                <a:extLst>
                  <a:ext uri="{FF2B5EF4-FFF2-40B4-BE49-F238E27FC236}">
                    <a16:creationId xmlns:a16="http://schemas.microsoft.com/office/drawing/2014/main" id="{2EEC9524-810E-CE79-B605-C5D32475FF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91205" y="2972715"/>
                <a:ext cx="231087" cy="1396955"/>
              </a:xfrm>
              <a:custGeom>
                <a:avLst/>
                <a:gdLst>
                  <a:gd name="T0" fmla="*/ 32 w 126"/>
                  <a:gd name="T1" fmla="*/ 759 h 759"/>
                  <a:gd name="T2" fmla="*/ 0 w 126"/>
                  <a:gd name="T3" fmla="*/ 759 h 759"/>
                  <a:gd name="T4" fmla="*/ 47 w 126"/>
                  <a:gd name="T5" fmla="*/ 0 h 759"/>
                  <a:gd name="T6" fmla="*/ 126 w 126"/>
                  <a:gd name="T7" fmla="*/ 0 h 759"/>
                  <a:gd name="T8" fmla="*/ 32 w 126"/>
                  <a:gd name="T9" fmla="*/ 759 h 7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6" h="759">
                    <a:moveTo>
                      <a:pt x="32" y="759"/>
                    </a:moveTo>
                    <a:lnTo>
                      <a:pt x="0" y="759"/>
                    </a:lnTo>
                    <a:lnTo>
                      <a:pt x="47" y="0"/>
                    </a:lnTo>
                    <a:lnTo>
                      <a:pt x="126" y="0"/>
                    </a:lnTo>
                    <a:lnTo>
                      <a:pt x="32" y="759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26" name="Freeform 345">
                <a:extLst>
                  <a:ext uri="{FF2B5EF4-FFF2-40B4-BE49-F238E27FC236}">
                    <a16:creationId xmlns:a16="http://schemas.microsoft.com/office/drawing/2014/main" id="{7DA8BC68-8FA6-FEEC-6A96-8625EF88CB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81814" y="2972715"/>
                <a:ext cx="231087" cy="1396955"/>
              </a:xfrm>
              <a:custGeom>
                <a:avLst/>
                <a:gdLst>
                  <a:gd name="T0" fmla="*/ 31 w 126"/>
                  <a:gd name="T1" fmla="*/ 759 h 759"/>
                  <a:gd name="T2" fmla="*/ 0 w 126"/>
                  <a:gd name="T3" fmla="*/ 759 h 759"/>
                  <a:gd name="T4" fmla="*/ 47 w 126"/>
                  <a:gd name="T5" fmla="*/ 0 h 759"/>
                  <a:gd name="T6" fmla="*/ 126 w 126"/>
                  <a:gd name="T7" fmla="*/ 0 h 759"/>
                  <a:gd name="T8" fmla="*/ 31 w 126"/>
                  <a:gd name="T9" fmla="*/ 759 h 7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6" h="759">
                    <a:moveTo>
                      <a:pt x="31" y="759"/>
                    </a:moveTo>
                    <a:lnTo>
                      <a:pt x="0" y="759"/>
                    </a:lnTo>
                    <a:lnTo>
                      <a:pt x="47" y="0"/>
                    </a:lnTo>
                    <a:lnTo>
                      <a:pt x="126" y="0"/>
                    </a:lnTo>
                    <a:lnTo>
                      <a:pt x="31" y="759"/>
                    </a:lnTo>
                    <a:close/>
                  </a:path>
                </a:pathLst>
              </a:custGeom>
              <a:solidFill>
                <a:schemeClr val="accent5">
                  <a:lumMod val="90000"/>
                  <a:lumOff val="10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</p:grpSp>
      </p:grpSp>
      <p:grpSp>
        <p:nvGrpSpPr>
          <p:cNvPr id="179" name="Группа 239">
            <a:extLst>
              <a:ext uri="{FF2B5EF4-FFF2-40B4-BE49-F238E27FC236}">
                <a16:creationId xmlns:a16="http://schemas.microsoft.com/office/drawing/2014/main" id="{3D9D131A-2142-11E3-BCF9-02A7D22BACAC}"/>
              </a:ext>
            </a:extLst>
          </p:cNvPr>
          <p:cNvGrpSpPr>
            <a:grpSpLocks/>
          </p:cNvGrpSpPr>
          <p:nvPr/>
        </p:nvGrpSpPr>
        <p:grpSpPr bwMode="auto">
          <a:xfrm>
            <a:off x="3094855" y="9562570"/>
            <a:ext cx="1834672" cy="1250624"/>
            <a:chOff x="2161341" y="2133913"/>
            <a:chExt cx="967603" cy="661195"/>
          </a:xfrm>
        </p:grpSpPr>
        <p:sp>
          <p:nvSpPr>
            <p:cNvPr id="180" name="Freeform 1007">
              <a:extLst>
                <a:ext uri="{FF2B5EF4-FFF2-40B4-BE49-F238E27FC236}">
                  <a16:creationId xmlns:a16="http://schemas.microsoft.com/office/drawing/2014/main" id="{41874724-C695-D4EA-F911-707C3A80CD2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35443" y="2133913"/>
              <a:ext cx="793501" cy="661195"/>
            </a:xfrm>
            <a:custGeom>
              <a:avLst/>
              <a:gdLst>
                <a:gd name="T0" fmla="*/ 4 w 51"/>
                <a:gd name="T1" fmla="*/ 42 h 42"/>
                <a:gd name="T2" fmla="*/ 48 w 51"/>
                <a:gd name="T3" fmla="*/ 42 h 42"/>
                <a:gd name="T4" fmla="*/ 51 w 51"/>
                <a:gd name="T5" fmla="*/ 39 h 42"/>
                <a:gd name="T6" fmla="*/ 51 w 51"/>
                <a:gd name="T7" fmla="*/ 3 h 42"/>
                <a:gd name="T8" fmla="*/ 48 w 51"/>
                <a:gd name="T9" fmla="*/ 0 h 42"/>
                <a:gd name="T10" fmla="*/ 4 w 51"/>
                <a:gd name="T11" fmla="*/ 0 h 42"/>
                <a:gd name="T12" fmla="*/ 0 w 51"/>
                <a:gd name="T13" fmla="*/ 3 h 42"/>
                <a:gd name="T14" fmla="*/ 0 w 51"/>
                <a:gd name="T15" fmla="*/ 39 h 42"/>
                <a:gd name="T16" fmla="*/ 4 w 51"/>
                <a:gd name="T17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" h="42">
                  <a:moveTo>
                    <a:pt x="4" y="42"/>
                  </a:moveTo>
                  <a:cubicBezTo>
                    <a:pt x="48" y="42"/>
                    <a:pt x="48" y="42"/>
                    <a:pt x="48" y="42"/>
                  </a:cubicBezTo>
                  <a:cubicBezTo>
                    <a:pt x="49" y="42"/>
                    <a:pt x="51" y="41"/>
                    <a:pt x="51" y="39"/>
                  </a:cubicBezTo>
                  <a:cubicBezTo>
                    <a:pt x="51" y="3"/>
                    <a:pt x="51" y="3"/>
                    <a:pt x="51" y="3"/>
                  </a:cubicBezTo>
                  <a:cubicBezTo>
                    <a:pt x="51" y="1"/>
                    <a:pt x="49" y="0"/>
                    <a:pt x="48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1"/>
                    <a:pt x="2" y="42"/>
                    <a:pt x="4" y="4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7198">
                <a:latin typeface="+mn-lt"/>
              </a:endParaRPr>
            </a:p>
          </p:txBody>
        </p:sp>
        <p:sp>
          <p:nvSpPr>
            <p:cNvPr id="181" name="Freeform 1008">
              <a:extLst>
                <a:ext uri="{FF2B5EF4-FFF2-40B4-BE49-F238E27FC236}">
                  <a16:creationId xmlns:a16="http://schemas.microsoft.com/office/drawing/2014/main" id="{62373C6E-2084-E602-BF52-09CB7115771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61341" y="2541705"/>
              <a:ext cx="249435" cy="189633"/>
            </a:xfrm>
            <a:custGeom>
              <a:avLst/>
              <a:gdLst>
                <a:gd name="T0" fmla="*/ 54 w 62"/>
                <a:gd name="T1" fmla="*/ 43 h 47"/>
                <a:gd name="T2" fmla="*/ 0 w 62"/>
                <a:gd name="T3" fmla="*/ 47 h 47"/>
                <a:gd name="T4" fmla="*/ 62 w 62"/>
                <a:gd name="T5" fmla="*/ 0 h 47"/>
                <a:gd name="T6" fmla="*/ 54 w 62"/>
                <a:gd name="T7" fmla="*/ 43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2" h="47">
                  <a:moveTo>
                    <a:pt x="54" y="43"/>
                  </a:moveTo>
                  <a:lnTo>
                    <a:pt x="0" y="47"/>
                  </a:lnTo>
                  <a:lnTo>
                    <a:pt x="62" y="0"/>
                  </a:lnTo>
                  <a:lnTo>
                    <a:pt x="54" y="43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7198">
                <a:latin typeface="+mn-lt"/>
              </a:endParaRPr>
            </a:p>
          </p:txBody>
        </p:sp>
        <p:sp>
          <p:nvSpPr>
            <p:cNvPr id="182" name="Rectangle 1010">
              <a:extLst>
                <a:ext uri="{FF2B5EF4-FFF2-40B4-BE49-F238E27FC236}">
                  <a16:creationId xmlns:a16="http://schemas.microsoft.com/office/drawing/2014/main" id="{93E2596E-04A7-91D3-3B5D-925EB2C22C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11317" y="2214465"/>
              <a:ext cx="63614" cy="451424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7198">
                <a:latin typeface="+mn-lt"/>
              </a:endParaRPr>
            </a:p>
          </p:txBody>
        </p:sp>
        <p:sp>
          <p:nvSpPr>
            <p:cNvPr id="183" name="Rectangle 1011">
              <a:extLst>
                <a:ext uri="{FF2B5EF4-FFF2-40B4-BE49-F238E27FC236}">
                  <a16:creationId xmlns:a16="http://schemas.microsoft.com/office/drawing/2014/main" id="{4DBC972E-FFB4-84DC-F980-EC4123BB41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85764" y="2372212"/>
              <a:ext cx="65288" cy="293677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7198">
                <a:latin typeface="+mn-lt"/>
              </a:endParaRPr>
            </a:p>
          </p:txBody>
        </p:sp>
        <p:sp>
          <p:nvSpPr>
            <p:cNvPr id="184" name="Rectangle 1012">
              <a:extLst>
                <a:ext uri="{FF2B5EF4-FFF2-40B4-BE49-F238E27FC236}">
                  <a16:creationId xmlns:a16="http://schemas.microsoft.com/office/drawing/2014/main" id="{7381E44A-F658-160F-265A-D5EBC57311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76950" y="2432625"/>
              <a:ext cx="60266" cy="233264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7198">
                <a:latin typeface="+mn-lt"/>
              </a:endParaRPr>
            </a:p>
          </p:txBody>
        </p:sp>
        <p:sp>
          <p:nvSpPr>
            <p:cNvPr id="185" name="Rectangle 1013">
              <a:extLst>
                <a:ext uri="{FF2B5EF4-FFF2-40B4-BE49-F238E27FC236}">
                  <a16:creationId xmlns:a16="http://schemas.microsoft.com/office/drawing/2014/main" id="{82F60B9B-82F0-64AB-38E2-735F8A1328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68137" y="2340326"/>
              <a:ext cx="60266" cy="325563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7198">
                <a:latin typeface="+mn-lt"/>
              </a:endParaRPr>
            </a:p>
          </p:txBody>
        </p:sp>
        <p:sp>
          <p:nvSpPr>
            <p:cNvPr id="186" name="Rectangle 1014">
              <a:extLst>
                <a:ext uri="{FF2B5EF4-FFF2-40B4-BE49-F238E27FC236}">
                  <a16:creationId xmlns:a16="http://schemas.microsoft.com/office/drawing/2014/main" id="{636790C0-7629-31D5-0FAC-D742B31AEE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4257" y="2528280"/>
              <a:ext cx="60266" cy="137609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7198">
                <a:latin typeface="+mn-lt"/>
              </a:endParaRPr>
            </a:p>
          </p:txBody>
        </p:sp>
      </p:grpSp>
      <p:grpSp>
        <p:nvGrpSpPr>
          <p:cNvPr id="187" name="Группа 293">
            <a:extLst>
              <a:ext uri="{FF2B5EF4-FFF2-40B4-BE49-F238E27FC236}">
                <a16:creationId xmlns:a16="http://schemas.microsoft.com/office/drawing/2014/main" id="{81684678-3A04-E42B-3FA1-F679E6838935}"/>
              </a:ext>
            </a:extLst>
          </p:cNvPr>
          <p:cNvGrpSpPr>
            <a:grpSpLocks/>
          </p:cNvGrpSpPr>
          <p:nvPr/>
        </p:nvGrpSpPr>
        <p:grpSpPr bwMode="auto">
          <a:xfrm>
            <a:off x="5083077" y="8991336"/>
            <a:ext cx="1780712" cy="1510906"/>
            <a:chOff x="8943164" y="1991028"/>
            <a:chExt cx="880392" cy="746236"/>
          </a:xfrm>
        </p:grpSpPr>
        <p:sp>
          <p:nvSpPr>
            <p:cNvPr id="188" name="Freeform 1187">
              <a:extLst>
                <a:ext uri="{FF2B5EF4-FFF2-40B4-BE49-F238E27FC236}">
                  <a16:creationId xmlns:a16="http://schemas.microsoft.com/office/drawing/2014/main" id="{6DEBC604-E36B-9C56-59AC-243F5AB55427}"/>
                </a:ext>
              </a:extLst>
            </p:cNvPr>
            <p:cNvSpPr>
              <a:spLocks/>
            </p:cNvSpPr>
            <p:nvPr/>
          </p:nvSpPr>
          <p:spPr bwMode="auto">
            <a:xfrm>
              <a:off x="8943164" y="1991028"/>
              <a:ext cx="880392" cy="746236"/>
            </a:xfrm>
            <a:custGeom>
              <a:avLst/>
              <a:gdLst>
                <a:gd name="T0" fmla="*/ 10 w 54"/>
                <a:gd name="T1" fmla="*/ 3 h 46"/>
                <a:gd name="T2" fmla="*/ 0 w 54"/>
                <a:gd name="T3" fmla="*/ 31 h 46"/>
                <a:gd name="T4" fmla="*/ 2 w 54"/>
                <a:gd name="T5" fmla="*/ 35 h 46"/>
                <a:gd name="T6" fmla="*/ 31 w 54"/>
                <a:gd name="T7" fmla="*/ 45 h 46"/>
                <a:gd name="T8" fmla="*/ 35 w 54"/>
                <a:gd name="T9" fmla="*/ 43 h 46"/>
                <a:gd name="T10" fmla="*/ 38 w 54"/>
                <a:gd name="T11" fmla="*/ 37 h 46"/>
                <a:gd name="T12" fmla="*/ 52 w 54"/>
                <a:gd name="T13" fmla="*/ 38 h 46"/>
                <a:gd name="T14" fmla="*/ 53 w 54"/>
                <a:gd name="T15" fmla="*/ 36 h 46"/>
                <a:gd name="T16" fmla="*/ 41 w 54"/>
                <a:gd name="T17" fmla="*/ 28 h 46"/>
                <a:gd name="T18" fmla="*/ 45 w 54"/>
                <a:gd name="T19" fmla="*/ 16 h 46"/>
                <a:gd name="T20" fmla="*/ 43 w 54"/>
                <a:gd name="T21" fmla="*/ 12 h 46"/>
                <a:gd name="T22" fmla="*/ 14 w 54"/>
                <a:gd name="T23" fmla="*/ 1 h 46"/>
                <a:gd name="T24" fmla="*/ 10 w 54"/>
                <a:gd name="T25" fmla="*/ 3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4" h="46">
                  <a:moveTo>
                    <a:pt x="10" y="3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0" y="32"/>
                    <a:pt x="1" y="34"/>
                    <a:pt x="2" y="35"/>
                  </a:cubicBezTo>
                  <a:cubicBezTo>
                    <a:pt x="31" y="45"/>
                    <a:pt x="31" y="45"/>
                    <a:pt x="31" y="45"/>
                  </a:cubicBezTo>
                  <a:cubicBezTo>
                    <a:pt x="33" y="46"/>
                    <a:pt x="35" y="45"/>
                    <a:pt x="35" y="43"/>
                  </a:cubicBezTo>
                  <a:cubicBezTo>
                    <a:pt x="38" y="37"/>
                    <a:pt x="38" y="37"/>
                    <a:pt x="38" y="37"/>
                  </a:cubicBezTo>
                  <a:cubicBezTo>
                    <a:pt x="52" y="38"/>
                    <a:pt x="52" y="38"/>
                    <a:pt x="52" y="38"/>
                  </a:cubicBezTo>
                  <a:cubicBezTo>
                    <a:pt x="53" y="38"/>
                    <a:pt x="54" y="37"/>
                    <a:pt x="53" y="36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5" y="16"/>
                    <a:pt x="45" y="16"/>
                    <a:pt x="45" y="16"/>
                  </a:cubicBezTo>
                  <a:cubicBezTo>
                    <a:pt x="46" y="14"/>
                    <a:pt x="45" y="12"/>
                    <a:pt x="43" y="12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3" y="0"/>
                    <a:pt x="11" y="1"/>
                    <a:pt x="10" y="3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7198">
                <a:latin typeface="+mn-lt"/>
              </a:endParaRPr>
            </a:p>
          </p:txBody>
        </p:sp>
        <p:sp>
          <p:nvSpPr>
            <p:cNvPr id="189" name="Freeform 1188">
              <a:extLst>
                <a:ext uri="{FF2B5EF4-FFF2-40B4-BE49-F238E27FC236}">
                  <a16:creationId xmlns:a16="http://schemas.microsoft.com/office/drawing/2014/main" id="{F81A2AAE-7A38-CA0E-99C8-C3EDB7BB3A01}"/>
                </a:ext>
              </a:extLst>
            </p:cNvPr>
            <p:cNvSpPr>
              <a:spLocks/>
            </p:cNvSpPr>
            <p:nvPr/>
          </p:nvSpPr>
          <p:spPr bwMode="auto">
            <a:xfrm>
              <a:off x="9123637" y="2138394"/>
              <a:ext cx="423718" cy="485994"/>
            </a:xfrm>
            <a:custGeom>
              <a:avLst/>
              <a:gdLst>
                <a:gd name="T0" fmla="*/ 5 w 26"/>
                <a:gd name="T1" fmla="*/ 26 h 30"/>
                <a:gd name="T2" fmla="*/ 2 w 26"/>
                <a:gd name="T3" fmla="*/ 10 h 30"/>
                <a:gd name="T4" fmla="*/ 15 w 26"/>
                <a:gd name="T5" fmla="*/ 0 h 30"/>
                <a:gd name="T6" fmla="*/ 15 w 26"/>
                <a:gd name="T7" fmla="*/ 0 h 30"/>
                <a:gd name="T8" fmla="*/ 18 w 26"/>
                <a:gd name="T9" fmla="*/ 1 h 30"/>
                <a:gd name="T10" fmla="*/ 24 w 26"/>
                <a:gd name="T11" fmla="*/ 18 h 30"/>
                <a:gd name="T12" fmla="*/ 8 w 26"/>
                <a:gd name="T13" fmla="*/ 28 h 30"/>
                <a:gd name="T14" fmla="*/ 5 w 26"/>
                <a:gd name="T15" fmla="*/ 27 h 30"/>
                <a:gd name="T16" fmla="*/ 5 w 26"/>
                <a:gd name="T17" fmla="*/ 26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30">
                  <a:moveTo>
                    <a:pt x="5" y="26"/>
                  </a:moveTo>
                  <a:cubicBezTo>
                    <a:pt x="1" y="23"/>
                    <a:pt x="0" y="17"/>
                    <a:pt x="2" y="10"/>
                  </a:cubicBezTo>
                  <a:cubicBezTo>
                    <a:pt x="4" y="4"/>
                    <a:pt x="9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24" y="3"/>
                    <a:pt x="26" y="11"/>
                    <a:pt x="24" y="18"/>
                  </a:cubicBezTo>
                  <a:cubicBezTo>
                    <a:pt x="21" y="26"/>
                    <a:pt x="14" y="30"/>
                    <a:pt x="8" y="28"/>
                  </a:cubicBezTo>
                  <a:cubicBezTo>
                    <a:pt x="5" y="27"/>
                    <a:pt x="5" y="27"/>
                    <a:pt x="5" y="27"/>
                  </a:cubicBezTo>
                  <a:lnTo>
                    <a:pt x="5" y="2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7198">
                <a:latin typeface="+mn-lt"/>
              </a:endParaRPr>
            </a:p>
          </p:txBody>
        </p:sp>
        <p:sp>
          <p:nvSpPr>
            <p:cNvPr id="190" name="Freeform 1189">
              <a:extLst>
                <a:ext uri="{FF2B5EF4-FFF2-40B4-BE49-F238E27FC236}">
                  <a16:creationId xmlns:a16="http://schemas.microsoft.com/office/drawing/2014/main" id="{CCE18D1D-F821-09C5-8D60-34F240AE9001}"/>
                </a:ext>
              </a:extLst>
            </p:cNvPr>
            <p:cNvSpPr>
              <a:spLocks/>
            </p:cNvSpPr>
            <p:nvPr/>
          </p:nvSpPr>
          <p:spPr bwMode="auto">
            <a:xfrm>
              <a:off x="9056155" y="2088227"/>
              <a:ext cx="456674" cy="518916"/>
            </a:xfrm>
            <a:custGeom>
              <a:avLst/>
              <a:gdLst>
                <a:gd name="T0" fmla="*/ 3 w 28"/>
                <a:gd name="T1" fmla="*/ 12 h 32"/>
                <a:gd name="T2" fmla="*/ 9 w 28"/>
                <a:gd name="T3" fmla="*/ 30 h 32"/>
                <a:gd name="T4" fmla="*/ 25 w 28"/>
                <a:gd name="T5" fmla="*/ 20 h 32"/>
                <a:gd name="T6" fmla="*/ 19 w 28"/>
                <a:gd name="T7" fmla="*/ 3 h 32"/>
                <a:gd name="T8" fmla="*/ 3 w 28"/>
                <a:gd name="T9" fmla="*/ 1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32">
                  <a:moveTo>
                    <a:pt x="3" y="12"/>
                  </a:moveTo>
                  <a:cubicBezTo>
                    <a:pt x="0" y="20"/>
                    <a:pt x="3" y="28"/>
                    <a:pt x="9" y="30"/>
                  </a:cubicBezTo>
                  <a:cubicBezTo>
                    <a:pt x="15" y="32"/>
                    <a:pt x="22" y="28"/>
                    <a:pt x="25" y="20"/>
                  </a:cubicBezTo>
                  <a:cubicBezTo>
                    <a:pt x="28" y="13"/>
                    <a:pt x="25" y="5"/>
                    <a:pt x="19" y="3"/>
                  </a:cubicBezTo>
                  <a:cubicBezTo>
                    <a:pt x="13" y="0"/>
                    <a:pt x="6" y="5"/>
                    <a:pt x="3" y="12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7198">
                <a:latin typeface="+mn-lt"/>
              </a:endParaRPr>
            </a:p>
          </p:txBody>
        </p:sp>
        <p:sp>
          <p:nvSpPr>
            <p:cNvPr id="191" name="Freeform 1190">
              <a:extLst>
                <a:ext uri="{FF2B5EF4-FFF2-40B4-BE49-F238E27FC236}">
                  <a16:creationId xmlns:a16="http://schemas.microsoft.com/office/drawing/2014/main" id="{351D0BC2-0B8D-CD28-A2CA-91071C6B488A}"/>
                </a:ext>
              </a:extLst>
            </p:cNvPr>
            <p:cNvSpPr>
              <a:spLocks/>
            </p:cNvSpPr>
            <p:nvPr/>
          </p:nvSpPr>
          <p:spPr bwMode="auto">
            <a:xfrm>
              <a:off x="9106374" y="2138394"/>
              <a:ext cx="356237" cy="423285"/>
            </a:xfrm>
            <a:custGeom>
              <a:avLst/>
              <a:gdLst>
                <a:gd name="T0" fmla="*/ 2 w 22"/>
                <a:gd name="T1" fmla="*/ 10 h 26"/>
                <a:gd name="T2" fmla="*/ 7 w 22"/>
                <a:gd name="T3" fmla="*/ 24 h 26"/>
                <a:gd name="T4" fmla="*/ 20 w 22"/>
                <a:gd name="T5" fmla="*/ 17 h 26"/>
                <a:gd name="T6" fmla="*/ 15 w 22"/>
                <a:gd name="T7" fmla="*/ 2 h 26"/>
                <a:gd name="T8" fmla="*/ 2 w 22"/>
                <a:gd name="T9" fmla="*/ 1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6">
                  <a:moveTo>
                    <a:pt x="2" y="10"/>
                  </a:moveTo>
                  <a:cubicBezTo>
                    <a:pt x="0" y="16"/>
                    <a:pt x="2" y="23"/>
                    <a:pt x="7" y="24"/>
                  </a:cubicBezTo>
                  <a:cubicBezTo>
                    <a:pt x="12" y="26"/>
                    <a:pt x="18" y="23"/>
                    <a:pt x="20" y="17"/>
                  </a:cubicBezTo>
                  <a:cubicBezTo>
                    <a:pt x="22" y="10"/>
                    <a:pt x="20" y="4"/>
                    <a:pt x="15" y="2"/>
                  </a:cubicBezTo>
                  <a:cubicBezTo>
                    <a:pt x="10" y="0"/>
                    <a:pt x="4" y="4"/>
                    <a:pt x="2" y="1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7198">
                <a:latin typeface="+mn-lt"/>
              </a:endParaRPr>
            </a:p>
          </p:txBody>
        </p:sp>
        <p:sp>
          <p:nvSpPr>
            <p:cNvPr id="192" name="Freeform 1191">
              <a:extLst>
                <a:ext uri="{FF2B5EF4-FFF2-40B4-BE49-F238E27FC236}">
                  <a16:creationId xmlns:a16="http://schemas.microsoft.com/office/drawing/2014/main" id="{618C1ECC-E9B6-C1F0-3402-FAB09DEDEFA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203089" y="2250953"/>
              <a:ext cx="163503" cy="192847"/>
            </a:xfrm>
            <a:custGeom>
              <a:avLst/>
              <a:gdLst>
                <a:gd name="T0" fmla="*/ 130802 w 10"/>
                <a:gd name="T1" fmla="*/ 32141 h 12"/>
                <a:gd name="T2" fmla="*/ 147153 w 10"/>
                <a:gd name="T3" fmla="*/ 32141 h 12"/>
                <a:gd name="T4" fmla="*/ 163503 w 10"/>
                <a:gd name="T5" fmla="*/ 48212 h 12"/>
                <a:gd name="T6" fmla="*/ 163503 w 10"/>
                <a:gd name="T7" fmla="*/ 64282 h 12"/>
                <a:gd name="T8" fmla="*/ 147153 w 10"/>
                <a:gd name="T9" fmla="*/ 80353 h 12"/>
                <a:gd name="T10" fmla="*/ 130802 w 10"/>
                <a:gd name="T11" fmla="*/ 80353 h 12"/>
                <a:gd name="T12" fmla="*/ 130802 w 10"/>
                <a:gd name="T13" fmla="*/ 64282 h 12"/>
                <a:gd name="T14" fmla="*/ 130802 w 10"/>
                <a:gd name="T15" fmla="*/ 48212 h 12"/>
                <a:gd name="T16" fmla="*/ 98102 w 10"/>
                <a:gd name="T17" fmla="*/ 96424 h 12"/>
                <a:gd name="T18" fmla="*/ 98102 w 10"/>
                <a:gd name="T19" fmla="*/ 96424 h 12"/>
                <a:gd name="T20" fmla="*/ 114452 w 10"/>
                <a:gd name="T21" fmla="*/ 112494 h 12"/>
                <a:gd name="T22" fmla="*/ 114452 w 10"/>
                <a:gd name="T23" fmla="*/ 128565 h 12"/>
                <a:gd name="T24" fmla="*/ 114452 w 10"/>
                <a:gd name="T25" fmla="*/ 144635 h 12"/>
                <a:gd name="T26" fmla="*/ 114452 w 10"/>
                <a:gd name="T27" fmla="*/ 144635 h 12"/>
                <a:gd name="T28" fmla="*/ 114452 w 10"/>
                <a:gd name="T29" fmla="*/ 160706 h 12"/>
                <a:gd name="T30" fmla="*/ 98102 w 10"/>
                <a:gd name="T31" fmla="*/ 176776 h 12"/>
                <a:gd name="T32" fmla="*/ 81752 w 10"/>
                <a:gd name="T33" fmla="*/ 176776 h 12"/>
                <a:gd name="T34" fmla="*/ 49051 w 10"/>
                <a:gd name="T35" fmla="*/ 176776 h 12"/>
                <a:gd name="T36" fmla="*/ 32701 w 10"/>
                <a:gd name="T37" fmla="*/ 176776 h 12"/>
                <a:gd name="T38" fmla="*/ 16350 w 10"/>
                <a:gd name="T39" fmla="*/ 192847 h 12"/>
                <a:gd name="T40" fmla="*/ 0 w 10"/>
                <a:gd name="T41" fmla="*/ 192847 h 12"/>
                <a:gd name="T42" fmla="*/ 16350 w 10"/>
                <a:gd name="T43" fmla="*/ 160706 h 12"/>
                <a:gd name="T44" fmla="*/ 16350 w 10"/>
                <a:gd name="T45" fmla="*/ 144635 h 12"/>
                <a:gd name="T46" fmla="*/ 0 w 10"/>
                <a:gd name="T47" fmla="*/ 128565 h 12"/>
                <a:gd name="T48" fmla="*/ 0 w 10"/>
                <a:gd name="T49" fmla="*/ 112494 h 12"/>
                <a:gd name="T50" fmla="*/ 16350 w 10"/>
                <a:gd name="T51" fmla="*/ 80353 h 12"/>
                <a:gd name="T52" fmla="*/ 32701 w 10"/>
                <a:gd name="T53" fmla="*/ 96424 h 12"/>
                <a:gd name="T54" fmla="*/ 32701 w 10"/>
                <a:gd name="T55" fmla="*/ 112494 h 12"/>
                <a:gd name="T56" fmla="*/ 32701 w 10"/>
                <a:gd name="T57" fmla="*/ 128565 h 12"/>
                <a:gd name="T58" fmla="*/ 32701 w 10"/>
                <a:gd name="T59" fmla="*/ 128565 h 12"/>
                <a:gd name="T60" fmla="*/ 32701 w 10"/>
                <a:gd name="T61" fmla="*/ 144635 h 12"/>
                <a:gd name="T62" fmla="*/ 65401 w 10"/>
                <a:gd name="T63" fmla="*/ 96424 h 12"/>
                <a:gd name="T64" fmla="*/ 65401 w 10"/>
                <a:gd name="T65" fmla="*/ 80353 h 12"/>
                <a:gd name="T66" fmla="*/ 49051 w 10"/>
                <a:gd name="T67" fmla="*/ 64282 h 12"/>
                <a:gd name="T68" fmla="*/ 49051 w 10"/>
                <a:gd name="T69" fmla="*/ 48212 h 12"/>
                <a:gd name="T70" fmla="*/ 49051 w 10"/>
                <a:gd name="T71" fmla="*/ 32141 h 12"/>
                <a:gd name="T72" fmla="*/ 65401 w 10"/>
                <a:gd name="T73" fmla="*/ 16071 h 12"/>
                <a:gd name="T74" fmla="*/ 81752 w 10"/>
                <a:gd name="T75" fmla="*/ 16071 h 12"/>
                <a:gd name="T76" fmla="*/ 98102 w 10"/>
                <a:gd name="T77" fmla="*/ 0 h 12"/>
                <a:gd name="T78" fmla="*/ 114452 w 10"/>
                <a:gd name="T79" fmla="*/ 16071 h 12"/>
                <a:gd name="T80" fmla="*/ 130802 w 10"/>
                <a:gd name="T81" fmla="*/ 0 h 12"/>
                <a:gd name="T82" fmla="*/ 147153 w 10"/>
                <a:gd name="T83" fmla="*/ 16071 h 12"/>
                <a:gd name="T84" fmla="*/ 130802 w 10"/>
                <a:gd name="T85" fmla="*/ 32141 h 12"/>
                <a:gd name="T86" fmla="*/ 81752 w 10"/>
                <a:gd name="T87" fmla="*/ 32141 h 12"/>
                <a:gd name="T88" fmla="*/ 65401 w 10"/>
                <a:gd name="T89" fmla="*/ 48212 h 12"/>
                <a:gd name="T90" fmla="*/ 65401 w 10"/>
                <a:gd name="T91" fmla="*/ 48212 h 12"/>
                <a:gd name="T92" fmla="*/ 81752 w 10"/>
                <a:gd name="T93" fmla="*/ 64282 h 12"/>
                <a:gd name="T94" fmla="*/ 81752 w 10"/>
                <a:gd name="T95" fmla="*/ 80353 h 12"/>
                <a:gd name="T96" fmla="*/ 114452 w 10"/>
                <a:gd name="T97" fmla="*/ 32141 h 12"/>
                <a:gd name="T98" fmla="*/ 81752 w 10"/>
                <a:gd name="T99" fmla="*/ 32141 h 12"/>
                <a:gd name="T100" fmla="*/ 98102 w 10"/>
                <a:gd name="T101" fmla="*/ 144635 h 12"/>
                <a:gd name="T102" fmla="*/ 98102 w 10"/>
                <a:gd name="T103" fmla="*/ 144635 h 12"/>
                <a:gd name="T104" fmla="*/ 98102 w 10"/>
                <a:gd name="T105" fmla="*/ 128565 h 12"/>
                <a:gd name="T106" fmla="*/ 81752 w 10"/>
                <a:gd name="T107" fmla="*/ 128565 h 12"/>
                <a:gd name="T108" fmla="*/ 81752 w 10"/>
                <a:gd name="T109" fmla="*/ 112494 h 12"/>
                <a:gd name="T110" fmla="*/ 49051 w 10"/>
                <a:gd name="T111" fmla="*/ 160706 h 12"/>
                <a:gd name="T112" fmla="*/ 65401 w 10"/>
                <a:gd name="T113" fmla="*/ 160706 h 12"/>
                <a:gd name="T114" fmla="*/ 81752 w 10"/>
                <a:gd name="T115" fmla="*/ 160706 h 12"/>
                <a:gd name="T116" fmla="*/ 81752 w 10"/>
                <a:gd name="T117" fmla="*/ 160706 h 12"/>
                <a:gd name="T118" fmla="*/ 98102 w 10"/>
                <a:gd name="T119" fmla="*/ 144635 h 12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10"/>
                <a:gd name="T181" fmla="*/ 0 h 12"/>
                <a:gd name="T182" fmla="*/ 10 w 10"/>
                <a:gd name="T183" fmla="*/ 12 h 12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10" h="12">
                  <a:moveTo>
                    <a:pt x="8" y="2"/>
                  </a:moveTo>
                  <a:cubicBezTo>
                    <a:pt x="9" y="2"/>
                    <a:pt x="9" y="2"/>
                    <a:pt x="9" y="2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0" y="5"/>
                    <a:pt x="10" y="5"/>
                    <a:pt x="9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6" y="10"/>
                    <a:pt x="6" y="11"/>
                    <a:pt x="6" y="11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4" y="11"/>
                    <a:pt x="4" y="11"/>
                    <a:pt x="3" y="11"/>
                  </a:cubicBezTo>
                  <a:cubicBezTo>
                    <a:pt x="3" y="11"/>
                    <a:pt x="3" y="11"/>
                    <a:pt x="2" y="1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0"/>
                    <a:pt x="1" y="10"/>
                    <a:pt x="1" y="9"/>
                  </a:cubicBezTo>
                  <a:cubicBezTo>
                    <a:pt x="0" y="9"/>
                    <a:pt x="0" y="8"/>
                    <a:pt x="0" y="8"/>
                  </a:cubicBezTo>
                  <a:cubicBezTo>
                    <a:pt x="0" y="8"/>
                    <a:pt x="0" y="7"/>
                    <a:pt x="0" y="7"/>
                  </a:cubicBezTo>
                  <a:cubicBezTo>
                    <a:pt x="0" y="6"/>
                    <a:pt x="0" y="6"/>
                    <a:pt x="1" y="5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9" y="1"/>
                    <a:pt x="9" y="1"/>
                    <a:pt x="9" y="1"/>
                  </a:cubicBezTo>
                  <a:lnTo>
                    <a:pt x="8" y="2"/>
                  </a:lnTo>
                  <a:close/>
                  <a:moveTo>
                    <a:pt x="5" y="2"/>
                  </a:moveTo>
                  <a:cubicBezTo>
                    <a:pt x="4" y="3"/>
                    <a:pt x="4" y="3"/>
                    <a:pt x="4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6" y="2"/>
                    <a:pt x="6" y="2"/>
                    <a:pt x="5" y="2"/>
                  </a:cubicBezTo>
                  <a:close/>
                  <a:moveTo>
                    <a:pt x="6" y="9"/>
                  </a:moveTo>
                  <a:cubicBezTo>
                    <a:pt x="6" y="9"/>
                    <a:pt x="6" y="9"/>
                    <a:pt x="6" y="9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6" y="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 sz="7198"/>
            </a:p>
          </p:txBody>
        </p:sp>
      </p:grpSp>
      <p:grpSp>
        <p:nvGrpSpPr>
          <p:cNvPr id="193" name="Группа 299">
            <a:extLst>
              <a:ext uri="{FF2B5EF4-FFF2-40B4-BE49-F238E27FC236}">
                <a16:creationId xmlns:a16="http://schemas.microsoft.com/office/drawing/2014/main" id="{2AAF20B4-2A3B-E1E5-7967-7743C4D5E41C}"/>
              </a:ext>
            </a:extLst>
          </p:cNvPr>
          <p:cNvGrpSpPr>
            <a:grpSpLocks/>
          </p:cNvGrpSpPr>
          <p:nvPr/>
        </p:nvGrpSpPr>
        <p:grpSpPr bwMode="auto">
          <a:xfrm>
            <a:off x="3653508" y="11175738"/>
            <a:ext cx="923685" cy="1018911"/>
            <a:chOff x="9056355" y="3211000"/>
            <a:chExt cx="456967" cy="503080"/>
          </a:xfrm>
        </p:grpSpPr>
        <p:sp>
          <p:nvSpPr>
            <p:cNvPr id="194" name="Freeform 1192">
              <a:extLst>
                <a:ext uri="{FF2B5EF4-FFF2-40B4-BE49-F238E27FC236}">
                  <a16:creationId xmlns:a16="http://schemas.microsoft.com/office/drawing/2014/main" id="{676917BA-06E4-896A-B20B-360F8104CE99}"/>
                </a:ext>
              </a:extLst>
            </p:cNvPr>
            <p:cNvSpPr>
              <a:spLocks/>
            </p:cNvSpPr>
            <p:nvPr/>
          </p:nvSpPr>
          <p:spPr bwMode="auto">
            <a:xfrm>
              <a:off x="9056355" y="3228240"/>
              <a:ext cx="406716" cy="485840"/>
            </a:xfrm>
            <a:custGeom>
              <a:avLst/>
              <a:gdLst>
                <a:gd name="T0" fmla="*/ 19 w 25"/>
                <a:gd name="T1" fmla="*/ 27 h 30"/>
                <a:gd name="T2" fmla="*/ 24 w 25"/>
                <a:gd name="T3" fmla="*/ 12 h 30"/>
                <a:gd name="T4" fmla="*/ 13 w 25"/>
                <a:gd name="T5" fmla="*/ 1 h 30"/>
                <a:gd name="T6" fmla="*/ 13 w 25"/>
                <a:gd name="T7" fmla="*/ 0 h 30"/>
                <a:gd name="T8" fmla="*/ 10 w 25"/>
                <a:gd name="T9" fmla="*/ 1 h 30"/>
                <a:gd name="T10" fmla="*/ 2 w 25"/>
                <a:gd name="T11" fmla="*/ 17 h 30"/>
                <a:gd name="T12" fmla="*/ 16 w 25"/>
                <a:gd name="T13" fmla="*/ 28 h 30"/>
                <a:gd name="T14" fmla="*/ 19 w 25"/>
                <a:gd name="T15" fmla="*/ 28 h 30"/>
                <a:gd name="T16" fmla="*/ 19 w 25"/>
                <a:gd name="T17" fmla="*/ 27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30">
                  <a:moveTo>
                    <a:pt x="19" y="27"/>
                  </a:moveTo>
                  <a:cubicBezTo>
                    <a:pt x="23" y="25"/>
                    <a:pt x="25" y="19"/>
                    <a:pt x="24" y="12"/>
                  </a:cubicBezTo>
                  <a:cubicBezTo>
                    <a:pt x="23" y="6"/>
                    <a:pt x="18" y="1"/>
                    <a:pt x="13" y="1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4" y="2"/>
                    <a:pt x="0" y="9"/>
                    <a:pt x="2" y="17"/>
                  </a:cubicBezTo>
                  <a:cubicBezTo>
                    <a:pt x="4" y="24"/>
                    <a:pt x="10" y="30"/>
                    <a:pt x="16" y="28"/>
                  </a:cubicBezTo>
                  <a:cubicBezTo>
                    <a:pt x="19" y="28"/>
                    <a:pt x="19" y="28"/>
                    <a:pt x="19" y="28"/>
                  </a:cubicBezTo>
                  <a:lnTo>
                    <a:pt x="19" y="2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7198">
                <a:latin typeface="+mn-lt"/>
              </a:endParaRPr>
            </a:p>
          </p:txBody>
        </p:sp>
        <p:sp>
          <p:nvSpPr>
            <p:cNvPr id="195" name="Freeform 1193">
              <a:extLst>
                <a:ext uri="{FF2B5EF4-FFF2-40B4-BE49-F238E27FC236}">
                  <a16:creationId xmlns:a16="http://schemas.microsoft.com/office/drawing/2014/main" id="{4E63849A-3601-111A-2850-D4EA4BA29387}"/>
                </a:ext>
              </a:extLst>
            </p:cNvPr>
            <p:cNvSpPr>
              <a:spLocks/>
            </p:cNvSpPr>
            <p:nvPr/>
          </p:nvSpPr>
          <p:spPr bwMode="auto">
            <a:xfrm>
              <a:off x="9106606" y="3211000"/>
              <a:ext cx="406716" cy="485840"/>
            </a:xfrm>
            <a:custGeom>
              <a:avLst/>
              <a:gdLst>
                <a:gd name="T0" fmla="*/ 24 w 25"/>
                <a:gd name="T1" fmla="*/ 13 h 30"/>
                <a:gd name="T2" fmla="*/ 16 w 25"/>
                <a:gd name="T3" fmla="*/ 29 h 30"/>
                <a:gd name="T4" fmla="*/ 2 w 25"/>
                <a:gd name="T5" fmla="*/ 17 h 30"/>
                <a:gd name="T6" fmla="*/ 10 w 25"/>
                <a:gd name="T7" fmla="*/ 1 h 30"/>
                <a:gd name="T8" fmla="*/ 24 w 25"/>
                <a:gd name="T9" fmla="*/ 1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30">
                  <a:moveTo>
                    <a:pt x="24" y="13"/>
                  </a:moveTo>
                  <a:cubicBezTo>
                    <a:pt x="25" y="20"/>
                    <a:pt x="22" y="27"/>
                    <a:pt x="16" y="29"/>
                  </a:cubicBezTo>
                  <a:cubicBezTo>
                    <a:pt x="10" y="30"/>
                    <a:pt x="3" y="25"/>
                    <a:pt x="2" y="17"/>
                  </a:cubicBezTo>
                  <a:cubicBezTo>
                    <a:pt x="0" y="10"/>
                    <a:pt x="4" y="3"/>
                    <a:pt x="10" y="1"/>
                  </a:cubicBezTo>
                  <a:cubicBezTo>
                    <a:pt x="16" y="0"/>
                    <a:pt x="22" y="5"/>
                    <a:pt x="24" y="13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7198">
                <a:latin typeface="+mn-lt"/>
              </a:endParaRPr>
            </a:p>
          </p:txBody>
        </p:sp>
        <p:sp>
          <p:nvSpPr>
            <p:cNvPr id="196" name="Freeform 1194">
              <a:extLst>
                <a:ext uri="{FF2B5EF4-FFF2-40B4-BE49-F238E27FC236}">
                  <a16:creationId xmlns:a16="http://schemas.microsoft.com/office/drawing/2014/main" id="{E9784DDC-8A3F-AACE-FB22-7CB23293E08E}"/>
                </a:ext>
              </a:extLst>
            </p:cNvPr>
            <p:cNvSpPr>
              <a:spLocks/>
            </p:cNvSpPr>
            <p:nvPr/>
          </p:nvSpPr>
          <p:spPr bwMode="auto">
            <a:xfrm>
              <a:off x="9139583" y="3261151"/>
              <a:ext cx="340761" cy="390240"/>
            </a:xfrm>
            <a:custGeom>
              <a:avLst/>
              <a:gdLst>
                <a:gd name="T0" fmla="*/ 20 w 21"/>
                <a:gd name="T1" fmla="*/ 10 h 24"/>
                <a:gd name="T2" fmla="*/ 13 w 21"/>
                <a:gd name="T3" fmla="*/ 23 h 24"/>
                <a:gd name="T4" fmla="*/ 2 w 21"/>
                <a:gd name="T5" fmla="*/ 14 h 24"/>
                <a:gd name="T6" fmla="*/ 8 w 21"/>
                <a:gd name="T7" fmla="*/ 1 h 24"/>
                <a:gd name="T8" fmla="*/ 20 w 21"/>
                <a:gd name="T9" fmla="*/ 1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24">
                  <a:moveTo>
                    <a:pt x="20" y="10"/>
                  </a:moveTo>
                  <a:cubicBezTo>
                    <a:pt x="21" y="16"/>
                    <a:pt x="18" y="22"/>
                    <a:pt x="13" y="23"/>
                  </a:cubicBezTo>
                  <a:cubicBezTo>
                    <a:pt x="8" y="24"/>
                    <a:pt x="3" y="20"/>
                    <a:pt x="2" y="14"/>
                  </a:cubicBezTo>
                  <a:cubicBezTo>
                    <a:pt x="0" y="8"/>
                    <a:pt x="3" y="2"/>
                    <a:pt x="8" y="1"/>
                  </a:cubicBezTo>
                  <a:cubicBezTo>
                    <a:pt x="13" y="0"/>
                    <a:pt x="19" y="4"/>
                    <a:pt x="20" y="1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7198">
                <a:latin typeface="+mn-lt"/>
              </a:endParaRPr>
            </a:p>
          </p:txBody>
        </p:sp>
        <p:sp>
          <p:nvSpPr>
            <p:cNvPr id="197" name="Freeform 1195">
              <a:extLst>
                <a:ext uri="{FF2B5EF4-FFF2-40B4-BE49-F238E27FC236}">
                  <a16:creationId xmlns:a16="http://schemas.microsoft.com/office/drawing/2014/main" id="{499D7B1B-82AD-D80E-9C47-68A4592513E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253397" y="3340961"/>
              <a:ext cx="129964" cy="226386"/>
            </a:xfrm>
            <a:custGeom>
              <a:avLst/>
              <a:gdLst>
                <a:gd name="T0" fmla="*/ 48736 w 8"/>
                <a:gd name="T1" fmla="*/ 16170 h 14"/>
                <a:gd name="T2" fmla="*/ 64982 w 8"/>
                <a:gd name="T3" fmla="*/ 16170 h 14"/>
                <a:gd name="T4" fmla="*/ 81227 w 8"/>
                <a:gd name="T5" fmla="*/ 32341 h 14"/>
                <a:gd name="T6" fmla="*/ 97473 w 8"/>
                <a:gd name="T7" fmla="*/ 32341 h 14"/>
                <a:gd name="T8" fmla="*/ 113718 w 8"/>
                <a:gd name="T9" fmla="*/ 48511 h 14"/>
                <a:gd name="T10" fmla="*/ 97473 w 8"/>
                <a:gd name="T11" fmla="*/ 64682 h 14"/>
                <a:gd name="T12" fmla="*/ 81227 w 8"/>
                <a:gd name="T13" fmla="*/ 48511 h 14"/>
                <a:gd name="T14" fmla="*/ 64982 w 8"/>
                <a:gd name="T15" fmla="*/ 48511 h 14"/>
                <a:gd name="T16" fmla="*/ 64982 w 8"/>
                <a:gd name="T17" fmla="*/ 97023 h 14"/>
                <a:gd name="T18" fmla="*/ 81227 w 8"/>
                <a:gd name="T19" fmla="*/ 97023 h 14"/>
                <a:gd name="T20" fmla="*/ 97473 w 8"/>
                <a:gd name="T21" fmla="*/ 97023 h 14"/>
                <a:gd name="T22" fmla="*/ 113718 w 8"/>
                <a:gd name="T23" fmla="*/ 113193 h 14"/>
                <a:gd name="T24" fmla="*/ 113718 w 8"/>
                <a:gd name="T25" fmla="*/ 113193 h 14"/>
                <a:gd name="T26" fmla="*/ 129964 w 8"/>
                <a:gd name="T27" fmla="*/ 129363 h 14"/>
                <a:gd name="T28" fmla="*/ 129964 w 8"/>
                <a:gd name="T29" fmla="*/ 129363 h 14"/>
                <a:gd name="T30" fmla="*/ 129964 w 8"/>
                <a:gd name="T31" fmla="*/ 161704 h 14"/>
                <a:gd name="T32" fmla="*/ 129964 w 8"/>
                <a:gd name="T33" fmla="*/ 177875 h 14"/>
                <a:gd name="T34" fmla="*/ 113718 w 8"/>
                <a:gd name="T35" fmla="*/ 177875 h 14"/>
                <a:gd name="T36" fmla="*/ 97473 w 8"/>
                <a:gd name="T37" fmla="*/ 194045 h 14"/>
                <a:gd name="T38" fmla="*/ 97473 w 8"/>
                <a:gd name="T39" fmla="*/ 226386 h 14"/>
                <a:gd name="T40" fmla="*/ 81227 w 8"/>
                <a:gd name="T41" fmla="*/ 226386 h 14"/>
                <a:gd name="T42" fmla="*/ 81227 w 8"/>
                <a:gd name="T43" fmla="*/ 194045 h 14"/>
                <a:gd name="T44" fmla="*/ 48736 w 8"/>
                <a:gd name="T45" fmla="*/ 194045 h 14"/>
                <a:gd name="T46" fmla="*/ 32491 w 8"/>
                <a:gd name="T47" fmla="*/ 177875 h 14"/>
                <a:gd name="T48" fmla="*/ 16246 w 8"/>
                <a:gd name="T49" fmla="*/ 161704 h 14"/>
                <a:gd name="T50" fmla="*/ 16246 w 8"/>
                <a:gd name="T51" fmla="*/ 145534 h 14"/>
                <a:gd name="T52" fmla="*/ 32491 w 8"/>
                <a:gd name="T53" fmla="*/ 145534 h 14"/>
                <a:gd name="T54" fmla="*/ 48736 w 8"/>
                <a:gd name="T55" fmla="*/ 161704 h 14"/>
                <a:gd name="T56" fmla="*/ 48736 w 8"/>
                <a:gd name="T57" fmla="*/ 161704 h 14"/>
                <a:gd name="T58" fmla="*/ 64982 w 8"/>
                <a:gd name="T59" fmla="*/ 177875 h 14"/>
                <a:gd name="T60" fmla="*/ 64982 w 8"/>
                <a:gd name="T61" fmla="*/ 177875 h 14"/>
                <a:gd name="T62" fmla="*/ 48736 w 8"/>
                <a:gd name="T63" fmla="*/ 113193 h 14"/>
                <a:gd name="T64" fmla="*/ 32491 w 8"/>
                <a:gd name="T65" fmla="*/ 113193 h 14"/>
                <a:gd name="T66" fmla="*/ 16246 w 8"/>
                <a:gd name="T67" fmla="*/ 97023 h 14"/>
                <a:gd name="T68" fmla="*/ 16246 w 8"/>
                <a:gd name="T69" fmla="*/ 97023 h 14"/>
                <a:gd name="T70" fmla="*/ 0 w 8"/>
                <a:gd name="T71" fmla="*/ 80852 h 14"/>
                <a:gd name="T72" fmla="*/ 0 w 8"/>
                <a:gd name="T73" fmla="*/ 64682 h 14"/>
                <a:gd name="T74" fmla="*/ 0 w 8"/>
                <a:gd name="T75" fmla="*/ 48511 h 14"/>
                <a:gd name="T76" fmla="*/ 16246 w 8"/>
                <a:gd name="T77" fmla="*/ 32341 h 14"/>
                <a:gd name="T78" fmla="*/ 32491 w 8"/>
                <a:gd name="T79" fmla="*/ 32341 h 14"/>
                <a:gd name="T80" fmla="*/ 32491 w 8"/>
                <a:gd name="T81" fmla="*/ 16170 h 14"/>
                <a:gd name="T82" fmla="*/ 48736 w 8"/>
                <a:gd name="T83" fmla="*/ 0 h 14"/>
                <a:gd name="T84" fmla="*/ 48736 w 8"/>
                <a:gd name="T85" fmla="*/ 16170 h 14"/>
                <a:gd name="T86" fmla="*/ 16246 w 8"/>
                <a:gd name="T87" fmla="*/ 80852 h 14"/>
                <a:gd name="T88" fmla="*/ 32491 w 8"/>
                <a:gd name="T89" fmla="*/ 80852 h 14"/>
                <a:gd name="T90" fmla="*/ 32491 w 8"/>
                <a:gd name="T91" fmla="*/ 80852 h 14"/>
                <a:gd name="T92" fmla="*/ 32491 w 8"/>
                <a:gd name="T93" fmla="*/ 97023 h 14"/>
                <a:gd name="T94" fmla="*/ 48736 w 8"/>
                <a:gd name="T95" fmla="*/ 97023 h 14"/>
                <a:gd name="T96" fmla="*/ 32491 w 8"/>
                <a:gd name="T97" fmla="*/ 48511 h 14"/>
                <a:gd name="T98" fmla="*/ 16246 w 8"/>
                <a:gd name="T99" fmla="*/ 64682 h 14"/>
                <a:gd name="T100" fmla="*/ 16246 w 8"/>
                <a:gd name="T101" fmla="*/ 80852 h 14"/>
                <a:gd name="T102" fmla="*/ 113718 w 8"/>
                <a:gd name="T103" fmla="*/ 145534 h 14"/>
                <a:gd name="T104" fmla="*/ 113718 w 8"/>
                <a:gd name="T105" fmla="*/ 129363 h 14"/>
                <a:gd name="T106" fmla="*/ 97473 w 8"/>
                <a:gd name="T107" fmla="*/ 129363 h 14"/>
                <a:gd name="T108" fmla="*/ 81227 w 8"/>
                <a:gd name="T109" fmla="*/ 129363 h 14"/>
                <a:gd name="T110" fmla="*/ 81227 w 8"/>
                <a:gd name="T111" fmla="*/ 113193 h 14"/>
                <a:gd name="T112" fmla="*/ 81227 w 8"/>
                <a:gd name="T113" fmla="*/ 177875 h 14"/>
                <a:gd name="T114" fmla="*/ 97473 w 8"/>
                <a:gd name="T115" fmla="*/ 161704 h 14"/>
                <a:gd name="T116" fmla="*/ 113718 w 8"/>
                <a:gd name="T117" fmla="*/ 161704 h 14"/>
                <a:gd name="T118" fmla="*/ 113718 w 8"/>
                <a:gd name="T119" fmla="*/ 145534 h 14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8"/>
                <a:gd name="T181" fmla="*/ 0 h 14"/>
                <a:gd name="T182" fmla="*/ 8 w 8"/>
                <a:gd name="T183" fmla="*/ 14 h 14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8" h="14">
                  <a:moveTo>
                    <a:pt x="3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3"/>
                    <a:pt x="7" y="3"/>
                    <a:pt x="7" y="3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9"/>
                    <a:pt x="8" y="9"/>
                    <a:pt x="8" y="10"/>
                  </a:cubicBezTo>
                  <a:cubicBezTo>
                    <a:pt x="8" y="10"/>
                    <a:pt x="8" y="10"/>
                    <a:pt x="8" y="1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4" y="12"/>
                    <a:pt x="4" y="12"/>
                    <a:pt x="3" y="12"/>
                  </a:cubicBezTo>
                  <a:cubicBezTo>
                    <a:pt x="3" y="12"/>
                    <a:pt x="3" y="12"/>
                    <a:pt x="2" y="11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0"/>
                    <a:pt x="1" y="10"/>
                    <a:pt x="1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7"/>
                    <a:pt x="3" y="7"/>
                    <a:pt x="2" y="7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0" y="6"/>
                    <a:pt x="0" y="5"/>
                    <a:pt x="0" y="5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0"/>
                    <a:pt x="3" y="0"/>
                    <a:pt x="3" y="0"/>
                  </a:cubicBezTo>
                  <a:lnTo>
                    <a:pt x="3" y="1"/>
                  </a:lnTo>
                  <a:close/>
                  <a:moveTo>
                    <a:pt x="1" y="5"/>
                  </a:move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1" y="4"/>
                  </a:cubicBezTo>
                  <a:lnTo>
                    <a:pt x="1" y="5"/>
                  </a:lnTo>
                  <a:close/>
                  <a:moveTo>
                    <a:pt x="7" y="9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7" y="9"/>
                    <a:pt x="7" y="9"/>
                    <a:pt x="7" y="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 sz="7198"/>
            </a:p>
          </p:txBody>
        </p:sp>
      </p:grpSp>
      <p:grpSp>
        <p:nvGrpSpPr>
          <p:cNvPr id="198" name="Groupe 197">
            <a:extLst>
              <a:ext uri="{FF2B5EF4-FFF2-40B4-BE49-F238E27FC236}">
                <a16:creationId xmlns:a16="http://schemas.microsoft.com/office/drawing/2014/main" id="{41C0CCF1-D6B3-224A-D674-932CF4F8A57D}"/>
              </a:ext>
            </a:extLst>
          </p:cNvPr>
          <p:cNvGrpSpPr/>
          <p:nvPr/>
        </p:nvGrpSpPr>
        <p:grpSpPr>
          <a:xfrm>
            <a:off x="1502321" y="12895076"/>
            <a:ext cx="5099181" cy="628357"/>
            <a:chOff x="13261845" y="5050832"/>
            <a:chExt cx="5099181" cy="628357"/>
          </a:xfrm>
        </p:grpSpPr>
        <p:pic>
          <p:nvPicPr>
            <p:cNvPr id="199" name="Image 198">
              <a:extLst>
                <a:ext uri="{FF2B5EF4-FFF2-40B4-BE49-F238E27FC236}">
                  <a16:creationId xmlns:a16="http://schemas.microsoft.com/office/drawing/2014/main" id="{E8C91E07-E52D-3B7B-A889-BC8881AC325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46626" y="5050832"/>
              <a:ext cx="914400" cy="628357"/>
            </a:xfrm>
            <a:prstGeom prst="rect">
              <a:avLst/>
            </a:prstGeom>
          </p:spPr>
        </p:pic>
        <p:sp>
          <p:nvSpPr>
            <p:cNvPr id="200" name="ZoneTexte 199">
              <a:extLst>
                <a:ext uri="{FF2B5EF4-FFF2-40B4-BE49-F238E27FC236}">
                  <a16:creationId xmlns:a16="http://schemas.microsoft.com/office/drawing/2014/main" id="{07D8AF6C-AF6B-B48B-AB5D-684C32A0A36D}"/>
                </a:ext>
              </a:extLst>
            </p:cNvPr>
            <p:cNvSpPr txBox="1"/>
            <p:nvPr/>
          </p:nvSpPr>
          <p:spPr>
            <a:xfrm>
              <a:off x="13261845" y="5132695"/>
              <a:ext cx="418478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000" dirty="0">
                  <a:solidFill>
                    <a:schemeClr val="tx2"/>
                  </a:solidFill>
                  <a:latin typeface="Geomanist" panose="02000503000000020004" pitchFamily="50" charset="0"/>
                </a:rPr>
                <a:t>Projet mené pour la Société </a:t>
              </a:r>
              <a:r>
                <a:rPr lang="fr-FR" sz="2000" dirty="0" err="1">
                  <a:solidFill>
                    <a:schemeClr val="tx2"/>
                  </a:solidFill>
                  <a:latin typeface="Geomanist" panose="02000503000000020004" pitchFamily="50" charset="0"/>
                </a:rPr>
                <a:t>Fasha</a:t>
              </a:r>
              <a:endParaRPr lang="fr-FR" sz="2000" dirty="0">
                <a:solidFill>
                  <a:schemeClr val="tx2"/>
                </a:solidFill>
                <a:latin typeface="Geomanist" panose="02000503000000020004" pitchFamily="50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31864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7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8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0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2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4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 24">
            <a:extLst>
              <a:ext uri="{FF2B5EF4-FFF2-40B4-BE49-F238E27FC236}">
                <a16:creationId xmlns:a16="http://schemas.microsoft.com/office/drawing/2014/main" id="{5E57E255-AA1C-43AF-1BAE-72B5638B7110}"/>
              </a:ext>
            </a:extLst>
          </p:cNvPr>
          <p:cNvGrpSpPr/>
          <p:nvPr/>
        </p:nvGrpSpPr>
        <p:grpSpPr>
          <a:xfrm>
            <a:off x="-3163055" y="-1669826"/>
            <a:ext cx="34469035" cy="18118943"/>
            <a:chOff x="185191" y="-723620"/>
            <a:chExt cx="30666535" cy="16120127"/>
          </a:xfrm>
          <a:solidFill>
            <a:schemeClr val="tx1">
              <a:alpha val="40000"/>
            </a:schemeClr>
          </a:solidFill>
        </p:grpSpPr>
        <p:sp>
          <p:nvSpPr>
            <p:cNvPr id="42" name="Freeform 25">
              <a:extLst>
                <a:ext uri="{FF2B5EF4-FFF2-40B4-BE49-F238E27FC236}">
                  <a16:creationId xmlns:a16="http://schemas.microsoft.com/office/drawing/2014/main" id="{8E4CA6B7-9403-5946-749F-D97D997AA798}"/>
                </a:ext>
              </a:extLst>
            </p:cNvPr>
            <p:cNvSpPr/>
            <p:nvPr/>
          </p:nvSpPr>
          <p:spPr>
            <a:xfrm>
              <a:off x="3776797" y="3269472"/>
              <a:ext cx="585285" cy="292401"/>
            </a:xfrm>
            <a:custGeom>
              <a:avLst/>
              <a:gdLst>
                <a:gd name="connsiteX0" fmla="*/ 89834 w 209287"/>
                <a:gd name="connsiteY0" fmla="*/ 109072 h 104557"/>
                <a:gd name="connsiteX1" fmla="*/ 95296 w 209287"/>
                <a:gd name="connsiteY1" fmla="*/ 111617 h 104557"/>
                <a:gd name="connsiteX2" fmla="*/ 96389 w 209287"/>
                <a:gd name="connsiteY2" fmla="*/ 111617 h 104557"/>
                <a:gd name="connsiteX3" fmla="*/ 208187 w 209287"/>
                <a:gd name="connsiteY3" fmla="*/ 92347 h 104557"/>
                <a:gd name="connsiteX4" fmla="*/ 213649 w 209287"/>
                <a:gd name="connsiteY4" fmla="*/ 87621 h 104557"/>
                <a:gd name="connsiteX5" fmla="*/ 212192 w 209287"/>
                <a:gd name="connsiteY5" fmla="*/ 80349 h 104557"/>
                <a:gd name="connsiteX6" fmla="*/ 144094 w 209287"/>
                <a:gd name="connsiteY6" fmla="*/ 2545 h 104557"/>
                <a:gd name="connsiteX7" fmla="*/ 138632 w 209287"/>
                <a:gd name="connsiteY7" fmla="*/ 0 h 104557"/>
                <a:gd name="connsiteX8" fmla="*/ 7169 w 209287"/>
                <a:gd name="connsiteY8" fmla="*/ 0 h 104557"/>
                <a:gd name="connsiteX9" fmla="*/ 615 w 209287"/>
                <a:gd name="connsiteY9" fmla="*/ 4363 h 104557"/>
                <a:gd name="connsiteX10" fmla="*/ 1707 w 209287"/>
                <a:gd name="connsiteY10" fmla="*/ 12361 h 104557"/>
                <a:gd name="connsiteX11" fmla="*/ 89834 w 209287"/>
                <a:gd name="connsiteY11" fmla="*/ 109072 h 104557"/>
                <a:gd name="connsiteX12" fmla="*/ 135719 w 209287"/>
                <a:gd name="connsiteY12" fmla="*/ 14179 h 104557"/>
                <a:gd name="connsiteX13" fmla="*/ 192892 w 209287"/>
                <a:gd name="connsiteY13" fmla="*/ 79622 h 104557"/>
                <a:gd name="connsiteX14" fmla="*/ 97846 w 209287"/>
                <a:gd name="connsiteY14" fmla="*/ 95983 h 104557"/>
                <a:gd name="connsiteX15" fmla="*/ 23921 w 209287"/>
                <a:gd name="connsiteY15" fmla="*/ 14179 h 104557"/>
                <a:gd name="connsiteX16" fmla="*/ 135719 w 209287"/>
                <a:gd name="connsiteY16" fmla="*/ 14179 h 104557"/>
                <a:gd name="connsiteX17" fmla="*/ 135719 w 209287"/>
                <a:gd name="connsiteY17" fmla="*/ 14179 h 104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09287" h="104557">
                  <a:moveTo>
                    <a:pt x="89834" y="109072"/>
                  </a:moveTo>
                  <a:cubicBezTo>
                    <a:pt x="91291" y="110526"/>
                    <a:pt x="93112" y="111617"/>
                    <a:pt x="95296" y="111617"/>
                  </a:cubicBezTo>
                  <a:cubicBezTo>
                    <a:pt x="95661" y="111617"/>
                    <a:pt x="96025" y="111617"/>
                    <a:pt x="96389" y="111617"/>
                  </a:cubicBezTo>
                  <a:lnTo>
                    <a:pt x="208187" y="92347"/>
                  </a:lnTo>
                  <a:cubicBezTo>
                    <a:pt x="210736" y="91984"/>
                    <a:pt x="212921" y="90166"/>
                    <a:pt x="213649" y="87621"/>
                  </a:cubicBezTo>
                  <a:cubicBezTo>
                    <a:pt x="214377" y="85076"/>
                    <a:pt x="214013" y="82531"/>
                    <a:pt x="212192" y="80349"/>
                  </a:cubicBezTo>
                  <a:lnTo>
                    <a:pt x="144094" y="2545"/>
                  </a:lnTo>
                  <a:cubicBezTo>
                    <a:pt x="142638" y="1091"/>
                    <a:pt x="140817" y="0"/>
                    <a:pt x="138632" y="0"/>
                  </a:cubicBezTo>
                  <a:lnTo>
                    <a:pt x="7169" y="0"/>
                  </a:lnTo>
                  <a:cubicBezTo>
                    <a:pt x="4256" y="0"/>
                    <a:pt x="1707" y="1818"/>
                    <a:pt x="615" y="4363"/>
                  </a:cubicBezTo>
                  <a:cubicBezTo>
                    <a:pt x="-478" y="6908"/>
                    <a:pt x="-114" y="10180"/>
                    <a:pt x="1707" y="12361"/>
                  </a:cubicBezTo>
                  <a:lnTo>
                    <a:pt x="89834" y="109072"/>
                  </a:lnTo>
                  <a:close/>
                  <a:moveTo>
                    <a:pt x="135719" y="14179"/>
                  </a:moveTo>
                  <a:lnTo>
                    <a:pt x="192892" y="79622"/>
                  </a:lnTo>
                  <a:lnTo>
                    <a:pt x="97846" y="95983"/>
                  </a:lnTo>
                  <a:lnTo>
                    <a:pt x="23921" y="14179"/>
                  </a:lnTo>
                  <a:lnTo>
                    <a:pt x="135719" y="14179"/>
                  </a:lnTo>
                  <a:lnTo>
                    <a:pt x="135719" y="14179"/>
                  </a:lnTo>
                  <a:close/>
                </a:path>
              </a:pathLst>
            </a:custGeom>
            <a:grpFill/>
            <a:ln w="95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/>
            </a:p>
          </p:txBody>
        </p:sp>
        <p:sp>
          <p:nvSpPr>
            <p:cNvPr id="43" name="Freeform 26">
              <a:extLst>
                <a:ext uri="{FF2B5EF4-FFF2-40B4-BE49-F238E27FC236}">
                  <a16:creationId xmlns:a16="http://schemas.microsoft.com/office/drawing/2014/main" id="{D303EDF0-9EA6-12E0-1ACC-1264CB11DDFD}"/>
                </a:ext>
              </a:extLst>
            </p:cNvPr>
            <p:cNvSpPr/>
            <p:nvPr/>
          </p:nvSpPr>
          <p:spPr>
            <a:xfrm>
              <a:off x="3342859" y="3622286"/>
              <a:ext cx="957741" cy="637967"/>
            </a:xfrm>
            <a:custGeom>
              <a:avLst/>
              <a:gdLst>
                <a:gd name="connsiteX0" fmla="*/ 4291 w 342469"/>
                <a:gd name="connsiteY0" fmla="*/ 159245 h 228124"/>
                <a:gd name="connsiteX1" fmla="*/ 159789 w 342469"/>
                <a:gd name="connsiteY1" fmla="*/ 231959 h 228124"/>
                <a:gd name="connsiteX2" fmla="*/ 160153 w 342469"/>
                <a:gd name="connsiteY2" fmla="*/ 231959 h 228124"/>
                <a:gd name="connsiteX3" fmla="*/ 163066 w 342469"/>
                <a:gd name="connsiteY3" fmla="*/ 232686 h 228124"/>
                <a:gd name="connsiteX4" fmla="*/ 163066 w 342469"/>
                <a:gd name="connsiteY4" fmla="*/ 232686 h 228124"/>
                <a:gd name="connsiteX5" fmla="*/ 163066 w 342469"/>
                <a:gd name="connsiteY5" fmla="*/ 232686 h 228124"/>
                <a:gd name="connsiteX6" fmla="*/ 163066 w 342469"/>
                <a:gd name="connsiteY6" fmla="*/ 232686 h 228124"/>
                <a:gd name="connsiteX7" fmla="*/ 164159 w 342469"/>
                <a:gd name="connsiteY7" fmla="*/ 232686 h 228124"/>
                <a:gd name="connsiteX8" fmla="*/ 164523 w 342469"/>
                <a:gd name="connsiteY8" fmla="*/ 232686 h 228124"/>
                <a:gd name="connsiteX9" fmla="*/ 166708 w 342469"/>
                <a:gd name="connsiteY9" fmla="*/ 231959 h 228124"/>
                <a:gd name="connsiteX10" fmla="*/ 167072 w 342469"/>
                <a:gd name="connsiteY10" fmla="*/ 231959 h 228124"/>
                <a:gd name="connsiteX11" fmla="*/ 167072 w 342469"/>
                <a:gd name="connsiteY11" fmla="*/ 231959 h 228124"/>
                <a:gd name="connsiteX12" fmla="*/ 342234 w 342469"/>
                <a:gd name="connsiteY12" fmla="*/ 122887 h 228124"/>
                <a:gd name="connsiteX13" fmla="*/ 345511 w 342469"/>
                <a:gd name="connsiteY13" fmla="*/ 116707 h 228124"/>
                <a:gd name="connsiteX14" fmla="*/ 345511 w 342469"/>
                <a:gd name="connsiteY14" fmla="*/ 46174 h 228124"/>
                <a:gd name="connsiteX15" fmla="*/ 339684 w 342469"/>
                <a:gd name="connsiteY15" fmla="*/ 38902 h 228124"/>
                <a:gd name="connsiteX16" fmla="*/ 135390 w 342469"/>
                <a:gd name="connsiteY16" fmla="*/ 0 h 228124"/>
                <a:gd name="connsiteX17" fmla="*/ 133205 w 342469"/>
                <a:gd name="connsiteY17" fmla="*/ 0 h 228124"/>
                <a:gd name="connsiteX18" fmla="*/ 133205 w 342469"/>
                <a:gd name="connsiteY18" fmla="*/ 0 h 228124"/>
                <a:gd name="connsiteX19" fmla="*/ 132841 w 342469"/>
                <a:gd name="connsiteY19" fmla="*/ 0 h 228124"/>
                <a:gd name="connsiteX20" fmla="*/ 130656 w 342469"/>
                <a:gd name="connsiteY20" fmla="*/ 727 h 228124"/>
                <a:gd name="connsiteX21" fmla="*/ 130291 w 342469"/>
                <a:gd name="connsiteY21" fmla="*/ 1091 h 228124"/>
                <a:gd name="connsiteX22" fmla="*/ 128471 w 342469"/>
                <a:gd name="connsiteY22" fmla="*/ 2545 h 228124"/>
                <a:gd name="connsiteX23" fmla="*/ 1742 w 342469"/>
                <a:gd name="connsiteY23" fmla="*/ 147974 h 228124"/>
                <a:gd name="connsiteX24" fmla="*/ 286 w 342469"/>
                <a:gd name="connsiteY24" fmla="*/ 154155 h 228124"/>
                <a:gd name="connsiteX25" fmla="*/ 4291 w 342469"/>
                <a:gd name="connsiteY25" fmla="*/ 159245 h 228124"/>
                <a:gd name="connsiteX26" fmla="*/ 330580 w 342469"/>
                <a:gd name="connsiteY26" fmla="*/ 112344 h 228124"/>
                <a:gd name="connsiteX27" fmla="*/ 168528 w 342469"/>
                <a:gd name="connsiteY27" fmla="*/ 213417 h 228124"/>
                <a:gd name="connsiteX28" fmla="*/ 142309 w 342469"/>
                <a:gd name="connsiteY28" fmla="*/ 15997 h 228124"/>
                <a:gd name="connsiteX29" fmla="*/ 330580 w 342469"/>
                <a:gd name="connsiteY29" fmla="*/ 51991 h 228124"/>
                <a:gd name="connsiteX30" fmla="*/ 330580 w 342469"/>
                <a:gd name="connsiteY30" fmla="*/ 112344 h 228124"/>
                <a:gd name="connsiteX31" fmla="*/ 128835 w 342469"/>
                <a:gd name="connsiteY31" fmla="*/ 23996 h 228124"/>
                <a:gd name="connsiteX32" fmla="*/ 153962 w 342469"/>
                <a:gd name="connsiteY32" fmla="*/ 213053 h 228124"/>
                <a:gd name="connsiteX33" fmla="*/ 19222 w 342469"/>
                <a:gd name="connsiteY33" fmla="*/ 150155 h 228124"/>
                <a:gd name="connsiteX34" fmla="*/ 128835 w 342469"/>
                <a:gd name="connsiteY34" fmla="*/ 23996 h 228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342469" h="228124">
                  <a:moveTo>
                    <a:pt x="4291" y="159245"/>
                  </a:moveTo>
                  <a:lnTo>
                    <a:pt x="159789" y="231959"/>
                  </a:lnTo>
                  <a:cubicBezTo>
                    <a:pt x="159789" y="231959"/>
                    <a:pt x="159789" y="231959"/>
                    <a:pt x="160153" y="231959"/>
                  </a:cubicBezTo>
                  <a:cubicBezTo>
                    <a:pt x="160881" y="232323"/>
                    <a:pt x="161973" y="232686"/>
                    <a:pt x="163066" y="232686"/>
                  </a:cubicBezTo>
                  <a:cubicBezTo>
                    <a:pt x="163066" y="232686"/>
                    <a:pt x="163066" y="232686"/>
                    <a:pt x="163066" y="232686"/>
                  </a:cubicBezTo>
                  <a:cubicBezTo>
                    <a:pt x="163066" y="232686"/>
                    <a:pt x="163066" y="232686"/>
                    <a:pt x="163066" y="232686"/>
                  </a:cubicBezTo>
                  <a:cubicBezTo>
                    <a:pt x="163066" y="232686"/>
                    <a:pt x="163066" y="232686"/>
                    <a:pt x="163066" y="232686"/>
                  </a:cubicBezTo>
                  <a:cubicBezTo>
                    <a:pt x="163430" y="232686"/>
                    <a:pt x="163794" y="232686"/>
                    <a:pt x="164159" y="232686"/>
                  </a:cubicBezTo>
                  <a:cubicBezTo>
                    <a:pt x="164159" y="232686"/>
                    <a:pt x="164523" y="232686"/>
                    <a:pt x="164523" y="232686"/>
                  </a:cubicBezTo>
                  <a:cubicBezTo>
                    <a:pt x="165251" y="232686"/>
                    <a:pt x="165979" y="232323"/>
                    <a:pt x="166708" y="231959"/>
                  </a:cubicBezTo>
                  <a:cubicBezTo>
                    <a:pt x="166708" y="231959"/>
                    <a:pt x="167072" y="231959"/>
                    <a:pt x="167072" y="231959"/>
                  </a:cubicBezTo>
                  <a:cubicBezTo>
                    <a:pt x="167072" y="231959"/>
                    <a:pt x="167072" y="231959"/>
                    <a:pt x="167072" y="231959"/>
                  </a:cubicBezTo>
                  <a:lnTo>
                    <a:pt x="342234" y="122887"/>
                  </a:lnTo>
                  <a:cubicBezTo>
                    <a:pt x="344418" y="121433"/>
                    <a:pt x="345511" y="119252"/>
                    <a:pt x="345511" y="116707"/>
                  </a:cubicBezTo>
                  <a:lnTo>
                    <a:pt x="345511" y="46174"/>
                  </a:lnTo>
                  <a:cubicBezTo>
                    <a:pt x="345511" y="42538"/>
                    <a:pt x="342962" y="39629"/>
                    <a:pt x="339684" y="38902"/>
                  </a:cubicBezTo>
                  <a:lnTo>
                    <a:pt x="135390" y="0"/>
                  </a:lnTo>
                  <a:cubicBezTo>
                    <a:pt x="134661" y="0"/>
                    <a:pt x="133933" y="0"/>
                    <a:pt x="133205" y="0"/>
                  </a:cubicBezTo>
                  <a:cubicBezTo>
                    <a:pt x="133205" y="0"/>
                    <a:pt x="133205" y="0"/>
                    <a:pt x="133205" y="0"/>
                  </a:cubicBezTo>
                  <a:cubicBezTo>
                    <a:pt x="133205" y="0"/>
                    <a:pt x="132841" y="0"/>
                    <a:pt x="132841" y="0"/>
                  </a:cubicBezTo>
                  <a:cubicBezTo>
                    <a:pt x="132112" y="0"/>
                    <a:pt x="131384" y="364"/>
                    <a:pt x="130656" y="727"/>
                  </a:cubicBezTo>
                  <a:cubicBezTo>
                    <a:pt x="130656" y="727"/>
                    <a:pt x="130291" y="727"/>
                    <a:pt x="130291" y="1091"/>
                  </a:cubicBezTo>
                  <a:cubicBezTo>
                    <a:pt x="129563" y="1454"/>
                    <a:pt x="129199" y="1818"/>
                    <a:pt x="128471" y="2545"/>
                  </a:cubicBezTo>
                  <a:lnTo>
                    <a:pt x="1742" y="147974"/>
                  </a:lnTo>
                  <a:cubicBezTo>
                    <a:pt x="286" y="149792"/>
                    <a:pt x="-443" y="151973"/>
                    <a:pt x="286" y="154155"/>
                  </a:cubicBezTo>
                  <a:cubicBezTo>
                    <a:pt x="650" y="156336"/>
                    <a:pt x="2107" y="158154"/>
                    <a:pt x="4291" y="159245"/>
                  </a:cubicBezTo>
                  <a:close/>
                  <a:moveTo>
                    <a:pt x="330580" y="112344"/>
                  </a:moveTo>
                  <a:lnTo>
                    <a:pt x="168528" y="213417"/>
                  </a:lnTo>
                  <a:lnTo>
                    <a:pt x="142309" y="15997"/>
                  </a:lnTo>
                  <a:lnTo>
                    <a:pt x="330580" y="51991"/>
                  </a:lnTo>
                  <a:lnTo>
                    <a:pt x="330580" y="112344"/>
                  </a:lnTo>
                  <a:close/>
                  <a:moveTo>
                    <a:pt x="128835" y="23996"/>
                  </a:moveTo>
                  <a:lnTo>
                    <a:pt x="153962" y="213053"/>
                  </a:lnTo>
                  <a:lnTo>
                    <a:pt x="19222" y="150155"/>
                  </a:lnTo>
                  <a:lnTo>
                    <a:pt x="128835" y="23996"/>
                  </a:lnTo>
                  <a:close/>
                </a:path>
              </a:pathLst>
            </a:custGeom>
            <a:grpFill/>
            <a:ln w="95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/>
            </a:p>
          </p:txBody>
        </p:sp>
        <p:sp>
          <p:nvSpPr>
            <p:cNvPr id="44" name="Freeform 27">
              <a:extLst>
                <a:ext uri="{FF2B5EF4-FFF2-40B4-BE49-F238E27FC236}">
                  <a16:creationId xmlns:a16="http://schemas.microsoft.com/office/drawing/2014/main" id="{ED47ED59-C49E-D4ED-06E1-F5E4E1BB211A}"/>
                </a:ext>
              </a:extLst>
            </p:cNvPr>
            <p:cNvSpPr/>
            <p:nvPr/>
          </p:nvSpPr>
          <p:spPr>
            <a:xfrm>
              <a:off x="185191" y="3035908"/>
              <a:ext cx="7183049" cy="12360599"/>
            </a:xfrm>
            <a:custGeom>
              <a:avLst/>
              <a:gdLst>
                <a:gd name="connsiteX0" fmla="*/ 2566162 w 2568523"/>
                <a:gd name="connsiteY0" fmla="*/ 2742788 h 4419916"/>
                <a:gd name="connsiteX1" fmla="*/ 2405567 w 2568523"/>
                <a:gd name="connsiteY1" fmla="*/ 2703886 h 4419916"/>
                <a:gd name="connsiteX2" fmla="*/ 2405567 w 2568523"/>
                <a:gd name="connsiteY2" fmla="*/ 2703886 h 4419916"/>
                <a:gd name="connsiteX3" fmla="*/ 2405567 w 2568523"/>
                <a:gd name="connsiteY3" fmla="*/ 2703886 h 4419916"/>
                <a:gd name="connsiteX4" fmla="*/ 2405203 w 2568523"/>
                <a:gd name="connsiteY4" fmla="*/ 2703886 h 4419916"/>
                <a:gd name="connsiteX5" fmla="*/ 2211105 w 2568523"/>
                <a:gd name="connsiteY5" fmla="*/ 2674800 h 4419916"/>
                <a:gd name="connsiteX6" fmla="*/ 1999163 w 2568523"/>
                <a:gd name="connsiteY6" fmla="*/ 2636625 h 4419916"/>
                <a:gd name="connsiteX7" fmla="*/ 1820723 w 2568523"/>
                <a:gd name="connsiteY7" fmla="*/ 2463565 h 4419916"/>
                <a:gd name="connsiteX8" fmla="*/ 1815261 w 2568523"/>
                <a:gd name="connsiteY8" fmla="*/ 2461384 h 4419916"/>
                <a:gd name="connsiteX9" fmla="*/ 1552700 w 2568523"/>
                <a:gd name="connsiteY9" fmla="*/ 2471200 h 4419916"/>
                <a:gd name="connsiteX10" fmla="*/ 1552700 w 2568523"/>
                <a:gd name="connsiteY10" fmla="*/ 2471200 h 4419916"/>
                <a:gd name="connsiteX11" fmla="*/ 1552700 w 2568523"/>
                <a:gd name="connsiteY11" fmla="*/ 2471200 h 4419916"/>
                <a:gd name="connsiteX12" fmla="*/ 1547602 w 2568523"/>
                <a:gd name="connsiteY12" fmla="*/ 2473381 h 4419916"/>
                <a:gd name="connsiteX13" fmla="*/ 1547602 w 2568523"/>
                <a:gd name="connsiteY13" fmla="*/ 2473381 h 4419916"/>
                <a:gd name="connsiteX14" fmla="*/ 1547602 w 2568523"/>
                <a:gd name="connsiteY14" fmla="*/ 2473381 h 4419916"/>
                <a:gd name="connsiteX15" fmla="*/ 1455469 w 2568523"/>
                <a:gd name="connsiteY15" fmla="*/ 2569728 h 4419916"/>
                <a:gd name="connsiteX16" fmla="*/ 1412134 w 2568523"/>
                <a:gd name="connsiteY16" fmla="*/ 2526463 h 4419916"/>
                <a:gd name="connsiteX17" fmla="*/ 1407036 w 2568523"/>
                <a:gd name="connsiteY17" fmla="*/ 2524282 h 4419916"/>
                <a:gd name="connsiteX18" fmla="*/ 1348041 w 2568523"/>
                <a:gd name="connsiteY18" fmla="*/ 2524282 h 4419916"/>
                <a:gd name="connsiteX19" fmla="*/ 1313446 w 2568523"/>
                <a:gd name="connsiteY19" fmla="*/ 2472291 h 4419916"/>
                <a:gd name="connsiteX20" fmla="*/ 1341487 w 2568523"/>
                <a:gd name="connsiteY20" fmla="*/ 2393395 h 4419916"/>
                <a:gd name="connsiteX21" fmla="*/ 1341487 w 2568523"/>
                <a:gd name="connsiteY21" fmla="*/ 2388669 h 4419916"/>
                <a:gd name="connsiteX22" fmla="*/ 1341487 w 2568523"/>
                <a:gd name="connsiteY22" fmla="*/ 2388669 h 4419916"/>
                <a:gd name="connsiteX23" fmla="*/ 1341122 w 2568523"/>
                <a:gd name="connsiteY23" fmla="*/ 2387942 h 4419916"/>
                <a:gd name="connsiteX24" fmla="*/ 1341122 w 2568523"/>
                <a:gd name="connsiteY24" fmla="*/ 2387942 h 4419916"/>
                <a:gd name="connsiteX25" fmla="*/ 1337845 w 2568523"/>
                <a:gd name="connsiteY25" fmla="*/ 2384670 h 4419916"/>
                <a:gd name="connsiteX26" fmla="*/ 1337845 w 2568523"/>
                <a:gd name="connsiteY26" fmla="*/ 2384670 h 4419916"/>
                <a:gd name="connsiteX27" fmla="*/ 1337845 w 2568523"/>
                <a:gd name="connsiteY27" fmla="*/ 2384670 h 4419916"/>
                <a:gd name="connsiteX28" fmla="*/ 1337845 w 2568523"/>
                <a:gd name="connsiteY28" fmla="*/ 2384670 h 4419916"/>
                <a:gd name="connsiteX29" fmla="*/ 1337117 w 2568523"/>
                <a:gd name="connsiteY29" fmla="*/ 2384306 h 4419916"/>
                <a:gd name="connsiteX30" fmla="*/ 1337117 w 2568523"/>
                <a:gd name="connsiteY30" fmla="*/ 2384306 h 4419916"/>
                <a:gd name="connsiteX31" fmla="*/ 1337117 w 2568523"/>
                <a:gd name="connsiteY31" fmla="*/ 2384306 h 4419916"/>
                <a:gd name="connsiteX32" fmla="*/ 1337117 w 2568523"/>
                <a:gd name="connsiteY32" fmla="*/ 2384306 h 4419916"/>
                <a:gd name="connsiteX33" fmla="*/ 1336024 w 2568523"/>
                <a:gd name="connsiteY33" fmla="*/ 2383943 h 4419916"/>
                <a:gd name="connsiteX34" fmla="*/ 1204198 w 2568523"/>
                <a:gd name="connsiteY34" fmla="*/ 2361401 h 4419916"/>
                <a:gd name="connsiteX35" fmla="*/ 1278487 w 2568523"/>
                <a:gd name="connsiteY35" fmla="*/ 2190159 h 4419916"/>
                <a:gd name="connsiteX36" fmla="*/ 1278123 w 2568523"/>
                <a:gd name="connsiteY36" fmla="*/ 2183978 h 4419916"/>
                <a:gd name="connsiteX37" fmla="*/ 1273024 w 2568523"/>
                <a:gd name="connsiteY37" fmla="*/ 2180342 h 4419916"/>
                <a:gd name="connsiteX38" fmla="*/ 1195094 w 2568523"/>
                <a:gd name="connsiteY38" fmla="*/ 2165799 h 4419916"/>
                <a:gd name="connsiteX39" fmla="*/ 1194001 w 2568523"/>
                <a:gd name="connsiteY39" fmla="*/ 2165799 h 4419916"/>
                <a:gd name="connsiteX40" fmla="*/ 1193637 w 2568523"/>
                <a:gd name="connsiteY40" fmla="*/ 2165799 h 4419916"/>
                <a:gd name="connsiteX41" fmla="*/ 1193273 w 2568523"/>
                <a:gd name="connsiteY41" fmla="*/ 2165799 h 4419916"/>
                <a:gd name="connsiteX42" fmla="*/ 1190724 w 2568523"/>
                <a:gd name="connsiteY42" fmla="*/ 2166163 h 4419916"/>
                <a:gd name="connsiteX43" fmla="*/ 1190360 w 2568523"/>
                <a:gd name="connsiteY43" fmla="*/ 2166527 h 4419916"/>
                <a:gd name="connsiteX44" fmla="*/ 1188539 w 2568523"/>
                <a:gd name="connsiteY44" fmla="*/ 2167617 h 4419916"/>
                <a:gd name="connsiteX45" fmla="*/ 1188175 w 2568523"/>
                <a:gd name="connsiteY45" fmla="*/ 2167981 h 4419916"/>
                <a:gd name="connsiteX46" fmla="*/ 1187810 w 2568523"/>
                <a:gd name="connsiteY46" fmla="*/ 2168344 h 4419916"/>
                <a:gd name="connsiteX47" fmla="*/ 1155036 w 2568523"/>
                <a:gd name="connsiteY47" fmla="*/ 2210519 h 4419916"/>
                <a:gd name="connsiteX48" fmla="*/ 1096406 w 2568523"/>
                <a:gd name="connsiteY48" fmla="*/ 2237423 h 4419916"/>
                <a:gd name="connsiteX49" fmla="*/ 1027215 w 2568523"/>
                <a:gd name="connsiteY49" fmla="*/ 2207246 h 4419916"/>
                <a:gd name="connsiteX50" fmla="*/ 1054527 w 2568523"/>
                <a:gd name="connsiteY50" fmla="*/ 2083632 h 4419916"/>
                <a:gd name="connsiteX51" fmla="*/ 1173972 w 2568523"/>
                <a:gd name="connsiteY51" fmla="*/ 1945474 h 4419916"/>
                <a:gd name="connsiteX52" fmla="*/ 1248990 w 2568523"/>
                <a:gd name="connsiteY52" fmla="*/ 1912753 h 4419916"/>
                <a:gd name="connsiteX53" fmla="*/ 1351683 w 2568523"/>
                <a:gd name="connsiteY53" fmla="*/ 1903664 h 4419916"/>
                <a:gd name="connsiteX54" fmla="*/ 1351683 w 2568523"/>
                <a:gd name="connsiteY54" fmla="*/ 2080360 h 4419916"/>
                <a:gd name="connsiteX55" fmla="*/ 1356053 w 2568523"/>
                <a:gd name="connsiteY55" fmla="*/ 2086904 h 4419916"/>
                <a:gd name="connsiteX56" fmla="*/ 1364065 w 2568523"/>
                <a:gd name="connsiteY56" fmla="*/ 2085450 h 4419916"/>
                <a:gd name="connsiteX57" fmla="*/ 1454013 w 2568523"/>
                <a:gd name="connsiteY57" fmla="*/ 2002919 h 4419916"/>
                <a:gd name="connsiteX58" fmla="*/ 1456198 w 2568523"/>
                <a:gd name="connsiteY58" fmla="*/ 1997465 h 4419916"/>
                <a:gd name="connsiteX59" fmla="*/ 1456198 w 2568523"/>
                <a:gd name="connsiteY59" fmla="*/ 1888757 h 4419916"/>
                <a:gd name="connsiteX60" fmla="*/ 1529030 w 2568523"/>
                <a:gd name="connsiteY60" fmla="*/ 1808771 h 4419916"/>
                <a:gd name="connsiteX61" fmla="*/ 1529030 w 2568523"/>
                <a:gd name="connsiteY61" fmla="*/ 1808771 h 4419916"/>
                <a:gd name="connsiteX62" fmla="*/ 1529394 w 2568523"/>
                <a:gd name="connsiteY62" fmla="*/ 1808408 h 4419916"/>
                <a:gd name="connsiteX63" fmla="*/ 1679064 w 2568523"/>
                <a:gd name="connsiteY63" fmla="*/ 1649527 h 4419916"/>
                <a:gd name="connsiteX64" fmla="*/ 1794504 w 2568523"/>
                <a:gd name="connsiteY64" fmla="*/ 1601535 h 4419916"/>
                <a:gd name="connsiteX65" fmla="*/ 1798145 w 2568523"/>
                <a:gd name="connsiteY65" fmla="*/ 1597899 h 4419916"/>
                <a:gd name="connsiteX66" fmla="*/ 1849492 w 2568523"/>
                <a:gd name="connsiteY66" fmla="*/ 1490282 h 4419916"/>
                <a:gd name="connsiteX67" fmla="*/ 1966388 w 2568523"/>
                <a:gd name="connsiteY67" fmla="*/ 1490282 h 4419916"/>
                <a:gd name="connsiteX68" fmla="*/ 1973671 w 2568523"/>
                <a:gd name="connsiteY68" fmla="*/ 1483011 h 4419916"/>
                <a:gd name="connsiteX69" fmla="*/ 1973671 w 2568523"/>
                <a:gd name="connsiteY69" fmla="*/ 1281228 h 4419916"/>
                <a:gd name="connsiteX70" fmla="*/ 2140457 w 2568523"/>
                <a:gd name="connsiteY70" fmla="*/ 1272503 h 4419916"/>
                <a:gd name="connsiteX71" fmla="*/ 2096030 w 2568523"/>
                <a:gd name="connsiteY71" fmla="*/ 1388118 h 4419916"/>
                <a:gd name="connsiteX72" fmla="*/ 2096758 w 2568523"/>
                <a:gd name="connsiteY72" fmla="*/ 1394663 h 4419916"/>
                <a:gd name="connsiteX73" fmla="*/ 2155024 w 2568523"/>
                <a:gd name="connsiteY73" fmla="*/ 1487010 h 4419916"/>
                <a:gd name="connsiteX74" fmla="*/ 2160486 w 2568523"/>
                <a:gd name="connsiteY74" fmla="*/ 1490282 h 4419916"/>
                <a:gd name="connsiteX75" fmla="*/ 2166313 w 2568523"/>
                <a:gd name="connsiteY75" fmla="*/ 1488101 h 4419916"/>
                <a:gd name="connsiteX76" fmla="*/ 2215110 w 2568523"/>
                <a:gd name="connsiteY76" fmla="*/ 1439382 h 4419916"/>
                <a:gd name="connsiteX77" fmla="*/ 2215839 w 2568523"/>
                <a:gd name="connsiteY77" fmla="*/ 1429929 h 4419916"/>
                <a:gd name="connsiteX78" fmla="*/ 2178330 w 2568523"/>
                <a:gd name="connsiteY78" fmla="*/ 1378302 h 4419916"/>
                <a:gd name="connsiteX79" fmla="*/ 2173960 w 2568523"/>
                <a:gd name="connsiteY79" fmla="*/ 1310314 h 4419916"/>
                <a:gd name="connsiteX80" fmla="*/ 2215839 w 2568523"/>
                <a:gd name="connsiteY80" fmla="*/ 1259050 h 4419916"/>
                <a:gd name="connsiteX81" fmla="*/ 2215110 w 2568523"/>
                <a:gd name="connsiteY81" fmla="*/ 1248870 h 4419916"/>
                <a:gd name="connsiteX82" fmla="*/ 2143371 w 2568523"/>
                <a:gd name="connsiteY82" fmla="*/ 1187063 h 4419916"/>
                <a:gd name="connsiteX83" fmla="*/ 2105498 w 2568523"/>
                <a:gd name="connsiteY83" fmla="*/ 1092171 h 4419916"/>
                <a:gd name="connsiteX84" fmla="*/ 2086197 w 2568523"/>
                <a:gd name="connsiteY84" fmla="*/ 986008 h 4419916"/>
                <a:gd name="connsiteX85" fmla="*/ 2082556 w 2568523"/>
                <a:gd name="connsiteY85" fmla="*/ 980918 h 4419916"/>
                <a:gd name="connsiteX86" fmla="*/ 1867700 w 2568523"/>
                <a:gd name="connsiteY86" fmla="*/ 854758 h 4419916"/>
                <a:gd name="connsiteX87" fmla="*/ 1944174 w 2568523"/>
                <a:gd name="connsiteY87" fmla="*/ 786770 h 4419916"/>
                <a:gd name="connsiteX88" fmla="*/ 2124798 w 2568523"/>
                <a:gd name="connsiteY88" fmla="*/ 862757 h 4419916"/>
                <a:gd name="connsiteX89" fmla="*/ 2132082 w 2568523"/>
                <a:gd name="connsiteY89" fmla="*/ 861666 h 4419916"/>
                <a:gd name="connsiteX90" fmla="*/ 2134631 w 2568523"/>
                <a:gd name="connsiteY90" fmla="*/ 854758 h 4419916"/>
                <a:gd name="connsiteX91" fmla="*/ 2111689 w 2568523"/>
                <a:gd name="connsiteY91" fmla="*/ 717691 h 4419916"/>
                <a:gd name="connsiteX92" fmla="*/ 2210012 w 2568523"/>
                <a:gd name="connsiteY92" fmla="*/ 717691 h 4419916"/>
                <a:gd name="connsiteX93" fmla="*/ 2215839 w 2568523"/>
                <a:gd name="connsiteY93" fmla="*/ 714783 h 4419916"/>
                <a:gd name="connsiteX94" fmla="*/ 2216931 w 2568523"/>
                <a:gd name="connsiteY94" fmla="*/ 708239 h 4419916"/>
                <a:gd name="connsiteX95" fmla="*/ 2187798 w 2568523"/>
                <a:gd name="connsiteY95" fmla="*/ 625708 h 4419916"/>
                <a:gd name="connsiteX96" fmla="*/ 2186706 w 2568523"/>
                <a:gd name="connsiteY96" fmla="*/ 623526 h 4419916"/>
                <a:gd name="connsiteX97" fmla="*/ 2122613 w 2568523"/>
                <a:gd name="connsiteY97" fmla="*/ 546085 h 4419916"/>
                <a:gd name="connsiteX98" fmla="*/ 2049781 w 2568523"/>
                <a:gd name="connsiteY98" fmla="*/ 468281 h 4419916"/>
                <a:gd name="connsiteX99" fmla="*/ 2047596 w 2568523"/>
                <a:gd name="connsiteY99" fmla="*/ 466827 h 4419916"/>
                <a:gd name="connsiteX100" fmla="*/ 1894284 w 2568523"/>
                <a:gd name="connsiteY100" fmla="*/ 395203 h 4419916"/>
                <a:gd name="connsiteX101" fmla="*/ 1837111 w 2568523"/>
                <a:gd name="connsiteY101" fmla="*/ 285768 h 4419916"/>
                <a:gd name="connsiteX102" fmla="*/ 1830556 w 2568523"/>
                <a:gd name="connsiteY102" fmla="*/ 281768 h 4419916"/>
                <a:gd name="connsiteX103" fmla="*/ 1830556 w 2568523"/>
                <a:gd name="connsiteY103" fmla="*/ 281768 h 4419916"/>
                <a:gd name="connsiteX104" fmla="*/ 1824001 w 2568523"/>
                <a:gd name="connsiteY104" fmla="*/ 285768 h 4419916"/>
                <a:gd name="connsiteX105" fmla="*/ 1736602 w 2568523"/>
                <a:gd name="connsiteY105" fmla="*/ 460646 h 4419916"/>
                <a:gd name="connsiteX106" fmla="*/ 1736966 w 2568523"/>
                <a:gd name="connsiteY106" fmla="*/ 467917 h 4419916"/>
                <a:gd name="connsiteX107" fmla="*/ 1743521 w 2568523"/>
                <a:gd name="connsiteY107" fmla="*/ 471189 h 4419916"/>
                <a:gd name="connsiteX108" fmla="*/ 1862238 w 2568523"/>
                <a:gd name="connsiteY108" fmla="*/ 467190 h 4419916"/>
                <a:gd name="connsiteX109" fmla="*/ 1710746 w 2568523"/>
                <a:gd name="connsiteY109" fmla="*/ 560992 h 4419916"/>
                <a:gd name="connsiteX110" fmla="*/ 1593122 w 2568523"/>
                <a:gd name="connsiteY110" fmla="*/ 420289 h 4419916"/>
                <a:gd name="connsiteX111" fmla="*/ 1592030 w 2568523"/>
                <a:gd name="connsiteY111" fmla="*/ 419562 h 4419916"/>
                <a:gd name="connsiteX112" fmla="*/ 1591666 w 2568523"/>
                <a:gd name="connsiteY112" fmla="*/ 419199 h 4419916"/>
                <a:gd name="connsiteX113" fmla="*/ 1586567 w 2568523"/>
                <a:gd name="connsiteY113" fmla="*/ 418108 h 4419916"/>
                <a:gd name="connsiteX114" fmla="*/ 1586203 w 2568523"/>
                <a:gd name="connsiteY114" fmla="*/ 418108 h 4419916"/>
                <a:gd name="connsiteX115" fmla="*/ 1585839 w 2568523"/>
                <a:gd name="connsiteY115" fmla="*/ 418472 h 4419916"/>
                <a:gd name="connsiteX116" fmla="*/ 1584747 w 2568523"/>
                <a:gd name="connsiteY116" fmla="*/ 418835 h 4419916"/>
                <a:gd name="connsiteX117" fmla="*/ 1321822 w 2568523"/>
                <a:gd name="connsiteY117" fmla="*/ 523907 h 4419916"/>
                <a:gd name="connsiteX118" fmla="*/ 1033406 w 2568523"/>
                <a:gd name="connsiteY118" fmla="*/ 240685 h 4419916"/>
                <a:gd name="connsiteX119" fmla="*/ 1033406 w 2568523"/>
                <a:gd name="connsiteY119" fmla="*/ 240685 h 4419916"/>
                <a:gd name="connsiteX120" fmla="*/ 1033042 w 2568523"/>
                <a:gd name="connsiteY120" fmla="*/ 240321 h 4419916"/>
                <a:gd name="connsiteX121" fmla="*/ 1032677 w 2568523"/>
                <a:gd name="connsiteY121" fmla="*/ 239958 h 4419916"/>
                <a:gd name="connsiteX122" fmla="*/ 1031585 w 2568523"/>
                <a:gd name="connsiteY122" fmla="*/ 239230 h 4419916"/>
                <a:gd name="connsiteX123" fmla="*/ 1030857 w 2568523"/>
                <a:gd name="connsiteY123" fmla="*/ 238867 h 4419916"/>
                <a:gd name="connsiteX124" fmla="*/ 1030128 w 2568523"/>
                <a:gd name="connsiteY124" fmla="*/ 238503 h 4419916"/>
                <a:gd name="connsiteX125" fmla="*/ 744990 w 2568523"/>
                <a:gd name="connsiteY125" fmla="*/ 170879 h 4419916"/>
                <a:gd name="connsiteX126" fmla="*/ 551984 w 2568523"/>
                <a:gd name="connsiteY126" fmla="*/ 2181 h 4419916"/>
                <a:gd name="connsiteX127" fmla="*/ 550892 w 2568523"/>
                <a:gd name="connsiteY127" fmla="*/ 1454 h 4419916"/>
                <a:gd name="connsiteX128" fmla="*/ 549799 w 2568523"/>
                <a:gd name="connsiteY128" fmla="*/ 727 h 4419916"/>
                <a:gd name="connsiteX129" fmla="*/ 548342 w 2568523"/>
                <a:gd name="connsiteY129" fmla="*/ 364 h 4419916"/>
                <a:gd name="connsiteX130" fmla="*/ 547250 w 2568523"/>
                <a:gd name="connsiteY130" fmla="*/ 0 h 4419916"/>
                <a:gd name="connsiteX131" fmla="*/ 546886 w 2568523"/>
                <a:gd name="connsiteY131" fmla="*/ 0 h 4419916"/>
                <a:gd name="connsiteX132" fmla="*/ 240626 w 2568523"/>
                <a:gd name="connsiteY132" fmla="*/ 0 h 4419916"/>
                <a:gd name="connsiteX133" fmla="*/ 234799 w 2568523"/>
                <a:gd name="connsiteY133" fmla="*/ 3272 h 4419916"/>
                <a:gd name="connsiteX134" fmla="*/ 234071 w 2568523"/>
                <a:gd name="connsiteY134" fmla="*/ 9816 h 4419916"/>
                <a:gd name="connsiteX135" fmla="*/ 304354 w 2568523"/>
                <a:gd name="connsiteY135" fmla="*/ 201419 h 4419916"/>
                <a:gd name="connsiteX136" fmla="*/ 122273 w 2568523"/>
                <a:gd name="connsiteY136" fmla="*/ 252683 h 4419916"/>
                <a:gd name="connsiteX137" fmla="*/ 117539 w 2568523"/>
                <a:gd name="connsiteY137" fmla="*/ 256682 h 4419916"/>
                <a:gd name="connsiteX138" fmla="*/ 39609 w 2568523"/>
                <a:gd name="connsiteY138" fmla="*/ 421744 h 4419916"/>
                <a:gd name="connsiteX139" fmla="*/ 39244 w 2568523"/>
                <a:gd name="connsiteY139" fmla="*/ 423198 h 4419916"/>
                <a:gd name="connsiteX140" fmla="*/ 279 w 2568523"/>
                <a:gd name="connsiteY140" fmla="*/ 588260 h 4419916"/>
                <a:gd name="connsiteX141" fmla="*/ 2100 w 2568523"/>
                <a:gd name="connsiteY141" fmla="*/ 594804 h 4419916"/>
                <a:gd name="connsiteX142" fmla="*/ 109163 w 2568523"/>
                <a:gd name="connsiteY142" fmla="*/ 711147 h 4419916"/>
                <a:gd name="connsiteX143" fmla="*/ 110984 w 2568523"/>
                <a:gd name="connsiteY143" fmla="*/ 712601 h 4419916"/>
                <a:gd name="connsiteX144" fmla="*/ 110984 w 2568523"/>
                <a:gd name="connsiteY144" fmla="*/ 712601 h 4419916"/>
                <a:gd name="connsiteX145" fmla="*/ 110984 w 2568523"/>
                <a:gd name="connsiteY145" fmla="*/ 712601 h 4419916"/>
                <a:gd name="connsiteX146" fmla="*/ 110984 w 2568523"/>
                <a:gd name="connsiteY146" fmla="*/ 712601 h 4419916"/>
                <a:gd name="connsiteX147" fmla="*/ 112805 w 2568523"/>
                <a:gd name="connsiteY147" fmla="*/ 713329 h 4419916"/>
                <a:gd name="connsiteX148" fmla="*/ 113533 w 2568523"/>
                <a:gd name="connsiteY148" fmla="*/ 713329 h 4419916"/>
                <a:gd name="connsiteX149" fmla="*/ 114262 w 2568523"/>
                <a:gd name="connsiteY149" fmla="*/ 713329 h 4419916"/>
                <a:gd name="connsiteX150" fmla="*/ 114990 w 2568523"/>
                <a:gd name="connsiteY150" fmla="*/ 713329 h 4419916"/>
                <a:gd name="connsiteX151" fmla="*/ 115718 w 2568523"/>
                <a:gd name="connsiteY151" fmla="*/ 713329 h 4419916"/>
                <a:gd name="connsiteX152" fmla="*/ 117903 w 2568523"/>
                <a:gd name="connsiteY152" fmla="*/ 712601 h 4419916"/>
                <a:gd name="connsiteX153" fmla="*/ 117903 w 2568523"/>
                <a:gd name="connsiteY153" fmla="*/ 712601 h 4419916"/>
                <a:gd name="connsiteX154" fmla="*/ 117903 w 2568523"/>
                <a:gd name="connsiteY154" fmla="*/ 712601 h 4419916"/>
                <a:gd name="connsiteX155" fmla="*/ 117903 w 2568523"/>
                <a:gd name="connsiteY155" fmla="*/ 712601 h 4419916"/>
                <a:gd name="connsiteX156" fmla="*/ 266481 w 2568523"/>
                <a:gd name="connsiteY156" fmla="*/ 626435 h 4419916"/>
                <a:gd name="connsiteX157" fmla="*/ 422342 w 2568523"/>
                <a:gd name="connsiteY157" fmla="*/ 650067 h 4419916"/>
                <a:gd name="connsiteX158" fmla="*/ 573834 w 2568523"/>
                <a:gd name="connsiteY158" fmla="*/ 777681 h 4419916"/>
                <a:gd name="connsiteX159" fmla="*/ 583302 w 2568523"/>
                <a:gd name="connsiteY159" fmla="*/ 1017275 h 4419916"/>
                <a:gd name="connsiteX160" fmla="*/ 584759 w 2568523"/>
                <a:gd name="connsiteY160" fmla="*/ 1021638 h 4419916"/>
                <a:gd name="connsiteX161" fmla="*/ 707481 w 2568523"/>
                <a:gd name="connsiteY161" fmla="*/ 1172520 h 4419916"/>
                <a:gd name="connsiteX162" fmla="*/ 559996 w 2568523"/>
                <a:gd name="connsiteY162" fmla="*/ 1376484 h 4419916"/>
                <a:gd name="connsiteX163" fmla="*/ 487163 w 2568523"/>
                <a:gd name="connsiteY163" fmla="*/ 1473558 h 4419916"/>
                <a:gd name="connsiteX164" fmla="*/ 485707 w 2568523"/>
                <a:gd name="connsiteY164" fmla="*/ 1477921 h 4419916"/>
                <a:gd name="connsiteX165" fmla="*/ 485707 w 2568523"/>
                <a:gd name="connsiteY165" fmla="*/ 1647709 h 4419916"/>
                <a:gd name="connsiteX166" fmla="*/ 486799 w 2568523"/>
                <a:gd name="connsiteY166" fmla="*/ 1651345 h 4419916"/>
                <a:gd name="connsiteX167" fmla="*/ 582938 w 2568523"/>
                <a:gd name="connsiteY167" fmla="*/ 1809862 h 4419916"/>
                <a:gd name="connsiteX168" fmla="*/ 582938 w 2568523"/>
                <a:gd name="connsiteY168" fmla="*/ 2026188 h 4419916"/>
                <a:gd name="connsiteX169" fmla="*/ 585123 w 2568523"/>
                <a:gd name="connsiteY169" fmla="*/ 2031278 h 4419916"/>
                <a:gd name="connsiteX170" fmla="*/ 652493 w 2568523"/>
                <a:gd name="connsiteY170" fmla="*/ 2098538 h 4419916"/>
                <a:gd name="connsiteX171" fmla="*/ 700562 w 2568523"/>
                <a:gd name="connsiteY171" fmla="*/ 2175616 h 4419916"/>
                <a:gd name="connsiteX172" fmla="*/ 702747 w 2568523"/>
                <a:gd name="connsiteY172" fmla="*/ 2177797 h 4419916"/>
                <a:gd name="connsiteX173" fmla="*/ 806533 w 2568523"/>
                <a:gd name="connsiteY173" fmla="*/ 2249421 h 4419916"/>
                <a:gd name="connsiteX174" fmla="*/ 806533 w 2568523"/>
                <a:gd name="connsiteY174" fmla="*/ 2249421 h 4419916"/>
                <a:gd name="connsiteX175" fmla="*/ 829475 w 2568523"/>
                <a:gd name="connsiteY175" fmla="*/ 2265418 h 4419916"/>
                <a:gd name="connsiteX176" fmla="*/ 1003909 w 2568523"/>
                <a:gd name="connsiteY176" fmla="*/ 2371945 h 4419916"/>
                <a:gd name="connsiteX177" fmla="*/ 1085845 w 2568523"/>
                <a:gd name="connsiteY177" fmla="*/ 2453748 h 4419916"/>
                <a:gd name="connsiteX178" fmla="*/ 1092036 w 2568523"/>
                <a:gd name="connsiteY178" fmla="*/ 2455930 h 4419916"/>
                <a:gd name="connsiteX179" fmla="*/ 1253724 w 2568523"/>
                <a:gd name="connsiteY179" fmla="*/ 2429026 h 4419916"/>
                <a:gd name="connsiteX180" fmla="*/ 1239886 w 2568523"/>
                <a:gd name="connsiteY180" fmla="*/ 2459929 h 4419916"/>
                <a:gd name="connsiteX181" fmla="*/ 1191452 w 2568523"/>
                <a:gd name="connsiteY181" fmla="*/ 2532280 h 4419916"/>
                <a:gd name="connsiteX182" fmla="*/ 1192545 w 2568523"/>
                <a:gd name="connsiteY182" fmla="*/ 2541733 h 4419916"/>
                <a:gd name="connsiteX183" fmla="*/ 1309076 w 2568523"/>
                <a:gd name="connsiteY183" fmla="*/ 2653350 h 4419916"/>
                <a:gd name="connsiteX184" fmla="*/ 1314539 w 2568523"/>
                <a:gd name="connsiteY184" fmla="*/ 2655531 h 4419916"/>
                <a:gd name="connsiteX185" fmla="*/ 1319637 w 2568523"/>
                <a:gd name="connsiteY185" fmla="*/ 2652622 h 4419916"/>
                <a:gd name="connsiteX186" fmla="*/ 1352047 w 2568523"/>
                <a:gd name="connsiteY186" fmla="*/ 2610812 h 4419916"/>
                <a:gd name="connsiteX187" fmla="*/ 1445637 w 2568523"/>
                <a:gd name="connsiteY187" fmla="*/ 2589724 h 4419916"/>
                <a:gd name="connsiteX188" fmla="*/ 1424515 w 2568523"/>
                <a:gd name="connsiteY188" fmla="*/ 2709340 h 4419916"/>
                <a:gd name="connsiteX189" fmla="*/ 1356417 w 2568523"/>
                <a:gd name="connsiteY189" fmla="*/ 2966749 h 4419916"/>
                <a:gd name="connsiteX190" fmla="*/ 1356053 w 2568523"/>
                <a:gd name="connsiteY190" fmla="*/ 2969294 h 4419916"/>
                <a:gd name="connsiteX191" fmla="*/ 1356053 w 2568523"/>
                <a:gd name="connsiteY191" fmla="*/ 2969294 h 4419916"/>
                <a:gd name="connsiteX192" fmla="*/ 1356053 w 2568523"/>
                <a:gd name="connsiteY192" fmla="*/ 2970021 h 4419916"/>
                <a:gd name="connsiteX193" fmla="*/ 1356417 w 2568523"/>
                <a:gd name="connsiteY193" fmla="*/ 2971839 h 4419916"/>
                <a:gd name="connsiteX194" fmla="*/ 1453648 w 2568523"/>
                <a:gd name="connsiteY194" fmla="*/ 3190346 h 4419916"/>
                <a:gd name="connsiteX195" fmla="*/ 1454013 w 2568523"/>
                <a:gd name="connsiteY195" fmla="*/ 3190709 h 4419916"/>
                <a:gd name="connsiteX196" fmla="*/ 1454741 w 2568523"/>
                <a:gd name="connsiteY196" fmla="*/ 3191436 h 4419916"/>
                <a:gd name="connsiteX197" fmla="*/ 1455469 w 2568523"/>
                <a:gd name="connsiteY197" fmla="*/ 3192527 h 4419916"/>
                <a:gd name="connsiteX198" fmla="*/ 1455833 w 2568523"/>
                <a:gd name="connsiteY198" fmla="*/ 3192890 h 4419916"/>
                <a:gd name="connsiteX199" fmla="*/ 1456562 w 2568523"/>
                <a:gd name="connsiteY199" fmla="*/ 3193254 h 4419916"/>
                <a:gd name="connsiteX200" fmla="*/ 1456926 w 2568523"/>
                <a:gd name="connsiteY200" fmla="*/ 3193618 h 4419916"/>
                <a:gd name="connsiteX201" fmla="*/ 1633544 w 2568523"/>
                <a:gd name="connsiteY201" fmla="*/ 3303053 h 4419916"/>
                <a:gd name="connsiteX202" fmla="*/ 1638278 w 2568523"/>
                <a:gd name="connsiteY202" fmla="*/ 3547373 h 4419916"/>
                <a:gd name="connsiteX203" fmla="*/ 1672145 w 2568523"/>
                <a:gd name="connsiteY203" fmla="*/ 3838231 h 4419916"/>
                <a:gd name="connsiteX204" fmla="*/ 1657579 w 2568523"/>
                <a:gd name="connsiteY204" fmla="*/ 4206530 h 4419916"/>
                <a:gd name="connsiteX205" fmla="*/ 1657579 w 2568523"/>
                <a:gd name="connsiteY205" fmla="*/ 4206893 h 4419916"/>
                <a:gd name="connsiteX206" fmla="*/ 1657579 w 2568523"/>
                <a:gd name="connsiteY206" fmla="*/ 4207621 h 4419916"/>
                <a:gd name="connsiteX207" fmla="*/ 1657943 w 2568523"/>
                <a:gd name="connsiteY207" fmla="*/ 4209802 h 4419916"/>
                <a:gd name="connsiteX208" fmla="*/ 1657943 w 2568523"/>
                <a:gd name="connsiteY208" fmla="*/ 4209802 h 4419916"/>
                <a:gd name="connsiteX209" fmla="*/ 1659400 w 2568523"/>
                <a:gd name="connsiteY209" fmla="*/ 4211983 h 4419916"/>
                <a:gd name="connsiteX210" fmla="*/ 1659764 w 2568523"/>
                <a:gd name="connsiteY210" fmla="*/ 4212347 h 4419916"/>
                <a:gd name="connsiteX211" fmla="*/ 1829827 w 2568523"/>
                <a:gd name="connsiteY211" fmla="*/ 4377409 h 4419916"/>
                <a:gd name="connsiteX212" fmla="*/ 1829827 w 2568523"/>
                <a:gd name="connsiteY212" fmla="*/ 4377409 h 4419916"/>
                <a:gd name="connsiteX213" fmla="*/ 1830192 w 2568523"/>
                <a:gd name="connsiteY213" fmla="*/ 4377409 h 4419916"/>
                <a:gd name="connsiteX214" fmla="*/ 1832012 w 2568523"/>
                <a:gd name="connsiteY214" fmla="*/ 4378499 h 4419916"/>
                <a:gd name="connsiteX215" fmla="*/ 1832377 w 2568523"/>
                <a:gd name="connsiteY215" fmla="*/ 4378863 h 4419916"/>
                <a:gd name="connsiteX216" fmla="*/ 1832741 w 2568523"/>
                <a:gd name="connsiteY216" fmla="*/ 4378863 h 4419916"/>
                <a:gd name="connsiteX217" fmla="*/ 1833105 w 2568523"/>
                <a:gd name="connsiteY217" fmla="*/ 4379226 h 4419916"/>
                <a:gd name="connsiteX218" fmla="*/ 2037400 w 2568523"/>
                <a:gd name="connsiteY218" fmla="*/ 4427945 h 4419916"/>
                <a:gd name="connsiteX219" fmla="*/ 2039220 w 2568523"/>
                <a:gd name="connsiteY219" fmla="*/ 4428309 h 4419916"/>
                <a:gd name="connsiteX220" fmla="*/ 2045775 w 2568523"/>
                <a:gd name="connsiteY220" fmla="*/ 4424309 h 4419916"/>
                <a:gd name="connsiteX221" fmla="*/ 2043954 w 2568523"/>
                <a:gd name="connsiteY221" fmla="*/ 4415584 h 4419916"/>
                <a:gd name="connsiteX222" fmla="*/ 1878625 w 2568523"/>
                <a:gd name="connsiteY222" fmla="*/ 4278881 h 4419916"/>
                <a:gd name="connsiteX223" fmla="*/ 1948180 w 2568523"/>
                <a:gd name="connsiteY223" fmla="*/ 4162901 h 4419916"/>
                <a:gd name="connsiteX224" fmla="*/ 1947816 w 2568523"/>
                <a:gd name="connsiteY224" fmla="*/ 4154902 h 4419916"/>
                <a:gd name="connsiteX225" fmla="*/ 1891735 w 2568523"/>
                <a:gd name="connsiteY225" fmla="*/ 4080370 h 4419916"/>
                <a:gd name="connsiteX226" fmla="*/ 1943446 w 2568523"/>
                <a:gd name="connsiteY226" fmla="*/ 3920762 h 4419916"/>
                <a:gd name="connsiteX227" fmla="*/ 2083648 w 2568523"/>
                <a:gd name="connsiteY227" fmla="*/ 3789149 h 4419916"/>
                <a:gd name="connsiteX228" fmla="*/ 2234411 w 2568523"/>
                <a:gd name="connsiteY228" fmla="*/ 3628813 h 4419916"/>
                <a:gd name="connsiteX229" fmla="*/ 2234411 w 2568523"/>
                <a:gd name="connsiteY229" fmla="*/ 3628813 h 4419916"/>
                <a:gd name="connsiteX230" fmla="*/ 2235503 w 2568523"/>
                <a:gd name="connsiteY230" fmla="*/ 3626996 h 4419916"/>
                <a:gd name="connsiteX231" fmla="*/ 2235503 w 2568523"/>
                <a:gd name="connsiteY231" fmla="*/ 3626632 h 4419916"/>
                <a:gd name="connsiteX232" fmla="*/ 2235868 w 2568523"/>
                <a:gd name="connsiteY232" fmla="*/ 3624814 h 4419916"/>
                <a:gd name="connsiteX233" fmla="*/ 2235868 w 2568523"/>
                <a:gd name="connsiteY233" fmla="*/ 3624087 h 4419916"/>
                <a:gd name="connsiteX234" fmla="*/ 2235868 w 2568523"/>
                <a:gd name="connsiteY234" fmla="*/ 3624087 h 4419916"/>
                <a:gd name="connsiteX235" fmla="*/ 2240602 w 2568523"/>
                <a:gd name="connsiteY235" fmla="*/ 3464115 h 4419916"/>
                <a:gd name="connsiteX236" fmla="*/ 2406295 w 2568523"/>
                <a:gd name="connsiteY236" fmla="*/ 3402672 h 4419916"/>
                <a:gd name="connsiteX237" fmla="*/ 2406660 w 2568523"/>
                <a:gd name="connsiteY237" fmla="*/ 3402308 h 4419916"/>
                <a:gd name="connsiteX238" fmla="*/ 2407024 w 2568523"/>
                <a:gd name="connsiteY238" fmla="*/ 3401944 h 4419916"/>
                <a:gd name="connsiteX239" fmla="*/ 2409209 w 2568523"/>
                <a:gd name="connsiteY239" fmla="*/ 3400127 h 4419916"/>
                <a:gd name="connsiteX240" fmla="*/ 2409209 w 2568523"/>
                <a:gd name="connsiteY240" fmla="*/ 3400127 h 4419916"/>
                <a:gd name="connsiteX241" fmla="*/ 2409209 w 2568523"/>
                <a:gd name="connsiteY241" fmla="*/ 3399763 h 4419916"/>
                <a:gd name="connsiteX242" fmla="*/ 2410301 w 2568523"/>
                <a:gd name="connsiteY242" fmla="*/ 3397582 h 4419916"/>
                <a:gd name="connsiteX243" fmla="*/ 2410301 w 2568523"/>
                <a:gd name="connsiteY243" fmla="*/ 3397218 h 4419916"/>
                <a:gd name="connsiteX244" fmla="*/ 2410301 w 2568523"/>
                <a:gd name="connsiteY244" fmla="*/ 3397218 h 4419916"/>
                <a:gd name="connsiteX245" fmla="*/ 2468203 w 2568523"/>
                <a:gd name="connsiteY245" fmla="*/ 3122721 h 4419916"/>
                <a:gd name="connsiteX246" fmla="*/ 2568711 w 2568523"/>
                <a:gd name="connsiteY246" fmla="*/ 3027102 h 4419916"/>
                <a:gd name="connsiteX247" fmla="*/ 2569076 w 2568523"/>
                <a:gd name="connsiteY247" fmla="*/ 3026738 h 4419916"/>
                <a:gd name="connsiteX248" fmla="*/ 2569804 w 2568523"/>
                <a:gd name="connsiteY248" fmla="*/ 3025284 h 4419916"/>
                <a:gd name="connsiteX249" fmla="*/ 2570532 w 2568523"/>
                <a:gd name="connsiteY249" fmla="*/ 3024193 h 4419916"/>
                <a:gd name="connsiteX250" fmla="*/ 2570896 w 2568523"/>
                <a:gd name="connsiteY250" fmla="*/ 3022739 h 4419916"/>
                <a:gd name="connsiteX251" fmla="*/ 2571261 w 2568523"/>
                <a:gd name="connsiteY251" fmla="*/ 3021648 h 4419916"/>
                <a:gd name="connsiteX252" fmla="*/ 2571261 w 2568523"/>
                <a:gd name="connsiteY252" fmla="*/ 2749696 h 4419916"/>
                <a:gd name="connsiteX253" fmla="*/ 2566162 w 2568523"/>
                <a:gd name="connsiteY253" fmla="*/ 2742788 h 4419916"/>
                <a:gd name="connsiteX254" fmla="*/ 1200556 w 2568523"/>
                <a:gd name="connsiteY254" fmla="*/ 2331225 h 4419916"/>
                <a:gd name="connsiteX255" fmla="*/ 1200556 w 2568523"/>
                <a:gd name="connsiteY255" fmla="*/ 2181069 h 4419916"/>
                <a:gd name="connsiteX256" fmla="*/ 1260643 w 2568523"/>
                <a:gd name="connsiteY256" fmla="*/ 2192340 h 4419916"/>
                <a:gd name="connsiteX257" fmla="*/ 1200556 w 2568523"/>
                <a:gd name="connsiteY257" fmla="*/ 2331225 h 4419916"/>
                <a:gd name="connsiteX258" fmla="*/ 1042146 w 2568523"/>
                <a:gd name="connsiteY258" fmla="*/ 2075270 h 4419916"/>
                <a:gd name="connsiteX259" fmla="*/ 1040689 w 2568523"/>
                <a:gd name="connsiteY259" fmla="*/ 2078542 h 4419916"/>
                <a:gd name="connsiteX260" fmla="*/ 1012649 w 2568523"/>
                <a:gd name="connsiteY260" fmla="*/ 2204701 h 4419916"/>
                <a:gd name="connsiteX261" fmla="*/ 821464 w 2568523"/>
                <a:gd name="connsiteY261" fmla="*/ 2234878 h 4419916"/>
                <a:gd name="connsiteX262" fmla="*/ 940180 w 2568523"/>
                <a:gd name="connsiteY262" fmla="*/ 1818951 h 4419916"/>
                <a:gd name="connsiteX263" fmla="*/ 1157585 w 2568523"/>
                <a:gd name="connsiteY263" fmla="*/ 1941112 h 4419916"/>
                <a:gd name="connsiteX264" fmla="*/ 1042146 w 2568523"/>
                <a:gd name="connsiteY264" fmla="*/ 2075270 h 4419916"/>
                <a:gd name="connsiteX265" fmla="*/ 636105 w 2568523"/>
                <a:gd name="connsiteY265" fmla="*/ 248320 h 4419916"/>
                <a:gd name="connsiteX266" fmla="*/ 267938 w 2568523"/>
                <a:gd name="connsiteY266" fmla="*/ 427197 h 4419916"/>
                <a:gd name="connsiteX267" fmla="*/ 318921 w 2568523"/>
                <a:gd name="connsiteY267" fmla="*/ 214144 h 4419916"/>
                <a:gd name="connsiteX268" fmla="*/ 636105 w 2568523"/>
                <a:gd name="connsiteY268" fmla="*/ 248320 h 4419916"/>
                <a:gd name="connsiteX269" fmla="*/ 652857 w 2568523"/>
                <a:gd name="connsiteY269" fmla="*/ 256682 h 4419916"/>
                <a:gd name="connsiteX270" fmla="*/ 575655 w 2568523"/>
                <a:gd name="connsiteY270" fmla="*/ 758775 h 4419916"/>
                <a:gd name="connsiteX271" fmla="*/ 269395 w 2568523"/>
                <a:gd name="connsiteY271" fmla="*/ 442831 h 4419916"/>
                <a:gd name="connsiteX272" fmla="*/ 652857 w 2568523"/>
                <a:gd name="connsiteY272" fmla="*/ 256682 h 4419916"/>
                <a:gd name="connsiteX273" fmla="*/ 1805064 w 2568523"/>
                <a:gd name="connsiteY273" fmla="*/ 519181 h 4419916"/>
                <a:gd name="connsiteX274" fmla="*/ 1846579 w 2568523"/>
                <a:gd name="connsiteY274" fmla="*/ 571535 h 4419916"/>
                <a:gd name="connsiteX275" fmla="*/ 1808706 w 2568523"/>
                <a:gd name="connsiteY275" fmla="*/ 659156 h 4419916"/>
                <a:gd name="connsiteX276" fmla="*/ 1720579 w 2568523"/>
                <a:gd name="connsiteY276" fmla="*/ 571899 h 4419916"/>
                <a:gd name="connsiteX277" fmla="*/ 1805064 w 2568523"/>
                <a:gd name="connsiteY277" fmla="*/ 519181 h 4419916"/>
                <a:gd name="connsiteX278" fmla="*/ 1242070 w 2568523"/>
                <a:gd name="connsiteY278" fmla="*/ 1899664 h 4419916"/>
                <a:gd name="connsiteX279" fmla="*/ 1169602 w 2568523"/>
                <a:gd name="connsiteY279" fmla="*/ 1931295 h 4419916"/>
                <a:gd name="connsiteX280" fmla="*/ 950741 w 2568523"/>
                <a:gd name="connsiteY280" fmla="*/ 1808408 h 4419916"/>
                <a:gd name="connsiteX281" fmla="*/ 1511186 w 2568523"/>
                <a:gd name="connsiteY281" fmla="*/ 1495736 h 4419916"/>
                <a:gd name="connsiteX282" fmla="*/ 1242070 w 2568523"/>
                <a:gd name="connsiteY282" fmla="*/ 1899664 h 4419916"/>
                <a:gd name="connsiteX283" fmla="*/ 1118620 w 2568523"/>
                <a:gd name="connsiteY283" fmla="*/ 1237963 h 4419916"/>
                <a:gd name="connsiteX284" fmla="*/ 1519198 w 2568523"/>
                <a:gd name="connsiteY284" fmla="*/ 1474285 h 4419916"/>
                <a:gd name="connsiteX285" fmla="*/ 948192 w 2568523"/>
                <a:gd name="connsiteY285" fmla="*/ 1793138 h 4419916"/>
                <a:gd name="connsiteX286" fmla="*/ 1118620 w 2568523"/>
                <a:gd name="connsiteY286" fmla="*/ 1237963 h 4419916"/>
                <a:gd name="connsiteX287" fmla="*/ 1728955 w 2568523"/>
                <a:gd name="connsiteY287" fmla="*/ 1219784 h 4419916"/>
                <a:gd name="connsiteX288" fmla="*/ 1132094 w 2568523"/>
                <a:gd name="connsiteY288" fmla="*/ 1219784 h 4419916"/>
                <a:gd name="connsiteX289" fmla="*/ 1448550 w 2568523"/>
                <a:gd name="connsiteY289" fmla="*/ 906385 h 4419916"/>
                <a:gd name="connsiteX290" fmla="*/ 1728955 w 2568523"/>
                <a:gd name="connsiteY290" fmla="*/ 1219784 h 4419916"/>
                <a:gd name="connsiteX291" fmla="*/ 1431070 w 2568523"/>
                <a:gd name="connsiteY291" fmla="*/ 902750 h 4419916"/>
                <a:gd name="connsiteX292" fmla="*/ 1119712 w 2568523"/>
                <a:gd name="connsiteY292" fmla="*/ 1211422 h 4419916"/>
                <a:gd name="connsiteX293" fmla="*/ 1078926 w 2568523"/>
                <a:gd name="connsiteY293" fmla="*/ 902750 h 4419916"/>
                <a:gd name="connsiteX294" fmla="*/ 1431070 w 2568523"/>
                <a:gd name="connsiteY294" fmla="*/ 902750 h 4419916"/>
                <a:gd name="connsiteX295" fmla="*/ 1084388 w 2568523"/>
                <a:gd name="connsiteY295" fmla="*/ 888207 h 4419916"/>
                <a:gd name="connsiteX296" fmla="*/ 1317816 w 2568523"/>
                <a:gd name="connsiteY296" fmla="*/ 547176 h 4419916"/>
                <a:gd name="connsiteX297" fmla="*/ 1438354 w 2568523"/>
                <a:gd name="connsiteY297" fmla="*/ 888207 h 4419916"/>
                <a:gd name="connsiteX298" fmla="*/ 1084388 w 2568523"/>
                <a:gd name="connsiteY298" fmla="*/ 888207 h 4419916"/>
                <a:gd name="connsiteX299" fmla="*/ 939088 w 2568523"/>
                <a:gd name="connsiteY299" fmla="*/ 1772778 h 4419916"/>
                <a:gd name="connsiteX300" fmla="*/ 914325 w 2568523"/>
                <a:gd name="connsiteY300" fmla="*/ 1556452 h 4419916"/>
                <a:gd name="connsiteX301" fmla="*/ 1091672 w 2568523"/>
                <a:gd name="connsiteY301" fmla="*/ 1276865 h 4419916"/>
                <a:gd name="connsiteX302" fmla="*/ 939088 w 2568523"/>
                <a:gd name="connsiteY302" fmla="*/ 1772778 h 4419916"/>
                <a:gd name="connsiteX303" fmla="*/ 1540683 w 2568523"/>
                <a:gd name="connsiteY303" fmla="*/ 1493918 h 4419916"/>
                <a:gd name="connsiteX304" fmla="*/ 1665226 w 2568523"/>
                <a:gd name="connsiteY304" fmla="*/ 1642982 h 4419916"/>
                <a:gd name="connsiteX305" fmla="*/ 1531943 w 2568523"/>
                <a:gd name="connsiteY305" fmla="*/ 1784412 h 4419916"/>
                <a:gd name="connsiteX306" fmla="*/ 1540683 w 2568523"/>
                <a:gd name="connsiteY306" fmla="*/ 1493918 h 4419916"/>
                <a:gd name="connsiteX307" fmla="*/ 1532307 w 2568523"/>
                <a:gd name="connsiteY307" fmla="*/ 1465196 h 4419916"/>
                <a:gd name="connsiteX308" fmla="*/ 1141198 w 2568523"/>
                <a:gd name="connsiteY308" fmla="*/ 1234327 h 4419916"/>
                <a:gd name="connsiteX309" fmla="*/ 1729683 w 2568523"/>
                <a:gd name="connsiteY309" fmla="*/ 1234327 h 4419916"/>
                <a:gd name="connsiteX310" fmla="*/ 1532307 w 2568523"/>
                <a:gd name="connsiteY310" fmla="*/ 1465196 h 4419916"/>
                <a:gd name="connsiteX311" fmla="*/ 1742064 w 2568523"/>
                <a:gd name="connsiteY311" fmla="*/ 1212150 h 4419916"/>
                <a:gd name="connsiteX312" fmla="*/ 1463845 w 2568523"/>
                <a:gd name="connsiteY312" fmla="*/ 901295 h 4419916"/>
                <a:gd name="connsiteX313" fmla="*/ 1844758 w 2568523"/>
                <a:gd name="connsiteY313" fmla="*/ 864938 h 4419916"/>
                <a:gd name="connsiteX314" fmla="*/ 1742064 w 2568523"/>
                <a:gd name="connsiteY314" fmla="*/ 1212150 h 4419916"/>
                <a:gd name="connsiteX315" fmla="*/ 1332383 w 2568523"/>
                <a:gd name="connsiteY315" fmla="*/ 545358 h 4419916"/>
                <a:gd name="connsiteX316" fmla="*/ 1613515 w 2568523"/>
                <a:gd name="connsiteY316" fmla="*/ 674426 h 4419916"/>
                <a:gd name="connsiteX317" fmla="*/ 1451099 w 2568523"/>
                <a:gd name="connsiteY317" fmla="*/ 880572 h 4419916"/>
                <a:gd name="connsiteX318" fmla="*/ 1332383 w 2568523"/>
                <a:gd name="connsiteY318" fmla="*/ 545358 h 4419916"/>
                <a:gd name="connsiteX319" fmla="*/ 1629539 w 2568523"/>
                <a:gd name="connsiteY319" fmla="*/ 654430 h 4419916"/>
                <a:gd name="connsiteX320" fmla="*/ 1598221 w 2568523"/>
                <a:gd name="connsiteY320" fmla="*/ 449375 h 4419916"/>
                <a:gd name="connsiteX321" fmla="*/ 1699093 w 2568523"/>
                <a:gd name="connsiteY321" fmla="*/ 570445 h 4419916"/>
                <a:gd name="connsiteX322" fmla="*/ 1629539 w 2568523"/>
                <a:gd name="connsiteY322" fmla="*/ 654430 h 4419916"/>
                <a:gd name="connsiteX323" fmla="*/ 1615700 w 2568523"/>
                <a:gd name="connsiteY323" fmla="*/ 659520 h 4419916"/>
                <a:gd name="connsiteX324" fmla="*/ 1338209 w 2568523"/>
                <a:gd name="connsiteY324" fmla="*/ 531906 h 4419916"/>
                <a:gd name="connsiteX325" fmla="*/ 1581469 w 2568523"/>
                <a:gd name="connsiteY325" fmla="*/ 434832 h 4419916"/>
                <a:gd name="connsiteX326" fmla="*/ 1615700 w 2568523"/>
                <a:gd name="connsiteY326" fmla="*/ 659520 h 4419916"/>
                <a:gd name="connsiteX327" fmla="*/ 1076377 w 2568523"/>
                <a:gd name="connsiteY327" fmla="*/ 874027 h 4419916"/>
                <a:gd name="connsiteX328" fmla="*/ 1036319 w 2568523"/>
                <a:gd name="connsiteY328" fmla="*/ 263590 h 4419916"/>
                <a:gd name="connsiteX329" fmla="*/ 1310169 w 2568523"/>
                <a:gd name="connsiteY329" fmla="*/ 532270 h 4419916"/>
                <a:gd name="connsiteX330" fmla="*/ 1076377 w 2568523"/>
                <a:gd name="connsiteY330" fmla="*/ 874027 h 4419916"/>
                <a:gd name="connsiteX331" fmla="*/ 668516 w 2568523"/>
                <a:gd name="connsiteY331" fmla="*/ 251228 h 4419916"/>
                <a:gd name="connsiteX332" fmla="*/ 1012649 w 2568523"/>
                <a:gd name="connsiteY332" fmla="*/ 252319 h 4419916"/>
                <a:gd name="connsiteX333" fmla="*/ 592042 w 2568523"/>
                <a:gd name="connsiteY333" fmla="*/ 749686 h 4419916"/>
                <a:gd name="connsiteX334" fmla="*/ 668516 w 2568523"/>
                <a:gd name="connsiteY334" fmla="*/ 251228 h 4419916"/>
                <a:gd name="connsiteX335" fmla="*/ 1022117 w 2568523"/>
                <a:gd name="connsiteY335" fmla="*/ 263590 h 4419916"/>
                <a:gd name="connsiteX336" fmla="*/ 1062903 w 2568523"/>
                <a:gd name="connsiteY336" fmla="*/ 886025 h 4419916"/>
                <a:gd name="connsiteX337" fmla="*/ 594227 w 2568523"/>
                <a:gd name="connsiteY337" fmla="*/ 770046 h 4419916"/>
                <a:gd name="connsiteX338" fmla="*/ 1022117 w 2568523"/>
                <a:gd name="connsiteY338" fmla="*/ 263590 h 4419916"/>
                <a:gd name="connsiteX339" fmla="*/ 1105874 w 2568523"/>
                <a:gd name="connsiteY339" fmla="*/ 1218330 h 4419916"/>
                <a:gd name="connsiteX340" fmla="*/ 734793 w 2568523"/>
                <a:gd name="connsiteY340" fmla="*/ 1167430 h 4419916"/>
                <a:gd name="connsiteX341" fmla="*/ 1065088 w 2568523"/>
                <a:gd name="connsiteY341" fmla="*/ 909294 h 4419916"/>
                <a:gd name="connsiteX342" fmla="*/ 1105874 w 2568523"/>
                <a:gd name="connsiteY342" fmla="*/ 1218330 h 4419916"/>
                <a:gd name="connsiteX343" fmla="*/ 1102232 w 2568523"/>
                <a:gd name="connsiteY343" fmla="*/ 1232510 h 4419916"/>
                <a:gd name="connsiteX344" fmla="*/ 907406 w 2568523"/>
                <a:gd name="connsiteY344" fmla="*/ 1539728 h 4419916"/>
                <a:gd name="connsiteX345" fmla="*/ 729695 w 2568523"/>
                <a:gd name="connsiteY345" fmla="*/ 1181246 h 4419916"/>
                <a:gd name="connsiteX346" fmla="*/ 1102232 w 2568523"/>
                <a:gd name="connsiteY346" fmla="*/ 1232510 h 4419916"/>
                <a:gd name="connsiteX347" fmla="*/ 927435 w 2568523"/>
                <a:gd name="connsiteY347" fmla="*/ 1801136 h 4419916"/>
                <a:gd name="connsiteX348" fmla="*/ 610978 w 2568523"/>
                <a:gd name="connsiteY348" fmla="*/ 1801136 h 4419916"/>
                <a:gd name="connsiteX349" fmla="*/ 900487 w 2568523"/>
                <a:gd name="connsiteY349" fmla="*/ 1568814 h 4419916"/>
                <a:gd name="connsiteX350" fmla="*/ 927435 w 2568523"/>
                <a:gd name="connsiteY350" fmla="*/ 1801136 h 4419916"/>
                <a:gd name="connsiteX351" fmla="*/ 1443452 w 2568523"/>
                <a:gd name="connsiteY351" fmla="*/ 1881122 h 4419916"/>
                <a:gd name="connsiteX352" fmla="*/ 1441631 w 2568523"/>
                <a:gd name="connsiteY352" fmla="*/ 1885849 h 4419916"/>
                <a:gd name="connsiteX353" fmla="*/ 1441631 w 2568523"/>
                <a:gd name="connsiteY353" fmla="*/ 1994193 h 4419916"/>
                <a:gd name="connsiteX354" fmla="*/ 1366250 w 2568523"/>
                <a:gd name="connsiteY354" fmla="*/ 2063272 h 4419916"/>
                <a:gd name="connsiteX355" fmla="*/ 1366250 w 2568523"/>
                <a:gd name="connsiteY355" fmla="*/ 1895302 h 4419916"/>
                <a:gd name="connsiteX356" fmla="*/ 1364065 w 2568523"/>
                <a:gd name="connsiteY356" fmla="*/ 1889848 h 4419916"/>
                <a:gd name="connsiteX357" fmla="*/ 1358602 w 2568523"/>
                <a:gd name="connsiteY357" fmla="*/ 1888030 h 4419916"/>
                <a:gd name="connsiteX358" fmla="*/ 1261735 w 2568523"/>
                <a:gd name="connsiteY358" fmla="*/ 1896392 h 4419916"/>
                <a:gd name="connsiteX359" fmla="*/ 1526117 w 2568523"/>
                <a:gd name="connsiteY359" fmla="*/ 1499372 h 4419916"/>
                <a:gd name="connsiteX360" fmla="*/ 1517377 w 2568523"/>
                <a:gd name="connsiteY360" fmla="*/ 1800046 h 4419916"/>
                <a:gd name="connsiteX361" fmla="*/ 1443452 w 2568523"/>
                <a:gd name="connsiteY361" fmla="*/ 1881122 h 4419916"/>
                <a:gd name="connsiteX362" fmla="*/ 1786128 w 2568523"/>
                <a:gd name="connsiteY362" fmla="*/ 1589174 h 4419916"/>
                <a:gd name="connsiteX363" fmla="*/ 1676879 w 2568523"/>
                <a:gd name="connsiteY363" fmla="*/ 1634620 h 4419916"/>
                <a:gd name="connsiteX364" fmla="*/ 1543232 w 2568523"/>
                <a:gd name="connsiteY364" fmla="*/ 1474649 h 4419916"/>
                <a:gd name="connsiteX365" fmla="*/ 1742793 w 2568523"/>
                <a:gd name="connsiteY365" fmla="*/ 1240872 h 4419916"/>
                <a:gd name="connsiteX366" fmla="*/ 1836746 w 2568523"/>
                <a:gd name="connsiteY366" fmla="*/ 1482647 h 4419916"/>
                <a:gd name="connsiteX367" fmla="*/ 1786128 w 2568523"/>
                <a:gd name="connsiteY367" fmla="*/ 1589174 h 4419916"/>
                <a:gd name="connsiteX368" fmla="*/ 1849856 w 2568523"/>
                <a:gd name="connsiteY368" fmla="*/ 1475739 h 4419916"/>
                <a:gd name="connsiteX369" fmla="*/ 1756995 w 2568523"/>
                <a:gd name="connsiteY369" fmla="*/ 1236872 h 4419916"/>
                <a:gd name="connsiteX370" fmla="*/ 1959105 w 2568523"/>
                <a:gd name="connsiteY370" fmla="*/ 1280137 h 4419916"/>
                <a:gd name="connsiteX371" fmla="*/ 1959105 w 2568523"/>
                <a:gd name="connsiteY371" fmla="*/ 1475739 h 4419916"/>
                <a:gd name="connsiteX372" fmla="*/ 1849856 w 2568523"/>
                <a:gd name="connsiteY372" fmla="*/ 1475739 h 4419916"/>
                <a:gd name="connsiteX373" fmla="*/ 2071631 w 2568523"/>
                <a:gd name="connsiteY373" fmla="*/ 992552 h 4419916"/>
                <a:gd name="connsiteX374" fmla="*/ 2090567 w 2568523"/>
                <a:gd name="connsiteY374" fmla="*/ 1096170 h 4419916"/>
                <a:gd name="connsiteX375" fmla="*/ 2090931 w 2568523"/>
                <a:gd name="connsiteY375" fmla="*/ 1097624 h 4419916"/>
                <a:gd name="connsiteX376" fmla="*/ 2129897 w 2568523"/>
                <a:gd name="connsiteY376" fmla="*/ 1194698 h 4419916"/>
                <a:gd name="connsiteX377" fmla="*/ 2131718 w 2568523"/>
                <a:gd name="connsiteY377" fmla="*/ 1197607 h 4419916"/>
                <a:gd name="connsiteX378" fmla="*/ 2199452 w 2568523"/>
                <a:gd name="connsiteY378" fmla="*/ 1256142 h 4419916"/>
                <a:gd name="connsiteX379" fmla="*/ 2160122 w 2568523"/>
                <a:gd name="connsiteY379" fmla="*/ 1303770 h 4419916"/>
                <a:gd name="connsiteX380" fmla="*/ 2158665 w 2568523"/>
                <a:gd name="connsiteY380" fmla="*/ 1308860 h 4419916"/>
                <a:gd name="connsiteX381" fmla="*/ 2163400 w 2568523"/>
                <a:gd name="connsiteY381" fmla="*/ 1381574 h 4419916"/>
                <a:gd name="connsiteX382" fmla="*/ 2164856 w 2568523"/>
                <a:gd name="connsiteY382" fmla="*/ 1385210 h 4419916"/>
                <a:gd name="connsiteX383" fmla="*/ 2200180 w 2568523"/>
                <a:gd name="connsiteY383" fmla="*/ 1433565 h 4419916"/>
                <a:gd name="connsiteX384" fmla="*/ 2162307 w 2568523"/>
                <a:gd name="connsiteY384" fmla="*/ 1471376 h 4419916"/>
                <a:gd name="connsiteX385" fmla="*/ 2110960 w 2568523"/>
                <a:gd name="connsiteY385" fmla="*/ 1389936 h 4419916"/>
                <a:gd name="connsiteX386" fmla="*/ 2158301 w 2568523"/>
                <a:gd name="connsiteY386" fmla="*/ 1267049 h 4419916"/>
                <a:gd name="connsiteX387" fmla="*/ 2157573 w 2568523"/>
                <a:gd name="connsiteY387" fmla="*/ 1260141 h 4419916"/>
                <a:gd name="connsiteX388" fmla="*/ 2151382 w 2568523"/>
                <a:gd name="connsiteY388" fmla="*/ 1257233 h 4419916"/>
                <a:gd name="connsiteX389" fmla="*/ 1967481 w 2568523"/>
                <a:gd name="connsiteY389" fmla="*/ 1267049 h 4419916"/>
                <a:gd name="connsiteX390" fmla="*/ 1754810 w 2568523"/>
                <a:gd name="connsiteY390" fmla="*/ 1221602 h 4419916"/>
                <a:gd name="connsiteX391" fmla="*/ 1859324 w 2568523"/>
                <a:gd name="connsiteY391" fmla="*/ 867847 h 4419916"/>
                <a:gd name="connsiteX392" fmla="*/ 2071631 w 2568523"/>
                <a:gd name="connsiteY392" fmla="*/ 992552 h 4419916"/>
                <a:gd name="connsiteX393" fmla="*/ 2117515 w 2568523"/>
                <a:gd name="connsiteY393" fmla="*/ 844942 h 4419916"/>
                <a:gd name="connsiteX394" fmla="*/ 1953642 w 2568523"/>
                <a:gd name="connsiteY394" fmla="*/ 776227 h 4419916"/>
                <a:gd name="connsiteX395" fmla="*/ 2057064 w 2568523"/>
                <a:gd name="connsiteY395" fmla="*/ 641705 h 4419916"/>
                <a:gd name="connsiteX396" fmla="*/ 2095665 w 2568523"/>
                <a:gd name="connsiteY396" fmla="*/ 713692 h 4419916"/>
                <a:gd name="connsiteX397" fmla="*/ 2117515 w 2568523"/>
                <a:gd name="connsiteY397" fmla="*/ 844942 h 4419916"/>
                <a:gd name="connsiteX398" fmla="*/ 2199452 w 2568523"/>
                <a:gd name="connsiteY398" fmla="*/ 703876 h 4419916"/>
                <a:gd name="connsiteX399" fmla="*/ 2107319 w 2568523"/>
                <a:gd name="connsiteY399" fmla="*/ 703876 h 4419916"/>
                <a:gd name="connsiteX400" fmla="*/ 2067261 w 2568523"/>
                <a:gd name="connsiteY400" fmla="*/ 628616 h 4419916"/>
                <a:gd name="connsiteX401" fmla="*/ 2117879 w 2568523"/>
                <a:gd name="connsiteY401" fmla="*/ 562810 h 4419916"/>
                <a:gd name="connsiteX402" fmla="*/ 2174324 w 2568523"/>
                <a:gd name="connsiteY402" fmla="*/ 632252 h 4419916"/>
                <a:gd name="connsiteX403" fmla="*/ 2199452 w 2568523"/>
                <a:gd name="connsiteY403" fmla="*/ 703876 h 4419916"/>
                <a:gd name="connsiteX404" fmla="*/ 1754810 w 2568523"/>
                <a:gd name="connsiteY404" fmla="*/ 455919 h 4419916"/>
                <a:gd name="connsiteX405" fmla="*/ 1830556 w 2568523"/>
                <a:gd name="connsiteY405" fmla="*/ 304673 h 4419916"/>
                <a:gd name="connsiteX406" fmla="*/ 1882267 w 2568523"/>
                <a:gd name="connsiteY406" fmla="*/ 403565 h 4419916"/>
                <a:gd name="connsiteX407" fmla="*/ 1885544 w 2568523"/>
                <a:gd name="connsiteY407" fmla="*/ 406837 h 4419916"/>
                <a:gd name="connsiteX408" fmla="*/ 2039949 w 2568523"/>
                <a:gd name="connsiteY408" fmla="*/ 479188 h 4419916"/>
                <a:gd name="connsiteX409" fmla="*/ 2107683 w 2568523"/>
                <a:gd name="connsiteY409" fmla="*/ 551175 h 4419916"/>
                <a:gd name="connsiteX410" fmla="*/ 2058521 w 2568523"/>
                <a:gd name="connsiteY410" fmla="*/ 615164 h 4419916"/>
                <a:gd name="connsiteX411" fmla="*/ 1893920 w 2568523"/>
                <a:gd name="connsiteY411" fmla="*/ 453011 h 4419916"/>
                <a:gd name="connsiteX412" fmla="*/ 1893556 w 2568523"/>
                <a:gd name="connsiteY412" fmla="*/ 452647 h 4419916"/>
                <a:gd name="connsiteX413" fmla="*/ 1892099 w 2568523"/>
                <a:gd name="connsiteY413" fmla="*/ 451557 h 4419916"/>
                <a:gd name="connsiteX414" fmla="*/ 1891371 w 2568523"/>
                <a:gd name="connsiteY414" fmla="*/ 451193 h 4419916"/>
                <a:gd name="connsiteX415" fmla="*/ 1889550 w 2568523"/>
                <a:gd name="connsiteY415" fmla="*/ 450829 h 4419916"/>
                <a:gd name="connsiteX416" fmla="*/ 1888822 w 2568523"/>
                <a:gd name="connsiteY416" fmla="*/ 450829 h 4419916"/>
                <a:gd name="connsiteX417" fmla="*/ 1888822 w 2568523"/>
                <a:gd name="connsiteY417" fmla="*/ 450829 h 4419916"/>
                <a:gd name="connsiteX418" fmla="*/ 1754810 w 2568523"/>
                <a:gd name="connsiteY418" fmla="*/ 455919 h 4419916"/>
                <a:gd name="connsiteX419" fmla="*/ 1887729 w 2568523"/>
                <a:gd name="connsiteY419" fmla="*/ 467917 h 4419916"/>
                <a:gd name="connsiteX420" fmla="*/ 2049417 w 2568523"/>
                <a:gd name="connsiteY420" fmla="*/ 626798 h 4419916"/>
                <a:gd name="connsiteX421" fmla="*/ 2049417 w 2568523"/>
                <a:gd name="connsiteY421" fmla="*/ 627162 h 4419916"/>
                <a:gd name="connsiteX422" fmla="*/ 1936891 w 2568523"/>
                <a:gd name="connsiteY422" fmla="*/ 774045 h 4419916"/>
                <a:gd name="connsiteX423" fmla="*/ 1851677 w 2568523"/>
                <a:gd name="connsiteY423" fmla="*/ 849668 h 4419916"/>
                <a:gd name="connsiteX424" fmla="*/ 1464937 w 2568523"/>
                <a:gd name="connsiteY424" fmla="*/ 886752 h 4419916"/>
                <a:gd name="connsiteX425" fmla="*/ 1630631 w 2568523"/>
                <a:gd name="connsiteY425" fmla="*/ 676244 h 4419916"/>
                <a:gd name="connsiteX426" fmla="*/ 1709290 w 2568523"/>
                <a:gd name="connsiteY426" fmla="*/ 580988 h 4419916"/>
                <a:gd name="connsiteX427" fmla="*/ 1805793 w 2568523"/>
                <a:gd name="connsiteY427" fmla="*/ 676608 h 4419916"/>
                <a:gd name="connsiteX428" fmla="*/ 1812348 w 2568523"/>
                <a:gd name="connsiteY428" fmla="*/ 678426 h 4419916"/>
                <a:gd name="connsiteX429" fmla="*/ 1817810 w 2568523"/>
                <a:gd name="connsiteY429" fmla="*/ 674063 h 4419916"/>
                <a:gd name="connsiteX430" fmla="*/ 1861510 w 2568523"/>
                <a:gd name="connsiteY430" fmla="*/ 572626 h 4419916"/>
                <a:gd name="connsiteX431" fmla="*/ 1860417 w 2568523"/>
                <a:gd name="connsiteY431" fmla="*/ 565355 h 4419916"/>
                <a:gd name="connsiteX432" fmla="*/ 1817446 w 2568523"/>
                <a:gd name="connsiteY432" fmla="*/ 511182 h 4419916"/>
                <a:gd name="connsiteX433" fmla="*/ 1887729 w 2568523"/>
                <a:gd name="connsiteY433" fmla="*/ 467917 h 4419916"/>
                <a:gd name="connsiteX434" fmla="*/ 739527 w 2568523"/>
                <a:gd name="connsiteY434" fmla="*/ 184331 h 4419916"/>
                <a:gd name="connsiteX435" fmla="*/ 964943 w 2568523"/>
                <a:gd name="connsiteY435" fmla="*/ 237776 h 4419916"/>
                <a:gd name="connsiteX436" fmla="*/ 662689 w 2568523"/>
                <a:gd name="connsiteY436" fmla="*/ 236685 h 4419916"/>
                <a:gd name="connsiteX437" fmla="*/ 330938 w 2568523"/>
                <a:gd name="connsiteY437" fmla="*/ 201055 h 4419916"/>
                <a:gd name="connsiteX438" fmla="*/ 546522 w 2568523"/>
                <a:gd name="connsiteY438" fmla="*/ 17088 h 4419916"/>
                <a:gd name="connsiteX439" fmla="*/ 736250 w 2568523"/>
                <a:gd name="connsiteY439" fmla="*/ 182513 h 4419916"/>
                <a:gd name="connsiteX440" fmla="*/ 739527 w 2568523"/>
                <a:gd name="connsiteY440" fmla="*/ 184331 h 4419916"/>
                <a:gd name="connsiteX441" fmla="*/ 250822 w 2568523"/>
                <a:gd name="connsiteY441" fmla="*/ 14543 h 4419916"/>
                <a:gd name="connsiteX442" fmla="*/ 526857 w 2568523"/>
                <a:gd name="connsiteY442" fmla="*/ 14543 h 4419916"/>
                <a:gd name="connsiteX443" fmla="*/ 316371 w 2568523"/>
                <a:gd name="connsiteY443" fmla="*/ 193784 h 4419916"/>
                <a:gd name="connsiteX444" fmla="*/ 250822 w 2568523"/>
                <a:gd name="connsiteY444" fmla="*/ 14543 h 4419916"/>
                <a:gd name="connsiteX445" fmla="*/ 128828 w 2568523"/>
                <a:gd name="connsiteY445" fmla="*/ 265771 h 4419916"/>
                <a:gd name="connsiteX446" fmla="*/ 303262 w 2568523"/>
                <a:gd name="connsiteY446" fmla="*/ 216689 h 4419916"/>
                <a:gd name="connsiteX447" fmla="*/ 251915 w 2568523"/>
                <a:gd name="connsiteY447" fmla="*/ 431560 h 4419916"/>
                <a:gd name="connsiteX448" fmla="*/ 70926 w 2568523"/>
                <a:gd name="connsiteY448" fmla="*/ 388295 h 4419916"/>
                <a:gd name="connsiteX449" fmla="*/ 128828 w 2568523"/>
                <a:gd name="connsiteY449" fmla="*/ 265771 h 4419916"/>
                <a:gd name="connsiteX450" fmla="*/ 52718 w 2568523"/>
                <a:gd name="connsiteY450" fmla="*/ 427197 h 4419916"/>
                <a:gd name="connsiteX451" fmla="*/ 64736 w 2568523"/>
                <a:gd name="connsiteY451" fmla="*/ 402111 h 4419916"/>
                <a:gd name="connsiteX452" fmla="*/ 246452 w 2568523"/>
                <a:gd name="connsiteY452" fmla="*/ 445739 h 4419916"/>
                <a:gd name="connsiteX453" fmla="*/ 112441 w 2568523"/>
                <a:gd name="connsiteY453" fmla="*/ 694059 h 4419916"/>
                <a:gd name="connsiteX454" fmla="*/ 14846 w 2568523"/>
                <a:gd name="connsiteY454" fmla="*/ 587896 h 4419916"/>
                <a:gd name="connsiteX455" fmla="*/ 52718 w 2568523"/>
                <a:gd name="connsiteY455" fmla="*/ 427197 h 4419916"/>
                <a:gd name="connsiteX456" fmla="*/ 426348 w 2568523"/>
                <a:gd name="connsiteY456" fmla="*/ 635888 h 4419916"/>
                <a:gd name="connsiteX457" fmla="*/ 265753 w 2568523"/>
                <a:gd name="connsiteY457" fmla="*/ 611528 h 4419916"/>
                <a:gd name="connsiteX458" fmla="*/ 261019 w 2568523"/>
                <a:gd name="connsiteY458" fmla="*/ 612255 h 4419916"/>
                <a:gd name="connsiteX459" fmla="*/ 132470 w 2568523"/>
                <a:gd name="connsiteY459" fmla="*/ 686788 h 4419916"/>
                <a:gd name="connsiteX460" fmla="*/ 258834 w 2568523"/>
                <a:gd name="connsiteY460" fmla="*/ 452284 h 4419916"/>
                <a:gd name="connsiteX461" fmla="*/ 475146 w 2568523"/>
                <a:gd name="connsiteY461" fmla="*/ 675517 h 4419916"/>
                <a:gd name="connsiteX462" fmla="*/ 429626 w 2568523"/>
                <a:gd name="connsiteY462" fmla="*/ 637342 h 4419916"/>
                <a:gd name="connsiteX463" fmla="*/ 426348 w 2568523"/>
                <a:gd name="connsiteY463" fmla="*/ 635888 h 4419916"/>
                <a:gd name="connsiteX464" fmla="*/ 597504 w 2568523"/>
                <a:gd name="connsiteY464" fmla="*/ 1014366 h 4419916"/>
                <a:gd name="connsiteX465" fmla="*/ 588400 w 2568523"/>
                <a:gd name="connsiteY465" fmla="*/ 783862 h 4419916"/>
                <a:gd name="connsiteX466" fmla="*/ 1054527 w 2568523"/>
                <a:gd name="connsiteY466" fmla="*/ 899114 h 4419916"/>
                <a:gd name="connsiteX467" fmla="*/ 718042 w 2568523"/>
                <a:gd name="connsiteY467" fmla="*/ 1162340 h 4419916"/>
                <a:gd name="connsiteX468" fmla="*/ 597504 w 2568523"/>
                <a:gd name="connsiteY468" fmla="*/ 1014366 h 4419916"/>
                <a:gd name="connsiteX469" fmla="*/ 715857 w 2568523"/>
                <a:gd name="connsiteY469" fmla="*/ 1186336 h 4419916"/>
                <a:gd name="connsiteX470" fmla="*/ 891019 w 2568523"/>
                <a:gd name="connsiteY470" fmla="*/ 1539728 h 4419916"/>
                <a:gd name="connsiteX471" fmla="*/ 565822 w 2568523"/>
                <a:gd name="connsiteY471" fmla="*/ 1393936 h 4419916"/>
                <a:gd name="connsiteX472" fmla="*/ 572013 w 2568523"/>
                <a:gd name="connsiteY472" fmla="*/ 1385573 h 4419916"/>
                <a:gd name="connsiteX473" fmla="*/ 715857 w 2568523"/>
                <a:gd name="connsiteY473" fmla="*/ 1186336 h 4419916"/>
                <a:gd name="connsiteX474" fmla="*/ 500637 w 2568523"/>
                <a:gd name="connsiteY474" fmla="*/ 1645891 h 4419916"/>
                <a:gd name="connsiteX475" fmla="*/ 500637 w 2568523"/>
                <a:gd name="connsiteY475" fmla="*/ 1480466 h 4419916"/>
                <a:gd name="connsiteX476" fmla="*/ 557082 w 2568523"/>
                <a:gd name="connsiteY476" fmla="*/ 1405570 h 4419916"/>
                <a:gd name="connsiteX477" fmla="*/ 892839 w 2568523"/>
                <a:gd name="connsiteY477" fmla="*/ 1556452 h 4419916"/>
                <a:gd name="connsiteX478" fmla="*/ 592406 w 2568523"/>
                <a:gd name="connsiteY478" fmla="*/ 1797501 h 4419916"/>
                <a:gd name="connsiteX479" fmla="*/ 500637 w 2568523"/>
                <a:gd name="connsiteY479" fmla="*/ 1645891 h 4419916"/>
                <a:gd name="connsiteX480" fmla="*/ 664874 w 2568523"/>
                <a:gd name="connsiteY480" fmla="*/ 2090903 h 4419916"/>
                <a:gd name="connsiteX481" fmla="*/ 663782 w 2568523"/>
                <a:gd name="connsiteY481" fmla="*/ 2089449 h 4419916"/>
                <a:gd name="connsiteX482" fmla="*/ 597868 w 2568523"/>
                <a:gd name="connsiteY482" fmla="*/ 2023642 h 4419916"/>
                <a:gd name="connsiteX483" fmla="*/ 597868 w 2568523"/>
                <a:gd name="connsiteY483" fmla="*/ 1815316 h 4419916"/>
                <a:gd name="connsiteX484" fmla="*/ 925978 w 2568523"/>
                <a:gd name="connsiteY484" fmla="*/ 1815316 h 4419916"/>
                <a:gd name="connsiteX485" fmla="*/ 806533 w 2568523"/>
                <a:gd name="connsiteY485" fmla="*/ 2231969 h 4419916"/>
                <a:gd name="connsiteX486" fmla="*/ 712579 w 2568523"/>
                <a:gd name="connsiteY486" fmla="*/ 2166890 h 4419916"/>
                <a:gd name="connsiteX487" fmla="*/ 664874 w 2568523"/>
                <a:gd name="connsiteY487" fmla="*/ 2090903 h 4419916"/>
                <a:gd name="connsiteX488" fmla="*/ 829839 w 2568523"/>
                <a:gd name="connsiteY488" fmla="*/ 2248330 h 4419916"/>
                <a:gd name="connsiteX489" fmla="*/ 1010464 w 2568523"/>
                <a:gd name="connsiteY489" fmla="*/ 2219608 h 4419916"/>
                <a:gd name="connsiteX490" fmla="*/ 1002088 w 2568523"/>
                <a:gd name="connsiteY490" fmla="*/ 2353766 h 4419916"/>
                <a:gd name="connsiteX491" fmla="*/ 837851 w 2568523"/>
                <a:gd name="connsiteY491" fmla="*/ 2253420 h 4419916"/>
                <a:gd name="connsiteX492" fmla="*/ 829839 w 2568523"/>
                <a:gd name="connsiteY492" fmla="*/ 2248330 h 4419916"/>
                <a:gd name="connsiteX493" fmla="*/ 1016290 w 2568523"/>
                <a:gd name="connsiteY493" fmla="*/ 2363583 h 4419916"/>
                <a:gd name="connsiteX494" fmla="*/ 1025030 w 2568523"/>
                <a:gd name="connsiteY494" fmla="*/ 2221789 h 4419916"/>
                <a:gd name="connsiteX495" fmla="*/ 1090215 w 2568523"/>
                <a:gd name="connsiteY495" fmla="*/ 2250148 h 4419916"/>
                <a:gd name="connsiteX496" fmla="*/ 1145203 w 2568523"/>
                <a:gd name="connsiteY496" fmla="*/ 2432298 h 4419916"/>
                <a:gd name="connsiteX497" fmla="*/ 1093857 w 2568523"/>
                <a:gd name="connsiteY497" fmla="*/ 2440660 h 4419916"/>
                <a:gd name="connsiteX498" fmla="*/ 1016290 w 2568523"/>
                <a:gd name="connsiteY498" fmla="*/ 2363583 h 4419916"/>
                <a:gd name="connsiteX499" fmla="*/ 1159406 w 2568523"/>
                <a:gd name="connsiteY499" fmla="*/ 2430480 h 4419916"/>
                <a:gd name="connsiteX500" fmla="*/ 1104781 w 2568523"/>
                <a:gd name="connsiteY500" fmla="*/ 2249421 h 4419916"/>
                <a:gd name="connsiteX501" fmla="*/ 1162319 w 2568523"/>
                <a:gd name="connsiteY501" fmla="*/ 2222880 h 4419916"/>
                <a:gd name="connsiteX502" fmla="*/ 1164868 w 2568523"/>
                <a:gd name="connsiteY502" fmla="*/ 2220699 h 4419916"/>
                <a:gd name="connsiteX503" fmla="*/ 1185990 w 2568523"/>
                <a:gd name="connsiteY503" fmla="*/ 2193794 h 4419916"/>
                <a:gd name="connsiteX504" fmla="*/ 1185990 w 2568523"/>
                <a:gd name="connsiteY504" fmla="*/ 2366855 h 4419916"/>
                <a:gd name="connsiteX505" fmla="*/ 1185990 w 2568523"/>
                <a:gd name="connsiteY505" fmla="*/ 2366855 h 4419916"/>
                <a:gd name="connsiteX506" fmla="*/ 1186354 w 2568523"/>
                <a:gd name="connsiteY506" fmla="*/ 2367945 h 4419916"/>
                <a:gd name="connsiteX507" fmla="*/ 1187082 w 2568523"/>
                <a:gd name="connsiteY507" fmla="*/ 2370127 h 4419916"/>
                <a:gd name="connsiteX508" fmla="*/ 1187082 w 2568523"/>
                <a:gd name="connsiteY508" fmla="*/ 2370490 h 4419916"/>
                <a:gd name="connsiteX509" fmla="*/ 1187446 w 2568523"/>
                <a:gd name="connsiteY509" fmla="*/ 2371218 h 4419916"/>
                <a:gd name="connsiteX510" fmla="*/ 1188903 w 2568523"/>
                <a:gd name="connsiteY510" fmla="*/ 2372672 h 4419916"/>
                <a:gd name="connsiteX511" fmla="*/ 1189995 w 2568523"/>
                <a:gd name="connsiteY511" fmla="*/ 2373399 h 4419916"/>
                <a:gd name="connsiteX512" fmla="*/ 1191816 w 2568523"/>
                <a:gd name="connsiteY512" fmla="*/ 2374126 h 4419916"/>
                <a:gd name="connsiteX513" fmla="*/ 1192545 w 2568523"/>
                <a:gd name="connsiteY513" fmla="*/ 2374490 h 4419916"/>
                <a:gd name="connsiteX514" fmla="*/ 1309440 w 2568523"/>
                <a:gd name="connsiteY514" fmla="*/ 2394486 h 4419916"/>
                <a:gd name="connsiteX515" fmla="*/ 1264648 w 2568523"/>
                <a:gd name="connsiteY515" fmla="*/ 2413755 h 4419916"/>
                <a:gd name="connsiteX516" fmla="*/ 1159406 w 2568523"/>
                <a:gd name="connsiteY516" fmla="*/ 2430480 h 4419916"/>
                <a:gd name="connsiteX517" fmla="*/ 1252995 w 2568523"/>
                <a:gd name="connsiteY517" fmla="*/ 2467564 h 4419916"/>
                <a:gd name="connsiteX518" fmla="*/ 1253360 w 2568523"/>
                <a:gd name="connsiteY518" fmla="*/ 2466837 h 4419916"/>
                <a:gd name="connsiteX519" fmla="*/ 1241342 w 2568523"/>
                <a:gd name="connsiteY519" fmla="*/ 2567547 h 4419916"/>
                <a:gd name="connsiteX520" fmla="*/ 1207839 w 2568523"/>
                <a:gd name="connsiteY520" fmla="*/ 2535189 h 4419916"/>
                <a:gd name="connsiteX521" fmla="*/ 1252995 w 2568523"/>
                <a:gd name="connsiteY521" fmla="*/ 2467564 h 4419916"/>
                <a:gd name="connsiteX522" fmla="*/ 1314174 w 2568523"/>
                <a:gd name="connsiteY522" fmla="*/ 2637352 h 4419916"/>
                <a:gd name="connsiteX523" fmla="*/ 1254452 w 2568523"/>
                <a:gd name="connsiteY523" fmla="*/ 2580272 h 4419916"/>
                <a:gd name="connsiteX524" fmla="*/ 1273024 w 2568523"/>
                <a:gd name="connsiteY524" fmla="*/ 2425026 h 4419916"/>
                <a:gd name="connsiteX525" fmla="*/ 1321822 w 2568523"/>
                <a:gd name="connsiteY525" fmla="*/ 2403939 h 4419916"/>
                <a:gd name="connsiteX526" fmla="*/ 1298151 w 2568523"/>
                <a:gd name="connsiteY526" fmla="*/ 2470836 h 4419916"/>
                <a:gd name="connsiteX527" fmla="*/ 1298880 w 2568523"/>
                <a:gd name="connsiteY527" fmla="*/ 2477381 h 4419916"/>
                <a:gd name="connsiteX528" fmla="*/ 1336753 w 2568523"/>
                <a:gd name="connsiteY528" fmla="*/ 2534098 h 4419916"/>
                <a:gd name="connsiteX529" fmla="*/ 1341122 w 2568523"/>
                <a:gd name="connsiteY529" fmla="*/ 2602086 h 4419916"/>
                <a:gd name="connsiteX530" fmla="*/ 1314174 w 2568523"/>
                <a:gd name="connsiteY530" fmla="*/ 2637352 h 4419916"/>
                <a:gd name="connsiteX531" fmla="*/ 1355689 w 2568523"/>
                <a:gd name="connsiteY531" fmla="*/ 2595542 h 4419916"/>
                <a:gd name="connsiteX532" fmla="*/ 1352047 w 2568523"/>
                <a:gd name="connsiteY532" fmla="*/ 2538824 h 4419916"/>
                <a:gd name="connsiteX533" fmla="*/ 1404487 w 2568523"/>
                <a:gd name="connsiteY533" fmla="*/ 2538824 h 4419916"/>
                <a:gd name="connsiteX534" fmla="*/ 1441631 w 2568523"/>
                <a:gd name="connsiteY534" fmla="*/ 2575909 h 4419916"/>
                <a:gd name="connsiteX535" fmla="*/ 1355689 w 2568523"/>
                <a:gd name="connsiteY535" fmla="*/ 2595542 h 4419916"/>
                <a:gd name="connsiteX536" fmla="*/ 2557423 w 2568523"/>
                <a:gd name="connsiteY536" fmla="*/ 2991835 h 4419916"/>
                <a:gd name="connsiteX537" fmla="*/ 2417949 w 2568523"/>
                <a:gd name="connsiteY537" fmla="*/ 2722065 h 4419916"/>
                <a:gd name="connsiteX538" fmla="*/ 2557423 w 2568523"/>
                <a:gd name="connsiteY538" fmla="*/ 2755877 h 4419916"/>
                <a:gd name="connsiteX539" fmla="*/ 2557423 w 2568523"/>
                <a:gd name="connsiteY539" fmla="*/ 2991835 h 4419916"/>
                <a:gd name="connsiteX540" fmla="*/ 2399376 w 2568523"/>
                <a:gd name="connsiteY540" fmla="*/ 3383039 h 4419916"/>
                <a:gd name="connsiteX541" fmla="*/ 2285394 w 2568523"/>
                <a:gd name="connsiteY541" fmla="*/ 3297963 h 4419916"/>
                <a:gd name="connsiteX542" fmla="*/ 2450723 w 2568523"/>
                <a:gd name="connsiteY542" fmla="*/ 3140536 h 4419916"/>
                <a:gd name="connsiteX543" fmla="*/ 2399376 w 2568523"/>
                <a:gd name="connsiteY543" fmla="*/ 3383039 h 4419916"/>
                <a:gd name="connsiteX544" fmla="*/ 2103677 w 2568523"/>
                <a:gd name="connsiteY544" fmla="*/ 3746611 h 4419916"/>
                <a:gd name="connsiteX545" fmla="*/ 2011908 w 2568523"/>
                <a:gd name="connsiteY545" fmla="*/ 3730250 h 4419916"/>
                <a:gd name="connsiteX546" fmla="*/ 1874983 w 2568523"/>
                <a:gd name="connsiteY546" fmla="*/ 3460480 h 4419916"/>
                <a:gd name="connsiteX547" fmla="*/ 2216931 w 2568523"/>
                <a:gd name="connsiteY547" fmla="*/ 3626269 h 4419916"/>
                <a:gd name="connsiteX548" fmla="*/ 2103677 w 2568523"/>
                <a:gd name="connsiteY548" fmla="*/ 3746611 h 4419916"/>
                <a:gd name="connsiteX549" fmla="*/ 1940168 w 2568523"/>
                <a:gd name="connsiteY549" fmla="*/ 3902583 h 4419916"/>
                <a:gd name="connsiteX550" fmla="*/ 1869885 w 2568523"/>
                <a:gd name="connsiteY550" fmla="*/ 3719707 h 4419916"/>
                <a:gd name="connsiteX551" fmla="*/ 2002076 w 2568523"/>
                <a:gd name="connsiteY551" fmla="*/ 3743339 h 4419916"/>
                <a:gd name="connsiteX552" fmla="*/ 2037035 w 2568523"/>
                <a:gd name="connsiteY552" fmla="*/ 3812417 h 4419916"/>
                <a:gd name="connsiteX553" fmla="*/ 1940168 w 2568523"/>
                <a:gd name="connsiteY553" fmla="*/ 3902583 h 4419916"/>
                <a:gd name="connsiteX554" fmla="*/ 1682342 w 2568523"/>
                <a:gd name="connsiteY554" fmla="*/ 4204712 h 4419916"/>
                <a:gd name="connsiteX555" fmla="*/ 1875712 w 2568523"/>
                <a:gd name="connsiteY555" fmla="*/ 4093095 h 4419916"/>
                <a:gd name="connsiteX556" fmla="*/ 1862966 w 2568523"/>
                <a:gd name="connsiteY556" fmla="*/ 4268701 h 4419916"/>
                <a:gd name="connsiteX557" fmla="*/ 1682342 w 2568523"/>
                <a:gd name="connsiteY557" fmla="*/ 4204712 h 4419916"/>
                <a:gd name="connsiteX558" fmla="*/ 1832377 w 2568523"/>
                <a:gd name="connsiteY558" fmla="*/ 4358503 h 4419916"/>
                <a:gd name="connsiteX559" fmla="*/ 1694359 w 2568523"/>
                <a:gd name="connsiteY559" fmla="*/ 4224708 h 4419916"/>
                <a:gd name="connsiteX560" fmla="*/ 1860053 w 2568523"/>
                <a:gd name="connsiteY560" fmla="*/ 4283607 h 4419916"/>
                <a:gd name="connsiteX561" fmla="*/ 1832377 w 2568523"/>
                <a:gd name="connsiteY561" fmla="*/ 4358503 h 4419916"/>
                <a:gd name="connsiteX562" fmla="*/ 1678700 w 2568523"/>
                <a:gd name="connsiteY562" fmla="*/ 4049467 h 4419916"/>
                <a:gd name="connsiteX563" fmla="*/ 1863330 w 2568523"/>
                <a:gd name="connsiteY563" fmla="*/ 4083642 h 4419916"/>
                <a:gd name="connsiteX564" fmla="*/ 1673238 w 2568523"/>
                <a:gd name="connsiteY564" fmla="*/ 4193441 h 4419916"/>
                <a:gd name="connsiteX565" fmla="*/ 1678700 w 2568523"/>
                <a:gd name="connsiteY565" fmla="*/ 4049467 h 4419916"/>
                <a:gd name="connsiteX566" fmla="*/ 1679064 w 2568523"/>
                <a:gd name="connsiteY566" fmla="*/ 4034560 h 4419916"/>
                <a:gd name="connsiteX567" fmla="*/ 1685983 w 2568523"/>
                <a:gd name="connsiteY567" fmla="*/ 3856410 h 4419916"/>
                <a:gd name="connsiteX568" fmla="*/ 1865151 w 2568523"/>
                <a:gd name="connsiteY568" fmla="*/ 4069099 h 4419916"/>
                <a:gd name="connsiteX569" fmla="*/ 1679064 w 2568523"/>
                <a:gd name="connsiteY569" fmla="*/ 4034560 h 4419916"/>
                <a:gd name="connsiteX570" fmla="*/ 1374261 w 2568523"/>
                <a:gd name="connsiteY570" fmla="*/ 2974747 h 4419916"/>
                <a:gd name="connsiteX571" fmla="*/ 1547966 w 2568523"/>
                <a:gd name="connsiteY571" fmla="*/ 2957659 h 4419916"/>
                <a:gd name="connsiteX572" fmla="*/ 1460568 w 2568523"/>
                <a:gd name="connsiteY572" fmla="*/ 3168531 h 4419916"/>
                <a:gd name="connsiteX573" fmla="*/ 1374261 w 2568523"/>
                <a:gd name="connsiteY573" fmla="*/ 2974747 h 4419916"/>
                <a:gd name="connsiteX574" fmla="*/ 1433984 w 2568523"/>
                <a:gd name="connsiteY574" fmla="*/ 2730790 h 4419916"/>
                <a:gd name="connsiteX575" fmla="*/ 1547602 w 2568523"/>
                <a:gd name="connsiteY575" fmla="*/ 2942753 h 4419916"/>
                <a:gd name="connsiteX576" fmla="*/ 1373169 w 2568523"/>
                <a:gd name="connsiteY576" fmla="*/ 2960204 h 4419916"/>
                <a:gd name="connsiteX577" fmla="*/ 1433984 w 2568523"/>
                <a:gd name="connsiteY577" fmla="*/ 2730790 h 4419916"/>
                <a:gd name="connsiteX578" fmla="*/ 1975856 w 2568523"/>
                <a:gd name="connsiteY578" fmla="*/ 2634080 h 4419916"/>
                <a:gd name="connsiteX579" fmla="*/ 1848400 w 2568523"/>
                <a:gd name="connsiteY579" fmla="*/ 2622809 h 4419916"/>
                <a:gd name="connsiteX580" fmla="*/ 1903388 w 2568523"/>
                <a:gd name="connsiteY580" fmla="*/ 2563911 h 4419916"/>
                <a:gd name="connsiteX581" fmla="*/ 1975856 w 2568523"/>
                <a:gd name="connsiteY581" fmla="*/ 2634080 h 4419916"/>
                <a:gd name="connsiteX582" fmla="*/ 2381532 w 2568523"/>
                <a:gd name="connsiteY582" fmla="*/ 2715157 h 4419916"/>
                <a:gd name="connsiteX583" fmla="*/ 2124434 w 2568523"/>
                <a:gd name="connsiteY583" fmla="*/ 2854405 h 4419916"/>
                <a:gd name="connsiteX584" fmla="*/ 2213654 w 2568523"/>
                <a:gd name="connsiteY584" fmla="*/ 2690070 h 4419916"/>
                <a:gd name="connsiteX585" fmla="*/ 2381532 w 2568523"/>
                <a:gd name="connsiteY585" fmla="*/ 2715157 h 4419916"/>
                <a:gd name="connsiteX586" fmla="*/ 2275197 w 2568523"/>
                <a:gd name="connsiteY586" fmla="*/ 3287419 h 4419916"/>
                <a:gd name="connsiteX587" fmla="*/ 2163764 w 2568523"/>
                <a:gd name="connsiteY587" fmla="*/ 3120540 h 4419916"/>
                <a:gd name="connsiteX588" fmla="*/ 2444532 w 2568523"/>
                <a:gd name="connsiteY588" fmla="*/ 3125993 h 4419916"/>
                <a:gd name="connsiteX589" fmla="*/ 2275197 w 2568523"/>
                <a:gd name="connsiteY589" fmla="*/ 3287419 h 4419916"/>
                <a:gd name="connsiteX590" fmla="*/ 2102220 w 2568523"/>
                <a:gd name="connsiteY590" fmla="*/ 2890762 h 4419916"/>
                <a:gd name="connsiteX591" fmla="*/ 2141914 w 2568523"/>
                <a:gd name="connsiteY591" fmla="*/ 3108178 h 4419916"/>
                <a:gd name="connsiteX592" fmla="*/ 1878261 w 2568523"/>
                <a:gd name="connsiteY592" fmla="*/ 3204161 h 4419916"/>
                <a:gd name="connsiteX593" fmla="*/ 2102220 w 2568523"/>
                <a:gd name="connsiteY593" fmla="*/ 2890762 h 4419916"/>
                <a:gd name="connsiteX594" fmla="*/ 1858960 w 2568523"/>
                <a:gd name="connsiteY594" fmla="*/ 3205979 h 4419916"/>
                <a:gd name="connsiteX595" fmla="*/ 1755903 w 2568523"/>
                <a:gd name="connsiteY595" fmla="*/ 3043099 h 4419916"/>
                <a:gd name="connsiteX596" fmla="*/ 2084376 w 2568523"/>
                <a:gd name="connsiteY596" fmla="*/ 2890762 h 4419916"/>
                <a:gd name="connsiteX597" fmla="*/ 1858960 w 2568523"/>
                <a:gd name="connsiteY597" fmla="*/ 3205979 h 4419916"/>
                <a:gd name="connsiteX598" fmla="*/ 2114602 w 2568523"/>
                <a:gd name="connsiteY598" fmla="*/ 2876583 h 4419916"/>
                <a:gd name="connsiteX599" fmla="*/ 2383353 w 2568523"/>
                <a:gd name="connsiteY599" fmla="*/ 2731154 h 4419916"/>
                <a:gd name="connsiteX600" fmla="*/ 2154296 w 2568523"/>
                <a:gd name="connsiteY600" fmla="*/ 3093635 h 4419916"/>
                <a:gd name="connsiteX601" fmla="*/ 2114602 w 2568523"/>
                <a:gd name="connsiteY601" fmla="*/ 2876583 h 4419916"/>
                <a:gd name="connsiteX602" fmla="*/ 2070174 w 2568523"/>
                <a:gd name="connsiteY602" fmla="*/ 2881309 h 4419916"/>
                <a:gd name="connsiteX603" fmla="*/ 1763914 w 2568523"/>
                <a:gd name="connsiteY603" fmla="*/ 3023466 h 4419916"/>
                <a:gd name="connsiteX604" fmla="*/ 1844394 w 2568523"/>
                <a:gd name="connsiteY604" fmla="*/ 2890762 h 4419916"/>
                <a:gd name="connsiteX605" fmla="*/ 2070174 w 2568523"/>
                <a:gd name="connsiteY605" fmla="*/ 2881309 h 4419916"/>
                <a:gd name="connsiteX606" fmla="*/ 1854955 w 2568523"/>
                <a:gd name="connsiteY606" fmla="*/ 2875492 h 4419916"/>
                <a:gd name="connsiteX607" fmla="*/ 2011180 w 2568523"/>
                <a:gd name="connsiteY607" fmla="*/ 2660985 h 4419916"/>
                <a:gd name="connsiteX608" fmla="*/ 2095665 w 2568523"/>
                <a:gd name="connsiteY608" fmla="*/ 2865676 h 4419916"/>
                <a:gd name="connsiteX609" fmla="*/ 1854955 w 2568523"/>
                <a:gd name="connsiteY609" fmla="*/ 2875492 h 4419916"/>
                <a:gd name="connsiteX610" fmla="*/ 1832377 w 2568523"/>
                <a:gd name="connsiteY610" fmla="*/ 2862404 h 4419916"/>
                <a:gd name="connsiteX611" fmla="*/ 1627353 w 2568523"/>
                <a:gd name="connsiteY611" fmla="*/ 2613357 h 4419916"/>
                <a:gd name="connsiteX612" fmla="*/ 1825822 w 2568523"/>
                <a:gd name="connsiteY612" fmla="*/ 2635171 h 4419916"/>
                <a:gd name="connsiteX613" fmla="*/ 1832377 w 2568523"/>
                <a:gd name="connsiteY613" fmla="*/ 2862404 h 4419916"/>
                <a:gd name="connsiteX614" fmla="*/ 1615336 w 2568523"/>
                <a:gd name="connsiteY614" fmla="*/ 2621719 h 4419916"/>
                <a:gd name="connsiteX615" fmla="*/ 1827278 w 2568523"/>
                <a:gd name="connsiteY615" fmla="*/ 2879128 h 4419916"/>
                <a:gd name="connsiteX616" fmla="*/ 1568359 w 2568523"/>
                <a:gd name="connsiteY616" fmla="*/ 2939481 h 4419916"/>
                <a:gd name="connsiteX617" fmla="*/ 1615336 w 2568523"/>
                <a:gd name="connsiteY617" fmla="*/ 2621719 h 4419916"/>
                <a:gd name="connsiteX618" fmla="*/ 1563261 w 2568523"/>
                <a:gd name="connsiteY618" fmla="*/ 2959114 h 4419916"/>
                <a:gd name="connsiteX619" fmla="*/ 1729319 w 2568523"/>
                <a:gd name="connsiteY619" fmla="*/ 3040190 h 4419916"/>
                <a:gd name="connsiteX620" fmla="*/ 1475498 w 2568523"/>
                <a:gd name="connsiteY620" fmla="*/ 3171076 h 4419916"/>
                <a:gd name="connsiteX621" fmla="*/ 1563261 w 2568523"/>
                <a:gd name="connsiteY621" fmla="*/ 2959114 h 4419916"/>
                <a:gd name="connsiteX622" fmla="*/ 1580741 w 2568523"/>
                <a:gd name="connsiteY622" fmla="*/ 2951479 h 4419916"/>
                <a:gd name="connsiteX623" fmla="*/ 1824729 w 2568523"/>
                <a:gd name="connsiteY623" fmla="*/ 2894398 h 4419916"/>
                <a:gd name="connsiteX624" fmla="*/ 1742429 w 2568523"/>
                <a:gd name="connsiteY624" fmla="*/ 3030374 h 4419916"/>
                <a:gd name="connsiteX625" fmla="*/ 1580741 w 2568523"/>
                <a:gd name="connsiteY625" fmla="*/ 2951479 h 4419916"/>
                <a:gd name="connsiteX626" fmla="*/ 1746799 w 2568523"/>
                <a:gd name="connsiteY626" fmla="*/ 3056187 h 4419916"/>
                <a:gd name="connsiteX627" fmla="*/ 1847671 w 2568523"/>
                <a:gd name="connsiteY627" fmla="*/ 3215796 h 4419916"/>
                <a:gd name="connsiteX628" fmla="*/ 1653573 w 2568523"/>
                <a:gd name="connsiteY628" fmla="*/ 3286329 h 4419916"/>
                <a:gd name="connsiteX629" fmla="*/ 1746799 w 2568523"/>
                <a:gd name="connsiteY629" fmla="*/ 3056187 h 4419916"/>
                <a:gd name="connsiteX630" fmla="*/ 1851313 w 2568523"/>
                <a:gd name="connsiteY630" fmla="*/ 3229611 h 4419916"/>
                <a:gd name="connsiteX631" fmla="*/ 1851313 w 2568523"/>
                <a:gd name="connsiteY631" fmla="*/ 3430667 h 4419916"/>
                <a:gd name="connsiteX632" fmla="*/ 1656851 w 2568523"/>
                <a:gd name="connsiteY632" fmla="*/ 3300508 h 4419916"/>
                <a:gd name="connsiteX633" fmla="*/ 1851313 w 2568523"/>
                <a:gd name="connsiteY633" fmla="*/ 3229611 h 4419916"/>
                <a:gd name="connsiteX634" fmla="*/ 1865879 w 2568523"/>
                <a:gd name="connsiteY634" fmla="*/ 3232520 h 4419916"/>
                <a:gd name="connsiteX635" fmla="*/ 2207463 w 2568523"/>
                <a:gd name="connsiteY635" fmla="*/ 3450663 h 4419916"/>
                <a:gd name="connsiteX636" fmla="*/ 1865879 w 2568523"/>
                <a:gd name="connsiteY636" fmla="*/ 3437575 h 4419916"/>
                <a:gd name="connsiteX637" fmla="*/ 1865879 w 2568523"/>
                <a:gd name="connsiteY637" fmla="*/ 3232520 h 4419916"/>
                <a:gd name="connsiteX638" fmla="*/ 1874983 w 2568523"/>
                <a:gd name="connsiteY638" fmla="*/ 3220886 h 4419916"/>
                <a:gd name="connsiteX639" fmla="*/ 2144827 w 2568523"/>
                <a:gd name="connsiteY639" fmla="*/ 3122358 h 4419916"/>
                <a:gd name="connsiteX640" fmla="*/ 2222394 w 2568523"/>
                <a:gd name="connsiteY640" fmla="*/ 3442665 h 4419916"/>
                <a:gd name="connsiteX641" fmla="*/ 1874983 w 2568523"/>
                <a:gd name="connsiteY641" fmla="*/ 3220886 h 4419916"/>
                <a:gd name="connsiteX642" fmla="*/ 2163035 w 2568523"/>
                <a:gd name="connsiteY642" fmla="*/ 3105997 h 4419916"/>
                <a:gd name="connsiteX643" fmla="*/ 2399740 w 2568523"/>
                <a:gd name="connsiteY643" fmla="*/ 2731881 h 4419916"/>
                <a:gd name="connsiteX644" fmla="*/ 2454001 w 2568523"/>
                <a:gd name="connsiteY644" fmla="*/ 3111450 h 4419916"/>
                <a:gd name="connsiteX645" fmla="*/ 2163035 w 2568523"/>
                <a:gd name="connsiteY645" fmla="*/ 3105997 h 4419916"/>
                <a:gd name="connsiteX646" fmla="*/ 2107319 w 2568523"/>
                <a:gd name="connsiteY646" fmla="*/ 2855859 h 4419916"/>
                <a:gd name="connsiteX647" fmla="*/ 2024654 w 2568523"/>
                <a:gd name="connsiteY647" fmla="*/ 2655895 h 4419916"/>
                <a:gd name="connsiteX648" fmla="*/ 2198359 w 2568523"/>
                <a:gd name="connsiteY648" fmla="*/ 2687525 h 4419916"/>
                <a:gd name="connsiteX649" fmla="*/ 2107319 w 2568523"/>
                <a:gd name="connsiteY649" fmla="*/ 2855859 h 4419916"/>
                <a:gd name="connsiteX650" fmla="*/ 1846943 w 2568523"/>
                <a:gd name="connsiteY650" fmla="*/ 2862040 h 4419916"/>
                <a:gd name="connsiteX651" fmla="*/ 1840388 w 2568523"/>
                <a:gd name="connsiteY651" fmla="*/ 2636625 h 4419916"/>
                <a:gd name="connsiteX652" fmla="*/ 1994793 w 2568523"/>
                <a:gd name="connsiteY652" fmla="*/ 2650441 h 4419916"/>
                <a:gd name="connsiteX653" fmla="*/ 1999891 w 2568523"/>
                <a:gd name="connsiteY653" fmla="*/ 2651532 h 4419916"/>
                <a:gd name="connsiteX654" fmla="*/ 1846943 w 2568523"/>
                <a:gd name="connsiteY654" fmla="*/ 2862040 h 4419916"/>
                <a:gd name="connsiteX655" fmla="*/ 1625533 w 2568523"/>
                <a:gd name="connsiteY655" fmla="*/ 2598814 h 4419916"/>
                <a:gd name="connsiteX656" fmla="*/ 1726406 w 2568523"/>
                <a:gd name="connsiteY656" fmla="*/ 2489742 h 4419916"/>
                <a:gd name="connsiteX657" fmla="*/ 1817810 w 2568523"/>
                <a:gd name="connsiteY657" fmla="*/ 2619537 h 4419916"/>
                <a:gd name="connsiteX658" fmla="*/ 1625533 w 2568523"/>
                <a:gd name="connsiteY658" fmla="*/ 2598814 h 4419916"/>
                <a:gd name="connsiteX659" fmla="*/ 1612423 w 2568523"/>
                <a:gd name="connsiteY659" fmla="*/ 2591542 h 4419916"/>
                <a:gd name="connsiteX660" fmla="*/ 1564354 w 2568523"/>
                <a:gd name="connsiteY660" fmla="*/ 2485379 h 4419916"/>
                <a:gd name="connsiteX661" fmla="*/ 1715845 w 2568523"/>
                <a:gd name="connsiteY661" fmla="*/ 2479925 h 4419916"/>
                <a:gd name="connsiteX662" fmla="*/ 1612423 w 2568523"/>
                <a:gd name="connsiteY662" fmla="*/ 2591542 h 4419916"/>
                <a:gd name="connsiteX663" fmla="*/ 1555249 w 2568523"/>
                <a:gd name="connsiteY663" fmla="*/ 2926392 h 4419916"/>
                <a:gd name="connsiteX664" fmla="*/ 1441267 w 2568523"/>
                <a:gd name="connsiteY664" fmla="*/ 2714066 h 4419916"/>
                <a:gd name="connsiteX665" fmla="*/ 1600770 w 2568523"/>
                <a:gd name="connsiteY665" fmla="*/ 2618810 h 4419916"/>
                <a:gd name="connsiteX666" fmla="*/ 1555249 w 2568523"/>
                <a:gd name="connsiteY666" fmla="*/ 2926392 h 4419916"/>
                <a:gd name="connsiteX667" fmla="*/ 1731140 w 2568523"/>
                <a:gd name="connsiteY667" fmla="*/ 3055460 h 4419916"/>
                <a:gd name="connsiteX668" fmla="*/ 1637186 w 2568523"/>
                <a:gd name="connsiteY668" fmla="*/ 3287783 h 4419916"/>
                <a:gd name="connsiteX669" fmla="*/ 1475498 w 2568523"/>
                <a:gd name="connsiteY669" fmla="*/ 3187437 h 4419916"/>
                <a:gd name="connsiteX670" fmla="*/ 1731140 w 2568523"/>
                <a:gd name="connsiteY670" fmla="*/ 3055460 h 4419916"/>
                <a:gd name="connsiteX671" fmla="*/ 1652845 w 2568523"/>
                <a:gd name="connsiteY671" fmla="*/ 3534648 h 4419916"/>
                <a:gd name="connsiteX672" fmla="*/ 1648475 w 2568523"/>
                <a:gd name="connsiteY672" fmla="*/ 3312506 h 4419916"/>
                <a:gd name="connsiteX673" fmla="*/ 1844030 w 2568523"/>
                <a:gd name="connsiteY673" fmla="*/ 3443392 h 4419916"/>
                <a:gd name="connsiteX674" fmla="*/ 1652845 w 2568523"/>
                <a:gd name="connsiteY674" fmla="*/ 3534648 h 4419916"/>
                <a:gd name="connsiteX675" fmla="*/ 1851313 w 2568523"/>
                <a:gd name="connsiteY675" fmla="*/ 3455753 h 4419916"/>
                <a:gd name="connsiteX676" fmla="*/ 1851313 w 2568523"/>
                <a:gd name="connsiteY676" fmla="*/ 3695347 h 4419916"/>
                <a:gd name="connsiteX677" fmla="*/ 1659400 w 2568523"/>
                <a:gd name="connsiteY677" fmla="*/ 3547737 h 4419916"/>
                <a:gd name="connsiteX678" fmla="*/ 1851313 w 2568523"/>
                <a:gd name="connsiteY678" fmla="*/ 3455753 h 4419916"/>
                <a:gd name="connsiteX679" fmla="*/ 1925238 w 2568523"/>
                <a:gd name="connsiteY679" fmla="*/ 3904038 h 4419916"/>
                <a:gd name="connsiteX680" fmla="*/ 1695816 w 2568523"/>
                <a:gd name="connsiteY680" fmla="*/ 3834959 h 4419916"/>
                <a:gd name="connsiteX681" fmla="*/ 1854955 w 2568523"/>
                <a:gd name="connsiteY681" fmla="*/ 3721525 h 4419916"/>
                <a:gd name="connsiteX682" fmla="*/ 1925238 w 2568523"/>
                <a:gd name="connsiteY682" fmla="*/ 3904038 h 4419916"/>
                <a:gd name="connsiteX683" fmla="*/ 1865879 w 2568523"/>
                <a:gd name="connsiteY683" fmla="*/ 3704073 h 4419916"/>
                <a:gd name="connsiteX684" fmla="*/ 1865879 w 2568523"/>
                <a:gd name="connsiteY684" fmla="*/ 3475023 h 4419916"/>
                <a:gd name="connsiteX685" fmla="*/ 1994064 w 2568523"/>
                <a:gd name="connsiteY685" fmla="*/ 3726978 h 4419916"/>
                <a:gd name="connsiteX686" fmla="*/ 1865879 w 2568523"/>
                <a:gd name="connsiteY686" fmla="*/ 3704073 h 4419916"/>
                <a:gd name="connsiteX687" fmla="*/ 1893192 w 2568523"/>
                <a:gd name="connsiteY687" fmla="*/ 3452845 h 4419916"/>
                <a:gd name="connsiteX688" fmla="*/ 2226400 w 2568523"/>
                <a:gd name="connsiteY688" fmla="*/ 3465933 h 4419916"/>
                <a:gd name="connsiteX689" fmla="*/ 2222030 w 2568523"/>
                <a:gd name="connsiteY689" fmla="*/ 3612453 h 4419916"/>
                <a:gd name="connsiteX690" fmla="*/ 1893192 w 2568523"/>
                <a:gd name="connsiteY690" fmla="*/ 3452845 h 4419916"/>
                <a:gd name="connsiteX691" fmla="*/ 2239145 w 2568523"/>
                <a:gd name="connsiteY691" fmla="*/ 3449209 h 4419916"/>
                <a:gd name="connsiteX692" fmla="*/ 2167041 w 2568523"/>
                <a:gd name="connsiteY692" fmla="*/ 3151080 h 4419916"/>
                <a:gd name="connsiteX693" fmla="*/ 2268278 w 2568523"/>
                <a:gd name="connsiteY693" fmla="*/ 3302689 h 4419916"/>
                <a:gd name="connsiteX694" fmla="*/ 2268642 w 2568523"/>
                <a:gd name="connsiteY694" fmla="*/ 3303053 h 4419916"/>
                <a:gd name="connsiteX695" fmla="*/ 2269006 w 2568523"/>
                <a:gd name="connsiteY695" fmla="*/ 3303416 h 4419916"/>
                <a:gd name="connsiteX696" fmla="*/ 2269371 w 2568523"/>
                <a:gd name="connsiteY696" fmla="*/ 3303780 h 4419916"/>
                <a:gd name="connsiteX697" fmla="*/ 2269735 w 2568523"/>
                <a:gd name="connsiteY697" fmla="*/ 3304144 h 4419916"/>
                <a:gd name="connsiteX698" fmla="*/ 2389180 w 2568523"/>
                <a:gd name="connsiteY698" fmla="*/ 3393219 h 4419916"/>
                <a:gd name="connsiteX699" fmla="*/ 2239145 w 2568523"/>
                <a:gd name="connsiteY699" fmla="*/ 3449209 h 4419916"/>
                <a:gd name="connsiteX700" fmla="*/ 2467839 w 2568523"/>
                <a:gd name="connsiteY700" fmla="*/ 3103815 h 4419916"/>
                <a:gd name="connsiteX701" fmla="*/ 2417584 w 2568523"/>
                <a:gd name="connsiteY701" fmla="*/ 2752968 h 4419916"/>
                <a:gd name="connsiteX702" fmla="*/ 2555602 w 2568523"/>
                <a:gd name="connsiteY702" fmla="*/ 3020557 h 4419916"/>
                <a:gd name="connsiteX703" fmla="*/ 2467839 w 2568523"/>
                <a:gd name="connsiteY703" fmla="*/ 3103815 h 4419916"/>
                <a:gd name="connsiteX704" fmla="*/ 1893192 w 2568523"/>
                <a:gd name="connsiteY704" fmla="*/ 2553731 h 4419916"/>
                <a:gd name="connsiteX705" fmla="*/ 1833833 w 2568523"/>
                <a:gd name="connsiteY705" fmla="*/ 2617356 h 4419916"/>
                <a:gd name="connsiteX706" fmla="*/ 1736602 w 2568523"/>
                <a:gd name="connsiteY706" fmla="*/ 2478835 h 4419916"/>
                <a:gd name="connsiteX707" fmla="*/ 1813076 w 2568523"/>
                <a:gd name="connsiteY707" fmla="*/ 2475926 h 4419916"/>
                <a:gd name="connsiteX708" fmla="*/ 1893192 w 2568523"/>
                <a:gd name="connsiteY708" fmla="*/ 2553731 h 4419916"/>
                <a:gd name="connsiteX709" fmla="*/ 1462752 w 2568523"/>
                <a:gd name="connsiteY709" fmla="*/ 2583544 h 4419916"/>
                <a:gd name="connsiteX710" fmla="*/ 1550880 w 2568523"/>
                <a:gd name="connsiteY710" fmla="*/ 2490833 h 4419916"/>
                <a:gd name="connsiteX711" fmla="*/ 1600770 w 2568523"/>
                <a:gd name="connsiteY711" fmla="*/ 2601359 h 4419916"/>
                <a:gd name="connsiteX712" fmla="*/ 1441631 w 2568523"/>
                <a:gd name="connsiteY712" fmla="*/ 2696615 h 4419916"/>
                <a:gd name="connsiteX713" fmla="*/ 1462752 w 2568523"/>
                <a:gd name="connsiteY713" fmla="*/ 2583544 h 4419916"/>
                <a:gd name="connsiteX714" fmla="*/ 1654666 w 2568523"/>
                <a:gd name="connsiteY714" fmla="*/ 3562643 h 4419916"/>
                <a:gd name="connsiteX715" fmla="*/ 1846215 w 2568523"/>
                <a:gd name="connsiteY715" fmla="*/ 3709890 h 4419916"/>
                <a:gd name="connsiteX716" fmla="*/ 1685255 w 2568523"/>
                <a:gd name="connsiteY716" fmla="*/ 3824415 h 4419916"/>
                <a:gd name="connsiteX717" fmla="*/ 1654666 w 2568523"/>
                <a:gd name="connsiteY717" fmla="*/ 3562643 h 4419916"/>
                <a:gd name="connsiteX718" fmla="*/ 2010816 w 2568523"/>
                <a:gd name="connsiteY718" fmla="*/ 4405767 h 4419916"/>
                <a:gd name="connsiteX719" fmla="*/ 1845122 w 2568523"/>
                <a:gd name="connsiteY719" fmla="*/ 4366501 h 4419916"/>
                <a:gd name="connsiteX720" fmla="*/ 1872798 w 2568523"/>
                <a:gd name="connsiteY720" fmla="*/ 4291606 h 4419916"/>
                <a:gd name="connsiteX721" fmla="*/ 2010816 w 2568523"/>
                <a:gd name="connsiteY721" fmla="*/ 4405767 h 4419916"/>
                <a:gd name="connsiteX722" fmla="*/ 1933613 w 2568523"/>
                <a:gd name="connsiteY722" fmla="*/ 4158174 h 4419916"/>
                <a:gd name="connsiteX723" fmla="*/ 1878989 w 2568523"/>
                <a:gd name="connsiteY723" fmla="*/ 4249068 h 4419916"/>
                <a:gd name="connsiteX724" fmla="*/ 1889914 w 2568523"/>
                <a:gd name="connsiteY724" fmla="*/ 4100003 h 4419916"/>
                <a:gd name="connsiteX725" fmla="*/ 1933613 w 2568523"/>
                <a:gd name="connsiteY725" fmla="*/ 4158174 h 4419916"/>
                <a:gd name="connsiteX726" fmla="*/ 1881174 w 2568523"/>
                <a:gd name="connsiteY726" fmla="*/ 4065464 h 4419916"/>
                <a:gd name="connsiteX727" fmla="*/ 1701278 w 2568523"/>
                <a:gd name="connsiteY727" fmla="*/ 3851683 h 4419916"/>
                <a:gd name="connsiteX728" fmla="*/ 1928515 w 2568523"/>
                <a:gd name="connsiteY728" fmla="*/ 3920035 h 4419916"/>
                <a:gd name="connsiteX729" fmla="*/ 1881174 w 2568523"/>
                <a:gd name="connsiteY729" fmla="*/ 4065464 h 4419916"/>
                <a:gd name="connsiteX730" fmla="*/ 2073452 w 2568523"/>
                <a:gd name="connsiteY730" fmla="*/ 3778605 h 4419916"/>
                <a:gd name="connsiteX731" fmla="*/ 2048324 w 2568523"/>
                <a:gd name="connsiteY731" fmla="*/ 3801874 h 4419916"/>
                <a:gd name="connsiteX732" fmla="*/ 2019920 w 2568523"/>
                <a:gd name="connsiteY732" fmla="*/ 3746247 h 4419916"/>
                <a:gd name="connsiteX733" fmla="*/ 2091660 w 2568523"/>
                <a:gd name="connsiteY733" fmla="*/ 3758972 h 4419916"/>
                <a:gd name="connsiteX734" fmla="*/ 2073452 w 2568523"/>
                <a:gd name="connsiteY734" fmla="*/ 3778605 h 4419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</a:cxnLst>
              <a:rect l="l" t="t" r="r" b="b"/>
              <a:pathLst>
                <a:path w="2568523" h="4419916">
                  <a:moveTo>
                    <a:pt x="2566162" y="2742788"/>
                  </a:moveTo>
                  <a:lnTo>
                    <a:pt x="2405567" y="2703886"/>
                  </a:lnTo>
                  <a:cubicBezTo>
                    <a:pt x="2405567" y="2703886"/>
                    <a:pt x="2405567" y="2703886"/>
                    <a:pt x="2405567" y="2703886"/>
                  </a:cubicBezTo>
                  <a:cubicBezTo>
                    <a:pt x="2405567" y="2703886"/>
                    <a:pt x="2405567" y="2703886"/>
                    <a:pt x="2405567" y="2703886"/>
                  </a:cubicBezTo>
                  <a:lnTo>
                    <a:pt x="2405203" y="2703886"/>
                  </a:lnTo>
                  <a:lnTo>
                    <a:pt x="2211105" y="2674800"/>
                  </a:lnTo>
                  <a:lnTo>
                    <a:pt x="1999163" y="2636625"/>
                  </a:lnTo>
                  <a:lnTo>
                    <a:pt x="1820723" y="2463565"/>
                  </a:lnTo>
                  <a:cubicBezTo>
                    <a:pt x="1819267" y="2462111"/>
                    <a:pt x="1817446" y="2461384"/>
                    <a:pt x="1815261" y="2461384"/>
                  </a:cubicBezTo>
                  <a:lnTo>
                    <a:pt x="1552700" y="2471200"/>
                  </a:lnTo>
                  <a:cubicBezTo>
                    <a:pt x="1552700" y="2471200"/>
                    <a:pt x="1552700" y="2471200"/>
                    <a:pt x="1552700" y="2471200"/>
                  </a:cubicBezTo>
                  <a:lnTo>
                    <a:pt x="1552700" y="2471200"/>
                  </a:lnTo>
                  <a:cubicBezTo>
                    <a:pt x="1550880" y="2471200"/>
                    <a:pt x="1549059" y="2471927"/>
                    <a:pt x="1547602" y="2473381"/>
                  </a:cubicBezTo>
                  <a:lnTo>
                    <a:pt x="1547602" y="2473381"/>
                  </a:lnTo>
                  <a:cubicBezTo>
                    <a:pt x="1547602" y="2473381"/>
                    <a:pt x="1547602" y="2473381"/>
                    <a:pt x="1547602" y="2473381"/>
                  </a:cubicBezTo>
                  <a:lnTo>
                    <a:pt x="1455469" y="2569728"/>
                  </a:lnTo>
                  <a:lnTo>
                    <a:pt x="1412134" y="2526463"/>
                  </a:lnTo>
                  <a:cubicBezTo>
                    <a:pt x="1410677" y="2525008"/>
                    <a:pt x="1408857" y="2524282"/>
                    <a:pt x="1407036" y="2524282"/>
                  </a:cubicBezTo>
                  <a:lnTo>
                    <a:pt x="1348041" y="2524282"/>
                  </a:lnTo>
                  <a:lnTo>
                    <a:pt x="1313446" y="2472291"/>
                  </a:lnTo>
                  <a:lnTo>
                    <a:pt x="1341487" y="2393395"/>
                  </a:lnTo>
                  <a:cubicBezTo>
                    <a:pt x="1342215" y="2391941"/>
                    <a:pt x="1342215" y="2390123"/>
                    <a:pt x="1341487" y="2388669"/>
                  </a:cubicBezTo>
                  <a:cubicBezTo>
                    <a:pt x="1341487" y="2388669"/>
                    <a:pt x="1341487" y="2388669"/>
                    <a:pt x="1341487" y="2388669"/>
                  </a:cubicBezTo>
                  <a:cubicBezTo>
                    <a:pt x="1341487" y="2388305"/>
                    <a:pt x="1341122" y="2387942"/>
                    <a:pt x="1341122" y="2387942"/>
                  </a:cubicBezTo>
                  <a:cubicBezTo>
                    <a:pt x="1341122" y="2387942"/>
                    <a:pt x="1341122" y="2387942"/>
                    <a:pt x="1341122" y="2387942"/>
                  </a:cubicBezTo>
                  <a:cubicBezTo>
                    <a:pt x="1340394" y="2386488"/>
                    <a:pt x="1339302" y="2385397"/>
                    <a:pt x="1337845" y="2384670"/>
                  </a:cubicBezTo>
                  <a:lnTo>
                    <a:pt x="1337845" y="2384670"/>
                  </a:lnTo>
                  <a:cubicBezTo>
                    <a:pt x="1337845" y="2384670"/>
                    <a:pt x="1337845" y="2384670"/>
                    <a:pt x="1337845" y="2384670"/>
                  </a:cubicBezTo>
                  <a:cubicBezTo>
                    <a:pt x="1337845" y="2384670"/>
                    <a:pt x="1337845" y="2384670"/>
                    <a:pt x="1337845" y="2384670"/>
                  </a:cubicBezTo>
                  <a:cubicBezTo>
                    <a:pt x="1337481" y="2384670"/>
                    <a:pt x="1337481" y="2384306"/>
                    <a:pt x="1337117" y="2384306"/>
                  </a:cubicBezTo>
                  <a:lnTo>
                    <a:pt x="1337117" y="2384306"/>
                  </a:lnTo>
                  <a:cubicBezTo>
                    <a:pt x="1337117" y="2384306"/>
                    <a:pt x="1337117" y="2384306"/>
                    <a:pt x="1337117" y="2384306"/>
                  </a:cubicBezTo>
                  <a:cubicBezTo>
                    <a:pt x="1337117" y="2384306"/>
                    <a:pt x="1337117" y="2384306"/>
                    <a:pt x="1337117" y="2384306"/>
                  </a:cubicBezTo>
                  <a:cubicBezTo>
                    <a:pt x="1336753" y="2384306"/>
                    <a:pt x="1336388" y="2383943"/>
                    <a:pt x="1336024" y="2383943"/>
                  </a:cubicBezTo>
                  <a:lnTo>
                    <a:pt x="1204198" y="2361401"/>
                  </a:lnTo>
                  <a:lnTo>
                    <a:pt x="1278487" y="2190159"/>
                  </a:lnTo>
                  <a:cubicBezTo>
                    <a:pt x="1279215" y="2187977"/>
                    <a:pt x="1279215" y="2185796"/>
                    <a:pt x="1278123" y="2183978"/>
                  </a:cubicBezTo>
                  <a:cubicBezTo>
                    <a:pt x="1277030" y="2182160"/>
                    <a:pt x="1275209" y="2180706"/>
                    <a:pt x="1273024" y="2180342"/>
                  </a:cubicBezTo>
                  <a:lnTo>
                    <a:pt x="1195094" y="2165799"/>
                  </a:lnTo>
                  <a:cubicBezTo>
                    <a:pt x="1194729" y="2165799"/>
                    <a:pt x="1194365" y="2165799"/>
                    <a:pt x="1194001" y="2165799"/>
                  </a:cubicBezTo>
                  <a:cubicBezTo>
                    <a:pt x="1194001" y="2165799"/>
                    <a:pt x="1193637" y="2165799"/>
                    <a:pt x="1193637" y="2165799"/>
                  </a:cubicBezTo>
                  <a:cubicBezTo>
                    <a:pt x="1193637" y="2165799"/>
                    <a:pt x="1193637" y="2165799"/>
                    <a:pt x="1193273" y="2165799"/>
                  </a:cubicBezTo>
                  <a:cubicBezTo>
                    <a:pt x="1192545" y="2165799"/>
                    <a:pt x="1191452" y="2165799"/>
                    <a:pt x="1190724" y="2166163"/>
                  </a:cubicBezTo>
                  <a:cubicBezTo>
                    <a:pt x="1190724" y="2166163"/>
                    <a:pt x="1190360" y="2166163"/>
                    <a:pt x="1190360" y="2166527"/>
                  </a:cubicBezTo>
                  <a:cubicBezTo>
                    <a:pt x="1189631" y="2166890"/>
                    <a:pt x="1189267" y="2167254"/>
                    <a:pt x="1188539" y="2167617"/>
                  </a:cubicBezTo>
                  <a:cubicBezTo>
                    <a:pt x="1188539" y="2167617"/>
                    <a:pt x="1188175" y="2167981"/>
                    <a:pt x="1188175" y="2167981"/>
                  </a:cubicBezTo>
                  <a:cubicBezTo>
                    <a:pt x="1188175" y="2167981"/>
                    <a:pt x="1187810" y="2168344"/>
                    <a:pt x="1187810" y="2168344"/>
                  </a:cubicBezTo>
                  <a:lnTo>
                    <a:pt x="1155036" y="2210519"/>
                  </a:lnTo>
                  <a:lnTo>
                    <a:pt x="1096406" y="2237423"/>
                  </a:lnTo>
                  <a:lnTo>
                    <a:pt x="1027215" y="2207246"/>
                  </a:lnTo>
                  <a:lnTo>
                    <a:pt x="1054527" y="2083632"/>
                  </a:lnTo>
                  <a:lnTo>
                    <a:pt x="1173972" y="1945474"/>
                  </a:lnTo>
                  <a:lnTo>
                    <a:pt x="1248990" y="1912753"/>
                  </a:lnTo>
                  <a:lnTo>
                    <a:pt x="1351683" y="1903664"/>
                  </a:lnTo>
                  <a:lnTo>
                    <a:pt x="1351683" y="2080360"/>
                  </a:lnTo>
                  <a:cubicBezTo>
                    <a:pt x="1351683" y="2083268"/>
                    <a:pt x="1353504" y="2085813"/>
                    <a:pt x="1356053" y="2086904"/>
                  </a:cubicBezTo>
                  <a:cubicBezTo>
                    <a:pt x="1358602" y="2087995"/>
                    <a:pt x="1361880" y="2087631"/>
                    <a:pt x="1364065" y="2085450"/>
                  </a:cubicBezTo>
                  <a:lnTo>
                    <a:pt x="1454013" y="2002919"/>
                  </a:lnTo>
                  <a:cubicBezTo>
                    <a:pt x="1455469" y="2001465"/>
                    <a:pt x="1456198" y="1999647"/>
                    <a:pt x="1456198" y="1997465"/>
                  </a:cubicBezTo>
                  <a:lnTo>
                    <a:pt x="1456198" y="1888757"/>
                  </a:lnTo>
                  <a:lnTo>
                    <a:pt x="1529030" y="1808771"/>
                  </a:lnTo>
                  <a:cubicBezTo>
                    <a:pt x="1529030" y="1808771"/>
                    <a:pt x="1529030" y="1808771"/>
                    <a:pt x="1529030" y="1808771"/>
                  </a:cubicBezTo>
                  <a:lnTo>
                    <a:pt x="1529394" y="1808408"/>
                  </a:lnTo>
                  <a:lnTo>
                    <a:pt x="1679064" y="1649527"/>
                  </a:lnTo>
                  <a:lnTo>
                    <a:pt x="1794504" y="1601535"/>
                  </a:lnTo>
                  <a:cubicBezTo>
                    <a:pt x="1796324" y="1600808"/>
                    <a:pt x="1797417" y="1599717"/>
                    <a:pt x="1798145" y="1597899"/>
                  </a:cubicBezTo>
                  <a:lnTo>
                    <a:pt x="1849492" y="1490282"/>
                  </a:lnTo>
                  <a:lnTo>
                    <a:pt x="1966388" y="1490282"/>
                  </a:lnTo>
                  <a:cubicBezTo>
                    <a:pt x="1970394" y="1490282"/>
                    <a:pt x="1973671" y="1487010"/>
                    <a:pt x="1973671" y="1483011"/>
                  </a:cubicBezTo>
                  <a:lnTo>
                    <a:pt x="1973671" y="1281228"/>
                  </a:lnTo>
                  <a:lnTo>
                    <a:pt x="2140457" y="1272503"/>
                  </a:lnTo>
                  <a:lnTo>
                    <a:pt x="2096030" y="1388118"/>
                  </a:lnTo>
                  <a:cubicBezTo>
                    <a:pt x="2095301" y="1390300"/>
                    <a:pt x="2095301" y="1392845"/>
                    <a:pt x="2096758" y="1394663"/>
                  </a:cubicBezTo>
                  <a:lnTo>
                    <a:pt x="2155024" y="1487010"/>
                  </a:lnTo>
                  <a:cubicBezTo>
                    <a:pt x="2156116" y="1488828"/>
                    <a:pt x="2158301" y="1490282"/>
                    <a:pt x="2160486" y="1490282"/>
                  </a:cubicBezTo>
                  <a:cubicBezTo>
                    <a:pt x="2162671" y="1490646"/>
                    <a:pt x="2164856" y="1489919"/>
                    <a:pt x="2166313" y="1488101"/>
                  </a:cubicBezTo>
                  <a:lnTo>
                    <a:pt x="2215110" y="1439382"/>
                  </a:lnTo>
                  <a:cubicBezTo>
                    <a:pt x="2217660" y="1436837"/>
                    <a:pt x="2218024" y="1432838"/>
                    <a:pt x="2215839" y="1429929"/>
                  </a:cubicBezTo>
                  <a:lnTo>
                    <a:pt x="2178330" y="1378302"/>
                  </a:lnTo>
                  <a:lnTo>
                    <a:pt x="2173960" y="1310314"/>
                  </a:lnTo>
                  <a:lnTo>
                    <a:pt x="2215839" y="1259050"/>
                  </a:lnTo>
                  <a:cubicBezTo>
                    <a:pt x="2218388" y="1256142"/>
                    <a:pt x="2218024" y="1251415"/>
                    <a:pt x="2215110" y="1248870"/>
                  </a:cubicBezTo>
                  <a:lnTo>
                    <a:pt x="2143371" y="1187063"/>
                  </a:lnTo>
                  <a:lnTo>
                    <a:pt x="2105498" y="1092171"/>
                  </a:lnTo>
                  <a:lnTo>
                    <a:pt x="2086197" y="986008"/>
                  </a:lnTo>
                  <a:cubicBezTo>
                    <a:pt x="2085833" y="983826"/>
                    <a:pt x="2084376" y="982008"/>
                    <a:pt x="2082556" y="980918"/>
                  </a:cubicBezTo>
                  <a:lnTo>
                    <a:pt x="1867700" y="854758"/>
                  </a:lnTo>
                  <a:lnTo>
                    <a:pt x="1944174" y="786770"/>
                  </a:lnTo>
                  <a:lnTo>
                    <a:pt x="2124798" y="862757"/>
                  </a:lnTo>
                  <a:cubicBezTo>
                    <a:pt x="2127348" y="863847"/>
                    <a:pt x="2129897" y="863484"/>
                    <a:pt x="2132082" y="861666"/>
                  </a:cubicBezTo>
                  <a:cubicBezTo>
                    <a:pt x="2134267" y="859848"/>
                    <a:pt x="2135359" y="857303"/>
                    <a:pt x="2134631" y="854758"/>
                  </a:cubicBezTo>
                  <a:lnTo>
                    <a:pt x="2111689" y="717691"/>
                  </a:lnTo>
                  <a:lnTo>
                    <a:pt x="2210012" y="717691"/>
                  </a:lnTo>
                  <a:cubicBezTo>
                    <a:pt x="2212561" y="717691"/>
                    <a:pt x="2214746" y="716601"/>
                    <a:pt x="2215839" y="714783"/>
                  </a:cubicBezTo>
                  <a:cubicBezTo>
                    <a:pt x="2217296" y="712965"/>
                    <a:pt x="2217660" y="710420"/>
                    <a:pt x="2216931" y="708239"/>
                  </a:cubicBezTo>
                  <a:lnTo>
                    <a:pt x="2187798" y="625708"/>
                  </a:lnTo>
                  <a:cubicBezTo>
                    <a:pt x="2187434" y="624981"/>
                    <a:pt x="2187070" y="624253"/>
                    <a:pt x="2186706" y="623526"/>
                  </a:cubicBezTo>
                  <a:lnTo>
                    <a:pt x="2122613" y="546085"/>
                  </a:lnTo>
                  <a:lnTo>
                    <a:pt x="2049781" y="468281"/>
                  </a:lnTo>
                  <a:cubicBezTo>
                    <a:pt x="2049053" y="467554"/>
                    <a:pt x="2048324" y="467190"/>
                    <a:pt x="2047596" y="466827"/>
                  </a:cubicBezTo>
                  <a:lnTo>
                    <a:pt x="1894284" y="395203"/>
                  </a:lnTo>
                  <a:lnTo>
                    <a:pt x="1837111" y="285768"/>
                  </a:lnTo>
                  <a:cubicBezTo>
                    <a:pt x="1836018" y="283223"/>
                    <a:pt x="1833469" y="281768"/>
                    <a:pt x="1830556" y="281768"/>
                  </a:cubicBezTo>
                  <a:cubicBezTo>
                    <a:pt x="1830556" y="281768"/>
                    <a:pt x="1830556" y="281768"/>
                    <a:pt x="1830556" y="281768"/>
                  </a:cubicBezTo>
                  <a:cubicBezTo>
                    <a:pt x="1827642" y="281768"/>
                    <a:pt x="1825457" y="283223"/>
                    <a:pt x="1824001" y="285768"/>
                  </a:cubicBezTo>
                  <a:lnTo>
                    <a:pt x="1736602" y="460646"/>
                  </a:lnTo>
                  <a:cubicBezTo>
                    <a:pt x="1735510" y="462827"/>
                    <a:pt x="1735510" y="465736"/>
                    <a:pt x="1736966" y="467917"/>
                  </a:cubicBezTo>
                  <a:cubicBezTo>
                    <a:pt x="1738423" y="470099"/>
                    <a:pt x="1740608" y="471189"/>
                    <a:pt x="1743521" y="471189"/>
                  </a:cubicBezTo>
                  <a:lnTo>
                    <a:pt x="1862238" y="467190"/>
                  </a:lnTo>
                  <a:lnTo>
                    <a:pt x="1710746" y="560992"/>
                  </a:lnTo>
                  <a:lnTo>
                    <a:pt x="1593122" y="420289"/>
                  </a:lnTo>
                  <a:cubicBezTo>
                    <a:pt x="1592758" y="419926"/>
                    <a:pt x="1592394" y="419562"/>
                    <a:pt x="1592030" y="419562"/>
                  </a:cubicBezTo>
                  <a:cubicBezTo>
                    <a:pt x="1592030" y="419562"/>
                    <a:pt x="1591666" y="419199"/>
                    <a:pt x="1591666" y="419199"/>
                  </a:cubicBezTo>
                  <a:cubicBezTo>
                    <a:pt x="1590209" y="418108"/>
                    <a:pt x="1588388" y="417744"/>
                    <a:pt x="1586567" y="418108"/>
                  </a:cubicBezTo>
                  <a:cubicBezTo>
                    <a:pt x="1586567" y="418108"/>
                    <a:pt x="1586567" y="418108"/>
                    <a:pt x="1586203" y="418108"/>
                  </a:cubicBezTo>
                  <a:cubicBezTo>
                    <a:pt x="1585839" y="418108"/>
                    <a:pt x="1585839" y="418108"/>
                    <a:pt x="1585839" y="418472"/>
                  </a:cubicBezTo>
                  <a:cubicBezTo>
                    <a:pt x="1585475" y="418472"/>
                    <a:pt x="1585111" y="418472"/>
                    <a:pt x="1584747" y="418835"/>
                  </a:cubicBezTo>
                  <a:lnTo>
                    <a:pt x="1321822" y="523907"/>
                  </a:lnTo>
                  <a:lnTo>
                    <a:pt x="1033406" y="240685"/>
                  </a:lnTo>
                  <a:cubicBezTo>
                    <a:pt x="1033406" y="240685"/>
                    <a:pt x="1033406" y="240685"/>
                    <a:pt x="1033406" y="240685"/>
                  </a:cubicBezTo>
                  <a:cubicBezTo>
                    <a:pt x="1033406" y="240685"/>
                    <a:pt x="1033042" y="240321"/>
                    <a:pt x="1033042" y="240321"/>
                  </a:cubicBezTo>
                  <a:cubicBezTo>
                    <a:pt x="1033042" y="240321"/>
                    <a:pt x="1032677" y="240321"/>
                    <a:pt x="1032677" y="239958"/>
                  </a:cubicBezTo>
                  <a:cubicBezTo>
                    <a:pt x="1032313" y="239594"/>
                    <a:pt x="1031949" y="239594"/>
                    <a:pt x="1031585" y="239230"/>
                  </a:cubicBezTo>
                  <a:cubicBezTo>
                    <a:pt x="1031221" y="239230"/>
                    <a:pt x="1030857" y="238867"/>
                    <a:pt x="1030857" y="238867"/>
                  </a:cubicBezTo>
                  <a:cubicBezTo>
                    <a:pt x="1030492" y="238867"/>
                    <a:pt x="1030492" y="238867"/>
                    <a:pt x="1030128" y="238503"/>
                  </a:cubicBezTo>
                  <a:lnTo>
                    <a:pt x="744990" y="170879"/>
                  </a:lnTo>
                  <a:lnTo>
                    <a:pt x="551984" y="2181"/>
                  </a:lnTo>
                  <a:cubicBezTo>
                    <a:pt x="551620" y="1818"/>
                    <a:pt x="551256" y="1818"/>
                    <a:pt x="550892" y="1454"/>
                  </a:cubicBezTo>
                  <a:cubicBezTo>
                    <a:pt x="550527" y="1091"/>
                    <a:pt x="550163" y="1091"/>
                    <a:pt x="549799" y="727"/>
                  </a:cubicBezTo>
                  <a:cubicBezTo>
                    <a:pt x="549435" y="364"/>
                    <a:pt x="548707" y="364"/>
                    <a:pt x="548342" y="364"/>
                  </a:cubicBezTo>
                  <a:cubicBezTo>
                    <a:pt x="547978" y="364"/>
                    <a:pt x="547614" y="0"/>
                    <a:pt x="547250" y="0"/>
                  </a:cubicBezTo>
                  <a:cubicBezTo>
                    <a:pt x="547250" y="0"/>
                    <a:pt x="546886" y="0"/>
                    <a:pt x="546886" y="0"/>
                  </a:cubicBezTo>
                  <a:lnTo>
                    <a:pt x="240626" y="0"/>
                  </a:lnTo>
                  <a:cubicBezTo>
                    <a:pt x="238077" y="0"/>
                    <a:pt x="235892" y="1091"/>
                    <a:pt x="234799" y="3272"/>
                  </a:cubicBezTo>
                  <a:cubicBezTo>
                    <a:pt x="233343" y="5090"/>
                    <a:pt x="232978" y="7635"/>
                    <a:pt x="234071" y="9816"/>
                  </a:cubicBezTo>
                  <a:lnTo>
                    <a:pt x="304354" y="201419"/>
                  </a:lnTo>
                  <a:lnTo>
                    <a:pt x="122273" y="252683"/>
                  </a:lnTo>
                  <a:cubicBezTo>
                    <a:pt x="120088" y="253410"/>
                    <a:pt x="118632" y="254500"/>
                    <a:pt x="117539" y="256682"/>
                  </a:cubicBezTo>
                  <a:lnTo>
                    <a:pt x="39609" y="421744"/>
                  </a:lnTo>
                  <a:cubicBezTo>
                    <a:pt x="39244" y="422107"/>
                    <a:pt x="39244" y="422834"/>
                    <a:pt x="39244" y="423198"/>
                  </a:cubicBezTo>
                  <a:lnTo>
                    <a:pt x="279" y="588260"/>
                  </a:lnTo>
                  <a:cubicBezTo>
                    <a:pt x="-449" y="590441"/>
                    <a:pt x="279" y="592986"/>
                    <a:pt x="2100" y="594804"/>
                  </a:cubicBezTo>
                  <a:lnTo>
                    <a:pt x="109163" y="711147"/>
                  </a:lnTo>
                  <a:cubicBezTo>
                    <a:pt x="109528" y="711874"/>
                    <a:pt x="110256" y="712238"/>
                    <a:pt x="110984" y="712601"/>
                  </a:cubicBezTo>
                  <a:cubicBezTo>
                    <a:pt x="110984" y="712601"/>
                    <a:pt x="110984" y="712601"/>
                    <a:pt x="110984" y="712601"/>
                  </a:cubicBezTo>
                  <a:cubicBezTo>
                    <a:pt x="110984" y="712601"/>
                    <a:pt x="110984" y="712601"/>
                    <a:pt x="110984" y="712601"/>
                  </a:cubicBezTo>
                  <a:cubicBezTo>
                    <a:pt x="110984" y="712601"/>
                    <a:pt x="110984" y="712601"/>
                    <a:pt x="110984" y="712601"/>
                  </a:cubicBezTo>
                  <a:cubicBezTo>
                    <a:pt x="111713" y="712965"/>
                    <a:pt x="112077" y="712965"/>
                    <a:pt x="112805" y="713329"/>
                  </a:cubicBezTo>
                  <a:cubicBezTo>
                    <a:pt x="113169" y="713329"/>
                    <a:pt x="113169" y="713329"/>
                    <a:pt x="113533" y="713329"/>
                  </a:cubicBezTo>
                  <a:cubicBezTo>
                    <a:pt x="113898" y="713329"/>
                    <a:pt x="113898" y="713329"/>
                    <a:pt x="114262" y="713329"/>
                  </a:cubicBezTo>
                  <a:cubicBezTo>
                    <a:pt x="114626" y="713329"/>
                    <a:pt x="114990" y="713329"/>
                    <a:pt x="114990" y="713329"/>
                  </a:cubicBezTo>
                  <a:cubicBezTo>
                    <a:pt x="115354" y="713329"/>
                    <a:pt x="115354" y="713329"/>
                    <a:pt x="115718" y="713329"/>
                  </a:cubicBezTo>
                  <a:cubicBezTo>
                    <a:pt x="116447" y="713329"/>
                    <a:pt x="117175" y="712965"/>
                    <a:pt x="117903" y="712601"/>
                  </a:cubicBezTo>
                  <a:cubicBezTo>
                    <a:pt x="117903" y="712601"/>
                    <a:pt x="117903" y="712601"/>
                    <a:pt x="117903" y="712601"/>
                  </a:cubicBezTo>
                  <a:lnTo>
                    <a:pt x="117903" y="712601"/>
                  </a:lnTo>
                  <a:cubicBezTo>
                    <a:pt x="117903" y="712601"/>
                    <a:pt x="117903" y="712601"/>
                    <a:pt x="117903" y="712601"/>
                  </a:cubicBezTo>
                  <a:lnTo>
                    <a:pt x="266481" y="626435"/>
                  </a:lnTo>
                  <a:lnTo>
                    <a:pt x="422342" y="650067"/>
                  </a:lnTo>
                  <a:lnTo>
                    <a:pt x="573834" y="777681"/>
                  </a:lnTo>
                  <a:lnTo>
                    <a:pt x="583302" y="1017275"/>
                  </a:lnTo>
                  <a:cubicBezTo>
                    <a:pt x="583302" y="1018729"/>
                    <a:pt x="584030" y="1020183"/>
                    <a:pt x="584759" y="1021638"/>
                  </a:cubicBezTo>
                  <a:lnTo>
                    <a:pt x="707481" y="1172520"/>
                  </a:lnTo>
                  <a:lnTo>
                    <a:pt x="559996" y="1376484"/>
                  </a:lnTo>
                  <a:lnTo>
                    <a:pt x="487163" y="1473558"/>
                  </a:lnTo>
                  <a:cubicBezTo>
                    <a:pt x="486071" y="1474649"/>
                    <a:pt x="485707" y="1476466"/>
                    <a:pt x="485707" y="1477921"/>
                  </a:cubicBezTo>
                  <a:lnTo>
                    <a:pt x="485707" y="1647709"/>
                  </a:lnTo>
                  <a:cubicBezTo>
                    <a:pt x="485707" y="1649163"/>
                    <a:pt x="486071" y="1650254"/>
                    <a:pt x="486799" y="1651345"/>
                  </a:cubicBezTo>
                  <a:lnTo>
                    <a:pt x="582938" y="1809862"/>
                  </a:lnTo>
                  <a:lnTo>
                    <a:pt x="582938" y="2026188"/>
                  </a:lnTo>
                  <a:cubicBezTo>
                    <a:pt x="582938" y="2028005"/>
                    <a:pt x="583666" y="2029823"/>
                    <a:pt x="585123" y="2031278"/>
                  </a:cubicBezTo>
                  <a:lnTo>
                    <a:pt x="652493" y="2098538"/>
                  </a:lnTo>
                  <a:lnTo>
                    <a:pt x="700562" y="2175616"/>
                  </a:lnTo>
                  <a:cubicBezTo>
                    <a:pt x="700926" y="2176343"/>
                    <a:pt x="701655" y="2177070"/>
                    <a:pt x="702747" y="2177797"/>
                  </a:cubicBezTo>
                  <a:lnTo>
                    <a:pt x="806533" y="2249421"/>
                  </a:lnTo>
                  <a:cubicBezTo>
                    <a:pt x="806533" y="2249421"/>
                    <a:pt x="806533" y="2249421"/>
                    <a:pt x="806533" y="2249421"/>
                  </a:cubicBezTo>
                  <a:lnTo>
                    <a:pt x="829475" y="2265418"/>
                  </a:lnTo>
                  <a:lnTo>
                    <a:pt x="1003909" y="2371945"/>
                  </a:lnTo>
                  <a:lnTo>
                    <a:pt x="1085845" y="2453748"/>
                  </a:lnTo>
                  <a:cubicBezTo>
                    <a:pt x="1087666" y="2455566"/>
                    <a:pt x="1089851" y="2456293"/>
                    <a:pt x="1092036" y="2455930"/>
                  </a:cubicBezTo>
                  <a:lnTo>
                    <a:pt x="1253724" y="2429026"/>
                  </a:lnTo>
                  <a:lnTo>
                    <a:pt x="1239886" y="2459929"/>
                  </a:lnTo>
                  <a:lnTo>
                    <a:pt x="1191452" y="2532280"/>
                  </a:lnTo>
                  <a:cubicBezTo>
                    <a:pt x="1189631" y="2535189"/>
                    <a:pt x="1189995" y="2539188"/>
                    <a:pt x="1192545" y="2541733"/>
                  </a:cubicBezTo>
                  <a:lnTo>
                    <a:pt x="1309076" y="2653350"/>
                  </a:lnTo>
                  <a:cubicBezTo>
                    <a:pt x="1310533" y="2654804"/>
                    <a:pt x="1312718" y="2655531"/>
                    <a:pt x="1314539" y="2655531"/>
                  </a:cubicBezTo>
                  <a:cubicBezTo>
                    <a:pt x="1316724" y="2655531"/>
                    <a:pt x="1318544" y="2654440"/>
                    <a:pt x="1319637" y="2652622"/>
                  </a:cubicBezTo>
                  <a:lnTo>
                    <a:pt x="1352047" y="2610812"/>
                  </a:lnTo>
                  <a:lnTo>
                    <a:pt x="1445637" y="2589724"/>
                  </a:lnTo>
                  <a:lnTo>
                    <a:pt x="1424515" y="2709340"/>
                  </a:lnTo>
                  <a:lnTo>
                    <a:pt x="1356417" y="2966749"/>
                  </a:lnTo>
                  <a:cubicBezTo>
                    <a:pt x="1356053" y="2967476"/>
                    <a:pt x="1356053" y="2968567"/>
                    <a:pt x="1356053" y="2969294"/>
                  </a:cubicBezTo>
                  <a:cubicBezTo>
                    <a:pt x="1356053" y="2969294"/>
                    <a:pt x="1356053" y="2969294"/>
                    <a:pt x="1356053" y="2969294"/>
                  </a:cubicBezTo>
                  <a:cubicBezTo>
                    <a:pt x="1356053" y="2969657"/>
                    <a:pt x="1356053" y="2969657"/>
                    <a:pt x="1356053" y="2970021"/>
                  </a:cubicBezTo>
                  <a:cubicBezTo>
                    <a:pt x="1356053" y="2970748"/>
                    <a:pt x="1356417" y="2971112"/>
                    <a:pt x="1356417" y="2971839"/>
                  </a:cubicBezTo>
                  <a:lnTo>
                    <a:pt x="1453648" y="3190346"/>
                  </a:lnTo>
                  <a:cubicBezTo>
                    <a:pt x="1453648" y="3190346"/>
                    <a:pt x="1453648" y="3190709"/>
                    <a:pt x="1454013" y="3190709"/>
                  </a:cubicBezTo>
                  <a:cubicBezTo>
                    <a:pt x="1454013" y="3191073"/>
                    <a:pt x="1454377" y="3191436"/>
                    <a:pt x="1454741" y="3191436"/>
                  </a:cubicBezTo>
                  <a:cubicBezTo>
                    <a:pt x="1455105" y="3191800"/>
                    <a:pt x="1455105" y="3192164"/>
                    <a:pt x="1455469" y="3192527"/>
                  </a:cubicBezTo>
                  <a:cubicBezTo>
                    <a:pt x="1455469" y="3192527"/>
                    <a:pt x="1455469" y="3192890"/>
                    <a:pt x="1455833" y="3192890"/>
                  </a:cubicBezTo>
                  <a:cubicBezTo>
                    <a:pt x="1455833" y="3192890"/>
                    <a:pt x="1456198" y="3193254"/>
                    <a:pt x="1456562" y="3193254"/>
                  </a:cubicBezTo>
                  <a:cubicBezTo>
                    <a:pt x="1456926" y="3193254"/>
                    <a:pt x="1456926" y="3193618"/>
                    <a:pt x="1456926" y="3193618"/>
                  </a:cubicBezTo>
                  <a:lnTo>
                    <a:pt x="1633544" y="3303053"/>
                  </a:lnTo>
                  <a:lnTo>
                    <a:pt x="1638278" y="3547373"/>
                  </a:lnTo>
                  <a:lnTo>
                    <a:pt x="1672145" y="3838231"/>
                  </a:lnTo>
                  <a:lnTo>
                    <a:pt x="1657579" y="4206530"/>
                  </a:lnTo>
                  <a:cubicBezTo>
                    <a:pt x="1657579" y="4206530"/>
                    <a:pt x="1657579" y="4206893"/>
                    <a:pt x="1657579" y="4206893"/>
                  </a:cubicBezTo>
                  <a:cubicBezTo>
                    <a:pt x="1657579" y="4207257"/>
                    <a:pt x="1657579" y="4207257"/>
                    <a:pt x="1657579" y="4207621"/>
                  </a:cubicBezTo>
                  <a:cubicBezTo>
                    <a:pt x="1657579" y="4208348"/>
                    <a:pt x="1657943" y="4209075"/>
                    <a:pt x="1657943" y="4209802"/>
                  </a:cubicBezTo>
                  <a:lnTo>
                    <a:pt x="1657943" y="4209802"/>
                  </a:lnTo>
                  <a:cubicBezTo>
                    <a:pt x="1658307" y="4210529"/>
                    <a:pt x="1658671" y="4211256"/>
                    <a:pt x="1659400" y="4211983"/>
                  </a:cubicBezTo>
                  <a:cubicBezTo>
                    <a:pt x="1659400" y="4211983"/>
                    <a:pt x="1659400" y="4212347"/>
                    <a:pt x="1659764" y="4212347"/>
                  </a:cubicBezTo>
                  <a:lnTo>
                    <a:pt x="1829827" y="4377409"/>
                  </a:lnTo>
                  <a:cubicBezTo>
                    <a:pt x="1829827" y="4377409"/>
                    <a:pt x="1829827" y="4377409"/>
                    <a:pt x="1829827" y="4377409"/>
                  </a:cubicBezTo>
                  <a:cubicBezTo>
                    <a:pt x="1829827" y="4377409"/>
                    <a:pt x="1829827" y="4377409"/>
                    <a:pt x="1830192" y="4377409"/>
                  </a:cubicBezTo>
                  <a:cubicBezTo>
                    <a:pt x="1830920" y="4377772"/>
                    <a:pt x="1831284" y="4378499"/>
                    <a:pt x="1832012" y="4378499"/>
                  </a:cubicBezTo>
                  <a:cubicBezTo>
                    <a:pt x="1832012" y="4378499"/>
                    <a:pt x="1832377" y="4378499"/>
                    <a:pt x="1832377" y="4378863"/>
                  </a:cubicBezTo>
                  <a:cubicBezTo>
                    <a:pt x="1832377" y="4378863"/>
                    <a:pt x="1832741" y="4378863"/>
                    <a:pt x="1832741" y="4378863"/>
                  </a:cubicBezTo>
                  <a:cubicBezTo>
                    <a:pt x="1832741" y="4378863"/>
                    <a:pt x="1833105" y="4378863"/>
                    <a:pt x="1833105" y="4379226"/>
                  </a:cubicBezTo>
                  <a:lnTo>
                    <a:pt x="2037400" y="4427945"/>
                  </a:lnTo>
                  <a:cubicBezTo>
                    <a:pt x="2038128" y="4427945"/>
                    <a:pt x="2038492" y="4428309"/>
                    <a:pt x="2039220" y="4428309"/>
                  </a:cubicBezTo>
                  <a:cubicBezTo>
                    <a:pt x="2041770" y="4428309"/>
                    <a:pt x="2044319" y="4426855"/>
                    <a:pt x="2045775" y="4424309"/>
                  </a:cubicBezTo>
                  <a:cubicBezTo>
                    <a:pt x="2047232" y="4421401"/>
                    <a:pt x="2046504" y="4417765"/>
                    <a:pt x="2043954" y="4415584"/>
                  </a:cubicBezTo>
                  <a:lnTo>
                    <a:pt x="1878625" y="4278881"/>
                  </a:lnTo>
                  <a:lnTo>
                    <a:pt x="1948180" y="4162901"/>
                  </a:lnTo>
                  <a:cubicBezTo>
                    <a:pt x="1949637" y="4160356"/>
                    <a:pt x="1949637" y="4157084"/>
                    <a:pt x="1947816" y="4154902"/>
                  </a:cubicBezTo>
                  <a:lnTo>
                    <a:pt x="1891735" y="4080370"/>
                  </a:lnTo>
                  <a:lnTo>
                    <a:pt x="1943446" y="3920762"/>
                  </a:lnTo>
                  <a:lnTo>
                    <a:pt x="2083648" y="3789149"/>
                  </a:lnTo>
                  <a:lnTo>
                    <a:pt x="2234411" y="3628813"/>
                  </a:lnTo>
                  <a:cubicBezTo>
                    <a:pt x="2234411" y="3628813"/>
                    <a:pt x="2234411" y="3628813"/>
                    <a:pt x="2234411" y="3628813"/>
                  </a:cubicBezTo>
                  <a:cubicBezTo>
                    <a:pt x="2234775" y="3628450"/>
                    <a:pt x="2235139" y="3627723"/>
                    <a:pt x="2235503" y="3626996"/>
                  </a:cubicBezTo>
                  <a:cubicBezTo>
                    <a:pt x="2235503" y="3626996"/>
                    <a:pt x="2235503" y="3626996"/>
                    <a:pt x="2235503" y="3626632"/>
                  </a:cubicBezTo>
                  <a:cubicBezTo>
                    <a:pt x="2235868" y="3625905"/>
                    <a:pt x="2235868" y="3625541"/>
                    <a:pt x="2235868" y="3624814"/>
                  </a:cubicBezTo>
                  <a:cubicBezTo>
                    <a:pt x="2235868" y="3624451"/>
                    <a:pt x="2235868" y="3624451"/>
                    <a:pt x="2235868" y="3624087"/>
                  </a:cubicBezTo>
                  <a:cubicBezTo>
                    <a:pt x="2235868" y="3624087"/>
                    <a:pt x="2235868" y="3624087"/>
                    <a:pt x="2235868" y="3624087"/>
                  </a:cubicBezTo>
                  <a:lnTo>
                    <a:pt x="2240602" y="3464115"/>
                  </a:lnTo>
                  <a:lnTo>
                    <a:pt x="2406295" y="3402672"/>
                  </a:lnTo>
                  <a:cubicBezTo>
                    <a:pt x="2406295" y="3402672"/>
                    <a:pt x="2406660" y="3402672"/>
                    <a:pt x="2406660" y="3402308"/>
                  </a:cubicBezTo>
                  <a:cubicBezTo>
                    <a:pt x="2406660" y="3402308"/>
                    <a:pt x="2407024" y="3402308"/>
                    <a:pt x="2407024" y="3401944"/>
                  </a:cubicBezTo>
                  <a:cubicBezTo>
                    <a:pt x="2407752" y="3401581"/>
                    <a:pt x="2408844" y="3400854"/>
                    <a:pt x="2409209" y="3400127"/>
                  </a:cubicBezTo>
                  <a:cubicBezTo>
                    <a:pt x="2409209" y="3400127"/>
                    <a:pt x="2409209" y="3400127"/>
                    <a:pt x="2409209" y="3400127"/>
                  </a:cubicBezTo>
                  <a:cubicBezTo>
                    <a:pt x="2409209" y="3400127"/>
                    <a:pt x="2409209" y="3399763"/>
                    <a:pt x="2409209" y="3399763"/>
                  </a:cubicBezTo>
                  <a:cubicBezTo>
                    <a:pt x="2409573" y="3399036"/>
                    <a:pt x="2409937" y="3398309"/>
                    <a:pt x="2410301" y="3397582"/>
                  </a:cubicBezTo>
                  <a:cubicBezTo>
                    <a:pt x="2410301" y="3397582"/>
                    <a:pt x="2410301" y="3397218"/>
                    <a:pt x="2410301" y="3397218"/>
                  </a:cubicBezTo>
                  <a:cubicBezTo>
                    <a:pt x="2410301" y="3397218"/>
                    <a:pt x="2410301" y="3397218"/>
                    <a:pt x="2410301" y="3397218"/>
                  </a:cubicBezTo>
                  <a:lnTo>
                    <a:pt x="2468203" y="3122721"/>
                  </a:lnTo>
                  <a:lnTo>
                    <a:pt x="2568711" y="3027102"/>
                  </a:lnTo>
                  <a:cubicBezTo>
                    <a:pt x="2568711" y="3027102"/>
                    <a:pt x="2568711" y="3026738"/>
                    <a:pt x="2569076" y="3026738"/>
                  </a:cubicBezTo>
                  <a:cubicBezTo>
                    <a:pt x="2569440" y="3026375"/>
                    <a:pt x="2569804" y="3026011"/>
                    <a:pt x="2569804" y="3025284"/>
                  </a:cubicBezTo>
                  <a:cubicBezTo>
                    <a:pt x="2570168" y="3024920"/>
                    <a:pt x="2570168" y="3024557"/>
                    <a:pt x="2570532" y="3024193"/>
                  </a:cubicBezTo>
                  <a:cubicBezTo>
                    <a:pt x="2570896" y="3023829"/>
                    <a:pt x="2570896" y="3023102"/>
                    <a:pt x="2570896" y="3022739"/>
                  </a:cubicBezTo>
                  <a:cubicBezTo>
                    <a:pt x="2570896" y="3022375"/>
                    <a:pt x="2571261" y="3022012"/>
                    <a:pt x="2571261" y="3021648"/>
                  </a:cubicBezTo>
                  <a:lnTo>
                    <a:pt x="2571261" y="2749696"/>
                  </a:lnTo>
                  <a:cubicBezTo>
                    <a:pt x="2571989" y="2746788"/>
                    <a:pt x="2569440" y="2743879"/>
                    <a:pt x="2566162" y="2742788"/>
                  </a:cubicBezTo>
                  <a:close/>
                  <a:moveTo>
                    <a:pt x="1200556" y="2331225"/>
                  </a:moveTo>
                  <a:lnTo>
                    <a:pt x="1200556" y="2181069"/>
                  </a:lnTo>
                  <a:lnTo>
                    <a:pt x="1260643" y="2192340"/>
                  </a:lnTo>
                  <a:lnTo>
                    <a:pt x="1200556" y="2331225"/>
                  </a:lnTo>
                  <a:close/>
                  <a:moveTo>
                    <a:pt x="1042146" y="2075270"/>
                  </a:moveTo>
                  <a:cubicBezTo>
                    <a:pt x="1041417" y="2076360"/>
                    <a:pt x="1040689" y="2077451"/>
                    <a:pt x="1040689" y="2078542"/>
                  </a:cubicBezTo>
                  <a:lnTo>
                    <a:pt x="1012649" y="2204701"/>
                  </a:lnTo>
                  <a:lnTo>
                    <a:pt x="821464" y="2234878"/>
                  </a:lnTo>
                  <a:lnTo>
                    <a:pt x="940180" y="1818951"/>
                  </a:lnTo>
                  <a:lnTo>
                    <a:pt x="1157585" y="1941112"/>
                  </a:lnTo>
                  <a:lnTo>
                    <a:pt x="1042146" y="2075270"/>
                  </a:lnTo>
                  <a:close/>
                  <a:moveTo>
                    <a:pt x="636105" y="248320"/>
                  </a:moveTo>
                  <a:lnTo>
                    <a:pt x="267938" y="427197"/>
                  </a:lnTo>
                  <a:lnTo>
                    <a:pt x="318921" y="214144"/>
                  </a:lnTo>
                  <a:lnTo>
                    <a:pt x="636105" y="248320"/>
                  </a:lnTo>
                  <a:close/>
                  <a:moveTo>
                    <a:pt x="652857" y="256682"/>
                  </a:moveTo>
                  <a:lnTo>
                    <a:pt x="575655" y="758775"/>
                  </a:lnTo>
                  <a:lnTo>
                    <a:pt x="269395" y="442831"/>
                  </a:lnTo>
                  <a:lnTo>
                    <a:pt x="652857" y="256682"/>
                  </a:lnTo>
                  <a:close/>
                  <a:moveTo>
                    <a:pt x="1805064" y="519181"/>
                  </a:moveTo>
                  <a:lnTo>
                    <a:pt x="1846579" y="571535"/>
                  </a:lnTo>
                  <a:lnTo>
                    <a:pt x="1808706" y="659156"/>
                  </a:lnTo>
                  <a:lnTo>
                    <a:pt x="1720579" y="571899"/>
                  </a:lnTo>
                  <a:lnTo>
                    <a:pt x="1805064" y="519181"/>
                  </a:lnTo>
                  <a:close/>
                  <a:moveTo>
                    <a:pt x="1242070" y="1899664"/>
                  </a:moveTo>
                  <a:lnTo>
                    <a:pt x="1169602" y="1931295"/>
                  </a:lnTo>
                  <a:lnTo>
                    <a:pt x="950741" y="1808408"/>
                  </a:lnTo>
                  <a:lnTo>
                    <a:pt x="1511186" y="1495736"/>
                  </a:lnTo>
                  <a:lnTo>
                    <a:pt x="1242070" y="1899664"/>
                  </a:lnTo>
                  <a:close/>
                  <a:moveTo>
                    <a:pt x="1118620" y="1237963"/>
                  </a:moveTo>
                  <a:lnTo>
                    <a:pt x="1519198" y="1474285"/>
                  </a:lnTo>
                  <a:lnTo>
                    <a:pt x="948192" y="1793138"/>
                  </a:lnTo>
                  <a:lnTo>
                    <a:pt x="1118620" y="1237963"/>
                  </a:lnTo>
                  <a:close/>
                  <a:moveTo>
                    <a:pt x="1728955" y="1219784"/>
                  </a:moveTo>
                  <a:lnTo>
                    <a:pt x="1132094" y="1219784"/>
                  </a:lnTo>
                  <a:lnTo>
                    <a:pt x="1448550" y="906385"/>
                  </a:lnTo>
                  <a:lnTo>
                    <a:pt x="1728955" y="1219784"/>
                  </a:lnTo>
                  <a:close/>
                  <a:moveTo>
                    <a:pt x="1431070" y="902750"/>
                  </a:moveTo>
                  <a:lnTo>
                    <a:pt x="1119712" y="1211422"/>
                  </a:lnTo>
                  <a:lnTo>
                    <a:pt x="1078926" y="902750"/>
                  </a:lnTo>
                  <a:lnTo>
                    <a:pt x="1431070" y="902750"/>
                  </a:lnTo>
                  <a:close/>
                  <a:moveTo>
                    <a:pt x="1084388" y="888207"/>
                  </a:moveTo>
                  <a:lnTo>
                    <a:pt x="1317816" y="547176"/>
                  </a:lnTo>
                  <a:lnTo>
                    <a:pt x="1438354" y="888207"/>
                  </a:lnTo>
                  <a:lnTo>
                    <a:pt x="1084388" y="888207"/>
                  </a:lnTo>
                  <a:close/>
                  <a:moveTo>
                    <a:pt x="939088" y="1772778"/>
                  </a:moveTo>
                  <a:lnTo>
                    <a:pt x="914325" y="1556452"/>
                  </a:lnTo>
                  <a:lnTo>
                    <a:pt x="1091672" y="1276865"/>
                  </a:lnTo>
                  <a:lnTo>
                    <a:pt x="939088" y="1772778"/>
                  </a:lnTo>
                  <a:close/>
                  <a:moveTo>
                    <a:pt x="1540683" y="1493918"/>
                  </a:moveTo>
                  <a:lnTo>
                    <a:pt x="1665226" y="1642982"/>
                  </a:lnTo>
                  <a:lnTo>
                    <a:pt x="1531943" y="1784412"/>
                  </a:lnTo>
                  <a:lnTo>
                    <a:pt x="1540683" y="1493918"/>
                  </a:lnTo>
                  <a:close/>
                  <a:moveTo>
                    <a:pt x="1532307" y="1465196"/>
                  </a:moveTo>
                  <a:lnTo>
                    <a:pt x="1141198" y="1234327"/>
                  </a:lnTo>
                  <a:lnTo>
                    <a:pt x="1729683" y="1234327"/>
                  </a:lnTo>
                  <a:lnTo>
                    <a:pt x="1532307" y="1465196"/>
                  </a:lnTo>
                  <a:close/>
                  <a:moveTo>
                    <a:pt x="1742064" y="1212150"/>
                  </a:moveTo>
                  <a:lnTo>
                    <a:pt x="1463845" y="901295"/>
                  </a:lnTo>
                  <a:lnTo>
                    <a:pt x="1844758" y="864938"/>
                  </a:lnTo>
                  <a:lnTo>
                    <a:pt x="1742064" y="1212150"/>
                  </a:lnTo>
                  <a:close/>
                  <a:moveTo>
                    <a:pt x="1332383" y="545358"/>
                  </a:moveTo>
                  <a:lnTo>
                    <a:pt x="1613515" y="674426"/>
                  </a:lnTo>
                  <a:lnTo>
                    <a:pt x="1451099" y="880572"/>
                  </a:lnTo>
                  <a:lnTo>
                    <a:pt x="1332383" y="545358"/>
                  </a:lnTo>
                  <a:close/>
                  <a:moveTo>
                    <a:pt x="1629539" y="654430"/>
                  </a:moveTo>
                  <a:lnTo>
                    <a:pt x="1598221" y="449375"/>
                  </a:lnTo>
                  <a:lnTo>
                    <a:pt x="1699093" y="570445"/>
                  </a:lnTo>
                  <a:lnTo>
                    <a:pt x="1629539" y="654430"/>
                  </a:lnTo>
                  <a:close/>
                  <a:moveTo>
                    <a:pt x="1615700" y="659520"/>
                  </a:moveTo>
                  <a:lnTo>
                    <a:pt x="1338209" y="531906"/>
                  </a:lnTo>
                  <a:lnTo>
                    <a:pt x="1581469" y="434832"/>
                  </a:lnTo>
                  <a:lnTo>
                    <a:pt x="1615700" y="659520"/>
                  </a:lnTo>
                  <a:close/>
                  <a:moveTo>
                    <a:pt x="1076377" y="874027"/>
                  </a:moveTo>
                  <a:lnTo>
                    <a:pt x="1036319" y="263590"/>
                  </a:lnTo>
                  <a:lnTo>
                    <a:pt x="1310169" y="532270"/>
                  </a:lnTo>
                  <a:lnTo>
                    <a:pt x="1076377" y="874027"/>
                  </a:lnTo>
                  <a:close/>
                  <a:moveTo>
                    <a:pt x="668516" y="251228"/>
                  </a:moveTo>
                  <a:lnTo>
                    <a:pt x="1012649" y="252319"/>
                  </a:lnTo>
                  <a:lnTo>
                    <a:pt x="592042" y="749686"/>
                  </a:lnTo>
                  <a:lnTo>
                    <a:pt x="668516" y="251228"/>
                  </a:lnTo>
                  <a:close/>
                  <a:moveTo>
                    <a:pt x="1022117" y="263590"/>
                  </a:moveTo>
                  <a:lnTo>
                    <a:pt x="1062903" y="886025"/>
                  </a:lnTo>
                  <a:lnTo>
                    <a:pt x="594227" y="770046"/>
                  </a:lnTo>
                  <a:lnTo>
                    <a:pt x="1022117" y="263590"/>
                  </a:lnTo>
                  <a:close/>
                  <a:moveTo>
                    <a:pt x="1105874" y="1218330"/>
                  </a:moveTo>
                  <a:lnTo>
                    <a:pt x="734793" y="1167430"/>
                  </a:lnTo>
                  <a:lnTo>
                    <a:pt x="1065088" y="909294"/>
                  </a:lnTo>
                  <a:lnTo>
                    <a:pt x="1105874" y="1218330"/>
                  </a:lnTo>
                  <a:close/>
                  <a:moveTo>
                    <a:pt x="1102232" y="1232510"/>
                  </a:moveTo>
                  <a:lnTo>
                    <a:pt x="907406" y="1539728"/>
                  </a:lnTo>
                  <a:lnTo>
                    <a:pt x="729695" y="1181246"/>
                  </a:lnTo>
                  <a:lnTo>
                    <a:pt x="1102232" y="1232510"/>
                  </a:lnTo>
                  <a:close/>
                  <a:moveTo>
                    <a:pt x="927435" y="1801136"/>
                  </a:moveTo>
                  <a:lnTo>
                    <a:pt x="610978" y="1801136"/>
                  </a:lnTo>
                  <a:lnTo>
                    <a:pt x="900487" y="1568814"/>
                  </a:lnTo>
                  <a:lnTo>
                    <a:pt x="927435" y="1801136"/>
                  </a:lnTo>
                  <a:close/>
                  <a:moveTo>
                    <a:pt x="1443452" y="1881122"/>
                  </a:moveTo>
                  <a:cubicBezTo>
                    <a:pt x="1442359" y="1882577"/>
                    <a:pt x="1441631" y="1884394"/>
                    <a:pt x="1441631" y="1885849"/>
                  </a:cubicBezTo>
                  <a:lnTo>
                    <a:pt x="1441631" y="1994193"/>
                  </a:lnTo>
                  <a:lnTo>
                    <a:pt x="1366250" y="2063272"/>
                  </a:lnTo>
                  <a:lnTo>
                    <a:pt x="1366250" y="1895302"/>
                  </a:lnTo>
                  <a:cubicBezTo>
                    <a:pt x="1366250" y="1893120"/>
                    <a:pt x="1365521" y="1891302"/>
                    <a:pt x="1364065" y="1889848"/>
                  </a:cubicBezTo>
                  <a:cubicBezTo>
                    <a:pt x="1362608" y="1888394"/>
                    <a:pt x="1360423" y="1887667"/>
                    <a:pt x="1358602" y="1888030"/>
                  </a:cubicBezTo>
                  <a:lnTo>
                    <a:pt x="1261735" y="1896392"/>
                  </a:lnTo>
                  <a:lnTo>
                    <a:pt x="1526117" y="1499372"/>
                  </a:lnTo>
                  <a:lnTo>
                    <a:pt x="1517377" y="1800046"/>
                  </a:lnTo>
                  <a:lnTo>
                    <a:pt x="1443452" y="1881122"/>
                  </a:lnTo>
                  <a:close/>
                  <a:moveTo>
                    <a:pt x="1786128" y="1589174"/>
                  </a:moveTo>
                  <a:lnTo>
                    <a:pt x="1676879" y="1634620"/>
                  </a:lnTo>
                  <a:lnTo>
                    <a:pt x="1543232" y="1474649"/>
                  </a:lnTo>
                  <a:lnTo>
                    <a:pt x="1742793" y="1240872"/>
                  </a:lnTo>
                  <a:lnTo>
                    <a:pt x="1836746" y="1482647"/>
                  </a:lnTo>
                  <a:lnTo>
                    <a:pt x="1786128" y="1589174"/>
                  </a:lnTo>
                  <a:close/>
                  <a:moveTo>
                    <a:pt x="1849856" y="1475739"/>
                  </a:moveTo>
                  <a:lnTo>
                    <a:pt x="1756995" y="1236872"/>
                  </a:lnTo>
                  <a:lnTo>
                    <a:pt x="1959105" y="1280137"/>
                  </a:lnTo>
                  <a:lnTo>
                    <a:pt x="1959105" y="1475739"/>
                  </a:lnTo>
                  <a:lnTo>
                    <a:pt x="1849856" y="1475739"/>
                  </a:lnTo>
                  <a:close/>
                  <a:moveTo>
                    <a:pt x="2071631" y="992552"/>
                  </a:moveTo>
                  <a:lnTo>
                    <a:pt x="2090567" y="1096170"/>
                  </a:lnTo>
                  <a:cubicBezTo>
                    <a:pt x="2090567" y="1096534"/>
                    <a:pt x="2090931" y="1097261"/>
                    <a:pt x="2090931" y="1097624"/>
                  </a:cubicBezTo>
                  <a:lnTo>
                    <a:pt x="2129897" y="1194698"/>
                  </a:lnTo>
                  <a:cubicBezTo>
                    <a:pt x="2130261" y="1195789"/>
                    <a:pt x="2130989" y="1196880"/>
                    <a:pt x="2131718" y="1197607"/>
                  </a:cubicBezTo>
                  <a:lnTo>
                    <a:pt x="2199452" y="1256142"/>
                  </a:lnTo>
                  <a:lnTo>
                    <a:pt x="2160122" y="1303770"/>
                  </a:lnTo>
                  <a:cubicBezTo>
                    <a:pt x="2159030" y="1305224"/>
                    <a:pt x="2158301" y="1307042"/>
                    <a:pt x="2158665" y="1308860"/>
                  </a:cubicBezTo>
                  <a:lnTo>
                    <a:pt x="2163400" y="1381574"/>
                  </a:lnTo>
                  <a:cubicBezTo>
                    <a:pt x="2163400" y="1383028"/>
                    <a:pt x="2164128" y="1384119"/>
                    <a:pt x="2164856" y="1385210"/>
                  </a:cubicBezTo>
                  <a:lnTo>
                    <a:pt x="2200180" y="1433565"/>
                  </a:lnTo>
                  <a:lnTo>
                    <a:pt x="2162307" y="1471376"/>
                  </a:lnTo>
                  <a:lnTo>
                    <a:pt x="2110960" y="1389936"/>
                  </a:lnTo>
                  <a:lnTo>
                    <a:pt x="2158301" y="1267049"/>
                  </a:lnTo>
                  <a:cubicBezTo>
                    <a:pt x="2159030" y="1264867"/>
                    <a:pt x="2159030" y="1262322"/>
                    <a:pt x="2157573" y="1260141"/>
                  </a:cubicBezTo>
                  <a:cubicBezTo>
                    <a:pt x="2156116" y="1257960"/>
                    <a:pt x="2153931" y="1256869"/>
                    <a:pt x="2151382" y="1257233"/>
                  </a:cubicBezTo>
                  <a:lnTo>
                    <a:pt x="1967481" y="1267049"/>
                  </a:lnTo>
                  <a:lnTo>
                    <a:pt x="1754810" y="1221602"/>
                  </a:lnTo>
                  <a:lnTo>
                    <a:pt x="1859324" y="867847"/>
                  </a:lnTo>
                  <a:lnTo>
                    <a:pt x="2071631" y="992552"/>
                  </a:lnTo>
                  <a:close/>
                  <a:moveTo>
                    <a:pt x="2117515" y="844942"/>
                  </a:moveTo>
                  <a:lnTo>
                    <a:pt x="1953642" y="776227"/>
                  </a:lnTo>
                  <a:lnTo>
                    <a:pt x="2057064" y="641705"/>
                  </a:lnTo>
                  <a:lnTo>
                    <a:pt x="2095665" y="713692"/>
                  </a:lnTo>
                  <a:lnTo>
                    <a:pt x="2117515" y="844942"/>
                  </a:lnTo>
                  <a:close/>
                  <a:moveTo>
                    <a:pt x="2199452" y="703876"/>
                  </a:moveTo>
                  <a:lnTo>
                    <a:pt x="2107319" y="703876"/>
                  </a:lnTo>
                  <a:lnTo>
                    <a:pt x="2067261" y="628616"/>
                  </a:lnTo>
                  <a:lnTo>
                    <a:pt x="2117879" y="562810"/>
                  </a:lnTo>
                  <a:lnTo>
                    <a:pt x="2174324" y="632252"/>
                  </a:lnTo>
                  <a:lnTo>
                    <a:pt x="2199452" y="703876"/>
                  </a:lnTo>
                  <a:close/>
                  <a:moveTo>
                    <a:pt x="1754810" y="455919"/>
                  </a:moveTo>
                  <a:lnTo>
                    <a:pt x="1830556" y="304673"/>
                  </a:lnTo>
                  <a:lnTo>
                    <a:pt x="1882267" y="403565"/>
                  </a:lnTo>
                  <a:cubicBezTo>
                    <a:pt x="1882995" y="405019"/>
                    <a:pt x="1884087" y="406110"/>
                    <a:pt x="1885544" y="406837"/>
                  </a:cubicBezTo>
                  <a:lnTo>
                    <a:pt x="2039949" y="479188"/>
                  </a:lnTo>
                  <a:lnTo>
                    <a:pt x="2107683" y="551175"/>
                  </a:lnTo>
                  <a:lnTo>
                    <a:pt x="2058521" y="615164"/>
                  </a:lnTo>
                  <a:lnTo>
                    <a:pt x="1893920" y="453011"/>
                  </a:lnTo>
                  <a:cubicBezTo>
                    <a:pt x="1893920" y="453011"/>
                    <a:pt x="1893556" y="453011"/>
                    <a:pt x="1893556" y="452647"/>
                  </a:cubicBezTo>
                  <a:cubicBezTo>
                    <a:pt x="1893192" y="452284"/>
                    <a:pt x="1892463" y="451920"/>
                    <a:pt x="1892099" y="451557"/>
                  </a:cubicBezTo>
                  <a:cubicBezTo>
                    <a:pt x="1891735" y="451557"/>
                    <a:pt x="1891735" y="451193"/>
                    <a:pt x="1891371" y="451193"/>
                  </a:cubicBezTo>
                  <a:cubicBezTo>
                    <a:pt x="1890642" y="450829"/>
                    <a:pt x="1890278" y="450829"/>
                    <a:pt x="1889550" y="450829"/>
                  </a:cubicBezTo>
                  <a:cubicBezTo>
                    <a:pt x="1889186" y="450829"/>
                    <a:pt x="1889186" y="450829"/>
                    <a:pt x="1888822" y="450829"/>
                  </a:cubicBezTo>
                  <a:cubicBezTo>
                    <a:pt x="1888822" y="450829"/>
                    <a:pt x="1888822" y="450829"/>
                    <a:pt x="1888822" y="450829"/>
                  </a:cubicBezTo>
                  <a:lnTo>
                    <a:pt x="1754810" y="455919"/>
                  </a:lnTo>
                  <a:close/>
                  <a:moveTo>
                    <a:pt x="1887729" y="467917"/>
                  </a:moveTo>
                  <a:lnTo>
                    <a:pt x="2049417" y="626798"/>
                  </a:lnTo>
                  <a:lnTo>
                    <a:pt x="2049417" y="627162"/>
                  </a:lnTo>
                  <a:lnTo>
                    <a:pt x="1936891" y="774045"/>
                  </a:lnTo>
                  <a:lnTo>
                    <a:pt x="1851677" y="849668"/>
                  </a:lnTo>
                  <a:lnTo>
                    <a:pt x="1464937" y="886752"/>
                  </a:lnTo>
                  <a:lnTo>
                    <a:pt x="1630631" y="676244"/>
                  </a:lnTo>
                  <a:lnTo>
                    <a:pt x="1709290" y="580988"/>
                  </a:lnTo>
                  <a:lnTo>
                    <a:pt x="1805793" y="676608"/>
                  </a:lnTo>
                  <a:cubicBezTo>
                    <a:pt x="1807614" y="678426"/>
                    <a:pt x="1809799" y="679153"/>
                    <a:pt x="1812348" y="678426"/>
                  </a:cubicBezTo>
                  <a:cubicBezTo>
                    <a:pt x="1814897" y="678062"/>
                    <a:pt x="1816718" y="676244"/>
                    <a:pt x="1817810" y="674063"/>
                  </a:cubicBezTo>
                  <a:lnTo>
                    <a:pt x="1861510" y="572626"/>
                  </a:lnTo>
                  <a:cubicBezTo>
                    <a:pt x="1862602" y="570081"/>
                    <a:pt x="1862238" y="567173"/>
                    <a:pt x="1860417" y="565355"/>
                  </a:cubicBezTo>
                  <a:lnTo>
                    <a:pt x="1817446" y="511182"/>
                  </a:lnTo>
                  <a:lnTo>
                    <a:pt x="1887729" y="467917"/>
                  </a:lnTo>
                  <a:close/>
                  <a:moveTo>
                    <a:pt x="739527" y="184331"/>
                  </a:moveTo>
                  <a:lnTo>
                    <a:pt x="964943" y="237776"/>
                  </a:lnTo>
                  <a:lnTo>
                    <a:pt x="662689" y="236685"/>
                  </a:lnTo>
                  <a:lnTo>
                    <a:pt x="330938" y="201055"/>
                  </a:lnTo>
                  <a:lnTo>
                    <a:pt x="546522" y="17088"/>
                  </a:lnTo>
                  <a:lnTo>
                    <a:pt x="736250" y="182513"/>
                  </a:lnTo>
                  <a:cubicBezTo>
                    <a:pt x="737342" y="183240"/>
                    <a:pt x="738435" y="183967"/>
                    <a:pt x="739527" y="184331"/>
                  </a:cubicBezTo>
                  <a:close/>
                  <a:moveTo>
                    <a:pt x="250822" y="14543"/>
                  </a:moveTo>
                  <a:lnTo>
                    <a:pt x="526857" y="14543"/>
                  </a:lnTo>
                  <a:lnTo>
                    <a:pt x="316371" y="193784"/>
                  </a:lnTo>
                  <a:lnTo>
                    <a:pt x="250822" y="14543"/>
                  </a:lnTo>
                  <a:close/>
                  <a:moveTo>
                    <a:pt x="128828" y="265771"/>
                  </a:moveTo>
                  <a:lnTo>
                    <a:pt x="303262" y="216689"/>
                  </a:lnTo>
                  <a:lnTo>
                    <a:pt x="251915" y="431560"/>
                  </a:lnTo>
                  <a:lnTo>
                    <a:pt x="70926" y="388295"/>
                  </a:lnTo>
                  <a:lnTo>
                    <a:pt x="128828" y="265771"/>
                  </a:lnTo>
                  <a:close/>
                  <a:moveTo>
                    <a:pt x="52718" y="427197"/>
                  </a:moveTo>
                  <a:lnTo>
                    <a:pt x="64736" y="402111"/>
                  </a:lnTo>
                  <a:lnTo>
                    <a:pt x="246452" y="445739"/>
                  </a:lnTo>
                  <a:lnTo>
                    <a:pt x="112441" y="694059"/>
                  </a:lnTo>
                  <a:lnTo>
                    <a:pt x="14846" y="587896"/>
                  </a:lnTo>
                  <a:lnTo>
                    <a:pt x="52718" y="427197"/>
                  </a:lnTo>
                  <a:close/>
                  <a:moveTo>
                    <a:pt x="426348" y="635888"/>
                  </a:moveTo>
                  <a:lnTo>
                    <a:pt x="265753" y="611528"/>
                  </a:lnTo>
                  <a:cubicBezTo>
                    <a:pt x="264296" y="611165"/>
                    <a:pt x="262476" y="611528"/>
                    <a:pt x="261019" y="612255"/>
                  </a:cubicBezTo>
                  <a:lnTo>
                    <a:pt x="132470" y="686788"/>
                  </a:lnTo>
                  <a:lnTo>
                    <a:pt x="258834" y="452284"/>
                  </a:lnTo>
                  <a:lnTo>
                    <a:pt x="475146" y="675517"/>
                  </a:lnTo>
                  <a:lnTo>
                    <a:pt x="429626" y="637342"/>
                  </a:lnTo>
                  <a:cubicBezTo>
                    <a:pt x="428897" y="636615"/>
                    <a:pt x="427441" y="636251"/>
                    <a:pt x="426348" y="635888"/>
                  </a:cubicBezTo>
                  <a:close/>
                  <a:moveTo>
                    <a:pt x="597504" y="1014366"/>
                  </a:moveTo>
                  <a:lnTo>
                    <a:pt x="588400" y="783862"/>
                  </a:lnTo>
                  <a:lnTo>
                    <a:pt x="1054527" y="899114"/>
                  </a:lnTo>
                  <a:lnTo>
                    <a:pt x="718042" y="1162340"/>
                  </a:lnTo>
                  <a:lnTo>
                    <a:pt x="597504" y="1014366"/>
                  </a:lnTo>
                  <a:close/>
                  <a:moveTo>
                    <a:pt x="715857" y="1186336"/>
                  </a:moveTo>
                  <a:lnTo>
                    <a:pt x="891019" y="1539728"/>
                  </a:lnTo>
                  <a:lnTo>
                    <a:pt x="565822" y="1393936"/>
                  </a:lnTo>
                  <a:lnTo>
                    <a:pt x="572013" y="1385573"/>
                  </a:lnTo>
                  <a:lnTo>
                    <a:pt x="715857" y="1186336"/>
                  </a:lnTo>
                  <a:close/>
                  <a:moveTo>
                    <a:pt x="500637" y="1645891"/>
                  </a:moveTo>
                  <a:lnTo>
                    <a:pt x="500637" y="1480466"/>
                  </a:lnTo>
                  <a:lnTo>
                    <a:pt x="557082" y="1405570"/>
                  </a:lnTo>
                  <a:lnTo>
                    <a:pt x="892839" y="1556452"/>
                  </a:lnTo>
                  <a:lnTo>
                    <a:pt x="592406" y="1797501"/>
                  </a:lnTo>
                  <a:lnTo>
                    <a:pt x="500637" y="1645891"/>
                  </a:lnTo>
                  <a:close/>
                  <a:moveTo>
                    <a:pt x="664874" y="2090903"/>
                  </a:moveTo>
                  <a:cubicBezTo>
                    <a:pt x="664510" y="2090540"/>
                    <a:pt x="664146" y="2090176"/>
                    <a:pt x="663782" y="2089449"/>
                  </a:cubicBezTo>
                  <a:lnTo>
                    <a:pt x="597868" y="2023642"/>
                  </a:lnTo>
                  <a:lnTo>
                    <a:pt x="597868" y="1815316"/>
                  </a:lnTo>
                  <a:lnTo>
                    <a:pt x="925978" y="1815316"/>
                  </a:lnTo>
                  <a:lnTo>
                    <a:pt x="806533" y="2231969"/>
                  </a:lnTo>
                  <a:lnTo>
                    <a:pt x="712579" y="2166890"/>
                  </a:lnTo>
                  <a:lnTo>
                    <a:pt x="664874" y="2090903"/>
                  </a:lnTo>
                  <a:close/>
                  <a:moveTo>
                    <a:pt x="829839" y="2248330"/>
                  </a:moveTo>
                  <a:lnTo>
                    <a:pt x="1010464" y="2219608"/>
                  </a:lnTo>
                  <a:lnTo>
                    <a:pt x="1002088" y="2353766"/>
                  </a:lnTo>
                  <a:lnTo>
                    <a:pt x="837851" y="2253420"/>
                  </a:lnTo>
                  <a:lnTo>
                    <a:pt x="829839" y="2248330"/>
                  </a:lnTo>
                  <a:close/>
                  <a:moveTo>
                    <a:pt x="1016290" y="2363583"/>
                  </a:moveTo>
                  <a:lnTo>
                    <a:pt x="1025030" y="2221789"/>
                  </a:lnTo>
                  <a:lnTo>
                    <a:pt x="1090215" y="2250148"/>
                  </a:lnTo>
                  <a:lnTo>
                    <a:pt x="1145203" y="2432298"/>
                  </a:lnTo>
                  <a:lnTo>
                    <a:pt x="1093857" y="2440660"/>
                  </a:lnTo>
                  <a:lnTo>
                    <a:pt x="1016290" y="2363583"/>
                  </a:lnTo>
                  <a:close/>
                  <a:moveTo>
                    <a:pt x="1159406" y="2430480"/>
                  </a:moveTo>
                  <a:lnTo>
                    <a:pt x="1104781" y="2249421"/>
                  </a:lnTo>
                  <a:lnTo>
                    <a:pt x="1162319" y="2222880"/>
                  </a:lnTo>
                  <a:cubicBezTo>
                    <a:pt x="1163412" y="2222516"/>
                    <a:pt x="1164140" y="2221789"/>
                    <a:pt x="1164868" y="2220699"/>
                  </a:cubicBezTo>
                  <a:lnTo>
                    <a:pt x="1185990" y="2193794"/>
                  </a:lnTo>
                  <a:lnTo>
                    <a:pt x="1185990" y="2366855"/>
                  </a:lnTo>
                  <a:cubicBezTo>
                    <a:pt x="1185990" y="2366855"/>
                    <a:pt x="1185990" y="2366855"/>
                    <a:pt x="1185990" y="2366855"/>
                  </a:cubicBezTo>
                  <a:cubicBezTo>
                    <a:pt x="1185990" y="2367218"/>
                    <a:pt x="1185990" y="2367582"/>
                    <a:pt x="1186354" y="2367945"/>
                  </a:cubicBezTo>
                  <a:cubicBezTo>
                    <a:pt x="1186354" y="2368673"/>
                    <a:pt x="1186718" y="2369400"/>
                    <a:pt x="1187082" y="2370127"/>
                  </a:cubicBezTo>
                  <a:cubicBezTo>
                    <a:pt x="1187082" y="2370127"/>
                    <a:pt x="1187082" y="2370490"/>
                    <a:pt x="1187082" y="2370490"/>
                  </a:cubicBezTo>
                  <a:cubicBezTo>
                    <a:pt x="1187082" y="2370854"/>
                    <a:pt x="1187446" y="2370854"/>
                    <a:pt x="1187446" y="2371218"/>
                  </a:cubicBezTo>
                  <a:cubicBezTo>
                    <a:pt x="1187810" y="2371945"/>
                    <a:pt x="1188175" y="2372308"/>
                    <a:pt x="1188903" y="2372672"/>
                  </a:cubicBezTo>
                  <a:cubicBezTo>
                    <a:pt x="1189267" y="2373036"/>
                    <a:pt x="1189631" y="2373036"/>
                    <a:pt x="1189995" y="2373399"/>
                  </a:cubicBezTo>
                  <a:cubicBezTo>
                    <a:pt x="1190360" y="2373762"/>
                    <a:pt x="1191088" y="2374126"/>
                    <a:pt x="1191816" y="2374126"/>
                  </a:cubicBezTo>
                  <a:cubicBezTo>
                    <a:pt x="1192180" y="2374126"/>
                    <a:pt x="1192180" y="2374490"/>
                    <a:pt x="1192545" y="2374490"/>
                  </a:cubicBezTo>
                  <a:lnTo>
                    <a:pt x="1309440" y="2394486"/>
                  </a:lnTo>
                  <a:lnTo>
                    <a:pt x="1264648" y="2413755"/>
                  </a:lnTo>
                  <a:lnTo>
                    <a:pt x="1159406" y="2430480"/>
                  </a:lnTo>
                  <a:close/>
                  <a:moveTo>
                    <a:pt x="1252995" y="2467564"/>
                  </a:moveTo>
                  <a:cubicBezTo>
                    <a:pt x="1252995" y="2467200"/>
                    <a:pt x="1253360" y="2467200"/>
                    <a:pt x="1253360" y="2466837"/>
                  </a:cubicBezTo>
                  <a:lnTo>
                    <a:pt x="1241342" y="2567547"/>
                  </a:lnTo>
                  <a:lnTo>
                    <a:pt x="1207839" y="2535189"/>
                  </a:lnTo>
                  <a:lnTo>
                    <a:pt x="1252995" y="2467564"/>
                  </a:lnTo>
                  <a:close/>
                  <a:moveTo>
                    <a:pt x="1314174" y="2637352"/>
                  </a:moveTo>
                  <a:lnTo>
                    <a:pt x="1254452" y="2580272"/>
                  </a:lnTo>
                  <a:lnTo>
                    <a:pt x="1273024" y="2425026"/>
                  </a:lnTo>
                  <a:lnTo>
                    <a:pt x="1321822" y="2403939"/>
                  </a:lnTo>
                  <a:lnTo>
                    <a:pt x="1298151" y="2470836"/>
                  </a:lnTo>
                  <a:cubicBezTo>
                    <a:pt x="1297423" y="2473018"/>
                    <a:pt x="1297787" y="2475563"/>
                    <a:pt x="1298880" y="2477381"/>
                  </a:cubicBezTo>
                  <a:lnTo>
                    <a:pt x="1336753" y="2534098"/>
                  </a:lnTo>
                  <a:lnTo>
                    <a:pt x="1341122" y="2602086"/>
                  </a:lnTo>
                  <a:lnTo>
                    <a:pt x="1314174" y="2637352"/>
                  </a:lnTo>
                  <a:close/>
                  <a:moveTo>
                    <a:pt x="1355689" y="2595542"/>
                  </a:moveTo>
                  <a:lnTo>
                    <a:pt x="1352047" y="2538824"/>
                  </a:lnTo>
                  <a:lnTo>
                    <a:pt x="1404487" y="2538824"/>
                  </a:lnTo>
                  <a:lnTo>
                    <a:pt x="1441631" y="2575909"/>
                  </a:lnTo>
                  <a:lnTo>
                    <a:pt x="1355689" y="2595542"/>
                  </a:lnTo>
                  <a:close/>
                  <a:moveTo>
                    <a:pt x="2557423" y="2991835"/>
                  </a:moveTo>
                  <a:lnTo>
                    <a:pt x="2417949" y="2722065"/>
                  </a:lnTo>
                  <a:lnTo>
                    <a:pt x="2557423" y="2755877"/>
                  </a:lnTo>
                  <a:lnTo>
                    <a:pt x="2557423" y="2991835"/>
                  </a:lnTo>
                  <a:close/>
                  <a:moveTo>
                    <a:pt x="2399376" y="3383039"/>
                  </a:moveTo>
                  <a:lnTo>
                    <a:pt x="2285394" y="3297963"/>
                  </a:lnTo>
                  <a:lnTo>
                    <a:pt x="2450723" y="3140536"/>
                  </a:lnTo>
                  <a:lnTo>
                    <a:pt x="2399376" y="3383039"/>
                  </a:lnTo>
                  <a:close/>
                  <a:moveTo>
                    <a:pt x="2103677" y="3746611"/>
                  </a:moveTo>
                  <a:lnTo>
                    <a:pt x="2011908" y="3730250"/>
                  </a:lnTo>
                  <a:lnTo>
                    <a:pt x="1874983" y="3460480"/>
                  </a:lnTo>
                  <a:lnTo>
                    <a:pt x="2216931" y="3626269"/>
                  </a:lnTo>
                  <a:lnTo>
                    <a:pt x="2103677" y="3746611"/>
                  </a:lnTo>
                  <a:close/>
                  <a:moveTo>
                    <a:pt x="1940168" y="3902583"/>
                  </a:moveTo>
                  <a:lnTo>
                    <a:pt x="1869885" y="3719707"/>
                  </a:lnTo>
                  <a:lnTo>
                    <a:pt x="2002076" y="3743339"/>
                  </a:lnTo>
                  <a:lnTo>
                    <a:pt x="2037035" y="3812417"/>
                  </a:lnTo>
                  <a:lnTo>
                    <a:pt x="1940168" y="3902583"/>
                  </a:lnTo>
                  <a:close/>
                  <a:moveTo>
                    <a:pt x="1682342" y="4204712"/>
                  </a:moveTo>
                  <a:lnTo>
                    <a:pt x="1875712" y="4093095"/>
                  </a:lnTo>
                  <a:lnTo>
                    <a:pt x="1862966" y="4268701"/>
                  </a:lnTo>
                  <a:lnTo>
                    <a:pt x="1682342" y="4204712"/>
                  </a:lnTo>
                  <a:close/>
                  <a:moveTo>
                    <a:pt x="1832377" y="4358503"/>
                  </a:moveTo>
                  <a:lnTo>
                    <a:pt x="1694359" y="4224708"/>
                  </a:lnTo>
                  <a:lnTo>
                    <a:pt x="1860053" y="4283607"/>
                  </a:lnTo>
                  <a:lnTo>
                    <a:pt x="1832377" y="4358503"/>
                  </a:lnTo>
                  <a:close/>
                  <a:moveTo>
                    <a:pt x="1678700" y="4049467"/>
                  </a:moveTo>
                  <a:lnTo>
                    <a:pt x="1863330" y="4083642"/>
                  </a:lnTo>
                  <a:lnTo>
                    <a:pt x="1673238" y="4193441"/>
                  </a:lnTo>
                  <a:lnTo>
                    <a:pt x="1678700" y="4049467"/>
                  </a:lnTo>
                  <a:close/>
                  <a:moveTo>
                    <a:pt x="1679064" y="4034560"/>
                  </a:moveTo>
                  <a:lnTo>
                    <a:pt x="1685983" y="3856410"/>
                  </a:lnTo>
                  <a:lnTo>
                    <a:pt x="1865151" y="4069099"/>
                  </a:lnTo>
                  <a:lnTo>
                    <a:pt x="1679064" y="4034560"/>
                  </a:lnTo>
                  <a:close/>
                  <a:moveTo>
                    <a:pt x="1374261" y="2974747"/>
                  </a:moveTo>
                  <a:lnTo>
                    <a:pt x="1547966" y="2957659"/>
                  </a:lnTo>
                  <a:lnTo>
                    <a:pt x="1460568" y="3168531"/>
                  </a:lnTo>
                  <a:lnTo>
                    <a:pt x="1374261" y="2974747"/>
                  </a:lnTo>
                  <a:close/>
                  <a:moveTo>
                    <a:pt x="1433984" y="2730790"/>
                  </a:moveTo>
                  <a:lnTo>
                    <a:pt x="1547602" y="2942753"/>
                  </a:lnTo>
                  <a:lnTo>
                    <a:pt x="1373169" y="2960204"/>
                  </a:lnTo>
                  <a:lnTo>
                    <a:pt x="1433984" y="2730790"/>
                  </a:lnTo>
                  <a:close/>
                  <a:moveTo>
                    <a:pt x="1975856" y="2634080"/>
                  </a:moveTo>
                  <a:lnTo>
                    <a:pt x="1848400" y="2622809"/>
                  </a:lnTo>
                  <a:lnTo>
                    <a:pt x="1903388" y="2563911"/>
                  </a:lnTo>
                  <a:lnTo>
                    <a:pt x="1975856" y="2634080"/>
                  </a:lnTo>
                  <a:close/>
                  <a:moveTo>
                    <a:pt x="2381532" y="2715157"/>
                  </a:moveTo>
                  <a:lnTo>
                    <a:pt x="2124434" y="2854405"/>
                  </a:lnTo>
                  <a:lnTo>
                    <a:pt x="2213654" y="2690070"/>
                  </a:lnTo>
                  <a:lnTo>
                    <a:pt x="2381532" y="2715157"/>
                  </a:lnTo>
                  <a:close/>
                  <a:moveTo>
                    <a:pt x="2275197" y="3287419"/>
                  </a:moveTo>
                  <a:lnTo>
                    <a:pt x="2163764" y="3120540"/>
                  </a:lnTo>
                  <a:lnTo>
                    <a:pt x="2444532" y="3125993"/>
                  </a:lnTo>
                  <a:lnTo>
                    <a:pt x="2275197" y="3287419"/>
                  </a:lnTo>
                  <a:close/>
                  <a:moveTo>
                    <a:pt x="2102220" y="2890762"/>
                  </a:moveTo>
                  <a:lnTo>
                    <a:pt x="2141914" y="3108178"/>
                  </a:lnTo>
                  <a:lnTo>
                    <a:pt x="1878261" y="3204161"/>
                  </a:lnTo>
                  <a:lnTo>
                    <a:pt x="2102220" y="2890762"/>
                  </a:lnTo>
                  <a:close/>
                  <a:moveTo>
                    <a:pt x="1858960" y="3205979"/>
                  </a:moveTo>
                  <a:lnTo>
                    <a:pt x="1755903" y="3043099"/>
                  </a:lnTo>
                  <a:lnTo>
                    <a:pt x="2084376" y="2890762"/>
                  </a:lnTo>
                  <a:lnTo>
                    <a:pt x="1858960" y="3205979"/>
                  </a:lnTo>
                  <a:close/>
                  <a:moveTo>
                    <a:pt x="2114602" y="2876583"/>
                  </a:moveTo>
                  <a:lnTo>
                    <a:pt x="2383353" y="2731154"/>
                  </a:lnTo>
                  <a:lnTo>
                    <a:pt x="2154296" y="3093635"/>
                  </a:lnTo>
                  <a:lnTo>
                    <a:pt x="2114602" y="2876583"/>
                  </a:lnTo>
                  <a:close/>
                  <a:moveTo>
                    <a:pt x="2070174" y="2881309"/>
                  </a:moveTo>
                  <a:lnTo>
                    <a:pt x="1763914" y="3023466"/>
                  </a:lnTo>
                  <a:lnTo>
                    <a:pt x="1844394" y="2890762"/>
                  </a:lnTo>
                  <a:lnTo>
                    <a:pt x="2070174" y="2881309"/>
                  </a:lnTo>
                  <a:close/>
                  <a:moveTo>
                    <a:pt x="1854955" y="2875492"/>
                  </a:moveTo>
                  <a:lnTo>
                    <a:pt x="2011180" y="2660985"/>
                  </a:lnTo>
                  <a:lnTo>
                    <a:pt x="2095665" y="2865676"/>
                  </a:lnTo>
                  <a:lnTo>
                    <a:pt x="1854955" y="2875492"/>
                  </a:lnTo>
                  <a:close/>
                  <a:moveTo>
                    <a:pt x="1832377" y="2862404"/>
                  </a:moveTo>
                  <a:lnTo>
                    <a:pt x="1627353" y="2613357"/>
                  </a:lnTo>
                  <a:lnTo>
                    <a:pt x="1825822" y="2635171"/>
                  </a:lnTo>
                  <a:lnTo>
                    <a:pt x="1832377" y="2862404"/>
                  </a:lnTo>
                  <a:close/>
                  <a:moveTo>
                    <a:pt x="1615336" y="2621719"/>
                  </a:moveTo>
                  <a:lnTo>
                    <a:pt x="1827278" y="2879128"/>
                  </a:lnTo>
                  <a:lnTo>
                    <a:pt x="1568359" y="2939481"/>
                  </a:lnTo>
                  <a:lnTo>
                    <a:pt x="1615336" y="2621719"/>
                  </a:lnTo>
                  <a:close/>
                  <a:moveTo>
                    <a:pt x="1563261" y="2959114"/>
                  </a:moveTo>
                  <a:lnTo>
                    <a:pt x="1729319" y="3040190"/>
                  </a:lnTo>
                  <a:lnTo>
                    <a:pt x="1475498" y="3171076"/>
                  </a:lnTo>
                  <a:lnTo>
                    <a:pt x="1563261" y="2959114"/>
                  </a:lnTo>
                  <a:close/>
                  <a:moveTo>
                    <a:pt x="1580741" y="2951479"/>
                  </a:moveTo>
                  <a:lnTo>
                    <a:pt x="1824729" y="2894398"/>
                  </a:lnTo>
                  <a:lnTo>
                    <a:pt x="1742429" y="3030374"/>
                  </a:lnTo>
                  <a:lnTo>
                    <a:pt x="1580741" y="2951479"/>
                  </a:lnTo>
                  <a:close/>
                  <a:moveTo>
                    <a:pt x="1746799" y="3056187"/>
                  </a:moveTo>
                  <a:lnTo>
                    <a:pt x="1847671" y="3215796"/>
                  </a:lnTo>
                  <a:lnTo>
                    <a:pt x="1653573" y="3286329"/>
                  </a:lnTo>
                  <a:lnTo>
                    <a:pt x="1746799" y="3056187"/>
                  </a:lnTo>
                  <a:close/>
                  <a:moveTo>
                    <a:pt x="1851313" y="3229611"/>
                  </a:moveTo>
                  <a:lnTo>
                    <a:pt x="1851313" y="3430667"/>
                  </a:lnTo>
                  <a:lnTo>
                    <a:pt x="1656851" y="3300508"/>
                  </a:lnTo>
                  <a:lnTo>
                    <a:pt x="1851313" y="3229611"/>
                  </a:lnTo>
                  <a:close/>
                  <a:moveTo>
                    <a:pt x="1865879" y="3232520"/>
                  </a:moveTo>
                  <a:lnTo>
                    <a:pt x="2207463" y="3450663"/>
                  </a:lnTo>
                  <a:lnTo>
                    <a:pt x="1865879" y="3437575"/>
                  </a:lnTo>
                  <a:lnTo>
                    <a:pt x="1865879" y="3232520"/>
                  </a:lnTo>
                  <a:close/>
                  <a:moveTo>
                    <a:pt x="1874983" y="3220886"/>
                  </a:moveTo>
                  <a:lnTo>
                    <a:pt x="2144827" y="3122358"/>
                  </a:lnTo>
                  <a:lnTo>
                    <a:pt x="2222394" y="3442665"/>
                  </a:lnTo>
                  <a:lnTo>
                    <a:pt x="1874983" y="3220886"/>
                  </a:lnTo>
                  <a:close/>
                  <a:moveTo>
                    <a:pt x="2163035" y="3105997"/>
                  </a:moveTo>
                  <a:lnTo>
                    <a:pt x="2399740" y="2731881"/>
                  </a:lnTo>
                  <a:lnTo>
                    <a:pt x="2454001" y="3111450"/>
                  </a:lnTo>
                  <a:lnTo>
                    <a:pt x="2163035" y="3105997"/>
                  </a:lnTo>
                  <a:close/>
                  <a:moveTo>
                    <a:pt x="2107319" y="2855859"/>
                  </a:moveTo>
                  <a:lnTo>
                    <a:pt x="2024654" y="2655895"/>
                  </a:lnTo>
                  <a:lnTo>
                    <a:pt x="2198359" y="2687525"/>
                  </a:lnTo>
                  <a:lnTo>
                    <a:pt x="2107319" y="2855859"/>
                  </a:lnTo>
                  <a:close/>
                  <a:moveTo>
                    <a:pt x="1846943" y="2862040"/>
                  </a:moveTo>
                  <a:lnTo>
                    <a:pt x="1840388" y="2636625"/>
                  </a:lnTo>
                  <a:lnTo>
                    <a:pt x="1994793" y="2650441"/>
                  </a:lnTo>
                  <a:lnTo>
                    <a:pt x="1999891" y="2651532"/>
                  </a:lnTo>
                  <a:lnTo>
                    <a:pt x="1846943" y="2862040"/>
                  </a:lnTo>
                  <a:close/>
                  <a:moveTo>
                    <a:pt x="1625533" y="2598814"/>
                  </a:moveTo>
                  <a:lnTo>
                    <a:pt x="1726406" y="2489742"/>
                  </a:lnTo>
                  <a:lnTo>
                    <a:pt x="1817810" y="2619537"/>
                  </a:lnTo>
                  <a:lnTo>
                    <a:pt x="1625533" y="2598814"/>
                  </a:lnTo>
                  <a:close/>
                  <a:moveTo>
                    <a:pt x="1612423" y="2591542"/>
                  </a:moveTo>
                  <a:lnTo>
                    <a:pt x="1564354" y="2485379"/>
                  </a:lnTo>
                  <a:lnTo>
                    <a:pt x="1715845" y="2479925"/>
                  </a:lnTo>
                  <a:lnTo>
                    <a:pt x="1612423" y="2591542"/>
                  </a:lnTo>
                  <a:close/>
                  <a:moveTo>
                    <a:pt x="1555249" y="2926392"/>
                  </a:moveTo>
                  <a:lnTo>
                    <a:pt x="1441267" y="2714066"/>
                  </a:lnTo>
                  <a:lnTo>
                    <a:pt x="1600770" y="2618810"/>
                  </a:lnTo>
                  <a:lnTo>
                    <a:pt x="1555249" y="2926392"/>
                  </a:lnTo>
                  <a:close/>
                  <a:moveTo>
                    <a:pt x="1731140" y="3055460"/>
                  </a:moveTo>
                  <a:lnTo>
                    <a:pt x="1637186" y="3287783"/>
                  </a:lnTo>
                  <a:lnTo>
                    <a:pt x="1475498" y="3187437"/>
                  </a:lnTo>
                  <a:lnTo>
                    <a:pt x="1731140" y="3055460"/>
                  </a:lnTo>
                  <a:close/>
                  <a:moveTo>
                    <a:pt x="1652845" y="3534648"/>
                  </a:moveTo>
                  <a:lnTo>
                    <a:pt x="1648475" y="3312506"/>
                  </a:lnTo>
                  <a:lnTo>
                    <a:pt x="1844030" y="3443392"/>
                  </a:lnTo>
                  <a:lnTo>
                    <a:pt x="1652845" y="3534648"/>
                  </a:lnTo>
                  <a:close/>
                  <a:moveTo>
                    <a:pt x="1851313" y="3455753"/>
                  </a:moveTo>
                  <a:lnTo>
                    <a:pt x="1851313" y="3695347"/>
                  </a:lnTo>
                  <a:lnTo>
                    <a:pt x="1659400" y="3547737"/>
                  </a:lnTo>
                  <a:lnTo>
                    <a:pt x="1851313" y="3455753"/>
                  </a:lnTo>
                  <a:close/>
                  <a:moveTo>
                    <a:pt x="1925238" y="3904038"/>
                  </a:moveTo>
                  <a:lnTo>
                    <a:pt x="1695816" y="3834959"/>
                  </a:lnTo>
                  <a:lnTo>
                    <a:pt x="1854955" y="3721525"/>
                  </a:lnTo>
                  <a:lnTo>
                    <a:pt x="1925238" y="3904038"/>
                  </a:lnTo>
                  <a:close/>
                  <a:moveTo>
                    <a:pt x="1865879" y="3704073"/>
                  </a:moveTo>
                  <a:lnTo>
                    <a:pt x="1865879" y="3475023"/>
                  </a:lnTo>
                  <a:lnTo>
                    <a:pt x="1994064" y="3726978"/>
                  </a:lnTo>
                  <a:lnTo>
                    <a:pt x="1865879" y="3704073"/>
                  </a:lnTo>
                  <a:close/>
                  <a:moveTo>
                    <a:pt x="1893192" y="3452845"/>
                  </a:moveTo>
                  <a:lnTo>
                    <a:pt x="2226400" y="3465933"/>
                  </a:lnTo>
                  <a:lnTo>
                    <a:pt x="2222030" y="3612453"/>
                  </a:lnTo>
                  <a:lnTo>
                    <a:pt x="1893192" y="3452845"/>
                  </a:lnTo>
                  <a:close/>
                  <a:moveTo>
                    <a:pt x="2239145" y="3449209"/>
                  </a:moveTo>
                  <a:lnTo>
                    <a:pt x="2167041" y="3151080"/>
                  </a:lnTo>
                  <a:lnTo>
                    <a:pt x="2268278" y="3302689"/>
                  </a:lnTo>
                  <a:cubicBezTo>
                    <a:pt x="2268278" y="3303053"/>
                    <a:pt x="2268642" y="3303053"/>
                    <a:pt x="2268642" y="3303053"/>
                  </a:cubicBezTo>
                  <a:cubicBezTo>
                    <a:pt x="2268642" y="3303053"/>
                    <a:pt x="2268642" y="3303416"/>
                    <a:pt x="2269006" y="3303416"/>
                  </a:cubicBezTo>
                  <a:cubicBezTo>
                    <a:pt x="2269006" y="3303416"/>
                    <a:pt x="2269371" y="3303416"/>
                    <a:pt x="2269371" y="3303780"/>
                  </a:cubicBezTo>
                  <a:cubicBezTo>
                    <a:pt x="2269371" y="3303780"/>
                    <a:pt x="2269735" y="3304144"/>
                    <a:pt x="2269735" y="3304144"/>
                  </a:cubicBezTo>
                  <a:lnTo>
                    <a:pt x="2389180" y="3393219"/>
                  </a:lnTo>
                  <a:lnTo>
                    <a:pt x="2239145" y="3449209"/>
                  </a:lnTo>
                  <a:close/>
                  <a:moveTo>
                    <a:pt x="2467839" y="3103815"/>
                  </a:moveTo>
                  <a:lnTo>
                    <a:pt x="2417584" y="2752968"/>
                  </a:lnTo>
                  <a:lnTo>
                    <a:pt x="2555602" y="3020557"/>
                  </a:lnTo>
                  <a:lnTo>
                    <a:pt x="2467839" y="3103815"/>
                  </a:lnTo>
                  <a:close/>
                  <a:moveTo>
                    <a:pt x="1893192" y="2553731"/>
                  </a:moveTo>
                  <a:lnTo>
                    <a:pt x="1833833" y="2617356"/>
                  </a:lnTo>
                  <a:lnTo>
                    <a:pt x="1736602" y="2478835"/>
                  </a:lnTo>
                  <a:lnTo>
                    <a:pt x="1813076" y="2475926"/>
                  </a:lnTo>
                  <a:lnTo>
                    <a:pt x="1893192" y="2553731"/>
                  </a:lnTo>
                  <a:close/>
                  <a:moveTo>
                    <a:pt x="1462752" y="2583544"/>
                  </a:moveTo>
                  <a:lnTo>
                    <a:pt x="1550880" y="2490833"/>
                  </a:lnTo>
                  <a:lnTo>
                    <a:pt x="1600770" y="2601359"/>
                  </a:lnTo>
                  <a:lnTo>
                    <a:pt x="1441631" y="2696615"/>
                  </a:lnTo>
                  <a:lnTo>
                    <a:pt x="1462752" y="2583544"/>
                  </a:lnTo>
                  <a:close/>
                  <a:moveTo>
                    <a:pt x="1654666" y="3562643"/>
                  </a:moveTo>
                  <a:lnTo>
                    <a:pt x="1846215" y="3709890"/>
                  </a:lnTo>
                  <a:lnTo>
                    <a:pt x="1685255" y="3824415"/>
                  </a:lnTo>
                  <a:lnTo>
                    <a:pt x="1654666" y="3562643"/>
                  </a:lnTo>
                  <a:close/>
                  <a:moveTo>
                    <a:pt x="2010816" y="4405767"/>
                  </a:moveTo>
                  <a:lnTo>
                    <a:pt x="1845122" y="4366501"/>
                  </a:lnTo>
                  <a:lnTo>
                    <a:pt x="1872798" y="4291606"/>
                  </a:lnTo>
                  <a:lnTo>
                    <a:pt x="2010816" y="4405767"/>
                  </a:lnTo>
                  <a:close/>
                  <a:moveTo>
                    <a:pt x="1933613" y="4158174"/>
                  </a:moveTo>
                  <a:lnTo>
                    <a:pt x="1878989" y="4249068"/>
                  </a:lnTo>
                  <a:lnTo>
                    <a:pt x="1889914" y="4100003"/>
                  </a:lnTo>
                  <a:lnTo>
                    <a:pt x="1933613" y="4158174"/>
                  </a:lnTo>
                  <a:close/>
                  <a:moveTo>
                    <a:pt x="1881174" y="4065464"/>
                  </a:moveTo>
                  <a:lnTo>
                    <a:pt x="1701278" y="3851683"/>
                  </a:lnTo>
                  <a:lnTo>
                    <a:pt x="1928515" y="3920035"/>
                  </a:lnTo>
                  <a:lnTo>
                    <a:pt x="1881174" y="4065464"/>
                  </a:lnTo>
                  <a:close/>
                  <a:moveTo>
                    <a:pt x="2073452" y="3778605"/>
                  </a:moveTo>
                  <a:lnTo>
                    <a:pt x="2048324" y="3801874"/>
                  </a:lnTo>
                  <a:lnTo>
                    <a:pt x="2019920" y="3746247"/>
                  </a:lnTo>
                  <a:lnTo>
                    <a:pt x="2091660" y="3758972"/>
                  </a:lnTo>
                  <a:lnTo>
                    <a:pt x="2073452" y="3778605"/>
                  </a:lnTo>
                  <a:close/>
                </a:path>
              </a:pathLst>
            </a:custGeom>
            <a:grpFill/>
            <a:ln w="95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dirty="0"/>
            </a:p>
          </p:txBody>
        </p:sp>
        <p:sp>
          <p:nvSpPr>
            <p:cNvPr id="45" name="Freeform 28">
              <a:extLst>
                <a:ext uri="{FF2B5EF4-FFF2-40B4-BE49-F238E27FC236}">
                  <a16:creationId xmlns:a16="http://schemas.microsoft.com/office/drawing/2014/main" id="{24F4C985-331C-E1E3-33E7-61F692D5DEC5}"/>
                </a:ext>
              </a:extLst>
            </p:cNvPr>
            <p:cNvSpPr/>
            <p:nvPr/>
          </p:nvSpPr>
          <p:spPr>
            <a:xfrm>
              <a:off x="4551030" y="3340962"/>
              <a:ext cx="266038" cy="425310"/>
            </a:xfrm>
            <a:custGeom>
              <a:avLst/>
              <a:gdLst>
                <a:gd name="connsiteX0" fmla="*/ 3803 w 95130"/>
                <a:gd name="connsiteY0" fmla="*/ 151860 h 152083"/>
                <a:gd name="connsiteX1" fmla="*/ 7081 w 95130"/>
                <a:gd name="connsiteY1" fmla="*/ 152587 h 152083"/>
                <a:gd name="connsiteX2" fmla="*/ 11815 w 95130"/>
                <a:gd name="connsiteY2" fmla="*/ 150769 h 152083"/>
                <a:gd name="connsiteX3" fmla="*/ 95572 w 95130"/>
                <a:gd name="connsiteY3" fmla="*/ 81690 h 152083"/>
                <a:gd name="connsiteX4" fmla="*/ 98121 w 95130"/>
                <a:gd name="connsiteY4" fmla="*/ 76237 h 152083"/>
                <a:gd name="connsiteX5" fmla="*/ 95572 w 95130"/>
                <a:gd name="connsiteY5" fmla="*/ 70783 h 152083"/>
                <a:gd name="connsiteX6" fmla="*/ 11815 w 95130"/>
                <a:gd name="connsiteY6" fmla="*/ 1704 h 152083"/>
                <a:gd name="connsiteX7" fmla="*/ 4168 w 95130"/>
                <a:gd name="connsiteY7" fmla="*/ 614 h 152083"/>
                <a:gd name="connsiteX8" fmla="*/ 162 w 95130"/>
                <a:gd name="connsiteY8" fmla="*/ 7158 h 152083"/>
                <a:gd name="connsiteX9" fmla="*/ 162 w 95130"/>
                <a:gd name="connsiteY9" fmla="*/ 145679 h 152083"/>
                <a:gd name="connsiteX10" fmla="*/ 3803 w 95130"/>
                <a:gd name="connsiteY10" fmla="*/ 151860 h 152083"/>
                <a:gd name="connsiteX11" fmla="*/ 14000 w 95130"/>
                <a:gd name="connsiteY11" fmla="*/ 22428 h 152083"/>
                <a:gd name="connsiteX12" fmla="*/ 79185 w 95130"/>
                <a:gd name="connsiteY12" fmla="*/ 76237 h 152083"/>
                <a:gd name="connsiteX13" fmla="*/ 14000 w 95130"/>
                <a:gd name="connsiteY13" fmla="*/ 129682 h 152083"/>
                <a:gd name="connsiteX14" fmla="*/ 14000 w 95130"/>
                <a:gd name="connsiteY14" fmla="*/ 22428 h 152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5130" h="152083">
                  <a:moveTo>
                    <a:pt x="3803" y="151860"/>
                  </a:moveTo>
                  <a:cubicBezTo>
                    <a:pt x="4896" y="152223"/>
                    <a:pt x="5988" y="152587"/>
                    <a:pt x="7081" y="152587"/>
                  </a:cubicBezTo>
                  <a:cubicBezTo>
                    <a:pt x="8902" y="152587"/>
                    <a:pt x="10358" y="151860"/>
                    <a:pt x="11815" y="150769"/>
                  </a:cubicBezTo>
                  <a:lnTo>
                    <a:pt x="95572" y="81690"/>
                  </a:lnTo>
                  <a:cubicBezTo>
                    <a:pt x="97393" y="80236"/>
                    <a:pt x="98121" y="78418"/>
                    <a:pt x="98121" y="76237"/>
                  </a:cubicBezTo>
                  <a:cubicBezTo>
                    <a:pt x="98121" y="74055"/>
                    <a:pt x="97029" y="71874"/>
                    <a:pt x="95572" y="70783"/>
                  </a:cubicBezTo>
                  <a:lnTo>
                    <a:pt x="11815" y="1704"/>
                  </a:lnTo>
                  <a:cubicBezTo>
                    <a:pt x="9630" y="-114"/>
                    <a:pt x="6717" y="-477"/>
                    <a:pt x="4168" y="614"/>
                  </a:cubicBezTo>
                  <a:cubicBezTo>
                    <a:pt x="1618" y="1704"/>
                    <a:pt x="162" y="4249"/>
                    <a:pt x="162" y="7158"/>
                  </a:cubicBezTo>
                  <a:lnTo>
                    <a:pt x="162" y="145679"/>
                  </a:lnTo>
                  <a:cubicBezTo>
                    <a:pt x="-566" y="148224"/>
                    <a:pt x="1254" y="150769"/>
                    <a:pt x="3803" y="151860"/>
                  </a:cubicBezTo>
                  <a:close/>
                  <a:moveTo>
                    <a:pt x="14000" y="22428"/>
                  </a:moveTo>
                  <a:lnTo>
                    <a:pt x="79185" y="76237"/>
                  </a:lnTo>
                  <a:lnTo>
                    <a:pt x="14000" y="129682"/>
                  </a:lnTo>
                  <a:lnTo>
                    <a:pt x="14000" y="22428"/>
                  </a:lnTo>
                  <a:close/>
                </a:path>
              </a:pathLst>
            </a:custGeom>
            <a:grpFill/>
            <a:ln w="95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/>
            </a:p>
          </p:txBody>
        </p:sp>
        <p:sp>
          <p:nvSpPr>
            <p:cNvPr id="46" name="Freeform 29">
              <a:extLst>
                <a:ext uri="{FF2B5EF4-FFF2-40B4-BE49-F238E27FC236}">
                  <a16:creationId xmlns:a16="http://schemas.microsoft.com/office/drawing/2014/main" id="{996FBA4B-9190-ADFC-D927-DE1DFB418E6A}"/>
                </a:ext>
              </a:extLst>
            </p:cNvPr>
            <p:cNvSpPr/>
            <p:nvPr/>
          </p:nvSpPr>
          <p:spPr>
            <a:xfrm>
              <a:off x="5213488" y="2830111"/>
              <a:ext cx="3884167" cy="3189833"/>
            </a:xfrm>
            <a:custGeom>
              <a:avLst/>
              <a:gdLst>
                <a:gd name="connsiteX0" fmla="*/ 1123060 w 1388905"/>
                <a:gd name="connsiteY0" fmla="*/ 1026045 h 1140623"/>
                <a:gd name="connsiteX1" fmla="*/ 1206817 w 1388905"/>
                <a:gd name="connsiteY1" fmla="*/ 978780 h 1140623"/>
                <a:gd name="connsiteX2" fmla="*/ 1210458 w 1388905"/>
                <a:gd name="connsiteY2" fmla="*/ 973327 h 1140623"/>
                <a:gd name="connsiteX3" fmla="*/ 1217742 w 1388905"/>
                <a:gd name="connsiteY3" fmla="*/ 900612 h 1140623"/>
                <a:gd name="connsiteX4" fmla="*/ 1211187 w 1388905"/>
                <a:gd name="connsiteY4" fmla="*/ 892614 h 1140623"/>
                <a:gd name="connsiteX5" fmla="*/ 1073170 w 1388905"/>
                <a:gd name="connsiteY5" fmla="*/ 875889 h 1140623"/>
                <a:gd name="connsiteX6" fmla="*/ 1107037 w 1388905"/>
                <a:gd name="connsiteY6" fmla="*/ 823899 h 1140623"/>
                <a:gd name="connsiteX7" fmla="*/ 1108129 w 1388905"/>
                <a:gd name="connsiteY7" fmla="*/ 819899 h 1140623"/>
                <a:gd name="connsiteX8" fmla="*/ 1108129 w 1388905"/>
                <a:gd name="connsiteY8" fmla="*/ 732642 h 1140623"/>
                <a:gd name="connsiteX9" fmla="*/ 1107765 w 1388905"/>
                <a:gd name="connsiteY9" fmla="*/ 730461 h 1140623"/>
                <a:gd name="connsiteX10" fmla="*/ 1086279 w 1388905"/>
                <a:gd name="connsiteY10" fmla="*/ 662473 h 1140623"/>
                <a:gd name="connsiteX11" fmla="*/ 1089557 w 1388905"/>
                <a:gd name="connsiteY11" fmla="*/ 597757 h 1140623"/>
                <a:gd name="connsiteX12" fmla="*/ 1247603 w 1388905"/>
                <a:gd name="connsiteY12" fmla="*/ 472324 h 1140623"/>
                <a:gd name="connsiteX13" fmla="*/ 1249060 w 1388905"/>
                <a:gd name="connsiteY13" fmla="*/ 470870 h 1140623"/>
                <a:gd name="connsiteX14" fmla="*/ 1387805 w 1388905"/>
                <a:gd name="connsiteY14" fmla="*/ 265815 h 1140623"/>
                <a:gd name="connsiteX15" fmla="*/ 1388169 w 1388905"/>
                <a:gd name="connsiteY15" fmla="*/ 258180 h 1140623"/>
                <a:gd name="connsiteX16" fmla="*/ 1381614 w 1388905"/>
                <a:gd name="connsiteY16" fmla="*/ 254181 h 1140623"/>
                <a:gd name="connsiteX17" fmla="*/ 1183146 w 1388905"/>
                <a:gd name="connsiteY17" fmla="*/ 252000 h 1140623"/>
                <a:gd name="connsiteX18" fmla="*/ 1242869 w 1388905"/>
                <a:gd name="connsiteY18" fmla="*/ 219278 h 1140623"/>
                <a:gd name="connsiteX19" fmla="*/ 1246510 w 1388905"/>
                <a:gd name="connsiteY19" fmla="*/ 213461 h 1140623"/>
                <a:gd name="connsiteX20" fmla="*/ 1243597 w 1388905"/>
                <a:gd name="connsiteY20" fmla="*/ 207280 h 1140623"/>
                <a:gd name="connsiteX21" fmla="*/ 1130707 w 1388905"/>
                <a:gd name="connsiteY21" fmla="*/ 127658 h 1140623"/>
                <a:gd name="connsiteX22" fmla="*/ 1126337 w 1388905"/>
                <a:gd name="connsiteY22" fmla="*/ 126204 h 1140623"/>
                <a:gd name="connsiteX23" fmla="*/ 867418 w 1388905"/>
                <a:gd name="connsiteY23" fmla="*/ 126204 h 1140623"/>
                <a:gd name="connsiteX24" fmla="*/ 867054 w 1388905"/>
                <a:gd name="connsiteY24" fmla="*/ 126204 h 1140623"/>
                <a:gd name="connsiteX25" fmla="*/ 865233 w 1388905"/>
                <a:gd name="connsiteY25" fmla="*/ 126567 h 1140623"/>
                <a:gd name="connsiteX26" fmla="*/ 864505 w 1388905"/>
                <a:gd name="connsiteY26" fmla="*/ 126931 h 1140623"/>
                <a:gd name="connsiteX27" fmla="*/ 862684 w 1388905"/>
                <a:gd name="connsiteY27" fmla="*/ 128385 h 1140623"/>
                <a:gd name="connsiteX28" fmla="*/ 862684 w 1388905"/>
                <a:gd name="connsiteY28" fmla="*/ 128385 h 1140623"/>
                <a:gd name="connsiteX29" fmla="*/ 745060 w 1388905"/>
                <a:gd name="connsiteY29" fmla="*/ 247273 h 1140623"/>
                <a:gd name="connsiteX30" fmla="*/ 691528 w 1388905"/>
                <a:gd name="connsiteY30" fmla="*/ 160380 h 1140623"/>
                <a:gd name="connsiteX31" fmla="*/ 685337 w 1388905"/>
                <a:gd name="connsiteY31" fmla="*/ 156744 h 1140623"/>
                <a:gd name="connsiteX32" fmla="*/ 524742 w 1388905"/>
                <a:gd name="connsiteY32" fmla="*/ 156744 h 1140623"/>
                <a:gd name="connsiteX33" fmla="*/ 524742 w 1388905"/>
                <a:gd name="connsiteY33" fmla="*/ 122204 h 1140623"/>
                <a:gd name="connsiteX34" fmla="*/ 521829 w 1388905"/>
                <a:gd name="connsiteY34" fmla="*/ 116387 h 1140623"/>
                <a:gd name="connsiteX35" fmla="*/ 430788 w 1388905"/>
                <a:gd name="connsiteY35" fmla="*/ 49126 h 1140623"/>
                <a:gd name="connsiteX36" fmla="*/ 426783 w 1388905"/>
                <a:gd name="connsiteY36" fmla="*/ 47672 h 1140623"/>
                <a:gd name="connsiteX37" fmla="*/ 275655 w 1388905"/>
                <a:gd name="connsiteY37" fmla="*/ 40401 h 1140623"/>
                <a:gd name="connsiteX38" fmla="*/ 211563 w 1388905"/>
                <a:gd name="connsiteY38" fmla="*/ 1135 h 1140623"/>
                <a:gd name="connsiteX39" fmla="*/ 201731 w 1388905"/>
                <a:gd name="connsiteY39" fmla="*/ 3316 h 1140623"/>
                <a:gd name="connsiteX40" fmla="*/ 121615 w 1388905"/>
                <a:gd name="connsiteY40" fmla="*/ 119659 h 1140623"/>
                <a:gd name="connsiteX41" fmla="*/ 120158 w 1388905"/>
                <a:gd name="connsiteY41" fmla="*/ 123659 h 1140623"/>
                <a:gd name="connsiteX42" fmla="*/ 120158 w 1388905"/>
                <a:gd name="connsiteY42" fmla="*/ 206190 h 1140623"/>
                <a:gd name="connsiteX43" fmla="*/ 5812 w 1388905"/>
                <a:gd name="connsiteY43" fmla="*/ 229458 h 1140623"/>
                <a:gd name="connsiteX44" fmla="*/ 349 w 1388905"/>
                <a:gd name="connsiteY44" fmla="*/ 234185 h 1140623"/>
                <a:gd name="connsiteX45" fmla="*/ 1806 w 1388905"/>
                <a:gd name="connsiteY45" fmla="*/ 241093 h 1140623"/>
                <a:gd name="connsiteX46" fmla="*/ 78280 w 1388905"/>
                <a:gd name="connsiteY46" fmla="*/ 331986 h 1140623"/>
                <a:gd name="connsiteX47" fmla="*/ 83742 w 1388905"/>
                <a:gd name="connsiteY47" fmla="*/ 334531 h 1140623"/>
                <a:gd name="connsiteX48" fmla="*/ 167499 w 1388905"/>
                <a:gd name="connsiteY48" fmla="*/ 334531 h 1140623"/>
                <a:gd name="connsiteX49" fmla="*/ 167499 w 1388905"/>
                <a:gd name="connsiteY49" fmla="*/ 334531 h 1140623"/>
                <a:gd name="connsiteX50" fmla="*/ 168228 w 1388905"/>
                <a:gd name="connsiteY50" fmla="*/ 334531 h 1140623"/>
                <a:gd name="connsiteX51" fmla="*/ 170049 w 1388905"/>
                <a:gd name="connsiteY51" fmla="*/ 334167 h 1140623"/>
                <a:gd name="connsiteX52" fmla="*/ 170049 w 1388905"/>
                <a:gd name="connsiteY52" fmla="*/ 334167 h 1140623"/>
                <a:gd name="connsiteX53" fmla="*/ 170413 w 1388905"/>
                <a:gd name="connsiteY53" fmla="*/ 334167 h 1140623"/>
                <a:gd name="connsiteX54" fmla="*/ 172233 w 1388905"/>
                <a:gd name="connsiteY54" fmla="*/ 333076 h 1140623"/>
                <a:gd name="connsiteX55" fmla="*/ 262910 w 1388905"/>
                <a:gd name="connsiteY55" fmla="*/ 263998 h 1140623"/>
                <a:gd name="connsiteX56" fmla="*/ 403476 w 1388905"/>
                <a:gd name="connsiteY56" fmla="*/ 170560 h 1140623"/>
                <a:gd name="connsiteX57" fmla="*/ 495973 w 1388905"/>
                <a:gd name="connsiteY57" fmla="*/ 170560 h 1140623"/>
                <a:gd name="connsiteX58" fmla="*/ 316806 w 1388905"/>
                <a:gd name="connsiteY58" fmla="*/ 302900 h 1140623"/>
                <a:gd name="connsiteX59" fmla="*/ 313892 w 1388905"/>
                <a:gd name="connsiteY59" fmla="*/ 308353 h 1140623"/>
                <a:gd name="connsiteX60" fmla="*/ 310251 w 1388905"/>
                <a:gd name="connsiteY60" fmla="*/ 398156 h 1140623"/>
                <a:gd name="connsiteX61" fmla="*/ 310615 w 1388905"/>
                <a:gd name="connsiteY61" fmla="*/ 399246 h 1140623"/>
                <a:gd name="connsiteX62" fmla="*/ 310615 w 1388905"/>
                <a:gd name="connsiteY62" fmla="*/ 400701 h 1140623"/>
                <a:gd name="connsiteX63" fmla="*/ 310615 w 1388905"/>
                <a:gd name="connsiteY63" fmla="*/ 400701 h 1140623"/>
                <a:gd name="connsiteX64" fmla="*/ 311343 w 1388905"/>
                <a:gd name="connsiteY64" fmla="*/ 401791 h 1140623"/>
                <a:gd name="connsiteX65" fmla="*/ 312072 w 1388905"/>
                <a:gd name="connsiteY65" fmla="*/ 403246 h 1140623"/>
                <a:gd name="connsiteX66" fmla="*/ 312072 w 1388905"/>
                <a:gd name="connsiteY66" fmla="*/ 403246 h 1140623"/>
                <a:gd name="connsiteX67" fmla="*/ 312800 w 1388905"/>
                <a:gd name="connsiteY67" fmla="*/ 403973 h 1140623"/>
                <a:gd name="connsiteX68" fmla="*/ 314257 w 1388905"/>
                <a:gd name="connsiteY68" fmla="*/ 405064 h 1140623"/>
                <a:gd name="connsiteX69" fmla="*/ 315349 w 1388905"/>
                <a:gd name="connsiteY69" fmla="*/ 405427 h 1140623"/>
                <a:gd name="connsiteX70" fmla="*/ 316806 w 1388905"/>
                <a:gd name="connsiteY70" fmla="*/ 405791 h 1140623"/>
                <a:gd name="connsiteX71" fmla="*/ 317170 w 1388905"/>
                <a:gd name="connsiteY71" fmla="*/ 405791 h 1140623"/>
                <a:gd name="connsiteX72" fmla="*/ 413673 w 1388905"/>
                <a:gd name="connsiteY72" fmla="*/ 405791 h 1140623"/>
                <a:gd name="connsiteX73" fmla="*/ 537124 w 1388905"/>
                <a:gd name="connsiteY73" fmla="*/ 470143 h 1140623"/>
                <a:gd name="connsiteX74" fmla="*/ 586649 w 1388905"/>
                <a:gd name="connsiteY74" fmla="*/ 628660 h 1140623"/>
                <a:gd name="connsiteX75" fmla="*/ 514545 w 1388905"/>
                <a:gd name="connsiteY75" fmla="*/ 822808 h 1140623"/>
                <a:gd name="connsiteX76" fmla="*/ 514545 w 1388905"/>
                <a:gd name="connsiteY76" fmla="*/ 822808 h 1140623"/>
                <a:gd name="connsiteX77" fmla="*/ 514545 w 1388905"/>
                <a:gd name="connsiteY77" fmla="*/ 822808 h 1140623"/>
                <a:gd name="connsiteX78" fmla="*/ 514545 w 1388905"/>
                <a:gd name="connsiteY78" fmla="*/ 823535 h 1140623"/>
                <a:gd name="connsiteX79" fmla="*/ 514181 w 1388905"/>
                <a:gd name="connsiteY79" fmla="*/ 824989 h 1140623"/>
                <a:gd name="connsiteX80" fmla="*/ 510540 w 1388905"/>
                <a:gd name="connsiteY80" fmla="*/ 978053 h 1140623"/>
                <a:gd name="connsiteX81" fmla="*/ 512725 w 1388905"/>
                <a:gd name="connsiteY81" fmla="*/ 983143 h 1140623"/>
                <a:gd name="connsiteX82" fmla="*/ 666037 w 1388905"/>
                <a:gd name="connsiteY82" fmla="*/ 1143479 h 1140623"/>
                <a:gd name="connsiteX83" fmla="*/ 671135 w 1388905"/>
                <a:gd name="connsiteY83" fmla="*/ 1145660 h 1140623"/>
                <a:gd name="connsiteX84" fmla="*/ 673320 w 1388905"/>
                <a:gd name="connsiteY84" fmla="*/ 1145296 h 1140623"/>
                <a:gd name="connsiteX85" fmla="*/ 678418 w 1388905"/>
                <a:gd name="connsiteY85" fmla="*/ 1139843 h 1140623"/>
                <a:gd name="connsiteX86" fmla="*/ 702089 w 1388905"/>
                <a:gd name="connsiteY86" fmla="*/ 1020228 h 1140623"/>
                <a:gd name="connsiteX87" fmla="*/ 813886 w 1388905"/>
                <a:gd name="connsiteY87" fmla="*/ 922427 h 1140623"/>
                <a:gd name="connsiteX88" fmla="*/ 981401 w 1388905"/>
                <a:gd name="connsiteY88" fmla="*/ 808629 h 1140623"/>
                <a:gd name="connsiteX89" fmla="*/ 1013083 w 1388905"/>
                <a:gd name="connsiteY89" fmla="*/ 828625 h 1140623"/>
                <a:gd name="connsiteX90" fmla="*/ 995967 w 1388905"/>
                <a:gd name="connsiteY90" fmla="*/ 899885 h 1140623"/>
                <a:gd name="connsiteX91" fmla="*/ 995967 w 1388905"/>
                <a:gd name="connsiteY91" fmla="*/ 900612 h 1140623"/>
                <a:gd name="connsiteX92" fmla="*/ 995967 w 1388905"/>
                <a:gd name="connsiteY92" fmla="*/ 902430 h 1140623"/>
                <a:gd name="connsiteX93" fmla="*/ 996331 w 1388905"/>
                <a:gd name="connsiteY93" fmla="*/ 903885 h 1140623"/>
                <a:gd name="connsiteX94" fmla="*/ 996331 w 1388905"/>
                <a:gd name="connsiteY94" fmla="*/ 904612 h 1140623"/>
                <a:gd name="connsiteX95" fmla="*/ 997060 w 1388905"/>
                <a:gd name="connsiteY95" fmla="*/ 905702 h 1140623"/>
                <a:gd name="connsiteX96" fmla="*/ 997060 w 1388905"/>
                <a:gd name="connsiteY96" fmla="*/ 906066 h 1140623"/>
                <a:gd name="connsiteX97" fmla="*/ 1022551 w 1388905"/>
                <a:gd name="connsiteY97" fmla="*/ 942423 h 1140623"/>
                <a:gd name="connsiteX98" fmla="*/ 1023643 w 1388905"/>
                <a:gd name="connsiteY98" fmla="*/ 943877 h 1140623"/>
                <a:gd name="connsiteX99" fmla="*/ 1114684 w 1388905"/>
                <a:gd name="connsiteY99" fmla="*/ 1023863 h 1140623"/>
                <a:gd name="connsiteX100" fmla="*/ 1123060 w 1388905"/>
                <a:gd name="connsiteY100" fmla="*/ 1026045 h 1140623"/>
                <a:gd name="connsiteX101" fmla="*/ 810973 w 1388905"/>
                <a:gd name="connsiteY101" fmla="*/ 907884 h 1140623"/>
                <a:gd name="connsiteX102" fmla="*/ 616511 w 1388905"/>
                <a:gd name="connsiteY102" fmla="*/ 647930 h 1140623"/>
                <a:gd name="connsiteX103" fmla="*/ 965742 w 1388905"/>
                <a:gd name="connsiteY103" fmla="*/ 802448 h 1140623"/>
                <a:gd name="connsiteX104" fmla="*/ 810973 w 1388905"/>
                <a:gd name="connsiteY104" fmla="*/ 907884 h 1140623"/>
                <a:gd name="connsiteX105" fmla="*/ 865597 w 1388905"/>
                <a:gd name="connsiteY105" fmla="*/ 145837 h 1140623"/>
                <a:gd name="connsiteX106" fmla="*/ 1058967 w 1388905"/>
                <a:gd name="connsiteY106" fmla="*/ 559945 h 1140623"/>
                <a:gd name="connsiteX107" fmla="*/ 753800 w 1388905"/>
                <a:gd name="connsiteY107" fmla="*/ 258544 h 1140623"/>
                <a:gd name="connsiteX108" fmla="*/ 865597 w 1388905"/>
                <a:gd name="connsiteY108" fmla="*/ 145837 h 1140623"/>
                <a:gd name="connsiteX109" fmla="*/ 882349 w 1388905"/>
                <a:gd name="connsiteY109" fmla="*/ 147654 h 1140623"/>
                <a:gd name="connsiteX110" fmla="*/ 1147459 w 1388905"/>
                <a:gd name="connsiteY110" fmla="*/ 263270 h 1140623"/>
                <a:gd name="connsiteX111" fmla="*/ 1080453 w 1388905"/>
                <a:gd name="connsiteY111" fmla="*/ 571216 h 1140623"/>
                <a:gd name="connsiteX112" fmla="*/ 882349 w 1388905"/>
                <a:gd name="connsiteY112" fmla="*/ 147654 h 1140623"/>
                <a:gd name="connsiteX113" fmla="*/ 746516 w 1388905"/>
                <a:gd name="connsiteY113" fmla="*/ 271633 h 1140623"/>
                <a:gd name="connsiteX114" fmla="*/ 1066615 w 1388905"/>
                <a:gd name="connsiteY114" fmla="*/ 587577 h 1140623"/>
                <a:gd name="connsiteX115" fmla="*/ 605586 w 1388905"/>
                <a:gd name="connsiteY115" fmla="*/ 621753 h 1140623"/>
                <a:gd name="connsiteX116" fmla="*/ 746516 w 1388905"/>
                <a:gd name="connsiteY116" fmla="*/ 271633 h 1140623"/>
                <a:gd name="connsiteX117" fmla="*/ 977395 w 1388905"/>
                <a:gd name="connsiteY117" fmla="*/ 791904 h 1140623"/>
                <a:gd name="connsiteX118" fmla="*/ 623794 w 1388905"/>
                <a:gd name="connsiteY118" fmla="*/ 635205 h 1140623"/>
                <a:gd name="connsiteX119" fmla="*/ 1070620 w 1388905"/>
                <a:gd name="connsiteY119" fmla="*/ 601756 h 1140623"/>
                <a:gd name="connsiteX120" fmla="*/ 977395 w 1388905"/>
                <a:gd name="connsiteY120" fmla="*/ 791904 h 1140623"/>
                <a:gd name="connsiteX121" fmla="*/ 1368141 w 1388905"/>
                <a:gd name="connsiteY121" fmla="*/ 268360 h 1140623"/>
                <a:gd name="connsiteX122" fmla="*/ 1237770 w 1388905"/>
                <a:gd name="connsiteY122" fmla="*/ 461417 h 1140623"/>
                <a:gd name="connsiteX123" fmla="*/ 1094291 w 1388905"/>
                <a:gd name="connsiteY123" fmla="*/ 575579 h 1140623"/>
                <a:gd name="connsiteX124" fmla="*/ 1161661 w 1388905"/>
                <a:gd name="connsiteY124" fmla="*/ 266543 h 1140623"/>
                <a:gd name="connsiteX125" fmla="*/ 1368141 w 1388905"/>
                <a:gd name="connsiteY125" fmla="*/ 268360 h 1140623"/>
                <a:gd name="connsiteX126" fmla="*/ 1225753 w 1388905"/>
                <a:gd name="connsiteY126" fmla="*/ 212007 h 1140623"/>
                <a:gd name="connsiteX127" fmla="*/ 1155106 w 1388905"/>
                <a:gd name="connsiteY127" fmla="*/ 250909 h 1140623"/>
                <a:gd name="connsiteX128" fmla="*/ 902378 w 1388905"/>
                <a:gd name="connsiteY128" fmla="*/ 140747 h 1140623"/>
                <a:gd name="connsiteX129" fmla="*/ 1124152 w 1388905"/>
                <a:gd name="connsiteY129" fmla="*/ 140747 h 1140623"/>
                <a:gd name="connsiteX130" fmla="*/ 1225753 w 1388905"/>
                <a:gd name="connsiteY130" fmla="*/ 212007 h 1140623"/>
                <a:gd name="connsiteX131" fmla="*/ 209742 w 1388905"/>
                <a:gd name="connsiteY131" fmla="*/ 17496 h 1140623"/>
                <a:gd name="connsiteX132" fmla="*/ 265823 w 1388905"/>
                <a:gd name="connsiteY132" fmla="*/ 51671 h 1140623"/>
                <a:gd name="connsiteX133" fmla="*/ 252349 w 1388905"/>
                <a:gd name="connsiteY133" fmla="*/ 248728 h 1140623"/>
                <a:gd name="connsiteX134" fmla="*/ 135089 w 1388905"/>
                <a:gd name="connsiteY134" fmla="*/ 207644 h 1140623"/>
                <a:gd name="connsiteX135" fmla="*/ 135089 w 1388905"/>
                <a:gd name="connsiteY135" fmla="*/ 126567 h 1140623"/>
                <a:gd name="connsiteX136" fmla="*/ 209742 w 1388905"/>
                <a:gd name="connsiteY136" fmla="*/ 17496 h 1140623"/>
                <a:gd name="connsiteX137" fmla="*/ 171141 w 1388905"/>
                <a:gd name="connsiteY137" fmla="*/ 315988 h 1140623"/>
                <a:gd name="connsiteX138" fmla="*/ 139459 w 1388905"/>
                <a:gd name="connsiteY138" fmla="*/ 224368 h 1140623"/>
                <a:gd name="connsiteX139" fmla="*/ 243609 w 1388905"/>
                <a:gd name="connsiteY139" fmla="*/ 261089 h 1140623"/>
                <a:gd name="connsiteX140" fmla="*/ 171141 w 1388905"/>
                <a:gd name="connsiteY140" fmla="*/ 315988 h 1140623"/>
                <a:gd name="connsiteX141" fmla="*/ 20378 w 1388905"/>
                <a:gd name="connsiteY141" fmla="*/ 241456 h 1140623"/>
                <a:gd name="connsiteX142" fmla="*/ 122343 w 1388905"/>
                <a:gd name="connsiteY142" fmla="*/ 220732 h 1140623"/>
                <a:gd name="connsiteX143" fmla="*/ 156939 w 1388905"/>
                <a:gd name="connsiteY143" fmla="*/ 320351 h 1140623"/>
                <a:gd name="connsiteX144" fmla="*/ 86655 w 1388905"/>
                <a:gd name="connsiteY144" fmla="*/ 320351 h 1140623"/>
                <a:gd name="connsiteX145" fmla="*/ 20378 w 1388905"/>
                <a:gd name="connsiteY145" fmla="*/ 241456 h 1140623"/>
                <a:gd name="connsiteX146" fmla="*/ 400927 w 1388905"/>
                <a:gd name="connsiteY146" fmla="*/ 156744 h 1140623"/>
                <a:gd name="connsiteX147" fmla="*/ 396921 w 1388905"/>
                <a:gd name="connsiteY147" fmla="*/ 157835 h 1140623"/>
                <a:gd name="connsiteX148" fmla="*/ 266916 w 1388905"/>
                <a:gd name="connsiteY148" fmla="*/ 244365 h 1140623"/>
                <a:gd name="connsiteX149" fmla="*/ 280025 w 1388905"/>
                <a:gd name="connsiteY149" fmla="*/ 54944 h 1140623"/>
                <a:gd name="connsiteX150" fmla="*/ 423869 w 1388905"/>
                <a:gd name="connsiteY150" fmla="*/ 61851 h 1140623"/>
                <a:gd name="connsiteX151" fmla="*/ 510175 w 1388905"/>
                <a:gd name="connsiteY151" fmla="*/ 125840 h 1140623"/>
                <a:gd name="connsiteX152" fmla="*/ 510175 w 1388905"/>
                <a:gd name="connsiteY152" fmla="*/ 156744 h 1140623"/>
                <a:gd name="connsiteX153" fmla="*/ 400927 w 1388905"/>
                <a:gd name="connsiteY153" fmla="*/ 156744 h 1140623"/>
                <a:gd name="connsiteX154" fmla="*/ 400927 w 1388905"/>
                <a:gd name="connsiteY154" fmla="*/ 156744 h 1140623"/>
                <a:gd name="connsiteX155" fmla="*/ 520008 w 1388905"/>
                <a:gd name="connsiteY155" fmla="*/ 171287 h 1140623"/>
                <a:gd name="connsiteX156" fmla="*/ 681331 w 1388905"/>
                <a:gd name="connsiteY156" fmla="*/ 171287 h 1140623"/>
                <a:gd name="connsiteX157" fmla="*/ 732678 w 1388905"/>
                <a:gd name="connsiteY157" fmla="*/ 254545 h 1140623"/>
                <a:gd name="connsiteX158" fmla="*/ 324817 w 1388905"/>
                <a:gd name="connsiteY158" fmla="*/ 389066 h 1140623"/>
                <a:gd name="connsiteX159" fmla="*/ 327730 w 1388905"/>
                <a:gd name="connsiteY159" fmla="*/ 313080 h 1140623"/>
                <a:gd name="connsiteX160" fmla="*/ 520008 w 1388905"/>
                <a:gd name="connsiteY160" fmla="*/ 171287 h 1140623"/>
                <a:gd name="connsiteX161" fmla="*/ 550233 w 1388905"/>
                <a:gd name="connsiteY161" fmla="*/ 463962 h 1140623"/>
                <a:gd name="connsiteX162" fmla="*/ 546592 w 1388905"/>
                <a:gd name="connsiteY162" fmla="*/ 459599 h 1140623"/>
                <a:gd name="connsiteX163" fmla="*/ 419135 w 1388905"/>
                <a:gd name="connsiteY163" fmla="*/ 392702 h 1140623"/>
                <a:gd name="connsiteX164" fmla="*/ 415858 w 1388905"/>
                <a:gd name="connsiteY164" fmla="*/ 391975 h 1140623"/>
                <a:gd name="connsiteX165" fmla="*/ 362690 w 1388905"/>
                <a:gd name="connsiteY165" fmla="*/ 391975 h 1140623"/>
                <a:gd name="connsiteX166" fmla="*/ 731222 w 1388905"/>
                <a:gd name="connsiteY166" fmla="*/ 270542 h 1140623"/>
                <a:gd name="connsiteX167" fmla="*/ 595025 w 1388905"/>
                <a:gd name="connsiteY167" fmla="*/ 608300 h 1140623"/>
                <a:gd name="connsiteX168" fmla="*/ 550233 w 1388905"/>
                <a:gd name="connsiteY168" fmla="*/ 463962 h 1140623"/>
                <a:gd name="connsiteX169" fmla="*/ 596482 w 1388905"/>
                <a:gd name="connsiteY169" fmla="*/ 645021 h 1140623"/>
                <a:gd name="connsiteX170" fmla="*/ 790216 w 1388905"/>
                <a:gd name="connsiteY170" fmla="*/ 903885 h 1140623"/>
                <a:gd name="connsiteX171" fmla="*/ 530933 w 1388905"/>
                <a:gd name="connsiteY171" fmla="*/ 822081 h 1140623"/>
                <a:gd name="connsiteX172" fmla="*/ 596482 w 1388905"/>
                <a:gd name="connsiteY172" fmla="*/ 645021 h 1140623"/>
                <a:gd name="connsiteX173" fmla="*/ 687158 w 1388905"/>
                <a:gd name="connsiteY173" fmla="*/ 1018410 h 1140623"/>
                <a:gd name="connsiteX174" fmla="*/ 666401 w 1388905"/>
                <a:gd name="connsiteY174" fmla="*/ 1124573 h 1140623"/>
                <a:gd name="connsiteX175" fmla="*/ 525106 w 1388905"/>
                <a:gd name="connsiteY175" fmla="*/ 976599 h 1140623"/>
                <a:gd name="connsiteX176" fmla="*/ 528384 w 1388905"/>
                <a:gd name="connsiteY176" fmla="*/ 836260 h 1140623"/>
                <a:gd name="connsiteX177" fmla="*/ 794222 w 1388905"/>
                <a:gd name="connsiteY177" fmla="*/ 920245 h 1140623"/>
                <a:gd name="connsiteX178" fmla="*/ 687158 w 1388905"/>
                <a:gd name="connsiteY178" fmla="*/ 1018410 h 1140623"/>
                <a:gd name="connsiteX179" fmla="*/ 990141 w 1388905"/>
                <a:gd name="connsiteY179" fmla="*/ 798449 h 1140623"/>
                <a:gd name="connsiteX180" fmla="*/ 1073534 w 1388905"/>
                <a:gd name="connsiteY180" fmla="*/ 628660 h 1140623"/>
                <a:gd name="connsiteX181" fmla="*/ 1071713 w 1388905"/>
                <a:gd name="connsiteY181" fmla="*/ 662473 h 1140623"/>
                <a:gd name="connsiteX182" fmla="*/ 1072077 w 1388905"/>
                <a:gd name="connsiteY182" fmla="*/ 665018 h 1140623"/>
                <a:gd name="connsiteX183" fmla="*/ 1093562 w 1388905"/>
                <a:gd name="connsiteY183" fmla="*/ 733006 h 1140623"/>
                <a:gd name="connsiteX184" fmla="*/ 1093562 w 1388905"/>
                <a:gd name="connsiteY184" fmla="*/ 816991 h 1140623"/>
                <a:gd name="connsiteX185" fmla="*/ 1056054 w 1388905"/>
                <a:gd name="connsiteY185" fmla="*/ 875162 h 1140623"/>
                <a:gd name="connsiteX186" fmla="*/ 1012719 w 1388905"/>
                <a:gd name="connsiteY186" fmla="*/ 891523 h 1140623"/>
                <a:gd name="connsiteX187" fmla="*/ 1027649 w 1388905"/>
                <a:gd name="connsiteY187" fmla="*/ 828262 h 1140623"/>
                <a:gd name="connsiteX188" fmla="*/ 1024372 w 1388905"/>
                <a:gd name="connsiteY188" fmla="*/ 820263 h 1140623"/>
                <a:gd name="connsiteX189" fmla="*/ 990141 w 1388905"/>
                <a:gd name="connsiteY189" fmla="*/ 798449 h 1140623"/>
                <a:gd name="connsiteX190" fmla="*/ 1013811 w 1388905"/>
                <a:gd name="connsiteY190" fmla="*/ 906793 h 1140623"/>
                <a:gd name="connsiteX191" fmla="*/ 1061516 w 1388905"/>
                <a:gd name="connsiteY191" fmla="*/ 888978 h 1140623"/>
                <a:gd name="connsiteX192" fmla="*/ 1202083 w 1388905"/>
                <a:gd name="connsiteY192" fmla="*/ 906066 h 1140623"/>
                <a:gd name="connsiteX193" fmla="*/ 1195892 w 1388905"/>
                <a:gd name="connsiteY193" fmla="*/ 967873 h 1140623"/>
                <a:gd name="connsiteX194" fmla="*/ 1119782 w 1388905"/>
                <a:gd name="connsiteY194" fmla="*/ 1010775 h 1140623"/>
                <a:gd name="connsiteX195" fmla="*/ 1033476 w 1388905"/>
                <a:gd name="connsiteY195" fmla="*/ 934788 h 1140623"/>
                <a:gd name="connsiteX196" fmla="*/ 1013811 w 1388905"/>
                <a:gd name="connsiteY196" fmla="*/ 906793 h 1140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</a:cxnLst>
              <a:rect l="l" t="t" r="r" b="b"/>
              <a:pathLst>
                <a:path w="1388905" h="1140623">
                  <a:moveTo>
                    <a:pt x="1123060" y="1026045"/>
                  </a:moveTo>
                  <a:lnTo>
                    <a:pt x="1206817" y="978780"/>
                  </a:lnTo>
                  <a:cubicBezTo>
                    <a:pt x="1209002" y="977690"/>
                    <a:pt x="1210094" y="975508"/>
                    <a:pt x="1210458" y="973327"/>
                  </a:cubicBezTo>
                  <a:lnTo>
                    <a:pt x="1217742" y="900612"/>
                  </a:lnTo>
                  <a:cubicBezTo>
                    <a:pt x="1218106" y="896613"/>
                    <a:pt x="1215193" y="892977"/>
                    <a:pt x="1211187" y="892614"/>
                  </a:cubicBezTo>
                  <a:lnTo>
                    <a:pt x="1073170" y="875889"/>
                  </a:lnTo>
                  <a:lnTo>
                    <a:pt x="1107037" y="823899"/>
                  </a:lnTo>
                  <a:cubicBezTo>
                    <a:pt x="1107765" y="822808"/>
                    <a:pt x="1108129" y="821354"/>
                    <a:pt x="1108129" y="819899"/>
                  </a:cubicBezTo>
                  <a:lnTo>
                    <a:pt x="1108129" y="732642"/>
                  </a:lnTo>
                  <a:cubicBezTo>
                    <a:pt x="1108129" y="731915"/>
                    <a:pt x="1108129" y="731188"/>
                    <a:pt x="1107765" y="730461"/>
                  </a:cubicBezTo>
                  <a:lnTo>
                    <a:pt x="1086279" y="662473"/>
                  </a:lnTo>
                  <a:lnTo>
                    <a:pt x="1089557" y="597757"/>
                  </a:lnTo>
                  <a:lnTo>
                    <a:pt x="1247603" y="472324"/>
                  </a:lnTo>
                  <a:cubicBezTo>
                    <a:pt x="1248331" y="471961"/>
                    <a:pt x="1248695" y="471234"/>
                    <a:pt x="1249060" y="470870"/>
                  </a:cubicBezTo>
                  <a:lnTo>
                    <a:pt x="1387805" y="265815"/>
                  </a:lnTo>
                  <a:cubicBezTo>
                    <a:pt x="1389262" y="263634"/>
                    <a:pt x="1389626" y="260725"/>
                    <a:pt x="1388169" y="258180"/>
                  </a:cubicBezTo>
                  <a:cubicBezTo>
                    <a:pt x="1386713" y="255635"/>
                    <a:pt x="1384528" y="254181"/>
                    <a:pt x="1381614" y="254181"/>
                  </a:cubicBezTo>
                  <a:lnTo>
                    <a:pt x="1183146" y="252000"/>
                  </a:lnTo>
                  <a:lnTo>
                    <a:pt x="1242869" y="219278"/>
                  </a:lnTo>
                  <a:cubicBezTo>
                    <a:pt x="1245054" y="218187"/>
                    <a:pt x="1246510" y="215642"/>
                    <a:pt x="1246510" y="213461"/>
                  </a:cubicBezTo>
                  <a:cubicBezTo>
                    <a:pt x="1246510" y="210916"/>
                    <a:pt x="1245418" y="208371"/>
                    <a:pt x="1243597" y="207280"/>
                  </a:cubicBezTo>
                  <a:lnTo>
                    <a:pt x="1130707" y="127658"/>
                  </a:lnTo>
                  <a:cubicBezTo>
                    <a:pt x="1129615" y="126931"/>
                    <a:pt x="1128158" y="126204"/>
                    <a:pt x="1126337" y="126204"/>
                  </a:cubicBezTo>
                  <a:lnTo>
                    <a:pt x="867418" y="126204"/>
                  </a:lnTo>
                  <a:cubicBezTo>
                    <a:pt x="867418" y="126204"/>
                    <a:pt x="867054" y="126204"/>
                    <a:pt x="867054" y="126204"/>
                  </a:cubicBezTo>
                  <a:cubicBezTo>
                    <a:pt x="866326" y="126204"/>
                    <a:pt x="865961" y="126204"/>
                    <a:pt x="865233" y="126567"/>
                  </a:cubicBezTo>
                  <a:cubicBezTo>
                    <a:pt x="864869" y="126567"/>
                    <a:pt x="864869" y="126567"/>
                    <a:pt x="864505" y="126931"/>
                  </a:cubicBezTo>
                  <a:cubicBezTo>
                    <a:pt x="863776" y="127294"/>
                    <a:pt x="863048" y="127658"/>
                    <a:pt x="862684" y="128385"/>
                  </a:cubicBezTo>
                  <a:cubicBezTo>
                    <a:pt x="862684" y="128385"/>
                    <a:pt x="862684" y="128385"/>
                    <a:pt x="862684" y="128385"/>
                  </a:cubicBezTo>
                  <a:lnTo>
                    <a:pt x="745060" y="247273"/>
                  </a:lnTo>
                  <a:lnTo>
                    <a:pt x="691528" y="160380"/>
                  </a:lnTo>
                  <a:cubicBezTo>
                    <a:pt x="690071" y="158198"/>
                    <a:pt x="687886" y="156744"/>
                    <a:pt x="685337" y="156744"/>
                  </a:cubicBezTo>
                  <a:lnTo>
                    <a:pt x="524742" y="156744"/>
                  </a:lnTo>
                  <a:lnTo>
                    <a:pt x="524742" y="122204"/>
                  </a:lnTo>
                  <a:cubicBezTo>
                    <a:pt x="524742" y="120023"/>
                    <a:pt x="523649" y="117842"/>
                    <a:pt x="521829" y="116387"/>
                  </a:cubicBezTo>
                  <a:lnTo>
                    <a:pt x="430788" y="49126"/>
                  </a:lnTo>
                  <a:cubicBezTo>
                    <a:pt x="429696" y="48399"/>
                    <a:pt x="428239" y="47672"/>
                    <a:pt x="426783" y="47672"/>
                  </a:cubicBezTo>
                  <a:lnTo>
                    <a:pt x="275655" y="40401"/>
                  </a:lnTo>
                  <a:lnTo>
                    <a:pt x="211563" y="1135"/>
                  </a:lnTo>
                  <a:cubicBezTo>
                    <a:pt x="208286" y="-1047"/>
                    <a:pt x="203916" y="44"/>
                    <a:pt x="201731" y="3316"/>
                  </a:cubicBezTo>
                  <a:lnTo>
                    <a:pt x="121615" y="119659"/>
                  </a:lnTo>
                  <a:cubicBezTo>
                    <a:pt x="120887" y="120750"/>
                    <a:pt x="120158" y="122204"/>
                    <a:pt x="120158" y="123659"/>
                  </a:cubicBezTo>
                  <a:lnTo>
                    <a:pt x="120158" y="206190"/>
                  </a:lnTo>
                  <a:lnTo>
                    <a:pt x="5812" y="229458"/>
                  </a:lnTo>
                  <a:cubicBezTo>
                    <a:pt x="3262" y="229822"/>
                    <a:pt x="1078" y="231640"/>
                    <a:pt x="349" y="234185"/>
                  </a:cubicBezTo>
                  <a:cubicBezTo>
                    <a:pt x="-379" y="236730"/>
                    <a:pt x="-3" y="239275"/>
                    <a:pt x="1806" y="241093"/>
                  </a:cubicBezTo>
                  <a:lnTo>
                    <a:pt x="78280" y="331986"/>
                  </a:lnTo>
                  <a:cubicBezTo>
                    <a:pt x="79736" y="333803"/>
                    <a:pt x="81557" y="334531"/>
                    <a:pt x="83742" y="334531"/>
                  </a:cubicBezTo>
                  <a:lnTo>
                    <a:pt x="167499" y="334531"/>
                  </a:lnTo>
                  <a:cubicBezTo>
                    <a:pt x="167499" y="334531"/>
                    <a:pt x="167499" y="334531"/>
                    <a:pt x="167499" y="334531"/>
                  </a:cubicBezTo>
                  <a:cubicBezTo>
                    <a:pt x="167863" y="334531"/>
                    <a:pt x="167863" y="334531"/>
                    <a:pt x="168228" y="334531"/>
                  </a:cubicBezTo>
                  <a:cubicBezTo>
                    <a:pt x="168956" y="334531"/>
                    <a:pt x="169320" y="334531"/>
                    <a:pt x="170049" y="334167"/>
                  </a:cubicBezTo>
                  <a:cubicBezTo>
                    <a:pt x="170049" y="334167"/>
                    <a:pt x="170049" y="334167"/>
                    <a:pt x="170049" y="334167"/>
                  </a:cubicBezTo>
                  <a:cubicBezTo>
                    <a:pt x="170049" y="334167"/>
                    <a:pt x="170049" y="334167"/>
                    <a:pt x="170413" y="334167"/>
                  </a:cubicBezTo>
                  <a:cubicBezTo>
                    <a:pt x="171141" y="333803"/>
                    <a:pt x="171505" y="333803"/>
                    <a:pt x="172233" y="333076"/>
                  </a:cubicBezTo>
                  <a:lnTo>
                    <a:pt x="262910" y="263998"/>
                  </a:lnTo>
                  <a:lnTo>
                    <a:pt x="403476" y="170560"/>
                  </a:lnTo>
                  <a:lnTo>
                    <a:pt x="495973" y="170560"/>
                  </a:lnTo>
                  <a:lnTo>
                    <a:pt x="316806" y="302900"/>
                  </a:lnTo>
                  <a:cubicBezTo>
                    <a:pt x="314985" y="304354"/>
                    <a:pt x="313892" y="306172"/>
                    <a:pt x="313892" y="308353"/>
                  </a:cubicBezTo>
                  <a:lnTo>
                    <a:pt x="310251" y="398156"/>
                  </a:lnTo>
                  <a:cubicBezTo>
                    <a:pt x="310251" y="398519"/>
                    <a:pt x="310251" y="398883"/>
                    <a:pt x="310615" y="399246"/>
                  </a:cubicBezTo>
                  <a:cubicBezTo>
                    <a:pt x="310615" y="399610"/>
                    <a:pt x="310615" y="400337"/>
                    <a:pt x="310615" y="400701"/>
                  </a:cubicBezTo>
                  <a:cubicBezTo>
                    <a:pt x="310615" y="400701"/>
                    <a:pt x="310615" y="400701"/>
                    <a:pt x="310615" y="400701"/>
                  </a:cubicBezTo>
                  <a:cubicBezTo>
                    <a:pt x="310615" y="401064"/>
                    <a:pt x="310979" y="401428"/>
                    <a:pt x="311343" y="401791"/>
                  </a:cubicBezTo>
                  <a:cubicBezTo>
                    <a:pt x="311707" y="402155"/>
                    <a:pt x="311707" y="402882"/>
                    <a:pt x="312072" y="403246"/>
                  </a:cubicBezTo>
                  <a:cubicBezTo>
                    <a:pt x="312072" y="403246"/>
                    <a:pt x="312072" y="403246"/>
                    <a:pt x="312072" y="403246"/>
                  </a:cubicBezTo>
                  <a:cubicBezTo>
                    <a:pt x="312436" y="403609"/>
                    <a:pt x="312800" y="403609"/>
                    <a:pt x="312800" y="403973"/>
                  </a:cubicBezTo>
                  <a:cubicBezTo>
                    <a:pt x="313164" y="404336"/>
                    <a:pt x="313528" y="404700"/>
                    <a:pt x="314257" y="405064"/>
                  </a:cubicBezTo>
                  <a:cubicBezTo>
                    <a:pt x="314621" y="405064"/>
                    <a:pt x="314985" y="405427"/>
                    <a:pt x="315349" y="405427"/>
                  </a:cubicBezTo>
                  <a:cubicBezTo>
                    <a:pt x="315713" y="405427"/>
                    <a:pt x="316441" y="405791"/>
                    <a:pt x="316806" y="405791"/>
                  </a:cubicBezTo>
                  <a:cubicBezTo>
                    <a:pt x="316806" y="405791"/>
                    <a:pt x="317170" y="405791"/>
                    <a:pt x="317170" y="405791"/>
                  </a:cubicBezTo>
                  <a:lnTo>
                    <a:pt x="413673" y="405791"/>
                  </a:lnTo>
                  <a:lnTo>
                    <a:pt x="537124" y="470143"/>
                  </a:lnTo>
                  <a:lnTo>
                    <a:pt x="586649" y="628660"/>
                  </a:lnTo>
                  <a:lnTo>
                    <a:pt x="514545" y="822808"/>
                  </a:lnTo>
                  <a:cubicBezTo>
                    <a:pt x="514545" y="822808"/>
                    <a:pt x="514545" y="822808"/>
                    <a:pt x="514545" y="822808"/>
                  </a:cubicBezTo>
                  <a:cubicBezTo>
                    <a:pt x="514545" y="822808"/>
                    <a:pt x="514545" y="822808"/>
                    <a:pt x="514545" y="822808"/>
                  </a:cubicBezTo>
                  <a:cubicBezTo>
                    <a:pt x="514545" y="823172"/>
                    <a:pt x="514545" y="823172"/>
                    <a:pt x="514545" y="823535"/>
                  </a:cubicBezTo>
                  <a:cubicBezTo>
                    <a:pt x="514545" y="823899"/>
                    <a:pt x="514181" y="824626"/>
                    <a:pt x="514181" y="824989"/>
                  </a:cubicBezTo>
                  <a:lnTo>
                    <a:pt x="510540" y="978053"/>
                  </a:lnTo>
                  <a:cubicBezTo>
                    <a:pt x="510540" y="979871"/>
                    <a:pt x="511268" y="981689"/>
                    <a:pt x="512725" y="983143"/>
                  </a:cubicBezTo>
                  <a:lnTo>
                    <a:pt x="666037" y="1143479"/>
                  </a:lnTo>
                  <a:cubicBezTo>
                    <a:pt x="667494" y="1144933"/>
                    <a:pt x="669314" y="1145660"/>
                    <a:pt x="671135" y="1145660"/>
                  </a:cubicBezTo>
                  <a:cubicBezTo>
                    <a:pt x="671863" y="1145660"/>
                    <a:pt x="672592" y="1145660"/>
                    <a:pt x="673320" y="1145296"/>
                  </a:cubicBezTo>
                  <a:cubicBezTo>
                    <a:pt x="675869" y="1144569"/>
                    <a:pt x="678054" y="1142388"/>
                    <a:pt x="678418" y="1139843"/>
                  </a:cubicBezTo>
                  <a:cubicBezTo>
                    <a:pt x="679146" y="1135480"/>
                    <a:pt x="699540" y="1034407"/>
                    <a:pt x="702089" y="1020228"/>
                  </a:cubicBezTo>
                  <a:cubicBezTo>
                    <a:pt x="707551" y="1011138"/>
                    <a:pt x="763268" y="963510"/>
                    <a:pt x="813886" y="922427"/>
                  </a:cubicBezTo>
                  <a:lnTo>
                    <a:pt x="981401" y="808629"/>
                  </a:lnTo>
                  <a:lnTo>
                    <a:pt x="1013083" y="828625"/>
                  </a:lnTo>
                  <a:lnTo>
                    <a:pt x="995967" y="899885"/>
                  </a:lnTo>
                  <a:cubicBezTo>
                    <a:pt x="995967" y="900249"/>
                    <a:pt x="995967" y="900249"/>
                    <a:pt x="995967" y="900612"/>
                  </a:cubicBezTo>
                  <a:cubicBezTo>
                    <a:pt x="995967" y="901339"/>
                    <a:pt x="995967" y="901703"/>
                    <a:pt x="995967" y="902430"/>
                  </a:cubicBezTo>
                  <a:cubicBezTo>
                    <a:pt x="995967" y="902794"/>
                    <a:pt x="995967" y="903157"/>
                    <a:pt x="996331" y="903885"/>
                  </a:cubicBezTo>
                  <a:cubicBezTo>
                    <a:pt x="996331" y="904248"/>
                    <a:pt x="996331" y="904248"/>
                    <a:pt x="996331" y="904612"/>
                  </a:cubicBezTo>
                  <a:cubicBezTo>
                    <a:pt x="996331" y="904975"/>
                    <a:pt x="996696" y="905339"/>
                    <a:pt x="997060" y="905702"/>
                  </a:cubicBezTo>
                  <a:cubicBezTo>
                    <a:pt x="997060" y="905702"/>
                    <a:pt x="997060" y="906066"/>
                    <a:pt x="997060" y="906066"/>
                  </a:cubicBezTo>
                  <a:lnTo>
                    <a:pt x="1022551" y="942423"/>
                  </a:lnTo>
                  <a:cubicBezTo>
                    <a:pt x="1022915" y="942787"/>
                    <a:pt x="1023279" y="943514"/>
                    <a:pt x="1023643" y="943877"/>
                  </a:cubicBezTo>
                  <a:lnTo>
                    <a:pt x="1114684" y="1023863"/>
                  </a:lnTo>
                  <a:cubicBezTo>
                    <a:pt x="1116869" y="1027135"/>
                    <a:pt x="1120146" y="1027499"/>
                    <a:pt x="1123060" y="1026045"/>
                  </a:cubicBezTo>
                  <a:close/>
                  <a:moveTo>
                    <a:pt x="810973" y="907884"/>
                  </a:moveTo>
                  <a:lnTo>
                    <a:pt x="616511" y="647930"/>
                  </a:lnTo>
                  <a:lnTo>
                    <a:pt x="965742" y="802448"/>
                  </a:lnTo>
                  <a:lnTo>
                    <a:pt x="810973" y="907884"/>
                  </a:lnTo>
                  <a:close/>
                  <a:moveTo>
                    <a:pt x="865597" y="145837"/>
                  </a:moveTo>
                  <a:lnTo>
                    <a:pt x="1058967" y="559945"/>
                  </a:lnTo>
                  <a:lnTo>
                    <a:pt x="753800" y="258544"/>
                  </a:lnTo>
                  <a:lnTo>
                    <a:pt x="865597" y="145837"/>
                  </a:lnTo>
                  <a:close/>
                  <a:moveTo>
                    <a:pt x="882349" y="147654"/>
                  </a:moveTo>
                  <a:lnTo>
                    <a:pt x="1147459" y="263270"/>
                  </a:lnTo>
                  <a:lnTo>
                    <a:pt x="1080453" y="571216"/>
                  </a:lnTo>
                  <a:lnTo>
                    <a:pt x="882349" y="147654"/>
                  </a:lnTo>
                  <a:close/>
                  <a:moveTo>
                    <a:pt x="746516" y="271633"/>
                  </a:moveTo>
                  <a:lnTo>
                    <a:pt x="1066615" y="587577"/>
                  </a:lnTo>
                  <a:lnTo>
                    <a:pt x="605586" y="621753"/>
                  </a:lnTo>
                  <a:lnTo>
                    <a:pt x="746516" y="271633"/>
                  </a:lnTo>
                  <a:close/>
                  <a:moveTo>
                    <a:pt x="977395" y="791904"/>
                  </a:moveTo>
                  <a:lnTo>
                    <a:pt x="623794" y="635205"/>
                  </a:lnTo>
                  <a:lnTo>
                    <a:pt x="1070620" y="601756"/>
                  </a:lnTo>
                  <a:lnTo>
                    <a:pt x="977395" y="791904"/>
                  </a:lnTo>
                  <a:close/>
                  <a:moveTo>
                    <a:pt x="1368141" y="268360"/>
                  </a:moveTo>
                  <a:lnTo>
                    <a:pt x="1237770" y="461417"/>
                  </a:lnTo>
                  <a:lnTo>
                    <a:pt x="1094291" y="575579"/>
                  </a:lnTo>
                  <a:lnTo>
                    <a:pt x="1161661" y="266543"/>
                  </a:lnTo>
                  <a:lnTo>
                    <a:pt x="1368141" y="268360"/>
                  </a:lnTo>
                  <a:close/>
                  <a:moveTo>
                    <a:pt x="1225753" y="212007"/>
                  </a:moveTo>
                  <a:lnTo>
                    <a:pt x="1155106" y="250909"/>
                  </a:lnTo>
                  <a:lnTo>
                    <a:pt x="902378" y="140747"/>
                  </a:lnTo>
                  <a:lnTo>
                    <a:pt x="1124152" y="140747"/>
                  </a:lnTo>
                  <a:lnTo>
                    <a:pt x="1225753" y="212007"/>
                  </a:lnTo>
                  <a:close/>
                  <a:moveTo>
                    <a:pt x="209742" y="17496"/>
                  </a:moveTo>
                  <a:lnTo>
                    <a:pt x="265823" y="51671"/>
                  </a:lnTo>
                  <a:lnTo>
                    <a:pt x="252349" y="248728"/>
                  </a:lnTo>
                  <a:lnTo>
                    <a:pt x="135089" y="207644"/>
                  </a:lnTo>
                  <a:lnTo>
                    <a:pt x="135089" y="126567"/>
                  </a:lnTo>
                  <a:lnTo>
                    <a:pt x="209742" y="17496"/>
                  </a:lnTo>
                  <a:close/>
                  <a:moveTo>
                    <a:pt x="171141" y="315988"/>
                  </a:moveTo>
                  <a:lnTo>
                    <a:pt x="139459" y="224368"/>
                  </a:lnTo>
                  <a:lnTo>
                    <a:pt x="243609" y="261089"/>
                  </a:lnTo>
                  <a:lnTo>
                    <a:pt x="171141" y="315988"/>
                  </a:lnTo>
                  <a:close/>
                  <a:moveTo>
                    <a:pt x="20378" y="241456"/>
                  </a:moveTo>
                  <a:lnTo>
                    <a:pt x="122343" y="220732"/>
                  </a:lnTo>
                  <a:lnTo>
                    <a:pt x="156939" y="320351"/>
                  </a:lnTo>
                  <a:lnTo>
                    <a:pt x="86655" y="320351"/>
                  </a:lnTo>
                  <a:lnTo>
                    <a:pt x="20378" y="241456"/>
                  </a:lnTo>
                  <a:close/>
                  <a:moveTo>
                    <a:pt x="400927" y="156744"/>
                  </a:moveTo>
                  <a:cubicBezTo>
                    <a:pt x="399470" y="156744"/>
                    <a:pt x="398014" y="157107"/>
                    <a:pt x="396921" y="157835"/>
                  </a:cubicBezTo>
                  <a:lnTo>
                    <a:pt x="266916" y="244365"/>
                  </a:lnTo>
                  <a:lnTo>
                    <a:pt x="280025" y="54944"/>
                  </a:lnTo>
                  <a:lnTo>
                    <a:pt x="423869" y="61851"/>
                  </a:lnTo>
                  <a:lnTo>
                    <a:pt x="510175" y="125840"/>
                  </a:lnTo>
                  <a:lnTo>
                    <a:pt x="510175" y="156744"/>
                  </a:lnTo>
                  <a:lnTo>
                    <a:pt x="400927" y="156744"/>
                  </a:lnTo>
                  <a:lnTo>
                    <a:pt x="400927" y="156744"/>
                  </a:lnTo>
                  <a:close/>
                  <a:moveTo>
                    <a:pt x="520008" y="171287"/>
                  </a:moveTo>
                  <a:lnTo>
                    <a:pt x="681331" y="171287"/>
                  </a:lnTo>
                  <a:lnTo>
                    <a:pt x="732678" y="254545"/>
                  </a:lnTo>
                  <a:lnTo>
                    <a:pt x="324817" y="389066"/>
                  </a:lnTo>
                  <a:lnTo>
                    <a:pt x="327730" y="313080"/>
                  </a:lnTo>
                  <a:lnTo>
                    <a:pt x="520008" y="171287"/>
                  </a:lnTo>
                  <a:close/>
                  <a:moveTo>
                    <a:pt x="550233" y="463962"/>
                  </a:moveTo>
                  <a:cubicBezTo>
                    <a:pt x="549505" y="462144"/>
                    <a:pt x="548412" y="460690"/>
                    <a:pt x="546592" y="459599"/>
                  </a:cubicBezTo>
                  <a:lnTo>
                    <a:pt x="419135" y="392702"/>
                  </a:lnTo>
                  <a:cubicBezTo>
                    <a:pt x="418043" y="391975"/>
                    <a:pt x="416950" y="391975"/>
                    <a:pt x="415858" y="391975"/>
                  </a:cubicBezTo>
                  <a:lnTo>
                    <a:pt x="362690" y="391975"/>
                  </a:lnTo>
                  <a:lnTo>
                    <a:pt x="731222" y="270542"/>
                  </a:lnTo>
                  <a:lnTo>
                    <a:pt x="595025" y="608300"/>
                  </a:lnTo>
                  <a:lnTo>
                    <a:pt x="550233" y="463962"/>
                  </a:lnTo>
                  <a:close/>
                  <a:moveTo>
                    <a:pt x="596482" y="645021"/>
                  </a:moveTo>
                  <a:lnTo>
                    <a:pt x="790216" y="903885"/>
                  </a:lnTo>
                  <a:lnTo>
                    <a:pt x="530933" y="822081"/>
                  </a:lnTo>
                  <a:lnTo>
                    <a:pt x="596482" y="645021"/>
                  </a:lnTo>
                  <a:close/>
                  <a:moveTo>
                    <a:pt x="687158" y="1018410"/>
                  </a:moveTo>
                  <a:cubicBezTo>
                    <a:pt x="685701" y="1026772"/>
                    <a:pt x="672227" y="1094760"/>
                    <a:pt x="666401" y="1124573"/>
                  </a:cubicBezTo>
                  <a:lnTo>
                    <a:pt x="525106" y="976599"/>
                  </a:lnTo>
                  <a:lnTo>
                    <a:pt x="528384" y="836260"/>
                  </a:lnTo>
                  <a:lnTo>
                    <a:pt x="794222" y="920245"/>
                  </a:lnTo>
                  <a:cubicBezTo>
                    <a:pt x="724667" y="976963"/>
                    <a:pt x="688615" y="1009684"/>
                    <a:pt x="687158" y="1018410"/>
                  </a:cubicBezTo>
                  <a:close/>
                  <a:moveTo>
                    <a:pt x="990141" y="798449"/>
                  </a:moveTo>
                  <a:lnTo>
                    <a:pt x="1073534" y="628660"/>
                  </a:lnTo>
                  <a:lnTo>
                    <a:pt x="1071713" y="662473"/>
                  </a:lnTo>
                  <a:cubicBezTo>
                    <a:pt x="1071713" y="663200"/>
                    <a:pt x="1071713" y="664291"/>
                    <a:pt x="1072077" y="665018"/>
                  </a:cubicBezTo>
                  <a:lnTo>
                    <a:pt x="1093562" y="733006"/>
                  </a:lnTo>
                  <a:lnTo>
                    <a:pt x="1093562" y="816991"/>
                  </a:lnTo>
                  <a:lnTo>
                    <a:pt x="1056054" y="875162"/>
                  </a:lnTo>
                  <a:lnTo>
                    <a:pt x="1012719" y="891523"/>
                  </a:lnTo>
                  <a:lnTo>
                    <a:pt x="1027649" y="828262"/>
                  </a:lnTo>
                  <a:cubicBezTo>
                    <a:pt x="1028378" y="825353"/>
                    <a:pt x="1026921" y="822081"/>
                    <a:pt x="1024372" y="820263"/>
                  </a:cubicBezTo>
                  <a:lnTo>
                    <a:pt x="990141" y="798449"/>
                  </a:lnTo>
                  <a:close/>
                  <a:moveTo>
                    <a:pt x="1013811" y="906793"/>
                  </a:moveTo>
                  <a:lnTo>
                    <a:pt x="1061516" y="888978"/>
                  </a:lnTo>
                  <a:lnTo>
                    <a:pt x="1202083" y="906066"/>
                  </a:lnTo>
                  <a:lnTo>
                    <a:pt x="1195892" y="967873"/>
                  </a:lnTo>
                  <a:lnTo>
                    <a:pt x="1119782" y="1010775"/>
                  </a:lnTo>
                  <a:lnTo>
                    <a:pt x="1033476" y="934788"/>
                  </a:lnTo>
                  <a:lnTo>
                    <a:pt x="1013811" y="906793"/>
                  </a:lnTo>
                  <a:close/>
                </a:path>
              </a:pathLst>
            </a:custGeom>
            <a:grpFill/>
            <a:ln w="95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/>
            </a:p>
          </p:txBody>
        </p:sp>
        <p:sp>
          <p:nvSpPr>
            <p:cNvPr id="47" name="Freeform 30">
              <a:extLst>
                <a:ext uri="{FF2B5EF4-FFF2-40B4-BE49-F238E27FC236}">
                  <a16:creationId xmlns:a16="http://schemas.microsoft.com/office/drawing/2014/main" id="{31C0AF4D-2090-090A-B42A-C5B91732105A}"/>
                </a:ext>
              </a:extLst>
            </p:cNvPr>
            <p:cNvSpPr/>
            <p:nvPr/>
          </p:nvSpPr>
          <p:spPr>
            <a:xfrm>
              <a:off x="3776716" y="9042604"/>
              <a:ext cx="611889" cy="372148"/>
            </a:xfrm>
            <a:custGeom>
              <a:avLst/>
              <a:gdLst>
                <a:gd name="connsiteX0" fmla="*/ 225331 w 218800"/>
                <a:gd name="connsiteY0" fmla="*/ 84349 h 133072"/>
                <a:gd name="connsiteX1" fmla="*/ 222418 w 218800"/>
                <a:gd name="connsiteY1" fmla="*/ 77805 h 133072"/>
                <a:gd name="connsiteX2" fmla="*/ 107343 w 218800"/>
                <a:gd name="connsiteY2" fmla="*/ 0 h 133072"/>
                <a:gd name="connsiteX3" fmla="*/ 5377 w 218800"/>
                <a:gd name="connsiteY3" fmla="*/ 28359 h 133072"/>
                <a:gd name="connsiteX4" fmla="*/ 279 w 218800"/>
                <a:gd name="connsiteY4" fmla="*/ 33449 h 133072"/>
                <a:gd name="connsiteX5" fmla="*/ 2100 w 218800"/>
                <a:gd name="connsiteY5" fmla="*/ 40356 h 133072"/>
                <a:gd name="connsiteX6" fmla="*/ 101880 w 218800"/>
                <a:gd name="connsiteY6" fmla="*/ 137430 h 133072"/>
                <a:gd name="connsiteX7" fmla="*/ 106978 w 218800"/>
                <a:gd name="connsiteY7" fmla="*/ 139612 h 133072"/>
                <a:gd name="connsiteX8" fmla="*/ 109892 w 218800"/>
                <a:gd name="connsiteY8" fmla="*/ 138885 h 133072"/>
                <a:gd name="connsiteX9" fmla="*/ 220597 w 218800"/>
                <a:gd name="connsiteY9" fmla="*/ 90166 h 133072"/>
                <a:gd name="connsiteX10" fmla="*/ 225331 w 218800"/>
                <a:gd name="connsiteY10" fmla="*/ 84349 h 133072"/>
                <a:gd name="connsiteX11" fmla="*/ 109163 w 218800"/>
                <a:gd name="connsiteY11" fmla="*/ 123251 h 133072"/>
                <a:gd name="connsiteX12" fmla="*/ 21765 w 218800"/>
                <a:gd name="connsiteY12" fmla="*/ 38175 h 133072"/>
                <a:gd name="connsiteX13" fmla="*/ 106978 w 218800"/>
                <a:gd name="connsiteY13" fmla="*/ 14179 h 133072"/>
                <a:gd name="connsiteX14" fmla="*/ 203845 w 218800"/>
                <a:gd name="connsiteY14" fmla="*/ 81804 h 133072"/>
                <a:gd name="connsiteX15" fmla="*/ 109163 w 218800"/>
                <a:gd name="connsiteY15" fmla="*/ 123251 h 133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8800" h="133072">
                  <a:moveTo>
                    <a:pt x="225331" y="84349"/>
                  </a:moveTo>
                  <a:cubicBezTo>
                    <a:pt x="225695" y="81804"/>
                    <a:pt x="224603" y="79259"/>
                    <a:pt x="222418" y="77805"/>
                  </a:cubicBezTo>
                  <a:cubicBezTo>
                    <a:pt x="154319" y="26177"/>
                    <a:pt x="115354" y="0"/>
                    <a:pt x="107343" y="0"/>
                  </a:cubicBezTo>
                  <a:cubicBezTo>
                    <a:pt x="97146" y="0"/>
                    <a:pt x="26863" y="21451"/>
                    <a:pt x="5377" y="28359"/>
                  </a:cubicBezTo>
                  <a:cubicBezTo>
                    <a:pt x="2828" y="29086"/>
                    <a:pt x="1007" y="31267"/>
                    <a:pt x="279" y="33449"/>
                  </a:cubicBezTo>
                  <a:cubicBezTo>
                    <a:pt x="-449" y="35994"/>
                    <a:pt x="279" y="38539"/>
                    <a:pt x="2100" y="40356"/>
                  </a:cubicBezTo>
                  <a:lnTo>
                    <a:pt x="101880" y="137430"/>
                  </a:lnTo>
                  <a:cubicBezTo>
                    <a:pt x="103337" y="138885"/>
                    <a:pt x="105158" y="139612"/>
                    <a:pt x="106978" y="139612"/>
                  </a:cubicBezTo>
                  <a:cubicBezTo>
                    <a:pt x="108071" y="139612"/>
                    <a:pt x="108799" y="139248"/>
                    <a:pt x="109892" y="138885"/>
                  </a:cubicBezTo>
                  <a:lnTo>
                    <a:pt x="220597" y="90166"/>
                  </a:lnTo>
                  <a:cubicBezTo>
                    <a:pt x="223510" y="89075"/>
                    <a:pt x="224967" y="86894"/>
                    <a:pt x="225331" y="84349"/>
                  </a:cubicBezTo>
                  <a:close/>
                  <a:moveTo>
                    <a:pt x="109163" y="123251"/>
                  </a:moveTo>
                  <a:lnTo>
                    <a:pt x="21765" y="38175"/>
                  </a:lnTo>
                  <a:cubicBezTo>
                    <a:pt x="60366" y="26177"/>
                    <a:pt x="99695" y="14907"/>
                    <a:pt x="106978" y="14179"/>
                  </a:cubicBezTo>
                  <a:cubicBezTo>
                    <a:pt x="115718" y="17452"/>
                    <a:pt x="160874" y="49446"/>
                    <a:pt x="203845" y="81804"/>
                  </a:cubicBezTo>
                  <a:lnTo>
                    <a:pt x="109163" y="123251"/>
                  </a:lnTo>
                  <a:close/>
                </a:path>
              </a:pathLst>
            </a:custGeom>
            <a:grpFill/>
            <a:ln w="95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/>
            </a:p>
          </p:txBody>
        </p:sp>
        <p:sp>
          <p:nvSpPr>
            <p:cNvPr id="48" name="Freeform 31">
              <a:extLst>
                <a:ext uri="{FF2B5EF4-FFF2-40B4-BE49-F238E27FC236}">
                  <a16:creationId xmlns:a16="http://schemas.microsoft.com/office/drawing/2014/main" id="{5BA5F8B1-4AAB-1023-E15B-8DEF0C2CFB84}"/>
                </a:ext>
              </a:extLst>
            </p:cNvPr>
            <p:cNvSpPr/>
            <p:nvPr/>
          </p:nvSpPr>
          <p:spPr>
            <a:xfrm>
              <a:off x="4367153" y="9216208"/>
              <a:ext cx="505474" cy="318982"/>
            </a:xfrm>
            <a:custGeom>
              <a:avLst/>
              <a:gdLst>
                <a:gd name="connsiteX0" fmla="*/ 6919 w 180747"/>
                <a:gd name="connsiteY0" fmla="*/ 123344 h 114062"/>
                <a:gd name="connsiteX1" fmla="*/ 7647 w 180747"/>
                <a:gd name="connsiteY1" fmla="*/ 123344 h 114062"/>
                <a:gd name="connsiteX2" fmla="*/ 175526 w 180747"/>
                <a:gd name="connsiteY2" fmla="*/ 105165 h 114062"/>
                <a:gd name="connsiteX3" fmla="*/ 181717 w 180747"/>
                <a:gd name="connsiteY3" fmla="*/ 100075 h 114062"/>
                <a:gd name="connsiteX4" fmla="*/ 179532 w 180747"/>
                <a:gd name="connsiteY4" fmla="*/ 92440 h 114062"/>
                <a:gd name="connsiteX5" fmla="*/ 77566 w 180747"/>
                <a:gd name="connsiteY5" fmla="*/ 1911 h 114062"/>
                <a:gd name="connsiteX6" fmla="*/ 71740 w 180747"/>
                <a:gd name="connsiteY6" fmla="*/ 93 h 114062"/>
                <a:gd name="connsiteX7" fmla="*/ 66642 w 180747"/>
                <a:gd name="connsiteY7" fmla="*/ 3365 h 114062"/>
                <a:gd name="connsiteX8" fmla="*/ 1092 w 180747"/>
                <a:gd name="connsiteY8" fmla="*/ 112073 h 114062"/>
                <a:gd name="connsiteX9" fmla="*/ 1092 w 180747"/>
                <a:gd name="connsiteY9" fmla="*/ 119708 h 114062"/>
                <a:gd name="connsiteX10" fmla="*/ 6919 w 180747"/>
                <a:gd name="connsiteY10" fmla="*/ 123344 h 114062"/>
                <a:gd name="connsiteX11" fmla="*/ 74289 w 180747"/>
                <a:gd name="connsiteY11" fmla="*/ 18635 h 114062"/>
                <a:gd name="connsiteX12" fmla="*/ 157682 w 180747"/>
                <a:gd name="connsiteY12" fmla="*/ 92440 h 114062"/>
                <a:gd name="connsiteX13" fmla="*/ 21121 w 180747"/>
                <a:gd name="connsiteY13" fmla="*/ 107346 h 114062"/>
                <a:gd name="connsiteX14" fmla="*/ 74289 w 180747"/>
                <a:gd name="connsiteY14" fmla="*/ 18635 h 114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0747" h="114062">
                  <a:moveTo>
                    <a:pt x="6919" y="123344"/>
                  </a:moveTo>
                  <a:cubicBezTo>
                    <a:pt x="7283" y="123344"/>
                    <a:pt x="7283" y="123344"/>
                    <a:pt x="7647" y="123344"/>
                  </a:cubicBezTo>
                  <a:lnTo>
                    <a:pt x="175526" y="105165"/>
                  </a:lnTo>
                  <a:cubicBezTo>
                    <a:pt x="178439" y="104801"/>
                    <a:pt x="180988" y="102983"/>
                    <a:pt x="181717" y="100075"/>
                  </a:cubicBezTo>
                  <a:cubicBezTo>
                    <a:pt x="182445" y="97166"/>
                    <a:pt x="181717" y="94258"/>
                    <a:pt x="179532" y="92440"/>
                  </a:cubicBezTo>
                  <a:lnTo>
                    <a:pt x="77566" y="1911"/>
                  </a:lnTo>
                  <a:cubicBezTo>
                    <a:pt x="76110" y="456"/>
                    <a:pt x="73925" y="-271"/>
                    <a:pt x="71740" y="93"/>
                  </a:cubicBezTo>
                  <a:cubicBezTo>
                    <a:pt x="69555" y="456"/>
                    <a:pt x="67734" y="1547"/>
                    <a:pt x="66642" y="3365"/>
                  </a:cubicBezTo>
                  <a:lnTo>
                    <a:pt x="1092" y="112073"/>
                  </a:lnTo>
                  <a:cubicBezTo>
                    <a:pt x="-364" y="114618"/>
                    <a:pt x="-364" y="117526"/>
                    <a:pt x="1092" y="119708"/>
                  </a:cubicBezTo>
                  <a:cubicBezTo>
                    <a:pt x="2185" y="121889"/>
                    <a:pt x="4370" y="123344"/>
                    <a:pt x="6919" y="123344"/>
                  </a:cubicBezTo>
                  <a:close/>
                  <a:moveTo>
                    <a:pt x="74289" y="18635"/>
                  </a:moveTo>
                  <a:lnTo>
                    <a:pt x="157682" y="92440"/>
                  </a:lnTo>
                  <a:lnTo>
                    <a:pt x="21121" y="107346"/>
                  </a:lnTo>
                  <a:lnTo>
                    <a:pt x="74289" y="18635"/>
                  </a:lnTo>
                  <a:close/>
                </a:path>
              </a:pathLst>
            </a:custGeom>
            <a:grpFill/>
            <a:ln w="95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/>
            </a:p>
          </p:txBody>
        </p:sp>
        <p:sp>
          <p:nvSpPr>
            <p:cNvPr id="49" name="Freeform 32">
              <a:extLst>
                <a:ext uri="{FF2B5EF4-FFF2-40B4-BE49-F238E27FC236}">
                  <a16:creationId xmlns:a16="http://schemas.microsoft.com/office/drawing/2014/main" id="{297EF126-8BB8-D156-9FC7-A7F575C71774}"/>
                </a:ext>
              </a:extLst>
            </p:cNvPr>
            <p:cNvSpPr/>
            <p:nvPr/>
          </p:nvSpPr>
          <p:spPr>
            <a:xfrm>
              <a:off x="19199224" y="-723620"/>
              <a:ext cx="11652502" cy="10606191"/>
            </a:xfrm>
            <a:custGeom>
              <a:avLst/>
              <a:gdLst>
                <a:gd name="connsiteX0" fmla="*/ 2866681 w 4166715"/>
                <a:gd name="connsiteY0" fmla="*/ 2618810 h 3792573"/>
                <a:gd name="connsiteX1" fmla="*/ 2867409 w 4166715"/>
                <a:gd name="connsiteY1" fmla="*/ 2620992 h 3792573"/>
                <a:gd name="connsiteX2" fmla="*/ 2867409 w 4166715"/>
                <a:gd name="connsiteY2" fmla="*/ 2620992 h 3792573"/>
                <a:gd name="connsiteX3" fmla="*/ 2868865 w 4166715"/>
                <a:gd name="connsiteY3" fmla="*/ 2622810 h 3792573"/>
                <a:gd name="connsiteX4" fmla="*/ 2868865 w 4166715"/>
                <a:gd name="connsiteY4" fmla="*/ 2622810 h 3792573"/>
                <a:gd name="connsiteX5" fmla="*/ 2929317 w 4166715"/>
                <a:gd name="connsiteY5" fmla="*/ 2683162 h 3792573"/>
                <a:gd name="connsiteX6" fmla="*/ 2918027 w 4166715"/>
                <a:gd name="connsiteY6" fmla="*/ 2744970 h 3792573"/>
                <a:gd name="connsiteX7" fmla="*/ 2918027 w 4166715"/>
                <a:gd name="connsiteY7" fmla="*/ 2744970 h 3792573"/>
                <a:gd name="connsiteX8" fmla="*/ 2918027 w 4166715"/>
                <a:gd name="connsiteY8" fmla="*/ 2745333 h 3792573"/>
                <a:gd name="connsiteX9" fmla="*/ 2918027 w 4166715"/>
                <a:gd name="connsiteY9" fmla="*/ 2747878 h 3792573"/>
                <a:gd name="connsiteX10" fmla="*/ 2918027 w 4166715"/>
                <a:gd name="connsiteY10" fmla="*/ 2748242 h 3792573"/>
                <a:gd name="connsiteX11" fmla="*/ 2918027 w 4166715"/>
                <a:gd name="connsiteY11" fmla="*/ 2748606 h 3792573"/>
                <a:gd name="connsiteX12" fmla="*/ 2918756 w 4166715"/>
                <a:gd name="connsiteY12" fmla="*/ 2750423 h 3792573"/>
                <a:gd name="connsiteX13" fmla="*/ 2918756 w 4166715"/>
                <a:gd name="connsiteY13" fmla="*/ 2750423 h 3792573"/>
                <a:gd name="connsiteX14" fmla="*/ 2919848 w 4166715"/>
                <a:gd name="connsiteY14" fmla="*/ 2751878 h 3792573"/>
                <a:gd name="connsiteX15" fmla="*/ 3041478 w 4166715"/>
                <a:gd name="connsiteY15" fmla="*/ 2860949 h 3792573"/>
                <a:gd name="connsiteX16" fmla="*/ 3049126 w 4166715"/>
                <a:gd name="connsiteY16" fmla="*/ 2862040 h 3792573"/>
                <a:gd name="connsiteX17" fmla="*/ 3053495 w 4166715"/>
                <a:gd name="connsiteY17" fmla="*/ 2855495 h 3792573"/>
                <a:gd name="connsiteX18" fmla="*/ 3056045 w 4166715"/>
                <a:gd name="connsiteY18" fmla="*/ 2716975 h 3792573"/>
                <a:gd name="connsiteX19" fmla="*/ 3056045 w 4166715"/>
                <a:gd name="connsiteY19" fmla="*/ 2715884 h 3792573"/>
                <a:gd name="connsiteX20" fmla="*/ 3056045 w 4166715"/>
                <a:gd name="connsiteY20" fmla="*/ 2715157 h 3792573"/>
                <a:gd name="connsiteX21" fmla="*/ 3055680 w 4166715"/>
                <a:gd name="connsiteY21" fmla="*/ 2714793 h 3792573"/>
                <a:gd name="connsiteX22" fmla="*/ 3054952 w 4166715"/>
                <a:gd name="connsiteY22" fmla="*/ 2713339 h 3792573"/>
                <a:gd name="connsiteX23" fmla="*/ 3054224 w 4166715"/>
                <a:gd name="connsiteY23" fmla="*/ 2712248 h 3792573"/>
                <a:gd name="connsiteX24" fmla="*/ 3053860 w 4166715"/>
                <a:gd name="connsiteY24" fmla="*/ 2711885 h 3792573"/>
                <a:gd name="connsiteX25" fmla="*/ 2939149 w 4166715"/>
                <a:gd name="connsiteY25" fmla="*/ 2585361 h 3792573"/>
                <a:gd name="connsiteX26" fmla="*/ 2939149 w 4166715"/>
                <a:gd name="connsiteY26" fmla="*/ 2494469 h 3792573"/>
                <a:gd name="connsiteX27" fmla="*/ 3048762 w 4166715"/>
                <a:gd name="connsiteY27" fmla="*/ 2586452 h 3792573"/>
                <a:gd name="connsiteX28" fmla="*/ 3058230 w 4166715"/>
                <a:gd name="connsiteY28" fmla="*/ 2586452 h 3792573"/>
                <a:gd name="connsiteX29" fmla="*/ 3162744 w 4166715"/>
                <a:gd name="connsiteY29" fmla="*/ 2501376 h 3792573"/>
                <a:gd name="connsiteX30" fmla="*/ 3162744 w 4166715"/>
                <a:gd name="connsiteY30" fmla="*/ 2501376 h 3792573"/>
                <a:gd name="connsiteX31" fmla="*/ 3163473 w 4166715"/>
                <a:gd name="connsiteY31" fmla="*/ 2500649 h 3792573"/>
                <a:gd name="connsiteX32" fmla="*/ 3164565 w 4166715"/>
                <a:gd name="connsiteY32" fmla="*/ 2499558 h 3792573"/>
                <a:gd name="connsiteX33" fmla="*/ 3164929 w 4166715"/>
                <a:gd name="connsiteY33" fmla="*/ 2498831 h 3792573"/>
                <a:gd name="connsiteX34" fmla="*/ 3165293 w 4166715"/>
                <a:gd name="connsiteY34" fmla="*/ 2497377 h 3792573"/>
                <a:gd name="connsiteX35" fmla="*/ 3165293 w 4166715"/>
                <a:gd name="connsiteY35" fmla="*/ 2497013 h 3792573"/>
                <a:gd name="connsiteX36" fmla="*/ 3165293 w 4166715"/>
                <a:gd name="connsiteY36" fmla="*/ 2496650 h 3792573"/>
                <a:gd name="connsiteX37" fmla="*/ 3164929 w 4166715"/>
                <a:gd name="connsiteY37" fmla="*/ 2494832 h 3792573"/>
                <a:gd name="connsiteX38" fmla="*/ 3164565 w 4166715"/>
                <a:gd name="connsiteY38" fmla="*/ 2494105 h 3792573"/>
                <a:gd name="connsiteX39" fmla="*/ 3164565 w 4166715"/>
                <a:gd name="connsiteY39" fmla="*/ 2493741 h 3792573"/>
                <a:gd name="connsiteX40" fmla="*/ 3106299 w 4166715"/>
                <a:gd name="connsiteY40" fmla="*/ 2360310 h 3792573"/>
                <a:gd name="connsiteX41" fmla="*/ 3104114 w 4166715"/>
                <a:gd name="connsiteY41" fmla="*/ 2357402 h 3792573"/>
                <a:gd name="connsiteX42" fmla="*/ 3027640 w 4166715"/>
                <a:gd name="connsiteY42" fmla="*/ 2300685 h 3792573"/>
                <a:gd name="connsiteX43" fmla="*/ 3249415 w 4166715"/>
                <a:gd name="connsiteY43" fmla="*/ 2165436 h 3792573"/>
                <a:gd name="connsiteX44" fmla="*/ 3250872 w 4166715"/>
                <a:gd name="connsiteY44" fmla="*/ 2164345 h 3792573"/>
                <a:gd name="connsiteX45" fmla="*/ 3250872 w 4166715"/>
                <a:gd name="connsiteY45" fmla="*/ 2164345 h 3792573"/>
                <a:gd name="connsiteX46" fmla="*/ 3250872 w 4166715"/>
                <a:gd name="connsiteY46" fmla="*/ 2164345 h 3792573"/>
                <a:gd name="connsiteX47" fmla="*/ 3251964 w 4166715"/>
                <a:gd name="connsiteY47" fmla="*/ 2162527 h 3792573"/>
                <a:gd name="connsiteX48" fmla="*/ 3364126 w 4166715"/>
                <a:gd name="connsiteY48" fmla="*/ 1926569 h 3792573"/>
                <a:gd name="connsiteX49" fmla="*/ 3364126 w 4166715"/>
                <a:gd name="connsiteY49" fmla="*/ 1926569 h 3792573"/>
                <a:gd name="connsiteX50" fmla="*/ 3364126 w 4166715"/>
                <a:gd name="connsiteY50" fmla="*/ 1926569 h 3792573"/>
                <a:gd name="connsiteX51" fmla="*/ 3364854 w 4166715"/>
                <a:gd name="connsiteY51" fmla="*/ 1924024 h 3792573"/>
                <a:gd name="connsiteX52" fmla="*/ 3364854 w 4166715"/>
                <a:gd name="connsiteY52" fmla="*/ 1923297 h 3792573"/>
                <a:gd name="connsiteX53" fmla="*/ 3364490 w 4166715"/>
                <a:gd name="connsiteY53" fmla="*/ 1921479 h 3792573"/>
                <a:gd name="connsiteX54" fmla="*/ 3364490 w 4166715"/>
                <a:gd name="connsiteY54" fmla="*/ 1921115 h 3792573"/>
                <a:gd name="connsiteX55" fmla="*/ 3364126 w 4166715"/>
                <a:gd name="connsiteY55" fmla="*/ 1920752 h 3792573"/>
                <a:gd name="connsiteX56" fmla="*/ 3363033 w 4166715"/>
                <a:gd name="connsiteY56" fmla="*/ 1918934 h 3792573"/>
                <a:gd name="connsiteX57" fmla="*/ 3362669 w 4166715"/>
                <a:gd name="connsiteY57" fmla="*/ 1918570 h 3792573"/>
                <a:gd name="connsiteX58" fmla="*/ 3362669 w 4166715"/>
                <a:gd name="connsiteY58" fmla="*/ 1918570 h 3792573"/>
                <a:gd name="connsiteX59" fmla="*/ 3242131 w 4166715"/>
                <a:gd name="connsiteY59" fmla="*/ 1798228 h 3792573"/>
                <a:gd name="connsiteX60" fmla="*/ 3296027 w 4166715"/>
                <a:gd name="connsiteY60" fmla="*/ 1674250 h 3792573"/>
                <a:gd name="connsiteX61" fmla="*/ 3295663 w 4166715"/>
                <a:gd name="connsiteY61" fmla="*/ 1668069 h 3792573"/>
                <a:gd name="connsiteX62" fmla="*/ 3290929 w 4166715"/>
                <a:gd name="connsiteY62" fmla="*/ 1664433 h 3792573"/>
                <a:gd name="connsiteX63" fmla="*/ 3193698 w 4166715"/>
                <a:gd name="connsiteY63" fmla="*/ 1642983 h 3792573"/>
                <a:gd name="connsiteX64" fmla="*/ 3244680 w 4166715"/>
                <a:gd name="connsiteY64" fmla="*/ 1586265 h 3792573"/>
                <a:gd name="connsiteX65" fmla="*/ 3352108 w 4166715"/>
                <a:gd name="connsiteY65" fmla="*/ 1650254 h 3792573"/>
                <a:gd name="connsiteX66" fmla="*/ 3428946 w 4166715"/>
                <a:gd name="connsiteY66" fmla="*/ 1784412 h 3792573"/>
                <a:gd name="connsiteX67" fmla="*/ 3436230 w 4166715"/>
                <a:gd name="connsiteY67" fmla="*/ 1788048 h 3792573"/>
                <a:gd name="connsiteX68" fmla="*/ 3442420 w 4166715"/>
                <a:gd name="connsiteY68" fmla="*/ 1782594 h 3792573"/>
                <a:gd name="connsiteX69" fmla="*/ 3471553 w 4166715"/>
                <a:gd name="connsiteY69" fmla="*/ 1656435 h 3792573"/>
                <a:gd name="connsiteX70" fmla="*/ 3469733 w 4166715"/>
                <a:gd name="connsiteY70" fmla="*/ 1649890 h 3792573"/>
                <a:gd name="connsiteX71" fmla="*/ 3406368 w 4166715"/>
                <a:gd name="connsiteY71" fmla="*/ 1581902 h 3792573"/>
                <a:gd name="connsiteX72" fmla="*/ 3418022 w 4166715"/>
                <a:gd name="connsiteY72" fmla="*/ 1461196 h 3792573"/>
                <a:gd name="connsiteX73" fmla="*/ 3496680 w 4166715"/>
                <a:gd name="connsiteY73" fmla="*/ 1375757 h 3792573"/>
                <a:gd name="connsiteX74" fmla="*/ 3498501 w 4166715"/>
                <a:gd name="connsiteY74" fmla="*/ 1372485 h 3792573"/>
                <a:gd name="connsiteX75" fmla="*/ 3530183 w 4166715"/>
                <a:gd name="connsiteY75" fmla="*/ 1229237 h 3792573"/>
                <a:gd name="connsiteX76" fmla="*/ 3530183 w 4166715"/>
                <a:gd name="connsiteY76" fmla="*/ 1227056 h 3792573"/>
                <a:gd name="connsiteX77" fmla="*/ 3522900 w 4166715"/>
                <a:gd name="connsiteY77" fmla="*/ 1105623 h 3792573"/>
                <a:gd name="connsiteX78" fmla="*/ 3522900 w 4166715"/>
                <a:gd name="connsiteY78" fmla="*/ 1105259 h 3792573"/>
                <a:gd name="connsiteX79" fmla="*/ 3522172 w 4166715"/>
                <a:gd name="connsiteY79" fmla="*/ 1102714 h 3792573"/>
                <a:gd name="connsiteX80" fmla="*/ 3522172 w 4166715"/>
                <a:gd name="connsiteY80" fmla="*/ 1102351 h 3792573"/>
                <a:gd name="connsiteX81" fmla="*/ 3520715 w 4166715"/>
                <a:gd name="connsiteY81" fmla="*/ 1100533 h 3792573"/>
                <a:gd name="connsiteX82" fmla="*/ 3519987 w 4166715"/>
                <a:gd name="connsiteY82" fmla="*/ 1100169 h 3792573"/>
                <a:gd name="connsiteX83" fmla="*/ 3519623 w 4166715"/>
                <a:gd name="connsiteY83" fmla="*/ 1099806 h 3792573"/>
                <a:gd name="connsiteX84" fmla="*/ 3337542 w 4166715"/>
                <a:gd name="connsiteY84" fmla="*/ 981645 h 3792573"/>
                <a:gd name="connsiteX85" fmla="*/ 3421663 w 4166715"/>
                <a:gd name="connsiteY85" fmla="*/ 780953 h 3792573"/>
                <a:gd name="connsiteX86" fmla="*/ 3609206 w 4166715"/>
                <a:gd name="connsiteY86" fmla="*/ 677698 h 3792573"/>
                <a:gd name="connsiteX87" fmla="*/ 3609570 w 4166715"/>
                <a:gd name="connsiteY87" fmla="*/ 677335 h 3792573"/>
                <a:gd name="connsiteX88" fmla="*/ 3610299 w 4166715"/>
                <a:gd name="connsiteY88" fmla="*/ 676608 h 3792573"/>
                <a:gd name="connsiteX89" fmla="*/ 3611391 w 4166715"/>
                <a:gd name="connsiteY89" fmla="*/ 675517 h 3792573"/>
                <a:gd name="connsiteX90" fmla="*/ 3611755 w 4166715"/>
                <a:gd name="connsiteY90" fmla="*/ 674790 h 3792573"/>
                <a:gd name="connsiteX91" fmla="*/ 3612483 w 4166715"/>
                <a:gd name="connsiteY91" fmla="*/ 672972 h 3792573"/>
                <a:gd name="connsiteX92" fmla="*/ 3612483 w 4166715"/>
                <a:gd name="connsiteY92" fmla="*/ 672608 h 3792573"/>
                <a:gd name="connsiteX93" fmla="*/ 3612483 w 4166715"/>
                <a:gd name="connsiteY93" fmla="*/ 672608 h 3792573"/>
                <a:gd name="connsiteX94" fmla="*/ 3612483 w 4166715"/>
                <a:gd name="connsiteY94" fmla="*/ 670063 h 3792573"/>
                <a:gd name="connsiteX95" fmla="*/ 3591727 w 4166715"/>
                <a:gd name="connsiteY95" fmla="*/ 572626 h 3792573"/>
                <a:gd name="connsiteX96" fmla="*/ 3764703 w 4166715"/>
                <a:gd name="connsiteY96" fmla="*/ 438104 h 3792573"/>
                <a:gd name="connsiteX97" fmla="*/ 3775628 w 4166715"/>
                <a:gd name="connsiteY97" fmla="*/ 588623 h 3792573"/>
                <a:gd name="connsiteX98" fmla="*/ 3710079 w 4166715"/>
                <a:gd name="connsiteY98" fmla="*/ 876572 h 3792573"/>
                <a:gd name="connsiteX99" fmla="*/ 3711536 w 4166715"/>
                <a:gd name="connsiteY99" fmla="*/ 882753 h 3792573"/>
                <a:gd name="connsiteX100" fmla="*/ 3842998 w 4166715"/>
                <a:gd name="connsiteY100" fmla="*/ 1045270 h 3792573"/>
                <a:gd name="connsiteX101" fmla="*/ 3850645 w 4166715"/>
                <a:gd name="connsiteY101" fmla="*/ 1047815 h 3792573"/>
                <a:gd name="connsiteX102" fmla="*/ 3856108 w 4166715"/>
                <a:gd name="connsiteY102" fmla="*/ 1041998 h 3792573"/>
                <a:gd name="connsiteX103" fmla="*/ 3895073 w 4166715"/>
                <a:gd name="connsiteY103" fmla="*/ 811493 h 3792573"/>
                <a:gd name="connsiteX104" fmla="*/ 3893981 w 4166715"/>
                <a:gd name="connsiteY104" fmla="*/ 806403 h 3792573"/>
                <a:gd name="connsiteX105" fmla="*/ 3825154 w 4166715"/>
                <a:gd name="connsiteY105" fmla="*/ 692605 h 3792573"/>
                <a:gd name="connsiteX106" fmla="*/ 3855380 w 4166715"/>
                <a:gd name="connsiteY106" fmla="*/ 590078 h 3792573"/>
                <a:gd name="connsiteX107" fmla="*/ 3975917 w 4166715"/>
                <a:gd name="connsiteY107" fmla="*/ 435923 h 3792573"/>
                <a:gd name="connsiteX108" fmla="*/ 3976646 w 4166715"/>
                <a:gd name="connsiteY108" fmla="*/ 434832 h 3792573"/>
                <a:gd name="connsiteX109" fmla="*/ 3977010 w 4166715"/>
                <a:gd name="connsiteY109" fmla="*/ 434469 h 3792573"/>
                <a:gd name="connsiteX110" fmla="*/ 3977010 w 4166715"/>
                <a:gd name="connsiteY110" fmla="*/ 434469 h 3792573"/>
                <a:gd name="connsiteX111" fmla="*/ 4015975 w 4166715"/>
                <a:gd name="connsiteY111" fmla="*/ 337395 h 3792573"/>
                <a:gd name="connsiteX112" fmla="*/ 4015975 w 4166715"/>
                <a:gd name="connsiteY112" fmla="*/ 331941 h 3792573"/>
                <a:gd name="connsiteX113" fmla="*/ 3978831 w 4166715"/>
                <a:gd name="connsiteY113" fmla="*/ 239230 h 3792573"/>
                <a:gd name="connsiteX114" fmla="*/ 4031634 w 4166715"/>
                <a:gd name="connsiteY114" fmla="*/ 184331 h 3792573"/>
                <a:gd name="connsiteX115" fmla="*/ 4118304 w 4166715"/>
                <a:gd name="connsiteY115" fmla="*/ 191239 h 3792573"/>
                <a:gd name="connsiteX116" fmla="*/ 4118668 w 4166715"/>
                <a:gd name="connsiteY116" fmla="*/ 191239 h 3792573"/>
                <a:gd name="connsiteX117" fmla="*/ 4119032 w 4166715"/>
                <a:gd name="connsiteY117" fmla="*/ 191239 h 3792573"/>
                <a:gd name="connsiteX118" fmla="*/ 4120125 w 4166715"/>
                <a:gd name="connsiteY118" fmla="*/ 191239 h 3792573"/>
                <a:gd name="connsiteX119" fmla="*/ 4120853 w 4166715"/>
                <a:gd name="connsiteY119" fmla="*/ 191239 h 3792573"/>
                <a:gd name="connsiteX120" fmla="*/ 4121217 w 4166715"/>
                <a:gd name="connsiteY120" fmla="*/ 191239 h 3792573"/>
                <a:gd name="connsiteX121" fmla="*/ 4121582 w 4166715"/>
                <a:gd name="connsiteY121" fmla="*/ 191239 h 3792573"/>
                <a:gd name="connsiteX122" fmla="*/ 4123403 w 4166715"/>
                <a:gd name="connsiteY122" fmla="*/ 190148 h 3792573"/>
                <a:gd name="connsiteX123" fmla="*/ 4123767 w 4166715"/>
                <a:gd name="connsiteY123" fmla="*/ 189785 h 3792573"/>
                <a:gd name="connsiteX124" fmla="*/ 4125223 w 4166715"/>
                <a:gd name="connsiteY124" fmla="*/ 187967 h 3792573"/>
                <a:gd name="connsiteX125" fmla="*/ 4125223 w 4166715"/>
                <a:gd name="connsiteY125" fmla="*/ 187603 h 3792573"/>
                <a:gd name="connsiteX126" fmla="*/ 4125223 w 4166715"/>
                <a:gd name="connsiteY126" fmla="*/ 187603 h 3792573"/>
                <a:gd name="connsiteX127" fmla="*/ 4174021 w 4166715"/>
                <a:gd name="connsiteY127" fmla="*/ 97801 h 3792573"/>
                <a:gd name="connsiteX128" fmla="*/ 4171472 w 4166715"/>
                <a:gd name="connsiteY128" fmla="*/ 88348 h 3792573"/>
                <a:gd name="connsiteX129" fmla="*/ 4081524 w 4166715"/>
                <a:gd name="connsiteY129" fmla="*/ 30176 h 3792573"/>
                <a:gd name="connsiteX130" fmla="*/ 4081160 w 4166715"/>
                <a:gd name="connsiteY130" fmla="*/ 30176 h 3792573"/>
                <a:gd name="connsiteX131" fmla="*/ 4080432 w 4166715"/>
                <a:gd name="connsiteY131" fmla="*/ 29813 h 3792573"/>
                <a:gd name="connsiteX132" fmla="*/ 4078611 w 4166715"/>
                <a:gd name="connsiteY132" fmla="*/ 29086 h 3792573"/>
                <a:gd name="connsiteX133" fmla="*/ 4077883 w 4166715"/>
                <a:gd name="connsiteY133" fmla="*/ 29086 h 3792573"/>
                <a:gd name="connsiteX134" fmla="*/ 4077154 w 4166715"/>
                <a:gd name="connsiteY134" fmla="*/ 29086 h 3792573"/>
                <a:gd name="connsiteX135" fmla="*/ 3944235 w 4166715"/>
                <a:gd name="connsiteY135" fmla="*/ 29086 h 3792573"/>
                <a:gd name="connsiteX136" fmla="*/ 3637975 w 4166715"/>
                <a:gd name="connsiteY136" fmla="*/ 0 h 3792573"/>
                <a:gd name="connsiteX137" fmla="*/ 3637611 w 4166715"/>
                <a:gd name="connsiteY137" fmla="*/ 0 h 3792573"/>
                <a:gd name="connsiteX138" fmla="*/ 3636883 w 4166715"/>
                <a:gd name="connsiteY138" fmla="*/ 0 h 3792573"/>
                <a:gd name="connsiteX139" fmla="*/ 3635426 w 4166715"/>
                <a:gd name="connsiteY139" fmla="*/ 364 h 3792573"/>
                <a:gd name="connsiteX140" fmla="*/ 3634698 w 4166715"/>
                <a:gd name="connsiteY140" fmla="*/ 727 h 3792573"/>
                <a:gd name="connsiteX141" fmla="*/ 3633241 w 4166715"/>
                <a:gd name="connsiteY141" fmla="*/ 1454 h 3792573"/>
                <a:gd name="connsiteX142" fmla="*/ 3632877 w 4166715"/>
                <a:gd name="connsiteY142" fmla="*/ 1818 h 3792573"/>
                <a:gd name="connsiteX143" fmla="*/ 3632877 w 4166715"/>
                <a:gd name="connsiteY143" fmla="*/ 1818 h 3792573"/>
                <a:gd name="connsiteX144" fmla="*/ 3631420 w 4166715"/>
                <a:gd name="connsiteY144" fmla="*/ 3272 h 3792573"/>
                <a:gd name="connsiteX145" fmla="*/ 3523264 w 4166715"/>
                <a:gd name="connsiteY145" fmla="*/ 143975 h 3792573"/>
                <a:gd name="connsiteX146" fmla="*/ 3434045 w 4166715"/>
                <a:gd name="connsiteY146" fmla="*/ 93802 h 3792573"/>
                <a:gd name="connsiteX147" fmla="*/ 3432588 w 4166715"/>
                <a:gd name="connsiteY147" fmla="*/ 93438 h 3792573"/>
                <a:gd name="connsiteX148" fmla="*/ 3431860 w 4166715"/>
                <a:gd name="connsiteY148" fmla="*/ 93074 h 3792573"/>
                <a:gd name="connsiteX149" fmla="*/ 3430039 w 4166715"/>
                <a:gd name="connsiteY149" fmla="*/ 93074 h 3792573"/>
                <a:gd name="connsiteX150" fmla="*/ 3429310 w 4166715"/>
                <a:gd name="connsiteY150" fmla="*/ 93074 h 3792573"/>
                <a:gd name="connsiteX151" fmla="*/ 3429310 w 4166715"/>
                <a:gd name="connsiteY151" fmla="*/ 93074 h 3792573"/>
                <a:gd name="connsiteX152" fmla="*/ 2884889 w 4166715"/>
                <a:gd name="connsiteY152" fmla="*/ 216689 h 3792573"/>
                <a:gd name="connsiteX153" fmla="*/ 2879062 w 4166715"/>
                <a:gd name="connsiteY153" fmla="*/ 223233 h 3792573"/>
                <a:gd name="connsiteX154" fmla="*/ 2871415 w 4166715"/>
                <a:gd name="connsiteY154" fmla="*/ 364663 h 3792573"/>
                <a:gd name="connsiteX155" fmla="*/ 2832449 w 4166715"/>
                <a:gd name="connsiteY155" fmla="*/ 257409 h 3792573"/>
                <a:gd name="connsiteX156" fmla="*/ 2832449 w 4166715"/>
                <a:gd name="connsiteY156" fmla="*/ 257409 h 3792573"/>
                <a:gd name="connsiteX157" fmla="*/ 2831357 w 4166715"/>
                <a:gd name="connsiteY157" fmla="*/ 255591 h 3792573"/>
                <a:gd name="connsiteX158" fmla="*/ 2831357 w 4166715"/>
                <a:gd name="connsiteY158" fmla="*/ 255591 h 3792573"/>
                <a:gd name="connsiteX159" fmla="*/ 2830993 w 4166715"/>
                <a:gd name="connsiteY159" fmla="*/ 255591 h 3792573"/>
                <a:gd name="connsiteX160" fmla="*/ 2829536 w 4166715"/>
                <a:gd name="connsiteY160" fmla="*/ 254137 h 3792573"/>
                <a:gd name="connsiteX161" fmla="*/ 2828808 w 4166715"/>
                <a:gd name="connsiteY161" fmla="*/ 253773 h 3792573"/>
                <a:gd name="connsiteX162" fmla="*/ 2827351 w 4166715"/>
                <a:gd name="connsiteY162" fmla="*/ 253046 h 3792573"/>
                <a:gd name="connsiteX163" fmla="*/ 2826623 w 4166715"/>
                <a:gd name="connsiteY163" fmla="*/ 253046 h 3792573"/>
                <a:gd name="connsiteX164" fmla="*/ 2825166 w 4166715"/>
                <a:gd name="connsiteY164" fmla="*/ 252683 h 3792573"/>
                <a:gd name="connsiteX165" fmla="*/ 2824802 w 4166715"/>
                <a:gd name="connsiteY165" fmla="*/ 252683 h 3792573"/>
                <a:gd name="connsiteX166" fmla="*/ 2447894 w 4166715"/>
                <a:gd name="connsiteY166" fmla="*/ 250138 h 3792573"/>
                <a:gd name="connsiteX167" fmla="*/ 2427866 w 4166715"/>
                <a:gd name="connsiteY167" fmla="*/ 201055 h 3792573"/>
                <a:gd name="connsiteX168" fmla="*/ 2420947 w 4166715"/>
                <a:gd name="connsiteY168" fmla="*/ 196693 h 3792573"/>
                <a:gd name="connsiteX169" fmla="*/ 2202086 w 4166715"/>
                <a:gd name="connsiteY169" fmla="*/ 196693 h 3792573"/>
                <a:gd name="connsiteX170" fmla="*/ 2198080 w 4166715"/>
                <a:gd name="connsiteY170" fmla="*/ 198147 h 3792573"/>
                <a:gd name="connsiteX171" fmla="*/ 1954091 w 4166715"/>
                <a:gd name="connsiteY171" fmla="*/ 368299 h 3792573"/>
                <a:gd name="connsiteX172" fmla="*/ 1953727 w 4166715"/>
                <a:gd name="connsiteY172" fmla="*/ 368299 h 3792573"/>
                <a:gd name="connsiteX173" fmla="*/ 1953363 w 4166715"/>
                <a:gd name="connsiteY173" fmla="*/ 368662 h 3792573"/>
                <a:gd name="connsiteX174" fmla="*/ 1835739 w 4166715"/>
                <a:gd name="connsiteY174" fmla="*/ 450466 h 3792573"/>
                <a:gd name="connsiteX175" fmla="*/ 1832826 w 4166715"/>
                <a:gd name="connsiteY175" fmla="*/ 458101 h 3792573"/>
                <a:gd name="connsiteX176" fmla="*/ 1843386 w 4166715"/>
                <a:gd name="connsiteY176" fmla="*/ 506820 h 3792573"/>
                <a:gd name="connsiteX177" fmla="*/ 1780022 w 4166715"/>
                <a:gd name="connsiteY177" fmla="*/ 519908 h 3792573"/>
                <a:gd name="connsiteX178" fmla="*/ 1774924 w 4166715"/>
                <a:gd name="connsiteY178" fmla="*/ 523907 h 3792573"/>
                <a:gd name="connsiteX179" fmla="*/ 1775288 w 4166715"/>
                <a:gd name="connsiteY179" fmla="*/ 530452 h 3792573"/>
                <a:gd name="connsiteX180" fmla="*/ 1868149 w 4166715"/>
                <a:gd name="connsiteY180" fmla="*/ 694059 h 3792573"/>
                <a:gd name="connsiteX181" fmla="*/ 1832826 w 4166715"/>
                <a:gd name="connsiteY181" fmla="*/ 752958 h 3792573"/>
                <a:gd name="connsiteX182" fmla="*/ 1680970 w 4166715"/>
                <a:gd name="connsiteY182" fmla="*/ 513000 h 3792573"/>
                <a:gd name="connsiteX183" fmla="*/ 1674051 w 4166715"/>
                <a:gd name="connsiteY183" fmla="*/ 509728 h 3792573"/>
                <a:gd name="connsiteX184" fmla="*/ 1667860 w 4166715"/>
                <a:gd name="connsiteY184" fmla="*/ 514818 h 3792573"/>
                <a:gd name="connsiteX185" fmla="*/ 1641641 w 4166715"/>
                <a:gd name="connsiteY185" fmla="*/ 595895 h 3792573"/>
                <a:gd name="connsiteX186" fmla="*/ 1642733 w 4166715"/>
                <a:gd name="connsiteY186" fmla="*/ 602439 h 3792573"/>
                <a:gd name="connsiteX187" fmla="*/ 1720664 w 4166715"/>
                <a:gd name="connsiteY187" fmla="*/ 713692 h 3792573"/>
                <a:gd name="connsiteX188" fmla="*/ 1232323 w 4166715"/>
                <a:gd name="connsiteY188" fmla="*/ 758775 h 3792573"/>
                <a:gd name="connsiteX189" fmla="*/ 1231595 w 4166715"/>
                <a:gd name="connsiteY189" fmla="*/ 758775 h 3792573"/>
                <a:gd name="connsiteX190" fmla="*/ 1230502 w 4166715"/>
                <a:gd name="connsiteY190" fmla="*/ 759139 h 3792573"/>
                <a:gd name="connsiteX191" fmla="*/ 1229045 w 4166715"/>
                <a:gd name="connsiteY191" fmla="*/ 759866 h 3792573"/>
                <a:gd name="connsiteX192" fmla="*/ 1228317 w 4166715"/>
                <a:gd name="connsiteY192" fmla="*/ 760229 h 3792573"/>
                <a:gd name="connsiteX193" fmla="*/ 1226861 w 4166715"/>
                <a:gd name="connsiteY193" fmla="*/ 761684 h 3792573"/>
                <a:gd name="connsiteX194" fmla="*/ 1226496 w 4166715"/>
                <a:gd name="connsiteY194" fmla="*/ 762047 h 3792573"/>
                <a:gd name="connsiteX195" fmla="*/ 1226496 w 4166715"/>
                <a:gd name="connsiteY195" fmla="*/ 762047 h 3792573"/>
                <a:gd name="connsiteX196" fmla="*/ 1225404 w 4166715"/>
                <a:gd name="connsiteY196" fmla="*/ 764592 h 3792573"/>
                <a:gd name="connsiteX197" fmla="*/ 1209017 w 4166715"/>
                <a:gd name="connsiteY197" fmla="*/ 857667 h 3792573"/>
                <a:gd name="connsiteX198" fmla="*/ 1131450 w 4166715"/>
                <a:gd name="connsiteY198" fmla="*/ 746414 h 3792573"/>
                <a:gd name="connsiteX199" fmla="*/ 1126352 w 4166715"/>
                <a:gd name="connsiteY199" fmla="*/ 743505 h 3792573"/>
                <a:gd name="connsiteX200" fmla="*/ 980323 w 4166715"/>
                <a:gd name="connsiteY200" fmla="*/ 727144 h 3792573"/>
                <a:gd name="connsiteX201" fmla="*/ 979959 w 4166715"/>
                <a:gd name="connsiteY201" fmla="*/ 727144 h 3792573"/>
                <a:gd name="connsiteX202" fmla="*/ 978138 w 4166715"/>
                <a:gd name="connsiteY202" fmla="*/ 727144 h 3792573"/>
                <a:gd name="connsiteX203" fmla="*/ 977774 w 4166715"/>
                <a:gd name="connsiteY203" fmla="*/ 727144 h 3792573"/>
                <a:gd name="connsiteX204" fmla="*/ 762919 w 4166715"/>
                <a:gd name="connsiteY204" fmla="*/ 787861 h 3792573"/>
                <a:gd name="connsiteX205" fmla="*/ 762190 w 4166715"/>
                <a:gd name="connsiteY205" fmla="*/ 788224 h 3792573"/>
                <a:gd name="connsiteX206" fmla="*/ 761462 w 4166715"/>
                <a:gd name="connsiteY206" fmla="*/ 788588 h 3792573"/>
                <a:gd name="connsiteX207" fmla="*/ 761098 w 4166715"/>
                <a:gd name="connsiteY207" fmla="*/ 788952 h 3792573"/>
                <a:gd name="connsiteX208" fmla="*/ 760734 w 4166715"/>
                <a:gd name="connsiteY208" fmla="*/ 789315 h 3792573"/>
                <a:gd name="connsiteX209" fmla="*/ 635098 w 4166715"/>
                <a:gd name="connsiteY209" fmla="*/ 881662 h 3792573"/>
                <a:gd name="connsiteX210" fmla="*/ 632185 w 4166715"/>
                <a:gd name="connsiteY210" fmla="*/ 886752 h 3792573"/>
                <a:gd name="connsiteX211" fmla="*/ 633641 w 4166715"/>
                <a:gd name="connsiteY211" fmla="*/ 892206 h 3792573"/>
                <a:gd name="connsiteX212" fmla="*/ 686445 w 4166715"/>
                <a:gd name="connsiteY212" fmla="*/ 955831 h 3792573"/>
                <a:gd name="connsiteX213" fmla="*/ 530948 w 4166715"/>
                <a:gd name="connsiteY213" fmla="*/ 1045997 h 3792573"/>
                <a:gd name="connsiteX214" fmla="*/ 527306 w 4166715"/>
                <a:gd name="connsiteY214" fmla="*/ 1051451 h 3792573"/>
                <a:gd name="connsiteX215" fmla="*/ 512740 w 4166715"/>
                <a:gd name="connsiteY215" fmla="*/ 1187427 h 3792573"/>
                <a:gd name="connsiteX216" fmla="*/ 514560 w 4166715"/>
                <a:gd name="connsiteY216" fmla="*/ 1193244 h 3792573"/>
                <a:gd name="connsiteX217" fmla="*/ 520023 w 4166715"/>
                <a:gd name="connsiteY217" fmla="*/ 1195789 h 3792573"/>
                <a:gd name="connsiteX218" fmla="*/ 686080 w 4166715"/>
                <a:gd name="connsiteY218" fmla="*/ 1195789 h 3792573"/>
                <a:gd name="connsiteX219" fmla="*/ 734878 w 4166715"/>
                <a:gd name="connsiteY219" fmla="*/ 1279410 h 3792573"/>
                <a:gd name="connsiteX220" fmla="*/ 740705 w 4166715"/>
                <a:gd name="connsiteY220" fmla="*/ 1283046 h 3792573"/>
                <a:gd name="connsiteX221" fmla="*/ 746895 w 4166715"/>
                <a:gd name="connsiteY221" fmla="*/ 1280138 h 3792573"/>
                <a:gd name="connsiteX222" fmla="*/ 846676 w 4166715"/>
                <a:gd name="connsiteY222" fmla="*/ 1139435 h 3792573"/>
                <a:gd name="connsiteX223" fmla="*/ 847404 w 4166715"/>
                <a:gd name="connsiteY223" fmla="*/ 1132527 h 3792573"/>
                <a:gd name="connsiteX224" fmla="*/ 809896 w 4166715"/>
                <a:gd name="connsiteY224" fmla="*/ 1036908 h 3792573"/>
                <a:gd name="connsiteX225" fmla="*/ 886370 w 4166715"/>
                <a:gd name="connsiteY225" fmla="*/ 932563 h 3792573"/>
                <a:gd name="connsiteX226" fmla="*/ 893653 w 4166715"/>
                <a:gd name="connsiteY226" fmla="*/ 995461 h 3792573"/>
                <a:gd name="connsiteX227" fmla="*/ 860878 w 4166715"/>
                <a:gd name="connsiteY227" fmla="*/ 1053996 h 3792573"/>
                <a:gd name="connsiteX228" fmla="*/ 861971 w 4166715"/>
                <a:gd name="connsiteY228" fmla="*/ 1062721 h 3792573"/>
                <a:gd name="connsiteX229" fmla="*/ 912225 w 4166715"/>
                <a:gd name="connsiteY229" fmla="*/ 1115439 h 3792573"/>
                <a:gd name="connsiteX230" fmla="*/ 948641 w 4166715"/>
                <a:gd name="connsiteY230" fmla="*/ 1181609 h 3792573"/>
                <a:gd name="connsiteX231" fmla="*/ 919872 w 4166715"/>
                <a:gd name="connsiteY231" fmla="*/ 1234327 h 3792573"/>
                <a:gd name="connsiteX232" fmla="*/ 739612 w 4166715"/>
                <a:gd name="connsiteY232" fmla="*/ 1331401 h 3792573"/>
                <a:gd name="connsiteX233" fmla="*/ 635462 w 4166715"/>
                <a:gd name="connsiteY233" fmla="*/ 1303043 h 3792573"/>
                <a:gd name="connsiteX234" fmla="*/ 628543 w 4166715"/>
                <a:gd name="connsiteY234" fmla="*/ 1304860 h 3792573"/>
                <a:gd name="connsiteX235" fmla="*/ 543693 w 4166715"/>
                <a:gd name="connsiteY235" fmla="*/ 1387028 h 3792573"/>
                <a:gd name="connsiteX236" fmla="*/ 466855 w 4166715"/>
                <a:gd name="connsiteY236" fmla="*/ 1454289 h 3792573"/>
                <a:gd name="connsiteX237" fmla="*/ 441728 w 4166715"/>
                <a:gd name="connsiteY237" fmla="*/ 1443381 h 3792573"/>
                <a:gd name="connsiteX238" fmla="*/ 490526 w 4166715"/>
                <a:gd name="connsiteY238" fmla="*/ 1392481 h 3792573"/>
                <a:gd name="connsiteX239" fmla="*/ 491618 w 4166715"/>
                <a:gd name="connsiteY239" fmla="*/ 1383756 h 3792573"/>
                <a:gd name="connsiteX240" fmla="*/ 435537 w 4166715"/>
                <a:gd name="connsiteY240" fmla="*/ 1286682 h 3792573"/>
                <a:gd name="connsiteX241" fmla="*/ 435537 w 4166715"/>
                <a:gd name="connsiteY241" fmla="*/ 1286318 h 3792573"/>
                <a:gd name="connsiteX242" fmla="*/ 435537 w 4166715"/>
                <a:gd name="connsiteY242" fmla="*/ 1285955 h 3792573"/>
                <a:gd name="connsiteX243" fmla="*/ 352873 w 4166715"/>
                <a:gd name="connsiteY243" fmla="*/ 1167067 h 3792573"/>
                <a:gd name="connsiteX244" fmla="*/ 345589 w 4166715"/>
                <a:gd name="connsiteY244" fmla="*/ 1164158 h 3792573"/>
                <a:gd name="connsiteX245" fmla="*/ 339763 w 4166715"/>
                <a:gd name="connsiteY245" fmla="*/ 1169612 h 3792573"/>
                <a:gd name="connsiteX246" fmla="*/ 309173 w 4166715"/>
                <a:gd name="connsiteY246" fmla="*/ 1283046 h 3792573"/>
                <a:gd name="connsiteX247" fmla="*/ 248722 w 4166715"/>
                <a:gd name="connsiteY247" fmla="*/ 1313223 h 3792573"/>
                <a:gd name="connsiteX248" fmla="*/ 247266 w 4166715"/>
                <a:gd name="connsiteY248" fmla="*/ 1314313 h 3792573"/>
                <a:gd name="connsiteX249" fmla="*/ 171884 w 4166715"/>
                <a:gd name="connsiteY249" fmla="*/ 1382301 h 3792573"/>
                <a:gd name="connsiteX250" fmla="*/ 170792 w 4166715"/>
                <a:gd name="connsiteY250" fmla="*/ 1391754 h 3792573"/>
                <a:gd name="connsiteX251" fmla="*/ 204659 w 4166715"/>
                <a:gd name="connsiteY251" fmla="*/ 1445199 h 3792573"/>
                <a:gd name="connsiteX252" fmla="*/ 205023 w 4166715"/>
                <a:gd name="connsiteY252" fmla="*/ 1445563 h 3792573"/>
                <a:gd name="connsiteX253" fmla="*/ 206844 w 4166715"/>
                <a:gd name="connsiteY253" fmla="*/ 1447381 h 3792573"/>
                <a:gd name="connsiteX254" fmla="*/ 206844 w 4166715"/>
                <a:gd name="connsiteY254" fmla="*/ 1447381 h 3792573"/>
                <a:gd name="connsiteX255" fmla="*/ 209393 w 4166715"/>
                <a:gd name="connsiteY255" fmla="*/ 1448471 h 3792573"/>
                <a:gd name="connsiteX256" fmla="*/ 209757 w 4166715"/>
                <a:gd name="connsiteY256" fmla="*/ 1448471 h 3792573"/>
                <a:gd name="connsiteX257" fmla="*/ 288780 w 4166715"/>
                <a:gd name="connsiteY257" fmla="*/ 1457924 h 3792573"/>
                <a:gd name="connsiteX258" fmla="*/ 341948 w 4166715"/>
                <a:gd name="connsiteY258" fmla="*/ 1509915 h 3792573"/>
                <a:gd name="connsiteX259" fmla="*/ 422063 w 4166715"/>
                <a:gd name="connsiteY259" fmla="*/ 1580448 h 3792573"/>
                <a:gd name="connsiteX260" fmla="*/ 422063 w 4166715"/>
                <a:gd name="connsiteY260" fmla="*/ 1660434 h 3792573"/>
                <a:gd name="connsiteX261" fmla="*/ 229422 w 4166715"/>
                <a:gd name="connsiteY261" fmla="*/ 1679340 h 3792573"/>
                <a:gd name="connsiteX262" fmla="*/ 223231 w 4166715"/>
                <a:gd name="connsiteY262" fmla="*/ 1683703 h 3792573"/>
                <a:gd name="connsiteX263" fmla="*/ 224323 w 4166715"/>
                <a:gd name="connsiteY263" fmla="*/ 1690974 h 3792573"/>
                <a:gd name="connsiteX264" fmla="*/ 379821 w 4166715"/>
                <a:gd name="connsiteY264" fmla="*/ 1875305 h 3792573"/>
                <a:gd name="connsiteX265" fmla="*/ 385647 w 4166715"/>
                <a:gd name="connsiteY265" fmla="*/ 1877850 h 3792573"/>
                <a:gd name="connsiteX266" fmla="*/ 391109 w 4166715"/>
                <a:gd name="connsiteY266" fmla="*/ 1874942 h 3792573"/>
                <a:gd name="connsiteX267" fmla="*/ 467583 w 4166715"/>
                <a:gd name="connsiteY267" fmla="*/ 1772414 h 3792573"/>
                <a:gd name="connsiteX268" fmla="*/ 666780 w 4166715"/>
                <a:gd name="connsiteY268" fmla="*/ 1697518 h 3792573"/>
                <a:gd name="connsiteX269" fmla="*/ 758549 w 4166715"/>
                <a:gd name="connsiteY269" fmla="*/ 1831313 h 3792573"/>
                <a:gd name="connsiteX270" fmla="*/ 768381 w 4166715"/>
                <a:gd name="connsiteY270" fmla="*/ 1833494 h 3792573"/>
                <a:gd name="connsiteX271" fmla="*/ 859421 w 4166715"/>
                <a:gd name="connsiteY271" fmla="*/ 1780049 h 3792573"/>
                <a:gd name="connsiteX272" fmla="*/ 1028392 w 4166715"/>
                <a:gd name="connsiteY272" fmla="*/ 1889121 h 3792573"/>
                <a:gd name="connsiteX273" fmla="*/ 1029121 w 4166715"/>
                <a:gd name="connsiteY273" fmla="*/ 1889484 h 3792573"/>
                <a:gd name="connsiteX274" fmla="*/ 1029849 w 4166715"/>
                <a:gd name="connsiteY274" fmla="*/ 1889848 h 3792573"/>
                <a:gd name="connsiteX275" fmla="*/ 1030213 w 4166715"/>
                <a:gd name="connsiteY275" fmla="*/ 1889848 h 3792573"/>
                <a:gd name="connsiteX276" fmla="*/ 1031670 w 4166715"/>
                <a:gd name="connsiteY276" fmla="*/ 1890212 h 3792573"/>
                <a:gd name="connsiteX277" fmla="*/ 1032398 w 4166715"/>
                <a:gd name="connsiteY277" fmla="*/ 1890212 h 3792573"/>
                <a:gd name="connsiteX278" fmla="*/ 1032762 w 4166715"/>
                <a:gd name="connsiteY278" fmla="*/ 1890212 h 3792573"/>
                <a:gd name="connsiteX279" fmla="*/ 1033126 w 4166715"/>
                <a:gd name="connsiteY279" fmla="*/ 1890212 h 3792573"/>
                <a:gd name="connsiteX280" fmla="*/ 1161676 w 4166715"/>
                <a:gd name="connsiteY280" fmla="*/ 1878214 h 3792573"/>
                <a:gd name="connsiteX281" fmla="*/ 1229774 w 4166715"/>
                <a:gd name="connsiteY281" fmla="*/ 1928023 h 3792573"/>
                <a:gd name="connsiteX282" fmla="*/ 1235965 w 4166715"/>
                <a:gd name="connsiteY282" fmla="*/ 1989830 h 3792573"/>
                <a:gd name="connsiteX283" fmla="*/ 1011277 w 4166715"/>
                <a:gd name="connsiteY283" fmla="*/ 2001465 h 3792573"/>
                <a:gd name="connsiteX284" fmla="*/ 962479 w 4166715"/>
                <a:gd name="connsiteY284" fmla="*/ 1943657 h 3792573"/>
                <a:gd name="connsiteX285" fmla="*/ 957017 w 4166715"/>
                <a:gd name="connsiteY285" fmla="*/ 1941112 h 3792573"/>
                <a:gd name="connsiteX286" fmla="*/ 957017 w 4166715"/>
                <a:gd name="connsiteY286" fmla="*/ 1941112 h 3792573"/>
                <a:gd name="connsiteX287" fmla="*/ 951554 w 4166715"/>
                <a:gd name="connsiteY287" fmla="*/ 1943657 h 3792573"/>
                <a:gd name="connsiteX288" fmla="*/ 876173 w 4166715"/>
                <a:gd name="connsiteY288" fmla="*/ 2030187 h 3792573"/>
                <a:gd name="connsiteX289" fmla="*/ 801520 w 4166715"/>
                <a:gd name="connsiteY289" fmla="*/ 1962562 h 3792573"/>
                <a:gd name="connsiteX290" fmla="*/ 800427 w 4166715"/>
                <a:gd name="connsiteY290" fmla="*/ 1961835 h 3792573"/>
                <a:gd name="connsiteX291" fmla="*/ 799699 w 4166715"/>
                <a:gd name="connsiteY291" fmla="*/ 1961472 h 3792573"/>
                <a:gd name="connsiteX292" fmla="*/ 799699 w 4166715"/>
                <a:gd name="connsiteY292" fmla="*/ 1961472 h 3792573"/>
                <a:gd name="connsiteX293" fmla="*/ 797514 w 4166715"/>
                <a:gd name="connsiteY293" fmla="*/ 1960745 h 3792573"/>
                <a:gd name="connsiteX294" fmla="*/ 797150 w 4166715"/>
                <a:gd name="connsiteY294" fmla="*/ 1960745 h 3792573"/>
                <a:gd name="connsiteX295" fmla="*/ 797150 w 4166715"/>
                <a:gd name="connsiteY295" fmla="*/ 1960745 h 3792573"/>
                <a:gd name="connsiteX296" fmla="*/ 693728 w 4166715"/>
                <a:gd name="connsiteY296" fmla="*/ 1958563 h 3792573"/>
                <a:gd name="connsiteX297" fmla="*/ 675520 w 4166715"/>
                <a:gd name="connsiteY297" fmla="*/ 1869488 h 3792573"/>
                <a:gd name="connsiteX298" fmla="*/ 668237 w 4166715"/>
                <a:gd name="connsiteY298" fmla="*/ 1863671 h 3792573"/>
                <a:gd name="connsiteX299" fmla="*/ 529855 w 4166715"/>
                <a:gd name="connsiteY299" fmla="*/ 1863671 h 3792573"/>
                <a:gd name="connsiteX300" fmla="*/ 529855 w 4166715"/>
                <a:gd name="connsiteY300" fmla="*/ 1863671 h 3792573"/>
                <a:gd name="connsiteX301" fmla="*/ 529855 w 4166715"/>
                <a:gd name="connsiteY301" fmla="*/ 1863671 h 3792573"/>
                <a:gd name="connsiteX302" fmla="*/ 529491 w 4166715"/>
                <a:gd name="connsiteY302" fmla="*/ 1863671 h 3792573"/>
                <a:gd name="connsiteX303" fmla="*/ 527670 w 4166715"/>
                <a:gd name="connsiteY303" fmla="*/ 1864034 h 3792573"/>
                <a:gd name="connsiteX304" fmla="*/ 526942 w 4166715"/>
                <a:gd name="connsiteY304" fmla="*/ 1864398 h 3792573"/>
                <a:gd name="connsiteX305" fmla="*/ 526213 w 4166715"/>
                <a:gd name="connsiteY305" fmla="*/ 1864761 h 3792573"/>
                <a:gd name="connsiteX306" fmla="*/ 525849 w 4166715"/>
                <a:gd name="connsiteY306" fmla="*/ 1865125 h 3792573"/>
                <a:gd name="connsiteX307" fmla="*/ 525485 w 4166715"/>
                <a:gd name="connsiteY307" fmla="*/ 1865125 h 3792573"/>
                <a:gd name="connsiteX308" fmla="*/ 448647 w 4166715"/>
                <a:gd name="connsiteY308" fmla="*/ 1917843 h 3792573"/>
                <a:gd name="connsiteX309" fmla="*/ 230878 w 4166715"/>
                <a:gd name="connsiteY309" fmla="*/ 1988012 h 3792573"/>
                <a:gd name="connsiteX310" fmla="*/ 230150 w 4166715"/>
                <a:gd name="connsiteY310" fmla="*/ 1988376 h 3792573"/>
                <a:gd name="connsiteX311" fmla="*/ 228693 w 4166715"/>
                <a:gd name="connsiteY311" fmla="*/ 1989103 h 3792573"/>
                <a:gd name="connsiteX312" fmla="*/ 228329 w 4166715"/>
                <a:gd name="connsiteY312" fmla="*/ 1989467 h 3792573"/>
                <a:gd name="connsiteX313" fmla="*/ 96867 w 4166715"/>
                <a:gd name="connsiteY313" fmla="*/ 2103628 h 3792573"/>
                <a:gd name="connsiteX314" fmla="*/ 96503 w 4166715"/>
                <a:gd name="connsiteY314" fmla="*/ 2103992 h 3792573"/>
                <a:gd name="connsiteX315" fmla="*/ 95774 w 4166715"/>
                <a:gd name="connsiteY315" fmla="*/ 2105083 h 3792573"/>
                <a:gd name="connsiteX316" fmla="*/ 95410 w 4166715"/>
                <a:gd name="connsiteY316" fmla="*/ 2105810 h 3792573"/>
                <a:gd name="connsiteX317" fmla="*/ 728 w 4166715"/>
                <a:gd name="connsiteY317" fmla="*/ 2290141 h 3792573"/>
                <a:gd name="connsiteX318" fmla="*/ 0 w 4166715"/>
                <a:gd name="connsiteY318" fmla="*/ 2293777 h 3792573"/>
                <a:gd name="connsiteX319" fmla="*/ 7283 w 4166715"/>
                <a:gd name="connsiteY319" fmla="*/ 2468655 h 3792573"/>
                <a:gd name="connsiteX320" fmla="*/ 7283 w 4166715"/>
                <a:gd name="connsiteY320" fmla="*/ 2468655 h 3792573"/>
                <a:gd name="connsiteX321" fmla="*/ 7647 w 4166715"/>
                <a:gd name="connsiteY321" fmla="*/ 2470109 h 3792573"/>
                <a:gd name="connsiteX322" fmla="*/ 7647 w 4166715"/>
                <a:gd name="connsiteY322" fmla="*/ 2470473 h 3792573"/>
                <a:gd name="connsiteX323" fmla="*/ 7647 w 4166715"/>
                <a:gd name="connsiteY323" fmla="*/ 2470473 h 3792573"/>
                <a:gd name="connsiteX324" fmla="*/ 8376 w 4166715"/>
                <a:gd name="connsiteY324" fmla="*/ 2472291 h 3792573"/>
                <a:gd name="connsiteX325" fmla="*/ 8376 w 4166715"/>
                <a:gd name="connsiteY325" fmla="*/ 2472291 h 3792573"/>
                <a:gd name="connsiteX326" fmla="*/ 115439 w 4166715"/>
                <a:gd name="connsiteY326" fmla="*/ 2637352 h 3792573"/>
                <a:gd name="connsiteX327" fmla="*/ 116896 w 4166715"/>
                <a:gd name="connsiteY327" fmla="*/ 2639170 h 3792573"/>
                <a:gd name="connsiteX328" fmla="*/ 235977 w 4166715"/>
                <a:gd name="connsiteY328" fmla="*/ 2732245 h 3792573"/>
                <a:gd name="connsiteX329" fmla="*/ 235977 w 4166715"/>
                <a:gd name="connsiteY329" fmla="*/ 2732245 h 3792573"/>
                <a:gd name="connsiteX330" fmla="*/ 235977 w 4166715"/>
                <a:gd name="connsiteY330" fmla="*/ 2732245 h 3792573"/>
                <a:gd name="connsiteX331" fmla="*/ 236705 w 4166715"/>
                <a:gd name="connsiteY331" fmla="*/ 2732608 h 3792573"/>
                <a:gd name="connsiteX332" fmla="*/ 237797 w 4166715"/>
                <a:gd name="connsiteY332" fmla="*/ 2732972 h 3792573"/>
                <a:gd name="connsiteX333" fmla="*/ 238890 w 4166715"/>
                <a:gd name="connsiteY333" fmla="*/ 2733335 h 3792573"/>
                <a:gd name="connsiteX334" fmla="*/ 239618 w 4166715"/>
                <a:gd name="connsiteY334" fmla="*/ 2733699 h 3792573"/>
                <a:gd name="connsiteX335" fmla="*/ 473410 w 4166715"/>
                <a:gd name="connsiteY335" fmla="*/ 2750060 h 3792573"/>
                <a:gd name="connsiteX336" fmla="*/ 654398 w 4166715"/>
                <a:gd name="connsiteY336" fmla="*/ 2750060 h 3792573"/>
                <a:gd name="connsiteX337" fmla="*/ 605237 w 4166715"/>
                <a:gd name="connsiteY337" fmla="*/ 2863858 h 3792573"/>
                <a:gd name="connsiteX338" fmla="*/ 605237 w 4166715"/>
                <a:gd name="connsiteY338" fmla="*/ 2864221 h 3792573"/>
                <a:gd name="connsiteX339" fmla="*/ 604872 w 4166715"/>
                <a:gd name="connsiteY339" fmla="*/ 2864948 h 3792573"/>
                <a:gd name="connsiteX340" fmla="*/ 604508 w 4166715"/>
                <a:gd name="connsiteY340" fmla="*/ 2866766 h 3792573"/>
                <a:gd name="connsiteX341" fmla="*/ 604508 w 4166715"/>
                <a:gd name="connsiteY341" fmla="*/ 2867130 h 3792573"/>
                <a:gd name="connsiteX342" fmla="*/ 604508 w 4166715"/>
                <a:gd name="connsiteY342" fmla="*/ 2867494 h 3792573"/>
                <a:gd name="connsiteX343" fmla="*/ 605237 w 4166715"/>
                <a:gd name="connsiteY343" fmla="*/ 2869675 h 3792573"/>
                <a:gd name="connsiteX344" fmla="*/ 605237 w 4166715"/>
                <a:gd name="connsiteY344" fmla="*/ 2870038 h 3792573"/>
                <a:gd name="connsiteX345" fmla="*/ 606693 w 4166715"/>
                <a:gd name="connsiteY345" fmla="*/ 2871856 h 3792573"/>
                <a:gd name="connsiteX346" fmla="*/ 804797 w 4166715"/>
                <a:gd name="connsiteY346" fmla="*/ 3064913 h 3792573"/>
                <a:gd name="connsiteX347" fmla="*/ 751266 w 4166715"/>
                <a:gd name="connsiteY347" fmla="*/ 3174348 h 3792573"/>
                <a:gd name="connsiteX348" fmla="*/ 750537 w 4166715"/>
                <a:gd name="connsiteY348" fmla="*/ 3176166 h 3792573"/>
                <a:gd name="connsiteX349" fmla="*/ 728687 w 4166715"/>
                <a:gd name="connsiteY349" fmla="*/ 3298326 h 3792573"/>
                <a:gd name="connsiteX350" fmla="*/ 728687 w 4166715"/>
                <a:gd name="connsiteY350" fmla="*/ 3298690 h 3792573"/>
                <a:gd name="connsiteX351" fmla="*/ 728687 w 4166715"/>
                <a:gd name="connsiteY351" fmla="*/ 3299054 h 3792573"/>
                <a:gd name="connsiteX352" fmla="*/ 728687 w 4166715"/>
                <a:gd name="connsiteY352" fmla="*/ 3299781 h 3792573"/>
                <a:gd name="connsiteX353" fmla="*/ 728687 w 4166715"/>
                <a:gd name="connsiteY353" fmla="*/ 3300871 h 3792573"/>
                <a:gd name="connsiteX354" fmla="*/ 765104 w 4166715"/>
                <a:gd name="connsiteY354" fmla="*/ 3525923 h 3792573"/>
                <a:gd name="connsiteX355" fmla="*/ 765104 w 4166715"/>
                <a:gd name="connsiteY355" fmla="*/ 3525923 h 3792573"/>
                <a:gd name="connsiteX356" fmla="*/ 765468 w 4166715"/>
                <a:gd name="connsiteY356" fmla="*/ 3526650 h 3792573"/>
                <a:gd name="connsiteX357" fmla="*/ 765832 w 4166715"/>
                <a:gd name="connsiteY357" fmla="*/ 3527740 h 3792573"/>
                <a:gd name="connsiteX358" fmla="*/ 765832 w 4166715"/>
                <a:gd name="connsiteY358" fmla="*/ 3528104 h 3792573"/>
                <a:gd name="connsiteX359" fmla="*/ 766560 w 4166715"/>
                <a:gd name="connsiteY359" fmla="*/ 3528831 h 3792573"/>
                <a:gd name="connsiteX360" fmla="*/ 766924 w 4166715"/>
                <a:gd name="connsiteY360" fmla="*/ 3529195 h 3792573"/>
                <a:gd name="connsiteX361" fmla="*/ 862335 w 4166715"/>
                <a:gd name="connsiteY361" fmla="*/ 3633904 h 3792573"/>
                <a:gd name="connsiteX362" fmla="*/ 864884 w 4166715"/>
                <a:gd name="connsiteY362" fmla="*/ 3790239 h 3792573"/>
                <a:gd name="connsiteX363" fmla="*/ 867433 w 4166715"/>
                <a:gd name="connsiteY363" fmla="*/ 3795693 h 3792573"/>
                <a:gd name="connsiteX364" fmla="*/ 872167 w 4166715"/>
                <a:gd name="connsiteY364" fmla="*/ 3797511 h 3792573"/>
                <a:gd name="connsiteX365" fmla="*/ 873624 w 4166715"/>
                <a:gd name="connsiteY365" fmla="*/ 3797511 h 3792573"/>
                <a:gd name="connsiteX366" fmla="*/ 1107052 w 4166715"/>
                <a:gd name="connsiteY366" fmla="*/ 3754973 h 3792573"/>
                <a:gd name="connsiteX367" fmla="*/ 1107416 w 4166715"/>
                <a:gd name="connsiteY367" fmla="*/ 3754609 h 3792573"/>
                <a:gd name="connsiteX368" fmla="*/ 1108872 w 4166715"/>
                <a:gd name="connsiteY368" fmla="*/ 3753882 h 3792573"/>
                <a:gd name="connsiteX369" fmla="*/ 1109965 w 4166715"/>
                <a:gd name="connsiteY369" fmla="*/ 3753155 h 3792573"/>
                <a:gd name="connsiteX370" fmla="*/ 1110329 w 4166715"/>
                <a:gd name="connsiteY370" fmla="*/ 3752792 h 3792573"/>
                <a:gd name="connsiteX371" fmla="*/ 1111421 w 4166715"/>
                <a:gd name="connsiteY371" fmla="*/ 3751701 h 3792573"/>
                <a:gd name="connsiteX372" fmla="*/ 1111785 w 4166715"/>
                <a:gd name="connsiteY372" fmla="*/ 3751337 h 3792573"/>
                <a:gd name="connsiteX373" fmla="*/ 1298965 w 4166715"/>
                <a:gd name="connsiteY373" fmla="*/ 3479385 h 3792573"/>
                <a:gd name="connsiteX374" fmla="*/ 1299329 w 4166715"/>
                <a:gd name="connsiteY374" fmla="*/ 3479022 h 3792573"/>
                <a:gd name="connsiteX375" fmla="*/ 1299693 w 4166715"/>
                <a:gd name="connsiteY375" fmla="*/ 3478295 h 3792573"/>
                <a:gd name="connsiteX376" fmla="*/ 1300057 w 4166715"/>
                <a:gd name="connsiteY376" fmla="*/ 3477568 h 3792573"/>
                <a:gd name="connsiteX377" fmla="*/ 1300421 w 4166715"/>
                <a:gd name="connsiteY377" fmla="*/ 3477204 h 3792573"/>
                <a:gd name="connsiteX378" fmla="*/ 1329190 w 4166715"/>
                <a:gd name="connsiteY378" fmla="*/ 3367041 h 3792573"/>
                <a:gd name="connsiteX379" fmla="*/ 1444994 w 4166715"/>
                <a:gd name="connsiteY379" fmla="*/ 3218341 h 3792573"/>
                <a:gd name="connsiteX380" fmla="*/ 1445358 w 4166715"/>
                <a:gd name="connsiteY380" fmla="*/ 3217613 h 3792573"/>
                <a:gd name="connsiteX381" fmla="*/ 1445722 w 4166715"/>
                <a:gd name="connsiteY381" fmla="*/ 3217250 h 3792573"/>
                <a:gd name="connsiteX382" fmla="*/ 1445722 w 4166715"/>
                <a:gd name="connsiteY382" fmla="*/ 3216886 h 3792573"/>
                <a:gd name="connsiteX383" fmla="*/ 1446450 w 4166715"/>
                <a:gd name="connsiteY383" fmla="*/ 3214705 h 3792573"/>
                <a:gd name="connsiteX384" fmla="*/ 1494884 w 4166715"/>
                <a:gd name="connsiteY384" fmla="*/ 2898034 h 3792573"/>
                <a:gd name="connsiteX385" fmla="*/ 1561889 w 4166715"/>
                <a:gd name="connsiteY385" fmla="*/ 2812230 h 3792573"/>
                <a:gd name="connsiteX386" fmla="*/ 1561889 w 4166715"/>
                <a:gd name="connsiteY386" fmla="*/ 2812230 h 3792573"/>
                <a:gd name="connsiteX387" fmla="*/ 1561889 w 4166715"/>
                <a:gd name="connsiteY387" fmla="*/ 2812230 h 3792573"/>
                <a:gd name="connsiteX388" fmla="*/ 1562982 w 4166715"/>
                <a:gd name="connsiteY388" fmla="*/ 2810776 h 3792573"/>
                <a:gd name="connsiteX389" fmla="*/ 1663126 w 4166715"/>
                <a:gd name="connsiteY389" fmla="*/ 2582089 h 3792573"/>
                <a:gd name="connsiteX390" fmla="*/ 1663126 w 4166715"/>
                <a:gd name="connsiteY390" fmla="*/ 2582089 h 3792573"/>
                <a:gd name="connsiteX391" fmla="*/ 1678785 w 4166715"/>
                <a:gd name="connsiteY391" fmla="*/ 2545732 h 3792573"/>
                <a:gd name="connsiteX392" fmla="*/ 1764363 w 4166715"/>
                <a:gd name="connsiteY392" fmla="*/ 2488651 h 3792573"/>
                <a:gd name="connsiteX393" fmla="*/ 1765092 w 4166715"/>
                <a:gd name="connsiteY393" fmla="*/ 2487924 h 3792573"/>
                <a:gd name="connsiteX394" fmla="*/ 1765820 w 4166715"/>
                <a:gd name="connsiteY394" fmla="*/ 2487197 h 3792573"/>
                <a:gd name="connsiteX395" fmla="*/ 1766184 w 4166715"/>
                <a:gd name="connsiteY395" fmla="*/ 2486833 h 3792573"/>
                <a:gd name="connsiteX396" fmla="*/ 1931514 w 4166715"/>
                <a:gd name="connsiteY396" fmla="*/ 2282870 h 3792573"/>
                <a:gd name="connsiteX397" fmla="*/ 1931878 w 4166715"/>
                <a:gd name="connsiteY397" fmla="*/ 2282506 h 3792573"/>
                <a:gd name="connsiteX398" fmla="*/ 1932242 w 4166715"/>
                <a:gd name="connsiteY398" fmla="*/ 2282142 h 3792573"/>
                <a:gd name="connsiteX399" fmla="*/ 1933334 w 4166715"/>
                <a:gd name="connsiteY399" fmla="*/ 2279961 h 3792573"/>
                <a:gd name="connsiteX400" fmla="*/ 1933334 w 4166715"/>
                <a:gd name="connsiteY400" fmla="*/ 2279961 h 3792573"/>
                <a:gd name="connsiteX401" fmla="*/ 1933334 w 4166715"/>
                <a:gd name="connsiteY401" fmla="*/ 2277416 h 3792573"/>
                <a:gd name="connsiteX402" fmla="*/ 1933334 w 4166715"/>
                <a:gd name="connsiteY402" fmla="*/ 2277052 h 3792573"/>
                <a:gd name="connsiteX403" fmla="*/ 1933334 w 4166715"/>
                <a:gd name="connsiteY403" fmla="*/ 2276689 h 3792573"/>
                <a:gd name="connsiteX404" fmla="*/ 1932970 w 4166715"/>
                <a:gd name="connsiteY404" fmla="*/ 2275962 h 3792573"/>
                <a:gd name="connsiteX405" fmla="*/ 1932242 w 4166715"/>
                <a:gd name="connsiteY405" fmla="*/ 2274507 h 3792573"/>
                <a:gd name="connsiteX406" fmla="*/ 1931878 w 4166715"/>
                <a:gd name="connsiteY406" fmla="*/ 2274144 h 3792573"/>
                <a:gd name="connsiteX407" fmla="*/ 1931149 w 4166715"/>
                <a:gd name="connsiteY407" fmla="*/ 2273417 h 3792573"/>
                <a:gd name="connsiteX408" fmla="*/ 1929329 w 4166715"/>
                <a:gd name="connsiteY408" fmla="*/ 2272326 h 3792573"/>
                <a:gd name="connsiteX409" fmla="*/ 1928600 w 4166715"/>
                <a:gd name="connsiteY409" fmla="*/ 2271962 h 3792573"/>
                <a:gd name="connsiteX410" fmla="*/ 1735594 w 4166715"/>
                <a:gd name="connsiteY410" fmla="*/ 2206883 h 3792573"/>
                <a:gd name="connsiteX411" fmla="*/ 1599762 w 4166715"/>
                <a:gd name="connsiteY411" fmla="*/ 2081451 h 3792573"/>
                <a:gd name="connsiteX412" fmla="*/ 1652566 w 4166715"/>
                <a:gd name="connsiteY412" fmla="*/ 2054546 h 3792573"/>
                <a:gd name="connsiteX413" fmla="*/ 1733774 w 4166715"/>
                <a:gd name="connsiteY413" fmla="*/ 2140349 h 3792573"/>
                <a:gd name="connsiteX414" fmla="*/ 1734138 w 4166715"/>
                <a:gd name="connsiteY414" fmla="*/ 2140713 h 3792573"/>
                <a:gd name="connsiteX415" fmla="*/ 1734502 w 4166715"/>
                <a:gd name="connsiteY415" fmla="*/ 2141076 h 3792573"/>
                <a:gd name="connsiteX416" fmla="*/ 1735230 w 4166715"/>
                <a:gd name="connsiteY416" fmla="*/ 2141440 h 3792573"/>
                <a:gd name="connsiteX417" fmla="*/ 1736687 w 4166715"/>
                <a:gd name="connsiteY417" fmla="*/ 2142167 h 3792573"/>
                <a:gd name="connsiteX418" fmla="*/ 1737779 w 4166715"/>
                <a:gd name="connsiteY418" fmla="*/ 2142531 h 3792573"/>
                <a:gd name="connsiteX419" fmla="*/ 1738144 w 4166715"/>
                <a:gd name="connsiteY419" fmla="*/ 2142531 h 3792573"/>
                <a:gd name="connsiteX420" fmla="*/ 2186791 w 4166715"/>
                <a:gd name="connsiteY420" fmla="*/ 2199975 h 3792573"/>
                <a:gd name="connsiteX421" fmla="*/ 2198808 w 4166715"/>
                <a:gd name="connsiteY421" fmla="*/ 2455930 h 3792573"/>
                <a:gd name="connsiteX422" fmla="*/ 2198808 w 4166715"/>
                <a:gd name="connsiteY422" fmla="*/ 2456293 h 3792573"/>
                <a:gd name="connsiteX423" fmla="*/ 2198808 w 4166715"/>
                <a:gd name="connsiteY423" fmla="*/ 2456657 h 3792573"/>
                <a:gd name="connsiteX424" fmla="*/ 2199172 w 4166715"/>
                <a:gd name="connsiteY424" fmla="*/ 2457384 h 3792573"/>
                <a:gd name="connsiteX425" fmla="*/ 2199537 w 4166715"/>
                <a:gd name="connsiteY425" fmla="*/ 2458475 h 3792573"/>
                <a:gd name="connsiteX426" fmla="*/ 2200265 w 4166715"/>
                <a:gd name="connsiteY426" fmla="*/ 2459565 h 3792573"/>
                <a:gd name="connsiteX427" fmla="*/ 2200629 w 4166715"/>
                <a:gd name="connsiteY427" fmla="*/ 2460293 h 3792573"/>
                <a:gd name="connsiteX428" fmla="*/ 2368508 w 4166715"/>
                <a:gd name="connsiteY428" fmla="*/ 2632626 h 3792573"/>
                <a:gd name="connsiteX429" fmla="*/ 2373970 w 4166715"/>
                <a:gd name="connsiteY429" fmla="*/ 2634807 h 3792573"/>
                <a:gd name="connsiteX430" fmla="*/ 2379432 w 4166715"/>
                <a:gd name="connsiteY430" fmla="*/ 2632262 h 3792573"/>
                <a:gd name="connsiteX431" fmla="*/ 2440248 w 4166715"/>
                <a:gd name="connsiteY431" fmla="*/ 2561729 h 3792573"/>
                <a:gd name="connsiteX432" fmla="*/ 2442068 w 4166715"/>
                <a:gd name="connsiteY432" fmla="*/ 2557367 h 3792573"/>
                <a:gd name="connsiteX433" fmla="*/ 2449351 w 4166715"/>
                <a:gd name="connsiteY433" fmla="*/ 2419936 h 3792573"/>
                <a:gd name="connsiteX434" fmla="*/ 2663114 w 4166715"/>
                <a:gd name="connsiteY434" fmla="*/ 2243967 h 3792573"/>
                <a:gd name="connsiteX435" fmla="*/ 2839004 w 4166715"/>
                <a:gd name="connsiteY435" fmla="*/ 2412665 h 3792573"/>
                <a:gd name="connsiteX436" fmla="*/ 2866681 w 4166715"/>
                <a:gd name="connsiteY436" fmla="*/ 2618810 h 3792573"/>
                <a:gd name="connsiteX437" fmla="*/ 2441340 w 4166715"/>
                <a:gd name="connsiteY437" fmla="*/ 2406848 h 3792573"/>
                <a:gd name="connsiteX438" fmla="*/ 2214103 w 4166715"/>
                <a:gd name="connsiteY438" fmla="*/ 2202156 h 3792573"/>
                <a:gd name="connsiteX439" fmla="*/ 2643814 w 4166715"/>
                <a:gd name="connsiteY439" fmla="*/ 2239968 h 3792573"/>
                <a:gd name="connsiteX440" fmla="*/ 2441340 w 4166715"/>
                <a:gd name="connsiteY440" fmla="*/ 2406848 h 3792573"/>
                <a:gd name="connsiteX441" fmla="*/ 2212282 w 4166715"/>
                <a:gd name="connsiteY441" fmla="*/ 2446477 h 3792573"/>
                <a:gd name="connsiteX442" fmla="*/ 2201357 w 4166715"/>
                <a:gd name="connsiteY442" fmla="*/ 2209792 h 3792573"/>
                <a:gd name="connsiteX443" fmla="*/ 2424953 w 4166715"/>
                <a:gd name="connsiteY443" fmla="*/ 2411210 h 3792573"/>
                <a:gd name="connsiteX444" fmla="*/ 2212282 w 4166715"/>
                <a:gd name="connsiteY444" fmla="*/ 2446477 h 3792573"/>
                <a:gd name="connsiteX445" fmla="*/ 1666040 w 4166715"/>
                <a:gd name="connsiteY445" fmla="*/ 2047638 h 3792573"/>
                <a:gd name="connsiteX446" fmla="*/ 1861594 w 4166715"/>
                <a:gd name="connsiteY446" fmla="*/ 1967652 h 3792573"/>
                <a:gd name="connsiteX447" fmla="*/ 1738144 w 4166715"/>
                <a:gd name="connsiteY447" fmla="*/ 2123625 h 3792573"/>
                <a:gd name="connsiteX448" fmla="*/ 1666040 w 4166715"/>
                <a:gd name="connsiteY448" fmla="*/ 2047638 h 3792573"/>
                <a:gd name="connsiteX449" fmla="*/ 1768005 w 4166715"/>
                <a:gd name="connsiteY449" fmla="*/ 2374853 h 3792573"/>
                <a:gd name="connsiteX450" fmla="*/ 1740693 w 4166715"/>
                <a:gd name="connsiteY450" fmla="*/ 2223244 h 3792573"/>
                <a:gd name="connsiteX451" fmla="*/ 1909300 w 4166715"/>
                <a:gd name="connsiteY451" fmla="*/ 2279961 h 3792573"/>
                <a:gd name="connsiteX452" fmla="*/ 1768005 w 4166715"/>
                <a:gd name="connsiteY452" fmla="*/ 2374853 h 3792573"/>
                <a:gd name="connsiteX453" fmla="*/ 1889271 w 4166715"/>
                <a:gd name="connsiteY453" fmla="*/ 2310865 h 3792573"/>
                <a:gd name="connsiteX454" fmla="*/ 1768005 w 4166715"/>
                <a:gd name="connsiteY454" fmla="*/ 2460656 h 3792573"/>
                <a:gd name="connsiteX455" fmla="*/ 1769826 w 4166715"/>
                <a:gd name="connsiteY455" fmla="*/ 2391214 h 3792573"/>
                <a:gd name="connsiteX456" fmla="*/ 1889271 w 4166715"/>
                <a:gd name="connsiteY456" fmla="*/ 2310865 h 3792573"/>
                <a:gd name="connsiteX457" fmla="*/ 1754531 w 4166715"/>
                <a:gd name="connsiteY457" fmla="*/ 2382852 h 3792573"/>
                <a:gd name="connsiteX458" fmla="*/ 1525837 w 4166715"/>
                <a:gd name="connsiteY458" fmla="*/ 2480653 h 3792573"/>
                <a:gd name="connsiteX459" fmla="*/ 1726854 w 4166715"/>
                <a:gd name="connsiteY459" fmla="*/ 2229424 h 3792573"/>
                <a:gd name="connsiteX460" fmla="*/ 1754531 w 4166715"/>
                <a:gd name="connsiteY460" fmla="*/ 2382852 h 3792573"/>
                <a:gd name="connsiteX461" fmla="*/ 1433704 w 4166715"/>
                <a:gd name="connsiteY461" fmla="*/ 3201980 h 3792573"/>
                <a:gd name="connsiteX462" fmla="*/ 1245069 w 4166715"/>
                <a:gd name="connsiteY462" fmla="*/ 3103088 h 3792573"/>
                <a:gd name="connsiteX463" fmla="*/ 1477768 w 4166715"/>
                <a:gd name="connsiteY463" fmla="*/ 2912213 h 3792573"/>
                <a:gd name="connsiteX464" fmla="*/ 1433704 w 4166715"/>
                <a:gd name="connsiteY464" fmla="*/ 3201980 h 3792573"/>
                <a:gd name="connsiteX465" fmla="*/ 1325184 w 4166715"/>
                <a:gd name="connsiteY465" fmla="*/ 3347772 h 3792573"/>
                <a:gd name="connsiteX466" fmla="*/ 1245069 w 4166715"/>
                <a:gd name="connsiteY466" fmla="*/ 3119449 h 3792573"/>
                <a:gd name="connsiteX467" fmla="*/ 1428242 w 4166715"/>
                <a:gd name="connsiteY467" fmla="*/ 3215432 h 3792573"/>
                <a:gd name="connsiteX468" fmla="*/ 1325184 w 4166715"/>
                <a:gd name="connsiteY468" fmla="*/ 3347772 h 3792573"/>
                <a:gd name="connsiteX469" fmla="*/ 1289861 w 4166715"/>
                <a:gd name="connsiteY469" fmla="*/ 3460116 h 3792573"/>
                <a:gd name="connsiteX470" fmla="*/ 1179884 w 4166715"/>
                <a:gd name="connsiteY470" fmla="*/ 3344864 h 3792573"/>
                <a:gd name="connsiteX471" fmla="*/ 1313531 w 4166715"/>
                <a:gd name="connsiteY471" fmla="*/ 3368859 h 3792573"/>
                <a:gd name="connsiteX472" fmla="*/ 1289861 w 4166715"/>
                <a:gd name="connsiteY472" fmla="*/ 3460116 h 3792573"/>
                <a:gd name="connsiteX473" fmla="*/ 1108872 w 4166715"/>
                <a:gd name="connsiteY473" fmla="*/ 3729887 h 3792573"/>
                <a:gd name="connsiteX474" fmla="*/ 1033126 w 4166715"/>
                <a:gd name="connsiteY474" fmla="*/ 3472841 h 3792573"/>
                <a:gd name="connsiteX475" fmla="*/ 1280028 w 4166715"/>
                <a:gd name="connsiteY475" fmla="*/ 3481567 h 3792573"/>
                <a:gd name="connsiteX476" fmla="*/ 1108872 w 4166715"/>
                <a:gd name="connsiteY476" fmla="*/ 3729887 h 3792573"/>
                <a:gd name="connsiteX477" fmla="*/ 777849 w 4166715"/>
                <a:gd name="connsiteY477" fmla="*/ 3507017 h 3792573"/>
                <a:gd name="connsiteX478" fmla="*/ 745439 w 4166715"/>
                <a:gd name="connsiteY478" fmla="*/ 3306325 h 3792573"/>
                <a:gd name="connsiteX479" fmla="*/ 943543 w 4166715"/>
                <a:gd name="connsiteY479" fmla="*/ 3325231 h 3792573"/>
                <a:gd name="connsiteX480" fmla="*/ 777849 w 4166715"/>
                <a:gd name="connsiteY480" fmla="*/ 3507017 h 3792573"/>
                <a:gd name="connsiteX481" fmla="*/ 254185 w 4166715"/>
                <a:gd name="connsiteY481" fmla="*/ 2147621 h 3792573"/>
                <a:gd name="connsiteX482" fmla="*/ 116896 w 4166715"/>
                <a:gd name="connsiteY482" fmla="*/ 2105083 h 3792573"/>
                <a:gd name="connsiteX483" fmla="*/ 228693 w 4166715"/>
                <a:gd name="connsiteY483" fmla="*/ 2008009 h 3792573"/>
                <a:gd name="connsiteX484" fmla="*/ 254185 w 4166715"/>
                <a:gd name="connsiteY484" fmla="*/ 2147621 h 3792573"/>
                <a:gd name="connsiteX485" fmla="*/ 241803 w 4166715"/>
                <a:gd name="connsiteY485" fmla="*/ 1998920 h 3792573"/>
                <a:gd name="connsiteX486" fmla="*/ 431532 w 4166715"/>
                <a:gd name="connsiteY486" fmla="*/ 1937839 h 3792573"/>
                <a:gd name="connsiteX487" fmla="*/ 267659 w 4166715"/>
                <a:gd name="connsiteY487" fmla="*/ 2141076 h 3792573"/>
                <a:gd name="connsiteX488" fmla="*/ 241803 w 4166715"/>
                <a:gd name="connsiteY488" fmla="*/ 1998920 h 3792573"/>
                <a:gd name="connsiteX489" fmla="*/ 522572 w 4166715"/>
                <a:gd name="connsiteY489" fmla="*/ 1884031 h 3792573"/>
                <a:gd name="connsiteX490" fmla="*/ 519294 w 4166715"/>
                <a:gd name="connsiteY490" fmla="*/ 2132714 h 3792573"/>
                <a:gd name="connsiteX491" fmla="*/ 279312 w 4166715"/>
                <a:gd name="connsiteY491" fmla="*/ 2150166 h 3792573"/>
                <a:gd name="connsiteX492" fmla="*/ 457387 w 4166715"/>
                <a:gd name="connsiteY492" fmla="*/ 1928750 h 3792573"/>
                <a:gd name="connsiteX493" fmla="*/ 522572 w 4166715"/>
                <a:gd name="connsiteY493" fmla="*/ 1884031 h 3792573"/>
                <a:gd name="connsiteX494" fmla="*/ 866705 w 4166715"/>
                <a:gd name="connsiteY494" fmla="*/ 2040003 h 3792573"/>
                <a:gd name="connsiteX495" fmla="*/ 708659 w 4166715"/>
                <a:gd name="connsiteY495" fmla="*/ 2177434 h 3792573"/>
                <a:gd name="connsiteX496" fmla="*/ 799699 w 4166715"/>
                <a:gd name="connsiteY496" fmla="*/ 1979287 h 3792573"/>
                <a:gd name="connsiteX497" fmla="*/ 866705 w 4166715"/>
                <a:gd name="connsiteY497" fmla="*/ 2040003 h 3792573"/>
                <a:gd name="connsiteX498" fmla="*/ 491982 w 4166715"/>
                <a:gd name="connsiteY498" fmla="*/ 2335224 h 3792573"/>
                <a:gd name="connsiteX499" fmla="*/ 282953 w 4166715"/>
                <a:gd name="connsiteY499" fmla="*/ 2164709 h 3792573"/>
                <a:gd name="connsiteX500" fmla="*/ 518202 w 4166715"/>
                <a:gd name="connsiteY500" fmla="*/ 2147621 h 3792573"/>
                <a:gd name="connsiteX501" fmla="*/ 491982 w 4166715"/>
                <a:gd name="connsiteY501" fmla="*/ 2335224 h 3792573"/>
                <a:gd name="connsiteX502" fmla="*/ 486156 w 4166715"/>
                <a:gd name="connsiteY502" fmla="*/ 2349403 h 3792573"/>
                <a:gd name="connsiteX503" fmla="*/ 288780 w 4166715"/>
                <a:gd name="connsiteY503" fmla="*/ 2524645 h 3792573"/>
                <a:gd name="connsiteX504" fmla="*/ 271665 w 4166715"/>
                <a:gd name="connsiteY504" fmla="*/ 2174161 h 3792573"/>
                <a:gd name="connsiteX505" fmla="*/ 486156 w 4166715"/>
                <a:gd name="connsiteY505" fmla="*/ 2349403 h 3792573"/>
                <a:gd name="connsiteX506" fmla="*/ 496716 w 4166715"/>
                <a:gd name="connsiteY506" fmla="*/ 2359220 h 3792573"/>
                <a:gd name="connsiteX507" fmla="*/ 615069 w 4166715"/>
                <a:gd name="connsiteY507" fmla="*/ 2482107 h 3792573"/>
                <a:gd name="connsiteX508" fmla="*/ 305167 w 4166715"/>
                <a:gd name="connsiteY508" fmla="*/ 2529008 h 3792573"/>
                <a:gd name="connsiteX509" fmla="*/ 496716 w 4166715"/>
                <a:gd name="connsiteY509" fmla="*/ 2359220 h 3792573"/>
                <a:gd name="connsiteX510" fmla="*/ 508370 w 4166715"/>
                <a:gd name="connsiteY510" fmla="*/ 2350130 h 3792573"/>
                <a:gd name="connsiteX511" fmla="*/ 677341 w 4166715"/>
                <a:gd name="connsiteY511" fmla="*/ 2222517 h 3792573"/>
                <a:gd name="connsiteX512" fmla="*/ 626358 w 4166715"/>
                <a:gd name="connsiteY512" fmla="*/ 2472291 h 3792573"/>
                <a:gd name="connsiteX513" fmla="*/ 508370 w 4166715"/>
                <a:gd name="connsiteY513" fmla="*/ 2350130 h 3792573"/>
                <a:gd name="connsiteX514" fmla="*/ 506913 w 4166715"/>
                <a:gd name="connsiteY514" fmla="*/ 2332679 h 3792573"/>
                <a:gd name="connsiteX515" fmla="*/ 532404 w 4166715"/>
                <a:gd name="connsiteY515" fmla="*/ 2149802 h 3792573"/>
                <a:gd name="connsiteX516" fmla="*/ 673335 w 4166715"/>
                <a:gd name="connsiteY516" fmla="*/ 2206883 h 3792573"/>
                <a:gd name="connsiteX517" fmla="*/ 506913 w 4166715"/>
                <a:gd name="connsiteY517" fmla="*/ 2332679 h 3792573"/>
                <a:gd name="connsiteX518" fmla="*/ 1063352 w 4166715"/>
                <a:gd name="connsiteY518" fmla="*/ 2151620 h 3792573"/>
                <a:gd name="connsiteX519" fmla="*/ 1177335 w 4166715"/>
                <a:gd name="connsiteY519" fmla="*/ 2126170 h 3792573"/>
                <a:gd name="connsiteX520" fmla="*/ 952283 w 4166715"/>
                <a:gd name="connsiteY520" fmla="*/ 2316318 h 3792573"/>
                <a:gd name="connsiteX521" fmla="*/ 1063352 w 4166715"/>
                <a:gd name="connsiteY521" fmla="*/ 2151620 h 3792573"/>
                <a:gd name="connsiteX522" fmla="*/ 1134364 w 4166715"/>
                <a:gd name="connsiteY522" fmla="*/ 2294867 h 3792573"/>
                <a:gd name="connsiteX523" fmla="*/ 1147109 w 4166715"/>
                <a:gd name="connsiteY523" fmla="*/ 2462111 h 3792573"/>
                <a:gd name="connsiteX524" fmla="*/ 935895 w 4166715"/>
                <a:gd name="connsiteY524" fmla="*/ 2357038 h 3792573"/>
                <a:gd name="connsiteX525" fmla="*/ 1134364 w 4166715"/>
                <a:gd name="connsiteY525" fmla="*/ 2294867 h 3792573"/>
                <a:gd name="connsiteX526" fmla="*/ 923150 w 4166715"/>
                <a:gd name="connsiteY526" fmla="*/ 2367218 h 3792573"/>
                <a:gd name="connsiteX527" fmla="*/ 1138369 w 4166715"/>
                <a:gd name="connsiteY527" fmla="*/ 2474472 h 3792573"/>
                <a:gd name="connsiteX528" fmla="*/ 910040 w 4166715"/>
                <a:gd name="connsiteY528" fmla="*/ 2576272 h 3792573"/>
                <a:gd name="connsiteX529" fmla="*/ 923150 w 4166715"/>
                <a:gd name="connsiteY529" fmla="*/ 2367218 h 3792573"/>
                <a:gd name="connsiteX530" fmla="*/ 895474 w 4166715"/>
                <a:gd name="connsiteY530" fmla="*/ 2577363 h 3792573"/>
                <a:gd name="connsiteX531" fmla="*/ 649664 w 4166715"/>
                <a:gd name="connsiteY531" fmla="*/ 2486833 h 3792573"/>
                <a:gd name="connsiteX532" fmla="*/ 908947 w 4166715"/>
                <a:gd name="connsiteY532" fmla="*/ 2367582 h 3792573"/>
                <a:gd name="connsiteX533" fmla="*/ 895474 w 4166715"/>
                <a:gd name="connsiteY533" fmla="*/ 2577363 h 3792573"/>
                <a:gd name="connsiteX534" fmla="*/ 1148202 w 4166715"/>
                <a:gd name="connsiteY534" fmla="*/ 2485743 h 3792573"/>
                <a:gd name="connsiteX535" fmla="*/ 1151479 w 4166715"/>
                <a:gd name="connsiteY535" fmla="*/ 2845316 h 3792573"/>
                <a:gd name="connsiteX536" fmla="*/ 914046 w 4166715"/>
                <a:gd name="connsiteY536" fmla="*/ 2589724 h 3792573"/>
                <a:gd name="connsiteX537" fmla="*/ 1148202 w 4166715"/>
                <a:gd name="connsiteY537" fmla="*/ 2485743 h 3792573"/>
                <a:gd name="connsiteX538" fmla="*/ 1162040 w 4166715"/>
                <a:gd name="connsiteY538" fmla="*/ 2462474 h 3792573"/>
                <a:gd name="connsiteX539" fmla="*/ 1148930 w 4166715"/>
                <a:gd name="connsiteY539" fmla="*/ 2294140 h 3792573"/>
                <a:gd name="connsiteX540" fmla="*/ 1380901 w 4166715"/>
                <a:gd name="connsiteY540" fmla="*/ 2339587 h 3792573"/>
                <a:gd name="connsiteX541" fmla="*/ 1162040 w 4166715"/>
                <a:gd name="connsiteY541" fmla="*/ 2462474 h 3792573"/>
                <a:gd name="connsiteX542" fmla="*/ 1135456 w 4166715"/>
                <a:gd name="connsiteY542" fmla="*/ 2279234 h 3792573"/>
                <a:gd name="connsiteX543" fmla="*/ 949005 w 4166715"/>
                <a:gd name="connsiteY543" fmla="*/ 2337769 h 3792573"/>
                <a:gd name="connsiteX544" fmla="*/ 1188259 w 4166715"/>
                <a:gd name="connsiteY544" fmla="*/ 2135623 h 3792573"/>
                <a:gd name="connsiteX545" fmla="*/ 1135456 w 4166715"/>
                <a:gd name="connsiteY545" fmla="*/ 2279234 h 3792573"/>
                <a:gd name="connsiteX546" fmla="*/ 1203554 w 4166715"/>
                <a:gd name="connsiteY546" fmla="*/ 2093812 h 3792573"/>
                <a:gd name="connsiteX547" fmla="*/ 1159855 w 4166715"/>
                <a:gd name="connsiteY547" fmla="*/ 2008009 h 3792573"/>
                <a:gd name="connsiteX548" fmla="*/ 1234508 w 4166715"/>
                <a:gd name="connsiteY548" fmla="*/ 2004010 h 3792573"/>
                <a:gd name="connsiteX549" fmla="*/ 1203554 w 4166715"/>
                <a:gd name="connsiteY549" fmla="*/ 2093812 h 3792573"/>
                <a:gd name="connsiteX550" fmla="*/ 1147838 w 4166715"/>
                <a:gd name="connsiteY550" fmla="*/ 2016007 h 3792573"/>
                <a:gd name="connsiteX551" fmla="*/ 1194086 w 4166715"/>
                <a:gd name="connsiteY551" fmla="*/ 2106901 h 3792573"/>
                <a:gd name="connsiteX552" fmla="*/ 1074277 w 4166715"/>
                <a:gd name="connsiteY552" fmla="*/ 2133805 h 3792573"/>
                <a:gd name="connsiteX553" fmla="*/ 1147838 w 4166715"/>
                <a:gd name="connsiteY553" fmla="*/ 2016007 h 3792573"/>
                <a:gd name="connsiteX554" fmla="*/ 1060439 w 4166715"/>
                <a:gd name="connsiteY554" fmla="*/ 2128351 h 3792573"/>
                <a:gd name="connsiteX555" fmla="*/ 1019288 w 4166715"/>
                <a:gd name="connsiteY555" fmla="*/ 2015280 h 3792573"/>
                <a:gd name="connsiteX556" fmla="*/ 1134728 w 4166715"/>
                <a:gd name="connsiteY556" fmla="*/ 2009463 h 3792573"/>
                <a:gd name="connsiteX557" fmla="*/ 1060439 w 4166715"/>
                <a:gd name="connsiteY557" fmla="*/ 2128351 h 3792573"/>
                <a:gd name="connsiteX558" fmla="*/ 921693 w 4166715"/>
                <a:gd name="connsiteY558" fmla="*/ 2335587 h 3792573"/>
                <a:gd name="connsiteX559" fmla="*/ 887098 w 4166715"/>
                <a:gd name="connsiteY559" fmla="*/ 2053819 h 3792573"/>
                <a:gd name="connsiteX560" fmla="*/ 1048786 w 4166715"/>
                <a:gd name="connsiteY560" fmla="*/ 2147621 h 3792573"/>
                <a:gd name="connsiteX561" fmla="*/ 921693 w 4166715"/>
                <a:gd name="connsiteY561" fmla="*/ 2335587 h 3792573"/>
                <a:gd name="connsiteX562" fmla="*/ 907491 w 4166715"/>
                <a:gd name="connsiteY562" fmla="*/ 2341041 h 3792573"/>
                <a:gd name="connsiteX563" fmla="*/ 700283 w 4166715"/>
                <a:gd name="connsiteY563" fmla="*/ 2204338 h 3792573"/>
                <a:gd name="connsiteX564" fmla="*/ 872167 w 4166715"/>
                <a:gd name="connsiteY564" fmla="*/ 2054546 h 3792573"/>
                <a:gd name="connsiteX565" fmla="*/ 907491 w 4166715"/>
                <a:gd name="connsiteY565" fmla="*/ 2341041 h 3792573"/>
                <a:gd name="connsiteX566" fmla="*/ 695549 w 4166715"/>
                <a:gd name="connsiteY566" fmla="*/ 2171980 h 3792573"/>
                <a:gd name="connsiteX567" fmla="*/ 695549 w 4166715"/>
                <a:gd name="connsiteY567" fmla="*/ 1972379 h 3792573"/>
                <a:gd name="connsiteX568" fmla="*/ 786225 w 4166715"/>
                <a:gd name="connsiteY568" fmla="*/ 1974560 h 3792573"/>
                <a:gd name="connsiteX569" fmla="*/ 695549 w 4166715"/>
                <a:gd name="connsiteY569" fmla="*/ 2171980 h 3792573"/>
                <a:gd name="connsiteX570" fmla="*/ 680982 w 4166715"/>
                <a:gd name="connsiteY570" fmla="*/ 2194158 h 3792573"/>
                <a:gd name="connsiteX571" fmla="*/ 538959 w 4166715"/>
                <a:gd name="connsiteY571" fmla="*/ 2136714 h 3792573"/>
                <a:gd name="connsiteX572" fmla="*/ 680982 w 4166715"/>
                <a:gd name="connsiteY572" fmla="*/ 1983286 h 3792573"/>
                <a:gd name="connsiteX573" fmla="*/ 680982 w 4166715"/>
                <a:gd name="connsiteY573" fmla="*/ 2194158 h 3792573"/>
                <a:gd name="connsiteX574" fmla="*/ 533861 w 4166715"/>
                <a:gd name="connsiteY574" fmla="*/ 2120716 h 3792573"/>
                <a:gd name="connsiteX575" fmla="*/ 537138 w 4166715"/>
                <a:gd name="connsiteY575" fmla="*/ 1882940 h 3792573"/>
                <a:gd name="connsiteX576" fmla="*/ 676612 w 4166715"/>
                <a:gd name="connsiteY576" fmla="*/ 1966562 h 3792573"/>
                <a:gd name="connsiteX577" fmla="*/ 533861 w 4166715"/>
                <a:gd name="connsiteY577" fmla="*/ 2120716 h 3792573"/>
                <a:gd name="connsiteX578" fmla="*/ 274214 w 4166715"/>
                <a:gd name="connsiteY578" fmla="*/ 2530462 h 3792573"/>
                <a:gd name="connsiteX579" fmla="*/ 27312 w 4166715"/>
                <a:gd name="connsiteY579" fmla="*/ 2463201 h 3792573"/>
                <a:gd name="connsiteX580" fmla="*/ 257098 w 4166715"/>
                <a:gd name="connsiteY580" fmla="*/ 2177797 h 3792573"/>
                <a:gd name="connsiteX581" fmla="*/ 274214 w 4166715"/>
                <a:gd name="connsiteY581" fmla="*/ 2530462 h 3792573"/>
                <a:gd name="connsiteX582" fmla="*/ 288052 w 4166715"/>
                <a:gd name="connsiteY582" fmla="*/ 2546459 h 3792573"/>
                <a:gd name="connsiteX583" fmla="*/ 595768 w 4166715"/>
                <a:gd name="connsiteY583" fmla="*/ 2499922 h 3792573"/>
                <a:gd name="connsiteX584" fmla="*/ 251636 w 4166715"/>
                <a:gd name="connsiteY584" fmla="*/ 2710067 h 3792573"/>
                <a:gd name="connsiteX585" fmla="*/ 288052 w 4166715"/>
                <a:gd name="connsiteY585" fmla="*/ 2546459 h 3792573"/>
                <a:gd name="connsiteX586" fmla="*/ 693000 w 4166715"/>
                <a:gd name="connsiteY586" fmla="*/ 2217063 h 3792573"/>
                <a:gd name="connsiteX587" fmla="*/ 901664 w 4166715"/>
                <a:gd name="connsiteY587" fmla="*/ 2354493 h 3792573"/>
                <a:gd name="connsiteX588" fmla="*/ 640560 w 4166715"/>
                <a:gd name="connsiteY588" fmla="*/ 2474836 h 3792573"/>
                <a:gd name="connsiteX589" fmla="*/ 693000 w 4166715"/>
                <a:gd name="connsiteY589" fmla="*/ 2217063 h 3792573"/>
                <a:gd name="connsiteX590" fmla="*/ 886005 w 4166715"/>
                <a:gd name="connsiteY590" fmla="*/ 2589361 h 3792573"/>
                <a:gd name="connsiteX591" fmla="*/ 671878 w 4166715"/>
                <a:gd name="connsiteY591" fmla="*/ 2729336 h 3792573"/>
                <a:gd name="connsiteX592" fmla="*/ 639468 w 4166715"/>
                <a:gd name="connsiteY592" fmla="*/ 2498468 h 3792573"/>
                <a:gd name="connsiteX593" fmla="*/ 886005 w 4166715"/>
                <a:gd name="connsiteY593" fmla="*/ 2589361 h 3792573"/>
                <a:gd name="connsiteX594" fmla="*/ 900936 w 4166715"/>
                <a:gd name="connsiteY594" fmla="*/ 2596996 h 3792573"/>
                <a:gd name="connsiteX595" fmla="*/ 1137277 w 4166715"/>
                <a:gd name="connsiteY595" fmla="*/ 2851133 h 3792573"/>
                <a:gd name="connsiteX596" fmla="*/ 684260 w 4166715"/>
                <a:gd name="connsiteY596" fmla="*/ 2738425 h 3792573"/>
                <a:gd name="connsiteX597" fmla="*/ 900936 w 4166715"/>
                <a:gd name="connsiteY597" fmla="*/ 2596996 h 3792573"/>
                <a:gd name="connsiteX598" fmla="*/ 1087022 w 4166715"/>
                <a:gd name="connsiteY598" fmla="*/ 2853678 h 3792573"/>
                <a:gd name="connsiteX599" fmla="*/ 786589 w 4166715"/>
                <a:gd name="connsiteY599" fmla="*/ 2840589 h 3792573"/>
                <a:gd name="connsiteX600" fmla="*/ 692636 w 4166715"/>
                <a:gd name="connsiteY600" fmla="*/ 2755513 h 3792573"/>
                <a:gd name="connsiteX601" fmla="*/ 1087022 w 4166715"/>
                <a:gd name="connsiteY601" fmla="*/ 2853678 h 3792573"/>
                <a:gd name="connsiteX602" fmla="*/ 1133635 w 4166715"/>
                <a:gd name="connsiteY602" fmla="*/ 2870402 h 3792573"/>
                <a:gd name="connsiteX603" fmla="*/ 820092 w 4166715"/>
                <a:gd name="connsiteY603" fmla="*/ 3050370 h 3792573"/>
                <a:gd name="connsiteX604" fmla="*/ 792052 w 4166715"/>
                <a:gd name="connsiteY604" fmla="*/ 2855495 h 3792573"/>
                <a:gd name="connsiteX605" fmla="*/ 1133635 w 4166715"/>
                <a:gd name="connsiteY605" fmla="*/ 2870402 h 3792573"/>
                <a:gd name="connsiteX606" fmla="*/ 777485 w 4166715"/>
                <a:gd name="connsiteY606" fmla="*/ 2855859 h 3792573"/>
                <a:gd name="connsiteX607" fmla="*/ 804433 w 4166715"/>
                <a:gd name="connsiteY607" fmla="*/ 3042008 h 3792573"/>
                <a:gd name="connsiteX608" fmla="*/ 629271 w 4166715"/>
                <a:gd name="connsiteY608" fmla="*/ 2871129 h 3792573"/>
                <a:gd name="connsiteX609" fmla="*/ 777485 w 4166715"/>
                <a:gd name="connsiteY609" fmla="*/ 2855859 h 3792573"/>
                <a:gd name="connsiteX610" fmla="*/ 1154757 w 4166715"/>
                <a:gd name="connsiteY610" fmla="*/ 2875128 h 3792573"/>
                <a:gd name="connsiteX611" fmla="*/ 1221762 w 4166715"/>
                <a:gd name="connsiteY611" fmla="*/ 3096180 h 3792573"/>
                <a:gd name="connsiteX612" fmla="*/ 837572 w 4166715"/>
                <a:gd name="connsiteY612" fmla="*/ 3057278 h 3792573"/>
                <a:gd name="connsiteX613" fmla="*/ 1154757 w 4166715"/>
                <a:gd name="connsiteY613" fmla="*/ 2875128 h 3792573"/>
                <a:gd name="connsiteX614" fmla="*/ 1025843 w 4166715"/>
                <a:gd name="connsiteY614" fmla="*/ 3452481 h 3792573"/>
                <a:gd name="connsiteX615" fmla="*/ 970127 w 4166715"/>
                <a:gd name="connsiteY615" fmla="*/ 3327412 h 3792573"/>
                <a:gd name="connsiteX616" fmla="*/ 1142375 w 4166715"/>
                <a:gd name="connsiteY616" fmla="*/ 3339774 h 3792573"/>
                <a:gd name="connsiteX617" fmla="*/ 1025843 w 4166715"/>
                <a:gd name="connsiteY617" fmla="*/ 3452481 h 3792573"/>
                <a:gd name="connsiteX618" fmla="*/ 1159127 w 4166715"/>
                <a:gd name="connsiteY618" fmla="*/ 3344137 h 3792573"/>
                <a:gd name="connsiteX619" fmla="*/ 1276023 w 4166715"/>
                <a:gd name="connsiteY619" fmla="*/ 3466660 h 3792573"/>
                <a:gd name="connsiteX620" fmla="*/ 1040774 w 4166715"/>
                <a:gd name="connsiteY620" fmla="*/ 3458298 h 3792573"/>
                <a:gd name="connsiteX621" fmla="*/ 1159127 w 4166715"/>
                <a:gd name="connsiteY621" fmla="*/ 3344137 h 3792573"/>
                <a:gd name="connsiteX622" fmla="*/ 1160583 w 4166715"/>
                <a:gd name="connsiteY622" fmla="*/ 3326685 h 3792573"/>
                <a:gd name="connsiteX623" fmla="*/ 1160583 w 4166715"/>
                <a:gd name="connsiteY623" fmla="*/ 3326685 h 3792573"/>
                <a:gd name="connsiteX624" fmla="*/ 1159855 w 4166715"/>
                <a:gd name="connsiteY624" fmla="*/ 3326685 h 3792573"/>
                <a:gd name="connsiteX625" fmla="*/ 978138 w 4166715"/>
                <a:gd name="connsiteY625" fmla="*/ 3313597 h 3792573"/>
                <a:gd name="connsiteX626" fmla="*/ 1228681 w 4166715"/>
                <a:gd name="connsiteY626" fmla="*/ 3116540 h 3792573"/>
                <a:gd name="connsiteX627" fmla="*/ 1311710 w 4166715"/>
                <a:gd name="connsiteY627" fmla="*/ 3353590 h 3792573"/>
                <a:gd name="connsiteX628" fmla="*/ 1160583 w 4166715"/>
                <a:gd name="connsiteY628" fmla="*/ 3326685 h 3792573"/>
                <a:gd name="connsiteX629" fmla="*/ 1213387 w 4166715"/>
                <a:gd name="connsiteY629" fmla="*/ 3109996 h 3792573"/>
                <a:gd name="connsiteX630" fmla="*/ 960658 w 4166715"/>
                <a:gd name="connsiteY630" fmla="*/ 3308143 h 3792573"/>
                <a:gd name="connsiteX631" fmla="*/ 827740 w 4166715"/>
                <a:gd name="connsiteY631" fmla="*/ 3070367 h 3792573"/>
                <a:gd name="connsiteX632" fmla="*/ 1213387 w 4166715"/>
                <a:gd name="connsiteY632" fmla="*/ 3109996 h 3792573"/>
                <a:gd name="connsiteX633" fmla="*/ 956288 w 4166715"/>
                <a:gd name="connsiteY633" fmla="*/ 3332502 h 3792573"/>
                <a:gd name="connsiteX634" fmla="*/ 1012734 w 4166715"/>
                <a:gd name="connsiteY634" fmla="*/ 3459753 h 3792573"/>
                <a:gd name="connsiteX635" fmla="*/ 793872 w 4166715"/>
                <a:gd name="connsiteY635" fmla="*/ 3510653 h 3792573"/>
                <a:gd name="connsiteX636" fmla="*/ 956288 w 4166715"/>
                <a:gd name="connsiteY636" fmla="*/ 3332502 h 3792573"/>
                <a:gd name="connsiteX637" fmla="*/ 1094670 w 4166715"/>
                <a:gd name="connsiteY637" fmla="*/ 3732431 h 3792573"/>
                <a:gd name="connsiteX638" fmla="*/ 882364 w 4166715"/>
                <a:gd name="connsiteY638" fmla="*/ 3627723 h 3792573"/>
                <a:gd name="connsiteX639" fmla="*/ 1020017 w 4166715"/>
                <a:gd name="connsiteY639" fmla="*/ 3479385 h 3792573"/>
                <a:gd name="connsiteX640" fmla="*/ 1094670 w 4166715"/>
                <a:gd name="connsiteY640" fmla="*/ 3732431 h 3792573"/>
                <a:gd name="connsiteX641" fmla="*/ 1482866 w 4166715"/>
                <a:gd name="connsiteY641" fmla="*/ 2889308 h 3792573"/>
                <a:gd name="connsiteX642" fmla="*/ 1235965 w 4166715"/>
                <a:gd name="connsiteY642" fmla="*/ 3091817 h 3792573"/>
                <a:gd name="connsiteX643" fmla="*/ 1168595 w 4166715"/>
                <a:gd name="connsiteY643" fmla="*/ 2870038 h 3792573"/>
                <a:gd name="connsiteX644" fmla="*/ 1539311 w 4166715"/>
                <a:gd name="connsiteY644" fmla="*/ 2816957 h 3792573"/>
                <a:gd name="connsiteX645" fmla="*/ 1482866 w 4166715"/>
                <a:gd name="connsiteY645" fmla="*/ 2889308 h 3792573"/>
                <a:gd name="connsiteX646" fmla="*/ 1548051 w 4166715"/>
                <a:gd name="connsiteY646" fmla="*/ 2800960 h 3792573"/>
                <a:gd name="connsiteX647" fmla="*/ 1185710 w 4166715"/>
                <a:gd name="connsiteY647" fmla="*/ 2852951 h 3792573"/>
                <a:gd name="connsiteX648" fmla="*/ 1526930 w 4166715"/>
                <a:gd name="connsiteY648" fmla="*/ 2591906 h 3792573"/>
                <a:gd name="connsiteX649" fmla="*/ 1548051 w 4166715"/>
                <a:gd name="connsiteY649" fmla="*/ 2800960 h 3792573"/>
                <a:gd name="connsiteX650" fmla="*/ 1541132 w 4166715"/>
                <a:gd name="connsiteY650" fmla="*/ 2585725 h 3792573"/>
                <a:gd name="connsiteX651" fmla="*/ 1644918 w 4166715"/>
                <a:gd name="connsiteY651" fmla="*/ 2585725 h 3792573"/>
                <a:gd name="connsiteX652" fmla="*/ 1560433 w 4166715"/>
                <a:gd name="connsiteY652" fmla="*/ 2778782 h 3792573"/>
                <a:gd name="connsiteX653" fmla="*/ 1541132 w 4166715"/>
                <a:gd name="connsiteY653" fmla="*/ 2585725 h 3792573"/>
                <a:gd name="connsiteX654" fmla="*/ 1166410 w 4166715"/>
                <a:gd name="connsiteY654" fmla="*/ 2849315 h 3792573"/>
                <a:gd name="connsiteX655" fmla="*/ 1162768 w 4166715"/>
                <a:gd name="connsiteY655" fmla="*/ 2478471 h 3792573"/>
                <a:gd name="connsiteX656" fmla="*/ 1394375 w 4166715"/>
                <a:gd name="connsiteY656" fmla="*/ 2348312 h 3792573"/>
                <a:gd name="connsiteX657" fmla="*/ 1395832 w 4166715"/>
                <a:gd name="connsiteY657" fmla="*/ 2432661 h 3792573"/>
                <a:gd name="connsiteX658" fmla="*/ 1397652 w 4166715"/>
                <a:gd name="connsiteY658" fmla="*/ 2437388 h 3792573"/>
                <a:gd name="connsiteX659" fmla="*/ 1521832 w 4166715"/>
                <a:gd name="connsiteY659" fmla="*/ 2576999 h 3792573"/>
                <a:gd name="connsiteX660" fmla="*/ 1166410 w 4166715"/>
                <a:gd name="connsiteY660" fmla="*/ 2849315 h 3792573"/>
                <a:gd name="connsiteX661" fmla="*/ 1150751 w 4166715"/>
                <a:gd name="connsiteY661" fmla="*/ 2279597 h 3792573"/>
                <a:gd name="connsiteX662" fmla="*/ 1207196 w 4166715"/>
                <a:gd name="connsiteY662" fmla="*/ 2126170 h 3792573"/>
                <a:gd name="connsiteX663" fmla="*/ 1381993 w 4166715"/>
                <a:gd name="connsiteY663" fmla="*/ 2324680 h 3792573"/>
                <a:gd name="connsiteX664" fmla="*/ 1150751 w 4166715"/>
                <a:gd name="connsiteY664" fmla="*/ 2279597 h 3792573"/>
                <a:gd name="connsiteX665" fmla="*/ 1246889 w 4166715"/>
                <a:gd name="connsiteY665" fmla="*/ 2013099 h 3792573"/>
                <a:gd name="connsiteX666" fmla="*/ 1569173 w 4166715"/>
                <a:gd name="connsiteY666" fmla="*/ 2082541 h 3792573"/>
                <a:gd name="connsiteX667" fmla="*/ 1376167 w 4166715"/>
                <a:gd name="connsiteY667" fmla="*/ 2225062 h 3792573"/>
                <a:gd name="connsiteX668" fmla="*/ 1213387 w 4166715"/>
                <a:gd name="connsiteY668" fmla="*/ 2109446 h 3792573"/>
                <a:gd name="connsiteX669" fmla="*/ 1246889 w 4166715"/>
                <a:gd name="connsiteY669" fmla="*/ 2013099 h 3792573"/>
                <a:gd name="connsiteX670" fmla="*/ 703196 w 4166715"/>
                <a:gd name="connsiteY670" fmla="*/ 1624804 h 3792573"/>
                <a:gd name="connsiteX671" fmla="*/ 556803 w 4166715"/>
                <a:gd name="connsiteY671" fmla="*/ 1608807 h 3792573"/>
                <a:gd name="connsiteX672" fmla="*/ 556803 w 4166715"/>
                <a:gd name="connsiteY672" fmla="*/ 1408115 h 3792573"/>
                <a:gd name="connsiteX673" fmla="*/ 758185 w 4166715"/>
                <a:gd name="connsiteY673" fmla="*/ 1585538 h 3792573"/>
                <a:gd name="connsiteX674" fmla="*/ 703196 w 4166715"/>
                <a:gd name="connsiteY674" fmla="*/ 1624804 h 3792573"/>
                <a:gd name="connsiteX675" fmla="*/ 666052 w 4166715"/>
                <a:gd name="connsiteY675" fmla="*/ 1682248 h 3792573"/>
                <a:gd name="connsiteX676" fmla="*/ 480693 w 4166715"/>
                <a:gd name="connsiteY676" fmla="*/ 1752054 h 3792573"/>
                <a:gd name="connsiteX677" fmla="*/ 553526 w 4166715"/>
                <a:gd name="connsiteY677" fmla="*/ 1623350 h 3792573"/>
                <a:gd name="connsiteX678" fmla="*/ 693000 w 4166715"/>
                <a:gd name="connsiteY678" fmla="*/ 1638620 h 3792573"/>
                <a:gd name="connsiteX679" fmla="*/ 666052 w 4166715"/>
                <a:gd name="connsiteY679" fmla="*/ 1682248 h 3792573"/>
                <a:gd name="connsiteX680" fmla="*/ 1238150 w 4166715"/>
                <a:gd name="connsiteY680" fmla="*/ 777681 h 3792573"/>
                <a:gd name="connsiteX681" fmla="*/ 1440259 w 4166715"/>
                <a:gd name="connsiteY681" fmla="*/ 900568 h 3792573"/>
                <a:gd name="connsiteX682" fmla="*/ 1221762 w 4166715"/>
                <a:gd name="connsiteY682" fmla="*/ 870028 h 3792573"/>
                <a:gd name="connsiteX683" fmla="*/ 1238150 w 4166715"/>
                <a:gd name="connsiteY683" fmla="*/ 777681 h 3792573"/>
                <a:gd name="connsiteX684" fmla="*/ 2446074 w 4166715"/>
                <a:gd name="connsiteY684" fmla="*/ 263226 h 3792573"/>
                <a:gd name="connsiteX685" fmla="*/ 2753426 w 4166715"/>
                <a:gd name="connsiteY685" fmla="*/ 265044 h 3792573"/>
                <a:gd name="connsiteX686" fmla="*/ 2356126 w 4166715"/>
                <a:gd name="connsiteY686" fmla="*/ 344303 h 3792573"/>
                <a:gd name="connsiteX687" fmla="*/ 2446074 w 4166715"/>
                <a:gd name="connsiteY687" fmla="*/ 263226 h 3792573"/>
                <a:gd name="connsiteX688" fmla="*/ 2867773 w 4166715"/>
                <a:gd name="connsiteY688" fmla="*/ 397384 h 3792573"/>
                <a:gd name="connsiteX689" fmla="*/ 2660201 w 4166715"/>
                <a:gd name="connsiteY689" fmla="*/ 601712 h 3792573"/>
                <a:gd name="connsiteX690" fmla="*/ 2824074 w 4166715"/>
                <a:gd name="connsiteY690" fmla="*/ 276678 h 3792573"/>
                <a:gd name="connsiteX691" fmla="*/ 2867773 w 4166715"/>
                <a:gd name="connsiteY691" fmla="*/ 397384 h 3792573"/>
                <a:gd name="connsiteX692" fmla="*/ 3634333 w 4166715"/>
                <a:gd name="connsiteY692" fmla="*/ 21451 h 3792573"/>
                <a:gd name="connsiteX693" fmla="*/ 3753414 w 4166715"/>
                <a:gd name="connsiteY693" fmla="*/ 393385 h 3792573"/>
                <a:gd name="connsiteX694" fmla="*/ 3534553 w 4166715"/>
                <a:gd name="connsiteY694" fmla="*/ 151246 h 3792573"/>
                <a:gd name="connsiteX695" fmla="*/ 3634333 w 4166715"/>
                <a:gd name="connsiteY695" fmla="*/ 21451 h 3792573"/>
                <a:gd name="connsiteX696" fmla="*/ 3960987 w 4166715"/>
                <a:gd name="connsiteY696" fmla="*/ 221415 h 3792573"/>
                <a:gd name="connsiteX697" fmla="*/ 3664559 w 4166715"/>
                <a:gd name="connsiteY697" fmla="*/ 15997 h 3792573"/>
                <a:gd name="connsiteX698" fmla="*/ 3937316 w 4166715"/>
                <a:gd name="connsiteY698" fmla="*/ 41811 h 3792573"/>
                <a:gd name="connsiteX699" fmla="*/ 3960987 w 4166715"/>
                <a:gd name="connsiteY699" fmla="*/ 221415 h 3792573"/>
                <a:gd name="connsiteX700" fmla="*/ 3774172 w 4166715"/>
                <a:gd name="connsiteY700" fmla="*/ 410473 h 3792573"/>
                <a:gd name="connsiteX701" fmla="*/ 3650357 w 4166715"/>
                <a:gd name="connsiteY701" fmla="*/ 24359 h 3792573"/>
                <a:gd name="connsiteX702" fmla="*/ 3958438 w 4166715"/>
                <a:gd name="connsiteY702" fmla="*/ 237776 h 3792573"/>
                <a:gd name="connsiteX703" fmla="*/ 3774172 w 4166715"/>
                <a:gd name="connsiteY703" fmla="*/ 410473 h 3792573"/>
                <a:gd name="connsiteX704" fmla="*/ 3565143 w 4166715"/>
                <a:gd name="connsiteY704" fmla="*/ 488277 h 3792573"/>
                <a:gd name="connsiteX705" fmla="*/ 3515617 w 4166715"/>
                <a:gd name="connsiteY705" fmla="*/ 336668 h 3792573"/>
                <a:gd name="connsiteX706" fmla="*/ 3463906 w 4166715"/>
                <a:gd name="connsiteY706" fmla="*/ 178514 h 3792573"/>
                <a:gd name="connsiteX707" fmla="*/ 3446790 w 4166715"/>
                <a:gd name="connsiteY707" fmla="*/ 126523 h 3792573"/>
                <a:gd name="connsiteX708" fmla="*/ 3442420 w 4166715"/>
                <a:gd name="connsiteY708" fmla="*/ 113435 h 3792573"/>
                <a:gd name="connsiteX709" fmla="*/ 3518894 w 4166715"/>
                <a:gd name="connsiteY709" fmla="*/ 156336 h 3792573"/>
                <a:gd name="connsiteX710" fmla="*/ 3565143 w 4166715"/>
                <a:gd name="connsiteY710" fmla="*/ 488277 h 3792573"/>
                <a:gd name="connsiteX711" fmla="*/ 3093189 w 4166715"/>
                <a:gd name="connsiteY711" fmla="*/ 1290681 h 3792573"/>
                <a:gd name="connsiteX712" fmla="*/ 3504328 w 4166715"/>
                <a:gd name="connsiteY712" fmla="*/ 1118348 h 3792573"/>
                <a:gd name="connsiteX713" fmla="*/ 3406732 w 4166715"/>
                <a:gd name="connsiteY713" fmla="*/ 1447381 h 3792573"/>
                <a:gd name="connsiteX714" fmla="*/ 3093189 w 4166715"/>
                <a:gd name="connsiteY714" fmla="*/ 1290681 h 3792573"/>
                <a:gd name="connsiteX715" fmla="*/ 3245773 w 4166715"/>
                <a:gd name="connsiteY715" fmla="*/ 1565905 h 3792573"/>
                <a:gd name="connsiteX716" fmla="*/ 3094282 w 4166715"/>
                <a:gd name="connsiteY716" fmla="*/ 1307405 h 3792573"/>
                <a:gd name="connsiteX717" fmla="*/ 3396900 w 4166715"/>
                <a:gd name="connsiteY717" fmla="*/ 1458651 h 3792573"/>
                <a:gd name="connsiteX718" fmla="*/ 3245773 w 4166715"/>
                <a:gd name="connsiteY718" fmla="*/ 1565905 h 3792573"/>
                <a:gd name="connsiteX719" fmla="*/ 3243588 w 4166715"/>
                <a:gd name="connsiteY719" fmla="*/ 2146894 h 3792573"/>
                <a:gd name="connsiteX720" fmla="*/ 3106663 w 4166715"/>
                <a:gd name="connsiteY720" fmla="*/ 2018552 h 3792573"/>
                <a:gd name="connsiteX721" fmla="*/ 3343732 w 4166715"/>
                <a:gd name="connsiteY721" fmla="*/ 1936022 h 3792573"/>
                <a:gd name="connsiteX722" fmla="*/ 3243588 w 4166715"/>
                <a:gd name="connsiteY722" fmla="*/ 2146894 h 3792573"/>
                <a:gd name="connsiteX723" fmla="*/ 2879427 w 4166715"/>
                <a:gd name="connsiteY723" fmla="*/ 2606812 h 3792573"/>
                <a:gd name="connsiteX724" fmla="*/ 2854299 w 4166715"/>
                <a:gd name="connsiteY724" fmla="*/ 2426481 h 3792573"/>
                <a:gd name="connsiteX725" fmla="*/ 2924582 w 4166715"/>
                <a:gd name="connsiteY725" fmla="*/ 2483198 h 3792573"/>
                <a:gd name="connsiteX726" fmla="*/ 2924582 w 4166715"/>
                <a:gd name="connsiteY726" fmla="*/ 2584271 h 3792573"/>
                <a:gd name="connsiteX727" fmla="*/ 2879427 w 4166715"/>
                <a:gd name="connsiteY727" fmla="*/ 2606812 h 3792573"/>
                <a:gd name="connsiteX728" fmla="*/ 2929317 w 4166715"/>
                <a:gd name="connsiteY728" fmla="*/ 2467928 h 3792573"/>
                <a:gd name="connsiteX729" fmla="*/ 2856848 w 4166715"/>
                <a:gd name="connsiteY729" fmla="*/ 2409756 h 3792573"/>
                <a:gd name="connsiteX730" fmla="*/ 2997415 w 4166715"/>
                <a:gd name="connsiteY730" fmla="*/ 2319590 h 3792573"/>
                <a:gd name="connsiteX731" fmla="*/ 2929317 w 4166715"/>
                <a:gd name="connsiteY731" fmla="*/ 2467928 h 3792573"/>
                <a:gd name="connsiteX732" fmla="*/ 2684600 w 4166715"/>
                <a:gd name="connsiteY732" fmla="*/ 2230879 h 3792573"/>
                <a:gd name="connsiteX733" fmla="*/ 3081172 w 4166715"/>
                <a:gd name="connsiteY733" fmla="*/ 2029460 h 3792573"/>
                <a:gd name="connsiteX734" fmla="*/ 3009432 w 4166715"/>
                <a:gd name="connsiteY734" fmla="*/ 2291232 h 3792573"/>
                <a:gd name="connsiteX735" fmla="*/ 2684600 w 4166715"/>
                <a:gd name="connsiteY735" fmla="*/ 2230879 h 3792573"/>
                <a:gd name="connsiteX736" fmla="*/ 1654386 w 4166715"/>
                <a:gd name="connsiteY736" fmla="*/ 2036731 h 3792573"/>
                <a:gd name="connsiteX737" fmla="*/ 1450456 w 4166715"/>
                <a:gd name="connsiteY737" fmla="*/ 1877850 h 3792573"/>
                <a:gd name="connsiteX738" fmla="*/ 1858681 w 4166715"/>
                <a:gd name="connsiteY738" fmla="*/ 1952746 h 3792573"/>
                <a:gd name="connsiteX739" fmla="*/ 1654386 w 4166715"/>
                <a:gd name="connsiteY739" fmla="*/ 2036731 h 3792573"/>
                <a:gd name="connsiteX740" fmla="*/ 1164953 w 4166715"/>
                <a:gd name="connsiteY740" fmla="*/ 1727331 h 3792573"/>
                <a:gd name="connsiteX741" fmla="*/ 1342300 w 4166715"/>
                <a:gd name="connsiteY741" fmla="*/ 1733512 h 3792573"/>
                <a:gd name="connsiteX742" fmla="*/ 1171144 w 4166715"/>
                <a:gd name="connsiteY742" fmla="*/ 1856399 h 3792573"/>
                <a:gd name="connsiteX743" fmla="*/ 1164953 w 4166715"/>
                <a:gd name="connsiteY743" fmla="*/ 1727331 h 3792573"/>
                <a:gd name="connsiteX744" fmla="*/ 1158034 w 4166715"/>
                <a:gd name="connsiteY744" fmla="*/ 1712425 h 3792573"/>
                <a:gd name="connsiteX745" fmla="*/ 1157306 w 4166715"/>
                <a:gd name="connsiteY745" fmla="*/ 1712425 h 3792573"/>
                <a:gd name="connsiteX746" fmla="*/ 1066265 w 4166715"/>
                <a:gd name="connsiteY746" fmla="*/ 1712425 h 3792573"/>
                <a:gd name="connsiteX747" fmla="*/ 1085566 w 4166715"/>
                <a:gd name="connsiteY747" fmla="*/ 1651345 h 3792573"/>
                <a:gd name="connsiteX748" fmla="*/ 1159491 w 4166715"/>
                <a:gd name="connsiteY748" fmla="*/ 1600808 h 3792573"/>
                <a:gd name="connsiteX749" fmla="*/ 1277115 w 4166715"/>
                <a:gd name="connsiteY749" fmla="*/ 1600808 h 3792573"/>
                <a:gd name="connsiteX750" fmla="*/ 1350311 w 4166715"/>
                <a:gd name="connsiteY750" fmla="*/ 1718969 h 3792573"/>
                <a:gd name="connsiteX751" fmla="*/ 1158034 w 4166715"/>
                <a:gd name="connsiteY751" fmla="*/ 1712425 h 3792573"/>
                <a:gd name="connsiteX752" fmla="*/ 2383802 w 4166715"/>
                <a:gd name="connsiteY752" fmla="*/ 1840402 h 3792573"/>
                <a:gd name="connsiteX753" fmla="*/ 2529467 w 4166715"/>
                <a:gd name="connsiteY753" fmla="*/ 1899664 h 3792573"/>
                <a:gd name="connsiteX754" fmla="*/ 2216652 w 4166715"/>
                <a:gd name="connsiteY754" fmla="*/ 2163618 h 3792573"/>
                <a:gd name="connsiteX755" fmla="*/ 2383802 w 4166715"/>
                <a:gd name="connsiteY755" fmla="*/ 1840402 h 3792573"/>
                <a:gd name="connsiteX756" fmla="*/ 2620872 w 4166715"/>
                <a:gd name="connsiteY756" fmla="*/ 666791 h 3792573"/>
                <a:gd name="connsiteX757" fmla="*/ 2696981 w 4166715"/>
                <a:gd name="connsiteY757" fmla="*/ 1078719 h 3792573"/>
                <a:gd name="connsiteX758" fmla="*/ 2328449 w 4166715"/>
                <a:gd name="connsiteY758" fmla="*/ 881299 h 3792573"/>
                <a:gd name="connsiteX759" fmla="*/ 2620872 w 4166715"/>
                <a:gd name="connsiteY759" fmla="*/ 666791 h 3792573"/>
                <a:gd name="connsiteX760" fmla="*/ 2695889 w 4166715"/>
                <a:gd name="connsiteY760" fmla="*/ 1094716 h 3792573"/>
                <a:gd name="connsiteX761" fmla="*/ 2442432 w 4166715"/>
                <a:gd name="connsiteY761" fmla="*/ 1435383 h 3792573"/>
                <a:gd name="connsiteX762" fmla="*/ 2325172 w 4166715"/>
                <a:gd name="connsiteY762" fmla="*/ 896205 h 3792573"/>
                <a:gd name="connsiteX763" fmla="*/ 2695889 w 4166715"/>
                <a:gd name="connsiteY763" fmla="*/ 1094716 h 3792573"/>
                <a:gd name="connsiteX764" fmla="*/ 2532744 w 4166715"/>
                <a:gd name="connsiteY764" fmla="*/ 1885485 h 3792573"/>
                <a:gd name="connsiteX765" fmla="*/ 2388172 w 4166715"/>
                <a:gd name="connsiteY765" fmla="*/ 1826950 h 3792573"/>
                <a:gd name="connsiteX766" fmla="*/ 2439883 w 4166715"/>
                <a:gd name="connsiteY766" fmla="*/ 1491009 h 3792573"/>
                <a:gd name="connsiteX767" fmla="*/ 2532744 w 4166715"/>
                <a:gd name="connsiteY767" fmla="*/ 1885485 h 3792573"/>
                <a:gd name="connsiteX768" fmla="*/ 2663114 w 4166715"/>
                <a:gd name="connsiteY768" fmla="*/ 2214518 h 3792573"/>
                <a:gd name="connsiteX769" fmla="*/ 2554958 w 4166715"/>
                <a:gd name="connsiteY769" fmla="*/ 1908390 h 3792573"/>
                <a:gd name="connsiteX770" fmla="*/ 2771634 w 4166715"/>
                <a:gd name="connsiteY770" fmla="*/ 1971652 h 3792573"/>
                <a:gd name="connsiteX771" fmla="*/ 2663114 w 4166715"/>
                <a:gd name="connsiteY771" fmla="*/ 2214518 h 3792573"/>
                <a:gd name="connsiteX772" fmla="*/ 2785837 w 4166715"/>
                <a:gd name="connsiteY772" fmla="*/ 1975287 h 3792573"/>
                <a:gd name="connsiteX773" fmla="*/ 3069155 w 4166715"/>
                <a:gd name="connsiteY773" fmla="*/ 2019643 h 3792573"/>
                <a:gd name="connsiteX774" fmla="*/ 2677317 w 4166715"/>
                <a:gd name="connsiteY774" fmla="*/ 2218517 h 3792573"/>
                <a:gd name="connsiteX775" fmla="*/ 2785837 w 4166715"/>
                <a:gd name="connsiteY775" fmla="*/ 1975287 h 3792573"/>
                <a:gd name="connsiteX776" fmla="*/ 2779646 w 4166715"/>
                <a:gd name="connsiteY776" fmla="*/ 1959290 h 3792573"/>
                <a:gd name="connsiteX777" fmla="*/ 2565519 w 4166715"/>
                <a:gd name="connsiteY777" fmla="*/ 1896392 h 3792573"/>
                <a:gd name="connsiteX778" fmla="*/ 3137981 w 4166715"/>
                <a:gd name="connsiteY778" fmla="*/ 1670978 h 3792573"/>
                <a:gd name="connsiteX779" fmla="*/ 2779646 w 4166715"/>
                <a:gd name="connsiteY779" fmla="*/ 1959290 h 3792573"/>
                <a:gd name="connsiteX780" fmla="*/ 2449351 w 4166715"/>
                <a:gd name="connsiteY780" fmla="*/ 1466650 h 3792573"/>
                <a:gd name="connsiteX781" fmla="*/ 2797854 w 4166715"/>
                <a:gd name="connsiteY781" fmla="*/ 1655344 h 3792573"/>
                <a:gd name="connsiteX782" fmla="*/ 2547311 w 4166715"/>
                <a:gd name="connsiteY782" fmla="*/ 1883304 h 3792573"/>
                <a:gd name="connsiteX783" fmla="*/ 2449351 w 4166715"/>
                <a:gd name="connsiteY783" fmla="*/ 1466650 h 3792573"/>
                <a:gd name="connsiteX784" fmla="*/ 2459912 w 4166715"/>
                <a:gd name="connsiteY784" fmla="*/ 1456106 h 3792573"/>
                <a:gd name="connsiteX785" fmla="*/ 2755976 w 4166715"/>
                <a:gd name="connsiteY785" fmla="*/ 1400116 h 3792573"/>
                <a:gd name="connsiteX786" fmla="*/ 2800403 w 4166715"/>
                <a:gd name="connsiteY786" fmla="*/ 1640437 h 3792573"/>
                <a:gd name="connsiteX787" fmla="*/ 2459912 w 4166715"/>
                <a:gd name="connsiteY787" fmla="*/ 1456106 h 3792573"/>
                <a:gd name="connsiteX788" fmla="*/ 2455542 w 4166715"/>
                <a:gd name="connsiteY788" fmla="*/ 1441927 h 3792573"/>
                <a:gd name="connsiteX789" fmla="*/ 2702444 w 4166715"/>
                <a:gd name="connsiteY789" fmla="*/ 1109986 h 3792573"/>
                <a:gd name="connsiteX790" fmla="*/ 2753426 w 4166715"/>
                <a:gd name="connsiteY790" fmla="*/ 1385573 h 3792573"/>
                <a:gd name="connsiteX791" fmla="*/ 2455542 w 4166715"/>
                <a:gd name="connsiteY791" fmla="*/ 1441927 h 3792573"/>
                <a:gd name="connsiteX792" fmla="*/ 2636530 w 4166715"/>
                <a:gd name="connsiteY792" fmla="*/ 671881 h 3792573"/>
                <a:gd name="connsiteX793" fmla="*/ 3017808 w 4166715"/>
                <a:gd name="connsiteY793" fmla="*/ 968920 h 3792573"/>
                <a:gd name="connsiteX794" fmla="*/ 3070975 w 4166715"/>
                <a:gd name="connsiteY794" fmla="*/ 1279410 h 3792573"/>
                <a:gd name="connsiteX795" fmla="*/ 2713369 w 4166715"/>
                <a:gd name="connsiteY795" fmla="*/ 1087808 h 3792573"/>
                <a:gd name="connsiteX796" fmla="*/ 2636530 w 4166715"/>
                <a:gd name="connsiteY796" fmla="*/ 671881 h 3792573"/>
                <a:gd name="connsiteX797" fmla="*/ 3027276 w 4166715"/>
                <a:gd name="connsiteY797" fmla="*/ 946015 h 3792573"/>
                <a:gd name="connsiteX798" fmla="*/ 2888166 w 4166715"/>
                <a:gd name="connsiteY798" fmla="*/ 414836 h 3792573"/>
                <a:gd name="connsiteX799" fmla="*/ 3220282 w 4166715"/>
                <a:gd name="connsiteY799" fmla="*/ 617709 h 3792573"/>
                <a:gd name="connsiteX800" fmla="*/ 3027276 w 4166715"/>
                <a:gd name="connsiteY800" fmla="*/ 946015 h 3792573"/>
                <a:gd name="connsiteX801" fmla="*/ 3011981 w 4166715"/>
                <a:gd name="connsiteY801" fmla="*/ 945651 h 3792573"/>
                <a:gd name="connsiteX802" fmla="*/ 2635074 w 4166715"/>
                <a:gd name="connsiteY802" fmla="*/ 651885 h 3792573"/>
                <a:gd name="connsiteX803" fmla="*/ 2639808 w 4166715"/>
                <a:gd name="connsiteY803" fmla="*/ 642068 h 3792573"/>
                <a:gd name="connsiteX804" fmla="*/ 2872143 w 4166715"/>
                <a:gd name="connsiteY804" fmla="*/ 413018 h 3792573"/>
                <a:gd name="connsiteX805" fmla="*/ 3011981 w 4166715"/>
                <a:gd name="connsiteY805" fmla="*/ 945651 h 3792573"/>
                <a:gd name="connsiteX806" fmla="*/ 2621964 w 4166715"/>
                <a:gd name="connsiteY806" fmla="*/ 639887 h 3792573"/>
                <a:gd name="connsiteX807" fmla="*/ 2346293 w 4166715"/>
                <a:gd name="connsiteY807" fmla="*/ 361391 h 3792573"/>
                <a:gd name="connsiteX808" fmla="*/ 2812057 w 4166715"/>
                <a:gd name="connsiteY808" fmla="*/ 268680 h 3792573"/>
                <a:gd name="connsiteX809" fmla="*/ 2628155 w 4166715"/>
                <a:gd name="connsiteY809" fmla="*/ 634070 h 3792573"/>
                <a:gd name="connsiteX810" fmla="*/ 2621964 w 4166715"/>
                <a:gd name="connsiteY810" fmla="*/ 639887 h 3792573"/>
                <a:gd name="connsiteX811" fmla="*/ 2614316 w 4166715"/>
                <a:gd name="connsiteY811" fmla="*/ 652976 h 3792573"/>
                <a:gd name="connsiteX812" fmla="*/ 2614316 w 4166715"/>
                <a:gd name="connsiteY812" fmla="*/ 652976 h 3792573"/>
                <a:gd name="connsiteX813" fmla="*/ 2322259 w 4166715"/>
                <a:gd name="connsiteY813" fmla="*/ 867483 h 3792573"/>
                <a:gd name="connsiteX814" fmla="*/ 2338282 w 4166715"/>
                <a:gd name="connsiteY814" fmla="*/ 373752 h 3792573"/>
                <a:gd name="connsiteX815" fmla="*/ 2614316 w 4166715"/>
                <a:gd name="connsiteY815" fmla="*/ 652976 h 3792573"/>
                <a:gd name="connsiteX816" fmla="*/ 2429322 w 4166715"/>
                <a:gd name="connsiteY816" fmla="*/ 1443745 h 3792573"/>
                <a:gd name="connsiteX817" fmla="*/ 1971207 w 4166715"/>
                <a:gd name="connsiteY817" fmla="*/ 1362668 h 3792573"/>
                <a:gd name="connsiteX818" fmla="*/ 2310970 w 4166715"/>
                <a:gd name="connsiteY818" fmla="*/ 899841 h 3792573"/>
                <a:gd name="connsiteX819" fmla="*/ 2429322 w 4166715"/>
                <a:gd name="connsiteY819" fmla="*/ 1443745 h 3792573"/>
                <a:gd name="connsiteX820" fmla="*/ 2422768 w 4166715"/>
                <a:gd name="connsiteY820" fmla="*/ 1457197 h 3792573"/>
                <a:gd name="connsiteX821" fmla="*/ 1894005 w 4166715"/>
                <a:gd name="connsiteY821" fmla="*/ 1931659 h 3792573"/>
                <a:gd name="connsiteX822" fmla="*/ 1964652 w 4166715"/>
                <a:gd name="connsiteY822" fmla="*/ 1376121 h 3792573"/>
                <a:gd name="connsiteX823" fmla="*/ 2422768 w 4166715"/>
                <a:gd name="connsiteY823" fmla="*/ 1457197 h 3792573"/>
                <a:gd name="connsiteX824" fmla="*/ 1365970 w 4166715"/>
                <a:gd name="connsiteY824" fmla="*/ 1716424 h 3792573"/>
                <a:gd name="connsiteX825" fmla="*/ 1293138 w 4166715"/>
                <a:gd name="connsiteY825" fmla="*/ 1598990 h 3792573"/>
                <a:gd name="connsiteX826" fmla="*/ 1599762 w 4166715"/>
                <a:gd name="connsiteY826" fmla="*/ 1538637 h 3792573"/>
                <a:gd name="connsiteX827" fmla="*/ 1365970 w 4166715"/>
                <a:gd name="connsiteY827" fmla="*/ 1716424 h 3792573"/>
                <a:gd name="connsiteX828" fmla="*/ 1869606 w 4166715"/>
                <a:gd name="connsiteY828" fmla="*/ 1940021 h 3792573"/>
                <a:gd name="connsiteX829" fmla="*/ 1434069 w 4166715"/>
                <a:gd name="connsiteY829" fmla="*/ 1860035 h 3792573"/>
                <a:gd name="connsiteX830" fmla="*/ 1628895 w 4166715"/>
                <a:gd name="connsiteY830" fmla="*/ 1539728 h 3792573"/>
                <a:gd name="connsiteX831" fmla="*/ 1869606 w 4166715"/>
                <a:gd name="connsiteY831" fmla="*/ 1940021 h 3792573"/>
                <a:gd name="connsiteX832" fmla="*/ 1639456 w 4166715"/>
                <a:gd name="connsiteY832" fmla="*/ 1528457 h 3792573"/>
                <a:gd name="connsiteX833" fmla="*/ 1949358 w 4166715"/>
                <a:gd name="connsiteY833" fmla="*/ 1379756 h 3792573"/>
                <a:gd name="connsiteX834" fmla="*/ 1879802 w 4166715"/>
                <a:gd name="connsiteY834" fmla="*/ 1928023 h 3792573"/>
                <a:gd name="connsiteX835" fmla="*/ 1639456 w 4166715"/>
                <a:gd name="connsiteY835" fmla="*/ 1528457 h 3792573"/>
                <a:gd name="connsiteX836" fmla="*/ 1631444 w 4166715"/>
                <a:gd name="connsiteY836" fmla="*/ 1516096 h 3792573"/>
                <a:gd name="connsiteX837" fmla="*/ 1395103 w 4166715"/>
                <a:gd name="connsiteY837" fmla="*/ 1181609 h 3792573"/>
                <a:gd name="connsiteX838" fmla="*/ 1939161 w 4166715"/>
                <a:gd name="connsiteY838" fmla="*/ 1368849 h 3792573"/>
                <a:gd name="connsiteX839" fmla="*/ 1631444 w 4166715"/>
                <a:gd name="connsiteY839" fmla="*/ 1516096 h 3792573"/>
                <a:gd name="connsiteX840" fmla="*/ 1385635 w 4166715"/>
                <a:gd name="connsiteY840" fmla="*/ 1163067 h 3792573"/>
                <a:gd name="connsiteX841" fmla="*/ 1477040 w 4166715"/>
                <a:gd name="connsiteY841" fmla="*/ 925291 h 3792573"/>
                <a:gd name="connsiteX842" fmla="*/ 1928600 w 4166715"/>
                <a:gd name="connsiteY842" fmla="*/ 1349580 h 3792573"/>
                <a:gd name="connsiteX843" fmla="*/ 1385635 w 4166715"/>
                <a:gd name="connsiteY843" fmla="*/ 1163067 h 3792573"/>
                <a:gd name="connsiteX844" fmla="*/ 1616513 w 4166715"/>
                <a:gd name="connsiteY844" fmla="*/ 1520459 h 3792573"/>
                <a:gd name="connsiteX845" fmla="*/ 1280392 w 4166715"/>
                <a:gd name="connsiteY845" fmla="*/ 1586265 h 3792573"/>
                <a:gd name="connsiteX846" fmla="*/ 1157306 w 4166715"/>
                <a:gd name="connsiteY846" fmla="*/ 1586265 h 3792573"/>
                <a:gd name="connsiteX847" fmla="*/ 1153300 w 4166715"/>
                <a:gd name="connsiteY847" fmla="*/ 1587356 h 3792573"/>
                <a:gd name="connsiteX848" fmla="*/ 1103774 w 4166715"/>
                <a:gd name="connsiteY848" fmla="*/ 1621168 h 3792573"/>
                <a:gd name="connsiteX849" fmla="*/ 1376531 w 4166715"/>
                <a:gd name="connsiteY849" fmla="*/ 1180519 h 3792573"/>
                <a:gd name="connsiteX850" fmla="*/ 1616513 w 4166715"/>
                <a:gd name="connsiteY850" fmla="*/ 1520459 h 3792573"/>
                <a:gd name="connsiteX851" fmla="*/ 1068814 w 4166715"/>
                <a:gd name="connsiteY851" fmla="*/ 1642983 h 3792573"/>
                <a:gd name="connsiteX852" fmla="*/ 902393 w 4166715"/>
                <a:gd name="connsiteY852" fmla="*/ 1707698 h 3792573"/>
                <a:gd name="connsiteX853" fmla="*/ 962844 w 4166715"/>
                <a:gd name="connsiteY853" fmla="*/ 1459742 h 3792573"/>
                <a:gd name="connsiteX854" fmla="*/ 1068814 w 4166715"/>
                <a:gd name="connsiteY854" fmla="*/ 1642983 h 3792573"/>
                <a:gd name="connsiteX855" fmla="*/ 888554 w 4166715"/>
                <a:gd name="connsiteY855" fmla="*/ 1704790 h 3792573"/>
                <a:gd name="connsiteX856" fmla="*/ 781127 w 4166715"/>
                <a:gd name="connsiteY856" fmla="*/ 1587356 h 3792573"/>
                <a:gd name="connsiteX857" fmla="*/ 945728 w 4166715"/>
                <a:gd name="connsiteY857" fmla="*/ 1469922 h 3792573"/>
                <a:gd name="connsiteX858" fmla="*/ 888554 w 4166715"/>
                <a:gd name="connsiteY858" fmla="*/ 1704790 h 3792573"/>
                <a:gd name="connsiteX859" fmla="*/ 1068086 w 4166715"/>
                <a:gd name="connsiteY859" fmla="*/ 1659343 h 3792573"/>
                <a:gd name="connsiteX860" fmla="*/ 1050970 w 4166715"/>
                <a:gd name="connsiteY860" fmla="*/ 1712425 h 3792573"/>
                <a:gd name="connsiteX861" fmla="*/ 931161 w 4166715"/>
                <a:gd name="connsiteY861" fmla="*/ 1712425 h 3792573"/>
                <a:gd name="connsiteX862" fmla="*/ 1068086 w 4166715"/>
                <a:gd name="connsiteY862" fmla="*/ 1659343 h 3792573"/>
                <a:gd name="connsiteX863" fmla="*/ 1061531 w 4166715"/>
                <a:gd name="connsiteY863" fmla="*/ 1726968 h 3792573"/>
                <a:gd name="connsiteX864" fmla="*/ 1142739 w 4166715"/>
                <a:gd name="connsiteY864" fmla="*/ 1726968 h 3792573"/>
                <a:gd name="connsiteX865" fmla="*/ 1042595 w 4166715"/>
                <a:gd name="connsiteY865" fmla="*/ 1858217 h 3792573"/>
                <a:gd name="connsiteX866" fmla="*/ 1050242 w 4166715"/>
                <a:gd name="connsiteY866" fmla="*/ 1762598 h 3792573"/>
                <a:gd name="connsiteX867" fmla="*/ 1061531 w 4166715"/>
                <a:gd name="connsiteY867" fmla="*/ 1726968 h 3792573"/>
                <a:gd name="connsiteX868" fmla="*/ 1602675 w 4166715"/>
                <a:gd name="connsiteY868" fmla="*/ 1554635 h 3792573"/>
                <a:gd name="connsiteX869" fmla="*/ 1423508 w 4166715"/>
                <a:gd name="connsiteY869" fmla="*/ 1849491 h 3792573"/>
                <a:gd name="connsiteX870" fmla="*/ 1372889 w 4166715"/>
                <a:gd name="connsiteY870" fmla="*/ 1729513 h 3792573"/>
                <a:gd name="connsiteX871" fmla="*/ 1602675 w 4166715"/>
                <a:gd name="connsiteY871" fmla="*/ 1554635 h 3792573"/>
                <a:gd name="connsiteX872" fmla="*/ 2428230 w 4166715"/>
                <a:gd name="connsiteY872" fmla="*/ 1471740 h 3792573"/>
                <a:gd name="connsiteX873" fmla="*/ 2373606 w 4166715"/>
                <a:gd name="connsiteY873" fmla="*/ 1825496 h 3792573"/>
                <a:gd name="connsiteX874" fmla="*/ 1910392 w 4166715"/>
                <a:gd name="connsiteY874" fmla="*/ 1936749 h 3792573"/>
                <a:gd name="connsiteX875" fmla="*/ 2428230 w 4166715"/>
                <a:gd name="connsiteY875" fmla="*/ 1471740 h 3792573"/>
                <a:gd name="connsiteX876" fmla="*/ 2366322 w 4166715"/>
                <a:gd name="connsiteY876" fmla="*/ 1842220 h 3792573"/>
                <a:gd name="connsiteX877" fmla="*/ 2190432 w 4166715"/>
                <a:gd name="connsiteY877" fmla="*/ 2181796 h 3792573"/>
                <a:gd name="connsiteX878" fmla="*/ 1900560 w 4166715"/>
                <a:gd name="connsiteY878" fmla="*/ 1953837 h 3792573"/>
                <a:gd name="connsiteX879" fmla="*/ 2366322 w 4166715"/>
                <a:gd name="connsiteY879" fmla="*/ 1842220 h 3792573"/>
                <a:gd name="connsiteX880" fmla="*/ 2539664 w 4166715"/>
                <a:gd name="connsiteY880" fmla="*/ 1909844 h 3792573"/>
                <a:gd name="connsiteX881" fmla="*/ 2651461 w 4166715"/>
                <a:gd name="connsiteY881" fmla="*/ 2226152 h 3792573"/>
                <a:gd name="connsiteX882" fmla="*/ 2210825 w 4166715"/>
                <a:gd name="connsiteY882" fmla="*/ 2187250 h 3792573"/>
                <a:gd name="connsiteX883" fmla="*/ 2539664 w 4166715"/>
                <a:gd name="connsiteY883" fmla="*/ 1909844 h 3792573"/>
                <a:gd name="connsiteX884" fmla="*/ 2798947 w 4166715"/>
                <a:gd name="connsiteY884" fmla="*/ 1962562 h 3792573"/>
                <a:gd name="connsiteX885" fmla="*/ 3168207 w 4166715"/>
                <a:gd name="connsiteY885" fmla="*/ 1665888 h 3792573"/>
                <a:gd name="connsiteX886" fmla="*/ 3086998 w 4166715"/>
                <a:gd name="connsiteY886" fmla="*/ 2007645 h 3792573"/>
                <a:gd name="connsiteX887" fmla="*/ 2798947 w 4166715"/>
                <a:gd name="connsiteY887" fmla="*/ 1962562 h 3792573"/>
                <a:gd name="connsiteX888" fmla="*/ 2577536 w 4166715"/>
                <a:gd name="connsiteY888" fmla="*/ 1876032 h 3792573"/>
                <a:gd name="connsiteX889" fmla="*/ 2813513 w 4166715"/>
                <a:gd name="connsiteY889" fmla="*/ 1661161 h 3792573"/>
                <a:gd name="connsiteX890" fmla="*/ 3139802 w 4166715"/>
                <a:gd name="connsiteY890" fmla="*/ 1654617 h 3792573"/>
                <a:gd name="connsiteX891" fmla="*/ 2577536 w 4166715"/>
                <a:gd name="connsiteY891" fmla="*/ 1876032 h 3792573"/>
                <a:gd name="connsiteX892" fmla="*/ 2816790 w 4166715"/>
                <a:gd name="connsiteY892" fmla="*/ 1646618 h 3792573"/>
                <a:gd name="connsiteX893" fmla="*/ 2772363 w 4166715"/>
                <a:gd name="connsiteY893" fmla="*/ 1406297 h 3792573"/>
                <a:gd name="connsiteX894" fmla="*/ 3155097 w 4166715"/>
                <a:gd name="connsiteY894" fmla="*/ 1640074 h 3792573"/>
                <a:gd name="connsiteX895" fmla="*/ 2816790 w 4166715"/>
                <a:gd name="connsiteY895" fmla="*/ 1646618 h 3792573"/>
                <a:gd name="connsiteX896" fmla="*/ 2767628 w 4166715"/>
                <a:gd name="connsiteY896" fmla="*/ 1381938 h 3792573"/>
                <a:gd name="connsiteX897" fmla="*/ 2716646 w 4166715"/>
                <a:gd name="connsiteY897" fmla="*/ 1105986 h 3792573"/>
                <a:gd name="connsiteX898" fmla="*/ 3057137 w 4166715"/>
                <a:gd name="connsiteY898" fmla="*/ 1288500 h 3792573"/>
                <a:gd name="connsiteX899" fmla="*/ 2767628 w 4166715"/>
                <a:gd name="connsiteY899" fmla="*/ 1381938 h 3792573"/>
                <a:gd name="connsiteX900" fmla="*/ 3033103 w 4166715"/>
                <a:gd name="connsiteY900" fmla="*/ 972555 h 3792573"/>
                <a:gd name="connsiteX901" fmla="*/ 3313507 w 4166715"/>
                <a:gd name="connsiteY901" fmla="*/ 990371 h 3792573"/>
                <a:gd name="connsiteX902" fmla="*/ 3083721 w 4166715"/>
                <a:gd name="connsiteY902" fmla="*/ 1268140 h 3792573"/>
                <a:gd name="connsiteX903" fmla="*/ 3033103 w 4166715"/>
                <a:gd name="connsiteY903" fmla="*/ 972555 h 3792573"/>
                <a:gd name="connsiteX904" fmla="*/ 3036744 w 4166715"/>
                <a:gd name="connsiteY904" fmla="*/ 958376 h 3792573"/>
                <a:gd name="connsiteX905" fmla="*/ 3227201 w 4166715"/>
                <a:gd name="connsiteY905" fmla="*/ 634070 h 3792573"/>
                <a:gd name="connsiteX906" fmla="*/ 3318606 w 4166715"/>
                <a:gd name="connsiteY906" fmla="*/ 976555 h 3792573"/>
                <a:gd name="connsiteX907" fmla="*/ 3036744 w 4166715"/>
                <a:gd name="connsiteY907" fmla="*/ 958376 h 3792573"/>
                <a:gd name="connsiteX908" fmla="*/ 3261068 w 4166715"/>
                <a:gd name="connsiteY908" fmla="*/ 372661 h 3792573"/>
                <a:gd name="connsiteX909" fmla="*/ 3427854 w 4166715"/>
                <a:gd name="connsiteY909" fmla="*/ 115980 h 3792573"/>
                <a:gd name="connsiteX910" fmla="*/ 3570970 w 4166715"/>
                <a:gd name="connsiteY910" fmla="*/ 553357 h 3792573"/>
                <a:gd name="connsiteX911" fmla="*/ 3261068 w 4166715"/>
                <a:gd name="connsiteY911" fmla="*/ 372661 h 3792573"/>
                <a:gd name="connsiteX912" fmla="*/ 3561501 w 4166715"/>
                <a:gd name="connsiteY912" fmla="*/ 564628 h 3792573"/>
                <a:gd name="connsiteX913" fmla="*/ 3237761 w 4166715"/>
                <a:gd name="connsiteY913" fmla="*/ 606802 h 3792573"/>
                <a:gd name="connsiteX914" fmla="*/ 3256698 w 4166715"/>
                <a:gd name="connsiteY914" fmla="*/ 386841 h 3792573"/>
                <a:gd name="connsiteX915" fmla="*/ 3561501 w 4166715"/>
                <a:gd name="connsiteY915" fmla="*/ 564628 h 3792573"/>
                <a:gd name="connsiteX916" fmla="*/ 3251236 w 4166715"/>
                <a:gd name="connsiteY916" fmla="*/ 360664 h 3792573"/>
                <a:gd name="connsiteX917" fmla="*/ 3148906 w 4166715"/>
                <a:gd name="connsiteY917" fmla="*/ 169788 h 3792573"/>
                <a:gd name="connsiteX918" fmla="*/ 3414744 w 4166715"/>
                <a:gd name="connsiteY918" fmla="*/ 109435 h 3792573"/>
                <a:gd name="connsiteX919" fmla="*/ 3251236 w 4166715"/>
                <a:gd name="connsiteY919" fmla="*/ 360664 h 3792573"/>
                <a:gd name="connsiteX920" fmla="*/ 3238854 w 4166715"/>
                <a:gd name="connsiteY920" fmla="*/ 368299 h 3792573"/>
                <a:gd name="connsiteX921" fmla="*/ 2896906 w 4166715"/>
                <a:gd name="connsiteY921" fmla="*/ 390476 h 3792573"/>
                <a:gd name="connsiteX922" fmla="*/ 3136160 w 4166715"/>
                <a:gd name="connsiteY922" fmla="*/ 176332 h 3792573"/>
                <a:gd name="connsiteX923" fmla="*/ 3238854 w 4166715"/>
                <a:gd name="connsiteY923" fmla="*/ 368299 h 3792573"/>
                <a:gd name="connsiteX924" fmla="*/ 3242495 w 4166715"/>
                <a:gd name="connsiteY924" fmla="*/ 382841 h 3792573"/>
                <a:gd name="connsiteX925" fmla="*/ 3223559 w 4166715"/>
                <a:gd name="connsiteY925" fmla="*/ 602803 h 3792573"/>
                <a:gd name="connsiteX926" fmla="*/ 2899455 w 4166715"/>
                <a:gd name="connsiteY926" fmla="*/ 405019 h 3792573"/>
                <a:gd name="connsiteX927" fmla="*/ 3242495 w 4166715"/>
                <a:gd name="connsiteY927" fmla="*/ 382841 h 3792573"/>
                <a:gd name="connsiteX928" fmla="*/ 2308057 w 4166715"/>
                <a:gd name="connsiteY928" fmla="*/ 860212 h 3792573"/>
                <a:gd name="connsiteX929" fmla="*/ 1971935 w 4166715"/>
                <a:gd name="connsiteY929" fmla="*/ 379569 h 3792573"/>
                <a:gd name="connsiteX930" fmla="*/ 2324080 w 4166715"/>
                <a:gd name="connsiteY930" fmla="*/ 364299 h 3792573"/>
                <a:gd name="connsiteX931" fmla="*/ 2308057 w 4166715"/>
                <a:gd name="connsiteY931" fmla="*/ 860212 h 3792573"/>
                <a:gd name="connsiteX932" fmla="*/ 2293854 w 4166715"/>
                <a:gd name="connsiteY932" fmla="*/ 865302 h 3792573"/>
                <a:gd name="connsiteX933" fmla="*/ 1885629 w 4166715"/>
                <a:gd name="connsiteY933" fmla="*/ 688606 h 3792573"/>
                <a:gd name="connsiteX934" fmla="*/ 1961375 w 4166715"/>
                <a:gd name="connsiteY934" fmla="*/ 390113 h 3792573"/>
                <a:gd name="connsiteX935" fmla="*/ 2293854 w 4166715"/>
                <a:gd name="connsiteY935" fmla="*/ 865302 h 3792573"/>
                <a:gd name="connsiteX936" fmla="*/ 1962103 w 4166715"/>
                <a:gd name="connsiteY936" fmla="*/ 1350307 h 3792573"/>
                <a:gd name="connsiteX937" fmla="*/ 1842658 w 4166715"/>
                <a:gd name="connsiteY937" fmla="*/ 775499 h 3792573"/>
                <a:gd name="connsiteX938" fmla="*/ 2302230 w 4166715"/>
                <a:gd name="connsiteY938" fmla="*/ 886752 h 3792573"/>
                <a:gd name="connsiteX939" fmla="*/ 1962103 w 4166715"/>
                <a:gd name="connsiteY939" fmla="*/ 1350307 h 3792573"/>
                <a:gd name="connsiteX940" fmla="*/ 1930057 w 4166715"/>
                <a:gd name="connsiteY940" fmla="*/ 1267413 h 3792573"/>
                <a:gd name="connsiteX941" fmla="*/ 1763271 w 4166715"/>
                <a:gd name="connsiteY941" fmla="*/ 802404 h 3792573"/>
                <a:gd name="connsiteX942" fmla="*/ 1828091 w 4166715"/>
                <a:gd name="connsiteY942" fmla="*/ 775863 h 3792573"/>
                <a:gd name="connsiteX943" fmla="*/ 1930057 w 4166715"/>
                <a:gd name="connsiteY943" fmla="*/ 1267413 h 3792573"/>
                <a:gd name="connsiteX944" fmla="*/ 1940981 w 4166715"/>
                <a:gd name="connsiteY944" fmla="*/ 1341581 h 3792573"/>
                <a:gd name="connsiteX945" fmla="*/ 1487236 w 4166715"/>
                <a:gd name="connsiteY945" fmla="*/ 915111 h 3792573"/>
                <a:gd name="connsiteX946" fmla="*/ 1749433 w 4166715"/>
                <a:gd name="connsiteY946" fmla="*/ 807857 h 3792573"/>
                <a:gd name="connsiteX947" fmla="*/ 1940981 w 4166715"/>
                <a:gd name="connsiteY947" fmla="*/ 1341581 h 3792573"/>
                <a:gd name="connsiteX948" fmla="*/ 1524745 w 4166715"/>
                <a:gd name="connsiteY948" fmla="*/ 884207 h 3792573"/>
                <a:gd name="connsiteX949" fmla="*/ 1729404 w 4166715"/>
                <a:gd name="connsiteY949" fmla="*/ 732234 h 3792573"/>
                <a:gd name="connsiteX950" fmla="*/ 1745427 w 4166715"/>
                <a:gd name="connsiteY950" fmla="*/ 794042 h 3792573"/>
                <a:gd name="connsiteX951" fmla="*/ 1524745 w 4166715"/>
                <a:gd name="connsiteY951" fmla="*/ 884207 h 3792573"/>
                <a:gd name="connsiteX952" fmla="*/ 1473762 w 4166715"/>
                <a:gd name="connsiteY952" fmla="*/ 903840 h 3792573"/>
                <a:gd name="connsiteX953" fmla="*/ 1255265 w 4166715"/>
                <a:gd name="connsiteY953" fmla="*/ 771137 h 3792573"/>
                <a:gd name="connsiteX954" fmla="*/ 1708282 w 4166715"/>
                <a:gd name="connsiteY954" fmla="*/ 729326 h 3792573"/>
                <a:gd name="connsiteX955" fmla="*/ 1473762 w 4166715"/>
                <a:gd name="connsiteY955" fmla="*/ 903840 h 3792573"/>
                <a:gd name="connsiteX956" fmla="*/ 1463930 w 4166715"/>
                <a:gd name="connsiteY956" fmla="*/ 918383 h 3792573"/>
                <a:gd name="connsiteX957" fmla="*/ 1374710 w 4166715"/>
                <a:gd name="connsiteY957" fmla="*/ 1150342 h 3792573"/>
                <a:gd name="connsiteX958" fmla="*/ 1226496 w 4166715"/>
                <a:gd name="connsiteY958" fmla="*/ 885298 h 3792573"/>
                <a:gd name="connsiteX959" fmla="*/ 1463930 w 4166715"/>
                <a:gd name="connsiteY959" fmla="*/ 918383 h 3792573"/>
                <a:gd name="connsiteX960" fmla="*/ 1079739 w 4166715"/>
                <a:gd name="connsiteY960" fmla="*/ 1632803 h 3792573"/>
                <a:gd name="connsiteX961" fmla="*/ 967213 w 4166715"/>
                <a:gd name="connsiteY961" fmla="*/ 1438291 h 3792573"/>
                <a:gd name="connsiteX962" fmla="*/ 934439 w 4166715"/>
                <a:gd name="connsiteY962" fmla="*/ 1245235 h 3792573"/>
                <a:gd name="connsiteX963" fmla="*/ 1361236 w 4166715"/>
                <a:gd name="connsiteY963" fmla="*/ 1177247 h 3792573"/>
                <a:gd name="connsiteX964" fmla="*/ 1079739 w 4166715"/>
                <a:gd name="connsiteY964" fmla="*/ 1632803 h 3792573"/>
                <a:gd name="connsiteX965" fmla="*/ 950826 w 4166715"/>
                <a:gd name="connsiteY965" fmla="*/ 1428111 h 3792573"/>
                <a:gd name="connsiteX966" fmla="*/ 757820 w 4166715"/>
                <a:gd name="connsiteY966" fmla="*/ 1338309 h 3792573"/>
                <a:gd name="connsiteX967" fmla="*/ 920965 w 4166715"/>
                <a:gd name="connsiteY967" fmla="*/ 1250325 h 3792573"/>
                <a:gd name="connsiteX968" fmla="*/ 950826 w 4166715"/>
                <a:gd name="connsiteY968" fmla="*/ 1428111 h 3792573"/>
                <a:gd name="connsiteX969" fmla="*/ 951919 w 4166715"/>
                <a:gd name="connsiteY969" fmla="*/ 1444472 h 3792573"/>
                <a:gd name="connsiteX970" fmla="*/ 951190 w 4166715"/>
                <a:gd name="connsiteY970" fmla="*/ 1448108 h 3792573"/>
                <a:gd name="connsiteX971" fmla="*/ 776028 w 4166715"/>
                <a:gd name="connsiteY971" fmla="*/ 1572813 h 3792573"/>
                <a:gd name="connsiteX972" fmla="*/ 750537 w 4166715"/>
                <a:gd name="connsiteY972" fmla="*/ 1350670 h 3792573"/>
                <a:gd name="connsiteX973" fmla="*/ 951919 w 4166715"/>
                <a:gd name="connsiteY973" fmla="*/ 1444472 h 3792573"/>
                <a:gd name="connsiteX974" fmla="*/ 769109 w 4166715"/>
                <a:gd name="connsiteY974" fmla="*/ 1595718 h 3792573"/>
                <a:gd name="connsiteX975" fmla="*/ 883456 w 4166715"/>
                <a:gd name="connsiteY975" fmla="*/ 1720423 h 3792573"/>
                <a:gd name="connsiteX976" fmla="*/ 859421 w 4166715"/>
                <a:gd name="connsiteY976" fmla="*/ 1759326 h 3792573"/>
                <a:gd name="connsiteX977" fmla="*/ 717034 w 4166715"/>
                <a:gd name="connsiteY977" fmla="*/ 1632803 h 3792573"/>
                <a:gd name="connsiteX978" fmla="*/ 769109 w 4166715"/>
                <a:gd name="connsiteY978" fmla="*/ 1595718 h 3792573"/>
                <a:gd name="connsiteX979" fmla="*/ 896566 w 4166715"/>
                <a:gd name="connsiteY979" fmla="*/ 1726968 h 3792573"/>
                <a:gd name="connsiteX980" fmla="*/ 1046601 w 4166715"/>
                <a:gd name="connsiteY980" fmla="*/ 1726968 h 3792573"/>
                <a:gd name="connsiteX981" fmla="*/ 1036404 w 4166715"/>
                <a:gd name="connsiteY981" fmla="*/ 1758598 h 3792573"/>
                <a:gd name="connsiteX982" fmla="*/ 1036040 w 4166715"/>
                <a:gd name="connsiteY982" fmla="*/ 1760053 h 3792573"/>
                <a:gd name="connsiteX983" fmla="*/ 1027300 w 4166715"/>
                <a:gd name="connsiteY983" fmla="*/ 1869124 h 3792573"/>
                <a:gd name="connsiteX984" fmla="*/ 871075 w 4166715"/>
                <a:gd name="connsiteY984" fmla="*/ 1768051 h 3792573"/>
                <a:gd name="connsiteX985" fmla="*/ 896566 w 4166715"/>
                <a:gd name="connsiteY985" fmla="*/ 1726968 h 3792573"/>
                <a:gd name="connsiteX986" fmla="*/ 1151115 w 4166715"/>
                <a:gd name="connsiteY986" fmla="*/ 1740056 h 3792573"/>
                <a:gd name="connsiteX987" fmla="*/ 1156942 w 4166715"/>
                <a:gd name="connsiteY987" fmla="*/ 1863671 h 3792573"/>
                <a:gd name="connsiteX988" fmla="*/ 1049150 w 4166715"/>
                <a:gd name="connsiteY988" fmla="*/ 1873487 h 3792573"/>
                <a:gd name="connsiteX989" fmla="*/ 1151115 w 4166715"/>
                <a:gd name="connsiteY989" fmla="*/ 1740056 h 3792573"/>
                <a:gd name="connsiteX990" fmla="*/ 1360872 w 4166715"/>
                <a:gd name="connsiteY990" fmla="*/ 1738238 h 3792573"/>
                <a:gd name="connsiteX991" fmla="*/ 1411491 w 4166715"/>
                <a:gd name="connsiteY991" fmla="*/ 1858217 h 3792573"/>
                <a:gd name="connsiteX992" fmla="*/ 1187895 w 4166715"/>
                <a:gd name="connsiteY992" fmla="*/ 1862580 h 3792573"/>
                <a:gd name="connsiteX993" fmla="*/ 1360872 w 4166715"/>
                <a:gd name="connsiteY993" fmla="*/ 1738238 h 3792573"/>
                <a:gd name="connsiteX994" fmla="*/ 1422415 w 4166715"/>
                <a:gd name="connsiteY994" fmla="*/ 1874578 h 3792573"/>
                <a:gd name="connsiteX995" fmla="*/ 1628167 w 4166715"/>
                <a:gd name="connsiteY995" fmla="*/ 2034550 h 3792573"/>
                <a:gd name="connsiteX996" fmla="*/ 1270196 w 4166715"/>
                <a:gd name="connsiteY996" fmla="*/ 1992012 h 3792573"/>
                <a:gd name="connsiteX997" fmla="*/ 1422415 w 4166715"/>
                <a:gd name="connsiteY997" fmla="*/ 1874578 h 3792573"/>
                <a:gd name="connsiteX998" fmla="*/ 1885629 w 4166715"/>
                <a:gd name="connsiteY998" fmla="*/ 1960381 h 3792573"/>
                <a:gd name="connsiteX999" fmla="*/ 2167855 w 4166715"/>
                <a:gd name="connsiteY999" fmla="*/ 2182160 h 3792573"/>
                <a:gd name="connsiteX1000" fmla="*/ 1752346 w 4166715"/>
                <a:gd name="connsiteY1000" fmla="*/ 2128715 h 3792573"/>
                <a:gd name="connsiteX1001" fmla="*/ 1885629 w 4166715"/>
                <a:gd name="connsiteY1001" fmla="*/ 1960381 h 3792573"/>
                <a:gd name="connsiteX1002" fmla="*/ 2995230 w 4166715"/>
                <a:gd name="connsiteY1002" fmla="*/ 2303593 h 3792573"/>
                <a:gd name="connsiteX1003" fmla="*/ 2845195 w 4166715"/>
                <a:gd name="connsiteY1003" fmla="*/ 2399940 h 3792573"/>
                <a:gd name="connsiteX1004" fmla="*/ 2684600 w 4166715"/>
                <a:gd name="connsiteY1004" fmla="*/ 2246149 h 3792573"/>
                <a:gd name="connsiteX1005" fmla="*/ 2995230 w 4166715"/>
                <a:gd name="connsiteY1005" fmla="*/ 2303593 h 3792573"/>
                <a:gd name="connsiteX1006" fmla="*/ 2940241 w 4166715"/>
                <a:gd name="connsiteY1006" fmla="*/ 2750423 h 3792573"/>
                <a:gd name="connsiteX1007" fmla="*/ 3041478 w 4166715"/>
                <a:gd name="connsiteY1007" fmla="*/ 2726791 h 3792573"/>
                <a:gd name="connsiteX1008" fmla="*/ 3039657 w 4166715"/>
                <a:gd name="connsiteY1008" fmla="*/ 2839862 h 3792573"/>
                <a:gd name="connsiteX1009" fmla="*/ 2940241 w 4166715"/>
                <a:gd name="connsiteY1009" fmla="*/ 2750423 h 3792573"/>
                <a:gd name="connsiteX1010" fmla="*/ 3035287 w 4166715"/>
                <a:gd name="connsiteY1010" fmla="*/ 2712975 h 3792573"/>
                <a:gd name="connsiteX1011" fmla="*/ 2934051 w 4166715"/>
                <a:gd name="connsiteY1011" fmla="*/ 2736607 h 3792573"/>
                <a:gd name="connsiteX1012" fmla="*/ 2944247 w 4166715"/>
                <a:gd name="connsiteY1012" fmla="*/ 2682072 h 3792573"/>
                <a:gd name="connsiteX1013" fmla="*/ 2942062 w 4166715"/>
                <a:gd name="connsiteY1013" fmla="*/ 2675527 h 3792573"/>
                <a:gd name="connsiteX1014" fmla="*/ 2885981 w 4166715"/>
                <a:gd name="connsiteY1014" fmla="*/ 2619537 h 3792573"/>
                <a:gd name="connsiteX1015" fmla="*/ 2930409 w 4166715"/>
                <a:gd name="connsiteY1015" fmla="*/ 2597360 h 3792573"/>
                <a:gd name="connsiteX1016" fmla="*/ 3035287 w 4166715"/>
                <a:gd name="connsiteY1016" fmla="*/ 2712975 h 3792573"/>
                <a:gd name="connsiteX1017" fmla="*/ 3053860 w 4166715"/>
                <a:gd name="connsiteY1017" fmla="*/ 2571909 h 3792573"/>
                <a:gd name="connsiteX1018" fmla="*/ 2954079 w 4166715"/>
                <a:gd name="connsiteY1018" fmla="*/ 2488288 h 3792573"/>
                <a:gd name="connsiteX1019" fmla="*/ 3139437 w 4166715"/>
                <a:gd name="connsiteY1019" fmla="*/ 2502104 h 3792573"/>
                <a:gd name="connsiteX1020" fmla="*/ 3053860 w 4166715"/>
                <a:gd name="connsiteY1020" fmla="*/ 2571909 h 3792573"/>
                <a:gd name="connsiteX1021" fmla="*/ 3093918 w 4166715"/>
                <a:gd name="connsiteY1021" fmla="*/ 2367582 h 3792573"/>
                <a:gd name="connsiteX1022" fmla="*/ 3146721 w 4166715"/>
                <a:gd name="connsiteY1022" fmla="*/ 2488288 h 3792573"/>
                <a:gd name="connsiteX1023" fmla="*/ 2943155 w 4166715"/>
                <a:gd name="connsiteY1023" fmla="*/ 2473018 h 3792573"/>
                <a:gd name="connsiteX1024" fmla="*/ 3017808 w 4166715"/>
                <a:gd name="connsiteY1024" fmla="*/ 2311228 h 3792573"/>
                <a:gd name="connsiteX1025" fmla="*/ 3093918 w 4166715"/>
                <a:gd name="connsiteY1025" fmla="*/ 2367582 h 3792573"/>
                <a:gd name="connsiteX1026" fmla="*/ 3026548 w 4166715"/>
                <a:gd name="connsiteY1026" fmla="*/ 2283960 h 3792573"/>
                <a:gd name="connsiteX1027" fmla="*/ 3096467 w 4166715"/>
                <a:gd name="connsiteY1027" fmla="*/ 2029460 h 3792573"/>
                <a:gd name="connsiteX1028" fmla="*/ 3233756 w 4166715"/>
                <a:gd name="connsiteY1028" fmla="*/ 2157801 h 3792573"/>
                <a:gd name="connsiteX1029" fmla="*/ 3026548 w 4166715"/>
                <a:gd name="connsiteY1029" fmla="*/ 2283960 h 3792573"/>
                <a:gd name="connsiteX1030" fmla="*/ 3344096 w 4166715"/>
                <a:gd name="connsiteY1030" fmla="*/ 1920388 h 3792573"/>
                <a:gd name="connsiteX1031" fmla="*/ 3110305 w 4166715"/>
                <a:gd name="connsiteY1031" fmla="*/ 2001828 h 3792573"/>
                <a:gd name="connsiteX1032" fmla="*/ 3234848 w 4166715"/>
                <a:gd name="connsiteY1032" fmla="*/ 1811316 h 3792573"/>
                <a:gd name="connsiteX1033" fmla="*/ 3344096 w 4166715"/>
                <a:gd name="connsiteY1033" fmla="*/ 1920388 h 3792573"/>
                <a:gd name="connsiteX1034" fmla="*/ 3279276 w 4166715"/>
                <a:gd name="connsiteY1034" fmla="*/ 1676431 h 3792573"/>
                <a:gd name="connsiteX1035" fmla="*/ 3227201 w 4166715"/>
                <a:gd name="connsiteY1035" fmla="*/ 1796410 h 3792573"/>
                <a:gd name="connsiteX1036" fmla="*/ 3109212 w 4166715"/>
                <a:gd name="connsiteY1036" fmla="*/ 1977105 h 3792573"/>
                <a:gd name="connsiteX1037" fmla="*/ 3185322 w 4166715"/>
                <a:gd name="connsiteY1037" fmla="*/ 1655708 h 3792573"/>
                <a:gd name="connsiteX1038" fmla="*/ 3279276 w 4166715"/>
                <a:gd name="connsiteY1038" fmla="*/ 1676431 h 3792573"/>
                <a:gd name="connsiteX1039" fmla="*/ 3178767 w 4166715"/>
                <a:gd name="connsiteY1039" fmla="*/ 1637529 h 3792573"/>
                <a:gd name="connsiteX1040" fmla="*/ 2779282 w 4166715"/>
                <a:gd name="connsiteY1040" fmla="*/ 1393572 h 3792573"/>
                <a:gd name="connsiteX1041" fmla="*/ 3072068 w 4166715"/>
                <a:gd name="connsiteY1041" fmla="*/ 1298680 h 3792573"/>
                <a:gd name="connsiteX1042" fmla="*/ 3234120 w 4166715"/>
                <a:gd name="connsiteY1042" fmla="*/ 1575358 h 3792573"/>
                <a:gd name="connsiteX1043" fmla="*/ 3178767 w 4166715"/>
                <a:gd name="connsiteY1043" fmla="*/ 1637529 h 3792573"/>
                <a:gd name="connsiteX1044" fmla="*/ 3456623 w 4166715"/>
                <a:gd name="connsiteY1044" fmla="*/ 1656435 h 3792573"/>
                <a:gd name="connsiteX1045" fmla="*/ 3432588 w 4166715"/>
                <a:gd name="connsiteY1045" fmla="*/ 1760780 h 3792573"/>
                <a:gd name="connsiteX1046" fmla="*/ 3364126 w 4166715"/>
                <a:gd name="connsiteY1046" fmla="*/ 1641165 h 3792573"/>
                <a:gd name="connsiteX1047" fmla="*/ 3361576 w 4166715"/>
                <a:gd name="connsiteY1047" fmla="*/ 1638620 h 3792573"/>
                <a:gd name="connsiteX1048" fmla="*/ 3257062 w 4166715"/>
                <a:gd name="connsiteY1048" fmla="*/ 1576449 h 3792573"/>
                <a:gd name="connsiteX1049" fmla="*/ 3402727 w 4166715"/>
                <a:gd name="connsiteY1049" fmla="*/ 1473194 h 3792573"/>
                <a:gd name="connsiteX1050" fmla="*/ 3392166 w 4166715"/>
                <a:gd name="connsiteY1050" fmla="*/ 1583720 h 3792573"/>
                <a:gd name="connsiteX1051" fmla="*/ 3393987 w 4166715"/>
                <a:gd name="connsiteY1051" fmla="*/ 1589537 h 3792573"/>
                <a:gd name="connsiteX1052" fmla="*/ 3456623 w 4166715"/>
                <a:gd name="connsiteY1052" fmla="*/ 1656435 h 3792573"/>
                <a:gd name="connsiteX1053" fmla="*/ 3484663 w 4166715"/>
                <a:gd name="connsiteY1053" fmla="*/ 1366668 h 3792573"/>
                <a:gd name="connsiteX1054" fmla="*/ 3427125 w 4166715"/>
                <a:gd name="connsiteY1054" fmla="*/ 1429202 h 3792573"/>
                <a:gd name="connsiteX1055" fmla="*/ 3510882 w 4166715"/>
                <a:gd name="connsiteY1055" fmla="*/ 1147070 h 3792573"/>
                <a:gd name="connsiteX1056" fmla="*/ 3515617 w 4166715"/>
                <a:gd name="connsiteY1056" fmla="*/ 1225965 h 3792573"/>
                <a:gd name="connsiteX1057" fmla="*/ 3484663 w 4166715"/>
                <a:gd name="connsiteY1057" fmla="*/ 1366668 h 3792573"/>
                <a:gd name="connsiteX1058" fmla="*/ 3499958 w 4166715"/>
                <a:gd name="connsiteY1058" fmla="*/ 1104169 h 3792573"/>
                <a:gd name="connsiteX1059" fmla="*/ 3099744 w 4166715"/>
                <a:gd name="connsiteY1059" fmla="*/ 1271775 h 3792573"/>
                <a:gd name="connsiteX1060" fmla="*/ 3329530 w 4166715"/>
                <a:gd name="connsiteY1060" fmla="*/ 993643 h 3792573"/>
                <a:gd name="connsiteX1061" fmla="*/ 3499958 w 4166715"/>
                <a:gd name="connsiteY1061" fmla="*/ 1104169 h 3792573"/>
                <a:gd name="connsiteX1062" fmla="*/ 3412559 w 4166715"/>
                <a:gd name="connsiteY1062" fmla="*/ 768955 h 3792573"/>
                <a:gd name="connsiteX1063" fmla="*/ 3409281 w 4166715"/>
                <a:gd name="connsiteY1063" fmla="*/ 772591 h 3792573"/>
                <a:gd name="connsiteX1064" fmla="*/ 3329894 w 4166715"/>
                <a:gd name="connsiteY1064" fmla="*/ 961648 h 3792573"/>
                <a:gd name="connsiteX1065" fmla="*/ 3239946 w 4166715"/>
                <a:gd name="connsiteY1065" fmla="*/ 623890 h 3792573"/>
                <a:gd name="connsiteX1066" fmla="*/ 3583351 w 4166715"/>
                <a:gd name="connsiteY1066" fmla="*/ 674790 h 3792573"/>
                <a:gd name="connsiteX1067" fmla="*/ 3412559 w 4166715"/>
                <a:gd name="connsiteY1067" fmla="*/ 768955 h 3792573"/>
                <a:gd name="connsiteX1068" fmla="*/ 3596096 w 4166715"/>
                <a:gd name="connsiteY1068" fmla="*/ 662428 h 3792573"/>
                <a:gd name="connsiteX1069" fmla="*/ 3282553 w 4166715"/>
                <a:gd name="connsiteY1069" fmla="*/ 615891 h 3792573"/>
                <a:gd name="connsiteX1070" fmla="*/ 3577888 w 4166715"/>
                <a:gd name="connsiteY1070" fmla="*/ 577353 h 3792573"/>
                <a:gd name="connsiteX1071" fmla="*/ 3596096 w 4166715"/>
                <a:gd name="connsiteY1071" fmla="*/ 662428 h 3792573"/>
                <a:gd name="connsiteX1072" fmla="*/ 3589178 w 4166715"/>
                <a:gd name="connsiteY1072" fmla="*/ 555538 h 3792573"/>
                <a:gd name="connsiteX1073" fmla="*/ 3536010 w 4166715"/>
                <a:gd name="connsiteY1073" fmla="*/ 174151 h 3792573"/>
                <a:gd name="connsiteX1074" fmla="*/ 3760333 w 4166715"/>
                <a:gd name="connsiteY1074" fmla="*/ 422471 h 3792573"/>
                <a:gd name="connsiteX1075" fmla="*/ 3589178 w 4166715"/>
                <a:gd name="connsiteY1075" fmla="*/ 555538 h 3792573"/>
                <a:gd name="connsiteX1076" fmla="*/ 3842998 w 4166715"/>
                <a:gd name="connsiteY1076" fmla="*/ 581715 h 3792573"/>
                <a:gd name="connsiteX1077" fmla="*/ 3841906 w 4166715"/>
                <a:gd name="connsiteY1077" fmla="*/ 584260 h 3792573"/>
                <a:gd name="connsiteX1078" fmla="*/ 3810224 w 4166715"/>
                <a:gd name="connsiteY1078" fmla="*/ 691151 h 3792573"/>
                <a:gd name="connsiteX1079" fmla="*/ 3810952 w 4166715"/>
                <a:gd name="connsiteY1079" fmla="*/ 696968 h 3792573"/>
                <a:gd name="connsiteX1080" fmla="*/ 3880143 w 4166715"/>
                <a:gd name="connsiteY1080" fmla="*/ 811129 h 3792573"/>
                <a:gd name="connsiteX1081" fmla="*/ 3844455 w 4166715"/>
                <a:gd name="connsiteY1081" fmla="*/ 1023092 h 3792573"/>
                <a:gd name="connsiteX1082" fmla="*/ 3725738 w 4166715"/>
                <a:gd name="connsiteY1082" fmla="*/ 875845 h 3792573"/>
                <a:gd name="connsiteX1083" fmla="*/ 3790559 w 4166715"/>
                <a:gd name="connsiteY1083" fmla="*/ 590441 h 3792573"/>
                <a:gd name="connsiteX1084" fmla="*/ 3790559 w 4166715"/>
                <a:gd name="connsiteY1084" fmla="*/ 588260 h 3792573"/>
                <a:gd name="connsiteX1085" fmla="*/ 3778906 w 4166715"/>
                <a:gd name="connsiteY1085" fmla="*/ 431197 h 3792573"/>
                <a:gd name="connsiteX1086" fmla="*/ 3955888 w 4166715"/>
                <a:gd name="connsiteY1086" fmla="*/ 437741 h 3792573"/>
                <a:gd name="connsiteX1087" fmla="*/ 3842998 w 4166715"/>
                <a:gd name="connsiteY1087" fmla="*/ 581715 h 3792573"/>
                <a:gd name="connsiteX1088" fmla="*/ 4001408 w 4166715"/>
                <a:gd name="connsiteY1088" fmla="*/ 333759 h 3792573"/>
                <a:gd name="connsiteX1089" fmla="*/ 3965356 w 4166715"/>
                <a:gd name="connsiteY1089" fmla="*/ 423562 h 3792573"/>
                <a:gd name="connsiteX1090" fmla="*/ 3788738 w 4166715"/>
                <a:gd name="connsiteY1090" fmla="*/ 417017 h 3792573"/>
                <a:gd name="connsiteX1091" fmla="*/ 3967541 w 4166715"/>
                <a:gd name="connsiteY1091" fmla="*/ 249410 h 3792573"/>
                <a:gd name="connsiteX1092" fmla="*/ 4001408 w 4166715"/>
                <a:gd name="connsiteY1092" fmla="*/ 333759 h 3792573"/>
                <a:gd name="connsiteX1093" fmla="*/ 4029085 w 4166715"/>
                <a:gd name="connsiteY1093" fmla="*/ 168697 h 3792573"/>
                <a:gd name="connsiteX1094" fmla="*/ 4023258 w 4166715"/>
                <a:gd name="connsiteY1094" fmla="*/ 170879 h 3792573"/>
                <a:gd name="connsiteX1095" fmla="*/ 3975553 w 4166715"/>
                <a:gd name="connsiteY1095" fmla="*/ 220688 h 3792573"/>
                <a:gd name="connsiteX1096" fmla="*/ 3951882 w 4166715"/>
                <a:gd name="connsiteY1096" fmla="*/ 42538 h 3792573"/>
                <a:gd name="connsiteX1097" fmla="*/ 4071692 w 4166715"/>
                <a:gd name="connsiteY1097" fmla="*/ 42538 h 3792573"/>
                <a:gd name="connsiteX1098" fmla="*/ 4108836 w 4166715"/>
                <a:gd name="connsiteY1098" fmla="*/ 175242 h 3792573"/>
                <a:gd name="connsiteX1099" fmla="*/ 4029085 w 4166715"/>
                <a:gd name="connsiteY1099" fmla="*/ 168697 h 3792573"/>
                <a:gd name="connsiteX1100" fmla="*/ 4120853 w 4166715"/>
                <a:gd name="connsiteY1100" fmla="*/ 163971 h 3792573"/>
                <a:gd name="connsiteX1101" fmla="*/ 4089536 w 4166715"/>
                <a:gd name="connsiteY1101" fmla="*/ 51627 h 3792573"/>
                <a:gd name="connsiteX1102" fmla="*/ 4157634 w 4166715"/>
                <a:gd name="connsiteY1102" fmla="*/ 95619 h 3792573"/>
                <a:gd name="connsiteX1103" fmla="*/ 4120853 w 4166715"/>
                <a:gd name="connsiteY1103" fmla="*/ 163971 h 3792573"/>
                <a:gd name="connsiteX1104" fmla="*/ 3112126 w 4166715"/>
                <a:gd name="connsiteY1104" fmla="*/ 178150 h 3792573"/>
                <a:gd name="connsiteX1105" fmla="*/ 2884524 w 4166715"/>
                <a:gd name="connsiteY1105" fmla="*/ 382114 h 3792573"/>
                <a:gd name="connsiteX1106" fmla="*/ 2892900 w 4166715"/>
                <a:gd name="connsiteY1106" fmla="*/ 227960 h 3792573"/>
                <a:gd name="connsiteX1107" fmla="*/ 3112126 w 4166715"/>
                <a:gd name="connsiteY1107" fmla="*/ 178150 h 3792573"/>
                <a:gd name="connsiteX1108" fmla="*/ 2204999 w 4166715"/>
                <a:gd name="connsiteY1108" fmla="*/ 209781 h 3792573"/>
                <a:gd name="connsiteX1109" fmla="*/ 2416577 w 4166715"/>
                <a:gd name="connsiteY1109" fmla="*/ 209781 h 3792573"/>
                <a:gd name="connsiteX1110" fmla="*/ 2434785 w 4166715"/>
                <a:gd name="connsiteY1110" fmla="*/ 253773 h 3792573"/>
                <a:gd name="connsiteX1111" fmla="*/ 2328814 w 4166715"/>
                <a:gd name="connsiteY1111" fmla="*/ 349393 h 3792573"/>
                <a:gd name="connsiteX1112" fmla="*/ 1983225 w 4166715"/>
                <a:gd name="connsiteY1112" fmla="*/ 364299 h 3792573"/>
                <a:gd name="connsiteX1113" fmla="*/ 2204999 w 4166715"/>
                <a:gd name="connsiteY1113" fmla="*/ 209781 h 3792573"/>
                <a:gd name="connsiteX1114" fmla="*/ 1793496 w 4166715"/>
                <a:gd name="connsiteY1114" fmla="*/ 530452 h 3792573"/>
                <a:gd name="connsiteX1115" fmla="*/ 1854311 w 4166715"/>
                <a:gd name="connsiteY1115" fmla="*/ 518090 h 3792573"/>
                <a:gd name="connsiteX1116" fmla="*/ 1859045 w 4166715"/>
                <a:gd name="connsiteY1116" fmla="*/ 514818 h 3792573"/>
                <a:gd name="connsiteX1117" fmla="*/ 1860138 w 4166715"/>
                <a:gd name="connsiteY1117" fmla="*/ 509365 h 3792573"/>
                <a:gd name="connsiteX1118" fmla="*/ 1848849 w 4166715"/>
                <a:gd name="connsiteY1118" fmla="*/ 458101 h 3792573"/>
                <a:gd name="connsiteX1119" fmla="*/ 1946444 w 4166715"/>
                <a:gd name="connsiteY1119" fmla="*/ 390113 h 3792573"/>
                <a:gd name="connsiteX1120" fmla="*/ 1874340 w 4166715"/>
                <a:gd name="connsiteY1120" fmla="*/ 673336 h 3792573"/>
                <a:gd name="connsiteX1121" fmla="*/ 1793496 w 4166715"/>
                <a:gd name="connsiteY1121" fmla="*/ 530452 h 3792573"/>
                <a:gd name="connsiteX1122" fmla="*/ 1879802 w 4166715"/>
                <a:gd name="connsiteY1122" fmla="*/ 702058 h 3792573"/>
                <a:gd name="connsiteX1123" fmla="*/ 2233404 w 4166715"/>
                <a:gd name="connsiteY1123" fmla="*/ 855122 h 3792573"/>
                <a:gd name="connsiteX1124" fmla="*/ 1844479 w 4166715"/>
                <a:gd name="connsiteY1124" fmla="*/ 760957 h 3792573"/>
                <a:gd name="connsiteX1125" fmla="*/ 1879802 w 4166715"/>
                <a:gd name="connsiteY1125" fmla="*/ 702058 h 3792573"/>
                <a:gd name="connsiteX1126" fmla="*/ 1656571 w 4166715"/>
                <a:gd name="connsiteY1126" fmla="*/ 596985 h 3792573"/>
                <a:gd name="connsiteX1127" fmla="*/ 1677329 w 4166715"/>
                <a:gd name="connsiteY1127" fmla="*/ 532633 h 3792573"/>
                <a:gd name="connsiteX1128" fmla="*/ 1822265 w 4166715"/>
                <a:gd name="connsiteY1128" fmla="*/ 762047 h 3792573"/>
                <a:gd name="connsiteX1129" fmla="*/ 1758537 w 4166715"/>
                <a:gd name="connsiteY1129" fmla="*/ 788224 h 3792573"/>
                <a:gd name="connsiteX1130" fmla="*/ 1740329 w 4166715"/>
                <a:gd name="connsiteY1130" fmla="*/ 717691 h 3792573"/>
                <a:gd name="connsiteX1131" fmla="*/ 1740329 w 4166715"/>
                <a:gd name="connsiteY1131" fmla="*/ 717328 h 3792573"/>
                <a:gd name="connsiteX1132" fmla="*/ 1739965 w 4166715"/>
                <a:gd name="connsiteY1132" fmla="*/ 716601 h 3792573"/>
                <a:gd name="connsiteX1133" fmla="*/ 1739600 w 4166715"/>
                <a:gd name="connsiteY1133" fmla="*/ 715510 h 3792573"/>
                <a:gd name="connsiteX1134" fmla="*/ 1739600 w 4166715"/>
                <a:gd name="connsiteY1134" fmla="*/ 715146 h 3792573"/>
                <a:gd name="connsiteX1135" fmla="*/ 1656571 w 4166715"/>
                <a:gd name="connsiteY1135" fmla="*/ 596985 h 3792573"/>
                <a:gd name="connsiteX1136" fmla="*/ 1207196 w 4166715"/>
                <a:gd name="connsiteY1136" fmla="*/ 880208 h 3792573"/>
                <a:gd name="connsiteX1137" fmla="*/ 1361236 w 4166715"/>
                <a:gd name="connsiteY1137" fmla="*/ 1155432 h 3792573"/>
                <a:gd name="connsiteX1138" fmla="*/ 1040046 w 4166715"/>
                <a:gd name="connsiteY1138" fmla="*/ 1060904 h 3792573"/>
                <a:gd name="connsiteX1139" fmla="*/ 988699 w 4166715"/>
                <a:gd name="connsiteY1139" fmla="*/ 742414 h 3792573"/>
                <a:gd name="connsiteX1140" fmla="*/ 1121618 w 4166715"/>
                <a:gd name="connsiteY1140" fmla="*/ 757321 h 3792573"/>
                <a:gd name="connsiteX1141" fmla="*/ 1207196 w 4166715"/>
                <a:gd name="connsiteY1141" fmla="*/ 880208 h 3792573"/>
                <a:gd name="connsiteX1142" fmla="*/ 1022202 w 4166715"/>
                <a:gd name="connsiteY1142" fmla="*/ 1043816 h 3792573"/>
                <a:gd name="connsiteX1143" fmla="*/ 900936 w 4166715"/>
                <a:gd name="connsiteY1143" fmla="*/ 911475 h 3792573"/>
                <a:gd name="connsiteX1144" fmla="*/ 976317 w 4166715"/>
                <a:gd name="connsiteY1144" fmla="*/ 758048 h 3792573"/>
                <a:gd name="connsiteX1145" fmla="*/ 1022202 w 4166715"/>
                <a:gd name="connsiteY1145" fmla="*/ 1043816 h 3792573"/>
                <a:gd name="connsiteX1146" fmla="*/ 890011 w 4166715"/>
                <a:gd name="connsiteY1146" fmla="*/ 900568 h 3792573"/>
                <a:gd name="connsiteX1147" fmla="*/ 779306 w 4166715"/>
                <a:gd name="connsiteY1147" fmla="*/ 798404 h 3792573"/>
                <a:gd name="connsiteX1148" fmla="*/ 966121 w 4166715"/>
                <a:gd name="connsiteY1148" fmla="*/ 745686 h 3792573"/>
                <a:gd name="connsiteX1149" fmla="*/ 890011 w 4166715"/>
                <a:gd name="connsiteY1149" fmla="*/ 900568 h 3792573"/>
                <a:gd name="connsiteX1150" fmla="*/ 908947 w 4166715"/>
                <a:gd name="connsiteY1150" fmla="*/ 991825 h 3792573"/>
                <a:gd name="connsiteX1151" fmla="*/ 902393 w 4166715"/>
                <a:gd name="connsiteY1151" fmla="*/ 934380 h 3792573"/>
                <a:gd name="connsiteX1152" fmla="*/ 999259 w 4166715"/>
                <a:gd name="connsiteY1152" fmla="*/ 1040180 h 3792573"/>
                <a:gd name="connsiteX1153" fmla="*/ 908947 w 4166715"/>
                <a:gd name="connsiteY1153" fmla="*/ 991825 h 3792573"/>
                <a:gd name="connsiteX1154" fmla="*/ 650029 w 4166715"/>
                <a:gd name="connsiteY1154" fmla="*/ 888570 h 3792573"/>
                <a:gd name="connsiteX1155" fmla="*/ 759641 w 4166715"/>
                <a:gd name="connsiteY1155" fmla="*/ 807857 h 3792573"/>
                <a:gd name="connsiteX1156" fmla="*/ 792416 w 4166715"/>
                <a:gd name="connsiteY1156" fmla="*/ 1018729 h 3792573"/>
                <a:gd name="connsiteX1157" fmla="*/ 702832 w 4166715"/>
                <a:gd name="connsiteY1157" fmla="*/ 952195 h 3792573"/>
                <a:gd name="connsiteX1158" fmla="*/ 650029 w 4166715"/>
                <a:gd name="connsiteY1158" fmla="*/ 888570 h 3792573"/>
                <a:gd name="connsiteX1159" fmla="*/ 541873 w 4166715"/>
                <a:gd name="connsiteY1159" fmla="*/ 1056541 h 3792573"/>
                <a:gd name="connsiteX1160" fmla="*/ 681346 w 4166715"/>
                <a:gd name="connsiteY1160" fmla="*/ 975464 h 3792573"/>
                <a:gd name="connsiteX1161" fmla="*/ 584115 w 4166715"/>
                <a:gd name="connsiteY1161" fmla="*/ 1180519 h 3792573"/>
                <a:gd name="connsiteX1162" fmla="*/ 528763 w 4166715"/>
                <a:gd name="connsiteY1162" fmla="*/ 1180519 h 3792573"/>
                <a:gd name="connsiteX1163" fmla="*/ 541873 w 4166715"/>
                <a:gd name="connsiteY1163" fmla="*/ 1056541 h 3792573"/>
                <a:gd name="connsiteX1164" fmla="*/ 833202 w 4166715"/>
                <a:gd name="connsiteY1164" fmla="*/ 1133618 h 3792573"/>
                <a:gd name="connsiteX1165" fmla="*/ 742161 w 4166715"/>
                <a:gd name="connsiteY1165" fmla="*/ 1261959 h 3792573"/>
                <a:gd name="connsiteX1166" fmla="*/ 696641 w 4166715"/>
                <a:gd name="connsiteY1166" fmla="*/ 1184518 h 3792573"/>
                <a:gd name="connsiteX1167" fmla="*/ 690450 w 4166715"/>
                <a:gd name="connsiteY1167" fmla="*/ 1180882 h 3792573"/>
                <a:gd name="connsiteX1168" fmla="*/ 600138 w 4166715"/>
                <a:gd name="connsiteY1168" fmla="*/ 1180882 h 3792573"/>
                <a:gd name="connsiteX1169" fmla="*/ 700647 w 4166715"/>
                <a:gd name="connsiteY1169" fmla="*/ 968556 h 3792573"/>
                <a:gd name="connsiteX1170" fmla="*/ 796421 w 4166715"/>
                <a:gd name="connsiteY1170" fmla="*/ 1039816 h 3792573"/>
                <a:gd name="connsiteX1171" fmla="*/ 833202 w 4166715"/>
                <a:gd name="connsiteY1171" fmla="*/ 1133618 h 3792573"/>
                <a:gd name="connsiteX1172" fmla="*/ 806982 w 4166715"/>
                <a:gd name="connsiteY1172" fmla="*/ 1016548 h 3792573"/>
                <a:gd name="connsiteX1173" fmla="*/ 775664 w 4166715"/>
                <a:gd name="connsiteY1173" fmla="*/ 814402 h 3792573"/>
                <a:gd name="connsiteX1174" fmla="*/ 882728 w 4166715"/>
                <a:gd name="connsiteY1174" fmla="*/ 913657 h 3792573"/>
                <a:gd name="connsiteX1175" fmla="*/ 806982 w 4166715"/>
                <a:gd name="connsiteY1175" fmla="*/ 1016548 h 3792573"/>
                <a:gd name="connsiteX1176" fmla="*/ 904942 w 4166715"/>
                <a:gd name="connsiteY1176" fmla="*/ 1006004 h 3792573"/>
                <a:gd name="connsiteX1177" fmla="*/ 1016011 w 4166715"/>
                <a:gd name="connsiteY1177" fmla="*/ 1065630 h 3792573"/>
                <a:gd name="connsiteX1178" fmla="*/ 921329 w 4166715"/>
                <a:gd name="connsiteY1178" fmla="*/ 1101987 h 3792573"/>
                <a:gd name="connsiteX1179" fmla="*/ 877265 w 4166715"/>
                <a:gd name="connsiteY1179" fmla="*/ 1055814 h 3792573"/>
                <a:gd name="connsiteX1180" fmla="*/ 904942 w 4166715"/>
                <a:gd name="connsiteY1180" fmla="*/ 1006004 h 3792573"/>
                <a:gd name="connsiteX1181" fmla="*/ 929341 w 4166715"/>
                <a:gd name="connsiteY1181" fmla="*/ 1114349 h 3792573"/>
                <a:gd name="connsiteX1182" fmla="*/ 1014554 w 4166715"/>
                <a:gd name="connsiteY1182" fmla="*/ 1081627 h 3792573"/>
                <a:gd name="connsiteX1183" fmla="*/ 958473 w 4166715"/>
                <a:gd name="connsiteY1183" fmla="*/ 1166703 h 3792573"/>
                <a:gd name="connsiteX1184" fmla="*/ 929341 w 4166715"/>
                <a:gd name="connsiteY1184" fmla="*/ 1114349 h 3792573"/>
                <a:gd name="connsiteX1185" fmla="*/ 964300 w 4166715"/>
                <a:gd name="connsiteY1185" fmla="*/ 1184518 h 3792573"/>
                <a:gd name="connsiteX1186" fmla="*/ 1036404 w 4166715"/>
                <a:gd name="connsiteY1186" fmla="*/ 1075083 h 3792573"/>
                <a:gd name="connsiteX1187" fmla="*/ 1343028 w 4166715"/>
                <a:gd name="connsiteY1187" fmla="*/ 1165249 h 3792573"/>
                <a:gd name="connsiteX1188" fmla="*/ 939901 w 4166715"/>
                <a:gd name="connsiteY1188" fmla="*/ 1229601 h 3792573"/>
                <a:gd name="connsiteX1189" fmla="*/ 964300 w 4166715"/>
                <a:gd name="connsiteY1189" fmla="*/ 1184518 h 3792573"/>
                <a:gd name="connsiteX1190" fmla="*/ 636554 w 4166715"/>
                <a:gd name="connsiteY1190" fmla="*/ 1317585 h 3792573"/>
                <a:gd name="connsiteX1191" fmla="*/ 734878 w 4166715"/>
                <a:gd name="connsiteY1191" fmla="*/ 1344490 h 3792573"/>
                <a:gd name="connsiteX1192" fmla="*/ 760734 w 4166715"/>
                <a:gd name="connsiteY1192" fmla="*/ 1568450 h 3792573"/>
                <a:gd name="connsiteX1193" fmla="*/ 560445 w 4166715"/>
                <a:gd name="connsiteY1193" fmla="*/ 1392118 h 3792573"/>
                <a:gd name="connsiteX1194" fmla="*/ 636554 w 4166715"/>
                <a:gd name="connsiteY1194" fmla="*/ 1317585 h 3792573"/>
                <a:gd name="connsiteX1195" fmla="*/ 431167 w 4166715"/>
                <a:gd name="connsiteY1195" fmla="*/ 1433929 h 3792573"/>
                <a:gd name="connsiteX1196" fmla="*/ 383826 w 4166715"/>
                <a:gd name="connsiteY1196" fmla="*/ 1368849 h 3792573"/>
                <a:gd name="connsiteX1197" fmla="*/ 429711 w 4166715"/>
                <a:gd name="connsiteY1197" fmla="*/ 1303406 h 3792573"/>
                <a:gd name="connsiteX1198" fmla="*/ 477052 w 4166715"/>
                <a:gd name="connsiteY1198" fmla="*/ 1385937 h 3792573"/>
                <a:gd name="connsiteX1199" fmla="*/ 431167 w 4166715"/>
                <a:gd name="connsiteY1199" fmla="*/ 1433929 h 3792573"/>
                <a:gd name="connsiteX1200" fmla="*/ 293514 w 4166715"/>
                <a:gd name="connsiteY1200" fmla="*/ 1443018 h 3792573"/>
                <a:gd name="connsiteX1201" fmla="*/ 239254 w 4166715"/>
                <a:gd name="connsiteY1201" fmla="*/ 1436474 h 3792573"/>
                <a:gd name="connsiteX1202" fmla="*/ 372901 w 4166715"/>
                <a:gd name="connsiteY1202" fmla="*/ 1377938 h 3792573"/>
                <a:gd name="connsiteX1203" fmla="*/ 416965 w 4166715"/>
                <a:gd name="connsiteY1203" fmla="*/ 1438655 h 3792573"/>
                <a:gd name="connsiteX1204" fmla="*/ 293514 w 4166715"/>
                <a:gd name="connsiteY1204" fmla="*/ 1443018 h 3792573"/>
                <a:gd name="connsiteX1205" fmla="*/ 350687 w 4166715"/>
                <a:gd name="connsiteY1205" fmla="*/ 1188154 h 3792573"/>
                <a:gd name="connsiteX1206" fmla="*/ 421699 w 4166715"/>
                <a:gd name="connsiteY1206" fmla="*/ 1289954 h 3792573"/>
                <a:gd name="connsiteX1207" fmla="*/ 375086 w 4166715"/>
                <a:gd name="connsiteY1207" fmla="*/ 1356488 h 3792573"/>
                <a:gd name="connsiteX1208" fmla="*/ 324104 w 4166715"/>
                <a:gd name="connsiteY1208" fmla="*/ 1286318 h 3792573"/>
                <a:gd name="connsiteX1209" fmla="*/ 350687 w 4166715"/>
                <a:gd name="connsiteY1209" fmla="*/ 1188154 h 3792573"/>
                <a:gd name="connsiteX1210" fmla="*/ 257098 w 4166715"/>
                <a:gd name="connsiteY1210" fmla="*/ 1325220 h 3792573"/>
                <a:gd name="connsiteX1211" fmla="*/ 313907 w 4166715"/>
                <a:gd name="connsiteY1211" fmla="*/ 1296862 h 3792573"/>
                <a:gd name="connsiteX1212" fmla="*/ 363797 w 4166715"/>
                <a:gd name="connsiteY1212" fmla="*/ 1365940 h 3792573"/>
                <a:gd name="connsiteX1213" fmla="*/ 214491 w 4166715"/>
                <a:gd name="connsiteY1213" fmla="*/ 1431384 h 3792573"/>
                <a:gd name="connsiteX1214" fmla="*/ 187179 w 4166715"/>
                <a:gd name="connsiteY1214" fmla="*/ 1388482 h 3792573"/>
                <a:gd name="connsiteX1215" fmla="*/ 257098 w 4166715"/>
                <a:gd name="connsiteY1215" fmla="*/ 1325220 h 3792573"/>
                <a:gd name="connsiteX1216" fmla="*/ 352873 w 4166715"/>
                <a:gd name="connsiteY1216" fmla="*/ 1498281 h 3792573"/>
                <a:gd name="connsiteX1217" fmla="*/ 310266 w 4166715"/>
                <a:gd name="connsiteY1217" fmla="*/ 1456834 h 3792573"/>
                <a:gd name="connsiteX1218" fmla="*/ 428982 w 4166715"/>
                <a:gd name="connsiteY1218" fmla="*/ 1452471 h 3792573"/>
                <a:gd name="connsiteX1219" fmla="*/ 466491 w 4166715"/>
                <a:gd name="connsiteY1219" fmla="*/ 1468831 h 3792573"/>
                <a:gd name="connsiteX1220" fmla="*/ 474138 w 4166715"/>
                <a:gd name="connsiteY1220" fmla="*/ 1467741 h 3792573"/>
                <a:gd name="connsiteX1221" fmla="*/ 542237 w 4166715"/>
                <a:gd name="connsiteY1221" fmla="*/ 1408115 h 3792573"/>
                <a:gd name="connsiteX1222" fmla="*/ 542237 w 4166715"/>
                <a:gd name="connsiteY1222" fmla="*/ 1610625 h 3792573"/>
                <a:gd name="connsiteX1223" fmla="*/ 437722 w 4166715"/>
                <a:gd name="connsiteY1223" fmla="*/ 1655344 h 3792573"/>
                <a:gd name="connsiteX1224" fmla="*/ 437722 w 4166715"/>
                <a:gd name="connsiteY1224" fmla="*/ 1576449 h 3792573"/>
                <a:gd name="connsiteX1225" fmla="*/ 435173 w 4166715"/>
                <a:gd name="connsiteY1225" fmla="*/ 1570995 h 3792573"/>
                <a:gd name="connsiteX1226" fmla="*/ 352873 w 4166715"/>
                <a:gd name="connsiteY1226" fmla="*/ 1498281 h 3792573"/>
                <a:gd name="connsiteX1227" fmla="*/ 386375 w 4166715"/>
                <a:gd name="connsiteY1227" fmla="*/ 1858581 h 3792573"/>
                <a:gd name="connsiteX1228" fmla="*/ 245809 w 4166715"/>
                <a:gd name="connsiteY1228" fmla="*/ 1691701 h 3792573"/>
                <a:gd name="connsiteX1229" fmla="*/ 431532 w 4166715"/>
                <a:gd name="connsiteY1229" fmla="*/ 1673523 h 3792573"/>
                <a:gd name="connsiteX1230" fmla="*/ 432624 w 4166715"/>
                <a:gd name="connsiteY1230" fmla="*/ 1673159 h 3792573"/>
                <a:gd name="connsiteX1231" fmla="*/ 433716 w 4166715"/>
                <a:gd name="connsiteY1231" fmla="*/ 1672795 h 3792573"/>
                <a:gd name="connsiteX1232" fmla="*/ 533133 w 4166715"/>
                <a:gd name="connsiteY1232" fmla="*/ 1630258 h 3792573"/>
                <a:gd name="connsiteX1233" fmla="*/ 458844 w 4166715"/>
                <a:gd name="connsiteY1233" fmla="*/ 1761507 h 3792573"/>
                <a:gd name="connsiteX1234" fmla="*/ 386375 w 4166715"/>
                <a:gd name="connsiteY1234" fmla="*/ 1858581 h 3792573"/>
                <a:gd name="connsiteX1235" fmla="*/ 768017 w 4166715"/>
                <a:gd name="connsiteY1235" fmla="*/ 1816770 h 3792573"/>
                <a:gd name="connsiteX1236" fmla="*/ 679890 w 4166715"/>
                <a:gd name="connsiteY1236" fmla="*/ 1688065 h 3792573"/>
                <a:gd name="connsiteX1237" fmla="*/ 706838 w 4166715"/>
                <a:gd name="connsiteY1237" fmla="*/ 1643710 h 3792573"/>
                <a:gd name="connsiteX1238" fmla="*/ 848496 w 4166715"/>
                <a:gd name="connsiteY1238" fmla="*/ 1769506 h 3792573"/>
                <a:gd name="connsiteX1239" fmla="*/ 768017 w 4166715"/>
                <a:gd name="connsiteY1239" fmla="*/ 1816770 h 3792573"/>
                <a:gd name="connsiteX1240" fmla="*/ 1186439 w 4166715"/>
                <a:gd name="connsiteY1240" fmla="*/ 1877123 h 3792573"/>
                <a:gd name="connsiteX1241" fmla="*/ 1400566 w 4166715"/>
                <a:gd name="connsiteY1241" fmla="*/ 1873124 h 3792573"/>
                <a:gd name="connsiteX1242" fmla="*/ 1251624 w 4166715"/>
                <a:gd name="connsiteY1242" fmla="*/ 1988376 h 3792573"/>
                <a:gd name="connsiteX1243" fmla="*/ 1245069 w 4166715"/>
                <a:gd name="connsiteY1243" fmla="*/ 1922933 h 3792573"/>
                <a:gd name="connsiteX1244" fmla="*/ 1242156 w 4166715"/>
                <a:gd name="connsiteY1244" fmla="*/ 1917843 h 3792573"/>
                <a:gd name="connsiteX1245" fmla="*/ 1186439 w 4166715"/>
                <a:gd name="connsiteY1245" fmla="*/ 1877123 h 3792573"/>
                <a:gd name="connsiteX1246" fmla="*/ 957745 w 4166715"/>
                <a:gd name="connsiteY1246" fmla="*/ 1958927 h 3792573"/>
                <a:gd name="connsiteX1247" fmla="*/ 1002537 w 4166715"/>
                <a:gd name="connsiteY1247" fmla="*/ 2012008 h 3792573"/>
                <a:gd name="connsiteX1248" fmla="*/ 1045144 w 4166715"/>
                <a:gd name="connsiteY1248" fmla="*/ 2128351 h 3792573"/>
                <a:gd name="connsiteX1249" fmla="*/ 888919 w 4166715"/>
                <a:gd name="connsiteY1249" fmla="*/ 2037822 h 3792573"/>
                <a:gd name="connsiteX1250" fmla="*/ 957745 w 4166715"/>
                <a:gd name="connsiteY1250" fmla="*/ 1958927 h 3792573"/>
                <a:gd name="connsiteX1251" fmla="*/ 677705 w 4166715"/>
                <a:gd name="connsiteY1251" fmla="*/ 1950201 h 3792573"/>
                <a:gd name="connsiteX1252" fmla="*/ 556439 w 4166715"/>
                <a:gd name="connsiteY1252" fmla="*/ 1877487 h 3792573"/>
                <a:gd name="connsiteX1253" fmla="*/ 662774 w 4166715"/>
                <a:gd name="connsiteY1253" fmla="*/ 1877487 h 3792573"/>
                <a:gd name="connsiteX1254" fmla="*/ 677705 w 4166715"/>
                <a:gd name="connsiteY1254" fmla="*/ 1950201 h 3792573"/>
                <a:gd name="connsiteX1255" fmla="*/ 105971 w 4166715"/>
                <a:gd name="connsiteY1255" fmla="*/ 2116717 h 3792573"/>
                <a:gd name="connsiteX1256" fmla="*/ 251271 w 4166715"/>
                <a:gd name="connsiteY1256" fmla="*/ 2161800 h 3792573"/>
                <a:gd name="connsiteX1257" fmla="*/ 21121 w 4166715"/>
                <a:gd name="connsiteY1257" fmla="*/ 2447568 h 3792573"/>
                <a:gd name="connsiteX1258" fmla="*/ 14566 w 4166715"/>
                <a:gd name="connsiteY1258" fmla="*/ 2294140 h 3792573"/>
                <a:gd name="connsiteX1259" fmla="*/ 105971 w 4166715"/>
                <a:gd name="connsiteY1259" fmla="*/ 2116717 h 3792573"/>
                <a:gd name="connsiteX1260" fmla="*/ 31318 w 4166715"/>
                <a:gd name="connsiteY1260" fmla="*/ 2479198 h 3792573"/>
                <a:gd name="connsiteX1261" fmla="*/ 273485 w 4166715"/>
                <a:gd name="connsiteY1261" fmla="*/ 2545005 h 3792573"/>
                <a:gd name="connsiteX1262" fmla="*/ 236341 w 4166715"/>
                <a:gd name="connsiteY1262" fmla="*/ 2712248 h 3792573"/>
                <a:gd name="connsiteX1263" fmla="*/ 127457 w 4166715"/>
                <a:gd name="connsiteY1263" fmla="*/ 2627172 h 3792573"/>
                <a:gd name="connsiteX1264" fmla="*/ 31318 w 4166715"/>
                <a:gd name="connsiteY1264" fmla="*/ 2479198 h 3792573"/>
                <a:gd name="connsiteX1265" fmla="*/ 474867 w 4166715"/>
                <a:gd name="connsiteY1265" fmla="*/ 2734426 h 3792573"/>
                <a:gd name="connsiteX1266" fmla="*/ 264381 w 4166715"/>
                <a:gd name="connsiteY1266" fmla="*/ 2719520 h 3792573"/>
                <a:gd name="connsiteX1267" fmla="*/ 624901 w 4166715"/>
                <a:gd name="connsiteY1267" fmla="*/ 2499195 h 3792573"/>
                <a:gd name="connsiteX1268" fmla="*/ 658040 w 4166715"/>
                <a:gd name="connsiteY1268" fmla="*/ 2734063 h 3792573"/>
                <a:gd name="connsiteX1269" fmla="*/ 474867 w 4166715"/>
                <a:gd name="connsiteY1269" fmla="*/ 2734426 h 3792573"/>
                <a:gd name="connsiteX1270" fmla="*/ 668965 w 4166715"/>
                <a:gd name="connsiteY1270" fmla="*/ 2753695 h 3792573"/>
                <a:gd name="connsiteX1271" fmla="*/ 766560 w 4166715"/>
                <a:gd name="connsiteY1271" fmla="*/ 2842044 h 3792573"/>
                <a:gd name="connsiteX1272" fmla="*/ 624537 w 4166715"/>
                <a:gd name="connsiteY1272" fmla="*/ 2856586 h 3792573"/>
                <a:gd name="connsiteX1273" fmla="*/ 668965 w 4166715"/>
                <a:gd name="connsiteY1273" fmla="*/ 2753695 h 3792573"/>
                <a:gd name="connsiteX1274" fmla="*/ 765468 w 4166715"/>
                <a:gd name="connsiteY1274" fmla="*/ 3178348 h 3792573"/>
                <a:gd name="connsiteX1275" fmla="*/ 814994 w 4166715"/>
                <a:gd name="connsiteY1275" fmla="*/ 3077638 h 3792573"/>
                <a:gd name="connsiteX1276" fmla="*/ 945364 w 4166715"/>
                <a:gd name="connsiteY1276" fmla="*/ 3310688 h 3792573"/>
                <a:gd name="connsiteX1277" fmla="*/ 745075 w 4166715"/>
                <a:gd name="connsiteY1277" fmla="*/ 3291418 h 3792573"/>
                <a:gd name="connsiteX1278" fmla="*/ 765468 w 4166715"/>
                <a:gd name="connsiteY1278" fmla="*/ 3178348 h 3792573"/>
                <a:gd name="connsiteX1279" fmla="*/ 786953 w 4166715"/>
                <a:gd name="connsiteY1279" fmla="*/ 3527377 h 3792573"/>
                <a:gd name="connsiteX1280" fmla="*/ 1001809 w 4166715"/>
                <a:gd name="connsiteY1280" fmla="*/ 3477204 h 3792573"/>
                <a:gd name="connsiteX1281" fmla="*/ 870346 w 4166715"/>
                <a:gd name="connsiteY1281" fmla="*/ 3618997 h 3792573"/>
                <a:gd name="connsiteX1282" fmla="*/ 786953 w 4166715"/>
                <a:gd name="connsiteY1282" fmla="*/ 3527377 h 3792573"/>
                <a:gd name="connsiteX1283" fmla="*/ 877994 w 4166715"/>
                <a:gd name="connsiteY1283" fmla="*/ 3641902 h 3792573"/>
                <a:gd name="connsiteX1284" fmla="*/ 1083381 w 4166715"/>
                <a:gd name="connsiteY1284" fmla="*/ 3743339 h 3792573"/>
                <a:gd name="connsiteX1285" fmla="*/ 880179 w 4166715"/>
                <a:gd name="connsiteY1285" fmla="*/ 3780423 h 3792573"/>
                <a:gd name="connsiteX1286" fmla="*/ 877994 w 4166715"/>
                <a:gd name="connsiteY1286" fmla="*/ 3641902 h 3792573"/>
                <a:gd name="connsiteX1287" fmla="*/ 1668589 w 4166715"/>
                <a:gd name="connsiteY1287" fmla="*/ 2534098 h 3792573"/>
                <a:gd name="connsiteX1288" fmla="*/ 1666040 w 4166715"/>
                <a:gd name="connsiteY1288" fmla="*/ 2537370 h 3792573"/>
                <a:gd name="connsiteX1289" fmla="*/ 1651109 w 4166715"/>
                <a:gd name="connsiteY1289" fmla="*/ 2571182 h 3792573"/>
                <a:gd name="connsiteX1290" fmla="*/ 1536034 w 4166715"/>
                <a:gd name="connsiteY1290" fmla="*/ 2571182 h 3792573"/>
                <a:gd name="connsiteX1291" fmla="*/ 1410398 w 4166715"/>
                <a:gd name="connsiteY1291" fmla="*/ 2430116 h 3792573"/>
                <a:gd name="connsiteX1292" fmla="*/ 1408577 w 4166715"/>
                <a:gd name="connsiteY1292" fmla="*/ 2336315 h 3792573"/>
                <a:gd name="connsiteX1293" fmla="*/ 1408213 w 4166715"/>
                <a:gd name="connsiteY1293" fmla="*/ 2334860 h 3792573"/>
                <a:gd name="connsiteX1294" fmla="*/ 1408213 w 4166715"/>
                <a:gd name="connsiteY1294" fmla="*/ 2334133 h 3792573"/>
                <a:gd name="connsiteX1295" fmla="*/ 1406756 w 4166715"/>
                <a:gd name="connsiteY1295" fmla="*/ 2331588 h 3792573"/>
                <a:gd name="connsiteX1296" fmla="*/ 1406756 w 4166715"/>
                <a:gd name="connsiteY1296" fmla="*/ 2331588 h 3792573"/>
                <a:gd name="connsiteX1297" fmla="*/ 1251260 w 4166715"/>
                <a:gd name="connsiteY1297" fmla="*/ 2154892 h 3792573"/>
                <a:gd name="connsiteX1298" fmla="*/ 1370340 w 4166715"/>
                <a:gd name="connsiteY1298" fmla="*/ 2239604 h 3792573"/>
                <a:gd name="connsiteX1299" fmla="*/ 1479225 w 4166715"/>
                <a:gd name="connsiteY1299" fmla="*/ 2387942 h 3792573"/>
                <a:gd name="connsiteX1300" fmla="*/ 1489421 w 4166715"/>
                <a:gd name="connsiteY1300" fmla="*/ 2389760 h 3792573"/>
                <a:gd name="connsiteX1301" fmla="*/ 1693716 w 4166715"/>
                <a:gd name="connsiteY1301" fmla="*/ 2247603 h 3792573"/>
                <a:gd name="connsiteX1302" fmla="*/ 1495976 w 4166715"/>
                <a:gd name="connsiteY1302" fmla="*/ 2494832 h 3792573"/>
                <a:gd name="connsiteX1303" fmla="*/ 1495976 w 4166715"/>
                <a:gd name="connsiteY1303" fmla="*/ 2503921 h 3792573"/>
                <a:gd name="connsiteX1304" fmla="*/ 1501803 w 4166715"/>
                <a:gd name="connsiteY1304" fmla="*/ 2506830 h 3792573"/>
                <a:gd name="connsiteX1305" fmla="*/ 1504716 w 4166715"/>
                <a:gd name="connsiteY1305" fmla="*/ 2506103 h 3792573"/>
                <a:gd name="connsiteX1306" fmla="*/ 1754895 w 4166715"/>
                <a:gd name="connsiteY1306" fmla="*/ 2398849 h 3792573"/>
                <a:gd name="connsiteX1307" fmla="*/ 1752710 w 4166715"/>
                <a:gd name="connsiteY1307" fmla="*/ 2478471 h 3792573"/>
                <a:gd name="connsiteX1308" fmla="*/ 1668589 w 4166715"/>
                <a:gd name="connsiteY1308" fmla="*/ 2534098 h 3792573"/>
                <a:gd name="connsiteX1309" fmla="*/ 1390005 w 4166715"/>
                <a:gd name="connsiteY1309" fmla="*/ 2240695 h 3792573"/>
                <a:gd name="connsiteX1310" fmla="*/ 1705733 w 4166715"/>
                <a:gd name="connsiteY1310" fmla="*/ 2221426 h 3792573"/>
                <a:gd name="connsiteX1311" fmla="*/ 1487236 w 4166715"/>
                <a:gd name="connsiteY1311" fmla="*/ 2373763 h 3792573"/>
                <a:gd name="connsiteX1312" fmla="*/ 1390005 w 4166715"/>
                <a:gd name="connsiteY1312" fmla="*/ 2240695 h 3792573"/>
                <a:gd name="connsiteX1313" fmla="*/ 1713745 w 4166715"/>
                <a:gd name="connsiteY1313" fmla="*/ 2206156 h 3792573"/>
                <a:gd name="connsiteX1314" fmla="*/ 1400566 w 4166715"/>
                <a:gd name="connsiteY1314" fmla="*/ 2225425 h 3792573"/>
                <a:gd name="connsiteX1315" fmla="*/ 1586288 w 4166715"/>
                <a:gd name="connsiteY1315" fmla="*/ 2088358 h 3792573"/>
                <a:gd name="connsiteX1316" fmla="*/ 1713745 w 4166715"/>
                <a:gd name="connsiteY1316" fmla="*/ 2206156 h 3792573"/>
                <a:gd name="connsiteX1317" fmla="*/ 1585560 w 4166715"/>
                <a:gd name="connsiteY1317" fmla="*/ 2071271 h 3792573"/>
                <a:gd name="connsiteX1318" fmla="*/ 1306976 w 4166715"/>
                <a:gd name="connsiteY1318" fmla="*/ 2011281 h 3792573"/>
                <a:gd name="connsiteX1319" fmla="*/ 1628531 w 4166715"/>
                <a:gd name="connsiteY1319" fmla="*/ 2049456 h 3792573"/>
                <a:gd name="connsiteX1320" fmla="*/ 1585560 w 4166715"/>
                <a:gd name="connsiteY1320" fmla="*/ 2071271 h 3792573"/>
                <a:gd name="connsiteX1321" fmla="*/ 2372514 w 4166715"/>
                <a:gd name="connsiteY1321" fmla="*/ 2616629 h 3792573"/>
                <a:gd name="connsiteX1322" fmla="*/ 2219930 w 4166715"/>
                <a:gd name="connsiteY1322" fmla="*/ 2459929 h 3792573"/>
                <a:gd name="connsiteX1323" fmla="*/ 2432964 w 4166715"/>
                <a:gd name="connsiteY1323" fmla="*/ 2424663 h 3792573"/>
                <a:gd name="connsiteX1324" fmla="*/ 2426409 w 4166715"/>
                <a:gd name="connsiteY1324" fmla="*/ 2554094 h 3792573"/>
                <a:gd name="connsiteX1325" fmla="*/ 2372514 w 4166715"/>
                <a:gd name="connsiteY1325" fmla="*/ 2616629 h 3792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</a:cxnLst>
              <a:rect l="l" t="t" r="r" b="b"/>
              <a:pathLst>
                <a:path w="4166715" h="3792573">
                  <a:moveTo>
                    <a:pt x="2866681" y="2618810"/>
                  </a:moveTo>
                  <a:cubicBezTo>
                    <a:pt x="2866681" y="2619537"/>
                    <a:pt x="2867045" y="2620264"/>
                    <a:pt x="2867409" y="2620992"/>
                  </a:cubicBezTo>
                  <a:cubicBezTo>
                    <a:pt x="2867409" y="2620992"/>
                    <a:pt x="2867409" y="2620992"/>
                    <a:pt x="2867409" y="2620992"/>
                  </a:cubicBezTo>
                  <a:cubicBezTo>
                    <a:pt x="2867773" y="2621719"/>
                    <a:pt x="2868137" y="2622446"/>
                    <a:pt x="2868865" y="2622810"/>
                  </a:cubicBezTo>
                  <a:cubicBezTo>
                    <a:pt x="2868865" y="2622810"/>
                    <a:pt x="2868865" y="2622810"/>
                    <a:pt x="2868865" y="2622810"/>
                  </a:cubicBezTo>
                  <a:lnTo>
                    <a:pt x="2929317" y="2683162"/>
                  </a:lnTo>
                  <a:lnTo>
                    <a:pt x="2918027" y="2744970"/>
                  </a:lnTo>
                  <a:cubicBezTo>
                    <a:pt x="2918027" y="2744970"/>
                    <a:pt x="2918027" y="2744970"/>
                    <a:pt x="2918027" y="2744970"/>
                  </a:cubicBezTo>
                  <a:cubicBezTo>
                    <a:pt x="2918027" y="2744970"/>
                    <a:pt x="2918027" y="2744970"/>
                    <a:pt x="2918027" y="2745333"/>
                  </a:cubicBezTo>
                  <a:cubicBezTo>
                    <a:pt x="2918027" y="2746060"/>
                    <a:pt x="2918027" y="2746788"/>
                    <a:pt x="2918027" y="2747878"/>
                  </a:cubicBezTo>
                  <a:cubicBezTo>
                    <a:pt x="2918027" y="2747878"/>
                    <a:pt x="2918027" y="2748242"/>
                    <a:pt x="2918027" y="2748242"/>
                  </a:cubicBezTo>
                  <a:cubicBezTo>
                    <a:pt x="2918027" y="2748242"/>
                    <a:pt x="2918027" y="2748242"/>
                    <a:pt x="2918027" y="2748606"/>
                  </a:cubicBezTo>
                  <a:cubicBezTo>
                    <a:pt x="2918391" y="2749332"/>
                    <a:pt x="2918391" y="2750060"/>
                    <a:pt x="2918756" y="2750423"/>
                  </a:cubicBezTo>
                  <a:cubicBezTo>
                    <a:pt x="2918756" y="2750423"/>
                    <a:pt x="2918756" y="2750423"/>
                    <a:pt x="2918756" y="2750423"/>
                  </a:cubicBezTo>
                  <a:cubicBezTo>
                    <a:pt x="2919120" y="2750787"/>
                    <a:pt x="2919484" y="2751514"/>
                    <a:pt x="2919848" y="2751878"/>
                  </a:cubicBezTo>
                  <a:lnTo>
                    <a:pt x="3041478" y="2860949"/>
                  </a:lnTo>
                  <a:cubicBezTo>
                    <a:pt x="3043663" y="2862767"/>
                    <a:pt x="3046577" y="2863494"/>
                    <a:pt x="3049126" y="2862040"/>
                  </a:cubicBezTo>
                  <a:cubicBezTo>
                    <a:pt x="3051675" y="2860949"/>
                    <a:pt x="3053495" y="2858404"/>
                    <a:pt x="3053495" y="2855495"/>
                  </a:cubicBezTo>
                  <a:lnTo>
                    <a:pt x="3056045" y="2716975"/>
                  </a:lnTo>
                  <a:cubicBezTo>
                    <a:pt x="3056045" y="2716611"/>
                    <a:pt x="3056045" y="2716248"/>
                    <a:pt x="3056045" y="2715884"/>
                  </a:cubicBezTo>
                  <a:cubicBezTo>
                    <a:pt x="3056045" y="2715520"/>
                    <a:pt x="3056045" y="2715157"/>
                    <a:pt x="3056045" y="2715157"/>
                  </a:cubicBezTo>
                  <a:cubicBezTo>
                    <a:pt x="3056045" y="2715157"/>
                    <a:pt x="3056045" y="2714793"/>
                    <a:pt x="3055680" y="2714793"/>
                  </a:cubicBezTo>
                  <a:cubicBezTo>
                    <a:pt x="3055680" y="2714430"/>
                    <a:pt x="3055316" y="2713702"/>
                    <a:pt x="3054952" y="2713339"/>
                  </a:cubicBezTo>
                  <a:cubicBezTo>
                    <a:pt x="3054588" y="2712975"/>
                    <a:pt x="3054588" y="2712612"/>
                    <a:pt x="3054224" y="2712248"/>
                  </a:cubicBezTo>
                  <a:cubicBezTo>
                    <a:pt x="3054224" y="2712248"/>
                    <a:pt x="3054224" y="2711885"/>
                    <a:pt x="3053860" y="2711885"/>
                  </a:cubicBezTo>
                  <a:lnTo>
                    <a:pt x="2939149" y="2585361"/>
                  </a:lnTo>
                  <a:lnTo>
                    <a:pt x="2939149" y="2494469"/>
                  </a:lnTo>
                  <a:lnTo>
                    <a:pt x="3048762" y="2586452"/>
                  </a:lnTo>
                  <a:cubicBezTo>
                    <a:pt x="3051311" y="2588634"/>
                    <a:pt x="3055316" y="2588634"/>
                    <a:pt x="3058230" y="2586452"/>
                  </a:cubicBezTo>
                  <a:lnTo>
                    <a:pt x="3162744" y="2501376"/>
                  </a:lnTo>
                  <a:cubicBezTo>
                    <a:pt x="3162744" y="2501376"/>
                    <a:pt x="3162744" y="2501376"/>
                    <a:pt x="3162744" y="2501376"/>
                  </a:cubicBezTo>
                  <a:cubicBezTo>
                    <a:pt x="3163108" y="2501013"/>
                    <a:pt x="3163108" y="2501013"/>
                    <a:pt x="3163473" y="2500649"/>
                  </a:cubicBezTo>
                  <a:cubicBezTo>
                    <a:pt x="3163837" y="2500286"/>
                    <a:pt x="3164201" y="2499922"/>
                    <a:pt x="3164565" y="2499558"/>
                  </a:cubicBezTo>
                  <a:cubicBezTo>
                    <a:pt x="3164565" y="2499195"/>
                    <a:pt x="3164929" y="2498831"/>
                    <a:pt x="3164929" y="2498831"/>
                  </a:cubicBezTo>
                  <a:cubicBezTo>
                    <a:pt x="3165293" y="2498468"/>
                    <a:pt x="3165293" y="2497741"/>
                    <a:pt x="3165293" y="2497377"/>
                  </a:cubicBezTo>
                  <a:cubicBezTo>
                    <a:pt x="3165293" y="2497377"/>
                    <a:pt x="3165293" y="2497013"/>
                    <a:pt x="3165293" y="2497013"/>
                  </a:cubicBezTo>
                  <a:cubicBezTo>
                    <a:pt x="3165293" y="2497013"/>
                    <a:pt x="3165293" y="2496650"/>
                    <a:pt x="3165293" y="2496650"/>
                  </a:cubicBezTo>
                  <a:cubicBezTo>
                    <a:pt x="3165293" y="2495923"/>
                    <a:pt x="3165293" y="2495559"/>
                    <a:pt x="3164929" y="2494832"/>
                  </a:cubicBezTo>
                  <a:cubicBezTo>
                    <a:pt x="3164929" y="2494469"/>
                    <a:pt x="3164929" y="2494105"/>
                    <a:pt x="3164565" y="2494105"/>
                  </a:cubicBezTo>
                  <a:cubicBezTo>
                    <a:pt x="3164565" y="2494105"/>
                    <a:pt x="3164565" y="2493741"/>
                    <a:pt x="3164565" y="2493741"/>
                  </a:cubicBezTo>
                  <a:lnTo>
                    <a:pt x="3106299" y="2360310"/>
                  </a:lnTo>
                  <a:cubicBezTo>
                    <a:pt x="3105935" y="2359220"/>
                    <a:pt x="3104842" y="2358129"/>
                    <a:pt x="3104114" y="2357402"/>
                  </a:cubicBezTo>
                  <a:lnTo>
                    <a:pt x="3027640" y="2300685"/>
                  </a:lnTo>
                  <a:lnTo>
                    <a:pt x="3249415" y="2165436"/>
                  </a:lnTo>
                  <a:cubicBezTo>
                    <a:pt x="3249779" y="2165072"/>
                    <a:pt x="3250507" y="2164709"/>
                    <a:pt x="3250872" y="2164345"/>
                  </a:cubicBezTo>
                  <a:cubicBezTo>
                    <a:pt x="3250872" y="2164345"/>
                    <a:pt x="3250872" y="2164345"/>
                    <a:pt x="3250872" y="2164345"/>
                  </a:cubicBezTo>
                  <a:cubicBezTo>
                    <a:pt x="3250872" y="2164345"/>
                    <a:pt x="3250872" y="2164345"/>
                    <a:pt x="3250872" y="2164345"/>
                  </a:cubicBezTo>
                  <a:cubicBezTo>
                    <a:pt x="3251236" y="2163981"/>
                    <a:pt x="3251964" y="2163254"/>
                    <a:pt x="3251964" y="2162527"/>
                  </a:cubicBezTo>
                  <a:lnTo>
                    <a:pt x="3364126" y="1926569"/>
                  </a:lnTo>
                  <a:lnTo>
                    <a:pt x="3364126" y="1926569"/>
                  </a:lnTo>
                  <a:lnTo>
                    <a:pt x="3364126" y="1926569"/>
                  </a:lnTo>
                  <a:cubicBezTo>
                    <a:pt x="3364490" y="1925842"/>
                    <a:pt x="3364854" y="1925114"/>
                    <a:pt x="3364854" y="1924024"/>
                  </a:cubicBezTo>
                  <a:cubicBezTo>
                    <a:pt x="3364854" y="1923660"/>
                    <a:pt x="3364854" y="1923660"/>
                    <a:pt x="3364854" y="1923297"/>
                  </a:cubicBezTo>
                  <a:cubicBezTo>
                    <a:pt x="3364854" y="1922569"/>
                    <a:pt x="3364854" y="1921842"/>
                    <a:pt x="3364490" y="1921479"/>
                  </a:cubicBezTo>
                  <a:cubicBezTo>
                    <a:pt x="3364490" y="1921479"/>
                    <a:pt x="3364490" y="1921115"/>
                    <a:pt x="3364490" y="1921115"/>
                  </a:cubicBezTo>
                  <a:cubicBezTo>
                    <a:pt x="3364490" y="1921115"/>
                    <a:pt x="3364490" y="1920752"/>
                    <a:pt x="3364126" y="1920752"/>
                  </a:cubicBezTo>
                  <a:cubicBezTo>
                    <a:pt x="3363761" y="1920024"/>
                    <a:pt x="3363397" y="1919661"/>
                    <a:pt x="3363033" y="1918934"/>
                  </a:cubicBezTo>
                  <a:cubicBezTo>
                    <a:pt x="3363033" y="1918934"/>
                    <a:pt x="3362669" y="1918570"/>
                    <a:pt x="3362669" y="1918570"/>
                  </a:cubicBezTo>
                  <a:cubicBezTo>
                    <a:pt x="3362669" y="1918570"/>
                    <a:pt x="3362669" y="1918570"/>
                    <a:pt x="3362669" y="1918570"/>
                  </a:cubicBezTo>
                  <a:lnTo>
                    <a:pt x="3242131" y="1798228"/>
                  </a:lnTo>
                  <a:lnTo>
                    <a:pt x="3296027" y="1674250"/>
                  </a:lnTo>
                  <a:cubicBezTo>
                    <a:pt x="3296756" y="1672432"/>
                    <a:pt x="3296756" y="1669887"/>
                    <a:pt x="3295663" y="1668069"/>
                  </a:cubicBezTo>
                  <a:cubicBezTo>
                    <a:pt x="3294571" y="1666251"/>
                    <a:pt x="3292750" y="1664797"/>
                    <a:pt x="3290929" y="1664433"/>
                  </a:cubicBezTo>
                  <a:lnTo>
                    <a:pt x="3193698" y="1642983"/>
                  </a:lnTo>
                  <a:lnTo>
                    <a:pt x="3244680" y="1586265"/>
                  </a:lnTo>
                  <a:lnTo>
                    <a:pt x="3352108" y="1650254"/>
                  </a:lnTo>
                  <a:lnTo>
                    <a:pt x="3428946" y="1784412"/>
                  </a:lnTo>
                  <a:cubicBezTo>
                    <a:pt x="3430403" y="1786957"/>
                    <a:pt x="3433316" y="1788411"/>
                    <a:pt x="3436230" y="1788048"/>
                  </a:cubicBezTo>
                  <a:cubicBezTo>
                    <a:pt x="3439143" y="1787684"/>
                    <a:pt x="3441692" y="1785503"/>
                    <a:pt x="3442420" y="1782594"/>
                  </a:cubicBezTo>
                  <a:lnTo>
                    <a:pt x="3471553" y="1656435"/>
                  </a:lnTo>
                  <a:cubicBezTo>
                    <a:pt x="3471918" y="1654253"/>
                    <a:pt x="3471553" y="1651708"/>
                    <a:pt x="3469733" y="1649890"/>
                  </a:cubicBezTo>
                  <a:lnTo>
                    <a:pt x="3406368" y="1581902"/>
                  </a:lnTo>
                  <a:lnTo>
                    <a:pt x="3418022" y="1461196"/>
                  </a:lnTo>
                  <a:lnTo>
                    <a:pt x="3496680" y="1375757"/>
                  </a:lnTo>
                  <a:cubicBezTo>
                    <a:pt x="3497409" y="1374666"/>
                    <a:pt x="3498137" y="1373576"/>
                    <a:pt x="3498501" y="1372485"/>
                  </a:cubicBezTo>
                  <a:lnTo>
                    <a:pt x="3530183" y="1229237"/>
                  </a:lnTo>
                  <a:cubicBezTo>
                    <a:pt x="3530183" y="1228510"/>
                    <a:pt x="3530547" y="1227783"/>
                    <a:pt x="3530183" y="1227056"/>
                  </a:cubicBezTo>
                  <a:lnTo>
                    <a:pt x="3522900" y="1105623"/>
                  </a:lnTo>
                  <a:cubicBezTo>
                    <a:pt x="3522900" y="1105623"/>
                    <a:pt x="3522900" y="1105259"/>
                    <a:pt x="3522900" y="1105259"/>
                  </a:cubicBezTo>
                  <a:cubicBezTo>
                    <a:pt x="3522900" y="1104169"/>
                    <a:pt x="3522536" y="1103442"/>
                    <a:pt x="3522172" y="1102714"/>
                  </a:cubicBezTo>
                  <a:cubicBezTo>
                    <a:pt x="3522172" y="1102714"/>
                    <a:pt x="3522172" y="1102351"/>
                    <a:pt x="3522172" y="1102351"/>
                  </a:cubicBezTo>
                  <a:cubicBezTo>
                    <a:pt x="3521808" y="1101624"/>
                    <a:pt x="3521444" y="1101260"/>
                    <a:pt x="3520715" y="1100533"/>
                  </a:cubicBezTo>
                  <a:cubicBezTo>
                    <a:pt x="3520351" y="1100533"/>
                    <a:pt x="3520351" y="1100169"/>
                    <a:pt x="3519987" y="1100169"/>
                  </a:cubicBezTo>
                  <a:cubicBezTo>
                    <a:pt x="3519987" y="1100169"/>
                    <a:pt x="3519987" y="1099806"/>
                    <a:pt x="3519623" y="1099806"/>
                  </a:cubicBezTo>
                  <a:lnTo>
                    <a:pt x="3337542" y="981645"/>
                  </a:lnTo>
                  <a:lnTo>
                    <a:pt x="3421663" y="780953"/>
                  </a:lnTo>
                  <a:lnTo>
                    <a:pt x="3609206" y="677698"/>
                  </a:lnTo>
                  <a:cubicBezTo>
                    <a:pt x="3609206" y="677698"/>
                    <a:pt x="3609570" y="677335"/>
                    <a:pt x="3609570" y="677335"/>
                  </a:cubicBezTo>
                  <a:cubicBezTo>
                    <a:pt x="3609935" y="677335"/>
                    <a:pt x="3609935" y="676971"/>
                    <a:pt x="3610299" y="676608"/>
                  </a:cubicBezTo>
                  <a:cubicBezTo>
                    <a:pt x="3610663" y="676244"/>
                    <a:pt x="3611027" y="675881"/>
                    <a:pt x="3611391" y="675517"/>
                  </a:cubicBezTo>
                  <a:cubicBezTo>
                    <a:pt x="3611755" y="675153"/>
                    <a:pt x="3611755" y="675153"/>
                    <a:pt x="3611755" y="674790"/>
                  </a:cubicBezTo>
                  <a:cubicBezTo>
                    <a:pt x="3612119" y="674063"/>
                    <a:pt x="3612119" y="673699"/>
                    <a:pt x="3612483" y="672972"/>
                  </a:cubicBezTo>
                  <a:cubicBezTo>
                    <a:pt x="3612483" y="672972"/>
                    <a:pt x="3612483" y="672608"/>
                    <a:pt x="3612483" y="672608"/>
                  </a:cubicBezTo>
                  <a:cubicBezTo>
                    <a:pt x="3612483" y="672608"/>
                    <a:pt x="3612483" y="672608"/>
                    <a:pt x="3612483" y="672608"/>
                  </a:cubicBezTo>
                  <a:cubicBezTo>
                    <a:pt x="3612483" y="671881"/>
                    <a:pt x="3612483" y="670791"/>
                    <a:pt x="3612483" y="670063"/>
                  </a:cubicBezTo>
                  <a:lnTo>
                    <a:pt x="3591727" y="572626"/>
                  </a:lnTo>
                  <a:lnTo>
                    <a:pt x="3764703" y="438104"/>
                  </a:lnTo>
                  <a:lnTo>
                    <a:pt x="3775628" y="588623"/>
                  </a:lnTo>
                  <a:lnTo>
                    <a:pt x="3710079" y="876572"/>
                  </a:lnTo>
                  <a:cubicBezTo>
                    <a:pt x="3709715" y="878754"/>
                    <a:pt x="3710079" y="880935"/>
                    <a:pt x="3711536" y="882753"/>
                  </a:cubicBezTo>
                  <a:lnTo>
                    <a:pt x="3842998" y="1045270"/>
                  </a:lnTo>
                  <a:cubicBezTo>
                    <a:pt x="3844819" y="1047451"/>
                    <a:pt x="3847732" y="1048542"/>
                    <a:pt x="3850645" y="1047815"/>
                  </a:cubicBezTo>
                  <a:cubicBezTo>
                    <a:pt x="3853559" y="1047088"/>
                    <a:pt x="3855380" y="1044906"/>
                    <a:pt x="3856108" y="1041998"/>
                  </a:cubicBezTo>
                  <a:lnTo>
                    <a:pt x="3895073" y="811493"/>
                  </a:lnTo>
                  <a:cubicBezTo>
                    <a:pt x="3895437" y="809675"/>
                    <a:pt x="3895073" y="807857"/>
                    <a:pt x="3893981" y="806403"/>
                  </a:cubicBezTo>
                  <a:lnTo>
                    <a:pt x="3825154" y="692605"/>
                  </a:lnTo>
                  <a:lnTo>
                    <a:pt x="3855380" y="590078"/>
                  </a:lnTo>
                  <a:lnTo>
                    <a:pt x="3975917" y="435923"/>
                  </a:lnTo>
                  <a:cubicBezTo>
                    <a:pt x="3976282" y="435559"/>
                    <a:pt x="3976282" y="435196"/>
                    <a:pt x="3976646" y="434832"/>
                  </a:cubicBezTo>
                  <a:cubicBezTo>
                    <a:pt x="3976646" y="434832"/>
                    <a:pt x="3977010" y="434469"/>
                    <a:pt x="3977010" y="434469"/>
                  </a:cubicBezTo>
                  <a:cubicBezTo>
                    <a:pt x="3977010" y="434469"/>
                    <a:pt x="3977010" y="434469"/>
                    <a:pt x="3977010" y="434469"/>
                  </a:cubicBezTo>
                  <a:lnTo>
                    <a:pt x="4015975" y="337395"/>
                  </a:lnTo>
                  <a:cubicBezTo>
                    <a:pt x="4016703" y="335577"/>
                    <a:pt x="4016703" y="333759"/>
                    <a:pt x="4015975" y="331941"/>
                  </a:cubicBezTo>
                  <a:lnTo>
                    <a:pt x="3978831" y="239230"/>
                  </a:lnTo>
                  <a:lnTo>
                    <a:pt x="4031634" y="184331"/>
                  </a:lnTo>
                  <a:lnTo>
                    <a:pt x="4118304" y="191239"/>
                  </a:lnTo>
                  <a:cubicBezTo>
                    <a:pt x="4118304" y="191239"/>
                    <a:pt x="4118668" y="191239"/>
                    <a:pt x="4118668" y="191239"/>
                  </a:cubicBezTo>
                  <a:cubicBezTo>
                    <a:pt x="4118668" y="191239"/>
                    <a:pt x="4119032" y="191239"/>
                    <a:pt x="4119032" y="191239"/>
                  </a:cubicBezTo>
                  <a:cubicBezTo>
                    <a:pt x="4119397" y="191239"/>
                    <a:pt x="4119761" y="191239"/>
                    <a:pt x="4120125" y="191239"/>
                  </a:cubicBezTo>
                  <a:cubicBezTo>
                    <a:pt x="4120489" y="191239"/>
                    <a:pt x="4120853" y="191239"/>
                    <a:pt x="4120853" y="191239"/>
                  </a:cubicBezTo>
                  <a:cubicBezTo>
                    <a:pt x="4120853" y="191239"/>
                    <a:pt x="4120853" y="191239"/>
                    <a:pt x="4121217" y="191239"/>
                  </a:cubicBezTo>
                  <a:cubicBezTo>
                    <a:pt x="4121217" y="191239"/>
                    <a:pt x="4121582" y="191239"/>
                    <a:pt x="4121582" y="191239"/>
                  </a:cubicBezTo>
                  <a:cubicBezTo>
                    <a:pt x="4122310" y="190875"/>
                    <a:pt x="4123038" y="190512"/>
                    <a:pt x="4123403" y="190148"/>
                  </a:cubicBezTo>
                  <a:cubicBezTo>
                    <a:pt x="4123403" y="190148"/>
                    <a:pt x="4123767" y="189785"/>
                    <a:pt x="4123767" y="189785"/>
                  </a:cubicBezTo>
                  <a:cubicBezTo>
                    <a:pt x="4124495" y="189421"/>
                    <a:pt x="4124859" y="188694"/>
                    <a:pt x="4125223" y="187967"/>
                  </a:cubicBezTo>
                  <a:cubicBezTo>
                    <a:pt x="4125223" y="187967"/>
                    <a:pt x="4125223" y="187967"/>
                    <a:pt x="4125223" y="187603"/>
                  </a:cubicBezTo>
                  <a:cubicBezTo>
                    <a:pt x="4125223" y="187603"/>
                    <a:pt x="4125223" y="187603"/>
                    <a:pt x="4125223" y="187603"/>
                  </a:cubicBezTo>
                  <a:lnTo>
                    <a:pt x="4174021" y="97801"/>
                  </a:lnTo>
                  <a:cubicBezTo>
                    <a:pt x="4175842" y="94529"/>
                    <a:pt x="4174749" y="90166"/>
                    <a:pt x="4171472" y="88348"/>
                  </a:cubicBezTo>
                  <a:lnTo>
                    <a:pt x="4081524" y="30176"/>
                  </a:lnTo>
                  <a:cubicBezTo>
                    <a:pt x="4081524" y="30176"/>
                    <a:pt x="4081524" y="30176"/>
                    <a:pt x="4081160" y="30176"/>
                  </a:cubicBezTo>
                  <a:cubicBezTo>
                    <a:pt x="4081160" y="30176"/>
                    <a:pt x="4080796" y="30176"/>
                    <a:pt x="4080432" y="29813"/>
                  </a:cubicBezTo>
                  <a:cubicBezTo>
                    <a:pt x="4079703" y="29449"/>
                    <a:pt x="4079339" y="29449"/>
                    <a:pt x="4078611" y="29086"/>
                  </a:cubicBezTo>
                  <a:cubicBezTo>
                    <a:pt x="4078247" y="29086"/>
                    <a:pt x="4078247" y="29086"/>
                    <a:pt x="4077883" y="29086"/>
                  </a:cubicBezTo>
                  <a:cubicBezTo>
                    <a:pt x="4077518" y="29086"/>
                    <a:pt x="4077518" y="29086"/>
                    <a:pt x="4077154" y="29086"/>
                  </a:cubicBezTo>
                  <a:lnTo>
                    <a:pt x="3944235" y="29086"/>
                  </a:lnTo>
                  <a:lnTo>
                    <a:pt x="3637975" y="0"/>
                  </a:lnTo>
                  <a:cubicBezTo>
                    <a:pt x="3637975" y="0"/>
                    <a:pt x="3637611" y="0"/>
                    <a:pt x="3637611" y="0"/>
                  </a:cubicBezTo>
                  <a:cubicBezTo>
                    <a:pt x="3637247" y="0"/>
                    <a:pt x="3637247" y="0"/>
                    <a:pt x="3636883" y="0"/>
                  </a:cubicBezTo>
                  <a:cubicBezTo>
                    <a:pt x="3636519" y="0"/>
                    <a:pt x="3636154" y="0"/>
                    <a:pt x="3635426" y="364"/>
                  </a:cubicBezTo>
                  <a:cubicBezTo>
                    <a:pt x="3635062" y="364"/>
                    <a:pt x="3635062" y="364"/>
                    <a:pt x="3634698" y="727"/>
                  </a:cubicBezTo>
                  <a:cubicBezTo>
                    <a:pt x="3634333" y="1091"/>
                    <a:pt x="3633605" y="1091"/>
                    <a:pt x="3633241" y="1454"/>
                  </a:cubicBezTo>
                  <a:cubicBezTo>
                    <a:pt x="3633241" y="1454"/>
                    <a:pt x="3632877" y="1454"/>
                    <a:pt x="3632877" y="1818"/>
                  </a:cubicBezTo>
                  <a:cubicBezTo>
                    <a:pt x="3632877" y="1818"/>
                    <a:pt x="3632877" y="1818"/>
                    <a:pt x="3632877" y="1818"/>
                  </a:cubicBezTo>
                  <a:cubicBezTo>
                    <a:pt x="3632513" y="2181"/>
                    <a:pt x="3631784" y="2545"/>
                    <a:pt x="3631420" y="3272"/>
                  </a:cubicBezTo>
                  <a:lnTo>
                    <a:pt x="3523264" y="143975"/>
                  </a:lnTo>
                  <a:lnTo>
                    <a:pt x="3434045" y="93802"/>
                  </a:lnTo>
                  <a:cubicBezTo>
                    <a:pt x="3433681" y="93438"/>
                    <a:pt x="3432952" y="93438"/>
                    <a:pt x="3432588" y="93438"/>
                  </a:cubicBezTo>
                  <a:cubicBezTo>
                    <a:pt x="3432224" y="93438"/>
                    <a:pt x="3431860" y="93074"/>
                    <a:pt x="3431860" y="93074"/>
                  </a:cubicBezTo>
                  <a:cubicBezTo>
                    <a:pt x="3431131" y="93074"/>
                    <a:pt x="3430767" y="93074"/>
                    <a:pt x="3430039" y="93074"/>
                  </a:cubicBezTo>
                  <a:cubicBezTo>
                    <a:pt x="3429675" y="93074"/>
                    <a:pt x="3429310" y="93074"/>
                    <a:pt x="3429310" y="93074"/>
                  </a:cubicBezTo>
                  <a:cubicBezTo>
                    <a:pt x="3429310" y="93074"/>
                    <a:pt x="3429310" y="93074"/>
                    <a:pt x="3429310" y="93074"/>
                  </a:cubicBezTo>
                  <a:lnTo>
                    <a:pt x="2884889" y="216689"/>
                  </a:lnTo>
                  <a:cubicBezTo>
                    <a:pt x="2881611" y="217416"/>
                    <a:pt x="2879427" y="220325"/>
                    <a:pt x="2879062" y="223233"/>
                  </a:cubicBezTo>
                  <a:lnTo>
                    <a:pt x="2871415" y="364663"/>
                  </a:lnTo>
                  <a:lnTo>
                    <a:pt x="2832449" y="257409"/>
                  </a:lnTo>
                  <a:cubicBezTo>
                    <a:pt x="2832449" y="257409"/>
                    <a:pt x="2832449" y="257409"/>
                    <a:pt x="2832449" y="257409"/>
                  </a:cubicBezTo>
                  <a:cubicBezTo>
                    <a:pt x="2832085" y="256682"/>
                    <a:pt x="2831721" y="255955"/>
                    <a:pt x="2831357" y="255591"/>
                  </a:cubicBezTo>
                  <a:cubicBezTo>
                    <a:pt x="2831357" y="255591"/>
                    <a:pt x="2831357" y="255591"/>
                    <a:pt x="2831357" y="255591"/>
                  </a:cubicBezTo>
                  <a:cubicBezTo>
                    <a:pt x="2831357" y="255591"/>
                    <a:pt x="2831357" y="255591"/>
                    <a:pt x="2830993" y="255591"/>
                  </a:cubicBezTo>
                  <a:cubicBezTo>
                    <a:pt x="2830629" y="255228"/>
                    <a:pt x="2830265" y="254501"/>
                    <a:pt x="2829536" y="254137"/>
                  </a:cubicBezTo>
                  <a:cubicBezTo>
                    <a:pt x="2829536" y="254137"/>
                    <a:pt x="2829172" y="253773"/>
                    <a:pt x="2828808" y="253773"/>
                  </a:cubicBezTo>
                  <a:cubicBezTo>
                    <a:pt x="2828444" y="253410"/>
                    <a:pt x="2828080" y="253410"/>
                    <a:pt x="2827351" y="253046"/>
                  </a:cubicBezTo>
                  <a:cubicBezTo>
                    <a:pt x="2826987" y="253046"/>
                    <a:pt x="2826987" y="253046"/>
                    <a:pt x="2826623" y="253046"/>
                  </a:cubicBezTo>
                  <a:cubicBezTo>
                    <a:pt x="2826259" y="253046"/>
                    <a:pt x="2825531" y="252683"/>
                    <a:pt x="2825166" y="252683"/>
                  </a:cubicBezTo>
                  <a:cubicBezTo>
                    <a:pt x="2825166" y="252683"/>
                    <a:pt x="2825166" y="252683"/>
                    <a:pt x="2824802" y="252683"/>
                  </a:cubicBezTo>
                  <a:lnTo>
                    <a:pt x="2447894" y="250138"/>
                  </a:lnTo>
                  <a:lnTo>
                    <a:pt x="2427866" y="201055"/>
                  </a:lnTo>
                  <a:cubicBezTo>
                    <a:pt x="2426773" y="198147"/>
                    <a:pt x="2424224" y="196693"/>
                    <a:pt x="2420947" y="196693"/>
                  </a:cubicBezTo>
                  <a:lnTo>
                    <a:pt x="2202086" y="196693"/>
                  </a:lnTo>
                  <a:cubicBezTo>
                    <a:pt x="2200629" y="196693"/>
                    <a:pt x="2199172" y="197056"/>
                    <a:pt x="2198080" y="198147"/>
                  </a:cubicBezTo>
                  <a:lnTo>
                    <a:pt x="1954091" y="368299"/>
                  </a:lnTo>
                  <a:cubicBezTo>
                    <a:pt x="1954091" y="368299"/>
                    <a:pt x="1954091" y="368299"/>
                    <a:pt x="1953727" y="368299"/>
                  </a:cubicBezTo>
                  <a:cubicBezTo>
                    <a:pt x="1953727" y="368299"/>
                    <a:pt x="1953363" y="368662"/>
                    <a:pt x="1953363" y="368662"/>
                  </a:cubicBezTo>
                  <a:lnTo>
                    <a:pt x="1835739" y="450466"/>
                  </a:lnTo>
                  <a:cubicBezTo>
                    <a:pt x="1833190" y="452284"/>
                    <a:pt x="1832097" y="455192"/>
                    <a:pt x="1832826" y="458101"/>
                  </a:cubicBezTo>
                  <a:lnTo>
                    <a:pt x="1843386" y="506820"/>
                  </a:lnTo>
                  <a:lnTo>
                    <a:pt x="1780022" y="519908"/>
                  </a:lnTo>
                  <a:cubicBezTo>
                    <a:pt x="1777837" y="520272"/>
                    <a:pt x="1775652" y="522090"/>
                    <a:pt x="1774924" y="523907"/>
                  </a:cubicBezTo>
                  <a:cubicBezTo>
                    <a:pt x="1773832" y="526089"/>
                    <a:pt x="1774196" y="528634"/>
                    <a:pt x="1775288" y="530452"/>
                  </a:cubicBezTo>
                  <a:lnTo>
                    <a:pt x="1868149" y="694059"/>
                  </a:lnTo>
                  <a:lnTo>
                    <a:pt x="1832826" y="752958"/>
                  </a:lnTo>
                  <a:lnTo>
                    <a:pt x="1680970" y="513000"/>
                  </a:lnTo>
                  <a:cubicBezTo>
                    <a:pt x="1679514" y="510455"/>
                    <a:pt x="1676600" y="509365"/>
                    <a:pt x="1674051" y="509728"/>
                  </a:cubicBezTo>
                  <a:cubicBezTo>
                    <a:pt x="1671138" y="510092"/>
                    <a:pt x="1668953" y="511910"/>
                    <a:pt x="1667860" y="514818"/>
                  </a:cubicBezTo>
                  <a:lnTo>
                    <a:pt x="1641641" y="595895"/>
                  </a:lnTo>
                  <a:cubicBezTo>
                    <a:pt x="1640912" y="598076"/>
                    <a:pt x="1641277" y="600258"/>
                    <a:pt x="1642733" y="602439"/>
                  </a:cubicBezTo>
                  <a:lnTo>
                    <a:pt x="1720664" y="713692"/>
                  </a:lnTo>
                  <a:lnTo>
                    <a:pt x="1232323" y="758775"/>
                  </a:lnTo>
                  <a:cubicBezTo>
                    <a:pt x="1231959" y="758775"/>
                    <a:pt x="1231959" y="758775"/>
                    <a:pt x="1231595" y="758775"/>
                  </a:cubicBezTo>
                  <a:cubicBezTo>
                    <a:pt x="1231231" y="758775"/>
                    <a:pt x="1230866" y="758775"/>
                    <a:pt x="1230502" y="759139"/>
                  </a:cubicBezTo>
                  <a:cubicBezTo>
                    <a:pt x="1230138" y="759139"/>
                    <a:pt x="1229410" y="759502"/>
                    <a:pt x="1229045" y="759866"/>
                  </a:cubicBezTo>
                  <a:cubicBezTo>
                    <a:pt x="1228681" y="759866"/>
                    <a:pt x="1228317" y="760229"/>
                    <a:pt x="1228317" y="760229"/>
                  </a:cubicBezTo>
                  <a:cubicBezTo>
                    <a:pt x="1227953" y="760593"/>
                    <a:pt x="1227225" y="761320"/>
                    <a:pt x="1226861" y="761684"/>
                  </a:cubicBezTo>
                  <a:cubicBezTo>
                    <a:pt x="1226861" y="761684"/>
                    <a:pt x="1226496" y="762047"/>
                    <a:pt x="1226496" y="762047"/>
                  </a:cubicBezTo>
                  <a:cubicBezTo>
                    <a:pt x="1226496" y="762047"/>
                    <a:pt x="1226496" y="762047"/>
                    <a:pt x="1226496" y="762047"/>
                  </a:cubicBezTo>
                  <a:cubicBezTo>
                    <a:pt x="1226132" y="762774"/>
                    <a:pt x="1225768" y="763502"/>
                    <a:pt x="1225404" y="764592"/>
                  </a:cubicBezTo>
                  <a:lnTo>
                    <a:pt x="1209017" y="857667"/>
                  </a:lnTo>
                  <a:lnTo>
                    <a:pt x="1131450" y="746414"/>
                  </a:lnTo>
                  <a:cubicBezTo>
                    <a:pt x="1130358" y="744596"/>
                    <a:pt x="1128537" y="743505"/>
                    <a:pt x="1126352" y="743505"/>
                  </a:cubicBezTo>
                  <a:lnTo>
                    <a:pt x="980323" y="727144"/>
                  </a:lnTo>
                  <a:cubicBezTo>
                    <a:pt x="980323" y="727144"/>
                    <a:pt x="979959" y="727144"/>
                    <a:pt x="979959" y="727144"/>
                  </a:cubicBezTo>
                  <a:cubicBezTo>
                    <a:pt x="979231" y="727144"/>
                    <a:pt x="978502" y="727144"/>
                    <a:pt x="978138" y="727144"/>
                  </a:cubicBezTo>
                  <a:cubicBezTo>
                    <a:pt x="978138" y="727144"/>
                    <a:pt x="977774" y="727144"/>
                    <a:pt x="977774" y="727144"/>
                  </a:cubicBezTo>
                  <a:lnTo>
                    <a:pt x="762919" y="787861"/>
                  </a:lnTo>
                  <a:cubicBezTo>
                    <a:pt x="762554" y="787861"/>
                    <a:pt x="762554" y="788224"/>
                    <a:pt x="762190" y="788224"/>
                  </a:cubicBezTo>
                  <a:cubicBezTo>
                    <a:pt x="761826" y="788224"/>
                    <a:pt x="761462" y="788224"/>
                    <a:pt x="761462" y="788588"/>
                  </a:cubicBezTo>
                  <a:cubicBezTo>
                    <a:pt x="761462" y="788588"/>
                    <a:pt x="761098" y="788952"/>
                    <a:pt x="761098" y="788952"/>
                  </a:cubicBezTo>
                  <a:cubicBezTo>
                    <a:pt x="761098" y="788952"/>
                    <a:pt x="760734" y="788952"/>
                    <a:pt x="760734" y="789315"/>
                  </a:cubicBezTo>
                  <a:lnTo>
                    <a:pt x="635098" y="881662"/>
                  </a:lnTo>
                  <a:cubicBezTo>
                    <a:pt x="633641" y="882753"/>
                    <a:pt x="632549" y="884571"/>
                    <a:pt x="632185" y="886752"/>
                  </a:cubicBezTo>
                  <a:cubicBezTo>
                    <a:pt x="631820" y="888570"/>
                    <a:pt x="632549" y="890752"/>
                    <a:pt x="633641" y="892206"/>
                  </a:cubicBezTo>
                  <a:lnTo>
                    <a:pt x="686445" y="955831"/>
                  </a:lnTo>
                  <a:lnTo>
                    <a:pt x="530948" y="1045997"/>
                  </a:lnTo>
                  <a:cubicBezTo>
                    <a:pt x="528763" y="1047088"/>
                    <a:pt x="527670" y="1049269"/>
                    <a:pt x="527306" y="1051451"/>
                  </a:cubicBezTo>
                  <a:lnTo>
                    <a:pt x="512740" y="1187427"/>
                  </a:lnTo>
                  <a:cubicBezTo>
                    <a:pt x="512375" y="1189608"/>
                    <a:pt x="513104" y="1191426"/>
                    <a:pt x="514560" y="1193244"/>
                  </a:cubicBezTo>
                  <a:cubicBezTo>
                    <a:pt x="516017" y="1194698"/>
                    <a:pt x="517838" y="1195789"/>
                    <a:pt x="520023" y="1195789"/>
                  </a:cubicBezTo>
                  <a:lnTo>
                    <a:pt x="686080" y="1195789"/>
                  </a:lnTo>
                  <a:lnTo>
                    <a:pt x="734878" y="1279410"/>
                  </a:lnTo>
                  <a:cubicBezTo>
                    <a:pt x="735971" y="1281592"/>
                    <a:pt x="738520" y="1283046"/>
                    <a:pt x="740705" y="1283046"/>
                  </a:cubicBezTo>
                  <a:cubicBezTo>
                    <a:pt x="743254" y="1283046"/>
                    <a:pt x="745439" y="1281955"/>
                    <a:pt x="746895" y="1280138"/>
                  </a:cubicBezTo>
                  <a:lnTo>
                    <a:pt x="846676" y="1139435"/>
                  </a:lnTo>
                  <a:cubicBezTo>
                    <a:pt x="848132" y="1137617"/>
                    <a:pt x="848496" y="1134709"/>
                    <a:pt x="847404" y="1132527"/>
                  </a:cubicBezTo>
                  <a:lnTo>
                    <a:pt x="809896" y="1036908"/>
                  </a:lnTo>
                  <a:lnTo>
                    <a:pt x="886370" y="932563"/>
                  </a:lnTo>
                  <a:lnTo>
                    <a:pt x="893653" y="995461"/>
                  </a:lnTo>
                  <a:lnTo>
                    <a:pt x="860878" y="1053996"/>
                  </a:lnTo>
                  <a:cubicBezTo>
                    <a:pt x="859421" y="1056904"/>
                    <a:pt x="859786" y="1060176"/>
                    <a:pt x="861971" y="1062721"/>
                  </a:cubicBezTo>
                  <a:lnTo>
                    <a:pt x="912225" y="1115439"/>
                  </a:lnTo>
                  <a:lnTo>
                    <a:pt x="948641" y="1181609"/>
                  </a:lnTo>
                  <a:lnTo>
                    <a:pt x="919872" y="1234327"/>
                  </a:lnTo>
                  <a:lnTo>
                    <a:pt x="739612" y="1331401"/>
                  </a:lnTo>
                  <a:lnTo>
                    <a:pt x="635462" y="1303043"/>
                  </a:lnTo>
                  <a:cubicBezTo>
                    <a:pt x="632913" y="1302315"/>
                    <a:pt x="630364" y="1303043"/>
                    <a:pt x="628543" y="1304860"/>
                  </a:cubicBezTo>
                  <a:lnTo>
                    <a:pt x="543693" y="1387028"/>
                  </a:lnTo>
                  <a:lnTo>
                    <a:pt x="466855" y="1454289"/>
                  </a:lnTo>
                  <a:lnTo>
                    <a:pt x="441728" y="1443381"/>
                  </a:lnTo>
                  <a:lnTo>
                    <a:pt x="490526" y="1392481"/>
                  </a:lnTo>
                  <a:cubicBezTo>
                    <a:pt x="492711" y="1390300"/>
                    <a:pt x="493075" y="1386664"/>
                    <a:pt x="491618" y="1383756"/>
                  </a:cubicBezTo>
                  <a:lnTo>
                    <a:pt x="435537" y="1286682"/>
                  </a:lnTo>
                  <a:cubicBezTo>
                    <a:pt x="435537" y="1286682"/>
                    <a:pt x="435537" y="1286682"/>
                    <a:pt x="435537" y="1286318"/>
                  </a:cubicBezTo>
                  <a:lnTo>
                    <a:pt x="435537" y="1285955"/>
                  </a:lnTo>
                  <a:lnTo>
                    <a:pt x="352873" y="1167067"/>
                  </a:lnTo>
                  <a:cubicBezTo>
                    <a:pt x="351416" y="1164885"/>
                    <a:pt x="348503" y="1163431"/>
                    <a:pt x="345589" y="1164158"/>
                  </a:cubicBezTo>
                  <a:cubicBezTo>
                    <a:pt x="342676" y="1164522"/>
                    <a:pt x="340491" y="1166703"/>
                    <a:pt x="339763" y="1169612"/>
                  </a:cubicBezTo>
                  <a:lnTo>
                    <a:pt x="309173" y="1283046"/>
                  </a:lnTo>
                  <a:lnTo>
                    <a:pt x="248722" y="1313223"/>
                  </a:lnTo>
                  <a:cubicBezTo>
                    <a:pt x="247994" y="1313586"/>
                    <a:pt x="247630" y="1313950"/>
                    <a:pt x="247266" y="1314313"/>
                  </a:cubicBezTo>
                  <a:lnTo>
                    <a:pt x="171884" y="1382301"/>
                  </a:lnTo>
                  <a:cubicBezTo>
                    <a:pt x="169335" y="1384846"/>
                    <a:pt x="168607" y="1388482"/>
                    <a:pt x="170792" y="1391754"/>
                  </a:cubicBezTo>
                  <a:lnTo>
                    <a:pt x="204659" y="1445199"/>
                  </a:lnTo>
                  <a:cubicBezTo>
                    <a:pt x="204659" y="1445199"/>
                    <a:pt x="205023" y="1445199"/>
                    <a:pt x="205023" y="1445563"/>
                  </a:cubicBezTo>
                  <a:cubicBezTo>
                    <a:pt x="205751" y="1446290"/>
                    <a:pt x="206115" y="1447017"/>
                    <a:pt x="206844" y="1447381"/>
                  </a:cubicBezTo>
                  <a:cubicBezTo>
                    <a:pt x="206844" y="1447381"/>
                    <a:pt x="206844" y="1447381"/>
                    <a:pt x="206844" y="1447381"/>
                  </a:cubicBezTo>
                  <a:cubicBezTo>
                    <a:pt x="207572" y="1447744"/>
                    <a:pt x="208665" y="1448108"/>
                    <a:pt x="209393" y="1448471"/>
                  </a:cubicBezTo>
                  <a:cubicBezTo>
                    <a:pt x="209393" y="1448471"/>
                    <a:pt x="209757" y="1448471"/>
                    <a:pt x="209757" y="1448471"/>
                  </a:cubicBezTo>
                  <a:lnTo>
                    <a:pt x="288780" y="1457924"/>
                  </a:lnTo>
                  <a:lnTo>
                    <a:pt x="341948" y="1509915"/>
                  </a:lnTo>
                  <a:lnTo>
                    <a:pt x="422063" y="1580448"/>
                  </a:lnTo>
                  <a:lnTo>
                    <a:pt x="422063" y="1660434"/>
                  </a:lnTo>
                  <a:lnTo>
                    <a:pt x="229422" y="1679340"/>
                  </a:lnTo>
                  <a:cubicBezTo>
                    <a:pt x="226873" y="1679703"/>
                    <a:pt x="224323" y="1681158"/>
                    <a:pt x="223231" y="1683703"/>
                  </a:cubicBezTo>
                  <a:cubicBezTo>
                    <a:pt x="222138" y="1686248"/>
                    <a:pt x="222503" y="1689156"/>
                    <a:pt x="224323" y="1690974"/>
                  </a:cubicBezTo>
                  <a:lnTo>
                    <a:pt x="379821" y="1875305"/>
                  </a:lnTo>
                  <a:cubicBezTo>
                    <a:pt x="381277" y="1877123"/>
                    <a:pt x="383462" y="1877850"/>
                    <a:pt x="385647" y="1877850"/>
                  </a:cubicBezTo>
                  <a:cubicBezTo>
                    <a:pt x="387832" y="1877850"/>
                    <a:pt x="390017" y="1876759"/>
                    <a:pt x="391109" y="1874942"/>
                  </a:cubicBezTo>
                  <a:lnTo>
                    <a:pt x="467583" y="1772414"/>
                  </a:lnTo>
                  <a:lnTo>
                    <a:pt x="666780" y="1697518"/>
                  </a:lnTo>
                  <a:lnTo>
                    <a:pt x="758549" y="1831313"/>
                  </a:lnTo>
                  <a:cubicBezTo>
                    <a:pt x="760734" y="1834585"/>
                    <a:pt x="765104" y="1835312"/>
                    <a:pt x="768381" y="1833494"/>
                  </a:cubicBezTo>
                  <a:lnTo>
                    <a:pt x="859421" y="1780049"/>
                  </a:lnTo>
                  <a:lnTo>
                    <a:pt x="1028392" y="1889121"/>
                  </a:lnTo>
                  <a:cubicBezTo>
                    <a:pt x="1028757" y="1889121"/>
                    <a:pt x="1028757" y="1889484"/>
                    <a:pt x="1029121" y="1889484"/>
                  </a:cubicBezTo>
                  <a:cubicBezTo>
                    <a:pt x="1029485" y="1889484"/>
                    <a:pt x="1029485" y="1889848"/>
                    <a:pt x="1029849" y="1889848"/>
                  </a:cubicBezTo>
                  <a:cubicBezTo>
                    <a:pt x="1029849" y="1889848"/>
                    <a:pt x="1030213" y="1889848"/>
                    <a:pt x="1030213" y="1889848"/>
                  </a:cubicBezTo>
                  <a:cubicBezTo>
                    <a:pt x="1030578" y="1889848"/>
                    <a:pt x="1031306" y="1890212"/>
                    <a:pt x="1031670" y="1890212"/>
                  </a:cubicBezTo>
                  <a:cubicBezTo>
                    <a:pt x="1032034" y="1890212"/>
                    <a:pt x="1032034" y="1890212"/>
                    <a:pt x="1032398" y="1890212"/>
                  </a:cubicBezTo>
                  <a:cubicBezTo>
                    <a:pt x="1032398" y="1890212"/>
                    <a:pt x="1032398" y="1890212"/>
                    <a:pt x="1032762" y="1890212"/>
                  </a:cubicBezTo>
                  <a:cubicBezTo>
                    <a:pt x="1032762" y="1890212"/>
                    <a:pt x="1033126" y="1890212"/>
                    <a:pt x="1033126" y="1890212"/>
                  </a:cubicBezTo>
                  <a:lnTo>
                    <a:pt x="1161676" y="1878214"/>
                  </a:lnTo>
                  <a:lnTo>
                    <a:pt x="1229774" y="1928023"/>
                  </a:lnTo>
                  <a:lnTo>
                    <a:pt x="1235965" y="1989830"/>
                  </a:lnTo>
                  <a:lnTo>
                    <a:pt x="1011277" y="2001465"/>
                  </a:lnTo>
                  <a:lnTo>
                    <a:pt x="962479" y="1943657"/>
                  </a:lnTo>
                  <a:cubicBezTo>
                    <a:pt x="961023" y="1942202"/>
                    <a:pt x="959202" y="1941112"/>
                    <a:pt x="957017" y="1941112"/>
                  </a:cubicBezTo>
                  <a:cubicBezTo>
                    <a:pt x="957017" y="1941112"/>
                    <a:pt x="957017" y="1941112"/>
                    <a:pt x="957017" y="1941112"/>
                  </a:cubicBezTo>
                  <a:cubicBezTo>
                    <a:pt x="954832" y="1941112"/>
                    <a:pt x="953011" y="1942202"/>
                    <a:pt x="951554" y="1943657"/>
                  </a:cubicBezTo>
                  <a:lnTo>
                    <a:pt x="876173" y="2030187"/>
                  </a:lnTo>
                  <a:lnTo>
                    <a:pt x="801520" y="1962562"/>
                  </a:lnTo>
                  <a:cubicBezTo>
                    <a:pt x="801156" y="1962199"/>
                    <a:pt x="800791" y="1962199"/>
                    <a:pt x="800427" y="1961835"/>
                  </a:cubicBezTo>
                  <a:cubicBezTo>
                    <a:pt x="800063" y="1961835"/>
                    <a:pt x="800063" y="1961472"/>
                    <a:pt x="799699" y="1961472"/>
                  </a:cubicBezTo>
                  <a:cubicBezTo>
                    <a:pt x="799699" y="1961472"/>
                    <a:pt x="799699" y="1961472"/>
                    <a:pt x="799699" y="1961472"/>
                  </a:cubicBezTo>
                  <a:cubicBezTo>
                    <a:pt x="798971" y="1961108"/>
                    <a:pt x="798242" y="1961108"/>
                    <a:pt x="797514" y="1960745"/>
                  </a:cubicBezTo>
                  <a:cubicBezTo>
                    <a:pt x="797514" y="1960745"/>
                    <a:pt x="797150" y="1960745"/>
                    <a:pt x="797150" y="1960745"/>
                  </a:cubicBezTo>
                  <a:cubicBezTo>
                    <a:pt x="797150" y="1960745"/>
                    <a:pt x="797150" y="1960745"/>
                    <a:pt x="797150" y="1960745"/>
                  </a:cubicBezTo>
                  <a:lnTo>
                    <a:pt x="693728" y="1958563"/>
                  </a:lnTo>
                  <a:lnTo>
                    <a:pt x="675520" y="1869488"/>
                  </a:lnTo>
                  <a:cubicBezTo>
                    <a:pt x="674792" y="1866216"/>
                    <a:pt x="671878" y="1863671"/>
                    <a:pt x="668237" y="1863671"/>
                  </a:cubicBezTo>
                  <a:lnTo>
                    <a:pt x="529855" y="1863671"/>
                  </a:lnTo>
                  <a:cubicBezTo>
                    <a:pt x="529855" y="1863671"/>
                    <a:pt x="529855" y="1863671"/>
                    <a:pt x="529855" y="1863671"/>
                  </a:cubicBezTo>
                  <a:lnTo>
                    <a:pt x="529855" y="1863671"/>
                  </a:lnTo>
                  <a:cubicBezTo>
                    <a:pt x="529855" y="1863671"/>
                    <a:pt x="529491" y="1863671"/>
                    <a:pt x="529491" y="1863671"/>
                  </a:cubicBezTo>
                  <a:cubicBezTo>
                    <a:pt x="528763" y="1863671"/>
                    <a:pt x="528398" y="1863671"/>
                    <a:pt x="527670" y="1864034"/>
                  </a:cubicBezTo>
                  <a:cubicBezTo>
                    <a:pt x="527306" y="1864034"/>
                    <a:pt x="527306" y="1864034"/>
                    <a:pt x="526942" y="1864398"/>
                  </a:cubicBezTo>
                  <a:cubicBezTo>
                    <a:pt x="526578" y="1864398"/>
                    <a:pt x="526213" y="1864761"/>
                    <a:pt x="526213" y="1864761"/>
                  </a:cubicBezTo>
                  <a:cubicBezTo>
                    <a:pt x="526213" y="1864761"/>
                    <a:pt x="525849" y="1864761"/>
                    <a:pt x="525849" y="1865125"/>
                  </a:cubicBezTo>
                  <a:cubicBezTo>
                    <a:pt x="525849" y="1865125"/>
                    <a:pt x="525485" y="1865125"/>
                    <a:pt x="525485" y="1865125"/>
                  </a:cubicBezTo>
                  <a:lnTo>
                    <a:pt x="448647" y="1917843"/>
                  </a:lnTo>
                  <a:lnTo>
                    <a:pt x="230878" y="1988012"/>
                  </a:lnTo>
                  <a:cubicBezTo>
                    <a:pt x="230514" y="1988012"/>
                    <a:pt x="230514" y="1988376"/>
                    <a:pt x="230150" y="1988376"/>
                  </a:cubicBezTo>
                  <a:cubicBezTo>
                    <a:pt x="229786" y="1988740"/>
                    <a:pt x="229058" y="1988740"/>
                    <a:pt x="228693" y="1989103"/>
                  </a:cubicBezTo>
                  <a:cubicBezTo>
                    <a:pt x="228693" y="1989103"/>
                    <a:pt x="228329" y="1989103"/>
                    <a:pt x="228329" y="1989467"/>
                  </a:cubicBezTo>
                  <a:lnTo>
                    <a:pt x="96867" y="2103628"/>
                  </a:lnTo>
                  <a:cubicBezTo>
                    <a:pt x="96867" y="2103628"/>
                    <a:pt x="96503" y="2103992"/>
                    <a:pt x="96503" y="2103992"/>
                  </a:cubicBezTo>
                  <a:cubicBezTo>
                    <a:pt x="96138" y="2104356"/>
                    <a:pt x="95774" y="2104719"/>
                    <a:pt x="95774" y="2105083"/>
                  </a:cubicBezTo>
                  <a:cubicBezTo>
                    <a:pt x="95774" y="2105446"/>
                    <a:pt x="95410" y="2105446"/>
                    <a:pt x="95410" y="2105810"/>
                  </a:cubicBezTo>
                  <a:lnTo>
                    <a:pt x="728" y="2290141"/>
                  </a:lnTo>
                  <a:cubicBezTo>
                    <a:pt x="0" y="2291232"/>
                    <a:pt x="0" y="2292686"/>
                    <a:pt x="0" y="2293777"/>
                  </a:cubicBezTo>
                  <a:lnTo>
                    <a:pt x="7283" y="2468655"/>
                  </a:lnTo>
                  <a:cubicBezTo>
                    <a:pt x="7283" y="2468655"/>
                    <a:pt x="7283" y="2468655"/>
                    <a:pt x="7283" y="2468655"/>
                  </a:cubicBezTo>
                  <a:cubicBezTo>
                    <a:pt x="7283" y="2469018"/>
                    <a:pt x="7283" y="2469746"/>
                    <a:pt x="7647" y="2470109"/>
                  </a:cubicBezTo>
                  <a:cubicBezTo>
                    <a:pt x="7647" y="2470109"/>
                    <a:pt x="7647" y="2470473"/>
                    <a:pt x="7647" y="2470473"/>
                  </a:cubicBezTo>
                  <a:cubicBezTo>
                    <a:pt x="7647" y="2470473"/>
                    <a:pt x="7647" y="2470473"/>
                    <a:pt x="7647" y="2470473"/>
                  </a:cubicBezTo>
                  <a:cubicBezTo>
                    <a:pt x="8012" y="2471200"/>
                    <a:pt x="8012" y="2471564"/>
                    <a:pt x="8376" y="2472291"/>
                  </a:cubicBezTo>
                  <a:cubicBezTo>
                    <a:pt x="8376" y="2472291"/>
                    <a:pt x="8376" y="2472291"/>
                    <a:pt x="8376" y="2472291"/>
                  </a:cubicBezTo>
                  <a:lnTo>
                    <a:pt x="115439" y="2637352"/>
                  </a:lnTo>
                  <a:cubicBezTo>
                    <a:pt x="115803" y="2638079"/>
                    <a:pt x="116532" y="2638807"/>
                    <a:pt x="116896" y="2639170"/>
                  </a:cubicBezTo>
                  <a:lnTo>
                    <a:pt x="235977" y="2732245"/>
                  </a:lnTo>
                  <a:cubicBezTo>
                    <a:pt x="235977" y="2732245"/>
                    <a:pt x="235977" y="2732245"/>
                    <a:pt x="235977" y="2732245"/>
                  </a:cubicBezTo>
                  <a:cubicBezTo>
                    <a:pt x="235977" y="2732245"/>
                    <a:pt x="235977" y="2732245"/>
                    <a:pt x="235977" y="2732245"/>
                  </a:cubicBezTo>
                  <a:cubicBezTo>
                    <a:pt x="236341" y="2732608"/>
                    <a:pt x="236705" y="2732608"/>
                    <a:pt x="236705" y="2732608"/>
                  </a:cubicBezTo>
                  <a:cubicBezTo>
                    <a:pt x="237069" y="2732608"/>
                    <a:pt x="237433" y="2732972"/>
                    <a:pt x="237797" y="2732972"/>
                  </a:cubicBezTo>
                  <a:cubicBezTo>
                    <a:pt x="238162" y="2732972"/>
                    <a:pt x="238526" y="2732972"/>
                    <a:pt x="238890" y="2733335"/>
                  </a:cubicBezTo>
                  <a:cubicBezTo>
                    <a:pt x="239254" y="2733335"/>
                    <a:pt x="239254" y="2733335"/>
                    <a:pt x="239618" y="2733699"/>
                  </a:cubicBezTo>
                  <a:lnTo>
                    <a:pt x="473410" y="2750060"/>
                  </a:lnTo>
                  <a:lnTo>
                    <a:pt x="654398" y="2750060"/>
                  </a:lnTo>
                  <a:lnTo>
                    <a:pt x="605237" y="2863858"/>
                  </a:lnTo>
                  <a:cubicBezTo>
                    <a:pt x="605237" y="2863858"/>
                    <a:pt x="605237" y="2864221"/>
                    <a:pt x="605237" y="2864221"/>
                  </a:cubicBezTo>
                  <a:cubicBezTo>
                    <a:pt x="605237" y="2864585"/>
                    <a:pt x="605237" y="2864585"/>
                    <a:pt x="604872" y="2864948"/>
                  </a:cubicBezTo>
                  <a:cubicBezTo>
                    <a:pt x="604872" y="2865676"/>
                    <a:pt x="604508" y="2866039"/>
                    <a:pt x="604508" y="2866766"/>
                  </a:cubicBezTo>
                  <a:cubicBezTo>
                    <a:pt x="604508" y="2866766"/>
                    <a:pt x="604508" y="2867130"/>
                    <a:pt x="604508" y="2867130"/>
                  </a:cubicBezTo>
                  <a:cubicBezTo>
                    <a:pt x="604508" y="2867130"/>
                    <a:pt x="604508" y="2867130"/>
                    <a:pt x="604508" y="2867494"/>
                  </a:cubicBezTo>
                  <a:cubicBezTo>
                    <a:pt x="604508" y="2868221"/>
                    <a:pt x="604872" y="2868948"/>
                    <a:pt x="605237" y="2869675"/>
                  </a:cubicBezTo>
                  <a:cubicBezTo>
                    <a:pt x="605237" y="2869675"/>
                    <a:pt x="605237" y="2870038"/>
                    <a:pt x="605237" y="2870038"/>
                  </a:cubicBezTo>
                  <a:cubicBezTo>
                    <a:pt x="605601" y="2870766"/>
                    <a:pt x="605965" y="2871493"/>
                    <a:pt x="606693" y="2871856"/>
                  </a:cubicBezTo>
                  <a:lnTo>
                    <a:pt x="804797" y="3064913"/>
                  </a:lnTo>
                  <a:lnTo>
                    <a:pt x="751266" y="3174348"/>
                  </a:lnTo>
                  <a:cubicBezTo>
                    <a:pt x="750901" y="3175076"/>
                    <a:pt x="750901" y="3175439"/>
                    <a:pt x="750537" y="3176166"/>
                  </a:cubicBezTo>
                  <a:lnTo>
                    <a:pt x="728687" y="3298326"/>
                  </a:lnTo>
                  <a:cubicBezTo>
                    <a:pt x="728687" y="3298326"/>
                    <a:pt x="728687" y="3298690"/>
                    <a:pt x="728687" y="3298690"/>
                  </a:cubicBezTo>
                  <a:cubicBezTo>
                    <a:pt x="728687" y="3298690"/>
                    <a:pt x="728687" y="3298690"/>
                    <a:pt x="728687" y="3299054"/>
                  </a:cubicBezTo>
                  <a:cubicBezTo>
                    <a:pt x="728687" y="3299417"/>
                    <a:pt x="728687" y="3299417"/>
                    <a:pt x="728687" y="3299781"/>
                  </a:cubicBezTo>
                  <a:cubicBezTo>
                    <a:pt x="728687" y="3300144"/>
                    <a:pt x="728687" y="3300508"/>
                    <a:pt x="728687" y="3300871"/>
                  </a:cubicBezTo>
                  <a:lnTo>
                    <a:pt x="765104" y="3525923"/>
                  </a:lnTo>
                  <a:cubicBezTo>
                    <a:pt x="765104" y="3525923"/>
                    <a:pt x="765104" y="3525923"/>
                    <a:pt x="765104" y="3525923"/>
                  </a:cubicBezTo>
                  <a:cubicBezTo>
                    <a:pt x="765104" y="3526286"/>
                    <a:pt x="765104" y="3526286"/>
                    <a:pt x="765468" y="3526650"/>
                  </a:cubicBezTo>
                  <a:cubicBezTo>
                    <a:pt x="765468" y="3527013"/>
                    <a:pt x="765832" y="3527377"/>
                    <a:pt x="765832" y="3527740"/>
                  </a:cubicBezTo>
                  <a:cubicBezTo>
                    <a:pt x="765832" y="3527740"/>
                    <a:pt x="765832" y="3528104"/>
                    <a:pt x="765832" y="3528104"/>
                  </a:cubicBezTo>
                  <a:cubicBezTo>
                    <a:pt x="765832" y="3528468"/>
                    <a:pt x="766196" y="3528468"/>
                    <a:pt x="766560" y="3528831"/>
                  </a:cubicBezTo>
                  <a:cubicBezTo>
                    <a:pt x="766560" y="3528831"/>
                    <a:pt x="766924" y="3529195"/>
                    <a:pt x="766924" y="3529195"/>
                  </a:cubicBezTo>
                  <a:lnTo>
                    <a:pt x="862335" y="3633904"/>
                  </a:lnTo>
                  <a:lnTo>
                    <a:pt x="864884" y="3790239"/>
                  </a:lnTo>
                  <a:cubicBezTo>
                    <a:pt x="864884" y="3792421"/>
                    <a:pt x="865976" y="3794239"/>
                    <a:pt x="867433" y="3795693"/>
                  </a:cubicBezTo>
                  <a:cubicBezTo>
                    <a:pt x="868890" y="3796784"/>
                    <a:pt x="870346" y="3797511"/>
                    <a:pt x="872167" y="3797511"/>
                  </a:cubicBezTo>
                  <a:cubicBezTo>
                    <a:pt x="872531" y="3797511"/>
                    <a:pt x="872895" y="3797511"/>
                    <a:pt x="873624" y="3797511"/>
                  </a:cubicBezTo>
                  <a:lnTo>
                    <a:pt x="1107052" y="3754973"/>
                  </a:lnTo>
                  <a:cubicBezTo>
                    <a:pt x="1107052" y="3754973"/>
                    <a:pt x="1107416" y="3754973"/>
                    <a:pt x="1107416" y="3754609"/>
                  </a:cubicBezTo>
                  <a:cubicBezTo>
                    <a:pt x="1107780" y="3754609"/>
                    <a:pt x="1108508" y="3754246"/>
                    <a:pt x="1108872" y="3753882"/>
                  </a:cubicBezTo>
                  <a:cubicBezTo>
                    <a:pt x="1109236" y="3753882"/>
                    <a:pt x="1109600" y="3753519"/>
                    <a:pt x="1109965" y="3753155"/>
                  </a:cubicBezTo>
                  <a:cubicBezTo>
                    <a:pt x="1109965" y="3753155"/>
                    <a:pt x="1110329" y="3753155"/>
                    <a:pt x="1110329" y="3752792"/>
                  </a:cubicBezTo>
                  <a:cubicBezTo>
                    <a:pt x="1110693" y="3752428"/>
                    <a:pt x="1111057" y="3752064"/>
                    <a:pt x="1111421" y="3751701"/>
                  </a:cubicBezTo>
                  <a:cubicBezTo>
                    <a:pt x="1111421" y="3751701"/>
                    <a:pt x="1111421" y="3751701"/>
                    <a:pt x="1111785" y="3751337"/>
                  </a:cubicBezTo>
                  <a:lnTo>
                    <a:pt x="1298965" y="3479385"/>
                  </a:lnTo>
                  <a:cubicBezTo>
                    <a:pt x="1298965" y="3479385"/>
                    <a:pt x="1298965" y="3479022"/>
                    <a:pt x="1299329" y="3479022"/>
                  </a:cubicBezTo>
                  <a:cubicBezTo>
                    <a:pt x="1299329" y="3478658"/>
                    <a:pt x="1299693" y="3478658"/>
                    <a:pt x="1299693" y="3478295"/>
                  </a:cubicBezTo>
                  <a:cubicBezTo>
                    <a:pt x="1299693" y="3477931"/>
                    <a:pt x="1299693" y="3477931"/>
                    <a:pt x="1300057" y="3477568"/>
                  </a:cubicBezTo>
                  <a:cubicBezTo>
                    <a:pt x="1300057" y="3477568"/>
                    <a:pt x="1300057" y="3477204"/>
                    <a:pt x="1300421" y="3477204"/>
                  </a:cubicBezTo>
                  <a:lnTo>
                    <a:pt x="1329190" y="3367041"/>
                  </a:lnTo>
                  <a:lnTo>
                    <a:pt x="1444994" y="3218341"/>
                  </a:lnTo>
                  <a:cubicBezTo>
                    <a:pt x="1444994" y="3217977"/>
                    <a:pt x="1445358" y="3217977"/>
                    <a:pt x="1445358" y="3217613"/>
                  </a:cubicBezTo>
                  <a:cubicBezTo>
                    <a:pt x="1445358" y="3217613"/>
                    <a:pt x="1445722" y="3217250"/>
                    <a:pt x="1445722" y="3217250"/>
                  </a:cubicBezTo>
                  <a:cubicBezTo>
                    <a:pt x="1445722" y="3217250"/>
                    <a:pt x="1445722" y="3217250"/>
                    <a:pt x="1445722" y="3216886"/>
                  </a:cubicBezTo>
                  <a:cubicBezTo>
                    <a:pt x="1446086" y="3216159"/>
                    <a:pt x="1446450" y="3215432"/>
                    <a:pt x="1446450" y="3214705"/>
                  </a:cubicBezTo>
                  <a:lnTo>
                    <a:pt x="1494884" y="2898034"/>
                  </a:lnTo>
                  <a:lnTo>
                    <a:pt x="1561889" y="2812230"/>
                  </a:lnTo>
                  <a:cubicBezTo>
                    <a:pt x="1561889" y="2812230"/>
                    <a:pt x="1561889" y="2812230"/>
                    <a:pt x="1561889" y="2812230"/>
                  </a:cubicBezTo>
                  <a:lnTo>
                    <a:pt x="1561889" y="2812230"/>
                  </a:lnTo>
                  <a:cubicBezTo>
                    <a:pt x="1562254" y="2811867"/>
                    <a:pt x="1562618" y="2811140"/>
                    <a:pt x="1562982" y="2810776"/>
                  </a:cubicBezTo>
                  <a:lnTo>
                    <a:pt x="1663126" y="2582089"/>
                  </a:lnTo>
                  <a:cubicBezTo>
                    <a:pt x="1663126" y="2582089"/>
                    <a:pt x="1663126" y="2582089"/>
                    <a:pt x="1663126" y="2582089"/>
                  </a:cubicBezTo>
                  <a:lnTo>
                    <a:pt x="1678785" y="2545732"/>
                  </a:lnTo>
                  <a:lnTo>
                    <a:pt x="1764363" y="2488651"/>
                  </a:lnTo>
                  <a:cubicBezTo>
                    <a:pt x="1764727" y="2488651"/>
                    <a:pt x="1764727" y="2488288"/>
                    <a:pt x="1765092" y="2487924"/>
                  </a:cubicBezTo>
                  <a:cubicBezTo>
                    <a:pt x="1765456" y="2487561"/>
                    <a:pt x="1765456" y="2487561"/>
                    <a:pt x="1765820" y="2487197"/>
                  </a:cubicBezTo>
                  <a:cubicBezTo>
                    <a:pt x="1765820" y="2487197"/>
                    <a:pt x="1766184" y="2486833"/>
                    <a:pt x="1766184" y="2486833"/>
                  </a:cubicBezTo>
                  <a:lnTo>
                    <a:pt x="1931514" y="2282870"/>
                  </a:lnTo>
                  <a:cubicBezTo>
                    <a:pt x="1931514" y="2282870"/>
                    <a:pt x="1931514" y="2282506"/>
                    <a:pt x="1931878" y="2282506"/>
                  </a:cubicBezTo>
                  <a:cubicBezTo>
                    <a:pt x="1931878" y="2282506"/>
                    <a:pt x="1932242" y="2282142"/>
                    <a:pt x="1932242" y="2282142"/>
                  </a:cubicBezTo>
                  <a:cubicBezTo>
                    <a:pt x="1932606" y="2281415"/>
                    <a:pt x="1932970" y="2280688"/>
                    <a:pt x="1933334" y="2279961"/>
                  </a:cubicBezTo>
                  <a:cubicBezTo>
                    <a:pt x="1933334" y="2279961"/>
                    <a:pt x="1933334" y="2279961"/>
                    <a:pt x="1933334" y="2279961"/>
                  </a:cubicBezTo>
                  <a:cubicBezTo>
                    <a:pt x="1933334" y="2279234"/>
                    <a:pt x="1933334" y="2278507"/>
                    <a:pt x="1933334" y="2277416"/>
                  </a:cubicBezTo>
                  <a:cubicBezTo>
                    <a:pt x="1933334" y="2277416"/>
                    <a:pt x="1933334" y="2277052"/>
                    <a:pt x="1933334" y="2277052"/>
                  </a:cubicBezTo>
                  <a:cubicBezTo>
                    <a:pt x="1933334" y="2277052"/>
                    <a:pt x="1933334" y="2276689"/>
                    <a:pt x="1933334" y="2276689"/>
                  </a:cubicBezTo>
                  <a:cubicBezTo>
                    <a:pt x="1933334" y="2276325"/>
                    <a:pt x="1932970" y="2276325"/>
                    <a:pt x="1932970" y="2275962"/>
                  </a:cubicBezTo>
                  <a:cubicBezTo>
                    <a:pt x="1932606" y="2275598"/>
                    <a:pt x="1932606" y="2274871"/>
                    <a:pt x="1932242" y="2274507"/>
                  </a:cubicBezTo>
                  <a:cubicBezTo>
                    <a:pt x="1932242" y="2274144"/>
                    <a:pt x="1931878" y="2274144"/>
                    <a:pt x="1931878" y="2274144"/>
                  </a:cubicBezTo>
                  <a:cubicBezTo>
                    <a:pt x="1931514" y="2273780"/>
                    <a:pt x="1931514" y="2273417"/>
                    <a:pt x="1931149" y="2273417"/>
                  </a:cubicBezTo>
                  <a:cubicBezTo>
                    <a:pt x="1930421" y="2273053"/>
                    <a:pt x="1930057" y="2272689"/>
                    <a:pt x="1929329" y="2272326"/>
                  </a:cubicBezTo>
                  <a:cubicBezTo>
                    <a:pt x="1928964" y="2272326"/>
                    <a:pt x="1928964" y="2271962"/>
                    <a:pt x="1928600" y="2271962"/>
                  </a:cubicBezTo>
                  <a:lnTo>
                    <a:pt x="1735594" y="2206883"/>
                  </a:lnTo>
                  <a:lnTo>
                    <a:pt x="1599762" y="2081451"/>
                  </a:lnTo>
                  <a:lnTo>
                    <a:pt x="1652566" y="2054546"/>
                  </a:lnTo>
                  <a:lnTo>
                    <a:pt x="1733774" y="2140349"/>
                  </a:lnTo>
                  <a:cubicBezTo>
                    <a:pt x="1733774" y="2140349"/>
                    <a:pt x="1734138" y="2140713"/>
                    <a:pt x="1734138" y="2140713"/>
                  </a:cubicBezTo>
                  <a:cubicBezTo>
                    <a:pt x="1734138" y="2140713"/>
                    <a:pt x="1734138" y="2141076"/>
                    <a:pt x="1734502" y="2141076"/>
                  </a:cubicBezTo>
                  <a:cubicBezTo>
                    <a:pt x="1734502" y="2141076"/>
                    <a:pt x="1734866" y="2141076"/>
                    <a:pt x="1735230" y="2141440"/>
                  </a:cubicBezTo>
                  <a:cubicBezTo>
                    <a:pt x="1735594" y="2141803"/>
                    <a:pt x="1736323" y="2142167"/>
                    <a:pt x="1736687" y="2142167"/>
                  </a:cubicBezTo>
                  <a:cubicBezTo>
                    <a:pt x="1737051" y="2142167"/>
                    <a:pt x="1737415" y="2142531"/>
                    <a:pt x="1737779" y="2142531"/>
                  </a:cubicBezTo>
                  <a:cubicBezTo>
                    <a:pt x="1737779" y="2142531"/>
                    <a:pt x="1738144" y="2142531"/>
                    <a:pt x="1738144" y="2142531"/>
                  </a:cubicBezTo>
                  <a:lnTo>
                    <a:pt x="2186791" y="2199975"/>
                  </a:lnTo>
                  <a:lnTo>
                    <a:pt x="2198808" y="2455930"/>
                  </a:lnTo>
                  <a:cubicBezTo>
                    <a:pt x="2198808" y="2455930"/>
                    <a:pt x="2198808" y="2456293"/>
                    <a:pt x="2198808" y="2456293"/>
                  </a:cubicBezTo>
                  <a:cubicBezTo>
                    <a:pt x="2198808" y="2456293"/>
                    <a:pt x="2198808" y="2456657"/>
                    <a:pt x="2198808" y="2456657"/>
                  </a:cubicBezTo>
                  <a:cubicBezTo>
                    <a:pt x="2198808" y="2457021"/>
                    <a:pt x="2199172" y="2457384"/>
                    <a:pt x="2199172" y="2457384"/>
                  </a:cubicBezTo>
                  <a:cubicBezTo>
                    <a:pt x="2199172" y="2457748"/>
                    <a:pt x="2199537" y="2458111"/>
                    <a:pt x="2199537" y="2458475"/>
                  </a:cubicBezTo>
                  <a:cubicBezTo>
                    <a:pt x="2199901" y="2458839"/>
                    <a:pt x="2199901" y="2459202"/>
                    <a:pt x="2200265" y="2459565"/>
                  </a:cubicBezTo>
                  <a:cubicBezTo>
                    <a:pt x="2200265" y="2459929"/>
                    <a:pt x="2200629" y="2459929"/>
                    <a:pt x="2200629" y="2460293"/>
                  </a:cubicBezTo>
                  <a:lnTo>
                    <a:pt x="2368508" y="2632626"/>
                  </a:lnTo>
                  <a:cubicBezTo>
                    <a:pt x="2369964" y="2634080"/>
                    <a:pt x="2371785" y="2634807"/>
                    <a:pt x="2373970" y="2634807"/>
                  </a:cubicBezTo>
                  <a:cubicBezTo>
                    <a:pt x="2376155" y="2634807"/>
                    <a:pt x="2377976" y="2633717"/>
                    <a:pt x="2379432" y="2632262"/>
                  </a:cubicBezTo>
                  <a:lnTo>
                    <a:pt x="2440248" y="2561729"/>
                  </a:lnTo>
                  <a:cubicBezTo>
                    <a:pt x="2441340" y="2560639"/>
                    <a:pt x="2442068" y="2558821"/>
                    <a:pt x="2442068" y="2557367"/>
                  </a:cubicBezTo>
                  <a:lnTo>
                    <a:pt x="2449351" y="2419936"/>
                  </a:lnTo>
                  <a:lnTo>
                    <a:pt x="2663114" y="2243967"/>
                  </a:lnTo>
                  <a:lnTo>
                    <a:pt x="2839004" y="2412665"/>
                  </a:lnTo>
                  <a:lnTo>
                    <a:pt x="2866681" y="2618810"/>
                  </a:lnTo>
                  <a:close/>
                  <a:moveTo>
                    <a:pt x="2441340" y="2406848"/>
                  </a:moveTo>
                  <a:lnTo>
                    <a:pt x="2214103" y="2202156"/>
                  </a:lnTo>
                  <a:lnTo>
                    <a:pt x="2643814" y="2239968"/>
                  </a:lnTo>
                  <a:lnTo>
                    <a:pt x="2441340" y="2406848"/>
                  </a:lnTo>
                  <a:close/>
                  <a:moveTo>
                    <a:pt x="2212282" y="2446477"/>
                  </a:moveTo>
                  <a:lnTo>
                    <a:pt x="2201357" y="2209792"/>
                  </a:lnTo>
                  <a:lnTo>
                    <a:pt x="2424953" y="2411210"/>
                  </a:lnTo>
                  <a:lnTo>
                    <a:pt x="2212282" y="2446477"/>
                  </a:lnTo>
                  <a:close/>
                  <a:moveTo>
                    <a:pt x="1666040" y="2047638"/>
                  </a:moveTo>
                  <a:lnTo>
                    <a:pt x="1861594" y="1967652"/>
                  </a:lnTo>
                  <a:lnTo>
                    <a:pt x="1738144" y="2123625"/>
                  </a:lnTo>
                  <a:lnTo>
                    <a:pt x="1666040" y="2047638"/>
                  </a:lnTo>
                  <a:close/>
                  <a:moveTo>
                    <a:pt x="1768005" y="2374853"/>
                  </a:moveTo>
                  <a:lnTo>
                    <a:pt x="1740693" y="2223244"/>
                  </a:lnTo>
                  <a:lnTo>
                    <a:pt x="1909300" y="2279961"/>
                  </a:lnTo>
                  <a:lnTo>
                    <a:pt x="1768005" y="2374853"/>
                  </a:lnTo>
                  <a:close/>
                  <a:moveTo>
                    <a:pt x="1889271" y="2310865"/>
                  </a:moveTo>
                  <a:lnTo>
                    <a:pt x="1768005" y="2460656"/>
                  </a:lnTo>
                  <a:lnTo>
                    <a:pt x="1769826" y="2391214"/>
                  </a:lnTo>
                  <a:lnTo>
                    <a:pt x="1889271" y="2310865"/>
                  </a:lnTo>
                  <a:close/>
                  <a:moveTo>
                    <a:pt x="1754531" y="2382852"/>
                  </a:moveTo>
                  <a:lnTo>
                    <a:pt x="1525837" y="2480653"/>
                  </a:lnTo>
                  <a:lnTo>
                    <a:pt x="1726854" y="2229424"/>
                  </a:lnTo>
                  <a:lnTo>
                    <a:pt x="1754531" y="2382852"/>
                  </a:lnTo>
                  <a:close/>
                  <a:moveTo>
                    <a:pt x="1433704" y="3201980"/>
                  </a:moveTo>
                  <a:lnTo>
                    <a:pt x="1245069" y="3103088"/>
                  </a:lnTo>
                  <a:lnTo>
                    <a:pt x="1477768" y="2912213"/>
                  </a:lnTo>
                  <a:lnTo>
                    <a:pt x="1433704" y="3201980"/>
                  </a:lnTo>
                  <a:close/>
                  <a:moveTo>
                    <a:pt x="1325184" y="3347772"/>
                  </a:moveTo>
                  <a:lnTo>
                    <a:pt x="1245069" y="3119449"/>
                  </a:lnTo>
                  <a:lnTo>
                    <a:pt x="1428242" y="3215432"/>
                  </a:lnTo>
                  <a:lnTo>
                    <a:pt x="1325184" y="3347772"/>
                  </a:lnTo>
                  <a:close/>
                  <a:moveTo>
                    <a:pt x="1289861" y="3460116"/>
                  </a:moveTo>
                  <a:lnTo>
                    <a:pt x="1179884" y="3344864"/>
                  </a:lnTo>
                  <a:lnTo>
                    <a:pt x="1313531" y="3368859"/>
                  </a:lnTo>
                  <a:lnTo>
                    <a:pt x="1289861" y="3460116"/>
                  </a:lnTo>
                  <a:close/>
                  <a:moveTo>
                    <a:pt x="1108872" y="3729887"/>
                  </a:moveTo>
                  <a:lnTo>
                    <a:pt x="1033126" y="3472841"/>
                  </a:lnTo>
                  <a:lnTo>
                    <a:pt x="1280028" y="3481567"/>
                  </a:lnTo>
                  <a:lnTo>
                    <a:pt x="1108872" y="3729887"/>
                  </a:lnTo>
                  <a:close/>
                  <a:moveTo>
                    <a:pt x="777849" y="3507017"/>
                  </a:moveTo>
                  <a:lnTo>
                    <a:pt x="745439" y="3306325"/>
                  </a:lnTo>
                  <a:lnTo>
                    <a:pt x="943543" y="3325231"/>
                  </a:lnTo>
                  <a:lnTo>
                    <a:pt x="777849" y="3507017"/>
                  </a:lnTo>
                  <a:close/>
                  <a:moveTo>
                    <a:pt x="254185" y="2147621"/>
                  </a:moveTo>
                  <a:lnTo>
                    <a:pt x="116896" y="2105083"/>
                  </a:lnTo>
                  <a:lnTo>
                    <a:pt x="228693" y="2008009"/>
                  </a:lnTo>
                  <a:lnTo>
                    <a:pt x="254185" y="2147621"/>
                  </a:lnTo>
                  <a:close/>
                  <a:moveTo>
                    <a:pt x="241803" y="1998920"/>
                  </a:moveTo>
                  <a:lnTo>
                    <a:pt x="431532" y="1937839"/>
                  </a:lnTo>
                  <a:lnTo>
                    <a:pt x="267659" y="2141076"/>
                  </a:lnTo>
                  <a:lnTo>
                    <a:pt x="241803" y="1998920"/>
                  </a:lnTo>
                  <a:close/>
                  <a:moveTo>
                    <a:pt x="522572" y="1884031"/>
                  </a:moveTo>
                  <a:lnTo>
                    <a:pt x="519294" y="2132714"/>
                  </a:lnTo>
                  <a:lnTo>
                    <a:pt x="279312" y="2150166"/>
                  </a:lnTo>
                  <a:lnTo>
                    <a:pt x="457387" y="1928750"/>
                  </a:lnTo>
                  <a:lnTo>
                    <a:pt x="522572" y="1884031"/>
                  </a:lnTo>
                  <a:close/>
                  <a:moveTo>
                    <a:pt x="866705" y="2040003"/>
                  </a:moveTo>
                  <a:lnTo>
                    <a:pt x="708659" y="2177434"/>
                  </a:lnTo>
                  <a:lnTo>
                    <a:pt x="799699" y="1979287"/>
                  </a:lnTo>
                  <a:lnTo>
                    <a:pt x="866705" y="2040003"/>
                  </a:lnTo>
                  <a:close/>
                  <a:moveTo>
                    <a:pt x="491982" y="2335224"/>
                  </a:moveTo>
                  <a:lnTo>
                    <a:pt x="282953" y="2164709"/>
                  </a:lnTo>
                  <a:lnTo>
                    <a:pt x="518202" y="2147621"/>
                  </a:lnTo>
                  <a:lnTo>
                    <a:pt x="491982" y="2335224"/>
                  </a:lnTo>
                  <a:close/>
                  <a:moveTo>
                    <a:pt x="486156" y="2349403"/>
                  </a:moveTo>
                  <a:lnTo>
                    <a:pt x="288780" y="2524645"/>
                  </a:lnTo>
                  <a:lnTo>
                    <a:pt x="271665" y="2174161"/>
                  </a:lnTo>
                  <a:lnTo>
                    <a:pt x="486156" y="2349403"/>
                  </a:lnTo>
                  <a:close/>
                  <a:moveTo>
                    <a:pt x="496716" y="2359220"/>
                  </a:moveTo>
                  <a:lnTo>
                    <a:pt x="615069" y="2482107"/>
                  </a:lnTo>
                  <a:lnTo>
                    <a:pt x="305167" y="2529008"/>
                  </a:lnTo>
                  <a:lnTo>
                    <a:pt x="496716" y="2359220"/>
                  </a:lnTo>
                  <a:close/>
                  <a:moveTo>
                    <a:pt x="508370" y="2350130"/>
                  </a:moveTo>
                  <a:lnTo>
                    <a:pt x="677341" y="2222517"/>
                  </a:lnTo>
                  <a:lnTo>
                    <a:pt x="626358" y="2472291"/>
                  </a:lnTo>
                  <a:lnTo>
                    <a:pt x="508370" y="2350130"/>
                  </a:lnTo>
                  <a:close/>
                  <a:moveTo>
                    <a:pt x="506913" y="2332679"/>
                  </a:moveTo>
                  <a:lnTo>
                    <a:pt x="532404" y="2149802"/>
                  </a:lnTo>
                  <a:lnTo>
                    <a:pt x="673335" y="2206883"/>
                  </a:lnTo>
                  <a:lnTo>
                    <a:pt x="506913" y="2332679"/>
                  </a:lnTo>
                  <a:close/>
                  <a:moveTo>
                    <a:pt x="1063352" y="2151620"/>
                  </a:moveTo>
                  <a:lnTo>
                    <a:pt x="1177335" y="2126170"/>
                  </a:lnTo>
                  <a:lnTo>
                    <a:pt x="952283" y="2316318"/>
                  </a:lnTo>
                  <a:lnTo>
                    <a:pt x="1063352" y="2151620"/>
                  </a:lnTo>
                  <a:close/>
                  <a:moveTo>
                    <a:pt x="1134364" y="2294867"/>
                  </a:moveTo>
                  <a:lnTo>
                    <a:pt x="1147109" y="2462111"/>
                  </a:lnTo>
                  <a:lnTo>
                    <a:pt x="935895" y="2357038"/>
                  </a:lnTo>
                  <a:lnTo>
                    <a:pt x="1134364" y="2294867"/>
                  </a:lnTo>
                  <a:close/>
                  <a:moveTo>
                    <a:pt x="923150" y="2367218"/>
                  </a:moveTo>
                  <a:lnTo>
                    <a:pt x="1138369" y="2474472"/>
                  </a:lnTo>
                  <a:lnTo>
                    <a:pt x="910040" y="2576272"/>
                  </a:lnTo>
                  <a:lnTo>
                    <a:pt x="923150" y="2367218"/>
                  </a:lnTo>
                  <a:close/>
                  <a:moveTo>
                    <a:pt x="895474" y="2577363"/>
                  </a:moveTo>
                  <a:lnTo>
                    <a:pt x="649664" y="2486833"/>
                  </a:lnTo>
                  <a:lnTo>
                    <a:pt x="908947" y="2367582"/>
                  </a:lnTo>
                  <a:lnTo>
                    <a:pt x="895474" y="2577363"/>
                  </a:lnTo>
                  <a:close/>
                  <a:moveTo>
                    <a:pt x="1148202" y="2485743"/>
                  </a:moveTo>
                  <a:lnTo>
                    <a:pt x="1151479" y="2845316"/>
                  </a:lnTo>
                  <a:lnTo>
                    <a:pt x="914046" y="2589724"/>
                  </a:lnTo>
                  <a:lnTo>
                    <a:pt x="1148202" y="2485743"/>
                  </a:lnTo>
                  <a:close/>
                  <a:moveTo>
                    <a:pt x="1162040" y="2462474"/>
                  </a:moveTo>
                  <a:lnTo>
                    <a:pt x="1148930" y="2294140"/>
                  </a:lnTo>
                  <a:lnTo>
                    <a:pt x="1380901" y="2339587"/>
                  </a:lnTo>
                  <a:lnTo>
                    <a:pt x="1162040" y="2462474"/>
                  </a:lnTo>
                  <a:close/>
                  <a:moveTo>
                    <a:pt x="1135456" y="2279234"/>
                  </a:moveTo>
                  <a:lnTo>
                    <a:pt x="949005" y="2337769"/>
                  </a:lnTo>
                  <a:lnTo>
                    <a:pt x="1188259" y="2135623"/>
                  </a:lnTo>
                  <a:lnTo>
                    <a:pt x="1135456" y="2279234"/>
                  </a:lnTo>
                  <a:close/>
                  <a:moveTo>
                    <a:pt x="1203554" y="2093812"/>
                  </a:moveTo>
                  <a:lnTo>
                    <a:pt x="1159855" y="2008009"/>
                  </a:lnTo>
                  <a:lnTo>
                    <a:pt x="1234508" y="2004010"/>
                  </a:lnTo>
                  <a:lnTo>
                    <a:pt x="1203554" y="2093812"/>
                  </a:lnTo>
                  <a:close/>
                  <a:moveTo>
                    <a:pt x="1147838" y="2016007"/>
                  </a:moveTo>
                  <a:lnTo>
                    <a:pt x="1194086" y="2106901"/>
                  </a:lnTo>
                  <a:lnTo>
                    <a:pt x="1074277" y="2133805"/>
                  </a:lnTo>
                  <a:lnTo>
                    <a:pt x="1147838" y="2016007"/>
                  </a:lnTo>
                  <a:close/>
                  <a:moveTo>
                    <a:pt x="1060439" y="2128351"/>
                  </a:moveTo>
                  <a:lnTo>
                    <a:pt x="1019288" y="2015280"/>
                  </a:lnTo>
                  <a:lnTo>
                    <a:pt x="1134728" y="2009463"/>
                  </a:lnTo>
                  <a:lnTo>
                    <a:pt x="1060439" y="2128351"/>
                  </a:lnTo>
                  <a:close/>
                  <a:moveTo>
                    <a:pt x="921693" y="2335587"/>
                  </a:moveTo>
                  <a:lnTo>
                    <a:pt x="887098" y="2053819"/>
                  </a:lnTo>
                  <a:lnTo>
                    <a:pt x="1048786" y="2147621"/>
                  </a:lnTo>
                  <a:lnTo>
                    <a:pt x="921693" y="2335587"/>
                  </a:lnTo>
                  <a:close/>
                  <a:moveTo>
                    <a:pt x="907491" y="2341041"/>
                  </a:moveTo>
                  <a:lnTo>
                    <a:pt x="700283" y="2204338"/>
                  </a:lnTo>
                  <a:lnTo>
                    <a:pt x="872167" y="2054546"/>
                  </a:lnTo>
                  <a:lnTo>
                    <a:pt x="907491" y="2341041"/>
                  </a:lnTo>
                  <a:close/>
                  <a:moveTo>
                    <a:pt x="695549" y="2171980"/>
                  </a:moveTo>
                  <a:lnTo>
                    <a:pt x="695549" y="1972379"/>
                  </a:lnTo>
                  <a:lnTo>
                    <a:pt x="786225" y="1974560"/>
                  </a:lnTo>
                  <a:lnTo>
                    <a:pt x="695549" y="2171980"/>
                  </a:lnTo>
                  <a:close/>
                  <a:moveTo>
                    <a:pt x="680982" y="2194158"/>
                  </a:moveTo>
                  <a:lnTo>
                    <a:pt x="538959" y="2136714"/>
                  </a:lnTo>
                  <a:lnTo>
                    <a:pt x="680982" y="1983286"/>
                  </a:lnTo>
                  <a:lnTo>
                    <a:pt x="680982" y="2194158"/>
                  </a:lnTo>
                  <a:close/>
                  <a:moveTo>
                    <a:pt x="533861" y="2120716"/>
                  </a:moveTo>
                  <a:lnTo>
                    <a:pt x="537138" y="1882940"/>
                  </a:lnTo>
                  <a:lnTo>
                    <a:pt x="676612" y="1966562"/>
                  </a:lnTo>
                  <a:lnTo>
                    <a:pt x="533861" y="2120716"/>
                  </a:lnTo>
                  <a:close/>
                  <a:moveTo>
                    <a:pt x="274214" y="2530462"/>
                  </a:moveTo>
                  <a:lnTo>
                    <a:pt x="27312" y="2463201"/>
                  </a:lnTo>
                  <a:lnTo>
                    <a:pt x="257098" y="2177797"/>
                  </a:lnTo>
                  <a:lnTo>
                    <a:pt x="274214" y="2530462"/>
                  </a:lnTo>
                  <a:close/>
                  <a:moveTo>
                    <a:pt x="288052" y="2546459"/>
                  </a:moveTo>
                  <a:lnTo>
                    <a:pt x="595768" y="2499922"/>
                  </a:lnTo>
                  <a:lnTo>
                    <a:pt x="251636" y="2710067"/>
                  </a:lnTo>
                  <a:lnTo>
                    <a:pt x="288052" y="2546459"/>
                  </a:lnTo>
                  <a:close/>
                  <a:moveTo>
                    <a:pt x="693000" y="2217063"/>
                  </a:moveTo>
                  <a:lnTo>
                    <a:pt x="901664" y="2354493"/>
                  </a:lnTo>
                  <a:lnTo>
                    <a:pt x="640560" y="2474836"/>
                  </a:lnTo>
                  <a:lnTo>
                    <a:pt x="693000" y="2217063"/>
                  </a:lnTo>
                  <a:close/>
                  <a:moveTo>
                    <a:pt x="886005" y="2589361"/>
                  </a:moveTo>
                  <a:lnTo>
                    <a:pt x="671878" y="2729336"/>
                  </a:lnTo>
                  <a:lnTo>
                    <a:pt x="639468" y="2498468"/>
                  </a:lnTo>
                  <a:lnTo>
                    <a:pt x="886005" y="2589361"/>
                  </a:lnTo>
                  <a:close/>
                  <a:moveTo>
                    <a:pt x="900936" y="2596996"/>
                  </a:moveTo>
                  <a:lnTo>
                    <a:pt x="1137277" y="2851133"/>
                  </a:lnTo>
                  <a:lnTo>
                    <a:pt x="684260" y="2738425"/>
                  </a:lnTo>
                  <a:lnTo>
                    <a:pt x="900936" y="2596996"/>
                  </a:lnTo>
                  <a:close/>
                  <a:moveTo>
                    <a:pt x="1087022" y="2853678"/>
                  </a:moveTo>
                  <a:lnTo>
                    <a:pt x="786589" y="2840589"/>
                  </a:lnTo>
                  <a:lnTo>
                    <a:pt x="692636" y="2755513"/>
                  </a:lnTo>
                  <a:lnTo>
                    <a:pt x="1087022" y="2853678"/>
                  </a:lnTo>
                  <a:close/>
                  <a:moveTo>
                    <a:pt x="1133635" y="2870402"/>
                  </a:moveTo>
                  <a:lnTo>
                    <a:pt x="820092" y="3050370"/>
                  </a:lnTo>
                  <a:lnTo>
                    <a:pt x="792052" y="2855495"/>
                  </a:lnTo>
                  <a:lnTo>
                    <a:pt x="1133635" y="2870402"/>
                  </a:lnTo>
                  <a:close/>
                  <a:moveTo>
                    <a:pt x="777485" y="2855859"/>
                  </a:moveTo>
                  <a:lnTo>
                    <a:pt x="804433" y="3042008"/>
                  </a:lnTo>
                  <a:lnTo>
                    <a:pt x="629271" y="2871129"/>
                  </a:lnTo>
                  <a:lnTo>
                    <a:pt x="777485" y="2855859"/>
                  </a:lnTo>
                  <a:close/>
                  <a:moveTo>
                    <a:pt x="1154757" y="2875128"/>
                  </a:moveTo>
                  <a:lnTo>
                    <a:pt x="1221762" y="3096180"/>
                  </a:lnTo>
                  <a:lnTo>
                    <a:pt x="837572" y="3057278"/>
                  </a:lnTo>
                  <a:lnTo>
                    <a:pt x="1154757" y="2875128"/>
                  </a:lnTo>
                  <a:close/>
                  <a:moveTo>
                    <a:pt x="1025843" y="3452481"/>
                  </a:moveTo>
                  <a:lnTo>
                    <a:pt x="970127" y="3327412"/>
                  </a:lnTo>
                  <a:lnTo>
                    <a:pt x="1142375" y="3339774"/>
                  </a:lnTo>
                  <a:lnTo>
                    <a:pt x="1025843" y="3452481"/>
                  </a:lnTo>
                  <a:close/>
                  <a:moveTo>
                    <a:pt x="1159127" y="3344137"/>
                  </a:moveTo>
                  <a:lnTo>
                    <a:pt x="1276023" y="3466660"/>
                  </a:lnTo>
                  <a:lnTo>
                    <a:pt x="1040774" y="3458298"/>
                  </a:lnTo>
                  <a:lnTo>
                    <a:pt x="1159127" y="3344137"/>
                  </a:lnTo>
                  <a:close/>
                  <a:moveTo>
                    <a:pt x="1160583" y="3326685"/>
                  </a:moveTo>
                  <a:cubicBezTo>
                    <a:pt x="1160219" y="3326685"/>
                    <a:pt x="1160219" y="3326685"/>
                    <a:pt x="1160583" y="3326685"/>
                  </a:cubicBezTo>
                  <a:cubicBezTo>
                    <a:pt x="1160219" y="3326685"/>
                    <a:pt x="1159855" y="3326685"/>
                    <a:pt x="1159855" y="3326685"/>
                  </a:cubicBezTo>
                  <a:lnTo>
                    <a:pt x="978138" y="3313597"/>
                  </a:lnTo>
                  <a:lnTo>
                    <a:pt x="1228681" y="3116540"/>
                  </a:lnTo>
                  <a:lnTo>
                    <a:pt x="1311710" y="3353590"/>
                  </a:lnTo>
                  <a:lnTo>
                    <a:pt x="1160583" y="3326685"/>
                  </a:lnTo>
                  <a:close/>
                  <a:moveTo>
                    <a:pt x="1213387" y="3109996"/>
                  </a:moveTo>
                  <a:lnTo>
                    <a:pt x="960658" y="3308143"/>
                  </a:lnTo>
                  <a:lnTo>
                    <a:pt x="827740" y="3070367"/>
                  </a:lnTo>
                  <a:lnTo>
                    <a:pt x="1213387" y="3109996"/>
                  </a:lnTo>
                  <a:close/>
                  <a:moveTo>
                    <a:pt x="956288" y="3332502"/>
                  </a:moveTo>
                  <a:lnTo>
                    <a:pt x="1012734" y="3459753"/>
                  </a:lnTo>
                  <a:lnTo>
                    <a:pt x="793872" y="3510653"/>
                  </a:lnTo>
                  <a:lnTo>
                    <a:pt x="956288" y="3332502"/>
                  </a:lnTo>
                  <a:close/>
                  <a:moveTo>
                    <a:pt x="1094670" y="3732431"/>
                  </a:moveTo>
                  <a:lnTo>
                    <a:pt x="882364" y="3627723"/>
                  </a:lnTo>
                  <a:lnTo>
                    <a:pt x="1020017" y="3479385"/>
                  </a:lnTo>
                  <a:lnTo>
                    <a:pt x="1094670" y="3732431"/>
                  </a:lnTo>
                  <a:close/>
                  <a:moveTo>
                    <a:pt x="1482866" y="2889308"/>
                  </a:moveTo>
                  <a:lnTo>
                    <a:pt x="1235965" y="3091817"/>
                  </a:lnTo>
                  <a:lnTo>
                    <a:pt x="1168595" y="2870038"/>
                  </a:lnTo>
                  <a:lnTo>
                    <a:pt x="1539311" y="2816957"/>
                  </a:lnTo>
                  <a:lnTo>
                    <a:pt x="1482866" y="2889308"/>
                  </a:lnTo>
                  <a:close/>
                  <a:moveTo>
                    <a:pt x="1548051" y="2800960"/>
                  </a:moveTo>
                  <a:lnTo>
                    <a:pt x="1185710" y="2852951"/>
                  </a:lnTo>
                  <a:lnTo>
                    <a:pt x="1526930" y="2591906"/>
                  </a:lnTo>
                  <a:lnTo>
                    <a:pt x="1548051" y="2800960"/>
                  </a:lnTo>
                  <a:close/>
                  <a:moveTo>
                    <a:pt x="1541132" y="2585725"/>
                  </a:moveTo>
                  <a:lnTo>
                    <a:pt x="1644918" y="2585725"/>
                  </a:lnTo>
                  <a:lnTo>
                    <a:pt x="1560433" y="2778782"/>
                  </a:lnTo>
                  <a:lnTo>
                    <a:pt x="1541132" y="2585725"/>
                  </a:lnTo>
                  <a:close/>
                  <a:moveTo>
                    <a:pt x="1166410" y="2849315"/>
                  </a:moveTo>
                  <a:lnTo>
                    <a:pt x="1162768" y="2478471"/>
                  </a:lnTo>
                  <a:lnTo>
                    <a:pt x="1394375" y="2348312"/>
                  </a:lnTo>
                  <a:lnTo>
                    <a:pt x="1395832" y="2432661"/>
                  </a:lnTo>
                  <a:cubicBezTo>
                    <a:pt x="1395832" y="2434479"/>
                    <a:pt x="1396560" y="2435933"/>
                    <a:pt x="1397652" y="2437388"/>
                  </a:cubicBezTo>
                  <a:lnTo>
                    <a:pt x="1521832" y="2576999"/>
                  </a:lnTo>
                  <a:lnTo>
                    <a:pt x="1166410" y="2849315"/>
                  </a:lnTo>
                  <a:close/>
                  <a:moveTo>
                    <a:pt x="1150751" y="2279597"/>
                  </a:moveTo>
                  <a:lnTo>
                    <a:pt x="1207196" y="2126170"/>
                  </a:lnTo>
                  <a:lnTo>
                    <a:pt x="1381993" y="2324680"/>
                  </a:lnTo>
                  <a:lnTo>
                    <a:pt x="1150751" y="2279597"/>
                  </a:lnTo>
                  <a:close/>
                  <a:moveTo>
                    <a:pt x="1246889" y="2013099"/>
                  </a:moveTo>
                  <a:lnTo>
                    <a:pt x="1569173" y="2082541"/>
                  </a:lnTo>
                  <a:lnTo>
                    <a:pt x="1376167" y="2225062"/>
                  </a:lnTo>
                  <a:lnTo>
                    <a:pt x="1213387" y="2109446"/>
                  </a:lnTo>
                  <a:lnTo>
                    <a:pt x="1246889" y="2013099"/>
                  </a:lnTo>
                  <a:close/>
                  <a:moveTo>
                    <a:pt x="703196" y="1624804"/>
                  </a:moveTo>
                  <a:lnTo>
                    <a:pt x="556803" y="1608807"/>
                  </a:lnTo>
                  <a:lnTo>
                    <a:pt x="556803" y="1408115"/>
                  </a:lnTo>
                  <a:lnTo>
                    <a:pt x="758185" y="1585538"/>
                  </a:lnTo>
                  <a:lnTo>
                    <a:pt x="703196" y="1624804"/>
                  </a:lnTo>
                  <a:close/>
                  <a:moveTo>
                    <a:pt x="666052" y="1682248"/>
                  </a:moveTo>
                  <a:lnTo>
                    <a:pt x="480693" y="1752054"/>
                  </a:lnTo>
                  <a:lnTo>
                    <a:pt x="553526" y="1623350"/>
                  </a:lnTo>
                  <a:lnTo>
                    <a:pt x="693000" y="1638620"/>
                  </a:lnTo>
                  <a:lnTo>
                    <a:pt x="666052" y="1682248"/>
                  </a:lnTo>
                  <a:close/>
                  <a:moveTo>
                    <a:pt x="1238150" y="777681"/>
                  </a:moveTo>
                  <a:lnTo>
                    <a:pt x="1440259" y="900568"/>
                  </a:lnTo>
                  <a:lnTo>
                    <a:pt x="1221762" y="870028"/>
                  </a:lnTo>
                  <a:lnTo>
                    <a:pt x="1238150" y="777681"/>
                  </a:lnTo>
                  <a:close/>
                  <a:moveTo>
                    <a:pt x="2446074" y="263226"/>
                  </a:moveTo>
                  <a:lnTo>
                    <a:pt x="2753426" y="265044"/>
                  </a:lnTo>
                  <a:lnTo>
                    <a:pt x="2356126" y="344303"/>
                  </a:lnTo>
                  <a:lnTo>
                    <a:pt x="2446074" y="263226"/>
                  </a:lnTo>
                  <a:close/>
                  <a:moveTo>
                    <a:pt x="2867773" y="397384"/>
                  </a:moveTo>
                  <a:lnTo>
                    <a:pt x="2660201" y="601712"/>
                  </a:lnTo>
                  <a:lnTo>
                    <a:pt x="2824074" y="276678"/>
                  </a:lnTo>
                  <a:lnTo>
                    <a:pt x="2867773" y="397384"/>
                  </a:lnTo>
                  <a:close/>
                  <a:moveTo>
                    <a:pt x="3634333" y="21451"/>
                  </a:moveTo>
                  <a:lnTo>
                    <a:pt x="3753414" y="393385"/>
                  </a:lnTo>
                  <a:lnTo>
                    <a:pt x="3534553" y="151246"/>
                  </a:lnTo>
                  <a:lnTo>
                    <a:pt x="3634333" y="21451"/>
                  </a:lnTo>
                  <a:close/>
                  <a:moveTo>
                    <a:pt x="3960987" y="221415"/>
                  </a:moveTo>
                  <a:lnTo>
                    <a:pt x="3664559" y="15997"/>
                  </a:lnTo>
                  <a:lnTo>
                    <a:pt x="3937316" y="41811"/>
                  </a:lnTo>
                  <a:lnTo>
                    <a:pt x="3960987" y="221415"/>
                  </a:lnTo>
                  <a:close/>
                  <a:moveTo>
                    <a:pt x="3774172" y="410473"/>
                  </a:moveTo>
                  <a:lnTo>
                    <a:pt x="3650357" y="24359"/>
                  </a:lnTo>
                  <a:lnTo>
                    <a:pt x="3958438" y="237776"/>
                  </a:lnTo>
                  <a:lnTo>
                    <a:pt x="3774172" y="410473"/>
                  </a:lnTo>
                  <a:close/>
                  <a:moveTo>
                    <a:pt x="3565143" y="488277"/>
                  </a:moveTo>
                  <a:cubicBezTo>
                    <a:pt x="3551305" y="446103"/>
                    <a:pt x="3533461" y="391204"/>
                    <a:pt x="3515617" y="336668"/>
                  </a:cubicBezTo>
                  <a:cubicBezTo>
                    <a:pt x="3496680" y="279223"/>
                    <a:pt x="3478108" y="221415"/>
                    <a:pt x="3463906" y="178514"/>
                  </a:cubicBezTo>
                  <a:cubicBezTo>
                    <a:pt x="3456987" y="157063"/>
                    <a:pt x="3450796" y="138885"/>
                    <a:pt x="3446790" y="126523"/>
                  </a:cubicBezTo>
                  <a:cubicBezTo>
                    <a:pt x="3444969" y="121070"/>
                    <a:pt x="3443512" y="116707"/>
                    <a:pt x="3442420" y="113435"/>
                  </a:cubicBezTo>
                  <a:lnTo>
                    <a:pt x="3518894" y="156336"/>
                  </a:lnTo>
                  <a:lnTo>
                    <a:pt x="3565143" y="488277"/>
                  </a:lnTo>
                  <a:close/>
                  <a:moveTo>
                    <a:pt x="3093189" y="1290681"/>
                  </a:moveTo>
                  <a:lnTo>
                    <a:pt x="3504328" y="1118348"/>
                  </a:lnTo>
                  <a:lnTo>
                    <a:pt x="3406732" y="1447381"/>
                  </a:lnTo>
                  <a:lnTo>
                    <a:pt x="3093189" y="1290681"/>
                  </a:lnTo>
                  <a:close/>
                  <a:moveTo>
                    <a:pt x="3245773" y="1565905"/>
                  </a:moveTo>
                  <a:lnTo>
                    <a:pt x="3094282" y="1307405"/>
                  </a:lnTo>
                  <a:lnTo>
                    <a:pt x="3396900" y="1458651"/>
                  </a:lnTo>
                  <a:lnTo>
                    <a:pt x="3245773" y="1565905"/>
                  </a:lnTo>
                  <a:close/>
                  <a:moveTo>
                    <a:pt x="3243588" y="2146894"/>
                  </a:moveTo>
                  <a:lnTo>
                    <a:pt x="3106663" y="2018552"/>
                  </a:lnTo>
                  <a:lnTo>
                    <a:pt x="3343732" y="1936022"/>
                  </a:lnTo>
                  <a:lnTo>
                    <a:pt x="3243588" y="2146894"/>
                  </a:lnTo>
                  <a:close/>
                  <a:moveTo>
                    <a:pt x="2879427" y="2606812"/>
                  </a:moveTo>
                  <a:lnTo>
                    <a:pt x="2854299" y="2426481"/>
                  </a:lnTo>
                  <a:lnTo>
                    <a:pt x="2924582" y="2483198"/>
                  </a:lnTo>
                  <a:lnTo>
                    <a:pt x="2924582" y="2584271"/>
                  </a:lnTo>
                  <a:lnTo>
                    <a:pt x="2879427" y="2606812"/>
                  </a:lnTo>
                  <a:close/>
                  <a:moveTo>
                    <a:pt x="2929317" y="2467928"/>
                  </a:moveTo>
                  <a:lnTo>
                    <a:pt x="2856848" y="2409756"/>
                  </a:lnTo>
                  <a:lnTo>
                    <a:pt x="2997415" y="2319590"/>
                  </a:lnTo>
                  <a:lnTo>
                    <a:pt x="2929317" y="2467928"/>
                  </a:lnTo>
                  <a:close/>
                  <a:moveTo>
                    <a:pt x="2684600" y="2230879"/>
                  </a:moveTo>
                  <a:lnTo>
                    <a:pt x="3081172" y="2029460"/>
                  </a:lnTo>
                  <a:lnTo>
                    <a:pt x="3009432" y="2291232"/>
                  </a:lnTo>
                  <a:lnTo>
                    <a:pt x="2684600" y="2230879"/>
                  </a:lnTo>
                  <a:close/>
                  <a:moveTo>
                    <a:pt x="1654386" y="2036731"/>
                  </a:moveTo>
                  <a:lnTo>
                    <a:pt x="1450456" y="1877850"/>
                  </a:lnTo>
                  <a:lnTo>
                    <a:pt x="1858681" y="1952746"/>
                  </a:lnTo>
                  <a:lnTo>
                    <a:pt x="1654386" y="2036731"/>
                  </a:lnTo>
                  <a:close/>
                  <a:moveTo>
                    <a:pt x="1164953" y="1727331"/>
                  </a:moveTo>
                  <a:lnTo>
                    <a:pt x="1342300" y="1733512"/>
                  </a:lnTo>
                  <a:lnTo>
                    <a:pt x="1171144" y="1856399"/>
                  </a:lnTo>
                  <a:lnTo>
                    <a:pt x="1164953" y="1727331"/>
                  </a:lnTo>
                  <a:close/>
                  <a:moveTo>
                    <a:pt x="1158034" y="1712425"/>
                  </a:moveTo>
                  <a:cubicBezTo>
                    <a:pt x="1157670" y="1712425"/>
                    <a:pt x="1157670" y="1712425"/>
                    <a:pt x="1157306" y="1712425"/>
                  </a:cubicBezTo>
                  <a:lnTo>
                    <a:pt x="1066265" y="1712425"/>
                  </a:lnTo>
                  <a:lnTo>
                    <a:pt x="1085566" y="1651345"/>
                  </a:lnTo>
                  <a:lnTo>
                    <a:pt x="1159491" y="1600808"/>
                  </a:lnTo>
                  <a:lnTo>
                    <a:pt x="1277115" y="1600808"/>
                  </a:lnTo>
                  <a:lnTo>
                    <a:pt x="1350311" y="1718969"/>
                  </a:lnTo>
                  <a:lnTo>
                    <a:pt x="1158034" y="1712425"/>
                  </a:lnTo>
                  <a:close/>
                  <a:moveTo>
                    <a:pt x="2383802" y="1840402"/>
                  </a:moveTo>
                  <a:lnTo>
                    <a:pt x="2529467" y="1899664"/>
                  </a:lnTo>
                  <a:lnTo>
                    <a:pt x="2216652" y="2163618"/>
                  </a:lnTo>
                  <a:lnTo>
                    <a:pt x="2383802" y="1840402"/>
                  </a:lnTo>
                  <a:close/>
                  <a:moveTo>
                    <a:pt x="2620872" y="666791"/>
                  </a:moveTo>
                  <a:lnTo>
                    <a:pt x="2696981" y="1078719"/>
                  </a:lnTo>
                  <a:lnTo>
                    <a:pt x="2328449" y="881299"/>
                  </a:lnTo>
                  <a:lnTo>
                    <a:pt x="2620872" y="666791"/>
                  </a:lnTo>
                  <a:close/>
                  <a:moveTo>
                    <a:pt x="2695889" y="1094716"/>
                  </a:moveTo>
                  <a:lnTo>
                    <a:pt x="2442432" y="1435383"/>
                  </a:lnTo>
                  <a:lnTo>
                    <a:pt x="2325172" y="896205"/>
                  </a:lnTo>
                  <a:lnTo>
                    <a:pt x="2695889" y="1094716"/>
                  </a:lnTo>
                  <a:close/>
                  <a:moveTo>
                    <a:pt x="2532744" y="1885485"/>
                  </a:moveTo>
                  <a:lnTo>
                    <a:pt x="2388172" y="1826950"/>
                  </a:lnTo>
                  <a:lnTo>
                    <a:pt x="2439883" y="1491009"/>
                  </a:lnTo>
                  <a:lnTo>
                    <a:pt x="2532744" y="1885485"/>
                  </a:lnTo>
                  <a:close/>
                  <a:moveTo>
                    <a:pt x="2663114" y="2214518"/>
                  </a:moveTo>
                  <a:lnTo>
                    <a:pt x="2554958" y="1908390"/>
                  </a:lnTo>
                  <a:lnTo>
                    <a:pt x="2771634" y="1971652"/>
                  </a:lnTo>
                  <a:lnTo>
                    <a:pt x="2663114" y="2214518"/>
                  </a:lnTo>
                  <a:close/>
                  <a:moveTo>
                    <a:pt x="2785837" y="1975287"/>
                  </a:moveTo>
                  <a:lnTo>
                    <a:pt x="3069155" y="2019643"/>
                  </a:lnTo>
                  <a:lnTo>
                    <a:pt x="2677317" y="2218517"/>
                  </a:lnTo>
                  <a:lnTo>
                    <a:pt x="2785837" y="1975287"/>
                  </a:lnTo>
                  <a:close/>
                  <a:moveTo>
                    <a:pt x="2779646" y="1959290"/>
                  </a:moveTo>
                  <a:lnTo>
                    <a:pt x="2565519" y="1896392"/>
                  </a:lnTo>
                  <a:lnTo>
                    <a:pt x="3137981" y="1670978"/>
                  </a:lnTo>
                  <a:lnTo>
                    <a:pt x="2779646" y="1959290"/>
                  </a:lnTo>
                  <a:close/>
                  <a:moveTo>
                    <a:pt x="2449351" y="1466650"/>
                  </a:moveTo>
                  <a:lnTo>
                    <a:pt x="2797854" y="1655344"/>
                  </a:lnTo>
                  <a:lnTo>
                    <a:pt x="2547311" y="1883304"/>
                  </a:lnTo>
                  <a:lnTo>
                    <a:pt x="2449351" y="1466650"/>
                  </a:lnTo>
                  <a:close/>
                  <a:moveTo>
                    <a:pt x="2459912" y="1456106"/>
                  </a:moveTo>
                  <a:lnTo>
                    <a:pt x="2755976" y="1400116"/>
                  </a:lnTo>
                  <a:lnTo>
                    <a:pt x="2800403" y="1640437"/>
                  </a:lnTo>
                  <a:lnTo>
                    <a:pt x="2459912" y="1456106"/>
                  </a:lnTo>
                  <a:close/>
                  <a:moveTo>
                    <a:pt x="2455542" y="1441927"/>
                  </a:moveTo>
                  <a:lnTo>
                    <a:pt x="2702444" y="1109986"/>
                  </a:lnTo>
                  <a:lnTo>
                    <a:pt x="2753426" y="1385573"/>
                  </a:lnTo>
                  <a:lnTo>
                    <a:pt x="2455542" y="1441927"/>
                  </a:lnTo>
                  <a:close/>
                  <a:moveTo>
                    <a:pt x="2636530" y="671881"/>
                  </a:moveTo>
                  <a:lnTo>
                    <a:pt x="3017808" y="968920"/>
                  </a:lnTo>
                  <a:lnTo>
                    <a:pt x="3070975" y="1279410"/>
                  </a:lnTo>
                  <a:lnTo>
                    <a:pt x="2713369" y="1087808"/>
                  </a:lnTo>
                  <a:lnTo>
                    <a:pt x="2636530" y="671881"/>
                  </a:lnTo>
                  <a:close/>
                  <a:moveTo>
                    <a:pt x="3027276" y="946015"/>
                  </a:moveTo>
                  <a:lnTo>
                    <a:pt x="2888166" y="414836"/>
                  </a:lnTo>
                  <a:lnTo>
                    <a:pt x="3220282" y="617709"/>
                  </a:lnTo>
                  <a:lnTo>
                    <a:pt x="3027276" y="946015"/>
                  </a:lnTo>
                  <a:close/>
                  <a:moveTo>
                    <a:pt x="3011981" y="945651"/>
                  </a:moveTo>
                  <a:lnTo>
                    <a:pt x="2635074" y="651885"/>
                  </a:lnTo>
                  <a:lnTo>
                    <a:pt x="2639808" y="642068"/>
                  </a:lnTo>
                  <a:lnTo>
                    <a:pt x="2872143" y="413018"/>
                  </a:lnTo>
                  <a:lnTo>
                    <a:pt x="3011981" y="945651"/>
                  </a:lnTo>
                  <a:close/>
                  <a:moveTo>
                    <a:pt x="2621964" y="639887"/>
                  </a:moveTo>
                  <a:lnTo>
                    <a:pt x="2346293" y="361391"/>
                  </a:lnTo>
                  <a:lnTo>
                    <a:pt x="2812057" y="268680"/>
                  </a:lnTo>
                  <a:lnTo>
                    <a:pt x="2628155" y="634070"/>
                  </a:lnTo>
                  <a:lnTo>
                    <a:pt x="2621964" y="639887"/>
                  </a:lnTo>
                  <a:close/>
                  <a:moveTo>
                    <a:pt x="2614316" y="652976"/>
                  </a:moveTo>
                  <a:cubicBezTo>
                    <a:pt x="2614316" y="652976"/>
                    <a:pt x="2614316" y="653339"/>
                    <a:pt x="2614316" y="652976"/>
                  </a:cubicBezTo>
                  <a:lnTo>
                    <a:pt x="2322259" y="867483"/>
                  </a:lnTo>
                  <a:lnTo>
                    <a:pt x="2338282" y="373752"/>
                  </a:lnTo>
                  <a:lnTo>
                    <a:pt x="2614316" y="652976"/>
                  </a:lnTo>
                  <a:close/>
                  <a:moveTo>
                    <a:pt x="2429322" y="1443745"/>
                  </a:moveTo>
                  <a:lnTo>
                    <a:pt x="1971207" y="1362668"/>
                  </a:lnTo>
                  <a:lnTo>
                    <a:pt x="2310970" y="899841"/>
                  </a:lnTo>
                  <a:lnTo>
                    <a:pt x="2429322" y="1443745"/>
                  </a:lnTo>
                  <a:close/>
                  <a:moveTo>
                    <a:pt x="2422768" y="1457197"/>
                  </a:moveTo>
                  <a:lnTo>
                    <a:pt x="1894005" y="1931659"/>
                  </a:lnTo>
                  <a:lnTo>
                    <a:pt x="1964652" y="1376121"/>
                  </a:lnTo>
                  <a:lnTo>
                    <a:pt x="2422768" y="1457197"/>
                  </a:lnTo>
                  <a:close/>
                  <a:moveTo>
                    <a:pt x="1365970" y="1716424"/>
                  </a:moveTo>
                  <a:lnTo>
                    <a:pt x="1293138" y="1598990"/>
                  </a:lnTo>
                  <a:lnTo>
                    <a:pt x="1599762" y="1538637"/>
                  </a:lnTo>
                  <a:lnTo>
                    <a:pt x="1365970" y="1716424"/>
                  </a:lnTo>
                  <a:close/>
                  <a:moveTo>
                    <a:pt x="1869606" y="1940021"/>
                  </a:moveTo>
                  <a:lnTo>
                    <a:pt x="1434069" y="1860035"/>
                  </a:lnTo>
                  <a:lnTo>
                    <a:pt x="1628895" y="1539728"/>
                  </a:lnTo>
                  <a:lnTo>
                    <a:pt x="1869606" y="1940021"/>
                  </a:lnTo>
                  <a:close/>
                  <a:moveTo>
                    <a:pt x="1639456" y="1528457"/>
                  </a:moveTo>
                  <a:lnTo>
                    <a:pt x="1949358" y="1379756"/>
                  </a:lnTo>
                  <a:lnTo>
                    <a:pt x="1879802" y="1928023"/>
                  </a:lnTo>
                  <a:lnTo>
                    <a:pt x="1639456" y="1528457"/>
                  </a:lnTo>
                  <a:close/>
                  <a:moveTo>
                    <a:pt x="1631444" y="1516096"/>
                  </a:moveTo>
                  <a:lnTo>
                    <a:pt x="1395103" y="1181609"/>
                  </a:lnTo>
                  <a:lnTo>
                    <a:pt x="1939161" y="1368849"/>
                  </a:lnTo>
                  <a:lnTo>
                    <a:pt x="1631444" y="1516096"/>
                  </a:lnTo>
                  <a:close/>
                  <a:moveTo>
                    <a:pt x="1385635" y="1163067"/>
                  </a:moveTo>
                  <a:lnTo>
                    <a:pt x="1477040" y="925291"/>
                  </a:lnTo>
                  <a:lnTo>
                    <a:pt x="1928600" y="1349580"/>
                  </a:lnTo>
                  <a:lnTo>
                    <a:pt x="1385635" y="1163067"/>
                  </a:lnTo>
                  <a:close/>
                  <a:moveTo>
                    <a:pt x="1616513" y="1520459"/>
                  </a:moveTo>
                  <a:lnTo>
                    <a:pt x="1280392" y="1586265"/>
                  </a:lnTo>
                  <a:lnTo>
                    <a:pt x="1157306" y="1586265"/>
                  </a:lnTo>
                  <a:cubicBezTo>
                    <a:pt x="1155849" y="1586265"/>
                    <a:pt x="1154392" y="1586629"/>
                    <a:pt x="1153300" y="1587356"/>
                  </a:cubicBezTo>
                  <a:lnTo>
                    <a:pt x="1103774" y="1621168"/>
                  </a:lnTo>
                  <a:lnTo>
                    <a:pt x="1376531" y="1180519"/>
                  </a:lnTo>
                  <a:lnTo>
                    <a:pt x="1616513" y="1520459"/>
                  </a:lnTo>
                  <a:close/>
                  <a:moveTo>
                    <a:pt x="1068814" y="1642983"/>
                  </a:moveTo>
                  <a:lnTo>
                    <a:pt x="902393" y="1707698"/>
                  </a:lnTo>
                  <a:lnTo>
                    <a:pt x="962844" y="1459742"/>
                  </a:lnTo>
                  <a:lnTo>
                    <a:pt x="1068814" y="1642983"/>
                  </a:lnTo>
                  <a:close/>
                  <a:moveTo>
                    <a:pt x="888554" y="1704790"/>
                  </a:moveTo>
                  <a:lnTo>
                    <a:pt x="781127" y="1587356"/>
                  </a:lnTo>
                  <a:lnTo>
                    <a:pt x="945728" y="1469922"/>
                  </a:lnTo>
                  <a:lnTo>
                    <a:pt x="888554" y="1704790"/>
                  </a:lnTo>
                  <a:close/>
                  <a:moveTo>
                    <a:pt x="1068086" y="1659343"/>
                  </a:moveTo>
                  <a:lnTo>
                    <a:pt x="1050970" y="1712425"/>
                  </a:lnTo>
                  <a:lnTo>
                    <a:pt x="931161" y="1712425"/>
                  </a:lnTo>
                  <a:lnTo>
                    <a:pt x="1068086" y="1659343"/>
                  </a:lnTo>
                  <a:close/>
                  <a:moveTo>
                    <a:pt x="1061531" y="1726968"/>
                  </a:moveTo>
                  <a:lnTo>
                    <a:pt x="1142739" y="1726968"/>
                  </a:lnTo>
                  <a:lnTo>
                    <a:pt x="1042595" y="1858217"/>
                  </a:lnTo>
                  <a:lnTo>
                    <a:pt x="1050242" y="1762598"/>
                  </a:lnTo>
                  <a:lnTo>
                    <a:pt x="1061531" y="1726968"/>
                  </a:lnTo>
                  <a:close/>
                  <a:moveTo>
                    <a:pt x="1602675" y="1554635"/>
                  </a:moveTo>
                  <a:lnTo>
                    <a:pt x="1423508" y="1849491"/>
                  </a:lnTo>
                  <a:lnTo>
                    <a:pt x="1372889" y="1729513"/>
                  </a:lnTo>
                  <a:lnTo>
                    <a:pt x="1602675" y="1554635"/>
                  </a:lnTo>
                  <a:close/>
                  <a:moveTo>
                    <a:pt x="2428230" y="1471740"/>
                  </a:moveTo>
                  <a:lnTo>
                    <a:pt x="2373606" y="1825496"/>
                  </a:lnTo>
                  <a:lnTo>
                    <a:pt x="1910392" y="1936749"/>
                  </a:lnTo>
                  <a:lnTo>
                    <a:pt x="2428230" y="1471740"/>
                  </a:lnTo>
                  <a:close/>
                  <a:moveTo>
                    <a:pt x="2366322" y="1842220"/>
                  </a:moveTo>
                  <a:lnTo>
                    <a:pt x="2190432" y="2181796"/>
                  </a:lnTo>
                  <a:lnTo>
                    <a:pt x="1900560" y="1953837"/>
                  </a:lnTo>
                  <a:lnTo>
                    <a:pt x="2366322" y="1842220"/>
                  </a:lnTo>
                  <a:close/>
                  <a:moveTo>
                    <a:pt x="2539664" y="1909844"/>
                  </a:moveTo>
                  <a:lnTo>
                    <a:pt x="2651461" y="2226152"/>
                  </a:lnTo>
                  <a:lnTo>
                    <a:pt x="2210825" y="2187250"/>
                  </a:lnTo>
                  <a:lnTo>
                    <a:pt x="2539664" y="1909844"/>
                  </a:lnTo>
                  <a:close/>
                  <a:moveTo>
                    <a:pt x="2798947" y="1962562"/>
                  </a:moveTo>
                  <a:lnTo>
                    <a:pt x="3168207" y="1665888"/>
                  </a:lnTo>
                  <a:lnTo>
                    <a:pt x="3086998" y="2007645"/>
                  </a:lnTo>
                  <a:lnTo>
                    <a:pt x="2798947" y="1962562"/>
                  </a:lnTo>
                  <a:close/>
                  <a:moveTo>
                    <a:pt x="2577536" y="1876032"/>
                  </a:moveTo>
                  <a:lnTo>
                    <a:pt x="2813513" y="1661161"/>
                  </a:lnTo>
                  <a:lnTo>
                    <a:pt x="3139802" y="1654617"/>
                  </a:lnTo>
                  <a:lnTo>
                    <a:pt x="2577536" y="1876032"/>
                  </a:lnTo>
                  <a:close/>
                  <a:moveTo>
                    <a:pt x="2816790" y="1646618"/>
                  </a:moveTo>
                  <a:lnTo>
                    <a:pt x="2772363" y="1406297"/>
                  </a:lnTo>
                  <a:lnTo>
                    <a:pt x="3155097" y="1640074"/>
                  </a:lnTo>
                  <a:lnTo>
                    <a:pt x="2816790" y="1646618"/>
                  </a:lnTo>
                  <a:close/>
                  <a:moveTo>
                    <a:pt x="2767628" y="1381938"/>
                  </a:moveTo>
                  <a:lnTo>
                    <a:pt x="2716646" y="1105986"/>
                  </a:lnTo>
                  <a:lnTo>
                    <a:pt x="3057137" y="1288500"/>
                  </a:lnTo>
                  <a:lnTo>
                    <a:pt x="2767628" y="1381938"/>
                  </a:lnTo>
                  <a:close/>
                  <a:moveTo>
                    <a:pt x="3033103" y="972555"/>
                  </a:moveTo>
                  <a:lnTo>
                    <a:pt x="3313507" y="990371"/>
                  </a:lnTo>
                  <a:lnTo>
                    <a:pt x="3083721" y="1268140"/>
                  </a:lnTo>
                  <a:lnTo>
                    <a:pt x="3033103" y="972555"/>
                  </a:lnTo>
                  <a:close/>
                  <a:moveTo>
                    <a:pt x="3036744" y="958376"/>
                  </a:moveTo>
                  <a:lnTo>
                    <a:pt x="3227201" y="634070"/>
                  </a:lnTo>
                  <a:lnTo>
                    <a:pt x="3318606" y="976555"/>
                  </a:lnTo>
                  <a:lnTo>
                    <a:pt x="3036744" y="958376"/>
                  </a:lnTo>
                  <a:close/>
                  <a:moveTo>
                    <a:pt x="3261068" y="372661"/>
                  </a:moveTo>
                  <a:lnTo>
                    <a:pt x="3427854" y="115980"/>
                  </a:lnTo>
                  <a:cubicBezTo>
                    <a:pt x="3439871" y="150882"/>
                    <a:pt x="3522172" y="403565"/>
                    <a:pt x="3570970" y="553357"/>
                  </a:cubicBezTo>
                  <a:lnTo>
                    <a:pt x="3261068" y="372661"/>
                  </a:lnTo>
                  <a:close/>
                  <a:moveTo>
                    <a:pt x="3561501" y="564628"/>
                  </a:moveTo>
                  <a:lnTo>
                    <a:pt x="3237761" y="606802"/>
                  </a:lnTo>
                  <a:lnTo>
                    <a:pt x="3256698" y="386841"/>
                  </a:lnTo>
                  <a:lnTo>
                    <a:pt x="3561501" y="564628"/>
                  </a:lnTo>
                  <a:close/>
                  <a:moveTo>
                    <a:pt x="3251236" y="360664"/>
                  </a:moveTo>
                  <a:lnTo>
                    <a:pt x="3148906" y="169788"/>
                  </a:lnTo>
                  <a:lnTo>
                    <a:pt x="3414744" y="109435"/>
                  </a:lnTo>
                  <a:lnTo>
                    <a:pt x="3251236" y="360664"/>
                  </a:lnTo>
                  <a:close/>
                  <a:moveTo>
                    <a:pt x="3238854" y="368299"/>
                  </a:moveTo>
                  <a:lnTo>
                    <a:pt x="2896906" y="390476"/>
                  </a:lnTo>
                  <a:lnTo>
                    <a:pt x="3136160" y="176332"/>
                  </a:lnTo>
                  <a:lnTo>
                    <a:pt x="3238854" y="368299"/>
                  </a:lnTo>
                  <a:close/>
                  <a:moveTo>
                    <a:pt x="3242495" y="382841"/>
                  </a:moveTo>
                  <a:lnTo>
                    <a:pt x="3223559" y="602803"/>
                  </a:lnTo>
                  <a:lnTo>
                    <a:pt x="2899455" y="405019"/>
                  </a:lnTo>
                  <a:lnTo>
                    <a:pt x="3242495" y="382841"/>
                  </a:lnTo>
                  <a:close/>
                  <a:moveTo>
                    <a:pt x="2308057" y="860212"/>
                  </a:moveTo>
                  <a:lnTo>
                    <a:pt x="1971935" y="379569"/>
                  </a:lnTo>
                  <a:lnTo>
                    <a:pt x="2324080" y="364299"/>
                  </a:lnTo>
                  <a:lnTo>
                    <a:pt x="2308057" y="860212"/>
                  </a:lnTo>
                  <a:close/>
                  <a:moveTo>
                    <a:pt x="2293854" y="865302"/>
                  </a:moveTo>
                  <a:lnTo>
                    <a:pt x="1885629" y="688606"/>
                  </a:lnTo>
                  <a:lnTo>
                    <a:pt x="1961375" y="390113"/>
                  </a:lnTo>
                  <a:lnTo>
                    <a:pt x="2293854" y="865302"/>
                  </a:lnTo>
                  <a:close/>
                  <a:moveTo>
                    <a:pt x="1962103" y="1350307"/>
                  </a:moveTo>
                  <a:lnTo>
                    <a:pt x="1842658" y="775499"/>
                  </a:lnTo>
                  <a:lnTo>
                    <a:pt x="2302230" y="886752"/>
                  </a:lnTo>
                  <a:lnTo>
                    <a:pt x="1962103" y="1350307"/>
                  </a:lnTo>
                  <a:close/>
                  <a:moveTo>
                    <a:pt x="1930057" y="1267413"/>
                  </a:moveTo>
                  <a:lnTo>
                    <a:pt x="1763271" y="802404"/>
                  </a:lnTo>
                  <a:lnTo>
                    <a:pt x="1828091" y="775863"/>
                  </a:lnTo>
                  <a:lnTo>
                    <a:pt x="1930057" y="1267413"/>
                  </a:lnTo>
                  <a:close/>
                  <a:moveTo>
                    <a:pt x="1940981" y="1341581"/>
                  </a:moveTo>
                  <a:lnTo>
                    <a:pt x="1487236" y="915111"/>
                  </a:lnTo>
                  <a:lnTo>
                    <a:pt x="1749433" y="807857"/>
                  </a:lnTo>
                  <a:lnTo>
                    <a:pt x="1940981" y="1341581"/>
                  </a:lnTo>
                  <a:close/>
                  <a:moveTo>
                    <a:pt x="1524745" y="884207"/>
                  </a:moveTo>
                  <a:lnTo>
                    <a:pt x="1729404" y="732234"/>
                  </a:lnTo>
                  <a:lnTo>
                    <a:pt x="1745427" y="794042"/>
                  </a:lnTo>
                  <a:lnTo>
                    <a:pt x="1524745" y="884207"/>
                  </a:lnTo>
                  <a:close/>
                  <a:moveTo>
                    <a:pt x="1473762" y="903840"/>
                  </a:moveTo>
                  <a:lnTo>
                    <a:pt x="1255265" y="771137"/>
                  </a:lnTo>
                  <a:lnTo>
                    <a:pt x="1708282" y="729326"/>
                  </a:lnTo>
                  <a:lnTo>
                    <a:pt x="1473762" y="903840"/>
                  </a:lnTo>
                  <a:close/>
                  <a:moveTo>
                    <a:pt x="1463930" y="918383"/>
                  </a:moveTo>
                  <a:lnTo>
                    <a:pt x="1374710" y="1150342"/>
                  </a:lnTo>
                  <a:lnTo>
                    <a:pt x="1226496" y="885298"/>
                  </a:lnTo>
                  <a:lnTo>
                    <a:pt x="1463930" y="918383"/>
                  </a:lnTo>
                  <a:close/>
                  <a:moveTo>
                    <a:pt x="1079739" y="1632803"/>
                  </a:moveTo>
                  <a:lnTo>
                    <a:pt x="967213" y="1438291"/>
                  </a:lnTo>
                  <a:lnTo>
                    <a:pt x="934439" y="1245235"/>
                  </a:lnTo>
                  <a:lnTo>
                    <a:pt x="1361236" y="1177247"/>
                  </a:lnTo>
                  <a:lnTo>
                    <a:pt x="1079739" y="1632803"/>
                  </a:lnTo>
                  <a:close/>
                  <a:moveTo>
                    <a:pt x="950826" y="1428111"/>
                  </a:moveTo>
                  <a:lnTo>
                    <a:pt x="757820" y="1338309"/>
                  </a:lnTo>
                  <a:lnTo>
                    <a:pt x="920965" y="1250325"/>
                  </a:lnTo>
                  <a:lnTo>
                    <a:pt x="950826" y="1428111"/>
                  </a:lnTo>
                  <a:close/>
                  <a:moveTo>
                    <a:pt x="951919" y="1444472"/>
                  </a:moveTo>
                  <a:lnTo>
                    <a:pt x="951190" y="1448108"/>
                  </a:lnTo>
                  <a:lnTo>
                    <a:pt x="776028" y="1572813"/>
                  </a:lnTo>
                  <a:lnTo>
                    <a:pt x="750537" y="1350670"/>
                  </a:lnTo>
                  <a:lnTo>
                    <a:pt x="951919" y="1444472"/>
                  </a:lnTo>
                  <a:close/>
                  <a:moveTo>
                    <a:pt x="769109" y="1595718"/>
                  </a:moveTo>
                  <a:lnTo>
                    <a:pt x="883456" y="1720423"/>
                  </a:lnTo>
                  <a:lnTo>
                    <a:pt x="859421" y="1759326"/>
                  </a:lnTo>
                  <a:lnTo>
                    <a:pt x="717034" y="1632803"/>
                  </a:lnTo>
                  <a:lnTo>
                    <a:pt x="769109" y="1595718"/>
                  </a:lnTo>
                  <a:close/>
                  <a:moveTo>
                    <a:pt x="896566" y="1726968"/>
                  </a:moveTo>
                  <a:lnTo>
                    <a:pt x="1046601" y="1726968"/>
                  </a:lnTo>
                  <a:lnTo>
                    <a:pt x="1036404" y="1758598"/>
                  </a:lnTo>
                  <a:cubicBezTo>
                    <a:pt x="1036404" y="1758962"/>
                    <a:pt x="1036040" y="1759689"/>
                    <a:pt x="1036040" y="1760053"/>
                  </a:cubicBezTo>
                  <a:lnTo>
                    <a:pt x="1027300" y="1869124"/>
                  </a:lnTo>
                  <a:lnTo>
                    <a:pt x="871075" y="1768051"/>
                  </a:lnTo>
                  <a:lnTo>
                    <a:pt x="896566" y="1726968"/>
                  </a:lnTo>
                  <a:close/>
                  <a:moveTo>
                    <a:pt x="1151115" y="1740056"/>
                  </a:moveTo>
                  <a:lnTo>
                    <a:pt x="1156942" y="1863671"/>
                  </a:lnTo>
                  <a:lnTo>
                    <a:pt x="1049150" y="1873487"/>
                  </a:lnTo>
                  <a:lnTo>
                    <a:pt x="1151115" y="1740056"/>
                  </a:lnTo>
                  <a:close/>
                  <a:moveTo>
                    <a:pt x="1360872" y="1738238"/>
                  </a:moveTo>
                  <a:lnTo>
                    <a:pt x="1411491" y="1858217"/>
                  </a:lnTo>
                  <a:lnTo>
                    <a:pt x="1187895" y="1862580"/>
                  </a:lnTo>
                  <a:lnTo>
                    <a:pt x="1360872" y="1738238"/>
                  </a:lnTo>
                  <a:close/>
                  <a:moveTo>
                    <a:pt x="1422415" y="1874578"/>
                  </a:moveTo>
                  <a:lnTo>
                    <a:pt x="1628167" y="2034550"/>
                  </a:lnTo>
                  <a:lnTo>
                    <a:pt x="1270196" y="1992012"/>
                  </a:lnTo>
                  <a:lnTo>
                    <a:pt x="1422415" y="1874578"/>
                  </a:lnTo>
                  <a:close/>
                  <a:moveTo>
                    <a:pt x="1885629" y="1960381"/>
                  </a:moveTo>
                  <a:lnTo>
                    <a:pt x="2167855" y="2182160"/>
                  </a:lnTo>
                  <a:lnTo>
                    <a:pt x="1752346" y="2128715"/>
                  </a:lnTo>
                  <a:lnTo>
                    <a:pt x="1885629" y="1960381"/>
                  </a:lnTo>
                  <a:close/>
                  <a:moveTo>
                    <a:pt x="2995230" y="2303593"/>
                  </a:moveTo>
                  <a:lnTo>
                    <a:pt x="2845195" y="2399940"/>
                  </a:lnTo>
                  <a:lnTo>
                    <a:pt x="2684600" y="2246149"/>
                  </a:lnTo>
                  <a:lnTo>
                    <a:pt x="2995230" y="2303593"/>
                  </a:lnTo>
                  <a:close/>
                  <a:moveTo>
                    <a:pt x="2940241" y="2750423"/>
                  </a:moveTo>
                  <a:lnTo>
                    <a:pt x="3041478" y="2726791"/>
                  </a:lnTo>
                  <a:lnTo>
                    <a:pt x="3039657" y="2839862"/>
                  </a:lnTo>
                  <a:lnTo>
                    <a:pt x="2940241" y="2750423"/>
                  </a:lnTo>
                  <a:close/>
                  <a:moveTo>
                    <a:pt x="3035287" y="2712975"/>
                  </a:moveTo>
                  <a:lnTo>
                    <a:pt x="2934051" y="2736607"/>
                  </a:lnTo>
                  <a:lnTo>
                    <a:pt x="2944247" y="2682072"/>
                  </a:lnTo>
                  <a:cubicBezTo>
                    <a:pt x="2944611" y="2679890"/>
                    <a:pt x="2943883" y="2677345"/>
                    <a:pt x="2942062" y="2675527"/>
                  </a:cubicBezTo>
                  <a:lnTo>
                    <a:pt x="2885981" y="2619537"/>
                  </a:lnTo>
                  <a:lnTo>
                    <a:pt x="2930409" y="2597360"/>
                  </a:lnTo>
                  <a:lnTo>
                    <a:pt x="3035287" y="2712975"/>
                  </a:lnTo>
                  <a:close/>
                  <a:moveTo>
                    <a:pt x="3053860" y="2571909"/>
                  </a:moveTo>
                  <a:lnTo>
                    <a:pt x="2954079" y="2488288"/>
                  </a:lnTo>
                  <a:lnTo>
                    <a:pt x="3139437" y="2502104"/>
                  </a:lnTo>
                  <a:lnTo>
                    <a:pt x="3053860" y="2571909"/>
                  </a:lnTo>
                  <a:close/>
                  <a:moveTo>
                    <a:pt x="3093918" y="2367582"/>
                  </a:moveTo>
                  <a:lnTo>
                    <a:pt x="3146721" y="2488288"/>
                  </a:lnTo>
                  <a:lnTo>
                    <a:pt x="2943155" y="2473018"/>
                  </a:lnTo>
                  <a:lnTo>
                    <a:pt x="3017808" y="2311228"/>
                  </a:lnTo>
                  <a:lnTo>
                    <a:pt x="3093918" y="2367582"/>
                  </a:lnTo>
                  <a:close/>
                  <a:moveTo>
                    <a:pt x="3026548" y="2283960"/>
                  </a:moveTo>
                  <a:lnTo>
                    <a:pt x="3096467" y="2029460"/>
                  </a:lnTo>
                  <a:lnTo>
                    <a:pt x="3233756" y="2157801"/>
                  </a:lnTo>
                  <a:lnTo>
                    <a:pt x="3026548" y="2283960"/>
                  </a:lnTo>
                  <a:close/>
                  <a:moveTo>
                    <a:pt x="3344096" y="1920388"/>
                  </a:moveTo>
                  <a:lnTo>
                    <a:pt x="3110305" y="2001828"/>
                  </a:lnTo>
                  <a:lnTo>
                    <a:pt x="3234848" y="1811316"/>
                  </a:lnTo>
                  <a:lnTo>
                    <a:pt x="3344096" y="1920388"/>
                  </a:lnTo>
                  <a:close/>
                  <a:moveTo>
                    <a:pt x="3279276" y="1676431"/>
                  </a:moveTo>
                  <a:lnTo>
                    <a:pt x="3227201" y="1796410"/>
                  </a:lnTo>
                  <a:lnTo>
                    <a:pt x="3109212" y="1977105"/>
                  </a:lnTo>
                  <a:lnTo>
                    <a:pt x="3185322" y="1655708"/>
                  </a:lnTo>
                  <a:lnTo>
                    <a:pt x="3279276" y="1676431"/>
                  </a:lnTo>
                  <a:close/>
                  <a:moveTo>
                    <a:pt x="3178767" y="1637529"/>
                  </a:moveTo>
                  <a:lnTo>
                    <a:pt x="2779282" y="1393572"/>
                  </a:lnTo>
                  <a:lnTo>
                    <a:pt x="3072068" y="1298680"/>
                  </a:lnTo>
                  <a:lnTo>
                    <a:pt x="3234120" y="1575358"/>
                  </a:lnTo>
                  <a:lnTo>
                    <a:pt x="3178767" y="1637529"/>
                  </a:lnTo>
                  <a:close/>
                  <a:moveTo>
                    <a:pt x="3456623" y="1656435"/>
                  </a:moveTo>
                  <a:lnTo>
                    <a:pt x="3432588" y="1760780"/>
                  </a:lnTo>
                  <a:lnTo>
                    <a:pt x="3364126" y="1641165"/>
                  </a:lnTo>
                  <a:cubicBezTo>
                    <a:pt x="3363397" y="1640074"/>
                    <a:pt x="3362669" y="1638983"/>
                    <a:pt x="3361576" y="1638620"/>
                  </a:cubicBezTo>
                  <a:lnTo>
                    <a:pt x="3257062" y="1576449"/>
                  </a:lnTo>
                  <a:lnTo>
                    <a:pt x="3402727" y="1473194"/>
                  </a:lnTo>
                  <a:lnTo>
                    <a:pt x="3392166" y="1583720"/>
                  </a:lnTo>
                  <a:cubicBezTo>
                    <a:pt x="3391802" y="1585902"/>
                    <a:pt x="3392530" y="1587720"/>
                    <a:pt x="3393987" y="1589537"/>
                  </a:cubicBezTo>
                  <a:lnTo>
                    <a:pt x="3456623" y="1656435"/>
                  </a:lnTo>
                  <a:close/>
                  <a:moveTo>
                    <a:pt x="3484663" y="1366668"/>
                  </a:moveTo>
                  <a:lnTo>
                    <a:pt x="3427125" y="1429202"/>
                  </a:lnTo>
                  <a:lnTo>
                    <a:pt x="3510882" y="1147070"/>
                  </a:lnTo>
                  <a:lnTo>
                    <a:pt x="3515617" y="1225965"/>
                  </a:lnTo>
                  <a:lnTo>
                    <a:pt x="3484663" y="1366668"/>
                  </a:lnTo>
                  <a:close/>
                  <a:moveTo>
                    <a:pt x="3499958" y="1104169"/>
                  </a:moveTo>
                  <a:lnTo>
                    <a:pt x="3099744" y="1271775"/>
                  </a:lnTo>
                  <a:lnTo>
                    <a:pt x="3329530" y="993643"/>
                  </a:lnTo>
                  <a:lnTo>
                    <a:pt x="3499958" y="1104169"/>
                  </a:lnTo>
                  <a:close/>
                  <a:moveTo>
                    <a:pt x="3412559" y="768955"/>
                  </a:moveTo>
                  <a:cubicBezTo>
                    <a:pt x="3411102" y="769682"/>
                    <a:pt x="3410010" y="771137"/>
                    <a:pt x="3409281" y="772591"/>
                  </a:cubicBezTo>
                  <a:lnTo>
                    <a:pt x="3329894" y="961648"/>
                  </a:lnTo>
                  <a:lnTo>
                    <a:pt x="3239946" y="623890"/>
                  </a:lnTo>
                  <a:lnTo>
                    <a:pt x="3583351" y="674790"/>
                  </a:lnTo>
                  <a:lnTo>
                    <a:pt x="3412559" y="768955"/>
                  </a:lnTo>
                  <a:close/>
                  <a:moveTo>
                    <a:pt x="3596096" y="662428"/>
                  </a:moveTo>
                  <a:lnTo>
                    <a:pt x="3282553" y="615891"/>
                  </a:lnTo>
                  <a:lnTo>
                    <a:pt x="3577888" y="577353"/>
                  </a:lnTo>
                  <a:lnTo>
                    <a:pt x="3596096" y="662428"/>
                  </a:lnTo>
                  <a:close/>
                  <a:moveTo>
                    <a:pt x="3589178" y="555538"/>
                  </a:moveTo>
                  <a:lnTo>
                    <a:pt x="3536010" y="174151"/>
                  </a:lnTo>
                  <a:lnTo>
                    <a:pt x="3760333" y="422471"/>
                  </a:lnTo>
                  <a:lnTo>
                    <a:pt x="3589178" y="555538"/>
                  </a:lnTo>
                  <a:close/>
                  <a:moveTo>
                    <a:pt x="3842998" y="581715"/>
                  </a:moveTo>
                  <a:cubicBezTo>
                    <a:pt x="3842270" y="582443"/>
                    <a:pt x="3841906" y="583170"/>
                    <a:pt x="3841906" y="584260"/>
                  </a:cubicBezTo>
                  <a:lnTo>
                    <a:pt x="3810224" y="691151"/>
                  </a:lnTo>
                  <a:cubicBezTo>
                    <a:pt x="3809495" y="692969"/>
                    <a:pt x="3809860" y="695150"/>
                    <a:pt x="3810952" y="696968"/>
                  </a:cubicBezTo>
                  <a:lnTo>
                    <a:pt x="3880143" y="811129"/>
                  </a:lnTo>
                  <a:lnTo>
                    <a:pt x="3844455" y="1023092"/>
                  </a:lnTo>
                  <a:lnTo>
                    <a:pt x="3725738" y="875845"/>
                  </a:lnTo>
                  <a:lnTo>
                    <a:pt x="3790559" y="590441"/>
                  </a:lnTo>
                  <a:cubicBezTo>
                    <a:pt x="3790559" y="589714"/>
                    <a:pt x="3790923" y="588987"/>
                    <a:pt x="3790559" y="588260"/>
                  </a:cubicBezTo>
                  <a:lnTo>
                    <a:pt x="3778906" y="431197"/>
                  </a:lnTo>
                  <a:lnTo>
                    <a:pt x="3955888" y="437741"/>
                  </a:lnTo>
                  <a:lnTo>
                    <a:pt x="3842998" y="581715"/>
                  </a:lnTo>
                  <a:close/>
                  <a:moveTo>
                    <a:pt x="4001408" y="333759"/>
                  </a:moveTo>
                  <a:lnTo>
                    <a:pt x="3965356" y="423562"/>
                  </a:lnTo>
                  <a:lnTo>
                    <a:pt x="3788738" y="417017"/>
                  </a:lnTo>
                  <a:lnTo>
                    <a:pt x="3967541" y="249410"/>
                  </a:lnTo>
                  <a:lnTo>
                    <a:pt x="4001408" y="333759"/>
                  </a:lnTo>
                  <a:close/>
                  <a:moveTo>
                    <a:pt x="4029085" y="168697"/>
                  </a:moveTo>
                  <a:cubicBezTo>
                    <a:pt x="4026900" y="168334"/>
                    <a:pt x="4024715" y="169425"/>
                    <a:pt x="4023258" y="170879"/>
                  </a:cubicBezTo>
                  <a:lnTo>
                    <a:pt x="3975553" y="220688"/>
                  </a:lnTo>
                  <a:lnTo>
                    <a:pt x="3951882" y="42538"/>
                  </a:lnTo>
                  <a:lnTo>
                    <a:pt x="4071692" y="42538"/>
                  </a:lnTo>
                  <a:lnTo>
                    <a:pt x="4108836" y="175242"/>
                  </a:lnTo>
                  <a:lnTo>
                    <a:pt x="4029085" y="168697"/>
                  </a:lnTo>
                  <a:close/>
                  <a:moveTo>
                    <a:pt x="4120853" y="163971"/>
                  </a:moveTo>
                  <a:lnTo>
                    <a:pt x="4089536" y="51627"/>
                  </a:lnTo>
                  <a:lnTo>
                    <a:pt x="4157634" y="95619"/>
                  </a:lnTo>
                  <a:lnTo>
                    <a:pt x="4120853" y="163971"/>
                  </a:lnTo>
                  <a:close/>
                  <a:moveTo>
                    <a:pt x="3112126" y="178150"/>
                  </a:moveTo>
                  <a:lnTo>
                    <a:pt x="2884524" y="382114"/>
                  </a:lnTo>
                  <a:lnTo>
                    <a:pt x="2892900" y="227960"/>
                  </a:lnTo>
                  <a:lnTo>
                    <a:pt x="3112126" y="178150"/>
                  </a:lnTo>
                  <a:close/>
                  <a:moveTo>
                    <a:pt x="2204999" y="209781"/>
                  </a:moveTo>
                  <a:lnTo>
                    <a:pt x="2416577" y="209781"/>
                  </a:lnTo>
                  <a:lnTo>
                    <a:pt x="2434785" y="253773"/>
                  </a:lnTo>
                  <a:lnTo>
                    <a:pt x="2328814" y="349393"/>
                  </a:lnTo>
                  <a:lnTo>
                    <a:pt x="1983225" y="364299"/>
                  </a:lnTo>
                  <a:lnTo>
                    <a:pt x="2204999" y="209781"/>
                  </a:lnTo>
                  <a:close/>
                  <a:moveTo>
                    <a:pt x="1793496" y="530452"/>
                  </a:moveTo>
                  <a:lnTo>
                    <a:pt x="1854311" y="518090"/>
                  </a:lnTo>
                  <a:cubicBezTo>
                    <a:pt x="1856132" y="517727"/>
                    <a:pt x="1857953" y="516636"/>
                    <a:pt x="1859045" y="514818"/>
                  </a:cubicBezTo>
                  <a:cubicBezTo>
                    <a:pt x="1860138" y="513364"/>
                    <a:pt x="1860502" y="511182"/>
                    <a:pt x="1860138" y="509365"/>
                  </a:cubicBezTo>
                  <a:lnTo>
                    <a:pt x="1848849" y="458101"/>
                  </a:lnTo>
                  <a:lnTo>
                    <a:pt x="1946444" y="390113"/>
                  </a:lnTo>
                  <a:lnTo>
                    <a:pt x="1874340" y="673336"/>
                  </a:lnTo>
                  <a:lnTo>
                    <a:pt x="1793496" y="530452"/>
                  </a:lnTo>
                  <a:close/>
                  <a:moveTo>
                    <a:pt x="1879802" y="702058"/>
                  </a:moveTo>
                  <a:lnTo>
                    <a:pt x="2233404" y="855122"/>
                  </a:lnTo>
                  <a:lnTo>
                    <a:pt x="1844479" y="760957"/>
                  </a:lnTo>
                  <a:lnTo>
                    <a:pt x="1879802" y="702058"/>
                  </a:lnTo>
                  <a:close/>
                  <a:moveTo>
                    <a:pt x="1656571" y="596985"/>
                  </a:moveTo>
                  <a:lnTo>
                    <a:pt x="1677329" y="532633"/>
                  </a:lnTo>
                  <a:lnTo>
                    <a:pt x="1822265" y="762047"/>
                  </a:lnTo>
                  <a:lnTo>
                    <a:pt x="1758537" y="788224"/>
                  </a:lnTo>
                  <a:lnTo>
                    <a:pt x="1740329" y="717691"/>
                  </a:lnTo>
                  <a:cubicBezTo>
                    <a:pt x="1740329" y="717691"/>
                    <a:pt x="1740329" y="717328"/>
                    <a:pt x="1740329" y="717328"/>
                  </a:cubicBezTo>
                  <a:cubicBezTo>
                    <a:pt x="1740329" y="716964"/>
                    <a:pt x="1739965" y="716964"/>
                    <a:pt x="1739965" y="716601"/>
                  </a:cubicBezTo>
                  <a:cubicBezTo>
                    <a:pt x="1739965" y="716237"/>
                    <a:pt x="1739600" y="715874"/>
                    <a:pt x="1739600" y="715510"/>
                  </a:cubicBezTo>
                  <a:cubicBezTo>
                    <a:pt x="1739600" y="715510"/>
                    <a:pt x="1739600" y="715146"/>
                    <a:pt x="1739600" y="715146"/>
                  </a:cubicBezTo>
                  <a:lnTo>
                    <a:pt x="1656571" y="596985"/>
                  </a:lnTo>
                  <a:close/>
                  <a:moveTo>
                    <a:pt x="1207196" y="880208"/>
                  </a:moveTo>
                  <a:lnTo>
                    <a:pt x="1361236" y="1155432"/>
                  </a:lnTo>
                  <a:lnTo>
                    <a:pt x="1040046" y="1060904"/>
                  </a:lnTo>
                  <a:lnTo>
                    <a:pt x="988699" y="742414"/>
                  </a:lnTo>
                  <a:lnTo>
                    <a:pt x="1121618" y="757321"/>
                  </a:lnTo>
                  <a:lnTo>
                    <a:pt x="1207196" y="880208"/>
                  </a:lnTo>
                  <a:close/>
                  <a:moveTo>
                    <a:pt x="1022202" y="1043816"/>
                  </a:moveTo>
                  <a:lnTo>
                    <a:pt x="900936" y="911475"/>
                  </a:lnTo>
                  <a:lnTo>
                    <a:pt x="976317" y="758048"/>
                  </a:lnTo>
                  <a:lnTo>
                    <a:pt x="1022202" y="1043816"/>
                  </a:lnTo>
                  <a:close/>
                  <a:moveTo>
                    <a:pt x="890011" y="900568"/>
                  </a:moveTo>
                  <a:lnTo>
                    <a:pt x="779306" y="798404"/>
                  </a:lnTo>
                  <a:lnTo>
                    <a:pt x="966121" y="745686"/>
                  </a:lnTo>
                  <a:lnTo>
                    <a:pt x="890011" y="900568"/>
                  </a:lnTo>
                  <a:close/>
                  <a:moveTo>
                    <a:pt x="908947" y="991825"/>
                  </a:moveTo>
                  <a:lnTo>
                    <a:pt x="902393" y="934380"/>
                  </a:lnTo>
                  <a:lnTo>
                    <a:pt x="999259" y="1040180"/>
                  </a:lnTo>
                  <a:lnTo>
                    <a:pt x="908947" y="991825"/>
                  </a:lnTo>
                  <a:close/>
                  <a:moveTo>
                    <a:pt x="650029" y="888570"/>
                  </a:moveTo>
                  <a:lnTo>
                    <a:pt x="759641" y="807857"/>
                  </a:lnTo>
                  <a:lnTo>
                    <a:pt x="792416" y="1018729"/>
                  </a:lnTo>
                  <a:lnTo>
                    <a:pt x="702832" y="952195"/>
                  </a:lnTo>
                  <a:lnTo>
                    <a:pt x="650029" y="888570"/>
                  </a:lnTo>
                  <a:close/>
                  <a:moveTo>
                    <a:pt x="541873" y="1056541"/>
                  </a:moveTo>
                  <a:lnTo>
                    <a:pt x="681346" y="975464"/>
                  </a:lnTo>
                  <a:lnTo>
                    <a:pt x="584115" y="1180519"/>
                  </a:lnTo>
                  <a:lnTo>
                    <a:pt x="528763" y="1180519"/>
                  </a:lnTo>
                  <a:lnTo>
                    <a:pt x="541873" y="1056541"/>
                  </a:lnTo>
                  <a:close/>
                  <a:moveTo>
                    <a:pt x="833202" y="1133618"/>
                  </a:moveTo>
                  <a:lnTo>
                    <a:pt x="742161" y="1261959"/>
                  </a:lnTo>
                  <a:lnTo>
                    <a:pt x="696641" y="1184518"/>
                  </a:lnTo>
                  <a:cubicBezTo>
                    <a:pt x="695184" y="1182337"/>
                    <a:pt x="693000" y="1180882"/>
                    <a:pt x="690450" y="1180882"/>
                  </a:cubicBezTo>
                  <a:lnTo>
                    <a:pt x="600138" y="1180882"/>
                  </a:lnTo>
                  <a:lnTo>
                    <a:pt x="700647" y="968556"/>
                  </a:lnTo>
                  <a:lnTo>
                    <a:pt x="796421" y="1039816"/>
                  </a:lnTo>
                  <a:lnTo>
                    <a:pt x="833202" y="1133618"/>
                  </a:lnTo>
                  <a:close/>
                  <a:moveTo>
                    <a:pt x="806982" y="1016548"/>
                  </a:moveTo>
                  <a:lnTo>
                    <a:pt x="775664" y="814402"/>
                  </a:lnTo>
                  <a:lnTo>
                    <a:pt x="882728" y="913657"/>
                  </a:lnTo>
                  <a:lnTo>
                    <a:pt x="806982" y="1016548"/>
                  </a:lnTo>
                  <a:close/>
                  <a:moveTo>
                    <a:pt x="904942" y="1006004"/>
                  </a:moveTo>
                  <a:lnTo>
                    <a:pt x="1016011" y="1065630"/>
                  </a:lnTo>
                  <a:lnTo>
                    <a:pt x="921329" y="1101987"/>
                  </a:lnTo>
                  <a:lnTo>
                    <a:pt x="877265" y="1055814"/>
                  </a:lnTo>
                  <a:lnTo>
                    <a:pt x="904942" y="1006004"/>
                  </a:lnTo>
                  <a:close/>
                  <a:moveTo>
                    <a:pt x="929341" y="1114349"/>
                  </a:moveTo>
                  <a:lnTo>
                    <a:pt x="1014554" y="1081627"/>
                  </a:lnTo>
                  <a:lnTo>
                    <a:pt x="958473" y="1166703"/>
                  </a:lnTo>
                  <a:lnTo>
                    <a:pt x="929341" y="1114349"/>
                  </a:lnTo>
                  <a:close/>
                  <a:moveTo>
                    <a:pt x="964300" y="1184518"/>
                  </a:moveTo>
                  <a:lnTo>
                    <a:pt x="1036404" y="1075083"/>
                  </a:lnTo>
                  <a:lnTo>
                    <a:pt x="1343028" y="1165249"/>
                  </a:lnTo>
                  <a:lnTo>
                    <a:pt x="939901" y="1229601"/>
                  </a:lnTo>
                  <a:lnTo>
                    <a:pt x="964300" y="1184518"/>
                  </a:lnTo>
                  <a:close/>
                  <a:moveTo>
                    <a:pt x="636554" y="1317585"/>
                  </a:moveTo>
                  <a:lnTo>
                    <a:pt x="734878" y="1344490"/>
                  </a:lnTo>
                  <a:lnTo>
                    <a:pt x="760734" y="1568450"/>
                  </a:lnTo>
                  <a:lnTo>
                    <a:pt x="560445" y="1392118"/>
                  </a:lnTo>
                  <a:lnTo>
                    <a:pt x="636554" y="1317585"/>
                  </a:lnTo>
                  <a:close/>
                  <a:moveTo>
                    <a:pt x="431167" y="1433929"/>
                  </a:moveTo>
                  <a:lnTo>
                    <a:pt x="383826" y="1368849"/>
                  </a:lnTo>
                  <a:lnTo>
                    <a:pt x="429711" y="1303406"/>
                  </a:lnTo>
                  <a:lnTo>
                    <a:pt x="477052" y="1385937"/>
                  </a:lnTo>
                  <a:lnTo>
                    <a:pt x="431167" y="1433929"/>
                  </a:lnTo>
                  <a:close/>
                  <a:moveTo>
                    <a:pt x="293514" y="1443018"/>
                  </a:moveTo>
                  <a:lnTo>
                    <a:pt x="239254" y="1436474"/>
                  </a:lnTo>
                  <a:lnTo>
                    <a:pt x="372901" y="1377938"/>
                  </a:lnTo>
                  <a:lnTo>
                    <a:pt x="416965" y="1438655"/>
                  </a:lnTo>
                  <a:lnTo>
                    <a:pt x="293514" y="1443018"/>
                  </a:lnTo>
                  <a:close/>
                  <a:moveTo>
                    <a:pt x="350687" y="1188154"/>
                  </a:moveTo>
                  <a:lnTo>
                    <a:pt x="421699" y="1289954"/>
                  </a:lnTo>
                  <a:lnTo>
                    <a:pt x="375086" y="1356488"/>
                  </a:lnTo>
                  <a:lnTo>
                    <a:pt x="324104" y="1286318"/>
                  </a:lnTo>
                  <a:lnTo>
                    <a:pt x="350687" y="1188154"/>
                  </a:lnTo>
                  <a:close/>
                  <a:moveTo>
                    <a:pt x="257098" y="1325220"/>
                  </a:moveTo>
                  <a:lnTo>
                    <a:pt x="313907" y="1296862"/>
                  </a:lnTo>
                  <a:lnTo>
                    <a:pt x="363797" y="1365940"/>
                  </a:lnTo>
                  <a:lnTo>
                    <a:pt x="214491" y="1431384"/>
                  </a:lnTo>
                  <a:lnTo>
                    <a:pt x="187179" y="1388482"/>
                  </a:lnTo>
                  <a:lnTo>
                    <a:pt x="257098" y="1325220"/>
                  </a:lnTo>
                  <a:close/>
                  <a:moveTo>
                    <a:pt x="352873" y="1498281"/>
                  </a:moveTo>
                  <a:lnTo>
                    <a:pt x="310266" y="1456834"/>
                  </a:lnTo>
                  <a:lnTo>
                    <a:pt x="428982" y="1452471"/>
                  </a:lnTo>
                  <a:lnTo>
                    <a:pt x="466491" y="1468831"/>
                  </a:lnTo>
                  <a:cubicBezTo>
                    <a:pt x="469040" y="1469922"/>
                    <a:pt x="471953" y="1469559"/>
                    <a:pt x="474138" y="1467741"/>
                  </a:cubicBezTo>
                  <a:lnTo>
                    <a:pt x="542237" y="1408115"/>
                  </a:lnTo>
                  <a:lnTo>
                    <a:pt x="542237" y="1610625"/>
                  </a:lnTo>
                  <a:lnTo>
                    <a:pt x="437722" y="1655344"/>
                  </a:lnTo>
                  <a:lnTo>
                    <a:pt x="437722" y="1576449"/>
                  </a:lnTo>
                  <a:cubicBezTo>
                    <a:pt x="437722" y="1574267"/>
                    <a:pt x="436994" y="1572450"/>
                    <a:pt x="435173" y="1570995"/>
                  </a:cubicBezTo>
                  <a:lnTo>
                    <a:pt x="352873" y="1498281"/>
                  </a:lnTo>
                  <a:close/>
                  <a:moveTo>
                    <a:pt x="386375" y="1858581"/>
                  </a:moveTo>
                  <a:lnTo>
                    <a:pt x="245809" y="1691701"/>
                  </a:lnTo>
                  <a:lnTo>
                    <a:pt x="431532" y="1673523"/>
                  </a:lnTo>
                  <a:cubicBezTo>
                    <a:pt x="431896" y="1673523"/>
                    <a:pt x="432260" y="1673159"/>
                    <a:pt x="432624" y="1673159"/>
                  </a:cubicBezTo>
                  <a:cubicBezTo>
                    <a:pt x="432988" y="1673159"/>
                    <a:pt x="433352" y="1673159"/>
                    <a:pt x="433716" y="1672795"/>
                  </a:cubicBezTo>
                  <a:lnTo>
                    <a:pt x="533133" y="1630258"/>
                  </a:lnTo>
                  <a:lnTo>
                    <a:pt x="458844" y="1761507"/>
                  </a:lnTo>
                  <a:lnTo>
                    <a:pt x="386375" y="1858581"/>
                  </a:lnTo>
                  <a:close/>
                  <a:moveTo>
                    <a:pt x="768017" y="1816770"/>
                  </a:moveTo>
                  <a:lnTo>
                    <a:pt x="679890" y="1688065"/>
                  </a:lnTo>
                  <a:lnTo>
                    <a:pt x="706838" y="1643710"/>
                  </a:lnTo>
                  <a:lnTo>
                    <a:pt x="848496" y="1769506"/>
                  </a:lnTo>
                  <a:lnTo>
                    <a:pt x="768017" y="1816770"/>
                  </a:lnTo>
                  <a:close/>
                  <a:moveTo>
                    <a:pt x="1186439" y="1877123"/>
                  </a:moveTo>
                  <a:lnTo>
                    <a:pt x="1400566" y="1873124"/>
                  </a:lnTo>
                  <a:lnTo>
                    <a:pt x="1251624" y="1988376"/>
                  </a:lnTo>
                  <a:lnTo>
                    <a:pt x="1245069" y="1922933"/>
                  </a:lnTo>
                  <a:cubicBezTo>
                    <a:pt x="1244704" y="1920752"/>
                    <a:pt x="1243612" y="1918934"/>
                    <a:pt x="1242156" y="1917843"/>
                  </a:cubicBezTo>
                  <a:lnTo>
                    <a:pt x="1186439" y="1877123"/>
                  </a:lnTo>
                  <a:close/>
                  <a:moveTo>
                    <a:pt x="957745" y="1958927"/>
                  </a:moveTo>
                  <a:lnTo>
                    <a:pt x="1002537" y="2012008"/>
                  </a:lnTo>
                  <a:lnTo>
                    <a:pt x="1045144" y="2128351"/>
                  </a:lnTo>
                  <a:lnTo>
                    <a:pt x="888919" y="2037822"/>
                  </a:lnTo>
                  <a:lnTo>
                    <a:pt x="957745" y="1958927"/>
                  </a:lnTo>
                  <a:close/>
                  <a:moveTo>
                    <a:pt x="677705" y="1950201"/>
                  </a:moveTo>
                  <a:lnTo>
                    <a:pt x="556439" y="1877487"/>
                  </a:lnTo>
                  <a:lnTo>
                    <a:pt x="662774" y="1877487"/>
                  </a:lnTo>
                  <a:lnTo>
                    <a:pt x="677705" y="1950201"/>
                  </a:lnTo>
                  <a:close/>
                  <a:moveTo>
                    <a:pt x="105971" y="2116717"/>
                  </a:moveTo>
                  <a:lnTo>
                    <a:pt x="251271" y="2161800"/>
                  </a:lnTo>
                  <a:lnTo>
                    <a:pt x="21121" y="2447568"/>
                  </a:lnTo>
                  <a:lnTo>
                    <a:pt x="14566" y="2294140"/>
                  </a:lnTo>
                  <a:lnTo>
                    <a:pt x="105971" y="2116717"/>
                  </a:lnTo>
                  <a:close/>
                  <a:moveTo>
                    <a:pt x="31318" y="2479198"/>
                  </a:moveTo>
                  <a:lnTo>
                    <a:pt x="273485" y="2545005"/>
                  </a:lnTo>
                  <a:lnTo>
                    <a:pt x="236341" y="2712248"/>
                  </a:lnTo>
                  <a:lnTo>
                    <a:pt x="127457" y="2627172"/>
                  </a:lnTo>
                  <a:lnTo>
                    <a:pt x="31318" y="2479198"/>
                  </a:lnTo>
                  <a:close/>
                  <a:moveTo>
                    <a:pt x="474867" y="2734426"/>
                  </a:moveTo>
                  <a:lnTo>
                    <a:pt x="264381" y="2719520"/>
                  </a:lnTo>
                  <a:lnTo>
                    <a:pt x="624901" y="2499195"/>
                  </a:lnTo>
                  <a:lnTo>
                    <a:pt x="658040" y="2734063"/>
                  </a:lnTo>
                  <a:lnTo>
                    <a:pt x="474867" y="2734426"/>
                  </a:lnTo>
                  <a:close/>
                  <a:moveTo>
                    <a:pt x="668965" y="2753695"/>
                  </a:moveTo>
                  <a:lnTo>
                    <a:pt x="766560" y="2842044"/>
                  </a:lnTo>
                  <a:lnTo>
                    <a:pt x="624537" y="2856586"/>
                  </a:lnTo>
                  <a:lnTo>
                    <a:pt x="668965" y="2753695"/>
                  </a:lnTo>
                  <a:close/>
                  <a:moveTo>
                    <a:pt x="765468" y="3178348"/>
                  </a:moveTo>
                  <a:lnTo>
                    <a:pt x="814994" y="3077638"/>
                  </a:lnTo>
                  <a:lnTo>
                    <a:pt x="945364" y="3310688"/>
                  </a:lnTo>
                  <a:lnTo>
                    <a:pt x="745075" y="3291418"/>
                  </a:lnTo>
                  <a:lnTo>
                    <a:pt x="765468" y="3178348"/>
                  </a:lnTo>
                  <a:close/>
                  <a:moveTo>
                    <a:pt x="786953" y="3527377"/>
                  </a:moveTo>
                  <a:lnTo>
                    <a:pt x="1001809" y="3477204"/>
                  </a:lnTo>
                  <a:lnTo>
                    <a:pt x="870346" y="3618997"/>
                  </a:lnTo>
                  <a:lnTo>
                    <a:pt x="786953" y="3527377"/>
                  </a:lnTo>
                  <a:close/>
                  <a:moveTo>
                    <a:pt x="877994" y="3641902"/>
                  </a:moveTo>
                  <a:lnTo>
                    <a:pt x="1083381" y="3743339"/>
                  </a:lnTo>
                  <a:lnTo>
                    <a:pt x="880179" y="3780423"/>
                  </a:lnTo>
                  <a:lnTo>
                    <a:pt x="877994" y="3641902"/>
                  </a:lnTo>
                  <a:close/>
                  <a:moveTo>
                    <a:pt x="1668589" y="2534098"/>
                  </a:moveTo>
                  <a:cubicBezTo>
                    <a:pt x="1667496" y="2534825"/>
                    <a:pt x="1666404" y="2535916"/>
                    <a:pt x="1666040" y="2537370"/>
                  </a:cubicBezTo>
                  <a:lnTo>
                    <a:pt x="1651109" y="2571182"/>
                  </a:lnTo>
                  <a:lnTo>
                    <a:pt x="1536034" y="2571182"/>
                  </a:lnTo>
                  <a:lnTo>
                    <a:pt x="1410398" y="2430116"/>
                  </a:lnTo>
                  <a:lnTo>
                    <a:pt x="1408577" y="2336315"/>
                  </a:lnTo>
                  <a:cubicBezTo>
                    <a:pt x="1408577" y="2335951"/>
                    <a:pt x="1408577" y="2335587"/>
                    <a:pt x="1408213" y="2334860"/>
                  </a:cubicBezTo>
                  <a:cubicBezTo>
                    <a:pt x="1408213" y="2334497"/>
                    <a:pt x="1408213" y="2334497"/>
                    <a:pt x="1408213" y="2334133"/>
                  </a:cubicBezTo>
                  <a:cubicBezTo>
                    <a:pt x="1407849" y="2333042"/>
                    <a:pt x="1407485" y="2332315"/>
                    <a:pt x="1406756" y="2331588"/>
                  </a:cubicBezTo>
                  <a:cubicBezTo>
                    <a:pt x="1406756" y="2331588"/>
                    <a:pt x="1406756" y="2331588"/>
                    <a:pt x="1406756" y="2331588"/>
                  </a:cubicBezTo>
                  <a:lnTo>
                    <a:pt x="1251260" y="2154892"/>
                  </a:lnTo>
                  <a:lnTo>
                    <a:pt x="1370340" y="2239604"/>
                  </a:lnTo>
                  <a:lnTo>
                    <a:pt x="1479225" y="2387942"/>
                  </a:lnTo>
                  <a:cubicBezTo>
                    <a:pt x="1481410" y="2391214"/>
                    <a:pt x="1486144" y="2391941"/>
                    <a:pt x="1489421" y="2389760"/>
                  </a:cubicBezTo>
                  <a:lnTo>
                    <a:pt x="1693716" y="2247603"/>
                  </a:lnTo>
                  <a:lnTo>
                    <a:pt x="1495976" y="2494832"/>
                  </a:lnTo>
                  <a:cubicBezTo>
                    <a:pt x="1493791" y="2497377"/>
                    <a:pt x="1493791" y="2501013"/>
                    <a:pt x="1495976" y="2503921"/>
                  </a:cubicBezTo>
                  <a:cubicBezTo>
                    <a:pt x="1497433" y="2505739"/>
                    <a:pt x="1499618" y="2506830"/>
                    <a:pt x="1501803" y="2506830"/>
                  </a:cubicBezTo>
                  <a:cubicBezTo>
                    <a:pt x="1502895" y="2506830"/>
                    <a:pt x="1503624" y="2506466"/>
                    <a:pt x="1504716" y="2506103"/>
                  </a:cubicBezTo>
                  <a:lnTo>
                    <a:pt x="1754895" y="2398849"/>
                  </a:lnTo>
                  <a:lnTo>
                    <a:pt x="1752710" y="2478471"/>
                  </a:lnTo>
                  <a:lnTo>
                    <a:pt x="1668589" y="2534098"/>
                  </a:lnTo>
                  <a:close/>
                  <a:moveTo>
                    <a:pt x="1390005" y="2240695"/>
                  </a:moveTo>
                  <a:lnTo>
                    <a:pt x="1705733" y="2221426"/>
                  </a:lnTo>
                  <a:lnTo>
                    <a:pt x="1487236" y="2373763"/>
                  </a:lnTo>
                  <a:lnTo>
                    <a:pt x="1390005" y="2240695"/>
                  </a:lnTo>
                  <a:close/>
                  <a:moveTo>
                    <a:pt x="1713745" y="2206156"/>
                  </a:moveTo>
                  <a:lnTo>
                    <a:pt x="1400566" y="2225425"/>
                  </a:lnTo>
                  <a:lnTo>
                    <a:pt x="1586288" y="2088358"/>
                  </a:lnTo>
                  <a:lnTo>
                    <a:pt x="1713745" y="2206156"/>
                  </a:lnTo>
                  <a:close/>
                  <a:moveTo>
                    <a:pt x="1585560" y="2071271"/>
                  </a:moveTo>
                  <a:lnTo>
                    <a:pt x="1306976" y="2011281"/>
                  </a:lnTo>
                  <a:lnTo>
                    <a:pt x="1628531" y="2049456"/>
                  </a:lnTo>
                  <a:lnTo>
                    <a:pt x="1585560" y="2071271"/>
                  </a:lnTo>
                  <a:close/>
                  <a:moveTo>
                    <a:pt x="2372514" y="2616629"/>
                  </a:moveTo>
                  <a:lnTo>
                    <a:pt x="2219930" y="2459929"/>
                  </a:lnTo>
                  <a:lnTo>
                    <a:pt x="2432964" y="2424663"/>
                  </a:lnTo>
                  <a:lnTo>
                    <a:pt x="2426409" y="2554094"/>
                  </a:lnTo>
                  <a:lnTo>
                    <a:pt x="2372514" y="2616629"/>
                  </a:lnTo>
                  <a:close/>
                </a:path>
              </a:pathLst>
            </a:custGeom>
            <a:grpFill/>
            <a:ln w="95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/>
            </a:p>
          </p:txBody>
        </p:sp>
        <p:sp>
          <p:nvSpPr>
            <p:cNvPr id="50" name="Freeform 33">
              <a:extLst>
                <a:ext uri="{FF2B5EF4-FFF2-40B4-BE49-F238E27FC236}">
                  <a16:creationId xmlns:a16="http://schemas.microsoft.com/office/drawing/2014/main" id="{421921D6-CBC3-97CC-519E-22383BEBDE25}"/>
                </a:ext>
              </a:extLst>
            </p:cNvPr>
            <p:cNvSpPr/>
            <p:nvPr/>
          </p:nvSpPr>
          <p:spPr>
            <a:xfrm>
              <a:off x="22754588" y="9089573"/>
              <a:ext cx="2766804" cy="2658194"/>
            </a:xfrm>
            <a:custGeom>
              <a:avLst/>
              <a:gdLst>
                <a:gd name="connsiteX0" fmla="*/ 997074 w 989357"/>
                <a:gd name="connsiteY0" fmla="*/ 430237 h 950519"/>
                <a:gd name="connsiteX1" fmla="*/ 997074 w 989357"/>
                <a:gd name="connsiteY1" fmla="*/ 428419 h 950519"/>
                <a:gd name="connsiteX2" fmla="*/ 996710 w 989357"/>
                <a:gd name="connsiteY2" fmla="*/ 427328 h 950519"/>
                <a:gd name="connsiteX3" fmla="*/ 996346 w 989357"/>
                <a:gd name="connsiteY3" fmla="*/ 426601 h 950519"/>
                <a:gd name="connsiteX4" fmla="*/ 995618 w 989357"/>
                <a:gd name="connsiteY4" fmla="*/ 425874 h 950519"/>
                <a:gd name="connsiteX5" fmla="*/ 995253 w 989357"/>
                <a:gd name="connsiteY5" fmla="*/ 425147 h 950519"/>
                <a:gd name="connsiteX6" fmla="*/ 901300 w 989357"/>
                <a:gd name="connsiteY6" fmla="*/ 315348 h 950519"/>
                <a:gd name="connsiteX7" fmla="*/ 890011 w 989357"/>
                <a:gd name="connsiteY7" fmla="*/ 96841 h 950519"/>
                <a:gd name="connsiteX8" fmla="*/ 885277 w 989357"/>
                <a:gd name="connsiteY8" fmla="*/ 90297 h 950519"/>
                <a:gd name="connsiteX9" fmla="*/ 877629 w 989357"/>
                <a:gd name="connsiteY9" fmla="*/ 92115 h 950519"/>
                <a:gd name="connsiteX10" fmla="*/ 764375 w 989357"/>
                <a:gd name="connsiteY10" fmla="*/ 206640 h 950519"/>
                <a:gd name="connsiteX11" fmla="*/ 691178 w 989357"/>
                <a:gd name="connsiteY11" fmla="*/ 215002 h 950519"/>
                <a:gd name="connsiteX12" fmla="*/ 698098 w 989357"/>
                <a:gd name="connsiteY12" fmla="*/ 7402 h 950519"/>
                <a:gd name="connsiteX13" fmla="*/ 695549 w 989357"/>
                <a:gd name="connsiteY13" fmla="*/ 1586 h 950519"/>
                <a:gd name="connsiteX14" fmla="*/ 689358 w 989357"/>
                <a:gd name="connsiteY14" fmla="*/ 131 h 950519"/>
                <a:gd name="connsiteX15" fmla="*/ 538595 w 989357"/>
                <a:gd name="connsiteY15" fmla="*/ 36488 h 950519"/>
                <a:gd name="connsiteX16" fmla="*/ 535682 w 989357"/>
                <a:gd name="connsiteY16" fmla="*/ 37943 h 950519"/>
                <a:gd name="connsiteX17" fmla="*/ 433716 w 989357"/>
                <a:gd name="connsiteY17" fmla="*/ 126290 h 950519"/>
                <a:gd name="connsiteX18" fmla="*/ 394023 w 989357"/>
                <a:gd name="connsiteY18" fmla="*/ 40488 h 950519"/>
                <a:gd name="connsiteX19" fmla="*/ 388560 w 989357"/>
                <a:gd name="connsiteY19" fmla="*/ 36488 h 950519"/>
                <a:gd name="connsiteX20" fmla="*/ 382005 w 989357"/>
                <a:gd name="connsiteY20" fmla="*/ 38670 h 950519"/>
                <a:gd name="connsiteX21" fmla="*/ 262925 w 989357"/>
                <a:gd name="connsiteY21" fmla="*/ 157558 h 950519"/>
                <a:gd name="connsiteX22" fmla="*/ 262561 w 989357"/>
                <a:gd name="connsiteY22" fmla="*/ 157921 h 950519"/>
                <a:gd name="connsiteX23" fmla="*/ 261468 w 989357"/>
                <a:gd name="connsiteY23" fmla="*/ 159739 h 950519"/>
                <a:gd name="connsiteX24" fmla="*/ 261104 w 989357"/>
                <a:gd name="connsiteY24" fmla="*/ 160103 h 950519"/>
                <a:gd name="connsiteX25" fmla="*/ 261104 w 989357"/>
                <a:gd name="connsiteY25" fmla="*/ 160466 h 950519"/>
                <a:gd name="connsiteX26" fmla="*/ 260740 w 989357"/>
                <a:gd name="connsiteY26" fmla="*/ 162648 h 950519"/>
                <a:gd name="connsiteX27" fmla="*/ 260740 w 989357"/>
                <a:gd name="connsiteY27" fmla="*/ 162648 h 950519"/>
                <a:gd name="connsiteX28" fmla="*/ 260740 w 989357"/>
                <a:gd name="connsiteY28" fmla="*/ 214275 h 950519"/>
                <a:gd name="connsiteX29" fmla="*/ 150398 w 989357"/>
                <a:gd name="connsiteY29" fmla="*/ 272810 h 950519"/>
                <a:gd name="connsiteX30" fmla="*/ 148942 w 989357"/>
                <a:gd name="connsiteY30" fmla="*/ 273537 h 950519"/>
                <a:gd name="connsiteX31" fmla="*/ 63728 w 989357"/>
                <a:gd name="connsiteY31" fmla="*/ 346252 h 950519"/>
                <a:gd name="connsiteX32" fmla="*/ 63000 w 989357"/>
                <a:gd name="connsiteY32" fmla="*/ 346979 h 950519"/>
                <a:gd name="connsiteX33" fmla="*/ 61907 w 989357"/>
                <a:gd name="connsiteY33" fmla="*/ 348433 h 950519"/>
                <a:gd name="connsiteX34" fmla="*/ 61543 w 989357"/>
                <a:gd name="connsiteY34" fmla="*/ 348797 h 950519"/>
                <a:gd name="connsiteX35" fmla="*/ 728 w 989357"/>
                <a:gd name="connsiteY35" fmla="*/ 477501 h 950519"/>
                <a:gd name="connsiteX36" fmla="*/ 0 w 989357"/>
                <a:gd name="connsiteY36" fmla="*/ 480773 h 950519"/>
                <a:gd name="connsiteX37" fmla="*/ 4734 w 989357"/>
                <a:gd name="connsiteY37" fmla="*/ 701825 h 950519"/>
                <a:gd name="connsiteX38" fmla="*/ 12017 w 989357"/>
                <a:gd name="connsiteY38" fmla="*/ 709097 h 950519"/>
                <a:gd name="connsiteX39" fmla="*/ 135832 w 989357"/>
                <a:gd name="connsiteY39" fmla="*/ 709097 h 950519"/>
                <a:gd name="connsiteX40" fmla="*/ 140566 w 989357"/>
                <a:gd name="connsiteY40" fmla="*/ 707279 h 950519"/>
                <a:gd name="connsiteX41" fmla="*/ 244353 w 989357"/>
                <a:gd name="connsiteY41" fmla="*/ 615295 h 950519"/>
                <a:gd name="connsiteX42" fmla="*/ 377636 w 989357"/>
                <a:gd name="connsiteY42" fmla="*/ 657469 h 950519"/>
                <a:gd name="connsiteX43" fmla="*/ 507277 w 989357"/>
                <a:gd name="connsiteY43" fmla="*/ 761088 h 950519"/>
                <a:gd name="connsiteX44" fmla="*/ 497809 w 989357"/>
                <a:gd name="connsiteY44" fmla="*/ 951599 h 950519"/>
                <a:gd name="connsiteX45" fmla="*/ 499630 w 989357"/>
                <a:gd name="connsiteY45" fmla="*/ 957053 h 950519"/>
                <a:gd name="connsiteX46" fmla="*/ 505092 w 989357"/>
                <a:gd name="connsiteY46" fmla="*/ 959234 h 950519"/>
                <a:gd name="connsiteX47" fmla="*/ 663138 w 989357"/>
                <a:gd name="connsiteY47" fmla="*/ 959234 h 950519"/>
                <a:gd name="connsiteX48" fmla="*/ 663138 w 989357"/>
                <a:gd name="connsiteY48" fmla="*/ 959234 h 950519"/>
                <a:gd name="connsiteX49" fmla="*/ 663138 w 989357"/>
                <a:gd name="connsiteY49" fmla="*/ 959234 h 950519"/>
                <a:gd name="connsiteX50" fmla="*/ 665688 w 989357"/>
                <a:gd name="connsiteY50" fmla="*/ 958507 h 950519"/>
                <a:gd name="connsiteX51" fmla="*/ 666416 w 989357"/>
                <a:gd name="connsiteY51" fmla="*/ 958144 h 950519"/>
                <a:gd name="connsiteX52" fmla="*/ 667508 w 989357"/>
                <a:gd name="connsiteY52" fmla="*/ 957780 h 950519"/>
                <a:gd name="connsiteX53" fmla="*/ 667873 w 989357"/>
                <a:gd name="connsiteY53" fmla="*/ 957053 h 950519"/>
                <a:gd name="connsiteX54" fmla="*/ 668237 w 989357"/>
                <a:gd name="connsiteY54" fmla="*/ 956689 h 950519"/>
                <a:gd name="connsiteX55" fmla="*/ 834294 w 989357"/>
                <a:gd name="connsiteY55" fmla="*/ 770904 h 950519"/>
                <a:gd name="connsiteX56" fmla="*/ 835023 w 989357"/>
                <a:gd name="connsiteY56" fmla="*/ 770904 h 950519"/>
                <a:gd name="connsiteX57" fmla="*/ 837208 w 989357"/>
                <a:gd name="connsiteY57" fmla="*/ 769450 h 950519"/>
                <a:gd name="connsiteX58" fmla="*/ 837572 w 989357"/>
                <a:gd name="connsiteY58" fmla="*/ 769086 h 950519"/>
                <a:gd name="connsiteX59" fmla="*/ 838664 w 989357"/>
                <a:gd name="connsiteY59" fmla="*/ 767632 h 950519"/>
                <a:gd name="connsiteX60" fmla="*/ 839028 w 989357"/>
                <a:gd name="connsiteY60" fmla="*/ 766905 h 950519"/>
                <a:gd name="connsiteX61" fmla="*/ 839392 w 989357"/>
                <a:gd name="connsiteY61" fmla="*/ 764723 h 950519"/>
                <a:gd name="connsiteX62" fmla="*/ 839392 w 989357"/>
                <a:gd name="connsiteY62" fmla="*/ 764360 h 950519"/>
                <a:gd name="connsiteX63" fmla="*/ 839392 w 989357"/>
                <a:gd name="connsiteY63" fmla="*/ 764360 h 950519"/>
                <a:gd name="connsiteX64" fmla="*/ 839392 w 989357"/>
                <a:gd name="connsiteY64" fmla="*/ 764360 h 950519"/>
                <a:gd name="connsiteX65" fmla="*/ 839392 w 989357"/>
                <a:gd name="connsiteY65" fmla="*/ 764360 h 950519"/>
                <a:gd name="connsiteX66" fmla="*/ 962115 w 989357"/>
                <a:gd name="connsiteY66" fmla="*/ 599662 h 950519"/>
                <a:gd name="connsiteX67" fmla="*/ 963571 w 989357"/>
                <a:gd name="connsiteY67" fmla="*/ 596753 h 950519"/>
                <a:gd name="connsiteX68" fmla="*/ 995618 w 989357"/>
                <a:gd name="connsiteY68" fmla="*/ 431691 h 950519"/>
                <a:gd name="connsiteX69" fmla="*/ 997074 w 989357"/>
                <a:gd name="connsiteY69" fmla="*/ 430237 h 950519"/>
                <a:gd name="connsiteX70" fmla="*/ 664595 w 989357"/>
                <a:gd name="connsiteY70" fmla="*/ 939965 h 950519"/>
                <a:gd name="connsiteX71" fmla="*/ 532040 w 989357"/>
                <a:gd name="connsiteY71" fmla="*/ 765450 h 950519"/>
                <a:gd name="connsiteX72" fmla="*/ 816450 w 989357"/>
                <a:gd name="connsiteY72" fmla="*/ 770541 h 950519"/>
                <a:gd name="connsiteX73" fmla="*/ 664595 w 989357"/>
                <a:gd name="connsiteY73" fmla="*/ 939965 h 950519"/>
                <a:gd name="connsiteX74" fmla="*/ 275306 w 989357"/>
                <a:gd name="connsiteY74" fmla="*/ 219002 h 950519"/>
                <a:gd name="connsiteX75" fmla="*/ 275306 w 989357"/>
                <a:gd name="connsiteY75" fmla="*/ 219002 h 950519"/>
                <a:gd name="connsiteX76" fmla="*/ 275306 w 989357"/>
                <a:gd name="connsiteY76" fmla="*/ 218638 h 950519"/>
                <a:gd name="connsiteX77" fmla="*/ 275306 w 989357"/>
                <a:gd name="connsiteY77" fmla="*/ 180826 h 950519"/>
                <a:gd name="connsiteX78" fmla="*/ 488340 w 989357"/>
                <a:gd name="connsiteY78" fmla="*/ 402242 h 950519"/>
                <a:gd name="connsiteX79" fmla="*/ 251999 w 989357"/>
                <a:gd name="connsiteY79" fmla="*/ 590936 h 950519"/>
                <a:gd name="connsiteX80" fmla="*/ 275306 w 989357"/>
                <a:gd name="connsiteY80" fmla="*/ 219002 h 950519"/>
                <a:gd name="connsiteX81" fmla="*/ 425341 w 989357"/>
                <a:gd name="connsiteY81" fmla="*/ 146651 h 950519"/>
                <a:gd name="connsiteX82" fmla="*/ 484699 w 989357"/>
                <a:gd name="connsiteY82" fmla="*/ 377883 h 950519"/>
                <a:gd name="connsiteX83" fmla="*/ 282589 w 989357"/>
                <a:gd name="connsiteY83" fmla="*/ 167738 h 950519"/>
                <a:gd name="connsiteX84" fmla="*/ 425341 w 989357"/>
                <a:gd name="connsiteY84" fmla="*/ 146651 h 950519"/>
                <a:gd name="connsiteX85" fmla="*/ 441364 w 989357"/>
                <a:gd name="connsiteY85" fmla="*/ 149559 h 950519"/>
                <a:gd name="connsiteX86" fmla="*/ 670057 w 989357"/>
                <a:gd name="connsiteY86" fmla="*/ 226273 h 950519"/>
                <a:gd name="connsiteX87" fmla="*/ 502907 w 989357"/>
                <a:gd name="connsiteY87" fmla="*/ 388790 h 950519"/>
                <a:gd name="connsiteX88" fmla="*/ 441364 w 989357"/>
                <a:gd name="connsiteY88" fmla="*/ 149559 h 950519"/>
                <a:gd name="connsiteX89" fmla="*/ 741797 w 989357"/>
                <a:gd name="connsiteY89" fmla="*/ 535673 h 950519"/>
                <a:gd name="connsiteX90" fmla="*/ 509826 w 989357"/>
                <a:gd name="connsiteY90" fmla="*/ 402242 h 950519"/>
                <a:gd name="connsiteX91" fmla="*/ 679161 w 989357"/>
                <a:gd name="connsiteY91" fmla="*/ 237544 h 950519"/>
                <a:gd name="connsiteX92" fmla="*/ 741797 w 989357"/>
                <a:gd name="connsiteY92" fmla="*/ 535673 h 950519"/>
                <a:gd name="connsiteX93" fmla="*/ 738884 w 989357"/>
                <a:gd name="connsiteY93" fmla="*/ 550943 h 950519"/>
                <a:gd name="connsiteX94" fmla="*/ 523664 w 989357"/>
                <a:gd name="connsiteY94" fmla="*/ 742545 h 950519"/>
                <a:gd name="connsiteX95" fmla="*/ 505820 w 989357"/>
                <a:gd name="connsiteY95" fmla="*/ 416785 h 950519"/>
                <a:gd name="connsiteX96" fmla="*/ 738884 w 989357"/>
                <a:gd name="connsiteY96" fmla="*/ 550943 h 950519"/>
                <a:gd name="connsiteX97" fmla="*/ 535682 w 989357"/>
                <a:gd name="connsiteY97" fmla="*/ 750908 h 950519"/>
                <a:gd name="connsiteX98" fmla="*/ 746531 w 989357"/>
                <a:gd name="connsiteY98" fmla="*/ 563304 h 950519"/>
                <a:gd name="connsiteX99" fmla="*/ 823005 w 989357"/>
                <a:gd name="connsiteY99" fmla="*/ 755998 h 950519"/>
                <a:gd name="connsiteX100" fmla="*/ 535682 w 989357"/>
                <a:gd name="connsiteY100" fmla="*/ 750908 h 950519"/>
                <a:gd name="connsiteX101" fmla="*/ 755635 w 989357"/>
                <a:gd name="connsiteY101" fmla="*/ 530583 h 950519"/>
                <a:gd name="connsiteX102" fmla="*/ 693728 w 989357"/>
                <a:gd name="connsiteY102" fmla="*/ 235726 h 950519"/>
                <a:gd name="connsiteX103" fmla="*/ 884184 w 989357"/>
                <a:gd name="connsiteY103" fmla="*/ 321165 h 950519"/>
                <a:gd name="connsiteX104" fmla="*/ 755635 w 989357"/>
                <a:gd name="connsiteY104" fmla="*/ 530583 h 950519"/>
                <a:gd name="connsiteX105" fmla="*/ 895473 w 989357"/>
                <a:gd name="connsiteY105" fmla="*/ 330255 h 950519"/>
                <a:gd name="connsiteX106" fmla="*/ 978502 w 989357"/>
                <a:gd name="connsiteY106" fmla="*/ 427328 h 950519"/>
                <a:gd name="connsiteX107" fmla="*/ 772023 w 989357"/>
                <a:gd name="connsiteY107" fmla="*/ 532037 h 950519"/>
                <a:gd name="connsiteX108" fmla="*/ 895473 w 989357"/>
                <a:gd name="connsiteY108" fmla="*/ 330255 h 950519"/>
                <a:gd name="connsiteX109" fmla="*/ 768745 w 989357"/>
                <a:gd name="connsiteY109" fmla="*/ 220819 h 950519"/>
                <a:gd name="connsiteX110" fmla="*/ 773115 w 989357"/>
                <a:gd name="connsiteY110" fmla="*/ 218638 h 950519"/>
                <a:gd name="connsiteX111" fmla="*/ 876537 w 989357"/>
                <a:gd name="connsiteY111" fmla="*/ 113929 h 950519"/>
                <a:gd name="connsiteX112" fmla="*/ 886734 w 989357"/>
                <a:gd name="connsiteY112" fmla="*/ 306259 h 950519"/>
                <a:gd name="connsiteX113" fmla="*/ 710843 w 989357"/>
                <a:gd name="connsiteY113" fmla="*/ 227364 h 950519"/>
                <a:gd name="connsiteX114" fmla="*/ 768745 w 989357"/>
                <a:gd name="connsiteY114" fmla="*/ 220819 h 950519"/>
                <a:gd name="connsiteX115" fmla="*/ 543693 w 989357"/>
                <a:gd name="connsiteY115" fmla="*/ 50304 h 950519"/>
                <a:gd name="connsiteX116" fmla="*/ 683532 w 989357"/>
                <a:gd name="connsiteY116" fmla="*/ 16492 h 950519"/>
                <a:gd name="connsiteX117" fmla="*/ 676976 w 989357"/>
                <a:gd name="connsiteY117" fmla="*/ 213184 h 950519"/>
                <a:gd name="connsiteX118" fmla="*/ 445370 w 989357"/>
                <a:gd name="connsiteY118" fmla="*/ 135380 h 950519"/>
                <a:gd name="connsiteX119" fmla="*/ 543693 w 989357"/>
                <a:gd name="connsiteY119" fmla="*/ 50304 h 950519"/>
                <a:gd name="connsiteX120" fmla="*/ 384919 w 989357"/>
                <a:gd name="connsiteY120" fmla="*/ 56121 h 950519"/>
                <a:gd name="connsiteX121" fmla="*/ 420242 w 989357"/>
                <a:gd name="connsiteY121" fmla="*/ 132471 h 950519"/>
                <a:gd name="connsiteX122" fmla="*/ 288780 w 989357"/>
                <a:gd name="connsiteY122" fmla="*/ 152104 h 950519"/>
                <a:gd name="connsiteX123" fmla="*/ 384919 w 989357"/>
                <a:gd name="connsiteY123" fmla="*/ 56121 h 950519"/>
                <a:gd name="connsiteX124" fmla="*/ 157682 w 989357"/>
                <a:gd name="connsiteY124" fmla="*/ 285172 h 950519"/>
                <a:gd name="connsiteX125" fmla="*/ 259647 w 989357"/>
                <a:gd name="connsiteY125" fmla="*/ 230999 h 950519"/>
                <a:gd name="connsiteX126" fmla="*/ 237433 w 989357"/>
                <a:gd name="connsiteY126" fmla="*/ 585119 h 950519"/>
                <a:gd name="connsiteX127" fmla="*/ 77930 w 989357"/>
                <a:gd name="connsiteY127" fmla="*/ 353159 h 950519"/>
                <a:gd name="connsiteX128" fmla="*/ 157682 w 989357"/>
                <a:gd name="connsiteY128" fmla="*/ 285172 h 950519"/>
                <a:gd name="connsiteX129" fmla="*/ 133647 w 989357"/>
                <a:gd name="connsiteY129" fmla="*/ 694190 h 950519"/>
                <a:gd name="connsiteX130" fmla="*/ 19664 w 989357"/>
                <a:gd name="connsiteY130" fmla="*/ 694190 h 950519"/>
                <a:gd name="connsiteX131" fmla="*/ 14930 w 989357"/>
                <a:gd name="connsiteY131" fmla="*/ 482228 h 950519"/>
                <a:gd name="connsiteX132" fmla="*/ 69555 w 989357"/>
                <a:gd name="connsiteY132" fmla="*/ 366612 h 950519"/>
                <a:gd name="connsiteX133" fmla="*/ 233791 w 989357"/>
                <a:gd name="connsiteY133" fmla="*/ 605842 h 950519"/>
                <a:gd name="connsiteX134" fmla="*/ 133647 w 989357"/>
                <a:gd name="connsiteY134" fmla="*/ 694190 h 950519"/>
                <a:gd name="connsiteX135" fmla="*/ 386739 w 989357"/>
                <a:gd name="connsiteY135" fmla="*/ 644744 h 950519"/>
                <a:gd name="connsiteX136" fmla="*/ 384554 w 989357"/>
                <a:gd name="connsiteY136" fmla="*/ 643654 h 950519"/>
                <a:gd name="connsiteX137" fmla="*/ 258919 w 989357"/>
                <a:gd name="connsiteY137" fmla="*/ 604024 h 950519"/>
                <a:gd name="connsiteX138" fmla="*/ 491254 w 989357"/>
                <a:gd name="connsiteY138" fmla="*/ 418603 h 950519"/>
                <a:gd name="connsiteX139" fmla="*/ 509098 w 989357"/>
                <a:gd name="connsiteY139" fmla="*/ 742545 h 950519"/>
                <a:gd name="connsiteX140" fmla="*/ 386739 w 989357"/>
                <a:gd name="connsiteY140" fmla="*/ 644744 h 950519"/>
                <a:gd name="connsiteX141" fmla="*/ 522207 w 989357"/>
                <a:gd name="connsiteY141" fmla="*/ 776721 h 950519"/>
                <a:gd name="connsiteX142" fmla="*/ 649664 w 989357"/>
                <a:gd name="connsiteY142" fmla="*/ 943964 h 950519"/>
                <a:gd name="connsiteX143" fmla="*/ 513832 w 989357"/>
                <a:gd name="connsiteY143" fmla="*/ 943964 h 950519"/>
                <a:gd name="connsiteX144" fmla="*/ 522207 w 989357"/>
                <a:gd name="connsiteY144" fmla="*/ 776721 h 950519"/>
                <a:gd name="connsiteX145" fmla="*/ 951190 w 989357"/>
                <a:gd name="connsiteY145" fmla="*/ 591663 h 950519"/>
                <a:gd name="connsiteX146" fmla="*/ 835387 w 989357"/>
                <a:gd name="connsiteY146" fmla="*/ 747272 h 950519"/>
                <a:gd name="connsiteX147" fmla="*/ 758912 w 989357"/>
                <a:gd name="connsiteY147" fmla="*/ 554942 h 950519"/>
                <a:gd name="connsiteX148" fmla="*/ 979959 w 989357"/>
                <a:gd name="connsiteY148" fmla="*/ 442962 h 950519"/>
                <a:gd name="connsiteX149" fmla="*/ 951190 w 989357"/>
                <a:gd name="connsiteY149" fmla="*/ 591663 h 950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</a:cxnLst>
              <a:rect l="l" t="t" r="r" b="b"/>
              <a:pathLst>
                <a:path w="989357" h="950519">
                  <a:moveTo>
                    <a:pt x="997074" y="430237"/>
                  </a:moveTo>
                  <a:cubicBezTo>
                    <a:pt x="997074" y="429510"/>
                    <a:pt x="997074" y="429146"/>
                    <a:pt x="997074" y="428419"/>
                  </a:cubicBezTo>
                  <a:cubicBezTo>
                    <a:pt x="997074" y="428056"/>
                    <a:pt x="996710" y="427692"/>
                    <a:pt x="996710" y="427328"/>
                  </a:cubicBezTo>
                  <a:cubicBezTo>
                    <a:pt x="996710" y="426965"/>
                    <a:pt x="996710" y="426601"/>
                    <a:pt x="996346" y="426601"/>
                  </a:cubicBezTo>
                  <a:cubicBezTo>
                    <a:pt x="996346" y="426238"/>
                    <a:pt x="995982" y="426238"/>
                    <a:pt x="995618" y="425874"/>
                  </a:cubicBezTo>
                  <a:cubicBezTo>
                    <a:pt x="995618" y="425510"/>
                    <a:pt x="995253" y="425510"/>
                    <a:pt x="995253" y="425147"/>
                  </a:cubicBezTo>
                  <a:lnTo>
                    <a:pt x="901300" y="315348"/>
                  </a:lnTo>
                  <a:lnTo>
                    <a:pt x="890011" y="96841"/>
                  </a:lnTo>
                  <a:cubicBezTo>
                    <a:pt x="890011" y="93933"/>
                    <a:pt x="888190" y="91388"/>
                    <a:pt x="885277" y="90297"/>
                  </a:cubicBezTo>
                  <a:cubicBezTo>
                    <a:pt x="882728" y="89206"/>
                    <a:pt x="879450" y="89933"/>
                    <a:pt x="877629" y="92115"/>
                  </a:cubicBezTo>
                  <a:lnTo>
                    <a:pt x="764375" y="206640"/>
                  </a:lnTo>
                  <a:lnTo>
                    <a:pt x="691178" y="215002"/>
                  </a:lnTo>
                  <a:lnTo>
                    <a:pt x="698098" y="7402"/>
                  </a:lnTo>
                  <a:cubicBezTo>
                    <a:pt x="698098" y="5221"/>
                    <a:pt x="697005" y="3040"/>
                    <a:pt x="695549" y="1586"/>
                  </a:cubicBezTo>
                  <a:cubicBezTo>
                    <a:pt x="693728" y="131"/>
                    <a:pt x="691543" y="-232"/>
                    <a:pt x="689358" y="131"/>
                  </a:cubicBezTo>
                  <a:cubicBezTo>
                    <a:pt x="679890" y="2676"/>
                    <a:pt x="540051" y="36125"/>
                    <a:pt x="538595" y="36488"/>
                  </a:cubicBezTo>
                  <a:cubicBezTo>
                    <a:pt x="537502" y="36852"/>
                    <a:pt x="536410" y="37216"/>
                    <a:pt x="535682" y="37943"/>
                  </a:cubicBezTo>
                  <a:lnTo>
                    <a:pt x="433716" y="126290"/>
                  </a:lnTo>
                  <a:lnTo>
                    <a:pt x="394023" y="40488"/>
                  </a:lnTo>
                  <a:cubicBezTo>
                    <a:pt x="392930" y="38306"/>
                    <a:pt x="391109" y="36852"/>
                    <a:pt x="388560" y="36488"/>
                  </a:cubicBezTo>
                  <a:cubicBezTo>
                    <a:pt x="386375" y="36125"/>
                    <a:pt x="383826" y="36852"/>
                    <a:pt x="382005" y="38670"/>
                  </a:cubicBezTo>
                  <a:lnTo>
                    <a:pt x="262925" y="157558"/>
                  </a:lnTo>
                  <a:cubicBezTo>
                    <a:pt x="262925" y="157558"/>
                    <a:pt x="262925" y="157921"/>
                    <a:pt x="262561" y="157921"/>
                  </a:cubicBezTo>
                  <a:cubicBezTo>
                    <a:pt x="262196" y="158285"/>
                    <a:pt x="261832" y="159012"/>
                    <a:pt x="261468" y="159739"/>
                  </a:cubicBezTo>
                  <a:cubicBezTo>
                    <a:pt x="261468" y="159739"/>
                    <a:pt x="261104" y="160103"/>
                    <a:pt x="261104" y="160103"/>
                  </a:cubicBezTo>
                  <a:cubicBezTo>
                    <a:pt x="261104" y="160103"/>
                    <a:pt x="261104" y="160103"/>
                    <a:pt x="261104" y="160466"/>
                  </a:cubicBezTo>
                  <a:cubicBezTo>
                    <a:pt x="260740" y="161194"/>
                    <a:pt x="260740" y="161921"/>
                    <a:pt x="260740" y="162648"/>
                  </a:cubicBezTo>
                  <a:cubicBezTo>
                    <a:pt x="260740" y="162648"/>
                    <a:pt x="260740" y="162648"/>
                    <a:pt x="260740" y="162648"/>
                  </a:cubicBezTo>
                  <a:lnTo>
                    <a:pt x="260740" y="214275"/>
                  </a:lnTo>
                  <a:lnTo>
                    <a:pt x="150398" y="272810"/>
                  </a:lnTo>
                  <a:cubicBezTo>
                    <a:pt x="150034" y="273174"/>
                    <a:pt x="149306" y="273537"/>
                    <a:pt x="148942" y="273537"/>
                  </a:cubicBezTo>
                  <a:lnTo>
                    <a:pt x="63728" y="346252"/>
                  </a:lnTo>
                  <a:cubicBezTo>
                    <a:pt x="63364" y="346615"/>
                    <a:pt x="63364" y="346615"/>
                    <a:pt x="63000" y="346979"/>
                  </a:cubicBezTo>
                  <a:cubicBezTo>
                    <a:pt x="62636" y="347343"/>
                    <a:pt x="62271" y="347706"/>
                    <a:pt x="61907" y="348433"/>
                  </a:cubicBezTo>
                  <a:cubicBezTo>
                    <a:pt x="61907" y="348433"/>
                    <a:pt x="61543" y="348797"/>
                    <a:pt x="61543" y="348797"/>
                  </a:cubicBezTo>
                  <a:lnTo>
                    <a:pt x="728" y="477501"/>
                  </a:lnTo>
                  <a:cubicBezTo>
                    <a:pt x="364" y="478592"/>
                    <a:pt x="0" y="479683"/>
                    <a:pt x="0" y="480773"/>
                  </a:cubicBezTo>
                  <a:lnTo>
                    <a:pt x="4734" y="701825"/>
                  </a:lnTo>
                  <a:cubicBezTo>
                    <a:pt x="4734" y="705825"/>
                    <a:pt x="8012" y="709097"/>
                    <a:pt x="12017" y="709097"/>
                  </a:cubicBezTo>
                  <a:lnTo>
                    <a:pt x="135832" y="709097"/>
                  </a:lnTo>
                  <a:cubicBezTo>
                    <a:pt x="137653" y="709097"/>
                    <a:pt x="139474" y="708370"/>
                    <a:pt x="140566" y="707279"/>
                  </a:cubicBezTo>
                  <a:lnTo>
                    <a:pt x="244353" y="615295"/>
                  </a:lnTo>
                  <a:lnTo>
                    <a:pt x="377636" y="657469"/>
                  </a:lnTo>
                  <a:lnTo>
                    <a:pt x="507277" y="761088"/>
                  </a:lnTo>
                  <a:lnTo>
                    <a:pt x="497809" y="951599"/>
                  </a:lnTo>
                  <a:cubicBezTo>
                    <a:pt x="497809" y="953417"/>
                    <a:pt x="498537" y="955599"/>
                    <a:pt x="499630" y="957053"/>
                  </a:cubicBezTo>
                  <a:cubicBezTo>
                    <a:pt x="501086" y="958507"/>
                    <a:pt x="502907" y="959234"/>
                    <a:pt x="505092" y="959234"/>
                  </a:cubicBezTo>
                  <a:lnTo>
                    <a:pt x="663138" y="959234"/>
                  </a:lnTo>
                  <a:cubicBezTo>
                    <a:pt x="663138" y="959234"/>
                    <a:pt x="663138" y="959234"/>
                    <a:pt x="663138" y="959234"/>
                  </a:cubicBezTo>
                  <a:cubicBezTo>
                    <a:pt x="663138" y="959234"/>
                    <a:pt x="663138" y="959234"/>
                    <a:pt x="663138" y="959234"/>
                  </a:cubicBezTo>
                  <a:cubicBezTo>
                    <a:pt x="664231" y="959234"/>
                    <a:pt x="664959" y="958871"/>
                    <a:pt x="665688" y="958507"/>
                  </a:cubicBezTo>
                  <a:cubicBezTo>
                    <a:pt x="666052" y="958507"/>
                    <a:pt x="666052" y="958144"/>
                    <a:pt x="666416" y="958144"/>
                  </a:cubicBezTo>
                  <a:cubicBezTo>
                    <a:pt x="666780" y="958144"/>
                    <a:pt x="667144" y="957780"/>
                    <a:pt x="667508" y="957780"/>
                  </a:cubicBezTo>
                  <a:cubicBezTo>
                    <a:pt x="667873" y="957780"/>
                    <a:pt x="667873" y="957417"/>
                    <a:pt x="667873" y="957053"/>
                  </a:cubicBezTo>
                  <a:cubicBezTo>
                    <a:pt x="667873" y="957053"/>
                    <a:pt x="668237" y="956689"/>
                    <a:pt x="668237" y="956689"/>
                  </a:cubicBezTo>
                  <a:lnTo>
                    <a:pt x="834294" y="770904"/>
                  </a:lnTo>
                  <a:cubicBezTo>
                    <a:pt x="834659" y="770904"/>
                    <a:pt x="835023" y="770904"/>
                    <a:pt x="835023" y="770904"/>
                  </a:cubicBezTo>
                  <a:cubicBezTo>
                    <a:pt x="836115" y="770541"/>
                    <a:pt x="836844" y="769813"/>
                    <a:pt x="837208" y="769450"/>
                  </a:cubicBezTo>
                  <a:cubicBezTo>
                    <a:pt x="837208" y="769450"/>
                    <a:pt x="837208" y="769086"/>
                    <a:pt x="837572" y="769086"/>
                  </a:cubicBezTo>
                  <a:cubicBezTo>
                    <a:pt x="837936" y="768723"/>
                    <a:pt x="838300" y="767995"/>
                    <a:pt x="838664" y="767632"/>
                  </a:cubicBezTo>
                  <a:cubicBezTo>
                    <a:pt x="838664" y="767268"/>
                    <a:pt x="839028" y="767268"/>
                    <a:pt x="839028" y="766905"/>
                  </a:cubicBezTo>
                  <a:cubicBezTo>
                    <a:pt x="839392" y="766178"/>
                    <a:pt x="839392" y="765450"/>
                    <a:pt x="839392" y="764723"/>
                  </a:cubicBezTo>
                  <a:cubicBezTo>
                    <a:pt x="839392" y="764723"/>
                    <a:pt x="839392" y="764360"/>
                    <a:pt x="839392" y="764360"/>
                  </a:cubicBezTo>
                  <a:cubicBezTo>
                    <a:pt x="839392" y="764360"/>
                    <a:pt x="839392" y="764360"/>
                    <a:pt x="839392" y="764360"/>
                  </a:cubicBezTo>
                  <a:cubicBezTo>
                    <a:pt x="839392" y="764360"/>
                    <a:pt x="839392" y="764360"/>
                    <a:pt x="839392" y="764360"/>
                  </a:cubicBezTo>
                  <a:cubicBezTo>
                    <a:pt x="839392" y="764360"/>
                    <a:pt x="839392" y="764360"/>
                    <a:pt x="839392" y="764360"/>
                  </a:cubicBezTo>
                  <a:lnTo>
                    <a:pt x="962115" y="599662"/>
                  </a:lnTo>
                  <a:cubicBezTo>
                    <a:pt x="962843" y="598934"/>
                    <a:pt x="963207" y="597844"/>
                    <a:pt x="963571" y="596753"/>
                  </a:cubicBezTo>
                  <a:lnTo>
                    <a:pt x="995618" y="431691"/>
                  </a:lnTo>
                  <a:cubicBezTo>
                    <a:pt x="997074" y="430600"/>
                    <a:pt x="997074" y="430600"/>
                    <a:pt x="997074" y="430237"/>
                  </a:cubicBezTo>
                  <a:close/>
                  <a:moveTo>
                    <a:pt x="664595" y="939965"/>
                  </a:moveTo>
                  <a:lnTo>
                    <a:pt x="532040" y="765450"/>
                  </a:lnTo>
                  <a:lnTo>
                    <a:pt x="816450" y="770541"/>
                  </a:lnTo>
                  <a:lnTo>
                    <a:pt x="664595" y="939965"/>
                  </a:lnTo>
                  <a:close/>
                  <a:moveTo>
                    <a:pt x="275306" y="219002"/>
                  </a:moveTo>
                  <a:cubicBezTo>
                    <a:pt x="275306" y="218638"/>
                    <a:pt x="275306" y="218638"/>
                    <a:pt x="275306" y="219002"/>
                  </a:cubicBezTo>
                  <a:cubicBezTo>
                    <a:pt x="275306" y="218638"/>
                    <a:pt x="275306" y="218638"/>
                    <a:pt x="275306" y="218638"/>
                  </a:cubicBezTo>
                  <a:lnTo>
                    <a:pt x="275306" y="180826"/>
                  </a:lnTo>
                  <a:lnTo>
                    <a:pt x="488340" y="402242"/>
                  </a:lnTo>
                  <a:lnTo>
                    <a:pt x="251999" y="590936"/>
                  </a:lnTo>
                  <a:lnTo>
                    <a:pt x="275306" y="219002"/>
                  </a:lnTo>
                  <a:close/>
                  <a:moveTo>
                    <a:pt x="425341" y="146651"/>
                  </a:moveTo>
                  <a:lnTo>
                    <a:pt x="484699" y="377883"/>
                  </a:lnTo>
                  <a:lnTo>
                    <a:pt x="282589" y="167738"/>
                  </a:lnTo>
                  <a:lnTo>
                    <a:pt x="425341" y="146651"/>
                  </a:lnTo>
                  <a:close/>
                  <a:moveTo>
                    <a:pt x="441364" y="149559"/>
                  </a:moveTo>
                  <a:lnTo>
                    <a:pt x="670057" y="226273"/>
                  </a:lnTo>
                  <a:lnTo>
                    <a:pt x="502907" y="388790"/>
                  </a:lnTo>
                  <a:lnTo>
                    <a:pt x="441364" y="149559"/>
                  </a:lnTo>
                  <a:close/>
                  <a:moveTo>
                    <a:pt x="741797" y="535673"/>
                  </a:moveTo>
                  <a:lnTo>
                    <a:pt x="509826" y="402242"/>
                  </a:lnTo>
                  <a:lnTo>
                    <a:pt x="679161" y="237544"/>
                  </a:lnTo>
                  <a:lnTo>
                    <a:pt x="741797" y="535673"/>
                  </a:lnTo>
                  <a:close/>
                  <a:moveTo>
                    <a:pt x="738884" y="550943"/>
                  </a:moveTo>
                  <a:lnTo>
                    <a:pt x="523664" y="742545"/>
                  </a:lnTo>
                  <a:lnTo>
                    <a:pt x="505820" y="416785"/>
                  </a:lnTo>
                  <a:lnTo>
                    <a:pt x="738884" y="550943"/>
                  </a:lnTo>
                  <a:close/>
                  <a:moveTo>
                    <a:pt x="535682" y="750908"/>
                  </a:moveTo>
                  <a:lnTo>
                    <a:pt x="746531" y="563304"/>
                  </a:lnTo>
                  <a:lnTo>
                    <a:pt x="823005" y="755998"/>
                  </a:lnTo>
                  <a:lnTo>
                    <a:pt x="535682" y="750908"/>
                  </a:lnTo>
                  <a:close/>
                  <a:moveTo>
                    <a:pt x="755635" y="530583"/>
                  </a:moveTo>
                  <a:lnTo>
                    <a:pt x="693728" y="235726"/>
                  </a:lnTo>
                  <a:lnTo>
                    <a:pt x="884184" y="321165"/>
                  </a:lnTo>
                  <a:lnTo>
                    <a:pt x="755635" y="530583"/>
                  </a:lnTo>
                  <a:close/>
                  <a:moveTo>
                    <a:pt x="895473" y="330255"/>
                  </a:moveTo>
                  <a:lnTo>
                    <a:pt x="978502" y="427328"/>
                  </a:lnTo>
                  <a:lnTo>
                    <a:pt x="772023" y="532037"/>
                  </a:lnTo>
                  <a:lnTo>
                    <a:pt x="895473" y="330255"/>
                  </a:lnTo>
                  <a:close/>
                  <a:moveTo>
                    <a:pt x="768745" y="220819"/>
                  </a:moveTo>
                  <a:cubicBezTo>
                    <a:pt x="770566" y="220456"/>
                    <a:pt x="772023" y="219729"/>
                    <a:pt x="773115" y="218638"/>
                  </a:cubicBezTo>
                  <a:lnTo>
                    <a:pt x="876537" y="113929"/>
                  </a:lnTo>
                  <a:lnTo>
                    <a:pt x="886734" y="306259"/>
                  </a:lnTo>
                  <a:lnTo>
                    <a:pt x="710843" y="227364"/>
                  </a:lnTo>
                  <a:lnTo>
                    <a:pt x="768745" y="220819"/>
                  </a:lnTo>
                  <a:close/>
                  <a:moveTo>
                    <a:pt x="543693" y="50304"/>
                  </a:moveTo>
                  <a:cubicBezTo>
                    <a:pt x="558259" y="46668"/>
                    <a:pt x="652213" y="24127"/>
                    <a:pt x="683532" y="16492"/>
                  </a:cubicBezTo>
                  <a:lnTo>
                    <a:pt x="676976" y="213184"/>
                  </a:lnTo>
                  <a:lnTo>
                    <a:pt x="445370" y="135380"/>
                  </a:lnTo>
                  <a:lnTo>
                    <a:pt x="543693" y="50304"/>
                  </a:lnTo>
                  <a:close/>
                  <a:moveTo>
                    <a:pt x="384919" y="56121"/>
                  </a:moveTo>
                  <a:lnTo>
                    <a:pt x="420242" y="132471"/>
                  </a:lnTo>
                  <a:lnTo>
                    <a:pt x="288780" y="152104"/>
                  </a:lnTo>
                  <a:lnTo>
                    <a:pt x="384919" y="56121"/>
                  </a:lnTo>
                  <a:close/>
                  <a:moveTo>
                    <a:pt x="157682" y="285172"/>
                  </a:moveTo>
                  <a:lnTo>
                    <a:pt x="259647" y="230999"/>
                  </a:lnTo>
                  <a:lnTo>
                    <a:pt x="237433" y="585119"/>
                  </a:lnTo>
                  <a:lnTo>
                    <a:pt x="77930" y="353159"/>
                  </a:lnTo>
                  <a:lnTo>
                    <a:pt x="157682" y="285172"/>
                  </a:lnTo>
                  <a:close/>
                  <a:moveTo>
                    <a:pt x="133647" y="694190"/>
                  </a:moveTo>
                  <a:lnTo>
                    <a:pt x="19664" y="694190"/>
                  </a:lnTo>
                  <a:lnTo>
                    <a:pt x="14930" y="482228"/>
                  </a:lnTo>
                  <a:lnTo>
                    <a:pt x="69555" y="366612"/>
                  </a:lnTo>
                  <a:lnTo>
                    <a:pt x="233791" y="605842"/>
                  </a:lnTo>
                  <a:lnTo>
                    <a:pt x="133647" y="694190"/>
                  </a:lnTo>
                  <a:close/>
                  <a:moveTo>
                    <a:pt x="386739" y="644744"/>
                  </a:moveTo>
                  <a:cubicBezTo>
                    <a:pt x="386011" y="644017"/>
                    <a:pt x="385283" y="643654"/>
                    <a:pt x="384554" y="643654"/>
                  </a:cubicBezTo>
                  <a:lnTo>
                    <a:pt x="258919" y="604024"/>
                  </a:lnTo>
                  <a:lnTo>
                    <a:pt x="491254" y="418603"/>
                  </a:lnTo>
                  <a:lnTo>
                    <a:pt x="509098" y="742545"/>
                  </a:lnTo>
                  <a:lnTo>
                    <a:pt x="386739" y="644744"/>
                  </a:lnTo>
                  <a:close/>
                  <a:moveTo>
                    <a:pt x="522207" y="776721"/>
                  </a:moveTo>
                  <a:lnTo>
                    <a:pt x="649664" y="943964"/>
                  </a:lnTo>
                  <a:lnTo>
                    <a:pt x="513832" y="943964"/>
                  </a:lnTo>
                  <a:lnTo>
                    <a:pt x="522207" y="776721"/>
                  </a:lnTo>
                  <a:close/>
                  <a:moveTo>
                    <a:pt x="951190" y="591663"/>
                  </a:moveTo>
                  <a:lnTo>
                    <a:pt x="835387" y="747272"/>
                  </a:lnTo>
                  <a:lnTo>
                    <a:pt x="758912" y="554942"/>
                  </a:lnTo>
                  <a:lnTo>
                    <a:pt x="979959" y="442962"/>
                  </a:lnTo>
                  <a:lnTo>
                    <a:pt x="951190" y="591663"/>
                  </a:lnTo>
                  <a:close/>
                </a:path>
              </a:pathLst>
            </a:custGeom>
            <a:grpFill/>
            <a:ln w="95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/>
            </a:p>
          </p:txBody>
        </p:sp>
      </p:grpSp>
      <p:grpSp>
        <p:nvGrpSpPr>
          <p:cNvPr id="51" name="Groupe 50">
            <a:extLst>
              <a:ext uri="{FF2B5EF4-FFF2-40B4-BE49-F238E27FC236}">
                <a16:creationId xmlns:a16="http://schemas.microsoft.com/office/drawing/2014/main" id="{9B4C6943-A38D-7732-4AF8-E6B326F89BEE}"/>
              </a:ext>
            </a:extLst>
          </p:cNvPr>
          <p:cNvGrpSpPr/>
          <p:nvPr/>
        </p:nvGrpSpPr>
        <p:grpSpPr>
          <a:xfrm>
            <a:off x="-3175" y="724954"/>
            <a:ext cx="22846205" cy="1666500"/>
            <a:chOff x="-3175" y="724954"/>
            <a:chExt cx="22846205" cy="1666500"/>
          </a:xfrm>
        </p:grpSpPr>
        <p:sp>
          <p:nvSpPr>
            <p:cNvPr id="52" name="Title 1">
              <a:extLst>
                <a:ext uri="{FF2B5EF4-FFF2-40B4-BE49-F238E27FC236}">
                  <a16:creationId xmlns:a16="http://schemas.microsoft.com/office/drawing/2014/main" id="{AE829443-9FCA-061D-2675-F8873225E00D}"/>
                </a:ext>
              </a:extLst>
            </p:cNvPr>
            <p:cNvSpPr txBox="1">
              <a:spLocks/>
            </p:cNvSpPr>
            <p:nvPr/>
          </p:nvSpPr>
          <p:spPr>
            <a:xfrm>
              <a:off x="1630255" y="1375097"/>
              <a:ext cx="21071431" cy="1016357"/>
            </a:xfrm>
            <a:prstGeom prst="rect">
              <a:avLst/>
            </a:prstGeom>
          </p:spPr>
          <p:txBody>
            <a:bodyPr/>
            <a:lstStyle>
              <a:lvl1pPr algn="l" defTabSz="1827213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lang="en-US" sz="6000" kern="1200">
                  <a:solidFill>
                    <a:schemeClr val="tx1"/>
                  </a:solidFill>
                  <a:latin typeface="Lato Light" charset="0"/>
                  <a:ea typeface="Lato Light" charset="0"/>
                  <a:cs typeface="Lato Light" charset="0"/>
                </a:defRPr>
              </a:lvl1pPr>
              <a:lvl2pPr algn="l" defTabSz="1827213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6000">
                  <a:solidFill>
                    <a:schemeClr val="tx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defRPr>
              </a:lvl2pPr>
              <a:lvl3pPr algn="l" defTabSz="1827213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6000">
                  <a:solidFill>
                    <a:schemeClr val="tx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defRPr>
              </a:lvl3pPr>
              <a:lvl4pPr algn="l" defTabSz="1827213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6000">
                  <a:solidFill>
                    <a:schemeClr val="tx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defRPr>
              </a:lvl4pPr>
              <a:lvl5pPr algn="l" defTabSz="1827213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6000">
                  <a:solidFill>
                    <a:schemeClr val="tx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defRPr>
              </a:lvl5pPr>
              <a:lvl6pPr marL="457200" algn="l" defTabSz="1827213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6000">
                  <a:solidFill>
                    <a:schemeClr val="tx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defRPr>
              </a:lvl6pPr>
              <a:lvl7pPr marL="914400" algn="l" defTabSz="1827213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6000">
                  <a:solidFill>
                    <a:schemeClr val="tx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defRPr>
              </a:lvl7pPr>
              <a:lvl8pPr marL="1371600" algn="l" defTabSz="1827213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6000">
                  <a:solidFill>
                    <a:schemeClr val="tx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defRPr>
              </a:lvl8pPr>
              <a:lvl9pPr marL="1828800" algn="l" defTabSz="1827213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6000">
                  <a:solidFill>
                    <a:schemeClr val="tx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defRPr>
              </a:lvl9pPr>
            </a:lstStyle>
            <a:p>
              <a:pPr eaLnBrk="1" hangingPunct="1"/>
              <a:r>
                <a:rPr lang="fr-FR" sz="7200" b="1" dirty="0">
                  <a:solidFill>
                    <a:schemeClr val="accent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Création de la mise à jour </a:t>
              </a:r>
              <a:r>
                <a:rPr lang="fr-FR" sz="7200" b="1" dirty="0">
                  <a:solidFill>
                    <a:schemeClr val="tx2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en Batch</a:t>
              </a:r>
            </a:p>
          </p:txBody>
        </p:sp>
        <p:grpSp>
          <p:nvGrpSpPr>
            <p:cNvPr id="53" name="Groupe 52">
              <a:extLst>
                <a:ext uri="{FF2B5EF4-FFF2-40B4-BE49-F238E27FC236}">
                  <a16:creationId xmlns:a16="http://schemas.microsoft.com/office/drawing/2014/main" id="{D3D51AB8-06A8-1CBC-FB61-7A6E25EC3384}"/>
                </a:ext>
              </a:extLst>
            </p:cNvPr>
            <p:cNvGrpSpPr/>
            <p:nvPr/>
          </p:nvGrpSpPr>
          <p:grpSpPr>
            <a:xfrm>
              <a:off x="-3175" y="724954"/>
              <a:ext cx="22846205" cy="1145940"/>
              <a:chOff x="-3175" y="724954"/>
              <a:chExt cx="22846205" cy="1145940"/>
            </a:xfrm>
          </p:grpSpPr>
          <p:grpSp>
            <p:nvGrpSpPr>
              <p:cNvPr id="54" name="Groupe 53">
                <a:extLst>
                  <a:ext uri="{FF2B5EF4-FFF2-40B4-BE49-F238E27FC236}">
                    <a16:creationId xmlns:a16="http://schemas.microsoft.com/office/drawing/2014/main" id="{B0EA70A5-B1F8-7C7B-0982-1B0C66CD1474}"/>
                  </a:ext>
                </a:extLst>
              </p:cNvPr>
              <p:cNvGrpSpPr/>
              <p:nvPr/>
            </p:nvGrpSpPr>
            <p:grpSpPr>
              <a:xfrm>
                <a:off x="-3175" y="1825175"/>
                <a:ext cx="1081827" cy="45719"/>
                <a:chOff x="-3175" y="1825175"/>
                <a:chExt cx="1081827" cy="45719"/>
              </a:xfrm>
            </p:grpSpPr>
            <p:sp>
              <p:nvSpPr>
                <p:cNvPr id="56" name="Rectangle 55">
                  <a:extLst>
                    <a:ext uri="{FF2B5EF4-FFF2-40B4-BE49-F238E27FC236}">
                      <a16:creationId xmlns:a16="http://schemas.microsoft.com/office/drawing/2014/main" id="{68D100A5-DC33-194C-19D0-0368408464E8}"/>
                    </a:ext>
                  </a:extLst>
                </p:cNvPr>
                <p:cNvSpPr/>
                <p:nvPr/>
              </p:nvSpPr>
              <p:spPr>
                <a:xfrm>
                  <a:off x="-3175" y="1825175"/>
                  <a:ext cx="530225" cy="45719"/>
                </a:xfrm>
                <a:prstGeom prst="rect">
                  <a:avLst/>
                </a:prstGeom>
                <a:solidFill>
                  <a:schemeClr val="accent2"/>
                </a:solidFill>
                <a:ln w="28575">
                  <a:solidFill>
                    <a:schemeClr val="accent2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dirty="0"/>
                </a:p>
              </p:txBody>
            </p:sp>
            <p:sp>
              <p:nvSpPr>
                <p:cNvPr id="57" name="Rectangle 56">
                  <a:extLst>
                    <a:ext uri="{FF2B5EF4-FFF2-40B4-BE49-F238E27FC236}">
                      <a16:creationId xmlns:a16="http://schemas.microsoft.com/office/drawing/2014/main" id="{3D667550-B960-180C-D9B0-9FB6D2CC502F}"/>
                    </a:ext>
                  </a:extLst>
                </p:cNvPr>
                <p:cNvSpPr/>
                <p:nvPr/>
              </p:nvSpPr>
              <p:spPr>
                <a:xfrm>
                  <a:off x="548427" y="1825175"/>
                  <a:ext cx="530225" cy="45719"/>
                </a:xfrm>
                <a:prstGeom prst="rect">
                  <a:avLst/>
                </a:prstGeom>
                <a:solidFill>
                  <a:schemeClr val="tx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dirty="0"/>
                </a:p>
              </p:txBody>
            </p:sp>
          </p:grpSp>
          <p:pic>
            <p:nvPicPr>
              <p:cNvPr id="55" name="Image 54">
                <a:extLst>
                  <a:ext uri="{FF2B5EF4-FFF2-40B4-BE49-F238E27FC236}">
                    <a16:creationId xmlns:a16="http://schemas.microsoft.com/office/drawing/2014/main" id="{82C1B11A-D0CE-C334-21AA-D864A60B76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645401" y="724954"/>
                <a:ext cx="21197629" cy="603556"/>
              </a:xfrm>
              <a:prstGeom prst="rect">
                <a:avLst/>
              </a:prstGeom>
            </p:spPr>
          </p:pic>
        </p:grpSp>
      </p:grpSp>
      <p:sp>
        <p:nvSpPr>
          <p:cNvPr id="58" name="Text Placeholder 3">
            <a:extLst>
              <a:ext uri="{FF2B5EF4-FFF2-40B4-BE49-F238E27FC236}">
                <a16:creationId xmlns:a16="http://schemas.microsoft.com/office/drawing/2014/main" id="{53D7CC74-717F-2299-0577-8B279B709740}"/>
              </a:ext>
            </a:extLst>
          </p:cNvPr>
          <p:cNvSpPr txBox="1">
            <a:spLocks/>
          </p:cNvSpPr>
          <p:nvPr/>
        </p:nvSpPr>
        <p:spPr>
          <a:xfrm>
            <a:off x="1675964" y="2394701"/>
            <a:ext cx="21025723" cy="424699"/>
          </a:xfrm>
          <a:prstGeom prst="rect">
            <a:avLst/>
          </a:prstGeom>
        </p:spPr>
        <p:txBody>
          <a:bodyPr/>
          <a:lstStyle>
            <a:lvl1pPr marL="455613" indent="-455613" algn="l" defTabSz="1827213" rtl="0" fontAlgn="base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en-US" sz="4800" kern="1200" dirty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defRPr>
            </a:lvl1pPr>
            <a:lvl2pPr marL="1370013" indent="-455613" algn="l" defTabSz="1827213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en-US" sz="4000" kern="1200" dirty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defRPr>
            </a:lvl2pPr>
            <a:lvl3pPr marL="2284413" indent="-455613" algn="l" defTabSz="1827213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en-US" sz="3600" kern="1200" dirty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defRPr>
            </a:lvl3pPr>
            <a:lvl4pPr marL="3198813" indent="-455613" algn="l" defTabSz="1827213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en-US" sz="3200" kern="1200" dirty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defRPr>
            </a:lvl4pPr>
            <a:lvl5pPr marL="4113213" indent="-455613" algn="l" defTabSz="1827213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en-US" sz="3200" kern="1200" dirty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defRPr>
            </a:lvl5pPr>
            <a:lvl6pPr marL="5028194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411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628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84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hangingPunct="1">
              <a:buNone/>
            </a:pPr>
            <a:r>
              <a:rPr lang="fr-FR" sz="4400" dirty="0">
                <a:solidFill>
                  <a:schemeClr val="accent5"/>
                </a:solidFill>
                <a:latin typeface="Geomanist" panose="02000503000000020004" pitchFamily="50" charset="0"/>
              </a:rPr>
              <a:t>Finish </a:t>
            </a:r>
            <a:r>
              <a:rPr lang="fr-FR" sz="4400" dirty="0" err="1">
                <a:solidFill>
                  <a:schemeClr val="accent5"/>
                </a:solidFill>
                <a:latin typeface="Geomanist" panose="02000503000000020004" pitchFamily="50" charset="0"/>
              </a:rPr>
              <a:t>method</a:t>
            </a:r>
            <a:endParaRPr lang="fr-FR" sz="4400" dirty="0">
              <a:solidFill>
                <a:schemeClr val="accent5"/>
              </a:solidFill>
              <a:latin typeface="Geomanist" panose="02000503000000020004" pitchFamily="50" charset="0"/>
            </a:endParaRP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FC3A9E34-4282-9615-5E7B-7E036159E81B}"/>
              </a:ext>
            </a:extLst>
          </p:cNvPr>
          <p:cNvSpPr txBox="1">
            <a:spLocks/>
          </p:cNvSpPr>
          <p:nvPr/>
        </p:nvSpPr>
        <p:spPr>
          <a:xfrm>
            <a:off x="1688830" y="3014530"/>
            <a:ext cx="21025723" cy="424699"/>
          </a:xfrm>
          <a:prstGeom prst="rect">
            <a:avLst/>
          </a:prstGeom>
        </p:spPr>
        <p:txBody>
          <a:bodyPr/>
          <a:lstStyle>
            <a:lvl1pPr marL="455613" indent="-455613" algn="l" defTabSz="1827213" rtl="0" fontAlgn="base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en-US" sz="4800" kern="1200" dirty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defRPr>
            </a:lvl1pPr>
            <a:lvl2pPr marL="1370013" indent="-455613" algn="l" defTabSz="1827213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en-US" sz="4000" kern="1200" dirty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defRPr>
            </a:lvl2pPr>
            <a:lvl3pPr marL="2284413" indent="-455613" algn="l" defTabSz="1827213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en-US" sz="3600" kern="1200" dirty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defRPr>
            </a:lvl3pPr>
            <a:lvl4pPr marL="3198813" indent="-455613" algn="l" defTabSz="1827213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en-US" sz="3200" kern="1200" dirty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defRPr>
            </a:lvl4pPr>
            <a:lvl5pPr marL="4113213" indent="-455613" algn="l" defTabSz="1827213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en-US" sz="3200" kern="1200" dirty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defRPr>
            </a:lvl5pPr>
            <a:lvl6pPr marL="5028194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411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628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84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hangingPunct="1">
              <a:buNone/>
            </a:pPr>
            <a:r>
              <a:rPr lang="fr-FR" sz="4400" dirty="0">
                <a:solidFill>
                  <a:schemeClr val="accent3"/>
                </a:solidFill>
                <a:latin typeface="Geomanist" panose="02000503000000020004" pitchFamily="50" charset="0"/>
              </a:rPr>
              <a:t>finish()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368BFE6D-556B-3AF0-3820-672AE8C6D33D}"/>
              </a:ext>
            </a:extLst>
          </p:cNvPr>
          <p:cNvSpPr txBox="1">
            <a:spLocks/>
          </p:cNvSpPr>
          <p:nvPr/>
        </p:nvSpPr>
        <p:spPr>
          <a:xfrm>
            <a:off x="7503930" y="11353800"/>
            <a:ext cx="9324080" cy="2129188"/>
          </a:xfrm>
          <a:prstGeom prst="rect">
            <a:avLst/>
          </a:prstGeom>
        </p:spPr>
        <p:txBody>
          <a:bodyPr/>
          <a:lstStyle>
            <a:lvl1pPr marL="455613" indent="-455613" algn="l" defTabSz="1827213" rtl="0" fontAlgn="base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en-US" sz="4800" kern="1200" dirty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defRPr>
            </a:lvl1pPr>
            <a:lvl2pPr marL="1370013" indent="-455613" algn="l" defTabSz="1827213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en-US" sz="4000" kern="1200" dirty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defRPr>
            </a:lvl2pPr>
            <a:lvl3pPr marL="2284413" indent="-455613" algn="l" defTabSz="1827213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en-US" sz="3600" kern="1200" dirty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defRPr>
            </a:lvl3pPr>
            <a:lvl4pPr marL="3198813" indent="-455613" algn="l" defTabSz="1827213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en-US" sz="3200" kern="1200" dirty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defRPr>
            </a:lvl4pPr>
            <a:lvl5pPr marL="4113213" indent="-455613" algn="l" defTabSz="1827213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en-US" sz="3200" kern="1200" dirty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defRPr>
            </a:lvl5pPr>
            <a:lvl6pPr marL="5028194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411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628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84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eaLnBrk="1" hangingPunct="1">
              <a:buNone/>
            </a:pPr>
            <a:r>
              <a:rPr lang="fr-FR" sz="3600" b="1" dirty="0">
                <a:solidFill>
                  <a:schemeClr val="tx2"/>
                </a:solidFill>
                <a:latin typeface="Poppins" panose="00000500000000000000" pitchFamily="2" charset="0"/>
                <a:cs typeface="Poppins" panose="00000500000000000000" pitchFamily="2" charset="0"/>
                <a:sym typeface="Wingdings" panose="05000000000000000000" pitchFamily="2" charset="2"/>
              </a:rPr>
              <a:t>Finish</a:t>
            </a:r>
          </a:p>
          <a:p>
            <a:pPr marL="0" indent="0" algn="ctr" eaLnBrk="1" hangingPunct="1">
              <a:buNone/>
            </a:pPr>
            <a:r>
              <a:rPr lang="fr-FR" sz="3600" b="1" dirty="0">
                <a:solidFill>
                  <a:schemeClr val="tx2"/>
                </a:solidFill>
                <a:latin typeface="Poppins" panose="00000500000000000000" pitchFamily="2" charset="0"/>
                <a:cs typeface="Poppins" panose="00000500000000000000" pitchFamily="2" charset="0"/>
                <a:sym typeface="Wingdings" panose="05000000000000000000" pitchFamily="2" charset="2"/>
              </a:rPr>
              <a:t>(</a:t>
            </a:r>
            <a:r>
              <a:rPr lang="fr-FR" sz="3600" b="1" dirty="0" err="1">
                <a:solidFill>
                  <a:schemeClr val="tx2"/>
                </a:solidFill>
                <a:latin typeface="Poppins" panose="00000500000000000000" pitchFamily="2" charset="0"/>
                <a:cs typeface="Poppins" panose="00000500000000000000" pitchFamily="2" charset="0"/>
                <a:sym typeface="Wingdings" panose="05000000000000000000" pitchFamily="2" charset="2"/>
              </a:rPr>
              <a:t>Database.BatchableContext</a:t>
            </a:r>
            <a:r>
              <a:rPr lang="fr-FR" sz="3600" b="1" dirty="0">
                <a:solidFill>
                  <a:schemeClr val="tx2"/>
                </a:solidFill>
                <a:latin typeface="Poppins" panose="00000500000000000000" pitchFamily="2" charset="0"/>
                <a:cs typeface="Poppins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fr-FR" sz="3600" b="1" dirty="0" err="1">
                <a:solidFill>
                  <a:schemeClr val="tx2"/>
                </a:solidFill>
                <a:latin typeface="Poppins" panose="00000500000000000000" pitchFamily="2" charset="0"/>
                <a:cs typeface="Poppins" panose="00000500000000000000" pitchFamily="2" charset="0"/>
                <a:sym typeface="Wingdings" panose="05000000000000000000" pitchFamily="2" charset="2"/>
              </a:rPr>
              <a:t>bc</a:t>
            </a:r>
            <a:r>
              <a:rPr lang="fr-FR" sz="3600" b="1" dirty="0">
                <a:solidFill>
                  <a:schemeClr val="tx2"/>
                </a:solidFill>
                <a:latin typeface="Poppins" panose="00000500000000000000" pitchFamily="2" charset="0"/>
                <a:cs typeface="Poppins" panose="00000500000000000000" pitchFamily="2" charset="0"/>
                <a:sym typeface="Wingdings" panose="05000000000000000000" pitchFamily="2" charset="2"/>
              </a:rPr>
              <a:t>)</a:t>
            </a:r>
            <a:endParaRPr lang="fr-FR" sz="3600" b="1" dirty="0">
              <a:solidFill>
                <a:schemeClr val="tx2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6B715ABB-701B-2B62-DA92-78A74599B6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0801" y="5272732"/>
            <a:ext cx="17192074" cy="2520501"/>
          </a:xfrm>
          <a:prstGeom prst="rect">
            <a:avLst/>
          </a:prstGeom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0226F95B-87D0-3C53-DD05-949B703EE907}"/>
              </a:ext>
            </a:extLst>
          </p:cNvPr>
          <p:cNvSpPr txBox="1"/>
          <p:nvPr/>
        </p:nvSpPr>
        <p:spPr>
          <a:xfrm>
            <a:off x="10969625" y="9220200"/>
            <a:ext cx="243840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500" dirty="0">
                <a:solidFill>
                  <a:schemeClr val="accent3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3</a:t>
            </a:r>
          </a:p>
        </p:txBody>
      </p:sp>
      <p:grpSp>
        <p:nvGrpSpPr>
          <p:cNvPr id="18" name="Groupe 17">
            <a:extLst>
              <a:ext uri="{FF2B5EF4-FFF2-40B4-BE49-F238E27FC236}">
                <a16:creationId xmlns:a16="http://schemas.microsoft.com/office/drawing/2014/main" id="{C36A776F-C480-00AE-8D00-E1AF8FB9D1C8}"/>
              </a:ext>
            </a:extLst>
          </p:cNvPr>
          <p:cNvGrpSpPr/>
          <p:nvPr/>
        </p:nvGrpSpPr>
        <p:grpSpPr>
          <a:xfrm>
            <a:off x="15766345" y="8717835"/>
            <a:ext cx="8880772" cy="5141683"/>
            <a:chOff x="6300393" y="1979547"/>
            <a:chExt cx="11227663" cy="6500458"/>
          </a:xfrm>
        </p:grpSpPr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99B4DFA3-1A74-5258-CFF0-1381A188496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00393" y="1979547"/>
              <a:ext cx="11227663" cy="6296504"/>
            </a:xfrm>
            <a:custGeom>
              <a:avLst/>
              <a:gdLst>
                <a:gd name="T0" fmla="*/ 17 w 432"/>
                <a:gd name="T1" fmla="*/ 242 h 242"/>
                <a:gd name="T2" fmla="*/ 8 w 432"/>
                <a:gd name="T3" fmla="*/ 193 h 242"/>
                <a:gd name="T4" fmla="*/ 30 w 432"/>
                <a:gd name="T5" fmla="*/ 115 h 242"/>
                <a:gd name="T6" fmla="*/ 73 w 432"/>
                <a:gd name="T7" fmla="*/ 51 h 242"/>
                <a:gd name="T8" fmla="*/ 188 w 432"/>
                <a:gd name="T9" fmla="*/ 12 h 242"/>
                <a:gd name="T10" fmla="*/ 291 w 432"/>
                <a:gd name="T11" fmla="*/ 49 h 242"/>
                <a:gd name="T12" fmla="*/ 380 w 432"/>
                <a:gd name="T13" fmla="*/ 147 h 242"/>
                <a:gd name="T14" fmla="*/ 402 w 432"/>
                <a:gd name="T15" fmla="*/ 242 h 242"/>
                <a:gd name="T16" fmla="*/ 17 w 432"/>
                <a:gd name="T17" fmla="*/ 242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2" h="242">
                  <a:moveTo>
                    <a:pt x="17" y="242"/>
                  </a:moveTo>
                  <a:cubicBezTo>
                    <a:pt x="17" y="242"/>
                    <a:pt x="0" y="220"/>
                    <a:pt x="8" y="193"/>
                  </a:cubicBezTo>
                  <a:cubicBezTo>
                    <a:pt x="16" y="166"/>
                    <a:pt x="36" y="146"/>
                    <a:pt x="30" y="115"/>
                  </a:cubicBezTo>
                  <a:cubicBezTo>
                    <a:pt x="22" y="78"/>
                    <a:pt x="40" y="47"/>
                    <a:pt x="73" y="51"/>
                  </a:cubicBezTo>
                  <a:cubicBezTo>
                    <a:pt x="128" y="58"/>
                    <a:pt x="168" y="16"/>
                    <a:pt x="188" y="12"/>
                  </a:cubicBezTo>
                  <a:cubicBezTo>
                    <a:pt x="248" y="0"/>
                    <a:pt x="259" y="45"/>
                    <a:pt x="291" y="49"/>
                  </a:cubicBezTo>
                  <a:cubicBezTo>
                    <a:pt x="361" y="59"/>
                    <a:pt x="382" y="89"/>
                    <a:pt x="380" y="147"/>
                  </a:cubicBezTo>
                  <a:cubicBezTo>
                    <a:pt x="379" y="166"/>
                    <a:pt x="432" y="205"/>
                    <a:pt x="402" y="242"/>
                  </a:cubicBezTo>
                  <a:cubicBezTo>
                    <a:pt x="17" y="242"/>
                    <a:pt x="17" y="242"/>
                    <a:pt x="17" y="242"/>
                  </a:cubicBezTo>
                </a:path>
              </a:pathLst>
            </a:custGeom>
            <a:gradFill flip="none" rotWithShape="1">
              <a:gsLst>
                <a:gs pos="41000">
                  <a:schemeClr val="accent1">
                    <a:lumMod val="0"/>
                    <a:lumOff val="100000"/>
                  </a:schemeClr>
                </a:gs>
                <a:gs pos="81000">
                  <a:schemeClr val="bg1">
                    <a:lumMod val="95000"/>
                  </a:schemeClr>
                </a:gs>
                <a:gs pos="100000">
                  <a:schemeClr val="accent5">
                    <a:lumMod val="20000"/>
                    <a:lumOff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7198" dirty="0">
                <a:latin typeface="+mn-lt"/>
              </a:endParaRPr>
            </a:p>
          </p:txBody>
        </p:sp>
        <p:grpSp>
          <p:nvGrpSpPr>
            <p:cNvPr id="20" name="Группа 143">
              <a:extLst>
                <a:ext uri="{FF2B5EF4-FFF2-40B4-BE49-F238E27FC236}">
                  <a16:creationId xmlns:a16="http://schemas.microsoft.com/office/drawing/2014/main" id="{A9C40041-5213-D74E-2741-3A955163E2D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734784" y="3010903"/>
              <a:ext cx="3472545" cy="5224689"/>
              <a:chOff x="6319402" y="1458793"/>
              <a:chExt cx="1915544" cy="2881592"/>
            </a:xfrm>
          </p:grpSpPr>
          <p:sp>
            <p:nvSpPr>
              <p:cNvPr id="116" name="Freeform 219">
                <a:extLst>
                  <a:ext uri="{FF2B5EF4-FFF2-40B4-BE49-F238E27FC236}">
                    <a16:creationId xmlns:a16="http://schemas.microsoft.com/office/drawing/2014/main" id="{915BD4A8-484F-D6B2-6712-D125B3868B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03830" y="3323250"/>
                <a:ext cx="201360" cy="1017135"/>
              </a:xfrm>
              <a:custGeom>
                <a:avLst/>
                <a:gdLst>
                  <a:gd name="T0" fmla="*/ 16 w 110"/>
                  <a:gd name="T1" fmla="*/ 553 h 553"/>
                  <a:gd name="T2" fmla="*/ 0 w 110"/>
                  <a:gd name="T3" fmla="*/ 553 h 553"/>
                  <a:gd name="T4" fmla="*/ 63 w 110"/>
                  <a:gd name="T5" fmla="*/ 0 h 553"/>
                  <a:gd name="T6" fmla="*/ 110 w 110"/>
                  <a:gd name="T7" fmla="*/ 0 h 553"/>
                  <a:gd name="T8" fmla="*/ 16 w 110"/>
                  <a:gd name="T9" fmla="*/ 553 h 5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" h="553">
                    <a:moveTo>
                      <a:pt x="16" y="553"/>
                    </a:moveTo>
                    <a:lnTo>
                      <a:pt x="0" y="553"/>
                    </a:lnTo>
                    <a:lnTo>
                      <a:pt x="63" y="0"/>
                    </a:lnTo>
                    <a:lnTo>
                      <a:pt x="110" y="0"/>
                    </a:lnTo>
                    <a:lnTo>
                      <a:pt x="16" y="553"/>
                    </a:lnTo>
                    <a:close/>
                  </a:path>
                </a:pathLst>
              </a:custGeom>
              <a:solidFill>
                <a:schemeClr val="accent5">
                  <a:lumMod val="90000"/>
                  <a:lumOff val="10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117" name="Freeform 220">
                <a:extLst>
                  <a:ext uri="{FF2B5EF4-FFF2-40B4-BE49-F238E27FC236}">
                    <a16:creationId xmlns:a16="http://schemas.microsoft.com/office/drawing/2014/main" id="{3DCAE413-9E57-2EBF-2E0B-49436ED091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00709" y="3323250"/>
                <a:ext cx="203111" cy="1017135"/>
              </a:xfrm>
              <a:custGeom>
                <a:avLst/>
                <a:gdLst>
                  <a:gd name="T0" fmla="*/ 94 w 110"/>
                  <a:gd name="T1" fmla="*/ 553 h 553"/>
                  <a:gd name="T2" fmla="*/ 110 w 110"/>
                  <a:gd name="T3" fmla="*/ 553 h 553"/>
                  <a:gd name="T4" fmla="*/ 47 w 110"/>
                  <a:gd name="T5" fmla="*/ 0 h 553"/>
                  <a:gd name="T6" fmla="*/ 0 w 110"/>
                  <a:gd name="T7" fmla="*/ 0 h 553"/>
                  <a:gd name="T8" fmla="*/ 94 w 110"/>
                  <a:gd name="T9" fmla="*/ 553 h 5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" h="553">
                    <a:moveTo>
                      <a:pt x="94" y="553"/>
                    </a:moveTo>
                    <a:lnTo>
                      <a:pt x="110" y="553"/>
                    </a:lnTo>
                    <a:lnTo>
                      <a:pt x="47" y="0"/>
                    </a:lnTo>
                    <a:lnTo>
                      <a:pt x="0" y="0"/>
                    </a:lnTo>
                    <a:lnTo>
                      <a:pt x="94" y="553"/>
                    </a:lnTo>
                    <a:close/>
                  </a:path>
                </a:pathLst>
              </a:custGeom>
              <a:solidFill>
                <a:schemeClr val="accent5">
                  <a:lumMod val="90000"/>
                  <a:lumOff val="10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118" name="Freeform 221">
                <a:extLst>
                  <a:ext uri="{FF2B5EF4-FFF2-40B4-BE49-F238E27FC236}">
                    <a16:creationId xmlns:a16="http://schemas.microsoft.com/office/drawing/2014/main" id="{8A28073A-2599-4553-0304-76DE98E436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10051" y="3351261"/>
                <a:ext cx="85797" cy="989124"/>
              </a:xfrm>
              <a:custGeom>
                <a:avLst/>
                <a:gdLst>
                  <a:gd name="T0" fmla="*/ 47 w 47"/>
                  <a:gd name="T1" fmla="*/ 538 h 538"/>
                  <a:gd name="T2" fmla="*/ 16 w 47"/>
                  <a:gd name="T3" fmla="*/ 538 h 538"/>
                  <a:gd name="T4" fmla="*/ 0 w 47"/>
                  <a:gd name="T5" fmla="*/ 0 h 538"/>
                  <a:gd name="T6" fmla="*/ 47 w 47"/>
                  <a:gd name="T7" fmla="*/ 0 h 538"/>
                  <a:gd name="T8" fmla="*/ 47 w 47"/>
                  <a:gd name="T9" fmla="*/ 538 h 5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7" h="538">
                    <a:moveTo>
                      <a:pt x="47" y="538"/>
                    </a:moveTo>
                    <a:lnTo>
                      <a:pt x="16" y="538"/>
                    </a:lnTo>
                    <a:lnTo>
                      <a:pt x="0" y="0"/>
                    </a:lnTo>
                    <a:lnTo>
                      <a:pt x="47" y="0"/>
                    </a:lnTo>
                    <a:lnTo>
                      <a:pt x="47" y="538"/>
                    </a:lnTo>
                    <a:close/>
                  </a:path>
                </a:pathLst>
              </a:custGeom>
              <a:solidFill>
                <a:schemeClr val="accent5">
                  <a:lumMod val="90000"/>
                  <a:lumOff val="10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119" name="Rectangle 222">
                <a:extLst>
                  <a:ext uri="{FF2B5EF4-FFF2-40B4-BE49-F238E27FC236}">
                    <a16:creationId xmlns:a16="http://schemas.microsoft.com/office/drawing/2014/main" id="{4DF039B5-EFFE-42A3-B86C-E663BEAE62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61612" y="4109297"/>
                <a:ext cx="812443" cy="26261"/>
              </a:xfrm>
              <a:prstGeom prst="rect">
                <a:avLst/>
              </a:prstGeom>
              <a:solidFill>
                <a:schemeClr val="accent5">
                  <a:lumMod val="90000"/>
                  <a:lumOff val="10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120" name="Freeform 223">
                <a:extLst>
                  <a:ext uri="{FF2B5EF4-FFF2-40B4-BE49-F238E27FC236}">
                    <a16:creationId xmlns:a16="http://schemas.microsoft.com/office/drawing/2014/main" id="{A60520AF-AEE2-8948-4AF9-9EF1B95559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74064" y="3293488"/>
                <a:ext cx="929756" cy="231088"/>
              </a:xfrm>
              <a:custGeom>
                <a:avLst/>
                <a:gdLst>
                  <a:gd name="T0" fmla="*/ 2 w 32"/>
                  <a:gd name="T1" fmla="*/ 2 h 8"/>
                  <a:gd name="T2" fmla="*/ 16 w 32"/>
                  <a:gd name="T3" fmla="*/ 0 h 8"/>
                  <a:gd name="T4" fmla="*/ 30 w 32"/>
                  <a:gd name="T5" fmla="*/ 2 h 8"/>
                  <a:gd name="T6" fmla="*/ 32 w 32"/>
                  <a:gd name="T7" fmla="*/ 2 h 8"/>
                  <a:gd name="T8" fmla="*/ 32 w 32"/>
                  <a:gd name="T9" fmla="*/ 4 h 8"/>
                  <a:gd name="T10" fmla="*/ 16 w 32"/>
                  <a:gd name="T11" fmla="*/ 8 h 8"/>
                  <a:gd name="T12" fmla="*/ 0 w 32"/>
                  <a:gd name="T13" fmla="*/ 4 h 8"/>
                  <a:gd name="T14" fmla="*/ 0 w 32"/>
                  <a:gd name="T15" fmla="*/ 2 h 8"/>
                  <a:gd name="T16" fmla="*/ 2 w 32"/>
                  <a:gd name="T17" fmla="*/ 2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" h="8">
                    <a:moveTo>
                      <a:pt x="2" y="2"/>
                    </a:moveTo>
                    <a:cubicBezTo>
                      <a:pt x="5" y="1"/>
                      <a:pt x="10" y="0"/>
                      <a:pt x="16" y="0"/>
                    </a:cubicBezTo>
                    <a:cubicBezTo>
                      <a:pt x="22" y="0"/>
                      <a:pt x="28" y="1"/>
                      <a:pt x="30" y="2"/>
                    </a:cubicBezTo>
                    <a:cubicBezTo>
                      <a:pt x="32" y="2"/>
                      <a:pt x="32" y="2"/>
                      <a:pt x="32" y="2"/>
                    </a:cubicBezTo>
                    <a:cubicBezTo>
                      <a:pt x="32" y="4"/>
                      <a:pt x="32" y="4"/>
                      <a:pt x="32" y="4"/>
                    </a:cubicBezTo>
                    <a:cubicBezTo>
                      <a:pt x="32" y="6"/>
                      <a:pt x="25" y="8"/>
                      <a:pt x="16" y="8"/>
                    </a:cubicBezTo>
                    <a:cubicBezTo>
                      <a:pt x="8" y="8"/>
                      <a:pt x="0" y="6"/>
                      <a:pt x="0" y="4"/>
                    </a:cubicBezTo>
                    <a:cubicBezTo>
                      <a:pt x="0" y="2"/>
                      <a:pt x="0" y="2"/>
                      <a:pt x="0" y="2"/>
                    </a:cubicBezTo>
                    <a:lnTo>
                      <a:pt x="2" y="2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121" name="Oval 224">
                <a:extLst>
                  <a:ext uri="{FF2B5EF4-FFF2-40B4-BE49-F238E27FC236}">
                    <a16:creationId xmlns:a16="http://schemas.microsoft.com/office/drawing/2014/main" id="{2D3A1C8B-0B80-EDD7-BD5E-F7C740C21B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74064" y="3233966"/>
                <a:ext cx="929756" cy="234589"/>
              </a:xfrm>
              <a:prstGeom prst="ellipse">
                <a:avLst/>
              </a:prstGeom>
              <a:solidFill>
                <a:schemeClr val="accent6">
                  <a:lumMod val="90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122" name="Freeform 225">
                <a:extLst>
                  <a:ext uri="{FF2B5EF4-FFF2-40B4-BE49-F238E27FC236}">
                    <a16:creationId xmlns:a16="http://schemas.microsoft.com/office/drawing/2014/main" id="{25F2095F-7DA4-24D1-9682-5E9CFB8D00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28725" y="2652745"/>
                <a:ext cx="406221" cy="756287"/>
              </a:xfrm>
              <a:custGeom>
                <a:avLst/>
                <a:gdLst>
                  <a:gd name="T0" fmla="*/ 1 w 14"/>
                  <a:gd name="T1" fmla="*/ 21 h 26"/>
                  <a:gd name="T2" fmla="*/ 3 w 14"/>
                  <a:gd name="T3" fmla="*/ 2 h 26"/>
                  <a:gd name="T4" fmla="*/ 13 w 14"/>
                  <a:gd name="T5" fmla="*/ 4 h 26"/>
                  <a:gd name="T6" fmla="*/ 6 w 14"/>
                  <a:gd name="T7" fmla="*/ 26 h 26"/>
                  <a:gd name="T8" fmla="*/ 1 w 14"/>
                  <a:gd name="T9" fmla="*/ 2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26">
                    <a:moveTo>
                      <a:pt x="1" y="21"/>
                    </a:moveTo>
                    <a:cubicBezTo>
                      <a:pt x="1" y="21"/>
                      <a:pt x="0" y="3"/>
                      <a:pt x="3" y="2"/>
                    </a:cubicBezTo>
                    <a:cubicBezTo>
                      <a:pt x="6" y="1"/>
                      <a:pt x="12" y="0"/>
                      <a:pt x="13" y="4"/>
                    </a:cubicBezTo>
                    <a:cubicBezTo>
                      <a:pt x="14" y="8"/>
                      <a:pt x="6" y="26"/>
                      <a:pt x="6" y="26"/>
                    </a:cubicBezTo>
                    <a:cubicBezTo>
                      <a:pt x="6" y="26"/>
                      <a:pt x="1" y="24"/>
                      <a:pt x="1" y="2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123" name="Freeform 226">
                <a:extLst>
                  <a:ext uri="{FF2B5EF4-FFF2-40B4-BE49-F238E27FC236}">
                    <a16:creationId xmlns:a16="http://schemas.microsoft.com/office/drawing/2014/main" id="{C78278D5-2CA8-4B05-E089-F3BBFF9843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70944" y="2652745"/>
                <a:ext cx="435987" cy="756287"/>
              </a:xfrm>
              <a:custGeom>
                <a:avLst/>
                <a:gdLst>
                  <a:gd name="T0" fmla="*/ 0 w 15"/>
                  <a:gd name="T1" fmla="*/ 21 h 26"/>
                  <a:gd name="T2" fmla="*/ 4 w 15"/>
                  <a:gd name="T3" fmla="*/ 2 h 26"/>
                  <a:gd name="T4" fmla="*/ 14 w 15"/>
                  <a:gd name="T5" fmla="*/ 4 h 26"/>
                  <a:gd name="T6" fmla="*/ 8 w 15"/>
                  <a:gd name="T7" fmla="*/ 25 h 26"/>
                  <a:gd name="T8" fmla="*/ 6 w 15"/>
                  <a:gd name="T9" fmla="*/ 26 h 26"/>
                  <a:gd name="T10" fmla="*/ 0 w 15"/>
                  <a:gd name="T11" fmla="*/ 2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" h="26">
                    <a:moveTo>
                      <a:pt x="0" y="21"/>
                    </a:moveTo>
                    <a:cubicBezTo>
                      <a:pt x="0" y="21"/>
                      <a:pt x="1" y="3"/>
                      <a:pt x="4" y="2"/>
                    </a:cubicBezTo>
                    <a:cubicBezTo>
                      <a:pt x="7" y="0"/>
                      <a:pt x="13" y="0"/>
                      <a:pt x="14" y="4"/>
                    </a:cubicBezTo>
                    <a:cubicBezTo>
                      <a:pt x="15" y="8"/>
                      <a:pt x="8" y="25"/>
                      <a:pt x="8" y="25"/>
                    </a:cubicBezTo>
                    <a:cubicBezTo>
                      <a:pt x="8" y="25"/>
                      <a:pt x="7" y="26"/>
                      <a:pt x="6" y="26"/>
                    </a:cubicBezTo>
                    <a:cubicBezTo>
                      <a:pt x="5" y="25"/>
                      <a:pt x="0" y="23"/>
                      <a:pt x="0" y="21"/>
                    </a:cubicBezTo>
                    <a:close/>
                  </a:path>
                </a:pathLst>
              </a:custGeom>
              <a:solidFill>
                <a:schemeClr val="accent6">
                  <a:lumMod val="90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124" name="Oval 282">
                <a:extLst>
                  <a:ext uri="{FF2B5EF4-FFF2-40B4-BE49-F238E27FC236}">
                    <a16:creationId xmlns:a16="http://schemas.microsoft.com/office/drawing/2014/main" id="{8BD9ABE1-95B0-46FC-0B5A-7333112505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44297" y="4310624"/>
                <a:ext cx="234628" cy="29761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125" name="Freeform 283">
                <a:extLst>
                  <a:ext uri="{FF2B5EF4-FFF2-40B4-BE49-F238E27FC236}">
                    <a16:creationId xmlns:a16="http://schemas.microsoft.com/office/drawing/2014/main" id="{9FF22EF3-C9C7-ADAE-1E70-BD0431FEAC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44401" y="4195017"/>
                <a:ext cx="204252" cy="145368"/>
              </a:xfrm>
              <a:custGeom>
                <a:avLst/>
                <a:gdLst>
                  <a:gd name="T0" fmla="*/ 204252 w 7"/>
                  <a:gd name="T1" fmla="*/ 116294 h 5"/>
                  <a:gd name="T2" fmla="*/ 204252 w 7"/>
                  <a:gd name="T3" fmla="*/ 145368 h 5"/>
                  <a:gd name="T4" fmla="*/ 0 w 7"/>
                  <a:gd name="T5" fmla="*/ 145368 h 5"/>
                  <a:gd name="T6" fmla="*/ 116715 w 7"/>
                  <a:gd name="T7" fmla="*/ 58147 h 5"/>
                  <a:gd name="T8" fmla="*/ 116715 w 7"/>
                  <a:gd name="T9" fmla="*/ 0 h 5"/>
                  <a:gd name="T10" fmla="*/ 175073 w 7"/>
                  <a:gd name="T11" fmla="*/ 0 h 5"/>
                  <a:gd name="T12" fmla="*/ 204252 w 7"/>
                  <a:gd name="T13" fmla="*/ 116294 h 5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7"/>
                  <a:gd name="T22" fmla="*/ 0 h 5"/>
                  <a:gd name="T23" fmla="*/ 7 w 7"/>
                  <a:gd name="T24" fmla="*/ 5 h 5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7" h="5">
                    <a:moveTo>
                      <a:pt x="7" y="4"/>
                    </a:moveTo>
                    <a:cubicBezTo>
                      <a:pt x="7" y="5"/>
                      <a:pt x="7" y="5"/>
                      <a:pt x="7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2" y="2"/>
                      <a:pt x="4" y="2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5" y="0"/>
                      <a:pt x="5" y="1"/>
                      <a:pt x="6" y="0"/>
                    </a:cubicBezTo>
                    <a:lnTo>
                      <a:pt x="7" y="4"/>
                    </a:lnTo>
                    <a:close/>
                  </a:path>
                </a:pathLst>
              </a:custGeom>
              <a:solidFill>
                <a:srgbClr val="FFA4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fr-FR" sz="7198"/>
              </a:p>
            </p:txBody>
          </p:sp>
          <p:sp>
            <p:nvSpPr>
              <p:cNvPr id="126" name="Freeform 284">
                <a:extLst>
                  <a:ext uri="{FF2B5EF4-FFF2-40B4-BE49-F238E27FC236}">
                    <a16:creationId xmlns:a16="http://schemas.microsoft.com/office/drawing/2014/main" id="{A88B4496-28AF-1413-D005-3FD940BED4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16282" y="4254603"/>
                <a:ext cx="145330" cy="85782"/>
              </a:xfrm>
              <a:custGeom>
                <a:avLst/>
                <a:gdLst>
                  <a:gd name="T0" fmla="*/ 4 w 5"/>
                  <a:gd name="T1" fmla="*/ 0 h 3"/>
                  <a:gd name="T2" fmla="*/ 4 w 5"/>
                  <a:gd name="T3" fmla="*/ 3 h 3"/>
                  <a:gd name="T4" fmla="*/ 1 w 5"/>
                  <a:gd name="T5" fmla="*/ 3 h 3"/>
                  <a:gd name="T6" fmla="*/ 4 w 5"/>
                  <a:gd name="T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3">
                    <a:moveTo>
                      <a:pt x="4" y="0"/>
                    </a:moveTo>
                    <a:cubicBezTo>
                      <a:pt x="4" y="0"/>
                      <a:pt x="5" y="1"/>
                      <a:pt x="4" y="3"/>
                    </a:cubicBezTo>
                    <a:cubicBezTo>
                      <a:pt x="4" y="3"/>
                      <a:pt x="1" y="3"/>
                      <a:pt x="1" y="3"/>
                    </a:cubicBezTo>
                    <a:cubicBezTo>
                      <a:pt x="0" y="2"/>
                      <a:pt x="1" y="0"/>
                      <a:pt x="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127" name="Oval 285">
                <a:extLst>
                  <a:ext uri="{FF2B5EF4-FFF2-40B4-BE49-F238E27FC236}">
                    <a16:creationId xmlns:a16="http://schemas.microsoft.com/office/drawing/2014/main" id="{F573045A-FF15-BE6E-A6B7-D9CE548DA9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95858" y="4310624"/>
                <a:ext cx="232876" cy="29761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128" name="Freeform 286">
                <a:extLst>
                  <a:ext uri="{FF2B5EF4-FFF2-40B4-BE49-F238E27FC236}">
                    <a16:creationId xmlns:a16="http://schemas.microsoft.com/office/drawing/2014/main" id="{AD7816DC-D10C-7D76-EB88-2DF963EB6F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96621" y="4195017"/>
                <a:ext cx="231853" cy="145368"/>
              </a:xfrm>
              <a:custGeom>
                <a:avLst/>
                <a:gdLst>
                  <a:gd name="T0" fmla="*/ 231853 w 8"/>
                  <a:gd name="T1" fmla="*/ 116294 h 5"/>
                  <a:gd name="T2" fmla="*/ 202871 w 8"/>
                  <a:gd name="T3" fmla="*/ 145368 h 5"/>
                  <a:gd name="T4" fmla="*/ 0 w 8"/>
                  <a:gd name="T5" fmla="*/ 145368 h 5"/>
                  <a:gd name="T6" fmla="*/ 144908 w 8"/>
                  <a:gd name="T7" fmla="*/ 58147 h 5"/>
                  <a:gd name="T8" fmla="*/ 144908 w 8"/>
                  <a:gd name="T9" fmla="*/ 0 h 5"/>
                  <a:gd name="T10" fmla="*/ 202871 w 8"/>
                  <a:gd name="T11" fmla="*/ 0 h 5"/>
                  <a:gd name="T12" fmla="*/ 231853 w 8"/>
                  <a:gd name="T13" fmla="*/ 116294 h 5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8"/>
                  <a:gd name="T22" fmla="*/ 0 h 5"/>
                  <a:gd name="T23" fmla="*/ 8 w 8"/>
                  <a:gd name="T24" fmla="*/ 5 h 5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8" h="5">
                    <a:moveTo>
                      <a:pt x="8" y="4"/>
                    </a:moveTo>
                    <a:cubicBezTo>
                      <a:pt x="7" y="5"/>
                      <a:pt x="7" y="5"/>
                      <a:pt x="7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3" y="2"/>
                      <a:pt x="5" y="2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0"/>
                      <a:pt x="6" y="0"/>
                      <a:pt x="7" y="0"/>
                    </a:cubicBezTo>
                    <a:lnTo>
                      <a:pt x="8" y="4"/>
                    </a:lnTo>
                    <a:close/>
                  </a:path>
                </a:pathLst>
              </a:custGeom>
              <a:solidFill>
                <a:srgbClr val="FFA4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fr-FR" sz="7198"/>
              </a:p>
            </p:txBody>
          </p:sp>
          <p:sp>
            <p:nvSpPr>
              <p:cNvPr id="129" name="Freeform 287">
                <a:extLst>
                  <a:ext uri="{FF2B5EF4-FFF2-40B4-BE49-F238E27FC236}">
                    <a16:creationId xmlns:a16="http://schemas.microsoft.com/office/drawing/2014/main" id="{E893901E-D6D3-64A8-549B-6ACF955933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95858" y="4254603"/>
                <a:ext cx="117313" cy="85782"/>
              </a:xfrm>
              <a:custGeom>
                <a:avLst/>
                <a:gdLst>
                  <a:gd name="T0" fmla="*/ 3 w 4"/>
                  <a:gd name="T1" fmla="*/ 0 h 3"/>
                  <a:gd name="T2" fmla="*/ 3 w 4"/>
                  <a:gd name="T3" fmla="*/ 3 h 3"/>
                  <a:gd name="T4" fmla="*/ 0 w 4"/>
                  <a:gd name="T5" fmla="*/ 3 h 3"/>
                  <a:gd name="T6" fmla="*/ 3 w 4"/>
                  <a:gd name="T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3">
                    <a:moveTo>
                      <a:pt x="3" y="0"/>
                    </a:moveTo>
                    <a:cubicBezTo>
                      <a:pt x="3" y="0"/>
                      <a:pt x="4" y="1"/>
                      <a:pt x="3" y="3"/>
                    </a:cubicBezTo>
                    <a:cubicBezTo>
                      <a:pt x="3" y="3"/>
                      <a:pt x="0" y="3"/>
                      <a:pt x="0" y="3"/>
                    </a:cubicBezTo>
                    <a:cubicBezTo>
                      <a:pt x="0" y="2"/>
                      <a:pt x="0" y="0"/>
                      <a:pt x="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130" name="Freeform 288">
                <a:extLst>
                  <a:ext uri="{FF2B5EF4-FFF2-40B4-BE49-F238E27FC236}">
                    <a16:creationId xmlns:a16="http://schemas.microsoft.com/office/drawing/2014/main" id="{5F642BBC-0B5E-8E66-777F-7B4C0E7E57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16799" y="2360440"/>
                <a:ext cx="550190" cy="553870"/>
              </a:xfrm>
              <a:custGeom>
                <a:avLst/>
                <a:gdLst>
                  <a:gd name="T0" fmla="*/ 550190 w 19"/>
                  <a:gd name="T1" fmla="*/ 87453 h 19"/>
                  <a:gd name="T2" fmla="*/ 86872 w 19"/>
                  <a:gd name="T3" fmla="*/ 524719 h 19"/>
                  <a:gd name="T4" fmla="*/ 57915 w 19"/>
                  <a:gd name="T5" fmla="*/ 408115 h 19"/>
                  <a:gd name="T6" fmla="*/ 434360 w 19"/>
                  <a:gd name="T7" fmla="*/ 29151 h 19"/>
                  <a:gd name="T8" fmla="*/ 550190 w 19"/>
                  <a:gd name="T9" fmla="*/ 87453 h 1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"/>
                  <a:gd name="T16" fmla="*/ 0 h 19"/>
                  <a:gd name="T17" fmla="*/ 19 w 19"/>
                  <a:gd name="T18" fmla="*/ 19 h 1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" h="19">
                    <a:moveTo>
                      <a:pt x="19" y="3"/>
                    </a:moveTo>
                    <a:cubicBezTo>
                      <a:pt x="19" y="5"/>
                      <a:pt x="15" y="13"/>
                      <a:pt x="3" y="18"/>
                    </a:cubicBezTo>
                    <a:cubicBezTo>
                      <a:pt x="0" y="19"/>
                      <a:pt x="1" y="14"/>
                      <a:pt x="2" y="14"/>
                    </a:cubicBezTo>
                    <a:cubicBezTo>
                      <a:pt x="4" y="13"/>
                      <a:pt x="15" y="1"/>
                      <a:pt x="15" y="1"/>
                    </a:cubicBezTo>
                    <a:cubicBezTo>
                      <a:pt x="15" y="1"/>
                      <a:pt x="17" y="0"/>
                      <a:pt x="19" y="3"/>
                    </a:cubicBezTo>
                    <a:close/>
                  </a:path>
                </a:pathLst>
              </a:custGeom>
              <a:solidFill>
                <a:srgbClr val="FFA4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fr-FR" sz="7198"/>
              </a:p>
            </p:txBody>
          </p:sp>
          <p:sp>
            <p:nvSpPr>
              <p:cNvPr id="131" name="Freeform 289">
                <a:extLst>
                  <a:ext uri="{FF2B5EF4-FFF2-40B4-BE49-F238E27FC236}">
                    <a16:creationId xmlns:a16="http://schemas.microsoft.com/office/drawing/2014/main" id="{B3E0D657-2971-F60F-556C-5D68A402C6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62167" y="2535250"/>
                <a:ext cx="288896" cy="292576"/>
              </a:xfrm>
              <a:custGeom>
                <a:avLst/>
                <a:gdLst>
                  <a:gd name="T0" fmla="*/ 173338 w 10"/>
                  <a:gd name="T1" fmla="*/ 0 h 10"/>
                  <a:gd name="T2" fmla="*/ 86669 w 10"/>
                  <a:gd name="T3" fmla="*/ 175546 h 10"/>
                  <a:gd name="T4" fmla="*/ 0 w 10"/>
                  <a:gd name="T5" fmla="*/ 234061 h 10"/>
                  <a:gd name="T6" fmla="*/ 86669 w 10"/>
                  <a:gd name="T7" fmla="*/ 292576 h 10"/>
                  <a:gd name="T8" fmla="*/ 288896 w 10"/>
                  <a:gd name="T9" fmla="*/ 117030 h 10"/>
                  <a:gd name="T10" fmla="*/ 173338 w 10"/>
                  <a:gd name="T11" fmla="*/ 0 h 1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0"/>
                  <a:gd name="T19" fmla="*/ 0 h 10"/>
                  <a:gd name="T20" fmla="*/ 10 w 10"/>
                  <a:gd name="T21" fmla="*/ 10 h 10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0" h="10">
                    <a:moveTo>
                      <a:pt x="6" y="0"/>
                    </a:moveTo>
                    <a:cubicBezTo>
                      <a:pt x="6" y="0"/>
                      <a:pt x="5" y="4"/>
                      <a:pt x="3" y="6"/>
                    </a:cubicBezTo>
                    <a:cubicBezTo>
                      <a:pt x="1" y="7"/>
                      <a:pt x="0" y="8"/>
                      <a:pt x="0" y="8"/>
                    </a:cubicBezTo>
                    <a:cubicBezTo>
                      <a:pt x="3" y="10"/>
                      <a:pt x="3" y="10"/>
                      <a:pt x="3" y="10"/>
                    </a:cubicBezTo>
                    <a:cubicBezTo>
                      <a:pt x="10" y="4"/>
                      <a:pt x="10" y="4"/>
                      <a:pt x="10" y="4"/>
                    </a:cubicBez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F270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fr-FR" sz="7198"/>
              </a:p>
            </p:txBody>
          </p:sp>
          <p:sp>
            <p:nvSpPr>
              <p:cNvPr id="132" name="Freeform 290">
                <a:extLst>
                  <a:ext uri="{FF2B5EF4-FFF2-40B4-BE49-F238E27FC236}">
                    <a16:creationId xmlns:a16="http://schemas.microsoft.com/office/drawing/2014/main" id="{8DBC2AEF-7BC8-D54D-9B9B-B3B44D31B6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49159" y="2332375"/>
                <a:ext cx="376455" cy="465676"/>
              </a:xfrm>
              <a:custGeom>
                <a:avLst/>
                <a:gdLst>
                  <a:gd name="T0" fmla="*/ 11 w 13"/>
                  <a:gd name="T1" fmla="*/ 0 h 16"/>
                  <a:gd name="T2" fmla="*/ 0 w 13"/>
                  <a:gd name="T3" fmla="*/ 8 h 16"/>
                  <a:gd name="T4" fmla="*/ 6 w 13"/>
                  <a:gd name="T5" fmla="*/ 16 h 16"/>
                  <a:gd name="T6" fmla="*/ 8 w 13"/>
                  <a:gd name="T7" fmla="*/ 11 h 16"/>
                  <a:gd name="T8" fmla="*/ 11 w 13"/>
                  <a:gd name="T9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16">
                    <a:moveTo>
                      <a:pt x="11" y="0"/>
                    </a:moveTo>
                    <a:cubicBezTo>
                      <a:pt x="11" y="0"/>
                      <a:pt x="4" y="2"/>
                      <a:pt x="0" y="8"/>
                    </a:cubicBezTo>
                    <a:cubicBezTo>
                      <a:pt x="0" y="8"/>
                      <a:pt x="6" y="14"/>
                      <a:pt x="6" y="16"/>
                    </a:cubicBezTo>
                    <a:cubicBezTo>
                      <a:pt x="8" y="11"/>
                      <a:pt x="8" y="11"/>
                      <a:pt x="8" y="11"/>
                    </a:cubicBezTo>
                    <a:cubicBezTo>
                      <a:pt x="8" y="11"/>
                      <a:pt x="13" y="5"/>
                      <a:pt x="11" y="0"/>
                    </a:cubicBezTo>
                    <a:close/>
                  </a:path>
                </a:pathLst>
              </a:cu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133" name="Freeform 291">
                <a:extLst>
                  <a:ext uri="{FF2B5EF4-FFF2-40B4-BE49-F238E27FC236}">
                    <a16:creationId xmlns:a16="http://schemas.microsoft.com/office/drawing/2014/main" id="{D7DFCEDD-DE03-B153-0189-4678E5A228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49159" y="2360385"/>
                <a:ext cx="231126" cy="379893"/>
              </a:xfrm>
              <a:custGeom>
                <a:avLst/>
                <a:gdLst>
                  <a:gd name="T0" fmla="*/ 5 w 8"/>
                  <a:gd name="T1" fmla="*/ 13 h 13"/>
                  <a:gd name="T2" fmla="*/ 8 w 8"/>
                  <a:gd name="T3" fmla="*/ 0 h 13"/>
                  <a:gd name="T4" fmla="*/ 2 w 8"/>
                  <a:gd name="T5" fmla="*/ 9 h 13"/>
                  <a:gd name="T6" fmla="*/ 5 w 8"/>
                  <a:gd name="T7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" h="13">
                    <a:moveTo>
                      <a:pt x="5" y="13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8" y="0"/>
                      <a:pt x="0" y="5"/>
                      <a:pt x="2" y="9"/>
                    </a:cubicBezTo>
                    <a:lnTo>
                      <a:pt x="5" y="13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134" name="Freeform 292">
                <a:extLst>
                  <a:ext uri="{FF2B5EF4-FFF2-40B4-BE49-F238E27FC236}">
                    <a16:creationId xmlns:a16="http://schemas.microsoft.com/office/drawing/2014/main" id="{75EA4A88-219E-F60F-63A2-EE47E189B8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67842" y="2973117"/>
                <a:ext cx="842208" cy="1251724"/>
              </a:xfrm>
              <a:custGeom>
                <a:avLst/>
                <a:gdLst>
                  <a:gd name="T0" fmla="*/ 1 w 29"/>
                  <a:gd name="T1" fmla="*/ 10 h 43"/>
                  <a:gd name="T2" fmla="*/ 6 w 29"/>
                  <a:gd name="T3" fmla="*/ 43 h 43"/>
                  <a:gd name="T4" fmla="*/ 8 w 29"/>
                  <a:gd name="T5" fmla="*/ 43 h 43"/>
                  <a:gd name="T6" fmla="*/ 8 w 29"/>
                  <a:gd name="T7" fmla="*/ 17 h 43"/>
                  <a:gd name="T8" fmla="*/ 24 w 29"/>
                  <a:gd name="T9" fmla="*/ 11 h 43"/>
                  <a:gd name="T10" fmla="*/ 25 w 29"/>
                  <a:gd name="T11" fmla="*/ 4 h 43"/>
                  <a:gd name="T12" fmla="*/ 29 w 29"/>
                  <a:gd name="T13" fmla="*/ 0 h 43"/>
                  <a:gd name="T14" fmla="*/ 1 w 29"/>
                  <a:gd name="T15" fmla="*/ 1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9" h="43">
                    <a:moveTo>
                      <a:pt x="1" y="10"/>
                    </a:moveTo>
                    <a:cubicBezTo>
                      <a:pt x="0" y="13"/>
                      <a:pt x="6" y="43"/>
                      <a:pt x="6" y="43"/>
                    </a:cubicBezTo>
                    <a:cubicBezTo>
                      <a:pt x="8" y="43"/>
                      <a:pt x="8" y="43"/>
                      <a:pt x="8" y="43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8" y="17"/>
                      <a:pt x="22" y="14"/>
                      <a:pt x="24" y="11"/>
                    </a:cubicBezTo>
                    <a:cubicBezTo>
                      <a:pt x="25" y="8"/>
                      <a:pt x="25" y="4"/>
                      <a:pt x="25" y="4"/>
                    </a:cubicBezTo>
                    <a:cubicBezTo>
                      <a:pt x="24" y="4"/>
                      <a:pt x="29" y="0"/>
                      <a:pt x="29" y="0"/>
                    </a:cubicBezTo>
                    <a:cubicBezTo>
                      <a:pt x="18" y="0"/>
                      <a:pt x="3" y="8"/>
                      <a:pt x="1" y="10"/>
                    </a:cubicBezTo>
                    <a:close/>
                  </a:path>
                </a:pathLst>
              </a:custGeom>
              <a:solidFill>
                <a:schemeClr val="accent5">
                  <a:lumMod val="90000"/>
                  <a:lumOff val="10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135" name="Freeform 293">
                <a:extLst>
                  <a:ext uri="{FF2B5EF4-FFF2-40B4-BE49-F238E27FC236}">
                    <a16:creationId xmlns:a16="http://schemas.microsoft.com/office/drawing/2014/main" id="{228602B0-05E8-3987-88AF-AAFE45665F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41186" y="3030889"/>
                <a:ext cx="523536" cy="1193952"/>
              </a:xfrm>
              <a:custGeom>
                <a:avLst/>
                <a:gdLst>
                  <a:gd name="T0" fmla="*/ 2 w 18"/>
                  <a:gd name="T1" fmla="*/ 15 h 41"/>
                  <a:gd name="T2" fmla="*/ 2 w 18"/>
                  <a:gd name="T3" fmla="*/ 41 h 41"/>
                  <a:gd name="T4" fmla="*/ 1 w 18"/>
                  <a:gd name="T5" fmla="*/ 9 h 41"/>
                  <a:gd name="T6" fmla="*/ 18 w 18"/>
                  <a:gd name="T7" fmla="*/ 0 h 41"/>
                  <a:gd name="T8" fmla="*/ 10 w 18"/>
                  <a:gd name="T9" fmla="*/ 15 h 41"/>
                  <a:gd name="T10" fmla="*/ 2 w 18"/>
                  <a:gd name="T11" fmla="*/ 15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41">
                    <a:moveTo>
                      <a:pt x="2" y="15"/>
                    </a:moveTo>
                    <a:cubicBezTo>
                      <a:pt x="2" y="41"/>
                      <a:pt x="2" y="41"/>
                      <a:pt x="2" y="41"/>
                    </a:cubicBezTo>
                    <a:cubicBezTo>
                      <a:pt x="2" y="41"/>
                      <a:pt x="0" y="12"/>
                      <a:pt x="1" y="9"/>
                    </a:cubicBezTo>
                    <a:cubicBezTo>
                      <a:pt x="2" y="4"/>
                      <a:pt x="18" y="0"/>
                      <a:pt x="18" y="0"/>
                    </a:cubicBezTo>
                    <a:cubicBezTo>
                      <a:pt x="10" y="15"/>
                      <a:pt x="10" y="15"/>
                      <a:pt x="10" y="15"/>
                    </a:cubicBezTo>
                    <a:cubicBezTo>
                      <a:pt x="10" y="15"/>
                      <a:pt x="3" y="16"/>
                      <a:pt x="2" y="15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136" name="Freeform 294">
                <a:extLst>
                  <a:ext uri="{FF2B5EF4-FFF2-40B4-BE49-F238E27FC236}">
                    <a16:creationId xmlns:a16="http://schemas.microsoft.com/office/drawing/2014/main" id="{3F5316D6-ECED-0481-01B6-3FAE401B7E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00719" y="3001128"/>
                <a:ext cx="928006" cy="1253475"/>
              </a:xfrm>
              <a:custGeom>
                <a:avLst/>
                <a:gdLst>
                  <a:gd name="T0" fmla="*/ 1 w 32"/>
                  <a:gd name="T1" fmla="*/ 11 h 43"/>
                  <a:gd name="T2" fmla="*/ 9 w 32"/>
                  <a:gd name="T3" fmla="*/ 43 h 43"/>
                  <a:gd name="T4" fmla="*/ 12 w 32"/>
                  <a:gd name="T5" fmla="*/ 42 h 43"/>
                  <a:gd name="T6" fmla="*/ 10 w 32"/>
                  <a:gd name="T7" fmla="*/ 16 h 43"/>
                  <a:gd name="T8" fmla="*/ 30 w 32"/>
                  <a:gd name="T9" fmla="*/ 12 h 43"/>
                  <a:gd name="T10" fmla="*/ 32 w 32"/>
                  <a:gd name="T11" fmla="*/ 1 h 43"/>
                  <a:gd name="T12" fmla="*/ 24 w 32"/>
                  <a:gd name="T13" fmla="*/ 0 h 43"/>
                  <a:gd name="T14" fmla="*/ 1 w 32"/>
                  <a:gd name="T15" fmla="*/ 1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2" h="43">
                    <a:moveTo>
                      <a:pt x="1" y="11"/>
                    </a:moveTo>
                    <a:cubicBezTo>
                      <a:pt x="0" y="14"/>
                      <a:pt x="9" y="43"/>
                      <a:pt x="9" y="43"/>
                    </a:cubicBezTo>
                    <a:cubicBezTo>
                      <a:pt x="12" y="42"/>
                      <a:pt x="12" y="42"/>
                      <a:pt x="12" y="42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10" y="16"/>
                      <a:pt x="28" y="15"/>
                      <a:pt x="30" y="12"/>
                    </a:cubicBezTo>
                    <a:cubicBezTo>
                      <a:pt x="31" y="9"/>
                      <a:pt x="32" y="1"/>
                      <a:pt x="32" y="1"/>
                    </a:cubicBezTo>
                    <a:cubicBezTo>
                      <a:pt x="31" y="1"/>
                      <a:pt x="24" y="0"/>
                      <a:pt x="24" y="0"/>
                    </a:cubicBezTo>
                    <a:cubicBezTo>
                      <a:pt x="13" y="0"/>
                      <a:pt x="1" y="9"/>
                      <a:pt x="1" y="11"/>
                    </a:cubicBezTo>
                    <a:close/>
                  </a:path>
                </a:pathLst>
              </a:custGeom>
              <a:solidFill>
                <a:schemeClr val="accent5">
                  <a:lumMod val="90000"/>
                  <a:lumOff val="10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137" name="Freeform 295">
                <a:extLst>
                  <a:ext uri="{FF2B5EF4-FFF2-40B4-BE49-F238E27FC236}">
                    <a16:creationId xmlns:a16="http://schemas.microsoft.com/office/drawing/2014/main" id="{67E6C990-1B14-A0F5-9231-56DA0801BF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05190" y="2302613"/>
                <a:ext cx="611082" cy="845571"/>
              </a:xfrm>
              <a:custGeom>
                <a:avLst/>
                <a:gdLst>
                  <a:gd name="T0" fmla="*/ 2 w 21"/>
                  <a:gd name="T1" fmla="*/ 24 h 29"/>
                  <a:gd name="T2" fmla="*/ 18 w 21"/>
                  <a:gd name="T3" fmla="*/ 29 h 29"/>
                  <a:gd name="T4" fmla="*/ 18 w 21"/>
                  <a:gd name="T5" fmla="*/ 12 h 29"/>
                  <a:gd name="T6" fmla="*/ 18 w 21"/>
                  <a:gd name="T7" fmla="*/ 12 h 29"/>
                  <a:gd name="T8" fmla="*/ 19 w 21"/>
                  <a:gd name="T9" fmla="*/ 11 h 29"/>
                  <a:gd name="T10" fmla="*/ 19 w 21"/>
                  <a:gd name="T11" fmla="*/ 10 h 29"/>
                  <a:gd name="T12" fmla="*/ 20 w 21"/>
                  <a:gd name="T13" fmla="*/ 7 h 29"/>
                  <a:gd name="T14" fmla="*/ 20 w 21"/>
                  <a:gd name="T15" fmla="*/ 7 h 29"/>
                  <a:gd name="T16" fmla="*/ 18 w 21"/>
                  <a:gd name="T17" fmla="*/ 1 h 29"/>
                  <a:gd name="T18" fmla="*/ 14 w 21"/>
                  <a:gd name="T19" fmla="*/ 0 h 29"/>
                  <a:gd name="T20" fmla="*/ 8 w 21"/>
                  <a:gd name="T21" fmla="*/ 0 h 29"/>
                  <a:gd name="T22" fmla="*/ 0 w 21"/>
                  <a:gd name="T23" fmla="*/ 9 h 29"/>
                  <a:gd name="T24" fmla="*/ 2 w 21"/>
                  <a:gd name="T25" fmla="*/ 14 h 29"/>
                  <a:gd name="T26" fmla="*/ 2 w 21"/>
                  <a:gd name="T27" fmla="*/ 24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1" h="29">
                    <a:moveTo>
                      <a:pt x="2" y="24"/>
                    </a:moveTo>
                    <a:cubicBezTo>
                      <a:pt x="7" y="28"/>
                      <a:pt x="18" y="29"/>
                      <a:pt x="18" y="29"/>
                    </a:cubicBezTo>
                    <a:cubicBezTo>
                      <a:pt x="18" y="29"/>
                      <a:pt x="18" y="16"/>
                      <a:pt x="18" y="12"/>
                    </a:cubicBezTo>
                    <a:cubicBezTo>
                      <a:pt x="18" y="12"/>
                      <a:pt x="18" y="12"/>
                      <a:pt x="18" y="12"/>
                    </a:cubicBezTo>
                    <a:cubicBezTo>
                      <a:pt x="18" y="11"/>
                      <a:pt x="18" y="11"/>
                      <a:pt x="19" y="11"/>
                    </a:cubicBezTo>
                    <a:cubicBezTo>
                      <a:pt x="19" y="10"/>
                      <a:pt x="19" y="10"/>
                      <a:pt x="19" y="10"/>
                    </a:cubicBezTo>
                    <a:cubicBezTo>
                      <a:pt x="19" y="9"/>
                      <a:pt x="20" y="8"/>
                      <a:pt x="20" y="7"/>
                    </a:cubicBezTo>
                    <a:cubicBezTo>
                      <a:pt x="20" y="7"/>
                      <a:pt x="20" y="7"/>
                      <a:pt x="20" y="7"/>
                    </a:cubicBezTo>
                    <a:cubicBezTo>
                      <a:pt x="20" y="5"/>
                      <a:pt x="21" y="3"/>
                      <a:pt x="18" y="1"/>
                    </a:cubicBezTo>
                    <a:cubicBezTo>
                      <a:pt x="17" y="0"/>
                      <a:pt x="14" y="0"/>
                      <a:pt x="14" y="0"/>
                    </a:cubicBezTo>
                    <a:cubicBezTo>
                      <a:pt x="12" y="1"/>
                      <a:pt x="8" y="0"/>
                      <a:pt x="8" y="0"/>
                    </a:cubicBezTo>
                    <a:cubicBezTo>
                      <a:pt x="8" y="0"/>
                      <a:pt x="1" y="6"/>
                      <a:pt x="0" y="9"/>
                    </a:cubicBezTo>
                    <a:cubicBezTo>
                      <a:pt x="0" y="12"/>
                      <a:pt x="2" y="14"/>
                      <a:pt x="2" y="14"/>
                    </a:cubicBezTo>
                    <a:cubicBezTo>
                      <a:pt x="2" y="15"/>
                      <a:pt x="4" y="22"/>
                      <a:pt x="2" y="24"/>
                    </a:cubicBezTo>
                    <a:close/>
                  </a:path>
                </a:pathLst>
              </a:cu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138" name="Freeform 296">
                <a:extLst>
                  <a:ext uri="{FF2B5EF4-FFF2-40B4-BE49-F238E27FC236}">
                    <a16:creationId xmlns:a16="http://schemas.microsoft.com/office/drawing/2014/main" id="{0E04217B-DDA4-87BA-7147-AEA1327F64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80504" y="2158030"/>
                <a:ext cx="231853" cy="231852"/>
              </a:xfrm>
              <a:custGeom>
                <a:avLst/>
                <a:gdLst>
                  <a:gd name="T0" fmla="*/ 57963 w 8"/>
                  <a:gd name="T1" fmla="*/ 0 h 8"/>
                  <a:gd name="T2" fmla="*/ 57963 w 8"/>
                  <a:gd name="T3" fmla="*/ 144907 h 8"/>
                  <a:gd name="T4" fmla="*/ 231853 w 8"/>
                  <a:gd name="T5" fmla="*/ 144907 h 8"/>
                  <a:gd name="T6" fmla="*/ 231853 w 8"/>
                  <a:gd name="T7" fmla="*/ 86944 h 8"/>
                  <a:gd name="T8" fmla="*/ 231853 w 8"/>
                  <a:gd name="T9" fmla="*/ 0 h 8"/>
                  <a:gd name="T10" fmla="*/ 231853 w 8"/>
                  <a:gd name="T11" fmla="*/ 0 h 8"/>
                  <a:gd name="T12" fmla="*/ 231853 w 8"/>
                  <a:gd name="T13" fmla="*/ 0 h 8"/>
                  <a:gd name="T14" fmla="*/ 57963 w 8"/>
                  <a:gd name="T15" fmla="*/ 0 h 8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8"/>
                  <a:gd name="T25" fmla="*/ 0 h 8"/>
                  <a:gd name="T26" fmla="*/ 8 w 8"/>
                  <a:gd name="T27" fmla="*/ 8 h 8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8" h="8">
                    <a:moveTo>
                      <a:pt x="2" y="0"/>
                    </a:moveTo>
                    <a:cubicBezTo>
                      <a:pt x="2" y="2"/>
                      <a:pt x="2" y="4"/>
                      <a:pt x="2" y="5"/>
                    </a:cubicBezTo>
                    <a:cubicBezTo>
                      <a:pt x="0" y="8"/>
                      <a:pt x="8" y="5"/>
                      <a:pt x="8" y="5"/>
                    </a:cubicBezTo>
                    <a:cubicBezTo>
                      <a:pt x="8" y="4"/>
                      <a:pt x="8" y="4"/>
                      <a:pt x="8" y="3"/>
                    </a:cubicBezTo>
                    <a:cubicBezTo>
                      <a:pt x="8" y="2"/>
                      <a:pt x="8" y="0"/>
                      <a:pt x="8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0"/>
                      <a:pt x="8" y="0"/>
                      <a:pt x="8" y="0"/>
                    </a:cubicBez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FFA4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fr-FR" sz="7198"/>
              </a:p>
            </p:txBody>
          </p:sp>
          <p:sp>
            <p:nvSpPr>
              <p:cNvPr id="139" name="Freeform 297">
                <a:extLst>
                  <a:ext uri="{FF2B5EF4-FFF2-40B4-BE49-F238E27FC236}">
                    <a16:creationId xmlns:a16="http://schemas.microsoft.com/office/drawing/2014/main" id="{DFE997CE-5F09-6853-2E8C-AF4046063F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39387" y="2099146"/>
                <a:ext cx="172969" cy="204251"/>
              </a:xfrm>
              <a:custGeom>
                <a:avLst/>
                <a:gdLst>
                  <a:gd name="T0" fmla="*/ 0 w 6"/>
                  <a:gd name="T1" fmla="*/ 58357 h 7"/>
                  <a:gd name="T2" fmla="*/ 0 w 6"/>
                  <a:gd name="T3" fmla="*/ 58357 h 7"/>
                  <a:gd name="T4" fmla="*/ 0 w 6"/>
                  <a:gd name="T5" fmla="*/ 116715 h 7"/>
                  <a:gd name="T6" fmla="*/ 0 w 6"/>
                  <a:gd name="T7" fmla="*/ 175072 h 7"/>
                  <a:gd name="T8" fmla="*/ 172969 w 6"/>
                  <a:gd name="T9" fmla="*/ 87536 h 7"/>
                  <a:gd name="T10" fmla="*/ 172969 w 6"/>
                  <a:gd name="T11" fmla="*/ 0 h 7"/>
                  <a:gd name="T12" fmla="*/ 0 w 6"/>
                  <a:gd name="T13" fmla="*/ 58357 h 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6"/>
                  <a:gd name="T22" fmla="*/ 0 h 7"/>
                  <a:gd name="T23" fmla="*/ 6 w 6"/>
                  <a:gd name="T24" fmla="*/ 7 h 7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6" h="7">
                    <a:moveTo>
                      <a:pt x="0" y="2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0" y="3"/>
                      <a:pt x="0" y="4"/>
                    </a:cubicBezTo>
                    <a:cubicBezTo>
                      <a:pt x="0" y="4"/>
                      <a:pt x="0" y="5"/>
                      <a:pt x="0" y="6"/>
                    </a:cubicBezTo>
                    <a:cubicBezTo>
                      <a:pt x="2" y="7"/>
                      <a:pt x="5" y="4"/>
                      <a:pt x="6" y="3"/>
                    </a:cubicBezTo>
                    <a:cubicBezTo>
                      <a:pt x="6" y="1"/>
                      <a:pt x="6" y="0"/>
                      <a:pt x="6" y="0"/>
                    </a:cubicBez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F270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fr-FR" sz="7198"/>
              </a:p>
            </p:txBody>
          </p:sp>
          <p:sp>
            <p:nvSpPr>
              <p:cNvPr id="140" name="Freeform 298">
                <a:extLst>
                  <a:ext uri="{FF2B5EF4-FFF2-40B4-BE49-F238E27FC236}">
                    <a16:creationId xmlns:a16="http://schemas.microsoft.com/office/drawing/2014/main" id="{DDBA76D8-1964-2EA2-93ED-F205452474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64722" y="2680756"/>
                <a:ext cx="290658" cy="117295"/>
              </a:xfrm>
              <a:custGeom>
                <a:avLst/>
                <a:gdLst>
                  <a:gd name="T0" fmla="*/ 0 w 10"/>
                  <a:gd name="T1" fmla="*/ 1 h 4"/>
                  <a:gd name="T2" fmla="*/ 10 w 10"/>
                  <a:gd name="T3" fmla="*/ 0 h 4"/>
                  <a:gd name="T4" fmla="*/ 0 w 10"/>
                  <a:gd name="T5" fmla="*/ 3 h 4"/>
                  <a:gd name="T6" fmla="*/ 0 w 10"/>
                  <a:gd name="T7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" h="4">
                    <a:moveTo>
                      <a:pt x="0" y="1"/>
                    </a:moveTo>
                    <a:cubicBezTo>
                      <a:pt x="3" y="1"/>
                      <a:pt x="7" y="1"/>
                      <a:pt x="10" y="0"/>
                    </a:cubicBezTo>
                    <a:cubicBezTo>
                      <a:pt x="10" y="0"/>
                      <a:pt x="7" y="4"/>
                      <a:pt x="0" y="3"/>
                    </a:cubicBezTo>
                    <a:cubicBezTo>
                      <a:pt x="0" y="3"/>
                      <a:pt x="0" y="2"/>
                      <a:pt x="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 dirty="0">
                  <a:latin typeface="+mn-lt"/>
                </a:endParaRPr>
              </a:p>
            </p:txBody>
          </p:sp>
          <p:sp>
            <p:nvSpPr>
              <p:cNvPr id="141" name="Freeform 299">
                <a:extLst>
                  <a:ext uri="{FF2B5EF4-FFF2-40B4-BE49-F238E27FC236}">
                    <a16:creationId xmlns:a16="http://schemas.microsoft.com/office/drawing/2014/main" id="{A90DA560-C8CE-E9A4-95EF-0EFFED6EAA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25614" y="2419908"/>
                <a:ext cx="232877" cy="756287"/>
              </a:xfrm>
              <a:custGeom>
                <a:avLst/>
                <a:gdLst>
                  <a:gd name="T0" fmla="*/ 7 w 8"/>
                  <a:gd name="T1" fmla="*/ 26 h 26"/>
                  <a:gd name="T2" fmla="*/ 7 w 8"/>
                  <a:gd name="T3" fmla="*/ 8 h 26"/>
                  <a:gd name="T4" fmla="*/ 5 w 8"/>
                  <a:gd name="T5" fmla="*/ 0 h 26"/>
                  <a:gd name="T6" fmla="*/ 3 w 8"/>
                  <a:gd name="T7" fmla="*/ 24 h 26"/>
                  <a:gd name="T8" fmla="*/ 7 w 8"/>
                  <a:gd name="T9" fmla="*/ 26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26">
                    <a:moveTo>
                      <a:pt x="7" y="26"/>
                    </a:moveTo>
                    <a:cubicBezTo>
                      <a:pt x="7" y="26"/>
                      <a:pt x="8" y="15"/>
                      <a:pt x="7" y="8"/>
                    </a:cubicBezTo>
                    <a:cubicBezTo>
                      <a:pt x="7" y="5"/>
                      <a:pt x="7" y="2"/>
                      <a:pt x="5" y="0"/>
                    </a:cubicBezTo>
                    <a:cubicBezTo>
                      <a:pt x="0" y="4"/>
                      <a:pt x="5" y="20"/>
                      <a:pt x="3" y="24"/>
                    </a:cubicBezTo>
                    <a:cubicBezTo>
                      <a:pt x="4" y="24"/>
                      <a:pt x="7" y="26"/>
                      <a:pt x="7" y="2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142" name="Freeform 300">
                <a:extLst>
                  <a:ext uri="{FF2B5EF4-FFF2-40B4-BE49-F238E27FC236}">
                    <a16:creationId xmlns:a16="http://schemas.microsoft.com/office/drawing/2014/main" id="{AC4EA7A6-240D-606A-45E8-E3410AD008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41798" y="2389882"/>
                <a:ext cx="290736" cy="699237"/>
              </a:xfrm>
              <a:custGeom>
                <a:avLst/>
                <a:gdLst>
                  <a:gd name="T0" fmla="*/ 145368 w 10"/>
                  <a:gd name="T1" fmla="*/ 0 h 24"/>
                  <a:gd name="T2" fmla="*/ 203515 w 10"/>
                  <a:gd name="T3" fmla="*/ 611832 h 24"/>
                  <a:gd name="T4" fmla="*/ 58147 w 10"/>
                  <a:gd name="T5" fmla="*/ 524428 h 24"/>
                  <a:gd name="T6" fmla="*/ 0 w 10"/>
                  <a:gd name="T7" fmla="*/ 203944 h 24"/>
                  <a:gd name="T8" fmla="*/ 145368 w 10"/>
                  <a:gd name="T9" fmla="*/ 0 h 2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0"/>
                  <a:gd name="T16" fmla="*/ 0 h 24"/>
                  <a:gd name="T17" fmla="*/ 10 w 10"/>
                  <a:gd name="T18" fmla="*/ 24 h 2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0" h="24">
                    <a:moveTo>
                      <a:pt x="5" y="0"/>
                    </a:moveTo>
                    <a:cubicBezTo>
                      <a:pt x="7" y="0"/>
                      <a:pt x="10" y="16"/>
                      <a:pt x="7" y="21"/>
                    </a:cubicBezTo>
                    <a:cubicBezTo>
                      <a:pt x="5" y="24"/>
                      <a:pt x="2" y="21"/>
                      <a:pt x="2" y="18"/>
                    </a:cubicBezTo>
                    <a:cubicBezTo>
                      <a:pt x="2" y="16"/>
                      <a:pt x="0" y="7"/>
                      <a:pt x="0" y="7"/>
                    </a:cubicBezTo>
                    <a:cubicBezTo>
                      <a:pt x="0" y="7"/>
                      <a:pt x="1" y="0"/>
                      <a:pt x="5" y="0"/>
                    </a:cubicBezTo>
                    <a:close/>
                  </a:path>
                </a:pathLst>
              </a:custGeom>
              <a:solidFill>
                <a:srgbClr val="FFA4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fr-FR" sz="7198"/>
              </a:p>
            </p:txBody>
          </p:sp>
          <p:sp>
            <p:nvSpPr>
              <p:cNvPr id="143" name="Freeform 301">
                <a:extLst>
                  <a:ext uri="{FF2B5EF4-FFF2-40B4-BE49-F238E27FC236}">
                    <a16:creationId xmlns:a16="http://schemas.microsoft.com/office/drawing/2014/main" id="{5F381573-17CE-5277-0EE8-B197B352FA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13162" y="2332375"/>
                <a:ext cx="290658" cy="378143"/>
              </a:xfrm>
              <a:custGeom>
                <a:avLst/>
                <a:gdLst>
                  <a:gd name="T0" fmla="*/ 4 w 10"/>
                  <a:gd name="T1" fmla="*/ 0 h 13"/>
                  <a:gd name="T2" fmla="*/ 10 w 10"/>
                  <a:gd name="T3" fmla="*/ 9 h 13"/>
                  <a:gd name="T4" fmla="*/ 2 w 10"/>
                  <a:gd name="T5" fmla="*/ 13 h 13"/>
                  <a:gd name="T6" fmla="*/ 1 w 10"/>
                  <a:gd name="T7" fmla="*/ 10 h 13"/>
                  <a:gd name="T8" fmla="*/ 4 w 10"/>
                  <a:gd name="T9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13">
                    <a:moveTo>
                      <a:pt x="4" y="0"/>
                    </a:moveTo>
                    <a:cubicBezTo>
                      <a:pt x="4" y="0"/>
                      <a:pt x="8" y="2"/>
                      <a:pt x="10" y="9"/>
                    </a:cubicBezTo>
                    <a:cubicBezTo>
                      <a:pt x="10" y="9"/>
                      <a:pt x="2" y="11"/>
                      <a:pt x="2" y="13"/>
                    </a:cubicBezTo>
                    <a:cubicBezTo>
                      <a:pt x="1" y="10"/>
                      <a:pt x="1" y="10"/>
                      <a:pt x="1" y="10"/>
                    </a:cubicBezTo>
                    <a:cubicBezTo>
                      <a:pt x="1" y="10"/>
                      <a:pt x="0" y="4"/>
                      <a:pt x="4" y="0"/>
                    </a:cubicBezTo>
                    <a:close/>
                  </a:path>
                </a:pathLst>
              </a:cu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144" name="Freeform 302">
                <a:extLst>
                  <a:ext uri="{FF2B5EF4-FFF2-40B4-BE49-F238E27FC236}">
                    <a16:creationId xmlns:a16="http://schemas.microsoft.com/office/drawing/2014/main" id="{58EAC605-59BF-B48B-DDAC-5DBC8FA47D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23461" y="2768942"/>
                <a:ext cx="550190" cy="320177"/>
              </a:xfrm>
              <a:custGeom>
                <a:avLst/>
                <a:gdLst>
                  <a:gd name="T0" fmla="*/ 521233 w 19"/>
                  <a:gd name="T1" fmla="*/ 232856 h 11"/>
                  <a:gd name="T2" fmla="*/ 434360 w 19"/>
                  <a:gd name="T3" fmla="*/ 291070 h 11"/>
                  <a:gd name="T4" fmla="*/ 0 w 19"/>
                  <a:gd name="T5" fmla="*/ 87321 h 11"/>
                  <a:gd name="T6" fmla="*/ 28957 w 19"/>
                  <a:gd name="T7" fmla="*/ 0 h 11"/>
                  <a:gd name="T8" fmla="*/ 492275 w 19"/>
                  <a:gd name="T9" fmla="*/ 116428 h 11"/>
                  <a:gd name="T10" fmla="*/ 521233 w 19"/>
                  <a:gd name="T11" fmla="*/ 232856 h 11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9"/>
                  <a:gd name="T19" fmla="*/ 0 h 11"/>
                  <a:gd name="T20" fmla="*/ 19 w 19"/>
                  <a:gd name="T21" fmla="*/ 11 h 11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9" h="11">
                    <a:moveTo>
                      <a:pt x="18" y="8"/>
                    </a:moveTo>
                    <a:cubicBezTo>
                      <a:pt x="18" y="8"/>
                      <a:pt x="17" y="11"/>
                      <a:pt x="15" y="10"/>
                    </a:cubicBezTo>
                    <a:cubicBezTo>
                      <a:pt x="10" y="9"/>
                      <a:pt x="0" y="3"/>
                      <a:pt x="0" y="3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5" y="3"/>
                      <a:pt x="17" y="4"/>
                    </a:cubicBezTo>
                    <a:cubicBezTo>
                      <a:pt x="19" y="5"/>
                      <a:pt x="19" y="7"/>
                      <a:pt x="18" y="8"/>
                    </a:cubicBezTo>
                    <a:close/>
                  </a:path>
                </a:pathLst>
              </a:custGeom>
              <a:solidFill>
                <a:srgbClr val="FFA4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fr-FR" sz="7198"/>
              </a:p>
            </p:txBody>
          </p:sp>
          <p:sp>
            <p:nvSpPr>
              <p:cNvPr id="145" name="Freeform 303">
                <a:extLst>
                  <a:ext uri="{FF2B5EF4-FFF2-40B4-BE49-F238E27FC236}">
                    <a16:creationId xmlns:a16="http://schemas.microsoft.com/office/drawing/2014/main" id="{78E82C38-DA8F-32DC-F3CF-1BAF88BDAD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23461" y="2884868"/>
                <a:ext cx="522588" cy="174810"/>
              </a:xfrm>
              <a:custGeom>
                <a:avLst/>
                <a:gdLst>
                  <a:gd name="T0" fmla="*/ 522588 w 18"/>
                  <a:gd name="T1" fmla="*/ 145675 h 6"/>
                  <a:gd name="T2" fmla="*/ 348392 w 18"/>
                  <a:gd name="T3" fmla="*/ 116540 h 6"/>
                  <a:gd name="T4" fmla="*/ 0 w 18"/>
                  <a:gd name="T5" fmla="*/ 0 h 6"/>
                  <a:gd name="T6" fmla="*/ 464523 w 18"/>
                  <a:gd name="T7" fmla="*/ 174810 h 6"/>
                  <a:gd name="T8" fmla="*/ 522588 w 18"/>
                  <a:gd name="T9" fmla="*/ 145675 h 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8"/>
                  <a:gd name="T16" fmla="*/ 0 h 6"/>
                  <a:gd name="T17" fmla="*/ 18 w 18"/>
                  <a:gd name="T18" fmla="*/ 6 h 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8" h="6">
                    <a:moveTo>
                      <a:pt x="18" y="5"/>
                    </a:moveTo>
                    <a:cubicBezTo>
                      <a:pt x="18" y="5"/>
                      <a:pt x="15" y="5"/>
                      <a:pt x="12" y="4"/>
                    </a:cubicBezTo>
                    <a:cubicBezTo>
                      <a:pt x="9" y="3"/>
                      <a:pt x="0" y="0"/>
                      <a:pt x="0" y="0"/>
                    </a:cubicBezTo>
                    <a:cubicBezTo>
                      <a:pt x="0" y="0"/>
                      <a:pt x="12" y="6"/>
                      <a:pt x="16" y="6"/>
                    </a:cubicBezTo>
                    <a:cubicBezTo>
                      <a:pt x="17" y="6"/>
                      <a:pt x="17" y="6"/>
                      <a:pt x="18" y="5"/>
                    </a:cubicBezTo>
                    <a:close/>
                  </a:path>
                </a:pathLst>
              </a:custGeom>
              <a:solidFill>
                <a:srgbClr val="F270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fr-FR" sz="7198"/>
              </a:p>
            </p:txBody>
          </p:sp>
          <p:sp>
            <p:nvSpPr>
              <p:cNvPr id="146" name="Freeform 304">
                <a:extLst>
                  <a:ext uri="{FF2B5EF4-FFF2-40B4-BE49-F238E27FC236}">
                    <a16:creationId xmlns:a16="http://schemas.microsoft.com/office/drawing/2014/main" id="{13544301-6B16-46AD-2DA2-C194FB5CF7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19210" y="2680617"/>
                <a:ext cx="204252" cy="88325"/>
              </a:xfrm>
              <a:custGeom>
                <a:avLst/>
                <a:gdLst>
                  <a:gd name="T0" fmla="*/ 0 w 7"/>
                  <a:gd name="T1" fmla="*/ 58883 h 3"/>
                  <a:gd name="T2" fmla="*/ 87537 w 7"/>
                  <a:gd name="T3" fmla="*/ 29442 h 3"/>
                  <a:gd name="T4" fmla="*/ 204252 w 7"/>
                  <a:gd name="T5" fmla="*/ 58883 h 3"/>
                  <a:gd name="T6" fmla="*/ 175073 w 7"/>
                  <a:gd name="T7" fmla="*/ 88325 h 3"/>
                  <a:gd name="T8" fmla="*/ 145894 w 7"/>
                  <a:gd name="T9" fmla="*/ 88325 h 3"/>
                  <a:gd name="T10" fmla="*/ 87537 w 7"/>
                  <a:gd name="T11" fmla="*/ 58883 h 3"/>
                  <a:gd name="T12" fmla="*/ 29179 w 7"/>
                  <a:gd name="T13" fmla="*/ 88325 h 3"/>
                  <a:gd name="T14" fmla="*/ 0 w 7"/>
                  <a:gd name="T15" fmla="*/ 58883 h 3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7"/>
                  <a:gd name="T25" fmla="*/ 0 h 3"/>
                  <a:gd name="T26" fmla="*/ 7 w 7"/>
                  <a:gd name="T27" fmla="*/ 3 h 3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7" h="3">
                    <a:moveTo>
                      <a:pt x="0" y="2"/>
                    </a:moveTo>
                    <a:cubicBezTo>
                      <a:pt x="1" y="1"/>
                      <a:pt x="2" y="0"/>
                      <a:pt x="3" y="1"/>
                    </a:cubicBezTo>
                    <a:cubicBezTo>
                      <a:pt x="4" y="1"/>
                      <a:pt x="6" y="1"/>
                      <a:pt x="7" y="2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5" y="3"/>
                      <a:pt x="4" y="2"/>
                      <a:pt x="3" y="2"/>
                    </a:cubicBezTo>
                    <a:cubicBezTo>
                      <a:pt x="2" y="2"/>
                      <a:pt x="1" y="3"/>
                      <a:pt x="1" y="3"/>
                    </a:cubicBezTo>
                    <a:cubicBezTo>
                      <a:pt x="0" y="3"/>
                      <a:pt x="0" y="2"/>
                      <a:pt x="0" y="2"/>
                    </a:cubicBezTo>
                    <a:close/>
                  </a:path>
                </a:pathLst>
              </a:custGeom>
              <a:solidFill>
                <a:srgbClr val="FFA4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fr-FR" sz="7198"/>
              </a:p>
            </p:txBody>
          </p:sp>
          <p:sp>
            <p:nvSpPr>
              <p:cNvPr id="147" name="Freeform 305">
                <a:extLst>
                  <a:ext uri="{FF2B5EF4-FFF2-40B4-BE49-F238E27FC236}">
                    <a16:creationId xmlns:a16="http://schemas.microsoft.com/office/drawing/2014/main" id="{7829E240-7589-CDDB-E86D-8C5618C0AB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48651" y="2768942"/>
                <a:ext cx="174810" cy="86485"/>
              </a:xfrm>
              <a:custGeom>
                <a:avLst/>
                <a:gdLst>
                  <a:gd name="T0" fmla="*/ 0 w 6"/>
                  <a:gd name="T1" fmla="*/ 57657 h 3"/>
                  <a:gd name="T2" fmla="*/ 87405 w 6"/>
                  <a:gd name="T3" fmla="*/ 0 h 3"/>
                  <a:gd name="T4" fmla="*/ 174810 w 6"/>
                  <a:gd name="T5" fmla="*/ 28828 h 3"/>
                  <a:gd name="T6" fmla="*/ 174810 w 6"/>
                  <a:gd name="T7" fmla="*/ 57657 h 3"/>
                  <a:gd name="T8" fmla="*/ 87405 w 6"/>
                  <a:gd name="T9" fmla="*/ 57657 h 3"/>
                  <a:gd name="T10" fmla="*/ 29135 w 6"/>
                  <a:gd name="T11" fmla="*/ 57657 h 3"/>
                  <a:gd name="T12" fmla="*/ 0 w 6"/>
                  <a:gd name="T13" fmla="*/ 57657 h 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6"/>
                  <a:gd name="T22" fmla="*/ 0 h 3"/>
                  <a:gd name="T23" fmla="*/ 6 w 6"/>
                  <a:gd name="T24" fmla="*/ 3 h 3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6" h="3">
                    <a:moveTo>
                      <a:pt x="0" y="2"/>
                    </a:moveTo>
                    <a:cubicBezTo>
                      <a:pt x="1" y="1"/>
                      <a:pt x="2" y="0"/>
                      <a:pt x="3" y="0"/>
                    </a:cubicBezTo>
                    <a:cubicBezTo>
                      <a:pt x="4" y="0"/>
                      <a:pt x="5" y="1"/>
                      <a:pt x="6" y="1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5" y="2"/>
                      <a:pt x="4" y="2"/>
                      <a:pt x="3" y="2"/>
                    </a:cubicBezTo>
                    <a:cubicBezTo>
                      <a:pt x="2" y="2"/>
                      <a:pt x="1" y="2"/>
                      <a:pt x="1" y="2"/>
                    </a:cubicBezTo>
                    <a:cubicBezTo>
                      <a:pt x="0" y="3"/>
                      <a:pt x="0" y="2"/>
                      <a:pt x="0" y="2"/>
                    </a:cubicBezTo>
                    <a:close/>
                  </a:path>
                </a:pathLst>
              </a:custGeom>
              <a:solidFill>
                <a:srgbClr val="FFA4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fr-FR" sz="7198"/>
              </a:p>
            </p:txBody>
          </p:sp>
          <p:sp>
            <p:nvSpPr>
              <p:cNvPr id="148" name="Freeform 306">
                <a:extLst>
                  <a:ext uri="{FF2B5EF4-FFF2-40B4-BE49-F238E27FC236}">
                    <a16:creationId xmlns:a16="http://schemas.microsoft.com/office/drawing/2014/main" id="{064CB0B9-ED3F-A4A3-15D9-348E5B2313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78093" y="2768942"/>
                <a:ext cx="202411" cy="86485"/>
              </a:xfrm>
              <a:custGeom>
                <a:avLst/>
                <a:gdLst>
                  <a:gd name="T0" fmla="*/ 0 w 7"/>
                  <a:gd name="T1" fmla="*/ 86485 h 3"/>
                  <a:gd name="T2" fmla="*/ 86748 w 7"/>
                  <a:gd name="T3" fmla="*/ 28828 h 3"/>
                  <a:gd name="T4" fmla="*/ 173495 w 7"/>
                  <a:gd name="T5" fmla="*/ 57657 h 3"/>
                  <a:gd name="T6" fmla="*/ 173495 w 7"/>
                  <a:gd name="T7" fmla="*/ 57657 h 3"/>
                  <a:gd name="T8" fmla="*/ 144579 w 7"/>
                  <a:gd name="T9" fmla="*/ 86485 h 3"/>
                  <a:gd name="T10" fmla="*/ 86748 w 7"/>
                  <a:gd name="T11" fmla="*/ 57657 h 3"/>
                  <a:gd name="T12" fmla="*/ 28916 w 7"/>
                  <a:gd name="T13" fmla="*/ 86485 h 3"/>
                  <a:gd name="T14" fmla="*/ 0 w 7"/>
                  <a:gd name="T15" fmla="*/ 86485 h 3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7"/>
                  <a:gd name="T25" fmla="*/ 0 h 3"/>
                  <a:gd name="T26" fmla="*/ 7 w 7"/>
                  <a:gd name="T27" fmla="*/ 3 h 3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7" h="3">
                    <a:moveTo>
                      <a:pt x="0" y="3"/>
                    </a:moveTo>
                    <a:cubicBezTo>
                      <a:pt x="1" y="2"/>
                      <a:pt x="2" y="0"/>
                      <a:pt x="3" y="1"/>
                    </a:cubicBezTo>
                    <a:cubicBezTo>
                      <a:pt x="4" y="1"/>
                      <a:pt x="5" y="1"/>
                      <a:pt x="6" y="2"/>
                    </a:cubicBezTo>
                    <a:cubicBezTo>
                      <a:pt x="7" y="2"/>
                      <a:pt x="7" y="2"/>
                      <a:pt x="6" y="2"/>
                    </a:cubicBezTo>
                    <a:cubicBezTo>
                      <a:pt x="6" y="3"/>
                      <a:pt x="6" y="3"/>
                      <a:pt x="5" y="3"/>
                    </a:cubicBezTo>
                    <a:cubicBezTo>
                      <a:pt x="4" y="3"/>
                      <a:pt x="4" y="2"/>
                      <a:pt x="3" y="2"/>
                    </a:cubicBezTo>
                    <a:cubicBezTo>
                      <a:pt x="2" y="2"/>
                      <a:pt x="2" y="3"/>
                      <a:pt x="1" y="3"/>
                    </a:cubicBezTo>
                    <a:cubicBezTo>
                      <a:pt x="1" y="3"/>
                      <a:pt x="0" y="3"/>
                      <a:pt x="0" y="3"/>
                    </a:cubicBezTo>
                    <a:close/>
                  </a:path>
                </a:pathLst>
              </a:custGeom>
              <a:solidFill>
                <a:srgbClr val="FFA4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fr-FR" sz="7198"/>
              </a:p>
            </p:txBody>
          </p:sp>
          <p:sp>
            <p:nvSpPr>
              <p:cNvPr id="149" name="Freeform 307">
                <a:extLst>
                  <a:ext uri="{FF2B5EF4-FFF2-40B4-BE49-F238E27FC236}">
                    <a16:creationId xmlns:a16="http://schemas.microsoft.com/office/drawing/2014/main" id="{DFDAEA98-8856-2F77-E8A6-1F46761386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19210" y="2739500"/>
                <a:ext cx="174810" cy="88325"/>
              </a:xfrm>
              <a:custGeom>
                <a:avLst/>
                <a:gdLst>
                  <a:gd name="T0" fmla="*/ 0 w 6"/>
                  <a:gd name="T1" fmla="*/ 58883 h 3"/>
                  <a:gd name="T2" fmla="*/ 87405 w 6"/>
                  <a:gd name="T3" fmla="*/ 0 h 3"/>
                  <a:gd name="T4" fmla="*/ 174810 w 6"/>
                  <a:gd name="T5" fmla="*/ 29442 h 3"/>
                  <a:gd name="T6" fmla="*/ 174810 w 6"/>
                  <a:gd name="T7" fmla="*/ 58883 h 3"/>
                  <a:gd name="T8" fmla="*/ 174810 w 6"/>
                  <a:gd name="T9" fmla="*/ 58883 h 3"/>
                  <a:gd name="T10" fmla="*/ 87405 w 6"/>
                  <a:gd name="T11" fmla="*/ 58883 h 3"/>
                  <a:gd name="T12" fmla="*/ 29135 w 6"/>
                  <a:gd name="T13" fmla="*/ 58883 h 3"/>
                  <a:gd name="T14" fmla="*/ 0 w 6"/>
                  <a:gd name="T15" fmla="*/ 58883 h 3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6"/>
                  <a:gd name="T25" fmla="*/ 0 h 3"/>
                  <a:gd name="T26" fmla="*/ 6 w 6"/>
                  <a:gd name="T27" fmla="*/ 3 h 3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6" h="3">
                    <a:moveTo>
                      <a:pt x="0" y="2"/>
                    </a:moveTo>
                    <a:cubicBezTo>
                      <a:pt x="0" y="1"/>
                      <a:pt x="2" y="0"/>
                      <a:pt x="3" y="0"/>
                    </a:cubicBezTo>
                    <a:cubicBezTo>
                      <a:pt x="4" y="0"/>
                      <a:pt x="5" y="1"/>
                      <a:pt x="6" y="1"/>
                    </a:cubicBezTo>
                    <a:cubicBezTo>
                      <a:pt x="6" y="1"/>
                      <a:pt x="6" y="2"/>
                      <a:pt x="6" y="2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5" y="2"/>
                      <a:pt x="4" y="2"/>
                      <a:pt x="3" y="2"/>
                    </a:cubicBezTo>
                    <a:cubicBezTo>
                      <a:pt x="2" y="1"/>
                      <a:pt x="1" y="2"/>
                      <a:pt x="1" y="2"/>
                    </a:cubicBezTo>
                    <a:cubicBezTo>
                      <a:pt x="0" y="3"/>
                      <a:pt x="0" y="2"/>
                      <a:pt x="0" y="2"/>
                    </a:cubicBezTo>
                    <a:close/>
                  </a:path>
                </a:pathLst>
              </a:custGeom>
              <a:solidFill>
                <a:srgbClr val="FFA4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fr-FR" sz="7198"/>
              </a:p>
            </p:txBody>
          </p:sp>
          <p:sp>
            <p:nvSpPr>
              <p:cNvPr id="150" name="Freeform 308">
                <a:extLst>
                  <a:ext uri="{FF2B5EF4-FFF2-40B4-BE49-F238E27FC236}">
                    <a16:creationId xmlns:a16="http://schemas.microsoft.com/office/drawing/2014/main" id="{118A349D-C611-250D-5AC7-B4264009C2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64578" y="2710059"/>
                <a:ext cx="145368" cy="117766"/>
              </a:xfrm>
              <a:custGeom>
                <a:avLst/>
                <a:gdLst>
                  <a:gd name="T0" fmla="*/ 29074 w 5"/>
                  <a:gd name="T1" fmla="*/ 0 h 4"/>
                  <a:gd name="T2" fmla="*/ 116294 w 5"/>
                  <a:gd name="T3" fmla="*/ 58883 h 4"/>
                  <a:gd name="T4" fmla="*/ 87221 w 5"/>
                  <a:gd name="T5" fmla="*/ 117766 h 4"/>
                  <a:gd name="T6" fmla="*/ 58147 w 5"/>
                  <a:gd name="T7" fmla="*/ 117766 h 4"/>
                  <a:gd name="T8" fmla="*/ 0 w 5"/>
                  <a:gd name="T9" fmla="*/ 58883 h 4"/>
                  <a:gd name="T10" fmla="*/ 29074 w 5"/>
                  <a:gd name="T11" fmla="*/ 29442 h 4"/>
                  <a:gd name="T12" fmla="*/ 29074 w 5"/>
                  <a:gd name="T13" fmla="*/ 0 h 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"/>
                  <a:gd name="T22" fmla="*/ 0 h 4"/>
                  <a:gd name="T23" fmla="*/ 5 w 5"/>
                  <a:gd name="T24" fmla="*/ 4 h 4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" h="4">
                    <a:moveTo>
                      <a:pt x="1" y="0"/>
                    </a:moveTo>
                    <a:cubicBezTo>
                      <a:pt x="1" y="0"/>
                      <a:pt x="3" y="1"/>
                      <a:pt x="4" y="2"/>
                    </a:cubicBezTo>
                    <a:cubicBezTo>
                      <a:pt x="5" y="3"/>
                      <a:pt x="3" y="4"/>
                      <a:pt x="3" y="4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" y="1"/>
                      <a:pt x="1" y="1"/>
                      <a:pt x="1" y="1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A4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fr-FR" sz="7198"/>
              </a:p>
            </p:txBody>
          </p:sp>
          <p:sp>
            <p:nvSpPr>
              <p:cNvPr id="151" name="Freeform 309">
                <a:extLst>
                  <a:ext uri="{FF2B5EF4-FFF2-40B4-BE49-F238E27FC236}">
                    <a16:creationId xmlns:a16="http://schemas.microsoft.com/office/drawing/2014/main" id="{785B6E23-AE99-4CFC-6398-B4B56BA49C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48651" y="2768942"/>
                <a:ext cx="115927" cy="86485"/>
              </a:xfrm>
              <a:custGeom>
                <a:avLst/>
                <a:gdLst>
                  <a:gd name="T0" fmla="*/ 57964 w 4"/>
                  <a:gd name="T1" fmla="*/ 57657 h 3"/>
                  <a:gd name="T2" fmla="*/ 115927 w 4"/>
                  <a:gd name="T3" fmla="*/ 28828 h 3"/>
                  <a:gd name="T4" fmla="*/ 28982 w 4"/>
                  <a:gd name="T5" fmla="*/ 57657 h 3"/>
                  <a:gd name="T6" fmla="*/ 0 w 4"/>
                  <a:gd name="T7" fmla="*/ 57657 h 3"/>
                  <a:gd name="T8" fmla="*/ 28982 w 4"/>
                  <a:gd name="T9" fmla="*/ 57657 h 3"/>
                  <a:gd name="T10" fmla="*/ 57964 w 4"/>
                  <a:gd name="T11" fmla="*/ 57657 h 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4"/>
                  <a:gd name="T19" fmla="*/ 0 h 3"/>
                  <a:gd name="T20" fmla="*/ 4 w 4"/>
                  <a:gd name="T21" fmla="*/ 3 h 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4" h="3">
                    <a:moveTo>
                      <a:pt x="2" y="2"/>
                    </a:moveTo>
                    <a:cubicBezTo>
                      <a:pt x="2" y="2"/>
                      <a:pt x="3" y="0"/>
                      <a:pt x="4" y="1"/>
                    </a:cubicBezTo>
                    <a:cubicBezTo>
                      <a:pt x="4" y="1"/>
                      <a:pt x="2" y="0"/>
                      <a:pt x="1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1" y="3"/>
                      <a:pt x="1" y="2"/>
                    </a:cubicBezTo>
                    <a:cubicBezTo>
                      <a:pt x="2" y="2"/>
                      <a:pt x="2" y="2"/>
                      <a:pt x="2" y="2"/>
                    </a:cubicBezTo>
                    <a:close/>
                  </a:path>
                </a:pathLst>
              </a:custGeom>
              <a:solidFill>
                <a:srgbClr val="F270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fr-FR" sz="7198"/>
              </a:p>
            </p:txBody>
          </p:sp>
          <p:sp>
            <p:nvSpPr>
              <p:cNvPr id="152" name="Freeform 310">
                <a:extLst>
                  <a:ext uri="{FF2B5EF4-FFF2-40B4-BE49-F238E27FC236}">
                    <a16:creationId xmlns:a16="http://schemas.microsoft.com/office/drawing/2014/main" id="{5C441AAC-9B0D-B2C9-D0AC-D2ECA02445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48651" y="2710059"/>
                <a:ext cx="86485" cy="58883"/>
              </a:xfrm>
              <a:custGeom>
                <a:avLst/>
                <a:gdLst>
                  <a:gd name="T0" fmla="*/ 0 w 3"/>
                  <a:gd name="T1" fmla="*/ 58883 h 2"/>
                  <a:gd name="T2" fmla="*/ 57657 w 3"/>
                  <a:gd name="T3" fmla="*/ 29442 h 2"/>
                  <a:gd name="T4" fmla="*/ 86485 w 3"/>
                  <a:gd name="T5" fmla="*/ 29442 h 2"/>
                  <a:gd name="T6" fmla="*/ 57657 w 3"/>
                  <a:gd name="T7" fmla="*/ 29442 h 2"/>
                  <a:gd name="T8" fmla="*/ 0 w 3"/>
                  <a:gd name="T9" fmla="*/ 58883 h 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"/>
                  <a:gd name="T16" fmla="*/ 0 h 2"/>
                  <a:gd name="T17" fmla="*/ 3 w 3"/>
                  <a:gd name="T18" fmla="*/ 2 h 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" h="2">
                    <a:moveTo>
                      <a:pt x="0" y="2"/>
                    </a:moveTo>
                    <a:cubicBezTo>
                      <a:pt x="0" y="2"/>
                      <a:pt x="1" y="1"/>
                      <a:pt x="2" y="1"/>
                    </a:cubicBezTo>
                    <a:cubicBezTo>
                      <a:pt x="2" y="1"/>
                      <a:pt x="3" y="1"/>
                      <a:pt x="3" y="1"/>
                    </a:cubicBezTo>
                    <a:cubicBezTo>
                      <a:pt x="3" y="1"/>
                      <a:pt x="2" y="0"/>
                      <a:pt x="2" y="1"/>
                    </a:cubicBezTo>
                    <a:cubicBezTo>
                      <a:pt x="1" y="1"/>
                      <a:pt x="0" y="2"/>
                      <a:pt x="0" y="2"/>
                    </a:cubicBezTo>
                    <a:close/>
                  </a:path>
                </a:pathLst>
              </a:custGeom>
              <a:solidFill>
                <a:srgbClr val="F270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fr-FR" sz="7198"/>
              </a:p>
            </p:txBody>
          </p:sp>
          <p:sp>
            <p:nvSpPr>
              <p:cNvPr id="153" name="Rectangle 311">
                <a:extLst>
                  <a:ext uri="{FF2B5EF4-FFF2-40B4-BE49-F238E27FC236}">
                    <a16:creationId xmlns:a16="http://schemas.microsoft.com/office/drawing/2014/main" id="{AB5B6E33-D99C-39EA-F876-338F862D3E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34965" y="2827812"/>
                <a:ext cx="726647" cy="28011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154" name="Rectangle 312">
                <a:extLst>
                  <a:ext uri="{FF2B5EF4-FFF2-40B4-BE49-F238E27FC236}">
                    <a16:creationId xmlns:a16="http://schemas.microsoft.com/office/drawing/2014/main" id="{1733D08A-4B60-BEE9-8153-06ED811CE3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61612" y="2827812"/>
                <a:ext cx="348439" cy="28011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155" name="Freeform 313">
                <a:extLst>
                  <a:ext uri="{FF2B5EF4-FFF2-40B4-BE49-F238E27FC236}">
                    <a16:creationId xmlns:a16="http://schemas.microsoft.com/office/drawing/2014/main" id="{BD20EC58-0527-BBA5-73EE-8980615017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34965" y="2798051"/>
                <a:ext cx="1075086" cy="29761"/>
              </a:xfrm>
              <a:custGeom>
                <a:avLst/>
                <a:gdLst>
                  <a:gd name="T0" fmla="*/ 584 w 584"/>
                  <a:gd name="T1" fmla="*/ 16 h 16"/>
                  <a:gd name="T2" fmla="*/ 79 w 584"/>
                  <a:gd name="T3" fmla="*/ 0 h 16"/>
                  <a:gd name="T4" fmla="*/ 0 w 584"/>
                  <a:gd name="T5" fmla="*/ 16 h 16"/>
                  <a:gd name="T6" fmla="*/ 395 w 584"/>
                  <a:gd name="T7" fmla="*/ 16 h 16"/>
                  <a:gd name="T8" fmla="*/ 584 w 584"/>
                  <a:gd name="T9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4" h="16">
                    <a:moveTo>
                      <a:pt x="584" y="16"/>
                    </a:moveTo>
                    <a:lnTo>
                      <a:pt x="79" y="0"/>
                    </a:lnTo>
                    <a:lnTo>
                      <a:pt x="0" y="16"/>
                    </a:lnTo>
                    <a:lnTo>
                      <a:pt x="395" y="16"/>
                    </a:lnTo>
                    <a:lnTo>
                      <a:pt x="584" y="16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156" name="Freeform 314">
                <a:extLst>
                  <a:ext uri="{FF2B5EF4-FFF2-40B4-BE49-F238E27FC236}">
                    <a16:creationId xmlns:a16="http://schemas.microsoft.com/office/drawing/2014/main" id="{39902E06-39FB-C7D0-5FAD-3CD346CE0E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49169" y="2332375"/>
                <a:ext cx="840458" cy="495437"/>
              </a:xfrm>
              <a:custGeom>
                <a:avLst/>
                <a:gdLst>
                  <a:gd name="T0" fmla="*/ 3 w 29"/>
                  <a:gd name="T1" fmla="*/ 17 h 17"/>
                  <a:gd name="T2" fmla="*/ 29 w 29"/>
                  <a:gd name="T3" fmla="*/ 17 h 17"/>
                  <a:gd name="T4" fmla="*/ 25 w 29"/>
                  <a:gd name="T5" fmla="*/ 1 h 17"/>
                  <a:gd name="T6" fmla="*/ 24 w 29"/>
                  <a:gd name="T7" fmla="*/ 0 h 17"/>
                  <a:gd name="T8" fmla="*/ 2 w 29"/>
                  <a:gd name="T9" fmla="*/ 0 h 17"/>
                  <a:gd name="T10" fmla="*/ 0 w 29"/>
                  <a:gd name="T11" fmla="*/ 2 h 17"/>
                  <a:gd name="T12" fmla="*/ 3 w 29"/>
                  <a:gd name="T13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" h="17">
                    <a:moveTo>
                      <a:pt x="3" y="17"/>
                    </a:moveTo>
                    <a:cubicBezTo>
                      <a:pt x="29" y="17"/>
                      <a:pt x="29" y="17"/>
                      <a:pt x="29" y="17"/>
                    </a:cubicBezTo>
                    <a:cubicBezTo>
                      <a:pt x="25" y="1"/>
                      <a:pt x="25" y="1"/>
                      <a:pt x="25" y="1"/>
                    </a:cubicBezTo>
                    <a:cubicBezTo>
                      <a:pt x="25" y="1"/>
                      <a:pt x="25" y="0"/>
                      <a:pt x="24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lnTo>
                      <a:pt x="3" y="17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157" name="Freeform 315">
                <a:extLst>
                  <a:ext uri="{FF2B5EF4-FFF2-40B4-BE49-F238E27FC236}">
                    <a16:creationId xmlns:a16="http://schemas.microsoft.com/office/drawing/2014/main" id="{3BD2A9E6-57D0-81C1-0749-EFBAF35075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19402" y="2332375"/>
                <a:ext cx="842210" cy="495437"/>
              </a:xfrm>
              <a:custGeom>
                <a:avLst/>
                <a:gdLst>
                  <a:gd name="T0" fmla="*/ 4 w 29"/>
                  <a:gd name="T1" fmla="*/ 17 h 17"/>
                  <a:gd name="T2" fmla="*/ 29 w 29"/>
                  <a:gd name="T3" fmla="*/ 17 h 17"/>
                  <a:gd name="T4" fmla="*/ 26 w 29"/>
                  <a:gd name="T5" fmla="*/ 1 h 17"/>
                  <a:gd name="T6" fmla="*/ 25 w 29"/>
                  <a:gd name="T7" fmla="*/ 0 h 17"/>
                  <a:gd name="T8" fmla="*/ 1 w 29"/>
                  <a:gd name="T9" fmla="*/ 0 h 17"/>
                  <a:gd name="T10" fmla="*/ 0 w 29"/>
                  <a:gd name="T11" fmla="*/ 2 h 17"/>
                  <a:gd name="T12" fmla="*/ 4 w 29"/>
                  <a:gd name="T13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" h="17">
                    <a:moveTo>
                      <a:pt x="4" y="17"/>
                    </a:moveTo>
                    <a:cubicBezTo>
                      <a:pt x="29" y="17"/>
                      <a:pt x="29" y="17"/>
                      <a:pt x="29" y="17"/>
                    </a:cubicBezTo>
                    <a:cubicBezTo>
                      <a:pt x="26" y="1"/>
                      <a:pt x="26" y="1"/>
                      <a:pt x="26" y="1"/>
                    </a:cubicBezTo>
                    <a:cubicBezTo>
                      <a:pt x="26" y="1"/>
                      <a:pt x="25" y="0"/>
                      <a:pt x="25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1"/>
                      <a:pt x="0" y="2"/>
                    </a:cubicBezTo>
                    <a:lnTo>
                      <a:pt x="4" y="17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 dirty="0">
                  <a:latin typeface="+mn-lt"/>
                </a:endParaRPr>
              </a:p>
            </p:txBody>
          </p:sp>
          <p:sp>
            <p:nvSpPr>
              <p:cNvPr id="158" name="Freeform 316">
                <a:extLst>
                  <a:ext uri="{FF2B5EF4-FFF2-40B4-BE49-F238E27FC236}">
                    <a16:creationId xmlns:a16="http://schemas.microsoft.com/office/drawing/2014/main" id="{0D0710BD-EE0C-9F4C-E978-7150F40C8D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13162" y="1458793"/>
                <a:ext cx="521784" cy="815809"/>
              </a:xfrm>
              <a:custGeom>
                <a:avLst/>
                <a:gdLst>
                  <a:gd name="T0" fmla="*/ 0 w 18"/>
                  <a:gd name="T1" fmla="*/ 6 h 28"/>
                  <a:gd name="T2" fmla="*/ 2 w 18"/>
                  <a:gd name="T3" fmla="*/ 8 h 28"/>
                  <a:gd name="T4" fmla="*/ 2 w 18"/>
                  <a:gd name="T5" fmla="*/ 8 h 28"/>
                  <a:gd name="T6" fmla="*/ 7 w 18"/>
                  <a:gd name="T7" fmla="*/ 27 h 28"/>
                  <a:gd name="T8" fmla="*/ 12 w 18"/>
                  <a:gd name="T9" fmla="*/ 27 h 28"/>
                  <a:gd name="T10" fmla="*/ 14 w 18"/>
                  <a:gd name="T11" fmla="*/ 26 h 28"/>
                  <a:gd name="T12" fmla="*/ 14 w 18"/>
                  <a:gd name="T13" fmla="*/ 19 h 28"/>
                  <a:gd name="T14" fmla="*/ 10 w 18"/>
                  <a:gd name="T15" fmla="*/ 0 h 28"/>
                  <a:gd name="T16" fmla="*/ 0 w 18"/>
                  <a:gd name="T17" fmla="*/ 6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8" h="28">
                    <a:moveTo>
                      <a:pt x="0" y="6"/>
                    </a:moveTo>
                    <a:cubicBezTo>
                      <a:pt x="2" y="8"/>
                      <a:pt x="2" y="8"/>
                      <a:pt x="2" y="8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14" y="5"/>
                      <a:pt x="4" y="25"/>
                      <a:pt x="7" y="27"/>
                    </a:cubicBezTo>
                    <a:cubicBezTo>
                      <a:pt x="8" y="28"/>
                      <a:pt x="10" y="28"/>
                      <a:pt x="12" y="27"/>
                    </a:cubicBezTo>
                    <a:cubicBezTo>
                      <a:pt x="13" y="26"/>
                      <a:pt x="14" y="26"/>
                      <a:pt x="14" y="26"/>
                    </a:cubicBezTo>
                    <a:cubicBezTo>
                      <a:pt x="14" y="26"/>
                      <a:pt x="11" y="25"/>
                      <a:pt x="14" y="19"/>
                    </a:cubicBezTo>
                    <a:cubicBezTo>
                      <a:pt x="17" y="13"/>
                      <a:pt x="18" y="1"/>
                      <a:pt x="10" y="0"/>
                    </a:cubicBezTo>
                    <a:cubicBezTo>
                      <a:pt x="5" y="0"/>
                      <a:pt x="0" y="6"/>
                      <a:pt x="0" y="6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159" name="Freeform 317">
                <a:extLst>
                  <a:ext uri="{FF2B5EF4-FFF2-40B4-BE49-F238E27FC236}">
                    <a16:creationId xmlns:a16="http://schemas.microsoft.com/office/drawing/2014/main" id="{ADDE3E71-FAC3-3077-AF05-756A357D3B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70944" y="1574337"/>
                <a:ext cx="348439" cy="700265"/>
              </a:xfrm>
              <a:custGeom>
                <a:avLst/>
                <a:gdLst>
                  <a:gd name="T0" fmla="*/ 0 w 12"/>
                  <a:gd name="T1" fmla="*/ 4 h 24"/>
                  <a:gd name="T2" fmla="*/ 0 w 12"/>
                  <a:gd name="T3" fmla="*/ 4 h 24"/>
                  <a:gd name="T4" fmla="*/ 5 w 12"/>
                  <a:gd name="T5" fmla="*/ 23 h 24"/>
                  <a:gd name="T6" fmla="*/ 10 w 12"/>
                  <a:gd name="T7" fmla="*/ 23 h 24"/>
                  <a:gd name="T8" fmla="*/ 9 w 12"/>
                  <a:gd name="T9" fmla="*/ 23 h 24"/>
                  <a:gd name="T10" fmla="*/ 7 w 12"/>
                  <a:gd name="T11" fmla="*/ 15 h 24"/>
                  <a:gd name="T12" fmla="*/ 7 w 12"/>
                  <a:gd name="T13" fmla="*/ 2 h 24"/>
                  <a:gd name="T14" fmla="*/ 0 w 12"/>
                  <a:gd name="T15" fmla="*/ 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" h="24">
                    <a:moveTo>
                      <a:pt x="0" y="4"/>
                    </a:moveTo>
                    <a:cubicBezTo>
                      <a:pt x="0" y="4"/>
                      <a:pt x="0" y="4"/>
                      <a:pt x="0" y="4"/>
                    </a:cubicBezTo>
                    <a:cubicBezTo>
                      <a:pt x="12" y="1"/>
                      <a:pt x="2" y="21"/>
                      <a:pt x="5" y="23"/>
                    </a:cubicBezTo>
                    <a:cubicBezTo>
                      <a:pt x="6" y="24"/>
                      <a:pt x="8" y="24"/>
                      <a:pt x="10" y="23"/>
                    </a:cubicBezTo>
                    <a:cubicBezTo>
                      <a:pt x="9" y="23"/>
                      <a:pt x="9" y="23"/>
                      <a:pt x="9" y="23"/>
                    </a:cubicBezTo>
                    <a:cubicBezTo>
                      <a:pt x="7" y="23"/>
                      <a:pt x="6" y="19"/>
                      <a:pt x="7" y="15"/>
                    </a:cubicBezTo>
                    <a:cubicBezTo>
                      <a:pt x="8" y="11"/>
                      <a:pt x="10" y="5"/>
                      <a:pt x="7" y="2"/>
                    </a:cubicBezTo>
                    <a:cubicBezTo>
                      <a:pt x="5" y="0"/>
                      <a:pt x="2" y="2"/>
                      <a:pt x="0" y="4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160" name="Freeform 318">
                <a:extLst>
                  <a:ext uri="{FF2B5EF4-FFF2-40B4-BE49-F238E27FC236}">
                    <a16:creationId xmlns:a16="http://schemas.microsoft.com/office/drawing/2014/main" id="{4826ABBD-50DB-AFE4-E67B-AD1944EF10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84755" y="1574719"/>
                <a:ext cx="172969" cy="145368"/>
              </a:xfrm>
              <a:custGeom>
                <a:avLst/>
                <a:gdLst>
                  <a:gd name="T0" fmla="*/ 115313 w 6"/>
                  <a:gd name="T1" fmla="*/ 145368 h 5"/>
                  <a:gd name="T2" fmla="*/ 144141 w 6"/>
                  <a:gd name="T3" fmla="*/ 87221 h 5"/>
                  <a:gd name="T4" fmla="*/ 28828 w 6"/>
                  <a:gd name="T5" fmla="*/ 58147 h 5"/>
                  <a:gd name="T6" fmla="*/ 115313 w 6"/>
                  <a:gd name="T7" fmla="*/ 145368 h 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6"/>
                  <a:gd name="T13" fmla="*/ 0 h 5"/>
                  <a:gd name="T14" fmla="*/ 6 w 6"/>
                  <a:gd name="T15" fmla="*/ 5 h 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6" h="5">
                    <a:moveTo>
                      <a:pt x="4" y="5"/>
                    </a:moveTo>
                    <a:cubicBezTo>
                      <a:pt x="4" y="5"/>
                      <a:pt x="6" y="4"/>
                      <a:pt x="5" y="3"/>
                    </a:cubicBezTo>
                    <a:cubicBezTo>
                      <a:pt x="4" y="2"/>
                      <a:pt x="2" y="0"/>
                      <a:pt x="1" y="2"/>
                    </a:cubicBezTo>
                    <a:cubicBezTo>
                      <a:pt x="0" y="4"/>
                      <a:pt x="4" y="5"/>
                      <a:pt x="4" y="5"/>
                    </a:cubicBezTo>
                    <a:close/>
                  </a:path>
                </a:pathLst>
              </a:custGeom>
              <a:solidFill>
                <a:srgbClr val="F154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fr-FR" sz="7198"/>
              </a:p>
            </p:txBody>
          </p:sp>
          <p:sp>
            <p:nvSpPr>
              <p:cNvPr id="161" name="Freeform 319">
                <a:extLst>
                  <a:ext uri="{FF2B5EF4-FFF2-40B4-BE49-F238E27FC236}">
                    <a16:creationId xmlns:a16="http://schemas.microsoft.com/office/drawing/2014/main" id="{C0D52205-A40C-B80C-FD18-B9778FE594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61612" y="1663621"/>
                <a:ext cx="406221" cy="581220"/>
              </a:xfrm>
              <a:custGeom>
                <a:avLst/>
                <a:gdLst>
                  <a:gd name="T0" fmla="*/ 8 w 14"/>
                  <a:gd name="T1" fmla="*/ 0 h 20"/>
                  <a:gd name="T2" fmla="*/ 14 w 14"/>
                  <a:gd name="T3" fmla="*/ 20 h 20"/>
                  <a:gd name="T4" fmla="*/ 12 w 14"/>
                  <a:gd name="T5" fmla="*/ 11 h 20"/>
                  <a:gd name="T6" fmla="*/ 8 w 14"/>
                  <a:gd name="T7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" h="20">
                    <a:moveTo>
                      <a:pt x="8" y="0"/>
                    </a:moveTo>
                    <a:cubicBezTo>
                      <a:pt x="8" y="0"/>
                      <a:pt x="0" y="15"/>
                      <a:pt x="14" y="20"/>
                    </a:cubicBezTo>
                    <a:cubicBezTo>
                      <a:pt x="14" y="20"/>
                      <a:pt x="11" y="14"/>
                      <a:pt x="12" y="11"/>
                    </a:cubicBezTo>
                    <a:cubicBezTo>
                      <a:pt x="12" y="11"/>
                      <a:pt x="10" y="3"/>
                      <a:pt x="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162" name="Freeform 320">
                <a:extLst>
                  <a:ext uri="{FF2B5EF4-FFF2-40B4-BE49-F238E27FC236}">
                    <a16:creationId xmlns:a16="http://schemas.microsoft.com/office/drawing/2014/main" id="{14D3F220-CC50-D09D-DD6E-3C0FDE8AD3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64578" y="1692486"/>
                <a:ext cx="377221" cy="552029"/>
              </a:xfrm>
              <a:custGeom>
                <a:avLst/>
                <a:gdLst>
                  <a:gd name="T0" fmla="*/ 377221 w 13"/>
                  <a:gd name="T1" fmla="*/ 174325 h 19"/>
                  <a:gd name="T2" fmla="*/ 348204 w 13"/>
                  <a:gd name="T3" fmla="*/ 435812 h 19"/>
                  <a:gd name="T4" fmla="*/ 174102 w 13"/>
                  <a:gd name="T5" fmla="*/ 552029 h 19"/>
                  <a:gd name="T6" fmla="*/ 29017 w 13"/>
                  <a:gd name="T7" fmla="*/ 377704 h 19"/>
                  <a:gd name="T8" fmla="*/ 29017 w 13"/>
                  <a:gd name="T9" fmla="*/ 145271 h 19"/>
                  <a:gd name="T10" fmla="*/ 58034 w 13"/>
                  <a:gd name="T11" fmla="*/ 0 h 19"/>
                  <a:gd name="T12" fmla="*/ 377221 w 13"/>
                  <a:gd name="T13" fmla="*/ 174325 h 19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3"/>
                  <a:gd name="T22" fmla="*/ 0 h 19"/>
                  <a:gd name="T23" fmla="*/ 13 w 13"/>
                  <a:gd name="T24" fmla="*/ 19 h 19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3" h="19">
                    <a:moveTo>
                      <a:pt x="13" y="6"/>
                    </a:moveTo>
                    <a:cubicBezTo>
                      <a:pt x="13" y="6"/>
                      <a:pt x="13" y="13"/>
                      <a:pt x="12" y="15"/>
                    </a:cubicBezTo>
                    <a:cubicBezTo>
                      <a:pt x="11" y="17"/>
                      <a:pt x="7" y="19"/>
                      <a:pt x="6" y="19"/>
                    </a:cubicBezTo>
                    <a:cubicBezTo>
                      <a:pt x="4" y="19"/>
                      <a:pt x="1" y="15"/>
                      <a:pt x="1" y="13"/>
                    </a:cubicBezTo>
                    <a:cubicBezTo>
                      <a:pt x="0" y="12"/>
                      <a:pt x="0" y="6"/>
                      <a:pt x="1" y="5"/>
                    </a:cubicBezTo>
                    <a:cubicBezTo>
                      <a:pt x="1" y="4"/>
                      <a:pt x="2" y="1"/>
                      <a:pt x="2" y="0"/>
                    </a:cubicBezTo>
                    <a:cubicBezTo>
                      <a:pt x="3" y="0"/>
                      <a:pt x="12" y="1"/>
                      <a:pt x="13" y="6"/>
                    </a:cubicBezTo>
                    <a:close/>
                  </a:path>
                </a:pathLst>
              </a:custGeom>
              <a:solidFill>
                <a:srgbClr val="FFA4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fr-FR" sz="7198"/>
              </a:p>
            </p:txBody>
          </p:sp>
          <p:sp>
            <p:nvSpPr>
              <p:cNvPr id="163" name="Freeform 321">
                <a:extLst>
                  <a:ext uri="{FF2B5EF4-FFF2-40B4-BE49-F238E27FC236}">
                    <a16:creationId xmlns:a16="http://schemas.microsoft.com/office/drawing/2014/main" id="{6CC261FF-68CA-0C20-5631-EB48D37A7ED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51062" y="1983221"/>
                <a:ext cx="88325" cy="86485"/>
              </a:xfrm>
              <a:custGeom>
                <a:avLst/>
                <a:gdLst>
                  <a:gd name="T0" fmla="*/ 58883 w 3"/>
                  <a:gd name="T1" fmla="*/ 0 h 3"/>
                  <a:gd name="T2" fmla="*/ 58883 w 3"/>
                  <a:gd name="T3" fmla="*/ 28828 h 3"/>
                  <a:gd name="T4" fmla="*/ 29442 w 3"/>
                  <a:gd name="T5" fmla="*/ 86485 h 3"/>
                  <a:gd name="T6" fmla="*/ 29442 w 3"/>
                  <a:gd name="T7" fmla="*/ 57657 h 3"/>
                  <a:gd name="T8" fmla="*/ 58883 w 3"/>
                  <a:gd name="T9" fmla="*/ 86485 h 3"/>
                  <a:gd name="T10" fmla="*/ 88325 w 3"/>
                  <a:gd name="T11" fmla="*/ 86485 h 3"/>
                  <a:gd name="T12" fmla="*/ 58883 w 3"/>
                  <a:gd name="T13" fmla="*/ 86485 h 3"/>
                  <a:gd name="T14" fmla="*/ 29442 w 3"/>
                  <a:gd name="T15" fmla="*/ 86485 h 3"/>
                  <a:gd name="T16" fmla="*/ 0 w 3"/>
                  <a:gd name="T17" fmla="*/ 86485 h 3"/>
                  <a:gd name="T18" fmla="*/ 0 w 3"/>
                  <a:gd name="T19" fmla="*/ 86485 h 3"/>
                  <a:gd name="T20" fmla="*/ 0 w 3"/>
                  <a:gd name="T21" fmla="*/ 57657 h 3"/>
                  <a:gd name="T22" fmla="*/ 58883 w 3"/>
                  <a:gd name="T23" fmla="*/ 0 h 3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3"/>
                  <a:gd name="T37" fmla="*/ 0 h 3"/>
                  <a:gd name="T38" fmla="*/ 3 w 3"/>
                  <a:gd name="T39" fmla="*/ 3 h 3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3" h="3">
                    <a:moveTo>
                      <a:pt x="2" y="0"/>
                    </a:moveTo>
                    <a:cubicBezTo>
                      <a:pt x="2" y="0"/>
                      <a:pt x="2" y="1"/>
                      <a:pt x="2" y="1"/>
                    </a:cubicBezTo>
                    <a:cubicBezTo>
                      <a:pt x="2" y="2"/>
                      <a:pt x="1" y="2"/>
                      <a:pt x="1" y="3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" y="2"/>
                      <a:pt x="1" y="1"/>
                      <a:pt x="2" y="0"/>
                    </a:cubicBezTo>
                    <a:close/>
                  </a:path>
                </a:pathLst>
              </a:custGeom>
              <a:solidFill>
                <a:srgbClr val="F270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fr-FR" sz="7198"/>
              </a:p>
            </p:txBody>
          </p:sp>
          <p:sp>
            <p:nvSpPr>
              <p:cNvPr id="164" name="Freeform 322">
                <a:extLst>
                  <a:ext uri="{FF2B5EF4-FFF2-40B4-BE49-F238E27FC236}">
                    <a16:creationId xmlns:a16="http://schemas.microsoft.com/office/drawing/2014/main" id="{A151ABED-88D3-0375-E319-EF7BB269A7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39387" y="1953779"/>
                <a:ext cx="115927" cy="58883"/>
              </a:xfrm>
              <a:custGeom>
                <a:avLst/>
                <a:gdLst>
                  <a:gd name="T0" fmla="*/ 0 w 4"/>
                  <a:gd name="T1" fmla="*/ 29442 h 2"/>
                  <a:gd name="T2" fmla="*/ 86945 w 4"/>
                  <a:gd name="T3" fmla="*/ 58883 h 2"/>
                  <a:gd name="T4" fmla="*/ 57964 w 4"/>
                  <a:gd name="T5" fmla="*/ 0 h 2"/>
                  <a:gd name="T6" fmla="*/ 0 w 4"/>
                  <a:gd name="T7" fmla="*/ 29442 h 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"/>
                  <a:gd name="T13" fmla="*/ 0 h 2"/>
                  <a:gd name="T14" fmla="*/ 4 w 4"/>
                  <a:gd name="T15" fmla="*/ 2 h 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" h="2">
                    <a:moveTo>
                      <a:pt x="0" y="1"/>
                    </a:moveTo>
                    <a:cubicBezTo>
                      <a:pt x="0" y="2"/>
                      <a:pt x="2" y="2"/>
                      <a:pt x="3" y="2"/>
                    </a:cubicBezTo>
                    <a:cubicBezTo>
                      <a:pt x="4" y="2"/>
                      <a:pt x="3" y="0"/>
                      <a:pt x="2" y="0"/>
                    </a:cubicBezTo>
                    <a:cubicBezTo>
                      <a:pt x="1" y="0"/>
                      <a:pt x="0" y="0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fr-FR" sz="7198"/>
              </a:p>
            </p:txBody>
          </p:sp>
          <p:sp>
            <p:nvSpPr>
              <p:cNvPr id="165" name="Oval 323">
                <a:extLst>
                  <a:ext uri="{FF2B5EF4-FFF2-40B4-BE49-F238E27FC236}">
                    <a16:creationId xmlns:a16="http://schemas.microsoft.com/office/drawing/2014/main" id="{EE533AE7-7760-242E-E21E-8D59E8ACEF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66989" y="1953779"/>
                <a:ext cx="52994" cy="57041"/>
              </a:xfrm>
              <a:prstGeom prst="ellipse">
                <a:avLst/>
              </a:prstGeom>
              <a:solidFill>
                <a:srgbClr val="443E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endParaRPr lang="fr-FR" altLang="fr-FR" sz="7198"/>
              </a:p>
            </p:txBody>
          </p:sp>
          <p:sp>
            <p:nvSpPr>
              <p:cNvPr id="166" name="Freeform 324">
                <a:extLst>
                  <a:ext uri="{FF2B5EF4-FFF2-40B4-BE49-F238E27FC236}">
                    <a16:creationId xmlns:a16="http://schemas.microsoft.com/office/drawing/2014/main" id="{06DA060F-CFC4-EC28-3CE6-2E95A41412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66989" y="1953779"/>
                <a:ext cx="0" cy="29442"/>
              </a:xfrm>
              <a:custGeom>
                <a:avLst/>
                <a:gdLst>
                  <a:gd name="T0" fmla="*/ 0 h 16"/>
                  <a:gd name="T1" fmla="*/ 0 h 16"/>
                  <a:gd name="T2" fmla="*/ 0 h 16"/>
                  <a:gd name="T3" fmla="*/ 29442 h 16"/>
                  <a:gd name="T4" fmla="*/ 0 h 16"/>
                  <a:gd name="T5" fmla="*/ 0 60000 65536"/>
                  <a:gd name="T6" fmla="*/ 0 60000 65536"/>
                  <a:gd name="T7" fmla="*/ 0 60000 65536"/>
                  <a:gd name="T8" fmla="*/ 0 60000 65536"/>
                  <a:gd name="T9" fmla="*/ 0 60000 65536"/>
                  <a:gd name="T10" fmla="*/ 0 h 16"/>
                  <a:gd name="T11" fmla="*/ 16 h 16"/>
                </a:gdLst>
                <a:ahLst/>
                <a:cxnLst>
                  <a:cxn ang="T5">
                    <a:pos x="0" y="T0"/>
                  </a:cxn>
                  <a:cxn ang="T6">
                    <a:pos x="0" y="T1"/>
                  </a:cxn>
                  <a:cxn ang="T7">
                    <a:pos x="0" y="T2"/>
                  </a:cxn>
                  <a:cxn ang="T8">
                    <a:pos x="0" y="T3"/>
                  </a:cxn>
                  <a:cxn ang="T9">
                    <a:pos x="0" y="T4"/>
                  </a:cxn>
                </a:cxnLst>
                <a:rect l="0" t="T10" r="0" b="T11"/>
                <a:pathLst>
                  <a:path h="16">
                    <a:moveTo>
                      <a:pt x="0" y="0"/>
                    </a:moveTo>
                    <a:lnTo>
                      <a:pt x="0" y="0"/>
                    </a:lnTo>
                    <a:lnTo>
                      <a:pt x="0" y="1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fr-FR" sz="7198"/>
              </a:p>
            </p:txBody>
          </p:sp>
          <p:sp>
            <p:nvSpPr>
              <p:cNvPr id="167" name="Freeform 325">
                <a:extLst>
                  <a:ext uri="{FF2B5EF4-FFF2-40B4-BE49-F238E27FC236}">
                    <a16:creationId xmlns:a16="http://schemas.microsoft.com/office/drawing/2014/main" id="{007BDCE2-FA07-63F8-A555-2875F86DBE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94020" y="1924338"/>
                <a:ext cx="86485" cy="88325"/>
              </a:xfrm>
              <a:custGeom>
                <a:avLst/>
                <a:gdLst>
                  <a:gd name="T0" fmla="*/ 0 w 3"/>
                  <a:gd name="T1" fmla="*/ 58883 h 3"/>
                  <a:gd name="T2" fmla="*/ 86485 w 3"/>
                  <a:gd name="T3" fmla="*/ 58883 h 3"/>
                  <a:gd name="T4" fmla="*/ 57657 w 3"/>
                  <a:gd name="T5" fmla="*/ 0 h 3"/>
                  <a:gd name="T6" fmla="*/ 0 w 3"/>
                  <a:gd name="T7" fmla="*/ 58883 h 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"/>
                  <a:gd name="T13" fmla="*/ 0 h 3"/>
                  <a:gd name="T14" fmla="*/ 3 w 3"/>
                  <a:gd name="T15" fmla="*/ 3 h 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" h="3">
                    <a:moveTo>
                      <a:pt x="0" y="2"/>
                    </a:moveTo>
                    <a:cubicBezTo>
                      <a:pt x="0" y="2"/>
                      <a:pt x="2" y="3"/>
                      <a:pt x="3" y="2"/>
                    </a:cubicBezTo>
                    <a:cubicBezTo>
                      <a:pt x="3" y="2"/>
                      <a:pt x="3" y="0"/>
                      <a:pt x="2" y="0"/>
                    </a:cubicBezTo>
                    <a:cubicBezTo>
                      <a:pt x="0" y="0"/>
                      <a:pt x="0" y="1"/>
                      <a:pt x="0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fr-FR" sz="7198"/>
              </a:p>
            </p:txBody>
          </p:sp>
          <p:sp>
            <p:nvSpPr>
              <p:cNvPr id="168" name="Freeform 326">
                <a:extLst>
                  <a:ext uri="{FF2B5EF4-FFF2-40B4-BE49-F238E27FC236}">
                    <a16:creationId xmlns:a16="http://schemas.microsoft.com/office/drawing/2014/main" id="{E6AAB4AD-F2C1-21D7-2331-2EF19ADE41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23461" y="1953779"/>
                <a:ext cx="57044" cy="29442"/>
              </a:xfrm>
              <a:custGeom>
                <a:avLst/>
                <a:gdLst>
                  <a:gd name="T0" fmla="*/ 28522 w 2"/>
                  <a:gd name="T1" fmla="*/ 0 h 1"/>
                  <a:gd name="T2" fmla="*/ 0 w 2"/>
                  <a:gd name="T3" fmla="*/ 0 h 1"/>
                  <a:gd name="T4" fmla="*/ 0 w 2"/>
                  <a:gd name="T5" fmla="*/ 29442 h 1"/>
                  <a:gd name="T6" fmla="*/ 28522 w 2"/>
                  <a:gd name="T7" fmla="*/ 29442 h 1"/>
                  <a:gd name="T8" fmla="*/ 28522 w 2"/>
                  <a:gd name="T9" fmla="*/ 0 h 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"/>
                  <a:gd name="T16" fmla="*/ 0 h 1"/>
                  <a:gd name="T17" fmla="*/ 2 w 2"/>
                  <a:gd name="T18" fmla="*/ 1 h 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" h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1" y="1"/>
                    </a:cubicBezTo>
                    <a:cubicBezTo>
                      <a:pt x="1" y="1"/>
                      <a:pt x="2" y="1"/>
                      <a:pt x="1" y="0"/>
                    </a:cubicBezTo>
                    <a:close/>
                  </a:path>
                </a:pathLst>
              </a:custGeom>
              <a:solidFill>
                <a:srgbClr val="443E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fr-FR" sz="7198"/>
              </a:p>
            </p:txBody>
          </p:sp>
          <p:sp>
            <p:nvSpPr>
              <p:cNvPr id="169" name="Freeform 327">
                <a:extLst>
                  <a:ext uri="{FF2B5EF4-FFF2-40B4-BE49-F238E27FC236}">
                    <a16:creationId xmlns:a16="http://schemas.microsoft.com/office/drawing/2014/main" id="{D5163630-5DA3-FF57-C101-D33C541D48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94020" y="1953779"/>
                <a:ext cx="29442" cy="0"/>
              </a:xfrm>
              <a:custGeom>
                <a:avLst/>
                <a:gdLst>
                  <a:gd name="T0" fmla="*/ 29442 w 16"/>
                  <a:gd name="T1" fmla="*/ 29442 w 16"/>
                  <a:gd name="T2" fmla="*/ 0 w 16"/>
                  <a:gd name="T3" fmla="*/ 29442 w 16"/>
                  <a:gd name="T4" fmla="*/ 29442 w 16"/>
                  <a:gd name="T5" fmla="*/ 0 60000 65536"/>
                  <a:gd name="T6" fmla="*/ 0 60000 65536"/>
                  <a:gd name="T7" fmla="*/ 0 60000 65536"/>
                  <a:gd name="T8" fmla="*/ 0 60000 65536"/>
                  <a:gd name="T9" fmla="*/ 0 60000 65536"/>
                  <a:gd name="T10" fmla="*/ 0 w 16"/>
                  <a:gd name="T11" fmla="*/ 16 w 16"/>
                </a:gdLst>
                <a:ahLst/>
                <a:cxnLst>
                  <a:cxn ang="T5">
                    <a:pos x="T0" y="0"/>
                  </a:cxn>
                  <a:cxn ang="T6">
                    <a:pos x="T1" y="0"/>
                  </a:cxn>
                  <a:cxn ang="T7">
                    <a:pos x="T2" y="0"/>
                  </a:cxn>
                  <a:cxn ang="T8">
                    <a:pos x="T3" y="0"/>
                  </a:cxn>
                  <a:cxn ang="T9">
                    <a:pos x="T4" y="0"/>
                  </a:cxn>
                </a:cxnLst>
                <a:rect l="T10" t="0" r="T11" b="0"/>
                <a:pathLst>
                  <a:path w="16">
                    <a:moveTo>
                      <a:pt x="16" y="0"/>
                    </a:moveTo>
                    <a:lnTo>
                      <a:pt x="16" y="0"/>
                    </a:lnTo>
                    <a:lnTo>
                      <a:pt x="0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fr-FR" sz="7198"/>
              </a:p>
            </p:txBody>
          </p:sp>
          <p:sp>
            <p:nvSpPr>
              <p:cNvPr id="170" name="Freeform 328">
                <a:extLst>
                  <a:ext uri="{FF2B5EF4-FFF2-40B4-BE49-F238E27FC236}">
                    <a16:creationId xmlns:a16="http://schemas.microsoft.com/office/drawing/2014/main" id="{0A7D3B40-DC2F-7B30-0794-04506E05BB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67833" y="1864947"/>
                <a:ext cx="117313" cy="59523"/>
              </a:xfrm>
              <a:custGeom>
                <a:avLst/>
                <a:gdLst>
                  <a:gd name="T0" fmla="*/ 0 w 4"/>
                  <a:gd name="T1" fmla="*/ 0 h 2"/>
                  <a:gd name="T2" fmla="*/ 0 w 4"/>
                  <a:gd name="T3" fmla="*/ 1 h 2"/>
                  <a:gd name="T4" fmla="*/ 3 w 4"/>
                  <a:gd name="T5" fmla="*/ 2 h 2"/>
                  <a:gd name="T6" fmla="*/ 0 w 4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2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1"/>
                      <a:pt x="3" y="2"/>
                    </a:cubicBezTo>
                    <a:cubicBezTo>
                      <a:pt x="4" y="2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171" name="Freeform 329">
                <a:extLst>
                  <a:ext uri="{FF2B5EF4-FFF2-40B4-BE49-F238E27FC236}">
                    <a16:creationId xmlns:a16="http://schemas.microsoft.com/office/drawing/2014/main" id="{9106CD0D-DC19-A129-CCDF-12F787AE51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64722" y="1864947"/>
                <a:ext cx="115563" cy="59523"/>
              </a:xfrm>
              <a:custGeom>
                <a:avLst/>
                <a:gdLst>
                  <a:gd name="T0" fmla="*/ 4 w 4"/>
                  <a:gd name="T1" fmla="*/ 0 h 2"/>
                  <a:gd name="T2" fmla="*/ 4 w 4"/>
                  <a:gd name="T3" fmla="*/ 1 h 2"/>
                  <a:gd name="T4" fmla="*/ 0 w 4"/>
                  <a:gd name="T5" fmla="*/ 1 h 2"/>
                  <a:gd name="T6" fmla="*/ 4 w 4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2">
                    <a:moveTo>
                      <a:pt x="4" y="0"/>
                    </a:moveTo>
                    <a:cubicBezTo>
                      <a:pt x="4" y="1"/>
                      <a:pt x="4" y="1"/>
                      <a:pt x="4" y="1"/>
                    </a:cubicBezTo>
                    <a:cubicBezTo>
                      <a:pt x="3" y="1"/>
                      <a:pt x="2" y="1"/>
                      <a:pt x="0" y="1"/>
                    </a:cubicBezTo>
                    <a:cubicBezTo>
                      <a:pt x="0" y="2"/>
                      <a:pt x="2" y="0"/>
                      <a:pt x="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172" name="Freeform 330">
                <a:extLst>
                  <a:ext uri="{FF2B5EF4-FFF2-40B4-BE49-F238E27FC236}">
                    <a16:creationId xmlns:a16="http://schemas.microsoft.com/office/drawing/2014/main" id="{E495FEBA-E172-7583-2248-5A3FA23F0E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09945" y="2099146"/>
                <a:ext cx="86485" cy="58883"/>
              </a:xfrm>
              <a:custGeom>
                <a:avLst/>
                <a:gdLst>
                  <a:gd name="T0" fmla="*/ 86485 w 3"/>
                  <a:gd name="T1" fmla="*/ 0 h 2"/>
                  <a:gd name="T2" fmla="*/ 57657 w 3"/>
                  <a:gd name="T3" fmla="*/ 58883 h 2"/>
                  <a:gd name="T4" fmla="*/ 28828 w 3"/>
                  <a:gd name="T5" fmla="*/ 58883 h 2"/>
                  <a:gd name="T6" fmla="*/ 0 w 3"/>
                  <a:gd name="T7" fmla="*/ 58883 h 2"/>
                  <a:gd name="T8" fmla="*/ 28828 w 3"/>
                  <a:gd name="T9" fmla="*/ 29442 h 2"/>
                  <a:gd name="T10" fmla="*/ 86485 w 3"/>
                  <a:gd name="T11" fmla="*/ 0 h 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3"/>
                  <a:gd name="T19" fmla="*/ 0 h 2"/>
                  <a:gd name="T20" fmla="*/ 3 w 3"/>
                  <a:gd name="T21" fmla="*/ 2 h 2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3" h="2">
                    <a:moveTo>
                      <a:pt x="3" y="0"/>
                    </a:moveTo>
                    <a:cubicBezTo>
                      <a:pt x="3" y="1"/>
                      <a:pt x="2" y="1"/>
                      <a:pt x="2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1" y="1"/>
                      <a:pt x="1" y="1"/>
                    </a:cubicBezTo>
                    <a:cubicBezTo>
                      <a:pt x="2" y="1"/>
                      <a:pt x="2" y="1"/>
                      <a:pt x="3" y="0"/>
                    </a:cubicBezTo>
                    <a:close/>
                  </a:path>
                </a:pathLst>
              </a:custGeom>
              <a:solidFill>
                <a:srgbClr val="F270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fr-FR" sz="7198"/>
              </a:p>
            </p:txBody>
          </p:sp>
          <p:sp>
            <p:nvSpPr>
              <p:cNvPr id="173" name="Freeform 331">
                <a:extLst>
                  <a:ext uri="{FF2B5EF4-FFF2-40B4-BE49-F238E27FC236}">
                    <a16:creationId xmlns:a16="http://schemas.microsoft.com/office/drawing/2014/main" id="{2D64E313-833E-12B4-3A65-70F022E2B3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39387" y="2158030"/>
                <a:ext cx="27602" cy="27602"/>
              </a:xfrm>
              <a:custGeom>
                <a:avLst/>
                <a:gdLst>
                  <a:gd name="T0" fmla="*/ 27602 w 15"/>
                  <a:gd name="T1" fmla="*/ 0 h 15"/>
                  <a:gd name="T2" fmla="*/ 27602 w 15"/>
                  <a:gd name="T3" fmla="*/ 27602 h 15"/>
                  <a:gd name="T4" fmla="*/ 0 w 15"/>
                  <a:gd name="T5" fmla="*/ 27602 h 15"/>
                  <a:gd name="T6" fmla="*/ 27602 w 15"/>
                  <a:gd name="T7" fmla="*/ 0 h 15"/>
                  <a:gd name="T8" fmla="*/ 27602 w 15"/>
                  <a:gd name="T9" fmla="*/ 0 h 1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5"/>
                  <a:gd name="T16" fmla="*/ 0 h 15"/>
                  <a:gd name="T17" fmla="*/ 15 w 15"/>
                  <a:gd name="T18" fmla="*/ 15 h 1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5" h="15">
                    <a:moveTo>
                      <a:pt x="15" y="0"/>
                    </a:moveTo>
                    <a:lnTo>
                      <a:pt x="15" y="15"/>
                    </a:lnTo>
                    <a:lnTo>
                      <a:pt x="0" y="15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rgbClr val="F270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fr-FR" sz="7198"/>
              </a:p>
            </p:txBody>
          </p:sp>
          <p:sp>
            <p:nvSpPr>
              <p:cNvPr id="174" name="Freeform 332">
                <a:extLst>
                  <a:ext uri="{FF2B5EF4-FFF2-40B4-BE49-F238E27FC236}">
                    <a16:creationId xmlns:a16="http://schemas.microsoft.com/office/drawing/2014/main" id="{A8B952AC-D899-30F0-D7A2-5A88173F76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94020" y="1924338"/>
                <a:ext cx="86485" cy="58883"/>
              </a:xfrm>
              <a:custGeom>
                <a:avLst/>
                <a:gdLst>
                  <a:gd name="T0" fmla="*/ 86485 w 47"/>
                  <a:gd name="T1" fmla="*/ 29442 h 32"/>
                  <a:gd name="T2" fmla="*/ 57043 w 47"/>
                  <a:gd name="T3" fmla="*/ 29442 h 32"/>
                  <a:gd name="T4" fmla="*/ 29442 w 47"/>
                  <a:gd name="T5" fmla="*/ 0 h 32"/>
                  <a:gd name="T6" fmla="*/ 0 w 47"/>
                  <a:gd name="T7" fmla="*/ 29442 h 32"/>
                  <a:gd name="T8" fmla="*/ 0 w 47"/>
                  <a:gd name="T9" fmla="*/ 58883 h 32"/>
                  <a:gd name="T10" fmla="*/ 0 w 47"/>
                  <a:gd name="T11" fmla="*/ 29442 h 32"/>
                  <a:gd name="T12" fmla="*/ 29442 w 47"/>
                  <a:gd name="T13" fmla="*/ 0 h 32"/>
                  <a:gd name="T14" fmla="*/ 57043 w 47"/>
                  <a:gd name="T15" fmla="*/ 0 h 32"/>
                  <a:gd name="T16" fmla="*/ 86485 w 47"/>
                  <a:gd name="T17" fmla="*/ 29442 h 32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47"/>
                  <a:gd name="T28" fmla="*/ 0 h 32"/>
                  <a:gd name="T29" fmla="*/ 47 w 47"/>
                  <a:gd name="T30" fmla="*/ 32 h 32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47" h="32">
                    <a:moveTo>
                      <a:pt x="47" y="16"/>
                    </a:moveTo>
                    <a:lnTo>
                      <a:pt x="31" y="16"/>
                    </a:lnTo>
                    <a:lnTo>
                      <a:pt x="16" y="0"/>
                    </a:lnTo>
                    <a:lnTo>
                      <a:pt x="0" y="16"/>
                    </a:lnTo>
                    <a:lnTo>
                      <a:pt x="0" y="32"/>
                    </a:lnTo>
                    <a:lnTo>
                      <a:pt x="0" y="16"/>
                    </a:lnTo>
                    <a:lnTo>
                      <a:pt x="16" y="0"/>
                    </a:lnTo>
                    <a:lnTo>
                      <a:pt x="31" y="0"/>
                    </a:lnTo>
                    <a:lnTo>
                      <a:pt x="47" y="16"/>
                    </a:lnTo>
                    <a:close/>
                  </a:path>
                </a:pathLst>
              </a:custGeom>
              <a:solidFill>
                <a:srgbClr val="5347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fr-FR" sz="7198"/>
              </a:p>
            </p:txBody>
          </p:sp>
          <p:sp>
            <p:nvSpPr>
              <p:cNvPr id="175" name="Freeform 333">
                <a:extLst>
                  <a:ext uri="{FF2B5EF4-FFF2-40B4-BE49-F238E27FC236}">
                    <a16:creationId xmlns:a16="http://schemas.microsoft.com/office/drawing/2014/main" id="{F2335AC6-31C8-FDED-4C89-D8E0AB2938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39387" y="1953779"/>
                <a:ext cx="86485" cy="29442"/>
              </a:xfrm>
              <a:custGeom>
                <a:avLst/>
                <a:gdLst>
                  <a:gd name="T0" fmla="*/ 0 w 47"/>
                  <a:gd name="T1" fmla="*/ 0 h 16"/>
                  <a:gd name="T2" fmla="*/ 27602 w 47"/>
                  <a:gd name="T3" fmla="*/ 0 h 16"/>
                  <a:gd name="T4" fmla="*/ 57043 w 47"/>
                  <a:gd name="T5" fmla="*/ 0 h 16"/>
                  <a:gd name="T6" fmla="*/ 86485 w 47"/>
                  <a:gd name="T7" fmla="*/ 0 h 16"/>
                  <a:gd name="T8" fmla="*/ 86485 w 47"/>
                  <a:gd name="T9" fmla="*/ 29442 h 16"/>
                  <a:gd name="T10" fmla="*/ 86485 w 47"/>
                  <a:gd name="T11" fmla="*/ 0 h 16"/>
                  <a:gd name="T12" fmla="*/ 57043 w 47"/>
                  <a:gd name="T13" fmla="*/ 0 h 16"/>
                  <a:gd name="T14" fmla="*/ 27602 w 47"/>
                  <a:gd name="T15" fmla="*/ 0 h 16"/>
                  <a:gd name="T16" fmla="*/ 0 w 47"/>
                  <a:gd name="T17" fmla="*/ 0 h 1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47"/>
                  <a:gd name="T28" fmla="*/ 0 h 16"/>
                  <a:gd name="T29" fmla="*/ 47 w 47"/>
                  <a:gd name="T30" fmla="*/ 16 h 1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47" h="16">
                    <a:moveTo>
                      <a:pt x="0" y="0"/>
                    </a:moveTo>
                    <a:lnTo>
                      <a:pt x="15" y="0"/>
                    </a:lnTo>
                    <a:lnTo>
                      <a:pt x="31" y="0"/>
                    </a:lnTo>
                    <a:lnTo>
                      <a:pt x="47" y="0"/>
                    </a:lnTo>
                    <a:lnTo>
                      <a:pt x="47" y="16"/>
                    </a:lnTo>
                    <a:lnTo>
                      <a:pt x="47" y="0"/>
                    </a:lnTo>
                    <a:lnTo>
                      <a:pt x="31" y="0"/>
                    </a:lnTo>
                    <a:lnTo>
                      <a:pt x="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347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fr-FR" sz="7198"/>
              </a:p>
            </p:txBody>
          </p:sp>
          <p:sp>
            <p:nvSpPr>
              <p:cNvPr id="176" name="Freeform 334">
                <a:extLst>
                  <a:ext uri="{FF2B5EF4-FFF2-40B4-BE49-F238E27FC236}">
                    <a16:creationId xmlns:a16="http://schemas.microsoft.com/office/drawing/2014/main" id="{2D4CB708-1AF3-BB04-5B2B-2E64227DA3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05190" y="1574337"/>
                <a:ext cx="640849" cy="582971"/>
              </a:xfrm>
              <a:custGeom>
                <a:avLst/>
                <a:gdLst>
                  <a:gd name="T0" fmla="*/ 14 w 22"/>
                  <a:gd name="T1" fmla="*/ 9 h 20"/>
                  <a:gd name="T2" fmla="*/ 14 w 22"/>
                  <a:gd name="T3" fmla="*/ 14 h 20"/>
                  <a:gd name="T4" fmla="*/ 14 w 22"/>
                  <a:gd name="T5" fmla="*/ 20 h 20"/>
                  <a:gd name="T6" fmla="*/ 19 w 22"/>
                  <a:gd name="T7" fmla="*/ 6 h 20"/>
                  <a:gd name="T8" fmla="*/ 19 w 22"/>
                  <a:gd name="T9" fmla="*/ 6 h 20"/>
                  <a:gd name="T10" fmla="*/ 16 w 22"/>
                  <a:gd name="T11" fmla="*/ 2 h 20"/>
                  <a:gd name="T12" fmla="*/ 8 w 22"/>
                  <a:gd name="T13" fmla="*/ 2 h 20"/>
                  <a:gd name="T14" fmla="*/ 0 w 22"/>
                  <a:gd name="T15" fmla="*/ 10 h 20"/>
                  <a:gd name="T16" fmla="*/ 14 w 22"/>
                  <a:gd name="T17" fmla="*/ 9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" h="20">
                    <a:moveTo>
                      <a:pt x="14" y="9"/>
                    </a:moveTo>
                    <a:cubicBezTo>
                      <a:pt x="13" y="12"/>
                      <a:pt x="14" y="14"/>
                      <a:pt x="14" y="14"/>
                    </a:cubicBezTo>
                    <a:cubicBezTo>
                      <a:pt x="15" y="14"/>
                      <a:pt x="14" y="20"/>
                      <a:pt x="14" y="20"/>
                    </a:cubicBezTo>
                    <a:cubicBezTo>
                      <a:pt x="14" y="20"/>
                      <a:pt x="22" y="14"/>
                      <a:pt x="19" y="6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8" y="4"/>
                      <a:pt x="17" y="3"/>
                      <a:pt x="16" y="2"/>
                    </a:cubicBezTo>
                    <a:cubicBezTo>
                      <a:pt x="12" y="1"/>
                      <a:pt x="8" y="2"/>
                      <a:pt x="8" y="2"/>
                    </a:cubicBezTo>
                    <a:cubicBezTo>
                      <a:pt x="1" y="0"/>
                      <a:pt x="0" y="10"/>
                      <a:pt x="0" y="10"/>
                    </a:cubicBezTo>
                    <a:cubicBezTo>
                      <a:pt x="6" y="5"/>
                      <a:pt x="14" y="9"/>
                      <a:pt x="14" y="9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177" name="Freeform 335">
                <a:extLst>
                  <a:ext uri="{FF2B5EF4-FFF2-40B4-BE49-F238E27FC236}">
                    <a16:creationId xmlns:a16="http://schemas.microsoft.com/office/drawing/2014/main" id="{2D5FB445-BE0D-0791-B4F7-BE6AE59FF6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84755" y="1983221"/>
                <a:ext cx="115927" cy="115927"/>
              </a:xfrm>
              <a:custGeom>
                <a:avLst/>
                <a:gdLst>
                  <a:gd name="T0" fmla="*/ 28982 w 4"/>
                  <a:gd name="T1" fmla="*/ 0 h 4"/>
                  <a:gd name="T2" fmla="*/ 115927 w 4"/>
                  <a:gd name="T3" fmla="*/ 28982 h 4"/>
                  <a:gd name="T4" fmla="*/ 28982 w 4"/>
                  <a:gd name="T5" fmla="*/ 86945 h 4"/>
                  <a:gd name="T6" fmla="*/ 28982 w 4"/>
                  <a:gd name="T7" fmla="*/ 0 h 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"/>
                  <a:gd name="T13" fmla="*/ 0 h 4"/>
                  <a:gd name="T14" fmla="*/ 4 w 4"/>
                  <a:gd name="T15" fmla="*/ 4 h 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" h="4">
                    <a:moveTo>
                      <a:pt x="1" y="0"/>
                    </a:moveTo>
                    <a:cubicBezTo>
                      <a:pt x="2" y="0"/>
                      <a:pt x="3" y="0"/>
                      <a:pt x="4" y="1"/>
                    </a:cubicBezTo>
                    <a:cubicBezTo>
                      <a:pt x="4" y="2"/>
                      <a:pt x="2" y="4"/>
                      <a:pt x="1" y="3"/>
                    </a:cubicBezTo>
                    <a:cubicBezTo>
                      <a:pt x="0" y="2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FFA4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fr-FR" sz="7198"/>
              </a:p>
            </p:txBody>
          </p:sp>
          <p:sp>
            <p:nvSpPr>
              <p:cNvPr id="178" name="Freeform 336">
                <a:extLst>
                  <a:ext uri="{FF2B5EF4-FFF2-40B4-BE49-F238E27FC236}">
                    <a16:creationId xmlns:a16="http://schemas.microsoft.com/office/drawing/2014/main" id="{962AE92A-8B33-7A79-6D5A-F5C123BAC1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41798" y="1983221"/>
                <a:ext cx="29442" cy="57044"/>
              </a:xfrm>
              <a:custGeom>
                <a:avLst/>
                <a:gdLst>
                  <a:gd name="T0" fmla="*/ 0 w 1"/>
                  <a:gd name="T1" fmla="*/ 28522 h 2"/>
                  <a:gd name="T2" fmla="*/ 29442 w 1"/>
                  <a:gd name="T3" fmla="*/ 28522 h 2"/>
                  <a:gd name="T4" fmla="*/ 0 w 1"/>
                  <a:gd name="T5" fmla="*/ 57044 h 2"/>
                  <a:gd name="T6" fmla="*/ 0 w 1"/>
                  <a:gd name="T7" fmla="*/ 28522 h 2"/>
                  <a:gd name="T8" fmla="*/ 0 w 1"/>
                  <a:gd name="T9" fmla="*/ 28522 h 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"/>
                  <a:gd name="T16" fmla="*/ 0 h 2"/>
                  <a:gd name="T17" fmla="*/ 1 w 1"/>
                  <a:gd name="T18" fmla="*/ 2 h 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" h="2">
                    <a:moveTo>
                      <a:pt x="0" y="1"/>
                    </a:moveTo>
                    <a:cubicBezTo>
                      <a:pt x="0" y="1"/>
                      <a:pt x="1" y="0"/>
                      <a:pt x="1" y="1"/>
                    </a:cubicBezTo>
                    <a:cubicBezTo>
                      <a:pt x="1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270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fr-FR" sz="7198"/>
              </a:p>
            </p:txBody>
          </p:sp>
          <p:sp>
            <p:nvSpPr>
              <p:cNvPr id="179" name="Freeform 337">
                <a:extLst>
                  <a:ext uri="{FF2B5EF4-FFF2-40B4-BE49-F238E27FC236}">
                    <a16:creationId xmlns:a16="http://schemas.microsoft.com/office/drawing/2014/main" id="{FA5EC128-63A8-7F60-CE4D-465FD0F83D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10051" y="2302613"/>
                <a:ext cx="29767" cy="87533"/>
              </a:xfrm>
              <a:custGeom>
                <a:avLst/>
                <a:gdLst>
                  <a:gd name="T0" fmla="*/ 1 w 1"/>
                  <a:gd name="T1" fmla="*/ 0 h 3"/>
                  <a:gd name="T2" fmla="*/ 1 w 1"/>
                  <a:gd name="T3" fmla="*/ 1 h 3"/>
                  <a:gd name="T4" fmla="*/ 0 w 1"/>
                  <a:gd name="T5" fmla="*/ 3 h 3"/>
                  <a:gd name="T6" fmla="*/ 1 w 1"/>
                  <a:gd name="T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3">
                    <a:moveTo>
                      <a:pt x="1" y="0"/>
                    </a:moveTo>
                    <a:cubicBezTo>
                      <a:pt x="1" y="0"/>
                      <a:pt x="1" y="1"/>
                      <a:pt x="1" y="1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1"/>
                      <a:pt x="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180" name="Freeform 338">
                <a:extLst>
                  <a:ext uri="{FF2B5EF4-FFF2-40B4-BE49-F238E27FC236}">
                    <a16:creationId xmlns:a16="http://schemas.microsoft.com/office/drawing/2014/main" id="{E5018AFA-B1F5-D20A-6189-C4BA7C9F8B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39818" y="2302613"/>
                <a:ext cx="173344" cy="87533"/>
              </a:xfrm>
              <a:custGeom>
                <a:avLst/>
                <a:gdLst>
                  <a:gd name="T0" fmla="*/ 0 w 6"/>
                  <a:gd name="T1" fmla="*/ 1 h 3"/>
                  <a:gd name="T2" fmla="*/ 0 w 6"/>
                  <a:gd name="T3" fmla="*/ 3 h 3"/>
                  <a:gd name="T4" fmla="*/ 6 w 6"/>
                  <a:gd name="T5" fmla="*/ 0 h 3"/>
                  <a:gd name="T6" fmla="*/ 0 w 6"/>
                  <a:gd name="T7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3">
                    <a:moveTo>
                      <a:pt x="0" y="1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5" y="2"/>
                      <a:pt x="6" y="0"/>
                    </a:cubicBezTo>
                    <a:cubicBezTo>
                      <a:pt x="6" y="0"/>
                      <a:pt x="3" y="1"/>
                      <a:pt x="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</p:grpSp>
        <p:grpSp>
          <p:nvGrpSpPr>
            <p:cNvPr id="21" name="Группа 141">
              <a:extLst>
                <a:ext uri="{FF2B5EF4-FFF2-40B4-BE49-F238E27FC236}">
                  <a16:creationId xmlns:a16="http://schemas.microsoft.com/office/drawing/2014/main" id="{6A16BD91-149B-8245-35BB-50EFCFF30EA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19563" y="2537951"/>
              <a:ext cx="3999458" cy="5697640"/>
              <a:chOff x="3910711" y="1197499"/>
              <a:chExt cx="2206280" cy="3142887"/>
            </a:xfrm>
          </p:grpSpPr>
          <p:sp>
            <p:nvSpPr>
              <p:cNvPr id="29" name="Rectangle 166">
                <a:extLst>
                  <a:ext uri="{FF2B5EF4-FFF2-40B4-BE49-F238E27FC236}">
                    <a16:creationId xmlns:a16="http://schemas.microsoft.com/office/drawing/2014/main" id="{24D3F596-70AC-7E61-9A88-9398D90C09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99606" y="1225100"/>
                <a:ext cx="1841" cy="1840"/>
              </a:xfrm>
              <a:prstGeom prst="rect">
                <a:avLst/>
              </a:prstGeom>
              <a:solidFill>
                <a:srgbClr val="AEB3D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endParaRPr lang="fr-FR" altLang="fr-FR" sz="7198"/>
              </a:p>
            </p:txBody>
          </p:sp>
          <p:sp>
            <p:nvSpPr>
              <p:cNvPr id="30" name="Rectangle 167">
                <a:extLst>
                  <a:ext uri="{FF2B5EF4-FFF2-40B4-BE49-F238E27FC236}">
                    <a16:creationId xmlns:a16="http://schemas.microsoft.com/office/drawing/2014/main" id="{B603B807-231F-B9D5-BC50-146B67A9AA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99606" y="1225100"/>
                <a:ext cx="1841" cy="18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endParaRPr lang="fr-FR" altLang="fr-FR" sz="7198"/>
              </a:p>
            </p:txBody>
          </p:sp>
          <p:sp>
            <p:nvSpPr>
              <p:cNvPr id="31" name="Freeform 190">
                <a:extLst>
                  <a:ext uri="{FF2B5EF4-FFF2-40B4-BE49-F238E27FC236}">
                    <a16:creationId xmlns:a16="http://schemas.microsoft.com/office/drawing/2014/main" id="{51AA10A4-37FC-6152-05D3-6631A830E4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90342" y="1633601"/>
                <a:ext cx="145368" cy="0"/>
              </a:xfrm>
              <a:custGeom>
                <a:avLst/>
                <a:gdLst>
                  <a:gd name="T0" fmla="*/ 145368 w 5"/>
                  <a:gd name="T1" fmla="*/ 0 w 5"/>
                  <a:gd name="T2" fmla="*/ 87221 w 5"/>
                  <a:gd name="T3" fmla="*/ 145368 w 5"/>
                  <a:gd name="T4" fmla="*/ 145368 w 5"/>
                  <a:gd name="T5" fmla="*/ 0 60000 65536"/>
                  <a:gd name="T6" fmla="*/ 0 60000 65536"/>
                  <a:gd name="T7" fmla="*/ 0 60000 65536"/>
                  <a:gd name="T8" fmla="*/ 0 60000 65536"/>
                  <a:gd name="T9" fmla="*/ 0 60000 65536"/>
                  <a:gd name="T10" fmla="*/ 0 w 5"/>
                  <a:gd name="T11" fmla="*/ 5 w 5"/>
                </a:gdLst>
                <a:ahLst/>
                <a:cxnLst>
                  <a:cxn ang="T5">
                    <a:pos x="T0" y="0"/>
                  </a:cxn>
                  <a:cxn ang="T6">
                    <a:pos x="T1" y="0"/>
                  </a:cxn>
                  <a:cxn ang="T7">
                    <a:pos x="T2" y="0"/>
                  </a:cxn>
                  <a:cxn ang="T8">
                    <a:pos x="T3" y="0"/>
                  </a:cxn>
                  <a:cxn ang="T9">
                    <a:pos x="T4" y="0"/>
                  </a:cxn>
                </a:cxnLst>
                <a:rect l="T10" t="0" r="T11" b="0"/>
                <a:pathLst>
                  <a:path w="5">
                    <a:moveTo>
                      <a:pt x="5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2" y="0"/>
                      <a:pt x="3" y="0"/>
                    </a:cubicBezTo>
                    <a:cubicBezTo>
                      <a:pt x="4" y="0"/>
                      <a:pt x="5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</a:path>
                </a:pathLst>
              </a:custGeom>
              <a:solidFill>
                <a:srgbClr val="AAACD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fr-FR" sz="7198"/>
              </a:p>
            </p:txBody>
          </p:sp>
          <p:sp>
            <p:nvSpPr>
              <p:cNvPr id="32" name="Freeform 197">
                <a:extLst>
                  <a:ext uri="{FF2B5EF4-FFF2-40B4-BE49-F238E27FC236}">
                    <a16:creationId xmlns:a16="http://schemas.microsoft.com/office/drawing/2014/main" id="{FCF6D6E4-43E0-DA4F-690B-1331073B6A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87931" y="1633601"/>
                <a:ext cx="86485" cy="0"/>
              </a:xfrm>
              <a:custGeom>
                <a:avLst/>
                <a:gdLst>
                  <a:gd name="T0" fmla="*/ 0 w 3"/>
                  <a:gd name="T1" fmla="*/ 0 w 3"/>
                  <a:gd name="T2" fmla="*/ 28828 w 3"/>
                  <a:gd name="T3" fmla="*/ 86485 w 3"/>
                  <a:gd name="T4" fmla="*/ 86485 w 3"/>
                  <a:gd name="T5" fmla="*/ 0 w 3"/>
                  <a:gd name="T6" fmla="*/ 0 w 3"/>
                  <a:gd name="T7" fmla="*/ 0 60000 6553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w 3"/>
                  <a:gd name="T15" fmla="*/ 3 w 3"/>
                </a:gdLst>
                <a:ahLst/>
                <a:cxnLst>
                  <a:cxn ang="T7">
                    <a:pos x="T0" y="0"/>
                  </a:cxn>
                  <a:cxn ang="T8">
                    <a:pos x="T1" y="0"/>
                  </a:cxn>
                  <a:cxn ang="T9">
                    <a:pos x="T2" y="0"/>
                  </a:cxn>
                  <a:cxn ang="T10">
                    <a:pos x="T3" y="0"/>
                  </a:cxn>
                  <a:cxn ang="T11">
                    <a:pos x="T4" y="0"/>
                  </a:cxn>
                  <a:cxn ang="T12">
                    <a:pos x="T5" y="0"/>
                  </a:cxn>
                  <a:cxn ang="T13">
                    <a:pos x="T6" y="0"/>
                  </a:cxn>
                </a:cxnLst>
                <a:rect l="T14" t="0" r="T15" b="0"/>
                <a:pathLst>
                  <a:path w="3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2" y="0"/>
                      <a:pt x="2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AAACD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fr-FR" sz="7198"/>
              </a:p>
            </p:txBody>
          </p:sp>
          <p:sp>
            <p:nvSpPr>
              <p:cNvPr id="33" name="Freeform 211">
                <a:extLst>
                  <a:ext uri="{FF2B5EF4-FFF2-40B4-BE49-F238E27FC236}">
                    <a16:creationId xmlns:a16="http://schemas.microsoft.com/office/drawing/2014/main" id="{FFF0FCD9-1398-904B-61B0-67DDF4D762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66766" y="3323107"/>
                <a:ext cx="204868" cy="1017279"/>
              </a:xfrm>
              <a:custGeom>
                <a:avLst/>
                <a:gdLst>
                  <a:gd name="T0" fmla="*/ 79 w 111"/>
                  <a:gd name="T1" fmla="*/ 553 h 553"/>
                  <a:gd name="T2" fmla="*/ 111 w 111"/>
                  <a:gd name="T3" fmla="*/ 553 h 553"/>
                  <a:gd name="T4" fmla="*/ 32 w 111"/>
                  <a:gd name="T5" fmla="*/ 0 h 553"/>
                  <a:gd name="T6" fmla="*/ 0 w 111"/>
                  <a:gd name="T7" fmla="*/ 0 h 553"/>
                  <a:gd name="T8" fmla="*/ 79 w 111"/>
                  <a:gd name="T9" fmla="*/ 553 h 5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1" h="553">
                    <a:moveTo>
                      <a:pt x="79" y="553"/>
                    </a:moveTo>
                    <a:lnTo>
                      <a:pt x="111" y="553"/>
                    </a:lnTo>
                    <a:lnTo>
                      <a:pt x="32" y="0"/>
                    </a:lnTo>
                    <a:lnTo>
                      <a:pt x="0" y="0"/>
                    </a:lnTo>
                    <a:lnTo>
                      <a:pt x="79" y="553"/>
                    </a:lnTo>
                    <a:close/>
                  </a:path>
                </a:pathLst>
              </a:custGeom>
              <a:solidFill>
                <a:schemeClr val="accent5">
                  <a:lumMod val="90000"/>
                  <a:lumOff val="10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34" name="Freeform 212">
                <a:extLst>
                  <a:ext uri="{FF2B5EF4-FFF2-40B4-BE49-F238E27FC236}">
                    <a16:creationId xmlns:a16="http://schemas.microsoft.com/office/drawing/2014/main" id="{68C40204-50C9-6904-4A3D-2238B424A5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41845" y="3323107"/>
                <a:ext cx="203118" cy="1017279"/>
              </a:xfrm>
              <a:custGeom>
                <a:avLst/>
                <a:gdLst>
                  <a:gd name="T0" fmla="*/ 31 w 110"/>
                  <a:gd name="T1" fmla="*/ 553 h 553"/>
                  <a:gd name="T2" fmla="*/ 0 w 110"/>
                  <a:gd name="T3" fmla="*/ 553 h 553"/>
                  <a:gd name="T4" fmla="*/ 79 w 110"/>
                  <a:gd name="T5" fmla="*/ 0 h 553"/>
                  <a:gd name="T6" fmla="*/ 110 w 110"/>
                  <a:gd name="T7" fmla="*/ 0 h 553"/>
                  <a:gd name="T8" fmla="*/ 31 w 110"/>
                  <a:gd name="T9" fmla="*/ 553 h 5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" h="553">
                    <a:moveTo>
                      <a:pt x="31" y="553"/>
                    </a:moveTo>
                    <a:lnTo>
                      <a:pt x="0" y="553"/>
                    </a:lnTo>
                    <a:lnTo>
                      <a:pt x="79" y="0"/>
                    </a:lnTo>
                    <a:lnTo>
                      <a:pt x="110" y="0"/>
                    </a:lnTo>
                    <a:lnTo>
                      <a:pt x="31" y="553"/>
                    </a:lnTo>
                    <a:close/>
                  </a:path>
                </a:pathLst>
              </a:custGeom>
              <a:solidFill>
                <a:schemeClr val="accent5">
                  <a:lumMod val="90000"/>
                  <a:lumOff val="10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35" name="Freeform 213">
                <a:extLst>
                  <a:ext uri="{FF2B5EF4-FFF2-40B4-BE49-F238E27FC236}">
                    <a16:creationId xmlns:a16="http://schemas.microsoft.com/office/drawing/2014/main" id="{FAF0328A-37F0-4FD2-9B83-E2B26FEBA8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49831" y="3351121"/>
                <a:ext cx="85800" cy="989265"/>
              </a:xfrm>
              <a:custGeom>
                <a:avLst/>
                <a:gdLst>
                  <a:gd name="T0" fmla="*/ 15 w 47"/>
                  <a:gd name="T1" fmla="*/ 538 h 538"/>
                  <a:gd name="T2" fmla="*/ 47 w 47"/>
                  <a:gd name="T3" fmla="*/ 538 h 538"/>
                  <a:gd name="T4" fmla="*/ 47 w 47"/>
                  <a:gd name="T5" fmla="*/ 0 h 538"/>
                  <a:gd name="T6" fmla="*/ 0 w 47"/>
                  <a:gd name="T7" fmla="*/ 0 h 538"/>
                  <a:gd name="T8" fmla="*/ 15 w 47"/>
                  <a:gd name="T9" fmla="*/ 538 h 5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7" h="538">
                    <a:moveTo>
                      <a:pt x="15" y="538"/>
                    </a:moveTo>
                    <a:lnTo>
                      <a:pt x="47" y="538"/>
                    </a:lnTo>
                    <a:lnTo>
                      <a:pt x="47" y="0"/>
                    </a:lnTo>
                    <a:lnTo>
                      <a:pt x="0" y="0"/>
                    </a:lnTo>
                    <a:lnTo>
                      <a:pt x="15" y="538"/>
                    </a:lnTo>
                    <a:close/>
                  </a:path>
                </a:pathLst>
              </a:custGeom>
              <a:solidFill>
                <a:schemeClr val="accent5">
                  <a:lumMod val="90000"/>
                  <a:lumOff val="10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36" name="Rectangle 214">
                <a:extLst>
                  <a:ext uri="{FF2B5EF4-FFF2-40B4-BE49-F238E27FC236}">
                    <a16:creationId xmlns:a16="http://schemas.microsoft.com/office/drawing/2014/main" id="{EBE7725C-0DCB-F710-E638-6E7085DD1B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99628" y="4109266"/>
                <a:ext cx="812471" cy="26264"/>
              </a:xfrm>
              <a:prstGeom prst="rect">
                <a:avLst/>
              </a:prstGeom>
              <a:solidFill>
                <a:schemeClr val="accent5">
                  <a:lumMod val="90000"/>
                  <a:lumOff val="10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37" name="Freeform 215">
                <a:extLst>
                  <a:ext uri="{FF2B5EF4-FFF2-40B4-BE49-F238E27FC236}">
                    <a16:creationId xmlns:a16="http://schemas.microsoft.com/office/drawing/2014/main" id="{CB54947D-B1E1-31F7-7FA6-400A8C948E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41845" y="3293340"/>
                <a:ext cx="929789" cy="231120"/>
              </a:xfrm>
              <a:custGeom>
                <a:avLst/>
                <a:gdLst>
                  <a:gd name="T0" fmla="*/ 30 w 32"/>
                  <a:gd name="T1" fmla="*/ 2 h 8"/>
                  <a:gd name="T2" fmla="*/ 16 w 32"/>
                  <a:gd name="T3" fmla="*/ 0 h 8"/>
                  <a:gd name="T4" fmla="*/ 2 w 32"/>
                  <a:gd name="T5" fmla="*/ 2 h 8"/>
                  <a:gd name="T6" fmla="*/ 0 w 32"/>
                  <a:gd name="T7" fmla="*/ 2 h 8"/>
                  <a:gd name="T8" fmla="*/ 0 w 32"/>
                  <a:gd name="T9" fmla="*/ 4 h 8"/>
                  <a:gd name="T10" fmla="*/ 16 w 32"/>
                  <a:gd name="T11" fmla="*/ 8 h 8"/>
                  <a:gd name="T12" fmla="*/ 32 w 32"/>
                  <a:gd name="T13" fmla="*/ 4 h 8"/>
                  <a:gd name="T14" fmla="*/ 32 w 32"/>
                  <a:gd name="T15" fmla="*/ 2 h 8"/>
                  <a:gd name="T16" fmla="*/ 30 w 32"/>
                  <a:gd name="T17" fmla="*/ 2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" h="8">
                    <a:moveTo>
                      <a:pt x="30" y="2"/>
                    </a:moveTo>
                    <a:cubicBezTo>
                      <a:pt x="28" y="1"/>
                      <a:pt x="22" y="0"/>
                      <a:pt x="16" y="0"/>
                    </a:cubicBezTo>
                    <a:cubicBezTo>
                      <a:pt x="10" y="0"/>
                      <a:pt x="5" y="1"/>
                      <a:pt x="2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6"/>
                      <a:pt x="7" y="8"/>
                      <a:pt x="16" y="8"/>
                    </a:cubicBezTo>
                    <a:cubicBezTo>
                      <a:pt x="25" y="8"/>
                      <a:pt x="32" y="6"/>
                      <a:pt x="32" y="4"/>
                    </a:cubicBezTo>
                    <a:cubicBezTo>
                      <a:pt x="32" y="2"/>
                      <a:pt x="32" y="2"/>
                      <a:pt x="32" y="2"/>
                    </a:cubicBezTo>
                    <a:lnTo>
                      <a:pt x="30" y="2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38" name="Oval 216">
                <a:extLst>
                  <a:ext uri="{FF2B5EF4-FFF2-40B4-BE49-F238E27FC236}">
                    <a16:creationId xmlns:a16="http://schemas.microsoft.com/office/drawing/2014/main" id="{160C9C15-5511-031A-D912-B0C62D7657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41845" y="3233809"/>
                <a:ext cx="929789" cy="234622"/>
              </a:xfrm>
              <a:prstGeom prst="ellipse">
                <a:avLst/>
              </a:prstGeom>
              <a:solidFill>
                <a:schemeClr val="accent6">
                  <a:lumMod val="90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39" name="Freeform 217">
                <a:extLst>
                  <a:ext uri="{FF2B5EF4-FFF2-40B4-BE49-F238E27FC236}">
                    <a16:creationId xmlns:a16="http://schemas.microsoft.com/office/drawing/2014/main" id="{2993D039-D976-D308-CE39-AD2BC04D87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10711" y="2652507"/>
                <a:ext cx="404484" cy="756394"/>
              </a:xfrm>
              <a:custGeom>
                <a:avLst/>
                <a:gdLst>
                  <a:gd name="T0" fmla="*/ 14 w 14"/>
                  <a:gd name="T1" fmla="*/ 21 h 26"/>
                  <a:gd name="T2" fmla="*/ 11 w 14"/>
                  <a:gd name="T3" fmla="*/ 2 h 26"/>
                  <a:gd name="T4" fmla="*/ 1 w 14"/>
                  <a:gd name="T5" fmla="*/ 4 h 26"/>
                  <a:gd name="T6" fmla="*/ 8 w 14"/>
                  <a:gd name="T7" fmla="*/ 26 h 26"/>
                  <a:gd name="T8" fmla="*/ 14 w 14"/>
                  <a:gd name="T9" fmla="*/ 2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26">
                    <a:moveTo>
                      <a:pt x="14" y="21"/>
                    </a:moveTo>
                    <a:cubicBezTo>
                      <a:pt x="14" y="21"/>
                      <a:pt x="14" y="3"/>
                      <a:pt x="11" y="2"/>
                    </a:cubicBezTo>
                    <a:cubicBezTo>
                      <a:pt x="8" y="1"/>
                      <a:pt x="3" y="0"/>
                      <a:pt x="1" y="4"/>
                    </a:cubicBezTo>
                    <a:cubicBezTo>
                      <a:pt x="0" y="8"/>
                      <a:pt x="8" y="26"/>
                      <a:pt x="8" y="26"/>
                    </a:cubicBezTo>
                    <a:cubicBezTo>
                      <a:pt x="8" y="26"/>
                      <a:pt x="13" y="24"/>
                      <a:pt x="14" y="2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40" name="Freeform 218">
                <a:extLst>
                  <a:ext uri="{FF2B5EF4-FFF2-40B4-BE49-F238E27FC236}">
                    <a16:creationId xmlns:a16="http://schemas.microsoft.com/office/drawing/2014/main" id="{EE794DC1-8CD2-DF4C-40F7-5CBF47B318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38727" y="2652507"/>
                <a:ext cx="436002" cy="756394"/>
              </a:xfrm>
              <a:custGeom>
                <a:avLst/>
                <a:gdLst>
                  <a:gd name="T0" fmla="*/ 15 w 15"/>
                  <a:gd name="T1" fmla="*/ 21 h 26"/>
                  <a:gd name="T2" fmla="*/ 12 w 15"/>
                  <a:gd name="T3" fmla="*/ 2 h 26"/>
                  <a:gd name="T4" fmla="*/ 2 w 15"/>
                  <a:gd name="T5" fmla="*/ 4 h 26"/>
                  <a:gd name="T6" fmla="*/ 8 w 15"/>
                  <a:gd name="T7" fmla="*/ 25 h 26"/>
                  <a:gd name="T8" fmla="*/ 9 w 15"/>
                  <a:gd name="T9" fmla="*/ 26 h 26"/>
                  <a:gd name="T10" fmla="*/ 15 w 15"/>
                  <a:gd name="T11" fmla="*/ 2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" h="26">
                    <a:moveTo>
                      <a:pt x="15" y="21"/>
                    </a:moveTo>
                    <a:cubicBezTo>
                      <a:pt x="15" y="21"/>
                      <a:pt x="14" y="3"/>
                      <a:pt x="12" y="2"/>
                    </a:cubicBezTo>
                    <a:cubicBezTo>
                      <a:pt x="9" y="0"/>
                      <a:pt x="3" y="0"/>
                      <a:pt x="2" y="4"/>
                    </a:cubicBezTo>
                    <a:cubicBezTo>
                      <a:pt x="0" y="8"/>
                      <a:pt x="8" y="25"/>
                      <a:pt x="8" y="25"/>
                    </a:cubicBezTo>
                    <a:cubicBezTo>
                      <a:pt x="8" y="25"/>
                      <a:pt x="9" y="26"/>
                      <a:pt x="9" y="26"/>
                    </a:cubicBezTo>
                    <a:cubicBezTo>
                      <a:pt x="11" y="25"/>
                      <a:pt x="15" y="23"/>
                      <a:pt x="15" y="21"/>
                    </a:cubicBezTo>
                    <a:close/>
                  </a:path>
                </a:pathLst>
              </a:custGeom>
              <a:solidFill>
                <a:schemeClr val="accent6">
                  <a:lumMod val="90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59" name="Freeform 227">
                <a:extLst>
                  <a:ext uri="{FF2B5EF4-FFF2-40B4-BE49-F238E27FC236}">
                    <a16:creationId xmlns:a16="http://schemas.microsoft.com/office/drawing/2014/main" id="{C02FDFC8-FAA7-7108-0889-4E45A57EAB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80886" y="2680617"/>
                <a:ext cx="174810" cy="147208"/>
              </a:xfrm>
              <a:custGeom>
                <a:avLst/>
                <a:gdLst>
                  <a:gd name="T0" fmla="*/ 174810 w 6"/>
                  <a:gd name="T1" fmla="*/ 117766 h 5"/>
                  <a:gd name="T2" fmla="*/ 116540 w 6"/>
                  <a:gd name="T3" fmla="*/ 29442 h 5"/>
                  <a:gd name="T4" fmla="*/ 0 w 6"/>
                  <a:gd name="T5" fmla="*/ 0 h 5"/>
                  <a:gd name="T6" fmla="*/ 0 w 6"/>
                  <a:gd name="T7" fmla="*/ 58883 h 5"/>
                  <a:gd name="T8" fmla="*/ 29135 w 6"/>
                  <a:gd name="T9" fmla="*/ 58883 h 5"/>
                  <a:gd name="T10" fmla="*/ 116540 w 6"/>
                  <a:gd name="T11" fmla="*/ 88325 h 5"/>
                  <a:gd name="T12" fmla="*/ 145675 w 6"/>
                  <a:gd name="T13" fmla="*/ 147208 h 5"/>
                  <a:gd name="T14" fmla="*/ 174810 w 6"/>
                  <a:gd name="T15" fmla="*/ 117766 h 5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6"/>
                  <a:gd name="T25" fmla="*/ 0 h 5"/>
                  <a:gd name="T26" fmla="*/ 6 w 6"/>
                  <a:gd name="T27" fmla="*/ 5 h 5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6" h="5">
                    <a:moveTo>
                      <a:pt x="6" y="4"/>
                    </a:moveTo>
                    <a:cubicBezTo>
                      <a:pt x="6" y="3"/>
                      <a:pt x="5" y="1"/>
                      <a:pt x="4" y="1"/>
                    </a:cubicBezTo>
                    <a:cubicBezTo>
                      <a:pt x="3" y="1"/>
                      <a:pt x="1" y="0"/>
                      <a:pt x="0" y="0"/>
                    </a:cubicBezTo>
                    <a:cubicBezTo>
                      <a:pt x="0" y="0"/>
                      <a:pt x="0" y="2"/>
                      <a:pt x="0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2" y="3"/>
                      <a:pt x="3" y="3"/>
                      <a:pt x="4" y="3"/>
                    </a:cubicBezTo>
                    <a:cubicBezTo>
                      <a:pt x="4" y="3"/>
                      <a:pt x="5" y="4"/>
                      <a:pt x="5" y="5"/>
                    </a:cubicBezTo>
                    <a:lnTo>
                      <a:pt x="6" y="4"/>
                    </a:lnTo>
                    <a:close/>
                  </a:path>
                </a:pathLst>
              </a:custGeom>
              <a:solidFill>
                <a:srgbClr val="FFA4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fr-FR" sz="7198"/>
              </a:p>
            </p:txBody>
          </p:sp>
          <p:sp>
            <p:nvSpPr>
              <p:cNvPr id="60" name="Freeform 228">
                <a:extLst>
                  <a:ext uri="{FF2B5EF4-FFF2-40B4-BE49-F238E27FC236}">
                    <a16:creationId xmlns:a16="http://schemas.microsoft.com/office/drawing/2014/main" id="{FEDEEBE9-7DE3-734D-10B6-E928E12BD6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22003" y="2739500"/>
                <a:ext cx="174810" cy="145368"/>
              </a:xfrm>
              <a:custGeom>
                <a:avLst/>
                <a:gdLst>
                  <a:gd name="T0" fmla="*/ 174810 w 6"/>
                  <a:gd name="T1" fmla="*/ 116294 h 5"/>
                  <a:gd name="T2" fmla="*/ 116540 w 6"/>
                  <a:gd name="T3" fmla="*/ 29074 h 5"/>
                  <a:gd name="T4" fmla="*/ 29135 w 6"/>
                  <a:gd name="T5" fmla="*/ 0 h 5"/>
                  <a:gd name="T6" fmla="*/ 0 w 6"/>
                  <a:gd name="T7" fmla="*/ 29074 h 5"/>
                  <a:gd name="T8" fmla="*/ 87405 w 6"/>
                  <a:gd name="T9" fmla="*/ 87221 h 5"/>
                  <a:gd name="T10" fmla="*/ 145675 w 6"/>
                  <a:gd name="T11" fmla="*/ 145368 h 5"/>
                  <a:gd name="T12" fmla="*/ 174810 w 6"/>
                  <a:gd name="T13" fmla="*/ 116294 h 5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6"/>
                  <a:gd name="T22" fmla="*/ 0 h 5"/>
                  <a:gd name="T23" fmla="*/ 6 w 6"/>
                  <a:gd name="T24" fmla="*/ 5 h 5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6" h="5">
                    <a:moveTo>
                      <a:pt x="6" y="4"/>
                    </a:moveTo>
                    <a:cubicBezTo>
                      <a:pt x="6" y="3"/>
                      <a:pt x="5" y="1"/>
                      <a:pt x="4" y="1"/>
                    </a:cubicBezTo>
                    <a:cubicBezTo>
                      <a:pt x="3" y="0"/>
                      <a:pt x="2" y="0"/>
                      <a:pt x="1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1" y="1"/>
                      <a:pt x="2" y="2"/>
                      <a:pt x="3" y="3"/>
                    </a:cubicBezTo>
                    <a:cubicBezTo>
                      <a:pt x="4" y="3"/>
                      <a:pt x="4" y="4"/>
                      <a:pt x="5" y="5"/>
                    </a:cubicBezTo>
                    <a:lnTo>
                      <a:pt x="6" y="4"/>
                    </a:lnTo>
                    <a:close/>
                  </a:path>
                </a:pathLst>
              </a:custGeom>
              <a:solidFill>
                <a:srgbClr val="FFA4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fr-FR" sz="7198"/>
              </a:p>
            </p:txBody>
          </p:sp>
          <p:sp>
            <p:nvSpPr>
              <p:cNvPr id="61" name="Freeform 229">
                <a:extLst>
                  <a:ext uri="{FF2B5EF4-FFF2-40B4-BE49-F238E27FC236}">
                    <a16:creationId xmlns:a16="http://schemas.microsoft.com/office/drawing/2014/main" id="{9987DF7D-1866-A22D-38D5-3DC40FC82B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94402" y="2739500"/>
                <a:ext cx="143528" cy="145368"/>
              </a:xfrm>
              <a:custGeom>
                <a:avLst/>
                <a:gdLst>
                  <a:gd name="T0" fmla="*/ 143528 w 5"/>
                  <a:gd name="T1" fmla="*/ 116294 h 5"/>
                  <a:gd name="T2" fmla="*/ 114822 w 5"/>
                  <a:gd name="T3" fmla="*/ 29074 h 5"/>
                  <a:gd name="T4" fmla="*/ 0 w 5"/>
                  <a:gd name="T5" fmla="*/ 0 h 5"/>
                  <a:gd name="T6" fmla="*/ 0 w 5"/>
                  <a:gd name="T7" fmla="*/ 0 h 5"/>
                  <a:gd name="T8" fmla="*/ 28706 w 5"/>
                  <a:gd name="T9" fmla="*/ 58147 h 5"/>
                  <a:gd name="T10" fmla="*/ 86117 w 5"/>
                  <a:gd name="T11" fmla="*/ 58147 h 5"/>
                  <a:gd name="T12" fmla="*/ 114822 w 5"/>
                  <a:gd name="T13" fmla="*/ 116294 h 5"/>
                  <a:gd name="T14" fmla="*/ 143528 w 5"/>
                  <a:gd name="T15" fmla="*/ 116294 h 5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5"/>
                  <a:gd name="T25" fmla="*/ 0 h 5"/>
                  <a:gd name="T26" fmla="*/ 5 w 5"/>
                  <a:gd name="T27" fmla="*/ 5 h 5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5" h="5">
                    <a:moveTo>
                      <a:pt x="5" y="4"/>
                    </a:moveTo>
                    <a:cubicBezTo>
                      <a:pt x="5" y="3"/>
                      <a:pt x="5" y="1"/>
                      <a:pt x="4" y="1"/>
                    </a:cubicBezTo>
                    <a:cubicBezTo>
                      <a:pt x="3" y="0"/>
                      <a:pt x="1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2"/>
                      <a:pt x="1" y="2"/>
                    </a:cubicBezTo>
                    <a:cubicBezTo>
                      <a:pt x="2" y="3"/>
                      <a:pt x="2" y="2"/>
                      <a:pt x="3" y="2"/>
                    </a:cubicBezTo>
                    <a:cubicBezTo>
                      <a:pt x="4" y="3"/>
                      <a:pt x="4" y="4"/>
                      <a:pt x="4" y="4"/>
                    </a:cubicBezTo>
                    <a:cubicBezTo>
                      <a:pt x="4" y="5"/>
                      <a:pt x="5" y="5"/>
                      <a:pt x="5" y="4"/>
                    </a:cubicBezTo>
                    <a:close/>
                  </a:path>
                </a:pathLst>
              </a:custGeom>
              <a:solidFill>
                <a:srgbClr val="FFA4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fr-FR" sz="7198"/>
              </a:p>
            </p:txBody>
          </p:sp>
          <p:sp>
            <p:nvSpPr>
              <p:cNvPr id="62" name="Freeform 230">
                <a:extLst>
                  <a:ext uri="{FF2B5EF4-FFF2-40B4-BE49-F238E27FC236}">
                    <a16:creationId xmlns:a16="http://schemas.microsoft.com/office/drawing/2014/main" id="{4B2D8686-82BB-AD5D-48C3-943DBAD64F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80886" y="2739500"/>
                <a:ext cx="145368" cy="115927"/>
              </a:xfrm>
              <a:custGeom>
                <a:avLst/>
                <a:gdLst>
                  <a:gd name="T0" fmla="*/ 145368 w 5"/>
                  <a:gd name="T1" fmla="*/ 115927 h 4"/>
                  <a:gd name="T2" fmla="*/ 116294 w 5"/>
                  <a:gd name="T3" fmla="*/ 28982 h 4"/>
                  <a:gd name="T4" fmla="*/ 0 w 5"/>
                  <a:gd name="T5" fmla="*/ 0 h 4"/>
                  <a:gd name="T6" fmla="*/ 0 w 5"/>
                  <a:gd name="T7" fmla="*/ 28982 h 4"/>
                  <a:gd name="T8" fmla="*/ 0 w 5"/>
                  <a:gd name="T9" fmla="*/ 28982 h 4"/>
                  <a:gd name="T10" fmla="*/ 87221 w 5"/>
                  <a:gd name="T11" fmla="*/ 57964 h 4"/>
                  <a:gd name="T12" fmla="*/ 116294 w 5"/>
                  <a:gd name="T13" fmla="*/ 115927 h 4"/>
                  <a:gd name="T14" fmla="*/ 145368 w 5"/>
                  <a:gd name="T15" fmla="*/ 115927 h 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5"/>
                  <a:gd name="T25" fmla="*/ 0 h 4"/>
                  <a:gd name="T26" fmla="*/ 5 w 5"/>
                  <a:gd name="T27" fmla="*/ 4 h 4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5" h="4">
                    <a:moveTo>
                      <a:pt x="5" y="4"/>
                    </a:moveTo>
                    <a:cubicBezTo>
                      <a:pt x="5" y="3"/>
                      <a:pt x="5" y="1"/>
                      <a:pt x="4" y="1"/>
                    </a:cubicBezTo>
                    <a:cubicBezTo>
                      <a:pt x="3" y="0"/>
                      <a:pt x="1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2" y="2"/>
                      <a:pt x="3" y="2"/>
                    </a:cubicBezTo>
                    <a:cubicBezTo>
                      <a:pt x="4" y="2"/>
                      <a:pt x="4" y="4"/>
                      <a:pt x="4" y="4"/>
                    </a:cubicBezTo>
                    <a:lnTo>
                      <a:pt x="5" y="4"/>
                    </a:lnTo>
                    <a:close/>
                  </a:path>
                </a:pathLst>
              </a:custGeom>
              <a:solidFill>
                <a:srgbClr val="FFA4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fr-FR" sz="7198"/>
              </a:p>
            </p:txBody>
          </p:sp>
          <p:sp>
            <p:nvSpPr>
              <p:cNvPr id="63" name="Freeform 231">
                <a:extLst>
                  <a:ext uri="{FF2B5EF4-FFF2-40B4-BE49-F238E27FC236}">
                    <a16:creationId xmlns:a16="http://schemas.microsoft.com/office/drawing/2014/main" id="{060285B7-9806-C79A-3323-4E5C5FB4F8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76636" y="2680617"/>
                <a:ext cx="174810" cy="88325"/>
              </a:xfrm>
              <a:custGeom>
                <a:avLst/>
                <a:gdLst>
                  <a:gd name="T0" fmla="*/ 145675 w 6"/>
                  <a:gd name="T1" fmla="*/ 0 h 3"/>
                  <a:gd name="T2" fmla="*/ 0 w 6"/>
                  <a:gd name="T3" fmla="*/ 0 h 3"/>
                  <a:gd name="T4" fmla="*/ 0 w 6"/>
                  <a:gd name="T5" fmla="*/ 88325 h 3"/>
                  <a:gd name="T6" fmla="*/ 116540 w 6"/>
                  <a:gd name="T7" fmla="*/ 88325 h 3"/>
                  <a:gd name="T8" fmla="*/ 116540 w 6"/>
                  <a:gd name="T9" fmla="*/ 88325 h 3"/>
                  <a:gd name="T10" fmla="*/ 145675 w 6"/>
                  <a:gd name="T11" fmla="*/ 0 h 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6"/>
                  <a:gd name="T19" fmla="*/ 0 h 3"/>
                  <a:gd name="T20" fmla="*/ 6 w 6"/>
                  <a:gd name="T21" fmla="*/ 3 h 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6" h="3">
                    <a:moveTo>
                      <a:pt x="5" y="0"/>
                    </a:moveTo>
                    <a:cubicBezTo>
                      <a:pt x="3" y="0"/>
                      <a:pt x="0" y="0"/>
                      <a:pt x="0" y="0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4" y="3"/>
                      <a:pt x="6" y="0"/>
                      <a:pt x="5" y="0"/>
                    </a:cubicBezTo>
                    <a:close/>
                  </a:path>
                </a:pathLst>
              </a:custGeom>
              <a:solidFill>
                <a:srgbClr val="FFA4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fr-FR" sz="7198"/>
              </a:p>
            </p:txBody>
          </p:sp>
          <p:sp>
            <p:nvSpPr>
              <p:cNvPr id="64" name="Freeform 232">
                <a:extLst>
                  <a:ext uri="{FF2B5EF4-FFF2-40B4-BE49-F238E27FC236}">
                    <a16:creationId xmlns:a16="http://schemas.microsoft.com/office/drawing/2014/main" id="{C889BA65-2779-9395-A5ED-6A80CA966F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94402" y="2680617"/>
                <a:ext cx="115927" cy="88325"/>
              </a:xfrm>
              <a:custGeom>
                <a:avLst/>
                <a:gdLst>
                  <a:gd name="T0" fmla="*/ 115927 w 4"/>
                  <a:gd name="T1" fmla="*/ 0 h 3"/>
                  <a:gd name="T2" fmla="*/ 28982 w 4"/>
                  <a:gd name="T3" fmla="*/ 0 h 3"/>
                  <a:gd name="T4" fmla="*/ 0 w 4"/>
                  <a:gd name="T5" fmla="*/ 58883 h 3"/>
                  <a:gd name="T6" fmla="*/ 28982 w 4"/>
                  <a:gd name="T7" fmla="*/ 88325 h 3"/>
                  <a:gd name="T8" fmla="*/ 115927 w 4"/>
                  <a:gd name="T9" fmla="*/ 88325 h 3"/>
                  <a:gd name="T10" fmla="*/ 115927 w 4"/>
                  <a:gd name="T11" fmla="*/ 29442 h 3"/>
                  <a:gd name="T12" fmla="*/ 115927 w 4"/>
                  <a:gd name="T13" fmla="*/ 0 h 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4"/>
                  <a:gd name="T22" fmla="*/ 0 h 3"/>
                  <a:gd name="T23" fmla="*/ 4 w 4"/>
                  <a:gd name="T24" fmla="*/ 3 h 3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4" h="3">
                    <a:moveTo>
                      <a:pt x="4" y="0"/>
                    </a:moveTo>
                    <a:cubicBezTo>
                      <a:pt x="4" y="0"/>
                      <a:pt x="2" y="0"/>
                      <a:pt x="1" y="0"/>
                    </a:cubicBezTo>
                    <a:cubicBezTo>
                      <a:pt x="0" y="0"/>
                      <a:pt x="0" y="2"/>
                      <a:pt x="0" y="2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4" y="1"/>
                      <a:pt x="4" y="1"/>
                      <a:pt x="4" y="1"/>
                    </a:cubicBez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FFA4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fr-FR" sz="7198"/>
              </a:p>
            </p:txBody>
          </p:sp>
          <p:sp>
            <p:nvSpPr>
              <p:cNvPr id="65" name="Freeform 233">
                <a:extLst>
                  <a:ext uri="{FF2B5EF4-FFF2-40B4-BE49-F238E27FC236}">
                    <a16:creationId xmlns:a16="http://schemas.microsoft.com/office/drawing/2014/main" id="{B0E37D19-F505-8DE6-16A5-C116BF59B8D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10328" y="2768942"/>
                <a:ext cx="57044" cy="115927"/>
              </a:xfrm>
              <a:custGeom>
                <a:avLst/>
                <a:gdLst>
                  <a:gd name="T0" fmla="*/ 28522 w 2"/>
                  <a:gd name="T1" fmla="*/ 57964 h 4"/>
                  <a:gd name="T2" fmla="*/ 0 w 2"/>
                  <a:gd name="T3" fmla="*/ 0 h 4"/>
                  <a:gd name="T4" fmla="*/ 57044 w 2"/>
                  <a:gd name="T5" fmla="*/ 57964 h 4"/>
                  <a:gd name="T6" fmla="*/ 57044 w 2"/>
                  <a:gd name="T7" fmla="*/ 115927 h 4"/>
                  <a:gd name="T8" fmla="*/ 28522 w 2"/>
                  <a:gd name="T9" fmla="*/ 86945 h 4"/>
                  <a:gd name="T10" fmla="*/ 28522 w 2"/>
                  <a:gd name="T11" fmla="*/ 57964 h 4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"/>
                  <a:gd name="T19" fmla="*/ 0 h 4"/>
                  <a:gd name="T20" fmla="*/ 2 w 2"/>
                  <a:gd name="T21" fmla="*/ 4 h 4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" h="4">
                    <a:moveTo>
                      <a:pt x="1" y="2"/>
                    </a:moveTo>
                    <a:cubicBezTo>
                      <a:pt x="1" y="2"/>
                      <a:pt x="1" y="0"/>
                      <a:pt x="0" y="0"/>
                    </a:cubicBezTo>
                    <a:cubicBezTo>
                      <a:pt x="0" y="0"/>
                      <a:pt x="2" y="1"/>
                      <a:pt x="2" y="2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2" y="4"/>
                      <a:pt x="2" y="4"/>
                      <a:pt x="1" y="3"/>
                    </a:cubicBezTo>
                    <a:cubicBezTo>
                      <a:pt x="1" y="2"/>
                      <a:pt x="1" y="2"/>
                      <a:pt x="1" y="2"/>
                    </a:cubicBezTo>
                    <a:close/>
                  </a:path>
                </a:pathLst>
              </a:custGeom>
              <a:solidFill>
                <a:srgbClr val="F270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fr-FR" sz="7198"/>
              </a:p>
            </p:txBody>
          </p:sp>
          <p:sp>
            <p:nvSpPr>
              <p:cNvPr id="66" name="Freeform 234">
                <a:extLst>
                  <a:ext uri="{FF2B5EF4-FFF2-40B4-BE49-F238E27FC236}">
                    <a16:creationId xmlns:a16="http://schemas.microsoft.com/office/drawing/2014/main" id="{3639D25A-C884-3210-9AF4-B2630BBBAE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37930" y="2739500"/>
                <a:ext cx="88325" cy="88325"/>
              </a:xfrm>
              <a:custGeom>
                <a:avLst/>
                <a:gdLst>
                  <a:gd name="T0" fmla="*/ 88325 w 3"/>
                  <a:gd name="T1" fmla="*/ 58883 h 3"/>
                  <a:gd name="T2" fmla="*/ 58883 w 3"/>
                  <a:gd name="T3" fmla="*/ 29442 h 3"/>
                  <a:gd name="T4" fmla="*/ 0 w 3"/>
                  <a:gd name="T5" fmla="*/ 0 h 3"/>
                  <a:gd name="T6" fmla="*/ 58883 w 3"/>
                  <a:gd name="T7" fmla="*/ 0 h 3"/>
                  <a:gd name="T8" fmla="*/ 88325 w 3"/>
                  <a:gd name="T9" fmla="*/ 88325 h 3"/>
                  <a:gd name="T10" fmla="*/ 88325 w 3"/>
                  <a:gd name="T11" fmla="*/ 58883 h 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3"/>
                  <a:gd name="T19" fmla="*/ 0 h 3"/>
                  <a:gd name="T20" fmla="*/ 3 w 3"/>
                  <a:gd name="T21" fmla="*/ 3 h 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3" h="3">
                    <a:moveTo>
                      <a:pt x="3" y="2"/>
                    </a:moveTo>
                    <a:cubicBezTo>
                      <a:pt x="3" y="2"/>
                      <a:pt x="2" y="1"/>
                      <a:pt x="2" y="1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2" y="0"/>
                      <a:pt x="2" y="0"/>
                    </a:cubicBezTo>
                    <a:cubicBezTo>
                      <a:pt x="3" y="1"/>
                      <a:pt x="3" y="3"/>
                      <a:pt x="3" y="3"/>
                    </a:cubicBezTo>
                    <a:lnTo>
                      <a:pt x="3" y="2"/>
                    </a:lnTo>
                    <a:close/>
                  </a:path>
                </a:pathLst>
              </a:custGeom>
              <a:solidFill>
                <a:srgbClr val="F270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fr-FR" sz="7198"/>
              </a:p>
            </p:txBody>
          </p:sp>
          <p:sp>
            <p:nvSpPr>
              <p:cNvPr id="67" name="Freeform 235">
                <a:extLst>
                  <a:ext uri="{FF2B5EF4-FFF2-40B4-BE49-F238E27FC236}">
                    <a16:creationId xmlns:a16="http://schemas.microsoft.com/office/drawing/2014/main" id="{B40EA66C-F4E1-11EE-FBC0-139CD646D3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55887" y="2594133"/>
                <a:ext cx="724999" cy="261294"/>
              </a:xfrm>
              <a:custGeom>
                <a:avLst/>
                <a:gdLst>
                  <a:gd name="T0" fmla="*/ 724999 w 25"/>
                  <a:gd name="T1" fmla="*/ 203229 h 9"/>
                  <a:gd name="T2" fmla="*/ 724999 w 25"/>
                  <a:gd name="T3" fmla="*/ 58065 h 9"/>
                  <a:gd name="T4" fmla="*/ 116000 w 25"/>
                  <a:gd name="T5" fmla="*/ 0 h 9"/>
                  <a:gd name="T6" fmla="*/ 174000 w 25"/>
                  <a:gd name="T7" fmla="*/ 261294 h 9"/>
                  <a:gd name="T8" fmla="*/ 724999 w 25"/>
                  <a:gd name="T9" fmla="*/ 203229 h 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"/>
                  <a:gd name="T16" fmla="*/ 0 h 9"/>
                  <a:gd name="T17" fmla="*/ 25 w 25"/>
                  <a:gd name="T18" fmla="*/ 9 h 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" h="9">
                    <a:moveTo>
                      <a:pt x="25" y="7"/>
                    </a:moveTo>
                    <a:cubicBezTo>
                      <a:pt x="25" y="2"/>
                      <a:pt x="25" y="2"/>
                      <a:pt x="25" y="2"/>
                    </a:cubicBezTo>
                    <a:cubicBezTo>
                      <a:pt x="25" y="2"/>
                      <a:pt x="5" y="0"/>
                      <a:pt x="4" y="0"/>
                    </a:cubicBezTo>
                    <a:cubicBezTo>
                      <a:pt x="2" y="1"/>
                      <a:pt x="0" y="9"/>
                      <a:pt x="6" y="9"/>
                    </a:cubicBezTo>
                    <a:cubicBezTo>
                      <a:pt x="13" y="8"/>
                      <a:pt x="25" y="7"/>
                      <a:pt x="25" y="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fr-FR" sz="7198"/>
              </a:p>
            </p:txBody>
          </p:sp>
          <p:sp>
            <p:nvSpPr>
              <p:cNvPr id="68" name="Freeform 236">
                <a:extLst>
                  <a:ext uri="{FF2B5EF4-FFF2-40B4-BE49-F238E27FC236}">
                    <a16:creationId xmlns:a16="http://schemas.microsoft.com/office/drawing/2014/main" id="{FDF7EB45-A36B-504C-9DB4-6E60C5442C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51637" y="1983221"/>
                <a:ext cx="465546" cy="815163"/>
              </a:xfrm>
              <a:custGeom>
                <a:avLst/>
                <a:gdLst>
                  <a:gd name="T0" fmla="*/ 465546 w 16"/>
                  <a:gd name="T1" fmla="*/ 727824 h 28"/>
                  <a:gd name="T2" fmla="*/ 349159 w 16"/>
                  <a:gd name="T3" fmla="*/ 815163 h 28"/>
                  <a:gd name="T4" fmla="*/ 320063 w 16"/>
                  <a:gd name="T5" fmla="*/ 815163 h 28"/>
                  <a:gd name="T6" fmla="*/ 29097 w 16"/>
                  <a:gd name="T7" fmla="*/ 320243 h 28"/>
                  <a:gd name="T8" fmla="*/ 87290 w 16"/>
                  <a:gd name="T9" fmla="*/ 29113 h 28"/>
                  <a:gd name="T10" fmla="*/ 378256 w 16"/>
                  <a:gd name="T11" fmla="*/ 524033 h 28"/>
                  <a:gd name="T12" fmla="*/ 465546 w 16"/>
                  <a:gd name="T13" fmla="*/ 727824 h 2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6"/>
                  <a:gd name="T22" fmla="*/ 0 h 28"/>
                  <a:gd name="T23" fmla="*/ 16 w 16"/>
                  <a:gd name="T24" fmla="*/ 28 h 28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6" h="28">
                    <a:moveTo>
                      <a:pt x="16" y="25"/>
                    </a:moveTo>
                    <a:cubicBezTo>
                      <a:pt x="15" y="27"/>
                      <a:pt x="14" y="28"/>
                      <a:pt x="12" y="28"/>
                    </a:cubicBezTo>
                    <a:cubicBezTo>
                      <a:pt x="12" y="28"/>
                      <a:pt x="12" y="28"/>
                      <a:pt x="11" y="28"/>
                    </a:cubicBezTo>
                    <a:cubicBezTo>
                      <a:pt x="8" y="27"/>
                      <a:pt x="4" y="19"/>
                      <a:pt x="1" y="11"/>
                    </a:cubicBezTo>
                    <a:cubicBezTo>
                      <a:pt x="0" y="7"/>
                      <a:pt x="1" y="0"/>
                      <a:pt x="3" y="1"/>
                    </a:cubicBezTo>
                    <a:cubicBezTo>
                      <a:pt x="5" y="2"/>
                      <a:pt x="10" y="14"/>
                      <a:pt x="13" y="18"/>
                    </a:cubicBezTo>
                    <a:cubicBezTo>
                      <a:pt x="15" y="21"/>
                      <a:pt x="16" y="24"/>
                      <a:pt x="16" y="2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fr-FR" sz="7198"/>
              </a:p>
            </p:txBody>
          </p:sp>
          <p:sp>
            <p:nvSpPr>
              <p:cNvPr id="69" name="Freeform 237">
                <a:extLst>
                  <a:ext uri="{FF2B5EF4-FFF2-40B4-BE49-F238E27FC236}">
                    <a16:creationId xmlns:a16="http://schemas.microsoft.com/office/drawing/2014/main" id="{A79CD5BE-577B-8B18-7B80-8D3657A13F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51199" y="1983658"/>
                <a:ext cx="553321" cy="871954"/>
              </a:xfrm>
              <a:custGeom>
                <a:avLst/>
                <a:gdLst>
                  <a:gd name="T0" fmla="*/ 18 w 19"/>
                  <a:gd name="T1" fmla="*/ 27 h 30"/>
                  <a:gd name="T2" fmla="*/ 12 w 19"/>
                  <a:gd name="T3" fmla="*/ 29 h 30"/>
                  <a:gd name="T4" fmla="*/ 1 w 19"/>
                  <a:gd name="T5" fmla="*/ 11 h 30"/>
                  <a:gd name="T6" fmla="*/ 2 w 19"/>
                  <a:gd name="T7" fmla="*/ 1 h 30"/>
                  <a:gd name="T8" fmla="*/ 2 w 19"/>
                  <a:gd name="T9" fmla="*/ 0 h 30"/>
                  <a:gd name="T10" fmla="*/ 3 w 19"/>
                  <a:gd name="T11" fmla="*/ 1 h 30"/>
                  <a:gd name="T12" fmla="*/ 4 w 19"/>
                  <a:gd name="T13" fmla="*/ 3 h 30"/>
                  <a:gd name="T14" fmla="*/ 8 w 19"/>
                  <a:gd name="T15" fmla="*/ 21 h 30"/>
                  <a:gd name="T16" fmla="*/ 18 w 19"/>
                  <a:gd name="T17" fmla="*/ 27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" h="30">
                    <a:moveTo>
                      <a:pt x="18" y="27"/>
                    </a:moveTo>
                    <a:cubicBezTo>
                      <a:pt x="18" y="28"/>
                      <a:pt x="12" y="30"/>
                      <a:pt x="12" y="29"/>
                    </a:cubicBezTo>
                    <a:cubicBezTo>
                      <a:pt x="9" y="29"/>
                      <a:pt x="4" y="19"/>
                      <a:pt x="1" y="11"/>
                    </a:cubicBezTo>
                    <a:cubicBezTo>
                      <a:pt x="0" y="7"/>
                      <a:pt x="1" y="2"/>
                      <a:pt x="2" y="1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1"/>
                      <a:pt x="4" y="2"/>
                      <a:pt x="4" y="3"/>
                    </a:cubicBezTo>
                    <a:cubicBezTo>
                      <a:pt x="6" y="7"/>
                      <a:pt x="6" y="16"/>
                      <a:pt x="8" y="21"/>
                    </a:cubicBezTo>
                    <a:cubicBezTo>
                      <a:pt x="12" y="27"/>
                      <a:pt x="19" y="27"/>
                      <a:pt x="18" y="27"/>
                    </a:cubicBez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70" name="Oval 238">
                <a:extLst>
                  <a:ext uri="{FF2B5EF4-FFF2-40B4-BE49-F238E27FC236}">
                    <a16:creationId xmlns:a16="http://schemas.microsoft.com/office/drawing/2014/main" id="{25B9199D-7D61-D1E7-49E7-03E6A02108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97004" y="4310943"/>
                <a:ext cx="290736" cy="29442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endParaRPr lang="fr-FR" altLang="fr-FR" sz="7198"/>
              </a:p>
            </p:txBody>
          </p:sp>
          <p:sp>
            <p:nvSpPr>
              <p:cNvPr id="71" name="Freeform 239">
                <a:extLst>
                  <a:ext uri="{FF2B5EF4-FFF2-40B4-BE49-F238E27FC236}">
                    <a16:creationId xmlns:a16="http://schemas.microsoft.com/office/drawing/2014/main" id="{1B37E9EE-E1CC-D225-7FFA-CB44240EF9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26446" y="4165576"/>
                <a:ext cx="231853" cy="174810"/>
              </a:xfrm>
              <a:custGeom>
                <a:avLst/>
                <a:gdLst>
                  <a:gd name="T0" fmla="*/ 0 w 8"/>
                  <a:gd name="T1" fmla="*/ 145675 h 6"/>
                  <a:gd name="T2" fmla="*/ 0 w 8"/>
                  <a:gd name="T3" fmla="*/ 174810 h 6"/>
                  <a:gd name="T4" fmla="*/ 231853 w 8"/>
                  <a:gd name="T5" fmla="*/ 174810 h 6"/>
                  <a:gd name="T6" fmla="*/ 86945 w 8"/>
                  <a:gd name="T7" fmla="*/ 87405 h 6"/>
                  <a:gd name="T8" fmla="*/ 86945 w 8"/>
                  <a:gd name="T9" fmla="*/ 0 h 6"/>
                  <a:gd name="T10" fmla="*/ 28982 w 8"/>
                  <a:gd name="T11" fmla="*/ 0 h 6"/>
                  <a:gd name="T12" fmla="*/ 0 w 8"/>
                  <a:gd name="T13" fmla="*/ 145675 h 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8"/>
                  <a:gd name="T22" fmla="*/ 0 h 6"/>
                  <a:gd name="T23" fmla="*/ 8 w 8"/>
                  <a:gd name="T24" fmla="*/ 6 h 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8" h="6">
                    <a:moveTo>
                      <a:pt x="0" y="5"/>
                    </a:moveTo>
                    <a:cubicBezTo>
                      <a:pt x="0" y="6"/>
                      <a:pt x="0" y="6"/>
                      <a:pt x="0" y="6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6"/>
                      <a:pt x="6" y="3"/>
                      <a:pt x="3" y="3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2" y="1"/>
                      <a:pt x="1" y="1"/>
                      <a:pt x="1" y="0"/>
                    </a:cubicBez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FFA4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fr-FR" sz="7198"/>
              </a:p>
            </p:txBody>
          </p:sp>
          <p:sp>
            <p:nvSpPr>
              <p:cNvPr id="72" name="Freeform 240">
                <a:extLst>
                  <a:ext uri="{FF2B5EF4-FFF2-40B4-BE49-F238E27FC236}">
                    <a16:creationId xmlns:a16="http://schemas.microsoft.com/office/drawing/2014/main" id="{DEAB60A2-B94E-EC02-A9DF-C2279E82D9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42373" y="4224459"/>
                <a:ext cx="145368" cy="115927"/>
              </a:xfrm>
              <a:custGeom>
                <a:avLst/>
                <a:gdLst>
                  <a:gd name="T0" fmla="*/ 29074 w 5"/>
                  <a:gd name="T1" fmla="*/ 28982 h 4"/>
                  <a:gd name="T2" fmla="*/ 29074 w 5"/>
                  <a:gd name="T3" fmla="*/ 115927 h 4"/>
                  <a:gd name="T4" fmla="*/ 145368 w 5"/>
                  <a:gd name="T5" fmla="*/ 115927 h 4"/>
                  <a:gd name="T6" fmla="*/ 29074 w 5"/>
                  <a:gd name="T7" fmla="*/ 28982 h 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5"/>
                  <a:gd name="T13" fmla="*/ 0 h 4"/>
                  <a:gd name="T14" fmla="*/ 5 w 5"/>
                  <a:gd name="T15" fmla="*/ 4 h 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5" h="4">
                    <a:moveTo>
                      <a:pt x="1" y="1"/>
                    </a:moveTo>
                    <a:cubicBezTo>
                      <a:pt x="1" y="1"/>
                      <a:pt x="0" y="2"/>
                      <a:pt x="1" y="4"/>
                    </a:cubicBezTo>
                    <a:cubicBezTo>
                      <a:pt x="1" y="4"/>
                      <a:pt x="4" y="4"/>
                      <a:pt x="5" y="4"/>
                    </a:cubicBezTo>
                    <a:cubicBezTo>
                      <a:pt x="5" y="3"/>
                      <a:pt x="5" y="0"/>
                      <a:pt x="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fr-FR" sz="7198"/>
              </a:p>
            </p:txBody>
          </p:sp>
          <p:sp>
            <p:nvSpPr>
              <p:cNvPr id="73" name="Oval 241">
                <a:extLst>
                  <a:ext uri="{FF2B5EF4-FFF2-40B4-BE49-F238E27FC236}">
                    <a16:creationId xmlns:a16="http://schemas.microsoft.com/office/drawing/2014/main" id="{0E3C67D2-D244-C7E8-9814-3AD10E0263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33108" y="4310943"/>
                <a:ext cx="288896" cy="29442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endParaRPr lang="fr-FR" altLang="fr-FR" sz="7198"/>
              </a:p>
            </p:txBody>
          </p:sp>
          <p:sp>
            <p:nvSpPr>
              <p:cNvPr id="74" name="Freeform 242">
                <a:extLst>
                  <a:ext uri="{FF2B5EF4-FFF2-40B4-BE49-F238E27FC236}">
                    <a16:creationId xmlns:a16="http://schemas.microsoft.com/office/drawing/2014/main" id="{57BC406D-48C1-894A-EC09-8C1435B3E6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60709" y="4165576"/>
                <a:ext cx="261294" cy="174810"/>
              </a:xfrm>
              <a:custGeom>
                <a:avLst/>
                <a:gdLst>
                  <a:gd name="T0" fmla="*/ 29033 w 9"/>
                  <a:gd name="T1" fmla="*/ 87405 h 6"/>
                  <a:gd name="T2" fmla="*/ 0 w 9"/>
                  <a:gd name="T3" fmla="*/ 145675 h 6"/>
                  <a:gd name="T4" fmla="*/ 29033 w 9"/>
                  <a:gd name="T5" fmla="*/ 174810 h 6"/>
                  <a:gd name="T6" fmla="*/ 261294 w 9"/>
                  <a:gd name="T7" fmla="*/ 174810 h 6"/>
                  <a:gd name="T8" fmla="*/ 87098 w 9"/>
                  <a:gd name="T9" fmla="*/ 87405 h 6"/>
                  <a:gd name="T10" fmla="*/ 58065 w 9"/>
                  <a:gd name="T11" fmla="*/ 0 h 6"/>
                  <a:gd name="T12" fmla="*/ 0 w 9"/>
                  <a:gd name="T13" fmla="*/ 0 h 6"/>
                  <a:gd name="T14" fmla="*/ 29033 w 9"/>
                  <a:gd name="T15" fmla="*/ 87405 h 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9"/>
                  <a:gd name="T25" fmla="*/ 0 h 6"/>
                  <a:gd name="T26" fmla="*/ 9 w 9"/>
                  <a:gd name="T27" fmla="*/ 6 h 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9" h="6">
                    <a:moveTo>
                      <a:pt x="1" y="3"/>
                    </a:moveTo>
                    <a:cubicBezTo>
                      <a:pt x="0" y="5"/>
                      <a:pt x="0" y="5"/>
                      <a:pt x="0" y="5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9" y="6"/>
                      <a:pt x="6" y="3"/>
                      <a:pt x="3" y="3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1"/>
                      <a:pt x="1" y="1"/>
                      <a:pt x="0" y="0"/>
                    </a:cubicBezTo>
                    <a:lnTo>
                      <a:pt x="1" y="3"/>
                    </a:lnTo>
                    <a:close/>
                  </a:path>
                </a:pathLst>
              </a:custGeom>
              <a:solidFill>
                <a:srgbClr val="FFA4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fr-FR" sz="7198"/>
              </a:p>
            </p:txBody>
          </p:sp>
          <p:sp>
            <p:nvSpPr>
              <p:cNvPr id="75" name="Freeform 243">
                <a:extLst>
                  <a:ext uri="{FF2B5EF4-FFF2-40B4-BE49-F238E27FC236}">
                    <a16:creationId xmlns:a16="http://schemas.microsoft.com/office/drawing/2014/main" id="{E4685A7A-2461-F7E8-BFD0-A43B1120DA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76636" y="4224459"/>
                <a:ext cx="174810" cy="115927"/>
              </a:xfrm>
              <a:custGeom>
                <a:avLst/>
                <a:gdLst>
                  <a:gd name="T0" fmla="*/ 29135 w 6"/>
                  <a:gd name="T1" fmla="*/ 28982 h 4"/>
                  <a:gd name="T2" fmla="*/ 29135 w 6"/>
                  <a:gd name="T3" fmla="*/ 115927 h 4"/>
                  <a:gd name="T4" fmla="*/ 145675 w 6"/>
                  <a:gd name="T5" fmla="*/ 115927 h 4"/>
                  <a:gd name="T6" fmla="*/ 29135 w 6"/>
                  <a:gd name="T7" fmla="*/ 28982 h 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6"/>
                  <a:gd name="T13" fmla="*/ 0 h 4"/>
                  <a:gd name="T14" fmla="*/ 6 w 6"/>
                  <a:gd name="T15" fmla="*/ 4 h 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6" h="4">
                    <a:moveTo>
                      <a:pt x="1" y="1"/>
                    </a:moveTo>
                    <a:cubicBezTo>
                      <a:pt x="1" y="1"/>
                      <a:pt x="0" y="2"/>
                      <a:pt x="1" y="4"/>
                    </a:cubicBezTo>
                    <a:cubicBezTo>
                      <a:pt x="1" y="4"/>
                      <a:pt x="5" y="4"/>
                      <a:pt x="5" y="4"/>
                    </a:cubicBezTo>
                    <a:cubicBezTo>
                      <a:pt x="6" y="3"/>
                      <a:pt x="5" y="0"/>
                      <a:pt x="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fr-FR" sz="7198"/>
              </a:p>
            </p:txBody>
          </p:sp>
          <p:sp>
            <p:nvSpPr>
              <p:cNvPr id="76" name="Freeform 244">
                <a:extLst>
                  <a:ext uri="{FF2B5EF4-FFF2-40B4-BE49-F238E27FC236}">
                    <a16:creationId xmlns:a16="http://schemas.microsoft.com/office/drawing/2014/main" id="{73583B43-0D9D-1BC0-75AA-0A6D6A3826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05864" y="2943158"/>
                <a:ext cx="929790" cy="1281668"/>
              </a:xfrm>
              <a:custGeom>
                <a:avLst/>
                <a:gdLst>
                  <a:gd name="T0" fmla="*/ 30 w 32"/>
                  <a:gd name="T1" fmla="*/ 12 h 44"/>
                  <a:gd name="T2" fmla="*/ 29 w 32"/>
                  <a:gd name="T3" fmla="*/ 44 h 44"/>
                  <a:gd name="T4" fmla="*/ 26 w 32"/>
                  <a:gd name="T5" fmla="*/ 44 h 44"/>
                  <a:gd name="T6" fmla="*/ 22 w 32"/>
                  <a:gd name="T7" fmla="*/ 19 h 44"/>
                  <a:gd name="T8" fmla="*/ 6 w 32"/>
                  <a:gd name="T9" fmla="*/ 15 h 44"/>
                  <a:gd name="T10" fmla="*/ 0 w 32"/>
                  <a:gd name="T11" fmla="*/ 5 h 44"/>
                  <a:gd name="T12" fmla="*/ 2 w 32"/>
                  <a:gd name="T13" fmla="*/ 0 h 44"/>
                  <a:gd name="T14" fmla="*/ 30 w 32"/>
                  <a:gd name="T15" fmla="*/ 12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2" h="44">
                    <a:moveTo>
                      <a:pt x="30" y="12"/>
                    </a:moveTo>
                    <a:cubicBezTo>
                      <a:pt x="32" y="15"/>
                      <a:pt x="29" y="44"/>
                      <a:pt x="29" y="44"/>
                    </a:cubicBezTo>
                    <a:cubicBezTo>
                      <a:pt x="26" y="44"/>
                      <a:pt x="26" y="44"/>
                      <a:pt x="26" y="44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8" y="18"/>
                      <a:pt x="6" y="15"/>
                    </a:cubicBezTo>
                    <a:cubicBezTo>
                      <a:pt x="4" y="13"/>
                      <a:pt x="0" y="5"/>
                      <a:pt x="0" y="5"/>
                    </a:cubicBezTo>
                    <a:cubicBezTo>
                      <a:pt x="1" y="5"/>
                      <a:pt x="2" y="0"/>
                      <a:pt x="2" y="0"/>
                    </a:cubicBezTo>
                    <a:cubicBezTo>
                      <a:pt x="15" y="0"/>
                      <a:pt x="29" y="10"/>
                      <a:pt x="30" y="12"/>
                    </a:cubicBezTo>
                    <a:close/>
                  </a:path>
                </a:pathLst>
              </a:custGeom>
              <a:solidFill>
                <a:schemeClr val="accent5">
                  <a:lumMod val="90000"/>
                  <a:lumOff val="10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77" name="Freeform 245">
                <a:extLst>
                  <a:ext uri="{FF2B5EF4-FFF2-40B4-BE49-F238E27FC236}">
                    <a16:creationId xmlns:a16="http://schemas.microsoft.com/office/drawing/2014/main" id="{F9A639B9-72BD-3510-5AED-708549145C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38749" y="3088484"/>
                <a:ext cx="521803" cy="1136342"/>
              </a:xfrm>
              <a:custGeom>
                <a:avLst/>
                <a:gdLst>
                  <a:gd name="T0" fmla="*/ 14 w 18"/>
                  <a:gd name="T1" fmla="*/ 14 h 39"/>
                  <a:gd name="T2" fmla="*/ 18 w 18"/>
                  <a:gd name="T3" fmla="*/ 39 h 39"/>
                  <a:gd name="T4" fmla="*/ 16 w 18"/>
                  <a:gd name="T5" fmla="*/ 8 h 39"/>
                  <a:gd name="T6" fmla="*/ 0 w 18"/>
                  <a:gd name="T7" fmla="*/ 0 h 39"/>
                  <a:gd name="T8" fmla="*/ 6 w 18"/>
                  <a:gd name="T9" fmla="*/ 13 h 39"/>
                  <a:gd name="T10" fmla="*/ 14 w 18"/>
                  <a:gd name="T11" fmla="*/ 14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39">
                    <a:moveTo>
                      <a:pt x="14" y="14"/>
                    </a:moveTo>
                    <a:cubicBezTo>
                      <a:pt x="18" y="39"/>
                      <a:pt x="18" y="39"/>
                      <a:pt x="18" y="39"/>
                    </a:cubicBezTo>
                    <a:cubicBezTo>
                      <a:pt x="18" y="39"/>
                      <a:pt x="17" y="10"/>
                      <a:pt x="16" y="8"/>
                    </a:cubicBezTo>
                    <a:cubicBezTo>
                      <a:pt x="14" y="3"/>
                      <a:pt x="0" y="0"/>
                      <a:pt x="0" y="0"/>
                    </a:cubicBezTo>
                    <a:cubicBezTo>
                      <a:pt x="6" y="13"/>
                      <a:pt x="6" y="13"/>
                      <a:pt x="6" y="13"/>
                    </a:cubicBezTo>
                    <a:cubicBezTo>
                      <a:pt x="6" y="13"/>
                      <a:pt x="14" y="14"/>
                      <a:pt x="14" y="14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78" name="Freeform 246">
                <a:extLst>
                  <a:ext uri="{FF2B5EF4-FFF2-40B4-BE49-F238E27FC236}">
                    <a16:creationId xmlns:a16="http://schemas.microsoft.com/office/drawing/2014/main" id="{18E31BC3-E6EB-1C62-52D9-8AF3E5AC84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9163" y="2943158"/>
                <a:ext cx="1015589" cy="1281668"/>
              </a:xfrm>
              <a:custGeom>
                <a:avLst/>
                <a:gdLst>
                  <a:gd name="T0" fmla="*/ 34 w 35"/>
                  <a:gd name="T1" fmla="*/ 14 h 44"/>
                  <a:gd name="T2" fmla="*/ 26 w 35"/>
                  <a:gd name="T3" fmla="*/ 44 h 44"/>
                  <a:gd name="T4" fmla="*/ 23 w 35"/>
                  <a:gd name="T5" fmla="*/ 44 h 44"/>
                  <a:gd name="T6" fmla="*/ 24 w 35"/>
                  <a:gd name="T7" fmla="*/ 19 h 44"/>
                  <a:gd name="T8" fmla="*/ 3 w 35"/>
                  <a:gd name="T9" fmla="*/ 14 h 44"/>
                  <a:gd name="T10" fmla="*/ 0 w 35"/>
                  <a:gd name="T11" fmla="*/ 4 h 44"/>
                  <a:gd name="T12" fmla="*/ 9 w 35"/>
                  <a:gd name="T13" fmla="*/ 0 h 44"/>
                  <a:gd name="T14" fmla="*/ 34 w 35"/>
                  <a:gd name="T15" fmla="*/ 1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5" h="44">
                    <a:moveTo>
                      <a:pt x="34" y="14"/>
                    </a:moveTo>
                    <a:cubicBezTo>
                      <a:pt x="35" y="16"/>
                      <a:pt x="26" y="44"/>
                      <a:pt x="26" y="44"/>
                    </a:cubicBezTo>
                    <a:cubicBezTo>
                      <a:pt x="23" y="44"/>
                      <a:pt x="23" y="44"/>
                      <a:pt x="23" y="44"/>
                    </a:cubicBezTo>
                    <a:cubicBezTo>
                      <a:pt x="24" y="19"/>
                      <a:pt x="24" y="19"/>
                      <a:pt x="24" y="19"/>
                    </a:cubicBezTo>
                    <a:cubicBezTo>
                      <a:pt x="24" y="19"/>
                      <a:pt x="5" y="17"/>
                      <a:pt x="3" y="14"/>
                    </a:cubicBezTo>
                    <a:cubicBezTo>
                      <a:pt x="1" y="12"/>
                      <a:pt x="0" y="4"/>
                      <a:pt x="0" y="4"/>
                    </a:cubicBezTo>
                    <a:cubicBezTo>
                      <a:pt x="1" y="4"/>
                      <a:pt x="9" y="0"/>
                      <a:pt x="9" y="0"/>
                    </a:cubicBezTo>
                    <a:cubicBezTo>
                      <a:pt x="20" y="3"/>
                      <a:pt x="33" y="11"/>
                      <a:pt x="34" y="14"/>
                    </a:cubicBezTo>
                    <a:close/>
                  </a:path>
                </a:pathLst>
              </a:custGeom>
              <a:solidFill>
                <a:schemeClr val="accent5">
                  <a:lumMod val="90000"/>
                  <a:lumOff val="10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79" name="Freeform 247">
                <a:extLst>
                  <a:ext uri="{FF2B5EF4-FFF2-40B4-BE49-F238E27FC236}">
                    <a16:creationId xmlns:a16="http://schemas.microsoft.com/office/drawing/2014/main" id="{C00363B6-E316-66E8-B2CE-9A125C67FD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90343" y="1778970"/>
                <a:ext cx="320177" cy="261294"/>
              </a:xfrm>
              <a:custGeom>
                <a:avLst/>
                <a:gdLst>
                  <a:gd name="T0" fmla="*/ 320177 w 11"/>
                  <a:gd name="T1" fmla="*/ 0 h 9"/>
                  <a:gd name="T2" fmla="*/ 320177 w 11"/>
                  <a:gd name="T3" fmla="*/ 0 h 9"/>
                  <a:gd name="T4" fmla="*/ 291070 w 11"/>
                  <a:gd name="T5" fmla="*/ 58065 h 9"/>
                  <a:gd name="T6" fmla="*/ 291070 w 11"/>
                  <a:gd name="T7" fmla="*/ 116131 h 9"/>
                  <a:gd name="T8" fmla="*/ 291070 w 11"/>
                  <a:gd name="T9" fmla="*/ 203229 h 9"/>
                  <a:gd name="T10" fmla="*/ 0 w 11"/>
                  <a:gd name="T11" fmla="*/ 174196 h 9"/>
                  <a:gd name="T12" fmla="*/ 29107 w 11"/>
                  <a:gd name="T13" fmla="*/ 116131 h 9"/>
                  <a:gd name="T14" fmla="*/ 29107 w 11"/>
                  <a:gd name="T15" fmla="*/ 0 h 9"/>
                  <a:gd name="T16" fmla="*/ 29107 w 11"/>
                  <a:gd name="T17" fmla="*/ 0 h 9"/>
                  <a:gd name="T18" fmla="*/ 29107 w 11"/>
                  <a:gd name="T19" fmla="*/ 0 h 9"/>
                  <a:gd name="T20" fmla="*/ 320177 w 11"/>
                  <a:gd name="T21" fmla="*/ 0 h 9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11"/>
                  <a:gd name="T34" fmla="*/ 0 h 9"/>
                  <a:gd name="T35" fmla="*/ 11 w 11"/>
                  <a:gd name="T36" fmla="*/ 9 h 9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11" h="9">
                    <a:moveTo>
                      <a:pt x="11" y="0"/>
                    </a:moveTo>
                    <a:cubicBezTo>
                      <a:pt x="11" y="0"/>
                      <a:pt x="11" y="0"/>
                      <a:pt x="11" y="0"/>
                    </a:cubicBezTo>
                    <a:cubicBezTo>
                      <a:pt x="10" y="1"/>
                      <a:pt x="10" y="2"/>
                      <a:pt x="10" y="2"/>
                    </a:cubicBezTo>
                    <a:cubicBezTo>
                      <a:pt x="10" y="3"/>
                      <a:pt x="10" y="3"/>
                      <a:pt x="10" y="4"/>
                    </a:cubicBezTo>
                    <a:cubicBezTo>
                      <a:pt x="10" y="6"/>
                      <a:pt x="10" y="7"/>
                      <a:pt x="10" y="7"/>
                    </a:cubicBezTo>
                    <a:cubicBezTo>
                      <a:pt x="5" y="9"/>
                      <a:pt x="0" y="6"/>
                      <a:pt x="0" y="6"/>
                    </a:cubicBezTo>
                    <a:cubicBezTo>
                      <a:pt x="0" y="5"/>
                      <a:pt x="0" y="5"/>
                      <a:pt x="1" y="4"/>
                    </a:cubicBezTo>
                    <a:cubicBezTo>
                      <a:pt x="1" y="2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FFA4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fr-FR" sz="7198"/>
              </a:p>
            </p:txBody>
          </p:sp>
          <p:sp>
            <p:nvSpPr>
              <p:cNvPr id="80" name="Freeform 248">
                <a:extLst>
                  <a:ext uri="{FF2B5EF4-FFF2-40B4-BE49-F238E27FC236}">
                    <a16:creationId xmlns:a16="http://schemas.microsoft.com/office/drawing/2014/main" id="{97D573F7-C52B-FE80-2C0A-09D48B95E0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19784" y="1778970"/>
                <a:ext cx="290736" cy="145368"/>
              </a:xfrm>
              <a:custGeom>
                <a:avLst/>
                <a:gdLst>
                  <a:gd name="T0" fmla="*/ 290736 w 10"/>
                  <a:gd name="T1" fmla="*/ 0 h 5"/>
                  <a:gd name="T2" fmla="*/ 290736 w 10"/>
                  <a:gd name="T3" fmla="*/ 0 h 5"/>
                  <a:gd name="T4" fmla="*/ 261662 w 10"/>
                  <a:gd name="T5" fmla="*/ 58147 h 5"/>
                  <a:gd name="T6" fmla="*/ 261662 w 10"/>
                  <a:gd name="T7" fmla="*/ 116294 h 5"/>
                  <a:gd name="T8" fmla="*/ 58147 w 10"/>
                  <a:gd name="T9" fmla="*/ 145368 h 5"/>
                  <a:gd name="T10" fmla="*/ 0 w 10"/>
                  <a:gd name="T11" fmla="*/ 116294 h 5"/>
                  <a:gd name="T12" fmla="*/ 0 w 10"/>
                  <a:gd name="T13" fmla="*/ 0 h 5"/>
                  <a:gd name="T14" fmla="*/ 0 w 10"/>
                  <a:gd name="T15" fmla="*/ 0 h 5"/>
                  <a:gd name="T16" fmla="*/ 0 w 10"/>
                  <a:gd name="T17" fmla="*/ 0 h 5"/>
                  <a:gd name="T18" fmla="*/ 290736 w 10"/>
                  <a:gd name="T19" fmla="*/ 0 h 5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0"/>
                  <a:gd name="T31" fmla="*/ 0 h 5"/>
                  <a:gd name="T32" fmla="*/ 10 w 10"/>
                  <a:gd name="T33" fmla="*/ 5 h 5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0" h="5">
                    <a:moveTo>
                      <a:pt x="10" y="0"/>
                    </a:moveTo>
                    <a:cubicBezTo>
                      <a:pt x="10" y="0"/>
                      <a:pt x="10" y="0"/>
                      <a:pt x="10" y="0"/>
                    </a:cubicBezTo>
                    <a:cubicBezTo>
                      <a:pt x="9" y="1"/>
                      <a:pt x="9" y="2"/>
                      <a:pt x="9" y="2"/>
                    </a:cubicBezTo>
                    <a:cubicBezTo>
                      <a:pt x="9" y="3"/>
                      <a:pt x="9" y="3"/>
                      <a:pt x="9" y="4"/>
                    </a:cubicBezTo>
                    <a:cubicBezTo>
                      <a:pt x="7" y="5"/>
                      <a:pt x="4" y="5"/>
                      <a:pt x="2" y="5"/>
                    </a:cubicBezTo>
                    <a:cubicBezTo>
                      <a:pt x="1" y="5"/>
                      <a:pt x="0" y="4"/>
                      <a:pt x="0" y="4"/>
                    </a:cubicBezTo>
                    <a:cubicBezTo>
                      <a:pt x="0" y="2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F270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fr-FR" sz="7198"/>
              </a:p>
            </p:txBody>
          </p:sp>
          <p:sp>
            <p:nvSpPr>
              <p:cNvPr id="81" name="Freeform 249">
                <a:extLst>
                  <a:ext uri="{FF2B5EF4-FFF2-40B4-BE49-F238E27FC236}">
                    <a16:creationId xmlns:a16="http://schemas.microsoft.com/office/drawing/2014/main" id="{24348514-EA59-01AB-F873-8FFEF6D94F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29049" y="1924338"/>
                <a:ext cx="667957" cy="1194223"/>
              </a:xfrm>
              <a:custGeom>
                <a:avLst/>
                <a:gdLst>
                  <a:gd name="T0" fmla="*/ 261375 w 23"/>
                  <a:gd name="T1" fmla="*/ 0 h 41"/>
                  <a:gd name="T2" fmla="*/ 0 w 23"/>
                  <a:gd name="T3" fmla="*/ 174764 h 41"/>
                  <a:gd name="T4" fmla="*/ 0 w 23"/>
                  <a:gd name="T5" fmla="*/ 1194223 h 41"/>
                  <a:gd name="T6" fmla="*/ 667957 w 23"/>
                  <a:gd name="T7" fmla="*/ 1019459 h 41"/>
                  <a:gd name="T8" fmla="*/ 667957 w 23"/>
                  <a:gd name="T9" fmla="*/ 495166 h 41"/>
                  <a:gd name="T10" fmla="*/ 551791 w 23"/>
                  <a:gd name="T11" fmla="*/ 58255 h 41"/>
                  <a:gd name="T12" fmla="*/ 261375 w 23"/>
                  <a:gd name="T13" fmla="*/ 0 h 4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23"/>
                  <a:gd name="T22" fmla="*/ 0 h 41"/>
                  <a:gd name="T23" fmla="*/ 23 w 23"/>
                  <a:gd name="T24" fmla="*/ 41 h 41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23" h="41">
                    <a:moveTo>
                      <a:pt x="9" y="0"/>
                    </a:moveTo>
                    <a:cubicBezTo>
                      <a:pt x="9" y="0"/>
                      <a:pt x="2" y="4"/>
                      <a:pt x="0" y="6"/>
                    </a:cubicBezTo>
                    <a:cubicBezTo>
                      <a:pt x="0" y="6"/>
                      <a:pt x="1" y="33"/>
                      <a:pt x="0" y="41"/>
                    </a:cubicBezTo>
                    <a:cubicBezTo>
                      <a:pt x="0" y="41"/>
                      <a:pt x="19" y="40"/>
                      <a:pt x="23" y="35"/>
                    </a:cubicBezTo>
                    <a:cubicBezTo>
                      <a:pt x="23" y="35"/>
                      <a:pt x="23" y="24"/>
                      <a:pt x="23" y="17"/>
                    </a:cubicBezTo>
                    <a:cubicBezTo>
                      <a:pt x="23" y="10"/>
                      <a:pt x="22" y="3"/>
                      <a:pt x="19" y="2"/>
                    </a:cubicBezTo>
                    <a:cubicBezTo>
                      <a:pt x="19" y="2"/>
                      <a:pt x="15" y="4"/>
                      <a:pt x="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fr-FR" sz="7198"/>
              </a:p>
            </p:txBody>
          </p:sp>
          <p:sp>
            <p:nvSpPr>
              <p:cNvPr id="82" name="Freeform 250">
                <a:extLst>
                  <a:ext uri="{FF2B5EF4-FFF2-40B4-BE49-F238E27FC236}">
                    <a16:creationId xmlns:a16="http://schemas.microsoft.com/office/drawing/2014/main" id="{882007BF-2F8F-D6AF-58F7-CB32FA382B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42373" y="2623575"/>
                <a:ext cx="231853" cy="115927"/>
              </a:xfrm>
              <a:custGeom>
                <a:avLst/>
                <a:gdLst>
                  <a:gd name="T0" fmla="*/ 202871 w 8"/>
                  <a:gd name="T1" fmla="*/ 86945 h 4"/>
                  <a:gd name="T2" fmla="*/ 144908 w 8"/>
                  <a:gd name="T3" fmla="*/ 28982 h 4"/>
                  <a:gd name="T4" fmla="*/ 0 w 8"/>
                  <a:gd name="T5" fmla="*/ 28982 h 4"/>
                  <a:gd name="T6" fmla="*/ 28982 w 8"/>
                  <a:gd name="T7" fmla="*/ 57964 h 4"/>
                  <a:gd name="T8" fmla="*/ 28982 w 8"/>
                  <a:gd name="T9" fmla="*/ 86945 h 4"/>
                  <a:gd name="T10" fmla="*/ 115927 w 8"/>
                  <a:gd name="T11" fmla="*/ 57964 h 4"/>
                  <a:gd name="T12" fmla="*/ 202871 w 8"/>
                  <a:gd name="T13" fmla="*/ 115927 h 4"/>
                  <a:gd name="T14" fmla="*/ 202871 w 8"/>
                  <a:gd name="T15" fmla="*/ 86945 h 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8"/>
                  <a:gd name="T25" fmla="*/ 0 h 4"/>
                  <a:gd name="T26" fmla="*/ 8 w 8"/>
                  <a:gd name="T27" fmla="*/ 4 h 4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8" h="4">
                    <a:moveTo>
                      <a:pt x="7" y="3"/>
                    </a:moveTo>
                    <a:cubicBezTo>
                      <a:pt x="7" y="3"/>
                      <a:pt x="6" y="1"/>
                      <a:pt x="5" y="1"/>
                    </a:cubicBezTo>
                    <a:cubicBezTo>
                      <a:pt x="4" y="1"/>
                      <a:pt x="1" y="0"/>
                      <a:pt x="0" y="1"/>
                    </a:cubicBezTo>
                    <a:cubicBezTo>
                      <a:pt x="0" y="1"/>
                      <a:pt x="1" y="2"/>
                      <a:pt x="1" y="2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2" y="3"/>
                      <a:pt x="3" y="2"/>
                      <a:pt x="4" y="2"/>
                    </a:cubicBezTo>
                    <a:cubicBezTo>
                      <a:pt x="5" y="2"/>
                      <a:pt x="6" y="3"/>
                      <a:pt x="7" y="4"/>
                    </a:cubicBezTo>
                    <a:cubicBezTo>
                      <a:pt x="7" y="4"/>
                      <a:pt x="8" y="4"/>
                      <a:pt x="7" y="3"/>
                    </a:cubicBezTo>
                    <a:close/>
                  </a:path>
                </a:pathLst>
              </a:custGeom>
              <a:solidFill>
                <a:srgbClr val="FFA4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fr-FR" sz="7198"/>
              </a:p>
            </p:txBody>
          </p:sp>
          <p:sp>
            <p:nvSpPr>
              <p:cNvPr id="83" name="Freeform 251">
                <a:extLst>
                  <a:ext uri="{FF2B5EF4-FFF2-40B4-BE49-F238E27FC236}">
                    <a16:creationId xmlns:a16="http://schemas.microsoft.com/office/drawing/2014/main" id="{6EF3FD17-CF8A-F205-63DE-C719353B34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12931" y="2710059"/>
                <a:ext cx="204252" cy="88325"/>
              </a:xfrm>
              <a:custGeom>
                <a:avLst/>
                <a:gdLst>
                  <a:gd name="T0" fmla="*/ 204252 w 7"/>
                  <a:gd name="T1" fmla="*/ 88325 h 3"/>
                  <a:gd name="T2" fmla="*/ 116715 w 7"/>
                  <a:gd name="T3" fmla="*/ 0 h 3"/>
                  <a:gd name="T4" fmla="*/ 0 w 7"/>
                  <a:gd name="T5" fmla="*/ 0 h 3"/>
                  <a:gd name="T6" fmla="*/ 0 w 7"/>
                  <a:gd name="T7" fmla="*/ 29442 h 3"/>
                  <a:gd name="T8" fmla="*/ 116715 w 7"/>
                  <a:gd name="T9" fmla="*/ 58883 h 3"/>
                  <a:gd name="T10" fmla="*/ 175073 w 7"/>
                  <a:gd name="T11" fmla="*/ 88325 h 3"/>
                  <a:gd name="T12" fmla="*/ 204252 w 7"/>
                  <a:gd name="T13" fmla="*/ 88325 h 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7"/>
                  <a:gd name="T22" fmla="*/ 0 h 3"/>
                  <a:gd name="T23" fmla="*/ 7 w 7"/>
                  <a:gd name="T24" fmla="*/ 3 h 3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7" h="3">
                    <a:moveTo>
                      <a:pt x="7" y="3"/>
                    </a:moveTo>
                    <a:cubicBezTo>
                      <a:pt x="6" y="2"/>
                      <a:pt x="5" y="0"/>
                      <a:pt x="4" y="0"/>
                    </a:cubicBezTo>
                    <a:cubicBezTo>
                      <a:pt x="3" y="0"/>
                      <a:pt x="1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1" y="1"/>
                      <a:pt x="3" y="2"/>
                      <a:pt x="4" y="2"/>
                    </a:cubicBezTo>
                    <a:cubicBezTo>
                      <a:pt x="4" y="2"/>
                      <a:pt x="5" y="3"/>
                      <a:pt x="6" y="3"/>
                    </a:cubicBezTo>
                    <a:lnTo>
                      <a:pt x="7" y="3"/>
                    </a:lnTo>
                    <a:close/>
                  </a:path>
                </a:pathLst>
              </a:custGeom>
              <a:solidFill>
                <a:srgbClr val="FFA4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fr-FR" sz="7198"/>
              </a:p>
            </p:txBody>
          </p:sp>
          <p:sp>
            <p:nvSpPr>
              <p:cNvPr id="84" name="Freeform 252">
                <a:extLst>
                  <a:ext uri="{FF2B5EF4-FFF2-40B4-BE49-F238E27FC236}">
                    <a16:creationId xmlns:a16="http://schemas.microsoft.com/office/drawing/2014/main" id="{2CABDB1A-B68F-8946-5B66-4BDF59D200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55887" y="2710059"/>
                <a:ext cx="202411" cy="117766"/>
              </a:xfrm>
              <a:custGeom>
                <a:avLst/>
                <a:gdLst>
                  <a:gd name="T0" fmla="*/ 202411 w 7"/>
                  <a:gd name="T1" fmla="*/ 88324 h 4"/>
                  <a:gd name="T2" fmla="*/ 144579 w 7"/>
                  <a:gd name="T3" fmla="*/ 0 h 4"/>
                  <a:gd name="T4" fmla="*/ 28916 w 7"/>
                  <a:gd name="T5" fmla="*/ 0 h 4"/>
                  <a:gd name="T6" fmla="*/ 28916 w 7"/>
                  <a:gd name="T7" fmla="*/ 29442 h 4"/>
                  <a:gd name="T8" fmla="*/ 57832 w 7"/>
                  <a:gd name="T9" fmla="*/ 58883 h 4"/>
                  <a:gd name="T10" fmla="*/ 115663 w 7"/>
                  <a:gd name="T11" fmla="*/ 58883 h 4"/>
                  <a:gd name="T12" fmla="*/ 173495 w 7"/>
                  <a:gd name="T13" fmla="*/ 117766 h 4"/>
                  <a:gd name="T14" fmla="*/ 202411 w 7"/>
                  <a:gd name="T15" fmla="*/ 88324 h 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7"/>
                  <a:gd name="T25" fmla="*/ 0 h 4"/>
                  <a:gd name="T26" fmla="*/ 7 w 7"/>
                  <a:gd name="T27" fmla="*/ 4 h 4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7" h="4">
                    <a:moveTo>
                      <a:pt x="7" y="3"/>
                    </a:moveTo>
                    <a:cubicBezTo>
                      <a:pt x="7" y="2"/>
                      <a:pt x="6" y="0"/>
                      <a:pt x="5" y="0"/>
                    </a:cubicBezTo>
                    <a:cubicBezTo>
                      <a:pt x="4" y="0"/>
                      <a:pt x="2" y="0"/>
                      <a:pt x="1" y="0"/>
                    </a:cubicBezTo>
                    <a:cubicBezTo>
                      <a:pt x="1" y="0"/>
                      <a:pt x="0" y="0"/>
                      <a:pt x="1" y="1"/>
                    </a:cubicBezTo>
                    <a:cubicBezTo>
                      <a:pt x="1" y="1"/>
                      <a:pt x="1" y="2"/>
                      <a:pt x="2" y="2"/>
                    </a:cubicBezTo>
                    <a:cubicBezTo>
                      <a:pt x="3" y="2"/>
                      <a:pt x="3" y="2"/>
                      <a:pt x="4" y="2"/>
                    </a:cubicBezTo>
                    <a:cubicBezTo>
                      <a:pt x="5" y="2"/>
                      <a:pt x="5" y="3"/>
                      <a:pt x="6" y="4"/>
                    </a:cubicBezTo>
                    <a:lnTo>
                      <a:pt x="7" y="3"/>
                    </a:lnTo>
                    <a:close/>
                  </a:path>
                </a:pathLst>
              </a:custGeom>
              <a:solidFill>
                <a:srgbClr val="FFA4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fr-FR" sz="7198"/>
              </a:p>
            </p:txBody>
          </p:sp>
          <p:sp>
            <p:nvSpPr>
              <p:cNvPr id="85" name="Freeform 253">
                <a:extLst>
                  <a:ext uri="{FF2B5EF4-FFF2-40B4-BE49-F238E27FC236}">
                    <a16:creationId xmlns:a16="http://schemas.microsoft.com/office/drawing/2014/main" id="{69D4C8F1-7B57-8C04-617C-34CC132305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42373" y="2680617"/>
                <a:ext cx="202411" cy="117766"/>
              </a:xfrm>
              <a:custGeom>
                <a:avLst/>
                <a:gdLst>
                  <a:gd name="T0" fmla="*/ 202411 w 7"/>
                  <a:gd name="T1" fmla="*/ 88324 h 4"/>
                  <a:gd name="T2" fmla="*/ 144579 w 7"/>
                  <a:gd name="T3" fmla="*/ 0 h 4"/>
                  <a:gd name="T4" fmla="*/ 28916 w 7"/>
                  <a:gd name="T5" fmla="*/ 0 h 4"/>
                  <a:gd name="T6" fmla="*/ 28916 w 7"/>
                  <a:gd name="T7" fmla="*/ 29442 h 4"/>
                  <a:gd name="T8" fmla="*/ 28916 w 7"/>
                  <a:gd name="T9" fmla="*/ 58883 h 4"/>
                  <a:gd name="T10" fmla="*/ 115663 w 7"/>
                  <a:gd name="T11" fmla="*/ 58883 h 4"/>
                  <a:gd name="T12" fmla="*/ 173495 w 7"/>
                  <a:gd name="T13" fmla="*/ 117766 h 4"/>
                  <a:gd name="T14" fmla="*/ 202411 w 7"/>
                  <a:gd name="T15" fmla="*/ 88324 h 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7"/>
                  <a:gd name="T25" fmla="*/ 0 h 4"/>
                  <a:gd name="T26" fmla="*/ 7 w 7"/>
                  <a:gd name="T27" fmla="*/ 4 h 4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7" h="4">
                    <a:moveTo>
                      <a:pt x="7" y="3"/>
                    </a:moveTo>
                    <a:cubicBezTo>
                      <a:pt x="7" y="3"/>
                      <a:pt x="6" y="0"/>
                      <a:pt x="5" y="0"/>
                    </a:cubicBezTo>
                    <a:cubicBezTo>
                      <a:pt x="3" y="0"/>
                      <a:pt x="2" y="0"/>
                      <a:pt x="1" y="0"/>
                    </a:cubicBezTo>
                    <a:cubicBezTo>
                      <a:pt x="0" y="0"/>
                      <a:pt x="0" y="1"/>
                      <a:pt x="1" y="1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2" y="2"/>
                      <a:pt x="3" y="2"/>
                      <a:pt x="4" y="2"/>
                    </a:cubicBezTo>
                    <a:cubicBezTo>
                      <a:pt x="5" y="2"/>
                      <a:pt x="5" y="3"/>
                      <a:pt x="6" y="4"/>
                    </a:cubicBezTo>
                    <a:lnTo>
                      <a:pt x="7" y="3"/>
                    </a:lnTo>
                    <a:close/>
                  </a:path>
                </a:pathLst>
              </a:custGeom>
              <a:solidFill>
                <a:srgbClr val="FFA4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fr-FR" sz="7198"/>
              </a:p>
            </p:txBody>
          </p:sp>
          <p:sp>
            <p:nvSpPr>
              <p:cNvPr id="86" name="Freeform 254">
                <a:extLst>
                  <a:ext uri="{FF2B5EF4-FFF2-40B4-BE49-F238E27FC236}">
                    <a16:creationId xmlns:a16="http://schemas.microsoft.com/office/drawing/2014/main" id="{8B083433-647C-48A0-C489-AD2689F431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38121" y="2653016"/>
                <a:ext cx="174810" cy="115927"/>
              </a:xfrm>
              <a:custGeom>
                <a:avLst/>
                <a:gdLst>
                  <a:gd name="T0" fmla="*/ 145675 w 6"/>
                  <a:gd name="T1" fmla="*/ 0 h 4"/>
                  <a:gd name="T2" fmla="*/ 0 w 6"/>
                  <a:gd name="T3" fmla="*/ 28982 h 4"/>
                  <a:gd name="T4" fmla="*/ 29135 w 6"/>
                  <a:gd name="T5" fmla="*/ 115927 h 4"/>
                  <a:gd name="T6" fmla="*/ 145675 w 6"/>
                  <a:gd name="T7" fmla="*/ 115927 h 4"/>
                  <a:gd name="T8" fmla="*/ 145675 w 6"/>
                  <a:gd name="T9" fmla="*/ 86945 h 4"/>
                  <a:gd name="T10" fmla="*/ 145675 w 6"/>
                  <a:gd name="T11" fmla="*/ 0 h 4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6"/>
                  <a:gd name="T19" fmla="*/ 0 h 4"/>
                  <a:gd name="T20" fmla="*/ 6 w 6"/>
                  <a:gd name="T21" fmla="*/ 4 h 4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6" h="4">
                    <a:moveTo>
                      <a:pt x="5" y="0"/>
                    </a:moveTo>
                    <a:cubicBezTo>
                      <a:pt x="3" y="0"/>
                      <a:pt x="0" y="1"/>
                      <a:pt x="0" y="1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5" y="3"/>
                      <a:pt x="6" y="0"/>
                      <a:pt x="5" y="0"/>
                    </a:cubicBezTo>
                    <a:close/>
                  </a:path>
                </a:pathLst>
              </a:custGeom>
              <a:solidFill>
                <a:srgbClr val="FFA4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fr-FR" sz="7198"/>
              </a:p>
            </p:txBody>
          </p:sp>
          <p:sp>
            <p:nvSpPr>
              <p:cNvPr id="87" name="Freeform 255">
                <a:extLst>
                  <a:ext uri="{FF2B5EF4-FFF2-40B4-BE49-F238E27FC236}">
                    <a16:creationId xmlns:a16="http://schemas.microsoft.com/office/drawing/2014/main" id="{47A05876-BCF8-D048-8BEC-C984ADB438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55887" y="2623575"/>
                <a:ext cx="143528" cy="115927"/>
              </a:xfrm>
              <a:custGeom>
                <a:avLst/>
                <a:gdLst>
                  <a:gd name="T0" fmla="*/ 114822 w 5"/>
                  <a:gd name="T1" fmla="*/ 0 h 4"/>
                  <a:gd name="T2" fmla="*/ 28706 w 5"/>
                  <a:gd name="T3" fmla="*/ 28982 h 4"/>
                  <a:gd name="T4" fmla="*/ 28706 w 5"/>
                  <a:gd name="T5" fmla="*/ 115927 h 4"/>
                  <a:gd name="T6" fmla="*/ 57411 w 5"/>
                  <a:gd name="T7" fmla="*/ 115927 h 4"/>
                  <a:gd name="T8" fmla="*/ 143528 w 5"/>
                  <a:gd name="T9" fmla="*/ 86945 h 4"/>
                  <a:gd name="T10" fmla="*/ 143528 w 5"/>
                  <a:gd name="T11" fmla="*/ 28982 h 4"/>
                  <a:gd name="T12" fmla="*/ 114822 w 5"/>
                  <a:gd name="T13" fmla="*/ 0 h 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"/>
                  <a:gd name="T22" fmla="*/ 0 h 4"/>
                  <a:gd name="T23" fmla="*/ 5 w 5"/>
                  <a:gd name="T24" fmla="*/ 4 h 4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" h="4">
                    <a:moveTo>
                      <a:pt x="4" y="0"/>
                    </a:moveTo>
                    <a:cubicBezTo>
                      <a:pt x="4" y="0"/>
                      <a:pt x="2" y="0"/>
                      <a:pt x="1" y="1"/>
                    </a:cubicBezTo>
                    <a:cubicBezTo>
                      <a:pt x="0" y="1"/>
                      <a:pt x="1" y="4"/>
                      <a:pt x="1" y="4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5" y="1"/>
                      <a:pt x="5" y="1"/>
                      <a:pt x="5" y="1"/>
                    </a:cubicBez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FFA4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fr-FR" sz="7198"/>
              </a:p>
            </p:txBody>
          </p:sp>
          <p:sp>
            <p:nvSpPr>
              <p:cNvPr id="88" name="Freeform 256">
                <a:extLst>
                  <a:ext uri="{FF2B5EF4-FFF2-40B4-BE49-F238E27FC236}">
                    <a16:creationId xmlns:a16="http://schemas.microsoft.com/office/drawing/2014/main" id="{E10FEC37-1566-2CBA-0577-6C92E82C2C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99415" y="2710059"/>
                <a:ext cx="88325" cy="88325"/>
              </a:xfrm>
              <a:custGeom>
                <a:avLst/>
                <a:gdLst>
                  <a:gd name="T0" fmla="*/ 29442 w 3"/>
                  <a:gd name="T1" fmla="*/ 58883 h 3"/>
                  <a:gd name="T2" fmla="*/ 0 w 3"/>
                  <a:gd name="T3" fmla="*/ 0 h 3"/>
                  <a:gd name="T4" fmla="*/ 58883 w 3"/>
                  <a:gd name="T5" fmla="*/ 58883 h 3"/>
                  <a:gd name="T6" fmla="*/ 88325 w 3"/>
                  <a:gd name="T7" fmla="*/ 88325 h 3"/>
                  <a:gd name="T8" fmla="*/ 58883 w 3"/>
                  <a:gd name="T9" fmla="*/ 88325 h 3"/>
                  <a:gd name="T10" fmla="*/ 29442 w 3"/>
                  <a:gd name="T11" fmla="*/ 58883 h 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3"/>
                  <a:gd name="T19" fmla="*/ 0 h 3"/>
                  <a:gd name="T20" fmla="*/ 3 w 3"/>
                  <a:gd name="T21" fmla="*/ 3 h 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3" h="3">
                    <a:moveTo>
                      <a:pt x="1" y="2"/>
                    </a:moveTo>
                    <a:cubicBezTo>
                      <a:pt x="1" y="2"/>
                      <a:pt x="1" y="0"/>
                      <a:pt x="0" y="0"/>
                    </a:cubicBezTo>
                    <a:cubicBezTo>
                      <a:pt x="0" y="0"/>
                      <a:pt x="2" y="0"/>
                      <a:pt x="2" y="2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3" y="3"/>
                      <a:pt x="3" y="3"/>
                      <a:pt x="2" y="3"/>
                    </a:cubicBezTo>
                    <a:cubicBezTo>
                      <a:pt x="2" y="2"/>
                      <a:pt x="1" y="2"/>
                      <a:pt x="1" y="2"/>
                    </a:cubicBezTo>
                    <a:close/>
                  </a:path>
                </a:pathLst>
              </a:custGeom>
              <a:solidFill>
                <a:srgbClr val="F270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fr-FR" sz="7198"/>
              </a:p>
            </p:txBody>
          </p:sp>
          <p:sp>
            <p:nvSpPr>
              <p:cNvPr id="89" name="Freeform 257">
                <a:extLst>
                  <a:ext uri="{FF2B5EF4-FFF2-40B4-BE49-F238E27FC236}">
                    <a16:creationId xmlns:a16="http://schemas.microsoft.com/office/drawing/2014/main" id="{8993D747-CE43-E6A8-B730-ECBE7BF2FE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28857" y="2680617"/>
                <a:ext cx="115927" cy="58883"/>
              </a:xfrm>
              <a:custGeom>
                <a:avLst/>
                <a:gdLst>
                  <a:gd name="T0" fmla="*/ 86945 w 4"/>
                  <a:gd name="T1" fmla="*/ 58883 h 2"/>
                  <a:gd name="T2" fmla="*/ 57964 w 4"/>
                  <a:gd name="T3" fmla="*/ 0 h 2"/>
                  <a:gd name="T4" fmla="*/ 0 w 4"/>
                  <a:gd name="T5" fmla="*/ 0 h 2"/>
                  <a:gd name="T6" fmla="*/ 57964 w 4"/>
                  <a:gd name="T7" fmla="*/ 0 h 2"/>
                  <a:gd name="T8" fmla="*/ 115927 w 4"/>
                  <a:gd name="T9" fmla="*/ 58883 h 2"/>
                  <a:gd name="T10" fmla="*/ 86945 w 4"/>
                  <a:gd name="T11" fmla="*/ 58883 h 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4"/>
                  <a:gd name="T19" fmla="*/ 0 h 2"/>
                  <a:gd name="T20" fmla="*/ 4 w 4"/>
                  <a:gd name="T21" fmla="*/ 2 h 2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4" h="2">
                    <a:moveTo>
                      <a:pt x="3" y="2"/>
                    </a:moveTo>
                    <a:cubicBezTo>
                      <a:pt x="3" y="2"/>
                      <a:pt x="2" y="0"/>
                      <a:pt x="2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2" y="0"/>
                    </a:cubicBezTo>
                    <a:cubicBezTo>
                      <a:pt x="2" y="0"/>
                      <a:pt x="4" y="2"/>
                      <a:pt x="4" y="2"/>
                    </a:cubicBezTo>
                    <a:lnTo>
                      <a:pt x="3" y="2"/>
                    </a:lnTo>
                    <a:close/>
                  </a:path>
                </a:pathLst>
              </a:custGeom>
              <a:solidFill>
                <a:srgbClr val="F270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fr-FR" sz="7198"/>
              </a:p>
            </p:txBody>
          </p:sp>
          <p:sp>
            <p:nvSpPr>
              <p:cNvPr id="90" name="Freeform 258">
                <a:extLst>
                  <a:ext uri="{FF2B5EF4-FFF2-40B4-BE49-F238E27FC236}">
                    <a16:creationId xmlns:a16="http://schemas.microsoft.com/office/drawing/2014/main" id="{F18F5BD8-4EA1-BDC8-C5DA-C0C19F1621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29396" y="2099218"/>
                <a:ext cx="521803" cy="728380"/>
              </a:xfrm>
              <a:custGeom>
                <a:avLst/>
                <a:gdLst>
                  <a:gd name="T0" fmla="*/ 0 w 18"/>
                  <a:gd name="T1" fmla="*/ 13 h 25"/>
                  <a:gd name="T2" fmla="*/ 3 w 18"/>
                  <a:gd name="T3" fmla="*/ 25 h 25"/>
                  <a:gd name="T4" fmla="*/ 18 w 18"/>
                  <a:gd name="T5" fmla="*/ 20 h 25"/>
                  <a:gd name="T6" fmla="*/ 7 w 18"/>
                  <a:gd name="T7" fmla="*/ 13 h 25"/>
                  <a:gd name="T8" fmla="*/ 0 w 18"/>
                  <a:gd name="T9" fmla="*/ 0 h 25"/>
                  <a:gd name="T10" fmla="*/ 0 w 18"/>
                  <a:gd name="T11" fmla="*/ 1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25">
                    <a:moveTo>
                      <a:pt x="0" y="13"/>
                    </a:moveTo>
                    <a:cubicBezTo>
                      <a:pt x="0" y="13"/>
                      <a:pt x="2" y="21"/>
                      <a:pt x="3" y="25"/>
                    </a:cubicBezTo>
                    <a:cubicBezTo>
                      <a:pt x="3" y="25"/>
                      <a:pt x="15" y="21"/>
                      <a:pt x="18" y="20"/>
                    </a:cubicBezTo>
                    <a:cubicBezTo>
                      <a:pt x="18" y="20"/>
                      <a:pt x="7" y="20"/>
                      <a:pt x="7" y="13"/>
                    </a:cubicBezTo>
                    <a:cubicBezTo>
                      <a:pt x="6" y="3"/>
                      <a:pt x="0" y="0"/>
                      <a:pt x="0" y="0"/>
                    </a:cubicBezTo>
                    <a:cubicBezTo>
                      <a:pt x="0" y="0"/>
                      <a:pt x="1" y="10"/>
                      <a:pt x="0" y="13"/>
                    </a:cubicBez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91" name="Freeform 259">
                <a:extLst>
                  <a:ext uri="{FF2B5EF4-FFF2-40B4-BE49-F238E27FC236}">
                    <a16:creationId xmlns:a16="http://schemas.microsoft.com/office/drawing/2014/main" id="{4957242F-D56A-3004-BD1D-F75EE177FE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83680" y="2099146"/>
                <a:ext cx="377221" cy="844605"/>
              </a:xfrm>
              <a:custGeom>
                <a:avLst/>
                <a:gdLst>
                  <a:gd name="T0" fmla="*/ 174102 w 13"/>
                  <a:gd name="T1" fmla="*/ 815481 h 29"/>
                  <a:gd name="T2" fmla="*/ 348204 w 13"/>
                  <a:gd name="T3" fmla="*/ 640735 h 29"/>
                  <a:gd name="T4" fmla="*/ 290170 w 13"/>
                  <a:gd name="T5" fmla="*/ 378616 h 29"/>
                  <a:gd name="T6" fmla="*/ 145085 w 13"/>
                  <a:gd name="T7" fmla="*/ 0 h 29"/>
                  <a:gd name="T8" fmla="*/ 174102 w 13"/>
                  <a:gd name="T9" fmla="*/ 815481 h 2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3"/>
                  <a:gd name="T16" fmla="*/ 0 h 29"/>
                  <a:gd name="T17" fmla="*/ 13 w 13"/>
                  <a:gd name="T18" fmla="*/ 29 h 2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3" h="29">
                    <a:moveTo>
                      <a:pt x="6" y="28"/>
                    </a:moveTo>
                    <a:cubicBezTo>
                      <a:pt x="8" y="29"/>
                      <a:pt x="13" y="25"/>
                      <a:pt x="12" y="22"/>
                    </a:cubicBezTo>
                    <a:cubicBezTo>
                      <a:pt x="10" y="17"/>
                      <a:pt x="10" y="13"/>
                      <a:pt x="10" y="13"/>
                    </a:cubicBezTo>
                    <a:cubicBezTo>
                      <a:pt x="10" y="13"/>
                      <a:pt x="9" y="4"/>
                      <a:pt x="5" y="0"/>
                    </a:cubicBezTo>
                    <a:cubicBezTo>
                      <a:pt x="0" y="5"/>
                      <a:pt x="1" y="24"/>
                      <a:pt x="6" y="2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fr-FR" sz="7198"/>
              </a:p>
            </p:txBody>
          </p:sp>
          <p:sp>
            <p:nvSpPr>
              <p:cNvPr id="92" name="Freeform 260">
                <a:extLst>
                  <a:ext uri="{FF2B5EF4-FFF2-40B4-BE49-F238E27FC236}">
                    <a16:creationId xmlns:a16="http://schemas.microsoft.com/office/drawing/2014/main" id="{86B5CDAA-C61C-4228-68F3-025317174E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72005" y="2653016"/>
                <a:ext cx="783882" cy="261294"/>
              </a:xfrm>
              <a:custGeom>
                <a:avLst/>
                <a:gdLst>
                  <a:gd name="T0" fmla="*/ 783882 w 27"/>
                  <a:gd name="T1" fmla="*/ 116131 h 9"/>
                  <a:gd name="T2" fmla="*/ 754849 w 27"/>
                  <a:gd name="T3" fmla="*/ 0 h 9"/>
                  <a:gd name="T4" fmla="*/ 261294 w 27"/>
                  <a:gd name="T5" fmla="*/ 29033 h 9"/>
                  <a:gd name="T6" fmla="*/ 87098 w 27"/>
                  <a:gd name="T7" fmla="*/ 29033 h 9"/>
                  <a:gd name="T8" fmla="*/ 145163 w 27"/>
                  <a:gd name="T9" fmla="*/ 261294 h 9"/>
                  <a:gd name="T10" fmla="*/ 783882 w 27"/>
                  <a:gd name="T11" fmla="*/ 116131 h 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7"/>
                  <a:gd name="T19" fmla="*/ 0 h 9"/>
                  <a:gd name="T20" fmla="*/ 27 w 27"/>
                  <a:gd name="T21" fmla="*/ 9 h 9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7" h="9">
                    <a:moveTo>
                      <a:pt x="27" y="4"/>
                    </a:moveTo>
                    <a:cubicBezTo>
                      <a:pt x="26" y="0"/>
                      <a:pt x="26" y="0"/>
                      <a:pt x="26" y="0"/>
                    </a:cubicBezTo>
                    <a:cubicBezTo>
                      <a:pt x="26" y="0"/>
                      <a:pt x="16" y="0"/>
                      <a:pt x="9" y="1"/>
                    </a:cubicBezTo>
                    <a:cubicBezTo>
                      <a:pt x="6" y="1"/>
                      <a:pt x="4" y="0"/>
                      <a:pt x="3" y="1"/>
                    </a:cubicBezTo>
                    <a:cubicBezTo>
                      <a:pt x="0" y="1"/>
                      <a:pt x="0" y="9"/>
                      <a:pt x="5" y="9"/>
                    </a:cubicBezTo>
                    <a:cubicBezTo>
                      <a:pt x="12" y="8"/>
                      <a:pt x="27" y="4"/>
                      <a:pt x="27" y="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fr-FR" sz="7198"/>
              </a:p>
            </p:txBody>
          </p:sp>
          <p:sp>
            <p:nvSpPr>
              <p:cNvPr id="93" name="Freeform 261">
                <a:extLst>
                  <a:ext uri="{FF2B5EF4-FFF2-40B4-BE49-F238E27FC236}">
                    <a16:creationId xmlns:a16="http://schemas.microsoft.com/office/drawing/2014/main" id="{0D23068D-5CED-2685-CE3C-EFC07BEA88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9628" y="2740052"/>
                <a:ext cx="756439" cy="203106"/>
              </a:xfrm>
              <a:custGeom>
                <a:avLst/>
                <a:gdLst>
                  <a:gd name="T0" fmla="*/ 25 w 26"/>
                  <a:gd name="T1" fmla="*/ 0 h 7"/>
                  <a:gd name="T2" fmla="*/ 26 w 26"/>
                  <a:gd name="T3" fmla="*/ 1 h 7"/>
                  <a:gd name="T4" fmla="*/ 4 w 26"/>
                  <a:gd name="T5" fmla="*/ 6 h 7"/>
                  <a:gd name="T6" fmla="*/ 0 w 26"/>
                  <a:gd name="T7" fmla="*/ 1 h 7"/>
                  <a:gd name="T8" fmla="*/ 6 w 26"/>
                  <a:gd name="T9" fmla="*/ 3 h 7"/>
                  <a:gd name="T10" fmla="*/ 25 w 26"/>
                  <a:gd name="T11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6" h="7">
                    <a:moveTo>
                      <a:pt x="25" y="0"/>
                    </a:moveTo>
                    <a:cubicBezTo>
                      <a:pt x="26" y="1"/>
                      <a:pt x="26" y="1"/>
                      <a:pt x="26" y="1"/>
                    </a:cubicBezTo>
                    <a:cubicBezTo>
                      <a:pt x="26" y="1"/>
                      <a:pt x="9" y="5"/>
                      <a:pt x="4" y="6"/>
                    </a:cubicBezTo>
                    <a:cubicBezTo>
                      <a:pt x="0" y="7"/>
                      <a:pt x="0" y="1"/>
                      <a:pt x="0" y="1"/>
                    </a:cubicBezTo>
                    <a:cubicBezTo>
                      <a:pt x="0" y="1"/>
                      <a:pt x="1" y="4"/>
                      <a:pt x="6" y="3"/>
                    </a:cubicBezTo>
                    <a:cubicBezTo>
                      <a:pt x="10" y="3"/>
                      <a:pt x="25" y="0"/>
                      <a:pt x="25" y="0"/>
                    </a:cubicBez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94" name="Rectangle 262">
                <a:extLst>
                  <a:ext uri="{FF2B5EF4-FFF2-40B4-BE49-F238E27FC236}">
                    <a16:creationId xmlns:a16="http://schemas.microsoft.com/office/drawing/2014/main" id="{A6BBC527-8BC3-7B1A-7058-2E405113F8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74752" y="2827598"/>
                <a:ext cx="754688" cy="28015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95" name="Freeform 263">
                <a:extLst>
                  <a:ext uri="{FF2B5EF4-FFF2-40B4-BE49-F238E27FC236}">
                    <a16:creationId xmlns:a16="http://schemas.microsoft.com/office/drawing/2014/main" id="{478FFDEB-6249-3430-5D50-669CA924E6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26300" y="2797833"/>
                <a:ext cx="348452" cy="57780"/>
              </a:xfrm>
              <a:custGeom>
                <a:avLst/>
                <a:gdLst>
                  <a:gd name="T0" fmla="*/ 189 w 189"/>
                  <a:gd name="T1" fmla="*/ 31 h 31"/>
                  <a:gd name="T2" fmla="*/ 0 w 189"/>
                  <a:gd name="T3" fmla="*/ 31 h 31"/>
                  <a:gd name="T4" fmla="*/ 0 w 189"/>
                  <a:gd name="T5" fmla="*/ 0 h 31"/>
                  <a:gd name="T6" fmla="*/ 189 w 189"/>
                  <a:gd name="T7" fmla="*/ 16 h 31"/>
                  <a:gd name="T8" fmla="*/ 189 w 189"/>
                  <a:gd name="T9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9" h="31">
                    <a:moveTo>
                      <a:pt x="189" y="31"/>
                    </a:moveTo>
                    <a:lnTo>
                      <a:pt x="0" y="31"/>
                    </a:lnTo>
                    <a:lnTo>
                      <a:pt x="0" y="0"/>
                    </a:lnTo>
                    <a:lnTo>
                      <a:pt x="189" y="16"/>
                    </a:lnTo>
                    <a:lnTo>
                      <a:pt x="189" y="3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96" name="Freeform 264">
                <a:extLst>
                  <a:ext uri="{FF2B5EF4-FFF2-40B4-BE49-F238E27FC236}">
                    <a16:creationId xmlns:a16="http://schemas.microsoft.com/office/drawing/2014/main" id="{B032E363-6B49-5D74-78C6-6A6100924E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26300" y="2740052"/>
                <a:ext cx="1103140" cy="87546"/>
              </a:xfrm>
              <a:custGeom>
                <a:avLst/>
                <a:gdLst>
                  <a:gd name="T0" fmla="*/ 0 w 599"/>
                  <a:gd name="T1" fmla="*/ 32 h 48"/>
                  <a:gd name="T2" fmla="*/ 473 w 599"/>
                  <a:gd name="T3" fmla="*/ 0 h 48"/>
                  <a:gd name="T4" fmla="*/ 599 w 599"/>
                  <a:gd name="T5" fmla="*/ 48 h 48"/>
                  <a:gd name="T6" fmla="*/ 189 w 599"/>
                  <a:gd name="T7" fmla="*/ 48 h 48"/>
                  <a:gd name="T8" fmla="*/ 0 w 599"/>
                  <a:gd name="T9" fmla="*/ 32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99" h="48">
                    <a:moveTo>
                      <a:pt x="0" y="32"/>
                    </a:moveTo>
                    <a:lnTo>
                      <a:pt x="473" y="0"/>
                    </a:lnTo>
                    <a:lnTo>
                      <a:pt x="599" y="48"/>
                    </a:lnTo>
                    <a:lnTo>
                      <a:pt x="189" y="48"/>
                    </a:lnTo>
                    <a:lnTo>
                      <a:pt x="0" y="32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97" name="Freeform 265">
                <a:extLst>
                  <a:ext uri="{FF2B5EF4-FFF2-40B4-BE49-F238E27FC236}">
                    <a16:creationId xmlns:a16="http://schemas.microsoft.com/office/drawing/2014/main" id="{319FCB07-CCA1-D52B-4770-4379651D5C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74225" y="2332839"/>
                <a:ext cx="813324" cy="494987"/>
              </a:xfrm>
              <a:custGeom>
                <a:avLst/>
                <a:gdLst>
                  <a:gd name="T0" fmla="*/ 726182 w 28"/>
                  <a:gd name="T1" fmla="*/ 494987 h 17"/>
                  <a:gd name="T2" fmla="*/ 0 w 28"/>
                  <a:gd name="T3" fmla="*/ 494987 h 17"/>
                  <a:gd name="T4" fmla="*/ 87142 w 28"/>
                  <a:gd name="T5" fmla="*/ 29117 h 17"/>
                  <a:gd name="T6" fmla="*/ 116189 w 28"/>
                  <a:gd name="T7" fmla="*/ 0 h 17"/>
                  <a:gd name="T8" fmla="*/ 784277 w 28"/>
                  <a:gd name="T9" fmla="*/ 0 h 17"/>
                  <a:gd name="T10" fmla="*/ 813324 w 28"/>
                  <a:gd name="T11" fmla="*/ 58234 h 17"/>
                  <a:gd name="T12" fmla="*/ 726182 w 28"/>
                  <a:gd name="T13" fmla="*/ 494987 h 1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28"/>
                  <a:gd name="T22" fmla="*/ 0 h 17"/>
                  <a:gd name="T23" fmla="*/ 28 w 28"/>
                  <a:gd name="T24" fmla="*/ 17 h 17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28" h="17">
                    <a:moveTo>
                      <a:pt x="25" y="17"/>
                    </a:moveTo>
                    <a:cubicBezTo>
                      <a:pt x="0" y="17"/>
                      <a:pt x="0" y="17"/>
                      <a:pt x="0" y="17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1"/>
                      <a:pt x="3" y="0"/>
                      <a:pt x="4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8" y="0"/>
                      <a:pt x="28" y="1"/>
                      <a:pt x="28" y="2"/>
                    </a:cubicBezTo>
                    <a:lnTo>
                      <a:pt x="25" y="17"/>
                    </a:lnTo>
                    <a:close/>
                  </a:path>
                </a:pathLst>
              </a:custGeom>
              <a:solidFill>
                <a:srgbClr val="635D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fr-FR" sz="7198"/>
              </a:p>
            </p:txBody>
          </p:sp>
          <p:sp>
            <p:nvSpPr>
              <p:cNvPr id="98" name="Freeform 266">
                <a:extLst>
                  <a:ext uri="{FF2B5EF4-FFF2-40B4-BE49-F238E27FC236}">
                    <a16:creationId xmlns:a16="http://schemas.microsoft.com/office/drawing/2014/main" id="{3C5D4DA9-AB18-A8B5-2CA2-F154B9F15A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74752" y="2332090"/>
                <a:ext cx="842239" cy="495508"/>
              </a:xfrm>
              <a:custGeom>
                <a:avLst/>
                <a:gdLst>
                  <a:gd name="T0" fmla="*/ 26 w 29"/>
                  <a:gd name="T1" fmla="*/ 17 h 17"/>
                  <a:gd name="T2" fmla="*/ 0 w 29"/>
                  <a:gd name="T3" fmla="*/ 17 h 17"/>
                  <a:gd name="T4" fmla="*/ 3 w 29"/>
                  <a:gd name="T5" fmla="*/ 1 h 17"/>
                  <a:gd name="T6" fmla="*/ 4 w 29"/>
                  <a:gd name="T7" fmla="*/ 0 h 17"/>
                  <a:gd name="T8" fmla="*/ 28 w 29"/>
                  <a:gd name="T9" fmla="*/ 0 h 17"/>
                  <a:gd name="T10" fmla="*/ 29 w 29"/>
                  <a:gd name="T11" fmla="*/ 2 h 17"/>
                  <a:gd name="T12" fmla="*/ 26 w 29"/>
                  <a:gd name="T13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" h="17">
                    <a:moveTo>
                      <a:pt x="26" y="17"/>
                    </a:moveTo>
                    <a:cubicBezTo>
                      <a:pt x="0" y="17"/>
                      <a:pt x="0" y="17"/>
                      <a:pt x="0" y="17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4" y="1"/>
                      <a:pt x="4" y="0"/>
                      <a:pt x="4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8" y="0"/>
                      <a:pt x="29" y="1"/>
                      <a:pt x="29" y="2"/>
                    </a:cubicBezTo>
                    <a:lnTo>
                      <a:pt x="26" y="17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99" name="Freeform 267">
                <a:extLst>
                  <a:ext uri="{FF2B5EF4-FFF2-40B4-BE49-F238E27FC236}">
                    <a16:creationId xmlns:a16="http://schemas.microsoft.com/office/drawing/2014/main" id="{ACFD360E-78CC-AEFE-782A-9A7F5CD5CC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60901" y="1692486"/>
                <a:ext cx="145368" cy="145368"/>
              </a:xfrm>
              <a:custGeom>
                <a:avLst/>
                <a:gdLst>
                  <a:gd name="T0" fmla="*/ 0 w 5"/>
                  <a:gd name="T1" fmla="*/ 29074 h 5"/>
                  <a:gd name="T2" fmla="*/ 87221 w 5"/>
                  <a:gd name="T3" fmla="*/ 145368 h 5"/>
                  <a:gd name="T4" fmla="*/ 87221 w 5"/>
                  <a:gd name="T5" fmla="*/ 0 h 5"/>
                  <a:gd name="T6" fmla="*/ 0 w 5"/>
                  <a:gd name="T7" fmla="*/ 29074 h 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5"/>
                  <a:gd name="T13" fmla="*/ 0 h 5"/>
                  <a:gd name="T14" fmla="*/ 5 w 5"/>
                  <a:gd name="T15" fmla="*/ 5 h 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5" h="5">
                    <a:moveTo>
                      <a:pt x="0" y="1"/>
                    </a:moveTo>
                    <a:cubicBezTo>
                      <a:pt x="0" y="1"/>
                      <a:pt x="2" y="4"/>
                      <a:pt x="3" y="5"/>
                    </a:cubicBezTo>
                    <a:cubicBezTo>
                      <a:pt x="5" y="5"/>
                      <a:pt x="3" y="0"/>
                      <a:pt x="3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443E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fr-FR" sz="7198"/>
              </a:p>
            </p:txBody>
          </p:sp>
          <p:sp>
            <p:nvSpPr>
              <p:cNvPr id="100" name="Freeform 268">
                <a:extLst>
                  <a:ext uri="{FF2B5EF4-FFF2-40B4-BE49-F238E27FC236}">
                    <a16:creationId xmlns:a16="http://schemas.microsoft.com/office/drawing/2014/main" id="{262C48FD-6A50-258A-D2E1-3A8CE5C1F0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60901" y="1254543"/>
                <a:ext cx="465546" cy="699237"/>
              </a:xfrm>
              <a:custGeom>
                <a:avLst/>
                <a:gdLst>
                  <a:gd name="T0" fmla="*/ 58193 w 16"/>
                  <a:gd name="T1" fmla="*/ 466158 h 24"/>
                  <a:gd name="T2" fmla="*/ 145483 w 16"/>
                  <a:gd name="T3" fmla="*/ 670102 h 24"/>
                  <a:gd name="T4" fmla="*/ 436449 w 16"/>
                  <a:gd name="T5" fmla="*/ 640967 h 24"/>
                  <a:gd name="T6" fmla="*/ 436449 w 16"/>
                  <a:gd name="T7" fmla="*/ 174809 h 24"/>
                  <a:gd name="T8" fmla="*/ 87290 w 16"/>
                  <a:gd name="T9" fmla="*/ 145674 h 24"/>
                  <a:gd name="T10" fmla="*/ 58193 w 16"/>
                  <a:gd name="T11" fmla="*/ 466158 h 24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6"/>
                  <a:gd name="T19" fmla="*/ 0 h 24"/>
                  <a:gd name="T20" fmla="*/ 16 w 16"/>
                  <a:gd name="T21" fmla="*/ 24 h 24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6" h="24">
                    <a:moveTo>
                      <a:pt x="2" y="16"/>
                    </a:moveTo>
                    <a:cubicBezTo>
                      <a:pt x="2" y="16"/>
                      <a:pt x="3" y="21"/>
                      <a:pt x="5" y="23"/>
                    </a:cubicBezTo>
                    <a:cubicBezTo>
                      <a:pt x="7" y="24"/>
                      <a:pt x="13" y="24"/>
                      <a:pt x="15" y="22"/>
                    </a:cubicBezTo>
                    <a:cubicBezTo>
                      <a:pt x="16" y="20"/>
                      <a:pt x="16" y="7"/>
                      <a:pt x="15" y="6"/>
                    </a:cubicBezTo>
                    <a:cubicBezTo>
                      <a:pt x="15" y="4"/>
                      <a:pt x="6" y="0"/>
                      <a:pt x="3" y="5"/>
                    </a:cubicBezTo>
                    <a:cubicBezTo>
                      <a:pt x="0" y="9"/>
                      <a:pt x="2" y="16"/>
                      <a:pt x="2" y="16"/>
                    </a:cubicBezTo>
                    <a:close/>
                  </a:path>
                </a:pathLst>
              </a:custGeom>
              <a:solidFill>
                <a:srgbClr val="FFA4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fr-FR" sz="7198"/>
              </a:p>
            </p:txBody>
          </p:sp>
          <p:sp>
            <p:nvSpPr>
              <p:cNvPr id="101" name="Freeform 269">
                <a:extLst>
                  <a:ext uri="{FF2B5EF4-FFF2-40B4-BE49-F238E27FC236}">
                    <a16:creationId xmlns:a16="http://schemas.microsoft.com/office/drawing/2014/main" id="{4EB043F3-C6E0-CF8C-9987-3296480E7E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04497" y="1197499"/>
                <a:ext cx="607602" cy="521772"/>
              </a:xfrm>
              <a:custGeom>
                <a:avLst/>
                <a:gdLst>
                  <a:gd name="T0" fmla="*/ 20 w 21"/>
                  <a:gd name="T1" fmla="*/ 2 h 18"/>
                  <a:gd name="T2" fmla="*/ 8 w 21"/>
                  <a:gd name="T3" fmla="*/ 1 h 18"/>
                  <a:gd name="T4" fmla="*/ 1 w 21"/>
                  <a:gd name="T5" fmla="*/ 6 h 18"/>
                  <a:gd name="T6" fmla="*/ 0 w 21"/>
                  <a:gd name="T7" fmla="*/ 11 h 18"/>
                  <a:gd name="T8" fmla="*/ 5 w 21"/>
                  <a:gd name="T9" fmla="*/ 18 h 18"/>
                  <a:gd name="T10" fmla="*/ 7 w 21"/>
                  <a:gd name="T11" fmla="*/ 8 h 18"/>
                  <a:gd name="T12" fmla="*/ 14 w 21"/>
                  <a:gd name="T13" fmla="*/ 8 h 18"/>
                  <a:gd name="T14" fmla="*/ 19 w 21"/>
                  <a:gd name="T15" fmla="*/ 8 h 18"/>
                  <a:gd name="T16" fmla="*/ 20 w 21"/>
                  <a:gd name="T17" fmla="*/ 2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1" h="18">
                    <a:moveTo>
                      <a:pt x="20" y="2"/>
                    </a:moveTo>
                    <a:cubicBezTo>
                      <a:pt x="19" y="4"/>
                      <a:pt x="13" y="0"/>
                      <a:pt x="8" y="1"/>
                    </a:cubicBezTo>
                    <a:cubicBezTo>
                      <a:pt x="4" y="1"/>
                      <a:pt x="1" y="6"/>
                      <a:pt x="1" y="6"/>
                    </a:cubicBezTo>
                    <a:cubicBezTo>
                      <a:pt x="0" y="6"/>
                      <a:pt x="0" y="9"/>
                      <a:pt x="0" y="11"/>
                    </a:cubicBezTo>
                    <a:cubicBezTo>
                      <a:pt x="1" y="17"/>
                      <a:pt x="4" y="18"/>
                      <a:pt x="5" y="18"/>
                    </a:cubicBezTo>
                    <a:cubicBezTo>
                      <a:pt x="8" y="17"/>
                      <a:pt x="8" y="12"/>
                      <a:pt x="7" y="8"/>
                    </a:cubicBezTo>
                    <a:cubicBezTo>
                      <a:pt x="9" y="8"/>
                      <a:pt x="11" y="7"/>
                      <a:pt x="14" y="8"/>
                    </a:cubicBezTo>
                    <a:cubicBezTo>
                      <a:pt x="15" y="8"/>
                      <a:pt x="17" y="9"/>
                      <a:pt x="19" y="8"/>
                    </a:cubicBezTo>
                    <a:cubicBezTo>
                      <a:pt x="20" y="7"/>
                      <a:pt x="21" y="3"/>
                      <a:pt x="20" y="2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102" name="Freeform 270">
                <a:extLst>
                  <a:ext uri="{FF2B5EF4-FFF2-40B4-BE49-F238E27FC236}">
                    <a16:creationId xmlns:a16="http://schemas.microsoft.com/office/drawing/2014/main" id="{C9EDFDDB-3CF2-B8EC-E07D-11333A586E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94593" y="1545278"/>
                <a:ext cx="86485" cy="58883"/>
              </a:xfrm>
              <a:custGeom>
                <a:avLst/>
                <a:gdLst>
                  <a:gd name="T0" fmla="*/ 0 w 3"/>
                  <a:gd name="T1" fmla="*/ 29442 h 2"/>
                  <a:gd name="T2" fmla="*/ 86485 w 3"/>
                  <a:gd name="T3" fmla="*/ 0 h 2"/>
                  <a:gd name="T4" fmla="*/ 28828 w 3"/>
                  <a:gd name="T5" fmla="*/ 58883 h 2"/>
                  <a:gd name="T6" fmla="*/ 0 w 3"/>
                  <a:gd name="T7" fmla="*/ 29442 h 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"/>
                  <a:gd name="T13" fmla="*/ 0 h 2"/>
                  <a:gd name="T14" fmla="*/ 3 w 3"/>
                  <a:gd name="T15" fmla="*/ 2 h 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" h="2">
                    <a:moveTo>
                      <a:pt x="0" y="1"/>
                    </a:moveTo>
                    <a:cubicBezTo>
                      <a:pt x="0" y="0"/>
                      <a:pt x="2" y="0"/>
                      <a:pt x="3" y="0"/>
                    </a:cubicBezTo>
                    <a:cubicBezTo>
                      <a:pt x="3" y="1"/>
                      <a:pt x="3" y="2"/>
                      <a:pt x="1" y="2"/>
                    </a:cubicBezTo>
                    <a:cubicBezTo>
                      <a:pt x="0" y="2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fr-FR" sz="7198"/>
              </a:p>
            </p:txBody>
          </p:sp>
          <p:sp>
            <p:nvSpPr>
              <p:cNvPr id="103" name="Freeform 271">
                <a:extLst>
                  <a:ext uri="{FF2B5EF4-FFF2-40B4-BE49-F238E27FC236}">
                    <a16:creationId xmlns:a16="http://schemas.microsoft.com/office/drawing/2014/main" id="{A16CB799-3854-C87C-74F6-D4FE331D1A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94593" y="1545278"/>
                <a:ext cx="57044" cy="58883"/>
              </a:xfrm>
              <a:custGeom>
                <a:avLst/>
                <a:gdLst>
                  <a:gd name="T0" fmla="*/ 57044 w 2"/>
                  <a:gd name="T1" fmla="*/ 29442 h 2"/>
                  <a:gd name="T2" fmla="*/ 28522 w 2"/>
                  <a:gd name="T3" fmla="*/ 58883 h 2"/>
                  <a:gd name="T4" fmla="*/ 28522 w 2"/>
                  <a:gd name="T5" fmla="*/ 29442 h 2"/>
                  <a:gd name="T6" fmla="*/ 57044 w 2"/>
                  <a:gd name="T7" fmla="*/ 0 h 2"/>
                  <a:gd name="T8" fmla="*/ 57044 w 2"/>
                  <a:gd name="T9" fmla="*/ 29442 h 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"/>
                  <a:gd name="T16" fmla="*/ 0 h 2"/>
                  <a:gd name="T17" fmla="*/ 2 w 2"/>
                  <a:gd name="T18" fmla="*/ 2 h 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" h="2">
                    <a:moveTo>
                      <a:pt x="2" y="1"/>
                    </a:moveTo>
                    <a:cubicBezTo>
                      <a:pt x="2" y="2"/>
                      <a:pt x="2" y="2"/>
                      <a:pt x="1" y="2"/>
                    </a:cubicBezTo>
                    <a:cubicBezTo>
                      <a:pt x="1" y="2"/>
                      <a:pt x="0" y="1"/>
                      <a:pt x="1" y="1"/>
                    </a:cubicBezTo>
                    <a:cubicBezTo>
                      <a:pt x="1" y="0"/>
                      <a:pt x="1" y="0"/>
                      <a:pt x="2" y="0"/>
                    </a:cubicBezTo>
                    <a:cubicBezTo>
                      <a:pt x="2" y="0"/>
                      <a:pt x="2" y="1"/>
                      <a:pt x="2" y="1"/>
                    </a:cubicBezTo>
                    <a:close/>
                  </a:path>
                </a:pathLst>
              </a:custGeom>
              <a:solidFill>
                <a:srgbClr val="443E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fr-FR" sz="7198"/>
              </a:p>
            </p:txBody>
          </p:sp>
          <p:sp>
            <p:nvSpPr>
              <p:cNvPr id="104" name="Freeform 272">
                <a:extLst>
                  <a:ext uri="{FF2B5EF4-FFF2-40B4-BE49-F238E27FC236}">
                    <a16:creationId xmlns:a16="http://schemas.microsoft.com/office/drawing/2014/main" id="{65AC860F-AA21-8E3D-E5D6-4367249BF2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51637" y="1545278"/>
                <a:ext cx="0" cy="29442"/>
              </a:xfrm>
              <a:custGeom>
                <a:avLst/>
                <a:gdLst>
                  <a:gd name="T0" fmla="*/ 0 h 16"/>
                  <a:gd name="T1" fmla="*/ 29442 h 16"/>
                  <a:gd name="T2" fmla="*/ 0 h 16"/>
                  <a:gd name="T3" fmla="*/ 0 h 16"/>
                  <a:gd name="T4" fmla="*/ 0 h 16"/>
                  <a:gd name="T5" fmla="*/ 0 60000 65536"/>
                  <a:gd name="T6" fmla="*/ 0 60000 65536"/>
                  <a:gd name="T7" fmla="*/ 0 60000 65536"/>
                  <a:gd name="T8" fmla="*/ 0 60000 65536"/>
                  <a:gd name="T9" fmla="*/ 0 60000 65536"/>
                  <a:gd name="T10" fmla="*/ 0 h 16"/>
                  <a:gd name="T11" fmla="*/ 16 h 16"/>
                </a:gdLst>
                <a:ahLst/>
                <a:cxnLst>
                  <a:cxn ang="T5">
                    <a:pos x="0" y="T0"/>
                  </a:cxn>
                  <a:cxn ang="T6">
                    <a:pos x="0" y="T1"/>
                  </a:cxn>
                  <a:cxn ang="T7">
                    <a:pos x="0" y="T2"/>
                  </a:cxn>
                  <a:cxn ang="T8">
                    <a:pos x="0" y="T3"/>
                  </a:cxn>
                  <a:cxn ang="T9">
                    <a:pos x="0" y="T4"/>
                  </a:cxn>
                </a:cxnLst>
                <a:rect l="0" t="T10" r="0" b="T11"/>
                <a:pathLst>
                  <a:path h="16">
                    <a:moveTo>
                      <a:pt x="0" y="0"/>
                    </a:moveTo>
                    <a:lnTo>
                      <a:pt x="0" y="1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fr-FR" sz="7198"/>
              </a:p>
            </p:txBody>
          </p:sp>
          <p:sp>
            <p:nvSpPr>
              <p:cNvPr id="105" name="Freeform 273">
                <a:extLst>
                  <a:ext uri="{FF2B5EF4-FFF2-40B4-BE49-F238E27FC236}">
                    <a16:creationId xmlns:a16="http://schemas.microsoft.com/office/drawing/2014/main" id="{E326B2EE-556E-DE12-F50A-109A2F065D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10520" y="1545278"/>
                <a:ext cx="115927" cy="58883"/>
              </a:xfrm>
              <a:custGeom>
                <a:avLst/>
                <a:gdLst>
                  <a:gd name="T0" fmla="*/ 28982 w 4"/>
                  <a:gd name="T1" fmla="*/ 29442 h 2"/>
                  <a:gd name="T2" fmla="*/ 86945 w 4"/>
                  <a:gd name="T3" fmla="*/ 0 h 2"/>
                  <a:gd name="T4" fmla="*/ 57964 w 4"/>
                  <a:gd name="T5" fmla="*/ 58883 h 2"/>
                  <a:gd name="T6" fmla="*/ 28982 w 4"/>
                  <a:gd name="T7" fmla="*/ 29442 h 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"/>
                  <a:gd name="T13" fmla="*/ 0 h 2"/>
                  <a:gd name="T14" fmla="*/ 4 w 4"/>
                  <a:gd name="T15" fmla="*/ 2 h 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" h="2">
                    <a:moveTo>
                      <a:pt x="1" y="1"/>
                    </a:moveTo>
                    <a:cubicBezTo>
                      <a:pt x="1" y="0"/>
                      <a:pt x="2" y="0"/>
                      <a:pt x="3" y="0"/>
                    </a:cubicBezTo>
                    <a:cubicBezTo>
                      <a:pt x="4" y="1"/>
                      <a:pt x="3" y="2"/>
                      <a:pt x="2" y="2"/>
                    </a:cubicBezTo>
                    <a:cubicBezTo>
                      <a:pt x="1" y="2"/>
                      <a:pt x="0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fr-FR" sz="7198"/>
              </a:p>
            </p:txBody>
          </p:sp>
          <p:sp>
            <p:nvSpPr>
              <p:cNvPr id="106" name="Freeform 274">
                <a:extLst>
                  <a:ext uri="{FF2B5EF4-FFF2-40B4-BE49-F238E27FC236}">
                    <a16:creationId xmlns:a16="http://schemas.microsoft.com/office/drawing/2014/main" id="{9B18CF64-5D1D-43C5-4080-8ED5E1B20A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38121" y="1545278"/>
                <a:ext cx="58883" cy="58883"/>
              </a:xfrm>
              <a:custGeom>
                <a:avLst/>
                <a:gdLst>
                  <a:gd name="T0" fmla="*/ 58883 w 2"/>
                  <a:gd name="T1" fmla="*/ 29442 h 2"/>
                  <a:gd name="T2" fmla="*/ 29442 w 2"/>
                  <a:gd name="T3" fmla="*/ 58883 h 2"/>
                  <a:gd name="T4" fmla="*/ 0 w 2"/>
                  <a:gd name="T5" fmla="*/ 29442 h 2"/>
                  <a:gd name="T6" fmla="*/ 58883 w 2"/>
                  <a:gd name="T7" fmla="*/ 0 h 2"/>
                  <a:gd name="T8" fmla="*/ 58883 w 2"/>
                  <a:gd name="T9" fmla="*/ 29442 h 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"/>
                  <a:gd name="T16" fmla="*/ 0 h 2"/>
                  <a:gd name="T17" fmla="*/ 2 w 2"/>
                  <a:gd name="T18" fmla="*/ 2 h 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" h="2">
                    <a:moveTo>
                      <a:pt x="2" y="1"/>
                    </a:moveTo>
                    <a:cubicBezTo>
                      <a:pt x="2" y="2"/>
                      <a:pt x="2" y="2"/>
                      <a:pt x="1" y="2"/>
                    </a:cubicBezTo>
                    <a:cubicBezTo>
                      <a:pt x="1" y="2"/>
                      <a:pt x="0" y="2"/>
                      <a:pt x="0" y="1"/>
                    </a:cubicBezTo>
                    <a:cubicBezTo>
                      <a:pt x="1" y="1"/>
                      <a:pt x="1" y="0"/>
                      <a:pt x="2" y="0"/>
                    </a:cubicBezTo>
                    <a:cubicBezTo>
                      <a:pt x="2" y="0"/>
                      <a:pt x="2" y="1"/>
                      <a:pt x="2" y="1"/>
                    </a:cubicBezTo>
                    <a:close/>
                  </a:path>
                </a:pathLst>
              </a:custGeom>
              <a:solidFill>
                <a:srgbClr val="443E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fr-FR" sz="7198"/>
              </a:p>
            </p:txBody>
          </p:sp>
          <p:sp>
            <p:nvSpPr>
              <p:cNvPr id="107" name="Freeform 275">
                <a:extLst>
                  <a:ext uri="{FF2B5EF4-FFF2-40B4-BE49-F238E27FC236}">
                    <a16:creationId xmlns:a16="http://schemas.microsoft.com/office/drawing/2014/main" id="{08E6EC01-7FB8-A564-FA9D-5F1D517334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97004" y="1545278"/>
                <a:ext cx="0" cy="29442"/>
              </a:xfrm>
              <a:custGeom>
                <a:avLst/>
                <a:gdLst>
                  <a:gd name="T0" fmla="*/ 29442 h 16"/>
                  <a:gd name="T1" fmla="*/ 29442 h 16"/>
                  <a:gd name="T2" fmla="*/ 29442 h 16"/>
                  <a:gd name="T3" fmla="*/ 0 h 16"/>
                  <a:gd name="T4" fmla="*/ 29442 h 16"/>
                  <a:gd name="T5" fmla="*/ 0 60000 65536"/>
                  <a:gd name="T6" fmla="*/ 0 60000 65536"/>
                  <a:gd name="T7" fmla="*/ 0 60000 65536"/>
                  <a:gd name="T8" fmla="*/ 0 60000 65536"/>
                  <a:gd name="T9" fmla="*/ 0 60000 65536"/>
                  <a:gd name="T10" fmla="*/ 0 h 16"/>
                  <a:gd name="T11" fmla="*/ 16 h 16"/>
                </a:gdLst>
                <a:ahLst/>
                <a:cxnLst>
                  <a:cxn ang="T5">
                    <a:pos x="0" y="T0"/>
                  </a:cxn>
                  <a:cxn ang="T6">
                    <a:pos x="0" y="T1"/>
                  </a:cxn>
                  <a:cxn ang="T7">
                    <a:pos x="0" y="T2"/>
                  </a:cxn>
                  <a:cxn ang="T8">
                    <a:pos x="0" y="T3"/>
                  </a:cxn>
                  <a:cxn ang="T9">
                    <a:pos x="0" y="T4"/>
                  </a:cxn>
                </a:cxnLst>
                <a:rect l="0" t="T10" r="0" b="T11"/>
                <a:pathLst>
                  <a:path h="16">
                    <a:moveTo>
                      <a:pt x="0" y="16"/>
                    </a:moveTo>
                    <a:lnTo>
                      <a:pt x="0" y="16"/>
                    </a:lnTo>
                    <a:lnTo>
                      <a:pt x="0" y="0"/>
                    </a:lnTo>
                    <a:lnTo>
                      <a:pt x="0" y="1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fr-FR" sz="7198"/>
              </a:p>
            </p:txBody>
          </p:sp>
          <p:sp>
            <p:nvSpPr>
              <p:cNvPr id="108" name="Freeform 276">
                <a:extLst>
                  <a:ext uri="{FF2B5EF4-FFF2-40B4-BE49-F238E27FC236}">
                    <a16:creationId xmlns:a16="http://schemas.microsoft.com/office/drawing/2014/main" id="{27AA4B64-AC10-59C3-2E39-E201CCA5F0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65398" y="1458384"/>
                <a:ext cx="115567" cy="59531"/>
              </a:xfrm>
              <a:custGeom>
                <a:avLst/>
                <a:gdLst>
                  <a:gd name="T0" fmla="*/ 0 w 4"/>
                  <a:gd name="T1" fmla="*/ 1 h 2"/>
                  <a:gd name="T2" fmla="*/ 4 w 4"/>
                  <a:gd name="T3" fmla="*/ 0 h 2"/>
                  <a:gd name="T4" fmla="*/ 4 w 4"/>
                  <a:gd name="T5" fmla="*/ 2 h 2"/>
                  <a:gd name="T6" fmla="*/ 4 w 4"/>
                  <a:gd name="T7" fmla="*/ 2 h 2"/>
                  <a:gd name="T8" fmla="*/ 0 w 4"/>
                  <a:gd name="T9" fmla="*/ 2 h 2"/>
                  <a:gd name="T10" fmla="*/ 0 w 4"/>
                  <a:gd name="T11" fmla="*/ 2 h 2"/>
                  <a:gd name="T12" fmla="*/ 0 w 4"/>
                  <a:gd name="T13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2">
                    <a:moveTo>
                      <a:pt x="0" y="1"/>
                    </a:moveTo>
                    <a:cubicBezTo>
                      <a:pt x="0" y="0"/>
                      <a:pt x="4" y="0"/>
                      <a:pt x="4" y="0"/>
                    </a:cubicBezTo>
                    <a:cubicBezTo>
                      <a:pt x="4" y="0"/>
                      <a:pt x="4" y="1"/>
                      <a:pt x="4" y="2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3" y="2"/>
                      <a:pt x="1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109" name="Freeform 277">
                <a:extLst>
                  <a:ext uri="{FF2B5EF4-FFF2-40B4-BE49-F238E27FC236}">
                    <a16:creationId xmlns:a16="http://schemas.microsoft.com/office/drawing/2014/main" id="{E4A68CAD-EA9F-D789-DB31-4C9B498B7D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38749" y="1458384"/>
                <a:ext cx="117318" cy="87546"/>
              </a:xfrm>
              <a:custGeom>
                <a:avLst/>
                <a:gdLst>
                  <a:gd name="T0" fmla="*/ 4 w 4"/>
                  <a:gd name="T1" fmla="*/ 1 h 3"/>
                  <a:gd name="T2" fmla="*/ 0 w 4"/>
                  <a:gd name="T3" fmla="*/ 0 h 3"/>
                  <a:gd name="T4" fmla="*/ 0 w 4"/>
                  <a:gd name="T5" fmla="*/ 2 h 3"/>
                  <a:gd name="T6" fmla="*/ 0 w 4"/>
                  <a:gd name="T7" fmla="*/ 2 h 3"/>
                  <a:gd name="T8" fmla="*/ 3 w 4"/>
                  <a:gd name="T9" fmla="*/ 3 h 3"/>
                  <a:gd name="T10" fmla="*/ 3 w 4"/>
                  <a:gd name="T11" fmla="*/ 2 h 3"/>
                  <a:gd name="T12" fmla="*/ 4 w 4"/>
                  <a:gd name="T13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3">
                    <a:moveTo>
                      <a:pt x="4" y="1"/>
                    </a:moveTo>
                    <a:cubicBezTo>
                      <a:pt x="4" y="1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" y="2"/>
                      <a:pt x="3" y="2"/>
                      <a:pt x="3" y="3"/>
                    </a:cubicBezTo>
                    <a:cubicBezTo>
                      <a:pt x="3" y="2"/>
                      <a:pt x="3" y="2"/>
                      <a:pt x="3" y="2"/>
                    </a:cubicBezTo>
                    <a:lnTo>
                      <a:pt x="4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110" name="Freeform 278">
                <a:extLst>
                  <a:ext uri="{FF2B5EF4-FFF2-40B4-BE49-F238E27FC236}">
                    <a16:creationId xmlns:a16="http://schemas.microsoft.com/office/drawing/2014/main" id="{775CB687-11DF-8CE1-E9C4-C84EB3B278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33299" y="1633603"/>
                <a:ext cx="143528" cy="145368"/>
              </a:xfrm>
              <a:custGeom>
                <a:avLst/>
                <a:gdLst>
                  <a:gd name="T0" fmla="*/ 114822 w 5"/>
                  <a:gd name="T1" fmla="*/ 0 h 5"/>
                  <a:gd name="T2" fmla="*/ 0 w 5"/>
                  <a:gd name="T3" fmla="*/ 29074 h 5"/>
                  <a:gd name="T4" fmla="*/ 114822 w 5"/>
                  <a:gd name="T5" fmla="*/ 116294 h 5"/>
                  <a:gd name="T6" fmla="*/ 114822 w 5"/>
                  <a:gd name="T7" fmla="*/ 0 h 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5"/>
                  <a:gd name="T13" fmla="*/ 0 h 5"/>
                  <a:gd name="T14" fmla="*/ 5 w 5"/>
                  <a:gd name="T15" fmla="*/ 5 h 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5" h="5">
                    <a:moveTo>
                      <a:pt x="4" y="0"/>
                    </a:moveTo>
                    <a:cubicBezTo>
                      <a:pt x="3" y="0"/>
                      <a:pt x="1" y="0"/>
                      <a:pt x="0" y="1"/>
                    </a:cubicBezTo>
                    <a:cubicBezTo>
                      <a:pt x="0" y="2"/>
                      <a:pt x="1" y="5"/>
                      <a:pt x="4" y="4"/>
                    </a:cubicBezTo>
                    <a:cubicBezTo>
                      <a:pt x="5" y="3"/>
                      <a:pt x="4" y="1"/>
                      <a:pt x="4" y="0"/>
                    </a:cubicBezTo>
                    <a:close/>
                  </a:path>
                </a:pathLst>
              </a:custGeom>
              <a:solidFill>
                <a:srgbClr val="FFA4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fr-FR" sz="7198"/>
              </a:p>
            </p:txBody>
          </p:sp>
          <p:sp>
            <p:nvSpPr>
              <p:cNvPr id="111" name="Freeform 279">
                <a:extLst>
                  <a:ext uri="{FF2B5EF4-FFF2-40B4-BE49-F238E27FC236}">
                    <a16:creationId xmlns:a16="http://schemas.microsoft.com/office/drawing/2014/main" id="{618C0F44-4347-5D00-1572-A135DC4768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60901" y="1663044"/>
                <a:ext cx="58883" cy="57044"/>
              </a:xfrm>
              <a:custGeom>
                <a:avLst/>
                <a:gdLst>
                  <a:gd name="T0" fmla="*/ 58883 w 2"/>
                  <a:gd name="T1" fmla="*/ 0 h 2"/>
                  <a:gd name="T2" fmla="*/ 0 w 2"/>
                  <a:gd name="T3" fmla="*/ 0 h 2"/>
                  <a:gd name="T4" fmla="*/ 58883 w 2"/>
                  <a:gd name="T5" fmla="*/ 57044 h 2"/>
                  <a:gd name="T6" fmla="*/ 29442 w 2"/>
                  <a:gd name="T7" fmla="*/ 28522 h 2"/>
                  <a:gd name="T8" fmla="*/ 58883 w 2"/>
                  <a:gd name="T9" fmla="*/ 0 h 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"/>
                  <a:gd name="T16" fmla="*/ 0 h 2"/>
                  <a:gd name="T17" fmla="*/ 2 w 2"/>
                  <a:gd name="T18" fmla="*/ 2 h 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" h="2">
                    <a:moveTo>
                      <a:pt x="2" y="0"/>
                    </a:moveTo>
                    <a:cubicBezTo>
                      <a:pt x="2" y="0"/>
                      <a:pt x="1" y="0"/>
                      <a:pt x="0" y="0"/>
                    </a:cubicBezTo>
                    <a:cubicBezTo>
                      <a:pt x="0" y="1"/>
                      <a:pt x="1" y="2"/>
                      <a:pt x="2" y="2"/>
                    </a:cubicBezTo>
                    <a:cubicBezTo>
                      <a:pt x="2" y="2"/>
                      <a:pt x="1" y="1"/>
                      <a:pt x="1" y="1"/>
                    </a:cubicBezTo>
                    <a:cubicBezTo>
                      <a:pt x="2" y="1"/>
                      <a:pt x="2" y="0"/>
                      <a:pt x="2" y="0"/>
                    </a:cubicBezTo>
                    <a:close/>
                  </a:path>
                </a:pathLst>
              </a:custGeom>
              <a:solidFill>
                <a:srgbClr val="F270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fr-FR" sz="7198"/>
              </a:p>
            </p:txBody>
          </p:sp>
          <p:sp>
            <p:nvSpPr>
              <p:cNvPr id="112" name="Freeform 280">
                <a:extLst>
                  <a:ext uri="{FF2B5EF4-FFF2-40B4-BE49-F238E27FC236}">
                    <a16:creationId xmlns:a16="http://schemas.microsoft.com/office/drawing/2014/main" id="{94BC18FB-72FA-62D1-9EF4-462BE6C974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20065" y="1663242"/>
                <a:ext cx="406236" cy="350182"/>
              </a:xfrm>
              <a:custGeom>
                <a:avLst/>
                <a:gdLst>
                  <a:gd name="T0" fmla="*/ 0 w 14"/>
                  <a:gd name="T1" fmla="*/ 3 h 12"/>
                  <a:gd name="T2" fmla="*/ 3 w 14"/>
                  <a:gd name="T3" fmla="*/ 10 h 12"/>
                  <a:gd name="T4" fmla="*/ 11 w 14"/>
                  <a:gd name="T5" fmla="*/ 11 h 12"/>
                  <a:gd name="T6" fmla="*/ 14 w 14"/>
                  <a:gd name="T7" fmla="*/ 8 h 12"/>
                  <a:gd name="T8" fmla="*/ 14 w 14"/>
                  <a:gd name="T9" fmla="*/ 4 h 12"/>
                  <a:gd name="T10" fmla="*/ 12 w 14"/>
                  <a:gd name="T11" fmla="*/ 2 h 12"/>
                  <a:gd name="T12" fmla="*/ 10 w 14"/>
                  <a:gd name="T13" fmla="*/ 2 h 12"/>
                  <a:gd name="T14" fmla="*/ 8 w 14"/>
                  <a:gd name="T15" fmla="*/ 4 h 12"/>
                  <a:gd name="T16" fmla="*/ 3 w 14"/>
                  <a:gd name="T17" fmla="*/ 2 h 12"/>
                  <a:gd name="T18" fmla="*/ 3 w 14"/>
                  <a:gd name="T19" fmla="*/ 0 h 12"/>
                  <a:gd name="T20" fmla="*/ 2 w 14"/>
                  <a:gd name="T21" fmla="*/ 0 h 12"/>
                  <a:gd name="T22" fmla="*/ 2 w 14"/>
                  <a:gd name="T23" fmla="*/ 1 h 12"/>
                  <a:gd name="T24" fmla="*/ 1 w 14"/>
                  <a:gd name="T25" fmla="*/ 3 h 12"/>
                  <a:gd name="T26" fmla="*/ 0 w 14"/>
                  <a:gd name="T27" fmla="*/ 3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4" h="12">
                    <a:moveTo>
                      <a:pt x="0" y="3"/>
                    </a:moveTo>
                    <a:cubicBezTo>
                      <a:pt x="1" y="6"/>
                      <a:pt x="1" y="9"/>
                      <a:pt x="3" y="10"/>
                    </a:cubicBezTo>
                    <a:cubicBezTo>
                      <a:pt x="4" y="11"/>
                      <a:pt x="9" y="12"/>
                      <a:pt x="11" y="11"/>
                    </a:cubicBezTo>
                    <a:cubicBezTo>
                      <a:pt x="13" y="11"/>
                      <a:pt x="14" y="10"/>
                      <a:pt x="14" y="8"/>
                    </a:cubicBezTo>
                    <a:cubicBezTo>
                      <a:pt x="14" y="7"/>
                      <a:pt x="14" y="4"/>
                      <a:pt x="14" y="4"/>
                    </a:cubicBezTo>
                    <a:cubicBezTo>
                      <a:pt x="13" y="3"/>
                      <a:pt x="12" y="3"/>
                      <a:pt x="12" y="2"/>
                    </a:cubicBezTo>
                    <a:cubicBezTo>
                      <a:pt x="10" y="2"/>
                      <a:pt x="10" y="2"/>
                      <a:pt x="10" y="2"/>
                    </a:cubicBezTo>
                    <a:cubicBezTo>
                      <a:pt x="9" y="2"/>
                      <a:pt x="9" y="3"/>
                      <a:pt x="8" y="4"/>
                    </a:cubicBezTo>
                    <a:cubicBezTo>
                      <a:pt x="7" y="5"/>
                      <a:pt x="4" y="5"/>
                      <a:pt x="3" y="2"/>
                    </a:cubicBezTo>
                    <a:cubicBezTo>
                      <a:pt x="3" y="2"/>
                      <a:pt x="3" y="1"/>
                      <a:pt x="3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1"/>
                    </a:cubicBezTo>
                    <a:cubicBezTo>
                      <a:pt x="2" y="1"/>
                      <a:pt x="1" y="4"/>
                      <a:pt x="1" y="3"/>
                    </a:cubicBezTo>
                    <a:lnTo>
                      <a:pt x="0" y="3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113" name="Freeform 281">
                <a:extLst>
                  <a:ext uri="{FF2B5EF4-FFF2-40B4-BE49-F238E27FC236}">
                    <a16:creationId xmlns:a16="http://schemas.microsoft.com/office/drawing/2014/main" id="{FE8B9DBA-5750-CA3C-53F0-F6997F0282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81078" y="1778970"/>
                <a:ext cx="86485" cy="58883"/>
              </a:xfrm>
              <a:custGeom>
                <a:avLst/>
                <a:gdLst>
                  <a:gd name="T0" fmla="*/ 86485 w 3"/>
                  <a:gd name="T1" fmla="*/ 0 h 2"/>
                  <a:gd name="T2" fmla="*/ 0 w 3"/>
                  <a:gd name="T3" fmla="*/ 0 h 2"/>
                  <a:gd name="T4" fmla="*/ 57657 w 3"/>
                  <a:gd name="T5" fmla="*/ 58883 h 2"/>
                  <a:gd name="T6" fmla="*/ 86485 w 3"/>
                  <a:gd name="T7" fmla="*/ 0 h 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"/>
                  <a:gd name="T13" fmla="*/ 0 h 2"/>
                  <a:gd name="T14" fmla="*/ 3 w 3"/>
                  <a:gd name="T15" fmla="*/ 2 h 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" h="2">
                    <a:moveTo>
                      <a:pt x="3" y="0"/>
                    </a:moveTo>
                    <a:cubicBezTo>
                      <a:pt x="2" y="1"/>
                      <a:pt x="0" y="0"/>
                      <a:pt x="0" y="0"/>
                    </a:cubicBezTo>
                    <a:cubicBezTo>
                      <a:pt x="0" y="0"/>
                      <a:pt x="0" y="2"/>
                      <a:pt x="2" y="2"/>
                    </a:cubicBezTo>
                    <a:cubicBezTo>
                      <a:pt x="3" y="2"/>
                      <a:pt x="3" y="0"/>
                      <a:pt x="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fr-FR" sz="7198"/>
              </a:p>
            </p:txBody>
          </p:sp>
          <p:sp>
            <p:nvSpPr>
              <p:cNvPr id="114" name="Freeform 339">
                <a:extLst>
                  <a:ext uri="{FF2B5EF4-FFF2-40B4-BE49-F238E27FC236}">
                    <a16:creationId xmlns:a16="http://schemas.microsoft.com/office/drawing/2014/main" id="{D0A8054C-E57C-B4A1-F3F6-9DEC20AE9D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95166" y="1719271"/>
                <a:ext cx="260901" cy="89296"/>
              </a:xfrm>
              <a:custGeom>
                <a:avLst/>
                <a:gdLst>
                  <a:gd name="T0" fmla="*/ 9 w 9"/>
                  <a:gd name="T1" fmla="*/ 2 h 3"/>
                  <a:gd name="T2" fmla="*/ 6 w 9"/>
                  <a:gd name="T3" fmla="*/ 0 h 3"/>
                  <a:gd name="T4" fmla="*/ 4 w 9"/>
                  <a:gd name="T5" fmla="*/ 0 h 3"/>
                  <a:gd name="T6" fmla="*/ 0 w 9"/>
                  <a:gd name="T7" fmla="*/ 1 h 3"/>
                  <a:gd name="T8" fmla="*/ 5 w 9"/>
                  <a:gd name="T9" fmla="*/ 2 h 3"/>
                  <a:gd name="T10" fmla="*/ 9 w 9"/>
                  <a:gd name="T11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" h="3">
                    <a:moveTo>
                      <a:pt x="9" y="2"/>
                    </a:moveTo>
                    <a:cubicBezTo>
                      <a:pt x="9" y="2"/>
                      <a:pt x="7" y="0"/>
                      <a:pt x="6" y="0"/>
                    </a:cubicBezTo>
                    <a:cubicBezTo>
                      <a:pt x="5" y="0"/>
                      <a:pt x="5" y="0"/>
                      <a:pt x="4" y="0"/>
                    </a:cubicBezTo>
                    <a:cubicBezTo>
                      <a:pt x="3" y="0"/>
                      <a:pt x="1" y="0"/>
                      <a:pt x="0" y="1"/>
                    </a:cubicBezTo>
                    <a:cubicBezTo>
                      <a:pt x="0" y="1"/>
                      <a:pt x="3" y="2"/>
                      <a:pt x="5" y="2"/>
                    </a:cubicBezTo>
                    <a:cubicBezTo>
                      <a:pt x="7" y="3"/>
                      <a:pt x="8" y="2"/>
                      <a:pt x="9" y="2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115" name="Freeform 340">
                <a:extLst>
                  <a:ext uri="{FF2B5EF4-FFF2-40B4-BE49-F238E27FC236}">
                    <a16:creationId xmlns:a16="http://schemas.microsoft.com/office/drawing/2014/main" id="{D575E122-50D3-AB9A-F623-DAF0F754FB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10520" y="1633603"/>
                <a:ext cx="57044" cy="86485"/>
              </a:xfrm>
              <a:custGeom>
                <a:avLst/>
                <a:gdLst>
                  <a:gd name="T0" fmla="*/ 0 w 2"/>
                  <a:gd name="T1" fmla="*/ 0 h 3"/>
                  <a:gd name="T2" fmla="*/ 57044 w 2"/>
                  <a:gd name="T3" fmla="*/ 57657 h 3"/>
                  <a:gd name="T4" fmla="*/ 57044 w 2"/>
                  <a:gd name="T5" fmla="*/ 57657 h 3"/>
                  <a:gd name="T6" fmla="*/ 57044 w 2"/>
                  <a:gd name="T7" fmla="*/ 86485 h 3"/>
                  <a:gd name="T8" fmla="*/ 28522 w 2"/>
                  <a:gd name="T9" fmla="*/ 86485 h 3"/>
                  <a:gd name="T10" fmla="*/ 28522 w 2"/>
                  <a:gd name="T11" fmla="*/ 86485 h 3"/>
                  <a:gd name="T12" fmla="*/ 0 w 2"/>
                  <a:gd name="T13" fmla="*/ 57657 h 3"/>
                  <a:gd name="T14" fmla="*/ 28522 w 2"/>
                  <a:gd name="T15" fmla="*/ 57657 h 3"/>
                  <a:gd name="T16" fmla="*/ 28522 w 2"/>
                  <a:gd name="T17" fmla="*/ 57657 h 3"/>
                  <a:gd name="T18" fmla="*/ 28522 w 2"/>
                  <a:gd name="T19" fmla="*/ 86485 h 3"/>
                  <a:gd name="T20" fmla="*/ 0 w 2"/>
                  <a:gd name="T21" fmla="*/ 0 h 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"/>
                  <a:gd name="T34" fmla="*/ 0 h 3"/>
                  <a:gd name="T35" fmla="*/ 2 w 2"/>
                  <a:gd name="T36" fmla="*/ 3 h 3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" h="3">
                    <a:moveTo>
                      <a:pt x="0" y="0"/>
                    </a:moveTo>
                    <a:cubicBezTo>
                      <a:pt x="1" y="1"/>
                      <a:pt x="1" y="1"/>
                      <a:pt x="2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3"/>
                      <a:pt x="0" y="3"/>
                      <a:pt x="0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2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rgbClr val="F270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fr-FR" sz="7198"/>
              </a:p>
            </p:txBody>
          </p:sp>
        </p:grpSp>
        <p:grpSp>
          <p:nvGrpSpPr>
            <p:cNvPr id="22" name="Группа 167">
              <a:extLst>
                <a:ext uri="{FF2B5EF4-FFF2-40B4-BE49-F238E27FC236}">
                  <a16:creationId xmlns:a16="http://schemas.microsoft.com/office/drawing/2014/main" id="{D045FA5E-A701-B665-75AC-BF6228A7584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995878" y="5566114"/>
              <a:ext cx="9871679" cy="2913891"/>
              <a:chOff x="3449401" y="2855427"/>
              <a:chExt cx="5444548" cy="1607023"/>
            </a:xfrm>
          </p:grpSpPr>
          <p:sp>
            <p:nvSpPr>
              <p:cNvPr id="23" name="Полилиния: фигура 142">
                <a:extLst>
                  <a:ext uri="{FF2B5EF4-FFF2-40B4-BE49-F238E27FC236}">
                    <a16:creationId xmlns:a16="http://schemas.microsoft.com/office/drawing/2014/main" id="{884ADE7A-55A9-06A8-9182-686D1E99DEDC}"/>
                  </a:ext>
                </a:extLst>
              </p:cNvPr>
              <p:cNvSpPr/>
              <p:nvPr/>
            </p:nvSpPr>
            <p:spPr>
              <a:xfrm>
                <a:off x="3449401" y="4366168"/>
                <a:ext cx="5444548" cy="96282"/>
              </a:xfrm>
              <a:custGeom>
                <a:avLst/>
                <a:gdLst>
                  <a:gd name="connsiteX0" fmla="*/ 0 w 6839712"/>
                  <a:gd name="connsiteY0" fmla="*/ 0 h 0"/>
                  <a:gd name="connsiteX1" fmla="*/ 6839712 w 6839712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839712">
                    <a:moveTo>
                      <a:pt x="0" y="0"/>
                    </a:moveTo>
                    <a:lnTo>
                      <a:pt x="6839712" y="0"/>
                    </a:lnTo>
                  </a:path>
                </a:pathLst>
              </a:custGeom>
              <a:noFill/>
              <a:ln w="5715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/>
              </a:p>
            </p:txBody>
          </p:sp>
          <p:sp>
            <p:nvSpPr>
              <p:cNvPr id="24" name="Freeform 341">
                <a:extLst>
                  <a:ext uri="{FF2B5EF4-FFF2-40B4-BE49-F238E27FC236}">
                    <a16:creationId xmlns:a16="http://schemas.microsoft.com/office/drawing/2014/main" id="{B7625795-7FAA-25F1-EDBF-FEC3F34B38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61443" y="2855427"/>
                <a:ext cx="4877335" cy="117288"/>
              </a:xfrm>
              <a:custGeom>
                <a:avLst/>
                <a:gdLst>
                  <a:gd name="T0" fmla="*/ 32 w 2651"/>
                  <a:gd name="T1" fmla="*/ 64 h 64"/>
                  <a:gd name="T2" fmla="*/ 2603 w 2651"/>
                  <a:gd name="T3" fmla="*/ 64 h 64"/>
                  <a:gd name="T4" fmla="*/ 2651 w 2651"/>
                  <a:gd name="T5" fmla="*/ 0 h 64"/>
                  <a:gd name="T6" fmla="*/ 0 w 2651"/>
                  <a:gd name="T7" fmla="*/ 0 h 64"/>
                  <a:gd name="T8" fmla="*/ 32 w 2651"/>
                  <a:gd name="T9" fmla="*/ 64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51" h="64">
                    <a:moveTo>
                      <a:pt x="32" y="64"/>
                    </a:moveTo>
                    <a:lnTo>
                      <a:pt x="2603" y="64"/>
                    </a:lnTo>
                    <a:lnTo>
                      <a:pt x="2651" y="0"/>
                    </a:lnTo>
                    <a:lnTo>
                      <a:pt x="0" y="0"/>
                    </a:lnTo>
                    <a:lnTo>
                      <a:pt x="32" y="64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25" name="Freeform 342">
                <a:extLst>
                  <a:ext uri="{FF2B5EF4-FFF2-40B4-BE49-F238E27FC236}">
                    <a16:creationId xmlns:a16="http://schemas.microsoft.com/office/drawing/2014/main" id="{F5DCE780-A600-629E-1B1A-FB3EA9DC9B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07691" y="2972715"/>
                <a:ext cx="231087" cy="1396955"/>
              </a:xfrm>
              <a:custGeom>
                <a:avLst/>
                <a:gdLst>
                  <a:gd name="T0" fmla="*/ 94 w 126"/>
                  <a:gd name="T1" fmla="*/ 759 h 759"/>
                  <a:gd name="T2" fmla="*/ 126 w 126"/>
                  <a:gd name="T3" fmla="*/ 759 h 759"/>
                  <a:gd name="T4" fmla="*/ 63 w 126"/>
                  <a:gd name="T5" fmla="*/ 0 h 759"/>
                  <a:gd name="T6" fmla="*/ 0 w 126"/>
                  <a:gd name="T7" fmla="*/ 0 h 759"/>
                  <a:gd name="T8" fmla="*/ 94 w 126"/>
                  <a:gd name="T9" fmla="*/ 759 h 7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6" h="759">
                    <a:moveTo>
                      <a:pt x="94" y="759"/>
                    </a:moveTo>
                    <a:lnTo>
                      <a:pt x="126" y="759"/>
                    </a:lnTo>
                    <a:lnTo>
                      <a:pt x="63" y="0"/>
                    </a:lnTo>
                    <a:lnTo>
                      <a:pt x="0" y="0"/>
                    </a:lnTo>
                    <a:lnTo>
                      <a:pt x="94" y="759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26" name="Freeform 343">
                <a:extLst>
                  <a:ext uri="{FF2B5EF4-FFF2-40B4-BE49-F238E27FC236}">
                    <a16:creationId xmlns:a16="http://schemas.microsoft.com/office/drawing/2014/main" id="{3F1228D7-4FC8-986E-2C96-F53BE8AAAED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87321" y="2972715"/>
                <a:ext cx="231087" cy="1396955"/>
              </a:xfrm>
              <a:custGeom>
                <a:avLst/>
                <a:gdLst>
                  <a:gd name="T0" fmla="*/ 95 w 126"/>
                  <a:gd name="T1" fmla="*/ 759 h 759"/>
                  <a:gd name="T2" fmla="*/ 126 w 126"/>
                  <a:gd name="T3" fmla="*/ 759 h 759"/>
                  <a:gd name="T4" fmla="*/ 63 w 126"/>
                  <a:gd name="T5" fmla="*/ 0 h 759"/>
                  <a:gd name="T6" fmla="*/ 0 w 126"/>
                  <a:gd name="T7" fmla="*/ 0 h 759"/>
                  <a:gd name="T8" fmla="*/ 95 w 126"/>
                  <a:gd name="T9" fmla="*/ 759 h 7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6" h="759">
                    <a:moveTo>
                      <a:pt x="95" y="759"/>
                    </a:moveTo>
                    <a:lnTo>
                      <a:pt x="126" y="759"/>
                    </a:lnTo>
                    <a:lnTo>
                      <a:pt x="63" y="0"/>
                    </a:lnTo>
                    <a:lnTo>
                      <a:pt x="0" y="0"/>
                    </a:lnTo>
                    <a:lnTo>
                      <a:pt x="95" y="759"/>
                    </a:lnTo>
                    <a:close/>
                  </a:path>
                </a:pathLst>
              </a:custGeom>
              <a:solidFill>
                <a:schemeClr val="accent5">
                  <a:lumMod val="90000"/>
                  <a:lumOff val="10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27" name="Freeform 344">
                <a:extLst>
                  <a:ext uri="{FF2B5EF4-FFF2-40B4-BE49-F238E27FC236}">
                    <a16:creationId xmlns:a16="http://schemas.microsoft.com/office/drawing/2014/main" id="{F905E434-84FC-4FC7-7211-654F05228BD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91205" y="2972715"/>
                <a:ext cx="231087" cy="1396955"/>
              </a:xfrm>
              <a:custGeom>
                <a:avLst/>
                <a:gdLst>
                  <a:gd name="T0" fmla="*/ 32 w 126"/>
                  <a:gd name="T1" fmla="*/ 759 h 759"/>
                  <a:gd name="T2" fmla="*/ 0 w 126"/>
                  <a:gd name="T3" fmla="*/ 759 h 759"/>
                  <a:gd name="T4" fmla="*/ 47 w 126"/>
                  <a:gd name="T5" fmla="*/ 0 h 759"/>
                  <a:gd name="T6" fmla="*/ 126 w 126"/>
                  <a:gd name="T7" fmla="*/ 0 h 759"/>
                  <a:gd name="T8" fmla="*/ 32 w 126"/>
                  <a:gd name="T9" fmla="*/ 759 h 7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6" h="759">
                    <a:moveTo>
                      <a:pt x="32" y="759"/>
                    </a:moveTo>
                    <a:lnTo>
                      <a:pt x="0" y="759"/>
                    </a:lnTo>
                    <a:lnTo>
                      <a:pt x="47" y="0"/>
                    </a:lnTo>
                    <a:lnTo>
                      <a:pt x="126" y="0"/>
                    </a:lnTo>
                    <a:lnTo>
                      <a:pt x="32" y="759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28" name="Freeform 345">
                <a:extLst>
                  <a:ext uri="{FF2B5EF4-FFF2-40B4-BE49-F238E27FC236}">
                    <a16:creationId xmlns:a16="http://schemas.microsoft.com/office/drawing/2014/main" id="{9F6A226B-3F0D-09EE-208B-474016A2A1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81814" y="2972715"/>
                <a:ext cx="231087" cy="1396955"/>
              </a:xfrm>
              <a:custGeom>
                <a:avLst/>
                <a:gdLst>
                  <a:gd name="T0" fmla="*/ 31 w 126"/>
                  <a:gd name="T1" fmla="*/ 759 h 759"/>
                  <a:gd name="T2" fmla="*/ 0 w 126"/>
                  <a:gd name="T3" fmla="*/ 759 h 759"/>
                  <a:gd name="T4" fmla="*/ 47 w 126"/>
                  <a:gd name="T5" fmla="*/ 0 h 759"/>
                  <a:gd name="T6" fmla="*/ 126 w 126"/>
                  <a:gd name="T7" fmla="*/ 0 h 759"/>
                  <a:gd name="T8" fmla="*/ 31 w 126"/>
                  <a:gd name="T9" fmla="*/ 759 h 7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6" h="759">
                    <a:moveTo>
                      <a:pt x="31" y="759"/>
                    </a:moveTo>
                    <a:lnTo>
                      <a:pt x="0" y="759"/>
                    </a:lnTo>
                    <a:lnTo>
                      <a:pt x="47" y="0"/>
                    </a:lnTo>
                    <a:lnTo>
                      <a:pt x="126" y="0"/>
                    </a:lnTo>
                    <a:lnTo>
                      <a:pt x="31" y="759"/>
                    </a:lnTo>
                    <a:close/>
                  </a:path>
                </a:pathLst>
              </a:custGeom>
              <a:solidFill>
                <a:schemeClr val="accent5">
                  <a:lumMod val="90000"/>
                  <a:lumOff val="10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</p:grpSp>
      </p:grpSp>
      <p:grpSp>
        <p:nvGrpSpPr>
          <p:cNvPr id="181" name="Группа 239">
            <a:extLst>
              <a:ext uri="{FF2B5EF4-FFF2-40B4-BE49-F238E27FC236}">
                <a16:creationId xmlns:a16="http://schemas.microsoft.com/office/drawing/2014/main" id="{399C27CB-0BB2-DCB9-BB1F-08FFEDEAA2DB}"/>
              </a:ext>
            </a:extLst>
          </p:cNvPr>
          <p:cNvGrpSpPr>
            <a:grpSpLocks/>
          </p:cNvGrpSpPr>
          <p:nvPr/>
        </p:nvGrpSpPr>
        <p:grpSpPr bwMode="auto">
          <a:xfrm>
            <a:off x="3094855" y="9562570"/>
            <a:ext cx="1834672" cy="1250624"/>
            <a:chOff x="2161341" y="2133913"/>
            <a:chExt cx="967603" cy="661195"/>
          </a:xfrm>
        </p:grpSpPr>
        <p:sp>
          <p:nvSpPr>
            <p:cNvPr id="182" name="Freeform 1007">
              <a:extLst>
                <a:ext uri="{FF2B5EF4-FFF2-40B4-BE49-F238E27FC236}">
                  <a16:creationId xmlns:a16="http://schemas.microsoft.com/office/drawing/2014/main" id="{2D601FD5-D4F4-66E5-845E-416BEAE54477}"/>
                </a:ext>
              </a:extLst>
            </p:cNvPr>
            <p:cNvSpPr>
              <a:spLocks/>
            </p:cNvSpPr>
            <p:nvPr/>
          </p:nvSpPr>
          <p:spPr bwMode="auto">
            <a:xfrm>
              <a:off x="2335443" y="2133913"/>
              <a:ext cx="793501" cy="661195"/>
            </a:xfrm>
            <a:custGeom>
              <a:avLst/>
              <a:gdLst>
                <a:gd name="T0" fmla="*/ 4 w 51"/>
                <a:gd name="T1" fmla="*/ 42 h 42"/>
                <a:gd name="T2" fmla="*/ 48 w 51"/>
                <a:gd name="T3" fmla="*/ 42 h 42"/>
                <a:gd name="T4" fmla="*/ 51 w 51"/>
                <a:gd name="T5" fmla="*/ 39 h 42"/>
                <a:gd name="T6" fmla="*/ 51 w 51"/>
                <a:gd name="T7" fmla="*/ 3 h 42"/>
                <a:gd name="T8" fmla="*/ 48 w 51"/>
                <a:gd name="T9" fmla="*/ 0 h 42"/>
                <a:gd name="T10" fmla="*/ 4 w 51"/>
                <a:gd name="T11" fmla="*/ 0 h 42"/>
                <a:gd name="T12" fmla="*/ 0 w 51"/>
                <a:gd name="T13" fmla="*/ 3 h 42"/>
                <a:gd name="T14" fmla="*/ 0 w 51"/>
                <a:gd name="T15" fmla="*/ 39 h 42"/>
                <a:gd name="T16" fmla="*/ 4 w 51"/>
                <a:gd name="T17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" h="42">
                  <a:moveTo>
                    <a:pt x="4" y="42"/>
                  </a:moveTo>
                  <a:cubicBezTo>
                    <a:pt x="48" y="42"/>
                    <a:pt x="48" y="42"/>
                    <a:pt x="48" y="42"/>
                  </a:cubicBezTo>
                  <a:cubicBezTo>
                    <a:pt x="49" y="42"/>
                    <a:pt x="51" y="41"/>
                    <a:pt x="51" y="39"/>
                  </a:cubicBezTo>
                  <a:cubicBezTo>
                    <a:pt x="51" y="3"/>
                    <a:pt x="51" y="3"/>
                    <a:pt x="51" y="3"/>
                  </a:cubicBezTo>
                  <a:cubicBezTo>
                    <a:pt x="51" y="1"/>
                    <a:pt x="49" y="0"/>
                    <a:pt x="48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1"/>
                    <a:pt x="2" y="42"/>
                    <a:pt x="4" y="4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7198">
                <a:latin typeface="+mn-lt"/>
              </a:endParaRPr>
            </a:p>
          </p:txBody>
        </p:sp>
        <p:sp>
          <p:nvSpPr>
            <p:cNvPr id="183" name="Freeform 1008">
              <a:extLst>
                <a:ext uri="{FF2B5EF4-FFF2-40B4-BE49-F238E27FC236}">
                  <a16:creationId xmlns:a16="http://schemas.microsoft.com/office/drawing/2014/main" id="{7B881780-7BC8-3A91-0B0E-23388CD12E47}"/>
                </a:ext>
              </a:extLst>
            </p:cNvPr>
            <p:cNvSpPr>
              <a:spLocks/>
            </p:cNvSpPr>
            <p:nvPr/>
          </p:nvSpPr>
          <p:spPr bwMode="auto">
            <a:xfrm>
              <a:off x="2161341" y="2541705"/>
              <a:ext cx="249435" cy="189633"/>
            </a:xfrm>
            <a:custGeom>
              <a:avLst/>
              <a:gdLst>
                <a:gd name="T0" fmla="*/ 54 w 62"/>
                <a:gd name="T1" fmla="*/ 43 h 47"/>
                <a:gd name="T2" fmla="*/ 0 w 62"/>
                <a:gd name="T3" fmla="*/ 47 h 47"/>
                <a:gd name="T4" fmla="*/ 62 w 62"/>
                <a:gd name="T5" fmla="*/ 0 h 47"/>
                <a:gd name="T6" fmla="*/ 54 w 62"/>
                <a:gd name="T7" fmla="*/ 43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2" h="47">
                  <a:moveTo>
                    <a:pt x="54" y="43"/>
                  </a:moveTo>
                  <a:lnTo>
                    <a:pt x="0" y="47"/>
                  </a:lnTo>
                  <a:lnTo>
                    <a:pt x="62" y="0"/>
                  </a:lnTo>
                  <a:lnTo>
                    <a:pt x="54" y="43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7198">
                <a:latin typeface="+mn-lt"/>
              </a:endParaRPr>
            </a:p>
          </p:txBody>
        </p:sp>
        <p:sp>
          <p:nvSpPr>
            <p:cNvPr id="184" name="Rectangle 1010">
              <a:extLst>
                <a:ext uri="{FF2B5EF4-FFF2-40B4-BE49-F238E27FC236}">
                  <a16:creationId xmlns:a16="http://schemas.microsoft.com/office/drawing/2014/main" id="{88A9E4D9-6870-4DF2-59B4-57E2635972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11317" y="2214465"/>
              <a:ext cx="63614" cy="451424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7198">
                <a:latin typeface="+mn-lt"/>
              </a:endParaRPr>
            </a:p>
          </p:txBody>
        </p:sp>
        <p:sp>
          <p:nvSpPr>
            <p:cNvPr id="185" name="Rectangle 1011">
              <a:extLst>
                <a:ext uri="{FF2B5EF4-FFF2-40B4-BE49-F238E27FC236}">
                  <a16:creationId xmlns:a16="http://schemas.microsoft.com/office/drawing/2014/main" id="{23F2BB03-77EA-8204-4265-449B75D025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85764" y="2372212"/>
              <a:ext cx="65288" cy="293677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7198">
                <a:latin typeface="+mn-lt"/>
              </a:endParaRPr>
            </a:p>
          </p:txBody>
        </p:sp>
        <p:sp>
          <p:nvSpPr>
            <p:cNvPr id="186" name="Rectangle 1012">
              <a:extLst>
                <a:ext uri="{FF2B5EF4-FFF2-40B4-BE49-F238E27FC236}">
                  <a16:creationId xmlns:a16="http://schemas.microsoft.com/office/drawing/2014/main" id="{215AD682-AB7E-B3A2-7E26-8265F422F7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76950" y="2432625"/>
              <a:ext cx="60266" cy="233264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7198">
                <a:latin typeface="+mn-lt"/>
              </a:endParaRPr>
            </a:p>
          </p:txBody>
        </p:sp>
        <p:sp>
          <p:nvSpPr>
            <p:cNvPr id="187" name="Rectangle 1013">
              <a:extLst>
                <a:ext uri="{FF2B5EF4-FFF2-40B4-BE49-F238E27FC236}">
                  <a16:creationId xmlns:a16="http://schemas.microsoft.com/office/drawing/2014/main" id="{45C37272-29B1-1E07-D7DA-7736828B79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68137" y="2340326"/>
              <a:ext cx="60266" cy="325563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7198">
                <a:latin typeface="+mn-lt"/>
              </a:endParaRPr>
            </a:p>
          </p:txBody>
        </p:sp>
        <p:sp>
          <p:nvSpPr>
            <p:cNvPr id="188" name="Rectangle 1014">
              <a:extLst>
                <a:ext uri="{FF2B5EF4-FFF2-40B4-BE49-F238E27FC236}">
                  <a16:creationId xmlns:a16="http://schemas.microsoft.com/office/drawing/2014/main" id="{82322991-6811-46BD-AD93-173B528E38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4257" y="2528280"/>
              <a:ext cx="60266" cy="137609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7198">
                <a:latin typeface="+mn-lt"/>
              </a:endParaRPr>
            </a:p>
          </p:txBody>
        </p:sp>
      </p:grpSp>
      <p:grpSp>
        <p:nvGrpSpPr>
          <p:cNvPr id="189" name="Группа 293">
            <a:extLst>
              <a:ext uri="{FF2B5EF4-FFF2-40B4-BE49-F238E27FC236}">
                <a16:creationId xmlns:a16="http://schemas.microsoft.com/office/drawing/2014/main" id="{BD872F6C-22CC-8CD0-B176-238064C41DDE}"/>
              </a:ext>
            </a:extLst>
          </p:cNvPr>
          <p:cNvGrpSpPr>
            <a:grpSpLocks/>
          </p:cNvGrpSpPr>
          <p:nvPr/>
        </p:nvGrpSpPr>
        <p:grpSpPr bwMode="auto">
          <a:xfrm>
            <a:off x="5083077" y="8991336"/>
            <a:ext cx="1780712" cy="1510906"/>
            <a:chOff x="8943164" y="1991028"/>
            <a:chExt cx="880392" cy="746236"/>
          </a:xfrm>
        </p:grpSpPr>
        <p:sp>
          <p:nvSpPr>
            <p:cNvPr id="190" name="Freeform 1187">
              <a:extLst>
                <a:ext uri="{FF2B5EF4-FFF2-40B4-BE49-F238E27FC236}">
                  <a16:creationId xmlns:a16="http://schemas.microsoft.com/office/drawing/2014/main" id="{D33DCEA8-E82D-0D38-10C4-5688C8068D76}"/>
                </a:ext>
              </a:extLst>
            </p:cNvPr>
            <p:cNvSpPr>
              <a:spLocks/>
            </p:cNvSpPr>
            <p:nvPr/>
          </p:nvSpPr>
          <p:spPr bwMode="auto">
            <a:xfrm>
              <a:off x="8943164" y="1991028"/>
              <a:ext cx="880392" cy="746236"/>
            </a:xfrm>
            <a:custGeom>
              <a:avLst/>
              <a:gdLst>
                <a:gd name="T0" fmla="*/ 10 w 54"/>
                <a:gd name="T1" fmla="*/ 3 h 46"/>
                <a:gd name="T2" fmla="*/ 0 w 54"/>
                <a:gd name="T3" fmla="*/ 31 h 46"/>
                <a:gd name="T4" fmla="*/ 2 w 54"/>
                <a:gd name="T5" fmla="*/ 35 h 46"/>
                <a:gd name="T6" fmla="*/ 31 w 54"/>
                <a:gd name="T7" fmla="*/ 45 h 46"/>
                <a:gd name="T8" fmla="*/ 35 w 54"/>
                <a:gd name="T9" fmla="*/ 43 h 46"/>
                <a:gd name="T10" fmla="*/ 38 w 54"/>
                <a:gd name="T11" fmla="*/ 37 h 46"/>
                <a:gd name="T12" fmla="*/ 52 w 54"/>
                <a:gd name="T13" fmla="*/ 38 h 46"/>
                <a:gd name="T14" fmla="*/ 53 w 54"/>
                <a:gd name="T15" fmla="*/ 36 h 46"/>
                <a:gd name="T16" fmla="*/ 41 w 54"/>
                <a:gd name="T17" fmla="*/ 28 h 46"/>
                <a:gd name="T18" fmla="*/ 45 w 54"/>
                <a:gd name="T19" fmla="*/ 16 h 46"/>
                <a:gd name="T20" fmla="*/ 43 w 54"/>
                <a:gd name="T21" fmla="*/ 12 h 46"/>
                <a:gd name="T22" fmla="*/ 14 w 54"/>
                <a:gd name="T23" fmla="*/ 1 h 46"/>
                <a:gd name="T24" fmla="*/ 10 w 54"/>
                <a:gd name="T25" fmla="*/ 3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4" h="46">
                  <a:moveTo>
                    <a:pt x="10" y="3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0" y="32"/>
                    <a:pt x="1" y="34"/>
                    <a:pt x="2" y="35"/>
                  </a:cubicBezTo>
                  <a:cubicBezTo>
                    <a:pt x="31" y="45"/>
                    <a:pt x="31" y="45"/>
                    <a:pt x="31" y="45"/>
                  </a:cubicBezTo>
                  <a:cubicBezTo>
                    <a:pt x="33" y="46"/>
                    <a:pt x="35" y="45"/>
                    <a:pt x="35" y="43"/>
                  </a:cubicBezTo>
                  <a:cubicBezTo>
                    <a:pt x="38" y="37"/>
                    <a:pt x="38" y="37"/>
                    <a:pt x="38" y="37"/>
                  </a:cubicBezTo>
                  <a:cubicBezTo>
                    <a:pt x="52" y="38"/>
                    <a:pt x="52" y="38"/>
                    <a:pt x="52" y="38"/>
                  </a:cubicBezTo>
                  <a:cubicBezTo>
                    <a:pt x="53" y="38"/>
                    <a:pt x="54" y="37"/>
                    <a:pt x="53" y="36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5" y="16"/>
                    <a:pt x="45" y="16"/>
                    <a:pt x="45" y="16"/>
                  </a:cubicBezTo>
                  <a:cubicBezTo>
                    <a:pt x="46" y="14"/>
                    <a:pt x="45" y="12"/>
                    <a:pt x="43" y="12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3" y="0"/>
                    <a:pt x="11" y="1"/>
                    <a:pt x="10" y="3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7198">
                <a:latin typeface="+mn-lt"/>
              </a:endParaRPr>
            </a:p>
          </p:txBody>
        </p:sp>
        <p:sp>
          <p:nvSpPr>
            <p:cNvPr id="191" name="Freeform 1188">
              <a:extLst>
                <a:ext uri="{FF2B5EF4-FFF2-40B4-BE49-F238E27FC236}">
                  <a16:creationId xmlns:a16="http://schemas.microsoft.com/office/drawing/2014/main" id="{FD148C62-6FA3-DA88-2FD8-E97CC1544259}"/>
                </a:ext>
              </a:extLst>
            </p:cNvPr>
            <p:cNvSpPr>
              <a:spLocks/>
            </p:cNvSpPr>
            <p:nvPr/>
          </p:nvSpPr>
          <p:spPr bwMode="auto">
            <a:xfrm>
              <a:off x="9123637" y="2138394"/>
              <a:ext cx="423718" cy="485994"/>
            </a:xfrm>
            <a:custGeom>
              <a:avLst/>
              <a:gdLst>
                <a:gd name="T0" fmla="*/ 5 w 26"/>
                <a:gd name="T1" fmla="*/ 26 h 30"/>
                <a:gd name="T2" fmla="*/ 2 w 26"/>
                <a:gd name="T3" fmla="*/ 10 h 30"/>
                <a:gd name="T4" fmla="*/ 15 w 26"/>
                <a:gd name="T5" fmla="*/ 0 h 30"/>
                <a:gd name="T6" fmla="*/ 15 w 26"/>
                <a:gd name="T7" fmla="*/ 0 h 30"/>
                <a:gd name="T8" fmla="*/ 18 w 26"/>
                <a:gd name="T9" fmla="*/ 1 h 30"/>
                <a:gd name="T10" fmla="*/ 24 w 26"/>
                <a:gd name="T11" fmla="*/ 18 h 30"/>
                <a:gd name="T12" fmla="*/ 8 w 26"/>
                <a:gd name="T13" fmla="*/ 28 h 30"/>
                <a:gd name="T14" fmla="*/ 5 w 26"/>
                <a:gd name="T15" fmla="*/ 27 h 30"/>
                <a:gd name="T16" fmla="*/ 5 w 26"/>
                <a:gd name="T17" fmla="*/ 26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30">
                  <a:moveTo>
                    <a:pt x="5" y="26"/>
                  </a:moveTo>
                  <a:cubicBezTo>
                    <a:pt x="1" y="23"/>
                    <a:pt x="0" y="17"/>
                    <a:pt x="2" y="10"/>
                  </a:cubicBezTo>
                  <a:cubicBezTo>
                    <a:pt x="4" y="4"/>
                    <a:pt x="9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24" y="3"/>
                    <a:pt x="26" y="11"/>
                    <a:pt x="24" y="18"/>
                  </a:cubicBezTo>
                  <a:cubicBezTo>
                    <a:pt x="21" y="26"/>
                    <a:pt x="14" y="30"/>
                    <a:pt x="8" y="28"/>
                  </a:cubicBezTo>
                  <a:cubicBezTo>
                    <a:pt x="5" y="27"/>
                    <a:pt x="5" y="27"/>
                    <a:pt x="5" y="27"/>
                  </a:cubicBezTo>
                  <a:lnTo>
                    <a:pt x="5" y="2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7198">
                <a:latin typeface="+mn-lt"/>
              </a:endParaRPr>
            </a:p>
          </p:txBody>
        </p:sp>
        <p:sp>
          <p:nvSpPr>
            <p:cNvPr id="192" name="Freeform 1189">
              <a:extLst>
                <a:ext uri="{FF2B5EF4-FFF2-40B4-BE49-F238E27FC236}">
                  <a16:creationId xmlns:a16="http://schemas.microsoft.com/office/drawing/2014/main" id="{4E13E2ED-CBA2-1D79-E6A7-251E777C420A}"/>
                </a:ext>
              </a:extLst>
            </p:cNvPr>
            <p:cNvSpPr>
              <a:spLocks/>
            </p:cNvSpPr>
            <p:nvPr/>
          </p:nvSpPr>
          <p:spPr bwMode="auto">
            <a:xfrm>
              <a:off x="9056155" y="2088227"/>
              <a:ext cx="456674" cy="518916"/>
            </a:xfrm>
            <a:custGeom>
              <a:avLst/>
              <a:gdLst>
                <a:gd name="T0" fmla="*/ 3 w 28"/>
                <a:gd name="T1" fmla="*/ 12 h 32"/>
                <a:gd name="T2" fmla="*/ 9 w 28"/>
                <a:gd name="T3" fmla="*/ 30 h 32"/>
                <a:gd name="T4" fmla="*/ 25 w 28"/>
                <a:gd name="T5" fmla="*/ 20 h 32"/>
                <a:gd name="T6" fmla="*/ 19 w 28"/>
                <a:gd name="T7" fmla="*/ 3 h 32"/>
                <a:gd name="T8" fmla="*/ 3 w 28"/>
                <a:gd name="T9" fmla="*/ 1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32">
                  <a:moveTo>
                    <a:pt x="3" y="12"/>
                  </a:moveTo>
                  <a:cubicBezTo>
                    <a:pt x="0" y="20"/>
                    <a:pt x="3" y="28"/>
                    <a:pt x="9" y="30"/>
                  </a:cubicBezTo>
                  <a:cubicBezTo>
                    <a:pt x="15" y="32"/>
                    <a:pt x="22" y="28"/>
                    <a:pt x="25" y="20"/>
                  </a:cubicBezTo>
                  <a:cubicBezTo>
                    <a:pt x="28" y="13"/>
                    <a:pt x="25" y="5"/>
                    <a:pt x="19" y="3"/>
                  </a:cubicBezTo>
                  <a:cubicBezTo>
                    <a:pt x="13" y="0"/>
                    <a:pt x="6" y="5"/>
                    <a:pt x="3" y="12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7198">
                <a:latin typeface="+mn-lt"/>
              </a:endParaRPr>
            </a:p>
          </p:txBody>
        </p:sp>
        <p:sp>
          <p:nvSpPr>
            <p:cNvPr id="193" name="Freeform 1190">
              <a:extLst>
                <a:ext uri="{FF2B5EF4-FFF2-40B4-BE49-F238E27FC236}">
                  <a16:creationId xmlns:a16="http://schemas.microsoft.com/office/drawing/2014/main" id="{355242FB-AF3E-94D0-7B41-CA54E9F2F9CE}"/>
                </a:ext>
              </a:extLst>
            </p:cNvPr>
            <p:cNvSpPr>
              <a:spLocks/>
            </p:cNvSpPr>
            <p:nvPr/>
          </p:nvSpPr>
          <p:spPr bwMode="auto">
            <a:xfrm>
              <a:off x="9106374" y="2138394"/>
              <a:ext cx="356237" cy="423285"/>
            </a:xfrm>
            <a:custGeom>
              <a:avLst/>
              <a:gdLst>
                <a:gd name="T0" fmla="*/ 2 w 22"/>
                <a:gd name="T1" fmla="*/ 10 h 26"/>
                <a:gd name="T2" fmla="*/ 7 w 22"/>
                <a:gd name="T3" fmla="*/ 24 h 26"/>
                <a:gd name="T4" fmla="*/ 20 w 22"/>
                <a:gd name="T5" fmla="*/ 17 h 26"/>
                <a:gd name="T6" fmla="*/ 15 w 22"/>
                <a:gd name="T7" fmla="*/ 2 h 26"/>
                <a:gd name="T8" fmla="*/ 2 w 22"/>
                <a:gd name="T9" fmla="*/ 1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6">
                  <a:moveTo>
                    <a:pt x="2" y="10"/>
                  </a:moveTo>
                  <a:cubicBezTo>
                    <a:pt x="0" y="16"/>
                    <a:pt x="2" y="23"/>
                    <a:pt x="7" y="24"/>
                  </a:cubicBezTo>
                  <a:cubicBezTo>
                    <a:pt x="12" y="26"/>
                    <a:pt x="18" y="23"/>
                    <a:pt x="20" y="17"/>
                  </a:cubicBezTo>
                  <a:cubicBezTo>
                    <a:pt x="22" y="10"/>
                    <a:pt x="20" y="4"/>
                    <a:pt x="15" y="2"/>
                  </a:cubicBezTo>
                  <a:cubicBezTo>
                    <a:pt x="10" y="0"/>
                    <a:pt x="4" y="4"/>
                    <a:pt x="2" y="1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7198">
                <a:latin typeface="+mn-lt"/>
              </a:endParaRPr>
            </a:p>
          </p:txBody>
        </p:sp>
        <p:sp>
          <p:nvSpPr>
            <p:cNvPr id="194" name="Freeform 1191">
              <a:extLst>
                <a:ext uri="{FF2B5EF4-FFF2-40B4-BE49-F238E27FC236}">
                  <a16:creationId xmlns:a16="http://schemas.microsoft.com/office/drawing/2014/main" id="{9A5B73AC-6571-FD49-5FB6-69E8CFDC372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203089" y="2250953"/>
              <a:ext cx="163503" cy="192847"/>
            </a:xfrm>
            <a:custGeom>
              <a:avLst/>
              <a:gdLst>
                <a:gd name="T0" fmla="*/ 130802 w 10"/>
                <a:gd name="T1" fmla="*/ 32141 h 12"/>
                <a:gd name="T2" fmla="*/ 147153 w 10"/>
                <a:gd name="T3" fmla="*/ 32141 h 12"/>
                <a:gd name="T4" fmla="*/ 163503 w 10"/>
                <a:gd name="T5" fmla="*/ 48212 h 12"/>
                <a:gd name="T6" fmla="*/ 163503 w 10"/>
                <a:gd name="T7" fmla="*/ 64282 h 12"/>
                <a:gd name="T8" fmla="*/ 147153 w 10"/>
                <a:gd name="T9" fmla="*/ 80353 h 12"/>
                <a:gd name="T10" fmla="*/ 130802 w 10"/>
                <a:gd name="T11" fmla="*/ 80353 h 12"/>
                <a:gd name="T12" fmla="*/ 130802 w 10"/>
                <a:gd name="T13" fmla="*/ 64282 h 12"/>
                <a:gd name="T14" fmla="*/ 130802 w 10"/>
                <a:gd name="T15" fmla="*/ 48212 h 12"/>
                <a:gd name="T16" fmla="*/ 98102 w 10"/>
                <a:gd name="T17" fmla="*/ 96424 h 12"/>
                <a:gd name="T18" fmla="*/ 98102 w 10"/>
                <a:gd name="T19" fmla="*/ 96424 h 12"/>
                <a:gd name="T20" fmla="*/ 114452 w 10"/>
                <a:gd name="T21" fmla="*/ 112494 h 12"/>
                <a:gd name="T22" fmla="*/ 114452 w 10"/>
                <a:gd name="T23" fmla="*/ 128565 h 12"/>
                <a:gd name="T24" fmla="*/ 114452 w 10"/>
                <a:gd name="T25" fmla="*/ 144635 h 12"/>
                <a:gd name="T26" fmla="*/ 114452 w 10"/>
                <a:gd name="T27" fmla="*/ 144635 h 12"/>
                <a:gd name="T28" fmla="*/ 114452 w 10"/>
                <a:gd name="T29" fmla="*/ 160706 h 12"/>
                <a:gd name="T30" fmla="*/ 98102 w 10"/>
                <a:gd name="T31" fmla="*/ 176776 h 12"/>
                <a:gd name="T32" fmla="*/ 81752 w 10"/>
                <a:gd name="T33" fmla="*/ 176776 h 12"/>
                <a:gd name="T34" fmla="*/ 49051 w 10"/>
                <a:gd name="T35" fmla="*/ 176776 h 12"/>
                <a:gd name="T36" fmla="*/ 32701 w 10"/>
                <a:gd name="T37" fmla="*/ 176776 h 12"/>
                <a:gd name="T38" fmla="*/ 16350 w 10"/>
                <a:gd name="T39" fmla="*/ 192847 h 12"/>
                <a:gd name="T40" fmla="*/ 0 w 10"/>
                <a:gd name="T41" fmla="*/ 192847 h 12"/>
                <a:gd name="T42" fmla="*/ 16350 w 10"/>
                <a:gd name="T43" fmla="*/ 160706 h 12"/>
                <a:gd name="T44" fmla="*/ 16350 w 10"/>
                <a:gd name="T45" fmla="*/ 144635 h 12"/>
                <a:gd name="T46" fmla="*/ 0 w 10"/>
                <a:gd name="T47" fmla="*/ 128565 h 12"/>
                <a:gd name="T48" fmla="*/ 0 w 10"/>
                <a:gd name="T49" fmla="*/ 112494 h 12"/>
                <a:gd name="T50" fmla="*/ 16350 w 10"/>
                <a:gd name="T51" fmla="*/ 80353 h 12"/>
                <a:gd name="T52" fmla="*/ 32701 w 10"/>
                <a:gd name="T53" fmla="*/ 96424 h 12"/>
                <a:gd name="T54" fmla="*/ 32701 w 10"/>
                <a:gd name="T55" fmla="*/ 112494 h 12"/>
                <a:gd name="T56" fmla="*/ 32701 w 10"/>
                <a:gd name="T57" fmla="*/ 128565 h 12"/>
                <a:gd name="T58" fmla="*/ 32701 w 10"/>
                <a:gd name="T59" fmla="*/ 128565 h 12"/>
                <a:gd name="T60" fmla="*/ 32701 w 10"/>
                <a:gd name="T61" fmla="*/ 144635 h 12"/>
                <a:gd name="T62" fmla="*/ 65401 w 10"/>
                <a:gd name="T63" fmla="*/ 96424 h 12"/>
                <a:gd name="T64" fmla="*/ 65401 w 10"/>
                <a:gd name="T65" fmla="*/ 80353 h 12"/>
                <a:gd name="T66" fmla="*/ 49051 w 10"/>
                <a:gd name="T67" fmla="*/ 64282 h 12"/>
                <a:gd name="T68" fmla="*/ 49051 w 10"/>
                <a:gd name="T69" fmla="*/ 48212 h 12"/>
                <a:gd name="T70" fmla="*/ 49051 w 10"/>
                <a:gd name="T71" fmla="*/ 32141 h 12"/>
                <a:gd name="T72" fmla="*/ 65401 w 10"/>
                <a:gd name="T73" fmla="*/ 16071 h 12"/>
                <a:gd name="T74" fmla="*/ 81752 w 10"/>
                <a:gd name="T75" fmla="*/ 16071 h 12"/>
                <a:gd name="T76" fmla="*/ 98102 w 10"/>
                <a:gd name="T77" fmla="*/ 0 h 12"/>
                <a:gd name="T78" fmla="*/ 114452 w 10"/>
                <a:gd name="T79" fmla="*/ 16071 h 12"/>
                <a:gd name="T80" fmla="*/ 130802 w 10"/>
                <a:gd name="T81" fmla="*/ 0 h 12"/>
                <a:gd name="T82" fmla="*/ 147153 w 10"/>
                <a:gd name="T83" fmla="*/ 16071 h 12"/>
                <a:gd name="T84" fmla="*/ 130802 w 10"/>
                <a:gd name="T85" fmla="*/ 32141 h 12"/>
                <a:gd name="T86" fmla="*/ 81752 w 10"/>
                <a:gd name="T87" fmla="*/ 32141 h 12"/>
                <a:gd name="T88" fmla="*/ 65401 w 10"/>
                <a:gd name="T89" fmla="*/ 48212 h 12"/>
                <a:gd name="T90" fmla="*/ 65401 w 10"/>
                <a:gd name="T91" fmla="*/ 48212 h 12"/>
                <a:gd name="T92" fmla="*/ 81752 w 10"/>
                <a:gd name="T93" fmla="*/ 64282 h 12"/>
                <a:gd name="T94" fmla="*/ 81752 w 10"/>
                <a:gd name="T95" fmla="*/ 80353 h 12"/>
                <a:gd name="T96" fmla="*/ 114452 w 10"/>
                <a:gd name="T97" fmla="*/ 32141 h 12"/>
                <a:gd name="T98" fmla="*/ 81752 w 10"/>
                <a:gd name="T99" fmla="*/ 32141 h 12"/>
                <a:gd name="T100" fmla="*/ 98102 w 10"/>
                <a:gd name="T101" fmla="*/ 144635 h 12"/>
                <a:gd name="T102" fmla="*/ 98102 w 10"/>
                <a:gd name="T103" fmla="*/ 144635 h 12"/>
                <a:gd name="T104" fmla="*/ 98102 w 10"/>
                <a:gd name="T105" fmla="*/ 128565 h 12"/>
                <a:gd name="T106" fmla="*/ 81752 w 10"/>
                <a:gd name="T107" fmla="*/ 128565 h 12"/>
                <a:gd name="T108" fmla="*/ 81752 w 10"/>
                <a:gd name="T109" fmla="*/ 112494 h 12"/>
                <a:gd name="T110" fmla="*/ 49051 w 10"/>
                <a:gd name="T111" fmla="*/ 160706 h 12"/>
                <a:gd name="T112" fmla="*/ 65401 w 10"/>
                <a:gd name="T113" fmla="*/ 160706 h 12"/>
                <a:gd name="T114" fmla="*/ 81752 w 10"/>
                <a:gd name="T115" fmla="*/ 160706 h 12"/>
                <a:gd name="T116" fmla="*/ 81752 w 10"/>
                <a:gd name="T117" fmla="*/ 160706 h 12"/>
                <a:gd name="T118" fmla="*/ 98102 w 10"/>
                <a:gd name="T119" fmla="*/ 144635 h 12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10"/>
                <a:gd name="T181" fmla="*/ 0 h 12"/>
                <a:gd name="T182" fmla="*/ 10 w 10"/>
                <a:gd name="T183" fmla="*/ 12 h 12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10" h="12">
                  <a:moveTo>
                    <a:pt x="8" y="2"/>
                  </a:moveTo>
                  <a:cubicBezTo>
                    <a:pt x="9" y="2"/>
                    <a:pt x="9" y="2"/>
                    <a:pt x="9" y="2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0" y="5"/>
                    <a:pt x="10" y="5"/>
                    <a:pt x="9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6" y="10"/>
                    <a:pt x="6" y="11"/>
                    <a:pt x="6" y="11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4" y="11"/>
                    <a:pt x="4" y="11"/>
                    <a:pt x="3" y="11"/>
                  </a:cubicBezTo>
                  <a:cubicBezTo>
                    <a:pt x="3" y="11"/>
                    <a:pt x="3" y="11"/>
                    <a:pt x="2" y="1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0"/>
                    <a:pt x="1" y="10"/>
                    <a:pt x="1" y="9"/>
                  </a:cubicBezTo>
                  <a:cubicBezTo>
                    <a:pt x="0" y="9"/>
                    <a:pt x="0" y="8"/>
                    <a:pt x="0" y="8"/>
                  </a:cubicBezTo>
                  <a:cubicBezTo>
                    <a:pt x="0" y="8"/>
                    <a:pt x="0" y="7"/>
                    <a:pt x="0" y="7"/>
                  </a:cubicBezTo>
                  <a:cubicBezTo>
                    <a:pt x="0" y="6"/>
                    <a:pt x="0" y="6"/>
                    <a:pt x="1" y="5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9" y="1"/>
                    <a:pt x="9" y="1"/>
                    <a:pt x="9" y="1"/>
                  </a:cubicBezTo>
                  <a:lnTo>
                    <a:pt x="8" y="2"/>
                  </a:lnTo>
                  <a:close/>
                  <a:moveTo>
                    <a:pt x="5" y="2"/>
                  </a:moveTo>
                  <a:cubicBezTo>
                    <a:pt x="4" y="3"/>
                    <a:pt x="4" y="3"/>
                    <a:pt x="4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6" y="2"/>
                    <a:pt x="6" y="2"/>
                    <a:pt x="5" y="2"/>
                  </a:cubicBezTo>
                  <a:close/>
                  <a:moveTo>
                    <a:pt x="6" y="9"/>
                  </a:moveTo>
                  <a:cubicBezTo>
                    <a:pt x="6" y="9"/>
                    <a:pt x="6" y="9"/>
                    <a:pt x="6" y="9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6" y="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 sz="7198"/>
            </a:p>
          </p:txBody>
        </p:sp>
      </p:grpSp>
      <p:grpSp>
        <p:nvGrpSpPr>
          <p:cNvPr id="195" name="Группа 299">
            <a:extLst>
              <a:ext uri="{FF2B5EF4-FFF2-40B4-BE49-F238E27FC236}">
                <a16:creationId xmlns:a16="http://schemas.microsoft.com/office/drawing/2014/main" id="{86FE71ED-D3F4-5195-4112-5D9214179891}"/>
              </a:ext>
            </a:extLst>
          </p:cNvPr>
          <p:cNvGrpSpPr>
            <a:grpSpLocks/>
          </p:cNvGrpSpPr>
          <p:nvPr/>
        </p:nvGrpSpPr>
        <p:grpSpPr bwMode="auto">
          <a:xfrm>
            <a:off x="3653508" y="11175738"/>
            <a:ext cx="923685" cy="1018911"/>
            <a:chOff x="9056355" y="3211000"/>
            <a:chExt cx="456967" cy="503080"/>
          </a:xfrm>
        </p:grpSpPr>
        <p:sp>
          <p:nvSpPr>
            <p:cNvPr id="196" name="Freeform 1192">
              <a:extLst>
                <a:ext uri="{FF2B5EF4-FFF2-40B4-BE49-F238E27FC236}">
                  <a16:creationId xmlns:a16="http://schemas.microsoft.com/office/drawing/2014/main" id="{B346DAF3-F9F9-137A-48AB-78A45B62A870}"/>
                </a:ext>
              </a:extLst>
            </p:cNvPr>
            <p:cNvSpPr>
              <a:spLocks/>
            </p:cNvSpPr>
            <p:nvPr/>
          </p:nvSpPr>
          <p:spPr bwMode="auto">
            <a:xfrm>
              <a:off x="9056355" y="3228240"/>
              <a:ext cx="406716" cy="485840"/>
            </a:xfrm>
            <a:custGeom>
              <a:avLst/>
              <a:gdLst>
                <a:gd name="T0" fmla="*/ 19 w 25"/>
                <a:gd name="T1" fmla="*/ 27 h 30"/>
                <a:gd name="T2" fmla="*/ 24 w 25"/>
                <a:gd name="T3" fmla="*/ 12 h 30"/>
                <a:gd name="T4" fmla="*/ 13 w 25"/>
                <a:gd name="T5" fmla="*/ 1 h 30"/>
                <a:gd name="T6" fmla="*/ 13 w 25"/>
                <a:gd name="T7" fmla="*/ 0 h 30"/>
                <a:gd name="T8" fmla="*/ 10 w 25"/>
                <a:gd name="T9" fmla="*/ 1 h 30"/>
                <a:gd name="T10" fmla="*/ 2 w 25"/>
                <a:gd name="T11" fmla="*/ 17 h 30"/>
                <a:gd name="T12" fmla="*/ 16 w 25"/>
                <a:gd name="T13" fmla="*/ 28 h 30"/>
                <a:gd name="T14" fmla="*/ 19 w 25"/>
                <a:gd name="T15" fmla="*/ 28 h 30"/>
                <a:gd name="T16" fmla="*/ 19 w 25"/>
                <a:gd name="T17" fmla="*/ 27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30">
                  <a:moveTo>
                    <a:pt x="19" y="27"/>
                  </a:moveTo>
                  <a:cubicBezTo>
                    <a:pt x="23" y="25"/>
                    <a:pt x="25" y="19"/>
                    <a:pt x="24" y="12"/>
                  </a:cubicBezTo>
                  <a:cubicBezTo>
                    <a:pt x="23" y="6"/>
                    <a:pt x="18" y="1"/>
                    <a:pt x="13" y="1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4" y="2"/>
                    <a:pt x="0" y="9"/>
                    <a:pt x="2" y="17"/>
                  </a:cubicBezTo>
                  <a:cubicBezTo>
                    <a:pt x="4" y="24"/>
                    <a:pt x="10" y="30"/>
                    <a:pt x="16" y="28"/>
                  </a:cubicBezTo>
                  <a:cubicBezTo>
                    <a:pt x="19" y="28"/>
                    <a:pt x="19" y="28"/>
                    <a:pt x="19" y="28"/>
                  </a:cubicBezTo>
                  <a:lnTo>
                    <a:pt x="19" y="2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7198">
                <a:latin typeface="+mn-lt"/>
              </a:endParaRPr>
            </a:p>
          </p:txBody>
        </p:sp>
        <p:sp>
          <p:nvSpPr>
            <p:cNvPr id="197" name="Freeform 1193">
              <a:extLst>
                <a:ext uri="{FF2B5EF4-FFF2-40B4-BE49-F238E27FC236}">
                  <a16:creationId xmlns:a16="http://schemas.microsoft.com/office/drawing/2014/main" id="{5F050719-5CA4-8310-1260-4B28F40E580F}"/>
                </a:ext>
              </a:extLst>
            </p:cNvPr>
            <p:cNvSpPr>
              <a:spLocks/>
            </p:cNvSpPr>
            <p:nvPr/>
          </p:nvSpPr>
          <p:spPr bwMode="auto">
            <a:xfrm>
              <a:off x="9106606" y="3211000"/>
              <a:ext cx="406716" cy="485840"/>
            </a:xfrm>
            <a:custGeom>
              <a:avLst/>
              <a:gdLst>
                <a:gd name="T0" fmla="*/ 24 w 25"/>
                <a:gd name="T1" fmla="*/ 13 h 30"/>
                <a:gd name="T2" fmla="*/ 16 w 25"/>
                <a:gd name="T3" fmla="*/ 29 h 30"/>
                <a:gd name="T4" fmla="*/ 2 w 25"/>
                <a:gd name="T5" fmla="*/ 17 h 30"/>
                <a:gd name="T6" fmla="*/ 10 w 25"/>
                <a:gd name="T7" fmla="*/ 1 h 30"/>
                <a:gd name="T8" fmla="*/ 24 w 25"/>
                <a:gd name="T9" fmla="*/ 1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30">
                  <a:moveTo>
                    <a:pt x="24" y="13"/>
                  </a:moveTo>
                  <a:cubicBezTo>
                    <a:pt x="25" y="20"/>
                    <a:pt x="22" y="27"/>
                    <a:pt x="16" y="29"/>
                  </a:cubicBezTo>
                  <a:cubicBezTo>
                    <a:pt x="10" y="30"/>
                    <a:pt x="3" y="25"/>
                    <a:pt x="2" y="17"/>
                  </a:cubicBezTo>
                  <a:cubicBezTo>
                    <a:pt x="0" y="10"/>
                    <a:pt x="4" y="3"/>
                    <a:pt x="10" y="1"/>
                  </a:cubicBezTo>
                  <a:cubicBezTo>
                    <a:pt x="16" y="0"/>
                    <a:pt x="22" y="5"/>
                    <a:pt x="24" y="13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7198">
                <a:latin typeface="+mn-lt"/>
              </a:endParaRPr>
            </a:p>
          </p:txBody>
        </p:sp>
        <p:sp>
          <p:nvSpPr>
            <p:cNvPr id="198" name="Freeform 1194">
              <a:extLst>
                <a:ext uri="{FF2B5EF4-FFF2-40B4-BE49-F238E27FC236}">
                  <a16:creationId xmlns:a16="http://schemas.microsoft.com/office/drawing/2014/main" id="{35365313-6352-3156-769D-0DFE3FB6D4F5}"/>
                </a:ext>
              </a:extLst>
            </p:cNvPr>
            <p:cNvSpPr>
              <a:spLocks/>
            </p:cNvSpPr>
            <p:nvPr/>
          </p:nvSpPr>
          <p:spPr bwMode="auto">
            <a:xfrm>
              <a:off x="9139583" y="3261151"/>
              <a:ext cx="340761" cy="390240"/>
            </a:xfrm>
            <a:custGeom>
              <a:avLst/>
              <a:gdLst>
                <a:gd name="T0" fmla="*/ 20 w 21"/>
                <a:gd name="T1" fmla="*/ 10 h 24"/>
                <a:gd name="T2" fmla="*/ 13 w 21"/>
                <a:gd name="T3" fmla="*/ 23 h 24"/>
                <a:gd name="T4" fmla="*/ 2 w 21"/>
                <a:gd name="T5" fmla="*/ 14 h 24"/>
                <a:gd name="T6" fmla="*/ 8 w 21"/>
                <a:gd name="T7" fmla="*/ 1 h 24"/>
                <a:gd name="T8" fmla="*/ 20 w 21"/>
                <a:gd name="T9" fmla="*/ 1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24">
                  <a:moveTo>
                    <a:pt x="20" y="10"/>
                  </a:moveTo>
                  <a:cubicBezTo>
                    <a:pt x="21" y="16"/>
                    <a:pt x="18" y="22"/>
                    <a:pt x="13" y="23"/>
                  </a:cubicBezTo>
                  <a:cubicBezTo>
                    <a:pt x="8" y="24"/>
                    <a:pt x="3" y="20"/>
                    <a:pt x="2" y="14"/>
                  </a:cubicBezTo>
                  <a:cubicBezTo>
                    <a:pt x="0" y="8"/>
                    <a:pt x="3" y="2"/>
                    <a:pt x="8" y="1"/>
                  </a:cubicBezTo>
                  <a:cubicBezTo>
                    <a:pt x="13" y="0"/>
                    <a:pt x="19" y="4"/>
                    <a:pt x="20" y="1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7198">
                <a:latin typeface="+mn-lt"/>
              </a:endParaRPr>
            </a:p>
          </p:txBody>
        </p:sp>
        <p:sp>
          <p:nvSpPr>
            <p:cNvPr id="199" name="Freeform 1195">
              <a:extLst>
                <a:ext uri="{FF2B5EF4-FFF2-40B4-BE49-F238E27FC236}">
                  <a16:creationId xmlns:a16="http://schemas.microsoft.com/office/drawing/2014/main" id="{1ADC726C-BCC2-E36A-8904-82DE461FA5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253397" y="3340961"/>
              <a:ext cx="129964" cy="226386"/>
            </a:xfrm>
            <a:custGeom>
              <a:avLst/>
              <a:gdLst>
                <a:gd name="T0" fmla="*/ 48736 w 8"/>
                <a:gd name="T1" fmla="*/ 16170 h 14"/>
                <a:gd name="T2" fmla="*/ 64982 w 8"/>
                <a:gd name="T3" fmla="*/ 16170 h 14"/>
                <a:gd name="T4" fmla="*/ 81227 w 8"/>
                <a:gd name="T5" fmla="*/ 32341 h 14"/>
                <a:gd name="T6" fmla="*/ 97473 w 8"/>
                <a:gd name="T7" fmla="*/ 32341 h 14"/>
                <a:gd name="T8" fmla="*/ 113718 w 8"/>
                <a:gd name="T9" fmla="*/ 48511 h 14"/>
                <a:gd name="T10" fmla="*/ 97473 w 8"/>
                <a:gd name="T11" fmla="*/ 64682 h 14"/>
                <a:gd name="T12" fmla="*/ 81227 w 8"/>
                <a:gd name="T13" fmla="*/ 48511 h 14"/>
                <a:gd name="T14" fmla="*/ 64982 w 8"/>
                <a:gd name="T15" fmla="*/ 48511 h 14"/>
                <a:gd name="T16" fmla="*/ 64982 w 8"/>
                <a:gd name="T17" fmla="*/ 97023 h 14"/>
                <a:gd name="T18" fmla="*/ 81227 w 8"/>
                <a:gd name="T19" fmla="*/ 97023 h 14"/>
                <a:gd name="T20" fmla="*/ 97473 w 8"/>
                <a:gd name="T21" fmla="*/ 97023 h 14"/>
                <a:gd name="T22" fmla="*/ 113718 w 8"/>
                <a:gd name="T23" fmla="*/ 113193 h 14"/>
                <a:gd name="T24" fmla="*/ 113718 w 8"/>
                <a:gd name="T25" fmla="*/ 113193 h 14"/>
                <a:gd name="T26" fmla="*/ 129964 w 8"/>
                <a:gd name="T27" fmla="*/ 129363 h 14"/>
                <a:gd name="T28" fmla="*/ 129964 w 8"/>
                <a:gd name="T29" fmla="*/ 129363 h 14"/>
                <a:gd name="T30" fmla="*/ 129964 w 8"/>
                <a:gd name="T31" fmla="*/ 161704 h 14"/>
                <a:gd name="T32" fmla="*/ 129964 w 8"/>
                <a:gd name="T33" fmla="*/ 177875 h 14"/>
                <a:gd name="T34" fmla="*/ 113718 w 8"/>
                <a:gd name="T35" fmla="*/ 177875 h 14"/>
                <a:gd name="T36" fmla="*/ 97473 w 8"/>
                <a:gd name="T37" fmla="*/ 194045 h 14"/>
                <a:gd name="T38" fmla="*/ 97473 w 8"/>
                <a:gd name="T39" fmla="*/ 226386 h 14"/>
                <a:gd name="T40" fmla="*/ 81227 w 8"/>
                <a:gd name="T41" fmla="*/ 226386 h 14"/>
                <a:gd name="T42" fmla="*/ 81227 w 8"/>
                <a:gd name="T43" fmla="*/ 194045 h 14"/>
                <a:gd name="T44" fmla="*/ 48736 w 8"/>
                <a:gd name="T45" fmla="*/ 194045 h 14"/>
                <a:gd name="T46" fmla="*/ 32491 w 8"/>
                <a:gd name="T47" fmla="*/ 177875 h 14"/>
                <a:gd name="T48" fmla="*/ 16246 w 8"/>
                <a:gd name="T49" fmla="*/ 161704 h 14"/>
                <a:gd name="T50" fmla="*/ 16246 w 8"/>
                <a:gd name="T51" fmla="*/ 145534 h 14"/>
                <a:gd name="T52" fmla="*/ 32491 w 8"/>
                <a:gd name="T53" fmla="*/ 145534 h 14"/>
                <a:gd name="T54" fmla="*/ 48736 w 8"/>
                <a:gd name="T55" fmla="*/ 161704 h 14"/>
                <a:gd name="T56" fmla="*/ 48736 w 8"/>
                <a:gd name="T57" fmla="*/ 161704 h 14"/>
                <a:gd name="T58" fmla="*/ 64982 w 8"/>
                <a:gd name="T59" fmla="*/ 177875 h 14"/>
                <a:gd name="T60" fmla="*/ 64982 w 8"/>
                <a:gd name="T61" fmla="*/ 177875 h 14"/>
                <a:gd name="T62" fmla="*/ 48736 w 8"/>
                <a:gd name="T63" fmla="*/ 113193 h 14"/>
                <a:gd name="T64" fmla="*/ 32491 w 8"/>
                <a:gd name="T65" fmla="*/ 113193 h 14"/>
                <a:gd name="T66" fmla="*/ 16246 w 8"/>
                <a:gd name="T67" fmla="*/ 97023 h 14"/>
                <a:gd name="T68" fmla="*/ 16246 w 8"/>
                <a:gd name="T69" fmla="*/ 97023 h 14"/>
                <a:gd name="T70" fmla="*/ 0 w 8"/>
                <a:gd name="T71" fmla="*/ 80852 h 14"/>
                <a:gd name="T72" fmla="*/ 0 w 8"/>
                <a:gd name="T73" fmla="*/ 64682 h 14"/>
                <a:gd name="T74" fmla="*/ 0 w 8"/>
                <a:gd name="T75" fmla="*/ 48511 h 14"/>
                <a:gd name="T76" fmla="*/ 16246 w 8"/>
                <a:gd name="T77" fmla="*/ 32341 h 14"/>
                <a:gd name="T78" fmla="*/ 32491 w 8"/>
                <a:gd name="T79" fmla="*/ 32341 h 14"/>
                <a:gd name="T80" fmla="*/ 32491 w 8"/>
                <a:gd name="T81" fmla="*/ 16170 h 14"/>
                <a:gd name="T82" fmla="*/ 48736 w 8"/>
                <a:gd name="T83" fmla="*/ 0 h 14"/>
                <a:gd name="T84" fmla="*/ 48736 w 8"/>
                <a:gd name="T85" fmla="*/ 16170 h 14"/>
                <a:gd name="T86" fmla="*/ 16246 w 8"/>
                <a:gd name="T87" fmla="*/ 80852 h 14"/>
                <a:gd name="T88" fmla="*/ 32491 w 8"/>
                <a:gd name="T89" fmla="*/ 80852 h 14"/>
                <a:gd name="T90" fmla="*/ 32491 w 8"/>
                <a:gd name="T91" fmla="*/ 80852 h 14"/>
                <a:gd name="T92" fmla="*/ 32491 w 8"/>
                <a:gd name="T93" fmla="*/ 97023 h 14"/>
                <a:gd name="T94" fmla="*/ 48736 w 8"/>
                <a:gd name="T95" fmla="*/ 97023 h 14"/>
                <a:gd name="T96" fmla="*/ 32491 w 8"/>
                <a:gd name="T97" fmla="*/ 48511 h 14"/>
                <a:gd name="T98" fmla="*/ 16246 w 8"/>
                <a:gd name="T99" fmla="*/ 64682 h 14"/>
                <a:gd name="T100" fmla="*/ 16246 w 8"/>
                <a:gd name="T101" fmla="*/ 80852 h 14"/>
                <a:gd name="T102" fmla="*/ 113718 w 8"/>
                <a:gd name="T103" fmla="*/ 145534 h 14"/>
                <a:gd name="T104" fmla="*/ 113718 w 8"/>
                <a:gd name="T105" fmla="*/ 129363 h 14"/>
                <a:gd name="T106" fmla="*/ 97473 w 8"/>
                <a:gd name="T107" fmla="*/ 129363 h 14"/>
                <a:gd name="T108" fmla="*/ 81227 w 8"/>
                <a:gd name="T109" fmla="*/ 129363 h 14"/>
                <a:gd name="T110" fmla="*/ 81227 w 8"/>
                <a:gd name="T111" fmla="*/ 113193 h 14"/>
                <a:gd name="T112" fmla="*/ 81227 w 8"/>
                <a:gd name="T113" fmla="*/ 177875 h 14"/>
                <a:gd name="T114" fmla="*/ 97473 w 8"/>
                <a:gd name="T115" fmla="*/ 161704 h 14"/>
                <a:gd name="T116" fmla="*/ 113718 w 8"/>
                <a:gd name="T117" fmla="*/ 161704 h 14"/>
                <a:gd name="T118" fmla="*/ 113718 w 8"/>
                <a:gd name="T119" fmla="*/ 145534 h 14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8"/>
                <a:gd name="T181" fmla="*/ 0 h 14"/>
                <a:gd name="T182" fmla="*/ 8 w 8"/>
                <a:gd name="T183" fmla="*/ 14 h 14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8" h="14">
                  <a:moveTo>
                    <a:pt x="3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3"/>
                    <a:pt x="7" y="3"/>
                    <a:pt x="7" y="3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9"/>
                    <a:pt x="8" y="9"/>
                    <a:pt x="8" y="10"/>
                  </a:cubicBezTo>
                  <a:cubicBezTo>
                    <a:pt x="8" y="10"/>
                    <a:pt x="8" y="10"/>
                    <a:pt x="8" y="1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4" y="12"/>
                    <a:pt x="4" y="12"/>
                    <a:pt x="3" y="12"/>
                  </a:cubicBezTo>
                  <a:cubicBezTo>
                    <a:pt x="3" y="12"/>
                    <a:pt x="3" y="12"/>
                    <a:pt x="2" y="11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0"/>
                    <a:pt x="1" y="10"/>
                    <a:pt x="1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7"/>
                    <a:pt x="3" y="7"/>
                    <a:pt x="2" y="7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0" y="6"/>
                    <a:pt x="0" y="5"/>
                    <a:pt x="0" y="5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0"/>
                    <a:pt x="3" y="0"/>
                    <a:pt x="3" y="0"/>
                  </a:cubicBezTo>
                  <a:lnTo>
                    <a:pt x="3" y="1"/>
                  </a:lnTo>
                  <a:close/>
                  <a:moveTo>
                    <a:pt x="1" y="5"/>
                  </a:move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1" y="4"/>
                  </a:cubicBezTo>
                  <a:lnTo>
                    <a:pt x="1" y="5"/>
                  </a:lnTo>
                  <a:close/>
                  <a:moveTo>
                    <a:pt x="7" y="9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7" y="9"/>
                    <a:pt x="7" y="9"/>
                    <a:pt x="7" y="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 sz="7198"/>
            </a:p>
          </p:txBody>
        </p:sp>
      </p:grpSp>
    </p:spTree>
    <p:extLst>
      <p:ext uri="{BB962C8B-B14F-4D97-AF65-F5344CB8AC3E}">
        <p14:creationId xmlns:p14="http://schemas.microsoft.com/office/powerpoint/2010/main" val="4100669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7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8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0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2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4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 24">
            <a:extLst>
              <a:ext uri="{FF2B5EF4-FFF2-40B4-BE49-F238E27FC236}">
                <a16:creationId xmlns:a16="http://schemas.microsoft.com/office/drawing/2014/main" id="{5E57E255-AA1C-43AF-1BAE-72B5638B7110}"/>
              </a:ext>
            </a:extLst>
          </p:cNvPr>
          <p:cNvGrpSpPr/>
          <p:nvPr/>
        </p:nvGrpSpPr>
        <p:grpSpPr>
          <a:xfrm>
            <a:off x="-3163055" y="-1669826"/>
            <a:ext cx="34469035" cy="18118943"/>
            <a:chOff x="185191" y="-723620"/>
            <a:chExt cx="30666535" cy="16120127"/>
          </a:xfrm>
          <a:solidFill>
            <a:schemeClr val="tx1">
              <a:alpha val="40000"/>
            </a:schemeClr>
          </a:solidFill>
        </p:grpSpPr>
        <p:sp>
          <p:nvSpPr>
            <p:cNvPr id="42" name="Freeform 25">
              <a:extLst>
                <a:ext uri="{FF2B5EF4-FFF2-40B4-BE49-F238E27FC236}">
                  <a16:creationId xmlns:a16="http://schemas.microsoft.com/office/drawing/2014/main" id="{8E4CA6B7-9403-5946-749F-D97D997AA798}"/>
                </a:ext>
              </a:extLst>
            </p:cNvPr>
            <p:cNvSpPr/>
            <p:nvPr/>
          </p:nvSpPr>
          <p:spPr>
            <a:xfrm>
              <a:off x="3776797" y="3269472"/>
              <a:ext cx="585285" cy="292401"/>
            </a:xfrm>
            <a:custGeom>
              <a:avLst/>
              <a:gdLst>
                <a:gd name="connsiteX0" fmla="*/ 89834 w 209287"/>
                <a:gd name="connsiteY0" fmla="*/ 109072 h 104557"/>
                <a:gd name="connsiteX1" fmla="*/ 95296 w 209287"/>
                <a:gd name="connsiteY1" fmla="*/ 111617 h 104557"/>
                <a:gd name="connsiteX2" fmla="*/ 96389 w 209287"/>
                <a:gd name="connsiteY2" fmla="*/ 111617 h 104557"/>
                <a:gd name="connsiteX3" fmla="*/ 208187 w 209287"/>
                <a:gd name="connsiteY3" fmla="*/ 92347 h 104557"/>
                <a:gd name="connsiteX4" fmla="*/ 213649 w 209287"/>
                <a:gd name="connsiteY4" fmla="*/ 87621 h 104557"/>
                <a:gd name="connsiteX5" fmla="*/ 212192 w 209287"/>
                <a:gd name="connsiteY5" fmla="*/ 80349 h 104557"/>
                <a:gd name="connsiteX6" fmla="*/ 144094 w 209287"/>
                <a:gd name="connsiteY6" fmla="*/ 2545 h 104557"/>
                <a:gd name="connsiteX7" fmla="*/ 138632 w 209287"/>
                <a:gd name="connsiteY7" fmla="*/ 0 h 104557"/>
                <a:gd name="connsiteX8" fmla="*/ 7169 w 209287"/>
                <a:gd name="connsiteY8" fmla="*/ 0 h 104557"/>
                <a:gd name="connsiteX9" fmla="*/ 615 w 209287"/>
                <a:gd name="connsiteY9" fmla="*/ 4363 h 104557"/>
                <a:gd name="connsiteX10" fmla="*/ 1707 w 209287"/>
                <a:gd name="connsiteY10" fmla="*/ 12361 h 104557"/>
                <a:gd name="connsiteX11" fmla="*/ 89834 w 209287"/>
                <a:gd name="connsiteY11" fmla="*/ 109072 h 104557"/>
                <a:gd name="connsiteX12" fmla="*/ 135719 w 209287"/>
                <a:gd name="connsiteY12" fmla="*/ 14179 h 104557"/>
                <a:gd name="connsiteX13" fmla="*/ 192892 w 209287"/>
                <a:gd name="connsiteY13" fmla="*/ 79622 h 104557"/>
                <a:gd name="connsiteX14" fmla="*/ 97846 w 209287"/>
                <a:gd name="connsiteY14" fmla="*/ 95983 h 104557"/>
                <a:gd name="connsiteX15" fmla="*/ 23921 w 209287"/>
                <a:gd name="connsiteY15" fmla="*/ 14179 h 104557"/>
                <a:gd name="connsiteX16" fmla="*/ 135719 w 209287"/>
                <a:gd name="connsiteY16" fmla="*/ 14179 h 104557"/>
                <a:gd name="connsiteX17" fmla="*/ 135719 w 209287"/>
                <a:gd name="connsiteY17" fmla="*/ 14179 h 104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09287" h="104557">
                  <a:moveTo>
                    <a:pt x="89834" y="109072"/>
                  </a:moveTo>
                  <a:cubicBezTo>
                    <a:pt x="91291" y="110526"/>
                    <a:pt x="93112" y="111617"/>
                    <a:pt x="95296" y="111617"/>
                  </a:cubicBezTo>
                  <a:cubicBezTo>
                    <a:pt x="95661" y="111617"/>
                    <a:pt x="96025" y="111617"/>
                    <a:pt x="96389" y="111617"/>
                  </a:cubicBezTo>
                  <a:lnTo>
                    <a:pt x="208187" y="92347"/>
                  </a:lnTo>
                  <a:cubicBezTo>
                    <a:pt x="210736" y="91984"/>
                    <a:pt x="212921" y="90166"/>
                    <a:pt x="213649" y="87621"/>
                  </a:cubicBezTo>
                  <a:cubicBezTo>
                    <a:pt x="214377" y="85076"/>
                    <a:pt x="214013" y="82531"/>
                    <a:pt x="212192" y="80349"/>
                  </a:cubicBezTo>
                  <a:lnTo>
                    <a:pt x="144094" y="2545"/>
                  </a:lnTo>
                  <a:cubicBezTo>
                    <a:pt x="142638" y="1091"/>
                    <a:pt x="140817" y="0"/>
                    <a:pt x="138632" y="0"/>
                  </a:cubicBezTo>
                  <a:lnTo>
                    <a:pt x="7169" y="0"/>
                  </a:lnTo>
                  <a:cubicBezTo>
                    <a:pt x="4256" y="0"/>
                    <a:pt x="1707" y="1818"/>
                    <a:pt x="615" y="4363"/>
                  </a:cubicBezTo>
                  <a:cubicBezTo>
                    <a:pt x="-478" y="6908"/>
                    <a:pt x="-114" y="10180"/>
                    <a:pt x="1707" y="12361"/>
                  </a:cubicBezTo>
                  <a:lnTo>
                    <a:pt x="89834" y="109072"/>
                  </a:lnTo>
                  <a:close/>
                  <a:moveTo>
                    <a:pt x="135719" y="14179"/>
                  </a:moveTo>
                  <a:lnTo>
                    <a:pt x="192892" y="79622"/>
                  </a:lnTo>
                  <a:lnTo>
                    <a:pt x="97846" y="95983"/>
                  </a:lnTo>
                  <a:lnTo>
                    <a:pt x="23921" y="14179"/>
                  </a:lnTo>
                  <a:lnTo>
                    <a:pt x="135719" y="14179"/>
                  </a:lnTo>
                  <a:lnTo>
                    <a:pt x="135719" y="14179"/>
                  </a:lnTo>
                  <a:close/>
                </a:path>
              </a:pathLst>
            </a:custGeom>
            <a:grpFill/>
            <a:ln w="95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/>
            </a:p>
          </p:txBody>
        </p:sp>
        <p:sp>
          <p:nvSpPr>
            <p:cNvPr id="43" name="Freeform 26">
              <a:extLst>
                <a:ext uri="{FF2B5EF4-FFF2-40B4-BE49-F238E27FC236}">
                  <a16:creationId xmlns:a16="http://schemas.microsoft.com/office/drawing/2014/main" id="{D303EDF0-9EA6-12E0-1ACC-1264CB11DDFD}"/>
                </a:ext>
              </a:extLst>
            </p:cNvPr>
            <p:cNvSpPr/>
            <p:nvPr/>
          </p:nvSpPr>
          <p:spPr>
            <a:xfrm>
              <a:off x="3342859" y="3622286"/>
              <a:ext cx="957741" cy="637967"/>
            </a:xfrm>
            <a:custGeom>
              <a:avLst/>
              <a:gdLst>
                <a:gd name="connsiteX0" fmla="*/ 4291 w 342469"/>
                <a:gd name="connsiteY0" fmla="*/ 159245 h 228124"/>
                <a:gd name="connsiteX1" fmla="*/ 159789 w 342469"/>
                <a:gd name="connsiteY1" fmla="*/ 231959 h 228124"/>
                <a:gd name="connsiteX2" fmla="*/ 160153 w 342469"/>
                <a:gd name="connsiteY2" fmla="*/ 231959 h 228124"/>
                <a:gd name="connsiteX3" fmla="*/ 163066 w 342469"/>
                <a:gd name="connsiteY3" fmla="*/ 232686 h 228124"/>
                <a:gd name="connsiteX4" fmla="*/ 163066 w 342469"/>
                <a:gd name="connsiteY4" fmla="*/ 232686 h 228124"/>
                <a:gd name="connsiteX5" fmla="*/ 163066 w 342469"/>
                <a:gd name="connsiteY5" fmla="*/ 232686 h 228124"/>
                <a:gd name="connsiteX6" fmla="*/ 163066 w 342469"/>
                <a:gd name="connsiteY6" fmla="*/ 232686 h 228124"/>
                <a:gd name="connsiteX7" fmla="*/ 164159 w 342469"/>
                <a:gd name="connsiteY7" fmla="*/ 232686 h 228124"/>
                <a:gd name="connsiteX8" fmla="*/ 164523 w 342469"/>
                <a:gd name="connsiteY8" fmla="*/ 232686 h 228124"/>
                <a:gd name="connsiteX9" fmla="*/ 166708 w 342469"/>
                <a:gd name="connsiteY9" fmla="*/ 231959 h 228124"/>
                <a:gd name="connsiteX10" fmla="*/ 167072 w 342469"/>
                <a:gd name="connsiteY10" fmla="*/ 231959 h 228124"/>
                <a:gd name="connsiteX11" fmla="*/ 167072 w 342469"/>
                <a:gd name="connsiteY11" fmla="*/ 231959 h 228124"/>
                <a:gd name="connsiteX12" fmla="*/ 342234 w 342469"/>
                <a:gd name="connsiteY12" fmla="*/ 122887 h 228124"/>
                <a:gd name="connsiteX13" fmla="*/ 345511 w 342469"/>
                <a:gd name="connsiteY13" fmla="*/ 116707 h 228124"/>
                <a:gd name="connsiteX14" fmla="*/ 345511 w 342469"/>
                <a:gd name="connsiteY14" fmla="*/ 46174 h 228124"/>
                <a:gd name="connsiteX15" fmla="*/ 339684 w 342469"/>
                <a:gd name="connsiteY15" fmla="*/ 38902 h 228124"/>
                <a:gd name="connsiteX16" fmla="*/ 135390 w 342469"/>
                <a:gd name="connsiteY16" fmla="*/ 0 h 228124"/>
                <a:gd name="connsiteX17" fmla="*/ 133205 w 342469"/>
                <a:gd name="connsiteY17" fmla="*/ 0 h 228124"/>
                <a:gd name="connsiteX18" fmla="*/ 133205 w 342469"/>
                <a:gd name="connsiteY18" fmla="*/ 0 h 228124"/>
                <a:gd name="connsiteX19" fmla="*/ 132841 w 342469"/>
                <a:gd name="connsiteY19" fmla="*/ 0 h 228124"/>
                <a:gd name="connsiteX20" fmla="*/ 130656 w 342469"/>
                <a:gd name="connsiteY20" fmla="*/ 727 h 228124"/>
                <a:gd name="connsiteX21" fmla="*/ 130291 w 342469"/>
                <a:gd name="connsiteY21" fmla="*/ 1091 h 228124"/>
                <a:gd name="connsiteX22" fmla="*/ 128471 w 342469"/>
                <a:gd name="connsiteY22" fmla="*/ 2545 h 228124"/>
                <a:gd name="connsiteX23" fmla="*/ 1742 w 342469"/>
                <a:gd name="connsiteY23" fmla="*/ 147974 h 228124"/>
                <a:gd name="connsiteX24" fmla="*/ 286 w 342469"/>
                <a:gd name="connsiteY24" fmla="*/ 154155 h 228124"/>
                <a:gd name="connsiteX25" fmla="*/ 4291 w 342469"/>
                <a:gd name="connsiteY25" fmla="*/ 159245 h 228124"/>
                <a:gd name="connsiteX26" fmla="*/ 330580 w 342469"/>
                <a:gd name="connsiteY26" fmla="*/ 112344 h 228124"/>
                <a:gd name="connsiteX27" fmla="*/ 168528 w 342469"/>
                <a:gd name="connsiteY27" fmla="*/ 213417 h 228124"/>
                <a:gd name="connsiteX28" fmla="*/ 142309 w 342469"/>
                <a:gd name="connsiteY28" fmla="*/ 15997 h 228124"/>
                <a:gd name="connsiteX29" fmla="*/ 330580 w 342469"/>
                <a:gd name="connsiteY29" fmla="*/ 51991 h 228124"/>
                <a:gd name="connsiteX30" fmla="*/ 330580 w 342469"/>
                <a:gd name="connsiteY30" fmla="*/ 112344 h 228124"/>
                <a:gd name="connsiteX31" fmla="*/ 128835 w 342469"/>
                <a:gd name="connsiteY31" fmla="*/ 23996 h 228124"/>
                <a:gd name="connsiteX32" fmla="*/ 153962 w 342469"/>
                <a:gd name="connsiteY32" fmla="*/ 213053 h 228124"/>
                <a:gd name="connsiteX33" fmla="*/ 19222 w 342469"/>
                <a:gd name="connsiteY33" fmla="*/ 150155 h 228124"/>
                <a:gd name="connsiteX34" fmla="*/ 128835 w 342469"/>
                <a:gd name="connsiteY34" fmla="*/ 23996 h 228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342469" h="228124">
                  <a:moveTo>
                    <a:pt x="4291" y="159245"/>
                  </a:moveTo>
                  <a:lnTo>
                    <a:pt x="159789" y="231959"/>
                  </a:lnTo>
                  <a:cubicBezTo>
                    <a:pt x="159789" y="231959"/>
                    <a:pt x="159789" y="231959"/>
                    <a:pt x="160153" y="231959"/>
                  </a:cubicBezTo>
                  <a:cubicBezTo>
                    <a:pt x="160881" y="232323"/>
                    <a:pt x="161973" y="232686"/>
                    <a:pt x="163066" y="232686"/>
                  </a:cubicBezTo>
                  <a:cubicBezTo>
                    <a:pt x="163066" y="232686"/>
                    <a:pt x="163066" y="232686"/>
                    <a:pt x="163066" y="232686"/>
                  </a:cubicBezTo>
                  <a:cubicBezTo>
                    <a:pt x="163066" y="232686"/>
                    <a:pt x="163066" y="232686"/>
                    <a:pt x="163066" y="232686"/>
                  </a:cubicBezTo>
                  <a:cubicBezTo>
                    <a:pt x="163066" y="232686"/>
                    <a:pt x="163066" y="232686"/>
                    <a:pt x="163066" y="232686"/>
                  </a:cubicBezTo>
                  <a:cubicBezTo>
                    <a:pt x="163430" y="232686"/>
                    <a:pt x="163794" y="232686"/>
                    <a:pt x="164159" y="232686"/>
                  </a:cubicBezTo>
                  <a:cubicBezTo>
                    <a:pt x="164159" y="232686"/>
                    <a:pt x="164523" y="232686"/>
                    <a:pt x="164523" y="232686"/>
                  </a:cubicBezTo>
                  <a:cubicBezTo>
                    <a:pt x="165251" y="232686"/>
                    <a:pt x="165979" y="232323"/>
                    <a:pt x="166708" y="231959"/>
                  </a:cubicBezTo>
                  <a:cubicBezTo>
                    <a:pt x="166708" y="231959"/>
                    <a:pt x="167072" y="231959"/>
                    <a:pt x="167072" y="231959"/>
                  </a:cubicBezTo>
                  <a:cubicBezTo>
                    <a:pt x="167072" y="231959"/>
                    <a:pt x="167072" y="231959"/>
                    <a:pt x="167072" y="231959"/>
                  </a:cubicBezTo>
                  <a:lnTo>
                    <a:pt x="342234" y="122887"/>
                  </a:lnTo>
                  <a:cubicBezTo>
                    <a:pt x="344418" y="121433"/>
                    <a:pt x="345511" y="119252"/>
                    <a:pt x="345511" y="116707"/>
                  </a:cubicBezTo>
                  <a:lnTo>
                    <a:pt x="345511" y="46174"/>
                  </a:lnTo>
                  <a:cubicBezTo>
                    <a:pt x="345511" y="42538"/>
                    <a:pt x="342962" y="39629"/>
                    <a:pt x="339684" y="38902"/>
                  </a:cubicBezTo>
                  <a:lnTo>
                    <a:pt x="135390" y="0"/>
                  </a:lnTo>
                  <a:cubicBezTo>
                    <a:pt x="134661" y="0"/>
                    <a:pt x="133933" y="0"/>
                    <a:pt x="133205" y="0"/>
                  </a:cubicBezTo>
                  <a:cubicBezTo>
                    <a:pt x="133205" y="0"/>
                    <a:pt x="133205" y="0"/>
                    <a:pt x="133205" y="0"/>
                  </a:cubicBezTo>
                  <a:cubicBezTo>
                    <a:pt x="133205" y="0"/>
                    <a:pt x="132841" y="0"/>
                    <a:pt x="132841" y="0"/>
                  </a:cubicBezTo>
                  <a:cubicBezTo>
                    <a:pt x="132112" y="0"/>
                    <a:pt x="131384" y="364"/>
                    <a:pt x="130656" y="727"/>
                  </a:cubicBezTo>
                  <a:cubicBezTo>
                    <a:pt x="130656" y="727"/>
                    <a:pt x="130291" y="727"/>
                    <a:pt x="130291" y="1091"/>
                  </a:cubicBezTo>
                  <a:cubicBezTo>
                    <a:pt x="129563" y="1454"/>
                    <a:pt x="129199" y="1818"/>
                    <a:pt x="128471" y="2545"/>
                  </a:cubicBezTo>
                  <a:lnTo>
                    <a:pt x="1742" y="147974"/>
                  </a:lnTo>
                  <a:cubicBezTo>
                    <a:pt x="286" y="149792"/>
                    <a:pt x="-443" y="151973"/>
                    <a:pt x="286" y="154155"/>
                  </a:cubicBezTo>
                  <a:cubicBezTo>
                    <a:pt x="650" y="156336"/>
                    <a:pt x="2107" y="158154"/>
                    <a:pt x="4291" y="159245"/>
                  </a:cubicBezTo>
                  <a:close/>
                  <a:moveTo>
                    <a:pt x="330580" y="112344"/>
                  </a:moveTo>
                  <a:lnTo>
                    <a:pt x="168528" y="213417"/>
                  </a:lnTo>
                  <a:lnTo>
                    <a:pt x="142309" y="15997"/>
                  </a:lnTo>
                  <a:lnTo>
                    <a:pt x="330580" y="51991"/>
                  </a:lnTo>
                  <a:lnTo>
                    <a:pt x="330580" y="112344"/>
                  </a:lnTo>
                  <a:close/>
                  <a:moveTo>
                    <a:pt x="128835" y="23996"/>
                  </a:moveTo>
                  <a:lnTo>
                    <a:pt x="153962" y="213053"/>
                  </a:lnTo>
                  <a:lnTo>
                    <a:pt x="19222" y="150155"/>
                  </a:lnTo>
                  <a:lnTo>
                    <a:pt x="128835" y="23996"/>
                  </a:lnTo>
                  <a:close/>
                </a:path>
              </a:pathLst>
            </a:custGeom>
            <a:grpFill/>
            <a:ln w="95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/>
            </a:p>
          </p:txBody>
        </p:sp>
        <p:sp>
          <p:nvSpPr>
            <p:cNvPr id="44" name="Freeform 27">
              <a:extLst>
                <a:ext uri="{FF2B5EF4-FFF2-40B4-BE49-F238E27FC236}">
                  <a16:creationId xmlns:a16="http://schemas.microsoft.com/office/drawing/2014/main" id="{ED47ED59-C49E-D4ED-06E1-F5E4E1BB211A}"/>
                </a:ext>
              </a:extLst>
            </p:cNvPr>
            <p:cNvSpPr/>
            <p:nvPr/>
          </p:nvSpPr>
          <p:spPr>
            <a:xfrm>
              <a:off x="185191" y="3035908"/>
              <a:ext cx="7183049" cy="12360599"/>
            </a:xfrm>
            <a:custGeom>
              <a:avLst/>
              <a:gdLst>
                <a:gd name="connsiteX0" fmla="*/ 2566162 w 2568523"/>
                <a:gd name="connsiteY0" fmla="*/ 2742788 h 4419916"/>
                <a:gd name="connsiteX1" fmla="*/ 2405567 w 2568523"/>
                <a:gd name="connsiteY1" fmla="*/ 2703886 h 4419916"/>
                <a:gd name="connsiteX2" fmla="*/ 2405567 w 2568523"/>
                <a:gd name="connsiteY2" fmla="*/ 2703886 h 4419916"/>
                <a:gd name="connsiteX3" fmla="*/ 2405567 w 2568523"/>
                <a:gd name="connsiteY3" fmla="*/ 2703886 h 4419916"/>
                <a:gd name="connsiteX4" fmla="*/ 2405203 w 2568523"/>
                <a:gd name="connsiteY4" fmla="*/ 2703886 h 4419916"/>
                <a:gd name="connsiteX5" fmla="*/ 2211105 w 2568523"/>
                <a:gd name="connsiteY5" fmla="*/ 2674800 h 4419916"/>
                <a:gd name="connsiteX6" fmla="*/ 1999163 w 2568523"/>
                <a:gd name="connsiteY6" fmla="*/ 2636625 h 4419916"/>
                <a:gd name="connsiteX7" fmla="*/ 1820723 w 2568523"/>
                <a:gd name="connsiteY7" fmla="*/ 2463565 h 4419916"/>
                <a:gd name="connsiteX8" fmla="*/ 1815261 w 2568523"/>
                <a:gd name="connsiteY8" fmla="*/ 2461384 h 4419916"/>
                <a:gd name="connsiteX9" fmla="*/ 1552700 w 2568523"/>
                <a:gd name="connsiteY9" fmla="*/ 2471200 h 4419916"/>
                <a:gd name="connsiteX10" fmla="*/ 1552700 w 2568523"/>
                <a:gd name="connsiteY10" fmla="*/ 2471200 h 4419916"/>
                <a:gd name="connsiteX11" fmla="*/ 1552700 w 2568523"/>
                <a:gd name="connsiteY11" fmla="*/ 2471200 h 4419916"/>
                <a:gd name="connsiteX12" fmla="*/ 1547602 w 2568523"/>
                <a:gd name="connsiteY12" fmla="*/ 2473381 h 4419916"/>
                <a:gd name="connsiteX13" fmla="*/ 1547602 w 2568523"/>
                <a:gd name="connsiteY13" fmla="*/ 2473381 h 4419916"/>
                <a:gd name="connsiteX14" fmla="*/ 1547602 w 2568523"/>
                <a:gd name="connsiteY14" fmla="*/ 2473381 h 4419916"/>
                <a:gd name="connsiteX15" fmla="*/ 1455469 w 2568523"/>
                <a:gd name="connsiteY15" fmla="*/ 2569728 h 4419916"/>
                <a:gd name="connsiteX16" fmla="*/ 1412134 w 2568523"/>
                <a:gd name="connsiteY16" fmla="*/ 2526463 h 4419916"/>
                <a:gd name="connsiteX17" fmla="*/ 1407036 w 2568523"/>
                <a:gd name="connsiteY17" fmla="*/ 2524282 h 4419916"/>
                <a:gd name="connsiteX18" fmla="*/ 1348041 w 2568523"/>
                <a:gd name="connsiteY18" fmla="*/ 2524282 h 4419916"/>
                <a:gd name="connsiteX19" fmla="*/ 1313446 w 2568523"/>
                <a:gd name="connsiteY19" fmla="*/ 2472291 h 4419916"/>
                <a:gd name="connsiteX20" fmla="*/ 1341487 w 2568523"/>
                <a:gd name="connsiteY20" fmla="*/ 2393395 h 4419916"/>
                <a:gd name="connsiteX21" fmla="*/ 1341487 w 2568523"/>
                <a:gd name="connsiteY21" fmla="*/ 2388669 h 4419916"/>
                <a:gd name="connsiteX22" fmla="*/ 1341487 w 2568523"/>
                <a:gd name="connsiteY22" fmla="*/ 2388669 h 4419916"/>
                <a:gd name="connsiteX23" fmla="*/ 1341122 w 2568523"/>
                <a:gd name="connsiteY23" fmla="*/ 2387942 h 4419916"/>
                <a:gd name="connsiteX24" fmla="*/ 1341122 w 2568523"/>
                <a:gd name="connsiteY24" fmla="*/ 2387942 h 4419916"/>
                <a:gd name="connsiteX25" fmla="*/ 1337845 w 2568523"/>
                <a:gd name="connsiteY25" fmla="*/ 2384670 h 4419916"/>
                <a:gd name="connsiteX26" fmla="*/ 1337845 w 2568523"/>
                <a:gd name="connsiteY26" fmla="*/ 2384670 h 4419916"/>
                <a:gd name="connsiteX27" fmla="*/ 1337845 w 2568523"/>
                <a:gd name="connsiteY27" fmla="*/ 2384670 h 4419916"/>
                <a:gd name="connsiteX28" fmla="*/ 1337845 w 2568523"/>
                <a:gd name="connsiteY28" fmla="*/ 2384670 h 4419916"/>
                <a:gd name="connsiteX29" fmla="*/ 1337117 w 2568523"/>
                <a:gd name="connsiteY29" fmla="*/ 2384306 h 4419916"/>
                <a:gd name="connsiteX30" fmla="*/ 1337117 w 2568523"/>
                <a:gd name="connsiteY30" fmla="*/ 2384306 h 4419916"/>
                <a:gd name="connsiteX31" fmla="*/ 1337117 w 2568523"/>
                <a:gd name="connsiteY31" fmla="*/ 2384306 h 4419916"/>
                <a:gd name="connsiteX32" fmla="*/ 1337117 w 2568523"/>
                <a:gd name="connsiteY32" fmla="*/ 2384306 h 4419916"/>
                <a:gd name="connsiteX33" fmla="*/ 1336024 w 2568523"/>
                <a:gd name="connsiteY33" fmla="*/ 2383943 h 4419916"/>
                <a:gd name="connsiteX34" fmla="*/ 1204198 w 2568523"/>
                <a:gd name="connsiteY34" fmla="*/ 2361401 h 4419916"/>
                <a:gd name="connsiteX35" fmla="*/ 1278487 w 2568523"/>
                <a:gd name="connsiteY35" fmla="*/ 2190159 h 4419916"/>
                <a:gd name="connsiteX36" fmla="*/ 1278123 w 2568523"/>
                <a:gd name="connsiteY36" fmla="*/ 2183978 h 4419916"/>
                <a:gd name="connsiteX37" fmla="*/ 1273024 w 2568523"/>
                <a:gd name="connsiteY37" fmla="*/ 2180342 h 4419916"/>
                <a:gd name="connsiteX38" fmla="*/ 1195094 w 2568523"/>
                <a:gd name="connsiteY38" fmla="*/ 2165799 h 4419916"/>
                <a:gd name="connsiteX39" fmla="*/ 1194001 w 2568523"/>
                <a:gd name="connsiteY39" fmla="*/ 2165799 h 4419916"/>
                <a:gd name="connsiteX40" fmla="*/ 1193637 w 2568523"/>
                <a:gd name="connsiteY40" fmla="*/ 2165799 h 4419916"/>
                <a:gd name="connsiteX41" fmla="*/ 1193273 w 2568523"/>
                <a:gd name="connsiteY41" fmla="*/ 2165799 h 4419916"/>
                <a:gd name="connsiteX42" fmla="*/ 1190724 w 2568523"/>
                <a:gd name="connsiteY42" fmla="*/ 2166163 h 4419916"/>
                <a:gd name="connsiteX43" fmla="*/ 1190360 w 2568523"/>
                <a:gd name="connsiteY43" fmla="*/ 2166527 h 4419916"/>
                <a:gd name="connsiteX44" fmla="*/ 1188539 w 2568523"/>
                <a:gd name="connsiteY44" fmla="*/ 2167617 h 4419916"/>
                <a:gd name="connsiteX45" fmla="*/ 1188175 w 2568523"/>
                <a:gd name="connsiteY45" fmla="*/ 2167981 h 4419916"/>
                <a:gd name="connsiteX46" fmla="*/ 1187810 w 2568523"/>
                <a:gd name="connsiteY46" fmla="*/ 2168344 h 4419916"/>
                <a:gd name="connsiteX47" fmla="*/ 1155036 w 2568523"/>
                <a:gd name="connsiteY47" fmla="*/ 2210519 h 4419916"/>
                <a:gd name="connsiteX48" fmla="*/ 1096406 w 2568523"/>
                <a:gd name="connsiteY48" fmla="*/ 2237423 h 4419916"/>
                <a:gd name="connsiteX49" fmla="*/ 1027215 w 2568523"/>
                <a:gd name="connsiteY49" fmla="*/ 2207246 h 4419916"/>
                <a:gd name="connsiteX50" fmla="*/ 1054527 w 2568523"/>
                <a:gd name="connsiteY50" fmla="*/ 2083632 h 4419916"/>
                <a:gd name="connsiteX51" fmla="*/ 1173972 w 2568523"/>
                <a:gd name="connsiteY51" fmla="*/ 1945474 h 4419916"/>
                <a:gd name="connsiteX52" fmla="*/ 1248990 w 2568523"/>
                <a:gd name="connsiteY52" fmla="*/ 1912753 h 4419916"/>
                <a:gd name="connsiteX53" fmla="*/ 1351683 w 2568523"/>
                <a:gd name="connsiteY53" fmla="*/ 1903664 h 4419916"/>
                <a:gd name="connsiteX54" fmla="*/ 1351683 w 2568523"/>
                <a:gd name="connsiteY54" fmla="*/ 2080360 h 4419916"/>
                <a:gd name="connsiteX55" fmla="*/ 1356053 w 2568523"/>
                <a:gd name="connsiteY55" fmla="*/ 2086904 h 4419916"/>
                <a:gd name="connsiteX56" fmla="*/ 1364065 w 2568523"/>
                <a:gd name="connsiteY56" fmla="*/ 2085450 h 4419916"/>
                <a:gd name="connsiteX57" fmla="*/ 1454013 w 2568523"/>
                <a:gd name="connsiteY57" fmla="*/ 2002919 h 4419916"/>
                <a:gd name="connsiteX58" fmla="*/ 1456198 w 2568523"/>
                <a:gd name="connsiteY58" fmla="*/ 1997465 h 4419916"/>
                <a:gd name="connsiteX59" fmla="*/ 1456198 w 2568523"/>
                <a:gd name="connsiteY59" fmla="*/ 1888757 h 4419916"/>
                <a:gd name="connsiteX60" fmla="*/ 1529030 w 2568523"/>
                <a:gd name="connsiteY60" fmla="*/ 1808771 h 4419916"/>
                <a:gd name="connsiteX61" fmla="*/ 1529030 w 2568523"/>
                <a:gd name="connsiteY61" fmla="*/ 1808771 h 4419916"/>
                <a:gd name="connsiteX62" fmla="*/ 1529394 w 2568523"/>
                <a:gd name="connsiteY62" fmla="*/ 1808408 h 4419916"/>
                <a:gd name="connsiteX63" fmla="*/ 1679064 w 2568523"/>
                <a:gd name="connsiteY63" fmla="*/ 1649527 h 4419916"/>
                <a:gd name="connsiteX64" fmla="*/ 1794504 w 2568523"/>
                <a:gd name="connsiteY64" fmla="*/ 1601535 h 4419916"/>
                <a:gd name="connsiteX65" fmla="*/ 1798145 w 2568523"/>
                <a:gd name="connsiteY65" fmla="*/ 1597899 h 4419916"/>
                <a:gd name="connsiteX66" fmla="*/ 1849492 w 2568523"/>
                <a:gd name="connsiteY66" fmla="*/ 1490282 h 4419916"/>
                <a:gd name="connsiteX67" fmla="*/ 1966388 w 2568523"/>
                <a:gd name="connsiteY67" fmla="*/ 1490282 h 4419916"/>
                <a:gd name="connsiteX68" fmla="*/ 1973671 w 2568523"/>
                <a:gd name="connsiteY68" fmla="*/ 1483011 h 4419916"/>
                <a:gd name="connsiteX69" fmla="*/ 1973671 w 2568523"/>
                <a:gd name="connsiteY69" fmla="*/ 1281228 h 4419916"/>
                <a:gd name="connsiteX70" fmla="*/ 2140457 w 2568523"/>
                <a:gd name="connsiteY70" fmla="*/ 1272503 h 4419916"/>
                <a:gd name="connsiteX71" fmla="*/ 2096030 w 2568523"/>
                <a:gd name="connsiteY71" fmla="*/ 1388118 h 4419916"/>
                <a:gd name="connsiteX72" fmla="*/ 2096758 w 2568523"/>
                <a:gd name="connsiteY72" fmla="*/ 1394663 h 4419916"/>
                <a:gd name="connsiteX73" fmla="*/ 2155024 w 2568523"/>
                <a:gd name="connsiteY73" fmla="*/ 1487010 h 4419916"/>
                <a:gd name="connsiteX74" fmla="*/ 2160486 w 2568523"/>
                <a:gd name="connsiteY74" fmla="*/ 1490282 h 4419916"/>
                <a:gd name="connsiteX75" fmla="*/ 2166313 w 2568523"/>
                <a:gd name="connsiteY75" fmla="*/ 1488101 h 4419916"/>
                <a:gd name="connsiteX76" fmla="*/ 2215110 w 2568523"/>
                <a:gd name="connsiteY76" fmla="*/ 1439382 h 4419916"/>
                <a:gd name="connsiteX77" fmla="*/ 2215839 w 2568523"/>
                <a:gd name="connsiteY77" fmla="*/ 1429929 h 4419916"/>
                <a:gd name="connsiteX78" fmla="*/ 2178330 w 2568523"/>
                <a:gd name="connsiteY78" fmla="*/ 1378302 h 4419916"/>
                <a:gd name="connsiteX79" fmla="*/ 2173960 w 2568523"/>
                <a:gd name="connsiteY79" fmla="*/ 1310314 h 4419916"/>
                <a:gd name="connsiteX80" fmla="*/ 2215839 w 2568523"/>
                <a:gd name="connsiteY80" fmla="*/ 1259050 h 4419916"/>
                <a:gd name="connsiteX81" fmla="*/ 2215110 w 2568523"/>
                <a:gd name="connsiteY81" fmla="*/ 1248870 h 4419916"/>
                <a:gd name="connsiteX82" fmla="*/ 2143371 w 2568523"/>
                <a:gd name="connsiteY82" fmla="*/ 1187063 h 4419916"/>
                <a:gd name="connsiteX83" fmla="*/ 2105498 w 2568523"/>
                <a:gd name="connsiteY83" fmla="*/ 1092171 h 4419916"/>
                <a:gd name="connsiteX84" fmla="*/ 2086197 w 2568523"/>
                <a:gd name="connsiteY84" fmla="*/ 986008 h 4419916"/>
                <a:gd name="connsiteX85" fmla="*/ 2082556 w 2568523"/>
                <a:gd name="connsiteY85" fmla="*/ 980918 h 4419916"/>
                <a:gd name="connsiteX86" fmla="*/ 1867700 w 2568523"/>
                <a:gd name="connsiteY86" fmla="*/ 854758 h 4419916"/>
                <a:gd name="connsiteX87" fmla="*/ 1944174 w 2568523"/>
                <a:gd name="connsiteY87" fmla="*/ 786770 h 4419916"/>
                <a:gd name="connsiteX88" fmla="*/ 2124798 w 2568523"/>
                <a:gd name="connsiteY88" fmla="*/ 862757 h 4419916"/>
                <a:gd name="connsiteX89" fmla="*/ 2132082 w 2568523"/>
                <a:gd name="connsiteY89" fmla="*/ 861666 h 4419916"/>
                <a:gd name="connsiteX90" fmla="*/ 2134631 w 2568523"/>
                <a:gd name="connsiteY90" fmla="*/ 854758 h 4419916"/>
                <a:gd name="connsiteX91" fmla="*/ 2111689 w 2568523"/>
                <a:gd name="connsiteY91" fmla="*/ 717691 h 4419916"/>
                <a:gd name="connsiteX92" fmla="*/ 2210012 w 2568523"/>
                <a:gd name="connsiteY92" fmla="*/ 717691 h 4419916"/>
                <a:gd name="connsiteX93" fmla="*/ 2215839 w 2568523"/>
                <a:gd name="connsiteY93" fmla="*/ 714783 h 4419916"/>
                <a:gd name="connsiteX94" fmla="*/ 2216931 w 2568523"/>
                <a:gd name="connsiteY94" fmla="*/ 708239 h 4419916"/>
                <a:gd name="connsiteX95" fmla="*/ 2187798 w 2568523"/>
                <a:gd name="connsiteY95" fmla="*/ 625708 h 4419916"/>
                <a:gd name="connsiteX96" fmla="*/ 2186706 w 2568523"/>
                <a:gd name="connsiteY96" fmla="*/ 623526 h 4419916"/>
                <a:gd name="connsiteX97" fmla="*/ 2122613 w 2568523"/>
                <a:gd name="connsiteY97" fmla="*/ 546085 h 4419916"/>
                <a:gd name="connsiteX98" fmla="*/ 2049781 w 2568523"/>
                <a:gd name="connsiteY98" fmla="*/ 468281 h 4419916"/>
                <a:gd name="connsiteX99" fmla="*/ 2047596 w 2568523"/>
                <a:gd name="connsiteY99" fmla="*/ 466827 h 4419916"/>
                <a:gd name="connsiteX100" fmla="*/ 1894284 w 2568523"/>
                <a:gd name="connsiteY100" fmla="*/ 395203 h 4419916"/>
                <a:gd name="connsiteX101" fmla="*/ 1837111 w 2568523"/>
                <a:gd name="connsiteY101" fmla="*/ 285768 h 4419916"/>
                <a:gd name="connsiteX102" fmla="*/ 1830556 w 2568523"/>
                <a:gd name="connsiteY102" fmla="*/ 281768 h 4419916"/>
                <a:gd name="connsiteX103" fmla="*/ 1830556 w 2568523"/>
                <a:gd name="connsiteY103" fmla="*/ 281768 h 4419916"/>
                <a:gd name="connsiteX104" fmla="*/ 1824001 w 2568523"/>
                <a:gd name="connsiteY104" fmla="*/ 285768 h 4419916"/>
                <a:gd name="connsiteX105" fmla="*/ 1736602 w 2568523"/>
                <a:gd name="connsiteY105" fmla="*/ 460646 h 4419916"/>
                <a:gd name="connsiteX106" fmla="*/ 1736966 w 2568523"/>
                <a:gd name="connsiteY106" fmla="*/ 467917 h 4419916"/>
                <a:gd name="connsiteX107" fmla="*/ 1743521 w 2568523"/>
                <a:gd name="connsiteY107" fmla="*/ 471189 h 4419916"/>
                <a:gd name="connsiteX108" fmla="*/ 1862238 w 2568523"/>
                <a:gd name="connsiteY108" fmla="*/ 467190 h 4419916"/>
                <a:gd name="connsiteX109" fmla="*/ 1710746 w 2568523"/>
                <a:gd name="connsiteY109" fmla="*/ 560992 h 4419916"/>
                <a:gd name="connsiteX110" fmla="*/ 1593122 w 2568523"/>
                <a:gd name="connsiteY110" fmla="*/ 420289 h 4419916"/>
                <a:gd name="connsiteX111" fmla="*/ 1592030 w 2568523"/>
                <a:gd name="connsiteY111" fmla="*/ 419562 h 4419916"/>
                <a:gd name="connsiteX112" fmla="*/ 1591666 w 2568523"/>
                <a:gd name="connsiteY112" fmla="*/ 419199 h 4419916"/>
                <a:gd name="connsiteX113" fmla="*/ 1586567 w 2568523"/>
                <a:gd name="connsiteY113" fmla="*/ 418108 h 4419916"/>
                <a:gd name="connsiteX114" fmla="*/ 1586203 w 2568523"/>
                <a:gd name="connsiteY114" fmla="*/ 418108 h 4419916"/>
                <a:gd name="connsiteX115" fmla="*/ 1585839 w 2568523"/>
                <a:gd name="connsiteY115" fmla="*/ 418472 h 4419916"/>
                <a:gd name="connsiteX116" fmla="*/ 1584747 w 2568523"/>
                <a:gd name="connsiteY116" fmla="*/ 418835 h 4419916"/>
                <a:gd name="connsiteX117" fmla="*/ 1321822 w 2568523"/>
                <a:gd name="connsiteY117" fmla="*/ 523907 h 4419916"/>
                <a:gd name="connsiteX118" fmla="*/ 1033406 w 2568523"/>
                <a:gd name="connsiteY118" fmla="*/ 240685 h 4419916"/>
                <a:gd name="connsiteX119" fmla="*/ 1033406 w 2568523"/>
                <a:gd name="connsiteY119" fmla="*/ 240685 h 4419916"/>
                <a:gd name="connsiteX120" fmla="*/ 1033042 w 2568523"/>
                <a:gd name="connsiteY120" fmla="*/ 240321 h 4419916"/>
                <a:gd name="connsiteX121" fmla="*/ 1032677 w 2568523"/>
                <a:gd name="connsiteY121" fmla="*/ 239958 h 4419916"/>
                <a:gd name="connsiteX122" fmla="*/ 1031585 w 2568523"/>
                <a:gd name="connsiteY122" fmla="*/ 239230 h 4419916"/>
                <a:gd name="connsiteX123" fmla="*/ 1030857 w 2568523"/>
                <a:gd name="connsiteY123" fmla="*/ 238867 h 4419916"/>
                <a:gd name="connsiteX124" fmla="*/ 1030128 w 2568523"/>
                <a:gd name="connsiteY124" fmla="*/ 238503 h 4419916"/>
                <a:gd name="connsiteX125" fmla="*/ 744990 w 2568523"/>
                <a:gd name="connsiteY125" fmla="*/ 170879 h 4419916"/>
                <a:gd name="connsiteX126" fmla="*/ 551984 w 2568523"/>
                <a:gd name="connsiteY126" fmla="*/ 2181 h 4419916"/>
                <a:gd name="connsiteX127" fmla="*/ 550892 w 2568523"/>
                <a:gd name="connsiteY127" fmla="*/ 1454 h 4419916"/>
                <a:gd name="connsiteX128" fmla="*/ 549799 w 2568523"/>
                <a:gd name="connsiteY128" fmla="*/ 727 h 4419916"/>
                <a:gd name="connsiteX129" fmla="*/ 548342 w 2568523"/>
                <a:gd name="connsiteY129" fmla="*/ 364 h 4419916"/>
                <a:gd name="connsiteX130" fmla="*/ 547250 w 2568523"/>
                <a:gd name="connsiteY130" fmla="*/ 0 h 4419916"/>
                <a:gd name="connsiteX131" fmla="*/ 546886 w 2568523"/>
                <a:gd name="connsiteY131" fmla="*/ 0 h 4419916"/>
                <a:gd name="connsiteX132" fmla="*/ 240626 w 2568523"/>
                <a:gd name="connsiteY132" fmla="*/ 0 h 4419916"/>
                <a:gd name="connsiteX133" fmla="*/ 234799 w 2568523"/>
                <a:gd name="connsiteY133" fmla="*/ 3272 h 4419916"/>
                <a:gd name="connsiteX134" fmla="*/ 234071 w 2568523"/>
                <a:gd name="connsiteY134" fmla="*/ 9816 h 4419916"/>
                <a:gd name="connsiteX135" fmla="*/ 304354 w 2568523"/>
                <a:gd name="connsiteY135" fmla="*/ 201419 h 4419916"/>
                <a:gd name="connsiteX136" fmla="*/ 122273 w 2568523"/>
                <a:gd name="connsiteY136" fmla="*/ 252683 h 4419916"/>
                <a:gd name="connsiteX137" fmla="*/ 117539 w 2568523"/>
                <a:gd name="connsiteY137" fmla="*/ 256682 h 4419916"/>
                <a:gd name="connsiteX138" fmla="*/ 39609 w 2568523"/>
                <a:gd name="connsiteY138" fmla="*/ 421744 h 4419916"/>
                <a:gd name="connsiteX139" fmla="*/ 39244 w 2568523"/>
                <a:gd name="connsiteY139" fmla="*/ 423198 h 4419916"/>
                <a:gd name="connsiteX140" fmla="*/ 279 w 2568523"/>
                <a:gd name="connsiteY140" fmla="*/ 588260 h 4419916"/>
                <a:gd name="connsiteX141" fmla="*/ 2100 w 2568523"/>
                <a:gd name="connsiteY141" fmla="*/ 594804 h 4419916"/>
                <a:gd name="connsiteX142" fmla="*/ 109163 w 2568523"/>
                <a:gd name="connsiteY142" fmla="*/ 711147 h 4419916"/>
                <a:gd name="connsiteX143" fmla="*/ 110984 w 2568523"/>
                <a:gd name="connsiteY143" fmla="*/ 712601 h 4419916"/>
                <a:gd name="connsiteX144" fmla="*/ 110984 w 2568523"/>
                <a:gd name="connsiteY144" fmla="*/ 712601 h 4419916"/>
                <a:gd name="connsiteX145" fmla="*/ 110984 w 2568523"/>
                <a:gd name="connsiteY145" fmla="*/ 712601 h 4419916"/>
                <a:gd name="connsiteX146" fmla="*/ 110984 w 2568523"/>
                <a:gd name="connsiteY146" fmla="*/ 712601 h 4419916"/>
                <a:gd name="connsiteX147" fmla="*/ 112805 w 2568523"/>
                <a:gd name="connsiteY147" fmla="*/ 713329 h 4419916"/>
                <a:gd name="connsiteX148" fmla="*/ 113533 w 2568523"/>
                <a:gd name="connsiteY148" fmla="*/ 713329 h 4419916"/>
                <a:gd name="connsiteX149" fmla="*/ 114262 w 2568523"/>
                <a:gd name="connsiteY149" fmla="*/ 713329 h 4419916"/>
                <a:gd name="connsiteX150" fmla="*/ 114990 w 2568523"/>
                <a:gd name="connsiteY150" fmla="*/ 713329 h 4419916"/>
                <a:gd name="connsiteX151" fmla="*/ 115718 w 2568523"/>
                <a:gd name="connsiteY151" fmla="*/ 713329 h 4419916"/>
                <a:gd name="connsiteX152" fmla="*/ 117903 w 2568523"/>
                <a:gd name="connsiteY152" fmla="*/ 712601 h 4419916"/>
                <a:gd name="connsiteX153" fmla="*/ 117903 w 2568523"/>
                <a:gd name="connsiteY153" fmla="*/ 712601 h 4419916"/>
                <a:gd name="connsiteX154" fmla="*/ 117903 w 2568523"/>
                <a:gd name="connsiteY154" fmla="*/ 712601 h 4419916"/>
                <a:gd name="connsiteX155" fmla="*/ 117903 w 2568523"/>
                <a:gd name="connsiteY155" fmla="*/ 712601 h 4419916"/>
                <a:gd name="connsiteX156" fmla="*/ 266481 w 2568523"/>
                <a:gd name="connsiteY156" fmla="*/ 626435 h 4419916"/>
                <a:gd name="connsiteX157" fmla="*/ 422342 w 2568523"/>
                <a:gd name="connsiteY157" fmla="*/ 650067 h 4419916"/>
                <a:gd name="connsiteX158" fmla="*/ 573834 w 2568523"/>
                <a:gd name="connsiteY158" fmla="*/ 777681 h 4419916"/>
                <a:gd name="connsiteX159" fmla="*/ 583302 w 2568523"/>
                <a:gd name="connsiteY159" fmla="*/ 1017275 h 4419916"/>
                <a:gd name="connsiteX160" fmla="*/ 584759 w 2568523"/>
                <a:gd name="connsiteY160" fmla="*/ 1021638 h 4419916"/>
                <a:gd name="connsiteX161" fmla="*/ 707481 w 2568523"/>
                <a:gd name="connsiteY161" fmla="*/ 1172520 h 4419916"/>
                <a:gd name="connsiteX162" fmla="*/ 559996 w 2568523"/>
                <a:gd name="connsiteY162" fmla="*/ 1376484 h 4419916"/>
                <a:gd name="connsiteX163" fmla="*/ 487163 w 2568523"/>
                <a:gd name="connsiteY163" fmla="*/ 1473558 h 4419916"/>
                <a:gd name="connsiteX164" fmla="*/ 485707 w 2568523"/>
                <a:gd name="connsiteY164" fmla="*/ 1477921 h 4419916"/>
                <a:gd name="connsiteX165" fmla="*/ 485707 w 2568523"/>
                <a:gd name="connsiteY165" fmla="*/ 1647709 h 4419916"/>
                <a:gd name="connsiteX166" fmla="*/ 486799 w 2568523"/>
                <a:gd name="connsiteY166" fmla="*/ 1651345 h 4419916"/>
                <a:gd name="connsiteX167" fmla="*/ 582938 w 2568523"/>
                <a:gd name="connsiteY167" fmla="*/ 1809862 h 4419916"/>
                <a:gd name="connsiteX168" fmla="*/ 582938 w 2568523"/>
                <a:gd name="connsiteY168" fmla="*/ 2026188 h 4419916"/>
                <a:gd name="connsiteX169" fmla="*/ 585123 w 2568523"/>
                <a:gd name="connsiteY169" fmla="*/ 2031278 h 4419916"/>
                <a:gd name="connsiteX170" fmla="*/ 652493 w 2568523"/>
                <a:gd name="connsiteY170" fmla="*/ 2098538 h 4419916"/>
                <a:gd name="connsiteX171" fmla="*/ 700562 w 2568523"/>
                <a:gd name="connsiteY171" fmla="*/ 2175616 h 4419916"/>
                <a:gd name="connsiteX172" fmla="*/ 702747 w 2568523"/>
                <a:gd name="connsiteY172" fmla="*/ 2177797 h 4419916"/>
                <a:gd name="connsiteX173" fmla="*/ 806533 w 2568523"/>
                <a:gd name="connsiteY173" fmla="*/ 2249421 h 4419916"/>
                <a:gd name="connsiteX174" fmla="*/ 806533 w 2568523"/>
                <a:gd name="connsiteY174" fmla="*/ 2249421 h 4419916"/>
                <a:gd name="connsiteX175" fmla="*/ 829475 w 2568523"/>
                <a:gd name="connsiteY175" fmla="*/ 2265418 h 4419916"/>
                <a:gd name="connsiteX176" fmla="*/ 1003909 w 2568523"/>
                <a:gd name="connsiteY176" fmla="*/ 2371945 h 4419916"/>
                <a:gd name="connsiteX177" fmla="*/ 1085845 w 2568523"/>
                <a:gd name="connsiteY177" fmla="*/ 2453748 h 4419916"/>
                <a:gd name="connsiteX178" fmla="*/ 1092036 w 2568523"/>
                <a:gd name="connsiteY178" fmla="*/ 2455930 h 4419916"/>
                <a:gd name="connsiteX179" fmla="*/ 1253724 w 2568523"/>
                <a:gd name="connsiteY179" fmla="*/ 2429026 h 4419916"/>
                <a:gd name="connsiteX180" fmla="*/ 1239886 w 2568523"/>
                <a:gd name="connsiteY180" fmla="*/ 2459929 h 4419916"/>
                <a:gd name="connsiteX181" fmla="*/ 1191452 w 2568523"/>
                <a:gd name="connsiteY181" fmla="*/ 2532280 h 4419916"/>
                <a:gd name="connsiteX182" fmla="*/ 1192545 w 2568523"/>
                <a:gd name="connsiteY182" fmla="*/ 2541733 h 4419916"/>
                <a:gd name="connsiteX183" fmla="*/ 1309076 w 2568523"/>
                <a:gd name="connsiteY183" fmla="*/ 2653350 h 4419916"/>
                <a:gd name="connsiteX184" fmla="*/ 1314539 w 2568523"/>
                <a:gd name="connsiteY184" fmla="*/ 2655531 h 4419916"/>
                <a:gd name="connsiteX185" fmla="*/ 1319637 w 2568523"/>
                <a:gd name="connsiteY185" fmla="*/ 2652622 h 4419916"/>
                <a:gd name="connsiteX186" fmla="*/ 1352047 w 2568523"/>
                <a:gd name="connsiteY186" fmla="*/ 2610812 h 4419916"/>
                <a:gd name="connsiteX187" fmla="*/ 1445637 w 2568523"/>
                <a:gd name="connsiteY187" fmla="*/ 2589724 h 4419916"/>
                <a:gd name="connsiteX188" fmla="*/ 1424515 w 2568523"/>
                <a:gd name="connsiteY188" fmla="*/ 2709340 h 4419916"/>
                <a:gd name="connsiteX189" fmla="*/ 1356417 w 2568523"/>
                <a:gd name="connsiteY189" fmla="*/ 2966749 h 4419916"/>
                <a:gd name="connsiteX190" fmla="*/ 1356053 w 2568523"/>
                <a:gd name="connsiteY190" fmla="*/ 2969294 h 4419916"/>
                <a:gd name="connsiteX191" fmla="*/ 1356053 w 2568523"/>
                <a:gd name="connsiteY191" fmla="*/ 2969294 h 4419916"/>
                <a:gd name="connsiteX192" fmla="*/ 1356053 w 2568523"/>
                <a:gd name="connsiteY192" fmla="*/ 2970021 h 4419916"/>
                <a:gd name="connsiteX193" fmla="*/ 1356417 w 2568523"/>
                <a:gd name="connsiteY193" fmla="*/ 2971839 h 4419916"/>
                <a:gd name="connsiteX194" fmla="*/ 1453648 w 2568523"/>
                <a:gd name="connsiteY194" fmla="*/ 3190346 h 4419916"/>
                <a:gd name="connsiteX195" fmla="*/ 1454013 w 2568523"/>
                <a:gd name="connsiteY195" fmla="*/ 3190709 h 4419916"/>
                <a:gd name="connsiteX196" fmla="*/ 1454741 w 2568523"/>
                <a:gd name="connsiteY196" fmla="*/ 3191436 h 4419916"/>
                <a:gd name="connsiteX197" fmla="*/ 1455469 w 2568523"/>
                <a:gd name="connsiteY197" fmla="*/ 3192527 h 4419916"/>
                <a:gd name="connsiteX198" fmla="*/ 1455833 w 2568523"/>
                <a:gd name="connsiteY198" fmla="*/ 3192890 h 4419916"/>
                <a:gd name="connsiteX199" fmla="*/ 1456562 w 2568523"/>
                <a:gd name="connsiteY199" fmla="*/ 3193254 h 4419916"/>
                <a:gd name="connsiteX200" fmla="*/ 1456926 w 2568523"/>
                <a:gd name="connsiteY200" fmla="*/ 3193618 h 4419916"/>
                <a:gd name="connsiteX201" fmla="*/ 1633544 w 2568523"/>
                <a:gd name="connsiteY201" fmla="*/ 3303053 h 4419916"/>
                <a:gd name="connsiteX202" fmla="*/ 1638278 w 2568523"/>
                <a:gd name="connsiteY202" fmla="*/ 3547373 h 4419916"/>
                <a:gd name="connsiteX203" fmla="*/ 1672145 w 2568523"/>
                <a:gd name="connsiteY203" fmla="*/ 3838231 h 4419916"/>
                <a:gd name="connsiteX204" fmla="*/ 1657579 w 2568523"/>
                <a:gd name="connsiteY204" fmla="*/ 4206530 h 4419916"/>
                <a:gd name="connsiteX205" fmla="*/ 1657579 w 2568523"/>
                <a:gd name="connsiteY205" fmla="*/ 4206893 h 4419916"/>
                <a:gd name="connsiteX206" fmla="*/ 1657579 w 2568523"/>
                <a:gd name="connsiteY206" fmla="*/ 4207621 h 4419916"/>
                <a:gd name="connsiteX207" fmla="*/ 1657943 w 2568523"/>
                <a:gd name="connsiteY207" fmla="*/ 4209802 h 4419916"/>
                <a:gd name="connsiteX208" fmla="*/ 1657943 w 2568523"/>
                <a:gd name="connsiteY208" fmla="*/ 4209802 h 4419916"/>
                <a:gd name="connsiteX209" fmla="*/ 1659400 w 2568523"/>
                <a:gd name="connsiteY209" fmla="*/ 4211983 h 4419916"/>
                <a:gd name="connsiteX210" fmla="*/ 1659764 w 2568523"/>
                <a:gd name="connsiteY210" fmla="*/ 4212347 h 4419916"/>
                <a:gd name="connsiteX211" fmla="*/ 1829827 w 2568523"/>
                <a:gd name="connsiteY211" fmla="*/ 4377409 h 4419916"/>
                <a:gd name="connsiteX212" fmla="*/ 1829827 w 2568523"/>
                <a:gd name="connsiteY212" fmla="*/ 4377409 h 4419916"/>
                <a:gd name="connsiteX213" fmla="*/ 1830192 w 2568523"/>
                <a:gd name="connsiteY213" fmla="*/ 4377409 h 4419916"/>
                <a:gd name="connsiteX214" fmla="*/ 1832012 w 2568523"/>
                <a:gd name="connsiteY214" fmla="*/ 4378499 h 4419916"/>
                <a:gd name="connsiteX215" fmla="*/ 1832377 w 2568523"/>
                <a:gd name="connsiteY215" fmla="*/ 4378863 h 4419916"/>
                <a:gd name="connsiteX216" fmla="*/ 1832741 w 2568523"/>
                <a:gd name="connsiteY216" fmla="*/ 4378863 h 4419916"/>
                <a:gd name="connsiteX217" fmla="*/ 1833105 w 2568523"/>
                <a:gd name="connsiteY217" fmla="*/ 4379226 h 4419916"/>
                <a:gd name="connsiteX218" fmla="*/ 2037400 w 2568523"/>
                <a:gd name="connsiteY218" fmla="*/ 4427945 h 4419916"/>
                <a:gd name="connsiteX219" fmla="*/ 2039220 w 2568523"/>
                <a:gd name="connsiteY219" fmla="*/ 4428309 h 4419916"/>
                <a:gd name="connsiteX220" fmla="*/ 2045775 w 2568523"/>
                <a:gd name="connsiteY220" fmla="*/ 4424309 h 4419916"/>
                <a:gd name="connsiteX221" fmla="*/ 2043954 w 2568523"/>
                <a:gd name="connsiteY221" fmla="*/ 4415584 h 4419916"/>
                <a:gd name="connsiteX222" fmla="*/ 1878625 w 2568523"/>
                <a:gd name="connsiteY222" fmla="*/ 4278881 h 4419916"/>
                <a:gd name="connsiteX223" fmla="*/ 1948180 w 2568523"/>
                <a:gd name="connsiteY223" fmla="*/ 4162901 h 4419916"/>
                <a:gd name="connsiteX224" fmla="*/ 1947816 w 2568523"/>
                <a:gd name="connsiteY224" fmla="*/ 4154902 h 4419916"/>
                <a:gd name="connsiteX225" fmla="*/ 1891735 w 2568523"/>
                <a:gd name="connsiteY225" fmla="*/ 4080370 h 4419916"/>
                <a:gd name="connsiteX226" fmla="*/ 1943446 w 2568523"/>
                <a:gd name="connsiteY226" fmla="*/ 3920762 h 4419916"/>
                <a:gd name="connsiteX227" fmla="*/ 2083648 w 2568523"/>
                <a:gd name="connsiteY227" fmla="*/ 3789149 h 4419916"/>
                <a:gd name="connsiteX228" fmla="*/ 2234411 w 2568523"/>
                <a:gd name="connsiteY228" fmla="*/ 3628813 h 4419916"/>
                <a:gd name="connsiteX229" fmla="*/ 2234411 w 2568523"/>
                <a:gd name="connsiteY229" fmla="*/ 3628813 h 4419916"/>
                <a:gd name="connsiteX230" fmla="*/ 2235503 w 2568523"/>
                <a:gd name="connsiteY230" fmla="*/ 3626996 h 4419916"/>
                <a:gd name="connsiteX231" fmla="*/ 2235503 w 2568523"/>
                <a:gd name="connsiteY231" fmla="*/ 3626632 h 4419916"/>
                <a:gd name="connsiteX232" fmla="*/ 2235868 w 2568523"/>
                <a:gd name="connsiteY232" fmla="*/ 3624814 h 4419916"/>
                <a:gd name="connsiteX233" fmla="*/ 2235868 w 2568523"/>
                <a:gd name="connsiteY233" fmla="*/ 3624087 h 4419916"/>
                <a:gd name="connsiteX234" fmla="*/ 2235868 w 2568523"/>
                <a:gd name="connsiteY234" fmla="*/ 3624087 h 4419916"/>
                <a:gd name="connsiteX235" fmla="*/ 2240602 w 2568523"/>
                <a:gd name="connsiteY235" fmla="*/ 3464115 h 4419916"/>
                <a:gd name="connsiteX236" fmla="*/ 2406295 w 2568523"/>
                <a:gd name="connsiteY236" fmla="*/ 3402672 h 4419916"/>
                <a:gd name="connsiteX237" fmla="*/ 2406660 w 2568523"/>
                <a:gd name="connsiteY237" fmla="*/ 3402308 h 4419916"/>
                <a:gd name="connsiteX238" fmla="*/ 2407024 w 2568523"/>
                <a:gd name="connsiteY238" fmla="*/ 3401944 h 4419916"/>
                <a:gd name="connsiteX239" fmla="*/ 2409209 w 2568523"/>
                <a:gd name="connsiteY239" fmla="*/ 3400127 h 4419916"/>
                <a:gd name="connsiteX240" fmla="*/ 2409209 w 2568523"/>
                <a:gd name="connsiteY240" fmla="*/ 3400127 h 4419916"/>
                <a:gd name="connsiteX241" fmla="*/ 2409209 w 2568523"/>
                <a:gd name="connsiteY241" fmla="*/ 3399763 h 4419916"/>
                <a:gd name="connsiteX242" fmla="*/ 2410301 w 2568523"/>
                <a:gd name="connsiteY242" fmla="*/ 3397582 h 4419916"/>
                <a:gd name="connsiteX243" fmla="*/ 2410301 w 2568523"/>
                <a:gd name="connsiteY243" fmla="*/ 3397218 h 4419916"/>
                <a:gd name="connsiteX244" fmla="*/ 2410301 w 2568523"/>
                <a:gd name="connsiteY244" fmla="*/ 3397218 h 4419916"/>
                <a:gd name="connsiteX245" fmla="*/ 2468203 w 2568523"/>
                <a:gd name="connsiteY245" fmla="*/ 3122721 h 4419916"/>
                <a:gd name="connsiteX246" fmla="*/ 2568711 w 2568523"/>
                <a:gd name="connsiteY246" fmla="*/ 3027102 h 4419916"/>
                <a:gd name="connsiteX247" fmla="*/ 2569076 w 2568523"/>
                <a:gd name="connsiteY247" fmla="*/ 3026738 h 4419916"/>
                <a:gd name="connsiteX248" fmla="*/ 2569804 w 2568523"/>
                <a:gd name="connsiteY248" fmla="*/ 3025284 h 4419916"/>
                <a:gd name="connsiteX249" fmla="*/ 2570532 w 2568523"/>
                <a:gd name="connsiteY249" fmla="*/ 3024193 h 4419916"/>
                <a:gd name="connsiteX250" fmla="*/ 2570896 w 2568523"/>
                <a:gd name="connsiteY250" fmla="*/ 3022739 h 4419916"/>
                <a:gd name="connsiteX251" fmla="*/ 2571261 w 2568523"/>
                <a:gd name="connsiteY251" fmla="*/ 3021648 h 4419916"/>
                <a:gd name="connsiteX252" fmla="*/ 2571261 w 2568523"/>
                <a:gd name="connsiteY252" fmla="*/ 2749696 h 4419916"/>
                <a:gd name="connsiteX253" fmla="*/ 2566162 w 2568523"/>
                <a:gd name="connsiteY253" fmla="*/ 2742788 h 4419916"/>
                <a:gd name="connsiteX254" fmla="*/ 1200556 w 2568523"/>
                <a:gd name="connsiteY254" fmla="*/ 2331225 h 4419916"/>
                <a:gd name="connsiteX255" fmla="*/ 1200556 w 2568523"/>
                <a:gd name="connsiteY255" fmla="*/ 2181069 h 4419916"/>
                <a:gd name="connsiteX256" fmla="*/ 1260643 w 2568523"/>
                <a:gd name="connsiteY256" fmla="*/ 2192340 h 4419916"/>
                <a:gd name="connsiteX257" fmla="*/ 1200556 w 2568523"/>
                <a:gd name="connsiteY257" fmla="*/ 2331225 h 4419916"/>
                <a:gd name="connsiteX258" fmla="*/ 1042146 w 2568523"/>
                <a:gd name="connsiteY258" fmla="*/ 2075270 h 4419916"/>
                <a:gd name="connsiteX259" fmla="*/ 1040689 w 2568523"/>
                <a:gd name="connsiteY259" fmla="*/ 2078542 h 4419916"/>
                <a:gd name="connsiteX260" fmla="*/ 1012649 w 2568523"/>
                <a:gd name="connsiteY260" fmla="*/ 2204701 h 4419916"/>
                <a:gd name="connsiteX261" fmla="*/ 821464 w 2568523"/>
                <a:gd name="connsiteY261" fmla="*/ 2234878 h 4419916"/>
                <a:gd name="connsiteX262" fmla="*/ 940180 w 2568523"/>
                <a:gd name="connsiteY262" fmla="*/ 1818951 h 4419916"/>
                <a:gd name="connsiteX263" fmla="*/ 1157585 w 2568523"/>
                <a:gd name="connsiteY263" fmla="*/ 1941112 h 4419916"/>
                <a:gd name="connsiteX264" fmla="*/ 1042146 w 2568523"/>
                <a:gd name="connsiteY264" fmla="*/ 2075270 h 4419916"/>
                <a:gd name="connsiteX265" fmla="*/ 636105 w 2568523"/>
                <a:gd name="connsiteY265" fmla="*/ 248320 h 4419916"/>
                <a:gd name="connsiteX266" fmla="*/ 267938 w 2568523"/>
                <a:gd name="connsiteY266" fmla="*/ 427197 h 4419916"/>
                <a:gd name="connsiteX267" fmla="*/ 318921 w 2568523"/>
                <a:gd name="connsiteY267" fmla="*/ 214144 h 4419916"/>
                <a:gd name="connsiteX268" fmla="*/ 636105 w 2568523"/>
                <a:gd name="connsiteY268" fmla="*/ 248320 h 4419916"/>
                <a:gd name="connsiteX269" fmla="*/ 652857 w 2568523"/>
                <a:gd name="connsiteY269" fmla="*/ 256682 h 4419916"/>
                <a:gd name="connsiteX270" fmla="*/ 575655 w 2568523"/>
                <a:gd name="connsiteY270" fmla="*/ 758775 h 4419916"/>
                <a:gd name="connsiteX271" fmla="*/ 269395 w 2568523"/>
                <a:gd name="connsiteY271" fmla="*/ 442831 h 4419916"/>
                <a:gd name="connsiteX272" fmla="*/ 652857 w 2568523"/>
                <a:gd name="connsiteY272" fmla="*/ 256682 h 4419916"/>
                <a:gd name="connsiteX273" fmla="*/ 1805064 w 2568523"/>
                <a:gd name="connsiteY273" fmla="*/ 519181 h 4419916"/>
                <a:gd name="connsiteX274" fmla="*/ 1846579 w 2568523"/>
                <a:gd name="connsiteY274" fmla="*/ 571535 h 4419916"/>
                <a:gd name="connsiteX275" fmla="*/ 1808706 w 2568523"/>
                <a:gd name="connsiteY275" fmla="*/ 659156 h 4419916"/>
                <a:gd name="connsiteX276" fmla="*/ 1720579 w 2568523"/>
                <a:gd name="connsiteY276" fmla="*/ 571899 h 4419916"/>
                <a:gd name="connsiteX277" fmla="*/ 1805064 w 2568523"/>
                <a:gd name="connsiteY277" fmla="*/ 519181 h 4419916"/>
                <a:gd name="connsiteX278" fmla="*/ 1242070 w 2568523"/>
                <a:gd name="connsiteY278" fmla="*/ 1899664 h 4419916"/>
                <a:gd name="connsiteX279" fmla="*/ 1169602 w 2568523"/>
                <a:gd name="connsiteY279" fmla="*/ 1931295 h 4419916"/>
                <a:gd name="connsiteX280" fmla="*/ 950741 w 2568523"/>
                <a:gd name="connsiteY280" fmla="*/ 1808408 h 4419916"/>
                <a:gd name="connsiteX281" fmla="*/ 1511186 w 2568523"/>
                <a:gd name="connsiteY281" fmla="*/ 1495736 h 4419916"/>
                <a:gd name="connsiteX282" fmla="*/ 1242070 w 2568523"/>
                <a:gd name="connsiteY282" fmla="*/ 1899664 h 4419916"/>
                <a:gd name="connsiteX283" fmla="*/ 1118620 w 2568523"/>
                <a:gd name="connsiteY283" fmla="*/ 1237963 h 4419916"/>
                <a:gd name="connsiteX284" fmla="*/ 1519198 w 2568523"/>
                <a:gd name="connsiteY284" fmla="*/ 1474285 h 4419916"/>
                <a:gd name="connsiteX285" fmla="*/ 948192 w 2568523"/>
                <a:gd name="connsiteY285" fmla="*/ 1793138 h 4419916"/>
                <a:gd name="connsiteX286" fmla="*/ 1118620 w 2568523"/>
                <a:gd name="connsiteY286" fmla="*/ 1237963 h 4419916"/>
                <a:gd name="connsiteX287" fmla="*/ 1728955 w 2568523"/>
                <a:gd name="connsiteY287" fmla="*/ 1219784 h 4419916"/>
                <a:gd name="connsiteX288" fmla="*/ 1132094 w 2568523"/>
                <a:gd name="connsiteY288" fmla="*/ 1219784 h 4419916"/>
                <a:gd name="connsiteX289" fmla="*/ 1448550 w 2568523"/>
                <a:gd name="connsiteY289" fmla="*/ 906385 h 4419916"/>
                <a:gd name="connsiteX290" fmla="*/ 1728955 w 2568523"/>
                <a:gd name="connsiteY290" fmla="*/ 1219784 h 4419916"/>
                <a:gd name="connsiteX291" fmla="*/ 1431070 w 2568523"/>
                <a:gd name="connsiteY291" fmla="*/ 902750 h 4419916"/>
                <a:gd name="connsiteX292" fmla="*/ 1119712 w 2568523"/>
                <a:gd name="connsiteY292" fmla="*/ 1211422 h 4419916"/>
                <a:gd name="connsiteX293" fmla="*/ 1078926 w 2568523"/>
                <a:gd name="connsiteY293" fmla="*/ 902750 h 4419916"/>
                <a:gd name="connsiteX294" fmla="*/ 1431070 w 2568523"/>
                <a:gd name="connsiteY294" fmla="*/ 902750 h 4419916"/>
                <a:gd name="connsiteX295" fmla="*/ 1084388 w 2568523"/>
                <a:gd name="connsiteY295" fmla="*/ 888207 h 4419916"/>
                <a:gd name="connsiteX296" fmla="*/ 1317816 w 2568523"/>
                <a:gd name="connsiteY296" fmla="*/ 547176 h 4419916"/>
                <a:gd name="connsiteX297" fmla="*/ 1438354 w 2568523"/>
                <a:gd name="connsiteY297" fmla="*/ 888207 h 4419916"/>
                <a:gd name="connsiteX298" fmla="*/ 1084388 w 2568523"/>
                <a:gd name="connsiteY298" fmla="*/ 888207 h 4419916"/>
                <a:gd name="connsiteX299" fmla="*/ 939088 w 2568523"/>
                <a:gd name="connsiteY299" fmla="*/ 1772778 h 4419916"/>
                <a:gd name="connsiteX300" fmla="*/ 914325 w 2568523"/>
                <a:gd name="connsiteY300" fmla="*/ 1556452 h 4419916"/>
                <a:gd name="connsiteX301" fmla="*/ 1091672 w 2568523"/>
                <a:gd name="connsiteY301" fmla="*/ 1276865 h 4419916"/>
                <a:gd name="connsiteX302" fmla="*/ 939088 w 2568523"/>
                <a:gd name="connsiteY302" fmla="*/ 1772778 h 4419916"/>
                <a:gd name="connsiteX303" fmla="*/ 1540683 w 2568523"/>
                <a:gd name="connsiteY303" fmla="*/ 1493918 h 4419916"/>
                <a:gd name="connsiteX304" fmla="*/ 1665226 w 2568523"/>
                <a:gd name="connsiteY304" fmla="*/ 1642982 h 4419916"/>
                <a:gd name="connsiteX305" fmla="*/ 1531943 w 2568523"/>
                <a:gd name="connsiteY305" fmla="*/ 1784412 h 4419916"/>
                <a:gd name="connsiteX306" fmla="*/ 1540683 w 2568523"/>
                <a:gd name="connsiteY306" fmla="*/ 1493918 h 4419916"/>
                <a:gd name="connsiteX307" fmla="*/ 1532307 w 2568523"/>
                <a:gd name="connsiteY307" fmla="*/ 1465196 h 4419916"/>
                <a:gd name="connsiteX308" fmla="*/ 1141198 w 2568523"/>
                <a:gd name="connsiteY308" fmla="*/ 1234327 h 4419916"/>
                <a:gd name="connsiteX309" fmla="*/ 1729683 w 2568523"/>
                <a:gd name="connsiteY309" fmla="*/ 1234327 h 4419916"/>
                <a:gd name="connsiteX310" fmla="*/ 1532307 w 2568523"/>
                <a:gd name="connsiteY310" fmla="*/ 1465196 h 4419916"/>
                <a:gd name="connsiteX311" fmla="*/ 1742064 w 2568523"/>
                <a:gd name="connsiteY311" fmla="*/ 1212150 h 4419916"/>
                <a:gd name="connsiteX312" fmla="*/ 1463845 w 2568523"/>
                <a:gd name="connsiteY312" fmla="*/ 901295 h 4419916"/>
                <a:gd name="connsiteX313" fmla="*/ 1844758 w 2568523"/>
                <a:gd name="connsiteY313" fmla="*/ 864938 h 4419916"/>
                <a:gd name="connsiteX314" fmla="*/ 1742064 w 2568523"/>
                <a:gd name="connsiteY314" fmla="*/ 1212150 h 4419916"/>
                <a:gd name="connsiteX315" fmla="*/ 1332383 w 2568523"/>
                <a:gd name="connsiteY315" fmla="*/ 545358 h 4419916"/>
                <a:gd name="connsiteX316" fmla="*/ 1613515 w 2568523"/>
                <a:gd name="connsiteY316" fmla="*/ 674426 h 4419916"/>
                <a:gd name="connsiteX317" fmla="*/ 1451099 w 2568523"/>
                <a:gd name="connsiteY317" fmla="*/ 880572 h 4419916"/>
                <a:gd name="connsiteX318" fmla="*/ 1332383 w 2568523"/>
                <a:gd name="connsiteY318" fmla="*/ 545358 h 4419916"/>
                <a:gd name="connsiteX319" fmla="*/ 1629539 w 2568523"/>
                <a:gd name="connsiteY319" fmla="*/ 654430 h 4419916"/>
                <a:gd name="connsiteX320" fmla="*/ 1598221 w 2568523"/>
                <a:gd name="connsiteY320" fmla="*/ 449375 h 4419916"/>
                <a:gd name="connsiteX321" fmla="*/ 1699093 w 2568523"/>
                <a:gd name="connsiteY321" fmla="*/ 570445 h 4419916"/>
                <a:gd name="connsiteX322" fmla="*/ 1629539 w 2568523"/>
                <a:gd name="connsiteY322" fmla="*/ 654430 h 4419916"/>
                <a:gd name="connsiteX323" fmla="*/ 1615700 w 2568523"/>
                <a:gd name="connsiteY323" fmla="*/ 659520 h 4419916"/>
                <a:gd name="connsiteX324" fmla="*/ 1338209 w 2568523"/>
                <a:gd name="connsiteY324" fmla="*/ 531906 h 4419916"/>
                <a:gd name="connsiteX325" fmla="*/ 1581469 w 2568523"/>
                <a:gd name="connsiteY325" fmla="*/ 434832 h 4419916"/>
                <a:gd name="connsiteX326" fmla="*/ 1615700 w 2568523"/>
                <a:gd name="connsiteY326" fmla="*/ 659520 h 4419916"/>
                <a:gd name="connsiteX327" fmla="*/ 1076377 w 2568523"/>
                <a:gd name="connsiteY327" fmla="*/ 874027 h 4419916"/>
                <a:gd name="connsiteX328" fmla="*/ 1036319 w 2568523"/>
                <a:gd name="connsiteY328" fmla="*/ 263590 h 4419916"/>
                <a:gd name="connsiteX329" fmla="*/ 1310169 w 2568523"/>
                <a:gd name="connsiteY329" fmla="*/ 532270 h 4419916"/>
                <a:gd name="connsiteX330" fmla="*/ 1076377 w 2568523"/>
                <a:gd name="connsiteY330" fmla="*/ 874027 h 4419916"/>
                <a:gd name="connsiteX331" fmla="*/ 668516 w 2568523"/>
                <a:gd name="connsiteY331" fmla="*/ 251228 h 4419916"/>
                <a:gd name="connsiteX332" fmla="*/ 1012649 w 2568523"/>
                <a:gd name="connsiteY332" fmla="*/ 252319 h 4419916"/>
                <a:gd name="connsiteX333" fmla="*/ 592042 w 2568523"/>
                <a:gd name="connsiteY333" fmla="*/ 749686 h 4419916"/>
                <a:gd name="connsiteX334" fmla="*/ 668516 w 2568523"/>
                <a:gd name="connsiteY334" fmla="*/ 251228 h 4419916"/>
                <a:gd name="connsiteX335" fmla="*/ 1022117 w 2568523"/>
                <a:gd name="connsiteY335" fmla="*/ 263590 h 4419916"/>
                <a:gd name="connsiteX336" fmla="*/ 1062903 w 2568523"/>
                <a:gd name="connsiteY336" fmla="*/ 886025 h 4419916"/>
                <a:gd name="connsiteX337" fmla="*/ 594227 w 2568523"/>
                <a:gd name="connsiteY337" fmla="*/ 770046 h 4419916"/>
                <a:gd name="connsiteX338" fmla="*/ 1022117 w 2568523"/>
                <a:gd name="connsiteY338" fmla="*/ 263590 h 4419916"/>
                <a:gd name="connsiteX339" fmla="*/ 1105874 w 2568523"/>
                <a:gd name="connsiteY339" fmla="*/ 1218330 h 4419916"/>
                <a:gd name="connsiteX340" fmla="*/ 734793 w 2568523"/>
                <a:gd name="connsiteY340" fmla="*/ 1167430 h 4419916"/>
                <a:gd name="connsiteX341" fmla="*/ 1065088 w 2568523"/>
                <a:gd name="connsiteY341" fmla="*/ 909294 h 4419916"/>
                <a:gd name="connsiteX342" fmla="*/ 1105874 w 2568523"/>
                <a:gd name="connsiteY342" fmla="*/ 1218330 h 4419916"/>
                <a:gd name="connsiteX343" fmla="*/ 1102232 w 2568523"/>
                <a:gd name="connsiteY343" fmla="*/ 1232510 h 4419916"/>
                <a:gd name="connsiteX344" fmla="*/ 907406 w 2568523"/>
                <a:gd name="connsiteY344" fmla="*/ 1539728 h 4419916"/>
                <a:gd name="connsiteX345" fmla="*/ 729695 w 2568523"/>
                <a:gd name="connsiteY345" fmla="*/ 1181246 h 4419916"/>
                <a:gd name="connsiteX346" fmla="*/ 1102232 w 2568523"/>
                <a:gd name="connsiteY346" fmla="*/ 1232510 h 4419916"/>
                <a:gd name="connsiteX347" fmla="*/ 927435 w 2568523"/>
                <a:gd name="connsiteY347" fmla="*/ 1801136 h 4419916"/>
                <a:gd name="connsiteX348" fmla="*/ 610978 w 2568523"/>
                <a:gd name="connsiteY348" fmla="*/ 1801136 h 4419916"/>
                <a:gd name="connsiteX349" fmla="*/ 900487 w 2568523"/>
                <a:gd name="connsiteY349" fmla="*/ 1568814 h 4419916"/>
                <a:gd name="connsiteX350" fmla="*/ 927435 w 2568523"/>
                <a:gd name="connsiteY350" fmla="*/ 1801136 h 4419916"/>
                <a:gd name="connsiteX351" fmla="*/ 1443452 w 2568523"/>
                <a:gd name="connsiteY351" fmla="*/ 1881122 h 4419916"/>
                <a:gd name="connsiteX352" fmla="*/ 1441631 w 2568523"/>
                <a:gd name="connsiteY352" fmla="*/ 1885849 h 4419916"/>
                <a:gd name="connsiteX353" fmla="*/ 1441631 w 2568523"/>
                <a:gd name="connsiteY353" fmla="*/ 1994193 h 4419916"/>
                <a:gd name="connsiteX354" fmla="*/ 1366250 w 2568523"/>
                <a:gd name="connsiteY354" fmla="*/ 2063272 h 4419916"/>
                <a:gd name="connsiteX355" fmla="*/ 1366250 w 2568523"/>
                <a:gd name="connsiteY355" fmla="*/ 1895302 h 4419916"/>
                <a:gd name="connsiteX356" fmla="*/ 1364065 w 2568523"/>
                <a:gd name="connsiteY356" fmla="*/ 1889848 h 4419916"/>
                <a:gd name="connsiteX357" fmla="*/ 1358602 w 2568523"/>
                <a:gd name="connsiteY357" fmla="*/ 1888030 h 4419916"/>
                <a:gd name="connsiteX358" fmla="*/ 1261735 w 2568523"/>
                <a:gd name="connsiteY358" fmla="*/ 1896392 h 4419916"/>
                <a:gd name="connsiteX359" fmla="*/ 1526117 w 2568523"/>
                <a:gd name="connsiteY359" fmla="*/ 1499372 h 4419916"/>
                <a:gd name="connsiteX360" fmla="*/ 1517377 w 2568523"/>
                <a:gd name="connsiteY360" fmla="*/ 1800046 h 4419916"/>
                <a:gd name="connsiteX361" fmla="*/ 1443452 w 2568523"/>
                <a:gd name="connsiteY361" fmla="*/ 1881122 h 4419916"/>
                <a:gd name="connsiteX362" fmla="*/ 1786128 w 2568523"/>
                <a:gd name="connsiteY362" fmla="*/ 1589174 h 4419916"/>
                <a:gd name="connsiteX363" fmla="*/ 1676879 w 2568523"/>
                <a:gd name="connsiteY363" fmla="*/ 1634620 h 4419916"/>
                <a:gd name="connsiteX364" fmla="*/ 1543232 w 2568523"/>
                <a:gd name="connsiteY364" fmla="*/ 1474649 h 4419916"/>
                <a:gd name="connsiteX365" fmla="*/ 1742793 w 2568523"/>
                <a:gd name="connsiteY365" fmla="*/ 1240872 h 4419916"/>
                <a:gd name="connsiteX366" fmla="*/ 1836746 w 2568523"/>
                <a:gd name="connsiteY366" fmla="*/ 1482647 h 4419916"/>
                <a:gd name="connsiteX367" fmla="*/ 1786128 w 2568523"/>
                <a:gd name="connsiteY367" fmla="*/ 1589174 h 4419916"/>
                <a:gd name="connsiteX368" fmla="*/ 1849856 w 2568523"/>
                <a:gd name="connsiteY368" fmla="*/ 1475739 h 4419916"/>
                <a:gd name="connsiteX369" fmla="*/ 1756995 w 2568523"/>
                <a:gd name="connsiteY369" fmla="*/ 1236872 h 4419916"/>
                <a:gd name="connsiteX370" fmla="*/ 1959105 w 2568523"/>
                <a:gd name="connsiteY370" fmla="*/ 1280137 h 4419916"/>
                <a:gd name="connsiteX371" fmla="*/ 1959105 w 2568523"/>
                <a:gd name="connsiteY371" fmla="*/ 1475739 h 4419916"/>
                <a:gd name="connsiteX372" fmla="*/ 1849856 w 2568523"/>
                <a:gd name="connsiteY372" fmla="*/ 1475739 h 4419916"/>
                <a:gd name="connsiteX373" fmla="*/ 2071631 w 2568523"/>
                <a:gd name="connsiteY373" fmla="*/ 992552 h 4419916"/>
                <a:gd name="connsiteX374" fmla="*/ 2090567 w 2568523"/>
                <a:gd name="connsiteY374" fmla="*/ 1096170 h 4419916"/>
                <a:gd name="connsiteX375" fmla="*/ 2090931 w 2568523"/>
                <a:gd name="connsiteY375" fmla="*/ 1097624 h 4419916"/>
                <a:gd name="connsiteX376" fmla="*/ 2129897 w 2568523"/>
                <a:gd name="connsiteY376" fmla="*/ 1194698 h 4419916"/>
                <a:gd name="connsiteX377" fmla="*/ 2131718 w 2568523"/>
                <a:gd name="connsiteY377" fmla="*/ 1197607 h 4419916"/>
                <a:gd name="connsiteX378" fmla="*/ 2199452 w 2568523"/>
                <a:gd name="connsiteY378" fmla="*/ 1256142 h 4419916"/>
                <a:gd name="connsiteX379" fmla="*/ 2160122 w 2568523"/>
                <a:gd name="connsiteY379" fmla="*/ 1303770 h 4419916"/>
                <a:gd name="connsiteX380" fmla="*/ 2158665 w 2568523"/>
                <a:gd name="connsiteY380" fmla="*/ 1308860 h 4419916"/>
                <a:gd name="connsiteX381" fmla="*/ 2163400 w 2568523"/>
                <a:gd name="connsiteY381" fmla="*/ 1381574 h 4419916"/>
                <a:gd name="connsiteX382" fmla="*/ 2164856 w 2568523"/>
                <a:gd name="connsiteY382" fmla="*/ 1385210 h 4419916"/>
                <a:gd name="connsiteX383" fmla="*/ 2200180 w 2568523"/>
                <a:gd name="connsiteY383" fmla="*/ 1433565 h 4419916"/>
                <a:gd name="connsiteX384" fmla="*/ 2162307 w 2568523"/>
                <a:gd name="connsiteY384" fmla="*/ 1471376 h 4419916"/>
                <a:gd name="connsiteX385" fmla="*/ 2110960 w 2568523"/>
                <a:gd name="connsiteY385" fmla="*/ 1389936 h 4419916"/>
                <a:gd name="connsiteX386" fmla="*/ 2158301 w 2568523"/>
                <a:gd name="connsiteY386" fmla="*/ 1267049 h 4419916"/>
                <a:gd name="connsiteX387" fmla="*/ 2157573 w 2568523"/>
                <a:gd name="connsiteY387" fmla="*/ 1260141 h 4419916"/>
                <a:gd name="connsiteX388" fmla="*/ 2151382 w 2568523"/>
                <a:gd name="connsiteY388" fmla="*/ 1257233 h 4419916"/>
                <a:gd name="connsiteX389" fmla="*/ 1967481 w 2568523"/>
                <a:gd name="connsiteY389" fmla="*/ 1267049 h 4419916"/>
                <a:gd name="connsiteX390" fmla="*/ 1754810 w 2568523"/>
                <a:gd name="connsiteY390" fmla="*/ 1221602 h 4419916"/>
                <a:gd name="connsiteX391" fmla="*/ 1859324 w 2568523"/>
                <a:gd name="connsiteY391" fmla="*/ 867847 h 4419916"/>
                <a:gd name="connsiteX392" fmla="*/ 2071631 w 2568523"/>
                <a:gd name="connsiteY392" fmla="*/ 992552 h 4419916"/>
                <a:gd name="connsiteX393" fmla="*/ 2117515 w 2568523"/>
                <a:gd name="connsiteY393" fmla="*/ 844942 h 4419916"/>
                <a:gd name="connsiteX394" fmla="*/ 1953642 w 2568523"/>
                <a:gd name="connsiteY394" fmla="*/ 776227 h 4419916"/>
                <a:gd name="connsiteX395" fmla="*/ 2057064 w 2568523"/>
                <a:gd name="connsiteY395" fmla="*/ 641705 h 4419916"/>
                <a:gd name="connsiteX396" fmla="*/ 2095665 w 2568523"/>
                <a:gd name="connsiteY396" fmla="*/ 713692 h 4419916"/>
                <a:gd name="connsiteX397" fmla="*/ 2117515 w 2568523"/>
                <a:gd name="connsiteY397" fmla="*/ 844942 h 4419916"/>
                <a:gd name="connsiteX398" fmla="*/ 2199452 w 2568523"/>
                <a:gd name="connsiteY398" fmla="*/ 703876 h 4419916"/>
                <a:gd name="connsiteX399" fmla="*/ 2107319 w 2568523"/>
                <a:gd name="connsiteY399" fmla="*/ 703876 h 4419916"/>
                <a:gd name="connsiteX400" fmla="*/ 2067261 w 2568523"/>
                <a:gd name="connsiteY400" fmla="*/ 628616 h 4419916"/>
                <a:gd name="connsiteX401" fmla="*/ 2117879 w 2568523"/>
                <a:gd name="connsiteY401" fmla="*/ 562810 h 4419916"/>
                <a:gd name="connsiteX402" fmla="*/ 2174324 w 2568523"/>
                <a:gd name="connsiteY402" fmla="*/ 632252 h 4419916"/>
                <a:gd name="connsiteX403" fmla="*/ 2199452 w 2568523"/>
                <a:gd name="connsiteY403" fmla="*/ 703876 h 4419916"/>
                <a:gd name="connsiteX404" fmla="*/ 1754810 w 2568523"/>
                <a:gd name="connsiteY404" fmla="*/ 455919 h 4419916"/>
                <a:gd name="connsiteX405" fmla="*/ 1830556 w 2568523"/>
                <a:gd name="connsiteY405" fmla="*/ 304673 h 4419916"/>
                <a:gd name="connsiteX406" fmla="*/ 1882267 w 2568523"/>
                <a:gd name="connsiteY406" fmla="*/ 403565 h 4419916"/>
                <a:gd name="connsiteX407" fmla="*/ 1885544 w 2568523"/>
                <a:gd name="connsiteY407" fmla="*/ 406837 h 4419916"/>
                <a:gd name="connsiteX408" fmla="*/ 2039949 w 2568523"/>
                <a:gd name="connsiteY408" fmla="*/ 479188 h 4419916"/>
                <a:gd name="connsiteX409" fmla="*/ 2107683 w 2568523"/>
                <a:gd name="connsiteY409" fmla="*/ 551175 h 4419916"/>
                <a:gd name="connsiteX410" fmla="*/ 2058521 w 2568523"/>
                <a:gd name="connsiteY410" fmla="*/ 615164 h 4419916"/>
                <a:gd name="connsiteX411" fmla="*/ 1893920 w 2568523"/>
                <a:gd name="connsiteY411" fmla="*/ 453011 h 4419916"/>
                <a:gd name="connsiteX412" fmla="*/ 1893556 w 2568523"/>
                <a:gd name="connsiteY412" fmla="*/ 452647 h 4419916"/>
                <a:gd name="connsiteX413" fmla="*/ 1892099 w 2568523"/>
                <a:gd name="connsiteY413" fmla="*/ 451557 h 4419916"/>
                <a:gd name="connsiteX414" fmla="*/ 1891371 w 2568523"/>
                <a:gd name="connsiteY414" fmla="*/ 451193 h 4419916"/>
                <a:gd name="connsiteX415" fmla="*/ 1889550 w 2568523"/>
                <a:gd name="connsiteY415" fmla="*/ 450829 h 4419916"/>
                <a:gd name="connsiteX416" fmla="*/ 1888822 w 2568523"/>
                <a:gd name="connsiteY416" fmla="*/ 450829 h 4419916"/>
                <a:gd name="connsiteX417" fmla="*/ 1888822 w 2568523"/>
                <a:gd name="connsiteY417" fmla="*/ 450829 h 4419916"/>
                <a:gd name="connsiteX418" fmla="*/ 1754810 w 2568523"/>
                <a:gd name="connsiteY418" fmla="*/ 455919 h 4419916"/>
                <a:gd name="connsiteX419" fmla="*/ 1887729 w 2568523"/>
                <a:gd name="connsiteY419" fmla="*/ 467917 h 4419916"/>
                <a:gd name="connsiteX420" fmla="*/ 2049417 w 2568523"/>
                <a:gd name="connsiteY420" fmla="*/ 626798 h 4419916"/>
                <a:gd name="connsiteX421" fmla="*/ 2049417 w 2568523"/>
                <a:gd name="connsiteY421" fmla="*/ 627162 h 4419916"/>
                <a:gd name="connsiteX422" fmla="*/ 1936891 w 2568523"/>
                <a:gd name="connsiteY422" fmla="*/ 774045 h 4419916"/>
                <a:gd name="connsiteX423" fmla="*/ 1851677 w 2568523"/>
                <a:gd name="connsiteY423" fmla="*/ 849668 h 4419916"/>
                <a:gd name="connsiteX424" fmla="*/ 1464937 w 2568523"/>
                <a:gd name="connsiteY424" fmla="*/ 886752 h 4419916"/>
                <a:gd name="connsiteX425" fmla="*/ 1630631 w 2568523"/>
                <a:gd name="connsiteY425" fmla="*/ 676244 h 4419916"/>
                <a:gd name="connsiteX426" fmla="*/ 1709290 w 2568523"/>
                <a:gd name="connsiteY426" fmla="*/ 580988 h 4419916"/>
                <a:gd name="connsiteX427" fmla="*/ 1805793 w 2568523"/>
                <a:gd name="connsiteY427" fmla="*/ 676608 h 4419916"/>
                <a:gd name="connsiteX428" fmla="*/ 1812348 w 2568523"/>
                <a:gd name="connsiteY428" fmla="*/ 678426 h 4419916"/>
                <a:gd name="connsiteX429" fmla="*/ 1817810 w 2568523"/>
                <a:gd name="connsiteY429" fmla="*/ 674063 h 4419916"/>
                <a:gd name="connsiteX430" fmla="*/ 1861510 w 2568523"/>
                <a:gd name="connsiteY430" fmla="*/ 572626 h 4419916"/>
                <a:gd name="connsiteX431" fmla="*/ 1860417 w 2568523"/>
                <a:gd name="connsiteY431" fmla="*/ 565355 h 4419916"/>
                <a:gd name="connsiteX432" fmla="*/ 1817446 w 2568523"/>
                <a:gd name="connsiteY432" fmla="*/ 511182 h 4419916"/>
                <a:gd name="connsiteX433" fmla="*/ 1887729 w 2568523"/>
                <a:gd name="connsiteY433" fmla="*/ 467917 h 4419916"/>
                <a:gd name="connsiteX434" fmla="*/ 739527 w 2568523"/>
                <a:gd name="connsiteY434" fmla="*/ 184331 h 4419916"/>
                <a:gd name="connsiteX435" fmla="*/ 964943 w 2568523"/>
                <a:gd name="connsiteY435" fmla="*/ 237776 h 4419916"/>
                <a:gd name="connsiteX436" fmla="*/ 662689 w 2568523"/>
                <a:gd name="connsiteY436" fmla="*/ 236685 h 4419916"/>
                <a:gd name="connsiteX437" fmla="*/ 330938 w 2568523"/>
                <a:gd name="connsiteY437" fmla="*/ 201055 h 4419916"/>
                <a:gd name="connsiteX438" fmla="*/ 546522 w 2568523"/>
                <a:gd name="connsiteY438" fmla="*/ 17088 h 4419916"/>
                <a:gd name="connsiteX439" fmla="*/ 736250 w 2568523"/>
                <a:gd name="connsiteY439" fmla="*/ 182513 h 4419916"/>
                <a:gd name="connsiteX440" fmla="*/ 739527 w 2568523"/>
                <a:gd name="connsiteY440" fmla="*/ 184331 h 4419916"/>
                <a:gd name="connsiteX441" fmla="*/ 250822 w 2568523"/>
                <a:gd name="connsiteY441" fmla="*/ 14543 h 4419916"/>
                <a:gd name="connsiteX442" fmla="*/ 526857 w 2568523"/>
                <a:gd name="connsiteY442" fmla="*/ 14543 h 4419916"/>
                <a:gd name="connsiteX443" fmla="*/ 316371 w 2568523"/>
                <a:gd name="connsiteY443" fmla="*/ 193784 h 4419916"/>
                <a:gd name="connsiteX444" fmla="*/ 250822 w 2568523"/>
                <a:gd name="connsiteY444" fmla="*/ 14543 h 4419916"/>
                <a:gd name="connsiteX445" fmla="*/ 128828 w 2568523"/>
                <a:gd name="connsiteY445" fmla="*/ 265771 h 4419916"/>
                <a:gd name="connsiteX446" fmla="*/ 303262 w 2568523"/>
                <a:gd name="connsiteY446" fmla="*/ 216689 h 4419916"/>
                <a:gd name="connsiteX447" fmla="*/ 251915 w 2568523"/>
                <a:gd name="connsiteY447" fmla="*/ 431560 h 4419916"/>
                <a:gd name="connsiteX448" fmla="*/ 70926 w 2568523"/>
                <a:gd name="connsiteY448" fmla="*/ 388295 h 4419916"/>
                <a:gd name="connsiteX449" fmla="*/ 128828 w 2568523"/>
                <a:gd name="connsiteY449" fmla="*/ 265771 h 4419916"/>
                <a:gd name="connsiteX450" fmla="*/ 52718 w 2568523"/>
                <a:gd name="connsiteY450" fmla="*/ 427197 h 4419916"/>
                <a:gd name="connsiteX451" fmla="*/ 64736 w 2568523"/>
                <a:gd name="connsiteY451" fmla="*/ 402111 h 4419916"/>
                <a:gd name="connsiteX452" fmla="*/ 246452 w 2568523"/>
                <a:gd name="connsiteY452" fmla="*/ 445739 h 4419916"/>
                <a:gd name="connsiteX453" fmla="*/ 112441 w 2568523"/>
                <a:gd name="connsiteY453" fmla="*/ 694059 h 4419916"/>
                <a:gd name="connsiteX454" fmla="*/ 14846 w 2568523"/>
                <a:gd name="connsiteY454" fmla="*/ 587896 h 4419916"/>
                <a:gd name="connsiteX455" fmla="*/ 52718 w 2568523"/>
                <a:gd name="connsiteY455" fmla="*/ 427197 h 4419916"/>
                <a:gd name="connsiteX456" fmla="*/ 426348 w 2568523"/>
                <a:gd name="connsiteY456" fmla="*/ 635888 h 4419916"/>
                <a:gd name="connsiteX457" fmla="*/ 265753 w 2568523"/>
                <a:gd name="connsiteY457" fmla="*/ 611528 h 4419916"/>
                <a:gd name="connsiteX458" fmla="*/ 261019 w 2568523"/>
                <a:gd name="connsiteY458" fmla="*/ 612255 h 4419916"/>
                <a:gd name="connsiteX459" fmla="*/ 132470 w 2568523"/>
                <a:gd name="connsiteY459" fmla="*/ 686788 h 4419916"/>
                <a:gd name="connsiteX460" fmla="*/ 258834 w 2568523"/>
                <a:gd name="connsiteY460" fmla="*/ 452284 h 4419916"/>
                <a:gd name="connsiteX461" fmla="*/ 475146 w 2568523"/>
                <a:gd name="connsiteY461" fmla="*/ 675517 h 4419916"/>
                <a:gd name="connsiteX462" fmla="*/ 429626 w 2568523"/>
                <a:gd name="connsiteY462" fmla="*/ 637342 h 4419916"/>
                <a:gd name="connsiteX463" fmla="*/ 426348 w 2568523"/>
                <a:gd name="connsiteY463" fmla="*/ 635888 h 4419916"/>
                <a:gd name="connsiteX464" fmla="*/ 597504 w 2568523"/>
                <a:gd name="connsiteY464" fmla="*/ 1014366 h 4419916"/>
                <a:gd name="connsiteX465" fmla="*/ 588400 w 2568523"/>
                <a:gd name="connsiteY465" fmla="*/ 783862 h 4419916"/>
                <a:gd name="connsiteX466" fmla="*/ 1054527 w 2568523"/>
                <a:gd name="connsiteY466" fmla="*/ 899114 h 4419916"/>
                <a:gd name="connsiteX467" fmla="*/ 718042 w 2568523"/>
                <a:gd name="connsiteY467" fmla="*/ 1162340 h 4419916"/>
                <a:gd name="connsiteX468" fmla="*/ 597504 w 2568523"/>
                <a:gd name="connsiteY468" fmla="*/ 1014366 h 4419916"/>
                <a:gd name="connsiteX469" fmla="*/ 715857 w 2568523"/>
                <a:gd name="connsiteY469" fmla="*/ 1186336 h 4419916"/>
                <a:gd name="connsiteX470" fmla="*/ 891019 w 2568523"/>
                <a:gd name="connsiteY470" fmla="*/ 1539728 h 4419916"/>
                <a:gd name="connsiteX471" fmla="*/ 565822 w 2568523"/>
                <a:gd name="connsiteY471" fmla="*/ 1393936 h 4419916"/>
                <a:gd name="connsiteX472" fmla="*/ 572013 w 2568523"/>
                <a:gd name="connsiteY472" fmla="*/ 1385573 h 4419916"/>
                <a:gd name="connsiteX473" fmla="*/ 715857 w 2568523"/>
                <a:gd name="connsiteY473" fmla="*/ 1186336 h 4419916"/>
                <a:gd name="connsiteX474" fmla="*/ 500637 w 2568523"/>
                <a:gd name="connsiteY474" fmla="*/ 1645891 h 4419916"/>
                <a:gd name="connsiteX475" fmla="*/ 500637 w 2568523"/>
                <a:gd name="connsiteY475" fmla="*/ 1480466 h 4419916"/>
                <a:gd name="connsiteX476" fmla="*/ 557082 w 2568523"/>
                <a:gd name="connsiteY476" fmla="*/ 1405570 h 4419916"/>
                <a:gd name="connsiteX477" fmla="*/ 892839 w 2568523"/>
                <a:gd name="connsiteY477" fmla="*/ 1556452 h 4419916"/>
                <a:gd name="connsiteX478" fmla="*/ 592406 w 2568523"/>
                <a:gd name="connsiteY478" fmla="*/ 1797501 h 4419916"/>
                <a:gd name="connsiteX479" fmla="*/ 500637 w 2568523"/>
                <a:gd name="connsiteY479" fmla="*/ 1645891 h 4419916"/>
                <a:gd name="connsiteX480" fmla="*/ 664874 w 2568523"/>
                <a:gd name="connsiteY480" fmla="*/ 2090903 h 4419916"/>
                <a:gd name="connsiteX481" fmla="*/ 663782 w 2568523"/>
                <a:gd name="connsiteY481" fmla="*/ 2089449 h 4419916"/>
                <a:gd name="connsiteX482" fmla="*/ 597868 w 2568523"/>
                <a:gd name="connsiteY482" fmla="*/ 2023642 h 4419916"/>
                <a:gd name="connsiteX483" fmla="*/ 597868 w 2568523"/>
                <a:gd name="connsiteY483" fmla="*/ 1815316 h 4419916"/>
                <a:gd name="connsiteX484" fmla="*/ 925978 w 2568523"/>
                <a:gd name="connsiteY484" fmla="*/ 1815316 h 4419916"/>
                <a:gd name="connsiteX485" fmla="*/ 806533 w 2568523"/>
                <a:gd name="connsiteY485" fmla="*/ 2231969 h 4419916"/>
                <a:gd name="connsiteX486" fmla="*/ 712579 w 2568523"/>
                <a:gd name="connsiteY486" fmla="*/ 2166890 h 4419916"/>
                <a:gd name="connsiteX487" fmla="*/ 664874 w 2568523"/>
                <a:gd name="connsiteY487" fmla="*/ 2090903 h 4419916"/>
                <a:gd name="connsiteX488" fmla="*/ 829839 w 2568523"/>
                <a:gd name="connsiteY488" fmla="*/ 2248330 h 4419916"/>
                <a:gd name="connsiteX489" fmla="*/ 1010464 w 2568523"/>
                <a:gd name="connsiteY489" fmla="*/ 2219608 h 4419916"/>
                <a:gd name="connsiteX490" fmla="*/ 1002088 w 2568523"/>
                <a:gd name="connsiteY490" fmla="*/ 2353766 h 4419916"/>
                <a:gd name="connsiteX491" fmla="*/ 837851 w 2568523"/>
                <a:gd name="connsiteY491" fmla="*/ 2253420 h 4419916"/>
                <a:gd name="connsiteX492" fmla="*/ 829839 w 2568523"/>
                <a:gd name="connsiteY492" fmla="*/ 2248330 h 4419916"/>
                <a:gd name="connsiteX493" fmla="*/ 1016290 w 2568523"/>
                <a:gd name="connsiteY493" fmla="*/ 2363583 h 4419916"/>
                <a:gd name="connsiteX494" fmla="*/ 1025030 w 2568523"/>
                <a:gd name="connsiteY494" fmla="*/ 2221789 h 4419916"/>
                <a:gd name="connsiteX495" fmla="*/ 1090215 w 2568523"/>
                <a:gd name="connsiteY495" fmla="*/ 2250148 h 4419916"/>
                <a:gd name="connsiteX496" fmla="*/ 1145203 w 2568523"/>
                <a:gd name="connsiteY496" fmla="*/ 2432298 h 4419916"/>
                <a:gd name="connsiteX497" fmla="*/ 1093857 w 2568523"/>
                <a:gd name="connsiteY497" fmla="*/ 2440660 h 4419916"/>
                <a:gd name="connsiteX498" fmla="*/ 1016290 w 2568523"/>
                <a:gd name="connsiteY498" fmla="*/ 2363583 h 4419916"/>
                <a:gd name="connsiteX499" fmla="*/ 1159406 w 2568523"/>
                <a:gd name="connsiteY499" fmla="*/ 2430480 h 4419916"/>
                <a:gd name="connsiteX500" fmla="*/ 1104781 w 2568523"/>
                <a:gd name="connsiteY500" fmla="*/ 2249421 h 4419916"/>
                <a:gd name="connsiteX501" fmla="*/ 1162319 w 2568523"/>
                <a:gd name="connsiteY501" fmla="*/ 2222880 h 4419916"/>
                <a:gd name="connsiteX502" fmla="*/ 1164868 w 2568523"/>
                <a:gd name="connsiteY502" fmla="*/ 2220699 h 4419916"/>
                <a:gd name="connsiteX503" fmla="*/ 1185990 w 2568523"/>
                <a:gd name="connsiteY503" fmla="*/ 2193794 h 4419916"/>
                <a:gd name="connsiteX504" fmla="*/ 1185990 w 2568523"/>
                <a:gd name="connsiteY504" fmla="*/ 2366855 h 4419916"/>
                <a:gd name="connsiteX505" fmla="*/ 1185990 w 2568523"/>
                <a:gd name="connsiteY505" fmla="*/ 2366855 h 4419916"/>
                <a:gd name="connsiteX506" fmla="*/ 1186354 w 2568523"/>
                <a:gd name="connsiteY506" fmla="*/ 2367945 h 4419916"/>
                <a:gd name="connsiteX507" fmla="*/ 1187082 w 2568523"/>
                <a:gd name="connsiteY507" fmla="*/ 2370127 h 4419916"/>
                <a:gd name="connsiteX508" fmla="*/ 1187082 w 2568523"/>
                <a:gd name="connsiteY508" fmla="*/ 2370490 h 4419916"/>
                <a:gd name="connsiteX509" fmla="*/ 1187446 w 2568523"/>
                <a:gd name="connsiteY509" fmla="*/ 2371218 h 4419916"/>
                <a:gd name="connsiteX510" fmla="*/ 1188903 w 2568523"/>
                <a:gd name="connsiteY510" fmla="*/ 2372672 h 4419916"/>
                <a:gd name="connsiteX511" fmla="*/ 1189995 w 2568523"/>
                <a:gd name="connsiteY511" fmla="*/ 2373399 h 4419916"/>
                <a:gd name="connsiteX512" fmla="*/ 1191816 w 2568523"/>
                <a:gd name="connsiteY512" fmla="*/ 2374126 h 4419916"/>
                <a:gd name="connsiteX513" fmla="*/ 1192545 w 2568523"/>
                <a:gd name="connsiteY513" fmla="*/ 2374490 h 4419916"/>
                <a:gd name="connsiteX514" fmla="*/ 1309440 w 2568523"/>
                <a:gd name="connsiteY514" fmla="*/ 2394486 h 4419916"/>
                <a:gd name="connsiteX515" fmla="*/ 1264648 w 2568523"/>
                <a:gd name="connsiteY515" fmla="*/ 2413755 h 4419916"/>
                <a:gd name="connsiteX516" fmla="*/ 1159406 w 2568523"/>
                <a:gd name="connsiteY516" fmla="*/ 2430480 h 4419916"/>
                <a:gd name="connsiteX517" fmla="*/ 1252995 w 2568523"/>
                <a:gd name="connsiteY517" fmla="*/ 2467564 h 4419916"/>
                <a:gd name="connsiteX518" fmla="*/ 1253360 w 2568523"/>
                <a:gd name="connsiteY518" fmla="*/ 2466837 h 4419916"/>
                <a:gd name="connsiteX519" fmla="*/ 1241342 w 2568523"/>
                <a:gd name="connsiteY519" fmla="*/ 2567547 h 4419916"/>
                <a:gd name="connsiteX520" fmla="*/ 1207839 w 2568523"/>
                <a:gd name="connsiteY520" fmla="*/ 2535189 h 4419916"/>
                <a:gd name="connsiteX521" fmla="*/ 1252995 w 2568523"/>
                <a:gd name="connsiteY521" fmla="*/ 2467564 h 4419916"/>
                <a:gd name="connsiteX522" fmla="*/ 1314174 w 2568523"/>
                <a:gd name="connsiteY522" fmla="*/ 2637352 h 4419916"/>
                <a:gd name="connsiteX523" fmla="*/ 1254452 w 2568523"/>
                <a:gd name="connsiteY523" fmla="*/ 2580272 h 4419916"/>
                <a:gd name="connsiteX524" fmla="*/ 1273024 w 2568523"/>
                <a:gd name="connsiteY524" fmla="*/ 2425026 h 4419916"/>
                <a:gd name="connsiteX525" fmla="*/ 1321822 w 2568523"/>
                <a:gd name="connsiteY525" fmla="*/ 2403939 h 4419916"/>
                <a:gd name="connsiteX526" fmla="*/ 1298151 w 2568523"/>
                <a:gd name="connsiteY526" fmla="*/ 2470836 h 4419916"/>
                <a:gd name="connsiteX527" fmla="*/ 1298880 w 2568523"/>
                <a:gd name="connsiteY527" fmla="*/ 2477381 h 4419916"/>
                <a:gd name="connsiteX528" fmla="*/ 1336753 w 2568523"/>
                <a:gd name="connsiteY528" fmla="*/ 2534098 h 4419916"/>
                <a:gd name="connsiteX529" fmla="*/ 1341122 w 2568523"/>
                <a:gd name="connsiteY529" fmla="*/ 2602086 h 4419916"/>
                <a:gd name="connsiteX530" fmla="*/ 1314174 w 2568523"/>
                <a:gd name="connsiteY530" fmla="*/ 2637352 h 4419916"/>
                <a:gd name="connsiteX531" fmla="*/ 1355689 w 2568523"/>
                <a:gd name="connsiteY531" fmla="*/ 2595542 h 4419916"/>
                <a:gd name="connsiteX532" fmla="*/ 1352047 w 2568523"/>
                <a:gd name="connsiteY532" fmla="*/ 2538824 h 4419916"/>
                <a:gd name="connsiteX533" fmla="*/ 1404487 w 2568523"/>
                <a:gd name="connsiteY533" fmla="*/ 2538824 h 4419916"/>
                <a:gd name="connsiteX534" fmla="*/ 1441631 w 2568523"/>
                <a:gd name="connsiteY534" fmla="*/ 2575909 h 4419916"/>
                <a:gd name="connsiteX535" fmla="*/ 1355689 w 2568523"/>
                <a:gd name="connsiteY535" fmla="*/ 2595542 h 4419916"/>
                <a:gd name="connsiteX536" fmla="*/ 2557423 w 2568523"/>
                <a:gd name="connsiteY536" fmla="*/ 2991835 h 4419916"/>
                <a:gd name="connsiteX537" fmla="*/ 2417949 w 2568523"/>
                <a:gd name="connsiteY537" fmla="*/ 2722065 h 4419916"/>
                <a:gd name="connsiteX538" fmla="*/ 2557423 w 2568523"/>
                <a:gd name="connsiteY538" fmla="*/ 2755877 h 4419916"/>
                <a:gd name="connsiteX539" fmla="*/ 2557423 w 2568523"/>
                <a:gd name="connsiteY539" fmla="*/ 2991835 h 4419916"/>
                <a:gd name="connsiteX540" fmla="*/ 2399376 w 2568523"/>
                <a:gd name="connsiteY540" fmla="*/ 3383039 h 4419916"/>
                <a:gd name="connsiteX541" fmla="*/ 2285394 w 2568523"/>
                <a:gd name="connsiteY541" fmla="*/ 3297963 h 4419916"/>
                <a:gd name="connsiteX542" fmla="*/ 2450723 w 2568523"/>
                <a:gd name="connsiteY542" fmla="*/ 3140536 h 4419916"/>
                <a:gd name="connsiteX543" fmla="*/ 2399376 w 2568523"/>
                <a:gd name="connsiteY543" fmla="*/ 3383039 h 4419916"/>
                <a:gd name="connsiteX544" fmla="*/ 2103677 w 2568523"/>
                <a:gd name="connsiteY544" fmla="*/ 3746611 h 4419916"/>
                <a:gd name="connsiteX545" fmla="*/ 2011908 w 2568523"/>
                <a:gd name="connsiteY545" fmla="*/ 3730250 h 4419916"/>
                <a:gd name="connsiteX546" fmla="*/ 1874983 w 2568523"/>
                <a:gd name="connsiteY546" fmla="*/ 3460480 h 4419916"/>
                <a:gd name="connsiteX547" fmla="*/ 2216931 w 2568523"/>
                <a:gd name="connsiteY547" fmla="*/ 3626269 h 4419916"/>
                <a:gd name="connsiteX548" fmla="*/ 2103677 w 2568523"/>
                <a:gd name="connsiteY548" fmla="*/ 3746611 h 4419916"/>
                <a:gd name="connsiteX549" fmla="*/ 1940168 w 2568523"/>
                <a:gd name="connsiteY549" fmla="*/ 3902583 h 4419916"/>
                <a:gd name="connsiteX550" fmla="*/ 1869885 w 2568523"/>
                <a:gd name="connsiteY550" fmla="*/ 3719707 h 4419916"/>
                <a:gd name="connsiteX551" fmla="*/ 2002076 w 2568523"/>
                <a:gd name="connsiteY551" fmla="*/ 3743339 h 4419916"/>
                <a:gd name="connsiteX552" fmla="*/ 2037035 w 2568523"/>
                <a:gd name="connsiteY552" fmla="*/ 3812417 h 4419916"/>
                <a:gd name="connsiteX553" fmla="*/ 1940168 w 2568523"/>
                <a:gd name="connsiteY553" fmla="*/ 3902583 h 4419916"/>
                <a:gd name="connsiteX554" fmla="*/ 1682342 w 2568523"/>
                <a:gd name="connsiteY554" fmla="*/ 4204712 h 4419916"/>
                <a:gd name="connsiteX555" fmla="*/ 1875712 w 2568523"/>
                <a:gd name="connsiteY555" fmla="*/ 4093095 h 4419916"/>
                <a:gd name="connsiteX556" fmla="*/ 1862966 w 2568523"/>
                <a:gd name="connsiteY556" fmla="*/ 4268701 h 4419916"/>
                <a:gd name="connsiteX557" fmla="*/ 1682342 w 2568523"/>
                <a:gd name="connsiteY557" fmla="*/ 4204712 h 4419916"/>
                <a:gd name="connsiteX558" fmla="*/ 1832377 w 2568523"/>
                <a:gd name="connsiteY558" fmla="*/ 4358503 h 4419916"/>
                <a:gd name="connsiteX559" fmla="*/ 1694359 w 2568523"/>
                <a:gd name="connsiteY559" fmla="*/ 4224708 h 4419916"/>
                <a:gd name="connsiteX560" fmla="*/ 1860053 w 2568523"/>
                <a:gd name="connsiteY560" fmla="*/ 4283607 h 4419916"/>
                <a:gd name="connsiteX561" fmla="*/ 1832377 w 2568523"/>
                <a:gd name="connsiteY561" fmla="*/ 4358503 h 4419916"/>
                <a:gd name="connsiteX562" fmla="*/ 1678700 w 2568523"/>
                <a:gd name="connsiteY562" fmla="*/ 4049467 h 4419916"/>
                <a:gd name="connsiteX563" fmla="*/ 1863330 w 2568523"/>
                <a:gd name="connsiteY563" fmla="*/ 4083642 h 4419916"/>
                <a:gd name="connsiteX564" fmla="*/ 1673238 w 2568523"/>
                <a:gd name="connsiteY564" fmla="*/ 4193441 h 4419916"/>
                <a:gd name="connsiteX565" fmla="*/ 1678700 w 2568523"/>
                <a:gd name="connsiteY565" fmla="*/ 4049467 h 4419916"/>
                <a:gd name="connsiteX566" fmla="*/ 1679064 w 2568523"/>
                <a:gd name="connsiteY566" fmla="*/ 4034560 h 4419916"/>
                <a:gd name="connsiteX567" fmla="*/ 1685983 w 2568523"/>
                <a:gd name="connsiteY567" fmla="*/ 3856410 h 4419916"/>
                <a:gd name="connsiteX568" fmla="*/ 1865151 w 2568523"/>
                <a:gd name="connsiteY568" fmla="*/ 4069099 h 4419916"/>
                <a:gd name="connsiteX569" fmla="*/ 1679064 w 2568523"/>
                <a:gd name="connsiteY569" fmla="*/ 4034560 h 4419916"/>
                <a:gd name="connsiteX570" fmla="*/ 1374261 w 2568523"/>
                <a:gd name="connsiteY570" fmla="*/ 2974747 h 4419916"/>
                <a:gd name="connsiteX571" fmla="*/ 1547966 w 2568523"/>
                <a:gd name="connsiteY571" fmla="*/ 2957659 h 4419916"/>
                <a:gd name="connsiteX572" fmla="*/ 1460568 w 2568523"/>
                <a:gd name="connsiteY572" fmla="*/ 3168531 h 4419916"/>
                <a:gd name="connsiteX573" fmla="*/ 1374261 w 2568523"/>
                <a:gd name="connsiteY573" fmla="*/ 2974747 h 4419916"/>
                <a:gd name="connsiteX574" fmla="*/ 1433984 w 2568523"/>
                <a:gd name="connsiteY574" fmla="*/ 2730790 h 4419916"/>
                <a:gd name="connsiteX575" fmla="*/ 1547602 w 2568523"/>
                <a:gd name="connsiteY575" fmla="*/ 2942753 h 4419916"/>
                <a:gd name="connsiteX576" fmla="*/ 1373169 w 2568523"/>
                <a:gd name="connsiteY576" fmla="*/ 2960204 h 4419916"/>
                <a:gd name="connsiteX577" fmla="*/ 1433984 w 2568523"/>
                <a:gd name="connsiteY577" fmla="*/ 2730790 h 4419916"/>
                <a:gd name="connsiteX578" fmla="*/ 1975856 w 2568523"/>
                <a:gd name="connsiteY578" fmla="*/ 2634080 h 4419916"/>
                <a:gd name="connsiteX579" fmla="*/ 1848400 w 2568523"/>
                <a:gd name="connsiteY579" fmla="*/ 2622809 h 4419916"/>
                <a:gd name="connsiteX580" fmla="*/ 1903388 w 2568523"/>
                <a:gd name="connsiteY580" fmla="*/ 2563911 h 4419916"/>
                <a:gd name="connsiteX581" fmla="*/ 1975856 w 2568523"/>
                <a:gd name="connsiteY581" fmla="*/ 2634080 h 4419916"/>
                <a:gd name="connsiteX582" fmla="*/ 2381532 w 2568523"/>
                <a:gd name="connsiteY582" fmla="*/ 2715157 h 4419916"/>
                <a:gd name="connsiteX583" fmla="*/ 2124434 w 2568523"/>
                <a:gd name="connsiteY583" fmla="*/ 2854405 h 4419916"/>
                <a:gd name="connsiteX584" fmla="*/ 2213654 w 2568523"/>
                <a:gd name="connsiteY584" fmla="*/ 2690070 h 4419916"/>
                <a:gd name="connsiteX585" fmla="*/ 2381532 w 2568523"/>
                <a:gd name="connsiteY585" fmla="*/ 2715157 h 4419916"/>
                <a:gd name="connsiteX586" fmla="*/ 2275197 w 2568523"/>
                <a:gd name="connsiteY586" fmla="*/ 3287419 h 4419916"/>
                <a:gd name="connsiteX587" fmla="*/ 2163764 w 2568523"/>
                <a:gd name="connsiteY587" fmla="*/ 3120540 h 4419916"/>
                <a:gd name="connsiteX588" fmla="*/ 2444532 w 2568523"/>
                <a:gd name="connsiteY588" fmla="*/ 3125993 h 4419916"/>
                <a:gd name="connsiteX589" fmla="*/ 2275197 w 2568523"/>
                <a:gd name="connsiteY589" fmla="*/ 3287419 h 4419916"/>
                <a:gd name="connsiteX590" fmla="*/ 2102220 w 2568523"/>
                <a:gd name="connsiteY590" fmla="*/ 2890762 h 4419916"/>
                <a:gd name="connsiteX591" fmla="*/ 2141914 w 2568523"/>
                <a:gd name="connsiteY591" fmla="*/ 3108178 h 4419916"/>
                <a:gd name="connsiteX592" fmla="*/ 1878261 w 2568523"/>
                <a:gd name="connsiteY592" fmla="*/ 3204161 h 4419916"/>
                <a:gd name="connsiteX593" fmla="*/ 2102220 w 2568523"/>
                <a:gd name="connsiteY593" fmla="*/ 2890762 h 4419916"/>
                <a:gd name="connsiteX594" fmla="*/ 1858960 w 2568523"/>
                <a:gd name="connsiteY594" fmla="*/ 3205979 h 4419916"/>
                <a:gd name="connsiteX595" fmla="*/ 1755903 w 2568523"/>
                <a:gd name="connsiteY595" fmla="*/ 3043099 h 4419916"/>
                <a:gd name="connsiteX596" fmla="*/ 2084376 w 2568523"/>
                <a:gd name="connsiteY596" fmla="*/ 2890762 h 4419916"/>
                <a:gd name="connsiteX597" fmla="*/ 1858960 w 2568523"/>
                <a:gd name="connsiteY597" fmla="*/ 3205979 h 4419916"/>
                <a:gd name="connsiteX598" fmla="*/ 2114602 w 2568523"/>
                <a:gd name="connsiteY598" fmla="*/ 2876583 h 4419916"/>
                <a:gd name="connsiteX599" fmla="*/ 2383353 w 2568523"/>
                <a:gd name="connsiteY599" fmla="*/ 2731154 h 4419916"/>
                <a:gd name="connsiteX600" fmla="*/ 2154296 w 2568523"/>
                <a:gd name="connsiteY600" fmla="*/ 3093635 h 4419916"/>
                <a:gd name="connsiteX601" fmla="*/ 2114602 w 2568523"/>
                <a:gd name="connsiteY601" fmla="*/ 2876583 h 4419916"/>
                <a:gd name="connsiteX602" fmla="*/ 2070174 w 2568523"/>
                <a:gd name="connsiteY602" fmla="*/ 2881309 h 4419916"/>
                <a:gd name="connsiteX603" fmla="*/ 1763914 w 2568523"/>
                <a:gd name="connsiteY603" fmla="*/ 3023466 h 4419916"/>
                <a:gd name="connsiteX604" fmla="*/ 1844394 w 2568523"/>
                <a:gd name="connsiteY604" fmla="*/ 2890762 h 4419916"/>
                <a:gd name="connsiteX605" fmla="*/ 2070174 w 2568523"/>
                <a:gd name="connsiteY605" fmla="*/ 2881309 h 4419916"/>
                <a:gd name="connsiteX606" fmla="*/ 1854955 w 2568523"/>
                <a:gd name="connsiteY606" fmla="*/ 2875492 h 4419916"/>
                <a:gd name="connsiteX607" fmla="*/ 2011180 w 2568523"/>
                <a:gd name="connsiteY607" fmla="*/ 2660985 h 4419916"/>
                <a:gd name="connsiteX608" fmla="*/ 2095665 w 2568523"/>
                <a:gd name="connsiteY608" fmla="*/ 2865676 h 4419916"/>
                <a:gd name="connsiteX609" fmla="*/ 1854955 w 2568523"/>
                <a:gd name="connsiteY609" fmla="*/ 2875492 h 4419916"/>
                <a:gd name="connsiteX610" fmla="*/ 1832377 w 2568523"/>
                <a:gd name="connsiteY610" fmla="*/ 2862404 h 4419916"/>
                <a:gd name="connsiteX611" fmla="*/ 1627353 w 2568523"/>
                <a:gd name="connsiteY611" fmla="*/ 2613357 h 4419916"/>
                <a:gd name="connsiteX612" fmla="*/ 1825822 w 2568523"/>
                <a:gd name="connsiteY612" fmla="*/ 2635171 h 4419916"/>
                <a:gd name="connsiteX613" fmla="*/ 1832377 w 2568523"/>
                <a:gd name="connsiteY613" fmla="*/ 2862404 h 4419916"/>
                <a:gd name="connsiteX614" fmla="*/ 1615336 w 2568523"/>
                <a:gd name="connsiteY614" fmla="*/ 2621719 h 4419916"/>
                <a:gd name="connsiteX615" fmla="*/ 1827278 w 2568523"/>
                <a:gd name="connsiteY615" fmla="*/ 2879128 h 4419916"/>
                <a:gd name="connsiteX616" fmla="*/ 1568359 w 2568523"/>
                <a:gd name="connsiteY616" fmla="*/ 2939481 h 4419916"/>
                <a:gd name="connsiteX617" fmla="*/ 1615336 w 2568523"/>
                <a:gd name="connsiteY617" fmla="*/ 2621719 h 4419916"/>
                <a:gd name="connsiteX618" fmla="*/ 1563261 w 2568523"/>
                <a:gd name="connsiteY618" fmla="*/ 2959114 h 4419916"/>
                <a:gd name="connsiteX619" fmla="*/ 1729319 w 2568523"/>
                <a:gd name="connsiteY619" fmla="*/ 3040190 h 4419916"/>
                <a:gd name="connsiteX620" fmla="*/ 1475498 w 2568523"/>
                <a:gd name="connsiteY620" fmla="*/ 3171076 h 4419916"/>
                <a:gd name="connsiteX621" fmla="*/ 1563261 w 2568523"/>
                <a:gd name="connsiteY621" fmla="*/ 2959114 h 4419916"/>
                <a:gd name="connsiteX622" fmla="*/ 1580741 w 2568523"/>
                <a:gd name="connsiteY622" fmla="*/ 2951479 h 4419916"/>
                <a:gd name="connsiteX623" fmla="*/ 1824729 w 2568523"/>
                <a:gd name="connsiteY623" fmla="*/ 2894398 h 4419916"/>
                <a:gd name="connsiteX624" fmla="*/ 1742429 w 2568523"/>
                <a:gd name="connsiteY624" fmla="*/ 3030374 h 4419916"/>
                <a:gd name="connsiteX625" fmla="*/ 1580741 w 2568523"/>
                <a:gd name="connsiteY625" fmla="*/ 2951479 h 4419916"/>
                <a:gd name="connsiteX626" fmla="*/ 1746799 w 2568523"/>
                <a:gd name="connsiteY626" fmla="*/ 3056187 h 4419916"/>
                <a:gd name="connsiteX627" fmla="*/ 1847671 w 2568523"/>
                <a:gd name="connsiteY627" fmla="*/ 3215796 h 4419916"/>
                <a:gd name="connsiteX628" fmla="*/ 1653573 w 2568523"/>
                <a:gd name="connsiteY628" fmla="*/ 3286329 h 4419916"/>
                <a:gd name="connsiteX629" fmla="*/ 1746799 w 2568523"/>
                <a:gd name="connsiteY629" fmla="*/ 3056187 h 4419916"/>
                <a:gd name="connsiteX630" fmla="*/ 1851313 w 2568523"/>
                <a:gd name="connsiteY630" fmla="*/ 3229611 h 4419916"/>
                <a:gd name="connsiteX631" fmla="*/ 1851313 w 2568523"/>
                <a:gd name="connsiteY631" fmla="*/ 3430667 h 4419916"/>
                <a:gd name="connsiteX632" fmla="*/ 1656851 w 2568523"/>
                <a:gd name="connsiteY632" fmla="*/ 3300508 h 4419916"/>
                <a:gd name="connsiteX633" fmla="*/ 1851313 w 2568523"/>
                <a:gd name="connsiteY633" fmla="*/ 3229611 h 4419916"/>
                <a:gd name="connsiteX634" fmla="*/ 1865879 w 2568523"/>
                <a:gd name="connsiteY634" fmla="*/ 3232520 h 4419916"/>
                <a:gd name="connsiteX635" fmla="*/ 2207463 w 2568523"/>
                <a:gd name="connsiteY635" fmla="*/ 3450663 h 4419916"/>
                <a:gd name="connsiteX636" fmla="*/ 1865879 w 2568523"/>
                <a:gd name="connsiteY636" fmla="*/ 3437575 h 4419916"/>
                <a:gd name="connsiteX637" fmla="*/ 1865879 w 2568523"/>
                <a:gd name="connsiteY637" fmla="*/ 3232520 h 4419916"/>
                <a:gd name="connsiteX638" fmla="*/ 1874983 w 2568523"/>
                <a:gd name="connsiteY638" fmla="*/ 3220886 h 4419916"/>
                <a:gd name="connsiteX639" fmla="*/ 2144827 w 2568523"/>
                <a:gd name="connsiteY639" fmla="*/ 3122358 h 4419916"/>
                <a:gd name="connsiteX640" fmla="*/ 2222394 w 2568523"/>
                <a:gd name="connsiteY640" fmla="*/ 3442665 h 4419916"/>
                <a:gd name="connsiteX641" fmla="*/ 1874983 w 2568523"/>
                <a:gd name="connsiteY641" fmla="*/ 3220886 h 4419916"/>
                <a:gd name="connsiteX642" fmla="*/ 2163035 w 2568523"/>
                <a:gd name="connsiteY642" fmla="*/ 3105997 h 4419916"/>
                <a:gd name="connsiteX643" fmla="*/ 2399740 w 2568523"/>
                <a:gd name="connsiteY643" fmla="*/ 2731881 h 4419916"/>
                <a:gd name="connsiteX644" fmla="*/ 2454001 w 2568523"/>
                <a:gd name="connsiteY644" fmla="*/ 3111450 h 4419916"/>
                <a:gd name="connsiteX645" fmla="*/ 2163035 w 2568523"/>
                <a:gd name="connsiteY645" fmla="*/ 3105997 h 4419916"/>
                <a:gd name="connsiteX646" fmla="*/ 2107319 w 2568523"/>
                <a:gd name="connsiteY646" fmla="*/ 2855859 h 4419916"/>
                <a:gd name="connsiteX647" fmla="*/ 2024654 w 2568523"/>
                <a:gd name="connsiteY647" fmla="*/ 2655895 h 4419916"/>
                <a:gd name="connsiteX648" fmla="*/ 2198359 w 2568523"/>
                <a:gd name="connsiteY648" fmla="*/ 2687525 h 4419916"/>
                <a:gd name="connsiteX649" fmla="*/ 2107319 w 2568523"/>
                <a:gd name="connsiteY649" fmla="*/ 2855859 h 4419916"/>
                <a:gd name="connsiteX650" fmla="*/ 1846943 w 2568523"/>
                <a:gd name="connsiteY650" fmla="*/ 2862040 h 4419916"/>
                <a:gd name="connsiteX651" fmla="*/ 1840388 w 2568523"/>
                <a:gd name="connsiteY651" fmla="*/ 2636625 h 4419916"/>
                <a:gd name="connsiteX652" fmla="*/ 1994793 w 2568523"/>
                <a:gd name="connsiteY652" fmla="*/ 2650441 h 4419916"/>
                <a:gd name="connsiteX653" fmla="*/ 1999891 w 2568523"/>
                <a:gd name="connsiteY653" fmla="*/ 2651532 h 4419916"/>
                <a:gd name="connsiteX654" fmla="*/ 1846943 w 2568523"/>
                <a:gd name="connsiteY654" fmla="*/ 2862040 h 4419916"/>
                <a:gd name="connsiteX655" fmla="*/ 1625533 w 2568523"/>
                <a:gd name="connsiteY655" fmla="*/ 2598814 h 4419916"/>
                <a:gd name="connsiteX656" fmla="*/ 1726406 w 2568523"/>
                <a:gd name="connsiteY656" fmla="*/ 2489742 h 4419916"/>
                <a:gd name="connsiteX657" fmla="*/ 1817810 w 2568523"/>
                <a:gd name="connsiteY657" fmla="*/ 2619537 h 4419916"/>
                <a:gd name="connsiteX658" fmla="*/ 1625533 w 2568523"/>
                <a:gd name="connsiteY658" fmla="*/ 2598814 h 4419916"/>
                <a:gd name="connsiteX659" fmla="*/ 1612423 w 2568523"/>
                <a:gd name="connsiteY659" fmla="*/ 2591542 h 4419916"/>
                <a:gd name="connsiteX660" fmla="*/ 1564354 w 2568523"/>
                <a:gd name="connsiteY660" fmla="*/ 2485379 h 4419916"/>
                <a:gd name="connsiteX661" fmla="*/ 1715845 w 2568523"/>
                <a:gd name="connsiteY661" fmla="*/ 2479925 h 4419916"/>
                <a:gd name="connsiteX662" fmla="*/ 1612423 w 2568523"/>
                <a:gd name="connsiteY662" fmla="*/ 2591542 h 4419916"/>
                <a:gd name="connsiteX663" fmla="*/ 1555249 w 2568523"/>
                <a:gd name="connsiteY663" fmla="*/ 2926392 h 4419916"/>
                <a:gd name="connsiteX664" fmla="*/ 1441267 w 2568523"/>
                <a:gd name="connsiteY664" fmla="*/ 2714066 h 4419916"/>
                <a:gd name="connsiteX665" fmla="*/ 1600770 w 2568523"/>
                <a:gd name="connsiteY665" fmla="*/ 2618810 h 4419916"/>
                <a:gd name="connsiteX666" fmla="*/ 1555249 w 2568523"/>
                <a:gd name="connsiteY666" fmla="*/ 2926392 h 4419916"/>
                <a:gd name="connsiteX667" fmla="*/ 1731140 w 2568523"/>
                <a:gd name="connsiteY667" fmla="*/ 3055460 h 4419916"/>
                <a:gd name="connsiteX668" fmla="*/ 1637186 w 2568523"/>
                <a:gd name="connsiteY668" fmla="*/ 3287783 h 4419916"/>
                <a:gd name="connsiteX669" fmla="*/ 1475498 w 2568523"/>
                <a:gd name="connsiteY669" fmla="*/ 3187437 h 4419916"/>
                <a:gd name="connsiteX670" fmla="*/ 1731140 w 2568523"/>
                <a:gd name="connsiteY670" fmla="*/ 3055460 h 4419916"/>
                <a:gd name="connsiteX671" fmla="*/ 1652845 w 2568523"/>
                <a:gd name="connsiteY671" fmla="*/ 3534648 h 4419916"/>
                <a:gd name="connsiteX672" fmla="*/ 1648475 w 2568523"/>
                <a:gd name="connsiteY672" fmla="*/ 3312506 h 4419916"/>
                <a:gd name="connsiteX673" fmla="*/ 1844030 w 2568523"/>
                <a:gd name="connsiteY673" fmla="*/ 3443392 h 4419916"/>
                <a:gd name="connsiteX674" fmla="*/ 1652845 w 2568523"/>
                <a:gd name="connsiteY674" fmla="*/ 3534648 h 4419916"/>
                <a:gd name="connsiteX675" fmla="*/ 1851313 w 2568523"/>
                <a:gd name="connsiteY675" fmla="*/ 3455753 h 4419916"/>
                <a:gd name="connsiteX676" fmla="*/ 1851313 w 2568523"/>
                <a:gd name="connsiteY676" fmla="*/ 3695347 h 4419916"/>
                <a:gd name="connsiteX677" fmla="*/ 1659400 w 2568523"/>
                <a:gd name="connsiteY677" fmla="*/ 3547737 h 4419916"/>
                <a:gd name="connsiteX678" fmla="*/ 1851313 w 2568523"/>
                <a:gd name="connsiteY678" fmla="*/ 3455753 h 4419916"/>
                <a:gd name="connsiteX679" fmla="*/ 1925238 w 2568523"/>
                <a:gd name="connsiteY679" fmla="*/ 3904038 h 4419916"/>
                <a:gd name="connsiteX680" fmla="*/ 1695816 w 2568523"/>
                <a:gd name="connsiteY680" fmla="*/ 3834959 h 4419916"/>
                <a:gd name="connsiteX681" fmla="*/ 1854955 w 2568523"/>
                <a:gd name="connsiteY681" fmla="*/ 3721525 h 4419916"/>
                <a:gd name="connsiteX682" fmla="*/ 1925238 w 2568523"/>
                <a:gd name="connsiteY682" fmla="*/ 3904038 h 4419916"/>
                <a:gd name="connsiteX683" fmla="*/ 1865879 w 2568523"/>
                <a:gd name="connsiteY683" fmla="*/ 3704073 h 4419916"/>
                <a:gd name="connsiteX684" fmla="*/ 1865879 w 2568523"/>
                <a:gd name="connsiteY684" fmla="*/ 3475023 h 4419916"/>
                <a:gd name="connsiteX685" fmla="*/ 1994064 w 2568523"/>
                <a:gd name="connsiteY685" fmla="*/ 3726978 h 4419916"/>
                <a:gd name="connsiteX686" fmla="*/ 1865879 w 2568523"/>
                <a:gd name="connsiteY686" fmla="*/ 3704073 h 4419916"/>
                <a:gd name="connsiteX687" fmla="*/ 1893192 w 2568523"/>
                <a:gd name="connsiteY687" fmla="*/ 3452845 h 4419916"/>
                <a:gd name="connsiteX688" fmla="*/ 2226400 w 2568523"/>
                <a:gd name="connsiteY688" fmla="*/ 3465933 h 4419916"/>
                <a:gd name="connsiteX689" fmla="*/ 2222030 w 2568523"/>
                <a:gd name="connsiteY689" fmla="*/ 3612453 h 4419916"/>
                <a:gd name="connsiteX690" fmla="*/ 1893192 w 2568523"/>
                <a:gd name="connsiteY690" fmla="*/ 3452845 h 4419916"/>
                <a:gd name="connsiteX691" fmla="*/ 2239145 w 2568523"/>
                <a:gd name="connsiteY691" fmla="*/ 3449209 h 4419916"/>
                <a:gd name="connsiteX692" fmla="*/ 2167041 w 2568523"/>
                <a:gd name="connsiteY692" fmla="*/ 3151080 h 4419916"/>
                <a:gd name="connsiteX693" fmla="*/ 2268278 w 2568523"/>
                <a:gd name="connsiteY693" fmla="*/ 3302689 h 4419916"/>
                <a:gd name="connsiteX694" fmla="*/ 2268642 w 2568523"/>
                <a:gd name="connsiteY694" fmla="*/ 3303053 h 4419916"/>
                <a:gd name="connsiteX695" fmla="*/ 2269006 w 2568523"/>
                <a:gd name="connsiteY695" fmla="*/ 3303416 h 4419916"/>
                <a:gd name="connsiteX696" fmla="*/ 2269371 w 2568523"/>
                <a:gd name="connsiteY696" fmla="*/ 3303780 h 4419916"/>
                <a:gd name="connsiteX697" fmla="*/ 2269735 w 2568523"/>
                <a:gd name="connsiteY697" fmla="*/ 3304144 h 4419916"/>
                <a:gd name="connsiteX698" fmla="*/ 2389180 w 2568523"/>
                <a:gd name="connsiteY698" fmla="*/ 3393219 h 4419916"/>
                <a:gd name="connsiteX699" fmla="*/ 2239145 w 2568523"/>
                <a:gd name="connsiteY699" fmla="*/ 3449209 h 4419916"/>
                <a:gd name="connsiteX700" fmla="*/ 2467839 w 2568523"/>
                <a:gd name="connsiteY700" fmla="*/ 3103815 h 4419916"/>
                <a:gd name="connsiteX701" fmla="*/ 2417584 w 2568523"/>
                <a:gd name="connsiteY701" fmla="*/ 2752968 h 4419916"/>
                <a:gd name="connsiteX702" fmla="*/ 2555602 w 2568523"/>
                <a:gd name="connsiteY702" fmla="*/ 3020557 h 4419916"/>
                <a:gd name="connsiteX703" fmla="*/ 2467839 w 2568523"/>
                <a:gd name="connsiteY703" fmla="*/ 3103815 h 4419916"/>
                <a:gd name="connsiteX704" fmla="*/ 1893192 w 2568523"/>
                <a:gd name="connsiteY704" fmla="*/ 2553731 h 4419916"/>
                <a:gd name="connsiteX705" fmla="*/ 1833833 w 2568523"/>
                <a:gd name="connsiteY705" fmla="*/ 2617356 h 4419916"/>
                <a:gd name="connsiteX706" fmla="*/ 1736602 w 2568523"/>
                <a:gd name="connsiteY706" fmla="*/ 2478835 h 4419916"/>
                <a:gd name="connsiteX707" fmla="*/ 1813076 w 2568523"/>
                <a:gd name="connsiteY707" fmla="*/ 2475926 h 4419916"/>
                <a:gd name="connsiteX708" fmla="*/ 1893192 w 2568523"/>
                <a:gd name="connsiteY708" fmla="*/ 2553731 h 4419916"/>
                <a:gd name="connsiteX709" fmla="*/ 1462752 w 2568523"/>
                <a:gd name="connsiteY709" fmla="*/ 2583544 h 4419916"/>
                <a:gd name="connsiteX710" fmla="*/ 1550880 w 2568523"/>
                <a:gd name="connsiteY710" fmla="*/ 2490833 h 4419916"/>
                <a:gd name="connsiteX711" fmla="*/ 1600770 w 2568523"/>
                <a:gd name="connsiteY711" fmla="*/ 2601359 h 4419916"/>
                <a:gd name="connsiteX712" fmla="*/ 1441631 w 2568523"/>
                <a:gd name="connsiteY712" fmla="*/ 2696615 h 4419916"/>
                <a:gd name="connsiteX713" fmla="*/ 1462752 w 2568523"/>
                <a:gd name="connsiteY713" fmla="*/ 2583544 h 4419916"/>
                <a:gd name="connsiteX714" fmla="*/ 1654666 w 2568523"/>
                <a:gd name="connsiteY714" fmla="*/ 3562643 h 4419916"/>
                <a:gd name="connsiteX715" fmla="*/ 1846215 w 2568523"/>
                <a:gd name="connsiteY715" fmla="*/ 3709890 h 4419916"/>
                <a:gd name="connsiteX716" fmla="*/ 1685255 w 2568523"/>
                <a:gd name="connsiteY716" fmla="*/ 3824415 h 4419916"/>
                <a:gd name="connsiteX717" fmla="*/ 1654666 w 2568523"/>
                <a:gd name="connsiteY717" fmla="*/ 3562643 h 4419916"/>
                <a:gd name="connsiteX718" fmla="*/ 2010816 w 2568523"/>
                <a:gd name="connsiteY718" fmla="*/ 4405767 h 4419916"/>
                <a:gd name="connsiteX719" fmla="*/ 1845122 w 2568523"/>
                <a:gd name="connsiteY719" fmla="*/ 4366501 h 4419916"/>
                <a:gd name="connsiteX720" fmla="*/ 1872798 w 2568523"/>
                <a:gd name="connsiteY720" fmla="*/ 4291606 h 4419916"/>
                <a:gd name="connsiteX721" fmla="*/ 2010816 w 2568523"/>
                <a:gd name="connsiteY721" fmla="*/ 4405767 h 4419916"/>
                <a:gd name="connsiteX722" fmla="*/ 1933613 w 2568523"/>
                <a:gd name="connsiteY722" fmla="*/ 4158174 h 4419916"/>
                <a:gd name="connsiteX723" fmla="*/ 1878989 w 2568523"/>
                <a:gd name="connsiteY723" fmla="*/ 4249068 h 4419916"/>
                <a:gd name="connsiteX724" fmla="*/ 1889914 w 2568523"/>
                <a:gd name="connsiteY724" fmla="*/ 4100003 h 4419916"/>
                <a:gd name="connsiteX725" fmla="*/ 1933613 w 2568523"/>
                <a:gd name="connsiteY725" fmla="*/ 4158174 h 4419916"/>
                <a:gd name="connsiteX726" fmla="*/ 1881174 w 2568523"/>
                <a:gd name="connsiteY726" fmla="*/ 4065464 h 4419916"/>
                <a:gd name="connsiteX727" fmla="*/ 1701278 w 2568523"/>
                <a:gd name="connsiteY727" fmla="*/ 3851683 h 4419916"/>
                <a:gd name="connsiteX728" fmla="*/ 1928515 w 2568523"/>
                <a:gd name="connsiteY728" fmla="*/ 3920035 h 4419916"/>
                <a:gd name="connsiteX729" fmla="*/ 1881174 w 2568523"/>
                <a:gd name="connsiteY729" fmla="*/ 4065464 h 4419916"/>
                <a:gd name="connsiteX730" fmla="*/ 2073452 w 2568523"/>
                <a:gd name="connsiteY730" fmla="*/ 3778605 h 4419916"/>
                <a:gd name="connsiteX731" fmla="*/ 2048324 w 2568523"/>
                <a:gd name="connsiteY731" fmla="*/ 3801874 h 4419916"/>
                <a:gd name="connsiteX732" fmla="*/ 2019920 w 2568523"/>
                <a:gd name="connsiteY732" fmla="*/ 3746247 h 4419916"/>
                <a:gd name="connsiteX733" fmla="*/ 2091660 w 2568523"/>
                <a:gd name="connsiteY733" fmla="*/ 3758972 h 4419916"/>
                <a:gd name="connsiteX734" fmla="*/ 2073452 w 2568523"/>
                <a:gd name="connsiteY734" fmla="*/ 3778605 h 4419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</a:cxnLst>
              <a:rect l="l" t="t" r="r" b="b"/>
              <a:pathLst>
                <a:path w="2568523" h="4419916">
                  <a:moveTo>
                    <a:pt x="2566162" y="2742788"/>
                  </a:moveTo>
                  <a:lnTo>
                    <a:pt x="2405567" y="2703886"/>
                  </a:lnTo>
                  <a:cubicBezTo>
                    <a:pt x="2405567" y="2703886"/>
                    <a:pt x="2405567" y="2703886"/>
                    <a:pt x="2405567" y="2703886"/>
                  </a:cubicBezTo>
                  <a:cubicBezTo>
                    <a:pt x="2405567" y="2703886"/>
                    <a:pt x="2405567" y="2703886"/>
                    <a:pt x="2405567" y="2703886"/>
                  </a:cubicBezTo>
                  <a:lnTo>
                    <a:pt x="2405203" y="2703886"/>
                  </a:lnTo>
                  <a:lnTo>
                    <a:pt x="2211105" y="2674800"/>
                  </a:lnTo>
                  <a:lnTo>
                    <a:pt x="1999163" y="2636625"/>
                  </a:lnTo>
                  <a:lnTo>
                    <a:pt x="1820723" y="2463565"/>
                  </a:lnTo>
                  <a:cubicBezTo>
                    <a:pt x="1819267" y="2462111"/>
                    <a:pt x="1817446" y="2461384"/>
                    <a:pt x="1815261" y="2461384"/>
                  </a:cubicBezTo>
                  <a:lnTo>
                    <a:pt x="1552700" y="2471200"/>
                  </a:lnTo>
                  <a:cubicBezTo>
                    <a:pt x="1552700" y="2471200"/>
                    <a:pt x="1552700" y="2471200"/>
                    <a:pt x="1552700" y="2471200"/>
                  </a:cubicBezTo>
                  <a:lnTo>
                    <a:pt x="1552700" y="2471200"/>
                  </a:lnTo>
                  <a:cubicBezTo>
                    <a:pt x="1550880" y="2471200"/>
                    <a:pt x="1549059" y="2471927"/>
                    <a:pt x="1547602" y="2473381"/>
                  </a:cubicBezTo>
                  <a:lnTo>
                    <a:pt x="1547602" y="2473381"/>
                  </a:lnTo>
                  <a:cubicBezTo>
                    <a:pt x="1547602" y="2473381"/>
                    <a:pt x="1547602" y="2473381"/>
                    <a:pt x="1547602" y="2473381"/>
                  </a:cubicBezTo>
                  <a:lnTo>
                    <a:pt x="1455469" y="2569728"/>
                  </a:lnTo>
                  <a:lnTo>
                    <a:pt x="1412134" y="2526463"/>
                  </a:lnTo>
                  <a:cubicBezTo>
                    <a:pt x="1410677" y="2525008"/>
                    <a:pt x="1408857" y="2524282"/>
                    <a:pt x="1407036" y="2524282"/>
                  </a:cubicBezTo>
                  <a:lnTo>
                    <a:pt x="1348041" y="2524282"/>
                  </a:lnTo>
                  <a:lnTo>
                    <a:pt x="1313446" y="2472291"/>
                  </a:lnTo>
                  <a:lnTo>
                    <a:pt x="1341487" y="2393395"/>
                  </a:lnTo>
                  <a:cubicBezTo>
                    <a:pt x="1342215" y="2391941"/>
                    <a:pt x="1342215" y="2390123"/>
                    <a:pt x="1341487" y="2388669"/>
                  </a:cubicBezTo>
                  <a:cubicBezTo>
                    <a:pt x="1341487" y="2388669"/>
                    <a:pt x="1341487" y="2388669"/>
                    <a:pt x="1341487" y="2388669"/>
                  </a:cubicBezTo>
                  <a:cubicBezTo>
                    <a:pt x="1341487" y="2388305"/>
                    <a:pt x="1341122" y="2387942"/>
                    <a:pt x="1341122" y="2387942"/>
                  </a:cubicBezTo>
                  <a:cubicBezTo>
                    <a:pt x="1341122" y="2387942"/>
                    <a:pt x="1341122" y="2387942"/>
                    <a:pt x="1341122" y="2387942"/>
                  </a:cubicBezTo>
                  <a:cubicBezTo>
                    <a:pt x="1340394" y="2386488"/>
                    <a:pt x="1339302" y="2385397"/>
                    <a:pt x="1337845" y="2384670"/>
                  </a:cubicBezTo>
                  <a:lnTo>
                    <a:pt x="1337845" y="2384670"/>
                  </a:lnTo>
                  <a:cubicBezTo>
                    <a:pt x="1337845" y="2384670"/>
                    <a:pt x="1337845" y="2384670"/>
                    <a:pt x="1337845" y="2384670"/>
                  </a:cubicBezTo>
                  <a:cubicBezTo>
                    <a:pt x="1337845" y="2384670"/>
                    <a:pt x="1337845" y="2384670"/>
                    <a:pt x="1337845" y="2384670"/>
                  </a:cubicBezTo>
                  <a:cubicBezTo>
                    <a:pt x="1337481" y="2384670"/>
                    <a:pt x="1337481" y="2384306"/>
                    <a:pt x="1337117" y="2384306"/>
                  </a:cubicBezTo>
                  <a:lnTo>
                    <a:pt x="1337117" y="2384306"/>
                  </a:lnTo>
                  <a:cubicBezTo>
                    <a:pt x="1337117" y="2384306"/>
                    <a:pt x="1337117" y="2384306"/>
                    <a:pt x="1337117" y="2384306"/>
                  </a:cubicBezTo>
                  <a:cubicBezTo>
                    <a:pt x="1337117" y="2384306"/>
                    <a:pt x="1337117" y="2384306"/>
                    <a:pt x="1337117" y="2384306"/>
                  </a:cubicBezTo>
                  <a:cubicBezTo>
                    <a:pt x="1336753" y="2384306"/>
                    <a:pt x="1336388" y="2383943"/>
                    <a:pt x="1336024" y="2383943"/>
                  </a:cubicBezTo>
                  <a:lnTo>
                    <a:pt x="1204198" y="2361401"/>
                  </a:lnTo>
                  <a:lnTo>
                    <a:pt x="1278487" y="2190159"/>
                  </a:lnTo>
                  <a:cubicBezTo>
                    <a:pt x="1279215" y="2187977"/>
                    <a:pt x="1279215" y="2185796"/>
                    <a:pt x="1278123" y="2183978"/>
                  </a:cubicBezTo>
                  <a:cubicBezTo>
                    <a:pt x="1277030" y="2182160"/>
                    <a:pt x="1275209" y="2180706"/>
                    <a:pt x="1273024" y="2180342"/>
                  </a:cubicBezTo>
                  <a:lnTo>
                    <a:pt x="1195094" y="2165799"/>
                  </a:lnTo>
                  <a:cubicBezTo>
                    <a:pt x="1194729" y="2165799"/>
                    <a:pt x="1194365" y="2165799"/>
                    <a:pt x="1194001" y="2165799"/>
                  </a:cubicBezTo>
                  <a:cubicBezTo>
                    <a:pt x="1194001" y="2165799"/>
                    <a:pt x="1193637" y="2165799"/>
                    <a:pt x="1193637" y="2165799"/>
                  </a:cubicBezTo>
                  <a:cubicBezTo>
                    <a:pt x="1193637" y="2165799"/>
                    <a:pt x="1193637" y="2165799"/>
                    <a:pt x="1193273" y="2165799"/>
                  </a:cubicBezTo>
                  <a:cubicBezTo>
                    <a:pt x="1192545" y="2165799"/>
                    <a:pt x="1191452" y="2165799"/>
                    <a:pt x="1190724" y="2166163"/>
                  </a:cubicBezTo>
                  <a:cubicBezTo>
                    <a:pt x="1190724" y="2166163"/>
                    <a:pt x="1190360" y="2166163"/>
                    <a:pt x="1190360" y="2166527"/>
                  </a:cubicBezTo>
                  <a:cubicBezTo>
                    <a:pt x="1189631" y="2166890"/>
                    <a:pt x="1189267" y="2167254"/>
                    <a:pt x="1188539" y="2167617"/>
                  </a:cubicBezTo>
                  <a:cubicBezTo>
                    <a:pt x="1188539" y="2167617"/>
                    <a:pt x="1188175" y="2167981"/>
                    <a:pt x="1188175" y="2167981"/>
                  </a:cubicBezTo>
                  <a:cubicBezTo>
                    <a:pt x="1188175" y="2167981"/>
                    <a:pt x="1187810" y="2168344"/>
                    <a:pt x="1187810" y="2168344"/>
                  </a:cubicBezTo>
                  <a:lnTo>
                    <a:pt x="1155036" y="2210519"/>
                  </a:lnTo>
                  <a:lnTo>
                    <a:pt x="1096406" y="2237423"/>
                  </a:lnTo>
                  <a:lnTo>
                    <a:pt x="1027215" y="2207246"/>
                  </a:lnTo>
                  <a:lnTo>
                    <a:pt x="1054527" y="2083632"/>
                  </a:lnTo>
                  <a:lnTo>
                    <a:pt x="1173972" y="1945474"/>
                  </a:lnTo>
                  <a:lnTo>
                    <a:pt x="1248990" y="1912753"/>
                  </a:lnTo>
                  <a:lnTo>
                    <a:pt x="1351683" y="1903664"/>
                  </a:lnTo>
                  <a:lnTo>
                    <a:pt x="1351683" y="2080360"/>
                  </a:lnTo>
                  <a:cubicBezTo>
                    <a:pt x="1351683" y="2083268"/>
                    <a:pt x="1353504" y="2085813"/>
                    <a:pt x="1356053" y="2086904"/>
                  </a:cubicBezTo>
                  <a:cubicBezTo>
                    <a:pt x="1358602" y="2087995"/>
                    <a:pt x="1361880" y="2087631"/>
                    <a:pt x="1364065" y="2085450"/>
                  </a:cubicBezTo>
                  <a:lnTo>
                    <a:pt x="1454013" y="2002919"/>
                  </a:lnTo>
                  <a:cubicBezTo>
                    <a:pt x="1455469" y="2001465"/>
                    <a:pt x="1456198" y="1999647"/>
                    <a:pt x="1456198" y="1997465"/>
                  </a:cubicBezTo>
                  <a:lnTo>
                    <a:pt x="1456198" y="1888757"/>
                  </a:lnTo>
                  <a:lnTo>
                    <a:pt x="1529030" y="1808771"/>
                  </a:lnTo>
                  <a:cubicBezTo>
                    <a:pt x="1529030" y="1808771"/>
                    <a:pt x="1529030" y="1808771"/>
                    <a:pt x="1529030" y="1808771"/>
                  </a:cubicBezTo>
                  <a:lnTo>
                    <a:pt x="1529394" y="1808408"/>
                  </a:lnTo>
                  <a:lnTo>
                    <a:pt x="1679064" y="1649527"/>
                  </a:lnTo>
                  <a:lnTo>
                    <a:pt x="1794504" y="1601535"/>
                  </a:lnTo>
                  <a:cubicBezTo>
                    <a:pt x="1796324" y="1600808"/>
                    <a:pt x="1797417" y="1599717"/>
                    <a:pt x="1798145" y="1597899"/>
                  </a:cubicBezTo>
                  <a:lnTo>
                    <a:pt x="1849492" y="1490282"/>
                  </a:lnTo>
                  <a:lnTo>
                    <a:pt x="1966388" y="1490282"/>
                  </a:lnTo>
                  <a:cubicBezTo>
                    <a:pt x="1970394" y="1490282"/>
                    <a:pt x="1973671" y="1487010"/>
                    <a:pt x="1973671" y="1483011"/>
                  </a:cubicBezTo>
                  <a:lnTo>
                    <a:pt x="1973671" y="1281228"/>
                  </a:lnTo>
                  <a:lnTo>
                    <a:pt x="2140457" y="1272503"/>
                  </a:lnTo>
                  <a:lnTo>
                    <a:pt x="2096030" y="1388118"/>
                  </a:lnTo>
                  <a:cubicBezTo>
                    <a:pt x="2095301" y="1390300"/>
                    <a:pt x="2095301" y="1392845"/>
                    <a:pt x="2096758" y="1394663"/>
                  </a:cubicBezTo>
                  <a:lnTo>
                    <a:pt x="2155024" y="1487010"/>
                  </a:lnTo>
                  <a:cubicBezTo>
                    <a:pt x="2156116" y="1488828"/>
                    <a:pt x="2158301" y="1490282"/>
                    <a:pt x="2160486" y="1490282"/>
                  </a:cubicBezTo>
                  <a:cubicBezTo>
                    <a:pt x="2162671" y="1490646"/>
                    <a:pt x="2164856" y="1489919"/>
                    <a:pt x="2166313" y="1488101"/>
                  </a:cubicBezTo>
                  <a:lnTo>
                    <a:pt x="2215110" y="1439382"/>
                  </a:lnTo>
                  <a:cubicBezTo>
                    <a:pt x="2217660" y="1436837"/>
                    <a:pt x="2218024" y="1432838"/>
                    <a:pt x="2215839" y="1429929"/>
                  </a:cubicBezTo>
                  <a:lnTo>
                    <a:pt x="2178330" y="1378302"/>
                  </a:lnTo>
                  <a:lnTo>
                    <a:pt x="2173960" y="1310314"/>
                  </a:lnTo>
                  <a:lnTo>
                    <a:pt x="2215839" y="1259050"/>
                  </a:lnTo>
                  <a:cubicBezTo>
                    <a:pt x="2218388" y="1256142"/>
                    <a:pt x="2218024" y="1251415"/>
                    <a:pt x="2215110" y="1248870"/>
                  </a:cubicBezTo>
                  <a:lnTo>
                    <a:pt x="2143371" y="1187063"/>
                  </a:lnTo>
                  <a:lnTo>
                    <a:pt x="2105498" y="1092171"/>
                  </a:lnTo>
                  <a:lnTo>
                    <a:pt x="2086197" y="986008"/>
                  </a:lnTo>
                  <a:cubicBezTo>
                    <a:pt x="2085833" y="983826"/>
                    <a:pt x="2084376" y="982008"/>
                    <a:pt x="2082556" y="980918"/>
                  </a:cubicBezTo>
                  <a:lnTo>
                    <a:pt x="1867700" y="854758"/>
                  </a:lnTo>
                  <a:lnTo>
                    <a:pt x="1944174" y="786770"/>
                  </a:lnTo>
                  <a:lnTo>
                    <a:pt x="2124798" y="862757"/>
                  </a:lnTo>
                  <a:cubicBezTo>
                    <a:pt x="2127348" y="863847"/>
                    <a:pt x="2129897" y="863484"/>
                    <a:pt x="2132082" y="861666"/>
                  </a:cubicBezTo>
                  <a:cubicBezTo>
                    <a:pt x="2134267" y="859848"/>
                    <a:pt x="2135359" y="857303"/>
                    <a:pt x="2134631" y="854758"/>
                  </a:cubicBezTo>
                  <a:lnTo>
                    <a:pt x="2111689" y="717691"/>
                  </a:lnTo>
                  <a:lnTo>
                    <a:pt x="2210012" y="717691"/>
                  </a:lnTo>
                  <a:cubicBezTo>
                    <a:pt x="2212561" y="717691"/>
                    <a:pt x="2214746" y="716601"/>
                    <a:pt x="2215839" y="714783"/>
                  </a:cubicBezTo>
                  <a:cubicBezTo>
                    <a:pt x="2217296" y="712965"/>
                    <a:pt x="2217660" y="710420"/>
                    <a:pt x="2216931" y="708239"/>
                  </a:cubicBezTo>
                  <a:lnTo>
                    <a:pt x="2187798" y="625708"/>
                  </a:lnTo>
                  <a:cubicBezTo>
                    <a:pt x="2187434" y="624981"/>
                    <a:pt x="2187070" y="624253"/>
                    <a:pt x="2186706" y="623526"/>
                  </a:cubicBezTo>
                  <a:lnTo>
                    <a:pt x="2122613" y="546085"/>
                  </a:lnTo>
                  <a:lnTo>
                    <a:pt x="2049781" y="468281"/>
                  </a:lnTo>
                  <a:cubicBezTo>
                    <a:pt x="2049053" y="467554"/>
                    <a:pt x="2048324" y="467190"/>
                    <a:pt x="2047596" y="466827"/>
                  </a:cubicBezTo>
                  <a:lnTo>
                    <a:pt x="1894284" y="395203"/>
                  </a:lnTo>
                  <a:lnTo>
                    <a:pt x="1837111" y="285768"/>
                  </a:lnTo>
                  <a:cubicBezTo>
                    <a:pt x="1836018" y="283223"/>
                    <a:pt x="1833469" y="281768"/>
                    <a:pt x="1830556" y="281768"/>
                  </a:cubicBezTo>
                  <a:cubicBezTo>
                    <a:pt x="1830556" y="281768"/>
                    <a:pt x="1830556" y="281768"/>
                    <a:pt x="1830556" y="281768"/>
                  </a:cubicBezTo>
                  <a:cubicBezTo>
                    <a:pt x="1827642" y="281768"/>
                    <a:pt x="1825457" y="283223"/>
                    <a:pt x="1824001" y="285768"/>
                  </a:cubicBezTo>
                  <a:lnTo>
                    <a:pt x="1736602" y="460646"/>
                  </a:lnTo>
                  <a:cubicBezTo>
                    <a:pt x="1735510" y="462827"/>
                    <a:pt x="1735510" y="465736"/>
                    <a:pt x="1736966" y="467917"/>
                  </a:cubicBezTo>
                  <a:cubicBezTo>
                    <a:pt x="1738423" y="470099"/>
                    <a:pt x="1740608" y="471189"/>
                    <a:pt x="1743521" y="471189"/>
                  </a:cubicBezTo>
                  <a:lnTo>
                    <a:pt x="1862238" y="467190"/>
                  </a:lnTo>
                  <a:lnTo>
                    <a:pt x="1710746" y="560992"/>
                  </a:lnTo>
                  <a:lnTo>
                    <a:pt x="1593122" y="420289"/>
                  </a:lnTo>
                  <a:cubicBezTo>
                    <a:pt x="1592758" y="419926"/>
                    <a:pt x="1592394" y="419562"/>
                    <a:pt x="1592030" y="419562"/>
                  </a:cubicBezTo>
                  <a:cubicBezTo>
                    <a:pt x="1592030" y="419562"/>
                    <a:pt x="1591666" y="419199"/>
                    <a:pt x="1591666" y="419199"/>
                  </a:cubicBezTo>
                  <a:cubicBezTo>
                    <a:pt x="1590209" y="418108"/>
                    <a:pt x="1588388" y="417744"/>
                    <a:pt x="1586567" y="418108"/>
                  </a:cubicBezTo>
                  <a:cubicBezTo>
                    <a:pt x="1586567" y="418108"/>
                    <a:pt x="1586567" y="418108"/>
                    <a:pt x="1586203" y="418108"/>
                  </a:cubicBezTo>
                  <a:cubicBezTo>
                    <a:pt x="1585839" y="418108"/>
                    <a:pt x="1585839" y="418108"/>
                    <a:pt x="1585839" y="418472"/>
                  </a:cubicBezTo>
                  <a:cubicBezTo>
                    <a:pt x="1585475" y="418472"/>
                    <a:pt x="1585111" y="418472"/>
                    <a:pt x="1584747" y="418835"/>
                  </a:cubicBezTo>
                  <a:lnTo>
                    <a:pt x="1321822" y="523907"/>
                  </a:lnTo>
                  <a:lnTo>
                    <a:pt x="1033406" y="240685"/>
                  </a:lnTo>
                  <a:cubicBezTo>
                    <a:pt x="1033406" y="240685"/>
                    <a:pt x="1033406" y="240685"/>
                    <a:pt x="1033406" y="240685"/>
                  </a:cubicBezTo>
                  <a:cubicBezTo>
                    <a:pt x="1033406" y="240685"/>
                    <a:pt x="1033042" y="240321"/>
                    <a:pt x="1033042" y="240321"/>
                  </a:cubicBezTo>
                  <a:cubicBezTo>
                    <a:pt x="1033042" y="240321"/>
                    <a:pt x="1032677" y="240321"/>
                    <a:pt x="1032677" y="239958"/>
                  </a:cubicBezTo>
                  <a:cubicBezTo>
                    <a:pt x="1032313" y="239594"/>
                    <a:pt x="1031949" y="239594"/>
                    <a:pt x="1031585" y="239230"/>
                  </a:cubicBezTo>
                  <a:cubicBezTo>
                    <a:pt x="1031221" y="239230"/>
                    <a:pt x="1030857" y="238867"/>
                    <a:pt x="1030857" y="238867"/>
                  </a:cubicBezTo>
                  <a:cubicBezTo>
                    <a:pt x="1030492" y="238867"/>
                    <a:pt x="1030492" y="238867"/>
                    <a:pt x="1030128" y="238503"/>
                  </a:cubicBezTo>
                  <a:lnTo>
                    <a:pt x="744990" y="170879"/>
                  </a:lnTo>
                  <a:lnTo>
                    <a:pt x="551984" y="2181"/>
                  </a:lnTo>
                  <a:cubicBezTo>
                    <a:pt x="551620" y="1818"/>
                    <a:pt x="551256" y="1818"/>
                    <a:pt x="550892" y="1454"/>
                  </a:cubicBezTo>
                  <a:cubicBezTo>
                    <a:pt x="550527" y="1091"/>
                    <a:pt x="550163" y="1091"/>
                    <a:pt x="549799" y="727"/>
                  </a:cubicBezTo>
                  <a:cubicBezTo>
                    <a:pt x="549435" y="364"/>
                    <a:pt x="548707" y="364"/>
                    <a:pt x="548342" y="364"/>
                  </a:cubicBezTo>
                  <a:cubicBezTo>
                    <a:pt x="547978" y="364"/>
                    <a:pt x="547614" y="0"/>
                    <a:pt x="547250" y="0"/>
                  </a:cubicBezTo>
                  <a:cubicBezTo>
                    <a:pt x="547250" y="0"/>
                    <a:pt x="546886" y="0"/>
                    <a:pt x="546886" y="0"/>
                  </a:cubicBezTo>
                  <a:lnTo>
                    <a:pt x="240626" y="0"/>
                  </a:lnTo>
                  <a:cubicBezTo>
                    <a:pt x="238077" y="0"/>
                    <a:pt x="235892" y="1091"/>
                    <a:pt x="234799" y="3272"/>
                  </a:cubicBezTo>
                  <a:cubicBezTo>
                    <a:pt x="233343" y="5090"/>
                    <a:pt x="232978" y="7635"/>
                    <a:pt x="234071" y="9816"/>
                  </a:cubicBezTo>
                  <a:lnTo>
                    <a:pt x="304354" y="201419"/>
                  </a:lnTo>
                  <a:lnTo>
                    <a:pt x="122273" y="252683"/>
                  </a:lnTo>
                  <a:cubicBezTo>
                    <a:pt x="120088" y="253410"/>
                    <a:pt x="118632" y="254500"/>
                    <a:pt x="117539" y="256682"/>
                  </a:cubicBezTo>
                  <a:lnTo>
                    <a:pt x="39609" y="421744"/>
                  </a:lnTo>
                  <a:cubicBezTo>
                    <a:pt x="39244" y="422107"/>
                    <a:pt x="39244" y="422834"/>
                    <a:pt x="39244" y="423198"/>
                  </a:cubicBezTo>
                  <a:lnTo>
                    <a:pt x="279" y="588260"/>
                  </a:lnTo>
                  <a:cubicBezTo>
                    <a:pt x="-449" y="590441"/>
                    <a:pt x="279" y="592986"/>
                    <a:pt x="2100" y="594804"/>
                  </a:cubicBezTo>
                  <a:lnTo>
                    <a:pt x="109163" y="711147"/>
                  </a:lnTo>
                  <a:cubicBezTo>
                    <a:pt x="109528" y="711874"/>
                    <a:pt x="110256" y="712238"/>
                    <a:pt x="110984" y="712601"/>
                  </a:cubicBezTo>
                  <a:cubicBezTo>
                    <a:pt x="110984" y="712601"/>
                    <a:pt x="110984" y="712601"/>
                    <a:pt x="110984" y="712601"/>
                  </a:cubicBezTo>
                  <a:cubicBezTo>
                    <a:pt x="110984" y="712601"/>
                    <a:pt x="110984" y="712601"/>
                    <a:pt x="110984" y="712601"/>
                  </a:cubicBezTo>
                  <a:cubicBezTo>
                    <a:pt x="110984" y="712601"/>
                    <a:pt x="110984" y="712601"/>
                    <a:pt x="110984" y="712601"/>
                  </a:cubicBezTo>
                  <a:cubicBezTo>
                    <a:pt x="111713" y="712965"/>
                    <a:pt x="112077" y="712965"/>
                    <a:pt x="112805" y="713329"/>
                  </a:cubicBezTo>
                  <a:cubicBezTo>
                    <a:pt x="113169" y="713329"/>
                    <a:pt x="113169" y="713329"/>
                    <a:pt x="113533" y="713329"/>
                  </a:cubicBezTo>
                  <a:cubicBezTo>
                    <a:pt x="113898" y="713329"/>
                    <a:pt x="113898" y="713329"/>
                    <a:pt x="114262" y="713329"/>
                  </a:cubicBezTo>
                  <a:cubicBezTo>
                    <a:pt x="114626" y="713329"/>
                    <a:pt x="114990" y="713329"/>
                    <a:pt x="114990" y="713329"/>
                  </a:cubicBezTo>
                  <a:cubicBezTo>
                    <a:pt x="115354" y="713329"/>
                    <a:pt x="115354" y="713329"/>
                    <a:pt x="115718" y="713329"/>
                  </a:cubicBezTo>
                  <a:cubicBezTo>
                    <a:pt x="116447" y="713329"/>
                    <a:pt x="117175" y="712965"/>
                    <a:pt x="117903" y="712601"/>
                  </a:cubicBezTo>
                  <a:cubicBezTo>
                    <a:pt x="117903" y="712601"/>
                    <a:pt x="117903" y="712601"/>
                    <a:pt x="117903" y="712601"/>
                  </a:cubicBezTo>
                  <a:lnTo>
                    <a:pt x="117903" y="712601"/>
                  </a:lnTo>
                  <a:cubicBezTo>
                    <a:pt x="117903" y="712601"/>
                    <a:pt x="117903" y="712601"/>
                    <a:pt x="117903" y="712601"/>
                  </a:cubicBezTo>
                  <a:lnTo>
                    <a:pt x="266481" y="626435"/>
                  </a:lnTo>
                  <a:lnTo>
                    <a:pt x="422342" y="650067"/>
                  </a:lnTo>
                  <a:lnTo>
                    <a:pt x="573834" y="777681"/>
                  </a:lnTo>
                  <a:lnTo>
                    <a:pt x="583302" y="1017275"/>
                  </a:lnTo>
                  <a:cubicBezTo>
                    <a:pt x="583302" y="1018729"/>
                    <a:pt x="584030" y="1020183"/>
                    <a:pt x="584759" y="1021638"/>
                  </a:cubicBezTo>
                  <a:lnTo>
                    <a:pt x="707481" y="1172520"/>
                  </a:lnTo>
                  <a:lnTo>
                    <a:pt x="559996" y="1376484"/>
                  </a:lnTo>
                  <a:lnTo>
                    <a:pt x="487163" y="1473558"/>
                  </a:lnTo>
                  <a:cubicBezTo>
                    <a:pt x="486071" y="1474649"/>
                    <a:pt x="485707" y="1476466"/>
                    <a:pt x="485707" y="1477921"/>
                  </a:cubicBezTo>
                  <a:lnTo>
                    <a:pt x="485707" y="1647709"/>
                  </a:lnTo>
                  <a:cubicBezTo>
                    <a:pt x="485707" y="1649163"/>
                    <a:pt x="486071" y="1650254"/>
                    <a:pt x="486799" y="1651345"/>
                  </a:cubicBezTo>
                  <a:lnTo>
                    <a:pt x="582938" y="1809862"/>
                  </a:lnTo>
                  <a:lnTo>
                    <a:pt x="582938" y="2026188"/>
                  </a:lnTo>
                  <a:cubicBezTo>
                    <a:pt x="582938" y="2028005"/>
                    <a:pt x="583666" y="2029823"/>
                    <a:pt x="585123" y="2031278"/>
                  </a:cubicBezTo>
                  <a:lnTo>
                    <a:pt x="652493" y="2098538"/>
                  </a:lnTo>
                  <a:lnTo>
                    <a:pt x="700562" y="2175616"/>
                  </a:lnTo>
                  <a:cubicBezTo>
                    <a:pt x="700926" y="2176343"/>
                    <a:pt x="701655" y="2177070"/>
                    <a:pt x="702747" y="2177797"/>
                  </a:cubicBezTo>
                  <a:lnTo>
                    <a:pt x="806533" y="2249421"/>
                  </a:lnTo>
                  <a:cubicBezTo>
                    <a:pt x="806533" y="2249421"/>
                    <a:pt x="806533" y="2249421"/>
                    <a:pt x="806533" y="2249421"/>
                  </a:cubicBezTo>
                  <a:lnTo>
                    <a:pt x="829475" y="2265418"/>
                  </a:lnTo>
                  <a:lnTo>
                    <a:pt x="1003909" y="2371945"/>
                  </a:lnTo>
                  <a:lnTo>
                    <a:pt x="1085845" y="2453748"/>
                  </a:lnTo>
                  <a:cubicBezTo>
                    <a:pt x="1087666" y="2455566"/>
                    <a:pt x="1089851" y="2456293"/>
                    <a:pt x="1092036" y="2455930"/>
                  </a:cubicBezTo>
                  <a:lnTo>
                    <a:pt x="1253724" y="2429026"/>
                  </a:lnTo>
                  <a:lnTo>
                    <a:pt x="1239886" y="2459929"/>
                  </a:lnTo>
                  <a:lnTo>
                    <a:pt x="1191452" y="2532280"/>
                  </a:lnTo>
                  <a:cubicBezTo>
                    <a:pt x="1189631" y="2535189"/>
                    <a:pt x="1189995" y="2539188"/>
                    <a:pt x="1192545" y="2541733"/>
                  </a:cubicBezTo>
                  <a:lnTo>
                    <a:pt x="1309076" y="2653350"/>
                  </a:lnTo>
                  <a:cubicBezTo>
                    <a:pt x="1310533" y="2654804"/>
                    <a:pt x="1312718" y="2655531"/>
                    <a:pt x="1314539" y="2655531"/>
                  </a:cubicBezTo>
                  <a:cubicBezTo>
                    <a:pt x="1316724" y="2655531"/>
                    <a:pt x="1318544" y="2654440"/>
                    <a:pt x="1319637" y="2652622"/>
                  </a:cubicBezTo>
                  <a:lnTo>
                    <a:pt x="1352047" y="2610812"/>
                  </a:lnTo>
                  <a:lnTo>
                    <a:pt x="1445637" y="2589724"/>
                  </a:lnTo>
                  <a:lnTo>
                    <a:pt x="1424515" y="2709340"/>
                  </a:lnTo>
                  <a:lnTo>
                    <a:pt x="1356417" y="2966749"/>
                  </a:lnTo>
                  <a:cubicBezTo>
                    <a:pt x="1356053" y="2967476"/>
                    <a:pt x="1356053" y="2968567"/>
                    <a:pt x="1356053" y="2969294"/>
                  </a:cubicBezTo>
                  <a:cubicBezTo>
                    <a:pt x="1356053" y="2969294"/>
                    <a:pt x="1356053" y="2969294"/>
                    <a:pt x="1356053" y="2969294"/>
                  </a:cubicBezTo>
                  <a:cubicBezTo>
                    <a:pt x="1356053" y="2969657"/>
                    <a:pt x="1356053" y="2969657"/>
                    <a:pt x="1356053" y="2970021"/>
                  </a:cubicBezTo>
                  <a:cubicBezTo>
                    <a:pt x="1356053" y="2970748"/>
                    <a:pt x="1356417" y="2971112"/>
                    <a:pt x="1356417" y="2971839"/>
                  </a:cubicBezTo>
                  <a:lnTo>
                    <a:pt x="1453648" y="3190346"/>
                  </a:lnTo>
                  <a:cubicBezTo>
                    <a:pt x="1453648" y="3190346"/>
                    <a:pt x="1453648" y="3190709"/>
                    <a:pt x="1454013" y="3190709"/>
                  </a:cubicBezTo>
                  <a:cubicBezTo>
                    <a:pt x="1454013" y="3191073"/>
                    <a:pt x="1454377" y="3191436"/>
                    <a:pt x="1454741" y="3191436"/>
                  </a:cubicBezTo>
                  <a:cubicBezTo>
                    <a:pt x="1455105" y="3191800"/>
                    <a:pt x="1455105" y="3192164"/>
                    <a:pt x="1455469" y="3192527"/>
                  </a:cubicBezTo>
                  <a:cubicBezTo>
                    <a:pt x="1455469" y="3192527"/>
                    <a:pt x="1455469" y="3192890"/>
                    <a:pt x="1455833" y="3192890"/>
                  </a:cubicBezTo>
                  <a:cubicBezTo>
                    <a:pt x="1455833" y="3192890"/>
                    <a:pt x="1456198" y="3193254"/>
                    <a:pt x="1456562" y="3193254"/>
                  </a:cubicBezTo>
                  <a:cubicBezTo>
                    <a:pt x="1456926" y="3193254"/>
                    <a:pt x="1456926" y="3193618"/>
                    <a:pt x="1456926" y="3193618"/>
                  </a:cubicBezTo>
                  <a:lnTo>
                    <a:pt x="1633544" y="3303053"/>
                  </a:lnTo>
                  <a:lnTo>
                    <a:pt x="1638278" y="3547373"/>
                  </a:lnTo>
                  <a:lnTo>
                    <a:pt x="1672145" y="3838231"/>
                  </a:lnTo>
                  <a:lnTo>
                    <a:pt x="1657579" y="4206530"/>
                  </a:lnTo>
                  <a:cubicBezTo>
                    <a:pt x="1657579" y="4206530"/>
                    <a:pt x="1657579" y="4206893"/>
                    <a:pt x="1657579" y="4206893"/>
                  </a:cubicBezTo>
                  <a:cubicBezTo>
                    <a:pt x="1657579" y="4207257"/>
                    <a:pt x="1657579" y="4207257"/>
                    <a:pt x="1657579" y="4207621"/>
                  </a:cubicBezTo>
                  <a:cubicBezTo>
                    <a:pt x="1657579" y="4208348"/>
                    <a:pt x="1657943" y="4209075"/>
                    <a:pt x="1657943" y="4209802"/>
                  </a:cubicBezTo>
                  <a:lnTo>
                    <a:pt x="1657943" y="4209802"/>
                  </a:lnTo>
                  <a:cubicBezTo>
                    <a:pt x="1658307" y="4210529"/>
                    <a:pt x="1658671" y="4211256"/>
                    <a:pt x="1659400" y="4211983"/>
                  </a:cubicBezTo>
                  <a:cubicBezTo>
                    <a:pt x="1659400" y="4211983"/>
                    <a:pt x="1659400" y="4212347"/>
                    <a:pt x="1659764" y="4212347"/>
                  </a:cubicBezTo>
                  <a:lnTo>
                    <a:pt x="1829827" y="4377409"/>
                  </a:lnTo>
                  <a:cubicBezTo>
                    <a:pt x="1829827" y="4377409"/>
                    <a:pt x="1829827" y="4377409"/>
                    <a:pt x="1829827" y="4377409"/>
                  </a:cubicBezTo>
                  <a:cubicBezTo>
                    <a:pt x="1829827" y="4377409"/>
                    <a:pt x="1829827" y="4377409"/>
                    <a:pt x="1830192" y="4377409"/>
                  </a:cubicBezTo>
                  <a:cubicBezTo>
                    <a:pt x="1830920" y="4377772"/>
                    <a:pt x="1831284" y="4378499"/>
                    <a:pt x="1832012" y="4378499"/>
                  </a:cubicBezTo>
                  <a:cubicBezTo>
                    <a:pt x="1832012" y="4378499"/>
                    <a:pt x="1832377" y="4378499"/>
                    <a:pt x="1832377" y="4378863"/>
                  </a:cubicBezTo>
                  <a:cubicBezTo>
                    <a:pt x="1832377" y="4378863"/>
                    <a:pt x="1832741" y="4378863"/>
                    <a:pt x="1832741" y="4378863"/>
                  </a:cubicBezTo>
                  <a:cubicBezTo>
                    <a:pt x="1832741" y="4378863"/>
                    <a:pt x="1833105" y="4378863"/>
                    <a:pt x="1833105" y="4379226"/>
                  </a:cubicBezTo>
                  <a:lnTo>
                    <a:pt x="2037400" y="4427945"/>
                  </a:lnTo>
                  <a:cubicBezTo>
                    <a:pt x="2038128" y="4427945"/>
                    <a:pt x="2038492" y="4428309"/>
                    <a:pt x="2039220" y="4428309"/>
                  </a:cubicBezTo>
                  <a:cubicBezTo>
                    <a:pt x="2041770" y="4428309"/>
                    <a:pt x="2044319" y="4426855"/>
                    <a:pt x="2045775" y="4424309"/>
                  </a:cubicBezTo>
                  <a:cubicBezTo>
                    <a:pt x="2047232" y="4421401"/>
                    <a:pt x="2046504" y="4417765"/>
                    <a:pt x="2043954" y="4415584"/>
                  </a:cubicBezTo>
                  <a:lnTo>
                    <a:pt x="1878625" y="4278881"/>
                  </a:lnTo>
                  <a:lnTo>
                    <a:pt x="1948180" y="4162901"/>
                  </a:lnTo>
                  <a:cubicBezTo>
                    <a:pt x="1949637" y="4160356"/>
                    <a:pt x="1949637" y="4157084"/>
                    <a:pt x="1947816" y="4154902"/>
                  </a:cubicBezTo>
                  <a:lnTo>
                    <a:pt x="1891735" y="4080370"/>
                  </a:lnTo>
                  <a:lnTo>
                    <a:pt x="1943446" y="3920762"/>
                  </a:lnTo>
                  <a:lnTo>
                    <a:pt x="2083648" y="3789149"/>
                  </a:lnTo>
                  <a:lnTo>
                    <a:pt x="2234411" y="3628813"/>
                  </a:lnTo>
                  <a:cubicBezTo>
                    <a:pt x="2234411" y="3628813"/>
                    <a:pt x="2234411" y="3628813"/>
                    <a:pt x="2234411" y="3628813"/>
                  </a:cubicBezTo>
                  <a:cubicBezTo>
                    <a:pt x="2234775" y="3628450"/>
                    <a:pt x="2235139" y="3627723"/>
                    <a:pt x="2235503" y="3626996"/>
                  </a:cubicBezTo>
                  <a:cubicBezTo>
                    <a:pt x="2235503" y="3626996"/>
                    <a:pt x="2235503" y="3626996"/>
                    <a:pt x="2235503" y="3626632"/>
                  </a:cubicBezTo>
                  <a:cubicBezTo>
                    <a:pt x="2235868" y="3625905"/>
                    <a:pt x="2235868" y="3625541"/>
                    <a:pt x="2235868" y="3624814"/>
                  </a:cubicBezTo>
                  <a:cubicBezTo>
                    <a:pt x="2235868" y="3624451"/>
                    <a:pt x="2235868" y="3624451"/>
                    <a:pt x="2235868" y="3624087"/>
                  </a:cubicBezTo>
                  <a:cubicBezTo>
                    <a:pt x="2235868" y="3624087"/>
                    <a:pt x="2235868" y="3624087"/>
                    <a:pt x="2235868" y="3624087"/>
                  </a:cubicBezTo>
                  <a:lnTo>
                    <a:pt x="2240602" y="3464115"/>
                  </a:lnTo>
                  <a:lnTo>
                    <a:pt x="2406295" y="3402672"/>
                  </a:lnTo>
                  <a:cubicBezTo>
                    <a:pt x="2406295" y="3402672"/>
                    <a:pt x="2406660" y="3402672"/>
                    <a:pt x="2406660" y="3402308"/>
                  </a:cubicBezTo>
                  <a:cubicBezTo>
                    <a:pt x="2406660" y="3402308"/>
                    <a:pt x="2407024" y="3402308"/>
                    <a:pt x="2407024" y="3401944"/>
                  </a:cubicBezTo>
                  <a:cubicBezTo>
                    <a:pt x="2407752" y="3401581"/>
                    <a:pt x="2408844" y="3400854"/>
                    <a:pt x="2409209" y="3400127"/>
                  </a:cubicBezTo>
                  <a:cubicBezTo>
                    <a:pt x="2409209" y="3400127"/>
                    <a:pt x="2409209" y="3400127"/>
                    <a:pt x="2409209" y="3400127"/>
                  </a:cubicBezTo>
                  <a:cubicBezTo>
                    <a:pt x="2409209" y="3400127"/>
                    <a:pt x="2409209" y="3399763"/>
                    <a:pt x="2409209" y="3399763"/>
                  </a:cubicBezTo>
                  <a:cubicBezTo>
                    <a:pt x="2409573" y="3399036"/>
                    <a:pt x="2409937" y="3398309"/>
                    <a:pt x="2410301" y="3397582"/>
                  </a:cubicBezTo>
                  <a:cubicBezTo>
                    <a:pt x="2410301" y="3397582"/>
                    <a:pt x="2410301" y="3397218"/>
                    <a:pt x="2410301" y="3397218"/>
                  </a:cubicBezTo>
                  <a:cubicBezTo>
                    <a:pt x="2410301" y="3397218"/>
                    <a:pt x="2410301" y="3397218"/>
                    <a:pt x="2410301" y="3397218"/>
                  </a:cubicBezTo>
                  <a:lnTo>
                    <a:pt x="2468203" y="3122721"/>
                  </a:lnTo>
                  <a:lnTo>
                    <a:pt x="2568711" y="3027102"/>
                  </a:lnTo>
                  <a:cubicBezTo>
                    <a:pt x="2568711" y="3027102"/>
                    <a:pt x="2568711" y="3026738"/>
                    <a:pt x="2569076" y="3026738"/>
                  </a:cubicBezTo>
                  <a:cubicBezTo>
                    <a:pt x="2569440" y="3026375"/>
                    <a:pt x="2569804" y="3026011"/>
                    <a:pt x="2569804" y="3025284"/>
                  </a:cubicBezTo>
                  <a:cubicBezTo>
                    <a:pt x="2570168" y="3024920"/>
                    <a:pt x="2570168" y="3024557"/>
                    <a:pt x="2570532" y="3024193"/>
                  </a:cubicBezTo>
                  <a:cubicBezTo>
                    <a:pt x="2570896" y="3023829"/>
                    <a:pt x="2570896" y="3023102"/>
                    <a:pt x="2570896" y="3022739"/>
                  </a:cubicBezTo>
                  <a:cubicBezTo>
                    <a:pt x="2570896" y="3022375"/>
                    <a:pt x="2571261" y="3022012"/>
                    <a:pt x="2571261" y="3021648"/>
                  </a:cubicBezTo>
                  <a:lnTo>
                    <a:pt x="2571261" y="2749696"/>
                  </a:lnTo>
                  <a:cubicBezTo>
                    <a:pt x="2571989" y="2746788"/>
                    <a:pt x="2569440" y="2743879"/>
                    <a:pt x="2566162" y="2742788"/>
                  </a:cubicBezTo>
                  <a:close/>
                  <a:moveTo>
                    <a:pt x="1200556" y="2331225"/>
                  </a:moveTo>
                  <a:lnTo>
                    <a:pt x="1200556" y="2181069"/>
                  </a:lnTo>
                  <a:lnTo>
                    <a:pt x="1260643" y="2192340"/>
                  </a:lnTo>
                  <a:lnTo>
                    <a:pt x="1200556" y="2331225"/>
                  </a:lnTo>
                  <a:close/>
                  <a:moveTo>
                    <a:pt x="1042146" y="2075270"/>
                  </a:moveTo>
                  <a:cubicBezTo>
                    <a:pt x="1041417" y="2076360"/>
                    <a:pt x="1040689" y="2077451"/>
                    <a:pt x="1040689" y="2078542"/>
                  </a:cubicBezTo>
                  <a:lnTo>
                    <a:pt x="1012649" y="2204701"/>
                  </a:lnTo>
                  <a:lnTo>
                    <a:pt x="821464" y="2234878"/>
                  </a:lnTo>
                  <a:lnTo>
                    <a:pt x="940180" y="1818951"/>
                  </a:lnTo>
                  <a:lnTo>
                    <a:pt x="1157585" y="1941112"/>
                  </a:lnTo>
                  <a:lnTo>
                    <a:pt x="1042146" y="2075270"/>
                  </a:lnTo>
                  <a:close/>
                  <a:moveTo>
                    <a:pt x="636105" y="248320"/>
                  </a:moveTo>
                  <a:lnTo>
                    <a:pt x="267938" y="427197"/>
                  </a:lnTo>
                  <a:lnTo>
                    <a:pt x="318921" y="214144"/>
                  </a:lnTo>
                  <a:lnTo>
                    <a:pt x="636105" y="248320"/>
                  </a:lnTo>
                  <a:close/>
                  <a:moveTo>
                    <a:pt x="652857" y="256682"/>
                  </a:moveTo>
                  <a:lnTo>
                    <a:pt x="575655" y="758775"/>
                  </a:lnTo>
                  <a:lnTo>
                    <a:pt x="269395" y="442831"/>
                  </a:lnTo>
                  <a:lnTo>
                    <a:pt x="652857" y="256682"/>
                  </a:lnTo>
                  <a:close/>
                  <a:moveTo>
                    <a:pt x="1805064" y="519181"/>
                  </a:moveTo>
                  <a:lnTo>
                    <a:pt x="1846579" y="571535"/>
                  </a:lnTo>
                  <a:lnTo>
                    <a:pt x="1808706" y="659156"/>
                  </a:lnTo>
                  <a:lnTo>
                    <a:pt x="1720579" y="571899"/>
                  </a:lnTo>
                  <a:lnTo>
                    <a:pt x="1805064" y="519181"/>
                  </a:lnTo>
                  <a:close/>
                  <a:moveTo>
                    <a:pt x="1242070" y="1899664"/>
                  </a:moveTo>
                  <a:lnTo>
                    <a:pt x="1169602" y="1931295"/>
                  </a:lnTo>
                  <a:lnTo>
                    <a:pt x="950741" y="1808408"/>
                  </a:lnTo>
                  <a:lnTo>
                    <a:pt x="1511186" y="1495736"/>
                  </a:lnTo>
                  <a:lnTo>
                    <a:pt x="1242070" y="1899664"/>
                  </a:lnTo>
                  <a:close/>
                  <a:moveTo>
                    <a:pt x="1118620" y="1237963"/>
                  </a:moveTo>
                  <a:lnTo>
                    <a:pt x="1519198" y="1474285"/>
                  </a:lnTo>
                  <a:lnTo>
                    <a:pt x="948192" y="1793138"/>
                  </a:lnTo>
                  <a:lnTo>
                    <a:pt x="1118620" y="1237963"/>
                  </a:lnTo>
                  <a:close/>
                  <a:moveTo>
                    <a:pt x="1728955" y="1219784"/>
                  </a:moveTo>
                  <a:lnTo>
                    <a:pt x="1132094" y="1219784"/>
                  </a:lnTo>
                  <a:lnTo>
                    <a:pt x="1448550" y="906385"/>
                  </a:lnTo>
                  <a:lnTo>
                    <a:pt x="1728955" y="1219784"/>
                  </a:lnTo>
                  <a:close/>
                  <a:moveTo>
                    <a:pt x="1431070" y="902750"/>
                  </a:moveTo>
                  <a:lnTo>
                    <a:pt x="1119712" y="1211422"/>
                  </a:lnTo>
                  <a:lnTo>
                    <a:pt x="1078926" y="902750"/>
                  </a:lnTo>
                  <a:lnTo>
                    <a:pt x="1431070" y="902750"/>
                  </a:lnTo>
                  <a:close/>
                  <a:moveTo>
                    <a:pt x="1084388" y="888207"/>
                  </a:moveTo>
                  <a:lnTo>
                    <a:pt x="1317816" y="547176"/>
                  </a:lnTo>
                  <a:lnTo>
                    <a:pt x="1438354" y="888207"/>
                  </a:lnTo>
                  <a:lnTo>
                    <a:pt x="1084388" y="888207"/>
                  </a:lnTo>
                  <a:close/>
                  <a:moveTo>
                    <a:pt x="939088" y="1772778"/>
                  </a:moveTo>
                  <a:lnTo>
                    <a:pt x="914325" y="1556452"/>
                  </a:lnTo>
                  <a:lnTo>
                    <a:pt x="1091672" y="1276865"/>
                  </a:lnTo>
                  <a:lnTo>
                    <a:pt x="939088" y="1772778"/>
                  </a:lnTo>
                  <a:close/>
                  <a:moveTo>
                    <a:pt x="1540683" y="1493918"/>
                  </a:moveTo>
                  <a:lnTo>
                    <a:pt x="1665226" y="1642982"/>
                  </a:lnTo>
                  <a:lnTo>
                    <a:pt x="1531943" y="1784412"/>
                  </a:lnTo>
                  <a:lnTo>
                    <a:pt x="1540683" y="1493918"/>
                  </a:lnTo>
                  <a:close/>
                  <a:moveTo>
                    <a:pt x="1532307" y="1465196"/>
                  </a:moveTo>
                  <a:lnTo>
                    <a:pt x="1141198" y="1234327"/>
                  </a:lnTo>
                  <a:lnTo>
                    <a:pt x="1729683" y="1234327"/>
                  </a:lnTo>
                  <a:lnTo>
                    <a:pt x="1532307" y="1465196"/>
                  </a:lnTo>
                  <a:close/>
                  <a:moveTo>
                    <a:pt x="1742064" y="1212150"/>
                  </a:moveTo>
                  <a:lnTo>
                    <a:pt x="1463845" y="901295"/>
                  </a:lnTo>
                  <a:lnTo>
                    <a:pt x="1844758" y="864938"/>
                  </a:lnTo>
                  <a:lnTo>
                    <a:pt x="1742064" y="1212150"/>
                  </a:lnTo>
                  <a:close/>
                  <a:moveTo>
                    <a:pt x="1332383" y="545358"/>
                  </a:moveTo>
                  <a:lnTo>
                    <a:pt x="1613515" y="674426"/>
                  </a:lnTo>
                  <a:lnTo>
                    <a:pt x="1451099" y="880572"/>
                  </a:lnTo>
                  <a:lnTo>
                    <a:pt x="1332383" y="545358"/>
                  </a:lnTo>
                  <a:close/>
                  <a:moveTo>
                    <a:pt x="1629539" y="654430"/>
                  </a:moveTo>
                  <a:lnTo>
                    <a:pt x="1598221" y="449375"/>
                  </a:lnTo>
                  <a:lnTo>
                    <a:pt x="1699093" y="570445"/>
                  </a:lnTo>
                  <a:lnTo>
                    <a:pt x="1629539" y="654430"/>
                  </a:lnTo>
                  <a:close/>
                  <a:moveTo>
                    <a:pt x="1615700" y="659520"/>
                  </a:moveTo>
                  <a:lnTo>
                    <a:pt x="1338209" y="531906"/>
                  </a:lnTo>
                  <a:lnTo>
                    <a:pt x="1581469" y="434832"/>
                  </a:lnTo>
                  <a:lnTo>
                    <a:pt x="1615700" y="659520"/>
                  </a:lnTo>
                  <a:close/>
                  <a:moveTo>
                    <a:pt x="1076377" y="874027"/>
                  </a:moveTo>
                  <a:lnTo>
                    <a:pt x="1036319" y="263590"/>
                  </a:lnTo>
                  <a:lnTo>
                    <a:pt x="1310169" y="532270"/>
                  </a:lnTo>
                  <a:lnTo>
                    <a:pt x="1076377" y="874027"/>
                  </a:lnTo>
                  <a:close/>
                  <a:moveTo>
                    <a:pt x="668516" y="251228"/>
                  </a:moveTo>
                  <a:lnTo>
                    <a:pt x="1012649" y="252319"/>
                  </a:lnTo>
                  <a:lnTo>
                    <a:pt x="592042" y="749686"/>
                  </a:lnTo>
                  <a:lnTo>
                    <a:pt x="668516" y="251228"/>
                  </a:lnTo>
                  <a:close/>
                  <a:moveTo>
                    <a:pt x="1022117" y="263590"/>
                  </a:moveTo>
                  <a:lnTo>
                    <a:pt x="1062903" y="886025"/>
                  </a:lnTo>
                  <a:lnTo>
                    <a:pt x="594227" y="770046"/>
                  </a:lnTo>
                  <a:lnTo>
                    <a:pt x="1022117" y="263590"/>
                  </a:lnTo>
                  <a:close/>
                  <a:moveTo>
                    <a:pt x="1105874" y="1218330"/>
                  </a:moveTo>
                  <a:lnTo>
                    <a:pt x="734793" y="1167430"/>
                  </a:lnTo>
                  <a:lnTo>
                    <a:pt x="1065088" y="909294"/>
                  </a:lnTo>
                  <a:lnTo>
                    <a:pt x="1105874" y="1218330"/>
                  </a:lnTo>
                  <a:close/>
                  <a:moveTo>
                    <a:pt x="1102232" y="1232510"/>
                  </a:moveTo>
                  <a:lnTo>
                    <a:pt x="907406" y="1539728"/>
                  </a:lnTo>
                  <a:lnTo>
                    <a:pt x="729695" y="1181246"/>
                  </a:lnTo>
                  <a:lnTo>
                    <a:pt x="1102232" y="1232510"/>
                  </a:lnTo>
                  <a:close/>
                  <a:moveTo>
                    <a:pt x="927435" y="1801136"/>
                  </a:moveTo>
                  <a:lnTo>
                    <a:pt x="610978" y="1801136"/>
                  </a:lnTo>
                  <a:lnTo>
                    <a:pt x="900487" y="1568814"/>
                  </a:lnTo>
                  <a:lnTo>
                    <a:pt x="927435" y="1801136"/>
                  </a:lnTo>
                  <a:close/>
                  <a:moveTo>
                    <a:pt x="1443452" y="1881122"/>
                  </a:moveTo>
                  <a:cubicBezTo>
                    <a:pt x="1442359" y="1882577"/>
                    <a:pt x="1441631" y="1884394"/>
                    <a:pt x="1441631" y="1885849"/>
                  </a:cubicBezTo>
                  <a:lnTo>
                    <a:pt x="1441631" y="1994193"/>
                  </a:lnTo>
                  <a:lnTo>
                    <a:pt x="1366250" y="2063272"/>
                  </a:lnTo>
                  <a:lnTo>
                    <a:pt x="1366250" y="1895302"/>
                  </a:lnTo>
                  <a:cubicBezTo>
                    <a:pt x="1366250" y="1893120"/>
                    <a:pt x="1365521" y="1891302"/>
                    <a:pt x="1364065" y="1889848"/>
                  </a:cubicBezTo>
                  <a:cubicBezTo>
                    <a:pt x="1362608" y="1888394"/>
                    <a:pt x="1360423" y="1887667"/>
                    <a:pt x="1358602" y="1888030"/>
                  </a:cubicBezTo>
                  <a:lnTo>
                    <a:pt x="1261735" y="1896392"/>
                  </a:lnTo>
                  <a:lnTo>
                    <a:pt x="1526117" y="1499372"/>
                  </a:lnTo>
                  <a:lnTo>
                    <a:pt x="1517377" y="1800046"/>
                  </a:lnTo>
                  <a:lnTo>
                    <a:pt x="1443452" y="1881122"/>
                  </a:lnTo>
                  <a:close/>
                  <a:moveTo>
                    <a:pt x="1786128" y="1589174"/>
                  </a:moveTo>
                  <a:lnTo>
                    <a:pt x="1676879" y="1634620"/>
                  </a:lnTo>
                  <a:lnTo>
                    <a:pt x="1543232" y="1474649"/>
                  </a:lnTo>
                  <a:lnTo>
                    <a:pt x="1742793" y="1240872"/>
                  </a:lnTo>
                  <a:lnTo>
                    <a:pt x="1836746" y="1482647"/>
                  </a:lnTo>
                  <a:lnTo>
                    <a:pt x="1786128" y="1589174"/>
                  </a:lnTo>
                  <a:close/>
                  <a:moveTo>
                    <a:pt x="1849856" y="1475739"/>
                  </a:moveTo>
                  <a:lnTo>
                    <a:pt x="1756995" y="1236872"/>
                  </a:lnTo>
                  <a:lnTo>
                    <a:pt x="1959105" y="1280137"/>
                  </a:lnTo>
                  <a:lnTo>
                    <a:pt x="1959105" y="1475739"/>
                  </a:lnTo>
                  <a:lnTo>
                    <a:pt x="1849856" y="1475739"/>
                  </a:lnTo>
                  <a:close/>
                  <a:moveTo>
                    <a:pt x="2071631" y="992552"/>
                  </a:moveTo>
                  <a:lnTo>
                    <a:pt x="2090567" y="1096170"/>
                  </a:lnTo>
                  <a:cubicBezTo>
                    <a:pt x="2090567" y="1096534"/>
                    <a:pt x="2090931" y="1097261"/>
                    <a:pt x="2090931" y="1097624"/>
                  </a:cubicBezTo>
                  <a:lnTo>
                    <a:pt x="2129897" y="1194698"/>
                  </a:lnTo>
                  <a:cubicBezTo>
                    <a:pt x="2130261" y="1195789"/>
                    <a:pt x="2130989" y="1196880"/>
                    <a:pt x="2131718" y="1197607"/>
                  </a:cubicBezTo>
                  <a:lnTo>
                    <a:pt x="2199452" y="1256142"/>
                  </a:lnTo>
                  <a:lnTo>
                    <a:pt x="2160122" y="1303770"/>
                  </a:lnTo>
                  <a:cubicBezTo>
                    <a:pt x="2159030" y="1305224"/>
                    <a:pt x="2158301" y="1307042"/>
                    <a:pt x="2158665" y="1308860"/>
                  </a:cubicBezTo>
                  <a:lnTo>
                    <a:pt x="2163400" y="1381574"/>
                  </a:lnTo>
                  <a:cubicBezTo>
                    <a:pt x="2163400" y="1383028"/>
                    <a:pt x="2164128" y="1384119"/>
                    <a:pt x="2164856" y="1385210"/>
                  </a:cubicBezTo>
                  <a:lnTo>
                    <a:pt x="2200180" y="1433565"/>
                  </a:lnTo>
                  <a:lnTo>
                    <a:pt x="2162307" y="1471376"/>
                  </a:lnTo>
                  <a:lnTo>
                    <a:pt x="2110960" y="1389936"/>
                  </a:lnTo>
                  <a:lnTo>
                    <a:pt x="2158301" y="1267049"/>
                  </a:lnTo>
                  <a:cubicBezTo>
                    <a:pt x="2159030" y="1264867"/>
                    <a:pt x="2159030" y="1262322"/>
                    <a:pt x="2157573" y="1260141"/>
                  </a:cubicBezTo>
                  <a:cubicBezTo>
                    <a:pt x="2156116" y="1257960"/>
                    <a:pt x="2153931" y="1256869"/>
                    <a:pt x="2151382" y="1257233"/>
                  </a:cubicBezTo>
                  <a:lnTo>
                    <a:pt x="1967481" y="1267049"/>
                  </a:lnTo>
                  <a:lnTo>
                    <a:pt x="1754810" y="1221602"/>
                  </a:lnTo>
                  <a:lnTo>
                    <a:pt x="1859324" y="867847"/>
                  </a:lnTo>
                  <a:lnTo>
                    <a:pt x="2071631" y="992552"/>
                  </a:lnTo>
                  <a:close/>
                  <a:moveTo>
                    <a:pt x="2117515" y="844942"/>
                  </a:moveTo>
                  <a:lnTo>
                    <a:pt x="1953642" y="776227"/>
                  </a:lnTo>
                  <a:lnTo>
                    <a:pt x="2057064" y="641705"/>
                  </a:lnTo>
                  <a:lnTo>
                    <a:pt x="2095665" y="713692"/>
                  </a:lnTo>
                  <a:lnTo>
                    <a:pt x="2117515" y="844942"/>
                  </a:lnTo>
                  <a:close/>
                  <a:moveTo>
                    <a:pt x="2199452" y="703876"/>
                  </a:moveTo>
                  <a:lnTo>
                    <a:pt x="2107319" y="703876"/>
                  </a:lnTo>
                  <a:lnTo>
                    <a:pt x="2067261" y="628616"/>
                  </a:lnTo>
                  <a:lnTo>
                    <a:pt x="2117879" y="562810"/>
                  </a:lnTo>
                  <a:lnTo>
                    <a:pt x="2174324" y="632252"/>
                  </a:lnTo>
                  <a:lnTo>
                    <a:pt x="2199452" y="703876"/>
                  </a:lnTo>
                  <a:close/>
                  <a:moveTo>
                    <a:pt x="1754810" y="455919"/>
                  </a:moveTo>
                  <a:lnTo>
                    <a:pt x="1830556" y="304673"/>
                  </a:lnTo>
                  <a:lnTo>
                    <a:pt x="1882267" y="403565"/>
                  </a:lnTo>
                  <a:cubicBezTo>
                    <a:pt x="1882995" y="405019"/>
                    <a:pt x="1884087" y="406110"/>
                    <a:pt x="1885544" y="406837"/>
                  </a:cubicBezTo>
                  <a:lnTo>
                    <a:pt x="2039949" y="479188"/>
                  </a:lnTo>
                  <a:lnTo>
                    <a:pt x="2107683" y="551175"/>
                  </a:lnTo>
                  <a:lnTo>
                    <a:pt x="2058521" y="615164"/>
                  </a:lnTo>
                  <a:lnTo>
                    <a:pt x="1893920" y="453011"/>
                  </a:lnTo>
                  <a:cubicBezTo>
                    <a:pt x="1893920" y="453011"/>
                    <a:pt x="1893556" y="453011"/>
                    <a:pt x="1893556" y="452647"/>
                  </a:cubicBezTo>
                  <a:cubicBezTo>
                    <a:pt x="1893192" y="452284"/>
                    <a:pt x="1892463" y="451920"/>
                    <a:pt x="1892099" y="451557"/>
                  </a:cubicBezTo>
                  <a:cubicBezTo>
                    <a:pt x="1891735" y="451557"/>
                    <a:pt x="1891735" y="451193"/>
                    <a:pt x="1891371" y="451193"/>
                  </a:cubicBezTo>
                  <a:cubicBezTo>
                    <a:pt x="1890642" y="450829"/>
                    <a:pt x="1890278" y="450829"/>
                    <a:pt x="1889550" y="450829"/>
                  </a:cubicBezTo>
                  <a:cubicBezTo>
                    <a:pt x="1889186" y="450829"/>
                    <a:pt x="1889186" y="450829"/>
                    <a:pt x="1888822" y="450829"/>
                  </a:cubicBezTo>
                  <a:cubicBezTo>
                    <a:pt x="1888822" y="450829"/>
                    <a:pt x="1888822" y="450829"/>
                    <a:pt x="1888822" y="450829"/>
                  </a:cubicBezTo>
                  <a:lnTo>
                    <a:pt x="1754810" y="455919"/>
                  </a:lnTo>
                  <a:close/>
                  <a:moveTo>
                    <a:pt x="1887729" y="467917"/>
                  </a:moveTo>
                  <a:lnTo>
                    <a:pt x="2049417" y="626798"/>
                  </a:lnTo>
                  <a:lnTo>
                    <a:pt x="2049417" y="627162"/>
                  </a:lnTo>
                  <a:lnTo>
                    <a:pt x="1936891" y="774045"/>
                  </a:lnTo>
                  <a:lnTo>
                    <a:pt x="1851677" y="849668"/>
                  </a:lnTo>
                  <a:lnTo>
                    <a:pt x="1464937" y="886752"/>
                  </a:lnTo>
                  <a:lnTo>
                    <a:pt x="1630631" y="676244"/>
                  </a:lnTo>
                  <a:lnTo>
                    <a:pt x="1709290" y="580988"/>
                  </a:lnTo>
                  <a:lnTo>
                    <a:pt x="1805793" y="676608"/>
                  </a:lnTo>
                  <a:cubicBezTo>
                    <a:pt x="1807614" y="678426"/>
                    <a:pt x="1809799" y="679153"/>
                    <a:pt x="1812348" y="678426"/>
                  </a:cubicBezTo>
                  <a:cubicBezTo>
                    <a:pt x="1814897" y="678062"/>
                    <a:pt x="1816718" y="676244"/>
                    <a:pt x="1817810" y="674063"/>
                  </a:cubicBezTo>
                  <a:lnTo>
                    <a:pt x="1861510" y="572626"/>
                  </a:lnTo>
                  <a:cubicBezTo>
                    <a:pt x="1862602" y="570081"/>
                    <a:pt x="1862238" y="567173"/>
                    <a:pt x="1860417" y="565355"/>
                  </a:cubicBezTo>
                  <a:lnTo>
                    <a:pt x="1817446" y="511182"/>
                  </a:lnTo>
                  <a:lnTo>
                    <a:pt x="1887729" y="467917"/>
                  </a:lnTo>
                  <a:close/>
                  <a:moveTo>
                    <a:pt x="739527" y="184331"/>
                  </a:moveTo>
                  <a:lnTo>
                    <a:pt x="964943" y="237776"/>
                  </a:lnTo>
                  <a:lnTo>
                    <a:pt x="662689" y="236685"/>
                  </a:lnTo>
                  <a:lnTo>
                    <a:pt x="330938" y="201055"/>
                  </a:lnTo>
                  <a:lnTo>
                    <a:pt x="546522" y="17088"/>
                  </a:lnTo>
                  <a:lnTo>
                    <a:pt x="736250" y="182513"/>
                  </a:lnTo>
                  <a:cubicBezTo>
                    <a:pt x="737342" y="183240"/>
                    <a:pt x="738435" y="183967"/>
                    <a:pt x="739527" y="184331"/>
                  </a:cubicBezTo>
                  <a:close/>
                  <a:moveTo>
                    <a:pt x="250822" y="14543"/>
                  </a:moveTo>
                  <a:lnTo>
                    <a:pt x="526857" y="14543"/>
                  </a:lnTo>
                  <a:lnTo>
                    <a:pt x="316371" y="193784"/>
                  </a:lnTo>
                  <a:lnTo>
                    <a:pt x="250822" y="14543"/>
                  </a:lnTo>
                  <a:close/>
                  <a:moveTo>
                    <a:pt x="128828" y="265771"/>
                  </a:moveTo>
                  <a:lnTo>
                    <a:pt x="303262" y="216689"/>
                  </a:lnTo>
                  <a:lnTo>
                    <a:pt x="251915" y="431560"/>
                  </a:lnTo>
                  <a:lnTo>
                    <a:pt x="70926" y="388295"/>
                  </a:lnTo>
                  <a:lnTo>
                    <a:pt x="128828" y="265771"/>
                  </a:lnTo>
                  <a:close/>
                  <a:moveTo>
                    <a:pt x="52718" y="427197"/>
                  </a:moveTo>
                  <a:lnTo>
                    <a:pt x="64736" y="402111"/>
                  </a:lnTo>
                  <a:lnTo>
                    <a:pt x="246452" y="445739"/>
                  </a:lnTo>
                  <a:lnTo>
                    <a:pt x="112441" y="694059"/>
                  </a:lnTo>
                  <a:lnTo>
                    <a:pt x="14846" y="587896"/>
                  </a:lnTo>
                  <a:lnTo>
                    <a:pt x="52718" y="427197"/>
                  </a:lnTo>
                  <a:close/>
                  <a:moveTo>
                    <a:pt x="426348" y="635888"/>
                  </a:moveTo>
                  <a:lnTo>
                    <a:pt x="265753" y="611528"/>
                  </a:lnTo>
                  <a:cubicBezTo>
                    <a:pt x="264296" y="611165"/>
                    <a:pt x="262476" y="611528"/>
                    <a:pt x="261019" y="612255"/>
                  </a:cubicBezTo>
                  <a:lnTo>
                    <a:pt x="132470" y="686788"/>
                  </a:lnTo>
                  <a:lnTo>
                    <a:pt x="258834" y="452284"/>
                  </a:lnTo>
                  <a:lnTo>
                    <a:pt x="475146" y="675517"/>
                  </a:lnTo>
                  <a:lnTo>
                    <a:pt x="429626" y="637342"/>
                  </a:lnTo>
                  <a:cubicBezTo>
                    <a:pt x="428897" y="636615"/>
                    <a:pt x="427441" y="636251"/>
                    <a:pt x="426348" y="635888"/>
                  </a:cubicBezTo>
                  <a:close/>
                  <a:moveTo>
                    <a:pt x="597504" y="1014366"/>
                  </a:moveTo>
                  <a:lnTo>
                    <a:pt x="588400" y="783862"/>
                  </a:lnTo>
                  <a:lnTo>
                    <a:pt x="1054527" y="899114"/>
                  </a:lnTo>
                  <a:lnTo>
                    <a:pt x="718042" y="1162340"/>
                  </a:lnTo>
                  <a:lnTo>
                    <a:pt x="597504" y="1014366"/>
                  </a:lnTo>
                  <a:close/>
                  <a:moveTo>
                    <a:pt x="715857" y="1186336"/>
                  </a:moveTo>
                  <a:lnTo>
                    <a:pt x="891019" y="1539728"/>
                  </a:lnTo>
                  <a:lnTo>
                    <a:pt x="565822" y="1393936"/>
                  </a:lnTo>
                  <a:lnTo>
                    <a:pt x="572013" y="1385573"/>
                  </a:lnTo>
                  <a:lnTo>
                    <a:pt x="715857" y="1186336"/>
                  </a:lnTo>
                  <a:close/>
                  <a:moveTo>
                    <a:pt x="500637" y="1645891"/>
                  </a:moveTo>
                  <a:lnTo>
                    <a:pt x="500637" y="1480466"/>
                  </a:lnTo>
                  <a:lnTo>
                    <a:pt x="557082" y="1405570"/>
                  </a:lnTo>
                  <a:lnTo>
                    <a:pt x="892839" y="1556452"/>
                  </a:lnTo>
                  <a:lnTo>
                    <a:pt x="592406" y="1797501"/>
                  </a:lnTo>
                  <a:lnTo>
                    <a:pt x="500637" y="1645891"/>
                  </a:lnTo>
                  <a:close/>
                  <a:moveTo>
                    <a:pt x="664874" y="2090903"/>
                  </a:moveTo>
                  <a:cubicBezTo>
                    <a:pt x="664510" y="2090540"/>
                    <a:pt x="664146" y="2090176"/>
                    <a:pt x="663782" y="2089449"/>
                  </a:cubicBezTo>
                  <a:lnTo>
                    <a:pt x="597868" y="2023642"/>
                  </a:lnTo>
                  <a:lnTo>
                    <a:pt x="597868" y="1815316"/>
                  </a:lnTo>
                  <a:lnTo>
                    <a:pt x="925978" y="1815316"/>
                  </a:lnTo>
                  <a:lnTo>
                    <a:pt x="806533" y="2231969"/>
                  </a:lnTo>
                  <a:lnTo>
                    <a:pt x="712579" y="2166890"/>
                  </a:lnTo>
                  <a:lnTo>
                    <a:pt x="664874" y="2090903"/>
                  </a:lnTo>
                  <a:close/>
                  <a:moveTo>
                    <a:pt x="829839" y="2248330"/>
                  </a:moveTo>
                  <a:lnTo>
                    <a:pt x="1010464" y="2219608"/>
                  </a:lnTo>
                  <a:lnTo>
                    <a:pt x="1002088" y="2353766"/>
                  </a:lnTo>
                  <a:lnTo>
                    <a:pt x="837851" y="2253420"/>
                  </a:lnTo>
                  <a:lnTo>
                    <a:pt x="829839" y="2248330"/>
                  </a:lnTo>
                  <a:close/>
                  <a:moveTo>
                    <a:pt x="1016290" y="2363583"/>
                  </a:moveTo>
                  <a:lnTo>
                    <a:pt x="1025030" y="2221789"/>
                  </a:lnTo>
                  <a:lnTo>
                    <a:pt x="1090215" y="2250148"/>
                  </a:lnTo>
                  <a:lnTo>
                    <a:pt x="1145203" y="2432298"/>
                  </a:lnTo>
                  <a:lnTo>
                    <a:pt x="1093857" y="2440660"/>
                  </a:lnTo>
                  <a:lnTo>
                    <a:pt x="1016290" y="2363583"/>
                  </a:lnTo>
                  <a:close/>
                  <a:moveTo>
                    <a:pt x="1159406" y="2430480"/>
                  </a:moveTo>
                  <a:lnTo>
                    <a:pt x="1104781" y="2249421"/>
                  </a:lnTo>
                  <a:lnTo>
                    <a:pt x="1162319" y="2222880"/>
                  </a:lnTo>
                  <a:cubicBezTo>
                    <a:pt x="1163412" y="2222516"/>
                    <a:pt x="1164140" y="2221789"/>
                    <a:pt x="1164868" y="2220699"/>
                  </a:cubicBezTo>
                  <a:lnTo>
                    <a:pt x="1185990" y="2193794"/>
                  </a:lnTo>
                  <a:lnTo>
                    <a:pt x="1185990" y="2366855"/>
                  </a:lnTo>
                  <a:cubicBezTo>
                    <a:pt x="1185990" y="2366855"/>
                    <a:pt x="1185990" y="2366855"/>
                    <a:pt x="1185990" y="2366855"/>
                  </a:cubicBezTo>
                  <a:cubicBezTo>
                    <a:pt x="1185990" y="2367218"/>
                    <a:pt x="1185990" y="2367582"/>
                    <a:pt x="1186354" y="2367945"/>
                  </a:cubicBezTo>
                  <a:cubicBezTo>
                    <a:pt x="1186354" y="2368673"/>
                    <a:pt x="1186718" y="2369400"/>
                    <a:pt x="1187082" y="2370127"/>
                  </a:cubicBezTo>
                  <a:cubicBezTo>
                    <a:pt x="1187082" y="2370127"/>
                    <a:pt x="1187082" y="2370490"/>
                    <a:pt x="1187082" y="2370490"/>
                  </a:cubicBezTo>
                  <a:cubicBezTo>
                    <a:pt x="1187082" y="2370854"/>
                    <a:pt x="1187446" y="2370854"/>
                    <a:pt x="1187446" y="2371218"/>
                  </a:cubicBezTo>
                  <a:cubicBezTo>
                    <a:pt x="1187810" y="2371945"/>
                    <a:pt x="1188175" y="2372308"/>
                    <a:pt x="1188903" y="2372672"/>
                  </a:cubicBezTo>
                  <a:cubicBezTo>
                    <a:pt x="1189267" y="2373036"/>
                    <a:pt x="1189631" y="2373036"/>
                    <a:pt x="1189995" y="2373399"/>
                  </a:cubicBezTo>
                  <a:cubicBezTo>
                    <a:pt x="1190360" y="2373762"/>
                    <a:pt x="1191088" y="2374126"/>
                    <a:pt x="1191816" y="2374126"/>
                  </a:cubicBezTo>
                  <a:cubicBezTo>
                    <a:pt x="1192180" y="2374126"/>
                    <a:pt x="1192180" y="2374490"/>
                    <a:pt x="1192545" y="2374490"/>
                  </a:cubicBezTo>
                  <a:lnTo>
                    <a:pt x="1309440" y="2394486"/>
                  </a:lnTo>
                  <a:lnTo>
                    <a:pt x="1264648" y="2413755"/>
                  </a:lnTo>
                  <a:lnTo>
                    <a:pt x="1159406" y="2430480"/>
                  </a:lnTo>
                  <a:close/>
                  <a:moveTo>
                    <a:pt x="1252995" y="2467564"/>
                  </a:moveTo>
                  <a:cubicBezTo>
                    <a:pt x="1252995" y="2467200"/>
                    <a:pt x="1253360" y="2467200"/>
                    <a:pt x="1253360" y="2466837"/>
                  </a:cubicBezTo>
                  <a:lnTo>
                    <a:pt x="1241342" y="2567547"/>
                  </a:lnTo>
                  <a:lnTo>
                    <a:pt x="1207839" y="2535189"/>
                  </a:lnTo>
                  <a:lnTo>
                    <a:pt x="1252995" y="2467564"/>
                  </a:lnTo>
                  <a:close/>
                  <a:moveTo>
                    <a:pt x="1314174" y="2637352"/>
                  </a:moveTo>
                  <a:lnTo>
                    <a:pt x="1254452" y="2580272"/>
                  </a:lnTo>
                  <a:lnTo>
                    <a:pt x="1273024" y="2425026"/>
                  </a:lnTo>
                  <a:lnTo>
                    <a:pt x="1321822" y="2403939"/>
                  </a:lnTo>
                  <a:lnTo>
                    <a:pt x="1298151" y="2470836"/>
                  </a:lnTo>
                  <a:cubicBezTo>
                    <a:pt x="1297423" y="2473018"/>
                    <a:pt x="1297787" y="2475563"/>
                    <a:pt x="1298880" y="2477381"/>
                  </a:cubicBezTo>
                  <a:lnTo>
                    <a:pt x="1336753" y="2534098"/>
                  </a:lnTo>
                  <a:lnTo>
                    <a:pt x="1341122" y="2602086"/>
                  </a:lnTo>
                  <a:lnTo>
                    <a:pt x="1314174" y="2637352"/>
                  </a:lnTo>
                  <a:close/>
                  <a:moveTo>
                    <a:pt x="1355689" y="2595542"/>
                  </a:moveTo>
                  <a:lnTo>
                    <a:pt x="1352047" y="2538824"/>
                  </a:lnTo>
                  <a:lnTo>
                    <a:pt x="1404487" y="2538824"/>
                  </a:lnTo>
                  <a:lnTo>
                    <a:pt x="1441631" y="2575909"/>
                  </a:lnTo>
                  <a:lnTo>
                    <a:pt x="1355689" y="2595542"/>
                  </a:lnTo>
                  <a:close/>
                  <a:moveTo>
                    <a:pt x="2557423" y="2991835"/>
                  </a:moveTo>
                  <a:lnTo>
                    <a:pt x="2417949" y="2722065"/>
                  </a:lnTo>
                  <a:lnTo>
                    <a:pt x="2557423" y="2755877"/>
                  </a:lnTo>
                  <a:lnTo>
                    <a:pt x="2557423" y="2991835"/>
                  </a:lnTo>
                  <a:close/>
                  <a:moveTo>
                    <a:pt x="2399376" y="3383039"/>
                  </a:moveTo>
                  <a:lnTo>
                    <a:pt x="2285394" y="3297963"/>
                  </a:lnTo>
                  <a:lnTo>
                    <a:pt x="2450723" y="3140536"/>
                  </a:lnTo>
                  <a:lnTo>
                    <a:pt x="2399376" y="3383039"/>
                  </a:lnTo>
                  <a:close/>
                  <a:moveTo>
                    <a:pt x="2103677" y="3746611"/>
                  </a:moveTo>
                  <a:lnTo>
                    <a:pt x="2011908" y="3730250"/>
                  </a:lnTo>
                  <a:lnTo>
                    <a:pt x="1874983" y="3460480"/>
                  </a:lnTo>
                  <a:lnTo>
                    <a:pt x="2216931" y="3626269"/>
                  </a:lnTo>
                  <a:lnTo>
                    <a:pt x="2103677" y="3746611"/>
                  </a:lnTo>
                  <a:close/>
                  <a:moveTo>
                    <a:pt x="1940168" y="3902583"/>
                  </a:moveTo>
                  <a:lnTo>
                    <a:pt x="1869885" y="3719707"/>
                  </a:lnTo>
                  <a:lnTo>
                    <a:pt x="2002076" y="3743339"/>
                  </a:lnTo>
                  <a:lnTo>
                    <a:pt x="2037035" y="3812417"/>
                  </a:lnTo>
                  <a:lnTo>
                    <a:pt x="1940168" y="3902583"/>
                  </a:lnTo>
                  <a:close/>
                  <a:moveTo>
                    <a:pt x="1682342" y="4204712"/>
                  </a:moveTo>
                  <a:lnTo>
                    <a:pt x="1875712" y="4093095"/>
                  </a:lnTo>
                  <a:lnTo>
                    <a:pt x="1862966" y="4268701"/>
                  </a:lnTo>
                  <a:lnTo>
                    <a:pt x="1682342" y="4204712"/>
                  </a:lnTo>
                  <a:close/>
                  <a:moveTo>
                    <a:pt x="1832377" y="4358503"/>
                  </a:moveTo>
                  <a:lnTo>
                    <a:pt x="1694359" y="4224708"/>
                  </a:lnTo>
                  <a:lnTo>
                    <a:pt x="1860053" y="4283607"/>
                  </a:lnTo>
                  <a:lnTo>
                    <a:pt x="1832377" y="4358503"/>
                  </a:lnTo>
                  <a:close/>
                  <a:moveTo>
                    <a:pt x="1678700" y="4049467"/>
                  </a:moveTo>
                  <a:lnTo>
                    <a:pt x="1863330" y="4083642"/>
                  </a:lnTo>
                  <a:lnTo>
                    <a:pt x="1673238" y="4193441"/>
                  </a:lnTo>
                  <a:lnTo>
                    <a:pt x="1678700" y="4049467"/>
                  </a:lnTo>
                  <a:close/>
                  <a:moveTo>
                    <a:pt x="1679064" y="4034560"/>
                  </a:moveTo>
                  <a:lnTo>
                    <a:pt x="1685983" y="3856410"/>
                  </a:lnTo>
                  <a:lnTo>
                    <a:pt x="1865151" y="4069099"/>
                  </a:lnTo>
                  <a:lnTo>
                    <a:pt x="1679064" y="4034560"/>
                  </a:lnTo>
                  <a:close/>
                  <a:moveTo>
                    <a:pt x="1374261" y="2974747"/>
                  </a:moveTo>
                  <a:lnTo>
                    <a:pt x="1547966" y="2957659"/>
                  </a:lnTo>
                  <a:lnTo>
                    <a:pt x="1460568" y="3168531"/>
                  </a:lnTo>
                  <a:lnTo>
                    <a:pt x="1374261" y="2974747"/>
                  </a:lnTo>
                  <a:close/>
                  <a:moveTo>
                    <a:pt x="1433984" y="2730790"/>
                  </a:moveTo>
                  <a:lnTo>
                    <a:pt x="1547602" y="2942753"/>
                  </a:lnTo>
                  <a:lnTo>
                    <a:pt x="1373169" y="2960204"/>
                  </a:lnTo>
                  <a:lnTo>
                    <a:pt x="1433984" y="2730790"/>
                  </a:lnTo>
                  <a:close/>
                  <a:moveTo>
                    <a:pt x="1975856" y="2634080"/>
                  </a:moveTo>
                  <a:lnTo>
                    <a:pt x="1848400" y="2622809"/>
                  </a:lnTo>
                  <a:lnTo>
                    <a:pt x="1903388" y="2563911"/>
                  </a:lnTo>
                  <a:lnTo>
                    <a:pt x="1975856" y="2634080"/>
                  </a:lnTo>
                  <a:close/>
                  <a:moveTo>
                    <a:pt x="2381532" y="2715157"/>
                  </a:moveTo>
                  <a:lnTo>
                    <a:pt x="2124434" y="2854405"/>
                  </a:lnTo>
                  <a:lnTo>
                    <a:pt x="2213654" y="2690070"/>
                  </a:lnTo>
                  <a:lnTo>
                    <a:pt x="2381532" y="2715157"/>
                  </a:lnTo>
                  <a:close/>
                  <a:moveTo>
                    <a:pt x="2275197" y="3287419"/>
                  </a:moveTo>
                  <a:lnTo>
                    <a:pt x="2163764" y="3120540"/>
                  </a:lnTo>
                  <a:lnTo>
                    <a:pt x="2444532" y="3125993"/>
                  </a:lnTo>
                  <a:lnTo>
                    <a:pt x="2275197" y="3287419"/>
                  </a:lnTo>
                  <a:close/>
                  <a:moveTo>
                    <a:pt x="2102220" y="2890762"/>
                  </a:moveTo>
                  <a:lnTo>
                    <a:pt x="2141914" y="3108178"/>
                  </a:lnTo>
                  <a:lnTo>
                    <a:pt x="1878261" y="3204161"/>
                  </a:lnTo>
                  <a:lnTo>
                    <a:pt x="2102220" y="2890762"/>
                  </a:lnTo>
                  <a:close/>
                  <a:moveTo>
                    <a:pt x="1858960" y="3205979"/>
                  </a:moveTo>
                  <a:lnTo>
                    <a:pt x="1755903" y="3043099"/>
                  </a:lnTo>
                  <a:lnTo>
                    <a:pt x="2084376" y="2890762"/>
                  </a:lnTo>
                  <a:lnTo>
                    <a:pt x="1858960" y="3205979"/>
                  </a:lnTo>
                  <a:close/>
                  <a:moveTo>
                    <a:pt x="2114602" y="2876583"/>
                  </a:moveTo>
                  <a:lnTo>
                    <a:pt x="2383353" y="2731154"/>
                  </a:lnTo>
                  <a:lnTo>
                    <a:pt x="2154296" y="3093635"/>
                  </a:lnTo>
                  <a:lnTo>
                    <a:pt x="2114602" y="2876583"/>
                  </a:lnTo>
                  <a:close/>
                  <a:moveTo>
                    <a:pt x="2070174" y="2881309"/>
                  </a:moveTo>
                  <a:lnTo>
                    <a:pt x="1763914" y="3023466"/>
                  </a:lnTo>
                  <a:lnTo>
                    <a:pt x="1844394" y="2890762"/>
                  </a:lnTo>
                  <a:lnTo>
                    <a:pt x="2070174" y="2881309"/>
                  </a:lnTo>
                  <a:close/>
                  <a:moveTo>
                    <a:pt x="1854955" y="2875492"/>
                  </a:moveTo>
                  <a:lnTo>
                    <a:pt x="2011180" y="2660985"/>
                  </a:lnTo>
                  <a:lnTo>
                    <a:pt x="2095665" y="2865676"/>
                  </a:lnTo>
                  <a:lnTo>
                    <a:pt x="1854955" y="2875492"/>
                  </a:lnTo>
                  <a:close/>
                  <a:moveTo>
                    <a:pt x="1832377" y="2862404"/>
                  </a:moveTo>
                  <a:lnTo>
                    <a:pt x="1627353" y="2613357"/>
                  </a:lnTo>
                  <a:lnTo>
                    <a:pt x="1825822" y="2635171"/>
                  </a:lnTo>
                  <a:lnTo>
                    <a:pt x="1832377" y="2862404"/>
                  </a:lnTo>
                  <a:close/>
                  <a:moveTo>
                    <a:pt x="1615336" y="2621719"/>
                  </a:moveTo>
                  <a:lnTo>
                    <a:pt x="1827278" y="2879128"/>
                  </a:lnTo>
                  <a:lnTo>
                    <a:pt x="1568359" y="2939481"/>
                  </a:lnTo>
                  <a:lnTo>
                    <a:pt x="1615336" y="2621719"/>
                  </a:lnTo>
                  <a:close/>
                  <a:moveTo>
                    <a:pt x="1563261" y="2959114"/>
                  </a:moveTo>
                  <a:lnTo>
                    <a:pt x="1729319" y="3040190"/>
                  </a:lnTo>
                  <a:lnTo>
                    <a:pt x="1475498" y="3171076"/>
                  </a:lnTo>
                  <a:lnTo>
                    <a:pt x="1563261" y="2959114"/>
                  </a:lnTo>
                  <a:close/>
                  <a:moveTo>
                    <a:pt x="1580741" y="2951479"/>
                  </a:moveTo>
                  <a:lnTo>
                    <a:pt x="1824729" y="2894398"/>
                  </a:lnTo>
                  <a:lnTo>
                    <a:pt x="1742429" y="3030374"/>
                  </a:lnTo>
                  <a:lnTo>
                    <a:pt x="1580741" y="2951479"/>
                  </a:lnTo>
                  <a:close/>
                  <a:moveTo>
                    <a:pt x="1746799" y="3056187"/>
                  </a:moveTo>
                  <a:lnTo>
                    <a:pt x="1847671" y="3215796"/>
                  </a:lnTo>
                  <a:lnTo>
                    <a:pt x="1653573" y="3286329"/>
                  </a:lnTo>
                  <a:lnTo>
                    <a:pt x="1746799" y="3056187"/>
                  </a:lnTo>
                  <a:close/>
                  <a:moveTo>
                    <a:pt x="1851313" y="3229611"/>
                  </a:moveTo>
                  <a:lnTo>
                    <a:pt x="1851313" y="3430667"/>
                  </a:lnTo>
                  <a:lnTo>
                    <a:pt x="1656851" y="3300508"/>
                  </a:lnTo>
                  <a:lnTo>
                    <a:pt x="1851313" y="3229611"/>
                  </a:lnTo>
                  <a:close/>
                  <a:moveTo>
                    <a:pt x="1865879" y="3232520"/>
                  </a:moveTo>
                  <a:lnTo>
                    <a:pt x="2207463" y="3450663"/>
                  </a:lnTo>
                  <a:lnTo>
                    <a:pt x="1865879" y="3437575"/>
                  </a:lnTo>
                  <a:lnTo>
                    <a:pt x="1865879" y="3232520"/>
                  </a:lnTo>
                  <a:close/>
                  <a:moveTo>
                    <a:pt x="1874983" y="3220886"/>
                  </a:moveTo>
                  <a:lnTo>
                    <a:pt x="2144827" y="3122358"/>
                  </a:lnTo>
                  <a:lnTo>
                    <a:pt x="2222394" y="3442665"/>
                  </a:lnTo>
                  <a:lnTo>
                    <a:pt x="1874983" y="3220886"/>
                  </a:lnTo>
                  <a:close/>
                  <a:moveTo>
                    <a:pt x="2163035" y="3105997"/>
                  </a:moveTo>
                  <a:lnTo>
                    <a:pt x="2399740" y="2731881"/>
                  </a:lnTo>
                  <a:lnTo>
                    <a:pt x="2454001" y="3111450"/>
                  </a:lnTo>
                  <a:lnTo>
                    <a:pt x="2163035" y="3105997"/>
                  </a:lnTo>
                  <a:close/>
                  <a:moveTo>
                    <a:pt x="2107319" y="2855859"/>
                  </a:moveTo>
                  <a:lnTo>
                    <a:pt x="2024654" y="2655895"/>
                  </a:lnTo>
                  <a:lnTo>
                    <a:pt x="2198359" y="2687525"/>
                  </a:lnTo>
                  <a:lnTo>
                    <a:pt x="2107319" y="2855859"/>
                  </a:lnTo>
                  <a:close/>
                  <a:moveTo>
                    <a:pt x="1846943" y="2862040"/>
                  </a:moveTo>
                  <a:lnTo>
                    <a:pt x="1840388" y="2636625"/>
                  </a:lnTo>
                  <a:lnTo>
                    <a:pt x="1994793" y="2650441"/>
                  </a:lnTo>
                  <a:lnTo>
                    <a:pt x="1999891" y="2651532"/>
                  </a:lnTo>
                  <a:lnTo>
                    <a:pt x="1846943" y="2862040"/>
                  </a:lnTo>
                  <a:close/>
                  <a:moveTo>
                    <a:pt x="1625533" y="2598814"/>
                  </a:moveTo>
                  <a:lnTo>
                    <a:pt x="1726406" y="2489742"/>
                  </a:lnTo>
                  <a:lnTo>
                    <a:pt x="1817810" y="2619537"/>
                  </a:lnTo>
                  <a:lnTo>
                    <a:pt x="1625533" y="2598814"/>
                  </a:lnTo>
                  <a:close/>
                  <a:moveTo>
                    <a:pt x="1612423" y="2591542"/>
                  </a:moveTo>
                  <a:lnTo>
                    <a:pt x="1564354" y="2485379"/>
                  </a:lnTo>
                  <a:lnTo>
                    <a:pt x="1715845" y="2479925"/>
                  </a:lnTo>
                  <a:lnTo>
                    <a:pt x="1612423" y="2591542"/>
                  </a:lnTo>
                  <a:close/>
                  <a:moveTo>
                    <a:pt x="1555249" y="2926392"/>
                  </a:moveTo>
                  <a:lnTo>
                    <a:pt x="1441267" y="2714066"/>
                  </a:lnTo>
                  <a:lnTo>
                    <a:pt x="1600770" y="2618810"/>
                  </a:lnTo>
                  <a:lnTo>
                    <a:pt x="1555249" y="2926392"/>
                  </a:lnTo>
                  <a:close/>
                  <a:moveTo>
                    <a:pt x="1731140" y="3055460"/>
                  </a:moveTo>
                  <a:lnTo>
                    <a:pt x="1637186" y="3287783"/>
                  </a:lnTo>
                  <a:lnTo>
                    <a:pt x="1475498" y="3187437"/>
                  </a:lnTo>
                  <a:lnTo>
                    <a:pt x="1731140" y="3055460"/>
                  </a:lnTo>
                  <a:close/>
                  <a:moveTo>
                    <a:pt x="1652845" y="3534648"/>
                  </a:moveTo>
                  <a:lnTo>
                    <a:pt x="1648475" y="3312506"/>
                  </a:lnTo>
                  <a:lnTo>
                    <a:pt x="1844030" y="3443392"/>
                  </a:lnTo>
                  <a:lnTo>
                    <a:pt x="1652845" y="3534648"/>
                  </a:lnTo>
                  <a:close/>
                  <a:moveTo>
                    <a:pt x="1851313" y="3455753"/>
                  </a:moveTo>
                  <a:lnTo>
                    <a:pt x="1851313" y="3695347"/>
                  </a:lnTo>
                  <a:lnTo>
                    <a:pt x="1659400" y="3547737"/>
                  </a:lnTo>
                  <a:lnTo>
                    <a:pt x="1851313" y="3455753"/>
                  </a:lnTo>
                  <a:close/>
                  <a:moveTo>
                    <a:pt x="1925238" y="3904038"/>
                  </a:moveTo>
                  <a:lnTo>
                    <a:pt x="1695816" y="3834959"/>
                  </a:lnTo>
                  <a:lnTo>
                    <a:pt x="1854955" y="3721525"/>
                  </a:lnTo>
                  <a:lnTo>
                    <a:pt x="1925238" y="3904038"/>
                  </a:lnTo>
                  <a:close/>
                  <a:moveTo>
                    <a:pt x="1865879" y="3704073"/>
                  </a:moveTo>
                  <a:lnTo>
                    <a:pt x="1865879" y="3475023"/>
                  </a:lnTo>
                  <a:lnTo>
                    <a:pt x="1994064" y="3726978"/>
                  </a:lnTo>
                  <a:lnTo>
                    <a:pt x="1865879" y="3704073"/>
                  </a:lnTo>
                  <a:close/>
                  <a:moveTo>
                    <a:pt x="1893192" y="3452845"/>
                  </a:moveTo>
                  <a:lnTo>
                    <a:pt x="2226400" y="3465933"/>
                  </a:lnTo>
                  <a:lnTo>
                    <a:pt x="2222030" y="3612453"/>
                  </a:lnTo>
                  <a:lnTo>
                    <a:pt x="1893192" y="3452845"/>
                  </a:lnTo>
                  <a:close/>
                  <a:moveTo>
                    <a:pt x="2239145" y="3449209"/>
                  </a:moveTo>
                  <a:lnTo>
                    <a:pt x="2167041" y="3151080"/>
                  </a:lnTo>
                  <a:lnTo>
                    <a:pt x="2268278" y="3302689"/>
                  </a:lnTo>
                  <a:cubicBezTo>
                    <a:pt x="2268278" y="3303053"/>
                    <a:pt x="2268642" y="3303053"/>
                    <a:pt x="2268642" y="3303053"/>
                  </a:cubicBezTo>
                  <a:cubicBezTo>
                    <a:pt x="2268642" y="3303053"/>
                    <a:pt x="2268642" y="3303416"/>
                    <a:pt x="2269006" y="3303416"/>
                  </a:cubicBezTo>
                  <a:cubicBezTo>
                    <a:pt x="2269006" y="3303416"/>
                    <a:pt x="2269371" y="3303416"/>
                    <a:pt x="2269371" y="3303780"/>
                  </a:cubicBezTo>
                  <a:cubicBezTo>
                    <a:pt x="2269371" y="3303780"/>
                    <a:pt x="2269735" y="3304144"/>
                    <a:pt x="2269735" y="3304144"/>
                  </a:cubicBezTo>
                  <a:lnTo>
                    <a:pt x="2389180" y="3393219"/>
                  </a:lnTo>
                  <a:lnTo>
                    <a:pt x="2239145" y="3449209"/>
                  </a:lnTo>
                  <a:close/>
                  <a:moveTo>
                    <a:pt x="2467839" y="3103815"/>
                  </a:moveTo>
                  <a:lnTo>
                    <a:pt x="2417584" y="2752968"/>
                  </a:lnTo>
                  <a:lnTo>
                    <a:pt x="2555602" y="3020557"/>
                  </a:lnTo>
                  <a:lnTo>
                    <a:pt x="2467839" y="3103815"/>
                  </a:lnTo>
                  <a:close/>
                  <a:moveTo>
                    <a:pt x="1893192" y="2553731"/>
                  </a:moveTo>
                  <a:lnTo>
                    <a:pt x="1833833" y="2617356"/>
                  </a:lnTo>
                  <a:lnTo>
                    <a:pt x="1736602" y="2478835"/>
                  </a:lnTo>
                  <a:lnTo>
                    <a:pt x="1813076" y="2475926"/>
                  </a:lnTo>
                  <a:lnTo>
                    <a:pt x="1893192" y="2553731"/>
                  </a:lnTo>
                  <a:close/>
                  <a:moveTo>
                    <a:pt x="1462752" y="2583544"/>
                  </a:moveTo>
                  <a:lnTo>
                    <a:pt x="1550880" y="2490833"/>
                  </a:lnTo>
                  <a:lnTo>
                    <a:pt x="1600770" y="2601359"/>
                  </a:lnTo>
                  <a:lnTo>
                    <a:pt x="1441631" y="2696615"/>
                  </a:lnTo>
                  <a:lnTo>
                    <a:pt x="1462752" y="2583544"/>
                  </a:lnTo>
                  <a:close/>
                  <a:moveTo>
                    <a:pt x="1654666" y="3562643"/>
                  </a:moveTo>
                  <a:lnTo>
                    <a:pt x="1846215" y="3709890"/>
                  </a:lnTo>
                  <a:lnTo>
                    <a:pt x="1685255" y="3824415"/>
                  </a:lnTo>
                  <a:lnTo>
                    <a:pt x="1654666" y="3562643"/>
                  </a:lnTo>
                  <a:close/>
                  <a:moveTo>
                    <a:pt x="2010816" y="4405767"/>
                  </a:moveTo>
                  <a:lnTo>
                    <a:pt x="1845122" y="4366501"/>
                  </a:lnTo>
                  <a:lnTo>
                    <a:pt x="1872798" y="4291606"/>
                  </a:lnTo>
                  <a:lnTo>
                    <a:pt x="2010816" y="4405767"/>
                  </a:lnTo>
                  <a:close/>
                  <a:moveTo>
                    <a:pt x="1933613" y="4158174"/>
                  </a:moveTo>
                  <a:lnTo>
                    <a:pt x="1878989" y="4249068"/>
                  </a:lnTo>
                  <a:lnTo>
                    <a:pt x="1889914" y="4100003"/>
                  </a:lnTo>
                  <a:lnTo>
                    <a:pt x="1933613" y="4158174"/>
                  </a:lnTo>
                  <a:close/>
                  <a:moveTo>
                    <a:pt x="1881174" y="4065464"/>
                  </a:moveTo>
                  <a:lnTo>
                    <a:pt x="1701278" y="3851683"/>
                  </a:lnTo>
                  <a:lnTo>
                    <a:pt x="1928515" y="3920035"/>
                  </a:lnTo>
                  <a:lnTo>
                    <a:pt x="1881174" y="4065464"/>
                  </a:lnTo>
                  <a:close/>
                  <a:moveTo>
                    <a:pt x="2073452" y="3778605"/>
                  </a:moveTo>
                  <a:lnTo>
                    <a:pt x="2048324" y="3801874"/>
                  </a:lnTo>
                  <a:lnTo>
                    <a:pt x="2019920" y="3746247"/>
                  </a:lnTo>
                  <a:lnTo>
                    <a:pt x="2091660" y="3758972"/>
                  </a:lnTo>
                  <a:lnTo>
                    <a:pt x="2073452" y="3778605"/>
                  </a:lnTo>
                  <a:close/>
                </a:path>
              </a:pathLst>
            </a:custGeom>
            <a:grpFill/>
            <a:ln w="95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dirty="0"/>
            </a:p>
          </p:txBody>
        </p:sp>
        <p:sp>
          <p:nvSpPr>
            <p:cNvPr id="45" name="Freeform 28">
              <a:extLst>
                <a:ext uri="{FF2B5EF4-FFF2-40B4-BE49-F238E27FC236}">
                  <a16:creationId xmlns:a16="http://schemas.microsoft.com/office/drawing/2014/main" id="{24F4C985-331C-E1E3-33E7-61F692D5DEC5}"/>
                </a:ext>
              </a:extLst>
            </p:cNvPr>
            <p:cNvSpPr/>
            <p:nvPr/>
          </p:nvSpPr>
          <p:spPr>
            <a:xfrm>
              <a:off x="4551030" y="3340962"/>
              <a:ext cx="266038" cy="425310"/>
            </a:xfrm>
            <a:custGeom>
              <a:avLst/>
              <a:gdLst>
                <a:gd name="connsiteX0" fmla="*/ 3803 w 95130"/>
                <a:gd name="connsiteY0" fmla="*/ 151860 h 152083"/>
                <a:gd name="connsiteX1" fmla="*/ 7081 w 95130"/>
                <a:gd name="connsiteY1" fmla="*/ 152587 h 152083"/>
                <a:gd name="connsiteX2" fmla="*/ 11815 w 95130"/>
                <a:gd name="connsiteY2" fmla="*/ 150769 h 152083"/>
                <a:gd name="connsiteX3" fmla="*/ 95572 w 95130"/>
                <a:gd name="connsiteY3" fmla="*/ 81690 h 152083"/>
                <a:gd name="connsiteX4" fmla="*/ 98121 w 95130"/>
                <a:gd name="connsiteY4" fmla="*/ 76237 h 152083"/>
                <a:gd name="connsiteX5" fmla="*/ 95572 w 95130"/>
                <a:gd name="connsiteY5" fmla="*/ 70783 h 152083"/>
                <a:gd name="connsiteX6" fmla="*/ 11815 w 95130"/>
                <a:gd name="connsiteY6" fmla="*/ 1704 h 152083"/>
                <a:gd name="connsiteX7" fmla="*/ 4168 w 95130"/>
                <a:gd name="connsiteY7" fmla="*/ 614 h 152083"/>
                <a:gd name="connsiteX8" fmla="*/ 162 w 95130"/>
                <a:gd name="connsiteY8" fmla="*/ 7158 h 152083"/>
                <a:gd name="connsiteX9" fmla="*/ 162 w 95130"/>
                <a:gd name="connsiteY9" fmla="*/ 145679 h 152083"/>
                <a:gd name="connsiteX10" fmla="*/ 3803 w 95130"/>
                <a:gd name="connsiteY10" fmla="*/ 151860 h 152083"/>
                <a:gd name="connsiteX11" fmla="*/ 14000 w 95130"/>
                <a:gd name="connsiteY11" fmla="*/ 22428 h 152083"/>
                <a:gd name="connsiteX12" fmla="*/ 79185 w 95130"/>
                <a:gd name="connsiteY12" fmla="*/ 76237 h 152083"/>
                <a:gd name="connsiteX13" fmla="*/ 14000 w 95130"/>
                <a:gd name="connsiteY13" fmla="*/ 129682 h 152083"/>
                <a:gd name="connsiteX14" fmla="*/ 14000 w 95130"/>
                <a:gd name="connsiteY14" fmla="*/ 22428 h 152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5130" h="152083">
                  <a:moveTo>
                    <a:pt x="3803" y="151860"/>
                  </a:moveTo>
                  <a:cubicBezTo>
                    <a:pt x="4896" y="152223"/>
                    <a:pt x="5988" y="152587"/>
                    <a:pt x="7081" y="152587"/>
                  </a:cubicBezTo>
                  <a:cubicBezTo>
                    <a:pt x="8902" y="152587"/>
                    <a:pt x="10358" y="151860"/>
                    <a:pt x="11815" y="150769"/>
                  </a:cubicBezTo>
                  <a:lnTo>
                    <a:pt x="95572" y="81690"/>
                  </a:lnTo>
                  <a:cubicBezTo>
                    <a:pt x="97393" y="80236"/>
                    <a:pt x="98121" y="78418"/>
                    <a:pt x="98121" y="76237"/>
                  </a:cubicBezTo>
                  <a:cubicBezTo>
                    <a:pt x="98121" y="74055"/>
                    <a:pt x="97029" y="71874"/>
                    <a:pt x="95572" y="70783"/>
                  </a:cubicBezTo>
                  <a:lnTo>
                    <a:pt x="11815" y="1704"/>
                  </a:lnTo>
                  <a:cubicBezTo>
                    <a:pt x="9630" y="-114"/>
                    <a:pt x="6717" y="-477"/>
                    <a:pt x="4168" y="614"/>
                  </a:cubicBezTo>
                  <a:cubicBezTo>
                    <a:pt x="1618" y="1704"/>
                    <a:pt x="162" y="4249"/>
                    <a:pt x="162" y="7158"/>
                  </a:cubicBezTo>
                  <a:lnTo>
                    <a:pt x="162" y="145679"/>
                  </a:lnTo>
                  <a:cubicBezTo>
                    <a:pt x="-566" y="148224"/>
                    <a:pt x="1254" y="150769"/>
                    <a:pt x="3803" y="151860"/>
                  </a:cubicBezTo>
                  <a:close/>
                  <a:moveTo>
                    <a:pt x="14000" y="22428"/>
                  </a:moveTo>
                  <a:lnTo>
                    <a:pt x="79185" y="76237"/>
                  </a:lnTo>
                  <a:lnTo>
                    <a:pt x="14000" y="129682"/>
                  </a:lnTo>
                  <a:lnTo>
                    <a:pt x="14000" y="22428"/>
                  </a:lnTo>
                  <a:close/>
                </a:path>
              </a:pathLst>
            </a:custGeom>
            <a:grpFill/>
            <a:ln w="95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/>
            </a:p>
          </p:txBody>
        </p:sp>
        <p:sp>
          <p:nvSpPr>
            <p:cNvPr id="46" name="Freeform 29">
              <a:extLst>
                <a:ext uri="{FF2B5EF4-FFF2-40B4-BE49-F238E27FC236}">
                  <a16:creationId xmlns:a16="http://schemas.microsoft.com/office/drawing/2014/main" id="{996FBA4B-9190-ADFC-D927-DE1DFB418E6A}"/>
                </a:ext>
              </a:extLst>
            </p:cNvPr>
            <p:cNvSpPr/>
            <p:nvPr/>
          </p:nvSpPr>
          <p:spPr>
            <a:xfrm>
              <a:off x="5213488" y="2830111"/>
              <a:ext cx="3884167" cy="3189833"/>
            </a:xfrm>
            <a:custGeom>
              <a:avLst/>
              <a:gdLst>
                <a:gd name="connsiteX0" fmla="*/ 1123060 w 1388905"/>
                <a:gd name="connsiteY0" fmla="*/ 1026045 h 1140623"/>
                <a:gd name="connsiteX1" fmla="*/ 1206817 w 1388905"/>
                <a:gd name="connsiteY1" fmla="*/ 978780 h 1140623"/>
                <a:gd name="connsiteX2" fmla="*/ 1210458 w 1388905"/>
                <a:gd name="connsiteY2" fmla="*/ 973327 h 1140623"/>
                <a:gd name="connsiteX3" fmla="*/ 1217742 w 1388905"/>
                <a:gd name="connsiteY3" fmla="*/ 900612 h 1140623"/>
                <a:gd name="connsiteX4" fmla="*/ 1211187 w 1388905"/>
                <a:gd name="connsiteY4" fmla="*/ 892614 h 1140623"/>
                <a:gd name="connsiteX5" fmla="*/ 1073170 w 1388905"/>
                <a:gd name="connsiteY5" fmla="*/ 875889 h 1140623"/>
                <a:gd name="connsiteX6" fmla="*/ 1107037 w 1388905"/>
                <a:gd name="connsiteY6" fmla="*/ 823899 h 1140623"/>
                <a:gd name="connsiteX7" fmla="*/ 1108129 w 1388905"/>
                <a:gd name="connsiteY7" fmla="*/ 819899 h 1140623"/>
                <a:gd name="connsiteX8" fmla="*/ 1108129 w 1388905"/>
                <a:gd name="connsiteY8" fmla="*/ 732642 h 1140623"/>
                <a:gd name="connsiteX9" fmla="*/ 1107765 w 1388905"/>
                <a:gd name="connsiteY9" fmla="*/ 730461 h 1140623"/>
                <a:gd name="connsiteX10" fmla="*/ 1086279 w 1388905"/>
                <a:gd name="connsiteY10" fmla="*/ 662473 h 1140623"/>
                <a:gd name="connsiteX11" fmla="*/ 1089557 w 1388905"/>
                <a:gd name="connsiteY11" fmla="*/ 597757 h 1140623"/>
                <a:gd name="connsiteX12" fmla="*/ 1247603 w 1388905"/>
                <a:gd name="connsiteY12" fmla="*/ 472324 h 1140623"/>
                <a:gd name="connsiteX13" fmla="*/ 1249060 w 1388905"/>
                <a:gd name="connsiteY13" fmla="*/ 470870 h 1140623"/>
                <a:gd name="connsiteX14" fmla="*/ 1387805 w 1388905"/>
                <a:gd name="connsiteY14" fmla="*/ 265815 h 1140623"/>
                <a:gd name="connsiteX15" fmla="*/ 1388169 w 1388905"/>
                <a:gd name="connsiteY15" fmla="*/ 258180 h 1140623"/>
                <a:gd name="connsiteX16" fmla="*/ 1381614 w 1388905"/>
                <a:gd name="connsiteY16" fmla="*/ 254181 h 1140623"/>
                <a:gd name="connsiteX17" fmla="*/ 1183146 w 1388905"/>
                <a:gd name="connsiteY17" fmla="*/ 252000 h 1140623"/>
                <a:gd name="connsiteX18" fmla="*/ 1242869 w 1388905"/>
                <a:gd name="connsiteY18" fmla="*/ 219278 h 1140623"/>
                <a:gd name="connsiteX19" fmla="*/ 1246510 w 1388905"/>
                <a:gd name="connsiteY19" fmla="*/ 213461 h 1140623"/>
                <a:gd name="connsiteX20" fmla="*/ 1243597 w 1388905"/>
                <a:gd name="connsiteY20" fmla="*/ 207280 h 1140623"/>
                <a:gd name="connsiteX21" fmla="*/ 1130707 w 1388905"/>
                <a:gd name="connsiteY21" fmla="*/ 127658 h 1140623"/>
                <a:gd name="connsiteX22" fmla="*/ 1126337 w 1388905"/>
                <a:gd name="connsiteY22" fmla="*/ 126204 h 1140623"/>
                <a:gd name="connsiteX23" fmla="*/ 867418 w 1388905"/>
                <a:gd name="connsiteY23" fmla="*/ 126204 h 1140623"/>
                <a:gd name="connsiteX24" fmla="*/ 867054 w 1388905"/>
                <a:gd name="connsiteY24" fmla="*/ 126204 h 1140623"/>
                <a:gd name="connsiteX25" fmla="*/ 865233 w 1388905"/>
                <a:gd name="connsiteY25" fmla="*/ 126567 h 1140623"/>
                <a:gd name="connsiteX26" fmla="*/ 864505 w 1388905"/>
                <a:gd name="connsiteY26" fmla="*/ 126931 h 1140623"/>
                <a:gd name="connsiteX27" fmla="*/ 862684 w 1388905"/>
                <a:gd name="connsiteY27" fmla="*/ 128385 h 1140623"/>
                <a:gd name="connsiteX28" fmla="*/ 862684 w 1388905"/>
                <a:gd name="connsiteY28" fmla="*/ 128385 h 1140623"/>
                <a:gd name="connsiteX29" fmla="*/ 745060 w 1388905"/>
                <a:gd name="connsiteY29" fmla="*/ 247273 h 1140623"/>
                <a:gd name="connsiteX30" fmla="*/ 691528 w 1388905"/>
                <a:gd name="connsiteY30" fmla="*/ 160380 h 1140623"/>
                <a:gd name="connsiteX31" fmla="*/ 685337 w 1388905"/>
                <a:gd name="connsiteY31" fmla="*/ 156744 h 1140623"/>
                <a:gd name="connsiteX32" fmla="*/ 524742 w 1388905"/>
                <a:gd name="connsiteY32" fmla="*/ 156744 h 1140623"/>
                <a:gd name="connsiteX33" fmla="*/ 524742 w 1388905"/>
                <a:gd name="connsiteY33" fmla="*/ 122204 h 1140623"/>
                <a:gd name="connsiteX34" fmla="*/ 521829 w 1388905"/>
                <a:gd name="connsiteY34" fmla="*/ 116387 h 1140623"/>
                <a:gd name="connsiteX35" fmla="*/ 430788 w 1388905"/>
                <a:gd name="connsiteY35" fmla="*/ 49126 h 1140623"/>
                <a:gd name="connsiteX36" fmla="*/ 426783 w 1388905"/>
                <a:gd name="connsiteY36" fmla="*/ 47672 h 1140623"/>
                <a:gd name="connsiteX37" fmla="*/ 275655 w 1388905"/>
                <a:gd name="connsiteY37" fmla="*/ 40401 h 1140623"/>
                <a:gd name="connsiteX38" fmla="*/ 211563 w 1388905"/>
                <a:gd name="connsiteY38" fmla="*/ 1135 h 1140623"/>
                <a:gd name="connsiteX39" fmla="*/ 201731 w 1388905"/>
                <a:gd name="connsiteY39" fmla="*/ 3316 h 1140623"/>
                <a:gd name="connsiteX40" fmla="*/ 121615 w 1388905"/>
                <a:gd name="connsiteY40" fmla="*/ 119659 h 1140623"/>
                <a:gd name="connsiteX41" fmla="*/ 120158 w 1388905"/>
                <a:gd name="connsiteY41" fmla="*/ 123659 h 1140623"/>
                <a:gd name="connsiteX42" fmla="*/ 120158 w 1388905"/>
                <a:gd name="connsiteY42" fmla="*/ 206190 h 1140623"/>
                <a:gd name="connsiteX43" fmla="*/ 5812 w 1388905"/>
                <a:gd name="connsiteY43" fmla="*/ 229458 h 1140623"/>
                <a:gd name="connsiteX44" fmla="*/ 349 w 1388905"/>
                <a:gd name="connsiteY44" fmla="*/ 234185 h 1140623"/>
                <a:gd name="connsiteX45" fmla="*/ 1806 w 1388905"/>
                <a:gd name="connsiteY45" fmla="*/ 241093 h 1140623"/>
                <a:gd name="connsiteX46" fmla="*/ 78280 w 1388905"/>
                <a:gd name="connsiteY46" fmla="*/ 331986 h 1140623"/>
                <a:gd name="connsiteX47" fmla="*/ 83742 w 1388905"/>
                <a:gd name="connsiteY47" fmla="*/ 334531 h 1140623"/>
                <a:gd name="connsiteX48" fmla="*/ 167499 w 1388905"/>
                <a:gd name="connsiteY48" fmla="*/ 334531 h 1140623"/>
                <a:gd name="connsiteX49" fmla="*/ 167499 w 1388905"/>
                <a:gd name="connsiteY49" fmla="*/ 334531 h 1140623"/>
                <a:gd name="connsiteX50" fmla="*/ 168228 w 1388905"/>
                <a:gd name="connsiteY50" fmla="*/ 334531 h 1140623"/>
                <a:gd name="connsiteX51" fmla="*/ 170049 w 1388905"/>
                <a:gd name="connsiteY51" fmla="*/ 334167 h 1140623"/>
                <a:gd name="connsiteX52" fmla="*/ 170049 w 1388905"/>
                <a:gd name="connsiteY52" fmla="*/ 334167 h 1140623"/>
                <a:gd name="connsiteX53" fmla="*/ 170413 w 1388905"/>
                <a:gd name="connsiteY53" fmla="*/ 334167 h 1140623"/>
                <a:gd name="connsiteX54" fmla="*/ 172233 w 1388905"/>
                <a:gd name="connsiteY54" fmla="*/ 333076 h 1140623"/>
                <a:gd name="connsiteX55" fmla="*/ 262910 w 1388905"/>
                <a:gd name="connsiteY55" fmla="*/ 263998 h 1140623"/>
                <a:gd name="connsiteX56" fmla="*/ 403476 w 1388905"/>
                <a:gd name="connsiteY56" fmla="*/ 170560 h 1140623"/>
                <a:gd name="connsiteX57" fmla="*/ 495973 w 1388905"/>
                <a:gd name="connsiteY57" fmla="*/ 170560 h 1140623"/>
                <a:gd name="connsiteX58" fmla="*/ 316806 w 1388905"/>
                <a:gd name="connsiteY58" fmla="*/ 302900 h 1140623"/>
                <a:gd name="connsiteX59" fmla="*/ 313892 w 1388905"/>
                <a:gd name="connsiteY59" fmla="*/ 308353 h 1140623"/>
                <a:gd name="connsiteX60" fmla="*/ 310251 w 1388905"/>
                <a:gd name="connsiteY60" fmla="*/ 398156 h 1140623"/>
                <a:gd name="connsiteX61" fmla="*/ 310615 w 1388905"/>
                <a:gd name="connsiteY61" fmla="*/ 399246 h 1140623"/>
                <a:gd name="connsiteX62" fmla="*/ 310615 w 1388905"/>
                <a:gd name="connsiteY62" fmla="*/ 400701 h 1140623"/>
                <a:gd name="connsiteX63" fmla="*/ 310615 w 1388905"/>
                <a:gd name="connsiteY63" fmla="*/ 400701 h 1140623"/>
                <a:gd name="connsiteX64" fmla="*/ 311343 w 1388905"/>
                <a:gd name="connsiteY64" fmla="*/ 401791 h 1140623"/>
                <a:gd name="connsiteX65" fmla="*/ 312072 w 1388905"/>
                <a:gd name="connsiteY65" fmla="*/ 403246 h 1140623"/>
                <a:gd name="connsiteX66" fmla="*/ 312072 w 1388905"/>
                <a:gd name="connsiteY66" fmla="*/ 403246 h 1140623"/>
                <a:gd name="connsiteX67" fmla="*/ 312800 w 1388905"/>
                <a:gd name="connsiteY67" fmla="*/ 403973 h 1140623"/>
                <a:gd name="connsiteX68" fmla="*/ 314257 w 1388905"/>
                <a:gd name="connsiteY68" fmla="*/ 405064 h 1140623"/>
                <a:gd name="connsiteX69" fmla="*/ 315349 w 1388905"/>
                <a:gd name="connsiteY69" fmla="*/ 405427 h 1140623"/>
                <a:gd name="connsiteX70" fmla="*/ 316806 w 1388905"/>
                <a:gd name="connsiteY70" fmla="*/ 405791 h 1140623"/>
                <a:gd name="connsiteX71" fmla="*/ 317170 w 1388905"/>
                <a:gd name="connsiteY71" fmla="*/ 405791 h 1140623"/>
                <a:gd name="connsiteX72" fmla="*/ 413673 w 1388905"/>
                <a:gd name="connsiteY72" fmla="*/ 405791 h 1140623"/>
                <a:gd name="connsiteX73" fmla="*/ 537124 w 1388905"/>
                <a:gd name="connsiteY73" fmla="*/ 470143 h 1140623"/>
                <a:gd name="connsiteX74" fmla="*/ 586649 w 1388905"/>
                <a:gd name="connsiteY74" fmla="*/ 628660 h 1140623"/>
                <a:gd name="connsiteX75" fmla="*/ 514545 w 1388905"/>
                <a:gd name="connsiteY75" fmla="*/ 822808 h 1140623"/>
                <a:gd name="connsiteX76" fmla="*/ 514545 w 1388905"/>
                <a:gd name="connsiteY76" fmla="*/ 822808 h 1140623"/>
                <a:gd name="connsiteX77" fmla="*/ 514545 w 1388905"/>
                <a:gd name="connsiteY77" fmla="*/ 822808 h 1140623"/>
                <a:gd name="connsiteX78" fmla="*/ 514545 w 1388905"/>
                <a:gd name="connsiteY78" fmla="*/ 823535 h 1140623"/>
                <a:gd name="connsiteX79" fmla="*/ 514181 w 1388905"/>
                <a:gd name="connsiteY79" fmla="*/ 824989 h 1140623"/>
                <a:gd name="connsiteX80" fmla="*/ 510540 w 1388905"/>
                <a:gd name="connsiteY80" fmla="*/ 978053 h 1140623"/>
                <a:gd name="connsiteX81" fmla="*/ 512725 w 1388905"/>
                <a:gd name="connsiteY81" fmla="*/ 983143 h 1140623"/>
                <a:gd name="connsiteX82" fmla="*/ 666037 w 1388905"/>
                <a:gd name="connsiteY82" fmla="*/ 1143479 h 1140623"/>
                <a:gd name="connsiteX83" fmla="*/ 671135 w 1388905"/>
                <a:gd name="connsiteY83" fmla="*/ 1145660 h 1140623"/>
                <a:gd name="connsiteX84" fmla="*/ 673320 w 1388905"/>
                <a:gd name="connsiteY84" fmla="*/ 1145296 h 1140623"/>
                <a:gd name="connsiteX85" fmla="*/ 678418 w 1388905"/>
                <a:gd name="connsiteY85" fmla="*/ 1139843 h 1140623"/>
                <a:gd name="connsiteX86" fmla="*/ 702089 w 1388905"/>
                <a:gd name="connsiteY86" fmla="*/ 1020228 h 1140623"/>
                <a:gd name="connsiteX87" fmla="*/ 813886 w 1388905"/>
                <a:gd name="connsiteY87" fmla="*/ 922427 h 1140623"/>
                <a:gd name="connsiteX88" fmla="*/ 981401 w 1388905"/>
                <a:gd name="connsiteY88" fmla="*/ 808629 h 1140623"/>
                <a:gd name="connsiteX89" fmla="*/ 1013083 w 1388905"/>
                <a:gd name="connsiteY89" fmla="*/ 828625 h 1140623"/>
                <a:gd name="connsiteX90" fmla="*/ 995967 w 1388905"/>
                <a:gd name="connsiteY90" fmla="*/ 899885 h 1140623"/>
                <a:gd name="connsiteX91" fmla="*/ 995967 w 1388905"/>
                <a:gd name="connsiteY91" fmla="*/ 900612 h 1140623"/>
                <a:gd name="connsiteX92" fmla="*/ 995967 w 1388905"/>
                <a:gd name="connsiteY92" fmla="*/ 902430 h 1140623"/>
                <a:gd name="connsiteX93" fmla="*/ 996331 w 1388905"/>
                <a:gd name="connsiteY93" fmla="*/ 903885 h 1140623"/>
                <a:gd name="connsiteX94" fmla="*/ 996331 w 1388905"/>
                <a:gd name="connsiteY94" fmla="*/ 904612 h 1140623"/>
                <a:gd name="connsiteX95" fmla="*/ 997060 w 1388905"/>
                <a:gd name="connsiteY95" fmla="*/ 905702 h 1140623"/>
                <a:gd name="connsiteX96" fmla="*/ 997060 w 1388905"/>
                <a:gd name="connsiteY96" fmla="*/ 906066 h 1140623"/>
                <a:gd name="connsiteX97" fmla="*/ 1022551 w 1388905"/>
                <a:gd name="connsiteY97" fmla="*/ 942423 h 1140623"/>
                <a:gd name="connsiteX98" fmla="*/ 1023643 w 1388905"/>
                <a:gd name="connsiteY98" fmla="*/ 943877 h 1140623"/>
                <a:gd name="connsiteX99" fmla="*/ 1114684 w 1388905"/>
                <a:gd name="connsiteY99" fmla="*/ 1023863 h 1140623"/>
                <a:gd name="connsiteX100" fmla="*/ 1123060 w 1388905"/>
                <a:gd name="connsiteY100" fmla="*/ 1026045 h 1140623"/>
                <a:gd name="connsiteX101" fmla="*/ 810973 w 1388905"/>
                <a:gd name="connsiteY101" fmla="*/ 907884 h 1140623"/>
                <a:gd name="connsiteX102" fmla="*/ 616511 w 1388905"/>
                <a:gd name="connsiteY102" fmla="*/ 647930 h 1140623"/>
                <a:gd name="connsiteX103" fmla="*/ 965742 w 1388905"/>
                <a:gd name="connsiteY103" fmla="*/ 802448 h 1140623"/>
                <a:gd name="connsiteX104" fmla="*/ 810973 w 1388905"/>
                <a:gd name="connsiteY104" fmla="*/ 907884 h 1140623"/>
                <a:gd name="connsiteX105" fmla="*/ 865597 w 1388905"/>
                <a:gd name="connsiteY105" fmla="*/ 145837 h 1140623"/>
                <a:gd name="connsiteX106" fmla="*/ 1058967 w 1388905"/>
                <a:gd name="connsiteY106" fmla="*/ 559945 h 1140623"/>
                <a:gd name="connsiteX107" fmla="*/ 753800 w 1388905"/>
                <a:gd name="connsiteY107" fmla="*/ 258544 h 1140623"/>
                <a:gd name="connsiteX108" fmla="*/ 865597 w 1388905"/>
                <a:gd name="connsiteY108" fmla="*/ 145837 h 1140623"/>
                <a:gd name="connsiteX109" fmla="*/ 882349 w 1388905"/>
                <a:gd name="connsiteY109" fmla="*/ 147654 h 1140623"/>
                <a:gd name="connsiteX110" fmla="*/ 1147459 w 1388905"/>
                <a:gd name="connsiteY110" fmla="*/ 263270 h 1140623"/>
                <a:gd name="connsiteX111" fmla="*/ 1080453 w 1388905"/>
                <a:gd name="connsiteY111" fmla="*/ 571216 h 1140623"/>
                <a:gd name="connsiteX112" fmla="*/ 882349 w 1388905"/>
                <a:gd name="connsiteY112" fmla="*/ 147654 h 1140623"/>
                <a:gd name="connsiteX113" fmla="*/ 746516 w 1388905"/>
                <a:gd name="connsiteY113" fmla="*/ 271633 h 1140623"/>
                <a:gd name="connsiteX114" fmla="*/ 1066615 w 1388905"/>
                <a:gd name="connsiteY114" fmla="*/ 587577 h 1140623"/>
                <a:gd name="connsiteX115" fmla="*/ 605586 w 1388905"/>
                <a:gd name="connsiteY115" fmla="*/ 621753 h 1140623"/>
                <a:gd name="connsiteX116" fmla="*/ 746516 w 1388905"/>
                <a:gd name="connsiteY116" fmla="*/ 271633 h 1140623"/>
                <a:gd name="connsiteX117" fmla="*/ 977395 w 1388905"/>
                <a:gd name="connsiteY117" fmla="*/ 791904 h 1140623"/>
                <a:gd name="connsiteX118" fmla="*/ 623794 w 1388905"/>
                <a:gd name="connsiteY118" fmla="*/ 635205 h 1140623"/>
                <a:gd name="connsiteX119" fmla="*/ 1070620 w 1388905"/>
                <a:gd name="connsiteY119" fmla="*/ 601756 h 1140623"/>
                <a:gd name="connsiteX120" fmla="*/ 977395 w 1388905"/>
                <a:gd name="connsiteY120" fmla="*/ 791904 h 1140623"/>
                <a:gd name="connsiteX121" fmla="*/ 1368141 w 1388905"/>
                <a:gd name="connsiteY121" fmla="*/ 268360 h 1140623"/>
                <a:gd name="connsiteX122" fmla="*/ 1237770 w 1388905"/>
                <a:gd name="connsiteY122" fmla="*/ 461417 h 1140623"/>
                <a:gd name="connsiteX123" fmla="*/ 1094291 w 1388905"/>
                <a:gd name="connsiteY123" fmla="*/ 575579 h 1140623"/>
                <a:gd name="connsiteX124" fmla="*/ 1161661 w 1388905"/>
                <a:gd name="connsiteY124" fmla="*/ 266543 h 1140623"/>
                <a:gd name="connsiteX125" fmla="*/ 1368141 w 1388905"/>
                <a:gd name="connsiteY125" fmla="*/ 268360 h 1140623"/>
                <a:gd name="connsiteX126" fmla="*/ 1225753 w 1388905"/>
                <a:gd name="connsiteY126" fmla="*/ 212007 h 1140623"/>
                <a:gd name="connsiteX127" fmla="*/ 1155106 w 1388905"/>
                <a:gd name="connsiteY127" fmla="*/ 250909 h 1140623"/>
                <a:gd name="connsiteX128" fmla="*/ 902378 w 1388905"/>
                <a:gd name="connsiteY128" fmla="*/ 140747 h 1140623"/>
                <a:gd name="connsiteX129" fmla="*/ 1124152 w 1388905"/>
                <a:gd name="connsiteY129" fmla="*/ 140747 h 1140623"/>
                <a:gd name="connsiteX130" fmla="*/ 1225753 w 1388905"/>
                <a:gd name="connsiteY130" fmla="*/ 212007 h 1140623"/>
                <a:gd name="connsiteX131" fmla="*/ 209742 w 1388905"/>
                <a:gd name="connsiteY131" fmla="*/ 17496 h 1140623"/>
                <a:gd name="connsiteX132" fmla="*/ 265823 w 1388905"/>
                <a:gd name="connsiteY132" fmla="*/ 51671 h 1140623"/>
                <a:gd name="connsiteX133" fmla="*/ 252349 w 1388905"/>
                <a:gd name="connsiteY133" fmla="*/ 248728 h 1140623"/>
                <a:gd name="connsiteX134" fmla="*/ 135089 w 1388905"/>
                <a:gd name="connsiteY134" fmla="*/ 207644 h 1140623"/>
                <a:gd name="connsiteX135" fmla="*/ 135089 w 1388905"/>
                <a:gd name="connsiteY135" fmla="*/ 126567 h 1140623"/>
                <a:gd name="connsiteX136" fmla="*/ 209742 w 1388905"/>
                <a:gd name="connsiteY136" fmla="*/ 17496 h 1140623"/>
                <a:gd name="connsiteX137" fmla="*/ 171141 w 1388905"/>
                <a:gd name="connsiteY137" fmla="*/ 315988 h 1140623"/>
                <a:gd name="connsiteX138" fmla="*/ 139459 w 1388905"/>
                <a:gd name="connsiteY138" fmla="*/ 224368 h 1140623"/>
                <a:gd name="connsiteX139" fmla="*/ 243609 w 1388905"/>
                <a:gd name="connsiteY139" fmla="*/ 261089 h 1140623"/>
                <a:gd name="connsiteX140" fmla="*/ 171141 w 1388905"/>
                <a:gd name="connsiteY140" fmla="*/ 315988 h 1140623"/>
                <a:gd name="connsiteX141" fmla="*/ 20378 w 1388905"/>
                <a:gd name="connsiteY141" fmla="*/ 241456 h 1140623"/>
                <a:gd name="connsiteX142" fmla="*/ 122343 w 1388905"/>
                <a:gd name="connsiteY142" fmla="*/ 220732 h 1140623"/>
                <a:gd name="connsiteX143" fmla="*/ 156939 w 1388905"/>
                <a:gd name="connsiteY143" fmla="*/ 320351 h 1140623"/>
                <a:gd name="connsiteX144" fmla="*/ 86655 w 1388905"/>
                <a:gd name="connsiteY144" fmla="*/ 320351 h 1140623"/>
                <a:gd name="connsiteX145" fmla="*/ 20378 w 1388905"/>
                <a:gd name="connsiteY145" fmla="*/ 241456 h 1140623"/>
                <a:gd name="connsiteX146" fmla="*/ 400927 w 1388905"/>
                <a:gd name="connsiteY146" fmla="*/ 156744 h 1140623"/>
                <a:gd name="connsiteX147" fmla="*/ 396921 w 1388905"/>
                <a:gd name="connsiteY147" fmla="*/ 157835 h 1140623"/>
                <a:gd name="connsiteX148" fmla="*/ 266916 w 1388905"/>
                <a:gd name="connsiteY148" fmla="*/ 244365 h 1140623"/>
                <a:gd name="connsiteX149" fmla="*/ 280025 w 1388905"/>
                <a:gd name="connsiteY149" fmla="*/ 54944 h 1140623"/>
                <a:gd name="connsiteX150" fmla="*/ 423869 w 1388905"/>
                <a:gd name="connsiteY150" fmla="*/ 61851 h 1140623"/>
                <a:gd name="connsiteX151" fmla="*/ 510175 w 1388905"/>
                <a:gd name="connsiteY151" fmla="*/ 125840 h 1140623"/>
                <a:gd name="connsiteX152" fmla="*/ 510175 w 1388905"/>
                <a:gd name="connsiteY152" fmla="*/ 156744 h 1140623"/>
                <a:gd name="connsiteX153" fmla="*/ 400927 w 1388905"/>
                <a:gd name="connsiteY153" fmla="*/ 156744 h 1140623"/>
                <a:gd name="connsiteX154" fmla="*/ 400927 w 1388905"/>
                <a:gd name="connsiteY154" fmla="*/ 156744 h 1140623"/>
                <a:gd name="connsiteX155" fmla="*/ 520008 w 1388905"/>
                <a:gd name="connsiteY155" fmla="*/ 171287 h 1140623"/>
                <a:gd name="connsiteX156" fmla="*/ 681331 w 1388905"/>
                <a:gd name="connsiteY156" fmla="*/ 171287 h 1140623"/>
                <a:gd name="connsiteX157" fmla="*/ 732678 w 1388905"/>
                <a:gd name="connsiteY157" fmla="*/ 254545 h 1140623"/>
                <a:gd name="connsiteX158" fmla="*/ 324817 w 1388905"/>
                <a:gd name="connsiteY158" fmla="*/ 389066 h 1140623"/>
                <a:gd name="connsiteX159" fmla="*/ 327730 w 1388905"/>
                <a:gd name="connsiteY159" fmla="*/ 313080 h 1140623"/>
                <a:gd name="connsiteX160" fmla="*/ 520008 w 1388905"/>
                <a:gd name="connsiteY160" fmla="*/ 171287 h 1140623"/>
                <a:gd name="connsiteX161" fmla="*/ 550233 w 1388905"/>
                <a:gd name="connsiteY161" fmla="*/ 463962 h 1140623"/>
                <a:gd name="connsiteX162" fmla="*/ 546592 w 1388905"/>
                <a:gd name="connsiteY162" fmla="*/ 459599 h 1140623"/>
                <a:gd name="connsiteX163" fmla="*/ 419135 w 1388905"/>
                <a:gd name="connsiteY163" fmla="*/ 392702 h 1140623"/>
                <a:gd name="connsiteX164" fmla="*/ 415858 w 1388905"/>
                <a:gd name="connsiteY164" fmla="*/ 391975 h 1140623"/>
                <a:gd name="connsiteX165" fmla="*/ 362690 w 1388905"/>
                <a:gd name="connsiteY165" fmla="*/ 391975 h 1140623"/>
                <a:gd name="connsiteX166" fmla="*/ 731222 w 1388905"/>
                <a:gd name="connsiteY166" fmla="*/ 270542 h 1140623"/>
                <a:gd name="connsiteX167" fmla="*/ 595025 w 1388905"/>
                <a:gd name="connsiteY167" fmla="*/ 608300 h 1140623"/>
                <a:gd name="connsiteX168" fmla="*/ 550233 w 1388905"/>
                <a:gd name="connsiteY168" fmla="*/ 463962 h 1140623"/>
                <a:gd name="connsiteX169" fmla="*/ 596482 w 1388905"/>
                <a:gd name="connsiteY169" fmla="*/ 645021 h 1140623"/>
                <a:gd name="connsiteX170" fmla="*/ 790216 w 1388905"/>
                <a:gd name="connsiteY170" fmla="*/ 903885 h 1140623"/>
                <a:gd name="connsiteX171" fmla="*/ 530933 w 1388905"/>
                <a:gd name="connsiteY171" fmla="*/ 822081 h 1140623"/>
                <a:gd name="connsiteX172" fmla="*/ 596482 w 1388905"/>
                <a:gd name="connsiteY172" fmla="*/ 645021 h 1140623"/>
                <a:gd name="connsiteX173" fmla="*/ 687158 w 1388905"/>
                <a:gd name="connsiteY173" fmla="*/ 1018410 h 1140623"/>
                <a:gd name="connsiteX174" fmla="*/ 666401 w 1388905"/>
                <a:gd name="connsiteY174" fmla="*/ 1124573 h 1140623"/>
                <a:gd name="connsiteX175" fmla="*/ 525106 w 1388905"/>
                <a:gd name="connsiteY175" fmla="*/ 976599 h 1140623"/>
                <a:gd name="connsiteX176" fmla="*/ 528384 w 1388905"/>
                <a:gd name="connsiteY176" fmla="*/ 836260 h 1140623"/>
                <a:gd name="connsiteX177" fmla="*/ 794222 w 1388905"/>
                <a:gd name="connsiteY177" fmla="*/ 920245 h 1140623"/>
                <a:gd name="connsiteX178" fmla="*/ 687158 w 1388905"/>
                <a:gd name="connsiteY178" fmla="*/ 1018410 h 1140623"/>
                <a:gd name="connsiteX179" fmla="*/ 990141 w 1388905"/>
                <a:gd name="connsiteY179" fmla="*/ 798449 h 1140623"/>
                <a:gd name="connsiteX180" fmla="*/ 1073534 w 1388905"/>
                <a:gd name="connsiteY180" fmla="*/ 628660 h 1140623"/>
                <a:gd name="connsiteX181" fmla="*/ 1071713 w 1388905"/>
                <a:gd name="connsiteY181" fmla="*/ 662473 h 1140623"/>
                <a:gd name="connsiteX182" fmla="*/ 1072077 w 1388905"/>
                <a:gd name="connsiteY182" fmla="*/ 665018 h 1140623"/>
                <a:gd name="connsiteX183" fmla="*/ 1093562 w 1388905"/>
                <a:gd name="connsiteY183" fmla="*/ 733006 h 1140623"/>
                <a:gd name="connsiteX184" fmla="*/ 1093562 w 1388905"/>
                <a:gd name="connsiteY184" fmla="*/ 816991 h 1140623"/>
                <a:gd name="connsiteX185" fmla="*/ 1056054 w 1388905"/>
                <a:gd name="connsiteY185" fmla="*/ 875162 h 1140623"/>
                <a:gd name="connsiteX186" fmla="*/ 1012719 w 1388905"/>
                <a:gd name="connsiteY186" fmla="*/ 891523 h 1140623"/>
                <a:gd name="connsiteX187" fmla="*/ 1027649 w 1388905"/>
                <a:gd name="connsiteY187" fmla="*/ 828262 h 1140623"/>
                <a:gd name="connsiteX188" fmla="*/ 1024372 w 1388905"/>
                <a:gd name="connsiteY188" fmla="*/ 820263 h 1140623"/>
                <a:gd name="connsiteX189" fmla="*/ 990141 w 1388905"/>
                <a:gd name="connsiteY189" fmla="*/ 798449 h 1140623"/>
                <a:gd name="connsiteX190" fmla="*/ 1013811 w 1388905"/>
                <a:gd name="connsiteY190" fmla="*/ 906793 h 1140623"/>
                <a:gd name="connsiteX191" fmla="*/ 1061516 w 1388905"/>
                <a:gd name="connsiteY191" fmla="*/ 888978 h 1140623"/>
                <a:gd name="connsiteX192" fmla="*/ 1202083 w 1388905"/>
                <a:gd name="connsiteY192" fmla="*/ 906066 h 1140623"/>
                <a:gd name="connsiteX193" fmla="*/ 1195892 w 1388905"/>
                <a:gd name="connsiteY193" fmla="*/ 967873 h 1140623"/>
                <a:gd name="connsiteX194" fmla="*/ 1119782 w 1388905"/>
                <a:gd name="connsiteY194" fmla="*/ 1010775 h 1140623"/>
                <a:gd name="connsiteX195" fmla="*/ 1033476 w 1388905"/>
                <a:gd name="connsiteY195" fmla="*/ 934788 h 1140623"/>
                <a:gd name="connsiteX196" fmla="*/ 1013811 w 1388905"/>
                <a:gd name="connsiteY196" fmla="*/ 906793 h 1140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</a:cxnLst>
              <a:rect l="l" t="t" r="r" b="b"/>
              <a:pathLst>
                <a:path w="1388905" h="1140623">
                  <a:moveTo>
                    <a:pt x="1123060" y="1026045"/>
                  </a:moveTo>
                  <a:lnTo>
                    <a:pt x="1206817" y="978780"/>
                  </a:lnTo>
                  <a:cubicBezTo>
                    <a:pt x="1209002" y="977690"/>
                    <a:pt x="1210094" y="975508"/>
                    <a:pt x="1210458" y="973327"/>
                  </a:cubicBezTo>
                  <a:lnTo>
                    <a:pt x="1217742" y="900612"/>
                  </a:lnTo>
                  <a:cubicBezTo>
                    <a:pt x="1218106" y="896613"/>
                    <a:pt x="1215193" y="892977"/>
                    <a:pt x="1211187" y="892614"/>
                  </a:cubicBezTo>
                  <a:lnTo>
                    <a:pt x="1073170" y="875889"/>
                  </a:lnTo>
                  <a:lnTo>
                    <a:pt x="1107037" y="823899"/>
                  </a:lnTo>
                  <a:cubicBezTo>
                    <a:pt x="1107765" y="822808"/>
                    <a:pt x="1108129" y="821354"/>
                    <a:pt x="1108129" y="819899"/>
                  </a:cubicBezTo>
                  <a:lnTo>
                    <a:pt x="1108129" y="732642"/>
                  </a:lnTo>
                  <a:cubicBezTo>
                    <a:pt x="1108129" y="731915"/>
                    <a:pt x="1108129" y="731188"/>
                    <a:pt x="1107765" y="730461"/>
                  </a:cubicBezTo>
                  <a:lnTo>
                    <a:pt x="1086279" y="662473"/>
                  </a:lnTo>
                  <a:lnTo>
                    <a:pt x="1089557" y="597757"/>
                  </a:lnTo>
                  <a:lnTo>
                    <a:pt x="1247603" y="472324"/>
                  </a:lnTo>
                  <a:cubicBezTo>
                    <a:pt x="1248331" y="471961"/>
                    <a:pt x="1248695" y="471234"/>
                    <a:pt x="1249060" y="470870"/>
                  </a:cubicBezTo>
                  <a:lnTo>
                    <a:pt x="1387805" y="265815"/>
                  </a:lnTo>
                  <a:cubicBezTo>
                    <a:pt x="1389262" y="263634"/>
                    <a:pt x="1389626" y="260725"/>
                    <a:pt x="1388169" y="258180"/>
                  </a:cubicBezTo>
                  <a:cubicBezTo>
                    <a:pt x="1386713" y="255635"/>
                    <a:pt x="1384528" y="254181"/>
                    <a:pt x="1381614" y="254181"/>
                  </a:cubicBezTo>
                  <a:lnTo>
                    <a:pt x="1183146" y="252000"/>
                  </a:lnTo>
                  <a:lnTo>
                    <a:pt x="1242869" y="219278"/>
                  </a:lnTo>
                  <a:cubicBezTo>
                    <a:pt x="1245054" y="218187"/>
                    <a:pt x="1246510" y="215642"/>
                    <a:pt x="1246510" y="213461"/>
                  </a:cubicBezTo>
                  <a:cubicBezTo>
                    <a:pt x="1246510" y="210916"/>
                    <a:pt x="1245418" y="208371"/>
                    <a:pt x="1243597" y="207280"/>
                  </a:cubicBezTo>
                  <a:lnTo>
                    <a:pt x="1130707" y="127658"/>
                  </a:lnTo>
                  <a:cubicBezTo>
                    <a:pt x="1129615" y="126931"/>
                    <a:pt x="1128158" y="126204"/>
                    <a:pt x="1126337" y="126204"/>
                  </a:cubicBezTo>
                  <a:lnTo>
                    <a:pt x="867418" y="126204"/>
                  </a:lnTo>
                  <a:cubicBezTo>
                    <a:pt x="867418" y="126204"/>
                    <a:pt x="867054" y="126204"/>
                    <a:pt x="867054" y="126204"/>
                  </a:cubicBezTo>
                  <a:cubicBezTo>
                    <a:pt x="866326" y="126204"/>
                    <a:pt x="865961" y="126204"/>
                    <a:pt x="865233" y="126567"/>
                  </a:cubicBezTo>
                  <a:cubicBezTo>
                    <a:pt x="864869" y="126567"/>
                    <a:pt x="864869" y="126567"/>
                    <a:pt x="864505" y="126931"/>
                  </a:cubicBezTo>
                  <a:cubicBezTo>
                    <a:pt x="863776" y="127294"/>
                    <a:pt x="863048" y="127658"/>
                    <a:pt x="862684" y="128385"/>
                  </a:cubicBezTo>
                  <a:cubicBezTo>
                    <a:pt x="862684" y="128385"/>
                    <a:pt x="862684" y="128385"/>
                    <a:pt x="862684" y="128385"/>
                  </a:cubicBezTo>
                  <a:lnTo>
                    <a:pt x="745060" y="247273"/>
                  </a:lnTo>
                  <a:lnTo>
                    <a:pt x="691528" y="160380"/>
                  </a:lnTo>
                  <a:cubicBezTo>
                    <a:pt x="690071" y="158198"/>
                    <a:pt x="687886" y="156744"/>
                    <a:pt x="685337" y="156744"/>
                  </a:cubicBezTo>
                  <a:lnTo>
                    <a:pt x="524742" y="156744"/>
                  </a:lnTo>
                  <a:lnTo>
                    <a:pt x="524742" y="122204"/>
                  </a:lnTo>
                  <a:cubicBezTo>
                    <a:pt x="524742" y="120023"/>
                    <a:pt x="523649" y="117842"/>
                    <a:pt x="521829" y="116387"/>
                  </a:cubicBezTo>
                  <a:lnTo>
                    <a:pt x="430788" y="49126"/>
                  </a:lnTo>
                  <a:cubicBezTo>
                    <a:pt x="429696" y="48399"/>
                    <a:pt x="428239" y="47672"/>
                    <a:pt x="426783" y="47672"/>
                  </a:cubicBezTo>
                  <a:lnTo>
                    <a:pt x="275655" y="40401"/>
                  </a:lnTo>
                  <a:lnTo>
                    <a:pt x="211563" y="1135"/>
                  </a:lnTo>
                  <a:cubicBezTo>
                    <a:pt x="208286" y="-1047"/>
                    <a:pt x="203916" y="44"/>
                    <a:pt x="201731" y="3316"/>
                  </a:cubicBezTo>
                  <a:lnTo>
                    <a:pt x="121615" y="119659"/>
                  </a:lnTo>
                  <a:cubicBezTo>
                    <a:pt x="120887" y="120750"/>
                    <a:pt x="120158" y="122204"/>
                    <a:pt x="120158" y="123659"/>
                  </a:cubicBezTo>
                  <a:lnTo>
                    <a:pt x="120158" y="206190"/>
                  </a:lnTo>
                  <a:lnTo>
                    <a:pt x="5812" y="229458"/>
                  </a:lnTo>
                  <a:cubicBezTo>
                    <a:pt x="3262" y="229822"/>
                    <a:pt x="1078" y="231640"/>
                    <a:pt x="349" y="234185"/>
                  </a:cubicBezTo>
                  <a:cubicBezTo>
                    <a:pt x="-379" y="236730"/>
                    <a:pt x="-3" y="239275"/>
                    <a:pt x="1806" y="241093"/>
                  </a:cubicBezTo>
                  <a:lnTo>
                    <a:pt x="78280" y="331986"/>
                  </a:lnTo>
                  <a:cubicBezTo>
                    <a:pt x="79736" y="333803"/>
                    <a:pt x="81557" y="334531"/>
                    <a:pt x="83742" y="334531"/>
                  </a:cubicBezTo>
                  <a:lnTo>
                    <a:pt x="167499" y="334531"/>
                  </a:lnTo>
                  <a:cubicBezTo>
                    <a:pt x="167499" y="334531"/>
                    <a:pt x="167499" y="334531"/>
                    <a:pt x="167499" y="334531"/>
                  </a:cubicBezTo>
                  <a:cubicBezTo>
                    <a:pt x="167863" y="334531"/>
                    <a:pt x="167863" y="334531"/>
                    <a:pt x="168228" y="334531"/>
                  </a:cubicBezTo>
                  <a:cubicBezTo>
                    <a:pt x="168956" y="334531"/>
                    <a:pt x="169320" y="334531"/>
                    <a:pt x="170049" y="334167"/>
                  </a:cubicBezTo>
                  <a:cubicBezTo>
                    <a:pt x="170049" y="334167"/>
                    <a:pt x="170049" y="334167"/>
                    <a:pt x="170049" y="334167"/>
                  </a:cubicBezTo>
                  <a:cubicBezTo>
                    <a:pt x="170049" y="334167"/>
                    <a:pt x="170049" y="334167"/>
                    <a:pt x="170413" y="334167"/>
                  </a:cubicBezTo>
                  <a:cubicBezTo>
                    <a:pt x="171141" y="333803"/>
                    <a:pt x="171505" y="333803"/>
                    <a:pt x="172233" y="333076"/>
                  </a:cubicBezTo>
                  <a:lnTo>
                    <a:pt x="262910" y="263998"/>
                  </a:lnTo>
                  <a:lnTo>
                    <a:pt x="403476" y="170560"/>
                  </a:lnTo>
                  <a:lnTo>
                    <a:pt x="495973" y="170560"/>
                  </a:lnTo>
                  <a:lnTo>
                    <a:pt x="316806" y="302900"/>
                  </a:lnTo>
                  <a:cubicBezTo>
                    <a:pt x="314985" y="304354"/>
                    <a:pt x="313892" y="306172"/>
                    <a:pt x="313892" y="308353"/>
                  </a:cubicBezTo>
                  <a:lnTo>
                    <a:pt x="310251" y="398156"/>
                  </a:lnTo>
                  <a:cubicBezTo>
                    <a:pt x="310251" y="398519"/>
                    <a:pt x="310251" y="398883"/>
                    <a:pt x="310615" y="399246"/>
                  </a:cubicBezTo>
                  <a:cubicBezTo>
                    <a:pt x="310615" y="399610"/>
                    <a:pt x="310615" y="400337"/>
                    <a:pt x="310615" y="400701"/>
                  </a:cubicBezTo>
                  <a:cubicBezTo>
                    <a:pt x="310615" y="400701"/>
                    <a:pt x="310615" y="400701"/>
                    <a:pt x="310615" y="400701"/>
                  </a:cubicBezTo>
                  <a:cubicBezTo>
                    <a:pt x="310615" y="401064"/>
                    <a:pt x="310979" y="401428"/>
                    <a:pt x="311343" y="401791"/>
                  </a:cubicBezTo>
                  <a:cubicBezTo>
                    <a:pt x="311707" y="402155"/>
                    <a:pt x="311707" y="402882"/>
                    <a:pt x="312072" y="403246"/>
                  </a:cubicBezTo>
                  <a:cubicBezTo>
                    <a:pt x="312072" y="403246"/>
                    <a:pt x="312072" y="403246"/>
                    <a:pt x="312072" y="403246"/>
                  </a:cubicBezTo>
                  <a:cubicBezTo>
                    <a:pt x="312436" y="403609"/>
                    <a:pt x="312800" y="403609"/>
                    <a:pt x="312800" y="403973"/>
                  </a:cubicBezTo>
                  <a:cubicBezTo>
                    <a:pt x="313164" y="404336"/>
                    <a:pt x="313528" y="404700"/>
                    <a:pt x="314257" y="405064"/>
                  </a:cubicBezTo>
                  <a:cubicBezTo>
                    <a:pt x="314621" y="405064"/>
                    <a:pt x="314985" y="405427"/>
                    <a:pt x="315349" y="405427"/>
                  </a:cubicBezTo>
                  <a:cubicBezTo>
                    <a:pt x="315713" y="405427"/>
                    <a:pt x="316441" y="405791"/>
                    <a:pt x="316806" y="405791"/>
                  </a:cubicBezTo>
                  <a:cubicBezTo>
                    <a:pt x="316806" y="405791"/>
                    <a:pt x="317170" y="405791"/>
                    <a:pt x="317170" y="405791"/>
                  </a:cubicBezTo>
                  <a:lnTo>
                    <a:pt x="413673" y="405791"/>
                  </a:lnTo>
                  <a:lnTo>
                    <a:pt x="537124" y="470143"/>
                  </a:lnTo>
                  <a:lnTo>
                    <a:pt x="586649" y="628660"/>
                  </a:lnTo>
                  <a:lnTo>
                    <a:pt x="514545" y="822808"/>
                  </a:lnTo>
                  <a:cubicBezTo>
                    <a:pt x="514545" y="822808"/>
                    <a:pt x="514545" y="822808"/>
                    <a:pt x="514545" y="822808"/>
                  </a:cubicBezTo>
                  <a:cubicBezTo>
                    <a:pt x="514545" y="822808"/>
                    <a:pt x="514545" y="822808"/>
                    <a:pt x="514545" y="822808"/>
                  </a:cubicBezTo>
                  <a:cubicBezTo>
                    <a:pt x="514545" y="823172"/>
                    <a:pt x="514545" y="823172"/>
                    <a:pt x="514545" y="823535"/>
                  </a:cubicBezTo>
                  <a:cubicBezTo>
                    <a:pt x="514545" y="823899"/>
                    <a:pt x="514181" y="824626"/>
                    <a:pt x="514181" y="824989"/>
                  </a:cubicBezTo>
                  <a:lnTo>
                    <a:pt x="510540" y="978053"/>
                  </a:lnTo>
                  <a:cubicBezTo>
                    <a:pt x="510540" y="979871"/>
                    <a:pt x="511268" y="981689"/>
                    <a:pt x="512725" y="983143"/>
                  </a:cubicBezTo>
                  <a:lnTo>
                    <a:pt x="666037" y="1143479"/>
                  </a:lnTo>
                  <a:cubicBezTo>
                    <a:pt x="667494" y="1144933"/>
                    <a:pt x="669314" y="1145660"/>
                    <a:pt x="671135" y="1145660"/>
                  </a:cubicBezTo>
                  <a:cubicBezTo>
                    <a:pt x="671863" y="1145660"/>
                    <a:pt x="672592" y="1145660"/>
                    <a:pt x="673320" y="1145296"/>
                  </a:cubicBezTo>
                  <a:cubicBezTo>
                    <a:pt x="675869" y="1144569"/>
                    <a:pt x="678054" y="1142388"/>
                    <a:pt x="678418" y="1139843"/>
                  </a:cubicBezTo>
                  <a:cubicBezTo>
                    <a:pt x="679146" y="1135480"/>
                    <a:pt x="699540" y="1034407"/>
                    <a:pt x="702089" y="1020228"/>
                  </a:cubicBezTo>
                  <a:cubicBezTo>
                    <a:pt x="707551" y="1011138"/>
                    <a:pt x="763268" y="963510"/>
                    <a:pt x="813886" y="922427"/>
                  </a:cubicBezTo>
                  <a:lnTo>
                    <a:pt x="981401" y="808629"/>
                  </a:lnTo>
                  <a:lnTo>
                    <a:pt x="1013083" y="828625"/>
                  </a:lnTo>
                  <a:lnTo>
                    <a:pt x="995967" y="899885"/>
                  </a:lnTo>
                  <a:cubicBezTo>
                    <a:pt x="995967" y="900249"/>
                    <a:pt x="995967" y="900249"/>
                    <a:pt x="995967" y="900612"/>
                  </a:cubicBezTo>
                  <a:cubicBezTo>
                    <a:pt x="995967" y="901339"/>
                    <a:pt x="995967" y="901703"/>
                    <a:pt x="995967" y="902430"/>
                  </a:cubicBezTo>
                  <a:cubicBezTo>
                    <a:pt x="995967" y="902794"/>
                    <a:pt x="995967" y="903157"/>
                    <a:pt x="996331" y="903885"/>
                  </a:cubicBezTo>
                  <a:cubicBezTo>
                    <a:pt x="996331" y="904248"/>
                    <a:pt x="996331" y="904248"/>
                    <a:pt x="996331" y="904612"/>
                  </a:cubicBezTo>
                  <a:cubicBezTo>
                    <a:pt x="996331" y="904975"/>
                    <a:pt x="996696" y="905339"/>
                    <a:pt x="997060" y="905702"/>
                  </a:cubicBezTo>
                  <a:cubicBezTo>
                    <a:pt x="997060" y="905702"/>
                    <a:pt x="997060" y="906066"/>
                    <a:pt x="997060" y="906066"/>
                  </a:cubicBezTo>
                  <a:lnTo>
                    <a:pt x="1022551" y="942423"/>
                  </a:lnTo>
                  <a:cubicBezTo>
                    <a:pt x="1022915" y="942787"/>
                    <a:pt x="1023279" y="943514"/>
                    <a:pt x="1023643" y="943877"/>
                  </a:cubicBezTo>
                  <a:lnTo>
                    <a:pt x="1114684" y="1023863"/>
                  </a:lnTo>
                  <a:cubicBezTo>
                    <a:pt x="1116869" y="1027135"/>
                    <a:pt x="1120146" y="1027499"/>
                    <a:pt x="1123060" y="1026045"/>
                  </a:cubicBezTo>
                  <a:close/>
                  <a:moveTo>
                    <a:pt x="810973" y="907884"/>
                  </a:moveTo>
                  <a:lnTo>
                    <a:pt x="616511" y="647930"/>
                  </a:lnTo>
                  <a:lnTo>
                    <a:pt x="965742" y="802448"/>
                  </a:lnTo>
                  <a:lnTo>
                    <a:pt x="810973" y="907884"/>
                  </a:lnTo>
                  <a:close/>
                  <a:moveTo>
                    <a:pt x="865597" y="145837"/>
                  </a:moveTo>
                  <a:lnTo>
                    <a:pt x="1058967" y="559945"/>
                  </a:lnTo>
                  <a:lnTo>
                    <a:pt x="753800" y="258544"/>
                  </a:lnTo>
                  <a:lnTo>
                    <a:pt x="865597" y="145837"/>
                  </a:lnTo>
                  <a:close/>
                  <a:moveTo>
                    <a:pt x="882349" y="147654"/>
                  </a:moveTo>
                  <a:lnTo>
                    <a:pt x="1147459" y="263270"/>
                  </a:lnTo>
                  <a:lnTo>
                    <a:pt x="1080453" y="571216"/>
                  </a:lnTo>
                  <a:lnTo>
                    <a:pt x="882349" y="147654"/>
                  </a:lnTo>
                  <a:close/>
                  <a:moveTo>
                    <a:pt x="746516" y="271633"/>
                  </a:moveTo>
                  <a:lnTo>
                    <a:pt x="1066615" y="587577"/>
                  </a:lnTo>
                  <a:lnTo>
                    <a:pt x="605586" y="621753"/>
                  </a:lnTo>
                  <a:lnTo>
                    <a:pt x="746516" y="271633"/>
                  </a:lnTo>
                  <a:close/>
                  <a:moveTo>
                    <a:pt x="977395" y="791904"/>
                  </a:moveTo>
                  <a:lnTo>
                    <a:pt x="623794" y="635205"/>
                  </a:lnTo>
                  <a:lnTo>
                    <a:pt x="1070620" y="601756"/>
                  </a:lnTo>
                  <a:lnTo>
                    <a:pt x="977395" y="791904"/>
                  </a:lnTo>
                  <a:close/>
                  <a:moveTo>
                    <a:pt x="1368141" y="268360"/>
                  </a:moveTo>
                  <a:lnTo>
                    <a:pt x="1237770" y="461417"/>
                  </a:lnTo>
                  <a:lnTo>
                    <a:pt x="1094291" y="575579"/>
                  </a:lnTo>
                  <a:lnTo>
                    <a:pt x="1161661" y="266543"/>
                  </a:lnTo>
                  <a:lnTo>
                    <a:pt x="1368141" y="268360"/>
                  </a:lnTo>
                  <a:close/>
                  <a:moveTo>
                    <a:pt x="1225753" y="212007"/>
                  </a:moveTo>
                  <a:lnTo>
                    <a:pt x="1155106" y="250909"/>
                  </a:lnTo>
                  <a:lnTo>
                    <a:pt x="902378" y="140747"/>
                  </a:lnTo>
                  <a:lnTo>
                    <a:pt x="1124152" y="140747"/>
                  </a:lnTo>
                  <a:lnTo>
                    <a:pt x="1225753" y="212007"/>
                  </a:lnTo>
                  <a:close/>
                  <a:moveTo>
                    <a:pt x="209742" y="17496"/>
                  </a:moveTo>
                  <a:lnTo>
                    <a:pt x="265823" y="51671"/>
                  </a:lnTo>
                  <a:lnTo>
                    <a:pt x="252349" y="248728"/>
                  </a:lnTo>
                  <a:lnTo>
                    <a:pt x="135089" y="207644"/>
                  </a:lnTo>
                  <a:lnTo>
                    <a:pt x="135089" y="126567"/>
                  </a:lnTo>
                  <a:lnTo>
                    <a:pt x="209742" y="17496"/>
                  </a:lnTo>
                  <a:close/>
                  <a:moveTo>
                    <a:pt x="171141" y="315988"/>
                  </a:moveTo>
                  <a:lnTo>
                    <a:pt x="139459" y="224368"/>
                  </a:lnTo>
                  <a:lnTo>
                    <a:pt x="243609" y="261089"/>
                  </a:lnTo>
                  <a:lnTo>
                    <a:pt x="171141" y="315988"/>
                  </a:lnTo>
                  <a:close/>
                  <a:moveTo>
                    <a:pt x="20378" y="241456"/>
                  </a:moveTo>
                  <a:lnTo>
                    <a:pt x="122343" y="220732"/>
                  </a:lnTo>
                  <a:lnTo>
                    <a:pt x="156939" y="320351"/>
                  </a:lnTo>
                  <a:lnTo>
                    <a:pt x="86655" y="320351"/>
                  </a:lnTo>
                  <a:lnTo>
                    <a:pt x="20378" y="241456"/>
                  </a:lnTo>
                  <a:close/>
                  <a:moveTo>
                    <a:pt x="400927" y="156744"/>
                  </a:moveTo>
                  <a:cubicBezTo>
                    <a:pt x="399470" y="156744"/>
                    <a:pt x="398014" y="157107"/>
                    <a:pt x="396921" y="157835"/>
                  </a:cubicBezTo>
                  <a:lnTo>
                    <a:pt x="266916" y="244365"/>
                  </a:lnTo>
                  <a:lnTo>
                    <a:pt x="280025" y="54944"/>
                  </a:lnTo>
                  <a:lnTo>
                    <a:pt x="423869" y="61851"/>
                  </a:lnTo>
                  <a:lnTo>
                    <a:pt x="510175" y="125840"/>
                  </a:lnTo>
                  <a:lnTo>
                    <a:pt x="510175" y="156744"/>
                  </a:lnTo>
                  <a:lnTo>
                    <a:pt x="400927" y="156744"/>
                  </a:lnTo>
                  <a:lnTo>
                    <a:pt x="400927" y="156744"/>
                  </a:lnTo>
                  <a:close/>
                  <a:moveTo>
                    <a:pt x="520008" y="171287"/>
                  </a:moveTo>
                  <a:lnTo>
                    <a:pt x="681331" y="171287"/>
                  </a:lnTo>
                  <a:lnTo>
                    <a:pt x="732678" y="254545"/>
                  </a:lnTo>
                  <a:lnTo>
                    <a:pt x="324817" y="389066"/>
                  </a:lnTo>
                  <a:lnTo>
                    <a:pt x="327730" y="313080"/>
                  </a:lnTo>
                  <a:lnTo>
                    <a:pt x="520008" y="171287"/>
                  </a:lnTo>
                  <a:close/>
                  <a:moveTo>
                    <a:pt x="550233" y="463962"/>
                  </a:moveTo>
                  <a:cubicBezTo>
                    <a:pt x="549505" y="462144"/>
                    <a:pt x="548412" y="460690"/>
                    <a:pt x="546592" y="459599"/>
                  </a:cubicBezTo>
                  <a:lnTo>
                    <a:pt x="419135" y="392702"/>
                  </a:lnTo>
                  <a:cubicBezTo>
                    <a:pt x="418043" y="391975"/>
                    <a:pt x="416950" y="391975"/>
                    <a:pt x="415858" y="391975"/>
                  </a:cubicBezTo>
                  <a:lnTo>
                    <a:pt x="362690" y="391975"/>
                  </a:lnTo>
                  <a:lnTo>
                    <a:pt x="731222" y="270542"/>
                  </a:lnTo>
                  <a:lnTo>
                    <a:pt x="595025" y="608300"/>
                  </a:lnTo>
                  <a:lnTo>
                    <a:pt x="550233" y="463962"/>
                  </a:lnTo>
                  <a:close/>
                  <a:moveTo>
                    <a:pt x="596482" y="645021"/>
                  </a:moveTo>
                  <a:lnTo>
                    <a:pt x="790216" y="903885"/>
                  </a:lnTo>
                  <a:lnTo>
                    <a:pt x="530933" y="822081"/>
                  </a:lnTo>
                  <a:lnTo>
                    <a:pt x="596482" y="645021"/>
                  </a:lnTo>
                  <a:close/>
                  <a:moveTo>
                    <a:pt x="687158" y="1018410"/>
                  </a:moveTo>
                  <a:cubicBezTo>
                    <a:pt x="685701" y="1026772"/>
                    <a:pt x="672227" y="1094760"/>
                    <a:pt x="666401" y="1124573"/>
                  </a:cubicBezTo>
                  <a:lnTo>
                    <a:pt x="525106" y="976599"/>
                  </a:lnTo>
                  <a:lnTo>
                    <a:pt x="528384" y="836260"/>
                  </a:lnTo>
                  <a:lnTo>
                    <a:pt x="794222" y="920245"/>
                  </a:lnTo>
                  <a:cubicBezTo>
                    <a:pt x="724667" y="976963"/>
                    <a:pt x="688615" y="1009684"/>
                    <a:pt x="687158" y="1018410"/>
                  </a:cubicBezTo>
                  <a:close/>
                  <a:moveTo>
                    <a:pt x="990141" y="798449"/>
                  </a:moveTo>
                  <a:lnTo>
                    <a:pt x="1073534" y="628660"/>
                  </a:lnTo>
                  <a:lnTo>
                    <a:pt x="1071713" y="662473"/>
                  </a:lnTo>
                  <a:cubicBezTo>
                    <a:pt x="1071713" y="663200"/>
                    <a:pt x="1071713" y="664291"/>
                    <a:pt x="1072077" y="665018"/>
                  </a:cubicBezTo>
                  <a:lnTo>
                    <a:pt x="1093562" y="733006"/>
                  </a:lnTo>
                  <a:lnTo>
                    <a:pt x="1093562" y="816991"/>
                  </a:lnTo>
                  <a:lnTo>
                    <a:pt x="1056054" y="875162"/>
                  </a:lnTo>
                  <a:lnTo>
                    <a:pt x="1012719" y="891523"/>
                  </a:lnTo>
                  <a:lnTo>
                    <a:pt x="1027649" y="828262"/>
                  </a:lnTo>
                  <a:cubicBezTo>
                    <a:pt x="1028378" y="825353"/>
                    <a:pt x="1026921" y="822081"/>
                    <a:pt x="1024372" y="820263"/>
                  </a:cubicBezTo>
                  <a:lnTo>
                    <a:pt x="990141" y="798449"/>
                  </a:lnTo>
                  <a:close/>
                  <a:moveTo>
                    <a:pt x="1013811" y="906793"/>
                  </a:moveTo>
                  <a:lnTo>
                    <a:pt x="1061516" y="888978"/>
                  </a:lnTo>
                  <a:lnTo>
                    <a:pt x="1202083" y="906066"/>
                  </a:lnTo>
                  <a:lnTo>
                    <a:pt x="1195892" y="967873"/>
                  </a:lnTo>
                  <a:lnTo>
                    <a:pt x="1119782" y="1010775"/>
                  </a:lnTo>
                  <a:lnTo>
                    <a:pt x="1033476" y="934788"/>
                  </a:lnTo>
                  <a:lnTo>
                    <a:pt x="1013811" y="906793"/>
                  </a:lnTo>
                  <a:close/>
                </a:path>
              </a:pathLst>
            </a:custGeom>
            <a:grpFill/>
            <a:ln w="95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/>
            </a:p>
          </p:txBody>
        </p:sp>
        <p:sp>
          <p:nvSpPr>
            <p:cNvPr id="47" name="Freeform 30">
              <a:extLst>
                <a:ext uri="{FF2B5EF4-FFF2-40B4-BE49-F238E27FC236}">
                  <a16:creationId xmlns:a16="http://schemas.microsoft.com/office/drawing/2014/main" id="{31C0AF4D-2090-090A-B42A-C5B91732105A}"/>
                </a:ext>
              </a:extLst>
            </p:cNvPr>
            <p:cNvSpPr/>
            <p:nvPr/>
          </p:nvSpPr>
          <p:spPr>
            <a:xfrm>
              <a:off x="3776716" y="9042604"/>
              <a:ext cx="611889" cy="372148"/>
            </a:xfrm>
            <a:custGeom>
              <a:avLst/>
              <a:gdLst>
                <a:gd name="connsiteX0" fmla="*/ 225331 w 218800"/>
                <a:gd name="connsiteY0" fmla="*/ 84349 h 133072"/>
                <a:gd name="connsiteX1" fmla="*/ 222418 w 218800"/>
                <a:gd name="connsiteY1" fmla="*/ 77805 h 133072"/>
                <a:gd name="connsiteX2" fmla="*/ 107343 w 218800"/>
                <a:gd name="connsiteY2" fmla="*/ 0 h 133072"/>
                <a:gd name="connsiteX3" fmla="*/ 5377 w 218800"/>
                <a:gd name="connsiteY3" fmla="*/ 28359 h 133072"/>
                <a:gd name="connsiteX4" fmla="*/ 279 w 218800"/>
                <a:gd name="connsiteY4" fmla="*/ 33449 h 133072"/>
                <a:gd name="connsiteX5" fmla="*/ 2100 w 218800"/>
                <a:gd name="connsiteY5" fmla="*/ 40356 h 133072"/>
                <a:gd name="connsiteX6" fmla="*/ 101880 w 218800"/>
                <a:gd name="connsiteY6" fmla="*/ 137430 h 133072"/>
                <a:gd name="connsiteX7" fmla="*/ 106978 w 218800"/>
                <a:gd name="connsiteY7" fmla="*/ 139612 h 133072"/>
                <a:gd name="connsiteX8" fmla="*/ 109892 w 218800"/>
                <a:gd name="connsiteY8" fmla="*/ 138885 h 133072"/>
                <a:gd name="connsiteX9" fmla="*/ 220597 w 218800"/>
                <a:gd name="connsiteY9" fmla="*/ 90166 h 133072"/>
                <a:gd name="connsiteX10" fmla="*/ 225331 w 218800"/>
                <a:gd name="connsiteY10" fmla="*/ 84349 h 133072"/>
                <a:gd name="connsiteX11" fmla="*/ 109163 w 218800"/>
                <a:gd name="connsiteY11" fmla="*/ 123251 h 133072"/>
                <a:gd name="connsiteX12" fmla="*/ 21765 w 218800"/>
                <a:gd name="connsiteY12" fmla="*/ 38175 h 133072"/>
                <a:gd name="connsiteX13" fmla="*/ 106978 w 218800"/>
                <a:gd name="connsiteY13" fmla="*/ 14179 h 133072"/>
                <a:gd name="connsiteX14" fmla="*/ 203845 w 218800"/>
                <a:gd name="connsiteY14" fmla="*/ 81804 h 133072"/>
                <a:gd name="connsiteX15" fmla="*/ 109163 w 218800"/>
                <a:gd name="connsiteY15" fmla="*/ 123251 h 133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8800" h="133072">
                  <a:moveTo>
                    <a:pt x="225331" y="84349"/>
                  </a:moveTo>
                  <a:cubicBezTo>
                    <a:pt x="225695" y="81804"/>
                    <a:pt x="224603" y="79259"/>
                    <a:pt x="222418" y="77805"/>
                  </a:cubicBezTo>
                  <a:cubicBezTo>
                    <a:pt x="154319" y="26177"/>
                    <a:pt x="115354" y="0"/>
                    <a:pt x="107343" y="0"/>
                  </a:cubicBezTo>
                  <a:cubicBezTo>
                    <a:pt x="97146" y="0"/>
                    <a:pt x="26863" y="21451"/>
                    <a:pt x="5377" y="28359"/>
                  </a:cubicBezTo>
                  <a:cubicBezTo>
                    <a:pt x="2828" y="29086"/>
                    <a:pt x="1007" y="31267"/>
                    <a:pt x="279" y="33449"/>
                  </a:cubicBezTo>
                  <a:cubicBezTo>
                    <a:pt x="-449" y="35994"/>
                    <a:pt x="279" y="38539"/>
                    <a:pt x="2100" y="40356"/>
                  </a:cubicBezTo>
                  <a:lnTo>
                    <a:pt x="101880" y="137430"/>
                  </a:lnTo>
                  <a:cubicBezTo>
                    <a:pt x="103337" y="138885"/>
                    <a:pt x="105158" y="139612"/>
                    <a:pt x="106978" y="139612"/>
                  </a:cubicBezTo>
                  <a:cubicBezTo>
                    <a:pt x="108071" y="139612"/>
                    <a:pt x="108799" y="139248"/>
                    <a:pt x="109892" y="138885"/>
                  </a:cubicBezTo>
                  <a:lnTo>
                    <a:pt x="220597" y="90166"/>
                  </a:lnTo>
                  <a:cubicBezTo>
                    <a:pt x="223510" y="89075"/>
                    <a:pt x="224967" y="86894"/>
                    <a:pt x="225331" y="84349"/>
                  </a:cubicBezTo>
                  <a:close/>
                  <a:moveTo>
                    <a:pt x="109163" y="123251"/>
                  </a:moveTo>
                  <a:lnTo>
                    <a:pt x="21765" y="38175"/>
                  </a:lnTo>
                  <a:cubicBezTo>
                    <a:pt x="60366" y="26177"/>
                    <a:pt x="99695" y="14907"/>
                    <a:pt x="106978" y="14179"/>
                  </a:cubicBezTo>
                  <a:cubicBezTo>
                    <a:pt x="115718" y="17452"/>
                    <a:pt x="160874" y="49446"/>
                    <a:pt x="203845" y="81804"/>
                  </a:cubicBezTo>
                  <a:lnTo>
                    <a:pt x="109163" y="123251"/>
                  </a:lnTo>
                  <a:close/>
                </a:path>
              </a:pathLst>
            </a:custGeom>
            <a:grpFill/>
            <a:ln w="95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/>
            </a:p>
          </p:txBody>
        </p:sp>
        <p:sp>
          <p:nvSpPr>
            <p:cNvPr id="48" name="Freeform 31">
              <a:extLst>
                <a:ext uri="{FF2B5EF4-FFF2-40B4-BE49-F238E27FC236}">
                  <a16:creationId xmlns:a16="http://schemas.microsoft.com/office/drawing/2014/main" id="{5BA5F8B1-4AAB-1023-E15B-8DEF0C2CFB84}"/>
                </a:ext>
              </a:extLst>
            </p:cNvPr>
            <p:cNvSpPr/>
            <p:nvPr/>
          </p:nvSpPr>
          <p:spPr>
            <a:xfrm>
              <a:off x="4367153" y="9216208"/>
              <a:ext cx="505474" cy="318982"/>
            </a:xfrm>
            <a:custGeom>
              <a:avLst/>
              <a:gdLst>
                <a:gd name="connsiteX0" fmla="*/ 6919 w 180747"/>
                <a:gd name="connsiteY0" fmla="*/ 123344 h 114062"/>
                <a:gd name="connsiteX1" fmla="*/ 7647 w 180747"/>
                <a:gd name="connsiteY1" fmla="*/ 123344 h 114062"/>
                <a:gd name="connsiteX2" fmla="*/ 175526 w 180747"/>
                <a:gd name="connsiteY2" fmla="*/ 105165 h 114062"/>
                <a:gd name="connsiteX3" fmla="*/ 181717 w 180747"/>
                <a:gd name="connsiteY3" fmla="*/ 100075 h 114062"/>
                <a:gd name="connsiteX4" fmla="*/ 179532 w 180747"/>
                <a:gd name="connsiteY4" fmla="*/ 92440 h 114062"/>
                <a:gd name="connsiteX5" fmla="*/ 77566 w 180747"/>
                <a:gd name="connsiteY5" fmla="*/ 1911 h 114062"/>
                <a:gd name="connsiteX6" fmla="*/ 71740 w 180747"/>
                <a:gd name="connsiteY6" fmla="*/ 93 h 114062"/>
                <a:gd name="connsiteX7" fmla="*/ 66642 w 180747"/>
                <a:gd name="connsiteY7" fmla="*/ 3365 h 114062"/>
                <a:gd name="connsiteX8" fmla="*/ 1092 w 180747"/>
                <a:gd name="connsiteY8" fmla="*/ 112073 h 114062"/>
                <a:gd name="connsiteX9" fmla="*/ 1092 w 180747"/>
                <a:gd name="connsiteY9" fmla="*/ 119708 h 114062"/>
                <a:gd name="connsiteX10" fmla="*/ 6919 w 180747"/>
                <a:gd name="connsiteY10" fmla="*/ 123344 h 114062"/>
                <a:gd name="connsiteX11" fmla="*/ 74289 w 180747"/>
                <a:gd name="connsiteY11" fmla="*/ 18635 h 114062"/>
                <a:gd name="connsiteX12" fmla="*/ 157682 w 180747"/>
                <a:gd name="connsiteY12" fmla="*/ 92440 h 114062"/>
                <a:gd name="connsiteX13" fmla="*/ 21121 w 180747"/>
                <a:gd name="connsiteY13" fmla="*/ 107346 h 114062"/>
                <a:gd name="connsiteX14" fmla="*/ 74289 w 180747"/>
                <a:gd name="connsiteY14" fmla="*/ 18635 h 114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0747" h="114062">
                  <a:moveTo>
                    <a:pt x="6919" y="123344"/>
                  </a:moveTo>
                  <a:cubicBezTo>
                    <a:pt x="7283" y="123344"/>
                    <a:pt x="7283" y="123344"/>
                    <a:pt x="7647" y="123344"/>
                  </a:cubicBezTo>
                  <a:lnTo>
                    <a:pt x="175526" y="105165"/>
                  </a:lnTo>
                  <a:cubicBezTo>
                    <a:pt x="178439" y="104801"/>
                    <a:pt x="180988" y="102983"/>
                    <a:pt x="181717" y="100075"/>
                  </a:cubicBezTo>
                  <a:cubicBezTo>
                    <a:pt x="182445" y="97166"/>
                    <a:pt x="181717" y="94258"/>
                    <a:pt x="179532" y="92440"/>
                  </a:cubicBezTo>
                  <a:lnTo>
                    <a:pt x="77566" y="1911"/>
                  </a:lnTo>
                  <a:cubicBezTo>
                    <a:pt x="76110" y="456"/>
                    <a:pt x="73925" y="-271"/>
                    <a:pt x="71740" y="93"/>
                  </a:cubicBezTo>
                  <a:cubicBezTo>
                    <a:pt x="69555" y="456"/>
                    <a:pt x="67734" y="1547"/>
                    <a:pt x="66642" y="3365"/>
                  </a:cubicBezTo>
                  <a:lnTo>
                    <a:pt x="1092" y="112073"/>
                  </a:lnTo>
                  <a:cubicBezTo>
                    <a:pt x="-364" y="114618"/>
                    <a:pt x="-364" y="117526"/>
                    <a:pt x="1092" y="119708"/>
                  </a:cubicBezTo>
                  <a:cubicBezTo>
                    <a:pt x="2185" y="121889"/>
                    <a:pt x="4370" y="123344"/>
                    <a:pt x="6919" y="123344"/>
                  </a:cubicBezTo>
                  <a:close/>
                  <a:moveTo>
                    <a:pt x="74289" y="18635"/>
                  </a:moveTo>
                  <a:lnTo>
                    <a:pt x="157682" y="92440"/>
                  </a:lnTo>
                  <a:lnTo>
                    <a:pt x="21121" y="107346"/>
                  </a:lnTo>
                  <a:lnTo>
                    <a:pt x="74289" y="18635"/>
                  </a:lnTo>
                  <a:close/>
                </a:path>
              </a:pathLst>
            </a:custGeom>
            <a:grpFill/>
            <a:ln w="95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/>
            </a:p>
          </p:txBody>
        </p:sp>
        <p:sp>
          <p:nvSpPr>
            <p:cNvPr id="49" name="Freeform 32">
              <a:extLst>
                <a:ext uri="{FF2B5EF4-FFF2-40B4-BE49-F238E27FC236}">
                  <a16:creationId xmlns:a16="http://schemas.microsoft.com/office/drawing/2014/main" id="{297EF126-8BB8-D156-9FC7-A7F575C71774}"/>
                </a:ext>
              </a:extLst>
            </p:cNvPr>
            <p:cNvSpPr/>
            <p:nvPr/>
          </p:nvSpPr>
          <p:spPr>
            <a:xfrm>
              <a:off x="19199224" y="-723620"/>
              <a:ext cx="11652502" cy="10606191"/>
            </a:xfrm>
            <a:custGeom>
              <a:avLst/>
              <a:gdLst>
                <a:gd name="connsiteX0" fmla="*/ 2866681 w 4166715"/>
                <a:gd name="connsiteY0" fmla="*/ 2618810 h 3792573"/>
                <a:gd name="connsiteX1" fmla="*/ 2867409 w 4166715"/>
                <a:gd name="connsiteY1" fmla="*/ 2620992 h 3792573"/>
                <a:gd name="connsiteX2" fmla="*/ 2867409 w 4166715"/>
                <a:gd name="connsiteY2" fmla="*/ 2620992 h 3792573"/>
                <a:gd name="connsiteX3" fmla="*/ 2868865 w 4166715"/>
                <a:gd name="connsiteY3" fmla="*/ 2622810 h 3792573"/>
                <a:gd name="connsiteX4" fmla="*/ 2868865 w 4166715"/>
                <a:gd name="connsiteY4" fmla="*/ 2622810 h 3792573"/>
                <a:gd name="connsiteX5" fmla="*/ 2929317 w 4166715"/>
                <a:gd name="connsiteY5" fmla="*/ 2683162 h 3792573"/>
                <a:gd name="connsiteX6" fmla="*/ 2918027 w 4166715"/>
                <a:gd name="connsiteY6" fmla="*/ 2744970 h 3792573"/>
                <a:gd name="connsiteX7" fmla="*/ 2918027 w 4166715"/>
                <a:gd name="connsiteY7" fmla="*/ 2744970 h 3792573"/>
                <a:gd name="connsiteX8" fmla="*/ 2918027 w 4166715"/>
                <a:gd name="connsiteY8" fmla="*/ 2745333 h 3792573"/>
                <a:gd name="connsiteX9" fmla="*/ 2918027 w 4166715"/>
                <a:gd name="connsiteY9" fmla="*/ 2747878 h 3792573"/>
                <a:gd name="connsiteX10" fmla="*/ 2918027 w 4166715"/>
                <a:gd name="connsiteY10" fmla="*/ 2748242 h 3792573"/>
                <a:gd name="connsiteX11" fmla="*/ 2918027 w 4166715"/>
                <a:gd name="connsiteY11" fmla="*/ 2748606 h 3792573"/>
                <a:gd name="connsiteX12" fmla="*/ 2918756 w 4166715"/>
                <a:gd name="connsiteY12" fmla="*/ 2750423 h 3792573"/>
                <a:gd name="connsiteX13" fmla="*/ 2918756 w 4166715"/>
                <a:gd name="connsiteY13" fmla="*/ 2750423 h 3792573"/>
                <a:gd name="connsiteX14" fmla="*/ 2919848 w 4166715"/>
                <a:gd name="connsiteY14" fmla="*/ 2751878 h 3792573"/>
                <a:gd name="connsiteX15" fmla="*/ 3041478 w 4166715"/>
                <a:gd name="connsiteY15" fmla="*/ 2860949 h 3792573"/>
                <a:gd name="connsiteX16" fmla="*/ 3049126 w 4166715"/>
                <a:gd name="connsiteY16" fmla="*/ 2862040 h 3792573"/>
                <a:gd name="connsiteX17" fmla="*/ 3053495 w 4166715"/>
                <a:gd name="connsiteY17" fmla="*/ 2855495 h 3792573"/>
                <a:gd name="connsiteX18" fmla="*/ 3056045 w 4166715"/>
                <a:gd name="connsiteY18" fmla="*/ 2716975 h 3792573"/>
                <a:gd name="connsiteX19" fmla="*/ 3056045 w 4166715"/>
                <a:gd name="connsiteY19" fmla="*/ 2715884 h 3792573"/>
                <a:gd name="connsiteX20" fmla="*/ 3056045 w 4166715"/>
                <a:gd name="connsiteY20" fmla="*/ 2715157 h 3792573"/>
                <a:gd name="connsiteX21" fmla="*/ 3055680 w 4166715"/>
                <a:gd name="connsiteY21" fmla="*/ 2714793 h 3792573"/>
                <a:gd name="connsiteX22" fmla="*/ 3054952 w 4166715"/>
                <a:gd name="connsiteY22" fmla="*/ 2713339 h 3792573"/>
                <a:gd name="connsiteX23" fmla="*/ 3054224 w 4166715"/>
                <a:gd name="connsiteY23" fmla="*/ 2712248 h 3792573"/>
                <a:gd name="connsiteX24" fmla="*/ 3053860 w 4166715"/>
                <a:gd name="connsiteY24" fmla="*/ 2711885 h 3792573"/>
                <a:gd name="connsiteX25" fmla="*/ 2939149 w 4166715"/>
                <a:gd name="connsiteY25" fmla="*/ 2585361 h 3792573"/>
                <a:gd name="connsiteX26" fmla="*/ 2939149 w 4166715"/>
                <a:gd name="connsiteY26" fmla="*/ 2494469 h 3792573"/>
                <a:gd name="connsiteX27" fmla="*/ 3048762 w 4166715"/>
                <a:gd name="connsiteY27" fmla="*/ 2586452 h 3792573"/>
                <a:gd name="connsiteX28" fmla="*/ 3058230 w 4166715"/>
                <a:gd name="connsiteY28" fmla="*/ 2586452 h 3792573"/>
                <a:gd name="connsiteX29" fmla="*/ 3162744 w 4166715"/>
                <a:gd name="connsiteY29" fmla="*/ 2501376 h 3792573"/>
                <a:gd name="connsiteX30" fmla="*/ 3162744 w 4166715"/>
                <a:gd name="connsiteY30" fmla="*/ 2501376 h 3792573"/>
                <a:gd name="connsiteX31" fmla="*/ 3163473 w 4166715"/>
                <a:gd name="connsiteY31" fmla="*/ 2500649 h 3792573"/>
                <a:gd name="connsiteX32" fmla="*/ 3164565 w 4166715"/>
                <a:gd name="connsiteY32" fmla="*/ 2499558 h 3792573"/>
                <a:gd name="connsiteX33" fmla="*/ 3164929 w 4166715"/>
                <a:gd name="connsiteY33" fmla="*/ 2498831 h 3792573"/>
                <a:gd name="connsiteX34" fmla="*/ 3165293 w 4166715"/>
                <a:gd name="connsiteY34" fmla="*/ 2497377 h 3792573"/>
                <a:gd name="connsiteX35" fmla="*/ 3165293 w 4166715"/>
                <a:gd name="connsiteY35" fmla="*/ 2497013 h 3792573"/>
                <a:gd name="connsiteX36" fmla="*/ 3165293 w 4166715"/>
                <a:gd name="connsiteY36" fmla="*/ 2496650 h 3792573"/>
                <a:gd name="connsiteX37" fmla="*/ 3164929 w 4166715"/>
                <a:gd name="connsiteY37" fmla="*/ 2494832 h 3792573"/>
                <a:gd name="connsiteX38" fmla="*/ 3164565 w 4166715"/>
                <a:gd name="connsiteY38" fmla="*/ 2494105 h 3792573"/>
                <a:gd name="connsiteX39" fmla="*/ 3164565 w 4166715"/>
                <a:gd name="connsiteY39" fmla="*/ 2493741 h 3792573"/>
                <a:gd name="connsiteX40" fmla="*/ 3106299 w 4166715"/>
                <a:gd name="connsiteY40" fmla="*/ 2360310 h 3792573"/>
                <a:gd name="connsiteX41" fmla="*/ 3104114 w 4166715"/>
                <a:gd name="connsiteY41" fmla="*/ 2357402 h 3792573"/>
                <a:gd name="connsiteX42" fmla="*/ 3027640 w 4166715"/>
                <a:gd name="connsiteY42" fmla="*/ 2300685 h 3792573"/>
                <a:gd name="connsiteX43" fmla="*/ 3249415 w 4166715"/>
                <a:gd name="connsiteY43" fmla="*/ 2165436 h 3792573"/>
                <a:gd name="connsiteX44" fmla="*/ 3250872 w 4166715"/>
                <a:gd name="connsiteY44" fmla="*/ 2164345 h 3792573"/>
                <a:gd name="connsiteX45" fmla="*/ 3250872 w 4166715"/>
                <a:gd name="connsiteY45" fmla="*/ 2164345 h 3792573"/>
                <a:gd name="connsiteX46" fmla="*/ 3250872 w 4166715"/>
                <a:gd name="connsiteY46" fmla="*/ 2164345 h 3792573"/>
                <a:gd name="connsiteX47" fmla="*/ 3251964 w 4166715"/>
                <a:gd name="connsiteY47" fmla="*/ 2162527 h 3792573"/>
                <a:gd name="connsiteX48" fmla="*/ 3364126 w 4166715"/>
                <a:gd name="connsiteY48" fmla="*/ 1926569 h 3792573"/>
                <a:gd name="connsiteX49" fmla="*/ 3364126 w 4166715"/>
                <a:gd name="connsiteY49" fmla="*/ 1926569 h 3792573"/>
                <a:gd name="connsiteX50" fmla="*/ 3364126 w 4166715"/>
                <a:gd name="connsiteY50" fmla="*/ 1926569 h 3792573"/>
                <a:gd name="connsiteX51" fmla="*/ 3364854 w 4166715"/>
                <a:gd name="connsiteY51" fmla="*/ 1924024 h 3792573"/>
                <a:gd name="connsiteX52" fmla="*/ 3364854 w 4166715"/>
                <a:gd name="connsiteY52" fmla="*/ 1923297 h 3792573"/>
                <a:gd name="connsiteX53" fmla="*/ 3364490 w 4166715"/>
                <a:gd name="connsiteY53" fmla="*/ 1921479 h 3792573"/>
                <a:gd name="connsiteX54" fmla="*/ 3364490 w 4166715"/>
                <a:gd name="connsiteY54" fmla="*/ 1921115 h 3792573"/>
                <a:gd name="connsiteX55" fmla="*/ 3364126 w 4166715"/>
                <a:gd name="connsiteY55" fmla="*/ 1920752 h 3792573"/>
                <a:gd name="connsiteX56" fmla="*/ 3363033 w 4166715"/>
                <a:gd name="connsiteY56" fmla="*/ 1918934 h 3792573"/>
                <a:gd name="connsiteX57" fmla="*/ 3362669 w 4166715"/>
                <a:gd name="connsiteY57" fmla="*/ 1918570 h 3792573"/>
                <a:gd name="connsiteX58" fmla="*/ 3362669 w 4166715"/>
                <a:gd name="connsiteY58" fmla="*/ 1918570 h 3792573"/>
                <a:gd name="connsiteX59" fmla="*/ 3242131 w 4166715"/>
                <a:gd name="connsiteY59" fmla="*/ 1798228 h 3792573"/>
                <a:gd name="connsiteX60" fmla="*/ 3296027 w 4166715"/>
                <a:gd name="connsiteY60" fmla="*/ 1674250 h 3792573"/>
                <a:gd name="connsiteX61" fmla="*/ 3295663 w 4166715"/>
                <a:gd name="connsiteY61" fmla="*/ 1668069 h 3792573"/>
                <a:gd name="connsiteX62" fmla="*/ 3290929 w 4166715"/>
                <a:gd name="connsiteY62" fmla="*/ 1664433 h 3792573"/>
                <a:gd name="connsiteX63" fmla="*/ 3193698 w 4166715"/>
                <a:gd name="connsiteY63" fmla="*/ 1642983 h 3792573"/>
                <a:gd name="connsiteX64" fmla="*/ 3244680 w 4166715"/>
                <a:gd name="connsiteY64" fmla="*/ 1586265 h 3792573"/>
                <a:gd name="connsiteX65" fmla="*/ 3352108 w 4166715"/>
                <a:gd name="connsiteY65" fmla="*/ 1650254 h 3792573"/>
                <a:gd name="connsiteX66" fmla="*/ 3428946 w 4166715"/>
                <a:gd name="connsiteY66" fmla="*/ 1784412 h 3792573"/>
                <a:gd name="connsiteX67" fmla="*/ 3436230 w 4166715"/>
                <a:gd name="connsiteY67" fmla="*/ 1788048 h 3792573"/>
                <a:gd name="connsiteX68" fmla="*/ 3442420 w 4166715"/>
                <a:gd name="connsiteY68" fmla="*/ 1782594 h 3792573"/>
                <a:gd name="connsiteX69" fmla="*/ 3471553 w 4166715"/>
                <a:gd name="connsiteY69" fmla="*/ 1656435 h 3792573"/>
                <a:gd name="connsiteX70" fmla="*/ 3469733 w 4166715"/>
                <a:gd name="connsiteY70" fmla="*/ 1649890 h 3792573"/>
                <a:gd name="connsiteX71" fmla="*/ 3406368 w 4166715"/>
                <a:gd name="connsiteY71" fmla="*/ 1581902 h 3792573"/>
                <a:gd name="connsiteX72" fmla="*/ 3418022 w 4166715"/>
                <a:gd name="connsiteY72" fmla="*/ 1461196 h 3792573"/>
                <a:gd name="connsiteX73" fmla="*/ 3496680 w 4166715"/>
                <a:gd name="connsiteY73" fmla="*/ 1375757 h 3792573"/>
                <a:gd name="connsiteX74" fmla="*/ 3498501 w 4166715"/>
                <a:gd name="connsiteY74" fmla="*/ 1372485 h 3792573"/>
                <a:gd name="connsiteX75" fmla="*/ 3530183 w 4166715"/>
                <a:gd name="connsiteY75" fmla="*/ 1229237 h 3792573"/>
                <a:gd name="connsiteX76" fmla="*/ 3530183 w 4166715"/>
                <a:gd name="connsiteY76" fmla="*/ 1227056 h 3792573"/>
                <a:gd name="connsiteX77" fmla="*/ 3522900 w 4166715"/>
                <a:gd name="connsiteY77" fmla="*/ 1105623 h 3792573"/>
                <a:gd name="connsiteX78" fmla="*/ 3522900 w 4166715"/>
                <a:gd name="connsiteY78" fmla="*/ 1105259 h 3792573"/>
                <a:gd name="connsiteX79" fmla="*/ 3522172 w 4166715"/>
                <a:gd name="connsiteY79" fmla="*/ 1102714 h 3792573"/>
                <a:gd name="connsiteX80" fmla="*/ 3522172 w 4166715"/>
                <a:gd name="connsiteY80" fmla="*/ 1102351 h 3792573"/>
                <a:gd name="connsiteX81" fmla="*/ 3520715 w 4166715"/>
                <a:gd name="connsiteY81" fmla="*/ 1100533 h 3792573"/>
                <a:gd name="connsiteX82" fmla="*/ 3519987 w 4166715"/>
                <a:gd name="connsiteY82" fmla="*/ 1100169 h 3792573"/>
                <a:gd name="connsiteX83" fmla="*/ 3519623 w 4166715"/>
                <a:gd name="connsiteY83" fmla="*/ 1099806 h 3792573"/>
                <a:gd name="connsiteX84" fmla="*/ 3337542 w 4166715"/>
                <a:gd name="connsiteY84" fmla="*/ 981645 h 3792573"/>
                <a:gd name="connsiteX85" fmla="*/ 3421663 w 4166715"/>
                <a:gd name="connsiteY85" fmla="*/ 780953 h 3792573"/>
                <a:gd name="connsiteX86" fmla="*/ 3609206 w 4166715"/>
                <a:gd name="connsiteY86" fmla="*/ 677698 h 3792573"/>
                <a:gd name="connsiteX87" fmla="*/ 3609570 w 4166715"/>
                <a:gd name="connsiteY87" fmla="*/ 677335 h 3792573"/>
                <a:gd name="connsiteX88" fmla="*/ 3610299 w 4166715"/>
                <a:gd name="connsiteY88" fmla="*/ 676608 h 3792573"/>
                <a:gd name="connsiteX89" fmla="*/ 3611391 w 4166715"/>
                <a:gd name="connsiteY89" fmla="*/ 675517 h 3792573"/>
                <a:gd name="connsiteX90" fmla="*/ 3611755 w 4166715"/>
                <a:gd name="connsiteY90" fmla="*/ 674790 h 3792573"/>
                <a:gd name="connsiteX91" fmla="*/ 3612483 w 4166715"/>
                <a:gd name="connsiteY91" fmla="*/ 672972 h 3792573"/>
                <a:gd name="connsiteX92" fmla="*/ 3612483 w 4166715"/>
                <a:gd name="connsiteY92" fmla="*/ 672608 h 3792573"/>
                <a:gd name="connsiteX93" fmla="*/ 3612483 w 4166715"/>
                <a:gd name="connsiteY93" fmla="*/ 672608 h 3792573"/>
                <a:gd name="connsiteX94" fmla="*/ 3612483 w 4166715"/>
                <a:gd name="connsiteY94" fmla="*/ 670063 h 3792573"/>
                <a:gd name="connsiteX95" fmla="*/ 3591727 w 4166715"/>
                <a:gd name="connsiteY95" fmla="*/ 572626 h 3792573"/>
                <a:gd name="connsiteX96" fmla="*/ 3764703 w 4166715"/>
                <a:gd name="connsiteY96" fmla="*/ 438104 h 3792573"/>
                <a:gd name="connsiteX97" fmla="*/ 3775628 w 4166715"/>
                <a:gd name="connsiteY97" fmla="*/ 588623 h 3792573"/>
                <a:gd name="connsiteX98" fmla="*/ 3710079 w 4166715"/>
                <a:gd name="connsiteY98" fmla="*/ 876572 h 3792573"/>
                <a:gd name="connsiteX99" fmla="*/ 3711536 w 4166715"/>
                <a:gd name="connsiteY99" fmla="*/ 882753 h 3792573"/>
                <a:gd name="connsiteX100" fmla="*/ 3842998 w 4166715"/>
                <a:gd name="connsiteY100" fmla="*/ 1045270 h 3792573"/>
                <a:gd name="connsiteX101" fmla="*/ 3850645 w 4166715"/>
                <a:gd name="connsiteY101" fmla="*/ 1047815 h 3792573"/>
                <a:gd name="connsiteX102" fmla="*/ 3856108 w 4166715"/>
                <a:gd name="connsiteY102" fmla="*/ 1041998 h 3792573"/>
                <a:gd name="connsiteX103" fmla="*/ 3895073 w 4166715"/>
                <a:gd name="connsiteY103" fmla="*/ 811493 h 3792573"/>
                <a:gd name="connsiteX104" fmla="*/ 3893981 w 4166715"/>
                <a:gd name="connsiteY104" fmla="*/ 806403 h 3792573"/>
                <a:gd name="connsiteX105" fmla="*/ 3825154 w 4166715"/>
                <a:gd name="connsiteY105" fmla="*/ 692605 h 3792573"/>
                <a:gd name="connsiteX106" fmla="*/ 3855380 w 4166715"/>
                <a:gd name="connsiteY106" fmla="*/ 590078 h 3792573"/>
                <a:gd name="connsiteX107" fmla="*/ 3975917 w 4166715"/>
                <a:gd name="connsiteY107" fmla="*/ 435923 h 3792573"/>
                <a:gd name="connsiteX108" fmla="*/ 3976646 w 4166715"/>
                <a:gd name="connsiteY108" fmla="*/ 434832 h 3792573"/>
                <a:gd name="connsiteX109" fmla="*/ 3977010 w 4166715"/>
                <a:gd name="connsiteY109" fmla="*/ 434469 h 3792573"/>
                <a:gd name="connsiteX110" fmla="*/ 3977010 w 4166715"/>
                <a:gd name="connsiteY110" fmla="*/ 434469 h 3792573"/>
                <a:gd name="connsiteX111" fmla="*/ 4015975 w 4166715"/>
                <a:gd name="connsiteY111" fmla="*/ 337395 h 3792573"/>
                <a:gd name="connsiteX112" fmla="*/ 4015975 w 4166715"/>
                <a:gd name="connsiteY112" fmla="*/ 331941 h 3792573"/>
                <a:gd name="connsiteX113" fmla="*/ 3978831 w 4166715"/>
                <a:gd name="connsiteY113" fmla="*/ 239230 h 3792573"/>
                <a:gd name="connsiteX114" fmla="*/ 4031634 w 4166715"/>
                <a:gd name="connsiteY114" fmla="*/ 184331 h 3792573"/>
                <a:gd name="connsiteX115" fmla="*/ 4118304 w 4166715"/>
                <a:gd name="connsiteY115" fmla="*/ 191239 h 3792573"/>
                <a:gd name="connsiteX116" fmla="*/ 4118668 w 4166715"/>
                <a:gd name="connsiteY116" fmla="*/ 191239 h 3792573"/>
                <a:gd name="connsiteX117" fmla="*/ 4119032 w 4166715"/>
                <a:gd name="connsiteY117" fmla="*/ 191239 h 3792573"/>
                <a:gd name="connsiteX118" fmla="*/ 4120125 w 4166715"/>
                <a:gd name="connsiteY118" fmla="*/ 191239 h 3792573"/>
                <a:gd name="connsiteX119" fmla="*/ 4120853 w 4166715"/>
                <a:gd name="connsiteY119" fmla="*/ 191239 h 3792573"/>
                <a:gd name="connsiteX120" fmla="*/ 4121217 w 4166715"/>
                <a:gd name="connsiteY120" fmla="*/ 191239 h 3792573"/>
                <a:gd name="connsiteX121" fmla="*/ 4121582 w 4166715"/>
                <a:gd name="connsiteY121" fmla="*/ 191239 h 3792573"/>
                <a:gd name="connsiteX122" fmla="*/ 4123403 w 4166715"/>
                <a:gd name="connsiteY122" fmla="*/ 190148 h 3792573"/>
                <a:gd name="connsiteX123" fmla="*/ 4123767 w 4166715"/>
                <a:gd name="connsiteY123" fmla="*/ 189785 h 3792573"/>
                <a:gd name="connsiteX124" fmla="*/ 4125223 w 4166715"/>
                <a:gd name="connsiteY124" fmla="*/ 187967 h 3792573"/>
                <a:gd name="connsiteX125" fmla="*/ 4125223 w 4166715"/>
                <a:gd name="connsiteY125" fmla="*/ 187603 h 3792573"/>
                <a:gd name="connsiteX126" fmla="*/ 4125223 w 4166715"/>
                <a:gd name="connsiteY126" fmla="*/ 187603 h 3792573"/>
                <a:gd name="connsiteX127" fmla="*/ 4174021 w 4166715"/>
                <a:gd name="connsiteY127" fmla="*/ 97801 h 3792573"/>
                <a:gd name="connsiteX128" fmla="*/ 4171472 w 4166715"/>
                <a:gd name="connsiteY128" fmla="*/ 88348 h 3792573"/>
                <a:gd name="connsiteX129" fmla="*/ 4081524 w 4166715"/>
                <a:gd name="connsiteY129" fmla="*/ 30176 h 3792573"/>
                <a:gd name="connsiteX130" fmla="*/ 4081160 w 4166715"/>
                <a:gd name="connsiteY130" fmla="*/ 30176 h 3792573"/>
                <a:gd name="connsiteX131" fmla="*/ 4080432 w 4166715"/>
                <a:gd name="connsiteY131" fmla="*/ 29813 h 3792573"/>
                <a:gd name="connsiteX132" fmla="*/ 4078611 w 4166715"/>
                <a:gd name="connsiteY132" fmla="*/ 29086 h 3792573"/>
                <a:gd name="connsiteX133" fmla="*/ 4077883 w 4166715"/>
                <a:gd name="connsiteY133" fmla="*/ 29086 h 3792573"/>
                <a:gd name="connsiteX134" fmla="*/ 4077154 w 4166715"/>
                <a:gd name="connsiteY134" fmla="*/ 29086 h 3792573"/>
                <a:gd name="connsiteX135" fmla="*/ 3944235 w 4166715"/>
                <a:gd name="connsiteY135" fmla="*/ 29086 h 3792573"/>
                <a:gd name="connsiteX136" fmla="*/ 3637975 w 4166715"/>
                <a:gd name="connsiteY136" fmla="*/ 0 h 3792573"/>
                <a:gd name="connsiteX137" fmla="*/ 3637611 w 4166715"/>
                <a:gd name="connsiteY137" fmla="*/ 0 h 3792573"/>
                <a:gd name="connsiteX138" fmla="*/ 3636883 w 4166715"/>
                <a:gd name="connsiteY138" fmla="*/ 0 h 3792573"/>
                <a:gd name="connsiteX139" fmla="*/ 3635426 w 4166715"/>
                <a:gd name="connsiteY139" fmla="*/ 364 h 3792573"/>
                <a:gd name="connsiteX140" fmla="*/ 3634698 w 4166715"/>
                <a:gd name="connsiteY140" fmla="*/ 727 h 3792573"/>
                <a:gd name="connsiteX141" fmla="*/ 3633241 w 4166715"/>
                <a:gd name="connsiteY141" fmla="*/ 1454 h 3792573"/>
                <a:gd name="connsiteX142" fmla="*/ 3632877 w 4166715"/>
                <a:gd name="connsiteY142" fmla="*/ 1818 h 3792573"/>
                <a:gd name="connsiteX143" fmla="*/ 3632877 w 4166715"/>
                <a:gd name="connsiteY143" fmla="*/ 1818 h 3792573"/>
                <a:gd name="connsiteX144" fmla="*/ 3631420 w 4166715"/>
                <a:gd name="connsiteY144" fmla="*/ 3272 h 3792573"/>
                <a:gd name="connsiteX145" fmla="*/ 3523264 w 4166715"/>
                <a:gd name="connsiteY145" fmla="*/ 143975 h 3792573"/>
                <a:gd name="connsiteX146" fmla="*/ 3434045 w 4166715"/>
                <a:gd name="connsiteY146" fmla="*/ 93802 h 3792573"/>
                <a:gd name="connsiteX147" fmla="*/ 3432588 w 4166715"/>
                <a:gd name="connsiteY147" fmla="*/ 93438 h 3792573"/>
                <a:gd name="connsiteX148" fmla="*/ 3431860 w 4166715"/>
                <a:gd name="connsiteY148" fmla="*/ 93074 h 3792573"/>
                <a:gd name="connsiteX149" fmla="*/ 3430039 w 4166715"/>
                <a:gd name="connsiteY149" fmla="*/ 93074 h 3792573"/>
                <a:gd name="connsiteX150" fmla="*/ 3429310 w 4166715"/>
                <a:gd name="connsiteY150" fmla="*/ 93074 h 3792573"/>
                <a:gd name="connsiteX151" fmla="*/ 3429310 w 4166715"/>
                <a:gd name="connsiteY151" fmla="*/ 93074 h 3792573"/>
                <a:gd name="connsiteX152" fmla="*/ 2884889 w 4166715"/>
                <a:gd name="connsiteY152" fmla="*/ 216689 h 3792573"/>
                <a:gd name="connsiteX153" fmla="*/ 2879062 w 4166715"/>
                <a:gd name="connsiteY153" fmla="*/ 223233 h 3792573"/>
                <a:gd name="connsiteX154" fmla="*/ 2871415 w 4166715"/>
                <a:gd name="connsiteY154" fmla="*/ 364663 h 3792573"/>
                <a:gd name="connsiteX155" fmla="*/ 2832449 w 4166715"/>
                <a:gd name="connsiteY155" fmla="*/ 257409 h 3792573"/>
                <a:gd name="connsiteX156" fmla="*/ 2832449 w 4166715"/>
                <a:gd name="connsiteY156" fmla="*/ 257409 h 3792573"/>
                <a:gd name="connsiteX157" fmla="*/ 2831357 w 4166715"/>
                <a:gd name="connsiteY157" fmla="*/ 255591 h 3792573"/>
                <a:gd name="connsiteX158" fmla="*/ 2831357 w 4166715"/>
                <a:gd name="connsiteY158" fmla="*/ 255591 h 3792573"/>
                <a:gd name="connsiteX159" fmla="*/ 2830993 w 4166715"/>
                <a:gd name="connsiteY159" fmla="*/ 255591 h 3792573"/>
                <a:gd name="connsiteX160" fmla="*/ 2829536 w 4166715"/>
                <a:gd name="connsiteY160" fmla="*/ 254137 h 3792573"/>
                <a:gd name="connsiteX161" fmla="*/ 2828808 w 4166715"/>
                <a:gd name="connsiteY161" fmla="*/ 253773 h 3792573"/>
                <a:gd name="connsiteX162" fmla="*/ 2827351 w 4166715"/>
                <a:gd name="connsiteY162" fmla="*/ 253046 h 3792573"/>
                <a:gd name="connsiteX163" fmla="*/ 2826623 w 4166715"/>
                <a:gd name="connsiteY163" fmla="*/ 253046 h 3792573"/>
                <a:gd name="connsiteX164" fmla="*/ 2825166 w 4166715"/>
                <a:gd name="connsiteY164" fmla="*/ 252683 h 3792573"/>
                <a:gd name="connsiteX165" fmla="*/ 2824802 w 4166715"/>
                <a:gd name="connsiteY165" fmla="*/ 252683 h 3792573"/>
                <a:gd name="connsiteX166" fmla="*/ 2447894 w 4166715"/>
                <a:gd name="connsiteY166" fmla="*/ 250138 h 3792573"/>
                <a:gd name="connsiteX167" fmla="*/ 2427866 w 4166715"/>
                <a:gd name="connsiteY167" fmla="*/ 201055 h 3792573"/>
                <a:gd name="connsiteX168" fmla="*/ 2420947 w 4166715"/>
                <a:gd name="connsiteY168" fmla="*/ 196693 h 3792573"/>
                <a:gd name="connsiteX169" fmla="*/ 2202086 w 4166715"/>
                <a:gd name="connsiteY169" fmla="*/ 196693 h 3792573"/>
                <a:gd name="connsiteX170" fmla="*/ 2198080 w 4166715"/>
                <a:gd name="connsiteY170" fmla="*/ 198147 h 3792573"/>
                <a:gd name="connsiteX171" fmla="*/ 1954091 w 4166715"/>
                <a:gd name="connsiteY171" fmla="*/ 368299 h 3792573"/>
                <a:gd name="connsiteX172" fmla="*/ 1953727 w 4166715"/>
                <a:gd name="connsiteY172" fmla="*/ 368299 h 3792573"/>
                <a:gd name="connsiteX173" fmla="*/ 1953363 w 4166715"/>
                <a:gd name="connsiteY173" fmla="*/ 368662 h 3792573"/>
                <a:gd name="connsiteX174" fmla="*/ 1835739 w 4166715"/>
                <a:gd name="connsiteY174" fmla="*/ 450466 h 3792573"/>
                <a:gd name="connsiteX175" fmla="*/ 1832826 w 4166715"/>
                <a:gd name="connsiteY175" fmla="*/ 458101 h 3792573"/>
                <a:gd name="connsiteX176" fmla="*/ 1843386 w 4166715"/>
                <a:gd name="connsiteY176" fmla="*/ 506820 h 3792573"/>
                <a:gd name="connsiteX177" fmla="*/ 1780022 w 4166715"/>
                <a:gd name="connsiteY177" fmla="*/ 519908 h 3792573"/>
                <a:gd name="connsiteX178" fmla="*/ 1774924 w 4166715"/>
                <a:gd name="connsiteY178" fmla="*/ 523907 h 3792573"/>
                <a:gd name="connsiteX179" fmla="*/ 1775288 w 4166715"/>
                <a:gd name="connsiteY179" fmla="*/ 530452 h 3792573"/>
                <a:gd name="connsiteX180" fmla="*/ 1868149 w 4166715"/>
                <a:gd name="connsiteY180" fmla="*/ 694059 h 3792573"/>
                <a:gd name="connsiteX181" fmla="*/ 1832826 w 4166715"/>
                <a:gd name="connsiteY181" fmla="*/ 752958 h 3792573"/>
                <a:gd name="connsiteX182" fmla="*/ 1680970 w 4166715"/>
                <a:gd name="connsiteY182" fmla="*/ 513000 h 3792573"/>
                <a:gd name="connsiteX183" fmla="*/ 1674051 w 4166715"/>
                <a:gd name="connsiteY183" fmla="*/ 509728 h 3792573"/>
                <a:gd name="connsiteX184" fmla="*/ 1667860 w 4166715"/>
                <a:gd name="connsiteY184" fmla="*/ 514818 h 3792573"/>
                <a:gd name="connsiteX185" fmla="*/ 1641641 w 4166715"/>
                <a:gd name="connsiteY185" fmla="*/ 595895 h 3792573"/>
                <a:gd name="connsiteX186" fmla="*/ 1642733 w 4166715"/>
                <a:gd name="connsiteY186" fmla="*/ 602439 h 3792573"/>
                <a:gd name="connsiteX187" fmla="*/ 1720664 w 4166715"/>
                <a:gd name="connsiteY187" fmla="*/ 713692 h 3792573"/>
                <a:gd name="connsiteX188" fmla="*/ 1232323 w 4166715"/>
                <a:gd name="connsiteY188" fmla="*/ 758775 h 3792573"/>
                <a:gd name="connsiteX189" fmla="*/ 1231595 w 4166715"/>
                <a:gd name="connsiteY189" fmla="*/ 758775 h 3792573"/>
                <a:gd name="connsiteX190" fmla="*/ 1230502 w 4166715"/>
                <a:gd name="connsiteY190" fmla="*/ 759139 h 3792573"/>
                <a:gd name="connsiteX191" fmla="*/ 1229045 w 4166715"/>
                <a:gd name="connsiteY191" fmla="*/ 759866 h 3792573"/>
                <a:gd name="connsiteX192" fmla="*/ 1228317 w 4166715"/>
                <a:gd name="connsiteY192" fmla="*/ 760229 h 3792573"/>
                <a:gd name="connsiteX193" fmla="*/ 1226861 w 4166715"/>
                <a:gd name="connsiteY193" fmla="*/ 761684 h 3792573"/>
                <a:gd name="connsiteX194" fmla="*/ 1226496 w 4166715"/>
                <a:gd name="connsiteY194" fmla="*/ 762047 h 3792573"/>
                <a:gd name="connsiteX195" fmla="*/ 1226496 w 4166715"/>
                <a:gd name="connsiteY195" fmla="*/ 762047 h 3792573"/>
                <a:gd name="connsiteX196" fmla="*/ 1225404 w 4166715"/>
                <a:gd name="connsiteY196" fmla="*/ 764592 h 3792573"/>
                <a:gd name="connsiteX197" fmla="*/ 1209017 w 4166715"/>
                <a:gd name="connsiteY197" fmla="*/ 857667 h 3792573"/>
                <a:gd name="connsiteX198" fmla="*/ 1131450 w 4166715"/>
                <a:gd name="connsiteY198" fmla="*/ 746414 h 3792573"/>
                <a:gd name="connsiteX199" fmla="*/ 1126352 w 4166715"/>
                <a:gd name="connsiteY199" fmla="*/ 743505 h 3792573"/>
                <a:gd name="connsiteX200" fmla="*/ 980323 w 4166715"/>
                <a:gd name="connsiteY200" fmla="*/ 727144 h 3792573"/>
                <a:gd name="connsiteX201" fmla="*/ 979959 w 4166715"/>
                <a:gd name="connsiteY201" fmla="*/ 727144 h 3792573"/>
                <a:gd name="connsiteX202" fmla="*/ 978138 w 4166715"/>
                <a:gd name="connsiteY202" fmla="*/ 727144 h 3792573"/>
                <a:gd name="connsiteX203" fmla="*/ 977774 w 4166715"/>
                <a:gd name="connsiteY203" fmla="*/ 727144 h 3792573"/>
                <a:gd name="connsiteX204" fmla="*/ 762919 w 4166715"/>
                <a:gd name="connsiteY204" fmla="*/ 787861 h 3792573"/>
                <a:gd name="connsiteX205" fmla="*/ 762190 w 4166715"/>
                <a:gd name="connsiteY205" fmla="*/ 788224 h 3792573"/>
                <a:gd name="connsiteX206" fmla="*/ 761462 w 4166715"/>
                <a:gd name="connsiteY206" fmla="*/ 788588 h 3792573"/>
                <a:gd name="connsiteX207" fmla="*/ 761098 w 4166715"/>
                <a:gd name="connsiteY207" fmla="*/ 788952 h 3792573"/>
                <a:gd name="connsiteX208" fmla="*/ 760734 w 4166715"/>
                <a:gd name="connsiteY208" fmla="*/ 789315 h 3792573"/>
                <a:gd name="connsiteX209" fmla="*/ 635098 w 4166715"/>
                <a:gd name="connsiteY209" fmla="*/ 881662 h 3792573"/>
                <a:gd name="connsiteX210" fmla="*/ 632185 w 4166715"/>
                <a:gd name="connsiteY210" fmla="*/ 886752 h 3792573"/>
                <a:gd name="connsiteX211" fmla="*/ 633641 w 4166715"/>
                <a:gd name="connsiteY211" fmla="*/ 892206 h 3792573"/>
                <a:gd name="connsiteX212" fmla="*/ 686445 w 4166715"/>
                <a:gd name="connsiteY212" fmla="*/ 955831 h 3792573"/>
                <a:gd name="connsiteX213" fmla="*/ 530948 w 4166715"/>
                <a:gd name="connsiteY213" fmla="*/ 1045997 h 3792573"/>
                <a:gd name="connsiteX214" fmla="*/ 527306 w 4166715"/>
                <a:gd name="connsiteY214" fmla="*/ 1051451 h 3792573"/>
                <a:gd name="connsiteX215" fmla="*/ 512740 w 4166715"/>
                <a:gd name="connsiteY215" fmla="*/ 1187427 h 3792573"/>
                <a:gd name="connsiteX216" fmla="*/ 514560 w 4166715"/>
                <a:gd name="connsiteY216" fmla="*/ 1193244 h 3792573"/>
                <a:gd name="connsiteX217" fmla="*/ 520023 w 4166715"/>
                <a:gd name="connsiteY217" fmla="*/ 1195789 h 3792573"/>
                <a:gd name="connsiteX218" fmla="*/ 686080 w 4166715"/>
                <a:gd name="connsiteY218" fmla="*/ 1195789 h 3792573"/>
                <a:gd name="connsiteX219" fmla="*/ 734878 w 4166715"/>
                <a:gd name="connsiteY219" fmla="*/ 1279410 h 3792573"/>
                <a:gd name="connsiteX220" fmla="*/ 740705 w 4166715"/>
                <a:gd name="connsiteY220" fmla="*/ 1283046 h 3792573"/>
                <a:gd name="connsiteX221" fmla="*/ 746895 w 4166715"/>
                <a:gd name="connsiteY221" fmla="*/ 1280138 h 3792573"/>
                <a:gd name="connsiteX222" fmla="*/ 846676 w 4166715"/>
                <a:gd name="connsiteY222" fmla="*/ 1139435 h 3792573"/>
                <a:gd name="connsiteX223" fmla="*/ 847404 w 4166715"/>
                <a:gd name="connsiteY223" fmla="*/ 1132527 h 3792573"/>
                <a:gd name="connsiteX224" fmla="*/ 809896 w 4166715"/>
                <a:gd name="connsiteY224" fmla="*/ 1036908 h 3792573"/>
                <a:gd name="connsiteX225" fmla="*/ 886370 w 4166715"/>
                <a:gd name="connsiteY225" fmla="*/ 932563 h 3792573"/>
                <a:gd name="connsiteX226" fmla="*/ 893653 w 4166715"/>
                <a:gd name="connsiteY226" fmla="*/ 995461 h 3792573"/>
                <a:gd name="connsiteX227" fmla="*/ 860878 w 4166715"/>
                <a:gd name="connsiteY227" fmla="*/ 1053996 h 3792573"/>
                <a:gd name="connsiteX228" fmla="*/ 861971 w 4166715"/>
                <a:gd name="connsiteY228" fmla="*/ 1062721 h 3792573"/>
                <a:gd name="connsiteX229" fmla="*/ 912225 w 4166715"/>
                <a:gd name="connsiteY229" fmla="*/ 1115439 h 3792573"/>
                <a:gd name="connsiteX230" fmla="*/ 948641 w 4166715"/>
                <a:gd name="connsiteY230" fmla="*/ 1181609 h 3792573"/>
                <a:gd name="connsiteX231" fmla="*/ 919872 w 4166715"/>
                <a:gd name="connsiteY231" fmla="*/ 1234327 h 3792573"/>
                <a:gd name="connsiteX232" fmla="*/ 739612 w 4166715"/>
                <a:gd name="connsiteY232" fmla="*/ 1331401 h 3792573"/>
                <a:gd name="connsiteX233" fmla="*/ 635462 w 4166715"/>
                <a:gd name="connsiteY233" fmla="*/ 1303043 h 3792573"/>
                <a:gd name="connsiteX234" fmla="*/ 628543 w 4166715"/>
                <a:gd name="connsiteY234" fmla="*/ 1304860 h 3792573"/>
                <a:gd name="connsiteX235" fmla="*/ 543693 w 4166715"/>
                <a:gd name="connsiteY235" fmla="*/ 1387028 h 3792573"/>
                <a:gd name="connsiteX236" fmla="*/ 466855 w 4166715"/>
                <a:gd name="connsiteY236" fmla="*/ 1454289 h 3792573"/>
                <a:gd name="connsiteX237" fmla="*/ 441728 w 4166715"/>
                <a:gd name="connsiteY237" fmla="*/ 1443381 h 3792573"/>
                <a:gd name="connsiteX238" fmla="*/ 490526 w 4166715"/>
                <a:gd name="connsiteY238" fmla="*/ 1392481 h 3792573"/>
                <a:gd name="connsiteX239" fmla="*/ 491618 w 4166715"/>
                <a:gd name="connsiteY239" fmla="*/ 1383756 h 3792573"/>
                <a:gd name="connsiteX240" fmla="*/ 435537 w 4166715"/>
                <a:gd name="connsiteY240" fmla="*/ 1286682 h 3792573"/>
                <a:gd name="connsiteX241" fmla="*/ 435537 w 4166715"/>
                <a:gd name="connsiteY241" fmla="*/ 1286318 h 3792573"/>
                <a:gd name="connsiteX242" fmla="*/ 435537 w 4166715"/>
                <a:gd name="connsiteY242" fmla="*/ 1285955 h 3792573"/>
                <a:gd name="connsiteX243" fmla="*/ 352873 w 4166715"/>
                <a:gd name="connsiteY243" fmla="*/ 1167067 h 3792573"/>
                <a:gd name="connsiteX244" fmla="*/ 345589 w 4166715"/>
                <a:gd name="connsiteY244" fmla="*/ 1164158 h 3792573"/>
                <a:gd name="connsiteX245" fmla="*/ 339763 w 4166715"/>
                <a:gd name="connsiteY245" fmla="*/ 1169612 h 3792573"/>
                <a:gd name="connsiteX246" fmla="*/ 309173 w 4166715"/>
                <a:gd name="connsiteY246" fmla="*/ 1283046 h 3792573"/>
                <a:gd name="connsiteX247" fmla="*/ 248722 w 4166715"/>
                <a:gd name="connsiteY247" fmla="*/ 1313223 h 3792573"/>
                <a:gd name="connsiteX248" fmla="*/ 247266 w 4166715"/>
                <a:gd name="connsiteY248" fmla="*/ 1314313 h 3792573"/>
                <a:gd name="connsiteX249" fmla="*/ 171884 w 4166715"/>
                <a:gd name="connsiteY249" fmla="*/ 1382301 h 3792573"/>
                <a:gd name="connsiteX250" fmla="*/ 170792 w 4166715"/>
                <a:gd name="connsiteY250" fmla="*/ 1391754 h 3792573"/>
                <a:gd name="connsiteX251" fmla="*/ 204659 w 4166715"/>
                <a:gd name="connsiteY251" fmla="*/ 1445199 h 3792573"/>
                <a:gd name="connsiteX252" fmla="*/ 205023 w 4166715"/>
                <a:gd name="connsiteY252" fmla="*/ 1445563 h 3792573"/>
                <a:gd name="connsiteX253" fmla="*/ 206844 w 4166715"/>
                <a:gd name="connsiteY253" fmla="*/ 1447381 h 3792573"/>
                <a:gd name="connsiteX254" fmla="*/ 206844 w 4166715"/>
                <a:gd name="connsiteY254" fmla="*/ 1447381 h 3792573"/>
                <a:gd name="connsiteX255" fmla="*/ 209393 w 4166715"/>
                <a:gd name="connsiteY255" fmla="*/ 1448471 h 3792573"/>
                <a:gd name="connsiteX256" fmla="*/ 209757 w 4166715"/>
                <a:gd name="connsiteY256" fmla="*/ 1448471 h 3792573"/>
                <a:gd name="connsiteX257" fmla="*/ 288780 w 4166715"/>
                <a:gd name="connsiteY257" fmla="*/ 1457924 h 3792573"/>
                <a:gd name="connsiteX258" fmla="*/ 341948 w 4166715"/>
                <a:gd name="connsiteY258" fmla="*/ 1509915 h 3792573"/>
                <a:gd name="connsiteX259" fmla="*/ 422063 w 4166715"/>
                <a:gd name="connsiteY259" fmla="*/ 1580448 h 3792573"/>
                <a:gd name="connsiteX260" fmla="*/ 422063 w 4166715"/>
                <a:gd name="connsiteY260" fmla="*/ 1660434 h 3792573"/>
                <a:gd name="connsiteX261" fmla="*/ 229422 w 4166715"/>
                <a:gd name="connsiteY261" fmla="*/ 1679340 h 3792573"/>
                <a:gd name="connsiteX262" fmla="*/ 223231 w 4166715"/>
                <a:gd name="connsiteY262" fmla="*/ 1683703 h 3792573"/>
                <a:gd name="connsiteX263" fmla="*/ 224323 w 4166715"/>
                <a:gd name="connsiteY263" fmla="*/ 1690974 h 3792573"/>
                <a:gd name="connsiteX264" fmla="*/ 379821 w 4166715"/>
                <a:gd name="connsiteY264" fmla="*/ 1875305 h 3792573"/>
                <a:gd name="connsiteX265" fmla="*/ 385647 w 4166715"/>
                <a:gd name="connsiteY265" fmla="*/ 1877850 h 3792573"/>
                <a:gd name="connsiteX266" fmla="*/ 391109 w 4166715"/>
                <a:gd name="connsiteY266" fmla="*/ 1874942 h 3792573"/>
                <a:gd name="connsiteX267" fmla="*/ 467583 w 4166715"/>
                <a:gd name="connsiteY267" fmla="*/ 1772414 h 3792573"/>
                <a:gd name="connsiteX268" fmla="*/ 666780 w 4166715"/>
                <a:gd name="connsiteY268" fmla="*/ 1697518 h 3792573"/>
                <a:gd name="connsiteX269" fmla="*/ 758549 w 4166715"/>
                <a:gd name="connsiteY269" fmla="*/ 1831313 h 3792573"/>
                <a:gd name="connsiteX270" fmla="*/ 768381 w 4166715"/>
                <a:gd name="connsiteY270" fmla="*/ 1833494 h 3792573"/>
                <a:gd name="connsiteX271" fmla="*/ 859421 w 4166715"/>
                <a:gd name="connsiteY271" fmla="*/ 1780049 h 3792573"/>
                <a:gd name="connsiteX272" fmla="*/ 1028392 w 4166715"/>
                <a:gd name="connsiteY272" fmla="*/ 1889121 h 3792573"/>
                <a:gd name="connsiteX273" fmla="*/ 1029121 w 4166715"/>
                <a:gd name="connsiteY273" fmla="*/ 1889484 h 3792573"/>
                <a:gd name="connsiteX274" fmla="*/ 1029849 w 4166715"/>
                <a:gd name="connsiteY274" fmla="*/ 1889848 h 3792573"/>
                <a:gd name="connsiteX275" fmla="*/ 1030213 w 4166715"/>
                <a:gd name="connsiteY275" fmla="*/ 1889848 h 3792573"/>
                <a:gd name="connsiteX276" fmla="*/ 1031670 w 4166715"/>
                <a:gd name="connsiteY276" fmla="*/ 1890212 h 3792573"/>
                <a:gd name="connsiteX277" fmla="*/ 1032398 w 4166715"/>
                <a:gd name="connsiteY277" fmla="*/ 1890212 h 3792573"/>
                <a:gd name="connsiteX278" fmla="*/ 1032762 w 4166715"/>
                <a:gd name="connsiteY278" fmla="*/ 1890212 h 3792573"/>
                <a:gd name="connsiteX279" fmla="*/ 1033126 w 4166715"/>
                <a:gd name="connsiteY279" fmla="*/ 1890212 h 3792573"/>
                <a:gd name="connsiteX280" fmla="*/ 1161676 w 4166715"/>
                <a:gd name="connsiteY280" fmla="*/ 1878214 h 3792573"/>
                <a:gd name="connsiteX281" fmla="*/ 1229774 w 4166715"/>
                <a:gd name="connsiteY281" fmla="*/ 1928023 h 3792573"/>
                <a:gd name="connsiteX282" fmla="*/ 1235965 w 4166715"/>
                <a:gd name="connsiteY282" fmla="*/ 1989830 h 3792573"/>
                <a:gd name="connsiteX283" fmla="*/ 1011277 w 4166715"/>
                <a:gd name="connsiteY283" fmla="*/ 2001465 h 3792573"/>
                <a:gd name="connsiteX284" fmla="*/ 962479 w 4166715"/>
                <a:gd name="connsiteY284" fmla="*/ 1943657 h 3792573"/>
                <a:gd name="connsiteX285" fmla="*/ 957017 w 4166715"/>
                <a:gd name="connsiteY285" fmla="*/ 1941112 h 3792573"/>
                <a:gd name="connsiteX286" fmla="*/ 957017 w 4166715"/>
                <a:gd name="connsiteY286" fmla="*/ 1941112 h 3792573"/>
                <a:gd name="connsiteX287" fmla="*/ 951554 w 4166715"/>
                <a:gd name="connsiteY287" fmla="*/ 1943657 h 3792573"/>
                <a:gd name="connsiteX288" fmla="*/ 876173 w 4166715"/>
                <a:gd name="connsiteY288" fmla="*/ 2030187 h 3792573"/>
                <a:gd name="connsiteX289" fmla="*/ 801520 w 4166715"/>
                <a:gd name="connsiteY289" fmla="*/ 1962562 h 3792573"/>
                <a:gd name="connsiteX290" fmla="*/ 800427 w 4166715"/>
                <a:gd name="connsiteY290" fmla="*/ 1961835 h 3792573"/>
                <a:gd name="connsiteX291" fmla="*/ 799699 w 4166715"/>
                <a:gd name="connsiteY291" fmla="*/ 1961472 h 3792573"/>
                <a:gd name="connsiteX292" fmla="*/ 799699 w 4166715"/>
                <a:gd name="connsiteY292" fmla="*/ 1961472 h 3792573"/>
                <a:gd name="connsiteX293" fmla="*/ 797514 w 4166715"/>
                <a:gd name="connsiteY293" fmla="*/ 1960745 h 3792573"/>
                <a:gd name="connsiteX294" fmla="*/ 797150 w 4166715"/>
                <a:gd name="connsiteY294" fmla="*/ 1960745 h 3792573"/>
                <a:gd name="connsiteX295" fmla="*/ 797150 w 4166715"/>
                <a:gd name="connsiteY295" fmla="*/ 1960745 h 3792573"/>
                <a:gd name="connsiteX296" fmla="*/ 693728 w 4166715"/>
                <a:gd name="connsiteY296" fmla="*/ 1958563 h 3792573"/>
                <a:gd name="connsiteX297" fmla="*/ 675520 w 4166715"/>
                <a:gd name="connsiteY297" fmla="*/ 1869488 h 3792573"/>
                <a:gd name="connsiteX298" fmla="*/ 668237 w 4166715"/>
                <a:gd name="connsiteY298" fmla="*/ 1863671 h 3792573"/>
                <a:gd name="connsiteX299" fmla="*/ 529855 w 4166715"/>
                <a:gd name="connsiteY299" fmla="*/ 1863671 h 3792573"/>
                <a:gd name="connsiteX300" fmla="*/ 529855 w 4166715"/>
                <a:gd name="connsiteY300" fmla="*/ 1863671 h 3792573"/>
                <a:gd name="connsiteX301" fmla="*/ 529855 w 4166715"/>
                <a:gd name="connsiteY301" fmla="*/ 1863671 h 3792573"/>
                <a:gd name="connsiteX302" fmla="*/ 529491 w 4166715"/>
                <a:gd name="connsiteY302" fmla="*/ 1863671 h 3792573"/>
                <a:gd name="connsiteX303" fmla="*/ 527670 w 4166715"/>
                <a:gd name="connsiteY303" fmla="*/ 1864034 h 3792573"/>
                <a:gd name="connsiteX304" fmla="*/ 526942 w 4166715"/>
                <a:gd name="connsiteY304" fmla="*/ 1864398 h 3792573"/>
                <a:gd name="connsiteX305" fmla="*/ 526213 w 4166715"/>
                <a:gd name="connsiteY305" fmla="*/ 1864761 h 3792573"/>
                <a:gd name="connsiteX306" fmla="*/ 525849 w 4166715"/>
                <a:gd name="connsiteY306" fmla="*/ 1865125 h 3792573"/>
                <a:gd name="connsiteX307" fmla="*/ 525485 w 4166715"/>
                <a:gd name="connsiteY307" fmla="*/ 1865125 h 3792573"/>
                <a:gd name="connsiteX308" fmla="*/ 448647 w 4166715"/>
                <a:gd name="connsiteY308" fmla="*/ 1917843 h 3792573"/>
                <a:gd name="connsiteX309" fmla="*/ 230878 w 4166715"/>
                <a:gd name="connsiteY309" fmla="*/ 1988012 h 3792573"/>
                <a:gd name="connsiteX310" fmla="*/ 230150 w 4166715"/>
                <a:gd name="connsiteY310" fmla="*/ 1988376 h 3792573"/>
                <a:gd name="connsiteX311" fmla="*/ 228693 w 4166715"/>
                <a:gd name="connsiteY311" fmla="*/ 1989103 h 3792573"/>
                <a:gd name="connsiteX312" fmla="*/ 228329 w 4166715"/>
                <a:gd name="connsiteY312" fmla="*/ 1989467 h 3792573"/>
                <a:gd name="connsiteX313" fmla="*/ 96867 w 4166715"/>
                <a:gd name="connsiteY313" fmla="*/ 2103628 h 3792573"/>
                <a:gd name="connsiteX314" fmla="*/ 96503 w 4166715"/>
                <a:gd name="connsiteY314" fmla="*/ 2103992 h 3792573"/>
                <a:gd name="connsiteX315" fmla="*/ 95774 w 4166715"/>
                <a:gd name="connsiteY315" fmla="*/ 2105083 h 3792573"/>
                <a:gd name="connsiteX316" fmla="*/ 95410 w 4166715"/>
                <a:gd name="connsiteY316" fmla="*/ 2105810 h 3792573"/>
                <a:gd name="connsiteX317" fmla="*/ 728 w 4166715"/>
                <a:gd name="connsiteY317" fmla="*/ 2290141 h 3792573"/>
                <a:gd name="connsiteX318" fmla="*/ 0 w 4166715"/>
                <a:gd name="connsiteY318" fmla="*/ 2293777 h 3792573"/>
                <a:gd name="connsiteX319" fmla="*/ 7283 w 4166715"/>
                <a:gd name="connsiteY319" fmla="*/ 2468655 h 3792573"/>
                <a:gd name="connsiteX320" fmla="*/ 7283 w 4166715"/>
                <a:gd name="connsiteY320" fmla="*/ 2468655 h 3792573"/>
                <a:gd name="connsiteX321" fmla="*/ 7647 w 4166715"/>
                <a:gd name="connsiteY321" fmla="*/ 2470109 h 3792573"/>
                <a:gd name="connsiteX322" fmla="*/ 7647 w 4166715"/>
                <a:gd name="connsiteY322" fmla="*/ 2470473 h 3792573"/>
                <a:gd name="connsiteX323" fmla="*/ 7647 w 4166715"/>
                <a:gd name="connsiteY323" fmla="*/ 2470473 h 3792573"/>
                <a:gd name="connsiteX324" fmla="*/ 8376 w 4166715"/>
                <a:gd name="connsiteY324" fmla="*/ 2472291 h 3792573"/>
                <a:gd name="connsiteX325" fmla="*/ 8376 w 4166715"/>
                <a:gd name="connsiteY325" fmla="*/ 2472291 h 3792573"/>
                <a:gd name="connsiteX326" fmla="*/ 115439 w 4166715"/>
                <a:gd name="connsiteY326" fmla="*/ 2637352 h 3792573"/>
                <a:gd name="connsiteX327" fmla="*/ 116896 w 4166715"/>
                <a:gd name="connsiteY327" fmla="*/ 2639170 h 3792573"/>
                <a:gd name="connsiteX328" fmla="*/ 235977 w 4166715"/>
                <a:gd name="connsiteY328" fmla="*/ 2732245 h 3792573"/>
                <a:gd name="connsiteX329" fmla="*/ 235977 w 4166715"/>
                <a:gd name="connsiteY329" fmla="*/ 2732245 h 3792573"/>
                <a:gd name="connsiteX330" fmla="*/ 235977 w 4166715"/>
                <a:gd name="connsiteY330" fmla="*/ 2732245 h 3792573"/>
                <a:gd name="connsiteX331" fmla="*/ 236705 w 4166715"/>
                <a:gd name="connsiteY331" fmla="*/ 2732608 h 3792573"/>
                <a:gd name="connsiteX332" fmla="*/ 237797 w 4166715"/>
                <a:gd name="connsiteY332" fmla="*/ 2732972 h 3792573"/>
                <a:gd name="connsiteX333" fmla="*/ 238890 w 4166715"/>
                <a:gd name="connsiteY333" fmla="*/ 2733335 h 3792573"/>
                <a:gd name="connsiteX334" fmla="*/ 239618 w 4166715"/>
                <a:gd name="connsiteY334" fmla="*/ 2733699 h 3792573"/>
                <a:gd name="connsiteX335" fmla="*/ 473410 w 4166715"/>
                <a:gd name="connsiteY335" fmla="*/ 2750060 h 3792573"/>
                <a:gd name="connsiteX336" fmla="*/ 654398 w 4166715"/>
                <a:gd name="connsiteY336" fmla="*/ 2750060 h 3792573"/>
                <a:gd name="connsiteX337" fmla="*/ 605237 w 4166715"/>
                <a:gd name="connsiteY337" fmla="*/ 2863858 h 3792573"/>
                <a:gd name="connsiteX338" fmla="*/ 605237 w 4166715"/>
                <a:gd name="connsiteY338" fmla="*/ 2864221 h 3792573"/>
                <a:gd name="connsiteX339" fmla="*/ 604872 w 4166715"/>
                <a:gd name="connsiteY339" fmla="*/ 2864948 h 3792573"/>
                <a:gd name="connsiteX340" fmla="*/ 604508 w 4166715"/>
                <a:gd name="connsiteY340" fmla="*/ 2866766 h 3792573"/>
                <a:gd name="connsiteX341" fmla="*/ 604508 w 4166715"/>
                <a:gd name="connsiteY341" fmla="*/ 2867130 h 3792573"/>
                <a:gd name="connsiteX342" fmla="*/ 604508 w 4166715"/>
                <a:gd name="connsiteY342" fmla="*/ 2867494 h 3792573"/>
                <a:gd name="connsiteX343" fmla="*/ 605237 w 4166715"/>
                <a:gd name="connsiteY343" fmla="*/ 2869675 h 3792573"/>
                <a:gd name="connsiteX344" fmla="*/ 605237 w 4166715"/>
                <a:gd name="connsiteY344" fmla="*/ 2870038 h 3792573"/>
                <a:gd name="connsiteX345" fmla="*/ 606693 w 4166715"/>
                <a:gd name="connsiteY345" fmla="*/ 2871856 h 3792573"/>
                <a:gd name="connsiteX346" fmla="*/ 804797 w 4166715"/>
                <a:gd name="connsiteY346" fmla="*/ 3064913 h 3792573"/>
                <a:gd name="connsiteX347" fmla="*/ 751266 w 4166715"/>
                <a:gd name="connsiteY347" fmla="*/ 3174348 h 3792573"/>
                <a:gd name="connsiteX348" fmla="*/ 750537 w 4166715"/>
                <a:gd name="connsiteY348" fmla="*/ 3176166 h 3792573"/>
                <a:gd name="connsiteX349" fmla="*/ 728687 w 4166715"/>
                <a:gd name="connsiteY349" fmla="*/ 3298326 h 3792573"/>
                <a:gd name="connsiteX350" fmla="*/ 728687 w 4166715"/>
                <a:gd name="connsiteY350" fmla="*/ 3298690 h 3792573"/>
                <a:gd name="connsiteX351" fmla="*/ 728687 w 4166715"/>
                <a:gd name="connsiteY351" fmla="*/ 3299054 h 3792573"/>
                <a:gd name="connsiteX352" fmla="*/ 728687 w 4166715"/>
                <a:gd name="connsiteY352" fmla="*/ 3299781 h 3792573"/>
                <a:gd name="connsiteX353" fmla="*/ 728687 w 4166715"/>
                <a:gd name="connsiteY353" fmla="*/ 3300871 h 3792573"/>
                <a:gd name="connsiteX354" fmla="*/ 765104 w 4166715"/>
                <a:gd name="connsiteY354" fmla="*/ 3525923 h 3792573"/>
                <a:gd name="connsiteX355" fmla="*/ 765104 w 4166715"/>
                <a:gd name="connsiteY355" fmla="*/ 3525923 h 3792573"/>
                <a:gd name="connsiteX356" fmla="*/ 765468 w 4166715"/>
                <a:gd name="connsiteY356" fmla="*/ 3526650 h 3792573"/>
                <a:gd name="connsiteX357" fmla="*/ 765832 w 4166715"/>
                <a:gd name="connsiteY357" fmla="*/ 3527740 h 3792573"/>
                <a:gd name="connsiteX358" fmla="*/ 765832 w 4166715"/>
                <a:gd name="connsiteY358" fmla="*/ 3528104 h 3792573"/>
                <a:gd name="connsiteX359" fmla="*/ 766560 w 4166715"/>
                <a:gd name="connsiteY359" fmla="*/ 3528831 h 3792573"/>
                <a:gd name="connsiteX360" fmla="*/ 766924 w 4166715"/>
                <a:gd name="connsiteY360" fmla="*/ 3529195 h 3792573"/>
                <a:gd name="connsiteX361" fmla="*/ 862335 w 4166715"/>
                <a:gd name="connsiteY361" fmla="*/ 3633904 h 3792573"/>
                <a:gd name="connsiteX362" fmla="*/ 864884 w 4166715"/>
                <a:gd name="connsiteY362" fmla="*/ 3790239 h 3792573"/>
                <a:gd name="connsiteX363" fmla="*/ 867433 w 4166715"/>
                <a:gd name="connsiteY363" fmla="*/ 3795693 h 3792573"/>
                <a:gd name="connsiteX364" fmla="*/ 872167 w 4166715"/>
                <a:gd name="connsiteY364" fmla="*/ 3797511 h 3792573"/>
                <a:gd name="connsiteX365" fmla="*/ 873624 w 4166715"/>
                <a:gd name="connsiteY365" fmla="*/ 3797511 h 3792573"/>
                <a:gd name="connsiteX366" fmla="*/ 1107052 w 4166715"/>
                <a:gd name="connsiteY366" fmla="*/ 3754973 h 3792573"/>
                <a:gd name="connsiteX367" fmla="*/ 1107416 w 4166715"/>
                <a:gd name="connsiteY367" fmla="*/ 3754609 h 3792573"/>
                <a:gd name="connsiteX368" fmla="*/ 1108872 w 4166715"/>
                <a:gd name="connsiteY368" fmla="*/ 3753882 h 3792573"/>
                <a:gd name="connsiteX369" fmla="*/ 1109965 w 4166715"/>
                <a:gd name="connsiteY369" fmla="*/ 3753155 h 3792573"/>
                <a:gd name="connsiteX370" fmla="*/ 1110329 w 4166715"/>
                <a:gd name="connsiteY370" fmla="*/ 3752792 h 3792573"/>
                <a:gd name="connsiteX371" fmla="*/ 1111421 w 4166715"/>
                <a:gd name="connsiteY371" fmla="*/ 3751701 h 3792573"/>
                <a:gd name="connsiteX372" fmla="*/ 1111785 w 4166715"/>
                <a:gd name="connsiteY372" fmla="*/ 3751337 h 3792573"/>
                <a:gd name="connsiteX373" fmla="*/ 1298965 w 4166715"/>
                <a:gd name="connsiteY373" fmla="*/ 3479385 h 3792573"/>
                <a:gd name="connsiteX374" fmla="*/ 1299329 w 4166715"/>
                <a:gd name="connsiteY374" fmla="*/ 3479022 h 3792573"/>
                <a:gd name="connsiteX375" fmla="*/ 1299693 w 4166715"/>
                <a:gd name="connsiteY375" fmla="*/ 3478295 h 3792573"/>
                <a:gd name="connsiteX376" fmla="*/ 1300057 w 4166715"/>
                <a:gd name="connsiteY376" fmla="*/ 3477568 h 3792573"/>
                <a:gd name="connsiteX377" fmla="*/ 1300421 w 4166715"/>
                <a:gd name="connsiteY377" fmla="*/ 3477204 h 3792573"/>
                <a:gd name="connsiteX378" fmla="*/ 1329190 w 4166715"/>
                <a:gd name="connsiteY378" fmla="*/ 3367041 h 3792573"/>
                <a:gd name="connsiteX379" fmla="*/ 1444994 w 4166715"/>
                <a:gd name="connsiteY379" fmla="*/ 3218341 h 3792573"/>
                <a:gd name="connsiteX380" fmla="*/ 1445358 w 4166715"/>
                <a:gd name="connsiteY380" fmla="*/ 3217613 h 3792573"/>
                <a:gd name="connsiteX381" fmla="*/ 1445722 w 4166715"/>
                <a:gd name="connsiteY381" fmla="*/ 3217250 h 3792573"/>
                <a:gd name="connsiteX382" fmla="*/ 1445722 w 4166715"/>
                <a:gd name="connsiteY382" fmla="*/ 3216886 h 3792573"/>
                <a:gd name="connsiteX383" fmla="*/ 1446450 w 4166715"/>
                <a:gd name="connsiteY383" fmla="*/ 3214705 h 3792573"/>
                <a:gd name="connsiteX384" fmla="*/ 1494884 w 4166715"/>
                <a:gd name="connsiteY384" fmla="*/ 2898034 h 3792573"/>
                <a:gd name="connsiteX385" fmla="*/ 1561889 w 4166715"/>
                <a:gd name="connsiteY385" fmla="*/ 2812230 h 3792573"/>
                <a:gd name="connsiteX386" fmla="*/ 1561889 w 4166715"/>
                <a:gd name="connsiteY386" fmla="*/ 2812230 h 3792573"/>
                <a:gd name="connsiteX387" fmla="*/ 1561889 w 4166715"/>
                <a:gd name="connsiteY387" fmla="*/ 2812230 h 3792573"/>
                <a:gd name="connsiteX388" fmla="*/ 1562982 w 4166715"/>
                <a:gd name="connsiteY388" fmla="*/ 2810776 h 3792573"/>
                <a:gd name="connsiteX389" fmla="*/ 1663126 w 4166715"/>
                <a:gd name="connsiteY389" fmla="*/ 2582089 h 3792573"/>
                <a:gd name="connsiteX390" fmla="*/ 1663126 w 4166715"/>
                <a:gd name="connsiteY390" fmla="*/ 2582089 h 3792573"/>
                <a:gd name="connsiteX391" fmla="*/ 1678785 w 4166715"/>
                <a:gd name="connsiteY391" fmla="*/ 2545732 h 3792573"/>
                <a:gd name="connsiteX392" fmla="*/ 1764363 w 4166715"/>
                <a:gd name="connsiteY392" fmla="*/ 2488651 h 3792573"/>
                <a:gd name="connsiteX393" fmla="*/ 1765092 w 4166715"/>
                <a:gd name="connsiteY393" fmla="*/ 2487924 h 3792573"/>
                <a:gd name="connsiteX394" fmla="*/ 1765820 w 4166715"/>
                <a:gd name="connsiteY394" fmla="*/ 2487197 h 3792573"/>
                <a:gd name="connsiteX395" fmla="*/ 1766184 w 4166715"/>
                <a:gd name="connsiteY395" fmla="*/ 2486833 h 3792573"/>
                <a:gd name="connsiteX396" fmla="*/ 1931514 w 4166715"/>
                <a:gd name="connsiteY396" fmla="*/ 2282870 h 3792573"/>
                <a:gd name="connsiteX397" fmla="*/ 1931878 w 4166715"/>
                <a:gd name="connsiteY397" fmla="*/ 2282506 h 3792573"/>
                <a:gd name="connsiteX398" fmla="*/ 1932242 w 4166715"/>
                <a:gd name="connsiteY398" fmla="*/ 2282142 h 3792573"/>
                <a:gd name="connsiteX399" fmla="*/ 1933334 w 4166715"/>
                <a:gd name="connsiteY399" fmla="*/ 2279961 h 3792573"/>
                <a:gd name="connsiteX400" fmla="*/ 1933334 w 4166715"/>
                <a:gd name="connsiteY400" fmla="*/ 2279961 h 3792573"/>
                <a:gd name="connsiteX401" fmla="*/ 1933334 w 4166715"/>
                <a:gd name="connsiteY401" fmla="*/ 2277416 h 3792573"/>
                <a:gd name="connsiteX402" fmla="*/ 1933334 w 4166715"/>
                <a:gd name="connsiteY402" fmla="*/ 2277052 h 3792573"/>
                <a:gd name="connsiteX403" fmla="*/ 1933334 w 4166715"/>
                <a:gd name="connsiteY403" fmla="*/ 2276689 h 3792573"/>
                <a:gd name="connsiteX404" fmla="*/ 1932970 w 4166715"/>
                <a:gd name="connsiteY404" fmla="*/ 2275962 h 3792573"/>
                <a:gd name="connsiteX405" fmla="*/ 1932242 w 4166715"/>
                <a:gd name="connsiteY405" fmla="*/ 2274507 h 3792573"/>
                <a:gd name="connsiteX406" fmla="*/ 1931878 w 4166715"/>
                <a:gd name="connsiteY406" fmla="*/ 2274144 h 3792573"/>
                <a:gd name="connsiteX407" fmla="*/ 1931149 w 4166715"/>
                <a:gd name="connsiteY407" fmla="*/ 2273417 h 3792573"/>
                <a:gd name="connsiteX408" fmla="*/ 1929329 w 4166715"/>
                <a:gd name="connsiteY408" fmla="*/ 2272326 h 3792573"/>
                <a:gd name="connsiteX409" fmla="*/ 1928600 w 4166715"/>
                <a:gd name="connsiteY409" fmla="*/ 2271962 h 3792573"/>
                <a:gd name="connsiteX410" fmla="*/ 1735594 w 4166715"/>
                <a:gd name="connsiteY410" fmla="*/ 2206883 h 3792573"/>
                <a:gd name="connsiteX411" fmla="*/ 1599762 w 4166715"/>
                <a:gd name="connsiteY411" fmla="*/ 2081451 h 3792573"/>
                <a:gd name="connsiteX412" fmla="*/ 1652566 w 4166715"/>
                <a:gd name="connsiteY412" fmla="*/ 2054546 h 3792573"/>
                <a:gd name="connsiteX413" fmla="*/ 1733774 w 4166715"/>
                <a:gd name="connsiteY413" fmla="*/ 2140349 h 3792573"/>
                <a:gd name="connsiteX414" fmla="*/ 1734138 w 4166715"/>
                <a:gd name="connsiteY414" fmla="*/ 2140713 h 3792573"/>
                <a:gd name="connsiteX415" fmla="*/ 1734502 w 4166715"/>
                <a:gd name="connsiteY415" fmla="*/ 2141076 h 3792573"/>
                <a:gd name="connsiteX416" fmla="*/ 1735230 w 4166715"/>
                <a:gd name="connsiteY416" fmla="*/ 2141440 h 3792573"/>
                <a:gd name="connsiteX417" fmla="*/ 1736687 w 4166715"/>
                <a:gd name="connsiteY417" fmla="*/ 2142167 h 3792573"/>
                <a:gd name="connsiteX418" fmla="*/ 1737779 w 4166715"/>
                <a:gd name="connsiteY418" fmla="*/ 2142531 h 3792573"/>
                <a:gd name="connsiteX419" fmla="*/ 1738144 w 4166715"/>
                <a:gd name="connsiteY419" fmla="*/ 2142531 h 3792573"/>
                <a:gd name="connsiteX420" fmla="*/ 2186791 w 4166715"/>
                <a:gd name="connsiteY420" fmla="*/ 2199975 h 3792573"/>
                <a:gd name="connsiteX421" fmla="*/ 2198808 w 4166715"/>
                <a:gd name="connsiteY421" fmla="*/ 2455930 h 3792573"/>
                <a:gd name="connsiteX422" fmla="*/ 2198808 w 4166715"/>
                <a:gd name="connsiteY422" fmla="*/ 2456293 h 3792573"/>
                <a:gd name="connsiteX423" fmla="*/ 2198808 w 4166715"/>
                <a:gd name="connsiteY423" fmla="*/ 2456657 h 3792573"/>
                <a:gd name="connsiteX424" fmla="*/ 2199172 w 4166715"/>
                <a:gd name="connsiteY424" fmla="*/ 2457384 h 3792573"/>
                <a:gd name="connsiteX425" fmla="*/ 2199537 w 4166715"/>
                <a:gd name="connsiteY425" fmla="*/ 2458475 h 3792573"/>
                <a:gd name="connsiteX426" fmla="*/ 2200265 w 4166715"/>
                <a:gd name="connsiteY426" fmla="*/ 2459565 h 3792573"/>
                <a:gd name="connsiteX427" fmla="*/ 2200629 w 4166715"/>
                <a:gd name="connsiteY427" fmla="*/ 2460293 h 3792573"/>
                <a:gd name="connsiteX428" fmla="*/ 2368508 w 4166715"/>
                <a:gd name="connsiteY428" fmla="*/ 2632626 h 3792573"/>
                <a:gd name="connsiteX429" fmla="*/ 2373970 w 4166715"/>
                <a:gd name="connsiteY429" fmla="*/ 2634807 h 3792573"/>
                <a:gd name="connsiteX430" fmla="*/ 2379432 w 4166715"/>
                <a:gd name="connsiteY430" fmla="*/ 2632262 h 3792573"/>
                <a:gd name="connsiteX431" fmla="*/ 2440248 w 4166715"/>
                <a:gd name="connsiteY431" fmla="*/ 2561729 h 3792573"/>
                <a:gd name="connsiteX432" fmla="*/ 2442068 w 4166715"/>
                <a:gd name="connsiteY432" fmla="*/ 2557367 h 3792573"/>
                <a:gd name="connsiteX433" fmla="*/ 2449351 w 4166715"/>
                <a:gd name="connsiteY433" fmla="*/ 2419936 h 3792573"/>
                <a:gd name="connsiteX434" fmla="*/ 2663114 w 4166715"/>
                <a:gd name="connsiteY434" fmla="*/ 2243967 h 3792573"/>
                <a:gd name="connsiteX435" fmla="*/ 2839004 w 4166715"/>
                <a:gd name="connsiteY435" fmla="*/ 2412665 h 3792573"/>
                <a:gd name="connsiteX436" fmla="*/ 2866681 w 4166715"/>
                <a:gd name="connsiteY436" fmla="*/ 2618810 h 3792573"/>
                <a:gd name="connsiteX437" fmla="*/ 2441340 w 4166715"/>
                <a:gd name="connsiteY437" fmla="*/ 2406848 h 3792573"/>
                <a:gd name="connsiteX438" fmla="*/ 2214103 w 4166715"/>
                <a:gd name="connsiteY438" fmla="*/ 2202156 h 3792573"/>
                <a:gd name="connsiteX439" fmla="*/ 2643814 w 4166715"/>
                <a:gd name="connsiteY439" fmla="*/ 2239968 h 3792573"/>
                <a:gd name="connsiteX440" fmla="*/ 2441340 w 4166715"/>
                <a:gd name="connsiteY440" fmla="*/ 2406848 h 3792573"/>
                <a:gd name="connsiteX441" fmla="*/ 2212282 w 4166715"/>
                <a:gd name="connsiteY441" fmla="*/ 2446477 h 3792573"/>
                <a:gd name="connsiteX442" fmla="*/ 2201357 w 4166715"/>
                <a:gd name="connsiteY442" fmla="*/ 2209792 h 3792573"/>
                <a:gd name="connsiteX443" fmla="*/ 2424953 w 4166715"/>
                <a:gd name="connsiteY443" fmla="*/ 2411210 h 3792573"/>
                <a:gd name="connsiteX444" fmla="*/ 2212282 w 4166715"/>
                <a:gd name="connsiteY444" fmla="*/ 2446477 h 3792573"/>
                <a:gd name="connsiteX445" fmla="*/ 1666040 w 4166715"/>
                <a:gd name="connsiteY445" fmla="*/ 2047638 h 3792573"/>
                <a:gd name="connsiteX446" fmla="*/ 1861594 w 4166715"/>
                <a:gd name="connsiteY446" fmla="*/ 1967652 h 3792573"/>
                <a:gd name="connsiteX447" fmla="*/ 1738144 w 4166715"/>
                <a:gd name="connsiteY447" fmla="*/ 2123625 h 3792573"/>
                <a:gd name="connsiteX448" fmla="*/ 1666040 w 4166715"/>
                <a:gd name="connsiteY448" fmla="*/ 2047638 h 3792573"/>
                <a:gd name="connsiteX449" fmla="*/ 1768005 w 4166715"/>
                <a:gd name="connsiteY449" fmla="*/ 2374853 h 3792573"/>
                <a:gd name="connsiteX450" fmla="*/ 1740693 w 4166715"/>
                <a:gd name="connsiteY450" fmla="*/ 2223244 h 3792573"/>
                <a:gd name="connsiteX451" fmla="*/ 1909300 w 4166715"/>
                <a:gd name="connsiteY451" fmla="*/ 2279961 h 3792573"/>
                <a:gd name="connsiteX452" fmla="*/ 1768005 w 4166715"/>
                <a:gd name="connsiteY452" fmla="*/ 2374853 h 3792573"/>
                <a:gd name="connsiteX453" fmla="*/ 1889271 w 4166715"/>
                <a:gd name="connsiteY453" fmla="*/ 2310865 h 3792573"/>
                <a:gd name="connsiteX454" fmla="*/ 1768005 w 4166715"/>
                <a:gd name="connsiteY454" fmla="*/ 2460656 h 3792573"/>
                <a:gd name="connsiteX455" fmla="*/ 1769826 w 4166715"/>
                <a:gd name="connsiteY455" fmla="*/ 2391214 h 3792573"/>
                <a:gd name="connsiteX456" fmla="*/ 1889271 w 4166715"/>
                <a:gd name="connsiteY456" fmla="*/ 2310865 h 3792573"/>
                <a:gd name="connsiteX457" fmla="*/ 1754531 w 4166715"/>
                <a:gd name="connsiteY457" fmla="*/ 2382852 h 3792573"/>
                <a:gd name="connsiteX458" fmla="*/ 1525837 w 4166715"/>
                <a:gd name="connsiteY458" fmla="*/ 2480653 h 3792573"/>
                <a:gd name="connsiteX459" fmla="*/ 1726854 w 4166715"/>
                <a:gd name="connsiteY459" fmla="*/ 2229424 h 3792573"/>
                <a:gd name="connsiteX460" fmla="*/ 1754531 w 4166715"/>
                <a:gd name="connsiteY460" fmla="*/ 2382852 h 3792573"/>
                <a:gd name="connsiteX461" fmla="*/ 1433704 w 4166715"/>
                <a:gd name="connsiteY461" fmla="*/ 3201980 h 3792573"/>
                <a:gd name="connsiteX462" fmla="*/ 1245069 w 4166715"/>
                <a:gd name="connsiteY462" fmla="*/ 3103088 h 3792573"/>
                <a:gd name="connsiteX463" fmla="*/ 1477768 w 4166715"/>
                <a:gd name="connsiteY463" fmla="*/ 2912213 h 3792573"/>
                <a:gd name="connsiteX464" fmla="*/ 1433704 w 4166715"/>
                <a:gd name="connsiteY464" fmla="*/ 3201980 h 3792573"/>
                <a:gd name="connsiteX465" fmla="*/ 1325184 w 4166715"/>
                <a:gd name="connsiteY465" fmla="*/ 3347772 h 3792573"/>
                <a:gd name="connsiteX466" fmla="*/ 1245069 w 4166715"/>
                <a:gd name="connsiteY466" fmla="*/ 3119449 h 3792573"/>
                <a:gd name="connsiteX467" fmla="*/ 1428242 w 4166715"/>
                <a:gd name="connsiteY467" fmla="*/ 3215432 h 3792573"/>
                <a:gd name="connsiteX468" fmla="*/ 1325184 w 4166715"/>
                <a:gd name="connsiteY468" fmla="*/ 3347772 h 3792573"/>
                <a:gd name="connsiteX469" fmla="*/ 1289861 w 4166715"/>
                <a:gd name="connsiteY469" fmla="*/ 3460116 h 3792573"/>
                <a:gd name="connsiteX470" fmla="*/ 1179884 w 4166715"/>
                <a:gd name="connsiteY470" fmla="*/ 3344864 h 3792573"/>
                <a:gd name="connsiteX471" fmla="*/ 1313531 w 4166715"/>
                <a:gd name="connsiteY471" fmla="*/ 3368859 h 3792573"/>
                <a:gd name="connsiteX472" fmla="*/ 1289861 w 4166715"/>
                <a:gd name="connsiteY472" fmla="*/ 3460116 h 3792573"/>
                <a:gd name="connsiteX473" fmla="*/ 1108872 w 4166715"/>
                <a:gd name="connsiteY473" fmla="*/ 3729887 h 3792573"/>
                <a:gd name="connsiteX474" fmla="*/ 1033126 w 4166715"/>
                <a:gd name="connsiteY474" fmla="*/ 3472841 h 3792573"/>
                <a:gd name="connsiteX475" fmla="*/ 1280028 w 4166715"/>
                <a:gd name="connsiteY475" fmla="*/ 3481567 h 3792573"/>
                <a:gd name="connsiteX476" fmla="*/ 1108872 w 4166715"/>
                <a:gd name="connsiteY476" fmla="*/ 3729887 h 3792573"/>
                <a:gd name="connsiteX477" fmla="*/ 777849 w 4166715"/>
                <a:gd name="connsiteY477" fmla="*/ 3507017 h 3792573"/>
                <a:gd name="connsiteX478" fmla="*/ 745439 w 4166715"/>
                <a:gd name="connsiteY478" fmla="*/ 3306325 h 3792573"/>
                <a:gd name="connsiteX479" fmla="*/ 943543 w 4166715"/>
                <a:gd name="connsiteY479" fmla="*/ 3325231 h 3792573"/>
                <a:gd name="connsiteX480" fmla="*/ 777849 w 4166715"/>
                <a:gd name="connsiteY480" fmla="*/ 3507017 h 3792573"/>
                <a:gd name="connsiteX481" fmla="*/ 254185 w 4166715"/>
                <a:gd name="connsiteY481" fmla="*/ 2147621 h 3792573"/>
                <a:gd name="connsiteX482" fmla="*/ 116896 w 4166715"/>
                <a:gd name="connsiteY482" fmla="*/ 2105083 h 3792573"/>
                <a:gd name="connsiteX483" fmla="*/ 228693 w 4166715"/>
                <a:gd name="connsiteY483" fmla="*/ 2008009 h 3792573"/>
                <a:gd name="connsiteX484" fmla="*/ 254185 w 4166715"/>
                <a:gd name="connsiteY484" fmla="*/ 2147621 h 3792573"/>
                <a:gd name="connsiteX485" fmla="*/ 241803 w 4166715"/>
                <a:gd name="connsiteY485" fmla="*/ 1998920 h 3792573"/>
                <a:gd name="connsiteX486" fmla="*/ 431532 w 4166715"/>
                <a:gd name="connsiteY486" fmla="*/ 1937839 h 3792573"/>
                <a:gd name="connsiteX487" fmla="*/ 267659 w 4166715"/>
                <a:gd name="connsiteY487" fmla="*/ 2141076 h 3792573"/>
                <a:gd name="connsiteX488" fmla="*/ 241803 w 4166715"/>
                <a:gd name="connsiteY488" fmla="*/ 1998920 h 3792573"/>
                <a:gd name="connsiteX489" fmla="*/ 522572 w 4166715"/>
                <a:gd name="connsiteY489" fmla="*/ 1884031 h 3792573"/>
                <a:gd name="connsiteX490" fmla="*/ 519294 w 4166715"/>
                <a:gd name="connsiteY490" fmla="*/ 2132714 h 3792573"/>
                <a:gd name="connsiteX491" fmla="*/ 279312 w 4166715"/>
                <a:gd name="connsiteY491" fmla="*/ 2150166 h 3792573"/>
                <a:gd name="connsiteX492" fmla="*/ 457387 w 4166715"/>
                <a:gd name="connsiteY492" fmla="*/ 1928750 h 3792573"/>
                <a:gd name="connsiteX493" fmla="*/ 522572 w 4166715"/>
                <a:gd name="connsiteY493" fmla="*/ 1884031 h 3792573"/>
                <a:gd name="connsiteX494" fmla="*/ 866705 w 4166715"/>
                <a:gd name="connsiteY494" fmla="*/ 2040003 h 3792573"/>
                <a:gd name="connsiteX495" fmla="*/ 708659 w 4166715"/>
                <a:gd name="connsiteY495" fmla="*/ 2177434 h 3792573"/>
                <a:gd name="connsiteX496" fmla="*/ 799699 w 4166715"/>
                <a:gd name="connsiteY496" fmla="*/ 1979287 h 3792573"/>
                <a:gd name="connsiteX497" fmla="*/ 866705 w 4166715"/>
                <a:gd name="connsiteY497" fmla="*/ 2040003 h 3792573"/>
                <a:gd name="connsiteX498" fmla="*/ 491982 w 4166715"/>
                <a:gd name="connsiteY498" fmla="*/ 2335224 h 3792573"/>
                <a:gd name="connsiteX499" fmla="*/ 282953 w 4166715"/>
                <a:gd name="connsiteY499" fmla="*/ 2164709 h 3792573"/>
                <a:gd name="connsiteX500" fmla="*/ 518202 w 4166715"/>
                <a:gd name="connsiteY500" fmla="*/ 2147621 h 3792573"/>
                <a:gd name="connsiteX501" fmla="*/ 491982 w 4166715"/>
                <a:gd name="connsiteY501" fmla="*/ 2335224 h 3792573"/>
                <a:gd name="connsiteX502" fmla="*/ 486156 w 4166715"/>
                <a:gd name="connsiteY502" fmla="*/ 2349403 h 3792573"/>
                <a:gd name="connsiteX503" fmla="*/ 288780 w 4166715"/>
                <a:gd name="connsiteY503" fmla="*/ 2524645 h 3792573"/>
                <a:gd name="connsiteX504" fmla="*/ 271665 w 4166715"/>
                <a:gd name="connsiteY504" fmla="*/ 2174161 h 3792573"/>
                <a:gd name="connsiteX505" fmla="*/ 486156 w 4166715"/>
                <a:gd name="connsiteY505" fmla="*/ 2349403 h 3792573"/>
                <a:gd name="connsiteX506" fmla="*/ 496716 w 4166715"/>
                <a:gd name="connsiteY506" fmla="*/ 2359220 h 3792573"/>
                <a:gd name="connsiteX507" fmla="*/ 615069 w 4166715"/>
                <a:gd name="connsiteY507" fmla="*/ 2482107 h 3792573"/>
                <a:gd name="connsiteX508" fmla="*/ 305167 w 4166715"/>
                <a:gd name="connsiteY508" fmla="*/ 2529008 h 3792573"/>
                <a:gd name="connsiteX509" fmla="*/ 496716 w 4166715"/>
                <a:gd name="connsiteY509" fmla="*/ 2359220 h 3792573"/>
                <a:gd name="connsiteX510" fmla="*/ 508370 w 4166715"/>
                <a:gd name="connsiteY510" fmla="*/ 2350130 h 3792573"/>
                <a:gd name="connsiteX511" fmla="*/ 677341 w 4166715"/>
                <a:gd name="connsiteY511" fmla="*/ 2222517 h 3792573"/>
                <a:gd name="connsiteX512" fmla="*/ 626358 w 4166715"/>
                <a:gd name="connsiteY512" fmla="*/ 2472291 h 3792573"/>
                <a:gd name="connsiteX513" fmla="*/ 508370 w 4166715"/>
                <a:gd name="connsiteY513" fmla="*/ 2350130 h 3792573"/>
                <a:gd name="connsiteX514" fmla="*/ 506913 w 4166715"/>
                <a:gd name="connsiteY514" fmla="*/ 2332679 h 3792573"/>
                <a:gd name="connsiteX515" fmla="*/ 532404 w 4166715"/>
                <a:gd name="connsiteY515" fmla="*/ 2149802 h 3792573"/>
                <a:gd name="connsiteX516" fmla="*/ 673335 w 4166715"/>
                <a:gd name="connsiteY516" fmla="*/ 2206883 h 3792573"/>
                <a:gd name="connsiteX517" fmla="*/ 506913 w 4166715"/>
                <a:gd name="connsiteY517" fmla="*/ 2332679 h 3792573"/>
                <a:gd name="connsiteX518" fmla="*/ 1063352 w 4166715"/>
                <a:gd name="connsiteY518" fmla="*/ 2151620 h 3792573"/>
                <a:gd name="connsiteX519" fmla="*/ 1177335 w 4166715"/>
                <a:gd name="connsiteY519" fmla="*/ 2126170 h 3792573"/>
                <a:gd name="connsiteX520" fmla="*/ 952283 w 4166715"/>
                <a:gd name="connsiteY520" fmla="*/ 2316318 h 3792573"/>
                <a:gd name="connsiteX521" fmla="*/ 1063352 w 4166715"/>
                <a:gd name="connsiteY521" fmla="*/ 2151620 h 3792573"/>
                <a:gd name="connsiteX522" fmla="*/ 1134364 w 4166715"/>
                <a:gd name="connsiteY522" fmla="*/ 2294867 h 3792573"/>
                <a:gd name="connsiteX523" fmla="*/ 1147109 w 4166715"/>
                <a:gd name="connsiteY523" fmla="*/ 2462111 h 3792573"/>
                <a:gd name="connsiteX524" fmla="*/ 935895 w 4166715"/>
                <a:gd name="connsiteY524" fmla="*/ 2357038 h 3792573"/>
                <a:gd name="connsiteX525" fmla="*/ 1134364 w 4166715"/>
                <a:gd name="connsiteY525" fmla="*/ 2294867 h 3792573"/>
                <a:gd name="connsiteX526" fmla="*/ 923150 w 4166715"/>
                <a:gd name="connsiteY526" fmla="*/ 2367218 h 3792573"/>
                <a:gd name="connsiteX527" fmla="*/ 1138369 w 4166715"/>
                <a:gd name="connsiteY527" fmla="*/ 2474472 h 3792573"/>
                <a:gd name="connsiteX528" fmla="*/ 910040 w 4166715"/>
                <a:gd name="connsiteY528" fmla="*/ 2576272 h 3792573"/>
                <a:gd name="connsiteX529" fmla="*/ 923150 w 4166715"/>
                <a:gd name="connsiteY529" fmla="*/ 2367218 h 3792573"/>
                <a:gd name="connsiteX530" fmla="*/ 895474 w 4166715"/>
                <a:gd name="connsiteY530" fmla="*/ 2577363 h 3792573"/>
                <a:gd name="connsiteX531" fmla="*/ 649664 w 4166715"/>
                <a:gd name="connsiteY531" fmla="*/ 2486833 h 3792573"/>
                <a:gd name="connsiteX532" fmla="*/ 908947 w 4166715"/>
                <a:gd name="connsiteY532" fmla="*/ 2367582 h 3792573"/>
                <a:gd name="connsiteX533" fmla="*/ 895474 w 4166715"/>
                <a:gd name="connsiteY533" fmla="*/ 2577363 h 3792573"/>
                <a:gd name="connsiteX534" fmla="*/ 1148202 w 4166715"/>
                <a:gd name="connsiteY534" fmla="*/ 2485743 h 3792573"/>
                <a:gd name="connsiteX535" fmla="*/ 1151479 w 4166715"/>
                <a:gd name="connsiteY535" fmla="*/ 2845316 h 3792573"/>
                <a:gd name="connsiteX536" fmla="*/ 914046 w 4166715"/>
                <a:gd name="connsiteY536" fmla="*/ 2589724 h 3792573"/>
                <a:gd name="connsiteX537" fmla="*/ 1148202 w 4166715"/>
                <a:gd name="connsiteY537" fmla="*/ 2485743 h 3792573"/>
                <a:gd name="connsiteX538" fmla="*/ 1162040 w 4166715"/>
                <a:gd name="connsiteY538" fmla="*/ 2462474 h 3792573"/>
                <a:gd name="connsiteX539" fmla="*/ 1148930 w 4166715"/>
                <a:gd name="connsiteY539" fmla="*/ 2294140 h 3792573"/>
                <a:gd name="connsiteX540" fmla="*/ 1380901 w 4166715"/>
                <a:gd name="connsiteY540" fmla="*/ 2339587 h 3792573"/>
                <a:gd name="connsiteX541" fmla="*/ 1162040 w 4166715"/>
                <a:gd name="connsiteY541" fmla="*/ 2462474 h 3792573"/>
                <a:gd name="connsiteX542" fmla="*/ 1135456 w 4166715"/>
                <a:gd name="connsiteY542" fmla="*/ 2279234 h 3792573"/>
                <a:gd name="connsiteX543" fmla="*/ 949005 w 4166715"/>
                <a:gd name="connsiteY543" fmla="*/ 2337769 h 3792573"/>
                <a:gd name="connsiteX544" fmla="*/ 1188259 w 4166715"/>
                <a:gd name="connsiteY544" fmla="*/ 2135623 h 3792573"/>
                <a:gd name="connsiteX545" fmla="*/ 1135456 w 4166715"/>
                <a:gd name="connsiteY545" fmla="*/ 2279234 h 3792573"/>
                <a:gd name="connsiteX546" fmla="*/ 1203554 w 4166715"/>
                <a:gd name="connsiteY546" fmla="*/ 2093812 h 3792573"/>
                <a:gd name="connsiteX547" fmla="*/ 1159855 w 4166715"/>
                <a:gd name="connsiteY547" fmla="*/ 2008009 h 3792573"/>
                <a:gd name="connsiteX548" fmla="*/ 1234508 w 4166715"/>
                <a:gd name="connsiteY548" fmla="*/ 2004010 h 3792573"/>
                <a:gd name="connsiteX549" fmla="*/ 1203554 w 4166715"/>
                <a:gd name="connsiteY549" fmla="*/ 2093812 h 3792573"/>
                <a:gd name="connsiteX550" fmla="*/ 1147838 w 4166715"/>
                <a:gd name="connsiteY550" fmla="*/ 2016007 h 3792573"/>
                <a:gd name="connsiteX551" fmla="*/ 1194086 w 4166715"/>
                <a:gd name="connsiteY551" fmla="*/ 2106901 h 3792573"/>
                <a:gd name="connsiteX552" fmla="*/ 1074277 w 4166715"/>
                <a:gd name="connsiteY552" fmla="*/ 2133805 h 3792573"/>
                <a:gd name="connsiteX553" fmla="*/ 1147838 w 4166715"/>
                <a:gd name="connsiteY553" fmla="*/ 2016007 h 3792573"/>
                <a:gd name="connsiteX554" fmla="*/ 1060439 w 4166715"/>
                <a:gd name="connsiteY554" fmla="*/ 2128351 h 3792573"/>
                <a:gd name="connsiteX555" fmla="*/ 1019288 w 4166715"/>
                <a:gd name="connsiteY555" fmla="*/ 2015280 h 3792573"/>
                <a:gd name="connsiteX556" fmla="*/ 1134728 w 4166715"/>
                <a:gd name="connsiteY556" fmla="*/ 2009463 h 3792573"/>
                <a:gd name="connsiteX557" fmla="*/ 1060439 w 4166715"/>
                <a:gd name="connsiteY557" fmla="*/ 2128351 h 3792573"/>
                <a:gd name="connsiteX558" fmla="*/ 921693 w 4166715"/>
                <a:gd name="connsiteY558" fmla="*/ 2335587 h 3792573"/>
                <a:gd name="connsiteX559" fmla="*/ 887098 w 4166715"/>
                <a:gd name="connsiteY559" fmla="*/ 2053819 h 3792573"/>
                <a:gd name="connsiteX560" fmla="*/ 1048786 w 4166715"/>
                <a:gd name="connsiteY560" fmla="*/ 2147621 h 3792573"/>
                <a:gd name="connsiteX561" fmla="*/ 921693 w 4166715"/>
                <a:gd name="connsiteY561" fmla="*/ 2335587 h 3792573"/>
                <a:gd name="connsiteX562" fmla="*/ 907491 w 4166715"/>
                <a:gd name="connsiteY562" fmla="*/ 2341041 h 3792573"/>
                <a:gd name="connsiteX563" fmla="*/ 700283 w 4166715"/>
                <a:gd name="connsiteY563" fmla="*/ 2204338 h 3792573"/>
                <a:gd name="connsiteX564" fmla="*/ 872167 w 4166715"/>
                <a:gd name="connsiteY564" fmla="*/ 2054546 h 3792573"/>
                <a:gd name="connsiteX565" fmla="*/ 907491 w 4166715"/>
                <a:gd name="connsiteY565" fmla="*/ 2341041 h 3792573"/>
                <a:gd name="connsiteX566" fmla="*/ 695549 w 4166715"/>
                <a:gd name="connsiteY566" fmla="*/ 2171980 h 3792573"/>
                <a:gd name="connsiteX567" fmla="*/ 695549 w 4166715"/>
                <a:gd name="connsiteY567" fmla="*/ 1972379 h 3792573"/>
                <a:gd name="connsiteX568" fmla="*/ 786225 w 4166715"/>
                <a:gd name="connsiteY568" fmla="*/ 1974560 h 3792573"/>
                <a:gd name="connsiteX569" fmla="*/ 695549 w 4166715"/>
                <a:gd name="connsiteY569" fmla="*/ 2171980 h 3792573"/>
                <a:gd name="connsiteX570" fmla="*/ 680982 w 4166715"/>
                <a:gd name="connsiteY570" fmla="*/ 2194158 h 3792573"/>
                <a:gd name="connsiteX571" fmla="*/ 538959 w 4166715"/>
                <a:gd name="connsiteY571" fmla="*/ 2136714 h 3792573"/>
                <a:gd name="connsiteX572" fmla="*/ 680982 w 4166715"/>
                <a:gd name="connsiteY572" fmla="*/ 1983286 h 3792573"/>
                <a:gd name="connsiteX573" fmla="*/ 680982 w 4166715"/>
                <a:gd name="connsiteY573" fmla="*/ 2194158 h 3792573"/>
                <a:gd name="connsiteX574" fmla="*/ 533861 w 4166715"/>
                <a:gd name="connsiteY574" fmla="*/ 2120716 h 3792573"/>
                <a:gd name="connsiteX575" fmla="*/ 537138 w 4166715"/>
                <a:gd name="connsiteY575" fmla="*/ 1882940 h 3792573"/>
                <a:gd name="connsiteX576" fmla="*/ 676612 w 4166715"/>
                <a:gd name="connsiteY576" fmla="*/ 1966562 h 3792573"/>
                <a:gd name="connsiteX577" fmla="*/ 533861 w 4166715"/>
                <a:gd name="connsiteY577" fmla="*/ 2120716 h 3792573"/>
                <a:gd name="connsiteX578" fmla="*/ 274214 w 4166715"/>
                <a:gd name="connsiteY578" fmla="*/ 2530462 h 3792573"/>
                <a:gd name="connsiteX579" fmla="*/ 27312 w 4166715"/>
                <a:gd name="connsiteY579" fmla="*/ 2463201 h 3792573"/>
                <a:gd name="connsiteX580" fmla="*/ 257098 w 4166715"/>
                <a:gd name="connsiteY580" fmla="*/ 2177797 h 3792573"/>
                <a:gd name="connsiteX581" fmla="*/ 274214 w 4166715"/>
                <a:gd name="connsiteY581" fmla="*/ 2530462 h 3792573"/>
                <a:gd name="connsiteX582" fmla="*/ 288052 w 4166715"/>
                <a:gd name="connsiteY582" fmla="*/ 2546459 h 3792573"/>
                <a:gd name="connsiteX583" fmla="*/ 595768 w 4166715"/>
                <a:gd name="connsiteY583" fmla="*/ 2499922 h 3792573"/>
                <a:gd name="connsiteX584" fmla="*/ 251636 w 4166715"/>
                <a:gd name="connsiteY584" fmla="*/ 2710067 h 3792573"/>
                <a:gd name="connsiteX585" fmla="*/ 288052 w 4166715"/>
                <a:gd name="connsiteY585" fmla="*/ 2546459 h 3792573"/>
                <a:gd name="connsiteX586" fmla="*/ 693000 w 4166715"/>
                <a:gd name="connsiteY586" fmla="*/ 2217063 h 3792573"/>
                <a:gd name="connsiteX587" fmla="*/ 901664 w 4166715"/>
                <a:gd name="connsiteY587" fmla="*/ 2354493 h 3792573"/>
                <a:gd name="connsiteX588" fmla="*/ 640560 w 4166715"/>
                <a:gd name="connsiteY588" fmla="*/ 2474836 h 3792573"/>
                <a:gd name="connsiteX589" fmla="*/ 693000 w 4166715"/>
                <a:gd name="connsiteY589" fmla="*/ 2217063 h 3792573"/>
                <a:gd name="connsiteX590" fmla="*/ 886005 w 4166715"/>
                <a:gd name="connsiteY590" fmla="*/ 2589361 h 3792573"/>
                <a:gd name="connsiteX591" fmla="*/ 671878 w 4166715"/>
                <a:gd name="connsiteY591" fmla="*/ 2729336 h 3792573"/>
                <a:gd name="connsiteX592" fmla="*/ 639468 w 4166715"/>
                <a:gd name="connsiteY592" fmla="*/ 2498468 h 3792573"/>
                <a:gd name="connsiteX593" fmla="*/ 886005 w 4166715"/>
                <a:gd name="connsiteY593" fmla="*/ 2589361 h 3792573"/>
                <a:gd name="connsiteX594" fmla="*/ 900936 w 4166715"/>
                <a:gd name="connsiteY594" fmla="*/ 2596996 h 3792573"/>
                <a:gd name="connsiteX595" fmla="*/ 1137277 w 4166715"/>
                <a:gd name="connsiteY595" fmla="*/ 2851133 h 3792573"/>
                <a:gd name="connsiteX596" fmla="*/ 684260 w 4166715"/>
                <a:gd name="connsiteY596" fmla="*/ 2738425 h 3792573"/>
                <a:gd name="connsiteX597" fmla="*/ 900936 w 4166715"/>
                <a:gd name="connsiteY597" fmla="*/ 2596996 h 3792573"/>
                <a:gd name="connsiteX598" fmla="*/ 1087022 w 4166715"/>
                <a:gd name="connsiteY598" fmla="*/ 2853678 h 3792573"/>
                <a:gd name="connsiteX599" fmla="*/ 786589 w 4166715"/>
                <a:gd name="connsiteY599" fmla="*/ 2840589 h 3792573"/>
                <a:gd name="connsiteX600" fmla="*/ 692636 w 4166715"/>
                <a:gd name="connsiteY600" fmla="*/ 2755513 h 3792573"/>
                <a:gd name="connsiteX601" fmla="*/ 1087022 w 4166715"/>
                <a:gd name="connsiteY601" fmla="*/ 2853678 h 3792573"/>
                <a:gd name="connsiteX602" fmla="*/ 1133635 w 4166715"/>
                <a:gd name="connsiteY602" fmla="*/ 2870402 h 3792573"/>
                <a:gd name="connsiteX603" fmla="*/ 820092 w 4166715"/>
                <a:gd name="connsiteY603" fmla="*/ 3050370 h 3792573"/>
                <a:gd name="connsiteX604" fmla="*/ 792052 w 4166715"/>
                <a:gd name="connsiteY604" fmla="*/ 2855495 h 3792573"/>
                <a:gd name="connsiteX605" fmla="*/ 1133635 w 4166715"/>
                <a:gd name="connsiteY605" fmla="*/ 2870402 h 3792573"/>
                <a:gd name="connsiteX606" fmla="*/ 777485 w 4166715"/>
                <a:gd name="connsiteY606" fmla="*/ 2855859 h 3792573"/>
                <a:gd name="connsiteX607" fmla="*/ 804433 w 4166715"/>
                <a:gd name="connsiteY607" fmla="*/ 3042008 h 3792573"/>
                <a:gd name="connsiteX608" fmla="*/ 629271 w 4166715"/>
                <a:gd name="connsiteY608" fmla="*/ 2871129 h 3792573"/>
                <a:gd name="connsiteX609" fmla="*/ 777485 w 4166715"/>
                <a:gd name="connsiteY609" fmla="*/ 2855859 h 3792573"/>
                <a:gd name="connsiteX610" fmla="*/ 1154757 w 4166715"/>
                <a:gd name="connsiteY610" fmla="*/ 2875128 h 3792573"/>
                <a:gd name="connsiteX611" fmla="*/ 1221762 w 4166715"/>
                <a:gd name="connsiteY611" fmla="*/ 3096180 h 3792573"/>
                <a:gd name="connsiteX612" fmla="*/ 837572 w 4166715"/>
                <a:gd name="connsiteY612" fmla="*/ 3057278 h 3792573"/>
                <a:gd name="connsiteX613" fmla="*/ 1154757 w 4166715"/>
                <a:gd name="connsiteY613" fmla="*/ 2875128 h 3792573"/>
                <a:gd name="connsiteX614" fmla="*/ 1025843 w 4166715"/>
                <a:gd name="connsiteY614" fmla="*/ 3452481 h 3792573"/>
                <a:gd name="connsiteX615" fmla="*/ 970127 w 4166715"/>
                <a:gd name="connsiteY615" fmla="*/ 3327412 h 3792573"/>
                <a:gd name="connsiteX616" fmla="*/ 1142375 w 4166715"/>
                <a:gd name="connsiteY616" fmla="*/ 3339774 h 3792573"/>
                <a:gd name="connsiteX617" fmla="*/ 1025843 w 4166715"/>
                <a:gd name="connsiteY617" fmla="*/ 3452481 h 3792573"/>
                <a:gd name="connsiteX618" fmla="*/ 1159127 w 4166715"/>
                <a:gd name="connsiteY618" fmla="*/ 3344137 h 3792573"/>
                <a:gd name="connsiteX619" fmla="*/ 1276023 w 4166715"/>
                <a:gd name="connsiteY619" fmla="*/ 3466660 h 3792573"/>
                <a:gd name="connsiteX620" fmla="*/ 1040774 w 4166715"/>
                <a:gd name="connsiteY620" fmla="*/ 3458298 h 3792573"/>
                <a:gd name="connsiteX621" fmla="*/ 1159127 w 4166715"/>
                <a:gd name="connsiteY621" fmla="*/ 3344137 h 3792573"/>
                <a:gd name="connsiteX622" fmla="*/ 1160583 w 4166715"/>
                <a:gd name="connsiteY622" fmla="*/ 3326685 h 3792573"/>
                <a:gd name="connsiteX623" fmla="*/ 1160583 w 4166715"/>
                <a:gd name="connsiteY623" fmla="*/ 3326685 h 3792573"/>
                <a:gd name="connsiteX624" fmla="*/ 1159855 w 4166715"/>
                <a:gd name="connsiteY624" fmla="*/ 3326685 h 3792573"/>
                <a:gd name="connsiteX625" fmla="*/ 978138 w 4166715"/>
                <a:gd name="connsiteY625" fmla="*/ 3313597 h 3792573"/>
                <a:gd name="connsiteX626" fmla="*/ 1228681 w 4166715"/>
                <a:gd name="connsiteY626" fmla="*/ 3116540 h 3792573"/>
                <a:gd name="connsiteX627" fmla="*/ 1311710 w 4166715"/>
                <a:gd name="connsiteY627" fmla="*/ 3353590 h 3792573"/>
                <a:gd name="connsiteX628" fmla="*/ 1160583 w 4166715"/>
                <a:gd name="connsiteY628" fmla="*/ 3326685 h 3792573"/>
                <a:gd name="connsiteX629" fmla="*/ 1213387 w 4166715"/>
                <a:gd name="connsiteY629" fmla="*/ 3109996 h 3792573"/>
                <a:gd name="connsiteX630" fmla="*/ 960658 w 4166715"/>
                <a:gd name="connsiteY630" fmla="*/ 3308143 h 3792573"/>
                <a:gd name="connsiteX631" fmla="*/ 827740 w 4166715"/>
                <a:gd name="connsiteY631" fmla="*/ 3070367 h 3792573"/>
                <a:gd name="connsiteX632" fmla="*/ 1213387 w 4166715"/>
                <a:gd name="connsiteY632" fmla="*/ 3109996 h 3792573"/>
                <a:gd name="connsiteX633" fmla="*/ 956288 w 4166715"/>
                <a:gd name="connsiteY633" fmla="*/ 3332502 h 3792573"/>
                <a:gd name="connsiteX634" fmla="*/ 1012734 w 4166715"/>
                <a:gd name="connsiteY634" fmla="*/ 3459753 h 3792573"/>
                <a:gd name="connsiteX635" fmla="*/ 793872 w 4166715"/>
                <a:gd name="connsiteY635" fmla="*/ 3510653 h 3792573"/>
                <a:gd name="connsiteX636" fmla="*/ 956288 w 4166715"/>
                <a:gd name="connsiteY636" fmla="*/ 3332502 h 3792573"/>
                <a:gd name="connsiteX637" fmla="*/ 1094670 w 4166715"/>
                <a:gd name="connsiteY637" fmla="*/ 3732431 h 3792573"/>
                <a:gd name="connsiteX638" fmla="*/ 882364 w 4166715"/>
                <a:gd name="connsiteY638" fmla="*/ 3627723 h 3792573"/>
                <a:gd name="connsiteX639" fmla="*/ 1020017 w 4166715"/>
                <a:gd name="connsiteY639" fmla="*/ 3479385 h 3792573"/>
                <a:gd name="connsiteX640" fmla="*/ 1094670 w 4166715"/>
                <a:gd name="connsiteY640" fmla="*/ 3732431 h 3792573"/>
                <a:gd name="connsiteX641" fmla="*/ 1482866 w 4166715"/>
                <a:gd name="connsiteY641" fmla="*/ 2889308 h 3792573"/>
                <a:gd name="connsiteX642" fmla="*/ 1235965 w 4166715"/>
                <a:gd name="connsiteY642" fmla="*/ 3091817 h 3792573"/>
                <a:gd name="connsiteX643" fmla="*/ 1168595 w 4166715"/>
                <a:gd name="connsiteY643" fmla="*/ 2870038 h 3792573"/>
                <a:gd name="connsiteX644" fmla="*/ 1539311 w 4166715"/>
                <a:gd name="connsiteY644" fmla="*/ 2816957 h 3792573"/>
                <a:gd name="connsiteX645" fmla="*/ 1482866 w 4166715"/>
                <a:gd name="connsiteY645" fmla="*/ 2889308 h 3792573"/>
                <a:gd name="connsiteX646" fmla="*/ 1548051 w 4166715"/>
                <a:gd name="connsiteY646" fmla="*/ 2800960 h 3792573"/>
                <a:gd name="connsiteX647" fmla="*/ 1185710 w 4166715"/>
                <a:gd name="connsiteY647" fmla="*/ 2852951 h 3792573"/>
                <a:gd name="connsiteX648" fmla="*/ 1526930 w 4166715"/>
                <a:gd name="connsiteY648" fmla="*/ 2591906 h 3792573"/>
                <a:gd name="connsiteX649" fmla="*/ 1548051 w 4166715"/>
                <a:gd name="connsiteY649" fmla="*/ 2800960 h 3792573"/>
                <a:gd name="connsiteX650" fmla="*/ 1541132 w 4166715"/>
                <a:gd name="connsiteY650" fmla="*/ 2585725 h 3792573"/>
                <a:gd name="connsiteX651" fmla="*/ 1644918 w 4166715"/>
                <a:gd name="connsiteY651" fmla="*/ 2585725 h 3792573"/>
                <a:gd name="connsiteX652" fmla="*/ 1560433 w 4166715"/>
                <a:gd name="connsiteY652" fmla="*/ 2778782 h 3792573"/>
                <a:gd name="connsiteX653" fmla="*/ 1541132 w 4166715"/>
                <a:gd name="connsiteY653" fmla="*/ 2585725 h 3792573"/>
                <a:gd name="connsiteX654" fmla="*/ 1166410 w 4166715"/>
                <a:gd name="connsiteY654" fmla="*/ 2849315 h 3792573"/>
                <a:gd name="connsiteX655" fmla="*/ 1162768 w 4166715"/>
                <a:gd name="connsiteY655" fmla="*/ 2478471 h 3792573"/>
                <a:gd name="connsiteX656" fmla="*/ 1394375 w 4166715"/>
                <a:gd name="connsiteY656" fmla="*/ 2348312 h 3792573"/>
                <a:gd name="connsiteX657" fmla="*/ 1395832 w 4166715"/>
                <a:gd name="connsiteY657" fmla="*/ 2432661 h 3792573"/>
                <a:gd name="connsiteX658" fmla="*/ 1397652 w 4166715"/>
                <a:gd name="connsiteY658" fmla="*/ 2437388 h 3792573"/>
                <a:gd name="connsiteX659" fmla="*/ 1521832 w 4166715"/>
                <a:gd name="connsiteY659" fmla="*/ 2576999 h 3792573"/>
                <a:gd name="connsiteX660" fmla="*/ 1166410 w 4166715"/>
                <a:gd name="connsiteY660" fmla="*/ 2849315 h 3792573"/>
                <a:gd name="connsiteX661" fmla="*/ 1150751 w 4166715"/>
                <a:gd name="connsiteY661" fmla="*/ 2279597 h 3792573"/>
                <a:gd name="connsiteX662" fmla="*/ 1207196 w 4166715"/>
                <a:gd name="connsiteY662" fmla="*/ 2126170 h 3792573"/>
                <a:gd name="connsiteX663" fmla="*/ 1381993 w 4166715"/>
                <a:gd name="connsiteY663" fmla="*/ 2324680 h 3792573"/>
                <a:gd name="connsiteX664" fmla="*/ 1150751 w 4166715"/>
                <a:gd name="connsiteY664" fmla="*/ 2279597 h 3792573"/>
                <a:gd name="connsiteX665" fmla="*/ 1246889 w 4166715"/>
                <a:gd name="connsiteY665" fmla="*/ 2013099 h 3792573"/>
                <a:gd name="connsiteX666" fmla="*/ 1569173 w 4166715"/>
                <a:gd name="connsiteY666" fmla="*/ 2082541 h 3792573"/>
                <a:gd name="connsiteX667" fmla="*/ 1376167 w 4166715"/>
                <a:gd name="connsiteY667" fmla="*/ 2225062 h 3792573"/>
                <a:gd name="connsiteX668" fmla="*/ 1213387 w 4166715"/>
                <a:gd name="connsiteY668" fmla="*/ 2109446 h 3792573"/>
                <a:gd name="connsiteX669" fmla="*/ 1246889 w 4166715"/>
                <a:gd name="connsiteY669" fmla="*/ 2013099 h 3792573"/>
                <a:gd name="connsiteX670" fmla="*/ 703196 w 4166715"/>
                <a:gd name="connsiteY670" fmla="*/ 1624804 h 3792573"/>
                <a:gd name="connsiteX671" fmla="*/ 556803 w 4166715"/>
                <a:gd name="connsiteY671" fmla="*/ 1608807 h 3792573"/>
                <a:gd name="connsiteX672" fmla="*/ 556803 w 4166715"/>
                <a:gd name="connsiteY672" fmla="*/ 1408115 h 3792573"/>
                <a:gd name="connsiteX673" fmla="*/ 758185 w 4166715"/>
                <a:gd name="connsiteY673" fmla="*/ 1585538 h 3792573"/>
                <a:gd name="connsiteX674" fmla="*/ 703196 w 4166715"/>
                <a:gd name="connsiteY674" fmla="*/ 1624804 h 3792573"/>
                <a:gd name="connsiteX675" fmla="*/ 666052 w 4166715"/>
                <a:gd name="connsiteY675" fmla="*/ 1682248 h 3792573"/>
                <a:gd name="connsiteX676" fmla="*/ 480693 w 4166715"/>
                <a:gd name="connsiteY676" fmla="*/ 1752054 h 3792573"/>
                <a:gd name="connsiteX677" fmla="*/ 553526 w 4166715"/>
                <a:gd name="connsiteY677" fmla="*/ 1623350 h 3792573"/>
                <a:gd name="connsiteX678" fmla="*/ 693000 w 4166715"/>
                <a:gd name="connsiteY678" fmla="*/ 1638620 h 3792573"/>
                <a:gd name="connsiteX679" fmla="*/ 666052 w 4166715"/>
                <a:gd name="connsiteY679" fmla="*/ 1682248 h 3792573"/>
                <a:gd name="connsiteX680" fmla="*/ 1238150 w 4166715"/>
                <a:gd name="connsiteY680" fmla="*/ 777681 h 3792573"/>
                <a:gd name="connsiteX681" fmla="*/ 1440259 w 4166715"/>
                <a:gd name="connsiteY681" fmla="*/ 900568 h 3792573"/>
                <a:gd name="connsiteX682" fmla="*/ 1221762 w 4166715"/>
                <a:gd name="connsiteY682" fmla="*/ 870028 h 3792573"/>
                <a:gd name="connsiteX683" fmla="*/ 1238150 w 4166715"/>
                <a:gd name="connsiteY683" fmla="*/ 777681 h 3792573"/>
                <a:gd name="connsiteX684" fmla="*/ 2446074 w 4166715"/>
                <a:gd name="connsiteY684" fmla="*/ 263226 h 3792573"/>
                <a:gd name="connsiteX685" fmla="*/ 2753426 w 4166715"/>
                <a:gd name="connsiteY685" fmla="*/ 265044 h 3792573"/>
                <a:gd name="connsiteX686" fmla="*/ 2356126 w 4166715"/>
                <a:gd name="connsiteY686" fmla="*/ 344303 h 3792573"/>
                <a:gd name="connsiteX687" fmla="*/ 2446074 w 4166715"/>
                <a:gd name="connsiteY687" fmla="*/ 263226 h 3792573"/>
                <a:gd name="connsiteX688" fmla="*/ 2867773 w 4166715"/>
                <a:gd name="connsiteY688" fmla="*/ 397384 h 3792573"/>
                <a:gd name="connsiteX689" fmla="*/ 2660201 w 4166715"/>
                <a:gd name="connsiteY689" fmla="*/ 601712 h 3792573"/>
                <a:gd name="connsiteX690" fmla="*/ 2824074 w 4166715"/>
                <a:gd name="connsiteY690" fmla="*/ 276678 h 3792573"/>
                <a:gd name="connsiteX691" fmla="*/ 2867773 w 4166715"/>
                <a:gd name="connsiteY691" fmla="*/ 397384 h 3792573"/>
                <a:gd name="connsiteX692" fmla="*/ 3634333 w 4166715"/>
                <a:gd name="connsiteY692" fmla="*/ 21451 h 3792573"/>
                <a:gd name="connsiteX693" fmla="*/ 3753414 w 4166715"/>
                <a:gd name="connsiteY693" fmla="*/ 393385 h 3792573"/>
                <a:gd name="connsiteX694" fmla="*/ 3534553 w 4166715"/>
                <a:gd name="connsiteY694" fmla="*/ 151246 h 3792573"/>
                <a:gd name="connsiteX695" fmla="*/ 3634333 w 4166715"/>
                <a:gd name="connsiteY695" fmla="*/ 21451 h 3792573"/>
                <a:gd name="connsiteX696" fmla="*/ 3960987 w 4166715"/>
                <a:gd name="connsiteY696" fmla="*/ 221415 h 3792573"/>
                <a:gd name="connsiteX697" fmla="*/ 3664559 w 4166715"/>
                <a:gd name="connsiteY697" fmla="*/ 15997 h 3792573"/>
                <a:gd name="connsiteX698" fmla="*/ 3937316 w 4166715"/>
                <a:gd name="connsiteY698" fmla="*/ 41811 h 3792573"/>
                <a:gd name="connsiteX699" fmla="*/ 3960987 w 4166715"/>
                <a:gd name="connsiteY699" fmla="*/ 221415 h 3792573"/>
                <a:gd name="connsiteX700" fmla="*/ 3774172 w 4166715"/>
                <a:gd name="connsiteY700" fmla="*/ 410473 h 3792573"/>
                <a:gd name="connsiteX701" fmla="*/ 3650357 w 4166715"/>
                <a:gd name="connsiteY701" fmla="*/ 24359 h 3792573"/>
                <a:gd name="connsiteX702" fmla="*/ 3958438 w 4166715"/>
                <a:gd name="connsiteY702" fmla="*/ 237776 h 3792573"/>
                <a:gd name="connsiteX703" fmla="*/ 3774172 w 4166715"/>
                <a:gd name="connsiteY703" fmla="*/ 410473 h 3792573"/>
                <a:gd name="connsiteX704" fmla="*/ 3565143 w 4166715"/>
                <a:gd name="connsiteY704" fmla="*/ 488277 h 3792573"/>
                <a:gd name="connsiteX705" fmla="*/ 3515617 w 4166715"/>
                <a:gd name="connsiteY705" fmla="*/ 336668 h 3792573"/>
                <a:gd name="connsiteX706" fmla="*/ 3463906 w 4166715"/>
                <a:gd name="connsiteY706" fmla="*/ 178514 h 3792573"/>
                <a:gd name="connsiteX707" fmla="*/ 3446790 w 4166715"/>
                <a:gd name="connsiteY707" fmla="*/ 126523 h 3792573"/>
                <a:gd name="connsiteX708" fmla="*/ 3442420 w 4166715"/>
                <a:gd name="connsiteY708" fmla="*/ 113435 h 3792573"/>
                <a:gd name="connsiteX709" fmla="*/ 3518894 w 4166715"/>
                <a:gd name="connsiteY709" fmla="*/ 156336 h 3792573"/>
                <a:gd name="connsiteX710" fmla="*/ 3565143 w 4166715"/>
                <a:gd name="connsiteY710" fmla="*/ 488277 h 3792573"/>
                <a:gd name="connsiteX711" fmla="*/ 3093189 w 4166715"/>
                <a:gd name="connsiteY711" fmla="*/ 1290681 h 3792573"/>
                <a:gd name="connsiteX712" fmla="*/ 3504328 w 4166715"/>
                <a:gd name="connsiteY712" fmla="*/ 1118348 h 3792573"/>
                <a:gd name="connsiteX713" fmla="*/ 3406732 w 4166715"/>
                <a:gd name="connsiteY713" fmla="*/ 1447381 h 3792573"/>
                <a:gd name="connsiteX714" fmla="*/ 3093189 w 4166715"/>
                <a:gd name="connsiteY714" fmla="*/ 1290681 h 3792573"/>
                <a:gd name="connsiteX715" fmla="*/ 3245773 w 4166715"/>
                <a:gd name="connsiteY715" fmla="*/ 1565905 h 3792573"/>
                <a:gd name="connsiteX716" fmla="*/ 3094282 w 4166715"/>
                <a:gd name="connsiteY716" fmla="*/ 1307405 h 3792573"/>
                <a:gd name="connsiteX717" fmla="*/ 3396900 w 4166715"/>
                <a:gd name="connsiteY717" fmla="*/ 1458651 h 3792573"/>
                <a:gd name="connsiteX718" fmla="*/ 3245773 w 4166715"/>
                <a:gd name="connsiteY718" fmla="*/ 1565905 h 3792573"/>
                <a:gd name="connsiteX719" fmla="*/ 3243588 w 4166715"/>
                <a:gd name="connsiteY719" fmla="*/ 2146894 h 3792573"/>
                <a:gd name="connsiteX720" fmla="*/ 3106663 w 4166715"/>
                <a:gd name="connsiteY720" fmla="*/ 2018552 h 3792573"/>
                <a:gd name="connsiteX721" fmla="*/ 3343732 w 4166715"/>
                <a:gd name="connsiteY721" fmla="*/ 1936022 h 3792573"/>
                <a:gd name="connsiteX722" fmla="*/ 3243588 w 4166715"/>
                <a:gd name="connsiteY722" fmla="*/ 2146894 h 3792573"/>
                <a:gd name="connsiteX723" fmla="*/ 2879427 w 4166715"/>
                <a:gd name="connsiteY723" fmla="*/ 2606812 h 3792573"/>
                <a:gd name="connsiteX724" fmla="*/ 2854299 w 4166715"/>
                <a:gd name="connsiteY724" fmla="*/ 2426481 h 3792573"/>
                <a:gd name="connsiteX725" fmla="*/ 2924582 w 4166715"/>
                <a:gd name="connsiteY725" fmla="*/ 2483198 h 3792573"/>
                <a:gd name="connsiteX726" fmla="*/ 2924582 w 4166715"/>
                <a:gd name="connsiteY726" fmla="*/ 2584271 h 3792573"/>
                <a:gd name="connsiteX727" fmla="*/ 2879427 w 4166715"/>
                <a:gd name="connsiteY727" fmla="*/ 2606812 h 3792573"/>
                <a:gd name="connsiteX728" fmla="*/ 2929317 w 4166715"/>
                <a:gd name="connsiteY728" fmla="*/ 2467928 h 3792573"/>
                <a:gd name="connsiteX729" fmla="*/ 2856848 w 4166715"/>
                <a:gd name="connsiteY729" fmla="*/ 2409756 h 3792573"/>
                <a:gd name="connsiteX730" fmla="*/ 2997415 w 4166715"/>
                <a:gd name="connsiteY730" fmla="*/ 2319590 h 3792573"/>
                <a:gd name="connsiteX731" fmla="*/ 2929317 w 4166715"/>
                <a:gd name="connsiteY731" fmla="*/ 2467928 h 3792573"/>
                <a:gd name="connsiteX732" fmla="*/ 2684600 w 4166715"/>
                <a:gd name="connsiteY732" fmla="*/ 2230879 h 3792573"/>
                <a:gd name="connsiteX733" fmla="*/ 3081172 w 4166715"/>
                <a:gd name="connsiteY733" fmla="*/ 2029460 h 3792573"/>
                <a:gd name="connsiteX734" fmla="*/ 3009432 w 4166715"/>
                <a:gd name="connsiteY734" fmla="*/ 2291232 h 3792573"/>
                <a:gd name="connsiteX735" fmla="*/ 2684600 w 4166715"/>
                <a:gd name="connsiteY735" fmla="*/ 2230879 h 3792573"/>
                <a:gd name="connsiteX736" fmla="*/ 1654386 w 4166715"/>
                <a:gd name="connsiteY736" fmla="*/ 2036731 h 3792573"/>
                <a:gd name="connsiteX737" fmla="*/ 1450456 w 4166715"/>
                <a:gd name="connsiteY737" fmla="*/ 1877850 h 3792573"/>
                <a:gd name="connsiteX738" fmla="*/ 1858681 w 4166715"/>
                <a:gd name="connsiteY738" fmla="*/ 1952746 h 3792573"/>
                <a:gd name="connsiteX739" fmla="*/ 1654386 w 4166715"/>
                <a:gd name="connsiteY739" fmla="*/ 2036731 h 3792573"/>
                <a:gd name="connsiteX740" fmla="*/ 1164953 w 4166715"/>
                <a:gd name="connsiteY740" fmla="*/ 1727331 h 3792573"/>
                <a:gd name="connsiteX741" fmla="*/ 1342300 w 4166715"/>
                <a:gd name="connsiteY741" fmla="*/ 1733512 h 3792573"/>
                <a:gd name="connsiteX742" fmla="*/ 1171144 w 4166715"/>
                <a:gd name="connsiteY742" fmla="*/ 1856399 h 3792573"/>
                <a:gd name="connsiteX743" fmla="*/ 1164953 w 4166715"/>
                <a:gd name="connsiteY743" fmla="*/ 1727331 h 3792573"/>
                <a:gd name="connsiteX744" fmla="*/ 1158034 w 4166715"/>
                <a:gd name="connsiteY744" fmla="*/ 1712425 h 3792573"/>
                <a:gd name="connsiteX745" fmla="*/ 1157306 w 4166715"/>
                <a:gd name="connsiteY745" fmla="*/ 1712425 h 3792573"/>
                <a:gd name="connsiteX746" fmla="*/ 1066265 w 4166715"/>
                <a:gd name="connsiteY746" fmla="*/ 1712425 h 3792573"/>
                <a:gd name="connsiteX747" fmla="*/ 1085566 w 4166715"/>
                <a:gd name="connsiteY747" fmla="*/ 1651345 h 3792573"/>
                <a:gd name="connsiteX748" fmla="*/ 1159491 w 4166715"/>
                <a:gd name="connsiteY748" fmla="*/ 1600808 h 3792573"/>
                <a:gd name="connsiteX749" fmla="*/ 1277115 w 4166715"/>
                <a:gd name="connsiteY749" fmla="*/ 1600808 h 3792573"/>
                <a:gd name="connsiteX750" fmla="*/ 1350311 w 4166715"/>
                <a:gd name="connsiteY750" fmla="*/ 1718969 h 3792573"/>
                <a:gd name="connsiteX751" fmla="*/ 1158034 w 4166715"/>
                <a:gd name="connsiteY751" fmla="*/ 1712425 h 3792573"/>
                <a:gd name="connsiteX752" fmla="*/ 2383802 w 4166715"/>
                <a:gd name="connsiteY752" fmla="*/ 1840402 h 3792573"/>
                <a:gd name="connsiteX753" fmla="*/ 2529467 w 4166715"/>
                <a:gd name="connsiteY753" fmla="*/ 1899664 h 3792573"/>
                <a:gd name="connsiteX754" fmla="*/ 2216652 w 4166715"/>
                <a:gd name="connsiteY754" fmla="*/ 2163618 h 3792573"/>
                <a:gd name="connsiteX755" fmla="*/ 2383802 w 4166715"/>
                <a:gd name="connsiteY755" fmla="*/ 1840402 h 3792573"/>
                <a:gd name="connsiteX756" fmla="*/ 2620872 w 4166715"/>
                <a:gd name="connsiteY756" fmla="*/ 666791 h 3792573"/>
                <a:gd name="connsiteX757" fmla="*/ 2696981 w 4166715"/>
                <a:gd name="connsiteY757" fmla="*/ 1078719 h 3792573"/>
                <a:gd name="connsiteX758" fmla="*/ 2328449 w 4166715"/>
                <a:gd name="connsiteY758" fmla="*/ 881299 h 3792573"/>
                <a:gd name="connsiteX759" fmla="*/ 2620872 w 4166715"/>
                <a:gd name="connsiteY759" fmla="*/ 666791 h 3792573"/>
                <a:gd name="connsiteX760" fmla="*/ 2695889 w 4166715"/>
                <a:gd name="connsiteY760" fmla="*/ 1094716 h 3792573"/>
                <a:gd name="connsiteX761" fmla="*/ 2442432 w 4166715"/>
                <a:gd name="connsiteY761" fmla="*/ 1435383 h 3792573"/>
                <a:gd name="connsiteX762" fmla="*/ 2325172 w 4166715"/>
                <a:gd name="connsiteY762" fmla="*/ 896205 h 3792573"/>
                <a:gd name="connsiteX763" fmla="*/ 2695889 w 4166715"/>
                <a:gd name="connsiteY763" fmla="*/ 1094716 h 3792573"/>
                <a:gd name="connsiteX764" fmla="*/ 2532744 w 4166715"/>
                <a:gd name="connsiteY764" fmla="*/ 1885485 h 3792573"/>
                <a:gd name="connsiteX765" fmla="*/ 2388172 w 4166715"/>
                <a:gd name="connsiteY765" fmla="*/ 1826950 h 3792573"/>
                <a:gd name="connsiteX766" fmla="*/ 2439883 w 4166715"/>
                <a:gd name="connsiteY766" fmla="*/ 1491009 h 3792573"/>
                <a:gd name="connsiteX767" fmla="*/ 2532744 w 4166715"/>
                <a:gd name="connsiteY767" fmla="*/ 1885485 h 3792573"/>
                <a:gd name="connsiteX768" fmla="*/ 2663114 w 4166715"/>
                <a:gd name="connsiteY768" fmla="*/ 2214518 h 3792573"/>
                <a:gd name="connsiteX769" fmla="*/ 2554958 w 4166715"/>
                <a:gd name="connsiteY769" fmla="*/ 1908390 h 3792573"/>
                <a:gd name="connsiteX770" fmla="*/ 2771634 w 4166715"/>
                <a:gd name="connsiteY770" fmla="*/ 1971652 h 3792573"/>
                <a:gd name="connsiteX771" fmla="*/ 2663114 w 4166715"/>
                <a:gd name="connsiteY771" fmla="*/ 2214518 h 3792573"/>
                <a:gd name="connsiteX772" fmla="*/ 2785837 w 4166715"/>
                <a:gd name="connsiteY772" fmla="*/ 1975287 h 3792573"/>
                <a:gd name="connsiteX773" fmla="*/ 3069155 w 4166715"/>
                <a:gd name="connsiteY773" fmla="*/ 2019643 h 3792573"/>
                <a:gd name="connsiteX774" fmla="*/ 2677317 w 4166715"/>
                <a:gd name="connsiteY774" fmla="*/ 2218517 h 3792573"/>
                <a:gd name="connsiteX775" fmla="*/ 2785837 w 4166715"/>
                <a:gd name="connsiteY775" fmla="*/ 1975287 h 3792573"/>
                <a:gd name="connsiteX776" fmla="*/ 2779646 w 4166715"/>
                <a:gd name="connsiteY776" fmla="*/ 1959290 h 3792573"/>
                <a:gd name="connsiteX777" fmla="*/ 2565519 w 4166715"/>
                <a:gd name="connsiteY777" fmla="*/ 1896392 h 3792573"/>
                <a:gd name="connsiteX778" fmla="*/ 3137981 w 4166715"/>
                <a:gd name="connsiteY778" fmla="*/ 1670978 h 3792573"/>
                <a:gd name="connsiteX779" fmla="*/ 2779646 w 4166715"/>
                <a:gd name="connsiteY779" fmla="*/ 1959290 h 3792573"/>
                <a:gd name="connsiteX780" fmla="*/ 2449351 w 4166715"/>
                <a:gd name="connsiteY780" fmla="*/ 1466650 h 3792573"/>
                <a:gd name="connsiteX781" fmla="*/ 2797854 w 4166715"/>
                <a:gd name="connsiteY781" fmla="*/ 1655344 h 3792573"/>
                <a:gd name="connsiteX782" fmla="*/ 2547311 w 4166715"/>
                <a:gd name="connsiteY782" fmla="*/ 1883304 h 3792573"/>
                <a:gd name="connsiteX783" fmla="*/ 2449351 w 4166715"/>
                <a:gd name="connsiteY783" fmla="*/ 1466650 h 3792573"/>
                <a:gd name="connsiteX784" fmla="*/ 2459912 w 4166715"/>
                <a:gd name="connsiteY784" fmla="*/ 1456106 h 3792573"/>
                <a:gd name="connsiteX785" fmla="*/ 2755976 w 4166715"/>
                <a:gd name="connsiteY785" fmla="*/ 1400116 h 3792573"/>
                <a:gd name="connsiteX786" fmla="*/ 2800403 w 4166715"/>
                <a:gd name="connsiteY786" fmla="*/ 1640437 h 3792573"/>
                <a:gd name="connsiteX787" fmla="*/ 2459912 w 4166715"/>
                <a:gd name="connsiteY787" fmla="*/ 1456106 h 3792573"/>
                <a:gd name="connsiteX788" fmla="*/ 2455542 w 4166715"/>
                <a:gd name="connsiteY788" fmla="*/ 1441927 h 3792573"/>
                <a:gd name="connsiteX789" fmla="*/ 2702444 w 4166715"/>
                <a:gd name="connsiteY789" fmla="*/ 1109986 h 3792573"/>
                <a:gd name="connsiteX790" fmla="*/ 2753426 w 4166715"/>
                <a:gd name="connsiteY790" fmla="*/ 1385573 h 3792573"/>
                <a:gd name="connsiteX791" fmla="*/ 2455542 w 4166715"/>
                <a:gd name="connsiteY791" fmla="*/ 1441927 h 3792573"/>
                <a:gd name="connsiteX792" fmla="*/ 2636530 w 4166715"/>
                <a:gd name="connsiteY792" fmla="*/ 671881 h 3792573"/>
                <a:gd name="connsiteX793" fmla="*/ 3017808 w 4166715"/>
                <a:gd name="connsiteY793" fmla="*/ 968920 h 3792573"/>
                <a:gd name="connsiteX794" fmla="*/ 3070975 w 4166715"/>
                <a:gd name="connsiteY794" fmla="*/ 1279410 h 3792573"/>
                <a:gd name="connsiteX795" fmla="*/ 2713369 w 4166715"/>
                <a:gd name="connsiteY795" fmla="*/ 1087808 h 3792573"/>
                <a:gd name="connsiteX796" fmla="*/ 2636530 w 4166715"/>
                <a:gd name="connsiteY796" fmla="*/ 671881 h 3792573"/>
                <a:gd name="connsiteX797" fmla="*/ 3027276 w 4166715"/>
                <a:gd name="connsiteY797" fmla="*/ 946015 h 3792573"/>
                <a:gd name="connsiteX798" fmla="*/ 2888166 w 4166715"/>
                <a:gd name="connsiteY798" fmla="*/ 414836 h 3792573"/>
                <a:gd name="connsiteX799" fmla="*/ 3220282 w 4166715"/>
                <a:gd name="connsiteY799" fmla="*/ 617709 h 3792573"/>
                <a:gd name="connsiteX800" fmla="*/ 3027276 w 4166715"/>
                <a:gd name="connsiteY800" fmla="*/ 946015 h 3792573"/>
                <a:gd name="connsiteX801" fmla="*/ 3011981 w 4166715"/>
                <a:gd name="connsiteY801" fmla="*/ 945651 h 3792573"/>
                <a:gd name="connsiteX802" fmla="*/ 2635074 w 4166715"/>
                <a:gd name="connsiteY802" fmla="*/ 651885 h 3792573"/>
                <a:gd name="connsiteX803" fmla="*/ 2639808 w 4166715"/>
                <a:gd name="connsiteY803" fmla="*/ 642068 h 3792573"/>
                <a:gd name="connsiteX804" fmla="*/ 2872143 w 4166715"/>
                <a:gd name="connsiteY804" fmla="*/ 413018 h 3792573"/>
                <a:gd name="connsiteX805" fmla="*/ 3011981 w 4166715"/>
                <a:gd name="connsiteY805" fmla="*/ 945651 h 3792573"/>
                <a:gd name="connsiteX806" fmla="*/ 2621964 w 4166715"/>
                <a:gd name="connsiteY806" fmla="*/ 639887 h 3792573"/>
                <a:gd name="connsiteX807" fmla="*/ 2346293 w 4166715"/>
                <a:gd name="connsiteY807" fmla="*/ 361391 h 3792573"/>
                <a:gd name="connsiteX808" fmla="*/ 2812057 w 4166715"/>
                <a:gd name="connsiteY808" fmla="*/ 268680 h 3792573"/>
                <a:gd name="connsiteX809" fmla="*/ 2628155 w 4166715"/>
                <a:gd name="connsiteY809" fmla="*/ 634070 h 3792573"/>
                <a:gd name="connsiteX810" fmla="*/ 2621964 w 4166715"/>
                <a:gd name="connsiteY810" fmla="*/ 639887 h 3792573"/>
                <a:gd name="connsiteX811" fmla="*/ 2614316 w 4166715"/>
                <a:gd name="connsiteY811" fmla="*/ 652976 h 3792573"/>
                <a:gd name="connsiteX812" fmla="*/ 2614316 w 4166715"/>
                <a:gd name="connsiteY812" fmla="*/ 652976 h 3792573"/>
                <a:gd name="connsiteX813" fmla="*/ 2322259 w 4166715"/>
                <a:gd name="connsiteY813" fmla="*/ 867483 h 3792573"/>
                <a:gd name="connsiteX814" fmla="*/ 2338282 w 4166715"/>
                <a:gd name="connsiteY814" fmla="*/ 373752 h 3792573"/>
                <a:gd name="connsiteX815" fmla="*/ 2614316 w 4166715"/>
                <a:gd name="connsiteY815" fmla="*/ 652976 h 3792573"/>
                <a:gd name="connsiteX816" fmla="*/ 2429322 w 4166715"/>
                <a:gd name="connsiteY816" fmla="*/ 1443745 h 3792573"/>
                <a:gd name="connsiteX817" fmla="*/ 1971207 w 4166715"/>
                <a:gd name="connsiteY817" fmla="*/ 1362668 h 3792573"/>
                <a:gd name="connsiteX818" fmla="*/ 2310970 w 4166715"/>
                <a:gd name="connsiteY818" fmla="*/ 899841 h 3792573"/>
                <a:gd name="connsiteX819" fmla="*/ 2429322 w 4166715"/>
                <a:gd name="connsiteY819" fmla="*/ 1443745 h 3792573"/>
                <a:gd name="connsiteX820" fmla="*/ 2422768 w 4166715"/>
                <a:gd name="connsiteY820" fmla="*/ 1457197 h 3792573"/>
                <a:gd name="connsiteX821" fmla="*/ 1894005 w 4166715"/>
                <a:gd name="connsiteY821" fmla="*/ 1931659 h 3792573"/>
                <a:gd name="connsiteX822" fmla="*/ 1964652 w 4166715"/>
                <a:gd name="connsiteY822" fmla="*/ 1376121 h 3792573"/>
                <a:gd name="connsiteX823" fmla="*/ 2422768 w 4166715"/>
                <a:gd name="connsiteY823" fmla="*/ 1457197 h 3792573"/>
                <a:gd name="connsiteX824" fmla="*/ 1365970 w 4166715"/>
                <a:gd name="connsiteY824" fmla="*/ 1716424 h 3792573"/>
                <a:gd name="connsiteX825" fmla="*/ 1293138 w 4166715"/>
                <a:gd name="connsiteY825" fmla="*/ 1598990 h 3792573"/>
                <a:gd name="connsiteX826" fmla="*/ 1599762 w 4166715"/>
                <a:gd name="connsiteY826" fmla="*/ 1538637 h 3792573"/>
                <a:gd name="connsiteX827" fmla="*/ 1365970 w 4166715"/>
                <a:gd name="connsiteY827" fmla="*/ 1716424 h 3792573"/>
                <a:gd name="connsiteX828" fmla="*/ 1869606 w 4166715"/>
                <a:gd name="connsiteY828" fmla="*/ 1940021 h 3792573"/>
                <a:gd name="connsiteX829" fmla="*/ 1434069 w 4166715"/>
                <a:gd name="connsiteY829" fmla="*/ 1860035 h 3792573"/>
                <a:gd name="connsiteX830" fmla="*/ 1628895 w 4166715"/>
                <a:gd name="connsiteY830" fmla="*/ 1539728 h 3792573"/>
                <a:gd name="connsiteX831" fmla="*/ 1869606 w 4166715"/>
                <a:gd name="connsiteY831" fmla="*/ 1940021 h 3792573"/>
                <a:gd name="connsiteX832" fmla="*/ 1639456 w 4166715"/>
                <a:gd name="connsiteY832" fmla="*/ 1528457 h 3792573"/>
                <a:gd name="connsiteX833" fmla="*/ 1949358 w 4166715"/>
                <a:gd name="connsiteY833" fmla="*/ 1379756 h 3792573"/>
                <a:gd name="connsiteX834" fmla="*/ 1879802 w 4166715"/>
                <a:gd name="connsiteY834" fmla="*/ 1928023 h 3792573"/>
                <a:gd name="connsiteX835" fmla="*/ 1639456 w 4166715"/>
                <a:gd name="connsiteY835" fmla="*/ 1528457 h 3792573"/>
                <a:gd name="connsiteX836" fmla="*/ 1631444 w 4166715"/>
                <a:gd name="connsiteY836" fmla="*/ 1516096 h 3792573"/>
                <a:gd name="connsiteX837" fmla="*/ 1395103 w 4166715"/>
                <a:gd name="connsiteY837" fmla="*/ 1181609 h 3792573"/>
                <a:gd name="connsiteX838" fmla="*/ 1939161 w 4166715"/>
                <a:gd name="connsiteY838" fmla="*/ 1368849 h 3792573"/>
                <a:gd name="connsiteX839" fmla="*/ 1631444 w 4166715"/>
                <a:gd name="connsiteY839" fmla="*/ 1516096 h 3792573"/>
                <a:gd name="connsiteX840" fmla="*/ 1385635 w 4166715"/>
                <a:gd name="connsiteY840" fmla="*/ 1163067 h 3792573"/>
                <a:gd name="connsiteX841" fmla="*/ 1477040 w 4166715"/>
                <a:gd name="connsiteY841" fmla="*/ 925291 h 3792573"/>
                <a:gd name="connsiteX842" fmla="*/ 1928600 w 4166715"/>
                <a:gd name="connsiteY842" fmla="*/ 1349580 h 3792573"/>
                <a:gd name="connsiteX843" fmla="*/ 1385635 w 4166715"/>
                <a:gd name="connsiteY843" fmla="*/ 1163067 h 3792573"/>
                <a:gd name="connsiteX844" fmla="*/ 1616513 w 4166715"/>
                <a:gd name="connsiteY844" fmla="*/ 1520459 h 3792573"/>
                <a:gd name="connsiteX845" fmla="*/ 1280392 w 4166715"/>
                <a:gd name="connsiteY845" fmla="*/ 1586265 h 3792573"/>
                <a:gd name="connsiteX846" fmla="*/ 1157306 w 4166715"/>
                <a:gd name="connsiteY846" fmla="*/ 1586265 h 3792573"/>
                <a:gd name="connsiteX847" fmla="*/ 1153300 w 4166715"/>
                <a:gd name="connsiteY847" fmla="*/ 1587356 h 3792573"/>
                <a:gd name="connsiteX848" fmla="*/ 1103774 w 4166715"/>
                <a:gd name="connsiteY848" fmla="*/ 1621168 h 3792573"/>
                <a:gd name="connsiteX849" fmla="*/ 1376531 w 4166715"/>
                <a:gd name="connsiteY849" fmla="*/ 1180519 h 3792573"/>
                <a:gd name="connsiteX850" fmla="*/ 1616513 w 4166715"/>
                <a:gd name="connsiteY850" fmla="*/ 1520459 h 3792573"/>
                <a:gd name="connsiteX851" fmla="*/ 1068814 w 4166715"/>
                <a:gd name="connsiteY851" fmla="*/ 1642983 h 3792573"/>
                <a:gd name="connsiteX852" fmla="*/ 902393 w 4166715"/>
                <a:gd name="connsiteY852" fmla="*/ 1707698 h 3792573"/>
                <a:gd name="connsiteX853" fmla="*/ 962844 w 4166715"/>
                <a:gd name="connsiteY853" fmla="*/ 1459742 h 3792573"/>
                <a:gd name="connsiteX854" fmla="*/ 1068814 w 4166715"/>
                <a:gd name="connsiteY854" fmla="*/ 1642983 h 3792573"/>
                <a:gd name="connsiteX855" fmla="*/ 888554 w 4166715"/>
                <a:gd name="connsiteY855" fmla="*/ 1704790 h 3792573"/>
                <a:gd name="connsiteX856" fmla="*/ 781127 w 4166715"/>
                <a:gd name="connsiteY856" fmla="*/ 1587356 h 3792573"/>
                <a:gd name="connsiteX857" fmla="*/ 945728 w 4166715"/>
                <a:gd name="connsiteY857" fmla="*/ 1469922 h 3792573"/>
                <a:gd name="connsiteX858" fmla="*/ 888554 w 4166715"/>
                <a:gd name="connsiteY858" fmla="*/ 1704790 h 3792573"/>
                <a:gd name="connsiteX859" fmla="*/ 1068086 w 4166715"/>
                <a:gd name="connsiteY859" fmla="*/ 1659343 h 3792573"/>
                <a:gd name="connsiteX860" fmla="*/ 1050970 w 4166715"/>
                <a:gd name="connsiteY860" fmla="*/ 1712425 h 3792573"/>
                <a:gd name="connsiteX861" fmla="*/ 931161 w 4166715"/>
                <a:gd name="connsiteY861" fmla="*/ 1712425 h 3792573"/>
                <a:gd name="connsiteX862" fmla="*/ 1068086 w 4166715"/>
                <a:gd name="connsiteY862" fmla="*/ 1659343 h 3792573"/>
                <a:gd name="connsiteX863" fmla="*/ 1061531 w 4166715"/>
                <a:gd name="connsiteY863" fmla="*/ 1726968 h 3792573"/>
                <a:gd name="connsiteX864" fmla="*/ 1142739 w 4166715"/>
                <a:gd name="connsiteY864" fmla="*/ 1726968 h 3792573"/>
                <a:gd name="connsiteX865" fmla="*/ 1042595 w 4166715"/>
                <a:gd name="connsiteY865" fmla="*/ 1858217 h 3792573"/>
                <a:gd name="connsiteX866" fmla="*/ 1050242 w 4166715"/>
                <a:gd name="connsiteY866" fmla="*/ 1762598 h 3792573"/>
                <a:gd name="connsiteX867" fmla="*/ 1061531 w 4166715"/>
                <a:gd name="connsiteY867" fmla="*/ 1726968 h 3792573"/>
                <a:gd name="connsiteX868" fmla="*/ 1602675 w 4166715"/>
                <a:gd name="connsiteY868" fmla="*/ 1554635 h 3792573"/>
                <a:gd name="connsiteX869" fmla="*/ 1423508 w 4166715"/>
                <a:gd name="connsiteY869" fmla="*/ 1849491 h 3792573"/>
                <a:gd name="connsiteX870" fmla="*/ 1372889 w 4166715"/>
                <a:gd name="connsiteY870" fmla="*/ 1729513 h 3792573"/>
                <a:gd name="connsiteX871" fmla="*/ 1602675 w 4166715"/>
                <a:gd name="connsiteY871" fmla="*/ 1554635 h 3792573"/>
                <a:gd name="connsiteX872" fmla="*/ 2428230 w 4166715"/>
                <a:gd name="connsiteY872" fmla="*/ 1471740 h 3792573"/>
                <a:gd name="connsiteX873" fmla="*/ 2373606 w 4166715"/>
                <a:gd name="connsiteY873" fmla="*/ 1825496 h 3792573"/>
                <a:gd name="connsiteX874" fmla="*/ 1910392 w 4166715"/>
                <a:gd name="connsiteY874" fmla="*/ 1936749 h 3792573"/>
                <a:gd name="connsiteX875" fmla="*/ 2428230 w 4166715"/>
                <a:gd name="connsiteY875" fmla="*/ 1471740 h 3792573"/>
                <a:gd name="connsiteX876" fmla="*/ 2366322 w 4166715"/>
                <a:gd name="connsiteY876" fmla="*/ 1842220 h 3792573"/>
                <a:gd name="connsiteX877" fmla="*/ 2190432 w 4166715"/>
                <a:gd name="connsiteY877" fmla="*/ 2181796 h 3792573"/>
                <a:gd name="connsiteX878" fmla="*/ 1900560 w 4166715"/>
                <a:gd name="connsiteY878" fmla="*/ 1953837 h 3792573"/>
                <a:gd name="connsiteX879" fmla="*/ 2366322 w 4166715"/>
                <a:gd name="connsiteY879" fmla="*/ 1842220 h 3792573"/>
                <a:gd name="connsiteX880" fmla="*/ 2539664 w 4166715"/>
                <a:gd name="connsiteY880" fmla="*/ 1909844 h 3792573"/>
                <a:gd name="connsiteX881" fmla="*/ 2651461 w 4166715"/>
                <a:gd name="connsiteY881" fmla="*/ 2226152 h 3792573"/>
                <a:gd name="connsiteX882" fmla="*/ 2210825 w 4166715"/>
                <a:gd name="connsiteY882" fmla="*/ 2187250 h 3792573"/>
                <a:gd name="connsiteX883" fmla="*/ 2539664 w 4166715"/>
                <a:gd name="connsiteY883" fmla="*/ 1909844 h 3792573"/>
                <a:gd name="connsiteX884" fmla="*/ 2798947 w 4166715"/>
                <a:gd name="connsiteY884" fmla="*/ 1962562 h 3792573"/>
                <a:gd name="connsiteX885" fmla="*/ 3168207 w 4166715"/>
                <a:gd name="connsiteY885" fmla="*/ 1665888 h 3792573"/>
                <a:gd name="connsiteX886" fmla="*/ 3086998 w 4166715"/>
                <a:gd name="connsiteY886" fmla="*/ 2007645 h 3792573"/>
                <a:gd name="connsiteX887" fmla="*/ 2798947 w 4166715"/>
                <a:gd name="connsiteY887" fmla="*/ 1962562 h 3792573"/>
                <a:gd name="connsiteX888" fmla="*/ 2577536 w 4166715"/>
                <a:gd name="connsiteY888" fmla="*/ 1876032 h 3792573"/>
                <a:gd name="connsiteX889" fmla="*/ 2813513 w 4166715"/>
                <a:gd name="connsiteY889" fmla="*/ 1661161 h 3792573"/>
                <a:gd name="connsiteX890" fmla="*/ 3139802 w 4166715"/>
                <a:gd name="connsiteY890" fmla="*/ 1654617 h 3792573"/>
                <a:gd name="connsiteX891" fmla="*/ 2577536 w 4166715"/>
                <a:gd name="connsiteY891" fmla="*/ 1876032 h 3792573"/>
                <a:gd name="connsiteX892" fmla="*/ 2816790 w 4166715"/>
                <a:gd name="connsiteY892" fmla="*/ 1646618 h 3792573"/>
                <a:gd name="connsiteX893" fmla="*/ 2772363 w 4166715"/>
                <a:gd name="connsiteY893" fmla="*/ 1406297 h 3792573"/>
                <a:gd name="connsiteX894" fmla="*/ 3155097 w 4166715"/>
                <a:gd name="connsiteY894" fmla="*/ 1640074 h 3792573"/>
                <a:gd name="connsiteX895" fmla="*/ 2816790 w 4166715"/>
                <a:gd name="connsiteY895" fmla="*/ 1646618 h 3792573"/>
                <a:gd name="connsiteX896" fmla="*/ 2767628 w 4166715"/>
                <a:gd name="connsiteY896" fmla="*/ 1381938 h 3792573"/>
                <a:gd name="connsiteX897" fmla="*/ 2716646 w 4166715"/>
                <a:gd name="connsiteY897" fmla="*/ 1105986 h 3792573"/>
                <a:gd name="connsiteX898" fmla="*/ 3057137 w 4166715"/>
                <a:gd name="connsiteY898" fmla="*/ 1288500 h 3792573"/>
                <a:gd name="connsiteX899" fmla="*/ 2767628 w 4166715"/>
                <a:gd name="connsiteY899" fmla="*/ 1381938 h 3792573"/>
                <a:gd name="connsiteX900" fmla="*/ 3033103 w 4166715"/>
                <a:gd name="connsiteY900" fmla="*/ 972555 h 3792573"/>
                <a:gd name="connsiteX901" fmla="*/ 3313507 w 4166715"/>
                <a:gd name="connsiteY901" fmla="*/ 990371 h 3792573"/>
                <a:gd name="connsiteX902" fmla="*/ 3083721 w 4166715"/>
                <a:gd name="connsiteY902" fmla="*/ 1268140 h 3792573"/>
                <a:gd name="connsiteX903" fmla="*/ 3033103 w 4166715"/>
                <a:gd name="connsiteY903" fmla="*/ 972555 h 3792573"/>
                <a:gd name="connsiteX904" fmla="*/ 3036744 w 4166715"/>
                <a:gd name="connsiteY904" fmla="*/ 958376 h 3792573"/>
                <a:gd name="connsiteX905" fmla="*/ 3227201 w 4166715"/>
                <a:gd name="connsiteY905" fmla="*/ 634070 h 3792573"/>
                <a:gd name="connsiteX906" fmla="*/ 3318606 w 4166715"/>
                <a:gd name="connsiteY906" fmla="*/ 976555 h 3792573"/>
                <a:gd name="connsiteX907" fmla="*/ 3036744 w 4166715"/>
                <a:gd name="connsiteY907" fmla="*/ 958376 h 3792573"/>
                <a:gd name="connsiteX908" fmla="*/ 3261068 w 4166715"/>
                <a:gd name="connsiteY908" fmla="*/ 372661 h 3792573"/>
                <a:gd name="connsiteX909" fmla="*/ 3427854 w 4166715"/>
                <a:gd name="connsiteY909" fmla="*/ 115980 h 3792573"/>
                <a:gd name="connsiteX910" fmla="*/ 3570970 w 4166715"/>
                <a:gd name="connsiteY910" fmla="*/ 553357 h 3792573"/>
                <a:gd name="connsiteX911" fmla="*/ 3261068 w 4166715"/>
                <a:gd name="connsiteY911" fmla="*/ 372661 h 3792573"/>
                <a:gd name="connsiteX912" fmla="*/ 3561501 w 4166715"/>
                <a:gd name="connsiteY912" fmla="*/ 564628 h 3792573"/>
                <a:gd name="connsiteX913" fmla="*/ 3237761 w 4166715"/>
                <a:gd name="connsiteY913" fmla="*/ 606802 h 3792573"/>
                <a:gd name="connsiteX914" fmla="*/ 3256698 w 4166715"/>
                <a:gd name="connsiteY914" fmla="*/ 386841 h 3792573"/>
                <a:gd name="connsiteX915" fmla="*/ 3561501 w 4166715"/>
                <a:gd name="connsiteY915" fmla="*/ 564628 h 3792573"/>
                <a:gd name="connsiteX916" fmla="*/ 3251236 w 4166715"/>
                <a:gd name="connsiteY916" fmla="*/ 360664 h 3792573"/>
                <a:gd name="connsiteX917" fmla="*/ 3148906 w 4166715"/>
                <a:gd name="connsiteY917" fmla="*/ 169788 h 3792573"/>
                <a:gd name="connsiteX918" fmla="*/ 3414744 w 4166715"/>
                <a:gd name="connsiteY918" fmla="*/ 109435 h 3792573"/>
                <a:gd name="connsiteX919" fmla="*/ 3251236 w 4166715"/>
                <a:gd name="connsiteY919" fmla="*/ 360664 h 3792573"/>
                <a:gd name="connsiteX920" fmla="*/ 3238854 w 4166715"/>
                <a:gd name="connsiteY920" fmla="*/ 368299 h 3792573"/>
                <a:gd name="connsiteX921" fmla="*/ 2896906 w 4166715"/>
                <a:gd name="connsiteY921" fmla="*/ 390476 h 3792573"/>
                <a:gd name="connsiteX922" fmla="*/ 3136160 w 4166715"/>
                <a:gd name="connsiteY922" fmla="*/ 176332 h 3792573"/>
                <a:gd name="connsiteX923" fmla="*/ 3238854 w 4166715"/>
                <a:gd name="connsiteY923" fmla="*/ 368299 h 3792573"/>
                <a:gd name="connsiteX924" fmla="*/ 3242495 w 4166715"/>
                <a:gd name="connsiteY924" fmla="*/ 382841 h 3792573"/>
                <a:gd name="connsiteX925" fmla="*/ 3223559 w 4166715"/>
                <a:gd name="connsiteY925" fmla="*/ 602803 h 3792573"/>
                <a:gd name="connsiteX926" fmla="*/ 2899455 w 4166715"/>
                <a:gd name="connsiteY926" fmla="*/ 405019 h 3792573"/>
                <a:gd name="connsiteX927" fmla="*/ 3242495 w 4166715"/>
                <a:gd name="connsiteY927" fmla="*/ 382841 h 3792573"/>
                <a:gd name="connsiteX928" fmla="*/ 2308057 w 4166715"/>
                <a:gd name="connsiteY928" fmla="*/ 860212 h 3792573"/>
                <a:gd name="connsiteX929" fmla="*/ 1971935 w 4166715"/>
                <a:gd name="connsiteY929" fmla="*/ 379569 h 3792573"/>
                <a:gd name="connsiteX930" fmla="*/ 2324080 w 4166715"/>
                <a:gd name="connsiteY930" fmla="*/ 364299 h 3792573"/>
                <a:gd name="connsiteX931" fmla="*/ 2308057 w 4166715"/>
                <a:gd name="connsiteY931" fmla="*/ 860212 h 3792573"/>
                <a:gd name="connsiteX932" fmla="*/ 2293854 w 4166715"/>
                <a:gd name="connsiteY932" fmla="*/ 865302 h 3792573"/>
                <a:gd name="connsiteX933" fmla="*/ 1885629 w 4166715"/>
                <a:gd name="connsiteY933" fmla="*/ 688606 h 3792573"/>
                <a:gd name="connsiteX934" fmla="*/ 1961375 w 4166715"/>
                <a:gd name="connsiteY934" fmla="*/ 390113 h 3792573"/>
                <a:gd name="connsiteX935" fmla="*/ 2293854 w 4166715"/>
                <a:gd name="connsiteY935" fmla="*/ 865302 h 3792573"/>
                <a:gd name="connsiteX936" fmla="*/ 1962103 w 4166715"/>
                <a:gd name="connsiteY936" fmla="*/ 1350307 h 3792573"/>
                <a:gd name="connsiteX937" fmla="*/ 1842658 w 4166715"/>
                <a:gd name="connsiteY937" fmla="*/ 775499 h 3792573"/>
                <a:gd name="connsiteX938" fmla="*/ 2302230 w 4166715"/>
                <a:gd name="connsiteY938" fmla="*/ 886752 h 3792573"/>
                <a:gd name="connsiteX939" fmla="*/ 1962103 w 4166715"/>
                <a:gd name="connsiteY939" fmla="*/ 1350307 h 3792573"/>
                <a:gd name="connsiteX940" fmla="*/ 1930057 w 4166715"/>
                <a:gd name="connsiteY940" fmla="*/ 1267413 h 3792573"/>
                <a:gd name="connsiteX941" fmla="*/ 1763271 w 4166715"/>
                <a:gd name="connsiteY941" fmla="*/ 802404 h 3792573"/>
                <a:gd name="connsiteX942" fmla="*/ 1828091 w 4166715"/>
                <a:gd name="connsiteY942" fmla="*/ 775863 h 3792573"/>
                <a:gd name="connsiteX943" fmla="*/ 1930057 w 4166715"/>
                <a:gd name="connsiteY943" fmla="*/ 1267413 h 3792573"/>
                <a:gd name="connsiteX944" fmla="*/ 1940981 w 4166715"/>
                <a:gd name="connsiteY944" fmla="*/ 1341581 h 3792573"/>
                <a:gd name="connsiteX945" fmla="*/ 1487236 w 4166715"/>
                <a:gd name="connsiteY945" fmla="*/ 915111 h 3792573"/>
                <a:gd name="connsiteX946" fmla="*/ 1749433 w 4166715"/>
                <a:gd name="connsiteY946" fmla="*/ 807857 h 3792573"/>
                <a:gd name="connsiteX947" fmla="*/ 1940981 w 4166715"/>
                <a:gd name="connsiteY947" fmla="*/ 1341581 h 3792573"/>
                <a:gd name="connsiteX948" fmla="*/ 1524745 w 4166715"/>
                <a:gd name="connsiteY948" fmla="*/ 884207 h 3792573"/>
                <a:gd name="connsiteX949" fmla="*/ 1729404 w 4166715"/>
                <a:gd name="connsiteY949" fmla="*/ 732234 h 3792573"/>
                <a:gd name="connsiteX950" fmla="*/ 1745427 w 4166715"/>
                <a:gd name="connsiteY950" fmla="*/ 794042 h 3792573"/>
                <a:gd name="connsiteX951" fmla="*/ 1524745 w 4166715"/>
                <a:gd name="connsiteY951" fmla="*/ 884207 h 3792573"/>
                <a:gd name="connsiteX952" fmla="*/ 1473762 w 4166715"/>
                <a:gd name="connsiteY952" fmla="*/ 903840 h 3792573"/>
                <a:gd name="connsiteX953" fmla="*/ 1255265 w 4166715"/>
                <a:gd name="connsiteY953" fmla="*/ 771137 h 3792573"/>
                <a:gd name="connsiteX954" fmla="*/ 1708282 w 4166715"/>
                <a:gd name="connsiteY954" fmla="*/ 729326 h 3792573"/>
                <a:gd name="connsiteX955" fmla="*/ 1473762 w 4166715"/>
                <a:gd name="connsiteY955" fmla="*/ 903840 h 3792573"/>
                <a:gd name="connsiteX956" fmla="*/ 1463930 w 4166715"/>
                <a:gd name="connsiteY956" fmla="*/ 918383 h 3792573"/>
                <a:gd name="connsiteX957" fmla="*/ 1374710 w 4166715"/>
                <a:gd name="connsiteY957" fmla="*/ 1150342 h 3792573"/>
                <a:gd name="connsiteX958" fmla="*/ 1226496 w 4166715"/>
                <a:gd name="connsiteY958" fmla="*/ 885298 h 3792573"/>
                <a:gd name="connsiteX959" fmla="*/ 1463930 w 4166715"/>
                <a:gd name="connsiteY959" fmla="*/ 918383 h 3792573"/>
                <a:gd name="connsiteX960" fmla="*/ 1079739 w 4166715"/>
                <a:gd name="connsiteY960" fmla="*/ 1632803 h 3792573"/>
                <a:gd name="connsiteX961" fmla="*/ 967213 w 4166715"/>
                <a:gd name="connsiteY961" fmla="*/ 1438291 h 3792573"/>
                <a:gd name="connsiteX962" fmla="*/ 934439 w 4166715"/>
                <a:gd name="connsiteY962" fmla="*/ 1245235 h 3792573"/>
                <a:gd name="connsiteX963" fmla="*/ 1361236 w 4166715"/>
                <a:gd name="connsiteY963" fmla="*/ 1177247 h 3792573"/>
                <a:gd name="connsiteX964" fmla="*/ 1079739 w 4166715"/>
                <a:gd name="connsiteY964" fmla="*/ 1632803 h 3792573"/>
                <a:gd name="connsiteX965" fmla="*/ 950826 w 4166715"/>
                <a:gd name="connsiteY965" fmla="*/ 1428111 h 3792573"/>
                <a:gd name="connsiteX966" fmla="*/ 757820 w 4166715"/>
                <a:gd name="connsiteY966" fmla="*/ 1338309 h 3792573"/>
                <a:gd name="connsiteX967" fmla="*/ 920965 w 4166715"/>
                <a:gd name="connsiteY967" fmla="*/ 1250325 h 3792573"/>
                <a:gd name="connsiteX968" fmla="*/ 950826 w 4166715"/>
                <a:gd name="connsiteY968" fmla="*/ 1428111 h 3792573"/>
                <a:gd name="connsiteX969" fmla="*/ 951919 w 4166715"/>
                <a:gd name="connsiteY969" fmla="*/ 1444472 h 3792573"/>
                <a:gd name="connsiteX970" fmla="*/ 951190 w 4166715"/>
                <a:gd name="connsiteY970" fmla="*/ 1448108 h 3792573"/>
                <a:gd name="connsiteX971" fmla="*/ 776028 w 4166715"/>
                <a:gd name="connsiteY971" fmla="*/ 1572813 h 3792573"/>
                <a:gd name="connsiteX972" fmla="*/ 750537 w 4166715"/>
                <a:gd name="connsiteY972" fmla="*/ 1350670 h 3792573"/>
                <a:gd name="connsiteX973" fmla="*/ 951919 w 4166715"/>
                <a:gd name="connsiteY973" fmla="*/ 1444472 h 3792573"/>
                <a:gd name="connsiteX974" fmla="*/ 769109 w 4166715"/>
                <a:gd name="connsiteY974" fmla="*/ 1595718 h 3792573"/>
                <a:gd name="connsiteX975" fmla="*/ 883456 w 4166715"/>
                <a:gd name="connsiteY975" fmla="*/ 1720423 h 3792573"/>
                <a:gd name="connsiteX976" fmla="*/ 859421 w 4166715"/>
                <a:gd name="connsiteY976" fmla="*/ 1759326 h 3792573"/>
                <a:gd name="connsiteX977" fmla="*/ 717034 w 4166715"/>
                <a:gd name="connsiteY977" fmla="*/ 1632803 h 3792573"/>
                <a:gd name="connsiteX978" fmla="*/ 769109 w 4166715"/>
                <a:gd name="connsiteY978" fmla="*/ 1595718 h 3792573"/>
                <a:gd name="connsiteX979" fmla="*/ 896566 w 4166715"/>
                <a:gd name="connsiteY979" fmla="*/ 1726968 h 3792573"/>
                <a:gd name="connsiteX980" fmla="*/ 1046601 w 4166715"/>
                <a:gd name="connsiteY980" fmla="*/ 1726968 h 3792573"/>
                <a:gd name="connsiteX981" fmla="*/ 1036404 w 4166715"/>
                <a:gd name="connsiteY981" fmla="*/ 1758598 h 3792573"/>
                <a:gd name="connsiteX982" fmla="*/ 1036040 w 4166715"/>
                <a:gd name="connsiteY982" fmla="*/ 1760053 h 3792573"/>
                <a:gd name="connsiteX983" fmla="*/ 1027300 w 4166715"/>
                <a:gd name="connsiteY983" fmla="*/ 1869124 h 3792573"/>
                <a:gd name="connsiteX984" fmla="*/ 871075 w 4166715"/>
                <a:gd name="connsiteY984" fmla="*/ 1768051 h 3792573"/>
                <a:gd name="connsiteX985" fmla="*/ 896566 w 4166715"/>
                <a:gd name="connsiteY985" fmla="*/ 1726968 h 3792573"/>
                <a:gd name="connsiteX986" fmla="*/ 1151115 w 4166715"/>
                <a:gd name="connsiteY986" fmla="*/ 1740056 h 3792573"/>
                <a:gd name="connsiteX987" fmla="*/ 1156942 w 4166715"/>
                <a:gd name="connsiteY987" fmla="*/ 1863671 h 3792573"/>
                <a:gd name="connsiteX988" fmla="*/ 1049150 w 4166715"/>
                <a:gd name="connsiteY988" fmla="*/ 1873487 h 3792573"/>
                <a:gd name="connsiteX989" fmla="*/ 1151115 w 4166715"/>
                <a:gd name="connsiteY989" fmla="*/ 1740056 h 3792573"/>
                <a:gd name="connsiteX990" fmla="*/ 1360872 w 4166715"/>
                <a:gd name="connsiteY990" fmla="*/ 1738238 h 3792573"/>
                <a:gd name="connsiteX991" fmla="*/ 1411491 w 4166715"/>
                <a:gd name="connsiteY991" fmla="*/ 1858217 h 3792573"/>
                <a:gd name="connsiteX992" fmla="*/ 1187895 w 4166715"/>
                <a:gd name="connsiteY992" fmla="*/ 1862580 h 3792573"/>
                <a:gd name="connsiteX993" fmla="*/ 1360872 w 4166715"/>
                <a:gd name="connsiteY993" fmla="*/ 1738238 h 3792573"/>
                <a:gd name="connsiteX994" fmla="*/ 1422415 w 4166715"/>
                <a:gd name="connsiteY994" fmla="*/ 1874578 h 3792573"/>
                <a:gd name="connsiteX995" fmla="*/ 1628167 w 4166715"/>
                <a:gd name="connsiteY995" fmla="*/ 2034550 h 3792573"/>
                <a:gd name="connsiteX996" fmla="*/ 1270196 w 4166715"/>
                <a:gd name="connsiteY996" fmla="*/ 1992012 h 3792573"/>
                <a:gd name="connsiteX997" fmla="*/ 1422415 w 4166715"/>
                <a:gd name="connsiteY997" fmla="*/ 1874578 h 3792573"/>
                <a:gd name="connsiteX998" fmla="*/ 1885629 w 4166715"/>
                <a:gd name="connsiteY998" fmla="*/ 1960381 h 3792573"/>
                <a:gd name="connsiteX999" fmla="*/ 2167855 w 4166715"/>
                <a:gd name="connsiteY999" fmla="*/ 2182160 h 3792573"/>
                <a:gd name="connsiteX1000" fmla="*/ 1752346 w 4166715"/>
                <a:gd name="connsiteY1000" fmla="*/ 2128715 h 3792573"/>
                <a:gd name="connsiteX1001" fmla="*/ 1885629 w 4166715"/>
                <a:gd name="connsiteY1001" fmla="*/ 1960381 h 3792573"/>
                <a:gd name="connsiteX1002" fmla="*/ 2995230 w 4166715"/>
                <a:gd name="connsiteY1002" fmla="*/ 2303593 h 3792573"/>
                <a:gd name="connsiteX1003" fmla="*/ 2845195 w 4166715"/>
                <a:gd name="connsiteY1003" fmla="*/ 2399940 h 3792573"/>
                <a:gd name="connsiteX1004" fmla="*/ 2684600 w 4166715"/>
                <a:gd name="connsiteY1004" fmla="*/ 2246149 h 3792573"/>
                <a:gd name="connsiteX1005" fmla="*/ 2995230 w 4166715"/>
                <a:gd name="connsiteY1005" fmla="*/ 2303593 h 3792573"/>
                <a:gd name="connsiteX1006" fmla="*/ 2940241 w 4166715"/>
                <a:gd name="connsiteY1006" fmla="*/ 2750423 h 3792573"/>
                <a:gd name="connsiteX1007" fmla="*/ 3041478 w 4166715"/>
                <a:gd name="connsiteY1007" fmla="*/ 2726791 h 3792573"/>
                <a:gd name="connsiteX1008" fmla="*/ 3039657 w 4166715"/>
                <a:gd name="connsiteY1008" fmla="*/ 2839862 h 3792573"/>
                <a:gd name="connsiteX1009" fmla="*/ 2940241 w 4166715"/>
                <a:gd name="connsiteY1009" fmla="*/ 2750423 h 3792573"/>
                <a:gd name="connsiteX1010" fmla="*/ 3035287 w 4166715"/>
                <a:gd name="connsiteY1010" fmla="*/ 2712975 h 3792573"/>
                <a:gd name="connsiteX1011" fmla="*/ 2934051 w 4166715"/>
                <a:gd name="connsiteY1011" fmla="*/ 2736607 h 3792573"/>
                <a:gd name="connsiteX1012" fmla="*/ 2944247 w 4166715"/>
                <a:gd name="connsiteY1012" fmla="*/ 2682072 h 3792573"/>
                <a:gd name="connsiteX1013" fmla="*/ 2942062 w 4166715"/>
                <a:gd name="connsiteY1013" fmla="*/ 2675527 h 3792573"/>
                <a:gd name="connsiteX1014" fmla="*/ 2885981 w 4166715"/>
                <a:gd name="connsiteY1014" fmla="*/ 2619537 h 3792573"/>
                <a:gd name="connsiteX1015" fmla="*/ 2930409 w 4166715"/>
                <a:gd name="connsiteY1015" fmla="*/ 2597360 h 3792573"/>
                <a:gd name="connsiteX1016" fmla="*/ 3035287 w 4166715"/>
                <a:gd name="connsiteY1016" fmla="*/ 2712975 h 3792573"/>
                <a:gd name="connsiteX1017" fmla="*/ 3053860 w 4166715"/>
                <a:gd name="connsiteY1017" fmla="*/ 2571909 h 3792573"/>
                <a:gd name="connsiteX1018" fmla="*/ 2954079 w 4166715"/>
                <a:gd name="connsiteY1018" fmla="*/ 2488288 h 3792573"/>
                <a:gd name="connsiteX1019" fmla="*/ 3139437 w 4166715"/>
                <a:gd name="connsiteY1019" fmla="*/ 2502104 h 3792573"/>
                <a:gd name="connsiteX1020" fmla="*/ 3053860 w 4166715"/>
                <a:gd name="connsiteY1020" fmla="*/ 2571909 h 3792573"/>
                <a:gd name="connsiteX1021" fmla="*/ 3093918 w 4166715"/>
                <a:gd name="connsiteY1021" fmla="*/ 2367582 h 3792573"/>
                <a:gd name="connsiteX1022" fmla="*/ 3146721 w 4166715"/>
                <a:gd name="connsiteY1022" fmla="*/ 2488288 h 3792573"/>
                <a:gd name="connsiteX1023" fmla="*/ 2943155 w 4166715"/>
                <a:gd name="connsiteY1023" fmla="*/ 2473018 h 3792573"/>
                <a:gd name="connsiteX1024" fmla="*/ 3017808 w 4166715"/>
                <a:gd name="connsiteY1024" fmla="*/ 2311228 h 3792573"/>
                <a:gd name="connsiteX1025" fmla="*/ 3093918 w 4166715"/>
                <a:gd name="connsiteY1025" fmla="*/ 2367582 h 3792573"/>
                <a:gd name="connsiteX1026" fmla="*/ 3026548 w 4166715"/>
                <a:gd name="connsiteY1026" fmla="*/ 2283960 h 3792573"/>
                <a:gd name="connsiteX1027" fmla="*/ 3096467 w 4166715"/>
                <a:gd name="connsiteY1027" fmla="*/ 2029460 h 3792573"/>
                <a:gd name="connsiteX1028" fmla="*/ 3233756 w 4166715"/>
                <a:gd name="connsiteY1028" fmla="*/ 2157801 h 3792573"/>
                <a:gd name="connsiteX1029" fmla="*/ 3026548 w 4166715"/>
                <a:gd name="connsiteY1029" fmla="*/ 2283960 h 3792573"/>
                <a:gd name="connsiteX1030" fmla="*/ 3344096 w 4166715"/>
                <a:gd name="connsiteY1030" fmla="*/ 1920388 h 3792573"/>
                <a:gd name="connsiteX1031" fmla="*/ 3110305 w 4166715"/>
                <a:gd name="connsiteY1031" fmla="*/ 2001828 h 3792573"/>
                <a:gd name="connsiteX1032" fmla="*/ 3234848 w 4166715"/>
                <a:gd name="connsiteY1032" fmla="*/ 1811316 h 3792573"/>
                <a:gd name="connsiteX1033" fmla="*/ 3344096 w 4166715"/>
                <a:gd name="connsiteY1033" fmla="*/ 1920388 h 3792573"/>
                <a:gd name="connsiteX1034" fmla="*/ 3279276 w 4166715"/>
                <a:gd name="connsiteY1034" fmla="*/ 1676431 h 3792573"/>
                <a:gd name="connsiteX1035" fmla="*/ 3227201 w 4166715"/>
                <a:gd name="connsiteY1035" fmla="*/ 1796410 h 3792573"/>
                <a:gd name="connsiteX1036" fmla="*/ 3109212 w 4166715"/>
                <a:gd name="connsiteY1036" fmla="*/ 1977105 h 3792573"/>
                <a:gd name="connsiteX1037" fmla="*/ 3185322 w 4166715"/>
                <a:gd name="connsiteY1037" fmla="*/ 1655708 h 3792573"/>
                <a:gd name="connsiteX1038" fmla="*/ 3279276 w 4166715"/>
                <a:gd name="connsiteY1038" fmla="*/ 1676431 h 3792573"/>
                <a:gd name="connsiteX1039" fmla="*/ 3178767 w 4166715"/>
                <a:gd name="connsiteY1039" fmla="*/ 1637529 h 3792573"/>
                <a:gd name="connsiteX1040" fmla="*/ 2779282 w 4166715"/>
                <a:gd name="connsiteY1040" fmla="*/ 1393572 h 3792573"/>
                <a:gd name="connsiteX1041" fmla="*/ 3072068 w 4166715"/>
                <a:gd name="connsiteY1041" fmla="*/ 1298680 h 3792573"/>
                <a:gd name="connsiteX1042" fmla="*/ 3234120 w 4166715"/>
                <a:gd name="connsiteY1042" fmla="*/ 1575358 h 3792573"/>
                <a:gd name="connsiteX1043" fmla="*/ 3178767 w 4166715"/>
                <a:gd name="connsiteY1043" fmla="*/ 1637529 h 3792573"/>
                <a:gd name="connsiteX1044" fmla="*/ 3456623 w 4166715"/>
                <a:gd name="connsiteY1044" fmla="*/ 1656435 h 3792573"/>
                <a:gd name="connsiteX1045" fmla="*/ 3432588 w 4166715"/>
                <a:gd name="connsiteY1045" fmla="*/ 1760780 h 3792573"/>
                <a:gd name="connsiteX1046" fmla="*/ 3364126 w 4166715"/>
                <a:gd name="connsiteY1046" fmla="*/ 1641165 h 3792573"/>
                <a:gd name="connsiteX1047" fmla="*/ 3361576 w 4166715"/>
                <a:gd name="connsiteY1047" fmla="*/ 1638620 h 3792573"/>
                <a:gd name="connsiteX1048" fmla="*/ 3257062 w 4166715"/>
                <a:gd name="connsiteY1048" fmla="*/ 1576449 h 3792573"/>
                <a:gd name="connsiteX1049" fmla="*/ 3402727 w 4166715"/>
                <a:gd name="connsiteY1049" fmla="*/ 1473194 h 3792573"/>
                <a:gd name="connsiteX1050" fmla="*/ 3392166 w 4166715"/>
                <a:gd name="connsiteY1050" fmla="*/ 1583720 h 3792573"/>
                <a:gd name="connsiteX1051" fmla="*/ 3393987 w 4166715"/>
                <a:gd name="connsiteY1051" fmla="*/ 1589537 h 3792573"/>
                <a:gd name="connsiteX1052" fmla="*/ 3456623 w 4166715"/>
                <a:gd name="connsiteY1052" fmla="*/ 1656435 h 3792573"/>
                <a:gd name="connsiteX1053" fmla="*/ 3484663 w 4166715"/>
                <a:gd name="connsiteY1053" fmla="*/ 1366668 h 3792573"/>
                <a:gd name="connsiteX1054" fmla="*/ 3427125 w 4166715"/>
                <a:gd name="connsiteY1054" fmla="*/ 1429202 h 3792573"/>
                <a:gd name="connsiteX1055" fmla="*/ 3510882 w 4166715"/>
                <a:gd name="connsiteY1055" fmla="*/ 1147070 h 3792573"/>
                <a:gd name="connsiteX1056" fmla="*/ 3515617 w 4166715"/>
                <a:gd name="connsiteY1056" fmla="*/ 1225965 h 3792573"/>
                <a:gd name="connsiteX1057" fmla="*/ 3484663 w 4166715"/>
                <a:gd name="connsiteY1057" fmla="*/ 1366668 h 3792573"/>
                <a:gd name="connsiteX1058" fmla="*/ 3499958 w 4166715"/>
                <a:gd name="connsiteY1058" fmla="*/ 1104169 h 3792573"/>
                <a:gd name="connsiteX1059" fmla="*/ 3099744 w 4166715"/>
                <a:gd name="connsiteY1059" fmla="*/ 1271775 h 3792573"/>
                <a:gd name="connsiteX1060" fmla="*/ 3329530 w 4166715"/>
                <a:gd name="connsiteY1060" fmla="*/ 993643 h 3792573"/>
                <a:gd name="connsiteX1061" fmla="*/ 3499958 w 4166715"/>
                <a:gd name="connsiteY1061" fmla="*/ 1104169 h 3792573"/>
                <a:gd name="connsiteX1062" fmla="*/ 3412559 w 4166715"/>
                <a:gd name="connsiteY1062" fmla="*/ 768955 h 3792573"/>
                <a:gd name="connsiteX1063" fmla="*/ 3409281 w 4166715"/>
                <a:gd name="connsiteY1063" fmla="*/ 772591 h 3792573"/>
                <a:gd name="connsiteX1064" fmla="*/ 3329894 w 4166715"/>
                <a:gd name="connsiteY1064" fmla="*/ 961648 h 3792573"/>
                <a:gd name="connsiteX1065" fmla="*/ 3239946 w 4166715"/>
                <a:gd name="connsiteY1065" fmla="*/ 623890 h 3792573"/>
                <a:gd name="connsiteX1066" fmla="*/ 3583351 w 4166715"/>
                <a:gd name="connsiteY1066" fmla="*/ 674790 h 3792573"/>
                <a:gd name="connsiteX1067" fmla="*/ 3412559 w 4166715"/>
                <a:gd name="connsiteY1067" fmla="*/ 768955 h 3792573"/>
                <a:gd name="connsiteX1068" fmla="*/ 3596096 w 4166715"/>
                <a:gd name="connsiteY1068" fmla="*/ 662428 h 3792573"/>
                <a:gd name="connsiteX1069" fmla="*/ 3282553 w 4166715"/>
                <a:gd name="connsiteY1069" fmla="*/ 615891 h 3792573"/>
                <a:gd name="connsiteX1070" fmla="*/ 3577888 w 4166715"/>
                <a:gd name="connsiteY1070" fmla="*/ 577353 h 3792573"/>
                <a:gd name="connsiteX1071" fmla="*/ 3596096 w 4166715"/>
                <a:gd name="connsiteY1071" fmla="*/ 662428 h 3792573"/>
                <a:gd name="connsiteX1072" fmla="*/ 3589178 w 4166715"/>
                <a:gd name="connsiteY1072" fmla="*/ 555538 h 3792573"/>
                <a:gd name="connsiteX1073" fmla="*/ 3536010 w 4166715"/>
                <a:gd name="connsiteY1073" fmla="*/ 174151 h 3792573"/>
                <a:gd name="connsiteX1074" fmla="*/ 3760333 w 4166715"/>
                <a:gd name="connsiteY1074" fmla="*/ 422471 h 3792573"/>
                <a:gd name="connsiteX1075" fmla="*/ 3589178 w 4166715"/>
                <a:gd name="connsiteY1075" fmla="*/ 555538 h 3792573"/>
                <a:gd name="connsiteX1076" fmla="*/ 3842998 w 4166715"/>
                <a:gd name="connsiteY1076" fmla="*/ 581715 h 3792573"/>
                <a:gd name="connsiteX1077" fmla="*/ 3841906 w 4166715"/>
                <a:gd name="connsiteY1077" fmla="*/ 584260 h 3792573"/>
                <a:gd name="connsiteX1078" fmla="*/ 3810224 w 4166715"/>
                <a:gd name="connsiteY1078" fmla="*/ 691151 h 3792573"/>
                <a:gd name="connsiteX1079" fmla="*/ 3810952 w 4166715"/>
                <a:gd name="connsiteY1079" fmla="*/ 696968 h 3792573"/>
                <a:gd name="connsiteX1080" fmla="*/ 3880143 w 4166715"/>
                <a:gd name="connsiteY1080" fmla="*/ 811129 h 3792573"/>
                <a:gd name="connsiteX1081" fmla="*/ 3844455 w 4166715"/>
                <a:gd name="connsiteY1081" fmla="*/ 1023092 h 3792573"/>
                <a:gd name="connsiteX1082" fmla="*/ 3725738 w 4166715"/>
                <a:gd name="connsiteY1082" fmla="*/ 875845 h 3792573"/>
                <a:gd name="connsiteX1083" fmla="*/ 3790559 w 4166715"/>
                <a:gd name="connsiteY1083" fmla="*/ 590441 h 3792573"/>
                <a:gd name="connsiteX1084" fmla="*/ 3790559 w 4166715"/>
                <a:gd name="connsiteY1084" fmla="*/ 588260 h 3792573"/>
                <a:gd name="connsiteX1085" fmla="*/ 3778906 w 4166715"/>
                <a:gd name="connsiteY1085" fmla="*/ 431197 h 3792573"/>
                <a:gd name="connsiteX1086" fmla="*/ 3955888 w 4166715"/>
                <a:gd name="connsiteY1086" fmla="*/ 437741 h 3792573"/>
                <a:gd name="connsiteX1087" fmla="*/ 3842998 w 4166715"/>
                <a:gd name="connsiteY1087" fmla="*/ 581715 h 3792573"/>
                <a:gd name="connsiteX1088" fmla="*/ 4001408 w 4166715"/>
                <a:gd name="connsiteY1088" fmla="*/ 333759 h 3792573"/>
                <a:gd name="connsiteX1089" fmla="*/ 3965356 w 4166715"/>
                <a:gd name="connsiteY1089" fmla="*/ 423562 h 3792573"/>
                <a:gd name="connsiteX1090" fmla="*/ 3788738 w 4166715"/>
                <a:gd name="connsiteY1090" fmla="*/ 417017 h 3792573"/>
                <a:gd name="connsiteX1091" fmla="*/ 3967541 w 4166715"/>
                <a:gd name="connsiteY1091" fmla="*/ 249410 h 3792573"/>
                <a:gd name="connsiteX1092" fmla="*/ 4001408 w 4166715"/>
                <a:gd name="connsiteY1092" fmla="*/ 333759 h 3792573"/>
                <a:gd name="connsiteX1093" fmla="*/ 4029085 w 4166715"/>
                <a:gd name="connsiteY1093" fmla="*/ 168697 h 3792573"/>
                <a:gd name="connsiteX1094" fmla="*/ 4023258 w 4166715"/>
                <a:gd name="connsiteY1094" fmla="*/ 170879 h 3792573"/>
                <a:gd name="connsiteX1095" fmla="*/ 3975553 w 4166715"/>
                <a:gd name="connsiteY1095" fmla="*/ 220688 h 3792573"/>
                <a:gd name="connsiteX1096" fmla="*/ 3951882 w 4166715"/>
                <a:gd name="connsiteY1096" fmla="*/ 42538 h 3792573"/>
                <a:gd name="connsiteX1097" fmla="*/ 4071692 w 4166715"/>
                <a:gd name="connsiteY1097" fmla="*/ 42538 h 3792573"/>
                <a:gd name="connsiteX1098" fmla="*/ 4108836 w 4166715"/>
                <a:gd name="connsiteY1098" fmla="*/ 175242 h 3792573"/>
                <a:gd name="connsiteX1099" fmla="*/ 4029085 w 4166715"/>
                <a:gd name="connsiteY1099" fmla="*/ 168697 h 3792573"/>
                <a:gd name="connsiteX1100" fmla="*/ 4120853 w 4166715"/>
                <a:gd name="connsiteY1100" fmla="*/ 163971 h 3792573"/>
                <a:gd name="connsiteX1101" fmla="*/ 4089536 w 4166715"/>
                <a:gd name="connsiteY1101" fmla="*/ 51627 h 3792573"/>
                <a:gd name="connsiteX1102" fmla="*/ 4157634 w 4166715"/>
                <a:gd name="connsiteY1102" fmla="*/ 95619 h 3792573"/>
                <a:gd name="connsiteX1103" fmla="*/ 4120853 w 4166715"/>
                <a:gd name="connsiteY1103" fmla="*/ 163971 h 3792573"/>
                <a:gd name="connsiteX1104" fmla="*/ 3112126 w 4166715"/>
                <a:gd name="connsiteY1104" fmla="*/ 178150 h 3792573"/>
                <a:gd name="connsiteX1105" fmla="*/ 2884524 w 4166715"/>
                <a:gd name="connsiteY1105" fmla="*/ 382114 h 3792573"/>
                <a:gd name="connsiteX1106" fmla="*/ 2892900 w 4166715"/>
                <a:gd name="connsiteY1106" fmla="*/ 227960 h 3792573"/>
                <a:gd name="connsiteX1107" fmla="*/ 3112126 w 4166715"/>
                <a:gd name="connsiteY1107" fmla="*/ 178150 h 3792573"/>
                <a:gd name="connsiteX1108" fmla="*/ 2204999 w 4166715"/>
                <a:gd name="connsiteY1108" fmla="*/ 209781 h 3792573"/>
                <a:gd name="connsiteX1109" fmla="*/ 2416577 w 4166715"/>
                <a:gd name="connsiteY1109" fmla="*/ 209781 h 3792573"/>
                <a:gd name="connsiteX1110" fmla="*/ 2434785 w 4166715"/>
                <a:gd name="connsiteY1110" fmla="*/ 253773 h 3792573"/>
                <a:gd name="connsiteX1111" fmla="*/ 2328814 w 4166715"/>
                <a:gd name="connsiteY1111" fmla="*/ 349393 h 3792573"/>
                <a:gd name="connsiteX1112" fmla="*/ 1983225 w 4166715"/>
                <a:gd name="connsiteY1112" fmla="*/ 364299 h 3792573"/>
                <a:gd name="connsiteX1113" fmla="*/ 2204999 w 4166715"/>
                <a:gd name="connsiteY1113" fmla="*/ 209781 h 3792573"/>
                <a:gd name="connsiteX1114" fmla="*/ 1793496 w 4166715"/>
                <a:gd name="connsiteY1114" fmla="*/ 530452 h 3792573"/>
                <a:gd name="connsiteX1115" fmla="*/ 1854311 w 4166715"/>
                <a:gd name="connsiteY1115" fmla="*/ 518090 h 3792573"/>
                <a:gd name="connsiteX1116" fmla="*/ 1859045 w 4166715"/>
                <a:gd name="connsiteY1116" fmla="*/ 514818 h 3792573"/>
                <a:gd name="connsiteX1117" fmla="*/ 1860138 w 4166715"/>
                <a:gd name="connsiteY1117" fmla="*/ 509365 h 3792573"/>
                <a:gd name="connsiteX1118" fmla="*/ 1848849 w 4166715"/>
                <a:gd name="connsiteY1118" fmla="*/ 458101 h 3792573"/>
                <a:gd name="connsiteX1119" fmla="*/ 1946444 w 4166715"/>
                <a:gd name="connsiteY1119" fmla="*/ 390113 h 3792573"/>
                <a:gd name="connsiteX1120" fmla="*/ 1874340 w 4166715"/>
                <a:gd name="connsiteY1120" fmla="*/ 673336 h 3792573"/>
                <a:gd name="connsiteX1121" fmla="*/ 1793496 w 4166715"/>
                <a:gd name="connsiteY1121" fmla="*/ 530452 h 3792573"/>
                <a:gd name="connsiteX1122" fmla="*/ 1879802 w 4166715"/>
                <a:gd name="connsiteY1122" fmla="*/ 702058 h 3792573"/>
                <a:gd name="connsiteX1123" fmla="*/ 2233404 w 4166715"/>
                <a:gd name="connsiteY1123" fmla="*/ 855122 h 3792573"/>
                <a:gd name="connsiteX1124" fmla="*/ 1844479 w 4166715"/>
                <a:gd name="connsiteY1124" fmla="*/ 760957 h 3792573"/>
                <a:gd name="connsiteX1125" fmla="*/ 1879802 w 4166715"/>
                <a:gd name="connsiteY1125" fmla="*/ 702058 h 3792573"/>
                <a:gd name="connsiteX1126" fmla="*/ 1656571 w 4166715"/>
                <a:gd name="connsiteY1126" fmla="*/ 596985 h 3792573"/>
                <a:gd name="connsiteX1127" fmla="*/ 1677329 w 4166715"/>
                <a:gd name="connsiteY1127" fmla="*/ 532633 h 3792573"/>
                <a:gd name="connsiteX1128" fmla="*/ 1822265 w 4166715"/>
                <a:gd name="connsiteY1128" fmla="*/ 762047 h 3792573"/>
                <a:gd name="connsiteX1129" fmla="*/ 1758537 w 4166715"/>
                <a:gd name="connsiteY1129" fmla="*/ 788224 h 3792573"/>
                <a:gd name="connsiteX1130" fmla="*/ 1740329 w 4166715"/>
                <a:gd name="connsiteY1130" fmla="*/ 717691 h 3792573"/>
                <a:gd name="connsiteX1131" fmla="*/ 1740329 w 4166715"/>
                <a:gd name="connsiteY1131" fmla="*/ 717328 h 3792573"/>
                <a:gd name="connsiteX1132" fmla="*/ 1739965 w 4166715"/>
                <a:gd name="connsiteY1132" fmla="*/ 716601 h 3792573"/>
                <a:gd name="connsiteX1133" fmla="*/ 1739600 w 4166715"/>
                <a:gd name="connsiteY1133" fmla="*/ 715510 h 3792573"/>
                <a:gd name="connsiteX1134" fmla="*/ 1739600 w 4166715"/>
                <a:gd name="connsiteY1134" fmla="*/ 715146 h 3792573"/>
                <a:gd name="connsiteX1135" fmla="*/ 1656571 w 4166715"/>
                <a:gd name="connsiteY1135" fmla="*/ 596985 h 3792573"/>
                <a:gd name="connsiteX1136" fmla="*/ 1207196 w 4166715"/>
                <a:gd name="connsiteY1136" fmla="*/ 880208 h 3792573"/>
                <a:gd name="connsiteX1137" fmla="*/ 1361236 w 4166715"/>
                <a:gd name="connsiteY1137" fmla="*/ 1155432 h 3792573"/>
                <a:gd name="connsiteX1138" fmla="*/ 1040046 w 4166715"/>
                <a:gd name="connsiteY1138" fmla="*/ 1060904 h 3792573"/>
                <a:gd name="connsiteX1139" fmla="*/ 988699 w 4166715"/>
                <a:gd name="connsiteY1139" fmla="*/ 742414 h 3792573"/>
                <a:gd name="connsiteX1140" fmla="*/ 1121618 w 4166715"/>
                <a:gd name="connsiteY1140" fmla="*/ 757321 h 3792573"/>
                <a:gd name="connsiteX1141" fmla="*/ 1207196 w 4166715"/>
                <a:gd name="connsiteY1141" fmla="*/ 880208 h 3792573"/>
                <a:gd name="connsiteX1142" fmla="*/ 1022202 w 4166715"/>
                <a:gd name="connsiteY1142" fmla="*/ 1043816 h 3792573"/>
                <a:gd name="connsiteX1143" fmla="*/ 900936 w 4166715"/>
                <a:gd name="connsiteY1143" fmla="*/ 911475 h 3792573"/>
                <a:gd name="connsiteX1144" fmla="*/ 976317 w 4166715"/>
                <a:gd name="connsiteY1144" fmla="*/ 758048 h 3792573"/>
                <a:gd name="connsiteX1145" fmla="*/ 1022202 w 4166715"/>
                <a:gd name="connsiteY1145" fmla="*/ 1043816 h 3792573"/>
                <a:gd name="connsiteX1146" fmla="*/ 890011 w 4166715"/>
                <a:gd name="connsiteY1146" fmla="*/ 900568 h 3792573"/>
                <a:gd name="connsiteX1147" fmla="*/ 779306 w 4166715"/>
                <a:gd name="connsiteY1147" fmla="*/ 798404 h 3792573"/>
                <a:gd name="connsiteX1148" fmla="*/ 966121 w 4166715"/>
                <a:gd name="connsiteY1148" fmla="*/ 745686 h 3792573"/>
                <a:gd name="connsiteX1149" fmla="*/ 890011 w 4166715"/>
                <a:gd name="connsiteY1149" fmla="*/ 900568 h 3792573"/>
                <a:gd name="connsiteX1150" fmla="*/ 908947 w 4166715"/>
                <a:gd name="connsiteY1150" fmla="*/ 991825 h 3792573"/>
                <a:gd name="connsiteX1151" fmla="*/ 902393 w 4166715"/>
                <a:gd name="connsiteY1151" fmla="*/ 934380 h 3792573"/>
                <a:gd name="connsiteX1152" fmla="*/ 999259 w 4166715"/>
                <a:gd name="connsiteY1152" fmla="*/ 1040180 h 3792573"/>
                <a:gd name="connsiteX1153" fmla="*/ 908947 w 4166715"/>
                <a:gd name="connsiteY1153" fmla="*/ 991825 h 3792573"/>
                <a:gd name="connsiteX1154" fmla="*/ 650029 w 4166715"/>
                <a:gd name="connsiteY1154" fmla="*/ 888570 h 3792573"/>
                <a:gd name="connsiteX1155" fmla="*/ 759641 w 4166715"/>
                <a:gd name="connsiteY1155" fmla="*/ 807857 h 3792573"/>
                <a:gd name="connsiteX1156" fmla="*/ 792416 w 4166715"/>
                <a:gd name="connsiteY1156" fmla="*/ 1018729 h 3792573"/>
                <a:gd name="connsiteX1157" fmla="*/ 702832 w 4166715"/>
                <a:gd name="connsiteY1157" fmla="*/ 952195 h 3792573"/>
                <a:gd name="connsiteX1158" fmla="*/ 650029 w 4166715"/>
                <a:gd name="connsiteY1158" fmla="*/ 888570 h 3792573"/>
                <a:gd name="connsiteX1159" fmla="*/ 541873 w 4166715"/>
                <a:gd name="connsiteY1159" fmla="*/ 1056541 h 3792573"/>
                <a:gd name="connsiteX1160" fmla="*/ 681346 w 4166715"/>
                <a:gd name="connsiteY1160" fmla="*/ 975464 h 3792573"/>
                <a:gd name="connsiteX1161" fmla="*/ 584115 w 4166715"/>
                <a:gd name="connsiteY1161" fmla="*/ 1180519 h 3792573"/>
                <a:gd name="connsiteX1162" fmla="*/ 528763 w 4166715"/>
                <a:gd name="connsiteY1162" fmla="*/ 1180519 h 3792573"/>
                <a:gd name="connsiteX1163" fmla="*/ 541873 w 4166715"/>
                <a:gd name="connsiteY1163" fmla="*/ 1056541 h 3792573"/>
                <a:gd name="connsiteX1164" fmla="*/ 833202 w 4166715"/>
                <a:gd name="connsiteY1164" fmla="*/ 1133618 h 3792573"/>
                <a:gd name="connsiteX1165" fmla="*/ 742161 w 4166715"/>
                <a:gd name="connsiteY1165" fmla="*/ 1261959 h 3792573"/>
                <a:gd name="connsiteX1166" fmla="*/ 696641 w 4166715"/>
                <a:gd name="connsiteY1166" fmla="*/ 1184518 h 3792573"/>
                <a:gd name="connsiteX1167" fmla="*/ 690450 w 4166715"/>
                <a:gd name="connsiteY1167" fmla="*/ 1180882 h 3792573"/>
                <a:gd name="connsiteX1168" fmla="*/ 600138 w 4166715"/>
                <a:gd name="connsiteY1168" fmla="*/ 1180882 h 3792573"/>
                <a:gd name="connsiteX1169" fmla="*/ 700647 w 4166715"/>
                <a:gd name="connsiteY1169" fmla="*/ 968556 h 3792573"/>
                <a:gd name="connsiteX1170" fmla="*/ 796421 w 4166715"/>
                <a:gd name="connsiteY1170" fmla="*/ 1039816 h 3792573"/>
                <a:gd name="connsiteX1171" fmla="*/ 833202 w 4166715"/>
                <a:gd name="connsiteY1171" fmla="*/ 1133618 h 3792573"/>
                <a:gd name="connsiteX1172" fmla="*/ 806982 w 4166715"/>
                <a:gd name="connsiteY1172" fmla="*/ 1016548 h 3792573"/>
                <a:gd name="connsiteX1173" fmla="*/ 775664 w 4166715"/>
                <a:gd name="connsiteY1173" fmla="*/ 814402 h 3792573"/>
                <a:gd name="connsiteX1174" fmla="*/ 882728 w 4166715"/>
                <a:gd name="connsiteY1174" fmla="*/ 913657 h 3792573"/>
                <a:gd name="connsiteX1175" fmla="*/ 806982 w 4166715"/>
                <a:gd name="connsiteY1175" fmla="*/ 1016548 h 3792573"/>
                <a:gd name="connsiteX1176" fmla="*/ 904942 w 4166715"/>
                <a:gd name="connsiteY1176" fmla="*/ 1006004 h 3792573"/>
                <a:gd name="connsiteX1177" fmla="*/ 1016011 w 4166715"/>
                <a:gd name="connsiteY1177" fmla="*/ 1065630 h 3792573"/>
                <a:gd name="connsiteX1178" fmla="*/ 921329 w 4166715"/>
                <a:gd name="connsiteY1178" fmla="*/ 1101987 h 3792573"/>
                <a:gd name="connsiteX1179" fmla="*/ 877265 w 4166715"/>
                <a:gd name="connsiteY1179" fmla="*/ 1055814 h 3792573"/>
                <a:gd name="connsiteX1180" fmla="*/ 904942 w 4166715"/>
                <a:gd name="connsiteY1180" fmla="*/ 1006004 h 3792573"/>
                <a:gd name="connsiteX1181" fmla="*/ 929341 w 4166715"/>
                <a:gd name="connsiteY1181" fmla="*/ 1114349 h 3792573"/>
                <a:gd name="connsiteX1182" fmla="*/ 1014554 w 4166715"/>
                <a:gd name="connsiteY1182" fmla="*/ 1081627 h 3792573"/>
                <a:gd name="connsiteX1183" fmla="*/ 958473 w 4166715"/>
                <a:gd name="connsiteY1183" fmla="*/ 1166703 h 3792573"/>
                <a:gd name="connsiteX1184" fmla="*/ 929341 w 4166715"/>
                <a:gd name="connsiteY1184" fmla="*/ 1114349 h 3792573"/>
                <a:gd name="connsiteX1185" fmla="*/ 964300 w 4166715"/>
                <a:gd name="connsiteY1185" fmla="*/ 1184518 h 3792573"/>
                <a:gd name="connsiteX1186" fmla="*/ 1036404 w 4166715"/>
                <a:gd name="connsiteY1186" fmla="*/ 1075083 h 3792573"/>
                <a:gd name="connsiteX1187" fmla="*/ 1343028 w 4166715"/>
                <a:gd name="connsiteY1187" fmla="*/ 1165249 h 3792573"/>
                <a:gd name="connsiteX1188" fmla="*/ 939901 w 4166715"/>
                <a:gd name="connsiteY1188" fmla="*/ 1229601 h 3792573"/>
                <a:gd name="connsiteX1189" fmla="*/ 964300 w 4166715"/>
                <a:gd name="connsiteY1189" fmla="*/ 1184518 h 3792573"/>
                <a:gd name="connsiteX1190" fmla="*/ 636554 w 4166715"/>
                <a:gd name="connsiteY1190" fmla="*/ 1317585 h 3792573"/>
                <a:gd name="connsiteX1191" fmla="*/ 734878 w 4166715"/>
                <a:gd name="connsiteY1191" fmla="*/ 1344490 h 3792573"/>
                <a:gd name="connsiteX1192" fmla="*/ 760734 w 4166715"/>
                <a:gd name="connsiteY1192" fmla="*/ 1568450 h 3792573"/>
                <a:gd name="connsiteX1193" fmla="*/ 560445 w 4166715"/>
                <a:gd name="connsiteY1193" fmla="*/ 1392118 h 3792573"/>
                <a:gd name="connsiteX1194" fmla="*/ 636554 w 4166715"/>
                <a:gd name="connsiteY1194" fmla="*/ 1317585 h 3792573"/>
                <a:gd name="connsiteX1195" fmla="*/ 431167 w 4166715"/>
                <a:gd name="connsiteY1195" fmla="*/ 1433929 h 3792573"/>
                <a:gd name="connsiteX1196" fmla="*/ 383826 w 4166715"/>
                <a:gd name="connsiteY1196" fmla="*/ 1368849 h 3792573"/>
                <a:gd name="connsiteX1197" fmla="*/ 429711 w 4166715"/>
                <a:gd name="connsiteY1197" fmla="*/ 1303406 h 3792573"/>
                <a:gd name="connsiteX1198" fmla="*/ 477052 w 4166715"/>
                <a:gd name="connsiteY1198" fmla="*/ 1385937 h 3792573"/>
                <a:gd name="connsiteX1199" fmla="*/ 431167 w 4166715"/>
                <a:gd name="connsiteY1199" fmla="*/ 1433929 h 3792573"/>
                <a:gd name="connsiteX1200" fmla="*/ 293514 w 4166715"/>
                <a:gd name="connsiteY1200" fmla="*/ 1443018 h 3792573"/>
                <a:gd name="connsiteX1201" fmla="*/ 239254 w 4166715"/>
                <a:gd name="connsiteY1201" fmla="*/ 1436474 h 3792573"/>
                <a:gd name="connsiteX1202" fmla="*/ 372901 w 4166715"/>
                <a:gd name="connsiteY1202" fmla="*/ 1377938 h 3792573"/>
                <a:gd name="connsiteX1203" fmla="*/ 416965 w 4166715"/>
                <a:gd name="connsiteY1203" fmla="*/ 1438655 h 3792573"/>
                <a:gd name="connsiteX1204" fmla="*/ 293514 w 4166715"/>
                <a:gd name="connsiteY1204" fmla="*/ 1443018 h 3792573"/>
                <a:gd name="connsiteX1205" fmla="*/ 350687 w 4166715"/>
                <a:gd name="connsiteY1205" fmla="*/ 1188154 h 3792573"/>
                <a:gd name="connsiteX1206" fmla="*/ 421699 w 4166715"/>
                <a:gd name="connsiteY1206" fmla="*/ 1289954 h 3792573"/>
                <a:gd name="connsiteX1207" fmla="*/ 375086 w 4166715"/>
                <a:gd name="connsiteY1207" fmla="*/ 1356488 h 3792573"/>
                <a:gd name="connsiteX1208" fmla="*/ 324104 w 4166715"/>
                <a:gd name="connsiteY1208" fmla="*/ 1286318 h 3792573"/>
                <a:gd name="connsiteX1209" fmla="*/ 350687 w 4166715"/>
                <a:gd name="connsiteY1209" fmla="*/ 1188154 h 3792573"/>
                <a:gd name="connsiteX1210" fmla="*/ 257098 w 4166715"/>
                <a:gd name="connsiteY1210" fmla="*/ 1325220 h 3792573"/>
                <a:gd name="connsiteX1211" fmla="*/ 313907 w 4166715"/>
                <a:gd name="connsiteY1211" fmla="*/ 1296862 h 3792573"/>
                <a:gd name="connsiteX1212" fmla="*/ 363797 w 4166715"/>
                <a:gd name="connsiteY1212" fmla="*/ 1365940 h 3792573"/>
                <a:gd name="connsiteX1213" fmla="*/ 214491 w 4166715"/>
                <a:gd name="connsiteY1213" fmla="*/ 1431384 h 3792573"/>
                <a:gd name="connsiteX1214" fmla="*/ 187179 w 4166715"/>
                <a:gd name="connsiteY1214" fmla="*/ 1388482 h 3792573"/>
                <a:gd name="connsiteX1215" fmla="*/ 257098 w 4166715"/>
                <a:gd name="connsiteY1215" fmla="*/ 1325220 h 3792573"/>
                <a:gd name="connsiteX1216" fmla="*/ 352873 w 4166715"/>
                <a:gd name="connsiteY1216" fmla="*/ 1498281 h 3792573"/>
                <a:gd name="connsiteX1217" fmla="*/ 310266 w 4166715"/>
                <a:gd name="connsiteY1217" fmla="*/ 1456834 h 3792573"/>
                <a:gd name="connsiteX1218" fmla="*/ 428982 w 4166715"/>
                <a:gd name="connsiteY1218" fmla="*/ 1452471 h 3792573"/>
                <a:gd name="connsiteX1219" fmla="*/ 466491 w 4166715"/>
                <a:gd name="connsiteY1219" fmla="*/ 1468831 h 3792573"/>
                <a:gd name="connsiteX1220" fmla="*/ 474138 w 4166715"/>
                <a:gd name="connsiteY1220" fmla="*/ 1467741 h 3792573"/>
                <a:gd name="connsiteX1221" fmla="*/ 542237 w 4166715"/>
                <a:gd name="connsiteY1221" fmla="*/ 1408115 h 3792573"/>
                <a:gd name="connsiteX1222" fmla="*/ 542237 w 4166715"/>
                <a:gd name="connsiteY1222" fmla="*/ 1610625 h 3792573"/>
                <a:gd name="connsiteX1223" fmla="*/ 437722 w 4166715"/>
                <a:gd name="connsiteY1223" fmla="*/ 1655344 h 3792573"/>
                <a:gd name="connsiteX1224" fmla="*/ 437722 w 4166715"/>
                <a:gd name="connsiteY1224" fmla="*/ 1576449 h 3792573"/>
                <a:gd name="connsiteX1225" fmla="*/ 435173 w 4166715"/>
                <a:gd name="connsiteY1225" fmla="*/ 1570995 h 3792573"/>
                <a:gd name="connsiteX1226" fmla="*/ 352873 w 4166715"/>
                <a:gd name="connsiteY1226" fmla="*/ 1498281 h 3792573"/>
                <a:gd name="connsiteX1227" fmla="*/ 386375 w 4166715"/>
                <a:gd name="connsiteY1227" fmla="*/ 1858581 h 3792573"/>
                <a:gd name="connsiteX1228" fmla="*/ 245809 w 4166715"/>
                <a:gd name="connsiteY1228" fmla="*/ 1691701 h 3792573"/>
                <a:gd name="connsiteX1229" fmla="*/ 431532 w 4166715"/>
                <a:gd name="connsiteY1229" fmla="*/ 1673523 h 3792573"/>
                <a:gd name="connsiteX1230" fmla="*/ 432624 w 4166715"/>
                <a:gd name="connsiteY1230" fmla="*/ 1673159 h 3792573"/>
                <a:gd name="connsiteX1231" fmla="*/ 433716 w 4166715"/>
                <a:gd name="connsiteY1231" fmla="*/ 1672795 h 3792573"/>
                <a:gd name="connsiteX1232" fmla="*/ 533133 w 4166715"/>
                <a:gd name="connsiteY1232" fmla="*/ 1630258 h 3792573"/>
                <a:gd name="connsiteX1233" fmla="*/ 458844 w 4166715"/>
                <a:gd name="connsiteY1233" fmla="*/ 1761507 h 3792573"/>
                <a:gd name="connsiteX1234" fmla="*/ 386375 w 4166715"/>
                <a:gd name="connsiteY1234" fmla="*/ 1858581 h 3792573"/>
                <a:gd name="connsiteX1235" fmla="*/ 768017 w 4166715"/>
                <a:gd name="connsiteY1235" fmla="*/ 1816770 h 3792573"/>
                <a:gd name="connsiteX1236" fmla="*/ 679890 w 4166715"/>
                <a:gd name="connsiteY1236" fmla="*/ 1688065 h 3792573"/>
                <a:gd name="connsiteX1237" fmla="*/ 706838 w 4166715"/>
                <a:gd name="connsiteY1237" fmla="*/ 1643710 h 3792573"/>
                <a:gd name="connsiteX1238" fmla="*/ 848496 w 4166715"/>
                <a:gd name="connsiteY1238" fmla="*/ 1769506 h 3792573"/>
                <a:gd name="connsiteX1239" fmla="*/ 768017 w 4166715"/>
                <a:gd name="connsiteY1239" fmla="*/ 1816770 h 3792573"/>
                <a:gd name="connsiteX1240" fmla="*/ 1186439 w 4166715"/>
                <a:gd name="connsiteY1240" fmla="*/ 1877123 h 3792573"/>
                <a:gd name="connsiteX1241" fmla="*/ 1400566 w 4166715"/>
                <a:gd name="connsiteY1241" fmla="*/ 1873124 h 3792573"/>
                <a:gd name="connsiteX1242" fmla="*/ 1251624 w 4166715"/>
                <a:gd name="connsiteY1242" fmla="*/ 1988376 h 3792573"/>
                <a:gd name="connsiteX1243" fmla="*/ 1245069 w 4166715"/>
                <a:gd name="connsiteY1243" fmla="*/ 1922933 h 3792573"/>
                <a:gd name="connsiteX1244" fmla="*/ 1242156 w 4166715"/>
                <a:gd name="connsiteY1244" fmla="*/ 1917843 h 3792573"/>
                <a:gd name="connsiteX1245" fmla="*/ 1186439 w 4166715"/>
                <a:gd name="connsiteY1245" fmla="*/ 1877123 h 3792573"/>
                <a:gd name="connsiteX1246" fmla="*/ 957745 w 4166715"/>
                <a:gd name="connsiteY1246" fmla="*/ 1958927 h 3792573"/>
                <a:gd name="connsiteX1247" fmla="*/ 1002537 w 4166715"/>
                <a:gd name="connsiteY1247" fmla="*/ 2012008 h 3792573"/>
                <a:gd name="connsiteX1248" fmla="*/ 1045144 w 4166715"/>
                <a:gd name="connsiteY1248" fmla="*/ 2128351 h 3792573"/>
                <a:gd name="connsiteX1249" fmla="*/ 888919 w 4166715"/>
                <a:gd name="connsiteY1249" fmla="*/ 2037822 h 3792573"/>
                <a:gd name="connsiteX1250" fmla="*/ 957745 w 4166715"/>
                <a:gd name="connsiteY1250" fmla="*/ 1958927 h 3792573"/>
                <a:gd name="connsiteX1251" fmla="*/ 677705 w 4166715"/>
                <a:gd name="connsiteY1251" fmla="*/ 1950201 h 3792573"/>
                <a:gd name="connsiteX1252" fmla="*/ 556439 w 4166715"/>
                <a:gd name="connsiteY1252" fmla="*/ 1877487 h 3792573"/>
                <a:gd name="connsiteX1253" fmla="*/ 662774 w 4166715"/>
                <a:gd name="connsiteY1253" fmla="*/ 1877487 h 3792573"/>
                <a:gd name="connsiteX1254" fmla="*/ 677705 w 4166715"/>
                <a:gd name="connsiteY1254" fmla="*/ 1950201 h 3792573"/>
                <a:gd name="connsiteX1255" fmla="*/ 105971 w 4166715"/>
                <a:gd name="connsiteY1255" fmla="*/ 2116717 h 3792573"/>
                <a:gd name="connsiteX1256" fmla="*/ 251271 w 4166715"/>
                <a:gd name="connsiteY1256" fmla="*/ 2161800 h 3792573"/>
                <a:gd name="connsiteX1257" fmla="*/ 21121 w 4166715"/>
                <a:gd name="connsiteY1257" fmla="*/ 2447568 h 3792573"/>
                <a:gd name="connsiteX1258" fmla="*/ 14566 w 4166715"/>
                <a:gd name="connsiteY1258" fmla="*/ 2294140 h 3792573"/>
                <a:gd name="connsiteX1259" fmla="*/ 105971 w 4166715"/>
                <a:gd name="connsiteY1259" fmla="*/ 2116717 h 3792573"/>
                <a:gd name="connsiteX1260" fmla="*/ 31318 w 4166715"/>
                <a:gd name="connsiteY1260" fmla="*/ 2479198 h 3792573"/>
                <a:gd name="connsiteX1261" fmla="*/ 273485 w 4166715"/>
                <a:gd name="connsiteY1261" fmla="*/ 2545005 h 3792573"/>
                <a:gd name="connsiteX1262" fmla="*/ 236341 w 4166715"/>
                <a:gd name="connsiteY1262" fmla="*/ 2712248 h 3792573"/>
                <a:gd name="connsiteX1263" fmla="*/ 127457 w 4166715"/>
                <a:gd name="connsiteY1263" fmla="*/ 2627172 h 3792573"/>
                <a:gd name="connsiteX1264" fmla="*/ 31318 w 4166715"/>
                <a:gd name="connsiteY1264" fmla="*/ 2479198 h 3792573"/>
                <a:gd name="connsiteX1265" fmla="*/ 474867 w 4166715"/>
                <a:gd name="connsiteY1265" fmla="*/ 2734426 h 3792573"/>
                <a:gd name="connsiteX1266" fmla="*/ 264381 w 4166715"/>
                <a:gd name="connsiteY1266" fmla="*/ 2719520 h 3792573"/>
                <a:gd name="connsiteX1267" fmla="*/ 624901 w 4166715"/>
                <a:gd name="connsiteY1267" fmla="*/ 2499195 h 3792573"/>
                <a:gd name="connsiteX1268" fmla="*/ 658040 w 4166715"/>
                <a:gd name="connsiteY1268" fmla="*/ 2734063 h 3792573"/>
                <a:gd name="connsiteX1269" fmla="*/ 474867 w 4166715"/>
                <a:gd name="connsiteY1269" fmla="*/ 2734426 h 3792573"/>
                <a:gd name="connsiteX1270" fmla="*/ 668965 w 4166715"/>
                <a:gd name="connsiteY1270" fmla="*/ 2753695 h 3792573"/>
                <a:gd name="connsiteX1271" fmla="*/ 766560 w 4166715"/>
                <a:gd name="connsiteY1271" fmla="*/ 2842044 h 3792573"/>
                <a:gd name="connsiteX1272" fmla="*/ 624537 w 4166715"/>
                <a:gd name="connsiteY1272" fmla="*/ 2856586 h 3792573"/>
                <a:gd name="connsiteX1273" fmla="*/ 668965 w 4166715"/>
                <a:gd name="connsiteY1273" fmla="*/ 2753695 h 3792573"/>
                <a:gd name="connsiteX1274" fmla="*/ 765468 w 4166715"/>
                <a:gd name="connsiteY1274" fmla="*/ 3178348 h 3792573"/>
                <a:gd name="connsiteX1275" fmla="*/ 814994 w 4166715"/>
                <a:gd name="connsiteY1275" fmla="*/ 3077638 h 3792573"/>
                <a:gd name="connsiteX1276" fmla="*/ 945364 w 4166715"/>
                <a:gd name="connsiteY1276" fmla="*/ 3310688 h 3792573"/>
                <a:gd name="connsiteX1277" fmla="*/ 745075 w 4166715"/>
                <a:gd name="connsiteY1277" fmla="*/ 3291418 h 3792573"/>
                <a:gd name="connsiteX1278" fmla="*/ 765468 w 4166715"/>
                <a:gd name="connsiteY1278" fmla="*/ 3178348 h 3792573"/>
                <a:gd name="connsiteX1279" fmla="*/ 786953 w 4166715"/>
                <a:gd name="connsiteY1279" fmla="*/ 3527377 h 3792573"/>
                <a:gd name="connsiteX1280" fmla="*/ 1001809 w 4166715"/>
                <a:gd name="connsiteY1280" fmla="*/ 3477204 h 3792573"/>
                <a:gd name="connsiteX1281" fmla="*/ 870346 w 4166715"/>
                <a:gd name="connsiteY1281" fmla="*/ 3618997 h 3792573"/>
                <a:gd name="connsiteX1282" fmla="*/ 786953 w 4166715"/>
                <a:gd name="connsiteY1282" fmla="*/ 3527377 h 3792573"/>
                <a:gd name="connsiteX1283" fmla="*/ 877994 w 4166715"/>
                <a:gd name="connsiteY1283" fmla="*/ 3641902 h 3792573"/>
                <a:gd name="connsiteX1284" fmla="*/ 1083381 w 4166715"/>
                <a:gd name="connsiteY1284" fmla="*/ 3743339 h 3792573"/>
                <a:gd name="connsiteX1285" fmla="*/ 880179 w 4166715"/>
                <a:gd name="connsiteY1285" fmla="*/ 3780423 h 3792573"/>
                <a:gd name="connsiteX1286" fmla="*/ 877994 w 4166715"/>
                <a:gd name="connsiteY1286" fmla="*/ 3641902 h 3792573"/>
                <a:gd name="connsiteX1287" fmla="*/ 1668589 w 4166715"/>
                <a:gd name="connsiteY1287" fmla="*/ 2534098 h 3792573"/>
                <a:gd name="connsiteX1288" fmla="*/ 1666040 w 4166715"/>
                <a:gd name="connsiteY1288" fmla="*/ 2537370 h 3792573"/>
                <a:gd name="connsiteX1289" fmla="*/ 1651109 w 4166715"/>
                <a:gd name="connsiteY1289" fmla="*/ 2571182 h 3792573"/>
                <a:gd name="connsiteX1290" fmla="*/ 1536034 w 4166715"/>
                <a:gd name="connsiteY1290" fmla="*/ 2571182 h 3792573"/>
                <a:gd name="connsiteX1291" fmla="*/ 1410398 w 4166715"/>
                <a:gd name="connsiteY1291" fmla="*/ 2430116 h 3792573"/>
                <a:gd name="connsiteX1292" fmla="*/ 1408577 w 4166715"/>
                <a:gd name="connsiteY1292" fmla="*/ 2336315 h 3792573"/>
                <a:gd name="connsiteX1293" fmla="*/ 1408213 w 4166715"/>
                <a:gd name="connsiteY1293" fmla="*/ 2334860 h 3792573"/>
                <a:gd name="connsiteX1294" fmla="*/ 1408213 w 4166715"/>
                <a:gd name="connsiteY1294" fmla="*/ 2334133 h 3792573"/>
                <a:gd name="connsiteX1295" fmla="*/ 1406756 w 4166715"/>
                <a:gd name="connsiteY1295" fmla="*/ 2331588 h 3792573"/>
                <a:gd name="connsiteX1296" fmla="*/ 1406756 w 4166715"/>
                <a:gd name="connsiteY1296" fmla="*/ 2331588 h 3792573"/>
                <a:gd name="connsiteX1297" fmla="*/ 1251260 w 4166715"/>
                <a:gd name="connsiteY1297" fmla="*/ 2154892 h 3792573"/>
                <a:gd name="connsiteX1298" fmla="*/ 1370340 w 4166715"/>
                <a:gd name="connsiteY1298" fmla="*/ 2239604 h 3792573"/>
                <a:gd name="connsiteX1299" fmla="*/ 1479225 w 4166715"/>
                <a:gd name="connsiteY1299" fmla="*/ 2387942 h 3792573"/>
                <a:gd name="connsiteX1300" fmla="*/ 1489421 w 4166715"/>
                <a:gd name="connsiteY1300" fmla="*/ 2389760 h 3792573"/>
                <a:gd name="connsiteX1301" fmla="*/ 1693716 w 4166715"/>
                <a:gd name="connsiteY1301" fmla="*/ 2247603 h 3792573"/>
                <a:gd name="connsiteX1302" fmla="*/ 1495976 w 4166715"/>
                <a:gd name="connsiteY1302" fmla="*/ 2494832 h 3792573"/>
                <a:gd name="connsiteX1303" fmla="*/ 1495976 w 4166715"/>
                <a:gd name="connsiteY1303" fmla="*/ 2503921 h 3792573"/>
                <a:gd name="connsiteX1304" fmla="*/ 1501803 w 4166715"/>
                <a:gd name="connsiteY1304" fmla="*/ 2506830 h 3792573"/>
                <a:gd name="connsiteX1305" fmla="*/ 1504716 w 4166715"/>
                <a:gd name="connsiteY1305" fmla="*/ 2506103 h 3792573"/>
                <a:gd name="connsiteX1306" fmla="*/ 1754895 w 4166715"/>
                <a:gd name="connsiteY1306" fmla="*/ 2398849 h 3792573"/>
                <a:gd name="connsiteX1307" fmla="*/ 1752710 w 4166715"/>
                <a:gd name="connsiteY1307" fmla="*/ 2478471 h 3792573"/>
                <a:gd name="connsiteX1308" fmla="*/ 1668589 w 4166715"/>
                <a:gd name="connsiteY1308" fmla="*/ 2534098 h 3792573"/>
                <a:gd name="connsiteX1309" fmla="*/ 1390005 w 4166715"/>
                <a:gd name="connsiteY1309" fmla="*/ 2240695 h 3792573"/>
                <a:gd name="connsiteX1310" fmla="*/ 1705733 w 4166715"/>
                <a:gd name="connsiteY1310" fmla="*/ 2221426 h 3792573"/>
                <a:gd name="connsiteX1311" fmla="*/ 1487236 w 4166715"/>
                <a:gd name="connsiteY1311" fmla="*/ 2373763 h 3792573"/>
                <a:gd name="connsiteX1312" fmla="*/ 1390005 w 4166715"/>
                <a:gd name="connsiteY1312" fmla="*/ 2240695 h 3792573"/>
                <a:gd name="connsiteX1313" fmla="*/ 1713745 w 4166715"/>
                <a:gd name="connsiteY1313" fmla="*/ 2206156 h 3792573"/>
                <a:gd name="connsiteX1314" fmla="*/ 1400566 w 4166715"/>
                <a:gd name="connsiteY1314" fmla="*/ 2225425 h 3792573"/>
                <a:gd name="connsiteX1315" fmla="*/ 1586288 w 4166715"/>
                <a:gd name="connsiteY1315" fmla="*/ 2088358 h 3792573"/>
                <a:gd name="connsiteX1316" fmla="*/ 1713745 w 4166715"/>
                <a:gd name="connsiteY1316" fmla="*/ 2206156 h 3792573"/>
                <a:gd name="connsiteX1317" fmla="*/ 1585560 w 4166715"/>
                <a:gd name="connsiteY1317" fmla="*/ 2071271 h 3792573"/>
                <a:gd name="connsiteX1318" fmla="*/ 1306976 w 4166715"/>
                <a:gd name="connsiteY1318" fmla="*/ 2011281 h 3792573"/>
                <a:gd name="connsiteX1319" fmla="*/ 1628531 w 4166715"/>
                <a:gd name="connsiteY1319" fmla="*/ 2049456 h 3792573"/>
                <a:gd name="connsiteX1320" fmla="*/ 1585560 w 4166715"/>
                <a:gd name="connsiteY1320" fmla="*/ 2071271 h 3792573"/>
                <a:gd name="connsiteX1321" fmla="*/ 2372514 w 4166715"/>
                <a:gd name="connsiteY1321" fmla="*/ 2616629 h 3792573"/>
                <a:gd name="connsiteX1322" fmla="*/ 2219930 w 4166715"/>
                <a:gd name="connsiteY1322" fmla="*/ 2459929 h 3792573"/>
                <a:gd name="connsiteX1323" fmla="*/ 2432964 w 4166715"/>
                <a:gd name="connsiteY1323" fmla="*/ 2424663 h 3792573"/>
                <a:gd name="connsiteX1324" fmla="*/ 2426409 w 4166715"/>
                <a:gd name="connsiteY1324" fmla="*/ 2554094 h 3792573"/>
                <a:gd name="connsiteX1325" fmla="*/ 2372514 w 4166715"/>
                <a:gd name="connsiteY1325" fmla="*/ 2616629 h 3792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</a:cxnLst>
              <a:rect l="l" t="t" r="r" b="b"/>
              <a:pathLst>
                <a:path w="4166715" h="3792573">
                  <a:moveTo>
                    <a:pt x="2866681" y="2618810"/>
                  </a:moveTo>
                  <a:cubicBezTo>
                    <a:pt x="2866681" y="2619537"/>
                    <a:pt x="2867045" y="2620264"/>
                    <a:pt x="2867409" y="2620992"/>
                  </a:cubicBezTo>
                  <a:cubicBezTo>
                    <a:pt x="2867409" y="2620992"/>
                    <a:pt x="2867409" y="2620992"/>
                    <a:pt x="2867409" y="2620992"/>
                  </a:cubicBezTo>
                  <a:cubicBezTo>
                    <a:pt x="2867773" y="2621719"/>
                    <a:pt x="2868137" y="2622446"/>
                    <a:pt x="2868865" y="2622810"/>
                  </a:cubicBezTo>
                  <a:cubicBezTo>
                    <a:pt x="2868865" y="2622810"/>
                    <a:pt x="2868865" y="2622810"/>
                    <a:pt x="2868865" y="2622810"/>
                  </a:cubicBezTo>
                  <a:lnTo>
                    <a:pt x="2929317" y="2683162"/>
                  </a:lnTo>
                  <a:lnTo>
                    <a:pt x="2918027" y="2744970"/>
                  </a:lnTo>
                  <a:cubicBezTo>
                    <a:pt x="2918027" y="2744970"/>
                    <a:pt x="2918027" y="2744970"/>
                    <a:pt x="2918027" y="2744970"/>
                  </a:cubicBezTo>
                  <a:cubicBezTo>
                    <a:pt x="2918027" y="2744970"/>
                    <a:pt x="2918027" y="2744970"/>
                    <a:pt x="2918027" y="2745333"/>
                  </a:cubicBezTo>
                  <a:cubicBezTo>
                    <a:pt x="2918027" y="2746060"/>
                    <a:pt x="2918027" y="2746788"/>
                    <a:pt x="2918027" y="2747878"/>
                  </a:cubicBezTo>
                  <a:cubicBezTo>
                    <a:pt x="2918027" y="2747878"/>
                    <a:pt x="2918027" y="2748242"/>
                    <a:pt x="2918027" y="2748242"/>
                  </a:cubicBezTo>
                  <a:cubicBezTo>
                    <a:pt x="2918027" y="2748242"/>
                    <a:pt x="2918027" y="2748242"/>
                    <a:pt x="2918027" y="2748606"/>
                  </a:cubicBezTo>
                  <a:cubicBezTo>
                    <a:pt x="2918391" y="2749332"/>
                    <a:pt x="2918391" y="2750060"/>
                    <a:pt x="2918756" y="2750423"/>
                  </a:cubicBezTo>
                  <a:cubicBezTo>
                    <a:pt x="2918756" y="2750423"/>
                    <a:pt x="2918756" y="2750423"/>
                    <a:pt x="2918756" y="2750423"/>
                  </a:cubicBezTo>
                  <a:cubicBezTo>
                    <a:pt x="2919120" y="2750787"/>
                    <a:pt x="2919484" y="2751514"/>
                    <a:pt x="2919848" y="2751878"/>
                  </a:cubicBezTo>
                  <a:lnTo>
                    <a:pt x="3041478" y="2860949"/>
                  </a:lnTo>
                  <a:cubicBezTo>
                    <a:pt x="3043663" y="2862767"/>
                    <a:pt x="3046577" y="2863494"/>
                    <a:pt x="3049126" y="2862040"/>
                  </a:cubicBezTo>
                  <a:cubicBezTo>
                    <a:pt x="3051675" y="2860949"/>
                    <a:pt x="3053495" y="2858404"/>
                    <a:pt x="3053495" y="2855495"/>
                  </a:cubicBezTo>
                  <a:lnTo>
                    <a:pt x="3056045" y="2716975"/>
                  </a:lnTo>
                  <a:cubicBezTo>
                    <a:pt x="3056045" y="2716611"/>
                    <a:pt x="3056045" y="2716248"/>
                    <a:pt x="3056045" y="2715884"/>
                  </a:cubicBezTo>
                  <a:cubicBezTo>
                    <a:pt x="3056045" y="2715520"/>
                    <a:pt x="3056045" y="2715157"/>
                    <a:pt x="3056045" y="2715157"/>
                  </a:cubicBezTo>
                  <a:cubicBezTo>
                    <a:pt x="3056045" y="2715157"/>
                    <a:pt x="3056045" y="2714793"/>
                    <a:pt x="3055680" y="2714793"/>
                  </a:cubicBezTo>
                  <a:cubicBezTo>
                    <a:pt x="3055680" y="2714430"/>
                    <a:pt x="3055316" y="2713702"/>
                    <a:pt x="3054952" y="2713339"/>
                  </a:cubicBezTo>
                  <a:cubicBezTo>
                    <a:pt x="3054588" y="2712975"/>
                    <a:pt x="3054588" y="2712612"/>
                    <a:pt x="3054224" y="2712248"/>
                  </a:cubicBezTo>
                  <a:cubicBezTo>
                    <a:pt x="3054224" y="2712248"/>
                    <a:pt x="3054224" y="2711885"/>
                    <a:pt x="3053860" y="2711885"/>
                  </a:cubicBezTo>
                  <a:lnTo>
                    <a:pt x="2939149" y="2585361"/>
                  </a:lnTo>
                  <a:lnTo>
                    <a:pt x="2939149" y="2494469"/>
                  </a:lnTo>
                  <a:lnTo>
                    <a:pt x="3048762" y="2586452"/>
                  </a:lnTo>
                  <a:cubicBezTo>
                    <a:pt x="3051311" y="2588634"/>
                    <a:pt x="3055316" y="2588634"/>
                    <a:pt x="3058230" y="2586452"/>
                  </a:cubicBezTo>
                  <a:lnTo>
                    <a:pt x="3162744" y="2501376"/>
                  </a:lnTo>
                  <a:cubicBezTo>
                    <a:pt x="3162744" y="2501376"/>
                    <a:pt x="3162744" y="2501376"/>
                    <a:pt x="3162744" y="2501376"/>
                  </a:cubicBezTo>
                  <a:cubicBezTo>
                    <a:pt x="3163108" y="2501013"/>
                    <a:pt x="3163108" y="2501013"/>
                    <a:pt x="3163473" y="2500649"/>
                  </a:cubicBezTo>
                  <a:cubicBezTo>
                    <a:pt x="3163837" y="2500286"/>
                    <a:pt x="3164201" y="2499922"/>
                    <a:pt x="3164565" y="2499558"/>
                  </a:cubicBezTo>
                  <a:cubicBezTo>
                    <a:pt x="3164565" y="2499195"/>
                    <a:pt x="3164929" y="2498831"/>
                    <a:pt x="3164929" y="2498831"/>
                  </a:cubicBezTo>
                  <a:cubicBezTo>
                    <a:pt x="3165293" y="2498468"/>
                    <a:pt x="3165293" y="2497741"/>
                    <a:pt x="3165293" y="2497377"/>
                  </a:cubicBezTo>
                  <a:cubicBezTo>
                    <a:pt x="3165293" y="2497377"/>
                    <a:pt x="3165293" y="2497013"/>
                    <a:pt x="3165293" y="2497013"/>
                  </a:cubicBezTo>
                  <a:cubicBezTo>
                    <a:pt x="3165293" y="2497013"/>
                    <a:pt x="3165293" y="2496650"/>
                    <a:pt x="3165293" y="2496650"/>
                  </a:cubicBezTo>
                  <a:cubicBezTo>
                    <a:pt x="3165293" y="2495923"/>
                    <a:pt x="3165293" y="2495559"/>
                    <a:pt x="3164929" y="2494832"/>
                  </a:cubicBezTo>
                  <a:cubicBezTo>
                    <a:pt x="3164929" y="2494469"/>
                    <a:pt x="3164929" y="2494105"/>
                    <a:pt x="3164565" y="2494105"/>
                  </a:cubicBezTo>
                  <a:cubicBezTo>
                    <a:pt x="3164565" y="2494105"/>
                    <a:pt x="3164565" y="2493741"/>
                    <a:pt x="3164565" y="2493741"/>
                  </a:cubicBezTo>
                  <a:lnTo>
                    <a:pt x="3106299" y="2360310"/>
                  </a:lnTo>
                  <a:cubicBezTo>
                    <a:pt x="3105935" y="2359220"/>
                    <a:pt x="3104842" y="2358129"/>
                    <a:pt x="3104114" y="2357402"/>
                  </a:cubicBezTo>
                  <a:lnTo>
                    <a:pt x="3027640" y="2300685"/>
                  </a:lnTo>
                  <a:lnTo>
                    <a:pt x="3249415" y="2165436"/>
                  </a:lnTo>
                  <a:cubicBezTo>
                    <a:pt x="3249779" y="2165072"/>
                    <a:pt x="3250507" y="2164709"/>
                    <a:pt x="3250872" y="2164345"/>
                  </a:cubicBezTo>
                  <a:cubicBezTo>
                    <a:pt x="3250872" y="2164345"/>
                    <a:pt x="3250872" y="2164345"/>
                    <a:pt x="3250872" y="2164345"/>
                  </a:cubicBezTo>
                  <a:cubicBezTo>
                    <a:pt x="3250872" y="2164345"/>
                    <a:pt x="3250872" y="2164345"/>
                    <a:pt x="3250872" y="2164345"/>
                  </a:cubicBezTo>
                  <a:cubicBezTo>
                    <a:pt x="3251236" y="2163981"/>
                    <a:pt x="3251964" y="2163254"/>
                    <a:pt x="3251964" y="2162527"/>
                  </a:cubicBezTo>
                  <a:lnTo>
                    <a:pt x="3364126" y="1926569"/>
                  </a:lnTo>
                  <a:lnTo>
                    <a:pt x="3364126" y="1926569"/>
                  </a:lnTo>
                  <a:lnTo>
                    <a:pt x="3364126" y="1926569"/>
                  </a:lnTo>
                  <a:cubicBezTo>
                    <a:pt x="3364490" y="1925842"/>
                    <a:pt x="3364854" y="1925114"/>
                    <a:pt x="3364854" y="1924024"/>
                  </a:cubicBezTo>
                  <a:cubicBezTo>
                    <a:pt x="3364854" y="1923660"/>
                    <a:pt x="3364854" y="1923660"/>
                    <a:pt x="3364854" y="1923297"/>
                  </a:cubicBezTo>
                  <a:cubicBezTo>
                    <a:pt x="3364854" y="1922569"/>
                    <a:pt x="3364854" y="1921842"/>
                    <a:pt x="3364490" y="1921479"/>
                  </a:cubicBezTo>
                  <a:cubicBezTo>
                    <a:pt x="3364490" y="1921479"/>
                    <a:pt x="3364490" y="1921115"/>
                    <a:pt x="3364490" y="1921115"/>
                  </a:cubicBezTo>
                  <a:cubicBezTo>
                    <a:pt x="3364490" y="1921115"/>
                    <a:pt x="3364490" y="1920752"/>
                    <a:pt x="3364126" y="1920752"/>
                  </a:cubicBezTo>
                  <a:cubicBezTo>
                    <a:pt x="3363761" y="1920024"/>
                    <a:pt x="3363397" y="1919661"/>
                    <a:pt x="3363033" y="1918934"/>
                  </a:cubicBezTo>
                  <a:cubicBezTo>
                    <a:pt x="3363033" y="1918934"/>
                    <a:pt x="3362669" y="1918570"/>
                    <a:pt x="3362669" y="1918570"/>
                  </a:cubicBezTo>
                  <a:cubicBezTo>
                    <a:pt x="3362669" y="1918570"/>
                    <a:pt x="3362669" y="1918570"/>
                    <a:pt x="3362669" y="1918570"/>
                  </a:cubicBezTo>
                  <a:lnTo>
                    <a:pt x="3242131" y="1798228"/>
                  </a:lnTo>
                  <a:lnTo>
                    <a:pt x="3296027" y="1674250"/>
                  </a:lnTo>
                  <a:cubicBezTo>
                    <a:pt x="3296756" y="1672432"/>
                    <a:pt x="3296756" y="1669887"/>
                    <a:pt x="3295663" y="1668069"/>
                  </a:cubicBezTo>
                  <a:cubicBezTo>
                    <a:pt x="3294571" y="1666251"/>
                    <a:pt x="3292750" y="1664797"/>
                    <a:pt x="3290929" y="1664433"/>
                  </a:cubicBezTo>
                  <a:lnTo>
                    <a:pt x="3193698" y="1642983"/>
                  </a:lnTo>
                  <a:lnTo>
                    <a:pt x="3244680" y="1586265"/>
                  </a:lnTo>
                  <a:lnTo>
                    <a:pt x="3352108" y="1650254"/>
                  </a:lnTo>
                  <a:lnTo>
                    <a:pt x="3428946" y="1784412"/>
                  </a:lnTo>
                  <a:cubicBezTo>
                    <a:pt x="3430403" y="1786957"/>
                    <a:pt x="3433316" y="1788411"/>
                    <a:pt x="3436230" y="1788048"/>
                  </a:cubicBezTo>
                  <a:cubicBezTo>
                    <a:pt x="3439143" y="1787684"/>
                    <a:pt x="3441692" y="1785503"/>
                    <a:pt x="3442420" y="1782594"/>
                  </a:cubicBezTo>
                  <a:lnTo>
                    <a:pt x="3471553" y="1656435"/>
                  </a:lnTo>
                  <a:cubicBezTo>
                    <a:pt x="3471918" y="1654253"/>
                    <a:pt x="3471553" y="1651708"/>
                    <a:pt x="3469733" y="1649890"/>
                  </a:cubicBezTo>
                  <a:lnTo>
                    <a:pt x="3406368" y="1581902"/>
                  </a:lnTo>
                  <a:lnTo>
                    <a:pt x="3418022" y="1461196"/>
                  </a:lnTo>
                  <a:lnTo>
                    <a:pt x="3496680" y="1375757"/>
                  </a:lnTo>
                  <a:cubicBezTo>
                    <a:pt x="3497409" y="1374666"/>
                    <a:pt x="3498137" y="1373576"/>
                    <a:pt x="3498501" y="1372485"/>
                  </a:cubicBezTo>
                  <a:lnTo>
                    <a:pt x="3530183" y="1229237"/>
                  </a:lnTo>
                  <a:cubicBezTo>
                    <a:pt x="3530183" y="1228510"/>
                    <a:pt x="3530547" y="1227783"/>
                    <a:pt x="3530183" y="1227056"/>
                  </a:cubicBezTo>
                  <a:lnTo>
                    <a:pt x="3522900" y="1105623"/>
                  </a:lnTo>
                  <a:cubicBezTo>
                    <a:pt x="3522900" y="1105623"/>
                    <a:pt x="3522900" y="1105259"/>
                    <a:pt x="3522900" y="1105259"/>
                  </a:cubicBezTo>
                  <a:cubicBezTo>
                    <a:pt x="3522900" y="1104169"/>
                    <a:pt x="3522536" y="1103442"/>
                    <a:pt x="3522172" y="1102714"/>
                  </a:cubicBezTo>
                  <a:cubicBezTo>
                    <a:pt x="3522172" y="1102714"/>
                    <a:pt x="3522172" y="1102351"/>
                    <a:pt x="3522172" y="1102351"/>
                  </a:cubicBezTo>
                  <a:cubicBezTo>
                    <a:pt x="3521808" y="1101624"/>
                    <a:pt x="3521444" y="1101260"/>
                    <a:pt x="3520715" y="1100533"/>
                  </a:cubicBezTo>
                  <a:cubicBezTo>
                    <a:pt x="3520351" y="1100533"/>
                    <a:pt x="3520351" y="1100169"/>
                    <a:pt x="3519987" y="1100169"/>
                  </a:cubicBezTo>
                  <a:cubicBezTo>
                    <a:pt x="3519987" y="1100169"/>
                    <a:pt x="3519987" y="1099806"/>
                    <a:pt x="3519623" y="1099806"/>
                  </a:cubicBezTo>
                  <a:lnTo>
                    <a:pt x="3337542" y="981645"/>
                  </a:lnTo>
                  <a:lnTo>
                    <a:pt x="3421663" y="780953"/>
                  </a:lnTo>
                  <a:lnTo>
                    <a:pt x="3609206" y="677698"/>
                  </a:lnTo>
                  <a:cubicBezTo>
                    <a:pt x="3609206" y="677698"/>
                    <a:pt x="3609570" y="677335"/>
                    <a:pt x="3609570" y="677335"/>
                  </a:cubicBezTo>
                  <a:cubicBezTo>
                    <a:pt x="3609935" y="677335"/>
                    <a:pt x="3609935" y="676971"/>
                    <a:pt x="3610299" y="676608"/>
                  </a:cubicBezTo>
                  <a:cubicBezTo>
                    <a:pt x="3610663" y="676244"/>
                    <a:pt x="3611027" y="675881"/>
                    <a:pt x="3611391" y="675517"/>
                  </a:cubicBezTo>
                  <a:cubicBezTo>
                    <a:pt x="3611755" y="675153"/>
                    <a:pt x="3611755" y="675153"/>
                    <a:pt x="3611755" y="674790"/>
                  </a:cubicBezTo>
                  <a:cubicBezTo>
                    <a:pt x="3612119" y="674063"/>
                    <a:pt x="3612119" y="673699"/>
                    <a:pt x="3612483" y="672972"/>
                  </a:cubicBezTo>
                  <a:cubicBezTo>
                    <a:pt x="3612483" y="672972"/>
                    <a:pt x="3612483" y="672608"/>
                    <a:pt x="3612483" y="672608"/>
                  </a:cubicBezTo>
                  <a:cubicBezTo>
                    <a:pt x="3612483" y="672608"/>
                    <a:pt x="3612483" y="672608"/>
                    <a:pt x="3612483" y="672608"/>
                  </a:cubicBezTo>
                  <a:cubicBezTo>
                    <a:pt x="3612483" y="671881"/>
                    <a:pt x="3612483" y="670791"/>
                    <a:pt x="3612483" y="670063"/>
                  </a:cubicBezTo>
                  <a:lnTo>
                    <a:pt x="3591727" y="572626"/>
                  </a:lnTo>
                  <a:lnTo>
                    <a:pt x="3764703" y="438104"/>
                  </a:lnTo>
                  <a:lnTo>
                    <a:pt x="3775628" y="588623"/>
                  </a:lnTo>
                  <a:lnTo>
                    <a:pt x="3710079" y="876572"/>
                  </a:lnTo>
                  <a:cubicBezTo>
                    <a:pt x="3709715" y="878754"/>
                    <a:pt x="3710079" y="880935"/>
                    <a:pt x="3711536" y="882753"/>
                  </a:cubicBezTo>
                  <a:lnTo>
                    <a:pt x="3842998" y="1045270"/>
                  </a:lnTo>
                  <a:cubicBezTo>
                    <a:pt x="3844819" y="1047451"/>
                    <a:pt x="3847732" y="1048542"/>
                    <a:pt x="3850645" y="1047815"/>
                  </a:cubicBezTo>
                  <a:cubicBezTo>
                    <a:pt x="3853559" y="1047088"/>
                    <a:pt x="3855380" y="1044906"/>
                    <a:pt x="3856108" y="1041998"/>
                  </a:cubicBezTo>
                  <a:lnTo>
                    <a:pt x="3895073" y="811493"/>
                  </a:lnTo>
                  <a:cubicBezTo>
                    <a:pt x="3895437" y="809675"/>
                    <a:pt x="3895073" y="807857"/>
                    <a:pt x="3893981" y="806403"/>
                  </a:cubicBezTo>
                  <a:lnTo>
                    <a:pt x="3825154" y="692605"/>
                  </a:lnTo>
                  <a:lnTo>
                    <a:pt x="3855380" y="590078"/>
                  </a:lnTo>
                  <a:lnTo>
                    <a:pt x="3975917" y="435923"/>
                  </a:lnTo>
                  <a:cubicBezTo>
                    <a:pt x="3976282" y="435559"/>
                    <a:pt x="3976282" y="435196"/>
                    <a:pt x="3976646" y="434832"/>
                  </a:cubicBezTo>
                  <a:cubicBezTo>
                    <a:pt x="3976646" y="434832"/>
                    <a:pt x="3977010" y="434469"/>
                    <a:pt x="3977010" y="434469"/>
                  </a:cubicBezTo>
                  <a:cubicBezTo>
                    <a:pt x="3977010" y="434469"/>
                    <a:pt x="3977010" y="434469"/>
                    <a:pt x="3977010" y="434469"/>
                  </a:cubicBezTo>
                  <a:lnTo>
                    <a:pt x="4015975" y="337395"/>
                  </a:lnTo>
                  <a:cubicBezTo>
                    <a:pt x="4016703" y="335577"/>
                    <a:pt x="4016703" y="333759"/>
                    <a:pt x="4015975" y="331941"/>
                  </a:cubicBezTo>
                  <a:lnTo>
                    <a:pt x="3978831" y="239230"/>
                  </a:lnTo>
                  <a:lnTo>
                    <a:pt x="4031634" y="184331"/>
                  </a:lnTo>
                  <a:lnTo>
                    <a:pt x="4118304" y="191239"/>
                  </a:lnTo>
                  <a:cubicBezTo>
                    <a:pt x="4118304" y="191239"/>
                    <a:pt x="4118668" y="191239"/>
                    <a:pt x="4118668" y="191239"/>
                  </a:cubicBezTo>
                  <a:cubicBezTo>
                    <a:pt x="4118668" y="191239"/>
                    <a:pt x="4119032" y="191239"/>
                    <a:pt x="4119032" y="191239"/>
                  </a:cubicBezTo>
                  <a:cubicBezTo>
                    <a:pt x="4119397" y="191239"/>
                    <a:pt x="4119761" y="191239"/>
                    <a:pt x="4120125" y="191239"/>
                  </a:cubicBezTo>
                  <a:cubicBezTo>
                    <a:pt x="4120489" y="191239"/>
                    <a:pt x="4120853" y="191239"/>
                    <a:pt x="4120853" y="191239"/>
                  </a:cubicBezTo>
                  <a:cubicBezTo>
                    <a:pt x="4120853" y="191239"/>
                    <a:pt x="4120853" y="191239"/>
                    <a:pt x="4121217" y="191239"/>
                  </a:cubicBezTo>
                  <a:cubicBezTo>
                    <a:pt x="4121217" y="191239"/>
                    <a:pt x="4121582" y="191239"/>
                    <a:pt x="4121582" y="191239"/>
                  </a:cubicBezTo>
                  <a:cubicBezTo>
                    <a:pt x="4122310" y="190875"/>
                    <a:pt x="4123038" y="190512"/>
                    <a:pt x="4123403" y="190148"/>
                  </a:cubicBezTo>
                  <a:cubicBezTo>
                    <a:pt x="4123403" y="190148"/>
                    <a:pt x="4123767" y="189785"/>
                    <a:pt x="4123767" y="189785"/>
                  </a:cubicBezTo>
                  <a:cubicBezTo>
                    <a:pt x="4124495" y="189421"/>
                    <a:pt x="4124859" y="188694"/>
                    <a:pt x="4125223" y="187967"/>
                  </a:cubicBezTo>
                  <a:cubicBezTo>
                    <a:pt x="4125223" y="187967"/>
                    <a:pt x="4125223" y="187967"/>
                    <a:pt x="4125223" y="187603"/>
                  </a:cubicBezTo>
                  <a:cubicBezTo>
                    <a:pt x="4125223" y="187603"/>
                    <a:pt x="4125223" y="187603"/>
                    <a:pt x="4125223" y="187603"/>
                  </a:cubicBezTo>
                  <a:lnTo>
                    <a:pt x="4174021" y="97801"/>
                  </a:lnTo>
                  <a:cubicBezTo>
                    <a:pt x="4175842" y="94529"/>
                    <a:pt x="4174749" y="90166"/>
                    <a:pt x="4171472" y="88348"/>
                  </a:cubicBezTo>
                  <a:lnTo>
                    <a:pt x="4081524" y="30176"/>
                  </a:lnTo>
                  <a:cubicBezTo>
                    <a:pt x="4081524" y="30176"/>
                    <a:pt x="4081524" y="30176"/>
                    <a:pt x="4081160" y="30176"/>
                  </a:cubicBezTo>
                  <a:cubicBezTo>
                    <a:pt x="4081160" y="30176"/>
                    <a:pt x="4080796" y="30176"/>
                    <a:pt x="4080432" y="29813"/>
                  </a:cubicBezTo>
                  <a:cubicBezTo>
                    <a:pt x="4079703" y="29449"/>
                    <a:pt x="4079339" y="29449"/>
                    <a:pt x="4078611" y="29086"/>
                  </a:cubicBezTo>
                  <a:cubicBezTo>
                    <a:pt x="4078247" y="29086"/>
                    <a:pt x="4078247" y="29086"/>
                    <a:pt x="4077883" y="29086"/>
                  </a:cubicBezTo>
                  <a:cubicBezTo>
                    <a:pt x="4077518" y="29086"/>
                    <a:pt x="4077518" y="29086"/>
                    <a:pt x="4077154" y="29086"/>
                  </a:cubicBezTo>
                  <a:lnTo>
                    <a:pt x="3944235" y="29086"/>
                  </a:lnTo>
                  <a:lnTo>
                    <a:pt x="3637975" y="0"/>
                  </a:lnTo>
                  <a:cubicBezTo>
                    <a:pt x="3637975" y="0"/>
                    <a:pt x="3637611" y="0"/>
                    <a:pt x="3637611" y="0"/>
                  </a:cubicBezTo>
                  <a:cubicBezTo>
                    <a:pt x="3637247" y="0"/>
                    <a:pt x="3637247" y="0"/>
                    <a:pt x="3636883" y="0"/>
                  </a:cubicBezTo>
                  <a:cubicBezTo>
                    <a:pt x="3636519" y="0"/>
                    <a:pt x="3636154" y="0"/>
                    <a:pt x="3635426" y="364"/>
                  </a:cubicBezTo>
                  <a:cubicBezTo>
                    <a:pt x="3635062" y="364"/>
                    <a:pt x="3635062" y="364"/>
                    <a:pt x="3634698" y="727"/>
                  </a:cubicBezTo>
                  <a:cubicBezTo>
                    <a:pt x="3634333" y="1091"/>
                    <a:pt x="3633605" y="1091"/>
                    <a:pt x="3633241" y="1454"/>
                  </a:cubicBezTo>
                  <a:cubicBezTo>
                    <a:pt x="3633241" y="1454"/>
                    <a:pt x="3632877" y="1454"/>
                    <a:pt x="3632877" y="1818"/>
                  </a:cubicBezTo>
                  <a:cubicBezTo>
                    <a:pt x="3632877" y="1818"/>
                    <a:pt x="3632877" y="1818"/>
                    <a:pt x="3632877" y="1818"/>
                  </a:cubicBezTo>
                  <a:cubicBezTo>
                    <a:pt x="3632513" y="2181"/>
                    <a:pt x="3631784" y="2545"/>
                    <a:pt x="3631420" y="3272"/>
                  </a:cubicBezTo>
                  <a:lnTo>
                    <a:pt x="3523264" y="143975"/>
                  </a:lnTo>
                  <a:lnTo>
                    <a:pt x="3434045" y="93802"/>
                  </a:lnTo>
                  <a:cubicBezTo>
                    <a:pt x="3433681" y="93438"/>
                    <a:pt x="3432952" y="93438"/>
                    <a:pt x="3432588" y="93438"/>
                  </a:cubicBezTo>
                  <a:cubicBezTo>
                    <a:pt x="3432224" y="93438"/>
                    <a:pt x="3431860" y="93074"/>
                    <a:pt x="3431860" y="93074"/>
                  </a:cubicBezTo>
                  <a:cubicBezTo>
                    <a:pt x="3431131" y="93074"/>
                    <a:pt x="3430767" y="93074"/>
                    <a:pt x="3430039" y="93074"/>
                  </a:cubicBezTo>
                  <a:cubicBezTo>
                    <a:pt x="3429675" y="93074"/>
                    <a:pt x="3429310" y="93074"/>
                    <a:pt x="3429310" y="93074"/>
                  </a:cubicBezTo>
                  <a:cubicBezTo>
                    <a:pt x="3429310" y="93074"/>
                    <a:pt x="3429310" y="93074"/>
                    <a:pt x="3429310" y="93074"/>
                  </a:cubicBezTo>
                  <a:lnTo>
                    <a:pt x="2884889" y="216689"/>
                  </a:lnTo>
                  <a:cubicBezTo>
                    <a:pt x="2881611" y="217416"/>
                    <a:pt x="2879427" y="220325"/>
                    <a:pt x="2879062" y="223233"/>
                  </a:cubicBezTo>
                  <a:lnTo>
                    <a:pt x="2871415" y="364663"/>
                  </a:lnTo>
                  <a:lnTo>
                    <a:pt x="2832449" y="257409"/>
                  </a:lnTo>
                  <a:cubicBezTo>
                    <a:pt x="2832449" y="257409"/>
                    <a:pt x="2832449" y="257409"/>
                    <a:pt x="2832449" y="257409"/>
                  </a:cubicBezTo>
                  <a:cubicBezTo>
                    <a:pt x="2832085" y="256682"/>
                    <a:pt x="2831721" y="255955"/>
                    <a:pt x="2831357" y="255591"/>
                  </a:cubicBezTo>
                  <a:cubicBezTo>
                    <a:pt x="2831357" y="255591"/>
                    <a:pt x="2831357" y="255591"/>
                    <a:pt x="2831357" y="255591"/>
                  </a:cubicBezTo>
                  <a:cubicBezTo>
                    <a:pt x="2831357" y="255591"/>
                    <a:pt x="2831357" y="255591"/>
                    <a:pt x="2830993" y="255591"/>
                  </a:cubicBezTo>
                  <a:cubicBezTo>
                    <a:pt x="2830629" y="255228"/>
                    <a:pt x="2830265" y="254501"/>
                    <a:pt x="2829536" y="254137"/>
                  </a:cubicBezTo>
                  <a:cubicBezTo>
                    <a:pt x="2829536" y="254137"/>
                    <a:pt x="2829172" y="253773"/>
                    <a:pt x="2828808" y="253773"/>
                  </a:cubicBezTo>
                  <a:cubicBezTo>
                    <a:pt x="2828444" y="253410"/>
                    <a:pt x="2828080" y="253410"/>
                    <a:pt x="2827351" y="253046"/>
                  </a:cubicBezTo>
                  <a:cubicBezTo>
                    <a:pt x="2826987" y="253046"/>
                    <a:pt x="2826987" y="253046"/>
                    <a:pt x="2826623" y="253046"/>
                  </a:cubicBezTo>
                  <a:cubicBezTo>
                    <a:pt x="2826259" y="253046"/>
                    <a:pt x="2825531" y="252683"/>
                    <a:pt x="2825166" y="252683"/>
                  </a:cubicBezTo>
                  <a:cubicBezTo>
                    <a:pt x="2825166" y="252683"/>
                    <a:pt x="2825166" y="252683"/>
                    <a:pt x="2824802" y="252683"/>
                  </a:cubicBezTo>
                  <a:lnTo>
                    <a:pt x="2447894" y="250138"/>
                  </a:lnTo>
                  <a:lnTo>
                    <a:pt x="2427866" y="201055"/>
                  </a:lnTo>
                  <a:cubicBezTo>
                    <a:pt x="2426773" y="198147"/>
                    <a:pt x="2424224" y="196693"/>
                    <a:pt x="2420947" y="196693"/>
                  </a:cubicBezTo>
                  <a:lnTo>
                    <a:pt x="2202086" y="196693"/>
                  </a:lnTo>
                  <a:cubicBezTo>
                    <a:pt x="2200629" y="196693"/>
                    <a:pt x="2199172" y="197056"/>
                    <a:pt x="2198080" y="198147"/>
                  </a:cubicBezTo>
                  <a:lnTo>
                    <a:pt x="1954091" y="368299"/>
                  </a:lnTo>
                  <a:cubicBezTo>
                    <a:pt x="1954091" y="368299"/>
                    <a:pt x="1954091" y="368299"/>
                    <a:pt x="1953727" y="368299"/>
                  </a:cubicBezTo>
                  <a:cubicBezTo>
                    <a:pt x="1953727" y="368299"/>
                    <a:pt x="1953363" y="368662"/>
                    <a:pt x="1953363" y="368662"/>
                  </a:cubicBezTo>
                  <a:lnTo>
                    <a:pt x="1835739" y="450466"/>
                  </a:lnTo>
                  <a:cubicBezTo>
                    <a:pt x="1833190" y="452284"/>
                    <a:pt x="1832097" y="455192"/>
                    <a:pt x="1832826" y="458101"/>
                  </a:cubicBezTo>
                  <a:lnTo>
                    <a:pt x="1843386" y="506820"/>
                  </a:lnTo>
                  <a:lnTo>
                    <a:pt x="1780022" y="519908"/>
                  </a:lnTo>
                  <a:cubicBezTo>
                    <a:pt x="1777837" y="520272"/>
                    <a:pt x="1775652" y="522090"/>
                    <a:pt x="1774924" y="523907"/>
                  </a:cubicBezTo>
                  <a:cubicBezTo>
                    <a:pt x="1773832" y="526089"/>
                    <a:pt x="1774196" y="528634"/>
                    <a:pt x="1775288" y="530452"/>
                  </a:cubicBezTo>
                  <a:lnTo>
                    <a:pt x="1868149" y="694059"/>
                  </a:lnTo>
                  <a:lnTo>
                    <a:pt x="1832826" y="752958"/>
                  </a:lnTo>
                  <a:lnTo>
                    <a:pt x="1680970" y="513000"/>
                  </a:lnTo>
                  <a:cubicBezTo>
                    <a:pt x="1679514" y="510455"/>
                    <a:pt x="1676600" y="509365"/>
                    <a:pt x="1674051" y="509728"/>
                  </a:cubicBezTo>
                  <a:cubicBezTo>
                    <a:pt x="1671138" y="510092"/>
                    <a:pt x="1668953" y="511910"/>
                    <a:pt x="1667860" y="514818"/>
                  </a:cubicBezTo>
                  <a:lnTo>
                    <a:pt x="1641641" y="595895"/>
                  </a:lnTo>
                  <a:cubicBezTo>
                    <a:pt x="1640912" y="598076"/>
                    <a:pt x="1641277" y="600258"/>
                    <a:pt x="1642733" y="602439"/>
                  </a:cubicBezTo>
                  <a:lnTo>
                    <a:pt x="1720664" y="713692"/>
                  </a:lnTo>
                  <a:lnTo>
                    <a:pt x="1232323" y="758775"/>
                  </a:lnTo>
                  <a:cubicBezTo>
                    <a:pt x="1231959" y="758775"/>
                    <a:pt x="1231959" y="758775"/>
                    <a:pt x="1231595" y="758775"/>
                  </a:cubicBezTo>
                  <a:cubicBezTo>
                    <a:pt x="1231231" y="758775"/>
                    <a:pt x="1230866" y="758775"/>
                    <a:pt x="1230502" y="759139"/>
                  </a:cubicBezTo>
                  <a:cubicBezTo>
                    <a:pt x="1230138" y="759139"/>
                    <a:pt x="1229410" y="759502"/>
                    <a:pt x="1229045" y="759866"/>
                  </a:cubicBezTo>
                  <a:cubicBezTo>
                    <a:pt x="1228681" y="759866"/>
                    <a:pt x="1228317" y="760229"/>
                    <a:pt x="1228317" y="760229"/>
                  </a:cubicBezTo>
                  <a:cubicBezTo>
                    <a:pt x="1227953" y="760593"/>
                    <a:pt x="1227225" y="761320"/>
                    <a:pt x="1226861" y="761684"/>
                  </a:cubicBezTo>
                  <a:cubicBezTo>
                    <a:pt x="1226861" y="761684"/>
                    <a:pt x="1226496" y="762047"/>
                    <a:pt x="1226496" y="762047"/>
                  </a:cubicBezTo>
                  <a:cubicBezTo>
                    <a:pt x="1226496" y="762047"/>
                    <a:pt x="1226496" y="762047"/>
                    <a:pt x="1226496" y="762047"/>
                  </a:cubicBezTo>
                  <a:cubicBezTo>
                    <a:pt x="1226132" y="762774"/>
                    <a:pt x="1225768" y="763502"/>
                    <a:pt x="1225404" y="764592"/>
                  </a:cubicBezTo>
                  <a:lnTo>
                    <a:pt x="1209017" y="857667"/>
                  </a:lnTo>
                  <a:lnTo>
                    <a:pt x="1131450" y="746414"/>
                  </a:lnTo>
                  <a:cubicBezTo>
                    <a:pt x="1130358" y="744596"/>
                    <a:pt x="1128537" y="743505"/>
                    <a:pt x="1126352" y="743505"/>
                  </a:cubicBezTo>
                  <a:lnTo>
                    <a:pt x="980323" y="727144"/>
                  </a:lnTo>
                  <a:cubicBezTo>
                    <a:pt x="980323" y="727144"/>
                    <a:pt x="979959" y="727144"/>
                    <a:pt x="979959" y="727144"/>
                  </a:cubicBezTo>
                  <a:cubicBezTo>
                    <a:pt x="979231" y="727144"/>
                    <a:pt x="978502" y="727144"/>
                    <a:pt x="978138" y="727144"/>
                  </a:cubicBezTo>
                  <a:cubicBezTo>
                    <a:pt x="978138" y="727144"/>
                    <a:pt x="977774" y="727144"/>
                    <a:pt x="977774" y="727144"/>
                  </a:cubicBezTo>
                  <a:lnTo>
                    <a:pt x="762919" y="787861"/>
                  </a:lnTo>
                  <a:cubicBezTo>
                    <a:pt x="762554" y="787861"/>
                    <a:pt x="762554" y="788224"/>
                    <a:pt x="762190" y="788224"/>
                  </a:cubicBezTo>
                  <a:cubicBezTo>
                    <a:pt x="761826" y="788224"/>
                    <a:pt x="761462" y="788224"/>
                    <a:pt x="761462" y="788588"/>
                  </a:cubicBezTo>
                  <a:cubicBezTo>
                    <a:pt x="761462" y="788588"/>
                    <a:pt x="761098" y="788952"/>
                    <a:pt x="761098" y="788952"/>
                  </a:cubicBezTo>
                  <a:cubicBezTo>
                    <a:pt x="761098" y="788952"/>
                    <a:pt x="760734" y="788952"/>
                    <a:pt x="760734" y="789315"/>
                  </a:cubicBezTo>
                  <a:lnTo>
                    <a:pt x="635098" y="881662"/>
                  </a:lnTo>
                  <a:cubicBezTo>
                    <a:pt x="633641" y="882753"/>
                    <a:pt x="632549" y="884571"/>
                    <a:pt x="632185" y="886752"/>
                  </a:cubicBezTo>
                  <a:cubicBezTo>
                    <a:pt x="631820" y="888570"/>
                    <a:pt x="632549" y="890752"/>
                    <a:pt x="633641" y="892206"/>
                  </a:cubicBezTo>
                  <a:lnTo>
                    <a:pt x="686445" y="955831"/>
                  </a:lnTo>
                  <a:lnTo>
                    <a:pt x="530948" y="1045997"/>
                  </a:lnTo>
                  <a:cubicBezTo>
                    <a:pt x="528763" y="1047088"/>
                    <a:pt x="527670" y="1049269"/>
                    <a:pt x="527306" y="1051451"/>
                  </a:cubicBezTo>
                  <a:lnTo>
                    <a:pt x="512740" y="1187427"/>
                  </a:lnTo>
                  <a:cubicBezTo>
                    <a:pt x="512375" y="1189608"/>
                    <a:pt x="513104" y="1191426"/>
                    <a:pt x="514560" y="1193244"/>
                  </a:cubicBezTo>
                  <a:cubicBezTo>
                    <a:pt x="516017" y="1194698"/>
                    <a:pt x="517838" y="1195789"/>
                    <a:pt x="520023" y="1195789"/>
                  </a:cubicBezTo>
                  <a:lnTo>
                    <a:pt x="686080" y="1195789"/>
                  </a:lnTo>
                  <a:lnTo>
                    <a:pt x="734878" y="1279410"/>
                  </a:lnTo>
                  <a:cubicBezTo>
                    <a:pt x="735971" y="1281592"/>
                    <a:pt x="738520" y="1283046"/>
                    <a:pt x="740705" y="1283046"/>
                  </a:cubicBezTo>
                  <a:cubicBezTo>
                    <a:pt x="743254" y="1283046"/>
                    <a:pt x="745439" y="1281955"/>
                    <a:pt x="746895" y="1280138"/>
                  </a:cubicBezTo>
                  <a:lnTo>
                    <a:pt x="846676" y="1139435"/>
                  </a:lnTo>
                  <a:cubicBezTo>
                    <a:pt x="848132" y="1137617"/>
                    <a:pt x="848496" y="1134709"/>
                    <a:pt x="847404" y="1132527"/>
                  </a:cubicBezTo>
                  <a:lnTo>
                    <a:pt x="809896" y="1036908"/>
                  </a:lnTo>
                  <a:lnTo>
                    <a:pt x="886370" y="932563"/>
                  </a:lnTo>
                  <a:lnTo>
                    <a:pt x="893653" y="995461"/>
                  </a:lnTo>
                  <a:lnTo>
                    <a:pt x="860878" y="1053996"/>
                  </a:lnTo>
                  <a:cubicBezTo>
                    <a:pt x="859421" y="1056904"/>
                    <a:pt x="859786" y="1060176"/>
                    <a:pt x="861971" y="1062721"/>
                  </a:cubicBezTo>
                  <a:lnTo>
                    <a:pt x="912225" y="1115439"/>
                  </a:lnTo>
                  <a:lnTo>
                    <a:pt x="948641" y="1181609"/>
                  </a:lnTo>
                  <a:lnTo>
                    <a:pt x="919872" y="1234327"/>
                  </a:lnTo>
                  <a:lnTo>
                    <a:pt x="739612" y="1331401"/>
                  </a:lnTo>
                  <a:lnTo>
                    <a:pt x="635462" y="1303043"/>
                  </a:lnTo>
                  <a:cubicBezTo>
                    <a:pt x="632913" y="1302315"/>
                    <a:pt x="630364" y="1303043"/>
                    <a:pt x="628543" y="1304860"/>
                  </a:cubicBezTo>
                  <a:lnTo>
                    <a:pt x="543693" y="1387028"/>
                  </a:lnTo>
                  <a:lnTo>
                    <a:pt x="466855" y="1454289"/>
                  </a:lnTo>
                  <a:lnTo>
                    <a:pt x="441728" y="1443381"/>
                  </a:lnTo>
                  <a:lnTo>
                    <a:pt x="490526" y="1392481"/>
                  </a:lnTo>
                  <a:cubicBezTo>
                    <a:pt x="492711" y="1390300"/>
                    <a:pt x="493075" y="1386664"/>
                    <a:pt x="491618" y="1383756"/>
                  </a:cubicBezTo>
                  <a:lnTo>
                    <a:pt x="435537" y="1286682"/>
                  </a:lnTo>
                  <a:cubicBezTo>
                    <a:pt x="435537" y="1286682"/>
                    <a:pt x="435537" y="1286682"/>
                    <a:pt x="435537" y="1286318"/>
                  </a:cubicBezTo>
                  <a:lnTo>
                    <a:pt x="435537" y="1285955"/>
                  </a:lnTo>
                  <a:lnTo>
                    <a:pt x="352873" y="1167067"/>
                  </a:lnTo>
                  <a:cubicBezTo>
                    <a:pt x="351416" y="1164885"/>
                    <a:pt x="348503" y="1163431"/>
                    <a:pt x="345589" y="1164158"/>
                  </a:cubicBezTo>
                  <a:cubicBezTo>
                    <a:pt x="342676" y="1164522"/>
                    <a:pt x="340491" y="1166703"/>
                    <a:pt x="339763" y="1169612"/>
                  </a:cubicBezTo>
                  <a:lnTo>
                    <a:pt x="309173" y="1283046"/>
                  </a:lnTo>
                  <a:lnTo>
                    <a:pt x="248722" y="1313223"/>
                  </a:lnTo>
                  <a:cubicBezTo>
                    <a:pt x="247994" y="1313586"/>
                    <a:pt x="247630" y="1313950"/>
                    <a:pt x="247266" y="1314313"/>
                  </a:cubicBezTo>
                  <a:lnTo>
                    <a:pt x="171884" y="1382301"/>
                  </a:lnTo>
                  <a:cubicBezTo>
                    <a:pt x="169335" y="1384846"/>
                    <a:pt x="168607" y="1388482"/>
                    <a:pt x="170792" y="1391754"/>
                  </a:cubicBezTo>
                  <a:lnTo>
                    <a:pt x="204659" y="1445199"/>
                  </a:lnTo>
                  <a:cubicBezTo>
                    <a:pt x="204659" y="1445199"/>
                    <a:pt x="205023" y="1445199"/>
                    <a:pt x="205023" y="1445563"/>
                  </a:cubicBezTo>
                  <a:cubicBezTo>
                    <a:pt x="205751" y="1446290"/>
                    <a:pt x="206115" y="1447017"/>
                    <a:pt x="206844" y="1447381"/>
                  </a:cubicBezTo>
                  <a:cubicBezTo>
                    <a:pt x="206844" y="1447381"/>
                    <a:pt x="206844" y="1447381"/>
                    <a:pt x="206844" y="1447381"/>
                  </a:cubicBezTo>
                  <a:cubicBezTo>
                    <a:pt x="207572" y="1447744"/>
                    <a:pt x="208665" y="1448108"/>
                    <a:pt x="209393" y="1448471"/>
                  </a:cubicBezTo>
                  <a:cubicBezTo>
                    <a:pt x="209393" y="1448471"/>
                    <a:pt x="209757" y="1448471"/>
                    <a:pt x="209757" y="1448471"/>
                  </a:cubicBezTo>
                  <a:lnTo>
                    <a:pt x="288780" y="1457924"/>
                  </a:lnTo>
                  <a:lnTo>
                    <a:pt x="341948" y="1509915"/>
                  </a:lnTo>
                  <a:lnTo>
                    <a:pt x="422063" y="1580448"/>
                  </a:lnTo>
                  <a:lnTo>
                    <a:pt x="422063" y="1660434"/>
                  </a:lnTo>
                  <a:lnTo>
                    <a:pt x="229422" y="1679340"/>
                  </a:lnTo>
                  <a:cubicBezTo>
                    <a:pt x="226873" y="1679703"/>
                    <a:pt x="224323" y="1681158"/>
                    <a:pt x="223231" y="1683703"/>
                  </a:cubicBezTo>
                  <a:cubicBezTo>
                    <a:pt x="222138" y="1686248"/>
                    <a:pt x="222503" y="1689156"/>
                    <a:pt x="224323" y="1690974"/>
                  </a:cubicBezTo>
                  <a:lnTo>
                    <a:pt x="379821" y="1875305"/>
                  </a:lnTo>
                  <a:cubicBezTo>
                    <a:pt x="381277" y="1877123"/>
                    <a:pt x="383462" y="1877850"/>
                    <a:pt x="385647" y="1877850"/>
                  </a:cubicBezTo>
                  <a:cubicBezTo>
                    <a:pt x="387832" y="1877850"/>
                    <a:pt x="390017" y="1876759"/>
                    <a:pt x="391109" y="1874942"/>
                  </a:cubicBezTo>
                  <a:lnTo>
                    <a:pt x="467583" y="1772414"/>
                  </a:lnTo>
                  <a:lnTo>
                    <a:pt x="666780" y="1697518"/>
                  </a:lnTo>
                  <a:lnTo>
                    <a:pt x="758549" y="1831313"/>
                  </a:lnTo>
                  <a:cubicBezTo>
                    <a:pt x="760734" y="1834585"/>
                    <a:pt x="765104" y="1835312"/>
                    <a:pt x="768381" y="1833494"/>
                  </a:cubicBezTo>
                  <a:lnTo>
                    <a:pt x="859421" y="1780049"/>
                  </a:lnTo>
                  <a:lnTo>
                    <a:pt x="1028392" y="1889121"/>
                  </a:lnTo>
                  <a:cubicBezTo>
                    <a:pt x="1028757" y="1889121"/>
                    <a:pt x="1028757" y="1889484"/>
                    <a:pt x="1029121" y="1889484"/>
                  </a:cubicBezTo>
                  <a:cubicBezTo>
                    <a:pt x="1029485" y="1889484"/>
                    <a:pt x="1029485" y="1889848"/>
                    <a:pt x="1029849" y="1889848"/>
                  </a:cubicBezTo>
                  <a:cubicBezTo>
                    <a:pt x="1029849" y="1889848"/>
                    <a:pt x="1030213" y="1889848"/>
                    <a:pt x="1030213" y="1889848"/>
                  </a:cubicBezTo>
                  <a:cubicBezTo>
                    <a:pt x="1030578" y="1889848"/>
                    <a:pt x="1031306" y="1890212"/>
                    <a:pt x="1031670" y="1890212"/>
                  </a:cubicBezTo>
                  <a:cubicBezTo>
                    <a:pt x="1032034" y="1890212"/>
                    <a:pt x="1032034" y="1890212"/>
                    <a:pt x="1032398" y="1890212"/>
                  </a:cubicBezTo>
                  <a:cubicBezTo>
                    <a:pt x="1032398" y="1890212"/>
                    <a:pt x="1032398" y="1890212"/>
                    <a:pt x="1032762" y="1890212"/>
                  </a:cubicBezTo>
                  <a:cubicBezTo>
                    <a:pt x="1032762" y="1890212"/>
                    <a:pt x="1033126" y="1890212"/>
                    <a:pt x="1033126" y="1890212"/>
                  </a:cubicBezTo>
                  <a:lnTo>
                    <a:pt x="1161676" y="1878214"/>
                  </a:lnTo>
                  <a:lnTo>
                    <a:pt x="1229774" y="1928023"/>
                  </a:lnTo>
                  <a:lnTo>
                    <a:pt x="1235965" y="1989830"/>
                  </a:lnTo>
                  <a:lnTo>
                    <a:pt x="1011277" y="2001465"/>
                  </a:lnTo>
                  <a:lnTo>
                    <a:pt x="962479" y="1943657"/>
                  </a:lnTo>
                  <a:cubicBezTo>
                    <a:pt x="961023" y="1942202"/>
                    <a:pt x="959202" y="1941112"/>
                    <a:pt x="957017" y="1941112"/>
                  </a:cubicBezTo>
                  <a:cubicBezTo>
                    <a:pt x="957017" y="1941112"/>
                    <a:pt x="957017" y="1941112"/>
                    <a:pt x="957017" y="1941112"/>
                  </a:cubicBezTo>
                  <a:cubicBezTo>
                    <a:pt x="954832" y="1941112"/>
                    <a:pt x="953011" y="1942202"/>
                    <a:pt x="951554" y="1943657"/>
                  </a:cubicBezTo>
                  <a:lnTo>
                    <a:pt x="876173" y="2030187"/>
                  </a:lnTo>
                  <a:lnTo>
                    <a:pt x="801520" y="1962562"/>
                  </a:lnTo>
                  <a:cubicBezTo>
                    <a:pt x="801156" y="1962199"/>
                    <a:pt x="800791" y="1962199"/>
                    <a:pt x="800427" y="1961835"/>
                  </a:cubicBezTo>
                  <a:cubicBezTo>
                    <a:pt x="800063" y="1961835"/>
                    <a:pt x="800063" y="1961472"/>
                    <a:pt x="799699" y="1961472"/>
                  </a:cubicBezTo>
                  <a:cubicBezTo>
                    <a:pt x="799699" y="1961472"/>
                    <a:pt x="799699" y="1961472"/>
                    <a:pt x="799699" y="1961472"/>
                  </a:cubicBezTo>
                  <a:cubicBezTo>
                    <a:pt x="798971" y="1961108"/>
                    <a:pt x="798242" y="1961108"/>
                    <a:pt x="797514" y="1960745"/>
                  </a:cubicBezTo>
                  <a:cubicBezTo>
                    <a:pt x="797514" y="1960745"/>
                    <a:pt x="797150" y="1960745"/>
                    <a:pt x="797150" y="1960745"/>
                  </a:cubicBezTo>
                  <a:cubicBezTo>
                    <a:pt x="797150" y="1960745"/>
                    <a:pt x="797150" y="1960745"/>
                    <a:pt x="797150" y="1960745"/>
                  </a:cubicBezTo>
                  <a:lnTo>
                    <a:pt x="693728" y="1958563"/>
                  </a:lnTo>
                  <a:lnTo>
                    <a:pt x="675520" y="1869488"/>
                  </a:lnTo>
                  <a:cubicBezTo>
                    <a:pt x="674792" y="1866216"/>
                    <a:pt x="671878" y="1863671"/>
                    <a:pt x="668237" y="1863671"/>
                  </a:cubicBezTo>
                  <a:lnTo>
                    <a:pt x="529855" y="1863671"/>
                  </a:lnTo>
                  <a:cubicBezTo>
                    <a:pt x="529855" y="1863671"/>
                    <a:pt x="529855" y="1863671"/>
                    <a:pt x="529855" y="1863671"/>
                  </a:cubicBezTo>
                  <a:lnTo>
                    <a:pt x="529855" y="1863671"/>
                  </a:lnTo>
                  <a:cubicBezTo>
                    <a:pt x="529855" y="1863671"/>
                    <a:pt x="529491" y="1863671"/>
                    <a:pt x="529491" y="1863671"/>
                  </a:cubicBezTo>
                  <a:cubicBezTo>
                    <a:pt x="528763" y="1863671"/>
                    <a:pt x="528398" y="1863671"/>
                    <a:pt x="527670" y="1864034"/>
                  </a:cubicBezTo>
                  <a:cubicBezTo>
                    <a:pt x="527306" y="1864034"/>
                    <a:pt x="527306" y="1864034"/>
                    <a:pt x="526942" y="1864398"/>
                  </a:cubicBezTo>
                  <a:cubicBezTo>
                    <a:pt x="526578" y="1864398"/>
                    <a:pt x="526213" y="1864761"/>
                    <a:pt x="526213" y="1864761"/>
                  </a:cubicBezTo>
                  <a:cubicBezTo>
                    <a:pt x="526213" y="1864761"/>
                    <a:pt x="525849" y="1864761"/>
                    <a:pt x="525849" y="1865125"/>
                  </a:cubicBezTo>
                  <a:cubicBezTo>
                    <a:pt x="525849" y="1865125"/>
                    <a:pt x="525485" y="1865125"/>
                    <a:pt x="525485" y="1865125"/>
                  </a:cubicBezTo>
                  <a:lnTo>
                    <a:pt x="448647" y="1917843"/>
                  </a:lnTo>
                  <a:lnTo>
                    <a:pt x="230878" y="1988012"/>
                  </a:lnTo>
                  <a:cubicBezTo>
                    <a:pt x="230514" y="1988012"/>
                    <a:pt x="230514" y="1988376"/>
                    <a:pt x="230150" y="1988376"/>
                  </a:cubicBezTo>
                  <a:cubicBezTo>
                    <a:pt x="229786" y="1988740"/>
                    <a:pt x="229058" y="1988740"/>
                    <a:pt x="228693" y="1989103"/>
                  </a:cubicBezTo>
                  <a:cubicBezTo>
                    <a:pt x="228693" y="1989103"/>
                    <a:pt x="228329" y="1989103"/>
                    <a:pt x="228329" y="1989467"/>
                  </a:cubicBezTo>
                  <a:lnTo>
                    <a:pt x="96867" y="2103628"/>
                  </a:lnTo>
                  <a:cubicBezTo>
                    <a:pt x="96867" y="2103628"/>
                    <a:pt x="96503" y="2103992"/>
                    <a:pt x="96503" y="2103992"/>
                  </a:cubicBezTo>
                  <a:cubicBezTo>
                    <a:pt x="96138" y="2104356"/>
                    <a:pt x="95774" y="2104719"/>
                    <a:pt x="95774" y="2105083"/>
                  </a:cubicBezTo>
                  <a:cubicBezTo>
                    <a:pt x="95774" y="2105446"/>
                    <a:pt x="95410" y="2105446"/>
                    <a:pt x="95410" y="2105810"/>
                  </a:cubicBezTo>
                  <a:lnTo>
                    <a:pt x="728" y="2290141"/>
                  </a:lnTo>
                  <a:cubicBezTo>
                    <a:pt x="0" y="2291232"/>
                    <a:pt x="0" y="2292686"/>
                    <a:pt x="0" y="2293777"/>
                  </a:cubicBezTo>
                  <a:lnTo>
                    <a:pt x="7283" y="2468655"/>
                  </a:lnTo>
                  <a:cubicBezTo>
                    <a:pt x="7283" y="2468655"/>
                    <a:pt x="7283" y="2468655"/>
                    <a:pt x="7283" y="2468655"/>
                  </a:cubicBezTo>
                  <a:cubicBezTo>
                    <a:pt x="7283" y="2469018"/>
                    <a:pt x="7283" y="2469746"/>
                    <a:pt x="7647" y="2470109"/>
                  </a:cubicBezTo>
                  <a:cubicBezTo>
                    <a:pt x="7647" y="2470109"/>
                    <a:pt x="7647" y="2470473"/>
                    <a:pt x="7647" y="2470473"/>
                  </a:cubicBezTo>
                  <a:cubicBezTo>
                    <a:pt x="7647" y="2470473"/>
                    <a:pt x="7647" y="2470473"/>
                    <a:pt x="7647" y="2470473"/>
                  </a:cubicBezTo>
                  <a:cubicBezTo>
                    <a:pt x="8012" y="2471200"/>
                    <a:pt x="8012" y="2471564"/>
                    <a:pt x="8376" y="2472291"/>
                  </a:cubicBezTo>
                  <a:cubicBezTo>
                    <a:pt x="8376" y="2472291"/>
                    <a:pt x="8376" y="2472291"/>
                    <a:pt x="8376" y="2472291"/>
                  </a:cubicBezTo>
                  <a:lnTo>
                    <a:pt x="115439" y="2637352"/>
                  </a:lnTo>
                  <a:cubicBezTo>
                    <a:pt x="115803" y="2638079"/>
                    <a:pt x="116532" y="2638807"/>
                    <a:pt x="116896" y="2639170"/>
                  </a:cubicBezTo>
                  <a:lnTo>
                    <a:pt x="235977" y="2732245"/>
                  </a:lnTo>
                  <a:cubicBezTo>
                    <a:pt x="235977" y="2732245"/>
                    <a:pt x="235977" y="2732245"/>
                    <a:pt x="235977" y="2732245"/>
                  </a:cubicBezTo>
                  <a:cubicBezTo>
                    <a:pt x="235977" y="2732245"/>
                    <a:pt x="235977" y="2732245"/>
                    <a:pt x="235977" y="2732245"/>
                  </a:cubicBezTo>
                  <a:cubicBezTo>
                    <a:pt x="236341" y="2732608"/>
                    <a:pt x="236705" y="2732608"/>
                    <a:pt x="236705" y="2732608"/>
                  </a:cubicBezTo>
                  <a:cubicBezTo>
                    <a:pt x="237069" y="2732608"/>
                    <a:pt x="237433" y="2732972"/>
                    <a:pt x="237797" y="2732972"/>
                  </a:cubicBezTo>
                  <a:cubicBezTo>
                    <a:pt x="238162" y="2732972"/>
                    <a:pt x="238526" y="2732972"/>
                    <a:pt x="238890" y="2733335"/>
                  </a:cubicBezTo>
                  <a:cubicBezTo>
                    <a:pt x="239254" y="2733335"/>
                    <a:pt x="239254" y="2733335"/>
                    <a:pt x="239618" y="2733699"/>
                  </a:cubicBezTo>
                  <a:lnTo>
                    <a:pt x="473410" y="2750060"/>
                  </a:lnTo>
                  <a:lnTo>
                    <a:pt x="654398" y="2750060"/>
                  </a:lnTo>
                  <a:lnTo>
                    <a:pt x="605237" y="2863858"/>
                  </a:lnTo>
                  <a:cubicBezTo>
                    <a:pt x="605237" y="2863858"/>
                    <a:pt x="605237" y="2864221"/>
                    <a:pt x="605237" y="2864221"/>
                  </a:cubicBezTo>
                  <a:cubicBezTo>
                    <a:pt x="605237" y="2864585"/>
                    <a:pt x="605237" y="2864585"/>
                    <a:pt x="604872" y="2864948"/>
                  </a:cubicBezTo>
                  <a:cubicBezTo>
                    <a:pt x="604872" y="2865676"/>
                    <a:pt x="604508" y="2866039"/>
                    <a:pt x="604508" y="2866766"/>
                  </a:cubicBezTo>
                  <a:cubicBezTo>
                    <a:pt x="604508" y="2866766"/>
                    <a:pt x="604508" y="2867130"/>
                    <a:pt x="604508" y="2867130"/>
                  </a:cubicBezTo>
                  <a:cubicBezTo>
                    <a:pt x="604508" y="2867130"/>
                    <a:pt x="604508" y="2867130"/>
                    <a:pt x="604508" y="2867494"/>
                  </a:cubicBezTo>
                  <a:cubicBezTo>
                    <a:pt x="604508" y="2868221"/>
                    <a:pt x="604872" y="2868948"/>
                    <a:pt x="605237" y="2869675"/>
                  </a:cubicBezTo>
                  <a:cubicBezTo>
                    <a:pt x="605237" y="2869675"/>
                    <a:pt x="605237" y="2870038"/>
                    <a:pt x="605237" y="2870038"/>
                  </a:cubicBezTo>
                  <a:cubicBezTo>
                    <a:pt x="605601" y="2870766"/>
                    <a:pt x="605965" y="2871493"/>
                    <a:pt x="606693" y="2871856"/>
                  </a:cubicBezTo>
                  <a:lnTo>
                    <a:pt x="804797" y="3064913"/>
                  </a:lnTo>
                  <a:lnTo>
                    <a:pt x="751266" y="3174348"/>
                  </a:lnTo>
                  <a:cubicBezTo>
                    <a:pt x="750901" y="3175076"/>
                    <a:pt x="750901" y="3175439"/>
                    <a:pt x="750537" y="3176166"/>
                  </a:cubicBezTo>
                  <a:lnTo>
                    <a:pt x="728687" y="3298326"/>
                  </a:lnTo>
                  <a:cubicBezTo>
                    <a:pt x="728687" y="3298326"/>
                    <a:pt x="728687" y="3298690"/>
                    <a:pt x="728687" y="3298690"/>
                  </a:cubicBezTo>
                  <a:cubicBezTo>
                    <a:pt x="728687" y="3298690"/>
                    <a:pt x="728687" y="3298690"/>
                    <a:pt x="728687" y="3299054"/>
                  </a:cubicBezTo>
                  <a:cubicBezTo>
                    <a:pt x="728687" y="3299417"/>
                    <a:pt x="728687" y="3299417"/>
                    <a:pt x="728687" y="3299781"/>
                  </a:cubicBezTo>
                  <a:cubicBezTo>
                    <a:pt x="728687" y="3300144"/>
                    <a:pt x="728687" y="3300508"/>
                    <a:pt x="728687" y="3300871"/>
                  </a:cubicBezTo>
                  <a:lnTo>
                    <a:pt x="765104" y="3525923"/>
                  </a:lnTo>
                  <a:cubicBezTo>
                    <a:pt x="765104" y="3525923"/>
                    <a:pt x="765104" y="3525923"/>
                    <a:pt x="765104" y="3525923"/>
                  </a:cubicBezTo>
                  <a:cubicBezTo>
                    <a:pt x="765104" y="3526286"/>
                    <a:pt x="765104" y="3526286"/>
                    <a:pt x="765468" y="3526650"/>
                  </a:cubicBezTo>
                  <a:cubicBezTo>
                    <a:pt x="765468" y="3527013"/>
                    <a:pt x="765832" y="3527377"/>
                    <a:pt x="765832" y="3527740"/>
                  </a:cubicBezTo>
                  <a:cubicBezTo>
                    <a:pt x="765832" y="3527740"/>
                    <a:pt x="765832" y="3528104"/>
                    <a:pt x="765832" y="3528104"/>
                  </a:cubicBezTo>
                  <a:cubicBezTo>
                    <a:pt x="765832" y="3528468"/>
                    <a:pt x="766196" y="3528468"/>
                    <a:pt x="766560" y="3528831"/>
                  </a:cubicBezTo>
                  <a:cubicBezTo>
                    <a:pt x="766560" y="3528831"/>
                    <a:pt x="766924" y="3529195"/>
                    <a:pt x="766924" y="3529195"/>
                  </a:cubicBezTo>
                  <a:lnTo>
                    <a:pt x="862335" y="3633904"/>
                  </a:lnTo>
                  <a:lnTo>
                    <a:pt x="864884" y="3790239"/>
                  </a:lnTo>
                  <a:cubicBezTo>
                    <a:pt x="864884" y="3792421"/>
                    <a:pt x="865976" y="3794239"/>
                    <a:pt x="867433" y="3795693"/>
                  </a:cubicBezTo>
                  <a:cubicBezTo>
                    <a:pt x="868890" y="3796784"/>
                    <a:pt x="870346" y="3797511"/>
                    <a:pt x="872167" y="3797511"/>
                  </a:cubicBezTo>
                  <a:cubicBezTo>
                    <a:pt x="872531" y="3797511"/>
                    <a:pt x="872895" y="3797511"/>
                    <a:pt x="873624" y="3797511"/>
                  </a:cubicBezTo>
                  <a:lnTo>
                    <a:pt x="1107052" y="3754973"/>
                  </a:lnTo>
                  <a:cubicBezTo>
                    <a:pt x="1107052" y="3754973"/>
                    <a:pt x="1107416" y="3754973"/>
                    <a:pt x="1107416" y="3754609"/>
                  </a:cubicBezTo>
                  <a:cubicBezTo>
                    <a:pt x="1107780" y="3754609"/>
                    <a:pt x="1108508" y="3754246"/>
                    <a:pt x="1108872" y="3753882"/>
                  </a:cubicBezTo>
                  <a:cubicBezTo>
                    <a:pt x="1109236" y="3753882"/>
                    <a:pt x="1109600" y="3753519"/>
                    <a:pt x="1109965" y="3753155"/>
                  </a:cubicBezTo>
                  <a:cubicBezTo>
                    <a:pt x="1109965" y="3753155"/>
                    <a:pt x="1110329" y="3753155"/>
                    <a:pt x="1110329" y="3752792"/>
                  </a:cubicBezTo>
                  <a:cubicBezTo>
                    <a:pt x="1110693" y="3752428"/>
                    <a:pt x="1111057" y="3752064"/>
                    <a:pt x="1111421" y="3751701"/>
                  </a:cubicBezTo>
                  <a:cubicBezTo>
                    <a:pt x="1111421" y="3751701"/>
                    <a:pt x="1111421" y="3751701"/>
                    <a:pt x="1111785" y="3751337"/>
                  </a:cubicBezTo>
                  <a:lnTo>
                    <a:pt x="1298965" y="3479385"/>
                  </a:lnTo>
                  <a:cubicBezTo>
                    <a:pt x="1298965" y="3479385"/>
                    <a:pt x="1298965" y="3479022"/>
                    <a:pt x="1299329" y="3479022"/>
                  </a:cubicBezTo>
                  <a:cubicBezTo>
                    <a:pt x="1299329" y="3478658"/>
                    <a:pt x="1299693" y="3478658"/>
                    <a:pt x="1299693" y="3478295"/>
                  </a:cubicBezTo>
                  <a:cubicBezTo>
                    <a:pt x="1299693" y="3477931"/>
                    <a:pt x="1299693" y="3477931"/>
                    <a:pt x="1300057" y="3477568"/>
                  </a:cubicBezTo>
                  <a:cubicBezTo>
                    <a:pt x="1300057" y="3477568"/>
                    <a:pt x="1300057" y="3477204"/>
                    <a:pt x="1300421" y="3477204"/>
                  </a:cubicBezTo>
                  <a:lnTo>
                    <a:pt x="1329190" y="3367041"/>
                  </a:lnTo>
                  <a:lnTo>
                    <a:pt x="1444994" y="3218341"/>
                  </a:lnTo>
                  <a:cubicBezTo>
                    <a:pt x="1444994" y="3217977"/>
                    <a:pt x="1445358" y="3217977"/>
                    <a:pt x="1445358" y="3217613"/>
                  </a:cubicBezTo>
                  <a:cubicBezTo>
                    <a:pt x="1445358" y="3217613"/>
                    <a:pt x="1445722" y="3217250"/>
                    <a:pt x="1445722" y="3217250"/>
                  </a:cubicBezTo>
                  <a:cubicBezTo>
                    <a:pt x="1445722" y="3217250"/>
                    <a:pt x="1445722" y="3217250"/>
                    <a:pt x="1445722" y="3216886"/>
                  </a:cubicBezTo>
                  <a:cubicBezTo>
                    <a:pt x="1446086" y="3216159"/>
                    <a:pt x="1446450" y="3215432"/>
                    <a:pt x="1446450" y="3214705"/>
                  </a:cubicBezTo>
                  <a:lnTo>
                    <a:pt x="1494884" y="2898034"/>
                  </a:lnTo>
                  <a:lnTo>
                    <a:pt x="1561889" y="2812230"/>
                  </a:lnTo>
                  <a:cubicBezTo>
                    <a:pt x="1561889" y="2812230"/>
                    <a:pt x="1561889" y="2812230"/>
                    <a:pt x="1561889" y="2812230"/>
                  </a:cubicBezTo>
                  <a:lnTo>
                    <a:pt x="1561889" y="2812230"/>
                  </a:lnTo>
                  <a:cubicBezTo>
                    <a:pt x="1562254" y="2811867"/>
                    <a:pt x="1562618" y="2811140"/>
                    <a:pt x="1562982" y="2810776"/>
                  </a:cubicBezTo>
                  <a:lnTo>
                    <a:pt x="1663126" y="2582089"/>
                  </a:lnTo>
                  <a:cubicBezTo>
                    <a:pt x="1663126" y="2582089"/>
                    <a:pt x="1663126" y="2582089"/>
                    <a:pt x="1663126" y="2582089"/>
                  </a:cubicBezTo>
                  <a:lnTo>
                    <a:pt x="1678785" y="2545732"/>
                  </a:lnTo>
                  <a:lnTo>
                    <a:pt x="1764363" y="2488651"/>
                  </a:lnTo>
                  <a:cubicBezTo>
                    <a:pt x="1764727" y="2488651"/>
                    <a:pt x="1764727" y="2488288"/>
                    <a:pt x="1765092" y="2487924"/>
                  </a:cubicBezTo>
                  <a:cubicBezTo>
                    <a:pt x="1765456" y="2487561"/>
                    <a:pt x="1765456" y="2487561"/>
                    <a:pt x="1765820" y="2487197"/>
                  </a:cubicBezTo>
                  <a:cubicBezTo>
                    <a:pt x="1765820" y="2487197"/>
                    <a:pt x="1766184" y="2486833"/>
                    <a:pt x="1766184" y="2486833"/>
                  </a:cubicBezTo>
                  <a:lnTo>
                    <a:pt x="1931514" y="2282870"/>
                  </a:lnTo>
                  <a:cubicBezTo>
                    <a:pt x="1931514" y="2282870"/>
                    <a:pt x="1931514" y="2282506"/>
                    <a:pt x="1931878" y="2282506"/>
                  </a:cubicBezTo>
                  <a:cubicBezTo>
                    <a:pt x="1931878" y="2282506"/>
                    <a:pt x="1932242" y="2282142"/>
                    <a:pt x="1932242" y="2282142"/>
                  </a:cubicBezTo>
                  <a:cubicBezTo>
                    <a:pt x="1932606" y="2281415"/>
                    <a:pt x="1932970" y="2280688"/>
                    <a:pt x="1933334" y="2279961"/>
                  </a:cubicBezTo>
                  <a:cubicBezTo>
                    <a:pt x="1933334" y="2279961"/>
                    <a:pt x="1933334" y="2279961"/>
                    <a:pt x="1933334" y="2279961"/>
                  </a:cubicBezTo>
                  <a:cubicBezTo>
                    <a:pt x="1933334" y="2279234"/>
                    <a:pt x="1933334" y="2278507"/>
                    <a:pt x="1933334" y="2277416"/>
                  </a:cubicBezTo>
                  <a:cubicBezTo>
                    <a:pt x="1933334" y="2277416"/>
                    <a:pt x="1933334" y="2277052"/>
                    <a:pt x="1933334" y="2277052"/>
                  </a:cubicBezTo>
                  <a:cubicBezTo>
                    <a:pt x="1933334" y="2277052"/>
                    <a:pt x="1933334" y="2276689"/>
                    <a:pt x="1933334" y="2276689"/>
                  </a:cubicBezTo>
                  <a:cubicBezTo>
                    <a:pt x="1933334" y="2276325"/>
                    <a:pt x="1932970" y="2276325"/>
                    <a:pt x="1932970" y="2275962"/>
                  </a:cubicBezTo>
                  <a:cubicBezTo>
                    <a:pt x="1932606" y="2275598"/>
                    <a:pt x="1932606" y="2274871"/>
                    <a:pt x="1932242" y="2274507"/>
                  </a:cubicBezTo>
                  <a:cubicBezTo>
                    <a:pt x="1932242" y="2274144"/>
                    <a:pt x="1931878" y="2274144"/>
                    <a:pt x="1931878" y="2274144"/>
                  </a:cubicBezTo>
                  <a:cubicBezTo>
                    <a:pt x="1931514" y="2273780"/>
                    <a:pt x="1931514" y="2273417"/>
                    <a:pt x="1931149" y="2273417"/>
                  </a:cubicBezTo>
                  <a:cubicBezTo>
                    <a:pt x="1930421" y="2273053"/>
                    <a:pt x="1930057" y="2272689"/>
                    <a:pt x="1929329" y="2272326"/>
                  </a:cubicBezTo>
                  <a:cubicBezTo>
                    <a:pt x="1928964" y="2272326"/>
                    <a:pt x="1928964" y="2271962"/>
                    <a:pt x="1928600" y="2271962"/>
                  </a:cubicBezTo>
                  <a:lnTo>
                    <a:pt x="1735594" y="2206883"/>
                  </a:lnTo>
                  <a:lnTo>
                    <a:pt x="1599762" y="2081451"/>
                  </a:lnTo>
                  <a:lnTo>
                    <a:pt x="1652566" y="2054546"/>
                  </a:lnTo>
                  <a:lnTo>
                    <a:pt x="1733774" y="2140349"/>
                  </a:lnTo>
                  <a:cubicBezTo>
                    <a:pt x="1733774" y="2140349"/>
                    <a:pt x="1734138" y="2140713"/>
                    <a:pt x="1734138" y="2140713"/>
                  </a:cubicBezTo>
                  <a:cubicBezTo>
                    <a:pt x="1734138" y="2140713"/>
                    <a:pt x="1734138" y="2141076"/>
                    <a:pt x="1734502" y="2141076"/>
                  </a:cubicBezTo>
                  <a:cubicBezTo>
                    <a:pt x="1734502" y="2141076"/>
                    <a:pt x="1734866" y="2141076"/>
                    <a:pt x="1735230" y="2141440"/>
                  </a:cubicBezTo>
                  <a:cubicBezTo>
                    <a:pt x="1735594" y="2141803"/>
                    <a:pt x="1736323" y="2142167"/>
                    <a:pt x="1736687" y="2142167"/>
                  </a:cubicBezTo>
                  <a:cubicBezTo>
                    <a:pt x="1737051" y="2142167"/>
                    <a:pt x="1737415" y="2142531"/>
                    <a:pt x="1737779" y="2142531"/>
                  </a:cubicBezTo>
                  <a:cubicBezTo>
                    <a:pt x="1737779" y="2142531"/>
                    <a:pt x="1738144" y="2142531"/>
                    <a:pt x="1738144" y="2142531"/>
                  </a:cubicBezTo>
                  <a:lnTo>
                    <a:pt x="2186791" y="2199975"/>
                  </a:lnTo>
                  <a:lnTo>
                    <a:pt x="2198808" y="2455930"/>
                  </a:lnTo>
                  <a:cubicBezTo>
                    <a:pt x="2198808" y="2455930"/>
                    <a:pt x="2198808" y="2456293"/>
                    <a:pt x="2198808" y="2456293"/>
                  </a:cubicBezTo>
                  <a:cubicBezTo>
                    <a:pt x="2198808" y="2456293"/>
                    <a:pt x="2198808" y="2456657"/>
                    <a:pt x="2198808" y="2456657"/>
                  </a:cubicBezTo>
                  <a:cubicBezTo>
                    <a:pt x="2198808" y="2457021"/>
                    <a:pt x="2199172" y="2457384"/>
                    <a:pt x="2199172" y="2457384"/>
                  </a:cubicBezTo>
                  <a:cubicBezTo>
                    <a:pt x="2199172" y="2457748"/>
                    <a:pt x="2199537" y="2458111"/>
                    <a:pt x="2199537" y="2458475"/>
                  </a:cubicBezTo>
                  <a:cubicBezTo>
                    <a:pt x="2199901" y="2458839"/>
                    <a:pt x="2199901" y="2459202"/>
                    <a:pt x="2200265" y="2459565"/>
                  </a:cubicBezTo>
                  <a:cubicBezTo>
                    <a:pt x="2200265" y="2459929"/>
                    <a:pt x="2200629" y="2459929"/>
                    <a:pt x="2200629" y="2460293"/>
                  </a:cubicBezTo>
                  <a:lnTo>
                    <a:pt x="2368508" y="2632626"/>
                  </a:lnTo>
                  <a:cubicBezTo>
                    <a:pt x="2369964" y="2634080"/>
                    <a:pt x="2371785" y="2634807"/>
                    <a:pt x="2373970" y="2634807"/>
                  </a:cubicBezTo>
                  <a:cubicBezTo>
                    <a:pt x="2376155" y="2634807"/>
                    <a:pt x="2377976" y="2633717"/>
                    <a:pt x="2379432" y="2632262"/>
                  </a:cubicBezTo>
                  <a:lnTo>
                    <a:pt x="2440248" y="2561729"/>
                  </a:lnTo>
                  <a:cubicBezTo>
                    <a:pt x="2441340" y="2560639"/>
                    <a:pt x="2442068" y="2558821"/>
                    <a:pt x="2442068" y="2557367"/>
                  </a:cubicBezTo>
                  <a:lnTo>
                    <a:pt x="2449351" y="2419936"/>
                  </a:lnTo>
                  <a:lnTo>
                    <a:pt x="2663114" y="2243967"/>
                  </a:lnTo>
                  <a:lnTo>
                    <a:pt x="2839004" y="2412665"/>
                  </a:lnTo>
                  <a:lnTo>
                    <a:pt x="2866681" y="2618810"/>
                  </a:lnTo>
                  <a:close/>
                  <a:moveTo>
                    <a:pt x="2441340" y="2406848"/>
                  </a:moveTo>
                  <a:lnTo>
                    <a:pt x="2214103" y="2202156"/>
                  </a:lnTo>
                  <a:lnTo>
                    <a:pt x="2643814" y="2239968"/>
                  </a:lnTo>
                  <a:lnTo>
                    <a:pt x="2441340" y="2406848"/>
                  </a:lnTo>
                  <a:close/>
                  <a:moveTo>
                    <a:pt x="2212282" y="2446477"/>
                  </a:moveTo>
                  <a:lnTo>
                    <a:pt x="2201357" y="2209792"/>
                  </a:lnTo>
                  <a:lnTo>
                    <a:pt x="2424953" y="2411210"/>
                  </a:lnTo>
                  <a:lnTo>
                    <a:pt x="2212282" y="2446477"/>
                  </a:lnTo>
                  <a:close/>
                  <a:moveTo>
                    <a:pt x="1666040" y="2047638"/>
                  </a:moveTo>
                  <a:lnTo>
                    <a:pt x="1861594" y="1967652"/>
                  </a:lnTo>
                  <a:lnTo>
                    <a:pt x="1738144" y="2123625"/>
                  </a:lnTo>
                  <a:lnTo>
                    <a:pt x="1666040" y="2047638"/>
                  </a:lnTo>
                  <a:close/>
                  <a:moveTo>
                    <a:pt x="1768005" y="2374853"/>
                  </a:moveTo>
                  <a:lnTo>
                    <a:pt x="1740693" y="2223244"/>
                  </a:lnTo>
                  <a:lnTo>
                    <a:pt x="1909300" y="2279961"/>
                  </a:lnTo>
                  <a:lnTo>
                    <a:pt x="1768005" y="2374853"/>
                  </a:lnTo>
                  <a:close/>
                  <a:moveTo>
                    <a:pt x="1889271" y="2310865"/>
                  </a:moveTo>
                  <a:lnTo>
                    <a:pt x="1768005" y="2460656"/>
                  </a:lnTo>
                  <a:lnTo>
                    <a:pt x="1769826" y="2391214"/>
                  </a:lnTo>
                  <a:lnTo>
                    <a:pt x="1889271" y="2310865"/>
                  </a:lnTo>
                  <a:close/>
                  <a:moveTo>
                    <a:pt x="1754531" y="2382852"/>
                  </a:moveTo>
                  <a:lnTo>
                    <a:pt x="1525837" y="2480653"/>
                  </a:lnTo>
                  <a:lnTo>
                    <a:pt x="1726854" y="2229424"/>
                  </a:lnTo>
                  <a:lnTo>
                    <a:pt x="1754531" y="2382852"/>
                  </a:lnTo>
                  <a:close/>
                  <a:moveTo>
                    <a:pt x="1433704" y="3201980"/>
                  </a:moveTo>
                  <a:lnTo>
                    <a:pt x="1245069" y="3103088"/>
                  </a:lnTo>
                  <a:lnTo>
                    <a:pt x="1477768" y="2912213"/>
                  </a:lnTo>
                  <a:lnTo>
                    <a:pt x="1433704" y="3201980"/>
                  </a:lnTo>
                  <a:close/>
                  <a:moveTo>
                    <a:pt x="1325184" y="3347772"/>
                  </a:moveTo>
                  <a:lnTo>
                    <a:pt x="1245069" y="3119449"/>
                  </a:lnTo>
                  <a:lnTo>
                    <a:pt x="1428242" y="3215432"/>
                  </a:lnTo>
                  <a:lnTo>
                    <a:pt x="1325184" y="3347772"/>
                  </a:lnTo>
                  <a:close/>
                  <a:moveTo>
                    <a:pt x="1289861" y="3460116"/>
                  </a:moveTo>
                  <a:lnTo>
                    <a:pt x="1179884" y="3344864"/>
                  </a:lnTo>
                  <a:lnTo>
                    <a:pt x="1313531" y="3368859"/>
                  </a:lnTo>
                  <a:lnTo>
                    <a:pt x="1289861" y="3460116"/>
                  </a:lnTo>
                  <a:close/>
                  <a:moveTo>
                    <a:pt x="1108872" y="3729887"/>
                  </a:moveTo>
                  <a:lnTo>
                    <a:pt x="1033126" y="3472841"/>
                  </a:lnTo>
                  <a:lnTo>
                    <a:pt x="1280028" y="3481567"/>
                  </a:lnTo>
                  <a:lnTo>
                    <a:pt x="1108872" y="3729887"/>
                  </a:lnTo>
                  <a:close/>
                  <a:moveTo>
                    <a:pt x="777849" y="3507017"/>
                  </a:moveTo>
                  <a:lnTo>
                    <a:pt x="745439" y="3306325"/>
                  </a:lnTo>
                  <a:lnTo>
                    <a:pt x="943543" y="3325231"/>
                  </a:lnTo>
                  <a:lnTo>
                    <a:pt x="777849" y="3507017"/>
                  </a:lnTo>
                  <a:close/>
                  <a:moveTo>
                    <a:pt x="254185" y="2147621"/>
                  </a:moveTo>
                  <a:lnTo>
                    <a:pt x="116896" y="2105083"/>
                  </a:lnTo>
                  <a:lnTo>
                    <a:pt x="228693" y="2008009"/>
                  </a:lnTo>
                  <a:lnTo>
                    <a:pt x="254185" y="2147621"/>
                  </a:lnTo>
                  <a:close/>
                  <a:moveTo>
                    <a:pt x="241803" y="1998920"/>
                  </a:moveTo>
                  <a:lnTo>
                    <a:pt x="431532" y="1937839"/>
                  </a:lnTo>
                  <a:lnTo>
                    <a:pt x="267659" y="2141076"/>
                  </a:lnTo>
                  <a:lnTo>
                    <a:pt x="241803" y="1998920"/>
                  </a:lnTo>
                  <a:close/>
                  <a:moveTo>
                    <a:pt x="522572" y="1884031"/>
                  </a:moveTo>
                  <a:lnTo>
                    <a:pt x="519294" y="2132714"/>
                  </a:lnTo>
                  <a:lnTo>
                    <a:pt x="279312" y="2150166"/>
                  </a:lnTo>
                  <a:lnTo>
                    <a:pt x="457387" y="1928750"/>
                  </a:lnTo>
                  <a:lnTo>
                    <a:pt x="522572" y="1884031"/>
                  </a:lnTo>
                  <a:close/>
                  <a:moveTo>
                    <a:pt x="866705" y="2040003"/>
                  </a:moveTo>
                  <a:lnTo>
                    <a:pt x="708659" y="2177434"/>
                  </a:lnTo>
                  <a:lnTo>
                    <a:pt x="799699" y="1979287"/>
                  </a:lnTo>
                  <a:lnTo>
                    <a:pt x="866705" y="2040003"/>
                  </a:lnTo>
                  <a:close/>
                  <a:moveTo>
                    <a:pt x="491982" y="2335224"/>
                  </a:moveTo>
                  <a:lnTo>
                    <a:pt x="282953" y="2164709"/>
                  </a:lnTo>
                  <a:lnTo>
                    <a:pt x="518202" y="2147621"/>
                  </a:lnTo>
                  <a:lnTo>
                    <a:pt x="491982" y="2335224"/>
                  </a:lnTo>
                  <a:close/>
                  <a:moveTo>
                    <a:pt x="486156" y="2349403"/>
                  </a:moveTo>
                  <a:lnTo>
                    <a:pt x="288780" y="2524645"/>
                  </a:lnTo>
                  <a:lnTo>
                    <a:pt x="271665" y="2174161"/>
                  </a:lnTo>
                  <a:lnTo>
                    <a:pt x="486156" y="2349403"/>
                  </a:lnTo>
                  <a:close/>
                  <a:moveTo>
                    <a:pt x="496716" y="2359220"/>
                  </a:moveTo>
                  <a:lnTo>
                    <a:pt x="615069" y="2482107"/>
                  </a:lnTo>
                  <a:lnTo>
                    <a:pt x="305167" y="2529008"/>
                  </a:lnTo>
                  <a:lnTo>
                    <a:pt x="496716" y="2359220"/>
                  </a:lnTo>
                  <a:close/>
                  <a:moveTo>
                    <a:pt x="508370" y="2350130"/>
                  </a:moveTo>
                  <a:lnTo>
                    <a:pt x="677341" y="2222517"/>
                  </a:lnTo>
                  <a:lnTo>
                    <a:pt x="626358" y="2472291"/>
                  </a:lnTo>
                  <a:lnTo>
                    <a:pt x="508370" y="2350130"/>
                  </a:lnTo>
                  <a:close/>
                  <a:moveTo>
                    <a:pt x="506913" y="2332679"/>
                  </a:moveTo>
                  <a:lnTo>
                    <a:pt x="532404" y="2149802"/>
                  </a:lnTo>
                  <a:lnTo>
                    <a:pt x="673335" y="2206883"/>
                  </a:lnTo>
                  <a:lnTo>
                    <a:pt x="506913" y="2332679"/>
                  </a:lnTo>
                  <a:close/>
                  <a:moveTo>
                    <a:pt x="1063352" y="2151620"/>
                  </a:moveTo>
                  <a:lnTo>
                    <a:pt x="1177335" y="2126170"/>
                  </a:lnTo>
                  <a:lnTo>
                    <a:pt x="952283" y="2316318"/>
                  </a:lnTo>
                  <a:lnTo>
                    <a:pt x="1063352" y="2151620"/>
                  </a:lnTo>
                  <a:close/>
                  <a:moveTo>
                    <a:pt x="1134364" y="2294867"/>
                  </a:moveTo>
                  <a:lnTo>
                    <a:pt x="1147109" y="2462111"/>
                  </a:lnTo>
                  <a:lnTo>
                    <a:pt x="935895" y="2357038"/>
                  </a:lnTo>
                  <a:lnTo>
                    <a:pt x="1134364" y="2294867"/>
                  </a:lnTo>
                  <a:close/>
                  <a:moveTo>
                    <a:pt x="923150" y="2367218"/>
                  </a:moveTo>
                  <a:lnTo>
                    <a:pt x="1138369" y="2474472"/>
                  </a:lnTo>
                  <a:lnTo>
                    <a:pt x="910040" y="2576272"/>
                  </a:lnTo>
                  <a:lnTo>
                    <a:pt x="923150" y="2367218"/>
                  </a:lnTo>
                  <a:close/>
                  <a:moveTo>
                    <a:pt x="895474" y="2577363"/>
                  </a:moveTo>
                  <a:lnTo>
                    <a:pt x="649664" y="2486833"/>
                  </a:lnTo>
                  <a:lnTo>
                    <a:pt x="908947" y="2367582"/>
                  </a:lnTo>
                  <a:lnTo>
                    <a:pt x="895474" y="2577363"/>
                  </a:lnTo>
                  <a:close/>
                  <a:moveTo>
                    <a:pt x="1148202" y="2485743"/>
                  </a:moveTo>
                  <a:lnTo>
                    <a:pt x="1151479" y="2845316"/>
                  </a:lnTo>
                  <a:lnTo>
                    <a:pt x="914046" y="2589724"/>
                  </a:lnTo>
                  <a:lnTo>
                    <a:pt x="1148202" y="2485743"/>
                  </a:lnTo>
                  <a:close/>
                  <a:moveTo>
                    <a:pt x="1162040" y="2462474"/>
                  </a:moveTo>
                  <a:lnTo>
                    <a:pt x="1148930" y="2294140"/>
                  </a:lnTo>
                  <a:lnTo>
                    <a:pt x="1380901" y="2339587"/>
                  </a:lnTo>
                  <a:lnTo>
                    <a:pt x="1162040" y="2462474"/>
                  </a:lnTo>
                  <a:close/>
                  <a:moveTo>
                    <a:pt x="1135456" y="2279234"/>
                  </a:moveTo>
                  <a:lnTo>
                    <a:pt x="949005" y="2337769"/>
                  </a:lnTo>
                  <a:lnTo>
                    <a:pt x="1188259" y="2135623"/>
                  </a:lnTo>
                  <a:lnTo>
                    <a:pt x="1135456" y="2279234"/>
                  </a:lnTo>
                  <a:close/>
                  <a:moveTo>
                    <a:pt x="1203554" y="2093812"/>
                  </a:moveTo>
                  <a:lnTo>
                    <a:pt x="1159855" y="2008009"/>
                  </a:lnTo>
                  <a:lnTo>
                    <a:pt x="1234508" y="2004010"/>
                  </a:lnTo>
                  <a:lnTo>
                    <a:pt x="1203554" y="2093812"/>
                  </a:lnTo>
                  <a:close/>
                  <a:moveTo>
                    <a:pt x="1147838" y="2016007"/>
                  </a:moveTo>
                  <a:lnTo>
                    <a:pt x="1194086" y="2106901"/>
                  </a:lnTo>
                  <a:lnTo>
                    <a:pt x="1074277" y="2133805"/>
                  </a:lnTo>
                  <a:lnTo>
                    <a:pt x="1147838" y="2016007"/>
                  </a:lnTo>
                  <a:close/>
                  <a:moveTo>
                    <a:pt x="1060439" y="2128351"/>
                  </a:moveTo>
                  <a:lnTo>
                    <a:pt x="1019288" y="2015280"/>
                  </a:lnTo>
                  <a:lnTo>
                    <a:pt x="1134728" y="2009463"/>
                  </a:lnTo>
                  <a:lnTo>
                    <a:pt x="1060439" y="2128351"/>
                  </a:lnTo>
                  <a:close/>
                  <a:moveTo>
                    <a:pt x="921693" y="2335587"/>
                  </a:moveTo>
                  <a:lnTo>
                    <a:pt x="887098" y="2053819"/>
                  </a:lnTo>
                  <a:lnTo>
                    <a:pt x="1048786" y="2147621"/>
                  </a:lnTo>
                  <a:lnTo>
                    <a:pt x="921693" y="2335587"/>
                  </a:lnTo>
                  <a:close/>
                  <a:moveTo>
                    <a:pt x="907491" y="2341041"/>
                  </a:moveTo>
                  <a:lnTo>
                    <a:pt x="700283" y="2204338"/>
                  </a:lnTo>
                  <a:lnTo>
                    <a:pt x="872167" y="2054546"/>
                  </a:lnTo>
                  <a:lnTo>
                    <a:pt x="907491" y="2341041"/>
                  </a:lnTo>
                  <a:close/>
                  <a:moveTo>
                    <a:pt x="695549" y="2171980"/>
                  </a:moveTo>
                  <a:lnTo>
                    <a:pt x="695549" y="1972379"/>
                  </a:lnTo>
                  <a:lnTo>
                    <a:pt x="786225" y="1974560"/>
                  </a:lnTo>
                  <a:lnTo>
                    <a:pt x="695549" y="2171980"/>
                  </a:lnTo>
                  <a:close/>
                  <a:moveTo>
                    <a:pt x="680982" y="2194158"/>
                  </a:moveTo>
                  <a:lnTo>
                    <a:pt x="538959" y="2136714"/>
                  </a:lnTo>
                  <a:lnTo>
                    <a:pt x="680982" y="1983286"/>
                  </a:lnTo>
                  <a:lnTo>
                    <a:pt x="680982" y="2194158"/>
                  </a:lnTo>
                  <a:close/>
                  <a:moveTo>
                    <a:pt x="533861" y="2120716"/>
                  </a:moveTo>
                  <a:lnTo>
                    <a:pt x="537138" y="1882940"/>
                  </a:lnTo>
                  <a:lnTo>
                    <a:pt x="676612" y="1966562"/>
                  </a:lnTo>
                  <a:lnTo>
                    <a:pt x="533861" y="2120716"/>
                  </a:lnTo>
                  <a:close/>
                  <a:moveTo>
                    <a:pt x="274214" y="2530462"/>
                  </a:moveTo>
                  <a:lnTo>
                    <a:pt x="27312" y="2463201"/>
                  </a:lnTo>
                  <a:lnTo>
                    <a:pt x="257098" y="2177797"/>
                  </a:lnTo>
                  <a:lnTo>
                    <a:pt x="274214" y="2530462"/>
                  </a:lnTo>
                  <a:close/>
                  <a:moveTo>
                    <a:pt x="288052" y="2546459"/>
                  </a:moveTo>
                  <a:lnTo>
                    <a:pt x="595768" y="2499922"/>
                  </a:lnTo>
                  <a:lnTo>
                    <a:pt x="251636" y="2710067"/>
                  </a:lnTo>
                  <a:lnTo>
                    <a:pt x="288052" y="2546459"/>
                  </a:lnTo>
                  <a:close/>
                  <a:moveTo>
                    <a:pt x="693000" y="2217063"/>
                  </a:moveTo>
                  <a:lnTo>
                    <a:pt x="901664" y="2354493"/>
                  </a:lnTo>
                  <a:lnTo>
                    <a:pt x="640560" y="2474836"/>
                  </a:lnTo>
                  <a:lnTo>
                    <a:pt x="693000" y="2217063"/>
                  </a:lnTo>
                  <a:close/>
                  <a:moveTo>
                    <a:pt x="886005" y="2589361"/>
                  </a:moveTo>
                  <a:lnTo>
                    <a:pt x="671878" y="2729336"/>
                  </a:lnTo>
                  <a:lnTo>
                    <a:pt x="639468" y="2498468"/>
                  </a:lnTo>
                  <a:lnTo>
                    <a:pt x="886005" y="2589361"/>
                  </a:lnTo>
                  <a:close/>
                  <a:moveTo>
                    <a:pt x="900936" y="2596996"/>
                  </a:moveTo>
                  <a:lnTo>
                    <a:pt x="1137277" y="2851133"/>
                  </a:lnTo>
                  <a:lnTo>
                    <a:pt x="684260" y="2738425"/>
                  </a:lnTo>
                  <a:lnTo>
                    <a:pt x="900936" y="2596996"/>
                  </a:lnTo>
                  <a:close/>
                  <a:moveTo>
                    <a:pt x="1087022" y="2853678"/>
                  </a:moveTo>
                  <a:lnTo>
                    <a:pt x="786589" y="2840589"/>
                  </a:lnTo>
                  <a:lnTo>
                    <a:pt x="692636" y="2755513"/>
                  </a:lnTo>
                  <a:lnTo>
                    <a:pt x="1087022" y="2853678"/>
                  </a:lnTo>
                  <a:close/>
                  <a:moveTo>
                    <a:pt x="1133635" y="2870402"/>
                  </a:moveTo>
                  <a:lnTo>
                    <a:pt x="820092" y="3050370"/>
                  </a:lnTo>
                  <a:lnTo>
                    <a:pt x="792052" y="2855495"/>
                  </a:lnTo>
                  <a:lnTo>
                    <a:pt x="1133635" y="2870402"/>
                  </a:lnTo>
                  <a:close/>
                  <a:moveTo>
                    <a:pt x="777485" y="2855859"/>
                  </a:moveTo>
                  <a:lnTo>
                    <a:pt x="804433" y="3042008"/>
                  </a:lnTo>
                  <a:lnTo>
                    <a:pt x="629271" y="2871129"/>
                  </a:lnTo>
                  <a:lnTo>
                    <a:pt x="777485" y="2855859"/>
                  </a:lnTo>
                  <a:close/>
                  <a:moveTo>
                    <a:pt x="1154757" y="2875128"/>
                  </a:moveTo>
                  <a:lnTo>
                    <a:pt x="1221762" y="3096180"/>
                  </a:lnTo>
                  <a:lnTo>
                    <a:pt x="837572" y="3057278"/>
                  </a:lnTo>
                  <a:lnTo>
                    <a:pt x="1154757" y="2875128"/>
                  </a:lnTo>
                  <a:close/>
                  <a:moveTo>
                    <a:pt x="1025843" y="3452481"/>
                  </a:moveTo>
                  <a:lnTo>
                    <a:pt x="970127" y="3327412"/>
                  </a:lnTo>
                  <a:lnTo>
                    <a:pt x="1142375" y="3339774"/>
                  </a:lnTo>
                  <a:lnTo>
                    <a:pt x="1025843" y="3452481"/>
                  </a:lnTo>
                  <a:close/>
                  <a:moveTo>
                    <a:pt x="1159127" y="3344137"/>
                  </a:moveTo>
                  <a:lnTo>
                    <a:pt x="1276023" y="3466660"/>
                  </a:lnTo>
                  <a:lnTo>
                    <a:pt x="1040774" y="3458298"/>
                  </a:lnTo>
                  <a:lnTo>
                    <a:pt x="1159127" y="3344137"/>
                  </a:lnTo>
                  <a:close/>
                  <a:moveTo>
                    <a:pt x="1160583" y="3326685"/>
                  </a:moveTo>
                  <a:cubicBezTo>
                    <a:pt x="1160219" y="3326685"/>
                    <a:pt x="1160219" y="3326685"/>
                    <a:pt x="1160583" y="3326685"/>
                  </a:cubicBezTo>
                  <a:cubicBezTo>
                    <a:pt x="1160219" y="3326685"/>
                    <a:pt x="1159855" y="3326685"/>
                    <a:pt x="1159855" y="3326685"/>
                  </a:cubicBezTo>
                  <a:lnTo>
                    <a:pt x="978138" y="3313597"/>
                  </a:lnTo>
                  <a:lnTo>
                    <a:pt x="1228681" y="3116540"/>
                  </a:lnTo>
                  <a:lnTo>
                    <a:pt x="1311710" y="3353590"/>
                  </a:lnTo>
                  <a:lnTo>
                    <a:pt x="1160583" y="3326685"/>
                  </a:lnTo>
                  <a:close/>
                  <a:moveTo>
                    <a:pt x="1213387" y="3109996"/>
                  </a:moveTo>
                  <a:lnTo>
                    <a:pt x="960658" y="3308143"/>
                  </a:lnTo>
                  <a:lnTo>
                    <a:pt x="827740" y="3070367"/>
                  </a:lnTo>
                  <a:lnTo>
                    <a:pt x="1213387" y="3109996"/>
                  </a:lnTo>
                  <a:close/>
                  <a:moveTo>
                    <a:pt x="956288" y="3332502"/>
                  </a:moveTo>
                  <a:lnTo>
                    <a:pt x="1012734" y="3459753"/>
                  </a:lnTo>
                  <a:lnTo>
                    <a:pt x="793872" y="3510653"/>
                  </a:lnTo>
                  <a:lnTo>
                    <a:pt x="956288" y="3332502"/>
                  </a:lnTo>
                  <a:close/>
                  <a:moveTo>
                    <a:pt x="1094670" y="3732431"/>
                  </a:moveTo>
                  <a:lnTo>
                    <a:pt x="882364" y="3627723"/>
                  </a:lnTo>
                  <a:lnTo>
                    <a:pt x="1020017" y="3479385"/>
                  </a:lnTo>
                  <a:lnTo>
                    <a:pt x="1094670" y="3732431"/>
                  </a:lnTo>
                  <a:close/>
                  <a:moveTo>
                    <a:pt x="1482866" y="2889308"/>
                  </a:moveTo>
                  <a:lnTo>
                    <a:pt x="1235965" y="3091817"/>
                  </a:lnTo>
                  <a:lnTo>
                    <a:pt x="1168595" y="2870038"/>
                  </a:lnTo>
                  <a:lnTo>
                    <a:pt x="1539311" y="2816957"/>
                  </a:lnTo>
                  <a:lnTo>
                    <a:pt x="1482866" y="2889308"/>
                  </a:lnTo>
                  <a:close/>
                  <a:moveTo>
                    <a:pt x="1548051" y="2800960"/>
                  </a:moveTo>
                  <a:lnTo>
                    <a:pt x="1185710" y="2852951"/>
                  </a:lnTo>
                  <a:lnTo>
                    <a:pt x="1526930" y="2591906"/>
                  </a:lnTo>
                  <a:lnTo>
                    <a:pt x="1548051" y="2800960"/>
                  </a:lnTo>
                  <a:close/>
                  <a:moveTo>
                    <a:pt x="1541132" y="2585725"/>
                  </a:moveTo>
                  <a:lnTo>
                    <a:pt x="1644918" y="2585725"/>
                  </a:lnTo>
                  <a:lnTo>
                    <a:pt x="1560433" y="2778782"/>
                  </a:lnTo>
                  <a:lnTo>
                    <a:pt x="1541132" y="2585725"/>
                  </a:lnTo>
                  <a:close/>
                  <a:moveTo>
                    <a:pt x="1166410" y="2849315"/>
                  </a:moveTo>
                  <a:lnTo>
                    <a:pt x="1162768" y="2478471"/>
                  </a:lnTo>
                  <a:lnTo>
                    <a:pt x="1394375" y="2348312"/>
                  </a:lnTo>
                  <a:lnTo>
                    <a:pt x="1395832" y="2432661"/>
                  </a:lnTo>
                  <a:cubicBezTo>
                    <a:pt x="1395832" y="2434479"/>
                    <a:pt x="1396560" y="2435933"/>
                    <a:pt x="1397652" y="2437388"/>
                  </a:cubicBezTo>
                  <a:lnTo>
                    <a:pt x="1521832" y="2576999"/>
                  </a:lnTo>
                  <a:lnTo>
                    <a:pt x="1166410" y="2849315"/>
                  </a:lnTo>
                  <a:close/>
                  <a:moveTo>
                    <a:pt x="1150751" y="2279597"/>
                  </a:moveTo>
                  <a:lnTo>
                    <a:pt x="1207196" y="2126170"/>
                  </a:lnTo>
                  <a:lnTo>
                    <a:pt x="1381993" y="2324680"/>
                  </a:lnTo>
                  <a:lnTo>
                    <a:pt x="1150751" y="2279597"/>
                  </a:lnTo>
                  <a:close/>
                  <a:moveTo>
                    <a:pt x="1246889" y="2013099"/>
                  </a:moveTo>
                  <a:lnTo>
                    <a:pt x="1569173" y="2082541"/>
                  </a:lnTo>
                  <a:lnTo>
                    <a:pt x="1376167" y="2225062"/>
                  </a:lnTo>
                  <a:lnTo>
                    <a:pt x="1213387" y="2109446"/>
                  </a:lnTo>
                  <a:lnTo>
                    <a:pt x="1246889" y="2013099"/>
                  </a:lnTo>
                  <a:close/>
                  <a:moveTo>
                    <a:pt x="703196" y="1624804"/>
                  </a:moveTo>
                  <a:lnTo>
                    <a:pt x="556803" y="1608807"/>
                  </a:lnTo>
                  <a:lnTo>
                    <a:pt x="556803" y="1408115"/>
                  </a:lnTo>
                  <a:lnTo>
                    <a:pt x="758185" y="1585538"/>
                  </a:lnTo>
                  <a:lnTo>
                    <a:pt x="703196" y="1624804"/>
                  </a:lnTo>
                  <a:close/>
                  <a:moveTo>
                    <a:pt x="666052" y="1682248"/>
                  </a:moveTo>
                  <a:lnTo>
                    <a:pt x="480693" y="1752054"/>
                  </a:lnTo>
                  <a:lnTo>
                    <a:pt x="553526" y="1623350"/>
                  </a:lnTo>
                  <a:lnTo>
                    <a:pt x="693000" y="1638620"/>
                  </a:lnTo>
                  <a:lnTo>
                    <a:pt x="666052" y="1682248"/>
                  </a:lnTo>
                  <a:close/>
                  <a:moveTo>
                    <a:pt x="1238150" y="777681"/>
                  </a:moveTo>
                  <a:lnTo>
                    <a:pt x="1440259" y="900568"/>
                  </a:lnTo>
                  <a:lnTo>
                    <a:pt x="1221762" y="870028"/>
                  </a:lnTo>
                  <a:lnTo>
                    <a:pt x="1238150" y="777681"/>
                  </a:lnTo>
                  <a:close/>
                  <a:moveTo>
                    <a:pt x="2446074" y="263226"/>
                  </a:moveTo>
                  <a:lnTo>
                    <a:pt x="2753426" y="265044"/>
                  </a:lnTo>
                  <a:lnTo>
                    <a:pt x="2356126" y="344303"/>
                  </a:lnTo>
                  <a:lnTo>
                    <a:pt x="2446074" y="263226"/>
                  </a:lnTo>
                  <a:close/>
                  <a:moveTo>
                    <a:pt x="2867773" y="397384"/>
                  </a:moveTo>
                  <a:lnTo>
                    <a:pt x="2660201" y="601712"/>
                  </a:lnTo>
                  <a:lnTo>
                    <a:pt x="2824074" y="276678"/>
                  </a:lnTo>
                  <a:lnTo>
                    <a:pt x="2867773" y="397384"/>
                  </a:lnTo>
                  <a:close/>
                  <a:moveTo>
                    <a:pt x="3634333" y="21451"/>
                  </a:moveTo>
                  <a:lnTo>
                    <a:pt x="3753414" y="393385"/>
                  </a:lnTo>
                  <a:lnTo>
                    <a:pt x="3534553" y="151246"/>
                  </a:lnTo>
                  <a:lnTo>
                    <a:pt x="3634333" y="21451"/>
                  </a:lnTo>
                  <a:close/>
                  <a:moveTo>
                    <a:pt x="3960987" y="221415"/>
                  </a:moveTo>
                  <a:lnTo>
                    <a:pt x="3664559" y="15997"/>
                  </a:lnTo>
                  <a:lnTo>
                    <a:pt x="3937316" y="41811"/>
                  </a:lnTo>
                  <a:lnTo>
                    <a:pt x="3960987" y="221415"/>
                  </a:lnTo>
                  <a:close/>
                  <a:moveTo>
                    <a:pt x="3774172" y="410473"/>
                  </a:moveTo>
                  <a:lnTo>
                    <a:pt x="3650357" y="24359"/>
                  </a:lnTo>
                  <a:lnTo>
                    <a:pt x="3958438" y="237776"/>
                  </a:lnTo>
                  <a:lnTo>
                    <a:pt x="3774172" y="410473"/>
                  </a:lnTo>
                  <a:close/>
                  <a:moveTo>
                    <a:pt x="3565143" y="488277"/>
                  </a:moveTo>
                  <a:cubicBezTo>
                    <a:pt x="3551305" y="446103"/>
                    <a:pt x="3533461" y="391204"/>
                    <a:pt x="3515617" y="336668"/>
                  </a:cubicBezTo>
                  <a:cubicBezTo>
                    <a:pt x="3496680" y="279223"/>
                    <a:pt x="3478108" y="221415"/>
                    <a:pt x="3463906" y="178514"/>
                  </a:cubicBezTo>
                  <a:cubicBezTo>
                    <a:pt x="3456987" y="157063"/>
                    <a:pt x="3450796" y="138885"/>
                    <a:pt x="3446790" y="126523"/>
                  </a:cubicBezTo>
                  <a:cubicBezTo>
                    <a:pt x="3444969" y="121070"/>
                    <a:pt x="3443512" y="116707"/>
                    <a:pt x="3442420" y="113435"/>
                  </a:cubicBezTo>
                  <a:lnTo>
                    <a:pt x="3518894" y="156336"/>
                  </a:lnTo>
                  <a:lnTo>
                    <a:pt x="3565143" y="488277"/>
                  </a:lnTo>
                  <a:close/>
                  <a:moveTo>
                    <a:pt x="3093189" y="1290681"/>
                  </a:moveTo>
                  <a:lnTo>
                    <a:pt x="3504328" y="1118348"/>
                  </a:lnTo>
                  <a:lnTo>
                    <a:pt x="3406732" y="1447381"/>
                  </a:lnTo>
                  <a:lnTo>
                    <a:pt x="3093189" y="1290681"/>
                  </a:lnTo>
                  <a:close/>
                  <a:moveTo>
                    <a:pt x="3245773" y="1565905"/>
                  </a:moveTo>
                  <a:lnTo>
                    <a:pt x="3094282" y="1307405"/>
                  </a:lnTo>
                  <a:lnTo>
                    <a:pt x="3396900" y="1458651"/>
                  </a:lnTo>
                  <a:lnTo>
                    <a:pt x="3245773" y="1565905"/>
                  </a:lnTo>
                  <a:close/>
                  <a:moveTo>
                    <a:pt x="3243588" y="2146894"/>
                  </a:moveTo>
                  <a:lnTo>
                    <a:pt x="3106663" y="2018552"/>
                  </a:lnTo>
                  <a:lnTo>
                    <a:pt x="3343732" y="1936022"/>
                  </a:lnTo>
                  <a:lnTo>
                    <a:pt x="3243588" y="2146894"/>
                  </a:lnTo>
                  <a:close/>
                  <a:moveTo>
                    <a:pt x="2879427" y="2606812"/>
                  </a:moveTo>
                  <a:lnTo>
                    <a:pt x="2854299" y="2426481"/>
                  </a:lnTo>
                  <a:lnTo>
                    <a:pt x="2924582" y="2483198"/>
                  </a:lnTo>
                  <a:lnTo>
                    <a:pt x="2924582" y="2584271"/>
                  </a:lnTo>
                  <a:lnTo>
                    <a:pt x="2879427" y="2606812"/>
                  </a:lnTo>
                  <a:close/>
                  <a:moveTo>
                    <a:pt x="2929317" y="2467928"/>
                  </a:moveTo>
                  <a:lnTo>
                    <a:pt x="2856848" y="2409756"/>
                  </a:lnTo>
                  <a:lnTo>
                    <a:pt x="2997415" y="2319590"/>
                  </a:lnTo>
                  <a:lnTo>
                    <a:pt x="2929317" y="2467928"/>
                  </a:lnTo>
                  <a:close/>
                  <a:moveTo>
                    <a:pt x="2684600" y="2230879"/>
                  </a:moveTo>
                  <a:lnTo>
                    <a:pt x="3081172" y="2029460"/>
                  </a:lnTo>
                  <a:lnTo>
                    <a:pt x="3009432" y="2291232"/>
                  </a:lnTo>
                  <a:lnTo>
                    <a:pt x="2684600" y="2230879"/>
                  </a:lnTo>
                  <a:close/>
                  <a:moveTo>
                    <a:pt x="1654386" y="2036731"/>
                  </a:moveTo>
                  <a:lnTo>
                    <a:pt x="1450456" y="1877850"/>
                  </a:lnTo>
                  <a:lnTo>
                    <a:pt x="1858681" y="1952746"/>
                  </a:lnTo>
                  <a:lnTo>
                    <a:pt x="1654386" y="2036731"/>
                  </a:lnTo>
                  <a:close/>
                  <a:moveTo>
                    <a:pt x="1164953" y="1727331"/>
                  </a:moveTo>
                  <a:lnTo>
                    <a:pt x="1342300" y="1733512"/>
                  </a:lnTo>
                  <a:lnTo>
                    <a:pt x="1171144" y="1856399"/>
                  </a:lnTo>
                  <a:lnTo>
                    <a:pt x="1164953" y="1727331"/>
                  </a:lnTo>
                  <a:close/>
                  <a:moveTo>
                    <a:pt x="1158034" y="1712425"/>
                  </a:moveTo>
                  <a:cubicBezTo>
                    <a:pt x="1157670" y="1712425"/>
                    <a:pt x="1157670" y="1712425"/>
                    <a:pt x="1157306" y="1712425"/>
                  </a:cubicBezTo>
                  <a:lnTo>
                    <a:pt x="1066265" y="1712425"/>
                  </a:lnTo>
                  <a:lnTo>
                    <a:pt x="1085566" y="1651345"/>
                  </a:lnTo>
                  <a:lnTo>
                    <a:pt x="1159491" y="1600808"/>
                  </a:lnTo>
                  <a:lnTo>
                    <a:pt x="1277115" y="1600808"/>
                  </a:lnTo>
                  <a:lnTo>
                    <a:pt x="1350311" y="1718969"/>
                  </a:lnTo>
                  <a:lnTo>
                    <a:pt x="1158034" y="1712425"/>
                  </a:lnTo>
                  <a:close/>
                  <a:moveTo>
                    <a:pt x="2383802" y="1840402"/>
                  </a:moveTo>
                  <a:lnTo>
                    <a:pt x="2529467" y="1899664"/>
                  </a:lnTo>
                  <a:lnTo>
                    <a:pt x="2216652" y="2163618"/>
                  </a:lnTo>
                  <a:lnTo>
                    <a:pt x="2383802" y="1840402"/>
                  </a:lnTo>
                  <a:close/>
                  <a:moveTo>
                    <a:pt x="2620872" y="666791"/>
                  </a:moveTo>
                  <a:lnTo>
                    <a:pt x="2696981" y="1078719"/>
                  </a:lnTo>
                  <a:lnTo>
                    <a:pt x="2328449" y="881299"/>
                  </a:lnTo>
                  <a:lnTo>
                    <a:pt x="2620872" y="666791"/>
                  </a:lnTo>
                  <a:close/>
                  <a:moveTo>
                    <a:pt x="2695889" y="1094716"/>
                  </a:moveTo>
                  <a:lnTo>
                    <a:pt x="2442432" y="1435383"/>
                  </a:lnTo>
                  <a:lnTo>
                    <a:pt x="2325172" y="896205"/>
                  </a:lnTo>
                  <a:lnTo>
                    <a:pt x="2695889" y="1094716"/>
                  </a:lnTo>
                  <a:close/>
                  <a:moveTo>
                    <a:pt x="2532744" y="1885485"/>
                  </a:moveTo>
                  <a:lnTo>
                    <a:pt x="2388172" y="1826950"/>
                  </a:lnTo>
                  <a:lnTo>
                    <a:pt x="2439883" y="1491009"/>
                  </a:lnTo>
                  <a:lnTo>
                    <a:pt x="2532744" y="1885485"/>
                  </a:lnTo>
                  <a:close/>
                  <a:moveTo>
                    <a:pt x="2663114" y="2214518"/>
                  </a:moveTo>
                  <a:lnTo>
                    <a:pt x="2554958" y="1908390"/>
                  </a:lnTo>
                  <a:lnTo>
                    <a:pt x="2771634" y="1971652"/>
                  </a:lnTo>
                  <a:lnTo>
                    <a:pt x="2663114" y="2214518"/>
                  </a:lnTo>
                  <a:close/>
                  <a:moveTo>
                    <a:pt x="2785837" y="1975287"/>
                  </a:moveTo>
                  <a:lnTo>
                    <a:pt x="3069155" y="2019643"/>
                  </a:lnTo>
                  <a:lnTo>
                    <a:pt x="2677317" y="2218517"/>
                  </a:lnTo>
                  <a:lnTo>
                    <a:pt x="2785837" y="1975287"/>
                  </a:lnTo>
                  <a:close/>
                  <a:moveTo>
                    <a:pt x="2779646" y="1959290"/>
                  </a:moveTo>
                  <a:lnTo>
                    <a:pt x="2565519" y="1896392"/>
                  </a:lnTo>
                  <a:lnTo>
                    <a:pt x="3137981" y="1670978"/>
                  </a:lnTo>
                  <a:lnTo>
                    <a:pt x="2779646" y="1959290"/>
                  </a:lnTo>
                  <a:close/>
                  <a:moveTo>
                    <a:pt x="2449351" y="1466650"/>
                  </a:moveTo>
                  <a:lnTo>
                    <a:pt x="2797854" y="1655344"/>
                  </a:lnTo>
                  <a:lnTo>
                    <a:pt x="2547311" y="1883304"/>
                  </a:lnTo>
                  <a:lnTo>
                    <a:pt x="2449351" y="1466650"/>
                  </a:lnTo>
                  <a:close/>
                  <a:moveTo>
                    <a:pt x="2459912" y="1456106"/>
                  </a:moveTo>
                  <a:lnTo>
                    <a:pt x="2755976" y="1400116"/>
                  </a:lnTo>
                  <a:lnTo>
                    <a:pt x="2800403" y="1640437"/>
                  </a:lnTo>
                  <a:lnTo>
                    <a:pt x="2459912" y="1456106"/>
                  </a:lnTo>
                  <a:close/>
                  <a:moveTo>
                    <a:pt x="2455542" y="1441927"/>
                  </a:moveTo>
                  <a:lnTo>
                    <a:pt x="2702444" y="1109986"/>
                  </a:lnTo>
                  <a:lnTo>
                    <a:pt x="2753426" y="1385573"/>
                  </a:lnTo>
                  <a:lnTo>
                    <a:pt x="2455542" y="1441927"/>
                  </a:lnTo>
                  <a:close/>
                  <a:moveTo>
                    <a:pt x="2636530" y="671881"/>
                  </a:moveTo>
                  <a:lnTo>
                    <a:pt x="3017808" y="968920"/>
                  </a:lnTo>
                  <a:lnTo>
                    <a:pt x="3070975" y="1279410"/>
                  </a:lnTo>
                  <a:lnTo>
                    <a:pt x="2713369" y="1087808"/>
                  </a:lnTo>
                  <a:lnTo>
                    <a:pt x="2636530" y="671881"/>
                  </a:lnTo>
                  <a:close/>
                  <a:moveTo>
                    <a:pt x="3027276" y="946015"/>
                  </a:moveTo>
                  <a:lnTo>
                    <a:pt x="2888166" y="414836"/>
                  </a:lnTo>
                  <a:lnTo>
                    <a:pt x="3220282" y="617709"/>
                  </a:lnTo>
                  <a:lnTo>
                    <a:pt x="3027276" y="946015"/>
                  </a:lnTo>
                  <a:close/>
                  <a:moveTo>
                    <a:pt x="3011981" y="945651"/>
                  </a:moveTo>
                  <a:lnTo>
                    <a:pt x="2635074" y="651885"/>
                  </a:lnTo>
                  <a:lnTo>
                    <a:pt x="2639808" y="642068"/>
                  </a:lnTo>
                  <a:lnTo>
                    <a:pt x="2872143" y="413018"/>
                  </a:lnTo>
                  <a:lnTo>
                    <a:pt x="3011981" y="945651"/>
                  </a:lnTo>
                  <a:close/>
                  <a:moveTo>
                    <a:pt x="2621964" y="639887"/>
                  </a:moveTo>
                  <a:lnTo>
                    <a:pt x="2346293" y="361391"/>
                  </a:lnTo>
                  <a:lnTo>
                    <a:pt x="2812057" y="268680"/>
                  </a:lnTo>
                  <a:lnTo>
                    <a:pt x="2628155" y="634070"/>
                  </a:lnTo>
                  <a:lnTo>
                    <a:pt x="2621964" y="639887"/>
                  </a:lnTo>
                  <a:close/>
                  <a:moveTo>
                    <a:pt x="2614316" y="652976"/>
                  </a:moveTo>
                  <a:cubicBezTo>
                    <a:pt x="2614316" y="652976"/>
                    <a:pt x="2614316" y="653339"/>
                    <a:pt x="2614316" y="652976"/>
                  </a:cubicBezTo>
                  <a:lnTo>
                    <a:pt x="2322259" y="867483"/>
                  </a:lnTo>
                  <a:lnTo>
                    <a:pt x="2338282" y="373752"/>
                  </a:lnTo>
                  <a:lnTo>
                    <a:pt x="2614316" y="652976"/>
                  </a:lnTo>
                  <a:close/>
                  <a:moveTo>
                    <a:pt x="2429322" y="1443745"/>
                  </a:moveTo>
                  <a:lnTo>
                    <a:pt x="1971207" y="1362668"/>
                  </a:lnTo>
                  <a:lnTo>
                    <a:pt x="2310970" y="899841"/>
                  </a:lnTo>
                  <a:lnTo>
                    <a:pt x="2429322" y="1443745"/>
                  </a:lnTo>
                  <a:close/>
                  <a:moveTo>
                    <a:pt x="2422768" y="1457197"/>
                  </a:moveTo>
                  <a:lnTo>
                    <a:pt x="1894005" y="1931659"/>
                  </a:lnTo>
                  <a:lnTo>
                    <a:pt x="1964652" y="1376121"/>
                  </a:lnTo>
                  <a:lnTo>
                    <a:pt x="2422768" y="1457197"/>
                  </a:lnTo>
                  <a:close/>
                  <a:moveTo>
                    <a:pt x="1365970" y="1716424"/>
                  </a:moveTo>
                  <a:lnTo>
                    <a:pt x="1293138" y="1598990"/>
                  </a:lnTo>
                  <a:lnTo>
                    <a:pt x="1599762" y="1538637"/>
                  </a:lnTo>
                  <a:lnTo>
                    <a:pt x="1365970" y="1716424"/>
                  </a:lnTo>
                  <a:close/>
                  <a:moveTo>
                    <a:pt x="1869606" y="1940021"/>
                  </a:moveTo>
                  <a:lnTo>
                    <a:pt x="1434069" y="1860035"/>
                  </a:lnTo>
                  <a:lnTo>
                    <a:pt x="1628895" y="1539728"/>
                  </a:lnTo>
                  <a:lnTo>
                    <a:pt x="1869606" y="1940021"/>
                  </a:lnTo>
                  <a:close/>
                  <a:moveTo>
                    <a:pt x="1639456" y="1528457"/>
                  </a:moveTo>
                  <a:lnTo>
                    <a:pt x="1949358" y="1379756"/>
                  </a:lnTo>
                  <a:lnTo>
                    <a:pt x="1879802" y="1928023"/>
                  </a:lnTo>
                  <a:lnTo>
                    <a:pt x="1639456" y="1528457"/>
                  </a:lnTo>
                  <a:close/>
                  <a:moveTo>
                    <a:pt x="1631444" y="1516096"/>
                  </a:moveTo>
                  <a:lnTo>
                    <a:pt x="1395103" y="1181609"/>
                  </a:lnTo>
                  <a:lnTo>
                    <a:pt x="1939161" y="1368849"/>
                  </a:lnTo>
                  <a:lnTo>
                    <a:pt x="1631444" y="1516096"/>
                  </a:lnTo>
                  <a:close/>
                  <a:moveTo>
                    <a:pt x="1385635" y="1163067"/>
                  </a:moveTo>
                  <a:lnTo>
                    <a:pt x="1477040" y="925291"/>
                  </a:lnTo>
                  <a:lnTo>
                    <a:pt x="1928600" y="1349580"/>
                  </a:lnTo>
                  <a:lnTo>
                    <a:pt x="1385635" y="1163067"/>
                  </a:lnTo>
                  <a:close/>
                  <a:moveTo>
                    <a:pt x="1616513" y="1520459"/>
                  </a:moveTo>
                  <a:lnTo>
                    <a:pt x="1280392" y="1586265"/>
                  </a:lnTo>
                  <a:lnTo>
                    <a:pt x="1157306" y="1586265"/>
                  </a:lnTo>
                  <a:cubicBezTo>
                    <a:pt x="1155849" y="1586265"/>
                    <a:pt x="1154392" y="1586629"/>
                    <a:pt x="1153300" y="1587356"/>
                  </a:cubicBezTo>
                  <a:lnTo>
                    <a:pt x="1103774" y="1621168"/>
                  </a:lnTo>
                  <a:lnTo>
                    <a:pt x="1376531" y="1180519"/>
                  </a:lnTo>
                  <a:lnTo>
                    <a:pt x="1616513" y="1520459"/>
                  </a:lnTo>
                  <a:close/>
                  <a:moveTo>
                    <a:pt x="1068814" y="1642983"/>
                  </a:moveTo>
                  <a:lnTo>
                    <a:pt x="902393" y="1707698"/>
                  </a:lnTo>
                  <a:lnTo>
                    <a:pt x="962844" y="1459742"/>
                  </a:lnTo>
                  <a:lnTo>
                    <a:pt x="1068814" y="1642983"/>
                  </a:lnTo>
                  <a:close/>
                  <a:moveTo>
                    <a:pt x="888554" y="1704790"/>
                  </a:moveTo>
                  <a:lnTo>
                    <a:pt x="781127" y="1587356"/>
                  </a:lnTo>
                  <a:lnTo>
                    <a:pt x="945728" y="1469922"/>
                  </a:lnTo>
                  <a:lnTo>
                    <a:pt x="888554" y="1704790"/>
                  </a:lnTo>
                  <a:close/>
                  <a:moveTo>
                    <a:pt x="1068086" y="1659343"/>
                  </a:moveTo>
                  <a:lnTo>
                    <a:pt x="1050970" y="1712425"/>
                  </a:lnTo>
                  <a:lnTo>
                    <a:pt x="931161" y="1712425"/>
                  </a:lnTo>
                  <a:lnTo>
                    <a:pt x="1068086" y="1659343"/>
                  </a:lnTo>
                  <a:close/>
                  <a:moveTo>
                    <a:pt x="1061531" y="1726968"/>
                  </a:moveTo>
                  <a:lnTo>
                    <a:pt x="1142739" y="1726968"/>
                  </a:lnTo>
                  <a:lnTo>
                    <a:pt x="1042595" y="1858217"/>
                  </a:lnTo>
                  <a:lnTo>
                    <a:pt x="1050242" y="1762598"/>
                  </a:lnTo>
                  <a:lnTo>
                    <a:pt x="1061531" y="1726968"/>
                  </a:lnTo>
                  <a:close/>
                  <a:moveTo>
                    <a:pt x="1602675" y="1554635"/>
                  </a:moveTo>
                  <a:lnTo>
                    <a:pt x="1423508" y="1849491"/>
                  </a:lnTo>
                  <a:lnTo>
                    <a:pt x="1372889" y="1729513"/>
                  </a:lnTo>
                  <a:lnTo>
                    <a:pt x="1602675" y="1554635"/>
                  </a:lnTo>
                  <a:close/>
                  <a:moveTo>
                    <a:pt x="2428230" y="1471740"/>
                  </a:moveTo>
                  <a:lnTo>
                    <a:pt x="2373606" y="1825496"/>
                  </a:lnTo>
                  <a:lnTo>
                    <a:pt x="1910392" y="1936749"/>
                  </a:lnTo>
                  <a:lnTo>
                    <a:pt x="2428230" y="1471740"/>
                  </a:lnTo>
                  <a:close/>
                  <a:moveTo>
                    <a:pt x="2366322" y="1842220"/>
                  </a:moveTo>
                  <a:lnTo>
                    <a:pt x="2190432" y="2181796"/>
                  </a:lnTo>
                  <a:lnTo>
                    <a:pt x="1900560" y="1953837"/>
                  </a:lnTo>
                  <a:lnTo>
                    <a:pt x="2366322" y="1842220"/>
                  </a:lnTo>
                  <a:close/>
                  <a:moveTo>
                    <a:pt x="2539664" y="1909844"/>
                  </a:moveTo>
                  <a:lnTo>
                    <a:pt x="2651461" y="2226152"/>
                  </a:lnTo>
                  <a:lnTo>
                    <a:pt x="2210825" y="2187250"/>
                  </a:lnTo>
                  <a:lnTo>
                    <a:pt x="2539664" y="1909844"/>
                  </a:lnTo>
                  <a:close/>
                  <a:moveTo>
                    <a:pt x="2798947" y="1962562"/>
                  </a:moveTo>
                  <a:lnTo>
                    <a:pt x="3168207" y="1665888"/>
                  </a:lnTo>
                  <a:lnTo>
                    <a:pt x="3086998" y="2007645"/>
                  </a:lnTo>
                  <a:lnTo>
                    <a:pt x="2798947" y="1962562"/>
                  </a:lnTo>
                  <a:close/>
                  <a:moveTo>
                    <a:pt x="2577536" y="1876032"/>
                  </a:moveTo>
                  <a:lnTo>
                    <a:pt x="2813513" y="1661161"/>
                  </a:lnTo>
                  <a:lnTo>
                    <a:pt x="3139802" y="1654617"/>
                  </a:lnTo>
                  <a:lnTo>
                    <a:pt x="2577536" y="1876032"/>
                  </a:lnTo>
                  <a:close/>
                  <a:moveTo>
                    <a:pt x="2816790" y="1646618"/>
                  </a:moveTo>
                  <a:lnTo>
                    <a:pt x="2772363" y="1406297"/>
                  </a:lnTo>
                  <a:lnTo>
                    <a:pt x="3155097" y="1640074"/>
                  </a:lnTo>
                  <a:lnTo>
                    <a:pt x="2816790" y="1646618"/>
                  </a:lnTo>
                  <a:close/>
                  <a:moveTo>
                    <a:pt x="2767628" y="1381938"/>
                  </a:moveTo>
                  <a:lnTo>
                    <a:pt x="2716646" y="1105986"/>
                  </a:lnTo>
                  <a:lnTo>
                    <a:pt x="3057137" y="1288500"/>
                  </a:lnTo>
                  <a:lnTo>
                    <a:pt x="2767628" y="1381938"/>
                  </a:lnTo>
                  <a:close/>
                  <a:moveTo>
                    <a:pt x="3033103" y="972555"/>
                  </a:moveTo>
                  <a:lnTo>
                    <a:pt x="3313507" y="990371"/>
                  </a:lnTo>
                  <a:lnTo>
                    <a:pt x="3083721" y="1268140"/>
                  </a:lnTo>
                  <a:lnTo>
                    <a:pt x="3033103" y="972555"/>
                  </a:lnTo>
                  <a:close/>
                  <a:moveTo>
                    <a:pt x="3036744" y="958376"/>
                  </a:moveTo>
                  <a:lnTo>
                    <a:pt x="3227201" y="634070"/>
                  </a:lnTo>
                  <a:lnTo>
                    <a:pt x="3318606" y="976555"/>
                  </a:lnTo>
                  <a:lnTo>
                    <a:pt x="3036744" y="958376"/>
                  </a:lnTo>
                  <a:close/>
                  <a:moveTo>
                    <a:pt x="3261068" y="372661"/>
                  </a:moveTo>
                  <a:lnTo>
                    <a:pt x="3427854" y="115980"/>
                  </a:lnTo>
                  <a:cubicBezTo>
                    <a:pt x="3439871" y="150882"/>
                    <a:pt x="3522172" y="403565"/>
                    <a:pt x="3570970" y="553357"/>
                  </a:cubicBezTo>
                  <a:lnTo>
                    <a:pt x="3261068" y="372661"/>
                  </a:lnTo>
                  <a:close/>
                  <a:moveTo>
                    <a:pt x="3561501" y="564628"/>
                  </a:moveTo>
                  <a:lnTo>
                    <a:pt x="3237761" y="606802"/>
                  </a:lnTo>
                  <a:lnTo>
                    <a:pt x="3256698" y="386841"/>
                  </a:lnTo>
                  <a:lnTo>
                    <a:pt x="3561501" y="564628"/>
                  </a:lnTo>
                  <a:close/>
                  <a:moveTo>
                    <a:pt x="3251236" y="360664"/>
                  </a:moveTo>
                  <a:lnTo>
                    <a:pt x="3148906" y="169788"/>
                  </a:lnTo>
                  <a:lnTo>
                    <a:pt x="3414744" y="109435"/>
                  </a:lnTo>
                  <a:lnTo>
                    <a:pt x="3251236" y="360664"/>
                  </a:lnTo>
                  <a:close/>
                  <a:moveTo>
                    <a:pt x="3238854" y="368299"/>
                  </a:moveTo>
                  <a:lnTo>
                    <a:pt x="2896906" y="390476"/>
                  </a:lnTo>
                  <a:lnTo>
                    <a:pt x="3136160" y="176332"/>
                  </a:lnTo>
                  <a:lnTo>
                    <a:pt x="3238854" y="368299"/>
                  </a:lnTo>
                  <a:close/>
                  <a:moveTo>
                    <a:pt x="3242495" y="382841"/>
                  </a:moveTo>
                  <a:lnTo>
                    <a:pt x="3223559" y="602803"/>
                  </a:lnTo>
                  <a:lnTo>
                    <a:pt x="2899455" y="405019"/>
                  </a:lnTo>
                  <a:lnTo>
                    <a:pt x="3242495" y="382841"/>
                  </a:lnTo>
                  <a:close/>
                  <a:moveTo>
                    <a:pt x="2308057" y="860212"/>
                  </a:moveTo>
                  <a:lnTo>
                    <a:pt x="1971935" y="379569"/>
                  </a:lnTo>
                  <a:lnTo>
                    <a:pt x="2324080" y="364299"/>
                  </a:lnTo>
                  <a:lnTo>
                    <a:pt x="2308057" y="860212"/>
                  </a:lnTo>
                  <a:close/>
                  <a:moveTo>
                    <a:pt x="2293854" y="865302"/>
                  </a:moveTo>
                  <a:lnTo>
                    <a:pt x="1885629" y="688606"/>
                  </a:lnTo>
                  <a:lnTo>
                    <a:pt x="1961375" y="390113"/>
                  </a:lnTo>
                  <a:lnTo>
                    <a:pt x="2293854" y="865302"/>
                  </a:lnTo>
                  <a:close/>
                  <a:moveTo>
                    <a:pt x="1962103" y="1350307"/>
                  </a:moveTo>
                  <a:lnTo>
                    <a:pt x="1842658" y="775499"/>
                  </a:lnTo>
                  <a:lnTo>
                    <a:pt x="2302230" y="886752"/>
                  </a:lnTo>
                  <a:lnTo>
                    <a:pt x="1962103" y="1350307"/>
                  </a:lnTo>
                  <a:close/>
                  <a:moveTo>
                    <a:pt x="1930057" y="1267413"/>
                  </a:moveTo>
                  <a:lnTo>
                    <a:pt x="1763271" y="802404"/>
                  </a:lnTo>
                  <a:lnTo>
                    <a:pt x="1828091" y="775863"/>
                  </a:lnTo>
                  <a:lnTo>
                    <a:pt x="1930057" y="1267413"/>
                  </a:lnTo>
                  <a:close/>
                  <a:moveTo>
                    <a:pt x="1940981" y="1341581"/>
                  </a:moveTo>
                  <a:lnTo>
                    <a:pt x="1487236" y="915111"/>
                  </a:lnTo>
                  <a:lnTo>
                    <a:pt x="1749433" y="807857"/>
                  </a:lnTo>
                  <a:lnTo>
                    <a:pt x="1940981" y="1341581"/>
                  </a:lnTo>
                  <a:close/>
                  <a:moveTo>
                    <a:pt x="1524745" y="884207"/>
                  </a:moveTo>
                  <a:lnTo>
                    <a:pt x="1729404" y="732234"/>
                  </a:lnTo>
                  <a:lnTo>
                    <a:pt x="1745427" y="794042"/>
                  </a:lnTo>
                  <a:lnTo>
                    <a:pt x="1524745" y="884207"/>
                  </a:lnTo>
                  <a:close/>
                  <a:moveTo>
                    <a:pt x="1473762" y="903840"/>
                  </a:moveTo>
                  <a:lnTo>
                    <a:pt x="1255265" y="771137"/>
                  </a:lnTo>
                  <a:lnTo>
                    <a:pt x="1708282" y="729326"/>
                  </a:lnTo>
                  <a:lnTo>
                    <a:pt x="1473762" y="903840"/>
                  </a:lnTo>
                  <a:close/>
                  <a:moveTo>
                    <a:pt x="1463930" y="918383"/>
                  </a:moveTo>
                  <a:lnTo>
                    <a:pt x="1374710" y="1150342"/>
                  </a:lnTo>
                  <a:lnTo>
                    <a:pt x="1226496" y="885298"/>
                  </a:lnTo>
                  <a:lnTo>
                    <a:pt x="1463930" y="918383"/>
                  </a:lnTo>
                  <a:close/>
                  <a:moveTo>
                    <a:pt x="1079739" y="1632803"/>
                  </a:moveTo>
                  <a:lnTo>
                    <a:pt x="967213" y="1438291"/>
                  </a:lnTo>
                  <a:lnTo>
                    <a:pt x="934439" y="1245235"/>
                  </a:lnTo>
                  <a:lnTo>
                    <a:pt x="1361236" y="1177247"/>
                  </a:lnTo>
                  <a:lnTo>
                    <a:pt x="1079739" y="1632803"/>
                  </a:lnTo>
                  <a:close/>
                  <a:moveTo>
                    <a:pt x="950826" y="1428111"/>
                  </a:moveTo>
                  <a:lnTo>
                    <a:pt x="757820" y="1338309"/>
                  </a:lnTo>
                  <a:lnTo>
                    <a:pt x="920965" y="1250325"/>
                  </a:lnTo>
                  <a:lnTo>
                    <a:pt x="950826" y="1428111"/>
                  </a:lnTo>
                  <a:close/>
                  <a:moveTo>
                    <a:pt x="951919" y="1444472"/>
                  </a:moveTo>
                  <a:lnTo>
                    <a:pt x="951190" y="1448108"/>
                  </a:lnTo>
                  <a:lnTo>
                    <a:pt x="776028" y="1572813"/>
                  </a:lnTo>
                  <a:lnTo>
                    <a:pt x="750537" y="1350670"/>
                  </a:lnTo>
                  <a:lnTo>
                    <a:pt x="951919" y="1444472"/>
                  </a:lnTo>
                  <a:close/>
                  <a:moveTo>
                    <a:pt x="769109" y="1595718"/>
                  </a:moveTo>
                  <a:lnTo>
                    <a:pt x="883456" y="1720423"/>
                  </a:lnTo>
                  <a:lnTo>
                    <a:pt x="859421" y="1759326"/>
                  </a:lnTo>
                  <a:lnTo>
                    <a:pt x="717034" y="1632803"/>
                  </a:lnTo>
                  <a:lnTo>
                    <a:pt x="769109" y="1595718"/>
                  </a:lnTo>
                  <a:close/>
                  <a:moveTo>
                    <a:pt x="896566" y="1726968"/>
                  </a:moveTo>
                  <a:lnTo>
                    <a:pt x="1046601" y="1726968"/>
                  </a:lnTo>
                  <a:lnTo>
                    <a:pt x="1036404" y="1758598"/>
                  </a:lnTo>
                  <a:cubicBezTo>
                    <a:pt x="1036404" y="1758962"/>
                    <a:pt x="1036040" y="1759689"/>
                    <a:pt x="1036040" y="1760053"/>
                  </a:cubicBezTo>
                  <a:lnTo>
                    <a:pt x="1027300" y="1869124"/>
                  </a:lnTo>
                  <a:lnTo>
                    <a:pt x="871075" y="1768051"/>
                  </a:lnTo>
                  <a:lnTo>
                    <a:pt x="896566" y="1726968"/>
                  </a:lnTo>
                  <a:close/>
                  <a:moveTo>
                    <a:pt x="1151115" y="1740056"/>
                  </a:moveTo>
                  <a:lnTo>
                    <a:pt x="1156942" y="1863671"/>
                  </a:lnTo>
                  <a:lnTo>
                    <a:pt x="1049150" y="1873487"/>
                  </a:lnTo>
                  <a:lnTo>
                    <a:pt x="1151115" y="1740056"/>
                  </a:lnTo>
                  <a:close/>
                  <a:moveTo>
                    <a:pt x="1360872" y="1738238"/>
                  </a:moveTo>
                  <a:lnTo>
                    <a:pt x="1411491" y="1858217"/>
                  </a:lnTo>
                  <a:lnTo>
                    <a:pt x="1187895" y="1862580"/>
                  </a:lnTo>
                  <a:lnTo>
                    <a:pt x="1360872" y="1738238"/>
                  </a:lnTo>
                  <a:close/>
                  <a:moveTo>
                    <a:pt x="1422415" y="1874578"/>
                  </a:moveTo>
                  <a:lnTo>
                    <a:pt x="1628167" y="2034550"/>
                  </a:lnTo>
                  <a:lnTo>
                    <a:pt x="1270196" y="1992012"/>
                  </a:lnTo>
                  <a:lnTo>
                    <a:pt x="1422415" y="1874578"/>
                  </a:lnTo>
                  <a:close/>
                  <a:moveTo>
                    <a:pt x="1885629" y="1960381"/>
                  </a:moveTo>
                  <a:lnTo>
                    <a:pt x="2167855" y="2182160"/>
                  </a:lnTo>
                  <a:lnTo>
                    <a:pt x="1752346" y="2128715"/>
                  </a:lnTo>
                  <a:lnTo>
                    <a:pt x="1885629" y="1960381"/>
                  </a:lnTo>
                  <a:close/>
                  <a:moveTo>
                    <a:pt x="2995230" y="2303593"/>
                  </a:moveTo>
                  <a:lnTo>
                    <a:pt x="2845195" y="2399940"/>
                  </a:lnTo>
                  <a:lnTo>
                    <a:pt x="2684600" y="2246149"/>
                  </a:lnTo>
                  <a:lnTo>
                    <a:pt x="2995230" y="2303593"/>
                  </a:lnTo>
                  <a:close/>
                  <a:moveTo>
                    <a:pt x="2940241" y="2750423"/>
                  </a:moveTo>
                  <a:lnTo>
                    <a:pt x="3041478" y="2726791"/>
                  </a:lnTo>
                  <a:lnTo>
                    <a:pt x="3039657" y="2839862"/>
                  </a:lnTo>
                  <a:lnTo>
                    <a:pt x="2940241" y="2750423"/>
                  </a:lnTo>
                  <a:close/>
                  <a:moveTo>
                    <a:pt x="3035287" y="2712975"/>
                  </a:moveTo>
                  <a:lnTo>
                    <a:pt x="2934051" y="2736607"/>
                  </a:lnTo>
                  <a:lnTo>
                    <a:pt x="2944247" y="2682072"/>
                  </a:lnTo>
                  <a:cubicBezTo>
                    <a:pt x="2944611" y="2679890"/>
                    <a:pt x="2943883" y="2677345"/>
                    <a:pt x="2942062" y="2675527"/>
                  </a:cubicBezTo>
                  <a:lnTo>
                    <a:pt x="2885981" y="2619537"/>
                  </a:lnTo>
                  <a:lnTo>
                    <a:pt x="2930409" y="2597360"/>
                  </a:lnTo>
                  <a:lnTo>
                    <a:pt x="3035287" y="2712975"/>
                  </a:lnTo>
                  <a:close/>
                  <a:moveTo>
                    <a:pt x="3053860" y="2571909"/>
                  </a:moveTo>
                  <a:lnTo>
                    <a:pt x="2954079" y="2488288"/>
                  </a:lnTo>
                  <a:lnTo>
                    <a:pt x="3139437" y="2502104"/>
                  </a:lnTo>
                  <a:lnTo>
                    <a:pt x="3053860" y="2571909"/>
                  </a:lnTo>
                  <a:close/>
                  <a:moveTo>
                    <a:pt x="3093918" y="2367582"/>
                  </a:moveTo>
                  <a:lnTo>
                    <a:pt x="3146721" y="2488288"/>
                  </a:lnTo>
                  <a:lnTo>
                    <a:pt x="2943155" y="2473018"/>
                  </a:lnTo>
                  <a:lnTo>
                    <a:pt x="3017808" y="2311228"/>
                  </a:lnTo>
                  <a:lnTo>
                    <a:pt x="3093918" y="2367582"/>
                  </a:lnTo>
                  <a:close/>
                  <a:moveTo>
                    <a:pt x="3026548" y="2283960"/>
                  </a:moveTo>
                  <a:lnTo>
                    <a:pt x="3096467" y="2029460"/>
                  </a:lnTo>
                  <a:lnTo>
                    <a:pt x="3233756" y="2157801"/>
                  </a:lnTo>
                  <a:lnTo>
                    <a:pt x="3026548" y="2283960"/>
                  </a:lnTo>
                  <a:close/>
                  <a:moveTo>
                    <a:pt x="3344096" y="1920388"/>
                  </a:moveTo>
                  <a:lnTo>
                    <a:pt x="3110305" y="2001828"/>
                  </a:lnTo>
                  <a:lnTo>
                    <a:pt x="3234848" y="1811316"/>
                  </a:lnTo>
                  <a:lnTo>
                    <a:pt x="3344096" y="1920388"/>
                  </a:lnTo>
                  <a:close/>
                  <a:moveTo>
                    <a:pt x="3279276" y="1676431"/>
                  </a:moveTo>
                  <a:lnTo>
                    <a:pt x="3227201" y="1796410"/>
                  </a:lnTo>
                  <a:lnTo>
                    <a:pt x="3109212" y="1977105"/>
                  </a:lnTo>
                  <a:lnTo>
                    <a:pt x="3185322" y="1655708"/>
                  </a:lnTo>
                  <a:lnTo>
                    <a:pt x="3279276" y="1676431"/>
                  </a:lnTo>
                  <a:close/>
                  <a:moveTo>
                    <a:pt x="3178767" y="1637529"/>
                  </a:moveTo>
                  <a:lnTo>
                    <a:pt x="2779282" y="1393572"/>
                  </a:lnTo>
                  <a:lnTo>
                    <a:pt x="3072068" y="1298680"/>
                  </a:lnTo>
                  <a:lnTo>
                    <a:pt x="3234120" y="1575358"/>
                  </a:lnTo>
                  <a:lnTo>
                    <a:pt x="3178767" y="1637529"/>
                  </a:lnTo>
                  <a:close/>
                  <a:moveTo>
                    <a:pt x="3456623" y="1656435"/>
                  </a:moveTo>
                  <a:lnTo>
                    <a:pt x="3432588" y="1760780"/>
                  </a:lnTo>
                  <a:lnTo>
                    <a:pt x="3364126" y="1641165"/>
                  </a:lnTo>
                  <a:cubicBezTo>
                    <a:pt x="3363397" y="1640074"/>
                    <a:pt x="3362669" y="1638983"/>
                    <a:pt x="3361576" y="1638620"/>
                  </a:cubicBezTo>
                  <a:lnTo>
                    <a:pt x="3257062" y="1576449"/>
                  </a:lnTo>
                  <a:lnTo>
                    <a:pt x="3402727" y="1473194"/>
                  </a:lnTo>
                  <a:lnTo>
                    <a:pt x="3392166" y="1583720"/>
                  </a:lnTo>
                  <a:cubicBezTo>
                    <a:pt x="3391802" y="1585902"/>
                    <a:pt x="3392530" y="1587720"/>
                    <a:pt x="3393987" y="1589537"/>
                  </a:cubicBezTo>
                  <a:lnTo>
                    <a:pt x="3456623" y="1656435"/>
                  </a:lnTo>
                  <a:close/>
                  <a:moveTo>
                    <a:pt x="3484663" y="1366668"/>
                  </a:moveTo>
                  <a:lnTo>
                    <a:pt x="3427125" y="1429202"/>
                  </a:lnTo>
                  <a:lnTo>
                    <a:pt x="3510882" y="1147070"/>
                  </a:lnTo>
                  <a:lnTo>
                    <a:pt x="3515617" y="1225965"/>
                  </a:lnTo>
                  <a:lnTo>
                    <a:pt x="3484663" y="1366668"/>
                  </a:lnTo>
                  <a:close/>
                  <a:moveTo>
                    <a:pt x="3499958" y="1104169"/>
                  </a:moveTo>
                  <a:lnTo>
                    <a:pt x="3099744" y="1271775"/>
                  </a:lnTo>
                  <a:lnTo>
                    <a:pt x="3329530" y="993643"/>
                  </a:lnTo>
                  <a:lnTo>
                    <a:pt x="3499958" y="1104169"/>
                  </a:lnTo>
                  <a:close/>
                  <a:moveTo>
                    <a:pt x="3412559" y="768955"/>
                  </a:moveTo>
                  <a:cubicBezTo>
                    <a:pt x="3411102" y="769682"/>
                    <a:pt x="3410010" y="771137"/>
                    <a:pt x="3409281" y="772591"/>
                  </a:cubicBezTo>
                  <a:lnTo>
                    <a:pt x="3329894" y="961648"/>
                  </a:lnTo>
                  <a:lnTo>
                    <a:pt x="3239946" y="623890"/>
                  </a:lnTo>
                  <a:lnTo>
                    <a:pt x="3583351" y="674790"/>
                  </a:lnTo>
                  <a:lnTo>
                    <a:pt x="3412559" y="768955"/>
                  </a:lnTo>
                  <a:close/>
                  <a:moveTo>
                    <a:pt x="3596096" y="662428"/>
                  </a:moveTo>
                  <a:lnTo>
                    <a:pt x="3282553" y="615891"/>
                  </a:lnTo>
                  <a:lnTo>
                    <a:pt x="3577888" y="577353"/>
                  </a:lnTo>
                  <a:lnTo>
                    <a:pt x="3596096" y="662428"/>
                  </a:lnTo>
                  <a:close/>
                  <a:moveTo>
                    <a:pt x="3589178" y="555538"/>
                  </a:moveTo>
                  <a:lnTo>
                    <a:pt x="3536010" y="174151"/>
                  </a:lnTo>
                  <a:lnTo>
                    <a:pt x="3760333" y="422471"/>
                  </a:lnTo>
                  <a:lnTo>
                    <a:pt x="3589178" y="555538"/>
                  </a:lnTo>
                  <a:close/>
                  <a:moveTo>
                    <a:pt x="3842998" y="581715"/>
                  </a:moveTo>
                  <a:cubicBezTo>
                    <a:pt x="3842270" y="582443"/>
                    <a:pt x="3841906" y="583170"/>
                    <a:pt x="3841906" y="584260"/>
                  </a:cubicBezTo>
                  <a:lnTo>
                    <a:pt x="3810224" y="691151"/>
                  </a:lnTo>
                  <a:cubicBezTo>
                    <a:pt x="3809495" y="692969"/>
                    <a:pt x="3809860" y="695150"/>
                    <a:pt x="3810952" y="696968"/>
                  </a:cubicBezTo>
                  <a:lnTo>
                    <a:pt x="3880143" y="811129"/>
                  </a:lnTo>
                  <a:lnTo>
                    <a:pt x="3844455" y="1023092"/>
                  </a:lnTo>
                  <a:lnTo>
                    <a:pt x="3725738" y="875845"/>
                  </a:lnTo>
                  <a:lnTo>
                    <a:pt x="3790559" y="590441"/>
                  </a:lnTo>
                  <a:cubicBezTo>
                    <a:pt x="3790559" y="589714"/>
                    <a:pt x="3790923" y="588987"/>
                    <a:pt x="3790559" y="588260"/>
                  </a:cubicBezTo>
                  <a:lnTo>
                    <a:pt x="3778906" y="431197"/>
                  </a:lnTo>
                  <a:lnTo>
                    <a:pt x="3955888" y="437741"/>
                  </a:lnTo>
                  <a:lnTo>
                    <a:pt x="3842998" y="581715"/>
                  </a:lnTo>
                  <a:close/>
                  <a:moveTo>
                    <a:pt x="4001408" y="333759"/>
                  </a:moveTo>
                  <a:lnTo>
                    <a:pt x="3965356" y="423562"/>
                  </a:lnTo>
                  <a:lnTo>
                    <a:pt x="3788738" y="417017"/>
                  </a:lnTo>
                  <a:lnTo>
                    <a:pt x="3967541" y="249410"/>
                  </a:lnTo>
                  <a:lnTo>
                    <a:pt x="4001408" y="333759"/>
                  </a:lnTo>
                  <a:close/>
                  <a:moveTo>
                    <a:pt x="4029085" y="168697"/>
                  </a:moveTo>
                  <a:cubicBezTo>
                    <a:pt x="4026900" y="168334"/>
                    <a:pt x="4024715" y="169425"/>
                    <a:pt x="4023258" y="170879"/>
                  </a:cubicBezTo>
                  <a:lnTo>
                    <a:pt x="3975553" y="220688"/>
                  </a:lnTo>
                  <a:lnTo>
                    <a:pt x="3951882" y="42538"/>
                  </a:lnTo>
                  <a:lnTo>
                    <a:pt x="4071692" y="42538"/>
                  </a:lnTo>
                  <a:lnTo>
                    <a:pt x="4108836" y="175242"/>
                  </a:lnTo>
                  <a:lnTo>
                    <a:pt x="4029085" y="168697"/>
                  </a:lnTo>
                  <a:close/>
                  <a:moveTo>
                    <a:pt x="4120853" y="163971"/>
                  </a:moveTo>
                  <a:lnTo>
                    <a:pt x="4089536" y="51627"/>
                  </a:lnTo>
                  <a:lnTo>
                    <a:pt x="4157634" y="95619"/>
                  </a:lnTo>
                  <a:lnTo>
                    <a:pt x="4120853" y="163971"/>
                  </a:lnTo>
                  <a:close/>
                  <a:moveTo>
                    <a:pt x="3112126" y="178150"/>
                  </a:moveTo>
                  <a:lnTo>
                    <a:pt x="2884524" y="382114"/>
                  </a:lnTo>
                  <a:lnTo>
                    <a:pt x="2892900" y="227960"/>
                  </a:lnTo>
                  <a:lnTo>
                    <a:pt x="3112126" y="178150"/>
                  </a:lnTo>
                  <a:close/>
                  <a:moveTo>
                    <a:pt x="2204999" y="209781"/>
                  </a:moveTo>
                  <a:lnTo>
                    <a:pt x="2416577" y="209781"/>
                  </a:lnTo>
                  <a:lnTo>
                    <a:pt x="2434785" y="253773"/>
                  </a:lnTo>
                  <a:lnTo>
                    <a:pt x="2328814" y="349393"/>
                  </a:lnTo>
                  <a:lnTo>
                    <a:pt x="1983225" y="364299"/>
                  </a:lnTo>
                  <a:lnTo>
                    <a:pt x="2204999" y="209781"/>
                  </a:lnTo>
                  <a:close/>
                  <a:moveTo>
                    <a:pt x="1793496" y="530452"/>
                  </a:moveTo>
                  <a:lnTo>
                    <a:pt x="1854311" y="518090"/>
                  </a:lnTo>
                  <a:cubicBezTo>
                    <a:pt x="1856132" y="517727"/>
                    <a:pt x="1857953" y="516636"/>
                    <a:pt x="1859045" y="514818"/>
                  </a:cubicBezTo>
                  <a:cubicBezTo>
                    <a:pt x="1860138" y="513364"/>
                    <a:pt x="1860502" y="511182"/>
                    <a:pt x="1860138" y="509365"/>
                  </a:cubicBezTo>
                  <a:lnTo>
                    <a:pt x="1848849" y="458101"/>
                  </a:lnTo>
                  <a:lnTo>
                    <a:pt x="1946444" y="390113"/>
                  </a:lnTo>
                  <a:lnTo>
                    <a:pt x="1874340" y="673336"/>
                  </a:lnTo>
                  <a:lnTo>
                    <a:pt x="1793496" y="530452"/>
                  </a:lnTo>
                  <a:close/>
                  <a:moveTo>
                    <a:pt x="1879802" y="702058"/>
                  </a:moveTo>
                  <a:lnTo>
                    <a:pt x="2233404" y="855122"/>
                  </a:lnTo>
                  <a:lnTo>
                    <a:pt x="1844479" y="760957"/>
                  </a:lnTo>
                  <a:lnTo>
                    <a:pt x="1879802" y="702058"/>
                  </a:lnTo>
                  <a:close/>
                  <a:moveTo>
                    <a:pt x="1656571" y="596985"/>
                  </a:moveTo>
                  <a:lnTo>
                    <a:pt x="1677329" y="532633"/>
                  </a:lnTo>
                  <a:lnTo>
                    <a:pt x="1822265" y="762047"/>
                  </a:lnTo>
                  <a:lnTo>
                    <a:pt x="1758537" y="788224"/>
                  </a:lnTo>
                  <a:lnTo>
                    <a:pt x="1740329" y="717691"/>
                  </a:lnTo>
                  <a:cubicBezTo>
                    <a:pt x="1740329" y="717691"/>
                    <a:pt x="1740329" y="717328"/>
                    <a:pt x="1740329" y="717328"/>
                  </a:cubicBezTo>
                  <a:cubicBezTo>
                    <a:pt x="1740329" y="716964"/>
                    <a:pt x="1739965" y="716964"/>
                    <a:pt x="1739965" y="716601"/>
                  </a:cubicBezTo>
                  <a:cubicBezTo>
                    <a:pt x="1739965" y="716237"/>
                    <a:pt x="1739600" y="715874"/>
                    <a:pt x="1739600" y="715510"/>
                  </a:cubicBezTo>
                  <a:cubicBezTo>
                    <a:pt x="1739600" y="715510"/>
                    <a:pt x="1739600" y="715146"/>
                    <a:pt x="1739600" y="715146"/>
                  </a:cubicBezTo>
                  <a:lnTo>
                    <a:pt x="1656571" y="596985"/>
                  </a:lnTo>
                  <a:close/>
                  <a:moveTo>
                    <a:pt x="1207196" y="880208"/>
                  </a:moveTo>
                  <a:lnTo>
                    <a:pt x="1361236" y="1155432"/>
                  </a:lnTo>
                  <a:lnTo>
                    <a:pt x="1040046" y="1060904"/>
                  </a:lnTo>
                  <a:lnTo>
                    <a:pt x="988699" y="742414"/>
                  </a:lnTo>
                  <a:lnTo>
                    <a:pt x="1121618" y="757321"/>
                  </a:lnTo>
                  <a:lnTo>
                    <a:pt x="1207196" y="880208"/>
                  </a:lnTo>
                  <a:close/>
                  <a:moveTo>
                    <a:pt x="1022202" y="1043816"/>
                  </a:moveTo>
                  <a:lnTo>
                    <a:pt x="900936" y="911475"/>
                  </a:lnTo>
                  <a:lnTo>
                    <a:pt x="976317" y="758048"/>
                  </a:lnTo>
                  <a:lnTo>
                    <a:pt x="1022202" y="1043816"/>
                  </a:lnTo>
                  <a:close/>
                  <a:moveTo>
                    <a:pt x="890011" y="900568"/>
                  </a:moveTo>
                  <a:lnTo>
                    <a:pt x="779306" y="798404"/>
                  </a:lnTo>
                  <a:lnTo>
                    <a:pt x="966121" y="745686"/>
                  </a:lnTo>
                  <a:lnTo>
                    <a:pt x="890011" y="900568"/>
                  </a:lnTo>
                  <a:close/>
                  <a:moveTo>
                    <a:pt x="908947" y="991825"/>
                  </a:moveTo>
                  <a:lnTo>
                    <a:pt x="902393" y="934380"/>
                  </a:lnTo>
                  <a:lnTo>
                    <a:pt x="999259" y="1040180"/>
                  </a:lnTo>
                  <a:lnTo>
                    <a:pt x="908947" y="991825"/>
                  </a:lnTo>
                  <a:close/>
                  <a:moveTo>
                    <a:pt x="650029" y="888570"/>
                  </a:moveTo>
                  <a:lnTo>
                    <a:pt x="759641" y="807857"/>
                  </a:lnTo>
                  <a:lnTo>
                    <a:pt x="792416" y="1018729"/>
                  </a:lnTo>
                  <a:lnTo>
                    <a:pt x="702832" y="952195"/>
                  </a:lnTo>
                  <a:lnTo>
                    <a:pt x="650029" y="888570"/>
                  </a:lnTo>
                  <a:close/>
                  <a:moveTo>
                    <a:pt x="541873" y="1056541"/>
                  </a:moveTo>
                  <a:lnTo>
                    <a:pt x="681346" y="975464"/>
                  </a:lnTo>
                  <a:lnTo>
                    <a:pt x="584115" y="1180519"/>
                  </a:lnTo>
                  <a:lnTo>
                    <a:pt x="528763" y="1180519"/>
                  </a:lnTo>
                  <a:lnTo>
                    <a:pt x="541873" y="1056541"/>
                  </a:lnTo>
                  <a:close/>
                  <a:moveTo>
                    <a:pt x="833202" y="1133618"/>
                  </a:moveTo>
                  <a:lnTo>
                    <a:pt x="742161" y="1261959"/>
                  </a:lnTo>
                  <a:lnTo>
                    <a:pt x="696641" y="1184518"/>
                  </a:lnTo>
                  <a:cubicBezTo>
                    <a:pt x="695184" y="1182337"/>
                    <a:pt x="693000" y="1180882"/>
                    <a:pt x="690450" y="1180882"/>
                  </a:cubicBezTo>
                  <a:lnTo>
                    <a:pt x="600138" y="1180882"/>
                  </a:lnTo>
                  <a:lnTo>
                    <a:pt x="700647" y="968556"/>
                  </a:lnTo>
                  <a:lnTo>
                    <a:pt x="796421" y="1039816"/>
                  </a:lnTo>
                  <a:lnTo>
                    <a:pt x="833202" y="1133618"/>
                  </a:lnTo>
                  <a:close/>
                  <a:moveTo>
                    <a:pt x="806982" y="1016548"/>
                  </a:moveTo>
                  <a:lnTo>
                    <a:pt x="775664" y="814402"/>
                  </a:lnTo>
                  <a:lnTo>
                    <a:pt x="882728" y="913657"/>
                  </a:lnTo>
                  <a:lnTo>
                    <a:pt x="806982" y="1016548"/>
                  </a:lnTo>
                  <a:close/>
                  <a:moveTo>
                    <a:pt x="904942" y="1006004"/>
                  </a:moveTo>
                  <a:lnTo>
                    <a:pt x="1016011" y="1065630"/>
                  </a:lnTo>
                  <a:lnTo>
                    <a:pt x="921329" y="1101987"/>
                  </a:lnTo>
                  <a:lnTo>
                    <a:pt x="877265" y="1055814"/>
                  </a:lnTo>
                  <a:lnTo>
                    <a:pt x="904942" y="1006004"/>
                  </a:lnTo>
                  <a:close/>
                  <a:moveTo>
                    <a:pt x="929341" y="1114349"/>
                  </a:moveTo>
                  <a:lnTo>
                    <a:pt x="1014554" y="1081627"/>
                  </a:lnTo>
                  <a:lnTo>
                    <a:pt x="958473" y="1166703"/>
                  </a:lnTo>
                  <a:lnTo>
                    <a:pt x="929341" y="1114349"/>
                  </a:lnTo>
                  <a:close/>
                  <a:moveTo>
                    <a:pt x="964300" y="1184518"/>
                  </a:moveTo>
                  <a:lnTo>
                    <a:pt x="1036404" y="1075083"/>
                  </a:lnTo>
                  <a:lnTo>
                    <a:pt x="1343028" y="1165249"/>
                  </a:lnTo>
                  <a:lnTo>
                    <a:pt x="939901" y="1229601"/>
                  </a:lnTo>
                  <a:lnTo>
                    <a:pt x="964300" y="1184518"/>
                  </a:lnTo>
                  <a:close/>
                  <a:moveTo>
                    <a:pt x="636554" y="1317585"/>
                  </a:moveTo>
                  <a:lnTo>
                    <a:pt x="734878" y="1344490"/>
                  </a:lnTo>
                  <a:lnTo>
                    <a:pt x="760734" y="1568450"/>
                  </a:lnTo>
                  <a:lnTo>
                    <a:pt x="560445" y="1392118"/>
                  </a:lnTo>
                  <a:lnTo>
                    <a:pt x="636554" y="1317585"/>
                  </a:lnTo>
                  <a:close/>
                  <a:moveTo>
                    <a:pt x="431167" y="1433929"/>
                  </a:moveTo>
                  <a:lnTo>
                    <a:pt x="383826" y="1368849"/>
                  </a:lnTo>
                  <a:lnTo>
                    <a:pt x="429711" y="1303406"/>
                  </a:lnTo>
                  <a:lnTo>
                    <a:pt x="477052" y="1385937"/>
                  </a:lnTo>
                  <a:lnTo>
                    <a:pt x="431167" y="1433929"/>
                  </a:lnTo>
                  <a:close/>
                  <a:moveTo>
                    <a:pt x="293514" y="1443018"/>
                  </a:moveTo>
                  <a:lnTo>
                    <a:pt x="239254" y="1436474"/>
                  </a:lnTo>
                  <a:lnTo>
                    <a:pt x="372901" y="1377938"/>
                  </a:lnTo>
                  <a:lnTo>
                    <a:pt x="416965" y="1438655"/>
                  </a:lnTo>
                  <a:lnTo>
                    <a:pt x="293514" y="1443018"/>
                  </a:lnTo>
                  <a:close/>
                  <a:moveTo>
                    <a:pt x="350687" y="1188154"/>
                  </a:moveTo>
                  <a:lnTo>
                    <a:pt x="421699" y="1289954"/>
                  </a:lnTo>
                  <a:lnTo>
                    <a:pt x="375086" y="1356488"/>
                  </a:lnTo>
                  <a:lnTo>
                    <a:pt x="324104" y="1286318"/>
                  </a:lnTo>
                  <a:lnTo>
                    <a:pt x="350687" y="1188154"/>
                  </a:lnTo>
                  <a:close/>
                  <a:moveTo>
                    <a:pt x="257098" y="1325220"/>
                  </a:moveTo>
                  <a:lnTo>
                    <a:pt x="313907" y="1296862"/>
                  </a:lnTo>
                  <a:lnTo>
                    <a:pt x="363797" y="1365940"/>
                  </a:lnTo>
                  <a:lnTo>
                    <a:pt x="214491" y="1431384"/>
                  </a:lnTo>
                  <a:lnTo>
                    <a:pt x="187179" y="1388482"/>
                  </a:lnTo>
                  <a:lnTo>
                    <a:pt x="257098" y="1325220"/>
                  </a:lnTo>
                  <a:close/>
                  <a:moveTo>
                    <a:pt x="352873" y="1498281"/>
                  </a:moveTo>
                  <a:lnTo>
                    <a:pt x="310266" y="1456834"/>
                  </a:lnTo>
                  <a:lnTo>
                    <a:pt x="428982" y="1452471"/>
                  </a:lnTo>
                  <a:lnTo>
                    <a:pt x="466491" y="1468831"/>
                  </a:lnTo>
                  <a:cubicBezTo>
                    <a:pt x="469040" y="1469922"/>
                    <a:pt x="471953" y="1469559"/>
                    <a:pt x="474138" y="1467741"/>
                  </a:cubicBezTo>
                  <a:lnTo>
                    <a:pt x="542237" y="1408115"/>
                  </a:lnTo>
                  <a:lnTo>
                    <a:pt x="542237" y="1610625"/>
                  </a:lnTo>
                  <a:lnTo>
                    <a:pt x="437722" y="1655344"/>
                  </a:lnTo>
                  <a:lnTo>
                    <a:pt x="437722" y="1576449"/>
                  </a:lnTo>
                  <a:cubicBezTo>
                    <a:pt x="437722" y="1574267"/>
                    <a:pt x="436994" y="1572450"/>
                    <a:pt x="435173" y="1570995"/>
                  </a:cubicBezTo>
                  <a:lnTo>
                    <a:pt x="352873" y="1498281"/>
                  </a:lnTo>
                  <a:close/>
                  <a:moveTo>
                    <a:pt x="386375" y="1858581"/>
                  </a:moveTo>
                  <a:lnTo>
                    <a:pt x="245809" y="1691701"/>
                  </a:lnTo>
                  <a:lnTo>
                    <a:pt x="431532" y="1673523"/>
                  </a:lnTo>
                  <a:cubicBezTo>
                    <a:pt x="431896" y="1673523"/>
                    <a:pt x="432260" y="1673159"/>
                    <a:pt x="432624" y="1673159"/>
                  </a:cubicBezTo>
                  <a:cubicBezTo>
                    <a:pt x="432988" y="1673159"/>
                    <a:pt x="433352" y="1673159"/>
                    <a:pt x="433716" y="1672795"/>
                  </a:cubicBezTo>
                  <a:lnTo>
                    <a:pt x="533133" y="1630258"/>
                  </a:lnTo>
                  <a:lnTo>
                    <a:pt x="458844" y="1761507"/>
                  </a:lnTo>
                  <a:lnTo>
                    <a:pt x="386375" y="1858581"/>
                  </a:lnTo>
                  <a:close/>
                  <a:moveTo>
                    <a:pt x="768017" y="1816770"/>
                  </a:moveTo>
                  <a:lnTo>
                    <a:pt x="679890" y="1688065"/>
                  </a:lnTo>
                  <a:lnTo>
                    <a:pt x="706838" y="1643710"/>
                  </a:lnTo>
                  <a:lnTo>
                    <a:pt x="848496" y="1769506"/>
                  </a:lnTo>
                  <a:lnTo>
                    <a:pt x="768017" y="1816770"/>
                  </a:lnTo>
                  <a:close/>
                  <a:moveTo>
                    <a:pt x="1186439" y="1877123"/>
                  </a:moveTo>
                  <a:lnTo>
                    <a:pt x="1400566" y="1873124"/>
                  </a:lnTo>
                  <a:lnTo>
                    <a:pt x="1251624" y="1988376"/>
                  </a:lnTo>
                  <a:lnTo>
                    <a:pt x="1245069" y="1922933"/>
                  </a:lnTo>
                  <a:cubicBezTo>
                    <a:pt x="1244704" y="1920752"/>
                    <a:pt x="1243612" y="1918934"/>
                    <a:pt x="1242156" y="1917843"/>
                  </a:cubicBezTo>
                  <a:lnTo>
                    <a:pt x="1186439" y="1877123"/>
                  </a:lnTo>
                  <a:close/>
                  <a:moveTo>
                    <a:pt x="957745" y="1958927"/>
                  </a:moveTo>
                  <a:lnTo>
                    <a:pt x="1002537" y="2012008"/>
                  </a:lnTo>
                  <a:lnTo>
                    <a:pt x="1045144" y="2128351"/>
                  </a:lnTo>
                  <a:lnTo>
                    <a:pt x="888919" y="2037822"/>
                  </a:lnTo>
                  <a:lnTo>
                    <a:pt x="957745" y="1958927"/>
                  </a:lnTo>
                  <a:close/>
                  <a:moveTo>
                    <a:pt x="677705" y="1950201"/>
                  </a:moveTo>
                  <a:lnTo>
                    <a:pt x="556439" y="1877487"/>
                  </a:lnTo>
                  <a:lnTo>
                    <a:pt x="662774" y="1877487"/>
                  </a:lnTo>
                  <a:lnTo>
                    <a:pt x="677705" y="1950201"/>
                  </a:lnTo>
                  <a:close/>
                  <a:moveTo>
                    <a:pt x="105971" y="2116717"/>
                  </a:moveTo>
                  <a:lnTo>
                    <a:pt x="251271" y="2161800"/>
                  </a:lnTo>
                  <a:lnTo>
                    <a:pt x="21121" y="2447568"/>
                  </a:lnTo>
                  <a:lnTo>
                    <a:pt x="14566" y="2294140"/>
                  </a:lnTo>
                  <a:lnTo>
                    <a:pt x="105971" y="2116717"/>
                  </a:lnTo>
                  <a:close/>
                  <a:moveTo>
                    <a:pt x="31318" y="2479198"/>
                  </a:moveTo>
                  <a:lnTo>
                    <a:pt x="273485" y="2545005"/>
                  </a:lnTo>
                  <a:lnTo>
                    <a:pt x="236341" y="2712248"/>
                  </a:lnTo>
                  <a:lnTo>
                    <a:pt x="127457" y="2627172"/>
                  </a:lnTo>
                  <a:lnTo>
                    <a:pt x="31318" y="2479198"/>
                  </a:lnTo>
                  <a:close/>
                  <a:moveTo>
                    <a:pt x="474867" y="2734426"/>
                  </a:moveTo>
                  <a:lnTo>
                    <a:pt x="264381" y="2719520"/>
                  </a:lnTo>
                  <a:lnTo>
                    <a:pt x="624901" y="2499195"/>
                  </a:lnTo>
                  <a:lnTo>
                    <a:pt x="658040" y="2734063"/>
                  </a:lnTo>
                  <a:lnTo>
                    <a:pt x="474867" y="2734426"/>
                  </a:lnTo>
                  <a:close/>
                  <a:moveTo>
                    <a:pt x="668965" y="2753695"/>
                  </a:moveTo>
                  <a:lnTo>
                    <a:pt x="766560" y="2842044"/>
                  </a:lnTo>
                  <a:lnTo>
                    <a:pt x="624537" y="2856586"/>
                  </a:lnTo>
                  <a:lnTo>
                    <a:pt x="668965" y="2753695"/>
                  </a:lnTo>
                  <a:close/>
                  <a:moveTo>
                    <a:pt x="765468" y="3178348"/>
                  </a:moveTo>
                  <a:lnTo>
                    <a:pt x="814994" y="3077638"/>
                  </a:lnTo>
                  <a:lnTo>
                    <a:pt x="945364" y="3310688"/>
                  </a:lnTo>
                  <a:lnTo>
                    <a:pt x="745075" y="3291418"/>
                  </a:lnTo>
                  <a:lnTo>
                    <a:pt x="765468" y="3178348"/>
                  </a:lnTo>
                  <a:close/>
                  <a:moveTo>
                    <a:pt x="786953" y="3527377"/>
                  </a:moveTo>
                  <a:lnTo>
                    <a:pt x="1001809" y="3477204"/>
                  </a:lnTo>
                  <a:lnTo>
                    <a:pt x="870346" y="3618997"/>
                  </a:lnTo>
                  <a:lnTo>
                    <a:pt x="786953" y="3527377"/>
                  </a:lnTo>
                  <a:close/>
                  <a:moveTo>
                    <a:pt x="877994" y="3641902"/>
                  </a:moveTo>
                  <a:lnTo>
                    <a:pt x="1083381" y="3743339"/>
                  </a:lnTo>
                  <a:lnTo>
                    <a:pt x="880179" y="3780423"/>
                  </a:lnTo>
                  <a:lnTo>
                    <a:pt x="877994" y="3641902"/>
                  </a:lnTo>
                  <a:close/>
                  <a:moveTo>
                    <a:pt x="1668589" y="2534098"/>
                  </a:moveTo>
                  <a:cubicBezTo>
                    <a:pt x="1667496" y="2534825"/>
                    <a:pt x="1666404" y="2535916"/>
                    <a:pt x="1666040" y="2537370"/>
                  </a:cubicBezTo>
                  <a:lnTo>
                    <a:pt x="1651109" y="2571182"/>
                  </a:lnTo>
                  <a:lnTo>
                    <a:pt x="1536034" y="2571182"/>
                  </a:lnTo>
                  <a:lnTo>
                    <a:pt x="1410398" y="2430116"/>
                  </a:lnTo>
                  <a:lnTo>
                    <a:pt x="1408577" y="2336315"/>
                  </a:lnTo>
                  <a:cubicBezTo>
                    <a:pt x="1408577" y="2335951"/>
                    <a:pt x="1408577" y="2335587"/>
                    <a:pt x="1408213" y="2334860"/>
                  </a:cubicBezTo>
                  <a:cubicBezTo>
                    <a:pt x="1408213" y="2334497"/>
                    <a:pt x="1408213" y="2334497"/>
                    <a:pt x="1408213" y="2334133"/>
                  </a:cubicBezTo>
                  <a:cubicBezTo>
                    <a:pt x="1407849" y="2333042"/>
                    <a:pt x="1407485" y="2332315"/>
                    <a:pt x="1406756" y="2331588"/>
                  </a:cubicBezTo>
                  <a:cubicBezTo>
                    <a:pt x="1406756" y="2331588"/>
                    <a:pt x="1406756" y="2331588"/>
                    <a:pt x="1406756" y="2331588"/>
                  </a:cubicBezTo>
                  <a:lnTo>
                    <a:pt x="1251260" y="2154892"/>
                  </a:lnTo>
                  <a:lnTo>
                    <a:pt x="1370340" y="2239604"/>
                  </a:lnTo>
                  <a:lnTo>
                    <a:pt x="1479225" y="2387942"/>
                  </a:lnTo>
                  <a:cubicBezTo>
                    <a:pt x="1481410" y="2391214"/>
                    <a:pt x="1486144" y="2391941"/>
                    <a:pt x="1489421" y="2389760"/>
                  </a:cubicBezTo>
                  <a:lnTo>
                    <a:pt x="1693716" y="2247603"/>
                  </a:lnTo>
                  <a:lnTo>
                    <a:pt x="1495976" y="2494832"/>
                  </a:lnTo>
                  <a:cubicBezTo>
                    <a:pt x="1493791" y="2497377"/>
                    <a:pt x="1493791" y="2501013"/>
                    <a:pt x="1495976" y="2503921"/>
                  </a:cubicBezTo>
                  <a:cubicBezTo>
                    <a:pt x="1497433" y="2505739"/>
                    <a:pt x="1499618" y="2506830"/>
                    <a:pt x="1501803" y="2506830"/>
                  </a:cubicBezTo>
                  <a:cubicBezTo>
                    <a:pt x="1502895" y="2506830"/>
                    <a:pt x="1503624" y="2506466"/>
                    <a:pt x="1504716" y="2506103"/>
                  </a:cubicBezTo>
                  <a:lnTo>
                    <a:pt x="1754895" y="2398849"/>
                  </a:lnTo>
                  <a:lnTo>
                    <a:pt x="1752710" y="2478471"/>
                  </a:lnTo>
                  <a:lnTo>
                    <a:pt x="1668589" y="2534098"/>
                  </a:lnTo>
                  <a:close/>
                  <a:moveTo>
                    <a:pt x="1390005" y="2240695"/>
                  </a:moveTo>
                  <a:lnTo>
                    <a:pt x="1705733" y="2221426"/>
                  </a:lnTo>
                  <a:lnTo>
                    <a:pt x="1487236" y="2373763"/>
                  </a:lnTo>
                  <a:lnTo>
                    <a:pt x="1390005" y="2240695"/>
                  </a:lnTo>
                  <a:close/>
                  <a:moveTo>
                    <a:pt x="1713745" y="2206156"/>
                  </a:moveTo>
                  <a:lnTo>
                    <a:pt x="1400566" y="2225425"/>
                  </a:lnTo>
                  <a:lnTo>
                    <a:pt x="1586288" y="2088358"/>
                  </a:lnTo>
                  <a:lnTo>
                    <a:pt x="1713745" y="2206156"/>
                  </a:lnTo>
                  <a:close/>
                  <a:moveTo>
                    <a:pt x="1585560" y="2071271"/>
                  </a:moveTo>
                  <a:lnTo>
                    <a:pt x="1306976" y="2011281"/>
                  </a:lnTo>
                  <a:lnTo>
                    <a:pt x="1628531" y="2049456"/>
                  </a:lnTo>
                  <a:lnTo>
                    <a:pt x="1585560" y="2071271"/>
                  </a:lnTo>
                  <a:close/>
                  <a:moveTo>
                    <a:pt x="2372514" y="2616629"/>
                  </a:moveTo>
                  <a:lnTo>
                    <a:pt x="2219930" y="2459929"/>
                  </a:lnTo>
                  <a:lnTo>
                    <a:pt x="2432964" y="2424663"/>
                  </a:lnTo>
                  <a:lnTo>
                    <a:pt x="2426409" y="2554094"/>
                  </a:lnTo>
                  <a:lnTo>
                    <a:pt x="2372514" y="2616629"/>
                  </a:lnTo>
                  <a:close/>
                </a:path>
              </a:pathLst>
            </a:custGeom>
            <a:grpFill/>
            <a:ln w="95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/>
            </a:p>
          </p:txBody>
        </p:sp>
        <p:sp>
          <p:nvSpPr>
            <p:cNvPr id="50" name="Freeform 33">
              <a:extLst>
                <a:ext uri="{FF2B5EF4-FFF2-40B4-BE49-F238E27FC236}">
                  <a16:creationId xmlns:a16="http://schemas.microsoft.com/office/drawing/2014/main" id="{421921D6-CBC3-97CC-519E-22383BEBDE25}"/>
                </a:ext>
              </a:extLst>
            </p:cNvPr>
            <p:cNvSpPr/>
            <p:nvPr/>
          </p:nvSpPr>
          <p:spPr>
            <a:xfrm>
              <a:off x="22754588" y="9089573"/>
              <a:ext cx="2766804" cy="2658194"/>
            </a:xfrm>
            <a:custGeom>
              <a:avLst/>
              <a:gdLst>
                <a:gd name="connsiteX0" fmla="*/ 997074 w 989357"/>
                <a:gd name="connsiteY0" fmla="*/ 430237 h 950519"/>
                <a:gd name="connsiteX1" fmla="*/ 997074 w 989357"/>
                <a:gd name="connsiteY1" fmla="*/ 428419 h 950519"/>
                <a:gd name="connsiteX2" fmla="*/ 996710 w 989357"/>
                <a:gd name="connsiteY2" fmla="*/ 427328 h 950519"/>
                <a:gd name="connsiteX3" fmla="*/ 996346 w 989357"/>
                <a:gd name="connsiteY3" fmla="*/ 426601 h 950519"/>
                <a:gd name="connsiteX4" fmla="*/ 995618 w 989357"/>
                <a:gd name="connsiteY4" fmla="*/ 425874 h 950519"/>
                <a:gd name="connsiteX5" fmla="*/ 995253 w 989357"/>
                <a:gd name="connsiteY5" fmla="*/ 425147 h 950519"/>
                <a:gd name="connsiteX6" fmla="*/ 901300 w 989357"/>
                <a:gd name="connsiteY6" fmla="*/ 315348 h 950519"/>
                <a:gd name="connsiteX7" fmla="*/ 890011 w 989357"/>
                <a:gd name="connsiteY7" fmla="*/ 96841 h 950519"/>
                <a:gd name="connsiteX8" fmla="*/ 885277 w 989357"/>
                <a:gd name="connsiteY8" fmla="*/ 90297 h 950519"/>
                <a:gd name="connsiteX9" fmla="*/ 877629 w 989357"/>
                <a:gd name="connsiteY9" fmla="*/ 92115 h 950519"/>
                <a:gd name="connsiteX10" fmla="*/ 764375 w 989357"/>
                <a:gd name="connsiteY10" fmla="*/ 206640 h 950519"/>
                <a:gd name="connsiteX11" fmla="*/ 691178 w 989357"/>
                <a:gd name="connsiteY11" fmla="*/ 215002 h 950519"/>
                <a:gd name="connsiteX12" fmla="*/ 698098 w 989357"/>
                <a:gd name="connsiteY12" fmla="*/ 7402 h 950519"/>
                <a:gd name="connsiteX13" fmla="*/ 695549 w 989357"/>
                <a:gd name="connsiteY13" fmla="*/ 1586 h 950519"/>
                <a:gd name="connsiteX14" fmla="*/ 689358 w 989357"/>
                <a:gd name="connsiteY14" fmla="*/ 131 h 950519"/>
                <a:gd name="connsiteX15" fmla="*/ 538595 w 989357"/>
                <a:gd name="connsiteY15" fmla="*/ 36488 h 950519"/>
                <a:gd name="connsiteX16" fmla="*/ 535682 w 989357"/>
                <a:gd name="connsiteY16" fmla="*/ 37943 h 950519"/>
                <a:gd name="connsiteX17" fmla="*/ 433716 w 989357"/>
                <a:gd name="connsiteY17" fmla="*/ 126290 h 950519"/>
                <a:gd name="connsiteX18" fmla="*/ 394023 w 989357"/>
                <a:gd name="connsiteY18" fmla="*/ 40488 h 950519"/>
                <a:gd name="connsiteX19" fmla="*/ 388560 w 989357"/>
                <a:gd name="connsiteY19" fmla="*/ 36488 h 950519"/>
                <a:gd name="connsiteX20" fmla="*/ 382005 w 989357"/>
                <a:gd name="connsiteY20" fmla="*/ 38670 h 950519"/>
                <a:gd name="connsiteX21" fmla="*/ 262925 w 989357"/>
                <a:gd name="connsiteY21" fmla="*/ 157558 h 950519"/>
                <a:gd name="connsiteX22" fmla="*/ 262561 w 989357"/>
                <a:gd name="connsiteY22" fmla="*/ 157921 h 950519"/>
                <a:gd name="connsiteX23" fmla="*/ 261468 w 989357"/>
                <a:gd name="connsiteY23" fmla="*/ 159739 h 950519"/>
                <a:gd name="connsiteX24" fmla="*/ 261104 w 989357"/>
                <a:gd name="connsiteY24" fmla="*/ 160103 h 950519"/>
                <a:gd name="connsiteX25" fmla="*/ 261104 w 989357"/>
                <a:gd name="connsiteY25" fmla="*/ 160466 h 950519"/>
                <a:gd name="connsiteX26" fmla="*/ 260740 w 989357"/>
                <a:gd name="connsiteY26" fmla="*/ 162648 h 950519"/>
                <a:gd name="connsiteX27" fmla="*/ 260740 w 989357"/>
                <a:gd name="connsiteY27" fmla="*/ 162648 h 950519"/>
                <a:gd name="connsiteX28" fmla="*/ 260740 w 989357"/>
                <a:gd name="connsiteY28" fmla="*/ 214275 h 950519"/>
                <a:gd name="connsiteX29" fmla="*/ 150398 w 989357"/>
                <a:gd name="connsiteY29" fmla="*/ 272810 h 950519"/>
                <a:gd name="connsiteX30" fmla="*/ 148942 w 989357"/>
                <a:gd name="connsiteY30" fmla="*/ 273537 h 950519"/>
                <a:gd name="connsiteX31" fmla="*/ 63728 w 989357"/>
                <a:gd name="connsiteY31" fmla="*/ 346252 h 950519"/>
                <a:gd name="connsiteX32" fmla="*/ 63000 w 989357"/>
                <a:gd name="connsiteY32" fmla="*/ 346979 h 950519"/>
                <a:gd name="connsiteX33" fmla="*/ 61907 w 989357"/>
                <a:gd name="connsiteY33" fmla="*/ 348433 h 950519"/>
                <a:gd name="connsiteX34" fmla="*/ 61543 w 989357"/>
                <a:gd name="connsiteY34" fmla="*/ 348797 h 950519"/>
                <a:gd name="connsiteX35" fmla="*/ 728 w 989357"/>
                <a:gd name="connsiteY35" fmla="*/ 477501 h 950519"/>
                <a:gd name="connsiteX36" fmla="*/ 0 w 989357"/>
                <a:gd name="connsiteY36" fmla="*/ 480773 h 950519"/>
                <a:gd name="connsiteX37" fmla="*/ 4734 w 989357"/>
                <a:gd name="connsiteY37" fmla="*/ 701825 h 950519"/>
                <a:gd name="connsiteX38" fmla="*/ 12017 w 989357"/>
                <a:gd name="connsiteY38" fmla="*/ 709097 h 950519"/>
                <a:gd name="connsiteX39" fmla="*/ 135832 w 989357"/>
                <a:gd name="connsiteY39" fmla="*/ 709097 h 950519"/>
                <a:gd name="connsiteX40" fmla="*/ 140566 w 989357"/>
                <a:gd name="connsiteY40" fmla="*/ 707279 h 950519"/>
                <a:gd name="connsiteX41" fmla="*/ 244353 w 989357"/>
                <a:gd name="connsiteY41" fmla="*/ 615295 h 950519"/>
                <a:gd name="connsiteX42" fmla="*/ 377636 w 989357"/>
                <a:gd name="connsiteY42" fmla="*/ 657469 h 950519"/>
                <a:gd name="connsiteX43" fmla="*/ 507277 w 989357"/>
                <a:gd name="connsiteY43" fmla="*/ 761088 h 950519"/>
                <a:gd name="connsiteX44" fmla="*/ 497809 w 989357"/>
                <a:gd name="connsiteY44" fmla="*/ 951599 h 950519"/>
                <a:gd name="connsiteX45" fmla="*/ 499630 w 989357"/>
                <a:gd name="connsiteY45" fmla="*/ 957053 h 950519"/>
                <a:gd name="connsiteX46" fmla="*/ 505092 w 989357"/>
                <a:gd name="connsiteY46" fmla="*/ 959234 h 950519"/>
                <a:gd name="connsiteX47" fmla="*/ 663138 w 989357"/>
                <a:gd name="connsiteY47" fmla="*/ 959234 h 950519"/>
                <a:gd name="connsiteX48" fmla="*/ 663138 w 989357"/>
                <a:gd name="connsiteY48" fmla="*/ 959234 h 950519"/>
                <a:gd name="connsiteX49" fmla="*/ 663138 w 989357"/>
                <a:gd name="connsiteY49" fmla="*/ 959234 h 950519"/>
                <a:gd name="connsiteX50" fmla="*/ 665688 w 989357"/>
                <a:gd name="connsiteY50" fmla="*/ 958507 h 950519"/>
                <a:gd name="connsiteX51" fmla="*/ 666416 w 989357"/>
                <a:gd name="connsiteY51" fmla="*/ 958144 h 950519"/>
                <a:gd name="connsiteX52" fmla="*/ 667508 w 989357"/>
                <a:gd name="connsiteY52" fmla="*/ 957780 h 950519"/>
                <a:gd name="connsiteX53" fmla="*/ 667873 w 989357"/>
                <a:gd name="connsiteY53" fmla="*/ 957053 h 950519"/>
                <a:gd name="connsiteX54" fmla="*/ 668237 w 989357"/>
                <a:gd name="connsiteY54" fmla="*/ 956689 h 950519"/>
                <a:gd name="connsiteX55" fmla="*/ 834294 w 989357"/>
                <a:gd name="connsiteY55" fmla="*/ 770904 h 950519"/>
                <a:gd name="connsiteX56" fmla="*/ 835023 w 989357"/>
                <a:gd name="connsiteY56" fmla="*/ 770904 h 950519"/>
                <a:gd name="connsiteX57" fmla="*/ 837208 w 989357"/>
                <a:gd name="connsiteY57" fmla="*/ 769450 h 950519"/>
                <a:gd name="connsiteX58" fmla="*/ 837572 w 989357"/>
                <a:gd name="connsiteY58" fmla="*/ 769086 h 950519"/>
                <a:gd name="connsiteX59" fmla="*/ 838664 w 989357"/>
                <a:gd name="connsiteY59" fmla="*/ 767632 h 950519"/>
                <a:gd name="connsiteX60" fmla="*/ 839028 w 989357"/>
                <a:gd name="connsiteY60" fmla="*/ 766905 h 950519"/>
                <a:gd name="connsiteX61" fmla="*/ 839392 w 989357"/>
                <a:gd name="connsiteY61" fmla="*/ 764723 h 950519"/>
                <a:gd name="connsiteX62" fmla="*/ 839392 w 989357"/>
                <a:gd name="connsiteY62" fmla="*/ 764360 h 950519"/>
                <a:gd name="connsiteX63" fmla="*/ 839392 w 989357"/>
                <a:gd name="connsiteY63" fmla="*/ 764360 h 950519"/>
                <a:gd name="connsiteX64" fmla="*/ 839392 w 989357"/>
                <a:gd name="connsiteY64" fmla="*/ 764360 h 950519"/>
                <a:gd name="connsiteX65" fmla="*/ 839392 w 989357"/>
                <a:gd name="connsiteY65" fmla="*/ 764360 h 950519"/>
                <a:gd name="connsiteX66" fmla="*/ 962115 w 989357"/>
                <a:gd name="connsiteY66" fmla="*/ 599662 h 950519"/>
                <a:gd name="connsiteX67" fmla="*/ 963571 w 989357"/>
                <a:gd name="connsiteY67" fmla="*/ 596753 h 950519"/>
                <a:gd name="connsiteX68" fmla="*/ 995618 w 989357"/>
                <a:gd name="connsiteY68" fmla="*/ 431691 h 950519"/>
                <a:gd name="connsiteX69" fmla="*/ 997074 w 989357"/>
                <a:gd name="connsiteY69" fmla="*/ 430237 h 950519"/>
                <a:gd name="connsiteX70" fmla="*/ 664595 w 989357"/>
                <a:gd name="connsiteY70" fmla="*/ 939965 h 950519"/>
                <a:gd name="connsiteX71" fmla="*/ 532040 w 989357"/>
                <a:gd name="connsiteY71" fmla="*/ 765450 h 950519"/>
                <a:gd name="connsiteX72" fmla="*/ 816450 w 989357"/>
                <a:gd name="connsiteY72" fmla="*/ 770541 h 950519"/>
                <a:gd name="connsiteX73" fmla="*/ 664595 w 989357"/>
                <a:gd name="connsiteY73" fmla="*/ 939965 h 950519"/>
                <a:gd name="connsiteX74" fmla="*/ 275306 w 989357"/>
                <a:gd name="connsiteY74" fmla="*/ 219002 h 950519"/>
                <a:gd name="connsiteX75" fmla="*/ 275306 w 989357"/>
                <a:gd name="connsiteY75" fmla="*/ 219002 h 950519"/>
                <a:gd name="connsiteX76" fmla="*/ 275306 w 989357"/>
                <a:gd name="connsiteY76" fmla="*/ 218638 h 950519"/>
                <a:gd name="connsiteX77" fmla="*/ 275306 w 989357"/>
                <a:gd name="connsiteY77" fmla="*/ 180826 h 950519"/>
                <a:gd name="connsiteX78" fmla="*/ 488340 w 989357"/>
                <a:gd name="connsiteY78" fmla="*/ 402242 h 950519"/>
                <a:gd name="connsiteX79" fmla="*/ 251999 w 989357"/>
                <a:gd name="connsiteY79" fmla="*/ 590936 h 950519"/>
                <a:gd name="connsiteX80" fmla="*/ 275306 w 989357"/>
                <a:gd name="connsiteY80" fmla="*/ 219002 h 950519"/>
                <a:gd name="connsiteX81" fmla="*/ 425341 w 989357"/>
                <a:gd name="connsiteY81" fmla="*/ 146651 h 950519"/>
                <a:gd name="connsiteX82" fmla="*/ 484699 w 989357"/>
                <a:gd name="connsiteY82" fmla="*/ 377883 h 950519"/>
                <a:gd name="connsiteX83" fmla="*/ 282589 w 989357"/>
                <a:gd name="connsiteY83" fmla="*/ 167738 h 950519"/>
                <a:gd name="connsiteX84" fmla="*/ 425341 w 989357"/>
                <a:gd name="connsiteY84" fmla="*/ 146651 h 950519"/>
                <a:gd name="connsiteX85" fmla="*/ 441364 w 989357"/>
                <a:gd name="connsiteY85" fmla="*/ 149559 h 950519"/>
                <a:gd name="connsiteX86" fmla="*/ 670057 w 989357"/>
                <a:gd name="connsiteY86" fmla="*/ 226273 h 950519"/>
                <a:gd name="connsiteX87" fmla="*/ 502907 w 989357"/>
                <a:gd name="connsiteY87" fmla="*/ 388790 h 950519"/>
                <a:gd name="connsiteX88" fmla="*/ 441364 w 989357"/>
                <a:gd name="connsiteY88" fmla="*/ 149559 h 950519"/>
                <a:gd name="connsiteX89" fmla="*/ 741797 w 989357"/>
                <a:gd name="connsiteY89" fmla="*/ 535673 h 950519"/>
                <a:gd name="connsiteX90" fmla="*/ 509826 w 989357"/>
                <a:gd name="connsiteY90" fmla="*/ 402242 h 950519"/>
                <a:gd name="connsiteX91" fmla="*/ 679161 w 989357"/>
                <a:gd name="connsiteY91" fmla="*/ 237544 h 950519"/>
                <a:gd name="connsiteX92" fmla="*/ 741797 w 989357"/>
                <a:gd name="connsiteY92" fmla="*/ 535673 h 950519"/>
                <a:gd name="connsiteX93" fmla="*/ 738884 w 989357"/>
                <a:gd name="connsiteY93" fmla="*/ 550943 h 950519"/>
                <a:gd name="connsiteX94" fmla="*/ 523664 w 989357"/>
                <a:gd name="connsiteY94" fmla="*/ 742545 h 950519"/>
                <a:gd name="connsiteX95" fmla="*/ 505820 w 989357"/>
                <a:gd name="connsiteY95" fmla="*/ 416785 h 950519"/>
                <a:gd name="connsiteX96" fmla="*/ 738884 w 989357"/>
                <a:gd name="connsiteY96" fmla="*/ 550943 h 950519"/>
                <a:gd name="connsiteX97" fmla="*/ 535682 w 989357"/>
                <a:gd name="connsiteY97" fmla="*/ 750908 h 950519"/>
                <a:gd name="connsiteX98" fmla="*/ 746531 w 989357"/>
                <a:gd name="connsiteY98" fmla="*/ 563304 h 950519"/>
                <a:gd name="connsiteX99" fmla="*/ 823005 w 989357"/>
                <a:gd name="connsiteY99" fmla="*/ 755998 h 950519"/>
                <a:gd name="connsiteX100" fmla="*/ 535682 w 989357"/>
                <a:gd name="connsiteY100" fmla="*/ 750908 h 950519"/>
                <a:gd name="connsiteX101" fmla="*/ 755635 w 989357"/>
                <a:gd name="connsiteY101" fmla="*/ 530583 h 950519"/>
                <a:gd name="connsiteX102" fmla="*/ 693728 w 989357"/>
                <a:gd name="connsiteY102" fmla="*/ 235726 h 950519"/>
                <a:gd name="connsiteX103" fmla="*/ 884184 w 989357"/>
                <a:gd name="connsiteY103" fmla="*/ 321165 h 950519"/>
                <a:gd name="connsiteX104" fmla="*/ 755635 w 989357"/>
                <a:gd name="connsiteY104" fmla="*/ 530583 h 950519"/>
                <a:gd name="connsiteX105" fmla="*/ 895473 w 989357"/>
                <a:gd name="connsiteY105" fmla="*/ 330255 h 950519"/>
                <a:gd name="connsiteX106" fmla="*/ 978502 w 989357"/>
                <a:gd name="connsiteY106" fmla="*/ 427328 h 950519"/>
                <a:gd name="connsiteX107" fmla="*/ 772023 w 989357"/>
                <a:gd name="connsiteY107" fmla="*/ 532037 h 950519"/>
                <a:gd name="connsiteX108" fmla="*/ 895473 w 989357"/>
                <a:gd name="connsiteY108" fmla="*/ 330255 h 950519"/>
                <a:gd name="connsiteX109" fmla="*/ 768745 w 989357"/>
                <a:gd name="connsiteY109" fmla="*/ 220819 h 950519"/>
                <a:gd name="connsiteX110" fmla="*/ 773115 w 989357"/>
                <a:gd name="connsiteY110" fmla="*/ 218638 h 950519"/>
                <a:gd name="connsiteX111" fmla="*/ 876537 w 989357"/>
                <a:gd name="connsiteY111" fmla="*/ 113929 h 950519"/>
                <a:gd name="connsiteX112" fmla="*/ 886734 w 989357"/>
                <a:gd name="connsiteY112" fmla="*/ 306259 h 950519"/>
                <a:gd name="connsiteX113" fmla="*/ 710843 w 989357"/>
                <a:gd name="connsiteY113" fmla="*/ 227364 h 950519"/>
                <a:gd name="connsiteX114" fmla="*/ 768745 w 989357"/>
                <a:gd name="connsiteY114" fmla="*/ 220819 h 950519"/>
                <a:gd name="connsiteX115" fmla="*/ 543693 w 989357"/>
                <a:gd name="connsiteY115" fmla="*/ 50304 h 950519"/>
                <a:gd name="connsiteX116" fmla="*/ 683532 w 989357"/>
                <a:gd name="connsiteY116" fmla="*/ 16492 h 950519"/>
                <a:gd name="connsiteX117" fmla="*/ 676976 w 989357"/>
                <a:gd name="connsiteY117" fmla="*/ 213184 h 950519"/>
                <a:gd name="connsiteX118" fmla="*/ 445370 w 989357"/>
                <a:gd name="connsiteY118" fmla="*/ 135380 h 950519"/>
                <a:gd name="connsiteX119" fmla="*/ 543693 w 989357"/>
                <a:gd name="connsiteY119" fmla="*/ 50304 h 950519"/>
                <a:gd name="connsiteX120" fmla="*/ 384919 w 989357"/>
                <a:gd name="connsiteY120" fmla="*/ 56121 h 950519"/>
                <a:gd name="connsiteX121" fmla="*/ 420242 w 989357"/>
                <a:gd name="connsiteY121" fmla="*/ 132471 h 950519"/>
                <a:gd name="connsiteX122" fmla="*/ 288780 w 989357"/>
                <a:gd name="connsiteY122" fmla="*/ 152104 h 950519"/>
                <a:gd name="connsiteX123" fmla="*/ 384919 w 989357"/>
                <a:gd name="connsiteY123" fmla="*/ 56121 h 950519"/>
                <a:gd name="connsiteX124" fmla="*/ 157682 w 989357"/>
                <a:gd name="connsiteY124" fmla="*/ 285172 h 950519"/>
                <a:gd name="connsiteX125" fmla="*/ 259647 w 989357"/>
                <a:gd name="connsiteY125" fmla="*/ 230999 h 950519"/>
                <a:gd name="connsiteX126" fmla="*/ 237433 w 989357"/>
                <a:gd name="connsiteY126" fmla="*/ 585119 h 950519"/>
                <a:gd name="connsiteX127" fmla="*/ 77930 w 989357"/>
                <a:gd name="connsiteY127" fmla="*/ 353159 h 950519"/>
                <a:gd name="connsiteX128" fmla="*/ 157682 w 989357"/>
                <a:gd name="connsiteY128" fmla="*/ 285172 h 950519"/>
                <a:gd name="connsiteX129" fmla="*/ 133647 w 989357"/>
                <a:gd name="connsiteY129" fmla="*/ 694190 h 950519"/>
                <a:gd name="connsiteX130" fmla="*/ 19664 w 989357"/>
                <a:gd name="connsiteY130" fmla="*/ 694190 h 950519"/>
                <a:gd name="connsiteX131" fmla="*/ 14930 w 989357"/>
                <a:gd name="connsiteY131" fmla="*/ 482228 h 950519"/>
                <a:gd name="connsiteX132" fmla="*/ 69555 w 989357"/>
                <a:gd name="connsiteY132" fmla="*/ 366612 h 950519"/>
                <a:gd name="connsiteX133" fmla="*/ 233791 w 989357"/>
                <a:gd name="connsiteY133" fmla="*/ 605842 h 950519"/>
                <a:gd name="connsiteX134" fmla="*/ 133647 w 989357"/>
                <a:gd name="connsiteY134" fmla="*/ 694190 h 950519"/>
                <a:gd name="connsiteX135" fmla="*/ 386739 w 989357"/>
                <a:gd name="connsiteY135" fmla="*/ 644744 h 950519"/>
                <a:gd name="connsiteX136" fmla="*/ 384554 w 989357"/>
                <a:gd name="connsiteY136" fmla="*/ 643654 h 950519"/>
                <a:gd name="connsiteX137" fmla="*/ 258919 w 989357"/>
                <a:gd name="connsiteY137" fmla="*/ 604024 h 950519"/>
                <a:gd name="connsiteX138" fmla="*/ 491254 w 989357"/>
                <a:gd name="connsiteY138" fmla="*/ 418603 h 950519"/>
                <a:gd name="connsiteX139" fmla="*/ 509098 w 989357"/>
                <a:gd name="connsiteY139" fmla="*/ 742545 h 950519"/>
                <a:gd name="connsiteX140" fmla="*/ 386739 w 989357"/>
                <a:gd name="connsiteY140" fmla="*/ 644744 h 950519"/>
                <a:gd name="connsiteX141" fmla="*/ 522207 w 989357"/>
                <a:gd name="connsiteY141" fmla="*/ 776721 h 950519"/>
                <a:gd name="connsiteX142" fmla="*/ 649664 w 989357"/>
                <a:gd name="connsiteY142" fmla="*/ 943964 h 950519"/>
                <a:gd name="connsiteX143" fmla="*/ 513832 w 989357"/>
                <a:gd name="connsiteY143" fmla="*/ 943964 h 950519"/>
                <a:gd name="connsiteX144" fmla="*/ 522207 w 989357"/>
                <a:gd name="connsiteY144" fmla="*/ 776721 h 950519"/>
                <a:gd name="connsiteX145" fmla="*/ 951190 w 989357"/>
                <a:gd name="connsiteY145" fmla="*/ 591663 h 950519"/>
                <a:gd name="connsiteX146" fmla="*/ 835387 w 989357"/>
                <a:gd name="connsiteY146" fmla="*/ 747272 h 950519"/>
                <a:gd name="connsiteX147" fmla="*/ 758912 w 989357"/>
                <a:gd name="connsiteY147" fmla="*/ 554942 h 950519"/>
                <a:gd name="connsiteX148" fmla="*/ 979959 w 989357"/>
                <a:gd name="connsiteY148" fmla="*/ 442962 h 950519"/>
                <a:gd name="connsiteX149" fmla="*/ 951190 w 989357"/>
                <a:gd name="connsiteY149" fmla="*/ 591663 h 950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</a:cxnLst>
              <a:rect l="l" t="t" r="r" b="b"/>
              <a:pathLst>
                <a:path w="989357" h="950519">
                  <a:moveTo>
                    <a:pt x="997074" y="430237"/>
                  </a:moveTo>
                  <a:cubicBezTo>
                    <a:pt x="997074" y="429510"/>
                    <a:pt x="997074" y="429146"/>
                    <a:pt x="997074" y="428419"/>
                  </a:cubicBezTo>
                  <a:cubicBezTo>
                    <a:pt x="997074" y="428056"/>
                    <a:pt x="996710" y="427692"/>
                    <a:pt x="996710" y="427328"/>
                  </a:cubicBezTo>
                  <a:cubicBezTo>
                    <a:pt x="996710" y="426965"/>
                    <a:pt x="996710" y="426601"/>
                    <a:pt x="996346" y="426601"/>
                  </a:cubicBezTo>
                  <a:cubicBezTo>
                    <a:pt x="996346" y="426238"/>
                    <a:pt x="995982" y="426238"/>
                    <a:pt x="995618" y="425874"/>
                  </a:cubicBezTo>
                  <a:cubicBezTo>
                    <a:pt x="995618" y="425510"/>
                    <a:pt x="995253" y="425510"/>
                    <a:pt x="995253" y="425147"/>
                  </a:cubicBezTo>
                  <a:lnTo>
                    <a:pt x="901300" y="315348"/>
                  </a:lnTo>
                  <a:lnTo>
                    <a:pt x="890011" y="96841"/>
                  </a:lnTo>
                  <a:cubicBezTo>
                    <a:pt x="890011" y="93933"/>
                    <a:pt x="888190" y="91388"/>
                    <a:pt x="885277" y="90297"/>
                  </a:cubicBezTo>
                  <a:cubicBezTo>
                    <a:pt x="882728" y="89206"/>
                    <a:pt x="879450" y="89933"/>
                    <a:pt x="877629" y="92115"/>
                  </a:cubicBezTo>
                  <a:lnTo>
                    <a:pt x="764375" y="206640"/>
                  </a:lnTo>
                  <a:lnTo>
                    <a:pt x="691178" y="215002"/>
                  </a:lnTo>
                  <a:lnTo>
                    <a:pt x="698098" y="7402"/>
                  </a:lnTo>
                  <a:cubicBezTo>
                    <a:pt x="698098" y="5221"/>
                    <a:pt x="697005" y="3040"/>
                    <a:pt x="695549" y="1586"/>
                  </a:cubicBezTo>
                  <a:cubicBezTo>
                    <a:pt x="693728" y="131"/>
                    <a:pt x="691543" y="-232"/>
                    <a:pt x="689358" y="131"/>
                  </a:cubicBezTo>
                  <a:cubicBezTo>
                    <a:pt x="679890" y="2676"/>
                    <a:pt x="540051" y="36125"/>
                    <a:pt x="538595" y="36488"/>
                  </a:cubicBezTo>
                  <a:cubicBezTo>
                    <a:pt x="537502" y="36852"/>
                    <a:pt x="536410" y="37216"/>
                    <a:pt x="535682" y="37943"/>
                  </a:cubicBezTo>
                  <a:lnTo>
                    <a:pt x="433716" y="126290"/>
                  </a:lnTo>
                  <a:lnTo>
                    <a:pt x="394023" y="40488"/>
                  </a:lnTo>
                  <a:cubicBezTo>
                    <a:pt x="392930" y="38306"/>
                    <a:pt x="391109" y="36852"/>
                    <a:pt x="388560" y="36488"/>
                  </a:cubicBezTo>
                  <a:cubicBezTo>
                    <a:pt x="386375" y="36125"/>
                    <a:pt x="383826" y="36852"/>
                    <a:pt x="382005" y="38670"/>
                  </a:cubicBezTo>
                  <a:lnTo>
                    <a:pt x="262925" y="157558"/>
                  </a:lnTo>
                  <a:cubicBezTo>
                    <a:pt x="262925" y="157558"/>
                    <a:pt x="262925" y="157921"/>
                    <a:pt x="262561" y="157921"/>
                  </a:cubicBezTo>
                  <a:cubicBezTo>
                    <a:pt x="262196" y="158285"/>
                    <a:pt x="261832" y="159012"/>
                    <a:pt x="261468" y="159739"/>
                  </a:cubicBezTo>
                  <a:cubicBezTo>
                    <a:pt x="261468" y="159739"/>
                    <a:pt x="261104" y="160103"/>
                    <a:pt x="261104" y="160103"/>
                  </a:cubicBezTo>
                  <a:cubicBezTo>
                    <a:pt x="261104" y="160103"/>
                    <a:pt x="261104" y="160103"/>
                    <a:pt x="261104" y="160466"/>
                  </a:cubicBezTo>
                  <a:cubicBezTo>
                    <a:pt x="260740" y="161194"/>
                    <a:pt x="260740" y="161921"/>
                    <a:pt x="260740" y="162648"/>
                  </a:cubicBezTo>
                  <a:cubicBezTo>
                    <a:pt x="260740" y="162648"/>
                    <a:pt x="260740" y="162648"/>
                    <a:pt x="260740" y="162648"/>
                  </a:cubicBezTo>
                  <a:lnTo>
                    <a:pt x="260740" y="214275"/>
                  </a:lnTo>
                  <a:lnTo>
                    <a:pt x="150398" y="272810"/>
                  </a:lnTo>
                  <a:cubicBezTo>
                    <a:pt x="150034" y="273174"/>
                    <a:pt x="149306" y="273537"/>
                    <a:pt x="148942" y="273537"/>
                  </a:cubicBezTo>
                  <a:lnTo>
                    <a:pt x="63728" y="346252"/>
                  </a:lnTo>
                  <a:cubicBezTo>
                    <a:pt x="63364" y="346615"/>
                    <a:pt x="63364" y="346615"/>
                    <a:pt x="63000" y="346979"/>
                  </a:cubicBezTo>
                  <a:cubicBezTo>
                    <a:pt x="62636" y="347343"/>
                    <a:pt x="62271" y="347706"/>
                    <a:pt x="61907" y="348433"/>
                  </a:cubicBezTo>
                  <a:cubicBezTo>
                    <a:pt x="61907" y="348433"/>
                    <a:pt x="61543" y="348797"/>
                    <a:pt x="61543" y="348797"/>
                  </a:cubicBezTo>
                  <a:lnTo>
                    <a:pt x="728" y="477501"/>
                  </a:lnTo>
                  <a:cubicBezTo>
                    <a:pt x="364" y="478592"/>
                    <a:pt x="0" y="479683"/>
                    <a:pt x="0" y="480773"/>
                  </a:cubicBezTo>
                  <a:lnTo>
                    <a:pt x="4734" y="701825"/>
                  </a:lnTo>
                  <a:cubicBezTo>
                    <a:pt x="4734" y="705825"/>
                    <a:pt x="8012" y="709097"/>
                    <a:pt x="12017" y="709097"/>
                  </a:cubicBezTo>
                  <a:lnTo>
                    <a:pt x="135832" y="709097"/>
                  </a:lnTo>
                  <a:cubicBezTo>
                    <a:pt x="137653" y="709097"/>
                    <a:pt x="139474" y="708370"/>
                    <a:pt x="140566" y="707279"/>
                  </a:cubicBezTo>
                  <a:lnTo>
                    <a:pt x="244353" y="615295"/>
                  </a:lnTo>
                  <a:lnTo>
                    <a:pt x="377636" y="657469"/>
                  </a:lnTo>
                  <a:lnTo>
                    <a:pt x="507277" y="761088"/>
                  </a:lnTo>
                  <a:lnTo>
                    <a:pt x="497809" y="951599"/>
                  </a:lnTo>
                  <a:cubicBezTo>
                    <a:pt x="497809" y="953417"/>
                    <a:pt x="498537" y="955599"/>
                    <a:pt x="499630" y="957053"/>
                  </a:cubicBezTo>
                  <a:cubicBezTo>
                    <a:pt x="501086" y="958507"/>
                    <a:pt x="502907" y="959234"/>
                    <a:pt x="505092" y="959234"/>
                  </a:cubicBezTo>
                  <a:lnTo>
                    <a:pt x="663138" y="959234"/>
                  </a:lnTo>
                  <a:cubicBezTo>
                    <a:pt x="663138" y="959234"/>
                    <a:pt x="663138" y="959234"/>
                    <a:pt x="663138" y="959234"/>
                  </a:cubicBezTo>
                  <a:cubicBezTo>
                    <a:pt x="663138" y="959234"/>
                    <a:pt x="663138" y="959234"/>
                    <a:pt x="663138" y="959234"/>
                  </a:cubicBezTo>
                  <a:cubicBezTo>
                    <a:pt x="664231" y="959234"/>
                    <a:pt x="664959" y="958871"/>
                    <a:pt x="665688" y="958507"/>
                  </a:cubicBezTo>
                  <a:cubicBezTo>
                    <a:pt x="666052" y="958507"/>
                    <a:pt x="666052" y="958144"/>
                    <a:pt x="666416" y="958144"/>
                  </a:cubicBezTo>
                  <a:cubicBezTo>
                    <a:pt x="666780" y="958144"/>
                    <a:pt x="667144" y="957780"/>
                    <a:pt x="667508" y="957780"/>
                  </a:cubicBezTo>
                  <a:cubicBezTo>
                    <a:pt x="667873" y="957780"/>
                    <a:pt x="667873" y="957417"/>
                    <a:pt x="667873" y="957053"/>
                  </a:cubicBezTo>
                  <a:cubicBezTo>
                    <a:pt x="667873" y="957053"/>
                    <a:pt x="668237" y="956689"/>
                    <a:pt x="668237" y="956689"/>
                  </a:cubicBezTo>
                  <a:lnTo>
                    <a:pt x="834294" y="770904"/>
                  </a:lnTo>
                  <a:cubicBezTo>
                    <a:pt x="834659" y="770904"/>
                    <a:pt x="835023" y="770904"/>
                    <a:pt x="835023" y="770904"/>
                  </a:cubicBezTo>
                  <a:cubicBezTo>
                    <a:pt x="836115" y="770541"/>
                    <a:pt x="836844" y="769813"/>
                    <a:pt x="837208" y="769450"/>
                  </a:cubicBezTo>
                  <a:cubicBezTo>
                    <a:pt x="837208" y="769450"/>
                    <a:pt x="837208" y="769086"/>
                    <a:pt x="837572" y="769086"/>
                  </a:cubicBezTo>
                  <a:cubicBezTo>
                    <a:pt x="837936" y="768723"/>
                    <a:pt x="838300" y="767995"/>
                    <a:pt x="838664" y="767632"/>
                  </a:cubicBezTo>
                  <a:cubicBezTo>
                    <a:pt x="838664" y="767268"/>
                    <a:pt x="839028" y="767268"/>
                    <a:pt x="839028" y="766905"/>
                  </a:cubicBezTo>
                  <a:cubicBezTo>
                    <a:pt x="839392" y="766178"/>
                    <a:pt x="839392" y="765450"/>
                    <a:pt x="839392" y="764723"/>
                  </a:cubicBezTo>
                  <a:cubicBezTo>
                    <a:pt x="839392" y="764723"/>
                    <a:pt x="839392" y="764360"/>
                    <a:pt x="839392" y="764360"/>
                  </a:cubicBezTo>
                  <a:cubicBezTo>
                    <a:pt x="839392" y="764360"/>
                    <a:pt x="839392" y="764360"/>
                    <a:pt x="839392" y="764360"/>
                  </a:cubicBezTo>
                  <a:cubicBezTo>
                    <a:pt x="839392" y="764360"/>
                    <a:pt x="839392" y="764360"/>
                    <a:pt x="839392" y="764360"/>
                  </a:cubicBezTo>
                  <a:cubicBezTo>
                    <a:pt x="839392" y="764360"/>
                    <a:pt x="839392" y="764360"/>
                    <a:pt x="839392" y="764360"/>
                  </a:cubicBezTo>
                  <a:lnTo>
                    <a:pt x="962115" y="599662"/>
                  </a:lnTo>
                  <a:cubicBezTo>
                    <a:pt x="962843" y="598934"/>
                    <a:pt x="963207" y="597844"/>
                    <a:pt x="963571" y="596753"/>
                  </a:cubicBezTo>
                  <a:lnTo>
                    <a:pt x="995618" y="431691"/>
                  </a:lnTo>
                  <a:cubicBezTo>
                    <a:pt x="997074" y="430600"/>
                    <a:pt x="997074" y="430600"/>
                    <a:pt x="997074" y="430237"/>
                  </a:cubicBezTo>
                  <a:close/>
                  <a:moveTo>
                    <a:pt x="664595" y="939965"/>
                  </a:moveTo>
                  <a:lnTo>
                    <a:pt x="532040" y="765450"/>
                  </a:lnTo>
                  <a:lnTo>
                    <a:pt x="816450" y="770541"/>
                  </a:lnTo>
                  <a:lnTo>
                    <a:pt x="664595" y="939965"/>
                  </a:lnTo>
                  <a:close/>
                  <a:moveTo>
                    <a:pt x="275306" y="219002"/>
                  </a:moveTo>
                  <a:cubicBezTo>
                    <a:pt x="275306" y="218638"/>
                    <a:pt x="275306" y="218638"/>
                    <a:pt x="275306" y="219002"/>
                  </a:cubicBezTo>
                  <a:cubicBezTo>
                    <a:pt x="275306" y="218638"/>
                    <a:pt x="275306" y="218638"/>
                    <a:pt x="275306" y="218638"/>
                  </a:cubicBezTo>
                  <a:lnTo>
                    <a:pt x="275306" y="180826"/>
                  </a:lnTo>
                  <a:lnTo>
                    <a:pt x="488340" y="402242"/>
                  </a:lnTo>
                  <a:lnTo>
                    <a:pt x="251999" y="590936"/>
                  </a:lnTo>
                  <a:lnTo>
                    <a:pt x="275306" y="219002"/>
                  </a:lnTo>
                  <a:close/>
                  <a:moveTo>
                    <a:pt x="425341" y="146651"/>
                  </a:moveTo>
                  <a:lnTo>
                    <a:pt x="484699" y="377883"/>
                  </a:lnTo>
                  <a:lnTo>
                    <a:pt x="282589" y="167738"/>
                  </a:lnTo>
                  <a:lnTo>
                    <a:pt x="425341" y="146651"/>
                  </a:lnTo>
                  <a:close/>
                  <a:moveTo>
                    <a:pt x="441364" y="149559"/>
                  </a:moveTo>
                  <a:lnTo>
                    <a:pt x="670057" y="226273"/>
                  </a:lnTo>
                  <a:lnTo>
                    <a:pt x="502907" y="388790"/>
                  </a:lnTo>
                  <a:lnTo>
                    <a:pt x="441364" y="149559"/>
                  </a:lnTo>
                  <a:close/>
                  <a:moveTo>
                    <a:pt x="741797" y="535673"/>
                  </a:moveTo>
                  <a:lnTo>
                    <a:pt x="509826" y="402242"/>
                  </a:lnTo>
                  <a:lnTo>
                    <a:pt x="679161" y="237544"/>
                  </a:lnTo>
                  <a:lnTo>
                    <a:pt x="741797" y="535673"/>
                  </a:lnTo>
                  <a:close/>
                  <a:moveTo>
                    <a:pt x="738884" y="550943"/>
                  </a:moveTo>
                  <a:lnTo>
                    <a:pt x="523664" y="742545"/>
                  </a:lnTo>
                  <a:lnTo>
                    <a:pt x="505820" y="416785"/>
                  </a:lnTo>
                  <a:lnTo>
                    <a:pt x="738884" y="550943"/>
                  </a:lnTo>
                  <a:close/>
                  <a:moveTo>
                    <a:pt x="535682" y="750908"/>
                  </a:moveTo>
                  <a:lnTo>
                    <a:pt x="746531" y="563304"/>
                  </a:lnTo>
                  <a:lnTo>
                    <a:pt x="823005" y="755998"/>
                  </a:lnTo>
                  <a:lnTo>
                    <a:pt x="535682" y="750908"/>
                  </a:lnTo>
                  <a:close/>
                  <a:moveTo>
                    <a:pt x="755635" y="530583"/>
                  </a:moveTo>
                  <a:lnTo>
                    <a:pt x="693728" y="235726"/>
                  </a:lnTo>
                  <a:lnTo>
                    <a:pt x="884184" y="321165"/>
                  </a:lnTo>
                  <a:lnTo>
                    <a:pt x="755635" y="530583"/>
                  </a:lnTo>
                  <a:close/>
                  <a:moveTo>
                    <a:pt x="895473" y="330255"/>
                  </a:moveTo>
                  <a:lnTo>
                    <a:pt x="978502" y="427328"/>
                  </a:lnTo>
                  <a:lnTo>
                    <a:pt x="772023" y="532037"/>
                  </a:lnTo>
                  <a:lnTo>
                    <a:pt x="895473" y="330255"/>
                  </a:lnTo>
                  <a:close/>
                  <a:moveTo>
                    <a:pt x="768745" y="220819"/>
                  </a:moveTo>
                  <a:cubicBezTo>
                    <a:pt x="770566" y="220456"/>
                    <a:pt x="772023" y="219729"/>
                    <a:pt x="773115" y="218638"/>
                  </a:cubicBezTo>
                  <a:lnTo>
                    <a:pt x="876537" y="113929"/>
                  </a:lnTo>
                  <a:lnTo>
                    <a:pt x="886734" y="306259"/>
                  </a:lnTo>
                  <a:lnTo>
                    <a:pt x="710843" y="227364"/>
                  </a:lnTo>
                  <a:lnTo>
                    <a:pt x="768745" y="220819"/>
                  </a:lnTo>
                  <a:close/>
                  <a:moveTo>
                    <a:pt x="543693" y="50304"/>
                  </a:moveTo>
                  <a:cubicBezTo>
                    <a:pt x="558259" y="46668"/>
                    <a:pt x="652213" y="24127"/>
                    <a:pt x="683532" y="16492"/>
                  </a:cubicBezTo>
                  <a:lnTo>
                    <a:pt x="676976" y="213184"/>
                  </a:lnTo>
                  <a:lnTo>
                    <a:pt x="445370" y="135380"/>
                  </a:lnTo>
                  <a:lnTo>
                    <a:pt x="543693" y="50304"/>
                  </a:lnTo>
                  <a:close/>
                  <a:moveTo>
                    <a:pt x="384919" y="56121"/>
                  </a:moveTo>
                  <a:lnTo>
                    <a:pt x="420242" y="132471"/>
                  </a:lnTo>
                  <a:lnTo>
                    <a:pt x="288780" y="152104"/>
                  </a:lnTo>
                  <a:lnTo>
                    <a:pt x="384919" y="56121"/>
                  </a:lnTo>
                  <a:close/>
                  <a:moveTo>
                    <a:pt x="157682" y="285172"/>
                  </a:moveTo>
                  <a:lnTo>
                    <a:pt x="259647" y="230999"/>
                  </a:lnTo>
                  <a:lnTo>
                    <a:pt x="237433" y="585119"/>
                  </a:lnTo>
                  <a:lnTo>
                    <a:pt x="77930" y="353159"/>
                  </a:lnTo>
                  <a:lnTo>
                    <a:pt x="157682" y="285172"/>
                  </a:lnTo>
                  <a:close/>
                  <a:moveTo>
                    <a:pt x="133647" y="694190"/>
                  </a:moveTo>
                  <a:lnTo>
                    <a:pt x="19664" y="694190"/>
                  </a:lnTo>
                  <a:lnTo>
                    <a:pt x="14930" y="482228"/>
                  </a:lnTo>
                  <a:lnTo>
                    <a:pt x="69555" y="366612"/>
                  </a:lnTo>
                  <a:lnTo>
                    <a:pt x="233791" y="605842"/>
                  </a:lnTo>
                  <a:lnTo>
                    <a:pt x="133647" y="694190"/>
                  </a:lnTo>
                  <a:close/>
                  <a:moveTo>
                    <a:pt x="386739" y="644744"/>
                  </a:moveTo>
                  <a:cubicBezTo>
                    <a:pt x="386011" y="644017"/>
                    <a:pt x="385283" y="643654"/>
                    <a:pt x="384554" y="643654"/>
                  </a:cubicBezTo>
                  <a:lnTo>
                    <a:pt x="258919" y="604024"/>
                  </a:lnTo>
                  <a:lnTo>
                    <a:pt x="491254" y="418603"/>
                  </a:lnTo>
                  <a:lnTo>
                    <a:pt x="509098" y="742545"/>
                  </a:lnTo>
                  <a:lnTo>
                    <a:pt x="386739" y="644744"/>
                  </a:lnTo>
                  <a:close/>
                  <a:moveTo>
                    <a:pt x="522207" y="776721"/>
                  </a:moveTo>
                  <a:lnTo>
                    <a:pt x="649664" y="943964"/>
                  </a:lnTo>
                  <a:lnTo>
                    <a:pt x="513832" y="943964"/>
                  </a:lnTo>
                  <a:lnTo>
                    <a:pt x="522207" y="776721"/>
                  </a:lnTo>
                  <a:close/>
                  <a:moveTo>
                    <a:pt x="951190" y="591663"/>
                  </a:moveTo>
                  <a:lnTo>
                    <a:pt x="835387" y="747272"/>
                  </a:lnTo>
                  <a:lnTo>
                    <a:pt x="758912" y="554942"/>
                  </a:lnTo>
                  <a:lnTo>
                    <a:pt x="979959" y="442962"/>
                  </a:lnTo>
                  <a:lnTo>
                    <a:pt x="951190" y="591663"/>
                  </a:lnTo>
                  <a:close/>
                </a:path>
              </a:pathLst>
            </a:custGeom>
            <a:grpFill/>
            <a:ln w="95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/>
            </a:p>
          </p:txBody>
        </p:sp>
      </p:grpSp>
      <p:grpSp>
        <p:nvGrpSpPr>
          <p:cNvPr id="51" name="Groupe 50">
            <a:extLst>
              <a:ext uri="{FF2B5EF4-FFF2-40B4-BE49-F238E27FC236}">
                <a16:creationId xmlns:a16="http://schemas.microsoft.com/office/drawing/2014/main" id="{9B4C6943-A38D-7732-4AF8-E6B326F89BEE}"/>
              </a:ext>
            </a:extLst>
          </p:cNvPr>
          <p:cNvGrpSpPr/>
          <p:nvPr/>
        </p:nvGrpSpPr>
        <p:grpSpPr>
          <a:xfrm>
            <a:off x="-3175" y="724954"/>
            <a:ext cx="22846205" cy="1666500"/>
            <a:chOff x="-3175" y="724954"/>
            <a:chExt cx="22846205" cy="1666500"/>
          </a:xfrm>
        </p:grpSpPr>
        <p:sp>
          <p:nvSpPr>
            <p:cNvPr id="52" name="Title 1">
              <a:extLst>
                <a:ext uri="{FF2B5EF4-FFF2-40B4-BE49-F238E27FC236}">
                  <a16:creationId xmlns:a16="http://schemas.microsoft.com/office/drawing/2014/main" id="{AE829443-9FCA-061D-2675-F8873225E00D}"/>
                </a:ext>
              </a:extLst>
            </p:cNvPr>
            <p:cNvSpPr txBox="1">
              <a:spLocks/>
            </p:cNvSpPr>
            <p:nvPr/>
          </p:nvSpPr>
          <p:spPr>
            <a:xfrm>
              <a:off x="1630255" y="1375097"/>
              <a:ext cx="21071431" cy="1016357"/>
            </a:xfrm>
            <a:prstGeom prst="rect">
              <a:avLst/>
            </a:prstGeom>
          </p:spPr>
          <p:txBody>
            <a:bodyPr/>
            <a:lstStyle>
              <a:lvl1pPr algn="l" defTabSz="1827213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lang="en-US" sz="6000" kern="1200">
                  <a:solidFill>
                    <a:schemeClr val="tx1"/>
                  </a:solidFill>
                  <a:latin typeface="Lato Light" charset="0"/>
                  <a:ea typeface="Lato Light" charset="0"/>
                  <a:cs typeface="Lato Light" charset="0"/>
                </a:defRPr>
              </a:lvl1pPr>
              <a:lvl2pPr algn="l" defTabSz="1827213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6000">
                  <a:solidFill>
                    <a:schemeClr val="tx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defRPr>
              </a:lvl2pPr>
              <a:lvl3pPr algn="l" defTabSz="1827213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6000">
                  <a:solidFill>
                    <a:schemeClr val="tx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defRPr>
              </a:lvl3pPr>
              <a:lvl4pPr algn="l" defTabSz="1827213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6000">
                  <a:solidFill>
                    <a:schemeClr val="tx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defRPr>
              </a:lvl4pPr>
              <a:lvl5pPr algn="l" defTabSz="1827213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6000">
                  <a:solidFill>
                    <a:schemeClr val="tx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defRPr>
              </a:lvl5pPr>
              <a:lvl6pPr marL="457200" algn="l" defTabSz="1827213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6000">
                  <a:solidFill>
                    <a:schemeClr val="tx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defRPr>
              </a:lvl6pPr>
              <a:lvl7pPr marL="914400" algn="l" defTabSz="1827213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6000">
                  <a:solidFill>
                    <a:schemeClr val="tx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defRPr>
              </a:lvl7pPr>
              <a:lvl8pPr marL="1371600" algn="l" defTabSz="1827213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6000">
                  <a:solidFill>
                    <a:schemeClr val="tx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defRPr>
              </a:lvl8pPr>
              <a:lvl9pPr marL="1828800" algn="l" defTabSz="1827213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6000">
                  <a:solidFill>
                    <a:schemeClr val="tx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defRPr>
              </a:lvl9pPr>
            </a:lstStyle>
            <a:p>
              <a:pPr eaLnBrk="1" hangingPunct="1"/>
              <a:r>
                <a:rPr lang="fr-FR" sz="7200" b="1" dirty="0">
                  <a:solidFill>
                    <a:schemeClr val="accent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Création de la mise à jour </a:t>
              </a:r>
              <a:r>
                <a:rPr lang="fr-FR" sz="7200" b="1" dirty="0">
                  <a:solidFill>
                    <a:schemeClr val="tx2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en Batch</a:t>
              </a:r>
            </a:p>
          </p:txBody>
        </p:sp>
        <p:grpSp>
          <p:nvGrpSpPr>
            <p:cNvPr id="53" name="Groupe 52">
              <a:extLst>
                <a:ext uri="{FF2B5EF4-FFF2-40B4-BE49-F238E27FC236}">
                  <a16:creationId xmlns:a16="http://schemas.microsoft.com/office/drawing/2014/main" id="{D3D51AB8-06A8-1CBC-FB61-7A6E25EC3384}"/>
                </a:ext>
              </a:extLst>
            </p:cNvPr>
            <p:cNvGrpSpPr/>
            <p:nvPr/>
          </p:nvGrpSpPr>
          <p:grpSpPr>
            <a:xfrm>
              <a:off x="-3175" y="724954"/>
              <a:ext cx="22846205" cy="1145940"/>
              <a:chOff x="-3175" y="724954"/>
              <a:chExt cx="22846205" cy="1145940"/>
            </a:xfrm>
          </p:grpSpPr>
          <p:grpSp>
            <p:nvGrpSpPr>
              <p:cNvPr id="54" name="Groupe 53">
                <a:extLst>
                  <a:ext uri="{FF2B5EF4-FFF2-40B4-BE49-F238E27FC236}">
                    <a16:creationId xmlns:a16="http://schemas.microsoft.com/office/drawing/2014/main" id="{B0EA70A5-B1F8-7C7B-0982-1B0C66CD1474}"/>
                  </a:ext>
                </a:extLst>
              </p:cNvPr>
              <p:cNvGrpSpPr/>
              <p:nvPr/>
            </p:nvGrpSpPr>
            <p:grpSpPr>
              <a:xfrm>
                <a:off x="-3175" y="1825175"/>
                <a:ext cx="1081827" cy="45719"/>
                <a:chOff x="-3175" y="1825175"/>
                <a:chExt cx="1081827" cy="45719"/>
              </a:xfrm>
            </p:grpSpPr>
            <p:sp>
              <p:nvSpPr>
                <p:cNvPr id="56" name="Rectangle 55">
                  <a:extLst>
                    <a:ext uri="{FF2B5EF4-FFF2-40B4-BE49-F238E27FC236}">
                      <a16:creationId xmlns:a16="http://schemas.microsoft.com/office/drawing/2014/main" id="{68D100A5-DC33-194C-19D0-0368408464E8}"/>
                    </a:ext>
                  </a:extLst>
                </p:cNvPr>
                <p:cNvSpPr/>
                <p:nvPr/>
              </p:nvSpPr>
              <p:spPr>
                <a:xfrm>
                  <a:off x="-3175" y="1825175"/>
                  <a:ext cx="530225" cy="45719"/>
                </a:xfrm>
                <a:prstGeom prst="rect">
                  <a:avLst/>
                </a:prstGeom>
                <a:solidFill>
                  <a:schemeClr val="accent2"/>
                </a:solidFill>
                <a:ln w="28575">
                  <a:solidFill>
                    <a:schemeClr val="accent2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dirty="0"/>
                </a:p>
              </p:txBody>
            </p:sp>
            <p:sp>
              <p:nvSpPr>
                <p:cNvPr id="57" name="Rectangle 56">
                  <a:extLst>
                    <a:ext uri="{FF2B5EF4-FFF2-40B4-BE49-F238E27FC236}">
                      <a16:creationId xmlns:a16="http://schemas.microsoft.com/office/drawing/2014/main" id="{3D667550-B960-180C-D9B0-9FB6D2CC502F}"/>
                    </a:ext>
                  </a:extLst>
                </p:cNvPr>
                <p:cNvSpPr/>
                <p:nvPr/>
              </p:nvSpPr>
              <p:spPr>
                <a:xfrm>
                  <a:off x="548427" y="1825175"/>
                  <a:ext cx="530225" cy="45719"/>
                </a:xfrm>
                <a:prstGeom prst="rect">
                  <a:avLst/>
                </a:prstGeom>
                <a:solidFill>
                  <a:schemeClr val="tx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dirty="0"/>
                </a:p>
              </p:txBody>
            </p:sp>
          </p:grpSp>
          <p:pic>
            <p:nvPicPr>
              <p:cNvPr id="55" name="Image 54">
                <a:extLst>
                  <a:ext uri="{FF2B5EF4-FFF2-40B4-BE49-F238E27FC236}">
                    <a16:creationId xmlns:a16="http://schemas.microsoft.com/office/drawing/2014/main" id="{82C1B11A-D0CE-C334-21AA-D864A60B76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645401" y="724954"/>
                <a:ext cx="21197629" cy="603556"/>
              </a:xfrm>
              <a:prstGeom prst="rect">
                <a:avLst/>
              </a:prstGeom>
            </p:spPr>
          </p:pic>
        </p:grpSp>
      </p:grpSp>
      <p:sp>
        <p:nvSpPr>
          <p:cNvPr id="58" name="Text Placeholder 3">
            <a:extLst>
              <a:ext uri="{FF2B5EF4-FFF2-40B4-BE49-F238E27FC236}">
                <a16:creationId xmlns:a16="http://schemas.microsoft.com/office/drawing/2014/main" id="{53D7CC74-717F-2299-0577-8B279B709740}"/>
              </a:ext>
            </a:extLst>
          </p:cNvPr>
          <p:cNvSpPr txBox="1">
            <a:spLocks/>
          </p:cNvSpPr>
          <p:nvPr/>
        </p:nvSpPr>
        <p:spPr>
          <a:xfrm>
            <a:off x="1675964" y="2394701"/>
            <a:ext cx="21025723" cy="424699"/>
          </a:xfrm>
          <a:prstGeom prst="rect">
            <a:avLst/>
          </a:prstGeom>
        </p:spPr>
        <p:txBody>
          <a:bodyPr/>
          <a:lstStyle>
            <a:lvl1pPr marL="455613" indent="-455613" algn="l" defTabSz="1827213" rtl="0" fontAlgn="base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en-US" sz="4800" kern="1200" dirty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defRPr>
            </a:lvl1pPr>
            <a:lvl2pPr marL="1370013" indent="-455613" algn="l" defTabSz="1827213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en-US" sz="4000" kern="1200" dirty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defRPr>
            </a:lvl2pPr>
            <a:lvl3pPr marL="2284413" indent="-455613" algn="l" defTabSz="1827213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en-US" sz="3600" kern="1200" dirty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defRPr>
            </a:lvl3pPr>
            <a:lvl4pPr marL="3198813" indent="-455613" algn="l" defTabSz="1827213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en-US" sz="3200" kern="1200" dirty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defRPr>
            </a:lvl4pPr>
            <a:lvl5pPr marL="4113213" indent="-455613" algn="l" defTabSz="1827213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en-US" sz="3200" kern="1200" dirty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defRPr>
            </a:lvl5pPr>
            <a:lvl6pPr marL="5028194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411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628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84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hangingPunct="1">
              <a:buNone/>
            </a:pPr>
            <a:r>
              <a:rPr lang="fr-FR" sz="4400" dirty="0" err="1">
                <a:solidFill>
                  <a:schemeClr val="accent5"/>
                </a:solidFill>
                <a:latin typeface="Geomanist" panose="02000503000000020004" pitchFamily="50" charset="0"/>
              </a:rPr>
              <a:t>AccountProcessorBatch</a:t>
            </a:r>
            <a:endParaRPr lang="fr-FR" sz="4400" dirty="0">
              <a:solidFill>
                <a:schemeClr val="accent5"/>
              </a:solidFill>
              <a:latin typeface="Geomanist" panose="02000503000000020004" pitchFamily="50" charset="0"/>
            </a:endParaRP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FC3A9E34-4282-9615-5E7B-7E036159E81B}"/>
              </a:ext>
            </a:extLst>
          </p:cNvPr>
          <p:cNvSpPr txBox="1">
            <a:spLocks/>
          </p:cNvSpPr>
          <p:nvPr/>
        </p:nvSpPr>
        <p:spPr>
          <a:xfrm>
            <a:off x="1688830" y="3014530"/>
            <a:ext cx="21025723" cy="1740270"/>
          </a:xfrm>
          <a:prstGeom prst="rect">
            <a:avLst/>
          </a:prstGeom>
        </p:spPr>
        <p:txBody>
          <a:bodyPr/>
          <a:lstStyle>
            <a:lvl1pPr marL="455613" indent="-455613" algn="l" defTabSz="1827213" rtl="0" fontAlgn="base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en-US" sz="4800" kern="1200" dirty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defRPr>
            </a:lvl1pPr>
            <a:lvl2pPr marL="1370013" indent="-455613" algn="l" defTabSz="1827213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en-US" sz="4000" kern="1200" dirty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defRPr>
            </a:lvl2pPr>
            <a:lvl3pPr marL="2284413" indent="-455613" algn="l" defTabSz="1827213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en-US" sz="3600" kern="1200" dirty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defRPr>
            </a:lvl3pPr>
            <a:lvl4pPr marL="3198813" indent="-455613" algn="l" defTabSz="1827213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en-US" sz="3200" kern="1200" dirty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defRPr>
            </a:lvl4pPr>
            <a:lvl5pPr marL="4113213" indent="-455613" algn="l" defTabSz="1827213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en-US" sz="3200" kern="1200" dirty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defRPr>
            </a:lvl5pPr>
            <a:lvl6pPr marL="5028194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411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628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84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hangingPunct="1">
              <a:buNone/>
            </a:pPr>
            <a:r>
              <a:rPr lang="fr-FR" sz="4400" dirty="0">
                <a:solidFill>
                  <a:schemeClr val="accent3"/>
                </a:solidFill>
                <a:latin typeface="Geomanist" panose="02000503000000020004" pitchFamily="50" charset="0"/>
              </a:rPr>
              <a:t>Traitement des données en masse</a:t>
            </a:r>
          </a:p>
        </p:txBody>
      </p: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8E2F7759-44CF-AE67-FAA9-F5693CC733A4}"/>
              </a:ext>
            </a:extLst>
          </p:cNvPr>
          <p:cNvGrpSpPr/>
          <p:nvPr/>
        </p:nvGrpSpPr>
        <p:grpSpPr>
          <a:xfrm>
            <a:off x="7860901" y="3746263"/>
            <a:ext cx="19265905" cy="9920847"/>
            <a:chOff x="10865377" y="2969622"/>
            <a:chExt cx="17105710" cy="8808469"/>
          </a:xfrm>
        </p:grpSpPr>
        <p:sp>
          <p:nvSpPr>
            <p:cNvPr id="4" name="Shape 531">
              <a:extLst>
                <a:ext uri="{FF2B5EF4-FFF2-40B4-BE49-F238E27FC236}">
                  <a16:creationId xmlns:a16="http://schemas.microsoft.com/office/drawing/2014/main" id="{1719552D-FC89-CD1A-A493-D116FD76B862}"/>
                </a:ext>
              </a:extLst>
            </p:cNvPr>
            <p:cNvSpPr/>
            <p:nvPr/>
          </p:nvSpPr>
          <p:spPr>
            <a:xfrm>
              <a:off x="12504740" y="2969622"/>
              <a:ext cx="13835078" cy="83676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916" y="0"/>
                  </a:moveTo>
                  <a:lnTo>
                    <a:pt x="684" y="0"/>
                  </a:lnTo>
                  <a:cubicBezTo>
                    <a:pt x="308" y="0"/>
                    <a:pt x="0" y="453"/>
                    <a:pt x="0" y="1008"/>
                  </a:cubicBezTo>
                  <a:lnTo>
                    <a:pt x="0" y="1224"/>
                  </a:lnTo>
                  <a:lnTo>
                    <a:pt x="0" y="7712"/>
                  </a:lnTo>
                  <a:lnTo>
                    <a:pt x="0" y="15214"/>
                  </a:lnTo>
                  <a:lnTo>
                    <a:pt x="0" y="20527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20527"/>
                  </a:lnTo>
                  <a:lnTo>
                    <a:pt x="21600" y="15214"/>
                  </a:lnTo>
                  <a:lnTo>
                    <a:pt x="21600" y="7712"/>
                  </a:lnTo>
                  <a:lnTo>
                    <a:pt x="21600" y="1224"/>
                  </a:lnTo>
                  <a:lnTo>
                    <a:pt x="21600" y="1008"/>
                  </a:lnTo>
                  <a:cubicBezTo>
                    <a:pt x="21600" y="453"/>
                    <a:pt x="21292" y="0"/>
                    <a:pt x="20916" y="0"/>
                  </a:cubicBezTo>
                  <a:close/>
                </a:path>
              </a:pathLst>
            </a:custGeom>
            <a:solidFill>
              <a:schemeClr val="accent5"/>
            </a:solidFill>
            <a:ln w="12700">
              <a:miter lim="400000"/>
            </a:ln>
          </p:spPr>
          <p:txBody>
            <a:bodyPr lIns="38090" tIns="38090" rIns="38090" bIns="38090" anchor="ctr"/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 sz="3199"/>
            </a:p>
          </p:txBody>
        </p:sp>
        <p:sp>
          <p:nvSpPr>
            <p:cNvPr id="5" name="Shape 532">
              <a:extLst>
                <a:ext uri="{FF2B5EF4-FFF2-40B4-BE49-F238E27FC236}">
                  <a16:creationId xmlns:a16="http://schemas.microsoft.com/office/drawing/2014/main" id="{FECBAFA8-562E-539D-2AF2-0C16CFEC1F9D}"/>
                </a:ext>
              </a:extLst>
            </p:cNvPr>
            <p:cNvSpPr/>
            <p:nvPr/>
          </p:nvSpPr>
          <p:spPr>
            <a:xfrm>
              <a:off x="10865377" y="11255515"/>
              <a:ext cx="17105702" cy="3176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cubicBezTo>
                    <a:pt x="21600" y="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rgbClr val="DCDEE0"/>
            </a:solidFill>
            <a:ln w="12700">
              <a:miter lim="400000"/>
            </a:ln>
          </p:spPr>
          <p:txBody>
            <a:bodyPr lIns="38090" tIns="38090" rIns="38090" bIns="38090" anchor="ctr"/>
            <a:lstStyle/>
            <a:p>
              <a:pPr defTabSz="457063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9"/>
            </a:p>
          </p:txBody>
        </p:sp>
        <p:sp>
          <p:nvSpPr>
            <p:cNvPr id="7" name="Shape 534">
              <a:extLst>
                <a:ext uri="{FF2B5EF4-FFF2-40B4-BE49-F238E27FC236}">
                  <a16:creationId xmlns:a16="http://schemas.microsoft.com/office/drawing/2014/main" id="{31EC6149-0079-28F9-EB7E-C59B9D7DB989}"/>
                </a:ext>
              </a:extLst>
            </p:cNvPr>
            <p:cNvSpPr/>
            <p:nvPr/>
          </p:nvSpPr>
          <p:spPr>
            <a:xfrm>
              <a:off x="10865377" y="11556622"/>
              <a:ext cx="17105710" cy="2214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56" extrusionOk="0">
                  <a:moveTo>
                    <a:pt x="0" y="0"/>
                  </a:moveTo>
                  <a:cubicBezTo>
                    <a:pt x="0" y="0"/>
                    <a:pt x="124" y="7680"/>
                    <a:pt x="475" y="15277"/>
                  </a:cubicBezTo>
                  <a:cubicBezTo>
                    <a:pt x="767" y="21600"/>
                    <a:pt x="1268" y="21044"/>
                    <a:pt x="1268" y="21044"/>
                  </a:cubicBezTo>
                  <a:lnTo>
                    <a:pt x="20332" y="21044"/>
                  </a:lnTo>
                  <a:cubicBezTo>
                    <a:pt x="20332" y="21044"/>
                    <a:pt x="20833" y="21600"/>
                    <a:pt x="21125" y="15277"/>
                  </a:cubicBezTo>
                  <a:cubicBezTo>
                    <a:pt x="21476" y="7680"/>
                    <a:pt x="21600" y="0"/>
                    <a:pt x="21600" y="0"/>
                  </a:cubicBezTo>
                  <a:cubicBezTo>
                    <a:pt x="2160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53585F"/>
            </a:solidFill>
            <a:ln w="12700">
              <a:miter lim="400000"/>
            </a:ln>
          </p:spPr>
          <p:txBody>
            <a:bodyPr lIns="38090" tIns="38090" rIns="38090" bIns="38090" anchor="ctr"/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 sz="3199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EAE21EF-63A1-D187-CF39-25A64A6DE092}"/>
                </a:ext>
              </a:extLst>
            </p:cNvPr>
            <p:cNvSpPr/>
            <p:nvPr/>
          </p:nvSpPr>
          <p:spPr>
            <a:xfrm>
              <a:off x="12893036" y="3380950"/>
              <a:ext cx="13055313" cy="7365428"/>
            </a:xfrm>
            <a:prstGeom prst="rect">
              <a:avLst/>
            </a:prstGeom>
            <a:solidFill>
              <a:srgbClr val="FFFF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8" name="Image 7">
            <a:extLst>
              <a:ext uri="{FF2B5EF4-FFF2-40B4-BE49-F238E27FC236}">
                <a16:creationId xmlns:a16="http://schemas.microsoft.com/office/drawing/2014/main" id="{FBB0DF61-67EC-7F89-396E-CFF6654C62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1378" y="4142182"/>
            <a:ext cx="15582241" cy="8411975"/>
          </a:xfrm>
          <a:prstGeom prst="rect">
            <a:avLst/>
          </a:prstGeom>
        </p:spPr>
      </p:pic>
      <p:pic>
        <p:nvPicPr>
          <p:cNvPr id="3" name="Graphique 2" descr="Clin d’œil contour de visage avec un remplissage uni">
            <a:extLst>
              <a:ext uri="{FF2B5EF4-FFF2-40B4-BE49-F238E27FC236}">
                <a16:creationId xmlns:a16="http://schemas.microsoft.com/office/drawing/2014/main" id="{91C2D421-5FEB-B596-7011-1CF573B0A9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89326" y="5892115"/>
            <a:ext cx="3421667" cy="3421667"/>
          </a:xfrm>
          <a:prstGeom prst="rect">
            <a:avLst/>
          </a:prstGeom>
        </p:spPr>
      </p:pic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368BFE6D-556B-3AF0-3820-672AE8C6D33D}"/>
              </a:ext>
            </a:extLst>
          </p:cNvPr>
          <p:cNvSpPr txBox="1">
            <a:spLocks/>
          </p:cNvSpPr>
          <p:nvPr/>
        </p:nvSpPr>
        <p:spPr>
          <a:xfrm>
            <a:off x="484417" y="9262262"/>
            <a:ext cx="9324080" cy="2129188"/>
          </a:xfrm>
          <a:prstGeom prst="rect">
            <a:avLst/>
          </a:prstGeom>
        </p:spPr>
        <p:txBody>
          <a:bodyPr/>
          <a:lstStyle>
            <a:lvl1pPr marL="455613" indent="-455613" algn="l" defTabSz="1827213" rtl="0" fontAlgn="base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en-US" sz="4800" kern="1200" dirty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defRPr>
            </a:lvl1pPr>
            <a:lvl2pPr marL="1370013" indent="-455613" algn="l" defTabSz="1827213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en-US" sz="4000" kern="1200" dirty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defRPr>
            </a:lvl2pPr>
            <a:lvl3pPr marL="2284413" indent="-455613" algn="l" defTabSz="1827213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en-US" sz="3600" kern="1200" dirty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defRPr>
            </a:lvl3pPr>
            <a:lvl4pPr marL="3198813" indent="-455613" algn="l" defTabSz="1827213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en-US" sz="3200" kern="1200" dirty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defRPr>
            </a:lvl4pPr>
            <a:lvl5pPr marL="4113213" indent="-455613" algn="l" defTabSz="1827213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en-US" sz="3200" kern="1200" dirty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defRPr>
            </a:lvl5pPr>
            <a:lvl6pPr marL="5028194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411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628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84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eaLnBrk="1" hangingPunct="1">
              <a:buNone/>
            </a:pPr>
            <a:r>
              <a:rPr lang="fr-FR" sz="3600" b="1" dirty="0">
                <a:solidFill>
                  <a:schemeClr val="tx2"/>
                </a:solidFill>
                <a:latin typeface="Poppins" panose="00000500000000000000" pitchFamily="2" charset="0"/>
                <a:cs typeface="Poppins" panose="00000500000000000000" pitchFamily="2" charset="0"/>
                <a:sym typeface="Wingdings" panose="05000000000000000000" pitchFamily="2" charset="2"/>
              </a:rPr>
              <a:t>Finish</a:t>
            </a:r>
          </a:p>
          <a:p>
            <a:pPr marL="0" indent="0" algn="ctr" eaLnBrk="1" hangingPunct="1">
              <a:buNone/>
            </a:pPr>
            <a:r>
              <a:rPr lang="fr-FR" sz="3600" b="1" dirty="0">
                <a:solidFill>
                  <a:schemeClr val="tx2"/>
                </a:solidFill>
                <a:latin typeface="Poppins" panose="00000500000000000000" pitchFamily="2" charset="0"/>
                <a:cs typeface="Poppins" panose="00000500000000000000" pitchFamily="2" charset="0"/>
                <a:sym typeface="Wingdings" panose="05000000000000000000" pitchFamily="2" charset="2"/>
              </a:rPr>
              <a:t>(</a:t>
            </a:r>
            <a:r>
              <a:rPr lang="fr-FR" sz="3600" b="1" dirty="0" err="1">
                <a:solidFill>
                  <a:schemeClr val="tx2"/>
                </a:solidFill>
                <a:latin typeface="Poppins" panose="00000500000000000000" pitchFamily="2" charset="0"/>
                <a:cs typeface="Poppins" panose="00000500000000000000" pitchFamily="2" charset="0"/>
                <a:sym typeface="Wingdings" panose="05000000000000000000" pitchFamily="2" charset="2"/>
              </a:rPr>
              <a:t>Database.BatchableContext</a:t>
            </a:r>
            <a:r>
              <a:rPr lang="fr-FR" sz="3600" b="1" dirty="0">
                <a:solidFill>
                  <a:schemeClr val="tx2"/>
                </a:solidFill>
                <a:latin typeface="Poppins" panose="00000500000000000000" pitchFamily="2" charset="0"/>
                <a:cs typeface="Poppins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fr-FR" sz="3600" b="1" dirty="0" err="1">
                <a:solidFill>
                  <a:schemeClr val="tx2"/>
                </a:solidFill>
                <a:latin typeface="Poppins" panose="00000500000000000000" pitchFamily="2" charset="0"/>
                <a:cs typeface="Poppins" panose="00000500000000000000" pitchFamily="2" charset="0"/>
                <a:sym typeface="Wingdings" panose="05000000000000000000" pitchFamily="2" charset="2"/>
              </a:rPr>
              <a:t>bc</a:t>
            </a:r>
            <a:r>
              <a:rPr lang="fr-FR" sz="3600" b="1" dirty="0">
                <a:solidFill>
                  <a:schemeClr val="tx2"/>
                </a:solidFill>
                <a:latin typeface="Poppins" panose="00000500000000000000" pitchFamily="2" charset="0"/>
                <a:cs typeface="Poppins" panose="00000500000000000000" pitchFamily="2" charset="0"/>
                <a:sym typeface="Wingdings" panose="05000000000000000000" pitchFamily="2" charset="2"/>
              </a:rPr>
              <a:t>)</a:t>
            </a:r>
            <a:endParaRPr lang="fr-FR" sz="3600" b="1" dirty="0">
              <a:solidFill>
                <a:schemeClr val="tx2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grpSp>
        <p:nvGrpSpPr>
          <p:cNvPr id="9" name="Группа 239">
            <a:extLst>
              <a:ext uri="{FF2B5EF4-FFF2-40B4-BE49-F238E27FC236}">
                <a16:creationId xmlns:a16="http://schemas.microsoft.com/office/drawing/2014/main" id="{98C90A31-3019-65E6-18DB-A1BACEB59719}"/>
              </a:ext>
            </a:extLst>
          </p:cNvPr>
          <p:cNvGrpSpPr>
            <a:grpSpLocks/>
          </p:cNvGrpSpPr>
          <p:nvPr/>
        </p:nvGrpSpPr>
        <p:grpSpPr bwMode="auto">
          <a:xfrm>
            <a:off x="1751071" y="4673213"/>
            <a:ext cx="1834672" cy="1250624"/>
            <a:chOff x="2161341" y="2133913"/>
            <a:chExt cx="967603" cy="661195"/>
          </a:xfrm>
        </p:grpSpPr>
        <p:sp>
          <p:nvSpPr>
            <p:cNvPr id="10" name="Freeform 1007">
              <a:extLst>
                <a:ext uri="{FF2B5EF4-FFF2-40B4-BE49-F238E27FC236}">
                  <a16:creationId xmlns:a16="http://schemas.microsoft.com/office/drawing/2014/main" id="{69098DE2-8156-26AE-E146-4854DDE6D08B}"/>
                </a:ext>
              </a:extLst>
            </p:cNvPr>
            <p:cNvSpPr>
              <a:spLocks/>
            </p:cNvSpPr>
            <p:nvPr/>
          </p:nvSpPr>
          <p:spPr bwMode="auto">
            <a:xfrm>
              <a:off x="2335443" y="2133913"/>
              <a:ext cx="793501" cy="661195"/>
            </a:xfrm>
            <a:custGeom>
              <a:avLst/>
              <a:gdLst>
                <a:gd name="T0" fmla="*/ 4 w 51"/>
                <a:gd name="T1" fmla="*/ 42 h 42"/>
                <a:gd name="T2" fmla="*/ 48 w 51"/>
                <a:gd name="T3" fmla="*/ 42 h 42"/>
                <a:gd name="T4" fmla="*/ 51 w 51"/>
                <a:gd name="T5" fmla="*/ 39 h 42"/>
                <a:gd name="T6" fmla="*/ 51 w 51"/>
                <a:gd name="T7" fmla="*/ 3 h 42"/>
                <a:gd name="T8" fmla="*/ 48 w 51"/>
                <a:gd name="T9" fmla="*/ 0 h 42"/>
                <a:gd name="T10" fmla="*/ 4 w 51"/>
                <a:gd name="T11" fmla="*/ 0 h 42"/>
                <a:gd name="T12" fmla="*/ 0 w 51"/>
                <a:gd name="T13" fmla="*/ 3 h 42"/>
                <a:gd name="T14" fmla="*/ 0 w 51"/>
                <a:gd name="T15" fmla="*/ 39 h 42"/>
                <a:gd name="T16" fmla="*/ 4 w 51"/>
                <a:gd name="T17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" h="42">
                  <a:moveTo>
                    <a:pt x="4" y="42"/>
                  </a:moveTo>
                  <a:cubicBezTo>
                    <a:pt x="48" y="42"/>
                    <a:pt x="48" y="42"/>
                    <a:pt x="48" y="42"/>
                  </a:cubicBezTo>
                  <a:cubicBezTo>
                    <a:pt x="49" y="42"/>
                    <a:pt x="51" y="41"/>
                    <a:pt x="51" y="39"/>
                  </a:cubicBezTo>
                  <a:cubicBezTo>
                    <a:pt x="51" y="3"/>
                    <a:pt x="51" y="3"/>
                    <a:pt x="51" y="3"/>
                  </a:cubicBezTo>
                  <a:cubicBezTo>
                    <a:pt x="51" y="1"/>
                    <a:pt x="49" y="0"/>
                    <a:pt x="48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1"/>
                    <a:pt x="2" y="42"/>
                    <a:pt x="4" y="4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7198">
                <a:latin typeface="+mn-lt"/>
              </a:endParaRPr>
            </a:p>
          </p:txBody>
        </p:sp>
        <p:sp>
          <p:nvSpPr>
            <p:cNvPr id="12" name="Freeform 1008">
              <a:extLst>
                <a:ext uri="{FF2B5EF4-FFF2-40B4-BE49-F238E27FC236}">
                  <a16:creationId xmlns:a16="http://schemas.microsoft.com/office/drawing/2014/main" id="{EEA8A38F-F0B3-347B-D1A2-C317886403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61341" y="2541705"/>
              <a:ext cx="249435" cy="189633"/>
            </a:xfrm>
            <a:custGeom>
              <a:avLst/>
              <a:gdLst>
                <a:gd name="T0" fmla="*/ 54 w 62"/>
                <a:gd name="T1" fmla="*/ 43 h 47"/>
                <a:gd name="T2" fmla="*/ 0 w 62"/>
                <a:gd name="T3" fmla="*/ 47 h 47"/>
                <a:gd name="T4" fmla="*/ 62 w 62"/>
                <a:gd name="T5" fmla="*/ 0 h 47"/>
                <a:gd name="T6" fmla="*/ 54 w 62"/>
                <a:gd name="T7" fmla="*/ 43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2" h="47">
                  <a:moveTo>
                    <a:pt x="54" y="43"/>
                  </a:moveTo>
                  <a:lnTo>
                    <a:pt x="0" y="47"/>
                  </a:lnTo>
                  <a:lnTo>
                    <a:pt x="62" y="0"/>
                  </a:lnTo>
                  <a:lnTo>
                    <a:pt x="54" y="43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7198">
                <a:latin typeface="+mn-lt"/>
              </a:endParaRPr>
            </a:p>
          </p:txBody>
        </p:sp>
        <p:sp>
          <p:nvSpPr>
            <p:cNvPr id="14" name="Rectangle 1010">
              <a:extLst>
                <a:ext uri="{FF2B5EF4-FFF2-40B4-BE49-F238E27FC236}">
                  <a16:creationId xmlns:a16="http://schemas.microsoft.com/office/drawing/2014/main" id="{3586549F-E0EE-4748-56F6-1B23F3F38C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11317" y="2214465"/>
              <a:ext cx="63614" cy="451424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7198">
                <a:latin typeface="+mn-lt"/>
              </a:endParaRPr>
            </a:p>
          </p:txBody>
        </p:sp>
        <p:sp>
          <p:nvSpPr>
            <p:cNvPr id="15" name="Rectangle 1011">
              <a:extLst>
                <a:ext uri="{FF2B5EF4-FFF2-40B4-BE49-F238E27FC236}">
                  <a16:creationId xmlns:a16="http://schemas.microsoft.com/office/drawing/2014/main" id="{4A054962-6E5A-3B4F-E08A-40225058CA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85764" y="2372212"/>
              <a:ext cx="65288" cy="293677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7198">
                <a:latin typeface="+mn-lt"/>
              </a:endParaRPr>
            </a:p>
          </p:txBody>
        </p:sp>
        <p:sp>
          <p:nvSpPr>
            <p:cNvPr id="16" name="Rectangle 1012">
              <a:extLst>
                <a:ext uri="{FF2B5EF4-FFF2-40B4-BE49-F238E27FC236}">
                  <a16:creationId xmlns:a16="http://schemas.microsoft.com/office/drawing/2014/main" id="{D48DC571-4EBB-8B08-12DA-50F4F47F88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76950" y="2432625"/>
              <a:ext cx="60266" cy="233264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7198">
                <a:latin typeface="+mn-lt"/>
              </a:endParaRPr>
            </a:p>
          </p:txBody>
        </p:sp>
        <p:sp>
          <p:nvSpPr>
            <p:cNvPr id="17" name="Rectangle 1013">
              <a:extLst>
                <a:ext uri="{FF2B5EF4-FFF2-40B4-BE49-F238E27FC236}">
                  <a16:creationId xmlns:a16="http://schemas.microsoft.com/office/drawing/2014/main" id="{A47926F8-D284-1633-BFB0-7679583A0C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68137" y="2340326"/>
              <a:ext cx="60266" cy="325563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7198">
                <a:latin typeface="+mn-lt"/>
              </a:endParaRPr>
            </a:p>
          </p:txBody>
        </p:sp>
        <p:sp>
          <p:nvSpPr>
            <p:cNvPr id="18" name="Rectangle 1014">
              <a:extLst>
                <a:ext uri="{FF2B5EF4-FFF2-40B4-BE49-F238E27FC236}">
                  <a16:creationId xmlns:a16="http://schemas.microsoft.com/office/drawing/2014/main" id="{3B9C1DE9-BE98-0AC7-7940-D8B3D24560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4257" y="2528280"/>
              <a:ext cx="60266" cy="137609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7198">
                <a:latin typeface="+mn-lt"/>
              </a:endParaRPr>
            </a:p>
          </p:txBody>
        </p:sp>
      </p:grpSp>
      <p:grpSp>
        <p:nvGrpSpPr>
          <p:cNvPr id="19" name="Группа 293">
            <a:extLst>
              <a:ext uri="{FF2B5EF4-FFF2-40B4-BE49-F238E27FC236}">
                <a16:creationId xmlns:a16="http://schemas.microsoft.com/office/drawing/2014/main" id="{CD68946A-EC70-15E5-A97D-F86E5709E279}"/>
              </a:ext>
            </a:extLst>
          </p:cNvPr>
          <p:cNvGrpSpPr>
            <a:grpSpLocks/>
          </p:cNvGrpSpPr>
          <p:nvPr/>
        </p:nvGrpSpPr>
        <p:grpSpPr bwMode="auto">
          <a:xfrm>
            <a:off x="3739293" y="4101979"/>
            <a:ext cx="1780712" cy="1510906"/>
            <a:chOff x="8943164" y="1991028"/>
            <a:chExt cx="880392" cy="746236"/>
          </a:xfrm>
        </p:grpSpPr>
        <p:sp>
          <p:nvSpPr>
            <p:cNvPr id="20" name="Freeform 1187">
              <a:extLst>
                <a:ext uri="{FF2B5EF4-FFF2-40B4-BE49-F238E27FC236}">
                  <a16:creationId xmlns:a16="http://schemas.microsoft.com/office/drawing/2014/main" id="{80727FD0-8D62-4B92-BE7B-A9A4DB2D542F}"/>
                </a:ext>
              </a:extLst>
            </p:cNvPr>
            <p:cNvSpPr>
              <a:spLocks/>
            </p:cNvSpPr>
            <p:nvPr/>
          </p:nvSpPr>
          <p:spPr bwMode="auto">
            <a:xfrm>
              <a:off x="8943164" y="1991028"/>
              <a:ext cx="880392" cy="746236"/>
            </a:xfrm>
            <a:custGeom>
              <a:avLst/>
              <a:gdLst>
                <a:gd name="T0" fmla="*/ 10 w 54"/>
                <a:gd name="T1" fmla="*/ 3 h 46"/>
                <a:gd name="T2" fmla="*/ 0 w 54"/>
                <a:gd name="T3" fmla="*/ 31 h 46"/>
                <a:gd name="T4" fmla="*/ 2 w 54"/>
                <a:gd name="T5" fmla="*/ 35 h 46"/>
                <a:gd name="T6" fmla="*/ 31 w 54"/>
                <a:gd name="T7" fmla="*/ 45 h 46"/>
                <a:gd name="T8" fmla="*/ 35 w 54"/>
                <a:gd name="T9" fmla="*/ 43 h 46"/>
                <a:gd name="T10" fmla="*/ 38 w 54"/>
                <a:gd name="T11" fmla="*/ 37 h 46"/>
                <a:gd name="T12" fmla="*/ 52 w 54"/>
                <a:gd name="T13" fmla="*/ 38 h 46"/>
                <a:gd name="T14" fmla="*/ 53 w 54"/>
                <a:gd name="T15" fmla="*/ 36 h 46"/>
                <a:gd name="T16" fmla="*/ 41 w 54"/>
                <a:gd name="T17" fmla="*/ 28 h 46"/>
                <a:gd name="T18" fmla="*/ 45 w 54"/>
                <a:gd name="T19" fmla="*/ 16 h 46"/>
                <a:gd name="T20" fmla="*/ 43 w 54"/>
                <a:gd name="T21" fmla="*/ 12 h 46"/>
                <a:gd name="T22" fmla="*/ 14 w 54"/>
                <a:gd name="T23" fmla="*/ 1 h 46"/>
                <a:gd name="T24" fmla="*/ 10 w 54"/>
                <a:gd name="T25" fmla="*/ 3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4" h="46">
                  <a:moveTo>
                    <a:pt x="10" y="3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0" y="32"/>
                    <a:pt x="1" y="34"/>
                    <a:pt x="2" y="35"/>
                  </a:cubicBezTo>
                  <a:cubicBezTo>
                    <a:pt x="31" y="45"/>
                    <a:pt x="31" y="45"/>
                    <a:pt x="31" y="45"/>
                  </a:cubicBezTo>
                  <a:cubicBezTo>
                    <a:pt x="33" y="46"/>
                    <a:pt x="35" y="45"/>
                    <a:pt x="35" y="43"/>
                  </a:cubicBezTo>
                  <a:cubicBezTo>
                    <a:pt x="38" y="37"/>
                    <a:pt x="38" y="37"/>
                    <a:pt x="38" y="37"/>
                  </a:cubicBezTo>
                  <a:cubicBezTo>
                    <a:pt x="52" y="38"/>
                    <a:pt x="52" y="38"/>
                    <a:pt x="52" y="38"/>
                  </a:cubicBezTo>
                  <a:cubicBezTo>
                    <a:pt x="53" y="38"/>
                    <a:pt x="54" y="37"/>
                    <a:pt x="53" y="36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5" y="16"/>
                    <a:pt x="45" y="16"/>
                    <a:pt x="45" y="16"/>
                  </a:cubicBezTo>
                  <a:cubicBezTo>
                    <a:pt x="46" y="14"/>
                    <a:pt x="45" y="12"/>
                    <a:pt x="43" y="12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3" y="0"/>
                    <a:pt x="11" y="1"/>
                    <a:pt x="10" y="3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7198">
                <a:latin typeface="+mn-lt"/>
              </a:endParaRPr>
            </a:p>
          </p:txBody>
        </p:sp>
        <p:sp>
          <p:nvSpPr>
            <p:cNvPr id="21" name="Freeform 1188">
              <a:extLst>
                <a:ext uri="{FF2B5EF4-FFF2-40B4-BE49-F238E27FC236}">
                  <a16:creationId xmlns:a16="http://schemas.microsoft.com/office/drawing/2014/main" id="{0C2EAAAD-8EBD-F94F-2A9B-C676B34A66B4}"/>
                </a:ext>
              </a:extLst>
            </p:cNvPr>
            <p:cNvSpPr>
              <a:spLocks/>
            </p:cNvSpPr>
            <p:nvPr/>
          </p:nvSpPr>
          <p:spPr bwMode="auto">
            <a:xfrm>
              <a:off x="9123637" y="2138394"/>
              <a:ext cx="423718" cy="485994"/>
            </a:xfrm>
            <a:custGeom>
              <a:avLst/>
              <a:gdLst>
                <a:gd name="T0" fmla="*/ 5 w 26"/>
                <a:gd name="T1" fmla="*/ 26 h 30"/>
                <a:gd name="T2" fmla="*/ 2 w 26"/>
                <a:gd name="T3" fmla="*/ 10 h 30"/>
                <a:gd name="T4" fmla="*/ 15 w 26"/>
                <a:gd name="T5" fmla="*/ 0 h 30"/>
                <a:gd name="T6" fmla="*/ 15 w 26"/>
                <a:gd name="T7" fmla="*/ 0 h 30"/>
                <a:gd name="T8" fmla="*/ 18 w 26"/>
                <a:gd name="T9" fmla="*/ 1 h 30"/>
                <a:gd name="T10" fmla="*/ 24 w 26"/>
                <a:gd name="T11" fmla="*/ 18 h 30"/>
                <a:gd name="T12" fmla="*/ 8 w 26"/>
                <a:gd name="T13" fmla="*/ 28 h 30"/>
                <a:gd name="T14" fmla="*/ 5 w 26"/>
                <a:gd name="T15" fmla="*/ 27 h 30"/>
                <a:gd name="T16" fmla="*/ 5 w 26"/>
                <a:gd name="T17" fmla="*/ 26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30">
                  <a:moveTo>
                    <a:pt x="5" y="26"/>
                  </a:moveTo>
                  <a:cubicBezTo>
                    <a:pt x="1" y="23"/>
                    <a:pt x="0" y="17"/>
                    <a:pt x="2" y="10"/>
                  </a:cubicBezTo>
                  <a:cubicBezTo>
                    <a:pt x="4" y="4"/>
                    <a:pt x="9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24" y="3"/>
                    <a:pt x="26" y="11"/>
                    <a:pt x="24" y="18"/>
                  </a:cubicBezTo>
                  <a:cubicBezTo>
                    <a:pt x="21" y="26"/>
                    <a:pt x="14" y="30"/>
                    <a:pt x="8" y="28"/>
                  </a:cubicBezTo>
                  <a:cubicBezTo>
                    <a:pt x="5" y="27"/>
                    <a:pt x="5" y="27"/>
                    <a:pt x="5" y="27"/>
                  </a:cubicBezTo>
                  <a:lnTo>
                    <a:pt x="5" y="2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7198">
                <a:latin typeface="+mn-lt"/>
              </a:endParaRPr>
            </a:p>
          </p:txBody>
        </p:sp>
        <p:sp>
          <p:nvSpPr>
            <p:cNvPr id="22" name="Freeform 1189">
              <a:extLst>
                <a:ext uri="{FF2B5EF4-FFF2-40B4-BE49-F238E27FC236}">
                  <a16:creationId xmlns:a16="http://schemas.microsoft.com/office/drawing/2014/main" id="{B028A214-E833-A9E5-F61D-140B810DE5ED}"/>
                </a:ext>
              </a:extLst>
            </p:cNvPr>
            <p:cNvSpPr>
              <a:spLocks/>
            </p:cNvSpPr>
            <p:nvPr/>
          </p:nvSpPr>
          <p:spPr bwMode="auto">
            <a:xfrm>
              <a:off x="9056155" y="2088227"/>
              <a:ext cx="456674" cy="518916"/>
            </a:xfrm>
            <a:custGeom>
              <a:avLst/>
              <a:gdLst>
                <a:gd name="T0" fmla="*/ 3 w 28"/>
                <a:gd name="T1" fmla="*/ 12 h 32"/>
                <a:gd name="T2" fmla="*/ 9 w 28"/>
                <a:gd name="T3" fmla="*/ 30 h 32"/>
                <a:gd name="T4" fmla="*/ 25 w 28"/>
                <a:gd name="T5" fmla="*/ 20 h 32"/>
                <a:gd name="T6" fmla="*/ 19 w 28"/>
                <a:gd name="T7" fmla="*/ 3 h 32"/>
                <a:gd name="T8" fmla="*/ 3 w 28"/>
                <a:gd name="T9" fmla="*/ 1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32">
                  <a:moveTo>
                    <a:pt x="3" y="12"/>
                  </a:moveTo>
                  <a:cubicBezTo>
                    <a:pt x="0" y="20"/>
                    <a:pt x="3" y="28"/>
                    <a:pt x="9" y="30"/>
                  </a:cubicBezTo>
                  <a:cubicBezTo>
                    <a:pt x="15" y="32"/>
                    <a:pt x="22" y="28"/>
                    <a:pt x="25" y="20"/>
                  </a:cubicBezTo>
                  <a:cubicBezTo>
                    <a:pt x="28" y="13"/>
                    <a:pt x="25" y="5"/>
                    <a:pt x="19" y="3"/>
                  </a:cubicBezTo>
                  <a:cubicBezTo>
                    <a:pt x="13" y="0"/>
                    <a:pt x="6" y="5"/>
                    <a:pt x="3" y="12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7198">
                <a:latin typeface="+mn-lt"/>
              </a:endParaRPr>
            </a:p>
          </p:txBody>
        </p:sp>
        <p:sp>
          <p:nvSpPr>
            <p:cNvPr id="23" name="Freeform 1190">
              <a:extLst>
                <a:ext uri="{FF2B5EF4-FFF2-40B4-BE49-F238E27FC236}">
                  <a16:creationId xmlns:a16="http://schemas.microsoft.com/office/drawing/2014/main" id="{746B944E-126A-40A7-0580-6A11A12B5306}"/>
                </a:ext>
              </a:extLst>
            </p:cNvPr>
            <p:cNvSpPr>
              <a:spLocks/>
            </p:cNvSpPr>
            <p:nvPr/>
          </p:nvSpPr>
          <p:spPr bwMode="auto">
            <a:xfrm>
              <a:off x="9106374" y="2138394"/>
              <a:ext cx="356237" cy="423285"/>
            </a:xfrm>
            <a:custGeom>
              <a:avLst/>
              <a:gdLst>
                <a:gd name="T0" fmla="*/ 2 w 22"/>
                <a:gd name="T1" fmla="*/ 10 h 26"/>
                <a:gd name="T2" fmla="*/ 7 w 22"/>
                <a:gd name="T3" fmla="*/ 24 h 26"/>
                <a:gd name="T4" fmla="*/ 20 w 22"/>
                <a:gd name="T5" fmla="*/ 17 h 26"/>
                <a:gd name="T6" fmla="*/ 15 w 22"/>
                <a:gd name="T7" fmla="*/ 2 h 26"/>
                <a:gd name="T8" fmla="*/ 2 w 22"/>
                <a:gd name="T9" fmla="*/ 1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6">
                  <a:moveTo>
                    <a:pt x="2" y="10"/>
                  </a:moveTo>
                  <a:cubicBezTo>
                    <a:pt x="0" y="16"/>
                    <a:pt x="2" y="23"/>
                    <a:pt x="7" y="24"/>
                  </a:cubicBezTo>
                  <a:cubicBezTo>
                    <a:pt x="12" y="26"/>
                    <a:pt x="18" y="23"/>
                    <a:pt x="20" y="17"/>
                  </a:cubicBezTo>
                  <a:cubicBezTo>
                    <a:pt x="22" y="10"/>
                    <a:pt x="20" y="4"/>
                    <a:pt x="15" y="2"/>
                  </a:cubicBezTo>
                  <a:cubicBezTo>
                    <a:pt x="10" y="0"/>
                    <a:pt x="4" y="4"/>
                    <a:pt x="2" y="1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7198">
                <a:latin typeface="+mn-lt"/>
              </a:endParaRPr>
            </a:p>
          </p:txBody>
        </p:sp>
        <p:sp>
          <p:nvSpPr>
            <p:cNvPr id="24" name="Freeform 1191">
              <a:extLst>
                <a:ext uri="{FF2B5EF4-FFF2-40B4-BE49-F238E27FC236}">
                  <a16:creationId xmlns:a16="http://schemas.microsoft.com/office/drawing/2014/main" id="{17B9679B-D557-1866-DC21-2776FF0E5F5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203089" y="2250953"/>
              <a:ext cx="163503" cy="192847"/>
            </a:xfrm>
            <a:custGeom>
              <a:avLst/>
              <a:gdLst>
                <a:gd name="T0" fmla="*/ 130802 w 10"/>
                <a:gd name="T1" fmla="*/ 32141 h 12"/>
                <a:gd name="T2" fmla="*/ 147153 w 10"/>
                <a:gd name="T3" fmla="*/ 32141 h 12"/>
                <a:gd name="T4" fmla="*/ 163503 w 10"/>
                <a:gd name="T5" fmla="*/ 48212 h 12"/>
                <a:gd name="T6" fmla="*/ 163503 w 10"/>
                <a:gd name="T7" fmla="*/ 64282 h 12"/>
                <a:gd name="T8" fmla="*/ 147153 w 10"/>
                <a:gd name="T9" fmla="*/ 80353 h 12"/>
                <a:gd name="T10" fmla="*/ 130802 w 10"/>
                <a:gd name="T11" fmla="*/ 80353 h 12"/>
                <a:gd name="T12" fmla="*/ 130802 w 10"/>
                <a:gd name="T13" fmla="*/ 64282 h 12"/>
                <a:gd name="T14" fmla="*/ 130802 w 10"/>
                <a:gd name="T15" fmla="*/ 48212 h 12"/>
                <a:gd name="T16" fmla="*/ 98102 w 10"/>
                <a:gd name="T17" fmla="*/ 96424 h 12"/>
                <a:gd name="T18" fmla="*/ 98102 w 10"/>
                <a:gd name="T19" fmla="*/ 96424 h 12"/>
                <a:gd name="T20" fmla="*/ 114452 w 10"/>
                <a:gd name="T21" fmla="*/ 112494 h 12"/>
                <a:gd name="T22" fmla="*/ 114452 w 10"/>
                <a:gd name="T23" fmla="*/ 128565 h 12"/>
                <a:gd name="T24" fmla="*/ 114452 w 10"/>
                <a:gd name="T25" fmla="*/ 144635 h 12"/>
                <a:gd name="T26" fmla="*/ 114452 w 10"/>
                <a:gd name="T27" fmla="*/ 144635 h 12"/>
                <a:gd name="T28" fmla="*/ 114452 w 10"/>
                <a:gd name="T29" fmla="*/ 160706 h 12"/>
                <a:gd name="T30" fmla="*/ 98102 w 10"/>
                <a:gd name="T31" fmla="*/ 176776 h 12"/>
                <a:gd name="T32" fmla="*/ 81752 w 10"/>
                <a:gd name="T33" fmla="*/ 176776 h 12"/>
                <a:gd name="T34" fmla="*/ 49051 w 10"/>
                <a:gd name="T35" fmla="*/ 176776 h 12"/>
                <a:gd name="T36" fmla="*/ 32701 w 10"/>
                <a:gd name="T37" fmla="*/ 176776 h 12"/>
                <a:gd name="T38" fmla="*/ 16350 w 10"/>
                <a:gd name="T39" fmla="*/ 192847 h 12"/>
                <a:gd name="T40" fmla="*/ 0 w 10"/>
                <a:gd name="T41" fmla="*/ 192847 h 12"/>
                <a:gd name="T42" fmla="*/ 16350 w 10"/>
                <a:gd name="T43" fmla="*/ 160706 h 12"/>
                <a:gd name="T44" fmla="*/ 16350 w 10"/>
                <a:gd name="T45" fmla="*/ 144635 h 12"/>
                <a:gd name="T46" fmla="*/ 0 w 10"/>
                <a:gd name="T47" fmla="*/ 128565 h 12"/>
                <a:gd name="T48" fmla="*/ 0 w 10"/>
                <a:gd name="T49" fmla="*/ 112494 h 12"/>
                <a:gd name="T50" fmla="*/ 16350 w 10"/>
                <a:gd name="T51" fmla="*/ 80353 h 12"/>
                <a:gd name="T52" fmla="*/ 32701 w 10"/>
                <a:gd name="T53" fmla="*/ 96424 h 12"/>
                <a:gd name="T54" fmla="*/ 32701 w 10"/>
                <a:gd name="T55" fmla="*/ 112494 h 12"/>
                <a:gd name="T56" fmla="*/ 32701 w 10"/>
                <a:gd name="T57" fmla="*/ 128565 h 12"/>
                <a:gd name="T58" fmla="*/ 32701 w 10"/>
                <a:gd name="T59" fmla="*/ 128565 h 12"/>
                <a:gd name="T60" fmla="*/ 32701 w 10"/>
                <a:gd name="T61" fmla="*/ 144635 h 12"/>
                <a:gd name="T62" fmla="*/ 65401 w 10"/>
                <a:gd name="T63" fmla="*/ 96424 h 12"/>
                <a:gd name="T64" fmla="*/ 65401 w 10"/>
                <a:gd name="T65" fmla="*/ 80353 h 12"/>
                <a:gd name="T66" fmla="*/ 49051 w 10"/>
                <a:gd name="T67" fmla="*/ 64282 h 12"/>
                <a:gd name="T68" fmla="*/ 49051 w 10"/>
                <a:gd name="T69" fmla="*/ 48212 h 12"/>
                <a:gd name="T70" fmla="*/ 49051 w 10"/>
                <a:gd name="T71" fmla="*/ 32141 h 12"/>
                <a:gd name="T72" fmla="*/ 65401 w 10"/>
                <a:gd name="T73" fmla="*/ 16071 h 12"/>
                <a:gd name="T74" fmla="*/ 81752 w 10"/>
                <a:gd name="T75" fmla="*/ 16071 h 12"/>
                <a:gd name="T76" fmla="*/ 98102 w 10"/>
                <a:gd name="T77" fmla="*/ 0 h 12"/>
                <a:gd name="T78" fmla="*/ 114452 w 10"/>
                <a:gd name="T79" fmla="*/ 16071 h 12"/>
                <a:gd name="T80" fmla="*/ 130802 w 10"/>
                <a:gd name="T81" fmla="*/ 0 h 12"/>
                <a:gd name="T82" fmla="*/ 147153 w 10"/>
                <a:gd name="T83" fmla="*/ 16071 h 12"/>
                <a:gd name="T84" fmla="*/ 130802 w 10"/>
                <a:gd name="T85" fmla="*/ 32141 h 12"/>
                <a:gd name="T86" fmla="*/ 81752 w 10"/>
                <a:gd name="T87" fmla="*/ 32141 h 12"/>
                <a:gd name="T88" fmla="*/ 65401 w 10"/>
                <a:gd name="T89" fmla="*/ 48212 h 12"/>
                <a:gd name="T90" fmla="*/ 65401 w 10"/>
                <a:gd name="T91" fmla="*/ 48212 h 12"/>
                <a:gd name="T92" fmla="*/ 81752 w 10"/>
                <a:gd name="T93" fmla="*/ 64282 h 12"/>
                <a:gd name="T94" fmla="*/ 81752 w 10"/>
                <a:gd name="T95" fmla="*/ 80353 h 12"/>
                <a:gd name="T96" fmla="*/ 114452 w 10"/>
                <a:gd name="T97" fmla="*/ 32141 h 12"/>
                <a:gd name="T98" fmla="*/ 81752 w 10"/>
                <a:gd name="T99" fmla="*/ 32141 h 12"/>
                <a:gd name="T100" fmla="*/ 98102 w 10"/>
                <a:gd name="T101" fmla="*/ 144635 h 12"/>
                <a:gd name="T102" fmla="*/ 98102 w 10"/>
                <a:gd name="T103" fmla="*/ 144635 h 12"/>
                <a:gd name="T104" fmla="*/ 98102 w 10"/>
                <a:gd name="T105" fmla="*/ 128565 h 12"/>
                <a:gd name="T106" fmla="*/ 81752 w 10"/>
                <a:gd name="T107" fmla="*/ 128565 h 12"/>
                <a:gd name="T108" fmla="*/ 81752 w 10"/>
                <a:gd name="T109" fmla="*/ 112494 h 12"/>
                <a:gd name="T110" fmla="*/ 49051 w 10"/>
                <a:gd name="T111" fmla="*/ 160706 h 12"/>
                <a:gd name="T112" fmla="*/ 65401 w 10"/>
                <a:gd name="T113" fmla="*/ 160706 h 12"/>
                <a:gd name="T114" fmla="*/ 81752 w 10"/>
                <a:gd name="T115" fmla="*/ 160706 h 12"/>
                <a:gd name="T116" fmla="*/ 81752 w 10"/>
                <a:gd name="T117" fmla="*/ 160706 h 12"/>
                <a:gd name="T118" fmla="*/ 98102 w 10"/>
                <a:gd name="T119" fmla="*/ 144635 h 12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10"/>
                <a:gd name="T181" fmla="*/ 0 h 12"/>
                <a:gd name="T182" fmla="*/ 10 w 10"/>
                <a:gd name="T183" fmla="*/ 12 h 12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10" h="12">
                  <a:moveTo>
                    <a:pt x="8" y="2"/>
                  </a:moveTo>
                  <a:cubicBezTo>
                    <a:pt x="9" y="2"/>
                    <a:pt x="9" y="2"/>
                    <a:pt x="9" y="2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0" y="5"/>
                    <a:pt x="10" y="5"/>
                    <a:pt x="9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6" y="10"/>
                    <a:pt x="6" y="11"/>
                    <a:pt x="6" y="11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4" y="11"/>
                    <a:pt x="4" y="11"/>
                    <a:pt x="3" y="11"/>
                  </a:cubicBezTo>
                  <a:cubicBezTo>
                    <a:pt x="3" y="11"/>
                    <a:pt x="3" y="11"/>
                    <a:pt x="2" y="1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0"/>
                    <a:pt x="1" y="10"/>
                    <a:pt x="1" y="9"/>
                  </a:cubicBezTo>
                  <a:cubicBezTo>
                    <a:pt x="0" y="9"/>
                    <a:pt x="0" y="8"/>
                    <a:pt x="0" y="8"/>
                  </a:cubicBezTo>
                  <a:cubicBezTo>
                    <a:pt x="0" y="8"/>
                    <a:pt x="0" y="7"/>
                    <a:pt x="0" y="7"/>
                  </a:cubicBezTo>
                  <a:cubicBezTo>
                    <a:pt x="0" y="6"/>
                    <a:pt x="0" y="6"/>
                    <a:pt x="1" y="5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9" y="1"/>
                    <a:pt x="9" y="1"/>
                    <a:pt x="9" y="1"/>
                  </a:cubicBezTo>
                  <a:lnTo>
                    <a:pt x="8" y="2"/>
                  </a:lnTo>
                  <a:close/>
                  <a:moveTo>
                    <a:pt x="5" y="2"/>
                  </a:moveTo>
                  <a:cubicBezTo>
                    <a:pt x="4" y="3"/>
                    <a:pt x="4" y="3"/>
                    <a:pt x="4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6" y="2"/>
                    <a:pt x="6" y="2"/>
                    <a:pt x="5" y="2"/>
                  </a:cubicBezTo>
                  <a:close/>
                  <a:moveTo>
                    <a:pt x="6" y="9"/>
                  </a:moveTo>
                  <a:cubicBezTo>
                    <a:pt x="6" y="9"/>
                    <a:pt x="6" y="9"/>
                    <a:pt x="6" y="9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6" y="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 sz="7198"/>
            </a:p>
          </p:txBody>
        </p:sp>
      </p:grpSp>
      <p:grpSp>
        <p:nvGrpSpPr>
          <p:cNvPr id="25" name="Группа 299">
            <a:extLst>
              <a:ext uri="{FF2B5EF4-FFF2-40B4-BE49-F238E27FC236}">
                <a16:creationId xmlns:a16="http://schemas.microsoft.com/office/drawing/2014/main" id="{88E51109-424F-49D2-BD46-7A04B0BEBA33}"/>
              </a:ext>
            </a:extLst>
          </p:cNvPr>
          <p:cNvGrpSpPr>
            <a:grpSpLocks/>
          </p:cNvGrpSpPr>
          <p:nvPr/>
        </p:nvGrpSpPr>
        <p:grpSpPr bwMode="auto">
          <a:xfrm>
            <a:off x="2309724" y="6286381"/>
            <a:ext cx="923685" cy="1018911"/>
            <a:chOff x="9056355" y="3211000"/>
            <a:chExt cx="456967" cy="503080"/>
          </a:xfrm>
        </p:grpSpPr>
        <p:sp>
          <p:nvSpPr>
            <p:cNvPr id="26" name="Freeform 1192">
              <a:extLst>
                <a:ext uri="{FF2B5EF4-FFF2-40B4-BE49-F238E27FC236}">
                  <a16:creationId xmlns:a16="http://schemas.microsoft.com/office/drawing/2014/main" id="{5DFBD09B-261F-F9FF-3E54-BD56374DF5F9}"/>
                </a:ext>
              </a:extLst>
            </p:cNvPr>
            <p:cNvSpPr>
              <a:spLocks/>
            </p:cNvSpPr>
            <p:nvPr/>
          </p:nvSpPr>
          <p:spPr bwMode="auto">
            <a:xfrm>
              <a:off x="9056355" y="3228240"/>
              <a:ext cx="406716" cy="485840"/>
            </a:xfrm>
            <a:custGeom>
              <a:avLst/>
              <a:gdLst>
                <a:gd name="T0" fmla="*/ 19 w 25"/>
                <a:gd name="T1" fmla="*/ 27 h 30"/>
                <a:gd name="T2" fmla="*/ 24 w 25"/>
                <a:gd name="T3" fmla="*/ 12 h 30"/>
                <a:gd name="T4" fmla="*/ 13 w 25"/>
                <a:gd name="T5" fmla="*/ 1 h 30"/>
                <a:gd name="T6" fmla="*/ 13 w 25"/>
                <a:gd name="T7" fmla="*/ 0 h 30"/>
                <a:gd name="T8" fmla="*/ 10 w 25"/>
                <a:gd name="T9" fmla="*/ 1 h 30"/>
                <a:gd name="T10" fmla="*/ 2 w 25"/>
                <a:gd name="T11" fmla="*/ 17 h 30"/>
                <a:gd name="T12" fmla="*/ 16 w 25"/>
                <a:gd name="T13" fmla="*/ 28 h 30"/>
                <a:gd name="T14" fmla="*/ 19 w 25"/>
                <a:gd name="T15" fmla="*/ 28 h 30"/>
                <a:gd name="T16" fmla="*/ 19 w 25"/>
                <a:gd name="T17" fmla="*/ 27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30">
                  <a:moveTo>
                    <a:pt x="19" y="27"/>
                  </a:moveTo>
                  <a:cubicBezTo>
                    <a:pt x="23" y="25"/>
                    <a:pt x="25" y="19"/>
                    <a:pt x="24" y="12"/>
                  </a:cubicBezTo>
                  <a:cubicBezTo>
                    <a:pt x="23" y="6"/>
                    <a:pt x="18" y="1"/>
                    <a:pt x="13" y="1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4" y="2"/>
                    <a:pt x="0" y="9"/>
                    <a:pt x="2" y="17"/>
                  </a:cubicBezTo>
                  <a:cubicBezTo>
                    <a:pt x="4" y="24"/>
                    <a:pt x="10" y="30"/>
                    <a:pt x="16" y="28"/>
                  </a:cubicBezTo>
                  <a:cubicBezTo>
                    <a:pt x="19" y="28"/>
                    <a:pt x="19" y="28"/>
                    <a:pt x="19" y="28"/>
                  </a:cubicBezTo>
                  <a:lnTo>
                    <a:pt x="19" y="2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7198">
                <a:latin typeface="+mn-lt"/>
              </a:endParaRPr>
            </a:p>
          </p:txBody>
        </p:sp>
        <p:sp>
          <p:nvSpPr>
            <p:cNvPr id="27" name="Freeform 1193">
              <a:extLst>
                <a:ext uri="{FF2B5EF4-FFF2-40B4-BE49-F238E27FC236}">
                  <a16:creationId xmlns:a16="http://schemas.microsoft.com/office/drawing/2014/main" id="{95A99650-BCCC-6E8A-18EC-DAD5A57C7FBB}"/>
                </a:ext>
              </a:extLst>
            </p:cNvPr>
            <p:cNvSpPr>
              <a:spLocks/>
            </p:cNvSpPr>
            <p:nvPr/>
          </p:nvSpPr>
          <p:spPr bwMode="auto">
            <a:xfrm>
              <a:off x="9106606" y="3211000"/>
              <a:ext cx="406716" cy="485840"/>
            </a:xfrm>
            <a:custGeom>
              <a:avLst/>
              <a:gdLst>
                <a:gd name="T0" fmla="*/ 24 w 25"/>
                <a:gd name="T1" fmla="*/ 13 h 30"/>
                <a:gd name="T2" fmla="*/ 16 w 25"/>
                <a:gd name="T3" fmla="*/ 29 h 30"/>
                <a:gd name="T4" fmla="*/ 2 w 25"/>
                <a:gd name="T5" fmla="*/ 17 h 30"/>
                <a:gd name="T6" fmla="*/ 10 w 25"/>
                <a:gd name="T7" fmla="*/ 1 h 30"/>
                <a:gd name="T8" fmla="*/ 24 w 25"/>
                <a:gd name="T9" fmla="*/ 1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30">
                  <a:moveTo>
                    <a:pt x="24" y="13"/>
                  </a:moveTo>
                  <a:cubicBezTo>
                    <a:pt x="25" y="20"/>
                    <a:pt x="22" y="27"/>
                    <a:pt x="16" y="29"/>
                  </a:cubicBezTo>
                  <a:cubicBezTo>
                    <a:pt x="10" y="30"/>
                    <a:pt x="3" y="25"/>
                    <a:pt x="2" y="17"/>
                  </a:cubicBezTo>
                  <a:cubicBezTo>
                    <a:pt x="0" y="10"/>
                    <a:pt x="4" y="3"/>
                    <a:pt x="10" y="1"/>
                  </a:cubicBezTo>
                  <a:cubicBezTo>
                    <a:pt x="16" y="0"/>
                    <a:pt x="22" y="5"/>
                    <a:pt x="24" y="13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7198">
                <a:latin typeface="+mn-lt"/>
              </a:endParaRPr>
            </a:p>
          </p:txBody>
        </p:sp>
        <p:sp>
          <p:nvSpPr>
            <p:cNvPr id="28" name="Freeform 1194">
              <a:extLst>
                <a:ext uri="{FF2B5EF4-FFF2-40B4-BE49-F238E27FC236}">
                  <a16:creationId xmlns:a16="http://schemas.microsoft.com/office/drawing/2014/main" id="{B67541E7-64FA-592E-0C17-736DB6E8A334}"/>
                </a:ext>
              </a:extLst>
            </p:cNvPr>
            <p:cNvSpPr>
              <a:spLocks/>
            </p:cNvSpPr>
            <p:nvPr/>
          </p:nvSpPr>
          <p:spPr bwMode="auto">
            <a:xfrm>
              <a:off x="9139583" y="3261151"/>
              <a:ext cx="340761" cy="390240"/>
            </a:xfrm>
            <a:custGeom>
              <a:avLst/>
              <a:gdLst>
                <a:gd name="T0" fmla="*/ 20 w 21"/>
                <a:gd name="T1" fmla="*/ 10 h 24"/>
                <a:gd name="T2" fmla="*/ 13 w 21"/>
                <a:gd name="T3" fmla="*/ 23 h 24"/>
                <a:gd name="T4" fmla="*/ 2 w 21"/>
                <a:gd name="T5" fmla="*/ 14 h 24"/>
                <a:gd name="T6" fmla="*/ 8 w 21"/>
                <a:gd name="T7" fmla="*/ 1 h 24"/>
                <a:gd name="T8" fmla="*/ 20 w 21"/>
                <a:gd name="T9" fmla="*/ 1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24">
                  <a:moveTo>
                    <a:pt x="20" y="10"/>
                  </a:moveTo>
                  <a:cubicBezTo>
                    <a:pt x="21" y="16"/>
                    <a:pt x="18" y="22"/>
                    <a:pt x="13" y="23"/>
                  </a:cubicBezTo>
                  <a:cubicBezTo>
                    <a:pt x="8" y="24"/>
                    <a:pt x="3" y="20"/>
                    <a:pt x="2" y="14"/>
                  </a:cubicBezTo>
                  <a:cubicBezTo>
                    <a:pt x="0" y="8"/>
                    <a:pt x="3" y="2"/>
                    <a:pt x="8" y="1"/>
                  </a:cubicBezTo>
                  <a:cubicBezTo>
                    <a:pt x="13" y="0"/>
                    <a:pt x="19" y="4"/>
                    <a:pt x="20" y="1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7198">
                <a:latin typeface="+mn-lt"/>
              </a:endParaRPr>
            </a:p>
          </p:txBody>
        </p:sp>
        <p:sp>
          <p:nvSpPr>
            <p:cNvPr id="29" name="Freeform 1195">
              <a:extLst>
                <a:ext uri="{FF2B5EF4-FFF2-40B4-BE49-F238E27FC236}">
                  <a16:creationId xmlns:a16="http://schemas.microsoft.com/office/drawing/2014/main" id="{339951A9-B90C-B9A2-7BC7-3AA7C382F1D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253397" y="3340961"/>
              <a:ext cx="129964" cy="226386"/>
            </a:xfrm>
            <a:custGeom>
              <a:avLst/>
              <a:gdLst>
                <a:gd name="T0" fmla="*/ 48736 w 8"/>
                <a:gd name="T1" fmla="*/ 16170 h 14"/>
                <a:gd name="T2" fmla="*/ 64982 w 8"/>
                <a:gd name="T3" fmla="*/ 16170 h 14"/>
                <a:gd name="T4" fmla="*/ 81227 w 8"/>
                <a:gd name="T5" fmla="*/ 32341 h 14"/>
                <a:gd name="T6" fmla="*/ 97473 w 8"/>
                <a:gd name="T7" fmla="*/ 32341 h 14"/>
                <a:gd name="T8" fmla="*/ 113718 w 8"/>
                <a:gd name="T9" fmla="*/ 48511 h 14"/>
                <a:gd name="T10" fmla="*/ 97473 w 8"/>
                <a:gd name="T11" fmla="*/ 64682 h 14"/>
                <a:gd name="T12" fmla="*/ 81227 w 8"/>
                <a:gd name="T13" fmla="*/ 48511 h 14"/>
                <a:gd name="T14" fmla="*/ 64982 w 8"/>
                <a:gd name="T15" fmla="*/ 48511 h 14"/>
                <a:gd name="T16" fmla="*/ 64982 w 8"/>
                <a:gd name="T17" fmla="*/ 97023 h 14"/>
                <a:gd name="T18" fmla="*/ 81227 w 8"/>
                <a:gd name="T19" fmla="*/ 97023 h 14"/>
                <a:gd name="T20" fmla="*/ 97473 w 8"/>
                <a:gd name="T21" fmla="*/ 97023 h 14"/>
                <a:gd name="T22" fmla="*/ 113718 w 8"/>
                <a:gd name="T23" fmla="*/ 113193 h 14"/>
                <a:gd name="T24" fmla="*/ 113718 w 8"/>
                <a:gd name="T25" fmla="*/ 113193 h 14"/>
                <a:gd name="T26" fmla="*/ 129964 w 8"/>
                <a:gd name="T27" fmla="*/ 129363 h 14"/>
                <a:gd name="T28" fmla="*/ 129964 w 8"/>
                <a:gd name="T29" fmla="*/ 129363 h 14"/>
                <a:gd name="T30" fmla="*/ 129964 w 8"/>
                <a:gd name="T31" fmla="*/ 161704 h 14"/>
                <a:gd name="T32" fmla="*/ 129964 w 8"/>
                <a:gd name="T33" fmla="*/ 177875 h 14"/>
                <a:gd name="T34" fmla="*/ 113718 w 8"/>
                <a:gd name="T35" fmla="*/ 177875 h 14"/>
                <a:gd name="T36" fmla="*/ 97473 w 8"/>
                <a:gd name="T37" fmla="*/ 194045 h 14"/>
                <a:gd name="T38" fmla="*/ 97473 w 8"/>
                <a:gd name="T39" fmla="*/ 226386 h 14"/>
                <a:gd name="T40" fmla="*/ 81227 w 8"/>
                <a:gd name="T41" fmla="*/ 226386 h 14"/>
                <a:gd name="T42" fmla="*/ 81227 w 8"/>
                <a:gd name="T43" fmla="*/ 194045 h 14"/>
                <a:gd name="T44" fmla="*/ 48736 w 8"/>
                <a:gd name="T45" fmla="*/ 194045 h 14"/>
                <a:gd name="T46" fmla="*/ 32491 w 8"/>
                <a:gd name="T47" fmla="*/ 177875 h 14"/>
                <a:gd name="T48" fmla="*/ 16246 w 8"/>
                <a:gd name="T49" fmla="*/ 161704 h 14"/>
                <a:gd name="T50" fmla="*/ 16246 w 8"/>
                <a:gd name="T51" fmla="*/ 145534 h 14"/>
                <a:gd name="T52" fmla="*/ 32491 w 8"/>
                <a:gd name="T53" fmla="*/ 145534 h 14"/>
                <a:gd name="T54" fmla="*/ 48736 w 8"/>
                <a:gd name="T55" fmla="*/ 161704 h 14"/>
                <a:gd name="T56" fmla="*/ 48736 w 8"/>
                <a:gd name="T57" fmla="*/ 161704 h 14"/>
                <a:gd name="T58" fmla="*/ 64982 w 8"/>
                <a:gd name="T59" fmla="*/ 177875 h 14"/>
                <a:gd name="T60" fmla="*/ 64982 w 8"/>
                <a:gd name="T61" fmla="*/ 177875 h 14"/>
                <a:gd name="T62" fmla="*/ 48736 w 8"/>
                <a:gd name="T63" fmla="*/ 113193 h 14"/>
                <a:gd name="T64" fmla="*/ 32491 w 8"/>
                <a:gd name="T65" fmla="*/ 113193 h 14"/>
                <a:gd name="T66" fmla="*/ 16246 w 8"/>
                <a:gd name="T67" fmla="*/ 97023 h 14"/>
                <a:gd name="T68" fmla="*/ 16246 w 8"/>
                <a:gd name="T69" fmla="*/ 97023 h 14"/>
                <a:gd name="T70" fmla="*/ 0 w 8"/>
                <a:gd name="T71" fmla="*/ 80852 h 14"/>
                <a:gd name="T72" fmla="*/ 0 w 8"/>
                <a:gd name="T73" fmla="*/ 64682 h 14"/>
                <a:gd name="T74" fmla="*/ 0 w 8"/>
                <a:gd name="T75" fmla="*/ 48511 h 14"/>
                <a:gd name="T76" fmla="*/ 16246 w 8"/>
                <a:gd name="T77" fmla="*/ 32341 h 14"/>
                <a:gd name="T78" fmla="*/ 32491 w 8"/>
                <a:gd name="T79" fmla="*/ 32341 h 14"/>
                <a:gd name="T80" fmla="*/ 32491 w 8"/>
                <a:gd name="T81" fmla="*/ 16170 h 14"/>
                <a:gd name="T82" fmla="*/ 48736 w 8"/>
                <a:gd name="T83" fmla="*/ 0 h 14"/>
                <a:gd name="T84" fmla="*/ 48736 w 8"/>
                <a:gd name="T85" fmla="*/ 16170 h 14"/>
                <a:gd name="T86" fmla="*/ 16246 w 8"/>
                <a:gd name="T87" fmla="*/ 80852 h 14"/>
                <a:gd name="T88" fmla="*/ 32491 w 8"/>
                <a:gd name="T89" fmla="*/ 80852 h 14"/>
                <a:gd name="T90" fmla="*/ 32491 w 8"/>
                <a:gd name="T91" fmla="*/ 80852 h 14"/>
                <a:gd name="T92" fmla="*/ 32491 w 8"/>
                <a:gd name="T93" fmla="*/ 97023 h 14"/>
                <a:gd name="T94" fmla="*/ 48736 w 8"/>
                <a:gd name="T95" fmla="*/ 97023 h 14"/>
                <a:gd name="T96" fmla="*/ 32491 w 8"/>
                <a:gd name="T97" fmla="*/ 48511 h 14"/>
                <a:gd name="T98" fmla="*/ 16246 w 8"/>
                <a:gd name="T99" fmla="*/ 64682 h 14"/>
                <a:gd name="T100" fmla="*/ 16246 w 8"/>
                <a:gd name="T101" fmla="*/ 80852 h 14"/>
                <a:gd name="T102" fmla="*/ 113718 w 8"/>
                <a:gd name="T103" fmla="*/ 145534 h 14"/>
                <a:gd name="T104" fmla="*/ 113718 w 8"/>
                <a:gd name="T105" fmla="*/ 129363 h 14"/>
                <a:gd name="T106" fmla="*/ 97473 w 8"/>
                <a:gd name="T107" fmla="*/ 129363 h 14"/>
                <a:gd name="T108" fmla="*/ 81227 w 8"/>
                <a:gd name="T109" fmla="*/ 129363 h 14"/>
                <a:gd name="T110" fmla="*/ 81227 w 8"/>
                <a:gd name="T111" fmla="*/ 113193 h 14"/>
                <a:gd name="T112" fmla="*/ 81227 w 8"/>
                <a:gd name="T113" fmla="*/ 177875 h 14"/>
                <a:gd name="T114" fmla="*/ 97473 w 8"/>
                <a:gd name="T115" fmla="*/ 161704 h 14"/>
                <a:gd name="T116" fmla="*/ 113718 w 8"/>
                <a:gd name="T117" fmla="*/ 161704 h 14"/>
                <a:gd name="T118" fmla="*/ 113718 w 8"/>
                <a:gd name="T119" fmla="*/ 145534 h 14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8"/>
                <a:gd name="T181" fmla="*/ 0 h 14"/>
                <a:gd name="T182" fmla="*/ 8 w 8"/>
                <a:gd name="T183" fmla="*/ 14 h 14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8" h="14">
                  <a:moveTo>
                    <a:pt x="3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3"/>
                    <a:pt x="7" y="3"/>
                    <a:pt x="7" y="3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9"/>
                    <a:pt x="8" y="9"/>
                    <a:pt x="8" y="10"/>
                  </a:cubicBezTo>
                  <a:cubicBezTo>
                    <a:pt x="8" y="10"/>
                    <a:pt x="8" y="10"/>
                    <a:pt x="8" y="1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4" y="12"/>
                    <a:pt x="4" y="12"/>
                    <a:pt x="3" y="12"/>
                  </a:cubicBezTo>
                  <a:cubicBezTo>
                    <a:pt x="3" y="12"/>
                    <a:pt x="3" y="12"/>
                    <a:pt x="2" y="11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0"/>
                    <a:pt x="1" y="10"/>
                    <a:pt x="1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7"/>
                    <a:pt x="3" y="7"/>
                    <a:pt x="2" y="7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0" y="6"/>
                    <a:pt x="0" y="5"/>
                    <a:pt x="0" y="5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0"/>
                    <a:pt x="3" y="0"/>
                    <a:pt x="3" y="0"/>
                  </a:cubicBezTo>
                  <a:lnTo>
                    <a:pt x="3" y="1"/>
                  </a:lnTo>
                  <a:close/>
                  <a:moveTo>
                    <a:pt x="1" y="5"/>
                  </a:move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1" y="4"/>
                  </a:cubicBezTo>
                  <a:lnTo>
                    <a:pt x="1" y="5"/>
                  </a:lnTo>
                  <a:close/>
                  <a:moveTo>
                    <a:pt x="7" y="9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7" y="9"/>
                    <a:pt x="7" y="9"/>
                    <a:pt x="7" y="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 sz="7198"/>
            </a:p>
          </p:txBody>
        </p:sp>
      </p:grpSp>
      <p:grpSp>
        <p:nvGrpSpPr>
          <p:cNvPr id="30" name="Groupe 29">
            <a:extLst>
              <a:ext uri="{FF2B5EF4-FFF2-40B4-BE49-F238E27FC236}">
                <a16:creationId xmlns:a16="http://schemas.microsoft.com/office/drawing/2014/main" id="{5F54C2CF-4F88-0447-B95F-956A456AC61E}"/>
              </a:ext>
            </a:extLst>
          </p:cNvPr>
          <p:cNvGrpSpPr/>
          <p:nvPr/>
        </p:nvGrpSpPr>
        <p:grpSpPr>
          <a:xfrm>
            <a:off x="1502321" y="12895076"/>
            <a:ext cx="5099181" cy="628357"/>
            <a:chOff x="13261845" y="5050832"/>
            <a:chExt cx="5099181" cy="628357"/>
          </a:xfrm>
        </p:grpSpPr>
        <p:pic>
          <p:nvPicPr>
            <p:cNvPr id="31" name="Image 30">
              <a:extLst>
                <a:ext uri="{FF2B5EF4-FFF2-40B4-BE49-F238E27FC236}">
                  <a16:creationId xmlns:a16="http://schemas.microsoft.com/office/drawing/2014/main" id="{9FC578C5-3E6F-A2B2-4905-EFF71E6C1A6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46626" y="5050832"/>
              <a:ext cx="914400" cy="628357"/>
            </a:xfrm>
            <a:prstGeom prst="rect">
              <a:avLst/>
            </a:prstGeom>
          </p:spPr>
        </p:pic>
        <p:sp>
          <p:nvSpPr>
            <p:cNvPr id="32" name="ZoneTexte 31">
              <a:extLst>
                <a:ext uri="{FF2B5EF4-FFF2-40B4-BE49-F238E27FC236}">
                  <a16:creationId xmlns:a16="http://schemas.microsoft.com/office/drawing/2014/main" id="{5CE26089-285B-E75A-2B00-58B5456D8550}"/>
                </a:ext>
              </a:extLst>
            </p:cNvPr>
            <p:cNvSpPr txBox="1"/>
            <p:nvPr/>
          </p:nvSpPr>
          <p:spPr>
            <a:xfrm>
              <a:off x="13261845" y="5132695"/>
              <a:ext cx="418478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000" dirty="0">
                  <a:solidFill>
                    <a:schemeClr val="tx2"/>
                  </a:solidFill>
                  <a:latin typeface="Geomanist" panose="02000503000000020004" pitchFamily="50" charset="0"/>
                </a:rPr>
                <a:t>Projet mené pour la Société </a:t>
              </a:r>
              <a:r>
                <a:rPr lang="fr-FR" sz="2000" dirty="0" err="1">
                  <a:solidFill>
                    <a:schemeClr val="tx2"/>
                  </a:solidFill>
                  <a:latin typeface="Geomanist" panose="02000503000000020004" pitchFamily="50" charset="0"/>
                </a:rPr>
                <a:t>Fasha</a:t>
              </a:r>
              <a:endParaRPr lang="fr-FR" sz="2000" dirty="0">
                <a:solidFill>
                  <a:schemeClr val="tx2"/>
                </a:solidFill>
                <a:latin typeface="Geomanist" panose="02000503000000020004" pitchFamily="50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92615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7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8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0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2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4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 24">
            <a:extLst>
              <a:ext uri="{FF2B5EF4-FFF2-40B4-BE49-F238E27FC236}">
                <a16:creationId xmlns:a16="http://schemas.microsoft.com/office/drawing/2014/main" id="{5E57E255-AA1C-43AF-1BAE-72B5638B7110}"/>
              </a:ext>
            </a:extLst>
          </p:cNvPr>
          <p:cNvGrpSpPr/>
          <p:nvPr/>
        </p:nvGrpSpPr>
        <p:grpSpPr>
          <a:xfrm>
            <a:off x="-3163055" y="-1669826"/>
            <a:ext cx="34469035" cy="18118943"/>
            <a:chOff x="185191" y="-723620"/>
            <a:chExt cx="30666535" cy="16120127"/>
          </a:xfrm>
          <a:solidFill>
            <a:schemeClr val="tx1">
              <a:alpha val="40000"/>
            </a:schemeClr>
          </a:solidFill>
        </p:grpSpPr>
        <p:sp>
          <p:nvSpPr>
            <p:cNvPr id="42" name="Freeform 25">
              <a:extLst>
                <a:ext uri="{FF2B5EF4-FFF2-40B4-BE49-F238E27FC236}">
                  <a16:creationId xmlns:a16="http://schemas.microsoft.com/office/drawing/2014/main" id="{8E4CA6B7-9403-5946-749F-D97D997AA798}"/>
                </a:ext>
              </a:extLst>
            </p:cNvPr>
            <p:cNvSpPr/>
            <p:nvPr/>
          </p:nvSpPr>
          <p:spPr>
            <a:xfrm>
              <a:off x="3776797" y="3269472"/>
              <a:ext cx="585285" cy="292401"/>
            </a:xfrm>
            <a:custGeom>
              <a:avLst/>
              <a:gdLst>
                <a:gd name="connsiteX0" fmla="*/ 89834 w 209287"/>
                <a:gd name="connsiteY0" fmla="*/ 109072 h 104557"/>
                <a:gd name="connsiteX1" fmla="*/ 95296 w 209287"/>
                <a:gd name="connsiteY1" fmla="*/ 111617 h 104557"/>
                <a:gd name="connsiteX2" fmla="*/ 96389 w 209287"/>
                <a:gd name="connsiteY2" fmla="*/ 111617 h 104557"/>
                <a:gd name="connsiteX3" fmla="*/ 208187 w 209287"/>
                <a:gd name="connsiteY3" fmla="*/ 92347 h 104557"/>
                <a:gd name="connsiteX4" fmla="*/ 213649 w 209287"/>
                <a:gd name="connsiteY4" fmla="*/ 87621 h 104557"/>
                <a:gd name="connsiteX5" fmla="*/ 212192 w 209287"/>
                <a:gd name="connsiteY5" fmla="*/ 80349 h 104557"/>
                <a:gd name="connsiteX6" fmla="*/ 144094 w 209287"/>
                <a:gd name="connsiteY6" fmla="*/ 2545 h 104557"/>
                <a:gd name="connsiteX7" fmla="*/ 138632 w 209287"/>
                <a:gd name="connsiteY7" fmla="*/ 0 h 104557"/>
                <a:gd name="connsiteX8" fmla="*/ 7169 w 209287"/>
                <a:gd name="connsiteY8" fmla="*/ 0 h 104557"/>
                <a:gd name="connsiteX9" fmla="*/ 615 w 209287"/>
                <a:gd name="connsiteY9" fmla="*/ 4363 h 104557"/>
                <a:gd name="connsiteX10" fmla="*/ 1707 w 209287"/>
                <a:gd name="connsiteY10" fmla="*/ 12361 h 104557"/>
                <a:gd name="connsiteX11" fmla="*/ 89834 w 209287"/>
                <a:gd name="connsiteY11" fmla="*/ 109072 h 104557"/>
                <a:gd name="connsiteX12" fmla="*/ 135719 w 209287"/>
                <a:gd name="connsiteY12" fmla="*/ 14179 h 104557"/>
                <a:gd name="connsiteX13" fmla="*/ 192892 w 209287"/>
                <a:gd name="connsiteY13" fmla="*/ 79622 h 104557"/>
                <a:gd name="connsiteX14" fmla="*/ 97846 w 209287"/>
                <a:gd name="connsiteY14" fmla="*/ 95983 h 104557"/>
                <a:gd name="connsiteX15" fmla="*/ 23921 w 209287"/>
                <a:gd name="connsiteY15" fmla="*/ 14179 h 104557"/>
                <a:gd name="connsiteX16" fmla="*/ 135719 w 209287"/>
                <a:gd name="connsiteY16" fmla="*/ 14179 h 104557"/>
                <a:gd name="connsiteX17" fmla="*/ 135719 w 209287"/>
                <a:gd name="connsiteY17" fmla="*/ 14179 h 104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09287" h="104557">
                  <a:moveTo>
                    <a:pt x="89834" y="109072"/>
                  </a:moveTo>
                  <a:cubicBezTo>
                    <a:pt x="91291" y="110526"/>
                    <a:pt x="93112" y="111617"/>
                    <a:pt x="95296" y="111617"/>
                  </a:cubicBezTo>
                  <a:cubicBezTo>
                    <a:pt x="95661" y="111617"/>
                    <a:pt x="96025" y="111617"/>
                    <a:pt x="96389" y="111617"/>
                  </a:cubicBezTo>
                  <a:lnTo>
                    <a:pt x="208187" y="92347"/>
                  </a:lnTo>
                  <a:cubicBezTo>
                    <a:pt x="210736" y="91984"/>
                    <a:pt x="212921" y="90166"/>
                    <a:pt x="213649" y="87621"/>
                  </a:cubicBezTo>
                  <a:cubicBezTo>
                    <a:pt x="214377" y="85076"/>
                    <a:pt x="214013" y="82531"/>
                    <a:pt x="212192" y="80349"/>
                  </a:cubicBezTo>
                  <a:lnTo>
                    <a:pt x="144094" y="2545"/>
                  </a:lnTo>
                  <a:cubicBezTo>
                    <a:pt x="142638" y="1091"/>
                    <a:pt x="140817" y="0"/>
                    <a:pt x="138632" y="0"/>
                  </a:cubicBezTo>
                  <a:lnTo>
                    <a:pt x="7169" y="0"/>
                  </a:lnTo>
                  <a:cubicBezTo>
                    <a:pt x="4256" y="0"/>
                    <a:pt x="1707" y="1818"/>
                    <a:pt x="615" y="4363"/>
                  </a:cubicBezTo>
                  <a:cubicBezTo>
                    <a:pt x="-478" y="6908"/>
                    <a:pt x="-114" y="10180"/>
                    <a:pt x="1707" y="12361"/>
                  </a:cubicBezTo>
                  <a:lnTo>
                    <a:pt x="89834" y="109072"/>
                  </a:lnTo>
                  <a:close/>
                  <a:moveTo>
                    <a:pt x="135719" y="14179"/>
                  </a:moveTo>
                  <a:lnTo>
                    <a:pt x="192892" y="79622"/>
                  </a:lnTo>
                  <a:lnTo>
                    <a:pt x="97846" y="95983"/>
                  </a:lnTo>
                  <a:lnTo>
                    <a:pt x="23921" y="14179"/>
                  </a:lnTo>
                  <a:lnTo>
                    <a:pt x="135719" y="14179"/>
                  </a:lnTo>
                  <a:lnTo>
                    <a:pt x="135719" y="14179"/>
                  </a:lnTo>
                  <a:close/>
                </a:path>
              </a:pathLst>
            </a:custGeom>
            <a:grpFill/>
            <a:ln w="95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/>
            </a:p>
          </p:txBody>
        </p:sp>
        <p:sp>
          <p:nvSpPr>
            <p:cNvPr id="43" name="Freeform 26">
              <a:extLst>
                <a:ext uri="{FF2B5EF4-FFF2-40B4-BE49-F238E27FC236}">
                  <a16:creationId xmlns:a16="http://schemas.microsoft.com/office/drawing/2014/main" id="{D303EDF0-9EA6-12E0-1ACC-1264CB11DDFD}"/>
                </a:ext>
              </a:extLst>
            </p:cNvPr>
            <p:cNvSpPr/>
            <p:nvPr/>
          </p:nvSpPr>
          <p:spPr>
            <a:xfrm>
              <a:off x="3342859" y="3622286"/>
              <a:ext cx="957741" cy="637967"/>
            </a:xfrm>
            <a:custGeom>
              <a:avLst/>
              <a:gdLst>
                <a:gd name="connsiteX0" fmla="*/ 4291 w 342469"/>
                <a:gd name="connsiteY0" fmla="*/ 159245 h 228124"/>
                <a:gd name="connsiteX1" fmla="*/ 159789 w 342469"/>
                <a:gd name="connsiteY1" fmla="*/ 231959 h 228124"/>
                <a:gd name="connsiteX2" fmla="*/ 160153 w 342469"/>
                <a:gd name="connsiteY2" fmla="*/ 231959 h 228124"/>
                <a:gd name="connsiteX3" fmla="*/ 163066 w 342469"/>
                <a:gd name="connsiteY3" fmla="*/ 232686 h 228124"/>
                <a:gd name="connsiteX4" fmla="*/ 163066 w 342469"/>
                <a:gd name="connsiteY4" fmla="*/ 232686 h 228124"/>
                <a:gd name="connsiteX5" fmla="*/ 163066 w 342469"/>
                <a:gd name="connsiteY5" fmla="*/ 232686 h 228124"/>
                <a:gd name="connsiteX6" fmla="*/ 163066 w 342469"/>
                <a:gd name="connsiteY6" fmla="*/ 232686 h 228124"/>
                <a:gd name="connsiteX7" fmla="*/ 164159 w 342469"/>
                <a:gd name="connsiteY7" fmla="*/ 232686 h 228124"/>
                <a:gd name="connsiteX8" fmla="*/ 164523 w 342469"/>
                <a:gd name="connsiteY8" fmla="*/ 232686 h 228124"/>
                <a:gd name="connsiteX9" fmla="*/ 166708 w 342469"/>
                <a:gd name="connsiteY9" fmla="*/ 231959 h 228124"/>
                <a:gd name="connsiteX10" fmla="*/ 167072 w 342469"/>
                <a:gd name="connsiteY10" fmla="*/ 231959 h 228124"/>
                <a:gd name="connsiteX11" fmla="*/ 167072 w 342469"/>
                <a:gd name="connsiteY11" fmla="*/ 231959 h 228124"/>
                <a:gd name="connsiteX12" fmla="*/ 342234 w 342469"/>
                <a:gd name="connsiteY12" fmla="*/ 122887 h 228124"/>
                <a:gd name="connsiteX13" fmla="*/ 345511 w 342469"/>
                <a:gd name="connsiteY13" fmla="*/ 116707 h 228124"/>
                <a:gd name="connsiteX14" fmla="*/ 345511 w 342469"/>
                <a:gd name="connsiteY14" fmla="*/ 46174 h 228124"/>
                <a:gd name="connsiteX15" fmla="*/ 339684 w 342469"/>
                <a:gd name="connsiteY15" fmla="*/ 38902 h 228124"/>
                <a:gd name="connsiteX16" fmla="*/ 135390 w 342469"/>
                <a:gd name="connsiteY16" fmla="*/ 0 h 228124"/>
                <a:gd name="connsiteX17" fmla="*/ 133205 w 342469"/>
                <a:gd name="connsiteY17" fmla="*/ 0 h 228124"/>
                <a:gd name="connsiteX18" fmla="*/ 133205 w 342469"/>
                <a:gd name="connsiteY18" fmla="*/ 0 h 228124"/>
                <a:gd name="connsiteX19" fmla="*/ 132841 w 342469"/>
                <a:gd name="connsiteY19" fmla="*/ 0 h 228124"/>
                <a:gd name="connsiteX20" fmla="*/ 130656 w 342469"/>
                <a:gd name="connsiteY20" fmla="*/ 727 h 228124"/>
                <a:gd name="connsiteX21" fmla="*/ 130291 w 342469"/>
                <a:gd name="connsiteY21" fmla="*/ 1091 h 228124"/>
                <a:gd name="connsiteX22" fmla="*/ 128471 w 342469"/>
                <a:gd name="connsiteY22" fmla="*/ 2545 h 228124"/>
                <a:gd name="connsiteX23" fmla="*/ 1742 w 342469"/>
                <a:gd name="connsiteY23" fmla="*/ 147974 h 228124"/>
                <a:gd name="connsiteX24" fmla="*/ 286 w 342469"/>
                <a:gd name="connsiteY24" fmla="*/ 154155 h 228124"/>
                <a:gd name="connsiteX25" fmla="*/ 4291 w 342469"/>
                <a:gd name="connsiteY25" fmla="*/ 159245 h 228124"/>
                <a:gd name="connsiteX26" fmla="*/ 330580 w 342469"/>
                <a:gd name="connsiteY26" fmla="*/ 112344 h 228124"/>
                <a:gd name="connsiteX27" fmla="*/ 168528 w 342469"/>
                <a:gd name="connsiteY27" fmla="*/ 213417 h 228124"/>
                <a:gd name="connsiteX28" fmla="*/ 142309 w 342469"/>
                <a:gd name="connsiteY28" fmla="*/ 15997 h 228124"/>
                <a:gd name="connsiteX29" fmla="*/ 330580 w 342469"/>
                <a:gd name="connsiteY29" fmla="*/ 51991 h 228124"/>
                <a:gd name="connsiteX30" fmla="*/ 330580 w 342469"/>
                <a:gd name="connsiteY30" fmla="*/ 112344 h 228124"/>
                <a:gd name="connsiteX31" fmla="*/ 128835 w 342469"/>
                <a:gd name="connsiteY31" fmla="*/ 23996 h 228124"/>
                <a:gd name="connsiteX32" fmla="*/ 153962 w 342469"/>
                <a:gd name="connsiteY32" fmla="*/ 213053 h 228124"/>
                <a:gd name="connsiteX33" fmla="*/ 19222 w 342469"/>
                <a:gd name="connsiteY33" fmla="*/ 150155 h 228124"/>
                <a:gd name="connsiteX34" fmla="*/ 128835 w 342469"/>
                <a:gd name="connsiteY34" fmla="*/ 23996 h 228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342469" h="228124">
                  <a:moveTo>
                    <a:pt x="4291" y="159245"/>
                  </a:moveTo>
                  <a:lnTo>
                    <a:pt x="159789" y="231959"/>
                  </a:lnTo>
                  <a:cubicBezTo>
                    <a:pt x="159789" y="231959"/>
                    <a:pt x="159789" y="231959"/>
                    <a:pt x="160153" y="231959"/>
                  </a:cubicBezTo>
                  <a:cubicBezTo>
                    <a:pt x="160881" y="232323"/>
                    <a:pt x="161973" y="232686"/>
                    <a:pt x="163066" y="232686"/>
                  </a:cubicBezTo>
                  <a:cubicBezTo>
                    <a:pt x="163066" y="232686"/>
                    <a:pt x="163066" y="232686"/>
                    <a:pt x="163066" y="232686"/>
                  </a:cubicBezTo>
                  <a:cubicBezTo>
                    <a:pt x="163066" y="232686"/>
                    <a:pt x="163066" y="232686"/>
                    <a:pt x="163066" y="232686"/>
                  </a:cubicBezTo>
                  <a:cubicBezTo>
                    <a:pt x="163066" y="232686"/>
                    <a:pt x="163066" y="232686"/>
                    <a:pt x="163066" y="232686"/>
                  </a:cubicBezTo>
                  <a:cubicBezTo>
                    <a:pt x="163430" y="232686"/>
                    <a:pt x="163794" y="232686"/>
                    <a:pt x="164159" y="232686"/>
                  </a:cubicBezTo>
                  <a:cubicBezTo>
                    <a:pt x="164159" y="232686"/>
                    <a:pt x="164523" y="232686"/>
                    <a:pt x="164523" y="232686"/>
                  </a:cubicBezTo>
                  <a:cubicBezTo>
                    <a:pt x="165251" y="232686"/>
                    <a:pt x="165979" y="232323"/>
                    <a:pt x="166708" y="231959"/>
                  </a:cubicBezTo>
                  <a:cubicBezTo>
                    <a:pt x="166708" y="231959"/>
                    <a:pt x="167072" y="231959"/>
                    <a:pt x="167072" y="231959"/>
                  </a:cubicBezTo>
                  <a:cubicBezTo>
                    <a:pt x="167072" y="231959"/>
                    <a:pt x="167072" y="231959"/>
                    <a:pt x="167072" y="231959"/>
                  </a:cubicBezTo>
                  <a:lnTo>
                    <a:pt x="342234" y="122887"/>
                  </a:lnTo>
                  <a:cubicBezTo>
                    <a:pt x="344418" y="121433"/>
                    <a:pt x="345511" y="119252"/>
                    <a:pt x="345511" y="116707"/>
                  </a:cubicBezTo>
                  <a:lnTo>
                    <a:pt x="345511" y="46174"/>
                  </a:lnTo>
                  <a:cubicBezTo>
                    <a:pt x="345511" y="42538"/>
                    <a:pt x="342962" y="39629"/>
                    <a:pt x="339684" y="38902"/>
                  </a:cubicBezTo>
                  <a:lnTo>
                    <a:pt x="135390" y="0"/>
                  </a:lnTo>
                  <a:cubicBezTo>
                    <a:pt x="134661" y="0"/>
                    <a:pt x="133933" y="0"/>
                    <a:pt x="133205" y="0"/>
                  </a:cubicBezTo>
                  <a:cubicBezTo>
                    <a:pt x="133205" y="0"/>
                    <a:pt x="133205" y="0"/>
                    <a:pt x="133205" y="0"/>
                  </a:cubicBezTo>
                  <a:cubicBezTo>
                    <a:pt x="133205" y="0"/>
                    <a:pt x="132841" y="0"/>
                    <a:pt x="132841" y="0"/>
                  </a:cubicBezTo>
                  <a:cubicBezTo>
                    <a:pt x="132112" y="0"/>
                    <a:pt x="131384" y="364"/>
                    <a:pt x="130656" y="727"/>
                  </a:cubicBezTo>
                  <a:cubicBezTo>
                    <a:pt x="130656" y="727"/>
                    <a:pt x="130291" y="727"/>
                    <a:pt x="130291" y="1091"/>
                  </a:cubicBezTo>
                  <a:cubicBezTo>
                    <a:pt x="129563" y="1454"/>
                    <a:pt x="129199" y="1818"/>
                    <a:pt x="128471" y="2545"/>
                  </a:cubicBezTo>
                  <a:lnTo>
                    <a:pt x="1742" y="147974"/>
                  </a:lnTo>
                  <a:cubicBezTo>
                    <a:pt x="286" y="149792"/>
                    <a:pt x="-443" y="151973"/>
                    <a:pt x="286" y="154155"/>
                  </a:cubicBezTo>
                  <a:cubicBezTo>
                    <a:pt x="650" y="156336"/>
                    <a:pt x="2107" y="158154"/>
                    <a:pt x="4291" y="159245"/>
                  </a:cubicBezTo>
                  <a:close/>
                  <a:moveTo>
                    <a:pt x="330580" y="112344"/>
                  </a:moveTo>
                  <a:lnTo>
                    <a:pt x="168528" y="213417"/>
                  </a:lnTo>
                  <a:lnTo>
                    <a:pt x="142309" y="15997"/>
                  </a:lnTo>
                  <a:lnTo>
                    <a:pt x="330580" y="51991"/>
                  </a:lnTo>
                  <a:lnTo>
                    <a:pt x="330580" y="112344"/>
                  </a:lnTo>
                  <a:close/>
                  <a:moveTo>
                    <a:pt x="128835" y="23996"/>
                  </a:moveTo>
                  <a:lnTo>
                    <a:pt x="153962" y="213053"/>
                  </a:lnTo>
                  <a:lnTo>
                    <a:pt x="19222" y="150155"/>
                  </a:lnTo>
                  <a:lnTo>
                    <a:pt x="128835" y="23996"/>
                  </a:lnTo>
                  <a:close/>
                </a:path>
              </a:pathLst>
            </a:custGeom>
            <a:grpFill/>
            <a:ln w="95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/>
            </a:p>
          </p:txBody>
        </p:sp>
        <p:sp>
          <p:nvSpPr>
            <p:cNvPr id="44" name="Freeform 27">
              <a:extLst>
                <a:ext uri="{FF2B5EF4-FFF2-40B4-BE49-F238E27FC236}">
                  <a16:creationId xmlns:a16="http://schemas.microsoft.com/office/drawing/2014/main" id="{ED47ED59-C49E-D4ED-06E1-F5E4E1BB211A}"/>
                </a:ext>
              </a:extLst>
            </p:cNvPr>
            <p:cNvSpPr/>
            <p:nvPr/>
          </p:nvSpPr>
          <p:spPr>
            <a:xfrm>
              <a:off x="185191" y="3035908"/>
              <a:ext cx="7183049" cy="12360599"/>
            </a:xfrm>
            <a:custGeom>
              <a:avLst/>
              <a:gdLst>
                <a:gd name="connsiteX0" fmla="*/ 2566162 w 2568523"/>
                <a:gd name="connsiteY0" fmla="*/ 2742788 h 4419916"/>
                <a:gd name="connsiteX1" fmla="*/ 2405567 w 2568523"/>
                <a:gd name="connsiteY1" fmla="*/ 2703886 h 4419916"/>
                <a:gd name="connsiteX2" fmla="*/ 2405567 w 2568523"/>
                <a:gd name="connsiteY2" fmla="*/ 2703886 h 4419916"/>
                <a:gd name="connsiteX3" fmla="*/ 2405567 w 2568523"/>
                <a:gd name="connsiteY3" fmla="*/ 2703886 h 4419916"/>
                <a:gd name="connsiteX4" fmla="*/ 2405203 w 2568523"/>
                <a:gd name="connsiteY4" fmla="*/ 2703886 h 4419916"/>
                <a:gd name="connsiteX5" fmla="*/ 2211105 w 2568523"/>
                <a:gd name="connsiteY5" fmla="*/ 2674800 h 4419916"/>
                <a:gd name="connsiteX6" fmla="*/ 1999163 w 2568523"/>
                <a:gd name="connsiteY6" fmla="*/ 2636625 h 4419916"/>
                <a:gd name="connsiteX7" fmla="*/ 1820723 w 2568523"/>
                <a:gd name="connsiteY7" fmla="*/ 2463565 h 4419916"/>
                <a:gd name="connsiteX8" fmla="*/ 1815261 w 2568523"/>
                <a:gd name="connsiteY8" fmla="*/ 2461384 h 4419916"/>
                <a:gd name="connsiteX9" fmla="*/ 1552700 w 2568523"/>
                <a:gd name="connsiteY9" fmla="*/ 2471200 h 4419916"/>
                <a:gd name="connsiteX10" fmla="*/ 1552700 w 2568523"/>
                <a:gd name="connsiteY10" fmla="*/ 2471200 h 4419916"/>
                <a:gd name="connsiteX11" fmla="*/ 1552700 w 2568523"/>
                <a:gd name="connsiteY11" fmla="*/ 2471200 h 4419916"/>
                <a:gd name="connsiteX12" fmla="*/ 1547602 w 2568523"/>
                <a:gd name="connsiteY12" fmla="*/ 2473381 h 4419916"/>
                <a:gd name="connsiteX13" fmla="*/ 1547602 w 2568523"/>
                <a:gd name="connsiteY13" fmla="*/ 2473381 h 4419916"/>
                <a:gd name="connsiteX14" fmla="*/ 1547602 w 2568523"/>
                <a:gd name="connsiteY14" fmla="*/ 2473381 h 4419916"/>
                <a:gd name="connsiteX15" fmla="*/ 1455469 w 2568523"/>
                <a:gd name="connsiteY15" fmla="*/ 2569728 h 4419916"/>
                <a:gd name="connsiteX16" fmla="*/ 1412134 w 2568523"/>
                <a:gd name="connsiteY16" fmla="*/ 2526463 h 4419916"/>
                <a:gd name="connsiteX17" fmla="*/ 1407036 w 2568523"/>
                <a:gd name="connsiteY17" fmla="*/ 2524282 h 4419916"/>
                <a:gd name="connsiteX18" fmla="*/ 1348041 w 2568523"/>
                <a:gd name="connsiteY18" fmla="*/ 2524282 h 4419916"/>
                <a:gd name="connsiteX19" fmla="*/ 1313446 w 2568523"/>
                <a:gd name="connsiteY19" fmla="*/ 2472291 h 4419916"/>
                <a:gd name="connsiteX20" fmla="*/ 1341487 w 2568523"/>
                <a:gd name="connsiteY20" fmla="*/ 2393395 h 4419916"/>
                <a:gd name="connsiteX21" fmla="*/ 1341487 w 2568523"/>
                <a:gd name="connsiteY21" fmla="*/ 2388669 h 4419916"/>
                <a:gd name="connsiteX22" fmla="*/ 1341487 w 2568523"/>
                <a:gd name="connsiteY22" fmla="*/ 2388669 h 4419916"/>
                <a:gd name="connsiteX23" fmla="*/ 1341122 w 2568523"/>
                <a:gd name="connsiteY23" fmla="*/ 2387942 h 4419916"/>
                <a:gd name="connsiteX24" fmla="*/ 1341122 w 2568523"/>
                <a:gd name="connsiteY24" fmla="*/ 2387942 h 4419916"/>
                <a:gd name="connsiteX25" fmla="*/ 1337845 w 2568523"/>
                <a:gd name="connsiteY25" fmla="*/ 2384670 h 4419916"/>
                <a:gd name="connsiteX26" fmla="*/ 1337845 w 2568523"/>
                <a:gd name="connsiteY26" fmla="*/ 2384670 h 4419916"/>
                <a:gd name="connsiteX27" fmla="*/ 1337845 w 2568523"/>
                <a:gd name="connsiteY27" fmla="*/ 2384670 h 4419916"/>
                <a:gd name="connsiteX28" fmla="*/ 1337845 w 2568523"/>
                <a:gd name="connsiteY28" fmla="*/ 2384670 h 4419916"/>
                <a:gd name="connsiteX29" fmla="*/ 1337117 w 2568523"/>
                <a:gd name="connsiteY29" fmla="*/ 2384306 h 4419916"/>
                <a:gd name="connsiteX30" fmla="*/ 1337117 w 2568523"/>
                <a:gd name="connsiteY30" fmla="*/ 2384306 h 4419916"/>
                <a:gd name="connsiteX31" fmla="*/ 1337117 w 2568523"/>
                <a:gd name="connsiteY31" fmla="*/ 2384306 h 4419916"/>
                <a:gd name="connsiteX32" fmla="*/ 1337117 w 2568523"/>
                <a:gd name="connsiteY32" fmla="*/ 2384306 h 4419916"/>
                <a:gd name="connsiteX33" fmla="*/ 1336024 w 2568523"/>
                <a:gd name="connsiteY33" fmla="*/ 2383943 h 4419916"/>
                <a:gd name="connsiteX34" fmla="*/ 1204198 w 2568523"/>
                <a:gd name="connsiteY34" fmla="*/ 2361401 h 4419916"/>
                <a:gd name="connsiteX35" fmla="*/ 1278487 w 2568523"/>
                <a:gd name="connsiteY35" fmla="*/ 2190159 h 4419916"/>
                <a:gd name="connsiteX36" fmla="*/ 1278123 w 2568523"/>
                <a:gd name="connsiteY36" fmla="*/ 2183978 h 4419916"/>
                <a:gd name="connsiteX37" fmla="*/ 1273024 w 2568523"/>
                <a:gd name="connsiteY37" fmla="*/ 2180342 h 4419916"/>
                <a:gd name="connsiteX38" fmla="*/ 1195094 w 2568523"/>
                <a:gd name="connsiteY38" fmla="*/ 2165799 h 4419916"/>
                <a:gd name="connsiteX39" fmla="*/ 1194001 w 2568523"/>
                <a:gd name="connsiteY39" fmla="*/ 2165799 h 4419916"/>
                <a:gd name="connsiteX40" fmla="*/ 1193637 w 2568523"/>
                <a:gd name="connsiteY40" fmla="*/ 2165799 h 4419916"/>
                <a:gd name="connsiteX41" fmla="*/ 1193273 w 2568523"/>
                <a:gd name="connsiteY41" fmla="*/ 2165799 h 4419916"/>
                <a:gd name="connsiteX42" fmla="*/ 1190724 w 2568523"/>
                <a:gd name="connsiteY42" fmla="*/ 2166163 h 4419916"/>
                <a:gd name="connsiteX43" fmla="*/ 1190360 w 2568523"/>
                <a:gd name="connsiteY43" fmla="*/ 2166527 h 4419916"/>
                <a:gd name="connsiteX44" fmla="*/ 1188539 w 2568523"/>
                <a:gd name="connsiteY44" fmla="*/ 2167617 h 4419916"/>
                <a:gd name="connsiteX45" fmla="*/ 1188175 w 2568523"/>
                <a:gd name="connsiteY45" fmla="*/ 2167981 h 4419916"/>
                <a:gd name="connsiteX46" fmla="*/ 1187810 w 2568523"/>
                <a:gd name="connsiteY46" fmla="*/ 2168344 h 4419916"/>
                <a:gd name="connsiteX47" fmla="*/ 1155036 w 2568523"/>
                <a:gd name="connsiteY47" fmla="*/ 2210519 h 4419916"/>
                <a:gd name="connsiteX48" fmla="*/ 1096406 w 2568523"/>
                <a:gd name="connsiteY48" fmla="*/ 2237423 h 4419916"/>
                <a:gd name="connsiteX49" fmla="*/ 1027215 w 2568523"/>
                <a:gd name="connsiteY49" fmla="*/ 2207246 h 4419916"/>
                <a:gd name="connsiteX50" fmla="*/ 1054527 w 2568523"/>
                <a:gd name="connsiteY50" fmla="*/ 2083632 h 4419916"/>
                <a:gd name="connsiteX51" fmla="*/ 1173972 w 2568523"/>
                <a:gd name="connsiteY51" fmla="*/ 1945474 h 4419916"/>
                <a:gd name="connsiteX52" fmla="*/ 1248990 w 2568523"/>
                <a:gd name="connsiteY52" fmla="*/ 1912753 h 4419916"/>
                <a:gd name="connsiteX53" fmla="*/ 1351683 w 2568523"/>
                <a:gd name="connsiteY53" fmla="*/ 1903664 h 4419916"/>
                <a:gd name="connsiteX54" fmla="*/ 1351683 w 2568523"/>
                <a:gd name="connsiteY54" fmla="*/ 2080360 h 4419916"/>
                <a:gd name="connsiteX55" fmla="*/ 1356053 w 2568523"/>
                <a:gd name="connsiteY55" fmla="*/ 2086904 h 4419916"/>
                <a:gd name="connsiteX56" fmla="*/ 1364065 w 2568523"/>
                <a:gd name="connsiteY56" fmla="*/ 2085450 h 4419916"/>
                <a:gd name="connsiteX57" fmla="*/ 1454013 w 2568523"/>
                <a:gd name="connsiteY57" fmla="*/ 2002919 h 4419916"/>
                <a:gd name="connsiteX58" fmla="*/ 1456198 w 2568523"/>
                <a:gd name="connsiteY58" fmla="*/ 1997465 h 4419916"/>
                <a:gd name="connsiteX59" fmla="*/ 1456198 w 2568523"/>
                <a:gd name="connsiteY59" fmla="*/ 1888757 h 4419916"/>
                <a:gd name="connsiteX60" fmla="*/ 1529030 w 2568523"/>
                <a:gd name="connsiteY60" fmla="*/ 1808771 h 4419916"/>
                <a:gd name="connsiteX61" fmla="*/ 1529030 w 2568523"/>
                <a:gd name="connsiteY61" fmla="*/ 1808771 h 4419916"/>
                <a:gd name="connsiteX62" fmla="*/ 1529394 w 2568523"/>
                <a:gd name="connsiteY62" fmla="*/ 1808408 h 4419916"/>
                <a:gd name="connsiteX63" fmla="*/ 1679064 w 2568523"/>
                <a:gd name="connsiteY63" fmla="*/ 1649527 h 4419916"/>
                <a:gd name="connsiteX64" fmla="*/ 1794504 w 2568523"/>
                <a:gd name="connsiteY64" fmla="*/ 1601535 h 4419916"/>
                <a:gd name="connsiteX65" fmla="*/ 1798145 w 2568523"/>
                <a:gd name="connsiteY65" fmla="*/ 1597899 h 4419916"/>
                <a:gd name="connsiteX66" fmla="*/ 1849492 w 2568523"/>
                <a:gd name="connsiteY66" fmla="*/ 1490282 h 4419916"/>
                <a:gd name="connsiteX67" fmla="*/ 1966388 w 2568523"/>
                <a:gd name="connsiteY67" fmla="*/ 1490282 h 4419916"/>
                <a:gd name="connsiteX68" fmla="*/ 1973671 w 2568523"/>
                <a:gd name="connsiteY68" fmla="*/ 1483011 h 4419916"/>
                <a:gd name="connsiteX69" fmla="*/ 1973671 w 2568523"/>
                <a:gd name="connsiteY69" fmla="*/ 1281228 h 4419916"/>
                <a:gd name="connsiteX70" fmla="*/ 2140457 w 2568523"/>
                <a:gd name="connsiteY70" fmla="*/ 1272503 h 4419916"/>
                <a:gd name="connsiteX71" fmla="*/ 2096030 w 2568523"/>
                <a:gd name="connsiteY71" fmla="*/ 1388118 h 4419916"/>
                <a:gd name="connsiteX72" fmla="*/ 2096758 w 2568523"/>
                <a:gd name="connsiteY72" fmla="*/ 1394663 h 4419916"/>
                <a:gd name="connsiteX73" fmla="*/ 2155024 w 2568523"/>
                <a:gd name="connsiteY73" fmla="*/ 1487010 h 4419916"/>
                <a:gd name="connsiteX74" fmla="*/ 2160486 w 2568523"/>
                <a:gd name="connsiteY74" fmla="*/ 1490282 h 4419916"/>
                <a:gd name="connsiteX75" fmla="*/ 2166313 w 2568523"/>
                <a:gd name="connsiteY75" fmla="*/ 1488101 h 4419916"/>
                <a:gd name="connsiteX76" fmla="*/ 2215110 w 2568523"/>
                <a:gd name="connsiteY76" fmla="*/ 1439382 h 4419916"/>
                <a:gd name="connsiteX77" fmla="*/ 2215839 w 2568523"/>
                <a:gd name="connsiteY77" fmla="*/ 1429929 h 4419916"/>
                <a:gd name="connsiteX78" fmla="*/ 2178330 w 2568523"/>
                <a:gd name="connsiteY78" fmla="*/ 1378302 h 4419916"/>
                <a:gd name="connsiteX79" fmla="*/ 2173960 w 2568523"/>
                <a:gd name="connsiteY79" fmla="*/ 1310314 h 4419916"/>
                <a:gd name="connsiteX80" fmla="*/ 2215839 w 2568523"/>
                <a:gd name="connsiteY80" fmla="*/ 1259050 h 4419916"/>
                <a:gd name="connsiteX81" fmla="*/ 2215110 w 2568523"/>
                <a:gd name="connsiteY81" fmla="*/ 1248870 h 4419916"/>
                <a:gd name="connsiteX82" fmla="*/ 2143371 w 2568523"/>
                <a:gd name="connsiteY82" fmla="*/ 1187063 h 4419916"/>
                <a:gd name="connsiteX83" fmla="*/ 2105498 w 2568523"/>
                <a:gd name="connsiteY83" fmla="*/ 1092171 h 4419916"/>
                <a:gd name="connsiteX84" fmla="*/ 2086197 w 2568523"/>
                <a:gd name="connsiteY84" fmla="*/ 986008 h 4419916"/>
                <a:gd name="connsiteX85" fmla="*/ 2082556 w 2568523"/>
                <a:gd name="connsiteY85" fmla="*/ 980918 h 4419916"/>
                <a:gd name="connsiteX86" fmla="*/ 1867700 w 2568523"/>
                <a:gd name="connsiteY86" fmla="*/ 854758 h 4419916"/>
                <a:gd name="connsiteX87" fmla="*/ 1944174 w 2568523"/>
                <a:gd name="connsiteY87" fmla="*/ 786770 h 4419916"/>
                <a:gd name="connsiteX88" fmla="*/ 2124798 w 2568523"/>
                <a:gd name="connsiteY88" fmla="*/ 862757 h 4419916"/>
                <a:gd name="connsiteX89" fmla="*/ 2132082 w 2568523"/>
                <a:gd name="connsiteY89" fmla="*/ 861666 h 4419916"/>
                <a:gd name="connsiteX90" fmla="*/ 2134631 w 2568523"/>
                <a:gd name="connsiteY90" fmla="*/ 854758 h 4419916"/>
                <a:gd name="connsiteX91" fmla="*/ 2111689 w 2568523"/>
                <a:gd name="connsiteY91" fmla="*/ 717691 h 4419916"/>
                <a:gd name="connsiteX92" fmla="*/ 2210012 w 2568523"/>
                <a:gd name="connsiteY92" fmla="*/ 717691 h 4419916"/>
                <a:gd name="connsiteX93" fmla="*/ 2215839 w 2568523"/>
                <a:gd name="connsiteY93" fmla="*/ 714783 h 4419916"/>
                <a:gd name="connsiteX94" fmla="*/ 2216931 w 2568523"/>
                <a:gd name="connsiteY94" fmla="*/ 708239 h 4419916"/>
                <a:gd name="connsiteX95" fmla="*/ 2187798 w 2568523"/>
                <a:gd name="connsiteY95" fmla="*/ 625708 h 4419916"/>
                <a:gd name="connsiteX96" fmla="*/ 2186706 w 2568523"/>
                <a:gd name="connsiteY96" fmla="*/ 623526 h 4419916"/>
                <a:gd name="connsiteX97" fmla="*/ 2122613 w 2568523"/>
                <a:gd name="connsiteY97" fmla="*/ 546085 h 4419916"/>
                <a:gd name="connsiteX98" fmla="*/ 2049781 w 2568523"/>
                <a:gd name="connsiteY98" fmla="*/ 468281 h 4419916"/>
                <a:gd name="connsiteX99" fmla="*/ 2047596 w 2568523"/>
                <a:gd name="connsiteY99" fmla="*/ 466827 h 4419916"/>
                <a:gd name="connsiteX100" fmla="*/ 1894284 w 2568523"/>
                <a:gd name="connsiteY100" fmla="*/ 395203 h 4419916"/>
                <a:gd name="connsiteX101" fmla="*/ 1837111 w 2568523"/>
                <a:gd name="connsiteY101" fmla="*/ 285768 h 4419916"/>
                <a:gd name="connsiteX102" fmla="*/ 1830556 w 2568523"/>
                <a:gd name="connsiteY102" fmla="*/ 281768 h 4419916"/>
                <a:gd name="connsiteX103" fmla="*/ 1830556 w 2568523"/>
                <a:gd name="connsiteY103" fmla="*/ 281768 h 4419916"/>
                <a:gd name="connsiteX104" fmla="*/ 1824001 w 2568523"/>
                <a:gd name="connsiteY104" fmla="*/ 285768 h 4419916"/>
                <a:gd name="connsiteX105" fmla="*/ 1736602 w 2568523"/>
                <a:gd name="connsiteY105" fmla="*/ 460646 h 4419916"/>
                <a:gd name="connsiteX106" fmla="*/ 1736966 w 2568523"/>
                <a:gd name="connsiteY106" fmla="*/ 467917 h 4419916"/>
                <a:gd name="connsiteX107" fmla="*/ 1743521 w 2568523"/>
                <a:gd name="connsiteY107" fmla="*/ 471189 h 4419916"/>
                <a:gd name="connsiteX108" fmla="*/ 1862238 w 2568523"/>
                <a:gd name="connsiteY108" fmla="*/ 467190 h 4419916"/>
                <a:gd name="connsiteX109" fmla="*/ 1710746 w 2568523"/>
                <a:gd name="connsiteY109" fmla="*/ 560992 h 4419916"/>
                <a:gd name="connsiteX110" fmla="*/ 1593122 w 2568523"/>
                <a:gd name="connsiteY110" fmla="*/ 420289 h 4419916"/>
                <a:gd name="connsiteX111" fmla="*/ 1592030 w 2568523"/>
                <a:gd name="connsiteY111" fmla="*/ 419562 h 4419916"/>
                <a:gd name="connsiteX112" fmla="*/ 1591666 w 2568523"/>
                <a:gd name="connsiteY112" fmla="*/ 419199 h 4419916"/>
                <a:gd name="connsiteX113" fmla="*/ 1586567 w 2568523"/>
                <a:gd name="connsiteY113" fmla="*/ 418108 h 4419916"/>
                <a:gd name="connsiteX114" fmla="*/ 1586203 w 2568523"/>
                <a:gd name="connsiteY114" fmla="*/ 418108 h 4419916"/>
                <a:gd name="connsiteX115" fmla="*/ 1585839 w 2568523"/>
                <a:gd name="connsiteY115" fmla="*/ 418472 h 4419916"/>
                <a:gd name="connsiteX116" fmla="*/ 1584747 w 2568523"/>
                <a:gd name="connsiteY116" fmla="*/ 418835 h 4419916"/>
                <a:gd name="connsiteX117" fmla="*/ 1321822 w 2568523"/>
                <a:gd name="connsiteY117" fmla="*/ 523907 h 4419916"/>
                <a:gd name="connsiteX118" fmla="*/ 1033406 w 2568523"/>
                <a:gd name="connsiteY118" fmla="*/ 240685 h 4419916"/>
                <a:gd name="connsiteX119" fmla="*/ 1033406 w 2568523"/>
                <a:gd name="connsiteY119" fmla="*/ 240685 h 4419916"/>
                <a:gd name="connsiteX120" fmla="*/ 1033042 w 2568523"/>
                <a:gd name="connsiteY120" fmla="*/ 240321 h 4419916"/>
                <a:gd name="connsiteX121" fmla="*/ 1032677 w 2568523"/>
                <a:gd name="connsiteY121" fmla="*/ 239958 h 4419916"/>
                <a:gd name="connsiteX122" fmla="*/ 1031585 w 2568523"/>
                <a:gd name="connsiteY122" fmla="*/ 239230 h 4419916"/>
                <a:gd name="connsiteX123" fmla="*/ 1030857 w 2568523"/>
                <a:gd name="connsiteY123" fmla="*/ 238867 h 4419916"/>
                <a:gd name="connsiteX124" fmla="*/ 1030128 w 2568523"/>
                <a:gd name="connsiteY124" fmla="*/ 238503 h 4419916"/>
                <a:gd name="connsiteX125" fmla="*/ 744990 w 2568523"/>
                <a:gd name="connsiteY125" fmla="*/ 170879 h 4419916"/>
                <a:gd name="connsiteX126" fmla="*/ 551984 w 2568523"/>
                <a:gd name="connsiteY126" fmla="*/ 2181 h 4419916"/>
                <a:gd name="connsiteX127" fmla="*/ 550892 w 2568523"/>
                <a:gd name="connsiteY127" fmla="*/ 1454 h 4419916"/>
                <a:gd name="connsiteX128" fmla="*/ 549799 w 2568523"/>
                <a:gd name="connsiteY128" fmla="*/ 727 h 4419916"/>
                <a:gd name="connsiteX129" fmla="*/ 548342 w 2568523"/>
                <a:gd name="connsiteY129" fmla="*/ 364 h 4419916"/>
                <a:gd name="connsiteX130" fmla="*/ 547250 w 2568523"/>
                <a:gd name="connsiteY130" fmla="*/ 0 h 4419916"/>
                <a:gd name="connsiteX131" fmla="*/ 546886 w 2568523"/>
                <a:gd name="connsiteY131" fmla="*/ 0 h 4419916"/>
                <a:gd name="connsiteX132" fmla="*/ 240626 w 2568523"/>
                <a:gd name="connsiteY132" fmla="*/ 0 h 4419916"/>
                <a:gd name="connsiteX133" fmla="*/ 234799 w 2568523"/>
                <a:gd name="connsiteY133" fmla="*/ 3272 h 4419916"/>
                <a:gd name="connsiteX134" fmla="*/ 234071 w 2568523"/>
                <a:gd name="connsiteY134" fmla="*/ 9816 h 4419916"/>
                <a:gd name="connsiteX135" fmla="*/ 304354 w 2568523"/>
                <a:gd name="connsiteY135" fmla="*/ 201419 h 4419916"/>
                <a:gd name="connsiteX136" fmla="*/ 122273 w 2568523"/>
                <a:gd name="connsiteY136" fmla="*/ 252683 h 4419916"/>
                <a:gd name="connsiteX137" fmla="*/ 117539 w 2568523"/>
                <a:gd name="connsiteY137" fmla="*/ 256682 h 4419916"/>
                <a:gd name="connsiteX138" fmla="*/ 39609 w 2568523"/>
                <a:gd name="connsiteY138" fmla="*/ 421744 h 4419916"/>
                <a:gd name="connsiteX139" fmla="*/ 39244 w 2568523"/>
                <a:gd name="connsiteY139" fmla="*/ 423198 h 4419916"/>
                <a:gd name="connsiteX140" fmla="*/ 279 w 2568523"/>
                <a:gd name="connsiteY140" fmla="*/ 588260 h 4419916"/>
                <a:gd name="connsiteX141" fmla="*/ 2100 w 2568523"/>
                <a:gd name="connsiteY141" fmla="*/ 594804 h 4419916"/>
                <a:gd name="connsiteX142" fmla="*/ 109163 w 2568523"/>
                <a:gd name="connsiteY142" fmla="*/ 711147 h 4419916"/>
                <a:gd name="connsiteX143" fmla="*/ 110984 w 2568523"/>
                <a:gd name="connsiteY143" fmla="*/ 712601 h 4419916"/>
                <a:gd name="connsiteX144" fmla="*/ 110984 w 2568523"/>
                <a:gd name="connsiteY144" fmla="*/ 712601 h 4419916"/>
                <a:gd name="connsiteX145" fmla="*/ 110984 w 2568523"/>
                <a:gd name="connsiteY145" fmla="*/ 712601 h 4419916"/>
                <a:gd name="connsiteX146" fmla="*/ 110984 w 2568523"/>
                <a:gd name="connsiteY146" fmla="*/ 712601 h 4419916"/>
                <a:gd name="connsiteX147" fmla="*/ 112805 w 2568523"/>
                <a:gd name="connsiteY147" fmla="*/ 713329 h 4419916"/>
                <a:gd name="connsiteX148" fmla="*/ 113533 w 2568523"/>
                <a:gd name="connsiteY148" fmla="*/ 713329 h 4419916"/>
                <a:gd name="connsiteX149" fmla="*/ 114262 w 2568523"/>
                <a:gd name="connsiteY149" fmla="*/ 713329 h 4419916"/>
                <a:gd name="connsiteX150" fmla="*/ 114990 w 2568523"/>
                <a:gd name="connsiteY150" fmla="*/ 713329 h 4419916"/>
                <a:gd name="connsiteX151" fmla="*/ 115718 w 2568523"/>
                <a:gd name="connsiteY151" fmla="*/ 713329 h 4419916"/>
                <a:gd name="connsiteX152" fmla="*/ 117903 w 2568523"/>
                <a:gd name="connsiteY152" fmla="*/ 712601 h 4419916"/>
                <a:gd name="connsiteX153" fmla="*/ 117903 w 2568523"/>
                <a:gd name="connsiteY153" fmla="*/ 712601 h 4419916"/>
                <a:gd name="connsiteX154" fmla="*/ 117903 w 2568523"/>
                <a:gd name="connsiteY154" fmla="*/ 712601 h 4419916"/>
                <a:gd name="connsiteX155" fmla="*/ 117903 w 2568523"/>
                <a:gd name="connsiteY155" fmla="*/ 712601 h 4419916"/>
                <a:gd name="connsiteX156" fmla="*/ 266481 w 2568523"/>
                <a:gd name="connsiteY156" fmla="*/ 626435 h 4419916"/>
                <a:gd name="connsiteX157" fmla="*/ 422342 w 2568523"/>
                <a:gd name="connsiteY157" fmla="*/ 650067 h 4419916"/>
                <a:gd name="connsiteX158" fmla="*/ 573834 w 2568523"/>
                <a:gd name="connsiteY158" fmla="*/ 777681 h 4419916"/>
                <a:gd name="connsiteX159" fmla="*/ 583302 w 2568523"/>
                <a:gd name="connsiteY159" fmla="*/ 1017275 h 4419916"/>
                <a:gd name="connsiteX160" fmla="*/ 584759 w 2568523"/>
                <a:gd name="connsiteY160" fmla="*/ 1021638 h 4419916"/>
                <a:gd name="connsiteX161" fmla="*/ 707481 w 2568523"/>
                <a:gd name="connsiteY161" fmla="*/ 1172520 h 4419916"/>
                <a:gd name="connsiteX162" fmla="*/ 559996 w 2568523"/>
                <a:gd name="connsiteY162" fmla="*/ 1376484 h 4419916"/>
                <a:gd name="connsiteX163" fmla="*/ 487163 w 2568523"/>
                <a:gd name="connsiteY163" fmla="*/ 1473558 h 4419916"/>
                <a:gd name="connsiteX164" fmla="*/ 485707 w 2568523"/>
                <a:gd name="connsiteY164" fmla="*/ 1477921 h 4419916"/>
                <a:gd name="connsiteX165" fmla="*/ 485707 w 2568523"/>
                <a:gd name="connsiteY165" fmla="*/ 1647709 h 4419916"/>
                <a:gd name="connsiteX166" fmla="*/ 486799 w 2568523"/>
                <a:gd name="connsiteY166" fmla="*/ 1651345 h 4419916"/>
                <a:gd name="connsiteX167" fmla="*/ 582938 w 2568523"/>
                <a:gd name="connsiteY167" fmla="*/ 1809862 h 4419916"/>
                <a:gd name="connsiteX168" fmla="*/ 582938 w 2568523"/>
                <a:gd name="connsiteY168" fmla="*/ 2026188 h 4419916"/>
                <a:gd name="connsiteX169" fmla="*/ 585123 w 2568523"/>
                <a:gd name="connsiteY169" fmla="*/ 2031278 h 4419916"/>
                <a:gd name="connsiteX170" fmla="*/ 652493 w 2568523"/>
                <a:gd name="connsiteY170" fmla="*/ 2098538 h 4419916"/>
                <a:gd name="connsiteX171" fmla="*/ 700562 w 2568523"/>
                <a:gd name="connsiteY171" fmla="*/ 2175616 h 4419916"/>
                <a:gd name="connsiteX172" fmla="*/ 702747 w 2568523"/>
                <a:gd name="connsiteY172" fmla="*/ 2177797 h 4419916"/>
                <a:gd name="connsiteX173" fmla="*/ 806533 w 2568523"/>
                <a:gd name="connsiteY173" fmla="*/ 2249421 h 4419916"/>
                <a:gd name="connsiteX174" fmla="*/ 806533 w 2568523"/>
                <a:gd name="connsiteY174" fmla="*/ 2249421 h 4419916"/>
                <a:gd name="connsiteX175" fmla="*/ 829475 w 2568523"/>
                <a:gd name="connsiteY175" fmla="*/ 2265418 h 4419916"/>
                <a:gd name="connsiteX176" fmla="*/ 1003909 w 2568523"/>
                <a:gd name="connsiteY176" fmla="*/ 2371945 h 4419916"/>
                <a:gd name="connsiteX177" fmla="*/ 1085845 w 2568523"/>
                <a:gd name="connsiteY177" fmla="*/ 2453748 h 4419916"/>
                <a:gd name="connsiteX178" fmla="*/ 1092036 w 2568523"/>
                <a:gd name="connsiteY178" fmla="*/ 2455930 h 4419916"/>
                <a:gd name="connsiteX179" fmla="*/ 1253724 w 2568523"/>
                <a:gd name="connsiteY179" fmla="*/ 2429026 h 4419916"/>
                <a:gd name="connsiteX180" fmla="*/ 1239886 w 2568523"/>
                <a:gd name="connsiteY180" fmla="*/ 2459929 h 4419916"/>
                <a:gd name="connsiteX181" fmla="*/ 1191452 w 2568523"/>
                <a:gd name="connsiteY181" fmla="*/ 2532280 h 4419916"/>
                <a:gd name="connsiteX182" fmla="*/ 1192545 w 2568523"/>
                <a:gd name="connsiteY182" fmla="*/ 2541733 h 4419916"/>
                <a:gd name="connsiteX183" fmla="*/ 1309076 w 2568523"/>
                <a:gd name="connsiteY183" fmla="*/ 2653350 h 4419916"/>
                <a:gd name="connsiteX184" fmla="*/ 1314539 w 2568523"/>
                <a:gd name="connsiteY184" fmla="*/ 2655531 h 4419916"/>
                <a:gd name="connsiteX185" fmla="*/ 1319637 w 2568523"/>
                <a:gd name="connsiteY185" fmla="*/ 2652622 h 4419916"/>
                <a:gd name="connsiteX186" fmla="*/ 1352047 w 2568523"/>
                <a:gd name="connsiteY186" fmla="*/ 2610812 h 4419916"/>
                <a:gd name="connsiteX187" fmla="*/ 1445637 w 2568523"/>
                <a:gd name="connsiteY187" fmla="*/ 2589724 h 4419916"/>
                <a:gd name="connsiteX188" fmla="*/ 1424515 w 2568523"/>
                <a:gd name="connsiteY188" fmla="*/ 2709340 h 4419916"/>
                <a:gd name="connsiteX189" fmla="*/ 1356417 w 2568523"/>
                <a:gd name="connsiteY189" fmla="*/ 2966749 h 4419916"/>
                <a:gd name="connsiteX190" fmla="*/ 1356053 w 2568523"/>
                <a:gd name="connsiteY190" fmla="*/ 2969294 h 4419916"/>
                <a:gd name="connsiteX191" fmla="*/ 1356053 w 2568523"/>
                <a:gd name="connsiteY191" fmla="*/ 2969294 h 4419916"/>
                <a:gd name="connsiteX192" fmla="*/ 1356053 w 2568523"/>
                <a:gd name="connsiteY192" fmla="*/ 2970021 h 4419916"/>
                <a:gd name="connsiteX193" fmla="*/ 1356417 w 2568523"/>
                <a:gd name="connsiteY193" fmla="*/ 2971839 h 4419916"/>
                <a:gd name="connsiteX194" fmla="*/ 1453648 w 2568523"/>
                <a:gd name="connsiteY194" fmla="*/ 3190346 h 4419916"/>
                <a:gd name="connsiteX195" fmla="*/ 1454013 w 2568523"/>
                <a:gd name="connsiteY195" fmla="*/ 3190709 h 4419916"/>
                <a:gd name="connsiteX196" fmla="*/ 1454741 w 2568523"/>
                <a:gd name="connsiteY196" fmla="*/ 3191436 h 4419916"/>
                <a:gd name="connsiteX197" fmla="*/ 1455469 w 2568523"/>
                <a:gd name="connsiteY197" fmla="*/ 3192527 h 4419916"/>
                <a:gd name="connsiteX198" fmla="*/ 1455833 w 2568523"/>
                <a:gd name="connsiteY198" fmla="*/ 3192890 h 4419916"/>
                <a:gd name="connsiteX199" fmla="*/ 1456562 w 2568523"/>
                <a:gd name="connsiteY199" fmla="*/ 3193254 h 4419916"/>
                <a:gd name="connsiteX200" fmla="*/ 1456926 w 2568523"/>
                <a:gd name="connsiteY200" fmla="*/ 3193618 h 4419916"/>
                <a:gd name="connsiteX201" fmla="*/ 1633544 w 2568523"/>
                <a:gd name="connsiteY201" fmla="*/ 3303053 h 4419916"/>
                <a:gd name="connsiteX202" fmla="*/ 1638278 w 2568523"/>
                <a:gd name="connsiteY202" fmla="*/ 3547373 h 4419916"/>
                <a:gd name="connsiteX203" fmla="*/ 1672145 w 2568523"/>
                <a:gd name="connsiteY203" fmla="*/ 3838231 h 4419916"/>
                <a:gd name="connsiteX204" fmla="*/ 1657579 w 2568523"/>
                <a:gd name="connsiteY204" fmla="*/ 4206530 h 4419916"/>
                <a:gd name="connsiteX205" fmla="*/ 1657579 w 2568523"/>
                <a:gd name="connsiteY205" fmla="*/ 4206893 h 4419916"/>
                <a:gd name="connsiteX206" fmla="*/ 1657579 w 2568523"/>
                <a:gd name="connsiteY206" fmla="*/ 4207621 h 4419916"/>
                <a:gd name="connsiteX207" fmla="*/ 1657943 w 2568523"/>
                <a:gd name="connsiteY207" fmla="*/ 4209802 h 4419916"/>
                <a:gd name="connsiteX208" fmla="*/ 1657943 w 2568523"/>
                <a:gd name="connsiteY208" fmla="*/ 4209802 h 4419916"/>
                <a:gd name="connsiteX209" fmla="*/ 1659400 w 2568523"/>
                <a:gd name="connsiteY209" fmla="*/ 4211983 h 4419916"/>
                <a:gd name="connsiteX210" fmla="*/ 1659764 w 2568523"/>
                <a:gd name="connsiteY210" fmla="*/ 4212347 h 4419916"/>
                <a:gd name="connsiteX211" fmla="*/ 1829827 w 2568523"/>
                <a:gd name="connsiteY211" fmla="*/ 4377409 h 4419916"/>
                <a:gd name="connsiteX212" fmla="*/ 1829827 w 2568523"/>
                <a:gd name="connsiteY212" fmla="*/ 4377409 h 4419916"/>
                <a:gd name="connsiteX213" fmla="*/ 1830192 w 2568523"/>
                <a:gd name="connsiteY213" fmla="*/ 4377409 h 4419916"/>
                <a:gd name="connsiteX214" fmla="*/ 1832012 w 2568523"/>
                <a:gd name="connsiteY214" fmla="*/ 4378499 h 4419916"/>
                <a:gd name="connsiteX215" fmla="*/ 1832377 w 2568523"/>
                <a:gd name="connsiteY215" fmla="*/ 4378863 h 4419916"/>
                <a:gd name="connsiteX216" fmla="*/ 1832741 w 2568523"/>
                <a:gd name="connsiteY216" fmla="*/ 4378863 h 4419916"/>
                <a:gd name="connsiteX217" fmla="*/ 1833105 w 2568523"/>
                <a:gd name="connsiteY217" fmla="*/ 4379226 h 4419916"/>
                <a:gd name="connsiteX218" fmla="*/ 2037400 w 2568523"/>
                <a:gd name="connsiteY218" fmla="*/ 4427945 h 4419916"/>
                <a:gd name="connsiteX219" fmla="*/ 2039220 w 2568523"/>
                <a:gd name="connsiteY219" fmla="*/ 4428309 h 4419916"/>
                <a:gd name="connsiteX220" fmla="*/ 2045775 w 2568523"/>
                <a:gd name="connsiteY220" fmla="*/ 4424309 h 4419916"/>
                <a:gd name="connsiteX221" fmla="*/ 2043954 w 2568523"/>
                <a:gd name="connsiteY221" fmla="*/ 4415584 h 4419916"/>
                <a:gd name="connsiteX222" fmla="*/ 1878625 w 2568523"/>
                <a:gd name="connsiteY222" fmla="*/ 4278881 h 4419916"/>
                <a:gd name="connsiteX223" fmla="*/ 1948180 w 2568523"/>
                <a:gd name="connsiteY223" fmla="*/ 4162901 h 4419916"/>
                <a:gd name="connsiteX224" fmla="*/ 1947816 w 2568523"/>
                <a:gd name="connsiteY224" fmla="*/ 4154902 h 4419916"/>
                <a:gd name="connsiteX225" fmla="*/ 1891735 w 2568523"/>
                <a:gd name="connsiteY225" fmla="*/ 4080370 h 4419916"/>
                <a:gd name="connsiteX226" fmla="*/ 1943446 w 2568523"/>
                <a:gd name="connsiteY226" fmla="*/ 3920762 h 4419916"/>
                <a:gd name="connsiteX227" fmla="*/ 2083648 w 2568523"/>
                <a:gd name="connsiteY227" fmla="*/ 3789149 h 4419916"/>
                <a:gd name="connsiteX228" fmla="*/ 2234411 w 2568523"/>
                <a:gd name="connsiteY228" fmla="*/ 3628813 h 4419916"/>
                <a:gd name="connsiteX229" fmla="*/ 2234411 w 2568523"/>
                <a:gd name="connsiteY229" fmla="*/ 3628813 h 4419916"/>
                <a:gd name="connsiteX230" fmla="*/ 2235503 w 2568523"/>
                <a:gd name="connsiteY230" fmla="*/ 3626996 h 4419916"/>
                <a:gd name="connsiteX231" fmla="*/ 2235503 w 2568523"/>
                <a:gd name="connsiteY231" fmla="*/ 3626632 h 4419916"/>
                <a:gd name="connsiteX232" fmla="*/ 2235868 w 2568523"/>
                <a:gd name="connsiteY232" fmla="*/ 3624814 h 4419916"/>
                <a:gd name="connsiteX233" fmla="*/ 2235868 w 2568523"/>
                <a:gd name="connsiteY233" fmla="*/ 3624087 h 4419916"/>
                <a:gd name="connsiteX234" fmla="*/ 2235868 w 2568523"/>
                <a:gd name="connsiteY234" fmla="*/ 3624087 h 4419916"/>
                <a:gd name="connsiteX235" fmla="*/ 2240602 w 2568523"/>
                <a:gd name="connsiteY235" fmla="*/ 3464115 h 4419916"/>
                <a:gd name="connsiteX236" fmla="*/ 2406295 w 2568523"/>
                <a:gd name="connsiteY236" fmla="*/ 3402672 h 4419916"/>
                <a:gd name="connsiteX237" fmla="*/ 2406660 w 2568523"/>
                <a:gd name="connsiteY237" fmla="*/ 3402308 h 4419916"/>
                <a:gd name="connsiteX238" fmla="*/ 2407024 w 2568523"/>
                <a:gd name="connsiteY238" fmla="*/ 3401944 h 4419916"/>
                <a:gd name="connsiteX239" fmla="*/ 2409209 w 2568523"/>
                <a:gd name="connsiteY239" fmla="*/ 3400127 h 4419916"/>
                <a:gd name="connsiteX240" fmla="*/ 2409209 w 2568523"/>
                <a:gd name="connsiteY240" fmla="*/ 3400127 h 4419916"/>
                <a:gd name="connsiteX241" fmla="*/ 2409209 w 2568523"/>
                <a:gd name="connsiteY241" fmla="*/ 3399763 h 4419916"/>
                <a:gd name="connsiteX242" fmla="*/ 2410301 w 2568523"/>
                <a:gd name="connsiteY242" fmla="*/ 3397582 h 4419916"/>
                <a:gd name="connsiteX243" fmla="*/ 2410301 w 2568523"/>
                <a:gd name="connsiteY243" fmla="*/ 3397218 h 4419916"/>
                <a:gd name="connsiteX244" fmla="*/ 2410301 w 2568523"/>
                <a:gd name="connsiteY244" fmla="*/ 3397218 h 4419916"/>
                <a:gd name="connsiteX245" fmla="*/ 2468203 w 2568523"/>
                <a:gd name="connsiteY245" fmla="*/ 3122721 h 4419916"/>
                <a:gd name="connsiteX246" fmla="*/ 2568711 w 2568523"/>
                <a:gd name="connsiteY246" fmla="*/ 3027102 h 4419916"/>
                <a:gd name="connsiteX247" fmla="*/ 2569076 w 2568523"/>
                <a:gd name="connsiteY247" fmla="*/ 3026738 h 4419916"/>
                <a:gd name="connsiteX248" fmla="*/ 2569804 w 2568523"/>
                <a:gd name="connsiteY248" fmla="*/ 3025284 h 4419916"/>
                <a:gd name="connsiteX249" fmla="*/ 2570532 w 2568523"/>
                <a:gd name="connsiteY249" fmla="*/ 3024193 h 4419916"/>
                <a:gd name="connsiteX250" fmla="*/ 2570896 w 2568523"/>
                <a:gd name="connsiteY250" fmla="*/ 3022739 h 4419916"/>
                <a:gd name="connsiteX251" fmla="*/ 2571261 w 2568523"/>
                <a:gd name="connsiteY251" fmla="*/ 3021648 h 4419916"/>
                <a:gd name="connsiteX252" fmla="*/ 2571261 w 2568523"/>
                <a:gd name="connsiteY252" fmla="*/ 2749696 h 4419916"/>
                <a:gd name="connsiteX253" fmla="*/ 2566162 w 2568523"/>
                <a:gd name="connsiteY253" fmla="*/ 2742788 h 4419916"/>
                <a:gd name="connsiteX254" fmla="*/ 1200556 w 2568523"/>
                <a:gd name="connsiteY254" fmla="*/ 2331225 h 4419916"/>
                <a:gd name="connsiteX255" fmla="*/ 1200556 w 2568523"/>
                <a:gd name="connsiteY255" fmla="*/ 2181069 h 4419916"/>
                <a:gd name="connsiteX256" fmla="*/ 1260643 w 2568523"/>
                <a:gd name="connsiteY256" fmla="*/ 2192340 h 4419916"/>
                <a:gd name="connsiteX257" fmla="*/ 1200556 w 2568523"/>
                <a:gd name="connsiteY257" fmla="*/ 2331225 h 4419916"/>
                <a:gd name="connsiteX258" fmla="*/ 1042146 w 2568523"/>
                <a:gd name="connsiteY258" fmla="*/ 2075270 h 4419916"/>
                <a:gd name="connsiteX259" fmla="*/ 1040689 w 2568523"/>
                <a:gd name="connsiteY259" fmla="*/ 2078542 h 4419916"/>
                <a:gd name="connsiteX260" fmla="*/ 1012649 w 2568523"/>
                <a:gd name="connsiteY260" fmla="*/ 2204701 h 4419916"/>
                <a:gd name="connsiteX261" fmla="*/ 821464 w 2568523"/>
                <a:gd name="connsiteY261" fmla="*/ 2234878 h 4419916"/>
                <a:gd name="connsiteX262" fmla="*/ 940180 w 2568523"/>
                <a:gd name="connsiteY262" fmla="*/ 1818951 h 4419916"/>
                <a:gd name="connsiteX263" fmla="*/ 1157585 w 2568523"/>
                <a:gd name="connsiteY263" fmla="*/ 1941112 h 4419916"/>
                <a:gd name="connsiteX264" fmla="*/ 1042146 w 2568523"/>
                <a:gd name="connsiteY264" fmla="*/ 2075270 h 4419916"/>
                <a:gd name="connsiteX265" fmla="*/ 636105 w 2568523"/>
                <a:gd name="connsiteY265" fmla="*/ 248320 h 4419916"/>
                <a:gd name="connsiteX266" fmla="*/ 267938 w 2568523"/>
                <a:gd name="connsiteY266" fmla="*/ 427197 h 4419916"/>
                <a:gd name="connsiteX267" fmla="*/ 318921 w 2568523"/>
                <a:gd name="connsiteY267" fmla="*/ 214144 h 4419916"/>
                <a:gd name="connsiteX268" fmla="*/ 636105 w 2568523"/>
                <a:gd name="connsiteY268" fmla="*/ 248320 h 4419916"/>
                <a:gd name="connsiteX269" fmla="*/ 652857 w 2568523"/>
                <a:gd name="connsiteY269" fmla="*/ 256682 h 4419916"/>
                <a:gd name="connsiteX270" fmla="*/ 575655 w 2568523"/>
                <a:gd name="connsiteY270" fmla="*/ 758775 h 4419916"/>
                <a:gd name="connsiteX271" fmla="*/ 269395 w 2568523"/>
                <a:gd name="connsiteY271" fmla="*/ 442831 h 4419916"/>
                <a:gd name="connsiteX272" fmla="*/ 652857 w 2568523"/>
                <a:gd name="connsiteY272" fmla="*/ 256682 h 4419916"/>
                <a:gd name="connsiteX273" fmla="*/ 1805064 w 2568523"/>
                <a:gd name="connsiteY273" fmla="*/ 519181 h 4419916"/>
                <a:gd name="connsiteX274" fmla="*/ 1846579 w 2568523"/>
                <a:gd name="connsiteY274" fmla="*/ 571535 h 4419916"/>
                <a:gd name="connsiteX275" fmla="*/ 1808706 w 2568523"/>
                <a:gd name="connsiteY275" fmla="*/ 659156 h 4419916"/>
                <a:gd name="connsiteX276" fmla="*/ 1720579 w 2568523"/>
                <a:gd name="connsiteY276" fmla="*/ 571899 h 4419916"/>
                <a:gd name="connsiteX277" fmla="*/ 1805064 w 2568523"/>
                <a:gd name="connsiteY277" fmla="*/ 519181 h 4419916"/>
                <a:gd name="connsiteX278" fmla="*/ 1242070 w 2568523"/>
                <a:gd name="connsiteY278" fmla="*/ 1899664 h 4419916"/>
                <a:gd name="connsiteX279" fmla="*/ 1169602 w 2568523"/>
                <a:gd name="connsiteY279" fmla="*/ 1931295 h 4419916"/>
                <a:gd name="connsiteX280" fmla="*/ 950741 w 2568523"/>
                <a:gd name="connsiteY280" fmla="*/ 1808408 h 4419916"/>
                <a:gd name="connsiteX281" fmla="*/ 1511186 w 2568523"/>
                <a:gd name="connsiteY281" fmla="*/ 1495736 h 4419916"/>
                <a:gd name="connsiteX282" fmla="*/ 1242070 w 2568523"/>
                <a:gd name="connsiteY282" fmla="*/ 1899664 h 4419916"/>
                <a:gd name="connsiteX283" fmla="*/ 1118620 w 2568523"/>
                <a:gd name="connsiteY283" fmla="*/ 1237963 h 4419916"/>
                <a:gd name="connsiteX284" fmla="*/ 1519198 w 2568523"/>
                <a:gd name="connsiteY284" fmla="*/ 1474285 h 4419916"/>
                <a:gd name="connsiteX285" fmla="*/ 948192 w 2568523"/>
                <a:gd name="connsiteY285" fmla="*/ 1793138 h 4419916"/>
                <a:gd name="connsiteX286" fmla="*/ 1118620 w 2568523"/>
                <a:gd name="connsiteY286" fmla="*/ 1237963 h 4419916"/>
                <a:gd name="connsiteX287" fmla="*/ 1728955 w 2568523"/>
                <a:gd name="connsiteY287" fmla="*/ 1219784 h 4419916"/>
                <a:gd name="connsiteX288" fmla="*/ 1132094 w 2568523"/>
                <a:gd name="connsiteY288" fmla="*/ 1219784 h 4419916"/>
                <a:gd name="connsiteX289" fmla="*/ 1448550 w 2568523"/>
                <a:gd name="connsiteY289" fmla="*/ 906385 h 4419916"/>
                <a:gd name="connsiteX290" fmla="*/ 1728955 w 2568523"/>
                <a:gd name="connsiteY290" fmla="*/ 1219784 h 4419916"/>
                <a:gd name="connsiteX291" fmla="*/ 1431070 w 2568523"/>
                <a:gd name="connsiteY291" fmla="*/ 902750 h 4419916"/>
                <a:gd name="connsiteX292" fmla="*/ 1119712 w 2568523"/>
                <a:gd name="connsiteY292" fmla="*/ 1211422 h 4419916"/>
                <a:gd name="connsiteX293" fmla="*/ 1078926 w 2568523"/>
                <a:gd name="connsiteY293" fmla="*/ 902750 h 4419916"/>
                <a:gd name="connsiteX294" fmla="*/ 1431070 w 2568523"/>
                <a:gd name="connsiteY294" fmla="*/ 902750 h 4419916"/>
                <a:gd name="connsiteX295" fmla="*/ 1084388 w 2568523"/>
                <a:gd name="connsiteY295" fmla="*/ 888207 h 4419916"/>
                <a:gd name="connsiteX296" fmla="*/ 1317816 w 2568523"/>
                <a:gd name="connsiteY296" fmla="*/ 547176 h 4419916"/>
                <a:gd name="connsiteX297" fmla="*/ 1438354 w 2568523"/>
                <a:gd name="connsiteY297" fmla="*/ 888207 h 4419916"/>
                <a:gd name="connsiteX298" fmla="*/ 1084388 w 2568523"/>
                <a:gd name="connsiteY298" fmla="*/ 888207 h 4419916"/>
                <a:gd name="connsiteX299" fmla="*/ 939088 w 2568523"/>
                <a:gd name="connsiteY299" fmla="*/ 1772778 h 4419916"/>
                <a:gd name="connsiteX300" fmla="*/ 914325 w 2568523"/>
                <a:gd name="connsiteY300" fmla="*/ 1556452 h 4419916"/>
                <a:gd name="connsiteX301" fmla="*/ 1091672 w 2568523"/>
                <a:gd name="connsiteY301" fmla="*/ 1276865 h 4419916"/>
                <a:gd name="connsiteX302" fmla="*/ 939088 w 2568523"/>
                <a:gd name="connsiteY302" fmla="*/ 1772778 h 4419916"/>
                <a:gd name="connsiteX303" fmla="*/ 1540683 w 2568523"/>
                <a:gd name="connsiteY303" fmla="*/ 1493918 h 4419916"/>
                <a:gd name="connsiteX304" fmla="*/ 1665226 w 2568523"/>
                <a:gd name="connsiteY304" fmla="*/ 1642982 h 4419916"/>
                <a:gd name="connsiteX305" fmla="*/ 1531943 w 2568523"/>
                <a:gd name="connsiteY305" fmla="*/ 1784412 h 4419916"/>
                <a:gd name="connsiteX306" fmla="*/ 1540683 w 2568523"/>
                <a:gd name="connsiteY306" fmla="*/ 1493918 h 4419916"/>
                <a:gd name="connsiteX307" fmla="*/ 1532307 w 2568523"/>
                <a:gd name="connsiteY307" fmla="*/ 1465196 h 4419916"/>
                <a:gd name="connsiteX308" fmla="*/ 1141198 w 2568523"/>
                <a:gd name="connsiteY308" fmla="*/ 1234327 h 4419916"/>
                <a:gd name="connsiteX309" fmla="*/ 1729683 w 2568523"/>
                <a:gd name="connsiteY309" fmla="*/ 1234327 h 4419916"/>
                <a:gd name="connsiteX310" fmla="*/ 1532307 w 2568523"/>
                <a:gd name="connsiteY310" fmla="*/ 1465196 h 4419916"/>
                <a:gd name="connsiteX311" fmla="*/ 1742064 w 2568523"/>
                <a:gd name="connsiteY311" fmla="*/ 1212150 h 4419916"/>
                <a:gd name="connsiteX312" fmla="*/ 1463845 w 2568523"/>
                <a:gd name="connsiteY312" fmla="*/ 901295 h 4419916"/>
                <a:gd name="connsiteX313" fmla="*/ 1844758 w 2568523"/>
                <a:gd name="connsiteY313" fmla="*/ 864938 h 4419916"/>
                <a:gd name="connsiteX314" fmla="*/ 1742064 w 2568523"/>
                <a:gd name="connsiteY314" fmla="*/ 1212150 h 4419916"/>
                <a:gd name="connsiteX315" fmla="*/ 1332383 w 2568523"/>
                <a:gd name="connsiteY315" fmla="*/ 545358 h 4419916"/>
                <a:gd name="connsiteX316" fmla="*/ 1613515 w 2568523"/>
                <a:gd name="connsiteY316" fmla="*/ 674426 h 4419916"/>
                <a:gd name="connsiteX317" fmla="*/ 1451099 w 2568523"/>
                <a:gd name="connsiteY317" fmla="*/ 880572 h 4419916"/>
                <a:gd name="connsiteX318" fmla="*/ 1332383 w 2568523"/>
                <a:gd name="connsiteY318" fmla="*/ 545358 h 4419916"/>
                <a:gd name="connsiteX319" fmla="*/ 1629539 w 2568523"/>
                <a:gd name="connsiteY319" fmla="*/ 654430 h 4419916"/>
                <a:gd name="connsiteX320" fmla="*/ 1598221 w 2568523"/>
                <a:gd name="connsiteY320" fmla="*/ 449375 h 4419916"/>
                <a:gd name="connsiteX321" fmla="*/ 1699093 w 2568523"/>
                <a:gd name="connsiteY321" fmla="*/ 570445 h 4419916"/>
                <a:gd name="connsiteX322" fmla="*/ 1629539 w 2568523"/>
                <a:gd name="connsiteY322" fmla="*/ 654430 h 4419916"/>
                <a:gd name="connsiteX323" fmla="*/ 1615700 w 2568523"/>
                <a:gd name="connsiteY323" fmla="*/ 659520 h 4419916"/>
                <a:gd name="connsiteX324" fmla="*/ 1338209 w 2568523"/>
                <a:gd name="connsiteY324" fmla="*/ 531906 h 4419916"/>
                <a:gd name="connsiteX325" fmla="*/ 1581469 w 2568523"/>
                <a:gd name="connsiteY325" fmla="*/ 434832 h 4419916"/>
                <a:gd name="connsiteX326" fmla="*/ 1615700 w 2568523"/>
                <a:gd name="connsiteY326" fmla="*/ 659520 h 4419916"/>
                <a:gd name="connsiteX327" fmla="*/ 1076377 w 2568523"/>
                <a:gd name="connsiteY327" fmla="*/ 874027 h 4419916"/>
                <a:gd name="connsiteX328" fmla="*/ 1036319 w 2568523"/>
                <a:gd name="connsiteY328" fmla="*/ 263590 h 4419916"/>
                <a:gd name="connsiteX329" fmla="*/ 1310169 w 2568523"/>
                <a:gd name="connsiteY329" fmla="*/ 532270 h 4419916"/>
                <a:gd name="connsiteX330" fmla="*/ 1076377 w 2568523"/>
                <a:gd name="connsiteY330" fmla="*/ 874027 h 4419916"/>
                <a:gd name="connsiteX331" fmla="*/ 668516 w 2568523"/>
                <a:gd name="connsiteY331" fmla="*/ 251228 h 4419916"/>
                <a:gd name="connsiteX332" fmla="*/ 1012649 w 2568523"/>
                <a:gd name="connsiteY332" fmla="*/ 252319 h 4419916"/>
                <a:gd name="connsiteX333" fmla="*/ 592042 w 2568523"/>
                <a:gd name="connsiteY333" fmla="*/ 749686 h 4419916"/>
                <a:gd name="connsiteX334" fmla="*/ 668516 w 2568523"/>
                <a:gd name="connsiteY334" fmla="*/ 251228 h 4419916"/>
                <a:gd name="connsiteX335" fmla="*/ 1022117 w 2568523"/>
                <a:gd name="connsiteY335" fmla="*/ 263590 h 4419916"/>
                <a:gd name="connsiteX336" fmla="*/ 1062903 w 2568523"/>
                <a:gd name="connsiteY336" fmla="*/ 886025 h 4419916"/>
                <a:gd name="connsiteX337" fmla="*/ 594227 w 2568523"/>
                <a:gd name="connsiteY337" fmla="*/ 770046 h 4419916"/>
                <a:gd name="connsiteX338" fmla="*/ 1022117 w 2568523"/>
                <a:gd name="connsiteY338" fmla="*/ 263590 h 4419916"/>
                <a:gd name="connsiteX339" fmla="*/ 1105874 w 2568523"/>
                <a:gd name="connsiteY339" fmla="*/ 1218330 h 4419916"/>
                <a:gd name="connsiteX340" fmla="*/ 734793 w 2568523"/>
                <a:gd name="connsiteY340" fmla="*/ 1167430 h 4419916"/>
                <a:gd name="connsiteX341" fmla="*/ 1065088 w 2568523"/>
                <a:gd name="connsiteY341" fmla="*/ 909294 h 4419916"/>
                <a:gd name="connsiteX342" fmla="*/ 1105874 w 2568523"/>
                <a:gd name="connsiteY342" fmla="*/ 1218330 h 4419916"/>
                <a:gd name="connsiteX343" fmla="*/ 1102232 w 2568523"/>
                <a:gd name="connsiteY343" fmla="*/ 1232510 h 4419916"/>
                <a:gd name="connsiteX344" fmla="*/ 907406 w 2568523"/>
                <a:gd name="connsiteY344" fmla="*/ 1539728 h 4419916"/>
                <a:gd name="connsiteX345" fmla="*/ 729695 w 2568523"/>
                <a:gd name="connsiteY345" fmla="*/ 1181246 h 4419916"/>
                <a:gd name="connsiteX346" fmla="*/ 1102232 w 2568523"/>
                <a:gd name="connsiteY346" fmla="*/ 1232510 h 4419916"/>
                <a:gd name="connsiteX347" fmla="*/ 927435 w 2568523"/>
                <a:gd name="connsiteY347" fmla="*/ 1801136 h 4419916"/>
                <a:gd name="connsiteX348" fmla="*/ 610978 w 2568523"/>
                <a:gd name="connsiteY348" fmla="*/ 1801136 h 4419916"/>
                <a:gd name="connsiteX349" fmla="*/ 900487 w 2568523"/>
                <a:gd name="connsiteY349" fmla="*/ 1568814 h 4419916"/>
                <a:gd name="connsiteX350" fmla="*/ 927435 w 2568523"/>
                <a:gd name="connsiteY350" fmla="*/ 1801136 h 4419916"/>
                <a:gd name="connsiteX351" fmla="*/ 1443452 w 2568523"/>
                <a:gd name="connsiteY351" fmla="*/ 1881122 h 4419916"/>
                <a:gd name="connsiteX352" fmla="*/ 1441631 w 2568523"/>
                <a:gd name="connsiteY352" fmla="*/ 1885849 h 4419916"/>
                <a:gd name="connsiteX353" fmla="*/ 1441631 w 2568523"/>
                <a:gd name="connsiteY353" fmla="*/ 1994193 h 4419916"/>
                <a:gd name="connsiteX354" fmla="*/ 1366250 w 2568523"/>
                <a:gd name="connsiteY354" fmla="*/ 2063272 h 4419916"/>
                <a:gd name="connsiteX355" fmla="*/ 1366250 w 2568523"/>
                <a:gd name="connsiteY355" fmla="*/ 1895302 h 4419916"/>
                <a:gd name="connsiteX356" fmla="*/ 1364065 w 2568523"/>
                <a:gd name="connsiteY356" fmla="*/ 1889848 h 4419916"/>
                <a:gd name="connsiteX357" fmla="*/ 1358602 w 2568523"/>
                <a:gd name="connsiteY357" fmla="*/ 1888030 h 4419916"/>
                <a:gd name="connsiteX358" fmla="*/ 1261735 w 2568523"/>
                <a:gd name="connsiteY358" fmla="*/ 1896392 h 4419916"/>
                <a:gd name="connsiteX359" fmla="*/ 1526117 w 2568523"/>
                <a:gd name="connsiteY359" fmla="*/ 1499372 h 4419916"/>
                <a:gd name="connsiteX360" fmla="*/ 1517377 w 2568523"/>
                <a:gd name="connsiteY360" fmla="*/ 1800046 h 4419916"/>
                <a:gd name="connsiteX361" fmla="*/ 1443452 w 2568523"/>
                <a:gd name="connsiteY361" fmla="*/ 1881122 h 4419916"/>
                <a:gd name="connsiteX362" fmla="*/ 1786128 w 2568523"/>
                <a:gd name="connsiteY362" fmla="*/ 1589174 h 4419916"/>
                <a:gd name="connsiteX363" fmla="*/ 1676879 w 2568523"/>
                <a:gd name="connsiteY363" fmla="*/ 1634620 h 4419916"/>
                <a:gd name="connsiteX364" fmla="*/ 1543232 w 2568523"/>
                <a:gd name="connsiteY364" fmla="*/ 1474649 h 4419916"/>
                <a:gd name="connsiteX365" fmla="*/ 1742793 w 2568523"/>
                <a:gd name="connsiteY365" fmla="*/ 1240872 h 4419916"/>
                <a:gd name="connsiteX366" fmla="*/ 1836746 w 2568523"/>
                <a:gd name="connsiteY366" fmla="*/ 1482647 h 4419916"/>
                <a:gd name="connsiteX367" fmla="*/ 1786128 w 2568523"/>
                <a:gd name="connsiteY367" fmla="*/ 1589174 h 4419916"/>
                <a:gd name="connsiteX368" fmla="*/ 1849856 w 2568523"/>
                <a:gd name="connsiteY368" fmla="*/ 1475739 h 4419916"/>
                <a:gd name="connsiteX369" fmla="*/ 1756995 w 2568523"/>
                <a:gd name="connsiteY369" fmla="*/ 1236872 h 4419916"/>
                <a:gd name="connsiteX370" fmla="*/ 1959105 w 2568523"/>
                <a:gd name="connsiteY370" fmla="*/ 1280137 h 4419916"/>
                <a:gd name="connsiteX371" fmla="*/ 1959105 w 2568523"/>
                <a:gd name="connsiteY371" fmla="*/ 1475739 h 4419916"/>
                <a:gd name="connsiteX372" fmla="*/ 1849856 w 2568523"/>
                <a:gd name="connsiteY372" fmla="*/ 1475739 h 4419916"/>
                <a:gd name="connsiteX373" fmla="*/ 2071631 w 2568523"/>
                <a:gd name="connsiteY373" fmla="*/ 992552 h 4419916"/>
                <a:gd name="connsiteX374" fmla="*/ 2090567 w 2568523"/>
                <a:gd name="connsiteY374" fmla="*/ 1096170 h 4419916"/>
                <a:gd name="connsiteX375" fmla="*/ 2090931 w 2568523"/>
                <a:gd name="connsiteY375" fmla="*/ 1097624 h 4419916"/>
                <a:gd name="connsiteX376" fmla="*/ 2129897 w 2568523"/>
                <a:gd name="connsiteY376" fmla="*/ 1194698 h 4419916"/>
                <a:gd name="connsiteX377" fmla="*/ 2131718 w 2568523"/>
                <a:gd name="connsiteY377" fmla="*/ 1197607 h 4419916"/>
                <a:gd name="connsiteX378" fmla="*/ 2199452 w 2568523"/>
                <a:gd name="connsiteY378" fmla="*/ 1256142 h 4419916"/>
                <a:gd name="connsiteX379" fmla="*/ 2160122 w 2568523"/>
                <a:gd name="connsiteY379" fmla="*/ 1303770 h 4419916"/>
                <a:gd name="connsiteX380" fmla="*/ 2158665 w 2568523"/>
                <a:gd name="connsiteY380" fmla="*/ 1308860 h 4419916"/>
                <a:gd name="connsiteX381" fmla="*/ 2163400 w 2568523"/>
                <a:gd name="connsiteY381" fmla="*/ 1381574 h 4419916"/>
                <a:gd name="connsiteX382" fmla="*/ 2164856 w 2568523"/>
                <a:gd name="connsiteY382" fmla="*/ 1385210 h 4419916"/>
                <a:gd name="connsiteX383" fmla="*/ 2200180 w 2568523"/>
                <a:gd name="connsiteY383" fmla="*/ 1433565 h 4419916"/>
                <a:gd name="connsiteX384" fmla="*/ 2162307 w 2568523"/>
                <a:gd name="connsiteY384" fmla="*/ 1471376 h 4419916"/>
                <a:gd name="connsiteX385" fmla="*/ 2110960 w 2568523"/>
                <a:gd name="connsiteY385" fmla="*/ 1389936 h 4419916"/>
                <a:gd name="connsiteX386" fmla="*/ 2158301 w 2568523"/>
                <a:gd name="connsiteY386" fmla="*/ 1267049 h 4419916"/>
                <a:gd name="connsiteX387" fmla="*/ 2157573 w 2568523"/>
                <a:gd name="connsiteY387" fmla="*/ 1260141 h 4419916"/>
                <a:gd name="connsiteX388" fmla="*/ 2151382 w 2568523"/>
                <a:gd name="connsiteY388" fmla="*/ 1257233 h 4419916"/>
                <a:gd name="connsiteX389" fmla="*/ 1967481 w 2568523"/>
                <a:gd name="connsiteY389" fmla="*/ 1267049 h 4419916"/>
                <a:gd name="connsiteX390" fmla="*/ 1754810 w 2568523"/>
                <a:gd name="connsiteY390" fmla="*/ 1221602 h 4419916"/>
                <a:gd name="connsiteX391" fmla="*/ 1859324 w 2568523"/>
                <a:gd name="connsiteY391" fmla="*/ 867847 h 4419916"/>
                <a:gd name="connsiteX392" fmla="*/ 2071631 w 2568523"/>
                <a:gd name="connsiteY392" fmla="*/ 992552 h 4419916"/>
                <a:gd name="connsiteX393" fmla="*/ 2117515 w 2568523"/>
                <a:gd name="connsiteY393" fmla="*/ 844942 h 4419916"/>
                <a:gd name="connsiteX394" fmla="*/ 1953642 w 2568523"/>
                <a:gd name="connsiteY394" fmla="*/ 776227 h 4419916"/>
                <a:gd name="connsiteX395" fmla="*/ 2057064 w 2568523"/>
                <a:gd name="connsiteY395" fmla="*/ 641705 h 4419916"/>
                <a:gd name="connsiteX396" fmla="*/ 2095665 w 2568523"/>
                <a:gd name="connsiteY396" fmla="*/ 713692 h 4419916"/>
                <a:gd name="connsiteX397" fmla="*/ 2117515 w 2568523"/>
                <a:gd name="connsiteY397" fmla="*/ 844942 h 4419916"/>
                <a:gd name="connsiteX398" fmla="*/ 2199452 w 2568523"/>
                <a:gd name="connsiteY398" fmla="*/ 703876 h 4419916"/>
                <a:gd name="connsiteX399" fmla="*/ 2107319 w 2568523"/>
                <a:gd name="connsiteY399" fmla="*/ 703876 h 4419916"/>
                <a:gd name="connsiteX400" fmla="*/ 2067261 w 2568523"/>
                <a:gd name="connsiteY400" fmla="*/ 628616 h 4419916"/>
                <a:gd name="connsiteX401" fmla="*/ 2117879 w 2568523"/>
                <a:gd name="connsiteY401" fmla="*/ 562810 h 4419916"/>
                <a:gd name="connsiteX402" fmla="*/ 2174324 w 2568523"/>
                <a:gd name="connsiteY402" fmla="*/ 632252 h 4419916"/>
                <a:gd name="connsiteX403" fmla="*/ 2199452 w 2568523"/>
                <a:gd name="connsiteY403" fmla="*/ 703876 h 4419916"/>
                <a:gd name="connsiteX404" fmla="*/ 1754810 w 2568523"/>
                <a:gd name="connsiteY404" fmla="*/ 455919 h 4419916"/>
                <a:gd name="connsiteX405" fmla="*/ 1830556 w 2568523"/>
                <a:gd name="connsiteY405" fmla="*/ 304673 h 4419916"/>
                <a:gd name="connsiteX406" fmla="*/ 1882267 w 2568523"/>
                <a:gd name="connsiteY406" fmla="*/ 403565 h 4419916"/>
                <a:gd name="connsiteX407" fmla="*/ 1885544 w 2568523"/>
                <a:gd name="connsiteY407" fmla="*/ 406837 h 4419916"/>
                <a:gd name="connsiteX408" fmla="*/ 2039949 w 2568523"/>
                <a:gd name="connsiteY408" fmla="*/ 479188 h 4419916"/>
                <a:gd name="connsiteX409" fmla="*/ 2107683 w 2568523"/>
                <a:gd name="connsiteY409" fmla="*/ 551175 h 4419916"/>
                <a:gd name="connsiteX410" fmla="*/ 2058521 w 2568523"/>
                <a:gd name="connsiteY410" fmla="*/ 615164 h 4419916"/>
                <a:gd name="connsiteX411" fmla="*/ 1893920 w 2568523"/>
                <a:gd name="connsiteY411" fmla="*/ 453011 h 4419916"/>
                <a:gd name="connsiteX412" fmla="*/ 1893556 w 2568523"/>
                <a:gd name="connsiteY412" fmla="*/ 452647 h 4419916"/>
                <a:gd name="connsiteX413" fmla="*/ 1892099 w 2568523"/>
                <a:gd name="connsiteY413" fmla="*/ 451557 h 4419916"/>
                <a:gd name="connsiteX414" fmla="*/ 1891371 w 2568523"/>
                <a:gd name="connsiteY414" fmla="*/ 451193 h 4419916"/>
                <a:gd name="connsiteX415" fmla="*/ 1889550 w 2568523"/>
                <a:gd name="connsiteY415" fmla="*/ 450829 h 4419916"/>
                <a:gd name="connsiteX416" fmla="*/ 1888822 w 2568523"/>
                <a:gd name="connsiteY416" fmla="*/ 450829 h 4419916"/>
                <a:gd name="connsiteX417" fmla="*/ 1888822 w 2568523"/>
                <a:gd name="connsiteY417" fmla="*/ 450829 h 4419916"/>
                <a:gd name="connsiteX418" fmla="*/ 1754810 w 2568523"/>
                <a:gd name="connsiteY418" fmla="*/ 455919 h 4419916"/>
                <a:gd name="connsiteX419" fmla="*/ 1887729 w 2568523"/>
                <a:gd name="connsiteY419" fmla="*/ 467917 h 4419916"/>
                <a:gd name="connsiteX420" fmla="*/ 2049417 w 2568523"/>
                <a:gd name="connsiteY420" fmla="*/ 626798 h 4419916"/>
                <a:gd name="connsiteX421" fmla="*/ 2049417 w 2568523"/>
                <a:gd name="connsiteY421" fmla="*/ 627162 h 4419916"/>
                <a:gd name="connsiteX422" fmla="*/ 1936891 w 2568523"/>
                <a:gd name="connsiteY422" fmla="*/ 774045 h 4419916"/>
                <a:gd name="connsiteX423" fmla="*/ 1851677 w 2568523"/>
                <a:gd name="connsiteY423" fmla="*/ 849668 h 4419916"/>
                <a:gd name="connsiteX424" fmla="*/ 1464937 w 2568523"/>
                <a:gd name="connsiteY424" fmla="*/ 886752 h 4419916"/>
                <a:gd name="connsiteX425" fmla="*/ 1630631 w 2568523"/>
                <a:gd name="connsiteY425" fmla="*/ 676244 h 4419916"/>
                <a:gd name="connsiteX426" fmla="*/ 1709290 w 2568523"/>
                <a:gd name="connsiteY426" fmla="*/ 580988 h 4419916"/>
                <a:gd name="connsiteX427" fmla="*/ 1805793 w 2568523"/>
                <a:gd name="connsiteY427" fmla="*/ 676608 h 4419916"/>
                <a:gd name="connsiteX428" fmla="*/ 1812348 w 2568523"/>
                <a:gd name="connsiteY428" fmla="*/ 678426 h 4419916"/>
                <a:gd name="connsiteX429" fmla="*/ 1817810 w 2568523"/>
                <a:gd name="connsiteY429" fmla="*/ 674063 h 4419916"/>
                <a:gd name="connsiteX430" fmla="*/ 1861510 w 2568523"/>
                <a:gd name="connsiteY430" fmla="*/ 572626 h 4419916"/>
                <a:gd name="connsiteX431" fmla="*/ 1860417 w 2568523"/>
                <a:gd name="connsiteY431" fmla="*/ 565355 h 4419916"/>
                <a:gd name="connsiteX432" fmla="*/ 1817446 w 2568523"/>
                <a:gd name="connsiteY432" fmla="*/ 511182 h 4419916"/>
                <a:gd name="connsiteX433" fmla="*/ 1887729 w 2568523"/>
                <a:gd name="connsiteY433" fmla="*/ 467917 h 4419916"/>
                <a:gd name="connsiteX434" fmla="*/ 739527 w 2568523"/>
                <a:gd name="connsiteY434" fmla="*/ 184331 h 4419916"/>
                <a:gd name="connsiteX435" fmla="*/ 964943 w 2568523"/>
                <a:gd name="connsiteY435" fmla="*/ 237776 h 4419916"/>
                <a:gd name="connsiteX436" fmla="*/ 662689 w 2568523"/>
                <a:gd name="connsiteY436" fmla="*/ 236685 h 4419916"/>
                <a:gd name="connsiteX437" fmla="*/ 330938 w 2568523"/>
                <a:gd name="connsiteY437" fmla="*/ 201055 h 4419916"/>
                <a:gd name="connsiteX438" fmla="*/ 546522 w 2568523"/>
                <a:gd name="connsiteY438" fmla="*/ 17088 h 4419916"/>
                <a:gd name="connsiteX439" fmla="*/ 736250 w 2568523"/>
                <a:gd name="connsiteY439" fmla="*/ 182513 h 4419916"/>
                <a:gd name="connsiteX440" fmla="*/ 739527 w 2568523"/>
                <a:gd name="connsiteY440" fmla="*/ 184331 h 4419916"/>
                <a:gd name="connsiteX441" fmla="*/ 250822 w 2568523"/>
                <a:gd name="connsiteY441" fmla="*/ 14543 h 4419916"/>
                <a:gd name="connsiteX442" fmla="*/ 526857 w 2568523"/>
                <a:gd name="connsiteY442" fmla="*/ 14543 h 4419916"/>
                <a:gd name="connsiteX443" fmla="*/ 316371 w 2568523"/>
                <a:gd name="connsiteY443" fmla="*/ 193784 h 4419916"/>
                <a:gd name="connsiteX444" fmla="*/ 250822 w 2568523"/>
                <a:gd name="connsiteY444" fmla="*/ 14543 h 4419916"/>
                <a:gd name="connsiteX445" fmla="*/ 128828 w 2568523"/>
                <a:gd name="connsiteY445" fmla="*/ 265771 h 4419916"/>
                <a:gd name="connsiteX446" fmla="*/ 303262 w 2568523"/>
                <a:gd name="connsiteY446" fmla="*/ 216689 h 4419916"/>
                <a:gd name="connsiteX447" fmla="*/ 251915 w 2568523"/>
                <a:gd name="connsiteY447" fmla="*/ 431560 h 4419916"/>
                <a:gd name="connsiteX448" fmla="*/ 70926 w 2568523"/>
                <a:gd name="connsiteY448" fmla="*/ 388295 h 4419916"/>
                <a:gd name="connsiteX449" fmla="*/ 128828 w 2568523"/>
                <a:gd name="connsiteY449" fmla="*/ 265771 h 4419916"/>
                <a:gd name="connsiteX450" fmla="*/ 52718 w 2568523"/>
                <a:gd name="connsiteY450" fmla="*/ 427197 h 4419916"/>
                <a:gd name="connsiteX451" fmla="*/ 64736 w 2568523"/>
                <a:gd name="connsiteY451" fmla="*/ 402111 h 4419916"/>
                <a:gd name="connsiteX452" fmla="*/ 246452 w 2568523"/>
                <a:gd name="connsiteY452" fmla="*/ 445739 h 4419916"/>
                <a:gd name="connsiteX453" fmla="*/ 112441 w 2568523"/>
                <a:gd name="connsiteY453" fmla="*/ 694059 h 4419916"/>
                <a:gd name="connsiteX454" fmla="*/ 14846 w 2568523"/>
                <a:gd name="connsiteY454" fmla="*/ 587896 h 4419916"/>
                <a:gd name="connsiteX455" fmla="*/ 52718 w 2568523"/>
                <a:gd name="connsiteY455" fmla="*/ 427197 h 4419916"/>
                <a:gd name="connsiteX456" fmla="*/ 426348 w 2568523"/>
                <a:gd name="connsiteY456" fmla="*/ 635888 h 4419916"/>
                <a:gd name="connsiteX457" fmla="*/ 265753 w 2568523"/>
                <a:gd name="connsiteY457" fmla="*/ 611528 h 4419916"/>
                <a:gd name="connsiteX458" fmla="*/ 261019 w 2568523"/>
                <a:gd name="connsiteY458" fmla="*/ 612255 h 4419916"/>
                <a:gd name="connsiteX459" fmla="*/ 132470 w 2568523"/>
                <a:gd name="connsiteY459" fmla="*/ 686788 h 4419916"/>
                <a:gd name="connsiteX460" fmla="*/ 258834 w 2568523"/>
                <a:gd name="connsiteY460" fmla="*/ 452284 h 4419916"/>
                <a:gd name="connsiteX461" fmla="*/ 475146 w 2568523"/>
                <a:gd name="connsiteY461" fmla="*/ 675517 h 4419916"/>
                <a:gd name="connsiteX462" fmla="*/ 429626 w 2568523"/>
                <a:gd name="connsiteY462" fmla="*/ 637342 h 4419916"/>
                <a:gd name="connsiteX463" fmla="*/ 426348 w 2568523"/>
                <a:gd name="connsiteY463" fmla="*/ 635888 h 4419916"/>
                <a:gd name="connsiteX464" fmla="*/ 597504 w 2568523"/>
                <a:gd name="connsiteY464" fmla="*/ 1014366 h 4419916"/>
                <a:gd name="connsiteX465" fmla="*/ 588400 w 2568523"/>
                <a:gd name="connsiteY465" fmla="*/ 783862 h 4419916"/>
                <a:gd name="connsiteX466" fmla="*/ 1054527 w 2568523"/>
                <a:gd name="connsiteY466" fmla="*/ 899114 h 4419916"/>
                <a:gd name="connsiteX467" fmla="*/ 718042 w 2568523"/>
                <a:gd name="connsiteY467" fmla="*/ 1162340 h 4419916"/>
                <a:gd name="connsiteX468" fmla="*/ 597504 w 2568523"/>
                <a:gd name="connsiteY468" fmla="*/ 1014366 h 4419916"/>
                <a:gd name="connsiteX469" fmla="*/ 715857 w 2568523"/>
                <a:gd name="connsiteY469" fmla="*/ 1186336 h 4419916"/>
                <a:gd name="connsiteX470" fmla="*/ 891019 w 2568523"/>
                <a:gd name="connsiteY470" fmla="*/ 1539728 h 4419916"/>
                <a:gd name="connsiteX471" fmla="*/ 565822 w 2568523"/>
                <a:gd name="connsiteY471" fmla="*/ 1393936 h 4419916"/>
                <a:gd name="connsiteX472" fmla="*/ 572013 w 2568523"/>
                <a:gd name="connsiteY472" fmla="*/ 1385573 h 4419916"/>
                <a:gd name="connsiteX473" fmla="*/ 715857 w 2568523"/>
                <a:gd name="connsiteY473" fmla="*/ 1186336 h 4419916"/>
                <a:gd name="connsiteX474" fmla="*/ 500637 w 2568523"/>
                <a:gd name="connsiteY474" fmla="*/ 1645891 h 4419916"/>
                <a:gd name="connsiteX475" fmla="*/ 500637 w 2568523"/>
                <a:gd name="connsiteY475" fmla="*/ 1480466 h 4419916"/>
                <a:gd name="connsiteX476" fmla="*/ 557082 w 2568523"/>
                <a:gd name="connsiteY476" fmla="*/ 1405570 h 4419916"/>
                <a:gd name="connsiteX477" fmla="*/ 892839 w 2568523"/>
                <a:gd name="connsiteY477" fmla="*/ 1556452 h 4419916"/>
                <a:gd name="connsiteX478" fmla="*/ 592406 w 2568523"/>
                <a:gd name="connsiteY478" fmla="*/ 1797501 h 4419916"/>
                <a:gd name="connsiteX479" fmla="*/ 500637 w 2568523"/>
                <a:gd name="connsiteY479" fmla="*/ 1645891 h 4419916"/>
                <a:gd name="connsiteX480" fmla="*/ 664874 w 2568523"/>
                <a:gd name="connsiteY480" fmla="*/ 2090903 h 4419916"/>
                <a:gd name="connsiteX481" fmla="*/ 663782 w 2568523"/>
                <a:gd name="connsiteY481" fmla="*/ 2089449 h 4419916"/>
                <a:gd name="connsiteX482" fmla="*/ 597868 w 2568523"/>
                <a:gd name="connsiteY482" fmla="*/ 2023642 h 4419916"/>
                <a:gd name="connsiteX483" fmla="*/ 597868 w 2568523"/>
                <a:gd name="connsiteY483" fmla="*/ 1815316 h 4419916"/>
                <a:gd name="connsiteX484" fmla="*/ 925978 w 2568523"/>
                <a:gd name="connsiteY484" fmla="*/ 1815316 h 4419916"/>
                <a:gd name="connsiteX485" fmla="*/ 806533 w 2568523"/>
                <a:gd name="connsiteY485" fmla="*/ 2231969 h 4419916"/>
                <a:gd name="connsiteX486" fmla="*/ 712579 w 2568523"/>
                <a:gd name="connsiteY486" fmla="*/ 2166890 h 4419916"/>
                <a:gd name="connsiteX487" fmla="*/ 664874 w 2568523"/>
                <a:gd name="connsiteY487" fmla="*/ 2090903 h 4419916"/>
                <a:gd name="connsiteX488" fmla="*/ 829839 w 2568523"/>
                <a:gd name="connsiteY488" fmla="*/ 2248330 h 4419916"/>
                <a:gd name="connsiteX489" fmla="*/ 1010464 w 2568523"/>
                <a:gd name="connsiteY489" fmla="*/ 2219608 h 4419916"/>
                <a:gd name="connsiteX490" fmla="*/ 1002088 w 2568523"/>
                <a:gd name="connsiteY490" fmla="*/ 2353766 h 4419916"/>
                <a:gd name="connsiteX491" fmla="*/ 837851 w 2568523"/>
                <a:gd name="connsiteY491" fmla="*/ 2253420 h 4419916"/>
                <a:gd name="connsiteX492" fmla="*/ 829839 w 2568523"/>
                <a:gd name="connsiteY492" fmla="*/ 2248330 h 4419916"/>
                <a:gd name="connsiteX493" fmla="*/ 1016290 w 2568523"/>
                <a:gd name="connsiteY493" fmla="*/ 2363583 h 4419916"/>
                <a:gd name="connsiteX494" fmla="*/ 1025030 w 2568523"/>
                <a:gd name="connsiteY494" fmla="*/ 2221789 h 4419916"/>
                <a:gd name="connsiteX495" fmla="*/ 1090215 w 2568523"/>
                <a:gd name="connsiteY495" fmla="*/ 2250148 h 4419916"/>
                <a:gd name="connsiteX496" fmla="*/ 1145203 w 2568523"/>
                <a:gd name="connsiteY496" fmla="*/ 2432298 h 4419916"/>
                <a:gd name="connsiteX497" fmla="*/ 1093857 w 2568523"/>
                <a:gd name="connsiteY497" fmla="*/ 2440660 h 4419916"/>
                <a:gd name="connsiteX498" fmla="*/ 1016290 w 2568523"/>
                <a:gd name="connsiteY498" fmla="*/ 2363583 h 4419916"/>
                <a:gd name="connsiteX499" fmla="*/ 1159406 w 2568523"/>
                <a:gd name="connsiteY499" fmla="*/ 2430480 h 4419916"/>
                <a:gd name="connsiteX500" fmla="*/ 1104781 w 2568523"/>
                <a:gd name="connsiteY500" fmla="*/ 2249421 h 4419916"/>
                <a:gd name="connsiteX501" fmla="*/ 1162319 w 2568523"/>
                <a:gd name="connsiteY501" fmla="*/ 2222880 h 4419916"/>
                <a:gd name="connsiteX502" fmla="*/ 1164868 w 2568523"/>
                <a:gd name="connsiteY502" fmla="*/ 2220699 h 4419916"/>
                <a:gd name="connsiteX503" fmla="*/ 1185990 w 2568523"/>
                <a:gd name="connsiteY503" fmla="*/ 2193794 h 4419916"/>
                <a:gd name="connsiteX504" fmla="*/ 1185990 w 2568523"/>
                <a:gd name="connsiteY504" fmla="*/ 2366855 h 4419916"/>
                <a:gd name="connsiteX505" fmla="*/ 1185990 w 2568523"/>
                <a:gd name="connsiteY505" fmla="*/ 2366855 h 4419916"/>
                <a:gd name="connsiteX506" fmla="*/ 1186354 w 2568523"/>
                <a:gd name="connsiteY506" fmla="*/ 2367945 h 4419916"/>
                <a:gd name="connsiteX507" fmla="*/ 1187082 w 2568523"/>
                <a:gd name="connsiteY507" fmla="*/ 2370127 h 4419916"/>
                <a:gd name="connsiteX508" fmla="*/ 1187082 w 2568523"/>
                <a:gd name="connsiteY508" fmla="*/ 2370490 h 4419916"/>
                <a:gd name="connsiteX509" fmla="*/ 1187446 w 2568523"/>
                <a:gd name="connsiteY509" fmla="*/ 2371218 h 4419916"/>
                <a:gd name="connsiteX510" fmla="*/ 1188903 w 2568523"/>
                <a:gd name="connsiteY510" fmla="*/ 2372672 h 4419916"/>
                <a:gd name="connsiteX511" fmla="*/ 1189995 w 2568523"/>
                <a:gd name="connsiteY511" fmla="*/ 2373399 h 4419916"/>
                <a:gd name="connsiteX512" fmla="*/ 1191816 w 2568523"/>
                <a:gd name="connsiteY512" fmla="*/ 2374126 h 4419916"/>
                <a:gd name="connsiteX513" fmla="*/ 1192545 w 2568523"/>
                <a:gd name="connsiteY513" fmla="*/ 2374490 h 4419916"/>
                <a:gd name="connsiteX514" fmla="*/ 1309440 w 2568523"/>
                <a:gd name="connsiteY514" fmla="*/ 2394486 h 4419916"/>
                <a:gd name="connsiteX515" fmla="*/ 1264648 w 2568523"/>
                <a:gd name="connsiteY515" fmla="*/ 2413755 h 4419916"/>
                <a:gd name="connsiteX516" fmla="*/ 1159406 w 2568523"/>
                <a:gd name="connsiteY516" fmla="*/ 2430480 h 4419916"/>
                <a:gd name="connsiteX517" fmla="*/ 1252995 w 2568523"/>
                <a:gd name="connsiteY517" fmla="*/ 2467564 h 4419916"/>
                <a:gd name="connsiteX518" fmla="*/ 1253360 w 2568523"/>
                <a:gd name="connsiteY518" fmla="*/ 2466837 h 4419916"/>
                <a:gd name="connsiteX519" fmla="*/ 1241342 w 2568523"/>
                <a:gd name="connsiteY519" fmla="*/ 2567547 h 4419916"/>
                <a:gd name="connsiteX520" fmla="*/ 1207839 w 2568523"/>
                <a:gd name="connsiteY520" fmla="*/ 2535189 h 4419916"/>
                <a:gd name="connsiteX521" fmla="*/ 1252995 w 2568523"/>
                <a:gd name="connsiteY521" fmla="*/ 2467564 h 4419916"/>
                <a:gd name="connsiteX522" fmla="*/ 1314174 w 2568523"/>
                <a:gd name="connsiteY522" fmla="*/ 2637352 h 4419916"/>
                <a:gd name="connsiteX523" fmla="*/ 1254452 w 2568523"/>
                <a:gd name="connsiteY523" fmla="*/ 2580272 h 4419916"/>
                <a:gd name="connsiteX524" fmla="*/ 1273024 w 2568523"/>
                <a:gd name="connsiteY524" fmla="*/ 2425026 h 4419916"/>
                <a:gd name="connsiteX525" fmla="*/ 1321822 w 2568523"/>
                <a:gd name="connsiteY525" fmla="*/ 2403939 h 4419916"/>
                <a:gd name="connsiteX526" fmla="*/ 1298151 w 2568523"/>
                <a:gd name="connsiteY526" fmla="*/ 2470836 h 4419916"/>
                <a:gd name="connsiteX527" fmla="*/ 1298880 w 2568523"/>
                <a:gd name="connsiteY527" fmla="*/ 2477381 h 4419916"/>
                <a:gd name="connsiteX528" fmla="*/ 1336753 w 2568523"/>
                <a:gd name="connsiteY528" fmla="*/ 2534098 h 4419916"/>
                <a:gd name="connsiteX529" fmla="*/ 1341122 w 2568523"/>
                <a:gd name="connsiteY529" fmla="*/ 2602086 h 4419916"/>
                <a:gd name="connsiteX530" fmla="*/ 1314174 w 2568523"/>
                <a:gd name="connsiteY530" fmla="*/ 2637352 h 4419916"/>
                <a:gd name="connsiteX531" fmla="*/ 1355689 w 2568523"/>
                <a:gd name="connsiteY531" fmla="*/ 2595542 h 4419916"/>
                <a:gd name="connsiteX532" fmla="*/ 1352047 w 2568523"/>
                <a:gd name="connsiteY532" fmla="*/ 2538824 h 4419916"/>
                <a:gd name="connsiteX533" fmla="*/ 1404487 w 2568523"/>
                <a:gd name="connsiteY533" fmla="*/ 2538824 h 4419916"/>
                <a:gd name="connsiteX534" fmla="*/ 1441631 w 2568523"/>
                <a:gd name="connsiteY534" fmla="*/ 2575909 h 4419916"/>
                <a:gd name="connsiteX535" fmla="*/ 1355689 w 2568523"/>
                <a:gd name="connsiteY535" fmla="*/ 2595542 h 4419916"/>
                <a:gd name="connsiteX536" fmla="*/ 2557423 w 2568523"/>
                <a:gd name="connsiteY536" fmla="*/ 2991835 h 4419916"/>
                <a:gd name="connsiteX537" fmla="*/ 2417949 w 2568523"/>
                <a:gd name="connsiteY537" fmla="*/ 2722065 h 4419916"/>
                <a:gd name="connsiteX538" fmla="*/ 2557423 w 2568523"/>
                <a:gd name="connsiteY538" fmla="*/ 2755877 h 4419916"/>
                <a:gd name="connsiteX539" fmla="*/ 2557423 w 2568523"/>
                <a:gd name="connsiteY539" fmla="*/ 2991835 h 4419916"/>
                <a:gd name="connsiteX540" fmla="*/ 2399376 w 2568523"/>
                <a:gd name="connsiteY540" fmla="*/ 3383039 h 4419916"/>
                <a:gd name="connsiteX541" fmla="*/ 2285394 w 2568523"/>
                <a:gd name="connsiteY541" fmla="*/ 3297963 h 4419916"/>
                <a:gd name="connsiteX542" fmla="*/ 2450723 w 2568523"/>
                <a:gd name="connsiteY542" fmla="*/ 3140536 h 4419916"/>
                <a:gd name="connsiteX543" fmla="*/ 2399376 w 2568523"/>
                <a:gd name="connsiteY543" fmla="*/ 3383039 h 4419916"/>
                <a:gd name="connsiteX544" fmla="*/ 2103677 w 2568523"/>
                <a:gd name="connsiteY544" fmla="*/ 3746611 h 4419916"/>
                <a:gd name="connsiteX545" fmla="*/ 2011908 w 2568523"/>
                <a:gd name="connsiteY545" fmla="*/ 3730250 h 4419916"/>
                <a:gd name="connsiteX546" fmla="*/ 1874983 w 2568523"/>
                <a:gd name="connsiteY546" fmla="*/ 3460480 h 4419916"/>
                <a:gd name="connsiteX547" fmla="*/ 2216931 w 2568523"/>
                <a:gd name="connsiteY547" fmla="*/ 3626269 h 4419916"/>
                <a:gd name="connsiteX548" fmla="*/ 2103677 w 2568523"/>
                <a:gd name="connsiteY548" fmla="*/ 3746611 h 4419916"/>
                <a:gd name="connsiteX549" fmla="*/ 1940168 w 2568523"/>
                <a:gd name="connsiteY549" fmla="*/ 3902583 h 4419916"/>
                <a:gd name="connsiteX550" fmla="*/ 1869885 w 2568523"/>
                <a:gd name="connsiteY550" fmla="*/ 3719707 h 4419916"/>
                <a:gd name="connsiteX551" fmla="*/ 2002076 w 2568523"/>
                <a:gd name="connsiteY551" fmla="*/ 3743339 h 4419916"/>
                <a:gd name="connsiteX552" fmla="*/ 2037035 w 2568523"/>
                <a:gd name="connsiteY552" fmla="*/ 3812417 h 4419916"/>
                <a:gd name="connsiteX553" fmla="*/ 1940168 w 2568523"/>
                <a:gd name="connsiteY553" fmla="*/ 3902583 h 4419916"/>
                <a:gd name="connsiteX554" fmla="*/ 1682342 w 2568523"/>
                <a:gd name="connsiteY554" fmla="*/ 4204712 h 4419916"/>
                <a:gd name="connsiteX555" fmla="*/ 1875712 w 2568523"/>
                <a:gd name="connsiteY555" fmla="*/ 4093095 h 4419916"/>
                <a:gd name="connsiteX556" fmla="*/ 1862966 w 2568523"/>
                <a:gd name="connsiteY556" fmla="*/ 4268701 h 4419916"/>
                <a:gd name="connsiteX557" fmla="*/ 1682342 w 2568523"/>
                <a:gd name="connsiteY557" fmla="*/ 4204712 h 4419916"/>
                <a:gd name="connsiteX558" fmla="*/ 1832377 w 2568523"/>
                <a:gd name="connsiteY558" fmla="*/ 4358503 h 4419916"/>
                <a:gd name="connsiteX559" fmla="*/ 1694359 w 2568523"/>
                <a:gd name="connsiteY559" fmla="*/ 4224708 h 4419916"/>
                <a:gd name="connsiteX560" fmla="*/ 1860053 w 2568523"/>
                <a:gd name="connsiteY560" fmla="*/ 4283607 h 4419916"/>
                <a:gd name="connsiteX561" fmla="*/ 1832377 w 2568523"/>
                <a:gd name="connsiteY561" fmla="*/ 4358503 h 4419916"/>
                <a:gd name="connsiteX562" fmla="*/ 1678700 w 2568523"/>
                <a:gd name="connsiteY562" fmla="*/ 4049467 h 4419916"/>
                <a:gd name="connsiteX563" fmla="*/ 1863330 w 2568523"/>
                <a:gd name="connsiteY563" fmla="*/ 4083642 h 4419916"/>
                <a:gd name="connsiteX564" fmla="*/ 1673238 w 2568523"/>
                <a:gd name="connsiteY564" fmla="*/ 4193441 h 4419916"/>
                <a:gd name="connsiteX565" fmla="*/ 1678700 w 2568523"/>
                <a:gd name="connsiteY565" fmla="*/ 4049467 h 4419916"/>
                <a:gd name="connsiteX566" fmla="*/ 1679064 w 2568523"/>
                <a:gd name="connsiteY566" fmla="*/ 4034560 h 4419916"/>
                <a:gd name="connsiteX567" fmla="*/ 1685983 w 2568523"/>
                <a:gd name="connsiteY567" fmla="*/ 3856410 h 4419916"/>
                <a:gd name="connsiteX568" fmla="*/ 1865151 w 2568523"/>
                <a:gd name="connsiteY568" fmla="*/ 4069099 h 4419916"/>
                <a:gd name="connsiteX569" fmla="*/ 1679064 w 2568523"/>
                <a:gd name="connsiteY569" fmla="*/ 4034560 h 4419916"/>
                <a:gd name="connsiteX570" fmla="*/ 1374261 w 2568523"/>
                <a:gd name="connsiteY570" fmla="*/ 2974747 h 4419916"/>
                <a:gd name="connsiteX571" fmla="*/ 1547966 w 2568523"/>
                <a:gd name="connsiteY571" fmla="*/ 2957659 h 4419916"/>
                <a:gd name="connsiteX572" fmla="*/ 1460568 w 2568523"/>
                <a:gd name="connsiteY572" fmla="*/ 3168531 h 4419916"/>
                <a:gd name="connsiteX573" fmla="*/ 1374261 w 2568523"/>
                <a:gd name="connsiteY573" fmla="*/ 2974747 h 4419916"/>
                <a:gd name="connsiteX574" fmla="*/ 1433984 w 2568523"/>
                <a:gd name="connsiteY574" fmla="*/ 2730790 h 4419916"/>
                <a:gd name="connsiteX575" fmla="*/ 1547602 w 2568523"/>
                <a:gd name="connsiteY575" fmla="*/ 2942753 h 4419916"/>
                <a:gd name="connsiteX576" fmla="*/ 1373169 w 2568523"/>
                <a:gd name="connsiteY576" fmla="*/ 2960204 h 4419916"/>
                <a:gd name="connsiteX577" fmla="*/ 1433984 w 2568523"/>
                <a:gd name="connsiteY577" fmla="*/ 2730790 h 4419916"/>
                <a:gd name="connsiteX578" fmla="*/ 1975856 w 2568523"/>
                <a:gd name="connsiteY578" fmla="*/ 2634080 h 4419916"/>
                <a:gd name="connsiteX579" fmla="*/ 1848400 w 2568523"/>
                <a:gd name="connsiteY579" fmla="*/ 2622809 h 4419916"/>
                <a:gd name="connsiteX580" fmla="*/ 1903388 w 2568523"/>
                <a:gd name="connsiteY580" fmla="*/ 2563911 h 4419916"/>
                <a:gd name="connsiteX581" fmla="*/ 1975856 w 2568523"/>
                <a:gd name="connsiteY581" fmla="*/ 2634080 h 4419916"/>
                <a:gd name="connsiteX582" fmla="*/ 2381532 w 2568523"/>
                <a:gd name="connsiteY582" fmla="*/ 2715157 h 4419916"/>
                <a:gd name="connsiteX583" fmla="*/ 2124434 w 2568523"/>
                <a:gd name="connsiteY583" fmla="*/ 2854405 h 4419916"/>
                <a:gd name="connsiteX584" fmla="*/ 2213654 w 2568523"/>
                <a:gd name="connsiteY584" fmla="*/ 2690070 h 4419916"/>
                <a:gd name="connsiteX585" fmla="*/ 2381532 w 2568523"/>
                <a:gd name="connsiteY585" fmla="*/ 2715157 h 4419916"/>
                <a:gd name="connsiteX586" fmla="*/ 2275197 w 2568523"/>
                <a:gd name="connsiteY586" fmla="*/ 3287419 h 4419916"/>
                <a:gd name="connsiteX587" fmla="*/ 2163764 w 2568523"/>
                <a:gd name="connsiteY587" fmla="*/ 3120540 h 4419916"/>
                <a:gd name="connsiteX588" fmla="*/ 2444532 w 2568523"/>
                <a:gd name="connsiteY588" fmla="*/ 3125993 h 4419916"/>
                <a:gd name="connsiteX589" fmla="*/ 2275197 w 2568523"/>
                <a:gd name="connsiteY589" fmla="*/ 3287419 h 4419916"/>
                <a:gd name="connsiteX590" fmla="*/ 2102220 w 2568523"/>
                <a:gd name="connsiteY590" fmla="*/ 2890762 h 4419916"/>
                <a:gd name="connsiteX591" fmla="*/ 2141914 w 2568523"/>
                <a:gd name="connsiteY591" fmla="*/ 3108178 h 4419916"/>
                <a:gd name="connsiteX592" fmla="*/ 1878261 w 2568523"/>
                <a:gd name="connsiteY592" fmla="*/ 3204161 h 4419916"/>
                <a:gd name="connsiteX593" fmla="*/ 2102220 w 2568523"/>
                <a:gd name="connsiteY593" fmla="*/ 2890762 h 4419916"/>
                <a:gd name="connsiteX594" fmla="*/ 1858960 w 2568523"/>
                <a:gd name="connsiteY594" fmla="*/ 3205979 h 4419916"/>
                <a:gd name="connsiteX595" fmla="*/ 1755903 w 2568523"/>
                <a:gd name="connsiteY595" fmla="*/ 3043099 h 4419916"/>
                <a:gd name="connsiteX596" fmla="*/ 2084376 w 2568523"/>
                <a:gd name="connsiteY596" fmla="*/ 2890762 h 4419916"/>
                <a:gd name="connsiteX597" fmla="*/ 1858960 w 2568523"/>
                <a:gd name="connsiteY597" fmla="*/ 3205979 h 4419916"/>
                <a:gd name="connsiteX598" fmla="*/ 2114602 w 2568523"/>
                <a:gd name="connsiteY598" fmla="*/ 2876583 h 4419916"/>
                <a:gd name="connsiteX599" fmla="*/ 2383353 w 2568523"/>
                <a:gd name="connsiteY599" fmla="*/ 2731154 h 4419916"/>
                <a:gd name="connsiteX600" fmla="*/ 2154296 w 2568523"/>
                <a:gd name="connsiteY600" fmla="*/ 3093635 h 4419916"/>
                <a:gd name="connsiteX601" fmla="*/ 2114602 w 2568523"/>
                <a:gd name="connsiteY601" fmla="*/ 2876583 h 4419916"/>
                <a:gd name="connsiteX602" fmla="*/ 2070174 w 2568523"/>
                <a:gd name="connsiteY602" fmla="*/ 2881309 h 4419916"/>
                <a:gd name="connsiteX603" fmla="*/ 1763914 w 2568523"/>
                <a:gd name="connsiteY603" fmla="*/ 3023466 h 4419916"/>
                <a:gd name="connsiteX604" fmla="*/ 1844394 w 2568523"/>
                <a:gd name="connsiteY604" fmla="*/ 2890762 h 4419916"/>
                <a:gd name="connsiteX605" fmla="*/ 2070174 w 2568523"/>
                <a:gd name="connsiteY605" fmla="*/ 2881309 h 4419916"/>
                <a:gd name="connsiteX606" fmla="*/ 1854955 w 2568523"/>
                <a:gd name="connsiteY606" fmla="*/ 2875492 h 4419916"/>
                <a:gd name="connsiteX607" fmla="*/ 2011180 w 2568523"/>
                <a:gd name="connsiteY607" fmla="*/ 2660985 h 4419916"/>
                <a:gd name="connsiteX608" fmla="*/ 2095665 w 2568523"/>
                <a:gd name="connsiteY608" fmla="*/ 2865676 h 4419916"/>
                <a:gd name="connsiteX609" fmla="*/ 1854955 w 2568523"/>
                <a:gd name="connsiteY609" fmla="*/ 2875492 h 4419916"/>
                <a:gd name="connsiteX610" fmla="*/ 1832377 w 2568523"/>
                <a:gd name="connsiteY610" fmla="*/ 2862404 h 4419916"/>
                <a:gd name="connsiteX611" fmla="*/ 1627353 w 2568523"/>
                <a:gd name="connsiteY611" fmla="*/ 2613357 h 4419916"/>
                <a:gd name="connsiteX612" fmla="*/ 1825822 w 2568523"/>
                <a:gd name="connsiteY612" fmla="*/ 2635171 h 4419916"/>
                <a:gd name="connsiteX613" fmla="*/ 1832377 w 2568523"/>
                <a:gd name="connsiteY613" fmla="*/ 2862404 h 4419916"/>
                <a:gd name="connsiteX614" fmla="*/ 1615336 w 2568523"/>
                <a:gd name="connsiteY614" fmla="*/ 2621719 h 4419916"/>
                <a:gd name="connsiteX615" fmla="*/ 1827278 w 2568523"/>
                <a:gd name="connsiteY615" fmla="*/ 2879128 h 4419916"/>
                <a:gd name="connsiteX616" fmla="*/ 1568359 w 2568523"/>
                <a:gd name="connsiteY616" fmla="*/ 2939481 h 4419916"/>
                <a:gd name="connsiteX617" fmla="*/ 1615336 w 2568523"/>
                <a:gd name="connsiteY617" fmla="*/ 2621719 h 4419916"/>
                <a:gd name="connsiteX618" fmla="*/ 1563261 w 2568523"/>
                <a:gd name="connsiteY618" fmla="*/ 2959114 h 4419916"/>
                <a:gd name="connsiteX619" fmla="*/ 1729319 w 2568523"/>
                <a:gd name="connsiteY619" fmla="*/ 3040190 h 4419916"/>
                <a:gd name="connsiteX620" fmla="*/ 1475498 w 2568523"/>
                <a:gd name="connsiteY620" fmla="*/ 3171076 h 4419916"/>
                <a:gd name="connsiteX621" fmla="*/ 1563261 w 2568523"/>
                <a:gd name="connsiteY621" fmla="*/ 2959114 h 4419916"/>
                <a:gd name="connsiteX622" fmla="*/ 1580741 w 2568523"/>
                <a:gd name="connsiteY622" fmla="*/ 2951479 h 4419916"/>
                <a:gd name="connsiteX623" fmla="*/ 1824729 w 2568523"/>
                <a:gd name="connsiteY623" fmla="*/ 2894398 h 4419916"/>
                <a:gd name="connsiteX624" fmla="*/ 1742429 w 2568523"/>
                <a:gd name="connsiteY624" fmla="*/ 3030374 h 4419916"/>
                <a:gd name="connsiteX625" fmla="*/ 1580741 w 2568523"/>
                <a:gd name="connsiteY625" fmla="*/ 2951479 h 4419916"/>
                <a:gd name="connsiteX626" fmla="*/ 1746799 w 2568523"/>
                <a:gd name="connsiteY626" fmla="*/ 3056187 h 4419916"/>
                <a:gd name="connsiteX627" fmla="*/ 1847671 w 2568523"/>
                <a:gd name="connsiteY627" fmla="*/ 3215796 h 4419916"/>
                <a:gd name="connsiteX628" fmla="*/ 1653573 w 2568523"/>
                <a:gd name="connsiteY628" fmla="*/ 3286329 h 4419916"/>
                <a:gd name="connsiteX629" fmla="*/ 1746799 w 2568523"/>
                <a:gd name="connsiteY629" fmla="*/ 3056187 h 4419916"/>
                <a:gd name="connsiteX630" fmla="*/ 1851313 w 2568523"/>
                <a:gd name="connsiteY630" fmla="*/ 3229611 h 4419916"/>
                <a:gd name="connsiteX631" fmla="*/ 1851313 w 2568523"/>
                <a:gd name="connsiteY631" fmla="*/ 3430667 h 4419916"/>
                <a:gd name="connsiteX632" fmla="*/ 1656851 w 2568523"/>
                <a:gd name="connsiteY632" fmla="*/ 3300508 h 4419916"/>
                <a:gd name="connsiteX633" fmla="*/ 1851313 w 2568523"/>
                <a:gd name="connsiteY633" fmla="*/ 3229611 h 4419916"/>
                <a:gd name="connsiteX634" fmla="*/ 1865879 w 2568523"/>
                <a:gd name="connsiteY634" fmla="*/ 3232520 h 4419916"/>
                <a:gd name="connsiteX635" fmla="*/ 2207463 w 2568523"/>
                <a:gd name="connsiteY635" fmla="*/ 3450663 h 4419916"/>
                <a:gd name="connsiteX636" fmla="*/ 1865879 w 2568523"/>
                <a:gd name="connsiteY636" fmla="*/ 3437575 h 4419916"/>
                <a:gd name="connsiteX637" fmla="*/ 1865879 w 2568523"/>
                <a:gd name="connsiteY637" fmla="*/ 3232520 h 4419916"/>
                <a:gd name="connsiteX638" fmla="*/ 1874983 w 2568523"/>
                <a:gd name="connsiteY638" fmla="*/ 3220886 h 4419916"/>
                <a:gd name="connsiteX639" fmla="*/ 2144827 w 2568523"/>
                <a:gd name="connsiteY639" fmla="*/ 3122358 h 4419916"/>
                <a:gd name="connsiteX640" fmla="*/ 2222394 w 2568523"/>
                <a:gd name="connsiteY640" fmla="*/ 3442665 h 4419916"/>
                <a:gd name="connsiteX641" fmla="*/ 1874983 w 2568523"/>
                <a:gd name="connsiteY641" fmla="*/ 3220886 h 4419916"/>
                <a:gd name="connsiteX642" fmla="*/ 2163035 w 2568523"/>
                <a:gd name="connsiteY642" fmla="*/ 3105997 h 4419916"/>
                <a:gd name="connsiteX643" fmla="*/ 2399740 w 2568523"/>
                <a:gd name="connsiteY643" fmla="*/ 2731881 h 4419916"/>
                <a:gd name="connsiteX644" fmla="*/ 2454001 w 2568523"/>
                <a:gd name="connsiteY644" fmla="*/ 3111450 h 4419916"/>
                <a:gd name="connsiteX645" fmla="*/ 2163035 w 2568523"/>
                <a:gd name="connsiteY645" fmla="*/ 3105997 h 4419916"/>
                <a:gd name="connsiteX646" fmla="*/ 2107319 w 2568523"/>
                <a:gd name="connsiteY646" fmla="*/ 2855859 h 4419916"/>
                <a:gd name="connsiteX647" fmla="*/ 2024654 w 2568523"/>
                <a:gd name="connsiteY647" fmla="*/ 2655895 h 4419916"/>
                <a:gd name="connsiteX648" fmla="*/ 2198359 w 2568523"/>
                <a:gd name="connsiteY648" fmla="*/ 2687525 h 4419916"/>
                <a:gd name="connsiteX649" fmla="*/ 2107319 w 2568523"/>
                <a:gd name="connsiteY649" fmla="*/ 2855859 h 4419916"/>
                <a:gd name="connsiteX650" fmla="*/ 1846943 w 2568523"/>
                <a:gd name="connsiteY650" fmla="*/ 2862040 h 4419916"/>
                <a:gd name="connsiteX651" fmla="*/ 1840388 w 2568523"/>
                <a:gd name="connsiteY651" fmla="*/ 2636625 h 4419916"/>
                <a:gd name="connsiteX652" fmla="*/ 1994793 w 2568523"/>
                <a:gd name="connsiteY652" fmla="*/ 2650441 h 4419916"/>
                <a:gd name="connsiteX653" fmla="*/ 1999891 w 2568523"/>
                <a:gd name="connsiteY653" fmla="*/ 2651532 h 4419916"/>
                <a:gd name="connsiteX654" fmla="*/ 1846943 w 2568523"/>
                <a:gd name="connsiteY654" fmla="*/ 2862040 h 4419916"/>
                <a:gd name="connsiteX655" fmla="*/ 1625533 w 2568523"/>
                <a:gd name="connsiteY655" fmla="*/ 2598814 h 4419916"/>
                <a:gd name="connsiteX656" fmla="*/ 1726406 w 2568523"/>
                <a:gd name="connsiteY656" fmla="*/ 2489742 h 4419916"/>
                <a:gd name="connsiteX657" fmla="*/ 1817810 w 2568523"/>
                <a:gd name="connsiteY657" fmla="*/ 2619537 h 4419916"/>
                <a:gd name="connsiteX658" fmla="*/ 1625533 w 2568523"/>
                <a:gd name="connsiteY658" fmla="*/ 2598814 h 4419916"/>
                <a:gd name="connsiteX659" fmla="*/ 1612423 w 2568523"/>
                <a:gd name="connsiteY659" fmla="*/ 2591542 h 4419916"/>
                <a:gd name="connsiteX660" fmla="*/ 1564354 w 2568523"/>
                <a:gd name="connsiteY660" fmla="*/ 2485379 h 4419916"/>
                <a:gd name="connsiteX661" fmla="*/ 1715845 w 2568523"/>
                <a:gd name="connsiteY661" fmla="*/ 2479925 h 4419916"/>
                <a:gd name="connsiteX662" fmla="*/ 1612423 w 2568523"/>
                <a:gd name="connsiteY662" fmla="*/ 2591542 h 4419916"/>
                <a:gd name="connsiteX663" fmla="*/ 1555249 w 2568523"/>
                <a:gd name="connsiteY663" fmla="*/ 2926392 h 4419916"/>
                <a:gd name="connsiteX664" fmla="*/ 1441267 w 2568523"/>
                <a:gd name="connsiteY664" fmla="*/ 2714066 h 4419916"/>
                <a:gd name="connsiteX665" fmla="*/ 1600770 w 2568523"/>
                <a:gd name="connsiteY665" fmla="*/ 2618810 h 4419916"/>
                <a:gd name="connsiteX666" fmla="*/ 1555249 w 2568523"/>
                <a:gd name="connsiteY666" fmla="*/ 2926392 h 4419916"/>
                <a:gd name="connsiteX667" fmla="*/ 1731140 w 2568523"/>
                <a:gd name="connsiteY667" fmla="*/ 3055460 h 4419916"/>
                <a:gd name="connsiteX668" fmla="*/ 1637186 w 2568523"/>
                <a:gd name="connsiteY668" fmla="*/ 3287783 h 4419916"/>
                <a:gd name="connsiteX669" fmla="*/ 1475498 w 2568523"/>
                <a:gd name="connsiteY669" fmla="*/ 3187437 h 4419916"/>
                <a:gd name="connsiteX670" fmla="*/ 1731140 w 2568523"/>
                <a:gd name="connsiteY670" fmla="*/ 3055460 h 4419916"/>
                <a:gd name="connsiteX671" fmla="*/ 1652845 w 2568523"/>
                <a:gd name="connsiteY671" fmla="*/ 3534648 h 4419916"/>
                <a:gd name="connsiteX672" fmla="*/ 1648475 w 2568523"/>
                <a:gd name="connsiteY672" fmla="*/ 3312506 h 4419916"/>
                <a:gd name="connsiteX673" fmla="*/ 1844030 w 2568523"/>
                <a:gd name="connsiteY673" fmla="*/ 3443392 h 4419916"/>
                <a:gd name="connsiteX674" fmla="*/ 1652845 w 2568523"/>
                <a:gd name="connsiteY674" fmla="*/ 3534648 h 4419916"/>
                <a:gd name="connsiteX675" fmla="*/ 1851313 w 2568523"/>
                <a:gd name="connsiteY675" fmla="*/ 3455753 h 4419916"/>
                <a:gd name="connsiteX676" fmla="*/ 1851313 w 2568523"/>
                <a:gd name="connsiteY676" fmla="*/ 3695347 h 4419916"/>
                <a:gd name="connsiteX677" fmla="*/ 1659400 w 2568523"/>
                <a:gd name="connsiteY677" fmla="*/ 3547737 h 4419916"/>
                <a:gd name="connsiteX678" fmla="*/ 1851313 w 2568523"/>
                <a:gd name="connsiteY678" fmla="*/ 3455753 h 4419916"/>
                <a:gd name="connsiteX679" fmla="*/ 1925238 w 2568523"/>
                <a:gd name="connsiteY679" fmla="*/ 3904038 h 4419916"/>
                <a:gd name="connsiteX680" fmla="*/ 1695816 w 2568523"/>
                <a:gd name="connsiteY680" fmla="*/ 3834959 h 4419916"/>
                <a:gd name="connsiteX681" fmla="*/ 1854955 w 2568523"/>
                <a:gd name="connsiteY681" fmla="*/ 3721525 h 4419916"/>
                <a:gd name="connsiteX682" fmla="*/ 1925238 w 2568523"/>
                <a:gd name="connsiteY682" fmla="*/ 3904038 h 4419916"/>
                <a:gd name="connsiteX683" fmla="*/ 1865879 w 2568523"/>
                <a:gd name="connsiteY683" fmla="*/ 3704073 h 4419916"/>
                <a:gd name="connsiteX684" fmla="*/ 1865879 w 2568523"/>
                <a:gd name="connsiteY684" fmla="*/ 3475023 h 4419916"/>
                <a:gd name="connsiteX685" fmla="*/ 1994064 w 2568523"/>
                <a:gd name="connsiteY685" fmla="*/ 3726978 h 4419916"/>
                <a:gd name="connsiteX686" fmla="*/ 1865879 w 2568523"/>
                <a:gd name="connsiteY686" fmla="*/ 3704073 h 4419916"/>
                <a:gd name="connsiteX687" fmla="*/ 1893192 w 2568523"/>
                <a:gd name="connsiteY687" fmla="*/ 3452845 h 4419916"/>
                <a:gd name="connsiteX688" fmla="*/ 2226400 w 2568523"/>
                <a:gd name="connsiteY688" fmla="*/ 3465933 h 4419916"/>
                <a:gd name="connsiteX689" fmla="*/ 2222030 w 2568523"/>
                <a:gd name="connsiteY689" fmla="*/ 3612453 h 4419916"/>
                <a:gd name="connsiteX690" fmla="*/ 1893192 w 2568523"/>
                <a:gd name="connsiteY690" fmla="*/ 3452845 h 4419916"/>
                <a:gd name="connsiteX691" fmla="*/ 2239145 w 2568523"/>
                <a:gd name="connsiteY691" fmla="*/ 3449209 h 4419916"/>
                <a:gd name="connsiteX692" fmla="*/ 2167041 w 2568523"/>
                <a:gd name="connsiteY692" fmla="*/ 3151080 h 4419916"/>
                <a:gd name="connsiteX693" fmla="*/ 2268278 w 2568523"/>
                <a:gd name="connsiteY693" fmla="*/ 3302689 h 4419916"/>
                <a:gd name="connsiteX694" fmla="*/ 2268642 w 2568523"/>
                <a:gd name="connsiteY694" fmla="*/ 3303053 h 4419916"/>
                <a:gd name="connsiteX695" fmla="*/ 2269006 w 2568523"/>
                <a:gd name="connsiteY695" fmla="*/ 3303416 h 4419916"/>
                <a:gd name="connsiteX696" fmla="*/ 2269371 w 2568523"/>
                <a:gd name="connsiteY696" fmla="*/ 3303780 h 4419916"/>
                <a:gd name="connsiteX697" fmla="*/ 2269735 w 2568523"/>
                <a:gd name="connsiteY697" fmla="*/ 3304144 h 4419916"/>
                <a:gd name="connsiteX698" fmla="*/ 2389180 w 2568523"/>
                <a:gd name="connsiteY698" fmla="*/ 3393219 h 4419916"/>
                <a:gd name="connsiteX699" fmla="*/ 2239145 w 2568523"/>
                <a:gd name="connsiteY699" fmla="*/ 3449209 h 4419916"/>
                <a:gd name="connsiteX700" fmla="*/ 2467839 w 2568523"/>
                <a:gd name="connsiteY700" fmla="*/ 3103815 h 4419916"/>
                <a:gd name="connsiteX701" fmla="*/ 2417584 w 2568523"/>
                <a:gd name="connsiteY701" fmla="*/ 2752968 h 4419916"/>
                <a:gd name="connsiteX702" fmla="*/ 2555602 w 2568523"/>
                <a:gd name="connsiteY702" fmla="*/ 3020557 h 4419916"/>
                <a:gd name="connsiteX703" fmla="*/ 2467839 w 2568523"/>
                <a:gd name="connsiteY703" fmla="*/ 3103815 h 4419916"/>
                <a:gd name="connsiteX704" fmla="*/ 1893192 w 2568523"/>
                <a:gd name="connsiteY704" fmla="*/ 2553731 h 4419916"/>
                <a:gd name="connsiteX705" fmla="*/ 1833833 w 2568523"/>
                <a:gd name="connsiteY705" fmla="*/ 2617356 h 4419916"/>
                <a:gd name="connsiteX706" fmla="*/ 1736602 w 2568523"/>
                <a:gd name="connsiteY706" fmla="*/ 2478835 h 4419916"/>
                <a:gd name="connsiteX707" fmla="*/ 1813076 w 2568523"/>
                <a:gd name="connsiteY707" fmla="*/ 2475926 h 4419916"/>
                <a:gd name="connsiteX708" fmla="*/ 1893192 w 2568523"/>
                <a:gd name="connsiteY708" fmla="*/ 2553731 h 4419916"/>
                <a:gd name="connsiteX709" fmla="*/ 1462752 w 2568523"/>
                <a:gd name="connsiteY709" fmla="*/ 2583544 h 4419916"/>
                <a:gd name="connsiteX710" fmla="*/ 1550880 w 2568523"/>
                <a:gd name="connsiteY710" fmla="*/ 2490833 h 4419916"/>
                <a:gd name="connsiteX711" fmla="*/ 1600770 w 2568523"/>
                <a:gd name="connsiteY711" fmla="*/ 2601359 h 4419916"/>
                <a:gd name="connsiteX712" fmla="*/ 1441631 w 2568523"/>
                <a:gd name="connsiteY712" fmla="*/ 2696615 h 4419916"/>
                <a:gd name="connsiteX713" fmla="*/ 1462752 w 2568523"/>
                <a:gd name="connsiteY713" fmla="*/ 2583544 h 4419916"/>
                <a:gd name="connsiteX714" fmla="*/ 1654666 w 2568523"/>
                <a:gd name="connsiteY714" fmla="*/ 3562643 h 4419916"/>
                <a:gd name="connsiteX715" fmla="*/ 1846215 w 2568523"/>
                <a:gd name="connsiteY715" fmla="*/ 3709890 h 4419916"/>
                <a:gd name="connsiteX716" fmla="*/ 1685255 w 2568523"/>
                <a:gd name="connsiteY716" fmla="*/ 3824415 h 4419916"/>
                <a:gd name="connsiteX717" fmla="*/ 1654666 w 2568523"/>
                <a:gd name="connsiteY717" fmla="*/ 3562643 h 4419916"/>
                <a:gd name="connsiteX718" fmla="*/ 2010816 w 2568523"/>
                <a:gd name="connsiteY718" fmla="*/ 4405767 h 4419916"/>
                <a:gd name="connsiteX719" fmla="*/ 1845122 w 2568523"/>
                <a:gd name="connsiteY719" fmla="*/ 4366501 h 4419916"/>
                <a:gd name="connsiteX720" fmla="*/ 1872798 w 2568523"/>
                <a:gd name="connsiteY720" fmla="*/ 4291606 h 4419916"/>
                <a:gd name="connsiteX721" fmla="*/ 2010816 w 2568523"/>
                <a:gd name="connsiteY721" fmla="*/ 4405767 h 4419916"/>
                <a:gd name="connsiteX722" fmla="*/ 1933613 w 2568523"/>
                <a:gd name="connsiteY722" fmla="*/ 4158174 h 4419916"/>
                <a:gd name="connsiteX723" fmla="*/ 1878989 w 2568523"/>
                <a:gd name="connsiteY723" fmla="*/ 4249068 h 4419916"/>
                <a:gd name="connsiteX724" fmla="*/ 1889914 w 2568523"/>
                <a:gd name="connsiteY724" fmla="*/ 4100003 h 4419916"/>
                <a:gd name="connsiteX725" fmla="*/ 1933613 w 2568523"/>
                <a:gd name="connsiteY725" fmla="*/ 4158174 h 4419916"/>
                <a:gd name="connsiteX726" fmla="*/ 1881174 w 2568523"/>
                <a:gd name="connsiteY726" fmla="*/ 4065464 h 4419916"/>
                <a:gd name="connsiteX727" fmla="*/ 1701278 w 2568523"/>
                <a:gd name="connsiteY727" fmla="*/ 3851683 h 4419916"/>
                <a:gd name="connsiteX728" fmla="*/ 1928515 w 2568523"/>
                <a:gd name="connsiteY728" fmla="*/ 3920035 h 4419916"/>
                <a:gd name="connsiteX729" fmla="*/ 1881174 w 2568523"/>
                <a:gd name="connsiteY729" fmla="*/ 4065464 h 4419916"/>
                <a:gd name="connsiteX730" fmla="*/ 2073452 w 2568523"/>
                <a:gd name="connsiteY730" fmla="*/ 3778605 h 4419916"/>
                <a:gd name="connsiteX731" fmla="*/ 2048324 w 2568523"/>
                <a:gd name="connsiteY731" fmla="*/ 3801874 h 4419916"/>
                <a:gd name="connsiteX732" fmla="*/ 2019920 w 2568523"/>
                <a:gd name="connsiteY732" fmla="*/ 3746247 h 4419916"/>
                <a:gd name="connsiteX733" fmla="*/ 2091660 w 2568523"/>
                <a:gd name="connsiteY733" fmla="*/ 3758972 h 4419916"/>
                <a:gd name="connsiteX734" fmla="*/ 2073452 w 2568523"/>
                <a:gd name="connsiteY734" fmla="*/ 3778605 h 4419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</a:cxnLst>
              <a:rect l="l" t="t" r="r" b="b"/>
              <a:pathLst>
                <a:path w="2568523" h="4419916">
                  <a:moveTo>
                    <a:pt x="2566162" y="2742788"/>
                  </a:moveTo>
                  <a:lnTo>
                    <a:pt x="2405567" y="2703886"/>
                  </a:lnTo>
                  <a:cubicBezTo>
                    <a:pt x="2405567" y="2703886"/>
                    <a:pt x="2405567" y="2703886"/>
                    <a:pt x="2405567" y="2703886"/>
                  </a:cubicBezTo>
                  <a:cubicBezTo>
                    <a:pt x="2405567" y="2703886"/>
                    <a:pt x="2405567" y="2703886"/>
                    <a:pt x="2405567" y="2703886"/>
                  </a:cubicBezTo>
                  <a:lnTo>
                    <a:pt x="2405203" y="2703886"/>
                  </a:lnTo>
                  <a:lnTo>
                    <a:pt x="2211105" y="2674800"/>
                  </a:lnTo>
                  <a:lnTo>
                    <a:pt x="1999163" y="2636625"/>
                  </a:lnTo>
                  <a:lnTo>
                    <a:pt x="1820723" y="2463565"/>
                  </a:lnTo>
                  <a:cubicBezTo>
                    <a:pt x="1819267" y="2462111"/>
                    <a:pt x="1817446" y="2461384"/>
                    <a:pt x="1815261" y="2461384"/>
                  </a:cubicBezTo>
                  <a:lnTo>
                    <a:pt x="1552700" y="2471200"/>
                  </a:lnTo>
                  <a:cubicBezTo>
                    <a:pt x="1552700" y="2471200"/>
                    <a:pt x="1552700" y="2471200"/>
                    <a:pt x="1552700" y="2471200"/>
                  </a:cubicBezTo>
                  <a:lnTo>
                    <a:pt x="1552700" y="2471200"/>
                  </a:lnTo>
                  <a:cubicBezTo>
                    <a:pt x="1550880" y="2471200"/>
                    <a:pt x="1549059" y="2471927"/>
                    <a:pt x="1547602" y="2473381"/>
                  </a:cubicBezTo>
                  <a:lnTo>
                    <a:pt x="1547602" y="2473381"/>
                  </a:lnTo>
                  <a:cubicBezTo>
                    <a:pt x="1547602" y="2473381"/>
                    <a:pt x="1547602" y="2473381"/>
                    <a:pt x="1547602" y="2473381"/>
                  </a:cubicBezTo>
                  <a:lnTo>
                    <a:pt x="1455469" y="2569728"/>
                  </a:lnTo>
                  <a:lnTo>
                    <a:pt x="1412134" y="2526463"/>
                  </a:lnTo>
                  <a:cubicBezTo>
                    <a:pt x="1410677" y="2525008"/>
                    <a:pt x="1408857" y="2524282"/>
                    <a:pt x="1407036" y="2524282"/>
                  </a:cubicBezTo>
                  <a:lnTo>
                    <a:pt x="1348041" y="2524282"/>
                  </a:lnTo>
                  <a:lnTo>
                    <a:pt x="1313446" y="2472291"/>
                  </a:lnTo>
                  <a:lnTo>
                    <a:pt x="1341487" y="2393395"/>
                  </a:lnTo>
                  <a:cubicBezTo>
                    <a:pt x="1342215" y="2391941"/>
                    <a:pt x="1342215" y="2390123"/>
                    <a:pt x="1341487" y="2388669"/>
                  </a:cubicBezTo>
                  <a:cubicBezTo>
                    <a:pt x="1341487" y="2388669"/>
                    <a:pt x="1341487" y="2388669"/>
                    <a:pt x="1341487" y="2388669"/>
                  </a:cubicBezTo>
                  <a:cubicBezTo>
                    <a:pt x="1341487" y="2388305"/>
                    <a:pt x="1341122" y="2387942"/>
                    <a:pt x="1341122" y="2387942"/>
                  </a:cubicBezTo>
                  <a:cubicBezTo>
                    <a:pt x="1341122" y="2387942"/>
                    <a:pt x="1341122" y="2387942"/>
                    <a:pt x="1341122" y="2387942"/>
                  </a:cubicBezTo>
                  <a:cubicBezTo>
                    <a:pt x="1340394" y="2386488"/>
                    <a:pt x="1339302" y="2385397"/>
                    <a:pt x="1337845" y="2384670"/>
                  </a:cubicBezTo>
                  <a:lnTo>
                    <a:pt x="1337845" y="2384670"/>
                  </a:lnTo>
                  <a:cubicBezTo>
                    <a:pt x="1337845" y="2384670"/>
                    <a:pt x="1337845" y="2384670"/>
                    <a:pt x="1337845" y="2384670"/>
                  </a:cubicBezTo>
                  <a:cubicBezTo>
                    <a:pt x="1337845" y="2384670"/>
                    <a:pt x="1337845" y="2384670"/>
                    <a:pt x="1337845" y="2384670"/>
                  </a:cubicBezTo>
                  <a:cubicBezTo>
                    <a:pt x="1337481" y="2384670"/>
                    <a:pt x="1337481" y="2384306"/>
                    <a:pt x="1337117" y="2384306"/>
                  </a:cubicBezTo>
                  <a:lnTo>
                    <a:pt x="1337117" y="2384306"/>
                  </a:lnTo>
                  <a:cubicBezTo>
                    <a:pt x="1337117" y="2384306"/>
                    <a:pt x="1337117" y="2384306"/>
                    <a:pt x="1337117" y="2384306"/>
                  </a:cubicBezTo>
                  <a:cubicBezTo>
                    <a:pt x="1337117" y="2384306"/>
                    <a:pt x="1337117" y="2384306"/>
                    <a:pt x="1337117" y="2384306"/>
                  </a:cubicBezTo>
                  <a:cubicBezTo>
                    <a:pt x="1336753" y="2384306"/>
                    <a:pt x="1336388" y="2383943"/>
                    <a:pt x="1336024" y="2383943"/>
                  </a:cubicBezTo>
                  <a:lnTo>
                    <a:pt x="1204198" y="2361401"/>
                  </a:lnTo>
                  <a:lnTo>
                    <a:pt x="1278487" y="2190159"/>
                  </a:lnTo>
                  <a:cubicBezTo>
                    <a:pt x="1279215" y="2187977"/>
                    <a:pt x="1279215" y="2185796"/>
                    <a:pt x="1278123" y="2183978"/>
                  </a:cubicBezTo>
                  <a:cubicBezTo>
                    <a:pt x="1277030" y="2182160"/>
                    <a:pt x="1275209" y="2180706"/>
                    <a:pt x="1273024" y="2180342"/>
                  </a:cubicBezTo>
                  <a:lnTo>
                    <a:pt x="1195094" y="2165799"/>
                  </a:lnTo>
                  <a:cubicBezTo>
                    <a:pt x="1194729" y="2165799"/>
                    <a:pt x="1194365" y="2165799"/>
                    <a:pt x="1194001" y="2165799"/>
                  </a:cubicBezTo>
                  <a:cubicBezTo>
                    <a:pt x="1194001" y="2165799"/>
                    <a:pt x="1193637" y="2165799"/>
                    <a:pt x="1193637" y="2165799"/>
                  </a:cubicBezTo>
                  <a:cubicBezTo>
                    <a:pt x="1193637" y="2165799"/>
                    <a:pt x="1193637" y="2165799"/>
                    <a:pt x="1193273" y="2165799"/>
                  </a:cubicBezTo>
                  <a:cubicBezTo>
                    <a:pt x="1192545" y="2165799"/>
                    <a:pt x="1191452" y="2165799"/>
                    <a:pt x="1190724" y="2166163"/>
                  </a:cubicBezTo>
                  <a:cubicBezTo>
                    <a:pt x="1190724" y="2166163"/>
                    <a:pt x="1190360" y="2166163"/>
                    <a:pt x="1190360" y="2166527"/>
                  </a:cubicBezTo>
                  <a:cubicBezTo>
                    <a:pt x="1189631" y="2166890"/>
                    <a:pt x="1189267" y="2167254"/>
                    <a:pt x="1188539" y="2167617"/>
                  </a:cubicBezTo>
                  <a:cubicBezTo>
                    <a:pt x="1188539" y="2167617"/>
                    <a:pt x="1188175" y="2167981"/>
                    <a:pt x="1188175" y="2167981"/>
                  </a:cubicBezTo>
                  <a:cubicBezTo>
                    <a:pt x="1188175" y="2167981"/>
                    <a:pt x="1187810" y="2168344"/>
                    <a:pt x="1187810" y="2168344"/>
                  </a:cubicBezTo>
                  <a:lnTo>
                    <a:pt x="1155036" y="2210519"/>
                  </a:lnTo>
                  <a:lnTo>
                    <a:pt x="1096406" y="2237423"/>
                  </a:lnTo>
                  <a:lnTo>
                    <a:pt x="1027215" y="2207246"/>
                  </a:lnTo>
                  <a:lnTo>
                    <a:pt x="1054527" y="2083632"/>
                  </a:lnTo>
                  <a:lnTo>
                    <a:pt x="1173972" y="1945474"/>
                  </a:lnTo>
                  <a:lnTo>
                    <a:pt x="1248990" y="1912753"/>
                  </a:lnTo>
                  <a:lnTo>
                    <a:pt x="1351683" y="1903664"/>
                  </a:lnTo>
                  <a:lnTo>
                    <a:pt x="1351683" y="2080360"/>
                  </a:lnTo>
                  <a:cubicBezTo>
                    <a:pt x="1351683" y="2083268"/>
                    <a:pt x="1353504" y="2085813"/>
                    <a:pt x="1356053" y="2086904"/>
                  </a:cubicBezTo>
                  <a:cubicBezTo>
                    <a:pt x="1358602" y="2087995"/>
                    <a:pt x="1361880" y="2087631"/>
                    <a:pt x="1364065" y="2085450"/>
                  </a:cubicBezTo>
                  <a:lnTo>
                    <a:pt x="1454013" y="2002919"/>
                  </a:lnTo>
                  <a:cubicBezTo>
                    <a:pt x="1455469" y="2001465"/>
                    <a:pt x="1456198" y="1999647"/>
                    <a:pt x="1456198" y="1997465"/>
                  </a:cubicBezTo>
                  <a:lnTo>
                    <a:pt x="1456198" y="1888757"/>
                  </a:lnTo>
                  <a:lnTo>
                    <a:pt x="1529030" y="1808771"/>
                  </a:lnTo>
                  <a:cubicBezTo>
                    <a:pt x="1529030" y="1808771"/>
                    <a:pt x="1529030" y="1808771"/>
                    <a:pt x="1529030" y="1808771"/>
                  </a:cubicBezTo>
                  <a:lnTo>
                    <a:pt x="1529394" y="1808408"/>
                  </a:lnTo>
                  <a:lnTo>
                    <a:pt x="1679064" y="1649527"/>
                  </a:lnTo>
                  <a:lnTo>
                    <a:pt x="1794504" y="1601535"/>
                  </a:lnTo>
                  <a:cubicBezTo>
                    <a:pt x="1796324" y="1600808"/>
                    <a:pt x="1797417" y="1599717"/>
                    <a:pt x="1798145" y="1597899"/>
                  </a:cubicBezTo>
                  <a:lnTo>
                    <a:pt x="1849492" y="1490282"/>
                  </a:lnTo>
                  <a:lnTo>
                    <a:pt x="1966388" y="1490282"/>
                  </a:lnTo>
                  <a:cubicBezTo>
                    <a:pt x="1970394" y="1490282"/>
                    <a:pt x="1973671" y="1487010"/>
                    <a:pt x="1973671" y="1483011"/>
                  </a:cubicBezTo>
                  <a:lnTo>
                    <a:pt x="1973671" y="1281228"/>
                  </a:lnTo>
                  <a:lnTo>
                    <a:pt x="2140457" y="1272503"/>
                  </a:lnTo>
                  <a:lnTo>
                    <a:pt x="2096030" y="1388118"/>
                  </a:lnTo>
                  <a:cubicBezTo>
                    <a:pt x="2095301" y="1390300"/>
                    <a:pt x="2095301" y="1392845"/>
                    <a:pt x="2096758" y="1394663"/>
                  </a:cubicBezTo>
                  <a:lnTo>
                    <a:pt x="2155024" y="1487010"/>
                  </a:lnTo>
                  <a:cubicBezTo>
                    <a:pt x="2156116" y="1488828"/>
                    <a:pt x="2158301" y="1490282"/>
                    <a:pt x="2160486" y="1490282"/>
                  </a:cubicBezTo>
                  <a:cubicBezTo>
                    <a:pt x="2162671" y="1490646"/>
                    <a:pt x="2164856" y="1489919"/>
                    <a:pt x="2166313" y="1488101"/>
                  </a:cubicBezTo>
                  <a:lnTo>
                    <a:pt x="2215110" y="1439382"/>
                  </a:lnTo>
                  <a:cubicBezTo>
                    <a:pt x="2217660" y="1436837"/>
                    <a:pt x="2218024" y="1432838"/>
                    <a:pt x="2215839" y="1429929"/>
                  </a:cubicBezTo>
                  <a:lnTo>
                    <a:pt x="2178330" y="1378302"/>
                  </a:lnTo>
                  <a:lnTo>
                    <a:pt x="2173960" y="1310314"/>
                  </a:lnTo>
                  <a:lnTo>
                    <a:pt x="2215839" y="1259050"/>
                  </a:lnTo>
                  <a:cubicBezTo>
                    <a:pt x="2218388" y="1256142"/>
                    <a:pt x="2218024" y="1251415"/>
                    <a:pt x="2215110" y="1248870"/>
                  </a:cubicBezTo>
                  <a:lnTo>
                    <a:pt x="2143371" y="1187063"/>
                  </a:lnTo>
                  <a:lnTo>
                    <a:pt x="2105498" y="1092171"/>
                  </a:lnTo>
                  <a:lnTo>
                    <a:pt x="2086197" y="986008"/>
                  </a:lnTo>
                  <a:cubicBezTo>
                    <a:pt x="2085833" y="983826"/>
                    <a:pt x="2084376" y="982008"/>
                    <a:pt x="2082556" y="980918"/>
                  </a:cubicBezTo>
                  <a:lnTo>
                    <a:pt x="1867700" y="854758"/>
                  </a:lnTo>
                  <a:lnTo>
                    <a:pt x="1944174" y="786770"/>
                  </a:lnTo>
                  <a:lnTo>
                    <a:pt x="2124798" y="862757"/>
                  </a:lnTo>
                  <a:cubicBezTo>
                    <a:pt x="2127348" y="863847"/>
                    <a:pt x="2129897" y="863484"/>
                    <a:pt x="2132082" y="861666"/>
                  </a:cubicBezTo>
                  <a:cubicBezTo>
                    <a:pt x="2134267" y="859848"/>
                    <a:pt x="2135359" y="857303"/>
                    <a:pt x="2134631" y="854758"/>
                  </a:cubicBezTo>
                  <a:lnTo>
                    <a:pt x="2111689" y="717691"/>
                  </a:lnTo>
                  <a:lnTo>
                    <a:pt x="2210012" y="717691"/>
                  </a:lnTo>
                  <a:cubicBezTo>
                    <a:pt x="2212561" y="717691"/>
                    <a:pt x="2214746" y="716601"/>
                    <a:pt x="2215839" y="714783"/>
                  </a:cubicBezTo>
                  <a:cubicBezTo>
                    <a:pt x="2217296" y="712965"/>
                    <a:pt x="2217660" y="710420"/>
                    <a:pt x="2216931" y="708239"/>
                  </a:cubicBezTo>
                  <a:lnTo>
                    <a:pt x="2187798" y="625708"/>
                  </a:lnTo>
                  <a:cubicBezTo>
                    <a:pt x="2187434" y="624981"/>
                    <a:pt x="2187070" y="624253"/>
                    <a:pt x="2186706" y="623526"/>
                  </a:cubicBezTo>
                  <a:lnTo>
                    <a:pt x="2122613" y="546085"/>
                  </a:lnTo>
                  <a:lnTo>
                    <a:pt x="2049781" y="468281"/>
                  </a:lnTo>
                  <a:cubicBezTo>
                    <a:pt x="2049053" y="467554"/>
                    <a:pt x="2048324" y="467190"/>
                    <a:pt x="2047596" y="466827"/>
                  </a:cubicBezTo>
                  <a:lnTo>
                    <a:pt x="1894284" y="395203"/>
                  </a:lnTo>
                  <a:lnTo>
                    <a:pt x="1837111" y="285768"/>
                  </a:lnTo>
                  <a:cubicBezTo>
                    <a:pt x="1836018" y="283223"/>
                    <a:pt x="1833469" y="281768"/>
                    <a:pt x="1830556" y="281768"/>
                  </a:cubicBezTo>
                  <a:cubicBezTo>
                    <a:pt x="1830556" y="281768"/>
                    <a:pt x="1830556" y="281768"/>
                    <a:pt x="1830556" y="281768"/>
                  </a:cubicBezTo>
                  <a:cubicBezTo>
                    <a:pt x="1827642" y="281768"/>
                    <a:pt x="1825457" y="283223"/>
                    <a:pt x="1824001" y="285768"/>
                  </a:cubicBezTo>
                  <a:lnTo>
                    <a:pt x="1736602" y="460646"/>
                  </a:lnTo>
                  <a:cubicBezTo>
                    <a:pt x="1735510" y="462827"/>
                    <a:pt x="1735510" y="465736"/>
                    <a:pt x="1736966" y="467917"/>
                  </a:cubicBezTo>
                  <a:cubicBezTo>
                    <a:pt x="1738423" y="470099"/>
                    <a:pt x="1740608" y="471189"/>
                    <a:pt x="1743521" y="471189"/>
                  </a:cubicBezTo>
                  <a:lnTo>
                    <a:pt x="1862238" y="467190"/>
                  </a:lnTo>
                  <a:lnTo>
                    <a:pt x="1710746" y="560992"/>
                  </a:lnTo>
                  <a:lnTo>
                    <a:pt x="1593122" y="420289"/>
                  </a:lnTo>
                  <a:cubicBezTo>
                    <a:pt x="1592758" y="419926"/>
                    <a:pt x="1592394" y="419562"/>
                    <a:pt x="1592030" y="419562"/>
                  </a:cubicBezTo>
                  <a:cubicBezTo>
                    <a:pt x="1592030" y="419562"/>
                    <a:pt x="1591666" y="419199"/>
                    <a:pt x="1591666" y="419199"/>
                  </a:cubicBezTo>
                  <a:cubicBezTo>
                    <a:pt x="1590209" y="418108"/>
                    <a:pt x="1588388" y="417744"/>
                    <a:pt x="1586567" y="418108"/>
                  </a:cubicBezTo>
                  <a:cubicBezTo>
                    <a:pt x="1586567" y="418108"/>
                    <a:pt x="1586567" y="418108"/>
                    <a:pt x="1586203" y="418108"/>
                  </a:cubicBezTo>
                  <a:cubicBezTo>
                    <a:pt x="1585839" y="418108"/>
                    <a:pt x="1585839" y="418108"/>
                    <a:pt x="1585839" y="418472"/>
                  </a:cubicBezTo>
                  <a:cubicBezTo>
                    <a:pt x="1585475" y="418472"/>
                    <a:pt x="1585111" y="418472"/>
                    <a:pt x="1584747" y="418835"/>
                  </a:cubicBezTo>
                  <a:lnTo>
                    <a:pt x="1321822" y="523907"/>
                  </a:lnTo>
                  <a:lnTo>
                    <a:pt x="1033406" y="240685"/>
                  </a:lnTo>
                  <a:cubicBezTo>
                    <a:pt x="1033406" y="240685"/>
                    <a:pt x="1033406" y="240685"/>
                    <a:pt x="1033406" y="240685"/>
                  </a:cubicBezTo>
                  <a:cubicBezTo>
                    <a:pt x="1033406" y="240685"/>
                    <a:pt x="1033042" y="240321"/>
                    <a:pt x="1033042" y="240321"/>
                  </a:cubicBezTo>
                  <a:cubicBezTo>
                    <a:pt x="1033042" y="240321"/>
                    <a:pt x="1032677" y="240321"/>
                    <a:pt x="1032677" y="239958"/>
                  </a:cubicBezTo>
                  <a:cubicBezTo>
                    <a:pt x="1032313" y="239594"/>
                    <a:pt x="1031949" y="239594"/>
                    <a:pt x="1031585" y="239230"/>
                  </a:cubicBezTo>
                  <a:cubicBezTo>
                    <a:pt x="1031221" y="239230"/>
                    <a:pt x="1030857" y="238867"/>
                    <a:pt x="1030857" y="238867"/>
                  </a:cubicBezTo>
                  <a:cubicBezTo>
                    <a:pt x="1030492" y="238867"/>
                    <a:pt x="1030492" y="238867"/>
                    <a:pt x="1030128" y="238503"/>
                  </a:cubicBezTo>
                  <a:lnTo>
                    <a:pt x="744990" y="170879"/>
                  </a:lnTo>
                  <a:lnTo>
                    <a:pt x="551984" y="2181"/>
                  </a:lnTo>
                  <a:cubicBezTo>
                    <a:pt x="551620" y="1818"/>
                    <a:pt x="551256" y="1818"/>
                    <a:pt x="550892" y="1454"/>
                  </a:cubicBezTo>
                  <a:cubicBezTo>
                    <a:pt x="550527" y="1091"/>
                    <a:pt x="550163" y="1091"/>
                    <a:pt x="549799" y="727"/>
                  </a:cubicBezTo>
                  <a:cubicBezTo>
                    <a:pt x="549435" y="364"/>
                    <a:pt x="548707" y="364"/>
                    <a:pt x="548342" y="364"/>
                  </a:cubicBezTo>
                  <a:cubicBezTo>
                    <a:pt x="547978" y="364"/>
                    <a:pt x="547614" y="0"/>
                    <a:pt x="547250" y="0"/>
                  </a:cubicBezTo>
                  <a:cubicBezTo>
                    <a:pt x="547250" y="0"/>
                    <a:pt x="546886" y="0"/>
                    <a:pt x="546886" y="0"/>
                  </a:cubicBezTo>
                  <a:lnTo>
                    <a:pt x="240626" y="0"/>
                  </a:lnTo>
                  <a:cubicBezTo>
                    <a:pt x="238077" y="0"/>
                    <a:pt x="235892" y="1091"/>
                    <a:pt x="234799" y="3272"/>
                  </a:cubicBezTo>
                  <a:cubicBezTo>
                    <a:pt x="233343" y="5090"/>
                    <a:pt x="232978" y="7635"/>
                    <a:pt x="234071" y="9816"/>
                  </a:cubicBezTo>
                  <a:lnTo>
                    <a:pt x="304354" y="201419"/>
                  </a:lnTo>
                  <a:lnTo>
                    <a:pt x="122273" y="252683"/>
                  </a:lnTo>
                  <a:cubicBezTo>
                    <a:pt x="120088" y="253410"/>
                    <a:pt x="118632" y="254500"/>
                    <a:pt x="117539" y="256682"/>
                  </a:cubicBezTo>
                  <a:lnTo>
                    <a:pt x="39609" y="421744"/>
                  </a:lnTo>
                  <a:cubicBezTo>
                    <a:pt x="39244" y="422107"/>
                    <a:pt x="39244" y="422834"/>
                    <a:pt x="39244" y="423198"/>
                  </a:cubicBezTo>
                  <a:lnTo>
                    <a:pt x="279" y="588260"/>
                  </a:lnTo>
                  <a:cubicBezTo>
                    <a:pt x="-449" y="590441"/>
                    <a:pt x="279" y="592986"/>
                    <a:pt x="2100" y="594804"/>
                  </a:cubicBezTo>
                  <a:lnTo>
                    <a:pt x="109163" y="711147"/>
                  </a:lnTo>
                  <a:cubicBezTo>
                    <a:pt x="109528" y="711874"/>
                    <a:pt x="110256" y="712238"/>
                    <a:pt x="110984" y="712601"/>
                  </a:cubicBezTo>
                  <a:cubicBezTo>
                    <a:pt x="110984" y="712601"/>
                    <a:pt x="110984" y="712601"/>
                    <a:pt x="110984" y="712601"/>
                  </a:cubicBezTo>
                  <a:cubicBezTo>
                    <a:pt x="110984" y="712601"/>
                    <a:pt x="110984" y="712601"/>
                    <a:pt x="110984" y="712601"/>
                  </a:cubicBezTo>
                  <a:cubicBezTo>
                    <a:pt x="110984" y="712601"/>
                    <a:pt x="110984" y="712601"/>
                    <a:pt x="110984" y="712601"/>
                  </a:cubicBezTo>
                  <a:cubicBezTo>
                    <a:pt x="111713" y="712965"/>
                    <a:pt x="112077" y="712965"/>
                    <a:pt x="112805" y="713329"/>
                  </a:cubicBezTo>
                  <a:cubicBezTo>
                    <a:pt x="113169" y="713329"/>
                    <a:pt x="113169" y="713329"/>
                    <a:pt x="113533" y="713329"/>
                  </a:cubicBezTo>
                  <a:cubicBezTo>
                    <a:pt x="113898" y="713329"/>
                    <a:pt x="113898" y="713329"/>
                    <a:pt x="114262" y="713329"/>
                  </a:cubicBezTo>
                  <a:cubicBezTo>
                    <a:pt x="114626" y="713329"/>
                    <a:pt x="114990" y="713329"/>
                    <a:pt x="114990" y="713329"/>
                  </a:cubicBezTo>
                  <a:cubicBezTo>
                    <a:pt x="115354" y="713329"/>
                    <a:pt x="115354" y="713329"/>
                    <a:pt x="115718" y="713329"/>
                  </a:cubicBezTo>
                  <a:cubicBezTo>
                    <a:pt x="116447" y="713329"/>
                    <a:pt x="117175" y="712965"/>
                    <a:pt x="117903" y="712601"/>
                  </a:cubicBezTo>
                  <a:cubicBezTo>
                    <a:pt x="117903" y="712601"/>
                    <a:pt x="117903" y="712601"/>
                    <a:pt x="117903" y="712601"/>
                  </a:cubicBezTo>
                  <a:lnTo>
                    <a:pt x="117903" y="712601"/>
                  </a:lnTo>
                  <a:cubicBezTo>
                    <a:pt x="117903" y="712601"/>
                    <a:pt x="117903" y="712601"/>
                    <a:pt x="117903" y="712601"/>
                  </a:cubicBezTo>
                  <a:lnTo>
                    <a:pt x="266481" y="626435"/>
                  </a:lnTo>
                  <a:lnTo>
                    <a:pt x="422342" y="650067"/>
                  </a:lnTo>
                  <a:lnTo>
                    <a:pt x="573834" y="777681"/>
                  </a:lnTo>
                  <a:lnTo>
                    <a:pt x="583302" y="1017275"/>
                  </a:lnTo>
                  <a:cubicBezTo>
                    <a:pt x="583302" y="1018729"/>
                    <a:pt x="584030" y="1020183"/>
                    <a:pt x="584759" y="1021638"/>
                  </a:cubicBezTo>
                  <a:lnTo>
                    <a:pt x="707481" y="1172520"/>
                  </a:lnTo>
                  <a:lnTo>
                    <a:pt x="559996" y="1376484"/>
                  </a:lnTo>
                  <a:lnTo>
                    <a:pt x="487163" y="1473558"/>
                  </a:lnTo>
                  <a:cubicBezTo>
                    <a:pt x="486071" y="1474649"/>
                    <a:pt x="485707" y="1476466"/>
                    <a:pt x="485707" y="1477921"/>
                  </a:cubicBezTo>
                  <a:lnTo>
                    <a:pt x="485707" y="1647709"/>
                  </a:lnTo>
                  <a:cubicBezTo>
                    <a:pt x="485707" y="1649163"/>
                    <a:pt x="486071" y="1650254"/>
                    <a:pt x="486799" y="1651345"/>
                  </a:cubicBezTo>
                  <a:lnTo>
                    <a:pt x="582938" y="1809862"/>
                  </a:lnTo>
                  <a:lnTo>
                    <a:pt x="582938" y="2026188"/>
                  </a:lnTo>
                  <a:cubicBezTo>
                    <a:pt x="582938" y="2028005"/>
                    <a:pt x="583666" y="2029823"/>
                    <a:pt x="585123" y="2031278"/>
                  </a:cubicBezTo>
                  <a:lnTo>
                    <a:pt x="652493" y="2098538"/>
                  </a:lnTo>
                  <a:lnTo>
                    <a:pt x="700562" y="2175616"/>
                  </a:lnTo>
                  <a:cubicBezTo>
                    <a:pt x="700926" y="2176343"/>
                    <a:pt x="701655" y="2177070"/>
                    <a:pt x="702747" y="2177797"/>
                  </a:cubicBezTo>
                  <a:lnTo>
                    <a:pt x="806533" y="2249421"/>
                  </a:lnTo>
                  <a:cubicBezTo>
                    <a:pt x="806533" y="2249421"/>
                    <a:pt x="806533" y="2249421"/>
                    <a:pt x="806533" y="2249421"/>
                  </a:cubicBezTo>
                  <a:lnTo>
                    <a:pt x="829475" y="2265418"/>
                  </a:lnTo>
                  <a:lnTo>
                    <a:pt x="1003909" y="2371945"/>
                  </a:lnTo>
                  <a:lnTo>
                    <a:pt x="1085845" y="2453748"/>
                  </a:lnTo>
                  <a:cubicBezTo>
                    <a:pt x="1087666" y="2455566"/>
                    <a:pt x="1089851" y="2456293"/>
                    <a:pt x="1092036" y="2455930"/>
                  </a:cubicBezTo>
                  <a:lnTo>
                    <a:pt x="1253724" y="2429026"/>
                  </a:lnTo>
                  <a:lnTo>
                    <a:pt x="1239886" y="2459929"/>
                  </a:lnTo>
                  <a:lnTo>
                    <a:pt x="1191452" y="2532280"/>
                  </a:lnTo>
                  <a:cubicBezTo>
                    <a:pt x="1189631" y="2535189"/>
                    <a:pt x="1189995" y="2539188"/>
                    <a:pt x="1192545" y="2541733"/>
                  </a:cubicBezTo>
                  <a:lnTo>
                    <a:pt x="1309076" y="2653350"/>
                  </a:lnTo>
                  <a:cubicBezTo>
                    <a:pt x="1310533" y="2654804"/>
                    <a:pt x="1312718" y="2655531"/>
                    <a:pt x="1314539" y="2655531"/>
                  </a:cubicBezTo>
                  <a:cubicBezTo>
                    <a:pt x="1316724" y="2655531"/>
                    <a:pt x="1318544" y="2654440"/>
                    <a:pt x="1319637" y="2652622"/>
                  </a:cubicBezTo>
                  <a:lnTo>
                    <a:pt x="1352047" y="2610812"/>
                  </a:lnTo>
                  <a:lnTo>
                    <a:pt x="1445637" y="2589724"/>
                  </a:lnTo>
                  <a:lnTo>
                    <a:pt x="1424515" y="2709340"/>
                  </a:lnTo>
                  <a:lnTo>
                    <a:pt x="1356417" y="2966749"/>
                  </a:lnTo>
                  <a:cubicBezTo>
                    <a:pt x="1356053" y="2967476"/>
                    <a:pt x="1356053" y="2968567"/>
                    <a:pt x="1356053" y="2969294"/>
                  </a:cubicBezTo>
                  <a:cubicBezTo>
                    <a:pt x="1356053" y="2969294"/>
                    <a:pt x="1356053" y="2969294"/>
                    <a:pt x="1356053" y="2969294"/>
                  </a:cubicBezTo>
                  <a:cubicBezTo>
                    <a:pt x="1356053" y="2969657"/>
                    <a:pt x="1356053" y="2969657"/>
                    <a:pt x="1356053" y="2970021"/>
                  </a:cubicBezTo>
                  <a:cubicBezTo>
                    <a:pt x="1356053" y="2970748"/>
                    <a:pt x="1356417" y="2971112"/>
                    <a:pt x="1356417" y="2971839"/>
                  </a:cubicBezTo>
                  <a:lnTo>
                    <a:pt x="1453648" y="3190346"/>
                  </a:lnTo>
                  <a:cubicBezTo>
                    <a:pt x="1453648" y="3190346"/>
                    <a:pt x="1453648" y="3190709"/>
                    <a:pt x="1454013" y="3190709"/>
                  </a:cubicBezTo>
                  <a:cubicBezTo>
                    <a:pt x="1454013" y="3191073"/>
                    <a:pt x="1454377" y="3191436"/>
                    <a:pt x="1454741" y="3191436"/>
                  </a:cubicBezTo>
                  <a:cubicBezTo>
                    <a:pt x="1455105" y="3191800"/>
                    <a:pt x="1455105" y="3192164"/>
                    <a:pt x="1455469" y="3192527"/>
                  </a:cubicBezTo>
                  <a:cubicBezTo>
                    <a:pt x="1455469" y="3192527"/>
                    <a:pt x="1455469" y="3192890"/>
                    <a:pt x="1455833" y="3192890"/>
                  </a:cubicBezTo>
                  <a:cubicBezTo>
                    <a:pt x="1455833" y="3192890"/>
                    <a:pt x="1456198" y="3193254"/>
                    <a:pt x="1456562" y="3193254"/>
                  </a:cubicBezTo>
                  <a:cubicBezTo>
                    <a:pt x="1456926" y="3193254"/>
                    <a:pt x="1456926" y="3193618"/>
                    <a:pt x="1456926" y="3193618"/>
                  </a:cubicBezTo>
                  <a:lnTo>
                    <a:pt x="1633544" y="3303053"/>
                  </a:lnTo>
                  <a:lnTo>
                    <a:pt x="1638278" y="3547373"/>
                  </a:lnTo>
                  <a:lnTo>
                    <a:pt x="1672145" y="3838231"/>
                  </a:lnTo>
                  <a:lnTo>
                    <a:pt x="1657579" y="4206530"/>
                  </a:lnTo>
                  <a:cubicBezTo>
                    <a:pt x="1657579" y="4206530"/>
                    <a:pt x="1657579" y="4206893"/>
                    <a:pt x="1657579" y="4206893"/>
                  </a:cubicBezTo>
                  <a:cubicBezTo>
                    <a:pt x="1657579" y="4207257"/>
                    <a:pt x="1657579" y="4207257"/>
                    <a:pt x="1657579" y="4207621"/>
                  </a:cubicBezTo>
                  <a:cubicBezTo>
                    <a:pt x="1657579" y="4208348"/>
                    <a:pt x="1657943" y="4209075"/>
                    <a:pt x="1657943" y="4209802"/>
                  </a:cubicBezTo>
                  <a:lnTo>
                    <a:pt x="1657943" y="4209802"/>
                  </a:lnTo>
                  <a:cubicBezTo>
                    <a:pt x="1658307" y="4210529"/>
                    <a:pt x="1658671" y="4211256"/>
                    <a:pt x="1659400" y="4211983"/>
                  </a:cubicBezTo>
                  <a:cubicBezTo>
                    <a:pt x="1659400" y="4211983"/>
                    <a:pt x="1659400" y="4212347"/>
                    <a:pt x="1659764" y="4212347"/>
                  </a:cubicBezTo>
                  <a:lnTo>
                    <a:pt x="1829827" y="4377409"/>
                  </a:lnTo>
                  <a:cubicBezTo>
                    <a:pt x="1829827" y="4377409"/>
                    <a:pt x="1829827" y="4377409"/>
                    <a:pt x="1829827" y="4377409"/>
                  </a:cubicBezTo>
                  <a:cubicBezTo>
                    <a:pt x="1829827" y="4377409"/>
                    <a:pt x="1829827" y="4377409"/>
                    <a:pt x="1830192" y="4377409"/>
                  </a:cubicBezTo>
                  <a:cubicBezTo>
                    <a:pt x="1830920" y="4377772"/>
                    <a:pt x="1831284" y="4378499"/>
                    <a:pt x="1832012" y="4378499"/>
                  </a:cubicBezTo>
                  <a:cubicBezTo>
                    <a:pt x="1832012" y="4378499"/>
                    <a:pt x="1832377" y="4378499"/>
                    <a:pt x="1832377" y="4378863"/>
                  </a:cubicBezTo>
                  <a:cubicBezTo>
                    <a:pt x="1832377" y="4378863"/>
                    <a:pt x="1832741" y="4378863"/>
                    <a:pt x="1832741" y="4378863"/>
                  </a:cubicBezTo>
                  <a:cubicBezTo>
                    <a:pt x="1832741" y="4378863"/>
                    <a:pt x="1833105" y="4378863"/>
                    <a:pt x="1833105" y="4379226"/>
                  </a:cubicBezTo>
                  <a:lnTo>
                    <a:pt x="2037400" y="4427945"/>
                  </a:lnTo>
                  <a:cubicBezTo>
                    <a:pt x="2038128" y="4427945"/>
                    <a:pt x="2038492" y="4428309"/>
                    <a:pt x="2039220" y="4428309"/>
                  </a:cubicBezTo>
                  <a:cubicBezTo>
                    <a:pt x="2041770" y="4428309"/>
                    <a:pt x="2044319" y="4426855"/>
                    <a:pt x="2045775" y="4424309"/>
                  </a:cubicBezTo>
                  <a:cubicBezTo>
                    <a:pt x="2047232" y="4421401"/>
                    <a:pt x="2046504" y="4417765"/>
                    <a:pt x="2043954" y="4415584"/>
                  </a:cubicBezTo>
                  <a:lnTo>
                    <a:pt x="1878625" y="4278881"/>
                  </a:lnTo>
                  <a:lnTo>
                    <a:pt x="1948180" y="4162901"/>
                  </a:lnTo>
                  <a:cubicBezTo>
                    <a:pt x="1949637" y="4160356"/>
                    <a:pt x="1949637" y="4157084"/>
                    <a:pt x="1947816" y="4154902"/>
                  </a:cubicBezTo>
                  <a:lnTo>
                    <a:pt x="1891735" y="4080370"/>
                  </a:lnTo>
                  <a:lnTo>
                    <a:pt x="1943446" y="3920762"/>
                  </a:lnTo>
                  <a:lnTo>
                    <a:pt x="2083648" y="3789149"/>
                  </a:lnTo>
                  <a:lnTo>
                    <a:pt x="2234411" y="3628813"/>
                  </a:lnTo>
                  <a:cubicBezTo>
                    <a:pt x="2234411" y="3628813"/>
                    <a:pt x="2234411" y="3628813"/>
                    <a:pt x="2234411" y="3628813"/>
                  </a:cubicBezTo>
                  <a:cubicBezTo>
                    <a:pt x="2234775" y="3628450"/>
                    <a:pt x="2235139" y="3627723"/>
                    <a:pt x="2235503" y="3626996"/>
                  </a:cubicBezTo>
                  <a:cubicBezTo>
                    <a:pt x="2235503" y="3626996"/>
                    <a:pt x="2235503" y="3626996"/>
                    <a:pt x="2235503" y="3626632"/>
                  </a:cubicBezTo>
                  <a:cubicBezTo>
                    <a:pt x="2235868" y="3625905"/>
                    <a:pt x="2235868" y="3625541"/>
                    <a:pt x="2235868" y="3624814"/>
                  </a:cubicBezTo>
                  <a:cubicBezTo>
                    <a:pt x="2235868" y="3624451"/>
                    <a:pt x="2235868" y="3624451"/>
                    <a:pt x="2235868" y="3624087"/>
                  </a:cubicBezTo>
                  <a:cubicBezTo>
                    <a:pt x="2235868" y="3624087"/>
                    <a:pt x="2235868" y="3624087"/>
                    <a:pt x="2235868" y="3624087"/>
                  </a:cubicBezTo>
                  <a:lnTo>
                    <a:pt x="2240602" y="3464115"/>
                  </a:lnTo>
                  <a:lnTo>
                    <a:pt x="2406295" y="3402672"/>
                  </a:lnTo>
                  <a:cubicBezTo>
                    <a:pt x="2406295" y="3402672"/>
                    <a:pt x="2406660" y="3402672"/>
                    <a:pt x="2406660" y="3402308"/>
                  </a:cubicBezTo>
                  <a:cubicBezTo>
                    <a:pt x="2406660" y="3402308"/>
                    <a:pt x="2407024" y="3402308"/>
                    <a:pt x="2407024" y="3401944"/>
                  </a:cubicBezTo>
                  <a:cubicBezTo>
                    <a:pt x="2407752" y="3401581"/>
                    <a:pt x="2408844" y="3400854"/>
                    <a:pt x="2409209" y="3400127"/>
                  </a:cubicBezTo>
                  <a:cubicBezTo>
                    <a:pt x="2409209" y="3400127"/>
                    <a:pt x="2409209" y="3400127"/>
                    <a:pt x="2409209" y="3400127"/>
                  </a:cubicBezTo>
                  <a:cubicBezTo>
                    <a:pt x="2409209" y="3400127"/>
                    <a:pt x="2409209" y="3399763"/>
                    <a:pt x="2409209" y="3399763"/>
                  </a:cubicBezTo>
                  <a:cubicBezTo>
                    <a:pt x="2409573" y="3399036"/>
                    <a:pt x="2409937" y="3398309"/>
                    <a:pt x="2410301" y="3397582"/>
                  </a:cubicBezTo>
                  <a:cubicBezTo>
                    <a:pt x="2410301" y="3397582"/>
                    <a:pt x="2410301" y="3397218"/>
                    <a:pt x="2410301" y="3397218"/>
                  </a:cubicBezTo>
                  <a:cubicBezTo>
                    <a:pt x="2410301" y="3397218"/>
                    <a:pt x="2410301" y="3397218"/>
                    <a:pt x="2410301" y="3397218"/>
                  </a:cubicBezTo>
                  <a:lnTo>
                    <a:pt x="2468203" y="3122721"/>
                  </a:lnTo>
                  <a:lnTo>
                    <a:pt x="2568711" y="3027102"/>
                  </a:lnTo>
                  <a:cubicBezTo>
                    <a:pt x="2568711" y="3027102"/>
                    <a:pt x="2568711" y="3026738"/>
                    <a:pt x="2569076" y="3026738"/>
                  </a:cubicBezTo>
                  <a:cubicBezTo>
                    <a:pt x="2569440" y="3026375"/>
                    <a:pt x="2569804" y="3026011"/>
                    <a:pt x="2569804" y="3025284"/>
                  </a:cubicBezTo>
                  <a:cubicBezTo>
                    <a:pt x="2570168" y="3024920"/>
                    <a:pt x="2570168" y="3024557"/>
                    <a:pt x="2570532" y="3024193"/>
                  </a:cubicBezTo>
                  <a:cubicBezTo>
                    <a:pt x="2570896" y="3023829"/>
                    <a:pt x="2570896" y="3023102"/>
                    <a:pt x="2570896" y="3022739"/>
                  </a:cubicBezTo>
                  <a:cubicBezTo>
                    <a:pt x="2570896" y="3022375"/>
                    <a:pt x="2571261" y="3022012"/>
                    <a:pt x="2571261" y="3021648"/>
                  </a:cubicBezTo>
                  <a:lnTo>
                    <a:pt x="2571261" y="2749696"/>
                  </a:lnTo>
                  <a:cubicBezTo>
                    <a:pt x="2571989" y="2746788"/>
                    <a:pt x="2569440" y="2743879"/>
                    <a:pt x="2566162" y="2742788"/>
                  </a:cubicBezTo>
                  <a:close/>
                  <a:moveTo>
                    <a:pt x="1200556" y="2331225"/>
                  </a:moveTo>
                  <a:lnTo>
                    <a:pt x="1200556" y="2181069"/>
                  </a:lnTo>
                  <a:lnTo>
                    <a:pt x="1260643" y="2192340"/>
                  </a:lnTo>
                  <a:lnTo>
                    <a:pt x="1200556" y="2331225"/>
                  </a:lnTo>
                  <a:close/>
                  <a:moveTo>
                    <a:pt x="1042146" y="2075270"/>
                  </a:moveTo>
                  <a:cubicBezTo>
                    <a:pt x="1041417" y="2076360"/>
                    <a:pt x="1040689" y="2077451"/>
                    <a:pt x="1040689" y="2078542"/>
                  </a:cubicBezTo>
                  <a:lnTo>
                    <a:pt x="1012649" y="2204701"/>
                  </a:lnTo>
                  <a:lnTo>
                    <a:pt x="821464" y="2234878"/>
                  </a:lnTo>
                  <a:lnTo>
                    <a:pt x="940180" y="1818951"/>
                  </a:lnTo>
                  <a:lnTo>
                    <a:pt x="1157585" y="1941112"/>
                  </a:lnTo>
                  <a:lnTo>
                    <a:pt x="1042146" y="2075270"/>
                  </a:lnTo>
                  <a:close/>
                  <a:moveTo>
                    <a:pt x="636105" y="248320"/>
                  </a:moveTo>
                  <a:lnTo>
                    <a:pt x="267938" y="427197"/>
                  </a:lnTo>
                  <a:lnTo>
                    <a:pt x="318921" y="214144"/>
                  </a:lnTo>
                  <a:lnTo>
                    <a:pt x="636105" y="248320"/>
                  </a:lnTo>
                  <a:close/>
                  <a:moveTo>
                    <a:pt x="652857" y="256682"/>
                  </a:moveTo>
                  <a:lnTo>
                    <a:pt x="575655" y="758775"/>
                  </a:lnTo>
                  <a:lnTo>
                    <a:pt x="269395" y="442831"/>
                  </a:lnTo>
                  <a:lnTo>
                    <a:pt x="652857" y="256682"/>
                  </a:lnTo>
                  <a:close/>
                  <a:moveTo>
                    <a:pt x="1805064" y="519181"/>
                  </a:moveTo>
                  <a:lnTo>
                    <a:pt x="1846579" y="571535"/>
                  </a:lnTo>
                  <a:lnTo>
                    <a:pt x="1808706" y="659156"/>
                  </a:lnTo>
                  <a:lnTo>
                    <a:pt x="1720579" y="571899"/>
                  </a:lnTo>
                  <a:lnTo>
                    <a:pt x="1805064" y="519181"/>
                  </a:lnTo>
                  <a:close/>
                  <a:moveTo>
                    <a:pt x="1242070" y="1899664"/>
                  </a:moveTo>
                  <a:lnTo>
                    <a:pt x="1169602" y="1931295"/>
                  </a:lnTo>
                  <a:lnTo>
                    <a:pt x="950741" y="1808408"/>
                  </a:lnTo>
                  <a:lnTo>
                    <a:pt x="1511186" y="1495736"/>
                  </a:lnTo>
                  <a:lnTo>
                    <a:pt x="1242070" y="1899664"/>
                  </a:lnTo>
                  <a:close/>
                  <a:moveTo>
                    <a:pt x="1118620" y="1237963"/>
                  </a:moveTo>
                  <a:lnTo>
                    <a:pt x="1519198" y="1474285"/>
                  </a:lnTo>
                  <a:lnTo>
                    <a:pt x="948192" y="1793138"/>
                  </a:lnTo>
                  <a:lnTo>
                    <a:pt x="1118620" y="1237963"/>
                  </a:lnTo>
                  <a:close/>
                  <a:moveTo>
                    <a:pt x="1728955" y="1219784"/>
                  </a:moveTo>
                  <a:lnTo>
                    <a:pt x="1132094" y="1219784"/>
                  </a:lnTo>
                  <a:lnTo>
                    <a:pt x="1448550" y="906385"/>
                  </a:lnTo>
                  <a:lnTo>
                    <a:pt x="1728955" y="1219784"/>
                  </a:lnTo>
                  <a:close/>
                  <a:moveTo>
                    <a:pt x="1431070" y="902750"/>
                  </a:moveTo>
                  <a:lnTo>
                    <a:pt x="1119712" y="1211422"/>
                  </a:lnTo>
                  <a:lnTo>
                    <a:pt x="1078926" y="902750"/>
                  </a:lnTo>
                  <a:lnTo>
                    <a:pt x="1431070" y="902750"/>
                  </a:lnTo>
                  <a:close/>
                  <a:moveTo>
                    <a:pt x="1084388" y="888207"/>
                  </a:moveTo>
                  <a:lnTo>
                    <a:pt x="1317816" y="547176"/>
                  </a:lnTo>
                  <a:lnTo>
                    <a:pt x="1438354" y="888207"/>
                  </a:lnTo>
                  <a:lnTo>
                    <a:pt x="1084388" y="888207"/>
                  </a:lnTo>
                  <a:close/>
                  <a:moveTo>
                    <a:pt x="939088" y="1772778"/>
                  </a:moveTo>
                  <a:lnTo>
                    <a:pt x="914325" y="1556452"/>
                  </a:lnTo>
                  <a:lnTo>
                    <a:pt x="1091672" y="1276865"/>
                  </a:lnTo>
                  <a:lnTo>
                    <a:pt x="939088" y="1772778"/>
                  </a:lnTo>
                  <a:close/>
                  <a:moveTo>
                    <a:pt x="1540683" y="1493918"/>
                  </a:moveTo>
                  <a:lnTo>
                    <a:pt x="1665226" y="1642982"/>
                  </a:lnTo>
                  <a:lnTo>
                    <a:pt x="1531943" y="1784412"/>
                  </a:lnTo>
                  <a:lnTo>
                    <a:pt x="1540683" y="1493918"/>
                  </a:lnTo>
                  <a:close/>
                  <a:moveTo>
                    <a:pt x="1532307" y="1465196"/>
                  </a:moveTo>
                  <a:lnTo>
                    <a:pt x="1141198" y="1234327"/>
                  </a:lnTo>
                  <a:lnTo>
                    <a:pt x="1729683" y="1234327"/>
                  </a:lnTo>
                  <a:lnTo>
                    <a:pt x="1532307" y="1465196"/>
                  </a:lnTo>
                  <a:close/>
                  <a:moveTo>
                    <a:pt x="1742064" y="1212150"/>
                  </a:moveTo>
                  <a:lnTo>
                    <a:pt x="1463845" y="901295"/>
                  </a:lnTo>
                  <a:lnTo>
                    <a:pt x="1844758" y="864938"/>
                  </a:lnTo>
                  <a:lnTo>
                    <a:pt x="1742064" y="1212150"/>
                  </a:lnTo>
                  <a:close/>
                  <a:moveTo>
                    <a:pt x="1332383" y="545358"/>
                  </a:moveTo>
                  <a:lnTo>
                    <a:pt x="1613515" y="674426"/>
                  </a:lnTo>
                  <a:lnTo>
                    <a:pt x="1451099" y="880572"/>
                  </a:lnTo>
                  <a:lnTo>
                    <a:pt x="1332383" y="545358"/>
                  </a:lnTo>
                  <a:close/>
                  <a:moveTo>
                    <a:pt x="1629539" y="654430"/>
                  </a:moveTo>
                  <a:lnTo>
                    <a:pt x="1598221" y="449375"/>
                  </a:lnTo>
                  <a:lnTo>
                    <a:pt x="1699093" y="570445"/>
                  </a:lnTo>
                  <a:lnTo>
                    <a:pt x="1629539" y="654430"/>
                  </a:lnTo>
                  <a:close/>
                  <a:moveTo>
                    <a:pt x="1615700" y="659520"/>
                  </a:moveTo>
                  <a:lnTo>
                    <a:pt x="1338209" y="531906"/>
                  </a:lnTo>
                  <a:lnTo>
                    <a:pt x="1581469" y="434832"/>
                  </a:lnTo>
                  <a:lnTo>
                    <a:pt x="1615700" y="659520"/>
                  </a:lnTo>
                  <a:close/>
                  <a:moveTo>
                    <a:pt x="1076377" y="874027"/>
                  </a:moveTo>
                  <a:lnTo>
                    <a:pt x="1036319" y="263590"/>
                  </a:lnTo>
                  <a:lnTo>
                    <a:pt x="1310169" y="532270"/>
                  </a:lnTo>
                  <a:lnTo>
                    <a:pt x="1076377" y="874027"/>
                  </a:lnTo>
                  <a:close/>
                  <a:moveTo>
                    <a:pt x="668516" y="251228"/>
                  </a:moveTo>
                  <a:lnTo>
                    <a:pt x="1012649" y="252319"/>
                  </a:lnTo>
                  <a:lnTo>
                    <a:pt x="592042" y="749686"/>
                  </a:lnTo>
                  <a:lnTo>
                    <a:pt x="668516" y="251228"/>
                  </a:lnTo>
                  <a:close/>
                  <a:moveTo>
                    <a:pt x="1022117" y="263590"/>
                  </a:moveTo>
                  <a:lnTo>
                    <a:pt x="1062903" y="886025"/>
                  </a:lnTo>
                  <a:lnTo>
                    <a:pt x="594227" y="770046"/>
                  </a:lnTo>
                  <a:lnTo>
                    <a:pt x="1022117" y="263590"/>
                  </a:lnTo>
                  <a:close/>
                  <a:moveTo>
                    <a:pt x="1105874" y="1218330"/>
                  </a:moveTo>
                  <a:lnTo>
                    <a:pt x="734793" y="1167430"/>
                  </a:lnTo>
                  <a:lnTo>
                    <a:pt x="1065088" y="909294"/>
                  </a:lnTo>
                  <a:lnTo>
                    <a:pt x="1105874" y="1218330"/>
                  </a:lnTo>
                  <a:close/>
                  <a:moveTo>
                    <a:pt x="1102232" y="1232510"/>
                  </a:moveTo>
                  <a:lnTo>
                    <a:pt x="907406" y="1539728"/>
                  </a:lnTo>
                  <a:lnTo>
                    <a:pt x="729695" y="1181246"/>
                  </a:lnTo>
                  <a:lnTo>
                    <a:pt x="1102232" y="1232510"/>
                  </a:lnTo>
                  <a:close/>
                  <a:moveTo>
                    <a:pt x="927435" y="1801136"/>
                  </a:moveTo>
                  <a:lnTo>
                    <a:pt x="610978" y="1801136"/>
                  </a:lnTo>
                  <a:lnTo>
                    <a:pt x="900487" y="1568814"/>
                  </a:lnTo>
                  <a:lnTo>
                    <a:pt x="927435" y="1801136"/>
                  </a:lnTo>
                  <a:close/>
                  <a:moveTo>
                    <a:pt x="1443452" y="1881122"/>
                  </a:moveTo>
                  <a:cubicBezTo>
                    <a:pt x="1442359" y="1882577"/>
                    <a:pt x="1441631" y="1884394"/>
                    <a:pt x="1441631" y="1885849"/>
                  </a:cubicBezTo>
                  <a:lnTo>
                    <a:pt x="1441631" y="1994193"/>
                  </a:lnTo>
                  <a:lnTo>
                    <a:pt x="1366250" y="2063272"/>
                  </a:lnTo>
                  <a:lnTo>
                    <a:pt x="1366250" y="1895302"/>
                  </a:lnTo>
                  <a:cubicBezTo>
                    <a:pt x="1366250" y="1893120"/>
                    <a:pt x="1365521" y="1891302"/>
                    <a:pt x="1364065" y="1889848"/>
                  </a:cubicBezTo>
                  <a:cubicBezTo>
                    <a:pt x="1362608" y="1888394"/>
                    <a:pt x="1360423" y="1887667"/>
                    <a:pt x="1358602" y="1888030"/>
                  </a:cubicBezTo>
                  <a:lnTo>
                    <a:pt x="1261735" y="1896392"/>
                  </a:lnTo>
                  <a:lnTo>
                    <a:pt x="1526117" y="1499372"/>
                  </a:lnTo>
                  <a:lnTo>
                    <a:pt x="1517377" y="1800046"/>
                  </a:lnTo>
                  <a:lnTo>
                    <a:pt x="1443452" y="1881122"/>
                  </a:lnTo>
                  <a:close/>
                  <a:moveTo>
                    <a:pt x="1786128" y="1589174"/>
                  </a:moveTo>
                  <a:lnTo>
                    <a:pt x="1676879" y="1634620"/>
                  </a:lnTo>
                  <a:lnTo>
                    <a:pt x="1543232" y="1474649"/>
                  </a:lnTo>
                  <a:lnTo>
                    <a:pt x="1742793" y="1240872"/>
                  </a:lnTo>
                  <a:lnTo>
                    <a:pt x="1836746" y="1482647"/>
                  </a:lnTo>
                  <a:lnTo>
                    <a:pt x="1786128" y="1589174"/>
                  </a:lnTo>
                  <a:close/>
                  <a:moveTo>
                    <a:pt x="1849856" y="1475739"/>
                  </a:moveTo>
                  <a:lnTo>
                    <a:pt x="1756995" y="1236872"/>
                  </a:lnTo>
                  <a:lnTo>
                    <a:pt x="1959105" y="1280137"/>
                  </a:lnTo>
                  <a:lnTo>
                    <a:pt x="1959105" y="1475739"/>
                  </a:lnTo>
                  <a:lnTo>
                    <a:pt x="1849856" y="1475739"/>
                  </a:lnTo>
                  <a:close/>
                  <a:moveTo>
                    <a:pt x="2071631" y="992552"/>
                  </a:moveTo>
                  <a:lnTo>
                    <a:pt x="2090567" y="1096170"/>
                  </a:lnTo>
                  <a:cubicBezTo>
                    <a:pt x="2090567" y="1096534"/>
                    <a:pt x="2090931" y="1097261"/>
                    <a:pt x="2090931" y="1097624"/>
                  </a:cubicBezTo>
                  <a:lnTo>
                    <a:pt x="2129897" y="1194698"/>
                  </a:lnTo>
                  <a:cubicBezTo>
                    <a:pt x="2130261" y="1195789"/>
                    <a:pt x="2130989" y="1196880"/>
                    <a:pt x="2131718" y="1197607"/>
                  </a:cubicBezTo>
                  <a:lnTo>
                    <a:pt x="2199452" y="1256142"/>
                  </a:lnTo>
                  <a:lnTo>
                    <a:pt x="2160122" y="1303770"/>
                  </a:lnTo>
                  <a:cubicBezTo>
                    <a:pt x="2159030" y="1305224"/>
                    <a:pt x="2158301" y="1307042"/>
                    <a:pt x="2158665" y="1308860"/>
                  </a:cubicBezTo>
                  <a:lnTo>
                    <a:pt x="2163400" y="1381574"/>
                  </a:lnTo>
                  <a:cubicBezTo>
                    <a:pt x="2163400" y="1383028"/>
                    <a:pt x="2164128" y="1384119"/>
                    <a:pt x="2164856" y="1385210"/>
                  </a:cubicBezTo>
                  <a:lnTo>
                    <a:pt x="2200180" y="1433565"/>
                  </a:lnTo>
                  <a:lnTo>
                    <a:pt x="2162307" y="1471376"/>
                  </a:lnTo>
                  <a:lnTo>
                    <a:pt x="2110960" y="1389936"/>
                  </a:lnTo>
                  <a:lnTo>
                    <a:pt x="2158301" y="1267049"/>
                  </a:lnTo>
                  <a:cubicBezTo>
                    <a:pt x="2159030" y="1264867"/>
                    <a:pt x="2159030" y="1262322"/>
                    <a:pt x="2157573" y="1260141"/>
                  </a:cubicBezTo>
                  <a:cubicBezTo>
                    <a:pt x="2156116" y="1257960"/>
                    <a:pt x="2153931" y="1256869"/>
                    <a:pt x="2151382" y="1257233"/>
                  </a:cubicBezTo>
                  <a:lnTo>
                    <a:pt x="1967481" y="1267049"/>
                  </a:lnTo>
                  <a:lnTo>
                    <a:pt x="1754810" y="1221602"/>
                  </a:lnTo>
                  <a:lnTo>
                    <a:pt x="1859324" y="867847"/>
                  </a:lnTo>
                  <a:lnTo>
                    <a:pt x="2071631" y="992552"/>
                  </a:lnTo>
                  <a:close/>
                  <a:moveTo>
                    <a:pt x="2117515" y="844942"/>
                  </a:moveTo>
                  <a:lnTo>
                    <a:pt x="1953642" y="776227"/>
                  </a:lnTo>
                  <a:lnTo>
                    <a:pt x="2057064" y="641705"/>
                  </a:lnTo>
                  <a:lnTo>
                    <a:pt x="2095665" y="713692"/>
                  </a:lnTo>
                  <a:lnTo>
                    <a:pt x="2117515" y="844942"/>
                  </a:lnTo>
                  <a:close/>
                  <a:moveTo>
                    <a:pt x="2199452" y="703876"/>
                  </a:moveTo>
                  <a:lnTo>
                    <a:pt x="2107319" y="703876"/>
                  </a:lnTo>
                  <a:lnTo>
                    <a:pt x="2067261" y="628616"/>
                  </a:lnTo>
                  <a:lnTo>
                    <a:pt x="2117879" y="562810"/>
                  </a:lnTo>
                  <a:lnTo>
                    <a:pt x="2174324" y="632252"/>
                  </a:lnTo>
                  <a:lnTo>
                    <a:pt x="2199452" y="703876"/>
                  </a:lnTo>
                  <a:close/>
                  <a:moveTo>
                    <a:pt x="1754810" y="455919"/>
                  </a:moveTo>
                  <a:lnTo>
                    <a:pt x="1830556" y="304673"/>
                  </a:lnTo>
                  <a:lnTo>
                    <a:pt x="1882267" y="403565"/>
                  </a:lnTo>
                  <a:cubicBezTo>
                    <a:pt x="1882995" y="405019"/>
                    <a:pt x="1884087" y="406110"/>
                    <a:pt x="1885544" y="406837"/>
                  </a:cubicBezTo>
                  <a:lnTo>
                    <a:pt x="2039949" y="479188"/>
                  </a:lnTo>
                  <a:lnTo>
                    <a:pt x="2107683" y="551175"/>
                  </a:lnTo>
                  <a:lnTo>
                    <a:pt x="2058521" y="615164"/>
                  </a:lnTo>
                  <a:lnTo>
                    <a:pt x="1893920" y="453011"/>
                  </a:lnTo>
                  <a:cubicBezTo>
                    <a:pt x="1893920" y="453011"/>
                    <a:pt x="1893556" y="453011"/>
                    <a:pt x="1893556" y="452647"/>
                  </a:cubicBezTo>
                  <a:cubicBezTo>
                    <a:pt x="1893192" y="452284"/>
                    <a:pt x="1892463" y="451920"/>
                    <a:pt x="1892099" y="451557"/>
                  </a:cubicBezTo>
                  <a:cubicBezTo>
                    <a:pt x="1891735" y="451557"/>
                    <a:pt x="1891735" y="451193"/>
                    <a:pt x="1891371" y="451193"/>
                  </a:cubicBezTo>
                  <a:cubicBezTo>
                    <a:pt x="1890642" y="450829"/>
                    <a:pt x="1890278" y="450829"/>
                    <a:pt x="1889550" y="450829"/>
                  </a:cubicBezTo>
                  <a:cubicBezTo>
                    <a:pt x="1889186" y="450829"/>
                    <a:pt x="1889186" y="450829"/>
                    <a:pt x="1888822" y="450829"/>
                  </a:cubicBezTo>
                  <a:cubicBezTo>
                    <a:pt x="1888822" y="450829"/>
                    <a:pt x="1888822" y="450829"/>
                    <a:pt x="1888822" y="450829"/>
                  </a:cubicBezTo>
                  <a:lnTo>
                    <a:pt x="1754810" y="455919"/>
                  </a:lnTo>
                  <a:close/>
                  <a:moveTo>
                    <a:pt x="1887729" y="467917"/>
                  </a:moveTo>
                  <a:lnTo>
                    <a:pt x="2049417" y="626798"/>
                  </a:lnTo>
                  <a:lnTo>
                    <a:pt x="2049417" y="627162"/>
                  </a:lnTo>
                  <a:lnTo>
                    <a:pt x="1936891" y="774045"/>
                  </a:lnTo>
                  <a:lnTo>
                    <a:pt x="1851677" y="849668"/>
                  </a:lnTo>
                  <a:lnTo>
                    <a:pt x="1464937" y="886752"/>
                  </a:lnTo>
                  <a:lnTo>
                    <a:pt x="1630631" y="676244"/>
                  </a:lnTo>
                  <a:lnTo>
                    <a:pt x="1709290" y="580988"/>
                  </a:lnTo>
                  <a:lnTo>
                    <a:pt x="1805793" y="676608"/>
                  </a:lnTo>
                  <a:cubicBezTo>
                    <a:pt x="1807614" y="678426"/>
                    <a:pt x="1809799" y="679153"/>
                    <a:pt x="1812348" y="678426"/>
                  </a:cubicBezTo>
                  <a:cubicBezTo>
                    <a:pt x="1814897" y="678062"/>
                    <a:pt x="1816718" y="676244"/>
                    <a:pt x="1817810" y="674063"/>
                  </a:cubicBezTo>
                  <a:lnTo>
                    <a:pt x="1861510" y="572626"/>
                  </a:lnTo>
                  <a:cubicBezTo>
                    <a:pt x="1862602" y="570081"/>
                    <a:pt x="1862238" y="567173"/>
                    <a:pt x="1860417" y="565355"/>
                  </a:cubicBezTo>
                  <a:lnTo>
                    <a:pt x="1817446" y="511182"/>
                  </a:lnTo>
                  <a:lnTo>
                    <a:pt x="1887729" y="467917"/>
                  </a:lnTo>
                  <a:close/>
                  <a:moveTo>
                    <a:pt x="739527" y="184331"/>
                  </a:moveTo>
                  <a:lnTo>
                    <a:pt x="964943" y="237776"/>
                  </a:lnTo>
                  <a:lnTo>
                    <a:pt x="662689" y="236685"/>
                  </a:lnTo>
                  <a:lnTo>
                    <a:pt x="330938" y="201055"/>
                  </a:lnTo>
                  <a:lnTo>
                    <a:pt x="546522" y="17088"/>
                  </a:lnTo>
                  <a:lnTo>
                    <a:pt x="736250" y="182513"/>
                  </a:lnTo>
                  <a:cubicBezTo>
                    <a:pt x="737342" y="183240"/>
                    <a:pt x="738435" y="183967"/>
                    <a:pt x="739527" y="184331"/>
                  </a:cubicBezTo>
                  <a:close/>
                  <a:moveTo>
                    <a:pt x="250822" y="14543"/>
                  </a:moveTo>
                  <a:lnTo>
                    <a:pt x="526857" y="14543"/>
                  </a:lnTo>
                  <a:lnTo>
                    <a:pt x="316371" y="193784"/>
                  </a:lnTo>
                  <a:lnTo>
                    <a:pt x="250822" y="14543"/>
                  </a:lnTo>
                  <a:close/>
                  <a:moveTo>
                    <a:pt x="128828" y="265771"/>
                  </a:moveTo>
                  <a:lnTo>
                    <a:pt x="303262" y="216689"/>
                  </a:lnTo>
                  <a:lnTo>
                    <a:pt x="251915" y="431560"/>
                  </a:lnTo>
                  <a:lnTo>
                    <a:pt x="70926" y="388295"/>
                  </a:lnTo>
                  <a:lnTo>
                    <a:pt x="128828" y="265771"/>
                  </a:lnTo>
                  <a:close/>
                  <a:moveTo>
                    <a:pt x="52718" y="427197"/>
                  </a:moveTo>
                  <a:lnTo>
                    <a:pt x="64736" y="402111"/>
                  </a:lnTo>
                  <a:lnTo>
                    <a:pt x="246452" y="445739"/>
                  </a:lnTo>
                  <a:lnTo>
                    <a:pt x="112441" y="694059"/>
                  </a:lnTo>
                  <a:lnTo>
                    <a:pt x="14846" y="587896"/>
                  </a:lnTo>
                  <a:lnTo>
                    <a:pt x="52718" y="427197"/>
                  </a:lnTo>
                  <a:close/>
                  <a:moveTo>
                    <a:pt x="426348" y="635888"/>
                  </a:moveTo>
                  <a:lnTo>
                    <a:pt x="265753" y="611528"/>
                  </a:lnTo>
                  <a:cubicBezTo>
                    <a:pt x="264296" y="611165"/>
                    <a:pt x="262476" y="611528"/>
                    <a:pt x="261019" y="612255"/>
                  </a:cubicBezTo>
                  <a:lnTo>
                    <a:pt x="132470" y="686788"/>
                  </a:lnTo>
                  <a:lnTo>
                    <a:pt x="258834" y="452284"/>
                  </a:lnTo>
                  <a:lnTo>
                    <a:pt x="475146" y="675517"/>
                  </a:lnTo>
                  <a:lnTo>
                    <a:pt x="429626" y="637342"/>
                  </a:lnTo>
                  <a:cubicBezTo>
                    <a:pt x="428897" y="636615"/>
                    <a:pt x="427441" y="636251"/>
                    <a:pt x="426348" y="635888"/>
                  </a:cubicBezTo>
                  <a:close/>
                  <a:moveTo>
                    <a:pt x="597504" y="1014366"/>
                  </a:moveTo>
                  <a:lnTo>
                    <a:pt x="588400" y="783862"/>
                  </a:lnTo>
                  <a:lnTo>
                    <a:pt x="1054527" y="899114"/>
                  </a:lnTo>
                  <a:lnTo>
                    <a:pt x="718042" y="1162340"/>
                  </a:lnTo>
                  <a:lnTo>
                    <a:pt x="597504" y="1014366"/>
                  </a:lnTo>
                  <a:close/>
                  <a:moveTo>
                    <a:pt x="715857" y="1186336"/>
                  </a:moveTo>
                  <a:lnTo>
                    <a:pt x="891019" y="1539728"/>
                  </a:lnTo>
                  <a:lnTo>
                    <a:pt x="565822" y="1393936"/>
                  </a:lnTo>
                  <a:lnTo>
                    <a:pt x="572013" y="1385573"/>
                  </a:lnTo>
                  <a:lnTo>
                    <a:pt x="715857" y="1186336"/>
                  </a:lnTo>
                  <a:close/>
                  <a:moveTo>
                    <a:pt x="500637" y="1645891"/>
                  </a:moveTo>
                  <a:lnTo>
                    <a:pt x="500637" y="1480466"/>
                  </a:lnTo>
                  <a:lnTo>
                    <a:pt x="557082" y="1405570"/>
                  </a:lnTo>
                  <a:lnTo>
                    <a:pt x="892839" y="1556452"/>
                  </a:lnTo>
                  <a:lnTo>
                    <a:pt x="592406" y="1797501"/>
                  </a:lnTo>
                  <a:lnTo>
                    <a:pt x="500637" y="1645891"/>
                  </a:lnTo>
                  <a:close/>
                  <a:moveTo>
                    <a:pt x="664874" y="2090903"/>
                  </a:moveTo>
                  <a:cubicBezTo>
                    <a:pt x="664510" y="2090540"/>
                    <a:pt x="664146" y="2090176"/>
                    <a:pt x="663782" y="2089449"/>
                  </a:cubicBezTo>
                  <a:lnTo>
                    <a:pt x="597868" y="2023642"/>
                  </a:lnTo>
                  <a:lnTo>
                    <a:pt x="597868" y="1815316"/>
                  </a:lnTo>
                  <a:lnTo>
                    <a:pt x="925978" y="1815316"/>
                  </a:lnTo>
                  <a:lnTo>
                    <a:pt x="806533" y="2231969"/>
                  </a:lnTo>
                  <a:lnTo>
                    <a:pt x="712579" y="2166890"/>
                  </a:lnTo>
                  <a:lnTo>
                    <a:pt x="664874" y="2090903"/>
                  </a:lnTo>
                  <a:close/>
                  <a:moveTo>
                    <a:pt x="829839" y="2248330"/>
                  </a:moveTo>
                  <a:lnTo>
                    <a:pt x="1010464" y="2219608"/>
                  </a:lnTo>
                  <a:lnTo>
                    <a:pt x="1002088" y="2353766"/>
                  </a:lnTo>
                  <a:lnTo>
                    <a:pt x="837851" y="2253420"/>
                  </a:lnTo>
                  <a:lnTo>
                    <a:pt x="829839" y="2248330"/>
                  </a:lnTo>
                  <a:close/>
                  <a:moveTo>
                    <a:pt x="1016290" y="2363583"/>
                  </a:moveTo>
                  <a:lnTo>
                    <a:pt x="1025030" y="2221789"/>
                  </a:lnTo>
                  <a:lnTo>
                    <a:pt x="1090215" y="2250148"/>
                  </a:lnTo>
                  <a:lnTo>
                    <a:pt x="1145203" y="2432298"/>
                  </a:lnTo>
                  <a:lnTo>
                    <a:pt x="1093857" y="2440660"/>
                  </a:lnTo>
                  <a:lnTo>
                    <a:pt x="1016290" y="2363583"/>
                  </a:lnTo>
                  <a:close/>
                  <a:moveTo>
                    <a:pt x="1159406" y="2430480"/>
                  </a:moveTo>
                  <a:lnTo>
                    <a:pt x="1104781" y="2249421"/>
                  </a:lnTo>
                  <a:lnTo>
                    <a:pt x="1162319" y="2222880"/>
                  </a:lnTo>
                  <a:cubicBezTo>
                    <a:pt x="1163412" y="2222516"/>
                    <a:pt x="1164140" y="2221789"/>
                    <a:pt x="1164868" y="2220699"/>
                  </a:cubicBezTo>
                  <a:lnTo>
                    <a:pt x="1185990" y="2193794"/>
                  </a:lnTo>
                  <a:lnTo>
                    <a:pt x="1185990" y="2366855"/>
                  </a:lnTo>
                  <a:cubicBezTo>
                    <a:pt x="1185990" y="2366855"/>
                    <a:pt x="1185990" y="2366855"/>
                    <a:pt x="1185990" y="2366855"/>
                  </a:cubicBezTo>
                  <a:cubicBezTo>
                    <a:pt x="1185990" y="2367218"/>
                    <a:pt x="1185990" y="2367582"/>
                    <a:pt x="1186354" y="2367945"/>
                  </a:cubicBezTo>
                  <a:cubicBezTo>
                    <a:pt x="1186354" y="2368673"/>
                    <a:pt x="1186718" y="2369400"/>
                    <a:pt x="1187082" y="2370127"/>
                  </a:cubicBezTo>
                  <a:cubicBezTo>
                    <a:pt x="1187082" y="2370127"/>
                    <a:pt x="1187082" y="2370490"/>
                    <a:pt x="1187082" y="2370490"/>
                  </a:cubicBezTo>
                  <a:cubicBezTo>
                    <a:pt x="1187082" y="2370854"/>
                    <a:pt x="1187446" y="2370854"/>
                    <a:pt x="1187446" y="2371218"/>
                  </a:cubicBezTo>
                  <a:cubicBezTo>
                    <a:pt x="1187810" y="2371945"/>
                    <a:pt x="1188175" y="2372308"/>
                    <a:pt x="1188903" y="2372672"/>
                  </a:cubicBezTo>
                  <a:cubicBezTo>
                    <a:pt x="1189267" y="2373036"/>
                    <a:pt x="1189631" y="2373036"/>
                    <a:pt x="1189995" y="2373399"/>
                  </a:cubicBezTo>
                  <a:cubicBezTo>
                    <a:pt x="1190360" y="2373762"/>
                    <a:pt x="1191088" y="2374126"/>
                    <a:pt x="1191816" y="2374126"/>
                  </a:cubicBezTo>
                  <a:cubicBezTo>
                    <a:pt x="1192180" y="2374126"/>
                    <a:pt x="1192180" y="2374490"/>
                    <a:pt x="1192545" y="2374490"/>
                  </a:cubicBezTo>
                  <a:lnTo>
                    <a:pt x="1309440" y="2394486"/>
                  </a:lnTo>
                  <a:lnTo>
                    <a:pt x="1264648" y="2413755"/>
                  </a:lnTo>
                  <a:lnTo>
                    <a:pt x="1159406" y="2430480"/>
                  </a:lnTo>
                  <a:close/>
                  <a:moveTo>
                    <a:pt x="1252995" y="2467564"/>
                  </a:moveTo>
                  <a:cubicBezTo>
                    <a:pt x="1252995" y="2467200"/>
                    <a:pt x="1253360" y="2467200"/>
                    <a:pt x="1253360" y="2466837"/>
                  </a:cubicBezTo>
                  <a:lnTo>
                    <a:pt x="1241342" y="2567547"/>
                  </a:lnTo>
                  <a:lnTo>
                    <a:pt x="1207839" y="2535189"/>
                  </a:lnTo>
                  <a:lnTo>
                    <a:pt x="1252995" y="2467564"/>
                  </a:lnTo>
                  <a:close/>
                  <a:moveTo>
                    <a:pt x="1314174" y="2637352"/>
                  </a:moveTo>
                  <a:lnTo>
                    <a:pt x="1254452" y="2580272"/>
                  </a:lnTo>
                  <a:lnTo>
                    <a:pt x="1273024" y="2425026"/>
                  </a:lnTo>
                  <a:lnTo>
                    <a:pt x="1321822" y="2403939"/>
                  </a:lnTo>
                  <a:lnTo>
                    <a:pt x="1298151" y="2470836"/>
                  </a:lnTo>
                  <a:cubicBezTo>
                    <a:pt x="1297423" y="2473018"/>
                    <a:pt x="1297787" y="2475563"/>
                    <a:pt x="1298880" y="2477381"/>
                  </a:cubicBezTo>
                  <a:lnTo>
                    <a:pt x="1336753" y="2534098"/>
                  </a:lnTo>
                  <a:lnTo>
                    <a:pt x="1341122" y="2602086"/>
                  </a:lnTo>
                  <a:lnTo>
                    <a:pt x="1314174" y="2637352"/>
                  </a:lnTo>
                  <a:close/>
                  <a:moveTo>
                    <a:pt x="1355689" y="2595542"/>
                  </a:moveTo>
                  <a:lnTo>
                    <a:pt x="1352047" y="2538824"/>
                  </a:lnTo>
                  <a:lnTo>
                    <a:pt x="1404487" y="2538824"/>
                  </a:lnTo>
                  <a:lnTo>
                    <a:pt x="1441631" y="2575909"/>
                  </a:lnTo>
                  <a:lnTo>
                    <a:pt x="1355689" y="2595542"/>
                  </a:lnTo>
                  <a:close/>
                  <a:moveTo>
                    <a:pt x="2557423" y="2991835"/>
                  </a:moveTo>
                  <a:lnTo>
                    <a:pt x="2417949" y="2722065"/>
                  </a:lnTo>
                  <a:lnTo>
                    <a:pt x="2557423" y="2755877"/>
                  </a:lnTo>
                  <a:lnTo>
                    <a:pt x="2557423" y="2991835"/>
                  </a:lnTo>
                  <a:close/>
                  <a:moveTo>
                    <a:pt x="2399376" y="3383039"/>
                  </a:moveTo>
                  <a:lnTo>
                    <a:pt x="2285394" y="3297963"/>
                  </a:lnTo>
                  <a:lnTo>
                    <a:pt x="2450723" y="3140536"/>
                  </a:lnTo>
                  <a:lnTo>
                    <a:pt x="2399376" y="3383039"/>
                  </a:lnTo>
                  <a:close/>
                  <a:moveTo>
                    <a:pt x="2103677" y="3746611"/>
                  </a:moveTo>
                  <a:lnTo>
                    <a:pt x="2011908" y="3730250"/>
                  </a:lnTo>
                  <a:lnTo>
                    <a:pt x="1874983" y="3460480"/>
                  </a:lnTo>
                  <a:lnTo>
                    <a:pt x="2216931" y="3626269"/>
                  </a:lnTo>
                  <a:lnTo>
                    <a:pt x="2103677" y="3746611"/>
                  </a:lnTo>
                  <a:close/>
                  <a:moveTo>
                    <a:pt x="1940168" y="3902583"/>
                  </a:moveTo>
                  <a:lnTo>
                    <a:pt x="1869885" y="3719707"/>
                  </a:lnTo>
                  <a:lnTo>
                    <a:pt x="2002076" y="3743339"/>
                  </a:lnTo>
                  <a:lnTo>
                    <a:pt x="2037035" y="3812417"/>
                  </a:lnTo>
                  <a:lnTo>
                    <a:pt x="1940168" y="3902583"/>
                  </a:lnTo>
                  <a:close/>
                  <a:moveTo>
                    <a:pt x="1682342" y="4204712"/>
                  </a:moveTo>
                  <a:lnTo>
                    <a:pt x="1875712" y="4093095"/>
                  </a:lnTo>
                  <a:lnTo>
                    <a:pt x="1862966" y="4268701"/>
                  </a:lnTo>
                  <a:lnTo>
                    <a:pt x="1682342" y="4204712"/>
                  </a:lnTo>
                  <a:close/>
                  <a:moveTo>
                    <a:pt x="1832377" y="4358503"/>
                  </a:moveTo>
                  <a:lnTo>
                    <a:pt x="1694359" y="4224708"/>
                  </a:lnTo>
                  <a:lnTo>
                    <a:pt x="1860053" y="4283607"/>
                  </a:lnTo>
                  <a:lnTo>
                    <a:pt x="1832377" y="4358503"/>
                  </a:lnTo>
                  <a:close/>
                  <a:moveTo>
                    <a:pt x="1678700" y="4049467"/>
                  </a:moveTo>
                  <a:lnTo>
                    <a:pt x="1863330" y="4083642"/>
                  </a:lnTo>
                  <a:lnTo>
                    <a:pt x="1673238" y="4193441"/>
                  </a:lnTo>
                  <a:lnTo>
                    <a:pt x="1678700" y="4049467"/>
                  </a:lnTo>
                  <a:close/>
                  <a:moveTo>
                    <a:pt x="1679064" y="4034560"/>
                  </a:moveTo>
                  <a:lnTo>
                    <a:pt x="1685983" y="3856410"/>
                  </a:lnTo>
                  <a:lnTo>
                    <a:pt x="1865151" y="4069099"/>
                  </a:lnTo>
                  <a:lnTo>
                    <a:pt x="1679064" y="4034560"/>
                  </a:lnTo>
                  <a:close/>
                  <a:moveTo>
                    <a:pt x="1374261" y="2974747"/>
                  </a:moveTo>
                  <a:lnTo>
                    <a:pt x="1547966" y="2957659"/>
                  </a:lnTo>
                  <a:lnTo>
                    <a:pt x="1460568" y="3168531"/>
                  </a:lnTo>
                  <a:lnTo>
                    <a:pt x="1374261" y="2974747"/>
                  </a:lnTo>
                  <a:close/>
                  <a:moveTo>
                    <a:pt x="1433984" y="2730790"/>
                  </a:moveTo>
                  <a:lnTo>
                    <a:pt x="1547602" y="2942753"/>
                  </a:lnTo>
                  <a:lnTo>
                    <a:pt x="1373169" y="2960204"/>
                  </a:lnTo>
                  <a:lnTo>
                    <a:pt x="1433984" y="2730790"/>
                  </a:lnTo>
                  <a:close/>
                  <a:moveTo>
                    <a:pt x="1975856" y="2634080"/>
                  </a:moveTo>
                  <a:lnTo>
                    <a:pt x="1848400" y="2622809"/>
                  </a:lnTo>
                  <a:lnTo>
                    <a:pt x="1903388" y="2563911"/>
                  </a:lnTo>
                  <a:lnTo>
                    <a:pt x="1975856" y="2634080"/>
                  </a:lnTo>
                  <a:close/>
                  <a:moveTo>
                    <a:pt x="2381532" y="2715157"/>
                  </a:moveTo>
                  <a:lnTo>
                    <a:pt x="2124434" y="2854405"/>
                  </a:lnTo>
                  <a:lnTo>
                    <a:pt x="2213654" y="2690070"/>
                  </a:lnTo>
                  <a:lnTo>
                    <a:pt x="2381532" y="2715157"/>
                  </a:lnTo>
                  <a:close/>
                  <a:moveTo>
                    <a:pt x="2275197" y="3287419"/>
                  </a:moveTo>
                  <a:lnTo>
                    <a:pt x="2163764" y="3120540"/>
                  </a:lnTo>
                  <a:lnTo>
                    <a:pt x="2444532" y="3125993"/>
                  </a:lnTo>
                  <a:lnTo>
                    <a:pt x="2275197" y="3287419"/>
                  </a:lnTo>
                  <a:close/>
                  <a:moveTo>
                    <a:pt x="2102220" y="2890762"/>
                  </a:moveTo>
                  <a:lnTo>
                    <a:pt x="2141914" y="3108178"/>
                  </a:lnTo>
                  <a:lnTo>
                    <a:pt x="1878261" y="3204161"/>
                  </a:lnTo>
                  <a:lnTo>
                    <a:pt x="2102220" y="2890762"/>
                  </a:lnTo>
                  <a:close/>
                  <a:moveTo>
                    <a:pt x="1858960" y="3205979"/>
                  </a:moveTo>
                  <a:lnTo>
                    <a:pt x="1755903" y="3043099"/>
                  </a:lnTo>
                  <a:lnTo>
                    <a:pt x="2084376" y="2890762"/>
                  </a:lnTo>
                  <a:lnTo>
                    <a:pt x="1858960" y="3205979"/>
                  </a:lnTo>
                  <a:close/>
                  <a:moveTo>
                    <a:pt x="2114602" y="2876583"/>
                  </a:moveTo>
                  <a:lnTo>
                    <a:pt x="2383353" y="2731154"/>
                  </a:lnTo>
                  <a:lnTo>
                    <a:pt x="2154296" y="3093635"/>
                  </a:lnTo>
                  <a:lnTo>
                    <a:pt x="2114602" y="2876583"/>
                  </a:lnTo>
                  <a:close/>
                  <a:moveTo>
                    <a:pt x="2070174" y="2881309"/>
                  </a:moveTo>
                  <a:lnTo>
                    <a:pt x="1763914" y="3023466"/>
                  </a:lnTo>
                  <a:lnTo>
                    <a:pt x="1844394" y="2890762"/>
                  </a:lnTo>
                  <a:lnTo>
                    <a:pt x="2070174" y="2881309"/>
                  </a:lnTo>
                  <a:close/>
                  <a:moveTo>
                    <a:pt x="1854955" y="2875492"/>
                  </a:moveTo>
                  <a:lnTo>
                    <a:pt x="2011180" y="2660985"/>
                  </a:lnTo>
                  <a:lnTo>
                    <a:pt x="2095665" y="2865676"/>
                  </a:lnTo>
                  <a:lnTo>
                    <a:pt x="1854955" y="2875492"/>
                  </a:lnTo>
                  <a:close/>
                  <a:moveTo>
                    <a:pt x="1832377" y="2862404"/>
                  </a:moveTo>
                  <a:lnTo>
                    <a:pt x="1627353" y="2613357"/>
                  </a:lnTo>
                  <a:lnTo>
                    <a:pt x="1825822" y="2635171"/>
                  </a:lnTo>
                  <a:lnTo>
                    <a:pt x="1832377" y="2862404"/>
                  </a:lnTo>
                  <a:close/>
                  <a:moveTo>
                    <a:pt x="1615336" y="2621719"/>
                  </a:moveTo>
                  <a:lnTo>
                    <a:pt x="1827278" y="2879128"/>
                  </a:lnTo>
                  <a:lnTo>
                    <a:pt x="1568359" y="2939481"/>
                  </a:lnTo>
                  <a:lnTo>
                    <a:pt x="1615336" y="2621719"/>
                  </a:lnTo>
                  <a:close/>
                  <a:moveTo>
                    <a:pt x="1563261" y="2959114"/>
                  </a:moveTo>
                  <a:lnTo>
                    <a:pt x="1729319" y="3040190"/>
                  </a:lnTo>
                  <a:lnTo>
                    <a:pt x="1475498" y="3171076"/>
                  </a:lnTo>
                  <a:lnTo>
                    <a:pt x="1563261" y="2959114"/>
                  </a:lnTo>
                  <a:close/>
                  <a:moveTo>
                    <a:pt x="1580741" y="2951479"/>
                  </a:moveTo>
                  <a:lnTo>
                    <a:pt x="1824729" y="2894398"/>
                  </a:lnTo>
                  <a:lnTo>
                    <a:pt x="1742429" y="3030374"/>
                  </a:lnTo>
                  <a:lnTo>
                    <a:pt x="1580741" y="2951479"/>
                  </a:lnTo>
                  <a:close/>
                  <a:moveTo>
                    <a:pt x="1746799" y="3056187"/>
                  </a:moveTo>
                  <a:lnTo>
                    <a:pt x="1847671" y="3215796"/>
                  </a:lnTo>
                  <a:lnTo>
                    <a:pt x="1653573" y="3286329"/>
                  </a:lnTo>
                  <a:lnTo>
                    <a:pt x="1746799" y="3056187"/>
                  </a:lnTo>
                  <a:close/>
                  <a:moveTo>
                    <a:pt x="1851313" y="3229611"/>
                  </a:moveTo>
                  <a:lnTo>
                    <a:pt x="1851313" y="3430667"/>
                  </a:lnTo>
                  <a:lnTo>
                    <a:pt x="1656851" y="3300508"/>
                  </a:lnTo>
                  <a:lnTo>
                    <a:pt x="1851313" y="3229611"/>
                  </a:lnTo>
                  <a:close/>
                  <a:moveTo>
                    <a:pt x="1865879" y="3232520"/>
                  </a:moveTo>
                  <a:lnTo>
                    <a:pt x="2207463" y="3450663"/>
                  </a:lnTo>
                  <a:lnTo>
                    <a:pt x="1865879" y="3437575"/>
                  </a:lnTo>
                  <a:lnTo>
                    <a:pt x="1865879" y="3232520"/>
                  </a:lnTo>
                  <a:close/>
                  <a:moveTo>
                    <a:pt x="1874983" y="3220886"/>
                  </a:moveTo>
                  <a:lnTo>
                    <a:pt x="2144827" y="3122358"/>
                  </a:lnTo>
                  <a:lnTo>
                    <a:pt x="2222394" y="3442665"/>
                  </a:lnTo>
                  <a:lnTo>
                    <a:pt x="1874983" y="3220886"/>
                  </a:lnTo>
                  <a:close/>
                  <a:moveTo>
                    <a:pt x="2163035" y="3105997"/>
                  </a:moveTo>
                  <a:lnTo>
                    <a:pt x="2399740" y="2731881"/>
                  </a:lnTo>
                  <a:lnTo>
                    <a:pt x="2454001" y="3111450"/>
                  </a:lnTo>
                  <a:lnTo>
                    <a:pt x="2163035" y="3105997"/>
                  </a:lnTo>
                  <a:close/>
                  <a:moveTo>
                    <a:pt x="2107319" y="2855859"/>
                  </a:moveTo>
                  <a:lnTo>
                    <a:pt x="2024654" y="2655895"/>
                  </a:lnTo>
                  <a:lnTo>
                    <a:pt x="2198359" y="2687525"/>
                  </a:lnTo>
                  <a:lnTo>
                    <a:pt x="2107319" y="2855859"/>
                  </a:lnTo>
                  <a:close/>
                  <a:moveTo>
                    <a:pt x="1846943" y="2862040"/>
                  </a:moveTo>
                  <a:lnTo>
                    <a:pt x="1840388" y="2636625"/>
                  </a:lnTo>
                  <a:lnTo>
                    <a:pt x="1994793" y="2650441"/>
                  </a:lnTo>
                  <a:lnTo>
                    <a:pt x="1999891" y="2651532"/>
                  </a:lnTo>
                  <a:lnTo>
                    <a:pt x="1846943" y="2862040"/>
                  </a:lnTo>
                  <a:close/>
                  <a:moveTo>
                    <a:pt x="1625533" y="2598814"/>
                  </a:moveTo>
                  <a:lnTo>
                    <a:pt x="1726406" y="2489742"/>
                  </a:lnTo>
                  <a:lnTo>
                    <a:pt x="1817810" y="2619537"/>
                  </a:lnTo>
                  <a:lnTo>
                    <a:pt x="1625533" y="2598814"/>
                  </a:lnTo>
                  <a:close/>
                  <a:moveTo>
                    <a:pt x="1612423" y="2591542"/>
                  </a:moveTo>
                  <a:lnTo>
                    <a:pt x="1564354" y="2485379"/>
                  </a:lnTo>
                  <a:lnTo>
                    <a:pt x="1715845" y="2479925"/>
                  </a:lnTo>
                  <a:lnTo>
                    <a:pt x="1612423" y="2591542"/>
                  </a:lnTo>
                  <a:close/>
                  <a:moveTo>
                    <a:pt x="1555249" y="2926392"/>
                  </a:moveTo>
                  <a:lnTo>
                    <a:pt x="1441267" y="2714066"/>
                  </a:lnTo>
                  <a:lnTo>
                    <a:pt x="1600770" y="2618810"/>
                  </a:lnTo>
                  <a:lnTo>
                    <a:pt x="1555249" y="2926392"/>
                  </a:lnTo>
                  <a:close/>
                  <a:moveTo>
                    <a:pt x="1731140" y="3055460"/>
                  </a:moveTo>
                  <a:lnTo>
                    <a:pt x="1637186" y="3287783"/>
                  </a:lnTo>
                  <a:lnTo>
                    <a:pt x="1475498" y="3187437"/>
                  </a:lnTo>
                  <a:lnTo>
                    <a:pt x="1731140" y="3055460"/>
                  </a:lnTo>
                  <a:close/>
                  <a:moveTo>
                    <a:pt x="1652845" y="3534648"/>
                  </a:moveTo>
                  <a:lnTo>
                    <a:pt x="1648475" y="3312506"/>
                  </a:lnTo>
                  <a:lnTo>
                    <a:pt x="1844030" y="3443392"/>
                  </a:lnTo>
                  <a:lnTo>
                    <a:pt x="1652845" y="3534648"/>
                  </a:lnTo>
                  <a:close/>
                  <a:moveTo>
                    <a:pt x="1851313" y="3455753"/>
                  </a:moveTo>
                  <a:lnTo>
                    <a:pt x="1851313" y="3695347"/>
                  </a:lnTo>
                  <a:lnTo>
                    <a:pt x="1659400" y="3547737"/>
                  </a:lnTo>
                  <a:lnTo>
                    <a:pt x="1851313" y="3455753"/>
                  </a:lnTo>
                  <a:close/>
                  <a:moveTo>
                    <a:pt x="1925238" y="3904038"/>
                  </a:moveTo>
                  <a:lnTo>
                    <a:pt x="1695816" y="3834959"/>
                  </a:lnTo>
                  <a:lnTo>
                    <a:pt x="1854955" y="3721525"/>
                  </a:lnTo>
                  <a:lnTo>
                    <a:pt x="1925238" y="3904038"/>
                  </a:lnTo>
                  <a:close/>
                  <a:moveTo>
                    <a:pt x="1865879" y="3704073"/>
                  </a:moveTo>
                  <a:lnTo>
                    <a:pt x="1865879" y="3475023"/>
                  </a:lnTo>
                  <a:lnTo>
                    <a:pt x="1994064" y="3726978"/>
                  </a:lnTo>
                  <a:lnTo>
                    <a:pt x="1865879" y="3704073"/>
                  </a:lnTo>
                  <a:close/>
                  <a:moveTo>
                    <a:pt x="1893192" y="3452845"/>
                  </a:moveTo>
                  <a:lnTo>
                    <a:pt x="2226400" y="3465933"/>
                  </a:lnTo>
                  <a:lnTo>
                    <a:pt x="2222030" y="3612453"/>
                  </a:lnTo>
                  <a:lnTo>
                    <a:pt x="1893192" y="3452845"/>
                  </a:lnTo>
                  <a:close/>
                  <a:moveTo>
                    <a:pt x="2239145" y="3449209"/>
                  </a:moveTo>
                  <a:lnTo>
                    <a:pt x="2167041" y="3151080"/>
                  </a:lnTo>
                  <a:lnTo>
                    <a:pt x="2268278" y="3302689"/>
                  </a:lnTo>
                  <a:cubicBezTo>
                    <a:pt x="2268278" y="3303053"/>
                    <a:pt x="2268642" y="3303053"/>
                    <a:pt x="2268642" y="3303053"/>
                  </a:cubicBezTo>
                  <a:cubicBezTo>
                    <a:pt x="2268642" y="3303053"/>
                    <a:pt x="2268642" y="3303416"/>
                    <a:pt x="2269006" y="3303416"/>
                  </a:cubicBezTo>
                  <a:cubicBezTo>
                    <a:pt x="2269006" y="3303416"/>
                    <a:pt x="2269371" y="3303416"/>
                    <a:pt x="2269371" y="3303780"/>
                  </a:cubicBezTo>
                  <a:cubicBezTo>
                    <a:pt x="2269371" y="3303780"/>
                    <a:pt x="2269735" y="3304144"/>
                    <a:pt x="2269735" y="3304144"/>
                  </a:cubicBezTo>
                  <a:lnTo>
                    <a:pt x="2389180" y="3393219"/>
                  </a:lnTo>
                  <a:lnTo>
                    <a:pt x="2239145" y="3449209"/>
                  </a:lnTo>
                  <a:close/>
                  <a:moveTo>
                    <a:pt x="2467839" y="3103815"/>
                  </a:moveTo>
                  <a:lnTo>
                    <a:pt x="2417584" y="2752968"/>
                  </a:lnTo>
                  <a:lnTo>
                    <a:pt x="2555602" y="3020557"/>
                  </a:lnTo>
                  <a:lnTo>
                    <a:pt x="2467839" y="3103815"/>
                  </a:lnTo>
                  <a:close/>
                  <a:moveTo>
                    <a:pt x="1893192" y="2553731"/>
                  </a:moveTo>
                  <a:lnTo>
                    <a:pt x="1833833" y="2617356"/>
                  </a:lnTo>
                  <a:lnTo>
                    <a:pt x="1736602" y="2478835"/>
                  </a:lnTo>
                  <a:lnTo>
                    <a:pt x="1813076" y="2475926"/>
                  </a:lnTo>
                  <a:lnTo>
                    <a:pt x="1893192" y="2553731"/>
                  </a:lnTo>
                  <a:close/>
                  <a:moveTo>
                    <a:pt x="1462752" y="2583544"/>
                  </a:moveTo>
                  <a:lnTo>
                    <a:pt x="1550880" y="2490833"/>
                  </a:lnTo>
                  <a:lnTo>
                    <a:pt x="1600770" y="2601359"/>
                  </a:lnTo>
                  <a:lnTo>
                    <a:pt x="1441631" y="2696615"/>
                  </a:lnTo>
                  <a:lnTo>
                    <a:pt x="1462752" y="2583544"/>
                  </a:lnTo>
                  <a:close/>
                  <a:moveTo>
                    <a:pt x="1654666" y="3562643"/>
                  </a:moveTo>
                  <a:lnTo>
                    <a:pt x="1846215" y="3709890"/>
                  </a:lnTo>
                  <a:lnTo>
                    <a:pt x="1685255" y="3824415"/>
                  </a:lnTo>
                  <a:lnTo>
                    <a:pt x="1654666" y="3562643"/>
                  </a:lnTo>
                  <a:close/>
                  <a:moveTo>
                    <a:pt x="2010816" y="4405767"/>
                  </a:moveTo>
                  <a:lnTo>
                    <a:pt x="1845122" y="4366501"/>
                  </a:lnTo>
                  <a:lnTo>
                    <a:pt x="1872798" y="4291606"/>
                  </a:lnTo>
                  <a:lnTo>
                    <a:pt x="2010816" y="4405767"/>
                  </a:lnTo>
                  <a:close/>
                  <a:moveTo>
                    <a:pt x="1933613" y="4158174"/>
                  </a:moveTo>
                  <a:lnTo>
                    <a:pt x="1878989" y="4249068"/>
                  </a:lnTo>
                  <a:lnTo>
                    <a:pt x="1889914" y="4100003"/>
                  </a:lnTo>
                  <a:lnTo>
                    <a:pt x="1933613" y="4158174"/>
                  </a:lnTo>
                  <a:close/>
                  <a:moveTo>
                    <a:pt x="1881174" y="4065464"/>
                  </a:moveTo>
                  <a:lnTo>
                    <a:pt x="1701278" y="3851683"/>
                  </a:lnTo>
                  <a:lnTo>
                    <a:pt x="1928515" y="3920035"/>
                  </a:lnTo>
                  <a:lnTo>
                    <a:pt x="1881174" y="4065464"/>
                  </a:lnTo>
                  <a:close/>
                  <a:moveTo>
                    <a:pt x="2073452" y="3778605"/>
                  </a:moveTo>
                  <a:lnTo>
                    <a:pt x="2048324" y="3801874"/>
                  </a:lnTo>
                  <a:lnTo>
                    <a:pt x="2019920" y="3746247"/>
                  </a:lnTo>
                  <a:lnTo>
                    <a:pt x="2091660" y="3758972"/>
                  </a:lnTo>
                  <a:lnTo>
                    <a:pt x="2073452" y="3778605"/>
                  </a:lnTo>
                  <a:close/>
                </a:path>
              </a:pathLst>
            </a:custGeom>
            <a:grpFill/>
            <a:ln w="95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dirty="0"/>
            </a:p>
          </p:txBody>
        </p:sp>
        <p:sp>
          <p:nvSpPr>
            <p:cNvPr id="45" name="Freeform 28">
              <a:extLst>
                <a:ext uri="{FF2B5EF4-FFF2-40B4-BE49-F238E27FC236}">
                  <a16:creationId xmlns:a16="http://schemas.microsoft.com/office/drawing/2014/main" id="{24F4C985-331C-E1E3-33E7-61F692D5DEC5}"/>
                </a:ext>
              </a:extLst>
            </p:cNvPr>
            <p:cNvSpPr/>
            <p:nvPr/>
          </p:nvSpPr>
          <p:spPr>
            <a:xfrm>
              <a:off x="4551030" y="3340962"/>
              <a:ext cx="266038" cy="425310"/>
            </a:xfrm>
            <a:custGeom>
              <a:avLst/>
              <a:gdLst>
                <a:gd name="connsiteX0" fmla="*/ 3803 w 95130"/>
                <a:gd name="connsiteY0" fmla="*/ 151860 h 152083"/>
                <a:gd name="connsiteX1" fmla="*/ 7081 w 95130"/>
                <a:gd name="connsiteY1" fmla="*/ 152587 h 152083"/>
                <a:gd name="connsiteX2" fmla="*/ 11815 w 95130"/>
                <a:gd name="connsiteY2" fmla="*/ 150769 h 152083"/>
                <a:gd name="connsiteX3" fmla="*/ 95572 w 95130"/>
                <a:gd name="connsiteY3" fmla="*/ 81690 h 152083"/>
                <a:gd name="connsiteX4" fmla="*/ 98121 w 95130"/>
                <a:gd name="connsiteY4" fmla="*/ 76237 h 152083"/>
                <a:gd name="connsiteX5" fmla="*/ 95572 w 95130"/>
                <a:gd name="connsiteY5" fmla="*/ 70783 h 152083"/>
                <a:gd name="connsiteX6" fmla="*/ 11815 w 95130"/>
                <a:gd name="connsiteY6" fmla="*/ 1704 h 152083"/>
                <a:gd name="connsiteX7" fmla="*/ 4168 w 95130"/>
                <a:gd name="connsiteY7" fmla="*/ 614 h 152083"/>
                <a:gd name="connsiteX8" fmla="*/ 162 w 95130"/>
                <a:gd name="connsiteY8" fmla="*/ 7158 h 152083"/>
                <a:gd name="connsiteX9" fmla="*/ 162 w 95130"/>
                <a:gd name="connsiteY9" fmla="*/ 145679 h 152083"/>
                <a:gd name="connsiteX10" fmla="*/ 3803 w 95130"/>
                <a:gd name="connsiteY10" fmla="*/ 151860 h 152083"/>
                <a:gd name="connsiteX11" fmla="*/ 14000 w 95130"/>
                <a:gd name="connsiteY11" fmla="*/ 22428 h 152083"/>
                <a:gd name="connsiteX12" fmla="*/ 79185 w 95130"/>
                <a:gd name="connsiteY12" fmla="*/ 76237 h 152083"/>
                <a:gd name="connsiteX13" fmla="*/ 14000 w 95130"/>
                <a:gd name="connsiteY13" fmla="*/ 129682 h 152083"/>
                <a:gd name="connsiteX14" fmla="*/ 14000 w 95130"/>
                <a:gd name="connsiteY14" fmla="*/ 22428 h 152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5130" h="152083">
                  <a:moveTo>
                    <a:pt x="3803" y="151860"/>
                  </a:moveTo>
                  <a:cubicBezTo>
                    <a:pt x="4896" y="152223"/>
                    <a:pt x="5988" y="152587"/>
                    <a:pt x="7081" y="152587"/>
                  </a:cubicBezTo>
                  <a:cubicBezTo>
                    <a:pt x="8902" y="152587"/>
                    <a:pt x="10358" y="151860"/>
                    <a:pt x="11815" y="150769"/>
                  </a:cubicBezTo>
                  <a:lnTo>
                    <a:pt x="95572" y="81690"/>
                  </a:lnTo>
                  <a:cubicBezTo>
                    <a:pt x="97393" y="80236"/>
                    <a:pt x="98121" y="78418"/>
                    <a:pt x="98121" y="76237"/>
                  </a:cubicBezTo>
                  <a:cubicBezTo>
                    <a:pt x="98121" y="74055"/>
                    <a:pt x="97029" y="71874"/>
                    <a:pt x="95572" y="70783"/>
                  </a:cubicBezTo>
                  <a:lnTo>
                    <a:pt x="11815" y="1704"/>
                  </a:lnTo>
                  <a:cubicBezTo>
                    <a:pt x="9630" y="-114"/>
                    <a:pt x="6717" y="-477"/>
                    <a:pt x="4168" y="614"/>
                  </a:cubicBezTo>
                  <a:cubicBezTo>
                    <a:pt x="1618" y="1704"/>
                    <a:pt x="162" y="4249"/>
                    <a:pt x="162" y="7158"/>
                  </a:cubicBezTo>
                  <a:lnTo>
                    <a:pt x="162" y="145679"/>
                  </a:lnTo>
                  <a:cubicBezTo>
                    <a:pt x="-566" y="148224"/>
                    <a:pt x="1254" y="150769"/>
                    <a:pt x="3803" y="151860"/>
                  </a:cubicBezTo>
                  <a:close/>
                  <a:moveTo>
                    <a:pt x="14000" y="22428"/>
                  </a:moveTo>
                  <a:lnTo>
                    <a:pt x="79185" y="76237"/>
                  </a:lnTo>
                  <a:lnTo>
                    <a:pt x="14000" y="129682"/>
                  </a:lnTo>
                  <a:lnTo>
                    <a:pt x="14000" y="22428"/>
                  </a:lnTo>
                  <a:close/>
                </a:path>
              </a:pathLst>
            </a:custGeom>
            <a:grpFill/>
            <a:ln w="95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/>
            </a:p>
          </p:txBody>
        </p:sp>
        <p:sp>
          <p:nvSpPr>
            <p:cNvPr id="46" name="Freeform 29">
              <a:extLst>
                <a:ext uri="{FF2B5EF4-FFF2-40B4-BE49-F238E27FC236}">
                  <a16:creationId xmlns:a16="http://schemas.microsoft.com/office/drawing/2014/main" id="{996FBA4B-9190-ADFC-D927-DE1DFB418E6A}"/>
                </a:ext>
              </a:extLst>
            </p:cNvPr>
            <p:cNvSpPr/>
            <p:nvPr/>
          </p:nvSpPr>
          <p:spPr>
            <a:xfrm>
              <a:off x="5213488" y="2830111"/>
              <a:ext cx="3884167" cy="3189833"/>
            </a:xfrm>
            <a:custGeom>
              <a:avLst/>
              <a:gdLst>
                <a:gd name="connsiteX0" fmla="*/ 1123060 w 1388905"/>
                <a:gd name="connsiteY0" fmla="*/ 1026045 h 1140623"/>
                <a:gd name="connsiteX1" fmla="*/ 1206817 w 1388905"/>
                <a:gd name="connsiteY1" fmla="*/ 978780 h 1140623"/>
                <a:gd name="connsiteX2" fmla="*/ 1210458 w 1388905"/>
                <a:gd name="connsiteY2" fmla="*/ 973327 h 1140623"/>
                <a:gd name="connsiteX3" fmla="*/ 1217742 w 1388905"/>
                <a:gd name="connsiteY3" fmla="*/ 900612 h 1140623"/>
                <a:gd name="connsiteX4" fmla="*/ 1211187 w 1388905"/>
                <a:gd name="connsiteY4" fmla="*/ 892614 h 1140623"/>
                <a:gd name="connsiteX5" fmla="*/ 1073170 w 1388905"/>
                <a:gd name="connsiteY5" fmla="*/ 875889 h 1140623"/>
                <a:gd name="connsiteX6" fmla="*/ 1107037 w 1388905"/>
                <a:gd name="connsiteY6" fmla="*/ 823899 h 1140623"/>
                <a:gd name="connsiteX7" fmla="*/ 1108129 w 1388905"/>
                <a:gd name="connsiteY7" fmla="*/ 819899 h 1140623"/>
                <a:gd name="connsiteX8" fmla="*/ 1108129 w 1388905"/>
                <a:gd name="connsiteY8" fmla="*/ 732642 h 1140623"/>
                <a:gd name="connsiteX9" fmla="*/ 1107765 w 1388905"/>
                <a:gd name="connsiteY9" fmla="*/ 730461 h 1140623"/>
                <a:gd name="connsiteX10" fmla="*/ 1086279 w 1388905"/>
                <a:gd name="connsiteY10" fmla="*/ 662473 h 1140623"/>
                <a:gd name="connsiteX11" fmla="*/ 1089557 w 1388905"/>
                <a:gd name="connsiteY11" fmla="*/ 597757 h 1140623"/>
                <a:gd name="connsiteX12" fmla="*/ 1247603 w 1388905"/>
                <a:gd name="connsiteY12" fmla="*/ 472324 h 1140623"/>
                <a:gd name="connsiteX13" fmla="*/ 1249060 w 1388905"/>
                <a:gd name="connsiteY13" fmla="*/ 470870 h 1140623"/>
                <a:gd name="connsiteX14" fmla="*/ 1387805 w 1388905"/>
                <a:gd name="connsiteY14" fmla="*/ 265815 h 1140623"/>
                <a:gd name="connsiteX15" fmla="*/ 1388169 w 1388905"/>
                <a:gd name="connsiteY15" fmla="*/ 258180 h 1140623"/>
                <a:gd name="connsiteX16" fmla="*/ 1381614 w 1388905"/>
                <a:gd name="connsiteY16" fmla="*/ 254181 h 1140623"/>
                <a:gd name="connsiteX17" fmla="*/ 1183146 w 1388905"/>
                <a:gd name="connsiteY17" fmla="*/ 252000 h 1140623"/>
                <a:gd name="connsiteX18" fmla="*/ 1242869 w 1388905"/>
                <a:gd name="connsiteY18" fmla="*/ 219278 h 1140623"/>
                <a:gd name="connsiteX19" fmla="*/ 1246510 w 1388905"/>
                <a:gd name="connsiteY19" fmla="*/ 213461 h 1140623"/>
                <a:gd name="connsiteX20" fmla="*/ 1243597 w 1388905"/>
                <a:gd name="connsiteY20" fmla="*/ 207280 h 1140623"/>
                <a:gd name="connsiteX21" fmla="*/ 1130707 w 1388905"/>
                <a:gd name="connsiteY21" fmla="*/ 127658 h 1140623"/>
                <a:gd name="connsiteX22" fmla="*/ 1126337 w 1388905"/>
                <a:gd name="connsiteY22" fmla="*/ 126204 h 1140623"/>
                <a:gd name="connsiteX23" fmla="*/ 867418 w 1388905"/>
                <a:gd name="connsiteY23" fmla="*/ 126204 h 1140623"/>
                <a:gd name="connsiteX24" fmla="*/ 867054 w 1388905"/>
                <a:gd name="connsiteY24" fmla="*/ 126204 h 1140623"/>
                <a:gd name="connsiteX25" fmla="*/ 865233 w 1388905"/>
                <a:gd name="connsiteY25" fmla="*/ 126567 h 1140623"/>
                <a:gd name="connsiteX26" fmla="*/ 864505 w 1388905"/>
                <a:gd name="connsiteY26" fmla="*/ 126931 h 1140623"/>
                <a:gd name="connsiteX27" fmla="*/ 862684 w 1388905"/>
                <a:gd name="connsiteY27" fmla="*/ 128385 h 1140623"/>
                <a:gd name="connsiteX28" fmla="*/ 862684 w 1388905"/>
                <a:gd name="connsiteY28" fmla="*/ 128385 h 1140623"/>
                <a:gd name="connsiteX29" fmla="*/ 745060 w 1388905"/>
                <a:gd name="connsiteY29" fmla="*/ 247273 h 1140623"/>
                <a:gd name="connsiteX30" fmla="*/ 691528 w 1388905"/>
                <a:gd name="connsiteY30" fmla="*/ 160380 h 1140623"/>
                <a:gd name="connsiteX31" fmla="*/ 685337 w 1388905"/>
                <a:gd name="connsiteY31" fmla="*/ 156744 h 1140623"/>
                <a:gd name="connsiteX32" fmla="*/ 524742 w 1388905"/>
                <a:gd name="connsiteY32" fmla="*/ 156744 h 1140623"/>
                <a:gd name="connsiteX33" fmla="*/ 524742 w 1388905"/>
                <a:gd name="connsiteY33" fmla="*/ 122204 h 1140623"/>
                <a:gd name="connsiteX34" fmla="*/ 521829 w 1388905"/>
                <a:gd name="connsiteY34" fmla="*/ 116387 h 1140623"/>
                <a:gd name="connsiteX35" fmla="*/ 430788 w 1388905"/>
                <a:gd name="connsiteY35" fmla="*/ 49126 h 1140623"/>
                <a:gd name="connsiteX36" fmla="*/ 426783 w 1388905"/>
                <a:gd name="connsiteY36" fmla="*/ 47672 h 1140623"/>
                <a:gd name="connsiteX37" fmla="*/ 275655 w 1388905"/>
                <a:gd name="connsiteY37" fmla="*/ 40401 h 1140623"/>
                <a:gd name="connsiteX38" fmla="*/ 211563 w 1388905"/>
                <a:gd name="connsiteY38" fmla="*/ 1135 h 1140623"/>
                <a:gd name="connsiteX39" fmla="*/ 201731 w 1388905"/>
                <a:gd name="connsiteY39" fmla="*/ 3316 h 1140623"/>
                <a:gd name="connsiteX40" fmla="*/ 121615 w 1388905"/>
                <a:gd name="connsiteY40" fmla="*/ 119659 h 1140623"/>
                <a:gd name="connsiteX41" fmla="*/ 120158 w 1388905"/>
                <a:gd name="connsiteY41" fmla="*/ 123659 h 1140623"/>
                <a:gd name="connsiteX42" fmla="*/ 120158 w 1388905"/>
                <a:gd name="connsiteY42" fmla="*/ 206190 h 1140623"/>
                <a:gd name="connsiteX43" fmla="*/ 5812 w 1388905"/>
                <a:gd name="connsiteY43" fmla="*/ 229458 h 1140623"/>
                <a:gd name="connsiteX44" fmla="*/ 349 w 1388905"/>
                <a:gd name="connsiteY44" fmla="*/ 234185 h 1140623"/>
                <a:gd name="connsiteX45" fmla="*/ 1806 w 1388905"/>
                <a:gd name="connsiteY45" fmla="*/ 241093 h 1140623"/>
                <a:gd name="connsiteX46" fmla="*/ 78280 w 1388905"/>
                <a:gd name="connsiteY46" fmla="*/ 331986 h 1140623"/>
                <a:gd name="connsiteX47" fmla="*/ 83742 w 1388905"/>
                <a:gd name="connsiteY47" fmla="*/ 334531 h 1140623"/>
                <a:gd name="connsiteX48" fmla="*/ 167499 w 1388905"/>
                <a:gd name="connsiteY48" fmla="*/ 334531 h 1140623"/>
                <a:gd name="connsiteX49" fmla="*/ 167499 w 1388905"/>
                <a:gd name="connsiteY49" fmla="*/ 334531 h 1140623"/>
                <a:gd name="connsiteX50" fmla="*/ 168228 w 1388905"/>
                <a:gd name="connsiteY50" fmla="*/ 334531 h 1140623"/>
                <a:gd name="connsiteX51" fmla="*/ 170049 w 1388905"/>
                <a:gd name="connsiteY51" fmla="*/ 334167 h 1140623"/>
                <a:gd name="connsiteX52" fmla="*/ 170049 w 1388905"/>
                <a:gd name="connsiteY52" fmla="*/ 334167 h 1140623"/>
                <a:gd name="connsiteX53" fmla="*/ 170413 w 1388905"/>
                <a:gd name="connsiteY53" fmla="*/ 334167 h 1140623"/>
                <a:gd name="connsiteX54" fmla="*/ 172233 w 1388905"/>
                <a:gd name="connsiteY54" fmla="*/ 333076 h 1140623"/>
                <a:gd name="connsiteX55" fmla="*/ 262910 w 1388905"/>
                <a:gd name="connsiteY55" fmla="*/ 263998 h 1140623"/>
                <a:gd name="connsiteX56" fmla="*/ 403476 w 1388905"/>
                <a:gd name="connsiteY56" fmla="*/ 170560 h 1140623"/>
                <a:gd name="connsiteX57" fmla="*/ 495973 w 1388905"/>
                <a:gd name="connsiteY57" fmla="*/ 170560 h 1140623"/>
                <a:gd name="connsiteX58" fmla="*/ 316806 w 1388905"/>
                <a:gd name="connsiteY58" fmla="*/ 302900 h 1140623"/>
                <a:gd name="connsiteX59" fmla="*/ 313892 w 1388905"/>
                <a:gd name="connsiteY59" fmla="*/ 308353 h 1140623"/>
                <a:gd name="connsiteX60" fmla="*/ 310251 w 1388905"/>
                <a:gd name="connsiteY60" fmla="*/ 398156 h 1140623"/>
                <a:gd name="connsiteX61" fmla="*/ 310615 w 1388905"/>
                <a:gd name="connsiteY61" fmla="*/ 399246 h 1140623"/>
                <a:gd name="connsiteX62" fmla="*/ 310615 w 1388905"/>
                <a:gd name="connsiteY62" fmla="*/ 400701 h 1140623"/>
                <a:gd name="connsiteX63" fmla="*/ 310615 w 1388905"/>
                <a:gd name="connsiteY63" fmla="*/ 400701 h 1140623"/>
                <a:gd name="connsiteX64" fmla="*/ 311343 w 1388905"/>
                <a:gd name="connsiteY64" fmla="*/ 401791 h 1140623"/>
                <a:gd name="connsiteX65" fmla="*/ 312072 w 1388905"/>
                <a:gd name="connsiteY65" fmla="*/ 403246 h 1140623"/>
                <a:gd name="connsiteX66" fmla="*/ 312072 w 1388905"/>
                <a:gd name="connsiteY66" fmla="*/ 403246 h 1140623"/>
                <a:gd name="connsiteX67" fmla="*/ 312800 w 1388905"/>
                <a:gd name="connsiteY67" fmla="*/ 403973 h 1140623"/>
                <a:gd name="connsiteX68" fmla="*/ 314257 w 1388905"/>
                <a:gd name="connsiteY68" fmla="*/ 405064 h 1140623"/>
                <a:gd name="connsiteX69" fmla="*/ 315349 w 1388905"/>
                <a:gd name="connsiteY69" fmla="*/ 405427 h 1140623"/>
                <a:gd name="connsiteX70" fmla="*/ 316806 w 1388905"/>
                <a:gd name="connsiteY70" fmla="*/ 405791 h 1140623"/>
                <a:gd name="connsiteX71" fmla="*/ 317170 w 1388905"/>
                <a:gd name="connsiteY71" fmla="*/ 405791 h 1140623"/>
                <a:gd name="connsiteX72" fmla="*/ 413673 w 1388905"/>
                <a:gd name="connsiteY72" fmla="*/ 405791 h 1140623"/>
                <a:gd name="connsiteX73" fmla="*/ 537124 w 1388905"/>
                <a:gd name="connsiteY73" fmla="*/ 470143 h 1140623"/>
                <a:gd name="connsiteX74" fmla="*/ 586649 w 1388905"/>
                <a:gd name="connsiteY74" fmla="*/ 628660 h 1140623"/>
                <a:gd name="connsiteX75" fmla="*/ 514545 w 1388905"/>
                <a:gd name="connsiteY75" fmla="*/ 822808 h 1140623"/>
                <a:gd name="connsiteX76" fmla="*/ 514545 w 1388905"/>
                <a:gd name="connsiteY76" fmla="*/ 822808 h 1140623"/>
                <a:gd name="connsiteX77" fmla="*/ 514545 w 1388905"/>
                <a:gd name="connsiteY77" fmla="*/ 822808 h 1140623"/>
                <a:gd name="connsiteX78" fmla="*/ 514545 w 1388905"/>
                <a:gd name="connsiteY78" fmla="*/ 823535 h 1140623"/>
                <a:gd name="connsiteX79" fmla="*/ 514181 w 1388905"/>
                <a:gd name="connsiteY79" fmla="*/ 824989 h 1140623"/>
                <a:gd name="connsiteX80" fmla="*/ 510540 w 1388905"/>
                <a:gd name="connsiteY80" fmla="*/ 978053 h 1140623"/>
                <a:gd name="connsiteX81" fmla="*/ 512725 w 1388905"/>
                <a:gd name="connsiteY81" fmla="*/ 983143 h 1140623"/>
                <a:gd name="connsiteX82" fmla="*/ 666037 w 1388905"/>
                <a:gd name="connsiteY82" fmla="*/ 1143479 h 1140623"/>
                <a:gd name="connsiteX83" fmla="*/ 671135 w 1388905"/>
                <a:gd name="connsiteY83" fmla="*/ 1145660 h 1140623"/>
                <a:gd name="connsiteX84" fmla="*/ 673320 w 1388905"/>
                <a:gd name="connsiteY84" fmla="*/ 1145296 h 1140623"/>
                <a:gd name="connsiteX85" fmla="*/ 678418 w 1388905"/>
                <a:gd name="connsiteY85" fmla="*/ 1139843 h 1140623"/>
                <a:gd name="connsiteX86" fmla="*/ 702089 w 1388905"/>
                <a:gd name="connsiteY86" fmla="*/ 1020228 h 1140623"/>
                <a:gd name="connsiteX87" fmla="*/ 813886 w 1388905"/>
                <a:gd name="connsiteY87" fmla="*/ 922427 h 1140623"/>
                <a:gd name="connsiteX88" fmla="*/ 981401 w 1388905"/>
                <a:gd name="connsiteY88" fmla="*/ 808629 h 1140623"/>
                <a:gd name="connsiteX89" fmla="*/ 1013083 w 1388905"/>
                <a:gd name="connsiteY89" fmla="*/ 828625 h 1140623"/>
                <a:gd name="connsiteX90" fmla="*/ 995967 w 1388905"/>
                <a:gd name="connsiteY90" fmla="*/ 899885 h 1140623"/>
                <a:gd name="connsiteX91" fmla="*/ 995967 w 1388905"/>
                <a:gd name="connsiteY91" fmla="*/ 900612 h 1140623"/>
                <a:gd name="connsiteX92" fmla="*/ 995967 w 1388905"/>
                <a:gd name="connsiteY92" fmla="*/ 902430 h 1140623"/>
                <a:gd name="connsiteX93" fmla="*/ 996331 w 1388905"/>
                <a:gd name="connsiteY93" fmla="*/ 903885 h 1140623"/>
                <a:gd name="connsiteX94" fmla="*/ 996331 w 1388905"/>
                <a:gd name="connsiteY94" fmla="*/ 904612 h 1140623"/>
                <a:gd name="connsiteX95" fmla="*/ 997060 w 1388905"/>
                <a:gd name="connsiteY95" fmla="*/ 905702 h 1140623"/>
                <a:gd name="connsiteX96" fmla="*/ 997060 w 1388905"/>
                <a:gd name="connsiteY96" fmla="*/ 906066 h 1140623"/>
                <a:gd name="connsiteX97" fmla="*/ 1022551 w 1388905"/>
                <a:gd name="connsiteY97" fmla="*/ 942423 h 1140623"/>
                <a:gd name="connsiteX98" fmla="*/ 1023643 w 1388905"/>
                <a:gd name="connsiteY98" fmla="*/ 943877 h 1140623"/>
                <a:gd name="connsiteX99" fmla="*/ 1114684 w 1388905"/>
                <a:gd name="connsiteY99" fmla="*/ 1023863 h 1140623"/>
                <a:gd name="connsiteX100" fmla="*/ 1123060 w 1388905"/>
                <a:gd name="connsiteY100" fmla="*/ 1026045 h 1140623"/>
                <a:gd name="connsiteX101" fmla="*/ 810973 w 1388905"/>
                <a:gd name="connsiteY101" fmla="*/ 907884 h 1140623"/>
                <a:gd name="connsiteX102" fmla="*/ 616511 w 1388905"/>
                <a:gd name="connsiteY102" fmla="*/ 647930 h 1140623"/>
                <a:gd name="connsiteX103" fmla="*/ 965742 w 1388905"/>
                <a:gd name="connsiteY103" fmla="*/ 802448 h 1140623"/>
                <a:gd name="connsiteX104" fmla="*/ 810973 w 1388905"/>
                <a:gd name="connsiteY104" fmla="*/ 907884 h 1140623"/>
                <a:gd name="connsiteX105" fmla="*/ 865597 w 1388905"/>
                <a:gd name="connsiteY105" fmla="*/ 145837 h 1140623"/>
                <a:gd name="connsiteX106" fmla="*/ 1058967 w 1388905"/>
                <a:gd name="connsiteY106" fmla="*/ 559945 h 1140623"/>
                <a:gd name="connsiteX107" fmla="*/ 753800 w 1388905"/>
                <a:gd name="connsiteY107" fmla="*/ 258544 h 1140623"/>
                <a:gd name="connsiteX108" fmla="*/ 865597 w 1388905"/>
                <a:gd name="connsiteY108" fmla="*/ 145837 h 1140623"/>
                <a:gd name="connsiteX109" fmla="*/ 882349 w 1388905"/>
                <a:gd name="connsiteY109" fmla="*/ 147654 h 1140623"/>
                <a:gd name="connsiteX110" fmla="*/ 1147459 w 1388905"/>
                <a:gd name="connsiteY110" fmla="*/ 263270 h 1140623"/>
                <a:gd name="connsiteX111" fmla="*/ 1080453 w 1388905"/>
                <a:gd name="connsiteY111" fmla="*/ 571216 h 1140623"/>
                <a:gd name="connsiteX112" fmla="*/ 882349 w 1388905"/>
                <a:gd name="connsiteY112" fmla="*/ 147654 h 1140623"/>
                <a:gd name="connsiteX113" fmla="*/ 746516 w 1388905"/>
                <a:gd name="connsiteY113" fmla="*/ 271633 h 1140623"/>
                <a:gd name="connsiteX114" fmla="*/ 1066615 w 1388905"/>
                <a:gd name="connsiteY114" fmla="*/ 587577 h 1140623"/>
                <a:gd name="connsiteX115" fmla="*/ 605586 w 1388905"/>
                <a:gd name="connsiteY115" fmla="*/ 621753 h 1140623"/>
                <a:gd name="connsiteX116" fmla="*/ 746516 w 1388905"/>
                <a:gd name="connsiteY116" fmla="*/ 271633 h 1140623"/>
                <a:gd name="connsiteX117" fmla="*/ 977395 w 1388905"/>
                <a:gd name="connsiteY117" fmla="*/ 791904 h 1140623"/>
                <a:gd name="connsiteX118" fmla="*/ 623794 w 1388905"/>
                <a:gd name="connsiteY118" fmla="*/ 635205 h 1140623"/>
                <a:gd name="connsiteX119" fmla="*/ 1070620 w 1388905"/>
                <a:gd name="connsiteY119" fmla="*/ 601756 h 1140623"/>
                <a:gd name="connsiteX120" fmla="*/ 977395 w 1388905"/>
                <a:gd name="connsiteY120" fmla="*/ 791904 h 1140623"/>
                <a:gd name="connsiteX121" fmla="*/ 1368141 w 1388905"/>
                <a:gd name="connsiteY121" fmla="*/ 268360 h 1140623"/>
                <a:gd name="connsiteX122" fmla="*/ 1237770 w 1388905"/>
                <a:gd name="connsiteY122" fmla="*/ 461417 h 1140623"/>
                <a:gd name="connsiteX123" fmla="*/ 1094291 w 1388905"/>
                <a:gd name="connsiteY123" fmla="*/ 575579 h 1140623"/>
                <a:gd name="connsiteX124" fmla="*/ 1161661 w 1388905"/>
                <a:gd name="connsiteY124" fmla="*/ 266543 h 1140623"/>
                <a:gd name="connsiteX125" fmla="*/ 1368141 w 1388905"/>
                <a:gd name="connsiteY125" fmla="*/ 268360 h 1140623"/>
                <a:gd name="connsiteX126" fmla="*/ 1225753 w 1388905"/>
                <a:gd name="connsiteY126" fmla="*/ 212007 h 1140623"/>
                <a:gd name="connsiteX127" fmla="*/ 1155106 w 1388905"/>
                <a:gd name="connsiteY127" fmla="*/ 250909 h 1140623"/>
                <a:gd name="connsiteX128" fmla="*/ 902378 w 1388905"/>
                <a:gd name="connsiteY128" fmla="*/ 140747 h 1140623"/>
                <a:gd name="connsiteX129" fmla="*/ 1124152 w 1388905"/>
                <a:gd name="connsiteY129" fmla="*/ 140747 h 1140623"/>
                <a:gd name="connsiteX130" fmla="*/ 1225753 w 1388905"/>
                <a:gd name="connsiteY130" fmla="*/ 212007 h 1140623"/>
                <a:gd name="connsiteX131" fmla="*/ 209742 w 1388905"/>
                <a:gd name="connsiteY131" fmla="*/ 17496 h 1140623"/>
                <a:gd name="connsiteX132" fmla="*/ 265823 w 1388905"/>
                <a:gd name="connsiteY132" fmla="*/ 51671 h 1140623"/>
                <a:gd name="connsiteX133" fmla="*/ 252349 w 1388905"/>
                <a:gd name="connsiteY133" fmla="*/ 248728 h 1140623"/>
                <a:gd name="connsiteX134" fmla="*/ 135089 w 1388905"/>
                <a:gd name="connsiteY134" fmla="*/ 207644 h 1140623"/>
                <a:gd name="connsiteX135" fmla="*/ 135089 w 1388905"/>
                <a:gd name="connsiteY135" fmla="*/ 126567 h 1140623"/>
                <a:gd name="connsiteX136" fmla="*/ 209742 w 1388905"/>
                <a:gd name="connsiteY136" fmla="*/ 17496 h 1140623"/>
                <a:gd name="connsiteX137" fmla="*/ 171141 w 1388905"/>
                <a:gd name="connsiteY137" fmla="*/ 315988 h 1140623"/>
                <a:gd name="connsiteX138" fmla="*/ 139459 w 1388905"/>
                <a:gd name="connsiteY138" fmla="*/ 224368 h 1140623"/>
                <a:gd name="connsiteX139" fmla="*/ 243609 w 1388905"/>
                <a:gd name="connsiteY139" fmla="*/ 261089 h 1140623"/>
                <a:gd name="connsiteX140" fmla="*/ 171141 w 1388905"/>
                <a:gd name="connsiteY140" fmla="*/ 315988 h 1140623"/>
                <a:gd name="connsiteX141" fmla="*/ 20378 w 1388905"/>
                <a:gd name="connsiteY141" fmla="*/ 241456 h 1140623"/>
                <a:gd name="connsiteX142" fmla="*/ 122343 w 1388905"/>
                <a:gd name="connsiteY142" fmla="*/ 220732 h 1140623"/>
                <a:gd name="connsiteX143" fmla="*/ 156939 w 1388905"/>
                <a:gd name="connsiteY143" fmla="*/ 320351 h 1140623"/>
                <a:gd name="connsiteX144" fmla="*/ 86655 w 1388905"/>
                <a:gd name="connsiteY144" fmla="*/ 320351 h 1140623"/>
                <a:gd name="connsiteX145" fmla="*/ 20378 w 1388905"/>
                <a:gd name="connsiteY145" fmla="*/ 241456 h 1140623"/>
                <a:gd name="connsiteX146" fmla="*/ 400927 w 1388905"/>
                <a:gd name="connsiteY146" fmla="*/ 156744 h 1140623"/>
                <a:gd name="connsiteX147" fmla="*/ 396921 w 1388905"/>
                <a:gd name="connsiteY147" fmla="*/ 157835 h 1140623"/>
                <a:gd name="connsiteX148" fmla="*/ 266916 w 1388905"/>
                <a:gd name="connsiteY148" fmla="*/ 244365 h 1140623"/>
                <a:gd name="connsiteX149" fmla="*/ 280025 w 1388905"/>
                <a:gd name="connsiteY149" fmla="*/ 54944 h 1140623"/>
                <a:gd name="connsiteX150" fmla="*/ 423869 w 1388905"/>
                <a:gd name="connsiteY150" fmla="*/ 61851 h 1140623"/>
                <a:gd name="connsiteX151" fmla="*/ 510175 w 1388905"/>
                <a:gd name="connsiteY151" fmla="*/ 125840 h 1140623"/>
                <a:gd name="connsiteX152" fmla="*/ 510175 w 1388905"/>
                <a:gd name="connsiteY152" fmla="*/ 156744 h 1140623"/>
                <a:gd name="connsiteX153" fmla="*/ 400927 w 1388905"/>
                <a:gd name="connsiteY153" fmla="*/ 156744 h 1140623"/>
                <a:gd name="connsiteX154" fmla="*/ 400927 w 1388905"/>
                <a:gd name="connsiteY154" fmla="*/ 156744 h 1140623"/>
                <a:gd name="connsiteX155" fmla="*/ 520008 w 1388905"/>
                <a:gd name="connsiteY155" fmla="*/ 171287 h 1140623"/>
                <a:gd name="connsiteX156" fmla="*/ 681331 w 1388905"/>
                <a:gd name="connsiteY156" fmla="*/ 171287 h 1140623"/>
                <a:gd name="connsiteX157" fmla="*/ 732678 w 1388905"/>
                <a:gd name="connsiteY157" fmla="*/ 254545 h 1140623"/>
                <a:gd name="connsiteX158" fmla="*/ 324817 w 1388905"/>
                <a:gd name="connsiteY158" fmla="*/ 389066 h 1140623"/>
                <a:gd name="connsiteX159" fmla="*/ 327730 w 1388905"/>
                <a:gd name="connsiteY159" fmla="*/ 313080 h 1140623"/>
                <a:gd name="connsiteX160" fmla="*/ 520008 w 1388905"/>
                <a:gd name="connsiteY160" fmla="*/ 171287 h 1140623"/>
                <a:gd name="connsiteX161" fmla="*/ 550233 w 1388905"/>
                <a:gd name="connsiteY161" fmla="*/ 463962 h 1140623"/>
                <a:gd name="connsiteX162" fmla="*/ 546592 w 1388905"/>
                <a:gd name="connsiteY162" fmla="*/ 459599 h 1140623"/>
                <a:gd name="connsiteX163" fmla="*/ 419135 w 1388905"/>
                <a:gd name="connsiteY163" fmla="*/ 392702 h 1140623"/>
                <a:gd name="connsiteX164" fmla="*/ 415858 w 1388905"/>
                <a:gd name="connsiteY164" fmla="*/ 391975 h 1140623"/>
                <a:gd name="connsiteX165" fmla="*/ 362690 w 1388905"/>
                <a:gd name="connsiteY165" fmla="*/ 391975 h 1140623"/>
                <a:gd name="connsiteX166" fmla="*/ 731222 w 1388905"/>
                <a:gd name="connsiteY166" fmla="*/ 270542 h 1140623"/>
                <a:gd name="connsiteX167" fmla="*/ 595025 w 1388905"/>
                <a:gd name="connsiteY167" fmla="*/ 608300 h 1140623"/>
                <a:gd name="connsiteX168" fmla="*/ 550233 w 1388905"/>
                <a:gd name="connsiteY168" fmla="*/ 463962 h 1140623"/>
                <a:gd name="connsiteX169" fmla="*/ 596482 w 1388905"/>
                <a:gd name="connsiteY169" fmla="*/ 645021 h 1140623"/>
                <a:gd name="connsiteX170" fmla="*/ 790216 w 1388905"/>
                <a:gd name="connsiteY170" fmla="*/ 903885 h 1140623"/>
                <a:gd name="connsiteX171" fmla="*/ 530933 w 1388905"/>
                <a:gd name="connsiteY171" fmla="*/ 822081 h 1140623"/>
                <a:gd name="connsiteX172" fmla="*/ 596482 w 1388905"/>
                <a:gd name="connsiteY172" fmla="*/ 645021 h 1140623"/>
                <a:gd name="connsiteX173" fmla="*/ 687158 w 1388905"/>
                <a:gd name="connsiteY173" fmla="*/ 1018410 h 1140623"/>
                <a:gd name="connsiteX174" fmla="*/ 666401 w 1388905"/>
                <a:gd name="connsiteY174" fmla="*/ 1124573 h 1140623"/>
                <a:gd name="connsiteX175" fmla="*/ 525106 w 1388905"/>
                <a:gd name="connsiteY175" fmla="*/ 976599 h 1140623"/>
                <a:gd name="connsiteX176" fmla="*/ 528384 w 1388905"/>
                <a:gd name="connsiteY176" fmla="*/ 836260 h 1140623"/>
                <a:gd name="connsiteX177" fmla="*/ 794222 w 1388905"/>
                <a:gd name="connsiteY177" fmla="*/ 920245 h 1140623"/>
                <a:gd name="connsiteX178" fmla="*/ 687158 w 1388905"/>
                <a:gd name="connsiteY178" fmla="*/ 1018410 h 1140623"/>
                <a:gd name="connsiteX179" fmla="*/ 990141 w 1388905"/>
                <a:gd name="connsiteY179" fmla="*/ 798449 h 1140623"/>
                <a:gd name="connsiteX180" fmla="*/ 1073534 w 1388905"/>
                <a:gd name="connsiteY180" fmla="*/ 628660 h 1140623"/>
                <a:gd name="connsiteX181" fmla="*/ 1071713 w 1388905"/>
                <a:gd name="connsiteY181" fmla="*/ 662473 h 1140623"/>
                <a:gd name="connsiteX182" fmla="*/ 1072077 w 1388905"/>
                <a:gd name="connsiteY182" fmla="*/ 665018 h 1140623"/>
                <a:gd name="connsiteX183" fmla="*/ 1093562 w 1388905"/>
                <a:gd name="connsiteY183" fmla="*/ 733006 h 1140623"/>
                <a:gd name="connsiteX184" fmla="*/ 1093562 w 1388905"/>
                <a:gd name="connsiteY184" fmla="*/ 816991 h 1140623"/>
                <a:gd name="connsiteX185" fmla="*/ 1056054 w 1388905"/>
                <a:gd name="connsiteY185" fmla="*/ 875162 h 1140623"/>
                <a:gd name="connsiteX186" fmla="*/ 1012719 w 1388905"/>
                <a:gd name="connsiteY186" fmla="*/ 891523 h 1140623"/>
                <a:gd name="connsiteX187" fmla="*/ 1027649 w 1388905"/>
                <a:gd name="connsiteY187" fmla="*/ 828262 h 1140623"/>
                <a:gd name="connsiteX188" fmla="*/ 1024372 w 1388905"/>
                <a:gd name="connsiteY188" fmla="*/ 820263 h 1140623"/>
                <a:gd name="connsiteX189" fmla="*/ 990141 w 1388905"/>
                <a:gd name="connsiteY189" fmla="*/ 798449 h 1140623"/>
                <a:gd name="connsiteX190" fmla="*/ 1013811 w 1388905"/>
                <a:gd name="connsiteY190" fmla="*/ 906793 h 1140623"/>
                <a:gd name="connsiteX191" fmla="*/ 1061516 w 1388905"/>
                <a:gd name="connsiteY191" fmla="*/ 888978 h 1140623"/>
                <a:gd name="connsiteX192" fmla="*/ 1202083 w 1388905"/>
                <a:gd name="connsiteY192" fmla="*/ 906066 h 1140623"/>
                <a:gd name="connsiteX193" fmla="*/ 1195892 w 1388905"/>
                <a:gd name="connsiteY193" fmla="*/ 967873 h 1140623"/>
                <a:gd name="connsiteX194" fmla="*/ 1119782 w 1388905"/>
                <a:gd name="connsiteY194" fmla="*/ 1010775 h 1140623"/>
                <a:gd name="connsiteX195" fmla="*/ 1033476 w 1388905"/>
                <a:gd name="connsiteY195" fmla="*/ 934788 h 1140623"/>
                <a:gd name="connsiteX196" fmla="*/ 1013811 w 1388905"/>
                <a:gd name="connsiteY196" fmla="*/ 906793 h 1140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</a:cxnLst>
              <a:rect l="l" t="t" r="r" b="b"/>
              <a:pathLst>
                <a:path w="1388905" h="1140623">
                  <a:moveTo>
                    <a:pt x="1123060" y="1026045"/>
                  </a:moveTo>
                  <a:lnTo>
                    <a:pt x="1206817" y="978780"/>
                  </a:lnTo>
                  <a:cubicBezTo>
                    <a:pt x="1209002" y="977690"/>
                    <a:pt x="1210094" y="975508"/>
                    <a:pt x="1210458" y="973327"/>
                  </a:cubicBezTo>
                  <a:lnTo>
                    <a:pt x="1217742" y="900612"/>
                  </a:lnTo>
                  <a:cubicBezTo>
                    <a:pt x="1218106" y="896613"/>
                    <a:pt x="1215193" y="892977"/>
                    <a:pt x="1211187" y="892614"/>
                  </a:cubicBezTo>
                  <a:lnTo>
                    <a:pt x="1073170" y="875889"/>
                  </a:lnTo>
                  <a:lnTo>
                    <a:pt x="1107037" y="823899"/>
                  </a:lnTo>
                  <a:cubicBezTo>
                    <a:pt x="1107765" y="822808"/>
                    <a:pt x="1108129" y="821354"/>
                    <a:pt x="1108129" y="819899"/>
                  </a:cubicBezTo>
                  <a:lnTo>
                    <a:pt x="1108129" y="732642"/>
                  </a:lnTo>
                  <a:cubicBezTo>
                    <a:pt x="1108129" y="731915"/>
                    <a:pt x="1108129" y="731188"/>
                    <a:pt x="1107765" y="730461"/>
                  </a:cubicBezTo>
                  <a:lnTo>
                    <a:pt x="1086279" y="662473"/>
                  </a:lnTo>
                  <a:lnTo>
                    <a:pt x="1089557" y="597757"/>
                  </a:lnTo>
                  <a:lnTo>
                    <a:pt x="1247603" y="472324"/>
                  </a:lnTo>
                  <a:cubicBezTo>
                    <a:pt x="1248331" y="471961"/>
                    <a:pt x="1248695" y="471234"/>
                    <a:pt x="1249060" y="470870"/>
                  </a:cubicBezTo>
                  <a:lnTo>
                    <a:pt x="1387805" y="265815"/>
                  </a:lnTo>
                  <a:cubicBezTo>
                    <a:pt x="1389262" y="263634"/>
                    <a:pt x="1389626" y="260725"/>
                    <a:pt x="1388169" y="258180"/>
                  </a:cubicBezTo>
                  <a:cubicBezTo>
                    <a:pt x="1386713" y="255635"/>
                    <a:pt x="1384528" y="254181"/>
                    <a:pt x="1381614" y="254181"/>
                  </a:cubicBezTo>
                  <a:lnTo>
                    <a:pt x="1183146" y="252000"/>
                  </a:lnTo>
                  <a:lnTo>
                    <a:pt x="1242869" y="219278"/>
                  </a:lnTo>
                  <a:cubicBezTo>
                    <a:pt x="1245054" y="218187"/>
                    <a:pt x="1246510" y="215642"/>
                    <a:pt x="1246510" y="213461"/>
                  </a:cubicBezTo>
                  <a:cubicBezTo>
                    <a:pt x="1246510" y="210916"/>
                    <a:pt x="1245418" y="208371"/>
                    <a:pt x="1243597" y="207280"/>
                  </a:cubicBezTo>
                  <a:lnTo>
                    <a:pt x="1130707" y="127658"/>
                  </a:lnTo>
                  <a:cubicBezTo>
                    <a:pt x="1129615" y="126931"/>
                    <a:pt x="1128158" y="126204"/>
                    <a:pt x="1126337" y="126204"/>
                  </a:cubicBezTo>
                  <a:lnTo>
                    <a:pt x="867418" y="126204"/>
                  </a:lnTo>
                  <a:cubicBezTo>
                    <a:pt x="867418" y="126204"/>
                    <a:pt x="867054" y="126204"/>
                    <a:pt x="867054" y="126204"/>
                  </a:cubicBezTo>
                  <a:cubicBezTo>
                    <a:pt x="866326" y="126204"/>
                    <a:pt x="865961" y="126204"/>
                    <a:pt x="865233" y="126567"/>
                  </a:cubicBezTo>
                  <a:cubicBezTo>
                    <a:pt x="864869" y="126567"/>
                    <a:pt x="864869" y="126567"/>
                    <a:pt x="864505" y="126931"/>
                  </a:cubicBezTo>
                  <a:cubicBezTo>
                    <a:pt x="863776" y="127294"/>
                    <a:pt x="863048" y="127658"/>
                    <a:pt x="862684" y="128385"/>
                  </a:cubicBezTo>
                  <a:cubicBezTo>
                    <a:pt x="862684" y="128385"/>
                    <a:pt x="862684" y="128385"/>
                    <a:pt x="862684" y="128385"/>
                  </a:cubicBezTo>
                  <a:lnTo>
                    <a:pt x="745060" y="247273"/>
                  </a:lnTo>
                  <a:lnTo>
                    <a:pt x="691528" y="160380"/>
                  </a:lnTo>
                  <a:cubicBezTo>
                    <a:pt x="690071" y="158198"/>
                    <a:pt x="687886" y="156744"/>
                    <a:pt x="685337" y="156744"/>
                  </a:cubicBezTo>
                  <a:lnTo>
                    <a:pt x="524742" y="156744"/>
                  </a:lnTo>
                  <a:lnTo>
                    <a:pt x="524742" y="122204"/>
                  </a:lnTo>
                  <a:cubicBezTo>
                    <a:pt x="524742" y="120023"/>
                    <a:pt x="523649" y="117842"/>
                    <a:pt x="521829" y="116387"/>
                  </a:cubicBezTo>
                  <a:lnTo>
                    <a:pt x="430788" y="49126"/>
                  </a:lnTo>
                  <a:cubicBezTo>
                    <a:pt x="429696" y="48399"/>
                    <a:pt x="428239" y="47672"/>
                    <a:pt x="426783" y="47672"/>
                  </a:cubicBezTo>
                  <a:lnTo>
                    <a:pt x="275655" y="40401"/>
                  </a:lnTo>
                  <a:lnTo>
                    <a:pt x="211563" y="1135"/>
                  </a:lnTo>
                  <a:cubicBezTo>
                    <a:pt x="208286" y="-1047"/>
                    <a:pt x="203916" y="44"/>
                    <a:pt x="201731" y="3316"/>
                  </a:cubicBezTo>
                  <a:lnTo>
                    <a:pt x="121615" y="119659"/>
                  </a:lnTo>
                  <a:cubicBezTo>
                    <a:pt x="120887" y="120750"/>
                    <a:pt x="120158" y="122204"/>
                    <a:pt x="120158" y="123659"/>
                  </a:cubicBezTo>
                  <a:lnTo>
                    <a:pt x="120158" y="206190"/>
                  </a:lnTo>
                  <a:lnTo>
                    <a:pt x="5812" y="229458"/>
                  </a:lnTo>
                  <a:cubicBezTo>
                    <a:pt x="3262" y="229822"/>
                    <a:pt x="1078" y="231640"/>
                    <a:pt x="349" y="234185"/>
                  </a:cubicBezTo>
                  <a:cubicBezTo>
                    <a:pt x="-379" y="236730"/>
                    <a:pt x="-3" y="239275"/>
                    <a:pt x="1806" y="241093"/>
                  </a:cubicBezTo>
                  <a:lnTo>
                    <a:pt x="78280" y="331986"/>
                  </a:lnTo>
                  <a:cubicBezTo>
                    <a:pt x="79736" y="333803"/>
                    <a:pt x="81557" y="334531"/>
                    <a:pt x="83742" y="334531"/>
                  </a:cubicBezTo>
                  <a:lnTo>
                    <a:pt x="167499" y="334531"/>
                  </a:lnTo>
                  <a:cubicBezTo>
                    <a:pt x="167499" y="334531"/>
                    <a:pt x="167499" y="334531"/>
                    <a:pt x="167499" y="334531"/>
                  </a:cubicBezTo>
                  <a:cubicBezTo>
                    <a:pt x="167863" y="334531"/>
                    <a:pt x="167863" y="334531"/>
                    <a:pt x="168228" y="334531"/>
                  </a:cubicBezTo>
                  <a:cubicBezTo>
                    <a:pt x="168956" y="334531"/>
                    <a:pt x="169320" y="334531"/>
                    <a:pt x="170049" y="334167"/>
                  </a:cubicBezTo>
                  <a:cubicBezTo>
                    <a:pt x="170049" y="334167"/>
                    <a:pt x="170049" y="334167"/>
                    <a:pt x="170049" y="334167"/>
                  </a:cubicBezTo>
                  <a:cubicBezTo>
                    <a:pt x="170049" y="334167"/>
                    <a:pt x="170049" y="334167"/>
                    <a:pt x="170413" y="334167"/>
                  </a:cubicBezTo>
                  <a:cubicBezTo>
                    <a:pt x="171141" y="333803"/>
                    <a:pt x="171505" y="333803"/>
                    <a:pt x="172233" y="333076"/>
                  </a:cubicBezTo>
                  <a:lnTo>
                    <a:pt x="262910" y="263998"/>
                  </a:lnTo>
                  <a:lnTo>
                    <a:pt x="403476" y="170560"/>
                  </a:lnTo>
                  <a:lnTo>
                    <a:pt x="495973" y="170560"/>
                  </a:lnTo>
                  <a:lnTo>
                    <a:pt x="316806" y="302900"/>
                  </a:lnTo>
                  <a:cubicBezTo>
                    <a:pt x="314985" y="304354"/>
                    <a:pt x="313892" y="306172"/>
                    <a:pt x="313892" y="308353"/>
                  </a:cubicBezTo>
                  <a:lnTo>
                    <a:pt x="310251" y="398156"/>
                  </a:lnTo>
                  <a:cubicBezTo>
                    <a:pt x="310251" y="398519"/>
                    <a:pt x="310251" y="398883"/>
                    <a:pt x="310615" y="399246"/>
                  </a:cubicBezTo>
                  <a:cubicBezTo>
                    <a:pt x="310615" y="399610"/>
                    <a:pt x="310615" y="400337"/>
                    <a:pt x="310615" y="400701"/>
                  </a:cubicBezTo>
                  <a:cubicBezTo>
                    <a:pt x="310615" y="400701"/>
                    <a:pt x="310615" y="400701"/>
                    <a:pt x="310615" y="400701"/>
                  </a:cubicBezTo>
                  <a:cubicBezTo>
                    <a:pt x="310615" y="401064"/>
                    <a:pt x="310979" y="401428"/>
                    <a:pt x="311343" y="401791"/>
                  </a:cubicBezTo>
                  <a:cubicBezTo>
                    <a:pt x="311707" y="402155"/>
                    <a:pt x="311707" y="402882"/>
                    <a:pt x="312072" y="403246"/>
                  </a:cubicBezTo>
                  <a:cubicBezTo>
                    <a:pt x="312072" y="403246"/>
                    <a:pt x="312072" y="403246"/>
                    <a:pt x="312072" y="403246"/>
                  </a:cubicBezTo>
                  <a:cubicBezTo>
                    <a:pt x="312436" y="403609"/>
                    <a:pt x="312800" y="403609"/>
                    <a:pt x="312800" y="403973"/>
                  </a:cubicBezTo>
                  <a:cubicBezTo>
                    <a:pt x="313164" y="404336"/>
                    <a:pt x="313528" y="404700"/>
                    <a:pt x="314257" y="405064"/>
                  </a:cubicBezTo>
                  <a:cubicBezTo>
                    <a:pt x="314621" y="405064"/>
                    <a:pt x="314985" y="405427"/>
                    <a:pt x="315349" y="405427"/>
                  </a:cubicBezTo>
                  <a:cubicBezTo>
                    <a:pt x="315713" y="405427"/>
                    <a:pt x="316441" y="405791"/>
                    <a:pt x="316806" y="405791"/>
                  </a:cubicBezTo>
                  <a:cubicBezTo>
                    <a:pt x="316806" y="405791"/>
                    <a:pt x="317170" y="405791"/>
                    <a:pt x="317170" y="405791"/>
                  </a:cubicBezTo>
                  <a:lnTo>
                    <a:pt x="413673" y="405791"/>
                  </a:lnTo>
                  <a:lnTo>
                    <a:pt x="537124" y="470143"/>
                  </a:lnTo>
                  <a:lnTo>
                    <a:pt x="586649" y="628660"/>
                  </a:lnTo>
                  <a:lnTo>
                    <a:pt x="514545" y="822808"/>
                  </a:lnTo>
                  <a:cubicBezTo>
                    <a:pt x="514545" y="822808"/>
                    <a:pt x="514545" y="822808"/>
                    <a:pt x="514545" y="822808"/>
                  </a:cubicBezTo>
                  <a:cubicBezTo>
                    <a:pt x="514545" y="822808"/>
                    <a:pt x="514545" y="822808"/>
                    <a:pt x="514545" y="822808"/>
                  </a:cubicBezTo>
                  <a:cubicBezTo>
                    <a:pt x="514545" y="823172"/>
                    <a:pt x="514545" y="823172"/>
                    <a:pt x="514545" y="823535"/>
                  </a:cubicBezTo>
                  <a:cubicBezTo>
                    <a:pt x="514545" y="823899"/>
                    <a:pt x="514181" y="824626"/>
                    <a:pt x="514181" y="824989"/>
                  </a:cubicBezTo>
                  <a:lnTo>
                    <a:pt x="510540" y="978053"/>
                  </a:lnTo>
                  <a:cubicBezTo>
                    <a:pt x="510540" y="979871"/>
                    <a:pt x="511268" y="981689"/>
                    <a:pt x="512725" y="983143"/>
                  </a:cubicBezTo>
                  <a:lnTo>
                    <a:pt x="666037" y="1143479"/>
                  </a:lnTo>
                  <a:cubicBezTo>
                    <a:pt x="667494" y="1144933"/>
                    <a:pt x="669314" y="1145660"/>
                    <a:pt x="671135" y="1145660"/>
                  </a:cubicBezTo>
                  <a:cubicBezTo>
                    <a:pt x="671863" y="1145660"/>
                    <a:pt x="672592" y="1145660"/>
                    <a:pt x="673320" y="1145296"/>
                  </a:cubicBezTo>
                  <a:cubicBezTo>
                    <a:pt x="675869" y="1144569"/>
                    <a:pt x="678054" y="1142388"/>
                    <a:pt x="678418" y="1139843"/>
                  </a:cubicBezTo>
                  <a:cubicBezTo>
                    <a:pt x="679146" y="1135480"/>
                    <a:pt x="699540" y="1034407"/>
                    <a:pt x="702089" y="1020228"/>
                  </a:cubicBezTo>
                  <a:cubicBezTo>
                    <a:pt x="707551" y="1011138"/>
                    <a:pt x="763268" y="963510"/>
                    <a:pt x="813886" y="922427"/>
                  </a:cubicBezTo>
                  <a:lnTo>
                    <a:pt x="981401" y="808629"/>
                  </a:lnTo>
                  <a:lnTo>
                    <a:pt x="1013083" y="828625"/>
                  </a:lnTo>
                  <a:lnTo>
                    <a:pt x="995967" y="899885"/>
                  </a:lnTo>
                  <a:cubicBezTo>
                    <a:pt x="995967" y="900249"/>
                    <a:pt x="995967" y="900249"/>
                    <a:pt x="995967" y="900612"/>
                  </a:cubicBezTo>
                  <a:cubicBezTo>
                    <a:pt x="995967" y="901339"/>
                    <a:pt x="995967" y="901703"/>
                    <a:pt x="995967" y="902430"/>
                  </a:cubicBezTo>
                  <a:cubicBezTo>
                    <a:pt x="995967" y="902794"/>
                    <a:pt x="995967" y="903157"/>
                    <a:pt x="996331" y="903885"/>
                  </a:cubicBezTo>
                  <a:cubicBezTo>
                    <a:pt x="996331" y="904248"/>
                    <a:pt x="996331" y="904248"/>
                    <a:pt x="996331" y="904612"/>
                  </a:cubicBezTo>
                  <a:cubicBezTo>
                    <a:pt x="996331" y="904975"/>
                    <a:pt x="996696" y="905339"/>
                    <a:pt x="997060" y="905702"/>
                  </a:cubicBezTo>
                  <a:cubicBezTo>
                    <a:pt x="997060" y="905702"/>
                    <a:pt x="997060" y="906066"/>
                    <a:pt x="997060" y="906066"/>
                  </a:cubicBezTo>
                  <a:lnTo>
                    <a:pt x="1022551" y="942423"/>
                  </a:lnTo>
                  <a:cubicBezTo>
                    <a:pt x="1022915" y="942787"/>
                    <a:pt x="1023279" y="943514"/>
                    <a:pt x="1023643" y="943877"/>
                  </a:cubicBezTo>
                  <a:lnTo>
                    <a:pt x="1114684" y="1023863"/>
                  </a:lnTo>
                  <a:cubicBezTo>
                    <a:pt x="1116869" y="1027135"/>
                    <a:pt x="1120146" y="1027499"/>
                    <a:pt x="1123060" y="1026045"/>
                  </a:cubicBezTo>
                  <a:close/>
                  <a:moveTo>
                    <a:pt x="810973" y="907884"/>
                  </a:moveTo>
                  <a:lnTo>
                    <a:pt x="616511" y="647930"/>
                  </a:lnTo>
                  <a:lnTo>
                    <a:pt x="965742" y="802448"/>
                  </a:lnTo>
                  <a:lnTo>
                    <a:pt x="810973" y="907884"/>
                  </a:lnTo>
                  <a:close/>
                  <a:moveTo>
                    <a:pt x="865597" y="145837"/>
                  </a:moveTo>
                  <a:lnTo>
                    <a:pt x="1058967" y="559945"/>
                  </a:lnTo>
                  <a:lnTo>
                    <a:pt x="753800" y="258544"/>
                  </a:lnTo>
                  <a:lnTo>
                    <a:pt x="865597" y="145837"/>
                  </a:lnTo>
                  <a:close/>
                  <a:moveTo>
                    <a:pt x="882349" y="147654"/>
                  </a:moveTo>
                  <a:lnTo>
                    <a:pt x="1147459" y="263270"/>
                  </a:lnTo>
                  <a:lnTo>
                    <a:pt x="1080453" y="571216"/>
                  </a:lnTo>
                  <a:lnTo>
                    <a:pt x="882349" y="147654"/>
                  </a:lnTo>
                  <a:close/>
                  <a:moveTo>
                    <a:pt x="746516" y="271633"/>
                  </a:moveTo>
                  <a:lnTo>
                    <a:pt x="1066615" y="587577"/>
                  </a:lnTo>
                  <a:lnTo>
                    <a:pt x="605586" y="621753"/>
                  </a:lnTo>
                  <a:lnTo>
                    <a:pt x="746516" y="271633"/>
                  </a:lnTo>
                  <a:close/>
                  <a:moveTo>
                    <a:pt x="977395" y="791904"/>
                  </a:moveTo>
                  <a:lnTo>
                    <a:pt x="623794" y="635205"/>
                  </a:lnTo>
                  <a:lnTo>
                    <a:pt x="1070620" y="601756"/>
                  </a:lnTo>
                  <a:lnTo>
                    <a:pt x="977395" y="791904"/>
                  </a:lnTo>
                  <a:close/>
                  <a:moveTo>
                    <a:pt x="1368141" y="268360"/>
                  </a:moveTo>
                  <a:lnTo>
                    <a:pt x="1237770" y="461417"/>
                  </a:lnTo>
                  <a:lnTo>
                    <a:pt x="1094291" y="575579"/>
                  </a:lnTo>
                  <a:lnTo>
                    <a:pt x="1161661" y="266543"/>
                  </a:lnTo>
                  <a:lnTo>
                    <a:pt x="1368141" y="268360"/>
                  </a:lnTo>
                  <a:close/>
                  <a:moveTo>
                    <a:pt x="1225753" y="212007"/>
                  </a:moveTo>
                  <a:lnTo>
                    <a:pt x="1155106" y="250909"/>
                  </a:lnTo>
                  <a:lnTo>
                    <a:pt x="902378" y="140747"/>
                  </a:lnTo>
                  <a:lnTo>
                    <a:pt x="1124152" y="140747"/>
                  </a:lnTo>
                  <a:lnTo>
                    <a:pt x="1225753" y="212007"/>
                  </a:lnTo>
                  <a:close/>
                  <a:moveTo>
                    <a:pt x="209742" y="17496"/>
                  </a:moveTo>
                  <a:lnTo>
                    <a:pt x="265823" y="51671"/>
                  </a:lnTo>
                  <a:lnTo>
                    <a:pt x="252349" y="248728"/>
                  </a:lnTo>
                  <a:lnTo>
                    <a:pt x="135089" y="207644"/>
                  </a:lnTo>
                  <a:lnTo>
                    <a:pt x="135089" y="126567"/>
                  </a:lnTo>
                  <a:lnTo>
                    <a:pt x="209742" y="17496"/>
                  </a:lnTo>
                  <a:close/>
                  <a:moveTo>
                    <a:pt x="171141" y="315988"/>
                  </a:moveTo>
                  <a:lnTo>
                    <a:pt x="139459" y="224368"/>
                  </a:lnTo>
                  <a:lnTo>
                    <a:pt x="243609" y="261089"/>
                  </a:lnTo>
                  <a:lnTo>
                    <a:pt x="171141" y="315988"/>
                  </a:lnTo>
                  <a:close/>
                  <a:moveTo>
                    <a:pt x="20378" y="241456"/>
                  </a:moveTo>
                  <a:lnTo>
                    <a:pt x="122343" y="220732"/>
                  </a:lnTo>
                  <a:lnTo>
                    <a:pt x="156939" y="320351"/>
                  </a:lnTo>
                  <a:lnTo>
                    <a:pt x="86655" y="320351"/>
                  </a:lnTo>
                  <a:lnTo>
                    <a:pt x="20378" y="241456"/>
                  </a:lnTo>
                  <a:close/>
                  <a:moveTo>
                    <a:pt x="400927" y="156744"/>
                  </a:moveTo>
                  <a:cubicBezTo>
                    <a:pt x="399470" y="156744"/>
                    <a:pt x="398014" y="157107"/>
                    <a:pt x="396921" y="157835"/>
                  </a:cubicBezTo>
                  <a:lnTo>
                    <a:pt x="266916" y="244365"/>
                  </a:lnTo>
                  <a:lnTo>
                    <a:pt x="280025" y="54944"/>
                  </a:lnTo>
                  <a:lnTo>
                    <a:pt x="423869" y="61851"/>
                  </a:lnTo>
                  <a:lnTo>
                    <a:pt x="510175" y="125840"/>
                  </a:lnTo>
                  <a:lnTo>
                    <a:pt x="510175" y="156744"/>
                  </a:lnTo>
                  <a:lnTo>
                    <a:pt x="400927" y="156744"/>
                  </a:lnTo>
                  <a:lnTo>
                    <a:pt x="400927" y="156744"/>
                  </a:lnTo>
                  <a:close/>
                  <a:moveTo>
                    <a:pt x="520008" y="171287"/>
                  </a:moveTo>
                  <a:lnTo>
                    <a:pt x="681331" y="171287"/>
                  </a:lnTo>
                  <a:lnTo>
                    <a:pt x="732678" y="254545"/>
                  </a:lnTo>
                  <a:lnTo>
                    <a:pt x="324817" y="389066"/>
                  </a:lnTo>
                  <a:lnTo>
                    <a:pt x="327730" y="313080"/>
                  </a:lnTo>
                  <a:lnTo>
                    <a:pt x="520008" y="171287"/>
                  </a:lnTo>
                  <a:close/>
                  <a:moveTo>
                    <a:pt x="550233" y="463962"/>
                  </a:moveTo>
                  <a:cubicBezTo>
                    <a:pt x="549505" y="462144"/>
                    <a:pt x="548412" y="460690"/>
                    <a:pt x="546592" y="459599"/>
                  </a:cubicBezTo>
                  <a:lnTo>
                    <a:pt x="419135" y="392702"/>
                  </a:lnTo>
                  <a:cubicBezTo>
                    <a:pt x="418043" y="391975"/>
                    <a:pt x="416950" y="391975"/>
                    <a:pt x="415858" y="391975"/>
                  </a:cubicBezTo>
                  <a:lnTo>
                    <a:pt x="362690" y="391975"/>
                  </a:lnTo>
                  <a:lnTo>
                    <a:pt x="731222" y="270542"/>
                  </a:lnTo>
                  <a:lnTo>
                    <a:pt x="595025" y="608300"/>
                  </a:lnTo>
                  <a:lnTo>
                    <a:pt x="550233" y="463962"/>
                  </a:lnTo>
                  <a:close/>
                  <a:moveTo>
                    <a:pt x="596482" y="645021"/>
                  </a:moveTo>
                  <a:lnTo>
                    <a:pt x="790216" y="903885"/>
                  </a:lnTo>
                  <a:lnTo>
                    <a:pt x="530933" y="822081"/>
                  </a:lnTo>
                  <a:lnTo>
                    <a:pt x="596482" y="645021"/>
                  </a:lnTo>
                  <a:close/>
                  <a:moveTo>
                    <a:pt x="687158" y="1018410"/>
                  </a:moveTo>
                  <a:cubicBezTo>
                    <a:pt x="685701" y="1026772"/>
                    <a:pt x="672227" y="1094760"/>
                    <a:pt x="666401" y="1124573"/>
                  </a:cubicBezTo>
                  <a:lnTo>
                    <a:pt x="525106" y="976599"/>
                  </a:lnTo>
                  <a:lnTo>
                    <a:pt x="528384" y="836260"/>
                  </a:lnTo>
                  <a:lnTo>
                    <a:pt x="794222" y="920245"/>
                  </a:lnTo>
                  <a:cubicBezTo>
                    <a:pt x="724667" y="976963"/>
                    <a:pt x="688615" y="1009684"/>
                    <a:pt x="687158" y="1018410"/>
                  </a:cubicBezTo>
                  <a:close/>
                  <a:moveTo>
                    <a:pt x="990141" y="798449"/>
                  </a:moveTo>
                  <a:lnTo>
                    <a:pt x="1073534" y="628660"/>
                  </a:lnTo>
                  <a:lnTo>
                    <a:pt x="1071713" y="662473"/>
                  </a:lnTo>
                  <a:cubicBezTo>
                    <a:pt x="1071713" y="663200"/>
                    <a:pt x="1071713" y="664291"/>
                    <a:pt x="1072077" y="665018"/>
                  </a:cubicBezTo>
                  <a:lnTo>
                    <a:pt x="1093562" y="733006"/>
                  </a:lnTo>
                  <a:lnTo>
                    <a:pt x="1093562" y="816991"/>
                  </a:lnTo>
                  <a:lnTo>
                    <a:pt x="1056054" y="875162"/>
                  </a:lnTo>
                  <a:lnTo>
                    <a:pt x="1012719" y="891523"/>
                  </a:lnTo>
                  <a:lnTo>
                    <a:pt x="1027649" y="828262"/>
                  </a:lnTo>
                  <a:cubicBezTo>
                    <a:pt x="1028378" y="825353"/>
                    <a:pt x="1026921" y="822081"/>
                    <a:pt x="1024372" y="820263"/>
                  </a:cubicBezTo>
                  <a:lnTo>
                    <a:pt x="990141" y="798449"/>
                  </a:lnTo>
                  <a:close/>
                  <a:moveTo>
                    <a:pt x="1013811" y="906793"/>
                  </a:moveTo>
                  <a:lnTo>
                    <a:pt x="1061516" y="888978"/>
                  </a:lnTo>
                  <a:lnTo>
                    <a:pt x="1202083" y="906066"/>
                  </a:lnTo>
                  <a:lnTo>
                    <a:pt x="1195892" y="967873"/>
                  </a:lnTo>
                  <a:lnTo>
                    <a:pt x="1119782" y="1010775"/>
                  </a:lnTo>
                  <a:lnTo>
                    <a:pt x="1033476" y="934788"/>
                  </a:lnTo>
                  <a:lnTo>
                    <a:pt x="1013811" y="906793"/>
                  </a:lnTo>
                  <a:close/>
                </a:path>
              </a:pathLst>
            </a:custGeom>
            <a:grpFill/>
            <a:ln w="95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/>
            </a:p>
          </p:txBody>
        </p:sp>
        <p:sp>
          <p:nvSpPr>
            <p:cNvPr id="47" name="Freeform 30">
              <a:extLst>
                <a:ext uri="{FF2B5EF4-FFF2-40B4-BE49-F238E27FC236}">
                  <a16:creationId xmlns:a16="http://schemas.microsoft.com/office/drawing/2014/main" id="{31C0AF4D-2090-090A-B42A-C5B91732105A}"/>
                </a:ext>
              </a:extLst>
            </p:cNvPr>
            <p:cNvSpPr/>
            <p:nvPr/>
          </p:nvSpPr>
          <p:spPr>
            <a:xfrm>
              <a:off x="3776716" y="9042604"/>
              <a:ext cx="611889" cy="372148"/>
            </a:xfrm>
            <a:custGeom>
              <a:avLst/>
              <a:gdLst>
                <a:gd name="connsiteX0" fmla="*/ 225331 w 218800"/>
                <a:gd name="connsiteY0" fmla="*/ 84349 h 133072"/>
                <a:gd name="connsiteX1" fmla="*/ 222418 w 218800"/>
                <a:gd name="connsiteY1" fmla="*/ 77805 h 133072"/>
                <a:gd name="connsiteX2" fmla="*/ 107343 w 218800"/>
                <a:gd name="connsiteY2" fmla="*/ 0 h 133072"/>
                <a:gd name="connsiteX3" fmla="*/ 5377 w 218800"/>
                <a:gd name="connsiteY3" fmla="*/ 28359 h 133072"/>
                <a:gd name="connsiteX4" fmla="*/ 279 w 218800"/>
                <a:gd name="connsiteY4" fmla="*/ 33449 h 133072"/>
                <a:gd name="connsiteX5" fmla="*/ 2100 w 218800"/>
                <a:gd name="connsiteY5" fmla="*/ 40356 h 133072"/>
                <a:gd name="connsiteX6" fmla="*/ 101880 w 218800"/>
                <a:gd name="connsiteY6" fmla="*/ 137430 h 133072"/>
                <a:gd name="connsiteX7" fmla="*/ 106978 w 218800"/>
                <a:gd name="connsiteY7" fmla="*/ 139612 h 133072"/>
                <a:gd name="connsiteX8" fmla="*/ 109892 w 218800"/>
                <a:gd name="connsiteY8" fmla="*/ 138885 h 133072"/>
                <a:gd name="connsiteX9" fmla="*/ 220597 w 218800"/>
                <a:gd name="connsiteY9" fmla="*/ 90166 h 133072"/>
                <a:gd name="connsiteX10" fmla="*/ 225331 w 218800"/>
                <a:gd name="connsiteY10" fmla="*/ 84349 h 133072"/>
                <a:gd name="connsiteX11" fmla="*/ 109163 w 218800"/>
                <a:gd name="connsiteY11" fmla="*/ 123251 h 133072"/>
                <a:gd name="connsiteX12" fmla="*/ 21765 w 218800"/>
                <a:gd name="connsiteY12" fmla="*/ 38175 h 133072"/>
                <a:gd name="connsiteX13" fmla="*/ 106978 w 218800"/>
                <a:gd name="connsiteY13" fmla="*/ 14179 h 133072"/>
                <a:gd name="connsiteX14" fmla="*/ 203845 w 218800"/>
                <a:gd name="connsiteY14" fmla="*/ 81804 h 133072"/>
                <a:gd name="connsiteX15" fmla="*/ 109163 w 218800"/>
                <a:gd name="connsiteY15" fmla="*/ 123251 h 133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8800" h="133072">
                  <a:moveTo>
                    <a:pt x="225331" y="84349"/>
                  </a:moveTo>
                  <a:cubicBezTo>
                    <a:pt x="225695" y="81804"/>
                    <a:pt x="224603" y="79259"/>
                    <a:pt x="222418" y="77805"/>
                  </a:cubicBezTo>
                  <a:cubicBezTo>
                    <a:pt x="154319" y="26177"/>
                    <a:pt x="115354" y="0"/>
                    <a:pt x="107343" y="0"/>
                  </a:cubicBezTo>
                  <a:cubicBezTo>
                    <a:pt x="97146" y="0"/>
                    <a:pt x="26863" y="21451"/>
                    <a:pt x="5377" y="28359"/>
                  </a:cubicBezTo>
                  <a:cubicBezTo>
                    <a:pt x="2828" y="29086"/>
                    <a:pt x="1007" y="31267"/>
                    <a:pt x="279" y="33449"/>
                  </a:cubicBezTo>
                  <a:cubicBezTo>
                    <a:pt x="-449" y="35994"/>
                    <a:pt x="279" y="38539"/>
                    <a:pt x="2100" y="40356"/>
                  </a:cubicBezTo>
                  <a:lnTo>
                    <a:pt x="101880" y="137430"/>
                  </a:lnTo>
                  <a:cubicBezTo>
                    <a:pt x="103337" y="138885"/>
                    <a:pt x="105158" y="139612"/>
                    <a:pt x="106978" y="139612"/>
                  </a:cubicBezTo>
                  <a:cubicBezTo>
                    <a:pt x="108071" y="139612"/>
                    <a:pt x="108799" y="139248"/>
                    <a:pt x="109892" y="138885"/>
                  </a:cubicBezTo>
                  <a:lnTo>
                    <a:pt x="220597" y="90166"/>
                  </a:lnTo>
                  <a:cubicBezTo>
                    <a:pt x="223510" y="89075"/>
                    <a:pt x="224967" y="86894"/>
                    <a:pt x="225331" y="84349"/>
                  </a:cubicBezTo>
                  <a:close/>
                  <a:moveTo>
                    <a:pt x="109163" y="123251"/>
                  </a:moveTo>
                  <a:lnTo>
                    <a:pt x="21765" y="38175"/>
                  </a:lnTo>
                  <a:cubicBezTo>
                    <a:pt x="60366" y="26177"/>
                    <a:pt x="99695" y="14907"/>
                    <a:pt x="106978" y="14179"/>
                  </a:cubicBezTo>
                  <a:cubicBezTo>
                    <a:pt x="115718" y="17452"/>
                    <a:pt x="160874" y="49446"/>
                    <a:pt x="203845" y="81804"/>
                  </a:cubicBezTo>
                  <a:lnTo>
                    <a:pt x="109163" y="123251"/>
                  </a:lnTo>
                  <a:close/>
                </a:path>
              </a:pathLst>
            </a:custGeom>
            <a:grpFill/>
            <a:ln w="95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/>
            </a:p>
          </p:txBody>
        </p:sp>
        <p:sp>
          <p:nvSpPr>
            <p:cNvPr id="48" name="Freeform 31">
              <a:extLst>
                <a:ext uri="{FF2B5EF4-FFF2-40B4-BE49-F238E27FC236}">
                  <a16:creationId xmlns:a16="http://schemas.microsoft.com/office/drawing/2014/main" id="{5BA5F8B1-4AAB-1023-E15B-8DEF0C2CFB84}"/>
                </a:ext>
              </a:extLst>
            </p:cNvPr>
            <p:cNvSpPr/>
            <p:nvPr/>
          </p:nvSpPr>
          <p:spPr>
            <a:xfrm>
              <a:off x="4367153" y="9216208"/>
              <a:ext cx="505474" cy="318982"/>
            </a:xfrm>
            <a:custGeom>
              <a:avLst/>
              <a:gdLst>
                <a:gd name="connsiteX0" fmla="*/ 6919 w 180747"/>
                <a:gd name="connsiteY0" fmla="*/ 123344 h 114062"/>
                <a:gd name="connsiteX1" fmla="*/ 7647 w 180747"/>
                <a:gd name="connsiteY1" fmla="*/ 123344 h 114062"/>
                <a:gd name="connsiteX2" fmla="*/ 175526 w 180747"/>
                <a:gd name="connsiteY2" fmla="*/ 105165 h 114062"/>
                <a:gd name="connsiteX3" fmla="*/ 181717 w 180747"/>
                <a:gd name="connsiteY3" fmla="*/ 100075 h 114062"/>
                <a:gd name="connsiteX4" fmla="*/ 179532 w 180747"/>
                <a:gd name="connsiteY4" fmla="*/ 92440 h 114062"/>
                <a:gd name="connsiteX5" fmla="*/ 77566 w 180747"/>
                <a:gd name="connsiteY5" fmla="*/ 1911 h 114062"/>
                <a:gd name="connsiteX6" fmla="*/ 71740 w 180747"/>
                <a:gd name="connsiteY6" fmla="*/ 93 h 114062"/>
                <a:gd name="connsiteX7" fmla="*/ 66642 w 180747"/>
                <a:gd name="connsiteY7" fmla="*/ 3365 h 114062"/>
                <a:gd name="connsiteX8" fmla="*/ 1092 w 180747"/>
                <a:gd name="connsiteY8" fmla="*/ 112073 h 114062"/>
                <a:gd name="connsiteX9" fmla="*/ 1092 w 180747"/>
                <a:gd name="connsiteY9" fmla="*/ 119708 h 114062"/>
                <a:gd name="connsiteX10" fmla="*/ 6919 w 180747"/>
                <a:gd name="connsiteY10" fmla="*/ 123344 h 114062"/>
                <a:gd name="connsiteX11" fmla="*/ 74289 w 180747"/>
                <a:gd name="connsiteY11" fmla="*/ 18635 h 114062"/>
                <a:gd name="connsiteX12" fmla="*/ 157682 w 180747"/>
                <a:gd name="connsiteY12" fmla="*/ 92440 h 114062"/>
                <a:gd name="connsiteX13" fmla="*/ 21121 w 180747"/>
                <a:gd name="connsiteY13" fmla="*/ 107346 h 114062"/>
                <a:gd name="connsiteX14" fmla="*/ 74289 w 180747"/>
                <a:gd name="connsiteY14" fmla="*/ 18635 h 114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0747" h="114062">
                  <a:moveTo>
                    <a:pt x="6919" y="123344"/>
                  </a:moveTo>
                  <a:cubicBezTo>
                    <a:pt x="7283" y="123344"/>
                    <a:pt x="7283" y="123344"/>
                    <a:pt x="7647" y="123344"/>
                  </a:cubicBezTo>
                  <a:lnTo>
                    <a:pt x="175526" y="105165"/>
                  </a:lnTo>
                  <a:cubicBezTo>
                    <a:pt x="178439" y="104801"/>
                    <a:pt x="180988" y="102983"/>
                    <a:pt x="181717" y="100075"/>
                  </a:cubicBezTo>
                  <a:cubicBezTo>
                    <a:pt x="182445" y="97166"/>
                    <a:pt x="181717" y="94258"/>
                    <a:pt x="179532" y="92440"/>
                  </a:cubicBezTo>
                  <a:lnTo>
                    <a:pt x="77566" y="1911"/>
                  </a:lnTo>
                  <a:cubicBezTo>
                    <a:pt x="76110" y="456"/>
                    <a:pt x="73925" y="-271"/>
                    <a:pt x="71740" y="93"/>
                  </a:cubicBezTo>
                  <a:cubicBezTo>
                    <a:pt x="69555" y="456"/>
                    <a:pt x="67734" y="1547"/>
                    <a:pt x="66642" y="3365"/>
                  </a:cubicBezTo>
                  <a:lnTo>
                    <a:pt x="1092" y="112073"/>
                  </a:lnTo>
                  <a:cubicBezTo>
                    <a:pt x="-364" y="114618"/>
                    <a:pt x="-364" y="117526"/>
                    <a:pt x="1092" y="119708"/>
                  </a:cubicBezTo>
                  <a:cubicBezTo>
                    <a:pt x="2185" y="121889"/>
                    <a:pt x="4370" y="123344"/>
                    <a:pt x="6919" y="123344"/>
                  </a:cubicBezTo>
                  <a:close/>
                  <a:moveTo>
                    <a:pt x="74289" y="18635"/>
                  </a:moveTo>
                  <a:lnTo>
                    <a:pt x="157682" y="92440"/>
                  </a:lnTo>
                  <a:lnTo>
                    <a:pt x="21121" y="107346"/>
                  </a:lnTo>
                  <a:lnTo>
                    <a:pt x="74289" y="18635"/>
                  </a:lnTo>
                  <a:close/>
                </a:path>
              </a:pathLst>
            </a:custGeom>
            <a:grpFill/>
            <a:ln w="95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/>
            </a:p>
          </p:txBody>
        </p:sp>
        <p:sp>
          <p:nvSpPr>
            <p:cNvPr id="49" name="Freeform 32">
              <a:extLst>
                <a:ext uri="{FF2B5EF4-FFF2-40B4-BE49-F238E27FC236}">
                  <a16:creationId xmlns:a16="http://schemas.microsoft.com/office/drawing/2014/main" id="{297EF126-8BB8-D156-9FC7-A7F575C71774}"/>
                </a:ext>
              </a:extLst>
            </p:cNvPr>
            <p:cNvSpPr/>
            <p:nvPr/>
          </p:nvSpPr>
          <p:spPr>
            <a:xfrm>
              <a:off x="19199224" y="-723620"/>
              <a:ext cx="11652502" cy="10606191"/>
            </a:xfrm>
            <a:custGeom>
              <a:avLst/>
              <a:gdLst>
                <a:gd name="connsiteX0" fmla="*/ 2866681 w 4166715"/>
                <a:gd name="connsiteY0" fmla="*/ 2618810 h 3792573"/>
                <a:gd name="connsiteX1" fmla="*/ 2867409 w 4166715"/>
                <a:gd name="connsiteY1" fmla="*/ 2620992 h 3792573"/>
                <a:gd name="connsiteX2" fmla="*/ 2867409 w 4166715"/>
                <a:gd name="connsiteY2" fmla="*/ 2620992 h 3792573"/>
                <a:gd name="connsiteX3" fmla="*/ 2868865 w 4166715"/>
                <a:gd name="connsiteY3" fmla="*/ 2622810 h 3792573"/>
                <a:gd name="connsiteX4" fmla="*/ 2868865 w 4166715"/>
                <a:gd name="connsiteY4" fmla="*/ 2622810 h 3792573"/>
                <a:gd name="connsiteX5" fmla="*/ 2929317 w 4166715"/>
                <a:gd name="connsiteY5" fmla="*/ 2683162 h 3792573"/>
                <a:gd name="connsiteX6" fmla="*/ 2918027 w 4166715"/>
                <a:gd name="connsiteY6" fmla="*/ 2744970 h 3792573"/>
                <a:gd name="connsiteX7" fmla="*/ 2918027 w 4166715"/>
                <a:gd name="connsiteY7" fmla="*/ 2744970 h 3792573"/>
                <a:gd name="connsiteX8" fmla="*/ 2918027 w 4166715"/>
                <a:gd name="connsiteY8" fmla="*/ 2745333 h 3792573"/>
                <a:gd name="connsiteX9" fmla="*/ 2918027 w 4166715"/>
                <a:gd name="connsiteY9" fmla="*/ 2747878 h 3792573"/>
                <a:gd name="connsiteX10" fmla="*/ 2918027 w 4166715"/>
                <a:gd name="connsiteY10" fmla="*/ 2748242 h 3792573"/>
                <a:gd name="connsiteX11" fmla="*/ 2918027 w 4166715"/>
                <a:gd name="connsiteY11" fmla="*/ 2748606 h 3792573"/>
                <a:gd name="connsiteX12" fmla="*/ 2918756 w 4166715"/>
                <a:gd name="connsiteY12" fmla="*/ 2750423 h 3792573"/>
                <a:gd name="connsiteX13" fmla="*/ 2918756 w 4166715"/>
                <a:gd name="connsiteY13" fmla="*/ 2750423 h 3792573"/>
                <a:gd name="connsiteX14" fmla="*/ 2919848 w 4166715"/>
                <a:gd name="connsiteY14" fmla="*/ 2751878 h 3792573"/>
                <a:gd name="connsiteX15" fmla="*/ 3041478 w 4166715"/>
                <a:gd name="connsiteY15" fmla="*/ 2860949 h 3792573"/>
                <a:gd name="connsiteX16" fmla="*/ 3049126 w 4166715"/>
                <a:gd name="connsiteY16" fmla="*/ 2862040 h 3792573"/>
                <a:gd name="connsiteX17" fmla="*/ 3053495 w 4166715"/>
                <a:gd name="connsiteY17" fmla="*/ 2855495 h 3792573"/>
                <a:gd name="connsiteX18" fmla="*/ 3056045 w 4166715"/>
                <a:gd name="connsiteY18" fmla="*/ 2716975 h 3792573"/>
                <a:gd name="connsiteX19" fmla="*/ 3056045 w 4166715"/>
                <a:gd name="connsiteY19" fmla="*/ 2715884 h 3792573"/>
                <a:gd name="connsiteX20" fmla="*/ 3056045 w 4166715"/>
                <a:gd name="connsiteY20" fmla="*/ 2715157 h 3792573"/>
                <a:gd name="connsiteX21" fmla="*/ 3055680 w 4166715"/>
                <a:gd name="connsiteY21" fmla="*/ 2714793 h 3792573"/>
                <a:gd name="connsiteX22" fmla="*/ 3054952 w 4166715"/>
                <a:gd name="connsiteY22" fmla="*/ 2713339 h 3792573"/>
                <a:gd name="connsiteX23" fmla="*/ 3054224 w 4166715"/>
                <a:gd name="connsiteY23" fmla="*/ 2712248 h 3792573"/>
                <a:gd name="connsiteX24" fmla="*/ 3053860 w 4166715"/>
                <a:gd name="connsiteY24" fmla="*/ 2711885 h 3792573"/>
                <a:gd name="connsiteX25" fmla="*/ 2939149 w 4166715"/>
                <a:gd name="connsiteY25" fmla="*/ 2585361 h 3792573"/>
                <a:gd name="connsiteX26" fmla="*/ 2939149 w 4166715"/>
                <a:gd name="connsiteY26" fmla="*/ 2494469 h 3792573"/>
                <a:gd name="connsiteX27" fmla="*/ 3048762 w 4166715"/>
                <a:gd name="connsiteY27" fmla="*/ 2586452 h 3792573"/>
                <a:gd name="connsiteX28" fmla="*/ 3058230 w 4166715"/>
                <a:gd name="connsiteY28" fmla="*/ 2586452 h 3792573"/>
                <a:gd name="connsiteX29" fmla="*/ 3162744 w 4166715"/>
                <a:gd name="connsiteY29" fmla="*/ 2501376 h 3792573"/>
                <a:gd name="connsiteX30" fmla="*/ 3162744 w 4166715"/>
                <a:gd name="connsiteY30" fmla="*/ 2501376 h 3792573"/>
                <a:gd name="connsiteX31" fmla="*/ 3163473 w 4166715"/>
                <a:gd name="connsiteY31" fmla="*/ 2500649 h 3792573"/>
                <a:gd name="connsiteX32" fmla="*/ 3164565 w 4166715"/>
                <a:gd name="connsiteY32" fmla="*/ 2499558 h 3792573"/>
                <a:gd name="connsiteX33" fmla="*/ 3164929 w 4166715"/>
                <a:gd name="connsiteY33" fmla="*/ 2498831 h 3792573"/>
                <a:gd name="connsiteX34" fmla="*/ 3165293 w 4166715"/>
                <a:gd name="connsiteY34" fmla="*/ 2497377 h 3792573"/>
                <a:gd name="connsiteX35" fmla="*/ 3165293 w 4166715"/>
                <a:gd name="connsiteY35" fmla="*/ 2497013 h 3792573"/>
                <a:gd name="connsiteX36" fmla="*/ 3165293 w 4166715"/>
                <a:gd name="connsiteY36" fmla="*/ 2496650 h 3792573"/>
                <a:gd name="connsiteX37" fmla="*/ 3164929 w 4166715"/>
                <a:gd name="connsiteY37" fmla="*/ 2494832 h 3792573"/>
                <a:gd name="connsiteX38" fmla="*/ 3164565 w 4166715"/>
                <a:gd name="connsiteY38" fmla="*/ 2494105 h 3792573"/>
                <a:gd name="connsiteX39" fmla="*/ 3164565 w 4166715"/>
                <a:gd name="connsiteY39" fmla="*/ 2493741 h 3792573"/>
                <a:gd name="connsiteX40" fmla="*/ 3106299 w 4166715"/>
                <a:gd name="connsiteY40" fmla="*/ 2360310 h 3792573"/>
                <a:gd name="connsiteX41" fmla="*/ 3104114 w 4166715"/>
                <a:gd name="connsiteY41" fmla="*/ 2357402 h 3792573"/>
                <a:gd name="connsiteX42" fmla="*/ 3027640 w 4166715"/>
                <a:gd name="connsiteY42" fmla="*/ 2300685 h 3792573"/>
                <a:gd name="connsiteX43" fmla="*/ 3249415 w 4166715"/>
                <a:gd name="connsiteY43" fmla="*/ 2165436 h 3792573"/>
                <a:gd name="connsiteX44" fmla="*/ 3250872 w 4166715"/>
                <a:gd name="connsiteY44" fmla="*/ 2164345 h 3792573"/>
                <a:gd name="connsiteX45" fmla="*/ 3250872 w 4166715"/>
                <a:gd name="connsiteY45" fmla="*/ 2164345 h 3792573"/>
                <a:gd name="connsiteX46" fmla="*/ 3250872 w 4166715"/>
                <a:gd name="connsiteY46" fmla="*/ 2164345 h 3792573"/>
                <a:gd name="connsiteX47" fmla="*/ 3251964 w 4166715"/>
                <a:gd name="connsiteY47" fmla="*/ 2162527 h 3792573"/>
                <a:gd name="connsiteX48" fmla="*/ 3364126 w 4166715"/>
                <a:gd name="connsiteY48" fmla="*/ 1926569 h 3792573"/>
                <a:gd name="connsiteX49" fmla="*/ 3364126 w 4166715"/>
                <a:gd name="connsiteY49" fmla="*/ 1926569 h 3792573"/>
                <a:gd name="connsiteX50" fmla="*/ 3364126 w 4166715"/>
                <a:gd name="connsiteY50" fmla="*/ 1926569 h 3792573"/>
                <a:gd name="connsiteX51" fmla="*/ 3364854 w 4166715"/>
                <a:gd name="connsiteY51" fmla="*/ 1924024 h 3792573"/>
                <a:gd name="connsiteX52" fmla="*/ 3364854 w 4166715"/>
                <a:gd name="connsiteY52" fmla="*/ 1923297 h 3792573"/>
                <a:gd name="connsiteX53" fmla="*/ 3364490 w 4166715"/>
                <a:gd name="connsiteY53" fmla="*/ 1921479 h 3792573"/>
                <a:gd name="connsiteX54" fmla="*/ 3364490 w 4166715"/>
                <a:gd name="connsiteY54" fmla="*/ 1921115 h 3792573"/>
                <a:gd name="connsiteX55" fmla="*/ 3364126 w 4166715"/>
                <a:gd name="connsiteY55" fmla="*/ 1920752 h 3792573"/>
                <a:gd name="connsiteX56" fmla="*/ 3363033 w 4166715"/>
                <a:gd name="connsiteY56" fmla="*/ 1918934 h 3792573"/>
                <a:gd name="connsiteX57" fmla="*/ 3362669 w 4166715"/>
                <a:gd name="connsiteY57" fmla="*/ 1918570 h 3792573"/>
                <a:gd name="connsiteX58" fmla="*/ 3362669 w 4166715"/>
                <a:gd name="connsiteY58" fmla="*/ 1918570 h 3792573"/>
                <a:gd name="connsiteX59" fmla="*/ 3242131 w 4166715"/>
                <a:gd name="connsiteY59" fmla="*/ 1798228 h 3792573"/>
                <a:gd name="connsiteX60" fmla="*/ 3296027 w 4166715"/>
                <a:gd name="connsiteY60" fmla="*/ 1674250 h 3792573"/>
                <a:gd name="connsiteX61" fmla="*/ 3295663 w 4166715"/>
                <a:gd name="connsiteY61" fmla="*/ 1668069 h 3792573"/>
                <a:gd name="connsiteX62" fmla="*/ 3290929 w 4166715"/>
                <a:gd name="connsiteY62" fmla="*/ 1664433 h 3792573"/>
                <a:gd name="connsiteX63" fmla="*/ 3193698 w 4166715"/>
                <a:gd name="connsiteY63" fmla="*/ 1642983 h 3792573"/>
                <a:gd name="connsiteX64" fmla="*/ 3244680 w 4166715"/>
                <a:gd name="connsiteY64" fmla="*/ 1586265 h 3792573"/>
                <a:gd name="connsiteX65" fmla="*/ 3352108 w 4166715"/>
                <a:gd name="connsiteY65" fmla="*/ 1650254 h 3792573"/>
                <a:gd name="connsiteX66" fmla="*/ 3428946 w 4166715"/>
                <a:gd name="connsiteY66" fmla="*/ 1784412 h 3792573"/>
                <a:gd name="connsiteX67" fmla="*/ 3436230 w 4166715"/>
                <a:gd name="connsiteY67" fmla="*/ 1788048 h 3792573"/>
                <a:gd name="connsiteX68" fmla="*/ 3442420 w 4166715"/>
                <a:gd name="connsiteY68" fmla="*/ 1782594 h 3792573"/>
                <a:gd name="connsiteX69" fmla="*/ 3471553 w 4166715"/>
                <a:gd name="connsiteY69" fmla="*/ 1656435 h 3792573"/>
                <a:gd name="connsiteX70" fmla="*/ 3469733 w 4166715"/>
                <a:gd name="connsiteY70" fmla="*/ 1649890 h 3792573"/>
                <a:gd name="connsiteX71" fmla="*/ 3406368 w 4166715"/>
                <a:gd name="connsiteY71" fmla="*/ 1581902 h 3792573"/>
                <a:gd name="connsiteX72" fmla="*/ 3418022 w 4166715"/>
                <a:gd name="connsiteY72" fmla="*/ 1461196 h 3792573"/>
                <a:gd name="connsiteX73" fmla="*/ 3496680 w 4166715"/>
                <a:gd name="connsiteY73" fmla="*/ 1375757 h 3792573"/>
                <a:gd name="connsiteX74" fmla="*/ 3498501 w 4166715"/>
                <a:gd name="connsiteY74" fmla="*/ 1372485 h 3792573"/>
                <a:gd name="connsiteX75" fmla="*/ 3530183 w 4166715"/>
                <a:gd name="connsiteY75" fmla="*/ 1229237 h 3792573"/>
                <a:gd name="connsiteX76" fmla="*/ 3530183 w 4166715"/>
                <a:gd name="connsiteY76" fmla="*/ 1227056 h 3792573"/>
                <a:gd name="connsiteX77" fmla="*/ 3522900 w 4166715"/>
                <a:gd name="connsiteY77" fmla="*/ 1105623 h 3792573"/>
                <a:gd name="connsiteX78" fmla="*/ 3522900 w 4166715"/>
                <a:gd name="connsiteY78" fmla="*/ 1105259 h 3792573"/>
                <a:gd name="connsiteX79" fmla="*/ 3522172 w 4166715"/>
                <a:gd name="connsiteY79" fmla="*/ 1102714 h 3792573"/>
                <a:gd name="connsiteX80" fmla="*/ 3522172 w 4166715"/>
                <a:gd name="connsiteY80" fmla="*/ 1102351 h 3792573"/>
                <a:gd name="connsiteX81" fmla="*/ 3520715 w 4166715"/>
                <a:gd name="connsiteY81" fmla="*/ 1100533 h 3792573"/>
                <a:gd name="connsiteX82" fmla="*/ 3519987 w 4166715"/>
                <a:gd name="connsiteY82" fmla="*/ 1100169 h 3792573"/>
                <a:gd name="connsiteX83" fmla="*/ 3519623 w 4166715"/>
                <a:gd name="connsiteY83" fmla="*/ 1099806 h 3792573"/>
                <a:gd name="connsiteX84" fmla="*/ 3337542 w 4166715"/>
                <a:gd name="connsiteY84" fmla="*/ 981645 h 3792573"/>
                <a:gd name="connsiteX85" fmla="*/ 3421663 w 4166715"/>
                <a:gd name="connsiteY85" fmla="*/ 780953 h 3792573"/>
                <a:gd name="connsiteX86" fmla="*/ 3609206 w 4166715"/>
                <a:gd name="connsiteY86" fmla="*/ 677698 h 3792573"/>
                <a:gd name="connsiteX87" fmla="*/ 3609570 w 4166715"/>
                <a:gd name="connsiteY87" fmla="*/ 677335 h 3792573"/>
                <a:gd name="connsiteX88" fmla="*/ 3610299 w 4166715"/>
                <a:gd name="connsiteY88" fmla="*/ 676608 h 3792573"/>
                <a:gd name="connsiteX89" fmla="*/ 3611391 w 4166715"/>
                <a:gd name="connsiteY89" fmla="*/ 675517 h 3792573"/>
                <a:gd name="connsiteX90" fmla="*/ 3611755 w 4166715"/>
                <a:gd name="connsiteY90" fmla="*/ 674790 h 3792573"/>
                <a:gd name="connsiteX91" fmla="*/ 3612483 w 4166715"/>
                <a:gd name="connsiteY91" fmla="*/ 672972 h 3792573"/>
                <a:gd name="connsiteX92" fmla="*/ 3612483 w 4166715"/>
                <a:gd name="connsiteY92" fmla="*/ 672608 h 3792573"/>
                <a:gd name="connsiteX93" fmla="*/ 3612483 w 4166715"/>
                <a:gd name="connsiteY93" fmla="*/ 672608 h 3792573"/>
                <a:gd name="connsiteX94" fmla="*/ 3612483 w 4166715"/>
                <a:gd name="connsiteY94" fmla="*/ 670063 h 3792573"/>
                <a:gd name="connsiteX95" fmla="*/ 3591727 w 4166715"/>
                <a:gd name="connsiteY95" fmla="*/ 572626 h 3792573"/>
                <a:gd name="connsiteX96" fmla="*/ 3764703 w 4166715"/>
                <a:gd name="connsiteY96" fmla="*/ 438104 h 3792573"/>
                <a:gd name="connsiteX97" fmla="*/ 3775628 w 4166715"/>
                <a:gd name="connsiteY97" fmla="*/ 588623 h 3792573"/>
                <a:gd name="connsiteX98" fmla="*/ 3710079 w 4166715"/>
                <a:gd name="connsiteY98" fmla="*/ 876572 h 3792573"/>
                <a:gd name="connsiteX99" fmla="*/ 3711536 w 4166715"/>
                <a:gd name="connsiteY99" fmla="*/ 882753 h 3792573"/>
                <a:gd name="connsiteX100" fmla="*/ 3842998 w 4166715"/>
                <a:gd name="connsiteY100" fmla="*/ 1045270 h 3792573"/>
                <a:gd name="connsiteX101" fmla="*/ 3850645 w 4166715"/>
                <a:gd name="connsiteY101" fmla="*/ 1047815 h 3792573"/>
                <a:gd name="connsiteX102" fmla="*/ 3856108 w 4166715"/>
                <a:gd name="connsiteY102" fmla="*/ 1041998 h 3792573"/>
                <a:gd name="connsiteX103" fmla="*/ 3895073 w 4166715"/>
                <a:gd name="connsiteY103" fmla="*/ 811493 h 3792573"/>
                <a:gd name="connsiteX104" fmla="*/ 3893981 w 4166715"/>
                <a:gd name="connsiteY104" fmla="*/ 806403 h 3792573"/>
                <a:gd name="connsiteX105" fmla="*/ 3825154 w 4166715"/>
                <a:gd name="connsiteY105" fmla="*/ 692605 h 3792573"/>
                <a:gd name="connsiteX106" fmla="*/ 3855380 w 4166715"/>
                <a:gd name="connsiteY106" fmla="*/ 590078 h 3792573"/>
                <a:gd name="connsiteX107" fmla="*/ 3975917 w 4166715"/>
                <a:gd name="connsiteY107" fmla="*/ 435923 h 3792573"/>
                <a:gd name="connsiteX108" fmla="*/ 3976646 w 4166715"/>
                <a:gd name="connsiteY108" fmla="*/ 434832 h 3792573"/>
                <a:gd name="connsiteX109" fmla="*/ 3977010 w 4166715"/>
                <a:gd name="connsiteY109" fmla="*/ 434469 h 3792573"/>
                <a:gd name="connsiteX110" fmla="*/ 3977010 w 4166715"/>
                <a:gd name="connsiteY110" fmla="*/ 434469 h 3792573"/>
                <a:gd name="connsiteX111" fmla="*/ 4015975 w 4166715"/>
                <a:gd name="connsiteY111" fmla="*/ 337395 h 3792573"/>
                <a:gd name="connsiteX112" fmla="*/ 4015975 w 4166715"/>
                <a:gd name="connsiteY112" fmla="*/ 331941 h 3792573"/>
                <a:gd name="connsiteX113" fmla="*/ 3978831 w 4166715"/>
                <a:gd name="connsiteY113" fmla="*/ 239230 h 3792573"/>
                <a:gd name="connsiteX114" fmla="*/ 4031634 w 4166715"/>
                <a:gd name="connsiteY114" fmla="*/ 184331 h 3792573"/>
                <a:gd name="connsiteX115" fmla="*/ 4118304 w 4166715"/>
                <a:gd name="connsiteY115" fmla="*/ 191239 h 3792573"/>
                <a:gd name="connsiteX116" fmla="*/ 4118668 w 4166715"/>
                <a:gd name="connsiteY116" fmla="*/ 191239 h 3792573"/>
                <a:gd name="connsiteX117" fmla="*/ 4119032 w 4166715"/>
                <a:gd name="connsiteY117" fmla="*/ 191239 h 3792573"/>
                <a:gd name="connsiteX118" fmla="*/ 4120125 w 4166715"/>
                <a:gd name="connsiteY118" fmla="*/ 191239 h 3792573"/>
                <a:gd name="connsiteX119" fmla="*/ 4120853 w 4166715"/>
                <a:gd name="connsiteY119" fmla="*/ 191239 h 3792573"/>
                <a:gd name="connsiteX120" fmla="*/ 4121217 w 4166715"/>
                <a:gd name="connsiteY120" fmla="*/ 191239 h 3792573"/>
                <a:gd name="connsiteX121" fmla="*/ 4121582 w 4166715"/>
                <a:gd name="connsiteY121" fmla="*/ 191239 h 3792573"/>
                <a:gd name="connsiteX122" fmla="*/ 4123403 w 4166715"/>
                <a:gd name="connsiteY122" fmla="*/ 190148 h 3792573"/>
                <a:gd name="connsiteX123" fmla="*/ 4123767 w 4166715"/>
                <a:gd name="connsiteY123" fmla="*/ 189785 h 3792573"/>
                <a:gd name="connsiteX124" fmla="*/ 4125223 w 4166715"/>
                <a:gd name="connsiteY124" fmla="*/ 187967 h 3792573"/>
                <a:gd name="connsiteX125" fmla="*/ 4125223 w 4166715"/>
                <a:gd name="connsiteY125" fmla="*/ 187603 h 3792573"/>
                <a:gd name="connsiteX126" fmla="*/ 4125223 w 4166715"/>
                <a:gd name="connsiteY126" fmla="*/ 187603 h 3792573"/>
                <a:gd name="connsiteX127" fmla="*/ 4174021 w 4166715"/>
                <a:gd name="connsiteY127" fmla="*/ 97801 h 3792573"/>
                <a:gd name="connsiteX128" fmla="*/ 4171472 w 4166715"/>
                <a:gd name="connsiteY128" fmla="*/ 88348 h 3792573"/>
                <a:gd name="connsiteX129" fmla="*/ 4081524 w 4166715"/>
                <a:gd name="connsiteY129" fmla="*/ 30176 h 3792573"/>
                <a:gd name="connsiteX130" fmla="*/ 4081160 w 4166715"/>
                <a:gd name="connsiteY130" fmla="*/ 30176 h 3792573"/>
                <a:gd name="connsiteX131" fmla="*/ 4080432 w 4166715"/>
                <a:gd name="connsiteY131" fmla="*/ 29813 h 3792573"/>
                <a:gd name="connsiteX132" fmla="*/ 4078611 w 4166715"/>
                <a:gd name="connsiteY132" fmla="*/ 29086 h 3792573"/>
                <a:gd name="connsiteX133" fmla="*/ 4077883 w 4166715"/>
                <a:gd name="connsiteY133" fmla="*/ 29086 h 3792573"/>
                <a:gd name="connsiteX134" fmla="*/ 4077154 w 4166715"/>
                <a:gd name="connsiteY134" fmla="*/ 29086 h 3792573"/>
                <a:gd name="connsiteX135" fmla="*/ 3944235 w 4166715"/>
                <a:gd name="connsiteY135" fmla="*/ 29086 h 3792573"/>
                <a:gd name="connsiteX136" fmla="*/ 3637975 w 4166715"/>
                <a:gd name="connsiteY136" fmla="*/ 0 h 3792573"/>
                <a:gd name="connsiteX137" fmla="*/ 3637611 w 4166715"/>
                <a:gd name="connsiteY137" fmla="*/ 0 h 3792573"/>
                <a:gd name="connsiteX138" fmla="*/ 3636883 w 4166715"/>
                <a:gd name="connsiteY138" fmla="*/ 0 h 3792573"/>
                <a:gd name="connsiteX139" fmla="*/ 3635426 w 4166715"/>
                <a:gd name="connsiteY139" fmla="*/ 364 h 3792573"/>
                <a:gd name="connsiteX140" fmla="*/ 3634698 w 4166715"/>
                <a:gd name="connsiteY140" fmla="*/ 727 h 3792573"/>
                <a:gd name="connsiteX141" fmla="*/ 3633241 w 4166715"/>
                <a:gd name="connsiteY141" fmla="*/ 1454 h 3792573"/>
                <a:gd name="connsiteX142" fmla="*/ 3632877 w 4166715"/>
                <a:gd name="connsiteY142" fmla="*/ 1818 h 3792573"/>
                <a:gd name="connsiteX143" fmla="*/ 3632877 w 4166715"/>
                <a:gd name="connsiteY143" fmla="*/ 1818 h 3792573"/>
                <a:gd name="connsiteX144" fmla="*/ 3631420 w 4166715"/>
                <a:gd name="connsiteY144" fmla="*/ 3272 h 3792573"/>
                <a:gd name="connsiteX145" fmla="*/ 3523264 w 4166715"/>
                <a:gd name="connsiteY145" fmla="*/ 143975 h 3792573"/>
                <a:gd name="connsiteX146" fmla="*/ 3434045 w 4166715"/>
                <a:gd name="connsiteY146" fmla="*/ 93802 h 3792573"/>
                <a:gd name="connsiteX147" fmla="*/ 3432588 w 4166715"/>
                <a:gd name="connsiteY147" fmla="*/ 93438 h 3792573"/>
                <a:gd name="connsiteX148" fmla="*/ 3431860 w 4166715"/>
                <a:gd name="connsiteY148" fmla="*/ 93074 h 3792573"/>
                <a:gd name="connsiteX149" fmla="*/ 3430039 w 4166715"/>
                <a:gd name="connsiteY149" fmla="*/ 93074 h 3792573"/>
                <a:gd name="connsiteX150" fmla="*/ 3429310 w 4166715"/>
                <a:gd name="connsiteY150" fmla="*/ 93074 h 3792573"/>
                <a:gd name="connsiteX151" fmla="*/ 3429310 w 4166715"/>
                <a:gd name="connsiteY151" fmla="*/ 93074 h 3792573"/>
                <a:gd name="connsiteX152" fmla="*/ 2884889 w 4166715"/>
                <a:gd name="connsiteY152" fmla="*/ 216689 h 3792573"/>
                <a:gd name="connsiteX153" fmla="*/ 2879062 w 4166715"/>
                <a:gd name="connsiteY153" fmla="*/ 223233 h 3792573"/>
                <a:gd name="connsiteX154" fmla="*/ 2871415 w 4166715"/>
                <a:gd name="connsiteY154" fmla="*/ 364663 h 3792573"/>
                <a:gd name="connsiteX155" fmla="*/ 2832449 w 4166715"/>
                <a:gd name="connsiteY155" fmla="*/ 257409 h 3792573"/>
                <a:gd name="connsiteX156" fmla="*/ 2832449 w 4166715"/>
                <a:gd name="connsiteY156" fmla="*/ 257409 h 3792573"/>
                <a:gd name="connsiteX157" fmla="*/ 2831357 w 4166715"/>
                <a:gd name="connsiteY157" fmla="*/ 255591 h 3792573"/>
                <a:gd name="connsiteX158" fmla="*/ 2831357 w 4166715"/>
                <a:gd name="connsiteY158" fmla="*/ 255591 h 3792573"/>
                <a:gd name="connsiteX159" fmla="*/ 2830993 w 4166715"/>
                <a:gd name="connsiteY159" fmla="*/ 255591 h 3792573"/>
                <a:gd name="connsiteX160" fmla="*/ 2829536 w 4166715"/>
                <a:gd name="connsiteY160" fmla="*/ 254137 h 3792573"/>
                <a:gd name="connsiteX161" fmla="*/ 2828808 w 4166715"/>
                <a:gd name="connsiteY161" fmla="*/ 253773 h 3792573"/>
                <a:gd name="connsiteX162" fmla="*/ 2827351 w 4166715"/>
                <a:gd name="connsiteY162" fmla="*/ 253046 h 3792573"/>
                <a:gd name="connsiteX163" fmla="*/ 2826623 w 4166715"/>
                <a:gd name="connsiteY163" fmla="*/ 253046 h 3792573"/>
                <a:gd name="connsiteX164" fmla="*/ 2825166 w 4166715"/>
                <a:gd name="connsiteY164" fmla="*/ 252683 h 3792573"/>
                <a:gd name="connsiteX165" fmla="*/ 2824802 w 4166715"/>
                <a:gd name="connsiteY165" fmla="*/ 252683 h 3792573"/>
                <a:gd name="connsiteX166" fmla="*/ 2447894 w 4166715"/>
                <a:gd name="connsiteY166" fmla="*/ 250138 h 3792573"/>
                <a:gd name="connsiteX167" fmla="*/ 2427866 w 4166715"/>
                <a:gd name="connsiteY167" fmla="*/ 201055 h 3792573"/>
                <a:gd name="connsiteX168" fmla="*/ 2420947 w 4166715"/>
                <a:gd name="connsiteY168" fmla="*/ 196693 h 3792573"/>
                <a:gd name="connsiteX169" fmla="*/ 2202086 w 4166715"/>
                <a:gd name="connsiteY169" fmla="*/ 196693 h 3792573"/>
                <a:gd name="connsiteX170" fmla="*/ 2198080 w 4166715"/>
                <a:gd name="connsiteY170" fmla="*/ 198147 h 3792573"/>
                <a:gd name="connsiteX171" fmla="*/ 1954091 w 4166715"/>
                <a:gd name="connsiteY171" fmla="*/ 368299 h 3792573"/>
                <a:gd name="connsiteX172" fmla="*/ 1953727 w 4166715"/>
                <a:gd name="connsiteY172" fmla="*/ 368299 h 3792573"/>
                <a:gd name="connsiteX173" fmla="*/ 1953363 w 4166715"/>
                <a:gd name="connsiteY173" fmla="*/ 368662 h 3792573"/>
                <a:gd name="connsiteX174" fmla="*/ 1835739 w 4166715"/>
                <a:gd name="connsiteY174" fmla="*/ 450466 h 3792573"/>
                <a:gd name="connsiteX175" fmla="*/ 1832826 w 4166715"/>
                <a:gd name="connsiteY175" fmla="*/ 458101 h 3792573"/>
                <a:gd name="connsiteX176" fmla="*/ 1843386 w 4166715"/>
                <a:gd name="connsiteY176" fmla="*/ 506820 h 3792573"/>
                <a:gd name="connsiteX177" fmla="*/ 1780022 w 4166715"/>
                <a:gd name="connsiteY177" fmla="*/ 519908 h 3792573"/>
                <a:gd name="connsiteX178" fmla="*/ 1774924 w 4166715"/>
                <a:gd name="connsiteY178" fmla="*/ 523907 h 3792573"/>
                <a:gd name="connsiteX179" fmla="*/ 1775288 w 4166715"/>
                <a:gd name="connsiteY179" fmla="*/ 530452 h 3792573"/>
                <a:gd name="connsiteX180" fmla="*/ 1868149 w 4166715"/>
                <a:gd name="connsiteY180" fmla="*/ 694059 h 3792573"/>
                <a:gd name="connsiteX181" fmla="*/ 1832826 w 4166715"/>
                <a:gd name="connsiteY181" fmla="*/ 752958 h 3792573"/>
                <a:gd name="connsiteX182" fmla="*/ 1680970 w 4166715"/>
                <a:gd name="connsiteY182" fmla="*/ 513000 h 3792573"/>
                <a:gd name="connsiteX183" fmla="*/ 1674051 w 4166715"/>
                <a:gd name="connsiteY183" fmla="*/ 509728 h 3792573"/>
                <a:gd name="connsiteX184" fmla="*/ 1667860 w 4166715"/>
                <a:gd name="connsiteY184" fmla="*/ 514818 h 3792573"/>
                <a:gd name="connsiteX185" fmla="*/ 1641641 w 4166715"/>
                <a:gd name="connsiteY185" fmla="*/ 595895 h 3792573"/>
                <a:gd name="connsiteX186" fmla="*/ 1642733 w 4166715"/>
                <a:gd name="connsiteY186" fmla="*/ 602439 h 3792573"/>
                <a:gd name="connsiteX187" fmla="*/ 1720664 w 4166715"/>
                <a:gd name="connsiteY187" fmla="*/ 713692 h 3792573"/>
                <a:gd name="connsiteX188" fmla="*/ 1232323 w 4166715"/>
                <a:gd name="connsiteY188" fmla="*/ 758775 h 3792573"/>
                <a:gd name="connsiteX189" fmla="*/ 1231595 w 4166715"/>
                <a:gd name="connsiteY189" fmla="*/ 758775 h 3792573"/>
                <a:gd name="connsiteX190" fmla="*/ 1230502 w 4166715"/>
                <a:gd name="connsiteY190" fmla="*/ 759139 h 3792573"/>
                <a:gd name="connsiteX191" fmla="*/ 1229045 w 4166715"/>
                <a:gd name="connsiteY191" fmla="*/ 759866 h 3792573"/>
                <a:gd name="connsiteX192" fmla="*/ 1228317 w 4166715"/>
                <a:gd name="connsiteY192" fmla="*/ 760229 h 3792573"/>
                <a:gd name="connsiteX193" fmla="*/ 1226861 w 4166715"/>
                <a:gd name="connsiteY193" fmla="*/ 761684 h 3792573"/>
                <a:gd name="connsiteX194" fmla="*/ 1226496 w 4166715"/>
                <a:gd name="connsiteY194" fmla="*/ 762047 h 3792573"/>
                <a:gd name="connsiteX195" fmla="*/ 1226496 w 4166715"/>
                <a:gd name="connsiteY195" fmla="*/ 762047 h 3792573"/>
                <a:gd name="connsiteX196" fmla="*/ 1225404 w 4166715"/>
                <a:gd name="connsiteY196" fmla="*/ 764592 h 3792573"/>
                <a:gd name="connsiteX197" fmla="*/ 1209017 w 4166715"/>
                <a:gd name="connsiteY197" fmla="*/ 857667 h 3792573"/>
                <a:gd name="connsiteX198" fmla="*/ 1131450 w 4166715"/>
                <a:gd name="connsiteY198" fmla="*/ 746414 h 3792573"/>
                <a:gd name="connsiteX199" fmla="*/ 1126352 w 4166715"/>
                <a:gd name="connsiteY199" fmla="*/ 743505 h 3792573"/>
                <a:gd name="connsiteX200" fmla="*/ 980323 w 4166715"/>
                <a:gd name="connsiteY200" fmla="*/ 727144 h 3792573"/>
                <a:gd name="connsiteX201" fmla="*/ 979959 w 4166715"/>
                <a:gd name="connsiteY201" fmla="*/ 727144 h 3792573"/>
                <a:gd name="connsiteX202" fmla="*/ 978138 w 4166715"/>
                <a:gd name="connsiteY202" fmla="*/ 727144 h 3792573"/>
                <a:gd name="connsiteX203" fmla="*/ 977774 w 4166715"/>
                <a:gd name="connsiteY203" fmla="*/ 727144 h 3792573"/>
                <a:gd name="connsiteX204" fmla="*/ 762919 w 4166715"/>
                <a:gd name="connsiteY204" fmla="*/ 787861 h 3792573"/>
                <a:gd name="connsiteX205" fmla="*/ 762190 w 4166715"/>
                <a:gd name="connsiteY205" fmla="*/ 788224 h 3792573"/>
                <a:gd name="connsiteX206" fmla="*/ 761462 w 4166715"/>
                <a:gd name="connsiteY206" fmla="*/ 788588 h 3792573"/>
                <a:gd name="connsiteX207" fmla="*/ 761098 w 4166715"/>
                <a:gd name="connsiteY207" fmla="*/ 788952 h 3792573"/>
                <a:gd name="connsiteX208" fmla="*/ 760734 w 4166715"/>
                <a:gd name="connsiteY208" fmla="*/ 789315 h 3792573"/>
                <a:gd name="connsiteX209" fmla="*/ 635098 w 4166715"/>
                <a:gd name="connsiteY209" fmla="*/ 881662 h 3792573"/>
                <a:gd name="connsiteX210" fmla="*/ 632185 w 4166715"/>
                <a:gd name="connsiteY210" fmla="*/ 886752 h 3792573"/>
                <a:gd name="connsiteX211" fmla="*/ 633641 w 4166715"/>
                <a:gd name="connsiteY211" fmla="*/ 892206 h 3792573"/>
                <a:gd name="connsiteX212" fmla="*/ 686445 w 4166715"/>
                <a:gd name="connsiteY212" fmla="*/ 955831 h 3792573"/>
                <a:gd name="connsiteX213" fmla="*/ 530948 w 4166715"/>
                <a:gd name="connsiteY213" fmla="*/ 1045997 h 3792573"/>
                <a:gd name="connsiteX214" fmla="*/ 527306 w 4166715"/>
                <a:gd name="connsiteY214" fmla="*/ 1051451 h 3792573"/>
                <a:gd name="connsiteX215" fmla="*/ 512740 w 4166715"/>
                <a:gd name="connsiteY215" fmla="*/ 1187427 h 3792573"/>
                <a:gd name="connsiteX216" fmla="*/ 514560 w 4166715"/>
                <a:gd name="connsiteY216" fmla="*/ 1193244 h 3792573"/>
                <a:gd name="connsiteX217" fmla="*/ 520023 w 4166715"/>
                <a:gd name="connsiteY217" fmla="*/ 1195789 h 3792573"/>
                <a:gd name="connsiteX218" fmla="*/ 686080 w 4166715"/>
                <a:gd name="connsiteY218" fmla="*/ 1195789 h 3792573"/>
                <a:gd name="connsiteX219" fmla="*/ 734878 w 4166715"/>
                <a:gd name="connsiteY219" fmla="*/ 1279410 h 3792573"/>
                <a:gd name="connsiteX220" fmla="*/ 740705 w 4166715"/>
                <a:gd name="connsiteY220" fmla="*/ 1283046 h 3792573"/>
                <a:gd name="connsiteX221" fmla="*/ 746895 w 4166715"/>
                <a:gd name="connsiteY221" fmla="*/ 1280138 h 3792573"/>
                <a:gd name="connsiteX222" fmla="*/ 846676 w 4166715"/>
                <a:gd name="connsiteY222" fmla="*/ 1139435 h 3792573"/>
                <a:gd name="connsiteX223" fmla="*/ 847404 w 4166715"/>
                <a:gd name="connsiteY223" fmla="*/ 1132527 h 3792573"/>
                <a:gd name="connsiteX224" fmla="*/ 809896 w 4166715"/>
                <a:gd name="connsiteY224" fmla="*/ 1036908 h 3792573"/>
                <a:gd name="connsiteX225" fmla="*/ 886370 w 4166715"/>
                <a:gd name="connsiteY225" fmla="*/ 932563 h 3792573"/>
                <a:gd name="connsiteX226" fmla="*/ 893653 w 4166715"/>
                <a:gd name="connsiteY226" fmla="*/ 995461 h 3792573"/>
                <a:gd name="connsiteX227" fmla="*/ 860878 w 4166715"/>
                <a:gd name="connsiteY227" fmla="*/ 1053996 h 3792573"/>
                <a:gd name="connsiteX228" fmla="*/ 861971 w 4166715"/>
                <a:gd name="connsiteY228" fmla="*/ 1062721 h 3792573"/>
                <a:gd name="connsiteX229" fmla="*/ 912225 w 4166715"/>
                <a:gd name="connsiteY229" fmla="*/ 1115439 h 3792573"/>
                <a:gd name="connsiteX230" fmla="*/ 948641 w 4166715"/>
                <a:gd name="connsiteY230" fmla="*/ 1181609 h 3792573"/>
                <a:gd name="connsiteX231" fmla="*/ 919872 w 4166715"/>
                <a:gd name="connsiteY231" fmla="*/ 1234327 h 3792573"/>
                <a:gd name="connsiteX232" fmla="*/ 739612 w 4166715"/>
                <a:gd name="connsiteY232" fmla="*/ 1331401 h 3792573"/>
                <a:gd name="connsiteX233" fmla="*/ 635462 w 4166715"/>
                <a:gd name="connsiteY233" fmla="*/ 1303043 h 3792573"/>
                <a:gd name="connsiteX234" fmla="*/ 628543 w 4166715"/>
                <a:gd name="connsiteY234" fmla="*/ 1304860 h 3792573"/>
                <a:gd name="connsiteX235" fmla="*/ 543693 w 4166715"/>
                <a:gd name="connsiteY235" fmla="*/ 1387028 h 3792573"/>
                <a:gd name="connsiteX236" fmla="*/ 466855 w 4166715"/>
                <a:gd name="connsiteY236" fmla="*/ 1454289 h 3792573"/>
                <a:gd name="connsiteX237" fmla="*/ 441728 w 4166715"/>
                <a:gd name="connsiteY237" fmla="*/ 1443381 h 3792573"/>
                <a:gd name="connsiteX238" fmla="*/ 490526 w 4166715"/>
                <a:gd name="connsiteY238" fmla="*/ 1392481 h 3792573"/>
                <a:gd name="connsiteX239" fmla="*/ 491618 w 4166715"/>
                <a:gd name="connsiteY239" fmla="*/ 1383756 h 3792573"/>
                <a:gd name="connsiteX240" fmla="*/ 435537 w 4166715"/>
                <a:gd name="connsiteY240" fmla="*/ 1286682 h 3792573"/>
                <a:gd name="connsiteX241" fmla="*/ 435537 w 4166715"/>
                <a:gd name="connsiteY241" fmla="*/ 1286318 h 3792573"/>
                <a:gd name="connsiteX242" fmla="*/ 435537 w 4166715"/>
                <a:gd name="connsiteY242" fmla="*/ 1285955 h 3792573"/>
                <a:gd name="connsiteX243" fmla="*/ 352873 w 4166715"/>
                <a:gd name="connsiteY243" fmla="*/ 1167067 h 3792573"/>
                <a:gd name="connsiteX244" fmla="*/ 345589 w 4166715"/>
                <a:gd name="connsiteY244" fmla="*/ 1164158 h 3792573"/>
                <a:gd name="connsiteX245" fmla="*/ 339763 w 4166715"/>
                <a:gd name="connsiteY245" fmla="*/ 1169612 h 3792573"/>
                <a:gd name="connsiteX246" fmla="*/ 309173 w 4166715"/>
                <a:gd name="connsiteY246" fmla="*/ 1283046 h 3792573"/>
                <a:gd name="connsiteX247" fmla="*/ 248722 w 4166715"/>
                <a:gd name="connsiteY247" fmla="*/ 1313223 h 3792573"/>
                <a:gd name="connsiteX248" fmla="*/ 247266 w 4166715"/>
                <a:gd name="connsiteY248" fmla="*/ 1314313 h 3792573"/>
                <a:gd name="connsiteX249" fmla="*/ 171884 w 4166715"/>
                <a:gd name="connsiteY249" fmla="*/ 1382301 h 3792573"/>
                <a:gd name="connsiteX250" fmla="*/ 170792 w 4166715"/>
                <a:gd name="connsiteY250" fmla="*/ 1391754 h 3792573"/>
                <a:gd name="connsiteX251" fmla="*/ 204659 w 4166715"/>
                <a:gd name="connsiteY251" fmla="*/ 1445199 h 3792573"/>
                <a:gd name="connsiteX252" fmla="*/ 205023 w 4166715"/>
                <a:gd name="connsiteY252" fmla="*/ 1445563 h 3792573"/>
                <a:gd name="connsiteX253" fmla="*/ 206844 w 4166715"/>
                <a:gd name="connsiteY253" fmla="*/ 1447381 h 3792573"/>
                <a:gd name="connsiteX254" fmla="*/ 206844 w 4166715"/>
                <a:gd name="connsiteY254" fmla="*/ 1447381 h 3792573"/>
                <a:gd name="connsiteX255" fmla="*/ 209393 w 4166715"/>
                <a:gd name="connsiteY255" fmla="*/ 1448471 h 3792573"/>
                <a:gd name="connsiteX256" fmla="*/ 209757 w 4166715"/>
                <a:gd name="connsiteY256" fmla="*/ 1448471 h 3792573"/>
                <a:gd name="connsiteX257" fmla="*/ 288780 w 4166715"/>
                <a:gd name="connsiteY257" fmla="*/ 1457924 h 3792573"/>
                <a:gd name="connsiteX258" fmla="*/ 341948 w 4166715"/>
                <a:gd name="connsiteY258" fmla="*/ 1509915 h 3792573"/>
                <a:gd name="connsiteX259" fmla="*/ 422063 w 4166715"/>
                <a:gd name="connsiteY259" fmla="*/ 1580448 h 3792573"/>
                <a:gd name="connsiteX260" fmla="*/ 422063 w 4166715"/>
                <a:gd name="connsiteY260" fmla="*/ 1660434 h 3792573"/>
                <a:gd name="connsiteX261" fmla="*/ 229422 w 4166715"/>
                <a:gd name="connsiteY261" fmla="*/ 1679340 h 3792573"/>
                <a:gd name="connsiteX262" fmla="*/ 223231 w 4166715"/>
                <a:gd name="connsiteY262" fmla="*/ 1683703 h 3792573"/>
                <a:gd name="connsiteX263" fmla="*/ 224323 w 4166715"/>
                <a:gd name="connsiteY263" fmla="*/ 1690974 h 3792573"/>
                <a:gd name="connsiteX264" fmla="*/ 379821 w 4166715"/>
                <a:gd name="connsiteY264" fmla="*/ 1875305 h 3792573"/>
                <a:gd name="connsiteX265" fmla="*/ 385647 w 4166715"/>
                <a:gd name="connsiteY265" fmla="*/ 1877850 h 3792573"/>
                <a:gd name="connsiteX266" fmla="*/ 391109 w 4166715"/>
                <a:gd name="connsiteY266" fmla="*/ 1874942 h 3792573"/>
                <a:gd name="connsiteX267" fmla="*/ 467583 w 4166715"/>
                <a:gd name="connsiteY267" fmla="*/ 1772414 h 3792573"/>
                <a:gd name="connsiteX268" fmla="*/ 666780 w 4166715"/>
                <a:gd name="connsiteY268" fmla="*/ 1697518 h 3792573"/>
                <a:gd name="connsiteX269" fmla="*/ 758549 w 4166715"/>
                <a:gd name="connsiteY269" fmla="*/ 1831313 h 3792573"/>
                <a:gd name="connsiteX270" fmla="*/ 768381 w 4166715"/>
                <a:gd name="connsiteY270" fmla="*/ 1833494 h 3792573"/>
                <a:gd name="connsiteX271" fmla="*/ 859421 w 4166715"/>
                <a:gd name="connsiteY271" fmla="*/ 1780049 h 3792573"/>
                <a:gd name="connsiteX272" fmla="*/ 1028392 w 4166715"/>
                <a:gd name="connsiteY272" fmla="*/ 1889121 h 3792573"/>
                <a:gd name="connsiteX273" fmla="*/ 1029121 w 4166715"/>
                <a:gd name="connsiteY273" fmla="*/ 1889484 h 3792573"/>
                <a:gd name="connsiteX274" fmla="*/ 1029849 w 4166715"/>
                <a:gd name="connsiteY274" fmla="*/ 1889848 h 3792573"/>
                <a:gd name="connsiteX275" fmla="*/ 1030213 w 4166715"/>
                <a:gd name="connsiteY275" fmla="*/ 1889848 h 3792573"/>
                <a:gd name="connsiteX276" fmla="*/ 1031670 w 4166715"/>
                <a:gd name="connsiteY276" fmla="*/ 1890212 h 3792573"/>
                <a:gd name="connsiteX277" fmla="*/ 1032398 w 4166715"/>
                <a:gd name="connsiteY277" fmla="*/ 1890212 h 3792573"/>
                <a:gd name="connsiteX278" fmla="*/ 1032762 w 4166715"/>
                <a:gd name="connsiteY278" fmla="*/ 1890212 h 3792573"/>
                <a:gd name="connsiteX279" fmla="*/ 1033126 w 4166715"/>
                <a:gd name="connsiteY279" fmla="*/ 1890212 h 3792573"/>
                <a:gd name="connsiteX280" fmla="*/ 1161676 w 4166715"/>
                <a:gd name="connsiteY280" fmla="*/ 1878214 h 3792573"/>
                <a:gd name="connsiteX281" fmla="*/ 1229774 w 4166715"/>
                <a:gd name="connsiteY281" fmla="*/ 1928023 h 3792573"/>
                <a:gd name="connsiteX282" fmla="*/ 1235965 w 4166715"/>
                <a:gd name="connsiteY282" fmla="*/ 1989830 h 3792573"/>
                <a:gd name="connsiteX283" fmla="*/ 1011277 w 4166715"/>
                <a:gd name="connsiteY283" fmla="*/ 2001465 h 3792573"/>
                <a:gd name="connsiteX284" fmla="*/ 962479 w 4166715"/>
                <a:gd name="connsiteY284" fmla="*/ 1943657 h 3792573"/>
                <a:gd name="connsiteX285" fmla="*/ 957017 w 4166715"/>
                <a:gd name="connsiteY285" fmla="*/ 1941112 h 3792573"/>
                <a:gd name="connsiteX286" fmla="*/ 957017 w 4166715"/>
                <a:gd name="connsiteY286" fmla="*/ 1941112 h 3792573"/>
                <a:gd name="connsiteX287" fmla="*/ 951554 w 4166715"/>
                <a:gd name="connsiteY287" fmla="*/ 1943657 h 3792573"/>
                <a:gd name="connsiteX288" fmla="*/ 876173 w 4166715"/>
                <a:gd name="connsiteY288" fmla="*/ 2030187 h 3792573"/>
                <a:gd name="connsiteX289" fmla="*/ 801520 w 4166715"/>
                <a:gd name="connsiteY289" fmla="*/ 1962562 h 3792573"/>
                <a:gd name="connsiteX290" fmla="*/ 800427 w 4166715"/>
                <a:gd name="connsiteY290" fmla="*/ 1961835 h 3792573"/>
                <a:gd name="connsiteX291" fmla="*/ 799699 w 4166715"/>
                <a:gd name="connsiteY291" fmla="*/ 1961472 h 3792573"/>
                <a:gd name="connsiteX292" fmla="*/ 799699 w 4166715"/>
                <a:gd name="connsiteY292" fmla="*/ 1961472 h 3792573"/>
                <a:gd name="connsiteX293" fmla="*/ 797514 w 4166715"/>
                <a:gd name="connsiteY293" fmla="*/ 1960745 h 3792573"/>
                <a:gd name="connsiteX294" fmla="*/ 797150 w 4166715"/>
                <a:gd name="connsiteY294" fmla="*/ 1960745 h 3792573"/>
                <a:gd name="connsiteX295" fmla="*/ 797150 w 4166715"/>
                <a:gd name="connsiteY295" fmla="*/ 1960745 h 3792573"/>
                <a:gd name="connsiteX296" fmla="*/ 693728 w 4166715"/>
                <a:gd name="connsiteY296" fmla="*/ 1958563 h 3792573"/>
                <a:gd name="connsiteX297" fmla="*/ 675520 w 4166715"/>
                <a:gd name="connsiteY297" fmla="*/ 1869488 h 3792573"/>
                <a:gd name="connsiteX298" fmla="*/ 668237 w 4166715"/>
                <a:gd name="connsiteY298" fmla="*/ 1863671 h 3792573"/>
                <a:gd name="connsiteX299" fmla="*/ 529855 w 4166715"/>
                <a:gd name="connsiteY299" fmla="*/ 1863671 h 3792573"/>
                <a:gd name="connsiteX300" fmla="*/ 529855 w 4166715"/>
                <a:gd name="connsiteY300" fmla="*/ 1863671 h 3792573"/>
                <a:gd name="connsiteX301" fmla="*/ 529855 w 4166715"/>
                <a:gd name="connsiteY301" fmla="*/ 1863671 h 3792573"/>
                <a:gd name="connsiteX302" fmla="*/ 529491 w 4166715"/>
                <a:gd name="connsiteY302" fmla="*/ 1863671 h 3792573"/>
                <a:gd name="connsiteX303" fmla="*/ 527670 w 4166715"/>
                <a:gd name="connsiteY303" fmla="*/ 1864034 h 3792573"/>
                <a:gd name="connsiteX304" fmla="*/ 526942 w 4166715"/>
                <a:gd name="connsiteY304" fmla="*/ 1864398 h 3792573"/>
                <a:gd name="connsiteX305" fmla="*/ 526213 w 4166715"/>
                <a:gd name="connsiteY305" fmla="*/ 1864761 h 3792573"/>
                <a:gd name="connsiteX306" fmla="*/ 525849 w 4166715"/>
                <a:gd name="connsiteY306" fmla="*/ 1865125 h 3792573"/>
                <a:gd name="connsiteX307" fmla="*/ 525485 w 4166715"/>
                <a:gd name="connsiteY307" fmla="*/ 1865125 h 3792573"/>
                <a:gd name="connsiteX308" fmla="*/ 448647 w 4166715"/>
                <a:gd name="connsiteY308" fmla="*/ 1917843 h 3792573"/>
                <a:gd name="connsiteX309" fmla="*/ 230878 w 4166715"/>
                <a:gd name="connsiteY309" fmla="*/ 1988012 h 3792573"/>
                <a:gd name="connsiteX310" fmla="*/ 230150 w 4166715"/>
                <a:gd name="connsiteY310" fmla="*/ 1988376 h 3792573"/>
                <a:gd name="connsiteX311" fmla="*/ 228693 w 4166715"/>
                <a:gd name="connsiteY311" fmla="*/ 1989103 h 3792573"/>
                <a:gd name="connsiteX312" fmla="*/ 228329 w 4166715"/>
                <a:gd name="connsiteY312" fmla="*/ 1989467 h 3792573"/>
                <a:gd name="connsiteX313" fmla="*/ 96867 w 4166715"/>
                <a:gd name="connsiteY313" fmla="*/ 2103628 h 3792573"/>
                <a:gd name="connsiteX314" fmla="*/ 96503 w 4166715"/>
                <a:gd name="connsiteY314" fmla="*/ 2103992 h 3792573"/>
                <a:gd name="connsiteX315" fmla="*/ 95774 w 4166715"/>
                <a:gd name="connsiteY315" fmla="*/ 2105083 h 3792573"/>
                <a:gd name="connsiteX316" fmla="*/ 95410 w 4166715"/>
                <a:gd name="connsiteY316" fmla="*/ 2105810 h 3792573"/>
                <a:gd name="connsiteX317" fmla="*/ 728 w 4166715"/>
                <a:gd name="connsiteY317" fmla="*/ 2290141 h 3792573"/>
                <a:gd name="connsiteX318" fmla="*/ 0 w 4166715"/>
                <a:gd name="connsiteY318" fmla="*/ 2293777 h 3792573"/>
                <a:gd name="connsiteX319" fmla="*/ 7283 w 4166715"/>
                <a:gd name="connsiteY319" fmla="*/ 2468655 h 3792573"/>
                <a:gd name="connsiteX320" fmla="*/ 7283 w 4166715"/>
                <a:gd name="connsiteY320" fmla="*/ 2468655 h 3792573"/>
                <a:gd name="connsiteX321" fmla="*/ 7647 w 4166715"/>
                <a:gd name="connsiteY321" fmla="*/ 2470109 h 3792573"/>
                <a:gd name="connsiteX322" fmla="*/ 7647 w 4166715"/>
                <a:gd name="connsiteY322" fmla="*/ 2470473 h 3792573"/>
                <a:gd name="connsiteX323" fmla="*/ 7647 w 4166715"/>
                <a:gd name="connsiteY323" fmla="*/ 2470473 h 3792573"/>
                <a:gd name="connsiteX324" fmla="*/ 8376 w 4166715"/>
                <a:gd name="connsiteY324" fmla="*/ 2472291 h 3792573"/>
                <a:gd name="connsiteX325" fmla="*/ 8376 w 4166715"/>
                <a:gd name="connsiteY325" fmla="*/ 2472291 h 3792573"/>
                <a:gd name="connsiteX326" fmla="*/ 115439 w 4166715"/>
                <a:gd name="connsiteY326" fmla="*/ 2637352 h 3792573"/>
                <a:gd name="connsiteX327" fmla="*/ 116896 w 4166715"/>
                <a:gd name="connsiteY327" fmla="*/ 2639170 h 3792573"/>
                <a:gd name="connsiteX328" fmla="*/ 235977 w 4166715"/>
                <a:gd name="connsiteY328" fmla="*/ 2732245 h 3792573"/>
                <a:gd name="connsiteX329" fmla="*/ 235977 w 4166715"/>
                <a:gd name="connsiteY329" fmla="*/ 2732245 h 3792573"/>
                <a:gd name="connsiteX330" fmla="*/ 235977 w 4166715"/>
                <a:gd name="connsiteY330" fmla="*/ 2732245 h 3792573"/>
                <a:gd name="connsiteX331" fmla="*/ 236705 w 4166715"/>
                <a:gd name="connsiteY331" fmla="*/ 2732608 h 3792573"/>
                <a:gd name="connsiteX332" fmla="*/ 237797 w 4166715"/>
                <a:gd name="connsiteY332" fmla="*/ 2732972 h 3792573"/>
                <a:gd name="connsiteX333" fmla="*/ 238890 w 4166715"/>
                <a:gd name="connsiteY333" fmla="*/ 2733335 h 3792573"/>
                <a:gd name="connsiteX334" fmla="*/ 239618 w 4166715"/>
                <a:gd name="connsiteY334" fmla="*/ 2733699 h 3792573"/>
                <a:gd name="connsiteX335" fmla="*/ 473410 w 4166715"/>
                <a:gd name="connsiteY335" fmla="*/ 2750060 h 3792573"/>
                <a:gd name="connsiteX336" fmla="*/ 654398 w 4166715"/>
                <a:gd name="connsiteY336" fmla="*/ 2750060 h 3792573"/>
                <a:gd name="connsiteX337" fmla="*/ 605237 w 4166715"/>
                <a:gd name="connsiteY337" fmla="*/ 2863858 h 3792573"/>
                <a:gd name="connsiteX338" fmla="*/ 605237 w 4166715"/>
                <a:gd name="connsiteY338" fmla="*/ 2864221 h 3792573"/>
                <a:gd name="connsiteX339" fmla="*/ 604872 w 4166715"/>
                <a:gd name="connsiteY339" fmla="*/ 2864948 h 3792573"/>
                <a:gd name="connsiteX340" fmla="*/ 604508 w 4166715"/>
                <a:gd name="connsiteY340" fmla="*/ 2866766 h 3792573"/>
                <a:gd name="connsiteX341" fmla="*/ 604508 w 4166715"/>
                <a:gd name="connsiteY341" fmla="*/ 2867130 h 3792573"/>
                <a:gd name="connsiteX342" fmla="*/ 604508 w 4166715"/>
                <a:gd name="connsiteY342" fmla="*/ 2867494 h 3792573"/>
                <a:gd name="connsiteX343" fmla="*/ 605237 w 4166715"/>
                <a:gd name="connsiteY343" fmla="*/ 2869675 h 3792573"/>
                <a:gd name="connsiteX344" fmla="*/ 605237 w 4166715"/>
                <a:gd name="connsiteY344" fmla="*/ 2870038 h 3792573"/>
                <a:gd name="connsiteX345" fmla="*/ 606693 w 4166715"/>
                <a:gd name="connsiteY345" fmla="*/ 2871856 h 3792573"/>
                <a:gd name="connsiteX346" fmla="*/ 804797 w 4166715"/>
                <a:gd name="connsiteY346" fmla="*/ 3064913 h 3792573"/>
                <a:gd name="connsiteX347" fmla="*/ 751266 w 4166715"/>
                <a:gd name="connsiteY347" fmla="*/ 3174348 h 3792573"/>
                <a:gd name="connsiteX348" fmla="*/ 750537 w 4166715"/>
                <a:gd name="connsiteY348" fmla="*/ 3176166 h 3792573"/>
                <a:gd name="connsiteX349" fmla="*/ 728687 w 4166715"/>
                <a:gd name="connsiteY349" fmla="*/ 3298326 h 3792573"/>
                <a:gd name="connsiteX350" fmla="*/ 728687 w 4166715"/>
                <a:gd name="connsiteY350" fmla="*/ 3298690 h 3792573"/>
                <a:gd name="connsiteX351" fmla="*/ 728687 w 4166715"/>
                <a:gd name="connsiteY351" fmla="*/ 3299054 h 3792573"/>
                <a:gd name="connsiteX352" fmla="*/ 728687 w 4166715"/>
                <a:gd name="connsiteY352" fmla="*/ 3299781 h 3792573"/>
                <a:gd name="connsiteX353" fmla="*/ 728687 w 4166715"/>
                <a:gd name="connsiteY353" fmla="*/ 3300871 h 3792573"/>
                <a:gd name="connsiteX354" fmla="*/ 765104 w 4166715"/>
                <a:gd name="connsiteY354" fmla="*/ 3525923 h 3792573"/>
                <a:gd name="connsiteX355" fmla="*/ 765104 w 4166715"/>
                <a:gd name="connsiteY355" fmla="*/ 3525923 h 3792573"/>
                <a:gd name="connsiteX356" fmla="*/ 765468 w 4166715"/>
                <a:gd name="connsiteY356" fmla="*/ 3526650 h 3792573"/>
                <a:gd name="connsiteX357" fmla="*/ 765832 w 4166715"/>
                <a:gd name="connsiteY357" fmla="*/ 3527740 h 3792573"/>
                <a:gd name="connsiteX358" fmla="*/ 765832 w 4166715"/>
                <a:gd name="connsiteY358" fmla="*/ 3528104 h 3792573"/>
                <a:gd name="connsiteX359" fmla="*/ 766560 w 4166715"/>
                <a:gd name="connsiteY359" fmla="*/ 3528831 h 3792573"/>
                <a:gd name="connsiteX360" fmla="*/ 766924 w 4166715"/>
                <a:gd name="connsiteY360" fmla="*/ 3529195 h 3792573"/>
                <a:gd name="connsiteX361" fmla="*/ 862335 w 4166715"/>
                <a:gd name="connsiteY361" fmla="*/ 3633904 h 3792573"/>
                <a:gd name="connsiteX362" fmla="*/ 864884 w 4166715"/>
                <a:gd name="connsiteY362" fmla="*/ 3790239 h 3792573"/>
                <a:gd name="connsiteX363" fmla="*/ 867433 w 4166715"/>
                <a:gd name="connsiteY363" fmla="*/ 3795693 h 3792573"/>
                <a:gd name="connsiteX364" fmla="*/ 872167 w 4166715"/>
                <a:gd name="connsiteY364" fmla="*/ 3797511 h 3792573"/>
                <a:gd name="connsiteX365" fmla="*/ 873624 w 4166715"/>
                <a:gd name="connsiteY365" fmla="*/ 3797511 h 3792573"/>
                <a:gd name="connsiteX366" fmla="*/ 1107052 w 4166715"/>
                <a:gd name="connsiteY366" fmla="*/ 3754973 h 3792573"/>
                <a:gd name="connsiteX367" fmla="*/ 1107416 w 4166715"/>
                <a:gd name="connsiteY367" fmla="*/ 3754609 h 3792573"/>
                <a:gd name="connsiteX368" fmla="*/ 1108872 w 4166715"/>
                <a:gd name="connsiteY368" fmla="*/ 3753882 h 3792573"/>
                <a:gd name="connsiteX369" fmla="*/ 1109965 w 4166715"/>
                <a:gd name="connsiteY369" fmla="*/ 3753155 h 3792573"/>
                <a:gd name="connsiteX370" fmla="*/ 1110329 w 4166715"/>
                <a:gd name="connsiteY370" fmla="*/ 3752792 h 3792573"/>
                <a:gd name="connsiteX371" fmla="*/ 1111421 w 4166715"/>
                <a:gd name="connsiteY371" fmla="*/ 3751701 h 3792573"/>
                <a:gd name="connsiteX372" fmla="*/ 1111785 w 4166715"/>
                <a:gd name="connsiteY372" fmla="*/ 3751337 h 3792573"/>
                <a:gd name="connsiteX373" fmla="*/ 1298965 w 4166715"/>
                <a:gd name="connsiteY373" fmla="*/ 3479385 h 3792573"/>
                <a:gd name="connsiteX374" fmla="*/ 1299329 w 4166715"/>
                <a:gd name="connsiteY374" fmla="*/ 3479022 h 3792573"/>
                <a:gd name="connsiteX375" fmla="*/ 1299693 w 4166715"/>
                <a:gd name="connsiteY375" fmla="*/ 3478295 h 3792573"/>
                <a:gd name="connsiteX376" fmla="*/ 1300057 w 4166715"/>
                <a:gd name="connsiteY376" fmla="*/ 3477568 h 3792573"/>
                <a:gd name="connsiteX377" fmla="*/ 1300421 w 4166715"/>
                <a:gd name="connsiteY377" fmla="*/ 3477204 h 3792573"/>
                <a:gd name="connsiteX378" fmla="*/ 1329190 w 4166715"/>
                <a:gd name="connsiteY378" fmla="*/ 3367041 h 3792573"/>
                <a:gd name="connsiteX379" fmla="*/ 1444994 w 4166715"/>
                <a:gd name="connsiteY379" fmla="*/ 3218341 h 3792573"/>
                <a:gd name="connsiteX380" fmla="*/ 1445358 w 4166715"/>
                <a:gd name="connsiteY380" fmla="*/ 3217613 h 3792573"/>
                <a:gd name="connsiteX381" fmla="*/ 1445722 w 4166715"/>
                <a:gd name="connsiteY381" fmla="*/ 3217250 h 3792573"/>
                <a:gd name="connsiteX382" fmla="*/ 1445722 w 4166715"/>
                <a:gd name="connsiteY382" fmla="*/ 3216886 h 3792573"/>
                <a:gd name="connsiteX383" fmla="*/ 1446450 w 4166715"/>
                <a:gd name="connsiteY383" fmla="*/ 3214705 h 3792573"/>
                <a:gd name="connsiteX384" fmla="*/ 1494884 w 4166715"/>
                <a:gd name="connsiteY384" fmla="*/ 2898034 h 3792573"/>
                <a:gd name="connsiteX385" fmla="*/ 1561889 w 4166715"/>
                <a:gd name="connsiteY385" fmla="*/ 2812230 h 3792573"/>
                <a:gd name="connsiteX386" fmla="*/ 1561889 w 4166715"/>
                <a:gd name="connsiteY386" fmla="*/ 2812230 h 3792573"/>
                <a:gd name="connsiteX387" fmla="*/ 1561889 w 4166715"/>
                <a:gd name="connsiteY387" fmla="*/ 2812230 h 3792573"/>
                <a:gd name="connsiteX388" fmla="*/ 1562982 w 4166715"/>
                <a:gd name="connsiteY388" fmla="*/ 2810776 h 3792573"/>
                <a:gd name="connsiteX389" fmla="*/ 1663126 w 4166715"/>
                <a:gd name="connsiteY389" fmla="*/ 2582089 h 3792573"/>
                <a:gd name="connsiteX390" fmla="*/ 1663126 w 4166715"/>
                <a:gd name="connsiteY390" fmla="*/ 2582089 h 3792573"/>
                <a:gd name="connsiteX391" fmla="*/ 1678785 w 4166715"/>
                <a:gd name="connsiteY391" fmla="*/ 2545732 h 3792573"/>
                <a:gd name="connsiteX392" fmla="*/ 1764363 w 4166715"/>
                <a:gd name="connsiteY392" fmla="*/ 2488651 h 3792573"/>
                <a:gd name="connsiteX393" fmla="*/ 1765092 w 4166715"/>
                <a:gd name="connsiteY393" fmla="*/ 2487924 h 3792573"/>
                <a:gd name="connsiteX394" fmla="*/ 1765820 w 4166715"/>
                <a:gd name="connsiteY394" fmla="*/ 2487197 h 3792573"/>
                <a:gd name="connsiteX395" fmla="*/ 1766184 w 4166715"/>
                <a:gd name="connsiteY395" fmla="*/ 2486833 h 3792573"/>
                <a:gd name="connsiteX396" fmla="*/ 1931514 w 4166715"/>
                <a:gd name="connsiteY396" fmla="*/ 2282870 h 3792573"/>
                <a:gd name="connsiteX397" fmla="*/ 1931878 w 4166715"/>
                <a:gd name="connsiteY397" fmla="*/ 2282506 h 3792573"/>
                <a:gd name="connsiteX398" fmla="*/ 1932242 w 4166715"/>
                <a:gd name="connsiteY398" fmla="*/ 2282142 h 3792573"/>
                <a:gd name="connsiteX399" fmla="*/ 1933334 w 4166715"/>
                <a:gd name="connsiteY399" fmla="*/ 2279961 h 3792573"/>
                <a:gd name="connsiteX400" fmla="*/ 1933334 w 4166715"/>
                <a:gd name="connsiteY400" fmla="*/ 2279961 h 3792573"/>
                <a:gd name="connsiteX401" fmla="*/ 1933334 w 4166715"/>
                <a:gd name="connsiteY401" fmla="*/ 2277416 h 3792573"/>
                <a:gd name="connsiteX402" fmla="*/ 1933334 w 4166715"/>
                <a:gd name="connsiteY402" fmla="*/ 2277052 h 3792573"/>
                <a:gd name="connsiteX403" fmla="*/ 1933334 w 4166715"/>
                <a:gd name="connsiteY403" fmla="*/ 2276689 h 3792573"/>
                <a:gd name="connsiteX404" fmla="*/ 1932970 w 4166715"/>
                <a:gd name="connsiteY404" fmla="*/ 2275962 h 3792573"/>
                <a:gd name="connsiteX405" fmla="*/ 1932242 w 4166715"/>
                <a:gd name="connsiteY405" fmla="*/ 2274507 h 3792573"/>
                <a:gd name="connsiteX406" fmla="*/ 1931878 w 4166715"/>
                <a:gd name="connsiteY406" fmla="*/ 2274144 h 3792573"/>
                <a:gd name="connsiteX407" fmla="*/ 1931149 w 4166715"/>
                <a:gd name="connsiteY407" fmla="*/ 2273417 h 3792573"/>
                <a:gd name="connsiteX408" fmla="*/ 1929329 w 4166715"/>
                <a:gd name="connsiteY408" fmla="*/ 2272326 h 3792573"/>
                <a:gd name="connsiteX409" fmla="*/ 1928600 w 4166715"/>
                <a:gd name="connsiteY409" fmla="*/ 2271962 h 3792573"/>
                <a:gd name="connsiteX410" fmla="*/ 1735594 w 4166715"/>
                <a:gd name="connsiteY410" fmla="*/ 2206883 h 3792573"/>
                <a:gd name="connsiteX411" fmla="*/ 1599762 w 4166715"/>
                <a:gd name="connsiteY411" fmla="*/ 2081451 h 3792573"/>
                <a:gd name="connsiteX412" fmla="*/ 1652566 w 4166715"/>
                <a:gd name="connsiteY412" fmla="*/ 2054546 h 3792573"/>
                <a:gd name="connsiteX413" fmla="*/ 1733774 w 4166715"/>
                <a:gd name="connsiteY413" fmla="*/ 2140349 h 3792573"/>
                <a:gd name="connsiteX414" fmla="*/ 1734138 w 4166715"/>
                <a:gd name="connsiteY414" fmla="*/ 2140713 h 3792573"/>
                <a:gd name="connsiteX415" fmla="*/ 1734502 w 4166715"/>
                <a:gd name="connsiteY415" fmla="*/ 2141076 h 3792573"/>
                <a:gd name="connsiteX416" fmla="*/ 1735230 w 4166715"/>
                <a:gd name="connsiteY416" fmla="*/ 2141440 h 3792573"/>
                <a:gd name="connsiteX417" fmla="*/ 1736687 w 4166715"/>
                <a:gd name="connsiteY417" fmla="*/ 2142167 h 3792573"/>
                <a:gd name="connsiteX418" fmla="*/ 1737779 w 4166715"/>
                <a:gd name="connsiteY418" fmla="*/ 2142531 h 3792573"/>
                <a:gd name="connsiteX419" fmla="*/ 1738144 w 4166715"/>
                <a:gd name="connsiteY419" fmla="*/ 2142531 h 3792573"/>
                <a:gd name="connsiteX420" fmla="*/ 2186791 w 4166715"/>
                <a:gd name="connsiteY420" fmla="*/ 2199975 h 3792573"/>
                <a:gd name="connsiteX421" fmla="*/ 2198808 w 4166715"/>
                <a:gd name="connsiteY421" fmla="*/ 2455930 h 3792573"/>
                <a:gd name="connsiteX422" fmla="*/ 2198808 w 4166715"/>
                <a:gd name="connsiteY422" fmla="*/ 2456293 h 3792573"/>
                <a:gd name="connsiteX423" fmla="*/ 2198808 w 4166715"/>
                <a:gd name="connsiteY423" fmla="*/ 2456657 h 3792573"/>
                <a:gd name="connsiteX424" fmla="*/ 2199172 w 4166715"/>
                <a:gd name="connsiteY424" fmla="*/ 2457384 h 3792573"/>
                <a:gd name="connsiteX425" fmla="*/ 2199537 w 4166715"/>
                <a:gd name="connsiteY425" fmla="*/ 2458475 h 3792573"/>
                <a:gd name="connsiteX426" fmla="*/ 2200265 w 4166715"/>
                <a:gd name="connsiteY426" fmla="*/ 2459565 h 3792573"/>
                <a:gd name="connsiteX427" fmla="*/ 2200629 w 4166715"/>
                <a:gd name="connsiteY427" fmla="*/ 2460293 h 3792573"/>
                <a:gd name="connsiteX428" fmla="*/ 2368508 w 4166715"/>
                <a:gd name="connsiteY428" fmla="*/ 2632626 h 3792573"/>
                <a:gd name="connsiteX429" fmla="*/ 2373970 w 4166715"/>
                <a:gd name="connsiteY429" fmla="*/ 2634807 h 3792573"/>
                <a:gd name="connsiteX430" fmla="*/ 2379432 w 4166715"/>
                <a:gd name="connsiteY430" fmla="*/ 2632262 h 3792573"/>
                <a:gd name="connsiteX431" fmla="*/ 2440248 w 4166715"/>
                <a:gd name="connsiteY431" fmla="*/ 2561729 h 3792573"/>
                <a:gd name="connsiteX432" fmla="*/ 2442068 w 4166715"/>
                <a:gd name="connsiteY432" fmla="*/ 2557367 h 3792573"/>
                <a:gd name="connsiteX433" fmla="*/ 2449351 w 4166715"/>
                <a:gd name="connsiteY433" fmla="*/ 2419936 h 3792573"/>
                <a:gd name="connsiteX434" fmla="*/ 2663114 w 4166715"/>
                <a:gd name="connsiteY434" fmla="*/ 2243967 h 3792573"/>
                <a:gd name="connsiteX435" fmla="*/ 2839004 w 4166715"/>
                <a:gd name="connsiteY435" fmla="*/ 2412665 h 3792573"/>
                <a:gd name="connsiteX436" fmla="*/ 2866681 w 4166715"/>
                <a:gd name="connsiteY436" fmla="*/ 2618810 h 3792573"/>
                <a:gd name="connsiteX437" fmla="*/ 2441340 w 4166715"/>
                <a:gd name="connsiteY437" fmla="*/ 2406848 h 3792573"/>
                <a:gd name="connsiteX438" fmla="*/ 2214103 w 4166715"/>
                <a:gd name="connsiteY438" fmla="*/ 2202156 h 3792573"/>
                <a:gd name="connsiteX439" fmla="*/ 2643814 w 4166715"/>
                <a:gd name="connsiteY439" fmla="*/ 2239968 h 3792573"/>
                <a:gd name="connsiteX440" fmla="*/ 2441340 w 4166715"/>
                <a:gd name="connsiteY440" fmla="*/ 2406848 h 3792573"/>
                <a:gd name="connsiteX441" fmla="*/ 2212282 w 4166715"/>
                <a:gd name="connsiteY441" fmla="*/ 2446477 h 3792573"/>
                <a:gd name="connsiteX442" fmla="*/ 2201357 w 4166715"/>
                <a:gd name="connsiteY442" fmla="*/ 2209792 h 3792573"/>
                <a:gd name="connsiteX443" fmla="*/ 2424953 w 4166715"/>
                <a:gd name="connsiteY443" fmla="*/ 2411210 h 3792573"/>
                <a:gd name="connsiteX444" fmla="*/ 2212282 w 4166715"/>
                <a:gd name="connsiteY444" fmla="*/ 2446477 h 3792573"/>
                <a:gd name="connsiteX445" fmla="*/ 1666040 w 4166715"/>
                <a:gd name="connsiteY445" fmla="*/ 2047638 h 3792573"/>
                <a:gd name="connsiteX446" fmla="*/ 1861594 w 4166715"/>
                <a:gd name="connsiteY446" fmla="*/ 1967652 h 3792573"/>
                <a:gd name="connsiteX447" fmla="*/ 1738144 w 4166715"/>
                <a:gd name="connsiteY447" fmla="*/ 2123625 h 3792573"/>
                <a:gd name="connsiteX448" fmla="*/ 1666040 w 4166715"/>
                <a:gd name="connsiteY448" fmla="*/ 2047638 h 3792573"/>
                <a:gd name="connsiteX449" fmla="*/ 1768005 w 4166715"/>
                <a:gd name="connsiteY449" fmla="*/ 2374853 h 3792573"/>
                <a:gd name="connsiteX450" fmla="*/ 1740693 w 4166715"/>
                <a:gd name="connsiteY450" fmla="*/ 2223244 h 3792573"/>
                <a:gd name="connsiteX451" fmla="*/ 1909300 w 4166715"/>
                <a:gd name="connsiteY451" fmla="*/ 2279961 h 3792573"/>
                <a:gd name="connsiteX452" fmla="*/ 1768005 w 4166715"/>
                <a:gd name="connsiteY452" fmla="*/ 2374853 h 3792573"/>
                <a:gd name="connsiteX453" fmla="*/ 1889271 w 4166715"/>
                <a:gd name="connsiteY453" fmla="*/ 2310865 h 3792573"/>
                <a:gd name="connsiteX454" fmla="*/ 1768005 w 4166715"/>
                <a:gd name="connsiteY454" fmla="*/ 2460656 h 3792573"/>
                <a:gd name="connsiteX455" fmla="*/ 1769826 w 4166715"/>
                <a:gd name="connsiteY455" fmla="*/ 2391214 h 3792573"/>
                <a:gd name="connsiteX456" fmla="*/ 1889271 w 4166715"/>
                <a:gd name="connsiteY456" fmla="*/ 2310865 h 3792573"/>
                <a:gd name="connsiteX457" fmla="*/ 1754531 w 4166715"/>
                <a:gd name="connsiteY457" fmla="*/ 2382852 h 3792573"/>
                <a:gd name="connsiteX458" fmla="*/ 1525837 w 4166715"/>
                <a:gd name="connsiteY458" fmla="*/ 2480653 h 3792573"/>
                <a:gd name="connsiteX459" fmla="*/ 1726854 w 4166715"/>
                <a:gd name="connsiteY459" fmla="*/ 2229424 h 3792573"/>
                <a:gd name="connsiteX460" fmla="*/ 1754531 w 4166715"/>
                <a:gd name="connsiteY460" fmla="*/ 2382852 h 3792573"/>
                <a:gd name="connsiteX461" fmla="*/ 1433704 w 4166715"/>
                <a:gd name="connsiteY461" fmla="*/ 3201980 h 3792573"/>
                <a:gd name="connsiteX462" fmla="*/ 1245069 w 4166715"/>
                <a:gd name="connsiteY462" fmla="*/ 3103088 h 3792573"/>
                <a:gd name="connsiteX463" fmla="*/ 1477768 w 4166715"/>
                <a:gd name="connsiteY463" fmla="*/ 2912213 h 3792573"/>
                <a:gd name="connsiteX464" fmla="*/ 1433704 w 4166715"/>
                <a:gd name="connsiteY464" fmla="*/ 3201980 h 3792573"/>
                <a:gd name="connsiteX465" fmla="*/ 1325184 w 4166715"/>
                <a:gd name="connsiteY465" fmla="*/ 3347772 h 3792573"/>
                <a:gd name="connsiteX466" fmla="*/ 1245069 w 4166715"/>
                <a:gd name="connsiteY466" fmla="*/ 3119449 h 3792573"/>
                <a:gd name="connsiteX467" fmla="*/ 1428242 w 4166715"/>
                <a:gd name="connsiteY467" fmla="*/ 3215432 h 3792573"/>
                <a:gd name="connsiteX468" fmla="*/ 1325184 w 4166715"/>
                <a:gd name="connsiteY468" fmla="*/ 3347772 h 3792573"/>
                <a:gd name="connsiteX469" fmla="*/ 1289861 w 4166715"/>
                <a:gd name="connsiteY469" fmla="*/ 3460116 h 3792573"/>
                <a:gd name="connsiteX470" fmla="*/ 1179884 w 4166715"/>
                <a:gd name="connsiteY470" fmla="*/ 3344864 h 3792573"/>
                <a:gd name="connsiteX471" fmla="*/ 1313531 w 4166715"/>
                <a:gd name="connsiteY471" fmla="*/ 3368859 h 3792573"/>
                <a:gd name="connsiteX472" fmla="*/ 1289861 w 4166715"/>
                <a:gd name="connsiteY472" fmla="*/ 3460116 h 3792573"/>
                <a:gd name="connsiteX473" fmla="*/ 1108872 w 4166715"/>
                <a:gd name="connsiteY473" fmla="*/ 3729887 h 3792573"/>
                <a:gd name="connsiteX474" fmla="*/ 1033126 w 4166715"/>
                <a:gd name="connsiteY474" fmla="*/ 3472841 h 3792573"/>
                <a:gd name="connsiteX475" fmla="*/ 1280028 w 4166715"/>
                <a:gd name="connsiteY475" fmla="*/ 3481567 h 3792573"/>
                <a:gd name="connsiteX476" fmla="*/ 1108872 w 4166715"/>
                <a:gd name="connsiteY476" fmla="*/ 3729887 h 3792573"/>
                <a:gd name="connsiteX477" fmla="*/ 777849 w 4166715"/>
                <a:gd name="connsiteY477" fmla="*/ 3507017 h 3792573"/>
                <a:gd name="connsiteX478" fmla="*/ 745439 w 4166715"/>
                <a:gd name="connsiteY478" fmla="*/ 3306325 h 3792573"/>
                <a:gd name="connsiteX479" fmla="*/ 943543 w 4166715"/>
                <a:gd name="connsiteY479" fmla="*/ 3325231 h 3792573"/>
                <a:gd name="connsiteX480" fmla="*/ 777849 w 4166715"/>
                <a:gd name="connsiteY480" fmla="*/ 3507017 h 3792573"/>
                <a:gd name="connsiteX481" fmla="*/ 254185 w 4166715"/>
                <a:gd name="connsiteY481" fmla="*/ 2147621 h 3792573"/>
                <a:gd name="connsiteX482" fmla="*/ 116896 w 4166715"/>
                <a:gd name="connsiteY482" fmla="*/ 2105083 h 3792573"/>
                <a:gd name="connsiteX483" fmla="*/ 228693 w 4166715"/>
                <a:gd name="connsiteY483" fmla="*/ 2008009 h 3792573"/>
                <a:gd name="connsiteX484" fmla="*/ 254185 w 4166715"/>
                <a:gd name="connsiteY484" fmla="*/ 2147621 h 3792573"/>
                <a:gd name="connsiteX485" fmla="*/ 241803 w 4166715"/>
                <a:gd name="connsiteY485" fmla="*/ 1998920 h 3792573"/>
                <a:gd name="connsiteX486" fmla="*/ 431532 w 4166715"/>
                <a:gd name="connsiteY486" fmla="*/ 1937839 h 3792573"/>
                <a:gd name="connsiteX487" fmla="*/ 267659 w 4166715"/>
                <a:gd name="connsiteY487" fmla="*/ 2141076 h 3792573"/>
                <a:gd name="connsiteX488" fmla="*/ 241803 w 4166715"/>
                <a:gd name="connsiteY488" fmla="*/ 1998920 h 3792573"/>
                <a:gd name="connsiteX489" fmla="*/ 522572 w 4166715"/>
                <a:gd name="connsiteY489" fmla="*/ 1884031 h 3792573"/>
                <a:gd name="connsiteX490" fmla="*/ 519294 w 4166715"/>
                <a:gd name="connsiteY490" fmla="*/ 2132714 h 3792573"/>
                <a:gd name="connsiteX491" fmla="*/ 279312 w 4166715"/>
                <a:gd name="connsiteY491" fmla="*/ 2150166 h 3792573"/>
                <a:gd name="connsiteX492" fmla="*/ 457387 w 4166715"/>
                <a:gd name="connsiteY492" fmla="*/ 1928750 h 3792573"/>
                <a:gd name="connsiteX493" fmla="*/ 522572 w 4166715"/>
                <a:gd name="connsiteY493" fmla="*/ 1884031 h 3792573"/>
                <a:gd name="connsiteX494" fmla="*/ 866705 w 4166715"/>
                <a:gd name="connsiteY494" fmla="*/ 2040003 h 3792573"/>
                <a:gd name="connsiteX495" fmla="*/ 708659 w 4166715"/>
                <a:gd name="connsiteY495" fmla="*/ 2177434 h 3792573"/>
                <a:gd name="connsiteX496" fmla="*/ 799699 w 4166715"/>
                <a:gd name="connsiteY496" fmla="*/ 1979287 h 3792573"/>
                <a:gd name="connsiteX497" fmla="*/ 866705 w 4166715"/>
                <a:gd name="connsiteY497" fmla="*/ 2040003 h 3792573"/>
                <a:gd name="connsiteX498" fmla="*/ 491982 w 4166715"/>
                <a:gd name="connsiteY498" fmla="*/ 2335224 h 3792573"/>
                <a:gd name="connsiteX499" fmla="*/ 282953 w 4166715"/>
                <a:gd name="connsiteY499" fmla="*/ 2164709 h 3792573"/>
                <a:gd name="connsiteX500" fmla="*/ 518202 w 4166715"/>
                <a:gd name="connsiteY500" fmla="*/ 2147621 h 3792573"/>
                <a:gd name="connsiteX501" fmla="*/ 491982 w 4166715"/>
                <a:gd name="connsiteY501" fmla="*/ 2335224 h 3792573"/>
                <a:gd name="connsiteX502" fmla="*/ 486156 w 4166715"/>
                <a:gd name="connsiteY502" fmla="*/ 2349403 h 3792573"/>
                <a:gd name="connsiteX503" fmla="*/ 288780 w 4166715"/>
                <a:gd name="connsiteY503" fmla="*/ 2524645 h 3792573"/>
                <a:gd name="connsiteX504" fmla="*/ 271665 w 4166715"/>
                <a:gd name="connsiteY504" fmla="*/ 2174161 h 3792573"/>
                <a:gd name="connsiteX505" fmla="*/ 486156 w 4166715"/>
                <a:gd name="connsiteY505" fmla="*/ 2349403 h 3792573"/>
                <a:gd name="connsiteX506" fmla="*/ 496716 w 4166715"/>
                <a:gd name="connsiteY506" fmla="*/ 2359220 h 3792573"/>
                <a:gd name="connsiteX507" fmla="*/ 615069 w 4166715"/>
                <a:gd name="connsiteY507" fmla="*/ 2482107 h 3792573"/>
                <a:gd name="connsiteX508" fmla="*/ 305167 w 4166715"/>
                <a:gd name="connsiteY508" fmla="*/ 2529008 h 3792573"/>
                <a:gd name="connsiteX509" fmla="*/ 496716 w 4166715"/>
                <a:gd name="connsiteY509" fmla="*/ 2359220 h 3792573"/>
                <a:gd name="connsiteX510" fmla="*/ 508370 w 4166715"/>
                <a:gd name="connsiteY510" fmla="*/ 2350130 h 3792573"/>
                <a:gd name="connsiteX511" fmla="*/ 677341 w 4166715"/>
                <a:gd name="connsiteY511" fmla="*/ 2222517 h 3792573"/>
                <a:gd name="connsiteX512" fmla="*/ 626358 w 4166715"/>
                <a:gd name="connsiteY512" fmla="*/ 2472291 h 3792573"/>
                <a:gd name="connsiteX513" fmla="*/ 508370 w 4166715"/>
                <a:gd name="connsiteY513" fmla="*/ 2350130 h 3792573"/>
                <a:gd name="connsiteX514" fmla="*/ 506913 w 4166715"/>
                <a:gd name="connsiteY514" fmla="*/ 2332679 h 3792573"/>
                <a:gd name="connsiteX515" fmla="*/ 532404 w 4166715"/>
                <a:gd name="connsiteY515" fmla="*/ 2149802 h 3792573"/>
                <a:gd name="connsiteX516" fmla="*/ 673335 w 4166715"/>
                <a:gd name="connsiteY516" fmla="*/ 2206883 h 3792573"/>
                <a:gd name="connsiteX517" fmla="*/ 506913 w 4166715"/>
                <a:gd name="connsiteY517" fmla="*/ 2332679 h 3792573"/>
                <a:gd name="connsiteX518" fmla="*/ 1063352 w 4166715"/>
                <a:gd name="connsiteY518" fmla="*/ 2151620 h 3792573"/>
                <a:gd name="connsiteX519" fmla="*/ 1177335 w 4166715"/>
                <a:gd name="connsiteY519" fmla="*/ 2126170 h 3792573"/>
                <a:gd name="connsiteX520" fmla="*/ 952283 w 4166715"/>
                <a:gd name="connsiteY520" fmla="*/ 2316318 h 3792573"/>
                <a:gd name="connsiteX521" fmla="*/ 1063352 w 4166715"/>
                <a:gd name="connsiteY521" fmla="*/ 2151620 h 3792573"/>
                <a:gd name="connsiteX522" fmla="*/ 1134364 w 4166715"/>
                <a:gd name="connsiteY522" fmla="*/ 2294867 h 3792573"/>
                <a:gd name="connsiteX523" fmla="*/ 1147109 w 4166715"/>
                <a:gd name="connsiteY523" fmla="*/ 2462111 h 3792573"/>
                <a:gd name="connsiteX524" fmla="*/ 935895 w 4166715"/>
                <a:gd name="connsiteY524" fmla="*/ 2357038 h 3792573"/>
                <a:gd name="connsiteX525" fmla="*/ 1134364 w 4166715"/>
                <a:gd name="connsiteY525" fmla="*/ 2294867 h 3792573"/>
                <a:gd name="connsiteX526" fmla="*/ 923150 w 4166715"/>
                <a:gd name="connsiteY526" fmla="*/ 2367218 h 3792573"/>
                <a:gd name="connsiteX527" fmla="*/ 1138369 w 4166715"/>
                <a:gd name="connsiteY527" fmla="*/ 2474472 h 3792573"/>
                <a:gd name="connsiteX528" fmla="*/ 910040 w 4166715"/>
                <a:gd name="connsiteY528" fmla="*/ 2576272 h 3792573"/>
                <a:gd name="connsiteX529" fmla="*/ 923150 w 4166715"/>
                <a:gd name="connsiteY529" fmla="*/ 2367218 h 3792573"/>
                <a:gd name="connsiteX530" fmla="*/ 895474 w 4166715"/>
                <a:gd name="connsiteY530" fmla="*/ 2577363 h 3792573"/>
                <a:gd name="connsiteX531" fmla="*/ 649664 w 4166715"/>
                <a:gd name="connsiteY531" fmla="*/ 2486833 h 3792573"/>
                <a:gd name="connsiteX532" fmla="*/ 908947 w 4166715"/>
                <a:gd name="connsiteY532" fmla="*/ 2367582 h 3792573"/>
                <a:gd name="connsiteX533" fmla="*/ 895474 w 4166715"/>
                <a:gd name="connsiteY533" fmla="*/ 2577363 h 3792573"/>
                <a:gd name="connsiteX534" fmla="*/ 1148202 w 4166715"/>
                <a:gd name="connsiteY534" fmla="*/ 2485743 h 3792573"/>
                <a:gd name="connsiteX535" fmla="*/ 1151479 w 4166715"/>
                <a:gd name="connsiteY535" fmla="*/ 2845316 h 3792573"/>
                <a:gd name="connsiteX536" fmla="*/ 914046 w 4166715"/>
                <a:gd name="connsiteY536" fmla="*/ 2589724 h 3792573"/>
                <a:gd name="connsiteX537" fmla="*/ 1148202 w 4166715"/>
                <a:gd name="connsiteY537" fmla="*/ 2485743 h 3792573"/>
                <a:gd name="connsiteX538" fmla="*/ 1162040 w 4166715"/>
                <a:gd name="connsiteY538" fmla="*/ 2462474 h 3792573"/>
                <a:gd name="connsiteX539" fmla="*/ 1148930 w 4166715"/>
                <a:gd name="connsiteY539" fmla="*/ 2294140 h 3792573"/>
                <a:gd name="connsiteX540" fmla="*/ 1380901 w 4166715"/>
                <a:gd name="connsiteY540" fmla="*/ 2339587 h 3792573"/>
                <a:gd name="connsiteX541" fmla="*/ 1162040 w 4166715"/>
                <a:gd name="connsiteY541" fmla="*/ 2462474 h 3792573"/>
                <a:gd name="connsiteX542" fmla="*/ 1135456 w 4166715"/>
                <a:gd name="connsiteY542" fmla="*/ 2279234 h 3792573"/>
                <a:gd name="connsiteX543" fmla="*/ 949005 w 4166715"/>
                <a:gd name="connsiteY543" fmla="*/ 2337769 h 3792573"/>
                <a:gd name="connsiteX544" fmla="*/ 1188259 w 4166715"/>
                <a:gd name="connsiteY544" fmla="*/ 2135623 h 3792573"/>
                <a:gd name="connsiteX545" fmla="*/ 1135456 w 4166715"/>
                <a:gd name="connsiteY545" fmla="*/ 2279234 h 3792573"/>
                <a:gd name="connsiteX546" fmla="*/ 1203554 w 4166715"/>
                <a:gd name="connsiteY546" fmla="*/ 2093812 h 3792573"/>
                <a:gd name="connsiteX547" fmla="*/ 1159855 w 4166715"/>
                <a:gd name="connsiteY547" fmla="*/ 2008009 h 3792573"/>
                <a:gd name="connsiteX548" fmla="*/ 1234508 w 4166715"/>
                <a:gd name="connsiteY548" fmla="*/ 2004010 h 3792573"/>
                <a:gd name="connsiteX549" fmla="*/ 1203554 w 4166715"/>
                <a:gd name="connsiteY549" fmla="*/ 2093812 h 3792573"/>
                <a:gd name="connsiteX550" fmla="*/ 1147838 w 4166715"/>
                <a:gd name="connsiteY550" fmla="*/ 2016007 h 3792573"/>
                <a:gd name="connsiteX551" fmla="*/ 1194086 w 4166715"/>
                <a:gd name="connsiteY551" fmla="*/ 2106901 h 3792573"/>
                <a:gd name="connsiteX552" fmla="*/ 1074277 w 4166715"/>
                <a:gd name="connsiteY552" fmla="*/ 2133805 h 3792573"/>
                <a:gd name="connsiteX553" fmla="*/ 1147838 w 4166715"/>
                <a:gd name="connsiteY553" fmla="*/ 2016007 h 3792573"/>
                <a:gd name="connsiteX554" fmla="*/ 1060439 w 4166715"/>
                <a:gd name="connsiteY554" fmla="*/ 2128351 h 3792573"/>
                <a:gd name="connsiteX555" fmla="*/ 1019288 w 4166715"/>
                <a:gd name="connsiteY555" fmla="*/ 2015280 h 3792573"/>
                <a:gd name="connsiteX556" fmla="*/ 1134728 w 4166715"/>
                <a:gd name="connsiteY556" fmla="*/ 2009463 h 3792573"/>
                <a:gd name="connsiteX557" fmla="*/ 1060439 w 4166715"/>
                <a:gd name="connsiteY557" fmla="*/ 2128351 h 3792573"/>
                <a:gd name="connsiteX558" fmla="*/ 921693 w 4166715"/>
                <a:gd name="connsiteY558" fmla="*/ 2335587 h 3792573"/>
                <a:gd name="connsiteX559" fmla="*/ 887098 w 4166715"/>
                <a:gd name="connsiteY559" fmla="*/ 2053819 h 3792573"/>
                <a:gd name="connsiteX560" fmla="*/ 1048786 w 4166715"/>
                <a:gd name="connsiteY560" fmla="*/ 2147621 h 3792573"/>
                <a:gd name="connsiteX561" fmla="*/ 921693 w 4166715"/>
                <a:gd name="connsiteY561" fmla="*/ 2335587 h 3792573"/>
                <a:gd name="connsiteX562" fmla="*/ 907491 w 4166715"/>
                <a:gd name="connsiteY562" fmla="*/ 2341041 h 3792573"/>
                <a:gd name="connsiteX563" fmla="*/ 700283 w 4166715"/>
                <a:gd name="connsiteY563" fmla="*/ 2204338 h 3792573"/>
                <a:gd name="connsiteX564" fmla="*/ 872167 w 4166715"/>
                <a:gd name="connsiteY564" fmla="*/ 2054546 h 3792573"/>
                <a:gd name="connsiteX565" fmla="*/ 907491 w 4166715"/>
                <a:gd name="connsiteY565" fmla="*/ 2341041 h 3792573"/>
                <a:gd name="connsiteX566" fmla="*/ 695549 w 4166715"/>
                <a:gd name="connsiteY566" fmla="*/ 2171980 h 3792573"/>
                <a:gd name="connsiteX567" fmla="*/ 695549 w 4166715"/>
                <a:gd name="connsiteY567" fmla="*/ 1972379 h 3792573"/>
                <a:gd name="connsiteX568" fmla="*/ 786225 w 4166715"/>
                <a:gd name="connsiteY568" fmla="*/ 1974560 h 3792573"/>
                <a:gd name="connsiteX569" fmla="*/ 695549 w 4166715"/>
                <a:gd name="connsiteY569" fmla="*/ 2171980 h 3792573"/>
                <a:gd name="connsiteX570" fmla="*/ 680982 w 4166715"/>
                <a:gd name="connsiteY570" fmla="*/ 2194158 h 3792573"/>
                <a:gd name="connsiteX571" fmla="*/ 538959 w 4166715"/>
                <a:gd name="connsiteY571" fmla="*/ 2136714 h 3792573"/>
                <a:gd name="connsiteX572" fmla="*/ 680982 w 4166715"/>
                <a:gd name="connsiteY572" fmla="*/ 1983286 h 3792573"/>
                <a:gd name="connsiteX573" fmla="*/ 680982 w 4166715"/>
                <a:gd name="connsiteY573" fmla="*/ 2194158 h 3792573"/>
                <a:gd name="connsiteX574" fmla="*/ 533861 w 4166715"/>
                <a:gd name="connsiteY574" fmla="*/ 2120716 h 3792573"/>
                <a:gd name="connsiteX575" fmla="*/ 537138 w 4166715"/>
                <a:gd name="connsiteY575" fmla="*/ 1882940 h 3792573"/>
                <a:gd name="connsiteX576" fmla="*/ 676612 w 4166715"/>
                <a:gd name="connsiteY576" fmla="*/ 1966562 h 3792573"/>
                <a:gd name="connsiteX577" fmla="*/ 533861 w 4166715"/>
                <a:gd name="connsiteY577" fmla="*/ 2120716 h 3792573"/>
                <a:gd name="connsiteX578" fmla="*/ 274214 w 4166715"/>
                <a:gd name="connsiteY578" fmla="*/ 2530462 h 3792573"/>
                <a:gd name="connsiteX579" fmla="*/ 27312 w 4166715"/>
                <a:gd name="connsiteY579" fmla="*/ 2463201 h 3792573"/>
                <a:gd name="connsiteX580" fmla="*/ 257098 w 4166715"/>
                <a:gd name="connsiteY580" fmla="*/ 2177797 h 3792573"/>
                <a:gd name="connsiteX581" fmla="*/ 274214 w 4166715"/>
                <a:gd name="connsiteY581" fmla="*/ 2530462 h 3792573"/>
                <a:gd name="connsiteX582" fmla="*/ 288052 w 4166715"/>
                <a:gd name="connsiteY582" fmla="*/ 2546459 h 3792573"/>
                <a:gd name="connsiteX583" fmla="*/ 595768 w 4166715"/>
                <a:gd name="connsiteY583" fmla="*/ 2499922 h 3792573"/>
                <a:gd name="connsiteX584" fmla="*/ 251636 w 4166715"/>
                <a:gd name="connsiteY584" fmla="*/ 2710067 h 3792573"/>
                <a:gd name="connsiteX585" fmla="*/ 288052 w 4166715"/>
                <a:gd name="connsiteY585" fmla="*/ 2546459 h 3792573"/>
                <a:gd name="connsiteX586" fmla="*/ 693000 w 4166715"/>
                <a:gd name="connsiteY586" fmla="*/ 2217063 h 3792573"/>
                <a:gd name="connsiteX587" fmla="*/ 901664 w 4166715"/>
                <a:gd name="connsiteY587" fmla="*/ 2354493 h 3792573"/>
                <a:gd name="connsiteX588" fmla="*/ 640560 w 4166715"/>
                <a:gd name="connsiteY588" fmla="*/ 2474836 h 3792573"/>
                <a:gd name="connsiteX589" fmla="*/ 693000 w 4166715"/>
                <a:gd name="connsiteY589" fmla="*/ 2217063 h 3792573"/>
                <a:gd name="connsiteX590" fmla="*/ 886005 w 4166715"/>
                <a:gd name="connsiteY590" fmla="*/ 2589361 h 3792573"/>
                <a:gd name="connsiteX591" fmla="*/ 671878 w 4166715"/>
                <a:gd name="connsiteY591" fmla="*/ 2729336 h 3792573"/>
                <a:gd name="connsiteX592" fmla="*/ 639468 w 4166715"/>
                <a:gd name="connsiteY592" fmla="*/ 2498468 h 3792573"/>
                <a:gd name="connsiteX593" fmla="*/ 886005 w 4166715"/>
                <a:gd name="connsiteY593" fmla="*/ 2589361 h 3792573"/>
                <a:gd name="connsiteX594" fmla="*/ 900936 w 4166715"/>
                <a:gd name="connsiteY594" fmla="*/ 2596996 h 3792573"/>
                <a:gd name="connsiteX595" fmla="*/ 1137277 w 4166715"/>
                <a:gd name="connsiteY595" fmla="*/ 2851133 h 3792573"/>
                <a:gd name="connsiteX596" fmla="*/ 684260 w 4166715"/>
                <a:gd name="connsiteY596" fmla="*/ 2738425 h 3792573"/>
                <a:gd name="connsiteX597" fmla="*/ 900936 w 4166715"/>
                <a:gd name="connsiteY597" fmla="*/ 2596996 h 3792573"/>
                <a:gd name="connsiteX598" fmla="*/ 1087022 w 4166715"/>
                <a:gd name="connsiteY598" fmla="*/ 2853678 h 3792573"/>
                <a:gd name="connsiteX599" fmla="*/ 786589 w 4166715"/>
                <a:gd name="connsiteY599" fmla="*/ 2840589 h 3792573"/>
                <a:gd name="connsiteX600" fmla="*/ 692636 w 4166715"/>
                <a:gd name="connsiteY600" fmla="*/ 2755513 h 3792573"/>
                <a:gd name="connsiteX601" fmla="*/ 1087022 w 4166715"/>
                <a:gd name="connsiteY601" fmla="*/ 2853678 h 3792573"/>
                <a:gd name="connsiteX602" fmla="*/ 1133635 w 4166715"/>
                <a:gd name="connsiteY602" fmla="*/ 2870402 h 3792573"/>
                <a:gd name="connsiteX603" fmla="*/ 820092 w 4166715"/>
                <a:gd name="connsiteY603" fmla="*/ 3050370 h 3792573"/>
                <a:gd name="connsiteX604" fmla="*/ 792052 w 4166715"/>
                <a:gd name="connsiteY604" fmla="*/ 2855495 h 3792573"/>
                <a:gd name="connsiteX605" fmla="*/ 1133635 w 4166715"/>
                <a:gd name="connsiteY605" fmla="*/ 2870402 h 3792573"/>
                <a:gd name="connsiteX606" fmla="*/ 777485 w 4166715"/>
                <a:gd name="connsiteY606" fmla="*/ 2855859 h 3792573"/>
                <a:gd name="connsiteX607" fmla="*/ 804433 w 4166715"/>
                <a:gd name="connsiteY607" fmla="*/ 3042008 h 3792573"/>
                <a:gd name="connsiteX608" fmla="*/ 629271 w 4166715"/>
                <a:gd name="connsiteY608" fmla="*/ 2871129 h 3792573"/>
                <a:gd name="connsiteX609" fmla="*/ 777485 w 4166715"/>
                <a:gd name="connsiteY609" fmla="*/ 2855859 h 3792573"/>
                <a:gd name="connsiteX610" fmla="*/ 1154757 w 4166715"/>
                <a:gd name="connsiteY610" fmla="*/ 2875128 h 3792573"/>
                <a:gd name="connsiteX611" fmla="*/ 1221762 w 4166715"/>
                <a:gd name="connsiteY611" fmla="*/ 3096180 h 3792573"/>
                <a:gd name="connsiteX612" fmla="*/ 837572 w 4166715"/>
                <a:gd name="connsiteY612" fmla="*/ 3057278 h 3792573"/>
                <a:gd name="connsiteX613" fmla="*/ 1154757 w 4166715"/>
                <a:gd name="connsiteY613" fmla="*/ 2875128 h 3792573"/>
                <a:gd name="connsiteX614" fmla="*/ 1025843 w 4166715"/>
                <a:gd name="connsiteY614" fmla="*/ 3452481 h 3792573"/>
                <a:gd name="connsiteX615" fmla="*/ 970127 w 4166715"/>
                <a:gd name="connsiteY615" fmla="*/ 3327412 h 3792573"/>
                <a:gd name="connsiteX616" fmla="*/ 1142375 w 4166715"/>
                <a:gd name="connsiteY616" fmla="*/ 3339774 h 3792573"/>
                <a:gd name="connsiteX617" fmla="*/ 1025843 w 4166715"/>
                <a:gd name="connsiteY617" fmla="*/ 3452481 h 3792573"/>
                <a:gd name="connsiteX618" fmla="*/ 1159127 w 4166715"/>
                <a:gd name="connsiteY618" fmla="*/ 3344137 h 3792573"/>
                <a:gd name="connsiteX619" fmla="*/ 1276023 w 4166715"/>
                <a:gd name="connsiteY619" fmla="*/ 3466660 h 3792573"/>
                <a:gd name="connsiteX620" fmla="*/ 1040774 w 4166715"/>
                <a:gd name="connsiteY620" fmla="*/ 3458298 h 3792573"/>
                <a:gd name="connsiteX621" fmla="*/ 1159127 w 4166715"/>
                <a:gd name="connsiteY621" fmla="*/ 3344137 h 3792573"/>
                <a:gd name="connsiteX622" fmla="*/ 1160583 w 4166715"/>
                <a:gd name="connsiteY622" fmla="*/ 3326685 h 3792573"/>
                <a:gd name="connsiteX623" fmla="*/ 1160583 w 4166715"/>
                <a:gd name="connsiteY623" fmla="*/ 3326685 h 3792573"/>
                <a:gd name="connsiteX624" fmla="*/ 1159855 w 4166715"/>
                <a:gd name="connsiteY624" fmla="*/ 3326685 h 3792573"/>
                <a:gd name="connsiteX625" fmla="*/ 978138 w 4166715"/>
                <a:gd name="connsiteY625" fmla="*/ 3313597 h 3792573"/>
                <a:gd name="connsiteX626" fmla="*/ 1228681 w 4166715"/>
                <a:gd name="connsiteY626" fmla="*/ 3116540 h 3792573"/>
                <a:gd name="connsiteX627" fmla="*/ 1311710 w 4166715"/>
                <a:gd name="connsiteY627" fmla="*/ 3353590 h 3792573"/>
                <a:gd name="connsiteX628" fmla="*/ 1160583 w 4166715"/>
                <a:gd name="connsiteY628" fmla="*/ 3326685 h 3792573"/>
                <a:gd name="connsiteX629" fmla="*/ 1213387 w 4166715"/>
                <a:gd name="connsiteY629" fmla="*/ 3109996 h 3792573"/>
                <a:gd name="connsiteX630" fmla="*/ 960658 w 4166715"/>
                <a:gd name="connsiteY630" fmla="*/ 3308143 h 3792573"/>
                <a:gd name="connsiteX631" fmla="*/ 827740 w 4166715"/>
                <a:gd name="connsiteY631" fmla="*/ 3070367 h 3792573"/>
                <a:gd name="connsiteX632" fmla="*/ 1213387 w 4166715"/>
                <a:gd name="connsiteY632" fmla="*/ 3109996 h 3792573"/>
                <a:gd name="connsiteX633" fmla="*/ 956288 w 4166715"/>
                <a:gd name="connsiteY633" fmla="*/ 3332502 h 3792573"/>
                <a:gd name="connsiteX634" fmla="*/ 1012734 w 4166715"/>
                <a:gd name="connsiteY634" fmla="*/ 3459753 h 3792573"/>
                <a:gd name="connsiteX635" fmla="*/ 793872 w 4166715"/>
                <a:gd name="connsiteY635" fmla="*/ 3510653 h 3792573"/>
                <a:gd name="connsiteX636" fmla="*/ 956288 w 4166715"/>
                <a:gd name="connsiteY636" fmla="*/ 3332502 h 3792573"/>
                <a:gd name="connsiteX637" fmla="*/ 1094670 w 4166715"/>
                <a:gd name="connsiteY637" fmla="*/ 3732431 h 3792573"/>
                <a:gd name="connsiteX638" fmla="*/ 882364 w 4166715"/>
                <a:gd name="connsiteY638" fmla="*/ 3627723 h 3792573"/>
                <a:gd name="connsiteX639" fmla="*/ 1020017 w 4166715"/>
                <a:gd name="connsiteY639" fmla="*/ 3479385 h 3792573"/>
                <a:gd name="connsiteX640" fmla="*/ 1094670 w 4166715"/>
                <a:gd name="connsiteY640" fmla="*/ 3732431 h 3792573"/>
                <a:gd name="connsiteX641" fmla="*/ 1482866 w 4166715"/>
                <a:gd name="connsiteY641" fmla="*/ 2889308 h 3792573"/>
                <a:gd name="connsiteX642" fmla="*/ 1235965 w 4166715"/>
                <a:gd name="connsiteY642" fmla="*/ 3091817 h 3792573"/>
                <a:gd name="connsiteX643" fmla="*/ 1168595 w 4166715"/>
                <a:gd name="connsiteY643" fmla="*/ 2870038 h 3792573"/>
                <a:gd name="connsiteX644" fmla="*/ 1539311 w 4166715"/>
                <a:gd name="connsiteY644" fmla="*/ 2816957 h 3792573"/>
                <a:gd name="connsiteX645" fmla="*/ 1482866 w 4166715"/>
                <a:gd name="connsiteY645" fmla="*/ 2889308 h 3792573"/>
                <a:gd name="connsiteX646" fmla="*/ 1548051 w 4166715"/>
                <a:gd name="connsiteY646" fmla="*/ 2800960 h 3792573"/>
                <a:gd name="connsiteX647" fmla="*/ 1185710 w 4166715"/>
                <a:gd name="connsiteY647" fmla="*/ 2852951 h 3792573"/>
                <a:gd name="connsiteX648" fmla="*/ 1526930 w 4166715"/>
                <a:gd name="connsiteY648" fmla="*/ 2591906 h 3792573"/>
                <a:gd name="connsiteX649" fmla="*/ 1548051 w 4166715"/>
                <a:gd name="connsiteY649" fmla="*/ 2800960 h 3792573"/>
                <a:gd name="connsiteX650" fmla="*/ 1541132 w 4166715"/>
                <a:gd name="connsiteY650" fmla="*/ 2585725 h 3792573"/>
                <a:gd name="connsiteX651" fmla="*/ 1644918 w 4166715"/>
                <a:gd name="connsiteY651" fmla="*/ 2585725 h 3792573"/>
                <a:gd name="connsiteX652" fmla="*/ 1560433 w 4166715"/>
                <a:gd name="connsiteY652" fmla="*/ 2778782 h 3792573"/>
                <a:gd name="connsiteX653" fmla="*/ 1541132 w 4166715"/>
                <a:gd name="connsiteY653" fmla="*/ 2585725 h 3792573"/>
                <a:gd name="connsiteX654" fmla="*/ 1166410 w 4166715"/>
                <a:gd name="connsiteY654" fmla="*/ 2849315 h 3792573"/>
                <a:gd name="connsiteX655" fmla="*/ 1162768 w 4166715"/>
                <a:gd name="connsiteY655" fmla="*/ 2478471 h 3792573"/>
                <a:gd name="connsiteX656" fmla="*/ 1394375 w 4166715"/>
                <a:gd name="connsiteY656" fmla="*/ 2348312 h 3792573"/>
                <a:gd name="connsiteX657" fmla="*/ 1395832 w 4166715"/>
                <a:gd name="connsiteY657" fmla="*/ 2432661 h 3792573"/>
                <a:gd name="connsiteX658" fmla="*/ 1397652 w 4166715"/>
                <a:gd name="connsiteY658" fmla="*/ 2437388 h 3792573"/>
                <a:gd name="connsiteX659" fmla="*/ 1521832 w 4166715"/>
                <a:gd name="connsiteY659" fmla="*/ 2576999 h 3792573"/>
                <a:gd name="connsiteX660" fmla="*/ 1166410 w 4166715"/>
                <a:gd name="connsiteY660" fmla="*/ 2849315 h 3792573"/>
                <a:gd name="connsiteX661" fmla="*/ 1150751 w 4166715"/>
                <a:gd name="connsiteY661" fmla="*/ 2279597 h 3792573"/>
                <a:gd name="connsiteX662" fmla="*/ 1207196 w 4166715"/>
                <a:gd name="connsiteY662" fmla="*/ 2126170 h 3792573"/>
                <a:gd name="connsiteX663" fmla="*/ 1381993 w 4166715"/>
                <a:gd name="connsiteY663" fmla="*/ 2324680 h 3792573"/>
                <a:gd name="connsiteX664" fmla="*/ 1150751 w 4166715"/>
                <a:gd name="connsiteY664" fmla="*/ 2279597 h 3792573"/>
                <a:gd name="connsiteX665" fmla="*/ 1246889 w 4166715"/>
                <a:gd name="connsiteY665" fmla="*/ 2013099 h 3792573"/>
                <a:gd name="connsiteX666" fmla="*/ 1569173 w 4166715"/>
                <a:gd name="connsiteY666" fmla="*/ 2082541 h 3792573"/>
                <a:gd name="connsiteX667" fmla="*/ 1376167 w 4166715"/>
                <a:gd name="connsiteY667" fmla="*/ 2225062 h 3792573"/>
                <a:gd name="connsiteX668" fmla="*/ 1213387 w 4166715"/>
                <a:gd name="connsiteY668" fmla="*/ 2109446 h 3792573"/>
                <a:gd name="connsiteX669" fmla="*/ 1246889 w 4166715"/>
                <a:gd name="connsiteY669" fmla="*/ 2013099 h 3792573"/>
                <a:gd name="connsiteX670" fmla="*/ 703196 w 4166715"/>
                <a:gd name="connsiteY670" fmla="*/ 1624804 h 3792573"/>
                <a:gd name="connsiteX671" fmla="*/ 556803 w 4166715"/>
                <a:gd name="connsiteY671" fmla="*/ 1608807 h 3792573"/>
                <a:gd name="connsiteX672" fmla="*/ 556803 w 4166715"/>
                <a:gd name="connsiteY672" fmla="*/ 1408115 h 3792573"/>
                <a:gd name="connsiteX673" fmla="*/ 758185 w 4166715"/>
                <a:gd name="connsiteY673" fmla="*/ 1585538 h 3792573"/>
                <a:gd name="connsiteX674" fmla="*/ 703196 w 4166715"/>
                <a:gd name="connsiteY674" fmla="*/ 1624804 h 3792573"/>
                <a:gd name="connsiteX675" fmla="*/ 666052 w 4166715"/>
                <a:gd name="connsiteY675" fmla="*/ 1682248 h 3792573"/>
                <a:gd name="connsiteX676" fmla="*/ 480693 w 4166715"/>
                <a:gd name="connsiteY676" fmla="*/ 1752054 h 3792573"/>
                <a:gd name="connsiteX677" fmla="*/ 553526 w 4166715"/>
                <a:gd name="connsiteY677" fmla="*/ 1623350 h 3792573"/>
                <a:gd name="connsiteX678" fmla="*/ 693000 w 4166715"/>
                <a:gd name="connsiteY678" fmla="*/ 1638620 h 3792573"/>
                <a:gd name="connsiteX679" fmla="*/ 666052 w 4166715"/>
                <a:gd name="connsiteY679" fmla="*/ 1682248 h 3792573"/>
                <a:gd name="connsiteX680" fmla="*/ 1238150 w 4166715"/>
                <a:gd name="connsiteY680" fmla="*/ 777681 h 3792573"/>
                <a:gd name="connsiteX681" fmla="*/ 1440259 w 4166715"/>
                <a:gd name="connsiteY681" fmla="*/ 900568 h 3792573"/>
                <a:gd name="connsiteX682" fmla="*/ 1221762 w 4166715"/>
                <a:gd name="connsiteY682" fmla="*/ 870028 h 3792573"/>
                <a:gd name="connsiteX683" fmla="*/ 1238150 w 4166715"/>
                <a:gd name="connsiteY683" fmla="*/ 777681 h 3792573"/>
                <a:gd name="connsiteX684" fmla="*/ 2446074 w 4166715"/>
                <a:gd name="connsiteY684" fmla="*/ 263226 h 3792573"/>
                <a:gd name="connsiteX685" fmla="*/ 2753426 w 4166715"/>
                <a:gd name="connsiteY685" fmla="*/ 265044 h 3792573"/>
                <a:gd name="connsiteX686" fmla="*/ 2356126 w 4166715"/>
                <a:gd name="connsiteY686" fmla="*/ 344303 h 3792573"/>
                <a:gd name="connsiteX687" fmla="*/ 2446074 w 4166715"/>
                <a:gd name="connsiteY687" fmla="*/ 263226 h 3792573"/>
                <a:gd name="connsiteX688" fmla="*/ 2867773 w 4166715"/>
                <a:gd name="connsiteY688" fmla="*/ 397384 h 3792573"/>
                <a:gd name="connsiteX689" fmla="*/ 2660201 w 4166715"/>
                <a:gd name="connsiteY689" fmla="*/ 601712 h 3792573"/>
                <a:gd name="connsiteX690" fmla="*/ 2824074 w 4166715"/>
                <a:gd name="connsiteY690" fmla="*/ 276678 h 3792573"/>
                <a:gd name="connsiteX691" fmla="*/ 2867773 w 4166715"/>
                <a:gd name="connsiteY691" fmla="*/ 397384 h 3792573"/>
                <a:gd name="connsiteX692" fmla="*/ 3634333 w 4166715"/>
                <a:gd name="connsiteY692" fmla="*/ 21451 h 3792573"/>
                <a:gd name="connsiteX693" fmla="*/ 3753414 w 4166715"/>
                <a:gd name="connsiteY693" fmla="*/ 393385 h 3792573"/>
                <a:gd name="connsiteX694" fmla="*/ 3534553 w 4166715"/>
                <a:gd name="connsiteY694" fmla="*/ 151246 h 3792573"/>
                <a:gd name="connsiteX695" fmla="*/ 3634333 w 4166715"/>
                <a:gd name="connsiteY695" fmla="*/ 21451 h 3792573"/>
                <a:gd name="connsiteX696" fmla="*/ 3960987 w 4166715"/>
                <a:gd name="connsiteY696" fmla="*/ 221415 h 3792573"/>
                <a:gd name="connsiteX697" fmla="*/ 3664559 w 4166715"/>
                <a:gd name="connsiteY697" fmla="*/ 15997 h 3792573"/>
                <a:gd name="connsiteX698" fmla="*/ 3937316 w 4166715"/>
                <a:gd name="connsiteY698" fmla="*/ 41811 h 3792573"/>
                <a:gd name="connsiteX699" fmla="*/ 3960987 w 4166715"/>
                <a:gd name="connsiteY699" fmla="*/ 221415 h 3792573"/>
                <a:gd name="connsiteX700" fmla="*/ 3774172 w 4166715"/>
                <a:gd name="connsiteY700" fmla="*/ 410473 h 3792573"/>
                <a:gd name="connsiteX701" fmla="*/ 3650357 w 4166715"/>
                <a:gd name="connsiteY701" fmla="*/ 24359 h 3792573"/>
                <a:gd name="connsiteX702" fmla="*/ 3958438 w 4166715"/>
                <a:gd name="connsiteY702" fmla="*/ 237776 h 3792573"/>
                <a:gd name="connsiteX703" fmla="*/ 3774172 w 4166715"/>
                <a:gd name="connsiteY703" fmla="*/ 410473 h 3792573"/>
                <a:gd name="connsiteX704" fmla="*/ 3565143 w 4166715"/>
                <a:gd name="connsiteY704" fmla="*/ 488277 h 3792573"/>
                <a:gd name="connsiteX705" fmla="*/ 3515617 w 4166715"/>
                <a:gd name="connsiteY705" fmla="*/ 336668 h 3792573"/>
                <a:gd name="connsiteX706" fmla="*/ 3463906 w 4166715"/>
                <a:gd name="connsiteY706" fmla="*/ 178514 h 3792573"/>
                <a:gd name="connsiteX707" fmla="*/ 3446790 w 4166715"/>
                <a:gd name="connsiteY707" fmla="*/ 126523 h 3792573"/>
                <a:gd name="connsiteX708" fmla="*/ 3442420 w 4166715"/>
                <a:gd name="connsiteY708" fmla="*/ 113435 h 3792573"/>
                <a:gd name="connsiteX709" fmla="*/ 3518894 w 4166715"/>
                <a:gd name="connsiteY709" fmla="*/ 156336 h 3792573"/>
                <a:gd name="connsiteX710" fmla="*/ 3565143 w 4166715"/>
                <a:gd name="connsiteY710" fmla="*/ 488277 h 3792573"/>
                <a:gd name="connsiteX711" fmla="*/ 3093189 w 4166715"/>
                <a:gd name="connsiteY711" fmla="*/ 1290681 h 3792573"/>
                <a:gd name="connsiteX712" fmla="*/ 3504328 w 4166715"/>
                <a:gd name="connsiteY712" fmla="*/ 1118348 h 3792573"/>
                <a:gd name="connsiteX713" fmla="*/ 3406732 w 4166715"/>
                <a:gd name="connsiteY713" fmla="*/ 1447381 h 3792573"/>
                <a:gd name="connsiteX714" fmla="*/ 3093189 w 4166715"/>
                <a:gd name="connsiteY714" fmla="*/ 1290681 h 3792573"/>
                <a:gd name="connsiteX715" fmla="*/ 3245773 w 4166715"/>
                <a:gd name="connsiteY715" fmla="*/ 1565905 h 3792573"/>
                <a:gd name="connsiteX716" fmla="*/ 3094282 w 4166715"/>
                <a:gd name="connsiteY716" fmla="*/ 1307405 h 3792573"/>
                <a:gd name="connsiteX717" fmla="*/ 3396900 w 4166715"/>
                <a:gd name="connsiteY717" fmla="*/ 1458651 h 3792573"/>
                <a:gd name="connsiteX718" fmla="*/ 3245773 w 4166715"/>
                <a:gd name="connsiteY718" fmla="*/ 1565905 h 3792573"/>
                <a:gd name="connsiteX719" fmla="*/ 3243588 w 4166715"/>
                <a:gd name="connsiteY719" fmla="*/ 2146894 h 3792573"/>
                <a:gd name="connsiteX720" fmla="*/ 3106663 w 4166715"/>
                <a:gd name="connsiteY720" fmla="*/ 2018552 h 3792573"/>
                <a:gd name="connsiteX721" fmla="*/ 3343732 w 4166715"/>
                <a:gd name="connsiteY721" fmla="*/ 1936022 h 3792573"/>
                <a:gd name="connsiteX722" fmla="*/ 3243588 w 4166715"/>
                <a:gd name="connsiteY722" fmla="*/ 2146894 h 3792573"/>
                <a:gd name="connsiteX723" fmla="*/ 2879427 w 4166715"/>
                <a:gd name="connsiteY723" fmla="*/ 2606812 h 3792573"/>
                <a:gd name="connsiteX724" fmla="*/ 2854299 w 4166715"/>
                <a:gd name="connsiteY724" fmla="*/ 2426481 h 3792573"/>
                <a:gd name="connsiteX725" fmla="*/ 2924582 w 4166715"/>
                <a:gd name="connsiteY725" fmla="*/ 2483198 h 3792573"/>
                <a:gd name="connsiteX726" fmla="*/ 2924582 w 4166715"/>
                <a:gd name="connsiteY726" fmla="*/ 2584271 h 3792573"/>
                <a:gd name="connsiteX727" fmla="*/ 2879427 w 4166715"/>
                <a:gd name="connsiteY727" fmla="*/ 2606812 h 3792573"/>
                <a:gd name="connsiteX728" fmla="*/ 2929317 w 4166715"/>
                <a:gd name="connsiteY728" fmla="*/ 2467928 h 3792573"/>
                <a:gd name="connsiteX729" fmla="*/ 2856848 w 4166715"/>
                <a:gd name="connsiteY729" fmla="*/ 2409756 h 3792573"/>
                <a:gd name="connsiteX730" fmla="*/ 2997415 w 4166715"/>
                <a:gd name="connsiteY730" fmla="*/ 2319590 h 3792573"/>
                <a:gd name="connsiteX731" fmla="*/ 2929317 w 4166715"/>
                <a:gd name="connsiteY731" fmla="*/ 2467928 h 3792573"/>
                <a:gd name="connsiteX732" fmla="*/ 2684600 w 4166715"/>
                <a:gd name="connsiteY732" fmla="*/ 2230879 h 3792573"/>
                <a:gd name="connsiteX733" fmla="*/ 3081172 w 4166715"/>
                <a:gd name="connsiteY733" fmla="*/ 2029460 h 3792573"/>
                <a:gd name="connsiteX734" fmla="*/ 3009432 w 4166715"/>
                <a:gd name="connsiteY734" fmla="*/ 2291232 h 3792573"/>
                <a:gd name="connsiteX735" fmla="*/ 2684600 w 4166715"/>
                <a:gd name="connsiteY735" fmla="*/ 2230879 h 3792573"/>
                <a:gd name="connsiteX736" fmla="*/ 1654386 w 4166715"/>
                <a:gd name="connsiteY736" fmla="*/ 2036731 h 3792573"/>
                <a:gd name="connsiteX737" fmla="*/ 1450456 w 4166715"/>
                <a:gd name="connsiteY737" fmla="*/ 1877850 h 3792573"/>
                <a:gd name="connsiteX738" fmla="*/ 1858681 w 4166715"/>
                <a:gd name="connsiteY738" fmla="*/ 1952746 h 3792573"/>
                <a:gd name="connsiteX739" fmla="*/ 1654386 w 4166715"/>
                <a:gd name="connsiteY739" fmla="*/ 2036731 h 3792573"/>
                <a:gd name="connsiteX740" fmla="*/ 1164953 w 4166715"/>
                <a:gd name="connsiteY740" fmla="*/ 1727331 h 3792573"/>
                <a:gd name="connsiteX741" fmla="*/ 1342300 w 4166715"/>
                <a:gd name="connsiteY741" fmla="*/ 1733512 h 3792573"/>
                <a:gd name="connsiteX742" fmla="*/ 1171144 w 4166715"/>
                <a:gd name="connsiteY742" fmla="*/ 1856399 h 3792573"/>
                <a:gd name="connsiteX743" fmla="*/ 1164953 w 4166715"/>
                <a:gd name="connsiteY743" fmla="*/ 1727331 h 3792573"/>
                <a:gd name="connsiteX744" fmla="*/ 1158034 w 4166715"/>
                <a:gd name="connsiteY744" fmla="*/ 1712425 h 3792573"/>
                <a:gd name="connsiteX745" fmla="*/ 1157306 w 4166715"/>
                <a:gd name="connsiteY745" fmla="*/ 1712425 h 3792573"/>
                <a:gd name="connsiteX746" fmla="*/ 1066265 w 4166715"/>
                <a:gd name="connsiteY746" fmla="*/ 1712425 h 3792573"/>
                <a:gd name="connsiteX747" fmla="*/ 1085566 w 4166715"/>
                <a:gd name="connsiteY747" fmla="*/ 1651345 h 3792573"/>
                <a:gd name="connsiteX748" fmla="*/ 1159491 w 4166715"/>
                <a:gd name="connsiteY748" fmla="*/ 1600808 h 3792573"/>
                <a:gd name="connsiteX749" fmla="*/ 1277115 w 4166715"/>
                <a:gd name="connsiteY749" fmla="*/ 1600808 h 3792573"/>
                <a:gd name="connsiteX750" fmla="*/ 1350311 w 4166715"/>
                <a:gd name="connsiteY750" fmla="*/ 1718969 h 3792573"/>
                <a:gd name="connsiteX751" fmla="*/ 1158034 w 4166715"/>
                <a:gd name="connsiteY751" fmla="*/ 1712425 h 3792573"/>
                <a:gd name="connsiteX752" fmla="*/ 2383802 w 4166715"/>
                <a:gd name="connsiteY752" fmla="*/ 1840402 h 3792573"/>
                <a:gd name="connsiteX753" fmla="*/ 2529467 w 4166715"/>
                <a:gd name="connsiteY753" fmla="*/ 1899664 h 3792573"/>
                <a:gd name="connsiteX754" fmla="*/ 2216652 w 4166715"/>
                <a:gd name="connsiteY754" fmla="*/ 2163618 h 3792573"/>
                <a:gd name="connsiteX755" fmla="*/ 2383802 w 4166715"/>
                <a:gd name="connsiteY755" fmla="*/ 1840402 h 3792573"/>
                <a:gd name="connsiteX756" fmla="*/ 2620872 w 4166715"/>
                <a:gd name="connsiteY756" fmla="*/ 666791 h 3792573"/>
                <a:gd name="connsiteX757" fmla="*/ 2696981 w 4166715"/>
                <a:gd name="connsiteY757" fmla="*/ 1078719 h 3792573"/>
                <a:gd name="connsiteX758" fmla="*/ 2328449 w 4166715"/>
                <a:gd name="connsiteY758" fmla="*/ 881299 h 3792573"/>
                <a:gd name="connsiteX759" fmla="*/ 2620872 w 4166715"/>
                <a:gd name="connsiteY759" fmla="*/ 666791 h 3792573"/>
                <a:gd name="connsiteX760" fmla="*/ 2695889 w 4166715"/>
                <a:gd name="connsiteY760" fmla="*/ 1094716 h 3792573"/>
                <a:gd name="connsiteX761" fmla="*/ 2442432 w 4166715"/>
                <a:gd name="connsiteY761" fmla="*/ 1435383 h 3792573"/>
                <a:gd name="connsiteX762" fmla="*/ 2325172 w 4166715"/>
                <a:gd name="connsiteY762" fmla="*/ 896205 h 3792573"/>
                <a:gd name="connsiteX763" fmla="*/ 2695889 w 4166715"/>
                <a:gd name="connsiteY763" fmla="*/ 1094716 h 3792573"/>
                <a:gd name="connsiteX764" fmla="*/ 2532744 w 4166715"/>
                <a:gd name="connsiteY764" fmla="*/ 1885485 h 3792573"/>
                <a:gd name="connsiteX765" fmla="*/ 2388172 w 4166715"/>
                <a:gd name="connsiteY765" fmla="*/ 1826950 h 3792573"/>
                <a:gd name="connsiteX766" fmla="*/ 2439883 w 4166715"/>
                <a:gd name="connsiteY766" fmla="*/ 1491009 h 3792573"/>
                <a:gd name="connsiteX767" fmla="*/ 2532744 w 4166715"/>
                <a:gd name="connsiteY767" fmla="*/ 1885485 h 3792573"/>
                <a:gd name="connsiteX768" fmla="*/ 2663114 w 4166715"/>
                <a:gd name="connsiteY768" fmla="*/ 2214518 h 3792573"/>
                <a:gd name="connsiteX769" fmla="*/ 2554958 w 4166715"/>
                <a:gd name="connsiteY769" fmla="*/ 1908390 h 3792573"/>
                <a:gd name="connsiteX770" fmla="*/ 2771634 w 4166715"/>
                <a:gd name="connsiteY770" fmla="*/ 1971652 h 3792573"/>
                <a:gd name="connsiteX771" fmla="*/ 2663114 w 4166715"/>
                <a:gd name="connsiteY771" fmla="*/ 2214518 h 3792573"/>
                <a:gd name="connsiteX772" fmla="*/ 2785837 w 4166715"/>
                <a:gd name="connsiteY772" fmla="*/ 1975287 h 3792573"/>
                <a:gd name="connsiteX773" fmla="*/ 3069155 w 4166715"/>
                <a:gd name="connsiteY773" fmla="*/ 2019643 h 3792573"/>
                <a:gd name="connsiteX774" fmla="*/ 2677317 w 4166715"/>
                <a:gd name="connsiteY774" fmla="*/ 2218517 h 3792573"/>
                <a:gd name="connsiteX775" fmla="*/ 2785837 w 4166715"/>
                <a:gd name="connsiteY775" fmla="*/ 1975287 h 3792573"/>
                <a:gd name="connsiteX776" fmla="*/ 2779646 w 4166715"/>
                <a:gd name="connsiteY776" fmla="*/ 1959290 h 3792573"/>
                <a:gd name="connsiteX777" fmla="*/ 2565519 w 4166715"/>
                <a:gd name="connsiteY777" fmla="*/ 1896392 h 3792573"/>
                <a:gd name="connsiteX778" fmla="*/ 3137981 w 4166715"/>
                <a:gd name="connsiteY778" fmla="*/ 1670978 h 3792573"/>
                <a:gd name="connsiteX779" fmla="*/ 2779646 w 4166715"/>
                <a:gd name="connsiteY779" fmla="*/ 1959290 h 3792573"/>
                <a:gd name="connsiteX780" fmla="*/ 2449351 w 4166715"/>
                <a:gd name="connsiteY780" fmla="*/ 1466650 h 3792573"/>
                <a:gd name="connsiteX781" fmla="*/ 2797854 w 4166715"/>
                <a:gd name="connsiteY781" fmla="*/ 1655344 h 3792573"/>
                <a:gd name="connsiteX782" fmla="*/ 2547311 w 4166715"/>
                <a:gd name="connsiteY782" fmla="*/ 1883304 h 3792573"/>
                <a:gd name="connsiteX783" fmla="*/ 2449351 w 4166715"/>
                <a:gd name="connsiteY783" fmla="*/ 1466650 h 3792573"/>
                <a:gd name="connsiteX784" fmla="*/ 2459912 w 4166715"/>
                <a:gd name="connsiteY784" fmla="*/ 1456106 h 3792573"/>
                <a:gd name="connsiteX785" fmla="*/ 2755976 w 4166715"/>
                <a:gd name="connsiteY785" fmla="*/ 1400116 h 3792573"/>
                <a:gd name="connsiteX786" fmla="*/ 2800403 w 4166715"/>
                <a:gd name="connsiteY786" fmla="*/ 1640437 h 3792573"/>
                <a:gd name="connsiteX787" fmla="*/ 2459912 w 4166715"/>
                <a:gd name="connsiteY787" fmla="*/ 1456106 h 3792573"/>
                <a:gd name="connsiteX788" fmla="*/ 2455542 w 4166715"/>
                <a:gd name="connsiteY788" fmla="*/ 1441927 h 3792573"/>
                <a:gd name="connsiteX789" fmla="*/ 2702444 w 4166715"/>
                <a:gd name="connsiteY789" fmla="*/ 1109986 h 3792573"/>
                <a:gd name="connsiteX790" fmla="*/ 2753426 w 4166715"/>
                <a:gd name="connsiteY790" fmla="*/ 1385573 h 3792573"/>
                <a:gd name="connsiteX791" fmla="*/ 2455542 w 4166715"/>
                <a:gd name="connsiteY791" fmla="*/ 1441927 h 3792573"/>
                <a:gd name="connsiteX792" fmla="*/ 2636530 w 4166715"/>
                <a:gd name="connsiteY792" fmla="*/ 671881 h 3792573"/>
                <a:gd name="connsiteX793" fmla="*/ 3017808 w 4166715"/>
                <a:gd name="connsiteY793" fmla="*/ 968920 h 3792573"/>
                <a:gd name="connsiteX794" fmla="*/ 3070975 w 4166715"/>
                <a:gd name="connsiteY794" fmla="*/ 1279410 h 3792573"/>
                <a:gd name="connsiteX795" fmla="*/ 2713369 w 4166715"/>
                <a:gd name="connsiteY795" fmla="*/ 1087808 h 3792573"/>
                <a:gd name="connsiteX796" fmla="*/ 2636530 w 4166715"/>
                <a:gd name="connsiteY796" fmla="*/ 671881 h 3792573"/>
                <a:gd name="connsiteX797" fmla="*/ 3027276 w 4166715"/>
                <a:gd name="connsiteY797" fmla="*/ 946015 h 3792573"/>
                <a:gd name="connsiteX798" fmla="*/ 2888166 w 4166715"/>
                <a:gd name="connsiteY798" fmla="*/ 414836 h 3792573"/>
                <a:gd name="connsiteX799" fmla="*/ 3220282 w 4166715"/>
                <a:gd name="connsiteY799" fmla="*/ 617709 h 3792573"/>
                <a:gd name="connsiteX800" fmla="*/ 3027276 w 4166715"/>
                <a:gd name="connsiteY800" fmla="*/ 946015 h 3792573"/>
                <a:gd name="connsiteX801" fmla="*/ 3011981 w 4166715"/>
                <a:gd name="connsiteY801" fmla="*/ 945651 h 3792573"/>
                <a:gd name="connsiteX802" fmla="*/ 2635074 w 4166715"/>
                <a:gd name="connsiteY802" fmla="*/ 651885 h 3792573"/>
                <a:gd name="connsiteX803" fmla="*/ 2639808 w 4166715"/>
                <a:gd name="connsiteY803" fmla="*/ 642068 h 3792573"/>
                <a:gd name="connsiteX804" fmla="*/ 2872143 w 4166715"/>
                <a:gd name="connsiteY804" fmla="*/ 413018 h 3792573"/>
                <a:gd name="connsiteX805" fmla="*/ 3011981 w 4166715"/>
                <a:gd name="connsiteY805" fmla="*/ 945651 h 3792573"/>
                <a:gd name="connsiteX806" fmla="*/ 2621964 w 4166715"/>
                <a:gd name="connsiteY806" fmla="*/ 639887 h 3792573"/>
                <a:gd name="connsiteX807" fmla="*/ 2346293 w 4166715"/>
                <a:gd name="connsiteY807" fmla="*/ 361391 h 3792573"/>
                <a:gd name="connsiteX808" fmla="*/ 2812057 w 4166715"/>
                <a:gd name="connsiteY808" fmla="*/ 268680 h 3792573"/>
                <a:gd name="connsiteX809" fmla="*/ 2628155 w 4166715"/>
                <a:gd name="connsiteY809" fmla="*/ 634070 h 3792573"/>
                <a:gd name="connsiteX810" fmla="*/ 2621964 w 4166715"/>
                <a:gd name="connsiteY810" fmla="*/ 639887 h 3792573"/>
                <a:gd name="connsiteX811" fmla="*/ 2614316 w 4166715"/>
                <a:gd name="connsiteY811" fmla="*/ 652976 h 3792573"/>
                <a:gd name="connsiteX812" fmla="*/ 2614316 w 4166715"/>
                <a:gd name="connsiteY812" fmla="*/ 652976 h 3792573"/>
                <a:gd name="connsiteX813" fmla="*/ 2322259 w 4166715"/>
                <a:gd name="connsiteY813" fmla="*/ 867483 h 3792573"/>
                <a:gd name="connsiteX814" fmla="*/ 2338282 w 4166715"/>
                <a:gd name="connsiteY814" fmla="*/ 373752 h 3792573"/>
                <a:gd name="connsiteX815" fmla="*/ 2614316 w 4166715"/>
                <a:gd name="connsiteY815" fmla="*/ 652976 h 3792573"/>
                <a:gd name="connsiteX816" fmla="*/ 2429322 w 4166715"/>
                <a:gd name="connsiteY816" fmla="*/ 1443745 h 3792573"/>
                <a:gd name="connsiteX817" fmla="*/ 1971207 w 4166715"/>
                <a:gd name="connsiteY817" fmla="*/ 1362668 h 3792573"/>
                <a:gd name="connsiteX818" fmla="*/ 2310970 w 4166715"/>
                <a:gd name="connsiteY818" fmla="*/ 899841 h 3792573"/>
                <a:gd name="connsiteX819" fmla="*/ 2429322 w 4166715"/>
                <a:gd name="connsiteY819" fmla="*/ 1443745 h 3792573"/>
                <a:gd name="connsiteX820" fmla="*/ 2422768 w 4166715"/>
                <a:gd name="connsiteY820" fmla="*/ 1457197 h 3792573"/>
                <a:gd name="connsiteX821" fmla="*/ 1894005 w 4166715"/>
                <a:gd name="connsiteY821" fmla="*/ 1931659 h 3792573"/>
                <a:gd name="connsiteX822" fmla="*/ 1964652 w 4166715"/>
                <a:gd name="connsiteY822" fmla="*/ 1376121 h 3792573"/>
                <a:gd name="connsiteX823" fmla="*/ 2422768 w 4166715"/>
                <a:gd name="connsiteY823" fmla="*/ 1457197 h 3792573"/>
                <a:gd name="connsiteX824" fmla="*/ 1365970 w 4166715"/>
                <a:gd name="connsiteY824" fmla="*/ 1716424 h 3792573"/>
                <a:gd name="connsiteX825" fmla="*/ 1293138 w 4166715"/>
                <a:gd name="connsiteY825" fmla="*/ 1598990 h 3792573"/>
                <a:gd name="connsiteX826" fmla="*/ 1599762 w 4166715"/>
                <a:gd name="connsiteY826" fmla="*/ 1538637 h 3792573"/>
                <a:gd name="connsiteX827" fmla="*/ 1365970 w 4166715"/>
                <a:gd name="connsiteY827" fmla="*/ 1716424 h 3792573"/>
                <a:gd name="connsiteX828" fmla="*/ 1869606 w 4166715"/>
                <a:gd name="connsiteY828" fmla="*/ 1940021 h 3792573"/>
                <a:gd name="connsiteX829" fmla="*/ 1434069 w 4166715"/>
                <a:gd name="connsiteY829" fmla="*/ 1860035 h 3792573"/>
                <a:gd name="connsiteX830" fmla="*/ 1628895 w 4166715"/>
                <a:gd name="connsiteY830" fmla="*/ 1539728 h 3792573"/>
                <a:gd name="connsiteX831" fmla="*/ 1869606 w 4166715"/>
                <a:gd name="connsiteY831" fmla="*/ 1940021 h 3792573"/>
                <a:gd name="connsiteX832" fmla="*/ 1639456 w 4166715"/>
                <a:gd name="connsiteY832" fmla="*/ 1528457 h 3792573"/>
                <a:gd name="connsiteX833" fmla="*/ 1949358 w 4166715"/>
                <a:gd name="connsiteY833" fmla="*/ 1379756 h 3792573"/>
                <a:gd name="connsiteX834" fmla="*/ 1879802 w 4166715"/>
                <a:gd name="connsiteY834" fmla="*/ 1928023 h 3792573"/>
                <a:gd name="connsiteX835" fmla="*/ 1639456 w 4166715"/>
                <a:gd name="connsiteY835" fmla="*/ 1528457 h 3792573"/>
                <a:gd name="connsiteX836" fmla="*/ 1631444 w 4166715"/>
                <a:gd name="connsiteY836" fmla="*/ 1516096 h 3792573"/>
                <a:gd name="connsiteX837" fmla="*/ 1395103 w 4166715"/>
                <a:gd name="connsiteY837" fmla="*/ 1181609 h 3792573"/>
                <a:gd name="connsiteX838" fmla="*/ 1939161 w 4166715"/>
                <a:gd name="connsiteY838" fmla="*/ 1368849 h 3792573"/>
                <a:gd name="connsiteX839" fmla="*/ 1631444 w 4166715"/>
                <a:gd name="connsiteY839" fmla="*/ 1516096 h 3792573"/>
                <a:gd name="connsiteX840" fmla="*/ 1385635 w 4166715"/>
                <a:gd name="connsiteY840" fmla="*/ 1163067 h 3792573"/>
                <a:gd name="connsiteX841" fmla="*/ 1477040 w 4166715"/>
                <a:gd name="connsiteY841" fmla="*/ 925291 h 3792573"/>
                <a:gd name="connsiteX842" fmla="*/ 1928600 w 4166715"/>
                <a:gd name="connsiteY842" fmla="*/ 1349580 h 3792573"/>
                <a:gd name="connsiteX843" fmla="*/ 1385635 w 4166715"/>
                <a:gd name="connsiteY843" fmla="*/ 1163067 h 3792573"/>
                <a:gd name="connsiteX844" fmla="*/ 1616513 w 4166715"/>
                <a:gd name="connsiteY844" fmla="*/ 1520459 h 3792573"/>
                <a:gd name="connsiteX845" fmla="*/ 1280392 w 4166715"/>
                <a:gd name="connsiteY845" fmla="*/ 1586265 h 3792573"/>
                <a:gd name="connsiteX846" fmla="*/ 1157306 w 4166715"/>
                <a:gd name="connsiteY846" fmla="*/ 1586265 h 3792573"/>
                <a:gd name="connsiteX847" fmla="*/ 1153300 w 4166715"/>
                <a:gd name="connsiteY847" fmla="*/ 1587356 h 3792573"/>
                <a:gd name="connsiteX848" fmla="*/ 1103774 w 4166715"/>
                <a:gd name="connsiteY848" fmla="*/ 1621168 h 3792573"/>
                <a:gd name="connsiteX849" fmla="*/ 1376531 w 4166715"/>
                <a:gd name="connsiteY849" fmla="*/ 1180519 h 3792573"/>
                <a:gd name="connsiteX850" fmla="*/ 1616513 w 4166715"/>
                <a:gd name="connsiteY850" fmla="*/ 1520459 h 3792573"/>
                <a:gd name="connsiteX851" fmla="*/ 1068814 w 4166715"/>
                <a:gd name="connsiteY851" fmla="*/ 1642983 h 3792573"/>
                <a:gd name="connsiteX852" fmla="*/ 902393 w 4166715"/>
                <a:gd name="connsiteY852" fmla="*/ 1707698 h 3792573"/>
                <a:gd name="connsiteX853" fmla="*/ 962844 w 4166715"/>
                <a:gd name="connsiteY853" fmla="*/ 1459742 h 3792573"/>
                <a:gd name="connsiteX854" fmla="*/ 1068814 w 4166715"/>
                <a:gd name="connsiteY854" fmla="*/ 1642983 h 3792573"/>
                <a:gd name="connsiteX855" fmla="*/ 888554 w 4166715"/>
                <a:gd name="connsiteY855" fmla="*/ 1704790 h 3792573"/>
                <a:gd name="connsiteX856" fmla="*/ 781127 w 4166715"/>
                <a:gd name="connsiteY856" fmla="*/ 1587356 h 3792573"/>
                <a:gd name="connsiteX857" fmla="*/ 945728 w 4166715"/>
                <a:gd name="connsiteY857" fmla="*/ 1469922 h 3792573"/>
                <a:gd name="connsiteX858" fmla="*/ 888554 w 4166715"/>
                <a:gd name="connsiteY858" fmla="*/ 1704790 h 3792573"/>
                <a:gd name="connsiteX859" fmla="*/ 1068086 w 4166715"/>
                <a:gd name="connsiteY859" fmla="*/ 1659343 h 3792573"/>
                <a:gd name="connsiteX860" fmla="*/ 1050970 w 4166715"/>
                <a:gd name="connsiteY860" fmla="*/ 1712425 h 3792573"/>
                <a:gd name="connsiteX861" fmla="*/ 931161 w 4166715"/>
                <a:gd name="connsiteY861" fmla="*/ 1712425 h 3792573"/>
                <a:gd name="connsiteX862" fmla="*/ 1068086 w 4166715"/>
                <a:gd name="connsiteY862" fmla="*/ 1659343 h 3792573"/>
                <a:gd name="connsiteX863" fmla="*/ 1061531 w 4166715"/>
                <a:gd name="connsiteY863" fmla="*/ 1726968 h 3792573"/>
                <a:gd name="connsiteX864" fmla="*/ 1142739 w 4166715"/>
                <a:gd name="connsiteY864" fmla="*/ 1726968 h 3792573"/>
                <a:gd name="connsiteX865" fmla="*/ 1042595 w 4166715"/>
                <a:gd name="connsiteY865" fmla="*/ 1858217 h 3792573"/>
                <a:gd name="connsiteX866" fmla="*/ 1050242 w 4166715"/>
                <a:gd name="connsiteY866" fmla="*/ 1762598 h 3792573"/>
                <a:gd name="connsiteX867" fmla="*/ 1061531 w 4166715"/>
                <a:gd name="connsiteY867" fmla="*/ 1726968 h 3792573"/>
                <a:gd name="connsiteX868" fmla="*/ 1602675 w 4166715"/>
                <a:gd name="connsiteY868" fmla="*/ 1554635 h 3792573"/>
                <a:gd name="connsiteX869" fmla="*/ 1423508 w 4166715"/>
                <a:gd name="connsiteY869" fmla="*/ 1849491 h 3792573"/>
                <a:gd name="connsiteX870" fmla="*/ 1372889 w 4166715"/>
                <a:gd name="connsiteY870" fmla="*/ 1729513 h 3792573"/>
                <a:gd name="connsiteX871" fmla="*/ 1602675 w 4166715"/>
                <a:gd name="connsiteY871" fmla="*/ 1554635 h 3792573"/>
                <a:gd name="connsiteX872" fmla="*/ 2428230 w 4166715"/>
                <a:gd name="connsiteY872" fmla="*/ 1471740 h 3792573"/>
                <a:gd name="connsiteX873" fmla="*/ 2373606 w 4166715"/>
                <a:gd name="connsiteY873" fmla="*/ 1825496 h 3792573"/>
                <a:gd name="connsiteX874" fmla="*/ 1910392 w 4166715"/>
                <a:gd name="connsiteY874" fmla="*/ 1936749 h 3792573"/>
                <a:gd name="connsiteX875" fmla="*/ 2428230 w 4166715"/>
                <a:gd name="connsiteY875" fmla="*/ 1471740 h 3792573"/>
                <a:gd name="connsiteX876" fmla="*/ 2366322 w 4166715"/>
                <a:gd name="connsiteY876" fmla="*/ 1842220 h 3792573"/>
                <a:gd name="connsiteX877" fmla="*/ 2190432 w 4166715"/>
                <a:gd name="connsiteY877" fmla="*/ 2181796 h 3792573"/>
                <a:gd name="connsiteX878" fmla="*/ 1900560 w 4166715"/>
                <a:gd name="connsiteY878" fmla="*/ 1953837 h 3792573"/>
                <a:gd name="connsiteX879" fmla="*/ 2366322 w 4166715"/>
                <a:gd name="connsiteY879" fmla="*/ 1842220 h 3792573"/>
                <a:gd name="connsiteX880" fmla="*/ 2539664 w 4166715"/>
                <a:gd name="connsiteY880" fmla="*/ 1909844 h 3792573"/>
                <a:gd name="connsiteX881" fmla="*/ 2651461 w 4166715"/>
                <a:gd name="connsiteY881" fmla="*/ 2226152 h 3792573"/>
                <a:gd name="connsiteX882" fmla="*/ 2210825 w 4166715"/>
                <a:gd name="connsiteY882" fmla="*/ 2187250 h 3792573"/>
                <a:gd name="connsiteX883" fmla="*/ 2539664 w 4166715"/>
                <a:gd name="connsiteY883" fmla="*/ 1909844 h 3792573"/>
                <a:gd name="connsiteX884" fmla="*/ 2798947 w 4166715"/>
                <a:gd name="connsiteY884" fmla="*/ 1962562 h 3792573"/>
                <a:gd name="connsiteX885" fmla="*/ 3168207 w 4166715"/>
                <a:gd name="connsiteY885" fmla="*/ 1665888 h 3792573"/>
                <a:gd name="connsiteX886" fmla="*/ 3086998 w 4166715"/>
                <a:gd name="connsiteY886" fmla="*/ 2007645 h 3792573"/>
                <a:gd name="connsiteX887" fmla="*/ 2798947 w 4166715"/>
                <a:gd name="connsiteY887" fmla="*/ 1962562 h 3792573"/>
                <a:gd name="connsiteX888" fmla="*/ 2577536 w 4166715"/>
                <a:gd name="connsiteY888" fmla="*/ 1876032 h 3792573"/>
                <a:gd name="connsiteX889" fmla="*/ 2813513 w 4166715"/>
                <a:gd name="connsiteY889" fmla="*/ 1661161 h 3792573"/>
                <a:gd name="connsiteX890" fmla="*/ 3139802 w 4166715"/>
                <a:gd name="connsiteY890" fmla="*/ 1654617 h 3792573"/>
                <a:gd name="connsiteX891" fmla="*/ 2577536 w 4166715"/>
                <a:gd name="connsiteY891" fmla="*/ 1876032 h 3792573"/>
                <a:gd name="connsiteX892" fmla="*/ 2816790 w 4166715"/>
                <a:gd name="connsiteY892" fmla="*/ 1646618 h 3792573"/>
                <a:gd name="connsiteX893" fmla="*/ 2772363 w 4166715"/>
                <a:gd name="connsiteY893" fmla="*/ 1406297 h 3792573"/>
                <a:gd name="connsiteX894" fmla="*/ 3155097 w 4166715"/>
                <a:gd name="connsiteY894" fmla="*/ 1640074 h 3792573"/>
                <a:gd name="connsiteX895" fmla="*/ 2816790 w 4166715"/>
                <a:gd name="connsiteY895" fmla="*/ 1646618 h 3792573"/>
                <a:gd name="connsiteX896" fmla="*/ 2767628 w 4166715"/>
                <a:gd name="connsiteY896" fmla="*/ 1381938 h 3792573"/>
                <a:gd name="connsiteX897" fmla="*/ 2716646 w 4166715"/>
                <a:gd name="connsiteY897" fmla="*/ 1105986 h 3792573"/>
                <a:gd name="connsiteX898" fmla="*/ 3057137 w 4166715"/>
                <a:gd name="connsiteY898" fmla="*/ 1288500 h 3792573"/>
                <a:gd name="connsiteX899" fmla="*/ 2767628 w 4166715"/>
                <a:gd name="connsiteY899" fmla="*/ 1381938 h 3792573"/>
                <a:gd name="connsiteX900" fmla="*/ 3033103 w 4166715"/>
                <a:gd name="connsiteY900" fmla="*/ 972555 h 3792573"/>
                <a:gd name="connsiteX901" fmla="*/ 3313507 w 4166715"/>
                <a:gd name="connsiteY901" fmla="*/ 990371 h 3792573"/>
                <a:gd name="connsiteX902" fmla="*/ 3083721 w 4166715"/>
                <a:gd name="connsiteY902" fmla="*/ 1268140 h 3792573"/>
                <a:gd name="connsiteX903" fmla="*/ 3033103 w 4166715"/>
                <a:gd name="connsiteY903" fmla="*/ 972555 h 3792573"/>
                <a:gd name="connsiteX904" fmla="*/ 3036744 w 4166715"/>
                <a:gd name="connsiteY904" fmla="*/ 958376 h 3792573"/>
                <a:gd name="connsiteX905" fmla="*/ 3227201 w 4166715"/>
                <a:gd name="connsiteY905" fmla="*/ 634070 h 3792573"/>
                <a:gd name="connsiteX906" fmla="*/ 3318606 w 4166715"/>
                <a:gd name="connsiteY906" fmla="*/ 976555 h 3792573"/>
                <a:gd name="connsiteX907" fmla="*/ 3036744 w 4166715"/>
                <a:gd name="connsiteY907" fmla="*/ 958376 h 3792573"/>
                <a:gd name="connsiteX908" fmla="*/ 3261068 w 4166715"/>
                <a:gd name="connsiteY908" fmla="*/ 372661 h 3792573"/>
                <a:gd name="connsiteX909" fmla="*/ 3427854 w 4166715"/>
                <a:gd name="connsiteY909" fmla="*/ 115980 h 3792573"/>
                <a:gd name="connsiteX910" fmla="*/ 3570970 w 4166715"/>
                <a:gd name="connsiteY910" fmla="*/ 553357 h 3792573"/>
                <a:gd name="connsiteX911" fmla="*/ 3261068 w 4166715"/>
                <a:gd name="connsiteY911" fmla="*/ 372661 h 3792573"/>
                <a:gd name="connsiteX912" fmla="*/ 3561501 w 4166715"/>
                <a:gd name="connsiteY912" fmla="*/ 564628 h 3792573"/>
                <a:gd name="connsiteX913" fmla="*/ 3237761 w 4166715"/>
                <a:gd name="connsiteY913" fmla="*/ 606802 h 3792573"/>
                <a:gd name="connsiteX914" fmla="*/ 3256698 w 4166715"/>
                <a:gd name="connsiteY914" fmla="*/ 386841 h 3792573"/>
                <a:gd name="connsiteX915" fmla="*/ 3561501 w 4166715"/>
                <a:gd name="connsiteY915" fmla="*/ 564628 h 3792573"/>
                <a:gd name="connsiteX916" fmla="*/ 3251236 w 4166715"/>
                <a:gd name="connsiteY916" fmla="*/ 360664 h 3792573"/>
                <a:gd name="connsiteX917" fmla="*/ 3148906 w 4166715"/>
                <a:gd name="connsiteY917" fmla="*/ 169788 h 3792573"/>
                <a:gd name="connsiteX918" fmla="*/ 3414744 w 4166715"/>
                <a:gd name="connsiteY918" fmla="*/ 109435 h 3792573"/>
                <a:gd name="connsiteX919" fmla="*/ 3251236 w 4166715"/>
                <a:gd name="connsiteY919" fmla="*/ 360664 h 3792573"/>
                <a:gd name="connsiteX920" fmla="*/ 3238854 w 4166715"/>
                <a:gd name="connsiteY920" fmla="*/ 368299 h 3792573"/>
                <a:gd name="connsiteX921" fmla="*/ 2896906 w 4166715"/>
                <a:gd name="connsiteY921" fmla="*/ 390476 h 3792573"/>
                <a:gd name="connsiteX922" fmla="*/ 3136160 w 4166715"/>
                <a:gd name="connsiteY922" fmla="*/ 176332 h 3792573"/>
                <a:gd name="connsiteX923" fmla="*/ 3238854 w 4166715"/>
                <a:gd name="connsiteY923" fmla="*/ 368299 h 3792573"/>
                <a:gd name="connsiteX924" fmla="*/ 3242495 w 4166715"/>
                <a:gd name="connsiteY924" fmla="*/ 382841 h 3792573"/>
                <a:gd name="connsiteX925" fmla="*/ 3223559 w 4166715"/>
                <a:gd name="connsiteY925" fmla="*/ 602803 h 3792573"/>
                <a:gd name="connsiteX926" fmla="*/ 2899455 w 4166715"/>
                <a:gd name="connsiteY926" fmla="*/ 405019 h 3792573"/>
                <a:gd name="connsiteX927" fmla="*/ 3242495 w 4166715"/>
                <a:gd name="connsiteY927" fmla="*/ 382841 h 3792573"/>
                <a:gd name="connsiteX928" fmla="*/ 2308057 w 4166715"/>
                <a:gd name="connsiteY928" fmla="*/ 860212 h 3792573"/>
                <a:gd name="connsiteX929" fmla="*/ 1971935 w 4166715"/>
                <a:gd name="connsiteY929" fmla="*/ 379569 h 3792573"/>
                <a:gd name="connsiteX930" fmla="*/ 2324080 w 4166715"/>
                <a:gd name="connsiteY930" fmla="*/ 364299 h 3792573"/>
                <a:gd name="connsiteX931" fmla="*/ 2308057 w 4166715"/>
                <a:gd name="connsiteY931" fmla="*/ 860212 h 3792573"/>
                <a:gd name="connsiteX932" fmla="*/ 2293854 w 4166715"/>
                <a:gd name="connsiteY932" fmla="*/ 865302 h 3792573"/>
                <a:gd name="connsiteX933" fmla="*/ 1885629 w 4166715"/>
                <a:gd name="connsiteY933" fmla="*/ 688606 h 3792573"/>
                <a:gd name="connsiteX934" fmla="*/ 1961375 w 4166715"/>
                <a:gd name="connsiteY934" fmla="*/ 390113 h 3792573"/>
                <a:gd name="connsiteX935" fmla="*/ 2293854 w 4166715"/>
                <a:gd name="connsiteY935" fmla="*/ 865302 h 3792573"/>
                <a:gd name="connsiteX936" fmla="*/ 1962103 w 4166715"/>
                <a:gd name="connsiteY936" fmla="*/ 1350307 h 3792573"/>
                <a:gd name="connsiteX937" fmla="*/ 1842658 w 4166715"/>
                <a:gd name="connsiteY937" fmla="*/ 775499 h 3792573"/>
                <a:gd name="connsiteX938" fmla="*/ 2302230 w 4166715"/>
                <a:gd name="connsiteY938" fmla="*/ 886752 h 3792573"/>
                <a:gd name="connsiteX939" fmla="*/ 1962103 w 4166715"/>
                <a:gd name="connsiteY939" fmla="*/ 1350307 h 3792573"/>
                <a:gd name="connsiteX940" fmla="*/ 1930057 w 4166715"/>
                <a:gd name="connsiteY940" fmla="*/ 1267413 h 3792573"/>
                <a:gd name="connsiteX941" fmla="*/ 1763271 w 4166715"/>
                <a:gd name="connsiteY941" fmla="*/ 802404 h 3792573"/>
                <a:gd name="connsiteX942" fmla="*/ 1828091 w 4166715"/>
                <a:gd name="connsiteY942" fmla="*/ 775863 h 3792573"/>
                <a:gd name="connsiteX943" fmla="*/ 1930057 w 4166715"/>
                <a:gd name="connsiteY943" fmla="*/ 1267413 h 3792573"/>
                <a:gd name="connsiteX944" fmla="*/ 1940981 w 4166715"/>
                <a:gd name="connsiteY944" fmla="*/ 1341581 h 3792573"/>
                <a:gd name="connsiteX945" fmla="*/ 1487236 w 4166715"/>
                <a:gd name="connsiteY945" fmla="*/ 915111 h 3792573"/>
                <a:gd name="connsiteX946" fmla="*/ 1749433 w 4166715"/>
                <a:gd name="connsiteY946" fmla="*/ 807857 h 3792573"/>
                <a:gd name="connsiteX947" fmla="*/ 1940981 w 4166715"/>
                <a:gd name="connsiteY947" fmla="*/ 1341581 h 3792573"/>
                <a:gd name="connsiteX948" fmla="*/ 1524745 w 4166715"/>
                <a:gd name="connsiteY948" fmla="*/ 884207 h 3792573"/>
                <a:gd name="connsiteX949" fmla="*/ 1729404 w 4166715"/>
                <a:gd name="connsiteY949" fmla="*/ 732234 h 3792573"/>
                <a:gd name="connsiteX950" fmla="*/ 1745427 w 4166715"/>
                <a:gd name="connsiteY950" fmla="*/ 794042 h 3792573"/>
                <a:gd name="connsiteX951" fmla="*/ 1524745 w 4166715"/>
                <a:gd name="connsiteY951" fmla="*/ 884207 h 3792573"/>
                <a:gd name="connsiteX952" fmla="*/ 1473762 w 4166715"/>
                <a:gd name="connsiteY952" fmla="*/ 903840 h 3792573"/>
                <a:gd name="connsiteX953" fmla="*/ 1255265 w 4166715"/>
                <a:gd name="connsiteY953" fmla="*/ 771137 h 3792573"/>
                <a:gd name="connsiteX954" fmla="*/ 1708282 w 4166715"/>
                <a:gd name="connsiteY954" fmla="*/ 729326 h 3792573"/>
                <a:gd name="connsiteX955" fmla="*/ 1473762 w 4166715"/>
                <a:gd name="connsiteY955" fmla="*/ 903840 h 3792573"/>
                <a:gd name="connsiteX956" fmla="*/ 1463930 w 4166715"/>
                <a:gd name="connsiteY956" fmla="*/ 918383 h 3792573"/>
                <a:gd name="connsiteX957" fmla="*/ 1374710 w 4166715"/>
                <a:gd name="connsiteY957" fmla="*/ 1150342 h 3792573"/>
                <a:gd name="connsiteX958" fmla="*/ 1226496 w 4166715"/>
                <a:gd name="connsiteY958" fmla="*/ 885298 h 3792573"/>
                <a:gd name="connsiteX959" fmla="*/ 1463930 w 4166715"/>
                <a:gd name="connsiteY959" fmla="*/ 918383 h 3792573"/>
                <a:gd name="connsiteX960" fmla="*/ 1079739 w 4166715"/>
                <a:gd name="connsiteY960" fmla="*/ 1632803 h 3792573"/>
                <a:gd name="connsiteX961" fmla="*/ 967213 w 4166715"/>
                <a:gd name="connsiteY961" fmla="*/ 1438291 h 3792573"/>
                <a:gd name="connsiteX962" fmla="*/ 934439 w 4166715"/>
                <a:gd name="connsiteY962" fmla="*/ 1245235 h 3792573"/>
                <a:gd name="connsiteX963" fmla="*/ 1361236 w 4166715"/>
                <a:gd name="connsiteY963" fmla="*/ 1177247 h 3792573"/>
                <a:gd name="connsiteX964" fmla="*/ 1079739 w 4166715"/>
                <a:gd name="connsiteY964" fmla="*/ 1632803 h 3792573"/>
                <a:gd name="connsiteX965" fmla="*/ 950826 w 4166715"/>
                <a:gd name="connsiteY965" fmla="*/ 1428111 h 3792573"/>
                <a:gd name="connsiteX966" fmla="*/ 757820 w 4166715"/>
                <a:gd name="connsiteY966" fmla="*/ 1338309 h 3792573"/>
                <a:gd name="connsiteX967" fmla="*/ 920965 w 4166715"/>
                <a:gd name="connsiteY967" fmla="*/ 1250325 h 3792573"/>
                <a:gd name="connsiteX968" fmla="*/ 950826 w 4166715"/>
                <a:gd name="connsiteY968" fmla="*/ 1428111 h 3792573"/>
                <a:gd name="connsiteX969" fmla="*/ 951919 w 4166715"/>
                <a:gd name="connsiteY969" fmla="*/ 1444472 h 3792573"/>
                <a:gd name="connsiteX970" fmla="*/ 951190 w 4166715"/>
                <a:gd name="connsiteY970" fmla="*/ 1448108 h 3792573"/>
                <a:gd name="connsiteX971" fmla="*/ 776028 w 4166715"/>
                <a:gd name="connsiteY971" fmla="*/ 1572813 h 3792573"/>
                <a:gd name="connsiteX972" fmla="*/ 750537 w 4166715"/>
                <a:gd name="connsiteY972" fmla="*/ 1350670 h 3792573"/>
                <a:gd name="connsiteX973" fmla="*/ 951919 w 4166715"/>
                <a:gd name="connsiteY973" fmla="*/ 1444472 h 3792573"/>
                <a:gd name="connsiteX974" fmla="*/ 769109 w 4166715"/>
                <a:gd name="connsiteY974" fmla="*/ 1595718 h 3792573"/>
                <a:gd name="connsiteX975" fmla="*/ 883456 w 4166715"/>
                <a:gd name="connsiteY975" fmla="*/ 1720423 h 3792573"/>
                <a:gd name="connsiteX976" fmla="*/ 859421 w 4166715"/>
                <a:gd name="connsiteY976" fmla="*/ 1759326 h 3792573"/>
                <a:gd name="connsiteX977" fmla="*/ 717034 w 4166715"/>
                <a:gd name="connsiteY977" fmla="*/ 1632803 h 3792573"/>
                <a:gd name="connsiteX978" fmla="*/ 769109 w 4166715"/>
                <a:gd name="connsiteY978" fmla="*/ 1595718 h 3792573"/>
                <a:gd name="connsiteX979" fmla="*/ 896566 w 4166715"/>
                <a:gd name="connsiteY979" fmla="*/ 1726968 h 3792573"/>
                <a:gd name="connsiteX980" fmla="*/ 1046601 w 4166715"/>
                <a:gd name="connsiteY980" fmla="*/ 1726968 h 3792573"/>
                <a:gd name="connsiteX981" fmla="*/ 1036404 w 4166715"/>
                <a:gd name="connsiteY981" fmla="*/ 1758598 h 3792573"/>
                <a:gd name="connsiteX982" fmla="*/ 1036040 w 4166715"/>
                <a:gd name="connsiteY982" fmla="*/ 1760053 h 3792573"/>
                <a:gd name="connsiteX983" fmla="*/ 1027300 w 4166715"/>
                <a:gd name="connsiteY983" fmla="*/ 1869124 h 3792573"/>
                <a:gd name="connsiteX984" fmla="*/ 871075 w 4166715"/>
                <a:gd name="connsiteY984" fmla="*/ 1768051 h 3792573"/>
                <a:gd name="connsiteX985" fmla="*/ 896566 w 4166715"/>
                <a:gd name="connsiteY985" fmla="*/ 1726968 h 3792573"/>
                <a:gd name="connsiteX986" fmla="*/ 1151115 w 4166715"/>
                <a:gd name="connsiteY986" fmla="*/ 1740056 h 3792573"/>
                <a:gd name="connsiteX987" fmla="*/ 1156942 w 4166715"/>
                <a:gd name="connsiteY987" fmla="*/ 1863671 h 3792573"/>
                <a:gd name="connsiteX988" fmla="*/ 1049150 w 4166715"/>
                <a:gd name="connsiteY988" fmla="*/ 1873487 h 3792573"/>
                <a:gd name="connsiteX989" fmla="*/ 1151115 w 4166715"/>
                <a:gd name="connsiteY989" fmla="*/ 1740056 h 3792573"/>
                <a:gd name="connsiteX990" fmla="*/ 1360872 w 4166715"/>
                <a:gd name="connsiteY990" fmla="*/ 1738238 h 3792573"/>
                <a:gd name="connsiteX991" fmla="*/ 1411491 w 4166715"/>
                <a:gd name="connsiteY991" fmla="*/ 1858217 h 3792573"/>
                <a:gd name="connsiteX992" fmla="*/ 1187895 w 4166715"/>
                <a:gd name="connsiteY992" fmla="*/ 1862580 h 3792573"/>
                <a:gd name="connsiteX993" fmla="*/ 1360872 w 4166715"/>
                <a:gd name="connsiteY993" fmla="*/ 1738238 h 3792573"/>
                <a:gd name="connsiteX994" fmla="*/ 1422415 w 4166715"/>
                <a:gd name="connsiteY994" fmla="*/ 1874578 h 3792573"/>
                <a:gd name="connsiteX995" fmla="*/ 1628167 w 4166715"/>
                <a:gd name="connsiteY995" fmla="*/ 2034550 h 3792573"/>
                <a:gd name="connsiteX996" fmla="*/ 1270196 w 4166715"/>
                <a:gd name="connsiteY996" fmla="*/ 1992012 h 3792573"/>
                <a:gd name="connsiteX997" fmla="*/ 1422415 w 4166715"/>
                <a:gd name="connsiteY997" fmla="*/ 1874578 h 3792573"/>
                <a:gd name="connsiteX998" fmla="*/ 1885629 w 4166715"/>
                <a:gd name="connsiteY998" fmla="*/ 1960381 h 3792573"/>
                <a:gd name="connsiteX999" fmla="*/ 2167855 w 4166715"/>
                <a:gd name="connsiteY999" fmla="*/ 2182160 h 3792573"/>
                <a:gd name="connsiteX1000" fmla="*/ 1752346 w 4166715"/>
                <a:gd name="connsiteY1000" fmla="*/ 2128715 h 3792573"/>
                <a:gd name="connsiteX1001" fmla="*/ 1885629 w 4166715"/>
                <a:gd name="connsiteY1001" fmla="*/ 1960381 h 3792573"/>
                <a:gd name="connsiteX1002" fmla="*/ 2995230 w 4166715"/>
                <a:gd name="connsiteY1002" fmla="*/ 2303593 h 3792573"/>
                <a:gd name="connsiteX1003" fmla="*/ 2845195 w 4166715"/>
                <a:gd name="connsiteY1003" fmla="*/ 2399940 h 3792573"/>
                <a:gd name="connsiteX1004" fmla="*/ 2684600 w 4166715"/>
                <a:gd name="connsiteY1004" fmla="*/ 2246149 h 3792573"/>
                <a:gd name="connsiteX1005" fmla="*/ 2995230 w 4166715"/>
                <a:gd name="connsiteY1005" fmla="*/ 2303593 h 3792573"/>
                <a:gd name="connsiteX1006" fmla="*/ 2940241 w 4166715"/>
                <a:gd name="connsiteY1006" fmla="*/ 2750423 h 3792573"/>
                <a:gd name="connsiteX1007" fmla="*/ 3041478 w 4166715"/>
                <a:gd name="connsiteY1007" fmla="*/ 2726791 h 3792573"/>
                <a:gd name="connsiteX1008" fmla="*/ 3039657 w 4166715"/>
                <a:gd name="connsiteY1008" fmla="*/ 2839862 h 3792573"/>
                <a:gd name="connsiteX1009" fmla="*/ 2940241 w 4166715"/>
                <a:gd name="connsiteY1009" fmla="*/ 2750423 h 3792573"/>
                <a:gd name="connsiteX1010" fmla="*/ 3035287 w 4166715"/>
                <a:gd name="connsiteY1010" fmla="*/ 2712975 h 3792573"/>
                <a:gd name="connsiteX1011" fmla="*/ 2934051 w 4166715"/>
                <a:gd name="connsiteY1011" fmla="*/ 2736607 h 3792573"/>
                <a:gd name="connsiteX1012" fmla="*/ 2944247 w 4166715"/>
                <a:gd name="connsiteY1012" fmla="*/ 2682072 h 3792573"/>
                <a:gd name="connsiteX1013" fmla="*/ 2942062 w 4166715"/>
                <a:gd name="connsiteY1013" fmla="*/ 2675527 h 3792573"/>
                <a:gd name="connsiteX1014" fmla="*/ 2885981 w 4166715"/>
                <a:gd name="connsiteY1014" fmla="*/ 2619537 h 3792573"/>
                <a:gd name="connsiteX1015" fmla="*/ 2930409 w 4166715"/>
                <a:gd name="connsiteY1015" fmla="*/ 2597360 h 3792573"/>
                <a:gd name="connsiteX1016" fmla="*/ 3035287 w 4166715"/>
                <a:gd name="connsiteY1016" fmla="*/ 2712975 h 3792573"/>
                <a:gd name="connsiteX1017" fmla="*/ 3053860 w 4166715"/>
                <a:gd name="connsiteY1017" fmla="*/ 2571909 h 3792573"/>
                <a:gd name="connsiteX1018" fmla="*/ 2954079 w 4166715"/>
                <a:gd name="connsiteY1018" fmla="*/ 2488288 h 3792573"/>
                <a:gd name="connsiteX1019" fmla="*/ 3139437 w 4166715"/>
                <a:gd name="connsiteY1019" fmla="*/ 2502104 h 3792573"/>
                <a:gd name="connsiteX1020" fmla="*/ 3053860 w 4166715"/>
                <a:gd name="connsiteY1020" fmla="*/ 2571909 h 3792573"/>
                <a:gd name="connsiteX1021" fmla="*/ 3093918 w 4166715"/>
                <a:gd name="connsiteY1021" fmla="*/ 2367582 h 3792573"/>
                <a:gd name="connsiteX1022" fmla="*/ 3146721 w 4166715"/>
                <a:gd name="connsiteY1022" fmla="*/ 2488288 h 3792573"/>
                <a:gd name="connsiteX1023" fmla="*/ 2943155 w 4166715"/>
                <a:gd name="connsiteY1023" fmla="*/ 2473018 h 3792573"/>
                <a:gd name="connsiteX1024" fmla="*/ 3017808 w 4166715"/>
                <a:gd name="connsiteY1024" fmla="*/ 2311228 h 3792573"/>
                <a:gd name="connsiteX1025" fmla="*/ 3093918 w 4166715"/>
                <a:gd name="connsiteY1025" fmla="*/ 2367582 h 3792573"/>
                <a:gd name="connsiteX1026" fmla="*/ 3026548 w 4166715"/>
                <a:gd name="connsiteY1026" fmla="*/ 2283960 h 3792573"/>
                <a:gd name="connsiteX1027" fmla="*/ 3096467 w 4166715"/>
                <a:gd name="connsiteY1027" fmla="*/ 2029460 h 3792573"/>
                <a:gd name="connsiteX1028" fmla="*/ 3233756 w 4166715"/>
                <a:gd name="connsiteY1028" fmla="*/ 2157801 h 3792573"/>
                <a:gd name="connsiteX1029" fmla="*/ 3026548 w 4166715"/>
                <a:gd name="connsiteY1029" fmla="*/ 2283960 h 3792573"/>
                <a:gd name="connsiteX1030" fmla="*/ 3344096 w 4166715"/>
                <a:gd name="connsiteY1030" fmla="*/ 1920388 h 3792573"/>
                <a:gd name="connsiteX1031" fmla="*/ 3110305 w 4166715"/>
                <a:gd name="connsiteY1031" fmla="*/ 2001828 h 3792573"/>
                <a:gd name="connsiteX1032" fmla="*/ 3234848 w 4166715"/>
                <a:gd name="connsiteY1032" fmla="*/ 1811316 h 3792573"/>
                <a:gd name="connsiteX1033" fmla="*/ 3344096 w 4166715"/>
                <a:gd name="connsiteY1033" fmla="*/ 1920388 h 3792573"/>
                <a:gd name="connsiteX1034" fmla="*/ 3279276 w 4166715"/>
                <a:gd name="connsiteY1034" fmla="*/ 1676431 h 3792573"/>
                <a:gd name="connsiteX1035" fmla="*/ 3227201 w 4166715"/>
                <a:gd name="connsiteY1035" fmla="*/ 1796410 h 3792573"/>
                <a:gd name="connsiteX1036" fmla="*/ 3109212 w 4166715"/>
                <a:gd name="connsiteY1036" fmla="*/ 1977105 h 3792573"/>
                <a:gd name="connsiteX1037" fmla="*/ 3185322 w 4166715"/>
                <a:gd name="connsiteY1037" fmla="*/ 1655708 h 3792573"/>
                <a:gd name="connsiteX1038" fmla="*/ 3279276 w 4166715"/>
                <a:gd name="connsiteY1038" fmla="*/ 1676431 h 3792573"/>
                <a:gd name="connsiteX1039" fmla="*/ 3178767 w 4166715"/>
                <a:gd name="connsiteY1039" fmla="*/ 1637529 h 3792573"/>
                <a:gd name="connsiteX1040" fmla="*/ 2779282 w 4166715"/>
                <a:gd name="connsiteY1040" fmla="*/ 1393572 h 3792573"/>
                <a:gd name="connsiteX1041" fmla="*/ 3072068 w 4166715"/>
                <a:gd name="connsiteY1041" fmla="*/ 1298680 h 3792573"/>
                <a:gd name="connsiteX1042" fmla="*/ 3234120 w 4166715"/>
                <a:gd name="connsiteY1042" fmla="*/ 1575358 h 3792573"/>
                <a:gd name="connsiteX1043" fmla="*/ 3178767 w 4166715"/>
                <a:gd name="connsiteY1043" fmla="*/ 1637529 h 3792573"/>
                <a:gd name="connsiteX1044" fmla="*/ 3456623 w 4166715"/>
                <a:gd name="connsiteY1044" fmla="*/ 1656435 h 3792573"/>
                <a:gd name="connsiteX1045" fmla="*/ 3432588 w 4166715"/>
                <a:gd name="connsiteY1045" fmla="*/ 1760780 h 3792573"/>
                <a:gd name="connsiteX1046" fmla="*/ 3364126 w 4166715"/>
                <a:gd name="connsiteY1046" fmla="*/ 1641165 h 3792573"/>
                <a:gd name="connsiteX1047" fmla="*/ 3361576 w 4166715"/>
                <a:gd name="connsiteY1047" fmla="*/ 1638620 h 3792573"/>
                <a:gd name="connsiteX1048" fmla="*/ 3257062 w 4166715"/>
                <a:gd name="connsiteY1048" fmla="*/ 1576449 h 3792573"/>
                <a:gd name="connsiteX1049" fmla="*/ 3402727 w 4166715"/>
                <a:gd name="connsiteY1049" fmla="*/ 1473194 h 3792573"/>
                <a:gd name="connsiteX1050" fmla="*/ 3392166 w 4166715"/>
                <a:gd name="connsiteY1050" fmla="*/ 1583720 h 3792573"/>
                <a:gd name="connsiteX1051" fmla="*/ 3393987 w 4166715"/>
                <a:gd name="connsiteY1051" fmla="*/ 1589537 h 3792573"/>
                <a:gd name="connsiteX1052" fmla="*/ 3456623 w 4166715"/>
                <a:gd name="connsiteY1052" fmla="*/ 1656435 h 3792573"/>
                <a:gd name="connsiteX1053" fmla="*/ 3484663 w 4166715"/>
                <a:gd name="connsiteY1053" fmla="*/ 1366668 h 3792573"/>
                <a:gd name="connsiteX1054" fmla="*/ 3427125 w 4166715"/>
                <a:gd name="connsiteY1054" fmla="*/ 1429202 h 3792573"/>
                <a:gd name="connsiteX1055" fmla="*/ 3510882 w 4166715"/>
                <a:gd name="connsiteY1055" fmla="*/ 1147070 h 3792573"/>
                <a:gd name="connsiteX1056" fmla="*/ 3515617 w 4166715"/>
                <a:gd name="connsiteY1056" fmla="*/ 1225965 h 3792573"/>
                <a:gd name="connsiteX1057" fmla="*/ 3484663 w 4166715"/>
                <a:gd name="connsiteY1057" fmla="*/ 1366668 h 3792573"/>
                <a:gd name="connsiteX1058" fmla="*/ 3499958 w 4166715"/>
                <a:gd name="connsiteY1058" fmla="*/ 1104169 h 3792573"/>
                <a:gd name="connsiteX1059" fmla="*/ 3099744 w 4166715"/>
                <a:gd name="connsiteY1059" fmla="*/ 1271775 h 3792573"/>
                <a:gd name="connsiteX1060" fmla="*/ 3329530 w 4166715"/>
                <a:gd name="connsiteY1060" fmla="*/ 993643 h 3792573"/>
                <a:gd name="connsiteX1061" fmla="*/ 3499958 w 4166715"/>
                <a:gd name="connsiteY1061" fmla="*/ 1104169 h 3792573"/>
                <a:gd name="connsiteX1062" fmla="*/ 3412559 w 4166715"/>
                <a:gd name="connsiteY1062" fmla="*/ 768955 h 3792573"/>
                <a:gd name="connsiteX1063" fmla="*/ 3409281 w 4166715"/>
                <a:gd name="connsiteY1063" fmla="*/ 772591 h 3792573"/>
                <a:gd name="connsiteX1064" fmla="*/ 3329894 w 4166715"/>
                <a:gd name="connsiteY1064" fmla="*/ 961648 h 3792573"/>
                <a:gd name="connsiteX1065" fmla="*/ 3239946 w 4166715"/>
                <a:gd name="connsiteY1065" fmla="*/ 623890 h 3792573"/>
                <a:gd name="connsiteX1066" fmla="*/ 3583351 w 4166715"/>
                <a:gd name="connsiteY1066" fmla="*/ 674790 h 3792573"/>
                <a:gd name="connsiteX1067" fmla="*/ 3412559 w 4166715"/>
                <a:gd name="connsiteY1067" fmla="*/ 768955 h 3792573"/>
                <a:gd name="connsiteX1068" fmla="*/ 3596096 w 4166715"/>
                <a:gd name="connsiteY1068" fmla="*/ 662428 h 3792573"/>
                <a:gd name="connsiteX1069" fmla="*/ 3282553 w 4166715"/>
                <a:gd name="connsiteY1069" fmla="*/ 615891 h 3792573"/>
                <a:gd name="connsiteX1070" fmla="*/ 3577888 w 4166715"/>
                <a:gd name="connsiteY1070" fmla="*/ 577353 h 3792573"/>
                <a:gd name="connsiteX1071" fmla="*/ 3596096 w 4166715"/>
                <a:gd name="connsiteY1071" fmla="*/ 662428 h 3792573"/>
                <a:gd name="connsiteX1072" fmla="*/ 3589178 w 4166715"/>
                <a:gd name="connsiteY1072" fmla="*/ 555538 h 3792573"/>
                <a:gd name="connsiteX1073" fmla="*/ 3536010 w 4166715"/>
                <a:gd name="connsiteY1073" fmla="*/ 174151 h 3792573"/>
                <a:gd name="connsiteX1074" fmla="*/ 3760333 w 4166715"/>
                <a:gd name="connsiteY1074" fmla="*/ 422471 h 3792573"/>
                <a:gd name="connsiteX1075" fmla="*/ 3589178 w 4166715"/>
                <a:gd name="connsiteY1075" fmla="*/ 555538 h 3792573"/>
                <a:gd name="connsiteX1076" fmla="*/ 3842998 w 4166715"/>
                <a:gd name="connsiteY1076" fmla="*/ 581715 h 3792573"/>
                <a:gd name="connsiteX1077" fmla="*/ 3841906 w 4166715"/>
                <a:gd name="connsiteY1077" fmla="*/ 584260 h 3792573"/>
                <a:gd name="connsiteX1078" fmla="*/ 3810224 w 4166715"/>
                <a:gd name="connsiteY1078" fmla="*/ 691151 h 3792573"/>
                <a:gd name="connsiteX1079" fmla="*/ 3810952 w 4166715"/>
                <a:gd name="connsiteY1079" fmla="*/ 696968 h 3792573"/>
                <a:gd name="connsiteX1080" fmla="*/ 3880143 w 4166715"/>
                <a:gd name="connsiteY1080" fmla="*/ 811129 h 3792573"/>
                <a:gd name="connsiteX1081" fmla="*/ 3844455 w 4166715"/>
                <a:gd name="connsiteY1081" fmla="*/ 1023092 h 3792573"/>
                <a:gd name="connsiteX1082" fmla="*/ 3725738 w 4166715"/>
                <a:gd name="connsiteY1082" fmla="*/ 875845 h 3792573"/>
                <a:gd name="connsiteX1083" fmla="*/ 3790559 w 4166715"/>
                <a:gd name="connsiteY1083" fmla="*/ 590441 h 3792573"/>
                <a:gd name="connsiteX1084" fmla="*/ 3790559 w 4166715"/>
                <a:gd name="connsiteY1084" fmla="*/ 588260 h 3792573"/>
                <a:gd name="connsiteX1085" fmla="*/ 3778906 w 4166715"/>
                <a:gd name="connsiteY1085" fmla="*/ 431197 h 3792573"/>
                <a:gd name="connsiteX1086" fmla="*/ 3955888 w 4166715"/>
                <a:gd name="connsiteY1086" fmla="*/ 437741 h 3792573"/>
                <a:gd name="connsiteX1087" fmla="*/ 3842998 w 4166715"/>
                <a:gd name="connsiteY1087" fmla="*/ 581715 h 3792573"/>
                <a:gd name="connsiteX1088" fmla="*/ 4001408 w 4166715"/>
                <a:gd name="connsiteY1088" fmla="*/ 333759 h 3792573"/>
                <a:gd name="connsiteX1089" fmla="*/ 3965356 w 4166715"/>
                <a:gd name="connsiteY1089" fmla="*/ 423562 h 3792573"/>
                <a:gd name="connsiteX1090" fmla="*/ 3788738 w 4166715"/>
                <a:gd name="connsiteY1090" fmla="*/ 417017 h 3792573"/>
                <a:gd name="connsiteX1091" fmla="*/ 3967541 w 4166715"/>
                <a:gd name="connsiteY1091" fmla="*/ 249410 h 3792573"/>
                <a:gd name="connsiteX1092" fmla="*/ 4001408 w 4166715"/>
                <a:gd name="connsiteY1092" fmla="*/ 333759 h 3792573"/>
                <a:gd name="connsiteX1093" fmla="*/ 4029085 w 4166715"/>
                <a:gd name="connsiteY1093" fmla="*/ 168697 h 3792573"/>
                <a:gd name="connsiteX1094" fmla="*/ 4023258 w 4166715"/>
                <a:gd name="connsiteY1094" fmla="*/ 170879 h 3792573"/>
                <a:gd name="connsiteX1095" fmla="*/ 3975553 w 4166715"/>
                <a:gd name="connsiteY1095" fmla="*/ 220688 h 3792573"/>
                <a:gd name="connsiteX1096" fmla="*/ 3951882 w 4166715"/>
                <a:gd name="connsiteY1096" fmla="*/ 42538 h 3792573"/>
                <a:gd name="connsiteX1097" fmla="*/ 4071692 w 4166715"/>
                <a:gd name="connsiteY1097" fmla="*/ 42538 h 3792573"/>
                <a:gd name="connsiteX1098" fmla="*/ 4108836 w 4166715"/>
                <a:gd name="connsiteY1098" fmla="*/ 175242 h 3792573"/>
                <a:gd name="connsiteX1099" fmla="*/ 4029085 w 4166715"/>
                <a:gd name="connsiteY1099" fmla="*/ 168697 h 3792573"/>
                <a:gd name="connsiteX1100" fmla="*/ 4120853 w 4166715"/>
                <a:gd name="connsiteY1100" fmla="*/ 163971 h 3792573"/>
                <a:gd name="connsiteX1101" fmla="*/ 4089536 w 4166715"/>
                <a:gd name="connsiteY1101" fmla="*/ 51627 h 3792573"/>
                <a:gd name="connsiteX1102" fmla="*/ 4157634 w 4166715"/>
                <a:gd name="connsiteY1102" fmla="*/ 95619 h 3792573"/>
                <a:gd name="connsiteX1103" fmla="*/ 4120853 w 4166715"/>
                <a:gd name="connsiteY1103" fmla="*/ 163971 h 3792573"/>
                <a:gd name="connsiteX1104" fmla="*/ 3112126 w 4166715"/>
                <a:gd name="connsiteY1104" fmla="*/ 178150 h 3792573"/>
                <a:gd name="connsiteX1105" fmla="*/ 2884524 w 4166715"/>
                <a:gd name="connsiteY1105" fmla="*/ 382114 h 3792573"/>
                <a:gd name="connsiteX1106" fmla="*/ 2892900 w 4166715"/>
                <a:gd name="connsiteY1106" fmla="*/ 227960 h 3792573"/>
                <a:gd name="connsiteX1107" fmla="*/ 3112126 w 4166715"/>
                <a:gd name="connsiteY1107" fmla="*/ 178150 h 3792573"/>
                <a:gd name="connsiteX1108" fmla="*/ 2204999 w 4166715"/>
                <a:gd name="connsiteY1108" fmla="*/ 209781 h 3792573"/>
                <a:gd name="connsiteX1109" fmla="*/ 2416577 w 4166715"/>
                <a:gd name="connsiteY1109" fmla="*/ 209781 h 3792573"/>
                <a:gd name="connsiteX1110" fmla="*/ 2434785 w 4166715"/>
                <a:gd name="connsiteY1110" fmla="*/ 253773 h 3792573"/>
                <a:gd name="connsiteX1111" fmla="*/ 2328814 w 4166715"/>
                <a:gd name="connsiteY1111" fmla="*/ 349393 h 3792573"/>
                <a:gd name="connsiteX1112" fmla="*/ 1983225 w 4166715"/>
                <a:gd name="connsiteY1112" fmla="*/ 364299 h 3792573"/>
                <a:gd name="connsiteX1113" fmla="*/ 2204999 w 4166715"/>
                <a:gd name="connsiteY1113" fmla="*/ 209781 h 3792573"/>
                <a:gd name="connsiteX1114" fmla="*/ 1793496 w 4166715"/>
                <a:gd name="connsiteY1114" fmla="*/ 530452 h 3792573"/>
                <a:gd name="connsiteX1115" fmla="*/ 1854311 w 4166715"/>
                <a:gd name="connsiteY1115" fmla="*/ 518090 h 3792573"/>
                <a:gd name="connsiteX1116" fmla="*/ 1859045 w 4166715"/>
                <a:gd name="connsiteY1116" fmla="*/ 514818 h 3792573"/>
                <a:gd name="connsiteX1117" fmla="*/ 1860138 w 4166715"/>
                <a:gd name="connsiteY1117" fmla="*/ 509365 h 3792573"/>
                <a:gd name="connsiteX1118" fmla="*/ 1848849 w 4166715"/>
                <a:gd name="connsiteY1118" fmla="*/ 458101 h 3792573"/>
                <a:gd name="connsiteX1119" fmla="*/ 1946444 w 4166715"/>
                <a:gd name="connsiteY1119" fmla="*/ 390113 h 3792573"/>
                <a:gd name="connsiteX1120" fmla="*/ 1874340 w 4166715"/>
                <a:gd name="connsiteY1120" fmla="*/ 673336 h 3792573"/>
                <a:gd name="connsiteX1121" fmla="*/ 1793496 w 4166715"/>
                <a:gd name="connsiteY1121" fmla="*/ 530452 h 3792573"/>
                <a:gd name="connsiteX1122" fmla="*/ 1879802 w 4166715"/>
                <a:gd name="connsiteY1122" fmla="*/ 702058 h 3792573"/>
                <a:gd name="connsiteX1123" fmla="*/ 2233404 w 4166715"/>
                <a:gd name="connsiteY1123" fmla="*/ 855122 h 3792573"/>
                <a:gd name="connsiteX1124" fmla="*/ 1844479 w 4166715"/>
                <a:gd name="connsiteY1124" fmla="*/ 760957 h 3792573"/>
                <a:gd name="connsiteX1125" fmla="*/ 1879802 w 4166715"/>
                <a:gd name="connsiteY1125" fmla="*/ 702058 h 3792573"/>
                <a:gd name="connsiteX1126" fmla="*/ 1656571 w 4166715"/>
                <a:gd name="connsiteY1126" fmla="*/ 596985 h 3792573"/>
                <a:gd name="connsiteX1127" fmla="*/ 1677329 w 4166715"/>
                <a:gd name="connsiteY1127" fmla="*/ 532633 h 3792573"/>
                <a:gd name="connsiteX1128" fmla="*/ 1822265 w 4166715"/>
                <a:gd name="connsiteY1128" fmla="*/ 762047 h 3792573"/>
                <a:gd name="connsiteX1129" fmla="*/ 1758537 w 4166715"/>
                <a:gd name="connsiteY1129" fmla="*/ 788224 h 3792573"/>
                <a:gd name="connsiteX1130" fmla="*/ 1740329 w 4166715"/>
                <a:gd name="connsiteY1130" fmla="*/ 717691 h 3792573"/>
                <a:gd name="connsiteX1131" fmla="*/ 1740329 w 4166715"/>
                <a:gd name="connsiteY1131" fmla="*/ 717328 h 3792573"/>
                <a:gd name="connsiteX1132" fmla="*/ 1739965 w 4166715"/>
                <a:gd name="connsiteY1132" fmla="*/ 716601 h 3792573"/>
                <a:gd name="connsiteX1133" fmla="*/ 1739600 w 4166715"/>
                <a:gd name="connsiteY1133" fmla="*/ 715510 h 3792573"/>
                <a:gd name="connsiteX1134" fmla="*/ 1739600 w 4166715"/>
                <a:gd name="connsiteY1134" fmla="*/ 715146 h 3792573"/>
                <a:gd name="connsiteX1135" fmla="*/ 1656571 w 4166715"/>
                <a:gd name="connsiteY1135" fmla="*/ 596985 h 3792573"/>
                <a:gd name="connsiteX1136" fmla="*/ 1207196 w 4166715"/>
                <a:gd name="connsiteY1136" fmla="*/ 880208 h 3792573"/>
                <a:gd name="connsiteX1137" fmla="*/ 1361236 w 4166715"/>
                <a:gd name="connsiteY1137" fmla="*/ 1155432 h 3792573"/>
                <a:gd name="connsiteX1138" fmla="*/ 1040046 w 4166715"/>
                <a:gd name="connsiteY1138" fmla="*/ 1060904 h 3792573"/>
                <a:gd name="connsiteX1139" fmla="*/ 988699 w 4166715"/>
                <a:gd name="connsiteY1139" fmla="*/ 742414 h 3792573"/>
                <a:gd name="connsiteX1140" fmla="*/ 1121618 w 4166715"/>
                <a:gd name="connsiteY1140" fmla="*/ 757321 h 3792573"/>
                <a:gd name="connsiteX1141" fmla="*/ 1207196 w 4166715"/>
                <a:gd name="connsiteY1141" fmla="*/ 880208 h 3792573"/>
                <a:gd name="connsiteX1142" fmla="*/ 1022202 w 4166715"/>
                <a:gd name="connsiteY1142" fmla="*/ 1043816 h 3792573"/>
                <a:gd name="connsiteX1143" fmla="*/ 900936 w 4166715"/>
                <a:gd name="connsiteY1143" fmla="*/ 911475 h 3792573"/>
                <a:gd name="connsiteX1144" fmla="*/ 976317 w 4166715"/>
                <a:gd name="connsiteY1144" fmla="*/ 758048 h 3792573"/>
                <a:gd name="connsiteX1145" fmla="*/ 1022202 w 4166715"/>
                <a:gd name="connsiteY1145" fmla="*/ 1043816 h 3792573"/>
                <a:gd name="connsiteX1146" fmla="*/ 890011 w 4166715"/>
                <a:gd name="connsiteY1146" fmla="*/ 900568 h 3792573"/>
                <a:gd name="connsiteX1147" fmla="*/ 779306 w 4166715"/>
                <a:gd name="connsiteY1147" fmla="*/ 798404 h 3792573"/>
                <a:gd name="connsiteX1148" fmla="*/ 966121 w 4166715"/>
                <a:gd name="connsiteY1148" fmla="*/ 745686 h 3792573"/>
                <a:gd name="connsiteX1149" fmla="*/ 890011 w 4166715"/>
                <a:gd name="connsiteY1149" fmla="*/ 900568 h 3792573"/>
                <a:gd name="connsiteX1150" fmla="*/ 908947 w 4166715"/>
                <a:gd name="connsiteY1150" fmla="*/ 991825 h 3792573"/>
                <a:gd name="connsiteX1151" fmla="*/ 902393 w 4166715"/>
                <a:gd name="connsiteY1151" fmla="*/ 934380 h 3792573"/>
                <a:gd name="connsiteX1152" fmla="*/ 999259 w 4166715"/>
                <a:gd name="connsiteY1152" fmla="*/ 1040180 h 3792573"/>
                <a:gd name="connsiteX1153" fmla="*/ 908947 w 4166715"/>
                <a:gd name="connsiteY1153" fmla="*/ 991825 h 3792573"/>
                <a:gd name="connsiteX1154" fmla="*/ 650029 w 4166715"/>
                <a:gd name="connsiteY1154" fmla="*/ 888570 h 3792573"/>
                <a:gd name="connsiteX1155" fmla="*/ 759641 w 4166715"/>
                <a:gd name="connsiteY1155" fmla="*/ 807857 h 3792573"/>
                <a:gd name="connsiteX1156" fmla="*/ 792416 w 4166715"/>
                <a:gd name="connsiteY1156" fmla="*/ 1018729 h 3792573"/>
                <a:gd name="connsiteX1157" fmla="*/ 702832 w 4166715"/>
                <a:gd name="connsiteY1157" fmla="*/ 952195 h 3792573"/>
                <a:gd name="connsiteX1158" fmla="*/ 650029 w 4166715"/>
                <a:gd name="connsiteY1158" fmla="*/ 888570 h 3792573"/>
                <a:gd name="connsiteX1159" fmla="*/ 541873 w 4166715"/>
                <a:gd name="connsiteY1159" fmla="*/ 1056541 h 3792573"/>
                <a:gd name="connsiteX1160" fmla="*/ 681346 w 4166715"/>
                <a:gd name="connsiteY1160" fmla="*/ 975464 h 3792573"/>
                <a:gd name="connsiteX1161" fmla="*/ 584115 w 4166715"/>
                <a:gd name="connsiteY1161" fmla="*/ 1180519 h 3792573"/>
                <a:gd name="connsiteX1162" fmla="*/ 528763 w 4166715"/>
                <a:gd name="connsiteY1162" fmla="*/ 1180519 h 3792573"/>
                <a:gd name="connsiteX1163" fmla="*/ 541873 w 4166715"/>
                <a:gd name="connsiteY1163" fmla="*/ 1056541 h 3792573"/>
                <a:gd name="connsiteX1164" fmla="*/ 833202 w 4166715"/>
                <a:gd name="connsiteY1164" fmla="*/ 1133618 h 3792573"/>
                <a:gd name="connsiteX1165" fmla="*/ 742161 w 4166715"/>
                <a:gd name="connsiteY1165" fmla="*/ 1261959 h 3792573"/>
                <a:gd name="connsiteX1166" fmla="*/ 696641 w 4166715"/>
                <a:gd name="connsiteY1166" fmla="*/ 1184518 h 3792573"/>
                <a:gd name="connsiteX1167" fmla="*/ 690450 w 4166715"/>
                <a:gd name="connsiteY1167" fmla="*/ 1180882 h 3792573"/>
                <a:gd name="connsiteX1168" fmla="*/ 600138 w 4166715"/>
                <a:gd name="connsiteY1168" fmla="*/ 1180882 h 3792573"/>
                <a:gd name="connsiteX1169" fmla="*/ 700647 w 4166715"/>
                <a:gd name="connsiteY1169" fmla="*/ 968556 h 3792573"/>
                <a:gd name="connsiteX1170" fmla="*/ 796421 w 4166715"/>
                <a:gd name="connsiteY1170" fmla="*/ 1039816 h 3792573"/>
                <a:gd name="connsiteX1171" fmla="*/ 833202 w 4166715"/>
                <a:gd name="connsiteY1171" fmla="*/ 1133618 h 3792573"/>
                <a:gd name="connsiteX1172" fmla="*/ 806982 w 4166715"/>
                <a:gd name="connsiteY1172" fmla="*/ 1016548 h 3792573"/>
                <a:gd name="connsiteX1173" fmla="*/ 775664 w 4166715"/>
                <a:gd name="connsiteY1173" fmla="*/ 814402 h 3792573"/>
                <a:gd name="connsiteX1174" fmla="*/ 882728 w 4166715"/>
                <a:gd name="connsiteY1174" fmla="*/ 913657 h 3792573"/>
                <a:gd name="connsiteX1175" fmla="*/ 806982 w 4166715"/>
                <a:gd name="connsiteY1175" fmla="*/ 1016548 h 3792573"/>
                <a:gd name="connsiteX1176" fmla="*/ 904942 w 4166715"/>
                <a:gd name="connsiteY1176" fmla="*/ 1006004 h 3792573"/>
                <a:gd name="connsiteX1177" fmla="*/ 1016011 w 4166715"/>
                <a:gd name="connsiteY1177" fmla="*/ 1065630 h 3792573"/>
                <a:gd name="connsiteX1178" fmla="*/ 921329 w 4166715"/>
                <a:gd name="connsiteY1178" fmla="*/ 1101987 h 3792573"/>
                <a:gd name="connsiteX1179" fmla="*/ 877265 w 4166715"/>
                <a:gd name="connsiteY1179" fmla="*/ 1055814 h 3792573"/>
                <a:gd name="connsiteX1180" fmla="*/ 904942 w 4166715"/>
                <a:gd name="connsiteY1180" fmla="*/ 1006004 h 3792573"/>
                <a:gd name="connsiteX1181" fmla="*/ 929341 w 4166715"/>
                <a:gd name="connsiteY1181" fmla="*/ 1114349 h 3792573"/>
                <a:gd name="connsiteX1182" fmla="*/ 1014554 w 4166715"/>
                <a:gd name="connsiteY1182" fmla="*/ 1081627 h 3792573"/>
                <a:gd name="connsiteX1183" fmla="*/ 958473 w 4166715"/>
                <a:gd name="connsiteY1183" fmla="*/ 1166703 h 3792573"/>
                <a:gd name="connsiteX1184" fmla="*/ 929341 w 4166715"/>
                <a:gd name="connsiteY1184" fmla="*/ 1114349 h 3792573"/>
                <a:gd name="connsiteX1185" fmla="*/ 964300 w 4166715"/>
                <a:gd name="connsiteY1185" fmla="*/ 1184518 h 3792573"/>
                <a:gd name="connsiteX1186" fmla="*/ 1036404 w 4166715"/>
                <a:gd name="connsiteY1186" fmla="*/ 1075083 h 3792573"/>
                <a:gd name="connsiteX1187" fmla="*/ 1343028 w 4166715"/>
                <a:gd name="connsiteY1187" fmla="*/ 1165249 h 3792573"/>
                <a:gd name="connsiteX1188" fmla="*/ 939901 w 4166715"/>
                <a:gd name="connsiteY1188" fmla="*/ 1229601 h 3792573"/>
                <a:gd name="connsiteX1189" fmla="*/ 964300 w 4166715"/>
                <a:gd name="connsiteY1189" fmla="*/ 1184518 h 3792573"/>
                <a:gd name="connsiteX1190" fmla="*/ 636554 w 4166715"/>
                <a:gd name="connsiteY1190" fmla="*/ 1317585 h 3792573"/>
                <a:gd name="connsiteX1191" fmla="*/ 734878 w 4166715"/>
                <a:gd name="connsiteY1191" fmla="*/ 1344490 h 3792573"/>
                <a:gd name="connsiteX1192" fmla="*/ 760734 w 4166715"/>
                <a:gd name="connsiteY1192" fmla="*/ 1568450 h 3792573"/>
                <a:gd name="connsiteX1193" fmla="*/ 560445 w 4166715"/>
                <a:gd name="connsiteY1193" fmla="*/ 1392118 h 3792573"/>
                <a:gd name="connsiteX1194" fmla="*/ 636554 w 4166715"/>
                <a:gd name="connsiteY1194" fmla="*/ 1317585 h 3792573"/>
                <a:gd name="connsiteX1195" fmla="*/ 431167 w 4166715"/>
                <a:gd name="connsiteY1195" fmla="*/ 1433929 h 3792573"/>
                <a:gd name="connsiteX1196" fmla="*/ 383826 w 4166715"/>
                <a:gd name="connsiteY1196" fmla="*/ 1368849 h 3792573"/>
                <a:gd name="connsiteX1197" fmla="*/ 429711 w 4166715"/>
                <a:gd name="connsiteY1197" fmla="*/ 1303406 h 3792573"/>
                <a:gd name="connsiteX1198" fmla="*/ 477052 w 4166715"/>
                <a:gd name="connsiteY1198" fmla="*/ 1385937 h 3792573"/>
                <a:gd name="connsiteX1199" fmla="*/ 431167 w 4166715"/>
                <a:gd name="connsiteY1199" fmla="*/ 1433929 h 3792573"/>
                <a:gd name="connsiteX1200" fmla="*/ 293514 w 4166715"/>
                <a:gd name="connsiteY1200" fmla="*/ 1443018 h 3792573"/>
                <a:gd name="connsiteX1201" fmla="*/ 239254 w 4166715"/>
                <a:gd name="connsiteY1201" fmla="*/ 1436474 h 3792573"/>
                <a:gd name="connsiteX1202" fmla="*/ 372901 w 4166715"/>
                <a:gd name="connsiteY1202" fmla="*/ 1377938 h 3792573"/>
                <a:gd name="connsiteX1203" fmla="*/ 416965 w 4166715"/>
                <a:gd name="connsiteY1203" fmla="*/ 1438655 h 3792573"/>
                <a:gd name="connsiteX1204" fmla="*/ 293514 w 4166715"/>
                <a:gd name="connsiteY1204" fmla="*/ 1443018 h 3792573"/>
                <a:gd name="connsiteX1205" fmla="*/ 350687 w 4166715"/>
                <a:gd name="connsiteY1205" fmla="*/ 1188154 h 3792573"/>
                <a:gd name="connsiteX1206" fmla="*/ 421699 w 4166715"/>
                <a:gd name="connsiteY1206" fmla="*/ 1289954 h 3792573"/>
                <a:gd name="connsiteX1207" fmla="*/ 375086 w 4166715"/>
                <a:gd name="connsiteY1207" fmla="*/ 1356488 h 3792573"/>
                <a:gd name="connsiteX1208" fmla="*/ 324104 w 4166715"/>
                <a:gd name="connsiteY1208" fmla="*/ 1286318 h 3792573"/>
                <a:gd name="connsiteX1209" fmla="*/ 350687 w 4166715"/>
                <a:gd name="connsiteY1209" fmla="*/ 1188154 h 3792573"/>
                <a:gd name="connsiteX1210" fmla="*/ 257098 w 4166715"/>
                <a:gd name="connsiteY1210" fmla="*/ 1325220 h 3792573"/>
                <a:gd name="connsiteX1211" fmla="*/ 313907 w 4166715"/>
                <a:gd name="connsiteY1211" fmla="*/ 1296862 h 3792573"/>
                <a:gd name="connsiteX1212" fmla="*/ 363797 w 4166715"/>
                <a:gd name="connsiteY1212" fmla="*/ 1365940 h 3792573"/>
                <a:gd name="connsiteX1213" fmla="*/ 214491 w 4166715"/>
                <a:gd name="connsiteY1213" fmla="*/ 1431384 h 3792573"/>
                <a:gd name="connsiteX1214" fmla="*/ 187179 w 4166715"/>
                <a:gd name="connsiteY1214" fmla="*/ 1388482 h 3792573"/>
                <a:gd name="connsiteX1215" fmla="*/ 257098 w 4166715"/>
                <a:gd name="connsiteY1215" fmla="*/ 1325220 h 3792573"/>
                <a:gd name="connsiteX1216" fmla="*/ 352873 w 4166715"/>
                <a:gd name="connsiteY1216" fmla="*/ 1498281 h 3792573"/>
                <a:gd name="connsiteX1217" fmla="*/ 310266 w 4166715"/>
                <a:gd name="connsiteY1217" fmla="*/ 1456834 h 3792573"/>
                <a:gd name="connsiteX1218" fmla="*/ 428982 w 4166715"/>
                <a:gd name="connsiteY1218" fmla="*/ 1452471 h 3792573"/>
                <a:gd name="connsiteX1219" fmla="*/ 466491 w 4166715"/>
                <a:gd name="connsiteY1219" fmla="*/ 1468831 h 3792573"/>
                <a:gd name="connsiteX1220" fmla="*/ 474138 w 4166715"/>
                <a:gd name="connsiteY1220" fmla="*/ 1467741 h 3792573"/>
                <a:gd name="connsiteX1221" fmla="*/ 542237 w 4166715"/>
                <a:gd name="connsiteY1221" fmla="*/ 1408115 h 3792573"/>
                <a:gd name="connsiteX1222" fmla="*/ 542237 w 4166715"/>
                <a:gd name="connsiteY1222" fmla="*/ 1610625 h 3792573"/>
                <a:gd name="connsiteX1223" fmla="*/ 437722 w 4166715"/>
                <a:gd name="connsiteY1223" fmla="*/ 1655344 h 3792573"/>
                <a:gd name="connsiteX1224" fmla="*/ 437722 w 4166715"/>
                <a:gd name="connsiteY1224" fmla="*/ 1576449 h 3792573"/>
                <a:gd name="connsiteX1225" fmla="*/ 435173 w 4166715"/>
                <a:gd name="connsiteY1225" fmla="*/ 1570995 h 3792573"/>
                <a:gd name="connsiteX1226" fmla="*/ 352873 w 4166715"/>
                <a:gd name="connsiteY1226" fmla="*/ 1498281 h 3792573"/>
                <a:gd name="connsiteX1227" fmla="*/ 386375 w 4166715"/>
                <a:gd name="connsiteY1227" fmla="*/ 1858581 h 3792573"/>
                <a:gd name="connsiteX1228" fmla="*/ 245809 w 4166715"/>
                <a:gd name="connsiteY1228" fmla="*/ 1691701 h 3792573"/>
                <a:gd name="connsiteX1229" fmla="*/ 431532 w 4166715"/>
                <a:gd name="connsiteY1229" fmla="*/ 1673523 h 3792573"/>
                <a:gd name="connsiteX1230" fmla="*/ 432624 w 4166715"/>
                <a:gd name="connsiteY1230" fmla="*/ 1673159 h 3792573"/>
                <a:gd name="connsiteX1231" fmla="*/ 433716 w 4166715"/>
                <a:gd name="connsiteY1231" fmla="*/ 1672795 h 3792573"/>
                <a:gd name="connsiteX1232" fmla="*/ 533133 w 4166715"/>
                <a:gd name="connsiteY1232" fmla="*/ 1630258 h 3792573"/>
                <a:gd name="connsiteX1233" fmla="*/ 458844 w 4166715"/>
                <a:gd name="connsiteY1233" fmla="*/ 1761507 h 3792573"/>
                <a:gd name="connsiteX1234" fmla="*/ 386375 w 4166715"/>
                <a:gd name="connsiteY1234" fmla="*/ 1858581 h 3792573"/>
                <a:gd name="connsiteX1235" fmla="*/ 768017 w 4166715"/>
                <a:gd name="connsiteY1235" fmla="*/ 1816770 h 3792573"/>
                <a:gd name="connsiteX1236" fmla="*/ 679890 w 4166715"/>
                <a:gd name="connsiteY1236" fmla="*/ 1688065 h 3792573"/>
                <a:gd name="connsiteX1237" fmla="*/ 706838 w 4166715"/>
                <a:gd name="connsiteY1237" fmla="*/ 1643710 h 3792573"/>
                <a:gd name="connsiteX1238" fmla="*/ 848496 w 4166715"/>
                <a:gd name="connsiteY1238" fmla="*/ 1769506 h 3792573"/>
                <a:gd name="connsiteX1239" fmla="*/ 768017 w 4166715"/>
                <a:gd name="connsiteY1239" fmla="*/ 1816770 h 3792573"/>
                <a:gd name="connsiteX1240" fmla="*/ 1186439 w 4166715"/>
                <a:gd name="connsiteY1240" fmla="*/ 1877123 h 3792573"/>
                <a:gd name="connsiteX1241" fmla="*/ 1400566 w 4166715"/>
                <a:gd name="connsiteY1241" fmla="*/ 1873124 h 3792573"/>
                <a:gd name="connsiteX1242" fmla="*/ 1251624 w 4166715"/>
                <a:gd name="connsiteY1242" fmla="*/ 1988376 h 3792573"/>
                <a:gd name="connsiteX1243" fmla="*/ 1245069 w 4166715"/>
                <a:gd name="connsiteY1243" fmla="*/ 1922933 h 3792573"/>
                <a:gd name="connsiteX1244" fmla="*/ 1242156 w 4166715"/>
                <a:gd name="connsiteY1244" fmla="*/ 1917843 h 3792573"/>
                <a:gd name="connsiteX1245" fmla="*/ 1186439 w 4166715"/>
                <a:gd name="connsiteY1245" fmla="*/ 1877123 h 3792573"/>
                <a:gd name="connsiteX1246" fmla="*/ 957745 w 4166715"/>
                <a:gd name="connsiteY1246" fmla="*/ 1958927 h 3792573"/>
                <a:gd name="connsiteX1247" fmla="*/ 1002537 w 4166715"/>
                <a:gd name="connsiteY1247" fmla="*/ 2012008 h 3792573"/>
                <a:gd name="connsiteX1248" fmla="*/ 1045144 w 4166715"/>
                <a:gd name="connsiteY1248" fmla="*/ 2128351 h 3792573"/>
                <a:gd name="connsiteX1249" fmla="*/ 888919 w 4166715"/>
                <a:gd name="connsiteY1249" fmla="*/ 2037822 h 3792573"/>
                <a:gd name="connsiteX1250" fmla="*/ 957745 w 4166715"/>
                <a:gd name="connsiteY1250" fmla="*/ 1958927 h 3792573"/>
                <a:gd name="connsiteX1251" fmla="*/ 677705 w 4166715"/>
                <a:gd name="connsiteY1251" fmla="*/ 1950201 h 3792573"/>
                <a:gd name="connsiteX1252" fmla="*/ 556439 w 4166715"/>
                <a:gd name="connsiteY1252" fmla="*/ 1877487 h 3792573"/>
                <a:gd name="connsiteX1253" fmla="*/ 662774 w 4166715"/>
                <a:gd name="connsiteY1253" fmla="*/ 1877487 h 3792573"/>
                <a:gd name="connsiteX1254" fmla="*/ 677705 w 4166715"/>
                <a:gd name="connsiteY1254" fmla="*/ 1950201 h 3792573"/>
                <a:gd name="connsiteX1255" fmla="*/ 105971 w 4166715"/>
                <a:gd name="connsiteY1255" fmla="*/ 2116717 h 3792573"/>
                <a:gd name="connsiteX1256" fmla="*/ 251271 w 4166715"/>
                <a:gd name="connsiteY1256" fmla="*/ 2161800 h 3792573"/>
                <a:gd name="connsiteX1257" fmla="*/ 21121 w 4166715"/>
                <a:gd name="connsiteY1257" fmla="*/ 2447568 h 3792573"/>
                <a:gd name="connsiteX1258" fmla="*/ 14566 w 4166715"/>
                <a:gd name="connsiteY1258" fmla="*/ 2294140 h 3792573"/>
                <a:gd name="connsiteX1259" fmla="*/ 105971 w 4166715"/>
                <a:gd name="connsiteY1259" fmla="*/ 2116717 h 3792573"/>
                <a:gd name="connsiteX1260" fmla="*/ 31318 w 4166715"/>
                <a:gd name="connsiteY1260" fmla="*/ 2479198 h 3792573"/>
                <a:gd name="connsiteX1261" fmla="*/ 273485 w 4166715"/>
                <a:gd name="connsiteY1261" fmla="*/ 2545005 h 3792573"/>
                <a:gd name="connsiteX1262" fmla="*/ 236341 w 4166715"/>
                <a:gd name="connsiteY1262" fmla="*/ 2712248 h 3792573"/>
                <a:gd name="connsiteX1263" fmla="*/ 127457 w 4166715"/>
                <a:gd name="connsiteY1263" fmla="*/ 2627172 h 3792573"/>
                <a:gd name="connsiteX1264" fmla="*/ 31318 w 4166715"/>
                <a:gd name="connsiteY1264" fmla="*/ 2479198 h 3792573"/>
                <a:gd name="connsiteX1265" fmla="*/ 474867 w 4166715"/>
                <a:gd name="connsiteY1265" fmla="*/ 2734426 h 3792573"/>
                <a:gd name="connsiteX1266" fmla="*/ 264381 w 4166715"/>
                <a:gd name="connsiteY1266" fmla="*/ 2719520 h 3792573"/>
                <a:gd name="connsiteX1267" fmla="*/ 624901 w 4166715"/>
                <a:gd name="connsiteY1267" fmla="*/ 2499195 h 3792573"/>
                <a:gd name="connsiteX1268" fmla="*/ 658040 w 4166715"/>
                <a:gd name="connsiteY1268" fmla="*/ 2734063 h 3792573"/>
                <a:gd name="connsiteX1269" fmla="*/ 474867 w 4166715"/>
                <a:gd name="connsiteY1269" fmla="*/ 2734426 h 3792573"/>
                <a:gd name="connsiteX1270" fmla="*/ 668965 w 4166715"/>
                <a:gd name="connsiteY1270" fmla="*/ 2753695 h 3792573"/>
                <a:gd name="connsiteX1271" fmla="*/ 766560 w 4166715"/>
                <a:gd name="connsiteY1271" fmla="*/ 2842044 h 3792573"/>
                <a:gd name="connsiteX1272" fmla="*/ 624537 w 4166715"/>
                <a:gd name="connsiteY1272" fmla="*/ 2856586 h 3792573"/>
                <a:gd name="connsiteX1273" fmla="*/ 668965 w 4166715"/>
                <a:gd name="connsiteY1273" fmla="*/ 2753695 h 3792573"/>
                <a:gd name="connsiteX1274" fmla="*/ 765468 w 4166715"/>
                <a:gd name="connsiteY1274" fmla="*/ 3178348 h 3792573"/>
                <a:gd name="connsiteX1275" fmla="*/ 814994 w 4166715"/>
                <a:gd name="connsiteY1275" fmla="*/ 3077638 h 3792573"/>
                <a:gd name="connsiteX1276" fmla="*/ 945364 w 4166715"/>
                <a:gd name="connsiteY1276" fmla="*/ 3310688 h 3792573"/>
                <a:gd name="connsiteX1277" fmla="*/ 745075 w 4166715"/>
                <a:gd name="connsiteY1277" fmla="*/ 3291418 h 3792573"/>
                <a:gd name="connsiteX1278" fmla="*/ 765468 w 4166715"/>
                <a:gd name="connsiteY1278" fmla="*/ 3178348 h 3792573"/>
                <a:gd name="connsiteX1279" fmla="*/ 786953 w 4166715"/>
                <a:gd name="connsiteY1279" fmla="*/ 3527377 h 3792573"/>
                <a:gd name="connsiteX1280" fmla="*/ 1001809 w 4166715"/>
                <a:gd name="connsiteY1280" fmla="*/ 3477204 h 3792573"/>
                <a:gd name="connsiteX1281" fmla="*/ 870346 w 4166715"/>
                <a:gd name="connsiteY1281" fmla="*/ 3618997 h 3792573"/>
                <a:gd name="connsiteX1282" fmla="*/ 786953 w 4166715"/>
                <a:gd name="connsiteY1282" fmla="*/ 3527377 h 3792573"/>
                <a:gd name="connsiteX1283" fmla="*/ 877994 w 4166715"/>
                <a:gd name="connsiteY1283" fmla="*/ 3641902 h 3792573"/>
                <a:gd name="connsiteX1284" fmla="*/ 1083381 w 4166715"/>
                <a:gd name="connsiteY1284" fmla="*/ 3743339 h 3792573"/>
                <a:gd name="connsiteX1285" fmla="*/ 880179 w 4166715"/>
                <a:gd name="connsiteY1285" fmla="*/ 3780423 h 3792573"/>
                <a:gd name="connsiteX1286" fmla="*/ 877994 w 4166715"/>
                <a:gd name="connsiteY1286" fmla="*/ 3641902 h 3792573"/>
                <a:gd name="connsiteX1287" fmla="*/ 1668589 w 4166715"/>
                <a:gd name="connsiteY1287" fmla="*/ 2534098 h 3792573"/>
                <a:gd name="connsiteX1288" fmla="*/ 1666040 w 4166715"/>
                <a:gd name="connsiteY1288" fmla="*/ 2537370 h 3792573"/>
                <a:gd name="connsiteX1289" fmla="*/ 1651109 w 4166715"/>
                <a:gd name="connsiteY1289" fmla="*/ 2571182 h 3792573"/>
                <a:gd name="connsiteX1290" fmla="*/ 1536034 w 4166715"/>
                <a:gd name="connsiteY1290" fmla="*/ 2571182 h 3792573"/>
                <a:gd name="connsiteX1291" fmla="*/ 1410398 w 4166715"/>
                <a:gd name="connsiteY1291" fmla="*/ 2430116 h 3792573"/>
                <a:gd name="connsiteX1292" fmla="*/ 1408577 w 4166715"/>
                <a:gd name="connsiteY1292" fmla="*/ 2336315 h 3792573"/>
                <a:gd name="connsiteX1293" fmla="*/ 1408213 w 4166715"/>
                <a:gd name="connsiteY1293" fmla="*/ 2334860 h 3792573"/>
                <a:gd name="connsiteX1294" fmla="*/ 1408213 w 4166715"/>
                <a:gd name="connsiteY1294" fmla="*/ 2334133 h 3792573"/>
                <a:gd name="connsiteX1295" fmla="*/ 1406756 w 4166715"/>
                <a:gd name="connsiteY1295" fmla="*/ 2331588 h 3792573"/>
                <a:gd name="connsiteX1296" fmla="*/ 1406756 w 4166715"/>
                <a:gd name="connsiteY1296" fmla="*/ 2331588 h 3792573"/>
                <a:gd name="connsiteX1297" fmla="*/ 1251260 w 4166715"/>
                <a:gd name="connsiteY1297" fmla="*/ 2154892 h 3792573"/>
                <a:gd name="connsiteX1298" fmla="*/ 1370340 w 4166715"/>
                <a:gd name="connsiteY1298" fmla="*/ 2239604 h 3792573"/>
                <a:gd name="connsiteX1299" fmla="*/ 1479225 w 4166715"/>
                <a:gd name="connsiteY1299" fmla="*/ 2387942 h 3792573"/>
                <a:gd name="connsiteX1300" fmla="*/ 1489421 w 4166715"/>
                <a:gd name="connsiteY1300" fmla="*/ 2389760 h 3792573"/>
                <a:gd name="connsiteX1301" fmla="*/ 1693716 w 4166715"/>
                <a:gd name="connsiteY1301" fmla="*/ 2247603 h 3792573"/>
                <a:gd name="connsiteX1302" fmla="*/ 1495976 w 4166715"/>
                <a:gd name="connsiteY1302" fmla="*/ 2494832 h 3792573"/>
                <a:gd name="connsiteX1303" fmla="*/ 1495976 w 4166715"/>
                <a:gd name="connsiteY1303" fmla="*/ 2503921 h 3792573"/>
                <a:gd name="connsiteX1304" fmla="*/ 1501803 w 4166715"/>
                <a:gd name="connsiteY1304" fmla="*/ 2506830 h 3792573"/>
                <a:gd name="connsiteX1305" fmla="*/ 1504716 w 4166715"/>
                <a:gd name="connsiteY1305" fmla="*/ 2506103 h 3792573"/>
                <a:gd name="connsiteX1306" fmla="*/ 1754895 w 4166715"/>
                <a:gd name="connsiteY1306" fmla="*/ 2398849 h 3792573"/>
                <a:gd name="connsiteX1307" fmla="*/ 1752710 w 4166715"/>
                <a:gd name="connsiteY1307" fmla="*/ 2478471 h 3792573"/>
                <a:gd name="connsiteX1308" fmla="*/ 1668589 w 4166715"/>
                <a:gd name="connsiteY1308" fmla="*/ 2534098 h 3792573"/>
                <a:gd name="connsiteX1309" fmla="*/ 1390005 w 4166715"/>
                <a:gd name="connsiteY1309" fmla="*/ 2240695 h 3792573"/>
                <a:gd name="connsiteX1310" fmla="*/ 1705733 w 4166715"/>
                <a:gd name="connsiteY1310" fmla="*/ 2221426 h 3792573"/>
                <a:gd name="connsiteX1311" fmla="*/ 1487236 w 4166715"/>
                <a:gd name="connsiteY1311" fmla="*/ 2373763 h 3792573"/>
                <a:gd name="connsiteX1312" fmla="*/ 1390005 w 4166715"/>
                <a:gd name="connsiteY1312" fmla="*/ 2240695 h 3792573"/>
                <a:gd name="connsiteX1313" fmla="*/ 1713745 w 4166715"/>
                <a:gd name="connsiteY1313" fmla="*/ 2206156 h 3792573"/>
                <a:gd name="connsiteX1314" fmla="*/ 1400566 w 4166715"/>
                <a:gd name="connsiteY1314" fmla="*/ 2225425 h 3792573"/>
                <a:gd name="connsiteX1315" fmla="*/ 1586288 w 4166715"/>
                <a:gd name="connsiteY1315" fmla="*/ 2088358 h 3792573"/>
                <a:gd name="connsiteX1316" fmla="*/ 1713745 w 4166715"/>
                <a:gd name="connsiteY1316" fmla="*/ 2206156 h 3792573"/>
                <a:gd name="connsiteX1317" fmla="*/ 1585560 w 4166715"/>
                <a:gd name="connsiteY1317" fmla="*/ 2071271 h 3792573"/>
                <a:gd name="connsiteX1318" fmla="*/ 1306976 w 4166715"/>
                <a:gd name="connsiteY1318" fmla="*/ 2011281 h 3792573"/>
                <a:gd name="connsiteX1319" fmla="*/ 1628531 w 4166715"/>
                <a:gd name="connsiteY1319" fmla="*/ 2049456 h 3792573"/>
                <a:gd name="connsiteX1320" fmla="*/ 1585560 w 4166715"/>
                <a:gd name="connsiteY1320" fmla="*/ 2071271 h 3792573"/>
                <a:gd name="connsiteX1321" fmla="*/ 2372514 w 4166715"/>
                <a:gd name="connsiteY1321" fmla="*/ 2616629 h 3792573"/>
                <a:gd name="connsiteX1322" fmla="*/ 2219930 w 4166715"/>
                <a:gd name="connsiteY1322" fmla="*/ 2459929 h 3792573"/>
                <a:gd name="connsiteX1323" fmla="*/ 2432964 w 4166715"/>
                <a:gd name="connsiteY1323" fmla="*/ 2424663 h 3792573"/>
                <a:gd name="connsiteX1324" fmla="*/ 2426409 w 4166715"/>
                <a:gd name="connsiteY1324" fmla="*/ 2554094 h 3792573"/>
                <a:gd name="connsiteX1325" fmla="*/ 2372514 w 4166715"/>
                <a:gd name="connsiteY1325" fmla="*/ 2616629 h 3792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</a:cxnLst>
              <a:rect l="l" t="t" r="r" b="b"/>
              <a:pathLst>
                <a:path w="4166715" h="3792573">
                  <a:moveTo>
                    <a:pt x="2866681" y="2618810"/>
                  </a:moveTo>
                  <a:cubicBezTo>
                    <a:pt x="2866681" y="2619537"/>
                    <a:pt x="2867045" y="2620264"/>
                    <a:pt x="2867409" y="2620992"/>
                  </a:cubicBezTo>
                  <a:cubicBezTo>
                    <a:pt x="2867409" y="2620992"/>
                    <a:pt x="2867409" y="2620992"/>
                    <a:pt x="2867409" y="2620992"/>
                  </a:cubicBezTo>
                  <a:cubicBezTo>
                    <a:pt x="2867773" y="2621719"/>
                    <a:pt x="2868137" y="2622446"/>
                    <a:pt x="2868865" y="2622810"/>
                  </a:cubicBezTo>
                  <a:cubicBezTo>
                    <a:pt x="2868865" y="2622810"/>
                    <a:pt x="2868865" y="2622810"/>
                    <a:pt x="2868865" y="2622810"/>
                  </a:cubicBezTo>
                  <a:lnTo>
                    <a:pt x="2929317" y="2683162"/>
                  </a:lnTo>
                  <a:lnTo>
                    <a:pt x="2918027" y="2744970"/>
                  </a:lnTo>
                  <a:cubicBezTo>
                    <a:pt x="2918027" y="2744970"/>
                    <a:pt x="2918027" y="2744970"/>
                    <a:pt x="2918027" y="2744970"/>
                  </a:cubicBezTo>
                  <a:cubicBezTo>
                    <a:pt x="2918027" y="2744970"/>
                    <a:pt x="2918027" y="2744970"/>
                    <a:pt x="2918027" y="2745333"/>
                  </a:cubicBezTo>
                  <a:cubicBezTo>
                    <a:pt x="2918027" y="2746060"/>
                    <a:pt x="2918027" y="2746788"/>
                    <a:pt x="2918027" y="2747878"/>
                  </a:cubicBezTo>
                  <a:cubicBezTo>
                    <a:pt x="2918027" y="2747878"/>
                    <a:pt x="2918027" y="2748242"/>
                    <a:pt x="2918027" y="2748242"/>
                  </a:cubicBezTo>
                  <a:cubicBezTo>
                    <a:pt x="2918027" y="2748242"/>
                    <a:pt x="2918027" y="2748242"/>
                    <a:pt x="2918027" y="2748606"/>
                  </a:cubicBezTo>
                  <a:cubicBezTo>
                    <a:pt x="2918391" y="2749332"/>
                    <a:pt x="2918391" y="2750060"/>
                    <a:pt x="2918756" y="2750423"/>
                  </a:cubicBezTo>
                  <a:cubicBezTo>
                    <a:pt x="2918756" y="2750423"/>
                    <a:pt x="2918756" y="2750423"/>
                    <a:pt x="2918756" y="2750423"/>
                  </a:cubicBezTo>
                  <a:cubicBezTo>
                    <a:pt x="2919120" y="2750787"/>
                    <a:pt x="2919484" y="2751514"/>
                    <a:pt x="2919848" y="2751878"/>
                  </a:cubicBezTo>
                  <a:lnTo>
                    <a:pt x="3041478" y="2860949"/>
                  </a:lnTo>
                  <a:cubicBezTo>
                    <a:pt x="3043663" y="2862767"/>
                    <a:pt x="3046577" y="2863494"/>
                    <a:pt x="3049126" y="2862040"/>
                  </a:cubicBezTo>
                  <a:cubicBezTo>
                    <a:pt x="3051675" y="2860949"/>
                    <a:pt x="3053495" y="2858404"/>
                    <a:pt x="3053495" y="2855495"/>
                  </a:cubicBezTo>
                  <a:lnTo>
                    <a:pt x="3056045" y="2716975"/>
                  </a:lnTo>
                  <a:cubicBezTo>
                    <a:pt x="3056045" y="2716611"/>
                    <a:pt x="3056045" y="2716248"/>
                    <a:pt x="3056045" y="2715884"/>
                  </a:cubicBezTo>
                  <a:cubicBezTo>
                    <a:pt x="3056045" y="2715520"/>
                    <a:pt x="3056045" y="2715157"/>
                    <a:pt x="3056045" y="2715157"/>
                  </a:cubicBezTo>
                  <a:cubicBezTo>
                    <a:pt x="3056045" y="2715157"/>
                    <a:pt x="3056045" y="2714793"/>
                    <a:pt x="3055680" y="2714793"/>
                  </a:cubicBezTo>
                  <a:cubicBezTo>
                    <a:pt x="3055680" y="2714430"/>
                    <a:pt x="3055316" y="2713702"/>
                    <a:pt x="3054952" y="2713339"/>
                  </a:cubicBezTo>
                  <a:cubicBezTo>
                    <a:pt x="3054588" y="2712975"/>
                    <a:pt x="3054588" y="2712612"/>
                    <a:pt x="3054224" y="2712248"/>
                  </a:cubicBezTo>
                  <a:cubicBezTo>
                    <a:pt x="3054224" y="2712248"/>
                    <a:pt x="3054224" y="2711885"/>
                    <a:pt x="3053860" y="2711885"/>
                  </a:cubicBezTo>
                  <a:lnTo>
                    <a:pt x="2939149" y="2585361"/>
                  </a:lnTo>
                  <a:lnTo>
                    <a:pt x="2939149" y="2494469"/>
                  </a:lnTo>
                  <a:lnTo>
                    <a:pt x="3048762" y="2586452"/>
                  </a:lnTo>
                  <a:cubicBezTo>
                    <a:pt x="3051311" y="2588634"/>
                    <a:pt x="3055316" y="2588634"/>
                    <a:pt x="3058230" y="2586452"/>
                  </a:cubicBezTo>
                  <a:lnTo>
                    <a:pt x="3162744" y="2501376"/>
                  </a:lnTo>
                  <a:cubicBezTo>
                    <a:pt x="3162744" y="2501376"/>
                    <a:pt x="3162744" y="2501376"/>
                    <a:pt x="3162744" y="2501376"/>
                  </a:cubicBezTo>
                  <a:cubicBezTo>
                    <a:pt x="3163108" y="2501013"/>
                    <a:pt x="3163108" y="2501013"/>
                    <a:pt x="3163473" y="2500649"/>
                  </a:cubicBezTo>
                  <a:cubicBezTo>
                    <a:pt x="3163837" y="2500286"/>
                    <a:pt x="3164201" y="2499922"/>
                    <a:pt x="3164565" y="2499558"/>
                  </a:cubicBezTo>
                  <a:cubicBezTo>
                    <a:pt x="3164565" y="2499195"/>
                    <a:pt x="3164929" y="2498831"/>
                    <a:pt x="3164929" y="2498831"/>
                  </a:cubicBezTo>
                  <a:cubicBezTo>
                    <a:pt x="3165293" y="2498468"/>
                    <a:pt x="3165293" y="2497741"/>
                    <a:pt x="3165293" y="2497377"/>
                  </a:cubicBezTo>
                  <a:cubicBezTo>
                    <a:pt x="3165293" y="2497377"/>
                    <a:pt x="3165293" y="2497013"/>
                    <a:pt x="3165293" y="2497013"/>
                  </a:cubicBezTo>
                  <a:cubicBezTo>
                    <a:pt x="3165293" y="2497013"/>
                    <a:pt x="3165293" y="2496650"/>
                    <a:pt x="3165293" y="2496650"/>
                  </a:cubicBezTo>
                  <a:cubicBezTo>
                    <a:pt x="3165293" y="2495923"/>
                    <a:pt x="3165293" y="2495559"/>
                    <a:pt x="3164929" y="2494832"/>
                  </a:cubicBezTo>
                  <a:cubicBezTo>
                    <a:pt x="3164929" y="2494469"/>
                    <a:pt x="3164929" y="2494105"/>
                    <a:pt x="3164565" y="2494105"/>
                  </a:cubicBezTo>
                  <a:cubicBezTo>
                    <a:pt x="3164565" y="2494105"/>
                    <a:pt x="3164565" y="2493741"/>
                    <a:pt x="3164565" y="2493741"/>
                  </a:cubicBezTo>
                  <a:lnTo>
                    <a:pt x="3106299" y="2360310"/>
                  </a:lnTo>
                  <a:cubicBezTo>
                    <a:pt x="3105935" y="2359220"/>
                    <a:pt x="3104842" y="2358129"/>
                    <a:pt x="3104114" y="2357402"/>
                  </a:cubicBezTo>
                  <a:lnTo>
                    <a:pt x="3027640" y="2300685"/>
                  </a:lnTo>
                  <a:lnTo>
                    <a:pt x="3249415" y="2165436"/>
                  </a:lnTo>
                  <a:cubicBezTo>
                    <a:pt x="3249779" y="2165072"/>
                    <a:pt x="3250507" y="2164709"/>
                    <a:pt x="3250872" y="2164345"/>
                  </a:cubicBezTo>
                  <a:cubicBezTo>
                    <a:pt x="3250872" y="2164345"/>
                    <a:pt x="3250872" y="2164345"/>
                    <a:pt x="3250872" y="2164345"/>
                  </a:cubicBezTo>
                  <a:cubicBezTo>
                    <a:pt x="3250872" y="2164345"/>
                    <a:pt x="3250872" y="2164345"/>
                    <a:pt x="3250872" y="2164345"/>
                  </a:cubicBezTo>
                  <a:cubicBezTo>
                    <a:pt x="3251236" y="2163981"/>
                    <a:pt x="3251964" y="2163254"/>
                    <a:pt x="3251964" y="2162527"/>
                  </a:cubicBezTo>
                  <a:lnTo>
                    <a:pt x="3364126" y="1926569"/>
                  </a:lnTo>
                  <a:lnTo>
                    <a:pt x="3364126" y="1926569"/>
                  </a:lnTo>
                  <a:lnTo>
                    <a:pt x="3364126" y="1926569"/>
                  </a:lnTo>
                  <a:cubicBezTo>
                    <a:pt x="3364490" y="1925842"/>
                    <a:pt x="3364854" y="1925114"/>
                    <a:pt x="3364854" y="1924024"/>
                  </a:cubicBezTo>
                  <a:cubicBezTo>
                    <a:pt x="3364854" y="1923660"/>
                    <a:pt x="3364854" y="1923660"/>
                    <a:pt x="3364854" y="1923297"/>
                  </a:cubicBezTo>
                  <a:cubicBezTo>
                    <a:pt x="3364854" y="1922569"/>
                    <a:pt x="3364854" y="1921842"/>
                    <a:pt x="3364490" y="1921479"/>
                  </a:cubicBezTo>
                  <a:cubicBezTo>
                    <a:pt x="3364490" y="1921479"/>
                    <a:pt x="3364490" y="1921115"/>
                    <a:pt x="3364490" y="1921115"/>
                  </a:cubicBezTo>
                  <a:cubicBezTo>
                    <a:pt x="3364490" y="1921115"/>
                    <a:pt x="3364490" y="1920752"/>
                    <a:pt x="3364126" y="1920752"/>
                  </a:cubicBezTo>
                  <a:cubicBezTo>
                    <a:pt x="3363761" y="1920024"/>
                    <a:pt x="3363397" y="1919661"/>
                    <a:pt x="3363033" y="1918934"/>
                  </a:cubicBezTo>
                  <a:cubicBezTo>
                    <a:pt x="3363033" y="1918934"/>
                    <a:pt x="3362669" y="1918570"/>
                    <a:pt x="3362669" y="1918570"/>
                  </a:cubicBezTo>
                  <a:cubicBezTo>
                    <a:pt x="3362669" y="1918570"/>
                    <a:pt x="3362669" y="1918570"/>
                    <a:pt x="3362669" y="1918570"/>
                  </a:cubicBezTo>
                  <a:lnTo>
                    <a:pt x="3242131" y="1798228"/>
                  </a:lnTo>
                  <a:lnTo>
                    <a:pt x="3296027" y="1674250"/>
                  </a:lnTo>
                  <a:cubicBezTo>
                    <a:pt x="3296756" y="1672432"/>
                    <a:pt x="3296756" y="1669887"/>
                    <a:pt x="3295663" y="1668069"/>
                  </a:cubicBezTo>
                  <a:cubicBezTo>
                    <a:pt x="3294571" y="1666251"/>
                    <a:pt x="3292750" y="1664797"/>
                    <a:pt x="3290929" y="1664433"/>
                  </a:cubicBezTo>
                  <a:lnTo>
                    <a:pt x="3193698" y="1642983"/>
                  </a:lnTo>
                  <a:lnTo>
                    <a:pt x="3244680" y="1586265"/>
                  </a:lnTo>
                  <a:lnTo>
                    <a:pt x="3352108" y="1650254"/>
                  </a:lnTo>
                  <a:lnTo>
                    <a:pt x="3428946" y="1784412"/>
                  </a:lnTo>
                  <a:cubicBezTo>
                    <a:pt x="3430403" y="1786957"/>
                    <a:pt x="3433316" y="1788411"/>
                    <a:pt x="3436230" y="1788048"/>
                  </a:cubicBezTo>
                  <a:cubicBezTo>
                    <a:pt x="3439143" y="1787684"/>
                    <a:pt x="3441692" y="1785503"/>
                    <a:pt x="3442420" y="1782594"/>
                  </a:cubicBezTo>
                  <a:lnTo>
                    <a:pt x="3471553" y="1656435"/>
                  </a:lnTo>
                  <a:cubicBezTo>
                    <a:pt x="3471918" y="1654253"/>
                    <a:pt x="3471553" y="1651708"/>
                    <a:pt x="3469733" y="1649890"/>
                  </a:cubicBezTo>
                  <a:lnTo>
                    <a:pt x="3406368" y="1581902"/>
                  </a:lnTo>
                  <a:lnTo>
                    <a:pt x="3418022" y="1461196"/>
                  </a:lnTo>
                  <a:lnTo>
                    <a:pt x="3496680" y="1375757"/>
                  </a:lnTo>
                  <a:cubicBezTo>
                    <a:pt x="3497409" y="1374666"/>
                    <a:pt x="3498137" y="1373576"/>
                    <a:pt x="3498501" y="1372485"/>
                  </a:cubicBezTo>
                  <a:lnTo>
                    <a:pt x="3530183" y="1229237"/>
                  </a:lnTo>
                  <a:cubicBezTo>
                    <a:pt x="3530183" y="1228510"/>
                    <a:pt x="3530547" y="1227783"/>
                    <a:pt x="3530183" y="1227056"/>
                  </a:cubicBezTo>
                  <a:lnTo>
                    <a:pt x="3522900" y="1105623"/>
                  </a:lnTo>
                  <a:cubicBezTo>
                    <a:pt x="3522900" y="1105623"/>
                    <a:pt x="3522900" y="1105259"/>
                    <a:pt x="3522900" y="1105259"/>
                  </a:cubicBezTo>
                  <a:cubicBezTo>
                    <a:pt x="3522900" y="1104169"/>
                    <a:pt x="3522536" y="1103442"/>
                    <a:pt x="3522172" y="1102714"/>
                  </a:cubicBezTo>
                  <a:cubicBezTo>
                    <a:pt x="3522172" y="1102714"/>
                    <a:pt x="3522172" y="1102351"/>
                    <a:pt x="3522172" y="1102351"/>
                  </a:cubicBezTo>
                  <a:cubicBezTo>
                    <a:pt x="3521808" y="1101624"/>
                    <a:pt x="3521444" y="1101260"/>
                    <a:pt x="3520715" y="1100533"/>
                  </a:cubicBezTo>
                  <a:cubicBezTo>
                    <a:pt x="3520351" y="1100533"/>
                    <a:pt x="3520351" y="1100169"/>
                    <a:pt x="3519987" y="1100169"/>
                  </a:cubicBezTo>
                  <a:cubicBezTo>
                    <a:pt x="3519987" y="1100169"/>
                    <a:pt x="3519987" y="1099806"/>
                    <a:pt x="3519623" y="1099806"/>
                  </a:cubicBezTo>
                  <a:lnTo>
                    <a:pt x="3337542" y="981645"/>
                  </a:lnTo>
                  <a:lnTo>
                    <a:pt x="3421663" y="780953"/>
                  </a:lnTo>
                  <a:lnTo>
                    <a:pt x="3609206" y="677698"/>
                  </a:lnTo>
                  <a:cubicBezTo>
                    <a:pt x="3609206" y="677698"/>
                    <a:pt x="3609570" y="677335"/>
                    <a:pt x="3609570" y="677335"/>
                  </a:cubicBezTo>
                  <a:cubicBezTo>
                    <a:pt x="3609935" y="677335"/>
                    <a:pt x="3609935" y="676971"/>
                    <a:pt x="3610299" y="676608"/>
                  </a:cubicBezTo>
                  <a:cubicBezTo>
                    <a:pt x="3610663" y="676244"/>
                    <a:pt x="3611027" y="675881"/>
                    <a:pt x="3611391" y="675517"/>
                  </a:cubicBezTo>
                  <a:cubicBezTo>
                    <a:pt x="3611755" y="675153"/>
                    <a:pt x="3611755" y="675153"/>
                    <a:pt x="3611755" y="674790"/>
                  </a:cubicBezTo>
                  <a:cubicBezTo>
                    <a:pt x="3612119" y="674063"/>
                    <a:pt x="3612119" y="673699"/>
                    <a:pt x="3612483" y="672972"/>
                  </a:cubicBezTo>
                  <a:cubicBezTo>
                    <a:pt x="3612483" y="672972"/>
                    <a:pt x="3612483" y="672608"/>
                    <a:pt x="3612483" y="672608"/>
                  </a:cubicBezTo>
                  <a:cubicBezTo>
                    <a:pt x="3612483" y="672608"/>
                    <a:pt x="3612483" y="672608"/>
                    <a:pt x="3612483" y="672608"/>
                  </a:cubicBezTo>
                  <a:cubicBezTo>
                    <a:pt x="3612483" y="671881"/>
                    <a:pt x="3612483" y="670791"/>
                    <a:pt x="3612483" y="670063"/>
                  </a:cubicBezTo>
                  <a:lnTo>
                    <a:pt x="3591727" y="572626"/>
                  </a:lnTo>
                  <a:lnTo>
                    <a:pt x="3764703" y="438104"/>
                  </a:lnTo>
                  <a:lnTo>
                    <a:pt x="3775628" y="588623"/>
                  </a:lnTo>
                  <a:lnTo>
                    <a:pt x="3710079" y="876572"/>
                  </a:lnTo>
                  <a:cubicBezTo>
                    <a:pt x="3709715" y="878754"/>
                    <a:pt x="3710079" y="880935"/>
                    <a:pt x="3711536" y="882753"/>
                  </a:cubicBezTo>
                  <a:lnTo>
                    <a:pt x="3842998" y="1045270"/>
                  </a:lnTo>
                  <a:cubicBezTo>
                    <a:pt x="3844819" y="1047451"/>
                    <a:pt x="3847732" y="1048542"/>
                    <a:pt x="3850645" y="1047815"/>
                  </a:cubicBezTo>
                  <a:cubicBezTo>
                    <a:pt x="3853559" y="1047088"/>
                    <a:pt x="3855380" y="1044906"/>
                    <a:pt x="3856108" y="1041998"/>
                  </a:cubicBezTo>
                  <a:lnTo>
                    <a:pt x="3895073" y="811493"/>
                  </a:lnTo>
                  <a:cubicBezTo>
                    <a:pt x="3895437" y="809675"/>
                    <a:pt x="3895073" y="807857"/>
                    <a:pt x="3893981" y="806403"/>
                  </a:cubicBezTo>
                  <a:lnTo>
                    <a:pt x="3825154" y="692605"/>
                  </a:lnTo>
                  <a:lnTo>
                    <a:pt x="3855380" y="590078"/>
                  </a:lnTo>
                  <a:lnTo>
                    <a:pt x="3975917" y="435923"/>
                  </a:lnTo>
                  <a:cubicBezTo>
                    <a:pt x="3976282" y="435559"/>
                    <a:pt x="3976282" y="435196"/>
                    <a:pt x="3976646" y="434832"/>
                  </a:cubicBezTo>
                  <a:cubicBezTo>
                    <a:pt x="3976646" y="434832"/>
                    <a:pt x="3977010" y="434469"/>
                    <a:pt x="3977010" y="434469"/>
                  </a:cubicBezTo>
                  <a:cubicBezTo>
                    <a:pt x="3977010" y="434469"/>
                    <a:pt x="3977010" y="434469"/>
                    <a:pt x="3977010" y="434469"/>
                  </a:cubicBezTo>
                  <a:lnTo>
                    <a:pt x="4015975" y="337395"/>
                  </a:lnTo>
                  <a:cubicBezTo>
                    <a:pt x="4016703" y="335577"/>
                    <a:pt x="4016703" y="333759"/>
                    <a:pt x="4015975" y="331941"/>
                  </a:cubicBezTo>
                  <a:lnTo>
                    <a:pt x="3978831" y="239230"/>
                  </a:lnTo>
                  <a:lnTo>
                    <a:pt x="4031634" y="184331"/>
                  </a:lnTo>
                  <a:lnTo>
                    <a:pt x="4118304" y="191239"/>
                  </a:lnTo>
                  <a:cubicBezTo>
                    <a:pt x="4118304" y="191239"/>
                    <a:pt x="4118668" y="191239"/>
                    <a:pt x="4118668" y="191239"/>
                  </a:cubicBezTo>
                  <a:cubicBezTo>
                    <a:pt x="4118668" y="191239"/>
                    <a:pt x="4119032" y="191239"/>
                    <a:pt x="4119032" y="191239"/>
                  </a:cubicBezTo>
                  <a:cubicBezTo>
                    <a:pt x="4119397" y="191239"/>
                    <a:pt x="4119761" y="191239"/>
                    <a:pt x="4120125" y="191239"/>
                  </a:cubicBezTo>
                  <a:cubicBezTo>
                    <a:pt x="4120489" y="191239"/>
                    <a:pt x="4120853" y="191239"/>
                    <a:pt x="4120853" y="191239"/>
                  </a:cubicBezTo>
                  <a:cubicBezTo>
                    <a:pt x="4120853" y="191239"/>
                    <a:pt x="4120853" y="191239"/>
                    <a:pt x="4121217" y="191239"/>
                  </a:cubicBezTo>
                  <a:cubicBezTo>
                    <a:pt x="4121217" y="191239"/>
                    <a:pt x="4121582" y="191239"/>
                    <a:pt x="4121582" y="191239"/>
                  </a:cubicBezTo>
                  <a:cubicBezTo>
                    <a:pt x="4122310" y="190875"/>
                    <a:pt x="4123038" y="190512"/>
                    <a:pt x="4123403" y="190148"/>
                  </a:cubicBezTo>
                  <a:cubicBezTo>
                    <a:pt x="4123403" y="190148"/>
                    <a:pt x="4123767" y="189785"/>
                    <a:pt x="4123767" y="189785"/>
                  </a:cubicBezTo>
                  <a:cubicBezTo>
                    <a:pt x="4124495" y="189421"/>
                    <a:pt x="4124859" y="188694"/>
                    <a:pt x="4125223" y="187967"/>
                  </a:cubicBezTo>
                  <a:cubicBezTo>
                    <a:pt x="4125223" y="187967"/>
                    <a:pt x="4125223" y="187967"/>
                    <a:pt x="4125223" y="187603"/>
                  </a:cubicBezTo>
                  <a:cubicBezTo>
                    <a:pt x="4125223" y="187603"/>
                    <a:pt x="4125223" y="187603"/>
                    <a:pt x="4125223" y="187603"/>
                  </a:cubicBezTo>
                  <a:lnTo>
                    <a:pt x="4174021" y="97801"/>
                  </a:lnTo>
                  <a:cubicBezTo>
                    <a:pt x="4175842" y="94529"/>
                    <a:pt x="4174749" y="90166"/>
                    <a:pt x="4171472" y="88348"/>
                  </a:cubicBezTo>
                  <a:lnTo>
                    <a:pt x="4081524" y="30176"/>
                  </a:lnTo>
                  <a:cubicBezTo>
                    <a:pt x="4081524" y="30176"/>
                    <a:pt x="4081524" y="30176"/>
                    <a:pt x="4081160" y="30176"/>
                  </a:cubicBezTo>
                  <a:cubicBezTo>
                    <a:pt x="4081160" y="30176"/>
                    <a:pt x="4080796" y="30176"/>
                    <a:pt x="4080432" y="29813"/>
                  </a:cubicBezTo>
                  <a:cubicBezTo>
                    <a:pt x="4079703" y="29449"/>
                    <a:pt x="4079339" y="29449"/>
                    <a:pt x="4078611" y="29086"/>
                  </a:cubicBezTo>
                  <a:cubicBezTo>
                    <a:pt x="4078247" y="29086"/>
                    <a:pt x="4078247" y="29086"/>
                    <a:pt x="4077883" y="29086"/>
                  </a:cubicBezTo>
                  <a:cubicBezTo>
                    <a:pt x="4077518" y="29086"/>
                    <a:pt x="4077518" y="29086"/>
                    <a:pt x="4077154" y="29086"/>
                  </a:cubicBezTo>
                  <a:lnTo>
                    <a:pt x="3944235" y="29086"/>
                  </a:lnTo>
                  <a:lnTo>
                    <a:pt x="3637975" y="0"/>
                  </a:lnTo>
                  <a:cubicBezTo>
                    <a:pt x="3637975" y="0"/>
                    <a:pt x="3637611" y="0"/>
                    <a:pt x="3637611" y="0"/>
                  </a:cubicBezTo>
                  <a:cubicBezTo>
                    <a:pt x="3637247" y="0"/>
                    <a:pt x="3637247" y="0"/>
                    <a:pt x="3636883" y="0"/>
                  </a:cubicBezTo>
                  <a:cubicBezTo>
                    <a:pt x="3636519" y="0"/>
                    <a:pt x="3636154" y="0"/>
                    <a:pt x="3635426" y="364"/>
                  </a:cubicBezTo>
                  <a:cubicBezTo>
                    <a:pt x="3635062" y="364"/>
                    <a:pt x="3635062" y="364"/>
                    <a:pt x="3634698" y="727"/>
                  </a:cubicBezTo>
                  <a:cubicBezTo>
                    <a:pt x="3634333" y="1091"/>
                    <a:pt x="3633605" y="1091"/>
                    <a:pt x="3633241" y="1454"/>
                  </a:cubicBezTo>
                  <a:cubicBezTo>
                    <a:pt x="3633241" y="1454"/>
                    <a:pt x="3632877" y="1454"/>
                    <a:pt x="3632877" y="1818"/>
                  </a:cubicBezTo>
                  <a:cubicBezTo>
                    <a:pt x="3632877" y="1818"/>
                    <a:pt x="3632877" y="1818"/>
                    <a:pt x="3632877" y="1818"/>
                  </a:cubicBezTo>
                  <a:cubicBezTo>
                    <a:pt x="3632513" y="2181"/>
                    <a:pt x="3631784" y="2545"/>
                    <a:pt x="3631420" y="3272"/>
                  </a:cubicBezTo>
                  <a:lnTo>
                    <a:pt x="3523264" y="143975"/>
                  </a:lnTo>
                  <a:lnTo>
                    <a:pt x="3434045" y="93802"/>
                  </a:lnTo>
                  <a:cubicBezTo>
                    <a:pt x="3433681" y="93438"/>
                    <a:pt x="3432952" y="93438"/>
                    <a:pt x="3432588" y="93438"/>
                  </a:cubicBezTo>
                  <a:cubicBezTo>
                    <a:pt x="3432224" y="93438"/>
                    <a:pt x="3431860" y="93074"/>
                    <a:pt x="3431860" y="93074"/>
                  </a:cubicBezTo>
                  <a:cubicBezTo>
                    <a:pt x="3431131" y="93074"/>
                    <a:pt x="3430767" y="93074"/>
                    <a:pt x="3430039" y="93074"/>
                  </a:cubicBezTo>
                  <a:cubicBezTo>
                    <a:pt x="3429675" y="93074"/>
                    <a:pt x="3429310" y="93074"/>
                    <a:pt x="3429310" y="93074"/>
                  </a:cubicBezTo>
                  <a:cubicBezTo>
                    <a:pt x="3429310" y="93074"/>
                    <a:pt x="3429310" y="93074"/>
                    <a:pt x="3429310" y="93074"/>
                  </a:cubicBezTo>
                  <a:lnTo>
                    <a:pt x="2884889" y="216689"/>
                  </a:lnTo>
                  <a:cubicBezTo>
                    <a:pt x="2881611" y="217416"/>
                    <a:pt x="2879427" y="220325"/>
                    <a:pt x="2879062" y="223233"/>
                  </a:cubicBezTo>
                  <a:lnTo>
                    <a:pt x="2871415" y="364663"/>
                  </a:lnTo>
                  <a:lnTo>
                    <a:pt x="2832449" y="257409"/>
                  </a:lnTo>
                  <a:cubicBezTo>
                    <a:pt x="2832449" y="257409"/>
                    <a:pt x="2832449" y="257409"/>
                    <a:pt x="2832449" y="257409"/>
                  </a:cubicBezTo>
                  <a:cubicBezTo>
                    <a:pt x="2832085" y="256682"/>
                    <a:pt x="2831721" y="255955"/>
                    <a:pt x="2831357" y="255591"/>
                  </a:cubicBezTo>
                  <a:cubicBezTo>
                    <a:pt x="2831357" y="255591"/>
                    <a:pt x="2831357" y="255591"/>
                    <a:pt x="2831357" y="255591"/>
                  </a:cubicBezTo>
                  <a:cubicBezTo>
                    <a:pt x="2831357" y="255591"/>
                    <a:pt x="2831357" y="255591"/>
                    <a:pt x="2830993" y="255591"/>
                  </a:cubicBezTo>
                  <a:cubicBezTo>
                    <a:pt x="2830629" y="255228"/>
                    <a:pt x="2830265" y="254501"/>
                    <a:pt x="2829536" y="254137"/>
                  </a:cubicBezTo>
                  <a:cubicBezTo>
                    <a:pt x="2829536" y="254137"/>
                    <a:pt x="2829172" y="253773"/>
                    <a:pt x="2828808" y="253773"/>
                  </a:cubicBezTo>
                  <a:cubicBezTo>
                    <a:pt x="2828444" y="253410"/>
                    <a:pt x="2828080" y="253410"/>
                    <a:pt x="2827351" y="253046"/>
                  </a:cubicBezTo>
                  <a:cubicBezTo>
                    <a:pt x="2826987" y="253046"/>
                    <a:pt x="2826987" y="253046"/>
                    <a:pt x="2826623" y="253046"/>
                  </a:cubicBezTo>
                  <a:cubicBezTo>
                    <a:pt x="2826259" y="253046"/>
                    <a:pt x="2825531" y="252683"/>
                    <a:pt x="2825166" y="252683"/>
                  </a:cubicBezTo>
                  <a:cubicBezTo>
                    <a:pt x="2825166" y="252683"/>
                    <a:pt x="2825166" y="252683"/>
                    <a:pt x="2824802" y="252683"/>
                  </a:cubicBezTo>
                  <a:lnTo>
                    <a:pt x="2447894" y="250138"/>
                  </a:lnTo>
                  <a:lnTo>
                    <a:pt x="2427866" y="201055"/>
                  </a:lnTo>
                  <a:cubicBezTo>
                    <a:pt x="2426773" y="198147"/>
                    <a:pt x="2424224" y="196693"/>
                    <a:pt x="2420947" y="196693"/>
                  </a:cubicBezTo>
                  <a:lnTo>
                    <a:pt x="2202086" y="196693"/>
                  </a:lnTo>
                  <a:cubicBezTo>
                    <a:pt x="2200629" y="196693"/>
                    <a:pt x="2199172" y="197056"/>
                    <a:pt x="2198080" y="198147"/>
                  </a:cubicBezTo>
                  <a:lnTo>
                    <a:pt x="1954091" y="368299"/>
                  </a:lnTo>
                  <a:cubicBezTo>
                    <a:pt x="1954091" y="368299"/>
                    <a:pt x="1954091" y="368299"/>
                    <a:pt x="1953727" y="368299"/>
                  </a:cubicBezTo>
                  <a:cubicBezTo>
                    <a:pt x="1953727" y="368299"/>
                    <a:pt x="1953363" y="368662"/>
                    <a:pt x="1953363" y="368662"/>
                  </a:cubicBezTo>
                  <a:lnTo>
                    <a:pt x="1835739" y="450466"/>
                  </a:lnTo>
                  <a:cubicBezTo>
                    <a:pt x="1833190" y="452284"/>
                    <a:pt x="1832097" y="455192"/>
                    <a:pt x="1832826" y="458101"/>
                  </a:cubicBezTo>
                  <a:lnTo>
                    <a:pt x="1843386" y="506820"/>
                  </a:lnTo>
                  <a:lnTo>
                    <a:pt x="1780022" y="519908"/>
                  </a:lnTo>
                  <a:cubicBezTo>
                    <a:pt x="1777837" y="520272"/>
                    <a:pt x="1775652" y="522090"/>
                    <a:pt x="1774924" y="523907"/>
                  </a:cubicBezTo>
                  <a:cubicBezTo>
                    <a:pt x="1773832" y="526089"/>
                    <a:pt x="1774196" y="528634"/>
                    <a:pt x="1775288" y="530452"/>
                  </a:cubicBezTo>
                  <a:lnTo>
                    <a:pt x="1868149" y="694059"/>
                  </a:lnTo>
                  <a:lnTo>
                    <a:pt x="1832826" y="752958"/>
                  </a:lnTo>
                  <a:lnTo>
                    <a:pt x="1680970" y="513000"/>
                  </a:lnTo>
                  <a:cubicBezTo>
                    <a:pt x="1679514" y="510455"/>
                    <a:pt x="1676600" y="509365"/>
                    <a:pt x="1674051" y="509728"/>
                  </a:cubicBezTo>
                  <a:cubicBezTo>
                    <a:pt x="1671138" y="510092"/>
                    <a:pt x="1668953" y="511910"/>
                    <a:pt x="1667860" y="514818"/>
                  </a:cubicBezTo>
                  <a:lnTo>
                    <a:pt x="1641641" y="595895"/>
                  </a:lnTo>
                  <a:cubicBezTo>
                    <a:pt x="1640912" y="598076"/>
                    <a:pt x="1641277" y="600258"/>
                    <a:pt x="1642733" y="602439"/>
                  </a:cubicBezTo>
                  <a:lnTo>
                    <a:pt x="1720664" y="713692"/>
                  </a:lnTo>
                  <a:lnTo>
                    <a:pt x="1232323" y="758775"/>
                  </a:lnTo>
                  <a:cubicBezTo>
                    <a:pt x="1231959" y="758775"/>
                    <a:pt x="1231959" y="758775"/>
                    <a:pt x="1231595" y="758775"/>
                  </a:cubicBezTo>
                  <a:cubicBezTo>
                    <a:pt x="1231231" y="758775"/>
                    <a:pt x="1230866" y="758775"/>
                    <a:pt x="1230502" y="759139"/>
                  </a:cubicBezTo>
                  <a:cubicBezTo>
                    <a:pt x="1230138" y="759139"/>
                    <a:pt x="1229410" y="759502"/>
                    <a:pt x="1229045" y="759866"/>
                  </a:cubicBezTo>
                  <a:cubicBezTo>
                    <a:pt x="1228681" y="759866"/>
                    <a:pt x="1228317" y="760229"/>
                    <a:pt x="1228317" y="760229"/>
                  </a:cubicBezTo>
                  <a:cubicBezTo>
                    <a:pt x="1227953" y="760593"/>
                    <a:pt x="1227225" y="761320"/>
                    <a:pt x="1226861" y="761684"/>
                  </a:cubicBezTo>
                  <a:cubicBezTo>
                    <a:pt x="1226861" y="761684"/>
                    <a:pt x="1226496" y="762047"/>
                    <a:pt x="1226496" y="762047"/>
                  </a:cubicBezTo>
                  <a:cubicBezTo>
                    <a:pt x="1226496" y="762047"/>
                    <a:pt x="1226496" y="762047"/>
                    <a:pt x="1226496" y="762047"/>
                  </a:cubicBezTo>
                  <a:cubicBezTo>
                    <a:pt x="1226132" y="762774"/>
                    <a:pt x="1225768" y="763502"/>
                    <a:pt x="1225404" y="764592"/>
                  </a:cubicBezTo>
                  <a:lnTo>
                    <a:pt x="1209017" y="857667"/>
                  </a:lnTo>
                  <a:lnTo>
                    <a:pt x="1131450" y="746414"/>
                  </a:lnTo>
                  <a:cubicBezTo>
                    <a:pt x="1130358" y="744596"/>
                    <a:pt x="1128537" y="743505"/>
                    <a:pt x="1126352" y="743505"/>
                  </a:cubicBezTo>
                  <a:lnTo>
                    <a:pt x="980323" y="727144"/>
                  </a:lnTo>
                  <a:cubicBezTo>
                    <a:pt x="980323" y="727144"/>
                    <a:pt x="979959" y="727144"/>
                    <a:pt x="979959" y="727144"/>
                  </a:cubicBezTo>
                  <a:cubicBezTo>
                    <a:pt x="979231" y="727144"/>
                    <a:pt x="978502" y="727144"/>
                    <a:pt x="978138" y="727144"/>
                  </a:cubicBezTo>
                  <a:cubicBezTo>
                    <a:pt x="978138" y="727144"/>
                    <a:pt x="977774" y="727144"/>
                    <a:pt x="977774" y="727144"/>
                  </a:cubicBezTo>
                  <a:lnTo>
                    <a:pt x="762919" y="787861"/>
                  </a:lnTo>
                  <a:cubicBezTo>
                    <a:pt x="762554" y="787861"/>
                    <a:pt x="762554" y="788224"/>
                    <a:pt x="762190" y="788224"/>
                  </a:cubicBezTo>
                  <a:cubicBezTo>
                    <a:pt x="761826" y="788224"/>
                    <a:pt x="761462" y="788224"/>
                    <a:pt x="761462" y="788588"/>
                  </a:cubicBezTo>
                  <a:cubicBezTo>
                    <a:pt x="761462" y="788588"/>
                    <a:pt x="761098" y="788952"/>
                    <a:pt x="761098" y="788952"/>
                  </a:cubicBezTo>
                  <a:cubicBezTo>
                    <a:pt x="761098" y="788952"/>
                    <a:pt x="760734" y="788952"/>
                    <a:pt x="760734" y="789315"/>
                  </a:cubicBezTo>
                  <a:lnTo>
                    <a:pt x="635098" y="881662"/>
                  </a:lnTo>
                  <a:cubicBezTo>
                    <a:pt x="633641" y="882753"/>
                    <a:pt x="632549" y="884571"/>
                    <a:pt x="632185" y="886752"/>
                  </a:cubicBezTo>
                  <a:cubicBezTo>
                    <a:pt x="631820" y="888570"/>
                    <a:pt x="632549" y="890752"/>
                    <a:pt x="633641" y="892206"/>
                  </a:cubicBezTo>
                  <a:lnTo>
                    <a:pt x="686445" y="955831"/>
                  </a:lnTo>
                  <a:lnTo>
                    <a:pt x="530948" y="1045997"/>
                  </a:lnTo>
                  <a:cubicBezTo>
                    <a:pt x="528763" y="1047088"/>
                    <a:pt x="527670" y="1049269"/>
                    <a:pt x="527306" y="1051451"/>
                  </a:cubicBezTo>
                  <a:lnTo>
                    <a:pt x="512740" y="1187427"/>
                  </a:lnTo>
                  <a:cubicBezTo>
                    <a:pt x="512375" y="1189608"/>
                    <a:pt x="513104" y="1191426"/>
                    <a:pt x="514560" y="1193244"/>
                  </a:cubicBezTo>
                  <a:cubicBezTo>
                    <a:pt x="516017" y="1194698"/>
                    <a:pt x="517838" y="1195789"/>
                    <a:pt x="520023" y="1195789"/>
                  </a:cubicBezTo>
                  <a:lnTo>
                    <a:pt x="686080" y="1195789"/>
                  </a:lnTo>
                  <a:lnTo>
                    <a:pt x="734878" y="1279410"/>
                  </a:lnTo>
                  <a:cubicBezTo>
                    <a:pt x="735971" y="1281592"/>
                    <a:pt x="738520" y="1283046"/>
                    <a:pt x="740705" y="1283046"/>
                  </a:cubicBezTo>
                  <a:cubicBezTo>
                    <a:pt x="743254" y="1283046"/>
                    <a:pt x="745439" y="1281955"/>
                    <a:pt x="746895" y="1280138"/>
                  </a:cubicBezTo>
                  <a:lnTo>
                    <a:pt x="846676" y="1139435"/>
                  </a:lnTo>
                  <a:cubicBezTo>
                    <a:pt x="848132" y="1137617"/>
                    <a:pt x="848496" y="1134709"/>
                    <a:pt x="847404" y="1132527"/>
                  </a:cubicBezTo>
                  <a:lnTo>
                    <a:pt x="809896" y="1036908"/>
                  </a:lnTo>
                  <a:lnTo>
                    <a:pt x="886370" y="932563"/>
                  </a:lnTo>
                  <a:lnTo>
                    <a:pt x="893653" y="995461"/>
                  </a:lnTo>
                  <a:lnTo>
                    <a:pt x="860878" y="1053996"/>
                  </a:lnTo>
                  <a:cubicBezTo>
                    <a:pt x="859421" y="1056904"/>
                    <a:pt x="859786" y="1060176"/>
                    <a:pt x="861971" y="1062721"/>
                  </a:cubicBezTo>
                  <a:lnTo>
                    <a:pt x="912225" y="1115439"/>
                  </a:lnTo>
                  <a:lnTo>
                    <a:pt x="948641" y="1181609"/>
                  </a:lnTo>
                  <a:lnTo>
                    <a:pt x="919872" y="1234327"/>
                  </a:lnTo>
                  <a:lnTo>
                    <a:pt x="739612" y="1331401"/>
                  </a:lnTo>
                  <a:lnTo>
                    <a:pt x="635462" y="1303043"/>
                  </a:lnTo>
                  <a:cubicBezTo>
                    <a:pt x="632913" y="1302315"/>
                    <a:pt x="630364" y="1303043"/>
                    <a:pt x="628543" y="1304860"/>
                  </a:cubicBezTo>
                  <a:lnTo>
                    <a:pt x="543693" y="1387028"/>
                  </a:lnTo>
                  <a:lnTo>
                    <a:pt x="466855" y="1454289"/>
                  </a:lnTo>
                  <a:lnTo>
                    <a:pt x="441728" y="1443381"/>
                  </a:lnTo>
                  <a:lnTo>
                    <a:pt x="490526" y="1392481"/>
                  </a:lnTo>
                  <a:cubicBezTo>
                    <a:pt x="492711" y="1390300"/>
                    <a:pt x="493075" y="1386664"/>
                    <a:pt x="491618" y="1383756"/>
                  </a:cubicBezTo>
                  <a:lnTo>
                    <a:pt x="435537" y="1286682"/>
                  </a:lnTo>
                  <a:cubicBezTo>
                    <a:pt x="435537" y="1286682"/>
                    <a:pt x="435537" y="1286682"/>
                    <a:pt x="435537" y="1286318"/>
                  </a:cubicBezTo>
                  <a:lnTo>
                    <a:pt x="435537" y="1285955"/>
                  </a:lnTo>
                  <a:lnTo>
                    <a:pt x="352873" y="1167067"/>
                  </a:lnTo>
                  <a:cubicBezTo>
                    <a:pt x="351416" y="1164885"/>
                    <a:pt x="348503" y="1163431"/>
                    <a:pt x="345589" y="1164158"/>
                  </a:cubicBezTo>
                  <a:cubicBezTo>
                    <a:pt x="342676" y="1164522"/>
                    <a:pt x="340491" y="1166703"/>
                    <a:pt x="339763" y="1169612"/>
                  </a:cubicBezTo>
                  <a:lnTo>
                    <a:pt x="309173" y="1283046"/>
                  </a:lnTo>
                  <a:lnTo>
                    <a:pt x="248722" y="1313223"/>
                  </a:lnTo>
                  <a:cubicBezTo>
                    <a:pt x="247994" y="1313586"/>
                    <a:pt x="247630" y="1313950"/>
                    <a:pt x="247266" y="1314313"/>
                  </a:cubicBezTo>
                  <a:lnTo>
                    <a:pt x="171884" y="1382301"/>
                  </a:lnTo>
                  <a:cubicBezTo>
                    <a:pt x="169335" y="1384846"/>
                    <a:pt x="168607" y="1388482"/>
                    <a:pt x="170792" y="1391754"/>
                  </a:cubicBezTo>
                  <a:lnTo>
                    <a:pt x="204659" y="1445199"/>
                  </a:lnTo>
                  <a:cubicBezTo>
                    <a:pt x="204659" y="1445199"/>
                    <a:pt x="205023" y="1445199"/>
                    <a:pt x="205023" y="1445563"/>
                  </a:cubicBezTo>
                  <a:cubicBezTo>
                    <a:pt x="205751" y="1446290"/>
                    <a:pt x="206115" y="1447017"/>
                    <a:pt x="206844" y="1447381"/>
                  </a:cubicBezTo>
                  <a:cubicBezTo>
                    <a:pt x="206844" y="1447381"/>
                    <a:pt x="206844" y="1447381"/>
                    <a:pt x="206844" y="1447381"/>
                  </a:cubicBezTo>
                  <a:cubicBezTo>
                    <a:pt x="207572" y="1447744"/>
                    <a:pt x="208665" y="1448108"/>
                    <a:pt x="209393" y="1448471"/>
                  </a:cubicBezTo>
                  <a:cubicBezTo>
                    <a:pt x="209393" y="1448471"/>
                    <a:pt x="209757" y="1448471"/>
                    <a:pt x="209757" y="1448471"/>
                  </a:cubicBezTo>
                  <a:lnTo>
                    <a:pt x="288780" y="1457924"/>
                  </a:lnTo>
                  <a:lnTo>
                    <a:pt x="341948" y="1509915"/>
                  </a:lnTo>
                  <a:lnTo>
                    <a:pt x="422063" y="1580448"/>
                  </a:lnTo>
                  <a:lnTo>
                    <a:pt x="422063" y="1660434"/>
                  </a:lnTo>
                  <a:lnTo>
                    <a:pt x="229422" y="1679340"/>
                  </a:lnTo>
                  <a:cubicBezTo>
                    <a:pt x="226873" y="1679703"/>
                    <a:pt x="224323" y="1681158"/>
                    <a:pt x="223231" y="1683703"/>
                  </a:cubicBezTo>
                  <a:cubicBezTo>
                    <a:pt x="222138" y="1686248"/>
                    <a:pt x="222503" y="1689156"/>
                    <a:pt x="224323" y="1690974"/>
                  </a:cubicBezTo>
                  <a:lnTo>
                    <a:pt x="379821" y="1875305"/>
                  </a:lnTo>
                  <a:cubicBezTo>
                    <a:pt x="381277" y="1877123"/>
                    <a:pt x="383462" y="1877850"/>
                    <a:pt x="385647" y="1877850"/>
                  </a:cubicBezTo>
                  <a:cubicBezTo>
                    <a:pt x="387832" y="1877850"/>
                    <a:pt x="390017" y="1876759"/>
                    <a:pt x="391109" y="1874942"/>
                  </a:cubicBezTo>
                  <a:lnTo>
                    <a:pt x="467583" y="1772414"/>
                  </a:lnTo>
                  <a:lnTo>
                    <a:pt x="666780" y="1697518"/>
                  </a:lnTo>
                  <a:lnTo>
                    <a:pt x="758549" y="1831313"/>
                  </a:lnTo>
                  <a:cubicBezTo>
                    <a:pt x="760734" y="1834585"/>
                    <a:pt x="765104" y="1835312"/>
                    <a:pt x="768381" y="1833494"/>
                  </a:cubicBezTo>
                  <a:lnTo>
                    <a:pt x="859421" y="1780049"/>
                  </a:lnTo>
                  <a:lnTo>
                    <a:pt x="1028392" y="1889121"/>
                  </a:lnTo>
                  <a:cubicBezTo>
                    <a:pt x="1028757" y="1889121"/>
                    <a:pt x="1028757" y="1889484"/>
                    <a:pt x="1029121" y="1889484"/>
                  </a:cubicBezTo>
                  <a:cubicBezTo>
                    <a:pt x="1029485" y="1889484"/>
                    <a:pt x="1029485" y="1889848"/>
                    <a:pt x="1029849" y="1889848"/>
                  </a:cubicBezTo>
                  <a:cubicBezTo>
                    <a:pt x="1029849" y="1889848"/>
                    <a:pt x="1030213" y="1889848"/>
                    <a:pt x="1030213" y="1889848"/>
                  </a:cubicBezTo>
                  <a:cubicBezTo>
                    <a:pt x="1030578" y="1889848"/>
                    <a:pt x="1031306" y="1890212"/>
                    <a:pt x="1031670" y="1890212"/>
                  </a:cubicBezTo>
                  <a:cubicBezTo>
                    <a:pt x="1032034" y="1890212"/>
                    <a:pt x="1032034" y="1890212"/>
                    <a:pt x="1032398" y="1890212"/>
                  </a:cubicBezTo>
                  <a:cubicBezTo>
                    <a:pt x="1032398" y="1890212"/>
                    <a:pt x="1032398" y="1890212"/>
                    <a:pt x="1032762" y="1890212"/>
                  </a:cubicBezTo>
                  <a:cubicBezTo>
                    <a:pt x="1032762" y="1890212"/>
                    <a:pt x="1033126" y="1890212"/>
                    <a:pt x="1033126" y="1890212"/>
                  </a:cubicBezTo>
                  <a:lnTo>
                    <a:pt x="1161676" y="1878214"/>
                  </a:lnTo>
                  <a:lnTo>
                    <a:pt x="1229774" y="1928023"/>
                  </a:lnTo>
                  <a:lnTo>
                    <a:pt x="1235965" y="1989830"/>
                  </a:lnTo>
                  <a:lnTo>
                    <a:pt x="1011277" y="2001465"/>
                  </a:lnTo>
                  <a:lnTo>
                    <a:pt x="962479" y="1943657"/>
                  </a:lnTo>
                  <a:cubicBezTo>
                    <a:pt x="961023" y="1942202"/>
                    <a:pt x="959202" y="1941112"/>
                    <a:pt x="957017" y="1941112"/>
                  </a:cubicBezTo>
                  <a:cubicBezTo>
                    <a:pt x="957017" y="1941112"/>
                    <a:pt x="957017" y="1941112"/>
                    <a:pt x="957017" y="1941112"/>
                  </a:cubicBezTo>
                  <a:cubicBezTo>
                    <a:pt x="954832" y="1941112"/>
                    <a:pt x="953011" y="1942202"/>
                    <a:pt x="951554" y="1943657"/>
                  </a:cubicBezTo>
                  <a:lnTo>
                    <a:pt x="876173" y="2030187"/>
                  </a:lnTo>
                  <a:lnTo>
                    <a:pt x="801520" y="1962562"/>
                  </a:lnTo>
                  <a:cubicBezTo>
                    <a:pt x="801156" y="1962199"/>
                    <a:pt x="800791" y="1962199"/>
                    <a:pt x="800427" y="1961835"/>
                  </a:cubicBezTo>
                  <a:cubicBezTo>
                    <a:pt x="800063" y="1961835"/>
                    <a:pt x="800063" y="1961472"/>
                    <a:pt x="799699" y="1961472"/>
                  </a:cubicBezTo>
                  <a:cubicBezTo>
                    <a:pt x="799699" y="1961472"/>
                    <a:pt x="799699" y="1961472"/>
                    <a:pt x="799699" y="1961472"/>
                  </a:cubicBezTo>
                  <a:cubicBezTo>
                    <a:pt x="798971" y="1961108"/>
                    <a:pt x="798242" y="1961108"/>
                    <a:pt x="797514" y="1960745"/>
                  </a:cubicBezTo>
                  <a:cubicBezTo>
                    <a:pt x="797514" y="1960745"/>
                    <a:pt x="797150" y="1960745"/>
                    <a:pt x="797150" y="1960745"/>
                  </a:cubicBezTo>
                  <a:cubicBezTo>
                    <a:pt x="797150" y="1960745"/>
                    <a:pt x="797150" y="1960745"/>
                    <a:pt x="797150" y="1960745"/>
                  </a:cubicBezTo>
                  <a:lnTo>
                    <a:pt x="693728" y="1958563"/>
                  </a:lnTo>
                  <a:lnTo>
                    <a:pt x="675520" y="1869488"/>
                  </a:lnTo>
                  <a:cubicBezTo>
                    <a:pt x="674792" y="1866216"/>
                    <a:pt x="671878" y="1863671"/>
                    <a:pt x="668237" y="1863671"/>
                  </a:cubicBezTo>
                  <a:lnTo>
                    <a:pt x="529855" y="1863671"/>
                  </a:lnTo>
                  <a:cubicBezTo>
                    <a:pt x="529855" y="1863671"/>
                    <a:pt x="529855" y="1863671"/>
                    <a:pt x="529855" y="1863671"/>
                  </a:cubicBezTo>
                  <a:lnTo>
                    <a:pt x="529855" y="1863671"/>
                  </a:lnTo>
                  <a:cubicBezTo>
                    <a:pt x="529855" y="1863671"/>
                    <a:pt x="529491" y="1863671"/>
                    <a:pt x="529491" y="1863671"/>
                  </a:cubicBezTo>
                  <a:cubicBezTo>
                    <a:pt x="528763" y="1863671"/>
                    <a:pt x="528398" y="1863671"/>
                    <a:pt x="527670" y="1864034"/>
                  </a:cubicBezTo>
                  <a:cubicBezTo>
                    <a:pt x="527306" y="1864034"/>
                    <a:pt x="527306" y="1864034"/>
                    <a:pt x="526942" y="1864398"/>
                  </a:cubicBezTo>
                  <a:cubicBezTo>
                    <a:pt x="526578" y="1864398"/>
                    <a:pt x="526213" y="1864761"/>
                    <a:pt x="526213" y="1864761"/>
                  </a:cubicBezTo>
                  <a:cubicBezTo>
                    <a:pt x="526213" y="1864761"/>
                    <a:pt x="525849" y="1864761"/>
                    <a:pt x="525849" y="1865125"/>
                  </a:cubicBezTo>
                  <a:cubicBezTo>
                    <a:pt x="525849" y="1865125"/>
                    <a:pt x="525485" y="1865125"/>
                    <a:pt x="525485" y="1865125"/>
                  </a:cubicBezTo>
                  <a:lnTo>
                    <a:pt x="448647" y="1917843"/>
                  </a:lnTo>
                  <a:lnTo>
                    <a:pt x="230878" y="1988012"/>
                  </a:lnTo>
                  <a:cubicBezTo>
                    <a:pt x="230514" y="1988012"/>
                    <a:pt x="230514" y="1988376"/>
                    <a:pt x="230150" y="1988376"/>
                  </a:cubicBezTo>
                  <a:cubicBezTo>
                    <a:pt x="229786" y="1988740"/>
                    <a:pt x="229058" y="1988740"/>
                    <a:pt x="228693" y="1989103"/>
                  </a:cubicBezTo>
                  <a:cubicBezTo>
                    <a:pt x="228693" y="1989103"/>
                    <a:pt x="228329" y="1989103"/>
                    <a:pt x="228329" y="1989467"/>
                  </a:cubicBezTo>
                  <a:lnTo>
                    <a:pt x="96867" y="2103628"/>
                  </a:lnTo>
                  <a:cubicBezTo>
                    <a:pt x="96867" y="2103628"/>
                    <a:pt x="96503" y="2103992"/>
                    <a:pt x="96503" y="2103992"/>
                  </a:cubicBezTo>
                  <a:cubicBezTo>
                    <a:pt x="96138" y="2104356"/>
                    <a:pt x="95774" y="2104719"/>
                    <a:pt x="95774" y="2105083"/>
                  </a:cubicBezTo>
                  <a:cubicBezTo>
                    <a:pt x="95774" y="2105446"/>
                    <a:pt x="95410" y="2105446"/>
                    <a:pt x="95410" y="2105810"/>
                  </a:cubicBezTo>
                  <a:lnTo>
                    <a:pt x="728" y="2290141"/>
                  </a:lnTo>
                  <a:cubicBezTo>
                    <a:pt x="0" y="2291232"/>
                    <a:pt x="0" y="2292686"/>
                    <a:pt x="0" y="2293777"/>
                  </a:cubicBezTo>
                  <a:lnTo>
                    <a:pt x="7283" y="2468655"/>
                  </a:lnTo>
                  <a:cubicBezTo>
                    <a:pt x="7283" y="2468655"/>
                    <a:pt x="7283" y="2468655"/>
                    <a:pt x="7283" y="2468655"/>
                  </a:cubicBezTo>
                  <a:cubicBezTo>
                    <a:pt x="7283" y="2469018"/>
                    <a:pt x="7283" y="2469746"/>
                    <a:pt x="7647" y="2470109"/>
                  </a:cubicBezTo>
                  <a:cubicBezTo>
                    <a:pt x="7647" y="2470109"/>
                    <a:pt x="7647" y="2470473"/>
                    <a:pt x="7647" y="2470473"/>
                  </a:cubicBezTo>
                  <a:cubicBezTo>
                    <a:pt x="7647" y="2470473"/>
                    <a:pt x="7647" y="2470473"/>
                    <a:pt x="7647" y="2470473"/>
                  </a:cubicBezTo>
                  <a:cubicBezTo>
                    <a:pt x="8012" y="2471200"/>
                    <a:pt x="8012" y="2471564"/>
                    <a:pt x="8376" y="2472291"/>
                  </a:cubicBezTo>
                  <a:cubicBezTo>
                    <a:pt x="8376" y="2472291"/>
                    <a:pt x="8376" y="2472291"/>
                    <a:pt x="8376" y="2472291"/>
                  </a:cubicBezTo>
                  <a:lnTo>
                    <a:pt x="115439" y="2637352"/>
                  </a:lnTo>
                  <a:cubicBezTo>
                    <a:pt x="115803" y="2638079"/>
                    <a:pt x="116532" y="2638807"/>
                    <a:pt x="116896" y="2639170"/>
                  </a:cubicBezTo>
                  <a:lnTo>
                    <a:pt x="235977" y="2732245"/>
                  </a:lnTo>
                  <a:cubicBezTo>
                    <a:pt x="235977" y="2732245"/>
                    <a:pt x="235977" y="2732245"/>
                    <a:pt x="235977" y="2732245"/>
                  </a:cubicBezTo>
                  <a:cubicBezTo>
                    <a:pt x="235977" y="2732245"/>
                    <a:pt x="235977" y="2732245"/>
                    <a:pt x="235977" y="2732245"/>
                  </a:cubicBezTo>
                  <a:cubicBezTo>
                    <a:pt x="236341" y="2732608"/>
                    <a:pt x="236705" y="2732608"/>
                    <a:pt x="236705" y="2732608"/>
                  </a:cubicBezTo>
                  <a:cubicBezTo>
                    <a:pt x="237069" y="2732608"/>
                    <a:pt x="237433" y="2732972"/>
                    <a:pt x="237797" y="2732972"/>
                  </a:cubicBezTo>
                  <a:cubicBezTo>
                    <a:pt x="238162" y="2732972"/>
                    <a:pt x="238526" y="2732972"/>
                    <a:pt x="238890" y="2733335"/>
                  </a:cubicBezTo>
                  <a:cubicBezTo>
                    <a:pt x="239254" y="2733335"/>
                    <a:pt x="239254" y="2733335"/>
                    <a:pt x="239618" y="2733699"/>
                  </a:cubicBezTo>
                  <a:lnTo>
                    <a:pt x="473410" y="2750060"/>
                  </a:lnTo>
                  <a:lnTo>
                    <a:pt x="654398" y="2750060"/>
                  </a:lnTo>
                  <a:lnTo>
                    <a:pt x="605237" y="2863858"/>
                  </a:lnTo>
                  <a:cubicBezTo>
                    <a:pt x="605237" y="2863858"/>
                    <a:pt x="605237" y="2864221"/>
                    <a:pt x="605237" y="2864221"/>
                  </a:cubicBezTo>
                  <a:cubicBezTo>
                    <a:pt x="605237" y="2864585"/>
                    <a:pt x="605237" y="2864585"/>
                    <a:pt x="604872" y="2864948"/>
                  </a:cubicBezTo>
                  <a:cubicBezTo>
                    <a:pt x="604872" y="2865676"/>
                    <a:pt x="604508" y="2866039"/>
                    <a:pt x="604508" y="2866766"/>
                  </a:cubicBezTo>
                  <a:cubicBezTo>
                    <a:pt x="604508" y="2866766"/>
                    <a:pt x="604508" y="2867130"/>
                    <a:pt x="604508" y="2867130"/>
                  </a:cubicBezTo>
                  <a:cubicBezTo>
                    <a:pt x="604508" y="2867130"/>
                    <a:pt x="604508" y="2867130"/>
                    <a:pt x="604508" y="2867494"/>
                  </a:cubicBezTo>
                  <a:cubicBezTo>
                    <a:pt x="604508" y="2868221"/>
                    <a:pt x="604872" y="2868948"/>
                    <a:pt x="605237" y="2869675"/>
                  </a:cubicBezTo>
                  <a:cubicBezTo>
                    <a:pt x="605237" y="2869675"/>
                    <a:pt x="605237" y="2870038"/>
                    <a:pt x="605237" y="2870038"/>
                  </a:cubicBezTo>
                  <a:cubicBezTo>
                    <a:pt x="605601" y="2870766"/>
                    <a:pt x="605965" y="2871493"/>
                    <a:pt x="606693" y="2871856"/>
                  </a:cubicBezTo>
                  <a:lnTo>
                    <a:pt x="804797" y="3064913"/>
                  </a:lnTo>
                  <a:lnTo>
                    <a:pt x="751266" y="3174348"/>
                  </a:lnTo>
                  <a:cubicBezTo>
                    <a:pt x="750901" y="3175076"/>
                    <a:pt x="750901" y="3175439"/>
                    <a:pt x="750537" y="3176166"/>
                  </a:cubicBezTo>
                  <a:lnTo>
                    <a:pt x="728687" y="3298326"/>
                  </a:lnTo>
                  <a:cubicBezTo>
                    <a:pt x="728687" y="3298326"/>
                    <a:pt x="728687" y="3298690"/>
                    <a:pt x="728687" y="3298690"/>
                  </a:cubicBezTo>
                  <a:cubicBezTo>
                    <a:pt x="728687" y="3298690"/>
                    <a:pt x="728687" y="3298690"/>
                    <a:pt x="728687" y="3299054"/>
                  </a:cubicBezTo>
                  <a:cubicBezTo>
                    <a:pt x="728687" y="3299417"/>
                    <a:pt x="728687" y="3299417"/>
                    <a:pt x="728687" y="3299781"/>
                  </a:cubicBezTo>
                  <a:cubicBezTo>
                    <a:pt x="728687" y="3300144"/>
                    <a:pt x="728687" y="3300508"/>
                    <a:pt x="728687" y="3300871"/>
                  </a:cubicBezTo>
                  <a:lnTo>
                    <a:pt x="765104" y="3525923"/>
                  </a:lnTo>
                  <a:cubicBezTo>
                    <a:pt x="765104" y="3525923"/>
                    <a:pt x="765104" y="3525923"/>
                    <a:pt x="765104" y="3525923"/>
                  </a:cubicBezTo>
                  <a:cubicBezTo>
                    <a:pt x="765104" y="3526286"/>
                    <a:pt x="765104" y="3526286"/>
                    <a:pt x="765468" y="3526650"/>
                  </a:cubicBezTo>
                  <a:cubicBezTo>
                    <a:pt x="765468" y="3527013"/>
                    <a:pt x="765832" y="3527377"/>
                    <a:pt x="765832" y="3527740"/>
                  </a:cubicBezTo>
                  <a:cubicBezTo>
                    <a:pt x="765832" y="3527740"/>
                    <a:pt x="765832" y="3528104"/>
                    <a:pt x="765832" y="3528104"/>
                  </a:cubicBezTo>
                  <a:cubicBezTo>
                    <a:pt x="765832" y="3528468"/>
                    <a:pt x="766196" y="3528468"/>
                    <a:pt x="766560" y="3528831"/>
                  </a:cubicBezTo>
                  <a:cubicBezTo>
                    <a:pt x="766560" y="3528831"/>
                    <a:pt x="766924" y="3529195"/>
                    <a:pt x="766924" y="3529195"/>
                  </a:cubicBezTo>
                  <a:lnTo>
                    <a:pt x="862335" y="3633904"/>
                  </a:lnTo>
                  <a:lnTo>
                    <a:pt x="864884" y="3790239"/>
                  </a:lnTo>
                  <a:cubicBezTo>
                    <a:pt x="864884" y="3792421"/>
                    <a:pt x="865976" y="3794239"/>
                    <a:pt x="867433" y="3795693"/>
                  </a:cubicBezTo>
                  <a:cubicBezTo>
                    <a:pt x="868890" y="3796784"/>
                    <a:pt x="870346" y="3797511"/>
                    <a:pt x="872167" y="3797511"/>
                  </a:cubicBezTo>
                  <a:cubicBezTo>
                    <a:pt x="872531" y="3797511"/>
                    <a:pt x="872895" y="3797511"/>
                    <a:pt x="873624" y="3797511"/>
                  </a:cubicBezTo>
                  <a:lnTo>
                    <a:pt x="1107052" y="3754973"/>
                  </a:lnTo>
                  <a:cubicBezTo>
                    <a:pt x="1107052" y="3754973"/>
                    <a:pt x="1107416" y="3754973"/>
                    <a:pt x="1107416" y="3754609"/>
                  </a:cubicBezTo>
                  <a:cubicBezTo>
                    <a:pt x="1107780" y="3754609"/>
                    <a:pt x="1108508" y="3754246"/>
                    <a:pt x="1108872" y="3753882"/>
                  </a:cubicBezTo>
                  <a:cubicBezTo>
                    <a:pt x="1109236" y="3753882"/>
                    <a:pt x="1109600" y="3753519"/>
                    <a:pt x="1109965" y="3753155"/>
                  </a:cubicBezTo>
                  <a:cubicBezTo>
                    <a:pt x="1109965" y="3753155"/>
                    <a:pt x="1110329" y="3753155"/>
                    <a:pt x="1110329" y="3752792"/>
                  </a:cubicBezTo>
                  <a:cubicBezTo>
                    <a:pt x="1110693" y="3752428"/>
                    <a:pt x="1111057" y="3752064"/>
                    <a:pt x="1111421" y="3751701"/>
                  </a:cubicBezTo>
                  <a:cubicBezTo>
                    <a:pt x="1111421" y="3751701"/>
                    <a:pt x="1111421" y="3751701"/>
                    <a:pt x="1111785" y="3751337"/>
                  </a:cubicBezTo>
                  <a:lnTo>
                    <a:pt x="1298965" y="3479385"/>
                  </a:lnTo>
                  <a:cubicBezTo>
                    <a:pt x="1298965" y="3479385"/>
                    <a:pt x="1298965" y="3479022"/>
                    <a:pt x="1299329" y="3479022"/>
                  </a:cubicBezTo>
                  <a:cubicBezTo>
                    <a:pt x="1299329" y="3478658"/>
                    <a:pt x="1299693" y="3478658"/>
                    <a:pt x="1299693" y="3478295"/>
                  </a:cubicBezTo>
                  <a:cubicBezTo>
                    <a:pt x="1299693" y="3477931"/>
                    <a:pt x="1299693" y="3477931"/>
                    <a:pt x="1300057" y="3477568"/>
                  </a:cubicBezTo>
                  <a:cubicBezTo>
                    <a:pt x="1300057" y="3477568"/>
                    <a:pt x="1300057" y="3477204"/>
                    <a:pt x="1300421" y="3477204"/>
                  </a:cubicBezTo>
                  <a:lnTo>
                    <a:pt x="1329190" y="3367041"/>
                  </a:lnTo>
                  <a:lnTo>
                    <a:pt x="1444994" y="3218341"/>
                  </a:lnTo>
                  <a:cubicBezTo>
                    <a:pt x="1444994" y="3217977"/>
                    <a:pt x="1445358" y="3217977"/>
                    <a:pt x="1445358" y="3217613"/>
                  </a:cubicBezTo>
                  <a:cubicBezTo>
                    <a:pt x="1445358" y="3217613"/>
                    <a:pt x="1445722" y="3217250"/>
                    <a:pt x="1445722" y="3217250"/>
                  </a:cubicBezTo>
                  <a:cubicBezTo>
                    <a:pt x="1445722" y="3217250"/>
                    <a:pt x="1445722" y="3217250"/>
                    <a:pt x="1445722" y="3216886"/>
                  </a:cubicBezTo>
                  <a:cubicBezTo>
                    <a:pt x="1446086" y="3216159"/>
                    <a:pt x="1446450" y="3215432"/>
                    <a:pt x="1446450" y="3214705"/>
                  </a:cubicBezTo>
                  <a:lnTo>
                    <a:pt x="1494884" y="2898034"/>
                  </a:lnTo>
                  <a:lnTo>
                    <a:pt x="1561889" y="2812230"/>
                  </a:lnTo>
                  <a:cubicBezTo>
                    <a:pt x="1561889" y="2812230"/>
                    <a:pt x="1561889" y="2812230"/>
                    <a:pt x="1561889" y="2812230"/>
                  </a:cubicBezTo>
                  <a:lnTo>
                    <a:pt x="1561889" y="2812230"/>
                  </a:lnTo>
                  <a:cubicBezTo>
                    <a:pt x="1562254" y="2811867"/>
                    <a:pt x="1562618" y="2811140"/>
                    <a:pt x="1562982" y="2810776"/>
                  </a:cubicBezTo>
                  <a:lnTo>
                    <a:pt x="1663126" y="2582089"/>
                  </a:lnTo>
                  <a:cubicBezTo>
                    <a:pt x="1663126" y="2582089"/>
                    <a:pt x="1663126" y="2582089"/>
                    <a:pt x="1663126" y="2582089"/>
                  </a:cubicBezTo>
                  <a:lnTo>
                    <a:pt x="1678785" y="2545732"/>
                  </a:lnTo>
                  <a:lnTo>
                    <a:pt x="1764363" y="2488651"/>
                  </a:lnTo>
                  <a:cubicBezTo>
                    <a:pt x="1764727" y="2488651"/>
                    <a:pt x="1764727" y="2488288"/>
                    <a:pt x="1765092" y="2487924"/>
                  </a:cubicBezTo>
                  <a:cubicBezTo>
                    <a:pt x="1765456" y="2487561"/>
                    <a:pt x="1765456" y="2487561"/>
                    <a:pt x="1765820" y="2487197"/>
                  </a:cubicBezTo>
                  <a:cubicBezTo>
                    <a:pt x="1765820" y="2487197"/>
                    <a:pt x="1766184" y="2486833"/>
                    <a:pt x="1766184" y="2486833"/>
                  </a:cubicBezTo>
                  <a:lnTo>
                    <a:pt x="1931514" y="2282870"/>
                  </a:lnTo>
                  <a:cubicBezTo>
                    <a:pt x="1931514" y="2282870"/>
                    <a:pt x="1931514" y="2282506"/>
                    <a:pt x="1931878" y="2282506"/>
                  </a:cubicBezTo>
                  <a:cubicBezTo>
                    <a:pt x="1931878" y="2282506"/>
                    <a:pt x="1932242" y="2282142"/>
                    <a:pt x="1932242" y="2282142"/>
                  </a:cubicBezTo>
                  <a:cubicBezTo>
                    <a:pt x="1932606" y="2281415"/>
                    <a:pt x="1932970" y="2280688"/>
                    <a:pt x="1933334" y="2279961"/>
                  </a:cubicBezTo>
                  <a:cubicBezTo>
                    <a:pt x="1933334" y="2279961"/>
                    <a:pt x="1933334" y="2279961"/>
                    <a:pt x="1933334" y="2279961"/>
                  </a:cubicBezTo>
                  <a:cubicBezTo>
                    <a:pt x="1933334" y="2279234"/>
                    <a:pt x="1933334" y="2278507"/>
                    <a:pt x="1933334" y="2277416"/>
                  </a:cubicBezTo>
                  <a:cubicBezTo>
                    <a:pt x="1933334" y="2277416"/>
                    <a:pt x="1933334" y="2277052"/>
                    <a:pt x="1933334" y="2277052"/>
                  </a:cubicBezTo>
                  <a:cubicBezTo>
                    <a:pt x="1933334" y="2277052"/>
                    <a:pt x="1933334" y="2276689"/>
                    <a:pt x="1933334" y="2276689"/>
                  </a:cubicBezTo>
                  <a:cubicBezTo>
                    <a:pt x="1933334" y="2276325"/>
                    <a:pt x="1932970" y="2276325"/>
                    <a:pt x="1932970" y="2275962"/>
                  </a:cubicBezTo>
                  <a:cubicBezTo>
                    <a:pt x="1932606" y="2275598"/>
                    <a:pt x="1932606" y="2274871"/>
                    <a:pt x="1932242" y="2274507"/>
                  </a:cubicBezTo>
                  <a:cubicBezTo>
                    <a:pt x="1932242" y="2274144"/>
                    <a:pt x="1931878" y="2274144"/>
                    <a:pt x="1931878" y="2274144"/>
                  </a:cubicBezTo>
                  <a:cubicBezTo>
                    <a:pt x="1931514" y="2273780"/>
                    <a:pt x="1931514" y="2273417"/>
                    <a:pt x="1931149" y="2273417"/>
                  </a:cubicBezTo>
                  <a:cubicBezTo>
                    <a:pt x="1930421" y="2273053"/>
                    <a:pt x="1930057" y="2272689"/>
                    <a:pt x="1929329" y="2272326"/>
                  </a:cubicBezTo>
                  <a:cubicBezTo>
                    <a:pt x="1928964" y="2272326"/>
                    <a:pt x="1928964" y="2271962"/>
                    <a:pt x="1928600" y="2271962"/>
                  </a:cubicBezTo>
                  <a:lnTo>
                    <a:pt x="1735594" y="2206883"/>
                  </a:lnTo>
                  <a:lnTo>
                    <a:pt x="1599762" y="2081451"/>
                  </a:lnTo>
                  <a:lnTo>
                    <a:pt x="1652566" y="2054546"/>
                  </a:lnTo>
                  <a:lnTo>
                    <a:pt x="1733774" y="2140349"/>
                  </a:lnTo>
                  <a:cubicBezTo>
                    <a:pt x="1733774" y="2140349"/>
                    <a:pt x="1734138" y="2140713"/>
                    <a:pt x="1734138" y="2140713"/>
                  </a:cubicBezTo>
                  <a:cubicBezTo>
                    <a:pt x="1734138" y="2140713"/>
                    <a:pt x="1734138" y="2141076"/>
                    <a:pt x="1734502" y="2141076"/>
                  </a:cubicBezTo>
                  <a:cubicBezTo>
                    <a:pt x="1734502" y="2141076"/>
                    <a:pt x="1734866" y="2141076"/>
                    <a:pt x="1735230" y="2141440"/>
                  </a:cubicBezTo>
                  <a:cubicBezTo>
                    <a:pt x="1735594" y="2141803"/>
                    <a:pt x="1736323" y="2142167"/>
                    <a:pt x="1736687" y="2142167"/>
                  </a:cubicBezTo>
                  <a:cubicBezTo>
                    <a:pt x="1737051" y="2142167"/>
                    <a:pt x="1737415" y="2142531"/>
                    <a:pt x="1737779" y="2142531"/>
                  </a:cubicBezTo>
                  <a:cubicBezTo>
                    <a:pt x="1737779" y="2142531"/>
                    <a:pt x="1738144" y="2142531"/>
                    <a:pt x="1738144" y="2142531"/>
                  </a:cubicBezTo>
                  <a:lnTo>
                    <a:pt x="2186791" y="2199975"/>
                  </a:lnTo>
                  <a:lnTo>
                    <a:pt x="2198808" y="2455930"/>
                  </a:lnTo>
                  <a:cubicBezTo>
                    <a:pt x="2198808" y="2455930"/>
                    <a:pt x="2198808" y="2456293"/>
                    <a:pt x="2198808" y="2456293"/>
                  </a:cubicBezTo>
                  <a:cubicBezTo>
                    <a:pt x="2198808" y="2456293"/>
                    <a:pt x="2198808" y="2456657"/>
                    <a:pt x="2198808" y="2456657"/>
                  </a:cubicBezTo>
                  <a:cubicBezTo>
                    <a:pt x="2198808" y="2457021"/>
                    <a:pt x="2199172" y="2457384"/>
                    <a:pt x="2199172" y="2457384"/>
                  </a:cubicBezTo>
                  <a:cubicBezTo>
                    <a:pt x="2199172" y="2457748"/>
                    <a:pt x="2199537" y="2458111"/>
                    <a:pt x="2199537" y="2458475"/>
                  </a:cubicBezTo>
                  <a:cubicBezTo>
                    <a:pt x="2199901" y="2458839"/>
                    <a:pt x="2199901" y="2459202"/>
                    <a:pt x="2200265" y="2459565"/>
                  </a:cubicBezTo>
                  <a:cubicBezTo>
                    <a:pt x="2200265" y="2459929"/>
                    <a:pt x="2200629" y="2459929"/>
                    <a:pt x="2200629" y="2460293"/>
                  </a:cubicBezTo>
                  <a:lnTo>
                    <a:pt x="2368508" y="2632626"/>
                  </a:lnTo>
                  <a:cubicBezTo>
                    <a:pt x="2369964" y="2634080"/>
                    <a:pt x="2371785" y="2634807"/>
                    <a:pt x="2373970" y="2634807"/>
                  </a:cubicBezTo>
                  <a:cubicBezTo>
                    <a:pt x="2376155" y="2634807"/>
                    <a:pt x="2377976" y="2633717"/>
                    <a:pt x="2379432" y="2632262"/>
                  </a:cubicBezTo>
                  <a:lnTo>
                    <a:pt x="2440248" y="2561729"/>
                  </a:lnTo>
                  <a:cubicBezTo>
                    <a:pt x="2441340" y="2560639"/>
                    <a:pt x="2442068" y="2558821"/>
                    <a:pt x="2442068" y="2557367"/>
                  </a:cubicBezTo>
                  <a:lnTo>
                    <a:pt x="2449351" y="2419936"/>
                  </a:lnTo>
                  <a:lnTo>
                    <a:pt x="2663114" y="2243967"/>
                  </a:lnTo>
                  <a:lnTo>
                    <a:pt x="2839004" y="2412665"/>
                  </a:lnTo>
                  <a:lnTo>
                    <a:pt x="2866681" y="2618810"/>
                  </a:lnTo>
                  <a:close/>
                  <a:moveTo>
                    <a:pt x="2441340" y="2406848"/>
                  </a:moveTo>
                  <a:lnTo>
                    <a:pt x="2214103" y="2202156"/>
                  </a:lnTo>
                  <a:lnTo>
                    <a:pt x="2643814" y="2239968"/>
                  </a:lnTo>
                  <a:lnTo>
                    <a:pt x="2441340" y="2406848"/>
                  </a:lnTo>
                  <a:close/>
                  <a:moveTo>
                    <a:pt x="2212282" y="2446477"/>
                  </a:moveTo>
                  <a:lnTo>
                    <a:pt x="2201357" y="2209792"/>
                  </a:lnTo>
                  <a:lnTo>
                    <a:pt x="2424953" y="2411210"/>
                  </a:lnTo>
                  <a:lnTo>
                    <a:pt x="2212282" y="2446477"/>
                  </a:lnTo>
                  <a:close/>
                  <a:moveTo>
                    <a:pt x="1666040" y="2047638"/>
                  </a:moveTo>
                  <a:lnTo>
                    <a:pt x="1861594" y="1967652"/>
                  </a:lnTo>
                  <a:lnTo>
                    <a:pt x="1738144" y="2123625"/>
                  </a:lnTo>
                  <a:lnTo>
                    <a:pt x="1666040" y="2047638"/>
                  </a:lnTo>
                  <a:close/>
                  <a:moveTo>
                    <a:pt x="1768005" y="2374853"/>
                  </a:moveTo>
                  <a:lnTo>
                    <a:pt x="1740693" y="2223244"/>
                  </a:lnTo>
                  <a:lnTo>
                    <a:pt x="1909300" y="2279961"/>
                  </a:lnTo>
                  <a:lnTo>
                    <a:pt x="1768005" y="2374853"/>
                  </a:lnTo>
                  <a:close/>
                  <a:moveTo>
                    <a:pt x="1889271" y="2310865"/>
                  </a:moveTo>
                  <a:lnTo>
                    <a:pt x="1768005" y="2460656"/>
                  </a:lnTo>
                  <a:lnTo>
                    <a:pt x="1769826" y="2391214"/>
                  </a:lnTo>
                  <a:lnTo>
                    <a:pt x="1889271" y="2310865"/>
                  </a:lnTo>
                  <a:close/>
                  <a:moveTo>
                    <a:pt x="1754531" y="2382852"/>
                  </a:moveTo>
                  <a:lnTo>
                    <a:pt x="1525837" y="2480653"/>
                  </a:lnTo>
                  <a:lnTo>
                    <a:pt x="1726854" y="2229424"/>
                  </a:lnTo>
                  <a:lnTo>
                    <a:pt x="1754531" y="2382852"/>
                  </a:lnTo>
                  <a:close/>
                  <a:moveTo>
                    <a:pt x="1433704" y="3201980"/>
                  </a:moveTo>
                  <a:lnTo>
                    <a:pt x="1245069" y="3103088"/>
                  </a:lnTo>
                  <a:lnTo>
                    <a:pt x="1477768" y="2912213"/>
                  </a:lnTo>
                  <a:lnTo>
                    <a:pt x="1433704" y="3201980"/>
                  </a:lnTo>
                  <a:close/>
                  <a:moveTo>
                    <a:pt x="1325184" y="3347772"/>
                  </a:moveTo>
                  <a:lnTo>
                    <a:pt x="1245069" y="3119449"/>
                  </a:lnTo>
                  <a:lnTo>
                    <a:pt x="1428242" y="3215432"/>
                  </a:lnTo>
                  <a:lnTo>
                    <a:pt x="1325184" y="3347772"/>
                  </a:lnTo>
                  <a:close/>
                  <a:moveTo>
                    <a:pt x="1289861" y="3460116"/>
                  </a:moveTo>
                  <a:lnTo>
                    <a:pt x="1179884" y="3344864"/>
                  </a:lnTo>
                  <a:lnTo>
                    <a:pt x="1313531" y="3368859"/>
                  </a:lnTo>
                  <a:lnTo>
                    <a:pt x="1289861" y="3460116"/>
                  </a:lnTo>
                  <a:close/>
                  <a:moveTo>
                    <a:pt x="1108872" y="3729887"/>
                  </a:moveTo>
                  <a:lnTo>
                    <a:pt x="1033126" y="3472841"/>
                  </a:lnTo>
                  <a:lnTo>
                    <a:pt x="1280028" y="3481567"/>
                  </a:lnTo>
                  <a:lnTo>
                    <a:pt x="1108872" y="3729887"/>
                  </a:lnTo>
                  <a:close/>
                  <a:moveTo>
                    <a:pt x="777849" y="3507017"/>
                  </a:moveTo>
                  <a:lnTo>
                    <a:pt x="745439" y="3306325"/>
                  </a:lnTo>
                  <a:lnTo>
                    <a:pt x="943543" y="3325231"/>
                  </a:lnTo>
                  <a:lnTo>
                    <a:pt x="777849" y="3507017"/>
                  </a:lnTo>
                  <a:close/>
                  <a:moveTo>
                    <a:pt x="254185" y="2147621"/>
                  </a:moveTo>
                  <a:lnTo>
                    <a:pt x="116896" y="2105083"/>
                  </a:lnTo>
                  <a:lnTo>
                    <a:pt x="228693" y="2008009"/>
                  </a:lnTo>
                  <a:lnTo>
                    <a:pt x="254185" y="2147621"/>
                  </a:lnTo>
                  <a:close/>
                  <a:moveTo>
                    <a:pt x="241803" y="1998920"/>
                  </a:moveTo>
                  <a:lnTo>
                    <a:pt x="431532" y="1937839"/>
                  </a:lnTo>
                  <a:lnTo>
                    <a:pt x="267659" y="2141076"/>
                  </a:lnTo>
                  <a:lnTo>
                    <a:pt x="241803" y="1998920"/>
                  </a:lnTo>
                  <a:close/>
                  <a:moveTo>
                    <a:pt x="522572" y="1884031"/>
                  </a:moveTo>
                  <a:lnTo>
                    <a:pt x="519294" y="2132714"/>
                  </a:lnTo>
                  <a:lnTo>
                    <a:pt x="279312" y="2150166"/>
                  </a:lnTo>
                  <a:lnTo>
                    <a:pt x="457387" y="1928750"/>
                  </a:lnTo>
                  <a:lnTo>
                    <a:pt x="522572" y="1884031"/>
                  </a:lnTo>
                  <a:close/>
                  <a:moveTo>
                    <a:pt x="866705" y="2040003"/>
                  </a:moveTo>
                  <a:lnTo>
                    <a:pt x="708659" y="2177434"/>
                  </a:lnTo>
                  <a:lnTo>
                    <a:pt x="799699" y="1979287"/>
                  </a:lnTo>
                  <a:lnTo>
                    <a:pt x="866705" y="2040003"/>
                  </a:lnTo>
                  <a:close/>
                  <a:moveTo>
                    <a:pt x="491982" y="2335224"/>
                  </a:moveTo>
                  <a:lnTo>
                    <a:pt x="282953" y="2164709"/>
                  </a:lnTo>
                  <a:lnTo>
                    <a:pt x="518202" y="2147621"/>
                  </a:lnTo>
                  <a:lnTo>
                    <a:pt x="491982" y="2335224"/>
                  </a:lnTo>
                  <a:close/>
                  <a:moveTo>
                    <a:pt x="486156" y="2349403"/>
                  </a:moveTo>
                  <a:lnTo>
                    <a:pt x="288780" y="2524645"/>
                  </a:lnTo>
                  <a:lnTo>
                    <a:pt x="271665" y="2174161"/>
                  </a:lnTo>
                  <a:lnTo>
                    <a:pt x="486156" y="2349403"/>
                  </a:lnTo>
                  <a:close/>
                  <a:moveTo>
                    <a:pt x="496716" y="2359220"/>
                  </a:moveTo>
                  <a:lnTo>
                    <a:pt x="615069" y="2482107"/>
                  </a:lnTo>
                  <a:lnTo>
                    <a:pt x="305167" y="2529008"/>
                  </a:lnTo>
                  <a:lnTo>
                    <a:pt x="496716" y="2359220"/>
                  </a:lnTo>
                  <a:close/>
                  <a:moveTo>
                    <a:pt x="508370" y="2350130"/>
                  </a:moveTo>
                  <a:lnTo>
                    <a:pt x="677341" y="2222517"/>
                  </a:lnTo>
                  <a:lnTo>
                    <a:pt x="626358" y="2472291"/>
                  </a:lnTo>
                  <a:lnTo>
                    <a:pt x="508370" y="2350130"/>
                  </a:lnTo>
                  <a:close/>
                  <a:moveTo>
                    <a:pt x="506913" y="2332679"/>
                  </a:moveTo>
                  <a:lnTo>
                    <a:pt x="532404" y="2149802"/>
                  </a:lnTo>
                  <a:lnTo>
                    <a:pt x="673335" y="2206883"/>
                  </a:lnTo>
                  <a:lnTo>
                    <a:pt x="506913" y="2332679"/>
                  </a:lnTo>
                  <a:close/>
                  <a:moveTo>
                    <a:pt x="1063352" y="2151620"/>
                  </a:moveTo>
                  <a:lnTo>
                    <a:pt x="1177335" y="2126170"/>
                  </a:lnTo>
                  <a:lnTo>
                    <a:pt x="952283" y="2316318"/>
                  </a:lnTo>
                  <a:lnTo>
                    <a:pt x="1063352" y="2151620"/>
                  </a:lnTo>
                  <a:close/>
                  <a:moveTo>
                    <a:pt x="1134364" y="2294867"/>
                  </a:moveTo>
                  <a:lnTo>
                    <a:pt x="1147109" y="2462111"/>
                  </a:lnTo>
                  <a:lnTo>
                    <a:pt x="935895" y="2357038"/>
                  </a:lnTo>
                  <a:lnTo>
                    <a:pt x="1134364" y="2294867"/>
                  </a:lnTo>
                  <a:close/>
                  <a:moveTo>
                    <a:pt x="923150" y="2367218"/>
                  </a:moveTo>
                  <a:lnTo>
                    <a:pt x="1138369" y="2474472"/>
                  </a:lnTo>
                  <a:lnTo>
                    <a:pt x="910040" y="2576272"/>
                  </a:lnTo>
                  <a:lnTo>
                    <a:pt x="923150" y="2367218"/>
                  </a:lnTo>
                  <a:close/>
                  <a:moveTo>
                    <a:pt x="895474" y="2577363"/>
                  </a:moveTo>
                  <a:lnTo>
                    <a:pt x="649664" y="2486833"/>
                  </a:lnTo>
                  <a:lnTo>
                    <a:pt x="908947" y="2367582"/>
                  </a:lnTo>
                  <a:lnTo>
                    <a:pt x="895474" y="2577363"/>
                  </a:lnTo>
                  <a:close/>
                  <a:moveTo>
                    <a:pt x="1148202" y="2485743"/>
                  </a:moveTo>
                  <a:lnTo>
                    <a:pt x="1151479" y="2845316"/>
                  </a:lnTo>
                  <a:lnTo>
                    <a:pt x="914046" y="2589724"/>
                  </a:lnTo>
                  <a:lnTo>
                    <a:pt x="1148202" y="2485743"/>
                  </a:lnTo>
                  <a:close/>
                  <a:moveTo>
                    <a:pt x="1162040" y="2462474"/>
                  </a:moveTo>
                  <a:lnTo>
                    <a:pt x="1148930" y="2294140"/>
                  </a:lnTo>
                  <a:lnTo>
                    <a:pt x="1380901" y="2339587"/>
                  </a:lnTo>
                  <a:lnTo>
                    <a:pt x="1162040" y="2462474"/>
                  </a:lnTo>
                  <a:close/>
                  <a:moveTo>
                    <a:pt x="1135456" y="2279234"/>
                  </a:moveTo>
                  <a:lnTo>
                    <a:pt x="949005" y="2337769"/>
                  </a:lnTo>
                  <a:lnTo>
                    <a:pt x="1188259" y="2135623"/>
                  </a:lnTo>
                  <a:lnTo>
                    <a:pt x="1135456" y="2279234"/>
                  </a:lnTo>
                  <a:close/>
                  <a:moveTo>
                    <a:pt x="1203554" y="2093812"/>
                  </a:moveTo>
                  <a:lnTo>
                    <a:pt x="1159855" y="2008009"/>
                  </a:lnTo>
                  <a:lnTo>
                    <a:pt x="1234508" y="2004010"/>
                  </a:lnTo>
                  <a:lnTo>
                    <a:pt x="1203554" y="2093812"/>
                  </a:lnTo>
                  <a:close/>
                  <a:moveTo>
                    <a:pt x="1147838" y="2016007"/>
                  </a:moveTo>
                  <a:lnTo>
                    <a:pt x="1194086" y="2106901"/>
                  </a:lnTo>
                  <a:lnTo>
                    <a:pt x="1074277" y="2133805"/>
                  </a:lnTo>
                  <a:lnTo>
                    <a:pt x="1147838" y="2016007"/>
                  </a:lnTo>
                  <a:close/>
                  <a:moveTo>
                    <a:pt x="1060439" y="2128351"/>
                  </a:moveTo>
                  <a:lnTo>
                    <a:pt x="1019288" y="2015280"/>
                  </a:lnTo>
                  <a:lnTo>
                    <a:pt x="1134728" y="2009463"/>
                  </a:lnTo>
                  <a:lnTo>
                    <a:pt x="1060439" y="2128351"/>
                  </a:lnTo>
                  <a:close/>
                  <a:moveTo>
                    <a:pt x="921693" y="2335587"/>
                  </a:moveTo>
                  <a:lnTo>
                    <a:pt x="887098" y="2053819"/>
                  </a:lnTo>
                  <a:lnTo>
                    <a:pt x="1048786" y="2147621"/>
                  </a:lnTo>
                  <a:lnTo>
                    <a:pt x="921693" y="2335587"/>
                  </a:lnTo>
                  <a:close/>
                  <a:moveTo>
                    <a:pt x="907491" y="2341041"/>
                  </a:moveTo>
                  <a:lnTo>
                    <a:pt x="700283" y="2204338"/>
                  </a:lnTo>
                  <a:lnTo>
                    <a:pt x="872167" y="2054546"/>
                  </a:lnTo>
                  <a:lnTo>
                    <a:pt x="907491" y="2341041"/>
                  </a:lnTo>
                  <a:close/>
                  <a:moveTo>
                    <a:pt x="695549" y="2171980"/>
                  </a:moveTo>
                  <a:lnTo>
                    <a:pt x="695549" y="1972379"/>
                  </a:lnTo>
                  <a:lnTo>
                    <a:pt x="786225" y="1974560"/>
                  </a:lnTo>
                  <a:lnTo>
                    <a:pt x="695549" y="2171980"/>
                  </a:lnTo>
                  <a:close/>
                  <a:moveTo>
                    <a:pt x="680982" y="2194158"/>
                  </a:moveTo>
                  <a:lnTo>
                    <a:pt x="538959" y="2136714"/>
                  </a:lnTo>
                  <a:lnTo>
                    <a:pt x="680982" y="1983286"/>
                  </a:lnTo>
                  <a:lnTo>
                    <a:pt x="680982" y="2194158"/>
                  </a:lnTo>
                  <a:close/>
                  <a:moveTo>
                    <a:pt x="533861" y="2120716"/>
                  </a:moveTo>
                  <a:lnTo>
                    <a:pt x="537138" y="1882940"/>
                  </a:lnTo>
                  <a:lnTo>
                    <a:pt x="676612" y="1966562"/>
                  </a:lnTo>
                  <a:lnTo>
                    <a:pt x="533861" y="2120716"/>
                  </a:lnTo>
                  <a:close/>
                  <a:moveTo>
                    <a:pt x="274214" y="2530462"/>
                  </a:moveTo>
                  <a:lnTo>
                    <a:pt x="27312" y="2463201"/>
                  </a:lnTo>
                  <a:lnTo>
                    <a:pt x="257098" y="2177797"/>
                  </a:lnTo>
                  <a:lnTo>
                    <a:pt x="274214" y="2530462"/>
                  </a:lnTo>
                  <a:close/>
                  <a:moveTo>
                    <a:pt x="288052" y="2546459"/>
                  </a:moveTo>
                  <a:lnTo>
                    <a:pt x="595768" y="2499922"/>
                  </a:lnTo>
                  <a:lnTo>
                    <a:pt x="251636" y="2710067"/>
                  </a:lnTo>
                  <a:lnTo>
                    <a:pt x="288052" y="2546459"/>
                  </a:lnTo>
                  <a:close/>
                  <a:moveTo>
                    <a:pt x="693000" y="2217063"/>
                  </a:moveTo>
                  <a:lnTo>
                    <a:pt x="901664" y="2354493"/>
                  </a:lnTo>
                  <a:lnTo>
                    <a:pt x="640560" y="2474836"/>
                  </a:lnTo>
                  <a:lnTo>
                    <a:pt x="693000" y="2217063"/>
                  </a:lnTo>
                  <a:close/>
                  <a:moveTo>
                    <a:pt x="886005" y="2589361"/>
                  </a:moveTo>
                  <a:lnTo>
                    <a:pt x="671878" y="2729336"/>
                  </a:lnTo>
                  <a:lnTo>
                    <a:pt x="639468" y="2498468"/>
                  </a:lnTo>
                  <a:lnTo>
                    <a:pt x="886005" y="2589361"/>
                  </a:lnTo>
                  <a:close/>
                  <a:moveTo>
                    <a:pt x="900936" y="2596996"/>
                  </a:moveTo>
                  <a:lnTo>
                    <a:pt x="1137277" y="2851133"/>
                  </a:lnTo>
                  <a:lnTo>
                    <a:pt x="684260" y="2738425"/>
                  </a:lnTo>
                  <a:lnTo>
                    <a:pt x="900936" y="2596996"/>
                  </a:lnTo>
                  <a:close/>
                  <a:moveTo>
                    <a:pt x="1087022" y="2853678"/>
                  </a:moveTo>
                  <a:lnTo>
                    <a:pt x="786589" y="2840589"/>
                  </a:lnTo>
                  <a:lnTo>
                    <a:pt x="692636" y="2755513"/>
                  </a:lnTo>
                  <a:lnTo>
                    <a:pt x="1087022" y="2853678"/>
                  </a:lnTo>
                  <a:close/>
                  <a:moveTo>
                    <a:pt x="1133635" y="2870402"/>
                  </a:moveTo>
                  <a:lnTo>
                    <a:pt x="820092" y="3050370"/>
                  </a:lnTo>
                  <a:lnTo>
                    <a:pt x="792052" y="2855495"/>
                  </a:lnTo>
                  <a:lnTo>
                    <a:pt x="1133635" y="2870402"/>
                  </a:lnTo>
                  <a:close/>
                  <a:moveTo>
                    <a:pt x="777485" y="2855859"/>
                  </a:moveTo>
                  <a:lnTo>
                    <a:pt x="804433" y="3042008"/>
                  </a:lnTo>
                  <a:lnTo>
                    <a:pt x="629271" y="2871129"/>
                  </a:lnTo>
                  <a:lnTo>
                    <a:pt x="777485" y="2855859"/>
                  </a:lnTo>
                  <a:close/>
                  <a:moveTo>
                    <a:pt x="1154757" y="2875128"/>
                  </a:moveTo>
                  <a:lnTo>
                    <a:pt x="1221762" y="3096180"/>
                  </a:lnTo>
                  <a:lnTo>
                    <a:pt x="837572" y="3057278"/>
                  </a:lnTo>
                  <a:lnTo>
                    <a:pt x="1154757" y="2875128"/>
                  </a:lnTo>
                  <a:close/>
                  <a:moveTo>
                    <a:pt x="1025843" y="3452481"/>
                  </a:moveTo>
                  <a:lnTo>
                    <a:pt x="970127" y="3327412"/>
                  </a:lnTo>
                  <a:lnTo>
                    <a:pt x="1142375" y="3339774"/>
                  </a:lnTo>
                  <a:lnTo>
                    <a:pt x="1025843" y="3452481"/>
                  </a:lnTo>
                  <a:close/>
                  <a:moveTo>
                    <a:pt x="1159127" y="3344137"/>
                  </a:moveTo>
                  <a:lnTo>
                    <a:pt x="1276023" y="3466660"/>
                  </a:lnTo>
                  <a:lnTo>
                    <a:pt x="1040774" y="3458298"/>
                  </a:lnTo>
                  <a:lnTo>
                    <a:pt x="1159127" y="3344137"/>
                  </a:lnTo>
                  <a:close/>
                  <a:moveTo>
                    <a:pt x="1160583" y="3326685"/>
                  </a:moveTo>
                  <a:cubicBezTo>
                    <a:pt x="1160219" y="3326685"/>
                    <a:pt x="1160219" y="3326685"/>
                    <a:pt x="1160583" y="3326685"/>
                  </a:cubicBezTo>
                  <a:cubicBezTo>
                    <a:pt x="1160219" y="3326685"/>
                    <a:pt x="1159855" y="3326685"/>
                    <a:pt x="1159855" y="3326685"/>
                  </a:cubicBezTo>
                  <a:lnTo>
                    <a:pt x="978138" y="3313597"/>
                  </a:lnTo>
                  <a:lnTo>
                    <a:pt x="1228681" y="3116540"/>
                  </a:lnTo>
                  <a:lnTo>
                    <a:pt x="1311710" y="3353590"/>
                  </a:lnTo>
                  <a:lnTo>
                    <a:pt x="1160583" y="3326685"/>
                  </a:lnTo>
                  <a:close/>
                  <a:moveTo>
                    <a:pt x="1213387" y="3109996"/>
                  </a:moveTo>
                  <a:lnTo>
                    <a:pt x="960658" y="3308143"/>
                  </a:lnTo>
                  <a:lnTo>
                    <a:pt x="827740" y="3070367"/>
                  </a:lnTo>
                  <a:lnTo>
                    <a:pt x="1213387" y="3109996"/>
                  </a:lnTo>
                  <a:close/>
                  <a:moveTo>
                    <a:pt x="956288" y="3332502"/>
                  </a:moveTo>
                  <a:lnTo>
                    <a:pt x="1012734" y="3459753"/>
                  </a:lnTo>
                  <a:lnTo>
                    <a:pt x="793872" y="3510653"/>
                  </a:lnTo>
                  <a:lnTo>
                    <a:pt x="956288" y="3332502"/>
                  </a:lnTo>
                  <a:close/>
                  <a:moveTo>
                    <a:pt x="1094670" y="3732431"/>
                  </a:moveTo>
                  <a:lnTo>
                    <a:pt x="882364" y="3627723"/>
                  </a:lnTo>
                  <a:lnTo>
                    <a:pt x="1020017" y="3479385"/>
                  </a:lnTo>
                  <a:lnTo>
                    <a:pt x="1094670" y="3732431"/>
                  </a:lnTo>
                  <a:close/>
                  <a:moveTo>
                    <a:pt x="1482866" y="2889308"/>
                  </a:moveTo>
                  <a:lnTo>
                    <a:pt x="1235965" y="3091817"/>
                  </a:lnTo>
                  <a:lnTo>
                    <a:pt x="1168595" y="2870038"/>
                  </a:lnTo>
                  <a:lnTo>
                    <a:pt x="1539311" y="2816957"/>
                  </a:lnTo>
                  <a:lnTo>
                    <a:pt x="1482866" y="2889308"/>
                  </a:lnTo>
                  <a:close/>
                  <a:moveTo>
                    <a:pt x="1548051" y="2800960"/>
                  </a:moveTo>
                  <a:lnTo>
                    <a:pt x="1185710" y="2852951"/>
                  </a:lnTo>
                  <a:lnTo>
                    <a:pt x="1526930" y="2591906"/>
                  </a:lnTo>
                  <a:lnTo>
                    <a:pt x="1548051" y="2800960"/>
                  </a:lnTo>
                  <a:close/>
                  <a:moveTo>
                    <a:pt x="1541132" y="2585725"/>
                  </a:moveTo>
                  <a:lnTo>
                    <a:pt x="1644918" y="2585725"/>
                  </a:lnTo>
                  <a:lnTo>
                    <a:pt x="1560433" y="2778782"/>
                  </a:lnTo>
                  <a:lnTo>
                    <a:pt x="1541132" y="2585725"/>
                  </a:lnTo>
                  <a:close/>
                  <a:moveTo>
                    <a:pt x="1166410" y="2849315"/>
                  </a:moveTo>
                  <a:lnTo>
                    <a:pt x="1162768" y="2478471"/>
                  </a:lnTo>
                  <a:lnTo>
                    <a:pt x="1394375" y="2348312"/>
                  </a:lnTo>
                  <a:lnTo>
                    <a:pt x="1395832" y="2432661"/>
                  </a:lnTo>
                  <a:cubicBezTo>
                    <a:pt x="1395832" y="2434479"/>
                    <a:pt x="1396560" y="2435933"/>
                    <a:pt x="1397652" y="2437388"/>
                  </a:cubicBezTo>
                  <a:lnTo>
                    <a:pt x="1521832" y="2576999"/>
                  </a:lnTo>
                  <a:lnTo>
                    <a:pt x="1166410" y="2849315"/>
                  </a:lnTo>
                  <a:close/>
                  <a:moveTo>
                    <a:pt x="1150751" y="2279597"/>
                  </a:moveTo>
                  <a:lnTo>
                    <a:pt x="1207196" y="2126170"/>
                  </a:lnTo>
                  <a:lnTo>
                    <a:pt x="1381993" y="2324680"/>
                  </a:lnTo>
                  <a:lnTo>
                    <a:pt x="1150751" y="2279597"/>
                  </a:lnTo>
                  <a:close/>
                  <a:moveTo>
                    <a:pt x="1246889" y="2013099"/>
                  </a:moveTo>
                  <a:lnTo>
                    <a:pt x="1569173" y="2082541"/>
                  </a:lnTo>
                  <a:lnTo>
                    <a:pt x="1376167" y="2225062"/>
                  </a:lnTo>
                  <a:lnTo>
                    <a:pt x="1213387" y="2109446"/>
                  </a:lnTo>
                  <a:lnTo>
                    <a:pt x="1246889" y="2013099"/>
                  </a:lnTo>
                  <a:close/>
                  <a:moveTo>
                    <a:pt x="703196" y="1624804"/>
                  </a:moveTo>
                  <a:lnTo>
                    <a:pt x="556803" y="1608807"/>
                  </a:lnTo>
                  <a:lnTo>
                    <a:pt x="556803" y="1408115"/>
                  </a:lnTo>
                  <a:lnTo>
                    <a:pt x="758185" y="1585538"/>
                  </a:lnTo>
                  <a:lnTo>
                    <a:pt x="703196" y="1624804"/>
                  </a:lnTo>
                  <a:close/>
                  <a:moveTo>
                    <a:pt x="666052" y="1682248"/>
                  </a:moveTo>
                  <a:lnTo>
                    <a:pt x="480693" y="1752054"/>
                  </a:lnTo>
                  <a:lnTo>
                    <a:pt x="553526" y="1623350"/>
                  </a:lnTo>
                  <a:lnTo>
                    <a:pt x="693000" y="1638620"/>
                  </a:lnTo>
                  <a:lnTo>
                    <a:pt x="666052" y="1682248"/>
                  </a:lnTo>
                  <a:close/>
                  <a:moveTo>
                    <a:pt x="1238150" y="777681"/>
                  </a:moveTo>
                  <a:lnTo>
                    <a:pt x="1440259" y="900568"/>
                  </a:lnTo>
                  <a:lnTo>
                    <a:pt x="1221762" y="870028"/>
                  </a:lnTo>
                  <a:lnTo>
                    <a:pt x="1238150" y="777681"/>
                  </a:lnTo>
                  <a:close/>
                  <a:moveTo>
                    <a:pt x="2446074" y="263226"/>
                  </a:moveTo>
                  <a:lnTo>
                    <a:pt x="2753426" y="265044"/>
                  </a:lnTo>
                  <a:lnTo>
                    <a:pt x="2356126" y="344303"/>
                  </a:lnTo>
                  <a:lnTo>
                    <a:pt x="2446074" y="263226"/>
                  </a:lnTo>
                  <a:close/>
                  <a:moveTo>
                    <a:pt x="2867773" y="397384"/>
                  </a:moveTo>
                  <a:lnTo>
                    <a:pt x="2660201" y="601712"/>
                  </a:lnTo>
                  <a:lnTo>
                    <a:pt x="2824074" y="276678"/>
                  </a:lnTo>
                  <a:lnTo>
                    <a:pt x="2867773" y="397384"/>
                  </a:lnTo>
                  <a:close/>
                  <a:moveTo>
                    <a:pt x="3634333" y="21451"/>
                  </a:moveTo>
                  <a:lnTo>
                    <a:pt x="3753414" y="393385"/>
                  </a:lnTo>
                  <a:lnTo>
                    <a:pt x="3534553" y="151246"/>
                  </a:lnTo>
                  <a:lnTo>
                    <a:pt x="3634333" y="21451"/>
                  </a:lnTo>
                  <a:close/>
                  <a:moveTo>
                    <a:pt x="3960987" y="221415"/>
                  </a:moveTo>
                  <a:lnTo>
                    <a:pt x="3664559" y="15997"/>
                  </a:lnTo>
                  <a:lnTo>
                    <a:pt x="3937316" y="41811"/>
                  </a:lnTo>
                  <a:lnTo>
                    <a:pt x="3960987" y="221415"/>
                  </a:lnTo>
                  <a:close/>
                  <a:moveTo>
                    <a:pt x="3774172" y="410473"/>
                  </a:moveTo>
                  <a:lnTo>
                    <a:pt x="3650357" y="24359"/>
                  </a:lnTo>
                  <a:lnTo>
                    <a:pt x="3958438" y="237776"/>
                  </a:lnTo>
                  <a:lnTo>
                    <a:pt x="3774172" y="410473"/>
                  </a:lnTo>
                  <a:close/>
                  <a:moveTo>
                    <a:pt x="3565143" y="488277"/>
                  </a:moveTo>
                  <a:cubicBezTo>
                    <a:pt x="3551305" y="446103"/>
                    <a:pt x="3533461" y="391204"/>
                    <a:pt x="3515617" y="336668"/>
                  </a:cubicBezTo>
                  <a:cubicBezTo>
                    <a:pt x="3496680" y="279223"/>
                    <a:pt x="3478108" y="221415"/>
                    <a:pt x="3463906" y="178514"/>
                  </a:cubicBezTo>
                  <a:cubicBezTo>
                    <a:pt x="3456987" y="157063"/>
                    <a:pt x="3450796" y="138885"/>
                    <a:pt x="3446790" y="126523"/>
                  </a:cubicBezTo>
                  <a:cubicBezTo>
                    <a:pt x="3444969" y="121070"/>
                    <a:pt x="3443512" y="116707"/>
                    <a:pt x="3442420" y="113435"/>
                  </a:cubicBezTo>
                  <a:lnTo>
                    <a:pt x="3518894" y="156336"/>
                  </a:lnTo>
                  <a:lnTo>
                    <a:pt x="3565143" y="488277"/>
                  </a:lnTo>
                  <a:close/>
                  <a:moveTo>
                    <a:pt x="3093189" y="1290681"/>
                  </a:moveTo>
                  <a:lnTo>
                    <a:pt x="3504328" y="1118348"/>
                  </a:lnTo>
                  <a:lnTo>
                    <a:pt x="3406732" y="1447381"/>
                  </a:lnTo>
                  <a:lnTo>
                    <a:pt x="3093189" y="1290681"/>
                  </a:lnTo>
                  <a:close/>
                  <a:moveTo>
                    <a:pt x="3245773" y="1565905"/>
                  </a:moveTo>
                  <a:lnTo>
                    <a:pt x="3094282" y="1307405"/>
                  </a:lnTo>
                  <a:lnTo>
                    <a:pt x="3396900" y="1458651"/>
                  </a:lnTo>
                  <a:lnTo>
                    <a:pt x="3245773" y="1565905"/>
                  </a:lnTo>
                  <a:close/>
                  <a:moveTo>
                    <a:pt x="3243588" y="2146894"/>
                  </a:moveTo>
                  <a:lnTo>
                    <a:pt x="3106663" y="2018552"/>
                  </a:lnTo>
                  <a:lnTo>
                    <a:pt x="3343732" y="1936022"/>
                  </a:lnTo>
                  <a:lnTo>
                    <a:pt x="3243588" y="2146894"/>
                  </a:lnTo>
                  <a:close/>
                  <a:moveTo>
                    <a:pt x="2879427" y="2606812"/>
                  </a:moveTo>
                  <a:lnTo>
                    <a:pt x="2854299" y="2426481"/>
                  </a:lnTo>
                  <a:lnTo>
                    <a:pt x="2924582" y="2483198"/>
                  </a:lnTo>
                  <a:lnTo>
                    <a:pt x="2924582" y="2584271"/>
                  </a:lnTo>
                  <a:lnTo>
                    <a:pt x="2879427" y="2606812"/>
                  </a:lnTo>
                  <a:close/>
                  <a:moveTo>
                    <a:pt x="2929317" y="2467928"/>
                  </a:moveTo>
                  <a:lnTo>
                    <a:pt x="2856848" y="2409756"/>
                  </a:lnTo>
                  <a:lnTo>
                    <a:pt x="2997415" y="2319590"/>
                  </a:lnTo>
                  <a:lnTo>
                    <a:pt x="2929317" y="2467928"/>
                  </a:lnTo>
                  <a:close/>
                  <a:moveTo>
                    <a:pt x="2684600" y="2230879"/>
                  </a:moveTo>
                  <a:lnTo>
                    <a:pt x="3081172" y="2029460"/>
                  </a:lnTo>
                  <a:lnTo>
                    <a:pt x="3009432" y="2291232"/>
                  </a:lnTo>
                  <a:lnTo>
                    <a:pt x="2684600" y="2230879"/>
                  </a:lnTo>
                  <a:close/>
                  <a:moveTo>
                    <a:pt x="1654386" y="2036731"/>
                  </a:moveTo>
                  <a:lnTo>
                    <a:pt x="1450456" y="1877850"/>
                  </a:lnTo>
                  <a:lnTo>
                    <a:pt x="1858681" y="1952746"/>
                  </a:lnTo>
                  <a:lnTo>
                    <a:pt x="1654386" y="2036731"/>
                  </a:lnTo>
                  <a:close/>
                  <a:moveTo>
                    <a:pt x="1164953" y="1727331"/>
                  </a:moveTo>
                  <a:lnTo>
                    <a:pt x="1342300" y="1733512"/>
                  </a:lnTo>
                  <a:lnTo>
                    <a:pt x="1171144" y="1856399"/>
                  </a:lnTo>
                  <a:lnTo>
                    <a:pt x="1164953" y="1727331"/>
                  </a:lnTo>
                  <a:close/>
                  <a:moveTo>
                    <a:pt x="1158034" y="1712425"/>
                  </a:moveTo>
                  <a:cubicBezTo>
                    <a:pt x="1157670" y="1712425"/>
                    <a:pt x="1157670" y="1712425"/>
                    <a:pt x="1157306" y="1712425"/>
                  </a:cubicBezTo>
                  <a:lnTo>
                    <a:pt x="1066265" y="1712425"/>
                  </a:lnTo>
                  <a:lnTo>
                    <a:pt x="1085566" y="1651345"/>
                  </a:lnTo>
                  <a:lnTo>
                    <a:pt x="1159491" y="1600808"/>
                  </a:lnTo>
                  <a:lnTo>
                    <a:pt x="1277115" y="1600808"/>
                  </a:lnTo>
                  <a:lnTo>
                    <a:pt x="1350311" y="1718969"/>
                  </a:lnTo>
                  <a:lnTo>
                    <a:pt x="1158034" y="1712425"/>
                  </a:lnTo>
                  <a:close/>
                  <a:moveTo>
                    <a:pt x="2383802" y="1840402"/>
                  </a:moveTo>
                  <a:lnTo>
                    <a:pt x="2529467" y="1899664"/>
                  </a:lnTo>
                  <a:lnTo>
                    <a:pt x="2216652" y="2163618"/>
                  </a:lnTo>
                  <a:lnTo>
                    <a:pt x="2383802" y="1840402"/>
                  </a:lnTo>
                  <a:close/>
                  <a:moveTo>
                    <a:pt x="2620872" y="666791"/>
                  </a:moveTo>
                  <a:lnTo>
                    <a:pt x="2696981" y="1078719"/>
                  </a:lnTo>
                  <a:lnTo>
                    <a:pt x="2328449" y="881299"/>
                  </a:lnTo>
                  <a:lnTo>
                    <a:pt x="2620872" y="666791"/>
                  </a:lnTo>
                  <a:close/>
                  <a:moveTo>
                    <a:pt x="2695889" y="1094716"/>
                  </a:moveTo>
                  <a:lnTo>
                    <a:pt x="2442432" y="1435383"/>
                  </a:lnTo>
                  <a:lnTo>
                    <a:pt x="2325172" y="896205"/>
                  </a:lnTo>
                  <a:lnTo>
                    <a:pt x="2695889" y="1094716"/>
                  </a:lnTo>
                  <a:close/>
                  <a:moveTo>
                    <a:pt x="2532744" y="1885485"/>
                  </a:moveTo>
                  <a:lnTo>
                    <a:pt x="2388172" y="1826950"/>
                  </a:lnTo>
                  <a:lnTo>
                    <a:pt x="2439883" y="1491009"/>
                  </a:lnTo>
                  <a:lnTo>
                    <a:pt x="2532744" y="1885485"/>
                  </a:lnTo>
                  <a:close/>
                  <a:moveTo>
                    <a:pt x="2663114" y="2214518"/>
                  </a:moveTo>
                  <a:lnTo>
                    <a:pt x="2554958" y="1908390"/>
                  </a:lnTo>
                  <a:lnTo>
                    <a:pt x="2771634" y="1971652"/>
                  </a:lnTo>
                  <a:lnTo>
                    <a:pt x="2663114" y="2214518"/>
                  </a:lnTo>
                  <a:close/>
                  <a:moveTo>
                    <a:pt x="2785837" y="1975287"/>
                  </a:moveTo>
                  <a:lnTo>
                    <a:pt x="3069155" y="2019643"/>
                  </a:lnTo>
                  <a:lnTo>
                    <a:pt x="2677317" y="2218517"/>
                  </a:lnTo>
                  <a:lnTo>
                    <a:pt x="2785837" y="1975287"/>
                  </a:lnTo>
                  <a:close/>
                  <a:moveTo>
                    <a:pt x="2779646" y="1959290"/>
                  </a:moveTo>
                  <a:lnTo>
                    <a:pt x="2565519" y="1896392"/>
                  </a:lnTo>
                  <a:lnTo>
                    <a:pt x="3137981" y="1670978"/>
                  </a:lnTo>
                  <a:lnTo>
                    <a:pt x="2779646" y="1959290"/>
                  </a:lnTo>
                  <a:close/>
                  <a:moveTo>
                    <a:pt x="2449351" y="1466650"/>
                  </a:moveTo>
                  <a:lnTo>
                    <a:pt x="2797854" y="1655344"/>
                  </a:lnTo>
                  <a:lnTo>
                    <a:pt x="2547311" y="1883304"/>
                  </a:lnTo>
                  <a:lnTo>
                    <a:pt x="2449351" y="1466650"/>
                  </a:lnTo>
                  <a:close/>
                  <a:moveTo>
                    <a:pt x="2459912" y="1456106"/>
                  </a:moveTo>
                  <a:lnTo>
                    <a:pt x="2755976" y="1400116"/>
                  </a:lnTo>
                  <a:lnTo>
                    <a:pt x="2800403" y="1640437"/>
                  </a:lnTo>
                  <a:lnTo>
                    <a:pt x="2459912" y="1456106"/>
                  </a:lnTo>
                  <a:close/>
                  <a:moveTo>
                    <a:pt x="2455542" y="1441927"/>
                  </a:moveTo>
                  <a:lnTo>
                    <a:pt x="2702444" y="1109986"/>
                  </a:lnTo>
                  <a:lnTo>
                    <a:pt x="2753426" y="1385573"/>
                  </a:lnTo>
                  <a:lnTo>
                    <a:pt x="2455542" y="1441927"/>
                  </a:lnTo>
                  <a:close/>
                  <a:moveTo>
                    <a:pt x="2636530" y="671881"/>
                  </a:moveTo>
                  <a:lnTo>
                    <a:pt x="3017808" y="968920"/>
                  </a:lnTo>
                  <a:lnTo>
                    <a:pt x="3070975" y="1279410"/>
                  </a:lnTo>
                  <a:lnTo>
                    <a:pt x="2713369" y="1087808"/>
                  </a:lnTo>
                  <a:lnTo>
                    <a:pt x="2636530" y="671881"/>
                  </a:lnTo>
                  <a:close/>
                  <a:moveTo>
                    <a:pt x="3027276" y="946015"/>
                  </a:moveTo>
                  <a:lnTo>
                    <a:pt x="2888166" y="414836"/>
                  </a:lnTo>
                  <a:lnTo>
                    <a:pt x="3220282" y="617709"/>
                  </a:lnTo>
                  <a:lnTo>
                    <a:pt x="3027276" y="946015"/>
                  </a:lnTo>
                  <a:close/>
                  <a:moveTo>
                    <a:pt x="3011981" y="945651"/>
                  </a:moveTo>
                  <a:lnTo>
                    <a:pt x="2635074" y="651885"/>
                  </a:lnTo>
                  <a:lnTo>
                    <a:pt x="2639808" y="642068"/>
                  </a:lnTo>
                  <a:lnTo>
                    <a:pt x="2872143" y="413018"/>
                  </a:lnTo>
                  <a:lnTo>
                    <a:pt x="3011981" y="945651"/>
                  </a:lnTo>
                  <a:close/>
                  <a:moveTo>
                    <a:pt x="2621964" y="639887"/>
                  </a:moveTo>
                  <a:lnTo>
                    <a:pt x="2346293" y="361391"/>
                  </a:lnTo>
                  <a:lnTo>
                    <a:pt x="2812057" y="268680"/>
                  </a:lnTo>
                  <a:lnTo>
                    <a:pt x="2628155" y="634070"/>
                  </a:lnTo>
                  <a:lnTo>
                    <a:pt x="2621964" y="639887"/>
                  </a:lnTo>
                  <a:close/>
                  <a:moveTo>
                    <a:pt x="2614316" y="652976"/>
                  </a:moveTo>
                  <a:cubicBezTo>
                    <a:pt x="2614316" y="652976"/>
                    <a:pt x="2614316" y="653339"/>
                    <a:pt x="2614316" y="652976"/>
                  </a:cubicBezTo>
                  <a:lnTo>
                    <a:pt x="2322259" y="867483"/>
                  </a:lnTo>
                  <a:lnTo>
                    <a:pt x="2338282" y="373752"/>
                  </a:lnTo>
                  <a:lnTo>
                    <a:pt x="2614316" y="652976"/>
                  </a:lnTo>
                  <a:close/>
                  <a:moveTo>
                    <a:pt x="2429322" y="1443745"/>
                  </a:moveTo>
                  <a:lnTo>
                    <a:pt x="1971207" y="1362668"/>
                  </a:lnTo>
                  <a:lnTo>
                    <a:pt x="2310970" y="899841"/>
                  </a:lnTo>
                  <a:lnTo>
                    <a:pt x="2429322" y="1443745"/>
                  </a:lnTo>
                  <a:close/>
                  <a:moveTo>
                    <a:pt x="2422768" y="1457197"/>
                  </a:moveTo>
                  <a:lnTo>
                    <a:pt x="1894005" y="1931659"/>
                  </a:lnTo>
                  <a:lnTo>
                    <a:pt x="1964652" y="1376121"/>
                  </a:lnTo>
                  <a:lnTo>
                    <a:pt x="2422768" y="1457197"/>
                  </a:lnTo>
                  <a:close/>
                  <a:moveTo>
                    <a:pt x="1365970" y="1716424"/>
                  </a:moveTo>
                  <a:lnTo>
                    <a:pt x="1293138" y="1598990"/>
                  </a:lnTo>
                  <a:lnTo>
                    <a:pt x="1599762" y="1538637"/>
                  </a:lnTo>
                  <a:lnTo>
                    <a:pt x="1365970" y="1716424"/>
                  </a:lnTo>
                  <a:close/>
                  <a:moveTo>
                    <a:pt x="1869606" y="1940021"/>
                  </a:moveTo>
                  <a:lnTo>
                    <a:pt x="1434069" y="1860035"/>
                  </a:lnTo>
                  <a:lnTo>
                    <a:pt x="1628895" y="1539728"/>
                  </a:lnTo>
                  <a:lnTo>
                    <a:pt x="1869606" y="1940021"/>
                  </a:lnTo>
                  <a:close/>
                  <a:moveTo>
                    <a:pt x="1639456" y="1528457"/>
                  </a:moveTo>
                  <a:lnTo>
                    <a:pt x="1949358" y="1379756"/>
                  </a:lnTo>
                  <a:lnTo>
                    <a:pt x="1879802" y="1928023"/>
                  </a:lnTo>
                  <a:lnTo>
                    <a:pt x="1639456" y="1528457"/>
                  </a:lnTo>
                  <a:close/>
                  <a:moveTo>
                    <a:pt x="1631444" y="1516096"/>
                  </a:moveTo>
                  <a:lnTo>
                    <a:pt x="1395103" y="1181609"/>
                  </a:lnTo>
                  <a:lnTo>
                    <a:pt x="1939161" y="1368849"/>
                  </a:lnTo>
                  <a:lnTo>
                    <a:pt x="1631444" y="1516096"/>
                  </a:lnTo>
                  <a:close/>
                  <a:moveTo>
                    <a:pt x="1385635" y="1163067"/>
                  </a:moveTo>
                  <a:lnTo>
                    <a:pt x="1477040" y="925291"/>
                  </a:lnTo>
                  <a:lnTo>
                    <a:pt x="1928600" y="1349580"/>
                  </a:lnTo>
                  <a:lnTo>
                    <a:pt x="1385635" y="1163067"/>
                  </a:lnTo>
                  <a:close/>
                  <a:moveTo>
                    <a:pt x="1616513" y="1520459"/>
                  </a:moveTo>
                  <a:lnTo>
                    <a:pt x="1280392" y="1586265"/>
                  </a:lnTo>
                  <a:lnTo>
                    <a:pt x="1157306" y="1586265"/>
                  </a:lnTo>
                  <a:cubicBezTo>
                    <a:pt x="1155849" y="1586265"/>
                    <a:pt x="1154392" y="1586629"/>
                    <a:pt x="1153300" y="1587356"/>
                  </a:cubicBezTo>
                  <a:lnTo>
                    <a:pt x="1103774" y="1621168"/>
                  </a:lnTo>
                  <a:lnTo>
                    <a:pt x="1376531" y="1180519"/>
                  </a:lnTo>
                  <a:lnTo>
                    <a:pt x="1616513" y="1520459"/>
                  </a:lnTo>
                  <a:close/>
                  <a:moveTo>
                    <a:pt x="1068814" y="1642983"/>
                  </a:moveTo>
                  <a:lnTo>
                    <a:pt x="902393" y="1707698"/>
                  </a:lnTo>
                  <a:lnTo>
                    <a:pt x="962844" y="1459742"/>
                  </a:lnTo>
                  <a:lnTo>
                    <a:pt x="1068814" y="1642983"/>
                  </a:lnTo>
                  <a:close/>
                  <a:moveTo>
                    <a:pt x="888554" y="1704790"/>
                  </a:moveTo>
                  <a:lnTo>
                    <a:pt x="781127" y="1587356"/>
                  </a:lnTo>
                  <a:lnTo>
                    <a:pt x="945728" y="1469922"/>
                  </a:lnTo>
                  <a:lnTo>
                    <a:pt x="888554" y="1704790"/>
                  </a:lnTo>
                  <a:close/>
                  <a:moveTo>
                    <a:pt x="1068086" y="1659343"/>
                  </a:moveTo>
                  <a:lnTo>
                    <a:pt x="1050970" y="1712425"/>
                  </a:lnTo>
                  <a:lnTo>
                    <a:pt x="931161" y="1712425"/>
                  </a:lnTo>
                  <a:lnTo>
                    <a:pt x="1068086" y="1659343"/>
                  </a:lnTo>
                  <a:close/>
                  <a:moveTo>
                    <a:pt x="1061531" y="1726968"/>
                  </a:moveTo>
                  <a:lnTo>
                    <a:pt x="1142739" y="1726968"/>
                  </a:lnTo>
                  <a:lnTo>
                    <a:pt x="1042595" y="1858217"/>
                  </a:lnTo>
                  <a:lnTo>
                    <a:pt x="1050242" y="1762598"/>
                  </a:lnTo>
                  <a:lnTo>
                    <a:pt x="1061531" y="1726968"/>
                  </a:lnTo>
                  <a:close/>
                  <a:moveTo>
                    <a:pt x="1602675" y="1554635"/>
                  </a:moveTo>
                  <a:lnTo>
                    <a:pt x="1423508" y="1849491"/>
                  </a:lnTo>
                  <a:lnTo>
                    <a:pt x="1372889" y="1729513"/>
                  </a:lnTo>
                  <a:lnTo>
                    <a:pt x="1602675" y="1554635"/>
                  </a:lnTo>
                  <a:close/>
                  <a:moveTo>
                    <a:pt x="2428230" y="1471740"/>
                  </a:moveTo>
                  <a:lnTo>
                    <a:pt x="2373606" y="1825496"/>
                  </a:lnTo>
                  <a:lnTo>
                    <a:pt x="1910392" y="1936749"/>
                  </a:lnTo>
                  <a:lnTo>
                    <a:pt x="2428230" y="1471740"/>
                  </a:lnTo>
                  <a:close/>
                  <a:moveTo>
                    <a:pt x="2366322" y="1842220"/>
                  </a:moveTo>
                  <a:lnTo>
                    <a:pt x="2190432" y="2181796"/>
                  </a:lnTo>
                  <a:lnTo>
                    <a:pt x="1900560" y="1953837"/>
                  </a:lnTo>
                  <a:lnTo>
                    <a:pt x="2366322" y="1842220"/>
                  </a:lnTo>
                  <a:close/>
                  <a:moveTo>
                    <a:pt x="2539664" y="1909844"/>
                  </a:moveTo>
                  <a:lnTo>
                    <a:pt x="2651461" y="2226152"/>
                  </a:lnTo>
                  <a:lnTo>
                    <a:pt x="2210825" y="2187250"/>
                  </a:lnTo>
                  <a:lnTo>
                    <a:pt x="2539664" y="1909844"/>
                  </a:lnTo>
                  <a:close/>
                  <a:moveTo>
                    <a:pt x="2798947" y="1962562"/>
                  </a:moveTo>
                  <a:lnTo>
                    <a:pt x="3168207" y="1665888"/>
                  </a:lnTo>
                  <a:lnTo>
                    <a:pt x="3086998" y="2007645"/>
                  </a:lnTo>
                  <a:lnTo>
                    <a:pt x="2798947" y="1962562"/>
                  </a:lnTo>
                  <a:close/>
                  <a:moveTo>
                    <a:pt x="2577536" y="1876032"/>
                  </a:moveTo>
                  <a:lnTo>
                    <a:pt x="2813513" y="1661161"/>
                  </a:lnTo>
                  <a:lnTo>
                    <a:pt x="3139802" y="1654617"/>
                  </a:lnTo>
                  <a:lnTo>
                    <a:pt x="2577536" y="1876032"/>
                  </a:lnTo>
                  <a:close/>
                  <a:moveTo>
                    <a:pt x="2816790" y="1646618"/>
                  </a:moveTo>
                  <a:lnTo>
                    <a:pt x="2772363" y="1406297"/>
                  </a:lnTo>
                  <a:lnTo>
                    <a:pt x="3155097" y="1640074"/>
                  </a:lnTo>
                  <a:lnTo>
                    <a:pt x="2816790" y="1646618"/>
                  </a:lnTo>
                  <a:close/>
                  <a:moveTo>
                    <a:pt x="2767628" y="1381938"/>
                  </a:moveTo>
                  <a:lnTo>
                    <a:pt x="2716646" y="1105986"/>
                  </a:lnTo>
                  <a:lnTo>
                    <a:pt x="3057137" y="1288500"/>
                  </a:lnTo>
                  <a:lnTo>
                    <a:pt x="2767628" y="1381938"/>
                  </a:lnTo>
                  <a:close/>
                  <a:moveTo>
                    <a:pt x="3033103" y="972555"/>
                  </a:moveTo>
                  <a:lnTo>
                    <a:pt x="3313507" y="990371"/>
                  </a:lnTo>
                  <a:lnTo>
                    <a:pt x="3083721" y="1268140"/>
                  </a:lnTo>
                  <a:lnTo>
                    <a:pt x="3033103" y="972555"/>
                  </a:lnTo>
                  <a:close/>
                  <a:moveTo>
                    <a:pt x="3036744" y="958376"/>
                  </a:moveTo>
                  <a:lnTo>
                    <a:pt x="3227201" y="634070"/>
                  </a:lnTo>
                  <a:lnTo>
                    <a:pt x="3318606" y="976555"/>
                  </a:lnTo>
                  <a:lnTo>
                    <a:pt x="3036744" y="958376"/>
                  </a:lnTo>
                  <a:close/>
                  <a:moveTo>
                    <a:pt x="3261068" y="372661"/>
                  </a:moveTo>
                  <a:lnTo>
                    <a:pt x="3427854" y="115980"/>
                  </a:lnTo>
                  <a:cubicBezTo>
                    <a:pt x="3439871" y="150882"/>
                    <a:pt x="3522172" y="403565"/>
                    <a:pt x="3570970" y="553357"/>
                  </a:cubicBezTo>
                  <a:lnTo>
                    <a:pt x="3261068" y="372661"/>
                  </a:lnTo>
                  <a:close/>
                  <a:moveTo>
                    <a:pt x="3561501" y="564628"/>
                  </a:moveTo>
                  <a:lnTo>
                    <a:pt x="3237761" y="606802"/>
                  </a:lnTo>
                  <a:lnTo>
                    <a:pt x="3256698" y="386841"/>
                  </a:lnTo>
                  <a:lnTo>
                    <a:pt x="3561501" y="564628"/>
                  </a:lnTo>
                  <a:close/>
                  <a:moveTo>
                    <a:pt x="3251236" y="360664"/>
                  </a:moveTo>
                  <a:lnTo>
                    <a:pt x="3148906" y="169788"/>
                  </a:lnTo>
                  <a:lnTo>
                    <a:pt x="3414744" y="109435"/>
                  </a:lnTo>
                  <a:lnTo>
                    <a:pt x="3251236" y="360664"/>
                  </a:lnTo>
                  <a:close/>
                  <a:moveTo>
                    <a:pt x="3238854" y="368299"/>
                  </a:moveTo>
                  <a:lnTo>
                    <a:pt x="2896906" y="390476"/>
                  </a:lnTo>
                  <a:lnTo>
                    <a:pt x="3136160" y="176332"/>
                  </a:lnTo>
                  <a:lnTo>
                    <a:pt x="3238854" y="368299"/>
                  </a:lnTo>
                  <a:close/>
                  <a:moveTo>
                    <a:pt x="3242495" y="382841"/>
                  </a:moveTo>
                  <a:lnTo>
                    <a:pt x="3223559" y="602803"/>
                  </a:lnTo>
                  <a:lnTo>
                    <a:pt x="2899455" y="405019"/>
                  </a:lnTo>
                  <a:lnTo>
                    <a:pt x="3242495" y="382841"/>
                  </a:lnTo>
                  <a:close/>
                  <a:moveTo>
                    <a:pt x="2308057" y="860212"/>
                  </a:moveTo>
                  <a:lnTo>
                    <a:pt x="1971935" y="379569"/>
                  </a:lnTo>
                  <a:lnTo>
                    <a:pt x="2324080" y="364299"/>
                  </a:lnTo>
                  <a:lnTo>
                    <a:pt x="2308057" y="860212"/>
                  </a:lnTo>
                  <a:close/>
                  <a:moveTo>
                    <a:pt x="2293854" y="865302"/>
                  </a:moveTo>
                  <a:lnTo>
                    <a:pt x="1885629" y="688606"/>
                  </a:lnTo>
                  <a:lnTo>
                    <a:pt x="1961375" y="390113"/>
                  </a:lnTo>
                  <a:lnTo>
                    <a:pt x="2293854" y="865302"/>
                  </a:lnTo>
                  <a:close/>
                  <a:moveTo>
                    <a:pt x="1962103" y="1350307"/>
                  </a:moveTo>
                  <a:lnTo>
                    <a:pt x="1842658" y="775499"/>
                  </a:lnTo>
                  <a:lnTo>
                    <a:pt x="2302230" y="886752"/>
                  </a:lnTo>
                  <a:lnTo>
                    <a:pt x="1962103" y="1350307"/>
                  </a:lnTo>
                  <a:close/>
                  <a:moveTo>
                    <a:pt x="1930057" y="1267413"/>
                  </a:moveTo>
                  <a:lnTo>
                    <a:pt x="1763271" y="802404"/>
                  </a:lnTo>
                  <a:lnTo>
                    <a:pt x="1828091" y="775863"/>
                  </a:lnTo>
                  <a:lnTo>
                    <a:pt x="1930057" y="1267413"/>
                  </a:lnTo>
                  <a:close/>
                  <a:moveTo>
                    <a:pt x="1940981" y="1341581"/>
                  </a:moveTo>
                  <a:lnTo>
                    <a:pt x="1487236" y="915111"/>
                  </a:lnTo>
                  <a:lnTo>
                    <a:pt x="1749433" y="807857"/>
                  </a:lnTo>
                  <a:lnTo>
                    <a:pt x="1940981" y="1341581"/>
                  </a:lnTo>
                  <a:close/>
                  <a:moveTo>
                    <a:pt x="1524745" y="884207"/>
                  </a:moveTo>
                  <a:lnTo>
                    <a:pt x="1729404" y="732234"/>
                  </a:lnTo>
                  <a:lnTo>
                    <a:pt x="1745427" y="794042"/>
                  </a:lnTo>
                  <a:lnTo>
                    <a:pt x="1524745" y="884207"/>
                  </a:lnTo>
                  <a:close/>
                  <a:moveTo>
                    <a:pt x="1473762" y="903840"/>
                  </a:moveTo>
                  <a:lnTo>
                    <a:pt x="1255265" y="771137"/>
                  </a:lnTo>
                  <a:lnTo>
                    <a:pt x="1708282" y="729326"/>
                  </a:lnTo>
                  <a:lnTo>
                    <a:pt x="1473762" y="903840"/>
                  </a:lnTo>
                  <a:close/>
                  <a:moveTo>
                    <a:pt x="1463930" y="918383"/>
                  </a:moveTo>
                  <a:lnTo>
                    <a:pt x="1374710" y="1150342"/>
                  </a:lnTo>
                  <a:lnTo>
                    <a:pt x="1226496" y="885298"/>
                  </a:lnTo>
                  <a:lnTo>
                    <a:pt x="1463930" y="918383"/>
                  </a:lnTo>
                  <a:close/>
                  <a:moveTo>
                    <a:pt x="1079739" y="1632803"/>
                  </a:moveTo>
                  <a:lnTo>
                    <a:pt x="967213" y="1438291"/>
                  </a:lnTo>
                  <a:lnTo>
                    <a:pt x="934439" y="1245235"/>
                  </a:lnTo>
                  <a:lnTo>
                    <a:pt x="1361236" y="1177247"/>
                  </a:lnTo>
                  <a:lnTo>
                    <a:pt x="1079739" y="1632803"/>
                  </a:lnTo>
                  <a:close/>
                  <a:moveTo>
                    <a:pt x="950826" y="1428111"/>
                  </a:moveTo>
                  <a:lnTo>
                    <a:pt x="757820" y="1338309"/>
                  </a:lnTo>
                  <a:lnTo>
                    <a:pt x="920965" y="1250325"/>
                  </a:lnTo>
                  <a:lnTo>
                    <a:pt x="950826" y="1428111"/>
                  </a:lnTo>
                  <a:close/>
                  <a:moveTo>
                    <a:pt x="951919" y="1444472"/>
                  </a:moveTo>
                  <a:lnTo>
                    <a:pt x="951190" y="1448108"/>
                  </a:lnTo>
                  <a:lnTo>
                    <a:pt x="776028" y="1572813"/>
                  </a:lnTo>
                  <a:lnTo>
                    <a:pt x="750537" y="1350670"/>
                  </a:lnTo>
                  <a:lnTo>
                    <a:pt x="951919" y="1444472"/>
                  </a:lnTo>
                  <a:close/>
                  <a:moveTo>
                    <a:pt x="769109" y="1595718"/>
                  </a:moveTo>
                  <a:lnTo>
                    <a:pt x="883456" y="1720423"/>
                  </a:lnTo>
                  <a:lnTo>
                    <a:pt x="859421" y="1759326"/>
                  </a:lnTo>
                  <a:lnTo>
                    <a:pt x="717034" y="1632803"/>
                  </a:lnTo>
                  <a:lnTo>
                    <a:pt x="769109" y="1595718"/>
                  </a:lnTo>
                  <a:close/>
                  <a:moveTo>
                    <a:pt x="896566" y="1726968"/>
                  </a:moveTo>
                  <a:lnTo>
                    <a:pt x="1046601" y="1726968"/>
                  </a:lnTo>
                  <a:lnTo>
                    <a:pt x="1036404" y="1758598"/>
                  </a:lnTo>
                  <a:cubicBezTo>
                    <a:pt x="1036404" y="1758962"/>
                    <a:pt x="1036040" y="1759689"/>
                    <a:pt x="1036040" y="1760053"/>
                  </a:cubicBezTo>
                  <a:lnTo>
                    <a:pt x="1027300" y="1869124"/>
                  </a:lnTo>
                  <a:lnTo>
                    <a:pt x="871075" y="1768051"/>
                  </a:lnTo>
                  <a:lnTo>
                    <a:pt x="896566" y="1726968"/>
                  </a:lnTo>
                  <a:close/>
                  <a:moveTo>
                    <a:pt x="1151115" y="1740056"/>
                  </a:moveTo>
                  <a:lnTo>
                    <a:pt x="1156942" y="1863671"/>
                  </a:lnTo>
                  <a:lnTo>
                    <a:pt x="1049150" y="1873487"/>
                  </a:lnTo>
                  <a:lnTo>
                    <a:pt x="1151115" y="1740056"/>
                  </a:lnTo>
                  <a:close/>
                  <a:moveTo>
                    <a:pt x="1360872" y="1738238"/>
                  </a:moveTo>
                  <a:lnTo>
                    <a:pt x="1411491" y="1858217"/>
                  </a:lnTo>
                  <a:lnTo>
                    <a:pt x="1187895" y="1862580"/>
                  </a:lnTo>
                  <a:lnTo>
                    <a:pt x="1360872" y="1738238"/>
                  </a:lnTo>
                  <a:close/>
                  <a:moveTo>
                    <a:pt x="1422415" y="1874578"/>
                  </a:moveTo>
                  <a:lnTo>
                    <a:pt x="1628167" y="2034550"/>
                  </a:lnTo>
                  <a:lnTo>
                    <a:pt x="1270196" y="1992012"/>
                  </a:lnTo>
                  <a:lnTo>
                    <a:pt x="1422415" y="1874578"/>
                  </a:lnTo>
                  <a:close/>
                  <a:moveTo>
                    <a:pt x="1885629" y="1960381"/>
                  </a:moveTo>
                  <a:lnTo>
                    <a:pt x="2167855" y="2182160"/>
                  </a:lnTo>
                  <a:lnTo>
                    <a:pt x="1752346" y="2128715"/>
                  </a:lnTo>
                  <a:lnTo>
                    <a:pt x="1885629" y="1960381"/>
                  </a:lnTo>
                  <a:close/>
                  <a:moveTo>
                    <a:pt x="2995230" y="2303593"/>
                  </a:moveTo>
                  <a:lnTo>
                    <a:pt x="2845195" y="2399940"/>
                  </a:lnTo>
                  <a:lnTo>
                    <a:pt x="2684600" y="2246149"/>
                  </a:lnTo>
                  <a:lnTo>
                    <a:pt x="2995230" y="2303593"/>
                  </a:lnTo>
                  <a:close/>
                  <a:moveTo>
                    <a:pt x="2940241" y="2750423"/>
                  </a:moveTo>
                  <a:lnTo>
                    <a:pt x="3041478" y="2726791"/>
                  </a:lnTo>
                  <a:lnTo>
                    <a:pt x="3039657" y="2839862"/>
                  </a:lnTo>
                  <a:lnTo>
                    <a:pt x="2940241" y="2750423"/>
                  </a:lnTo>
                  <a:close/>
                  <a:moveTo>
                    <a:pt x="3035287" y="2712975"/>
                  </a:moveTo>
                  <a:lnTo>
                    <a:pt x="2934051" y="2736607"/>
                  </a:lnTo>
                  <a:lnTo>
                    <a:pt x="2944247" y="2682072"/>
                  </a:lnTo>
                  <a:cubicBezTo>
                    <a:pt x="2944611" y="2679890"/>
                    <a:pt x="2943883" y="2677345"/>
                    <a:pt x="2942062" y="2675527"/>
                  </a:cubicBezTo>
                  <a:lnTo>
                    <a:pt x="2885981" y="2619537"/>
                  </a:lnTo>
                  <a:lnTo>
                    <a:pt x="2930409" y="2597360"/>
                  </a:lnTo>
                  <a:lnTo>
                    <a:pt x="3035287" y="2712975"/>
                  </a:lnTo>
                  <a:close/>
                  <a:moveTo>
                    <a:pt x="3053860" y="2571909"/>
                  </a:moveTo>
                  <a:lnTo>
                    <a:pt x="2954079" y="2488288"/>
                  </a:lnTo>
                  <a:lnTo>
                    <a:pt x="3139437" y="2502104"/>
                  </a:lnTo>
                  <a:lnTo>
                    <a:pt x="3053860" y="2571909"/>
                  </a:lnTo>
                  <a:close/>
                  <a:moveTo>
                    <a:pt x="3093918" y="2367582"/>
                  </a:moveTo>
                  <a:lnTo>
                    <a:pt x="3146721" y="2488288"/>
                  </a:lnTo>
                  <a:lnTo>
                    <a:pt x="2943155" y="2473018"/>
                  </a:lnTo>
                  <a:lnTo>
                    <a:pt x="3017808" y="2311228"/>
                  </a:lnTo>
                  <a:lnTo>
                    <a:pt x="3093918" y="2367582"/>
                  </a:lnTo>
                  <a:close/>
                  <a:moveTo>
                    <a:pt x="3026548" y="2283960"/>
                  </a:moveTo>
                  <a:lnTo>
                    <a:pt x="3096467" y="2029460"/>
                  </a:lnTo>
                  <a:lnTo>
                    <a:pt x="3233756" y="2157801"/>
                  </a:lnTo>
                  <a:lnTo>
                    <a:pt x="3026548" y="2283960"/>
                  </a:lnTo>
                  <a:close/>
                  <a:moveTo>
                    <a:pt x="3344096" y="1920388"/>
                  </a:moveTo>
                  <a:lnTo>
                    <a:pt x="3110305" y="2001828"/>
                  </a:lnTo>
                  <a:lnTo>
                    <a:pt x="3234848" y="1811316"/>
                  </a:lnTo>
                  <a:lnTo>
                    <a:pt x="3344096" y="1920388"/>
                  </a:lnTo>
                  <a:close/>
                  <a:moveTo>
                    <a:pt x="3279276" y="1676431"/>
                  </a:moveTo>
                  <a:lnTo>
                    <a:pt x="3227201" y="1796410"/>
                  </a:lnTo>
                  <a:lnTo>
                    <a:pt x="3109212" y="1977105"/>
                  </a:lnTo>
                  <a:lnTo>
                    <a:pt x="3185322" y="1655708"/>
                  </a:lnTo>
                  <a:lnTo>
                    <a:pt x="3279276" y="1676431"/>
                  </a:lnTo>
                  <a:close/>
                  <a:moveTo>
                    <a:pt x="3178767" y="1637529"/>
                  </a:moveTo>
                  <a:lnTo>
                    <a:pt x="2779282" y="1393572"/>
                  </a:lnTo>
                  <a:lnTo>
                    <a:pt x="3072068" y="1298680"/>
                  </a:lnTo>
                  <a:lnTo>
                    <a:pt x="3234120" y="1575358"/>
                  </a:lnTo>
                  <a:lnTo>
                    <a:pt x="3178767" y="1637529"/>
                  </a:lnTo>
                  <a:close/>
                  <a:moveTo>
                    <a:pt x="3456623" y="1656435"/>
                  </a:moveTo>
                  <a:lnTo>
                    <a:pt x="3432588" y="1760780"/>
                  </a:lnTo>
                  <a:lnTo>
                    <a:pt x="3364126" y="1641165"/>
                  </a:lnTo>
                  <a:cubicBezTo>
                    <a:pt x="3363397" y="1640074"/>
                    <a:pt x="3362669" y="1638983"/>
                    <a:pt x="3361576" y="1638620"/>
                  </a:cubicBezTo>
                  <a:lnTo>
                    <a:pt x="3257062" y="1576449"/>
                  </a:lnTo>
                  <a:lnTo>
                    <a:pt x="3402727" y="1473194"/>
                  </a:lnTo>
                  <a:lnTo>
                    <a:pt x="3392166" y="1583720"/>
                  </a:lnTo>
                  <a:cubicBezTo>
                    <a:pt x="3391802" y="1585902"/>
                    <a:pt x="3392530" y="1587720"/>
                    <a:pt x="3393987" y="1589537"/>
                  </a:cubicBezTo>
                  <a:lnTo>
                    <a:pt x="3456623" y="1656435"/>
                  </a:lnTo>
                  <a:close/>
                  <a:moveTo>
                    <a:pt x="3484663" y="1366668"/>
                  </a:moveTo>
                  <a:lnTo>
                    <a:pt x="3427125" y="1429202"/>
                  </a:lnTo>
                  <a:lnTo>
                    <a:pt x="3510882" y="1147070"/>
                  </a:lnTo>
                  <a:lnTo>
                    <a:pt x="3515617" y="1225965"/>
                  </a:lnTo>
                  <a:lnTo>
                    <a:pt x="3484663" y="1366668"/>
                  </a:lnTo>
                  <a:close/>
                  <a:moveTo>
                    <a:pt x="3499958" y="1104169"/>
                  </a:moveTo>
                  <a:lnTo>
                    <a:pt x="3099744" y="1271775"/>
                  </a:lnTo>
                  <a:lnTo>
                    <a:pt x="3329530" y="993643"/>
                  </a:lnTo>
                  <a:lnTo>
                    <a:pt x="3499958" y="1104169"/>
                  </a:lnTo>
                  <a:close/>
                  <a:moveTo>
                    <a:pt x="3412559" y="768955"/>
                  </a:moveTo>
                  <a:cubicBezTo>
                    <a:pt x="3411102" y="769682"/>
                    <a:pt x="3410010" y="771137"/>
                    <a:pt x="3409281" y="772591"/>
                  </a:cubicBezTo>
                  <a:lnTo>
                    <a:pt x="3329894" y="961648"/>
                  </a:lnTo>
                  <a:lnTo>
                    <a:pt x="3239946" y="623890"/>
                  </a:lnTo>
                  <a:lnTo>
                    <a:pt x="3583351" y="674790"/>
                  </a:lnTo>
                  <a:lnTo>
                    <a:pt x="3412559" y="768955"/>
                  </a:lnTo>
                  <a:close/>
                  <a:moveTo>
                    <a:pt x="3596096" y="662428"/>
                  </a:moveTo>
                  <a:lnTo>
                    <a:pt x="3282553" y="615891"/>
                  </a:lnTo>
                  <a:lnTo>
                    <a:pt x="3577888" y="577353"/>
                  </a:lnTo>
                  <a:lnTo>
                    <a:pt x="3596096" y="662428"/>
                  </a:lnTo>
                  <a:close/>
                  <a:moveTo>
                    <a:pt x="3589178" y="555538"/>
                  </a:moveTo>
                  <a:lnTo>
                    <a:pt x="3536010" y="174151"/>
                  </a:lnTo>
                  <a:lnTo>
                    <a:pt x="3760333" y="422471"/>
                  </a:lnTo>
                  <a:lnTo>
                    <a:pt x="3589178" y="555538"/>
                  </a:lnTo>
                  <a:close/>
                  <a:moveTo>
                    <a:pt x="3842998" y="581715"/>
                  </a:moveTo>
                  <a:cubicBezTo>
                    <a:pt x="3842270" y="582443"/>
                    <a:pt x="3841906" y="583170"/>
                    <a:pt x="3841906" y="584260"/>
                  </a:cubicBezTo>
                  <a:lnTo>
                    <a:pt x="3810224" y="691151"/>
                  </a:lnTo>
                  <a:cubicBezTo>
                    <a:pt x="3809495" y="692969"/>
                    <a:pt x="3809860" y="695150"/>
                    <a:pt x="3810952" y="696968"/>
                  </a:cubicBezTo>
                  <a:lnTo>
                    <a:pt x="3880143" y="811129"/>
                  </a:lnTo>
                  <a:lnTo>
                    <a:pt x="3844455" y="1023092"/>
                  </a:lnTo>
                  <a:lnTo>
                    <a:pt x="3725738" y="875845"/>
                  </a:lnTo>
                  <a:lnTo>
                    <a:pt x="3790559" y="590441"/>
                  </a:lnTo>
                  <a:cubicBezTo>
                    <a:pt x="3790559" y="589714"/>
                    <a:pt x="3790923" y="588987"/>
                    <a:pt x="3790559" y="588260"/>
                  </a:cubicBezTo>
                  <a:lnTo>
                    <a:pt x="3778906" y="431197"/>
                  </a:lnTo>
                  <a:lnTo>
                    <a:pt x="3955888" y="437741"/>
                  </a:lnTo>
                  <a:lnTo>
                    <a:pt x="3842998" y="581715"/>
                  </a:lnTo>
                  <a:close/>
                  <a:moveTo>
                    <a:pt x="4001408" y="333759"/>
                  </a:moveTo>
                  <a:lnTo>
                    <a:pt x="3965356" y="423562"/>
                  </a:lnTo>
                  <a:lnTo>
                    <a:pt x="3788738" y="417017"/>
                  </a:lnTo>
                  <a:lnTo>
                    <a:pt x="3967541" y="249410"/>
                  </a:lnTo>
                  <a:lnTo>
                    <a:pt x="4001408" y="333759"/>
                  </a:lnTo>
                  <a:close/>
                  <a:moveTo>
                    <a:pt x="4029085" y="168697"/>
                  </a:moveTo>
                  <a:cubicBezTo>
                    <a:pt x="4026900" y="168334"/>
                    <a:pt x="4024715" y="169425"/>
                    <a:pt x="4023258" y="170879"/>
                  </a:cubicBezTo>
                  <a:lnTo>
                    <a:pt x="3975553" y="220688"/>
                  </a:lnTo>
                  <a:lnTo>
                    <a:pt x="3951882" y="42538"/>
                  </a:lnTo>
                  <a:lnTo>
                    <a:pt x="4071692" y="42538"/>
                  </a:lnTo>
                  <a:lnTo>
                    <a:pt x="4108836" y="175242"/>
                  </a:lnTo>
                  <a:lnTo>
                    <a:pt x="4029085" y="168697"/>
                  </a:lnTo>
                  <a:close/>
                  <a:moveTo>
                    <a:pt x="4120853" y="163971"/>
                  </a:moveTo>
                  <a:lnTo>
                    <a:pt x="4089536" y="51627"/>
                  </a:lnTo>
                  <a:lnTo>
                    <a:pt x="4157634" y="95619"/>
                  </a:lnTo>
                  <a:lnTo>
                    <a:pt x="4120853" y="163971"/>
                  </a:lnTo>
                  <a:close/>
                  <a:moveTo>
                    <a:pt x="3112126" y="178150"/>
                  </a:moveTo>
                  <a:lnTo>
                    <a:pt x="2884524" y="382114"/>
                  </a:lnTo>
                  <a:lnTo>
                    <a:pt x="2892900" y="227960"/>
                  </a:lnTo>
                  <a:lnTo>
                    <a:pt x="3112126" y="178150"/>
                  </a:lnTo>
                  <a:close/>
                  <a:moveTo>
                    <a:pt x="2204999" y="209781"/>
                  </a:moveTo>
                  <a:lnTo>
                    <a:pt x="2416577" y="209781"/>
                  </a:lnTo>
                  <a:lnTo>
                    <a:pt x="2434785" y="253773"/>
                  </a:lnTo>
                  <a:lnTo>
                    <a:pt x="2328814" y="349393"/>
                  </a:lnTo>
                  <a:lnTo>
                    <a:pt x="1983225" y="364299"/>
                  </a:lnTo>
                  <a:lnTo>
                    <a:pt x="2204999" y="209781"/>
                  </a:lnTo>
                  <a:close/>
                  <a:moveTo>
                    <a:pt x="1793496" y="530452"/>
                  </a:moveTo>
                  <a:lnTo>
                    <a:pt x="1854311" y="518090"/>
                  </a:lnTo>
                  <a:cubicBezTo>
                    <a:pt x="1856132" y="517727"/>
                    <a:pt x="1857953" y="516636"/>
                    <a:pt x="1859045" y="514818"/>
                  </a:cubicBezTo>
                  <a:cubicBezTo>
                    <a:pt x="1860138" y="513364"/>
                    <a:pt x="1860502" y="511182"/>
                    <a:pt x="1860138" y="509365"/>
                  </a:cubicBezTo>
                  <a:lnTo>
                    <a:pt x="1848849" y="458101"/>
                  </a:lnTo>
                  <a:lnTo>
                    <a:pt x="1946444" y="390113"/>
                  </a:lnTo>
                  <a:lnTo>
                    <a:pt x="1874340" y="673336"/>
                  </a:lnTo>
                  <a:lnTo>
                    <a:pt x="1793496" y="530452"/>
                  </a:lnTo>
                  <a:close/>
                  <a:moveTo>
                    <a:pt x="1879802" y="702058"/>
                  </a:moveTo>
                  <a:lnTo>
                    <a:pt x="2233404" y="855122"/>
                  </a:lnTo>
                  <a:lnTo>
                    <a:pt x="1844479" y="760957"/>
                  </a:lnTo>
                  <a:lnTo>
                    <a:pt x="1879802" y="702058"/>
                  </a:lnTo>
                  <a:close/>
                  <a:moveTo>
                    <a:pt x="1656571" y="596985"/>
                  </a:moveTo>
                  <a:lnTo>
                    <a:pt x="1677329" y="532633"/>
                  </a:lnTo>
                  <a:lnTo>
                    <a:pt x="1822265" y="762047"/>
                  </a:lnTo>
                  <a:lnTo>
                    <a:pt x="1758537" y="788224"/>
                  </a:lnTo>
                  <a:lnTo>
                    <a:pt x="1740329" y="717691"/>
                  </a:lnTo>
                  <a:cubicBezTo>
                    <a:pt x="1740329" y="717691"/>
                    <a:pt x="1740329" y="717328"/>
                    <a:pt x="1740329" y="717328"/>
                  </a:cubicBezTo>
                  <a:cubicBezTo>
                    <a:pt x="1740329" y="716964"/>
                    <a:pt x="1739965" y="716964"/>
                    <a:pt x="1739965" y="716601"/>
                  </a:cubicBezTo>
                  <a:cubicBezTo>
                    <a:pt x="1739965" y="716237"/>
                    <a:pt x="1739600" y="715874"/>
                    <a:pt x="1739600" y="715510"/>
                  </a:cubicBezTo>
                  <a:cubicBezTo>
                    <a:pt x="1739600" y="715510"/>
                    <a:pt x="1739600" y="715146"/>
                    <a:pt x="1739600" y="715146"/>
                  </a:cubicBezTo>
                  <a:lnTo>
                    <a:pt x="1656571" y="596985"/>
                  </a:lnTo>
                  <a:close/>
                  <a:moveTo>
                    <a:pt x="1207196" y="880208"/>
                  </a:moveTo>
                  <a:lnTo>
                    <a:pt x="1361236" y="1155432"/>
                  </a:lnTo>
                  <a:lnTo>
                    <a:pt x="1040046" y="1060904"/>
                  </a:lnTo>
                  <a:lnTo>
                    <a:pt x="988699" y="742414"/>
                  </a:lnTo>
                  <a:lnTo>
                    <a:pt x="1121618" y="757321"/>
                  </a:lnTo>
                  <a:lnTo>
                    <a:pt x="1207196" y="880208"/>
                  </a:lnTo>
                  <a:close/>
                  <a:moveTo>
                    <a:pt x="1022202" y="1043816"/>
                  </a:moveTo>
                  <a:lnTo>
                    <a:pt x="900936" y="911475"/>
                  </a:lnTo>
                  <a:lnTo>
                    <a:pt x="976317" y="758048"/>
                  </a:lnTo>
                  <a:lnTo>
                    <a:pt x="1022202" y="1043816"/>
                  </a:lnTo>
                  <a:close/>
                  <a:moveTo>
                    <a:pt x="890011" y="900568"/>
                  </a:moveTo>
                  <a:lnTo>
                    <a:pt x="779306" y="798404"/>
                  </a:lnTo>
                  <a:lnTo>
                    <a:pt x="966121" y="745686"/>
                  </a:lnTo>
                  <a:lnTo>
                    <a:pt x="890011" y="900568"/>
                  </a:lnTo>
                  <a:close/>
                  <a:moveTo>
                    <a:pt x="908947" y="991825"/>
                  </a:moveTo>
                  <a:lnTo>
                    <a:pt x="902393" y="934380"/>
                  </a:lnTo>
                  <a:lnTo>
                    <a:pt x="999259" y="1040180"/>
                  </a:lnTo>
                  <a:lnTo>
                    <a:pt x="908947" y="991825"/>
                  </a:lnTo>
                  <a:close/>
                  <a:moveTo>
                    <a:pt x="650029" y="888570"/>
                  </a:moveTo>
                  <a:lnTo>
                    <a:pt x="759641" y="807857"/>
                  </a:lnTo>
                  <a:lnTo>
                    <a:pt x="792416" y="1018729"/>
                  </a:lnTo>
                  <a:lnTo>
                    <a:pt x="702832" y="952195"/>
                  </a:lnTo>
                  <a:lnTo>
                    <a:pt x="650029" y="888570"/>
                  </a:lnTo>
                  <a:close/>
                  <a:moveTo>
                    <a:pt x="541873" y="1056541"/>
                  </a:moveTo>
                  <a:lnTo>
                    <a:pt x="681346" y="975464"/>
                  </a:lnTo>
                  <a:lnTo>
                    <a:pt x="584115" y="1180519"/>
                  </a:lnTo>
                  <a:lnTo>
                    <a:pt x="528763" y="1180519"/>
                  </a:lnTo>
                  <a:lnTo>
                    <a:pt x="541873" y="1056541"/>
                  </a:lnTo>
                  <a:close/>
                  <a:moveTo>
                    <a:pt x="833202" y="1133618"/>
                  </a:moveTo>
                  <a:lnTo>
                    <a:pt x="742161" y="1261959"/>
                  </a:lnTo>
                  <a:lnTo>
                    <a:pt x="696641" y="1184518"/>
                  </a:lnTo>
                  <a:cubicBezTo>
                    <a:pt x="695184" y="1182337"/>
                    <a:pt x="693000" y="1180882"/>
                    <a:pt x="690450" y="1180882"/>
                  </a:cubicBezTo>
                  <a:lnTo>
                    <a:pt x="600138" y="1180882"/>
                  </a:lnTo>
                  <a:lnTo>
                    <a:pt x="700647" y="968556"/>
                  </a:lnTo>
                  <a:lnTo>
                    <a:pt x="796421" y="1039816"/>
                  </a:lnTo>
                  <a:lnTo>
                    <a:pt x="833202" y="1133618"/>
                  </a:lnTo>
                  <a:close/>
                  <a:moveTo>
                    <a:pt x="806982" y="1016548"/>
                  </a:moveTo>
                  <a:lnTo>
                    <a:pt x="775664" y="814402"/>
                  </a:lnTo>
                  <a:lnTo>
                    <a:pt x="882728" y="913657"/>
                  </a:lnTo>
                  <a:lnTo>
                    <a:pt x="806982" y="1016548"/>
                  </a:lnTo>
                  <a:close/>
                  <a:moveTo>
                    <a:pt x="904942" y="1006004"/>
                  </a:moveTo>
                  <a:lnTo>
                    <a:pt x="1016011" y="1065630"/>
                  </a:lnTo>
                  <a:lnTo>
                    <a:pt x="921329" y="1101987"/>
                  </a:lnTo>
                  <a:lnTo>
                    <a:pt x="877265" y="1055814"/>
                  </a:lnTo>
                  <a:lnTo>
                    <a:pt x="904942" y="1006004"/>
                  </a:lnTo>
                  <a:close/>
                  <a:moveTo>
                    <a:pt x="929341" y="1114349"/>
                  </a:moveTo>
                  <a:lnTo>
                    <a:pt x="1014554" y="1081627"/>
                  </a:lnTo>
                  <a:lnTo>
                    <a:pt x="958473" y="1166703"/>
                  </a:lnTo>
                  <a:lnTo>
                    <a:pt x="929341" y="1114349"/>
                  </a:lnTo>
                  <a:close/>
                  <a:moveTo>
                    <a:pt x="964300" y="1184518"/>
                  </a:moveTo>
                  <a:lnTo>
                    <a:pt x="1036404" y="1075083"/>
                  </a:lnTo>
                  <a:lnTo>
                    <a:pt x="1343028" y="1165249"/>
                  </a:lnTo>
                  <a:lnTo>
                    <a:pt x="939901" y="1229601"/>
                  </a:lnTo>
                  <a:lnTo>
                    <a:pt x="964300" y="1184518"/>
                  </a:lnTo>
                  <a:close/>
                  <a:moveTo>
                    <a:pt x="636554" y="1317585"/>
                  </a:moveTo>
                  <a:lnTo>
                    <a:pt x="734878" y="1344490"/>
                  </a:lnTo>
                  <a:lnTo>
                    <a:pt x="760734" y="1568450"/>
                  </a:lnTo>
                  <a:lnTo>
                    <a:pt x="560445" y="1392118"/>
                  </a:lnTo>
                  <a:lnTo>
                    <a:pt x="636554" y="1317585"/>
                  </a:lnTo>
                  <a:close/>
                  <a:moveTo>
                    <a:pt x="431167" y="1433929"/>
                  </a:moveTo>
                  <a:lnTo>
                    <a:pt x="383826" y="1368849"/>
                  </a:lnTo>
                  <a:lnTo>
                    <a:pt x="429711" y="1303406"/>
                  </a:lnTo>
                  <a:lnTo>
                    <a:pt x="477052" y="1385937"/>
                  </a:lnTo>
                  <a:lnTo>
                    <a:pt x="431167" y="1433929"/>
                  </a:lnTo>
                  <a:close/>
                  <a:moveTo>
                    <a:pt x="293514" y="1443018"/>
                  </a:moveTo>
                  <a:lnTo>
                    <a:pt x="239254" y="1436474"/>
                  </a:lnTo>
                  <a:lnTo>
                    <a:pt x="372901" y="1377938"/>
                  </a:lnTo>
                  <a:lnTo>
                    <a:pt x="416965" y="1438655"/>
                  </a:lnTo>
                  <a:lnTo>
                    <a:pt x="293514" y="1443018"/>
                  </a:lnTo>
                  <a:close/>
                  <a:moveTo>
                    <a:pt x="350687" y="1188154"/>
                  </a:moveTo>
                  <a:lnTo>
                    <a:pt x="421699" y="1289954"/>
                  </a:lnTo>
                  <a:lnTo>
                    <a:pt x="375086" y="1356488"/>
                  </a:lnTo>
                  <a:lnTo>
                    <a:pt x="324104" y="1286318"/>
                  </a:lnTo>
                  <a:lnTo>
                    <a:pt x="350687" y="1188154"/>
                  </a:lnTo>
                  <a:close/>
                  <a:moveTo>
                    <a:pt x="257098" y="1325220"/>
                  </a:moveTo>
                  <a:lnTo>
                    <a:pt x="313907" y="1296862"/>
                  </a:lnTo>
                  <a:lnTo>
                    <a:pt x="363797" y="1365940"/>
                  </a:lnTo>
                  <a:lnTo>
                    <a:pt x="214491" y="1431384"/>
                  </a:lnTo>
                  <a:lnTo>
                    <a:pt x="187179" y="1388482"/>
                  </a:lnTo>
                  <a:lnTo>
                    <a:pt x="257098" y="1325220"/>
                  </a:lnTo>
                  <a:close/>
                  <a:moveTo>
                    <a:pt x="352873" y="1498281"/>
                  </a:moveTo>
                  <a:lnTo>
                    <a:pt x="310266" y="1456834"/>
                  </a:lnTo>
                  <a:lnTo>
                    <a:pt x="428982" y="1452471"/>
                  </a:lnTo>
                  <a:lnTo>
                    <a:pt x="466491" y="1468831"/>
                  </a:lnTo>
                  <a:cubicBezTo>
                    <a:pt x="469040" y="1469922"/>
                    <a:pt x="471953" y="1469559"/>
                    <a:pt x="474138" y="1467741"/>
                  </a:cubicBezTo>
                  <a:lnTo>
                    <a:pt x="542237" y="1408115"/>
                  </a:lnTo>
                  <a:lnTo>
                    <a:pt x="542237" y="1610625"/>
                  </a:lnTo>
                  <a:lnTo>
                    <a:pt x="437722" y="1655344"/>
                  </a:lnTo>
                  <a:lnTo>
                    <a:pt x="437722" y="1576449"/>
                  </a:lnTo>
                  <a:cubicBezTo>
                    <a:pt x="437722" y="1574267"/>
                    <a:pt x="436994" y="1572450"/>
                    <a:pt x="435173" y="1570995"/>
                  </a:cubicBezTo>
                  <a:lnTo>
                    <a:pt x="352873" y="1498281"/>
                  </a:lnTo>
                  <a:close/>
                  <a:moveTo>
                    <a:pt x="386375" y="1858581"/>
                  </a:moveTo>
                  <a:lnTo>
                    <a:pt x="245809" y="1691701"/>
                  </a:lnTo>
                  <a:lnTo>
                    <a:pt x="431532" y="1673523"/>
                  </a:lnTo>
                  <a:cubicBezTo>
                    <a:pt x="431896" y="1673523"/>
                    <a:pt x="432260" y="1673159"/>
                    <a:pt x="432624" y="1673159"/>
                  </a:cubicBezTo>
                  <a:cubicBezTo>
                    <a:pt x="432988" y="1673159"/>
                    <a:pt x="433352" y="1673159"/>
                    <a:pt x="433716" y="1672795"/>
                  </a:cubicBezTo>
                  <a:lnTo>
                    <a:pt x="533133" y="1630258"/>
                  </a:lnTo>
                  <a:lnTo>
                    <a:pt x="458844" y="1761507"/>
                  </a:lnTo>
                  <a:lnTo>
                    <a:pt x="386375" y="1858581"/>
                  </a:lnTo>
                  <a:close/>
                  <a:moveTo>
                    <a:pt x="768017" y="1816770"/>
                  </a:moveTo>
                  <a:lnTo>
                    <a:pt x="679890" y="1688065"/>
                  </a:lnTo>
                  <a:lnTo>
                    <a:pt x="706838" y="1643710"/>
                  </a:lnTo>
                  <a:lnTo>
                    <a:pt x="848496" y="1769506"/>
                  </a:lnTo>
                  <a:lnTo>
                    <a:pt x="768017" y="1816770"/>
                  </a:lnTo>
                  <a:close/>
                  <a:moveTo>
                    <a:pt x="1186439" y="1877123"/>
                  </a:moveTo>
                  <a:lnTo>
                    <a:pt x="1400566" y="1873124"/>
                  </a:lnTo>
                  <a:lnTo>
                    <a:pt x="1251624" y="1988376"/>
                  </a:lnTo>
                  <a:lnTo>
                    <a:pt x="1245069" y="1922933"/>
                  </a:lnTo>
                  <a:cubicBezTo>
                    <a:pt x="1244704" y="1920752"/>
                    <a:pt x="1243612" y="1918934"/>
                    <a:pt x="1242156" y="1917843"/>
                  </a:cubicBezTo>
                  <a:lnTo>
                    <a:pt x="1186439" y="1877123"/>
                  </a:lnTo>
                  <a:close/>
                  <a:moveTo>
                    <a:pt x="957745" y="1958927"/>
                  </a:moveTo>
                  <a:lnTo>
                    <a:pt x="1002537" y="2012008"/>
                  </a:lnTo>
                  <a:lnTo>
                    <a:pt x="1045144" y="2128351"/>
                  </a:lnTo>
                  <a:lnTo>
                    <a:pt x="888919" y="2037822"/>
                  </a:lnTo>
                  <a:lnTo>
                    <a:pt x="957745" y="1958927"/>
                  </a:lnTo>
                  <a:close/>
                  <a:moveTo>
                    <a:pt x="677705" y="1950201"/>
                  </a:moveTo>
                  <a:lnTo>
                    <a:pt x="556439" y="1877487"/>
                  </a:lnTo>
                  <a:lnTo>
                    <a:pt x="662774" y="1877487"/>
                  </a:lnTo>
                  <a:lnTo>
                    <a:pt x="677705" y="1950201"/>
                  </a:lnTo>
                  <a:close/>
                  <a:moveTo>
                    <a:pt x="105971" y="2116717"/>
                  </a:moveTo>
                  <a:lnTo>
                    <a:pt x="251271" y="2161800"/>
                  </a:lnTo>
                  <a:lnTo>
                    <a:pt x="21121" y="2447568"/>
                  </a:lnTo>
                  <a:lnTo>
                    <a:pt x="14566" y="2294140"/>
                  </a:lnTo>
                  <a:lnTo>
                    <a:pt x="105971" y="2116717"/>
                  </a:lnTo>
                  <a:close/>
                  <a:moveTo>
                    <a:pt x="31318" y="2479198"/>
                  </a:moveTo>
                  <a:lnTo>
                    <a:pt x="273485" y="2545005"/>
                  </a:lnTo>
                  <a:lnTo>
                    <a:pt x="236341" y="2712248"/>
                  </a:lnTo>
                  <a:lnTo>
                    <a:pt x="127457" y="2627172"/>
                  </a:lnTo>
                  <a:lnTo>
                    <a:pt x="31318" y="2479198"/>
                  </a:lnTo>
                  <a:close/>
                  <a:moveTo>
                    <a:pt x="474867" y="2734426"/>
                  </a:moveTo>
                  <a:lnTo>
                    <a:pt x="264381" y="2719520"/>
                  </a:lnTo>
                  <a:lnTo>
                    <a:pt x="624901" y="2499195"/>
                  </a:lnTo>
                  <a:lnTo>
                    <a:pt x="658040" y="2734063"/>
                  </a:lnTo>
                  <a:lnTo>
                    <a:pt x="474867" y="2734426"/>
                  </a:lnTo>
                  <a:close/>
                  <a:moveTo>
                    <a:pt x="668965" y="2753695"/>
                  </a:moveTo>
                  <a:lnTo>
                    <a:pt x="766560" y="2842044"/>
                  </a:lnTo>
                  <a:lnTo>
                    <a:pt x="624537" y="2856586"/>
                  </a:lnTo>
                  <a:lnTo>
                    <a:pt x="668965" y="2753695"/>
                  </a:lnTo>
                  <a:close/>
                  <a:moveTo>
                    <a:pt x="765468" y="3178348"/>
                  </a:moveTo>
                  <a:lnTo>
                    <a:pt x="814994" y="3077638"/>
                  </a:lnTo>
                  <a:lnTo>
                    <a:pt x="945364" y="3310688"/>
                  </a:lnTo>
                  <a:lnTo>
                    <a:pt x="745075" y="3291418"/>
                  </a:lnTo>
                  <a:lnTo>
                    <a:pt x="765468" y="3178348"/>
                  </a:lnTo>
                  <a:close/>
                  <a:moveTo>
                    <a:pt x="786953" y="3527377"/>
                  </a:moveTo>
                  <a:lnTo>
                    <a:pt x="1001809" y="3477204"/>
                  </a:lnTo>
                  <a:lnTo>
                    <a:pt x="870346" y="3618997"/>
                  </a:lnTo>
                  <a:lnTo>
                    <a:pt x="786953" y="3527377"/>
                  </a:lnTo>
                  <a:close/>
                  <a:moveTo>
                    <a:pt x="877994" y="3641902"/>
                  </a:moveTo>
                  <a:lnTo>
                    <a:pt x="1083381" y="3743339"/>
                  </a:lnTo>
                  <a:lnTo>
                    <a:pt x="880179" y="3780423"/>
                  </a:lnTo>
                  <a:lnTo>
                    <a:pt x="877994" y="3641902"/>
                  </a:lnTo>
                  <a:close/>
                  <a:moveTo>
                    <a:pt x="1668589" y="2534098"/>
                  </a:moveTo>
                  <a:cubicBezTo>
                    <a:pt x="1667496" y="2534825"/>
                    <a:pt x="1666404" y="2535916"/>
                    <a:pt x="1666040" y="2537370"/>
                  </a:cubicBezTo>
                  <a:lnTo>
                    <a:pt x="1651109" y="2571182"/>
                  </a:lnTo>
                  <a:lnTo>
                    <a:pt x="1536034" y="2571182"/>
                  </a:lnTo>
                  <a:lnTo>
                    <a:pt x="1410398" y="2430116"/>
                  </a:lnTo>
                  <a:lnTo>
                    <a:pt x="1408577" y="2336315"/>
                  </a:lnTo>
                  <a:cubicBezTo>
                    <a:pt x="1408577" y="2335951"/>
                    <a:pt x="1408577" y="2335587"/>
                    <a:pt x="1408213" y="2334860"/>
                  </a:cubicBezTo>
                  <a:cubicBezTo>
                    <a:pt x="1408213" y="2334497"/>
                    <a:pt x="1408213" y="2334497"/>
                    <a:pt x="1408213" y="2334133"/>
                  </a:cubicBezTo>
                  <a:cubicBezTo>
                    <a:pt x="1407849" y="2333042"/>
                    <a:pt x="1407485" y="2332315"/>
                    <a:pt x="1406756" y="2331588"/>
                  </a:cubicBezTo>
                  <a:cubicBezTo>
                    <a:pt x="1406756" y="2331588"/>
                    <a:pt x="1406756" y="2331588"/>
                    <a:pt x="1406756" y="2331588"/>
                  </a:cubicBezTo>
                  <a:lnTo>
                    <a:pt x="1251260" y="2154892"/>
                  </a:lnTo>
                  <a:lnTo>
                    <a:pt x="1370340" y="2239604"/>
                  </a:lnTo>
                  <a:lnTo>
                    <a:pt x="1479225" y="2387942"/>
                  </a:lnTo>
                  <a:cubicBezTo>
                    <a:pt x="1481410" y="2391214"/>
                    <a:pt x="1486144" y="2391941"/>
                    <a:pt x="1489421" y="2389760"/>
                  </a:cubicBezTo>
                  <a:lnTo>
                    <a:pt x="1693716" y="2247603"/>
                  </a:lnTo>
                  <a:lnTo>
                    <a:pt x="1495976" y="2494832"/>
                  </a:lnTo>
                  <a:cubicBezTo>
                    <a:pt x="1493791" y="2497377"/>
                    <a:pt x="1493791" y="2501013"/>
                    <a:pt x="1495976" y="2503921"/>
                  </a:cubicBezTo>
                  <a:cubicBezTo>
                    <a:pt x="1497433" y="2505739"/>
                    <a:pt x="1499618" y="2506830"/>
                    <a:pt x="1501803" y="2506830"/>
                  </a:cubicBezTo>
                  <a:cubicBezTo>
                    <a:pt x="1502895" y="2506830"/>
                    <a:pt x="1503624" y="2506466"/>
                    <a:pt x="1504716" y="2506103"/>
                  </a:cubicBezTo>
                  <a:lnTo>
                    <a:pt x="1754895" y="2398849"/>
                  </a:lnTo>
                  <a:lnTo>
                    <a:pt x="1752710" y="2478471"/>
                  </a:lnTo>
                  <a:lnTo>
                    <a:pt x="1668589" y="2534098"/>
                  </a:lnTo>
                  <a:close/>
                  <a:moveTo>
                    <a:pt x="1390005" y="2240695"/>
                  </a:moveTo>
                  <a:lnTo>
                    <a:pt x="1705733" y="2221426"/>
                  </a:lnTo>
                  <a:lnTo>
                    <a:pt x="1487236" y="2373763"/>
                  </a:lnTo>
                  <a:lnTo>
                    <a:pt x="1390005" y="2240695"/>
                  </a:lnTo>
                  <a:close/>
                  <a:moveTo>
                    <a:pt x="1713745" y="2206156"/>
                  </a:moveTo>
                  <a:lnTo>
                    <a:pt x="1400566" y="2225425"/>
                  </a:lnTo>
                  <a:lnTo>
                    <a:pt x="1586288" y="2088358"/>
                  </a:lnTo>
                  <a:lnTo>
                    <a:pt x="1713745" y="2206156"/>
                  </a:lnTo>
                  <a:close/>
                  <a:moveTo>
                    <a:pt x="1585560" y="2071271"/>
                  </a:moveTo>
                  <a:lnTo>
                    <a:pt x="1306976" y="2011281"/>
                  </a:lnTo>
                  <a:lnTo>
                    <a:pt x="1628531" y="2049456"/>
                  </a:lnTo>
                  <a:lnTo>
                    <a:pt x="1585560" y="2071271"/>
                  </a:lnTo>
                  <a:close/>
                  <a:moveTo>
                    <a:pt x="2372514" y="2616629"/>
                  </a:moveTo>
                  <a:lnTo>
                    <a:pt x="2219930" y="2459929"/>
                  </a:lnTo>
                  <a:lnTo>
                    <a:pt x="2432964" y="2424663"/>
                  </a:lnTo>
                  <a:lnTo>
                    <a:pt x="2426409" y="2554094"/>
                  </a:lnTo>
                  <a:lnTo>
                    <a:pt x="2372514" y="2616629"/>
                  </a:lnTo>
                  <a:close/>
                </a:path>
              </a:pathLst>
            </a:custGeom>
            <a:grpFill/>
            <a:ln w="95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/>
            </a:p>
          </p:txBody>
        </p:sp>
        <p:sp>
          <p:nvSpPr>
            <p:cNvPr id="50" name="Freeform 33">
              <a:extLst>
                <a:ext uri="{FF2B5EF4-FFF2-40B4-BE49-F238E27FC236}">
                  <a16:creationId xmlns:a16="http://schemas.microsoft.com/office/drawing/2014/main" id="{421921D6-CBC3-97CC-519E-22383BEBDE25}"/>
                </a:ext>
              </a:extLst>
            </p:cNvPr>
            <p:cNvSpPr/>
            <p:nvPr/>
          </p:nvSpPr>
          <p:spPr>
            <a:xfrm>
              <a:off x="22754588" y="9089573"/>
              <a:ext cx="2766804" cy="2658194"/>
            </a:xfrm>
            <a:custGeom>
              <a:avLst/>
              <a:gdLst>
                <a:gd name="connsiteX0" fmla="*/ 997074 w 989357"/>
                <a:gd name="connsiteY0" fmla="*/ 430237 h 950519"/>
                <a:gd name="connsiteX1" fmla="*/ 997074 w 989357"/>
                <a:gd name="connsiteY1" fmla="*/ 428419 h 950519"/>
                <a:gd name="connsiteX2" fmla="*/ 996710 w 989357"/>
                <a:gd name="connsiteY2" fmla="*/ 427328 h 950519"/>
                <a:gd name="connsiteX3" fmla="*/ 996346 w 989357"/>
                <a:gd name="connsiteY3" fmla="*/ 426601 h 950519"/>
                <a:gd name="connsiteX4" fmla="*/ 995618 w 989357"/>
                <a:gd name="connsiteY4" fmla="*/ 425874 h 950519"/>
                <a:gd name="connsiteX5" fmla="*/ 995253 w 989357"/>
                <a:gd name="connsiteY5" fmla="*/ 425147 h 950519"/>
                <a:gd name="connsiteX6" fmla="*/ 901300 w 989357"/>
                <a:gd name="connsiteY6" fmla="*/ 315348 h 950519"/>
                <a:gd name="connsiteX7" fmla="*/ 890011 w 989357"/>
                <a:gd name="connsiteY7" fmla="*/ 96841 h 950519"/>
                <a:gd name="connsiteX8" fmla="*/ 885277 w 989357"/>
                <a:gd name="connsiteY8" fmla="*/ 90297 h 950519"/>
                <a:gd name="connsiteX9" fmla="*/ 877629 w 989357"/>
                <a:gd name="connsiteY9" fmla="*/ 92115 h 950519"/>
                <a:gd name="connsiteX10" fmla="*/ 764375 w 989357"/>
                <a:gd name="connsiteY10" fmla="*/ 206640 h 950519"/>
                <a:gd name="connsiteX11" fmla="*/ 691178 w 989357"/>
                <a:gd name="connsiteY11" fmla="*/ 215002 h 950519"/>
                <a:gd name="connsiteX12" fmla="*/ 698098 w 989357"/>
                <a:gd name="connsiteY12" fmla="*/ 7402 h 950519"/>
                <a:gd name="connsiteX13" fmla="*/ 695549 w 989357"/>
                <a:gd name="connsiteY13" fmla="*/ 1586 h 950519"/>
                <a:gd name="connsiteX14" fmla="*/ 689358 w 989357"/>
                <a:gd name="connsiteY14" fmla="*/ 131 h 950519"/>
                <a:gd name="connsiteX15" fmla="*/ 538595 w 989357"/>
                <a:gd name="connsiteY15" fmla="*/ 36488 h 950519"/>
                <a:gd name="connsiteX16" fmla="*/ 535682 w 989357"/>
                <a:gd name="connsiteY16" fmla="*/ 37943 h 950519"/>
                <a:gd name="connsiteX17" fmla="*/ 433716 w 989357"/>
                <a:gd name="connsiteY17" fmla="*/ 126290 h 950519"/>
                <a:gd name="connsiteX18" fmla="*/ 394023 w 989357"/>
                <a:gd name="connsiteY18" fmla="*/ 40488 h 950519"/>
                <a:gd name="connsiteX19" fmla="*/ 388560 w 989357"/>
                <a:gd name="connsiteY19" fmla="*/ 36488 h 950519"/>
                <a:gd name="connsiteX20" fmla="*/ 382005 w 989357"/>
                <a:gd name="connsiteY20" fmla="*/ 38670 h 950519"/>
                <a:gd name="connsiteX21" fmla="*/ 262925 w 989357"/>
                <a:gd name="connsiteY21" fmla="*/ 157558 h 950519"/>
                <a:gd name="connsiteX22" fmla="*/ 262561 w 989357"/>
                <a:gd name="connsiteY22" fmla="*/ 157921 h 950519"/>
                <a:gd name="connsiteX23" fmla="*/ 261468 w 989357"/>
                <a:gd name="connsiteY23" fmla="*/ 159739 h 950519"/>
                <a:gd name="connsiteX24" fmla="*/ 261104 w 989357"/>
                <a:gd name="connsiteY24" fmla="*/ 160103 h 950519"/>
                <a:gd name="connsiteX25" fmla="*/ 261104 w 989357"/>
                <a:gd name="connsiteY25" fmla="*/ 160466 h 950519"/>
                <a:gd name="connsiteX26" fmla="*/ 260740 w 989357"/>
                <a:gd name="connsiteY26" fmla="*/ 162648 h 950519"/>
                <a:gd name="connsiteX27" fmla="*/ 260740 w 989357"/>
                <a:gd name="connsiteY27" fmla="*/ 162648 h 950519"/>
                <a:gd name="connsiteX28" fmla="*/ 260740 w 989357"/>
                <a:gd name="connsiteY28" fmla="*/ 214275 h 950519"/>
                <a:gd name="connsiteX29" fmla="*/ 150398 w 989357"/>
                <a:gd name="connsiteY29" fmla="*/ 272810 h 950519"/>
                <a:gd name="connsiteX30" fmla="*/ 148942 w 989357"/>
                <a:gd name="connsiteY30" fmla="*/ 273537 h 950519"/>
                <a:gd name="connsiteX31" fmla="*/ 63728 w 989357"/>
                <a:gd name="connsiteY31" fmla="*/ 346252 h 950519"/>
                <a:gd name="connsiteX32" fmla="*/ 63000 w 989357"/>
                <a:gd name="connsiteY32" fmla="*/ 346979 h 950519"/>
                <a:gd name="connsiteX33" fmla="*/ 61907 w 989357"/>
                <a:gd name="connsiteY33" fmla="*/ 348433 h 950519"/>
                <a:gd name="connsiteX34" fmla="*/ 61543 w 989357"/>
                <a:gd name="connsiteY34" fmla="*/ 348797 h 950519"/>
                <a:gd name="connsiteX35" fmla="*/ 728 w 989357"/>
                <a:gd name="connsiteY35" fmla="*/ 477501 h 950519"/>
                <a:gd name="connsiteX36" fmla="*/ 0 w 989357"/>
                <a:gd name="connsiteY36" fmla="*/ 480773 h 950519"/>
                <a:gd name="connsiteX37" fmla="*/ 4734 w 989357"/>
                <a:gd name="connsiteY37" fmla="*/ 701825 h 950519"/>
                <a:gd name="connsiteX38" fmla="*/ 12017 w 989357"/>
                <a:gd name="connsiteY38" fmla="*/ 709097 h 950519"/>
                <a:gd name="connsiteX39" fmla="*/ 135832 w 989357"/>
                <a:gd name="connsiteY39" fmla="*/ 709097 h 950519"/>
                <a:gd name="connsiteX40" fmla="*/ 140566 w 989357"/>
                <a:gd name="connsiteY40" fmla="*/ 707279 h 950519"/>
                <a:gd name="connsiteX41" fmla="*/ 244353 w 989357"/>
                <a:gd name="connsiteY41" fmla="*/ 615295 h 950519"/>
                <a:gd name="connsiteX42" fmla="*/ 377636 w 989357"/>
                <a:gd name="connsiteY42" fmla="*/ 657469 h 950519"/>
                <a:gd name="connsiteX43" fmla="*/ 507277 w 989357"/>
                <a:gd name="connsiteY43" fmla="*/ 761088 h 950519"/>
                <a:gd name="connsiteX44" fmla="*/ 497809 w 989357"/>
                <a:gd name="connsiteY44" fmla="*/ 951599 h 950519"/>
                <a:gd name="connsiteX45" fmla="*/ 499630 w 989357"/>
                <a:gd name="connsiteY45" fmla="*/ 957053 h 950519"/>
                <a:gd name="connsiteX46" fmla="*/ 505092 w 989357"/>
                <a:gd name="connsiteY46" fmla="*/ 959234 h 950519"/>
                <a:gd name="connsiteX47" fmla="*/ 663138 w 989357"/>
                <a:gd name="connsiteY47" fmla="*/ 959234 h 950519"/>
                <a:gd name="connsiteX48" fmla="*/ 663138 w 989357"/>
                <a:gd name="connsiteY48" fmla="*/ 959234 h 950519"/>
                <a:gd name="connsiteX49" fmla="*/ 663138 w 989357"/>
                <a:gd name="connsiteY49" fmla="*/ 959234 h 950519"/>
                <a:gd name="connsiteX50" fmla="*/ 665688 w 989357"/>
                <a:gd name="connsiteY50" fmla="*/ 958507 h 950519"/>
                <a:gd name="connsiteX51" fmla="*/ 666416 w 989357"/>
                <a:gd name="connsiteY51" fmla="*/ 958144 h 950519"/>
                <a:gd name="connsiteX52" fmla="*/ 667508 w 989357"/>
                <a:gd name="connsiteY52" fmla="*/ 957780 h 950519"/>
                <a:gd name="connsiteX53" fmla="*/ 667873 w 989357"/>
                <a:gd name="connsiteY53" fmla="*/ 957053 h 950519"/>
                <a:gd name="connsiteX54" fmla="*/ 668237 w 989357"/>
                <a:gd name="connsiteY54" fmla="*/ 956689 h 950519"/>
                <a:gd name="connsiteX55" fmla="*/ 834294 w 989357"/>
                <a:gd name="connsiteY55" fmla="*/ 770904 h 950519"/>
                <a:gd name="connsiteX56" fmla="*/ 835023 w 989357"/>
                <a:gd name="connsiteY56" fmla="*/ 770904 h 950519"/>
                <a:gd name="connsiteX57" fmla="*/ 837208 w 989357"/>
                <a:gd name="connsiteY57" fmla="*/ 769450 h 950519"/>
                <a:gd name="connsiteX58" fmla="*/ 837572 w 989357"/>
                <a:gd name="connsiteY58" fmla="*/ 769086 h 950519"/>
                <a:gd name="connsiteX59" fmla="*/ 838664 w 989357"/>
                <a:gd name="connsiteY59" fmla="*/ 767632 h 950519"/>
                <a:gd name="connsiteX60" fmla="*/ 839028 w 989357"/>
                <a:gd name="connsiteY60" fmla="*/ 766905 h 950519"/>
                <a:gd name="connsiteX61" fmla="*/ 839392 w 989357"/>
                <a:gd name="connsiteY61" fmla="*/ 764723 h 950519"/>
                <a:gd name="connsiteX62" fmla="*/ 839392 w 989357"/>
                <a:gd name="connsiteY62" fmla="*/ 764360 h 950519"/>
                <a:gd name="connsiteX63" fmla="*/ 839392 w 989357"/>
                <a:gd name="connsiteY63" fmla="*/ 764360 h 950519"/>
                <a:gd name="connsiteX64" fmla="*/ 839392 w 989357"/>
                <a:gd name="connsiteY64" fmla="*/ 764360 h 950519"/>
                <a:gd name="connsiteX65" fmla="*/ 839392 w 989357"/>
                <a:gd name="connsiteY65" fmla="*/ 764360 h 950519"/>
                <a:gd name="connsiteX66" fmla="*/ 962115 w 989357"/>
                <a:gd name="connsiteY66" fmla="*/ 599662 h 950519"/>
                <a:gd name="connsiteX67" fmla="*/ 963571 w 989357"/>
                <a:gd name="connsiteY67" fmla="*/ 596753 h 950519"/>
                <a:gd name="connsiteX68" fmla="*/ 995618 w 989357"/>
                <a:gd name="connsiteY68" fmla="*/ 431691 h 950519"/>
                <a:gd name="connsiteX69" fmla="*/ 997074 w 989357"/>
                <a:gd name="connsiteY69" fmla="*/ 430237 h 950519"/>
                <a:gd name="connsiteX70" fmla="*/ 664595 w 989357"/>
                <a:gd name="connsiteY70" fmla="*/ 939965 h 950519"/>
                <a:gd name="connsiteX71" fmla="*/ 532040 w 989357"/>
                <a:gd name="connsiteY71" fmla="*/ 765450 h 950519"/>
                <a:gd name="connsiteX72" fmla="*/ 816450 w 989357"/>
                <a:gd name="connsiteY72" fmla="*/ 770541 h 950519"/>
                <a:gd name="connsiteX73" fmla="*/ 664595 w 989357"/>
                <a:gd name="connsiteY73" fmla="*/ 939965 h 950519"/>
                <a:gd name="connsiteX74" fmla="*/ 275306 w 989357"/>
                <a:gd name="connsiteY74" fmla="*/ 219002 h 950519"/>
                <a:gd name="connsiteX75" fmla="*/ 275306 w 989357"/>
                <a:gd name="connsiteY75" fmla="*/ 219002 h 950519"/>
                <a:gd name="connsiteX76" fmla="*/ 275306 w 989357"/>
                <a:gd name="connsiteY76" fmla="*/ 218638 h 950519"/>
                <a:gd name="connsiteX77" fmla="*/ 275306 w 989357"/>
                <a:gd name="connsiteY77" fmla="*/ 180826 h 950519"/>
                <a:gd name="connsiteX78" fmla="*/ 488340 w 989357"/>
                <a:gd name="connsiteY78" fmla="*/ 402242 h 950519"/>
                <a:gd name="connsiteX79" fmla="*/ 251999 w 989357"/>
                <a:gd name="connsiteY79" fmla="*/ 590936 h 950519"/>
                <a:gd name="connsiteX80" fmla="*/ 275306 w 989357"/>
                <a:gd name="connsiteY80" fmla="*/ 219002 h 950519"/>
                <a:gd name="connsiteX81" fmla="*/ 425341 w 989357"/>
                <a:gd name="connsiteY81" fmla="*/ 146651 h 950519"/>
                <a:gd name="connsiteX82" fmla="*/ 484699 w 989357"/>
                <a:gd name="connsiteY82" fmla="*/ 377883 h 950519"/>
                <a:gd name="connsiteX83" fmla="*/ 282589 w 989357"/>
                <a:gd name="connsiteY83" fmla="*/ 167738 h 950519"/>
                <a:gd name="connsiteX84" fmla="*/ 425341 w 989357"/>
                <a:gd name="connsiteY84" fmla="*/ 146651 h 950519"/>
                <a:gd name="connsiteX85" fmla="*/ 441364 w 989357"/>
                <a:gd name="connsiteY85" fmla="*/ 149559 h 950519"/>
                <a:gd name="connsiteX86" fmla="*/ 670057 w 989357"/>
                <a:gd name="connsiteY86" fmla="*/ 226273 h 950519"/>
                <a:gd name="connsiteX87" fmla="*/ 502907 w 989357"/>
                <a:gd name="connsiteY87" fmla="*/ 388790 h 950519"/>
                <a:gd name="connsiteX88" fmla="*/ 441364 w 989357"/>
                <a:gd name="connsiteY88" fmla="*/ 149559 h 950519"/>
                <a:gd name="connsiteX89" fmla="*/ 741797 w 989357"/>
                <a:gd name="connsiteY89" fmla="*/ 535673 h 950519"/>
                <a:gd name="connsiteX90" fmla="*/ 509826 w 989357"/>
                <a:gd name="connsiteY90" fmla="*/ 402242 h 950519"/>
                <a:gd name="connsiteX91" fmla="*/ 679161 w 989357"/>
                <a:gd name="connsiteY91" fmla="*/ 237544 h 950519"/>
                <a:gd name="connsiteX92" fmla="*/ 741797 w 989357"/>
                <a:gd name="connsiteY92" fmla="*/ 535673 h 950519"/>
                <a:gd name="connsiteX93" fmla="*/ 738884 w 989357"/>
                <a:gd name="connsiteY93" fmla="*/ 550943 h 950519"/>
                <a:gd name="connsiteX94" fmla="*/ 523664 w 989357"/>
                <a:gd name="connsiteY94" fmla="*/ 742545 h 950519"/>
                <a:gd name="connsiteX95" fmla="*/ 505820 w 989357"/>
                <a:gd name="connsiteY95" fmla="*/ 416785 h 950519"/>
                <a:gd name="connsiteX96" fmla="*/ 738884 w 989357"/>
                <a:gd name="connsiteY96" fmla="*/ 550943 h 950519"/>
                <a:gd name="connsiteX97" fmla="*/ 535682 w 989357"/>
                <a:gd name="connsiteY97" fmla="*/ 750908 h 950519"/>
                <a:gd name="connsiteX98" fmla="*/ 746531 w 989357"/>
                <a:gd name="connsiteY98" fmla="*/ 563304 h 950519"/>
                <a:gd name="connsiteX99" fmla="*/ 823005 w 989357"/>
                <a:gd name="connsiteY99" fmla="*/ 755998 h 950519"/>
                <a:gd name="connsiteX100" fmla="*/ 535682 w 989357"/>
                <a:gd name="connsiteY100" fmla="*/ 750908 h 950519"/>
                <a:gd name="connsiteX101" fmla="*/ 755635 w 989357"/>
                <a:gd name="connsiteY101" fmla="*/ 530583 h 950519"/>
                <a:gd name="connsiteX102" fmla="*/ 693728 w 989357"/>
                <a:gd name="connsiteY102" fmla="*/ 235726 h 950519"/>
                <a:gd name="connsiteX103" fmla="*/ 884184 w 989357"/>
                <a:gd name="connsiteY103" fmla="*/ 321165 h 950519"/>
                <a:gd name="connsiteX104" fmla="*/ 755635 w 989357"/>
                <a:gd name="connsiteY104" fmla="*/ 530583 h 950519"/>
                <a:gd name="connsiteX105" fmla="*/ 895473 w 989357"/>
                <a:gd name="connsiteY105" fmla="*/ 330255 h 950519"/>
                <a:gd name="connsiteX106" fmla="*/ 978502 w 989357"/>
                <a:gd name="connsiteY106" fmla="*/ 427328 h 950519"/>
                <a:gd name="connsiteX107" fmla="*/ 772023 w 989357"/>
                <a:gd name="connsiteY107" fmla="*/ 532037 h 950519"/>
                <a:gd name="connsiteX108" fmla="*/ 895473 w 989357"/>
                <a:gd name="connsiteY108" fmla="*/ 330255 h 950519"/>
                <a:gd name="connsiteX109" fmla="*/ 768745 w 989357"/>
                <a:gd name="connsiteY109" fmla="*/ 220819 h 950519"/>
                <a:gd name="connsiteX110" fmla="*/ 773115 w 989357"/>
                <a:gd name="connsiteY110" fmla="*/ 218638 h 950519"/>
                <a:gd name="connsiteX111" fmla="*/ 876537 w 989357"/>
                <a:gd name="connsiteY111" fmla="*/ 113929 h 950519"/>
                <a:gd name="connsiteX112" fmla="*/ 886734 w 989357"/>
                <a:gd name="connsiteY112" fmla="*/ 306259 h 950519"/>
                <a:gd name="connsiteX113" fmla="*/ 710843 w 989357"/>
                <a:gd name="connsiteY113" fmla="*/ 227364 h 950519"/>
                <a:gd name="connsiteX114" fmla="*/ 768745 w 989357"/>
                <a:gd name="connsiteY114" fmla="*/ 220819 h 950519"/>
                <a:gd name="connsiteX115" fmla="*/ 543693 w 989357"/>
                <a:gd name="connsiteY115" fmla="*/ 50304 h 950519"/>
                <a:gd name="connsiteX116" fmla="*/ 683532 w 989357"/>
                <a:gd name="connsiteY116" fmla="*/ 16492 h 950519"/>
                <a:gd name="connsiteX117" fmla="*/ 676976 w 989357"/>
                <a:gd name="connsiteY117" fmla="*/ 213184 h 950519"/>
                <a:gd name="connsiteX118" fmla="*/ 445370 w 989357"/>
                <a:gd name="connsiteY118" fmla="*/ 135380 h 950519"/>
                <a:gd name="connsiteX119" fmla="*/ 543693 w 989357"/>
                <a:gd name="connsiteY119" fmla="*/ 50304 h 950519"/>
                <a:gd name="connsiteX120" fmla="*/ 384919 w 989357"/>
                <a:gd name="connsiteY120" fmla="*/ 56121 h 950519"/>
                <a:gd name="connsiteX121" fmla="*/ 420242 w 989357"/>
                <a:gd name="connsiteY121" fmla="*/ 132471 h 950519"/>
                <a:gd name="connsiteX122" fmla="*/ 288780 w 989357"/>
                <a:gd name="connsiteY122" fmla="*/ 152104 h 950519"/>
                <a:gd name="connsiteX123" fmla="*/ 384919 w 989357"/>
                <a:gd name="connsiteY123" fmla="*/ 56121 h 950519"/>
                <a:gd name="connsiteX124" fmla="*/ 157682 w 989357"/>
                <a:gd name="connsiteY124" fmla="*/ 285172 h 950519"/>
                <a:gd name="connsiteX125" fmla="*/ 259647 w 989357"/>
                <a:gd name="connsiteY125" fmla="*/ 230999 h 950519"/>
                <a:gd name="connsiteX126" fmla="*/ 237433 w 989357"/>
                <a:gd name="connsiteY126" fmla="*/ 585119 h 950519"/>
                <a:gd name="connsiteX127" fmla="*/ 77930 w 989357"/>
                <a:gd name="connsiteY127" fmla="*/ 353159 h 950519"/>
                <a:gd name="connsiteX128" fmla="*/ 157682 w 989357"/>
                <a:gd name="connsiteY128" fmla="*/ 285172 h 950519"/>
                <a:gd name="connsiteX129" fmla="*/ 133647 w 989357"/>
                <a:gd name="connsiteY129" fmla="*/ 694190 h 950519"/>
                <a:gd name="connsiteX130" fmla="*/ 19664 w 989357"/>
                <a:gd name="connsiteY130" fmla="*/ 694190 h 950519"/>
                <a:gd name="connsiteX131" fmla="*/ 14930 w 989357"/>
                <a:gd name="connsiteY131" fmla="*/ 482228 h 950519"/>
                <a:gd name="connsiteX132" fmla="*/ 69555 w 989357"/>
                <a:gd name="connsiteY132" fmla="*/ 366612 h 950519"/>
                <a:gd name="connsiteX133" fmla="*/ 233791 w 989357"/>
                <a:gd name="connsiteY133" fmla="*/ 605842 h 950519"/>
                <a:gd name="connsiteX134" fmla="*/ 133647 w 989357"/>
                <a:gd name="connsiteY134" fmla="*/ 694190 h 950519"/>
                <a:gd name="connsiteX135" fmla="*/ 386739 w 989357"/>
                <a:gd name="connsiteY135" fmla="*/ 644744 h 950519"/>
                <a:gd name="connsiteX136" fmla="*/ 384554 w 989357"/>
                <a:gd name="connsiteY136" fmla="*/ 643654 h 950519"/>
                <a:gd name="connsiteX137" fmla="*/ 258919 w 989357"/>
                <a:gd name="connsiteY137" fmla="*/ 604024 h 950519"/>
                <a:gd name="connsiteX138" fmla="*/ 491254 w 989357"/>
                <a:gd name="connsiteY138" fmla="*/ 418603 h 950519"/>
                <a:gd name="connsiteX139" fmla="*/ 509098 w 989357"/>
                <a:gd name="connsiteY139" fmla="*/ 742545 h 950519"/>
                <a:gd name="connsiteX140" fmla="*/ 386739 w 989357"/>
                <a:gd name="connsiteY140" fmla="*/ 644744 h 950519"/>
                <a:gd name="connsiteX141" fmla="*/ 522207 w 989357"/>
                <a:gd name="connsiteY141" fmla="*/ 776721 h 950519"/>
                <a:gd name="connsiteX142" fmla="*/ 649664 w 989357"/>
                <a:gd name="connsiteY142" fmla="*/ 943964 h 950519"/>
                <a:gd name="connsiteX143" fmla="*/ 513832 w 989357"/>
                <a:gd name="connsiteY143" fmla="*/ 943964 h 950519"/>
                <a:gd name="connsiteX144" fmla="*/ 522207 w 989357"/>
                <a:gd name="connsiteY144" fmla="*/ 776721 h 950519"/>
                <a:gd name="connsiteX145" fmla="*/ 951190 w 989357"/>
                <a:gd name="connsiteY145" fmla="*/ 591663 h 950519"/>
                <a:gd name="connsiteX146" fmla="*/ 835387 w 989357"/>
                <a:gd name="connsiteY146" fmla="*/ 747272 h 950519"/>
                <a:gd name="connsiteX147" fmla="*/ 758912 w 989357"/>
                <a:gd name="connsiteY147" fmla="*/ 554942 h 950519"/>
                <a:gd name="connsiteX148" fmla="*/ 979959 w 989357"/>
                <a:gd name="connsiteY148" fmla="*/ 442962 h 950519"/>
                <a:gd name="connsiteX149" fmla="*/ 951190 w 989357"/>
                <a:gd name="connsiteY149" fmla="*/ 591663 h 950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</a:cxnLst>
              <a:rect l="l" t="t" r="r" b="b"/>
              <a:pathLst>
                <a:path w="989357" h="950519">
                  <a:moveTo>
                    <a:pt x="997074" y="430237"/>
                  </a:moveTo>
                  <a:cubicBezTo>
                    <a:pt x="997074" y="429510"/>
                    <a:pt x="997074" y="429146"/>
                    <a:pt x="997074" y="428419"/>
                  </a:cubicBezTo>
                  <a:cubicBezTo>
                    <a:pt x="997074" y="428056"/>
                    <a:pt x="996710" y="427692"/>
                    <a:pt x="996710" y="427328"/>
                  </a:cubicBezTo>
                  <a:cubicBezTo>
                    <a:pt x="996710" y="426965"/>
                    <a:pt x="996710" y="426601"/>
                    <a:pt x="996346" y="426601"/>
                  </a:cubicBezTo>
                  <a:cubicBezTo>
                    <a:pt x="996346" y="426238"/>
                    <a:pt x="995982" y="426238"/>
                    <a:pt x="995618" y="425874"/>
                  </a:cubicBezTo>
                  <a:cubicBezTo>
                    <a:pt x="995618" y="425510"/>
                    <a:pt x="995253" y="425510"/>
                    <a:pt x="995253" y="425147"/>
                  </a:cubicBezTo>
                  <a:lnTo>
                    <a:pt x="901300" y="315348"/>
                  </a:lnTo>
                  <a:lnTo>
                    <a:pt x="890011" y="96841"/>
                  </a:lnTo>
                  <a:cubicBezTo>
                    <a:pt x="890011" y="93933"/>
                    <a:pt x="888190" y="91388"/>
                    <a:pt x="885277" y="90297"/>
                  </a:cubicBezTo>
                  <a:cubicBezTo>
                    <a:pt x="882728" y="89206"/>
                    <a:pt x="879450" y="89933"/>
                    <a:pt x="877629" y="92115"/>
                  </a:cubicBezTo>
                  <a:lnTo>
                    <a:pt x="764375" y="206640"/>
                  </a:lnTo>
                  <a:lnTo>
                    <a:pt x="691178" y="215002"/>
                  </a:lnTo>
                  <a:lnTo>
                    <a:pt x="698098" y="7402"/>
                  </a:lnTo>
                  <a:cubicBezTo>
                    <a:pt x="698098" y="5221"/>
                    <a:pt x="697005" y="3040"/>
                    <a:pt x="695549" y="1586"/>
                  </a:cubicBezTo>
                  <a:cubicBezTo>
                    <a:pt x="693728" y="131"/>
                    <a:pt x="691543" y="-232"/>
                    <a:pt x="689358" y="131"/>
                  </a:cubicBezTo>
                  <a:cubicBezTo>
                    <a:pt x="679890" y="2676"/>
                    <a:pt x="540051" y="36125"/>
                    <a:pt x="538595" y="36488"/>
                  </a:cubicBezTo>
                  <a:cubicBezTo>
                    <a:pt x="537502" y="36852"/>
                    <a:pt x="536410" y="37216"/>
                    <a:pt x="535682" y="37943"/>
                  </a:cubicBezTo>
                  <a:lnTo>
                    <a:pt x="433716" y="126290"/>
                  </a:lnTo>
                  <a:lnTo>
                    <a:pt x="394023" y="40488"/>
                  </a:lnTo>
                  <a:cubicBezTo>
                    <a:pt x="392930" y="38306"/>
                    <a:pt x="391109" y="36852"/>
                    <a:pt x="388560" y="36488"/>
                  </a:cubicBezTo>
                  <a:cubicBezTo>
                    <a:pt x="386375" y="36125"/>
                    <a:pt x="383826" y="36852"/>
                    <a:pt x="382005" y="38670"/>
                  </a:cubicBezTo>
                  <a:lnTo>
                    <a:pt x="262925" y="157558"/>
                  </a:lnTo>
                  <a:cubicBezTo>
                    <a:pt x="262925" y="157558"/>
                    <a:pt x="262925" y="157921"/>
                    <a:pt x="262561" y="157921"/>
                  </a:cubicBezTo>
                  <a:cubicBezTo>
                    <a:pt x="262196" y="158285"/>
                    <a:pt x="261832" y="159012"/>
                    <a:pt x="261468" y="159739"/>
                  </a:cubicBezTo>
                  <a:cubicBezTo>
                    <a:pt x="261468" y="159739"/>
                    <a:pt x="261104" y="160103"/>
                    <a:pt x="261104" y="160103"/>
                  </a:cubicBezTo>
                  <a:cubicBezTo>
                    <a:pt x="261104" y="160103"/>
                    <a:pt x="261104" y="160103"/>
                    <a:pt x="261104" y="160466"/>
                  </a:cubicBezTo>
                  <a:cubicBezTo>
                    <a:pt x="260740" y="161194"/>
                    <a:pt x="260740" y="161921"/>
                    <a:pt x="260740" y="162648"/>
                  </a:cubicBezTo>
                  <a:cubicBezTo>
                    <a:pt x="260740" y="162648"/>
                    <a:pt x="260740" y="162648"/>
                    <a:pt x="260740" y="162648"/>
                  </a:cubicBezTo>
                  <a:lnTo>
                    <a:pt x="260740" y="214275"/>
                  </a:lnTo>
                  <a:lnTo>
                    <a:pt x="150398" y="272810"/>
                  </a:lnTo>
                  <a:cubicBezTo>
                    <a:pt x="150034" y="273174"/>
                    <a:pt x="149306" y="273537"/>
                    <a:pt x="148942" y="273537"/>
                  </a:cubicBezTo>
                  <a:lnTo>
                    <a:pt x="63728" y="346252"/>
                  </a:lnTo>
                  <a:cubicBezTo>
                    <a:pt x="63364" y="346615"/>
                    <a:pt x="63364" y="346615"/>
                    <a:pt x="63000" y="346979"/>
                  </a:cubicBezTo>
                  <a:cubicBezTo>
                    <a:pt x="62636" y="347343"/>
                    <a:pt x="62271" y="347706"/>
                    <a:pt x="61907" y="348433"/>
                  </a:cubicBezTo>
                  <a:cubicBezTo>
                    <a:pt x="61907" y="348433"/>
                    <a:pt x="61543" y="348797"/>
                    <a:pt x="61543" y="348797"/>
                  </a:cubicBezTo>
                  <a:lnTo>
                    <a:pt x="728" y="477501"/>
                  </a:lnTo>
                  <a:cubicBezTo>
                    <a:pt x="364" y="478592"/>
                    <a:pt x="0" y="479683"/>
                    <a:pt x="0" y="480773"/>
                  </a:cubicBezTo>
                  <a:lnTo>
                    <a:pt x="4734" y="701825"/>
                  </a:lnTo>
                  <a:cubicBezTo>
                    <a:pt x="4734" y="705825"/>
                    <a:pt x="8012" y="709097"/>
                    <a:pt x="12017" y="709097"/>
                  </a:cubicBezTo>
                  <a:lnTo>
                    <a:pt x="135832" y="709097"/>
                  </a:lnTo>
                  <a:cubicBezTo>
                    <a:pt x="137653" y="709097"/>
                    <a:pt x="139474" y="708370"/>
                    <a:pt x="140566" y="707279"/>
                  </a:cubicBezTo>
                  <a:lnTo>
                    <a:pt x="244353" y="615295"/>
                  </a:lnTo>
                  <a:lnTo>
                    <a:pt x="377636" y="657469"/>
                  </a:lnTo>
                  <a:lnTo>
                    <a:pt x="507277" y="761088"/>
                  </a:lnTo>
                  <a:lnTo>
                    <a:pt x="497809" y="951599"/>
                  </a:lnTo>
                  <a:cubicBezTo>
                    <a:pt x="497809" y="953417"/>
                    <a:pt x="498537" y="955599"/>
                    <a:pt x="499630" y="957053"/>
                  </a:cubicBezTo>
                  <a:cubicBezTo>
                    <a:pt x="501086" y="958507"/>
                    <a:pt x="502907" y="959234"/>
                    <a:pt x="505092" y="959234"/>
                  </a:cubicBezTo>
                  <a:lnTo>
                    <a:pt x="663138" y="959234"/>
                  </a:lnTo>
                  <a:cubicBezTo>
                    <a:pt x="663138" y="959234"/>
                    <a:pt x="663138" y="959234"/>
                    <a:pt x="663138" y="959234"/>
                  </a:cubicBezTo>
                  <a:cubicBezTo>
                    <a:pt x="663138" y="959234"/>
                    <a:pt x="663138" y="959234"/>
                    <a:pt x="663138" y="959234"/>
                  </a:cubicBezTo>
                  <a:cubicBezTo>
                    <a:pt x="664231" y="959234"/>
                    <a:pt x="664959" y="958871"/>
                    <a:pt x="665688" y="958507"/>
                  </a:cubicBezTo>
                  <a:cubicBezTo>
                    <a:pt x="666052" y="958507"/>
                    <a:pt x="666052" y="958144"/>
                    <a:pt x="666416" y="958144"/>
                  </a:cubicBezTo>
                  <a:cubicBezTo>
                    <a:pt x="666780" y="958144"/>
                    <a:pt x="667144" y="957780"/>
                    <a:pt x="667508" y="957780"/>
                  </a:cubicBezTo>
                  <a:cubicBezTo>
                    <a:pt x="667873" y="957780"/>
                    <a:pt x="667873" y="957417"/>
                    <a:pt x="667873" y="957053"/>
                  </a:cubicBezTo>
                  <a:cubicBezTo>
                    <a:pt x="667873" y="957053"/>
                    <a:pt x="668237" y="956689"/>
                    <a:pt x="668237" y="956689"/>
                  </a:cubicBezTo>
                  <a:lnTo>
                    <a:pt x="834294" y="770904"/>
                  </a:lnTo>
                  <a:cubicBezTo>
                    <a:pt x="834659" y="770904"/>
                    <a:pt x="835023" y="770904"/>
                    <a:pt x="835023" y="770904"/>
                  </a:cubicBezTo>
                  <a:cubicBezTo>
                    <a:pt x="836115" y="770541"/>
                    <a:pt x="836844" y="769813"/>
                    <a:pt x="837208" y="769450"/>
                  </a:cubicBezTo>
                  <a:cubicBezTo>
                    <a:pt x="837208" y="769450"/>
                    <a:pt x="837208" y="769086"/>
                    <a:pt x="837572" y="769086"/>
                  </a:cubicBezTo>
                  <a:cubicBezTo>
                    <a:pt x="837936" y="768723"/>
                    <a:pt x="838300" y="767995"/>
                    <a:pt x="838664" y="767632"/>
                  </a:cubicBezTo>
                  <a:cubicBezTo>
                    <a:pt x="838664" y="767268"/>
                    <a:pt x="839028" y="767268"/>
                    <a:pt x="839028" y="766905"/>
                  </a:cubicBezTo>
                  <a:cubicBezTo>
                    <a:pt x="839392" y="766178"/>
                    <a:pt x="839392" y="765450"/>
                    <a:pt x="839392" y="764723"/>
                  </a:cubicBezTo>
                  <a:cubicBezTo>
                    <a:pt x="839392" y="764723"/>
                    <a:pt x="839392" y="764360"/>
                    <a:pt x="839392" y="764360"/>
                  </a:cubicBezTo>
                  <a:cubicBezTo>
                    <a:pt x="839392" y="764360"/>
                    <a:pt x="839392" y="764360"/>
                    <a:pt x="839392" y="764360"/>
                  </a:cubicBezTo>
                  <a:cubicBezTo>
                    <a:pt x="839392" y="764360"/>
                    <a:pt x="839392" y="764360"/>
                    <a:pt x="839392" y="764360"/>
                  </a:cubicBezTo>
                  <a:cubicBezTo>
                    <a:pt x="839392" y="764360"/>
                    <a:pt x="839392" y="764360"/>
                    <a:pt x="839392" y="764360"/>
                  </a:cubicBezTo>
                  <a:lnTo>
                    <a:pt x="962115" y="599662"/>
                  </a:lnTo>
                  <a:cubicBezTo>
                    <a:pt x="962843" y="598934"/>
                    <a:pt x="963207" y="597844"/>
                    <a:pt x="963571" y="596753"/>
                  </a:cubicBezTo>
                  <a:lnTo>
                    <a:pt x="995618" y="431691"/>
                  </a:lnTo>
                  <a:cubicBezTo>
                    <a:pt x="997074" y="430600"/>
                    <a:pt x="997074" y="430600"/>
                    <a:pt x="997074" y="430237"/>
                  </a:cubicBezTo>
                  <a:close/>
                  <a:moveTo>
                    <a:pt x="664595" y="939965"/>
                  </a:moveTo>
                  <a:lnTo>
                    <a:pt x="532040" y="765450"/>
                  </a:lnTo>
                  <a:lnTo>
                    <a:pt x="816450" y="770541"/>
                  </a:lnTo>
                  <a:lnTo>
                    <a:pt x="664595" y="939965"/>
                  </a:lnTo>
                  <a:close/>
                  <a:moveTo>
                    <a:pt x="275306" y="219002"/>
                  </a:moveTo>
                  <a:cubicBezTo>
                    <a:pt x="275306" y="218638"/>
                    <a:pt x="275306" y="218638"/>
                    <a:pt x="275306" y="219002"/>
                  </a:cubicBezTo>
                  <a:cubicBezTo>
                    <a:pt x="275306" y="218638"/>
                    <a:pt x="275306" y="218638"/>
                    <a:pt x="275306" y="218638"/>
                  </a:cubicBezTo>
                  <a:lnTo>
                    <a:pt x="275306" y="180826"/>
                  </a:lnTo>
                  <a:lnTo>
                    <a:pt x="488340" y="402242"/>
                  </a:lnTo>
                  <a:lnTo>
                    <a:pt x="251999" y="590936"/>
                  </a:lnTo>
                  <a:lnTo>
                    <a:pt x="275306" y="219002"/>
                  </a:lnTo>
                  <a:close/>
                  <a:moveTo>
                    <a:pt x="425341" y="146651"/>
                  </a:moveTo>
                  <a:lnTo>
                    <a:pt x="484699" y="377883"/>
                  </a:lnTo>
                  <a:lnTo>
                    <a:pt x="282589" y="167738"/>
                  </a:lnTo>
                  <a:lnTo>
                    <a:pt x="425341" y="146651"/>
                  </a:lnTo>
                  <a:close/>
                  <a:moveTo>
                    <a:pt x="441364" y="149559"/>
                  </a:moveTo>
                  <a:lnTo>
                    <a:pt x="670057" y="226273"/>
                  </a:lnTo>
                  <a:lnTo>
                    <a:pt x="502907" y="388790"/>
                  </a:lnTo>
                  <a:lnTo>
                    <a:pt x="441364" y="149559"/>
                  </a:lnTo>
                  <a:close/>
                  <a:moveTo>
                    <a:pt x="741797" y="535673"/>
                  </a:moveTo>
                  <a:lnTo>
                    <a:pt x="509826" y="402242"/>
                  </a:lnTo>
                  <a:lnTo>
                    <a:pt x="679161" y="237544"/>
                  </a:lnTo>
                  <a:lnTo>
                    <a:pt x="741797" y="535673"/>
                  </a:lnTo>
                  <a:close/>
                  <a:moveTo>
                    <a:pt x="738884" y="550943"/>
                  </a:moveTo>
                  <a:lnTo>
                    <a:pt x="523664" y="742545"/>
                  </a:lnTo>
                  <a:lnTo>
                    <a:pt x="505820" y="416785"/>
                  </a:lnTo>
                  <a:lnTo>
                    <a:pt x="738884" y="550943"/>
                  </a:lnTo>
                  <a:close/>
                  <a:moveTo>
                    <a:pt x="535682" y="750908"/>
                  </a:moveTo>
                  <a:lnTo>
                    <a:pt x="746531" y="563304"/>
                  </a:lnTo>
                  <a:lnTo>
                    <a:pt x="823005" y="755998"/>
                  </a:lnTo>
                  <a:lnTo>
                    <a:pt x="535682" y="750908"/>
                  </a:lnTo>
                  <a:close/>
                  <a:moveTo>
                    <a:pt x="755635" y="530583"/>
                  </a:moveTo>
                  <a:lnTo>
                    <a:pt x="693728" y="235726"/>
                  </a:lnTo>
                  <a:lnTo>
                    <a:pt x="884184" y="321165"/>
                  </a:lnTo>
                  <a:lnTo>
                    <a:pt x="755635" y="530583"/>
                  </a:lnTo>
                  <a:close/>
                  <a:moveTo>
                    <a:pt x="895473" y="330255"/>
                  </a:moveTo>
                  <a:lnTo>
                    <a:pt x="978502" y="427328"/>
                  </a:lnTo>
                  <a:lnTo>
                    <a:pt x="772023" y="532037"/>
                  </a:lnTo>
                  <a:lnTo>
                    <a:pt x="895473" y="330255"/>
                  </a:lnTo>
                  <a:close/>
                  <a:moveTo>
                    <a:pt x="768745" y="220819"/>
                  </a:moveTo>
                  <a:cubicBezTo>
                    <a:pt x="770566" y="220456"/>
                    <a:pt x="772023" y="219729"/>
                    <a:pt x="773115" y="218638"/>
                  </a:cubicBezTo>
                  <a:lnTo>
                    <a:pt x="876537" y="113929"/>
                  </a:lnTo>
                  <a:lnTo>
                    <a:pt x="886734" y="306259"/>
                  </a:lnTo>
                  <a:lnTo>
                    <a:pt x="710843" y="227364"/>
                  </a:lnTo>
                  <a:lnTo>
                    <a:pt x="768745" y="220819"/>
                  </a:lnTo>
                  <a:close/>
                  <a:moveTo>
                    <a:pt x="543693" y="50304"/>
                  </a:moveTo>
                  <a:cubicBezTo>
                    <a:pt x="558259" y="46668"/>
                    <a:pt x="652213" y="24127"/>
                    <a:pt x="683532" y="16492"/>
                  </a:cubicBezTo>
                  <a:lnTo>
                    <a:pt x="676976" y="213184"/>
                  </a:lnTo>
                  <a:lnTo>
                    <a:pt x="445370" y="135380"/>
                  </a:lnTo>
                  <a:lnTo>
                    <a:pt x="543693" y="50304"/>
                  </a:lnTo>
                  <a:close/>
                  <a:moveTo>
                    <a:pt x="384919" y="56121"/>
                  </a:moveTo>
                  <a:lnTo>
                    <a:pt x="420242" y="132471"/>
                  </a:lnTo>
                  <a:lnTo>
                    <a:pt x="288780" y="152104"/>
                  </a:lnTo>
                  <a:lnTo>
                    <a:pt x="384919" y="56121"/>
                  </a:lnTo>
                  <a:close/>
                  <a:moveTo>
                    <a:pt x="157682" y="285172"/>
                  </a:moveTo>
                  <a:lnTo>
                    <a:pt x="259647" y="230999"/>
                  </a:lnTo>
                  <a:lnTo>
                    <a:pt x="237433" y="585119"/>
                  </a:lnTo>
                  <a:lnTo>
                    <a:pt x="77930" y="353159"/>
                  </a:lnTo>
                  <a:lnTo>
                    <a:pt x="157682" y="285172"/>
                  </a:lnTo>
                  <a:close/>
                  <a:moveTo>
                    <a:pt x="133647" y="694190"/>
                  </a:moveTo>
                  <a:lnTo>
                    <a:pt x="19664" y="694190"/>
                  </a:lnTo>
                  <a:lnTo>
                    <a:pt x="14930" y="482228"/>
                  </a:lnTo>
                  <a:lnTo>
                    <a:pt x="69555" y="366612"/>
                  </a:lnTo>
                  <a:lnTo>
                    <a:pt x="233791" y="605842"/>
                  </a:lnTo>
                  <a:lnTo>
                    <a:pt x="133647" y="694190"/>
                  </a:lnTo>
                  <a:close/>
                  <a:moveTo>
                    <a:pt x="386739" y="644744"/>
                  </a:moveTo>
                  <a:cubicBezTo>
                    <a:pt x="386011" y="644017"/>
                    <a:pt x="385283" y="643654"/>
                    <a:pt x="384554" y="643654"/>
                  </a:cubicBezTo>
                  <a:lnTo>
                    <a:pt x="258919" y="604024"/>
                  </a:lnTo>
                  <a:lnTo>
                    <a:pt x="491254" y="418603"/>
                  </a:lnTo>
                  <a:lnTo>
                    <a:pt x="509098" y="742545"/>
                  </a:lnTo>
                  <a:lnTo>
                    <a:pt x="386739" y="644744"/>
                  </a:lnTo>
                  <a:close/>
                  <a:moveTo>
                    <a:pt x="522207" y="776721"/>
                  </a:moveTo>
                  <a:lnTo>
                    <a:pt x="649664" y="943964"/>
                  </a:lnTo>
                  <a:lnTo>
                    <a:pt x="513832" y="943964"/>
                  </a:lnTo>
                  <a:lnTo>
                    <a:pt x="522207" y="776721"/>
                  </a:lnTo>
                  <a:close/>
                  <a:moveTo>
                    <a:pt x="951190" y="591663"/>
                  </a:moveTo>
                  <a:lnTo>
                    <a:pt x="835387" y="747272"/>
                  </a:lnTo>
                  <a:lnTo>
                    <a:pt x="758912" y="554942"/>
                  </a:lnTo>
                  <a:lnTo>
                    <a:pt x="979959" y="442962"/>
                  </a:lnTo>
                  <a:lnTo>
                    <a:pt x="951190" y="591663"/>
                  </a:lnTo>
                  <a:close/>
                </a:path>
              </a:pathLst>
            </a:custGeom>
            <a:grpFill/>
            <a:ln w="95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/>
            </a:p>
          </p:txBody>
        </p:sp>
      </p:grpSp>
      <p:grpSp>
        <p:nvGrpSpPr>
          <p:cNvPr id="51" name="Groupe 50">
            <a:extLst>
              <a:ext uri="{FF2B5EF4-FFF2-40B4-BE49-F238E27FC236}">
                <a16:creationId xmlns:a16="http://schemas.microsoft.com/office/drawing/2014/main" id="{9B4C6943-A38D-7732-4AF8-E6B326F89BEE}"/>
              </a:ext>
            </a:extLst>
          </p:cNvPr>
          <p:cNvGrpSpPr/>
          <p:nvPr/>
        </p:nvGrpSpPr>
        <p:grpSpPr>
          <a:xfrm>
            <a:off x="-3175" y="724954"/>
            <a:ext cx="22846205" cy="1666500"/>
            <a:chOff x="-3175" y="724954"/>
            <a:chExt cx="22846205" cy="1666500"/>
          </a:xfrm>
        </p:grpSpPr>
        <p:sp>
          <p:nvSpPr>
            <p:cNvPr id="52" name="Title 1">
              <a:extLst>
                <a:ext uri="{FF2B5EF4-FFF2-40B4-BE49-F238E27FC236}">
                  <a16:creationId xmlns:a16="http://schemas.microsoft.com/office/drawing/2014/main" id="{AE829443-9FCA-061D-2675-F8873225E00D}"/>
                </a:ext>
              </a:extLst>
            </p:cNvPr>
            <p:cNvSpPr txBox="1">
              <a:spLocks/>
            </p:cNvSpPr>
            <p:nvPr/>
          </p:nvSpPr>
          <p:spPr>
            <a:xfrm>
              <a:off x="1630255" y="1375097"/>
              <a:ext cx="21071431" cy="1016357"/>
            </a:xfrm>
            <a:prstGeom prst="rect">
              <a:avLst/>
            </a:prstGeom>
          </p:spPr>
          <p:txBody>
            <a:bodyPr/>
            <a:lstStyle>
              <a:lvl1pPr algn="l" defTabSz="1827213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lang="en-US" sz="6000" kern="1200">
                  <a:solidFill>
                    <a:schemeClr val="tx1"/>
                  </a:solidFill>
                  <a:latin typeface="Lato Light" charset="0"/>
                  <a:ea typeface="Lato Light" charset="0"/>
                  <a:cs typeface="Lato Light" charset="0"/>
                </a:defRPr>
              </a:lvl1pPr>
              <a:lvl2pPr algn="l" defTabSz="1827213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6000">
                  <a:solidFill>
                    <a:schemeClr val="tx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defRPr>
              </a:lvl2pPr>
              <a:lvl3pPr algn="l" defTabSz="1827213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6000">
                  <a:solidFill>
                    <a:schemeClr val="tx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defRPr>
              </a:lvl3pPr>
              <a:lvl4pPr algn="l" defTabSz="1827213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6000">
                  <a:solidFill>
                    <a:schemeClr val="tx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defRPr>
              </a:lvl4pPr>
              <a:lvl5pPr algn="l" defTabSz="1827213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6000">
                  <a:solidFill>
                    <a:schemeClr val="tx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defRPr>
              </a:lvl5pPr>
              <a:lvl6pPr marL="457200" algn="l" defTabSz="1827213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6000">
                  <a:solidFill>
                    <a:schemeClr val="tx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defRPr>
              </a:lvl6pPr>
              <a:lvl7pPr marL="914400" algn="l" defTabSz="1827213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6000">
                  <a:solidFill>
                    <a:schemeClr val="tx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defRPr>
              </a:lvl7pPr>
              <a:lvl8pPr marL="1371600" algn="l" defTabSz="1827213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6000">
                  <a:solidFill>
                    <a:schemeClr val="tx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defRPr>
              </a:lvl8pPr>
              <a:lvl9pPr marL="1828800" algn="l" defTabSz="1827213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6000">
                  <a:solidFill>
                    <a:schemeClr val="tx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defRPr>
              </a:lvl9pPr>
            </a:lstStyle>
            <a:p>
              <a:pPr eaLnBrk="1" hangingPunct="1"/>
              <a:r>
                <a:rPr lang="fr-FR" sz="7200" b="1" dirty="0">
                  <a:solidFill>
                    <a:schemeClr val="accent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Création du </a:t>
              </a:r>
              <a:r>
                <a:rPr lang="fr-FR" sz="7200" b="1" dirty="0" err="1">
                  <a:solidFill>
                    <a:schemeClr val="tx2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Scheduler</a:t>
              </a:r>
              <a:endParaRPr lang="fr-FR" sz="7200" b="1" dirty="0">
                <a:solidFill>
                  <a:schemeClr val="tx2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grpSp>
          <p:nvGrpSpPr>
            <p:cNvPr id="53" name="Groupe 52">
              <a:extLst>
                <a:ext uri="{FF2B5EF4-FFF2-40B4-BE49-F238E27FC236}">
                  <a16:creationId xmlns:a16="http://schemas.microsoft.com/office/drawing/2014/main" id="{D3D51AB8-06A8-1CBC-FB61-7A6E25EC3384}"/>
                </a:ext>
              </a:extLst>
            </p:cNvPr>
            <p:cNvGrpSpPr/>
            <p:nvPr/>
          </p:nvGrpSpPr>
          <p:grpSpPr>
            <a:xfrm>
              <a:off x="-3175" y="724954"/>
              <a:ext cx="22846205" cy="1145940"/>
              <a:chOff x="-3175" y="724954"/>
              <a:chExt cx="22846205" cy="1145940"/>
            </a:xfrm>
          </p:grpSpPr>
          <p:grpSp>
            <p:nvGrpSpPr>
              <p:cNvPr id="54" name="Groupe 53">
                <a:extLst>
                  <a:ext uri="{FF2B5EF4-FFF2-40B4-BE49-F238E27FC236}">
                    <a16:creationId xmlns:a16="http://schemas.microsoft.com/office/drawing/2014/main" id="{B0EA70A5-B1F8-7C7B-0982-1B0C66CD1474}"/>
                  </a:ext>
                </a:extLst>
              </p:cNvPr>
              <p:cNvGrpSpPr/>
              <p:nvPr/>
            </p:nvGrpSpPr>
            <p:grpSpPr>
              <a:xfrm>
                <a:off x="-3175" y="1825175"/>
                <a:ext cx="1081827" cy="45719"/>
                <a:chOff x="-3175" y="1825175"/>
                <a:chExt cx="1081827" cy="45719"/>
              </a:xfrm>
            </p:grpSpPr>
            <p:sp>
              <p:nvSpPr>
                <p:cNvPr id="56" name="Rectangle 55">
                  <a:extLst>
                    <a:ext uri="{FF2B5EF4-FFF2-40B4-BE49-F238E27FC236}">
                      <a16:creationId xmlns:a16="http://schemas.microsoft.com/office/drawing/2014/main" id="{68D100A5-DC33-194C-19D0-0368408464E8}"/>
                    </a:ext>
                  </a:extLst>
                </p:cNvPr>
                <p:cNvSpPr/>
                <p:nvPr/>
              </p:nvSpPr>
              <p:spPr>
                <a:xfrm>
                  <a:off x="-3175" y="1825175"/>
                  <a:ext cx="530225" cy="45719"/>
                </a:xfrm>
                <a:prstGeom prst="rect">
                  <a:avLst/>
                </a:prstGeom>
                <a:solidFill>
                  <a:schemeClr val="accent2"/>
                </a:solidFill>
                <a:ln w="28575">
                  <a:solidFill>
                    <a:schemeClr val="accent2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dirty="0"/>
                </a:p>
              </p:txBody>
            </p:sp>
            <p:sp>
              <p:nvSpPr>
                <p:cNvPr id="57" name="Rectangle 56">
                  <a:extLst>
                    <a:ext uri="{FF2B5EF4-FFF2-40B4-BE49-F238E27FC236}">
                      <a16:creationId xmlns:a16="http://schemas.microsoft.com/office/drawing/2014/main" id="{3D667550-B960-180C-D9B0-9FB6D2CC502F}"/>
                    </a:ext>
                  </a:extLst>
                </p:cNvPr>
                <p:cNvSpPr/>
                <p:nvPr/>
              </p:nvSpPr>
              <p:spPr>
                <a:xfrm>
                  <a:off x="548427" y="1825175"/>
                  <a:ext cx="530225" cy="45719"/>
                </a:xfrm>
                <a:prstGeom prst="rect">
                  <a:avLst/>
                </a:prstGeom>
                <a:solidFill>
                  <a:schemeClr val="tx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dirty="0"/>
                </a:p>
              </p:txBody>
            </p:sp>
          </p:grpSp>
          <p:pic>
            <p:nvPicPr>
              <p:cNvPr id="55" name="Image 54">
                <a:extLst>
                  <a:ext uri="{FF2B5EF4-FFF2-40B4-BE49-F238E27FC236}">
                    <a16:creationId xmlns:a16="http://schemas.microsoft.com/office/drawing/2014/main" id="{82C1B11A-D0CE-C334-21AA-D864A60B76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645401" y="724954"/>
                <a:ext cx="21197629" cy="603556"/>
              </a:xfrm>
              <a:prstGeom prst="rect">
                <a:avLst/>
              </a:prstGeom>
            </p:spPr>
          </p:pic>
        </p:grpSp>
      </p:grpSp>
      <p:sp>
        <p:nvSpPr>
          <p:cNvPr id="58" name="Text Placeholder 3">
            <a:extLst>
              <a:ext uri="{FF2B5EF4-FFF2-40B4-BE49-F238E27FC236}">
                <a16:creationId xmlns:a16="http://schemas.microsoft.com/office/drawing/2014/main" id="{53D7CC74-717F-2299-0577-8B279B709740}"/>
              </a:ext>
            </a:extLst>
          </p:cNvPr>
          <p:cNvSpPr txBox="1">
            <a:spLocks/>
          </p:cNvSpPr>
          <p:nvPr/>
        </p:nvSpPr>
        <p:spPr>
          <a:xfrm>
            <a:off x="1675964" y="2394701"/>
            <a:ext cx="21025723" cy="424699"/>
          </a:xfrm>
          <a:prstGeom prst="rect">
            <a:avLst/>
          </a:prstGeom>
        </p:spPr>
        <p:txBody>
          <a:bodyPr/>
          <a:lstStyle>
            <a:lvl1pPr marL="455613" indent="-455613" algn="l" defTabSz="1827213" rtl="0" fontAlgn="base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en-US" sz="4800" kern="1200" dirty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defRPr>
            </a:lvl1pPr>
            <a:lvl2pPr marL="1370013" indent="-455613" algn="l" defTabSz="1827213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en-US" sz="4000" kern="1200" dirty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defRPr>
            </a:lvl2pPr>
            <a:lvl3pPr marL="2284413" indent="-455613" algn="l" defTabSz="1827213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en-US" sz="3600" kern="1200" dirty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defRPr>
            </a:lvl3pPr>
            <a:lvl4pPr marL="3198813" indent="-455613" algn="l" defTabSz="1827213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en-US" sz="3200" kern="1200" dirty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defRPr>
            </a:lvl4pPr>
            <a:lvl5pPr marL="4113213" indent="-455613" algn="l" defTabSz="1827213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en-US" sz="3200" kern="1200" dirty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defRPr>
            </a:lvl5pPr>
            <a:lvl6pPr marL="5028194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411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628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84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hangingPunct="1">
              <a:buNone/>
            </a:pPr>
            <a:r>
              <a:rPr lang="fr-FR" sz="4400" dirty="0" err="1">
                <a:solidFill>
                  <a:schemeClr val="accent5"/>
                </a:solidFill>
                <a:latin typeface="Geomanist" panose="02000503000000020004" pitchFamily="50" charset="0"/>
              </a:rPr>
              <a:t>Account</a:t>
            </a:r>
            <a:r>
              <a:rPr lang="fr-FR" sz="4400" dirty="0">
                <a:solidFill>
                  <a:schemeClr val="accent5"/>
                </a:solidFill>
                <a:latin typeface="Geomanist" panose="02000503000000020004" pitchFamily="50" charset="0"/>
              </a:rPr>
              <a:t> Processor </a:t>
            </a:r>
            <a:r>
              <a:rPr lang="fr-FR" sz="4400" dirty="0" err="1">
                <a:solidFill>
                  <a:schemeClr val="accent5"/>
                </a:solidFill>
                <a:latin typeface="Geomanist" panose="02000503000000020004" pitchFamily="50" charset="0"/>
              </a:rPr>
              <a:t>Scheduler</a:t>
            </a:r>
            <a:endParaRPr lang="fr-FR" sz="4400" dirty="0">
              <a:solidFill>
                <a:schemeClr val="accent5"/>
              </a:solidFill>
              <a:latin typeface="Geomanist" panose="02000503000000020004" pitchFamily="50" charset="0"/>
            </a:endParaRP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FC3A9E34-4282-9615-5E7B-7E036159E81B}"/>
              </a:ext>
            </a:extLst>
          </p:cNvPr>
          <p:cNvSpPr txBox="1">
            <a:spLocks/>
          </p:cNvSpPr>
          <p:nvPr/>
        </p:nvSpPr>
        <p:spPr>
          <a:xfrm>
            <a:off x="1688830" y="3014530"/>
            <a:ext cx="21025723" cy="424699"/>
          </a:xfrm>
          <a:prstGeom prst="rect">
            <a:avLst/>
          </a:prstGeom>
        </p:spPr>
        <p:txBody>
          <a:bodyPr/>
          <a:lstStyle>
            <a:lvl1pPr marL="455613" indent="-455613" algn="l" defTabSz="1827213" rtl="0" fontAlgn="base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en-US" sz="4800" kern="1200" dirty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defRPr>
            </a:lvl1pPr>
            <a:lvl2pPr marL="1370013" indent="-455613" algn="l" defTabSz="1827213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en-US" sz="4000" kern="1200" dirty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defRPr>
            </a:lvl2pPr>
            <a:lvl3pPr marL="2284413" indent="-455613" algn="l" defTabSz="1827213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en-US" sz="3600" kern="1200" dirty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defRPr>
            </a:lvl3pPr>
            <a:lvl4pPr marL="3198813" indent="-455613" algn="l" defTabSz="1827213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en-US" sz="3200" kern="1200" dirty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defRPr>
            </a:lvl4pPr>
            <a:lvl5pPr marL="4113213" indent="-455613" algn="l" defTabSz="1827213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en-US" sz="3200" kern="1200" dirty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defRPr>
            </a:lvl5pPr>
            <a:lvl6pPr marL="5028194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411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628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84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hangingPunct="1">
              <a:buNone/>
            </a:pPr>
            <a:r>
              <a:rPr lang="fr-FR" sz="4400" dirty="0" err="1">
                <a:solidFill>
                  <a:schemeClr val="accent3"/>
                </a:solidFill>
                <a:latin typeface="Geomanist" panose="02000503000000020004" pitchFamily="50" charset="0"/>
              </a:rPr>
              <a:t>Execute</a:t>
            </a:r>
            <a:r>
              <a:rPr lang="fr-FR" sz="4400" dirty="0">
                <a:solidFill>
                  <a:schemeClr val="accent3"/>
                </a:solidFill>
                <a:latin typeface="Geomanist" panose="02000503000000020004" pitchFamily="50" charset="0"/>
              </a:rPr>
              <a:t> </a:t>
            </a:r>
          </a:p>
        </p:txBody>
      </p: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8E2F7759-44CF-AE67-FAA9-F5693CC733A4}"/>
              </a:ext>
            </a:extLst>
          </p:cNvPr>
          <p:cNvGrpSpPr/>
          <p:nvPr/>
        </p:nvGrpSpPr>
        <p:grpSpPr>
          <a:xfrm>
            <a:off x="7195543" y="2969622"/>
            <a:ext cx="20775544" cy="10698225"/>
            <a:chOff x="10865377" y="2969622"/>
            <a:chExt cx="17105710" cy="8808469"/>
          </a:xfrm>
        </p:grpSpPr>
        <p:sp>
          <p:nvSpPr>
            <p:cNvPr id="4" name="Shape 531">
              <a:extLst>
                <a:ext uri="{FF2B5EF4-FFF2-40B4-BE49-F238E27FC236}">
                  <a16:creationId xmlns:a16="http://schemas.microsoft.com/office/drawing/2014/main" id="{1719552D-FC89-CD1A-A493-D116FD76B862}"/>
                </a:ext>
              </a:extLst>
            </p:cNvPr>
            <p:cNvSpPr/>
            <p:nvPr/>
          </p:nvSpPr>
          <p:spPr>
            <a:xfrm>
              <a:off x="12504740" y="2969622"/>
              <a:ext cx="13835078" cy="83676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916" y="0"/>
                  </a:moveTo>
                  <a:lnTo>
                    <a:pt x="684" y="0"/>
                  </a:lnTo>
                  <a:cubicBezTo>
                    <a:pt x="308" y="0"/>
                    <a:pt x="0" y="453"/>
                    <a:pt x="0" y="1008"/>
                  </a:cubicBezTo>
                  <a:lnTo>
                    <a:pt x="0" y="1224"/>
                  </a:lnTo>
                  <a:lnTo>
                    <a:pt x="0" y="7712"/>
                  </a:lnTo>
                  <a:lnTo>
                    <a:pt x="0" y="15214"/>
                  </a:lnTo>
                  <a:lnTo>
                    <a:pt x="0" y="20527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20527"/>
                  </a:lnTo>
                  <a:lnTo>
                    <a:pt x="21600" y="15214"/>
                  </a:lnTo>
                  <a:lnTo>
                    <a:pt x="21600" y="7712"/>
                  </a:lnTo>
                  <a:lnTo>
                    <a:pt x="21600" y="1224"/>
                  </a:lnTo>
                  <a:lnTo>
                    <a:pt x="21600" y="1008"/>
                  </a:lnTo>
                  <a:cubicBezTo>
                    <a:pt x="21600" y="453"/>
                    <a:pt x="21292" y="0"/>
                    <a:pt x="20916" y="0"/>
                  </a:cubicBezTo>
                  <a:close/>
                </a:path>
              </a:pathLst>
            </a:custGeom>
            <a:solidFill>
              <a:schemeClr val="accent5"/>
            </a:solidFill>
            <a:ln w="12700">
              <a:miter lim="400000"/>
            </a:ln>
          </p:spPr>
          <p:txBody>
            <a:bodyPr lIns="38090" tIns="38090" rIns="38090" bIns="38090" anchor="ctr"/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 sz="3199" dirty="0"/>
            </a:p>
          </p:txBody>
        </p:sp>
        <p:sp>
          <p:nvSpPr>
            <p:cNvPr id="5" name="Shape 532">
              <a:extLst>
                <a:ext uri="{FF2B5EF4-FFF2-40B4-BE49-F238E27FC236}">
                  <a16:creationId xmlns:a16="http://schemas.microsoft.com/office/drawing/2014/main" id="{FECBAFA8-562E-539D-2AF2-0C16CFEC1F9D}"/>
                </a:ext>
              </a:extLst>
            </p:cNvPr>
            <p:cNvSpPr/>
            <p:nvPr/>
          </p:nvSpPr>
          <p:spPr>
            <a:xfrm>
              <a:off x="10865377" y="11255515"/>
              <a:ext cx="17105702" cy="3176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cubicBezTo>
                    <a:pt x="21600" y="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rgbClr val="DCDEE0"/>
            </a:solidFill>
            <a:ln w="12700">
              <a:miter lim="400000"/>
            </a:ln>
          </p:spPr>
          <p:txBody>
            <a:bodyPr lIns="38090" tIns="38090" rIns="38090" bIns="38090" anchor="ctr"/>
            <a:lstStyle/>
            <a:p>
              <a:pPr defTabSz="457063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9"/>
            </a:p>
          </p:txBody>
        </p:sp>
        <p:sp>
          <p:nvSpPr>
            <p:cNvPr id="7" name="Shape 534">
              <a:extLst>
                <a:ext uri="{FF2B5EF4-FFF2-40B4-BE49-F238E27FC236}">
                  <a16:creationId xmlns:a16="http://schemas.microsoft.com/office/drawing/2014/main" id="{31EC6149-0079-28F9-EB7E-C59B9D7DB989}"/>
                </a:ext>
              </a:extLst>
            </p:cNvPr>
            <p:cNvSpPr/>
            <p:nvPr/>
          </p:nvSpPr>
          <p:spPr>
            <a:xfrm>
              <a:off x="10865377" y="11556622"/>
              <a:ext cx="17105710" cy="2214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56" extrusionOk="0">
                  <a:moveTo>
                    <a:pt x="0" y="0"/>
                  </a:moveTo>
                  <a:cubicBezTo>
                    <a:pt x="0" y="0"/>
                    <a:pt x="124" y="7680"/>
                    <a:pt x="475" y="15277"/>
                  </a:cubicBezTo>
                  <a:cubicBezTo>
                    <a:pt x="767" y="21600"/>
                    <a:pt x="1268" y="21044"/>
                    <a:pt x="1268" y="21044"/>
                  </a:cubicBezTo>
                  <a:lnTo>
                    <a:pt x="20332" y="21044"/>
                  </a:lnTo>
                  <a:cubicBezTo>
                    <a:pt x="20332" y="21044"/>
                    <a:pt x="20833" y="21600"/>
                    <a:pt x="21125" y="15277"/>
                  </a:cubicBezTo>
                  <a:cubicBezTo>
                    <a:pt x="21476" y="7680"/>
                    <a:pt x="21600" y="0"/>
                    <a:pt x="21600" y="0"/>
                  </a:cubicBezTo>
                  <a:cubicBezTo>
                    <a:pt x="2160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53585F"/>
            </a:solidFill>
            <a:ln w="12700">
              <a:miter lim="400000"/>
            </a:ln>
          </p:spPr>
          <p:txBody>
            <a:bodyPr lIns="38090" tIns="38090" rIns="38090" bIns="38090" anchor="ctr"/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 sz="3199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EAE21EF-63A1-D187-CF39-25A64A6DE092}"/>
                </a:ext>
              </a:extLst>
            </p:cNvPr>
            <p:cNvSpPr/>
            <p:nvPr/>
          </p:nvSpPr>
          <p:spPr>
            <a:xfrm>
              <a:off x="12893036" y="3380950"/>
              <a:ext cx="13055313" cy="7365428"/>
            </a:xfrm>
            <a:prstGeom prst="rect">
              <a:avLst/>
            </a:prstGeom>
            <a:solidFill>
              <a:srgbClr val="FFFF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6" name="Image 5">
            <a:extLst>
              <a:ext uri="{FF2B5EF4-FFF2-40B4-BE49-F238E27FC236}">
                <a16:creationId xmlns:a16="http://schemas.microsoft.com/office/drawing/2014/main" id="{F350FBD5-B726-53B0-64F3-8F191207F4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8213" y="3428802"/>
            <a:ext cx="16803235" cy="9051430"/>
          </a:xfrm>
          <a:prstGeom prst="rect">
            <a:avLst/>
          </a:prstGeom>
        </p:spPr>
      </p:pic>
      <p:pic>
        <p:nvPicPr>
          <p:cNvPr id="8" name="Graphique 7" descr="Clin d’œil contour de visage avec un remplissage uni">
            <a:extLst>
              <a:ext uri="{FF2B5EF4-FFF2-40B4-BE49-F238E27FC236}">
                <a16:creationId xmlns:a16="http://schemas.microsoft.com/office/drawing/2014/main" id="{B59BA7BC-B3F5-BD1D-022B-13516D67F2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89326" y="5892115"/>
            <a:ext cx="3421667" cy="3421667"/>
          </a:xfrm>
          <a:prstGeom prst="rect">
            <a:avLst/>
          </a:prstGeom>
        </p:spPr>
      </p:pic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A48606BC-E0BE-B234-A2B0-4489CCE87CDE}"/>
              </a:ext>
            </a:extLst>
          </p:cNvPr>
          <p:cNvSpPr txBox="1">
            <a:spLocks/>
          </p:cNvSpPr>
          <p:nvPr/>
        </p:nvSpPr>
        <p:spPr>
          <a:xfrm>
            <a:off x="484417" y="9262262"/>
            <a:ext cx="9324080" cy="2129188"/>
          </a:xfrm>
          <a:prstGeom prst="rect">
            <a:avLst/>
          </a:prstGeom>
        </p:spPr>
        <p:txBody>
          <a:bodyPr/>
          <a:lstStyle>
            <a:lvl1pPr marL="455613" indent="-455613" algn="l" defTabSz="1827213" rtl="0" fontAlgn="base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en-US" sz="4800" kern="1200" dirty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defRPr>
            </a:lvl1pPr>
            <a:lvl2pPr marL="1370013" indent="-455613" algn="l" defTabSz="1827213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en-US" sz="4000" kern="1200" dirty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defRPr>
            </a:lvl2pPr>
            <a:lvl3pPr marL="2284413" indent="-455613" algn="l" defTabSz="1827213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en-US" sz="3600" kern="1200" dirty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defRPr>
            </a:lvl3pPr>
            <a:lvl4pPr marL="3198813" indent="-455613" algn="l" defTabSz="1827213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en-US" sz="3200" kern="1200" dirty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defRPr>
            </a:lvl4pPr>
            <a:lvl5pPr marL="4113213" indent="-455613" algn="l" defTabSz="1827213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en-US" sz="3200" kern="1200" dirty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defRPr>
            </a:lvl5pPr>
            <a:lvl6pPr marL="5028194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411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628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84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eaLnBrk="1" hangingPunct="1">
              <a:buNone/>
            </a:pPr>
            <a:r>
              <a:rPr lang="fr-FR" sz="3600" b="1" dirty="0" err="1">
                <a:solidFill>
                  <a:schemeClr val="tx2"/>
                </a:solidFill>
                <a:latin typeface="Poppins" panose="00000500000000000000" pitchFamily="2" charset="0"/>
                <a:cs typeface="Poppins" panose="00000500000000000000" pitchFamily="2" charset="0"/>
                <a:sym typeface="Wingdings" panose="05000000000000000000" pitchFamily="2" charset="2"/>
              </a:rPr>
              <a:t>database.executeBatch</a:t>
            </a:r>
            <a:endParaRPr lang="fr-FR" sz="3600" b="1" dirty="0">
              <a:solidFill>
                <a:schemeClr val="tx2"/>
              </a:solidFill>
              <a:latin typeface="Poppins" panose="00000500000000000000" pitchFamily="2" charset="0"/>
              <a:cs typeface="Poppins" panose="00000500000000000000" pitchFamily="2" charset="0"/>
              <a:sym typeface="Wingdings" panose="05000000000000000000" pitchFamily="2" charset="2"/>
            </a:endParaRPr>
          </a:p>
          <a:p>
            <a:pPr marL="0" indent="0" algn="ctr" eaLnBrk="1" hangingPunct="1">
              <a:buNone/>
            </a:pPr>
            <a:r>
              <a:rPr lang="fr-FR" sz="3600" b="1" dirty="0">
                <a:solidFill>
                  <a:schemeClr val="tx2"/>
                </a:solidFill>
                <a:latin typeface="Poppins" panose="00000500000000000000" pitchFamily="2" charset="0"/>
                <a:cs typeface="Poppins" panose="00000500000000000000" pitchFamily="2" charset="0"/>
                <a:sym typeface="Wingdings" panose="05000000000000000000" pitchFamily="2" charset="2"/>
              </a:rPr>
              <a:t>(</a:t>
            </a:r>
            <a:r>
              <a:rPr lang="fr-FR" sz="3600" b="1" dirty="0" err="1">
                <a:solidFill>
                  <a:schemeClr val="tx2"/>
                </a:solidFill>
                <a:latin typeface="Poppins" panose="00000500000000000000" pitchFamily="2" charset="0"/>
                <a:cs typeface="Poppins" panose="00000500000000000000" pitchFamily="2" charset="0"/>
                <a:sym typeface="Wingdings" panose="05000000000000000000" pitchFamily="2" charset="2"/>
              </a:rPr>
              <a:t>sAccountTurnoverToUpdate</a:t>
            </a:r>
            <a:r>
              <a:rPr lang="fr-FR" sz="3600" b="1" dirty="0">
                <a:solidFill>
                  <a:schemeClr val="tx2"/>
                </a:solidFill>
                <a:latin typeface="Poppins" panose="00000500000000000000" pitchFamily="2" charset="0"/>
                <a:cs typeface="Poppins" panose="00000500000000000000" pitchFamily="2" charset="0"/>
                <a:sym typeface="Wingdings" panose="05000000000000000000" pitchFamily="2" charset="2"/>
              </a:rPr>
              <a:t>)</a:t>
            </a:r>
            <a:endParaRPr lang="fr-FR" sz="3600" b="1" dirty="0">
              <a:solidFill>
                <a:schemeClr val="tx2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grpSp>
        <p:nvGrpSpPr>
          <p:cNvPr id="10" name="Группа 239">
            <a:extLst>
              <a:ext uri="{FF2B5EF4-FFF2-40B4-BE49-F238E27FC236}">
                <a16:creationId xmlns:a16="http://schemas.microsoft.com/office/drawing/2014/main" id="{ABBDAE16-DA17-5A2A-0840-7BBE1C5E78CB}"/>
              </a:ext>
            </a:extLst>
          </p:cNvPr>
          <p:cNvGrpSpPr>
            <a:grpSpLocks/>
          </p:cNvGrpSpPr>
          <p:nvPr/>
        </p:nvGrpSpPr>
        <p:grpSpPr bwMode="auto">
          <a:xfrm>
            <a:off x="1751071" y="4673213"/>
            <a:ext cx="1834672" cy="1250624"/>
            <a:chOff x="2161341" y="2133913"/>
            <a:chExt cx="967603" cy="661195"/>
          </a:xfrm>
        </p:grpSpPr>
        <p:sp>
          <p:nvSpPr>
            <p:cNvPr id="12" name="Freeform 1007">
              <a:extLst>
                <a:ext uri="{FF2B5EF4-FFF2-40B4-BE49-F238E27FC236}">
                  <a16:creationId xmlns:a16="http://schemas.microsoft.com/office/drawing/2014/main" id="{A0C2FF0A-3388-9D61-CB2D-F8919F7753D9}"/>
                </a:ext>
              </a:extLst>
            </p:cNvPr>
            <p:cNvSpPr>
              <a:spLocks/>
            </p:cNvSpPr>
            <p:nvPr/>
          </p:nvSpPr>
          <p:spPr bwMode="auto">
            <a:xfrm>
              <a:off x="2335443" y="2133913"/>
              <a:ext cx="793501" cy="661195"/>
            </a:xfrm>
            <a:custGeom>
              <a:avLst/>
              <a:gdLst>
                <a:gd name="T0" fmla="*/ 4 w 51"/>
                <a:gd name="T1" fmla="*/ 42 h 42"/>
                <a:gd name="T2" fmla="*/ 48 w 51"/>
                <a:gd name="T3" fmla="*/ 42 h 42"/>
                <a:gd name="T4" fmla="*/ 51 w 51"/>
                <a:gd name="T5" fmla="*/ 39 h 42"/>
                <a:gd name="T6" fmla="*/ 51 w 51"/>
                <a:gd name="T7" fmla="*/ 3 h 42"/>
                <a:gd name="T8" fmla="*/ 48 w 51"/>
                <a:gd name="T9" fmla="*/ 0 h 42"/>
                <a:gd name="T10" fmla="*/ 4 w 51"/>
                <a:gd name="T11" fmla="*/ 0 h 42"/>
                <a:gd name="T12" fmla="*/ 0 w 51"/>
                <a:gd name="T13" fmla="*/ 3 h 42"/>
                <a:gd name="T14" fmla="*/ 0 w 51"/>
                <a:gd name="T15" fmla="*/ 39 h 42"/>
                <a:gd name="T16" fmla="*/ 4 w 51"/>
                <a:gd name="T17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" h="42">
                  <a:moveTo>
                    <a:pt x="4" y="42"/>
                  </a:moveTo>
                  <a:cubicBezTo>
                    <a:pt x="48" y="42"/>
                    <a:pt x="48" y="42"/>
                    <a:pt x="48" y="42"/>
                  </a:cubicBezTo>
                  <a:cubicBezTo>
                    <a:pt x="49" y="42"/>
                    <a:pt x="51" y="41"/>
                    <a:pt x="51" y="39"/>
                  </a:cubicBezTo>
                  <a:cubicBezTo>
                    <a:pt x="51" y="3"/>
                    <a:pt x="51" y="3"/>
                    <a:pt x="51" y="3"/>
                  </a:cubicBezTo>
                  <a:cubicBezTo>
                    <a:pt x="51" y="1"/>
                    <a:pt x="49" y="0"/>
                    <a:pt x="48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1"/>
                    <a:pt x="2" y="42"/>
                    <a:pt x="4" y="4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7198">
                <a:latin typeface="+mn-lt"/>
              </a:endParaRPr>
            </a:p>
          </p:txBody>
        </p:sp>
        <p:sp>
          <p:nvSpPr>
            <p:cNvPr id="14" name="Freeform 1008">
              <a:extLst>
                <a:ext uri="{FF2B5EF4-FFF2-40B4-BE49-F238E27FC236}">
                  <a16:creationId xmlns:a16="http://schemas.microsoft.com/office/drawing/2014/main" id="{1E090022-2B42-37B5-A2DF-86490142476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61341" y="2541705"/>
              <a:ext cx="249435" cy="189633"/>
            </a:xfrm>
            <a:custGeom>
              <a:avLst/>
              <a:gdLst>
                <a:gd name="T0" fmla="*/ 54 w 62"/>
                <a:gd name="T1" fmla="*/ 43 h 47"/>
                <a:gd name="T2" fmla="*/ 0 w 62"/>
                <a:gd name="T3" fmla="*/ 47 h 47"/>
                <a:gd name="T4" fmla="*/ 62 w 62"/>
                <a:gd name="T5" fmla="*/ 0 h 47"/>
                <a:gd name="T6" fmla="*/ 54 w 62"/>
                <a:gd name="T7" fmla="*/ 43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2" h="47">
                  <a:moveTo>
                    <a:pt x="54" y="43"/>
                  </a:moveTo>
                  <a:lnTo>
                    <a:pt x="0" y="47"/>
                  </a:lnTo>
                  <a:lnTo>
                    <a:pt x="62" y="0"/>
                  </a:lnTo>
                  <a:lnTo>
                    <a:pt x="54" y="43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7198">
                <a:latin typeface="+mn-lt"/>
              </a:endParaRPr>
            </a:p>
          </p:txBody>
        </p:sp>
        <p:sp>
          <p:nvSpPr>
            <p:cNvPr id="15" name="Rectangle 1010">
              <a:extLst>
                <a:ext uri="{FF2B5EF4-FFF2-40B4-BE49-F238E27FC236}">
                  <a16:creationId xmlns:a16="http://schemas.microsoft.com/office/drawing/2014/main" id="{27A44F65-6118-0AE5-8B42-3130AA4F7B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11317" y="2214465"/>
              <a:ext cx="63614" cy="451424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7198">
                <a:latin typeface="+mn-lt"/>
              </a:endParaRPr>
            </a:p>
          </p:txBody>
        </p:sp>
        <p:sp>
          <p:nvSpPr>
            <p:cNvPr id="16" name="Rectangle 1011">
              <a:extLst>
                <a:ext uri="{FF2B5EF4-FFF2-40B4-BE49-F238E27FC236}">
                  <a16:creationId xmlns:a16="http://schemas.microsoft.com/office/drawing/2014/main" id="{B432EEC6-FDBD-4E5D-3839-DC8733F9AE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85764" y="2372212"/>
              <a:ext cx="65288" cy="293677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7198">
                <a:latin typeface="+mn-lt"/>
              </a:endParaRPr>
            </a:p>
          </p:txBody>
        </p:sp>
        <p:sp>
          <p:nvSpPr>
            <p:cNvPr id="17" name="Rectangle 1012">
              <a:extLst>
                <a:ext uri="{FF2B5EF4-FFF2-40B4-BE49-F238E27FC236}">
                  <a16:creationId xmlns:a16="http://schemas.microsoft.com/office/drawing/2014/main" id="{E39B1ECB-15AF-7FB1-0A87-2A487FD542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76950" y="2432625"/>
              <a:ext cx="60266" cy="233264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7198">
                <a:latin typeface="+mn-lt"/>
              </a:endParaRPr>
            </a:p>
          </p:txBody>
        </p:sp>
        <p:sp>
          <p:nvSpPr>
            <p:cNvPr id="18" name="Rectangle 1013">
              <a:extLst>
                <a:ext uri="{FF2B5EF4-FFF2-40B4-BE49-F238E27FC236}">
                  <a16:creationId xmlns:a16="http://schemas.microsoft.com/office/drawing/2014/main" id="{48677FDD-8009-8253-0C57-1E6387DDAF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68137" y="2340326"/>
              <a:ext cx="60266" cy="325563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7198">
                <a:latin typeface="+mn-lt"/>
              </a:endParaRPr>
            </a:p>
          </p:txBody>
        </p:sp>
        <p:sp>
          <p:nvSpPr>
            <p:cNvPr id="19" name="Rectangle 1014">
              <a:extLst>
                <a:ext uri="{FF2B5EF4-FFF2-40B4-BE49-F238E27FC236}">
                  <a16:creationId xmlns:a16="http://schemas.microsoft.com/office/drawing/2014/main" id="{A70B3F8D-EAD3-4E14-3D16-FE8BAE4719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4257" y="2528280"/>
              <a:ext cx="60266" cy="137609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7198">
                <a:latin typeface="+mn-lt"/>
              </a:endParaRPr>
            </a:p>
          </p:txBody>
        </p:sp>
      </p:grpSp>
      <p:grpSp>
        <p:nvGrpSpPr>
          <p:cNvPr id="20" name="Группа 293">
            <a:extLst>
              <a:ext uri="{FF2B5EF4-FFF2-40B4-BE49-F238E27FC236}">
                <a16:creationId xmlns:a16="http://schemas.microsoft.com/office/drawing/2014/main" id="{669039B8-238E-98B1-2BE7-9C829E2E9000}"/>
              </a:ext>
            </a:extLst>
          </p:cNvPr>
          <p:cNvGrpSpPr>
            <a:grpSpLocks/>
          </p:cNvGrpSpPr>
          <p:nvPr/>
        </p:nvGrpSpPr>
        <p:grpSpPr bwMode="auto">
          <a:xfrm>
            <a:off x="3739293" y="4101979"/>
            <a:ext cx="1780712" cy="1510906"/>
            <a:chOff x="8943164" y="1991028"/>
            <a:chExt cx="880392" cy="746236"/>
          </a:xfrm>
        </p:grpSpPr>
        <p:sp>
          <p:nvSpPr>
            <p:cNvPr id="21" name="Freeform 1187">
              <a:extLst>
                <a:ext uri="{FF2B5EF4-FFF2-40B4-BE49-F238E27FC236}">
                  <a16:creationId xmlns:a16="http://schemas.microsoft.com/office/drawing/2014/main" id="{D8D12862-5ED2-00B1-F5EB-4943F97C8F82}"/>
                </a:ext>
              </a:extLst>
            </p:cNvPr>
            <p:cNvSpPr>
              <a:spLocks/>
            </p:cNvSpPr>
            <p:nvPr/>
          </p:nvSpPr>
          <p:spPr bwMode="auto">
            <a:xfrm>
              <a:off x="8943164" y="1991028"/>
              <a:ext cx="880392" cy="746236"/>
            </a:xfrm>
            <a:custGeom>
              <a:avLst/>
              <a:gdLst>
                <a:gd name="T0" fmla="*/ 10 w 54"/>
                <a:gd name="T1" fmla="*/ 3 h 46"/>
                <a:gd name="T2" fmla="*/ 0 w 54"/>
                <a:gd name="T3" fmla="*/ 31 h 46"/>
                <a:gd name="T4" fmla="*/ 2 w 54"/>
                <a:gd name="T5" fmla="*/ 35 h 46"/>
                <a:gd name="T6" fmla="*/ 31 w 54"/>
                <a:gd name="T7" fmla="*/ 45 h 46"/>
                <a:gd name="T8" fmla="*/ 35 w 54"/>
                <a:gd name="T9" fmla="*/ 43 h 46"/>
                <a:gd name="T10" fmla="*/ 38 w 54"/>
                <a:gd name="T11" fmla="*/ 37 h 46"/>
                <a:gd name="T12" fmla="*/ 52 w 54"/>
                <a:gd name="T13" fmla="*/ 38 h 46"/>
                <a:gd name="T14" fmla="*/ 53 w 54"/>
                <a:gd name="T15" fmla="*/ 36 h 46"/>
                <a:gd name="T16" fmla="*/ 41 w 54"/>
                <a:gd name="T17" fmla="*/ 28 h 46"/>
                <a:gd name="T18" fmla="*/ 45 w 54"/>
                <a:gd name="T19" fmla="*/ 16 h 46"/>
                <a:gd name="T20" fmla="*/ 43 w 54"/>
                <a:gd name="T21" fmla="*/ 12 h 46"/>
                <a:gd name="T22" fmla="*/ 14 w 54"/>
                <a:gd name="T23" fmla="*/ 1 h 46"/>
                <a:gd name="T24" fmla="*/ 10 w 54"/>
                <a:gd name="T25" fmla="*/ 3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4" h="46">
                  <a:moveTo>
                    <a:pt x="10" y="3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0" y="32"/>
                    <a:pt x="1" y="34"/>
                    <a:pt x="2" y="35"/>
                  </a:cubicBezTo>
                  <a:cubicBezTo>
                    <a:pt x="31" y="45"/>
                    <a:pt x="31" y="45"/>
                    <a:pt x="31" y="45"/>
                  </a:cubicBezTo>
                  <a:cubicBezTo>
                    <a:pt x="33" y="46"/>
                    <a:pt x="35" y="45"/>
                    <a:pt x="35" y="43"/>
                  </a:cubicBezTo>
                  <a:cubicBezTo>
                    <a:pt x="38" y="37"/>
                    <a:pt x="38" y="37"/>
                    <a:pt x="38" y="37"/>
                  </a:cubicBezTo>
                  <a:cubicBezTo>
                    <a:pt x="52" y="38"/>
                    <a:pt x="52" y="38"/>
                    <a:pt x="52" y="38"/>
                  </a:cubicBezTo>
                  <a:cubicBezTo>
                    <a:pt x="53" y="38"/>
                    <a:pt x="54" y="37"/>
                    <a:pt x="53" y="36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5" y="16"/>
                    <a:pt x="45" y="16"/>
                    <a:pt x="45" y="16"/>
                  </a:cubicBezTo>
                  <a:cubicBezTo>
                    <a:pt x="46" y="14"/>
                    <a:pt x="45" y="12"/>
                    <a:pt x="43" y="12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3" y="0"/>
                    <a:pt x="11" y="1"/>
                    <a:pt x="10" y="3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7198">
                <a:latin typeface="+mn-lt"/>
              </a:endParaRPr>
            </a:p>
          </p:txBody>
        </p:sp>
        <p:sp>
          <p:nvSpPr>
            <p:cNvPr id="22" name="Freeform 1188">
              <a:extLst>
                <a:ext uri="{FF2B5EF4-FFF2-40B4-BE49-F238E27FC236}">
                  <a16:creationId xmlns:a16="http://schemas.microsoft.com/office/drawing/2014/main" id="{B71BE98E-DEAC-FAD5-0EE0-1D6DFCD7A011}"/>
                </a:ext>
              </a:extLst>
            </p:cNvPr>
            <p:cNvSpPr>
              <a:spLocks/>
            </p:cNvSpPr>
            <p:nvPr/>
          </p:nvSpPr>
          <p:spPr bwMode="auto">
            <a:xfrm>
              <a:off x="9123637" y="2138394"/>
              <a:ext cx="423718" cy="485994"/>
            </a:xfrm>
            <a:custGeom>
              <a:avLst/>
              <a:gdLst>
                <a:gd name="T0" fmla="*/ 5 w 26"/>
                <a:gd name="T1" fmla="*/ 26 h 30"/>
                <a:gd name="T2" fmla="*/ 2 w 26"/>
                <a:gd name="T3" fmla="*/ 10 h 30"/>
                <a:gd name="T4" fmla="*/ 15 w 26"/>
                <a:gd name="T5" fmla="*/ 0 h 30"/>
                <a:gd name="T6" fmla="*/ 15 w 26"/>
                <a:gd name="T7" fmla="*/ 0 h 30"/>
                <a:gd name="T8" fmla="*/ 18 w 26"/>
                <a:gd name="T9" fmla="*/ 1 h 30"/>
                <a:gd name="T10" fmla="*/ 24 w 26"/>
                <a:gd name="T11" fmla="*/ 18 h 30"/>
                <a:gd name="T12" fmla="*/ 8 w 26"/>
                <a:gd name="T13" fmla="*/ 28 h 30"/>
                <a:gd name="T14" fmla="*/ 5 w 26"/>
                <a:gd name="T15" fmla="*/ 27 h 30"/>
                <a:gd name="T16" fmla="*/ 5 w 26"/>
                <a:gd name="T17" fmla="*/ 26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30">
                  <a:moveTo>
                    <a:pt x="5" y="26"/>
                  </a:moveTo>
                  <a:cubicBezTo>
                    <a:pt x="1" y="23"/>
                    <a:pt x="0" y="17"/>
                    <a:pt x="2" y="10"/>
                  </a:cubicBezTo>
                  <a:cubicBezTo>
                    <a:pt x="4" y="4"/>
                    <a:pt x="9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24" y="3"/>
                    <a:pt x="26" y="11"/>
                    <a:pt x="24" y="18"/>
                  </a:cubicBezTo>
                  <a:cubicBezTo>
                    <a:pt x="21" y="26"/>
                    <a:pt x="14" y="30"/>
                    <a:pt x="8" y="28"/>
                  </a:cubicBezTo>
                  <a:cubicBezTo>
                    <a:pt x="5" y="27"/>
                    <a:pt x="5" y="27"/>
                    <a:pt x="5" y="27"/>
                  </a:cubicBezTo>
                  <a:lnTo>
                    <a:pt x="5" y="2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7198">
                <a:latin typeface="+mn-lt"/>
              </a:endParaRPr>
            </a:p>
          </p:txBody>
        </p:sp>
        <p:sp>
          <p:nvSpPr>
            <p:cNvPr id="23" name="Freeform 1189">
              <a:extLst>
                <a:ext uri="{FF2B5EF4-FFF2-40B4-BE49-F238E27FC236}">
                  <a16:creationId xmlns:a16="http://schemas.microsoft.com/office/drawing/2014/main" id="{586BF0A7-57AB-5D37-F2A5-19B1A5AB5F1E}"/>
                </a:ext>
              </a:extLst>
            </p:cNvPr>
            <p:cNvSpPr>
              <a:spLocks/>
            </p:cNvSpPr>
            <p:nvPr/>
          </p:nvSpPr>
          <p:spPr bwMode="auto">
            <a:xfrm>
              <a:off x="9056155" y="2088227"/>
              <a:ext cx="456674" cy="518916"/>
            </a:xfrm>
            <a:custGeom>
              <a:avLst/>
              <a:gdLst>
                <a:gd name="T0" fmla="*/ 3 w 28"/>
                <a:gd name="T1" fmla="*/ 12 h 32"/>
                <a:gd name="T2" fmla="*/ 9 w 28"/>
                <a:gd name="T3" fmla="*/ 30 h 32"/>
                <a:gd name="T4" fmla="*/ 25 w 28"/>
                <a:gd name="T5" fmla="*/ 20 h 32"/>
                <a:gd name="T6" fmla="*/ 19 w 28"/>
                <a:gd name="T7" fmla="*/ 3 h 32"/>
                <a:gd name="T8" fmla="*/ 3 w 28"/>
                <a:gd name="T9" fmla="*/ 1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32">
                  <a:moveTo>
                    <a:pt x="3" y="12"/>
                  </a:moveTo>
                  <a:cubicBezTo>
                    <a:pt x="0" y="20"/>
                    <a:pt x="3" y="28"/>
                    <a:pt x="9" y="30"/>
                  </a:cubicBezTo>
                  <a:cubicBezTo>
                    <a:pt x="15" y="32"/>
                    <a:pt x="22" y="28"/>
                    <a:pt x="25" y="20"/>
                  </a:cubicBezTo>
                  <a:cubicBezTo>
                    <a:pt x="28" y="13"/>
                    <a:pt x="25" y="5"/>
                    <a:pt x="19" y="3"/>
                  </a:cubicBezTo>
                  <a:cubicBezTo>
                    <a:pt x="13" y="0"/>
                    <a:pt x="6" y="5"/>
                    <a:pt x="3" y="12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7198">
                <a:latin typeface="+mn-lt"/>
              </a:endParaRPr>
            </a:p>
          </p:txBody>
        </p:sp>
        <p:sp>
          <p:nvSpPr>
            <p:cNvPr id="24" name="Freeform 1190">
              <a:extLst>
                <a:ext uri="{FF2B5EF4-FFF2-40B4-BE49-F238E27FC236}">
                  <a16:creationId xmlns:a16="http://schemas.microsoft.com/office/drawing/2014/main" id="{DE01AFE2-5916-46D6-53D7-4988BA3CA415}"/>
                </a:ext>
              </a:extLst>
            </p:cNvPr>
            <p:cNvSpPr>
              <a:spLocks/>
            </p:cNvSpPr>
            <p:nvPr/>
          </p:nvSpPr>
          <p:spPr bwMode="auto">
            <a:xfrm>
              <a:off x="9106374" y="2138394"/>
              <a:ext cx="356237" cy="423285"/>
            </a:xfrm>
            <a:custGeom>
              <a:avLst/>
              <a:gdLst>
                <a:gd name="T0" fmla="*/ 2 w 22"/>
                <a:gd name="T1" fmla="*/ 10 h 26"/>
                <a:gd name="T2" fmla="*/ 7 w 22"/>
                <a:gd name="T3" fmla="*/ 24 h 26"/>
                <a:gd name="T4" fmla="*/ 20 w 22"/>
                <a:gd name="T5" fmla="*/ 17 h 26"/>
                <a:gd name="T6" fmla="*/ 15 w 22"/>
                <a:gd name="T7" fmla="*/ 2 h 26"/>
                <a:gd name="T8" fmla="*/ 2 w 22"/>
                <a:gd name="T9" fmla="*/ 1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6">
                  <a:moveTo>
                    <a:pt x="2" y="10"/>
                  </a:moveTo>
                  <a:cubicBezTo>
                    <a:pt x="0" y="16"/>
                    <a:pt x="2" y="23"/>
                    <a:pt x="7" y="24"/>
                  </a:cubicBezTo>
                  <a:cubicBezTo>
                    <a:pt x="12" y="26"/>
                    <a:pt x="18" y="23"/>
                    <a:pt x="20" y="17"/>
                  </a:cubicBezTo>
                  <a:cubicBezTo>
                    <a:pt x="22" y="10"/>
                    <a:pt x="20" y="4"/>
                    <a:pt x="15" y="2"/>
                  </a:cubicBezTo>
                  <a:cubicBezTo>
                    <a:pt x="10" y="0"/>
                    <a:pt x="4" y="4"/>
                    <a:pt x="2" y="1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7198">
                <a:latin typeface="+mn-lt"/>
              </a:endParaRPr>
            </a:p>
          </p:txBody>
        </p:sp>
        <p:sp>
          <p:nvSpPr>
            <p:cNvPr id="25" name="Freeform 1191">
              <a:extLst>
                <a:ext uri="{FF2B5EF4-FFF2-40B4-BE49-F238E27FC236}">
                  <a16:creationId xmlns:a16="http://schemas.microsoft.com/office/drawing/2014/main" id="{61D4F25B-98DF-2B42-8E19-C74BA13953B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203089" y="2250953"/>
              <a:ext cx="163503" cy="192847"/>
            </a:xfrm>
            <a:custGeom>
              <a:avLst/>
              <a:gdLst>
                <a:gd name="T0" fmla="*/ 130802 w 10"/>
                <a:gd name="T1" fmla="*/ 32141 h 12"/>
                <a:gd name="T2" fmla="*/ 147153 w 10"/>
                <a:gd name="T3" fmla="*/ 32141 h 12"/>
                <a:gd name="T4" fmla="*/ 163503 w 10"/>
                <a:gd name="T5" fmla="*/ 48212 h 12"/>
                <a:gd name="T6" fmla="*/ 163503 w 10"/>
                <a:gd name="T7" fmla="*/ 64282 h 12"/>
                <a:gd name="T8" fmla="*/ 147153 w 10"/>
                <a:gd name="T9" fmla="*/ 80353 h 12"/>
                <a:gd name="T10" fmla="*/ 130802 w 10"/>
                <a:gd name="T11" fmla="*/ 80353 h 12"/>
                <a:gd name="T12" fmla="*/ 130802 w 10"/>
                <a:gd name="T13" fmla="*/ 64282 h 12"/>
                <a:gd name="T14" fmla="*/ 130802 w 10"/>
                <a:gd name="T15" fmla="*/ 48212 h 12"/>
                <a:gd name="T16" fmla="*/ 98102 w 10"/>
                <a:gd name="T17" fmla="*/ 96424 h 12"/>
                <a:gd name="T18" fmla="*/ 98102 w 10"/>
                <a:gd name="T19" fmla="*/ 96424 h 12"/>
                <a:gd name="T20" fmla="*/ 114452 w 10"/>
                <a:gd name="T21" fmla="*/ 112494 h 12"/>
                <a:gd name="T22" fmla="*/ 114452 w 10"/>
                <a:gd name="T23" fmla="*/ 128565 h 12"/>
                <a:gd name="T24" fmla="*/ 114452 w 10"/>
                <a:gd name="T25" fmla="*/ 144635 h 12"/>
                <a:gd name="T26" fmla="*/ 114452 w 10"/>
                <a:gd name="T27" fmla="*/ 144635 h 12"/>
                <a:gd name="T28" fmla="*/ 114452 w 10"/>
                <a:gd name="T29" fmla="*/ 160706 h 12"/>
                <a:gd name="T30" fmla="*/ 98102 w 10"/>
                <a:gd name="T31" fmla="*/ 176776 h 12"/>
                <a:gd name="T32" fmla="*/ 81752 w 10"/>
                <a:gd name="T33" fmla="*/ 176776 h 12"/>
                <a:gd name="T34" fmla="*/ 49051 w 10"/>
                <a:gd name="T35" fmla="*/ 176776 h 12"/>
                <a:gd name="T36" fmla="*/ 32701 w 10"/>
                <a:gd name="T37" fmla="*/ 176776 h 12"/>
                <a:gd name="T38" fmla="*/ 16350 w 10"/>
                <a:gd name="T39" fmla="*/ 192847 h 12"/>
                <a:gd name="T40" fmla="*/ 0 w 10"/>
                <a:gd name="T41" fmla="*/ 192847 h 12"/>
                <a:gd name="T42" fmla="*/ 16350 w 10"/>
                <a:gd name="T43" fmla="*/ 160706 h 12"/>
                <a:gd name="T44" fmla="*/ 16350 w 10"/>
                <a:gd name="T45" fmla="*/ 144635 h 12"/>
                <a:gd name="T46" fmla="*/ 0 w 10"/>
                <a:gd name="T47" fmla="*/ 128565 h 12"/>
                <a:gd name="T48" fmla="*/ 0 w 10"/>
                <a:gd name="T49" fmla="*/ 112494 h 12"/>
                <a:gd name="T50" fmla="*/ 16350 w 10"/>
                <a:gd name="T51" fmla="*/ 80353 h 12"/>
                <a:gd name="T52" fmla="*/ 32701 w 10"/>
                <a:gd name="T53" fmla="*/ 96424 h 12"/>
                <a:gd name="T54" fmla="*/ 32701 w 10"/>
                <a:gd name="T55" fmla="*/ 112494 h 12"/>
                <a:gd name="T56" fmla="*/ 32701 w 10"/>
                <a:gd name="T57" fmla="*/ 128565 h 12"/>
                <a:gd name="T58" fmla="*/ 32701 w 10"/>
                <a:gd name="T59" fmla="*/ 128565 h 12"/>
                <a:gd name="T60" fmla="*/ 32701 w 10"/>
                <a:gd name="T61" fmla="*/ 144635 h 12"/>
                <a:gd name="T62" fmla="*/ 65401 w 10"/>
                <a:gd name="T63" fmla="*/ 96424 h 12"/>
                <a:gd name="T64" fmla="*/ 65401 w 10"/>
                <a:gd name="T65" fmla="*/ 80353 h 12"/>
                <a:gd name="T66" fmla="*/ 49051 w 10"/>
                <a:gd name="T67" fmla="*/ 64282 h 12"/>
                <a:gd name="T68" fmla="*/ 49051 w 10"/>
                <a:gd name="T69" fmla="*/ 48212 h 12"/>
                <a:gd name="T70" fmla="*/ 49051 w 10"/>
                <a:gd name="T71" fmla="*/ 32141 h 12"/>
                <a:gd name="T72" fmla="*/ 65401 w 10"/>
                <a:gd name="T73" fmla="*/ 16071 h 12"/>
                <a:gd name="T74" fmla="*/ 81752 w 10"/>
                <a:gd name="T75" fmla="*/ 16071 h 12"/>
                <a:gd name="T76" fmla="*/ 98102 w 10"/>
                <a:gd name="T77" fmla="*/ 0 h 12"/>
                <a:gd name="T78" fmla="*/ 114452 w 10"/>
                <a:gd name="T79" fmla="*/ 16071 h 12"/>
                <a:gd name="T80" fmla="*/ 130802 w 10"/>
                <a:gd name="T81" fmla="*/ 0 h 12"/>
                <a:gd name="T82" fmla="*/ 147153 w 10"/>
                <a:gd name="T83" fmla="*/ 16071 h 12"/>
                <a:gd name="T84" fmla="*/ 130802 w 10"/>
                <a:gd name="T85" fmla="*/ 32141 h 12"/>
                <a:gd name="T86" fmla="*/ 81752 w 10"/>
                <a:gd name="T87" fmla="*/ 32141 h 12"/>
                <a:gd name="T88" fmla="*/ 65401 w 10"/>
                <a:gd name="T89" fmla="*/ 48212 h 12"/>
                <a:gd name="T90" fmla="*/ 65401 w 10"/>
                <a:gd name="T91" fmla="*/ 48212 h 12"/>
                <a:gd name="T92" fmla="*/ 81752 w 10"/>
                <a:gd name="T93" fmla="*/ 64282 h 12"/>
                <a:gd name="T94" fmla="*/ 81752 w 10"/>
                <a:gd name="T95" fmla="*/ 80353 h 12"/>
                <a:gd name="T96" fmla="*/ 114452 w 10"/>
                <a:gd name="T97" fmla="*/ 32141 h 12"/>
                <a:gd name="T98" fmla="*/ 81752 w 10"/>
                <a:gd name="T99" fmla="*/ 32141 h 12"/>
                <a:gd name="T100" fmla="*/ 98102 w 10"/>
                <a:gd name="T101" fmla="*/ 144635 h 12"/>
                <a:gd name="T102" fmla="*/ 98102 w 10"/>
                <a:gd name="T103" fmla="*/ 144635 h 12"/>
                <a:gd name="T104" fmla="*/ 98102 w 10"/>
                <a:gd name="T105" fmla="*/ 128565 h 12"/>
                <a:gd name="T106" fmla="*/ 81752 w 10"/>
                <a:gd name="T107" fmla="*/ 128565 h 12"/>
                <a:gd name="T108" fmla="*/ 81752 w 10"/>
                <a:gd name="T109" fmla="*/ 112494 h 12"/>
                <a:gd name="T110" fmla="*/ 49051 w 10"/>
                <a:gd name="T111" fmla="*/ 160706 h 12"/>
                <a:gd name="T112" fmla="*/ 65401 w 10"/>
                <a:gd name="T113" fmla="*/ 160706 h 12"/>
                <a:gd name="T114" fmla="*/ 81752 w 10"/>
                <a:gd name="T115" fmla="*/ 160706 h 12"/>
                <a:gd name="T116" fmla="*/ 81752 w 10"/>
                <a:gd name="T117" fmla="*/ 160706 h 12"/>
                <a:gd name="T118" fmla="*/ 98102 w 10"/>
                <a:gd name="T119" fmla="*/ 144635 h 12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10"/>
                <a:gd name="T181" fmla="*/ 0 h 12"/>
                <a:gd name="T182" fmla="*/ 10 w 10"/>
                <a:gd name="T183" fmla="*/ 12 h 12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10" h="12">
                  <a:moveTo>
                    <a:pt x="8" y="2"/>
                  </a:moveTo>
                  <a:cubicBezTo>
                    <a:pt x="9" y="2"/>
                    <a:pt x="9" y="2"/>
                    <a:pt x="9" y="2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0" y="5"/>
                    <a:pt x="10" y="5"/>
                    <a:pt x="9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6" y="10"/>
                    <a:pt x="6" y="11"/>
                    <a:pt x="6" y="11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4" y="11"/>
                    <a:pt x="4" y="11"/>
                    <a:pt x="3" y="11"/>
                  </a:cubicBezTo>
                  <a:cubicBezTo>
                    <a:pt x="3" y="11"/>
                    <a:pt x="3" y="11"/>
                    <a:pt x="2" y="1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0"/>
                    <a:pt x="1" y="10"/>
                    <a:pt x="1" y="9"/>
                  </a:cubicBezTo>
                  <a:cubicBezTo>
                    <a:pt x="0" y="9"/>
                    <a:pt x="0" y="8"/>
                    <a:pt x="0" y="8"/>
                  </a:cubicBezTo>
                  <a:cubicBezTo>
                    <a:pt x="0" y="8"/>
                    <a:pt x="0" y="7"/>
                    <a:pt x="0" y="7"/>
                  </a:cubicBezTo>
                  <a:cubicBezTo>
                    <a:pt x="0" y="6"/>
                    <a:pt x="0" y="6"/>
                    <a:pt x="1" y="5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9" y="1"/>
                    <a:pt x="9" y="1"/>
                    <a:pt x="9" y="1"/>
                  </a:cubicBezTo>
                  <a:lnTo>
                    <a:pt x="8" y="2"/>
                  </a:lnTo>
                  <a:close/>
                  <a:moveTo>
                    <a:pt x="5" y="2"/>
                  </a:moveTo>
                  <a:cubicBezTo>
                    <a:pt x="4" y="3"/>
                    <a:pt x="4" y="3"/>
                    <a:pt x="4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6" y="2"/>
                    <a:pt x="6" y="2"/>
                    <a:pt x="5" y="2"/>
                  </a:cubicBezTo>
                  <a:close/>
                  <a:moveTo>
                    <a:pt x="6" y="9"/>
                  </a:moveTo>
                  <a:cubicBezTo>
                    <a:pt x="6" y="9"/>
                    <a:pt x="6" y="9"/>
                    <a:pt x="6" y="9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6" y="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 sz="7198"/>
            </a:p>
          </p:txBody>
        </p:sp>
      </p:grpSp>
      <p:grpSp>
        <p:nvGrpSpPr>
          <p:cNvPr id="26" name="Группа 299">
            <a:extLst>
              <a:ext uri="{FF2B5EF4-FFF2-40B4-BE49-F238E27FC236}">
                <a16:creationId xmlns:a16="http://schemas.microsoft.com/office/drawing/2014/main" id="{2B942171-94BB-A021-00B8-5BED9B1D62C1}"/>
              </a:ext>
            </a:extLst>
          </p:cNvPr>
          <p:cNvGrpSpPr>
            <a:grpSpLocks/>
          </p:cNvGrpSpPr>
          <p:nvPr/>
        </p:nvGrpSpPr>
        <p:grpSpPr bwMode="auto">
          <a:xfrm>
            <a:off x="2309724" y="6286381"/>
            <a:ext cx="923685" cy="1018911"/>
            <a:chOff x="9056355" y="3211000"/>
            <a:chExt cx="456967" cy="503080"/>
          </a:xfrm>
        </p:grpSpPr>
        <p:sp>
          <p:nvSpPr>
            <p:cNvPr id="27" name="Freeform 1192">
              <a:extLst>
                <a:ext uri="{FF2B5EF4-FFF2-40B4-BE49-F238E27FC236}">
                  <a16:creationId xmlns:a16="http://schemas.microsoft.com/office/drawing/2014/main" id="{7FB055C0-5967-A1E3-6795-7AA9BE503113}"/>
                </a:ext>
              </a:extLst>
            </p:cNvPr>
            <p:cNvSpPr>
              <a:spLocks/>
            </p:cNvSpPr>
            <p:nvPr/>
          </p:nvSpPr>
          <p:spPr bwMode="auto">
            <a:xfrm>
              <a:off x="9056355" y="3228240"/>
              <a:ext cx="406716" cy="485840"/>
            </a:xfrm>
            <a:custGeom>
              <a:avLst/>
              <a:gdLst>
                <a:gd name="T0" fmla="*/ 19 w 25"/>
                <a:gd name="T1" fmla="*/ 27 h 30"/>
                <a:gd name="T2" fmla="*/ 24 w 25"/>
                <a:gd name="T3" fmla="*/ 12 h 30"/>
                <a:gd name="T4" fmla="*/ 13 w 25"/>
                <a:gd name="T5" fmla="*/ 1 h 30"/>
                <a:gd name="T6" fmla="*/ 13 w 25"/>
                <a:gd name="T7" fmla="*/ 0 h 30"/>
                <a:gd name="T8" fmla="*/ 10 w 25"/>
                <a:gd name="T9" fmla="*/ 1 h 30"/>
                <a:gd name="T10" fmla="*/ 2 w 25"/>
                <a:gd name="T11" fmla="*/ 17 h 30"/>
                <a:gd name="T12" fmla="*/ 16 w 25"/>
                <a:gd name="T13" fmla="*/ 28 h 30"/>
                <a:gd name="T14" fmla="*/ 19 w 25"/>
                <a:gd name="T15" fmla="*/ 28 h 30"/>
                <a:gd name="T16" fmla="*/ 19 w 25"/>
                <a:gd name="T17" fmla="*/ 27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30">
                  <a:moveTo>
                    <a:pt x="19" y="27"/>
                  </a:moveTo>
                  <a:cubicBezTo>
                    <a:pt x="23" y="25"/>
                    <a:pt x="25" y="19"/>
                    <a:pt x="24" y="12"/>
                  </a:cubicBezTo>
                  <a:cubicBezTo>
                    <a:pt x="23" y="6"/>
                    <a:pt x="18" y="1"/>
                    <a:pt x="13" y="1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4" y="2"/>
                    <a:pt x="0" y="9"/>
                    <a:pt x="2" y="17"/>
                  </a:cubicBezTo>
                  <a:cubicBezTo>
                    <a:pt x="4" y="24"/>
                    <a:pt x="10" y="30"/>
                    <a:pt x="16" y="28"/>
                  </a:cubicBezTo>
                  <a:cubicBezTo>
                    <a:pt x="19" y="28"/>
                    <a:pt x="19" y="28"/>
                    <a:pt x="19" y="28"/>
                  </a:cubicBezTo>
                  <a:lnTo>
                    <a:pt x="19" y="2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7198">
                <a:latin typeface="+mn-lt"/>
              </a:endParaRPr>
            </a:p>
          </p:txBody>
        </p:sp>
        <p:sp>
          <p:nvSpPr>
            <p:cNvPr id="28" name="Freeform 1193">
              <a:extLst>
                <a:ext uri="{FF2B5EF4-FFF2-40B4-BE49-F238E27FC236}">
                  <a16:creationId xmlns:a16="http://schemas.microsoft.com/office/drawing/2014/main" id="{A5DE8077-BE34-8670-C314-F3DE65B964EA}"/>
                </a:ext>
              </a:extLst>
            </p:cNvPr>
            <p:cNvSpPr>
              <a:spLocks/>
            </p:cNvSpPr>
            <p:nvPr/>
          </p:nvSpPr>
          <p:spPr bwMode="auto">
            <a:xfrm>
              <a:off x="9106606" y="3211000"/>
              <a:ext cx="406716" cy="485840"/>
            </a:xfrm>
            <a:custGeom>
              <a:avLst/>
              <a:gdLst>
                <a:gd name="T0" fmla="*/ 24 w 25"/>
                <a:gd name="T1" fmla="*/ 13 h 30"/>
                <a:gd name="T2" fmla="*/ 16 w 25"/>
                <a:gd name="T3" fmla="*/ 29 h 30"/>
                <a:gd name="T4" fmla="*/ 2 w 25"/>
                <a:gd name="T5" fmla="*/ 17 h 30"/>
                <a:gd name="T6" fmla="*/ 10 w 25"/>
                <a:gd name="T7" fmla="*/ 1 h 30"/>
                <a:gd name="T8" fmla="*/ 24 w 25"/>
                <a:gd name="T9" fmla="*/ 1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30">
                  <a:moveTo>
                    <a:pt x="24" y="13"/>
                  </a:moveTo>
                  <a:cubicBezTo>
                    <a:pt x="25" y="20"/>
                    <a:pt x="22" y="27"/>
                    <a:pt x="16" y="29"/>
                  </a:cubicBezTo>
                  <a:cubicBezTo>
                    <a:pt x="10" y="30"/>
                    <a:pt x="3" y="25"/>
                    <a:pt x="2" y="17"/>
                  </a:cubicBezTo>
                  <a:cubicBezTo>
                    <a:pt x="0" y="10"/>
                    <a:pt x="4" y="3"/>
                    <a:pt x="10" y="1"/>
                  </a:cubicBezTo>
                  <a:cubicBezTo>
                    <a:pt x="16" y="0"/>
                    <a:pt x="22" y="5"/>
                    <a:pt x="24" y="13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7198">
                <a:latin typeface="+mn-lt"/>
              </a:endParaRPr>
            </a:p>
          </p:txBody>
        </p:sp>
        <p:sp>
          <p:nvSpPr>
            <p:cNvPr id="29" name="Freeform 1194">
              <a:extLst>
                <a:ext uri="{FF2B5EF4-FFF2-40B4-BE49-F238E27FC236}">
                  <a16:creationId xmlns:a16="http://schemas.microsoft.com/office/drawing/2014/main" id="{69F73AB5-9144-E583-1A93-D481C85E8130}"/>
                </a:ext>
              </a:extLst>
            </p:cNvPr>
            <p:cNvSpPr>
              <a:spLocks/>
            </p:cNvSpPr>
            <p:nvPr/>
          </p:nvSpPr>
          <p:spPr bwMode="auto">
            <a:xfrm>
              <a:off x="9139583" y="3261151"/>
              <a:ext cx="340761" cy="390240"/>
            </a:xfrm>
            <a:custGeom>
              <a:avLst/>
              <a:gdLst>
                <a:gd name="T0" fmla="*/ 20 w 21"/>
                <a:gd name="T1" fmla="*/ 10 h 24"/>
                <a:gd name="T2" fmla="*/ 13 w 21"/>
                <a:gd name="T3" fmla="*/ 23 h 24"/>
                <a:gd name="T4" fmla="*/ 2 w 21"/>
                <a:gd name="T5" fmla="*/ 14 h 24"/>
                <a:gd name="T6" fmla="*/ 8 w 21"/>
                <a:gd name="T7" fmla="*/ 1 h 24"/>
                <a:gd name="T8" fmla="*/ 20 w 21"/>
                <a:gd name="T9" fmla="*/ 1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24">
                  <a:moveTo>
                    <a:pt x="20" y="10"/>
                  </a:moveTo>
                  <a:cubicBezTo>
                    <a:pt x="21" y="16"/>
                    <a:pt x="18" y="22"/>
                    <a:pt x="13" y="23"/>
                  </a:cubicBezTo>
                  <a:cubicBezTo>
                    <a:pt x="8" y="24"/>
                    <a:pt x="3" y="20"/>
                    <a:pt x="2" y="14"/>
                  </a:cubicBezTo>
                  <a:cubicBezTo>
                    <a:pt x="0" y="8"/>
                    <a:pt x="3" y="2"/>
                    <a:pt x="8" y="1"/>
                  </a:cubicBezTo>
                  <a:cubicBezTo>
                    <a:pt x="13" y="0"/>
                    <a:pt x="19" y="4"/>
                    <a:pt x="20" y="1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7198">
                <a:latin typeface="+mn-lt"/>
              </a:endParaRPr>
            </a:p>
          </p:txBody>
        </p:sp>
        <p:sp>
          <p:nvSpPr>
            <p:cNvPr id="30" name="Freeform 1195">
              <a:extLst>
                <a:ext uri="{FF2B5EF4-FFF2-40B4-BE49-F238E27FC236}">
                  <a16:creationId xmlns:a16="http://schemas.microsoft.com/office/drawing/2014/main" id="{71E8DC21-8073-DD19-4986-018DA0F577F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253397" y="3340961"/>
              <a:ext cx="129964" cy="226386"/>
            </a:xfrm>
            <a:custGeom>
              <a:avLst/>
              <a:gdLst>
                <a:gd name="T0" fmla="*/ 48736 w 8"/>
                <a:gd name="T1" fmla="*/ 16170 h 14"/>
                <a:gd name="T2" fmla="*/ 64982 w 8"/>
                <a:gd name="T3" fmla="*/ 16170 h 14"/>
                <a:gd name="T4" fmla="*/ 81227 w 8"/>
                <a:gd name="T5" fmla="*/ 32341 h 14"/>
                <a:gd name="T6" fmla="*/ 97473 w 8"/>
                <a:gd name="T7" fmla="*/ 32341 h 14"/>
                <a:gd name="T8" fmla="*/ 113718 w 8"/>
                <a:gd name="T9" fmla="*/ 48511 h 14"/>
                <a:gd name="T10" fmla="*/ 97473 w 8"/>
                <a:gd name="T11" fmla="*/ 64682 h 14"/>
                <a:gd name="T12" fmla="*/ 81227 w 8"/>
                <a:gd name="T13" fmla="*/ 48511 h 14"/>
                <a:gd name="T14" fmla="*/ 64982 w 8"/>
                <a:gd name="T15" fmla="*/ 48511 h 14"/>
                <a:gd name="T16" fmla="*/ 64982 w 8"/>
                <a:gd name="T17" fmla="*/ 97023 h 14"/>
                <a:gd name="T18" fmla="*/ 81227 w 8"/>
                <a:gd name="T19" fmla="*/ 97023 h 14"/>
                <a:gd name="T20" fmla="*/ 97473 w 8"/>
                <a:gd name="T21" fmla="*/ 97023 h 14"/>
                <a:gd name="T22" fmla="*/ 113718 w 8"/>
                <a:gd name="T23" fmla="*/ 113193 h 14"/>
                <a:gd name="T24" fmla="*/ 113718 w 8"/>
                <a:gd name="T25" fmla="*/ 113193 h 14"/>
                <a:gd name="T26" fmla="*/ 129964 w 8"/>
                <a:gd name="T27" fmla="*/ 129363 h 14"/>
                <a:gd name="T28" fmla="*/ 129964 w 8"/>
                <a:gd name="T29" fmla="*/ 129363 h 14"/>
                <a:gd name="T30" fmla="*/ 129964 w 8"/>
                <a:gd name="T31" fmla="*/ 161704 h 14"/>
                <a:gd name="T32" fmla="*/ 129964 w 8"/>
                <a:gd name="T33" fmla="*/ 177875 h 14"/>
                <a:gd name="T34" fmla="*/ 113718 w 8"/>
                <a:gd name="T35" fmla="*/ 177875 h 14"/>
                <a:gd name="T36" fmla="*/ 97473 w 8"/>
                <a:gd name="T37" fmla="*/ 194045 h 14"/>
                <a:gd name="T38" fmla="*/ 97473 w 8"/>
                <a:gd name="T39" fmla="*/ 226386 h 14"/>
                <a:gd name="T40" fmla="*/ 81227 w 8"/>
                <a:gd name="T41" fmla="*/ 226386 h 14"/>
                <a:gd name="T42" fmla="*/ 81227 w 8"/>
                <a:gd name="T43" fmla="*/ 194045 h 14"/>
                <a:gd name="T44" fmla="*/ 48736 w 8"/>
                <a:gd name="T45" fmla="*/ 194045 h 14"/>
                <a:gd name="T46" fmla="*/ 32491 w 8"/>
                <a:gd name="T47" fmla="*/ 177875 h 14"/>
                <a:gd name="T48" fmla="*/ 16246 w 8"/>
                <a:gd name="T49" fmla="*/ 161704 h 14"/>
                <a:gd name="T50" fmla="*/ 16246 w 8"/>
                <a:gd name="T51" fmla="*/ 145534 h 14"/>
                <a:gd name="T52" fmla="*/ 32491 w 8"/>
                <a:gd name="T53" fmla="*/ 145534 h 14"/>
                <a:gd name="T54" fmla="*/ 48736 w 8"/>
                <a:gd name="T55" fmla="*/ 161704 h 14"/>
                <a:gd name="T56" fmla="*/ 48736 w 8"/>
                <a:gd name="T57" fmla="*/ 161704 h 14"/>
                <a:gd name="T58" fmla="*/ 64982 w 8"/>
                <a:gd name="T59" fmla="*/ 177875 h 14"/>
                <a:gd name="T60" fmla="*/ 64982 w 8"/>
                <a:gd name="T61" fmla="*/ 177875 h 14"/>
                <a:gd name="T62" fmla="*/ 48736 w 8"/>
                <a:gd name="T63" fmla="*/ 113193 h 14"/>
                <a:gd name="T64" fmla="*/ 32491 w 8"/>
                <a:gd name="T65" fmla="*/ 113193 h 14"/>
                <a:gd name="T66" fmla="*/ 16246 w 8"/>
                <a:gd name="T67" fmla="*/ 97023 h 14"/>
                <a:gd name="T68" fmla="*/ 16246 w 8"/>
                <a:gd name="T69" fmla="*/ 97023 h 14"/>
                <a:gd name="T70" fmla="*/ 0 w 8"/>
                <a:gd name="T71" fmla="*/ 80852 h 14"/>
                <a:gd name="T72" fmla="*/ 0 w 8"/>
                <a:gd name="T73" fmla="*/ 64682 h 14"/>
                <a:gd name="T74" fmla="*/ 0 w 8"/>
                <a:gd name="T75" fmla="*/ 48511 h 14"/>
                <a:gd name="T76" fmla="*/ 16246 w 8"/>
                <a:gd name="T77" fmla="*/ 32341 h 14"/>
                <a:gd name="T78" fmla="*/ 32491 w 8"/>
                <a:gd name="T79" fmla="*/ 32341 h 14"/>
                <a:gd name="T80" fmla="*/ 32491 w 8"/>
                <a:gd name="T81" fmla="*/ 16170 h 14"/>
                <a:gd name="T82" fmla="*/ 48736 w 8"/>
                <a:gd name="T83" fmla="*/ 0 h 14"/>
                <a:gd name="T84" fmla="*/ 48736 w 8"/>
                <a:gd name="T85" fmla="*/ 16170 h 14"/>
                <a:gd name="T86" fmla="*/ 16246 w 8"/>
                <a:gd name="T87" fmla="*/ 80852 h 14"/>
                <a:gd name="T88" fmla="*/ 32491 w 8"/>
                <a:gd name="T89" fmla="*/ 80852 h 14"/>
                <a:gd name="T90" fmla="*/ 32491 w 8"/>
                <a:gd name="T91" fmla="*/ 80852 h 14"/>
                <a:gd name="T92" fmla="*/ 32491 w 8"/>
                <a:gd name="T93" fmla="*/ 97023 h 14"/>
                <a:gd name="T94" fmla="*/ 48736 w 8"/>
                <a:gd name="T95" fmla="*/ 97023 h 14"/>
                <a:gd name="T96" fmla="*/ 32491 w 8"/>
                <a:gd name="T97" fmla="*/ 48511 h 14"/>
                <a:gd name="T98" fmla="*/ 16246 w 8"/>
                <a:gd name="T99" fmla="*/ 64682 h 14"/>
                <a:gd name="T100" fmla="*/ 16246 w 8"/>
                <a:gd name="T101" fmla="*/ 80852 h 14"/>
                <a:gd name="T102" fmla="*/ 113718 w 8"/>
                <a:gd name="T103" fmla="*/ 145534 h 14"/>
                <a:gd name="T104" fmla="*/ 113718 w 8"/>
                <a:gd name="T105" fmla="*/ 129363 h 14"/>
                <a:gd name="T106" fmla="*/ 97473 w 8"/>
                <a:gd name="T107" fmla="*/ 129363 h 14"/>
                <a:gd name="T108" fmla="*/ 81227 w 8"/>
                <a:gd name="T109" fmla="*/ 129363 h 14"/>
                <a:gd name="T110" fmla="*/ 81227 w 8"/>
                <a:gd name="T111" fmla="*/ 113193 h 14"/>
                <a:gd name="T112" fmla="*/ 81227 w 8"/>
                <a:gd name="T113" fmla="*/ 177875 h 14"/>
                <a:gd name="T114" fmla="*/ 97473 w 8"/>
                <a:gd name="T115" fmla="*/ 161704 h 14"/>
                <a:gd name="T116" fmla="*/ 113718 w 8"/>
                <a:gd name="T117" fmla="*/ 161704 h 14"/>
                <a:gd name="T118" fmla="*/ 113718 w 8"/>
                <a:gd name="T119" fmla="*/ 145534 h 14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8"/>
                <a:gd name="T181" fmla="*/ 0 h 14"/>
                <a:gd name="T182" fmla="*/ 8 w 8"/>
                <a:gd name="T183" fmla="*/ 14 h 14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8" h="14">
                  <a:moveTo>
                    <a:pt x="3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3"/>
                    <a:pt x="7" y="3"/>
                    <a:pt x="7" y="3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9"/>
                    <a:pt x="8" y="9"/>
                    <a:pt x="8" y="10"/>
                  </a:cubicBezTo>
                  <a:cubicBezTo>
                    <a:pt x="8" y="10"/>
                    <a:pt x="8" y="10"/>
                    <a:pt x="8" y="1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4" y="12"/>
                    <a:pt x="4" y="12"/>
                    <a:pt x="3" y="12"/>
                  </a:cubicBezTo>
                  <a:cubicBezTo>
                    <a:pt x="3" y="12"/>
                    <a:pt x="3" y="12"/>
                    <a:pt x="2" y="11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0"/>
                    <a:pt x="1" y="10"/>
                    <a:pt x="1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7"/>
                    <a:pt x="3" y="7"/>
                    <a:pt x="2" y="7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0" y="6"/>
                    <a:pt x="0" y="5"/>
                    <a:pt x="0" y="5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0"/>
                    <a:pt x="3" y="0"/>
                    <a:pt x="3" y="0"/>
                  </a:cubicBezTo>
                  <a:lnTo>
                    <a:pt x="3" y="1"/>
                  </a:lnTo>
                  <a:close/>
                  <a:moveTo>
                    <a:pt x="1" y="5"/>
                  </a:move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1" y="4"/>
                  </a:cubicBezTo>
                  <a:lnTo>
                    <a:pt x="1" y="5"/>
                  </a:lnTo>
                  <a:close/>
                  <a:moveTo>
                    <a:pt x="7" y="9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7" y="9"/>
                    <a:pt x="7" y="9"/>
                    <a:pt x="7" y="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 sz="7198"/>
            </a:p>
          </p:txBody>
        </p:sp>
      </p:grpSp>
      <p:grpSp>
        <p:nvGrpSpPr>
          <p:cNvPr id="31" name="Groupe 30">
            <a:extLst>
              <a:ext uri="{FF2B5EF4-FFF2-40B4-BE49-F238E27FC236}">
                <a16:creationId xmlns:a16="http://schemas.microsoft.com/office/drawing/2014/main" id="{FFFCB0F6-753A-6829-D750-92AE0F5817FD}"/>
              </a:ext>
            </a:extLst>
          </p:cNvPr>
          <p:cNvGrpSpPr/>
          <p:nvPr/>
        </p:nvGrpSpPr>
        <p:grpSpPr>
          <a:xfrm>
            <a:off x="1502321" y="12895076"/>
            <a:ext cx="5099181" cy="628357"/>
            <a:chOff x="13261845" y="5050832"/>
            <a:chExt cx="5099181" cy="628357"/>
          </a:xfrm>
        </p:grpSpPr>
        <p:pic>
          <p:nvPicPr>
            <p:cNvPr id="32" name="Image 31">
              <a:extLst>
                <a:ext uri="{FF2B5EF4-FFF2-40B4-BE49-F238E27FC236}">
                  <a16:creationId xmlns:a16="http://schemas.microsoft.com/office/drawing/2014/main" id="{2C55F4D2-182A-4830-10A7-33A277F4084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46626" y="5050832"/>
              <a:ext cx="914400" cy="628357"/>
            </a:xfrm>
            <a:prstGeom prst="rect">
              <a:avLst/>
            </a:prstGeom>
          </p:spPr>
        </p:pic>
        <p:sp>
          <p:nvSpPr>
            <p:cNvPr id="33" name="ZoneTexte 32">
              <a:extLst>
                <a:ext uri="{FF2B5EF4-FFF2-40B4-BE49-F238E27FC236}">
                  <a16:creationId xmlns:a16="http://schemas.microsoft.com/office/drawing/2014/main" id="{3AAD1A5C-7FFC-C713-60CC-CFB024E9ACF6}"/>
                </a:ext>
              </a:extLst>
            </p:cNvPr>
            <p:cNvSpPr txBox="1"/>
            <p:nvPr/>
          </p:nvSpPr>
          <p:spPr>
            <a:xfrm>
              <a:off x="13261845" y="5132695"/>
              <a:ext cx="418478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000" dirty="0">
                  <a:solidFill>
                    <a:schemeClr val="tx2"/>
                  </a:solidFill>
                  <a:latin typeface="Geomanist" panose="02000503000000020004" pitchFamily="50" charset="0"/>
                </a:rPr>
                <a:t>Projet mené pour la Société </a:t>
              </a:r>
              <a:r>
                <a:rPr lang="fr-FR" sz="2000" dirty="0" err="1">
                  <a:solidFill>
                    <a:schemeClr val="tx2"/>
                  </a:solidFill>
                  <a:latin typeface="Geomanist" panose="02000503000000020004" pitchFamily="50" charset="0"/>
                </a:rPr>
                <a:t>Fasha</a:t>
              </a:r>
              <a:endParaRPr lang="fr-FR" sz="2000" dirty="0">
                <a:solidFill>
                  <a:schemeClr val="tx2"/>
                </a:solidFill>
                <a:latin typeface="Geomanist" panose="02000503000000020004" pitchFamily="50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16219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7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8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0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2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4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6" name="Group 24">
            <a:extLst>
              <a:ext uri="{FF2B5EF4-FFF2-40B4-BE49-F238E27FC236}">
                <a16:creationId xmlns:a16="http://schemas.microsoft.com/office/drawing/2014/main" id="{4F21991D-5372-125A-30D8-CA5E982CB728}"/>
              </a:ext>
            </a:extLst>
          </p:cNvPr>
          <p:cNvGrpSpPr/>
          <p:nvPr/>
        </p:nvGrpSpPr>
        <p:grpSpPr>
          <a:xfrm>
            <a:off x="-3629037" y="-736897"/>
            <a:ext cx="35873234" cy="13559249"/>
            <a:chOff x="-3647318" y="-526087"/>
            <a:chExt cx="35875570" cy="13560132"/>
          </a:xfrm>
          <a:solidFill>
            <a:schemeClr val="tx1">
              <a:lumMod val="60000"/>
              <a:lumOff val="40000"/>
            </a:schemeClr>
          </a:solidFill>
        </p:grpSpPr>
        <p:sp>
          <p:nvSpPr>
            <p:cNvPr id="397" name="Freeform 25">
              <a:extLst>
                <a:ext uri="{FF2B5EF4-FFF2-40B4-BE49-F238E27FC236}">
                  <a16:creationId xmlns:a16="http://schemas.microsoft.com/office/drawing/2014/main" id="{3B33B2CB-00AB-BECB-B1CD-437EA300A02B}"/>
                </a:ext>
              </a:extLst>
            </p:cNvPr>
            <p:cNvSpPr/>
            <p:nvPr/>
          </p:nvSpPr>
          <p:spPr>
            <a:xfrm>
              <a:off x="-55712" y="907009"/>
              <a:ext cx="585285" cy="292401"/>
            </a:xfrm>
            <a:custGeom>
              <a:avLst/>
              <a:gdLst>
                <a:gd name="connsiteX0" fmla="*/ 89834 w 209287"/>
                <a:gd name="connsiteY0" fmla="*/ 109072 h 104557"/>
                <a:gd name="connsiteX1" fmla="*/ 95296 w 209287"/>
                <a:gd name="connsiteY1" fmla="*/ 111617 h 104557"/>
                <a:gd name="connsiteX2" fmla="*/ 96389 w 209287"/>
                <a:gd name="connsiteY2" fmla="*/ 111617 h 104557"/>
                <a:gd name="connsiteX3" fmla="*/ 208187 w 209287"/>
                <a:gd name="connsiteY3" fmla="*/ 92347 h 104557"/>
                <a:gd name="connsiteX4" fmla="*/ 213649 w 209287"/>
                <a:gd name="connsiteY4" fmla="*/ 87621 h 104557"/>
                <a:gd name="connsiteX5" fmla="*/ 212192 w 209287"/>
                <a:gd name="connsiteY5" fmla="*/ 80349 h 104557"/>
                <a:gd name="connsiteX6" fmla="*/ 144094 w 209287"/>
                <a:gd name="connsiteY6" fmla="*/ 2545 h 104557"/>
                <a:gd name="connsiteX7" fmla="*/ 138632 w 209287"/>
                <a:gd name="connsiteY7" fmla="*/ 0 h 104557"/>
                <a:gd name="connsiteX8" fmla="*/ 7169 w 209287"/>
                <a:gd name="connsiteY8" fmla="*/ 0 h 104557"/>
                <a:gd name="connsiteX9" fmla="*/ 615 w 209287"/>
                <a:gd name="connsiteY9" fmla="*/ 4363 h 104557"/>
                <a:gd name="connsiteX10" fmla="*/ 1707 w 209287"/>
                <a:gd name="connsiteY10" fmla="*/ 12361 h 104557"/>
                <a:gd name="connsiteX11" fmla="*/ 89834 w 209287"/>
                <a:gd name="connsiteY11" fmla="*/ 109072 h 104557"/>
                <a:gd name="connsiteX12" fmla="*/ 135719 w 209287"/>
                <a:gd name="connsiteY12" fmla="*/ 14179 h 104557"/>
                <a:gd name="connsiteX13" fmla="*/ 192892 w 209287"/>
                <a:gd name="connsiteY13" fmla="*/ 79622 h 104557"/>
                <a:gd name="connsiteX14" fmla="*/ 97846 w 209287"/>
                <a:gd name="connsiteY14" fmla="*/ 95983 h 104557"/>
                <a:gd name="connsiteX15" fmla="*/ 23921 w 209287"/>
                <a:gd name="connsiteY15" fmla="*/ 14179 h 104557"/>
                <a:gd name="connsiteX16" fmla="*/ 135719 w 209287"/>
                <a:gd name="connsiteY16" fmla="*/ 14179 h 104557"/>
                <a:gd name="connsiteX17" fmla="*/ 135719 w 209287"/>
                <a:gd name="connsiteY17" fmla="*/ 14179 h 104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09287" h="104557">
                  <a:moveTo>
                    <a:pt x="89834" y="109072"/>
                  </a:moveTo>
                  <a:cubicBezTo>
                    <a:pt x="91291" y="110526"/>
                    <a:pt x="93112" y="111617"/>
                    <a:pt x="95296" y="111617"/>
                  </a:cubicBezTo>
                  <a:cubicBezTo>
                    <a:pt x="95661" y="111617"/>
                    <a:pt x="96025" y="111617"/>
                    <a:pt x="96389" y="111617"/>
                  </a:cubicBezTo>
                  <a:lnTo>
                    <a:pt x="208187" y="92347"/>
                  </a:lnTo>
                  <a:cubicBezTo>
                    <a:pt x="210736" y="91984"/>
                    <a:pt x="212921" y="90166"/>
                    <a:pt x="213649" y="87621"/>
                  </a:cubicBezTo>
                  <a:cubicBezTo>
                    <a:pt x="214377" y="85076"/>
                    <a:pt x="214013" y="82531"/>
                    <a:pt x="212192" y="80349"/>
                  </a:cubicBezTo>
                  <a:lnTo>
                    <a:pt x="144094" y="2545"/>
                  </a:lnTo>
                  <a:cubicBezTo>
                    <a:pt x="142638" y="1091"/>
                    <a:pt x="140817" y="0"/>
                    <a:pt x="138632" y="0"/>
                  </a:cubicBezTo>
                  <a:lnTo>
                    <a:pt x="7169" y="0"/>
                  </a:lnTo>
                  <a:cubicBezTo>
                    <a:pt x="4256" y="0"/>
                    <a:pt x="1707" y="1818"/>
                    <a:pt x="615" y="4363"/>
                  </a:cubicBezTo>
                  <a:cubicBezTo>
                    <a:pt x="-478" y="6908"/>
                    <a:pt x="-114" y="10180"/>
                    <a:pt x="1707" y="12361"/>
                  </a:cubicBezTo>
                  <a:lnTo>
                    <a:pt x="89834" y="109072"/>
                  </a:lnTo>
                  <a:close/>
                  <a:moveTo>
                    <a:pt x="135719" y="14179"/>
                  </a:moveTo>
                  <a:lnTo>
                    <a:pt x="192892" y="79622"/>
                  </a:lnTo>
                  <a:lnTo>
                    <a:pt x="97846" y="95983"/>
                  </a:lnTo>
                  <a:lnTo>
                    <a:pt x="23921" y="14179"/>
                  </a:lnTo>
                  <a:lnTo>
                    <a:pt x="135719" y="14179"/>
                  </a:lnTo>
                  <a:lnTo>
                    <a:pt x="135719" y="14179"/>
                  </a:lnTo>
                  <a:close/>
                </a:path>
              </a:pathLst>
            </a:custGeom>
            <a:grpFill/>
            <a:ln w="95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/>
            </a:p>
          </p:txBody>
        </p:sp>
        <p:sp>
          <p:nvSpPr>
            <p:cNvPr id="398" name="Freeform 26">
              <a:extLst>
                <a:ext uri="{FF2B5EF4-FFF2-40B4-BE49-F238E27FC236}">
                  <a16:creationId xmlns:a16="http://schemas.microsoft.com/office/drawing/2014/main" id="{28AD4C97-7C1E-DC4D-D07E-54072CEE7288}"/>
                </a:ext>
              </a:extLst>
            </p:cNvPr>
            <p:cNvSpPr/>
            <p:nvPr/>
          </p:nvSpPr>
          <p:spPr>
            <a:xfrm>
              <a:off x="-489649" y="1259824"/>
              <a:ext cx="957741" cy="637967"/>
            </a:xfrm>
            <a:custGeom>
              <a:avLst/>
              <a:gdLst>
                <a:gd name="connsiteX0" fmla="*/ 4291 w 342469"/>
                <a:gd name="connsiteY0" fmla="*/ 159245 h 228124"/>
                <a:gd name="connsiteX1" fmla="*/ 159789 w 342469"/>
                <a:gd name="connsiteY1" fmla="*/ 231959 h 228124"/>
                <a:gd name="connsiteX2" fmla="*/ 160153 w 342469"/>
                <a:gd name="connsiteY2" fmla="*/ 231959 h 228124"/>
                <a:gd name="connsiteX3" fmla="*/ 163066 w 342469"/>
                <a:gd name="connsiteY3" fmla="*/ 232686 h 228124"/>
                <a:gd name="connsiteX4" fmla="*/ 163066 w 342469"/>
                <a:gd name="connsiteY4" fmla="*/ 232686 h 228124"/>
                <a:gd name="connsiteX5" fmla="*/ 163066 w 342469"/>
                <a:gd name="connsiteY5" fmla="*/ 232686 h 228124"/>
                <a:gd name="connsiteX6" fmla="*/ 163066 w 342469"/>
                <a:gd name="connsiteY6" fmla="*/ 232686 h 228124"/>
                <a:gd name="connsiteX7" fmla="*/ 164159 w 342469"/>
                <a:gd name="connsiteY7" fmla="*/ 232686 h 228124"/>
                <a:gd name="connsiteX8" fmla="*/ 164523 w 342469"/>
                <a:gd name="connsiteY8" fmla="*/ 232686 h 228124"/>
                <a:gd name="connsiteX9" fmla="*/ 166708 w 342469"/>
                <a:gd name="connsiteY9" fmla="*/ 231959 h 228124"/>
                <a:gd name="connsiteX10" fmla="*/ 167072 w 342469"/>
                <a:gd name="connsiteY10" fmla="*/ 231959 h 228124"/>
                <a:gd name="connsiteX11" fmla="*/ 167072 w 342469"/>
                <a:gd name="connsiteY11" fmla="*/ 231959 h 228124"/>
                <a:gd name="connsiteX12" fmla="*/ 342234 w 342469"/>
                <a:gd name="connsiteY12" fmla="*/ 122887 h 228124"/>
                <a:gd name="connsiteX13" fmla="*/ 345511 w 342469"/>
                <a:gd name="connsiteY13" fmla="*/ 116707 h 228124"/>
                <a:gd name="connsiteX14" fmla="*/ 345511 w 342469"/>
                <a:gd name="connsiteY14" fmla="*/ 46174 h 228124"/>
                <a:gd name="connsiteX15" fmla="*/ 339684 w 342469"/>
                <a:gd name="connsiteY15" fmla="*/ 38902 h 228124"/>
                <a:gd name="connsiteX16" fmla="*/ 135390 w 342469"/>
                <a:gd name="connsiteY16" fmla="*/ 0 h 228124"/>
                <a:gd name="connsiteX17" fmla="*/ 133205 w 342469"/>
                <a:gd name="connsiteY17" fmla="*/ 0 h 228124"/>
                <a:gd name="connsiteX18" fmla="*/ 133205 w 342469"/>
                <a:gd name="connsiteY18" fmla="*/ 0 h 228124"/>
                <a:gd name="connsiteX19" fmla="*/ 132841 w 342469"/>
                <a:gd name="connsiteY19" fmla="*/ 0 h 228124"/>
                <a:gd name="connsiteX20" fmla="*/ 130656 w 342469"/>
                <a:gd name="connsiteY20" fmla="*/ 727 h 228124"/>
                <a:gd name="connsiteX21" fmla="*/ 130291 w 342469"/>
                <a:gd name="connsiteY21" fmla="*/ 1091 h 228124"/>
                <a:gd name="connsiteX22" fmla="*/ 128471 w 342469"/>
                <a:gd name="connsiteY22" fmla="*/ 2545 h 228124"/>
                <a:gd name="connsiteX23" fmla="*/ 1742 w 342469"/>
                <a:gd name="connsiteY23" fmla="*/ 147974 h 228124"/>
                <a:gd name="connsiteX24" fmla="*/ 286 w 342469"/>
                <a:gd name="connsiteY24" fmla="*/ 154155 h 228124"/>
                <a:gd name="connsiteX25" fmla="*/ 4291 w 342469"/>
                <a:gd name="connsiteY25" fmla="*/ 159245 h 228124"/>
                <a:gd name="connsiteX26" fmla="*/ 330580 w 342469"/>
                <a:gd name="connsiteY26" fmla="*/ 112344 h 228124"/>
                <a:gd name="connsiteX27" fmla="*/ 168528 w 342469"/>
                <a:gd name="connsiteY27" fmla="*/ 213417 h 228124"/>
                <a:gd name="connsiteX28" fmla="*/ 142309 w 342469"/>
                <a:gd name="connsiteY28" fmla="*/ 15997 h 228124"/>
                <a:gd name="connsiteX29" fmla="*/ 330580 w 342469"/>
                <a:gd name="connsiteY29" fmla="*/ 51991 h 228124"/>
                <a:gd name="connsiteX30" fmla="*/ 330580 w 342469"/>
                <a:gd name="connsiteY30" fmla="*/ 112344 h 228124"/>
                <a:gd name="connsiteX31" fmla="*/ 128835 w 342469"/>
                <a:gd name="connsiteY31" fmla="*/ 23996 h 228124"/>
                <a:gd name="connsiteX32" fmla="*/ 153962 w 342469"/>
                <a:gd name="connsiteY32" fmla="*/ 213053 h 228124"/>
                <a:gd name="connsiteX33" fmla="*/ 19222 w 342469"/>
                <a:gd name="connsiteY33" fmla="*/ 150155 h 228124"/>
                <a:gd name="connsiteX34" fmla="*/ 128835 w 342469"/>
                <a:gd name="connsiteY34" fmla="*/ 23996 h 228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342469" h="228124">
                  <a:moveTo>
                    <a:pt x="4291" y="159245"/>
                  </a:moveTo>
                  <a:lnTo>
                    <a:pt x="159789" y="231959"/>
                  </a:lnTo>
                  <a:cubicBezTo>
                    <a:pt x="159789" y="231959"/>
                    <a:pt x="159789" y="231959"/>
                    <a:pt x="160153" y="231959"/>
                  </a:cubicBezTo>
                  <a:cubicBezTo>
                    <a:pt x="160881" y="232323"/>
                    <a:pt x="161973" y="232686"/>
                    <a:pt x="163066" y="232686"/>
                  </a:cubicBezTo>
                  <a:cubicBezTo>
                    <a:pt x="163066" y="232686"/>
                    <a:pt x="163066" y="232686"/>
                    <a:pt x="163066" y="232686"/>
                  </a:cubicBezTo>
                  <a:cubicBezTo>
                    <a:pt x="163066" y="232686"/>
                    <a:pt x="163066" y="232686"/>
                    <a:pt x="163066" y="232686"/>
                  </a:cubicBezTo>
                  <a:cubicBezTo>
                    <a:pt x="163066" y="232686"/>
                    <a:pt x="163066" y="232686"/>
                    <a:pt x="163066" y="232686"/>
                  </a:cubicBezTo>
                  <a:cubicBezTo>
                    <a:pt x="163430" y="232686"/>
                    <a:pt x="163794" y="232686"/>
                    <a:pt x="164159" y="232686"/>
                  </a:cubicBezTo>
                  <a:cubicBezTo>
                    <a:pt x="164159" y="232686"/>
                    <a:pt x="164523" y="232686"/>
                    <a:pt x="164523" y="232686"/>
                  </a:cubicBezTo>
                  <a:cubicBezTo>
                    <a:pt x="165251" y="232686"/>
                    <a:pt x="165979" y="232323"/>
                    <a:pt x="166708" y="231959"/>
                  </a:cubicBezTo>
                  <a:cubicBezTo>
                    <a:pt x="166708" y="231959"/>
                    <a:pt x="167072" y="231959"/>
                    <a:pt x="167072" y="231959"/>
                  </a:cubicBezTo>
                  <a:cubicBezTo>
                    <a:pt x="167072" y="231959"/>
                    <a:pt x="167072" y="231959"/>
                    <a:pt x="167072" y="231959"/>
                  </a:cubicBezTo>
                  <a:lnTo>
                    <a:pt x="342234" y="122887"/>
                  </a:lnTo>
                  <a:cubicBezTo>
                    <a:pt x="344418" y="121433"/>
                    <a:pt x="345511" y="119252"/>
                    <a:pt x="345511" y="116707"/>
                  </a:cubicBezTo>
                  <a:lnTo>
                    <a:pt x="345511" y="46174"/>
                  </a:lnTo>
                  <a:cubicBezTo>
                    <a:pt x="345511" y="42538"/>
                    <a:pt x="342962" y="39629"/>
                    <a:pt x="339684" y="38902"/>
                  </a:cubicBezTo>
                  <a:lnTo>
                    <a:pt x="135390" y="0"/>
                  </a:lnTo>
                  <a:cubicBezTo>
                    <a:pt x="134661" y="0"/>
                    <a:pt x="133933" y="0"/>
                    <a:pt x="133205" y="0"/>
                  </a:cubicBezTo>
                  <a:cubicBezTo>
                    <a:pt x="133205" y="0"/>
                    <a:pt x="133205" y="0"/>
                    <a:pt x="133205" y="0"/>
                  </a:cubicBezTo>
                  <a:cubicBezTo>
                    <a:pt x="133205" y="0"/>
                    <a:pt x="132841" y="0"/>
                    <a:pt x="132841" y="0"/>
                  </a:cubicBezTo>
                  <a:cubicBezTo>
                    <a:pt x="132112" y="0"/>
                    <a:pt x="131384" y="364"/>
                    <a:pt x="130656" y="727"/>
                  </a:cubicBezTo>
                  <a:cubicBezTo>
                    <a:pt x="130656" y="727"/>
                    <a:pt x="130291" y="727"/>
                    <a:pt x="130291" y="1091"/>
                  </a:cubicBezTo>
                  <a:cubicBezTo>
                    <a:pt x="129563" y="1454"/>
                    <a:pt x="129199" y="1818"/>
                    <a:pt x="128471" y="2545"/>
                  </a:cubicBezTo>
                  <a:lnTo>
                    <a:pt x="1742" y="147974"/>
                  </a:lnTo>
                  <a:cubicBezTo>
                    <a:pt x="286" y="149792"/>
                    <a:pt x="-443" y="151973"/>
                    <a:pt x="286" y="154155"/>
                  </a:cubicBezTo>
                  <a:cubicBezTo>
                    <a:pt x="650" y="156336"/>
                    <a:pt x="2107" y="158154"/>
                    <a:pt x="4291" y="159245"/>
                  </a:cubicBezTo>
                  <a:close/>
                  <a:moveTo>
                    <a:pt x="330580" y="112344"/>
                  </a:moveTo>
                  <a:lnTo>
                    <a:pt x="168528" y="213417"/>
                  </a:lnTo>
                  <a:lnTo>
                    <a:pt x="142309" y="15997"/>
                  </a:lnTo>
                  <a:lnTo>
                    <a:pt x="330580" y="51991"/>
                  </a:lnTo>
                  <a:lnTo>
                    <a:pt x="330580" y="112344"/>
                  </a:lnTo>
                  <a:close/>
                  <a:moveTo>
                    <a:pt x="128835" y="23996"/>
                  </a:moveTo>
                  <a:lnTo>
                    <a:pt x="153962" y="213053"/>
                  </a:lnTo>
                  <a:lnTo>
                    <a:pt x="19222" y="150155"/>
                  </a:lnTo>
                  <a:lnTo>
                    <a:pt x="128835" y="23996"/>
                  </a:lnTo>
                  <a:close/>
                </a:path>
              </a:pathLst>
            </a:custGeom>
            <a:grpFill/>
            <a:ln w="95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/>
            </a:p>
          </p:txBody>
        </p:sp>
        <p:sp>
          <p:nvSpPr>
            <p:cNvPr id="399" name="Freeform 27">
              <a:extLst>
                <a:ext uri="{FF2B5EF4-FFF2-40B4-BE49-F238E27FC236}">
                  <a16:creationId xmlns:a16="http://schemas.microsoft.com/office/drawing/2014/main" id="{19DB5D4A-2CC6-A095-AAFD-41ACEEA34406}"/>
                </a:ext>
              </a:extLst>
            </p:cNvPr>
            <p:cNvSpPr/>
            <p:nvPr/>
          </p:nvSpPr>
          <p:spPr>
            <a:xfrm>
              <a:off x="-3647318" y="673446"/>
              <a:ext cx="7183049" cy="12360599"/>
            </a:xfrm>
            <a:custGeom>
              <a:avLst/>
              <a:gdLst>
                <a:gd name="connsiteX0" fmla="*/ 2566162 w 2568523"/>
                <a:gd name="connsiteY0" fmla="*/ 2742788 h 4419916"/>
                <a:gd name="connsiteX1" fmla="*/ 2405567 w 2568523"/>
                <a:gd name="connsiteY1" fmla="*/ 2703886 h 4419916"/>
                <a:gd name="connsiteX2" fmla="*/ 2405567 w 2568523"/>
                <a:gd name="connsiteY2" fmla="*/ 2703886 h 4419916"/>
                <a:gd name="connsiteX3" fmla="*/ 2405567 w 2568523"/>
                <a:gd name="connsiteY3" fmla="*/ 2703886 h 4419916"/>
                <a:gd name="connsiteX4" fmla="*/ 2405203 w 2568523"/>
                <a:gd name="connsiteY4" fmla="*/ 2703886 h 4419916"/>
                <a:gd name="connsiteX5" fmla="*/ 2211105 w 2568523"/>
                <a:gd name="connsiteY5" fmla="*/ 2674800 h 4419916"/>
                <a:gd name="connsiteX6" fmla="*/ 1999163 w 2568523"/>
                <a:gd name="connsiteY6" fmla="*/ 2636625 h 4419916"/>
                <a:gd name="connsiteX7" fmla="*/ 1820723 w 2568523"/>
                <a:gd name="connsiteY7" fmla="*/ 2463565 h 4419916"/>
                <a:gd name="connsiteX8" fmla="*/ 1815261 w 2568523"/>
                <a:gd name="connsiteY8" fmla="*/ 2461384 h 4419916"/>
                <a:gd name="connsiteX9" fmla="*/ 1552700 w 2568523"/>
                <a:gd name="connsiteY9" fmla="*/ 2471200 h 4419916"/>
                <a:gd name="connsiteX10" fmla="*/ 1552700 w 2568523"/>
                <a:gd name="connsiteY10" fmla="*/ 2471200 h 4419916"/>
                <a:gd name="connsiteX11" fmla="*/ 1552700 w 2568523"/>
                <a:gd name="connsiteY11" fmla="*/ 2471200 h 4419916"/>
                <a:gd name="connsiteX12" fmla="*/ 1547602 w 2568523"/>
                <a:gd name="connsiteY12" fmla="*/ 2473381 h 4419916"/>
                <a:gd name="connsiteX13" fmla="*/ 1547602 w 2568523"/>
                <a:gd name="connsiteY13" fmla="*/ 2473381 h 4419916"/>
                <a:gd name="connsiteX14" fmla="*/ 1547602 w 2568523"/>
                <a:gd name="connsiteY14" fmla="*/ 2473381 h 4419916"/>
                <a:gd name="connsiteX15" fmla="*/ 1455469 w 2568523"/>
                <a:gd name="connsiteY15" fmla="*/ 2569728 h 4419916"/>
                <a:gd name="connsiteX16" fmla="*/ 1412134 w 2568523"/>
                <a:gd name="connsiteY16" fmla="*/ 2526463 h 4419916"/>
                <a:gd name="connsiteX17" fmla="*/ 1407036 w 2568523"/>
                <a:gd name="connsiteY17" fmla="*/ 2524282 h 4419916"/>
                <a:gd name="connsiteX18" fmla="*/ 1348041 w 2568523"/>
                <a:gd name="connsiteY18" fmla="*/ 2524282 h 4419916"/>
                <a:gd name="connsiteX19" fmla="*/ 1313446 w 2568523"/>
                <a:gd name="connsiteY19" fmla="*/ 2472291 h 4419916"/>
                <a:gd name="connsiteX20" fmla="*/ 1341487 w 2568523"/>
                <a:gd name="connsiteY20" fmla="*/ 2393395 h 4419916"/>
                <a:gd name="connsiteX21" fmla="*/ 1341487 w 2568523"/>
                <a:gd name="connsiteY21" fmla="*/ 2388669 h 4419916"/>
                <a:gd name="connsiteX22" fmla="*/ 1341487 w 2568523"/>
                <a:gd name="connsiteY22" fmla="*/ 2388669 h 4419916"/>
                <a:gd name="connsiteX23" fmla="*/ 1341122 w 2568523"/>
                <a:gd name="connsiteY23" fmla="*/ 2387942 h 4419916"/>
                <a:gd name="connsiteX24" fmla="*/ 1341122 w 2568523"/>
                <a:gd name="connsiteY24" fmla="*/ 2387942 h 4419916"/>
                <a:gd name="connsiteX25" fmla="*/ 1337845 w 2568523"/>
                <a:gd name="connsiteY25" fmla="*/ 2384670 h 4419916"/>
                <a:gd name="connsiteX26" fmla="*/ 1337845 w 2568523"/>
                <a:gd name="connsiteY26" fmla="*/ 2384670 h 4419916"/>
                <a:gd name="connsiteX27" fmla="*/ 1337845 w 2568523"/>
                <a:gd name="connsiteY27" fmla="*/ 2384670 h 4419916"/>
                <a:gd name="connsiteX28" fmla="*/ 1337845 w 2568523"/>
                <a:gd name="connsiteY28" fmla="*/ 2384670 h 4419916"/>
                <a:gd name="connsiteX29" fmla="*/ 1337117 w 2568523"/>
                <a:gd name="connsiteY29" fmla="*/ 2384306 h 4419916"/>
                <a:gd name="connsiteX30" fmla="*/ 1337117 w 2568523"/>
                <a:gd name="connsiteY30" fmla="*/ 2384306 h 4419916"/>
                <a:gd name="connsiteX31" fmla="*/ 1337117 w 2568523"/>
                <a:gd name="connsiteY31" fmla="*/ 2384306 h 4419916"/>
                <a:gd name="connsiteX32" fmla="*/ 1337117 w 2568523"/>
                <a:gd name="connsiteY32" fmla="*/ 2384306 h 4419916"/>
                <a:gd name="connsiteX33" fmla="*/ 1336024 w 2568523"/>
                <a:gd name="connsiteY33" fmla="*/ 2383943 h 4419916"/>
                <a:gd name="connsiteX34" fmla="*/ 1204198 w 2568523"/>
                <a:gd name="connsiteY34" fmla="*/ 2361401 h 4419916"/>
                <a:gd name="connsiteX35" fmla="*/ 1278487 w 2568523"/>
                <a:gd name="connsiteY35" fmla="*/ 2190159 h 4419916"/>
                <a:gd name="connsiteX36" fmla="*/ 1278123 w 2568523"/>
                <a:gd name="connsiteY36" fmla="*/ 2183978 h 4419916"/>
                <a:gd name="connsiteX37" fmla="*/ 1273024 w 2568523"/>
                <a:gd name="connsiteY37" fmla="*/ 2180342 h 4419916"/>
                <a:gd name="connsiteX38" fmla="*/ 1195094 w 2568523"/>
                <a:gd name="connsiteY38" fmla="*/ 2165799 h 4419916"/>
                <a:gd name="connsiteX39" fmla="*/ 1194001 w 2568523"/>
                <a:gd name="connsiteY39" fmla="*/ 2165799 h 4419916"/>
                <a:gd name="connsiteX40" fmla="*/ 1193637 w 2568523"/>
                <a:gd name="connsiteY40" fmla="*/ 2165799 h 4419916"/>
                <a:gd name="connsiteX41" fmla="*/ 1193273 w 2568523"/>
                <a:gd name="connsiteY41" fmla="*/ 2165799 h 4419916"/>
                <a:gd name="connsiteX42" fmla="*/ 1190724 w 2568523"/>
                <a:gd name="connsiteY42" fmla="*/ 2166163 h 4419916"/>
                <a:gd name="connsiteX43" fmla="*/ 1190360 w 2568523"/>
                <a:gd name="connsiteY43" fmla="*/ 2166527 h 4419916"/>
                <a:gd name="connsiteX44" fmla="*/ 1188539 w 2568523"/>
                <a:gd name="connsiteY44" fmla="*/ 2167617 h 4419916"/>
                <a:gd name="connsiteX45" fmla="*/ 1188175 w 2568523"/>
                <a:gd name="connsiteY45" fmla="*/ 2167981 h 4419916"/>
                <a:gd name="connsiteX46" fmla="*/ 1187810 w 2568523"/>
                <a:gd name="connsiteY46" fmla="*/ 2168344 h 4419916"/>
                <a:gd name="connsiteX47" fmla="*/ 1155036 w 2568523"/>
                <a:gd name="connsiteY47" fmla="*/ 2210519 h 4419916"/>
                <a:gd name="connsiteX48" fmla="*/ 1096406 w 2568523"/>
                <a:gd name="connsiteY48" fmla="*/ 2237423 h 4419916"/>
                <a:gd name="connsiteX49" fmla="*/ 1027215 w 2568523"/>
                <a:gd name="connsiteY49" fmla="*/ 2207246 h 4419916"/>
                <a:gd name="connsiteX50" fmla="*/ 1054527 w 2568523"/>
                <a:gd name="connsiteY50" fmla="*/ 2083632 h 4419916"/>
                <a:gd name="connsiteX51" fmla="*/ 1173972 w 2568523"/>
                <a:gd name="connsiteY51" fmla="*/ 1945474 h 4419916"/>
                <a:gd name="connsiteX52" fmla="*/ 1248990 w 2568523"/>
                <a:gd name="connsiteY52" fmla="*/ 1912753 h 4419916"/>
                <a:gd name="connsiteX53" fmla="*/ 1351683 w 2568523"/>
                <a:gd name="connsiteY53" fmla="*/ 1903664 h 4419916"/>
                <a:gd name="connsiteX54" fmla="*/ 1351683 w 2568523"/>
                <a:gd name="connsiteY54" fmla="*/ 2080360 h 4419916"/>
                <a:gd name="connsiteX55" fmla="*/ 1356053 w 2568523"/>
                <a:gd name="connsiteY55" fmla="*/ 2086904 h 4419916"/>
                <a:gd name="connsiteX56" fmla="*/ 1364065 w 2568523"/>
                <a:gd name="connsiteY56" fmla="*/ 2085450 h 4419916"/>
                <a:gd name="connsiteX57" fmla="*/ 1454013 w 2568523"/>
                <a:gd name="connsiteY57" fmla="*/ 2002919 h 4419916"/>
                <a:gd name="connsiteX58" fmla="*/ 1456198 w 2568523"/>
                <a:gd name="connsiteY58" fmla="*/ 1997465 h 4419916"/>
                <a:gd name="connsiteX59" fmla="*/ 1456198 w 2568523"/>
                <a:gd name="connsiteY59" fmla="*/ 1888757 h 4419916"/>
                <a:gd name="connsiteX60" fmla="*/ 1529030 w 2568523"/>
                <a:gd name="connsiteY60" fmla="*/ 1808771 h 4419916"/>
                <a:gd name="connsiteX61" fmla="*/ 1529030 w 2568523"/>
                <a:gd name="connsiteY61" fmla="*/ 1808771 h 4419916"/>
                <a:gd name="connsiteX62" fmla="*/ 1529394 w 2568523"/>
                <a:gd name="connsiteY62" fmla="*/ 1808408 h 4419916"/>
                <a:gd name="connsiteX63" fmla="*/ 1679064 w 2568523"/>
                <a:gd name="connsiteY63" fmla="*/ 1649527 h 4419916"/>
                <a:gd name="connsiteX64" fmla="*/ 1794504 w 2568523"/>
                <a:gd name="connsiteY64" fmla="*/ 1601535 h 4419916"/>
                <a:gd name="connsiteX65" fmla="*/ 1798145 w 2568523"/>
                <a:gd name="connsiteY65" fmla="*/ 1597899 h 4419916"/>
                <a:gd name="connsiteX66" fmla="*/ 1849492 w 2568523"/>
                <a:gd name="connsiteY66" fmla="*/ 1490282 h 4419916"/>
                <a:gd name="connsiteX67" fmla="*/ 1966388 w 2568523"/>
                <a:gd name="connsiteY67" fmla="*/ 1490282 h 4419916"/>
                <a:gd name="connsiteX68" fmla="*/ 1973671 w 2568523"/>
                <a:gd name="connsiteY68" fmla="*/ 1483011 h 4419916"/>
                <a:gd name="connsiteX69" fmla="*/ 1973671 w 2568523"/>
                <a:gd name="connsiteY69" fmla="*/ 1281228 h 4419916"/>
                <a:gd name="connsiteX70" fmla="*/ 2140457 w 2568523"/>
                <a:gd name="connsiteY70" fmla="*/ 1272503 h 4419916"/>
                <a:gd name="connsiteX71" fmla="*/ 2096030 w 2568523"/>
                <a:gd name="connsiteY71" fmla="*/ 1388118 h 4419916"/>
                <a:gd name="connsiteX72" fmla="*/ 2096758 w 2568523"/>
                <a:gd name="connsiteY72" fmla="*/ 1394663 h 4419916"/>
                <a:gd name="connsiteX73" fmla="*/ 2155024 w 2568523"/>
                <a:gd name="connsiteY73" fmla="*/ 1487010 h 4419916"/>
                <a:gd name="connsiteX74" fmla="*/ 2160486 w 2568523"/>
                <a:gd name="connsiteY74" fmla="*/ 1490282 h 4419916"/>
                <a:gd name="connsiteX75" fmla="*/ 2166313 w 2568523"/>
                <a:gd name="connsiteY75" fmla="*/ 1488101 h 4419916"/>
                <a:gd name="connsiteX76" fmla="*/ 2215110 w 2568523"/>
                <a:gd name="connsiteY76" fmla="*/ 1439382 h 4419916"/>
                <a:gd name="connsiteX77" fmla="*/ 2215839 w 2568523"/>
                <a:gd name="connsiteY77" fmla="*/ 1429929 h 4419916"/>
                <a:gd name="connsiteX78" fmla="*/ 2178330 w 2568523"/>
                <a:gd name="connsiteY78" fmla="*/ 1378302 h 4419916"/>
                <a:gd name="connsiteX79" fmla="*/ 2173960 w 2568523"/>
                <a:gd name="connsiteY79" fmla="*/ 1310314 h 4419916"/>
                <a:gd name="connsiteX80" fmla="*/ 2215839 w 2568523"/>
                <a:gd name="connsiteY80" fmla="*/ 1259050 h 4419916"/>
                <a:gd name="connsiteX81" fmla="*/ 2215110 w 2568523"/>
                <a:gd name="connsiteY81" fmla="*/ 1248870 h 4419916"/>
                <a:gd name="connsiteX82" fmla="*/ 2143371 w 2568523"/>
                <a:gd name="connsiteY82" fmla="*/ 1187063 h 4419916"/>
                <a:gd name="connsiteX83" fmla="*/ 2105498 w 2568523"/>
                <a:gd name="connsiteY83" fmla="*/ 1092171 h 4419916"/>
                <a:gd name="connsiteX84" fmla="*/ 2086197 w 2568523"/>
                <a:gd name="connsiteY84" fmla="*/ 986008 h 4419916"/>
                <a:gd name="connsiteX85" fmla="*/ 2082556 w 2568523"/>
                <a:gd name="connsiteY85" fmla="*/ 980918 h 4419916"/>
                <a:gd name="connsiteX86" fmla="*/ 1867700 w 2568523"/>
                <a:gd name="connsiteY86" fmla="*/ 854758 h 4419916"/>
                <a:gd name="connsiteX87" fmla="*/ 1944174 w 2568523"/>
                <a:gd name="connsiteY87" fmla="*/ 786770 h 4419916"/>
                <a:gd name="connsiteX88" fmla="*/ 2124798 w 2568523"/>
                <a:gd name="connsiteY88" fmla="*/ 862757 h 4419916"/>
                <a:gd name="connsiteX89" fmla="*/ 2132082 w 2568523"/>
                <a:gd name="connsiteY89" fmla="*/ 861666 h 4419916"/>
                <a:gd name="connsiteX90" fmla="*/ 2134631 w 2568523"/>
                <a:gd name="connsiteY90" fmla="*/ 854758 h 4419916"/>
                <a:gd name="connsiteX91" fmla="*/ 2111689 w 2568523"/>
                <a:gd name="connsiteY91" fmla="*/ 717691 h 4419916"/>
                <a:gd name="connsiteX92" fmla="*/ 2210012 w 2568523"/>
                <a:gd name="connsiteY92" fmla="*/ 717691 h 4419916"/>
                <a:gd name="connsiteX93" fmla="*/ 2215839 w 2568523"/>
                <a:gd name="connsiteY93" fmla="*/ 714783 h 4419916"/>
                <a:gd name="connsiteX94" fmla="*/ 2216931 w 2568523"/>
                <a:gd name="connsiteY94" fmla="*/ 708239 h 4419916"/>
                <a:gd name="connsiteX95" fmla="*/ 2187798 w 2568523"/>
                <a:gd name="connsiteY95" fmla="*/ 625708 h 4419916"/>
                <a:gd name="connsiteX96" fmla="*/ 2186706 w 2568523"/>
                <a:gd name="connsiteY96" fmla="*/ 623526 h 4419916"/>
                <a:gd name="connsiteX97" fmla="*/ 2122613 w 2568523"/>
                <a:gd name="connsiteY97" fmla="*/ 546085 h 4419916"/>
                <a:gd name="connsiteX98" fmla="*/ 2049781 w 2568523"/>
                <a:gd name="connsiteY98" fmla="*/ 468281 h 4419916"/>
                <a:gd name="connsiteX99" fmla="*/ 2047596 w 2568523"/>
                <a:gd name="connsiteY99" fmla="*/ 466827 h 4419916"/>
                <a:gd name="connsiteX100" fmla="*/ 1894284 w 2568523"/>
                <a:gd name="connsiteY100" fmla="*/ 395203 h 4419916"/>
                <a:gd name="connsiteX101" fmla="*/ 1837111 w 2568523"/>
                <a:gd name="connsiteY101" fmla="*/ 285768 h 4419916"/>
                <a:gd name="connsiteX102" fmla="*/ 1830556 w 2568523"/>
                <a:gd name="connsiteY102" fmla="*/ 281768 h 4419916"/>
                <a:gd name="connsiteX103" fmla="*/ 1830556 w 2568523"/>
                <a:gd name="connsiteY103" fmla="*/ 281768 h 4419916"/>
                <a:gd name="connsiteX104" fmla="*/ 1824001 w 2568523"/>
                <a:gd name="connsiteY104" fmla="*/ 285768 h 4419916"/>
                <a:gd name="connsiteX105" fmla="*/ 1736602 w 2568523"/>
                <a:gd name="connsiteY105" fmla="*/ 460646 h 4419916"/>
                <a:gd name="connsiteX106" fmla="*/ 1736966 w 2568523"/>
                <a:gd name="connsiteY106" fmla="*/ 467917 h 4419916"/>
                <a:gd name="connsiteX107" fmla="*/ 1743521 w 2568523"/>
                <a:gd name="connsiteY107" fmla="*/ 471189 h 4419916"/>
                <a:gd name="connsiteX108" fmla="*/ 1862238 w 2568523"/>
                <a:gd name="connsiteY108" fmla="*/ 467190 h 4419916"/>
                <a:gd name="connsiteX109" fmla="*/ 1710746 w 2568523"/>
                <a:gd name="connsiteY109" fmla="*/ 560992 h 4419916"/>
                <a:gd name="connsiteX110" fmla="*/ 1593122 w 2568523"/>
                <a:gd name="connsiteY110" fmla="*/ 420289 h 4419916"/>
                <a:gd name="connsiteX111" fmla="*/ 1592030 w 2568523"/>
                <a:gd name="connsiteY111" fmla="*/ 419562 h 4419916"/>
                <a:gd name="connsiteX112" fmla="*/ 1591666 w 2568523"/>
                <a:gd name="connsiteY112" fmla="*/ 419199 h 4419916"/>
                <a:gd name="connsiteX113" fmla="*/ 1586567 w 2568523"/>
                <a:gd name="connsiteY113" fmla="*/ 418108 h 4419916"/>
                <a:gd name="connsiteX114" fmla="*/ 1586203 w 2568523"/>
                <a:gd name="connsiteY114" fmla="*/ 418108 h 4419916"/>
                <a:gd name="connsiteX115" fmla="*/ 1585839 w 2568523"/>
                <a:gd name="connsiteY115" fmla="*/ 418472 h 4419916"/>
                <a:gd name="connsiteX116" fmla="*/ 1584747 w 2568523"/>
                <a:gd name="connsiteY116" fmla="*/ 418835 h 4419916"/>
                <a:gd name="connsiteX117" fmla="*/ 1321822 w 2568523"/>
                <a:gd name="connsiteY117" fmla="*/ 523907 h 4419916"/>
                <a:gd name="connsiteX118" fmla="*/ 1033406 w 2568523"/>
                <a:gd name="connsiteY118" fmla="*/ 240685 h 4419916"/>
                <a:gd name="connsiteX119" fmla="*/ 1033406 w 2568523"/>
                <a:gd name="connsiteY119" fmla="*/ 240685 h 4419916"/>
                <a:gd name="connsiteX120" fmla="*/ 1033042 w 2568523"/>
                <a:gd name="connsiteY120" fmla="*/ 240321 h 4419916"/>
                <a:gd name="connsiteX121" fmla="*/ 1032677 w 2568523"/>
                <a:gd name="connsiteY121" fmla="*/ 239958 h 4419916"/>
                <a:gd name="connsiteX122" fmla="*/ 1031585 w 2568523"/>
                <a:gd name="connsiteY122" fmla="*/ 239230 h 4419916"/>
                <a:gd name="connsiteX123" fmla="*/ 1030857 w 2568523"/>
                <a:gd name="connsiteY123" fmla="*/ 238867 h 4419916"/>
                <a:gd name="connsiteX124" fmla="*/ 1030128 w 2568523"/>
                <a:gd name="connsiteY124" fmla="*/ 238503 h 4419916"/>
                <a:gd name="connsiteX125" fmla="*/ 744990 w 2568523"/>
                <a:gd name="connsiteY125" fmla="*/ 170879 h 4419916"/>
                <a:gd name="connsiteX126" fmla="*/ 551984 w 2568523"/>
                <a:gd name="connsiteY126" fmla="*/ 2181 h 4419916"/>
                <a:gd name="connsiteX127" fmla="*/ 550892 w 2568523"/>
                <a:gd name="connsiteY127" fmla="*/ 1454 h 4419916"/>
                <a:gd name="connsiteX128" fmla="*/ 549799 w 2568523"/>
                <a:gd name="connsiteY128" fmla="*/ 727 h 4419916"/>
                <a:gd name="connsiteX129" fmla="*/ 548342 w 2568523"/>
                <a:gd name="connsiteY129" fmla="*/ 364 h 4419916"/>
                <a:gd name="connsiteX130" fmla="*/ 547250 w 2568523"/>
                <a:gd name="connsiteY130" fmla="*/ 0 h 4419916"/>
                <a:gd name="connsiteX131" fmla="*/ 546886 w 2568523"/>
                <a:gd name="connsiteY131" fmla="*/ 0 h 4419916"/>
                <a:gd name="connsiteX132" fmla="*/ 240626 w 2568523"/>
                <a:gd name="connsiteY132" fmla="*/ 0 h 4419916"/>
                <a:gd name="connsiteX133" fmla="*/ 234799 w 2568523"/>
                <a:gd name="connsiteY133" fmla="*/ 3272 h 4419916"/>
                <a:gd name="connsiteX134" fmla="*/ 234071 w 2568523"/>
                <a:gd name="connsiteY134" fmla="*/ 9816 h 4419916"/>
                <a:gd name="connsiteX135" fmla="*/ 304354 w 2568523"/>
                <a:gd name="connsiteY135" fmla="*/ 201419 h 4419916"/>
                <a:gd name="connsiteX136" fmla="*/ 122273 w 2568523"/>
                <a:gd name="connsiteY136" fmla="*/ 252683 h 4419916"/>
                <a:gd name="connsiteX137" fmla="*/ 117539 w 2568523"/>
                <a:gd name="connsiteY137" fmla="*/ 256682 h 4419916"/>
                <a:gd name="connsiteX138" fmla="*/ 39609 w 2568523"/>
                <a:gd name="connsiteY138" fmla="*/ 421744 h 4419916"/>
                <a:gd name="connsiteX139" fmla="*/ 39244 w 2568523"/>
                <a:gd name="connsiteY139" fmla="*/ 423198 h 4419916"/>
                <a:gd name="connsiteX140" fmla="*/ 279 w 2568523"/>
                <a:gd name="connsiteY140" fmla="*/ 588260 h 4419916"/>
                <a:gd name="connsiteX141" fmla="*/ 2100 w 2568523"/>
                <a:gd name="connsiteY141" fmla="*/ 594804 h 4419916"/>
                <a:gd name="connsiteX142" fmla="*/ 109163 w 2568523"/>
                <a:gd name="connsiteY142" fmla="*/ 711147 h 4419916"/>
                <a:gd name="connsiteX143" fmla="*/ 110984 w 2568523"/>
                <a:gd name="connsiteY143" fmla="*/ 712601 h 4419916"/>
                <a:gd name="connsiteX144" fmla="*/ 110984 w 2568523"/>
                <a:gd name="connsiteY144" fmla="*/ 712601 h 4419916"/>
                <a:gd name="connsiteX145" fmla="*/ 110984 w 2568523"/>
                <a:gd name="connsiteY145" fmla="*/ 712601 h 4419916"/>
                <a:gd name="connsiteX146" fmla="*/ 110984 w 2568523"/>
                <a:gd name="connsiteY146" fmla="*/ 712601 h 4419916"/>
                <a:gd name="connsiteX147" fmla="*/ 112805 w 2568523"/>
                <a:gd name="connsiteY147" fmla="*/ 713329 h 4419916"/>
                <a:gd name="connsiteX148" fmla="*/ 113533 w 2568523"/>
                <a:gd name="connsiteY148" fmla="*/ 713329 h 4419916"/>
                <a:gd name="connsiteX149" fmla="*/ 114262 w 2568523"/>
                <a:gd name="connsiteY149" fmla="*/ 713329 h 4419916"/>
                <a:gd name="connsiteX150" fmla="*/ 114990 w 2568523"/>
                <a:gd name="connsiteY150" fmla="*/ 713329 h 4419916"/>
                <a:gd name="connsiteX151" fmla="*/ 115718 w 2568523"/>
                <a:gd name="connsiteY151" fmla="*/ 713329 h 4419916"/>
                <a:gd name="connsiteX152" fmla="*/ 117903 w 2568523"/>
                <a:gd name="connsiteY152" fmla="*/ 712601 h 4419916"/>
                <a:gd name="connsiteX153" fmla="*/ 117903 w 2568523"/>
                <a:gd name="connsiteY153" fmla="*/ 712601 h 4419916"/>
                <a:gd name="connsiteX154" fmla="*/ 117903 w 2568523"/>
                <a:gd name="connsiteY154" fmla="*/ 712601 h 4419916"/>
                <a:gd name="connsiteX155" fmla="*/ 117903 w 2568523"/>
                <a:gd name="connsiteY155" fmla="*/ 712601 h 4419916"/>
                <a:gd name="connsiteX156" fmla="*/ 266481 w 2568523"/>
                <a:gd name="connsiteY156" fmla="*/ 626435 h 4419916"/>
                <a:gd name="connsiteX157" fmla="*/ 422342 w 2568523"/>
                <a:gd name="connsiteY157" fmla="*/ 650067 h 4419916"/>
                <a:gd name="connsiteX158" fmla="*/ 573834 w 2568523"/>
                <a:gd name="connsiteY158" fmla="*/ 777681 h 4419916"/>
                <a:gd name="connsiteX159" fmla="*/ 583302 w 2568523"/>
                <a:gd name="connsiteY159" fmla="*/ 1017275 h 4419916"/>
                <a:gd name="connsiteX160" fmla="*/ 584759 w 2568523"/>
                <a:gd name="connsiteY160" fmla="*/ 1021638 h 4419916"/>
                <a:gd name="connsiteX161" fmla="*/ 707481 w 2568523"/>
                <a:gd name="connsiteY161" fmla="*/ 1172520 h 4419916"/>
                <a:gd name="connsiteX162" fmla="*/ 559996 w 2568523"/>
                <a:gd name="connsiteY162" fmla="*/ 1376484 h 4419916"/>
                <a:gd name="connsiteX163" fmla="*/ 487163 w 2568523"/>
                <a:gd name="connsiteY163" fmla="*/ 1473558 h 4419916"/>
                <a:gd name="connsiteX164" fmla="*/ 485707 w 2568523"/>
                <a:gd name="connsiteY164" fmla="*/ 1477921 h 4419916"/>
                <a:gd name="connsiteX165" fmla="*/ 485707 w 2568523"/>
                <a:gd name="connsiteY165" fmla="*/ 1647709 h 4419916"/>
                <a:gd name="connsiteX166" fmla="*/ 486799 w 2568523"/>
                <a:gd name="connsiteY166" fmla="*/ 1651345 h 4419916"/>
                <a:gd name="connsiteX167" fmla="*/ 582938 w 2568523"/>
                <a:gd name="connsiteY167" fmla="*/ 1809862 h 4419916"/>
                <a:gd name="connsiteX168" fmla="*/ 582938 w 2568523"/>
                <a:gd name="connsiteY168" fmla="*/ 2026188 h 4419916"/>
                <a:gd name="connsiteX169" fmla="*/ 585123 w 2568523"/>
                <a:gd name="connsiteY169" fmla="*/ 2031278 h 4419916"/>
                <a:gd name="connsiteX170" fmla="*/ 652493 w 2568523"/>
                <a:gd name="connsiteY170" fmla="*/ 2098538 h 4419916"/>
                <a:gd name="connsiteX171" fmla="*/ 700562 w 2568523"/>
                <a:gd name="connsiteY171" fmla="*/ 2175616 h 4419916"/>
                <a:gd name="connsiteX172" fmla="*/ 702747 w 2568523"/>
                <a:gd name="connsiteY172" fmla="*/ 2177797 h 4419916"/>
                <a:gd name="connsiteX173" fmla="*/ 806533 w 2568523"/>
                <a:gd name="connsiteY173" fmla="*/ 2249421 h 4419916"/>
                <a:gd name="connsiteX174" fmla="*/ 806533 w 2568523"/>
                <a:gd name="connsiteY174" fmla="*/ 2249421 h 4419916"/>
                <a:gd name="connsiteX175" fmla="*/ 829475 w 2568523"/>
                <a:gd name="connsiteY175" fmla="*/ 2265418 h 4419916"/>
                <a:gd name="connsiteX176" fmla="*/ 1003909 w 2568523"/>
                <a:gd name="connsiteY176" fmla="*/ 2371945 h 4419916"/>
                <a:gd name="connsiteX177" fmla="*/ 1085845 w 2568523"/>
                <a:gd name="connsiteY177" fmla="*/ 2453748 h 4419916"/>
                <a:gd name="connsiteX178" fmla="*/ 1092036 w 2568523"/>
                <a:gd name="connsiteY178" fmla="*/ 2455930 h 4419916"/>
                <a:gd name="connsiteX179" fmla="*/ 1253724 w 2568523"/>
                <a:gd name="connsiteY179" fmla="*/ 2429026 h 4419916"/>
                <a:gd name="connsiteX180" fmla="*/ 1239886 w 2568523"/>
                <a:gd name="connsiteY180" fmla="*/ 2459929 h 4419916"/>
                <a:gd name="connsiteX181" fmla="*/ 1191452 w 2568523"/>
                <a:gd name="connsiteY181" fmla="*/ 2532280 h 4419916"/>
                <a:gd name="connsiteX182" fmla="*/ 1192545 w 2568523"/>
                <a:gd name="connsiteY182" fmla="*/ 2541733 h 4419916"/>
                <a:gd name="connsiteX183" fmla="*/ 1309076 w 2568523"/>
                <a:gd name="connsiteY183" fmla="*/ 2653350 h 4419916"/>
                <a:gd name="connsiteX184" fmla="*/ 1314539 w 2568523"/>
                <a:gd name="connsiteY184" fmla="*/ 2655531 h 4419916"/>
                <a:gd name="connsiteX185" fmla="*/ 1319637 w 2568523"/>
                <a:gd name="connsiteY185" fmla="*/ 2652622 h 4419916"/>
                <a:gd name="connsiteX186" fmla="*/ 1352047 w 2568523"/>
                <a:gd name="connsiteY186" fmla="*/ 2610812 h 4419916"/>
                <a:gd name="connsiteX187" fmla="*/ 1445637 w 2568523"/>
                <a:gd name="connsiteY187" fmla="*/ 2589724 h 4419916"/>
                <a:gd name="connsiteX188" fmla="*/ 1424515 w 2568523"/>
                <a:gd name="connsiteY188" fmla="*/ 2709340 h 4419916"/>
                <a:gd name="connsiteX189" fmla="*/ 1356417 w 2568523"/>
                <a:gd name="connsiteY189" fmla="*/ 2966749 h 4419916"/>
                <a:gd name="connsiteX190" fmla="*/ 1356053 w 2568523"/>
                <a:gd name="connsiteY190" fmla="*/ 2969294 h 4419916"/>
                <a:gd name="connsiteX191" fmla="*/ 1356053 w 2568523"/>
                <a:gd name="connsiteY191" fmla="*/ 2969294 h 4419916"/>
                <a:gd name="connsiteX192" fmla="*/ 1356053 w 2568523"/>
                <a:gd name="connsiteY192" fmla="*/ 2970021 h 4419916"/>
                <a:gd name="connsiteX193" fmla="*/ 1356417 w 2568523"/>
                <a:gd name="connsiteY193" fmla="*/ 2971839 h 4419916"/>
                <a:gd name="connsiteX194" fmla="*/ 1453648 w 2568523"/>
                <a:gd name="connsiteY194" fmla="*/ 3190346 h 4419916"/>
                <a:gd name="connsiteX195" fmla="*/ 1454013 w 2568523"/>
                <a:gd name="connsiteY195" fmla="*/ 3190709 h 4419916"/>
                <a:gd name="connsiteX196" fmla="*/ 1454741 w 2568523"/>
                <a:gd name="connsiteY196" fmla="*/ 3191436 h 4419916"/>
                <a:gd name="connsiteX197" fmla="*/ 1455469 w 2568523"/>
                <a:gd name="connsiteY197" fmla="*/ 3192527 h 4419916"/>
                <a:gd name="connsiteX198" fmla="*/ 1455833 w 2568523"/>
                <a:gd name="connsiteY198" fmla="*/ 3192890 h 4419916"/>
                <a:gd name="connsiteX199" fmla="*/ 1456562 w 2568523"/>
                <a:gd name="connsiteY199" fmla="*/ 3193254 h 4419916"/>
                <a:gd name="connsiteX200" fmla="*/ 1456926 w 2568523"/>
                <a:gd name="connsiteY200" fmla="*/ 3193618 h 4419916"/>
                <a:gd name="connsiteX201" fmla="*/ 1633544 w 2568523"/>
                <a:gd name="connsiteY201" fmla="*/ 3303053 h 4419916"/>
                <a:gd name="connsiteX202" fmla="*/ 1638278 w 2568523"/>
                <a:gd name="connsiteY202" fmla="*/ 3547373 h 4419916"/>
                <a:gd name="connsiteX203" fmla="*/ 1672145 w 2568523"/>
                <a:gd name="connsiteY203" fmla="*/ 3838231 h 4419916"/>
                <a:gd name="connsiteX204" fmla="*/ 1657579 w 2568523"/>
                <a:gd name="connsiteY204" fmla="*/ 4206530 h 4419916"/>
                <a:gd name="connsiteX205" fmla="*/ 1657579 w 2568523"/>
                <a:gd name="connsiteY205" fmla="*/ 4206893 h 4419916"/>
                <a:gd name="connsiteX206" fmla="*/ 1657579 w 2568523"/>
                <a:gd name="connsiteY206" fmla="*/ 4207621 h 4419916"/>
                <a:gd name="connsiteX207" fmla="*/ 1657943 w 2568523"/>
                <a:gd name="connsiteY207" fmla="*/ 4209802 h 4419916"/>
                <a:gd name="connsiteX208" fmla="*/ 1657943 w 2568523"/>
                <a:gd name="connsiteY208" fmla="*/ 4209802 h 4419916"/>
                <a:gd name="connsiteX209" fmla="*/ 1659400 w 2568523"/>
                <a:gd name="connsiteY209" fmla="*/ 4211983 h 4419916"/>
                <a:gd name="connsiteX210" fmla="*/ 1659764 w 2568523"/>
                <a:gd name="connsiteY210" fmla="*/ 4212347 h 4419916"/>
                <a:gd name="connsiteX211" fmla="*/ 1829827 w 2568523"/>
                <a:gd name="connsiteY211" fmla="*/ 4377409 h 4419916"/>
                <a:gd name="connsiteX212" fmla="*/ 1829827 w 2568523"/>
                <a:gd name="connsiteY212" fmla="*/ 4377409 h 4419916"/>
                <a:gd name="connsiteX213" fmla="*/ 1830192 w 2568523"/>
                <a:gd name="connsiteY213" fmla="*/ 4377409 h 4419916"/>
                <a:gd name="connsiteX214" fmla="*/ 1832012 w 2568523"/>
                <a:gd name="connsiteY214" fmla="*/ 4378499 h 4419916"/>
                <a:gd name="connsiteX215" fmla="*/ 1832377 w 2568523"/>
                <a:gd name="connsiteY215" fmla="*/ 4378863 h 4419916"/>
                <a:gd name="connsiteX216" fmla="*/ 1832741 w 2568523"/>
                <a:gd name="connsiteY216" fmla="*/ 4378863 h 4419916"/>
                <a:gd name="connsiteX217" fmla="*/ 1833105 w 2568523"/>
                <a:gd name="connsiteY217" fmla="*/ 4379226 h 4419916"/>
                <a:gd name="connsiteX218" fmla="*/ 2037400 w 2568523"/>
                <a:gd name="connsiteY218" fmla="*/ 4427945 h 4419916"/>
                <a:gd name="connsiteX219" fmla="*/ 2039220 w 2568523"/>
                <a:gd name="connsiteY219" fmla="*/ 4428309 h 4419916"/>
                <a:gd name="connsiteX220" fmla="*/ 2045775 w 2568523"/>
                <a:gd name="connsiteY220" fmla="*/ 4424309 h 4419916"/>
                <a:gd name="connsiteX221" fmla="*/ 2043954 w 2568523"/>
                <a:gd name="connsiteY221" fmla="*/ 4415584 h 4419916"/>
                <a:gd name="connsiteX222" fmla="*/ 1878625 w 2568523"/>
                <a:gd name="connsiteY222" fmla="*/ 4278881 h 4419916"/>
                <a:gd name="connsiteX223" fmla="*/ 1948180 w 2568523"/>
                <a:gd name="connsiteY223" fmla="*/ 4162901 h 4419916"/>
                <a:gd name="connsiteX224" fmla="*/ 1947816 w 2568523"/>
                <a:gd name="connsiteY224" fmla="*/ 4154902 h 4419916"/>
                <a:gd name="connsiteX225" fmla="*/ 1891735 w 2568523"/>
                <a:gd name="connsiteY225" fmla="*/ 4080370 h 4419916"/>
                <a:gd name="connsiteX226" fmla="*/ 1943446 w 2568523"/>
                <a:gd name="connsiteY226" fmla="*/ 3920762 h 4419916"/>
                <a:gd name="connsiteX227" fmla="*/ 2083648 w 2568523"/>
                <a:gd name="connsiteY227" fmla="*/ 3789149 h 4419916"/>
                <a:gd name="connsiteX228" fmla="*/ 2234411 w 2568523"/>
                <a:gd name="connsiteY228" fmla="*/ 3628813 h 4419916"/>
                <a:gd name="connsiteX229" fmla="*/ 2234411 w 2568523"/>
                <a:gd name="connsiteY229" fmla="*/ 3628813 h 4419916"/>
                <a:gd name="connsiteX230" fmla="*/ 2235503 w 2568523"/>
                <a:gd name="connsiteY230" fmla="*/ 3626996 h 4419916"/>
                <a:gd name="connsiteX231" fmla="*/ 2235503 w 2568523"/>
                <a:gd name="connsiteY231" fmla="*/ 3626632 h 4419916"/>
                <a:gd name="connsiteX232" fmla="*/ 2235868 w 2568523"/>
                <a:gd name="connsiteY232" fmla="*/ 3624814 h 4419916"/>
                <a:gd name="connsiteX233" fmla="*/ 2235868 w 2568523"/>
                <a:gd name="connsiteY233" fmla="*/ 3624087 h 4419916"/>
                <a:gd name="connsiteX234" fmla="*/ 2235868 w 2568523"/>
                <a:gd name="connsiteY234" fmla="*/ 3624087 h 4419916"/>
                <a:gd name="connsiteX235" fmla="*/ 2240602 w 2568523"/>
                <a:gd name="connsiteY235" fmla="*/ 3464115 h 4419916"/>
                <a:gd name="connsiteX236" fmla="*/ 2406295 w 2568523"/>
                <a:gd name="connsiteY236" fmla="*/ 3402672 h 4419916"/>
                <a:gd name="connsiteX237" fmla="*/ 2406660 w 2568523"/>
                <a:gd name="connsiteY237" fmla="*/ 3402308 h 4419916"/>
                <a:gd name="connsiteX238" fmla="*/ 2407024 w 2568523"/>
                <a:gd name="connsiteY238" fmla="*/ 3401944 h 4419916"/>
                <a:gd name="connsiteX239" fmla="*/ 2409209 w 2568523"/>
                <a:gd name="connsiteY239" fmla="*/ 3400127 h 4419916"/>
                <a:gd name="connsiteX240" fmla="*/ 2409209 w 2568523"/>
                <a:gd name="connsiteY240" fmla="*/ 3400127 h 4419916"/>
                <a:gd name="connsiteX241" fmla="*/ 2409209 w 2568523"/>
                <a:gd name="connsiteY241" fmla="*/ 3399763 h 4419916"/>
                <a:gd name="connsiteX242" fmla="*/ 2410301 w 2568523"/>
                <a:gd name="connsiteY242" fmla="*/ 3397582 h 4419916"/>
                <a:gd name="connsiteX243" fmla="*/ 2410301 w 2568523"/>
                <a:gd name="connsiteY243" fmla="*/ 3397218 h 4419916"/>
                <a:gd name="connsiteX244" fmla="*/ 2410301 w 2568523"/>
                <a:gd name="connsiteY244" fmla="*/ 3397218 h 4419916"/>
                <a:gd name="connsiteX245" fmla="*/ 2468203 w 2568523"/>
                <a:gd name="connsiteY245" fmla="*/ 3122721 h 4419916"/>
                <a:gd name="connsiteX246" fmla="*/ 2568711 w 2568523"/>
                <a:gd name="connsiteY246" fmla="*/ 3027102 h 4419916"/>
                <a:gd name="connsiteX247" fmla="*/ 2569076 w 2568523"/>
                <a:gd name="connsiteY247" fmla="*/ 3026738 h 4419916"/>
                <a:gd name="connsiteX248" fmla="*/ 2569804 w 2568523"/>
                <a:gd name="connsiteY248" fmla="*/ 3025284 h 4419916"/>
                <a:gd name="connsiteX249" fmla="*/ 2570532 w 2568523"/>
                <a:gd name="connsiteY249" fmla="*/ 3024193 h 4419916"/>
                <a:gd name="connsiteX250" fmla="*/ 2570896 w 2568523"/>
                <a:gd name="connsiteY250" fmla="*/ 3022739 h 4419916"/>
                <a:gd name="connsiteX251" fmla="*/ 2571261 w 2568523"/>
                <a:gd name="connsiteY251" fmla="*/ 3021648 h 4419916"/>
                <a:gd name="connsiteX252" fmla="*/ 2571261 w 2568523"/>
                <a:gd name="connsiteY252" fmla="*/ 2749696 h 4419916"/>
                <a:gd name="connsiteX253" fmla="*/ 2566162 w 2568523"/>
                <a:gd name="connsiteY253" fmla="*/ 2742788 h 4419916"/>
                <a:gd name="connsiteX254" fmla="*/ 1200556 w 2568523"/>
                <a:gd name="connsiteY254" fmla="*/ 2331225 h 4419916"/>
                <a:gd name="connsiteX255" fmla="*/ 1200556 w 2568523"/>
                <a:gd name="connsiteY255" fmla="*/ 2181069 h 4419916"/>
                <a:gd name="connsiteX256" fmla="*/ 1260643 w 2568523"/>
                <a:gd name="connsiteY256" fmla="*/ 2192340 h 4419916"/>
                <a:gd name="connsiteX257" fmla="*/ 1200556 w 2568523"/>
                <a:gd name="connsiteY257" fmla="*/ 2331225 h 4419916"/>
                <a:gd name="connsiteX258" fmla="*/ 1042146 w 2568523"/>
                <a:gd name="connsiteY258" fmla="*/ 2075270 h 4419916"/>
                <a:gd name="connsiteX259" fmla="*/ 1040689 w 2568523"/>
                <a:gd name="connsiteY259" fmla="*/ 2078542 h 4419916"/>
                <a:gd name="connsiteX260" fmla="*/ 1012649 w 2568523"/>
                <a:gd name="connsiteY260" fmla="*/ 2204701 h 4419916"/>
                <a:gd name="connsiteX261" fmla="*/ 821464 w 2568523"/>
                <a:gd name="connsiteY261" fmla="*/ 2234878 h 4419916"/>
                <a:gd name="connsiteX262" fmla="*/ 940180 w 2568523"/>
                <a:gd name="connsiteY262" fmla="*/ 1818951 h 4419916"/>
                <a:gd name="connsiteX263" fmla="*/ 1157585 w 2568523"/>
                <a:gd name="connsiteY263" fmla="*/ 1941112 h 4419916"/>
                <a:gd name="connsiteX264" fmla="*/ 1042146 w 2568523"/>
                <a:gd name="connsiteY264" fmla="*/ 2075270 h 4419916"/>
                <a:gd name="connsiteX265" fmla="*/ 636105 w 2568523"/>
                <a:gd name="connsiteY265" fmla="*/ 248320 h 4419916"/>
                <a:gd name="connsiteX266" fmla="*/ 267938 w 2568523"/>
                <a:gd name="connsiteY266" fmla="*/ 427197 h 4419916"/>
                <a:gd name="connsiteX267" fmla="*/ 318921 w 2568523"/>
                <a:gd name="connsiteY267" fmla="*/ 214144 h 4419916"/>
                <a:gd name="connsiteX268" fmla="*/ 636105 w 2568523"/>
                <a:gd name="connsiteY268" fmla="*/ 248320 h 4419916"/>
                <a:gd name="connsiteX269" fmla="*/ 652857 w 2568523"/>
                <a:gd name="connsiteY269" fmla="*/ 256682 h 4419916"/>
                <a:gd name="connsiteX270" fmla="*/ 575655 w 2568523"/>
                <a:gd name="connsiteY270" fmla="*/ 758775 h 4419916"/>
                <a:gd name="connsiteX271" fmla="*/ 269395 w 2568523"/>
                <a:gd name="connsiteY271" fmla="*/ 442831 h 4419916"/>
                <a:gd name="connsiteX272" fmla="*/ 652857 w 2568523"/>
                <a:gd name="connsiteY272" fmla="*/ 256682 h 4419916"/>
                <a:gd name="connsiteX273" fmla="*/ 1805064 w 2568523"/>
                <a:gd name="connsiteY273" fmla="*/ 519181 h 4419916"/>
                <a:gd name="connsiteX274" fmla="*/ 1846579 w 2568523"/>
                <a:gd name="connsiteY274" fmla="*/ 571535 h 4419916"/>
                <a:gd name="connsiteX275" fmla="*/ 1808706 w 2568523"/>
                <a:gd name="connsiteY275" fmla="*/ 659156 h 4419916"/>
                <a:gd name="connsiteX276" fmla="*/ 1720579 w 2568523"/>
                <a:gd name="connsiteY276" fmla="*/ 571899 h 4419916"/>
                <a:gd name="connsiteX277" fmla="*/ 1805064 w 2568523"/>
                <a:gd name="connsiteY277" fmla="*/ 519181 h 4419916"/>
                <a:gd name="connsiteX278" fmla="*/ 1242070 w 2568523"/>
                <a:gd name="connsiteY278" fmla="*/ 1899664 h 4419916"/>
                <a:gd name="connsiteX279" fmla="*/ 1169602 w 2568523"/>
                <a:gd name="connsiteY279" fmla="*/ 1931295 h 4419916"/>
                <a:gd name="connsiteX280" fmla="*/ 950741 w 2568523"/>
                <a:gd name="connsiteY280" fmla="*/ 1808408 h 4419916"/>
                <a:gd name="connsiteX281" fmla="*/ 1511186 w 2568523"/>
                <a:gd name="connsiteY281" fmla="*/ 1495736 h 4419916"/>
                <a:gd name="connsiteX282" fmla="*/ 1242070 w 2568523"/>
                <a:gd name="connsiteY282" fmla="*/ 1899664 h 4419916"/>
                <a:gd name="connsiteX283" fmla="*/ 1118620 w 2568523"/>
                <a:gd name="connsiteY283" fmla="*/ 1237963 h 4419916"/>
                <a:gd name="connsiteX284" fmla="*/ 1519198 w 2568523"/>
                <a:gd name="connsiteY284" fmla="*/ 1474285 h 4419916"/>
                <a:gd name="connsiteX285" fmla="*/ 948192 w 2568523"/>
                <a:gd name="connsiteY285" fmla="*/ 1793138 h 4419916"/>
                <a:gd name="connsiteX286" fmla="*/ 1118620 w 2568523"/>
                <a:gd name="connsiteY286" fmla="*/ 1237963 h 4419916"/>
                <a:gd name="connsiteX287" fmla="*/ 1728955 w 2568523"/>
                <a:gd name="connsiteY287" fmla="*/ 1219784 h 4419916"/>
                <a:gd name="connsiteX288" fmla="*/ 1132094 w 2568523"/>
                <a:gd name="connsiteY288" fmla="*/ 1219784 h 4419916"/>
                <a:gd name="connsiteX289" fmla="*/ 1448550 w 2568523"/>
                <a:gd name="connsiteY289" fmla="*/ 906385 h 4419916"/>
                <a:gd name="connsiteX290" fmla="*/ 1728955 w 2568523"/>
                <a:gd name="connsiteY290" fmla="*/ 1219784 h 4419916"/>
                <a:gd name="connsiteX291" fmla="*/ 1431070 w 2568523"/>
                <a:gd name="connsiteY291" fmla="*/ 902750 h 4419916"/>
                <a:gd name="connsiteX292" fmla="*/ 1119712 w 2568523"/>
                <a:gd name="connsiteY292" fmla="*/ 1211422 h 4419916"/>
                <a:gd name="connsiteX293" fmla="*/ 1078926 w 2568523"/>
                <a:gd name="connsiteY293" fmla="*/ 902750 h 4419916"/>
                <a:gd name="connsiteX294" fmla="*/ 1431070 w 2568523"/>
                <a:gd name="connsiteY294" fmla="*/ 902750 h 4419916"/>
                <a:gd name="connsiteX295" fmla="*/ 1084388 w 2568523"/>
                <a:gd name="connsiteY295" fmla="*/ 888207 h 4419916"/>
                <a:gd name="connsiteX296" fmla="*/ 1317816 w 2568523"/>
                <a:gd name="connsiteY296" fmla="*/ 547176 h 4419916"/>
                <a:gd name="connsiteX297" fmla="*/ 1438354 w 2568523"/>
                <a:gd name="connsiteY297" fmla="*/ 888207 h 4419916"/>
                <a:gd name="connsiteX298" fmla="*/ 1084388 w 2568523"/>
                <a:gd name="connsiteY298" fmla="*/ 888207 h 4419916"/>
                <a:gd name="connsiteX299" fmla="*/ 939088 w 2568523"/>
                <a:gd name="connsiteY299" fmla="*/ 1772778 h 4419916"/>
                <a:gd name="connsiteX300" fmla="*/ 914325 w 2568523"/>
                <a:gd name="connsiteY300" fmla="*/ 1556452 h 4419916"/>
                <a:gd name="connsiteX301" fmla="*/ 1091672 w 2568523"/>
                <a:gd name="connsiteY301" fmla="*/ 1276865 h 4419916"/>
                <a:gd name="connsiteX302" fmla="*/ 939088 w 2568523"/>
                <a:gd name="connsiteY302" fmla="*/ 1772778 h 4419916"/>
                <a:gd name="connsiteX303" fmla="*/ 1540683 w 2568523"/>
                <a:gd name="connsiteY303" fmla="*/ 1493918 h 4419916"/>
                <a:gd name="connsiteX304" fmla="*/ 1665226 w 2568523"/>
                <a:gd name="connsiteY304" fmla="*/ 1642982 h 4419916"/>
                <a:gd name="connsiteX305" fmla="*/ 1531943 w 2568523"/>
                <a:gd name="connsiteY305" fmla="*/ 1784412 h 4419916"/>
                <a:gd name="connsiteX306" fmla="*/ 1540683 w 2568523"/>
                <a:gd name="connsiteY306" fmla="*/ 1493918 h 4419916"/>
                <a:gd name="connsiteX307" fmla="*/ 1532307 w 2568523"/>
                <a:gd name="connsiteY307" fmla="*/ 1465196 h 4419916"/>
                <a:gd name="connsiteX308" fmla="*/ 1141198 w 2568523"/>
                <a:gd name="connsiteY308" fmla="*/ 1234327 h 4419916"/>
                <a:gd name="connsiteX309" fmla="*/ 1729683 w 2568523"/>
                <a:gd name="connsiteY309" fmla="*/ 1234327 h 4419916"/>
                <a:gd name="connsiteX310" fmla="*/ 1532307 w 2568523"/>
                <a:gd name="connsiteY310" fmla="*/ 1465196 h 4419916"/>
                <a:gd name="connsiteX311" fmla="*/ 1742064 w 2568523"/>
                <a:gd name="connsiteY311" fmla="*/ 1212150 h 4419916"/>
                <a:gd name="connsiteX312" fmla="*/ 1463845 w 2568523"/>
                <a:gd name="connsiteY312" fmla="*/ 901295 h 4419916"/>
                <a:gd name="connsiteX313" fmla="*/ 1844758 w 2568523"/>
                <a:gd name="connsiteY313" fmla="*/ 864938 h 4419916"/>
                <a:gd name="connsiteX314" fmla="*/ 1742064 w 2568523"/>
                <a:gd name="connsiteY314" fmla="*/ 1212150 h 4419916"/>
                <a:gd name="connsiteX315" fmla="*/ 1332383 w 2568523"/>
                <a:gd name="connsiteY315" fmla="*/ 545358 h 4419916"/>
                <a:gd name="connsiteX316" fmla="*/ 1613515 w 2568523"/>
                <a:gd name="connsiteY316" fmla="*/ 674426 h 4419916"/>
                <a:gd name="connsiteX317" fmla="*/ 1451099 w 2568523"/>
                <a:gd name="connsiteY317" fmla="*/ 880572 h 4419916"/>
                <a:gd name="connsiteX318" fmla="*/ 1332383 w 2568523"/>
                <a:gd name="connsiteY318" fmla="*/ 545358 h 4419916"/>
                <a:gd name="connsiteX319" fmla="*/ 1629539 w 2568523"/>
                <a:gd name="connsiteY319" fmla="*/ 654430 h 4419916"/>
                <a:gd name="connsiteX320" fmla="*/ 1598221 w 2568523"/>
                <a:gd name="connsiteY320" fmla="*/ 449375 h 4419916"/>
                <a:gd name="connsiteX321" fmla="*/ 1699093 w 2568523"/>
                <a:gd name="connsiteY321" fmla="*/ 570445 h 4419916"/>
                <a:gd name="connsiteX322" fmla="*/ 1629539 w 2568523"/>
                <a:gd name="connsiteY322" fmla="*/ 654430 h 4419916"/>
                <a:gd name="connsiteX323" fmla="*/ 1615700 w 2568523"/>
                <a:gd name="connsiteY323" fmla="*/ 659520 h 4419916"/>
                <a:gd name="connsiteX324" fmla="*/ 1338209 w 2568523"/>
                <a:gd name="connsiteY324" fmla="*/ 531906 h 4419916"/>
                <a:gd name="connsiteX325" fmla="*/ 1581469 w 2568523"/>
                <a:gd name="connsiteY325" fmla="*/ 434832 h 4419916"/>
                <a:gd name="connsiteX326" fmla="*/ 1615700 w 2568523"/>
                <a:gd name="connsiteY326" fmla="*/ 659520 h 4419916"/>
                <a:gd name="connsiteX327" fmla="*/ 1076377 w 2568523"/>
                <a:gd name="connsiteY327" fmla="*/ 874027 h 4419916"/>
                <a:gd name="connsiteX328" fmla="*/ 1036319 w 2568523"/>
                <a:gd name="connsiteY328" fmla="*/ 263590 h 4419916"/>
                <a:gd name="connsiteX329" fmla="*/ 1310169 w 2568523"/>
                <a:gd name="connsiteY329" fmla="*/ 532270 h 4419916"/>
                <a:gd name="connsiteX330" fmla="*/ 1076377 w 2568523"/>
                <a:gd name="connsiteY330" fmla="*/ 874027 h 4419916"/>
                <a:gd name="connsiteX331" fmla="*/ 668516 w 2568523"/>
                <a:gd name="connsiteY331" fmla="*/ 251228 h 4419916"/>
                <a:gd name="connsiteX332" fmla="*/ 1012649 w 2568523"/>
                <a:gd name="connsiteY332" fmla="*/ 252319 h 4419916"/>
                <a:gd name="connsiteX333" fmla="*/ 592042 w 2568523"/>
                <a:gd name="connsiteY333" fmla="*/ 749686 h 4419916"/>
                <a:gd name="connsiteX334" fmla="*/ 668516 w 2568523"/>
                <a:gd name="connsiteY334" fmla="*/ 251228 h 4419916"/>
                <a:gd name="connsiteX335" fmla="*/ 1022117 w 2568523"/>
                <a:gd name="connsiteY335" fmla="*/ 263590 h 4419916"/>
                <a:gd name="connsiteX336" fmla="*/ 1062903 w 2568523"/>
                <a:gd name="connsiteY336" fmla="*/ 886025 h 4419916"/>
                <a:gd name="connsiteX337" fmla="*/ 594227 w 2568523"/>
                <a:gd name="connsiteY337" fmla="*/ 770046 h 4419916"/>
                <a:gd name="connsiteX338" fmla="*/ 1022117 w 2568523"/>
                <a:gd name="connsiteY338" fmla="*/ 263590 h 4419916"/>
                <a:gd name="connsiteX339" fmla="*/ 1105874 w 2568523"/>
                <a:gd name="connsiteY339" fmla="*/ 1218330 h 4419916"/>
                <a:gd name="connsiteX340" fmla="*/ 734793 w 2568523"/>
                <a:gd name="connsiteY340" fmla="*/ 1167430 h 4419916"/>
                <a:gd name="connsiteX341" fmla="*/ 1065088 w 2568523"/>
                <a:gd name="connsiteY341" fmla="*/ 909294 h 4419916"/>
                <a:gd name="connsiteX342" fmla="*/ 1105874 w 2568523"/>
                <a:gd name="connsiteY342" fmla="*/ 1218330 h 4419916"/>
                <a:gd name="connsiteX343" fmla="*/ 1102232 w 2568523"/>
                <a:gd name="connsiteY343" fmla="*/ 1232510 h 4419916"/>
                <a:gd name="connsiteX344" fmla="*/ 907406 w 2568523"/>
                <a:gd name="connsiteY344" fmla="*/ 1539728 h 4419916"/>
                <a:gd name="connsiteX345" fmla="*/ 729695 w 2568523"/>
                <a:gd name="connsiteY345" fmla="*/ 1181246 h 4419916"/>
                <a:gd name="connsiteX346" fmla="*/ 1102232 w 2568523"/>
                <a:gd name="connsiteY346" fmla="*/ 1232510 h 4419916"/>
                <a:gd name="connsiteX347" fmla="*/ 927435 w 2568523"/>
                <a:gd name="connsiteY347" fmla="*/ 1801136 h 4419916"/>
                <a:gd name="connsiteX348" fmla="*/ 610978 w 2568523"/>
                <a:gd name="connsiteY348" fmla="*/ 1801136 h 4419916"/>
                <a:gd name="connsiteX349" fmla="*/ 900487 w 2568523"/>
                <a:gd name="connsiteY349" fmla="*/ 1568814 h 4419916"/>
                <a:gd name="connsiteX350" fmla="*/ 927435 w 2568523"/>
                <a:gd name="connsiteY350" fmla="*/ 1801136 h 4419916"/>
                <a:gd name="connsiteX351" fmla="*/ 1443452 w 2568523"/>
                <a:gd name="connsiteY351" fmla="*/ 1881122 h 4419916"/>
                <a:gd name="connsiteX352" fmla="*/ 1441631 w 2568523"/>
                <a:gd name="connsiteY352" fmla="*/ 1885849 h 4419916"/>
                <a:gd name="connsiteX353" fmla="*/ 1441631 w 2568523"/>
                <a:gd name="connsiteY353" fmla="*/ 1994193 h 4419916"/>
                <a:gd name="connsiteX354" fmla="*/ 1366250 w 2568523"/>
                <a:gd name="connsiteY354" fmla="*/ 2063272 h 4419916"/>
                <a:gd name="connsiteX355" fmla="*/ 1366250 w 2568523"/>
                <a:gd name="connsiteY355" fmla="*/ 1895302 h 4419916"/>
                <a:gd name="connsiteX356" fmla="*/ 1364065 w 2568523"/>
                <a:gd name="connsiteY356" fmla="*/ 1889848 h 4419916"/>
                <a:gd name="connsiteX357" fmla="*/ 1358602 w 2568523"/>
                <a:gd name="connsiteY357" fmla="*/ 1888030 h 4419916"/>
                <a:gd name="connsiteX358" fmla="*/ 1261735 w 2568523"/>
                <a:gd name="connsiteY358" fmla="*/ 1896392 h 4419916"/>
                <a:gd name="connsiteX359" fmla="*/ 1526117 w 2568523"/>
                <a:gd name="connsiteY359" fmla="*/ 1499372 h 4419916"/>
                <a:gd name="connsiteX360" fmla="*/ 1517377 w 2568523"/>
                <a:gd name="connsiteY360" fmla="*/ 1800046 h 4419916"/>
                <a:gd name="connsiteX361" fmla="*/ 1443452 w 2568523"/>
                <a:gd name="connsiteY361" fmla="*/ 1881122 h 4419916"/>
                <a:gd name="connsiteX362" fmla="*/ 1786128 w 2568523"/>
                <a:gd name="connsiteY362" fmla="*/ 1589174 h 4419916"/>
                <a:gd name="connsiteX363" fmla="*/ 1676879 w 2568523"/>
                <a:gd name="connsiteY363" fmla="*/ 1634620 h 4419916"/>
                <a:gd name="connsiteX364" fmla="*/ 1543232 w 2568523"/>
                <a:gd name="connsiteY364" fmla="*/ 1474649 h 4419916"/>
                <a:gd name="connsiteX365" fmla="*/ 1742793 w 2568523"/>
                <a:gd name="connsiteY365" fmla="*/ 1240872 h 4419916"/>
                <a:gd name="connsiteX366" fmla="*/ 1836746 w 2568523"/>
                <a:gd name="connsiteY366" fmla="*/ 1482647 h 4419916"/>
                <a:gd name="connsiteX367" fmla="*/ 1786128 w 2568523"/>
                <a:gd name="connsiteY367" fmla="*/ 1589174 h 4419916"/>
                <a:gd name="connsiteX368" fmla="*/ 1849856 w 2568523"/>
                <a:gd name="connsiteY368" fmla="*/ 1475739 h 4419916"/>
                <a:gd name="connsiteX369" fmla="*/ 1756995 w 2568523"/>
                <a:gd name="connsiteY369" fmla="*/ 1236872 h 4419916"/>
                <a:gd name="connsiteX370" fmla="*/ 1959105 w 2568523"/>
                <a:gd name="connsiteY370" fmla="*/ 1280137 h 4419916"/>
                <a:gd name="connsiteX371" fmla="*/ 1959105 w 2568523"/>
                <a:gd name="connsiteY371" fmla="*/ 1475739 h 4419916"/>
                <a:gd name="connsiteX372" fmla="*/ 1849856 w 2568523"/>
                <a:gd name="connsiteY372" fmla="*/ 1475739 h 4419916"/>
                <a:gd name="connsiteX373" fmla="*/ 2071631 w 2568523"/>
                <a:gd name="connsiteY373" fmla="*/ 992552 h 4419916"/>
                <a:gd name="connsiteX374" fmla="*/ 2090567 w 2568523"/>
                <a:gd name="connsiteY374" fmla="*/ 1096170 h 4419916"/>
                <a:gd name="connsiteX375" fmla="*/ 2090931 w 2568523"/>
                <a:gd name="connsiteY375" fmla="*/ 1097624 h 4419916"/>
                <a:gd name="connsiteX376" fmla="*/ 2129897 w 2568523"/>
                <a:gd name="connsiteY376" fmla="*/ 1194698 h 4419916"/>
                <a:gd name="connsiteX377" fmla="*/ 2131718 w 2568523"/>
                <a:gd name="connsiteY377" fmla="*/ 1197607 h 4419916"/>
                <a:gd name="connsiteX378" fmla="*/ 2199452 w 2568523"/>
                <a:gd name="connsiteY378" fmla="*/ 1256142 h 4419916"/>
                <a:gd name="connsiteX379" fmla="*/ 2160122 w 2568523"/>
                <a:gd name="connsiteY379" fmla="*/ 1303770 h 4419916"/>
                <a:gd name="connsiteX380" fmla="*/ 2158665 w 2568523"/>
                <a:gd name="connsiteY380" fmla="*/ 1308860 h 4419916"/>
                <a:gd name="connsiteX381" fmla="*/ 2163400 w 2568523"/>
                <a:gd name="connsiteY381" fmla="*/ 1381574 h 4419916"/>
                <a:gd name="connsiteX382" fmla="*/ 2164856 w 2568523"/>
                <a:gd name="connsiteY382" fmla="*/ 1385210 h 4419916"/>
                <a:gd name="connsiteX383" fmla="*/ 2200180 w 2568523"/>
                <a:gd name="connsiteY383" fmla="*/ 1433565 h 4419916"/>
                <a:gd name="connsiteX384" fmla="*/ 2162307 w 2568523"/>
                <a:gd name="connsiteY384" fmla="*/ 1471376 h 4419916"/>
                <a:gd name="connsiteX385" fmla="*/ 2110960 w 2568523"/>
                <a:gd name="connsiteY385" fmla="*/ 1389936 h 4419916"/>
                <a:gd name="connsiteX386" fmla="*/ 2158301 w 2568523"/>
                <a:gd name="connsiteY386" fmla="*/ 1267049 h 4419916"/>
                <a:gd name="connsiteX387" fmla="*/ 2157573 w 2568523"/>
                <a:gd name="connsiteY387" fmla="*/ 1260141 h 4419916"/>
                <a:gd name="connsiteX388" fmla="*/ 2151382 w 2568523"/>
                <a:gd name="connsiteY388" fmla="*/ 1257233 h 4419916"/>
                <a:gd name="connsiteX389" fmla="*/ 1967481 w 2568523"/>
                <a:gd name="connsiteY389" fmla="*/ 1267049 h 4419916"/>
                <a:gd name="connsiteX390" fmla="*/ 1754810 w 2568523"/>
                <a:gd name="connsiteY390" fmla="*/ 1221602 h 4419916"/>
                <a:gd name="connsiteX391" fmla="*/ 1859324 w 2568523"/>
                <a:gd name="connsiteY391" fmla="*/ 867847 h 4419916"/>
                <a:gd name="connsiteX392" fmla="*/ 2071631 w 2568523"/>
                <a:gd name="connsiteY392" fmla="*/ 992552 h 4419916"/>
                <a:gd name="connsiteX393" fmla="*/ 2117515 w 2568523"/>
                <a:gd name="connsiteY393" fmla="*/ 844942 h 4419916"/>
                <a:gd name="connsiteX394" fmla="*/ 1953642 w 2568523"/>
                <a:gd name="connsiteY394" fmla="*/ 776227 h 4419916"/>
                <a:gd name="connsiteX395" fmla="*/ 2057064 w 2568523"/>
                <a:gd name="connsiteY395" fmla="*/ 641705 h 4419916"/>
                <a:gd name="connsiteX396" fmla="*/ 2095665 w 2568523"/>
                <a:gd name="connsiteY396" fmla="*/ 713692 h 4419916"/>
                <a:gd name="connsiteX397" fmla="*/ 2117515 w 2568523"/>
                <a:gd name="connsiteY397" fmla="*/ 844942 h 4419916"/>
                <a:gd name="connsiteX398" fmla="*/ 2199452 w 2568523"/>
                <a:gd name="connsiteY398" fmla="*/ 703876 h 4419916"/>
                <a:gd name="connsiteX399" fmla="*/ 2107319 w 2568523"/>
                <a:gd name="connsiteY399" fmla="*/ 703876 h 4419916"/>
                <a:gd name="connsiteX400" fmla="*/ 2067261 w 2568523"/>
                <a:gd name="connsiteY400" fmla="*/ 628616 h 4419916"/>
                <a:gd name="connsiteX401" fmla="*/ 2117879 w 2568523"/>
                <a:gd name="connsiteY401" fmla="*/ 562810 h 4419916"/>
                <a:gd name="connsiteX402" fmla="*/ 2174324 w 2568523"/>
                <a:gd name="connsiteY402" fmla="*/ 632252 h 4419916"/>
                <a:gd name="connsiteX403" fmla="*/ 2199452 w 2568523"/>
                <a:gd name="connsiteY403" fmla="*/ 703876 h 4419916"/>
                <a:gd name="connsiteX404" fmla="*/ 1754810 w 2568523"/>
                <a:gd name="connsiteY404" fmla="*/ 455919 h 4419916"/>
                <a:gd name="connsiteX405" fmla="*/ 1830556 w 2568523"/>
                <a:gd name="connsiteY405" fmla="*/ 304673 h 4419916"/>
                <a:gd name="connsiteX406" fmla="*/ 1882267 w 2568523"/>
                <a:gd name="connsiteY406" fmla="*/ 403565 h 4419916"/>
                <a:gd name="connsiteX407" fmla="*/ 1885544 w 2568523"/>
                <a:gd name="connsiteY407" fmla="*/ 406837 h 4419916"/>
                <a:gd name="connsiteX408" fmla="*/ 2039949 w 2568523"/>
                <a:gd name="connsiteY408" fmla="*/ 479188 h 4419916"/>
                <a:gd name="connsiteX409" fmla="*/ 2107683 w 2568523"/>
                <a:gd name="connsiteY409" fmla="*/ 551175 h 4419916"/>
                <a:gd name="connsiteX410" fmla="*/ 2058521 w 2568523"/>
                <a:gd name="connsiteY410" fmla="*/ 615164 h 4419916"/>
                <a:gd name="connsiteX411" fmla="*/ 1893920 w 2568523"/>
                <a:gd name="connsiteY411" fmla="*/ 453011 h 4419916"/>
                <a:gd name="connsiteX412" fmla="*/ 1893556 w 2568523"/>
                <a:gd name="connsiteY412" fmla="*/ 452647 h 4419916"/>
                <a:gd name="connsiteX413" fmla="*/ 1892099 w 2568523"/>
                <a:gd name="connsiteY413" fmla="*/ 451557 h 4419916"/>
                <a:gd name="connsiteX414" fmla="*/ 1891371 w 2568523"/>
                <a:gd name="connsiteY414" fmla="*/ 451193 h 4419916"/>
                <a:gd name="connsiteX415" fmla="*/ 1889550 w 2568523"/>
                <a:gd name="connsiteY415" fmla="*/ 450829 h 4419916"/>
                <a:gd name="connsiteX416" fmla="*/ 1888822 w 2568523"/>
                <a:gd name="connsiteY416" fmla="*/ 450829 h 4419916"/>
                <a:gd name="connsiteX417" fmla="*/ 1888822 w 2568523"/>
                <a:gd name="connsiteY417" fmla="*/ 450829 h 4419916"/>
                <a:gd name="connsiteX418" fmla="*/ 1754810 w 2568523"/>
                <a:gd name="connsiteY418" fmla="*/ 455919 h 4419916"/>
                <a:gd name="connsiteX419" fmla="*/ 1887729 w 2568523"/>
                <a:gd name="connsiteY419" fmla="*/ 467917 h 4419916"/>
                <a:gd name="connsiteX420" fmla="*/ 2049417 w 2568523"/>
                <a:gd name="connsiteY420" fmla="*/ 626798 h 4419916"/>
                <a:gd name="connsiteX421" fmla="*/ 2049417 w 2568523"/>
                <a:gd name="connsiteY421" fmla="*/ 627162 h 4419916"/>
                <a:gd name="connsiteX422" fmla="*/ 1936891 w 2568523"/>
                <a:gd name="connsiteY422" fmla="*/ 774045 h 4419916"/>
                <a:gd name="connsiteX423" fmla="*/ 1851677 w 2568523"/>
                <a:gd name="connsiteY423" fmla="*/ 849668 h 4419916"/>
                <a:gd name="connsiteX424" fmla="*/ 1464937 w 2568523"/>
                <a:gd name="connsiteY424" fmla="*/ 886752 h 4419916"/>
                <a:gd name="connsiteX425" fmla="*/ 1630631 w 2568523"/>
                <a:gd name="connsiteY425" fmla="*/ 676244 h 4419916"/>
                <a:gd name="connsiteX426" fmla="*/ 1709290 w 2568523"/>
                <a:gd name="connsiteY426" fmla="*/ 580988 h 4419916"/>
                <a:gd name="connsiteX427" fmla="*/ 1805793 w 2568523"/>
                <a:gd name="connsiteY427" fmla="*/ 676608 h 4419916"/>
                <a:gd name="connsiteX428" fmla="*/ 1812348 w 2568523"/>
                <a:gd name="connsiteY428" fmla="*/ 678426 h 4419916"/>
                <a:gd name="connsiteX429" fmla="*/ 1817810 w 2568523"/>
                <a:gd name="connsiteY429" fmla="*/ 674063 h 4419916"/>
                <a:gd name="connsiteX430" fmla="*/ 1861510 w 2568523"/>
                <a:gd name="connsiteY430" fmla="*/ 572626 h 4419916"/>
                <a:gd name="connsiteX431" fmla="*/ 1860417 w 2568523"/>
                <a:gd name="connsiteY431" fmla="*/ 565355 h 4419916"/>
                <a:gd name="connsiteX432" fmla="*/ 1817446 w 2568523"/>
                <a:gd name="connsiteY432" fmla="*/ 511182 h 4419916"/>
                <a:gd name="connsiteX433" fmla="*/ 1887729 w 2568523"/>
                <a:gd name="connsiteY433" fmla="*/ 467917 h 4419916"/>
                <a:gd name="connsiteX434" fmla="*/ 739527 w 2568523"/>
                <a:gd name="connsiteY434" fmla="*/ 184331 h 4419916"/>
                <a:gd name="connsiteX435" fmla="*/ 964943 w 2568523"/>
                <a:gd name="connsiteY435" fmla="*/ 237776 h 4419916"/>
                <a:gd name="connsiteX436" fmla="*/ 662689 w 2568523"/>
                <a:gd name="connsiteY436" fmla="*/ 236685 h 4419916"/>
                <a:gd name="connsiteX437" fmla="*/ 330938 w 2568523"/>
                <a:gd name="connsiteY437" fmla="*/ 201055 h 4419916"/>
                <a:gd name="connsiteX438" fmla="*/ 546522 w 2568523"/>
                <a:gd name="connsiteY438" fmla="*/ 17088 h 4419916"/>
                <a:gd name="connsiteX439" fmla="*/ 736250 w 2568523"/>
                <a:gd name="connsiteY439" fmla="*/ 182513 h 4419916"/>
                <a:gd name="connsiteX440" fmla="*/ 739527 w 2568523"/>
                <a:gd name="connsiteY440" fmla="*/ 184331 h 4419916"/>
                <a:gd name="connsiteX441" fmla="*/ 250822 w 2568523"/>
                <a:gd name="connsiteY441" fmla="*/ 14543 h 4419916"/>
                <a:gd name="connsiteX442" fmla="*/ 526857 w 2568523"/>
                <a:gd name="connsiteY442" fmla="*/ 14543 h 4419916"/>
                <a:gd name="connsiteX443" fmla="*/ 316371 w 2568523"/>
                <a:gd name="connsiteY443" fmla="*/ 193784 h 4419916"/>
                <a:gd name="connsiteX444" fmla="*/ 250822 w 2568523"/>
                <a:gd name="connsiteY444" fmla="*/ 14543 h 4419916"/>
                <a:gd name="connsiteX445" fmla="*/ 128828 w 2568523"/>
                <a:gd name="connsiteY445" fmla="*/ 265771 h 4419916"/>
                <a:gd name="connsiteX446" fmla="*/ 303262 w 2568523"/>
                <a:gd name="connsiteY446" fmla="*/ 216689 h 4419916"/>
                <a:gd name="connsiteX447" fmla="*/ 251915 w 2568523"/>
                <a:gd name="connsiteY447" fmla="*/ 431560 h 4419916"/>
                <a:gd name="connsiteX448" fmla="*/ 70926 w 2568523"/>
                <a:gd name="connsiteY448" fmla="*/ 388295 h 4419916"/>
                <a:gd name="connsiteX449" fmla="*/ 128828 w 2568523"/>
                <a:gd name="connsiteY449" fmla="*/ 265771 h 4419916"/>
                <a:gd name="connsiteX450" fmla="*/ 52718 w 2568523"/>
                <a:gd name="connsiteY450" fmla="*/ 427197 h 4419916"/>
                <a:gd name="connsiteX451" fmla="*/ 64736 w 2568523"/>
                <a:gd name="connsiteY451" fmla="*/ 402111 h 4419916"/>
                <a:gd name="connsiteX452" fmla="*/ 246452 w 2568523"/>
                <a:gd name="connsiteY452" fmla="*/ 445739 h 4419916"/>
                <a:gd name="connsiteX453" fmla="*/ 112441 w 2568523"/>
                <a:gd name="connsiteY453" fmla="*/ 694059 h 4419916"/>
                <a:gd name="connsiteX454" fmla="*/ 14846 w 2568523"/>
                <a:gd name="connsiteY454" fmla="*/ 587896 h 4419916"/>
                <a:gd name="connsiteX455" fmla="*/ 52718 w 2568523"/>
                <a:gd name="connsiteY455" fmla="*/ 427197 h 4419916"/>
                <a:gd name="connsiteX456" fmla="*/ 426348 w 2568523"/>
                <a:gd name="connsiteY456" fmla="*/ 635888 h 4419916"/>
                <a:gd name="connsiteX457" fmla="*/ 265753 w 2568523"/>
                <a:gd name="connsiteY457" fmla="*/ 611528 h 4419916"/>
                <a:gd name="connsiteX458" fmla="*/ 261019 w 2568523"/>
                <a:gd name="connsiteY458" fmla="*/ 612255 h 4419916"/>
                <a:gd name="connsiteX459" fmla="*/ 132470 w 2568523"/>
                <a:gd name="connsiteY459" fmla="*/ 686788 h 4419916"/>
                <a:gd name="connsiteX460" fmla="*/ 258834 w 2568523"/>
                <a:gd name="connsiteY460" fmla="*/ 452284 h 4419916"/>
                <a:gd name="connsiteX461" fmla="*/ 475146 w 2568523"/>
                <a:gd name="connsiteY461" fmla="*/ 675517 h 4419916"/>
                <a:gd name="connsiteX462" fmla="*/ 429626 w 2568523"/>
                <a:gd name="connsiteY462" fmla="*/ 637342 h 4419916"/>
                <a:gd name="connsiteX463" fmla="*/ 426348 w 2568523"/>
                <a:gd name="connsiteY463" fmla="*/ 635888 h 4419916"/>
                <a:gd name="connsiteX464" fmla="*/ 597504 w 2568523"/>
                <a:gd name="connsiteY464" fmla="*/ 1014366 h 4419916"/>
                <a:gd name="connsiteX465" fmla="*/ 588400 w 2568523"/>
                <a:gd name="connsiteY465" fmla="*/ 783862 h 4419916"/>
                <a:gd name="connsiteX466" fmla="*/ 1054527 w 2568523"/>
                <a:gd name="connsiteY466" fmla="*/ 899114 h 4419916"/>
                <a:gd name="connsiteX467" fmla="*/ 718042 w 2568523"/>
                <a:gd name="connsiteY467" fmla="*/ 1162340 h 4419916"/>
                <a:gd name="connsiteX468" fmla="*/ 597504 w 2568523"/>
                <a:gd name="connsiteY468" fmla="*/ 1014366 h 4419916"/>
                <a:gd name="connsiteX469" fmla="*/ 715857 w 2568523"/>
                <a:gd name="connsiteY469" fmla="*/ 1186336 h 4419916"/>
                <a:gd name="connsiteX470" fmla="*/ 891019 w 2568523"/>
                <a:gd name="connsiteY470" fmla="*/ 1539728 h 4419916"/>
                <a:gd name="connsiteX471" fmla="*/ 565822 w 2568523"/>
                <a:gd name="connsiteY471" fmla="*/ 1393936 h 4419916"/>
                <a:gd name="connsiteX472" fmla="*/ 572013 w 2568523"/>
                <a:gd name="connsiteY472" fmla="*/ 1385573 h 4419916"/>
                <a:gd name="connsiteX473" fmla="*/ 715857 w 2568523"/>
                <a:gd name="connsiteY473" fmla="*/ 1186336 h 4419916"/>
                <a:gd name="connsiteX474" fmla="*/ 500637 w 2568523"/>
                <a:gd name="connsiteY474" fmla="*/ 1645891 h 4419916"/>
                <a:gd name="connsiteX475" fmla="*/ 500637 w 2568523"/>
                <a:gd name="connsiteY475" fmla="*/ 1480466 h 4419916"/>
                <a:gd name="connsiteX476" fmla="*/ 557082 w 2568523"/>
                <a:gd name="connsiteY476" fmla="*/ 1405570 h 4419916"/>
                <a:gd name="connsiteX477" fmla="*/ 892839 w 2568523"/>
                <a:gd name="connsiteY477" fmla="*/ 1556452 h 4419916"/>
                <a:gd name="connsiteX478" fmla="*/ 592406 w 2568523"/>
                <a:gd name="connsiteY478" fmla="*/ 1797501 h 4419916"/>
                <a:gd name="connsiteX479" fmla="*/ 500637 w 2568523"/>
                <a:gd name="connsiteY479" fmla="*/ 1645891 h 4419916"/>
                <a:gd name="connsiteX480" fmla="*/ 664874 w 2568523"/>
                <a:gd name="connsiteY480" fmla="*/ 2090903 h 4419916"/>
                <a:gd name="connsiteX481" fmla="*/ 663782 w 2568523"/>
                <a:gd name="connsiteY481" fmla="*/ 2089449 h 4419916"/>
                <a:gd name="connsiteX482" fmla="*/ 597868 w 2568523"/>
                <a:gd name="connsiteY482" fmla="*/ 2023642 h 4419916"/>
                <a:gd name="connsiteX483" fmla="*/ 597868 w 2568523"/>
                <a:gd name="connsiteY483" fmla="*/ 1815316 h 4419916"/>
                <a:gd name="connsiteX484" fmla="*/ 925978 w 2568523"/>
                <a:gd name="connsiteY484" fmla="*/ 1815316 h 4419916"/>
                <a:gd name="connsiteX485" fmla="*/ 806533 w 2568523"/>
                <a:gd name="connsiteY485" fmla="*/ 2231969 h 4419916"/>
                <a:gd name="connsiteX486" fmla="*/ 712579 w 2568523"/>
                <a:gd name="connsiteY486" fmla="*/ 2166890 h 4419916"/>
                <a:gd name="connsiteX487" fmla="*/ 664874 w 2568523"/>
                <a:gd name="connsiteY487" fmla="*/ 2090903 h 4419916"/>
                <a:gd name="connsiteX488" fmla="*/ 829839 w 2568523"/>
                <a:gd name="connsiteY488" fmla="*/ 2248330 h 4419916"/>
                <a:gd name="connsiteX489" fmla="*/ 1010464 w 2568523"/>
                <a:gd name="connsiteY489" fmla="*/ 2219608 h 4419916"/>
                <a:gd name="connsiteX490" fmla="*/ 1002088 w 2568523"/>
                <a:gd name="connsiteY490" fmla="*/ 2353766 h 4419916"/>
                <a:gd name="connsiteX491" fmla="*/ 837851 w 2568523"/>
                <a:gd name="connsiteY491" fmla="*/ 2253420 h 4419916"/>
                <a:gd name="connsiteX492" fmla="*/ 829839 w 2568523"/>
                <a:gd name="connsiteY492" fmla="*/ 2248330 h 4419916"/>
                <a:gd name="connsiteX493" fmla="*/ 1016290 w 2568523"/>
                <a:gd name="connsiteY493" fmla="*/ 2363583 h 4419916"/>
                <a:gd name="connsiteX494" fmla="*/ 1025030 w 2568523"/>
                <a:gd name="connsiteY494" fmla="*/ 2221789 h 4419916"/>
                <a:gd name="connsiteX495" fmla="*/ 1090215 w 2568523"/>
                <a:gd name="connsiteY495" fmla="*/ 2250148 h 4419916"/>
                <a:gd name="connsiteX496" fmla="*/ 1145203 w 2568523"/>
                <a:gd name="connsiteY496" fmla="*/ 2432298 h 4419916"/>
                <a:gd name="connsiteX497" fmla="*/ 1093857 w 2568523"/>
                <a:gd name="connsiteY497" fmla="*/ 2440660 h 4419916"/>
                <a:gd name="connsiteX498" fmla="*/ 1016290 w 2568523"/>
                <a:gd name="connsiteY498" fmla="*/ 2363583 h 4419916"/>
                <a:gd name="connsiteX499" fmla="*/ 1159406 w 2568523"/>
                <a:gd name="connsiteY499" fmla="*/ 2430480 h 4419916"/>
                <a:gd name="connsiteX500" fmla="*/ 1104781 w 2568523"/>
                <a:gd name="connsiteY500" fmla="*/ 2249421 h 4419916"/>
                <a:gd name="connsiteX501" fmla="*/ 1162319 w 2568523"/>
                <a:gd name="connsiteY501" fmla="*/ 2222880 h 4419916"/>
                <a:gd name="connsiteX502" fmla="*/ 1164868 w 2568523"/>
                <a:gd name="connsiteY502" fmla="*/ 2220699 h 4419916"/>
                <a:gd name="connsiteX503" fmla="*/ 1185990 w 2568523"/>
                <a:gd name="connsiteY503" fmla="*/ 2193794 h 4419916"/>
                <a:gd name="connsiteX504" fmla="*/ 1185990 w 2568523"/>
                <a:gd name="connsiteY504" fmla="*/ 2366855 h 4419916"/>
                <a:gd name="connsiteX505" fmla="*/ 1185990 w 2568523"/>
                <a:gd name="connsiteY505" fmla="*/ 2366855 h 4419916"/>
                <a:gd name="connsiteX506" fmla="*/ 1186354 w 2568523"/>
                <a:gd name="connsiteY506" fmla="*/ 2367945 h 4419916"/>
                <a:gd name="connsiteX507" fmla="*/ 1187082 w 2568523"/>
                <a:gd name="connsiteY507" fmla="*/ 2370127 h 4419916"/>
                <a:gd name="connsiteX508" fmla="*/ 1187082 w 2568523"/>
                <a:gd name="connsiteY508" fmla="*/ 2370490 h 4419916"/>
                <a:gd name="connsiteX509" fmla="*/ 1187446 w 2568523"/>
                <a:gd name="connsiteY509" fmla="*/ 2371218 h 4419916"/>
                <a:gd name="connsiteX510" fmla="*/ 1188903 w 2568523"/>
                <a:gd name="connsiteY510" fmla="*/ 2372672 h 4419916"/>
                <a:gd name="connsiteX511" fmla="*/ 1189995 w 2568523"/>
                <a:gd name="connsiteY511" fmla="*/ 2373399 h 4419916"/>
                <a:gd name="connsiteX512" fmla="*/ 1191816 w 2568523"/>
                <a:gd name="connsiteY512" fmla="*/ 2374126 h 4419916"/>
                <a:gd name="connsiteX513" fmla="*/ 1192545 w 2568523"/>
                <a:gd name="connsiteY513" fmla="*/ 2374490 h 4419916"/>
                <a:gd name="connsiteX514" fmla="*/ 1309440 w 2568523"/>
                <a:gd name="connsiteY514" fmla="*/ 2394486 h 4419916"/>
                <a:gd name="connsiteX515" fmla="*/ 1264648 w 2568523"/>
                <a:gd name="connsiteY515" fmla="*/ 2413755 h 4419916"/>
                <a:gd name="connsiteX516" fmla="*/ 1159406 w 2568523"/>
                <a:gd name="connsiteY516" fmla="*/ 2430480 h 4419916"/>
                <a:gd name="connsiteX517" fmla="*/ 1252995 w 2568523"/>
                <a:gd name="connsiteY517" fmla="*/ 2467564 h 4419916"/>
                <a:gd name="connsiteX518" fmla="*/ 1253360 w 2568523"/>
                <a:gd name="connsiteY518" fmla="*/ 2466837 h 4419916"/>
                <a:gd name="connsiteX519" fmla="*/ 1241342 w 2568523"/>
                <a:gd name="connsiteY519" fmla="*/ 2567547 h 4419916"/>
                <a:gd name="connsiteX520" fmla="*/ 1207839 w 2568523"/>
                <a:gd name="connsiteY520" fmla="*/ 2535189 h 4419916"/>
                <a:gd name="connsiteX521" fmla="*/ 1252995 w 2568523"/>
                <a:gd name="connsiteY521" fmla="*/ 2467564 h 4419916"/>
                <a:gd name="connsiteX522" fmla="*/ 1314174 w 2568523"/>
                <a:gd name="connsiteY522" fmla="*/ 2637352 h 4419916"/>
                <a:gd name="connsiteX523" fmla="*/ 1254452 w 2568523"/>
                <a:gd name="connsiteY523" fmla="*/ 2580272 h 4419916"/>
                <a:gd name="connsiteX524" fmla="*/ 1273024 w 2568523"/>
                <a:gd name="connsiteY524" fmla="*/ 2425026 h 4419916"/>
                <a:gd name="connsiteX525" fmla="*/ 1321822 w 2568523"/>
                <a:gd name="connsiteY525" fmla="*/ 2403939 h 4419916"/>
                <a:gd name="connsiteX526" fmla="*/ 1298151 w 2568523"/>
                <a:gd name="connsiteY526" fmla="*/ 2470836 h 4419916"/>
                <a:gd name="connsiteX527" fmla="*/ 1298880 w 2568523"/>
                <a:gd name="connsiteY527" fmla="*/ 2477381 h 4419916"/>
                <a:gd name="connsiteX528" fmla="*/ 1336753 w 2568523"/>
                <a:gd name="connsiteY528" fmla="*/ 2534098 h 4419916"/>
                <a:gd name="connsiteX529" fmla="*/ 1341122 w 2568523"/>
                <a:gd name="connsiteY529" fmla="*/ 2602086 h 4419916"/>
                <a:gd name="connsiteX530" fmla="*/ 1314174 w 2568523"/>
                <a:gd name="connsiteY530" fmla="*/ 2637352 h 4419916"/>
                <a:gd name="connsiteX531" fmla="*/ 1355689 w 2568523"/>
                <a:gd name="connsiteY531" fmla="*/ 2595542 h 4419916"/>
                <a:gd name="connsiteX532" fmla="*/ 1352047 w 2568523"/>
                <a:gd name="connsiteY532" fmla="*/ 2538824 h 4419916"/>
                <a:gd name="connsiteX533" fmla="*/ 1404487 w 2568523"/>
                <a:gd name="connsiteY533" fmla="*/ 2538824 h 4419916"/>
                <a:gd name="connsiteX534" fmla="*/ 1441631 w 2568523"/>
                <a:gd name="connsiteY534" fmla="*/ 2575909 h 4419916"/>
                <a:gd name="connsiteX535" fmla="*/ 1355689 w 2568523"/>
                <a:gd name="connsiteY535" fmla="*/ 2595542 h 4419916"/>
                <a:gd name="connsiteX536" fmla="*/ 2557423 w 2568523"/>
                <a:gd name="connsiteY536" fmla="*/ 2991835 h 4419916"/>
                <a:gd name="connsiteX537" fmla="*/ 2417949 w 2568523"/>
                <a:gd name="connsiteY537" fmla="*/ 2722065 h 4419916"/>
                <a:gd name="connsiteX538" fmla="*/ 2557423 w 2568523"/>
                <a:gd name="connsiteY538" fmla="*/ 2755877 h 4419916"/>
                <a:gd name="connsiteX539" fmla="*/ 2557423 w 2568523"/>
                <a:gd name="connsiteY539" fmla="*/ 2991835 h 4419916"/>
                <a:gd name="connsiteX540" fmla="*/ 2399376 w 2568523"/>
                <a:gd name="connsiteY540" fmla="*/ 3383039 h 4419916"/>
                <a:gd name="connsiteX541" fmla="*/ 2285394 w 2568523"/>
                <a:gd name="connsiteY541" fmla="*/ 3297963 h 4419916"/>
                <a:gd name="connsiteX542" fmla="*/ 2450723 w 2568523"/>
                <a:gd name="connsiteY542" fmla="*/ 3140536 h 4419916"/>
                <a:gd name="connsiteX543" fmla="*/ 2399376 w 2568523"/>
                <a:gd name="connsiteY543" fmla="*/ 3383039 h 4419916"/>
                <a:gd name="connsiteX544" fmla="*/ 2103677 w 2568523"/>
                <a:gd name="connsiteY544" fmla="*/ 3746611 h 4419916"/>
                <a:gd name="connsiteX545" fmla="*/ 2011908 w 2568523"/>
                <a:gd name="connsiteY545" fmla="*/ 3730250 h 4419916"/>
                <a:gd name="connsiteX546" fmla="*/ 1874983 w 2568523"/>
                <a:gd name="connsiteY546" fmla="*/ 3460480 h 4419916"/>
                <a:gd name="connsiteX547" fmla="*/ 2216931 w 2568523"/>
                <a:gd name="connsiteY547" fmla="*/ 3626269 h 4419916"/>
                <a:gd name="connsiteX548" fmla="*/ 2103677 w 2568523"/>
                <a:gd name="connsiteY548" fmla="*/ 3746611 h 4419916"/>
                <a:gd name="connsiteX549" fmla="*/ 1940168 w 2568523"/>
                <a:gd name="connsiteY549" fmla="*/ 3902583 h 4419916"/>
                <a:gd name="connsiteX550" fmla="*/ 1869885 w 2568523"/>
                <a:gd name="connsiteY550" fmla="*/ 3719707 h 4419916"/>
                <a:gd name="connsiteX551" fmla="*/ 2002076 w 2568523"/>
                <a:gd name="connsiteY551" fmla="*/ 3743339 h 4419916"/>
                <a:gd name="connsiteX552" fmla="*/ 2037035 w 2568523"/>
                <a:gd name="connsiteY552" fmla="*/ 3812417 h 4419916"/>
                <a:gd name="connsiteX553" fmla="*/ 1940168 w 2568523"/>
                <a:gd name="connsiteY553" fmla="*/ 3902583 h 4419916"/>
                <a:gd name="connsiteX554" fmla="*/ 1682342 w 2568523"/>
                <a:gd name="connsiteY554" fmla="*/ 4204712 h 4419916"/>
                <a:gd name="connsiteX555" fmla="*/ 1875712 w 2568523"/>
                <a:gd name="connsiteY555" fmla="*/ 4093095 h 4419916"/>
                <a:gd name="connsiteX556" fmla="*/ 1862966 w 2568523"/>
                <a:gd name="connsiteY556" fmla="*/ 4268701 h 4419916"/>
                <a:gd name="connsiteX557" fmla="*/ 1682342 w 2568523"/>
                <a:gd name="connsiteY557" fmla="*/ 4204712 h 4419916"/>
                <a:gd name="connsiteX558" fmla="*/ 1832377 w 2568523"/>
                <a:gd name="connsiteY558" fmla="*/ 4358503 h 4419916"/>
                <a:gd name="connsiteX559" fmla="*/ 1694359 w 2568523"/>
                <a:gd name="connsiteY559" fmla="*/ 4224708 h 4419916"/>
                <a:gd name="connsiteX560" fmla="*/ 1860053 w 2568523"/>
                <a:gd name="connsiteY560" fmla="*/ 4283607 h 4419916"/>
                <a:gd name="connsiteX561" fmla="*/ 1832377 w 2568523"/>
                <a:gd name="connsiteY561" fmla="*/ 4358503 h 4419916"/>
                <a:gd name="connsiteX562" fmla="*/ 1678700 w 2568523"/>
                <a:gd name="connsiteY562" fmla="*/ 4049467 h 4419916"/>
                <a:gd name="connsiteX563" fmla="*/ 1863330 w 2568523"/>
                <a:gd name="connsiteY563" fmla="*/ 4083642 h 4419916"/>
                <a:gd name="connsiteX564" fmla="*/ 1673238 w 2568523"/>
                <a:gd name="connsiteY564" fmla="*/ 4193441 h 4419916"/>
                <a:gd name="connsiteX565" fmla="*/ 1678700 w 2568523"/>
                <a:gd name="connsiteY565" fmla="*/ 4049467 h 4419916"/>
                <a:gd name="connsiteX566" fmla="*/ 1679064 w 2568523"/>
                <a:gd name="connsiteY566" fmla="*/ 4034560 h 4419916"/>
                <a:gd name="connsiteX567" fmla="*/ 1685983 w 2568523"/>
                <a:gd name="connsiteY567" fmla="*/ 3856410 h 4419916"/>
                <a:gd name="connsiteX568" fmla="*/ 1865151 w 2568523"/>
                <a:gd name="connsiteY568" fmla="*/ 4069099 h 4419916"/>
                <a:gd name="connsiteX569" fmla="*/ 1679064 w 2568523"/>
                <a:gd name="connsiteY569" fmla="*/ 4034560 h 4419916"/>
                <a:gd name="connsiteX570" fmla="*/ 1374261 w 2568523"/>
                <a:gd name="connsiteY570" fmla="*/ 2974747 h 4419916"/>
                <a:gd name="connsiteX571" fmla="*/ 1547966 w 2568523"/>
                <a:gd name="connsiteY571" fmla="*/ 2957659 h 4419916"/>
                <a:gd name="connsiteX572" fmla="*/ 1460568 w 2568523"/>
                <a:gd name="connsiteY572" fmla="*/ 3168531 h 4419916"/>
                <a:gd name="connsiteX573" fmla="*/ 1374261 w 2568523"/>
                <a:gd name="connsiteY573" fmla="*/ 2974747 h 4419916"/>
                <a:gd name="connsiteX574" fmla="*/ 1433984 w 2568523"/>
                <a:gd name="connsiteY574" fmla="*/ 2730790 h 4419916"/>
                <a:gd name="connsiteX575" fmla="*/ 1547602 w 2568523"/>
                <a:gd name="connsiteY575" fmla="*/ 2942753 h 4419916"/>
                <a:gd name="connsiteX576" fmla="*/ 1373169 w 2568523"/>
                <a:gd name="connsiteY576" fmla="*/ 2960204 h 4419916"/>
                <a:gd name="connsiteX577" fmla="*/ 1433984 w 2568523"/>
                <a:gd name="connsiteY577" fmla="*/ 2730790 h 4419916"/>
                <a:gd name="connsiteX578" fmla="*/ 1975856 w 2568523"/>
                <a:gd name="connsiteY578" fmla="*/ 2634080 h 4419916"/>
                <a:gd name="connsiteX579" fmla="*/ 1848400 w 2568523"/>
                <a:gd name="connsiteY579" fmla="*/ 2622809 h 4419916"/>
                <a:gd name="connsiteX580" fmla="*/ 1903388 w 2568523"/>
                <a:gd name="connsiteY580" fmla="*/ 2563911 h 4419916"/>
                <a:gd name="connsiteX581" fmla="*/ 1975856 w 2568523"/>
                <a:gd name="connsiteY581" fmla="*/ 2634080 h 4419916"/>
                <a:gd name="connsiteX582" fmla="*/ 2381532 w 2568523"/>
                <a:gd name="connsiteY582" fmla="*/ 2715157 h 4419916"/>
                <a:gd name="connsiteX583" fmla="*/ 2124434 w 2568523"/>
                <a:gd name="connsiteY583" fmla="*/ 2854405 h 4419916"/>
                <a:gd name="connsiteX584" fmla="*/ 2213654 w 2568523"/>
                <a:gd name="connsiteY584" fmla="*/ 2690070 h 4419916"/>
                <a:gd name="connsiteX585" fmla="*/ 2381532 w 2568523"/>
                <a:gd name="connsiteY585" fmla="*/ 2715157 h 4419916"/>
                <a:gd name="connsiteX586" fmla="*/ 2275197 w 2568523"/>
                <a:gd name="connsiteY586" fmla="*/ 3287419 h 4419916"/>
                <a:gd name="connsiteX587" fmla="*/ 2163764 w 2568523"/>
                <a:gd name="connsiteY587" fmla="*/ 3120540 h 4419916"/>
                <a:gd name="connsiteX588" fmla="*/ 2444532 w 2568523"/>
                <a:gd name="connsiteY588" fmla="*/ 3125993 h 4419916"/>
                <a:gd name="connsiteX589" fmla="*/ 2275197 w 2568523"/>
                <a:gd name="connsiteY589" fmla="*/ 3287419 h 4419916"/>
                <a:gd name="connsiteX590" fmla="*/ 2102220 w 2568523"/>
                <a:gd name="connsiteY590" fmla="*/ 2890762 h 4419916"/>
                <a:gd name="connsiteX591" fmla="*/ 2141914 w 2568523"/>
                <a:gd name="connsiteY591" fmla="*/ 3108178 h 4419916"/>
                <a:gd name="connsiteX592" fmla="*/ 1878261 w 2568523"/>
                <a:gd name="connsiteY592" fmla="*/ 3204161 h 4419916"/>
                <a:gd name="connsiteX593" fmla="*/ 2102220 w 2568523"/>
                <a:gd name="connsiteY593" fmla="*/ 2890762 h 4419916"/>
                <a:gd name="connsiteX594" fmla="*/ 1858960 w 2568523"/>
                <a:gd name="connsiteY594" fmla="*/ 3205979 h 4419916"/>
                <a:gd name="connsiteX595" fmla="*/ 1755903 w 2568523"/>
                <a:gd name="connsiteY595" fmla="*/ 3043099 h 4419916"/>
                <a:gd name="connsiteX596" fmla="*/ 2084376 w 2568523"/>
                <a:gd name="connsiteY596" fmla="*/ 2890762 h 4419916"/>
                <a:gd name="connsiteX597" fmla="*/ 1858960 w 2568523"/>
                <a:gd name="connsiteY597" fmla="*/ 3205979 h 4419916"/>
                <a:gd name="connsiteX598" fmla="*/ 2114602 w 2568523"/>
                <a:gd name="connsiteY598" fmla="*/ 2876583 h 4419916"/>
                <a:gd name="connsiteX599" fmla="*/ 2383353 w 2568523"/>
                <a:gd name="connsiteY599" fmla="*/ 2731154 h 4419916"/>
                <a:gd name="connsiteX600" fmla="*/ 2154296 w 2568523"/>
                <a:gd name="connsiteY600" fmla="*/ 3093635 h 4419916"/>
                <a:gd name="connsiteX601" fmla="*/ 2114602 w 2568523"/>
                <a:gd name="connsiteY601" fmla="*/ 2876583 h 4419916"/>
                <a:gd name="connsiteX602" fmla="*/ 2070174 w 2568523"/>
                <a:gd name="connsiteY602" fmla="*/ 2881309 h 4419916"/>
                <a:gd name="connsiteX603" fmla="*/ 1763914 w 2568523"/>
                <a:gd name="connsiteY603" fmla="*/ 3023466 h 4419916"/>
                <a:gd name="connsiteX604" fmla="*/ 1844394 w 2568523"/>
                <a:gd name="connsiteY604" fmla="*/ 2890762 h 4419916"/>
                <a:gd name="connsiteX605" fmla="*/ 2070174 w 2568523"/>
                <a:gd name="connsiteY605" fmla="*/ 2881309 h 4419916"/>
                <a:gd name="connsiteX606" fmla="*/ 1854955 w 2568523"/>
                <a:gd name="connsiteY606" fmla="*/ 2875492 h 4419916"/>
                <a:gd name="connsiteX607" fmla="*/ 2011180 w 2568523"/>
                <a:gd name="connsiteY607" fmla="*/ 2660985 h 4419916"/>
                <a:gd name="connsiteX608" fmla="*/ 2095665 w 2568523"/>
                <a:gd name="connsiteY608" fmla="*/ 2865676 h 4419916"/>
                <a:gd name="connsiteX609" fmla="*/ 1854955 w 2568523"/>
                <a:gd name="connsiteY609" fmla="*/ 2875492 h 4419916"/>
                <a:gd name="connsiteX610" fmla="*/ 1832377 w 2568523"/>
                <a:gd name="connsiteY610" fmla="*/ 2862404 h 4419916"/>
                <a:gd name="connsiteX611" fmla="*/ 1627353 w 2568523"/>
                <a:gd name="connsiteY611" fmla="*/ 2613357 h 4419916"/>
                <a:gd name="connsiteX612" fmla="*/ 1825822 w 2568523"/>
                <a:gd name="connsiteY612" fmla="*/ 2635171 h 4419916"/>
                <a:gd name="connsiteX613" fmla="*/ 1832377 w 2568523"/>
                <a:gd name="connsiteY613" fmla="*/ 2862404 h 4419916"/>
                <a:gd name="connsiteX614" fmla="*/ 1615336 w 2568523"/>
                <a:gd name="connsiteY614" fmla="*/ 2621719 h 4419916"/>
                <a:gd name="connsiteX615" fmla="*/ 1827278 w 2568523"/>
                <a:gd name="connsiteY615" fmla="*/ 2879128 h 4419916"/>
                <a:gd name="connsiteX616" fmla="*/ 1568359 w 2568523"/>
                <a:gd name="connsiteY616" fmla="*/ 2939481 h 4419916"/>
                <a:gd name="connsiteX617" fmla="*/ 1615336 w 2568523"/>
                <a:gd name="connsiteY617" fmla="*/ 2621719 h 4419916"/>
                <a:gd name="connsiteX618" fmla="*/ 1563261 w 2568523"/>
                <a:gd name="connsiteY618" fmla="*/ 2959114 h 4419916"/>
                <a:gd name="connsiteX619" fmla="*/ 1729319 w 2568523"/>
                <a:gd name="connsiteY619" fmla="*/ 3040190 h 4419916"/>
                <a:gd name="connsiteX620" fmla="*/ 1475498 w 2568523"/>
                <a:gd name="connsiteY620" fmla="*/ 3171076 h 4419916"/>
                <a:gd name="connsiteX621" fmla="*/ 1563261 w 2568523"/>
                <a:gd name="connsiteY621" fmla="*/ 2959114 h 4419916"/>
                <a:gd name="connsiteX622" fmla="*/ 1580741 w 2568523"/>
                <a:gd name="connsiteY622" fmla="*/ 2951479 h 4419916"/>
                <a:gd name="connsiteX623" fmla="*/ 1824729 w 2568523"/>
                <a:gd name="connsiteY623" fmla="*/ 2894398 h 4419916"/>
                <a:gd name="connsiteX624" fmla="*/ 1742429 w 2568523"/>
                <a:gd name="connsiteY624" fmla="*/ 3030374 h 4419916"/>
                <a:gd name="connsiteX625" fmla="*/ 1580741 w 2568523"/>
                <a:gd name="connsiteY625" fmla="*/ 2951479 h 4419916"/>
                <a:gd name="connsiteX626" fmla="*/ 1746799 w 2568523"/>
                <a:gd name="connsiteY626" fmla="*/ 3056187 h 4419916"/>
                <a:gd name="connsiteX627" fmla="*/ 1847671 w 2568523"/>
                <a:gd name="connsiteY627" fmla="*/ 3215796 h 4419916"/>
                <a:gd name="connsiteX628" fmla="*/ 1653573 w 2568523"/>
                <a:gd name="connsiteY628" fmla="*/ 3286329 h 4419916"/>
                <a:gd name="connsiteX629" fmla="*/ 1746799 w 2568523"/>
                <a:gd name="connsiteY629" fmla="*/ 3056187 h 4419916"/>
                <a:gd name="connsiteX630" fmla="*/ 1851313 w 2568523"/>
                <a:gd name="connsiteY630" fmla="*/ 3229611 h 4419916"/>
                <a:gd name="connsiteX631" fmla="*/ 1851313 w 2568523"/>
                <a:gd name="connsiteY631" fmla="*/ 3430667 h 4419916"/>
                <a:gd name="connsiteX632" fmla="*/ 1656851 w 2568523"/>
                <a:gd name="connsiteY632" fmla="*/ 3300508 h 4419916"/>
                <a:gd name="connsiteX633" fmla="*/ 1851313 w 2568523"/>
                <a:gd name="connsiteY633" fmla="*/ 3229611 h 4419916"/>
                <a:gd name="connsiteX634" fmla="*/ 1865879 w 2568523"/>
                <a:gd name="connsiteY634" fmla="*/ 3232520 h 4419916"/>
                <a:gd name="connsiteX635" fmla="*/ 2207463 w 2568523"/>
                <a:gd name="connsiteY635" fmla="*/ 3450663 h 4419916"/>
                <a:gd name="connsiteX636" fmla="*/ 1865879 w 2568523"/>
                <a:gd name="connsiteY636" fmla="*/ 3437575 h 4419916"/>
                <a:gd name="connsiteX637" fmla="*/ 1865879 w 2568523"/>
                <a:gd name="connsiteY637" fmla="*/ 3232520 h 4419916"/>
                <a:gd name="connsiteX638" fmla="*/ 1874983 w 2568523"/>
                <a:gd name="connsiteY638" fmla="*/ 3220886 h 4419916"/>
                <a:gd name="connsiteX639" fmla="*/ 2144827 w 2568523"/>
                <a:gd name="connsiteY639" fmla="*/ 3122358 h 4419916"/>
                <a:gd name="connsiteX640" fmla="*/ 2222394 w 2568523"/>
                <a:gd name="connsiteY640" fmla="*/ 3442665 h 4419916"/>
                <a:gd name="connsiteX641" fmla="*/ 1874983 w 2568523"/>
                <a:gd name="connsiteY641" fmla="*/ 3220886 h 4419916"/>
                <a:gd name="connsiteX642" fmla="*/ 2163035 w 2568523"/>
                <a:gd name="connsiteY642" fmla="*/ 3105997 h 4419916"/>
                <a:gd name="connsiteX643" fmla="*/ 2399740 w 2568523"/>
                <a:gd name="connsiteY643" fmla="*/ 2731881 h 4419916"/>
                <a:gd name="connsiteX644" fmla="*/ 2454001 w 2568523"/>
                <a:gd name="connsiteY644" fmla="*/ 3111450 h 4419916"/>
                <a:gd name="connsiteX645" fmla="*/ 2163035 w 2568523"/>
                <a:gd name="connsiteY645" fmla="*/ 3105997 h 4419916"/>
                <a:gd name="connsiteX646" fmla="*/ 2107319 w 2568523"/>
                <a:gd name="connsiteY646" fmla="*/ 2855859 h 4419916"/>
                <a:gd name="connsiteX647" fmla="*/ 2024654 w 2568523"/>
                <a:gd name="connsiteY647" fmla="*/ 2655895 h 4419916"/>
                <a:gd name="connsiteX648" fmla="*/ 2198359 w 2568523"/>
                <a:gd name="connsiteY648" fmla="*/ 2687525 h 4419916"/>
                <a:gd name="connsiteX649" fmla="*/ 2107319 w 2568523"/>
                <a:gd name="connsiteY649" fmla="*/ 2855859 h 4419916"/>
                <a:gd name="connsiteX650" fmla="*/ 1846943 w 2568523"/>
                <a:gd name="connsiteY650" fmla="*/ 2862040 h 4419916"/>
                <a:gd name="connsiteX651" fmla="*/ 1840388 w 2568523"/>
                <a:gd name="connsiteY651" fmla="*/ 2636625 h 4419916"/>
                <a:gd name="connsiteX652" fmla="*/ 1994793 w 2568523"/>
                <a:gd name="connsiteY652" fmla="*/ 2650441 h 4419916"/>
                <a:gd name="connsiteX653" fmla="*/ 1999891 w 2568523"/>
                <a:gd name="connsiteY653" fmla="*/ 2651532 h 4419916"/>
                <a:gd name="connsiteX654" fmla="*/ 1846943 w 2568523"/>
                <a:gd name="connsiteY654" fmla="*/ 2862040 h 4419916"/>
                <a:gd name="connsiteX655" fmla="*/ 1625533 w 2568523"/>
                <a:gd name="connsiteY655" fmla="*/ 2598814 h 4419916"/>
                <a:gd name="connsiteX656" fmla="*/ 1726406 w 2568523"/>
                <a:gd name="connsiteY656" fmla="*/ 2489742 h 4419916"/>
                <a:gd name="connsiteX657" fmla="*/ 1817810 w 2568523"/>
                <a:gd name="connsiteY657" fmla="*/ 2619537 h 4419916"/>
                <a:gd name="connsiteX658" fmla="*/ 1625533 w 2568523"/>
                <a:gd name="connsiteY658" fmla="*/ 2598814 h 4419916"/>
                <a:gd name="connsiteX659" fmla="*/ 1612423 w 2568523"/>
                <a:gd name="connsiteY659" fmla="*/ 2591542 h 4419916"/>
                <a:gd name="connsiteX660" fmla="*/ 1564354 w 2568523"/>
                <a:gd name="connsiteY660" fmla="*/ 2485379 h 4419916"/>
                <a:gd name="connsiteX661" fmla="*/ 1715845 w 2568523"/>
                <a:gd name="connsiteY661" fmla="*/ 2479925 h 4419916"/>
                <a:gd name="connsiteX662" fmla="*/ 1612423 w 2568523"/>
                <a:gd name="connsiteY662" fmla="*/ 2591542 h 4419916"/>
                <a:gd name="connsiteX663" fmla="*/ 1555249 w 2568523"/>
                <a:gd name="connsiteY663" fmla="*/ 2926392 h 4419916"/>
                <a:gd name="connsiteX664" fmla="*/ 1441267 w 2568523"/>
                <a:gd name="connsiteY664" fmla="*/ 2714066 h 4419916"/>
                <a:gd name="connsiteX665" fmla="*/ 1600770 w 2568523"/>
                <a:gd name="connsiteY665" fmla="*/ 2618810 h 4419916"/>
                <a:gd name="connsiteX666" fmla="*/ 1555249 w 2568523"/>
                <a:gd name="connsiteY666" fmla="*/ 2926392 h 4419916"/>
                <a:gd name="connsiteX667" fmla="*/ 1731140 w 2568523"/>
                <a:gd name="connsiteY667" fmla="*/ 3055460 h 4419916"/>
                <a:gd name="connsiteX668" fmla="*/ 1637186 w 2568523"/>
                <a:gd name="connsiteY668" fmla="*/ 3287783 h 4419916"/>
                <a:gd name="connsiteX669" fmla="*/ 1475498 w 2568523"/>
                <a:gd name="connsiteY669" fmla="*/ 3187437 h 4419916"/>
                <a:gd name="connsiteX670" fmla="*/ 1731140 w 2568523"/>
                <a:gd name="connsiteY670" fmla="*/ 3055460 h 4419916"/>
                <a:gd name="connsiteX671" fmla="*/ 1652845 w 2568523"/>
                <a:gd name="connsiteY671" fmla="*/ 3534648 h 4419916"/>
                <a:gd name="connsiteX672" fmla="*/ 1648475 w 2568523"/>
                <a:gd name="connsiteY672" fmla="*/ 3312506 h 4419916"/>
                <a:gd name="connsiteX673" fmla="*/ 1844030 w 2568523"/>
                <a:gd name="connsiteY673" fmla="*/ 3443392 h 4419916"/>
                <a:gd name="connsiteX674" fmla="*/ 1652845 w 2568523"/>
                <a:gd name="connsiteY674" fmla="*/ 3534648 h 4419916"/>
                <a:gd name="connsiteX675" fmla="*/ 1851313 w 2568523"/>
                <a:gd name="connsiteY675" fmla="*/ 3455753 h 4419916"/>
                <a:gd name="connsiteX676" fmla="*/ 1851313 w 2568523"/>
                <a:gd name="connsiteY676" fmla="*/ 3695347 h 4419916"/>
                <a:gd name="connsiteX677" fmla="*/ 1659400 w 2568523"/>
                <a:gd name="connsiteY677" fmla="*/ 3547737 h 4419916"/>
                <a:gd name="connsiteX678" fmla="*/ 1851313 w 2568523"/>
                <a:gd name="connsiteY678" fmla="*/ 3455753 h 4419916"/>
                <a:gd name="connsiteX679" fmla="*/ 1925238 w 2568523"/>
                <a:gd name="connsiteY679" fmla="*/ 3904038 h 4419916"/>
                <a:gd name="connsiteX680" fmla="*/ 1695816 w 2568523"/>
                <a:gd name="connsiteY680" fmla="*/ 3834959 h 4419916"/>
                <a:gd name="connsiteX681" fmla="*/ 1854955 w 2568523"/>
                <a:gd name="connsiteY681" fmla="*/ 3721525 h 4419916"/>
                <a:gd name="connsiteX682" fmla="*/ 1925238 w 2568523"/>
                <a:gd name="connsiteY682" fmla="*/ 3904038 h 4419916"/>
                <a:gd name="connsiteX683" fmla="*/ 1865879 w 2568523"/>
                <a:gd name="connsiteY683" fmla="*/ 3704073 h 4419916"/>
                <a:gd name="connsiteX684" fmla="*/ 1865879 w 2568523"/>
                <a:gd name="connsiteY684" fmla="*/ 3475023 h 4419916"/>
                <a:gd name="connsiteX685" fmla="*/ 1994064 w 2568523"/>
                <a:gd name="connsiteY685" fmla="*/ 3726978 h 4419916"/>
                <a:gd name="connsiteX686" fmla="*/ 1865879 w 2568523"/>
                <a:gd name="connsiteY686" fmla="*/ 3704073 h 4419916"/>
                <a:gd name="connsiteX687" fmla="*/ 1893192 w 2568523"/>
                <a:gd name="connsiteY687" fmla="*/ 3452845 h 4419916"/>
                <a:gd name="connsiteX688" fmla="*/ 2226400 w 2568523"/>
                <a:gd name="connsiteY688" fmla="*/ 3465933 h 4419916"/>
                <a:gd name="connsiteX689" fmla="*/ 2222030 w 2568523"/>
                <a:gd name="connsiteY689" fmla="*/ 3612453 h 4419916"/>
                <a:gd name="connsiteX690" fmla="*/ 1893192 w 2568523"/>
                <a:gd name="connsiteY690" fmla="*/ 3452845 h 4419916"/>
                <a:gd name="connsiteX691" fmla="*/ 2239145 w 2568523"/>
                <a:gd name="connsiteY691" fmla="*/ 3449209 h 4419916"/>
                <a:gd name="connsiteX692" fmla="*/ 2167041 w 2568523"/>
                <a:gd name="connsiteY692" fmla="*/ 3151080 h 4419916"/>
                <a:gd name="connsiteX693" fmla="*/ 2268278 w 2568523"/>
                <a:gd name="connsiteY693" fmla="*/ 3302689 h 4419916"/>
                <a:gd name="connsiteX694" fmla="*/ 2268642 w 2568523"/>
                <a:gd name="connsiteY694" fmla="*/ 3303053 h 4419916"/>
                <a:gd name="connsiteX695" fmla="*/ 2269006 w 2568523"/>
                <a:gd name="connsiteY695" fmla="*/ 3303416 h 4419916"/>
                <a:gd name="connsiteX696" fmla="*/ 2269371 w 2568523"/>
                <a:gd name="connsiteY696" fmla="*/ 3303780 h 4419916"/>
                <a:gd name="connsiteX697" fmla="*/ 2269735 w 2568523"/>
                <a:gd name="connsiteY697" fmla="*/ 3304144 h 4419916"/>
                <a:gd name="connsiteX698" fmla="*/ 2389180 w 2568523"/>
                <a:gd name="connsiteY698" fmla="*/ 3393219 h 4419916"/>
                <a:gd name="connsiteX699" fmla="*/ 2239145 w 2568523"/>
                <a:gd name="connsiteY699" fmla="*/ 3449209 h 4419916"/>
                <a:gd name="connsiteX700" fmla="*/ 2467839 w 2568523"/>
                <a:gd name="connsiteY700" fmla="*/ 3103815 h 4419916"/>
                <a:gd name="connsiteX701" fmla="*/ 2417584 w 2568523"/>
                <a:gd name="connsiteY701" fmla="*/ 2752968 h 4419916"/>
                <a:gd name="connsiteX702" fmla="*/ 2555602 w 2568523"/>
                <a:gd name="connsiteY702" fmla="*/ 3020557 h 4419916"/>
                <a:gd name="connsiteX703" fmla="*/ 2467839 w 2568523"/>
                <a:gd name="connsiteY703" fmla="*/ 3103815 h 4419916"/>
                <a:gd name="connsiteX704" fmla="*/ 1893192 w 2568523"/>
                <a:gd name="connsiteY704" fmla="*/ 2553731 h 4419916"/>
                <a:gd name="connsiteX705" fmla="*/ 1833833 w 2568523"/>
                <a:gd name="connsiteY705" fmla="*/ 2617356 h 4419916"/>
                <a:gd name="connsiteX706" fmla="*/ 1736602 w 2568523"/>
                <a:gd name="connsiteY706" fmla="*/ 2478835 h 4419916"/>
                <a:gd name="connsiteX707" fmla="*/ 1813076 w 2568523"/>
                <a:gd name="connsiteY707" fmla="*/ 2475926 h 4419916"/>
                <a:gd name="connsiteX708" fmla="*/ 1893192 w 2568523"/>
                <a:gd name="connsiteY708" fmla="*/ 2553731 h 4419916"/>
                <a:gd name="connsiteX709" fmla="*/ 1462752 w 2568523"/>
                <a:gd name="connsiteY709" fmla="*/ 2583544 h 4419916"/>
                <a:gd name="connsiteX710" fmla="*/ 1550880 w 2568523"/>
                <a:gd name="connsiteY710" fmla="*/ 2490833 h 4419916"/>
                <a:gd name="connsiteX711" fmla="*/ 1600770 w 2568523"/>
                <a:gd name="connsiteY711" fmla="*/ 2601359 h 4419916"/>
                <a:gd name="connsiteX712" fmla="*/ 1441631 w 2568523"/>
                <a:gd name="connsiteY712" fmla="*/ 2696615 h 4419916"/>
                <a:gd name="connsiteX713" fmla="*/ 1462752 w 2568523"/>
                <a:gd name="connsiteY713" fmla="*/ 2583544 h 4419916"/>
                <a:gd name="connsiteX714" fmla="*/ 1654666 w 2568523"/>
                <a:gd name="connsiteY714" fmla="*/ 3562643 h 4419916"/>
                <a:gd name="connsiteX715" fmla="*/ 1846215 w 2568523"/>
                <a:gd name="connsiteY715" fmla="*/ 3709890 h 4419916"/>
                <a:gd name="connsiteX716" fmla="*/ 1685255 w 2568523"/>
                <a:gd name="connsiteY716" fmla="*/ 3824415 h 4419916"/>
                <a:gd name="connsiteX717" fmla="*/ 1654666 w 2568523"/>
                <a:gd name="connsiteY717" fmla="*/ 3562643 h 4419916"/>
                <a:gd name="connsiteX718" fmla="*/ 2010816 w 2568523"/>
                <a:gd name="connsiteY718" fmla="*/ 4405767 h 4419916"/>
                <a:gd name="connsiteX719" fmla="*/ 1845122 w 2568523"/>
                <a:gd name="connsiteY719" fmla="*/ 4366501 h 4419916"/>
                <a:gd name="connsiteX720" fmla="*/ 1872798 w 2568523"/>
                <a:gd name="connsiteY720" fmla="*/ 4291606 h 4419916"/>
                <a:gd name="connsiteX721" fmla="*/ 2010816 w 2568523"/>
                <a:gd name="connsiteY721" fmla="*/ 4405767 h 4419916"/>
                <a:gd name="connsiteX722" fmla="*/ 1933613 w 2568523"/>
                <a:gd name="connsiteY722" fmla="*/ 4158174 h 4419916"/>
                <a:gd name="connsiteX723" fmla="*/ 1878989 w 2568523"/>
                <a:gd name="connsiteY723" fmla="*/ 4249068 h 4419916"/>
                <a:gd name="connsiteX724" fmla="*/ 1889914 w 2568523"/>
                <a:gd name="connsiteY724" fmla="*/ 4100003 h 4419916"/>
                <a:gd name="connsiteX725" fmla="*/ 1933613 w 2568523"/>
                <a:gd name="connsiteY725" fmla="*/ 4158174 h 4419916"/>
                <a:gd name="connsiteX726" fmla="*/ 1881174 w 2568523"/>
                <a:gd name="connsiteY726" fmla="*/ 4065464 h 4419916"/>
                <a:gd name="connsiteX727" fmla="*/ 1701278 w 2568523"/>
                <a:gd name="connsiteY727" fmla="*/ 3851683 h 4419916"/>
                <a:gd name="connsiteX728" fmla="*/ 1928515 w 2568523"/>
                <a:gd name="connsiteY728" fmla="*/ 3920035 h 4419916"/>
                <a:gd name="connsiteX729" fmla="*/ 1881174 w 2568523"/>
                <a:gd name="connsiteY729" fmla="*/ 4065464 h 4419916"/>
                <a:gd name="connsiteX730" fmla="*/ 2073452 w 2568523"/>
                <a:gd name="connsiteY730" fmla="*/ 3778605 h 4419916"/>
                <a:gd name="connsiteX731" fmla="*/ 2048324 w 2568523"/>
                <a:gd name="connsiteY731" fmla="*/ 3801874 h 4419916"/>
                <a:gd name="connsiteX732" fmla="*/ 2019920 w 2568523"/>
                <a:gd name="connsiteY732" fmla="*/ 3746247 h 4419916"/>
                <a:gd name="connsiteX733" fmla="*/ 2091660 w 2568523"/>
                <a:gd name="connsiteY733" fmla="*/ 3758972 h 4419916"/>
                <a:gd name="connsiteX734" fmla="*/ 2073452 w 2568523"/>
                <a:gd name="connsiteY734" fmla="*/ 3778605 h 4419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</a:cxnLst>
              <a:rect l="l" t="t" r="r" b="b"/>
              <a:pathLst>
                <a:path w="2568523" h="4419916">
                  <a:moveTo>
                    <a:pt x="2566162" y="2742788"/>
                  </a:moveTo>
                  <a:lnTo>
                    <a:pt x="2405567" y="2703886"/>
                  </a:lnTo>
                  <a:cubicBezTo>
                    <a:pt x="2405567" y="2703886"/>
                    <a:pt x="2405567" y="2703886"/>
                    <a:pt x="2405567" y="2703886"/>
                  </a:cubicBezTo>
                  <a:cubicBezTo>
                    <a:pt x="2405567" y="2703886"/>
                    <a:pt x="2405567" y="2703886"/>
                    <a:pt x="2405567" y="2703886"/>
                  </a:cubicBezTo>
                  <a:lnTo>
                    <a:pt x="2405203" y="2703886"/>
                  </a:lnTo>
                  <a:lnTo>
                    <a:pt x="2211105" y="2674800"/>
                  </a:lnTo>
                  <a:lnTo>
                    <a:pt x="1999163" y="2636625"/>
                  </a:lnTo>
                  <a:lnTo>
                    <a:pt x="1820723" y="2463565"/>
                  </a:lnTo>
                  <a:cubicBezTo>
                    <a:pt x="1819267" y="2462111"/>
                    <a:pt x="1817446" y="2461384"/>
                    <a:pt x="1815261" y="2461384"/>
                  </a:cubicBezTo>
                  <a:lnTo>
                    <a:pt x="1552700" y="2471200"/>
                  </a:lnTo>
                  <a:cubicBezTo>
                    <a:pt x="1552700" y="2471200"/>
                    <a:pt x="1552700" y="2471200"/>
                    <a:pt x="1552700" y="2471200"/>
                  </a:cubicBezTo>
                  <a:lnTo>
                    <a:pt x="1552700" y="2471200"/>
                  </a:lnTo>
                  <a:cubicBezTo>
                    <a:pt x="1550880" y="2471200"/>
                    <a:pt x="1549059" y="2471927"/>
                    <a:pt x="1547602" y="2473381"/>
                  </a:cubicBezTo>
                  <a:lnTo>
                    <a:pt x="1547602" y="2473381"/>
                  </a:lnTo>
                  <a:cubicBezTo>
                    <a:pt x="1547602" y="2473381"/>
                    <a:pt x="1547602" y="2473381"/>
                    <a:pt x="1547602" y="2473381"/>
                  </a:cubicBezTo>
                  <a:lnTo>
                    <a:pt x="1455469" y="2569728"/>
                  </a:lnTo>
                  <a:lnTo>
                    <a:pt x="1412134" y="2526463"/>
                  </a:lnTo>
                  <a:cubicBezTo>
                    <a:pt x="1410677" y="2525008"/>
                    <a:pt x="1408857" y="2524282"/>
                    <a:pt x="1407036" y="2524282"/>
                  </a:cubicBezTo>
                  <a:lnTo>
                    <a:pt x="1348041" y="2524282"/>
                  </a:lnTo>
                  <a:lnTo>
                    <a:pt x="1313446" y="2472291"/>
                  </a:lnTo>
                  <a:lnTo>
                    <a:pt x="1341487" y="2393395"/>
                  </a:lnTo>
                  <a:cubicBezTo>
                    <a:pt x="1342215" y="2391941"/>
                    <a:pt x="1342215" y="2390123"/>
                    <a:pt x="1341487" y="2388669"/>
                  </a:cubicBezTo>
                  <a:cubicBezTo>
                    <a:pt x="1341487" y="2388669"/>
                    <a:pt x="1341487" y="2388669"/>
                    <a:pt x="1341487" y="2388669"/>
                  </a:cubicBezTo>
                  <a:cubicBezTo>
                    <a:pt x="1341487" y="2388305"/>
                    <a:pt x="1341122" y="2387942"/>
                    <a:pt x="1341122" y="2387942"/>
                  </a:cubicBezTo>
                  <a:cubicBezTo>
                    <a:pt x="1341122" y="2387942"/>
                    <a:pt x="1341122" y="2387942"/>
                    <a:pt x="1341122" y="2387942"/>
                  </a:cubicBezTo>
                  <a:cubicBezTo>
                    <a:pt x="1340394" y="2386488"/>
                    <a:pt x="1339302" y="2385397"/>
                    <a:pt x="1337845" y="2384670"/>
                  </a:cubicBezTo>
                  <a:lnTo>
                    <a:pt x="1337845" y="2384670"/>
                  </a:lnTo>
                  <a:cubicBezTo>
                    <a:pt x="1337845" y="2384670"/>
                    <a:pt x="1337845" y="2384670"/>
                    <a:pt x="1337845" y="2384670"/>
                  </a:cubicBezTo>
                  <a:cubicBezTo>
                    <a:pt x="1337845" y="2384670"/>
                    <a:pt x="1337845" y="2384670"/>
                    <a:pt x="1337845" y="2384670"/>
                  </a:cubicBezTo>
                  <a:cubicBezTo>
                    <a:pt x="1337481" y="2384670"/>
                    <a:pt x="1337481" y="2384306"/>
                    <a:pt x="1337117" y="2384306"/>
                  </a:cubicBezTo>
                  <a:lnTo>
                    <a:pt x="1337117" y="2384306"/>
                  </a:lnTo>
                  <a:cubicBezTo>
                    <a:pt x="1337117" y="2384306"/>
                    <a:pt x="1337117" y="2384306"/>
                    <a:pt x="1337117" y="2384306"/>
                  </a:cubicBezTo>
                  <a:cubicBezTo>
                    <a:pt x="1337117" y="2384306"/>
                    <a:pt x="1337117" y="2384306"/>
                    <a:pt x="1337117" y="2384306"/>
                  </a:cubicBezTo>
                  <a:cubicBezTo>
                    <a:pt x="1336753" y="2384306"/>
                    <a:pt x="1336388" y="2383943"/>
                    <a:pt x="1336024" y="2383943"/>
                  </a:cubicBezTo>
                  <a:lnTo>
                    <a:pt x="1204198" y="2361401"/>
                  </a:lnTo>
                  <a:lnTo>
                    <a:pt x="1278487" y="2190159"/>
                  </a:lnTo>
                  <a:cubicBezTo>
                    <a:pt x="1279215" y="2187977"/>
                    <a:pt x="1279215" y="2185796"/>
                    <a:pt x="1278123" y="2183978"/>
                  </a:cubicBezTo>
                  <a:cubicBezTo>
                    <a:pt x="1277030" y="2182160"/>
                    <a:pt x="1275209" y="2180706"/>
                    <a:pt x="1273024" y="2180342"/>
                  </a:cubicBezTo>
                  <a:lnTo>
                    <a:pt x="1195094" y="2165799"/>
                  </a:lnTo>
                  <a:cubicBezTo>
                    <a:pt x="1194729" y="2165799"/>
                    <a:pt x="1194365" y="2165799"/>
                    <a:pt x="1194001" y="2165799"/>
                  </a:cubicBezTo>
                  <a:cubicBezTo>
                    <a:pt x="1194001" y="2165799"/>
                    <a:pt x="1193637" y="2165799"/>
                    <a:pt x="1193637" y="2165799"/>
                  </a:cubicBezTo>
                  <a:cubicBezTo>
                    <a:pt x="1193637" y="2165799"/>
                    <a:pt x="1193637" y="2165799"/>
                    <a:pt x="1193273" y="2165799"/>
                  </a:cubicBezTo>
                  <a:cubicBezTo>
                    <a:pt x="1192545" y="2165799"/>
                    <a:pt x="1191452" y="2165799"/>
                    <a:pt x="1190724" y="2166163"/>
                  </a:cubicBezTo>
                  <a:cubicBezTo>
                    <a:pt x="1190724" y="2166163"/>
                    <a:pt x="1190360" y="2166163"/>
                    <a:pt x="1190360" y="2166527"/>
                  </a:cubicBezTo>
                  <a:cubicBezTo>
                    <a:pt x="1189631" y="2166890"/>
                    <a:pt x="1189267" y="2167254"/>
                    <a:pt x="1188539" y="2167617"/>
                  </a:cubicBezTo>
                  <a:cubicBezTo>
                    <a:pt x="1188539" y="2167617"/>
                    <a:pt x="1188175" y="2167981"/>
                    <a:pt x="1188175" y="2167981"/>
                  </a:cubicBezTo>
                  <a:cubicBezTo>
                    <a:pt x="1188175" y="2167981"/>
                    <a:pt x="1187810" y="2168344"/>
                    <a:pt x="1187810" y="2168344"/>
                  </a:cubicBezTo>
                  <a:lnTo>
                    <a:pt x="1155036" y="2210519"/>
                  </a:lnTo>
                  <a:lnTo>
                    <a:pt x="1096406" y="2237423"/>
                  </a:lnTo>
                  <a:lnTo>
                    <a:pt x="1027215" y="2207246"/>
                  </a:lnTo>
                  <a:lnTo>
                    <a:pt x="1054527" y="2083632"/>
                  </a:lnTo>
                  <a:lnTo>
                    <a:pt x="1173972" y="1945474"/>
                  </a:lnTo>
                  <a:lnTo>
                    <a:pt x="1248990" y="1912753"/>
                  </a:lnTo>
                  <a:lnTo>
                    <a:pt x="1351683" y="1903664"/>
                  </a:lnTo>
                  <a:lnTo>
                    <a:pt x="1351683" y="2080360"/>
                  </a:lnTo>
                  <a:cubicBezTo>
                    <a:pt x="1351683" y="2083268"/>
                    <a:pt x="1353504" y="2085813"/>
                    <a:pt x="1356053" y="2086904"/>
                  </a:cubicBezTo>
                  <a:cubicBezTo>
                    <a:pt x="1358602" y="2087995"/>
                    <a:pt x="1361880" y="2087631"/>
                    <a:pt x="1364065" y="2085450"/>
                  </a:cubicBezTo>
                  <a:lnTo>
                    <a:pt x="1454013" y="2002919"/>
                  </a:lnTo>
                  <a:cubicBezTo>
                    <a:pt x="1455469" y="2001465"/>
                    <a:pt x="1456198" y="1999647"/>
                    <a:pt x="1456198" y="1997465"/>
                  </a:cubicBezTo>
                  <a:lnTo>
                    <a:pt x="1456198" y="1888757"/>
                  </a:lnTo>
                  <a:lnTo>
                    <a:pt x="1529030" y="1808771"/>
                  </a:lnTo>
                  <a:cubicBezTo>
                    <a:pt x="1529030" y="1808771"/>
                    <a:pt x="1529030" y="1808771"/>
                    <a:pt x="1529030" y="1808771"/>
                  </a:cubicBezTo>
                  <a:lnTo>
                    <a:pt x="1529394" y="1808408"/>
                  </a:lnTo>
                  <a:lnTo>
                    <a:pt x="1679064" y="1649527"/>
                  </a:lnTo>
                  <a:lnTo>
                    <a:pt x="1794504" y="1601535"/>
                  </a:lnTo>
                  <a:cubicBezTo>
                    <a:pt x="1796324" y="1600808"/>
                    <a:pt x="1797417" y="1599717"/>
                    <a:pt x="1798145" y="1597899"/>
                  </a:cubicBezTo>
                  <a:lnTo>
                    <a:pt x="1849492" y="1490282"/>
                  </a:lnTo>
                  <a:lnTo>
                    <a:pt x="1966388" y="1490282"/>
                  </a:lnTo>
                  <a:cubicBezTo>
                    <a:pt x="1970394" y="1490282"/>
                    <a:pt x="1973671" y="1487010"/>
                    <a:pt x="1973671" y="1483011"/>
                  </a:cubicBezTo>
                  <a:lnTo>
                    <a:pt x="1973671" y="1281228"/>
                  </a:lnTo>
                  <a:lnTo>
                    <a:pt x="2140457" y="1272503"/>
                  </a:lnTo>
                  <a:lnTo>
                    <a:pt x="2096030" y="1388118"/>
                  </a:lnTo>
                  <a:cubicBezTo>
                    <a:pt x="2095301" y="1390300"/>
                    <a:pt x="2095301" y="1392845"/>
                    <a:pt x="2096758" y="1394663"/>
                  </a:cubicBezTo>
                  <a:lnTo>
                    <a:pt x="2155024" y="1487010"/>
                  </a:lnTo>
                  <a:cubicBezTo>
                    <a:pt x="2156116" y="1488828"/>
                    <a:pt x="2158301" y="1490282"/>
                    <a:pt x="2160486" y="1490282"/>
                  </a:cubicBezTo>
                  <a:cubicBezTo>
                    <a:pt x="2162671" y="1490646"/>
                    <a:pt x="2164856" y="1489919"/>
                    <a:pt x="2166313" y="1488101"/>
                  </a:cubicBezTo>
                  <a:lnTo>
                    <a:pt x="2215110" y="1439382"/>
                  </a:lnTo>
                  <a:cubicBezTo>
                    <a:pt x="2217660" y="1436837"/>
                    <a:pt x="2218024" y="1432838"/>
                    <a:pt x="2215839" y="1429929"/>
                  </a:cubicBezTo>
                  <a:lnTo>
                    <a:pt x="2178330" y="1378302"/>
                  </a:lnTo>
                  <a:lnTo>
                    <a:pt x="2173960" y="1310314"/>
                  </a:lnTo>
                  <a:lnTo>
                    <a:pt x="2215839" y="1259050"/>
                  </a:lnTo>
                  <a:cubicBezTo>
                    <a:pt x="2218388" y="1256142"/>
                    <a:pt x="2218024" y="1251415"/>
                    <a:pt x="2215110" y="1248870"/>
                  </a:cubicBezTo>
                  <a:lnTo>
                    <a:pt x="2143371" y="1187063"/>
                  </a:lnTo>
                  <a:lnTo>
                    <a:pt x="2105498" y="1092171"/>
                  </a:lnTo>
                  <a:lnTo>
                    <a:pt x="2086197" y="986008"/>
                  </a:lnTo>
                  <a:cubicBezTo>
                    <a:pt x="2085833" y="983826"/>
                    <a:pt x="2084376" y="982008"/>
                    <a:pt x="2082556" y="980918"/>
                  </a:cubicBezTo>
                  <a:lnTo>
                    <a:pt x="1867700" y="854758"/>
                  </a:lnTo>
                  <a:lnTo>
                    <a:pt x="1944174" y="786770"/>
                  </a:lnTo>
                  <a:lnTo>
                    <a:pt x="2124798" y="862757"/>
                  </a:lnTo>
                  <a:cubicBezTo>
                    <a:pt x="2127348" y="863847"/>
                    <a:pt x="2129897" y="863484"/>
                    <a:pt x="2132082" y="861666"/>
                  </a:cubicBezTo>
                  <a:cubicBezTo>
                    <a:pt x="2134267" y="859848"/>
                    <a:pt x="2135359" y="857303"/>
                    <a:pt x="2134631" y="854758"/>
                  </a:cubicBezTo>
                  <a:lnTo>
                    <a:pt x="2111689" y="717691"/>
                  </a:lnTo>
                  <a:lnTo>
                    <a:pt x="2210012" y="717691"/>
                  </a:lnTo>
                  <a:cubicBezTo>
                    <a:pt x="2212561" y="717691"/>
                    <a:pt x="2214746" y="716601"/>
                    <a:pt x="2215839" y="714783"/>
                  </a:cubicBezTo>
                  <a:cubicBezTo>
                    <a:pt x="2217296" y="712965"/>
                    <a:pt x="2217660" y="710420"/>
                    <a:pt x="2216931" y="708239"/>
                  </a:cubicBezTo>
                  <a:lnTo>
                    <a:pt x="2187798" y="625708"/>
                  </a:lnTo>
                  <a:cubicBezTo>
                    <a:pt x="2187434" y="624981"/>
                    <a:pt x="2187070" y="624253"/>
                    <a:pt x="2186706" y="623526"/>
                  </a:cubicBezTo>
                  <a:lnTo>
                    <a:pt x="2122613" y="546085"/>
                  </a:lnTo>
                  <a:lnTo>
                    <a:pt x="2049781" y="468281"/>
                  </a:lnTo>
                  <a:cubicBezTo>
                    <a:pt x="2049053" y="467554"/>
                    <a:pt x="2048324" y="467190"/>
                    <a:pt x="2047596" y="466827"/>
                  </a:cubicBezTo>
                  <a:lnTo>
                    <a:pt x="1894284" y="395203"/>
                  </a:lnTo>
                  <a:lnTo>
                    <a:pt x="1837111" y="285768"/>
                  </a:lnTo>
                  <a:cubicBezTo>
                    <a:pt x="1836018" y="283223"/>
                    <a:pt x="1833469" y="281768"/>
                    <a:pt x="1830556" y="281768"/>
                  </a:cubicBezTo>
                  <a:cubicBezTo>
                    <a:pt x="1830556" y="281768"/>
                    <a:pt x="1830556" y="281768"/>
                    <a:pt x="1830556" y="281768"/>
                  </a:cubicBezTo>
                  <a:cubicBezTo>
                    <a:pt x="1827642" y="281768"/>
                    <a:pt x="1825457" y="283223"/>
                    <a:pt x="1824001" y="285768"/>
                  </a:cubicBezTo>
                  <a:lnTo>
                    <a:pt x="1736602" y="460646"/>
                  </a:lnTo>
                  <a:cubicBezTo>
                    <a:pt x="1735510" y="462827"/>
                    <a:pt x="1735510" y="465736"/>
                    <a:pt x="1736966" y="467917"/>
                  </a:cubicBezTo>
                  <a:cubicBezTo>
                    <a:pt x="1738423" y="470099"/>
                    <a:pt x="1740608" y="471189"/>
                    <a:pt x="1743521" y="471189"/>
                  </a:cubicBezTo>
                  <a:lnTo>
                    <a:pt x="1862238" y="467190"/>
                  </a:lnTo>
                  <a:lnTo>
                    <a:pt x="1710746" y="560992"/>
                  </a:lnTo>
                  <a:lnTo>
                    <a:pt x="1593122" y="420289"/>
                  </a:lnTo>
                  <a:cubicBezTo>
                    <a:pt x="1592758" y="419926"/>
                    <a:pt x="1592394" y="419562"/>
                    <a:pt x="1592030" y="419562"/>
                  </a:cubicBezTo>
                  <a:cubicBezTo>
                    <a:pt x="1592030" y="419562"/>
                    <a:pt x="1591666" y="419199"/>
                    <a:pt x="1591666" y="419199"/>
                  </a:cubicBezTo>
                  <a:cubicBezTo>
                    <a:pt x="1590209" y="418108"/>
                    <a:pt x="1588388" y="417744"/>
                    <a:pt x="1586567" y="418108"/>
                  </a:cubicBezTo>
                  <a:cubicBezTo>
                    <a:pt x="1586567" y="418108"/>
                    <a:pt x="1586567" y="418108"/>
                    <a:pt x="1586203" y="418108"/>
                  </a:cubicBezTo>
                  <a:cubicBezTo>
                    <a:pt x="1585839" y="418108"/>
                    <a:pt x="1585839" y="418108"/>
                    <a:pt x="1585839" y="418472"/>
                  </a:cubicBezTo>
                  <a:cubicBezTo>
                    <a:pt x="1585475" y="418472"/>
                    <a:pt x="1585111" y="418472"/>
                    <a:pt x="1584747" y="418835"/>
                  </a:cubicBezTo>
                  <a:lnTo>
                    <a:pt x="1321822" y="523907"/>
                  </a:lnTo>
                  <a:lnTo>
                    <a:pt x="1033406" y="240685"/>
                  </a:lnTo>
                  <a:cubicBezTo>
                    <a:pt x="1033406" y="240685"/>
                    <a:pt x="1033406" y="240685"/>
                    <a:pt x="1033406" y="240685"/>
                  </a:cubicBezTo>
                  <a:cubicBezTo>
                    <a:pt x="1033406" y="240685"/>
                    <a:pt x="1033042" y="240321"/>
                    <a:pt x="1033042" y="240321"/>
                  </a:cubicBezTo>
                  <a:cubicBezTo>
                    <a:pt x="1033042" y="240321"/>
                    <a:pt x="1032677" y="240321"/>
                    <a:pt x="1032677" y="239958"/>
                  </a:cubicBezTo>
                  <a:cubicBezTo>
                    <a:pt x="1032313" y="239594"/>
                    <a:pt x="1031949" y="239594"/>
                    <a:pt x="1031585" y="239230"/>
                  </a:cubicBezTo>
                  <a:cubicBezTo>
                    <a:pt x="1031221" y="239230"/>
                    <a:pt x="1030857" y="238867"/>
                    <a:pt x="1030857" y="238867"/>
                  </a:cubicBezTo>
                  <a:cubicBezTo>
                    <a:pt x="1030492" y="238867"/>
                    <a:pt x="1030492" y="238867"/>
                    <a:pt x="1030128" y="238503"/>
                  </a:cubicBezTo>
                  <a:lnTo>
                    <a:pt x="744990" y="170879"/>
                  </a:lnTo>
                  <a:lnTo>
                    <a:pt x="551984" y="2181"/>
                  </a:lnTo>
                  <a:cubicBezTo>
                    <a:pt x="551620" y="1818"/>
                    <a:pt x="551256" y="1818"/>
                    <a:pt x="550892" y="1454"/>
                  </a:cubicBezTo>
                  <a:cubicBezTo>
                    <a:pt x="550527" y="1091"/>
                    <a:pt x="550163" y="1091"/>
                    <a:pt x="549799" y="727"/>
                  </a:cubicBezTo>
                  <a:cubicBezTo>
                    <a:pt x="549435" y="364"/>
                    <a:pt x="548707" y="364"/>
                    <a:pt x="548342" y="364"/>
                  </a:cubicBezTo>
                  <a:cubicBezTo>
                    <a:pt x="547978" y="364"/>
                    <a:pt x="547614" y="0"/>
                    <a:pt x="547250" y="0"/>
                  </a:cubicBezTo>
                  <a:cubicBezTo>
                    <a:pt x="547250" y="0"/>
                    <a:pt x="546886" y="0"/>
                    <a:pt x="546886" y="0"/>
                  </a:cubicBezTo>
                  <a:lnTo>
                    <a:pt x="240626" y="0"/>
                  </a:lnTo>
                  <a:cubicBezTo>
                    <a:pt x="238077" y="0"/>
                    <a:pt x="235892" y="1091"/>
                    <a:pt x="234799" y="3272"/>
                  </a:cubicBezTo>
                  <a:cubicBezTo>
                    <a:pt x="233343" y="5090"/>
                    <a:pt x="232978" y="7635"/>
                    <a:pt x="234071" y="9816"/>
                  </a:cubicBezTo>
                  <a:lnTo>
                    <a:pt x="304354" y="201419"/>
                  </a:lnTo>
                  <a:lnTo>
                    <a:pt x="122273" y="252683"/>
                  </a:lnTo>
                  <a:cubicBezTo>
                    <a:pt x="120088" y="253410"/>
                    <a:pt x="118632" y="254500"/>
                    <a:pt x="117539" y="256682"/>
                  </a:cubicBezTo>
                  <a:lnTo>
                    <a:pt x="39609" y="421744"/>
                  </a:lnTo>
                  <a:cubicBezTo>
                    <a:pt x="39244" y="422107"/>
                    <a:pt x="39244" y="422834"/>
                    <a:pt x="39244" y="423198"/>
                  </a:cubicBezTo>
                  <a:lnTo>
                    <a:pt x="279" y="588260"/>
                  </a:lnTo>
                  <a:cubicBezTo>
                    <a:pt x="-449" y="590441"/>
                    <a:pt x="279" y="592986"/>
                    <a:pt x="2100" y="594804"/>
                  </a:cubicBezTo>
                  <a:lnTo>
                    <a:pt x="109163" y="711147"/>
                  </a:lnTo>
                  <a:cubicBezTo>
                    <a:pt x="109528" y="711874"/>
                    <a:pt x="110256" y="712238"/>
                    <a:pt x="110984" y="712601"/>
                  </a:cubicBezTo>
                  <a:cubicBezTo>
                    <a:pt x="110984" y="712601"/>
                    <a:pt x="110984" y="712601"/>
                    <a:pt x="110984" y="712601"/>
                  </a:cubicBezTo>
                  <a:cubicBezTo>
                    <a:pt x="110984" y="712601"/>
                    <a:pt x="110984" y="712601"/>
                    <a:pt x="110984" y="712601"/>
                  </a:cubicBezTo>
                  <a:cubicBezTo>
                    <a:pt x="110984" y="712601"/>
                    <a:pt x="110984" y="712601"/>
                    <a:pt x="110984" y="712601"/>
                  </a:cubicBezTo>
                  <a:cubicBezTo>
                    <a:pt x="111713" y="712965"/>
                    <a:pt x="112077" y="712965"/>
                    <a:pt x="112805" y="713329"/>
                  </a:cubicBezTo>
                  <a:cubicBezTo>
                    <a:pt x="113169" y="713329"/>
                    <a:pt x="113169" y="713329"/>
                    <a:pt x="113533" y="713329"/>
                  </a:cubicBezTo>
                  <a:cubicBezTo>
                    <a:pt x="113898" y="713329"/>
                    <a:pt x="113898" y="713329"/>
                    <a:pt x="114262" y="713329"/>
                  </a:cubicBezTo>
                  <a:cubicBezTo>
                    <a:pt x="114626" y="713329"/>
                    <a:pt x="114990" y="713329"/>
                    <a:pt x="114990" y="713329"/>
                  </a:cubicBezTo>
                  <a:cubicBezTo>
                    <a:pt x="115354" y="713329"/>
                    <a:pt x="115354" y="713329"/>
                    <a:pt x="115718" y="713329"/>
                  </a:cubicBezTo>
                  <a:cubicBezTo>
                    <a:pt x="116447" y="713329"/>
                    <a:pt x="117175" y="712965"/>
                    <a:pt x="117903" y="712601"/>
                  </a:cubicBezTo>
                  <a:cubicBezTo>
                    <a:pt x="117903" y="712601"/>
                    <a:pt x="117903" y="712601"/>
                    <a:pt x="117903" y="712601"/>
                  </a:cubicBezTo>
                  <a:lnTo>
                    <a:pt x="117903" y="712601"/>
                  </a:lnTo>
                  <a:cubicBezTo>
                    <a:pt x="117903" y="712601"/>
                    <a:pt x="117903" y="712601"/>
                    <a:pt x="117903" y="712601"/>
                  </a:cubicBezTo>
                  <a:lnTo>
                    <a:pt x="266481" y="626435"/>
                  </a:lnTo>
                  <a:lnTo>
                    <a:pt x="422342" y="650067"/>
                  </a:lnTo>
                  <a:lnTo>
                    <a:pt x="573834" y="777681"/>
                  </a:lnTo>
                  <a:lnTo>
                    <a:pt x="583302" y="1017275"/>
                  </a:lnTo>
                  <a:cubicBezTo>
                    <a:pt x="583302" y="1018729"/>
                    <a:pt x="584030" y="1020183"/>
                    <a:pt x="584759" y="1021638"/>
                  </a:cubicBezTo>
                  <a:lnTo>
                    <a:pt x="707481" y="1172520"/>
                  </a:lnTo>
                  <a:lnTo>
                    <a:pt x="559996" y="1376484"/>
                  </a:lnTo>
                  <a:lnTo>
                    <a:pt x="487163" y="1473558"/>
                  </a:lnTo>
                  <a:cubicBezTo>
                    <a:pt x="486071" y="1474649"/>
                    <a:pt x="485707" y="1476466"/>
                    <a:pt x="485707" y="1477921"/>
                  </a:cubicBezTo>
                  <a:lnTo>
                    <a:pt x="485707" y="1647709"/>
                  </a:lnTo>
                  <a:cubicBezTo>
                    <a:pt x="485707" y="1649163"/>
                    <a:pt x="486071" y="1650254"/>
                    <a:pt x="486799" y="1651345"/>
                  </a:cubicBezTo>
                  <a:lnTo>
                    <a:pt x="582938" y="1809862"/>
                  </a:lnTo>
                  <a:lnTo>
                    <a:pt x="582938" y="2026188"/>
                  </a:lnTo>
                  <a:cubicBezTo>
                    <a:pt x="582938" y="2028005"/>
                    <a:pt x="583666" y="2029823"/>
                    <a:pt x="585123" y="2031278"/>
                  </a:cubicBezTo>
                  <a:lnTo>
                    <a:pt x="652493" y="2098538"/>
                  </a:lnTo>
                  <a:lnTo>
                    <a:pt x="700562" y="2175616"/>
                  </a:lnTo>
                  <a:cubicBezTo>
                    <a:pt x="700926" y="2176343"/>
                    <a:pt x="701655" y="2177070"/>
                    <a:pt x="702747" y="2177797"/>
                  </a:cubicBezTo>
                  <a:lnTo>
                    <a:pt x="806533" y="2249421"/>
                  </a:lnTo>
                  <a:cubicBezTo>
                    <a:pt x="806533" y="2249421"/>
                    <a:pt x="806533" y="2249421"/>
                    <a:pt x="806533" y="2249421"/>
                  </a:cubicBezTo>
                  <a:lnTo>
                    <a:pt x="829475" y="2265418"/>
                  </a:lnTo>
                  <a:lnTo>
                    <a:pt x="1003909" y="2371945"/>
                  </a:lnTo>
                  <a:lnTo>
                    <a:pt x="1085845" y="2453748"/>
                  </a:lnTo>
                  <a:cubicBezTo>
                    <a:pt x="1087666" y="2455566"/>
                    <a:pt x="1089851" y="2456293"/>
                    <a:pt x="1092036" y="2455930"/>
                  </a:cubicBezTo>
                  <a:lnTo>
                    <a:pt x="1253724" y="2429026"/>
                  </a:lnTo>
                  <a:lnTo>
                    <a:pt x="1239886" y="2459929"/>
                  </a:lnTo>
                  <a:lnTo>
                    <a:pt x="1191452" y="2532280"/>
                  </a:lnTo>
                  <a:cubicBezTo>
                    <a:pt x="1189631" y="2535189"/>
                    <a:pt x="1189995" y="2539188"/>
                    <a:pt x="1192545" y="2541733"/>
                  </a:cubicBezTo>
                  <a:lnTo>
                    <a:pt x="1309076" y="2653350"/>
                  </a:lnTo>
                  <a:cubicBezTo>
                    <a:pt x="1310533" y="2654804"/>
                    <a:pt x="1312718" y="2655531"/>
                    <a:pt x="1314539" y="2655531"/>
                  </a:cubicBezTo>
                  <a:cubicBezTo>
                    <a:pt x="1316724" y="2655531"/>
                    <a:pt x="1318544" y="2654440"/>
                    <a:pt x="1319637" y="2652622"/>
                  </a:cubicBezTo>
                  <a:lnTo>
                    <a:pt x="1352047" y="2610812"/>
                  </a:lnTo>
                  <a:lnTo>
                    <a:pt x="1445637" y="2589724"/>
                  </a:lnTo>
                  <a:lnTo>
                    <a:pt x="1424515" y="2709340"/>
                  </a:lnTo>
                  <a:lnTo>
                    <a:pt x="1356417" y="2966749"/>
                  </a:lnTo>
                  <a:cubicBezTo>
                    <a:pt x="1356053" y="2967476"/>
                    <a:pt x="1356053" y="2968567"/>
                    <a:pt x="1356053" y="2969294"/>
                  </a:cubicBezTo>
                  <a:cubicBezTo>
                    <a:pt x="1356053" y="2969294"/>
                    <a:pt x="1356053" y="2969294"/>
                    <a:pt x="1356053" y="2969294"/>
                  </a:cubicBezTo>
                  <a:cubicBezTo>
                    <a:pt x="1356053" y="2969657"/>
                    <a:pt x="1356053" y="2969657"/>
                    <a:pt x="1356053" y="2970021"/>
                  </a:cubicBezTo>
                  <a:cubicBezTo>
                    <a:pt x="1356053" y="2970748"/>
                    <a:pt x="1356417" y="2971112"/>
                    <a:pt x="1356417" y="2971839"/>
                  </a:cubicBezTo>
                  <a:lnTo>
                    <a:pt x="1453648" y="3190346"/>
                  </a:lnTo>
                  <a:cubicBezTo>
                    <a:pt x="1453648" y="3190346"/>
                    <a:pt x="1453648" y="3190709"/>
                    <a:pt x="1454013" y="3190709"/>
                  </a:cubicBezTo>
                  <a:cubicBezTo>
                    <a:pt x="1454013" y="3191073"/>
                    <a:pt x="1454377" y="3191436"/>
                    <a:pt x="1454741" y="3191436"/>
                  </a:cubicBezTo>
                  <a:cubicBezTo>
                    <a:pt x="1455105" y="3191800"/>
                    <a:pt x="1455105" y="3192164"/>
                    <a:pt x="1455469" y="3192527"/>
                  </a:cubicBezTo>
                  <a:cubicBezTo>
                    <a:pt x="1455469" y="3192527"/>
                    <a:pt x="1455469" y="3192890"/>
                    <a:pt x="1455833" y="3192890"/>
                  </a:cubicBezTo>
                  <a:cubicBezTo>
                    <a:pt x="1455833" y="3192890"/>
                    <a:pt x="1456198" y="3193254"/>
                    <a:pt x="1456562" y="3193254"/>
                  </a:cubicBezTo>
                  <a:cubicBezTo>
                    <a:pt x="1456926" y="3193254"/>
                    <a:pt x="1456926" y="3193618"/>
                    <a:pt x="1456926" y="3193618"/>
                  </a:cubicBezTo>
                  <a:lnTo>
                    <a:pt x="1633544" y="3303053"/>
                  </a:lnTo>
                  <a:lnTo>
                    <a:pt x="1638278" y="3547373"/>
                  </a:lnTo>
                  <a:lnTo>
                    <a:pt x="1672145" y="3838231"/>
                  </a:lnTo>
                  <a:lnTo>
                    <a:pt x="1657579" y="4206530"/>
                  </a:lnTo>
                  <a:cubicBezTo>
                    <a:pt x="1657579" y="4206530"/>
                    <a:pt x="1657579" y="4206893"/>
                    <a:pt x="1657579" y="4206893"/>
                  </a:cubicBezTo>
                  <a:cubicBezTo>
                    <a:pt x="1657579" y="4207257"/>
                    <a:pt x="1657579" y="4207257"/>
                    <a:pt x="1657579" y="4207621"/>
                  </a:cubicBezTo>
                  <a:cubicBezTo>
                    <a:pt x="1657579" y="4208348"/>
                    <a:pt x="1657943" y="4209075"/>
                    <a:pt x="1657943" y="4209802"/>
                  </a:cubicBezTo>
                  <a:lnTo>
                    <a:pt x="1657943" y="4209802"/>
                  </a:lnTo>
                  <a:cubicBezTo>
                    <a:pt x="1658307" y="4210529"/>
                    <a:pt x="1658671" y="4211256"/>
                    <a:pt x="1659400" y="4211983"/>
                  </a:cubicBezTo>
                  <a:cubicBezTo>
                    <a:pt x="1659400" y="4211983"/>
                    <a:pt x="1659400" y="4212347"/>
                    <a:pt x="1659764" y="4212347"/>
                  </a:cubicBezTo>
                  <a:lnTo>
                    <a:pt x="1829827" y="4377409"/>
                  </a:lnTo>
                  <a:cubicBezTo>
                    <a:pt x="1829827" y="4377409"/>
                    <a:pt x="1829827" y="4377409"/>
                    <a:pt x="1829827" y="4377409"/>
                  </a:cubicBezTo>
                  <a:cubicBezTo>
                    <a:pt x="1829827" y="4377409"/>
                    <a:pt x="1829827" y="4377409"/>
                    <a:pt x="1830192" y="4377409"/>
                  </a:cubicBezTo>
                  <a:cubicBezTo>
                    <a:pt x="1830920" y="4377772"/>
                    <a:pt x="1831284" y="4378499"/>
                    <a:pt x="1832012" y="4378499"/>
                  </a:cubicBezTo>
                  <a:cubicBezTo>
                    <a:pt x="1832012" y="4378499"/>
                    <a:pt x="1832377" y="4378499"/>
                    <a:pt x="1832377" y="4378863"/>
                  </a:cubicBezTo>
                  <a:cubicBezTo>
                    <a:pt x="1832377" y="4378863"/>
                    <a:pt x="1832741" y="4378863"/>
                    <a:pt x="1832741" y="4378863"/>
                  </a:cubicBezTo>
                  <a:cubicBezTo>
                    <a:pt x="1832741" y="4378863"/>
                    <a:pt x="1833105" y="4378863"/>
                    <a:pt x="1833105" y="4379226"/>
                  </a:cubicBezTo>
                  <a:lnTo>
                    <a:pt x="2037400" y="4427945"/>
                  </a:lnTo>
                  <a:cubicBezTo>
                    <a:pt x="2038128" y="4427945"/>
                    <a:pt x="2038492" y="4428309"/>
                    <a:pt x="2039220" y="4428309"/>
                  </a:cubicBezTo>
                  <a:cubicBezTo>
                    <a:pt x="2041770" y="4428309"/>
                    <a:pt x="2044319" y="4426855"/>
                    <a:pt x="2045775" y="4424309"/>
                  </a:cubicBezTo>
                  <a:cubicBezTo>
                    <a:pt x="2047232" y="4421401"/>
                    <a:pt x="2046504" y="4417765"/>
                    <a:pt x="2043954" y="4415584"/>
                  </a:cubicBezTo>
                  <a:lnTo>
                    <a:pt x="1878625" y="4278881"/>
                  </a:lnTo>
                  <a:lnTo>
                    <a:pt x="1948180" y="4162901"/>
                  </a:lnTo>
                  <a:cubicBezTo>
                    <a:pt x="1949637" y="4160356"/>
                    <a:pt x="1949637" y="4157084"/>
                    <a:pt x="1947816" y="4154902"/>
                  </a:cubicBezTo>
                  <a:lnTo>
                    <a:pt x="1891735" y="4080370"/>
                  </a:lnTo>
                  <a:lnTo>
                    <a:pt x="1943446" y="3920762"/>
                  </a:lnTo>
                  <a:lnTo>
                    <a:pt x="2083648" y="3789149"/>
                  </a:lnTo>
                  <a:lnTo>
                    <a:pt x="2234411" y="3628813"/>
                  </a:lnTo>
                  <a:cubicBezTo>
                    <a:pt x="2234411" y="3628813"/>
                    <a:pt x="2234411" y="3628813"/>
                    <a:pt x="2234411" y="3628813"/>
                  </a:cubicBezTo>
                  <a:cubicBezTo>
                    <a:pt x="2234775" y="3628450"/>
                    <a:pt x="2235139" y="3627723"/>
                    <a:pt x="2235503" y="3626996"/>
                  </a:cubicBezTo>
                  <a:cubicBezTo>
                    <a:pt x="2235503" y="3626996"/>
                    <a:pt x="2235503" y="3626996"/>
                    <a:pt x="2235503" y="3626632"/>
                  </a:cubicBezTo>
                  <a:cubicBezTo>
                    <a:pt x="2235868" y="3625905"/>
                    <a:pt x="2235868" y="3625541"/>
                    <a:pt x="2235868" y="3624814"/>
                  </a:cubicBezTo>
                  <a:cubicBezTo>
                    <a:pt x="2235868" y="3624451"/>
                    <a:pt x="2235868" y="3624451"/>
                    <a:pt x="2235868" y="3624087"/>
                  </a:cubicBezTo>
                  <a:cubicBezTo>
                    <a:pt x="2235868" y="3624087"/>
                    <a:pt x="2235868" y="3624087"/>
                    <a:pt x="2235868" y="3624087"/>
                  </a:cubicBezTo>
                  <a:lnTo>
                    <a:pt x="2240602" y="3464115"/>
                  </a:lnTo>
                  <a:lnTo>
                    <a:pt x="2406295" y="3402672"/>
                  </a:lnTo>
                  <a:cubicBezTo>
                    <a:pt x="2406295" y="3402672"/>
                    <a:pt x="2406660" y="3402672"/>
                    <a:pt x="2406660" y="3402308"/>
                  </a:cubicBezTo>
                  <a:cubicBezTo>
                    <a:pt x="2406660" y="3402308"/>
                    <a:pt x="2407024" y="3402308"/>
                    <a:pt x="2407024" y="3401944"/>
                  </a:cubicBezTo>
                  <a:cubicBezTo>
                    <a:pt x="2407752" y="3401581"/>
                    <a:pt x="2408844" y="3400854"/>
                    <a:pt x="2409209" y="3400127"/>
                  </a:cubicBezTo>
                  <a:cubicBezTo>
                    <a:pt x="2409209" y="3400127"/>
                    <a:pt x="2409209" y="3400127"/>
                    <a:pt x="2409209" y="3400127"/>
                  </a:cubicBezTo>
                  <a:cubicBezTo>
                    <a:pt x="2409209" y="3400127"/>
                    <a:pt x="2409209" y="3399763"/>
                    <a:pt x="2409209" y="3399763"/>
                  </a:cubicBezTo>
                  <a:cubicBezTo>
                    <a:pt x="2409573" y="3399036"/>
                    <a:pt x="2409937" y="3398309"/>
                    <a:pt x="2410301" y="3397582"/>
                  </a:cubicBezTo>
                  <a:cubicBezTo>
                    <a:pt x="2410301" y="3397582"/>
                    <a:pt x="2410301" y="3397218"/>
                    <a:pt x="2410301" y="3397218"/>
                  </a:cubicBezTo>
                  <a:cubicBezTo>
                    <a:pt x="2410301" y="3397218"/>
                    <a:pt x="2410301" y="3397218"/>
                    <a:pt x="2410301" y="3397218"/>
                  </a:cubicBezTo>
                  <a:lnTo>
                    <a:pt x="2468203" y="3122721"/>
                  </a:lnTo>
                  <a:lnTo>
                    <a:pt x="2568711" y="3027102"/>
                  </a:lnTo>
                  <a:cubicBezTo>
                    <a:pt x="2568711" y="3027102"/>
                    <a:pt x="2568711" y="3026738"/>
                    <a:pt x="2569076" y="3026738"/>
                  </a:cubicBezTo>
                  <a:cubicBezTo>
                    <a:pt x="2569440" y="3026375"/>
                    <a:pt x="2569804" y="3026011"/>
                    <a:pt x="2569804" y="3025284"/>
                  </a:cubicBezTo>
                  <a:cubicBezTo>
                    <a:pt x="2570168" y="3024920"/>
                    <a:pt x="2570168" y="3024557"/>
                    <a:pt x="2570532" y="3024193"/>
                  </a:cubicBezTo>
                  <a:cubicBezTo>
                    <a:pt x="2570896" y="3023829"/>
                    <a:pt x="2570896" y="3023102"/>
                    <a:pt x="2570896" y="3022739"/>
                  </a:cubicBezTo>
                  <a:cubicBezTo>
                    <a:pt x="2570896" y="3022375"/>
                    <a:pt x="2571261" y="3022012"/>
                    <a:pt x="2571261" y="3021648"/>
                  </a:cubicBezTo>
                  <a:lnTo>
                    <a:pt x="2571261" y="2749696"/>
                  </a:lnTo>
                  <a:cubicBezTo>
                    <a:pt x="2571989" y="2746788"/>
                    <a:pt x="2569440" y="2743879"/>
                    <a:pt x="2566162" y="2742788"/>
                  </a:cubicBezTo>
                  <a:close/>
                  <a:moveTo>
                    <a:pt x="1200556" y="2331225"/>
                  </a:moveTo>
                  <a:lnTo>
                    <a:pt x="1200556" y="2181069"/>
                  </a:lnTo>
                  <a:lnTo>
                    <a:pt x="1260643" y="2192340"/>
                  </a:lnTo>
                  <a:lnTo>
                    <a:pt x="1200556" y="2331225"/>
                  </a:lnTo>
                  <a:close/>
                  <a:moveTo>
                    <a:pt x="1042146" y="2075270"/>
                  </a:moveTo>
                  <a:cubicBezTo>
                    <a:pt x="1041417" y="2076360"/>
                    <a:pt x="1040689" y="2077451"/>
                    <a:pt x="1040689" y="2078542"/>
                  </a:cubicBezTo>
                  <a:lnTo>
                    <a:pt x="1012649" y="2204701"/>
                  </a:lnTo>
                  <a:lnTo>
                    <a:pt x="821464" y="2234878"/>
                  </a:lnTo>
                  <a:lnTo>
                    <a:pt x="940180" y="1818951"/>
                  </a:lnTo>
                  <a:lnTo>
                    <a:pt x="1157585" y="1941112"/>
                  </a:lnTo>
                  <a:lnTo>
                    <a:pt x="1042146" y="2075270"/>
                  </a:lnTo>
                  <a:close/>
                  <a:moveTo>
                    <a:pt x="636105" y="248320"/>
                  </a:moveTo>
                  <a:lnTo>
                    <a:pt x="267938" y="427197"/>
                  </a:lnTo>
                  <a:lnTo>
                    <a:pt x="318921" y="214144"/>
                  </a:lnTo>
                  <a:lnTo>
                    <a:pt x="636105" y="248320"/>
                  </a:lnTo>
                  <a:close/>
                  <a:moveTo>
                    <a:pt x="652857" y="256682"/>
                  </a:moveTo>
                  <a:lnTo>
                    <a:pt x="575655" y="758775"/>
                  </a:lnTo>
                  <a:lnTo>
                    <a:pt x="269395" y="442831"/>
                  </a:lnTo>
                  <a:lnTo>
                    <a:pt x="652857" y="256682"/>
                  </a:lnTo>
                  <a:close/>
                  <a:moveTo>
                    <a:pt x="1805064" y="519181"/>
                  </a:moveTo>
                  <a:lnTo>
                    <a:pt x="1846579" y="571535"/>
                  </a:lnTo>
                  <a:lnTo>
                    <a:pt x="1808706" y="659156"/>
                  </a:lnTo>
                  <a:lnTo>
                    <a:pt x="1720579" y="571899"/>
                  </a:lnTo>
                  <a:lnTo>
                    <a:pt x="1805064" y="519181"/>
                  </a:lnTo>
                  <a:close/>
                  <a:moveTo>
                    <a:pt x="1242070" y="1899664"/>
                  </a:moveTo>
                  <a:lnTo>
                    <a:pt x="1169602" y="1931295"/>
                  </a:lnTo>
                  <a:lnTo>
                    <a:pt x="950741" y="1808408"/>
                  </a:lnTo>
                  <a:lnTo>
                    <a:pt x="1511186" y="1495736"/>
                  </a:lnTo>
                  <a:lnTo>
                    <a:pt x="1242070" y="1899664"/>
                  </a:lnTo>
                  <a:close/>
                  <a:moveTo>
                    <a:pt x="1118620" y="1237963"/>
                  </a:moveTo>
                  <a:lnTo>
                    <a:pt x="1519198" y="1474285"/>
                  </a:lnTo>
                  <a:lnTo>
                    <a:pt x="948192" y="1793138"/>
                  </a:lnTo>
                  <a:lnTo>
                    <a:pt x="1118620" y="1237963"/>
                  </a:lnTo>
                  <a:close/>
                  <a:moveTo>
                    <a:pt x="1728955" y="1219784"/>
                  </a:moveTo>
                  <a:lnTo>
                    <a:pt x="1132094" y="1219784"/>
                  </a:lnTo>
                  <a:lnTo>
                    <a:pt x="1448550" y="906385"/>
                  </a:lnTo>
                  <a:lnTo>
                    <a:pt x="1728955" y="1219784"/>
                  </a:lnTo>
                  <a:close/>
                  <a:moveTo>
                    <a:pt x="1431070" y="902750"/>
                  </a:moveTo>
                  <a:lnTo>
                    <a:pt x="1119712" y="1211422"/>
                  </a:lnTo>
                  <a:lnTo>
                    <a:pt x="1078926" y="902750"/>
                  </a:lnTo>
                  <a:lnTo>
                    <a:pt x="1431070" y="902750"/>
                  </a:lnTo>
                  <a:close/>
                  <a:moveTo>
                    <a:pt x="1084388" y="888207"/>
                  </a:moveTo>
                  <a:lnTo>
                    <a:pt x="1317816" y="547176"/>
                  </a:lnTo>
                  <a:lnTo>
                    <a:pt x="1438354" y="888207"/>
                  </a:lnTo>
                  <a:lnTo>
                    <a:pt x="1084388" y="888207"/>
                  </a:lnTo>
                  <a:close/>
                  <a:moveTo>
                    <a:pt x="939088" y="1772778"/>
                  </a:moveTo>
                  <a:lnTo>
                    <a:pt x="914325" y="1556452"/>
                  </a:lnTo>
                  <a:lnTo>
                    <a:pt x="1091672" y="1276865"/>
                  </a:lnTo>
                  <a:lnTo>
                    <a:pt x="939088" y="1772778"/>
                  </a:lnTo>
                  <a:close/>
                  <a:moveTo>
                    <a:pt x="1540683" y="1493918"/>
                  </a:moveTo>
                  <a:lnTo>
                    <a:pt x="1665226" y="1642982"/>
                  </a:lnTo>
                  <a:lnTo>
                    <a:pt x="1531943" y="1784412"/>
                  </a:lnTo>
                  <a:lnTo>
                    <a:pt x="1540683" y="1493918"/>
                  </a:lnTo>
                  <a:close/>
                  <a:moveTo>
                    <a:pt x="1532307" y="1465196"/>
                  </a:moveTo>
                  <a:lnTo>
                    <a:pt x="1141198" y="1234327"/>
                  </a:lnTo>
                  <a:lnTo>
                    <a:pt x="1729683" y="1234327"/>
                  </a:lnTo>
                  <a:lnTo>
                    <a:pt x="1532307" y="1465196"/>
                  </a:lnTo>
                  <a:close/>
                  <a:moveTo>
                    <a:pt x="1742064" y="1212150"/>
                  </a:moveTo>
                  <a:lnTo>
                    <a:pt x="1463845" y="901295"/>
                  </a:lnTo>
                  <a:lnTo>
                    <a:pt x="1844758" y="864938"/>
                  </a:lnTo>
                  <a:lnTo>
                    <a:pt x="1742064" y="1212150"/>
                  </a:lnTo>
                  <a:close/>
                  <a:moveTo>
                    <a:pt x="1332383" y="545358"/>
                  </a:moveTo>
                  <a:lnTo>
                    <a:pt x="1613515" y="674426"/>
                  </a:lnTo>
                  <a:lnTo>
                    <a:pt x="1451099" y="880572"/>
                  </a:lnTo>
                  <a:lnTo>
                    <a:pt x="1332383" y="545358"/>
                  </a:lnTo>
                  <a:close/>
                  <a:moveTo>
                    <a:pt x="1629539" y="654430"/>
                  </a:moveTo>
                  <a:lnTo>
                    <a:pt x="1598221" y="449375"/>
                  </a:lnTo>
                  <a:lnTo>
                    <a:pt x="1699093" y="570445"/>
                  </a:lnTo>
                  <a:lnTo>
                    <a:pt x="1629539" y="654430"/>
                  </a:lnTo>
                  <a:close/>
                  <a:moveTo>
                    <a:pt x="1615700" y="659520"/>
                  </a:moveTo>
                  <a:lnTo>
                    <a:pt x="1338209" y="531906"/>
                  </a:lnTo>
                  <a:lnTo>
                    <a:pt x="1581469" y="434832"/>
                  </a:lnTo>
                  <a:lnTo>
                    <a:pt x="1615700" y="659520"/>
                  </a:lnTo>
                  <a:close/>
                  <a:moveTo>
                    <a:pt x="1076377" y="874027"/>
                  </a:moveTo>
                  <a:lnTo>
                    <a:pt x="1036319" y="263590"/>
                  </a:lnTo>
                  <a:lnTo>
                    <a:pt x="1310169" y="532270"/>
                  </a:lnTo>
                  <a:lnTo>
                    <a:pt x="1076377" y="874027"/>
                  </a:lnTo>
                  <a:close/>
                  <a:moveTo>
                    <a:pt x="668516" y="251228"/>
                  </a:moveTo>
                  <a:lnTo>
                    <a:pt x="1012649" y="252319"/>
                  </a:lnTo>
                  <a:lnTo>
                    <a:pt x="592042" y="749686"/>
                  </a:lnTo>
                  <a:lnTo>
                    <a:pt x="668516" y="251228"/>
                  </a:lnTo>
                  <a:close/>
                  <a:moveTo>
                    <a:pt x="1022117" y="263590"/>
                  </a:moveTo>
                  <a:lnTo>
                    <a:pt x="1062903" y="886025"/>
                  </a:lnTo>
                  <a:lnTo>
                    <a:pt x="594227" y="770046"/>
                  </a:lnTo>
                  <a:lnTo>
                    <a:pt x="1022117" y="263590"/>
                  </a:lnTo>
                  <a:close/>
                  <a:moveTo>
                    <a:pt x="1105874" y="1218330"/>
                  </a:moveTo>
                  <a:lnTo>
                    <a:pt x="734793" y="1167430"/>
                  </a:lnTo>
                  <a:lnTo>
                    <a:pt x="1065088" y="909294"/>
                  </a:lnTo>
                  <a:lnTo>
                    <a:pt x="1105874" y="1218330"/>
                  </a:lnTo>
                  <a:close/>
                  <a:moveTo>
                    <a:pt x="1102232" y="1232510"/>
                  </a:moveTo>
                  <a:lnTo>
                    <a:pt x="907406" y="1539728"/>
                  </a:lnTo>
                  <a:lnTo>
                    <a:pt x="729695" y="1181246"/>
                  </a:lnTo>
                  <a:lnTo>
                    <a:pt x="1102232" y="1232510"/>
                  </a:lnTo>
                  <a:close/>
                  <a:moveTo>
                    <a:pt x="927435" y="1801136"/>
                  </a:moveTo>
                  <a:lnTo>
                    <a:pt x="610978" y="1801136"/>
                  </a:lnTo>
                  <a:lnTo>
                    <a:pt x="900487" y="1568814"/>
                  </a:lnTo>
                  <a:lnTo>
                    <a:pt x="927435" y="1801136"/>
                  </a:lnTo>
                  <a:close/>
                  <a:moveTo>
                    <a:pt x="1443452" y="1881122"/>
                  </a:moveTo>
                  <a:cubicBezTo>
                    <a:pt x="1442359" y="1882577"/>
                    <a:pt x="1441631" y="1884394"/>
                    <a:pt x="1441631" y="1885849"/>
                  </a:cubicBezTo>
                  <a:lnTo>
                    <a:pt x="1441631" y="1994193"/>
                  </a:lnTo>
                  <a:lnTo>
                    <a:pt x="1366250" y="2063272"/>
                  </a:lnTo>
                  <a:lnTo>
                    <a:pt x="1366250" y="1895302"/>
                  </a:lnTo>
                  <a:cubicBezTo>
                    <a:pt x="1366250" y="1893120"/>
                    <a:pt x="1365521" y="1891302"/>
                    <a:pt x="1364065" y="1889848"/>
                  </a:cubicBezTo>
                  <a:cubicBezTo>
                    <a:pt x="1362608" y="1888394"/>
                    <a:pt x="1360423" y="1887667"/>
                    <a:pt x="1358602" y="1888030"/>
                  </a:cubicBezTo>
                  <a:lnTo>
                    <a:pt x="1261735" y="1896392"/>
                  </a:lnTo>
                  <a:lnTo>
                    <a:pt x="1526117" y="1499372"/>
                  </a:lnTo>
                  <a:lnTo>
                    <a:pt x="1517377" y="1800046"/>
                  </a:lnTo>
                  <a:lnTo>
                    <a:pt x="1443452" y="1881122"/>
                  </a:lnTo>
                  <a:close/>
                  <a:moveTo>
                    <a:pt x="1786128" y="1589174"/>
                  </a:moveTo>
                  <a:lnTo>
                    <a:pt x="1676879" y="1634620"/>
                  </a:lnTo>
                  <a:lnTo>
                    <a:pt x="1543232" y="1474649"/>
                  </a:lnTo>
                  <a:lnTo>
                    <a:pt x="1742793" y="1240872"/>
                  </a:lnTo>
                  <a:lnTo>
                    <a:pt x="1836746" y="1482647"/>
                  </a:lnTo>
                  <a:lnTo>
                    <a:pt x="1786128" y="1589174"/>
                  </a:lnTo>
                  <a:close/>
                  <a:moveTo>
                    <a:pt x="1849856" y="1475739"/>
                  </a:moveTo>
                  <a:lnTo>
                    <a:pt x="1756995" y="1236872"/>
                  </a:lnTo>
                  <a:lnTo>
                    <a:pt x="1959105" y="1280137"/>
                  </a:lnTo>
                  <a:lnTo>
                    <a:pt x="1959105" y="1475739"/>
                  </a:lnTo>
                  <a:lnTo>
                    <a:pt x="1849856" y="1475739"/>
                  </a:lnTo>
                  <a:close/>
                  <a:moveTo>
                    <a:pt x="2071631" y="992552"/>
                  </a:moveTo>
                  <a:lnTo>
                    <a:pt x="2090567" y="1096170"/>
                  </a:lnTo>
                  <a:cubicBezTo>
                    <a:pt x="2090567" y="1096534"/>
                    <a:pt x="2090931" y="1097261"/>
                    <a:pt x="2090931" y="1097624"/>
                  </a:cubicBezTo>
                  <a:lnTo>
                    <a:pt x="2129897" y="1194698"/>
                  </a:lnTo>
                  <a:cubicBezTo>
                    <a:pt x="2130261" y="1195789"/>
                    <a:pt x="2130989" y="1196880"/>
                    <a:pt x="2131718" y="1197607"/>
                  </a:cubicBezTo>
                  <a:lnTo>
                    <a:pt x="2199452" y="1256142"/>
                  </a:lnTo>
                  <a:lnTo>
                    <a:pt x="2160122" y="1303770"/>
                  </a:lnTo>
                  <a:cubicBezTo>
                    <a:pt x="2159030" y="1305224"/>
                    <a:pt x="2158301" y="1307042"/>
                    <a:pt x="2158665" y="1308860"/>
                  </a:cubicBezTo>
                  <a:lnTo>
                    <a:pt x="2163400" y="1381574"/>
                  </a:lnTo>
                  <a:cubicBezTo>
                    <a:pt x="2163400" y="1383028"/>
                    <a:pt x="2164128" y="1384119"/>
                    <a:pt x="2164856" y="1385210"/>
                  </a:cubicBezTo>
                  <a:lnTo>
                    <a:pt x="2200180" y="1433565"/>
                  </a:lnTo>
                  <a:lnTo>
                    <a:pt x="2162307" y="1471376"/>
                  </a:lnTo>
                  <a:lnTo>
                    <a:pt x="2110960" y="1389936"/>
                  </a:lnTo>
                  <a:lnTo>
                    <a:pt x="2158301" y="1267049"/>
                  </a:lnTo>
                  <a:cubicBezTo>
                    <a:pt x="2159030" y="1264867"/>
                    <a:pt x="2159030" y="1262322"/>
                    <a:pt x="2157573" y="1260141"/>
                  </a:cubicBezTo>
                  <a:cubicBezTo>
                    <a:pt x="2156116" y="1257960"/>
                    <a:pt x="2153931" y="1256869"/>
                    <a:pt x="2151382" y="1257233"/>
                  </a:cubicBezTo>
                  <a:lnTo>
                    <a:pt x="1967481" y="1267049"/>
                  </a:lnTo>
                  <a:lnTo>
                    <a:pt x="1754810" y="1221602"/>
                  </a:lnTo>
                  <a:lnTo>
                    <a:pt x="1859324" y="867847"/>
                  </a:lnTo>
                  <a:lnTo>
                    <a:pt x="2071631" y="992552"/>
                  </a:lnTo>
                  <a:close/>
                  <a:moveTo>
                    <a:pt x="2117515" y="844942"/>
                  </a:moveTo>
                  <a:lnTo>
                    <a:pt x="1953642" y="776227"/>
                  </a:lnTo>
                  <a:lnTo>
                    <a:pt x="2057064" y="641705"/>
                  </a:lnTo>
                  <a:lnTo>
                    <a:pt x="2095665" y="713692"/>
                  </a:lnTo>
                  <a:lnTo>
                    <a:pt x="2117515" y="844942"/>
                  </a:lnTo>
                  <a:close/>
                  <a:moveTo>
                    <a:pt x="2199452" y="703876"/>
                  </a:moveTo>
                  <a:lnTo>
                    <a:pt x="2107319" y="703876"/>
                  </a:lnTo>
                  <a:lnTo>
                    <a:pt x="2067261" y="628616"/>
                  </a:lnTo>
                  <a:lnTo>
                    <a:pt x="2117879" y="562810"/>
                  </a:lnTo>
                  <a:lnTo>
                    <a:pt x="2174324" y="632252"/>
                  </a:lnTo>
                  <a:lnTo>
                    <a:pt x="2199452" y="703876"/>
                  </a:lnTo>
                  <a:close/>
                  <a:moveTo>
                    <a:pt x="1754810" y="455919"/>
                  </a:moveTo>
                  <a:lnTo>
                    <a:pt x="1830556" y="304673"/>
                  </a:lnTo>
                  <a:lnTo>
                    <a:pt x="1882267" y="403565"/>
                  </a:lnTo>
                  <a:cubicBezTo>
                    <a:pt x="1882995" y="405019"/>
                    <a:pt x="1884087" y="406110"/>
                    <a:pt x="1885544" y="406837"/>
                  </a:cubicBezTo>
                  <a:lnTo>
                    <a:pt x="2039949" y="479188"/>
                  </a:lnTo>
                  <a:lnTo>
                    <a:pt x="2107683" y="551175"/>
                  </a:lnTo>
                  <a:lnTo>
                    <a:pt x="2058521" y="615164"/>
                  </a:lnTo>
                  <a:lnTo>
                    <a:pt x="1893920" y="453011"/>
                  </a:lnTo>
                  <a:cubicBezTo>
                    <a:pt x="1893920" y="453011"/>
                    <a:pt x="1893556" y="453011"/>
                    <a:pt x="1893556" y="452647"/>
                  </a:cubicBezTo>
                  <a:cubicBezTo>
                    <a:pt x="1893192" y="452284"/>
                    <a:pt x="1892463" y="451920"/>
                    <a:pt x="1892099" y="451557"/>
                  </a:cubicBezTo>
                  <a:cubicBezTo>
                    <a:pt x="1891735" y="451557"/>
                    <a:pt x="1891735" y="451193"/>
                    <a:pt x="1891371" y="451193"/>
                  </a:cubicBezTo>
                  <a:cubicBezTo>
                    <a:pt x="1890642" y="450829"/>
                    <a:pt x="1890278" y="450829"/>
                    <a:pt x="1889550" y="450829"/>
                  </a:cubicBezTo>
                  <a:cubicBezTo>
                    <a:pt x="1889186" y="450829"/>
                    <a:pt x="1889186" y="450829"/>
                    <a:pt x="1888822" y="450829"/>
                  </a:cubicBezTo>
                  <a:cubicBezTo>
                    <a:pt x="1888822" y="450829"/>
                    <a:pt x="1888822" y="450829"/>
                    <a:pt x="1888822" y="450829"/>
                  </a:cubicBezTo>
                  <a:lnTo>
                    <a:pt x="1754810" y="455919"/>
                  </a:lnTo>
                  <a:close/>
                  <a:moveTo>
                    <a:pt x="1887729" y="467917"/>
                  </a:moveTo>
                  <a:lnTo>
                    <a:pt x="2049417" y="626798"/>
                  </a:lnTo>
                  <a:lnTo>
                    <a:pt x="2049417" y="627162"/>
                  </a:lnTo>
                  <a:lnTo>
                    <a:pt x="1936891" y="774045"/>
                  </a:lnTo>
                  <a:lnTo>
                    <a:pt x="1851677" y="849668"/>
                  </a:lnTo>
                  <a:lnTo>
                    <a:pt x="1464937" y="886752"/>
                  </a:lnTo>
                  <a:lnTo>
                    <a:pt x="1630631" y="676244"/>
                  </a:lnTo>
                  <a:lnTo>
                    <a:pt x="1709290" y="580988"/>
                  </a:lnTo>
                  <a:lnTo>
                    <a:pt x="1805793" y="676608"/>
                  </a:lnTo>
                  <a:cubicBezTo>
                    <a:pt x="1807614" y="678426"/>
                    <a:pt x="1809799" y="679153"/>
                    <a:pt x="1812348" y="678426"/>
                  </a:cubicBezTo>
                  <a:cubicBezTo>
                    <a:pt x="1814897" y="678062"/>
                    <a:pt x="1816718" y="676244"/>
                    <a:pt x="1817810" y="674063"/>
                  </a:cubicBezTo>
                  <a:lnTo>
                    <a:pt x="1861510" y="572626"/>
                  </a:lnTo>
                  <a:cubicBezTo>
                    <a:pt x="1862602" y="570081"/>
                    <a:pt x="1862238" y="567173"/>
                    <a:pt x="1860417" y="565355"/>
                  </a:cubicBezTo>
                  <a:lnTo>
                    <a:pt x="1817446" y="511182"/>
                  </a:lnTo>
                  <a:lnTo>
                    <a:pt x="1887729" y="467917"/>
                  </a:lnTo>
                  <a:close/>
                  <a:moveTo>
                    <a:pt x="739527" y="184331"/>
                  </a:moveTo>
                  <a:lnTo>
                    <a:pt x="964943" y="237776"/>
                  </a:lnTo>
                  <a:lnTo>
                    <a:pt x="662689" y="236685"/>
                  </a:lnTo>
                  <a:lnTo>
                    <a:pt x="330938" y="201055"/>
                  </a:lnTo>
                  <a:lnTo>
                    <a:pt x="546522" y="17088"/>
                  </a:lnTo>
                  <a:lnTo>
                    <a:pt x="736250" y="182513"/>
                  </a:lnTo>
                  <a:cubicBezTo>
                    <a:pt x="737342" y="183240"/>
                    <a:pt x="738435" y="183967"/>
                    <a:pt x="739527" y="184331"/>
                  </a:cubicBezTo>
                  <a:close/>
                  <a:moveTo>
                    <a:pt x="250822" y="14543"/>
                  </a:moveTo>
                  <a:lnTo>
                    <a:pt x="526857" y="14543"/>
                  </a:lnTo>
                  <a:lnTo>
                    <a:pt x="316371" y="193784"/>
                  </a:lnTo>
                  <a:lnTo>
                    <a:pt x="250822" y="14543"/>
                  </a:lnTo>
                  <a:close/>
                  <a:moveTo>
                    <a:pt x="128828" y="265771"/>
                  </a:moveTo>
                  <a:lnTo>
                    <a:pt x="303262" y="216689"/>
                  </a:lnTo>
                  <a:lnTo>
                    <a:pt x="251915" y="431560"/>
                  </a:lnTo>
                  <a:lnTo>
                    <a:pt x="70926" y="388295"/>
                  </a:lnTo>
                  <a:lnTo>
                    <a:pt x="128828" y="265771"/>
                  </a:lnTo>
                  <a:close/>
                  <a:moveTo>
                    <a:pt x="52718" y="427197"/>
                  </a:moveTo>
                  <a:lnTo>
                    <a:pt x="64736" y="402111"/>
                  </a:lnTo>
                  <a:lnTo>
                    <a:pt x="246452" y="445739"/>
                  </a:lnTo>
                  <a:lnTo>
                    <a:pt x="112441" y="694059"/>
                  </a:lnTo>
                  <a:lnTo>
                    <a:pt x="14846" y="587896"/>
                  </a:lnTo>
                  <a:lnTo>
                    <a:pt x="52718" y="427197"/>
                  </a:lnTo>
                  <a:close/>
                  <a:moveTo>
                    <a:pt x="426348" y="635888"/>
                  </a:moveTo>
                  <a:lnTo>
                    <a:pt x="265753" y="611528"/>
                  </a:lnTo>
                  <a:cubicBezTo>
                    <a:pt x="264296" y="611165"/>
                    <a:pt x="262476" y="611528"/>
                    <a:pt x="261019" y="612255"/>
                  </a:cubicBezTo>
                  <a:lnTo>
                    <a:pt x="132470" y="686788"/>
                  </a:lnTo>
                  <a:lnTo>
                    <a:pt x="258834" y="452284"/>
                  </a:lnTo>
                  <a:lnTo>
                    <a:pt x="475146" y="675517"/>
                  </a:lnTo>
                  <a:lnTo>
                    <a:pt x="429626" y="637342"/>
                  </a:lnTo>
                  <a:cubicBezTo>
                    <a:pt x="428897" y="636615"/>
                    <a:pt x="427441" y="636251"/>
                    <a:pt x="426348" y="635888"/>
                  </a:cubicBezTo>
                  <a:close/>
                  <a:moveTo>
                    <a:pt x="597504" y="1014366"/>
                  </a:moveTo>
                  <a:lnTo>
                    <a:pt x="588400" y="783862"/>
                  </a:lnTo>
                  <a:lnTo>
                    <a:pt x="1054527" y="899114"/>
                  </a:lnTo>
                  <a:lnTo>
                    <a:pt x="718042" y="1162340"/>
                  </a:lnTo>
                  <a:lnTo>
                    <a:pt x="597504" y="1014366"/>
                  </a:lnTo>
                  <a:close/>
                  <a:moveTo>
                    <a:pt x="715857" y="1186336"/>
                  </a:moveTo>
                  <a:lnTo>
                    <a:pt x="891019" y="1539728"/>
                  </a:lnTo>
                  <a:lnTo>
                    <a:pt x="565822" y="1393936"/>
                  </a:lnTo>
                  <a:lnTo>
                    <a:pt x="572013" y="1385573"/>
                  </a:lnTo>
                  <a:lnTo>
                    <a:pt x="715857" y="1186336"/>
                  </a:lnTo>
                  <a:close/>
                  <a:moveTo>
                    <a:pt x="500637" y="1645891"/>
                  </a:moveTo>
                  <a:lnTo>
                    <a:pt x="500637" y="1480466"/>
                  </a:lnTo>
                  <a:lnTo>
                    <a:pt x="557082" y="1405570"/>
                  </a:lnTo>
                  <a:lnTo>
                    <a:pt x="892839" y="1556452"/>
                  </a:lnTo>
                  <a:lnTo>
                    <a:pt x="592406" y="1797501"/>
                  </a:lnTo>
                  <a:lnTo>
                    <a:pt x="500637" y="1645891"/>
                  </a:lnTo>
                  <a:close/>
                  <a:moveTo>
                    <a:pt x="664874" y="2090903"/>
                  </a:moveTo>
                  <a:cubicBezTo>
                    <a:pt x="664510" y="2090540"/>
                    <a:pt x="664146" y="2090176"/>
                    <a:pt x="663782" y="2089449"/>
                  </a:cubicBezTo>
                  <a:lnTo>
                    <a:pt x="597868" y="2023642"/>
                  </a:lnTo>
                  <a:lnTo>
                    <a:pt x="597868" y="1815316"/>
                  </a:lnTo>
                  <a:lnTo>
                    <a:pt x="925978" y="1815316"/>
                  </a:lnTo>
                  <a:lnTo>
                    <a:pt x="806533" y="2231969"/>
                  </a:lnTo>
                  <a:lnTo>
                    <a:pt x="712579" y="2166890"/>
                  </a:lnTo>
                  <a:lnTo>
                    <a:pt x="664874" y="2090903"/>
                  </a:lnTo>
                  <a:close/>
                  <a:moveTo>
                    <a:pt x="829839" y="2248330"/>
                  </a:moveTo>
                  <a:lnTo>
                    <a:pt x="1010464" y="2219608"/>
                  </a:lnTo>
                  <a:lnTo>
                    <a:pt x="1002088" y="2353766"/>
                  </a:lnTo>
                  <a:lnTo>
                    <a:pt x="837851" y="2253420"/>
                  </a:lnTo>
                  <a:lnTo>
                    <a:pt x="829839" y="2248330"/>
                  </a:lnTo>
                  <a:close/>
                  <a:moveTo>
                    <a:pt x="1016290" y="2363583"/>
                  </a:moveTo>
                  <a:lnTo>
                    <a:pt x="1025030" y="2221789"/>
                  </a:lnTo>
                  <a:lnTo>
                    <a:pt x="1090215" y="2250148"/>
                  </a:lnTo>
                  <a:lnTo>
                    <a:pt x="1145203" y="2432298"/>
                  </a:lnTo>
                  <a:lnTo>
                    <a:pt x="1093857" y="2440660"/>
                  </a:lnTo>
                  <a:lnTo>
                    <a:pt x="1016290" y="2363583"/>
                  </a:lnTo>
                  <a:close/>
                  <a:moveTo>
                    <a:pt x="1159406" y="2430480"/>
                  </a:moveTo>
                  <a:lnTo>
                    <a:pt x="1104781" y="2249421"/>
                  </a:lnTo>
                  <a:lnTo>
                    <a:pt x="1162319" y="2222880"/>
                  </a:lnTo>
                  <a:cubicBezTo>
                    <a:pt x="1163412" y="2222516"/>
                    <a:pt x="1164140" y="2221789"/>
                    <a:pt x="1164868" y="2220699"/>
                  </a:cubicBezTo>
                  <a:lnTo>
                    <a:pt x="1185990" y="2193794"/>
                  </a:lnTo>
                  <a:lnTo>
                    <a:pt x="1185990" y="2366855"/>
                  </a:lnTo>
                  <a:cubicBezTo>
                    <a:pt x="1185990" y="2366855"/>
                    <a:pt x="1185990" y="2366855"/>
                    <a:pt x="1185990" y="2366855"/>
                  </a:cubicBezTo>
                  <a:cubicBezTo>
                    <a:pt x="1185990" y="2367218"/>
                    <a:pt x="1185990" y="2367582"/>
                    <a:pt x="1186354" y="2367945"/>
                  </a:cubicBezTo>
                  <a:cubicBezTo>
                    <a:pt x="1186354" y="2368673"/>
                    <a:pt x="1186718" y="2369400"/>
                    <a:pt x="1187082" y="2370127"/>
                  </a:cubicBezTo>
                  <a:cubicBezTo>
                    <a:pt x="1187082" y="2370127"/>
                    <a:pt x="1187082" y="2370490"/>
                    <a:pt x="1187082" y="2370490"/>
                  </a:cubicBezTo>
                  <a:cubicBezTo>
                    <a:pt x="1187082" y="2370854"/>
                    <a:pt x="1187446" y="2370854"/>
                    <a:pt x="1187446" y="2371218"/>
                  </a:cubicBezTo>
                  <a:cubicBezTo>
                    <a:pt x="1187810" y="2371945"/>
                    <a:pt x="1188175" y="2372308"/>
                    <a:pt x="1188903" y="2372672"/>
                  </a:cubicBezTo>
                  <a:cubicBezTo>
                    <a:pt x="1189267" y="2373036"/>
                    <a:pt x="1189631" y="2373036"/>
                    <a:pt x="1189995" y="2373399"/>
                  </a:cubicBezTo>
                  <a:cubicBezTo>
                    <a:pt x="1190360" y="2373762"/>
                    <a:pt x="1191088" y="2374126"/>
                    <a:pt x="1191816" y="2374126"/>
                  </a:cubicBezTo>
                  <a:cubicBezTo>
                    <a:pt x="1192180" y="2374126"/>
                    <a:pt x="1192180" y="2374490"/>
                    <a:pt x="1192545" y="2374490"/>
                  </a:cubicBezTo>
                  <a:lnTo>
                    <a:pt x="1309440" y="2394486"/>
                  </a:lnTo>
                  <a:lnTo>
                    <a:pt x="1264648" y="2413755"/>
                  </a:lnTo>
                  <a:lnTo>
                    <a:pt x="1159406" y="2430480"/>
                  </a:lnTo>
                  <a:close/>
                  <a:moveTo>
                    <a:pt x="1252995" y="2467564"/>
                  </a:moveTo>
                  <a:cubicBezTo>
                    <a:pt x="1252995" y="2467200"/>
                    <a:pt x="1253360" y="2467200"/>
                    <a:pt x="1253360" y="2466837"/>
                  </a:cubicBezTo>
                  <a:lnTo>
                    <a:pt x="1241342" y="2567547"/>
                  </a:lnTo>
                  <a:lnTo>
                    <a:pt x="1207839" y="2535189"/>
                  </a:lnTo>
                  <a:lnTo>
                    <a:pt x="1252995" y="2467564"/>
                  </a:lnTo>
                  <a:close/>
                  <a:moveTo>
                    <a:pt x="1314174" y="2637352"/>
                  </a:moveTo>
                  <a:lnTo>
                    <a:pt x="1254452" y="2580272"/>
                  </a:lnTo>
                  <a:lnTo>
                    <a:pt x="1273024" y="2425026"/>
                  </a:lnTo>
                  <a:lnTo>
                    <a:pt x="1321822" y="2403939"/>
                  </a:lnTo>
                  <a:lnTo>
                    <a:pt x="1298151" y="2470836"/>
                  </a:lnTo>
                  <a:cubicBezTo>
                    <a:pt x="1297423" y="2473018"/>
                    <a:pt x="1297787" y="2475563"/>
                    <a:pt x="1298880" y="2477381"/>
                  </a:cubicBezTo>
                  <a:lnTo>
                    <a:pt x="1336753" y="2534098"/>
                  </a:lnTo>
                  <a:lnTo>
                    <a:pt x="1341122" y="2602086"/>
                  </a:lnTo>
                  <a:lnTo>
                    <a:pt x="1314174" y="2637352"/>
                  </a:lnTo>
                  <a:close/>
                  <a:moveTo>
                    <a:pt x="1355689" y="2595542"/>
                  </a:moveTo>
                  <a:lnTo>
                    <a:pt x="1352047" y="2538824"/>
                  </a:lnTo>
                  <a:lnTo>
                    <a:pt x="1404487" y="2538824"/>
                  </a:lnTo>
                  <a:lnTo>
                    <a:pt x="1441631" y="2575909"/>
                  </a:lnTo>
                  <a:lnTo>
                    <a:pt x="1355689" y="2595542"/>
                  </a:lnTo>
                  <a:close/>
                  <a:moveTo>
                    <a:pt x="2557423" y="2991835"/>
                  </a:moveTo>
                  <a:lnTo>
                    <a:pt x="2417949" y="2722065"/>
                  </a:lnTo>
                  <a:lnTo>
                    <a:pt x="2557423" y="2755877"/>
                  </a:lnTo>
                  <a:lnTo>
                    <a:pt x="2557423" y="2991835"/>
                  </a:lnTo>
                  <a:close/>
                  <a:moveTo>
                    <a:pt x="2399376" y="3383039"/>
                  </a:moveTo>
                  <a:lnTo>
                    <a:pt x="2285394" y="3297963"/>
                  </a:lnTo>
                  <a:lnTo>
                    <a:pt x="2450723" y="3140536"/>
                  </a:lnTo>
                  <a:lnTo>
                    <a:pt x="2399376" y="3383039"/>
                  </a:lnTo>
                  <a:close/>
                  <a:moveTo>
                    <a:pt x="2103677" y="3746611"/>
                  </a:moveTo>
                  <a:lnTo>
                    <a:pt x="2011908" y="3730250"/>
                  </a:lnTo>
                  <a:lnTo>
                    <a:pt x="1874983" y="3460480"/>
                  </a:lnTo>
                  <a:lnTo>
                    <a:pt x="2216931" y="3626269"/>
                  </a:lnTo>
                  <a:lnTo>
                    <a:pt x="2103677" y="3746611"/>
                  </a:lnTo>
                  <a:close/>
                  <a:moveTo>
                    <a:pt x="1940168" y="3902583"/>
                  </a:moveTo>
                  <a:lnTo>
                    <a:pt x="1869885" y="3719707"/>
                  </a:lnTo>
                  <a:lnTo>
                    <a:pt x="2002076" y="3743339"/>
                  </a:lnTo>
                  <a:lnTo>
                    <a:pt x="2037035" y="3812417"/>
                  </a:lnTo>
                  <a:lnTo>
                    <a:pt x="1940168" y="3902583"/>
                  </a:lnTo>
                  <a:close/>
                  <a:moveTo>
                    <a:pt x="1682342" y="4204712"/>
                  </a:moveTo>
                  <a:lnTo>
                    <a:pt x="1875712" y="4093095"/>
                  </a:lnTo>
                  <a:lnTo>
                    <a:pt x="1862966" y="4268701"/>
                  </a:lnTo>
                  <a:lnTo>
                    <a:pt x="1682342" y="4204712"/>
                  </a:lnTo>
                  <a:close/>
                  <a:moveTo>
                    <a:pt x="1832377" y="4358503"/>
                  </a:moveTo>
                  <a:lnTo>
                    <a:pt x="1694359" y="4224708"/>
                  </a:lnTo>
                  <a:lnTo>
                    <a:pt x="1860053" y="4283607"/>
                  </a:lnTo>
                  <a:lnTo>
                    <a:pt x="1832377" y="4358503"/>
                  </a:lnTo>
                  <a:close/>
                  <a:moveTo>
                    <a:pt x="1678700" y="4049467"/>
                  </a:moveTo>
                  <a:lnTo>
                    <a:pt x="1863330" y="4083642"/>
                  </a:lnTo>
                  <a:lnTo>
                    <a:pt x="1673238" y="4193441"/>
                  </a:lnTo>
                  <a:lnTo>
                    <a:pt x="1678700" y="4049467"/>
                  </a:lnTo>
                  <a:close/>
                  <a:moveTo>
                    <a:pt x="1679064" y="4034560"/>
                  </a:moveTo>
                  <a:lnTo>
                    <a:pt x="1685983" y="3856410"/>
                  </a:lnTo>
                  <a:lnTo>
                    <a:pt x="1865151" y="4069099"/>
                  </a:lnTo>
                  <a:lnTo>
                    <a:pt x="1679064" y="4034560"/>
                  </a:lnTo>
                  <a:close/>
                  <a:moveTo>
                    <a:pt x="1374261" y="2974747"/>
                  </a:moveTo>
                  <a:lnTo>
                    <a:pt x="1547966" y="2957659"/>
                  </a:lnTo>
                  <a:lnTo>
                    <a:pt x="1460568" y="3168531"/>
                  </a:lnTo>
                  <a:lnTo>
                    <a:pt x="1374261" y="2974747"/>
                  </a:lnTo>
                  <a:close/>
                  <a:moveTo>
                    <a:pt x="1433984" y="2730790"/>
                  </a:moveTo>
                  <a:lnTo>
                    <a:pt x="1547602" y="2942753"/>
                  </a:lnTo>
                  <a:lnTo>
                    <a:pt x="1373169" y="2960204"/>
                  </a:lnTo>
                  <a:lnTo>
                    <a:pt x="1433984" y="2730790"/>
                  </a:lnTo>
                  <a:close/>
                  <a:moveTo>
                    <a:pt x="1975856" y="2634080"/>
                  </a:moveTo>
                  <a:lnTo>
                    <a:pt x="1848400" y="2622809"/>
                  </a:lnTo>
                  <a:lnTo>
                    <a:pt x="1903388" y="2563911"/>
                  </a:lnTo>
                  <a:lnTo>
                    <a:pt x="1975856" y="2634080"/>
                  </a:lnTo>
                  <a:close/>
                  <a:moveTo>
                    <a:pt x="2381532" y="2715157"/>
                  </a:moveTo>
                  <a:lnTo>
                    <a:pt x="2124434" y="2854405"/>
                  </a:lnTo>
                  <a:lnTo>
                    <a:pt x="2213654" y="2690070"/>
                  </a:lnTo>
                  <a:lnTo>
                    <a:pt x="2381532" y="2715157"/>
                  </a:lnTo>
                  <a:close/>
                  <a:moveTo>
                    <a:pt x="2275197" y="3287419"/>
                  </a:moveTo>
                  <a:lnTo>
                    <a:pt x="2163764" y="3120540"/>
                  </a:lnTo>
                  <a:lnTo>
                    <a:pt x="2444532" y="3125993"/>
                  </a:lnTo>
                  <a:lnTo>
                    <a:pt x="2275197" y="3287419"/>
                  </a:lnTo>
                  <a:close/>
                  <a:moveTo>
                    <a:pt x="2102220" y="2890762"/>
                  </a:moveTo>
                  <a:lnTo>
                    <a:pt x="2141914" y="3108178"/>
                  </a:lnTo>
                  <a:lnTo>
                    <a:pt x="1878261" y="3204161"/>
                  </a:lnTo>
                  <a:lnTo>
                    <a:pt x="2102220" y="2890762"/>
                  </a:lnTo>
                  <a:close/>
                  <a:moveTo>
                    <a:pt x="1858960" y="3205979"/>
                  </a:moveTo>
                  <a:lnTo>
                    <a:pt x="1755903" y="3043099"/>
                  </a:lnTo>
                  <a:lnTo>
                    <a:pt x="2084376" y="2890762"/>
                  </a:lnTo>
                  <a:lnTo>
                    <a:pt x="1858960" y="3205979"/>
                  </a:lnTo>
                  <a:close/>
                  <a:moveTo>
                    <a:pt x="2114602" y="2876583"/>
                  </a:moveTo>
                  <a:lnTo>
                    <a:pt x="2383353" y="2731154"/>
                  </a:lnTo>
                  <a:lnTo>
                    <a:pt x="2154296" y="3093635"/>
                  </a:lnTo>
                  <a:lnTo>
                    <a:pt x="2114602" y="2876583"/>
                  </a:lnTo>
                  <a:close/>
                  <a:moveTo>
                    <a:pt x="2070174" y="2881309"/>
                  </a:moveTo>
                  <a:lnTo>
                    <a:pt x="1763914" y="3023466"/>
                  </a:lnTo>
                  <a:lnTo>
                    <a:pt x="1844394" y="2890762"/>
                  </a:lnTo>
                  <a:lnTo>
                    <a:pt x="2070174" y="2881309"/>
                  </a:lnTo>
                  <a:close/>
                  <a:moveTo>
                    <a:pt x="1854955" y="2875492"/>
                  </a:moveTo>
                  <a:lnTo>
                    <a:pt x="2011180" y="2660985"/>
                  </a:lnTo>
                  <a:lnTo>
                    <a:pt x="2095665" y="2865676"/>
                  </a:lnTo>
                  <a:lnTo>
                    <a:pt x="1854955" y="2875492"/>
                  </a:lnTo>
                  <a:close/>
                  <a:moveTo>
                    <a:pt x="1832377" y="2862404"/>
                  </a:moveTo>
                  <a:lnTo>
                    <a:pt x="1627353" y="2613357"/>
                  </a:lnTo>
                  <a:lnTo>
                    <a:pt x="1825822" y="2635171"/>
                  </a:lnTo>
                  <a:lnTo>
                    <a:pt x="1832377" y="2862404"/>
                  </a:lnTo>
                  <a:close/>
                  <a:moveTo>
                    <a:pt x="1615336" y="2621719"/>
                  </a:moveTo>
                  <a:lnTo>
                    <a:pt x="1827278" y="2879128"/>
                  </a:lnTo>
                  <a:lnTo>
                    <a:pt x="1568359" y="2939481"/>
                  </a:lnTo>
                  <a:lnTo>
                    <a:pt x="1615336" y="2621719"/>
                  </a:lnTo>
                  <a:close/>
                  <a:moveTo>
                    <a:pt x="1563261" y="2959114"/>
                  </a:moveTo>
                  <a:lnTo>
                    <a:pt x="1729319" y="3040190"/>
                  </a:lnTo>
                  <a:lnTo>
                    <a:pt x="1475498" y="3171076"/>
                  </a:lnTo>
                  <a:lnTo>
                    <a:pt x="1563261" y="2959114"/>
                  </a:lnTo>
                  <a:close/>
                  <a:moveTo>
                    <a:pt x="1580741" y="2951479"/>
                  </a:moveTo>
                  <a:lnTo>
                    <a:pt x="1824729" y="2894398"/>
                  </a:lnTo>
                  <a:lnTo>
                    <a:pt x="1742429" y="3030374"/>
                  </a:lnTo>
                  <a:lnTo>
                    <a:pt x="1580741" y="2951479"/>
                  </a:lnTo>
                  <a:close/>
                  <a:moveTo>
                    <a:pt x="1746799" y="3056187"/>
                  </a:moveTo>
                  <a:lnTo>
                    <a:pt x="1847671" y="3215796"/>
                  </a:lnTo>
                  <a:lnTo>
                    <a:pt x="1653573" y="3286329"/>
                  </a:lnTo>
                  <a:lnTo>
                    <a:pt x="1746799" y="3056187"/>
                  </a:lnTo>
                  <a:close/>
                  <a:moveTo>
                    <a:pt x="1851313" y="3229611"/>
                  </a:moveTo>
                  <a:lnTo>
                    <a:pt x="1851313" y="3430667"/>
                  </a:lnTo>
                  <a:lnTo>
                    <a:pt x="1656851" y="3300508"/>
                  </a:lnTo>
                  <a:lnTo>
                    <a:pt x="1851313" y="3229611"/>
                  </a:lnTo>
                  <a:close/>
                  <a:moveTo>
                    <a:pt x="1865879" y="3232520"/>
                  </a:moveTo>
                  <a:lnTo>
                    <a:pt x="2207463" y="3450663"/>
                  </a:lnTo>
                  <a:lnTo>
                    <a:pt x="1865879" y="3437575"/>
                  </a:lnTo>
                  <a:lnTo>
                    <a:pt x="1865879" y="3232520"/>
                  </a:lnTo>
                  <a:close/>
                  <a:moveTo>
                    <a:pt x="1874983" y="3220886"/>
                  </a:moveTo>
                  <a:lnTo>
                    <a:pt x="2144827" y="3122358"/>
                  </a:lnTo>
                  <a:lnTo>
                    <a:pt x="2222394" y="3442665"/>
                  </a:lnTo>
                  <a:lnTo>
                    <a:pt x="1874983" y="3220886"/>
                  </a:lnTo>
                  <a:close/>
                  <a:moveTo>
                    <a:pt x="2163035" y="3105997"/>
                  </a:moveTo>
                  <a:lnTo>
                    <a:pt x="2399740" y="2731881"/>
                  </a:lnTo>
                  <a:lnTo>
                    <a:pt x="2454001" y="3111450"/>
                  </a:lnTo>
                  <a:lnTo>
                    <a:pt x="2163035" y="3105997"/>
                  </a:lnTo>
                  <a:close/>
                  <a:moveTo>
                    <a:pt x="2107319" y="2855859"/>
                  </a:moveTo>
                  <a:lnTo>
                    <a:pt x="2024654" y="2655895"/>
                  </a:lnTo>
                  <a:lnTo>
                    <a:pt x="2198359" y="2687525"/>
                  </a:lnTo>
                  <a:lnTo>
                    <a:pt x="2107319" y="2855859"/>
                  </a:lnTo>
                  <a:close/>
                  <a:moveTo>
                    <a:pt x="1846943" y="2862040"/>
                  </a:moveTo>
                  <a:lnTo>
                    <a:pt x="1840388" y="2636625"/>
                  </a:lnTo>
                  <a:lnTo>
                    <a:pt x="1994793" y="2650441"/>
                  </a:lnTo>
                  <a:lnTo>
                    <a:pt x="1999891" y="2651532"/>
                  </a:lnTo>
                  <a:lnTo>
                    <a:pt x="1846943" y="2862040"/>
                  </a:lnTo>
                  <a:close/>
                  <a:moveTo>
                    <a:pt x="1625533" y="2598814"/>
                  </a:moveTo>
                  <a:lnTo>
                    <a:pt x="1726406" y="2489742"/>
                  </a:lnTo>
                  <a:lnTo>
                    <a:pt x="1817810" y="2619537"/>
                  </a:lnTo>
                  <a:lnTo>
                    <a:pt x="1625533" y="2598814"/>
                  </a:lnTo>
                  <a:close/>
                  <a:moveTo>
                    <a:pt x="1612423" y="2591542"/>
                  </a:moveTo>
                  <a:lnTo>
                    <a:pt x="1564354" y="2485379"/>
                  </a:lnTo>
                  <a:lnTo>
                    <a:pt x="1715845" y="2479925"/>
                  </a:lnTo>
                  <a:lnTo>
                    <a:pt x="1612423" y="2591542"/>
                  </a:lnTo>
                  <a:close/>
                  <a:moveTo>
                    <a:pt x="1555249" y="2926392"/>
                  </a:moveTo>
                  <a:lnTo>
                    <a:pt x="1441267" y="2714066"/>
                  </a:lnTo>
                  <a:lnTo>
                    <a:pt x="1600770" y="2618810"/>
                  </a:lnTo>
                  <a:lnTo>
                    <a:pt x="1555249" y="2926392"/>
                  </a:lnTo>
                  <a:close/>
                  <a:moveTo>
                    <a:pt x="1731140" y="3055460"/>
                  </a:moveTo>
                  <a:lnTo>
                    <a:pt x="1637186" y="3287783"/>
                  </a:lnTo>
                  <a:lnTo>
                    <a:pt x="1475498" y="3187437"/>
                  </a:lnTo>
                  <a:lnTo>
                    <a:pt x="1731140" y="3055460"/>
                  </a:lnTo>
                  <a:close/>
                  <a:moveTo>
                    <a:pt x="1652845" y="3534648"/>
                  </a:moveTo>
                  <a:lnTo>
                    <a:pt x="1648475" y="3312506"/>
                  </a:lnTo>
                  <a:lnTo>
                    <a:pt x="1844030" y="3443392"/>
                  </a:lnTo>
                  <a:lnTo>
                    <a:pt x="1652845" y="3534648"/>
                  </a:lnTo>
                  <a:close/>
                  <a:moveTo>
                    <a:pt x="1851313" y="3455753"/>
                  </a:moveTo>
                  <a:lnTo>
                    <a:pt x="1851313" y="3695347"/>
                  </a:lnTo>
                  <a:lnTo>
                    <a:pt x="1659400" y="3547737"/>
                  </a:lnTo>
                  <a:lnTo>
                    <a:pt x="1851313" y="3455753"/>
                  </a:lnTo>
                  <a:close/>
                  <a:moveTo>
                    <a:pt x="1925238" y="3904038"/>
                  </a:moveTo>
                  <a:lnTo>
                    <a:pt x="1695816" y="3834959"/>
                  </a:lnTo>
                  <a:lnTo>
                    <a:pt x="1854955" y="3721525"/>
                  </a:lnTo>
                  <a:lnTo>
                    <a:pt x="1925238" y="3904038"/>
                  </a:lnTo>
                  <a:close/>
                  <a:moveTo>
                    <a:pt x="1865879" y="3704073"/>
                  </a:moveTo>
                  <a:lnTo>
                    <a:pt x="1865879" y="3475023"/>
                  </a:lnTo>
                  <a:lnTo>
                    <a:pt x="1994064" y="3726978"/>
                  </a:lnTo>
                  <a:lnTo>
                    <a:pt x="1865879" y="3704073"/>
                  </a:lnTo>
                  <a:close/>
                  <a:moveTo>
                    <a:pt x="1893192" y="3452845"/>
                  </a:moveTo>
                  <a:lnTo>
                    <a:pt x="2226400" y="3465933"/>
                  </a:lnTo>
                  <a:lnTo>
                    <a:pt x="2222030" y="3612453"/>
                  </a:lnTo>
                  <a:lnTo>
                    <a:pt x="1893192" y="3452845"/>
                  </a:lnTo>
                  <a:close/>
                  <a:moveTo>
                    <a:pt x="2239145" y="3449209"/>
                  </a:moveTo>
                  <a:lnTo>
                    <a:pt x="2167041" y="3151080"/>
                  </a:lnTo>
                  <a:lnTo>
                    <a:pt x="2268278" y="3302689"/>
                  </a:lnTo>
                  <a:cubicBezTo>
                    <a:pt x="2268278" y="3303053"/>
                    <a:pt x="2268642" y="3303053"/>
                    <a:pt x="2268642" y="3303053"/>
                  </a:cubicBezTo>
                  <a:cubicBezTo>
                    <a:pt x="2268642" y="3303053"/>
                    <a:pt x="2268642" y="3303416"/>
                    <a:pt x="2269006" y="3303416"/>
                  </a:cubicBezTo>
                  <a:cubicBezTo>
                    <a:pt x="2269006" y="3303416"/>
                    <a:pt x="2269371" y="3303416"/>
                    <a:pt x="2269371" y="3303780"/>
                  </a:cubicBezTo>
                  <a:cubicBezTo>
                    <a:pt x="2269371" y="3303780"/>
                    <a:pt x="2269735" y="3304144"/>
                    <a:pt x="2269735" y="3304144"/>
                  </a:cubicBezTo>
                  <a:lnTo>
                    <a:pt x="2389180" y="3393219"/>
                  </a:lnTo>
                  <a:lnTo>
                    <a:pt x="2239145" y="3449209"/>
                  </a:lnTo>
                  <a:close/>
                  <a:moveTo>
                    <a:pt x="2467839" y="3103815"/>
                  </a:moveTo>
                  <a:lnTo>
                    <a:pt x="2417584" y="2752968"/>
                  </a:lnTo>
                  <a:lnTo>
                    <a:pt x="2555602" y="3020557"/>
                  </a:lnTo>
                  <a:lnTo>
                    <a:pt x="2467839" y="3103815"/>
                  </a:lnTo>
                  <a:close/>
                  <a:moveTo>
                    <a:pt x="1893192" y="2553731"/>
                  </a:moveTo>
                  <a:lnTo>
                    <a:pt x="1833833" y="2617356"/>
                  </a:lnTo>
                  <a:lnTo>
                    <a:pt x="1736602" y="2478835"/>
                  </a:lnTo>
                  <a:lnTo>
                    <a:pt x="1813076" y="2475926"/>
                  </a:lnTo>
                  <a:lnTo>
                    <a:pt x="1893192" y="2553731"/>
                  </a:lnTo>
                  <a:close/>
                  <a:moveTo>
                    <a:pt x="1462752" y="2583544"/>
                  </a:moveTo>
                  <a:lnTo>
                    <a:pt x="1550880" y="2490833"/>
                  </a:lnTo>
                  <a:lnTo>
                    <a:pt x="1600770" y="2601359"/>
                  </a:lnTo>
                  <a:lnTo>
                    <a:pt x="1441631" y="2696615"/>
                  </a:lnTo>
                  <a:lnTo>
                    <a:pt x="1462752" y="2583544"/>
                  </a:lnTo>
                  <a:close/>
                  <a:moveTo>
                    <a:pt x="1654666" y="3562643"/>
                  </a:moveTo>
                  <a:lnTo>
                    <a:pt x="1846215" y="3709890"/>
                  </a:lnTo>
                  <a:lnTo>
                    <a:pt x="1685255" y="3824415"/>
                  </a:lnTo>
                  <a:lnTo>
                    <a:pt x="1654666" y="3562643"/>
                  </a:lnTo>
                  <a:close/>
                  <a:moveTo>
                    <a:pt x="2010816" y="4405767"/>
                  </a:moveTo>
                  <a:lnTo>
                    <a:pt x="1845122" y="4366501"/>
                  </a:lnTo>
                  <a:lnTo>
                    <a:pt x="1872798" y="4291606"/>
                  </a:lnTo>
                  <a:lnTo>
                    <a:pt x="2010816" y="4405767"/>
                  </a:lnTo>
                  <a:close/>
                  <a:moveTo>
                    <a:pt x="1933613" y="4158174"/>
                  </a:moveTo>
                  <a:lnTo>
                    <a:pt x="1878989" y="4249068"/>
                  </a:lnTo>
                  <a:lnTo>
                    <a:pt x="1889914" y="4100003"/>
                  </a:lnTo>
                  <a:lnTo>
                    <a:pt x="1933613" y="4158174"/>
                  </a:lnTo>
                  <a:close/>
                  <a:moveTo>
                    <a:pt x="1881174" y="4065464"/>
                  </a:moveTo>
                  <a:lnTo>
                    <a:pt x="1701278" y="3851683"/>
                  </a:lnTo>
                  <a:lnTo>
                    <a:pt x="1928515" y="3920035"/>
                  </a:lnTo>
                  <a:lnTo>
                    <a:pt x="1881174" y="4065464"/>
                  </a:lnTo>
                  <a:close/>
                  <a:moveTo>
                    <a:pt x="2073452" y="3778605"/>
                  </a:moveTo>
                  <a:lnTo>
                    <a:pt x="2048324" y="3801874"/>
                  </a:lnTo>
                  <a:lnTo>
                    <a:pt x="2019920" y="3746247"/>
                  </a:lnTo>
                  <a:lnTo>
                    <a:pt x="2091660" y="3758972"/>
                  </a:lnTo>
                  <a:lnTo>
                    <a:pt x="2073452" y="3778605"/>
                  </a:lnTo>
                  <a:close/>
                </a:path>
              </a:pathLst>
            </a:custGeom>
            <a:grpFill/>
            <a:ln w="95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dirty="0"/>
            </a:p>
          </p:txBody>
        </p:sp>
        <p:sp>
          <p:nvSpPr>
            <p:cNvPr id="400" name="Freeform 28">
              <a:extLst>
                <a:ext uri="{FF2B5EF4-FFF2-40B4-BE49-F238E27FC236}">
                  <a16:creationId xmlns:a16="http://schemas.microsoft.com/office/drawing/2014/main" id="{EB17B7FA-EFF6-77A7-88C5-3579FEA3060C}"/>
                </a:ext>
              </a:extLst>
            </p:cNvPr>
            <p:cNvSpPr/>
            <p:nvPr/>
          </p:nvSpPr>
          <p:spPr>
            <a:xfrm>
              <a:off x="718521" y="978500"/>
              <a:ext cx="266038" cy="425310"/>
            </a:xfrm>
            <a:custGeom>
              <a:avLst/>
              <a:gdLst>
                <a:gd name="connsiteX0" fmla="*/ 3803 w 95130"/>
                <a:gd name="connsiteY0" fmla="*/ 151860 h 152083"/>
                <a:gd name="connsiteX1" fmla="*/ 7081 w 95130"/>
                <a:gd name="connsiteY1" fmla="*/ 152587 h 152083"/>
                <a:gd name="connsiteX2" fmla="*/ 11815 w 95130"/>
                <a:gd name="connsiteY2" fmla="*/ 150769 h 152083"/>
                <a:gd name="connsiteX3" fmla="*/ 95572 w 95130"/>
                <a:gd name="connsiteY3" fmla="*/ 81690 h 152083"/>
                <a:gd name="connsiteX4" fmla="*/ 98121 w 95130"/>
                <a:gd name="connsiteY4" fmla="*/ 76237 h 152083"/>
                <a:gd name="connsiteX5" fmla="*/ 95572 w 95130"/>
                <a:gd name="connsiteY5" fmla="*/ 70783 h 152083"/>
                <a:gd name="connsiteX6" fmla="*/ 11815 w 95130"/>
                <a:gd name="connsiteY6" fmla="*/ 1704 h 152083"/>
                <a:gd name="connsiteX7" fmla="*/ 4168 w 95130"/>
                <a:gd name="connsiteY7" fmla="*/ 614 h 152083"/>
                <a:gd name="connsiteX8" fmla="*/ 162 w 95130"/>
                <a:gd name="connsiteY8" fmla="*/ 7158 h 152083"/>
                <a:gd name="connsiteX9" fmla="*/ 162 w 95130"/>
                <a:gd name="connsiteY9" fmla="*/ 145679 h 152083"/>
                <a:gd name="connsiteX10" fmla="*/ 3803 w 95130"/>
                <a:gd name="connsiteY10" fmla="*/ 151860 h 152083"/>
                <a:gd name="connsiteX11" fmla="*/ 14000 w 95130"/>
                <a:gd name="connsiteY11" fmla="*/ 22428 h 152083"/>
                <a:gd name="connsiteX12" fmla="*/ 79185 w 95130"/>
                <a:gd name="connsiteY12" fmla="*/ 76237 h 152083"/>
                <a:gd name="connsiteX13" fmla="*/ 14000 w 95130"/>
                <a:gd name="connsiteY13" fmla="*/ 129682 h 152083"/>
                <a:gd name="connsiteX14" fmla="*/ 14000 w 95130"/>
                <a:gd name="connsiteY14" fmla="*/ 22428 h 152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5130" h="152083">
                  <a:moveTo>
                    <a:pt x="3803" y="151860"/>
                  </a:moveTo>
                  <a:cubicBezTo>
                    <a:pt x="4896" y="152223"/>
                    <a:pt x="5988" y="152587"/>
                    <a:pt x="7081" y="152587"/>
                  </a:cubicBezTo>
                  <a:cubicBezTo>
                    <a:pt x="8902" y="152587"/>
                    <a:pt x="10358" y="151860"/>
                    <a:pt x="11815" y="150769"/>
                  </a:cubicBezTo>
                  <a:lnTo>
                    <a:pt x="95572" y="81690"/>
                  </a:lnTo>
                  <a:cubicBezTo>
                    <a:pt x="97393" y="80236"/>
                    <a:pt x="98121" y="78418"/>
                    <a:pt x="98121" y="76237"/>
                  </a:cubicBezTo>
                  <a:cubicBezTo>
                    <a:pt x="98121" y="74055"/>
                    <a:pt x="97029" y="71874"/>
                    <a:pt x="95572" y="70783"/>
                  </a:cubicBezTo>
                  <a:lnTo>
                    <a:pt x="11815" y="1704"/>
                  </a:lnTo>
                  <a:cubicBezTo>
                    <a:pt x="9630" y="-114"/>
                    <a:pt x="6717" y="-477"/>
                    <a:pt x="4168" y="614"/>
                  </a:cubicBezTo>
                  <a:cubicBezTo>
                    <a:pt x="1618" y="1704"/>
                    <a:pt x="162" y="4249"/>
                    <a:pt x="162" y="7158"/>
                  </a:cubicBezTo>
                  <a:lnTo>
                    <a:pt x="162" y="145679"/>
                  </a:lnTo>
                  <a:cubicBezTo>
                    <a:pt x="-566" y="148224"/>
                    <a:pt x="1254" y="150769"/>
                    <a:pt x="3803" y="151860"/>
                  </a:cubicBezTo>
                  <a:close/>
                  <a:moveTo>
                    <a:pt x="14000" y="22428"/>
                  </a:moveTo>
                  <a:lnTo>
                    <a:pt x="79185" y="76237"/>
                  </a:lnTo>
                  <a:lnTo>
                    <a:pt x="14000" y="129682"/>
                  </a:lnTo>
                  <a:lnTo>
                    <a:pt x="14000" y="22428"/>
                  </a:lnTo>
                  <a:close/>
                </a:path>
              </a:pathLst>
            </a:custGeom>
            <a:grpFill/>
            <a:ln w="95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/>
            </a:p>
          </p:txBody>
        </p:sp>
        <p:sp>
          <p:nvSpPr>
            <p:cNvPr id="401" name="Freeform 29">
              <a:extLst>
                <a:ext uri="{FF2B5EF4-FFF2-40B4-BE49-F238E27FC236}">
                  <a16:creationId xmlns:a16="http://schemas.microsoft.com/office/drawing/2014/main" id="{7344AEA7-11CD-3824-CAD7-E3D1A0B4B2D4}"/>
                </a:ext>
              </a:extLst>
            </p:cNvPr>
            <p:cNvSpPr/>
            <p:nvPr/>
          </p:nvSpPr>
          <p:spPr>
            <a:xfrm>
              <a:off x="1380978" y="467649"/>
              <a:ext cx="3884167" cy="3189833"/>
            </a:xfrm>
            <a:custGeom>
              <a:avLst/>
              <a:gdLst>
                <a:gd name="connsiteX0" fmla="*/ 1123060 w 1388905"/>
                <a:gd name="connsiteY0" fmla="*/ 1026045 h 1140623"/>
                <a:gd name="connsiteX1" fmla="*/ 1206817 w 1388905"/>
                <a:gd name="connsiteY1" fmla="*/ 978780 h 1140623"/>
                <a:gd name="connsiteX2" fmla="*/ 1210458 w 1388905"/>
                <a:gd name="connsiteY2" fmla="*/ 973327 h 1140623"/>
                <a:gd name="connsiteX3" fmla="*/ 1217742 w 1388905"/>
                <a:gd name="connsiteY3" fmla="*/ 900612 h 1140623"/>
                <a:gd name="connsiteX4" fmla="*/ 1211187 w 1388905"/>
                <a:gd name="connsiteY4" fmla="*/ 892614 h 1140623"/>
                <a:gd name="connsiteX5" fmla="*/ 1073170 w 1388905"/>
                <a:gd name="connsiteY5" fmla="*/ 875889 h 1140623"/>
                <a:gd name="connsiteX6" fmla="*/ 1107037 w 1388905"/>
                <a:gd name="connsiteY6" fmla="*/ 823899 h 1140623"/>
                <a:gd name="connsiteX7" fmla="*/ 1108129 w 1388905"/>
                <a:gd name="connsiteY7" fmla="*/ 819899 h 1140623"/>
                <a:gd name="connsiteX8" fmla="*/ 1108129 w 1388905"/>
                <a:gd name="connsiteY8" fmla="*/ 732642 h 1140623"/>
                <a:gd name="connsiteX9" fmla="*/ 1107765 w 1388905"/>
                <a:gd name="connsiteY9" fmla="*/ 730461 h 1140623"/>
                <a:gd name="connsiteX10" fmla="*/ 1086279 w 1388905"/>
                <a:gd name="connsiteY10" fmla="*/ 662473 h 1140623"/>
                <a:gd name="connsiteX11" fmla="*/ 1089557 w 1388905"/>
                <a:gd name="connsiteY11" fmla="*/ 597757 h 1140623"/>
                <a:gd name="connsiteX12" fmla="*/ 1247603 w 1388905"/>
                <a:gd name="connsiteY12" fmla="*/ 472324 h 1140623"/>
                <a:gd name="connsiteX13" fmla="*/ 1249060 w 1388905"/>
                <a:gd name="connsiteY13" fmla="*/ 470870 h 1140623"/>
                <a:gd name="connsiteX14" fmla="*/ 1387805 w 1388905"/>
                <a:gd name="connsiteY14" fmla="*/ 265815 h 1140623"/>
                <a:gd name="connsiteX15" fmla="*/ 1388169 w 1388905"/>
                <a:gd name="connsiteY15" fmla="*/ 258180 h 1140623"/>
                <a:gd name="connsiteX16" fmla="*/ 1381614 w 1388905"/>
                <a:gd name="connsiteY16" fmla="*/ 254181 h 1140623"/>
                <a:gd name="connsiteX17" fmla="*/ 1183146 w 1388905"/>
                <a:gd name="connsiteY17" fmla="*/ 252000 h 1140623"/>
                <a:gd name="connsiteX18" fmla="*/ 1242869 w 1388905"/>
                <a:gd name="connsiteY18" fmla="*/ 219278 h 1140623"/>
                <a:gd name="connsiteX19" fmla="*/ 1246510 w 1388905"/>
                <a:gd name="connsiteY19" fmla="*/ 213461 h 1140623"/>
                <a:gd name="connsiteX20" fmla="*/ 1243597 w 1388905"/>
                <a:gd name="connsiteY20" fmla="*/ 207280 h 1140623"/>
                <a:gd name="connsiteX21" fmla="*/ 1130707 w 1388905"/>
                <a:gd name="connsiteY21" fmla="*/ 127658 h 1140623"/>
                <a:gd name="connsiteX22" fmla="*/ 1126337 w 1388905"/>
                <a:gd name="connsiteY22" fmla="*/ 126204 h 1140623"/>
                <a:gd name="connsiteX23" fmla="*/ 867418 w 1388905"/>
                <a:gd name="connsiteY23" fmla="*/ 126204 h 1140623"/>
                <a:gd name="connsiteX24" fmla="*/ 867054 w 1388905"/>
                <a:gd name="connsiteY24" fmla="*/ 126204 h 1140623"/>
                <a:gd name="connsiteX25" fmla="*/ 865233 w 1388905"/>
                <a:gd name="connsiteY25" fmla="*/ 126567 h 1140623"/>
                <a:gd name="connsiteX26" fmla="*/ 864505 w 1388905"/>
                <a:gd name="connsiteY26" fmla="*/ 126931 h 1140623"/>
                <a:gd name="connsiteX27" fmla="*/ 862684 w 1388905"/>
                <a:gd name="connsiteY27" fmla="*/ 128385 h 1140623"/>
                <a:gd name="connsiteX28" fmla="*/ 862684 w 1388905"/>
                <a:gd name="connsiteY28" fmla="*/ 128385 h 1140623"/>
                <a:gd name="connsiteX29" fmla="*/ 745060 w 1388905"/>
                <a:gd name="connsiteY29" fmla="*/ 247273 h 1140623"/>
                <a:gd name="connsiteX30" fmla="*/ 691528 w 1388905"/>
                <a:gd name="connsiteY30" fmla="*/ 160380 h 1140623"/>
                <a:gd name="connsiteX31" fmla="*/ 685337 w 1388905"/>
                <a:gd name="connsiteY31" fmla="*/ 156744 h 1140623"/>
                <a:gd name="connsiteX32" fmla="*/ 524742 w 1388905"/>
                <a:gd name="connsiteY32" fmla="*/ 156744 h 1140623"/>
                <a:gd name="connsiteX33" fmla="*/ 524742 w 1388905"/>
                <a:gd name="connsiteY33" fmla="*/ 122204 h 1140623"/>
                <a:gd name="connsiteX34" fmla="*/ 521829 w 1388905"/>
                <a:gd name="connsiteY34" fmla="*/ 116387 h 1140623"/>
                <a:gd name="connsiteX35" fmla="*/ 430788 w 1388905"/>
                <a:gd name="connsiteY35" fmla="*/ 49126 h 1140623"/>
                <a:gd name="connsiteX36" fmla="*/ 426783 w 1388905"/>
                <a:gd name="connsiteY36" fmla="*/ 47672 h 1140623"/>
                <a:gd name="connsiteX37" fmla="*/ 275655 w 1388905"/>
                <a:gd name="connsiteY37" fmla="*/ 40401 h 1140623"/>
                <a:gd name="connsiteX38" fmla="*/ 211563 w 1388905"/>
                <a:gd name="connsiteY38" fmla="*/ 1135 h 1140623"/>
                <a:gd name="connsiteX39" fmla="*/ 201731 w 1388905"/>
                <a:gd name="connsiteY39" fmla="*/ 3316 h 1140623"/>
                <a:gd name="connsiteX40" fmla="*/ 121615 w 1388905"/>
                <a:gd name="connsiteY40" fmla="*/ 119659 h 1140623"/>
                <a:gd name="connsiteX41" fmla="*/ 120158 w 1388905"/>
                <a:gd name="connsiteY41" fmla="*/ 123659 h 1140623"/>
                <a:gd name="connsiteX42" fmla="*/ 120158 w 1388905"/>
                <a:gd name="connsiteY42" fmla="*/ 206190 h 1140623"/>
                <a:gd name="connsiteX43" fmla="*/ 5812 w 1388905"/>
                <a:gd name="connsiteY43" fmla="*/ 229458 h 1140623"/>
                <a:gd name="connsiteX44" fmla="*/ 349 w 1388905"/>
                <a:gd name="connsiteY44" fmla="*/ 234185 h 1140623"/>
                <a:gd name="connsiteX45" fmla="*/ 1806 w 1388905"/>
                <a:gd name="connsiteY45" fmla="*/ 241093 h 1140623"/>
                <a:gd name="connsiteX46" fmla="*/ 78280 w 1388905"/>
                <a:gd name="connsiteY46" fmla="*/ 331986 h 1140623"/>
                <a:gd name="connsiteX47" fmla="*/ 83742 w 1388905"/>
                <a:gd name="connsiteY47" fmla="*/ 334531 h 1140623"/>
                <a:gd name="connsiteX48" fmla="*/ 167499 w 1388905"/>
                <a:gd name="connsiteY48" fmla="*/ 334531 h 1140623"/>
                <a:gd name="connsiteX49" fmla="*/ 167499 w 1388905"/>
                <a:gd name="connsiteY49" fmla="*/ 334531 h 1140623"/>
                <a:gd name="connsiteX50" fmla="*/ 168228 w 1388905"/>
                <a:gd name="connsiteY50" fmla="*/ 334531 h 1140623"/>
                <a:gd name="connsiteX51" fmla="*/ 170049 w 1388905"/>
                <a:gd name="connsiteY51" fmla="*/ 334167 h 1140623"/>
                <a:gd name="connsiteX52" fmla="*/ 170049 w 1388905"/>
                <a:gd name="connsiteY52" fmla="*/ 334167 h 1140623"/>
                <a:gd name="connsiteX53" fmla="*/ 170413 w 1388905"/>
                <a:gd name="connsiteY53" fmla="*/ 334167 h 1140623"/>
                <a:gd name="connsiteX54" fmla="*/ 172233 w 1388905"/>
                <a:gd name="connsiteY54" fmla="*/ 333076 h 1140623"/>
                <a:gd name="connsiteX55" fmla="*/ 262910 w 1388905"/>
                <a:gd name="connsiteY55" fmla="*/ 263998 h 1140623"/>
                <a:gd name="connsiteX56" fmla="*/ 403476 w 1388905"/>
                <a:gd name="connsiteY56" fmla="*/ 170560 h 1140623"/>
                <a:gd name="connsiteX57" fmla="*/ 495973 w 1388905"/>
                <a:gd name="connsiteY57" fmla="*/ 170560 h 1140623"/>
                <a:gd name="connsiteX58" fmla="*/ 316806 w 1388905"/>
                <a:gd name="connsiteY58" fmla="*/ 302900 h 1140623"/>
                <a:gd name="connsiteX59" fmla="*/ 313892 w 1388905"/>
                <a:gd name="connsiteY59" fmla="*/ 308353 h 1140623"/>
                <a:gd name="connsiteX60" fmla="*/ 310251 w 1388905"/>
                <a:gd name="connsiteY60" fmla="*/ 398156 h 1140623"/>
                <a:gd name="connsiteX61" fmla="*/ 310615 w 1388905"/>
                <a:gd name="connsiteY61" fmla="*/ 399246 h 1140623"/>
                <a:gd name="connsiteX62" fmla="*/ 310615 w 1388905"/>
                <a:gd name="connsiteY62" fmla="*/ 400701 h 1140623"/>
                <a:gd name="connsiteX63" fmla="*/ 310615 w 1388905"/>
                <a:gd name="connsiteY63" fmla="*/ 400701 h 1140623"/>
                <a:gd name="connsiteX64" fmla="*/ 311343 w 1388905"/>
                <a:gd name="connsiteY64" fmla="*/ 401791 h 1140623"/>
                <a:gd name="connsiteX65" fmla="*/ 312072 w 1388905"/>
                <a:gd name="connsiteY65" fmla="*/ 403246 h 1140623"/>
                <a:gd name="connsiteX66" fmla="*/ 312072 w 1388905"/>
                <a:gd name="connsiteY66" fmla="*/ 403246 h 1140623"/>
                <a:gd name="connsiteX67" fmla="*/ 312800 w 1388905"/>
                <a:gd name="connsiteY67" fmla="*/ 403973 h 1140623"/>
                <a:gd name="connsiteX68" fmla="*/ 314257 w 1388905"/>
                <a:gd name="connsiteY68" fmla="*/ 405064 h 1140623"/>
                <a:gd name="connsiteX69" fmla="*/ 315349 w 1388905"/>
                <a:gd name="connsiteY69" fmla="*/ 405427 h 1140623"/>
                <a:gd name="connsiteX70" fmla="*/ 316806 w 1388905"/>
                <a:gd name="connsiteY70" fmla="*/ 405791 h 1140623"/>
                <a:gd name="connsiteX71" fmla="*/ 317170 w 1388905"/>
                <a:gd name="connsiteY71" fmla="*/ 405791 h 1140623"/>
                <a:gd name="connsiteX72" fmla="*/ 413673 w 1388905"/>
                <a:gd name="connsiteY72" fmla="*/ 405791 h 1140623"/>
                <a:gd name="connsiteX73" fmla="*/ 537124 w 1388905"/>
                <a:gd name="connsiteY73" fmla="*/ 470143 h 1140623"/>
                <a:gd name="connsiteX74" fmla="*/ 586649 w 1388905"/>
                <a:gd name="connsiteY74" fmla="*/ 628660 h 1140623"/>
                <a:gd name="connsiteX75" fmla="*/ 514545 w 1388905"/>
                <a:gd name="connsiteY75" fmla="*/ 822808 h 1140623"/>
                <a:gd name="connsiteX76" fmla="*/ 514545 w 1388905"/>
                <a:gd name="connsiteY76" fmla="*/ 822808 h 1140623"/>
                <a:gd name="connsiteX77" fmla="*/ 514545 w 1388905"/>
                <a:gd name="connsiteY77" fmla="*/ 822808 h 1140623"/>
                <a:gd name="connsiteX78" fmla="*/ 514545 w 1388905"/>
                <a:gd name="connsiteY78" fmla="*/ 823535 h 1140623"/>
                <a:gd name="connsiteX79" fmla="*/ 514181 w 1388905"/>
                <a:gd name="connsiteY79" fmla="*/ 824989 h 1140623"/>
                <a:gd name="connsiteX80" fmla="*/ 510540 w 1388905"/>
                <a:gd name="connsiteY80" fmla="*/ 978053 h 1140623"/>
                <a:gd name="connsiteX81" fmla="*/ 512725 w 1388905"/>
                <a:gd name="connsiteY81" fmla="*/ 983143 h 1140623"/>
                <a:gd name="connsiteX82" fmla="*/ 666037 w 1388905"/>
                <a:gd name="connsiteY82" fmla="*/ 1143479 h 1140623"/>
                <a:gd name="connsiteX83" fmla="*/ 671135 w 1388905"/>
                <a:gd name="connsiteY83" fmla="*/ 1145660 h 1140623"/>
                <a:gd name="connsiteX84" fmla="*/ 673320 w 1388905"/>
                <a:gd name="connsiteY84" fmla="*/ 1145296 h 1140623"/>
                <a:gd name="connsiteX85" fmla="*/ 678418 w 1388905"/>
                <a:gd name="connsiteY85" fmla="*/ 1139843 h 1140623"/>
                <a:gd name="connsiteX86" fmla="*/ 702089 w 1388905"/>
                <a:gd name="connsiteY86" fmla="*/ 1020228 h 1140623"/>
                <a:gd name="connsiteX87" fmla="*/ 813886 w 1388905"/>
                <a:gd name="connsiteY87" fmla="*/ 922427 h 1140623"/>
                <a:gd name="connsiteX88" fmla="*/ 981401 w 1388905"/>
                <a:gd name="connsiteY88" fmla="*/ 808629 h 1140623"/>
                <a:gd name="connsiteX89" fmla="*/ 1013083 w 1388905"/>
                <a:gd name="connsiteY89" fmla="*/ 828625 h 1140623"/>
                <a:gd name="connsiteX90" fmla="*/ 995967 w 1388905"/>
                <a:gd name="connsiteY90" fmla="*/ 899885 h 1140623"/>
                <a:gd name="connsiteX91" fmla="*/ 995967 w 1388905"/>
                <a:gd name="connsiteY91" fmla="*/ 900612 h 1140623"/>
                <a:gd name="connsiteX92" fmla="*/ 995967 w 1388905"/>
                <a:gd name="connsiteY92" fmla="*/ 902430 h 1140623"/>
                <a:gd name="connsiteX93" fmla="*/ 996331 w 1388905"/>
                <a:gd name="connsiteY93" fmla="*/ 903885 h 1140623"/>
                <a:gd name="connsiteX94" fmla="*/ 996331 w 1388905"/>
                <a:gd name="connsiteY94" fmla="*/ 904612 h 1140623"/>
                <a:gd name="connsiteX95" fmla="*/ 997060 w 1388905"/>
                <a:gd name="connsiteY95" fmla="*/ 905702 h 1140623"/>
                <a:gd name="connsiteX96" fmla="*/ 997060 w 1388905"/>
                <a:gd name="connsiteY96" fmla="*/ 906066 h 1140623"/>
                <a:gd name="connsiteX97" fmla="*/ 1022551 w 1388905"/>
                <a:gd name="connsiteY97" fmla="*/ 942423 h 1140623"/>
                <a:gd name="connsiteX98" fmla="*/ 1023643 w 1388905"/>
                <a:gd name="connsiteY98" fmla="*/ 943877 h 1140623"/>
                <a:gd name="connsiteX99" fmla="*/ 1114684 w 1388905"/>
                <a:gd name="connsiteY99" fmla="*/ 1023863 h 1140623"/>
                <a:gd name="connsiteX100" fmla="*/ 1123060 w 1388905"/>
                <a:gd name="connsiteY100" fmla="*/ 1026045 h 1140623"/>
                <a:gd name="connsiteX101" fmla="*/ 810973 w 1388905"/>
                <a:gd name="connsiteY101" fmla="*/ 907884 h 1140623"/>
                <a:gd name="connsiteX102" fmla="*/ 616511 w 1388905"/>
                <a:gd name="connsiteY102" fmla="*/ 647930 h 1140623"/>
                <a:gd name="connsiteX103" fmla="*/ 965742 w 1388905"/>
                <a:gd name="connsiteY103" fmla="*/ 802448 h 1140623"/>
                <a:gd name="connsiteX104" fmla="*/ 810973 w 1388905"/>
                <a:gd name="connsiteY104" fmla="*/ 907884 h 1140623"/>
                <a:gd name="connsiteX105" fmla="*/ 865597 w 1388905"/>
                <a:gd name="connsiteY105" fmla="*/ 145837 h 1140623"/>
                <a:gd name="connsiteX106" fmla="*/ 1058967 w 1388905"/>
                <a:gd name="connsiteY106" fmla="*/ 559945 h 1140623"/>
                <a:gd name="connsiteX107" fmla="*/ 753800 w 1388905"/>
                <a:gd name="connsiteY107" fmla="*/ 258544 h 1140623"/>
                <a:gd name="connsiteX108" fmla="*/ 865597 w 1388905"/>
                <a:gd name="connsiteY108" fmla="*/ 145837 h 1140623"/>
                <a:gd name="connsiteX109" fmla="*/ 882349 w 1388905"/>
                <a:gd name="connsiteY109" fmla="*/ 147654 h 1140623"/>
                <a:gd name="connsiteX110" fmla="*/ 1147459 w 1388905"/>
                <a:gd name="connsiteY110" fmla="*/ 263270 h 1140623"/>
                <a:gd name="connsiteX111" fmla="*/ 1080453 w 1388905"/>
                <a:gd name="connsiteY111" fmla="*/ 571216 h 1140623"/>
                <a:gd name="connsiteX112" fmla="*/ 882349 w 1388905"/>
                <a:gd name="connsiteY112" fmla="*/ 147654 h 1140623"/>
                <a:gd name="connsiteX113" fmla="*/ 746516 w 1388905"/>
                <a:gd name="connsiteY113" fmla="*/ 271633 h 1140623"/>
                <a:gd name="connsiteX114" fmla="*/ 1066615 w 1388905"/>
                <a:gd name="connsiteY114" fmla="*/ 587577 h 1140623"/>
                <a:gd name="connsiteX115" fmla="*/ 605586 w 1388905"/>
                <a:gd name="connsiteY115" fmla="*/ 621753 h 1140623"/>
                <a:gd name="connsiteX116" fmla="*/ 746516 w 1388905"/>
                <a:gd name="connsiteY116" fmla="*/ 271633 h 1140623"/>
                <a:gd name="connsiteX117" fmla="*/ 977395 w 1388905"/>
                <a:gd name="connsiteY117" fmla="*/ 791904 h 1140623"/>
                <a:gd name="connsiteX118" fmla="*/ 623794 w 1388905"/>
                <a:gd name="connsiteY118" fmla="*/ 635205 h 1140623"/>
                <a:gd name="connsiteX119" fmla="*/ 1070620 w 1388905"/>
                <a:gd name="connsiteY119" fmla="*/ 601756 h 1140623"/>
                <a:gd name="connsiteX120" fmla="*/ 977395 w 1388905"/>
                <a:gd name="connsiteY120" fmla="*/ 791904 h 1140623"/>
                <a:gd name="connsiteX121" fmla="*/ 1368141 w 1388905"/>
                <a:gd name="connsiteY121" fmla="*/ 268360 h 1140623"/>
                <a:gd name="connsiteX122" fmla="*/ 1237770 w 1388905"/>
                <a:gd name="connsiteY122" fmla="*/ 461417 h 1140623"/>
                <a:gd name="connsiteX123" fmla="*/ 1094291 w 1388905"/>
                <a:gd name="connsiteY123" fmla="*/ 575579 h 1140623"/>
                <a:gd name="connsiteX124" fmla="*/ 1161661 w 1388905"/>
                <a:gd name="connsiteY124" fmla="*/ 266543 h 1140623"/>
                <a:gd name="connsiteX125" fmla="*/ 1368141 w 1388905"/>
                <a:gd name="connsiteY125" fmla="*/ 268360 h 1140623"/>
                <a:gd name="connsiteX126" fmla="*/ 1225753 w 1388905"/>
                <a:gd name="connsiteY126" fmla="*/ 212007 h 1140623"/>
                <a:gd name="connsiteX127" fmla="*/ 1155106 w 1388905"/>
                <a:gd name="connsiteY127" fmla="*/ 250909 h 1140623"/>
                <a:gd name="connsiteX128" fmla="*/ 902378 w 1388905"/>
                <a:gd name="connsiteY128" fmla="*/ 140747 h 1140623"/>
                <a:gd name="connsiteX129" fmla="*/ 1124152 w 1388905"/>
                <a:gd name="connsiteY129" fmla="*/ 140747 h 1140623"/>
                <a:gd name="connsiteX130" fmla="*/ 1225753 w 1388905"/>
                <a:gd name="connsiteY130" fmla="*/ 212007 h 1140623"/>
                <a:gd name="connsiteX131" fmla="*/ 209742 w 1388905"/>
                <a:gd name="connsiteY131" fmla="*/ 17496 h 1140623"/>
                <a:gd name="connsiteX132" fmla="*/ 265823 w 1388905"/>
                <a:gd name="connsiteY132" fmla="*/ 51671 h 1140623"/>
                <a:gd name="connsiteX133" fmla="*/ 252349 w 1388905"/>
                <a:gd name="connsiteY133" fmla="*/ 248728 h 1140623"/>
                <a:gd name="connsiteX134" fmla="*/ 135089 w 1388905"/>
                <a:gd name="connsiteY134" fmla="*/ 207644 h 1140623"/>
                <a:gd name="connsiteX135" fmla="*/ 135089 w 1388905"/>
                <a:gd name="connsiteY135" fmla="*/ 126567 h 1140623"/>
                <a:gd name="connsiteX136" fmla="*/ 209742 w 1388905"/>
                <a:gd name="connsiteY136" fmla="*/ 17496 h 1140623"/>
                <a:gd name="connsiteX137" fmla="*/ 171141 w 1388905"/>
                <a:gd name="connsiteY137" fmla="*/ 315988 h 1140623"/>
                <a:gd name="connsiteX138" fmla="*/ 139459 w 1388905"/>
                <a:gd name="connsiteY138" fmla="*/ 224368 h 1140623"/>
                <a:gd name="connsiteX139" fmla="*/ 243609 w 1388905"/>
                <a:gd name="connsiteY139" fmla="*/ 261089 h 1140623"/>
                <a:gd name="connsiteX140" fmla="*/ 171141 w 1388905"/>
                <a:gd name="connsiteY140" fmla="*/ 315988 h 1140623"/>
                <a:gd name="connsiteX141" fmla="*/ 20378 w 1388905"/>
                <a:gd name="connsiteY141" fmla="*/ 241456 h 1140623"/>
                <a:gd name="connsiteX142" fmla="*/ 122343 w 1388905"/>
                <a:gd name="connsiteY142" fmla="*/ 220732 h 1140623"/>
                <a:gd name="connsiteX143" fmla="*/ 156939 w 1388905"/>
                <a:gd name="connsiteY143" fmla="*/ 320351 h 1140623"/>
                <a:gd name="connsiteX144" fmla="*/ 86655 w 1388905"/>
                <a:gd name="connsiteY144" fmla="*/ 320351 h 1140623"/>
                <a:gd name="connsiteX145" fmla="*/ 20378 w 1388905"/>
                <a:gd name="connsiteY145" fmla="*/ 241456 h 1140623"/>
                <a:gd name="connsiteX146" fmla="*/ 400927 w 1388905"/>
                <a:gd name="connsiteY146" fmla="*/ 156744 h 1140623"/>
                <a:gd name="connsiteX147" fmla="*/ 396921 w 1388905"/>
                <a:gd name="connsiteY147" fmla="*/ 157835 h 1140623"/>
                <a:gd name="connsiteX148" fmla="*/ 266916 w 1388905"/>
                <a:gd name="connsiteY148" fmla="*/ 244365 h 1140623"/>
                <a:gd name="connsiteX149" fmla="*/ 280025 w 1388905"/>
                <a:gd name="connsiteY149" fmla="*/ 54944 h 1140623"/>
                <a:gd name="connsiteX150" fmla="*/ 423869 w 1388905"/>
                <a:gd name="connsiteY150" fmla="*/ 61851 h 1140623"/>
                <a:gd name="connsiteX151" fmla="*/ 510175 w 1388905"/>
                <a:gd name="connsiteY151" fmla="*/ 125840 h 1140623"/>
                <a:gd name="connsiteX152" fmla="*/ 510175 w 1388905"/>
                <a:gd name="connsiteY152" fmla="*/ 156744 h 1140623"/>
                <a:gd name="connsiteX153" fmla="*/ 400927 w 1388905"/>
                <a:gd name="connsiteY153" fmla="*/ 156744 h 1140623"/>
                <a:gd name="connsiteX154" fmla="*/ 400927 w 1388905"/>
                <a:gd name="connsiteY154" fmla="*/ 156744 h 1140623"/>
                <a:gd name="connsiteX155" fmla="*/ 520008 w 1388905"/>
                <a:gd name="connsiteY155" fmla="*/ 171287 h 1140623"/>
                <a:gd name="connsiteX156" fmla="*/ 681331 w 1388905"/>
                <a:gd name="connsiteY156" fmla="*/ 171287 h 1140623"/>
                <a:gd name="connsiteX157" fmla="*/ 732678 w 1388905"/>
                <a:gd name="connsiteY157" fmla="*/ 254545 h 1140623"/>
                <a:gd name="connsiteX158" fmla="*/ 324817 w 1388905"/>
                <a:gd name="connsiteY158" fmla="*/ 389066 h 1140623"/>
                <a:gd name="connsiteX159" fmla="*/ 327730 w 1388905"/>
                <a:gd name="connsiteY159" fmla="*/ 313080 h 1140623"/>
                <a:gd name="connsiteX160" fmla="*/ 520008 w 1388905"/>
                <a:gd name="connsiteY160" fmla="*/ 171287 h 1140623"/>
                <a:gd name="connsiteX161" fmla="*/ 550233 w 1388905"/>
                <a:gd name="connsiteY161" fmla="*/ 463962 h 1140623"/>
                <a:gd name="connsiteX162" fmla="*/ 546592 w 1388905"/>
                <a:gd name="connsiteY162" fmla="*/ 459599 h 1140623"/>
                <a:gd name="connsiteX163" fmla="*/ 419135 w 1388905"/>
                <a:gd name="connsiteY163" fmla="*/ 392702 h 1140623"/>
                <a:gd name="connsiteX164" fmla="*/ 415858 w 1388905"/>
                <a:gd name="connsiteY164" fmla="*/ 391975 h 1140623"/>
                <a:gd name="connsiteX165" fmla="*/ 362690 w 1388905"/>
                <a:gd name="connsiteY165" fmla="*/ 391975 h 1140623"/>
                <a:gd name="connsiteX166" fmla="*/ 731222 w 1388905"/>
                <a:gd name="connsiteY166" fmla="*/ 270542 h 1140623"/>
                <a:gd name="connsiteX167" fmla="*/ 595025 w 1388905"/>
                <a:gd name="connsiteY167" fmla="*/ 608300 h 1140623"/>
                <a:gd name="connsiteX168" fmla="*/ 550233 w 1388905"/>
                <a:gd name="connsiteY168" fmla="*/ 463962 h 1140623"/>
                <a:gd name="connsiteX169" fmla="*/ 596482 w 1388905"/>
                <a:gd name="connsiteY169" fmla="*/ 645021 h 1140623"/>
                <a:gd name="connsiteX170" fmla="*/ 790216 w 1388905"/>
                <a:gd name="connsiteY170" fmla="*/ 903885 h 1140623"/>
                <a:gd name="connsiteX171" fmla="*/ 530933 w 1388905"/>
                <a:gd name="connsiteY171" fmla="*/ 822081 h 1140623"/>
                <a:gd name="connsiteX172" fmla="*/ 596482 w 1388905"/>
                <a:gd name="connsiteY172" fmla="*/ 645021 h 1140623"/>
                <a:gd name="connsiteX173" fmla="*/ 687158 w 1388905"/>
                <a:gd name="connsiteY173" fmla="*/ 1018410 h 1140623"/>
                <a:gd name="connsiteX174" fmla="*/ 666401 w 1388905"/>
                <a:gd name="connsiteY174" fmla="*/ 1124573 h 1140623"/>
                <a:gd name="connsiteX175" fmla="*/ 525106 w 1388905"/>
                <a:gd name="connsiteY175" fmla="*/ 976599 h 1140623"/>
                <a:gd name="connsiteX176" fmla="*/ 528384 w 1388905"/>
                <a:gd name="connsiteY176" fmla="*/ 836260 h 1140623"/>
                <a:gd name="connsiteX177" fmla="*/ 794222 w 1388905"/>
                <a:gd name="connsiteY177" fmla="*/ 920245 h 1140623"/>
                <a:gd name="connsiteX178" fmla="*/ 687158 w 1388905"/>
                <a:gd name="connsiteY178" fmla="*/ 1018410 h 1140623"/>
                <a:gd name="connsiteX179" fmla="*/ 990141 w 1388905"/>
                <a:gd name="connsiteY179" fmla="*/ 798449 h 1140623"/>
                <a:gd name="connsiteX180" fmla="*/ 1073534 w 1388905"/>
                <a:gd name="connsiteY180" fmla="*/ 628660 h 1140623"/>
                <a:gd name="connsiteX181" fmla="*/ 1071713 w 1388905"/>
                <a:gd name="connsiteY181" fmla="*/ 662473 h 1140623"/>
                <a:gd name="connsiteX182" fmla="*/ 1072077 w 1388905"/>
                <a:gd name="connsiteY182" fmla="*/ 665018 h 1140623"/>
                <a:gd name="connsiteX183" fmla="*/ 1093562 w 1388905"/>
                <a:gd name="connsiteY183" fmla="*/ 733006 h 1140623"/>
                <a:gd name="connsiteX184" fmla="*/ 1093562 w 1388905"/>
                <a:gd name="connsiteY184" fmla="*/ 816991 h 1140623"/>
                <a:gd name="connsiteX185" fmla="*/ 1056054 w 1388905"/>
                <a:gd name="connsiteY185" fmla="*/ 875162 h 1140623"/>
                <a:gd name="connsiteX186" fmla="*/ 1012719 w 1388905"/>
                <a:gd name="connsiteY186" fmla="*/ 891523 h 1140623"/>
                <a:gd name="connsiteX187" fmla="*/ 1027649 w 1388905"/>
                <a:gd name="connsiteY187" fmla="*/ 828262 h 1140623"/>
                <a:gd name="connsiteX188" fmla="*/ 1024372 w 1388905"/>
                <a:gd name="connsiteY188" fmla="*/ 820263 h 1140623"/>
                <a:gd name="connsiteX189" fmla="*/ 990141 w 1388905"/>
                <a:gd name="connsiteY189" fmla="*/ 798449 h 1140623"/>
                <a:gd name="connsiteX190" fmla="*/ 1013811 w 1388905"/>
                <a:gd name="connsiteY190" fmla="*/ 906793 h 1140623"/>
                <a:gd name="connsiteX191" fmla="*/ 1061516 w 1388905"/>
                <a:gd name="connsiteY191" fmla="*/ 888978 h 1140623"/>
                <a:gd name="connsiteX192" fmla="*/ 1202083 w 1388905"/>
                <a:gd name="connsiteY192" fmla="*/ 906066 h 1140623"/>
                <a:gd name="connsiteX193" fmla="*/ 1195892 w 1388905"/>
                <a:gd name="connsiteY193" fmla="*/ 967873 h 1140623"/>
                <a:gd name="connsiteX194" fmla="*/ 1119782 w 1388905"/>
                <a:gd name="connsiteY194" fmla="*/ 1010775 h 1140623"/>
                <a:gd name="connsiteX195" fmla="*/ 1033476 w 1388905"/>
                <a:gd name="connsiteY195" fmla="*/ 934788 h 1140623"/>
                <a:gd name="connsiteX196" fmla="*/ 1013811 w 1388905"/>
                <a:gd name="connsiteY196" fmla="*/ 906793 h 1140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</a:cxnLst>
              <a:rect l="l" t="t" r="r" b="b"/>
              <a:pathLst>
                <a:path w="1388905" h="1140623">
                  <a:moveTo>
                    <a:pt x="1123060" y="1026045"/>
                  </a:moveTo>
                  <a:lnTo>
                    <a:pt x="1206817" y="978780"/>
                  </a:lnTo>
                  <a:cubicBezTo>
                    <a:pt x="1209002" y="977690"/>
                    <a:pt x="1210094" y="975508"/>
                    <a:pt x="1210458" y="973327"/>
                  </a:cubicBezTo>
                  <a:lnTo>
                    <a:pt x="1217742" y="900612"/>
                  </a:lnTo>
                  <a:cubicBezTo>
                    <a:pt x="1218106" y="896613"/>
                    <a:pt x="1215193" y="892977"/>
                    <a:pt x="1211187" y="892614"/>
                  </a:cubicBezTo>
                  <a:lnTo>
                    <a:pt x="1073170" y="875889"/>
                  </a:lnTo>
                  <a:lnTo>
                    <a:pt x="1107037" y="823899"/>
                  </a:lnTo>
                  <a:cubicBezTo>
                    <a:pt x="1107765" y="822808"/>
                    <a:pt x="1108129" y="821354"/>
                    <a:pt x="1108129" y="819899"/>
                  </a:cubicBezTo>
                  <a:lnTo>
                    <a:pt x="1108129" y="732642"/>
                  </a:lnTo>
                  <a:cubicBezTo>
                    <a:pt x="1108129" y="731915"/>
                    <a:pt x="1108129" y="731188"/>
                    <a:pt x="1107765" y="730461"/>
                  </a:cubicBezTo>
                  <a:lnTo>
                    <a:pt x="1086279" y="662473"/>
                  </a:lnTo>
                  <a:lnTo>
                    <a:pt x="1089557" y="597757"/>
                  </a:lnTo>
                  <a:lnTo>
                    <a:pt x="1247603" y="472324"/>
                  </a:lnTo>
                  <a:cubicBezTo>
                    <a:pt x="1248331" y="471961"/>
                    <a:pt x="1248695" y="471234"/>
                    <a:pt x="1249060" y="470870"/>
                  </a:cubicBezTo>
                  <a:lnTo>
                    <a:pt x="1387805" y="265815"/>
                  </a:lnTo>
                  <a:cubicBezTo>
                    <a:pt x="1389262" y="263634"/>
                    <a:pt x="1389626" y="260725"/>
                    <a:pt x="1388169" y="258180"/>
                  </a:cubicBezTo>
                  <a:cubicBezTo>
                    <a:pt x="1386713" y="255635"/>
                    <a:pt x="1384528" y="254181"/>
                    <a:pt x="1381614" y="254181"/>
                  </a:cubicBezTo>
                  <a:lnTo>
                    <a:pt x="1183146" y="252000"/>
                  </a:lnTo>
                  <a:lnTo>
                    <a:pt x="1242869" y="219278"/>
                  </a:lnTo>
                  <a:cubicBezTo>
                    <a:pt x="1245054" y="218187"/>
                    <a:pt x="1246510" y="215642"/>
                    <a:pt x="1246510" y="213461"/>
                  </a:cubicBezTo>
                  <a:cubicBezTo>
                    <a:pt x="1246510" y="210916"/>
                    <a:pt x="1245418" y="208371"/>
                    <a:pt x="1243597" y="207280"/>
                  </a:cubicBezTo>
                  <a:lnTo>
                    <a:pt x="1130707" y="127658"/>
                  </a:lnTo>
                  <a:cubicBezTo>
                    <a:pt x="1129615" y="126931"/>
                    <a:pt x="1128158" y="126204"/>
                    <a:pt x="1126337" y="126204"/>
                  </a:cubicBezTo>
                  <a:lnTo>
                    <a:pt x="867418" y="126204"/>
                  </a:lnTo>
                  <a:cubicBezTo>
                    <a:pt x="867418" y="126204"/>
                    <a:pt x="867054" y="126204"/>
                    <a:pt x="867054" y="126204"/>
                  </a:cubicBezTo>
                  <a:cubicBezTo>
                    <a:pt x="866326" y="126204"/>
                    <a:pt x="865961" y="126204"/>
                    <a:pt x="865233" y="126567"/>
                  </a:cubicBezTo>
                  <a:cubicBezTo>
                    <a:pt x="864869" y="126567"/>
                    <a:pt x="864869" y="126567"/>
                    <a:pt x="864505" y="126931"/>
                  </a:cubicBezTo>
                  <a:cubicBezTo>
                    <a:pt x="863776" y="127294"/>
                    <a:pt x="863048" y="127658"/>
                    <a:pt x="862684" y="128385"/>
                  </a:cubicBezTo>
                  <a:cubicBezTo>
                    <a:pt x="862684" y="128385"/>
                    <a:pt x="862684" y="128385"/>
                    <a:pt x="862684" y="128385"/>
                  </a:cubicBezTo>
                  <a:lnTo>
                    <a:pt x="745060" y="247273"/>
                  </a:lnTo>
                  <a:lnTo>
                    <a:pt x="691528" y="160380"/>
                  </a:lnTo>
                  <a:cubicBezTo>
                    <a:pt x="690071" y="158198"/>
                    <a:pt x="687886" y="156744"/>
                    <a:pt x="685337" y="156744"/>
                  </a:cubicBezTo>
                  <a:lnTo>
                    <a:pt x="524742" y="156744"/>
                  </a:lnTo>
                  <a:lnTo>
                    <a:pt x="524742" y="122204"/>
                  </a:lnTo>
                  <a:cubicBezTo>
                    <a:pt x="524742" y="120023"/>
                    <a:pt x="523649" y="117842"/>
                    <a:pt x="521829" y="116387"/>
                  </a:cubicBezTo>
                  <a:lnTo>
                    <a:pt x="430788" y="49126"/>
                  </a:lnTo>
                  <a:cubicBezTo>
                    <a:pt x="429696" y="48399"/>
                    <a:pt x="428239" y="47672"/>
                    <a:pt x="426783" y="47672"/>
                  </a:cubicBezTo>
                  <a:lnTo>
                    <a:pt x="275655" y="40401"/>
                  </a:lnTo>
                  <a:lnTo>
                    <a:pt x="211563" y="1135"/>
                  </a:lnTo>
                  <a:cubicBezTo>
                    <a:pt x="208286" y="-1047"/>
                    <a:pt x="203916" y="44"/>
                    <a:pt x="201731" y="3316"/>
                  </a:cubicBezTo>
                  <a:lnTo>
                    <a:pt x="121615" y="119659"/>
                  </a:lnTo>
                  <a:cubicBezTo>
                    <a:pt x="120887" y="120750"/>
                    <a:pt x="120158" y="122204"/>
                    <a:pt x="120158" y="123659"/>
                  </a:cubicBezTo>
                  <a:lnTo>
                    <a:pt x="120158" y="206190"/>
                  </a:lnTo>
                  <a:lnTo>
                    <a:pt x="5812" y="229458"/>
                  </a:lnTo>
                  <a:cubicBezTo>
                    <a:pt x="3262" y="229822"/>
                    <a:pt x="1078" y="231640"/>
                    <a:pt x="349" y="234185"/>
                  </a:cubicBezTo>
                  <a:cubicBezTo>
                    <a:pt x="-379" y="236730"/>
                    <a:pt x="-3" y="239275"/>
                    <a:pt x="1806" y="241093"/>
                  </a:cubicBezTo>
                  <a:lnTo>
                    <a:pt x="78280" y="331986"/>
                  </a:lnTo>
                  <a:cubicBezTo>
                    <a:pt x="79736" y="333803"/>
                    <a:pt x="81557" y="334531"/>
                    <a:pt x="83742" y="334531"/>
                  </a:cubicBezTo>
                  <a:lnTo>
                    <a:pt x="167499" y="334531"/>
                  </a:lnTo>
                  <a:cubicBezTo>
                    <a:pt x="167499" y="334531"/>
                    <a:pt x="167499" y="334531"/>
                    <a:pt x="167499" y="334531"/>
                  </a:cubicBezTo>
                  <a:cubicBezTo>
                    <a:pt x="167863" y="334531"/>
                    <a:pt x="167863" y="334531"/>
                    <a:pt x="168228" y="334531"/>
                  </a:cubicBezTo>
                  <a:cubicBezTo>
                    <a:pt x="168956" y="334531"/>
                    <a:pt x="169320" y="334531"/>
                    <a:pt x="170049" y="334167"/>
                  </a:cubicBezTo>
                  <a:cubicBezTo>
                    <a:pt x="170049" y="334167"/>
                    <a:pt x="170049" y="334167"/>
                    <a:pt x="170049" y="334167"/>
                  </a:cubicBezTo>
                  <a:cubicBezTo>
                    <a:pt x="170049" y="334167"/>
                    <a:pt x="170049" y="334167"/>
                    <a:pt x="170413" y="334167"/>
                  </a:cubicBezTo>
                  <a:cubicBezTo>
                    <a:pt x="171141" y="333803"/>
                    <a:pt x="171505" y="333803"/>
                    <a:pt x="172233" y="333076"/>
                  </a:cubicBezTo>
                  <a:lnTo>
                    <a:pt x="262910" y="263998"/>
                  </a:lnTo>
                  <a:lnTo>
                    <a:pt x="403476" y="170560"/>
                  </a:lnTo>
                  <a:lnTo>
                    <a:pt x="495973" y="170560"/>
                  </a:lnTo>
                  <a:lnTo>
                    <a:pt x="316806" y="302900"/>
                  </a:lnTo>
                  <a:cubicBezTo>
                    <a:pt x="314985" y="304354"/>
                    <a:pt x="313892" y="306172"/>
                    <a:pt x="313892" y="308353"/>
                  </a:cubicBezTo>
                  <a:lnTo>
                    <a:pt x="310251" y="398156"/>
                  </a:lnTo>
                  <a:cubicBezTo>
                    <a:pt x="310251" y="398519"/>
                    <a:pt x="310251" y="398883"/>
                    <a:pt x="310615" y="399246"/>
                  </a:cubicBezTo>
                  <a:cubicBezTo>
                    <a:pt x="310615" y="399610"/>
                    <a:pt x="310615" y="400337"/>
                    <a:pt x="310615" y="400701"/>
                  </a:cubicBezTo>
                  <a:cubicBezTo>
                    <a:pt x="310615" y="400701"/>
                    <a:pt x="310615" y="400701"/>
                    <a:pt x="310615" y="400701"/>
                  </a:cubicBezTo>
                  <a:cubicBezTo>
                    <a:pt x="310615" y="401064"/>
                    <a:pt x="310979" y="401428"/>
                    <a:pt x="311343" y="401791"/>
                  </a:cubicBezTo>
                  <a:cubicBezTo>
                    <a:pt x="311707" y="402155"/>
                    <a:pt x="311707" y="402882"/>
                    <a:pt x="312072" y="403246"/>
                  </a:cubicBezTo>
                  <a:cubicBezTo>
                    <a:pt x="312072" y="403246"/>
                    <a:pt x="312072" y="403246"/>
                    <a:pt x="312072" y="403246"/>
                  </a:cubicBezTo>
                  <a:cubicBezTo>
                    <a:pt x="312436" y="403609"/>
                    <a:pt x="312800" y="403609"/>
                    <a:pt x="312800" y="403973"/>
                  </a:cubicBezTo>
                  <a:cubicBezTo>
                    <a:pt x="313164" y="404336"/>
                    <a:pt x="313528" y="404700"/>
                    <a:pt x="314257" y="405064"/>
                  </a:cubicBezTo>
                  <a:cubicBezTo>
                    <a:pt x="314621" y="405064"/>
                    <a:pt x="314985" y="405427"/>
                    <a:pt x="315349" y="405427"/>
                  </a:cubicBezTo>
                  <a:cubicBezTo>
                    <a:pt x="315713" y="405427"/>
                    <a:pt x="316441" y="405791"/>
                    <a:pt x="316806" y="405791"/>
                  </a:cubicBezTo>
                  <a:cubicBezTo>
                    <a:pt x="316806" y="405791"/>
                    <a:pt x="317170" y="405791"/>
                    <a:pt x="317170" y="405791"/>
                  </a:cubicBezTo>
                  <a:lnTo>
                    <a:pt x="413673" y="405791"/>
                  </a:lnTo>
                  <a:lnTo>
                    <a:pt x="537124" y="470143"/>
                  </a:lnTo>
                  <a:lnTo>
                    <a:pt x="586649" y="628660"/>
                  </a:lnTo>
                  <a:lnTo>
                    <a:pt x="514545" y="822808"/>
                  </a:lnTo>
                  <a:cubicBezTo>
                    <a:pt x="514545" y="822808"/>
                    <a:pt x="514545" y="822808"/>
                    <a:pt x="514545" y="822808"/>
                  </a:cubicBezTo>
                  <a:cubicBezTo>
                    <a:pt x="514545" y="822808"/>
                    <a:pt x="514545" y="822808"/>
                    <a:pt x="514545" y="822808"/>
                  </a:cubicBezTo>
                  <a:cubicBezTo>
                    <a:pt x="514545" y="823172"/>
                    <a:pt x="514545" y="823172"/>
                    <a:pt x="514545" y="823535"/>
                  </a:cubicBezTo>
                  <a:cubicBezTo>
                    <a:pt x="514545" y="823899"/>
                    <a:pt x="514181" y="824626"/>
                    <a:pt x="514181" y="824989"/>
                  </a:cubicBezTo>
                  <a:lnTo>
                    <a:pt x="510540" y="978053"/>
                  </a:lnTo>
                  <a:cubicBezTo>
                    <a:pt x="510540" y="979871"/>
                    <a:pt x="511268" y="981689"/>
                    <a:pt x="512725" y="983143"/>
                  </a:cubicBezTo>
                  <a:lnTo>
                    <a:pt x="666037" y="1143479"/>
                  </a:lnTo>
                  <a:cubicBezTo>
                    <a:pt x="667494" y="1144933"/>
                    <a:pt x="669314" y="1145660"/>
                    <a:pt x="671135" y="1145660"/>
                  </a:cubicBezTo>
                  <a:cubicBezTo>
                    <a:pt x="671863" y="1145660"/>
                    <a:pt x="672592" y="1145660"/>
                    <a:pt x="673320" y="1145296"/>
                  </a:cubicBezTo>
                  <a:cubicBezTo>
                    <a:pt x="675869" y="1144569"/>
                    <a:pt x="678054" y="1142388"/>
                    <a:pt x="678418" y="1139843"/>
                  </a:cubicBezTo>
                  <a:cubicBezTo>
                    <a:pt x="679146" y="1135480"/>
                    <a:pt x="699540" y="1034407"/>
                    <a:pt x="702089" y="1020228"/>
                  </a:cubicBezTo>
                  <a:cubicBezTo>
                    <a:pt x="707551" y="1011138"/>
                    <a:pt x="763268" y="963510"/>
                    <a:pt x="813886" y="922427"/>
                  </a:cubicBezTo>
                  <a:lnTo>
                    <a:pt x="981401" y="808629"/>
                  </a:lnTo>
                  <a:lnTo>
                    <a:pt x="1013083" y="828625"/>
                  </a:lnTo>
                  <a:lnTo>
                    <a:pt x="995967" y="899885"/>
                  </a:lnTo>
                  <a:cubicBezTo>
                    <a:pt x="995967" y="900249"/>
                    <a:pt x="995967" y="900249"/>
                    <a:pt x="995967" y="900612"/>
                  </a:cubicBezTo>
                  <a:cubicBezTo>
                    <a:pt x="995967" y="901339"/>
                    <a:pt x="995967" y="901703"/>
                    <a:pt x="995967" y="902430"/>
                  </a:cubicBezTo>
                  <a:cubicBezTo>
                    <a:pt x="995967" y="902794"/>
                    <a:pt x="995967" y="903157"/>
                    <a:pt x="996331" y="903885"/>
                  </a:cubicBezTo>
                  <a:cubicBezTo>
                    <a:pt x="996331" y="904248"/>
                    <a:pt x="996331" y="904248"/>
                    <a:pt x="996331" y="904612"/>
                  </a:cubicBezTo>
                  <a:cubicBezTo>
                    <a:pt x="996331" y="904975"/>
                    <a:pt x="996696" y="905339"/>
                    <a:pt x="997060" y="905702"/>
                  </a:cubicBezTo>
                  <a:cubicBezTo>
                    <a:pt x="997060" y="905702"/>
                    <a:pt x="997060" y="906066"/>
                    <a:pt x="997060" y="906066"/>
                  </a:cubicBezTo>
                  <a:lnTo>
                    <a:pt x="1022551" y="942423"/>
                  </a:lnTo>
                  <a:cubicBezTo>
                    <a:pt x="1022915" y="942787"/>
                    <a:pt x="1023279" y="943514"/>
                    <a:pt x="1023643" y="943877"/>
                  </a:cubicBezTo>
                  <a:lnTo>
                    <a:pt x="1114684" y="1023863"/>
                  </a:lnTo>
                  <a:cubicBezTo>
                    <a:pt x="1116869" y="1027135"/>
                    <a:pt x="1120146" y="1027499"/>
                    <a:pt x="1123060" y="1026045"/>
                  </a:cubicBezTo>
                  <a:close/>
                  <a:moveTo>
                    <a:pt x="810973" y="907884"/>
                  </a:moveTo>
                  <a:lnTo>
                    <a:pt x="616511" y="647930"/>
                  </a:lnTo>
                  <a:lnTo>
                    <a:pt x="965742" y="802448"/>
                  </a:lnTo>
                  <a:lnTo>
                    <a:pt x="810973" y="907884"/>
                  </a:lnTo>
                  <a:close/>
                  <a:moveTo>
                    <a:pt x="865597" y="145837"/>
                  </a:moveTo>
                  <a:lnTo>
                    <a:pt x="1058967" y="559945"/>
                  </a:lnTo>
                  <a:lnTo>
                    <a:pt x="753800" y="258544"/>
                  </a:lnTo>
                  <a:lnTo>
                    <a:pt x="865597" y="145837"/>
                  </a:lnTo>
                  <a:close/>
                  <a:moveTo>
                    <a:pt x="882349" y="147654"/>
                  </a:moveTo>
                  <a:lnTo>
                    <a:pt x="1147459" y="263270"/>
                  </a:lnTo>
                  <a:lnTo>
                    <a:pt x="1080453" y="571216"/>
                  </a:lnTo>
                  <a:lnTo>
                    <a:pt x="882349" y="147654"/>
                  </a:lnTo>
                  <a:close/>
                  <a:moveTo>
                    <a:pt x="746516" y="271633"/>
                  </a:moveTo>
                  <a:lnTo>
                    <a:pt x="1066615" y="587577"/>
                  </a:lnTo>
                  <a:lnTo>
                    <a:pt x="605586" y="621753"/>
                  </a:lnTo>
                  <a:lnTo>
                    <a:pt x="746516" y="271633"/>
                  </a:lnTo>
                  <a:close/>
                  <a:moveTo>
                    <a:pt x="977395" y="791904"/>
                  </a:moveTo>
                  <a:lnTo>
                    <a:pt x="623794" y="635205"/>
                  </a:lnTo>
                  <a:lnTo>
                    <a:pt x="1070620" y="601756"/>
                  </a:lnTo>
                  <a:lnTo>
                    <a:pt x="977395" y="791904"/>
                  </a:lnTo>
                  <a:close/>
                  <a:moveTo>
                    <a:pt x="1368141" y="268360"/>
                  </a:moveTo>
                  <a:lnTo>
                    <a:pt x="1237770" y="461417"/>
                  </a:lnTo>
                  <a:lnTo>
                    <a:pt x="1094291" y="575579"/>
                  </a:lnTo>
                  <a:lnTo>
                    <a:pt x="1161661" y="266543"/>
                  </a:lnTo>
                  <a:lnTo>
                    <a:pt x="1368141" y="268360"/>
                  </a:lnTo>
                  <a:close/>
                  <a:moveTo>
                    <a:pt x="1225753" y="212007"/>
                  </a:moveTo>
                  <a:lnTo>
                    <a:pt x="1155106" y="250909"/>
                  </a:lnTo>
                  <a:lnTo>
                    <a:pt x="902378" y="140747"/>
                  </a:lnTo>
                  <a:lnTo>
                    <a:pt x="1124152" y="140747"/>
                  </a:lnTo>
                  <a:lnTo>
                    <a:pt x="1225753" y="212007"/>
                  </a:lnTo>
                  <a:close/>
                  <a:moveTo>
                    <a:pt x="209742" y="17496"/>
                  </a:moveTo>
                  <a:lnTo>
                    <a:pt x="265823" y="51671"/>
                  </a:lnTo>
                  <a:lnTo>
                    <a:pt x="252349" y="248728"/>
                  </a:lnTo>
                  <a:lnTo>
                    <a:pt x="135089" y="207644"/>
                  </a:lnTo>
                  <a:lnTo>
                    <a:pt x="135089" y="126567"/>
                  </a:lnTo>
                  <a:lnTo>
                    <a:pt x="209742" y="17496"/>
                  </a:lnTo>
                  <a:close/>
                  <a:moveTo>
                    <a:pt x="171141" y="315988"/>
                  </a:moveTo>
                  <a:lnTo>
                    <a:pt x="139459" y="224368"/>
                  </a:lnTo>
                  <a:lnTo>
                    <a:pt x="243609" y="261089"/>
                  </a:lnTo>
                  <a:lnTo>
                    <a:pt x="171141" y="315988"/>
                  </a:lnTo>
                  <a:close/>
                  <a:moveTo>
                    <a:pt x="20378" y="241456"/>
                  </a:moveTo>
                  <a:lnTo>
                    <a:pt x="122343" y="220732"/>
                  </a:lnTo>
                  <a:lnTo>
                    <a:pt x="156939" y="320351"/>
                  </a:lnTo>
                  <a:lnTo>
                    <a:pt x="86655" y="320351"/>
                  </a:lnTo>
                  <a:lnTo>
                    <a:pt x="20378" y="241456"/>
                  </a:lnTo>
                  <a:close/>
                  <a:moveTo>
                    <a:pt x="400927" y="156744"/>
                  </a:moveTo>
                  <a:cubicBezTo>
                    <a:pt x="399470" y="156744"/>
                    <a:pt x="398014" y="157107"/>
                    <a:pt x="396921" y="157835"/>
                  </a:cubicBezTo>
                  <a:lnTo>
                    <a:pt x="266916" y="244365"/>
                  </a:lnTo>
                  <a:lnTo>
                    <a:pt x="280025" y="54944"/>
                  </a:lnTo>
                  <a:lnTo>
                    <a:pt x="423869" y="61851"/>
                  </a:lnTo>
                  <a:lnTo>
                    <a:pt x="510175" y="125840"/>
                  </a:lnTo>
                  <a:lnTo>
                    <a:pt x="510175" y="156744"/>
                  </a:lnTo>
                  <a:lnTo>
                    <a:pt x="400927" y="156744"/>
                  </a:lnTo>
                  <a:lnTo>
                    <a:pt x="400927" y="156744"/>
                  </a:lnTo>
                  <a:close/>
                  <a:moveTo>
                    <a:pt x="520008" y="171287"/>
                  </a:moveTo>
                  <a:lnTo>
                    <a:pt x="681331" y="171287"/>
                  </a:lnTo>
                  <a:lnTo>
                    <a:pt x="732678" y="254545"/>
                  </a:lnTo>
                  <a:lnTo>
                    <a:pt x="324817" y="389066"/>
                  </a:lnTo>
                  <a:lnTo>
                    <a:pt x="327730" y="313080"/>
                  </a:lnTo>
                  <a:lnTo>
                    <a:pt x="520008" y="171287"/>
                  </a:lnTo>
                  <a:close/>
                  <a:moveTo>
                    <a:pt x="550233" y="463962"/>
                  </a:moveTo>
                  <a:cubicBezTo>
                    <a:pt x="549505" y="462144"/>
                    <a:pt x="548412" y="460690"/>
                    <a:pt x="546592" y="459599"/>
                  </a:cubicBezTo>
                  <a:lnTo>
                    <a:pt x="419135" y="392702"/>
                  </a:lnTo>
                  <a:cubicBezTo>
                    <a:pt x="418043" y="391975"/>
                    <a:pt x="416950" y="391975"/>
                    <a:pt x="415858" y="391975"/>
                  </a:cubicBezTo>
                  <a:lnTo>
                    <a:pt x="362690" y="391975"/>
                  </a:lnTo>
                  <a:lnTo>
                    <a:pt x="731222" y="270542"/>
                  </a:lnTo>
                  <a:lnTo>
                    <a:pt x="595025" y="608300"/>
                  </a:lnTo>
                  <a:lnTo>
                    <a:pt x="550233" y="463962"/>
                  </a:lnTo>
                  <a:close/>
                  <a:moveTo>
                    <a:pt x="596482" y="645021"/>
                  </a:moveTo>
                  <a:lnTo>
                    <a:pt x="790216" y="903885"/>
                  </a:lnTo>
                  <a:lnTo>
                    <a:pt x="530933" y="822081"/>
                  </a:lnTo>
                  <a:lnTo>
                    <a:pt x="596482" y="645021"/>
                  </a:lnTo>
                  <a:close/>
                  <a:moveTo>
                    <a:pt x="687158" y="1018410"/>
                  </a:moveTo>
                  <a:cubicBezTo>
                    <a:pt x="685701" y="1026772"/>
                    <a:pt x="672227" y="1094760"/>
                    <a:pt x="666401" y="1124573"/>
                  </a:cubicBezTo>
                  <a:lnTo>
                    <a:pt x="525106" y="976599"/>
                  </a:lnTo>
                  <a:lnTo>
                    <a:pt x="528384" y="836260"/>
                  </a:lnTo>
                  <a:lnTo>
                    <a:pt x="794222" y="920245"/>
                  </a:lnTo>
                  <a:cubicBezTo>
                    <a:pt x="724667" y="976963"/>
                    <a:pt x="688615" y="1009684"/>
                    <a:pt x="687158" y="1018410"/>
                  </a:cubicBezTo>
                  <a:close/>
                  <a:moveTo>
                    <a:pt x="990141" y="798449"/>
                  </a:moveTo>
                  <a:lnTo>
                    <a:pt x="1073534" y="628660"/>
                  </a:lnTo>
                  <a:lnTo>
                    <a:pt x="1071713" y="662473"/>
                  </a:lnTo>
                  <a:cubicBezTo>
                    <a:pt x="1071713" y="663200"/>
                    <a:pt x="1071713" y="664291"/>
                    <a:pt x="1072077" y="665018"/>
                  </a:cubicBezTo>
                  <a:lnTo>
                    <a:pt x="1093562" y="733006"/>
                  </a:lnTo>
                  <a:lnTo>
                    <a:pt x="1093562" y="816991"/>
                  </a:lnTo>
                  <a:lnTo>
                    <a:pt x="1056054" y="875162"/>
                  </a:lnTo>
                  <a:lnTo>
                    <a:pt x="1012719" y="891523"/>
                  </a:lnTo>
                  <a:lnTo>
                    <a:pt x="1027649" y="828262"/>
                  </a:lnTo>
                  <a:cubicBezTo>
                    <a:pt x="1028378" y="825353"/>
                    <a:pt x="1026921" y="822081"/>
                    <a:pt x="1024372" y="820263"/>
                  </a:cubicBezTo>
                  <a:lnTo>
                    <a:pt x="990141" y="798449"/>
                  </a:lnTo>
                  <a:close/>
                  <a:moveTo>
                    <a:pt x="1013811" y="906793"/>
                  </a:moveTo>
                  <a:lnTo>
                    <a:pt x="1061516" y="888978"/>
                  </a:lnTo>
                  <a:lnTo>
                    <a:pt x="1202083" y="906066"/>
                  </a:lnTo>
                  <a:lnTo>
                    <a:pt x="1195892" y="967873"/>
                  </a:lnTo>
                  <a:lnTo>
                    <a:pt x="1119782" y="1010775"/>
                  </a:lnTo>
                  <a:lnTo>
                    <a:pt x="1033476" y="934788"/>
                  </a:lnTo>
                  <a:lnTo>
                    <a:pt x="1013811" y="906793"/>
                  </a:lnTo>
                  <a:close/>
                </a:path>
              </a:pathLst>
            </a:custGeom>
            <a:grpFill/>
            <a:ln w="95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/>
            </a:p>
          </p:txBody>
        </p:sp>
        <p:sp>
          <p:nvSpPr>
            <p:cNvPr id="402" name="Freeform 30">
              <a:extLst>
                <a:ext uri="{FF2B5EF4-FFF2-40B4-BE49-F238E27FC236}">
                  <a16:creationId xmlns:a16="http://schemas.microsoft.com/office/drawing/2014/main" id="{6145F2C3-E973-CBC6-A3DF-E339564710E0}"/>
                </a:ext>
              </a:extLst>
            </p:cNvPr>
            <p:cNvSpPr/>
            <p:nvPr/>
          </p:nvSpPr>
          <p:spPr>
            <a:xfrm>
              <a:off x="-55793" y="6680141"/>
              <a:ext cx="611889" cy="372148"/>
            </a:xfrm>
            <a:custGeom>
              <a:avLst/>
              <a:gdLst>
                <a:gd name="connsiteX0" fmla="*/ 225331 w 218800"/>
                <a:gd name="connsiteY0" fmla="*/ 84349 h 133072"/>
                <a:gd name="connsiteX1" fmla="*/ 222418 w 218800"/>
                <a:gd name="connsiteY1" fmla="*/ 77805 h 133072"/>
                <a:gd name="connsiteX2" fmla="*/ 107343 w 218800"/>
                <a:gd name="connsiteY2" fmla="*/ 0 h 133072"/>
                <a:gd name="connsiteX3" fmla="*/ 5377 w 218800"/>
                <a:gd name="connsiteY3" fmla="*/ 28359 h 133072"/>
                <a:gd name="connsiteX4" fmla="*/ 279 w 218800"/>
                <a:gd name="connsiteY4" fmla="*/ 33449 h 133072"/>
                <a:gd name="connsiteX5" fmla="*/ 2100 w 218800"/>
                <a:gd name="connsiteY5" fmla="*/ 40356 h 133072"/>
                <a:gd name="connsiteX6" fmla="*/ 101880 w 218800"/>
                <a:gd name="connsiteY6" fmla="*/ 137430 h 133072"/>
                <a:gd name="connsiteX7" fmla="*/ 106978 w 218800"/>
                <a:gd name="connsiteY7" fmla="*/ 139612 h 133072"/>
                <a:gd name="connsiteX8" fmla="*/ 109892 w 218800"/>
                <a:gd name="connsiteY8" fmla="*/ 138885 h 133072"/>
                <a:gd name="connsiteX9" fmla="*/ 220597 w 218800"/>
                <a:gd name="connsiteY9" fmla="*/ 90166 h 133072"/>
                <a:gd name="connsiteX10" fmla="*/ 225331 w 218800"/>
                <a:gd name="connsiteY10" fmla="*/ 84349 h 133072"/>
                <a:gd name="connsiteX11" fmla="*/ 109163 w 218800"/>
                <a:gd name="connsiteY11" fmla="*/ 123251 h 133072"/>
                <a:gd name="connsiteX12" fmla="*/ 21765 w 218800"/>
                <a:gd name="connsiteY12" fmla="*/ 38175 h 133072"/>
                <a:gd name="connsiteX13" fmla="*/ 106978 w 218800"/>
                <a:gd name="connsiteY13" fmla="*/ 14179 h 133072"/>
                <a:gd name="connsiteX14" fmla="*/ 203845 w 218800"/>
                <a:gd name="connsiteY14" fmla="*/ 81804 h 133072"/>
                <a:gd name="connsiteX15" fmla="*/ 109163 w 218800"/>
                <a:gd name="connsiteY15" fmla="*/ 123251 h 133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8800" h="133072">
                  <a:moveTo>
                    <a:pt x="225331" y="84349"/>
                  </a:moveTo>
                  <a:cubicBezTo>
                    <a:pt x="225695" y="81804"/>
                    <a:pt x="224603" y="79259"/>
                    <a:pt x="222418" y="77805"/>
                  </a:cubicBezTo>
                  <a:cubicBezTo>
                    <a:pt x="154319" y="26177"/>
                    <a:pt x="115354" y="0"/>
                    <a:pt x="107343" y="0"/>
                  </a:cubicBezTo>
                  <a:cubicBezTo>
                    <a:pt x="97146" y="0"/>
                    <a:pt x="26863" y="21451"/>
                    <a:pt x="5377" y="28359"/>
                  </a:cubicBezTo>
                  <a:cubicBezTo>
                    <a:pt x="2828" y="29086"/>
                    <a:pt x="1007" y="31267"/>
                    <a:pt x="279" y="33449"/>
                  </a:cubicBezTo>
                  <a:cubicBezTo>
                    <a:pt x="-449" y="35994"/>
                    <a:pt x="279" y="38539"/>
                    <a:pt x="2100" y="40356"/>
                  </a:cubicBezTo>
                  <a:lnTo>
                    <a:pt x="101880" y="137430"/>
                  </a:lnTo>
                  <a:cubicBezTo>
                    <a:pt x="103337" y="138885"/>
                    <a:pt x="105158" y="139612"/>
                    <a:pt x="106978" y="139612"/>
                  </a:cubicBezTo>
                  <a:cubicBezTo>
                    <a:pt x="108071" y="139612"/>
                    <a:pt x="108799" y="139248"/>
                    <a:pt x="109892" y="138885"/>
                  </a:cubicBezTo>
                  <a:lnTo>
                    <a:pt x="220597" y="90166"/>
                  </a:lnTo>
                  <a:cubicBezTo>
                    <a:pt x="223510" y="89075"/>
                    <a:pt x="224967" y="86894"/>
                    <a:pt x="225331" y="84349"/>
                  </a:cubicBezTo>
                  <a:close/>
                  <a:moveTo>
                    <a:pt x="109163" y="123251"/>
                  </a:moveTo>
                  <a:lnTo>
                    <a:pt x="21765" y="38175"/>
                  </a:lnTo>
                  <a:cubicBezTo>
                    <a:pt x="60366" y="26177"/>
                    <a:pt x="99695" y="14907"/>
                    <a:pt x="106978" y="14179"/>
                  </a:cubicBezTo>
                  <a:cubicBezTo>
                    <a:pt x="115718" y="17452"/>
                    <a:pt x="160874" y="49446"/>
                    <a:pt x="203845" y="81804"/>
                  </a:cubicBezTo>
                  <a:lnTo>
                    <a:pt x="109163" y="123251"/>
                  </a:lnTo>
                  <a:close/>
                </a:path>
              </a:pathLst>
            </a:custGeom>
            <a:grpFill/>
            <a:ln w="95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/>
            </a:p>
          </p:txBody>
        </p:sp>
        <p:sp>
          <p:nvSpPr>
            <p:cNvPr id="403" name="Freeform 31">
              <a:extLst>
                <a:ext uri="{FF2B5EF4-FFF2-40B4-BE49-F238E27FC236}">
                  <a16:creationId xmlns:a16="http://schemas.microsoft.com/office/drawing/2014/main" id="{9EC8543F-826B-0A55-2D96-B23B44CD009A}"/>
                </a:ext>
              </a:extLst>
            </p:cNvPr>
            <p:cNvSpPr/>
            <p:nvPr/>
          </p:nvSpPr>
          <p:spPr>
            <a:xfrm>
              <a:off x="534644" y="6853746"/>
              <a:ext cx="505474" cy="318982"/>
            </a:xfrm>
            <a:custGeom>
              <a:avLst/>
              <a:gdLst>
                <a:gd name="connsiteX0" fmla="*/ 6919 w 180747"/>
                <a:gd name="connsiteY0" fmla="*/ 123344 h 114062"/>
                <a:gd name="connsiteX1" fmla="*/ 7647 w 180747"/>
                <a:gd name="connsiteY1" fmla="*/ 123344 h 114062"/>
                <a:gd name="connsiteX2" fmla="*/ 175526 w 180747"/>
                <a:gd name="connsiteY2" fmla="*/ 105165 h 114062"/>
                <a:gd name="connsiteX3" fmla="*/ 181717 w 180747"/>
                <a:gd name="connsiteY3" fmla="*/ 100075 h 114062"/>
                <a:gd name="connsiteX4" fmla="*/ 179532 w 180747"/>
                <a:gd name="connsiteY4" fmla="*/ 92440 h 114062"/>
                <a:gd name="connsiteX5" fmla="*/ 77566 w 180747"/>
                <a:gd name="connsiteY5" fmla="*/ 1911 h 114062"/>
                <a:gd name="connsiteX6" fmla="*/ 71740 w 180747"/>
                <a:gd name="connsiteY6" fmla="*/ 93 h 114062"/>
                <a:gd name="connsiteX7" fmla="*/ 66642 w 180747"/>
                <a:gd name="connsiteY7" fmla="*/ 3365 h 114062"/>
                <a:gd name="connsiteX8" fmla="*/ 1092 w 180747"/>
                <a:gd name="connsiteY8" fmla="*/ 112073 h 114062"/>
                <a:gd name="connsiteX9" fmla="*/ 1092 w 180747"/>
                <a:gd name="connsiteY9" fmla="*/ 119708 h 114062"/>
                <a:gd name="connsiteX10" fmla="*/ 6919 w 180747"/>
                <a:gd name="connsiteY10" fmla="*/ 123344 h 114062"/>
                <a:gd name="connsiteX11" fmla="*/ 74289 w 180747"/>
                <a:gd name="connsiteY11" fmla="*/ 18635 h 114062"/>
                <a:gd name="connsiteX12" fmla="*/ 157682 w 180747"/>
                <a:gd name="connsiteY12" fmla="*/ 92440 h 114062"/>
                <a:gd name="connsiteX13" fmla="*/ 21121 w 180747"/>
                <a:gd name="connsiteY13" fmla="*/ 107346 h 114062"/>
                <a:gd name="connsiteX14" fmla="*/ 74289 w 180747"/>
                <a:gd name="connsiteY14" fmla="*/ 18635 h 114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0747" h="114062">
                  <a:moveTo>
                    <a:pt x="6919" y="123344"/>
                  </a:moveTo>
                  <a:cubicBezTo>
                    <a:pt x="7283" y="123344"/>
                    <a:pt x="7283" y="123344"/>
                    <a:pt x="7647" y="123344"/>
                  </a:cubicBezTo>
                  <a:lnTo>
                    <a:pt x="175526" y="105165"/>
                  </a:lnTo>
                  <a:cubicBezTo>
                    <a:pt x="178439" y="104801"/>
                    <a:pt x="180988" y="102983"/>
                    <a:pt x="181717" y="100075"/>
                  </a:cubicBezTo>
                  <a:cubicBezTo>
                    <a:pt x="182445" y="97166"/>
                    <a:pt x="181717" y="94258"/>
                    <a:pt x="179532" y="92440"/>
                  </a:cubicBezTo>
                  <a:lnTo>
                    <a:pt x="77566" y="1911"/>
                  </a:lnTo>
                  <a:cubicBezTo>
                    <a:pt x="76110" y="456"/>
                    <a:pt x="73925" y="-271"/>
                    <a:pt x="71740" y="93"/>
                  </a:cubicBezTo>
                  <a:cubicBezTo>
                    <a:pt x="69555" y="456"/>
                    <a:pt x="67734" y="1547"/>
                    <a:pt x="66642" y="3365"/>
                  </a:cubicBezTo>
                  <a:lnTo>
                    <a:pt x="1092" y="112073"/>
                  </a:lnTo>
                  <a:cubicBezTo>
                    <a:pt x="-364" y="114618"/>
                    <a:pt x="-364" y="117526"/>
                    <a:pt x="1092" y="119708"/>
                  </a:cubicBezTo>
                  <a:cubicBezTo>
                    <a:pt x="2185" y="121889"/>
                    <a:pt x="4370" y="123344"/>
                    <a:pt x="6919" y="123344"/>
                  </a:cubicBezTo>
                  <a:close/>
                  <a:moveTo>
                    <a:pt x="74289" y="18635"/>
                  </a:moveTo>
                  <a:lnTo>
                    <a:pt x="157682" y="92440"/>
                  </a:lnTo>
                  <a:lnTo>
                    <a:pt x="21121" y="107346"/>
                  </a:lnTo>
                  <a:lnTo>
                    <a:pt x="74289" y="18635"/>
                  </a:lnTo>
                  <a:close/>
                </a:path>
              </a:pathLst>
            </a:custGeom>
            <a:grpFill/>
            <a:ln w="95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/>
            </a:p>
          </p:txBody>
        </p:sp>
        <p:sp>
          <p:nvSpPr>
            <p:cNvPr id="404" name="Freeform 32">
              <a:extLst>
                <a:ext uri="{FF2B5EF4-FFF2-40B4-BE49-F238E27FC236}">
                  <a16:creationId xmlns:a16="http://schemas.microsoft.com/office/drawing/2014/main" id="{AEFD2813-6D96-5741-9C88-78F36DF05F74}"/>
                </a:ext>
              </a:extLst>
            </p:cNvPr>
            <p:cNvSpPr/>
            <p:nvPr/>
          </p:nvSpPr>
          <p:spPr>
            <a:xfrm>
              <a:off x="20575750" y="-526087"/>
              <a:ext cx="11652502" cy="10606191"/>
            </a:xfrm>
            <a:custGeom>
              <a:avLst/>
              <a:gdLst>
                <a:gd name="connsiteX0" fmla="*/ 2866681 w 4166715"/>
                <a:gd name="connsiteY0" fmla="*/ 2618810 h 3792573"/>
                <a:gd name="connsiteX1" fmla="*/ 2867409 w 4166715"/>
                <a:gd name="connsiteY1" fmla="*/ 2620992 h 3792573"/>
                <a:gd name="connsiteX2" fmla="*/ 2867409 w 4166715"/>
                <a:gd name="connsiteY2" fmla="*/ 2620992 h 3792573"/>
                <a:gd name="connsiteX3" fmla="*/ 2868865 w 4166715"/>
                <a:gd name="connsiteY3" fmla="*/ 2622810 h 3792573"/>
                <a:gd name="connsiteX4" fmla="*/ 2868865 w 4166715"/>
                <a:gd name="connsiteY4" fmla="*/ 2622810 h 3792573"/>
                <a:gd name="connsiteX5" fmla="*/ 2929317 w 4166715"/>
                <a:gd name="connsiteY5" fmla="*/ 2683162 h 3792573"/>
                <a:gd name="connsiteX6" fmla="*/ 2918027 w 4166715"/>
                <a:gd name="connsiteY6" fmla="*/ 2744970 h 3792573"/>
                <a:gd name="connsiteX7" fmla="*/ 2918027 w 4166715"/>
                <a:gd name="connsiteY7" fmla="*/ 2744970 h 3792573"/>
                <a:gd name="connsiteX8" fmla="*/ 2918027 w 4166715"/>
                <a:gd name="connsiteY8" fmla="*/ 2745333 h 3792573"/>
                <a:gd name="connsiteX9" fmla="*/ 2918027 w 4166715"/>
                <a:gd name="connsiteY9" fmla="*/ 2747878 h 3792573"/>
                <a:gd name="connsiteX10" fmla="*/ 2918027 w 4166715"/>
                <a:gd name="connsiteY10" fmla="*/ 2748242 h 3792573"/>
                <a:gd name="connsiteX11" fmla="*/ 2918027 w 4166715"/>
                <a:gd name="connsiteY11" fmla="*/ 2748606 h 3792573"/>
                <a:gd name="connsiteX12" fmla="*/ 2918756 w 4166715"/>
                <a:gd name="connsiteY12" fmla="*/ 2750423 h 3792573"/>
                <a:gd name="connsiteX13" fmla="*/ 2918756 w 4166715"/>
                <a:gd name="connsiteY13" fmla="*/ 2750423 h 3792573"/>
                <a:gd name="connsiteX14" fmla="*/ 2919848 w 4166715"/>
                <a:gd name="connsiteY14" fmla="*/ 2751878 h 3792573"/>
                <a:gd name="connsiteX15" fmla="*/ 3041478 w 4166715"/>
                <a:gd name="connsiteY15" fmla="*/ 2860949 h 3792573"/>
                <a:gd name="connsiteX16" fmla="*/ 3049126 w 4166715"/>
                <a:gd name="connsiteY16" fmla="*/ 2862040 h 3792573"/>
                <a:gd name="connsiteX17" fmla="*/ 3053495 w 4166715"/>
                <a:gd name="connsiteY17" fmla="*/ 2855495 h 3792573"/>
                <a:gd name="connsiteX18" fmla="*/ 3056045 w 4166715"/>
                <a:gd name="connsiteY18" fmla="*/ 2716975 h 3792573"/>
                <a:gd name="connsiteX19" fmla="*/ 3056045 w 4166715"/>
                <a:gd name="connsiteY19" fmla="*/ 2715884 h 3792573"/>
                <a:gd name="connsiteX20" fmla="*/ 3056045 w 4166715"/>
                <a:gd name="connsiteY20" fmla="*/ 2715157 h 3792573"/>
                <a:gd name="connsiteX21" fmla="*/ 3055680 w 4166715"/>
                <a:gd name="connsiteY21" fmla="*/ 2714793 h 3792573"/>
                <a:gd name="connsiteX22" fmla="*/ 3054952 w 4166715"/>
                <a:gd name="connsiteY22" fmla="*/ 2713339 h 3792573"/>
                <a:gd name="connsiteX23" fmla="*/ 3054224 w 4166715"/>
                <a:gd name="connsiteY23" fmla="*/ 2712248 h 3792573"/>
                <a:gd name="connsiteX24" fmla="*/ 3053860 w 4166715"/>
                <a:gd name="connsiteY24" fmla="*/ 2711885 h 3792573"/>
                <a:gd name="connsiteX25" fmla="*/ 2939149 w 4166715"/>
                <a:gd name="connsiteY25" fmla="*/ 2585361 h 3792573"/>
                <a:gd name="connsiteX26" fmla="*/ 2939149 w 4166715"/>
                <a:gd name="connsiteY26" fmla="*/ 2494469 h 3792573"/>
                <a:gd name="connsiteX27" fmla="*/ 3048762 w 4166715"/>
                <a:gd name="connsiteY27" fmla="*/ 2586452 h 3792573"/>
                <a:gd name="connsiteX28" fmla="*/ 3058230 w 4166715"/>
                <a:gd name="connsiteY28" fmla="*/ 2586452 h 3792573"/>
                <a:gd name="connsiteX29" fmla="*/ 3162744 w 4166715"/>
                <a:gd name="connsiteY29" fmla="*/ 2501376 h 3792573"/>
                <a:gd name="connsiteX30" fmla="*/ 3162744 w 4166715"/>
                <a:gd name="connsiteY30" fmla="*/ 2501376 h 3792573"/>
                <a:gd name="connsiteX31" fmla="*/ 3163473 w 4166715"/>
                <a:gd name="connsiteY31" fmla="*/ 2500649 h 3792573"/>
                <a:gd name="connsiteX32" fmla="*/ 3164565 w 4166715"/>
                <a:gd name="connsiteY32" fmla="*/ 2499558 h 3792573"/>
                <a:gd name="connsiteX33" fmla="*/ 3164929 w 4166715"/>
                <a:gd name="connsiteY33" fmla="*/ 2498831 h 3792573"/>
                <a:gd name="connsiteX34" fmla="*/ 3165293 w 4166715"/>
                <a:gd name="connsiteY34" fmla="*/ 2497377 h 3792573"/>
                <a:gd name="connsiteX35" fmla="*/ 3165293 w 4166715"/>
                <a:gd name="connsiteY35" fmla="*/ 2497013 h 3792573"/>
                <a:gd name="connsiteX36" fmla="*/ 3165293 w 4166715"/>
                <a:gd name="connsiteY36" fmla="*/ 2496650 h 3792573"/>
                <a:gd name="connsiteX37" fmla="*/ 3164929 w 4166715"/>
                <a:gd name="connsiteY37" fmla="*/ 2494832 h 3792573"/>
                <a:gd name="connsiteX38" fmla="*/ 3164565 w 4166715"/>
                <a:gd name="connsiteY38" fmla="*/ 2494105 h 3792573"/>
                <a:gd name="connsiteX39" fmla="*/ 3164565 w 4166715"/>
                <a:gd name="connsiteY39" fmla="*/ 2493741 h 3792573"/>
                <a:gd name="connsiteX40" fmla="*/ 3106299 w 4166715"/>
                <a:gd name="connsiteY40" fmla="*/ 2360310 h 3792573"/>
                <a:gd name="connsiteX41" fmla="*/ 3104114 w 4166715"/>
                <a:gd name="connsiteY41" fmla="*/ 2357402 h 3792573"/>
                <a:gd name="connsiteX42" fmla="*/ 3027640 w 4166715"/>
                <a:gd name="connsiteY42" fmla="*/ 2300685 h 3792573"/>
                <a:gd name="connsiteX43" fmla="*/ 3249415 w 4166715"/>
                <a:gd name="connsiteY43" fmla="*/ 2165436 h 3792573"/>
                <a:gd name="connsiteX44" fmla="*/ 3250872 w 4166715"/>
                <a:gd name="connsiteY44" fmla="*/ 2164345 h 3792573"/>
                <a:gd name="connsiteX45" fmla="*/ 3250872 w 4166715"/>
                <a:gd name="connsiteY45" fmla="*/ 2164345 h 3792573"/>
                <a:gd name="connsiteX46" fmla="*/ 3250872 w 4166715"/>
                <a:gd name="connsiteY46" fmla="*/ 2164345 h 3792573"/>
                <a:gd name="connsiteX47" fmla="*/ 3251964 w 4166715"/>
                <a:gd name="connsiteY47" fmla="*/ 2162527 h 3792573"/>
                <a:gd name="connsiteX48" fmla="*/ 3364126 w 4166715"/>
                <a:gd name="connsiteY48" fmla="*/ 1926569 h 3792573"/>
                <a:gd name="connsiteX49" fmla="*/ 3364126 w 4166715"/>
                <a:gd name="connsiteY49" fmla="*/ 1926569 h 3792573"/>
                <a:gd name="connsiteX50" fmla="*/ 3364126 w 4166715"/>
                <a:gd name="connsiteY50" fmla="*/ 1926569 h 3792573"/>
                <a:gd name="connsiteX51" fmla="*/ 3364854 w 4166715"/>
                <a:gd name="connsiteY51" fmla="*/ 1924024 h 3792573"/>
                <a:gd name="connsiteX52" fmla="*/ 3364854 w 4166715"/>
                <a:gd name="connsiteY52" fmla="*/ 1923297 h 3792573"/>
                <a:gd name="connsiteX53" fmla="*/ 3364490 w 4166715"/>
                <a:gd name="connsiteY53" fmla="*/ 1921479 h 3792573"/>
                <a:gd name="connsiteX54" fmla="*/ 3364490 w 4166715"/>
                <a:gd name="connsiteY54" fmla="*/ 1921115 h 3792573"/>
                <a:gd name="connsiteX55" fmla="*/ 3364126 w 4166715"/>
                <a:gd name="connsiteY55" fmla="*/ 1920752 h 3792573"/>
                <a:gd name="connsiteX56" fmla="*/ 3363033 w 4166715"/>
                <a:gd name="connsiteY56" fmla="*/ 1918934 h 3792573"/>
                <a:gd name="connsiteX57" fmla="*/ 3362669 w 4166715"/>
                <a:gd name="connsiteY57" fmla="*/ 1918570 h 3792573"/>
                <a:gd name="connsiteX58" fmla="*/ 3362669 w 4166715"/>
                <a:gd name="connsiteY58" fmla="*/ 1918570 h 3792573"/>
                <a:gd name="connsiteX59" fmla="*/ 3242131 w 4166715"/>
                <a:gd name="connsiteY59" fmla="*/ 1798228 h 3792573"/>
                <a:gd name="connsiteX60" fmla="*/ 3296027 w 4166715"/>
                <a:gd name="connsiteY60" fmla="*/ 1674250 h 3792573"/>
                <a:gd name="connsiteX61" fmla="*/ 3295663 w 4166715"/>
                <a:gd name="connsiteY61" fmla="*/ 1668069 h 3792573"/>
                <a:gd name="connsiteX62" fmla="*/ 3290929 w 4166715"/>
                <a:gd name="connsiteY62" fmla="*/ 1664433 h 3792573"/>
                <a:gd name="connsiteX63" fmla="*/ 3193698 w 4166715"/>
                <a:gd name="connsiteY63" fmla="*/ 1642983 h 3792573"/>
                <a:gd name="connsiteX64" fmla="*/ 3244680 w 4166715"/>
                <a:gd name="connsiteY64" fmla="*/ 1586265 h 3792573"/>
                <a:gd name="connsiteX65" fmla="*/ 3352108 w 4166715"/>
                <a:gd name="connsiteY65" fmla="*/ 1650254 h 3792573"/>
                <a:gd name="connsiteX66" fmla="*/ 3428946 w 4166715"/>
                <a:gd name="connsiteY66" fmla="*/ 1784412 h 3792573"/>
                <a:gd name="connsiteX67" fmla="*/ 3436230 w 4166715"/>
                <a:gd name="connsiteY67" fmla="*/ 1788048 h 3792573"/>
                <a:gd name="connsiteX68" fmla="*/ 3442420 w 4166715"/>
                <a:gd name="connsiteY68" fmla="*/ 1782594 h 3792573"/>
                <a:gd name="connsiteX69" fmla="*/ 3471553 w 4166715"/>
                <a:gd name="connsiteY69" fmla="*/ 1656435 h 3792573"/>
                <a:gd name="connsiteX70" fmla="*/ 3469733 w 4166715"/>
                <a:gd name="connsiteY70" fmla="*/ 1649890 h 3792573"/>
                <a:gd name="connsiteX71" fmla="*/ 3406368 w 4166715"/>
                <a:gd name="connsiteY71" fmla="*/ 1581902 h 3792573"/>
                <a:gd name="connsiteX72" fmla="*/ 3418022 w 4166715"/>
                <a:gd name="connsiteY72" fmla="*/ 1461196 h 3792573"/>
                <a:gd name="connsiteX73" fmla="*/ 3496680 w 4166715"/>
                <a:gd name="connsiteY73" fmla="*/ 1375757 h 3792573"/>
                <a:gd name="connsiteX74" fmla="*/ 3498501 w 4166715"/>
                <a:gd name="connsiteY74" fmla="*/ 1372485 h 3792573"/>
                <a:gd name="connsiteX75" fmla="*/ 3530183 w 4166715"/>
                <a:gd name="connsiteY75" fmla="*/ 1229237 h 3792573"/>
                <a:gd name="connsiteX76" fmla="*/ 3530183 w 4166715"/>
                <a:gd name="connsiteY76" fmla="*/ 1227056 h 3792573"/>
                <a:gd name="connsiteX77" fmla="*/ 3522900 w 4166715"/>
                <a:gd name="connsiteY77" fmla="*/ 1105623 h 3792573"/>
                <a:gd name="connsiteX78" fmla="*/ 3522900 w 4166715"/>
                <a:gd name="connsiteY78" fmla="*/ 1105259 h 3792573"/>
                <a:gd name="connsiteX79" fmla="*/ 3522172 w 4166715"/>
                <a:gd name="connsiteY79" fmla="*/ 1102714 h 3792573"/>
                <a:gd name="connsiteX80" fmla="*/ 3522172 w 4166715"/>
                <a:gd name="connsiteY80" fmla="*/ 1102351 h 3792573"/>
                <a:gd name="connsiteX81" fmla="*/ 3520715 w 4166715"/>
                <a:gd name="connsiteY81" fmla="*/ 1100533 h 3792573"/>
                <a:gd name="connsiteX82" fmla="*/ 3519987 w 4166715"/>
                <a:gd name="connsiteY82" fmla="*/ 1100169 h 3792573"/>
                <a:gd name="connsiteX83" fmla="*/ 3519623 w 4166715"/>
                <a:gd name="connsiteY83" fmla="*/ 1099806 h 3792573"/>
                <a:gd name="connsiteX84" fmla="*/ 3337542 w 4166715"/>
                <a:gd name="connsiteY84" fmla="*/ 981645 h 3792573"/>
                <a:gd name="connsiteX85" fmla="*/ 3421663 w 4166715"/>
                <a:gd name="connsiteY85" fmla="*/ 780953 h 3792573"/>
                <a:gd name="connsiteX86" fmla="*/ 3609206 w 4166715"/>
                <a:gd name="connsiteY86" fmla="*/ 677698 h 3792573"/>
                <a:gd name="connsiteX87" fmla="*/ 3609570 w 4166715"/>
                <a:gd name="connsiteY87" fmla="*/ 677335 h 3792573"/>
                <a:gd name="connsiteX88" fmla="*/ 3610299 w 4166715"/>
                <a:gd name="connsiteY88" fmla="*/ 676608 h 3792573"/>
                <a:gd name="connsiteX89" fmla="*/ 3611391 w 4166715"/>
                <a:gd name="connsiteY89" fmla="*/ 675517 h 3792573"/>
                <a:gd name="connsiteX90" fmla="*/ 3611755 w 4166715"/>
                <a:gd name="connsiteY90" fmla="*/ 674790 h 3792573"/>
                <a:gd name="connsiteX91" fmla="*/ 3612483 w 4166715"/>
                <a:gd name="connsiteY91" fmla="*/ 672972 h 3792573"/>
                <a:gd name="connsiteX92" fmla="*/ 3612483 w 4166715"/>
                <a:gd name="connsiteY92" fmla="*/ 672608 h 3792573"/>
                <a:gd name="connsiteX93" fmla="*/ 3612483 w 4166715"/>
                <a:gd name="connsiteY93" fmla="*/ 672608 h 3792573"/>
                <a:gd name="connsiteX94" fmla="*/ 3612483 w 4166715"/>
                <a:gd name="connsiteY94" fmla="*/ 670063 h 3792573"/>
                <a:gd name="connsiteX95" fmla="*/ 3591727 w 4166715"/>
                <a:gd name="connsiteY95" fmla="*/ 572626 h 3792573"/>
                <a:gd name="connsiteX96" fmla="*/ 3764703 w 4166715"/>
                <a:gd name="connsiteY96" fmla="*/ 438104 h 3792573"/>
                <a:gd name="connsiteX97" fmla="*/ 3775628 w 4166715"/>
                <a:gd name="connsiteY97" fmla="*/ 588623 h 3792573"/>
                <a:gd name="connsiteX98" fmla="*/ 3710079 w 4166715"/>
                <a:gd name="connsiteY98" fmla="*/ 876572 h 3792573"/>
                <a:gd name="connsiteX99" fmla="*/ 3711536 w 4166715"/>
                <a:gd name="connsiteY99" fmla="*/ 882753 h 3792573"/>
                <a:gd name="connsiteX100" fmla="*/ 3842998 w 4166715"/>
                <a:gd name="connsiteY100" fmla="*/ 1045270 h 3792573"/>
                <a:gd name="connsiteX101" fmla="*/ 3850645 w 4166715"/>
                <a:gd name="connsiteY101" fmla="*/ 1047815 h 3792573"/>
                <a:gd name="connsiteX102" fmla="*/ 3856108 w 4166715"/>
                <a:gd name="connsiteY102" fmla="*/ 1041998 h 3792573"/>
                <a:gd name="connsiteX103" fmla="*/ 3895073 w 4166715"/>
                <a:gd name="connsiteY103" fmla="*/ 811493 h 3792573"/>
                <a:gd name="connsiteX104" fmla="*/ 3893981 w 4166715"/>
                <a:gd name="connsiteY104" fmla="*/ 806403 h 3792573"/>
                <a:gd name="connsiteX105" fmla="*/ 3825154 w 4166715"/>
                <a:gd name="connsiteY105" fmla="*/ 692605 h 3792573"/>
                <a:gd name="connsiteX106" fmla="*/ 3855380 w 4166715"/>
                <a:gd name="connsiteY106" fmla="*/ 590078 h 3792573"/>
                <a:gd name="connsiteX107" fmla="*/ 3975917 w 4166715"/>
                <a:gd name="connsiteY107" fmla="*/ 435923 h 3792573"/>
                <a:gd name="connsiteX108" fmla="*/ 3976646 w 4166715"/>
                <a:gd name="connsiteY108" fmla="*/ 434832 h 3792573"/>
                <a:gd name="connsiteX109" fmla="*/ 3977010 w 4166715"/>
                <a:gd name="connsiteY109" fmla="*/ 434469 h 3792573"/>
                <a:gd name="connsiteX110" fmla="*/ 3977010 w 4166715"/>
                <a:gd name="connsiteY110" fmla="*/ 434469 h 3792573"/>
                <a:gd name="connsiteX111" fmla="*/ 4015975 w 4166715"/>
                <a:gd name="connsiteY111" fmla="*/ 337395 h 3792573"/>
                <a:gd name="connsiteX112" fmla="*/ 4015975 w 4166715"/>
                <a:gd name="connsiteY112" fmla="*/ 331941 h 3792573"/>
                <a:gd name="connsiteX113" fmla="*/ 3978831 w 4166715"/>
                <a:gd name="connsiteY113" fmla="*/ 239230 h 3792573"/>
                <a:gd name="connsiteX114" fmla="*/ 4031634 w 4166715"/>
                <a:gd name="connsiteY114" fmla="*/ 184331 h 3792573"/>
                <a:gd name="connsiteX115" fmla="*/ 4118304 w 4166715"/>
                <a:gd name="connsiteY115" fmla="*/ 191239 h 3792573"/>
                <a:gd name="connsiteX116" fmla="*/ 4118668 w 4166715"/>
                <a:gd name="connsiteY116" fmla="*/ 191239 h 3792573"/>
                <a:gd name="connsiteX117" fmla="*/ 4119032 w 4166715"/>
                <a:gd name="connsiteY117" fmla="*/ 191239 h 3792573"/>
                <a:gd name="connsiteX118" fmla="*/ 4120125 w 4166715"/>
                <a:gd name="connsiteY118" fmla="*/ 191239 h 3792573"/>
                <a:gd name="connsiteX119" fmla="*/ 4120853 w 4166715"/>
                <a:gd name="connsiteY119" fmla="*/ 191239 h 3792573"/>
                <a:gd name="connsiteX120" fmla="*/ 4121217 w 4166715"/>
                <a:gd name="connsiteY120" fmla="*/ 191239 h 3792573"/>
                <a:gd name="connsiteX121" fmla="*/ 4121582 w 4166715"/>
                <a:gd name="connsiteY121" fmla="*/ 191239 h 3792573"/>
                <a:gd name="connsiteX122" fmla="*/ 4123403 w 4166715"/>
                <a:gd name="connsiteY122" fmla="*/ 190148 h 3792573"/>
                <a:gd name="connsiteX123" fmla="*/ 4123767 w 4166715"/>
                <a:gd name="connsiteY123" fmla="*/ 189785 h 3792573"/>
                <a:gd name="connsiteX124" fmla="*/ 4125223 w 4166715"/>
                <a:gd name="connsiteY124" fmla="*/ 187967 h 3792573"/>
                <a:gd name="connsiteX125" fmla="*/ 4125223 w 4166715"/>
                <a:gd name="connsiteY125" fmla="*/ 187603 h 3792573"/>
                <a:gd name="connsiteX126" fmla="*/ 4125223 w 4166715"/>
                <a:gd name="connsiteY126" fmla="*/ 187603 h 3792573"/>
                <a:gd name="connsiteX127" fmla="*/ 4174021 w 4166715"/>
                <a:gd name="connsiteY127" fmla="*/ 97801 h 3792573"/>
                <a:gd name="connsiteX128" fmla="*/ 4171472 w 4166715"/>
                <a:gd name="connsiteY128" fmla="*/ 88348 h 3792573"/>
                <a:gd name="connsiteX129" fmla="*/ 4081524 w 4166715"/>
                <a:gd name="connsiteY129" fmla="*/ 30176 h 3792573"/>
                <a:gd name="connsiteX130" fmla="*/ 4081160 w 4166715"/>
                <a:gd name="connsiteY130" fmla="*/ 30176 h 3792573"/>
                <a:gd name="connsiteX131" fmla="*/ 4080432 w 4166715"/>
                <a:gd name="connsiteY131" fmla="*/ 29813 h 3792573"/>
                <a:gd name="connsiteX132" fmla="*/ 4078611 w 4166715"/>
                <a:gd name="connsiteY132" fmla="*/ 29086 h 3792573"/>
                <a:gd name="connsiteX133" fmla="*/ 4077883 w 4166715"/>
                <a:gd name="connsiteY133" fmla="*/ 29086 h 3792573"/>
                <a:gd name="connsiteX134" fmla="*/ 4077154 w 4166715"/>
                <a:gd name="connsiteY134" fmla="*/ 29086 h 3792573"/>
                <a:gd name="connsiteX135" fmla="*/ 3944235 w 4166715"/>
                <a:gd name="connsiteY135" fmla="*/ 29086 h 3792573"/>
                <a:gd name="connsiteX136" fmla="*/ 3637975 w 4166715"/>
                <a:gd name="connsiteY136" fmla="*/ 0 h 3792573"/>
                <a:gd name="connsiteX137" fmla="*/ 3637611 w 4166715"/>
                <a:gd name="connsiteY137" fmla="*/ 0 h 3792573"/>
                <a:gd name="connsiteX138" fmla="*/ 3636883 w 4166715"/>
                <a:gd name="connsiteY138" fmla="*/ 0 h 3792573"/>
                <a:gd name="connsiteX139" fmla="*/ 3635426 w 4166715"/>
                <a:gd name="connsiteY139" fmla="*/ 364 h 3792573"/>
                <a:gd name="connsiteX140" fmla="*/ 3634698 w 4166715"/>
                <a:gd name="connsiteY140" fmla="*/ 727 h 3792573"/>
                <a:gd name="connsiteX141" fmla="*/ 3633241 w 4166715"/>
                <a:gd name="connsiteY141" fmla="*/ 1454 h 3792573"/>
                <a:gd name="connsiteX142" fmla="*/ 3632877 w 4166715"/>
                <a:gd name="connsiteY142" fmla="*/ 1818 h 3792573"/>
                <a:gd name="connsiteX143" fmla="*/ 3632877 w 4166715"/>
                <a:gd name="connsiteY143" fmla="*/ 1818 h 3792573"/>
                <a:gd name="connsiteX144" fmla="*/ 3631420 w 4166715"/>
                <a:gd name="connsiteY144" fmla="*/ 3272 h 3792573"/>
                <a:gd name="connsiteX145" fmla="*/ 3523264 w 4166715"/>
                <a:gd name="connsiteY145" fmla="*/ 143975 h 3792573"/>
                <a:gd name="connsiteX146" fmla="*/ 3434045 w 4166715"/>
                <a:gd name="connsiteY146" fmla="*/ 93802 h 3792573"/>
                <a:gd name="connsiteX147" fmla="*/ 3432588 w 4166715"/>
                <a:gd name="connsiteY147" fmla="*/ 93438 h 3792573"/>
                <a:gd name="connsiteX148" fmla="*/ 3431860 w 4166715"/>
                <a:gd name="connsiteY148" fmla="*/ 93074 h 3792573"/>
                <a:gd name="connsiteX149" fmla="*/ 3430039 w 4166715"/>
                <a:gd name="connsiteY149" fmla="*/ 93074 h 3792573"/>
                <a:gd name="connsiteX150" fmla="*/ 3429310 w 4166715"/>
                <a:gd name="connsiteY150" fmla="*/ 93074 h 3792573"/>
                <a:gd name="connsiteX151" fmla="*/ 3429310 w 4166715"/>
                <a:gd name="connsiteY151" fmla="*/ 93074 h 3792573"/>
                <a:gd name="connsiteX152" fmla="*/ 2884889 w 4166715"/>
                <a:gd name="connsiteY152" fmla="*/ 216689 h 3792573"/>
                <a:gd name="connsiteX153" fmla="*/ 2879062 w 4166715"/>
                <a:gd name="connsiteY153" fmla="*/ 223233 h 3792573"/>
                <a:gd name="connsiteX154" fmla="*/ 2871415 w 4166715"/>
                <a:gd name="connsiteY154" fmla="*/ 364663 h 3792573"/>
                <a:gd name="connsiteX155" fmla="*/ 2832449 w 4166715"/>
                <a:gd name="connsiteY155" fmla="*/ 257409 h 3792573"/>
                <a:gd name="connsiteX156" fmla="*/ 2832449 w 4166715"/>
                <a:gd name="connsiteY156" fmla="*/ 257409 h 3792573"/>
                <a:gd name="connsiteX157" fmla="*/ 2831357 w 4166715"/>
                <a:gd name="connsiteY157" fmla="*/ 255591 h 3792573"/>
                <a:gd name="connsiteX158" fmla="*/ 2831357 w 4166715"/>
                <a:gd name="connsiteY158" fmla="*/ 255591 h 3792573"/>
                <a:gd name="connsiteX159" fmla="*/ 2830993 w 4166715"/>
                <a:gd name="connsiteY159" fmla="*/ 255591 h 3792573"/>
                <a:gd name="connsiteX160" fmla="*/ 2829536 w 4166715"/>
                <a:gd name="connsiteY160" fmla="*/ 254137 h 3792573"/>
                <a:gd name="connsiteX161" fmla="*/ 2828808 w 4166715"/>
                <a:gd name="connsiteY161" fmla="*/ 253773 h 3792573"/>
                <a:gd name="connsiteX162" fmla="*/ 2827351 w 4166715"/>
                <a:gd name="connsiteY162" fmla="*/ 253046 h 3792573"/>
                <a:gd name="connsiteX163" fmla="*/ 2826623 w 4166715"/>
                <a:gd name="connsiteY163" fmla="*/ 253046 h 3792573"/>
                <a:gd name="connsiteX164" fmla="*/ 2825166 w 4166715"/>
                <a:gd name="connsiteY164" fmla="*/ 252683 h 3792573"/>
                <a:gd name="connsiteX165" fmla="*/ 2824802 w 4166715"/>
                <a:gd name="connsiteY165" fmla="*/ 252683 h 3792573"/>
                <a:gd name="connsiteX166" fmla="*/ 2447894 w 4166715"/>
                <a:gd name="connsiteY166" fmla="*/ 250138 h 3792573"/>
                <a:gd name="connsiteX167" fmla="*/ 2427866 w 4166715"/>
                <a:gd name="connsiteY167" fmla="*/ 201055 h 3792573"/>
                <a:gd name="connsiteX168" fmla="*/ 2420947 w 4166715"/>
                <a:gd name="connsiteY168" fmla="*/ 196693 h 3792573"/>
                <a:gd name="connsiteX169" fmla="*/ 2202086 w 4166715"/>
                <a:gd name="connsiteY169" fmla="*/ 196693 h 3792573"/>
                <a:gd name="connsiteX170" fmla="*/ 2198080 w 4166715"/>
                <a:gd name="connsiteY170" fmla="*/ 198147 h 3792573"/>
                <a:gd name="connsiteX171" fmla="*/ 1954091 w 4166715"/>
                <a:gd name="connsiteY171" fmla="*/ 368299 h 3792573"/>
                <a:gd name="connsiteX172" fmla="*/ 1953727 w 4166715"/>
                <a:gd name="connsiteY172" fmla="*/ 368299 h 3792573"/>
                <a:gd name="connsiteX173" fmla="*/ 1953363 w 4166715"/>
                <a:gd name="connsiteY173" fmla="*/ 368662 h 3792573"/>
                <a:gd name="connsiteX174" fmla="*/ 1835739 w 4166715"/>
                <a:gd name="connsiteY174" fmla="*/ 450466 h 3792573"/>
                <a:gd name="connsiteX175" fmla="*/ 1832826 w 4166715"/>
                <a:gd name="connsiteY175" fmla="*/ 458101 h 3792573"/>
                <a:gd name="connsiteX176" fmla="*/ 1843386 w 4166715"/>
                <a:gd name="connsiteY176" fmla="*/ 506820 h 3792573"/>
                <a:gd name="connsiteX177" fmla="*/ 1780022 w 4166715"/>
                <a:gd name="connsiteY177" fmla="*/ 519908 h 3792573"/>
                <a:gd name="connsiteX178" fmla="*/ 1774924 w 4166715"/>
                <a:gd name="connsiteY178" fmla="*/ 523907 h 3792573"/>
                <a:gd name="connsiteX179" fmla="*/ 1775288 w 4166715"/>
                <a:gd name="connsiteY179" fmla="*/ 530452 h 3792573"/>
                <a:gd name="connsiteX180" fmla="*/ 1868149 w 4166715"/>
                <a:gd name="connsiteY180" fmla="*/ 694059 h 3792573"/>
                <a:gd name="connsiteX181" fmla="*/ 1832826 w 4166715"/>
                <a:gd name="connsiteY181" fmla="*/ 752958 h 3792573"/>
                <a:gd name="connsiteX182" fmla="*/ 1680970 w 4166715"/>
                <a:gd name="connsiteY182" fmla="*/ 513000 h 3792573"/>
                <a:gd name="connsiteX183" fmla="*/ 1674051 w 4166715"/>
                <a:gd name="connsiteY183" fmla="*/ 509728 h 3792573"/>
                <a:gd name="connsiteX184" fmla="*/ 1667860 w 4166715"/>
                <a:gd name="connsiteY184" fmla="*/ 514818 h 3792573"/>
                <a:gd name="connsiteX185" fmla="*/ 1641641 w 4166715"/>
                <a:gd name="connsiteY185" fmla="*/ 595895 h 3792573"/>
                <a:gd name="connsiteX186" fmla="*/ 1642733 w 4166715"/>
                <a:gd name="connsiteY186" fmla="*/ 602439 h 3792573"/>
                <a:gd name="connsiteX187" fmla="*/ 1720664 w 4166715"/>
                <a:gd name="connsiteY187" fmla="*/ 713692 h 3792573"/>
                <a:gd name="connsiteX188" fmla="*/ 1232323 w 4166715"/>
                <a:gd name="connsiteY188" fmla="*/ 758775 h 3792573"/>
                <a:gd name="connsiteX189" fmla="*/ 1231595 w 4166715"/>
                <a:gd name="connsiteY189" fmla="*/ 758775 h 3792573"/>
                <a:gd name="connsiteX190" fmla="*/ 1230502 w 4166715"/>
                <a:gd name="connsiteY190" fmla="*/ 759139 h 3792573"/>
                <a:gd name="connsiteX191" fmla="*/ 1229045 w 4166715"/>
                <a:gd name="connsiteY191" fmla="*/ 759866 h 3792573"/>
                <a:gd name="connsiteX192" fmla="*/ 1228317 w 4166715"/>
                <a:gd name="connsiteY192" fmla="*/ 760229 h 3792573"/>
                <a:gd name="connsiteX193" fmla="*/ 1226861 w 4166715"/>
                <a:gd name="connsiteY193" fmla="*/ 761684 h 3792573"/>
                <a:gd name="connsiteX194" fmla="*/ 1226496 w 4166715"/>
                <a:gd name="connsiteY194" fmla="*/ 762047 h 3792573"/>
                <a:gd name="connsiteX195" fmla="*/ 1226496 w 4166715"/>
                <a:gd name="connsiteY195" fmla="*/ 762047 h 3792573"/>
                <a:gd name="connsiteX196" fmla="*/ 1225404 w 4166715"/>
                <a:gd name="connsiteY196" fmla="*/ 764592 h 3792573"/>
                <a:gd name="connsiteX197" fmla="*/ 1209017 w 4166715"/>
                <a:gd name="connsiteY197" fmla="*/ 857667 h 3792573"/>
                <a:gd name="connsiteX198" fmla="*/ 1131450 w 4166715"/>
                <a:gd name="connsiteY198" fmla="*/ 746414 h 3792573"/>
                <a:gd name="connsiteX199" fmla="*/ 1126352 w 4166715"/>
                <a:gd name="connsiteY199" fmla="*/ 743505 h 3792573"/>
                <a:gd name="connsiteX200" fmla="*/ 980323 w 4166715"/>
                <a:gd name="connsiteY200" fmla="*/ 727144 h 3792573"/>
                <a:gd name="connsiteX201" fmla="*/ 979959 w 4166715"/>
                <a:gd name="connsiteY201" fmla="*/ 727144 h 3792573"/>
                <a:gd name="connsiteX202" fmla="*/ 978138 w 4166715"/>
                <a:gd name="connsiteY202" fmla="*/ 727144 h 3792573"/>
                <a:gd name="connsiteX203" fmla="*/ 977774 w 4166715"/>
                <a:gd name="connsiteY203" fmla="*/ 727144 h 3792573"/>
                <a:gd name="connsiteX204" fmla="*/ 762919 w 4166715"/>
                <a:gd name="connsiteY204" fmla="*/ 787861 h 3792573"/>
                <a:gd name="connsiteX205" fmla="*/ 762190 w 4166715"/>
                <a:gd name="connsiteY205" fmla="*/ 788224 h 3792573"/>
                <a:gd name="connsiteX206" fmla="*/ 761462 w 4166715"/>
                <a:gd name="connsiteY206" fmla="*/ 788588 h 3792573"/>
                <a:gd name="connsiteX207" fmla="*/ 761098 w 4166715"/>
                <a:gd name="connsiteY207" fmla="*/ 788952 h 3792573"/>
                <a:gd name="connsiteX208" fmla="*/ 760734 w 4166715"/>
                <a:gd name="connsiteY208" fmla="*/ 789315 h 3792573"/>
                <a:gd name="connsiteX209" fmla="*/ 635098 w 4166715"/>
                <a:gd name="connsiteY209" fmla="*/ 881662 h 3792573"/>
                <a:gd name="connsiteX210" fmla="*/ 632185 w 4166715"/>
                <a:gd name="connsiteY210" fmla="*/ 886752 h 3792573"/>
                <a:gd name="connsiteX211" fmla="*/ 633641 w 4166715"/>
                <a:gd name="connsiteY211" fmla="*/ 892206 h 3792573"/>
                <a:gd name="connsiteX212" fmla="*/ 686445 w 4166715"/>
                <a:gd name="connsiteY212" fmla="*/ 955831 h 3792573"/>
                <a:gd name="connsiteX213" fmla="*/ 530948 w 4166715"/>
                <a:gd name="connsiteY213" fmla="*/ 1045997 h 3792573"/>
                <a:gd name="connsiteX214" fmla="*/ 527306 w 4166715"/>
                <a:gd name="connsiteY214" fmla="*/ 1051451 h 3792573"/>
                <a:gd name="connsiteX215" fmla="*/ 512740 w 4166715"/>
                <a:gd name="connsiteY215" fmla="*/ 1187427 h 3792573"/>
                <a:gd name="connsiteX216" fmla="*/ 514560 w 4166715"/>
                <a:gd name="connsiteY216" fmla="*/ 1193244 h 3792573"/>
                <a:gd name="connsiteX217" fmla="*/ 520023 w 4166715"/>
                <a:gd name="connsiteY217" fmla="*/ 1195789 h 3792573"/>
                <a:gd name="connsiteX218" fmla="*/ 686080 w 4166715"/>
                <a:gd name="connsiteY218" fmla="*/ 1195789 h 3792573"/>
                <a:gd name="connsiteX219" fmla="*/ 734878 w 4166715"/>
                <a:gd name="connsiteY219" fmla="*/ 1279410 h 3792573"/>
                <a:gd name="connsiteX220" fmla="*/ 740705 w 4166715"/>
                <a:gd name="connsiteY220" fmla="*/ 1283046 h 3792573"/>
                <a:gd name="connsiteX221" fmla="*/ 746895 w 4166715"/>
                <a:gd name="connsiteY221" fmla="*/ 1280138 h 3792573"/>
                <a:gd name="connsiteX222" fmla="*/ 846676 w 4166715"/>
                <a:gd name="connsiteY222" fmla="*/ 1139435 h 3792573"/>
                <a:gd name="connsiteX223" fmla="*/ 847404 w 4166715"/>
                <a:gd name="connsiteY223" fmla="*/ 1132527 h 3792573"/>
                <a:gd name="connsiteX224" fmla="*/ 809896 w 4166715"/>
                <a:gd name="connsiteY224" fmla="*/ 1036908 h 3792573"/>
                <a:gd name="connsiteX225" fmla="*/ 886370 w 4166715"/>
                <a:gd name="connsiteY225" fmla="*/ 932563 h 3792573"/>
                <a:gd name="connsiteX226" fmla="*/ 893653 w 4166715"/>
                <a:gd name="connsiteY226" fmla="*/ 995461 h 3792573"/>
                <a:gd name="connsiteX227" fmla="*/ 860878 w 4166715"/>
                <a:gd name="connsiteY227" fmla="*/ 1053996 h 3792573"/>
                <a:gd name="connsiteX228" fmla="*/ 861971 w 4166715"/>
                <a:gd name="connsiteY228" fmla="*/ 1062721 h 3792573"/>
                <a:gd name="connsiteX229" fmla="*/ 912225 w 4166715"/>
                <a:gd name="connsiteY229" fmla="*/ 1115439 h 3792573"/>
                <a:gd name="connsiteX230" fmla="*/ 948641 w 4166715"/>
                <a:gd name="connsiteY230" fmla="*/ 1181609 h 3792573"/>
                <a:gd name="connsiteX231" fmla="*/ 919872 w 4166715"/>
                <a:gd name="connsiteY231" fmla="*/ 1234327 h 3792573"/>
                <a:gd name="connsiteX232" fmla="*/ 739612 w 4166715"/>
                <a:gd name="connsiteY232" fmla="*/ 1331401 h 3792573"/>
                <a:gd name="connsiteX233" fmla="*/ 635462 w 4166715"/>
                <a:gd name="connsiteY233" fmla="*/ 1303043 h 3792573"/>
                <a:gd name="connsiteX234" fmla="*/ 628543 w 4166715"/>
                <a:gd name="connsiteY234" fmla="*/ 1304860 h 3792573"/>
                <a:gd name="connsiteX235" fmla="*/ 543693 w 4166715"/>
                <a:gd name="connsiteY235" fmla="*/ 1387028 h 3792573"/>
                <a:gd name="connsiteX236" fmla="*/ 466855 w 4166715"/>
                <a:gd name="connsiteY236" fmla="*/ 1454289 h 3792573"/>
                <a:gd name="connsiteX237" fmla="*/ 441728 w 4166715"/>
                <a:gd name="connsiteY237" fmla="*/ 1443381 h 3792573"/>
                <a:gd name="connsiteX238" fmla="*/ 490526 w 4166715"/>
                <a:gd name="connsiteY238" fmla="*/ 1392481 h 3792573"/>
                <a:gd name="connsiteX239" fmla="*/ 491618 w 4166715"/>
                <a:gd name="connsiteY239" fmla="*/ 1383756 h 3792573"/>
                <a:gd name="connsiteX240" fmla="*/ 435537 w 4166715"/>
                <a:gd name="connsiteY240" fmla="*/ 1286682 h 3792573"/>
                <a:gd name="connsiteX241" fmla="*/ 435537 w 4166715"/>
                <a:gd name="connsiteY241" fmla="*/ 1286318 h 3792573"/>
                <a:gd name="connsiteX242" fmla="*/ 435537 w 4166715"/>
                <a:gd name="connsiteY242" fmla="*/ 1285955 h 3792573"/>
                <a:gd name="connsiteX243" fmla="*/ 352873 w 4166715"/>
                <a:gd name="connsiteY243" fmla="*/ 1167067 h 3792573"/>
                <a:gd name="connsiteX244" fmla="*/ 345589 w 4166715"/>
                <a:gd name="connsiteY244" fmla="*/ 1164158 h 3792573"/>
                <a:gd name="connsiteX245" fmla="*/ 339763 w 4166715"/>
                <a:gd name="connsiteY245" fmla="*/ 1169612 h 3792573"/>
                <a:gd name="connsiteX246" fmla="*/ 309173 w 4166715"/>
                <a:gd name="connsiteY246" fmla="*/ 1283046 h 3792573"/>
                <a:gd name="connsiteX247" fmla="*/ 248722 w 4166715"/>
                <a:gd name="connsiteY247" fmla="*/ 1313223 h 3792573"/>
                <a:gd name="connsiteX248" fmla="*/ 247266 w 4166715"/>
                <a:gd name="connsiteY248" fmla="*/ 1314313 h 3792573"/>
                <a:gd name="connsiteX249" fmla="*/ 171884 w 4166715"/>
                <a:gd name="connsiteY249" fmla="*/ 1382301 h 3792573"/>
                <a:gd name="connsiteX250" fmla="*/ 170792 w 4166715"/>
                <a:gd name="connsiteY250" fmla="*/ 1391754 h 3792573"/>
                <a:gd name="connsiteX251" fmla="*/ 204659 w 4166715"/>
                <a:gd name="connsiteY251" fmla="*/ 1445199 h 3792573"/>
                <a:gd name="connsiteX252" fmla="*/ 205023 w 4166715"/>
                <a:gd name="connsiteY252" fmla="*/ 1445563 h 3792573"/>
                <a:gd name="connsiteX253" fmla="*/ 206844 w 4166715"/>
                <a:gd name="connsiteY253" fmla="*/ 1447381 h 3792573"/>
                <a:gd name="connsiteX254" fmla="*/ 206844 w 4166715"/>
                <a:gd name="connsiteY254" fmla="*/ 1447381 h 3792573"/>
                <a:gd name="connsiteX255" fmla="*/ 209393 w 4166715"/>
                <a:gd name="connsiteY255" fmla="*/ 1448471 h 3792573"/>
                <a:gd name="connsiteX256" fmla="*/ 209757 w 4166715"/>
                <a:gd name="connsiteY256" fmla="*/ 1448471 h 3792573"/>
                <a:gd name="connsiteX257" fmla="*/ 288780 w 4166715"/>
                <a:gd name="connsiteY257" fmla="*/ 1457924 h 3792573"/>
                <a:gd name="connsiteX258" fmla="*/ 341948 w 4166715"/>
                <a:gd name="connsiteY258" fmla="*/ 1509915 h 3792573"/>
                <a:gd name="connsiteX259" fmla="*/ 422063 w 4166715"/>
                <a:gd name="connsiteY259" fmla="*/ 1580448 h 3792573"/>
                <a:gd name="connsiteX260" fmla="*/ 422063 w 4166715"/>
                <a:gd name="connsiteY260" fmla="*/ 1660434 h 3792573"/>
                <a:gd name="connsiteX261" fmla="*/ 229422 w 4166715"/>
                <a:gd name="connsiteY261" fmla="*/ 1679340 h 3792573"/>
                <a:gd name="connsiteX262" fmla="*/ 223231 w 4166715"/>
                <a:gd name="connsiteY262" fmla="*/ 1683703 h 3792573"/>
                <a:gd name="connsiteX263" fmla="*/ 224323 w 4166715"/>
                <a:gd name="connsiteY263" fmla="*/ 1690974 h 3792573"/>
                <a:gd name="connsiteX264" fmla="*/ 379821 w 4166715"/>
                <a:gd name="connsiteY264" fmla="*/ 1875305 h 3792573"/>
                <a:gd name="connsiteX265" fmla="*/ 385647 w 4166715"/>
                <a:gd name="connsiteY265" fmla="*/ 1877850 h 3792573"/>
                <a:gd name="connsiteX266" fmla="*/ 391109 w 4166715"/>
                <a:gd name="connsiteY266" fmla="*/ 1874942 h 3792573"/>
                <a:gd name="connsiteX267" fmla="*/ 467583 w 4166715"/>
                <a:gd name="connsiteY267" fmla="*/ 1772414 h 3792573"/>
                <a:gd name="connsiteX268" fmla="*/ 666780 w 4166715"/>
                <a:gd name="connsiteY268" fmla="*/ 1697518 h 3792573"/>
                <a:gd name="connsiteX269" fmla="*/ 758549 w 4166715"/>
                <a:gd name="connsiteY269" fmla="*/ 1831313 h 3792573"/>
                <a:gd name="connsiteX270" fmla="*/ 768381 w 4166715"/>
                <a:gd name="connsiteY270" fmla="*/ 1833494 h 3792573"/>
                <a:gd name="connsiteX271" fmla="*/ 859421 w 4166715"/>
                <a:gd name="connsiteY271" fmla="*/ 1780049 h 3792573"/>
                <a:gd name="connsiteX272" fmla="*/ 1028392 w 4166715"/>
                <a:gd name="connsiteY272" fmla="*/ 1889121 h 3792573"/>
                <a:gd name="connsiteX273" fmla="*/ 1029121 w 4166715"/>
                <a:gd name="connsiteY273" fmla="*/ 1889484 h 3792573"/>
                <a:gd name="connsiteX274" fmla="*/ 1029849 w 4166715"/>
                <a:gd name="connsiteY274" fmla="*/ 1889848 h 3792573"/>
                <a:gd name="connsiteX275" fmla="*/ 1030213 w 4166715"/>
                <a:gd name="connsiteY275" fmla="*/ 1889848 h 3792573"/>
                <a:gd name="connsiteX276" fmla="*/ 1031670 w 4166715"/>
                <a:gd name="connsiteY276" fmla="*/ 1890212 h 3792573"/>
                <a:gd name="connsiteX277" fmla="*/ 1032398 w 4166715"/>
                <a:gd name="connsiteY277" fmla="*/ 1890212 h 3792573"/>
                <a:gd name="connsiteX278" fmla="*/ 1032762 w 4166715"/>
                <a:gd name="connsiteY278" fmla="*/ 1890212 h 3792573"/>
                <a:gd name="connsiteX279" fmla="*/ 1033126 w 4166715"/>
                <a:gd name="connsiteY279" fmla="*/ 1890212 h 3792573"/>
                <a:gd name="connsiteX280" fmla="*/ 1161676 w 4166715"/>
                <a:gd name="connsiteY280" fmla="*/ 1878214 h 3792573"/>
                <a:gd name="connsiteX281" fmla="*/ 1229774 w 4166715"/>
                <a:gd name="connsiteY281" fmla="*/ 1928023 h 3792573"/>
                <a:gd name="connsiteX282" fmla="*/ 1235965 w 4166715"/>
                <a:gd name="connsiteY282" fmla="*/ 1989830 h 3792573"/>
                <a:gd name="connsiteX283" fmla="*/ 1011277 w 4166715"/>
                <a:gd name="connsiteY283" fmla="*/ 2001465 h 3792573"/>
                <a:gd name="connsiteX284" fmla="*/ 962479 w 4166715"/>
                <a:gd name="connsiteY284" fmla="*/ 1943657 h 3792573"/>
                <a:gd name="connsiteX285" fmla="*/ 957017 w 4166715"/>
                <a:gd name="connsiteY285" fmla="*/ 1941112 h 3792573"/>
                <a:gd name="connsiteX286" fmla="*/ 957017 w 4166715"/>
                <a:gd name="connsiteY286" fmla="*/ 1941112 h 3792573"/>
                <a:gd name="connsiteX287" fmla="*/ 951554 w 4166715"/>
                <a:gd name="connsiteY287" fmla="*/ 1943657 h 3792573"/>
                <a:gd name="connsiteX288" fmla="*/ 876173 w 4166715"/>
                <a:gd name="connsiteY288" fmla="*/ 2030187 h 3792573"/>
                <a:gd name="connsiteX289" fmla="*/ 801520 w 4166715"/>
                <a:gd name="connsiteY289" fmla="*/ 1962562 h 3792573"/>
                <a:gd name="connsiteX290" fmla="*/ 800427 w 4166715"/>
                <a:gd name="connsiteY290" fmla="*/ 1961835 h 3792573"/>
                <a:gd name="connsiteX291" fmla="*/ 799699 w 4166715"/>
                <a:gd name="connsiteY291" fmla="*/ 1961472 h 3792573"/>
                <a:gd name="connsiteX292" fmla="*/ 799699 w 4166715"/>
                <a:gd name="connsiteY292" fmla="*/ 1961472 h 3792573"/>
                <a:gd name="connsiteX293" fmla="*/ 797514 w 4166715"/>
                <a:gd name="connsiteY293" fmla="*/ 1960745 h 3792573"/>
                <a:gd name="connsiteX294" fmla="*/ 797150 w 4166715"/>
                <a:gd name="connsiteY294" fmla="*/ 1960745 h 3792573"/>
                <a:gd name="connsiteX295" fmla="*/ 797150 w 4166715"/>
                <a:gd name="connsiteY295" fmla="*/ 1960745 h 3792573"/>
                <a:gd name="connsiteX296" fmla="*/ 693728 w 4166715"/>
                <a:gd name="connsiteY296" fmla="*/ 1958563 h 3792573"/>
                <a:gd name="connsiteX297" fmla="*/ 675520 w 4166715"/>
                <a:gd name="connsiteY297" fmla="*/ 1869488 h 3792573"/>
                <a:gd name="connsiteX298" fmla="*/ 668237 w 4166715"/>
                <a:gd name="connsiteY298" fmla="*/ 1863671 h 3792573"/>
                <a:gd name="connsiteX299" fmla="*/ 529855 w 4166715"/>
                <a:gd name="connsiteY299" fmla="*/ 1863671 h 3792573"/>
                <a:gd name="connsiteX300" fmla="*/ 529855 w 4166715"/>
                <a:gd name="connsiteY300" fmla="*/ 1863671 h 3792573"/>
                <a:gd name="connsiteX301" fmla="*/ 529855 w 4166715"/>
                <a:gd name="connsiteY301" fmla="*/ 1863671 h 3792573"/>
                <a:gd name="connsiteX302" fmla="*/ 529491 w 4166715"/>
                <a:gd name="connsiteY302" fmla="*/ 1863671 h 3792573"/>
                <a:gd name="connsiteX303" fmla="*/ 527670 w 4166715"/>
                <a:gd name="connsiteY303" fmla="*/ 1864034 h 3792573"/>
                <a:gd name="connsiteX304" fmla="*/ 526942 w 4166715"/>
                <a:gd name="connsiteY304" fmla="*/ 1864398 h 3792573"/>
                <a:gd name="connsiteX305" fmla="*/ 526213 w 4166715"/>
                <a:gd name="connsiteY305" fmla="*/ 1864761 h 3792573"/>
                <a:gd name="connsiteX306" fmla="*/ 525849 w 4166715"/>
                <a:gd name="connsiteY306" fmla="*/ 1865125 h 3792573"/>
                <a:gd name="connsiteX307" fmla="*/ 525485 w 4166715"/>
                <a:gd name="connsiteY307" fmla="*/ 1865125 h 3792573"/>
                <a:gd name="connsiteX308" fmla="*/ 448647 w 4166715"/>
                <a:gd name="connsiteY308" fmla="*/ 1917843 h 3792573"/>
                <a:gd name="connsiteX309" fmla="*/ 230878 w 4166715"/>
                <a:gd name="connsiteY309" fmla="*/ 1988012 h 3792573"/>
                <a:gd name="connsiteX310" fmla="*/ 230150 w 4166715"/>
                <a:gd name="connsiteY310" fmla="*/ 1988376 h 3792573"/>
                <a:gd name="connsiteX311" fmla="*/ 228693 w 4166715"/>
                <a:gd name="connsiteY311" fmla="*/ 1989103 h 3792573"/>
                <a:gd name="connsiteX312" fmla="*/ 228329 w 4166715"/>
                <a:gd name="connsiteY312" fmla="*/ 1989467 h 3792573"/>
                <a:gd name="connsiteX313" fmla="*/ 96867 w 4166715"/>
                <a:gd name="connsiteY313" fmla="*/ 2103628 h 3792573"/>
                <a:gd name="connsiteX314" fmla="*/ 96503 w 4166715"/>
                <a:gd name="connsiteY314" fmla="*/ 2103992 h 3792573"/>
                <a:gd name="connsiteX315" fmla="*/ 95774 w 4166715"/>
                <a:gd name="connsiteY315" fmla="*/ 2105083 h 3792573"/>
                <a:gd name="connsiteX316" fmla="*/ 95410 w 4166715"/>
                <a:gd name="connsiteY316" fmla="*/ 2105810 h 3792573"/>
                <a:gd name="connsiteX317" fmla="*/ 728 w 4166715"/>
                <a:gd name="connsiteY317" fmla="*/ 2290141 h 3792573"/>
                <a:gd name="connsiteX318" fmla="*/ 0 w 4166715"/>
                <a:gd name="connsiteY318" fmla="*/ 2293777 h 3792573"/>
                <a:gd name="connsiteX319" fmla="*/ 7283 w 4166715"/>
                <a:gd name="connsiteY319" fmla="*/ 2468655 h 3792573"/>
                <a:gd name="connsiteX320" fmla="*/ 7283 w 4166715"/>
                <a:gd name="connsiteY320" fmla="*/ 2468655 h 3792573"/>
                <a:gd name="connsiteX321" fmla="*/ 7647 w 4166715"/>
                <a:gd name="connsiteY321" fmla="*/ 2470109 h 3792573"/>
                <a:gd name="connsiteX322" fmla="*/ 7647 w 4166715"/>
                <a:gd name="connsiteY322" fmla="*/ 2470473 h 3792573"/>
                <a:gd name="connsiteX323" fmla="*/ 7647 w 4166715"/>
                <a:gd name="connsiteY323" fmla="*/ 2470473 h 3792573"/>
                <a:gd name="connsiteX324" fmla="*/ 8376 w 4166715"/>
                <a:gd name="connsiteY324" fmla="*/ 2472291 h 3792573"/>
                <a:gd name="connsiteX325" fmla="*/ 8376 w 4166715"/>
                <a:gd name="connsiteY325" fmla="*/ 2472291 h 3792573"/>
                <a:gd name="connsiteX326" fmla="*/ 115439 w 4166715"/>
                <a:gd name="connsiteY326" fmla="*/ 2637352 h 3792573"/>
                <a:gd name="connsiteX327" fmla="*/ 116896 w 4166715"/>
                <a:gd name="connsiteY327" fmla="*/ 2639170 h 3792573"/>
                <a:gd name="connsiteX328" fmla="*/ 235977 w 4166715"/>
                <a:gd name="connsiteY328" fmla="*/ 2732245 h 3792573"/>
                <a:gd name="connsiteX329" fmla="*/ 235977 w 4166715"/>
                <a:gd name="connsiteY329" fmla="*/ 2732245 h 3792573"/>
                <a:gd name="connsiteX330" fmla="*/ 235977 w 4166715"/>
                <a:gd name="connsiteY330" fmla="*/ 2732245 h 3792573"/>
                <a:gd name="connsiteX331" fmla="*/ 236705 w 4166715"/>
                <a:gd name="connsiteY331" fmla="*/ 2732608 h 3792573"/>
                <a:gd name="connsiteX332" fmla="*/ 237797 w 4166715"/>
                <a:gd name="connsiteY332" fmla="*/ 2732972 h 3792573"/>
                <a:gd name="connsiteX333" fmla="*/ 238890 w 4166715"/>
                <a:gd name="connsiteY333" fmla="*/ 2733335 h 3792573"/>
                <a:gd name="connsiteX334" fmla="*/ 239618 w 4166715"/>
                <a:gd name="connsiteY334" fmla="*/ 2733699 h 3792573"/>
                <a:gd name="connsiteX335" fmla="*/ 473410 w 4166715"/>
                <a:gd name="connsiteY335" fmla="*/ 2750060 h 3792573"/>
                <a:gd name="connsiteX336" fmla="*/ 654398 w 4166715"/>
                <a:gd name="connsiteY336" fmla="*/ 2750060 h 3792573"/>
                <a:gd name="connsiteX337" fmla="*/ 605237 w 4166715"/>
                <a:gd name="connsiteY337" fmla="*/ 2863858 h 3792573"/>
                <a:gd name="connsiteX338" fmla="*/ 605237 w 4166715"/>
                <a:gd name="connsiteY338" fmla="*/ 2864221 h 3792573"/>
                <a:gd name="connsiteX339" fmla="*/ 604872 w 4166715"/>
                <a:gd name="connsiteY339" fmla="*/ 2864948 h 3792573"/>
                <a:gd name="connsiteX340" fmla="*/ 604508 w 4166715"/>
                <a:gd name="connsiteY340" fmla="*/ 2866766 h 3792573"/>
                <a:gd name="connsiteX341" fmla="*/ 604508 w 4166715"/>
                <a:gd name="connsiteY341" fmla="*/ 2867130 h 3792573"/>
                <a:gd name="connsiteX342" fmla="*/ 604508 w 4166715"/>
                <a:gd name="connsiteY342" fmla="*/ 2867494 h 3792573"/>
                <a:gd name="connsiteX343" fmla="*/ 605237 w 4166715"/>
                <a:gd name="connsiteY343" fmla="*/ 2869675 h 3792573"/>
                <a:gd name="connsiteX344" fmla="*/ 605237 w 4166715"/>
                <a:gd name="connsiteY344" fmla="*/ 2870038 h 3792573"/>
                <a:gd name="connsiteX345" fmla="*/ 606693 w 4166715"/>
                <a:gd name="connsiteY345" fmla="*/ 2871856 h 3792573"/>
                <a:gd name="connsiteX346" fmla="*/ 804797 w 4166715"/>
                <a:gd name="connsiteY346" fmla="*/ 3064913 h 3792573"/>
                <a:gd name="connsiteX347" fmla="*/ 751266 w 4166715"/>
                <a:gd name="connsiteY347" fmla="*/ 3174348 h 3792573"/>
                <a:gd name="connsiteX348" fmla="*/ 750537 w 4166715"/>
                <a:gd name="connsiteY348" fmla="*/ 3176166 h 3792573"/>
                <a:gd name="connsiteX349" fmla="*/ 728687 w 4166715"/>
                <a:gd name="connsiteY349" fmla="*/ 3298326 h 3792573"/>
                <a:gd name="connsiteX350" fmla="*/ 728687 w 4166715"/>
                <a:gd name="connsiteY350" fmla="*/ 3298690 h 3792573"/>
                <a:gd name="connsiteX351" fmla="*/ 728687 w 4166715"/>
                <a:gd name="connsiteY351" fmla="*/ 3299054 h 3792573"/>
                <a:gd name="connsiteX352" fmla="*/ 728687 w 4166715"/>
                <a:gd name="connsiteY352" fmla="*/ 3299781 h 3792573"/>
                <a:gd name="connsiteX353" fmla="*/ 728687 w 4166715"/>
                <a:gd name="connsiteY353" fmla="*/ 3300871 h 3792573"/>
                <a:gd name="connsiteX354" fmla="*/ 765104 w 4166715"/>
                <a:gd name="connsiteY354" fmla="*/ 3525923 h 3792573"/>
                <a:gd name="connsiteX355" fmla="*/ 765104 w 4166715"/>
                <a:gd name="connsiteY355" fmla="*/ 3525923 h 3792573"/>
                <a:gd name="connsiteX356" fmla="*/ 765468 w 4166715"/>
                <a:gd name="connsiteY356" fmla="*/ 3526650 h 3792573"/>
                <a:gd name="connsiteX357" fmla="*/ 765832 w 4166715"/>
                <a:gd name="connsiteY357" fmla="*/ 3527740 h 3792573"/>
                <a:gd name="connsiteX358" fmla="*/ 765832 w 4166715"/>
                <a:gd name="connsiteY358" fmla="*/ 3528104 h 3792573"/>
                <a:gd name="connsiteX359" fmla="*/ 766560 w 4166715"/>
                <a:gd name="connsiteY359" fmla="*/ 3528831 h 3792573"/>
                <a:gd name="connsiteX360" fmla="*/ 766924 w 4166715"/>
                <a:gd name="connsiteY360" fmla="*/ 3529195 h 3792573"/>
                <a:gd name="connsiteX361" fmla="*/ 862335 w 4166715"/>
                <a:gd name="connsiteY361" fmla="*/ 3633904 h 3792573"/>
                <a:gd name="connsiteX362" fmla="*/ 864884 w 4166715"/>
                <a:gd name="connsiteY362" fmla="*/ 3790239 h 3792573"/>
                <a:gd name="connsiteX363" fmla="*/ 867433 w 4166715"/>
                <a:gd name="connsiteY363" fmla="*/ 3795693 h 3792573"/>
                <a:gd name="connsiteX364" fmla="*/ 872167 w 4166715"/>
                <a:gd name="connsiteY364" fmla="*/ 3797511 h 3792573"/>
                <a:gd name="connsiteX365" fmla="*/ 873624 w 4166715"/>
                <a:gd name="connsiteY365" fmla="*/ 3797511 h 3792573"/>
                <a:gd name="connsiteX366" fmla="*/ 1107052 w 4166715"/>
                <a:gd name="connsiteY366" fmla="*/ 3754973 h 3792573"/>
                <a:gd name="connsiteX367" fmla="*/ 1107416 w 4166715"/>
                <a:gd name="connsiteY367" fmla="*/ 3754609 h 3792573"/>
                <a:gd name="connsiteX368" fmla="*/ 1108872 w 4166715"/>
                <a:gd name="connsiteY368" fmla="*/ 3753882 h 3792573"/>
                <a:gd name="connsiteX369" fmla="*/ 1109965 w 4166715"/>
                <a:gd name="connsiteY369" fmla="*/ 3753155 h 3792573"/>
                <a:gd name="connsiteX370" fmla="*/ 1110329 w 4166715"/>
                <a:gd name="connsiteY370" fmla="*/ 3752792 h 3792573"/>
                <a:gd name="connsiteX371" fmla="*/ 1111421 w 4166715"/>
                <a:gd name="connsiteY371" fmla="*/ 3751701 h 3792573"/>
                <a:gd name="connsiteX372" fmla="*/ 1111785 w 4166715"/>
                <a:gd name="connsiteY372" fmla="*/ 3751337 h 3792573"/>
                <a:gd name="connsiteX373" fmla="*/ 1298965 w 4166715"/>
                <a:gd name="connsiteY373" fmla="*/ 3479385 h 3792573"/>
                <a:gd name="connsiteX374" fmla="*/ 1299329 w 4166715"/>
                <a:gd name="connsiteY374" fmla="*/ 3479022 h 3792573"/>
                <a:gd name="connsiteX375" fmla="*/ 1299693 w 4166715"/>
                <a:gd name="connsiteY375" fmla="*/ 3478295 h 3792573"/>
                <a:gd name="connsiteX376" fmla="*/ 1300057 w 4166715"/>
                <a:gd name="connsiteY376" fmla="*/ 3477568 h 3792573"/>
                <a:gd name="connsiteX377" fmla="*/ 1300421 w 4166715"/>
                <a:gd name="connsiteY377" fmla="*/ 3477204 h 3792573"/>
                <a:gd name="connsiteX378" fmla="*/ 1329190 w 4166715"/>
                <a:gd name="connsiteY378" fmla="*/ 3367041 h 3792573"/>
                <a:gd name="connsiteX379" fmla="*/ 1444994 w 4166715"/>
                <a:gd name="connsiteY379" fmla="*/ 3218341 h 3792573"/>
                <a:gd name="connsiteX380" fmla="*/ 1445358 w 4166715"/>
                <a:gd name="connsiteY380" fmla="*/ 3217613 h 3792573"/>
                <a:gd name="connsiteX381" fmla="*/ 1445722 w 4166715"/>
                <a:gd name="connsiteY381" fmla="*/ 3217250 h 3792573"/>
                <a:gd name="connsiteX382" fmla="*/ 1445722 w 4166715"/>
                <a:gd name="connsiteY382" fmla="*/ 3216886 h 3792573"/>
                <a:gd name="connsiteX383" fmla="*/ 1446450 w 4166715"/>
                <a:gd name="connsiteY383" fmla="*/ 3214705 h 3792573"/>
                <a:gd name="connsiteX384" fmla="*/ 1494884 w 4166715"/>
                <a:gd name="connsiteY384" fmla="*/ 2898034 h 3792573"/>
                <a:gd name="connsiteX385" fmla="*/ 1561889 w 4166715"/>
                <a:gd name="connsiteY385" fmla="*/ 2812230 h 3792573"/>
                <a:gd name="connsiteX386" fmla="*/ 1561889 w 4166715"/>
                <a:gd name="connsiteY386" fmla="*/ 2812230 h 3792573"/>
                <a:gd name="connsiteX387" fmla="*/ 1561889 w 4166715"/>
                <a:gd name="connsiteY387" fmla="*/ 2812230 h 3792573"/>
                <a:gd name="connsiteX388" fmla="*/ 1562982 w 4166715"/>
                <a:gd name="connsiteY388" fmla="*/ 2810776 h 3792573"/>
                <a:gd name="connsiteX389" fmla="*/ 1663126 w 4166715"/>
                <a:gd name="connsiteY389" fmla="*/ 2582089 h 3792573"/>
                <a:gd name="connsiteX390" fmla="*/ 1663126 w 4166715"/>
                <a:gd name="connsiteY390" fmla="*/ 2582089 h 3792573"/>
                <a:gd name="connsiteX391" fmla="*/ 1678785 w 4166715"/>
                <a:gd name="connsiteY391" fmla="*/ 2545732 h 3792573"/>
                <a:gd name="connsiteX392" fmla="*/ 1764363 w 4166715"/>
                <a:gd name="connsiteY392" fmla="*/ 2488651 h 3792573"/>
                <a:gd name="connsiteX393" fmla="*/ 1765092 w 4166715"/>
                <a:gd name="connsiteY393" fmla="*/ 2487924 h 3792573"/>
                <a:gd name="connsiteX394" fmla="*/ 1765820 w 4166715"/>
                <a:gd name="connsiteY394" fmla="*/ 2487197 h 3792573"/>
                <a:gd name="connsiteX395" fmla="*/ 1766184 w 4166715"/>
                <a:gd name="connsiteY395" fmla="*/ 2486833 h 3792573"/>
                <a:gd name="connsiteX396" fmla="*/ 1931514 w 4166715"/>
                <a:gd name="connsiteY396" fmla="*/ 2282870 h 3792573"/>
                <a:gd name="connsiteX397" fmla="*/ 1931878 w 4166715"/>
                <a:gd name="connsiteY397" fmla="*/ 2282506 h 3792573"/>
                <a:gd name="connsiteX398" fmla="*/ 1932242 w 4166715"/>
                <a:gd name="connsiteY398" fmla="*/ 2282142 h 3792573"/>
                <a:gd name="connsiteX399" fmla="*/ 1933334 w 4166715"/>
                <a:gd name="connsiteY399" fmla="*/ 2279961 h 3792573"/>
                <a:gd name="connsiteX400" fmla="*/ 1933334 w 4166715"/>
                <a:gd name="connsiteY400" fmla="*/ 2279961 h 3792573"/>
                <a:gd name="connsiteX401" fmla="*/ 1933334 w 4166715"/>
                <a:gd name="connsiteY401" fmla="*/ 2277416 h 3792573"/>
                <a:gd name="connsiteX402" fmla="*/ 1933334 w 4166715"/>
                <a:gd name="connsiteY402" fmla="*/ 2277052 h 3792573"/>
                <a:gd name="connsiteX403" fmla="*/ 1933334 w 4166715"/>
                <a:gd name="connsiteY403" fmla="*/ 2276689 h 3792573"/>
                <a:gd name="connsiteX404" fmla="*/ 1932970 w 4166715"/>
                <a:gd name="connsiteY404" fmla="*/ 2275962 h 3792573"/>
                <a:gd name="connsiteX405" fmla="*/ 1932242 w 4166715"/>
                <a:gd name="connsiteY405" fmla="*/ 2274507 h 3792573"/>
                <a:gd name="connsiteX406" fmla="*/ 1931878 w 4166715"/>
                <a:gd name="connsiteY406" fmla="*/ 2274144 h 3792573"/>
                <a:gd name="connsiteX407" fmla="*/ 1931149 w 4166715"/>
                <a:gd name="connsiteY407" fmla="*/ 2273417 h 3792573"/>
                <a:gd name="connsiteX408" fmla="*/ 1929329 w 4166715"/>
                <a:gd name="connsiteY408" fmla="*/ 2272326 h 3792573"/>
                <a:gd name="connsiteX409" fmla="*/ 1928600 w 4166715"/>
                <a:gd name="connsiteY409" fmla="*/ 2271962 h 3792573"/>
                <a:gd name="connsiteX410" fmla="*/ 1735594 w 4166715"/>
                <a:gd name="connsiteY410" fmla="*/ 2206883 h 3792573"/>
                <a:gd name="connsiteX411" fmla="*/ 1599762 w 4166715"/>
                <a:gd name="connsiteY411" fmla="*/ 2081451 h 3792573"/>
                <a:gd name="connsiteX412" fmla="*/ 1652566 w 4166715"/>
                <a:gd name="connsiteY412" fmla="*/ 2054546 h 3792573"/>
                <a:gd name="connsiteX413" fmla="*/ 1733774 w 4166715"/>
                <a:gd name="connsiteY413" fmla="*/ 2140349 h 3792573"/>
                <a:gd name="connsiteX414" fmla="*/ 1734138 w 4166715"/>
                <a:gd name="connsiteY414" fmla="*/ 2140713 h 3792573"/>
                <a:gd name="connsiteX415" fmla="*/ 1734502 w 4166715"/>
                <a:gd name="connsiteY415" fmla="*/ 2141076 h 3792573"/>
                <a:gd name="connsiteX416" fmla="*/ 1735230 w 4166715"/>
                <a:gd name="connsiteY416" fmla="*/ 2141440 h 3792573"/>
                <a:gd name="connsiteX417" fmla="*/ 1736687 w 4166715"/>
                <a:gd name="connsiteY417" fmla="*/ 2142167 h 3792573"/>
                <a:gd name="connsiteX418" fmla="*/ 1737779 w 4166715"/>
                <a:gd name="connsiteY418" fmla="*/ 2142531 h 3792573"/>
                <a:gd name="connsiteX419" fmla="*/ 1738144 w 4166715"/>
                <a:gd name="connsiteY419" fmla="*/ 2142531 h 3792573"/>
                <a:gd name="connsiteX420" fmla="*/ 2186791 w 4166715"/>
                <a:gd name="connsiteY420" fmla="*/ 2199975 h 3792573"/>
                <a:gd name="connsiteX421" fmla="*/ 2198808 w 4166715"/>
                <a:gd name="connsiteY421" fmla="*/ 2455930 h 3792573"/>
                <a:gd name="connsiteX422" fmla="*/ 2198808 w 4166715"/>
                <a:gd name="connsiteY422" fmla="*/ 2456293 h 3792573"/>
                <a:gd name="connsiteX423" fmla="*/ 2198808 w 4166715"/>
                <a:gd name="connsiteY423" fmla="*/ 2456657 h 3792573"/>
                <a:gd name="connsiteX424" fmla="*/ 2199172 w 4166715"/>
                <a:gd name="connsiteY424" fmla="*/ 2457384 h 3792573"/>
                <a:gd name="connsiteX425" fmla="*/ 2199537 w 4166715"/>
                <a:gd name="connsiteY425" fmla="*/ 2458475 h 3792573"/>
                <a:gd name="connsiteX426" fmla="*/ 2200265 w 4166715"/>
                <a:gd name="connsiteY426" fmla="*/ 2459565 h 3792573"/>
                <a:gd name="connsiteX427" fmla="*/ 2200629 w 4166715"/>
                <a:gd name="connsiteY427" fmla="*/ 2460293 h 3792573"/>
                <a:gd name="connsiteX428" fmla="*/ 2368508 w 4166715"/>
                <a:gd name="connsiteY428" fmla="*/ 2632626 h 3792573"/>
                <a:gd name="connsiteX429" fmla="*/ 2373970 w 4166715"/>
                <a:gd name="connsiteY429" fmla="*/ 2634807 h 3792573"/>
                <a:gd name="connsiteX430" fmla="*/ 2379432 w 4166715"/>
                <a:gd name="connsiteY430" fmla="*/ 2632262 h 3792573"/>
                <a:gd name="connsiteX431" fmla="*/ 2440248 w 4166715"/>
                <a:gd name="connsiteY431" fmla="*/ 2561729 h 3792573"/>
                <a:gd name="connsiteX432" fmla="*/ 2442068 w 4166715"/>
                <a:gd name="connsiteY432" fmla="*/ 2557367 h 3792573"/>
                <a:gd name="connsiteX433" fmla="*/ 2449351 w 4166715"/>
                <a:gd name="connsiteY433" fmla="*/ 2419936 h 3792573"/>
                <a:gd name="connsiteX434" fmla="*/ 2663114 w 4166715"/>
                <a:gd name="connsiteY434" fmla="*/ 2243967 h 3792573"/>
                <a:gd name="connsiteX435" fmla="*/ 2839004 w 4166715"/>
                <a:gd name="connsiteY435" fmla="*/ 2412665 h 3792573"/>
                <a:gd name="connsiteX436" fmla="*/ 2866681 w 4166715"/>
                <a:gd name="connsiteY436" fmla="*/ 2618810 h 3792573"/>
                <a:gd name="connsiteX437" fmla="*/ 2441340 w 4166715"/>
                <a:gd name="connsiteY437" fmla="*/ 2406848 h 3792573"/>
                <a:gd name="connsiteX438" fmla="*/ 2214103 w 4166715"/>
                <a:gd name="connsiteY438" fmla="*/ 2202156 h 3792573"/>
                <a:gd name="connsiteX439" fmla="*/ 2643814 w 4166715"/>
                <a:gd name="connsiteY439" fmla="*/ 2239968 h 3792573"/>
                <a:gd name="connsiteX440" fmla="*/ 2441340 w 4166715"/>
                <a:gd name="connsiteY440" fmla="*/ 2406848 h 3792573"/>
                <a:gd name="connsiteX441" fmla="*/ 2212282 w 4166715"/>
                <a:gd name="connsiteY441" fmla="*/ 2446477 h 3792573"/>
                <a:gd name="connsiteX442" fmla="*/ 2201357 w 4166715"/>
                <a:gd name="connsiteY442" fmla="*/ 2209792 h 3792573"/>
                <a:gd name="connsiteX443" fmla="*/ 2424953 w 4166715"/>
                <a:gd name="connsiteY443" fmla="*/ 2411210 h 3792573"/>
                <a:gd name="connsiteX444" fmla="*/ 2212282 w 4166715"/>
                <a:gd name="connsiteY444" fmla="*/ 2446477 h 3792573"/>
                <a:gd name="connsiteX445" fmla="*/ 1666040 w 4166715"/>
                <a:gd name="connsiteY445" fmla="*/ 2047638 h 3792573"/>
                <a:gd name="connsiteX446" fmla="*/ 1861594 w 4166715"/>
                <a:gd name="connsiteY446" fmla="*/ 1967652 h 3792573"/>
                <a:gd name="connsiteX447" fmla="*/ 1738144 w 4166715"/>
                <a:gd name="connsiteY447" fmla="*/ 2123625 h 3792573"/>
                <a:gd name="connsiteX448" fmla="*/ 1666040 w 4166715"/>
                <a:gd name="connsiteY448" fmla="*/ 2047638 h 3792573"/>
                <a:gd name="connsiteX449" fmla="*/ 1768005 w 4166715"/>
                <a:gd name="connsiteY449" fmla="*/ 2374853 h 3792573"/>
                <a:gd name="connsiteX450" fmla="*/ 1740693 w 4166715"/>
                <a:gd name="connsiteY450" fmla="*/ 2223244 h 3792573"/>
                <a:gd name="connsiteX451" fmla="*/ 1909300 w 4166715"/>
                <a:gd name="connsiteY451" fmla="*/ 2279961 h 3792573"/>
                <a:gd name="connsiteX452" fmla="*/ 1768005 w 4166715"/>
                <a:gd name="connsiteY452" fmla="*/ 2374853 h 3792573"/>
                <a:gd name="connsiteX453" fmla="*/ 1889271 w 4166715"/>
                <a:gd name="connsiteY453" fmla="*/ 2310865 h 3792573"/>
                <a:gd name="connsiteX454" fmla="*/ 1768005 w 4166715"/>
                <a:gd name="connsiteY454" fmla="*/ 2460656 h 3792573"/>
                <a:gd name="connsiteX455" fmla="*/ 1769826 w 4166715"/>
                <a:gd name="connsiteY455" fmla="*/ 2391214 h 3792573"/>
                <a:gd name="connsiteX456" fmla="*/ 1889271 w 4166715"/>
                <a:gd name="connsiteY456" fmla="*/ 2310865 h 3792573"/>
                <a:gd name="connsiteX457" fmla="*/ 1754531 w 4166715"/>
                <a:gd name="connsiteY457" fmla="*/ 2382852 h 3792573"/>
                <a:gd name="connsiteX458" fmla="*/ 1525837 w 4166715"/>
                <a:gd name="connsiteY458" fmla="*/ 2480653 h 3792573"/>
                <a:gd name="connsiteX459" fmla="*/ 1726854 w 4166715"/>
                <a:gd name="connsiteY459" fmla="*/ 2229424 h 3792573"/>
                <a:gd name="connsiteX460" fmla="*/ 1754531 w 4166715"/>
                <a:gd name="connsiteY460" fmla="*/ 2382852 h 3792573"/>
                <a:gd name="connsiteX461" fmla="*/ 1433704 w 4166715"/>
                <a:gd name="connsiteY461" fmla="*/ 3201980 h 3792573"/>
                <a:gd name="connsiteX462" fmla="*/ 1245069 w 4166715"/>
                <a:gd name="connsiteY462" fmla="*/ 3103088 h 3792573"/>
                <a:gd name="connsiteX463" fmla="*/ 1477768 w 4166715"/>
                <a:gd name="connsiteY463" fmla="*/ 2912213 h 3792573"/>
                <a:gd name="connsiteX464" fmla="*/ 1433704 w 4166715"/>
                <a:gd name="connsiteY464" fmla="*/ 3201980 h 3792573"/>
                <a:gd name="connsiteX465" fmla="*/ 1325184 w 4166715"/>
                <a:gd name="connsiteY465" fmla="*/ 3347772 h 3792573"/>
                <a:gd name="connsiteX466" fmla="*/ 1245069 w 4166715"/>
                <a:gd name="connsiteY466" fmla="*/ 3119449 h 3792573"/>
                <a:gd name="connsiteX467" fmla="*/ 1428242 w 4166715"/>
                <a:gd name="connsiteY467" fmla="*/ 3215432 h 3792573"/>
                <a:gd name="connsiteX468" fmla="*/ 1325184 w 4166715"/>
                <a:gd name="connsiteY468" fmla="*/ 3347772 h 3792573"/>
                <a:gd name="connsiteX469" fmla="*/ 1289861 w 4166715"/>
                <a:gd name="connsiteY469" fmla="*/ 3460116 h 3792573"/>
                <a:gd name="connsiteX470" fmla="*/ 1179884 w 4166715"/>
                <a:gd name="connsiteY470" fmla="*/ 3344864 h 3792573"/>
                <a:gd name="connsiteX471" fmla="*/ 1313531 w 4166715"/>
                <a:gd name="connsiteY471" fmla="*/ 3368859 h 3792573"/>
                <a:gd name="connsiteX472" fmla="*/ 1289861 w 4166715"/>
                <a:gd name="connsiteY472" fmla="*/ 3460116 h 3792573"/>
                <a:gd name="connsiteX473" fmla="*/ 1108872 w 4166715"/>
                <a:gd name="connsiteY473" fmla="*/ 3729887 h 3792573"/>
                <a:gd name="connsiteX474" fmla="*/ 1033126 w 4166715"/>
                <a:gd name="connsiteY474" fmla="*/ 3472841 h 3792573"/>
                <a:gd name="connsiteX475" fmla="*/ 1280028 w 4166715"/>
                <a:gd name="connsiteY475" fmla="*/ 3481567 h 3792573"/>
                <a:gd name="connsiteX476" fmla="*/ 1108872 w 4166715"/>
                <a:gd name="connsiteY476" fmla="*/ 3729887 h 3792573"/>
                <a:gd name="connsiteX477" fmla="*/ 777849 w 4166715"/>
                <a:gd name="connsiteY477" fmla="*/ 3507017 h 3792573"/>
                <a:gd name="connsiteX478" fmla="*/ 745439 w 4166715"/>
                <a:gd name="connsiteY478" fmla="*/ 3306325 h 3792573"/>
                <a:gd name="connsiteX479" fmla="*/ 943543 w 4166715"/>
                <a:gd name="connsiteY479" fmla="*/ 3325231 h 3792573"/>
                <a:gd name="connsiteX480" fmla="*/ 777849 w 4166715"/>
                <a:gd name="connsiteY480" fmla="*/ 3507017 h 3792573"/>
                <a:gd name="connsiteX481" fmla="*/ 254185 w 4166715"/>
                <a:gd name="connsiteY481" fmla="*/ 2147621 h 3792573"/>
                <a:gd name="connsiteX482" fmla="*/ 116896 w 4166715"/>
                <a:gd name="connsiteY482" fmla="*/ 2105083 h 3792573"/>
                <a:gd name="connsiteX483" fmla="*/ 228693 w 4166715"/>
                <a:gd name="connsiteY483" fmla="*/ 2008009 h 3792573"/>
                <a:gd name="connsiteX484" fmla="*/ 254185 w 4166715"/>
                <a:gd name="connsiteY484" fmla="*/ 2147621 h 3792573"/>
                <a:gd name="connsiteX485" fmla="*/ 241803 w 4166715"/>
                <a:gd name="connsiteY485" fmla="*/ 1998920 h 3792573"/>
                <a:gd name="connsiteX486" fmla="*/ 431532 w 4166715"/>
                <a:gd name="connsiteY486" fmla="*/ 1937839 h 3792573"/>
                <a:gd name="connsiteX487" fmla="*/ 267659 w 4166715"/>
                <a:gd name="connsiteY487" fmla="*/ 2141076 h 3792573"/>
                <a:gd name="connsiteX488" fmla="*/ 241803 w 4166715"/>
                <a:gd name="connsiteY488" fmla="*/ 1998920 h 3792573"/>
                <a:gd name="connsiteX489" fmla="*/ 522572 w 4166715"/>
                <a:gd name="connsiteY489" fmla="*/ 1884031 h 3792573"/>
                <a:gd name="connsiteX490" fmla="*/ 519294 w 4166715"/>
                <a:gd name="connsiteY490" fmla="*/ 2132714 h 3792573"/>
                <a:gd name="connsiteX491" fmla="*/ 279312 w 4166715"/>
                <a:gd name="connsiteY491" fmla="*/ 2150166 h 3792573"/>
                <a:gd name="connsiteX492" fmla="*/ 457387 w 4166715"/>
                <a:gd name="connsiteY492" fmla="*/ 1928750 h 3792573"/>
                <a:gd name="connsiteX493" fmla="*/ 522572 w 4166715"/>
                <a:gd name="connsiteY493" fmla="*/ 1884031 h 3792573"/>
                <a:gd name="connsiteX494" fmla="*/ 866705 w 4166715"/>
                <a:gd name="connsiteY494" fmla="*/ 2040003 h 3792573"/>
                <a:gd name="connsiteX495" fmla="*/ 708659 w 4166715"/>
                <a:gd name="connsiteY495" fmla="*/ 2177434 h 3792573"/>
                <a:gd name="connsiteX496" fmla="*/ 799699 w 4166715"/>
                <a:gd name="connsiteY496" fmla="*/ 1979287 h 3792573"/>
                <a:gd name="connsiteX497" fmla="*/ 866705 w 4166715"/>
                <a:gd name="connsiteY497" fmla="*/ 2040003 h 3792573"/>
                <a:gd name="connsiteX498" fmla="*/ 491982 w 4166715"/>
                <a:gd name="connsiteY498" fmla="*/ 2335224 h 3792573"/>
                <a:gd name="connsiteX499" fmla="*/ 282953 w 4166715"/>
                <a:gd name="connsiteY499" fmla="*/ 2164709 h 3792573"/>
                <a:gd name="connsiteX500" fmla="*/ 518202 w 4166715"/>
                <a:gd name="connsiteY500" fmla="*/ 2147621 h 3792573"/>
                <a:gd name="connsiteX501" fmla="*/ 491982 w 4166715"/>
                <a:gd name="connsiteY501" fmla="*/ 2335224 h 3792573"/>
                <a:gd name="connsiteX502" fmla="*/ 486156 w 4166715"/>
                <a:gd name="connsiteY502" fmla="*/ 2349403 h 3792573"/>
                <a:gd name="connsiteX503" fmla="*/ 288780 w 4166715"/>
                <a:gd name="connsiteY503" fmla="*/ 2524645 h 3792573"/>
                <a:gd name="connsiteX504" fmla="*/ 271665 w 4166715"/>
                <a:gd name="connsiteY504" fmla="*/ 2174161 h 3792573"/>
                <a:gd name="connsiteX505" fmla="*/ 486156 w 4166715"/>
                <a:gd name="connsiteY505" fmla="*/ 2349403 h 3792573"/>
                <a:gd name="connsiteX506" fmla="*/ 496716 w 4166715"/>
                <a:gd name="connsiteY506" fmla="*/ 2359220 h 3792573"/>
                <a:gd name="connsiteX507" fmla="*/ 615069 w 4166715"/>
                <a:gd name="connsiteY507" fmla="*/ 2482107 h 3792573"/>
                <a:gd name="connsiteX508" fmla="*/ 305167 w 4166715"/>
                <a:gd name="connsiteY508" fmla="*/ 2529008 h 3792573"/>
                <a:gd name="connsiteX509" fmla="*/ 496716 w 4166715"/>
                <a:gd name="connsiteY509" fmla="*/ 2359220 h 3792573"/>
                <a:gd name="connsiteX510" fmla="*/ 508370 w 4166715"/>
                <a:gd name="connsiteY510" fmla="*/ 2350130 h 3792573"/>
                <a:gd name="connsiteX511" fmla="*/ 677341 w 4166715"/>
                <a:gd name="connsiteY511" fmla="*/ 2222517 h 3792573"/>
                <a:gd name="connsiteX512" fmla="*/ 626358 w 4166715"/>
                <a:gd name="connsiteY512" fmla="*/ 2472291 h 3792573"/>
                <a:gd name="connsiteX513" fmla="*/ 508370 w 4166715"/>
                <a:gd name="connsiteY513" fmla="*/ 2350130 h 3792573"/>
                <a:gd name="connsiteX514" fmla="*/ 506913 w 4166715"/>
                <a:gd name="connsiteY514" fmla="*/ 2332679 h 3792573"/>
                <a:gd name="connsiteX515" fmla="*/ 532404 w 4166715"/>
                <a:gd name="connsiteY515" fmla="*/ 2149802 h 3792573"/>
                <a:gd name="connsiteX516" fmla="*/ 673335 w 4166715"/>
                <a:gd name="connsiteY516" fmla="*/ 2206883 h 3792573"/>
                <a:gd name="connsiteX517" fmla="*/ 506913 w 4166715"/>
                <a:gd name="connsiteY517" fmla="*/ 2332679 h 3792573"/>
                <a:gd name="connsiteX518" fmla="*/ 1063352 w 4166715"/>
                <a:gd name="connsiteY518" fmla="*/ 2151620 h 3792573"/>
                <a:gd name="connsiteX519" fmla="*/ 1177335 w 4166715"/>
                <a:gd name="connsiteY519" fmla="*/ 2126170 h 3792573"/>
                <a:gd name="connsiteX520" fmla="*/ 952283 w 4166715"/>
                <a:gd name="connsiteY520" fmla="*/ 2316318 h 3792573"/>
                <a:gd name="connsiteX521" fmla="*/ 1063352 w 4166715"/>
                <a:gd name="connsiteY521" fmla="*/ 2151620 h 3792573"/>
                <a:gd name="connsiteX522" fmla="*/ 1134364 w 4166715"/>
                <a:gd name="connsiteY522" fmla="*/ 2294867 h 3792573"/>
                <a:gd name="connsiteX523" fmla="*/ 1147109 w 4166715"/>
                <a:gd name="connsiteY523" fmla="*/ 2462111 h 3792573"/>
                <a:gd name="connsiteX524" fmla="*/ 935895 w 4166715"/>
                <a:gd name="connsiteY524" fmla="*/ 2357038 h 3792573"/>
                <a:gd name="connsiteX525" fmla="*/ 1134364 w 4166715"/>
                <a:gd name="connsiteY525" fmla="*/ 2294867 h 3792573"/>
                <a:gd name="connsiteX526" fmla="*/ 923150 w 4166715"/>
                <a:gd name="connsiteY526" fmla="*/ 2367218 h 3792573"/>
                <a:gd name="connsiteX527" fmla="*/ 1138369 w 4166715"/>
                <a:gd name="connsiteY527" fmla="*/ 2474472 h 3792573"/>
                <a:gd name="connsiteX528" fmla="*/ 910040 w 4166715"/>
                <a:gd name="connsiteY528" fmla="*/ 2576272 h 3792573"/>
                <a:gd name="connsiteX529" fmla="*/ 923150 w 4166715"/>
                <a:gd name="connsiteY529" fmla="*/ 2367218 h 3792573"/>
                <a:gd name="connsiteX530" fmla="*/ 895474 w 4166715"/>
                <a:gd name="connsiteY530" fmla="*/ 2577363 h 3792573"/>
                <a:gd name="connsiteX531" fmla="*/ 649664 w 4166715"/>
                <a:gd name="connsiteY531" fmla="*/ 2486833 h 3792573"/>
                <a:gd name="connsiteX532" fmla="*/ 908947 w 4166715"/>
                <a:gd name="connsiteY532" fmla="*/ 2367582 h 3792573"/>
                <a:gd name="connsiteX533" fmla="*/ 895474 w 4166715"/>
                <a:gd name="connsiteY533" fmla="*/ 2577363 h 3792573"/>
                <a:gd name="connsiteX534" fmla="*/ 1148202 w 4166715"/>
                <a:gd name="connsiteY534" fmla="*/ 2485743 h 3792573"/>
                <a:gd name="connsiteX535" fmla="*/ 1151479 w 4166715"/>
                <a:gd name="connsiteY535" fmla="*/ 2845316 h 3792573"/>
                <a:gd name="connsiteX536" fmla="*/ 914046 w 4166715"/>
                <a:gd name="connsiteY536" fmla="*/ 2589724 h 3792573"/>
                <a:gd name="connsiteX537" fmla="*/ 1148202 w 4166715"/>
                <a:gd name="connsiteY537" fmla="*/ 2485743 h 3792573"/>
                <a:gd name="connsiteX538" fmla="*/ 1162040 w 4166715"/>
                <a:gd name="connsiteY538" fmla="*/ 2462474 h 3792573"/>
                <a:gd name="connsiteX539" fmla="*/ 1148930 w 4166715"/>
                <a:gd name="connsiteY539" fmla="*/ 2294140 h 3792573"/>
                <a:gd name="connsiteX540" fmla="*/ 1380901 w 4166715"/>
                <a:gd name="connsiteY540" fmla="*/ 2339587 h 3792573"/>
                <a:gd name="connsiteX541" fmla="*/ 1162040 w 4166715"/>
                <a:gd name="connsiteY541" fmla="*/ 2462474 h 3792573"/>
                <a:gd name="connsiteX542" fmla="*/ 1135456 w 4166715"/>
                <a:gd name="connsiteY542" fmla="*/ 2279234 h 3792573"/>
                <a:gd name="connsiteX543" fmla="*/ 949005 w 4166715"/>
                <a:gd name="connsiteY543" fmla="*/ 2337769 h 3792573"/>
                <a:gd name="connsiteX544" fmla="*/ 1188259 w 4166715"/>
                <a:gd name="connsiteY544" fmla="*/ 2135623 h 3792573"/>
                <a:gd name="connsiteX545" fmla="*/ 1135456 w 4166715"/>
                <a:gd name="connsiteY545" fmla="*/ 2279234 h 3792573"/>
                <a:gd name="connsiteX546" fmla="*/ 1203554 w 4166715"/>
                <a:gd name="connsiteY546" fmla="*/ 2093812 h 3792573"/>
                <a:gd name="connsiteX547" fmla="*/ 1159855 w 4166715"/>
                <a:gd name="connsiteY547" fmla="*/ 2008009 h 3792573"/>
                <a:gd name="connsiteX548" fmla="*/ 1234508 w 4166715"/>
                <a:gd name="connsiteY548" fmla="*/ 2004010 h 3792573"/>
                <a:gd name="connsiteX549" fmla="*/ 1203554 w 4166715"/>
                <a:gd name="connsiteY549" fmla="*/ 2093812 h 3792573"/>
                <a:gd name="connsiteX550" fmla="*/ 1147838 w 4166715"/>
                <a:gd name="connsiteY550" fmla="*/ 2016007 h 3792573"/>
                <a:gd name="connsiteX551" fmla="*/ 1194086 w 4166715"/>
                <a:gd name="connsiteY551" fmla="*/ 2106901 h 3792573"/>
                <a:gd name="connsiteX552" fmla="*/ 1074277 w 4166715"/>
                <a:gd name="connsiteY552" fmla="*/ 2133805 h 3792573"/>
                <a:gd name="connsiteX553" fmla="*/ 1147838 w 4166715"/>
                <a:gd name="connsiteY553" fmla="*/ 2016007 h 3792573"/>
                <a:gd name="connsiteX554" fmla="*/ 1060439 w 4166715"/>
                <a:gd name="connsiteY554" fmla="*/ 2128351 h 3792573"/>
                <a:gd name="connsiteX555" fmla="*/ 1019288 w 4166715"/>
                <a:gd name="connsiteY555" fmla="*/ 2015280 h 3792573"/>
                <a:gd name="connsiteX556" fmla="*/ 1134728 w 4166715"/>
                <a:gd name="connsiteY556" fmla="*/ 2009463 h 3792573"/>
                <a:gd name="connsiteX557" fmla="*/ 1060439 w 4166715"/>
                <a:gd name="connsiteY557" fmla="*/ 2128351 h 3792573"/>
                <a:gd name="connsiteX558" fmla="*/ 921693 w 4166715"/>
                <a:gd name="connsiteY558" fmla="*/ 2335587 h 3792573"/>
                <a:gd name="connsiteX559" fmla="*/ 887098 w 4166715"/>
                <a:gd name="connsiteY559" fmla="*/ 2053819 h 3792573"/>
                <a:gd name="connsiteX560" fmla="*/ 1048786 w 4166715"/>
                <a:gd name="connsiteY560" fmla="*/ 2147621 h 3792573"/>
                <a:gd name="connsiteX561" fmla="*/ 921693 w 4166715"/>
                <a:gd name="connsiteY561" fmla="*/ 2335587 h 3792573"/>
                <a:gd name="connsiteX562" fmla="*/ 907491 w 4166715"/>
                <a:gd name="connsiteY562" fmla="*/ 2341041 h 3792573"/>
                <a:gd name="connsiteX563" fmla="*/ 700283 w 4166715"/>
                <a:gd name="connsiteY563" fmla="*/ 2204338 h 3792573"/>
                <a:gd name="connsiteX564" fmla="*/ 872167 w 4166715"/>
                <a:gd name="connsiteY564" fmla="*/ 2054546 h 3792573"/>
                <a:gd name="connsiteX565" fmla="*/ 907491 w 4166715"/>
                <a:gd name="connsiteY565" fmla="*/ 2341041 h 3792573"/>
                <a:gd name="connsiteX566" fmla="*/ 695549 w 4166715"/>
                <a:gd name="connsiteY566" fmla="*/ 2171980 h 3792573"/>
                <a:gd name="connsiteX567" fmla="*/ 695549 w 4166715"/>
                <a:gd name="connsiteY567" fmla="*/ 1972379 h 3792573"/>
                <a:gd name="connsiteX568" fmla="*/ 786225 w 4166715"/>
                <a:gd name="connsiteY568" fmla="*/ 1974560 h 3792573"/>
                <a:gd name="connsiteX569" fmla="*/ 695549 w 4166715"/>
                <a:gd name="connsiteY569" fmla="*/ 2171980 h 3792573"/>
                <a:gd name="connsiteX570" fmla="*/ 680982 w 4166715"/>
                <a:gd name="connsiteY570" fmla="*/ 2194158 h 3792573"/>
                <a:gd name="connsiteX571" fmla="*/ 538959 w 4166715"/>
                <a:gd name="connsiteY571" fmla="*/ 2136714 h 3792573"/>
                <a:gd name="connsiteX572" fmla="*/ 680982 w 4166715"/>
                <a:gd name="connsiteY572" fmla="*/ 1983286 h 3792573"/>
                <a:gd name="connsiteX573" fmla="*/ 680982 w 4166715"/>
                <a:gd name="connsiteY573" fmla="*/ 2194158 h 3792573"/>
                <a:gd name="connsiteX574" fmla="*/ 533861 w 4166715"/>
                <a:gd name="connsiteY574" fmla="*/ 2120716 h 3792573"/>
                <a:gd name="connsiteX575" fmla="*/ 537138 w 4166715"/>
                <a:gd name="connsiteY575" fmla="*/ 1882940 h 3792573"/>
                <a:gd name="connsiteX576" fmla="*/ 676612 w 4166715"/>
                <a:gd name="connsiteY576" fmla="*/ 1966562 h 3792573"/>
                <a:gd name="connsiteX577" fmla="*/ 533861 w 4166715"/>
                <a:gd name="connsiteY577" fmla="*/ 2120716 h 3792573"/>
                <a:gd name="connsiteX578" fmla="*/ 274214 w 4166715"/>
                <a:gd name="connsiteY578" fmla="*/ 2530462 h 3792573"/>
                <a:gd name="connsiteX579" fmla="*/ 27312 w 4166715"/>
                <a:gd name="connsiteY579" fmla="*/ 2463201 h 3792573"/>
                <a:gd name="connsiteX580" fmla="*/ 257098 w 4166715"/>
                <a:gd name="connsiteY580" fmla="*/ 2177797 h 3792573"/>
                <a:gd name="connsiteX581" fmla="*/ 274214 w 4166715"/>
                <a:gd name="connsiteY581" fmla="*/ 2530462 h 3792573"/>
                <a:gd name="connsiteX582" fmla="*/ 288052 w 4166715"/>
                <a:gd name="connsiteY582" fmla="*/ 2546459 h 3792573"/>
                <a:gd name="connsiteX583" fmla="*/ 595768 w 4166715"/>
                <a:gd name="connsiteY583" fmla="*/ 2499922 h 3792573"/>
                <a:gd name="connsiteX584" fmla="*/ 251636 w 4166715"/>
                <a:gd name="connsiteY584" fmla="*/ 2710067 h 3792573"/>
                <a:gd name="connsiteX585" fmla="*/ 288052 w 4166715"/>
                <a:gd name="connsiteY585" fmla="*/ 2546459 h 3792573"/>
                <a:gd name="connsiteX586" fmla="*/ 693000 w 4166715"/>
                <a:gd name="connsiteY586" fmla="*/ 2217063 h 3792573"/>
                <a:gd name="connsiteX587" fmla="*/ 901664 w 4166715"/>
                <a:gd name="connsiteY587" fmla="*/ 2354493 h 3792573"/>
                <a:gd name="connsiteX588" fmla="*/ 640560 w 4166715"/>
                <a:gd name="connsiteY588" fmla="*/ 2474836 h 3792573"/>
                <a:gd name="connsiteX589" fmla="*/ 693000 w 4166715"/>
                <a:gd name="connsiteY589" fmla="*/ 2217063 h 3792573"/>
                <a:gd name="connsiteX590" fmla="*/ 886005 w 4166715"/>
                <a:gd name="connsiteY590" fmla="*/ 2589361 h 3792573"/>
                <a:gd name="connsiteX591" fmla="*/ 671878 w 4166715"/>
                <a:gd name="connsiteY591" fmla="*/ 2729336 h 3792573"/>
                <a:gd name="connsiteX592" fmla="*/ 639468 w 4166715"/>
                <a:gd name="connsiteY592" fmla="*/ 2498468 h 3792573"/>
                <a:gd name="connsiteX593" fmla="*/ 886005 w 4166715"/>
                <a:gd name="connsiteY593" fmla="*/ 2589361 h 3792573"/>
                <a:gd name="connsiteX594" fmla="*/ 900936 w 4166715"/>
                <a:gd name="connsiteY594" fmla="*/ 2596996 h 3792573"/>
                <a:gd name="connsiteX595" fmla="*/ 1137277 w 4166715"/>
                <a:gd name="connsiteY595" fmla="*/ 2851133 h 3792573"/>
                <a:gd name="connsiteX596" fmla="*/ 684260 w 4166715"/>
                <a:gd name="connsiteY596" fmla="*/ 2738425 h 3792573"/>
                <a:gd name="connsiteX597" fmla="*/ 900936 w 4166715"/>
                <a:gd name="connsiteY597" fmla="*/ 2596996 h 3792573"/>
                <a:gd name="connsiteX598" fmla="*/ 1087022 w 4166715"/>
                <a:gd name="connsiteY598" fmla="*/ 2853678 h 3792573"/>
                <a:gd name="connsiteX599" fmla="*/ 786589 w 4166715"/>
                <a:gd name="connsiteY599" fmla="*/ 2840589 h 3792573"/>
                <a:gd name="connsiteX600" fmla="*/ 692636 w 4166715"/>
                <a:gd name="connsiteY600" fmla="*/ 2755513 h 3792573"/>
                <a:gd name="connsiteX601" fmla="*/ 1087022 w 4166715"/>
                <a:gd name="connsiteY601" fmla="*/ 2853678 h 3792573"/>
                <a:gd name="connsiteX602" fmla="*/ 1133635 w 4166715"/>
                <a:gd name="connsiteY602" fmla="*/ 2870402 h 3792573"/>
                <a:gd name="connsiteX603" fmla="*/ 820092 w 4166715"/>
                <a:gd name="connsiteY603" fmla="*/ 3050370 h 3792573"/>
                <a:gd name="connsiteX604" fmla="*/ 792052 w 4166715"/>
                <a:gd name="connsiteY604" fmla="*/ 2855495 h 3792573"/>
                <a:gd name="connsiteX605" fmla="*/ 1133635 w 4166715"/>
                <a:gd name="connsiteY605" fmla="*/ 2870402 h 3792573"/>
                <a:gd name="connsiteX606" fmla="*/ 777485 w 4166715"/>
                <a:gd name="connsiteY606" fmla="*/ 2855859 h 3792573"/>
                <a:gd name="connsiteX607" fmla="*/ 804433 w 4166715"/>
                <a:gd name="connsiteY607" fmla="*/ 3042008 h 3792573"/>
                <a:gd name="connsiteX608" fmla="*/ 629271 w 4166715"/>
                <a:gd name="connsiteY608" fmla="*/ 2871129 h 3792573"/>
                <a:gd name="connsiteX609" fmla="*/ 777485 w 4166715"/>
                <a:gd name="connsiteY609" fmla="*/ 2855859 h 3792573"/>
                <a:gd name="connsiteX610" fmla="*/ 1154757 w 4166715"/>
                <a:gd name="connsiteY610" fmla="*/ 2875128 h 3792573"/>
                <a:gd name="connsiteX611" fmla="*/ 1221762 w 4166715"/>
                <a:gd name="connsiteY611" fmla="*/ 3096180 h 3792573"/>
                <a:gd name="connsiteX612" fmla="*/ 837572 w 4166715"/>
                <a:gd name="connsiteY612" fmla="*/ 3057278 h 3792573"/>
                <a:gd name="connsiteX613" fmla="*/ 1154757 w 4166715"/>
                <a:gd name="connsiteY613" fmla="*/ 2875128 h 3792573"/>
                <a:gd name="connsiteX614" fmla="*/ 1025843 w 4166715"/>
                <a:gd name="connsiteY614" fmla="*/ 3452481 h 3792573"/>
                <a:gd name="connsiteX615" fmla="*/ 970127 w 4166715"/>
                <a:gd name="connsiteY615" fmla="*/ 3327412 h 3792573"/>
                <a:gd name="connsiteX616" fmla="*/ 1142375 w 4166715"/>
                <a:gd name="connsiteY616" fmla="*/ 3339774 h 3792573"/>
                <a:gd name="connsiteX617" fmla="*/ 1025843 w 4166715"/>
                <a:gd name="connsiteY617" fmla="*/ 3452481 h 3792573"/>
                <a:gd name="connsiteX618" fmla="*/ 1159127 w 4166715"/>
                <a:gd name="connsiteY618" fmla="*/ 3344137 h 3792573"/>
                <a:gd name="connsiteX619" fmla="*/ 1276023 w 4166715"/>
                <a:gd name="connsiteY619" fmla="*/ 3466660 h 3792573"/>
                <a:gd name="connsiteX620" fmla="*/ 1040774 w 4166715"/>
                <a:gd name="connsiteY620" fmla="*/ 3458298 h 3792573"/>
                <a:gd name="connsiteX621" fmla="*/ 1159127 w 4166715"/>
                <a:gd name="connsiteY621" fmla="*/ 3344137 h 3792573"/>
                <a:gd name="connsiteX622" fmla="*/ 1160583 w 4166715"/>
                <a:gd name="connsiteY622" fmla="*/ 3326685 h 3792573"/>
                <a:gd name="connsiteX623" fmla="*/ 1160583 w 4166715"/>
                <a:gd name="connsiteY623" fmla="*/ 3326685 h 3792573"/>
                <a:gd name="connsiteX624" fmla="*/ 1159855 w 4166715"/>
                <a:gd name="connsiteY624" fmla="*/ 3326685 h 3792573"/>
                <a:gd name="connsiteX625" fmla="*/ 978138 w 4166715"/>
                <a:gd name="connsiteY625" fmla="*/ 3313597 h 3792573"/>
                <a:gd name="connsiteX626" fmla="*/ 1228681 w 4166715"/>
                <a:gd name="connsiteY626" fmla="*/ 3116540 h 3792573"/>
                <a:gd name="connsiteX627" fmla="*/ 1311710 w 4166715"/>
                <a:gd name="connsiteY627" fmla="*/ 3353590 h 3792573"/>
                <a:gd name="connsiteX628" fmla="*/ 1160583 w 4166715"/>
                <a:gd name="connsiteY628" fmla="*/ 3326685 h 3792573"/>
                <a:gd name="connsiteX629" fmla="*/ 1213387 w 4166715"/>
                <a:gd name="connsiteY629" fmla="*/ 3109996 h 3792573"/>
                <a:gd name="connsiteX630" fmla="*/ 960658 w 4166715"/>
                <a:gd name="connsiteY630" fmla="*/ 3308143 h 3792573"/>
                <a:gd name="connsiteX631" fmla="*/ 827740 w 4166715"/>
                <a:gd name="connsiteY631" fmla="*/ 3070367 h 3792573"/>
                <a:gd name="connsiteX632" fmla="*/ 1213387 w 4166715"/>
                <a:gd name="connsiteY632" fmla="*/ 3109996 h 3792573"/>
                <a:gd name="connsiteX633" fmla="*/ 956288 w 4166715"/>
                <a:gd name="connsiteY633" fmla="*/ 3332502 h 3792573"/>
                <a:gd name="connsiteX634" fmla="*/ 1012734 w 4166715"/>
                <a:gd name="connsiteY634" fmla="*/ 3459753 h 3792573"/>
                <a:gd name="connsiteX635" fmla="*/ 793872 w 4166715"/>
                <a:gd name="connsiteY635" fmla="*/ 3510653 h 3792573"/>
                <a:gd name="connsiteX636" fmla="*/ 956288 w 4166715"/>
                <a:gd name="connsiteY636" fmla="*/ 3332502 h 3792573"/>
                <a:gd name="connsiteX637" fmla="*/ 1094670 w 4166715"/>
                <a:gd name="connsiteY637" fmla="*/ 3732431 h 3792573"/>
                <a:gd name="connsiteX638" fmla="*/ 882364 w 4166715"/>
                <a:gd name="connsiteY638" fmla="*/ 3627723 h 3792573"/>
                <a:gd name="connsiteX639" fmla="*/ 1020017 w 4166715"/>
                <a:gd name="connsiteY639" fmla="*/ 3479385 h 3792573"/>
                <a:gd name="connsiteX640" fmla="*/ 1094670 w 4166715"/>
                <a:gd name="connsiteY640" fmla="*/ 3732431 h 3792573"/>
                <a:gd name="connsiteX641" fmla="*/ 1482866 w 4166715"/>
                <a:gd name="connsiteY641" fmla="*/ 2889308 h 3792573"/>
                <a:gd name="connsiteX642" fmla="*/ 1235965 w 4166715"/>
                <a:gd name="connsiteY642" fmla="*/ 3091817 h 3792573"/>
                <a:gd name="connsiteX643" fmla="*/ 1168595 w 4166715"/>
                <a:gd name="connsiteY643" fmla="*/ 2870038 h 3792573"/>
                <a:gd name="connsiteX644" fmla="*/ 1539311 w 4166715"/>
                <a:gd name="connsiteY644" fmla="*/ 2816957 h 3792573"/>
                <a:gd name="connsiteX645" fmla="*/ 1482866 w 4166715"/>
                <a:gd name="connsiteY645" fmla="*/ 2889308 h 3792573"/>
                <a:gd name="connsiteX646" fmla="*/ 1548051 w 4166715"/>
                <a:gd name="connsiteY646" fmla="*/ 2800960 h 3792573"/>
                <a:gd name="connsiteX647" fmla="*/ 1185710 w 4166715"/>
                <a:gd name="connsiteY647" fmla="*/ 2852951 h 3792573"/>
                <a:gd name="connsiteX648" fmla="*/ 1526930 w 4166715"/>
                <a:gd name="connsiteY648" fmla="*/ 2591906 h 3792573"/>
                <a:gd name="connsiteX649" fmla="*/ 1548051 w 4166715"/>
                <a:gd name="connsiteY649" fmla="*/ 2800960 h 3792573"/>
                <a:gd name="connsiteX650" fmla="*/ 1541132 w 4166715"/>
                <a:gd name="connsiteY650" fmla="*/ 2585725 h 3792573"/>
                <a:gd name="connsiteX651" fmla="*/ 1644918 w 4166715"/>
                <a:gd name="connsiteY651" fmla="*/ 2585725 h 3792573"/>
                <a:gd name="connsiteX652" fmla="*/ 1560433 w 4166715"/>
                <a:gd name="connsiteY652" fmla="*/ 2778782 h 3792573"/>
                <a:gd name="connsiteX653" fmla="*/ 1541132 w 4166715"/>
                <a:gd name="connsiteY653" fmla="*/ 2585725 h 3792573"/>
                <a:gd name="connsiteX654" fmla="*/ 1166410 w 4166715"/>
                <a:gd name="connsiteY654" fmla="*/ 2849315 h 3792573"/>
                <a:gd name="connsiteX655" fmla="*/ 1162768 w 4166715"/>
                <a:gd name="connsiteY655" fmla="*/ 2478471 h 3792573"/>
                <a:gd name="connsiteX656" fmla="*/ 1394375 w 4166715"/>
                <a:gd name="connsiteY656" fmla="*/ 2348312 h 3792573"/>
                <a:gd name="connsiteX657" fmla="*/ 1395832 w 4166715"/>
                <a:gd name="connsiteY657" fmla="*/ 2432661 h 3792573"/>
                <a:gd name="connsiteX658" fmla="*/ 1397652 w 4166715"/>
                <a:gd name="connsiteY658" fmla="*/ 2437388 h 3792573"/>
                <a:gd name="connsiteX659" fmla="*/ 1521832 w 4166715"/>
                <a:gd name="connsiteY659" fmla="*/ 2576999 h 3792573"/>
                <a:gd name="connsiteX660" fmla="*/ 1166410 w 4166715"/>
                <a:gd name="connsiteY660" fmla="*/ 2849315 h 3792573"/>
                <a:gd name="connsiteX661" fmla="*/ 1150751 w 4166715"/>
                <a:gd name="connsiteY661" fmla="*/ 2279597 h 3792573"/>
                <a:gd name="connsiteX662" fmla="*/ 1207196 w 4166715"/>
                <a:gd name="connsiteY662" fmla="*/ 2126170 h 3792573"/>
                <a:gd name="connsiteX663" fmla="*/ 1381993 w 4166715"/>
                <a:gd name="connsiteY663" fmla="*/ 2324680 h 3792573"/>
                <a:gd name="connsiteX664" fmla="*/ 1150751 w 4166715"/>
                <a:gd name="connsiteY664" fmla="*/ 2279597 h 3792573"/>
                <a:gd name="connsiteX665" fmla="*/ 1246889 w 4166715"/>
                <a:gd name="connsiteY665" fmla="*/ 2013099 h 3792573"/>
                <a:gd name="connsiteX666" fmla="*/ 1569173 w 4166715"/>
                <a:gd name="connsiteY666" fmla="*/ 2082541 h 3792573"/>
                <a:gd name="connsiteX667" fmla="*/ 1376167 w 4166715"/>
                <a:gd name="connsiteY667" fmla="*/ 2225062 h 3792573"/>
                <a:gd name="connsiteX668" fmla="*/ 1213387 w 4166715"/>
                <a:gd name="connsiteY668" fmla="*/ 2109446 h 3792573"/>
                <a:gd name="connsiteX669" fmla="*/ 1246889 w 4166715"/>
                <a:gd name="connsiteY669" fmla="*/ 2013099 h 3792573"/>
                <a:gd name="connsiteX670" fmla="*/ 703196 w 4166715"/>
                <a:gd name="connsiteY670" fmla="*/ 1624804 h 3792573"/>
                <a:gd name="connsiteX671" fmla="*/ 556803 w 4166715"/>
                <a:gd name="connsiteY671" fmla="*/ 1608807 h 3792573"/>
                <a:gd name="connsiteX672" fmla="*/ 556803 w 4166715"/>
                <a:gd name="connsiteY672" fmla="*/ 1408115 h 3792573"/>
                <a:gd name="connsiteX673" fmla="*/ 758185 w 4166715"/>
                <a:gd name="connsiteY673" fmla="*/ 1585538 h 3792573"/>
                <a:gd name="connsiteX674" fmla="*/ 703196 w 4166715"/>
                <a:gd name="connsiteY674" fmla="*/ 1624804 h 3792573"/>
                <a:gd name="connsiteX675" fmla="*/ 666052 w 4166715"/>
                <a:gd name="connsiteY675" fmla="*/ 1682248 h 3792573"/>
                <a:gd name="connsiteX676" fmla="*/ 480693 w 4166715"/>
                <a:gd name="connsiteY676" fmla="*/ 1752054 h 3792573"/>
                <a:gd name="connsiteX677" fmla="*/ 553526 w 4166715"/>
                <a:gd name="connsiteY677" fmla="*/ 1623350 h 3792573"/>
                <a:gd name="connsiteX678" fmla="*/ 693000 w 4166715"/>
                <a:gd name="connsiteY678" fmla="*/ 1638620 h 3792573"/>
                <a:gd name="connsiteX679" fmla="*/ 666052 w 4166715"/>
                <a:gd name="connsiteY679" fmla="*/ 1682248 h 3792573"/>
                <a:gd name="connsiteX680" fmla="*/ 1238150 w 4166715"/>
                <a:gd name="connsiteY680" fmla="*/ 777681 h 3792573"/>
                <a:gd name="connsiteX681" fmla="*/ 1440259 w 4166715"/>
                <a:gd name="connsiteY681" fmla="*/ 900568 h 3792573"/>
                <a:gd name="connsiteX682" fmla="*/ 1221762 w 4166715"/>
                <a:gd name="connsiteY682" fmla="*/ 870028 h 3792573"/>
                <a:gd name="connsiteX683" fmla="*/ 1238150 w 4166715"/>
                <a:gd name="connsiteY683" fmla="*/ 777681 h 3792573"/>
                <a:gd name="connsiteX684" fmla="*/ 2446074 w 4166715"/>
                <a:gd name="connsiteY684" fmla="*/ 263226 h 3792573"/>
                <a:gd name="connsiteX685" fmla="*/ 2753426 w 4166715"/>
                <a:gd name="connsiteY685" fmla="*/ 265044 h 3792573"/>
                <a:gd name="connsiteX686" fmla="*/ 2356126 w 4166715"/>
                <a:gd name="connsiteY686" fmla="*/ 344303 h 3792573"/>
                <a:gd name="connsiteX687" fmla="*/ 2446074 w 4166715"/>
                <a:gd name="connsiteY687" fmla="*/ 263226 h 3792573"/>
                <a:gd name="connsiteX688" fmla="*/ 2867773 w 4166715"/>
                <a:gd name="connsiteY688" fmla="*/ 397384 h 3792573"/>
                <a:gd name="connsiteX689" fmla="*/ 2660201 w 4166715"/>
                <a:gd name="connsiteY689" fmla="*/ 601712 h 3792573"/>
                <a:gd name="connsiteX690" fmla="*/ 2824074 w 4166715"/>
                <a:gd name="connsiteY690" fmla="*/ 276678 h 3792573"/>
                <a:gd name="connsiteX691" fmla="*/ 2867773 w 4166715"/>
                <a:gd name="connsiteY691" fmla="*/ 397384 h 3792573"/>
                <a:gd name="connsiteX692" fmla="*/ 3634333 w 4166715"/>
                <a:gd name="connsiteY692" fmla="*/ 21451 h 3792573"/>
                <a:gd name="connsiteX693" fmla="*/ 3753414 w 4166715"/>
                <a:gd name="connsiteY693" fmla="*/ 393385 h 3792573"/>
                <a:gd name="connsiteX694" fmla="*/ 3534553 w 4166715"/>
                <a:gd name="connsiteY694" fmla="*/ 151246 h 3792573"/>
                <a:gd name="connsiteX695" fmla="*/ 3634333 w 4166715"/>
                <a:gd name="connsiteY695" fmla="*/ 21451 h 3792573"/>
                <a:gd name="connsiteX696" fmla="*/ 3960987 w 4166715"/>
                <a:gd name="connsiteY696" fmla="*/ 221415 h 3792573"/>
                <a:gd name="connsiteX697" fmla="*/ 3664559 w 4166715"/>
                <a:gd name="connsiteY697" fmla="*/ 15997 h 3792573"/>
                <a:gd name="connsiteX698" fmla="*/ 3937316 w 4166715"/>
                <a:gd name="connsiteY698" fmla="*/ 41811 h 3792573"/>
                <a:gd name="connsiteX699" fmla="*/ 3960987 w 4166715"/>
                <a:gd name="connsiteY699" fmla="*/ 221415 h 3792573"/>
                <a:gd name="connsiteX700" fmla="*/ 3774172 w 4166715"/>
                <a:gd name="connsiteY700" fmla="*/ 410473 h 3792573"/>
                <a:gd name="connsiteX701" fmla="*/ 3650357 w 4166715"/>
                <a:gd name="connsiteY701" fmla="*/ 24359 h 3792573"/>
                <a:gd name="connsiteX702" fmla="*/ 3958438 w 4166715"/>
                <a:gd name="connsiteY702" fmla="*/ 237776 h 3792573"/>
                <a:gd name="connsiteX703" fmla="*/ 3774172 w 4166715"/>
                <a:gd name="connsiteY703" fmla="*/ 410473 h 3792573"/>
                <a:gd name="connsiteX704" fmla="*/ 3565143 w 4166715"/>
                <a:gd name="connsiteY704" fmla="*/ 488277 h 3792573"/>
                <a:gd name="connsiteX705" fmla="*/ 3515617 w 4166715"/>
                <a:gd name="connsiteY705" fmla="*/ 336668 h 3792573"/>
                <a:gd name="connsiteX706" fmla="*/ 3463906 w 4166715"/>
                <a:gd name="connsiteY706" fmla="*/ 178514 h 3792573"/>
                <a:gd name="connsiteX707" fmla="*/ 3446790 w 4166715"/>
                <a:gd name="connsiteY707" fmla="*/ 126523 h 3792573"/>
                <a:gd name="connsiteX708" fmla="*/ 3442420 w 4166715"/>
                <a:gd name="connsiteY708" fmla="*/ 113435 h 3792573"/>
                <a:gd name="connsiteX709" fmla="*/ 3518894 w 4166715"/>
                <a:gd name="connsiteY709" fmla="*/ 156336 h 3792573"/>
                <a:gd name="connsiteX710" fmla="*/ 3565143 w 4166715"/>
                <a:gd name="connsiteY710" fmla="*/ 488277 h 3792573"/>
                <a:gd name="connsiteX711" fmla="*/ 3093189 w 4166715"/>
                <a:gd name="connsiteY711" fmla="*/ 1290681 h 3792573"/>
                <a:gd name="connsiteX712" fmla="*/ 3504328 w 4166715"/>
                <a:gd name="connsiteY712" fmla="*/ 1118348 h 3792573"/>
                <a:gd name="connsiteX713" fmla="*/ 3406732 w 4166715"/>
                <a:gd name="connsiteY713" fmla="*/ 1447381 h 3792573"/>
                <a:gd name="connsiteX714" fmla="*/ 3093189 w 4166715"/>
                <a:gd name="connsiteY714" fmla="*/ 1290681 h 3792573"/>
                <a:gd name="connsiteX715" fmla="*/ 3245773 w 4166715"/>
                <a:gd name="connsiteY715" fmla="*/ 1565905 h 3792573"/>
                <a:gd name="connsiteX716" fmla="*/ 3094282 w 4166715"/>
                <a:gd name="connsiteY716" fmla="*/ 1307405 h 3792573"/>
                <a:gd name="connsiteX717" fmla="*/ 3396900 w 4166715"/>
                <a:gd name="connsiteY717" fmla="*/ 1458651 h 3792573"/>
                <a:gd name="connsiteX718" fmla="*/ 3245773 w 4166715"/>
                <a:gd name="connsiteY718" fmla="*/ 1565905 h 3792573"/>
                <a:gd name="connsiteX719" fmla="*/ 3243588 w 4166715"/>
                <a:gd name="connsiteY719" fmla="*/ 2146894 h 3792573"/>
                <a:gd name="connsiteX720" fmla="*/ 3106663 w 4166715"/>
                <a:gd name="connsiteY720" fmla="*/ 2018552 h 3792573"/>
                <a:gd name="connsiteX721" fmla="*/ 3343732 w 4166715"/>
                <a:gd name="connsiteY721" fmla="*/ 1936022 h 3792573"/>
                <a:gd name="connsiteX722" fmla="*/ 3243588 w 4166715"/>
                <a:gd name="connsiteY722" fmla="*/ 2146894 h 3792573"/>
                <a:gd name="connsiteX723" fmla="*/ 2879427 w 4166715"/>
                <a:gd name="connsiteY723" fmla="*/ 2606812 h 3792573"/>
                <a:gd name="connsiteX724" fmla="*/ 2854299 w 4166715"/>
                <a:gd name="connsiteY724" fmla="*/ 2426481 h 3792573"/>
                <a:gd name="connsiteX725" fmla="*/ 2924582 w 4166715"/>
                <a:gd name="connsiteY725" fmla="*/ 2483198 h 3792573"/>
                <a:gd name="connsiteX726" fmla="*/ 2924582 w 4166715"/>
                <a:gd name="connsiteY726" fmla="*/ 2584271 h 3792573"/>
                <a:gd name="connsiteX727" fmla="*/ 2879427 w 4166715"/>
                <a:gd name="connsiteY727" fmla="*/ 2606812 h 3792573"/>
                <a:gd name="connsiteX728" fmla="*/ 2929317 w 4166715"/>
                <a:gd name="connsiteY728" fmla="*/ 2467928 h 3792573"/>
                <a:gd name="connsiteX729" fmla="*/ 2856848 w 4166715"/>
                <a:gd name="connsiteY729" fmla="*/ 2409756 h 3792573"/>
                <a:gd name="connsiteX730" fmla="*/ 2997415 w 4166715"/>
                <a:gd name="connsiteY730" fmla="*/ 2319590 h 3792573"/>
                <a:gd name="connsiteX731" fmla="*/ 2929317 w 4166715"/>
                <a:gd name="connsiteY731" fmla="*/ 2467928 h 3792573"/>
                <a:gd name="connsiteX732" fmla="*/ 2684600 w 4166715"/>
                <a:gd name="connsiteY732" fmla="*/ 2230879 h 3792573"/>
                <a:gd name="connsiteX733" fmla="*/ 3081172 w 4166715"/>
                <a:gd name="connsiteY733" fmla="*/ 2029460 h 3792573"/>
                <a:gd name="connsiteX734" fmla="*/ 3009432 w 4166715"/>
                <a:gd name="connsiteY734" fmla="*/ 2291232 h 3792573"/>
                <a:gd name="connsiteX735" fmla="*/ 2684600 w 4166715"/>
                <a:gd name="connsiteY735" fmla="*/ 2230879 h 3792573"/>
                <a:gd name="connsiteX736" fmla="*/ 1654386 w 4166715"/>
                <a:gd name="connsiteY736" fmla="*/ 2036731 h 3792573"/>
                <a:gd name="connsiteX737" fmla="*/ 1450456 w 4166715"/>
                <a:gd name="connsiteY737" fmla="*/ 1877850 h 3792573"/>
                <a:gd name="connsiteX738" fmla="*/ 1858681 w 4166715"/>
                <a:gd name="connsiteY738" fmla="*/ 1952746 h 3792573"/>
                <a:gd name="connsiteX739" fmla="*/ 1654386 w 4166715"/>
                <a:gd name="connsiteY739" fmla="*/ 2036731 h 3792573"/>
                <a:gd name="connsiteX740" fmla="*/ 1164953 w 4166715"/>
                <a:gd name="connsiteY740" fmla="*/ 1727331 h 3792573"/>
                <a:gd name="connsiteX741" fmla="*/ 1342300 w 4166715"/>
                <a:gd name="connsiteY741" fmla="*/ 1733512 h 3792573"/>
                <a:gd name="connsiteX742" fmla="*/ 1171144 w 4166715"/>
                <a:gd name="connsiteY742" fmla="*/ 1856399 h 3792573"/>
                <a:gd name="connsiteX743" fmla="*/ 1164953 w 4166715"/>
                <a:gd name="connsiteY743" fmla="*/ 1727331 h 3792573"/>
                <a:gd name="connsiteX744" fmla="*/ 1158034 w 4166715"/>
                <a:gd name="connsiteY744" fmla="*/ 1712425 h 3792573"/>
                <a:gd name="connsiteX745" fmla="*/ 1157306 w 4166715"/>
                <a:gd name="connsiteY745" fmla="*/ 1712425 h 3792573"/>
                <a:gd name="connsiteX746" fmla="*/ 1066265 w 4166715"/>
                <a:gd name="connsiteY746" fmla="*/ 1712425 h 3792573"/>
                <a:gd name="connsiteX747" fmla="*/ 1085566 w 4166715"/>
                <a:gd name="connsiteY747" fmla="*/ 1651345 h 3792573"/>
                <a:gd name="connsiteX748" fmla="*/ 1159491 w 4166715"/>
                <a:gd name="connsiteY748" fmla="*/ 1600808 h 3792573"/>
                <a:gd name="connsiteX749" fmla="*/ 1277115 w 4166715"/>
                <a:gd name="connsiteY749" fmla="*/ 1600808 h 3792573"/>
                <a:gd name="connsiteX750" fmla="*/ 1350311 w 4166715"/>
                <a:gd name="connsiteY750" fmla="*/ 1718969 h 3792573"/>
                <a:gd name="connsiteX751" fmla="*/ 1158034 w 4166715"/>
                <a:gd name="connsiteY751" fmla="*/ 1712425 h 3792573"/>
                <a:gd name="connsiteX752" fmla="*/ 2383802 w 4166715"/>
                <a:gd name="connsiteY752" fmla="*/ 1840402 h 3792573"/>
                <a:gd name="connsiteX753" fmla="*/ 2529467 w 4166715"/>
                <a:gd name="connsiteY753" fmla="*/ 1899664 h 3792573"/>
                <a:gd name="connsiteX754" fmla="*/ 2216652 w 4166715"/>
                <a:gd name="connsiteY754" fmla="*/ 2163618 h 3792573"/>
                <a:gd name="connsiteX755" fmla="*/ 2383802 w 4166715"/>
                <a:gd name="connsiteY755" fmla="*/ 1840402 h 3792573"/>
                <a:gd name="connsiteX756" fmla="*/ 2620872 w 4166715"/>
                <a:gd name="connsiteY756" fmla="*/ 666791 h 3792573"/>
                <a:gd name="connsiteX757" fmla="*/ 2696981 w 4166715"/>
                <a:gd name="connsiteY757" fmla="*/ 1078719 h 3792573"/>
                <a:gd name="connsiteX758" fmla="*/ 2328449 w 4166715"/>
                <a:gd name="connsiteY758" fmla="*/ 881299 h 3792573"/>
                <a:gd name="connsiteX759" fmla="*/ 2620872 w 4166715"/>
                <a:gd name="connsiteY759" fmla="*/ 666791 h 3792573"/>
                <a:gd name="connsiteX760" fmla="*/ 2695889 w 4166715"/>
                <a:gd name="connsiteY760" fmla="*/ 1094716 h 3792573"/>
                <a:gd name="connsiteX761" fmla="*/ 2442432 w 4166715"/>
                <a:gd name="connsiteY761" fmla="*/ 1435383 h 3792573"/>
                <a:gd name="connsiteX762" fmla="*/ 2325172 w 4166715"/>
                <a:gd name="connsiteY762" fmla="*/ 896205 h 3792573"/>
                <a:gd name="connsiteX763" fmla="*/ 2695889 w 4166715"/>
                <a:gd name="connsiteY763" fmla="*/ 1094716 h 3792573"/>
                <a:gd name="connsiteX764" fmla="*/ 2532744 w 4166715"/>
                <a:gd name="connsiteY764" fmla="*/ 1885485 h 3792573"/>
                <a:gd name="connsiteX765" fmla="*/ 2388172 w 4166715"/>
                <a:gd name="connsiteY765" fmla="*/ 1826950 h 3792573"/>
                <a:gd name="connsiteX766" fmla="*/ 2439883 w 4166715"/>
                <a:gd name="connsiteY766" fmla="*/ 1491009 h 3792573"/>
                <a:gd name="connsiteX767" fmla="*/ 2532744 w 4166715"/>
                <a:gd name="connsiteY767" fmla="*/ 1885485 h 3792573"/>
                <a:gd name="connsiteX768" fmla="*/ 2663114 w 4166715"/>
                <a:gd name="connsiteY768" fmla="*/ 2214518 h 3792573"/>
                <a:gd name="connsiteX769" fmla="*/ 2554958 w 4166715"/>
                <a:gd name="connsiteY769" fmla="*/ 1908390 h 3792573"/>
                <a:gd name="connsiteX770" fmla="*/ 2771634 w 4166715"/>
                <a:gd name="connsiteY770" fmla="*/ 1971652 h 3792573"/>
                <a:gd name="connsiteX771" fmla="*/ 2663114 w 4166715"/>
                <a:gd name="connsiteY771" fmla="*/ 2214518 h 3792573"/>
                <a:gd name="connsiteX772" fmla="*/ 2785837 w 4166715"/>
                <a:gd name="connsiteY772" fmla="*/ 1975287 h 3792573"/>
                <a:gd name="connsiteX773" fmla="*/ 3069155 w 4166715"/>
                <a:gd name="connsiteY773" fmla="*/ 2019643 h 3792573"/>
                <a:gd name="connsiteX774" fmla="*/ 2677317 w 4166715"/>
                <a:gd name="connsiteY774" fmla="*/ 2218517 h 3792573"/>
                <a:gd name="connsiteX775" fmla="*/ 2785837 w 4166715"/>
                <a:gd name="connsiteY775" fmla="*/ 1975287 h 3792573"/>
                <a:gd name="connsiteX776" fmla="*/ 2779646 w 4166715"/>
                <a:gd name="connsiteY776" fmla="*/ 1959290 h 3792573"/>
                <a:gd name="connsiteX777" fmla="*/ 2565519 w 4166715"/>
                <a:gd name="connsiteY777" fmla="*/ 1896392 h 3792573"/>
                <a:gd name="connsiteX778" fmla="*/ 3137981 w 4166715"/>
                <a:gd name="connsiteY778" fmla="*/ 1670978 h 3792573"/>
                <a:gd name="connsiteX779" fmla="*/ 2779646 w 4166715"/>
                <a:gd name="connsiteY779" fmla="*/ 1959290 h 3792573"/>
                <a:gd name="connsiteX780" fmla="*/ 2449351 w 4166715"/>
                <a:gd name="connsiteY780" fmla="*/ 1466650 h 3792573"/>
                <a:gd name="connsiteX781" fmla="*/ 2797854 w 4166715"/>
                <a:gd name="connsiteY781" fmla="*/ 1655344 h 3792573"/>
                <a:gd name="connsiteX782" fmla="*/ 2547311 w 4166715"/>
                <a:gd name="connsiteY782" fmla="*/ 1883304 h 3792573"/>
                <a:gd name="connsiteX783" fmla="*/ 2449351 w 4166715"/>
                <a:gd name="connsiteY783" fmla="*/ 1466650 h 3792573"/>
                <a:gd name="connsiteX784" fmla="*/ 2459912 w 4166715"/>
                <a:gd name="connsiteY784" fmla="*/ 1456106 h 3792573"/>
                <a:gd name="connsiteX785" fmla="*/ 2755976 w 4166715"/>
                <a:gd name="connsiteY785" fmla="*/ 1400116 h 3792573"/>
                <a:gd name="connsiteX786" fmla="*/ 2800403 w 4166715"/>
                <a:gd name="connsiteY786" fmla="*/ 1640437 h 3792573"/>
                <a:gd name="connsiteX787" fmla="*/ 2459912 w 4166715"/>
                <a:gd name="connsiteY787" fmla="*/ 1456106 h 3792573"/>
                <a:gd name="connsiteX788" fmla="*/ 2455542 w 4166715"/>
                <a:gd name="connsiteY788" fmla="*/ 1441927 h 3792573"/>
                <a:gd name="connsiteX789" fmla="*/ 2702444 w 4166715"/>
                <a:gd name="connsiteY789" fmla="*/ 1109986 h 3792573"/>
                <a:gd name="connsiteX790" fmla="*/ 2753426 w 4166715"/>
                <a:gd name="connsiteY790" fmla="*/ 1385573 h 3792573"/>
                <a:gd name="connsiteX791" fmla="*/ 2455542 w 4166715"/>
                <a:gd name="connsiteY791" fmla="*/ 1441927 h 3792573"/>
                <a:gd name="connsiteX792" fmla="*/ 2636530 w 4166715"/>
                <a:gd name="connsiteY792" fmla="*/ 671881 h 3792573"/>
                <a:gd name="connsiteX793" fmla="*/ 3017808 w 4166715"/>
                <a:gd name="connsiteY793" fmla="*/ 968920 h 3792573"/>
                <a:gd name="connsiteX794" fmla="*/ 3070975 w 4166715"/>
                <a:gd name="connsiteY794" fmla="*/ 1279410 h 3792573"/>
                <a:gd name="connsiteX795" fmla="*/ 2713369 w 4166715"/>
                <a:gd name="connsiteY795" fmla="*/ 1087808 h 3792573"/>
                <a:gd name="connsiteX796" fmla="*/ 2636530 w 4166715"/>
                <a:gd name="connsiteY796" fmla="*/ 671881 h 3792573"/>
                <a:gd name="connsiteX797" fmla="*/ 3027276 w 4166715"/>
                <a:gd name="connsiteY797" fmla="*/ 946015 h 3792573"/>
                <a:gd name="connsiteX798" fmla="*/ 2888166 w 4166715"/>
                <a:gd name="connsiteY798" fmla="*/ 414836 h 3792573"/>
                <a:gd name="connsiteX799" fmla="*/ 3220282 w 4166715"/>
                <a:gd name="connsiteY799" fmla="*/ 617709 h 3792573"/>
                <a:gd name="connsiteX800" fmla="*/ 3027276 w 4166715"/>
                <a:gd name="connsiteY800" fmla="*/ 946015 h 3792573"/>
                <a:gd name="connsiteX801" fmla="*/ 3011981 w 4166715"/>
                <a:gd name="connsiteY801" fmla="*/ 945651 h 3792573"/>
                <a:gd name="connsiteX802" fmla="*/ 2635074 w 4166715"/>
                <a:gd name="connsiteY802" fmla="*/ 651885 h 3792573"/>
                <a:gd name="connsiteX803" fmla="*/ 2639808 w 4166715"/>
                <a:gd name="connsiteY803" fmla="*/ 642068 h 3792573"/>
                <a:gd name="connsiteX804" fmla="*/ 2872143 w 4166715"/>
                <a:gd name="connsiteY804" fmla="*/ 413018 h 3792573"/>
                <a:gd name="connsiteX805" fmla="*/ 3011981 w 4166715"/>
                <a:gd name="connsiteY805" fmla="*/ 945651 h 3792573"/>
                <a:gd name="connsiteX806" fmla="*/ 2621964 w 4166715"/>
                <a:gd name="connsiteY806" fmla="*/ 639887 h 3792573"/>
                <a:gd name="connsiteX807" fmla="*/ 2346293 w 4166715"/>
                <a:gd name="connsiteY807" fmla="*/ 361391 h 3792573"/>
                <a:gd name="connsiteX808" fmla="*/ 2812057 w 4166715"/>
                <a:gd name="connsiteY808" fmla="*/ 268680 h 3792573"/>
                <a:gd name="connsiteX809" fmla="*/ 2628155 w 4166715"/>
                <a:gd name="connsiteY809" fmla="*/ 634070 h 3792573"/>
                <a:gd name="connsiteX810" fmla="*/ 2621964 w 4166715"/>
                <a:gd name="connsiteY810" fmla="*/ 639887 h 3792573"/>
                <a:gd name="connsiteX811" fmla="*/ 2614316 w 4166715"/>
                <a:gd name="connsiteY811" fmla="*/ 652976 h 3792573"/>
                <a:gd name="connsiteX812" fmla="*/ 2614316 w 4166715"/>
                <a:gd name="connsiteY812" fmla="*/ 652976 h 3792573"/>
                <a:gd name="connsiteX813" fmla="*/ 2322259 w 4166715"/>
                <a:gd name="connsiteY813" fmla="*/ 867483 h 3792573"/>
                <a:gd name="connsiteX814" fmla="*/ 2338282 w 4166715"/>
                <a:gd name="connsiteY814" fmla="*/ 373752 h 3792573"/>
                <a:gd name="connsiteX815" fmla="*/ 2614316 w 4166715"/>
                <a:gd name="connsiteY815" fmla="*/ 652976 h 3792573"/>
                <a:gd name="connsiteX816" fmla="*/ 2429322 w 4166715"/>
                <a:gd name="connsiteY816" fmla="*/ 1443745 h 3792573"/>
                <a:gd name="connsiteX817" fmla="*/ 1971207 w 4166715"/>
                <a:gd name="connsiteY817" fmla="*/ 1362668 h 3792573"/>
                <a:gd name="connsiteX818" fmla="*/ 2310970 w 4166715"/>
                <a:gd name="connsiteY818" fmla="*/ 899841 h 3792573"/>
                <a:gd name="connsiteX819" fmla="*/ 2429322 w 4166715"/>
                <a:gd name="connsiteY819" fmla="*/ 1443745 h 3792573"/>
                <a:gd name="connsiteX820" fmla="*/ 2422768 w 4166715"/>
                <a:gd name="connsiteY820" fmla="*/ 1457197 h 3792573"/>
                <a:gd name="connsiteX821" fmla="*/ 1894005 w 4166715"/>
                <a:gd name="connsiteY821" fmla="*/ 1931659 h 3792573"/>
                <a:gd name="connsiteX822" fmla="*/ 1964652 w 4166715"/>
                <a:gd name="connsiteY822" fmla="*/ 1376121 h 3792573"/>
                <a:gd name="connsiteX823" fmla="*/ 2422768 w 4166715"/>
                <a:gd name="connsiteY823" fmla="*/ 1457197 h 3792573"/>
                <a:gd name="connsiteX824" fmla="*/ 1365970 w 4166715"/>
                <a:gd name="connsiteY824" fmla="*/ 1716424 h 3792573"/>
                <a:gd name="connsiteX825" fmla="*/ 1293138 w 4166715"/>
                <a:gd name="connsiteY825" fmla="*/ 1598990 h 3792573"/>
                <a:gd name="connsiteX826" fmla="*/ 1599762 w 4166715"/>
                <a:gd name="connsiteY826" fmla="*/ 1538637 h 3792573"/>
                <a:gd name="connsiteX827" fmla="*/ 1365970 w 4166715"/>
                <a:gd name="connsiteY827" fmla="*/ 1716424 h 3792573"/>
                <a:gd name="connsiteX828" fmla="*/ 1869606 w 4166715"/>
                <a:gd name="connsiteY828" fmla="*/ 1940021 h 3792573"/>
                <a:gd name="connsiteX829" fmla="*/ 1434069 w 4166715"/>
                <a:gd name="connsiteY829" fmla="*/ 1860035 h 3792573"/>
                <a:gd name="connsiteX830" fmla="*/ 1628895 w 4166715"/>
                <a:gd name="connsiteY830" fmla="*/ 1539728 h 3792573"/>
                <a:gd name="connsiteX831" fmla="*/ 1869606 w 4166715"/>
                <a:gd name="connsiteY831" fmla="*/ 1940021 h 3792573"/>
                <a:gd name="connsiteX832" fmla="*/ 1639456 w 4166715"/>
                <a:gd name="connsiteY832" fmla="*/ 1528457 h 3792573"/>
                <a:gd name="connsiteX833" fmla="*/ 1949358 w 4166715"/>
                <a:gd name="connsiteY833" fmla="*/ 1379756 h 3792573"/>
                <a:gd name="connsiteX834" fmla="*/ 1879802 w 4166715"/>
                <a:gd name="connsiteY834" fmla="*/ 1928023 h 3792573"/>
                <a:gd name="connsiteX835" fmla="*/ 1639456 w 4166715"/>
                <a:gd name="connsiteY835" fmla="*/ 1528457 h 3792573"/>
                <a:gd name="connsiteX836" fmla="*/ 1631444 w 4166715"/>
                <a:gd name="connsiteY836" fmla="*/ 1516096 h 3792573"/>
                <a:gd name="connsiteX837" fmla="*/ 1395103 w 4166715"/>
                <a:gd name="connsiteY837" fmla="*/ 1181609 h 3792573"/>
                <a:gd name="connsiteX838" fmla="*/ 1939161 w 4166715"/>
                <a:gd name="connsiteY838" fmla="*/ 1368849 h 3792573"/>
                <a:gd name="connsiteX839" fmla="*/ 1631444 w 4166715"/>
                <a:gd name="connsiteY839" fmla="*/ 1516096 h 3792573"/>
                <a:gd name="connsiteX840" fmla="*/ 1385635 w 4166715"/>
                <a:gd name="connsiteY840" fmla="*/ 1163067 h 3792573"/>
                <a:gd name="connsiteX841" fmla="*/ 1477040 w 4166715"/>
                <a:gd name="connsiteY841" fmla="*/ 925291 h 3792573"/>
                <a:gd name="connsiteX842" fmla="*/ 1928600 w 4166715"/>
                <a:gd name="connsiteY842" fmla="*/ 1349580 h 3792573"/>
                <a:gd name="connsiteX843" fmla="*/ 1385635 w 4166715"/>
                <a:gd name="connsiteY843" fmla="*/ 1163067 h 3792573"/>
                <a:gd name="connsiteX844" fmla="*/ 1616513 w 4166715"/>
                <a:gd name="connsiteY844" fmla="*/ 1520459 h 3792573"/>
                <a:gd name="connsiteX845" fmla="*/ 1280392 w 4166715"/>
                <a:gd name="connsiteY845" fmla="*/ 1586265 h 3792573"/>
                <a:gd name="connsiteX846" fmla="*/ 1157306 w 4166715"/>
                <a:gd name="connsiteY846" fmla="*/ 1586265 h 3792573"/>
                <a:gd name="connsiteX847" fmla="*/ 1153300 w 4166715"/>
                <a:gd name="connsiteY847" fmla="*/ 1587356 h 3792573"/>
                <a:gd name="connsiteX848" fmla="*/ 1103774 w 4166715"/>
                <a:gd name="connsiteY848" fmla="*/ 1621168 h 3792573"/>
                <a:gd name="connsiteX849" fmla="*/ 1376531 w 4166715"/>
                <a:gd name="connsiteY849" fmla="*/ 1180519 h 3792573"/>
                <a:gd name="connsiteX850" fmla="*/ 1616513 w 4166715"/>
                <a:gd name="connsiteY850" fmla="*/ 1520459 h 3792573"/>
                <a:gd name="connsiteX851" fmla="*/ 1068814 w 4166715"/>
                <a:gd name="connsiteY851" fmla="*/ 1642983 h 3792573"/>
                <a:gd name="connsiteX852" fmla="*/ 902393 w 4166715"/>
                <a:gd name="connsiteY852" fmla="*/ 1707698 h 3792573"/>
                <a:gd name="connsiteX853" fmla="*/ 962844 w 4166715"/>
                <a:gd name="connsiteY853" fmla="*/ 1459742 h 3792573"/>
                <a:gd name="connsiteX854" fmla="*/ 1068814 w 4166715"/>
                <a:gd name="connsiteY854" fmla="*/ 1642983 h 3792573"/>
                <a:gd name="connsiteX855" fmla="*/ 888554 w 4166715"/>
                <a:gd name="connsiteY855" fmla="*/ 1704790 h 3792573"/>
                <a:gd name="connsiteX856" fmla="*/ 781127 w 4166715"/>
                <a:gd name="connsiteY856" fmla="*/ 1587356 h 3792573"/>
                <a:gd name="connsiteX857" fmla="*/ 945728 w 4166715"/>
                <a:gd name="connsiteY857" fmla="*/ 1469922 h 3792573"/>
                <a:gd name="connsiteX858" fmla="*/ 888554 w 4166715"/>
                <a:gd name="connsiteY858" fmla="*/ 1704790 h 3792573"/>
                <a:gd name="connsiteX859" fmla="*/ 1068086 w 4166715"/>
                <a:gd name="connsiteY859" fmla="*/ 1659343 h 3792573"/>
                <a:gd name="connsiteX860" fmla="*/ 1050970 w 4166715"/>
                <a:gd name="connsiteY860" fmla="*/ 1712425 h 3792573"/>
                <a:gd name="connsiteX861" fmla="*/ 931161 w 4166715"/>
                <a:gd name="connsiteY861" fmla="*/ 1712425 h 3792573"/>
                <a:gd name="connsiteX862" fmla="*/ 1068086 w 4166715"/>
                <a:gd name="connsiteY862" fmla="*/ 1659343 h 3792573"/>
                <a:gd name="connsiteX863" fmla="*/ 1061531 w 4166715"/>
                <a:gd name="connsiteY863" fmla="*/ 1726968 h 3792573"/>
                <a:gd name="connsiteX864" fmla="*/ 1142739 w 4166715"/>
                <a:gd name="connsiteY864" fmla="*/ 1726968 h 3792573"/>
                <a:gd name="connsiteX865" fmla="*/ 1042595 w 4166715"/>
                <a:gd name="connsiteY865" fmla="*/ 1858217 h 3792573"/>
                <a:gd name="connsiteX866" fmla="*/ 1050242 w 4166715"/>
                <a:gd name="connsiteY866" fmla="*/ 1762598 h 3792573"/>
                <a:gd name="connsiteX867" fmla="*/ 1061531 w 4166715"/>
                <a:gd name="connsiteY867" fmla="*/ 1726968 h 3792573"/>
                <a:gd name="connsiteX868" fmla="*/ 1602675 w 4166715"/>
                <a:gd name="connsiteY868" fmla="*/ 1554635 h 3792573"/>
                <a:gd name="connsiteX869" fmla="*/ 1423508 w 4166715"/>
                <a:gd name="connsiteY869" fmla="*/ 1849491 h 3792573"/>
                <a:gd name="connsiteX870" fmla="*/ 1372889 w 4166715"/>
                <a:gd name="connsiteY870" fmla="*/ 1729513 h 3792573"/>
                <a:gd name="connsiteX871" fmla="*/ 1602675 w 4166715"/>
                <a:gd name="connsiteY871" fmla="*/ 1554635 h 3792573"/>
                <a:gd name="connsiteX872" fmla="*/ 2428230 w 4166715"/>
                <a:gd name="connsiteY872" fmla="*/ 1471740 h 3792573"/>
                <a:gd name="connsiteX873" fmla="*/ 2373606 w 4166715"/>
                <a:gd name="connsiteY873" fmla="*/ 1825496 h 3792573"/>
                <a:gd name="connsiteX874" fmla="*/ 1910392 w 4166715"/>
                <a:gd name="connsiteY874" fmla="*/ 1936749 h 3792573"/>
                <a:gd name="connsiteX875" fmla="*/ 2428230 w 4166715"/>
                <a:gd name="connsiteY875" fmla="*/ 1471740 h 3792573"/>
                <a:gd name="connsiteX876" fmla="*/ 2366322 w 4166715"/>
                <a:gd name="connsiteY876" fmla="*/ 1842220 h 3792573"/>
                <a:gd name="connsiteX877" fmla="*/ 2190432 w 4166715"/>
                <a:gd name="connsiteY877" fmla="*/ 2181796 h 3792573"/>
                <a:gd name="connsiteX878" fmla="*/ 1900560 w 4166715"/>
                <a:gd name="connsiteY878" fmla="*/ 1953837 h 3792573"/>
                <a:gd name="connsiteX879" fmla="*/ 2366322 w 4166715"/>
                <a:gd name="connsiteY879" fmla="*/ 1842220 h 3792573"/>
                <a:gd name="connsiteX880" fmla="*/ 2539664 w 4166715"/>
                <a:gd name="connsiteY880" fmla="*/ 1909844 h 3792573"/>
                <a:gd name="connsiteX881" fmla="*/ 2651461 w 4166715"/>
                <a:gd name="connsiteY881" fmla="*/ 2226152 h 3792573"/>
                <a:gd name="connsiteX882" fmla="*/ 2210825 w 4166715"/>
                <a:gd name="connsiteY882" fmla="*/ 2187250 h 3792573"/>
                <a:gd name="connsiteX883" fmla="*/ 2539664 w 4166715"/>
                <a:gd name="connsiteY883" fmla="*/ 1909844 h 3792573"/>
                <a:gd name="connsiteX884" fmla="*/ 2798947 w 4166715"/>
                <a:gd name="connsiteY884" fmla="*/ 1962562 h 3792573"/>
                <a:gd name="connsiteX885" fmla="*/ 3168207 w 4166715"/>
                <a:gd name="connsiteY885" fmla="*/ 1665888 h 3792573"/>
                <a:gd name="connsiteX886" fmla="*/ 3086998 w 4166715"/>
                <a:gd name="connsiteY886" fmla="*/ 2007645 h 3792573"/>
                <a:gd name="connsiteX887" fmla="*/ 2798947 w 4166715"/>
                <a:gd name="connsiteY887" fmla="*/ 1962562 h 3792573"/>
                <a:gd name="connsiteX888" fmla="*/ 2577536 w 4166715"/>
                <a:gd name="connsiteY888" fmla="*/ 1876032 h 3792573"/>
                <a:gd name="connsiteX889" fmla="*/ 2813513 w 4166715"/>
                <a:gd name="connsiteY889" fmla="*/ 1661161 h 3792573"/>
                <a:gd name="connsiteX890" fmla="*/ 3139802 w 4166715"/>
                <a:gd name="connsiteY890" fmla="*/ 1654617 h 3792573"/>
                <a:gd name="connsiteX891" fmla="*/ 2577536 w 4166715"/>
                <a:gd name="connsiteY891" fmla="*/ 1876032 h 3792573"/>
                <a:gd name="connsiteX892" fmla="*/ 2816790 w 4166715"/>
                <a:gd name="connsiteY892" fmla="*/ 1646618 h 3792573"/>
                <a:gd name="connsiteX893" fmla="*/ 2772363 w 4166715"/>
                <a:gd name="connsiteY893" fmla="*/ 1406297 h 3792573"/>
                <a:gd name="connsiteX894" fmla="*/ 3155097 w 4166715"/>
                <a:gd name="connsiteY894" fmla="*/ 1640074 h 3792573"/>
                <a:gd name="connsiteX895" fmla="*/ 2816790 w 4166715"/>
                <a:gd name="connsiteY895" fmla="*/ 1646618 h 3792573"/>
                <a:gd name="connsiteX896" fmla="*/ 2767628 w 4166715"/>
                <a:gd name="connsiteY896" fmla="*/ 1381938 h 3792573"/>
                <a:gd name="connsiteX897" fmla="*/ 2716646 w 4166715"/>
                <a:gd name="connsiteY897" fmla="*/ 1105986 h 3792573"/>
                <a:gd name="connsiteX898" fmla="*/ 3057137 w 4166715"/>
                <a:gd name="connsiteY898" fmla="*/ 1288500 h 3792573"/>
                <a:gd name="connsiteX899" fmla="*/ 2767628 w 4166715"/>
                <a:gd name="connsiteY899" fmla="*/ 1381938 h 3792573"/>
                <a:gd name="connsiteX900" fmla="*/ 3033103 w 4166715"/>
                <a:gd name="connsiteY900" fmla="*/ 972555 h 3792573"/>
                <a:gd name="connsiteX901" fmla="*/ 3313507 w 4166715"/>
                <a:gd name="connsiteY901" fmla="*/ 990371 h 3792573"/>
                <a:gd name="connsiteX902" fmla="*/ 3083721 w 4166715"/>
                <a:gd name="connsiteY902" fmla="*/ 1268140 h 3792573"/>
                <a:gd name="connsiteX903" fmla="*/ 3033103 w 4166715"/>
                <a:gd name="connsiteY903" fmla="*/ 972555 h 3792573"/>
                <a:gd name="connsiteX904" fmla="*/ 3036744 w 4166715"/>
                <a:gd name="connsiteY904" fmla="*/ 958376 h 3792573"/>
                <a:gd name="connsiteX905" fmla="*/ 3227201 w 4166715"/>
                <a:gd name="connsiteY905" fmla="*/ 634070 h 3792573"/>
                <a:gd name="connsiteX906" fmla="*/ 3318606 w 4166715"/>
                <a:gd name="connsiteY906" fmla="*/ 976555 h 3792573"/>
                <a:gd name="connsiteX907" fmla="*/ 3036744 w 4166715"/>
                <a:gd name="connsiteY907" fmla="*/ 958376 h 3792573"/>
                <a:gd name="connsiteX908" fmla="*/ 3261068 w 4166715"/>
                <a:gd name="connsiteY908" fmla="*/ 372661 h 3792573"/>
                <a:gd name="connsiteX909" fmla="*/ 3427854 w 4166715"/>
                <a:gd name="connsiteY909" fmla="*/ 115980 h 3792573"/>
                <a:gd name="connsiteX910" fmla="*/ 3570970 w 4166715"/>
                <a:gd name="connsiteY910" fmla="*/ 553357 h 3792573"/>
                <a:gd name="connsiteX911" fmla="*/ 3261068 w 4166715"/>
                <a:gd name="connsiteY911" fmla="*/ 372661 h 3792573"/>
                <a:gd name="connsiteX912" fmla="*/ 3561501 w 4166715"/>
                <a:gd name="connsiteY912" fmla="*/ 564628 h 3792573"/>
                <a:gd name="connsiteX913" fmla="*/ 3237761 w 4166715"/>
                <a:gd name="connsiteY913" fmla="*/ 606802 h 3792573"/>
                <a:gd name="connsiteX914" fmla="*/ 3256698 w 4166715"/>
                <a:gd name="connsiteY914" fmla="*/ 386841 h 3792573"/>
                <a:gd name="connsiteX915" fmla="*/ 3561501 w 4166715"/>
                <a:gd name="connsiteY915" fmla="*/ 564628 h 3792573"/>
                <a:gd name="connsiteX916" fmla="*/ 3251236 w 4166715"/>
                <a:gd name="connsiteY916" fmla="*/ 360664 h 3792573"/>
                <a:gd name="connsiteX917" fmla="*/ 3148906 w 4166715"/>
                <a:gd name="connsiteY917" fmla="*/ 169788 h 3792573"/>
                <a:gd name="connsiteX918" fmla="*/ 3414744 w 4166715"/>
                <a:gd name="connsiteY918" fmla="*/ 109435 h 3792573"/>
                <a:gd name="connsiteX919" fmla="*/ 3251236 w 4166715"/>
                <a:gd name="connsiteY919" fmla="*/ 360664 h 3792573"/>
                <a:gd name="connsiteX920" fmla="*/ 3238854 w 4166715"/>
                <a:gd name="connsiteY920" fmla="*/ 368299 h 3792573"/>
                <a:gd name="connsiteX921" fmla="*/ 2896906 w 4166715"/>
                <a:gd name="connsiteY921" fmla="*/ 390476 h 3792573"/>
                <a:gd name="connsiteX922" fmla="*/ 3136160 w 4166715"/>
                <a:gd name="connsiteY922" fmla="*/ 176332 h 3792573"/>
                <a:gd name="connsiteX923" fmla="*/ 3238854 w 4166715"/>
                <a:gd name="connsiteY923" fmla="*/ 368299 h 3792573"/>
                <a:gd name="connsiteX924" fmla="*/ 3242495 w 4166715"/>
                <a:gd name="connsiteY924" fmla="*/ 382841 h 3792573"/>
                <a:gd name="connsiteX925" fmla="*/ 3223559 w 4166715"/>
                <a:gd name="connsiteY925" fmla="*/ 602803 h 3792573"/>
                <a:gd name="connsiteX926" fmla="*/ 2899455 w 4166715"/>
                <a:gd name="connsiteY926" fmla="*/ 405019 h 3792573"/>
                <a:gd name="connsiteX927" fmla="*/ 3242495 w 4166715"/>
                <a:gd name="connsiteY927" fmla="*/ 382841 h 3792573"/>
                <a:gd name="connsiteX928" fmla="*/ 2308057 w 4166715"/>
                <a:gd name="connsiteY928" fmla="*/ 860212 h 3792573"/>
                <a:gd name="connsiteX929" fmla="*/ 1971935 w 4166715"/>
                <a:gd name="connsiteY929" fmla="*/ 379569 h 3792573"/>
                <a:gd name="connsiteX930" fmla="*/ 2324080 w 4166715"/>
                <a:gd name="connsiteY930" fmla="*/ 364299 h 3792573"/>
                <a:gd name="connsiteX931" fmla="*/ 2308057 w 4166715"/>
                <a:gd name="connsiteY931" fmla="*/ 860212 h 3792573"/>
                <a:gd name="connsiteX932" fmla="*/ 2293854 w 4166715"/>
                <a:gd name="connsiteY932" fmla="*/ 865302 h 3792573"/>
                <a:gd name="connsiteX933" fmla="*/ 1885629 w 4166715"/>
                <a:gd name="connsiteY933" fmla="*/ 688606 h 3792573"/>
                <a:gd name="connsiteX934" fmla="*/ 1961375 w 4166715"/>
                <a:gd name="connsiteY934" fmla="*/ 390113 h 3792573"/>
                <a:gd name="connsiteX935" fmla="*/ 2293854 w 4166715"/>
                <a:gd name="connsiteY935" fmla="*/ 865302 h 3792573"/>
                <a:gd name="connsiteX936" fmla="*/ 1962103 w 4166715"/>
                <a:gd name="connsiteY936" fmla="*/ 1350307 h 3792573"/>
                <a:gd name="connsiteX937" fmla="*/ 1842658 w 4166715"/>
                <a:gd name="connsiteY937" fmla="*/ 775499 h 3792573"/>
                <a:gd name="connsiteX938" fmla="*/ 2302230 w 4166715"/>
                <a:gd name="connsiteY938" fmla="*/ 886752 h 3792573"/>
                <a:gd name="connsiteX939" fmla="*/ 1962103 w 4166715"/>
                <a:gd name="connsiteY939" fmla="*/ 1350307 h 3792573"/>
                <a:gd name="connsiteX940" fmla="*/ 1930057 w 4166715"/>
                <a:gd name="connsiteY940" fmla="*/ 1267413 h 3792573"/>
                <a:gd name="connsiteX941" fmla="*/ 1763271 w 4166715"/>
                <a:gd name="connsiteY941" fmla="*/ 802404 h 3792573"/>
                <a:gd name="connsiteX942" fmla="*/ 1828091 w 4166715"/>
                <a:gd name="connsiteY942" fmla="*/ 775863 h 3792573"/>
                <a:gd name="connsiteX943" fmla="*/ 1930057 w 4166715"/>
                <a:gd name="connsiteY943" fmla="*/ 1267413 h 3792573"/>
                <a:gd name="connsiteX944" fmla="*/ 1940981 w 4166715"/>
                <a:gd name="connsiteY944" fmla="*/ 1341581 h 3792573"/>
                <a:gd name="connsiteX945" fmla="*/ 1487236 w 4166715"/>
                <a:gd name="connsiteY945" fmla="*/ 915111 h 3792573"/>
                <a:gd name="connsiteX946" fmla="*/ 1749433 w 4166715"/>
                <a:gd name="connsiteY946" fmla="*/ 807857 h 3792573"/>
                <a:gd name="connsiteX947" fmla="*/ 1940981 w 4166715"/>
                <a:gd name="connsiteY947" fmla="*/ 1341581 h 3792573"/>
                <a:gd name="connsiteX948" fmla="*/ 1524745 w 4166715"/>
                <a:gd name="connsiteY948" fmla="*/ 884207 h 3792573"/>
                <a:gd name="connsiteX949" fmla="*/ 1729404 w 4166715"/>
                <a:gd name="connsiteY949" fmla="*/ 732234 h 3792573"/>
                <a:gd name="connsiteX950" fmla="*/ 1745427 w 4166715"/>
                <a:gd name="connsiteY950" fmla="*/ 794042 h 3792573"/>
                <a:gd name="connsiteX951" fmla="*/ 1524745 w 4166715"/>
                <a:gd name="connsiteY951" fmla="*/ 884207 h 3792573"/>
                <a:gd name="connsiteX952" fmla="*/ 1473762 w 4166715"/>
                <a:gd name="connsiteY952" fmla="*/ 903840 h 3792573"/>
                <a:gd name="connsiteX953" fmla="*/ 1255265 w 4166715"/>
                <a:gd name="connsiteY953" fmla="*/ 771137 h 3792573"/>
                <a:gd name="connsiteX954" fmla="*/ 1708282 w 4166715"/>
                <a:gd name="connsiteY954" fmla="*/ 729326 h 3792573"/>
                <a:gd name="connsiteX955" fmla="*/ 1473762 w 4166715"/>
                <a:gd name="connsiteY955" fmla="*/ 903840 h 3792573"/>
                <a:gd name="connsiteX956" fmla="*/ 1463930 w 4166715"/>
                <a:gd name="connsiteY956" fmla="*/ 918383 h 3792573"/>
                <a:gd name="connsiteX957" fmla="*/ 1374710 w 4166715"/>
                <a:gd name="connsiteY957" fmla="*/ 1150342 h 3792573"/>
                <a:gd name="connsiteX958" fmla="*/ 1226496 w 4166715"/>
                <a:gd name="connsiteY958" fmla="*/ 885298 h 3792573"/>
                <a:gd name="connsiteX959" fmla="*/ 1463930 w 4166715"/>
                <a:gd name="connsiteY959" fmla="*/ 918383 h 3792573"/>
                <a:gd name="connsiteX960" fmla="*/ 1079739 w 4166715"/>
                <a:gd name="connsiteY960" fmla="*/ 1632803 h 3792573"/>
                <a:gd name="connsiteX961" fmla="*/ 967213 w 4166715"/>
                <a:gd name="connsiteY961" fmla="*/ 1438291 h 3792573"/>
                <a:gd name="connsiteX962" fmla="*/ 934439 w 4166715"/>
                <a:gd name="connsiteY962" fmla="*/ 1245235 h 3792573"/>
                <a:gd name="connsiteX963" fmla="*/ 1361236 w 4166715"/>
                <a:gd name="connsiteY963" fmla="*/ 1177247 h 3792573"/>
                <a:gd name="connsiteX964" fmla="*/ 1079739 w 4166715"/>
                <a:gd name="connsiteY964" fmla="*/ 1632803 h 3792573"/>
                <a:gd name="connsiteX965" fmla="*/ 950826 w 4166715"/>
                <a:gd name="connsiteY965" fmla="*/ 1428111 h 3792573"/>
                <a:gd name="connsiteX966" fmla="*/ 757820 w 4166715"/>
                <a:gd name="connsiteY966" fmla="*/ 1338309 h 3792573"/>
                <a:gd name="connsiteX967" fmla="*/ 920965 w 4166715"/>
                <a:gd name="connsiteY967" fmla="*/ 1250325 h 3792573"/>
                <a:gd name="connsiteX968" fmla="*/ 950826 w 4166715"/>
                <a:gd name="connsiteY968" fmla="*/ 1428111 h 3792573"/>
                <a:gd name="connsiteX969" fmla="*/ 951919 w 4166715"/>
                <a:gd name="connsiteY969" fmla="*/ 1444472 h 3792573"/>
                <a:gd name="connsiteX970" fmla="*/ 951190 w 4166715"/>
                <a:gd name="connsiteY970" fmla="*/ 1448108 h 3792573"/>
                <a:gd name="connsiteX971" fmla="*/ 776028 w 4166715"/>
                <a:gd name="connsiteY971" fmla="*/ 1572813 h 3792573"/>
                <a:gd name="connsiteX972" fmla="*/ 750537 w 4166715"/>
                <a:gd name="connsiteY972" fmla="*/ 1350670 h 3792573"/>
                <a:gd name="connsiteX973" fmla="*/ 951919 w 4166715"/>
                <a:gd name="connsiteY973" fmla="*/ 1444472 h 3792573"/>
                <a:gd name="connsiteX974" fmla="*/ 769109 w 4166715"/>
                <a:gd name="connsiteY974" fmla="*/ 1595718 h 3792573"/>
                <a:gd name="connsiteX975" fmla="*/ 883456 w 4166715"/>
                <a:gd name="connsiteY975" fmla="*/ 1720423 h 3792573"/>
                <a:gd name="connsiteX976" fmla="*/ 859421 w 4166715"/>
                <a:gd name="connsiteY976" fmla="*/ 1759326 h 3792573"/>
                <a:gd name="connsiteX977" fmla="*/ 717034 w 4166715"/>
                <a:gd name="connsiteY977" fmla="*/ 1632803 h 3792573"/>
                <a:gd name="connsiteX978" fmla="*/ 769109 w 4166715"/>
                <a:gd name="connsiteY978" fmla="*/ 1595718 h 3792573"/>
                <a:gd name="connsiteX979" fmla="*/ 896566 w 4166715"/>
                <a:gd name="connsiteY979" fmla="*/ 1726968 h 3792573"/>
                <a:gd name="connsiteX980" fmla="*/ 1046601 w 4166715"/>
                <a:gd name="connsiteY980" fmla="*/ 1726968 h 3792573"/>
                <a:gd name="connsiteX981" fmla="*/ 1036404 w 4166715"/>
                <a:gd name="connsiteY981" fmla="*/ 1758598 h 3792573"/>
                <a:gd name="connsiteX982" fmla="*/ 1036040 w 4166715"/>
                <a:gd name="connsiteY982" fmla="*/ 1760053 h 3792573"/>
                <a:gd name="connsiteX983" fmla="*/ 1027300 w 4166715"/>
                <a:gd name="connsiteY983" fmla="*/ 1869124 h 3792573"/>
                <a:gd name="connsiteX984" fmla="*/ 871075 w 4166715"/>
                <a:gd name="connsiteY984" fmla="*/ 1768051 h 3792573"/>
                <a:gd name="connsiteX985" fmla="*/ 896566 w 4166715"/>
                <a:gd name="connsiteY985" fmla="*/ 1726968 h 3792573"/>
                <a:gd name="connsiteX986" fmla="*/ 1151115 w 4166715"/>
                <a:gd name="connsiteY986" fmla="*/ 1740056 h 3792573"/>
                <a:gd name="connsiteX987" fmla="*/ 1156942 w 4166715"/>
                <a:gd name="connsiteY987" fmla="*/ 1863671 h 3792573"/>
                <a:gd name="connsiteX988" fmla="*/ 1049150 w 4166715"/>
                <a:gd name="connsiteY988" fmla="*/ 1873487 h 3792573"/>
                <a:gd name="connsiteX989" fmla="*/ 1151115 w 4166715"/>
                <a:gd name="connsiteY989" fmla="*/ 1740056 h 3792573"/>
                <a:gd name="connsiteX990" fmla="*/ 1360872 w 4166715"/>
                <a:gd name="connsiteY990" fmla="*/ 1738238 h 3792573"/>
                <a:gd name="connsiteX991" fmla="*/ 1411491 w 4166715"/>
                <a:gd name="connsiteY991" fmla="*/ 1858217 h 3792573"/>
                <a:gd name="connsiteX992" fmla="*/ 1187895 w 4166715"/>
                <a:gd name="connsiteY992" fmla="*/ 1862580 h 3792573"/>
                <a:gd name="connsiteX993" fmla="*/ 1360872 w 4166715"/>
                <a:gd name="connsiteY993" fmla="*/ 1738238 h 3792573"/>
                <a:gd name="connsiteX994" fmla="*/ 1422415 w 4166715"/>
                <a:gd name="connsiteY994" fmla="*/ 1874578 h 3792573"/>
                <a:gd name="connsiteX995" fmla="*/ 1628167 w 4166715"/>
                <a:gd name="connsiteY995" fmla="*/ 2034550 h 3792573"/>
                <a:gd name="connsiteX996" fmla="*/ 1270196 w 4166715"/>
                <a:gd name="connsiteY996" fmla="*/ 1992012 h 3792573"/>
                <a:gd name="connsiteX997" fmla="*/ 1422415 w 4166715"/>
                <a:gd name="connsiteY997" fmla="*/ 1874578 h 3792573"/>
                <a:gd name="connsiteX998" fmla="*/ 1885629 w 4166715"/>
                <a:gd name="connsiteY998" fmla="*/ 1960381 h 3792573"/>
                <a:gd name="connsiteX999" fmla="*/ 2167855 w 4166715"/>
                <a:gd name="connsiteY999" fmla="*/ 2182160 h 3792573"/>
                <a:gd name="connsiteX1000" fmla="*/ 1752346 w 4166715"/>
                <a:gd name="connsiteY1000" fmla="*/ 2128715 h 3792573"/>
                <a:gd name="connsiteX1001" fmla="*/ 1885629 w 4166715"/>
                <a:gd name="connsiteY1001" fmla="*/ 1960381 h 3792573"/>
                <a:gd name="connsiteX1002" fmla="*/ 2995230 w 4166715"/>
                <a:gd name="connsiteY1002" fmla="*/ 2303593 h 3792573"/>
                <a:gd name="connsiteX1003" fmla="*/ 2845195 w 4166715"/>
                <a:gd name="connsiteY1003" fmla="*/ 2399940 h 3792573"/>
                <a:gd name="connsiteX1004" fmla="*/ 2684600 w 4166715"/>
                <a:gd name="connsiteY1004" fmla="*/ 2246149 h 3792573"/>
                <a:gd name="connsiteX1005" fmla="*/ 2995230 w 4166715"/>
                <a:gd name="connsiteY1005" fmla="*/ 2303593 h 3792573"/>
                <a:gd name="connsiteX1006" fmla="*/ 2940241 w 4166715"/>
                <a:gd name="connsiteY1006" fmla="*/ 2750423 h 3792573"/>
                <a:gd name="connsiteX1007" fmla="*/ 3041478 w 4166715"/>
                <a:gd name="connsiteY1007" fmla="*/ 2726791 h 3792573"/>
                <a:gd name="connsiteX1008" fmla="*/ 3039657 w 4166715"/>
                <a:gd name="connsiteY1008" fmla="*/ 2839862 h 3792573"/>
                <a:gd name="connsiteX1009" fmla="*/ 2940241 w 4166715"/>
                <a:gd name="connsiteY1009" fmla="*/ 2750423 h 3792573"/>
                <a:gd name="connsiteX1010" fmla="*/ 3035287 w 4166715"/>
                <a:gd name="connsiteY1010" fmla="*/ 2712975 h 3792573"/>
                <a:gd name="connsiteX1011" fmla="*/ 2934051 w 4166715"/>
                <a:gd name="connsiteY1011" fmla="*/ 2736607 h 3792573"/>
                <a:gd name="connsiteX1012" fmla="*/ 2944247 w 4166715"/>
                <a:gd name="connsiteY1012" fmla="*/ 2682072 h 3792573"/>
                <a:gd name="connsiteX1013" fmla="*/ 2942062 w 4166715"/>
                <a:gd name="connsiteY1013" fmla="*/ 2675527 h 3792573"/>
                <a:gd name="connsiteX1014" fmla="*/ 2885981 w 4166715"/>
                <a:gd name="connsiteY1014" fmla="*/ 2619537 h 3792573"/>
                <a:gd name="connsiteX1015" fmla="*/ 2930409 w 4166715"/>
                <a:gd name="connsiteY1015" fmla="*/ 2597360 h 3792573"/>
                <a:gd name="connsiteX1016" fmla="*/ 3035287 w 4166715"/>
                <a:gd name="connsiteY1016" fmla="*/ 2712975 h 3792573"/>
                <a:gd name="connsiteX1017" fmla="*/ 3053860 w 4166715"/>
                <a:gd name="connsiteY1017" fmla="*/ 2571909 h 3792573"/>
                <a:gd name="connsiteX1018" fmla="*/ 2954079 w 4166715"/>
                <a:gd name="connsiteY1018" fmla="*/ 2488288 h 3792573"/>
                <a:gd name="connsiteX1019" fmla="*/ 3139437 w 4166715"/>
                <a:gd name="connsiteY1019" fmla="*/ 2502104 h 3792573"/>
                <a:gd name="connsiteX1020" fmla="*/ 3053860 w 4166715"/>
                <a:gd name="connsiteY1020" fmla="*/ 2571909 h 3792573"/>
                <a:gd name="connsiteX1021" fmla="*/ 3093918 w 4166715"/>
                <a:gd name="connsiteY1021" fmla="*/ 2367582 h 3792573"/>
                <a:gd name="connsiteX1022" fmla="*/ 3146721 w 4166715"/>
                <a:gd name="connsiteY1022" fmla="*/ 2488288 h 3792573"/>
                <a:gd name="connsiteX1023" fmla="*/ 2943155 w 4166715"/>
                <a:gd name="connsiteY1023" fmla="*/ 2473018 h 3792573"/>
                <a:gd name="connsiteX1024" fmla="*/ 3017808 w 4166715"/>
                <a:gd name="connsiteY1024" fmla="*/ 2311228 h 3792573"/>
                <a:gd name="connsiteX1025" fmla="*/ 3093918 w 4166715"/>
                <a:gd name="connsiteY1025" fmla="*/ 2367582 h 3792573"/>
                <a:gd name="connsiteX1026" fmla="*/ 3026548 w 4166715"/>
                <a:gd name="connsiteY1026" fmla="*/ 2283960 h 3792573"/>
                <a:gd name="connsiteX1027" fmla="*/ 3096467 w 4166715"/>
                <a:gd name="connsiteY1027" fmla="*/ 2029460 h 3792573"/>
                <a:gd name="connsiteX1028" fmla="*/ 3233756 w 4166715"/>
                <a:gd name="connsiteY1028" fmla="*/ 2157801 h 3792573"/>
                <a:gd name="connsiteX1029" fmla="*/ 3026548 w 4166715"/>
                <a:gd name="connsiteY1029" fmla="*/ 2283960 h 3792573"/>
                <a:gd name="connsiteX1030" fmla="*/ 3344096 w 4166715"/>
                <a:gd name="connsiteY1030" fmla="*/ 1920388 h 3792573"/>
                <a:gd name="connsiteX1031" fmla="*/ 3110305 w 4166715"/>
                <a:gd name="connsiteY1031" fmla="*/ 2001828 h 3792573"/>
                <a:gd name="connsiteX1032" fmla="*/ 3234848 w 4166715"/>
                <a:gd name="connsiteY1032" fmla="*/ 1811316 h 3792573"/>
                <a:gd name="connsiteX1033" fmla="*/ 3344096 w 4166715"/>
                <a:gd name="connsiteY1033" fmla="*/ 1920388 h 3792573"/>
                <a:gd name="connsiteX1034" fmla="*/ 3279276 w 4166715"/>
                <a:gd name="connsiteY1034" fmla="*/ 1676431 h 3792573"/>
                <a:gd name="connsiteX1035" fmla="*/ 3227201 w 4166715"/>
                <a:gd name="connsiteY1035" fmla="*/ 1796410 h 3792573"/>
                <a:gd name="connsiteX1036" fmla="*/ 3109212 w 4166715"/>
                <a:gd name="connsiteY1036" fmla="*/ 1977105 h 3792573"/>
                <a:gd name="connsiteX1037" fmla="*/ 3185322 w 4166715"/>
                <a:gd name="connsiteY1037" fmla="*/ 1655708 h 3792573"/>
                <a:gd name="connsiteX1038" fmla="*/ 3279276 w 4166715"/>
                <a:gd name="connsiteY1038" fmla="*/ 1676431 h 3792573"/>
                <a:gd name="connsiteX1039" fmla="*/ 3178767 w 4166715"/>
                <a:gd name="connsiteY1039" fmla="*/ 1637529 h 3792573"/>
                <a:gd name="connsiteX1040" fmla="*/ 2779282 w 4166715"/>
                <a:gd name="connsiteY1040" fmla="*/ 1393572 h 3792573"/>
                <a:gd name="connsiteX1041" fmla="*/ 3072068 w 4166715"/>
                <a:gd name="connsiteY1041" fmla="*/ 1298680 h 3792573"/>
                <a:gd name="connsiteX1042" fmla="*/ 3234120 w 4166715"/>
                <a:gd name="connsiteY1042" fmla="*/ 1575358 h 3792573"/>
                <a:gd name="connsiteX1043" fmla="*/ 3178767 w 4166715"/>
                <a:gd name="connsiteY1043" fmla="*/ 1637529 h 3792573"/>
                <a:gd name="connsiteX1044" fmla="*/ 3456623 w 4166715"/>
                <a:gd name="connsiteY1044" fmla="*/ 1656435 h 3792573"/>
                <a:gd name="connsiteX1045" fmla="*/ 3432588 w 4166715"/>
                <a:gd name="connsiteY1045" fmla="*/ 1760780 h 3792573"/>
                <a:gd name="connsiteX1046" fmla="*/ 3364126 w 4166715"/>
                <a:gd name="connsiteY1046" fmla="*/ 1641165 h 3792573"/>
                <a:gd name="connsiteX1047" fmla="*/ 3361576 w 4166715"/>
                <a:gd name="connsiteY1047" fmla="*/ 1638620 h 3792573"/>
                <a:gd name="connsiteX1048" fmla="*/ 3257062 w 4166715"/>
                <a:gd name="connsiteY1048" fmla="*/ 1576449 h 3792573"/>
                <a:gd name="connsiteX1049" fmla="*/ 3402727 w 4166715"/>
                <a:gd name="connsiteY1049" fmla="*/ 1473194 h 3792573"/>
                <a:gd name="connsiteX1050" fmla="*/ 3392166 w 4166715"/>
                <a:gd name="connsiteY1050" fmla="*/ 1583720 h 3792573"/>
                <a:gd name="connsiteX1051" fmla="*/ 3393987 w 4166715"/>
                <a:gd name="connsiteY1051" fmla="*/ 1589537 h 3792573"/>
                <a:gd name="connsiteX1052" fmla="*/ 3456623 w 4166715"/>
                <a:gd name="connsiteY1052" fmla="*/ 1656435 h 3792573"/>
                <a:gd name="connsiteX1053" fmla="*/ 3484663 w 4166715"/>
                <a:gd name="connsiteY1053" fmla="*/ 1366668 h 3792573"/>
                <a:gd name="connsiteX1054" fmla="*/ 3427125 w 4166715"/>
                <a:gd name="connsiteY1054" fmla="*/ 1429202 h 3792573"/>
                <a:gd name="connsiteX1055" fmla="*/ 3510882 w 4166715"/>
                <a:gd name="connsiteY1055" fmla="*/ 1147070 h 3792573"/>
                <a:gd name="connsiteX1056" fmla="*/ 3515617 w 4166715"/>
                <a:gd name="connsiteY1056" fmla="*/ 1225965 h 3792573"/>
                <a:gd name="connsiteX1057" fmla="*/ 3484663 w 4166715"/>
                <a:gd name="connsiteY1057" fmla="*/ 1366668 h 3792573"/>
                <a:gd name="connsiteX1058" fmla="*/ 3499958 w 4166715"/>
                <a:gd name="connsiteY1058" fmla="*/ 1104169 h 3792573"/>
                <a:gd name="connsiteX1059" fmla="*/ 3099744 w 4166715"/>
                <a:gd name="connsiteY1059" fmla="*/ 1271775 h 3792573"/>
                <a:gd name="connsiteX1060" fmla="*/ 3329530 w 4166715"/>
                <a:gd name="connsiteY1060" fmla="*/ 993643 h 3792573"/>
                <a:gd name="connsiteX1061" fmla="*/ 3499958 w 4166715"/>
                <a:gd name="connsiteY1061" fmla="*/ 1104169 h 3792573"/>
                <a:gd name="connsiteX1062" fmla="*/ 3412559 w 4166715"/>
                <a:gd name="connsiteY1062" fmla="*/ 768955 h 3792573"/>
                <a:gd name="connsiteX1063" fmla="*/ 3409281 w 4166715"/>
                <a:gd name="connsiteY1063" fmla="*/ 772591 h 3792573"/>
                <a:gd name="connsiteX1064" fmla="*/ 3329894 w 4166715"/>
                <a:gd name="connsiteY1064" fmla="*/ 961648 h 3792573"/>
                <a:gd name="connsiteX1065" fmla="*/ 3239946 w 4166715"/>
                <a:gd name="connsiteY1065" fmla="*/ 623890 h 3792573"/>
                <a:gd name="connsiteX1066" fmla="*/ 3583351 w 4166715"/>
                <a:gd name="connsiteY1066" fmla="*/ 674790 h 3792573"/>
                <a:gd name="connsiteX1067" fmla="*/ 3412559 w 4166715"/>
                <a:gd name="connsiteY1067" fmla="*/ 768955 h 3792573"/>
                <a:gd name="connsiteX1068" fmla="*/ 3596096 w 4166715"/>
                <a:gd name="connsiteY1068" fmla="*/ 662428 h 3792573"/>
                <a:gd name="connsiteX1069" fmla="*/ 3282553 w 4166715"/>
                <a:gd name="connsiteY1069" fmla="*/ 615891 h 3792573"/>
                <a:gd name="connsiteX1070" fmla="*/ 3577888 w 4166715"/>
                <a:gd name="connsiteY1070" fmla="*/ 577353 h 3792573"/>
                <a:gd name="connsiteX1071" fmla="*/ 3596096 w 4166715"/>
                <a:gd name="connsiteY1071" fmla="*/ 662428 h 3792573"/>
                <a:gd name="connsiteX1072" fmla="*/ 3589178 w 4166715"/>
                <a:gd name="connsiteY1072" fmla="*/ 555538 h 3792573"/>
                <a:gd name="connsiteX1073" fmla="*/ 3536010 w 4166715"/>
                <a:gd name="connsiteY1073" fmla="*/ 174151 h 3792573"/>
                <a:gd name="connsiteX1074" fmla="*/ 3760333 w 4166715"/>
                <a:gd name="connsiteY1074" fmla="*/ 422471 h 3792573"/>
                <a:gd name="connsiteX1075" fmla="*/ 3589178 w 4166715"/>
                <a:gd name="connsiteY1075" fmla="*/ 555538 h 3792573"/>
                <a:gd name="connsiteX1076" fmla="*/ 3842998 w 4166715"/>
                <a:gd name="connsiteY1076" fmla="*/ 581715 h 3792573"/>
                <a:gd name="connsiteX1077" fmla="*/ 3841906 w 4166715"/>
                <a:gd name="connsiteY1077" fmla="*/ 584260 h 3792573"/>
                <a:gd name="connsiteX1078" fmla="*/ 3810224 w 4166715"/>
                <a:gd name="connsiteY1078" fmla="*/ 691151 h 3792573"/>
                <a:gd name="connsiteX1079" fmla="*/ 3810952 w 4166715"/>
                <a:gd name="connsiteY1079" fmla="*/ 696968 h 3792573"/>
                <a:gd name="connsiteX1080" fmla="*/ 3880143 w 4166715"/>
                <a:gd name="connsiteY1080" fmla="*/ 811129 h 3792573"/>
                <a:gd name="connsiteX1081" fmla="*/ 3844455 w 4166715"/>
                <a:gd name="connsiteY1081" fmla="*/ 1023092 h 3792573"/>
                <a:gd name="connsiteX1082" fmla="*/ 3725738 w 4166715"/>
                <a:gd name="connsiteY1082" fmla="*/ 875845 h 3792573"/>
                <a:gd name="connsiteX1083" fmla="*/ 3790559 w 4166715"/>
                <a:gd name="connsiteY1083" fmla="*/ 590441 h 3792573"/>
                <a:gd name="connsiteX1084" fmla="*/ 3790559 w 4166715"/>
                <a:gd name="connsiteY1084" fmla="*/ 588260 h 3792573"/>
                <a:gd name="connsiteX1085" fmla="*/ 3778906 w 4166715"/>
                <a:gd name="connsiteY1085" fmla="*/ 431197 h 3792573"/>
                <a:gd name="connsiteX1086" fmla="*/ 3955888 w 4166715"/>
                <a:gd name="connsiteY1086" fmla="*/ 437741 h 3792573"/>
                <a:gd name="connsiteX1087" fmla="*/ 3842998 w 4166715"/>
                <a:gd name="connsiteY1087" fmla="*/ 581715 h 3792573"/>
                <a:gd name="connsiteX1088" fmla="*/ 4001408 w 4166715"/>
                <a:gd name="connsiteY1088" fmla="*/ 333759 h 3792573"/>
                <a:gd name="connsiteX1089" fmla="*/ 3965356 w 4166715"/>
                <a:gd name="connsiteY1089" fmla="*/ 423562 h 3792573"/>
                <a:gd name="connsiteX1090" fmla="*/ 3788738 w 4166715"/>
                <a:gd name="connsiteY1090" fmla="*/ 417017 h 3792573"/>
                <a:gd name="connsiteX1091" fmla="*/ 3967541 w 4166715"/>
                <a:gd name="connsiteY1091" fmla="*/ 249410 h 3792573"/>
                <a:gd name="connsiteX1092" fmla="*/ 4001408 w 4166715"/>
                <a:gd name="connsiteY1092" fmla="*/ 333759 h 3792573"/>
                <a:gd name="connsiteX1093" fmla="*/ 4029085 w 4166715"/>
                <a:gd name="connsiteY1093" fmla="*/ 168697 h 3792573"/>
                <a:gd name="connsiteX1094" fmla="*/ 4023258 w 4166715"/>
                <a:gd name="connsiteY1094" fmla="*/ 170879 h 3792573"/>
                <a:gd name="connsiteX1095" fmla="*/ 3975553 w 4166715"/>
                <a:gd name="connsiteY1095" fmla="*/ 220688 h 3792573"/>
                <a:gd name="connsiteX1096" fmla="*/ 3951882 w 4166715"/>
                <a:gd name="connsiteY1096" fmla="*/ 42538 h 3792573"/>
                <a:gd name="connsiteX1097" fmla="*/ 4071692 w 4166715"/>
                <a:gd name="connsiteY1097" fmla="*/ 42538 h 3792573"/>
                <a:gd name="connsiteX1098" fmla="*/ 4108836 w 4166715"/>
                <a:gd name="connsiteY1098" fmla="*/ 175242 h 3792573"/>
                <a:gd name="connsiteX1099" fmla="*/ 4029085 w 4166715"/>
                <a:gd name="connsiteY1099" fmla="*/ 168697 h 3792573"/>
                <a:gd name="connsiteX1100" fmla="*/ 4120853 w 4166715"/>
                <a:gd name="connsiteY1100" fmla="*/ 163971 h 3792573"/>
                <a:gd name="connsiteX1101" fmla="*/ 4089536 w 4166715"/>
                <a:gd name="connsiteY1101" fmla="*/ 51627 h 3792573"/>
                <a:gd name="connsiteX1102" fmla="*/ 4157634 w 4166715"/>
                <a:gd name="connsiteY1102" fmla="*/ 95619 h 3792573"/>
                <a:gd name="connsiteX1103" fmla="*/ 4120853 w 4166715"/>
                <a:gd name="connsiteY1103" fmla="*/ 163971 h 3792573"/>
                <a:gd name="connsiteX1104" fmla="*/ 3112126 w 4166715"/>
                <a:gd name="connsiteY1104" fmla="*/ 178150 h 3792573"/>
                <a:gd name="connsiteX1105" fmla="*/ 2884524 w 4166715"/>
                <a:gd name="connsiteY1105" fmla="*/ 382114 h 3792573"/>
                <a:gd name="connsiteX1106" fmla="*/ 2892900 w 4166715"/>
                <a:gd name="connsiteY1106" fmla="*/ 227960 h 3792573"/>
                <a:gd name="connsiteX1107" fmla="*/ 3112126 w 4166715"/>
                <a:gd name="connsiteY1107" fmla="*/ 178150 h 3792573"/>
                <a:gd name="connsiteX1108" fmla="*/ 2204999 w 4166715"/>
                <a:gd name="connsiteY1108" fmla="*/ 209781 h 3792573"/>
                <a:gd name="connsiteX1109" fmla="*/ 2416577 w 4166715"/>
                <a:gd name="connsiteY1109" fmla="*/ 209781 h 3792573"/>
                <a:gd name="connsiteX1110" fmla="*/ 2434785 w 4166715"/>
                <a:gd name="connsiteY1110" fmla="*/ 253773 h 3792573"/>
                <a:gd name="connsiteX1111" fmla="*/ 2328814 w 4166715"/>
                <a:gd name="connsiteY1111" fmla="*/ 349393 h 3792573"/>
                <a:gd name="connsiteX1112" fmla="*/ 1983225 w 4166715"/>
                <a:gd name="connsiteY1112" fmla="*/ 364299 h 3792573"/>
                <a:gd name="connsiteX1113" fmla="*/ 2204999 w 4166715"/>
                <a:gd name="connsiteY1113" fmla="*/ 209781 h 3792573"/>
                <a:gd name="connsiteX1114" fmla="*/ 1793496 w 4166715"/>
                <a:gd name="connsiteY1114" fmla="*/ 530452 h 3792573"/>
                <a:gd name="connsiteX1115" fmla="*/ 1854311 w 4166715"/>
                <a:gd name="connsiteY1115" fmla="*/ 518090 h 3792573"/>
                <a:gd name="connsiteX1116" fmla="*/ 1859045 w 4166715"/>
                <a:gd name="connsiteY1116" fmla="*/ 514818 h 3792573"/>
                <a:gd name="connsiteX1117" fmla="*/ 1860138 w 4166715"/>
                <a:gd name="connsiteY1117" fmla="*/ 509365 h 3792573"/>
                <a:gd name="connsiteX1118" fmla="*/ 1848849 w 4166715"/>
                <a:gd name="connsiteY1118" fmla="*/ 458101 h 3792573"/>
                <a:gd name="connsiteX1119" fmla="*/ 1946444 w 4166715"/>
                <a:gd name="connsiteY1119" fmla="*/ 390113 h 3792573"/>
                <a:gd name="connsiteX1120" fmla="*/ 1874340 w 4166715"/>
                <a:gd name="connsiteY1120" fmla="*/ 673336 h 3792573"/>
                <a:gd name="connsiteX1121" fmla="*/ 1793496 w 4166715"/>
                <a:gd name="connsiteY1121" fmla="*/ 530452 h 3792573"/>
                <a:gd name="connsiteX1122" fmla="*/ 1879802 w 4166715"/>
                <a:gd name="connsiteY1122" fmla="*/ 702058 h 3792573"/>
                <a:gd name="connsiteX1123" fmla="*/ 2233404 w 4166715"/>
                <a:gd name="connsiteY1123" fmla="*/ 855122 h 3792573"/>
                <a:gd name="connsiteX1124" fmla="*/ 1844479 w 4166715"/>
                <a:gd name="connsiteY1124" fmla="*/ 760957 h 3792573"/>
                <a:gd name="connsiteX1125" fmla="*/ 1879802 w 4166715"/>
                <a:gd name="connsiteY1125" fmla="*/ 702058 h 3792573"/>
                <a:gd name="connsiteX1126" fmla="*/ 1656571 w 4166715"/>
                <a:gd name="connsiteY1126" fmla="*/ 596985 h 3792573"/>
                <a:gd name="connsiteX1127" fmla="*/ 1677329 w 4166715"/>
                <a:gd name="connsiteY1127" fmla="*/ 532633 h 3792573"/>
                <a:gd name="connsiteX1128" fmla="*/ 1822265 w 4166715"/>
                <a:gd name="connsiteY1128" fmla="*/ 762047 h 3792573"/>
                <a:gd name="connsiteX1129" fmla="*/ 1758537 w 4166715"/>
                <a:gd name="connsiteY1129" fmla="*/ 788224 h 3792573"/>
                <a:gd name="connsiteX1130" fmla="*/ 1740329 w 4166715"/>
                <a:gd name="connsiteY1130" fmla="*/ 717691 h 3792573"/>
                <a:gd name="connsiteX1131" fmla="*/ 1740329 w 4166715"/>
                <a:gd name="connsiteY1131" fmla="*/ 717328 h 3792573"/>
                <a:gd name="connsiteX1132" fmla="*/ 1739965 w 4166715"/>
                <a:gd name="connsiteY1132" fmla="*/ 716601 h 3792573"/>
                <a:gd name="connsiteX1133" fmla="*/ 1739600 w 4166715"/>
                <a:gd name="connsiteY1133" fmla="*/ 715510 h 3792573"/>
                <a:gd name="connsiteX1134" fmla="*/ 1739600 w 4166715"/>
                <a:gd name="connsiteY1134" fmla="*/ 715146 h 3792573"/>
                <a:gd name="connsiteX1135" fmla="*/ 1656571 w 4166715"/>
                <a:gd name="connsiteY1135" fmla="*/ 596985 h 3792573"/>
                <a:gd name="connsiteX1136" fmla="*/ 1207196 w 4166715"/>
                <a:gd name="connsiteY1136" fmla="*/ 880208 h 3792573"/>
                <a:gd name="connsiteX1137" fmla="*/ 1361236 w 4166715"/>
                <a:gd name="connsiteY1137" fmla="*/ 1155432 h 3792573"/>
                <a:gd name="connsiteX1138" fmla="*/ 1040046 w 4166715"/>
                <a:gd name="connsiteY1138" fmla="*/ 1060904 h 3792573"/>
                <a:gd name="connsiteX1139" fmla="*/ 988699 w 4166715"/>
                <a:gd name="connsiteY1139" fmla="*/ 742414 h 3792573"/>
                <a:gd name="connsiteX1140" fmla="*/ 1121618 w 4166715"/>
                <a:gd name="connsiteY1140" fmla="*/ 757321 h 3792573"/>
                <a:gd name="connsiteX1141" fmla="*/ 1207196 w 4166715"/>
                <a:gd name="connsiteY1141" fmla="*/ 880208 h 3792573"/>
                <a:gd name="connsiteX1142" fmla="*/ 1022202 w 4166715"/>
                <a:gd name="connsiteY1142" fmla="*/ 1043816 h 3792573"/>
                <a:gd name="connsiteX1143" fmla="*/ 900936 w 4166715"/>
                <a:gd name="connsiteY1143" fmla="*/ 911475 h 3792573"/>
                <a:gd name="connsiteX1144" fmla="*/ 976317 w 4166715"/>
                <a:gd name="connsiteY1144" fmla="*/ 758048 h 3792573"/>
                <a:gd name="connsiteX1145" fmla="*/ 1022202 w 4166715"/>
                <a:gd name="connsiteY1145" fmla="*/ 1043816 h 3792573"/>
                <a:gd name="connsiteX1146" fmla="*/ 890011 w 4166715"/>
                <a:gd name="connsiteY1146" fmla="*/ 900568 h 3792573"/>
                <a:gd name="connsiteX1147" fmla="*/ 779306 w 4166715"/>
                <a:gd name="connsiteY1147" fmla="*/ 798404 h 3792573"/>
                <a:gd name="connsiteX1148" fmla="*/ 966121 w 4166715"/>
                <a:gd name="connsiteY1148" fmla="*/ 745686 h 3792573"/>
                <a:gd name="connsiteX1149" fmla="*/ 890011 w 4166715"/>
                <a:gd name="connsiteY1149" fmla="*/ 900568 h 3792573"/>
                <a:gd name="connsiteX1150" fmla="*/ 908947 w 4166715"/>
                <a:gd name="connsiteY1150" fmla="*/ 991825 h 3792573"/>
                <a:gd name="connsiteX1151" fmla="*/ 902393 w 4166715"/>
                <a:gd name="connsiteY1151" fmla="*/ 934380 h 3792573"/>
                <a:gd name="connsiteX1152" fmla="*/ 999259 w 4166715"/>
                <a:gd name="connsiteY1152" fmla="*/ 1040180 h 3792573"/>
                <a:gd name="connsiteX1153" fmla="*/ 908947 w 4166715"/>
                <a:gd name="connsiteY1153" fmla="*/ 991825 h 3792573"/>
                <a:gd name="connsiteX1154" fmla="*/ 650029 w 4166715"/>
                <a:gd name="connsiteY1154" fmla="*/ 888570 h 3792573"/>
                <a:gd name="connsiteX1155" fmla="*/ 759641 w 4166715"/>
                <a:gd name="connsiteY1155" fmla="*/ 807857 h 3792573"/>
                <a:gd name="connsiteX1156" fmla="*/ 792416 w 4166715"/>
                <a:gd name="connsiteY1156" fmla="*/ 1018729 h 3792573"/>
                <a:gd name="connsiteX1157" fmla="*/ 702832 w 4166715"/>
                <a:gd name="connsiteY1157" fmla="*/ 952195 h 3792573"/>
                <a:gd name="connsiteX1158" fmla="*/ 650029 w 4166715"/>
                <a:gd name="connsiteY1158" fmla="*/ 888570 h 3792573"/>
                <a:gd name="connsiteX1159" fmla="*/ 541873 w 4166715"/>
                <a:gd name="connsiteY1159" fmla="*/ 1056541 h 3792573"/>
                <a:gd name="connsiteX1160" fmla="*/ 681346 w 4166715"/>
                <a:gd name="connsiteY1160" fmla="*/ 975464 h 3792573"/>
                <a:gd name="connsiteX1161" fmla="*/ 584115 w 4166715"/>
                <a:gd name="connsiteY1161" fmla="*/ 1180519 h 3792573"/>
                <a:gd name="connsiteX1162" fmla="*/ 528763 w 4166715"/>
                <a:gd name="connsiteY1162" fmla="*/ 1180519 h 3792573"/>
                <a:gd name="connsiteX1163" fmla="*/ 541873 w 4166715"/>
                <a:gd name="connsiteY1163" fmla="*/ 1056541 h 3792573"/>
                <a:gd name="connsiteX1164" fmla="*/ 833202 w 4166715"/>
                <a:gd name="connsiteY1164" fmla="*/ 1133618 h 3792573"/>
                <a:gd name="connsiteX1165" fmla="*/ 742161 w 4166715"/>
                <a:gd name="connsiteY1165" fmla="*/ 1261959 h 3792573"/>
                <a:gd name="connsiteX1166" fmla="*/ 696641 w 4166715"/>
                <a:gd name="connsiteY1166" fmla="*/ 1184518 h 3792573"/>
                <a:gd name="connsiteX1167" fmla="*/ 690450 w 4166715"/>
                <a:gd name="connsiteY1167" fmla="*/ 1180882 h 3792573"/>
                <a:gd name="connsiteX1168" fmla="*/ 600138 w 4166715"/>
                <a:gd name="connsiteY1168" fmla="*/ 1180882 h 3792573"/>
                <a:gd name="connsiteX1169" fmla="*/ 700647 w 4166715"/>
                <a:gd name="connsiteY1169" fmla="*/ 968556 h 3792573"/>
                <a:gd name="connsiteX1170" fmla="*/ 796421 w 4166715"/>
                <a:gd name="connsiteY1170" fmla="*/ 1039816 h 3792573"/>
                <a:gd name="connsiteX1171" fmla="*/ 833202 w 4166715"/>
                <a:gd name="connsiteY1171" fmla="*/ 1133618 h 3792573"/>
                <a:gd name="connsiteX1172" fmla="*/ 806982 w 4166715"/>
                <a:gd name="connsiteY1172" fmla="*/ 1016548 h 3792573"/>
                <a:gd name="connsiteX1173" fmla="*/ 775664 w 4166715"/>
                <a:gd name="connsiteY1173" fmla="*/ 814402 h 3792573"/>
                <a:gd name="connsiteX1174" fmla="*/ 882728 w 4166715"/>
                <a:gd name="connsiteY1174" fmla="*/ 913657 h 3792573"/>
                <a:gd name="connsiteX1175" fmla="*/ 806982 w 4166715"/>
                <a:gd name="connsiteY1175" fmla="*/ 1016548 h 3792573"/>
                <a:gd name="connsiteX1176" fmla="*/ 904942 w 4166715"/>
                <a:gd name="connsiteY1176" fmla="*/ 1006004 h 3792573"/>
                <a:gd name="connsiteX1177" fmla="*/ 1016011 w 4166715"/>
                <a:gd name="connsiteY1177" fmla="*/ 1065630 h 3792573"/>
                <a:gd name="connsiteX1178" fmla="*/ 921329 w 4166715"/>
                <a:gd name="connsiteY1178" fmla="*/ 1101987 h 3792573"/>
                <a:gd name="connsiteX1179" fmla="*/ 877265 w 4166715"/>
                <a:gd name="connsiteY1179" fmla="*/ 1055814 h 3792573"/>
                <a:gd name="connsiteX1180" fmla="*/ 904942 w 4166715"/>
                <a:gd name="connsiteY1180" fmla="*/ 1006004 h 3792573"/>
                <a:gd name="connsiteX1181" fmla="*/ 929341 w 4166715"/>
                <a:gd name="connsiteY1181" fmla="*/ 1114349 h 3792573"/>
                <a:gd name="connsiteX1182" fmla="*/ 1014554 w 4166715"/>
                <a:gd name="connsiteY1182" fmla="*/ 1081627 h 3792573"/>
                <a:gd name="connsiteX1183" fmla="*/ 958473 w 4166715"/>
                <a:gd name="connsiteY1183" fmla="*/ 1166703 h 3792573"/>
                <a:gd name="connsiteX1184" fmla="*/ 929341 w 4166715"/>
                <a:gd name="connsiteY1184" fmla="*/ 1114349 h 3792573"/>
                <a:gd name="connsiteX1185" fmla="*/ 964300 w 4166715"/>
                <a:gd name="connsiteY1185" fmla="*/ 1184518 h 3792573"/>
                <a:gd name="connsiteX1186" fmla="*/ 1036404 w 4166715"/>
                <a:gd name="connsiteY1186" fmla="*/ 1075083 h 3792573"/>
                <a:gd name="connsiteX1187" fmla="*/ 1343028 w 4166715"/>
                <a:gd name="connsiteY1187" fmla="*/ 1165249 h 3792573"/>
                <a:gd name="connsiteX1188" fmla="*/ 939901 w 4166715"/>
                <a:gd name="connsiteY1188" fmla="*/ 1229601 h 3792573"/>
                <a:gd name="connsiteX1189" fmla="*/ 964300 w 4166715"/>
                <a:gd name="connsiteY1189" fmla="*/ 1184518 h 3792573"/>
                <a:gd name="connsiteX1190" fmla="*/ 636554 w 4166715"/>
                <a:gd name="connsiteY1190" fmla="*/ 1317585 h 3792573"/>
                <a:gd name="connsiteX1191" fmla="*/ 734878 w 4166715"/>
                <a:gd name="connsiteY1191" fmla="*/ 1344490 h 3792573"/>
                <a:gd name="connsiteX1192" fmla="*/ 760734 w 4166715"/>
                <a:gd name="connsiteY1192" fmla="*/ 1568450 h 3792573"/>
                <a:gd name="connsiteX1193" fmla="*/ 560445 w 4166715"/>
                <a:gd name="connsiteY1193" fmla="*/ 1392118 h 3792573"/>
                <a:gd name="connsiteX1194" fmla="*/ 636554 w 4166715"/>
                <a:gd name="connsiteY1194" fmla="*/ 1317585 h 3792573"/>
                <a:gd name="connsiteX1195" fmla="*/ 431167 w 4166715"/>
                <a:gd name="connsiteY1195" fmla="*/ 1433929 h 3792573"/>
                <a:gd name="connsiteX1196" fmla="*/ 383826 w 4166715"/>
                <a:gd name="connsiteY1196" fmla="*/ 1368849 h 3792573"/>
                <a:gd name="connsiteX1197" fmla="*/ 429711 w 4166715"/>
                <a:gd name="connsiteY1197" fmla="*/ 1303406 h 3792573"/>
                <a:gd name="connsiteX1198" fmla="*/ 477052 w 4166715"/>
                <a:gd name="connsiteY1198" fmla="*/ 1385937 h 3792573"/>
                <a:gd name="connsiteX1199" fmla="*/ 431167 w 4166715"/>
                <a:gd name="connsiteY1199" fmla="*/ 1433929 h 3792573"/>
                <a:gd name="connsiteX1200" fmla="*/ 293514 w 4166715"/>
                <a:gd name="connsiteY1200" fmla="*/ 1443018 h 3792573"/>
                <a:gd name="connsiteX1201" fmla="*/ 239254 w 4166715"/>
                <a:gd name="connsiteY1201" fmla="*/ 1436474 h 3792573"/>
                <a:gd name="connsiteX1202" fmla="*/ 372901 w 4166715"/>
                <a:gd name="connsiteY1202" fmla="*/ 1377938 h 3792573"/>
                <a:gd name="connsiteX1203" fmla="*/ 416965 w 4166715"/>
                <a:gd name="connsiteY1203" fmla="*/ 1438655 h 3792573"/>
                <a:gd name="connsiteX1204" fmla="*/ 293514 w 4166715"/>
                <a:gd name="connsiteY1204" fmla="*/ 1443018 h 3792573"/>
                <a:gd name="connsiteX1205" fmla="*/ 350687 w 4166715"/>
                <a:gd name="connsiteY1205" fmla="*/ 1188154 h 3792573"/>
                <a:gd name="connsiteX1206" fmla="*/ 421699 w 4166715"/>
                <a:gd name="connsiteY1206" fmla="*/ 1289954 h 3792573"/>
                <a:gd name="connsiteX1207" fmla="*/ 375086 w 4166715"/>
                <a:gd name="connsiteY1207" fmla="*/ 1356488 h 3792573"/>
                <a:gd name="connsiteX1208" fmla="*/ 324104 w 4166715"/>
                <a:gd name="connsiteY1208" fmla="*/ 1286318 h 3792573"/>
                <a:gd name="connsiteX1209" fmla="*/ 350687 w 4166715"/>
                <a:gd name="connsiteY1209" fmla="*/ 1188154 h 3792573"/>
                <a:gd name="connsiteX1210" fmla="*/ 257098 w 4166715"/>
                <a:gd name="connsiteY1210" fmla="*/ 1325220 h 3792573"/>
                <a:gd name="connsiteX1211" fmla="*/ 313907 w 4166715"/>
                <a:gd name="connsiteY1211" fmla="*/ 1296862 h 3792573"/>
                <a:gd name="connsiteX1212" fmla="*/ 363797 w 4166715"/>
                <a:gd name="connsiteY1212" fmla="*/ 1365940 h 3792573"/>
                <a:gd name="connsiteX1213" fmla="*/ 214491 w 4166715"/>
                <a:gd name="connsiteY1213" fmla="*/ 1431384 h 3792573"/>
                <a:gd name="connsiteX1214" fmla="*/ 187179 w 4166715"/>
                <a:gd name="connsiteY1214" fmla="*/ 1388482 h 3792573"/>
                <a:gd name="connsiteX1215" fmla="*/ 257098 w 4166715"/>
                <a:gd name="connsiteY1215" fmla="*/ 1325220 h 3792573"/>
                <a:gd name="connsiteX1216" fmla="*/ 352873 w 4166715"/>
                <a:gd name="connsiteY1216" fmla="*/ 1498281 h 3792573"/>
                <a:gd name="connsiteX1217" fmla="*/ 310266 w 4166715"/>
                <a:gd name="connsiteY1217" fmla="*/ 1456834 h 3792573"/>
                <a:gd name="connsiteX1218" fmla="*/ 428982 w 4166715"/>
                <a:gd name="connsiteY1218" fmla="*/ 1452471 h 3792573"/>
                <a:gd name="connsiteX1219" fmla="*/ 466491 w 4166715"/>
                <a:gd name="connsiteY1219" fmla="*/ 1468831 h 3792573"/>
                <a:gd name="connsiteX1220" fmla="*/ 474138 w 4166715"/>
                <a:gd name="connsiteY1220" fmla="*/ 1467741 h 3792573"/>
                <a:gd name="connsiteX1221" fmla="*/ 542237 w 4166715"/>
                <a:gd name="connsiteY1221" fmla="*/ 1408115 h 3792573"/>
                <a:gd name="connsiteX1222" fmla="*/ 542237 w 4166715"/>
                <a:gd name="connsiteY1222" fmla="*/ 1610625 h 3792573"/>
                <a:gd name="connsiteX1223" fmla="*/ 437722 w 4166715"/>
                <a:gd name="connsiteY1223" fmla="*/ 1655344 h 3792573"/>
                <a:gd name="connsiteX1224" fmla="*/ 437722 w 4166715"/>
                <a:gd name="connsiteY1224" fmla="*/ 1576449 h 3792573"/>
                <a:gd name="connsiteX1225" fmla="*/ 435173 w 4166715"/>
                <a:gd name="connsiteY1225" fmla="*/ 1570995 h 3792573"/>
                <a:gd name="connsiteX1226" fmla="*/ 352873 w 4166715"/>
                <a:gd name="connsiteY1226" fmla="*/ 1498281 h 3792573"/>
                <a:gd name="connsiteX1227" fmla="*/ 386375 w 4166715"/>
                <a:gd name="connsiteY1227" fmla="*/ 1858581 h 3792573"/>
                <a:gd name="connsiteX1228" fmla="*/ 245809 w 4166715"/>
                <a:gd name="connsiteY1228" fmla="*/ 1691701 h 3792573"/>
                <a:gd name="connsiteX1229" fmla="*/ 431532 w 4166715"/>
                <a:gd name="connsiteY1229" fmla="*/ 1673523 h 3792573"/>
                <a:gd name="connsiteX1230" fmla="*/ 432624 w 4166715"/>
                <a:gd name="connsiteY1230" fmla="*/ 1673159 h 3792573"/>
                <a:gd name="connsiteX1231" fmla="*/ 433716 w 4166715"/>
                <a:gd name="connsiteY1231" fmla="*/ 1672795 h 3792573"/>
                <a:gd name="connsiteX1232" fmla="*/ 533133 w 4166715"/>
                <a:gd name="connsiteY1232" fmla="*/ 1630258 h 3792573"/>
                <a:gd name="connsiteX1233" fmla="*/ 458844 w 4166715"/>
                <a:gd name="connsiteY1233" fmla="*/ 1761507 h 3792573"/>
                <a:gd name="connsiteX1234" fmla="*/ 386375 w 4166715"/>
                <a:gd name="connsiteY1234" fmla="*/ 1858581 h 3792573"/>
                <a:gd name="connsiteX1235" fmla="*/ 768017 w 4166715"/>
                <a:gd name="connsiteY1235" fmla="*/ 1816770 h 3792573"/>
                <a:gd name="connsiteX1236" fmla="*/ 679890 w 4166715"/>
                <a:gd name="connsiteY1236" fmla="*/ 1688065 h 3792573"/>
                <a:gd name="connsiteX1237" fmla="*/ 706838 w 4166715"/>
                <a:gd name="connsiteY1237" fmla="*/ 1643710 h 3792573"/>
                <a:gd name="connsiteX1238" fmla="*/ 848496 w 4166715"/>
                <a:gd name="connsiteY1238" fmla="*/ 1769506 h 3792573"/>
                <a:gd name="connsiteX1239" fmla="*/ 768017 w 4166715"/>
                <a:gd name="connsiteY1239" fmla="*/ 1816770 h 3792573"/>
                <a:gd name="connsiteX1240" fmla="*/ 1186439 w 4166715"/>
                <a:gd name="connsiteY1240" fmla="*/ 1877123 h 3792573"/>
                <a:gd name="connsiteX1241" fmla="*/ 1400566 w 4166715"/>
                <a:gd name="connsiteY1241" fmla="*/ 1873124 h 3792573"/>
                <a:gd name="connsiteX1242" fmla="*/ 1251624 w 4166715"/>
                <a:gd name="connsiteY1242" fmla="*/ 1988376 h 3792573"/>
                <a:gd name="connsiteX1243" fmla="*/ 1245069 w 4166715"/>
                <a:gd name="connsiteY1243" fmla="*/ 1922933 h 3792573"/>
                <a:gd name="connsiteX1244" fmla="*/ 1242156 w 4166715"/>
                <a:gd name="connsiteY1244" fmla="*/ 1917843 h 3792573"/>
                <a:gd name="connsiteX1245" fmla="*/ 1186439 w 4166715"/>
                <a:gd name="connsiteY1245" fmla="*/ 1877123 h 3792573"/>
                <a:gd name="connsiteX1246" fmla="*/ 957745 w 4166715"/>
                <a:gd name="connsiteY1246" fmla="*/ 1958927 h 3792573"/>
                <a:gd name="connsiteX1247" fmla="*/ 1002537 w 4166715"/>
                <a:gd name="connsiteY1247" fmla="*/ 2012008 h 3792573"/>
                <a:gd name="connsiteX1248" fmla="*/ 1045144 w 4166715"/>
                <a:gd name="connsiteY1248" fmla="*/ 2128351 h 3792573"/>
                <a:gd name="connsiteX1249" fmla="*/ 888919 w 4166715"/>
                <a:gd name="connsiteY1249" fmla="*/ 2037822 h 3792573"/>
                <a:gd name="connsiteX1250" fmla="*/ 957745 w 4166715"/>
                <a:gd name="connsiteY1250" fmla="*/ 1958927 h 3792573"/>
                <a:gd name="connsiteX1251" fmla="*/ 677705 w 4166715"/>
                <a:gd name="connsiteY1251" fmla="*/ 1950201 h 3792573"/>
                <a:gd name="connsiteX1252" fmla="*/ 556439 w 4166715"/>
                <a:gd name="connsiteY1252" fmla="*/ 1877487 h 3792573"/>
                <a:gd name="connsiteX1253" fmla="*/ 662774 w 4166715"/>
                <a:gd name="connsiteY1253" fmla="*/ 1877487 h 3792573"/>
                <a:gd name="connsiteX1254" fmla="*/ 677705 w 4166715"/>
                <a:gd name="connsiteY1254" fmla="*/ 1950201 h 3792573"/>
                <a:gd name="connsiteX1255" fmla="*/ 105971 w 4166715"/>
                <a:gd name="connsiteY1255" fmla="*/ 2116717 h 3792573"/>
                <a:gd name="connsiteX1256" fmla="*/ 251271 w 4166715"/>
                <a:gd name="connsiteY1256" fmla="*/ 2161800 h 3792573"/>
                <a:gd name="connsiteX1257" fmla="*/ 21121 w 4166715"/>
                <a:gd name="connsiteY1257" fmla="*/ 2447568 h 3792573"/>
                <a:gd name="connsiteX1258" fmla="*/ 14566 w 4166715"/>
                <a:gd name="connsiteY1258" fmla="*/ 2294140 h 3792573"/>
                <a:gd name="connsiteX1259" fmla="*/ 105971 w 4166715"/>
                <a:gd name="connsiteY1259" fmla="*/ 2116717 h 3792573"/>
                <a:gd name="connsiteX1260" fmla="*/ 31318 w 4166715"/>
                <a:gd name="connsiteY1260" fmla="*/ 2479198 h 3792573"/>
                <a:gd name="connsiteX1261" fmla="*/ 273485 w 4166715"/>
                <a:gd name="connsiteY1261" fmla="*/ 2545005 h 3792573"/>
                <a:gd name="connsiteX1262" fmla="*/ 236341 w 4166715"/>
                <a:gd name="connsiteY1262" fmla="*/ 2712248 h 3792573"/>
                <a:gd name="connsiteX1263" fmla="*/ 127457 w 4166715"/>
                <a:gd name="connsiteY1263" fmla="*/ 2627172 h 3792573"/>
                <a:gd name="connsiteX1264" fmla="*/ 31318 w 4166715"/>
                <a:gd name="connsiteY1264" fmla="*/ 2479198 h 3792573"/>
                <a:gd name="connsiteX1265" fmla="*/ 474867 w 4166715"/>
                <a:gd name="connsiteY1265" fmla="*/ 2734426 h 3792573"/>
                <a:gd name="connsiteX1266" fmla="*/ 264381 w 4166715"/>
                <a:gd name="connsiteY1266" fmla="*/ 2719520 h 3792573"/>
                <a:gd name="connsiteX1267" fmla="*/ 624901 w 4166715"/>
                <a:gd name="connsiteY1267" fmla="*/ 2499195 h 3792573"/>
                <a:gd name="connsiteX1268" fmla="*/ 658040 w 4166715"/>
                <a:gd name="connsiteY1268" fmla="*/ 2734063 h 3792573"/>
                <a:gd name="connsiteX1269" fmla="*/ 474867 w 4166715"/>
                <a:gd name="connsiteY1269" fmla="*/ 2734426 h 3792573"/>
                <a:gd name="connsiteX1270" fmla="*/ 668965 w 4166715"/>
                <a:gd name="connsiteY1270" fmla="*/ 2753695 h 3792573"/>
                <a:gd name="connsiteX1271" fmla="*/ 766560 w 4166715"/>
                <a:gd name="connsiteY1271" fmla="*/ 2842044 h 3792573"/>
                <a:gd name="connsiteX1272" fmla="*/ 624537 w 4166715"/>
                <a:gd name="connsiteY1272" fmla="*/ 2856586 h 3792573"/>
                <a:gd name="connsiteX1273" fmla="*/ 668965 w 4166715"/>
                <a:gd name="connsiteY1273" fmla="*/ 2753695 h 3792573"/>
                <a:gd name="connsiteX1274" fmla="*/ 765468 w 4166715"/>
                <a:gd name="connsiteY1274" fmla="*/ 3178348 h 3792573"/>
                <a:gd name="connsiteX1275" fmla="*/ 814994 w 4166715"/>
                <a:gd name="connsiteY1275" fmla="*/ 3077638 h 3792573"/>
                <a:gd name="connsiteX1276" fmla="*/ 945364 w 4166715"/>
                <a:gd name="connsiteY1276" fmla="*/ 3310688 h 3792573"/>
                <a:gd name="connsiteX1277" fmla="*/ 745075 w 4166715"/>
                <a:gd name="connsiteY1277" fmla="*/ 3291418 h 3792573"/>
                <a:gd name="connsiteX1278" fmla="*/ 765468 w 4166715"/>
                <a:gd name="connsiteY1278" fmla="*/ 3178348 h 3792573"/>
                <a:gd name="connsiteX1279" fmla="*/ 786953 w 4166715"/>
                <a:gd name="connsiteY1279" fmla="*/ 3527377 h 3792573"/>
                <a:gd name="connsiteX1280" fmla="*/ 1001809 w 4166715"/>
                <a:gd name="connsiteY1280" fmla="*/ 3477204 h 3792573"/>
                <a:gd name="connsiteX1281" fmla="*/ 870346 w 4166715"/>
                <a:gd name="connsiteY1281" fmla="*/ 3618997 h 3792573"/>
                <a:gd name="connsiteX1282" fmla="*/ 786953 w 4166715"/>
                <a:gd name="connsiteY1282" fmla="*/ 3527377 h 3792573"/>
                <a:gd name="connsiteX1283" fmla="*/ 877994 w 4166715"/>
                <a:gd name="connsiteY1283" fmla="*/ 3641902 h 3792573"/>
                <a:gd name="connsiteX1284" fmla="*/ 1083381 w 4166715"/>
                <a:gd name="connsiteY1284" fmla="*/ 3743339 h 3792573"/>
                <a:gd name="connsiteX1285" fmla="*/ 880179 w 4166715"/>
                <a:gd name="connsiteY1285" fmla="*/ 3780423 h 3792573"/>
                <a:gd name="connsiteX1286" fmla="*/ 877994 w 4166715"/>
                <a:gd name="connsiteY1286" fmla="*/ 3641902 h 3792573"/>
                <a:gd name="connsiteX1287" fmla="*/ 1668589 w 4166715"/>
                <a:gd name="connsiteY1287" fmla="*/ 2534098 h 3792573"/>
                <a:gd name="connsiteX1288" fmla="*/ 1666040 w 4166715"/>
                <a:gd name="connsiteY1288" fmla="*/ 2537370 h 3792573"/>
                <a:gd name="connsiteX1289" fmla="*/ 1651109 w 4166715"/>
                <a:gd name="connsiteY1289" fmla="*/ 2571182 h 3792573"/>
                <a:gd name="connsiteX1290" fmla="*/ 1536034 w 4166715"/>
                <a:gd name="connsiteY1290" fmla="*/ 2571182 h 3792573"/>
                <a:gd name="connsiteX1291" fmla="*/ 1410398 w 4166715"/>
                <a:gd name="connsiteY1291" fmla="*/ 2430116 h 3792573"/>
                <a:gd name="connsiteX1292" fmla="*/ 1408577 w 4166715"/>
                <a:gd name="connsiteY1292" fmla="*/ 2336315 h 3792573"/>
                <a:gd name="connsiteX1293" fmla="*/ 1408213 w 4166715"/>
                <a:gd name="connsiteY1293" fmla="*/ 2334860 h 3792573"/>
                <a:gd name="connsiteX1294" fmla="*/ 1408213 w 4166715"/>
                <a:gd name="connsiteY1294" fmla="*/ 2334133 h 3792573"/>
                <a:gd name="connsiteX1295" fmla="*/ 1406756 w 4166715"/>
                <a:gd name="connsiteY1295" fmla="*/ 2331588 h 3792573"/>
                <a:gd name="connsiteX1296" fmla="*/ 1406756 w 4166715"/>
                <a:gd name="connsiteY1296" fmla="*/ 2331588 h 3792573"/>
                <a:gd name="connsiteX1297" fmla="*/ 1251260 w 4166715"/>
                <a:gd name="connsiteY1297" fmla="*/ 2154892 h 3792573"/>
                <a:gd name="connsiteX1298" fmla="*/ 1370340 w 4166715"/>
                <a:gd name="connsiteY1298" fmla="*/ 2239604 h 3792573"/>
                <a:gd name="connsiteX1299" fmla="*/ 1479225 w 4166715"/>
                <a:gd name="connsiteY1299" fmla="*/ 2387942 h 3792573"/>
                <a:gd name="connsiteX1300" fmla="*/ 1489421 w 4166715"/>
                <a:gd name="connsiteY1300" fmla="*/ 2389760 h 3792573"/>
                <a:gd name="connsiteX1301" fmla="*/ 1693716 w 4166715"/>
                <a:gd name="connsiteY1301" fmla="*/ 2247603 h 3792573"/>
                <a:gd name="connsiteX1302" fmla="*/ 1495976 w 4166715"/>
                <a:gd name="connsiteY1302" fmla="*/ 2494832 h 3792573"/>
                <a:gd name="connsiteX1303" fmla="*/ 1495976 w 4166715"/>
                <a:gd name="connsiteY1303" fmla="*/ 2503921 h 3792573"/>
                <a:gd name="connsiteX1304" fmla="*/ 1501803 w 4166715"/>
                <a:gd name="connsiteY1304" fmla="*/ 2506830 h 3792573"/>
                <a:gd name="connsiteX1305" fmla="*/ 1504716 w 4166715"/>
                <a:gd name="connsiteY1305" fmla="*/ 2506103 h 3792573"/>
                <a:gd name="connsiteX1306" fmla="*/ 1754895 w 4166715"/>
                <a:gd name="connsiteY1306" fmla="*/ 2398849 h 3792573"/>
                <a:gd name="connsiteX1307" fmla="*/ 1752710 w 4166715"/>
                <a:gd name="connsiteY1307" fmla="*/ 2478471 h 3792573"/>
                <a:gd name="connsiteX1308" fmla="*/ 1668589 w 4166715"/>
                <a:gd name="connsiteY1308" fmla="*/ 2534098 h 3792573"/>
                <a:gd name="connsiteX1309" fmla="*/ 1390005 w 4166715"/>
                <a:gd name="connsiteY1309" fmla="*/ 2240695 h 3792573"/>
                <a:gd name="connsiteX1310" fmla="*/ 1705733 w 4166715"/>
                <a:gd name="connsiteY1310" fmla="*/ 2221426 h 3792573"/>
                <a:gd name="connsiteX1311" fmla="*/ 1487236 w 4166715"/>
                <a:gd name="connsiteY1311" fmla="*/ 2373763 h 3792573"/>
                <a:gd name="connsiteX1312" fmla="*/ 1390005 w 4166715"/>
                <a:gd name="connsiteY1312" fmla="*/ 2240695 h 3792573"/>
                <a:gd name="connsiteX1313" fmla="*/ 1713745 w 4166715"/>
                <a:gd name="connsiteY1313" fmla="*/ 2206156 h 3792573"/>
                <a:gd name="connsiteX1314" fmla="*/ 1400566 w 4166715"/>
                <a:gd name="connsiteY1314" fmla="*/ 2225425 h 3792573"/>
                <a:gd name="connsiteX1315" fmla="*/ 1586288 w 4166715"/>
                <a:gd name="connsiteY1315" fmla="*/ 2088358 h 3792573"/>
                <a:gd name="connsiteX1316" fmla="*/ 1713745 w 4166715"/>
                <a:gd name="connsiteY1316" fmla="*/ 2206156 h 3792573"/>
                <a:gd name="connsiteX1317" fmla="*/ 1585560 w 4166715"/>
                <a:gd name="connsiteY1317" fmla="*/ 2071271 h 3792573"/>
                <a:gd name="connsiteX1318" fmla="*/ 1306976 w 4166715"/>
                <a:gd name="connsiteY1318" fmla="*/ 2011281 h 3792573"/>
                <a:gd name="connsiteX1319" fmla="*/ 1628531 w 4166715"/>
                <a:gd name="connsiteY1319" fmla="*/ 2049456 h 3792573"/>
                <a:gd name="connsiteX1320" fmla="*/ 1585560 w 4166715"/>
                <a:gd name="connsiteY1320" fmla="*/ 2071271 h 3792573"/>
                <a:gd name="connsiteX1321" fmla="*/ 2372514 w 4166715"/>
                <a:gd name="connsiteY1321" fmla="*/ 2616629 h 3792573"/>
                <a:gd name="connsiteX1322" fmla="*/ 2219930 w 4166715"/>
                <a:gd name="connsiteY1322" fmla="*/ 2459929 h 3792573"/>
                <a:gd name="connsiteX1323" fmla="*/ 2432964 w 4166715"/>
                <a:gd name="connsiteY1323" fmla="*/ 2424663 h 3792573"/>
                <a:gd name="connsiteX1324" fmla="*/ 2426409 w 4166715"/>
                <a:gd name="connsiteY1324" fmla="*/ 2554094 h 3792573"/>
                <a:gd name="connsiteX1325" fmla="*/ 2372514 w 4166715"/>
                <a:gd name="connsiteY1325" fmla="*/ 2616629 h 3792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</a:cxnLst>
              <a:rect l="l" t="t" r="r" b="b"/>
              <a:pathLst>
                <a:path w="4166715" h="3792573">
                  <a:moveTo>
                    <a:pt x="2866681" y="2618810"/>
                  </a:moveTo>
                  <a:cubicBezTo>
                    <a:pt x="2866681" y="2619537"/>
                    <a:pt x="2867045" y="2620264"/>
                    <a:pt x="2867409" y="2620992"/>
                  </a:cubicBezTo>
                  <a:cubicBezTo>
                    <a:pt x="2867409" y="2620992"/>
                    <a:pt x="2867409" y="2620992"/>
                    <a:pt x="2867409" y="2620992"/>
                  </a:cubicBezTo>
                  <a:cubicBezTo>
                    <a:pt x="2867773" y="2621719"/>
                    <a:pt x="2868137" y="2622446"/>
                    <a:pt x="2868865" y="2622810"/>
                  </a:cubicBezTo>
                  <a:cubicBezTo>
                    <a:pt x="2868865" y="2622810"/>
                    <a:pt x="2868865" y="2622810"/>
                    <a:pt x="2868865" y="2622810"/>
                  </a:cubicBezTo>
                  <a:lnTo>
                    <a:pt x="2929317" y="2683162"/>
                  </a:lnTo>
                  <a:lnTo>
                    <a:pt x="2918027" y="2744970"/>
                  </a:lnTo>
                  <a:cubicBezTo>
                    <a:pt x="2918027" y="2744970"/>
                    <a:pt x="2918027" y="2744970"/>
                    <a:pt x="2918027" y="2744970"/>
                  </a:cubicBezTo>
                  <a:cubicBezTo>
                    <a:pt x="2918027" y="2744970"/>
                    <a:pt x="2918027" y="2744970"/>
                    <a:pt x="2918027" y="2745333"/>
                  </a:cubicBezTo>
                  <a:cubicBezTo>
                    <a:pt x="2918027" y="2746060"/>
                    <a:pt x="2918027" y="2746788"/>
                    <a:pt x="2918027" y="2747878"/>
                  </a:cubicBezTo>
                  <a:cubicBezTo>
                    <a:pt x="2918027" y="2747878"/>
                    <a:pt x="2918027" y="2748242"/>
                    <a:pt x="2918027" y="2748242"/>
                  </a:cubicBezTo>
                  <a:cubicBezTo>
                    <a:pt x="2918027" y="2748242"/>
                    <a:pt x="2918027" y="2748242"/>
                    <a:pt x="2918027" y="2748606"/>
                  </a:cubicBezTo>
                  <a:cubicBezTo>
                    <a:pt x="2918391" y="2749332"/>
                    <a:pt x="2918391" y="2750060"/>
                    <a:pt x="2918756" y="2750423"/>
                  </a:cubicBezTo>
                  <a:cubicBezTo>
                    <a:pt x="2918756" y="2750423"/>
                    <a:pt x="2918756" y="2750423"/>
                    <a:pt x="2918756" y="2750423"/>
                  </a:cubicBezTo>
                  <a:cubicBezTo>
                    <a:pt x="2919120" y="2750787"/>
                    <a:pt x="2919484" y="2751514"/>
                    <a:pt x="2919848" y="2751878"/>
                  </a:cubicBezTo>
                  <a:lnTo>
                    <a:pt x="3041478" y="2860949"/>
                  </a:lnTo>
                  <a:cubicBezTo>
                    <a:pt x="3043663" y="2862767"/>
                    <a:pt x="3046577" y="2863494"/>
                    <a:pt x="3049126" y="2862040"/>
                  </a:cubicBezTo>
                  <a:cubicBezTo>
                    <a:pt x="3051675" y="2860949"/>
                    <a:pt x="3053495" y="2858404"/>
                    <a:pt x="3053495" y="2855495"/>
                  </a:cubicBezTo>
                  <a:lnTo>
                    <a:pt x="3056045" y="2716975"/>
                  </a:lnTo>
                  <a:cubicBezTo>
                    <a:pt x="3056045" y="2716611"/>
                    <a:pt x="3056045" y="2716248"/>
                    <a:pt x="3056045" y="2715884"/>
                  </a:cubicBezTo>
                  <a:cubicBezTo>
                    <a:pt x="3056045" y="2715520"/>
                    <a:pt x="3056045" y="2715157"/>
                    <a:pt x="3056045" y="2715157"/>
                  </a:cubicBezTo>
                  <a:cubicBezTo>
                    <a:pt x="3056045" y="2715157"/>
                    <a:pt x="3056045" y="2714793"/>
                    <a:pt x="3055680" y="2714793"/>
                  </a:cubicBezTo>
                  <a:cubicBezTo>
                    <a:pt x="3055680" y="2714430"/>
                    <a:pt x="3055316" y="2713702"/>
                    <a:pt x="3054952" y="2713339"/>
                  </a:cubicBezTo>
                  <a:cubicBezTo>
                    <a:pt x="3054588" y="2712975"/>
                    <a:pt x="3054588" y="2712612"/>
                    <a:pt x="3054224" y="2712248"/>
                  </a:cubicBezTo>
                  <a:cubicBezTo>
                    <a:pt x="3054224" y="2712248"/>
                    <a:pt x="3054224" y="2711885"/>
                    <a:pt x="3053860" y="2711885"/>
                  </a:cubicBezTo>
                  <a:lnTo>
                    <a:pt x="2939149" y="2585361"/>
                  </a:lnTo>
                  <a:lnTo>
                    <a:pt x="2939149" y="2494469"/>
                  </a:lnTo>
                  <a:lnTo>
                    <a:pt x="3048762" y="2586452"/>
                  </a:lnTo>
                  <a:cubicBezTo>
                    <a:pt x="3051311" y="2588634"/>
                    <a:pt x="3055316" y="2588634"/>
                    <a:pt x="3058230" y="2586452"/>
                  </a:cubicBezTo>
                  <a:lnTo>
                    <a:pt x="3162744" y="2501376"/>
                  </a:lnTo>
                  <a:cubicBezTo>
                    <a:pt x="3162744" y="2501376"/>
                    <a:pt x="3162744" y="2501376"/>
                    <a:pt x="3162744" y="2501376"/>
                  </a:cubicBezTo>
                  <a:cubicBezTo>
                    <a:pt x="3163108" y="2501013"/>
                    <a:pt x="3163108" y="2501013"/>
                    <a:pt x="3163473" y="2500649"/>
                  </a:cubicBezTo>
                  <a:cubicBezTo>
                    <a:pt x="3163837" y="2500286"/>
                    <a:pt x="3164201" y="2499922"/>
                    <a:pt x="3164565" y="2499558"/>
                  </a:cubicBezTo>
                  <a:cubicBezTo>
                    <a:pt x="3164565" y="2499195"/>
                    <a:pt x="3164929" y="2498831"/>
                    <a:pt x="3164929" y="2498831"/>
                  </a:cubicBezTo>
                  <a:cubicBezTo>
                    <a:pt x="3165293" y="2498468"/>
                    <a:pt x="3165293" y="2497741"/>
                    <a:pt x="3165293" y="2497377"/>
                  </a:cubicBezTo>
                  <a:cubicBezTo>
                    <a:pt x="3165293" y="2497377"/>
                    <a:pt x="3165293" y="2497013"/>
                    <a:pt x="3165293" y="2497013"/>
                  </a:cubicBezTo>
                  <a:cubicBezTo>
                    <a:pt x="3165293" y="2497013"/>
                    <a:pt x="3165293" y="2496650"/>
                    <a:pt x="3165293" y="2496650"/>
                  </a:cubicBezTo>
                  <a:cubicBezTo>
                    <a:pt x="3165293" y="2495923"/>
                    <a:pt x="3165293" y="2495559"/>
                    <a:pt x="3164929" y="2494832"/>
                  </a:cubicBezTo>
                  <a:cubicBezTo>
                    <a:pt x="3164929" y="2494469"/>
                    <a:pt x="3164929" y="2494105"/>
                    <a:pt x="3164565" y="2494105"/>
                  </a:cubicBezTo>
                  <a:cubicBezTo>
                    <a:pt x="3164565" y="2494105"/>
                    <a:pt x="3164565" y="2493741"/>
                    <a:pt x="3164565" y="2493741"/>
                  </a:cubicBezTo>
                  <a:lnTo>
                    <a:pt x="3106299" y="2360310"/>
                  </a:lnTo>
                  <a:cubicBezTo>
                    <a:pt x="3105935" y="2359220"/>
                    <a:pt x="3104842" y="2358129"/>
                    <a:pt x="3104114" y="2357402"/>
                  </a:cubicBezTo>
                  <a:lnTo>
                    <a:pt x="3027640" y="2300685"/>
                  </a:lnTo>
                  <a:lnTo>
                    <a:pt x="3249415" y="2165436"/>
                  </a:lnTo>
                  <a:cubicBezTo>
                    <a:pt x="3249779" y="2165072"/>
                    <a:pt x="3250507" y="2164709"/>
                    <a:pt x="3250872" y="2164345"/>
                  </a:cubicBezTo>
                  <a:cubicBezTo>
                    <a:pt x="3250872" y="2164345"/>
                    <a:pt x="3250872" y="2164345"/>
                    <a:pt x="3250872" y="2164345"/>
                  </a:cubicBezTo>
                  <a:cubicBezTo>
                    <a:pt x="3250872" y="2164345"/>
                    <a:pt x="3250872" y="2164345"/>
                    <a:pt x="3250872" y="2164345"/>
                  </a:cubicBezTo>
                  <a:cubicBezTo>
                    <a:pt x="3251236" y="2163981"/>
                    <a:pt x="3251964" y="2163254"/>
                    <a:pt x="3251964" y="2162527"/>
                  </a:cubicBezTo>
                  <a:lnTo>
                    <a:pt x="3364126" y="1926569"/>
                  </a:lnTo>
                  <a:lnTo>
                    <a:pt x="3364126" y="1926569"/>
                  </a:lnTo>
                  <a:lnTo>
                    <a:pt x="3364126" y="1926569"/>
                  </a:lnTo>
                  <a:cubicBezTo>
                    <a:pt x="3364490" y="1925842"/>
                    <a:pt x="3364854" y="1925114"/>
                    <a:pt x="3364854" y="1924024"/>
                  </a:cubicBezTo>
                  <a:cubicBezTo>
                    <a:pt x="3364854" y="1923660"/>
                    <a:pt x="3364854" y="1923660"/>
                    <a:pt x="3364854" y="1923297"/>
                  </a:cubicBezTo>
                  <a:cubicBezTo>
                    <a:pt x="3364854" y="1922569"/>
                    <a:pt x="3364854" y="1921842"/>
                    <a:pt x="3364490" y="1921479"/>
                  </a:cubicBezTo>
                  <a:cubicBezTo>
                    <a:pt x="3364490" y="1921479"/>
                    <a:pt x="3364490" y="1921115"/>
                    <a:pt x="3364490" y="1921115"/>
                  </a:cubicBezTo>
                  <a:cubicBezTo>
                    <a:pt x="3364490" y="1921115"/>
                    <a:pt x="3364490" y="1920752"/>
                    <a:pt x="3364126" y="1920752"/>
                  </a:cubicBezTo>
                  <a:cubicBezTo>
                    <a:pt x="3363761" y="1920024"/>
                    <a:pt x="3363397" y="1919661"/>
                    <a:pt x="3363033" y="1918934"/>
                  </a:cubicBezTo>
                  <a:cubicBezTo>
                    <a:pt x="3363033" y="1918934"/>
                    <a:pt x="3362669" y="1918570"/>
                    <a:pt x="3362669" y="1918570"/>
                  </a:cubicBezTo>
                  <a:cubicBezTo>
                    <a:pt x="3362669" y="1918570"/>
                    <a:pt x="3362669" y="1918570"/>
                    <a:pt x="3362669" y="1918570"/>
                  </a:cubicBezTo>
                  <a:lnTo>
                    <a:pt x="3242131" y="1798228"/>
                  </a:lnTo>
                  <a:lnTo>
                    <a:pt x="3296027" y="1674250"/>
                  </a:lnTo>
                  <a:cubicBezTo>
                    <a:pt x="3296756" y="1672432"/>
                    <a:pt x="3296756" y="1669887"/>
                    <a:pt x="3295663" y="1668069"/>
                  </a:cubicBezTo>
                  <a:cubicBezTo>
                    <a:pt x="3294571" y="1666251"/>
                    <a:pt x="3292750" y="1664797"/>
                    <a:pt x="3290929" y="1664433"/>
                  </a:cubicBezTo>
                  <a:lnTo>
                    <a:pt x="3193698" y="1642983"/>
                  </a:lnTo>
                  <a:lnTo>
                    <a:pt x="3244680" y="1586265"/>
                  </a:lnTo>
                  <a:lnTo>
                    <a:pt x="3352108" y="1650254"/>
                  </a:lnTo>
                  <a:lnTo>
                    <a:pt x="3428946" y="1784412"/>
                  </a:lnTo>
                  <a:cubicBezTo>
                    <a:pt x="3430403" y="1786957"/>
                    <a:pt x="3433316" y="1788411"/>
                    <a:pt x="3436230" y="1788048"/>
                  </a:cubicBezTo>
                  <a:cubicBezTo>
                    <a:pt x="3439143" y="1787684"/>
                    <a:pt x="3441692" y="1785503"/>
                    <a:pt x="3442420" y="1782594"/>
                  </a:cubicBezTo>
                  <a:lnTo>
                    <a:pt x="3471553" y="1656435"/>
                  </a:lnTo>
                  <a:cubicBezTo>
                    <a:pt x="3471918" y="1654253"/>
                    <a:pt x="3471553" y="1651708"/>
                    <a:pt x="3469733" y="1649890"/>
                  </a:cubicBezTo>
                  <a:lnTo>
                    <a:pt x="3406368" y="1581902"/>
                  </a:lnTo>
                  <a:lnTo>
                    <a:pt x="3418022" y="1461196"/>
                  </a:lnTo>
                  <a:lnTo>
                    <a:pt x="3496680" y="1375757"/>
                  </a:lnTo>
                  <a:cubicBezTo>
                    <a:pt x="3497409" y="1374666"/>
                    <a:pt x="3498137" y="1373576"/>
                    <a:pt x="3498501" y="1372485"/>
                  </a:cubicBezTo>
                  <a:lnTo>
                    <a:pt x="3530183" y="1229237"/>
                  </a:lnTo>
                  <a:cubicBezTo>
                    <a:pt x="3530183" y="1228510"/>
                    <a:pt x="3530547" y="1227783"/>
                    <a:pt x="3530183" y="1227056"/>
                  </a:cubicBezTo>
                  <a:lnTo>
                    <a:pt x="3522900" y="1105623"/>
                  </a:lnTo>
                  <a:cubicBezTo>
                    <a:pt x="3522900" y="1105623"/>
                    <a:pt x="3522900" y="1105259"/>
                    <a:pt x="3522900" y="1105259"/>
                  </a:cubicBezTo>
                  <a:cubicBezTo>
                    <a:pt x="3522900" y="1104169"/>
                    <a:pt x="3522536" y="1103442"/>
                    <a:pt x="3522172" y="1102714"/>
                  </a:cubicBezTo>
                  <a:cubicBezTo>
                    <a:pt x="3522172" y="1102714"/>
                    <a:pt x="3522172" y="1102351"/>
                    <a:pt x="3522172" y="1102351"/>
                  </a:cubicBezTo>
                  <a:cubicBezTo>
                    <a:pt x="3521808" y="1101624"/>
                    <a:pt x="3521444" y="1101260"/>
                    <a:pt x="3520715" y="1100533"/>
                  </a:cubicBezTo>
                  <a:cubicBezTo>
                    <a:pt x="3520351" y="1100533"/>
                    <a:pt x="3520351" y="1100169"/>
                    <a:pt x="3519987" y="1100169"/>
                  </a:cubicBezTo>
                  <a:cubicBezTo>
                    <a:pt x="3519987" y="1100169"/>
                    <a:pt x="3519987" y="1099806"/>
                    <a:pt x="3519623" y="1099806"/>
                  </a:cubicBezTo>
                  <a:lnTo>
                    <a:pt x="3337542" y="981645"/>
                  </a:lnTo>
                  <a:lnTo>
                    <a:pt x="3421663" y="780953"/>
                  </a:lnTo>
                  <a:lnTo>
                    <a:pt x="3609206" y="677698"/>
                  </a:lnTo>
                  <a:cubicBezTo>
                    <a:pt x="3609206" y="677698"/>
                    <a:pt x="3609570" y="677335"/>
                    <a:pt x="3609570" y="677335"/>
                  </a:cubicBezTo>
                  <a:cubicBezTo>
                    <a:pt x="3609935" y="677335"/>
                    <a:pt x="3609935" y="676971"/>
                    <a:pt x="3610299" y="676608"/>
                  </a:cubicBezTo>
                  <a:cubicBezTo>
                    <a:pt x="3610663" y="676244"/>
                    <a:pt x="3611027" y="675881"/>
                    <a:pt x="3611391" y="675517"/>
                  </a:cubicBezTo>
                  <a:cubicBezTo>
                    <a:pt x="3611755" y="675153"/>
                    <a:pt x="3611755" y="675153"/>
                    <a:pt x="3611755" y="674790"/>
                  </a:cubicBezTo>
                  <a:cubicBezTo>
                    <a:pt x="3612119" y="674063"/>
                    <a:pt x="3612119" y="673699"/>
                    <a:pt x="3612483" y="672972"/>
                  </a:cubicBezTo>
                  <a:cubicBezTo>
                    <a:pt x="3612483" y="672972"/>
                    <a:pt x="3612483" y="672608"/>
                    <a:pt x="3612483" y="672608"/>
                  </a:cubicBezTo>
                  <a:cubicBezTo>
                    <a:pt x="3612483" y="672608"/>
                    <a:pt x="3612483" y="672608"/>
                    <a:pt x="3612483" y="672608"/>
                  </a:cubicBezTo>
                  <a:cubicBezTo>
                    <a:pt x="3612483" y="671881"/>
                    <a:pt x="3612483" y="670791"/>
                    <a:pt x="3612483" y="670063"/>
                  </a:cubicBezTo>
                  <a:lnTo>
                    <a:pt x="3591727" y="572626"/>
                  </a:lnTo>
                  <a:lnTo>
                    <a:pt x="3764703" y="438104"/>
                  </a:lnTo>
                  <a:lnTo>
                    <a:pt x="3775628" y="588623"/>
                  </a:lnTo>
                  <a:lnTo>
                    <a:pt x="3710079" y="876572"/>
                  </a:lnTo>
                  <a:cubicBezTo>
                    <a:pt x="3709715" y="878754"/>
                    <a:pt x="3710079" y="880935"/>
                    <a:pt x="3711536" y="882753"/>
                  </a:cubicBezTo>
                  <a:lnTo>
                    <a:pt x="3842998" y="1045270"/>
                  </a:lnTo>
                  <a:cubicBezTo>
                    <a:pt x="3844819" y="1047451"/>
                    <a:pt x="3847732" y="1048542"/>
                    <a:pt x="3850645" y="1047815"/>
                  </a:cubicBezTo>
                  <a:cubicBezTo>
                    <a:pt x="3853559" y="1047088"/>
                    <a:pt x="3855380" y="1044906"/>
                    <a:pt x="3856108" y="1041998"/>
                  </a:cubicBezTo>
                  <a:lnTo>
                    <a:pt x="3895073" y="811493"/>
                  </a:lnTo>
                  <a:cubicBezTo>
                    <a:pt x="3895437" y="809675"/>
                    <a:pt x="3895073" y="807857"/>
                    <a:pt x="3893981" y="806403"/>
                  </a:cubicBezTo>
                  <a:lnTo>
                    <a:pt x="3825154" y="692605"/>
                  </a:lnTo>
                  <a:lnTo>
                    <a:pt x="3855380" y="590078"/>
                  </a:lnTo>
                  <a:lnTo>
                    <a:pt x="3975917" y="435923"/>
                  </a:lnTo>
                  <a:cubicBezTo>
                    <a:pt x="3976282" y="435559"/>
                    <a:pt x="3976282" y="435196"/>
                    <a:pt x="3976646" y="434832"/>
                  </a:cubicBezTo>
                  <a:cubicBezTo>
                    <a:pt x="3976646" y="434832"/>
                    <a:pt x="3977010" y="434469"/>
                    <a:pt x="3977010" y="434469"/>
                  </a:cubicBezTo>
                  <a:cubicBezTo>
                    <a:pt x="3977010" y="434469"/>
                    <a:pt x="3977010" y="434469"/>
                    <a:pt x="3977010" y="434469"/>
                  </a:cubicBezTo>
                  <a:lnTo>
                    <a:pt x="4015975" y="337395"/>
                  </a:lnTo>
                  <a:cubicBezTo>
                    <a:pt x="4016703" y="335577"/>
                    <a:pt x="4016703" y="333759"/>
                    <a:pt x="4015975" y="331941"/>
                  </a:cubicBezTo>
                  <a:lnTo>
                    <a:pt x="3978831" y="239230"/>
                  </a:lnTo>
                  <a:lnTo>
                    <a:pt x="4031634" y="184331"/>
                  </a:lnTo>
                  <a:lnTo>
                    <a:pt x="4118304" y="191239"/>
                  </a:lnTo>
                  <a:cubicBezTo>
                    <a:pt x="4118304" y="191239"/>
                    <a:pt x="4118668" y="191239"/>
                    <a:pt x="4118668" y="191239"/>
                  </a:cubicBezTo>
                  <a:cubicBezTo>
                    <a:pt x="4118668" y="191239"/>
                    <a:pt x="4119032" y="191239"/>
                    <a:pt x="4119032" y="191239"/>
                  </a:cubicBezTo>
                  <a:cubicBezTo>
                    <a:pt x="4119397" y="191239"/>
                    <a:pt x="4119761" y="191239"/>
                    <a:pt x="4120125" y="191239"/>
                  </a:cubicBezTo>
                  <a:cubicBezTo>
                    <a:pt x="4120489" y="191239"/>
                    <a:pt x="4120853" y="191239"/>
                    <a:pt x="4120853" y="191239"/>
                  </a:cubicBezTo>
                  <a:cubicBezTo>
                    <a:pt x="4120853" y="191239"/>
                    <a:pt x="4120853" y="191239"/>
                    <a:pt x="4121217" y="191239"/>
                  </a:cubicBezTo>
                  <a:cubicBezTo>
                    <a:pt x="4121217" y="191239"/>
                    <a:pt x="4121582" y="191239"/>
                    <a:pt x="4121582" y="191239"/>
                  </a:cubicBezTo>
                  <a:cubicBezTo>
                    <a:pt x="4122310" y="190875"/>
                    <a:pt x="4123038" y="190512"/>
                    <a:pt x="4123403" y="190148"/>
                  </a:cubicBezTo>
                  <a:cubicBezTo>
                    <a:pt x="4123403" y="190148"/>
                    <a:pt x="4123767" y="189785"/>
                    <a:pt x="4123767" y="189785"/>
                  </a:cubicBezTo>
                  <a:cubicBezTo>
                    <a:pt x="4124495" y="189421"/>
                    <a:pt x="4124859" y="188694"/>
                    <a:pt x="4125223" y="187967"/>
                  </a:cubicBezTo>
                  <a:cubicBezTo>
                    <a:pt x="4125223" y="187967"/>
                    <a:pt x="4125223" y="187967"/>
                    <a:pt x="4125223" y="187603"/>
                  </a:cubicBezTo>
                  <a:cubicBezTo>
                    <a:pt x="4125223" y="187603"/>
                    <a:pt x="4125223" y="187603"/>
                    <a:pt x="4125223" y="187603"/>
                  </a:cubicBezTo>
                  <a:lnTo>
                    <a:pt x="4174021" y="97801"/>
                  </a:lnTo>
                  <a:cubicBezTo>
                    <a:pt x="4175842" y="94529"/>
                    <a:pt x="4174749" y="90166"/>
                    <a:pt x="4171472" y="88348"/>
                  </a:cubicBezTo>
                  <a:lnTo>
                    <a:pt x="4081524" y="30176"/>
                  </a:lnTo>
                  <a:cubicBezTo>
                    <a:pt x="4081524" y="30176"/>
                    <a:pt x="4081524" y="30176"/>
                    <a:pt x="4081160" y="30176"/>
                  </a:cubicBezTo>
                  <a:cubicBezTo>
                    <a:pt x="4081160" y="30176"/>
                    <a:pt x="4080796" y="30176"/>
                    <a:pt x="4080432" y="29813"/>
                  </a:cubicBezTo>
                  <a:cubicBezTo>
                    <a:pt x="4079703" y="29449"/>
                    <a:pt x="4079339" y="29449"/>
                    <a:pt x="4078611" y="29086"/>
                  </a:cubicBezTo>
                  <a:cubicBezTo>
                    <a:pt x="4078247" y="29086"/>
                    <a:pt x="4078247" y="29086"/>
                    <a:pt x="4077883" y="29086"/>
                  </a:cubicBezTo>
                  <a:cubicBezTo>
                    <a:pt x="4077518" y="29086"/>
                    <a:pt x="4077518" y="29086"/>
                    <a:pt x="4077154" y="29086"/>
                  </a:cubicBezTo>
                  <a:lnTo>
                    <a:pt x="3944235" y="29086"/>
                  </a:lnTo>
                  <a:lnTo>
                    <a:pt x="3637975" y="0"/>
                  </a:lnTo>
                  <a:cubicBezTo>
                    <a:pt x="3637975" y="0"/>
                    <a:pt x="3637611" y="0"/>
                    <a:pt x="3637611" y="0"/>
                  </a:cubicBezTo>
                  <a:cubicBezTo>
                    <a:pt x="3637247" y="0"/>
                    <a:pt x="3637247" y="0"/>
                    <a:pt x="3636883" y="0"/>
                  </a:cubicBezTo>
                  <a:cubicBezTo>
                    <a:pt x="3636519" y="0"/>
                    <a:pt x="3636154" y="0"/>
                    <a:pt x="3635426" y="364"/>
                  </a:cubicBezTo>
                  <a:cubicBezTo>
                    <a:pt x="3635062" y="364"/>
                    <a:pt x="3635062" y="364"/>
                    <a:pt x="3634698" y="727"/>
                  </a:cubicBezTo>
                  <a:cubicBezTo>
                    <a:pt x="3634333" y="1091"/>
                    <a:pt x="3633605" y="1091"/>
                    <a:pt x="3633241" y="1454"/>
                  </a:cubicBezTo>
                  <a:cubicBezTo>
                    <a:pt x="3633241" y="1454"/>
                    <a:pt x="3632877" y="1454"/>
                    <a:pt x="3632877" y="1818"/>
                  </a:cubicBezTo>
                  <a:cubicBezTo>
                    <a:pt x="3632877" y="1818"/>
                    <a:pt x="3632877" y="1818"/>
                    <a:pt x="3632877" y="1818"/>
                  </a:cubicBezTo>
                  <a:cubicBezTo>
                    <a:pt x="3632513" y="2181"/>
                    <a:pt x="3631784" y="2545"/>
                    <a:pt x="3631420" y="3272"/>
                  </a:cubicBezTo>
                  <a:lnTo>
                    <a:pt x="3523264" y="143975"/>
                  </a:lnTo>
                  <a:lnTo>
                    <a:pt x="3434045" y="93802"/>
                  </a:lnTo>
                  <a:cubicBezTo>
                    <a:pt x="3433681" y="93438"/>
                    <a:pt x="3432952" y="93438"/>
                    <a:pt x="3432588" y="93438"/>
                  </a:cubicBezTo>
                  <a:cubicBezTo>
                    <a:pt x="3432224" y="93438"/>
                    <a:pt x="3431860" y="93074"/>
                    <a:pt x="3431860" y="93074"/>
                  </a:cubicBezTo>
                  <a:cubicBezTo>
                    <a:pt x="3431131" y="93074"/>
                    <a:pt x="3430767" y="93074"/>
                    <a:pt x="3430039" y="93074"/>
                  </a:cubicBezTo>
                  <a:cubicBezTo>
                    <a:pt x="3429675" y="93074"/>
                    <a:pt x="3429310" y="93074"/>
                    <a:pt x="3429310" y="93074"/>
                  </a:cubicBezTo>
                  <a:cubicBezTo>
                    <a:pt x="3429310" y="93074"/>
                    <a:pt x="3429310" y="93074"/>
                    <a:pt x="3429310" y="93074"/>
                  </a:cubicBezTo>
                  <a:lnTo>
                    <a:pt x="2884889" y="216689"/>
                  </a:lnTo>
                  <a:cubicBezTo>
                    <a:pt x="2881611" y="217416"/>
                    <a:pt x="2879427" y="220325"/>
                    <a:pt x="2879062" y="223233"/>
                  </a:cubicBezTo>
                  <a:lnTo>
                    <a:pt x="2871415" y="364663"/>
                  </a:lnTo>
                  <a:lnTo>
                    <a:pt x="2832449" y="257409"/>
                  </a:lnTo>
                  <a:cubicBezTo>
                    <a:pt x="2832449" y="257409"/>
                    <a:pt x="2832449" y="257409"/>
                    <a:pt x="2832449" y="257409"/>
                  </a:cubicBezTo>
                  <a:cubicBezTo>
                    <a:pt x="2832085" y="256682"/>
                    <a:pt x="2831721" y="255955"/>
                    <a:pt x="2831357" y="255591"/>
                  </a:cubicBezTo>
                  <a:cubicBezTo>
                    <a:pt x="2831357" y="255591"/>
                    <a:pt x="2831357" y="255591"/>
                    <a:pt x="2831357" y="255591"/>
                  </a:cubicBezTo>
                  <a:cubicBezTo>
                    <a:pt x="2831357" y="255591"/>
                    <a:pt x="2831357" y="255591"/>
                    <a:pt x="2830993" y="255591"/>
                  </a:cubicBezTo>
                  <a:cubicBezTo>
                    <a:pt x="2830629" y="255228"/>
                    <a:pt x="2830265" y="254501"/>
                    <a:pt x="2829536" y="254137"/>
                  </a:cubicBezTo>
                  <a:cubicBezTo>
                    <a:pt x="2829536" y="254137"/>
                    <a:pt x="2829172" y="253773"/>
                    <a:pt x="2828808" y="253773"/>
                  </a:cubicBezTo>
                  <a:cubicBezTo>
                    <a:pt x="2828444" y="253410"/>
                    <a:pt x="2828080" y="253410"/>
                    <a:pt x="2827351" y="253046"/>
                  </a:cubicBezTo>
                  <a:cubicBezTo>
                    <a:pt x="2826987" y="253046"/>
                    <a:pt x="2826987" y="253046"/>
                    <a:pt x="2826623" y="253046"/>
                  </a:cubicBezTo>
                  <a:cubicBezTo>
                    <a:pt x="2826259" y="253046"/>
                    <a:pt x="2825531" y="252683"/>
                    <a:pt x="2825166" y="252683"/>
                  </a:cubicBezTo>
                  <a:cubicBezTo>
                    <a:pt x="2825166" y="252683"/>
                    <a:pt x="2825166" y="252683"/>
                    <a:pt x="2824802" y="252683"/>
                  </a:cubicBezTo>
                  <a:lnTo>
                    <a:pt x="2447894" y="250138"/>
                  </a:lnTo>
                  <a:lnTo>
                    <a:pt x="2427866" y="201055"/>
                  </a:lnTo>
                  <a:cubicBezTo>
                    <a:pt x="2426773" y="198147"/>
                    <a:pt x="2424224" y="196693"/>
                    <a:pt x="2420947" y="196693"/>
                  </a:cubicBezTo>
                  <a:lnTo>
                    <a:pt x="2202086" y="196693"/>
                  </a:lnTo>
                  <a:cubicBezTo>
                    <a:pt x="2200629" y="196693"/>
                    <a:pt x="2199172" y="197056"/>
                    <a:pt x="2198080" y="198147"/>
                  </a:cubicBezTo>
                  <a:lnTo>
                    <a:pt x="1954091" y="368299"/>
                  </a:lnTo>
                  <a:cubicBezTo>
                    <a:pt x="1954091" y="368299"/>
                    <a:pt x="1954091" y="368299"/>
                    <a:pt x="1953727" y="368299"/>
                  </a:cubicBezTo>
                  <a:cubicBezTo>
                    <a:pt x="1953727" y="368299"/>
                    <a:pt x="1953363" y="368662"/>
                    <a:pt x="1953363" y="368662"/>
                  </a:cubicBezTo>
                  <a:lnTo>
                    <a:pt x="1835739" y="450466"/>
                  </a:lnTo>
                  <a:cubicBezTo>
                    <a:pt x="1833190" y="452284"/>
                    <a:pt x="1832097" y="455192"/>
                    <a:pt x="1832826" y="458101"/>
                  </a:cubicBezTo>
                  <a:lnTo>
                    <a:pt x="1843386" y="506820"/>
                  </a:lnTo>
                  <a:lnTo>
                    <a:pt x="1780022" y="519908"/>
                  </a:lnTo>
                  <a:cubicBezTo>
                    <a:pt x="1777837" y="520272"/>
                    <a:pt x="1775652" y="522090"/>
                    <a:pt x="1774924" y="523907"/>
                  </a:cubicBezTo>
                  <a:cubicBezTo>
                    <a:pt x="1773832" y="526089"/>
                    <a:pt x="1774196" y="528634"/>
                    <a:pt x="1775288" y="530452"/>
                  </a:cubicBezTo>
                  <a:lnTo>
                    <a:pt x="1868149" y="694059"/>
                  </a:lnTo>
                  <a:lnTo>
                    <a:pt x="1832826" y="752958"/>
                  </a:lnTo>
                  <a:lnTo>
                    <a:pt x="1680970" y="513000"/>
                  </a:lnTo>
                  <a:cubicBezTo>
                    <a:pt x="1679514" y="510455"/>
                    <a:pt x="1676600" y="509365"/>
                    <a:pt x="1674051" y="509728"/>
                  </a:cubicBezTo>
                  <a:cubicBezTo>
                    <a:pt x="1671138" y="510092"/>
                    <a:pt x="1668953" y="511910"/>
                    <a:pt x="1667860" y="514818"/>
                  </a:cubicBezTo>
                  <a:lnTo>
                    <a:pt x="1641641" y="595895"/>
                  </a:lnTo>
                  <a:cubicBezTo>
                    <a:pt x="1640912" y="598076"/>
                    <a:pt x="1641277" y="600258"/>
                    <a:pt x="1642733" y="602439"/>
                  </a:cubicBezTo>
                  <a:lnTo>
                    <a:pt x="1720664" y="713692"/>
                  </a:lnTo>
                  <a:lnTo>
                    <a:pt x="1232323" y="758775"/>
                  </a:lnTo>
                  <a:cubicBezTo>
                    <a:pt x="1231959" y="758775"/>
                    <a:pt x="1231959" y="758775"/>
                    <a:pt x="1231595" y="758775"/>
                  </a:cubicBezTo>
                  <a:cubicBezTo>
                    <a:pt x="1231231" y="758775"/>
                    <a:pt x="1230866" y="758775"/>
                    <a:pt x="1230502" y="759139"/>
                  </a:cubicBezTo>
                  <a:cubicBezTo>
                    <a:pt x="1230138" y="759139"/>
                    <a:pt x="1229410" y="759502"/>
                    <a:pt x="1229045" y="759866"/>
                  </a:cubicBezTo>
                  <a:cubicBezTo>
                    <a:pt x="1228681" y="759866"/>
                    <a:pt x="1228317" y="760229"/>
                    <a:pt x="1228317" y="760229"/>
                  </a:cubicBezTo>
                  <a:cubicBezTo>
                    <a:pt x="1227953" y="760593"/>
                    <a:pt x="1227225" y="761320"/>
                    <a:pt x="1226861" y="761684"/>
                  </a:cubicBezTo>
                  <a:cubicBezTo>
                    <a:pt x="1226861" y="761684"/>
                    <a:pt x="1226496" y="762047"/>
                    <a:pt x="1226496" y="762047"/>
                  </a:cubicBezTo>
                  <a:cubicBezTo>
                    <a:pt x="1226496" y="762047"/>
                    <a:pt x="1226496" y="762047"/>
                    <a:pt x="1226496" y="762047"/>
                  </a:cubicBezTo>
                  <a:cubicBezTo>
                    <a:pt x="1226132" y="762774"/>
                    <a:pt x="1225768" y="763502"/>
                    <a:pt x="1225404" y="764592"/>
                  </a:cubicBezTo>
                  <a:lnTo>
                    <a:pt x="1209017" y="857667"/>
                  </a:lnTo>
                  <a:lnTo>
                    <a:pt x="1131450" y="746414"/>
                  </a:lnTo>
                  <a:cubicBezTo>
                    <a:pt x="1130358" y="744596"/>
                    <a:pt x="1128537" y="743505"/>
                    <a:pt x="1126352" y="743505"/>
                  </a:cubicBezTo>
                  <a:lnTo>
                    <a:pt x="980323" y="727144"/>
                  </a:lnTo>
                  <a:cubicBezTo>
                    <a:pt x="980323" y="727144"/>
                    <a:pt x="979959" y="727144"/>
                    <a:pt x="979959" y="727144"/>
                  </a:cubicBezTo>
                  <a:cubicBezTo>
                    <a:pt x="979231" y="727144"/>
                    <a:pt x="978502" y="727144"/>
                    <a:pt x="978138" y="727144"/>
                  </a:cubicBezTo>
                  <a:cubicBezTo>
                    <a:pt x="978138" y="727144"/>
                    <a:pt x="977774" y="727144"/>
                    <a:pt x="977774" y="727144"/>
                  </a:cubicBezTo>
                  <a:lnTo>
                    <a:pt x="762919" y="787861"/>
                  </a:lnTo>
                  <a:cubicBezTo>
                    <a:pt x="762554" y="787861"/>
                    <a:pt x="762554" y="788224"/>
                    <a:pt x="762190" y="788224"/>
                  </a:cubicBezTo>
                  <a:cubicBezTo>
                    <a:pt x="761826" y="788224"/>
                    <a:pt x="761462" y="788224"/>
                    <a:pt x="761462" y="788588"/>
                  </a:cubicBezTo>
                  <a:cubicBezTo>
                    <a:pt x="761462" y="788588"/>
                    <a:pt x="761098" y="788952"/>
                    <a:pt x="761098" y="788952"/>
                  </a:cubicBezTo>
                  <a:cubicBezTo>
                    <a:pt x="761098" y="788952"/>
                    <a:pt x="760734" y="788952"/>
                    <a:pt x="760734" y="789315"/>
                  </a:cubicBezTo>
                  <a:lnTo>
                    <a:pt x="635098" y="881662"/>
                  </a:lnTo>
                  <a:cubicBezTo>
                    <a:pt x="633641" y="882753"/>
                    <a:pt x="632549" y="884571"/>
                    <a:pt x="632185" y="886752"/>
                  </a:cubicBezTo>
                  <a:cubicBezTo>
                    <a:pt x="631820" y="888570"/>
                    <a:pt x="632549" y="890752"/>
                    <a:pt x="633641" y="892206"/>
                  </a:cubicBezTo>
                  <a:lnTo>
                    <a:pt x="686445" y="955831"/>
                  </a:lnTo>
                  <a:lnTo>
                    <a:pt x="530948" y="1045997"/>
                  </a:lnTo>
                  <a:cubicBezTo>
                    <a:pt x="528763" y="1047088"/>
                    <a:pt x="527670" y="1049269"/>
                    <a:pt x="527306" y="1051451"/>
                  </a:cubicBezTo>
                  <a:lnTo>
                    <a:pt x="512740" y="1187427"/>
                  </a:lnTo>
                  <a:cubicBezTo>
                    <a:pt x="512375" y="1189608"/>
                    <a:pt x="513104" y="1191426"/>
                    <a:pt x="514560" y="1193244"/>
                  </a:cubicBezTo>
                  <a:cubicBezTo>
                    <a:pt x="516017" y="1194698"/>
                    <a:pt x="517838" y="1195789"/>
                    <a:pt x="520023" y="1195789"/>
                  </a:cubicBezTo>
                  <a:lnTo>
                    <a:pt x="686080" y="1195789"/>
                  </a:lnTo>
                  <a:lnTo>
                    <a:pt x="734878" y="1279410"/>
                  </a:lnTo>
                  <a:cubicBezTo>
                    <a:pt x="735971" y="1281592"/>
                    <a:pt x="738520" y="1283046"/>
                    <a:pt x="740705" y="1283046"/>
                  </a:cubicBezTo>
                  <a:cubicBezTo>
                    <a:pt x="743254" y="1283046"/>
                    <a:pt x="745439" y="1281955"/>
                    <a:pt x="746895" y="1280138"/>
                  </a:cubicBezTo>
                  <a:lnTo>
                    <a:pt x="846676" y="1139435"/>
                  </a:lnTo>
                  <a:cubicBezTo>
                    <a:pt x="848132" y="1137617"/>
                    <a:pt x="848496" y="1134709"/>
                    <a:pt x="847404" y="1132527"/>
                  </a:cubicBezTo>
                  <a:lnTo>
                    <a:pt x="809896" y="1036908"/>
                  </a:lnTo>
                  <a:lnTo>
                    <a:pt x="886370" y="932563"/>
                  </a:lnTo>
                  <a:lnTo>
                    <a:pt x="893653" y="995461"/>
                  </a:lnTo>
                  <a:lnTo>
                    <a:pt x="860878" y="1053996"/>
                  </a:lnTo>
                  <a:cubicBezTo>
                    <a:pt x="859421" y="1056904"/>
                    <a:pt x="859786" y="1060176"/>
                    <a:pt x="861971" y="1062721"/>
                  </a:cubicBezTo>
                  <a:lnTo>
                    <a:pt x="912225" y="1115439"/>
                  </a:lnTo>
                  <a:lnTo>
                    <a:pt x="948641" y="1181609"/>
                  </a:lnTo>
                  <a:lnTo>
                    <a:pt x="919872" y="1234327"/>
                  </a:lnTo>
                  <a:lnTo>
                    <a:pt x="739612" y="1331401"/>
                  </a:lnTo>
                  <a:lnTo>
                    <a:pt x="635462" y="1303043"/>
                  </a:lnTo>
                  <a:cubicBezTo>
                    <a:pt x="632913" y="1302315"/>
                    <a:pt x="630364" y="1303043"/>
                    <a:pt x="628543" y="1304860"/>
                  </a:cubicBezTo>
                  <a:lnTo>
                    <a:pt x="543693" y="1387028"/>
                  </a:lnTo>
                  <a:lnTo>
                    <a:pt x="466855" y="1454289"/>
                  </a:lnTo>
                  <a:lnTo>
                    <a:pt x="441728" y="1443381"/>
                  </a:lnTo>
                  <a:lnTo>
                    <a:pt x="490526" y="1392481"/>
                  </a:lnTo>
                  <a:cubicBezTo>
                    <a:pt x="492711" y="1390300"/>
                    <a:pt x="493075" y="1386664"/>
                    <a:pt x="491618" y="1383756"/>
                  </a:cubicBezTo>
                  <a:lnTo>
                    <a:pt x="435537" y="1286682"/>
                  </a:lnTo>
                  <a:cubicBezTo>
                    <a:pt x="435537" y="1286682"/>
                    <a:pt x="435537" y="1286682"/>
                    <a:pt x="435537" y="1286318"/>
                  </a:cubicBezTo>
                  <a:lnTo>
                    <a:pt x="435537" y="1285955"/>
                  </a:lnTo>
                  <a:lnTo>
                    <a:pt x="352873" y="1167067"/>
                  </a:lnTo>
                  <a:cubicBezTo>
                    <a:pt x="351416" y="1164885"/>
                    <a:pt x="348503" y="1163431"/>
                    <a:pt x="345589" y="1164158"/>
                  </a:cubicBezTo>
                  <a:cubicBezTo>
                    <a:pt x="342676" y="1164522"/>
                    <a:pt x="340491" y="1166703"/>
                    <a:pt x="339763" y="1169612"/>
                  </a:cubicBezTo>
                  <a:lnTo>
                    <a:pt x="309173" y="1283046"/>
                  </a:lnTo>
                  <a:lnTo>
                    <a:pt x="248722" y="1313223"/>
                  </a:lnTo>
                  <a:cubicBezTo>
                    <a:pt x="247994" y="1313586"/>
                    <a:pt x="247630" y="1313950"/>
                    <a:pt x="247266" y="1314313"/>
                  </a:cubicBezTo>
                  <a:lnTo>
                    <a:pt x="171884" y="1382301"/>
                  </a:lnTo>
                  <a:cubicBezTo>
                    <a:pt x="169335" y="1384846"/>
                    <a:pt x="168607" y="1388482"/>
                    <a:pt x="170792" y="1391754"/>
                  </a:cubicBezTo>
                  <a:lnTo>
                    <a:pt x="204659" y="1445199"/>
                  </a:lnTo>
                  <a:cubicBezTo>
                    <a:pt x="204659" y="1445199"/>
                    <a:pt x="205023" y="1445199"/>
                    <a:pt x="205023" y="1445563"/>
                  </a:cubicBezTo>
                  <a:cubicBezTo>
                    <a:pt x="205751" y="1446290"/>
                    <a:pt x="206115" y="1447017"/>
                    <a:pt x="206844" y="1447381"/>
                  </a:cubicBezTo>
                  <a:cubicBezTo>
                    <a:pt x="206844" y="1447381"/>
                    <a:pt x="206844" y="1447381"/>
                    <a:pt x="206844" y="1447381"/>
                  </a:cubicBezTo>
                  <a:cubicBezTo>
                    <a:pt x="207572" y="1447744"/>
                    <a:pt x="208665" y="1448108"/>
                    <a:pt x="209393" y="1448471"/>
                  </a:cubicBezTo>
                  <a:cubicBezTo>
                    <a:pt x="209393" y="1448471"/>
                    <a:pt x="209757" y="1448471"/>
                    <a:pt x="209757" y="1448471"/>
                  </a:cubicBezTo>
                  <a:lnTo>
                    <a:pt x="288780" y="1457924"/>
                  </a:lnTo>
                  <a:lnTo>
                    <a:pt x="341948" y="1509915"/>
                  </a:lnTo>
                  <a:lnTo>
                    <a:pt x="422063" y="1580448"/>
                  </a:lnTo>
                  <a:lnTo>
                    <a:pt x="422063" y="1660434"/>
                  </a:lnTo>
                  <a:lnTo>
                    <a:pt x="229422" y="1679340"/>
                  </a:lnTo>
                  <a:cubicBezTo>
                    <a:pt x="226873" y="1679703"/>
                    <a:pt x="224323" y="1681158"/>
                    <a:pt x="223231" y="1683703"/>
                  </a:cubicBezTo>
                  <a:cubicBezTo>
                    <a:pt x="222138" y="1686248"/>
                    <a:pt x="222503" y="1689156"/>
                    <a:pt x="224323" y="1690974"/>
                  </a:cubicBezTo>
                  <a:lnTo>
                    <a:pt x="379821" y="1875305"/>
                  </a:lnTo>
                  <a:cubicBezTo>
                    <a:pt x="381277" y="1877123"/>
                    <a:pt x="383462" y="1877850"/>
                    <a:pt x="385647" y="1877850"/>
                  </a:cubicBezTo>
                  <a:cubicBezTo>
                    <a:pt x="387832" y="1877850"/>
                    <a:pt x="390017" y="1876759"/>
                    <a:pt x="391109" y="1874942"/>
                  </a:cubicBezTo>
                  <a:lnTo>
                    <a:pt x="467583" y="1772414"/>
                  </a:lnTo>
                  <a:lnTo>
                    <a:pt x="666780" y="1697518"/>
                  </a:lnTo>
                  <a:lnTo>
                    <a:pt x="758549" y="1831313"/>
                  </a:lnTo>
                  <a:cubicBezTo>
                    <a:pt x="760734" y="1834585"/>
                    <a:pt x="765104" y="1835312"/>
                    <a:pt x="768381" y="1833494"/>
                  </a:cubicBezTo>
                  <a:lnTo>
                    <a:pt x="859421" y="1780049"/>
                  </a:lnTo>
                  <a:lnTo>
                    <a:pt x="1028392" y="1889121"/>
                  </a:lnTo>
                  <a:cubicBezTo>
                    <a:pt x="1028757" y="1889121"/>
                    <a:pt x="1028757" y="1889484"/>
                    <a:pt x="1029121" y="1889484"/>
                  </a:cubicBezTo>
                  <a:cubicBezTo>
                    <a:pt x="1029485" y="1889484"/>
                    <a:pt x="1029485" y="1889848"/>
                    <a:pt x="1029849" y="1889848"/>
                  </a:cubicBezTo>
                  <a:cubicBezTo>
                    <a:pt x="1029849" y="1889848"/>
                    <a:pt x="1030213" y="1889848"/>
                    <a:pt x="1030213" y="1889848"/>
                  </a:cubicBezTo>
                  <a:cubicBezTo>
                    <a:pt x="1030578" y="1889848"/>
                    <a:pt x="1031306" y="1890212"/>
                    <a:pt x="1031670" y="1890212"/>
                  </a:cubicBezTo>
                  <a:cubicBezTo>
                    <a:pt x="1032034" y="1890212"/>
                    <a:pt x="1032034" y="1890212"/>
                    <a:pt x="1032398" y="1890212"/>
                  </a:cubicBezTo>
                  <a:cubicBezTo>
                    <a:pt x="1032398" y="1890212"/>
                    <a:pt x="1032398" y="1890212"/>
                    <a:pt x="1032762" y="1890212"/>
                  </a:cubicBezTo>
                  <a:cubicBezTo>
                    <a:pt x="1032762" y="1890212"/>
                    <a:pt x="1033126" y="1890212"/>
                    <a:pt x="1033126" y="1890212"/>
                  </a:cubicBezTo>
                  <a:lnTo>
                    <a:pt x="1161676" y="1878214"/>
                  </a:lnTo>
                  <a:lnTo>
                    <a:pt x="1229774" y="1928023"/>
                  </a:lnTo>
                  <a:lnTo>
                    <a:pt x="1235965" y="1989830"/>
                  </a:lnTo>
                  <a:lnTo>
                    <a:pt x="1011277" y="2001465"/>
                  </a:lnTo>
                  <a:lnTo>
                    <a:pt x="962479" y="1943657"/>
                  </a:lnTo>
                  <a:cubicBezTo>
                    <a:pt x="961023" y="1942202"/>
                    <a:pt x="959202" y="1941112"/>
                    <a:pt x="957017" y="1941112"/>
                  </a:cubicBezTo>
                  <a:cubicBezTo>
                    <a:pt x="957017" y="1941112"/>
                    <a:pt x="957017" y="1941112"/>
                    <a:pt x="957017" y="1941112"/>
                  </a:cubicBezTo>
                  <a:cubicBezTo>
                    <a:pt x="954832" y="1941112"/>
                    <a:pt x="953011" y="1942202"/>
                    <a:pt x="951554" y="1943657"/>
                  </a:cubicBezTo>
                  <a:lnTo>
                    <a:pt x="876173" y="2030187"/>
                  </a:lnTo>
                  <a:lnTo>
                    <a:pt x="801520" y="1962562"/>
                  </a:lnTo>
                  <a:cubicBezTo>
                    <a:pt x="801156" y="1962199"/>
                    <a:pt x="800791" y="1962199"/>
                    <a:pt x="800427" y="1961835"/>
                  </a:cubicBezTo>
                  <a:cubicBezTo>
                    <a:pt x="800063" y="1961835"/>
                    <a:pt x="800063" y="1961472"/>
                    <a:pt x="799699" y="1961472"/>
                  </a:cubicBezTo>
                  <a:cubicBezTo>
                    <a:pt x="799699" y="1961472"/>
                    <a:pt x="799699" y="1961472"/>
                    <a:pt x="799699" y="1961472"/>
                  </a:cubicBezTo>
                  <a:cubicBezTo>
                    <a:pt x="798971" y="1961108"/>
                    <a:pt x="798242" y="1961108"/>
                    <a:pt x="797514" y="1960745"/>
                  </a:cubicBezTo>
                  <a:cubicBezTo>
                    <a:pt x="797514" y="1960745"/>
                    <a:pt x="797150" y="1960745"/>
                    <a:pt x="797150" y="1960745"/>
                  </a:cubicBezTo>
                  <a:cubicBezTo>
                    <a:pt x="797150" y="1960745"/>
                    <a:pt x="797150" y="1960745"/>
                    <a:pt x="797150" y="1960745"/>
                  </a:cubicBezTo>
                  <a:lnTo>
                    <a:pt x="693728" y="1958563"/>
                  </a:lnTo>
                  <a:lnTo>
                    <a:pt x="675520" y="1869488"/>
                  </a:lnTo>
                  <a:cubicBezTo>
                    <a:pt x="674792" y="1866216"/>
                    <a:pt x="671878" y="1863671"/>
                    <a:pt x="668237" y="1863671"/>
                  </a:cubicBezTo>
                  <a:lnTo>
                    <a:pt x="529855" y="1863671"/>
                  </a:lnTo>
                  <a:cubicBezTo>
                    <a:pt x="529855" y="1863671"/>
                    <a:pt x="529855" y="1863671"/>
                    <a:pt x="529855" y="1863671"/>
                  </a:cubicBezTo>
                  <a:lnTo>
                    <a:pt x="529855" y="1863671"/>
                  </a:lnTo>
                  <a:cubicBezTo>
                    <a:pt x="529855" y="1863671"/>
                    <a:pt x="529491" y="1863671"/>
                    <a:pt x="529491" y="1863671"/>
                  </a:cubicBezTo>
                  <a:cubicBezTo>
                    <a:pt x="528763" y="1863671"/>
                    <a:pt x="528398" y="1863671"/>
                    <a:pt x="527670" y="1864034"/>
                  </a:cubicBezTo>
                  <a:cubicBezTo>
                    <a:pt x="527306" y="1864034"/>
                    <a:pt x="527306" y="1864034"/>
                    <a:pt x="526942" y="1864398"/>
                  </a:cubicBezTo>
                  <a:cubicBezTo>
                    <a:pt x="526578" y="1864398"/>
                    <a:pt x="526213" y="1864761"/>
                    <a:pt x="526213" y="1864761"/>
                  </a:cubicBezTo>
                  <a:cubicBezTo>
                    <a:pt x="526213" y="1864761"/>
                    <a:pt x="525849" y="1864761"/>
                    <a:pt x="525849" y="1865125"/>
                  </a:cubicBezTo>
                  <a:cubicBezTo>
                    <a:pt x="525849" y="1865125"/>
                    <a:pt x="525485" y="1865125"/>
                    <a:pt x="525485" y="1865125"/>
                  </a:cubicBezTo>
                  <a:lnTo>
                    <a:pt x="448647" y="1917843"/>
                  </a:lnTo>
                  <a:lnTo>
                    <a:pt x="230878" y="1988012"/>
                  </a:lnTo>
                  <a:cubicBezTo>
                    <a:pt x="230514" y="1988012"/>
                    <a:pt x="230514" y="1988376"/>
                    <a:pt x="230150" y="1988376"/>
                  </a:cubicBezTo>
                  <a:cubicBezTo>
                    <a:pt x="229786" y="1988740"/>
                    <a:pt x="229058" y="1988740"/>
                    <a:pt x="228693" y="1989103"/>
                  </a:cubicBezTo>
                  <a:cubicBezTo>
                    <a:pt x="228693" y="1989103"/>
                    <a:pt x="228329" y="1989103"/>
                    <a:pt x="228329" y="1989467"/>
                  </a:cubicBezTo>
                  <a:lnTo>
                    <a:pt x="96867" y="2103628"/>
                  </a:lnTo>
                  <a:cubicBezTo>
                    <a:pt x="96867" y="2103628"/>
                    <a:pt x="96503" y="2103992"/>
                    <a:pt x="96503" y="2103992"/>
                  </a:cubicBezTo>
                  <a:cubicBezTo>
                    <a:pt x="96138" y="2104356"/>
                    <a:pt x="95774" y="2104719"/>
                    <a:pt x="95774" y="2105083"/>
                  </a:cubicBezTo>
                  <a:cubicBezTo>
                    <a:pt x="95774" y="2105446"/>
                    <a:pt x="95410" y="2105446"/>
                    <a:pt x="95410" y="2105810"/>
                  </a:cubicBezTo>
                  <a:lnTo>
                    <a:pt x="728" y="2290141"/>
                  </a:lnTo>
                  <a:cubicBezTo>
                    <a:pt x="0" y="2291232"/>
                    <a:pt x="0" y="2292686"/>
                    <a:pt x="0" y="2293777"/>
                  </a:cubicBezTo>
                  <a:lnTo>
                    <a:pt x="7283" y="2468655"/>
                  </a:lnTo>
                  <a:cubicBezTo>
                    <a:pt x="7283" y="2468655"/>
                    <a:pt x="7283" y="2468655"/>
                    <a:pt x="7283" y="2468655"/>
                  </a:cubicBezTo>
                  <a:cubicBezTo>
                    <a:pt x="7283" y="2469018"/>
                    <a:pt x="7283" y="2469746"/>
                    <a:pt x="7647" y="2470109"/>
                  </a:cubicBezTo>
                  <a:cubicBezTo>
                    <a:pt x="7647" y="2470109"/>
                    <a:pt x="7647" y="2470473"/>
                    <a:pt x="7647" y="2470473"/>
                  </a:cubicBezTo>
                  <a:cubicBezTo>
                    <a:pt x="7647" y="2470473"/>
                    <a:pt x="7647" y="2470473"/>
                    <a:pt x="7647" y="2470473"/>
                  </a:cubicBezTo>
                  <a:cubicBezTo>
                    <a:pt x="8012" y="2471200"/>
                    <a:pt x="8012" y="2471564"/>
                    <a:pt x="8376" y="2472291"/>
                  </a:cubicBezTo>
                  <a:cubicBezTo>
                    <a:pt x="8376" y="2472291"/>
                    <a:pt x="8376" y="2472291"/>
                    <a:pt x="8376" y="2472291"/>
                  </a:cubicBezTo>
                  <a:lnTo>
                    <a:pt x="115439" y="2637352"/>
                  </a:lnTo>
                  <a:cubicBezTo>
                    <a:pt x="115803" y="2638079"/>
                    <a:pt x="116532" y="2638807"/>
                    <a:pt x="116896" y="2639170"/>
                  </a:cubicBezTo>
                  <a:lnTo>
                    <a:pt x="235977" y="2732245"/>
                  </a:lnTo>
                  <a:cubicBezTo>
                    <a:pt x="235977" y="2732245"/>
                    <a:pt x="235977" y="2732245"/>
                    <a:pt x="235977" y="2732245"/>
                  </a:cubicBezTo>
                  <a:cubicBezTo>
                    <a:pt x="235977" y="2732245"/>
                    <a:pt x="235977" y="2732245"/>
                    <a:pt x="235977" y="2732245"/>
                  </a:cubicBezTo>
                  <a:cubicBezTo>
                    <a:pt x="236341" y="2732608"/>
                    <a:pt x="236705" y="2732608"/>
                    <a:pt x="236705" y="2732608"/>
                  </a:cubicBezTo>
                  <a:cubicBezTo>
                    <a:pt x="237069" y="2732608"/>
                    <a:pt x="237433" y="2732972"/>
                    <a:pt x="237797" y="2732972"/>
                  </a:cubicBezTo>
                  <a:cubicBezTo>
                    <a:pt x="238162" y="2732972"/>
                    <a:pt x="238526" y="2732972"/>
                    <a:pt x="238890" y="2733335"/>
                  </a:cubicBezTo>
                  <a:cubicBezTo>
                    <a:pt x="239254" y="2733335"/>
                    <a:pt x="239254" y="2733335"/>
                    <a:pt x="239618" y="2733699"/>
                  </a:cubicBezTo>
                  <a:lnTo>
                    <a:pt x="473410" y="2750060"/>
                  </a:lnTo>
                  <a:lnTo>
                    <a:pt x="654398" y="2750060"/>
                  </a:lnTo>
                  <a:lnTo>
                    <a:pt x="605237" y="2863858"/>
                  </a:lnTo>
                  <a:cubicBezTo>
                    <a:pt x="605237" y="2863858"/>
                    <a:pt x="605237" y="2864221"/>
                    <a:pt x="605237" y="2864221"/>
                  </a:cubicBezTo>
                  <a:cubicBezTo>
                    <a:pt x="605237" y="2864585"/>
                    <a:pt x="605237" y="2864585"/>
                    <a:pt x="604872" y="2864948"/>
                  </a:cubicBezTo>
                  <a:cubicBezTo>
                    <a:pt x="604872" y="2865676"/>
                    <a:pt x="604508" y="2866039"/>
                    <a:pt x="604508" y="2866766"/>
                  </a:cubicBezTo>
                  <a:cubicBezTo>
                    <a:pt x="604508" y="2866766"/>
                    <a:pt x="604508" y="2867130"/>
                    <a:pt x="604508" y="2867130"/>
                  </a:cubicBezTo>
                  <a:cubicBezTo>
                    <a:pt x="604508" y="2867130"/>
                    <a:pt x="604508" y="2867130"/>
                    <a:pt x="604508" y="2867494"/>
                  </a:cubicBezTo>
                  <a:cubicBezTo>
                    <a:pt x="604508" y="2868221"/>
                    <a:pt x="604872" y="2868948"/>
                    <a:pt x="605237" y="2869675"/>
                  </a:cubicBezTo>
                  <a:cubicBezTo>
                    <a:pt x="605237" y="2869675"/>
                    <a:pt x="605237" y="2870038"/>
                    <a:pt x="605237" y="2870038"/>
                  </a:cubicBezTo>
                  <a:cubicBezTo>
                    <a:pt x="605601" y="2870766"/>
                    <a:pt x="605965" y="2871493"/>
                    <a:pt x="606693" y="2871856"/>
                  </a:cubicBezTo>
                  <a:lnTo>
                    <a:pt x="804797" y="3064913"/>
                  </a:lnTo>
                  <a:lnTo>
                    <a:pt x="751266" y="3174348"/>
                  </a:lnTo>
                  <a:cubicBezTo>
                    <a:pt x="750901" y="3175076"/>
                    <a:pt x="750901" y="3175439"/>
                    <a:pt x="750537" y="3176166"/>
                  </a:cubicBezTo>
                  <a:lnTo>
                    <a:pt x="728687" y="3298326"/>
                  </a:lnTo>
                  <a:cubicBezTo>
                    <a:pt x="728687" y="3298326"/>
                    <a:pt x="728687" y="3298690"/>
                    <a:pt x="728687" y="3298690"/>
                  </a:cubicBezTo>
                  <a:cubicBezTo>
                    <a:pt x="728687" y="3298690"/>
                    <a:pt x="728687" y="3298690"/>
                    <a:pt x="728687" y="3299054"/>
                  </a:cubicBezTo>
                  <a:cubicBezTo>
                    <a:pt x="728687" y="3299417"/>
                    <a:pt x="728687" y="3299417"/>
                    <a:pt x="728687" y="3299781"/>
                  </a:cubicBezTo>
                  <a:cubicBezTo>
                    <a:pt x="728687" y="3300144"/>
                    <a:pt x="728687" y="3300508"/>
                    <a:pt x="728687" y="3300871"/>
                  </a:cubicBezTo>
                  <a:lnTo>
                    <a:pt x="765104" y="3525923"/>
                  </a:lnTo>
                  <a:cubicBezTo>
                    <a:pt x="765104" y="3525923"/>
                    <a:pt x="765104" y="3525923"/>
                    <a:pt x="765104" y="3525923"/>
                  </a:cubicBezTo>
                  <a:cubicBezTo>
                    <a:pt x="765104" y="3526286"/>
                    <a:pt x="765104" y="3526286"/>
                    <a:pt x="765468" y="3526650"/>
                  </a:cubicBezTo>
                  <a:cubicBezTo>
                    <a:pt x="765468" y="3527013"/>
                    <a:pt x="765832" y="3527377"/>
                    <a:pt x="765832" y="3527740"/>
                  </a:cubicBezTo>
                  <a:cubicBezTo>
                    <a:pt x="765832" y="3527740"/>
                    <a:pt x="765832" y="3528104"/>
                    <a:pt x="765832" y="3528104"/>
                  </a:cubicBezTo>
                  <a:cubicBezTo>
                    <a:pt x="765832" y="3528468"/>
                    <a:pt x="766196" y="3528468"/>
                    <a:pt x="766560" y="3528831"/>
                  </a:cubicBezTo>
                  <a:cubicBezTo>
                    <a:pt x="766560" y="3528831"/>
                    <a:pt x="766924" y="3529195"/>
                    <a:pt x="766924" y="3529195"/>
                  </a:cubicBezTo>
                  <a:lnTo>
                    <a:pt x="862335" y="3633904"/>
                  </a:lnTo>
                  <a:lnTo>
                    <a:pt x="864884" y="3790239"/>
                  </a:lnTo>
                  <a:cubicBezTo>
                    <a:pt x="864884" y="3792421"/>
                    <a:pt x="865976" y="3794239"/>
                    <a:pt x="867433" y="3795693"/>
                  </a:cubicBezTo>
                  <a:cubicBezTo>
                    <a:pt x="868890" y="3796784"/>
                    <a:pt x="870346" y="3797511"/>
                    <a:pt x="872167" y="3797511"/>
                  </a:cubicBezTo>
                  <a:cubicBezTo>
                    <a:pt x="872531" y="3797511"/>
                    <a:pt x="872895" y="3797511"/>
                    <a:pt x="873624" y="3797511"/>
                  </a:cubicBezTo>
                  <a:lnTo>
                    <a:pt x="1107052" y="3754973"/>
                  </a:lnTo>
                  <a:cubicBezTo>
                    <a:pt x="1107052" y="3754973"/>
                    <a:pt x="1107416" y="3754973"/>
                    <a:pt x="1107416" y="3754609"/>
                  </a:cubicBezTo>
                  <a:cubicBezTo>
                    <a:pt x="1107780" y="3754609"/>
                    <a:pt x="1108508" y="3754246"/>
                    <a:pt x="1108872" y="3753882"/>
                  </a:cubicBezTo>
                  <a:cubicBezTo>
                    <a:pt x="1109236" y="3753882"/>
                    <a:pt x="1109600" y="3753519"/>
                    <a:pt x="1109965" y="3753155"/>
                  </a:cubicBezTo>
                  <a:cubicBezTo>
                    <a:pt x="1109965" y="3753155"/>
                    <a:pt x="1110329" y="3753155"/>
                    <a:pt x="1110329" y="3752792"/>
                  </a:cubicBezTo>
                  <a:cubicBezTo>
                    <a:pt x="1110693" y="3752428"/>
                    <a:pt x="1111057" y="3752064"/>
                    <a:pt x="1111421" y="3751701"/>
                  </a:cubicBezTo>
                  <a:cubicBezTo>
                    <a:pt x="1111421" y="3751701"/>
                    <a:pt x="1111421" y="3751701"/>
                    <a:pt x="1111785" y="3751337"/>
                  </a:cubicBezTo>
                  <a:lnTo>
                    <a:pt x="1298965" y="3479385"/>
                  </a:lnTo>
                  <a:cubicBezTo>
                    <a:pt x="1298965" y="3479385"/>
                    <a:pt x="1298965" y="3479022"/>
                    <a:pt x="1299329" y="3479022"/>
                  </a:cubicBezTo>
                  <a:cubicBezTo>
                    <a:pt x="1299329" y="3478658"/>
                    <a:pt x="1299693" y="3478658"/>
                    <a:pt x="1299693" y="3478295"/>
                  </a:cubicBezTo>
                  <a:cubicBezTo>
                    <a:pt x="1299693" y="3477931"/>
                    <a:pt x="1299693" y="3477931"/>
                    <a:pt x="1300057" y="3477568"/>
                  </a:cubicBezTo>
                  <a:cubicBezTo>
                    <a:pt x="1300057" y="3477568"/>
                    <a:pt x="1300057" y="3477204"/>
                    <a:pt x="1300421" y="3477204"/>
                  </a:cubicBezTo>
                  <a:lnTo>
                    <a:pt x="1329190" y="3367041"/>
                  </a:lnTo>
                  <a:lnTo>
                    <a:pt x="1444994" y="3218341"/>
                  </a:lnTo>
                  <a:cubicBezTo>
                    <a:pt x="1444994" y="3217977"/>
                    <a:pt x="1445358" y="3217977"/>
                    <a:pt x="1445358" y="3217613"/>
                  </a:cubicBezTo>
                  <a:cubicBezTo>
                    <a:pt x="1445358" y="3217613"/>
                    <a:pt x="1445722" y="3217250"/>
                    <a:pt x="1445722" y="3217250"/>
                  </a:cubicBezTo>
                  <a:cubicBezTo>
                    <a:pt x="1445722" y="3217250"/>
                    <a:pt x="1445722" y="3217250"/>
                    <a:pt x="1445722" y="3216886"/>
                  </a:cubicBezTo>
                  <a:cubicBezTo>
                    <a:pt x="1446086" y="3216159"/>
                    <a:pt x="1446450" y="3215432"/>
                    <a:pt x="1446450" y="3214705"/>
                  </a:cubicBezTo>
                  <a:lnTo>
                    <a:pt x="1494884" y="2898034"/>
                  </a:lnTo>
                  <a:lnTo>
                    <a:pt x="1561889" y="2812230"/>
                  </a:lnTo>
                  <a:cubicBezTo>
                    <a:pt x="1561889" y="2812230"/>
                    <a:pt x="1561889" y="2812230"/>
                    <a:pt x="1561889" y="2812230"/>
                  </a:cubicBezTo>
                  <a:lnTo>
                    <a:pt x="1561889" y="2812230"/>
                  </a:lnTo>
                  <a:cubicBezTo>
                    <a:pt x="1562254" y="2811867"/>
                    <a:pt x="1562618" y="2811140"/>
                    <a:pt x="1562982" y="2810776"/>
                  </a:cubicBezTo>
                  <a:lnTo>
                    <a:pt x="1663126" y="2582089"/>
                  </a:lnTo>
                  <a:cubicBezTo>
                    <a:pt x="1663126" y="2582089"/>
                    <a:pt x="1663126" y="2582089"/>
                    <a:pt x="1663126" y="2582089"/>
                  </a:cubicBezTo>
                  <a:lnTo>
                    <a:pt x="1678785" y="2545732"/>
                  </a:lnTo>
                  <a:lnTo>
                    <a:pt x="1764363" y="2488651"/>
                  </a:lnTo>
                  <a:cubicBezTo>
                    <a:pt x="1764727" y="2488651"/>
                    <a:pt x="1764727" y="2488288"/>
                    <a:pt x="1765092" y="2487924"/>
                  </a:cubicBezTo>
                  <a:cubicBezTo>
                    <a:pt x="1765456" y="2487561"/>
                    <a:pt x="1765456" y="2487561"/>
                    <a:pt x="1765820" y="2487197"/>
                  </a:cubicBezTo>
                  <a:cubicBezTo>
                    <a:pt x="1765820" y="2487197"/>
                    <a:pt x="1766184" y="2486833"/>
                    <a:pt x="1766184" y="2486833"/>
                  </a:cubicBezTo>
                  <a:lnTo>
                    <a:pt x="1931514" y="2282870"/>
                  </a:lnTo>
                  <a:cubicBezTo>
                    <a:pt x="1931514" y="2282870"/>
                    <a:pt x="1931514" y="2282506"/>
                    <a:pt x="1931878" y="2282506"/>
                  </a:cubicBezTo>
                  <a:cubicBezTo>
                    <a:pt x="1931878" y="2282506"/>
                    <a:pt x="1932242" y="2282142"/>
                    <a:pt x="1932242" y="2282142"/>
                  </a:cubicBezTo>
                  <a:cubicBezTo>
                    <a:pt x="1932606" y="2281415"/>
                    <a:pt x="1932970" y="2280688"/>
                    <a:pt x="1933334" y="2279961"/>
                  </a:cubicBezTo>
                  <a:cubicBezTo>
                    <a:pt x="1933334" y="2279961"/>
                    <a:pt x="1933334" y="2279961"/>
                    <a:pt x="1933334" y="2279961"/>
                  </a:cubicBezTo>
                  <a:cubicBezTo>
                    <a:pt x="1933334" y="2279234"/>
                    <a:pt x="1933334" y="2278507"/>
                    <a:pt x="1933334" y="2277416"/>
                  </a:cubicBezTo>
                  <a:cubicBezTo>
                    <a:pt x="1933334" y="2277416"/>
                    <a:pt x="1933334" y="2277052"/>
                    <a:pt x="1933334" y="2277052"/>
                  </a:cubicBezTo>
                  <a:cubicBezTo>
                    <a:pt x="1933334" y="2277052"/>
                    <a:pt x="1933334" y="2276689"/>
                    <a:pt x="1933334" y="2276689"/>
                  </a:cubicBezTo>
                  <a:cubicBezTo>
                    <a:pt x="1933334" y="2276325"/>
                    <a:pt x="1932970" y="2276325"/>
                    <a:pt x="1932970" y="2275962"/>
                  </a:cubicBezTo>
                  <a:cubicBezTo>
                    <a:pt x="1932606" y="2275598"/>
                    <a:pt x="1932606" y="2274871"/>
                    <a:pt x="1932242" y="2274507"/>
                  </a:cubicBezTo>
                  <a:cubicBezTo>
                    <a:pt x="1932242" y="2274144"/>
                    <a:pt x="1931878" y="2274144"/>
                    <a:pt x="1931878" y="2274144"/>
                  </a:cubicBezTo>
                  <a:cubicBezTo>
                    <a:pt x="1931514" y="2273780"/>
                    <a:pt x="1931514" y="2273417"/>
                    <a:pt x="1931149" y="2273417"/>
                  </a:cubicBezTo>
                  <a:cubicBezTo>
                    <a:pt x="1930421" y="2273053"/>
                    <a:pt x="1930057" y="2272689"/>
                    <a:pt x="1929329" y="2272326"/>
                  </a:cubicBezTo>
                  <a:cubicBezTo>
                    <a:pt x="1928964" y="2272326"/>
                    <a:pt x="1928964" y="2271962"/>
                    <a:pt x="1928600" y="2271962"/>
                  </a:cubicBezTo>
                  <a:lnTo>
                    <a:pt x="1735594" y="2206883"/>
                  </a:lnTo>
                  <a:lnTo>
                    <a:pt x="1599762" y="2081451"/>
                  </a:lnTo>
                  <a:lnTo>
                    <a:pt x="1652566" y="2054546"/>
                  </a:lnTo>
                  <a:lnTo>
                    <a:pt x="1733774" y="2140349"/>
                  </a:lnTo>
                  <a:cubicBezTo>
                    <a:pt x="1733774" y="2140349"/>
                    <a:pt x="1734138" y="2140713"/>
                    <a:pt x="1734138" y="2140713"/>
                  </a:cubicBezTo>
                  <a:cubicBezTo>
                    <a:pt x="1734138" y="2140713"/>
                    <a:pt x="1734138" y="2141076"/>
                    <a:pt x="1734502" y="2141076"/>
                  </a:cubicBezTo>
                  <a:cubicBezTo>
                    <a:pt x="1734502" y="2141076"/>
                    <a:pt x="1734866" y="2141076"/>
                    <a:pt x="1735230" y="2141440"/>
                  </a:cubicBezTo>
                  <a:cubicBezTo>
                    <a:pt x="1735594" y="2141803"/>
                    <a:pt x="1736323" y="2142167"/>
                    <a:pt x="1736687" y="2142167"/>
                  </a:cubicBezTo>
                  <a:cubicBezTo>
                    <a:pt x="1737051" y="2142167"/>
                    <a:pt x="1737415" y="2142531"/>
                    <a:pt x="1737779" y="2142531"/>
                  </a:cubicBezTo>
                  <a:cubicBezTo>
                    <a:pt x="1737779" y="2142531"/>
                    <a:pt x="1738144" y="2142531"/>
                    <a:pt x="1738144" y="2142531"/>
                  </a:cubicBezTo>
                  <a:lnTo>
                    <a:pt x="2186791" y="2199975"/>
                  </a:lnTo>
                  <a:lnTo>
                    <a:pt x="2198808" y="2455930"/>
                  </a:lnTo>
                  <a:cubicBezTo>
                    <a:pt x="2198808" y="2455930"/>
                    <a:pt x="2198808" y="2456293"/>
                    <a:pt x="2198808" y="2456293"/>
                  </a:cubicBezTo>
                  <a:cubicBezTo>
                    <a:pt x="2198808" y="2456293"/>
                    <a:pt x="2198808" y="2456657"/>
                    <a:pt x="2198808" y="2456657"/>
                  </a:cubicBezTo>
                  <a:cubicBezTo>
                    <a:pt x="2198808" y="2457021"/>
                    <a:pt x="2199172" y="2457384"/>
                    <a:pt x="2199172" y="2457384"/>
                  </a:cubicBezTo>
                  <a:cubicBezTo>
                    <a:pt x="2199172" y="2457748"/>
                    <a:pt x="2199537" y="2458111"/>
                    <a:pt x="2199537" y="2458475"/>
                  </a:cubicBezTo>
                  <a:cubicBezTo>
                    <a:pt x="2199901" y="2458839"/>
                    <a:pt x="2199901" y="2459202"/>
                    <a:pt x="2200265" y="2459565"/>
                  </a:cubicBezTo>
                  <a:cubicBezTo>
                    <a:pt x="2200265" y="2459929"/>
                    <a:pt x="2200629" y="2459929"/>
                    <a:pt x="2200629" y="2460293"/>
                  </a:cubicBezTo>
                  <a:lnTo>
                    <a:pt x="2368508" y="2632626"/>
                  </a:lnTo>
                  <a:cubicBezTo>
                    <a:pt x="2369964" y="2634080"/>
                    <a:pt x="2371785" y="2634807"/>
                    <a:pt x="2373970" y="2634807"/>
                  </a:cubicBezTo>
                  <a:cubicBezTo>
                    <a:pt x="2376155" y="2634807"/>
                    <a:pt x="2377976" y="2633717"/>
                    <a:pt x="2379432" y="2632262"/>
                  </a:cubicBezTo>
                  <a:lnTo>
                    <a:pt x="2440248" y="2561729"/>
                  </a:lnTo>
                  <a:cubicBezTo>
                    <a:pt x="2441340" y="2560639"/>
                    <a:pt x="2442068" y="2558821"/>
                    <a:pt x="2442068" y="2557367"/>
                  </a:cubicBezTo>
                  <a:lnTo>
                    <a:pt x="2449351" y="2419936"/>
                  </a:lnTo>
                  <a:lnTo>
                    <a:pt x="2663114" y="2243967"/>
                  </a:lnTo>
                  <a:lnTo>
                    <a:pt x="2839004" y="2412665"/>
                  </a:lnTo>
                  <a:lnTo>
                    <a:pt x="2866681" y="2618810"/>
                  </a:lnTo>
                  <a:close/>
                  <a:moveTo>
                    <a:pt x="2441340" y="2406848"/>
                  </a:moveTo>
                  <a:lnTo>
                    <a:pt x="2214103" y="2202156"/>
                  </a:lnTo>
                  <a:lnTo>
                    <a:pt x="2643814" y="2239968"/>
                  </a:lnTo>
                  <a:lnTo>
                    <a:pt x="2441340" y="2406848"/>
                  </a:lnTo>
                  <a:close/>
                  <a:moveTo>
                    <a:pt x="2212282" y="2446477"/>
                  </a:moveTo>
                  <a:lnTo>
                    <a:pt x="2201357" y="2209792"/>
                  </a:lnTo>
                  <a:lnTo>
                    <a:pt x="2424953" y="2411210"/>
                  </a:lnTo>
                  <a:lnTo>
                    <a:pt x="2212282" y="2446477"/>
                  </a:lnTo>
                  <a:close/>
                  <a:moveTo>
                    <a:pt x="1666040" y="2047638"/>
                  </a:moveTo>
                  <a:lnTo>
                    <a:pt x="1861594" y="1967652"/>
                  </a:lnTo>
                  <a:lnTo>
                    <a:pt x="1738144" y="2123625"/>
                  </a:lnTo>
                  <a:lnTo>
                    <a:pt x="1666040" y="2047638"/>
                  </a:lnTo>
                  <a:close/>
                  <a:moveTo>
                    <a:pt x="1768005" y="2374853"/>
                  </a:moveTo>
                  <a:lnTo>
                    <a:pt x="1740693" y="2223244"/>
                  </a:lnTo>
                  <a:lnTo>
                    <a:pt x="1909300" y="2279961"/>
                  </a:lnTo>
                  <a:lnTo>
                    <a:pt x="1768005" y="2374853"/>
                  </a:lnTo>
                  <a:close/>
                  <a:moveTo>
                    <a:pt x="1889271" y="2310865"/>
                  </a:moveTo>
                  <a:lnTo>
                    <a:pt x="1768005" y="2460656"/>
                  </a:lnTo>
                  <a:lnTo>
                    <a:pt x="1769826" y="2391214"/>
                  </a:lnTo>
                  <a:lnTo>
                    <a:pt x="1889271" y="2310865"/>
                  </a:lnTo>
                  <a:close/>
                  <a:moveTo>
                    <a:pt x="1754531" y="2382852"/>
                  </a:moveTo>
                  <a:lnTo>
                    <a:pt x="1525837" y="2480653"/>
                  </a:lnTo>
                  <a:lnTo>
                    <a:pt x="1726854" y="2229424"/>
                  </a:lnTo>
                  <a:lnTo>
                    <a:pt x="1754531" y="2382852"/>
                  </a:lnTo>
                  <a:close/>
                  <a:moveTo>
                    <a:pt x="1433704" y="3201980"/>
                  </a:moveTo>
                  <a:lnTo>
                    <a:pt x="1245069" y="3103088"/>
                  </a:lnTo>
                  <a:lnTo>
                    <a:pt x="1477768" y="2912213"/>
                  </a:lnTo>
                  <a:lnTo>
                    <a:pt x="1433704" y="3201980"/>
                  </a:lnTo>
                  <a:close/>
                  <a:moveTo>
                    <a:pt x="1325184" y="3347772"/>
                  </a:moveTo>
                  <a:lnTo>
                    <a:pt x="1245069" y="3119449"/>
                  </a:lnTo>
                  <a:lnTo>
                    <a:pt x="1428242" y="3215432"/>
                  </a:lnTo>
                  <a:lnTo>
                    <a:pt x="1325184" y="3347772"/>
                  </a:lnTo>
                  <a:close/>
                  <a:moveTo>
                    <a:pt x="1289861" y="3460116"/>
                  </a:moveTo>
                  <a:lnTo>
                    <a:pt x="1179884" y="3344864"/>
                  </a:lnTo>
                  <a:lnTo>
                    <a:pt x="1313531" y="3368859"/>
                  </a:lnTo>
                  <a:lnTo>
                    <a:pt x="1289861" y="3460116"/>
                  </a:lnTo>
                  <a:close/>
                  <a:moveTo>
                    <a:pt x="1108872" y="3729887"/>
                  </a:moveTo>
                  <a:lnTo>
                    <a:pt x="1033126" y="3472841"/>
                  </a:lnTo>
                  <a:lnTo>
                    <a:pt x="1280028" y="3481567"/>
                  </a:lnTo>
                  <a:lnTo>
                    <a:pt x="1108872" y="3729887"/>
                  </a:lnTo>
                  <a:close/>
                  <a:moveTo>
                    <a:pt x="777849" y="3507017"/>
                  </a:moveTo>
                  <a:lnTo>
                    <a:pt x="745439" y="3306325"/>
                  </a:lnTo>
                  <a:lnTo>
                    <a:pt x="943543" y="3325231"/>
                  </a:lnTo>
                  <a:lnTo>
                    <a:pt x="777849" y="3507017"/>
                  </a:lnTo>
                  <a:close/>
                  <a:moveTo>
                    <a:pt x="254185" y="2147621"/>
                  </a:moveTo>
                  <a:lnTo>
                    <a:pt x="116896" y="2105083"/>
                  </a:lnTo>
                  <a:lnTo>
                    <a:pt x="228693" y="2008009"/>
                  </a:lnTo>
                  <a:lnTo>
                    <a:pt x="254185" y="2147621"/>
                  </a:lnTo>
                  <a:close/>
                  <a:moveTo>
                    <a:pt x="241803" y="1998920"/>
                  </a:moveTo>
                  <a:lnTo>
                    <a:pt x="431532" y="1937839"/>
                  </a:lnTo>
                  <a:lnTo>
                    <a:pt x="267659" y="2141076"/>
                  </a:lnTo>
                  <a:lnTo>
                    <a:pt x="241803" y="1998920"/>
                  </a:lnTo>
                  <a:close/>
                  <a:moveTo>
                    <a:pt x="522572" y="1884031"/>
                  </a:moveTo>
                  <a:lnTo>
                    <a:pt x="519294" y="2132714"/>
                  </a:lnTo>
                  <a:lnTo>
                    <a:pt x="279312" y="2150166"/>
                  </a:lnTo>
                  <a:lnTo>
                    <a:pt x="457387" y="1928750"/>
                  </a:lnTo>
                  <a:lnTo>
                    <a:pt x="522572" y="1884031"/>
                  </a:lnTo>
                  <a:close/>
                  <a:moveTo>
                    <a:pt x="866705" y="2040003"/>
                  </a:moveTo>
                  <a:lnTo>
                    <a:pt x="708659" y="2177434"/>
                  </a:lnTo>
                  <a:lnTo>
                    <a:pt x="799699" y="1979287"/>
                  </a:lnTo>
                  <a:lnTo>
                    <a:pt x="866705" y="2040003"/>
                  </a:lnTo>
                  <a:close/>
                  <a:moveTo>
                    <a:pt x="491982" y="2335224"/>
                  </a:moveTo>
                  <a:lnTo>
                    <a:pt x="282953" y="2164709"/>
                  </a:lnTo>
                  <a:lnTo>
                    <a:pt x="518202" y="2147621"/>
                  </a:lnTo>
                  <a:lnTo>
                    <a:pt x="491982" y="2335224"/>
                  </a:lnTo>
                  <a:close/>
                  <a:moveTo>
                    <a:pt x="486156" y="2349403"/>
                  </a:moveTo>
                  <a:lnTo>
                    <a:pt x="288780" y="2524645"/>
                  </a:lnTo>
                  <a:lnTo>
                    <a:pt x="271665" y="2174161"/>
                  </a:lnTo>
                  <a:lnTo>
                    <a:pt x="486156" y="2349403"/>
                  </a:lnTo>
                  <a:close/>
                  <a:moveTo>
                    <a:pt x="496716" y="2359220"/>
                  </a:moveTo>
                  <a:lnTo>
                    <a:pt x="615069" y="2482107"/>
                  </a:lnTo>
                  <a:lnTo>
                    <a:pt x="305167" y="2529008"/>
                  </a:lnTo>
                  <a:lnTo>
                    <a:pt x="496716" y="2359220"/>
                  </a:lnTo>
                  <a:close/>
                  <a:moveTo>
                    <a:pt x="508370" y="2350130"/>
                  </a:moveTo>
                  <a:lnTo>
                    <a:pt x="677341" y="2222517"/>
                  </a:lnTo>
                  <a:lnTo>
                    <a:pt x="626358" y="2472291"/>
                  </a:lnTo>
                  <a:lnTo>
                    <a:pt x="508370" y="2350130"/>
                  </a:lnTo>
                  <a:close/>
                  <a:moveTo>
                    <a:pt x="506913" y="2332679"/>
                  </a:moveTo>
                  <a:lnTo>
                    <a:pt x="532404" y="2149802"/>
                  </a:lnTo>
                  <a:lnTo>
                    <a:pt x="673335" y="2206883"/>
                  </a:lnTo>
                  <a:lnTo>
                    <a:pt x="506913" y="2332679"/>
                  </a:lnTo>
                  <a:close/>
                  <a:moveTo>
                    <a:pt x="1063352" y="2151620"/>
                  </a:moveTo>
                  <a:lnTo>
                    <a:pt x="1177335" y="2126170"/>
                  </a:lnTo>
                  <a:lnTo>
                    <a:pt x="952283" y="2316318"/>
                  </a:lnTo>
                  <a:lnTo>
                    <a:pt x="1063352" y="2151620"/>
                  </a:lnTo>
                  <a:close/>
                  <a:moveTo>
                    <a:pt x="1134364" y="2294867"/>
                  </a:moveTo>
                  <a:lnTo>
                    <a:pt x="1147109" y="2462111"/>
                  </a:lnTo>
                  <a:lnTo>
                    <a:pt x="935895" y="2357038"/>
                  </a:lnTo>
                  <a:lnTo>
                    <a:pt x="1134364" y="2294867"/>
                  </a:lnTo>
                  <a:close/>
                  <a:moveTo>
                    <a:pt x="923150" y="2367218"/>
                  </a:moveTo>
                  <a:lnTo>
                    <a:pt x="1138369" y="2474472"/>
                  </a:lnTo>
                  <a:lnTo>
                    <a:pt x="910040" y="2576272"/>
                  </a:lnTo>
                  <a:lnTo>
                    <a:pt x="923150" y="2367218"/>
                  </a:lnTo>
                  <a:close/>
                  <a:moveTo>
                    <a:pt x="895474" y="2577363"/>
                  </a:moveTo>
                  <a:lnTo>
                    <a:pt x="649664" y="2486833"/>
                  </a:lnTo>
                  <a:lnTo>
                    <a:pt x="908947" y="2367582"/>
                  </a:lnTo>
                  <a:lnTo>
                    <a:pt x="895474" y="2577363"/>
                  </a:lnTo>
                  <a:close/>
                  <a:moveTo>
                    <a:pt x="1148202" y="2485743"/>
                  </a:moveTo>
                  <a:lnTo>
                    <a:pt x="1151479" y="2845316"/>
                  </a:lnTo>
                  <a:lnTo>
                    <a:pt x="914046" y="2589724"/>
                  </a:lnTo>
                  <a:lnTo>
                    <a:pt x="1148202" y="2485743"/>
                  </a:lnTo>
                  <a:close/>
                  <a:moveTo>
                    <a:pt x="1162040" y="2462474"/>
                  </a:moveTo>
                  <a:lnTo>
                    <a:pt x="1148930" y="2294140"/>
                  </a:lnTo>
                  <a:lnTo>
                    <a:pt x="1380901" y="2339587"/>
                  </a:lnTo>
                  <a:lnTo>
                    <a:pt x="1162040" y="2462474"/>
                  </a:lnTo>
                  <a:close/>
                  <a:moveTo>
                    <a:pt x="1135456" y="2279234"/>
                  </a:moveTo>
                  <a:lnTo>
                    <a:pt x="949005" y="2337769"/>
                  </a:lnTo>
                  <a:lnTo>
                    <a:pt x="1188259" y="2135623"/>
                  </a:lnTo>
                  <a:lnTo>
                    <a:pt x="1135456" y="2279234"/>
                  </a:lnTo>
                  <a:close/>
                  <a:moveTo>
                    <a:pt x="1203554" y="2093812"/>
                  </a:moveTo>
                  <a:lnTo>
                    <a:pt x="1159855" y="2008009"/>
                  </a:lnTo>
                  <a:lnTo>
                    <a:pt x="1234508" y="2004010"/>
                  </a:lnTo>
                  <a:lnTo>
                    <a:pt x="1203554" y="2093812"/>
                  </a:lnTo>
                  <a:close/>
                  <a:moveTo>
                    <a:pt x="1147838" y="2016007"/>
                  </a:moveTo>
                  <a:lnTo>
                    <a:pt x="1194086" y="2106901"/>
                  </a:lnTo>
                  <a:lnTo>
                    <a:pt x="1074277" y="2133805"/>
                  </a:lnTo>
                  <a:lnTo>
                    <a:pt x="1147838" y="2016007"/>
                  </a:lnTo>
                  <a:close/>
                  <a:moveTo>
                    <a:pt x="1060439" y="2128351"/>
                  </a:moveTo>
                  <a:lnTo>
                    <a:pt x="1019288" y="2015280"/>
                  </a:lnTo>
                  <a:lnTo>
                    <a:pt x="1134728" y="2009463"/>
                  </a:lnTo>
                  <a:lnTo>
                    <a:pt x="1060439" y="2128351"/>
                  </a:lnTo>
                  <a:close/>
                  <a:moveTo>
                    <a:pt x="921693" y="2335587"/>
                  </a:moveTo>
                  <a:lnTo>
                    <a:pt x="887098" y="2053819"/>
                  </a:lnTo>
                  <a:lnTo>
                    <a:pt x="1048786" y="2147621"/>
                  </a:lnTo>
                  <a:lnTo>
                    <a:pt x="921693" y="2335587"/>
                  </a:lnTo>
                  <a:close/>
                  <a:moveTo>
                    <a:pt x="907491" y="2341041"/>
                  </a:moveTo>
                  <a:lnTo>
                    <a:pt x="700283" y="2204338"/>
                  </a:lnTo>
                  <a:lnTo>
                    <a:pt x="872167" y="2054546"/>
                  </a:lnTo>
                  <a:lnTo>
                    <a:pt x="907491" y="2341041"/>
                  </a:lnTo>
                  <a:close/>
                  <a:moveTo>
                    <a:pt x="695549" y="2171980"/>
                  </a:moveTo>
                  <a:lnTo>
                    <a:pt x="695549" y="1972379"/>
                  </a:lnTo>
                  <a:lnTo>
                    <a:pt x="786225" y="1974560"/>
                  </a:lnTo>
                  <a:lnTo>
                    <a:pt x="695549" y="2171980"/>
                  </a:lnTo>
                  <a:close/>
                  <a:moveTo>
                    <a:pt x="680982" y="2194158"/>
                  </a:moveTo>
                  <a:lnTo>
                    <a:pt x="538959" y="2136714"/>
                  </a:lnTo>
                  <a:lnTo>
                    <a:pt x="680982" y="1983286"/>
                  </a:lnTo>
                  <a:lnTo>
                    <a:pt x="680982" y="2194158"/>
                  </a:lnTo>
                  <a:close/>
                  <a:moveTo>
                    <a:pt x="533861" y="2120716"/>
                  </a:moveTo>
                  <a:lnTo>
                    <a:pt x="537138" y="1882940"/>
                  </a:lnTo>
                  <a:lnTo>
                    <a:pt x="676612" y="1966562"/>
                  </a:lnTo>
                  <a:lnTo>
                    <a:pt x="533861" y="2120716"/>
                  </a:lnTo>
                  <a:close/>
                  <a:moveTo>
                    <a:pt x="274214" y="2530462"/>
                  </a:moveTo>
                  <a:lnTo>
                    <a:pt x="27312" y="2463201"/>
                  </a:lnTo>
                  <a:lnTo>
                    <a:pt x="257098" y="2177797"/>
                  </a:lnTo>
                  <a:lnTo>
                    <a:pt x="274214" y="2530462"/>
                  </a:lnTo>
                  <a:close/>
                  <a:moveTo>
                    <a:pt x="288052" y="2546459"/>
                  </a:moveTo>
                  <a:lnTo>
                    <a:pt x="595768" y="2499922"/>
                  </a:lnTo>
                  <a:lnTo>
                    <a:pt x="251636" y="2710067"/>
                  </a:lnTo>
                  <a:lnTo>
                    <a:pt x="288052" y="2546459"/>
                  </a:lnTo>
                  <a:close/>
                  <a:moveTo>
                    <a:pt x="693000" y="2217063"/>
                  </a:moveTo>
                  <a:lnTo>
                    <a:pt x="901664" y="2354493"/>
                  </a:lnTo>
                  <a:lnTo>
                    <a:pt x="640560" y="2474836"/>
                  </a:lnTo>
                  <a:lnTo>
                    <a:pt x="693000" y="2217063"/>
                  </a:lnTo>
                  <a:close/>
                  <a:moveTo>
                    <a:pt x="886005" y="2589361"/>
                  </a:moveTo>
                  <a:lnTo>
                    <a:pt x="671878" y="2729336"/>
                  </a:lnTo>
                  <a:lnTo>
                    <a:pt x="639468" y="2498468"/>
                  </a:lnTo>
                  <a:lnTo>
                    <a:pt x="886005" y="2589361"/>
                  </a:lnTo>
                  <a:close/>
                  <a:moveTo>
                    <a:pt x="900936" y="2596996"/>
                  </a:moveTo>
                  <a:lnTo>
                    <a:pt x="1137277" y="2851133"/>
                  </a:lnTo>
                  <a:lnTo>
                    <a:pt x="684260" y="2738425"/>
                  </a:lnTo>
                  <a:lnTo>
                    <a:pt x="900936" y="2596996"/>
                  </a:lnTo>
                  <a:close/>
                  <a:moveTo>
                    <a:pt x="1087022" y="2853678"/>
                  </a:moveTo>
                  <a:lnTo>
                    <a:pt x="786589" y="2840589"/>
                  </a:lnTo>
                  <a:lnTo>
                    <a:pt x="692636" y="2755513"/>
                  </a:lnTo>
                  <a:lnTo>
                    <a:pt x="1087022" y="2853678"/>
                  </a:lnTo>
                  <a:close/>
                  <a:moveTo>
                    <a:pt x="1133635" y="2870402"/>
                  </a:moveTo>
                  <a:lnTo>
                    <a:pt x="820092" y="3050370"/>
                  </a:lnTo>
                  <a:lnTo>
                    <a:pt x="792052" y="2855495"/>
                  </a:lnTo>
                  <a:lnTo>
                    <a:pt x="1133635" y="2870402"/>
                  </a:lnTo>
                  <a:close/>
                  <a:moveTo>
                    <a:pt x="777485" y="2855859"/>
                  </a:moveTo>
                  <a:lnTo>
                    <a:pt x="804433" y="3042008"/>
                  </a:lnTo>
                  <a:lnTo>
                    <a:pt x="629271" y="2871129"/>
                  </a:lnTo>
                  <a:lnTo>
                    <a:pt x="777485" y="2855859"/>
                  </a:lnTo>
                  <a:close/>
                  <a:moveTo>
                    <a:pt x="1154757" y="2875128"/>
                  </a:moveTo>
                  <a:lnTo>
                    <a:pt x="1221762" y="3096180"/>
                  </a:lnTo>
                  <a:lnTo>
                    <a:pt x="837572" y="3057278"/>
                  </a:lnTo>
                  <a:lnTo>
                    <a:pt x="1154757" y="2875128"/>
                  </a:lnTo>
                  <a:close/>
                  <a:moveTo>
                    <a:pt x="1025843" y="3452481"/>
                  </a:moveTo>
                  <a:lnTo>
                    <a:pt x="970127" y="3327412"/>
                  </a:lnTo>
                  <a:lnTo>
                    <a:pt x="1142375" y="3339774"/>
                  </a:lnTo>
                  <a:lnTo>
                    <a:pt x="1025843" y="3452481"/>
                  </a:lnTo>
                  <a:close/>
                  <a:moveTo>
                    <a:pt x="1159127" y="3344137"/>
                  </a:moveTo>
                  <a:lnTo>
                    <a:pt x="1276023" y="3466660"/>
                  </a:lnTo>
                  <a:lnTo>
                    <a:pt x="1040774" y="3458298"/>
                  </a:lnTo>
                  <a:lnTo>
                    <a:pt x="1159127" y="3344137"/>
                  </a:lnTo>
                  <a:close/>
                  <a:moveTo>
                    <a:pt x="1160583" y="3326685"/>
                  </a:moveTo>
                  <a:cubicBezTo>
                    <a:pt x="1160219" y="3326685"/>
                    <a:pt x="1160219" y="3326685"/>
                    <a:pt x="1160583" y="3326685"/>
                  </a:cubicBezTo>
                  <a:cubicBezTo>
                    <a:pt x="1160219" y="3326685"/>
                    <a:pt x="1159855" y="3326685"/>
                    <a:pt x="1159855" y="3326685"/>
                  </a:cubicBezTo>
                  <a:lnTo>
                    <a:pt x="978138" y="3313597"/>
                  </a:lnTo>
                  <a:lnTo>
                    <a:pt x="1228681" y="3116540"/>
                  </a:lnTo>
                  <a:lnTo>
                    <a:pt x="1311710" y="3353590"/>
                  </a:lnTo>
                  <a:lnTo>
                    <a:pt x="1160583" y="3326685"/>
                  </a:lnTo>
                  <a:close/>
                  <a:moveTo>
                    <a:pt x="1213387" y="3109996"/>
                  </a:moveTo>
                  <a:lnTo>
                    <a:pt x="960658" y="3308143"/>
                  </a:lnTo>
                  <a:lnTo>
                    <a:pt x="827740" y="3070367"/>
                  </a:lnTo>
                  <a:lnTo>
                    <a:pt x="1213387" y="3109996"/>
                  </a:lnTo>
                  <a:close/>
                  <a:moveTo>
                    <a:pt x="956288" y="3332502"/>
                  </a:moveTo>
                  <a:lnTo>
                    <a:pt x="1012734" y="3459753"/>
                  </a:lnTo>
                  <a:lnTo>
                    <a:pt x="793872" y="3510653"/>
                  </a:lnTo>
                  <a:lnTo>
                    <a:pt x="956288" y="3332502"/>
                  </a:lnTo>
                  <a:close/>
                  <a:moveTo>
                    <a:pt x="1094670" y="3732431"/>
                  </a:moveTo>
                  <a:lnTo>
                    <a:pt x="882364" y="3627723"/>
                  </a:lnTo>
                  <a:lnTo>
                    <a:pt x="1020017" y="3479385"/>
                  </a:lnTo>
                  <a:lnTo>
                    <a:pt x="1094670" y="3732431"/>
                  </a:lnTo>
                  <a:close/>
                  <a:moveTo>
                    <a:pt x="1482866" y="2889308"/>
                  </a:moveTo>
                  <a:lnTo>
                    <a:pt x="1235965" y="3091817"/>
                  </a:lnTo>
                  <a:lnTo>
                    <a:pt x="1168595" y="2870038"/>
                  </a:lnTo>
                  <a:lnTo>
                    <a:pt x="1539311" y="2816957"/>
                  </a:lnTo>
                  <a:lnTo>
                    <a:pt x="1482866" y="2889308"/>
                  </a:lnTo>
                  <a:close/>
                  <a:moveTo>
                    <a:pt x="1548051" y="2800960"/>
                  </a:moveTo>
                  <a:lnTo>
                    <a:pt x="1185710" y="2852951"/>
                  </a:lnTo>
                  <a:lnTo>
                    <a:pt x="1526930" y="2591906"/>
                  </a:lnTo>
                  <a:lnTo>
                    <a:pt x="1548051" y="2800960"/>
                  </a:lnTo>
                  <a:close/>
                  <a:moveTo>
                    <a:pt x="1541132" y="2585725"/>
                  </a:moveTo>
                  <a:lnTo>
                    <a:pt x="1644918" y="2585725"/>
                  </a:lnTo>
                  <a:lnTo>
                    <a:pt x="1560433" y="2778782"/>
                  </a:lnTo>
                  <a:lnTo>
                    <a:pt x="1541132" y="2585725"/>
                  </a:lnTo>
                  <a:close/>
                  <a:moveTo>
                    <a:pt x="1166410" y="2849315"/>
                  </a:moveTo>
                  <a:lnTo>
                    <a:pt x="1162768" y="2478471"/>
                  </a:lnTo>
                  <a:lnTo>
                    <a:pt x="1394375" y="2348312"/>
                  </a:lnTo>
                  <a:lnTo>
                    <a:pt x="1395832" y="2432661"/>
                  </a:lnTo>
                  <a:cubicBezTo>
                    <a:pt x="1395832" y="2434479"/>
                    <a:pt x="1396560" y="2435933"/>
                    <a:pt x="1397652" y="2437388"/>
                  </a:cubicBezTo>
                  <a:lnTo>
                    <a:pt x="1521832" y="2576999"/>
                  </a:lnTo>
                  <a:lnTo>
                    <a:pt x="1166410" y="2849315"/>
                  </a:lnTo>
                  <a:close/>
                  <a:moveTo>
                    <a:pt x="1150751" y="2279597"/>
                  </a:moveTo>
                  <a:lnTo>
                    <a:pt x="1207196" y="2126170"/>
                  </a:lnTo>
                  <a:lnTo>
                    <a:pt x="1381993" y="2324680"/>
                  </a:lnTo>
                  <a:lnTo>
                    <a:pt x="1150751" y="2279597"/>
                  </a:lnTo>
                  <a:close/>
                  <a:moveTo>
                    <a:pt x="1246889" y="2013099"/>
                  </a:moveTo>
                  <a:lnTo>
                    <a:pt x="1569173" y="2082541"/>
                  </a:lnTo>
                  <a:lnTo>
                    <a:pt x="1376167" y="2225062"/>
                  </a:lnTo>
                  <a:lnTo>
                    <a:pt x="1213387" y="2109446"/>
                  </a:lnTo>
                  <a:lnTo>
                    <a:pt x="1246889" y="2013099"/>
                  </a:lnTo>
                  <a:close/>
                  <a:moveTo>
                    <a:pt x="703196" y="1624804"/>
                  </a:moveTo>
                  <a:lnTo>
                    <a:pt x="556803" y="1608807"/>
                  </a:lnTo>
                  <a:lnTo>
                    <a:pt x="556803" y="1408115"/>
                  </a:lnTo>
                  <a:lnTo>
                    <a:pt x="758185" y="1585538"/>
                  </a:lnTo>
                  <a:lnTo>
                    <a:pt x="703196" y="1624804"/>
                  </a:lnTo>
                  <a:close/>
                  <a:moveTo>
                    <a:pt x="666052" y="1682248"/>
                  </a:moveTo>
                  <a:lnTo>
                    <a:pt x="480693" y="1752054"/>
                  </a:lnTo>
                  <a:lnTo>
                    <a:pt x="553526" y="1623350"/>
                  </a:lnTo>
                  <a:lnTo>
                    <a:pt x="693000" y="1638620"/>
                  </a:lnTo>
                  <a:lnTo>
                    <a:pt x="666052" y="1682248"/>
                  </a:lnTo>
                  <a:close/>
                  <a:moveTo>
                    <a:pt x="1238150" y="777681"/>
                  </a:moveTo>
                  <a:lnTo>
                    <a:pt x="1440259" y="900568"/>
                  </a:lnTo>
                  <a:lnTo>
                    <a:pt x="1221762" y="870028"/>
                  </a:lnTo>
                  <a:lnTo>
                    <a:pt x="1238150" y="777681"/>
                  </a:lnTo>
                  <a:close/>
                  <a:moveTo>
                    <a:pt x="2446074" y="263226"/>
                  </a:moveTo>
                  <a:lnTo>
                    <a:pt x="2753426" y="265044"/>
                  </a:lnTo>
                  <a:lnTo>
                    <a:pt x="2356126" y="344303"/>
                  </a:lnTo>
                  <a:lnTo>
                    <a:pt x="2446074" y="263226"/>
                  </a:lnTo>
                  <a:close/>
                  <a:moveTo>
                    <a:pt x="2867773" y="397384"/>
                  </a:moveTo>
                  <a:lnTo>
                    <a:pt x="2660201" y="601712"/>
                  </a:lnTo>
                  <a:lnTo>
                    <a:pt x="2824074" y="276678"/>
                  </a:lnTo>
                  <a:lnTo>
                    <a:pt x="2867773" y="397384"/>
                  </a:lnTo>
                  <a:close/>
                  <a:moveTo>
                    <a:pt x="3634333" y="21451"/>
                  </a:moveTo>
                  <a:lnTo>
                    <a:pt x="3753414" y="393385"/>
                  </a:lnTo>
                  <a:lnTo>
                    <a:pt x="3534553" y="151246"/>
                  </a:lnTo>
                  <a:lnTo>
                    <a:pt x="3634333" y="21451"/>
                  </a:lnTo>
                  <a:close/>
                  <a:moveTo>
                    <a:pt x="3960987" y="221415"/>
                  </a:moveTo>
                  <a:lnTo>
                    <a:pt x="3664559" y="15997"/>
                  </a:lnTo>
                  <a:lnTo>
                    <a:pt x="3937316" y="41811"/>
                  </a:lnTo>
                  <a:lnTo>
                    <a:pt x="3960987" y="221415"/>
                  </a:lnTo>
                  <a:close/>
                  <a:moveTo>
                    <a:pt x="3774172" y="410473"/>
                  </a:moveTo>
                  <a:lnTo>
                    <a:pt x="3650357" y="24359"/>
                  </a:lnTo>
                  <a:lnTo>
                    <a:pt x="3958438" y="237776"/>
                  </a:lnTo>
                  <a:lnTo>
                    <a:pt x="3774172" y="410473"/>
                  </a:lnTo>
                  <a:close/>
                  <a:moveTo>
                    <a:pt x="3565143" y="488277"/>
                  </a:moveTo>
                  <a:cubicBezTo>
                    <a:pt x="3551305" y="446103"/>
                    <a:pt x="3533461" y="391204"/>
                    <a:pt x="3515617" y="336668"/>
                  </a:cubicBezTo>
                  <a:cubicBezTo>
                    <a:pt x="3496680" y="279223"/>
                    <a:pt x="3478108" y="221415"/>
                    <a:pt x="3463906" y="178514"/>
                  </a:cubicBezTo>
                  <a:cubicBezTo>
                    <a:pt x="3456987" y="157063"/>
                    <a:pt x="3450796" y="138885"/>
                    <a:pt x="3446790" y="126523"/>
                  </a:cubicBezTo>
                  <a:cubicBezTo>
                    <a:pt x="3444969" y="121070"/>
                    <a:pt x="3443512" y="116707"/>
                    <a:pt x="3442420" y="113435"/>
                  </a:cubicBezTo>
                  <a:lnTo>
                    <a:pt x="3518894" y="156336"/>
                  </a:lnTo>
                  <a:lnTo>
                    <a:pt x="3565143" y="488277"/>
                  </a:lnTo>
                  <a:close/>
                  <a:moveTo>
                    <a:pt x="3093189" y="1290681"/>
                  </a:moveTo>
                  <a:lnTo>
                    <a:pt x="3504328" y="1118348"/>
                  </a:lnTo>
                  <a:lnTo>
                    <a:pt x="3406732" y="1447381"/>
                  </a:lnTo>
                  <a:lnTo>
                    <a:pt x="3093189" y="1290681"/>
                  </a:lnTo>
                  <a:close/>
                  <a:moveTo>
                    <a:pt x="3245773" y="1565905"/>
                  </a:moveTo>
                  <a:lnTo>
                    <a:pt x="3094282" y="1307405"/>
                  </a:lnTo>
                  <a:lnTo>
                    <a:pt x="3396900" y="1458651"/>
                  </a:lnTo>
                  <a:lnTo>
                    <a:pt x="3245773" y="1565905"/>
                  </a:lnTo>
                  <a:close/>
                  <a:moveTo>
                    <a:pt x="3243588" y="2146894"/>
                  </a:moveTo>
                  <a:lnTo>
                    <a:pt x="3106663" y="2018552"/>
                  </a:lnTo>
                  <a:lnTo>
                    <a:pt x="3343732" y="1936022"/>
                  </a:lnTo>
                  <a:lnTo>
                    <a:pt x="3243588" y="2146894"/>
                  </a:lnTo>
                  <a:close/>
                  <a:moveTo>
                    <a:pt x="2879427" y="2606812"/>
                  </a:moveTo>
                  <a:lnTo>
                    <a:pt x="2854299" y="2426481"/>
                  </a:lnTo>
                  <a:lnTo>
                    <a:pt x="2924582" y="2483198"/>
                  </a:lnTo>
                  <a:lnTo>
                    <a:pt x="2924582" y="2584271"/>
                  </a:lnTo>
                  <a:lnTo>
                    <a:pt x="2879427" y="2606812"/>
                  </a:lnTo>
                  <a:close/>
                  <a:moveTo>
                    <a:pt x="2929317" y="2467928"/>
                  </a:moveTo>
                  <a:lnTo>
                    <a:pt x="2856848" y="2409756"/>
                  </a:lnTo>
                  <a:lnTo>
                    <a:pt x="2997415" y="2319590"/>
                  </a:lnTo>
                  <a:lnTo>
                    <a:pt x="2929317" y="2467928"/>
                  </a:lnTo>
                  <a:close/>
                  <a:moveTo>
                    <a:pt x="2684600" y="2230879"/>
                  </a:moveTo>
                  <a:lnTo>
                    <a:pt x="3081172" y="2029460"/>
                  </a:lnTo>
                  <a:lnTo>
                    <a:pt x="3009432" y="2291232"/>
                  </a:lnTo>
                  <a:lnTo>
                    <a:pt x="2684600" y="2230879"/>
                  </a:lnTo>
                  <a:close/>
                  <a:moveTo>
                    <a:pt x="1654386" y="2036731"/>
                  </a:moveTo>
                  <a:lnTo>
                    <a:pt x="1450456" y="1877850"/>
                  </a:lnTo>
                  <a:lnTo>
                    <a:pt x="1858681" y="1952746"/>
                  </a:lnTo>
                  <a:lnTo>
                    <a:pt x="1654386" y="2036731"/>
                  </a:lnTo>
                  <a:close/>
                  <a:moveTo>
                    <a:pt x="1164953" y="1727331"/>
                  </a:moveTo>
                  <a:lnTo>
                    <a:pt x="1342300" y="1733512"/>
                  </a:lnTo>
                  <a:lnTo>
                    <a:pt x="1171144" y="1856399"/>
                  </a:lnTo>
                  <a:lnTo>
                    <a:pt x="1164953" y="1727331"/>
                  </a:lnTo>
                  <a:close/>
                  <a:moveTo>
                    <a:pt x="1158034" y="1712425"/>
                  </a:moveTo>
                  <a:cubicBezTo>
                    <a:pt x="1157670" y="1712425"/>
                    <a:pt x="1157670" y="1712425"/>
                    <a:pt x="1157306" y="1712425"/>
                  </a:cubicBezTo>
                  <a:lnTo>
                    <a:pt x="1066265" y="1712425"/>
                  </a:lnTo>
                  <a:lnTo>
                    <a:pt x="1085566" y="1651345"/>
                  </a:lnTo>
                  <a:lnTo>
                    <a:pt x="1159491" y="1600808"/>
                  </a:lnTo>
                  <a:lnTo>
                    <a:pt x="1277115" y="1600808"/>
                  </a:lnTo>
                  <a:lnTo>
                    <a:pt x="1350311" y="1718969"/>
                  </a:lnTo>
                  <a:lnTo>
                    <a:pt x="1158034" y="1712425"/>
                  </a:lnTo>
                  <a:close/>
                  <a:moveTo>
                    <a:pt x="2383802" y="1840402"/>
                  </a:moveTo>
                  <a:lnTo>
                    <a:pt x="2529467" y="1899664"/>
                  </a:lnTo>
                  <a:lnTo>
                    <a:pt x="2216652" y="2163618"/>
                  </a:lnTo>
                  <a:lnTo>
                    <a:pt x="2383802" y="1840402"/>
                  </a:lnTo>
                  <a:close/>
                  <a:moveTo>
                    <a:pt x="2620872" y="666791"/>
                  </a:moveTo>
                  <a:lnTo>
                    <a:pt x="2696981" y="1078719"/>
                  </a:lnTo>
                  <a:lnTo>
                    <a:pt x="2328449" y="881299"/>
                  </a:lnTo>
                  <a:lnTo>
                    <a:pt x="2620872" y="666791"/>
                  </a:lnTo>
                  <a:close/>
                  <a:moveTo>
                    <a:pt x="2695889" y="1094716"/>
                  </a:moveTo>
                  <a:lnTo>
                    <a:pt x="2442432" y="1435383"/>
                  </a:lnTo>
                  <a:lnTo>
                    <a:pt x="2325172" y="896205"/>
                  </a:lnTo>
                  <a:lnTo>
                    <a:pt x="2695889" y="1094716"/>
                  </a:lnTo>
                  <a:close/>
                  <a:moveTo>
                    <a:pt x="2532744" y="1885485"/>
                  </a:moveTo>
                  <a:lnTo>
                    <a:pt x="2388172" y="1826950"/>
                  </a:lnTo>
                  <a:lnTo>
                    <a:pt x="2439883" y="1491009"/>
                  </a:lnTo>
                  <a:lnTo>
                    <a:pt x="2532744" y="1885485"/>
                  </a:lnTo>
                  <a:close/>
                  <a:moveTo>
                    <a:pt x="2663114" y="2214518"/>
                  </a:moveTo>
                  <a:lnTo>
                    <a:pt x="2554958" y="1908390"/>
                  </a:lnTo>
                  <a:lnTo>
                    <a:pt x="2771634" y="1971652"/>
                  </a:lnTo>
                  <a:lnTo>
                    <a:pt x="2663114" y="2214518"/>
                  </a:lnTo>
                  <a:close/>
                  <a:moveTo>
                    <a:pt x="2785837" y="1975287"/>
                  </a:moveTo>
                  <a:lnTo>
                    <a:pt x="3069155" y="2019643"/>
                  </a:lnTo>
                  <a:lnTo>
                    <a:pt x="2677317" y="2218517"/>
                  </a:lnTo>
                  <a:lnTo>
                    <a:pt x="2785837" y="1975287"/>
                  </a:lnTo>
                  <a:close/>
                  <a:moveTo>
                    <a:pt x="2779646" y="1959290"/>
                  </a:moveTo>
                  <a:lnTo>
                    <a:pt x="2565519" y="1896392"/>
                  </a:lnTo>
                  <a:lnTo>
                    <a:pt x="3137981" y="1670978"/>
                  </a:lnTo>
                  <a:lnTo>
                    <a:pt x="2779646" y="1959290"/>
                  </a:lnTo>
                  <a:close/>
                  <a:moveTo>
                    <a:pt x="2449351" y="1466650"/>
                  </a:moveTo>
                  <a:lnTo>
                    <a:pt x="2797854" y="1655344"/>
                  </a:lnTo>
                  <a:lnTo>
                    <a:pt x="2547311" y="1883304"/>
                  </a:lnTo>
                  <a:lnTo>
                    <a:pt x="2449351" y="1466650"/>
                  </a:lnTo>
                  <a:close/>
                  <a:moveTo>
                    <a:pt x="2459912" y="1456106"/>
                  </a:moveTo>
                  <a:lnTo>
                    <a:pt x="2755976" y="1400116"/>
                  </a:lnTo>
                  <a:lnTo>
                    <a:pt x="2800403" y="1640437"/>
                  </a:lnTo>
                  <a:lnTo>
                    <a:pt x="2459912" y="1456106"/>
                  </a:lnTo>
                  <a:close/>
                  <a:moveTo>
                    <a:pt x="2455542" y="1441927"/>
                  </a:moveTo>
                  <a:lnTo>
                    <a:pt x="2702444" y="1109986"/>
                  </a:lnTo>
                  <a:lnTo>
                    <a:pt x="2753426" y="1385573"/>
                  </a:lnTo>
                  <a:lnTo>
                    <a:pt x="2455542" y="1441927"/>
                  </a:lnTo>
                  <a:close/>
                  <a:moveTo>
                    <a:pt x="2636530" y="671881"/>
                  </a:moveTo>
                  <a:lnTo>
                    <a:pt x="3017808" y="968920"/>
                  </a:lnTo>
                  <a:lnTo>
                    <a:pt x="3070975" y="1279410"/>
                  </a:lnTo>
                  <a:lnTo>
                    <a:pt x="2713369" y="1087808"/>
                  </a:lnTo>
                  <a:lnTo>
                    <a:pt x="2636530" y="671881"/>
                  </a:lnTo>
                  <a:close/>
                  <a:moveTo>
                    <a:pt x="3027276" y="946015"/>
                  </a:moveTo>
                  <a:lnTo>
                    <a:pt x="2888166" y="414836"/>
                  </a:lnTo>
                  <a:lnTo>
                    <a:pt x="3220282" y="617709"/>
                  </a:lnTo>
                  <a:lnTo>
                    <a:pt x="3027276" y="946015"/>
                  </a:lnTo>
                  <a:close/>
                  <a:moveTo>
                    <a:pt x="3011981" y="945651"/>
                  </a:moveTo>
                  <a:lnTo>
                    <a:pt x="2635074" y="651885"/>
                  </a:lnTo>
                  <a:lnTo>
                    <a:pt x="2639808" y="642068"/>
                  </a:lnTo>
                  <a:lnTo>
                    <a:pt x="2872143" y="413018"/>
                  </a:lnTo>
                  <a:lnTo>
                    <a:pt x="3011981" y="945651"/>
                  </a:lnTo>
                  <a:close/>
                  <a:moveTo>
                    <a:pt x="2621964" y="639887"/>
                  </a:moveTo>
                  <a:lnTo>
                    <a:pt x="2346293" y="361391"/>
                  </a:lnTo>
                  <a:lnTo>
                    <a:pt x="2812057" y="268680"/>
                  </a:lnTo>
                  <a:lnTo>
                    <a:pt x="2628155" y="634070"/>
                  </a:lnTo>
                  <a:lnTo>
                    <a:pt x="2621964" y="639887"/>
                  </a:lnTo>
                  <a:close/>
                  <a:moveTo>
                    <a:pt x="2614316" y="652976"/>
                  </a:moveTo>
                  <a:cubicBezTo>
                    <a:pt x="2614316" y="652976"/>
                    <a:pt x="2614316" y="653339"/>
                    <a:pt x="2614316" y="652976"/>
                  </a:cubicBezTo>
                  <a:lnTo>
                    <a:pt x="2322259" y="867483"/>
                  </a:lnTo>
                  <a:lnTo>
                    <a:pt x="2338282" y="373752"/>
                  </a:lnTo>
                  <a:lnTo>
                    <a:pt x="2614316" y="652976"/>
                  </a:lnTo>
                  <a:close/>
                  <a:moveTo>
                    <a:pt x="2429322" y="1443745"/>
                  </a:moveTo>
                  <a:lnTo>
                    <a:pt x="1971207" y="1362668"/>
                  </a:lnTo>
                  <a:lnTo>
                    <a:pt x="2310970" y="899841"/>
                  </a:lnTo>
                  <a:lnTo>
                    <a:pt x="2429322" y="1443745"/>
                  </a:lnTo>
                  <a:close/>
                  <a:moveTo>
                    <a:pt x="2422768" y="1457197"/>
                  </a:moveTo>
                  <a:lnTo>
                    <a:pt x="1894005" y="1931659"/>
                  </a:lnTo>
                  <a:lnTo>
                    <a:pt x="1964652" y="1376121"/>
                  </a:lnTo>
                  <a:lnTo>
                    <a:pt x="2422768" y="1457197"/>
                  </a:lnTo>
                  <a:close/>
                  <a:moveTo>
                    <a:pt x="1365970" y="1716424"/>
                  </a:moveTo>
                  <a:lnTo>
                    <a:pt x="1293138" y="1598990"/>
                  </a:lnTo>
                  <a:lnTo>
                    <a:pt x="1599762" y="1538637"/>
                  </a:lnTo>
                  <a:lnTo>
                    <a:pt x="1365970" y="1716424"/>
                  </a:lnTo>
                  <a:close/>
                  <a:moveTo>
                    <a:pt x="1869606" y="1940021"/>
                  </a:moveTo>
                  <a:lnTo>
                    <a:pt x="1434069" y="1860035"/>
                  </a:lnTo>
                  <a:lnTo>
                    <a:pt x="1628895" y="1539728"/>
                  </a:lnTo>
                  <a:lnTo>
                    <a:pt x="1869606" y="1940021"/>
                  </a:lnTo>
                  <a:close/>
                  <a:moveTo>
                    <a:pt x="1639456" y="1528457"/>
                  </a:moveTo>
                  <a:lnTo>
                    <a:pt x="1949358" y="1379756"/>
                  </a:lnTo>
                  <a:lnTo>
                    <a:pt x="1879802" y="1928023"/>
                  </a:lnTo>
                  <a:lnTo>
                    <a:pt x="1639456" y="1528457"/>
                  </a:lnTo>
                  <a:close/>
                  <a:moveTo>
                    <a:pt x="1631444" y="1516096"/>
                  </a:moveTo>
                  <a:lnTo>
                    <a:pt x="1395103" y="1181609"/>
                  </a:lnTo>
                  <a:lnTo>
                    <a:pt x="1939161" y="1368849"/>
                  </a:lnTo>
                  <a:lnTo>
                    <a:pt x="1631444" y="1516096"/>
                  </a:lnTo>
                  <a:close/>
                  <a:moveTo>
                    <a:pt x="1385635" y="1163067"/>
                  </a:moveTo>
                  <a:lnTo>
                    <a:pt x="1477040" y="925291"/>
                  </a:lnTo>
                  <a:lnTo>
                    <a:pt x="1928600" y="1349580"/>
                  </a:lnTo>
                  <a:lnTo>
                    <a:pt x="1385635" y="1163067"/>
                  </a:lnTo>
                  <a:close/>
                  <a:moveTo>
                    <a:pt x="1616513" y="1520459"/>
                  </a:moveTo>
                  <a:lnTo>
                    <a:pt x="1280392" y="1586265"/>
                  </a:lnTo>
                  <a:lnTo>
                    <a:pt x="1157306" y="1586265"/>
                  </a:lnTo>
                  <a:cubicBezTo>
                    <a:pt x="1155849" y="1586265"/>
                    <a:pt x="1154392" y="1586629"/>
                    <a:pt x="1153300" y="1587356"/>
                  </a:cubicBezTo>
                  <a:lnTo>
                    <a:pt x="1103774" y="1621168"/>
                  </a:lnTo>
                  <a:lnTo>
                    <a:pt x="1376531" y="1180519"/>
                  </a:lnTo>
                  <a:lnTo>
                    <a:pt x="1616513" y="1520459"/>
                  </a:lnTo>
                  <a:close/>
                  <a:moveTo>
                    <a:pt x="1068814" y="1642983"/>
                  </a:moveTo>
                  <a:lnTo>
                    <a:pt x="902393" y="1707698"/>
                  </a:lnTo>
                  <a:lnTo>
                    <a:pt x="962844" y="1459742"/>
                  </a:lnTo>
                  <a:lnTo>
                    <a:pt x="1068814" y="1642983"/>
                  </a:lnTo>
                  <a:close/>
                  <a:moveTo>
                    <a:pt x="888554" y="1704790"/>
                  </a:moveTo>
                  <a:lnTo>
                    <a:pt x="781127" y="1587356"/>
                  </a:lnTo>
                  <a:lnTo>
                    <a:pt x="945728" y="1469922"/>
                  </a:lnTo>
                  <a:lnTo>
                    <a:pt x="888554" y="1704790"/>
                  </a:lnTo>
                  <a:close/>
                  <a:moveTo>
                    <a:pt x="1068086" y="1659343"/>
                  </a:moveTo>
                  <a:lnTo>
                    <a:pt x="1050970" y="1712425"/>
                  </a:lnTo>
                  <a:lnTo>
                    <a:pt x="931161" y="1712425"/>
                  </a:lnTo>
                  <a:lnTo>
                    <a:pt x="1068086" y="1659343"/>
                  </a:lnTo>
                  <a:close/>
                  <a:moveTo>
                    <a:pt x="1061531" y="1726968"/>
                  </a:moveTo>
                  <a:lnTo>
                    <a:pt x="1142739" y="1726968"/>
                  </a:lnTo>
                  <a:lnTo>
                    <a:pt x="1042595" y="1858217"/>
                  </a:lnTo>
                  <a:lnTo>
                    <a:pt x="1050242" y="1762598"/>
                  </a:lnTo>
                  <a:lnTo>
                    <a:pt x="1061531" y="1726968"/>
                  </a:lnTo>
                  <a:close/>
                  <a:moveTo>
                    <a:pt x="1602675" y="1554635"/>
                  </a:moveTo>
                  <a:lnTo>
                    <a:pt x="1423508" y="1849491"/>
                  </a:lnTo>
                  <a:lnTo>
                    <a:pt x="1372889" y="1729513"/>
                  </a:lnTo>
                  <a:lnTo>
                    <a:pt x="1602675" y="1554635"/>
                  </a:lnTo>
                  <a:close/>
                  <a:moveTo>
                    <a:pt x="2428230" y="1471740"/>
                  </a:moveTo>
                  <a:lnTo>
                    <a:pt x="2373606" y="1825496"/>
                  </a:lnTo>
                  <a:lnTo>
                    <a:pt x="1910392" y="1936749"/>
                  </a:lnTo>
                  <a:lnTo>
                    <a:pt x="2428230" y="1471740"/>
                  </a:lnTo>
                  <a:close/>
                  <a:moveTo>
                    <a:pt x="2366322" y="1842220"/>
                  </a:moveTo>
                  <a:lnTo>
                    <a:pt x="2190432" y="2181796"/>
                  </a:lnTo>
                  <a:lnTo>
                    <a:pt x="1900560" y="1953837"/>
                  </a:lnTo>
                  <a:lnTo>
                    <a:pt x="2366322" y="1842220"/>
                  </a:lnTo>
                  <a:close/>
                  <a:moveTo>
                    <a:pt x="2539664" y="1909844"/>
                  </a:moveTo>
                  <a:lnTo>
                    <a:pt x="2651461" y="2226152"/>
                  </a:lnTo>
                  <a:lnTo>
                    <a:pt x="2210825" y="2187250"/>
                  </a:lnTo>
                  <a:lnTo>
                    <a:pt x="2539664" y="1909844"/>
                  </a:lnTo>
                  <a:close/>
                  <a:moveTo>
                    <a:pt x="2798947" y="1962562"/>
                  </a:moveTo>
                  <a:lnTo>
                    <a:pt x="3168207" y="1665888"/>
                  </a:lnTo>
                  <a:lnTo>
                    <a:pt x="3086998" y="2007645"/>
                  </a:lnTo>
                  <a:lnTo>
                    <a:pt x="2798947" y="1962562"/>
                  </a:lnTo>
                  <a:close/>
                  <a:moveTo>
                    <a:pt x="2577536" y="1876032"/>
                  </a:moveTo>
                  <a:lnTo>
                    <a:pt x="2813513" y="1661161"/>
                  </a:lnTo>
                  <a:lnTo>
                    <a:pt x="3139802" y="1654617"/>
                  </a:lnTo>
                  <a:lnTo>
                    <a:pt x="2577536" y="1876032"/>
                  </a:lnTo>
                  <a:close/>
                  <a:moveTo>
                    <a:pt x="2816790" y="1646618"/>
                  </a:moveTo>
                  <a:lnTo>
                    <a:pt x="2772363" y="1406297"/>
                  </a:lnTo>
                  <a:lnTo>
                    <a:pt x="3155097" y="1640074"/>
                  </a:lnTo>
                  <a:lnTo>
                    <a:pt x="2816790" y="1646618"/>
                  </a:lnTo>
                  <a:close/>
                  <a:moveTo>
                    <a:pt x="2767628" y="1381938"/>
                  </a:moveTo>
                  <a:lnTo>
                    <a:pt x="2716646" y="1105986"/>
                  </a:lnTo>
                  <a:lnTo>
                    <a:pt x="3057137" y="1288500"/>
                  </a:lnTo>
                  <a:lnTo>
                    <a:pt x="2767628" y="1381938"/>
                  </a:lnTo>
                  <a:close/>
                  <a:moveTo>
                    <a:pt x="3033103" y="972555"/>
                  </a:moveTo>
                  <a:lnTo>
                    <a:pt x="3313507" y="990371"/>
                  </a:lnTo>
                  <a:lnTo>
                    <a:pt x="3083721" y="1268140"/>
                  </a:lnTo>
                  <a:lnTo>
                    <a:pt x="3033103" y="972555"/>
                  </a:lnTo>
                  <a:close/>
                  <a:moveTo>
                    <a:pt x="3036744" y="958376"/>
                  </a:moveTo>
                  <a:lnTo>
                    <a:pt x="3227201" y="634070"/>
                  </a:lnTo>
                  <a:lnTo>
                    <a:pt x="3318606" y="976555"/>
                  </a:lnTo>
                  <a:lnTo>
                    <a:pt x="3036744" y="958376"/>
                  </a:lnTo>
                  <a:close/>
                  <a:moveTo>
                    <a:pt x="3261068" y="372661"/>
                  </a:moveTo>
                  <a:lnTo>
                    <a:pt x="3427854" y="115980"/>
                  </a:lnTo>
                  <a:cubicBezTo>
                    <a:pt x="3439871" y="150882"/>
                    <a:pt x="3522172" y="403565"/>
                    <a:pt x="3570970" y="553357"/>
                  </a:cubicBezTo>
                  <a:lnTo>
                    <a:pt x="3261068" y="372661"/>
                  </a:lnTo>
                  <a:close/>
                  <a:moveTo>
                    <a:pt x="3561501" y="564628"/>
                  </a:moveTo>
                  <a:lnTo>
                    <a:pt x="3237761" y="606802"/>
                  </a:lnTo>
                  <a:lnTo>
                    <a:pt x="3256698" y="386841"/>
                  </a:lnTo>
                  <a:lnTo>
                    <a:pt x="3561501" y="564628"/>
                  </a:lnTo>
                  <a:close/>
                  <a:moveTo>
                    <a:pt x="3251236" y="360664"/>
                  </a:moveTo>
                  <a:lnTo>
                    <a:pt x="3148906" y="169788"/>
                  </a:lnTo>
                  <a:lnTo>
                    <a:pt x="3414744" y="109435"/>
                  </a:lnTo>
                  <a:lnTo>
                    <a:pt x="3251236" y="360664"/>
                  </a:lnTo>
                  <a:close/>
                  <a:moveTo>
                    <a:pt x="3238854" y="368299"/>
                  </a:moveTo>
                  <a:lnTo>
                    <a:pt x="2896906" y="390476"/>
                  </a:lnTo>
                  <a:lnTo>
                    <a:pt x="3136160" y="176332"/>
                  </a:lnTo>
                  <a:lnTo>
                    <a:pt x="3238854" y="368299"/>
                  </a:lnTo>
                  <a:close/>
                  <a:moveTo>
                    <a:pt x="3242495" y="382841"/>
                  </a:moveTo>
                  <a:lnTo>
                    <a:pt x="3223559" y="602803"/>
                  </a:lnTo>
                  <a:lnTo>
                    <a:pt x="2899455" y="405019"/>
                  </a:lnTo>
                  <a:lnTo>
                    <a:pt x="3242495" y="382841"/>
                  </a:lnTo>
                  <a:close/>
                  <a:moveTo>
                    <a:pt x="2308057" y="860212"/>
                  </a:moveTo>
                  <a:lnTo>
                    <a:pt x="1971935" y="379569"/>
                  </a:lnTo>
                  <a:lnTo>
                    <a:pt x="2324080" y="364299"/>
                  </a:lnTo>
                  <a:lnTo>
                    <a:pt x="2308057" y="860212"/>
                  </a:lnTo>
                  <a:close/>
                  <a:moveTo>
                    <a:pt x="2293854" y="865302"/>
                  </a:moveTo>
                  <a:lnTo>
                    <a:pt x="1885629" y="688606"/>
                  </a:lnTo>
                  <a:lnTo>
                    <a:pt x="1961375" y="390113"/>
                  </a:lnTo>
                  <a:lnTo>
                    <a:pt x="2293854" y="865302"/>
                  </a:lnTo>
                  <a:close/>
                  <a:moveTo>
                    <a:pt x="1962103" y="1350307"/>
                  </a:moveTo>
                  <a:lnTo>
                    <a:pt x="1842658" y="775499"/>
                  </a:lnTo>
                  <a:lnTo>
                    <a:pt x="2302230" y="886752"/>
                  </a:lnTo>
                  <a:lnTo>
                    <a:pt x="1962103" y="1350307"/>
                  </a:lnTo>
                  <a:close/>
                  <a:moveTo>
                    <a:pt x="1930057" y="1267413"/>
                  </a:moveTo>
                  <a:lnTo>
                    <a:pt x="1763271" y="802404"/>
                  </a:lnTo>
                  <a:lnTo>
                    <a:pt x="1828091" y="775863"/>
                  </a:lnTo>
                  <a:lnTo>
                    <a:pt x="1930057" y="1267413"/>
                  </a:lnTo>
                  <a:close/>
                  <a:moveTo>
                    <a:pt x="1940981" y="1341581"/>
                  </a:moveTo>
                  <a:lnTo>
                    <a:pt x="1487236" y="915111"/>
                  </a:lnTo>
                  <a:lnTo>
                    <a:pt x="1749433" y="807857"/>
                  </a:lnTo>
                  <a:lnTo>
                    <a:pt x="1940981" y="1341581"/>
                  </a:lnTo>
                  <a:close/>
                  <a:moveTo>
                    <a:pt x="1524745" y="884207"/>
                  </a:moveTo>
                  <a:lnTo>
                    <a:pt x="1729404" y="732234"/>
                  </a:lnTo>
                  <a:lnTo>
                    <a:pt x="1745427" y="794042"/>
                  </a:lnTo>
                  <a:lnTo>
                    <a:pt x="1524745" y="884207"/>
                  </a:lnTo>
                  <a:close/>
                  <a:moveTo>
                    <a:pt x="1473762" y="903840"/>
                  </a:moveTo>
                  <a:lnTo>
                    <a:pt x="1255265" y="771137"/>
                  </a:lnTo>
                  <a:lnTo>
                    <a:pt x="1708282" y="729326"/>
                  </a:lnTo>
                  <a:lnTo>
                    <a:pt x="1473762" y="903840"/>
                  </a:lnTo>
                  <a:close/>
                  <a:moveTo>
                    <a:pt x="1463930" y="918383"/>
                  </a:moveTo>
                  <a:lnTo>
                    <a:pt x="1374710" y="1150342"/>
                  </a:lnTo>
                  <a:lnTo>
                    <a:pt x="1226496" y="885298"/>
                  </a:lnTo>
                  <a:lnTo>
                    <a:pt x="1463930" y="918383"/>
                  </a:lnTo>
                  <a:close/>
                  <a:moveTo>
                    <a:pt x="1079739" y="1632803"/>
                  </a:moveTo>
                  <a:lnTo>
                    <a:pt x="967213" y="1438291"/>
                  </a:lnTo>
                  <a:lnTo>
                    <a:pt x="934439" y="1245235"/>
                  </a:lnTo>
                  <a:lnTo>
                    <a:pt x="1361236" y="1177247"/>
                  </a:lnTo>
                  <a:lnTo>
                    <a:pt x="1079739" y="1632803"/>
                  </a:lnTo>
                  <a:close/>
                  <a:moveTo>
                    <a:pt x="950826" y="1428111"/>
                  </a:moveTo>
                  <a:lnTo>
                    <a:pt x="757820" y="1338309"/>
                  </a:lnTo>
                  <a:lnTo>
                    <a:pt x="920965" y="1250325"/>
                  </a:lnTo>
                  <a:lnTo>
                    <a:pt x="950826" y="1428111"/>
                  </a:lnTo>
                  <a:close/>
                  <a:moveTo>
                    <a:pt x="951919" y="1444472"/>
                  </a:moveTo>
                  <a:lnTo>
                    <a:pt x="951190" y="1448108"/>
                  </a:lnTo>
                  <a:lnTo>
                    <a:pt x="776028" y="1572813"/>
                  </a:lnTo>
                  <a:lnTo>
                    <a:pt x="750537" y="1350670"/>
                  </a:lnTo>
                  <a:lnTo>
                    <a:pt x="951919" y="1444472"/>
                  </a:lnTo>
                  <a:close/>
                  <a:moveTo>
                    <a:pt x="769109" y="1595718"/>
                  </a:moveTo>
                  <a:lnTo>
                    <a:pt x="883456" y="1720423"/>
                  </a:lnTo>
                  <a:lnTo>
                    <a:pt x="859421" y="1759326"/>
                  </a:lnTo>
                  <a:lnTo>
                    <a:pt x="717034" y="1632803"/>
                  </a:lnTo>
                  <a:lnTo>
                    <a:pt x="769109" y="1595718"/>
                  </a:lnTo>
                  <a:close/>
                  <a:moveTo>
                    <a:pt x="896566" y="1726968"/>
                  </a:moveTo>
                  <a:lnTo>
                    <a:pt x="1046601" y="1726968"/>
                  </a:lnTo>
                  <a:lnTo>
                    <a:pt x="1036404" y="1758598"/>
                  </a:lnTo>
                  <a:cubicBezTo>
                    <a:pt x="1036404" y="1758962"/>
                    <a:pt x="1036040" y="1759689"/>
                    <a:pt x="1036040" y="1760053"/>
                  </a:cubicBezTo>
                  <a:lnTo>
                    <a:pt x="1027300" y="1869124"/>
                  </a:lnTo>
                  <a:lnTo>
                    <a:pt x="871075" y="1768051"/>
                  </a:lnTo>
                  <a:lnTo>
                    <a:pt x="896566" y="1726968"/>
                  </a:lnTo>
                  <a:close/>
                  <a:moveTo>
                    <a:pt x="1151115" y="1740056"/>
                  </a:moveTo>
                  <a:lnTo>
                    <a:pt x="1156942" y="1863671"/>
                  </a:lnTo>
                  <a:lnTo>
                    <a:pt x="1049150" y="1873487"/>
                  </a:lnTo>
                  <a:lnTo>
                    <a:pt x="1151115" y="1740056"/>
                  </a:lnTo>
                  <a:close/>
                  <a:moveTo>
                    <a:pt x="1360872" y="1738238"/>
                  </a:moveTo>
                  <a:lnTo>
                    <a:pt x="1411491" y="1858217"/>
                  </a:lnTo>
                  <a:lnTo>
                    <a:pt x="1187895" y="1862580"/>
                  </a:lnTo>
                  <a:lnTo>
                    <a:pt x="1360872" y="1738238"/>
                  </a:lnTo>
                  <a:close/>
                  <a:moveTo>
                    <a:pt x="1422415" y="1874578"/>
                  </a:moveTo>
                  <a:lnTo>
                    <a:pt x="1628167" y="2034550"/>
                  </a:lnTo>
                  <a:lnTo>
                    <a:pt x="1270196" y="1992012"/>
                  </a:lnTo>
                  <a:lnTo>
                    <a:pt x="1422415" y="1874578"/>
                  </a:lnTo>
                  <a:close/>
                  <a:moveTo>
                    <a:pt x="1885629" y="1960381"/>
                  </a:moveTo>
                  <a:lnTo>
                    <a:pt x="2167855" y="2182160"/>
                  </a:lnTo>
                  <a:lnTo>
                    <a:pt x="1752346" y="2128715"/>
                  </a:lnTo>
                  <a:lnTo>
                    <a:pt x="1885629" y="1960381"/>
                  </a:lnTo>
                  <a:close/>
                  <a:moveTo>
                    <a:pt x="2995230" y="2303593"/>
                  </a:moveTo>
                  <a:lnTo>
                    <a:pt x="2845195" y="2399940"/>
                  </a:lnTo>
                  <a:lnTo>
                    <a:pt x="2684600" y="2246149"/>
                  </a:lnTo>
                  <a:lnTo>
                    <a:pt x="2995230" y="2303593"/>
                  </a:lnTo>
                  <a:close/>
                  <a:moveTo>
                    <a:pt x="2940241" y="2750423"/>
                  </a:moveTo>
                  <a:lnTo>
                    <a:pt x="3041478" y="2726791"/>
                  </a:lnTo>
                  <a:lnTo>
                    <a:pt x="3039657" y="2839862"/>
                  </a:lnTo>
                  <a:lnTo>
                    <a:pt x="2940241" y="2750423"/>
                  </a:lnTo>
                  <a:close/>
                  <a:moveTo>
                    <a:pt x="3035287" y="2712975"/>
                  </a:moveTo>
                  <a:lnTo>
                    <a:pt x="2934051" y="2736607"/>
                  </a:lnTo>
                  <a:lnTo>
                    <a:pt x="2944247" y="2682072"/>
                  </a:lnTo>
                  <a:cubicBezTo>
                    <a:pt x="2944611" y="2679890"/>
                    <a:pt x="2943883" y="2677345"/>
                    <a:pt x="2942062" y="2675527"/>
                  </a:cubicBezTo>
                  <a:lnTo>
                    <a:pt x="2885981" y="2619537"/>
                  </a:lnTo>
                  <a:lnTo>
                    <a:pt x="2930409" y="2597360"/>
                  </a:lnTo>
                  <a:lnTo>
                    <a:pt x="3035287" y="2712975"/>
                  </a:lnTo>
                  <a:close/>
                  <a:moveTo>
                    <a:pt x="3053860" y="2571909"/>
                  </a:moveTo>
                  <a:lnTo>
                    <a:pt x="2954079" y="2488288"/>
                  </a:lnTo>
                  <a:lnTo>
                    <a:pt x="3139437" y="2502104"/>
                  </a:lnTo>
                  <a:lnTo>
                    <a:pt x="3053860" y="2571909"/>
                  </a:lnTo>
                  <a:close/>
                  <a:moveTo>
                    <a:pt x="3093918" y="2367582"/>
                  </a:moveTo>
                  <a:lnTo>
                    <a:pt x="3146721" y="2488288"/>
                  </a:lnTo>
                  <a:lnTo>
                    <a:pt x="2943155" y="2473018"/>
                  </a:lnTo>
                  <a:lnTo>
                    <a:pt x="3017808" y="2311228"/>
                  </a:lnTo>
                  <a:lnTo>
                    <a:pt x="3093918" y="2367582"/>
                  </a:lnTo>
                  <a:close/>
                  <a:moveTo>
                    <a:pt x="3026548" y="2283960"/>
                  </a:moveTo>
                  <a:lnTo>
                    <a:pt x="3096467" y="2029460"/>
                  </a:lnTo>
                  <a:lnTo>
                    <a:pt x="3233756" y="2157801"/>
                  </a:lnTo>
                  <a:lnTo>
                    <a:pt x="3026548" y="2283960"/>
                  </a:lnTo>
                  <a:close/>
                  <a:moveTo>
                    <a:pt x="3344096" y="1920388"/>
                  </a:moveTo>
                  <a:lnTo>
                    <a:pt x="3110305" y="2001828"/>
                  </a:lnTo>
                  <a:lnTo>
                    <a:pt x="3234848" y="1811316"/>
                  </a:lnTo>
                  <a:lnTo>
                    <a:pt x="3344096" y="1920388"/>
                  </a:lnTo>
                  <a:close/>
                  <a:moveTo>
                    <a:pt x="3279276" y="1676431"/>
                  </a:moveTo>
                  <a:lnTo>
                    <a:pt x="3227201" y="1796410"/>
                  </a:lnTo>
                  <a:lnTo>
                    <a:pt x="3109212" y="1977105"/>
                  </a:lnTo>
                  <a:lnTo>
                    <a:pt x="3185322" y="1655708"/>
                  </a:lnTo>
                  <a:lnTo>
                    <a:pt x="3279276" y="1676431"/>
                  </a:lnTo>
                  <a:close/>
                  <a:moveTo>
                    <a:pt x="3178767" y="1637529"/>
                  </a:moveTo>
                  <a:lnTo>
                    <a:pt x="2779282" y="1393572"/>
                  </a:lnTo>
                  <a:lnTo>
                    <a:pt x="3072068" y="1298680"/>
                  </a:lnTo>
                  <a:lnTo>
                    <a:pt x="3234120" y="1575358"/>
                  </a:lnTo>
                  <a:lnTo>
                    <a:pt x="3178767" y="1637529"/>
                  </a:lnTo>
                  <a:close/>
                  <a:moveTo>
                    <a:pt x="3456623" y="1656435"/>
                  </a:moveTo>
                  <a:lnTo>
                    <a:pt x="3432588" y="1760780"/>
                  </a:lnTo>
                  <a:lnTo>
                    <a:pt x="3364126" y="1641165"/>
                  </a:lnTo>
                  <a:cubicBezTo>
                    <a:pt x="3363397" y="1640074"/>
                    <a:pt x="3362669" y="1638983"/>
                    <a:pt x="3361576" y="1638620"/>
                  </a:cubicBezTo>
                  <a:lnTo>
                    <a:pt x="3257062" y="1576449"/>
                  </a:lnTo>
                  <a:lnTo>
                    <a:pt x="3402727" y="1473194"/>
                  </a:lnTo>
                  <a:lnTo>
                    <a:pt x="3392166" y="1583720"/>
                  </a:lnTo>
                  <a:cubicBezTo>
                    <a:pt x="3391802" y="1585902"/>
                    <a:pt x="3392530" y="1587720"/>
                    <a:pt x="3393987" y="1589537"/>
                  </a:cubicBezTo>
                  <a:lnTo>
                    <a:pt x="3456623" y="1656435"/>
                  </a:lnTo>
                  <a:close/>
                  <a:moveTo>
                    <a:pt x="3484663" y="1366668"/>
                  </a:moveTo>
                  <a:lnTo>
                    <a:pt x="3427125" y="1429202"/>
                  </a:lnTo>
                  <a:lnTo>
                    <a:pt x="3510882" y="1147070"/>
                  </a:lnTo>
                  <a:lnTo>
                    <a:pt x="3515617" y="1225965"/>
                  </a:lnTo>
                  <a:lnTo>
                    <a:pt x="3484663" y="1366668"/>
                  </a:lnTo>
                  <a:close/>
                  <a:moveTo>
                    <a:pt x="3499958" y="1104169"/>
                  </a:moveTo>
                  <a:lnTo>
                    <a:pt x="3099744" y="1271775"/>
                  </a:lnTo>
                  <a:lnTo>
                    <a:pt x="3329530" y="993643"/>
                  </a:lnTo>
                  <a:lnTo>
                    <a:pt x="3499958" y="1104169"/>
                  </a:lnTo>
                  <a:close/>
                  <a:moveTo>
                    <a:pt x="3412559" y="768955"/>
                  </a:moveTo>
                  <a:cubicBezTo>
                    <a:pt x="3411102" y="769682"/>
                    <a:pt x="3410010" y="771137"/>
                    <a:pt x="3409281" y="772591"/>
                  </a:cubicBezTo>
                  <a:lnTo>
                    <a:pt x="3329894" y="961648"/>
                  </a:lnTo>
                  <a:lnTo>
                    <a:pt x="3239946" y="623890"/>
                  </a:lnTo>
                  <a:lnTo>
                    <a:pt x="3583351" y="674790"/>
                  </a:lnTo>
                  <a:lnTo>
                    <a:pt x="3412559" y="768955"/>
                  </a:lnTo>
                  <a:close/>
                  <a:moveTo>
                    <a:pt x="3596096" y="662428"/>
                  </a:moveTo>
                  <a:lnTo>
                    <a:pt x="3282553" y="615891"/>
                  </a:lnTo>
                  <a:lnTo>
                    <a:pt x="3577888" y="577353"/>
                  </a:lnTo>
                  <a:lnTo>
                    <a:pt x="3596096" y="662428"/>
                  </a:lnTo>
                  <a:close/>
                  <a:moveTo>
                    <a:pt x="3589178" y="555538"/>
                  </a:moveTo>
                  <a:lnTo>
                    <a:pt x="3536010" y="174151"/>
                  </a:lnTo>
                  <a:lnTo>
                    <a:pt x="3760333" y="422471"/>
                  </a:lnTo>
                  <a:lnTo>
                    <a:pt x="3589178" y="555538"/>
                  </a:lnTo>
                  <a:close/>
                  <a:moveTo>
                    <a:pt x="3842998" y="581715"/>
                  </a:moveTo>
                  <a:cubicBezTo>
                    <a:pt x="3842270" y="582443"/>
                    <a:pt x="3841906" y="583170"/>
                    <a:pt x="3841906" y="584260"/>
                  </a:cubicBezTo>
                  <a:lnTo>
                    <a:pt x="3810224" y="691151"/>
                  </a:lnTo>
                  <a:cubicBezTo>
                    <a:pt x="3809495" y="692969"/>
                    <a:pt x="3809860" y="695150"/>
                    <a:pt x="3810952" y="696968"/>
                  </a:cubicBezTo>
                  <a:lnTo>
                    <a:pt x="3880143" y="811129"/>
                  </a:lnTo>
                  <a:lnTo>
                    <a:pt x="3844455" y="1023092"/>
                  </a:lnTo>
                  <a:lnTo>
                    <a:pt x="3725738" y="875845"/>
                  </a:lnTo>
                  <a:lnTo>
                    <a:pt x="3790559" y="590441"/>
                  </a:lnTo>
                  <a:cubicBezTo>
                    <a:pt x="3790559" y="589714"/>
                    <a:pt x="3790923" y="588987"/>
                    <a:pt x="3790559" y="588260"/>
                  </a:cubicBezTo>
                  <a:lnTo>
                    <a:pt x="3778906" y="431197"/>
                  </a:lnTo>
                  <a:lnTo>
                    <a:pt x="3955888" y="437741"/>
                  </a:lnTo>
                  <a:lnTo>
                    <a:pt x="3842998" y="581715"/>
                  </a:lnTo>
                  <a:close/>
                  <a:moveTo>
                    <a:pt x="4001408" y="333759"/>
                  </a:moveTo>
                  <a:lnTo>
                    <a:pt x="3965356" y="423562"/>
                  </a:lnTo>
                  <a:lnTo>
                    <a:pt x="3788738" y="417017"/>
                  </a:lnTo>
                  <a:lnTo>
                    <a:pt x="3967541" y="249410"/>
                  </a:lnTo>
                  <a:lnTo>
                    <a:pt x="4001408" y="333759"/>
                  </a:lnTo>
                  <a:close/>
                  <a:moveTo>
                    <a:pt x="4029085" y="168697"/>
                  </a:moveTo>
                  <a:cubicBezTo>
                    <a:pt x="4026900" y="168334"/>
                    <a:pt x="4024715" y="169425"/>
                    <a:pt x="4023258" y="170879"/>
                  </a:cubicBezTo>
                  <a:lnTo>
                    <a:pt x="3975553" y="220688"/>
                  </a:lnTo>
                  <a:lnTo>
                    <a:pt x="3951882" y="42538"/>
                  </a:lnTo>
                  <a:lnTo>
                    <a:pt x="4071692" y="42538"/>
                  </a:lnTo>
                  <a:lnTo>
                    <a:pt x="4108836" y="175242"/>
                  </a:lnTo>
                  <a:lnTo>
                    <a:pt x="4029085" y="168697"/>
                  </a:lnTo>
                  <a:close/>
                  <a:moveTo>
                    <a:pt x="4120853" y="163971"/>
                  </a:moveTo>
                  <a:lnTo>
                    <a:pt x="4089536" y="51627"/>
                  </a:lnTo>
                  <a:lnTo>
                    <a:pt x="4157634" y="95619"/>
                  </a:lnTo>
                  <a:lnTo>
                    <a:pt x="4120853" y="163971"/>
                  </a:lnTo>
                  <a:close/>
                  <a:moveTo>
                    <a:pt x="3112126" y="178150"/>
                  </a:moveTo>
                  <a:lnTo>
                    <a:pt x="2884524" y="382114"/>
                  </a:lnTo>
                  <a:lnTo>
                    <a:pt x="2892900" y="227960"/>
                  </a:lnTo>
                  <a:lnTo>
                    <a:pt x="3112126" y="178150"/>
                  </a:lnTo>
                  <a:close/>
                  <a:moveTo>
                    <a:pt x="2204999" y="209781"/>
                  </a:moveTo>
                  <a:lnTo>
                    <a:pt x="2416577" y="209781"/>
                  </a:lnTo>
                  <a:lnTo>
                    <a:pt x="2434785" y="253773"/>
                  </a:lnTo>
                  <a:lnTo>
                    <a:pt x="2328814" y="349393"/>
                  </a:lnTo>
                  <a:lnTo>
                    <a:pt x="1983225" y="364299"/>
                  </a:lnTo>
                  <a:lnTo>
                    <a:pt x="2204999" y="209781"/>
                  </a:lnTo>
                  <a:close/>
                  <a:moveTo>
                    <a:pt x="1793496" y="530452"/>
                  </a:moveTo>
                  <a:lnTo>
                    <a:pt x="1854311" y="518090"/>
                  </a:lnTo>
                  <a:cubicBezTo>
                    <a:pt x="1856132" y="517727"/>
                    <a:pt x="1857953" y="516636"/>
                    <a:pt x="1859045" y="514818"/>
                  </a:cubicBezTo>
                  <a:cubicBezTo>
                    <a:pt x="1860138" y="513364"/>
                    <a:pt x="1860502" y="511182"/>
                    <a:pt x="1860138" y="509365"/>
                  </a:cubicBezTo>
                  <a:lnTo>
                    <a:pt x="1848849" y="458101"/>
                  </a:lnTo>
                  <a:lnTo>
                    <a:pt x="1946444" y="390113"/>
                  </a:lnTo>
                  <a:lnTo>
                    <a:pt x="1874340" y="673336"/>
                  </a:lnTo>
                  <a:lnTo>
                    <a:pt x="1793496" y="530452"/>
                  </a:lnTo>
                  <a:close/>
                  <a:moveTo>
                    <a:pt x="1879802" y="702058"/>
                  </a:moveTo>
                  <a:lnTo>
                    <a:pt x="2233404" y="855122"/>
                  </a:lnTo>
                  <a:lnTo>
                    <a:pt x="1844479" y="760957"/>
                  </a:lnTo>
                  <a:lnTo>
                    <a:pt x="1879802" y="702058"/>
                  </a:lnTo>
                  <a:close/>
                  <a:moveTo>
                    <a:pt x="1656571" y="596985"/>
                  </a:moveTo>
                  <a:lnTo>
                    <a:pt x="1677329" y="532633"/>
                  </a:lnTo>
                  <a:lnTo>
                    <a:pt x="1822265" y="762047"/>
                  </a:lnTo>
                  <a:lnTo>
                    <a:pt x="1758537" y="788224"/>
                  </a:lnTo>
                  <a:lnTo>
                    <a:pt x="1740329" y="717691"/>
                  </a:lnTo>
                  <a:cubicBezTo>
                    <a:pt x="1740329" y="717691"/>
                    <a:pt x="1740329" y="717328"/>
                    <a:pt x="1740329" y="717328"/>
                  </a:cubicBezTo>
                  <a:cubicBezTo>
                    <a:pt x="1740329" y="716964"/>
                    <a:pt x="1739965" y="716964"/>
                    <a:pt x="1739965" y="716601"/>
                  </a:cubicBezTo>
                  <a:cubicBezTo>
                    <a:pt x="1739965" y="716237"/>
                    <a:pt x="1739600" y="715874"/>
                    <a:pt x="1739600" y="715510"/>
                  </a:cubicBezTo>
                  <a:cubicBezTo>
                    <a:pt x="1739600" y="715510"/>
                    <a:pt x="1739600" y="715146"/>
                    <a:pt x="1739600" y="715146"/>
                  </a:cubicBezTo>
                  <a:lnTo>
                    <a:pt x="1656571" y="596985"/>
                  </a:lnTo>
                  <a:close/>
                  <a:moveTo>
                    <a:pt x="1207196" y="880208"/>
                  </a:moveTo>
                  <a:lnTo>
                    <a:pt x="1361236" y="1155432"/>
                  </a:lnTo>
                  <a:lnTo>
                    <a:pt x="1040046" y="1060904"/>
                  </a:lnTo>
                  <a:lnTo>
                    <a:pt x="988699" y="742414"/>
                  </a:lnTo>
                  <a:lnTo>
                    <a:pt x="1121618" y="757321"/>
                  </a:lnTo>
                  <a:lnTo>
                    <a:pt x="1207196" y="880208"/>
                  </a:lnTo>
                  <a:close/>
                  <a:moveTo>
                    <a:pt x="1022202" y="1043816"/>
                  </a:moveTo>
                  <a:lnTo>
                    <a:pt x="900936" y="911475"/>
                  </a:lnTo>
                  <a:lnTo>
                    <a:pt x="976317" y="758048"/>
                  </a:lnTo>
                  <a:lnTo>
                    <a:pt x="1022202" y="1043816"/>
                  </a:lnTo>
                  <a:close/>
                  <a:moveTo>
                    <a:pt x="890011" y="900568"/>
                  </a:moveTo>
                  <a:lnTo>
                    <a:pt x="779306" y="798404"/>
                  </a:lnTo>
                  <a:lnTo>
                    <a:pt x="966121" y="745686"/>
                  </a:lnTo>
                  <a:lnTo>
                    <a:pt x="890011" y="900568"/>
                  </a:lnTo>
                  <a:close/>
                  <a:moveTo>
                    <a:pt x="908947" y="991825"/>
                  </a:moveTo>
                  <a:lnTo>
                    <a:pt x="902393" y="934380"/>
                  </a:lnTo>
                  <a:lnTo>
                    <a:pt x="999259" y="1040180"/>
                  </a:lnTo>
                  <a:lnTo>
                    <a:pt x="908947" y="991825"/>
                  </a:lnTo>
                  <a:close/>
                  <a:moveTo>
                    <a:pt x="650029" y="888570"/>
                  </a:moveTo>
                  <a:lnTo>
                    <a:pt x="759641" y="807857"/>
                  </a:lnTo>
                  <a:lnTo>
                    <a:pt x="792416" y="1018729"/>
                  </a:lnTo>
                  <a:lnTo>
                    <a:pt x="702832" y="952195"/>
                  </a:lnTo>
                  <a:lnTo>
                    <a:pt x="650029" y="888570"/>
                  </a:lnTo>
                  <a:close/>
                  <a:moveTo>
                    <a:pt x="541873" y="1056541"/>
                  </a:moveTo>
                  <a:lnTo>
                    <a:pt x="681346" y="975464"/>
                  </a:lnTo>
                  <a:lnTo>
                    <a:pt x="584115" y="1180519"/>
                  </a:lnTo>
                  <a:lnTo>
                    <a:pt x="528763" y="1180519"/>
                  </a:lnTo>
                  <a:lnTo>
                    <a:pt x="541873" y="1056541"/>
                  </a:lnTo>
                  <a:close/>
                  <a:moveTo>
                    <a:pt x="833202" y="1133618"/>
                  </a:moveTo>
                  <a:lnTo>
                    <a:pt x="742161" y="1261959"/>
                  </a:lnTo>
                  <a:lnTo>
                    <a:pt x="696641" y="1184518"/>
                  </a:lnTo>
                  <a:cubicBezTo>
                    <a:pt x="695184" y="1182337"/>
                    <a:pt x="693000" y="1180882"/>
                    <a:pt x="690450" y="1180882"/>
                  </a:cubicBezTo>
                  <a:lnTo>
                    <a:pt x="600138" y="1180882"/>
                  </a:lnTo>
                  <a:lnTo>
                    <a:pt x="700647" y="968556"/>
                  </a:lnTo>
                  <a:lnTo>
                    <a:pt x="796421" y="1039816"/>
                  </a:lnTo>
                  <a:lnTo>
                    <a:pt x="833202" y="1133618"/>
                  </a:lnTo>
                  <a:close/>
                  <a:moveTo>
                    <a:pt x="806982" y="1016548"/>
                  </a:moveTo>
                  <a:lnTo>
                    <a:pt x="775664" y="814402"/>
                  </a:lnTo>
                  <a:lnTo>
                    <a:pt x="882728" y="913657"/>
                  </a:lnTo>
                  <a:lnTo>
                    <a:pt x="806982" y="1016548"/>
                  </a:lnTo>
                  <a:close/>
                  <a:moveTo>
                    <a:pt x="904942" y="1006004"/>
                  </a:moveTo>
                  <a:lnTo>
                    <a:pt x="1016011" y="1065630"/>
                  </a:lnTo>
                  <a:lnTo>
                    <a:pt x="921329" y="1101987"/>
                  </a:lnTo>
                  <a:lnTo>
                    <a:pt x="877265" y="1055814"/>
                  </a:lnTo>
                  <a:lnTo>
                    <a:pt x="904942" y="1006004"/>
                  </a:lnTo>
                  <a:close/>
                  <a:moveTo>
                    <a:pt x="929341" y="1114349"/>
                  </a:moveTo>
                  <a:lnTo>
                    <a:pt x="1014554" y="1081627"/>
                  </a:lnTo>
                  <a:lnTo>
                    <a:pt x="958473" y="1166703"/>
                  </a:lnTo>
                  <a:lnTo>
                    <a:pt x="929341" y="1114349"/>
                  </a:lnTo>
                  <a:close/>
                  <a:moveTo>
                    <a:pt x="964300" y="1184518"/>
                  </a:moveTo>
                  <a:lnTo>
                    <a:pt x="1036404" y="1075083"/>
                  </a:lnTo>
                  <a:lnTo>
                    <a:pt x="1343028" y="1165249"/>
                  </a:lnTo>
                  <a:lnTo>
                    <a:pt x="939901" y="1229601"/>
                  </a:lnTo>
                  <a:lnTo>
                    <a:pt x="964300" y="1184518"/>
                  </a:lnTo>
                  <a:close/>
                  <a:moveTo>
                    <a:pt x="636554" y="1317585"/>
                  </a:moveTo>
                  <a:lnTo>
                    <a:pt x="734878" y="1344490"/>
                  </a:lnTo>
                  <a:lnTo>
                    <a:pt x="760734" y="1568450"/>
                  </a:lnTo>
                  <a:lnTo>
                    <a:pt x="560445" y="1392118"/>
                  </a:lnTo>
                  <a:lnTo>
                    <a:pt x="636554" y="1317585"/>
                  </a:lnTo>
                  <a:close/>
                  <a:moveTo>
                    <a:pt x="431167" y="1433929"/>
                  </a:moveTo>
                  <a:lnTo>
                    <a:pt x="383826" y="1368849"/>
                  </a:lnTo>
                  <a:lnTo>
                    <a:pt x="429711" y="1303406"/>
                  </a:lnTo>
                  <a:lnTo>
                    <a:pt x="477052" y="1385937"/>
                  </a:lnTo>
                  <a:lnTo>
                    <a:pt x="431167" y="1433929"/>
                  </a:lnTo>
                  <a:close/>
                  <a:moveTo>
                    <a:pt x="293514" y="1443018"/>
                  </a:moveTo>
                  <a:lnTo>
                    <a:pt x="239254" y="1436474"/>
                  </a:lnTo>
                  <a:lnTo>
                    <a:pt x="372901" y="1377938"/>
                  </a:lnTo>
                  <a:lnTo>
                    <a:pt x="416965" y="1438655"/>
                  </a:lnTo>
                  <a:lnTo>
                    <a:pt x="293514" y="1443018"/>
                  </a:lnTo>
                  <a:close/>
                  <a:moveTo>
                    <a:pt x="350687" y="1188154"/>
                  </a:moveTo>
                  <a:lnTo>
                    <a:pt x="421699" y="1289954"/>
                  </a:lnTo>
                  <a:lnTo>
                    <a:pt x="375086" y="1356488"/>
                  </a:lnTo>
                  <a:lnTo>
                    <a:pt x="324104" y="1286318"/>
                  </a:lnTo>
                  <a:lnTo>
                    <a:pt x="350687" y="1188154"/>
                  </a:lnTo>
                  <a:close/>
                  <a:moveTo>
                    <a:pt x="257098" y="1325220"/>
                  </a:moveTo>
                  <a:lnTo>
                    <a:pt x="313907" y="1296862"/>
                  </a:lnTo>
                  <a:lnTo>
                    <a:pt x="363797" y="1365940"/>
                  </a:lnTo>
                  <a:lnTo>
                    <a:pt x="214491" y="1431384"/>
                  </a:lnTo>
                  <a:lnTo>
                    <a:pt x="187179" y="1388482"/>
                  </a:lnTo>
                  <a:lnTo>
                    <a:pt x="257098" y="1325220"/>
                  </a:lnTo>
                  <a:close/>
                  <a:moveTo>
                    <a:pt x="352873" y="1498281"/>
                  </a:moveTo>
                  <a:lnTo>
                    <a:pt x="310266" y="1456834"/>
                  </a:lnTo>
                  <a:lnTo>
                    <a:pt x="428982" y="1452471"/>
                  </a:lnTo>
                  <a:lnTo>
                    <a:pt x="466491" y="1468831"/>
                  </a:lnTo>
                  <a:cubicBezTo>
                    <a:pt x="469040" y="1469922"/>
                    <a:pt x="471953" y="1469559"/>
                    <a:pt x="474138" y="1467741"/>
                  </a:cubicBezTo>
                  <a:lnTo>
                    <a:pt x="542237" y="1408115"/>
                  </a:lnTo>
                  <a:lnTo>
                    <a:pt x="542237" y="1610625"/>
                  </a:lnTo>
                  <a:lnTo>
                    <a:pt x="437722" y="1655344"/>
                  </a:lnTo>
                  <a:lnTo>
                    <a:pt x="437722" y="1576449"/>
                  </a:lnTo>
                  <a:cubicBezTo>
                    <a:pt x="437722" y="1574267"/>
                    <a:pt x="436994" y="1572450"/>
                    <a:pt x="435173" y="1570995"/>
                  </a:cubicBezTo>
                  <a:lnTo>
                    <a:pt x="352873" y="1498281"/>
                  </a:lnTo>
                  <a:close/>
                  <a:moveTo>
                    <a:pt x="386375" y="1858581"/>
                  </a:moveTo>
                  <a:lnTo>
                    <a:pt x="245809" y="1691701"/>
                  </a:lnTo>
                  <a:lnTo>
                    <a:pt x="431532" y="1673523"/>
                  </a:lnTo>
                  <a:cubicBezTo>
                    <a:pt x="431896" y="1673523"/>
                    <a:pt x="432260" y="1673159"/>
                    <a:pt x="432624" y="1673159"/>
                  </a:cubicBezTo>
                  <a:cubicBezTo>
                    <a:pt x="432988" y="1673159"/>
                    <a:pt x="433352" y="1673159"/>
                    <a:pt x="433716" y="1672795"/>
                  </a:cubicBezTo>
                  <a:lnTo>
                    <a:pt x="533133" y="1630258"/>
                  </a:lnTo>
                  <a:lnTo>
                    <a:pt x="458844" y="1761507"/>
                  </a:lnTo>
                  <a:lnTo>
                    <a:pt x="386375" y="1858581"/>
                  </a:lnTo>
                  <a:close/>
                  <a:moveTo>
                    <a:pt x="768017" y="1816770"/>
                  </a:moveTo>
                  <a:lnTo>
                    <a:pt x="679890" y="1688065"/>
                  </a:lnTo>
                  <a:lnTo>
                    <a:pt x="706838" y="1643710"/>
                  </a:lnTo>
                  <a:lnTo>
                    <a:pt x="848496" y="1769506"/>
                  </a:lnTo>
                  <a:lnTo>
                    <a:pt x="768017" y="1816770"/>
                  </a:lnTo>
                  <a:close/>
                  <a:moveTo>
                    <a:pt x="1186439" y="1877123"/>
                  </a:moveTo>
                  <a:lnTo>
                    <a:pt x="1400566" y="1873124"/>
                  </a:lnTo>
                  <a:lnTo>
                    <a:pt x="1251624" y="1988376"/>
                  </a:lnTo>
                  <a:lnTo>
                    <a:pt x="1245069" y="1922933"/>
                  </a:lnTo>
                  <a:cubicBezTo>
                    <a:pt x="1244704" y="1920752"/>
                    <a:pt x="1243612" y="1918934"/>
                    <a:pt x="1242156" y="1917843"/>
                  </a:cubicBezTo>
                  <a:lnTo>
                    <a:pt x="1186439" y="1877123"/>
                  </a:lnTo>
                  <a:close/>
                  <a:moveTo>
                    <a:pt x="957745" y="1958927"/>
                  </a:moveTo>
                  <a:lnTo>
                    <a:pt x="1002537" y="2012008"/>
                  </a:lnTo>
                  <a:lnTo>
                    <a:pt x="1045144" y="2128351"/>
                  </a:lnTo>
                  <a:lnTo>
                    <a:pt x="888919" y="2037822"/>
                  </a:lnTo>
                  <a:lnTo>
                    <a:pt x="957745" y="1958927"/>
                  </a:lnTo>
                  <a:close/>
                  <a:moveTo>
                    <a:pt x="677705" y="1950201"/>
                  </a:moveTo>
                  <a:lnTo>
                    <a:pt x="556439" y="1877487"/>
                  </a:lnTo>
                  <a:lnTo>
                    <a:pt x="662774" y="1877487"/>
                  </a:lnTo>
                  <a:lnTo>
                    <a:pt x="677705" y="1950201"/>
                  </a:lnTo>
                  <a:close/>
                  <a:moveTo>
                    <a:pt x="105971" y="2116717"/>
                  </a:moveTo>
                  <a:lnTo>
                    <a:pt x="251271" y="2161800"/>
                  </a:lnTo>
                  <a:lnTo>
                    <a:pt x="21121" y="2447568"/>
                  </a:lnTo>
                  <a:lnTo>
                    <a:pt x="14566" y="2294140"/>
                  </a:lnTo>
                  <a:lnTo>
                    <a:pt x="105971" y="2116717"/>
                  </a:lnTo>
                  <a:close/>
                  <a:moveTo>
                    <a:pt x="31318" y="2479198"/>
                  </a:moveTo>
                  <a:lnTo>
                    <a:pt x="273485" y="2545005"/>
                  </a:lnTo>
                  <a:lnTo>
                    <a:pt x="236341" y="2712248"/>
                  </a:lnTo>
                  <a:lnTo>
                    <a:pt x="127457" y="2627172"/>
                  </a:lnTo>
                  <a:lnTo>
                    <a:pt x="31318" y="2479198"/>
                  </a:lnTo>
                  <a:close/>
                  <a:moveTo>
                    <a:pt x="474867" y="2734426"/>
                  </a:moveTo>
                  <a:lnTo>
                    <a:pt x="264381" y="2719520"/>
                  </a:lnTo>
                  <a:lnTo>
                    <a:pt x="624901" y="2499195"/>
                  </a:lnTo>
                  <a:lnTo>
                    <a:pt x="658040" y="2734063"/>
                  </a:lnTo>
                  <a:lnTo>
                    <a:pt x="474867" y="2734426"/>
                  </a:lnTo>
                  <a:close/>
                  <a:moveTo>
                    <a:pt x="668965" y="2753695"/>
                  </a:moveTo>
                  <a:lnTo>
                    <a:pt x="766560" y="2842044"/>
                  </a:lnTo>
                  <a:lnTo>
                    <a:pt x="624537" y="2856586"/>
                  </a:lnTo>
                  <a:lnTo>
                    <a:pt x="668965" y="2753695"/>
                  </a:lnTo>
                  <a:close/>
                  <a:moveTo>
                    <a:pt x="765468" y="3178348"/>
                  </a:moveTo>
                  <a:lnTo>
                    <a:pt x="814994" y="3077638"/>
                  </a:lnTo>
                  <a:lnTo>
                    <a:pt x="945364" y="3310688"/>
                  </a:lnTo>
                  <a:lnTo>
                    <a:pt x="745075" y="3291418"/>
                  </a:lnTo>
                  <a:lnTo>
                    <a:pt x="765468" y="3178348"/>
                  </a:lnTo>
                  <a:close/>
                  <a:moveTo>
                    <a:pt x="786953" y="3527377"/>
                  </a:moveTo>
                  <a:lnTo>
                    <a:pt x="1001809" y="3477204"/>
                  </a:lnTo>
                  <a:lnTo>
                    <a:pt x="870346" y="3618997"/>
                  </a:lnTo>
                  <a:lnTo>
                    <a:pt x="786953" y="3527377"/>
                  </a:lnTo>
                  <a:close/>
                  <a:moveTo>
                    <a:pt x="877994" y="3641902"/>
                  </a:moveTo>
                  <a:lnTo>
                    <a:pt x="1083381" y="3743339"/>
                  </a:lnTo>
                  <a:lnTo>
                    <a:pt x="880179" y="3780423"/>
                  </a:lnTo>
                  <a:lnTo>
                    <a:pt x="877994" y="3641902"/>
                  </a:lnTo>
                  <a:close/>
                  <a:moveTo>
                    <a:pt x="1668589" y="2534098"/>
                  </a:moveTo>
                  <a:cubicBezTo>
                    <a:pt x="1667496" y="2534825"/>
                    <a:pt x="1666404" y="2535916"/>
                    <a:pt x="1666040" y="2537370"/>
                  </a:cubicBezTo>
                  <a:lnTo>
                    <a:pt x="1651109" y="2571182"/>
                  </a:lnTo>
                  <a:lnTo>
                    <a:pt x="1536034" y="2571182"/>
                  </a:lnTo>
                  <a:lnTo>
                    <a:pt x="1410398" y="2430116"/>
                  </a:lnTo>
                  <a:lnTo>
                    <a:pt x="1408577" y="2336315"/>
                  </a:lnTo>
                  <a:cubicBezTo>
                    <a:pt x="1408577" y="2335951"/>
                    <a:pt x="1408577" y="2335587"/>
                    <a:pt x="1408213" y="2334860"/>
                  </a:cubicBezTo>
                  <a:cubicBezTo>
                    <a:pt x="1408213" y="2334497"/>
                    <a:pt x="1408213" y="2334497"/>
                    <a:pt x="1408213" y="2334133"/>
                  </a:cubicBezTo>
                  <a:cubicBezTo>
                    <a:pt x="1407849" y="2333042"/>
                    <a:pt x="1407485" y="2332315"/>
                    <a:pt x="1406756" y="2331588"/>
                  </a:cubicBezTo>
                  <a:cubicBezTo>
                    <a:pt x="1406756" y="2331588"/>
                    <a:pt x="1406756" y="2331588"/>
                    <a:pt x="1406756" y="2331588"/>
                  </a:cubicBezTo>
                  <a:lnTo>
                    <a:pt x="1251260" y="2154892"/>
                  </a:lnTo>
                  <a:lnTo>
                    <a:pt x="1370340" y="2239604"/>
                  </a:lnTo>
                  <a:lnTo>
                    <a:pt x="1479225" y="2387942"/>
                  </a:lnTo>
                  <a:cubicBezTo>
                    <a:pt x="1481410" y="2391214"/>
                    <a:pt x="1486144" y="2391941"/>
                    <a:pt x="1489421" y="2389760"/>
                  </a:cubicBezTo>
                  <a:lnTo>
                    <a:pt x="1693716" y="2247603"/>
                  </a:lnTo>
                  <a:lnTo>
                    <a:pt x="1495976" y="2494832"/>
                  </a:lnTo>
                  <a:cubicBezTo>
                    <a:pt x="1493791" y="2497377"/>
                    <a:pt x="1493791" y="2501013"/>
                    <a:pt x="1495976" y="2503921"/>
                  </a:cubicBezTo>
                  <a:cubicBezTo>
                    <a:pt x="1497433" y="2505739"/>
                    <a:pt x="1499618" y="2506830"/>
                    <a:pt x="1501803" y="2506830"/>
                  </a:cubicBezTo>
                  <a:cubicBezTo>
                    <a:pt x="1502895" y="2506830"/>
                    <a:pt x="1503624" y="2506466"/>
                    <a:pt x="1504716" y="2506103"/>
                  </a:cubicBezTo>
                  <a:lnTo>
                    <a:pt x="1754895" y="2398849"/>
                  </a:lnTo>
                  <a:lnTo>
                    <a:pt x="1752710" y="2478471"/>
                  </a:lnTo>
                  <a:lnTo>
                    <a:pt x="1668589" y="2534098"/>
                  </a:lnTo>
                  <a:close/>
                  <a:moveTo>
                    <a:pt x="1390005" y="2240695"/>
                  </a:moveTo>
                  <a:lnTo>
                    <a:pt x="1705733" y="2221426"/>
                  </a:lnTo>
                  <a:lnTo>
                    <a:pt x="1487236" y="2373763"/>
                  </a:lnTo>
                  <a:lnTo>
                    <a:pt x="1390005" y="2240695"/>
                  </a:lnTo>
                  <a:close/>
                  <a:moveTo>
                    <a:pt x="1713745" y="2206156"/>
                  </a:moveTo>
                  <a:lnTo>
                    <a:pt x="1400566" y="2225425"/>
                  </a:lnTo>
                  <a:lnTo>
                    <a:pt x="1586288" y="2088358"/>
                  </a:lnTo>
                  <a:lnTo>
                    <a:pt x="1713745" y="2206156"/>
                  </a:lnTo>
                  <a:close/>
                  <a:moveTo>
                    <a:pt x="1585560" y="2071271"/>
                  </a:moveTo>
                  <a:lnTo>
                    <a:pt x="1306976" y="2011281"/>
                  </a:lnTo>
                  <a:lnTo>
                    <a:pt x="1628531" y="2049456"/>
                  </a:lnTo>
                  <a:lnTo>
                    <a:pt x="1585560" y="2071271"/>
                  </a:lnTo>
                  <a:close/>
                  <a:moveTo>
                    <a:pt x="2372514" y="2616629"/>
                  </a:moveTo>
                  <a:lnTo>
                    <a:pt x="2219930" y="2459929"/>
                  </a:lnTo>
                  <a:lnTo>
                    <a:pt x="2432964" y="2424663"/>
                  </a:lnTo>
                  <a:lnTo>
                    <a:pt x="2426409" y="2554094"/>
                  </a:lnTo>
                  <a:lnTo>
                    <a:pt x="2372514" y="2616629"/>
                  </a:lnTo>
                  <a:close/>
                </a:path>
              </a:pathLst>
            </a:custGeom>
            <a:grpFill/>
            <a:ln w="95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/>
            </a:p>
          </p:txBody>
        </p:sp>
        <p:sp>
          <p:nvSpPr>
            <p:cNvPr id="405" name="Freeform 33">
              <a:extLst>
                <a:ext uri="{FF2B5EF4-FFF2-40B4-BE49-F238E27FC236}">
                  <a16:creationId xmlns:a16="http://schemas.microsoft.com/office/drawing/2014/main" id="{5D4A73FE-4322-170D-396A-654D9538E50B}"/>
                </a:ext>
              </a:extLst>
            </p:cNvPr>
            <p:cNvSpPr/>
            <p:nvPr/>
          </p:nvSpPr>
          <p:spPr>
            <a:xfrm>
              <a:off x="24131114" y="9287106"/>
              <a:ext cx="2766804" cy="2658194"/>
            </a:xfrm>
            <a:custGeom>
              <a:avLst/>
              <a:gdLst>
                <a:gd name="connsiteX0" fmla="*/ 997074 w 989357"/>
                <a:gd name="connsiteY0" fmla="*/ 430237 h 950519"/>
                <a:gd name="connsiteX1" fmla="*/ 997074 w 989357"/>
                <a:gd name="connsiteY1" fmla="*/ 428419 h 950519"/>
                <a:gd name="connsiteX2" fmla="*/ 996710 w 989357"/>
                <a:gd name="connsiteY2" fmla="*/ 427328 h 950519"/>
                <a:gd name="connsiteX3" fmla="*/ 996346 w 989357"/>
                <a:gd name="connsiteY3" fmla="*/ 426601 h 950519"/>
                <a:gd name="connsiteX4" fmla="*/ 995618 w 989357"/>
                <a:gd name="connsiteY4" fmla="*/ 425874 h 950519"/>
                <a:gd name="connsiteX5" fmla="*/ 995253 w 989357"/>
                <a:gd name="connsiteY5" fmla="*/ 425147 h 950519"/>
                <a:gd name="connsiteX6" fmla="*/ 901300 w 989357"/>
                <a:gd name="connsiteY6" fmla="*/ 315348 h 950519"/>
                <a:gd name="connsiteX7" fmla="*/ 890011 w 989357"/>
                <a:gd name="connsiteY7" fmla="*/ 96841 h 950519"/>
                <a:gd name="connsiteX8" fmla="*/ 885277 w 989357"/>
                <a:gd name="connsiteY8" fmla="*/ 90297 h 950519"/>
                <a:gd name="connsiteX9" fmla="*/ 877629 w 989357"/>
                <a:gd name="connsiteY9" fmla="*/ 92115 h 950519"/>
                <a:gd name="connsiteX10" fmla="*/ 764375 w 989357"/>
                <a:gd name="connsiteY10" fmla="*/ 206640 h 950519"/>
                <a:gd name="connsiteX11" fmla="*/ 691178 w 989357"/>
                <a:gd name="connsiteY11" fmla="*/ 215002 h 950519"/>
                <a:gd name="connsiteX12" fmla="*/ 698098 w 989357"/>
                <a:gd name="connsiteY12" fmla="*/ 7402 h 950519"/>
                <a:gd name="connsiteX13" fmla="*/ 695549 w 989357"/>
                <a:gd name="connsiteY13" fmla="*/ 1586 h 950519"/>
                <a:gd name="connsiteX14" fmla="*/ 689358 w 989357"/>
                <a:gd name="connsiteY14" fmla="*/ 131 h 950519"/>
                <a:gd name="connsiteX15" fmla="*/ 538595 w 989357"/>
                <a:gd name="connsiteY15" fmla="*/ 36488 h 950519"/>
                <a:gd name="connsiteX16" fmla="*/ 535682 w 989357"/>
                <a:gd name="connsiteY16" fmla="*/ 37943 h 950519"/>
                <a:gd name="connsiteX17" fmla="*/ 433716 w 989357"/>
                <a:gd name="connsiteY17" fmla="*/ 126290 h 950519"/>
                <a:gd name="connsiteX18" fmla="*/ 394023 w 989357"/>
                <a:gd name="connsiteY18" fmla="*/ 40488 h 950519"/>
                <a:gd name="connsiteX19" fmla="*/ 388560 w 989357"/>
                <a:gd name="connsiteY19" fmla="*/ 36488 h 950519"/>
                <a:gd name="connsiteX20" fmla="*/ 382005 w 989357"/>
                <a:gd name="connsiteY20" fmla="*/ 38670 h 950519"/>
                <a:gd name="connsiteX21" fmla="*/ 262925 w 989357"/>
                <a:gd name="connsiteY21" fmla="*/ 157558 h 950519"/>
                <a:gd name="connsiteX22" fmla="*/ 262561 w 989357"/>
                <a:gd name="connsiteY22" fmla="*/ 157921 h 950519"/>
                <a:gd name="connsiteX23" fmla="*/ 261468 w 989357"/>
                <a:gd name="connsiteY23" fmla="*/ 159739 h 950519"/>
                <a:gd name="connsiteX24" fmla="*/ 261104 w 989357"/>
                <a:gd name="connsiteY24" fmla="*/ 160103 h 950519"/>
                <a:gd name="connsiteX25" fmla="*/ 261104 w 989357"/>
                <a:gd name="connsiteY25" fmla="*/ 160466 h 950519"/>
                <a:gd name="connsiteX26" fmla="*/ 260740 w 989357"/>
                <a:gd name="connsiteY26" fmla="*/ 162648 h 950519"/>
                <a:gd name="connsiteX27" fmla="*/ 260740 w 989357"/>
                <a:gd name="connsiteY27" fmla="*/ 162648 h 950519"/>
                <a:gd name="connsiteX28" fmla="*/ 260740 w 989357"/>
                <a:gd name="connsiteY28" fmla="*/ 214275 h 950519"/>
                <a:gd name="connsiteX29" fmla="*/ 150398 w 989357"/>
                <a:gd name="connsiteY29" fmla="*/ 272810 h 950519"/>
                <a:gd name="connsiteX30" fmla="*/ 148942 w 989357"/>
                <a:gd name="connsiteY30" fmla="*/ 273537 h 950519"/>
                <a:gd name="connsiteX31" fmla="*/ 63728 w 989357"/>
                <a:gd name="connsiteY31" fmla="*/ 346252 h 950519"/>
                <a:gd name="connsiteX32" fmla="*/ 63000 w 989357"/>
                <a:gd name="connsiteY32" fmla="*/ 346979 h 950519"/>
                <a:gd name="connsiteX33" fmla="*/ 61907 w 989357"/>
                <a:gd name="connsiteY33" fmla="*/ 348433 h 950519"/>
                <a:gd name="connsiteX34" fmla="*/ 61543 w 989357"/>
                <a:gd name="connsiteY34" fmla="*/ 348797 h 950519"/>
                <a:gd name="connsiteX35" fmla="*/ 728 w 989357"/>
                <a:gd name="connsiteY35" fmla="*/ 477501 h 950519"/>
                <a:gd name="connsiteX36" fmla="*/ 0 w 989357"/>
                <a:gd name="connsiteY36" fmla="*/ 480773 h 950519"/>
                <a:gd name="connsiteX37" fmla="*/ 4734 w 989357"/>
                <a:gd name="connsiteY37" fmla="*/ 701825 h 950519"/>
                <a:gd name="connsiteX38" fmla="*/ 12017 w 989357"/>
                <a:gd name="connsiteY38" fmla="*/ 709097 h 950519"/>
                <a:gd name="connsiteX39" fmla="*/ 135832 w 989357"/>
                <a:gd name="connsiteY39" fmla="*/ 709097 h 950519"/>
                <a:gd name="connsiteX40" fmla="*/ 140566 w 989357"/>
                <a:gd name="connsiteY40" fmla="*/ 707279 h 950519"/>
                <a:gd name="connsiteX41" fmla="*/ 244353 w 989357"/>
                <a:gd name="connsiteY41" fmla="*/ 615295 h 950519"/>
                <a:gd name="connsiteX42" fmla="*/ 377636 w 989357"/>
                <a:gd name="connsiteY42" fmla="*/ 657469 h 950519"/>
                <a:gd name="connsiteX43" fmla="*/ 507277 w 989357"/>
                <a:gd name="connsiteY43" fmla="*/ 761088 h 950519"/>
                <a:gd name="connsiteX44" fmla="*/ 497809 w 989357"/>
                <a:gd name="connsiteY44" fmla="*/ 951599 h 950519"/>
                <a:gd name="connsiteX45" fmla="*/ 499630 w 989357"/>
                <a:gd name="connsiteY45" fmla="*/ 957053 h 950519"/>
                <a:gd name="connsiteX46" fmla="*/ 505092 w 989357"/>
                <a:gd name="connsiteY46" fmla="*/ 959234 h 950519"/>
                <a:gd name="connsiteX47" fmla="*/ 663138 w 989357"/>
                <a:gd name="connsiteY47" fmla="*/ 959234 h 950519"/>
                <a:gd name="connsiteX48" fmla="*/ 663138 w 989357"/>
                <a:gd name="connsiteY48" fmla="*/ 959234 h 950519"/>
                <a:gd name="connsiteX49" fmla="*/ 663138 w 989357"/>
                <a:gd name="connsiteY49" fmla="*/ 959234 h 950519"/>
                <a:gd name="connsiteX50" fmla="*/ 665688 w 989357"/>
                <a:gd name="connsiteY50" fmla="*/ 958507 h 950519"/>
                <a:gd name="connsiteX51" fmla="*/ 666416 w 989357"/>
                <a:gd name="connsiteY51" fmla="*/ 958144 h 950519"/>
                <a:gd name="connsiteX52" fmla="*/ 667508 w 989357"/>
                <a:gd name="connsiteY52" fmla="*/ 957780 h 950519"/>
                <a:gd name="connsiteX53" fmla="*/ 667873 w 989357"/>
                <a:gd name="connsiteY53" fmla="*/ 957053 h 950519"/>
                <a:gd name="connsiteX54" fmla="*/ 668237 w 989357"/>
                <a:gd name="connsiteY54" fmla="*/ 956689 h 950519"/>
                <a:gd name="connsiteX55" fmla="*/ 834294 w 989357"/>
                <a:gd name="connsiteY55" fmla="*/ 770904 h 950519"/>
                <a:gd name="connsiteX56" fmla="*/ 835023 w 989357"/>
                <a:gd name="connsiteY56" fmla="*/ 770904 h 950519"/>
                <a:gd name="connsiteX57" fmla="*/ 837208 w 989357"/>
                <a:gd name="connsiteY57" fmla="*/ 769450 h 950519"/>
                <a:gd name="connsiteX58" fmla="*/ 837572 w 989357"/>
                <a:gd name="connsiteY58" fmla="*/ 769086 h 950519"/>
                <a:gd name="connsiteX59" fmla="*/ 838664 w 989357"/>
                <a:gd name="connsiteY59" fmla="*/ 767632 h 950519"/>
                <a:gd name="connsiteX60" fmla="*/ 839028 w 989357"/>
                <a:gd name="connsiteY60" fmla="*/ 766905 h 950519"/>
                <a:gd name="connsiteX61" fmla="*/ 839392 w 989357"/>
                <a:gd name="connsiteY61" fmla="*/ 764723 h 950519"/>
                <a:gd name="connsiteX62" fmla="*/ 839392 w 989357"/>
                <a:gd name="connsiteY62" fmla="*/ 764360 h 950519"/>
                <a:gd name="connsiteX63" fmla="*/ 839392 w 989357"/>
                <a:gd name="connsiteY63" fmla="*/ 764360 h 950519"/>
                <a:gd name="connsiteX64" fmla="*/ 839392 w 989357"/>
                <a:gd name="connsiteY64" fmla="*/ 764360 h 950519"/>
                <a:gd name="connsiteX65" fmla="*/ 839392 w 989357"/>
                <a:gd name="connsiteY65" fmla="*/ 764360 h 950519"/>
                <a:gd name="connsiteX66" fmla="*/ 962115 w 989357"/>
                <a:gd name="connsiteY66" fmla="*/ 599662 h 950519"/>
                <a:gd name="connsiteX67" fmla="*/ 963571 w 989357"/>
                <a:gd name="connsiteY67" fmla="*/ 596753 h 950519"/>
                <a:gd name="connsiteX68" fmla="*/ 995618 w 989357"/>
                <a:gd name="connsiteY68" fmla="*/ 431691 h 950519"/>
                <a:gd name="connsiteX69" fmla="*/ 997074 w 989357"/>
                <a:gd name="connsiteY69" fmla="*/ 430237 h 950519"/>
                <a:gd name="connsiteX70" fmla="*/ 664595 w 989357"/>
                <a:gd name="connsiteY70" fmla="*/ 939965 h 950519"/>
                <a:gd name="connsiteX71" fmla="*/ 532040 w 989357"/>
                <a:gd name="connsiteY71" fmla="*/ 765450 h 950519"/>
                <a:gd name="connsiteX72" fmla="*/ 816450 w 989357"/>
                <a:gd name="connsiteY72" fmla="*/ 770541 h 950519"/>
                <a:gd name="connsiteX73" fmla="*/ 664595 w 989357"/>
                <a:gd name="connsiteY73" fmla="*/ 939965 h 950519"/>
                <a:gd name="connsiteX74" fmla="*/ 275306 w 989357"/>
                <a:gd name="connsiteY74" fmla="*/ 219002 h 950519"/>
                <a:gd name="connsiteX75" fmla="*/ 275306 w 989357"/>
                <a:gd name="connsiteY75" fmla="*/ 219002 h 950519"/>
                <a:gd name="connsiteX76" fmla="*/ 275306 w 989357"/>
                <a:gd name="connsiteY76" fmla="*/ 218638 h 950519"/>
                <a:gd name="connsiteX77" fmla="*/ 275306 w 989357"/>
                <a:gd name="connsiteY77" fmla="*/ 180826 h 950519"/>
                <a:gd name="connsiteX78" fmla="*/ 488340 w 989357"/>
                <a:gd name="connsiteY78" fmla="*/ 402242 h 950519"/>
                <a:gd name="connsiteX79" fmla="*/ 251999 w 989357"/>
                <a:gd name="connsiteY79" fmla="*/ 590936 h 950519"/>
                <a:gd name="connsiteX80" fmla="*/ 275306 w 989357"/>
                <a:gd name="connsiteY80" fmla="*/ 219002 h 950519"/>
                <a:gd name="connsiteX81" fmla="*/ 425341 w 989357"/>
                <a:gd name="connsiteY81" fmla="*/ 146651 h 950519"/>
                <a:gd name="connsiteX82" fmla="*/ 484699 w 989357"/>
                <a:gd name="connsiteY82" fmla="*/ 377883 h 950519"/>
                <a:gd name="connsiteX83" fmla="*/ 282589 w 989357"/>
                <a:gd name="connsiteY83" fmla="*/ 167738 h 950519"/>
                <a:gd name="connsiteX84" fmla="*/ 425341 w 989357"/>
                <a:gd name="connsiteY84" fmla="*/ 146651 h 950519"/>
                <a:gd name="connsiteX85" fmla="*/ 441364 w 989357"/>
                <a:gd name="connsiteY85" fmla="*/ 149559 h 950519"/>
                <a:gd name="connsiteX86" fmla="*/ 670057 w 989357"/>
                <a:gd name="connsiteY86" fmla="*/ 226273 h 950519"/>
                <a:gd name="connsiteX87" fmla="*/ 502907 w 989357"/>
                <a:gd name="connsiteY87" fmla="*/ 388790 h 950519"/>
                <a:gd name="connsiteX88" fmla="*/ 441364 w 989357"/>
                <a:gd name="connsiteY88" fmla="*/ 149559 h 950519"/>
                <a:gd name="connsiteX89" fmla="*/ 741797 w 989357"/>
                <a:gd name="connsiteY89" fmla="*/ 535673 h 950519"/>
                <a:gd name="connsiteX90" fmla="*/ 509826 w 989357"/>
                <a:gd name="connsiteY90" fmla="*/ 402242 h 950519"/>
                <a:gd name="connsiteX91" fmla="*/ 679161 w 989357"/>
                <a:gd name="connsiteY91" fmla="*/ 237544 h 950519"/>
                <a:gd name="connsiteX92" fmla="*/ 741797 w 989357"/>
                <a:gd name="connsiteY92" fmla="*/ 535673 h 950519"/>
                <a:gd name="connsiteX93" fmla="*/ 738884 w 989357"/>
                <a:gd name="connsiteY93" fmla="*/ 550943 h 950519"/>
                <a:gd name="connsiteX94" fmla="*/ 523664 w 989357"/>
                <a:gd name="connsiteY94" fmla="*/ 742545 h 950519"/>
                <a:gd name="connsiteX95" fmla="*/ 505820 w 989357"/>
                <a:gd name="connsiteY95" fmla="*/ 416785 h 950519"/>
                <a:gd name="connsiteX96" fmla="*/ 738884 w 989357"/>
                <a:gd name="connsiteY96" fmla="*/ 550943 h 950519"/>
                <a:gd name="connsiteX97" fmla="*/ 535682 w 989357"/>
                <a:gd name="connsiteY97" fmla="*/ 750908 h 950519"/>
                <a:gd name="connsiteX98" fmla="*/ 746531 w 989357"/>
                <a:gd name="connsiteY98" fmla="*/ 563304 h 950519"/>
                <a:gd name="connsiteX99" fmla="*/ 823005 w 989357"/>
                <a:gd name="connsiteY99" fmla="*/ 755998 h 950519"/>
                <a:gd name="connsiteX100" fmla="*/ 535682 w 989357"/>
                <a:gd name="connsiteY100" fmla="*/ 750908 h 950519"/>
                <a:gd name="connsiteX101" fmla="*/ 755635 w 989357"/>
                <a:gd name="connsiteY101" fmla="*/ 530583 h 950519"/>
                <a:gd name="connsiteX102" fmla="*/ 693728 w 989357"/>
                <a:gd name="connsiteY102" fmla="*/ 235726 h 950519"/>
                <a:gd name="connsiteX103" fmla="*/ 884184 w 989357"/>
                <a:gd name="connsiteY103" fmla="*/ 321165 h 950519"/>
                <a:gd name="connsiteX104" fmla="*/ 755635 w 989357"/>
                <a:gd name="connsiteY104" fmla="*/ 530583 h 950519"/>
                <a:gd name="connsiteX105" fmla="*/ 895473 w 989357"/>
                <a:gd name="connsiteY105" fmla="*/ 330255 h 950519"/>
                <a:gd name="connsiteX106" fmla="*/ 978502 w 989357"/>
                <a:gd name="connsiteY106" fmla="*/ 427328 h 950519"/>
                <a:gd name="connsiteX107" fmla="*/ 772023 w 989357"/>
                <a:gd name="connsiteY107" fmla="*/ 532037 h 950519"/>
                <a:gd name="connsiteX108" fmla="*/ 895473 w 989357"/>
                <a:gd name="connsiteY108" fmla="*/ 330255 h 950519"/>
                <a:gd name="connsiteX109" fmla="*/ 768745 w 989357"/>
                <a:gd name="connsiteY109" fmla="*/ 220819 h 950519"/>
                <a:gd name="connsiteX110" fmla="*/ 773115 w 989357"/>
                <a:gd name="connsiteY110" fmla="*/ 218638 h 950519"/>
                <a:gd name="connsiteX111" fmla="*/ 876537 w 989357"/>
                <a:gd name="connsiteY111" fmla="*/ 113929 h 950519"/>
                <a:gd name="connsiteX112" fmla="*/ 886734 w 989357"/>
                <a:gd name="connsiteY112" fmla="*/ 306259 h 950519"/>
                <a:gd name="connsiteX113" fmla="*/ 710843 w 989357"/>
                <a:gd name="connsiteY113" fmla="*/ 227364 h 950519"/>
                <a:gd name="connsiteX114" fmla="*/ 768745 w 989357"/>
                <a:gd name="connsiteY114" fmla="*/ 220819 h 950519"/>
                <a:gd name="connsiteX115" fmla="*/ 543693 w 989357"/>
                <a:gd name="connsiteY115" fmla="*/ 50304 h 950519"/>
                <a:gd name="connsiteX116" fmla="*/ 683532 w 989357"/>
                <a:gd name="connsiteY116" fmla="*/ 16492 h 950519"/>
                <a:gd name="connsiteX117" fmla="*/ 676976 w 989357"/>
                <a:gd name="connsiteY117" fmla="*/ 213184 h 950519"/>
                <a:gd name="connsiteX118" fmla="*/ 445370 w 989357"/>
                <a:gd name="connsiteY118" fmla="*/ 135380 h 950519"/>
                <a:gd name="connsiteX119" fmla="*/ 543693 w 989357"/>
                <a:gd name="connsiteY119" fmla="*/ 50304 h 950519"/>
                <a:gd name="connsiteX120" fmla="*/ 384919 w 989357"/>
                <a:gd name="connsiteY120" fmla="*/ 56121 h 950519"/>
                <a:gd name="connsiteX121" fmla="*/ 420242 w 989357"/>
                <a:gd name="connsiteY121" fmla="*/ 132471 h 950519"/>
                <a:gd name="connsiteX122" fmla="*/ 288780 w 989357"/>
                <a:gd name="connsiteY122" fmla="*/ 152104 h 950519"/>
                <a:gd name="connsiteX123" fmla="*/ 384919 w 989357"/>
                <a:gd name="connsiteY123" fmla="*/ 56121 h 950519"/>
                <a:gd name="connsiteX124" fmla="*/ 157682 w 989357"/>
                <a:gd name="connsiteY124" fmla="*/ 285172 h 950519"/>
                <a:gd name="connsiteX125" fmla="*/ 259647 w 989357"/>
                <a:gd name="connsiteY125" fmla="*/ 230999 h 950519"/>
                <a:gd name="connsiteX126" fmla="*/ 237433 w 989357"/>
                <a:gd name="connsiteY126" fmla="*/ 585119 h 950519"/>
                <a:gd name="connsiteX127" fmla="*/ 77930 w 989357"/>
                <a:gd name="connsiteY127" fmla="*/ 353159 h 950519"/>
                <a:gd name="connsiteX128" fmla="*/ 157682 w 989357"/>
                <a:gd name="connsiteY128" fmla="*/ 285172 h 950519"/>
                <a:gd name="connsiteX129" fmla="*/ 133647 w 989357"/>
                <a:gd name="connsiteY129" fmla="*/ 694190 h 950519"/>
                <a:gd name="connsiteX130" fmla="*/ 19664 w 989357"/>
                <a:gd name="connsiteY130" fmla="*/ 694190 h 950519"/>
                <a:gd name="connsiteX131" fmla="*/ 14930 w 989357"/>
                <a:gd name="connsiteY131" fmla="*/ 482228 h 950519"/>
                <a:gd name="connsiteX132" fmla="*/ 69555 w 989357"/>
                <a:gd name="connsiteY132" fmla="*/ 366612 h 950519"/>
                <a:gd name="connsiteX133" fmla="*/ 233791 w 989357"/>
                <a:gd name="connsiteY133" fmla="*/ 605842 h 950519"/>
                <a:gd name="connsiteX134" fmla="*/ 133647 w 989357"/>
                <a:gd name="connsiteY134" fmla="*/ 694190 h 950519"/>
                <a:gd name="connsiteX135" fmla="*/ 386739 w 989357"/>
                <a:gd name="connsiteY135" fmla="*/ 644744 h 950519"/>
                <a:gd name="connsiteX136" fmla="*/ 384554 w 989357"/>
                <a:gd name="connsiteY136" fmla="*/ 643654 h 950519"/>
                <a:gd name="connsiteX137" fmla="*/ 258919 w 989357"/>
                <a:gd name="connsiteY137" fmla="*/ 604024 h 950519"/>
                <a:gd name="connsiteX138" fmla="*/ 491254 w 989357"/>
                <a:gd name="connsiteY138" fmla="*/ 418603 h 950519"/>
                <a:gd name="connsiteX139" fmla="*/ 509098 w 989357"/>
                <a:gd name="connsiteY139" fmla="*/ 742545 h 950519"/>
                <a:gd name="connsiteX140" fmla="*/ 386739 w 989357"/>
                <a:gd name="connsiteY140" fmla="*/ 644744 h 950519"/>
                <a:gd name="connsiteX141" fmla="*/ 522207 w 989357"/>
                <a:gd name="connsiteY141" fmla="*/ 776721 h 950519"/>
                <a:gd name="connsiteX142" fmla="*/ 649664 w 989357"/>
                <a:gd name="connsiteY142" fmla="*/ 943964 h 950519"/>
                <a:gd name="connsiteX143" fmla="*/ 513832 w 989357"/>
                <a:gd name="connsiteY143" fmla="*/ 943964 h 950519"/>
                <a:gd name="connsiteX144" fmla="*/ 522207 w 989357"/>
                <a:gd name="connsiteY144" fmla="*/ 776721 h 950519"/>
                <a:gd name="connsiteX145" fmla="*/ 951190 w 989357"/>
                <a:gd name="connsiteY145" fmla="*/ 591663 h 950519"/>
                <a:gd name="connsiteX146" fmla="*/ 835387 w 989357"/>
                <a:gd name="connsiteY146" fmla="*/ 747272 h 950519"/>
                <a:gd name="connsiteX147" fmla="*/ 758912 w 989357"/>
                <a:gd name="connsiteY147" fmla="*/ 554942 h 950519"/>
                <a:gd name="connsiteX148" fmla="*/ 979959 w 989357"/>
                <a:gd name="connsiteY148" fmla="*/ 442962 h 950519"/>
                <a:gd name="connsiteX149" fmla="*/ 951190 w 989357"/>
                <a:gd name="connsiteY149" fmla="*/ 591663 h 950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</a:cxnLst>
              <a:rect l="l" t="t" r="r" b="b"/>
              <a:pathLst>
                <a:path w="989357" h="950519">
                  <a:moveTo>
                    <a:pt x="997074" y="430237"/>
                  </a:moveTo>
                  <a:cubicBezTo>
                    <a:pt x="997074" y="429510"/>
                    <a:pt x="997074" y="429146"/>
                    <a:pt x="997074" y="428419"/>
                  </a:cubicBezTo>
                  <a:cubicBezTo>
                    <a:pt x="997074" y="428056"/>
                    <a:pt x="996710" y="427692"/>
                    <a:pt x="996710" y="427328"/>
                  </a:cubicBezTo>
                  <a:cubicBezTo>
                    <a:pt x="996710" y="426965"/>
                    <a:pt x="996710" y="426601"/>
                    <a:pt x="996346" y="426601"/>
                  </a:cubicBezTo>
                  <a:cubicBezTo>
                    <a:pt x="996346" y="426238"/>
                    <a:pt x="995982" y="426238"/>
                    <a:pt x="995618" y="425874"/>
                  </a:cubicBezTo>
                  <a:cubicBezTo>
                    <a:pt x="995618" y="425510"/>
                    <a:pt x="995253" y="425510"/>
                    <a:pt x="995253" y="425147"/>
                  </a:cubicBezTo>
                  <a:lnTo>
                    <a:pt x="901300" y="315348"/>
                  </a:lnTo>
                  <a:lnTo>
                    <a:pt x="890011" y="96841"/>
                  </a:lnTo>
                  <a:cubicBezTo>
                    <a:pt x="890011" y="93933"/>
                    <a:pt x="888190" y="91388"/>
                    <a:pt x="885277" y="90297"/>
                  </a:cubicBezTo>
                  <a:cubicBezTo>
                    <a:pt x="882728" y="89206"/>
                    <a:pt x="879450" y="89933"/>
                    <a:pt x="877629" y="92115"/>
                  </a:cubicBezTo>
                  <a:lnTo>
                    <a:pt x="764375" y="206640"/>
                  </a:lnTo>
                  <a:lnTo>
                    <a:pt x="691178" y="215002"/>
                  </a:lnTo>
                  <a:lnTo>
                    <a:pt x="698098" y="7402"/>
                  </a:lnTo>
                  <a:cubicBezTo>
                    <a:pt x="698098" y="5221"/>
                    <a:pt x="697005" y="3040"/>
                    <a:pt x="695549" y="1586"/>
                  </a:cubicBezTo>
                  <a:cubicBezTo>
                    <a:pt x="693728" y="131"/>
                    <a:pt x="691543" y="-232"/>
                    <a:pt x="689358" y="131"/>
                  </a:cubicBezTo>
                  <a:cubicBezTo>
                    <a:pt x="679890" y="2676"/>
                    <a:pt x="540051" y="36125"/>
                    <a:pt x="538595" y="36488"/>
                  </a:cubicBezTo>
                  <a:cubicBezTo>
                    <a:pt x="537502" y="36852"/>
                    <a:pt x="536410" y="37216"/>
                    <a:pt x="535682" y="37943"/>
                  </a:cubicBezTo>
                  <a:lnTo>
                    <a:pt x="433716" y="126290"/>
                  </a:lnTo>
                  <a:lnTo>
                    <a:pt x="394023" y="40488"/>
                  </a:lnTo>
                  <a:cubicBezTo>
                    <a:pt x="392930" y="38306"/>
                    <a:pt x="391109" y="36852"/>
                    <a:pt x="388560" y="36488"/>
                  </a:cubicBezTo>
                  <a:cubicBezTo>
                    <a:pt x="386375" y="36125"/>
                    <a:pt x="383826" y="36852"/>
                    <a:pt x="382005" y="38670"/>
                  </a:cubicBezTo>
                  <a:lnTo>
                    <a:pt x="262925" y="157558"/>
                  </a:lnTo>
                  <a:cubicBezTo>
                    <a:pt x="262925" y="157558"/>
                    <a:pt x="262925" y="157921"/>
                    <a:pt x="262561" y="157921"/>
                  </a:cubicBezTo>
                  <a:cubicBezTo>
                    <a:pt x="262196" y="158285"/>
                    <a:pt x="261832" y="159012"/>
                    <a:pt x="261468" y="159739"/>
                  </a:cubicBezTo>
                  <a:cubicBezTo>
                    <a:pt x="261468" y="159739"/>
                    <a:pt x="261104" y="160103"/>
                    <a:pt x="261104" y="160103"/>
                  </a:cubicBezTo>
                  <a:cubicBezTo>
                    <a:pt x="261104" y="160103"/>
                    <a:pt x="261104" y="160103"/>
                    <a:pt x="261104" y="160466"/>
                  </a:cubicBezTo>
                  <a:cubicBezTo>
                    <a:pt x="260740" y="161194"/>
                    <a:pt x="260740" y="161921"/>
                    <a:pt x="260740" y="162648"/>
                  </a:cubicBezTo>
                  <a:cubicBezTo>
                    <a:pt x="260740" y="162648"/>
                    <a:pt x="260740" y="162648"/>
                    <a:pt x="260740" y="162648"/>
                  </a:cubicBezTo>
                  <a:lnTo>
                    <a:pt x="260740" y="214275"/>
                  </a:lnTo>
                  <a:lnTo>
                    <a:pt x="150398" y="272810"/>
                  </a:lnTo>
                  <a:cubicBezTo>
                    <a:pt x="150034" y="273174"/>
                    <a:pt x="149306" y="273537"/>
                    <a:pt x="148942" y="273537"/>
                  </a:cubicBezTo>
                  <a:lnTo>
                    <a:pt x="63728" y="346252"/>
                  </a:lnTo>
                  <a:cubicBezTo>
                    <a:pt x="63364" y="346615"/>
                    <a:pt x="63364" y="346615"/>
                    <a:pt x="63000" y="346979"/>
                  </a:cubicBezTo>
                  <a:cubicBezTo>
                    <a:pt x="62636" y="347343"/>
                    <a:pt x="62271" y="347706"/>
                    <a:pt x="61907" y="348433"/>
                  </a:cubicBezTo>
                  <a:cubicBezTo>
                    <a:pt x="61907" y="348433"/>
                    <a:pt x="61543" y="348797"/>
                    <a:pt x="61543" y="348797"/>
                  </a:cubicBezTo>
                  <a:lnTo>
                    <a:pt x="728" y="477501"/>
                  </a:lnTo>
                  <a:cubicBezTo>
                    <a:pt x="364" y="478592"/>
                    <a:pt x="0" y="479683"/>
                    <a:pt x="0" y="480773"/>
                  </a:cubicBezTo>
                  <a:lnTo>
                    <a:pt x="4734" y="701825"/>
                  </a:lnTo>
                  <a:cubicBezTo>
                    <a:pt x="4734" y="705825"/>
                    <a:pt x="8012" y="709097"/>
                    <a:pt x="12017" y="709097"/>
                  </a:cubicBezTo>
                  <a:lnTo>
                    <a:pt x="135832" y="709097"/>
                  </a:lnTo>
                  <a:cubicBezTo>
                    <a:pt x="137653" y="709097"/>
                    <a:pt x="139474" y="708370"/>
                    <a:pt x="140566" y="707279"/>
                  </a:cubicBezTo>
                  <a:lnTo>
                    <a:pt x="244353" y="615295"/>
                  </a:lnTo>
                  <a:lnTo>
                    <a:pt x="377636" y="657469"/>
                  </a:lnTo>
                  <a:lnTo>
                    <a:pt x="507277" y="761088"/>
                  </a:lnTo>
                  <a:lnTo>
                    <a:pt x="497809" y="951599"/>
                  </a:lnTo>
                  <a:cubicBezTo>
                    <a:pt x="497809" y="953417"/>
                    <a:pt x="498537" y="955599"/>
                    <a:pt x="499630" y="957053"/>
                  </a:cubicBezTo>
                  <a:cubicBezTo>
                    <a:pt x="501086" y="958507"/>
                    <a:pt x="502907" y="959234"/>
                    <a:pt x="505092" y="959234"/>
                  </a:cubicBezTo>
                  <a:lnTo>
                    <a:pt x="663138" y="959234"/>
                  </a:lnTo>
                  <a:cubicBezTo>
                    <a:pt x="663138" y="959234"/>
                    <a:pt x="663138" y="959234"/>
                    <a:pt x="663138" y="959234"/>
                  </a:cubicBezTo>
                  <a:cubicBezTo>
                    <a:pt x="663138" y="959234"/>
                    <a:pt x="663138" y="959234"/>
                    <a:pt x="663138" y="959234"/>
                  </a:cubicBezTo>
                  <a:cubicBezTo>
                    <a:pt x="664231" y="959234"/>
                    <a:pt x="664959" y="958871"/>
                    <a:pt x="665688" y="958507"/>
                  </a:cubicBezTo>
                  <a:cubicBezTo>
                    <a:pt x="666052" y="958507"/>
                    <a:pt x="666052" y="958144"/>
                    <a:pt x="666416" y="958144"/>
                  </a:cubicBezTo>
                  <a:cubicBezTo>
                    <a:pt x="666780" y="958144"/>
                    <a:pt x="667144" y="957780"/>
                    <a:pt x="667508" y="957780"/>
                  </a:cubicBezTo>
                  <a:cubicBezTo>
                    <a:pt x="667873" y="957780"/>
                    <a:pt x="667873" y="957417"/>
                    <a:pt x="667873" y="957053"/>
                  </a:cubicBezTo>
                  <a:cubicBezTo>
                    <a:pt x="667873" y="957053"/>
                    <a:pt x="668237" y="956689"/>
                    <a:pt x="668237" y="956689"/>
                  </a:cubicBezTo>
                  <a:lnTo>
                    <a:pt x="834294" y="770904"/>
                  </a:lnTo>
                  <a:cubicBezTo>
                    <a:pt x="834659" y="770904"/>
                    <a:pt x="835023" y="770904"/>
                    <a:pt x="835023" y="770904"/>
                  </a:cubicBezTo>
                  <a:cubicBezTo>
                    <a:pt x="836115" y="770541"/>
                    <a:pt x="836844" y="769813"/>
                    <a:pt x="837208" y="769450"/>
                  </a:cubicBezTo>
                  <a:cubicBezTo>
                    <a:pt x="837208" y="769450"/>
                    <a:pt x="837208" y="769086"/>
                    <a:pt x="837572" y="769086"/>
                  </a:cubicBezTo>
                  <a:cubicBezTo>
                    <a:pt x="837936" y="768723"/>
                    <a:pt x="838300" y="767995"/>
                    <a:pt x="838664" y="767632"/>
                  </a:cubicBezTo>
                  <a:cubicBezTo>
                    <a:pt x="838664" y="767268"/>
                    <a:pt x="839028" y="767268"/>
                    <a:pt x="839028" y="766905"/>
                  </a:cubicBezTo>
                  <a:cubicBezTo>
                    <a:pt x="839392" y="766178"/>
                    <a:pt x="839392" y="765450"/>
                    <a:pt x="839392" y="764723"/>
                  </a:cubicBezTo>
                  <a:cubicBezTo>
                    <a:pt x="839392" y="764723"/>
                    <a:pt x="839392" y="764360"/>
                    <a:pt x="839392" y="764360"/>
                  </a:cubicBezTo>
                  <a:cubicBezTo>
                    <a:pt x="839392" y="764360"/>
                    <a:pt x="839392" y="764360"/>
                    <a:pt x="839392" y="764360"/>
                  </a:cubicBezTo>
                  <a:cubicBezTo>
                    <a:pt x="839392" y="764360"/>
                    <a:pt x="839392" y="764360"/>
                    <a:pt x="839392" y="764360"/>
                  </a:cubicBezTo>
                  <a:cubicBezTo>
                    <a:pt x="839392" y="764360"/>
                    <a:pt x="839392" y="764360"/>
                    <a:pt x="839392" y="764360"/>
                  </a:cubicBezTo>
                  <a:lnTo>
                    <a:pt x="962115" y="599662"/>
                  </a:lnTo>
                  <a:cubicBezTo>
                    <a:pt x="962843" y="598934"/>
                    <a:pt x="963207" y="597844"/>
                    <a:pt x="963571" y="596753"/>
                  </a:cubicBezTo>
                  <a:lnTo>
                    <a:pt x="995618" y="431691"/>
                  </a:lnTo>
                  <a:cubicBezTo>
                    <a:pt x="997074" y="430600"/>
                    <a:pt x="997074" y="430600"/>
                    <a:pt x="997074" y="430237"/>
                  </a:cubicBezTo>
                  <a:close/>
                  <a:moveTo>
                    <a:pt x="664595" y="939965"/>
                  </a:moveTo>
                  <a:lnTo>
                    <a:pt x="532040" y="765450"/>
                  </a:lnTo>
                  <a:lnTo>
                    <a:pt x="816450" y="770541"/>
                  </a:lnTo>
                  <a:lnTo>
                    <a:pt x="664595" y="939965"/>
                  </a:lnTo>
                  <a:close/>
                  <a:moveTo>
                    <a:pt x="275306" y="219002"/>
                  </a:moveTo>
                  <a:cubicBezTo>
                    <a:pt x="275306" y="218638"/>
                    <a:pt x="275306" y="218638"/>
                    <a:pt x="275306" y="219002"/>
                  </a:cubicBezTo>
                  <a:cubicBezTo>
                    <a:pt x="275306" y="218638"/>
                    <a:pt x="275306" y="218638"/>
                    <a:pt x="275306" y="218638"/>
                  </a:cubicBezTo>
                  <a:lnTo>
                    <a:pt x="275306" y="180826"/>
                  </a:lnTo>
                  <a:lnTo>
                    <a:pt x="488340" y="402242"/>
                  </a:lnTo>
                  <a:lnTo>
                    <a:pt x="251999" y="590936"/>
                  </a:lnTo>
                  <a:lnTo>
                    <a:pt x="275306" y="219002"/>
                  </a:lnTo>
                  <a:close/>
                  <a:moveTo>
                    <a:pt x="425341" y="146651"/>
                  </a:moveTo>
                  <a:lnTo>
                    <a:pt x="484699" y="377883"/>
                  </a:lnTo>
                  <a:lnTo>
                    <a:pt x="282589" y="167738"/>
                  </a:lnTo>
                  <a:lnTo>
                    <a:pt x="425341" y="146651"/>
                  </a:lnTo>
                  <a:close/>
                  <a:moveTo>
                    <a:pt x="441364" y="149559"/>
                  </a:moveTo>
                  <a:lnTo>
                    <a:pt x="670057" y="226273"/>
                  </a:lnTo>
                  <a:lnTo>
                    <a:pt x="502907" y="388790"/>
                  </a:lnTo>
                  <a:lnTo>
                    <a:pt x="441364" y="149559"/>
                  </a:lnTo>
                  <a:close/>
                  <a:moveTo>
                    <a:pt x="741797" y="535673"/>
                  </a:moveTo>
                  <a:lnTo>
                    <a:pt x="509826" y="402242"/>
                  </a:lnTo>
                  <a:lnTo>
                    <a:pt x="679161" y="237544"/>
                  </a:lnTo>
                  <a:lnTo>
                    <a:pt x="741797" y="535673"/>
                  </a:lnTo>
                  <a:close/>
                  <a:moveTo>
                    <a:pt x="738884" y="550943"/>
                  </a:moveTo>
                  <a:lnTo>
                    <a:pt x="523664" y="742545"/>
                  </a:lnTo>
                  <a:lnTo>
                    <a:pt x="505820" y="416785"/>
                  </a:lnTo>
                  <a:lnTo>
                    <a:pt x="738884" y="550943"/>
                  </a:lnTo>
                  <a:close/>
                  <a:moveTo>
                    <a:pt x="535682" y="750908"/>
                  </a:moveTo>
                  <a:lnTo>
                    <a:pt x="746531" y="563304"/>
                  </a:lnTo>
                  <a:lnTo>
                    <a:pt x="823005" y="755998"/>
                  </a:lnTo>
                  <a:lnTo>
                    <a:pt x="535682" y="750908"/>
                  </a:lnTo>
                  <a:close/>
                  <a:moveTo>
                    <a:pt x="755635" y="530583"/>
                  </a:moveTo>
                  <a:lnTo>
                    <a:pt x="693728" y="235726"/>
                  </a:lnTo>
                  <a:lnTo>
                    <a:pt x="884184" y="321165"/>
                  </a:lnTo>
                  <a:lnTo>
                    <a:pt x="755635" y="530583"/>
                  </a:lnTo>
                  <a:close/>
                  <a:moveTo>
                    <a:pt x="895473" y="330255"/>
                  </a:moveTo>
                  <a:lnTo>
                    <a:pt x="978502" y="427328"/>
                  </a:lnTo>
                  <a:lnTo>
                    <a:pt x="772023" y="532037"/>
                  </a:lnTo>
                  <a:lnTo>
                    <a:pt x="895473" y="330255"/>
                  </a:lnTo>
                  <a:close/>
                  <a:moveTo>
                    <a:pt x="768745" y="220819"/>
                  </a:moveTo>
                  <a:cubicBezTo>
                    <a:pt x="770566" y="220456"/>
                    <a:pt x="772023" y="219729"/>
                    <a:pt x="773115" y="218638"/>
                  </a:cubicBezTo>
                  <a:lnTo>
                    <a:pt x="876537" y="113929"/>
                  </a:lnTo>
                  <a:lnTo>
                    <a:pt x="886734" y="306259"/>
                  </a:lnTo>
                  <a:lnTo>
                    <a:pt x="710843" y="227364"/>
                  </a:lnTo>
                  <a:lnTo>
                    <a:pt x="768745" y="220819"/>
                  </a:lnTo>
                  <a:close/>
                  <a:moveTo>
                    <a:pt x="543693" y="50304"/>
                  </a:moveTo>
                  <a:cubicBezTo>
                    <a:pt x="558259" y="46668"/>
                    <a:pt x="652213" y="24127"/>
                    <a:pt x="683532" y="16492"/>
                  </a:cubicBezTo>
                  <a:lnTo>
                    <a:pt x="676976" y="213184"/>
                  </a:lnTo>
                  <a:lnTo>
                    <a:pt x="445370" y="135380"/>
                  </a:lnTo>
                  <a:lnTo>
                    <a:pt x="543693" y="50304"/>
                  </a:lnTo>
                  <a:close/>
                  <a:moveTo>
                    <a:pt x="384919" y="56121"/>
                  </a:moveTo>
                  <a:lnTo>
                    <a:pt x="420242" y="132471"/>
                  </a:lnTo>
                  <a:lnTo>
                    <a:pt x="288780" y="152104"/>
                  </a:lnTo>
                  <a:lnTo>
                    <a:pt x="384919" y="56121"/>
                  </a:lnTo>
                  <a:close/>
                  <a:moveTo>
                    <a:pt x="157682" y="285172"/>
                  </a:moveTo>
                  <a:lnTo>
                    <a:pt x="259647" y="230999"/>
                  </a:lnTo>
                  <a:lnTo>
                    <a:pt x="237433" y="585119"/>
                  </a:lnTo>
                  <a:lnTo>
                    <a:pt x="77930" y="353159"/>
                  </a:lnTo>
                  <a:lnTo>
                    <a:pt x="157682" y="285172"/>
                  </a:lnTo>
                  <a:close/>
                  <a:moveTo>
                    <a:pt x="133647" y="694190"/>
                  </a:moveTo>
                  <a:lnTo>
                    <a:pt x="19664" y="694190"/>
                  </a:lnTo>
                  <a:lnTo>
                    <a:pt x="14930" y="482228"/>
                  </a:lnTo>
                  <a:lnTo>
                    <a:pt x="69555" y="366612"/>
                  </a:lnTo>
                  <a:lnTo>
                    <a:pt x="233791" y="605842"/>
                  </a:lnTo>
                  <a:lnTo>
                    <a:pt x="133647" y="694190"/>
                  </a:lnTo>
                  <a:close/>
                  <a:moveTo>
                    <a:pt x="386739" y="644744"/>
                  </a:moveTo>
                  <a:cubicBezTo>
                    <a:pt x="386011" y="644017"/>
                    <a:pt x="385283" y="643654"/>
                    <a:pt x="384554" y="643654"/>
                  </a:cubicBezTo>
                  <a:lnTo>
                    <a:pt x="258919" y="604024"/>
                  </a:lnTo>
                  <a:lnTo>
                    <a:pt x="491254" y="418603"/>
                  </a:lnTo>
                  <a:lnTo>
                    <a:pt x="509098" y="742545"/>
                  </a:lnTo>
                  <a:lnTo>
                    <a:pt x="386739" y="644744"/>
                  </a:lnTo>
                  <a:close/>
                  <a:moveTo>
                    <a:pt x="522207" y="776721"/>
                  </a:moveTo>
                  <a:lnTo>
                    <a:pt x="649664" y="943964"/>
                  </a:lnTo>
                  <a:lnTo>
                    <a:pt x="513832" y="943964"/>
                  </a:lnTo>
                  <a:lnTo>
                    <a:pt x="522207" y="776721"/>
                  </a:lnTo>
                  <a:close/>
                  <a:moveTo>
                    <a:pt x="951190" y="591663"/>
                  </a:moveTo>
                  <a:lnTo>
                    <a:pt x="835387" y="747272"/>
                  </a:lnTo>
                  <a:lnTo>
                    <a:pt x="758912" y="554942"/>
                  </a:lnTo>
                  <a:lnTo>
                    <a:pt x="979959" y="442962"/>
                  </a:lnTo>
                  <a:lnTo>
                    <a:pt x="951190" y="591663"/>
                  </a:lnTo>
                  <a:close/>
                </a:path>
              </a:pathLst>
            </a:custGeom>
            <a:grpFill/>
            <a:ln w="95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/>
            </a:p>
          </p:txBody>
        </p:sp>
      </p:grpSp>
      <p:sp>
        <p:nvSpPr>
          <p:cNvPr id="388" name="Прямоугольник 76">
            <a:extLst>
              <a:ext uri="{FF2B5EF4-FFF2-40B4-BE49-F238E27FC236}">
                <a16:creationId xmlns:a16="http://schemas.microsoft.com/office/drawing/2014/main" id="{73471BF3-BCAD-D6B8-7A05-4131EC9221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80604" y="7301553"/>
            <a:ext cx="6832320" cy="144655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ru-RU" sz="8800" b="1" dirty="0">
                <a:solidFill>
                  <a:schemeClr val="tx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Les </a:t>
            </a:r>
            <a:r>
              <a:rPr lang="en-US" altLang="ru-RU" sz="8800" b="1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Classes</a:t>
            </a:r>
            <a:endParaRPr lang="ru-RU" altLang="ru-RU" sz="8800" b="1" dirty="0">
              <a:solidFill>
                <a:schemeClr val="accent1"/>
              </a:solidFill>
              <a:cs typeface="Poppins" panose="00000500000000000000" pitchFamily="2" charset="0"/>
            </a:endParaRPr>
          </a:p>
        </p:txBody>
      </p:sp>
      <p:sp>
        <p:nvSpPr>
          <p:cNvPr id="389" name="Овал 232">
            <a:extLst>
              <a:ext uri="{FF2B5EF4-FFF2-40B4-BE49-F238E27FC236}">
                <a16:creationId xmlns:a16="http://schemas.microsoft.com/office/drawing/2014/main" id="{CECDC43A-A575-4F55-4160-2BAB3CE2C039}"/>
              </a:ext>
            </a:extLst>
          </p:cNvPr>
          <p:cNvSpPr/>
          <p:nvPr/>
        </p:nvSpPr>
        <p:spPr bwMode="auto">
          <a:xfrm>
            <a:off x="5379262" y="2083550"/>
            <a:ext cx="3883914" cy="3883912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40000"/>
                  <a:lumOff val="60000"/>
                </a:schemeClr>
              </a:gs>
              <a:gs pos="46000">
                <a:schemeClr val="accent3">
                  <a:lumMod val="95000"/>
                  <a:lumOff val="5000"/>
                </a:schemeClr>
              </a:gs>
              <a:gs pos="100000">
                <a:schemeClr val="accent3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3800" b="1" dirty="0">
                <a:latin typeface="Poppins" panose="00000500000000000000" pitchFamily="2" charset="0"/>
                <a:cs typeface="Poppins" panose="00000500000000000000" pitchFamily="2" charset="0"/>
              </a:rPr>
              <a:t>3</a:t>
            </a:r>
            <a:endParaRPr lang="ru-RU" sz="13800" b="1" dirty="0">
              <a:cs typeface="Poppins" panose="00000500000000000000" pitchFamily="2" charset="0"/>
            </a:endParaRPr>
          </a:p>
        </p:txBody>
      </p:sp>
      <p:grpSp>
        <p:nvGrpSpPr>
          <p:cNvPr id="459" name="Groupe 458">
            <a:extLst>
              <a:ext uri="{FF2B5EF4-FFF2-40B4-BE49-F238E27FC236}">
                <a16:creationId xmlns:a16="http://schemas.microsoft.com/office/drawing/2014/main" id="{7541175C-6663-19FF-5DDD-14983FFC82AB}"/>
              </a:ext>
            </a:extLst>
          </p:cNvPr>
          <p:cNvGrpSpPr/>
          <p:nvPr/>
        </p:nvGrpSpPr>
        <p:grpSpPr>
          <a:xfrm>
            <a:off x="-7441736" y="2425374"/>
            <a:ext cx="20160078" cy="11488567"/>
            <a:chOff x="1279211" y="2556149"/>
            <a:chExt cx="14277453" cy="8136252"/>
          </a:xfrm>
        </p:grpSpPr>
        <p:sp>
          <p:nvSpPr>
            <p:cNvPr id="460" name="Freeform 6">
              <a:extLst>
                <a:ext uri="{FF2B5EF4-FFF2-40B4-BE49-F238E27FC236}">
                  <a16:creationId xmlns:a16="http://schemas.microsoft.com/office/drawing/2014/main" id="{AB7FF307-F5F6-BE2B-2EAF-0D5F8063A17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9211" y="2556149"/>
              <a:ext cx="14277453" cy="8006834"/>
            </a:xfrm>
            <a:custGeom>
              <a:avLst/>
              <a:gdLst>
                <a:gd name="T0" fmla="*/ 17 w 432"/>
                <a:gd name="T1" fmla="*/ 242 h 242"/>
                <a:gd name="T2" fmla="*/ 8 w 432"/>
                <a:gd name="T3" fmla="*/ 193 h 242"/>
                <a:gd name="T4" fmla="*/ 30 w 432"/>
                <a:gd name="T5" fmla="*/ 115 h 242"/>
                <a:gd name="T6" fmla="*/ 73 w 432"/>
                <a:gd name="T7" fmla="*/ 51 h 242"/>
                <a:gd name="T8" fmla="*/ 188 w 432"/>
                <a:gd name="T9" fmla="*/ 12 h 242"/>
                <a:gd name="T10" fmla="*/ 291 w 432"/>
                <a:gd name="T11" fmla="*/ 49 h 242"/>
                <a:gd name="T12" fmla="*/ 380 w 432"/>
                <a:gd name="T13" fmla="*/ 147 h 242"/>
                <a:gd name="T14" fmla="*/ 402 w 432"/>
                <a:gd name="T15" fmla="*/ 242 h 242"/>
                <a:gd name="T16" fmla="*/ 17 w 432"/>
                <a:gd name="T17" fmla="*/ 242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2" h="242">
                  <a:moveTo>
                    <a:pt x="17" y="242"/>
                  </a:moveTo>
                  <a:cubicBezTo>
                    <a:pt x="17" y="242"/>
                    <a:pt x="0" y="220"/>
                    <a:pt x="8" y="193"/>
                  </a:cubicBezTo>
                  <a:cubicBezTo>
                    <a:pt x="16" y="166"/>
                    <a:pt x="36" y="146"/>
                    <a:pt x="30" y="115"/>
                  </a:cubicBezTo>
                  <a:cubicBezTo>
                    <a:pt x="22" y="78"/>
                    <a:pt x="40" y="47"/>
                    <a:pt x="73" y="51"/>
                  </a:cubicBezTo>
                  <a:cubicBezTo>
                    <a:pt x="128" y="58"/>
                    <a:pt x="168" y="16"/>
                    <a:pt x="188" y="12"/>
                  </a:cubicBezTo>
                  <a:cubicBezTo>
                    <a:pt x="248" y="0"/>
                    <a:pt x="259" y="45"/>
                    <a:pt x="291" y="49"/>
                  </a:cubicBezTo>
                  <a:cubicBezTo>
                    <a:pt x="361" y="59"/>
                    <a:pt x="382" y="89"/>
                    <a:pt x="380" y="147"/>
                  </a:cubicBezTo>
                  <a:cubicBezTo>
                    <a:pt x="379" y="166"/>
                    <a:pt x="432" y="205"/>
                    <a:pt x="402" y="242"/>
                  </a:cubicBezTo>
                  <a:cubicBezTo>
                    <a:pt x="17" y="242"/>
                    <a:pt x="17" y="242"/>
                    <a:pt x="17" y="242"/>
                  </a:cubicBezTo>
                </a:path>
              </a:pathLst>
            </a:custGeom>
            <a:gradFill flip="none" rotWithShape="1">
              <a:gsLst>
                <a:gs pos="41000">
                  <a:schemeClr val="accent1">
                    <a:lumMod val="0"/>
                    <a:lumOff val="100000"/>
                  </a:schemeClr>
                </a:gs>
                <a:gs pos="81000">
                  <a:schemeClr val="bg1">
                    <a:lumMod val="95000"/>
                  </a:schemeClr>
                </a:gs>
                <a:gs pos="100000">
                  <a:schemeClr val="accent5">
                    <a:lumMod val="20000"/>
                    <a:lumOff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7198" dirty="0">
                <a:latin typeface="+mn-lt"/>
              </a:endParaRPr>
            </a:p>
          </p:txBody>
        </p:sp>
        <p:grpSp>
          <p:nvGrpSpPr>
            <p:cNvPr id="461" name="Группа 93">
              <a:extLst>
                <a:ext uri="{FF2B5EF4-FFF2-40B4-BE49-F238E27FC236}">
                  <a16:creationId xmlns:a16="http://schemas.microsoft.com/office/drawing/2014/main" id="{C6E3C72C-FEBE-A053-94C0-7AC7155F376C}"/>
                </a:ext>
              </a:extLst>
            </p:cNvPr>
            <p:cNvGrpSpPr/>
            <p:nvPr/>
          </p:nvGrpSpPr>
          <p:grpSpPr>
            <a:xfrm>
              <a:off x="2779308" y="3815830"/>
              <a:ext cx="10680650" cy="3893450"/>
              <a:chOff x="1371862" y="1633414"/>
              <a:chExt cx="6484219" cy="2363712"/>
            </a:xfrm>
            <a:solidFill>
              <a:schemeClr val="bg1">
                <a:lumMod val="95000"/>
              </a:schemeClr>
            </a:solidFill>
          </p:grpSpPr>
          <p:sp>
            <p:nvSpPr>
              <p:cNvPr id="443" name="Полилиния: фигура 94">
                <a:extLst>
                  <a:ext uri="{FF2B5EF4-FFF2-40B4-BE49-F238E27FC236}">
                    <a16:creationId xmlns:a16="http://schemas.microsoft.com/office/drawing/2014/main" id="{3BFBF1F9-8140-45E4-2B09-B81204902042}"/>
                  </a:ext>
                </a:extLst>
              </p:cNvPr>
              <p:cNvSpPr/>
              <p:nvPr/>
            </p:nvSpPr>
            <p:spPr>
              <a:xfrm>
                <a:off x="1392153" y="2254344"/>
                <a:ext cx="2641795" cy="139042"/>
              </a:xfrm>
              <a:custGeom>
                <a:avLst/>
                <a:gdLst>
                  <a:gd name="connsiteX0" fmla="*/ 358045 w 361950"/>
                  <a:gd name="connsiteY0" fmla="*/ 7144 h 19050"/>
                  <a:gd name="connsiteX1" fmla="*/ 358045 w 361950"/>
                  <a:gd name="connsiteY1" fmla="*/ 21146 h 19050"/>
                  <a:gd name="connsiteX2" fmla="*/ 7144 w 361950"/>
                  <a:gd name="connsiteY2" fmla="*/ 21146 h 19050"/>
                  <a:gd name="connsiteX3" fmla="*/ 7144 w 361950"/>
                  <a:gd name="connsiteY3" fmla="*/ 714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1950" h="19050">
                    <a:moveTo>
                      <a:pt x="358045" y="7144"/>
                    </a:moveTo>
                    <a:lnTo>
                      <a:pt x="358045" y="21146"/>
                    </a:lnTo>
                    <a:lnTo>
                      <a:pt x="7144" y="21146"/>
                    </a:lnTo>
                    <a:lnTo>
                      <a:pt x="7144" y="714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444" name="Полилиния: фигура 95">
                <a:extLst>
                  <a:ext uri="{FF2B5EF4-FFF2-40B4-BE49-F238E27FC236}">
                    <a16:creationId xmlns:a16="http://schemas.microsoft.com/office/drawing/2014/main" id="{E180841D-D579-52AC-EAFC-331C0DC4644C}"/>
                  </a:ext>
                </a:extLst>
              </p:cNvPr>
              <p:cNvSpPr/>
              <p:nvPr/>
            </p:nvSpPr>
            <p:spPr>
              <a:xfrm>
                <a:off x="1392386" y="3032511"/>
                <a:ext cx="2641795" cy="139042"/>
              </a:xfrm>
              <a:custGeom>
                <a:avLst/>
                <a:gdLst>
                  <a:gd name="connsiteX0" fmla="*/ 358045 w 361950"/>
                  <a:gd name="connsiteY0" fmla="*/ 7144 h 19050"/>
                  <a:gd name="connsiteX1" fmla="*/ 358045 w 361950"/>
                  <a:gd name="connsiteY1" fmla="*/ 21146 h 19050"/>
                  <a:gd name="connsiteX2" fmla="*/ 7144 w 361950"/>
                  <a:gd name="connsiteY2" fmla="*/ 21146 h 19050"/>
                  <a:gd name="connsiteX3" fmla="*/ 7144 w 361950"/>
                  <a:gd name="connsiteY3" fmla="*/ 714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1950" h="19050">
                    <a:moveTo>
                      <a:pt x="358045" y="7144"/>
                    </a:moveTo>
                    <a:lnTo>
                      <a:pt x="358045" y="21146"/>
                    </a:lnTo>
                    <a:lnTo>
                      <a:pt x="7144" y="21146"/>
                    </a:lnTo>
                    <a:lnTo>
                      <a:pt x="7144" y="714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445" name="Полилиния: фигура 96">
                <a:extLst>
                  <a:ext uri="{FF2B5EF4-FFF2-40B4-BE49-F238E27FC236}">
                    <a16:creationId xmlns:a16="http://schemas.microsoft.com/office/drawing/2014/main" id="{E5E58F14-EA6B-26AD-45B4-61F4F542713D}"/>
                  </a:ext>
                </a:extLst>
              </p:cNvPr>
              <p:cNvSpPr/>
              <p:nvPr/>
            </p:nvSpPr>
            <p:spPr>
              <a:xfrm>
                <a:off x="1391992" y="3810758"/>
                <a:ext cx="2641795" cy="139042"/>
              </a:xfrm>
              <a:custGeom>
                <a:avLst/>
                <a:gdLst>
                  <a:gd name="connsiteX0" fmla="*/ 358045 w 361950"/>
                  <a:gd name="connsiteY0" fmla="*/ 7144 h 19050"/>
                  <a:gd name="connsiteX1" fmla="*/ 358045 w 361950"/>
                  <a:gd name="connsiteY1" fmla="*/ 21146 h 19050"/>
                  <a:gd name="connsiteX2" fmla="*/ 7144 w 361950"/>
                  <a:gd name="connsiteY2" fmla="*/ 21146 h 19050"/>
                  <a:gd name="connsiteX3" fmla="*/ 7144 w 361950"/>
                  <a:gd name="connsiteY3" fmla="*/ 714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1950" h="19050">
                    <a:moveTo>
                      <a:pt x="358045" y="7144"/>
                    </a:moveTo>
                    <a:lnTo>
                      <a:pt x="358045" y="21146"/>
                    </a:lnTo>
                    <a:lnTo>
                      <a:pt x="7144" y="21146"/>
                    </a:lnTo>
                    <a:lnTo>
                      <a:pt x="7144" y="714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446" name="Полилиния: фигура 97">
                <a:extLst>
                  <a:ext uri="{FF2B5EF4-FFF2-40B4-BE49-F238E27FC236}">
                    <a16:creationId xmlns:a16="http://schemas.microsoft.com/office/drawing/2014/main" id="{FBDCD176-F6BA-D16D-5029-D1DDE9BEAAB9}"/>
                  </a:ext>
                </a:extLst>
              </p:cNvPr>
              <p:cNvSpPr/>
              <p:nvPr/>
            </p:nvSpPr>
            <p:spPr>
              <a:xfrm>
                <a:off x="1371862" y="1633414"/>
                <a:ext cx="139042" cy="2363712"/>
              </a:xfrm>
              <a:custGeom>
                <a:avLst/>
                <a:gdLst>
                  <a:gd name="connsiteX0" fmla="*/ 7144 w 19050"/>
                  <a:gd name="connsiteY0" fmla="*/ 7144 h 323850"/>
                  <a:gd name="connsiteX1" fmla="*/ 21146 w 19050"/>
                  <a:gd name="connsiteY1" fmla="*/ 7144 h 323850"/>
                  <a:gd name="connsiteX2" fmla="*/ 21146 w 19050"/>
                  <a:gd name="connsiteY2" fmla="*/ 319564 h 323850"/>
                  <a:gd name="connsiteX3" fmla="*/ 7144 w 19050"/>
                  <a:gd name="connsiteY3" fmla="*/ 319564 h 323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050" h="323850">
                    <a:moveTo>
                      <a:pt x="7144" y="7144"/>
                    </a:moveTo>
                    <a:lnTo>
                      <a:pt x="21146" y="7144"/>
                    </a:lnTo>
                    <a:lnTo>
                      <a:pt x="21146" y="319564"/>
                    </a:lnTo>
                    <a:lnTo>
                      <a:pt x="7144" y="3195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447" name="Полилиния: фигура 98">
                <a:extLst>
                  <a:ext uri="{FF2B5EF4-FFF2-40B4-BE49-F238E27FC236}">
                    <a16:creationId xmlns:a16="http://schemas.microsoft.com/office/drawing/2014/main" id="{540E24CD-A4CB-0246-F653-24358D127457}"/>
                  </a:ext>
                </a:extLst>
              </p:cNvPr>
              <p:cNvSpPr/>
              <p:nvPr/>
            </p:nvSpPr>
            <p:spPr>
              <a:xfrm>
                <a:off x="2215149" y="1633414"/>
                <a:ext cx="139042" cy="2363712"/>
              </a:xfrm>
              <a:custGeom>
                <a:avLst/>
                <a:gdLst>
                  <a:gd name="connsiteX0" fmla="*/ 7144 w 19050"/>
                  <a:gd name="connsiteY0" fmla="*/ 7144 h 323850"/>
                  <a:gd name="connsiteX1" fmla="*/ 21146 w 19050"/>
                  <a:gd name="connsiteY1" fmla="*/ 7144 h 323850"/>
                  <a:gd name="connsiteX2" fmla="*/ 21146 w 19050"/>
                  <a:gd name="connsiteY2" fmla="*/ 319564 h 323850"/>
                  <a:gd name="connsiteX3" fmla="*/ 7144 w 19050"/>
                  <a:gd name="connsiteY3" fmla="*/ 319564 h 323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050" h="323850">
                    <a:moveTo>
                      <a:pt x="7144" y="7144"/>
                    </a:moveTo>
                    <a:lnTo>
                      <a:pt x="21146" y="7144"/>
                    </a:lnTo>
                    <a:lnTo>
                      <a:pt x="21146" y="319564"/>
                    </a:lnTo>
                    <a:lnTo>
                      <a:pt x="7144" y="3195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576" name="Полилиния: фигура 99">
                <a:extLst>
                  <a:ext uri="{FF2B5EF4-FFF2-40B4-BE49-F238E27FC236}">
                    <a16:creationId xmlns:a16="http://schemas.microsoft.com/office/drawing/2014/main" id="{6DC9B571-B4BB-B5B9-132A-09B6A60F953E}"/>
                  </a:ext>
                </a:extLst>
              </p:cNvPr>
              <p:cNvSpPr/>
              <p:nvPr/>
            </p:nvSpPr>
            <p:spPr>
              <a:xfrm>
                <a:off x="3058443" y="1633414"/>
                <a:ext cx="139042" cy="2363712"/>
              </a:xfrm>
              <a:custGeom>
                <a:avLst/>
                <a:gdLst>
                  <a:gd name="connsiteX0" fmla="*/ 7144 w 19050"/>
                  <a:gd name="connsiteY0" fmla="*/ 7144 h 323850"/>
                  <a:gd name="connsiteX1" fmla="*/ 21145 w 19050"/>
                  <a:gd name="connsiteY1" fmla="*/ 7144 h 323850"/>
                  <a:gd name="connsiteX2" fmla="*/ 21145 w 19050"/>
                  <a:gd name="connsiteY2" fmla="*/ 319564 h 323850"/>
                  <a:gd name="connsiteX3" fmla="*/ 7144 w 19050"/>
                  <a:gd name="connsiteY3" fmla="*/ 319564 h 323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050" h="323850">
                    <a:moveTo>
                      <a:pt x="7144" y="7144"/>
                    </a:moveTo>
                    <a:lnTo>
                      <a:pt x="21145" y="7144"/>
                    </a:lnTo>
                    <a:lnTo>
                      <a:pt x="21145" y="319564"/>
                    </a:lnTo>
                    <a:lnTo>
                      <a:pt x="7144" y="3195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577" name="Полилиния: фигура 100">
                <a:extLst>
                  <a:ext uri="{FF2B5EF4-FFF2-40B4-BE49-F238E27FC236}">
                    <a16:creationId xmlns:a16="http://schemas.microsoft.com/office/drawing/2014/main" id="{12BB71DC-2964-22FD-7A94-36DBCA34FAF8}"/>
                  </a:ext>
                </a:extLst>
              </p:cNvPr>
              <p:cNvSpPr/>
              <p:nvPr/>
            </p:nvSpPr>
            <p:spPr>
              <a:xfrm>
                <a:off x="3901730" y="1633414"/>
                <a:ext cx="139042" cy="2363712"/>
              </a:xfrm>
              <a:custGeom>
                <a:avLst/>
                <a:gdLst>
                  <a:gd name="connsiteX0" fmla="*/ 7144 w 19050"/>
                  <a:gd name="connsiteY0" fmla="*/ 7144 h 323850"/>
                  <a:gd name="connsiteX1" fmla="*/ 21146 w 19050"/>
                  <a:gd name="connsiteY1" fmla="*/ 7144 h 323850"/>
                  <a:gd name="connsiteX2" fmla="*/ 21146 w 19050"/>
                  <a:gd name="connsiteY2" fmla="*/ 319564 h 323850"/>
                  <a:gd name="connsiteX3" fmla="*/ 7144 w 19050"/>
                  <a:gd name="connsiteY3" fmla="*/ 319564 h 323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050" h="323850">
                    <a:moveTo>
                      <a:pt x="7144" y="7144"/>
                    </a:moveTo>
                    <a:lnTo>
                      <a:pt x="21146" y="7144"/>
                    </a:lnTo>
                    <a:lnTo>
                      <a:pt x="21146" y="319564"/>
                    </a:lnTo>
                    <a:lnTo>
                      <a:pt x="7144" y="3195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578" name="Полилиния: фигура 101">
                <a:extLst>
                  <a:ext uri="{FF2B5EF4-FFF2-40B4-BE49-F238E27FC236}">
                    <a16:creationId xmlns:a16="http://schemas.microsoft.com/office/drawing/2014/main" id="{9F92F3B1-3A36-A45A-D9C3-AB804DB0F0A1}"/>
                  </a:ext>
                </a:extLst>
              </p:cNvPr>
              <p:cNvSpPr/>
              <p:nvPr/>
            </p:nvSpPr>
            <p:spPr>
              <a:xfrm>
                <a:off x="1678834" y="3117505"/>
                <a:ext cx="625688" cy="764730"/>
              </a:xfrm>
              <a:custGeom>
                <a:avLst/>
                <a:gdLst>
                  <a:gd name="connsiteX0" fmla="*/ 56430 w 85725"/>
                  <a:gd name="connsiteY0" fmla="*/ 51459 h 104775"/>
                  <a:gd name="connsiteX1" fmla="*/ 51573 w 85725"/>
                  <a:gd name="connsiteY1" fmla="*/ 64889 h 104775"/>
                  <a:gd name="connsiteX2" fmla="*/ 49191 w 85725"/>
                  <a:gd name="connsiteY2" fmla="*/ 74891 h 104775"/>
                  <a:gd name="connsiteX3" fmla="*/ 47001 w 85725"/>
                  <a:gd name="connsiteY3" fmla="*/ 74891 h 104775"/>
                  <a:gd name="connsiteX4" fmla="*/ 52525 w 85725"/>
                  <a:gd name="connsiteY4" fmla="*/ 47459 h 104775"/>
                  <a:gd name="connsiteX5" fmla="*/ 64717 w 85725"/>
                  <a:gd name="connsiteY5" fmla="*/ 36029 h 104775"/>
                  <a:gd name="connsiteX6" fmla="*/ 80624 w 85725"/>
                  <a:gd name="connsiteY6" fmla="*/ 31742 h 104775"/>
                  <a:gd name="connsiteX7" fmla="*/ 59383 w 85725"/>
                  <a:gd name="connsiteY7" fmla="*/ 34028 h 104775"/>
                  <a:gd name="connsiteX8" fmla="*/ 51192 w 85725"/>
                  <a:gd name="connsiteY8" fmla="*/ 36410 h 104775"/>
                  <a:gd name="connsiteX9" fmla="*/ 63479 w 85725"/>
                  <a:gd name="connsiteY9" fmla="*/ 7168 h 104775"/>
                  <a:gd name="connsiteX10" fmla="*/ 41952 w 85725"/>
                  <a:gd name="connsiteY10" fmla="*/ 74891 h 104775"/>
                  <a:gd name="connsiteX11" fmla="*/ 39857 w 85725"/>
                  <a:gd name="connsiteY11" fmla="*/ 74891 h 104775"/>
                  <a:gd name="connsiteX12" fmla="*/ 39666 w 85725"/>
                  <a:gd name="connsiteY12" fmla="*/ 74605 h 104775"/>
                  <a:gd name="connsiteX13" fmla="*/ 33189 w 85725"/>
                  <a:gd name="connsiteY13" fmla="*/ 44030 h 104775"/>
                  <a:gd name="connsiteX14" fmla="*/ 14520 w 85725"/>
                  <a:gd name="connsiteY14" fmla="*/ 22503 h 104775"/>
                  <a:gd name="connsiteX15" fmla="*/ 13473 w 85725"/>
                  <a:gd name="connsiteY15" fmla="*/ 23551 h 104775"/>
                  <a:gd name="connsiteX16" fmla="*/ 27570 w 85725"/>
                  <a:gd name="connsiteY16" fmla="*/ 48125 h 104775"/>
                  <a:gd name="connsiteX17" fmla="*/ 35952 w 85725"/>
                  <a:gd name="connsiteY17" fmla="*/ 69938 h 104775"/>
                  <a:gd name="connsiteX18" fmla="*/ 22902 w 85725"/>
                  <a:gd name="connsiteY18" fmla="*/ 63080 h 104775"/>
                  <a:gd name="connsiteX19" fmla="*/ 7186 w 85725"/>
                  <a:gd name="connsiteY19" fmla="*/ 74986 h 104775"/>
                  <a:gd name="connsiteX20" fmla="*/ 8615 w 85725"/>
                  <a:gd name="connsiteY20" fmla="*/ 75557 h 104775"/>
                  <a:gd name="connsiteX21" fmla="*/ 23664 w 85725"/>
                  <a:gd name="connsiteY21" fmla="*/ 69271 h 104775"/>
                  <a:gd name="connsiteX22" fmla="*/ 37190 w 85725"/>
                  <a:gd name="connsiteY22" fmla="*/ 74986 h 104775"/>
                  <a:gd name="connsiteX23" fmla="*/ 30808 w 85725"/>
                  <a:gd name="connsiteY23" fmla="*/ 74986 h 104775"/>
                  <a:gd name="connsiteX24" fmla="*/ 35761 w 85725"/>
                  <a:gd name="connsiteY24" fmla="*/ 104799 h 104775"/>
                  <a:gd name="connsiteX25" fmla="*/ 52811 w 85725"/>
                  <a:gd name="connsiteY25" fmla="*/ 104799 h 104775"/>
                  <a:gd name="connsiteX26" fmla="*/ 57764 w 85725"/>
                  <a:gd name="connsiteY26" fmla="*/ 74986 h 104775"/>
                  <a:gd name="connsiteX27" fmla="*/ 53573 w 85725"/>
                  <a:gd name="connsiteY27" fmla="*/ 74986 h 104775"/>
                  <a:gd name="connsiteX28" fmla="*/ 57764 w 85725"/>
                  <a:gd name="connsiteY28" fmla="*/ 64794 h 104775"/>
                  <a:gd name="connsiteX29" fmla="*/ 67670 w 85725"/>
                  <a:gd name="connsiteY29" fmla="*/ 57174 h 104775"/>
                  <a:gd name="connsiteX30" fmla="*/ 78528 w 85725"/>
                  <a:gd name="connsiteY30" fmla="*/ 60127 h 104775"/>
                  <a:gd name="connsiteX31" fmla="*/ 56430 w 85725"/>
                  <a:gd name="connsiteY31" fmla="*/ 51459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85725" h="104775">
                    <a:moveTo>
                      <a:pt x="56430" y="51459"/>
                    </a:moveTo>
                    <a:cubicBezTo>
                      <a:pt x="53573" y="54888"/>
                      <a:pt x="52716" y="60794"/>
                      <a:pt x="51573" y="64889"/>
                    </a:cubicBezTo>
                    <a:cubicBezTo>
                      <a:pt x="50620" y="68223"/>
                      <a:pt x="49953" y="71557"/>
                      <a:pt x="49191" y="74891"/>
                    </a:cubicBezTo>
                    <a:lnTo>
                      <a:pt x="47001" y="74891"/>
                    </a:lnTo>
                    <a:cubicBezTo>
                      <a:pt x="48620" y="65747"/>
                      <a:pt x="49953" y="56317"/>
                      <a:pt x="52525" y="47459"/>
                    </a:cubicBezTo>
                    <a:cubicBezTo>
                      <a:pt x="54335" y="40982"/>
                      <a:pt x="58431" y="37838"/>
                      <a:pt x="64717" y="36029"/>
                    </a:cubicBezTo>
                    <a:cubicBezTo>
                      <a:pt x="69956" y="34505"/>
                      <a:pt x="75290" y="33171"/>
                      <a:pt x="80624" y="31742"/>
                    </a:cubicBezTo>
                    <a:cubicBezTo>
                      <a:pt x="81481" y="31552"/>
                      <a:pt x="66336" y="32123"/>
                      <a:pt x="59383" y="34028"/>
                    </a:cubicBezTo>
                    <a:cubicBezTo>
                      <a:pt x="57002" y="34695"/>
                      <a:pt x="53954" y="35362"/>
                      <a:pt x="51192" y="36410"/>
                    </a:cubicBezTo>
                    <a:cubicBezTo>
                      <a:pt x="54525" y="26599"/>
                      <a:pt x="58812" y="16979"/>
                      <a:pt x="63479" y="7168"/>
                    </a:cubicBezTo>
                    <a:cubicBezTo>
                      <a:pt x="63955" y="6215"/>
                      <a:pt x="34618" y="33552"/>
                      <a:pt x="41952" y="74891"/>
                    </a:cubicBezTo>
                    <a:lnTo>
                      <a:pt x="39857" y="74891"/>
                    </a:lnTo>
                    <a:cubicBezTo>
                      <a:pt x="39762" y="74795"/>
                      <a:pt x="39762" y="74700"/>
                      <a:pt x="39666" y="74605"/>
                    </a:cubicBezTo>
                    <a:cubicBezTo>
                      <a:pt x="36714" y="64604"/>
                      <a:pt x="37190" y="53745"/>
                      <a:pt x="33189" y="44030"/>
                    </a:cubicBezTo>
                    <a:cubicBezTo>
                      <a:pt x="29475" y="35076"/>
                      <a:pt x="22236" y="28218"/>
                      <a:pt x="14520" y="22503"/>
                    </a:cubicBezTo>
                    <a:cubicBezTo>
                      <a:pt x="13854" y="21932"/>
                      <a:pt x="13187" y="22979"/>
                      <a:pt x="13473" y="23551"/>
                    </a:cubicBezTo>
                    <a:cubicBezTo>
                      <a:pt x="17283" y="32314"/>
                      <a:pt x="23664" y="39458"/>
                      <a:pt x="27570" y="48125"/>
                    </a:cubicBezTo>
                    <a:cubicBezTo>
                      <a:pt x="30808" y="55174"/>
                      <a:pt x="33380" y="62508"/>
                      <a:pt x="35952" y="69938"/>
                    </a:cubicBezTo>
                    <a:cubicBezTo>
                      <a:pt x="32618" y="66223"/>
                      <a:pt x="28617" y="63746"/>
                      <a:pt x="22902" y="63080"/>
                    </a:cubicBezTo>
                    <a:cubicBezTo>
                      <a:pt x="13949" y="62032"/>
                      <a:pt x="10044" y="67175"/>
                      <a:pt x="7186" y="74986"/>
                    </a:cubicBezTo>
                    <a:cubicBezTo>
                      <a:pt x="6900" y="75843"/>
                      <a:pt x="8139" y="76319"/>
                      <a:pt x="8615" y="75557"/>
                    </a:cubicBezTo>
                    <a:cubicBezTo>
                      <a:pt x="11377" y="70509"/>
                      <a:pt x="18426" y="69271"/>
                      <a:pt x="23664" y="69271"/>
                    </a:cubicBezTo>
                    <a:cubicBezTo>
                      <a:pt x="28998" y="69271"/>
                      <a:pt x="33189" y="71843"/>
                      <a:pt x="37190" y="74986"/>
                    </a:cubicBezTo>
                    <a:lnTo>
                      <a:pt x="30808" y="74986"/>
                    </a:lnTo>
                    <a:lnTo>
                      <a:pt x="35761" y="104799"/>
                    </a:lnTo>
                    <a:lnTo>
                      <a:pt x="52811" y="104799"/>
                    </a:lnTo>
                    <a:lnTo>
                      <a:pt x="57764" y="74986"/>
                    </a:lnTo>
                    <a:lnTo>
                      <a:pt x="53573" y="74986"/>
                    </a:lnTo>
                    <a:cubicBezTo>
                      <a:pt x="55002" y="71557"/>
                      <a:pt x="56240" y="68128"/>
                      <a:pt x="57764" y="64794"/>
                    </a:cubicBezTo>
                    <a:cubicBezTo>
                      <a:pt x="59859" y="60413"/>
                      <a:pt x="61860" y="56317"/>
                      <a:pt x="67670" y="57174"/>
                    </a:cubicBezTo>
                    <a:cubicBezTo>
                      <a:pt x="71289" y="57650"/>
                      <a:pt x="75004" y="59174"/>
                      <a:pt x="78528" y="60127"/>
                    </a:cubicBezTo>
                    <a:cubicBezTo>
                      <a:pt x="79290" y="60317"/>
                      <a:pt x="61574" y="45554"/>
                      <a:pt x="56430" y="514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579" name="Полилиния: фигура 102">
                <a:extLst>
                  <a:ext uri="{FF2B5EF4-FFF2-40B4-BE49-F238E27FC236}">
                    <a16:creationId xmlns:a16="http://schemas.microsoft.com/office/drawing/2014/main" id="{7C138C5F-DC8E-70EC-279C-17397AA91EED}"/>
                  </a:ext>
                </a:extLst>
              </p:cNvPr>
              <p:cNvSpPr/>
              <p:nvPr/>
            </p:nvSpPr>
            <p:spPr>
              <a:xfrm>
                <a:off x="6326621" y="2467666"/>
                <a:ext cx="1529460" cy="1529460"/>
              </a:xfrm>
              <a:custGeom>
                <a:avLst/>
                <a:gdLst>
                  <a:gd name="connsiteX0" fmla="*/ 7144 w 209550"/>
                  <a:gd name="connsiteY0" fmla="*/ 7144 h 209550"/>
                  <a:gd name="connsiteX1" fmla="*/ 7144 w 209550"/>
                  <a:gd name="connsiteY1" fmla="*/ 204692 h 209550"/>
                  <a:gd name="connsiteX2" fmla="*/ 204692 w 209550"/>
                  <a:gd name="connsiteY2" fmla="*/ 204692 h 209550"/>
                  <a:gd name="connsiteX3" fmla="*/ 204692 w 209550"/>
                  <a:gd name="connsiteY3" fmla="*/ 7144 h 209550"/>
                  <a:gd name="connsiteX4" fmla="*/ 7144 w 209550"/>
                  <a:gd name="connsiteY4" fmla="*/ 7144 h 209550"/>
                  <a:gd name="connsiteX5" fmla="*/ 175165 w 209550"/>
                  <a:gd name="connsiteY5" fmla="*/ 175070 h 209550"/>
                  <a:gd name="connsiteX6" fmla="*/ 36766 w 209550"/>
                  <a:gd name="connsiteY6" fmla="*/ 175070 h 209550"/>
                  <a:gd name="connsiteX7" fmla="*/ 36766 w 209550"/>
                  <a:gd name="connsiteY7" fmla="*/ 36576 h 209550"/>
                  <a:gd name="connsiteX8" fmla="*/ 175165 w 209550"/>
                  <a:gd name="connsiteY8" fmla="*/ 36576 h 209550"/>
                  <a:gd name="connsiteX9" fmla="*/ 175165 w 209550"/>
                  <a:gd name="connsiteY9" fmla="*/ 175070 h 209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09550" h="209550">
                    <a:moveTo>
                      <a:pt x="7144" y="7144"/>
                    </a:moveTo>
                    <a:lnTo>
                      <a:pt x="7144" y="204692"/>
                    </a:lnTo>
                    <a:lnTo>
                      <a:pt x="204692" y="204692"/>
                    </a:lnTo>
                    <a:lnTo>
                      <a:pt x="204692" y="7144"/>
                    </a:lnTo>
                    <a:lnTo>
                      <a:pt x="7144" y="7144"/>
                    </a:lnTo>
                    <a:close/>
                    <a:moveTo>
                      <a:pt x="175165" y="175070"/>
                    </a:moveTo>
                    <a:lnTo>
                      <a:pt x="36766" y="175070"/>
                    </a:lnTo>
                    <a:lnTo>
                      <a:pt x="36766" y="36576"/>
                    </a:lnTo>
                    <a:lnTo>
                      <a:pt x="175165" y="36576"/>
                    </a:lnTo>
                    <a:lnTo>
                      <a:pt x="175165" y="17507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580" name="Полилиния: фигура 103">
                <a:extLst>
                  <a:ext uri="{FF2B5EF4-FFF2-40B4-BE49-F238E27FC236}">
                    <a16:creationId xmlns:a16="http://schemas.microsoft.com/office/drawing/2014/main" id="{A7CCA0E6-1B24-9C69-1CE2-4739C2A10A62}"/>
                  </a:ext>
                </a:extLst>
              </p:cNvPr>
              <p:cNvSpPr/>
              <p:nvPr/>
            </p:nvSpPr>
            <p:spPr>
              <a:xfrm>
                <a:off x="5709274" y="3240037"/>
                <a:ext cx="556167" cy="556167"/>
              </a:xfrm>
              <a:custGeom>
                <a:avLst/>
                <a:gdLst>
                  <a:gd name="connsiteX0" fmla="*/ 7144 w 76200"/>
                  <a:gd name="connsiteY0" fmla="*/ 7144 h 76200"/>
                  <a:gd name="connsiteX1" fmla="*/ 7144 w 76200"/>
                  <a:gd name="connsiteY1" fmla="*/ 76867 h 76200"/>
                  <a:gd name="connsiteX2" fmla="*/ 76867 w 76200"/>
                  <a:gd name="connsiteY2" fmla="*/ 76867 h 76200"/>
                  <a:gd name="connsiteX3" fmla="*/ 76867 w 76200"/>
                  <a:gd name="connsiteY3" fmla="*/ 7144 h 76200"/>
                  <a:gd name="connsiteX4" fmla="*/ 7144 w 76200"/>
                  <a:gd name="connsiteY4" fmla="*/ 7144 h 76200"/>
                  <a:gd name="connsiteX5" fmla="*/ 66389 w 76200"/>
                  <a:gd name="connsiteY5" fmla="*/ 66484 h 76200"/>
                  <a:gd name="connsiteX6" fmla="*/ 17526 w 76200"/>
                  <a:gd name="connsiteY6" fmla="*/ 66484 h 76200"/>
                  <a:gd name="connsiteX7" fmla="*/ 17526 w 76200"/>
                  <a:gd name="connsiteY7" fmla="*/ 17621 h 76200"/>
                  <a:gd name="connsiteX8" fmla="*/ 66389 w 76200"/>
                  <a:gd name="connsiteY8" fmla="*/ 17621 h 76200"/>
                  <a:gd name="connsiteX9" fmla="*/ 66389 w 76200"/>
                  <a:gd name="connsiteY9" fmla="*/ 6648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200" h="76200">
                    <a:moveTo>
                      <a:pt x="7144" y="7144"/>
                    </a:moveTo>
                    <a:lnTo>
                      <a:pt x="7144" y="76867"/>
                    </a:lnTo>
                    <a:lnTo>
                      <a:pt x="76867" y="76867"/>
                    </a:lnTo>
                    <a:lnTo>
                      <a:pt x="76867" y="7144"/>
                    </a:lnTo>
                    <a:lnTo>
                      <a:pt x="7144" y="7144"/>
                    </a:lnTo>
                    <a:close/>
                    <a:moveTo>
                      <a:pt x="66389" y="66484"/>
                    </a:moveTo>
                    <a:lnTo>
                      <a:pt x="17526" y="66484"/>
                    </a:lnTo>
                    <a:lnTo>
                      <a:pt x="17526" y="17621"/>
                    </a:lnTo>
                    <a:lnTo>
                      <a:pt x="66389" y="17621"/>
                    </a:lnTo>
                    <a:lnTo>
                      <a:pt x="66389" y="6648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581" name="Полилиния: фигура 104">
                <a:extLst>
                  <a:ext uri="{FF2B5EF4-FFF2-40B4-BE49-F238E27FC236}">
                    <a16:creationId xmlns:a16="http://schemas.microsoft.com/office/drawing/2014/main" id="{83AEC79E-C2C3-9B99-AC9A-30EA7628CEEB}"/>
                  </a:ext>
                </a:extLst>
              </p:cNvPr>
              <p:cNvSpPr/>
              <p:nvPr/>
            </p:nvSpPr>
            <p:spPr>
              <a:xfrm>
                <a:off x="5085666" y="3240037"/>
                <a:ext cx="556167" cy="556167"/>
              </a:xfrm>
              <a:custGeom>
                <a:avLst/>
                <a:gdLst>
                  <a:gd name="connsiteX0" fmla="*/ 7144 w 76200"/>
                  <a:gd name="connsiteY0" fmla="*/ 7144 h 76200"/>
                  <a:gd name="connsiteX1" fmla="*/ 7144 w 76200"/>
                  <a:gd name="connsiteY1" fmla="*/ 76867 h 76200"/>
                  <a:gd name="connsiteX2" fmla="*/ 76867 w 76200"/>
                  <a:gd name="connsiteY2" fmla="*/ 76867 h 76200"/>
                  <a:gd name="connsiteX3" fmla="*/ 76867 w 76200"/>
                  <a:gd name="connsiteY3" fmla="*/ 7144 h 76200"/>
                  <a:gd name="connsiteX4" fmla="*/ 7144 w 76200"/>
                  <a:gd name="connsiteY4" fmla="*/ 7144 h 76200"/>
                  <a:gd name="connsiteX5" fmla="*/ 66389 w 76200"/>
                  <a:gd name="connsiteY5" fmla="*/ 66484 h 76200"/>
                  <a:gd name="connsiteX6" fmla="*/ 17526 w 76200"/>
                  <a:gd name="connsiteY6" fmla="*/ 66484 h 76200"/>
                  <a:gd name="connsiteX7" fmla="*/ 17526 w 76200"/>
                  <a:gd name="connsiteY7" fmla="*/ 17621 h 76200"/>
                  <a:gd name="connsiteX8" fmla="*/ 66389 w 76200"/>
                  <a:gd name="connsiteY8" fmla="*/ 17621 h 76200"/>
                  <a:gd name="connsiteX9" fmla="*/ 66389 w 76200"/>
                  <a:gd name="connsiteY9" fmla="*/ 6648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200" h="76200">
                    <a:moveTo>
                      <a:pt x="7144" y="7144"/>
                    </a:moveTo>
                    <a:lnTo>
                      <a:pt x="7144" y="76867"/>
                    </a:lnTo>
                    <a:lnTo>
                      <a:pt x="76867" y="76867"/>
                    </a:lnTo>
                    <a:lnTo>
                      <a:pt x="76867" y="7144"/>
                    </a:lnTo>
                    <a:lnTo>
                      <a:pt x="7144" y="7144"/>
                    </a:lnTo>
                    <a:close/>
                    <a:moveTo>
                      <a:pt x="66389" y="66484"/>
                    </a:moveTo>
                    <a:lnTo>
                      <a:pt x="17526" y="66484"/>
                    </a:lnTo>
                    <a:lnTo>
                      <a:pt x="17526" y="17621"/>
                    </a:lnTo>
                    <a:lnTo>
                      <a:pt x="66389" y="17621"/>
                    </a:lnTo>
                    <a:lnTo>
                      <a:pt x="66389" y="6648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582" name="Полилиния: фигура 110">
                <a:extLst>
                  <a:ext uri="{FF2B5EF4-FFF2-40B4-BE49-F238E27FC236}">
                    <a16:creationId xmlns:a16="http://schemas.microsoft.com/office/drawing/2014/main" id="{1DE31D29-8268-4974-B917-F5D058B19B46}"/>
                  </a:ext>
                </a:extLst>
              </p:cNvPr>
              <p:cNvSpPr/>
              <p:nvPr/>
            </p:nvSpPr>
            <p:spPr>
              <a:xfrm>
                <a:off x="5085666" y="2531624"/>
                <a:ext cx="556167" cy="556167"/>
              </a:xfrm>
              <a:custGeom>
                <a:avLst/>
                <a:gdLst>
                  <a:gd name="connsiteX0" fmla="*/ 7144 w 76200"/>
                  <a:gd name="connsiteY0" fmla="*/ 7144 h 76200"/>
                  <a:gd name="connsiteX1" fmla="*/ 7144 w 76200"/>
                  <a:gd name="connsiteY1" fmla="*/ 76867 h 76200"/>
                  <a:gd name="connsiteX2" fmla="*/ 76867 w 76200"/>
                  <a:gd name="connsiteY2" fmla="*/ 76867 h 76200"/>
                  <a:gd name="connsiteX3" fmla="*/ 76867 w 76200"/>
                  <a:gd name="connsiteY3" fmla="*/ 7144 h 76200"/>
                  <a:gd name="connsiteX4" fmla="*/ 7144 w 76200"/>
                  <a:gd name="connsiteY4" fmla="*/ 7144 h 76200"/>
                  <a:gd name="connsiteX5" fmla="*/ 66389 w 76200"/>
                  <a:gd name="connsiteY5" fmla="*/ 66389 h 76200"/>
                  <a:gd name="connsiteX6" fmla="*/ 17526 w 76200"/>
                  <a:gd name="connsiteY6" fmla="*/ 66389 h 76200"/>
                  <a:gd name="connsiteX7" fmla="*/ 17526 w 76200"/>
                  <a:gd name="connsiteY7" fmla="*/ 17526 h 76200"/>
                  <a:gd name="connsiteX8" fmla="*/ 66389 w 76200"/>
                  <a:gd name="connsiteY8" fmla="*/ 17526 h 76200"/>
                  <a:gd name="connsiteX9" fmla="*/ 66389 w 76200"/>
                  <a:gd name="connsiteY9" fmla="*/ 66389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200" h="76200">
                    <a:moveTo>
                      <a:pt x="7144" y="7144"/>
                    </a:moveTo>
                    <a:lnTo>
                      <a:pt x="7144" y="76867"/>
                    </a:lnTo>
                    <a:lnTo>
                      <a:pt x="76867" y="76867"/>
                    </a:lnTo>
                    <a:lnTo>
                      <a:pt x="76867" y="7144"/>
                    </a:lnTo>
                    <a:lnTo>
                      <a:pt x="7144" y="7144"/>
                    </a:lnTo>
                    <a:close/>
                    <a:moveTo>
                      <a:pt x="66389" y="66389"/>
                    </a:moveTo>
                    <a:lnTo>
                      <a:pt x="17526" y="66389"/>
                    </a:lnTo>
                    <a:lnTo>
                      <a:pt x="17526" y="17526"/>
                    </a:lnTo>
                    <a:lnTo>
                      <a:pt x="66389" y="17526"/>
                    </a:lnTo>
                    <a:lnTo>
                      <a:pt x="66389" y="6638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583" name="Полилиния: фигура 127">
                <a:extLst>
                  <a:ext uri="{FF2B5EF4-FFF2-40B4-BE49-F238E27FC236}">
                    <a16:creationId xmlns:a16="http://schemas.microsoft.com/office/drawing/2014/main" id="{63BA5A46-FFEC-E7FD-E09E-0E2B99B87E81}"/>
                  </a:ext>
                </a:extLst>
              </p:cNvPr>
              <p:cNvSpPr/>
              <p:nvPr/>
            </p:nvSpPr>
            <p:spPr>
              <a:xfrm>
                <a:off x="4457898" y="3240037"/>
                <a:ext cx="556167" cy="556167"/>
              </a:xfrm>
              <a:custGeom>
                <a:avLst/>
                <a:gdLst>
                  <a:gd name="connsiteX0" fmla="*/ 7144 w 76200"/>
                  <a:gd name="connsiteY0" fmla="*/ 7144 h 76200"/>
                  <a:gd name="connsiteX1" fmla="*/ 7144 w 76200"/>
                  <a:gd name="connsiteY1" fmla="*/ 76867 h 76200"/>
                  <a:gd name="connsiteX2" fmla="*/ 76867 w 76200"/>
                  <a:gd name="connsiteY2" fmla="*/ 76867 h 76200"/>
                  <a:gd name="connsiteX3" fmla="*/ 76867 w 76200"/>
                  <a:gd name="connsiteY3" fmla="*/ 7144 h 76200"/>
                  <a:gd name="connsiteX4" fmla="*/ 7144 w 76200"/>
                  <a:gd name="connsiteY4" fmla="*/ 7144 h 76200"/>
                  <a:gd name="connsiteX5" fmla="*/ 66485 w 76200"/>
                  <a:gd name="connsiteY5" fmla="*/ 66484 h 76200"/>
                  <a:gd name="connsiteX6" fmla="*/ 17621 w 76200"/>
                  <a:gd name="connsiteY6" fmla="*/ 66484 h 76200"/>
                  <a:gd name="connsiteX7" fmla="*/ 17621 w 76200"/>
                  <a:gd name="connsiteY7" fmla="*/ 17621 h 76200"/>
                  <a:gd name="connsiteX8" fmla="*/ 66485 w 76200"/>
                  <a:gd name="connsiteY8" fmla="*/ 17621 h 76200"/>
                  <a:gd name="connsiteX9" fmla="*/ 66485 w 76200"/>
                  <a:gd name="connsiteY9" fmla="*/ 6648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200" h="76200">
                    <a:moveTo>
                      <a:pt x="7144" y="7144"/>
                    </a:moveTo>
                    <a:lnTo>
                      <a:pt x="7144" y="76867"/>
                    </a:lnTo>
                    <a:lnTo>
                      <a:pt x="76867" y="76867"/>
                    </a:lnTo>
                    <a:lnTo>
                      <a:pt x="76867" y="7144"/>
                    </a:lnTo>
                    <a:lnTo>
                      <a:pt x="7144" y="7144"/>
                    </a:lnTo>
                    <a:close/>
                    <a:moveTo>
                      <a:pt x="66485" y="66484"/>
                    </a:moveTo>
                    <a:lnTo>
                      <a:pt x="17621" y="66484"/>
                    </a:lnTo>
                    <a:lnTo>
                      <a:pt x="17621" y="17621"/>
                    </a:lnTo>
                    <a:lnTo>
                      <a:pt x="66485" y="17621"/>
                    </a:lnTo>
                    <a:lnTo>
                      <a:pt x="66485" y="6648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</p:grpSp>
        <p:grpSp>
          <p:nvGrpSpPr>
            <p:cNvPr id="462" name="Группа 169">
              <a:extLst>
                <a:ext uri="{FF2B5EF4-FFF2-40B4-BE49-F238E27FC236}">
                  <a16:creationId xmlns:a16="http://schemas.microsoft.com/office/drawing/2014/main" id="{690A8EEC-1ABF-6BF1-659D-46F5BA5F0A9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43979" y="6448533"/>
              <a:ext cx="4824743" cy="3878840"/>
              <a:chOff x="7357034" y="3098739"/>
              <a:chExt cx="2230942" cy="1716110"/>
            </a:xfrm>
          </p:grpSpPr>
          <p:sp>
            <p:nvSpPr>
              <p:cNvPr id="428" name="Полилиния: фигура 170">
                <a:extLst>
                  <a:ext uri="{FF2B5EF4-FFF2-40B4-BE49-F238E27FC236}">
                    <a16:creationId xmlns:a16="http://schemas.microsoft.com/office/drawing/2014/main" id="{772BF992-4C8A-5AD7-B0B2-0AF5E7E686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57034" y="3098739"/>
                <a:ext cx="2230942" cy="1716110"/>
              </a:xfrm>
              <a:custGeom>
                <a:avLst/>
                <a:gdLst>
                  <a:gd name="T0" fmla="*/ 1823940 w 371475"/>
                  <a:gd name="T1" fmla="*/ 1709534 h 285750"/>
                  <a:gd name="T2" fmla="*/ 81514 w 371475"/>
                  <a:gd name="T3" fmla="*/ 1152367 h 285750"/>
                  <a:gd name="T4" fmla="*/ 45475 w 371475"/>
                  <a:gd name="T5" fmla="*/ 1082576 h 285750"/>
                  <a:gd name="T6" fmla="*/ 365244 w 371475"/>
                  <a:gd name="T7" fmla="*/ 81514 h 285750"/>
                  <a:gd name="T8" fmla="*/ 435036 w 371475"/>
                  <a:gd name="T9" fmla="*/ 45475 h 285750"/>
                  <a:gd name="T10" fmla="*/ 2177456 w 371475"/>
                  <a:gd name="T11" fmla="*/ 602641 h 285750"/>
                  <a:gd name="T12" fmla="*/ 2213496 w 371475"/>
                  <a:gd name="T13" fmla="*/ 672427 h 285750"/>
                  <a:gd name="T14" fmla="*/ 1893726 w 371475"/>
                  <a:gd name="T15" fmla="*/ 1673494 h 285750"/>
                  <a:gd name="T16" fmla="*/ 1823940 w 371475"/>
                  <a:gd name="T17" fmla="*/ 1709534 h 285750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371475" h="285750">
                    <a:moveTo>
                      <a:pt x="303705" y="284655"/>
                    </a:moveTo>
                    <a:lnTo>
                      <a:pt x="13573" y="191881"/>
                    </a:lnTo>
                    <a:cubicBezTo>
                      <a:pt x="8715" y="190357"/>
                      <a:pt x="6048" y="185118"/>
                      <a:pt x="7572" y="180260"/>
                    </a:cubicBezTo>
                    <a:lnTo>
                      <a:pt x="60817" y="13573"/>
                    </a:lnTo>
                    <a:cubicBezTo>
                      <a:pt x="62341" y="8715"/>
                      <a:pt x="67580" y="6048"/>
                      <a:pt x="72438" y="7572"/>
                    </a:cubicBezTo>
                    <a:lnTo>
                      <a:pt x="362569" y="100346"/>
                    </a:lnTo>
                    <a:cubicBezTo>
                      <a:pt x="367427" y="101870"/>
                      <a:pt x="370094" y="107109"/>
                      <a:pt x="368570" y="111966"/>
                    </a:cubicBezTo>
                    <a:lnTo>
                      <a:pt x="315325" y="278654"/>
                    </a:lnTo>
                    <a:cubicBezTo>
                      <a:pt x="313801" y="283512"/>
                      <a:pt x="308657" y="286274"/>
                      <a:pt x="303705" y="28465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fr-FR" sz="7198"/>
              </a:p>
            </p:txBody>
          </p:sp>
          <p:sp>
            <p:nvSpPr>
              <p:cNvPr id="429" name="Полилиния: фигура 171">
                <a:extLst>
                  <a:ext uri="{FF2B5EF4-FFF2-40B4-BE49-F238E27FC236}">
                    <a16:creationId xmlns:a16="http://schemas.microsoft.com/office/drawing/2014/main" id="{FE2F78F1-FA52-CF6B-214C-5F01EFEF8594}"/>
                  </a:ext>
                </a:extLst>
              </p:cNvPr>
              <p:cNvSpPr/>
              <p:nvPr/>
            </p:nvSpPr>
            <p:spPr>
              <a:xfrm>
                <a:off x="7603612" y="3437186"/>
                <a:ext cx="801378" cy="800477"/>
              </a:xfrm>
              <a:custGeom>
                <a:avLst/>
                <a:gdLst>
                  <a:gd name="connsiteX0" fmla="*/ 126748 w 133350"/>
                  <a:gd name="connsiteY0" fmla="*/ 87021 h 133350"/>
                  <a:gd name="connsiteX1" fmla="*/ 87029 w 133350"/>
                  <a:gd name="connsiteY1" fmla="*/ 10059 h 133350"/>
                  <a:gd name="connsiteX2" fmla="*/ 10067 w 133350"/>
                  <a:gd name="connsiteY2" fmla="*/ 49778 h 133350"/>
                  <a:gd name="connsiteX3" fmla="*/ 49786 w 133350"/>
                  <a:gd name="connsiteY3" fmla="*/ 126740 h 133350"/>
                  <a:gd name="connsiteX4" fmla="*/ 126748 w 133350"/>
                  <a:gd name="connsiteY4" fmla="*/ 87021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3350" h="133350">
                    <a:moveTo>
                      <a:pt x="126748" y="87021"/>
                    </a:moveTo>
                    <a:cubicBezTo>
                      <a:pt x="137035" y="54826"/>
                      <a:pt x="119224" y="20346"/>
                      <a:pt x="87029" y="10059"/>
                    </a:cubicBezTo>
                    <a:cubicBezTo>
                      <a:pt x="54835" y="-228"/>
                      <a:pt x="20354" y="17583"/>
                      <a:pt x="10067" y="49778"/>
                    </a:cubicBezTo>
                    <a:cubicBezTo>
                      <a:pt x="-220" y="81972"/>
                      <a:pt x="17497" y="116453"/>
                      <a:pt x="49786" y="126740"/>
                    </a:cubicBezTo>
                    <a:cubicBezTo>
                      <a:pt x="81981" y="137027"/>
                      <a:pt x="116461" y="119215"/>
                      <a:pt x="126748" y="87021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430" name="Полилиния: фигура 172">
                <a:extLst>
                  <a:ext uri="{FF2B5EF4-FFF2-40B4-BE49-F238E27FC236}">
                    <a16:creationId xmlns:a16="http://schemas.microsoft.com/office/drawing/2014/main" id="{8E36775E-6BCE-2A69-E988-E0F50DB1AE1C}"/>
                  </a:ext>
                </a:extLst>
              </p:cNvPr>
              <p:cNvSpPr/>
              <p:nvPr/>
            </p:nvSpPr>
            <p:spPr>
              <a:xfrm>
                <a:off x="8211250" y="3785463"/>
                <a:ext cx="114483" cy="113752"/>
              </a:xfrm>
              <a:custGeom>
                <a:avLst/>
                <a:gdLst>
                  <a:gd name="connsiteX0" fmla="*/ 13049 w 19050"/>
                  <a:gd name="connsiteY0" fmla="*/ 9430 h 19050"/>
                  <a:gd name="connsiteX1" fmla="*/ 10287 w 19050"/>
                  <a:gd name="connsiteY1" fmla="*/ 10096 h 19050"/>
                  <a:gd name="connsiteX2" fmla="*/ 8192 w 19050"/>
                  <a:gd name="connsiteY2" fmla="*/ 8572 h 19050"/>
                  <a:gd name="connsiteX3" fmla="*/ 7144 w 19050"/>
                  <a:gd name="connsiteY3" fmla="*/ 7144 h 19050"/>
                  <a:gd name="connsiteX4" fmla="*/ 7525 w 19050"/>
                  <a:gd name="connsiteY4" fmla="*/ 8096 h 19050"/>
                  <a:gd name="connsiteX5" fmla="*/ 7906 w 19050"/>
                  <a:gd name="connsiteY5" fmla="*/ 11144 h 19050"/>
                  <a:gd name="connsiteX6" fmla="*/ 9239 w 19050"/>
                  <a:gd name="connsiteY6" fmla="*/ 13430 h 19050"/>
                  <a:gd name="connsiteX7" fmla="*/ 13049 w 19050"/>
                  <a:gd name="connsiteY7" fmla="*/ 12954 h 19050"/>
                  <a:gd name="connsiteX8" fmla="*/ 13335 w 19050"/>
                  <a:gd name="connsiteY8" fmla="*/ 10954 h 19050"/>
                  <a:gd name="connsiteX9" fmla="*/ 13049 w 19050"/>
                  <a:gd name="connsiteY9" fmla="*/ 9430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050" h="19050">
                    <a:moveTo>
                      <a:pt x="13049" y="9430"/>
                    </a:moveTo>
                    <a:cubicBezTo>
                      <a:pt x="12097" y="9620"/>
                      <a:pt x="10763" y="10192"/>
                      <a:pt x="10287" y="10096"/>
                    </a:cubicBezTo>
                    <a:cubicBezTo>
                      <a:pt x="9239" y="9906"/>
                      <a:pt x="8763" y="9334"/>
                      <a:pt x="8192" y="8572"/>
                    </a:cubicBezTo>
                    <a:cubicBezTo>
                      <a:pt x="7810" y="8096"/>
                      <a:pt x="7429" y="7620"/>
                      <a:pt x="7144" y="7144"/>
                    </a:cubicBezTo>
                    <a:cubicBezTo>
                      <a:pt x="7239" y="7429"/>
                      <a:pt x="7429" y="7715"/>
                      <a:pt x="7525" y="8096"/>
                    </a:cubicBezTo>
                    <a:cubicBezTo>
                      <a:pt x="7906" y="9049"/>
                      <a:pt x="7620" y="10192"/>
                      <a:pt x="7906" y="11144"/>
                    </a:cubicBezTo>
                    <a:cubicBezTo>
                      <a:pt x="8192" y="12001"/>
                      <a:pt x="8477" y="12859"/>
                      <a:pt x="9239" y="13430"/>
                    </a:cubicBezTo>
                    <a:cubicBezTo>
                      <a:pt x="10477" y="14383"/>
                      <a:pt x="12287" y="14478"/>
                      <a:pt x="13049" y="12954"/>
                    </a:cubicBezTo>
                    <a:cubicBezTo>
                      <a:pt x="13430" y="12383"/>
                      <a:pt x="13430" y="11716"/>
                      <a:pt x="13335" y="10954"/>
                    </a:cubicBezTo>
                    <a:cubicBezTo>
                      <a:pt x="13335" y="10477"/>
                      <a:pt x="13144" y="10001"/>
                      <a:pt x="13049" y="943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>
                <a:noFill/>
                <a:prstDash val="solid"/>
                <a:miter/>
              </a:ln>
            </p:spPr>
            <p:txBody>
              <a:bodyPr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431" name="Полилиния: фигура 173">
                <a:extLst>
                  <a:ext uri="{FF2B5EF4-FFF2-40B4-BE49-F238E27FC236}">
                    <a16:creationId xmlns:a16="http://schemas.microsoft.com/office/drawing/2014/main" id="{D66CE32E-1C85-D26A-F269-AD76CFDE46CF}"/>
                  </a:ext>
                </a:extLst>
              </p:cNvPr>
              <p:cNvSpPr/>
              <p:nvPr/>
            </p:nvSpPr>
            <p:spPr>
              <a:xfrm>
                <a:off x="8027784" y="3486338"/>
                <a:ext cx="343448" cy="515394"/>
              </a:xfrm>
              <a:custGeom>
                <a:avLst/>
                <a:gdLst>
                  <a:gd name="connsiteX0" fmla="*/ 59246 w 57150"/>
                  <a:gd name="connsiteY0" fmla="*/ 71807 h 85725"/>
                  <a:gd name="connsiteX1" fmla="*/ 57912 w 57150"/>
                  <a:gd name="connsiteY1" fmla="*/ 69997 h 85725"/>
                  <a:gd name="connsiteX2" fmla="*/ 57055 w 57150"/>
                  <a:gd name="connsiteY2" fmla="*/ 63806 h 85725"/>
                  <a:gd name="connsiteX3" fmla="*/ 54769 w 57150"/>
                  <a:gd name="connsiteY3" fmla="*/ 56662 h 85725"/>
                  <a:gd name="connsiteX4" fmla="*/ 52007 w 57150"/>
                  <a:gd name="connsiteY4" fmla="*/ 52757 h 85725"/>
                  <a:gd name="connsiteX5" fmla="*/ 56102 w 57150"/>
                  <a:gd name="connsiteY5" fmla="*/ 51233 h 85725"/>
                  <a:gd name="connsiteX6" fmla="*/ 59246 w 57150"/>
                  <a:gd name="connsiteY6" fmla="*/ 46089 h 85725"/>
                  <a:gd name="connsiteX7" fmla="*/ 58198 w 57150"/>
                  <a:gd name="connsiteY7" fmla="*/ 31421 h 85725"/>
                  <a:gd name="connsiteX8" fmla="*/ 57245 w 57150"/>
                  <a:gd name="connsiteY8" fmla="*/ 27039 h 85725"/>
                  <a:gd name="connsiteX9" fmla="*/ 52769 w 57150"/>
                  <a:gd name="connsiteY9" fmla="*/ 22563 h 85725"/>
                  <a:gd name="connsiteX10" fmla="*/ 53626 w 57150"/>
                  <a:gd name="connsiteY10" fmla="*/ 11799 h 85725"/>
                  <a:gd name="connsiteX11" fmla="*/ 44196 w 57150"/>
                  <a:gd name="connsiteY11" fmla="*/ 11895 h 85725"/>
                  <a:gd name="connsiteX12" fmla="*/ 43815 w 57150"/>
                  <a:gd name="connsiteY12" fmla="*/ 12085 h 85725"/>
                  <a:gd name="connsiteX13" fmla="*/ 37052 w 57150"/>
                  <a:gd name="connsiteY13" fmla="*/ 12180 h 85725"/>
                  <a:gd name="connsiteX14" fmla="*/ 32195 w 57150"/>
                  <a:gd name="connsiteY14" fmla="*/ 8180 h 85725"/>
                  <a:gd name="connsiteX15" fmla="*/ 26289 w 57150"/>
                  <a:gd name="connsiteY15" fmla="*/ 8180 h 85725"/>
                  <a:gd name="connsiteX16" fmla="*/ 24956 w 57150"/>
                  <a:gd name="connsiteY16" fmla="*/ 9609 h 85725"/>
                  <a:gd name="connsiteX17" fmla="*/ 19241 w 57150"/>
                  <a:gd name="connsiteY17" fmla="*/ 9609 h 85725"/>
                  <a:gd name="connsiteX18" fmla="*/ 16288 w 57150"/>
                  <a:gd name="connsiteY18" fmla="*/ 9037 h 85725"/>
                  <a:gd name="connsiteX19" fmla="*/ 14573 w 57150"/>
                  <a:gd name="connsiteY19" fmla="*/ 10085 h 85725"/>
                  <a:gd name="connsiteX20" fmla="*/ 13907 w 57150"/>
                  <a:gd name="connsiteY20" fmla="*/ 12085 h 85725"/>
                  <a:gd name="connsiteX21" fmla="*/ 9239 w 57150"/>
                  <a:gd name="connsiteY21" fmla="*/ 14943 h 85725"/>
                  <a:gd name="connsiteX22" fmla="*/ 8573 w 57150"/>
                  <a:gd name="connsiteY22" fmla="*/ 15514 h 85725"/>
                  <a:gd name="connsiteX23" fmla="*/ 9239 w 57150"/>
                  <a:gd name="connsiteY23" fmla="*/ 17610 h 85725"/>
                  <a:gd name="connsiteX24" fmla="*/ 13430 w 57150"/>
                  <a:gd name="connsiteY24" fmla="*/ 18943 h 85725"/>
                  <a:gd name="connsiteX25" fmla="*/ 14192 w 57150"/>
                  <a:gd name="connsiteY25" fmla="*/ 20372 h 85725"/>
                  <a:gd name="connsiteX26" fmla="*/ 11240 w 57150"/>
                  <a:gd name="connsiteY26" fmla="*/ 22753 h 85725"/>
                  <a:gd name="connsiteX27" fmla="*/ 9334 w 57150"/>
                  <a:gd name="connsiteY27" fmla="*/ 22944 h 85725"/>
                  <a:gd name="connsiteX28" fmla="*/ 7715 w 57150"/>
                  <a:gd name="connsiteY28" fmla="*/ 25515 h 85725"/>
                  <a:gd name="connsiteX29" fmla="*/ 7144 w 57150"/>
                  <a:gd name="connsiteY29" fmla="*/ 26563 h 85725"/>
                  <a:gd name="connsiteX30" fmla="*/ 23622 w 57150"/>
                  <a:gd name="connsiteY30" fmla="*/ 32373 h 85725"/>
                  <a:gd name="connsiteX31" fmla="*/ 24956 w 57150"/>
                  <a:gd name="connsiteY31" fmla="*/ 34945 h 85725"/>
                  <a:gd name="connsiteX32" fmla="*/ 30290 w 57150"/>
                  <a:gd name="connsiteY32" fmla="*/ 37517 h 85725"/>
                  <a:gd name="connsiteX33" fmla="*/ 35242 w 57150"/>
                  <a:gd name="connsiteY33" fmla="*/ 41232 h 85725"/>
                  <a:gd name="connsiteX34" fmla="*/ 37052 w 57150"/>
                  <a:gd name="connsiteY34" fmla="*/ 47804 h 85725"/>
                  <a:gd name="connsiteX35" fmla="*/ 40577 w 57150"/>
                  <a:gd name="connsiteY35" fmla="*/ 56662 h 85725"/>
                  <a:gd name="connsiteX36" fmla="*/ 47149 w 57150"/>
                  <a:gd name="connsiteY36" fmla="*/ 58758 h 85725"/>
                  <a:gd name="connsiteX37" fmla="*/ 47054 w 57150"/>
                  <a:gd name="connsiteY37" fmla="*/ 59424 h 85725"/>
                  <a:gd name="connsiteX38" fmla="*/ 48292 w 57150"/>
                  <a:gd name="connsiteY38" fmla="*/ 62091 h 85725"/>
                  <a:gd name="connsiteX39" fmla="*/ 50483 w 57150"/>
                  <a:gd name="connsiteY39" fmla="*/ 64663 h 85725"/>
                  <a:gd name="connsiteX40" fmla="*/ 50197 w 57150"/>
                  <a:gd name="connsiteY40" fmla="*/ 69235 h 85725"/>
                  <a:gd name="connsiteX41" fmla="*/ 48673 w 57150"/>
                  <a:gd name="connsiteY41" fmla="*/ 78760 h 85725"/>
                  <a:gd name="connsiteX42" fmla="*/ 52578 w 57150"/>
                  <a:gd name="connsiteY42" fmla="*/ 83427 h 85725"/>
                  <a:gd name="connsiteX43" fmla="*/ 53721 w 57150"/>
                  <a:gd name="connsiteY43" fmla="*/ 82665 h 85725"/>
                  <a:gd name="connsiteX44" fmla="*/ 54102 w 57150"/>
                  <a:gd name="connsiteY44" fmla="*/ 81808 h 85725"/>
                  <a:gd name="connsiteX45" fmla="*/ 55721 w 57150"/>
                  <a:gd name="connsiteY45" fmla="*/ 80094 h 85725"/>
                  <a:gd name="connsiteX46" fmla="*/ 56483 w 57150"/>
                  <a:gd name="connsiteY46" fmla="*/ 79332 h 85725"/>
                  <a:gd name="connsiteX47" fmla="*/ 57245 w 57150"/>
                  <a:gd name="connsiteY47" fmla="*/ 76474 h 85725"/>
                  <a:gd name="connsiteX48" fmla="*/ 59055 w 57150"/>
                  <a:gd name="connsiteY48" fmla="*/ 73045 h 85725"/>
                  <a:gd name="connsiteX49" fmla="*/ 59246 w 57150"/>
                  <a:gd name="connsiteY49" fmla="*/ 71807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57150" h="85725">
                    <a:moveTo>
                      <a:pt x="59246" y="71807"/>
                    </a:moveTo>
                    <a:cubicBezTo>
                      <a:pt x="59150" y="70854"/>
                      <a:pt x="58483" y="70569"/>
                      <a:pt x="57912" y="69997"/>
                    </a:cubicBezTo>
                    <a:cubicBezTo>
                      <a:pt x="55817" y="67711"/>
                      <a:pt x="56674" y="66378"/>
                      <a:pt x="57055" y="63806"/>
                    </a:cubicBezTo>
                    <a:cubicBezTo>
                      <a:pt x="57531" y="61044"/>
                      <a:pt x="56388" y="58853"/>
                      <a:pt x="54769" y="56662"/>
                    </a:cubicBezTo>
                    <a:cubicBezTo>
                      <a:pt x="54102" y="55710"/>
                      <a:pt x="52007" y="53900"/>
                      <a:pt x="52007" y="52757"/>
                    </a:cubicBezTo>
                    <a:cubicBezTo>
                      <a:pt x="52007" y="50376"/>
                      <a:pt x="54674" y="51519"/>
                      <a:pt x="56102" y="51233"/>
                    </a:cubicBezTo>
                    <a:cubicBezTo>
                      <a:pt x="58865" y="50661"/>
                      <a:pt x="59246" y="48471"/>
                      <a:pt x="59246" y="46089"/>
                    </a:cubicBezTo>
                    <a:cubicBezTo>
                      <a:pt x="59150" y="41232"/>
                      <a:pt x="58769" y="36279"/>
                      <a:pt x="58198" y="31421"/>
                    </a:cubicBezTo>
                    <a:cubicBezTo>
                      <a:pt x="58007" y="29992"/>
                      <a:pt x="58007" y="28278"/>
                      <a:pt x="57245" y="27039"/>
                    </a:cubicBezTo>
                    <a:cubicBezTo>
                      <a:pt x="55817" y="25039"/>
                      <a:pt x="53435" y="25896"/>
                      <a:pt x="52769" y="22563"/>
                    </a:cubicBezTo>
                    <a:cubicBezTo>
                      <a:pt x="52102" y="19229"/>
                      <a:pt x="55721" y="15228"/>
                      <a:pt x="53626" y="11799"/>
                    </a:cubicBezTo>
                    <a:cubicBezTo>
                      <a:pt x="51816" y="8942"/>
                      <a:pt x="46673" y="11323"/>
                      <a:pt x="44196" y="11895"/>
                    </a:cubicBezTo>
                    <a:cubicBezTo>
                      <a:pt x="44006" y="11895"/>
                      <a:pt x="43910" y="11990"/>
                      <a:pt x="43815" y="12085"/>
                    </a:cubicBezTo>
                    <a:cubicBezTo>
                      <a:pt x="41624" y="12561"/>
                      <a:pt x="39243" y="12847"/>
                      <a:pt x="37052" y="12180"/>
                    </a:cubicBezTo>
                    <a:cubicBezTo>
                      <a:pt x="34862" y="11418"/>
                      <a:pt x="33909" y="9513"/>
                      <a:pt x="32195" y="8180"/>
                    </a:cubicBezTo>
                    <a:cubicBezTo>
                      <a:pt x="30385" y="6846"/>
                      <a:pt x="28099" y="6751"/>
                      <a:pt x="26289" y="8180"/>
                    </a:cubicBezTo>
                    <a:cubicBezTo>
                      <a:pt x="25813" y="8561"/>
                      <a:pt x="25432" y="9323"/>
                      <a:pt x="24956" y="9609"/>
                    </a:cubicBezTo>
                    <a:cubicBezTo>
                      <a:pt x="23527" y="10561"/>
                      <a:pt x="20669" y="10275"/>
                      <a:pt x="19241" y="9609"/>
                    </a:cubicBezTo>
                    <a:cubicBezTo>
                      <a:pt x="18288" y="9228"/>
                      <a:pt x="17240" y="8847"/>
                      <a:pt x="16288" y="9037"/>
                    </a:cubicBezTo>
                    <a:cubicBezTo>
                      <a:pt x="15526" y="9228"/>
                      <a:pt x="15050" y="9513"/>
                      <a:pt x="14573" y="10085"/>
                    </a:cubicBezTo>
                    <a:cubicBezTo>
                      <a:pt x="14097" y="10656"/>
                      <a:pt x="14192" y="11418"/>
                      <a:pt x="13907" y="12085"/>
                    </a:cubicBezTo>
                    <a:cubicBezTo>
                      <a:pt x="12954" y="13990"/>
                      <a:pt x="11525" y="15038"/>
                      <a:pt x="9239" y="14943"/>
                    </a:cubicBezTo>
                    <a:cubicBezTo>
                      <a:pt x="8954" y="14943"/>
                      <a:pt x="8573" y="15228"/>
                      <a:pt x="8573" y="15514"/>
                    </a:cubicBezTo>
                    <a:cubicBezTo>
                      <a:pt x="8573" y="16467"/>
                      <a:pt x="8954" y="16943"/>
                      <a:pt x="9239" y="17610"/>
                    </a:cubicBezTo>
                    <a:cubicBezTo>
                      <a:pt x="10573" y="18086"/>
                      <a:pt x="12002" y="18467"/>
                      <a:pt x="13430" y="18943"/>
                    </a:cubicBezTo>
                    <a:cubicBezTo>
                      <a:pt x="13907" y="19134"/>
                      <a:pt x="14383" y="19800"/>
                      <a:pt x="14192" y="20372"/>
                    </a:cubicBezTo>
                    <a:cubicBezTo>
                      <a:pt x="13430" y="22086"/>
                      <a:pt x="12859" y="21991"/>
                      <a:pt x="11240" y="22753"/>
                    </a:cubicBezTo>
                    <a:cubicBezTo>
                      <a:pt x="10573" y="22753"/>
                      <a:pt x="10001" y="22848"/>
                      <a:pt x="9334" y="22944"/>
                    </a:cubicBezTo>
                    <a:cubicBezTo>
                      <a:pt x="8287" y="23515"/>
                      <a:pt x="7715" y="24372"/>
                      <a:pt x="7715" y="25515"/>
                    </a:cubicBezTo>
                    <a:cubicBezTo>
                      <a:pt x="7334" y="26087"/>
                      <a:pt x="7239" y="26373"/>
                      <a:pt x="7144" y="26563"/>
                    </a:cubicBezTo>
                    <a:cubicBezTo>
                      <a:pt x="12097" y="28754"/>
                      <a:pt x="20098" y="27706"/>
                      <a:pt x="23622" y="32373"/>
                    </a:cubicBezTo>
                    <a:cubicBezTo>
                      <a:pt x="24194" y="33135"/>
                      <a:pt x="24384" y="34278"/>
                      <a:pt x="24956" y="34945"/>
                    </a:cubicBezTo>
                    <a:cubicBezTo>
                      <a:pt x="28575" y="39517"/>
                      <a:pt x="27432" y="36279"/>
                      <a:pt x="30290" y="37517"/>
                    </a:cubicBezTo>
                    <a:cubicBezTo>
                      <a:pt x="32575" y="38565"/>
                      <a:pt x="33909" y="38946"/>
                      <a:pt x="35242" y="41232"/>
                    </a:cubicBezTo>
                    <a:cubicBezTo>
                      <a:pt x="36671" y="43518"/>
                      <a:pt x="36767" y="45327"/>
                      <a:pt x="37052" y="47804"/>
                    </a:cubicBezTo>
                    <a:cubicBezTo>
                      <a:pt x="37243" y="49328"/>
                      <a:pt x="38767" y="55519"/>
                      <a:pt x="40577" y="56662"/>
                    </a:cubicBezTo>
                    <a:cubicBezTo>
                      <a:pt x="42863" y="58091"/>
                      <a:pt x="46387" y="53614"/>
                      <a:pt x="47149" y="58758"/>
                    </a:cubicBezTo>
                    <a:cubicBezTo>
                      <a:pt x="47149" y="59043"/>
                      <a:pt x="47149" y="59234"/>
                      <a:pt x="47054" y="59424"/>
                    </a:cubicBezTo>
                    <a:cubicBezTo>
                      <a:pt x="47339" y="60377"/>
                      <a:pt x="47625" y="61234"/>
                      <a:pt x="48292" y="62091"/>
                    </a:cubicBezTo>
                    <a:cubicBezTo>
                      <a:pt x="48958" y="62949"/>
                      <a:pt x="50006" y="63615"/>
                      <a:pt x="50483" y="64663"/>
                    </a:cubicBezTo>
                    <a:cubicBezTo>
                      <a:pt x="51245" y="66187"/>
                      <a:pt x="50673" y="67806"/>
                      <a:pt x="50197" y="69235"/>
                    </a:cubicBezTo>
                    <a:cubicBezTo>
                      <a:pt x="49054" y="72474"/>
                      <a:pt x="47816" y="75236"/>
                      <a:pt x="48673" y="78760"/>
                    </a:cubicBezTo>
                    <a:cubicBezTo>
                      <a:pt x="49054" y="80379"/>
                      <a:pt x="50292" y="83904"/>
                      <a:pt x="52578" y="83427"/>
                    </a:cubicBezTo>
                    <a:cubicBezTo>
                      <a:pt x="53150" y="83332"/>
                      <a:pt x="53435" y="83046"/>
                      <a:pt x="53721" y="82665"/>
                    </a:cubicBezTo>
                    <a:cubicBezTo>
                      <a:pt x="53816" y="82380"/>
                      <a:pt x="53912" y="82094"/>
                      <a:pt x="54102" y="81808"/>
                    </a:cubicBezTo>
                    <a:cubicBezTo>
                      <a:pt x="54483" y="81046"/>
                      <a:pt x="54959" y="80475"/>
                      <a:pt x="55721" y="80094"/>
                    </a:cubicBezTo>
                    <a:cubicBezTo>
                      <a:pt x="55912" y="79808"/>
                      <a:pt x="56293" y="79617"/>
                      <a:pt x="56483" y="79332"/>
                    </a:cubicBezTo>
                    <a:cubicBezTo>
                      <a:pt x="57150" y="78474"/>
                      <a:pt x="56959" y="77427"/>
                      <a:pt x="57245" y="76474"/>
                    </a:cubicBezTo>
                    <a:cubicBezTo>
                      <a:pt x="58388" y="72664"/>
                      <a:pt x="58293" y="74950"/>
                      <a:pt x="59055" y="73045"/>
                    </a:cubicBezTo>
                    <a:cubicBezTo>
                      <a:pt x="59055" y="72664"/>
                      <a:pt x="59246" y="72283"/>
                      <a:pt x="59246" y="71807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>
                <a:noFill/>
                <a:prstDash val="solid"/>
                <a:miter/>
              </a:ln>
            </p:spPr>
            <p:txBody>
              <a:bodyPr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432" name="Полилиния: фигура 174">
                <a:extLst>
                  <a:ext uri="{FF2B5EF4-FFF2-40B4-BE49-F238E27FC236}">
                    <a16:creationId xmlns:a16="http://schemas.microsoft.com/office/drawing/2014/main" id="{8A32FB9F-35B6-23B3-95F9-C71ECFBA0A04}"/>
                  </a:ext>
                </a:extLst>
              </p:cNvPr>
              <p:cNvSpPr/>
              <p:nvPr/>
            </p:nvSpPr>
            <p:spPr>
              <a:xfrm>
                <a:off x="7967608" y="3442803"/>
                <a:ext cx="171723" cy="172735"/>
              </a:xfrm>
              <a:custGeom>
                <a:avLst/>
                <a:gdLst>
                  <a:gd name="connsiteX0" fmla="*/ 13635 w 28575"/>
                  <a:gd name="connsiteY0" fmla="*/ 14668 h 28575"/>
                  <a:gd name="connsiteX1" fmla="*/ 9349 w 28575"/>
                  <a:gd name="connsiteY1" fmla="*/ 18288 h 28575"/>
                  <a:gd name="connsiteX2" fmla="*/ 7158 w 28575"/>
                  <a:gd name="connsiteY2" fmla="*/ 20193 h 28575"/>
                  <a:gd name="connsiteX3" fmla="*/ 9349 w 28575"/>
                  <a:gd name="connsiteY3" fmla="*/ 22098 h 28575"/>
                  <a:gd name="connsiteX4" fmla="*/ 11826 w 28575"/>
                  <a:gd name="connsiteY4" fmla="*/ 21146 h 28575"/>
                  <a:gd name="connsiteX5" fmla="*/ 13159 w 28575"/>
                  <a:gd name="connsiteY5" fmla="*/ 20383 h 28575"/>
                  <a:gd name="connsiteX6" fmla="*/ 17064 w 28575"/>
                  <a:gd name="connsiteY6" fmla="*/ 19050 h 28575"/>
                  <a:gd name="connsiteX7" fmla="*/ 18207 w 28575"/>
                  <a:gd name="connsiteY7" fmla="*/ 17335 h 28575"/>
                  <a:gd name="connsiteX8" fmla="*/ 19255 w 28575"/>
                  <a:gd name="connsiteY8" fmla="*/ 14002 h 28575"/>
                  <a:gd name="connsiteX9" fmla="*/ 20874 w 28575"/>
                  <a:gd name="connsiteY9" fmla="*/ 12859 h 28575"/>
                  <a:gd name="connsiteX10" fmla="*/ 21732 w 28575"/>
                  <a:gd name="connsiteY10" fmla="*/ 8572 h 28575"/>
                  <a:gd name="connsiteX11" fmla="*/ 18589 w 28575"/>
                  <a:gd name="connsiteY11" fmla="*/ 7144 h 28575"/>
                  <a:gd name="connsiteX12" fmla="*/ 15540 w 28575"/>
                  <a:gd name="connsiteY12" fmla="*/ 9716 h 28575"/>
                  <a:gd name="connsiteX13" fmla="*/ 13635 w 28575"/>
                  <a:gd name="connsiteY13" fmla="*/ 14668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8575" h="28575">
                    <a:moveTo>
                      <a:pt x="13635" y="14668"/>
                    </a:moveTo>
                    <a:cubicBezTo>
                      <a:pt x="12588" y="16288"/>
                      <a:pt x="10873" y="17240"/>
                      <a:pt x="9349" y="18288"/>
                    </a:cubicBezTo>
                    <a:cubicBezTo>
                      <a:pt x="8873" y="18669"/>
                      <a:pt x="7254" y="19526"/>
                      <a:pt x="7158" y="20193"/>
                    </a:cubicBezTo>
                    <a:cubicBezTo>
                      <a:pt x="6968" y="21241"/>
                      <a:pt x="8682" y="22098"/>
                      <a:pt x="9349" y="22098"/>
                    </a:cubicBezTo>
                    <a:cubicBezTo>
                      <a:pt x="10111" y="22098"/>
                      <a:pt x="11064" y="21526"/>
                      <a:pt x="11826" y="21146"/>
                    </a:cubicBezTo>
                    <a:cubicBezTo>
                      <a:pt x="12207" y="20860"/>
                      <a:pt x="12683" y="20669"/>
                      <a:pt x="13159" y="20383"/>
                    </a:cubicBezTo>
                    <a:cubicBezTo>
                      <a:pt x="14302" y="19907"/>
                      <a:pt x="16017" y="19812"/>
                      <a:pt x="17064" y="19050"/>
                    </a:cubicBezTo>
                    <a:cubicBezTo>
                      <a:pt x="17827" y="18574"/>
                      <a:pt x="17827" y="18097"/>
                      <a:pt x="18207" y="17335"/>
                    </a:cubicBezTo>
                    <a:cubicBezTo>
                      <a:pt x="18589" y="16383"/>
                      <a:pt x="18589" y="14954"/>
                      <a:pt x="19255" y="14002"/>
                    </a:cubicBezTo>
                    <a:cubicBezTo>
                      <a:pt x="19446" y="13716"/>
                      <a:pt x="20398" y="13240"/>
                      <a:pt x="20874" y="12859"/>
                    </a:cubicBezTo>
                    <a:cubicBezTo>
                      <a:pt x="22208" y="11716"/>
                      <a:pt x="22875" y="10096"/>
                      <a:pt x="21732" y="8572"/>
                    </a:cubicBezTo>
                    <a:cubicBezTo>
                      <a:pt x="20970" y="7525"/>
                      <a:pt x="19827" y="7144"/>
                      <a:pt x="18589" y="7144"/>
                    </a:cubicBezTo>
                    <a:cubicBezTo>
                      <a:pt x="17350" y="7810"/>
                      <a:pt x="16398" y="8668"/>
                      <a:pt x="15540" y="9716"/>
                    </a:cubicBezTo>
                    <a:cubicBezTo>
                      <a:pt x="14874" y="11430"/>
                      <a:pt x="14588" y="13145"/>
                      <a:pt x="13635" y="14668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>
                <a:noFill/>
                <a:prstDash val="solid"/>
                <a:miter/>
              </a:ln>
            </p:spPr>
            <p:txBody>
              <a:bodyPr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433" name="Полилиния: фигура 175">
                <a:extLst>
                  <a:ext uri="{FF2B5EF4-FFF2-40B4-BE49-F238E27FC236}">
                    <a16:creationId xmlns:a16="http://schemas.microsoft.com/office/drawing/2014/main" id="{BB35AFE0-D46A-F0D3-F1D2-E469E46BB428}"/>
                  </a:ext>
                </a:extLst>
              </p:cNvPr>
              <p:cNvSpPr/>
              <p:nvPr/>
            </p:nvSpPr>
            <p:spPr>
              <a:xfrm>
                <a:off x="7637369" y="3390843"/>
                <a:ext cx="343448" cy="686724"/>
              </a:xfrm>
              <a:custGeom>
                <a:avLst/>
                <a:gdLst>
                  <a:gd name="connsiteX0" fmla="*/ 50786 w 57150"/>
                  <a:gd name="connsiteY0" fmla="*/ 34392 h 114300"/>
                  <a:gd name="connsiteX1" fmla="*/ 46881 w 57150"/>
                  <a:gd name="connsiteY1" fmla="*/ 31535 h 114300"/>
                  <a:gd name="connsiteX2" fmla="*/ 42690 w 57150"/>
                  <a:gd name="connsiteY2" fmla="*/ 25915 h 114300"/>
                  <a:gd name="connsiteX3" fmla="*/ 44214 w 57150"/>
                  <a:gd name="connsiteY3" fmla="*/ 24010 h 114300"/>
                  <a:gd name="connsiteX4" fmla="*/ 47262 w 57150"/>
                  <a:gd name="connsiteY4" fmla="*/ 23819 h 114300"/>
                  <a:gd name="connsiteX5" fmla="*/ 47643 w 57150"/>
                  <a:gd name="connsiteY5" fmla="*/ 23915 h 114300"/>
                  <a:gd name="connsiteX6" fmla="*/ 52405 w 57150"/>
                  <a:gd name="connsiteY6" fmla="*/ 23915 h 114300"/>
                  <a:gd name="connsiteX7" fmla="*/ 54120 w 57150"/>
                  <a:gd name="connsiteY7" fmla="*/ 22962 h 114300"/>
                  <a:gd name="connsiteX8" fmla="*/ 55739 w 57150"/>
                  <a:gd name="connsiteY8" fmla="*/ 22105 h 114300"/>
                  <a:gd name="connsiteX9" fmla="*/ 56501 w 57150"/>
                  <a:gd name="connsiteY9" fmla="*/ 20962 h 114300"/>
                  <a:gd name="connsiteX10" fmla="*/ 58215 w 57150"/>
                  <a:gd name="connsiteY10" fmla="*/ 19438 h 114300"/>
                  <a:gd name="connsiteX11" fmla="*/ 57930 w 57150"/>
                  <a:gd name="connsiteY11" fmla="*/ 17247 h 114300"/>
                  <a:gd name="connsiteX12" fmla="*/ 56120 w 57150"/>
                  <a:gd name="connsiteY12" fmla="*/ 17438 h 114300"/>
                  <a:gd name="connsiteX13" fmla="*/ 54215 w 57150"/>
                  <a:gd name="connsiteY13" fmla="*/ 18200 h 114300"/>
                  <a:gd name="connsiteX14" fmla="*/ 54024 w 57150"/>
                  <a:gd name="connsiteY14" fmla="*/ 18200 h 114300"/>
                  <a:gd name="connsiteX15" fmla="*/ 53453 w 57150"/>
                  <a:gd name="connsiteY15" fmla="*/ 18771 h 114300"/>
                  <a:gd name="connsiteX16" fmla="*/ 50214 w 57150"/>
                  <a:gd name="connsiteY16" fmla="*/ 20771 h 114300"/>
                  <a:gd name="connsiteX17" fmla="*/ 48690 w 57150"/>
                  <a:gd name="connsiteY17" fmla="*/ 21629 h 114300"/>
                  <a:gd name="connsiteX18" fmla="*/ 46023 w 57150"/>
                  <a:gd name="connsiteY18" fmla="*/ 20962 h 114300"/>
                  <a:gd name="connsiteX19" fmla="*/ 45071 w 57150"/>
                  <a:gd name="connsiteY19" fmla="*/ 19819 h 114300"/>
                  <a:gd name="connsiteX20" fmla="*/ 43738 w 57150"/>
                  <a:gd name="connsiteY20" fmla="*/ 19438 h 114300"/>
                  <a:gd name="connsiteX21" fmla="*/ 41070 w 57150"/>
                  <a:gd name="connsiteY21" fmla="*/ 16104 h 114300"/>
                  <a:gd name="connsiteX22" fmla="*/ 41642 w 57150"/>
                  <a:gd name="connsiteY22" fmla="*/ 14961 h 114300"/>
                  <a:gd name="connsiteX23" fmla="*/ 44785 w 57150"/>
                  <a:gd name="connsiteY23" fmla="*/ 11818 h 114300"/>
                  <a:gd name="connsiteX24" fmla="*/ 44785 w 57150"/>
                  <a:gd name="connsiteY24" fmla="*/ 10961 h 114300"/>
                  <a:gd name="connsiteX25" fmla="*/ 44118 w 57150"/>
                  <a:gd name="connsiteY25" fmla="*/ 8008 h 114300"/>
                  <a:gd name="connsiteX26" fmla="*/ 37642 w 57150"/>
                  <a:gd name="connsiteY26" fmla="*/ 8008 h 114300"/>
                  <a:gd name="connsiteX27" fmla="*/ 22687 w 57150"/>
                  <a:gd name="connsiteY27" fmla="*/ 17628 h 114300"/>
                  <a:gd name="connsiteX28" fmla="*/ 15067 w 57150"/>
                  <a:gd name="connsiteY28" fmla="*/ 23915 h 114300"/>
                  <a:gd name="connsiteX29" fmla="*/ 9162 w 57150"/>
                  <a:gd name="connsiteY29" fmla="*/ 29725 h 114300"/>
                  <a:gd name="connsiteX30" fmla="*/ 7733 w 57150"/>
                  <a:gd name="connsiteY30" fmla="*/ 35535 h 114300"/>
                  <a:gd name="connsiteX31" fmla="*/ 8019 w 57150"/>
                  <a:gd name="connsiteY31" fmla="*/ 37250 h 114300"/>
                  <a:gd name="connsiteX32" fmla="*/ 12591 w 57150"/>
                  <a:gd name="connsiteY32" fmla="*/ 42107 h 114300"/>
                  <a:gd name="connsiteX33" fmla="*/ 15734 w 57150"/>
                  <a:gd name="connsiteY33" fmla="*/ 45917 h 114300"/>
                  <a:gd name="connsiteX34" fmla="*/ 10972 w 57150"/>
                  <a:gd name="connsiteY34" fmla="*/ 53823 h 114300"/>
                  <a:gd name="connsiteX35" fmla="*/ 9638 w 57150"/>
                  <a:gd name="connsiteY35" fmla="*/ 58109 h 114300"/>
                  <a:gd name="connsiteX36" fmla="*/ 10686 w 57150"/>
                  <a:gd name="connsiteY36" fmla="*/ 62300 h 114300"/>
                  <a:gd name="connsiteX37" fmla="*/ 12210 w 57150"/>
                  <a:gd name="connsiteY37" fmla="*/ 68015 h 114300"/>
                  <a:gd name="connsiteX38" fmla="*/ 8876 w 57150"/>
                  <a:gd name="connsiteY38" fmla="*/ 72492 h 114300"/>
                  <a:gd name="connsiteX39" fmla="*/ 7733 w 57150"/>
                  <a:gd name="connsiteY39" fmla="*/ 77636 h 114300"/>
                  <a:gd name="connsiteX40" fmla="*/ 8971 w 57150"/>
                  <a:gd name="connsiteY40" fmla="*/ 83922 h 114300"/>
                  <a:gd name="connsiteX41" fmla="*/ 10781 w 57150"/>
                  <a:gd name="connsiteY41" fmla="*/ 87065 h 114300"/>
                  <a:gd name="connsiteX42" fmla="*/ 10686 w 57150"/>
                  <a:gd name="connsiteY42" fmla="*/ 93828 h 114300"/>
                  <a:gd name="connsiteX43" fmla="*/ 9162 w 57150"/>
                  <a:gd name="connsiteY43" fmla="*/ 106401 h 114300"/>
                  <a:gd name="connsiteX44" fmla="*/ 17448 w 57150"/>
                  <a:gd name="connsiteY44" fmla="*/ 104496 h 114300"/>
                  <a:gd name="connsiteX45" fmla="*/ 17830 w 57150"/>
                  <a:gd name="connsiteY45" fmla="*/ 101734 h 114300"/>
                  <a:gd name="connsiteX46" fmla="*/ 20211 w 57150"/>
                  <a:gd name="connsiteY46" fmla="*/ 98495 h 114300"/>
                  <a:gd name="connsiteX47" fmla="*/ 24021 w 57150"/>
                  <a:gd name="connsiteY47" fmla="*/ 95828 h 114300"/>
                  <a:gd name="connsiteX48" fmla="*/ 27545 w 57150"/>
                  <a:gd name="connsiteY48" fmla="*/ 89256 h 114300"/>
                  <a:gd name="connsiteX49" fmla="*/ 28593 w 57150"/>
                  <a:gd name="connsiteY49" fmla="*/ 83351 h 114300"/>
                  <a:gd name="connsiteX50" fmla="*/ 32307 w 57150"/>
                  <a:gd name="connsiteY50" fmla="*/ 80493 h 114300"/>
                  <a:gd name="connsiteX51" fmla="*/ 36880 w 57150"/>
                  <a:gd name="connsiteY51" fmla="*/ 74302 h 114300"/>
                  <a:gd name="connsiteX52" fmla="*/ 32974 w 57150"/>
                  <a:gd name="connsiteY52" fmla="*/ 69730 h 114300"/>
                  <a:gd name="connsiteX53" fmla="*/ 30212 w 57150"/>
                  <a:gd name="connsiteY53" fmla="*/ 68015 h 114300"/>
                  <a:gd name="connsiteX54" fmla="*/ 26973 w 57150"/>
                  <a:gd name="connsiteY54" fmla="*/ 66587 h 114300"/>
                  <a:gd name="connsiteX55" fmla="*/ 25545 w 57150"/>
                  <a:gd name="connsiteY55" fmla="*/ 63253 h 114300"/>
                  <a:gd name="connsiteX56" fmla="*/ 22211 w 57150"/>
                  <a:gd name="connsiteY56" fmla="*/ 57157 h 114300"/>
                  <a:gd name="connsiteX57" fmla="*/ 19925 w 57150"/>
                  <a:gd name="connsiteY57" fmla="*/ 54966 h 114300"/>
                  <a:gd name="connsiteX58" fmla="*/ 18401 w 57150"/>
                  <a:gd name="connsiteY58" fmla="*/ 54299 h 114300"/>
                  <a:gd name="connsiteX59" fmla="*/ 18401 w 57150"/>
                  <a:gd name="connsiteY59" fmla="*/ 50394 h 114300"/>
                  <a:gd name="connsiteX60" fmla="*/ 18115 w 57150"/>
                  <a:gd name="connsiteY60" fmla="*/ 45536 h 114300"/>
                  <a:gd name="connsiteX61" fmla="*/ 15639 w 57150"/>
                  <a:gd name="connsiteY61" fmla="*/ 40679 h 114300"/>
                  <a:gd name="connsiteX62" fmla="*/ 15353 w 57150"/>
                  <a:gd name="connsiteY62" fmla="*/ 40107 h 114300"/>
                  <a:gd name="connsiteX63" fmla="*/ 17258 w 57150"/>
                  <a:gd name="connsiteY63" fmla="*/ 36392 h 114300"/>
                  <a:gd name="connsiteX64" fmla="*/ 18496 w 57150"/>
                  <a:gd name="connsiteY64" fmla="*/ 39821 h 114300"/>
                  <a:gd name="connsiteX65" fmla="*/ 21068 w 57150"/>
                  <a:gd name="connsiteY65" fmla="*/ 43917 h 114300"/>
                  <a:gd name="connsiteX66" fmla="*/ 24211 w 57150"/>
                  <a:gd name="connsiteY66" fmla="*/ 46775 h 114300"/>
                  <a:gd name="connsiteX67" fmla="*/ 26592 w 57150"/>
                  <a:gd name="connsiteY67" fmla="*/ 47537 h 114300"/>
                  <a:gd name="connsiteX68" fmla="*/ 31545 w 57150"/>
                  <a:gd name="connsiteY68" fmla="*/ 43822 h 114300"/>
                  <a:gd name="connsiteX69" fmla="*/ 38403 w 57150"/>
                  <a:gd name="connsiteY69" fmla="*/ 42488 h 114300"/>
                  <a:gd name="connsiteX70" fmla="*/ 43261 w 57150"/>
                  <a:gd name="connsiteY70" fmla="*/ 43536 h 114300"/>
                  <a:gd name="connsiteX71" fmla="*/ 45071 w 57150"/>
                  <a:gd name="connsiteY71" fmla="*/ 42393 h 114300"/>
                  <a:gd name="connsiteX72" fmla="*/ 49929 w 57150"/>
                  <a:gd name="connsiteY72" fmla="*/ 37916 h 114300"/>
                  <a:gd name="connsiteX73" fmla="*/ 50786 w 57150"/>
                  <a:gd name="connsiteY73" fmla="*/ 34392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</a:cxnLst>
                <a:rect l="l" t="t" r="r" b="b"/>
                <a:pathLst>
                  <a:path w="57150" h="114300">
                    <a:moveTo>
                      <a:pt x="50786" y="34392"/>
                    </a:moveTo>
                    <a:cubicBezTo>
                      <a:pt x="49738" y="33249"/>
                      <a:pt x="48119" y="32392"/>
                      <a:pt x="46881" y="31535"/>
                    </a:cubicBezTo>
                    <a:cubicBezTo>
                      <a:pt x="45261" y="30392"/>
                      <a:pt x="40118" y="28106"/>
                      <a:pt x="42690" y="25915"/>
                    </a:cubicBezTo>
                    <a:cubicBezTo>
                      <a:pt x="42785" y="25153"/>
                      <a:pt x="43261" y="24486"/>
                      <a:pt x="44214" y="24010"/>
                    </a:cubicBezTo>
                    <a:cubicBezTo>
                      <a:pt x="45166" y="23534"/>
                      <a:pt x="46214" y="23534"/>
                      <a:pt x="47262" y="23819"/>
                    </a:cubicBezTo>
                    <a:cubicBezTo>
                      <a:pt x="47357" y="23819"/>
                      <a:pt x="47452" y="23819"/>
                      <a:pt x="47643" y="23915"/>
                    </a:cubicBezTo>
                    <a:cubicBezTo>
                      <a:pt x="49167" y="24200"/>
                      <a:pt x="50976" y="24486"/>
                      <a:pt x="52405" y="23915"/>
                    </a:cubicBezTo>
                    <a:cubicBezTo>
                      <a:pt x="52977" y="23724"/>
                      <a:pt x="53548" y="23248"/>
                      <a:pt x="54120" y="22962"/>
                    </a:cubicBezTo>
                    <a:cubicBezTo>
                      <a:pt x="54786" y="22676"/>
                      <a:pt x="55263" y="22676"/>
                      <a:pt x="55739" y="22105"/>
                    </a:cubicBezTo>
                    <a:cubicBezTo>
                      <a:pt x="56025" y="21724"/>
                      <a:pt x="56215" y="21343"/>
                      <a:pt x="56501" y="20962"/>
                    </a:cubicBezTo>
                    <a:cubicBezTo>
                      <a:pt x="57072" y="20390"/>
                      <a:pt x="57739" y="20105"/>
                      <a:pt x="58215" y="19438"/>
                    </a:cubicBezTo>
                    <a:cubicBezTo>
                      <a:pt x="58692" y="18485"/>
                      <a:pt x="58882" y="17533"/>
                      <a:pt x="57930" y="17247"/>
                    </a:cubicBezTo>
                    <a:cubicBezTo>
                      <a:pt x="57263" y="17342"/>
                      <a:pt x="56692" y="17342"/>
                      <a:pt x="56120" y="17438"/>
                    </a:cubicBezTo>
                    <a:cubicBezTo>
                      <a:pt x="55358" y="17723"/>
                      <a:pt x="54691" y="18009"/>
                      <a:pt x="54215" y="18200"/>
                    </a:cubicBezTo>
                    <a:cubicBezTo>
                      <a:pt x="54120" y="18200"/>
                      <a:pt x="54120" y="18200"/>
                      <a:pt x="54024" y="18200"/>
                    </a:cubicBezTo>
                    <a:cubicBezTo>
                      <a:pt x="53834" y="18390"/>
                      <a:pt x="53643" y="18485"/>
                      <a:pt x="53453" y="18771"/>
                    </a:cubicBezTo>
                    <a:cubicBezTo>
                      <a:pt x="52405" y="19914"/>
                      <a:pt x="51834" y="20771"/>
                      <a:pt x="50214" y="20771"/>
                    </a:cubicBezTo>
                    <a:cubicBezTo>
                      <a:pt x="49738" y="21152"/>
                      <a:pt x="49262" y="21533"/>
                      <a:pt x="48690" y="21629"/>
                    </a:cubicBezTo>
                    <a:cubicBezTo>
                      <a:pt x="47738" y="21914"/>
                      <a:pt x="46785" y="21629"/>
                      <a:pt x="46023" y="20962"/>
                    </a:cubicBezTo>
                    <a:cubicBezTo>
                      <a:pt x="45642" y="20581"/>
                      <a:pt x="45642" y="20105"/>
                      <a:pt x="45071" y="19819"/>
                    </a:cubicBezTo>
                    <a:cubicBezTo>
                      <a:pt x="44690" y="19628"/>
                      <a:pt x="44118" y="19628"/>
                      <a:pt x="43738" y="19438"/>
                    </a:cubicBezTo>
                    <a:cubicBezTo>
                      <a:pt x="42499" y="18962"/>
                      <a:pt x="40785" y="17723"/>
                      <a:pt x="41070" y="16104"/>
                    </a:cubicBezTo>
                    <a:cubicBezTo>
                      <a:pt x="41166" y="15628"/>
                      <a:pt x="41356" y="15247"/>
                      <a:pt x="41642" y="14961"/>
                    </a:cubicBezTo>
                    <a:cubicBezTo>
                      <a:pt x="42404" y="13723"/>
                      <a:pt x="44023" y="12485"/>
                      <a:pt x="44785" y="11818"/>
                    </a:cubicBezTo>
                    <a:cubicBezTo>
                      <a:pt x="45071" y="11532"/>
                      <a:pt x="44976" y="11151"/>
                      <a:pt x="44785" y="10961"/>
                    </a:cubicBezTo>
                    <a:cubicBezTo>
                      <a:pt x="45261" y="9913"/>
                      <a:pt x="45071" y="8865"/>
                      <a:pt x="44118" y="8008"/>
                    </a:cubicBezTo>
                    <a:cubicBezTo>
                      <a:pt x="42404" y="6389"/>
                      <a:pt x="39547" y="7436"/>
                      <a:pt x="37642" y="8008"/>
                    </a:cubicBezTo>
                    <a:cubicBezTo>
                      <a:pt x="31736" y="9913"/>
                      <a:pt x="27069" y="13342"/>
                      <a:pt x="22687" y="17628"/>
                    </a:cubicBezTo>
                    <a:cubicBezTo>
                      <a:pt x="20306" y="19914"/>
                      <a:pt x="17734" y="22010"/>
                      <a:pt x="15067" y="23915"/>
                    </a:cubicBezTo>
                    <a:cubicBezTo>
                      <a:pt x="12876" y="25534"/>
                      <a:pt x="10590" y="27344"/>
                      <a:pt x="9162" y="29725"/>
                    </a:cubicBezTo>
                    <a:cubicBezTo>
                      <a:pt x="8114" y="31535"/>
                      <a:pt x="7638" y="33535"/>
                      <a:pt x="7733" y="35535"/>
                    </a:cubicBezTo>
                    <a:cubicBezTo>
                      <a:pt x="7733" y="36107"/>
                      <a:pt x="7923" y="36678"/>
                      <a:pt x="8019" y="37250"/>
                    </a:cubicBezTo>
                    <a:cubicBezTo>
                      <a:pt x="9447" y="38964"/>
                      <a:pt x="10876" y="40679"/>
                      <a:pt x="12591" y="42107"/>
                    </a:cubicBezTo>
                    <a:cubicBezTo>
                      <a:pt x="13924" y="43155"/>
                      <a:pt x="15258" y="44203"/>
                      <a:pt x="15734" y="45917"/>
                    </a:cubicBezTo>
                    <a:cubicBezTo>
                      <a:pt x="16686" y="49251"/>
                      <a:pt x="13734" y="52204"/>
                      <a:pt x="10972" y="53823"/>
                    </a:cubicBezTo>
                    <a:cubicBezTo>
                      <a:pt x="10305" y="55252"/>
                      <a:pt x="9828" y="56681"/>
                      <a:pt x="9638" y="58109"/>
                    </a:cubicBezTo>
                    <a:cubicBezTo>
                      <a:pt x="9924" y="59538"/>
                      <a:pt x="10209" y="60967"/>
                      <a:pt x="10686" y="62300"/>
                    </a:cubicBezTo>
                    <a:cubicBezTo>
                      <a:pt x="11352" y="64110"/>
                      <a:pt x="12400" y="66110"/>
                      <a:pt x="12210" y="68015"/>
                    </a:cubicBezTo>
                    <a:cubicBezTo>
                      <a:pt x="12019" y="70301"/>
                      <a:pt x="10305" y="71063"/>
                      <a:pt x="8876" y="72492"/>
                    </a:cubicBezTo>
                    <a:cubicBezTo>
                      <a:pt x="7257" y="74016"/>
                      <a:pt x="6685" y="75635"/>
                      <a:pt x="7733" y="77636"/>
                    </a:cubicBezTo>
                    <a:cubicBezTo>
                      <a:pt x="8876" y="79731"/>
                      <a:pt x="8019" y="81731"/>
                      <a:pt x="8971" y="83922"/>
                    </a:cubicBezTo>
                    <a:cubicBezTo>
                      <a:pt x="9447" y="85065"/>
                      <a:pt x="10209" y="86018"/>
                      <a:pt x="10781" y="87065"/>
                    </a:cubicBezTo>
                    <a:cubicBezTo>
                      <a:pt x="12114" y="89447"/>
                      <a:pt x="12019" y="91542"/>
                      <a:pt x="10686" y="93828"/>
                    </a:cubicBezTo>
                    <a:cubicBezTo>
                      <a:pt x="8590" y="97638"/>
                      <a:pt x="4780" y="102591"/>
                      <a:pt x="9162" y="106401"/>
                    </a:cubicBezTo>
                    <a:cubicBezTo>
                      <a:pt x="11543" y="108497"/>
                      <a:pt x="16591" y="108211"/>
                      <a:pt x="17448" y="104496"/>
                    </a:cubicBezTo>
                    <a:cubicBezTo>
                      <a:pt x="17639" y="103448"/>
                      <a:pt x="17448" y="102782"/>
                      <a:pt x="17830" y="101734"/>
                    </a:cubicBezTo>
                    <a:cubicBezTo>
                      <a:pt x="18306" y="100305"/>
                      <a:pt x="18972" y="99448"/>
                      <a:pt x="20211" y="98495"/>
                    </a:cubicBezTo>
                    <a:cubicBezTo>
                      <a:pt x="21354" y="97543"/>
                      <a:pt x="22782" y="96781"/>
                      <a:pt x="24021" y="95828"/>
                    </a:cubicBezTo>
                    <a:cubicBezTo>
                      <a:pt x="26402" y="94019"/>
                      <a:pt x="27545" y="92209"/>
                      <a:pt x="27545" y="89256"/>
                    </a:cubicBezTo>
                    <a:cubicBezTo>
                      <a:pt x="27545" y="87065"/>
                      <a:pt x="27069" y="85256"/>
                      <a:pt x="28593" y="83351"/>
                    </a:cubicBezTo>
                    <a:cubicBezTo>
                      <a:pt x="29545" y="82112"/>
                      <a:pt x="31164" y="81446"/>
                      <a:pt x="32307" y="80493"/>
                    </a:cubicBezTo>
                    <a:cubicBezTo>
                      <a:pt x="33831" y="79255"/>
                      <a:pt x="36880" y="76493"/>
                      <a:pt x="36880" y="74302"/>
                    </a:cubicBezTo>
                    <a:cubicBezTo>
                      <a:pt x="36880" y="72397"/>
                      <a:pt x="34308" y="70682"/>
                      <a:pt x="32974" y="69730"/>
                    </a:cubicBezTo>
                    <a:cubicBezTo>
                      <a:pt x="32117" y="69063"/>
                      <a:pt x="31164" y="68492"/>
                      <a:pt x="30212" y="68015"/>
                    </a:cubicBezTo>
                    <a:cubicBezTo>
                      <a:pt x="29259" y="67539"/>
                      <a:pt x="27735" y="67253"/>
                      <a:pt x="26973" y="66587"/>
                    </a:cubicBezTo>
                    <a:cubicBezTo>
                      <a:pt x="26021" y="65825"/>
                      <a:pt x="25926" y="64301"/>
                      <a:pt x="25545" y="63253"/>
                    </a:cubicBezTo>
                    <a:cubicBezTo>
                      <a:pt x="24878" y="61157"/>
                      <a:pt x="23544" y="58967"/>
                      <a:pt x="22211" y="57157"/>
                    </a:cubicBezTo>
                    <a:cubicBezTo>
                      <a:pt x="21544" y="56204"/>
                      <a:pt x="20877" y="55538"/>
                      <a:pt x="19925" y="54966"/>
                    </a:cubicBezTo>
                    <a:cubicBezTo>
                      <a:pt x="19544" y="54776"/>
                      <a:pt x="18782" y="54585"/>
                      <a:pt x="18401" y="54299"/>
                    </a:cubicBezTo>
                    <a:cubicBezTo>
                      <a:pt x="15353" y="52109"/>
                      <a:pt x="17353" y="52013"/>
                      <a:pt x="18401" y="50394"/>
                    </a:cubicBezTo>
                    <a:cubicBezTo>
                      <a:pt x="19639" y="48489"/>
                      <a:pt x="19068" y="47441"/>
                      <a:pt x="18115" y="45536"/>
                    </a:cubicBezTo>
                    <a:cubicBezTo>
                      <a:pt x="17353" y="43917"/>
                      <a:pt x="16496" y="42298"/>
                      <a:pt x="15639" y="40679"/>
                    </a:cubicBezTo>
                    <a:cubicBezTo>
                      <a:pt x="15543" y="40488"/>
                      <a:pt x="15448" y="40298"/>
                      <a:pt x="15353" y="40107"/>
                    </a:cubicBezTo>
                    <a:cubicBezTo>
                      <a:pt x="14305" y="38678"/>
                      <a:pt x="14972" y="37440"/>
                      <a:pt x="17258" y="36392"/>
                    </a:cubicBezTo>
                    <a:cubicBezTo>
                      <a:pt x="18020" y="36773"/>
                      <a:pt x="18306" y="38964"/>
                      <a:pt x="18496" y="39821"/>
                    </a:cubicBezTo>
                    <a:cubicBezTo>
                      <a:pt x="18972" y="41822"/>
                      <a:pt x="19544" y="42774"/>
                      <a:pt x="21068" y="43917"/>
                    </a:cubicBezTo>
                    <a:cubicBezTo>
                      <a:pt x="22497" y="45060"/>
                      <a:pt x="23068" y="45727"/>
                      <a:pt x="24211" y="46775"/>
                    </a:cubicBezTo>
                    <a:cubicBezTo>
                      <a:pt x="24878" y="47441"/>
                      <a:pt x="25640" y="47632"/>
                      <a:pt x="26592" y="47537"/>
                    </a:cubicBezTo>
                    <a:cubicBezTo>
                      <a:pt x="28974" y="47346"/>
                      <a:pt x="29831" y="45155"/>
                      <a:pt x="31545" y="43822"/>
                    </a:cubicBezTo>
                    <a:cubicBezTo>
                      <a:pt x="33451" y="42488"/>
                      <a:pt x="36117" y="42393"/>
                      <a:pt x="38403" y="42488"/>
                    </a:cubicBezTo>
                    <a:cubicBezTo>
                      <a:pt x="40023" y="42488"/>
                      <a:pt x="41737" y="43631"/>
                      <a:pt x="43261" y="43536"/>
                    </a:cubicBezTo>
                    <a:cubicBezTo>
                      <a:pt x="44023" y="43441"/>
                      <a:pt x="44499" y="42869"/>
                      <a:pt x="45071" y="42393"/>
                    </a:cubicBezTo>
                    <a:cubicBezTo>
                      <a:pt x="46690" y="40964"/>
                      <a:pt x="48309" y="39440"/>
                      <a:pt x="49929" y="37916"/>
                    </a:cubicBezTo>
                    <a:cubicBezTo>
                      <a:pt x="51167" y="36678"/>
                      <a:pt x="52215" y="35821"/>
                      <a:pt x="50786" y="34392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>
                <a:noFill/>
                <a:prstDash val="solid"/>
                <a:miter/>
              </a:ln>
            </p:spPr>
            <p:txBody>
              <a:bodyPr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434" name="Полилиния: фигура 176">
                <a:extLst>
                  <a:ext uri="{FF2B5EF4-FFF2-40B4-BE49-F238E27FC236}">
                    <a16:creationId xmlns:a16="http://schemas.microsoft.com/office/drawing/2014/main" id="{DDF3B1C3-C9C2-6B1D-B7D9-E75611E6837E}"/>
                  </a:ext>
                </a:extLst>
              </p:cNvPr>
              <p:cNvSpPr/>
              <p:nvPr/>
            </p:nvSpPr>
            <p:spPr>
              <a:xfrm>
                <a:off x="7910366" y="3629582"/>
                <a:ext cx="286207" cy="400238"/>
              </a:xfrm>
              <a:custGeom>
                <a:avLst/>
                <a:gdLst>
                  <a:gd name="connsiteX0" fmla="*/ 48438 w 47625"/>
                  <a:gd name="connsiteY0" fmla="*/ 29358 h 66675"/>
                  <a:gd name="connsiteX1" fmla="*/ 46057 w 47625"/>
                  <a:gd name="connsiteY1" fmla="*/ 22595 h 66675"/>
                  <a:gd name="connsiteX2" fmla="*/ 36913 w 47625"/>
                  <a:gd name="connsiteY2" fmla="*/ 15833 h 66675"/>
                  <a:gd name="connsiteX3" fmla="*/ 32531 w 47625"/>
                  <a:gd name="connsiteY3" fmla="*/ 14023 h 66675"/>
                  <a:gd name="connsiteX4" fmla="*/ 29198 w 47625"/>
                  <a:gd name="connsiteY4" fmla="*/ 11165 h 66675"/>
                  <a:gd name="connsiteX5" fmla="*/ 28436 w 47625"/>
                  <a:gd name="connsiteY5" fmla="*/ 9641 h 66675"/>
                  <a:gd name="connsiteX6" fmla="*/ 26245 w 47625"/>
                  <a:gd name="connsiteY6" fmla="*/ 8403 h 66675"/>
                  <a:gd name="connsiteX7" fmla="*/ 22911 w 47625"/>
                  <a:gd name="connsiteY7" fmla="*/ 8213 h 66675"/>
                  <a:gd name="connsiteX8" fmla="*/ 19958 w 47625"/>
                  <a:gd name="connsiteY8" fmla="*/ 7260 h 66675"/>
                  <a:gd name="connsiteX9" fmla="*/ 15482 w 47625"/>
                  <a:gd name="connsiteY9" fmla="*/ 8403 h 66675"/>
                  <a:gd name="connsiteX10" fmla="*/ 8719 w 47625"/>
                  <a:gd name="connsiteY10" fmla="*/ 10022 h 66675"/>
                  <a:gd name="connsiteX11" fmla="*/ 8433 w 47625"/>
                  <a:gd name="connsiteY11" fmla="*/ 20024 h 66675"/>
                  <a:gd name="connsiteX12" fmla="*/ 9290 w 47625"/>
                  <a:gd name="connsiteY12" fmla="*/ 22310 h 66675"/>
                  <a:gd name="connsiteX13" fmla="*/ 8147 w 47625"/>
                  <a:gd name="connsiteY13" fmla="*/ 25358 h 66675"/>
                  <a:gd name="connsiteX14" fmla="*/ 7766 w 47625"/>
                  <a:gd name="connsiteY14" fmla="*/ 27263 h 66675"/>
                  <a:gd name="connsiteX15" fmla="*/ 9576 w 47625"/>
                  <a:gd name="connsiteY15" fmla="*/ 29930 h 66675"/>
                  <a:gd name="connsiteX16" fmla="*/ 14815 w 47625"/>
                  <a:gd name="connsiteY16" fmla="*/ 29834 h 66675"/>
                  <a:gd name="connsiteX17" fmla="*/ 15958 w 47625"/>
                  <a:gd name="connsiteY17" fmla="*/ 29834 h 66675"/>
                  <a:gd name="connsiteX18" fmla="*/ 19482 w 47625"/>
                  <a:gd name="connsiteY18" fmla="*/ 29834 h 66675"/>
                  <a:gd name="connsiteX19" fmla="*/ 23483 w 47625"/>
                  <a:gd name="connsiteY19" fmla="*/ 36311 h 66675"/>
                  <a:gd name="connsiteX20" fmla="*/ 22530 w 47625"/>
                  <a:gd name="connsiteY20" fmla="*/ 45931 h 66675"/>
                  <a:gd name="connsiteX21" fmla="*/ 18053 w 47625"/>
                  <a:gd name="connsiteY21" fmla="*/ 49742 h 66675"/>
                  <a:gd name="connsiteX22" fmla="*/ 17196 w 47625"/>
                  <a:gd name="connsiteY22" fmla="*/ 51170 h 66675"/>
                  <a:gd name="connsiteX23" fmla="*/ 16720 w 47625"/>
                  <a:gd name="connsiteY23" fmla="*/ 51932 h 66675"/>
                  <a:gd name="connsiteX24" fmla="*/ 16720 w 47625"/>
                  <a:gd name="connsiteY24" fmla="*/ 53171 h 66675"/>
                  <a:gd name="connsiteX25" fmla="*/ 18053 w 47625"/>
                  <a:gd name="connsiteY25" fmla="*/ 56218 h 66675"/>
                  <a:gd name="connsiteX26" fmla="*/ 16148 w 47625"/>
                  <a:gd name="connsiteY26" fmla="*/ 61552 h 66675"/>
                  <a:gd name="connsiteX27" fmla="*/ 14815 w 47625"/>
                  <a:gd name="connsiteY27" fmla="*/ 64410 h 66675"/>
                  <a:gd name="connsiteX28" fmla="*/ 21673 w 47625"/>
                  <a:gd name="connsiteY28" fmla="*/ 64791 h 66675"/>
                  <a:gd name="connsiteX29" fmla="*/ 25959 w 47625"/>
                  <a:gd name="connsiteY29" fmla="*/ 61076 h 66675"/>
                  <a:gd name="connsiteX30" fmla="*/ 31293 w 47625"/>
                  <a:gd name="connsiteY30" fmla="*/ 54028 h 66675"/>
                  <a:gd name="connsiteX31" fmla="*/ 31484 w 47625"/>
                  <a:gd name="connsiteY31" fmla="*/ 53075 h 66675"/>
                  <a:gd name="connsiteX32" fmla="*/ 35484 w 47625"/>
                  <a:gd name="connsiteY32" fmla="*/ 47837 h 66675"/>
                  <a:gd name="connsiteX33" fmla="*/ 39104 w 47625"/>
                  <a:gd name="connsiteY33" fmla="*/ 44312 h 66675"/>
                  <a:gd name="connsiteX34" fmla="*/ 40723 w 47625"/>
                  <a:gd name="connsiteY34" fmla="*/ 40407 h 66675"/>
                  <a:gd name="connsiteX35" fmla="*/ 40913 w 47625"/>
                  <a:gd name="connsiteY35" fmla="*/ 34025 h 66675"/>
                  <a:gd name="connsiteX36" fmla="*/ 48438 w 47625"/>
                  <a:gd name="connsiteY36" fmla="*/ 29358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47625" h="66675">
                    <a:moveTo>
                      <a:pt x="48438" y="29358"/>
                    </a:moveTo>
                    <a:cubicBezTo>
                      <a:pt x="49486" y="26786"/>
                      <a:pt x="47962" y="24310"/>
                      <a:pt x="46057" y="22595"/>
                    </a:cubicBezTo>
                    <a:cubicBezTo>
                      <a:pt x="43390" y="20119"/>
                      <a:pt x="39961" y="17738"/>
                      <a:pt x="36913" y="15833"/>
                    </a:cubicBezTo>
                    <a:cubicBezTo>
                      <a:pt x="35484" y="14975"/>
                      <a:pt x="34055" y="14689"/>
                      <a:pt x="32531" y="14023"/>
                    </a:cubicBezTo>
                    <a:cubicBezTo>
                      <a:pt x="31103" y="13451"/>
                      <a:pt x="30055" y="12404"/>
                      <a:pt x="29198" y="11165"/>
                    </a:cubicBezTo>
                    <a:cubicBezTo>
                      <a:pt x="28912" y="10689"/>
                      <a:pt x="28817" y="10118"/>
                      <a:pt x="28436" y="9641"/>
                    </a:cubicBezTo>
                    <a:cubicBezTo>
                      <a:pt x="27769" y="8879"/>
                      <a:pt x="27197" y="8498"/>
                      <a:pt x="26245" y="8403"/>
                    </a:cubicBezTo>
                    <a:cubicBezTo>
                      <a:pt x="25102" y="8213"/>
                      <a:pt x="24245" y="8498"/>
                      <a:pt x="22911" y="8213"/>
                    </a:cubicBezTo>
                    <a:cubicBezTo>
                      <a:pt x="21863" y="7927"/>
                      <a:pt x="21006" y="7451"/>
                      <a:pt x="19958" y="7260"/>
                    </a:cubicBezTo>
                    <a:cubicBezTo>
                      <a:pt x="18244" y="6974"/>
                      <a:pt x="16529" y="7165"/>
                      <a:pt x="15482" y="8403"/>
                    </a:cubicBezTo>
                    <a:cubicBezTo>
                      <a:pt x="13291" y="6879"/>
                      <a:pt x="10433" y="7736"/>
                      <a:pt x="8719" y="10022"/>
                    </a:cubicBezTo>
                    <a:cubicBezTo>
                      <a:pt x="6338" y="13166"/>
                      <a:pt x="7004" y="16690"/>
                      <a:pt x="8433" y="20024"/>
                    </a:cubicBezTo>
                    <a:cubicBezTo>
                      <a:pt x="8814" y="20785"/>
                      <a:pt x="9100" y="21547"/>
                      <a:pt x="9290" y="22310"/>
                    </a:cubicBezTo>
                    <a:cubicBezTo>
                      <a:pt x="9290" y="23452"/>
                      <a:pt x="8909" y="24500"/>
                      <a:pt x="8147" y="25358"/>
                    </a:cubicBezTo>
                    <a:cubicBezTo>
                      <a:pt x="7957" y="26215"/>
                      <a:pt x="7671" y="26405"/>
                      <a:pt x="7766" y="27263"/>
                    </a:cubicBezTo>
                    <a:cubicBezTo>
                      <a:pt x="7862" y="28406"/>
                      <a:pt x="8624" y="29358"/>
                      <a:pt x="9576" y="29930"/>
                    </a:cubicBezTo>
                    <a:cubicBezTo>
                      <a:pt x="11481" y="31072"/>
                      <a:pt x="12910" y="29930"/>
                      <a:pt x="14815" y="29834"/>
                    </a:cubicBezTo>
                    <a:cubicBezTo>
                      <a:pt x="15196" y="29834"/>
                      <a:pt x="15577" y="29834"/>
                      <a:pt x="15958" y="29834"/>
                    </a:cubicBezTo>
                    <a:cubicBezTo>
                      <a:pt x="17006" y="29549"/>
                      <a:pt x="18149" y="29453"/>
                      <a:pt x="19482" y="29834"/>
                    </a:cubicBezTo>
                    <a:cubicBezTo>
                      <a:pt x="22530" y="30882"/>
                      <a:pt x="23578" y="33263"/>
                      <a:pt x="23483" y="36311"/>
                    </a:cubicBezTo>
                    <a:cubicBezTo>
                      <a:pt x="23387" y="39359"/>
                      <a:pt x="23197" y="42979"/>
                      <a:pt x="22530" y="45931"/>
                    </a:cubicBezTo>
                    <a:cubicBezTo>
                      <a:pt x="21959" y="48218"/>
                      <a:pt x="19768" y="48789"/>
                      <a:pt x="18053" y="49742"/>
                    </a:cubicBezTo>
                    <a:cubicBezTo>
                      <a:pt x="17863" y="50218"/>
                      <a:pt x="17577" y="50789"/>
                      <a:pt x="17196" y="51170"/>
                    </a:cubicBezTo>
                    <a:cubicBezTo>
                      <a:pt x="17006" y="51361"/>
                      <a:pt x="16815" y="51647"/>
                      <a:pt x="16720" y="51932"/>
                    </a:cubicBezTo>
                    <a:cubicBezTo>
                      <a:pt x="16625" y="52504"/>
                      <a:pt x="16625" y="52409"/>
                      <a:pt x="16720" y="53171"/>
                    </a:cubicBezTo>
                    <a:cubicBezTo>
                      <a:pt x="17006" y="54314"/>
                      <a:pt x="17863" y="54980"/>
                      <a:pt x="18053" y="56218"/>
                    </a:cubicBezTo>
                    <a:cubicBezTo>
                      <a:pt x="18434" y="58409"/>
                      <a:pt x="17482" y="60029"/>
                      <a:pt x="16148" y="61552"/>
                    </a:cubicBezTo>
                    <a:cubicBezTo>
                      <a:pt x="15386" y="62410"/>
                      <a:pt x="14624" y="63172"/>
                      <a:pt x="14815" y="64410"/>
                    </a:cubicBezTo>
                    <a:cubicBezTo>
                      <a:pt x="15291" y="67458"/>
                      <a:pt x="20054" y="65648"/>
                      <a:pt x="21673" y="64791"/>
                    </a:cubicBezTo>
                    <a:cubicBezTo>
                      <a:pt x="23387" y="63934"/>
                      <a:pt x="24911" y="62696"/>
                      <a:pt x="25959" y="61076"/>
                    </a:cubicBezTo>
                    <a:cubicBezTo>
                      <a:pt x="27769" y="58505"/>
                      <a:pt x="28150" y="55552"/>
                      <a:pt x="31293" y="54028"/>
                    </a:cubicBezTo>
                    <a:cubicBezTo>
                      <a:pt x="31674" y="53837"/>
                      <a:pt x="31674" y="53361"/>
                      <a:pt x="31484" y="53075"/>
                    </a:cubicBezTo>
                    <a:cubicBezTo>
                      <a:pt x="29769" y="50599"/>
                      <a:pt x="34055" y="48884"/>
                      <a:pt x="35484" y="47837"/>
                    </a:cubicBezTo>
                    <a:cubicBezTo>
                      <a:pt x="36818" y="46884"/>
                      <a:pt x="38151" y="45741"/>
                      <a:pt x="39104" y="44312"/>
                    </a:cubicBezTo>
                    <a:cubicBezTo>
                      <a:pt x="39866" y="43169"/>
                      <a:pt x="40532" y="41741"/>
                      <a:pt x="40723" y="40407"/>
                    </a:cubicBezTo>
                    <a:cubicBezTo>
                      <a:pt x="41009" y="38407"/>
                      <a:pt x="39580" y="35549"/>
                      <a:pt x="40913" y="34025"/>
                    </a:cubicBezTo>
                    <a:cubicBezTo>
                      <a:pt x="43104" y="31644"/>
                      <a:pt x="47200" y="32692"/>
                      <a:pt x="48438" y="29358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>
                <a:noFill/>
                <a:prstDash val="solid"/>
                <a:miter/>
              </a:ln>
            </p:spPr>
            <p:txBody>
              <a:bodyPr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435" name="Полилиния: фигура 177">
                <a:extLst>
                  <a:ext uri="{FF2B5EF4-FFF2-40B4-BE49-F238E27FC236}">
                    <a16:creationId xmlns:a16="http://schemas.microsoft.com/office/drawing/2014/main" id="{45F51241-FA7C-403D-D87A-1BD960A60800}"/>
                  </a:ext>
                </a:extLst>
              </p:cNvPr>
              <p:cNvSpPr/>
              <p:nvPr/>
            </p:nvSpPr>
            <p:spPr>
              <a:xfrm>
                <a:off x="8058607" y="3892194"/>
                <a:ext cx="114483" cy="115156"/>
              </a:xfrm>
              <a:custGeom>
                <a:avLst/>
                <a:gdLst>
                  <a:gd name="connsiteX0" fmla="*/ 15611 w 19050"/>
                  <a:gd name="connsiteY0" fmla="*/ 10132 h 19050"/>
                  <a:gd name="connsiteX1" fmla="*/ 15611 w 19050"/>
                  <a:gd name="connsiteY1" fmla="*/ 8037 h 19050"/>
                  <a:gd name="connsiteX2" fmla="*/ 14849 w 19050"/>
                  <a:gd name="connsiteY2" fmla="*/ 7275 h 19050"/>
                  <a:gd name="connsiteX3" fmla="*/ 14658 w 19050"/>
                  <a:gd name="connsiteY3" fmla="*/ 7179 h 19050"/>
                  <a:gd name="connsiteX4" fmla="*/ 13896 w 19050"/>
                  <a:gd name="connsiteY4" fmla="*/ 7465 h 19050"/>
                  <a:gd name="connsiteX5" fmla="*/ 13706 w 19050"/>
                  <a:gd name="connsiteY5" fmla="*/ 7751 h 19050"/>
                  <a:gd name="connsiteX6" fmla="*/ 13706 w 19050"/>
                  <a:gd name="connsiteY6" fmla="*/ 7751 h 19050"/>
                  <a:gd name="connsiteX7" fmla="*/ 11134 w 19050"/>
                  <a:gd name="connsiteY7" fmla="*/ 10704 h 19050"/>
                  <a:gd name="connsiteX8" fmla="*/ 10467 w 19050"/>
                  <a:gd name="connsiteY8" fmla="*/ 12799 h 19050"/>
                  <a:gd name="connsiteX9" fmla="*/ 8372 w 19050"/>
                  <a:gd name="connsiteY9" fmla="*/ 14133 h 19050"/>
                  <a:gd name="connsiteX10" fmla="*/ 9134 w 19050"/>
                  <a:gd name="connsiteY10" fmla="*/ 19657 h 19050"/>
                  <a:gd name="connsiteX11" fmla="*/ 11896 w 19050"/>
                  <a:gd name="connsiteY11" fmla="*/ 17847 h 19050"/>
                  <a:gd name="connsiteX12" fmla="*/ 13515 w 19050"/>
                  <a:gd name="connsiteY12" fmla="*/ 15942 h 19050"/>
                  <a:gd name="connsiteX13" fmla="*/ 14849 w 19050"/>
                  <a:gd name="connsiteY13" fmla="*/ 15276 h 19050"/>
                  <a:gd name="connsiteX14" fmla="*/ 15611 w 19050"/>
                  <a:gd name="connsiteY14" fmla="*/ 10132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9050" h="19050">
                    <a:moveTo>
                      <a:pt x="15611" y="10132"/>
                    </a:moveTo>
                    <a:cubicBezTo>
                      <a:pt x="15611" y="9465"/>
                      <a:pt x="15801" y="8703"/>
                      <a:pt x="15611" y="8037"/>
                    </a:cubicBezTo>
                    <a:cubicBezTo>
                      <a:pt x="15706" y="7656"/>
                      <a:pt x="15325" y="7179"/>
                      <a:pt x="14849" y="7275"/>
                    </a:cubicBezTo>
                    <a:cubicBezTo>
                      <a:pt x="14754" y="7275"/>
                      <a:pt x="14754" y="7179"/>
                      <a:pt x="14658" y="7179"/>
                    </a:cubicBezTo>
                    <a:cubicBezTo>
                      <a:pt x="14373" y="7084"/>
                      <a:pt x="14087" y="7179"/>
                      <a:pt x="13896" y="7465"/>
                    </a:cubicBezTo>
                    <a:cubicBezTo>
                      <a:pt x="13801" y="7560"/>
                      <a:pt x="13801" y="7656"/>
                      <a:pt x="13706" y="7751"/>
                    </a:cubicBezTo>
                    <a:cubicBezTo>
                      <a:pt x="13706" y="7751"/>
                      <a:pt x="13706" y="7751"/>
                      <a:pt x="13706" y="7751"/>
                    </a:cubicBezTo>
                    <a:cubicBezTo>
                      <a:pt x="12468" y="8418"/>
                      <a:pt x="11325" y="9275"/>
                      <a:pt x="11134" y="10704"/>
                    </a:cubicBezTo>
                    <a:cubicBezTo>
                      <a:pt x="10944" y="11656"/>
                      <a:pt x="11420" y="12037"/>
                      <a:pt x="10467" y="12799"/>
                    </a:cubicBezTo>
                    <a:cubicBezTo>
                      <a:pt x="9705" y="13371"/>
                      <a:pt x="9039" y="13466"/>
                      <a:pt x="8372" y="14133"/>
                    </a:cubicBezTo>
                    <a:cubicBezTo>
                      <a:pt x="7134" y="15561"/>
                      <a:pt x="6086" y="19657"/>
                      <a:pt x="9134" y="19657"/>
                    </a:cubicBezTo>
                    <a:cubicBezTo>
                      <a:pt x="10277" y="19657"/>
                      <a:pt x="11420" y="18895"/>
                      <a:pt x="11896" y="17847"/>
                    </a:cubicBezTo>
                    <a:cubicBezTo>
                      <a:pt x="12468" y="16800"/>
                      <a:pt x="12277" y="16514"/>
                      <a:pt x="13515" y="15942"/>
                    </a:cubicBezTo>
                    <a:cubicBezTo>
                      <a:pt x="13992" y="15752"/>
                      <a:pt x="14468" y="15752"/>
                      <a:pt x="14849" y="15276"/>
                    </a:cubicBezTo>
                    <a:cubicBezTo>
                      <a:pt x="15897" y="14133"/>
                      <a:pt x="15516" y="11561"/>
                      <a:pt x="15611" y="10132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>
                <a:noFill/>
                <a:prstDash val="solid"/>
                <a:miter/>
              </a:ln>
            </p:spPr>
            <p:txBody>
              <a:bodyPr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436" name="Полилиния: фигура 178">
                <a:extLst>
                  <a:ext uri="{FF2B5EF4-FFF2-40B4-BE49-F238E27FC236}">
                    <a16:creationId xmlns:a16="http://schemas.microsoft.com/office/drawing/2014/main" id="{AA7E9390-FFA2-D6EB-A1BD-10DCFCC9A4F6}"/>
                  </a:ext>
                </a:extLst>
              </p:cNvPr>
              <p:cNvSpPr/>
              <p:nvPr/>
            </p:nvSpPr>
            <p:spPr>
              <a:xfrm>
                <a:off x="8067413" y="3989094"/>
                <a:ext cx="286206" cy="228908"/>
              </a:xfrm>
              <a:custGeom>
                <a:avLst/>
                <a:gdLst>
                  <a:gd name="connsiteX0" fmla="*/ 41840 w 47625"/>
                  <a:gd name="connsiteY0" fmla="*/ 19109 h 38100"/>
                  <a:gd name="connsiteX1" fmla="*/ 41840 w 47625"/>
                  <a:gd name="connsiteY1" fmla="*/ 19013 h 38100"/>
                  <a:gd name="connsiteX2" fmla="*/ 37553 w 47625"/>
                  <a:gd name="connsiteY2" fmla="*/ 9488 h 38100"/>
                  <a:gd name="connsiteX3" fmla="*/ 36125 w 47625"/>
                  <a:gd name="connsiteY3" fmla="*/ 7298 h 38100"/>
                  <a:gd name="connsiteX4" fmla="*/ 29266 w 47625"/>
                  <a:gd name="connsiteY4" fmla="*/ 9393 h 38100"/>
                  <a:gd name="connsiteX5" fmla="*/ 21170 w 47625"/>
                  <a:gd name="connsiteY5" fmla="*/ 14537 h 38100"/>
                  <a:gd name="connsiteX6" fmla="*/ 17837 w 47625"/>
                  <a:gd name="connsiteY6" fmla="*/ 19585 h 38100"/>
                  <a:gd name="connsiteX7" fmla="*/ 18122 w 47625"/>
                  <a:gd name="connsiteY7" fmla="*/ 23585 h 38100"/>
                  <a:gd name="connsiteX8" fmla="*/ 17837 w 47625"/>
                  <a:gd name="connsiteY8" fmla="*/ 28824 h 38100"/>
                  <a:gd name="connsiteX9" fmla="*/ 11455 w 47625"/>
                  <a:gd name="connsiteY9" fmla="*/ 31396 h 38100"/>
                  <a:gd name="connsiteX10" fmla="*/ 7169 w 47625"/>
                  <a:gd name="connsiteY10" fmla="*/ 34253 h 38100"/>
                  <a:gd name="connsiteX11" fmla="*/ 7550 w 47625"/>
                  <a:gd name="connsiteY11" fmla="*/ 35015 h 38100"/>
                  <a:gd name="connsiteX12" fmla="*/ 23647 w 47625"/>
                  <a:gd name="connsiteY12" fmla="*/ 30729 h 38100"/>
                  <a:gd name="connsiteX13" fmla="*/ 31838 w 47625"/>
                  <a:gd name="connsiteY13" fmla="*/ 26443 h 38100"/>
                  <a:gd name="connsiteX14" fmla="*/ 41744 w 47625"/>
                  <a:gd name="connsiteY14" fmla="*/ 20156 h 38100"/>
                  <a:gd name="connsiteX15" fmla="*/ 41840 w 47625"/>
                  <a:gd name="connsiteY15" fmla="*/ 1910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7625" h="38100">
                    <a:moveTo>
                      <a:pt x="41840" y="19109"/>
                    </a:moveTo>
                    <a:cubicBezTo>
                      <a:pt x="41840" y="19109"/>
                      <a:pt x="41840" y="19013"/>
                      <a:pt x="41840" y="19013"/>
                    </a:cubicBezTo>
                    <a:cubicBezTo>
                      <a:pt x="42220" y="15299"/>
                      <a:pt x="41935" y="10155"/>
                      <a:pt x="37553" y="9488"/>
                    </a:cubicBezTo>
                    <a:cubicBezTo>
                      <a:pt x="37649" y="8536"/>
                      <a:pt x="37267" y="7679"/>
                      <a:pt x="36125" y="7298"/>
                    </a:cubicBezTo>
                    <a:cubicBezTo>
                      <a:pt x="34124" y="6536"/>
                      <a:pt x="30981" y="8822"/>
                      <a:pt x="29266" y="9393"/>
                    </a:cubicBezTo>
                    <a:cubicBezTo>
                      <a:pt x="25933" y="10441"/>
                      <a:pt x="18884" y="9298"/>
                      <a:pt x="21170" y="14537"/>
                    </a:cubicBezTo>
                    <a:cubicBezTo>
                      <a:pt x="22885" y="18347"/>
                      <a:pt x="19456" y="17489"/>
                      <a:pt x="17837" y="19585"/>
                    </a:cubicBezTo>
                    <a:cubicBezTo>
                      <a:pt x="16789" y="20918"/>
                      <a:pt x="17360" y="22252"/>
                      <a:pt x="18122" y="23585"/>
                    </a:cubicBezTo>
                    <a:cubicBezTo>
                      <a:pt x="19265" y="25490"/>
                      <a:pt x="19551" y="27110"/>
                      <a:pt x="17837" y="28824"/>
                    </a:cubicBezTo>
                    <a:cubicBezTo>
                      <a:pt x="16027" y="30634"/>
                      <a:pt x="13836" y="31110"/>
                      <a:pt x="11455" y="31396"/>
                    </a:cubicBezTo>
                    <a:cubicBezTo>
                      <a:pt x="9454" y="31682"/>
                      <a:pt x="7835" y="32158"/>
                      <a:pt x="7169" y="34253"/>
                    </a:cubicBezTo>
                    <a:cubicBezTo>
                      <a:pt x="7073" y="34539"/>
                      <a:pt x="7264" y="34920"/>
                      <a:pt x="7550" y="35015"/>
                    </a:cubicBezTo>
                    <a:cubicBezTo>
                      <a:pt x="13836" y="36539"/>
                      <a:pt x="18694" y="34539"/>
                      <a:pt x="23647" y="30729"/>
                    </a:cubicBezTo>
                    <a:cubicBezTo>
                      <a:pt x="26219" y="28824"/>
                      <a:pt x="29457" y="28634"/>
                      <a:pt x="31838" y="26443"/>
                    </a:cubicBezTo>
                    <a:cubicBezTo>
                      <a:pt x="34982" y="23585"/>
                      <a:pt x="37458" y="21204"/>
                      <a:pt x="41744" y="20156"/>
                    </a:cubicBezTo>
                    <a:cubicBezTo>
                      <a:pt x="42316" y="20156"/>
                      <a:pt x="42220" y="19299"/>
                      <a:pt x="41840" y="19109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>
                <a:noFill/>
                <a:prstDash val="solid"/>
                <a:miter/>
              </a:ln>
            </p:spPr>
            <p:txBody>
              <a:bodyPr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437" name="Полилиния: фигура 179">
                <a:extLst>
                  <a:ext uri="{FF2B5EF4-FFF2-40B4-BE49-F238E27FC236}">
                    <a16:creationId xmlns:a16="http://schemas.microsoft.com/office/drawing/2014/main" id="{823E3E64-C23E-B986-FDE4-5C3D2D7A0432}"/>
                  </a:ext>
                </a:extLst>
              </p:cNvPr>
              <p:cNvSpPr/>
              <p:nvPr/>
            </p:nvSpPr>
            <p:spPr>
              <a:xfrm>
                <a:off x="7754787" y="4059311"/>
                <a:ext cx="343448" cy="172734"/>
              </a:xfrm>
              <a:custGeom>
                <a:avLst/>
                <a:gdLst>
                  <a:gd name="connsiteX0" fmla="*/ 47415 w 57150"/>
                  <a:gd name="connsiteY0" fmla="*/ 24494 h 28575"/>
                  <a:gd name="connsiteX1" fmla="*/ 42272 w 57150"/>
                  <a:gd name="connsiteY1" fmla="*/ 22399 h 28575"/>
                  <a:gd name="connsiteX2" fmla="*/ 39795 w 57150"/>
                  <a:gd name="connsiteY2" fmla="*/ 22684 h 28575"/>
                  <a:gd name="connsiteX3" fmla="*/ 35795 w 57150"/>
                  <a:gd name="connsiteY3" fmla="*/ 18970 h 28575"/>
                  <a:gd name="connsiteX4" fmla="*/ 29127 w 57150"/>
                  <a:gd name="connsiteY4" fmla="*/ 13731 h 28575"/>
                  <a:gd name="connsiteX5" fmla="*/ 21031 w 57150"/>
                  <a:gd name="connsiteY5" fmla="*/ 13350 h 28575"/>
                  <a:gd name="connsiteX6" fmla="*/ 14364 w 57150"/>
                  <a:gd name="connsiteY6" fmla="*/ 8968 h 28575"/>
                  <a:gd name="connsiteX7" fmla="*/ 9315 w 57150"/>
                  <a:gd name="connsiteY7" fmla="*/ 8778 h 28575"/>
                  <a:gd name="connsiteX8" fmla="*/ 9315 w 57150"/>
                  <a:gd name="connsiteY8" fmla="*/ 10397 h 28575"/>
                  <a:gd name="connsiteX9" fmla="*/ 8077 w 57150"/>
                  <a:gd name="connsiteY9" fmla="*/ 12492 h 28575"/>
                  <a:gd name="connsiteX10" fmla="*/ 7220 w 57150"/>
                  <a:gd name="connsiteY10" fmla="*/ 14493 h 28575"/>
                  <a:gd name="connsiteX11" fmla="*/ 8077 w 57150"/>
                  <a:gd name="connsiteY11" fmla="*/ 19255 h 28575"/>
                  <a:gd name="connsiteX12" fmla="*/ 7791 w 57150"/>
                  <a:gd name="connsiteY12" fmla="*/ 19446 h 28575"/>
                  <a:gd name="connsiteX13" fmla="*/ 26365 w 57150"/>
                  <a:gd name="connsiteY13" fmla="*/ 28209 h 28575"/>
                  <a:gd name="connsiteX14" fmla="*/ 42367 w 57150"/>
                  <a:gd name="connsiteY14" fmla="*/ 29637 h 28575"/>
                  <a:gd name="connsiteX15" fmla="*/ 51416 w 57150"/>
                  <a:gd name="connsiteY15" fmla="*/ 28590 h 28575"/>
                  <a:gd name="connsiteX16" fmla="*/ 47415 w 57150"/>
                  <a:gd name="connsiteY16" fmla="*/ 2449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7150" h="28575">
                    <a:moveTo>
                      <a:pt x="47415" y="24494"/>
                    </a:moveTo>
                    <a:cubicBezTo>
                      <a:pt x="45605" y="23922"/>
                      <a:pt x="44177" y="22494"/>
                      <a:pt x="42272" y="22399"/>
                    </a:cubicBezTo>
                    <a:cubicBezTo>
                      <a:pt x="41510" y="22303"/>
                      <a:pt x="40652" y="22779"/>
                      <a:pt x="39795" y="22684"/>
                    </a:cubicBezTo>
                    <a:cubicBezTo>
                      <a:pt x="37414" y="22399"/>
                      <a:pt x="36557" y="20874"/>
                      <a:pt x="35795" y="18970"/>
                    </a:cubicBezTo>
                    <a:cubicBezTo>
                      <a:pt x="34652" y="15921"/>
                      <a:pt x="32651" y="13635"/>
                      <a:pt x="29127" y="13731"/>
                    </a:cubicBezTo>
                    <a:cubicBezTo>
                      <a:pt x="26175" y="13826"/>
                      <a:pt x="23984" y="14778"/>
                      <a:pt x="21031" y="13350"/>
                    </a:cubicBezTo>
                    <a:cubicBezTo>
                      <a:pt x="18650" y="12207"/>
                      <a:pt x="16364" y="10778"/>
                      <a:pt x="14364" y="8968"/>
                    </a:cubicBezTo>
                    <a:cubicBezTo>
                      <a:pt x="12935" y="7635"/>
                      <a:pt x="10172" y="5730"/>
                      <a:pt x="9315" y="8778"/>
                    </a:cubicBezTo>
                    <a:cubicBezTo>
                      <a:pt x="9125" y="9349"/>
                      <a:pt x="9410" y="9921"/>
                      <a:pt x="9315" y="10397"/>
                    </a:cubicBezTo>
                    <a:cubicBezTo>
                      <a:pt x="9125" y="11254"/>
                      <a:pt x="8458" y="11826"/>
                      <a:pt x="8077" y="12492"/>
                    </a:cubicBezTo>
                    <a:cubicBezTo>
                      <a:pt x="7696" y="13159"/>
                      <a:pt x="7315" y="13731"/>
                      <a:pt x="7220" y="14493"/>
                    </a:cubicBezTo>
                    <a:cubicBezTo>
                      <a:pt x="6934" y="16112"/>
                      <a:pt x="7505" y="17731"/>
                      <a:pt x="8077" y="19255"/>
                    </a:cubicBezTo>
                    <a:cubicBezTo>
                      <a:pt x="7982" y="19255"/>
                      <a:pt x="7887" y="19350"/>
                      <a:pt x="7791" y="19446"/>
                    </a:cubicBezTo>
                    <a:cubicBezTo>
                      <a:pt x="4553" y="24018"/>
                      <a:pt x="23889" y="27828"/>
                      <a:pt x="26365" y="28209"/>
                    </a:cubicBezTo>
                    <a:cubicBezTo>
                      <a:pt x="31699" y="29066"/>
                      <a:pt x="37033" y="29352"/>
                      <a:pt x="42367" y="29637"/>
                    </a:cubicBezTo>
                    <a:cubicBezTo>
                      <a:pt x="44463" y="29733"/>
                      <a:pt x="50082" y="31161"/>
                      <a:pt x="51416" y="28590"/>
                    </a:cubicBezTo>
                    <a:cubicBezTo>
                      <a:pt x="52940" y="26018"/>
                      <a:pt x="49130" y="25065"/>
                      <a:pt x="47415" y="24494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>
                <a:noFill/>
                <a:prstDash val="solid"/>
                <a:miter/>
              </a:ln>
            </p:spPr>
            <p:txBody>
              <a:bodyPr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438" name="Полилиния: фигура 180">
                <a:extLst>
                  <a:ext uri="{FF2B5EF4-FFF2-40B4-BE49-F238E27FC236}">
                    <a16:creationId xmlns:a16="http://schemas.microsoft.com/office/drawing/2014/main" id="{5E79CFEE-3392-01A1-2D7C-8577C0510F89}"/>
                  </a:ext>
                </a:extLst>
              </p:cNvPr>
              <p:cNvSpPr/>
              <p:nvPr/>
            </p:nvSpPr>
            <p:spPr>
              <a:xfrm>
                <a:off x="8493053" y="3487742"/>
                <a:ext cx="686895" cy="344065"/>
              </a:xfrm>
              <a:custGeom>
                <a:avLst/>
                <a:gdLst>
                  <a:gd name="connsiteX0" fmla="*/ 11532 w 114300"/>
                  <a:gd name="connsiteY0" fmla="*/ 8980 h 57150"/>
                  <a:gd name="connsiteX1" fmla="*/ 109697 w 114300"/>
                  <a:gd name="connsiteY1" fmla="*/ 40362 h 57150"/>
                  <a:gd name="connsiteX2" fmla="*/ 107145 w 114300"/>
                  <a:gd name="connsiteY2" fmla="*/ 48346 h 57150"/>
                  <a:gd name="connsiteX3" fmla="*/ 8980 w 114300"/>
                  <a:gd name="connsiteY3" fmla="*/ 16964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300" h="57150">
                    <a:moveTo>
                      <a:pt x="11532" y="8980"/>
                    </a:moveTo>
                    <a:lnTo>
                      <a:pt x="109697" y="40362"/>
                    </a:lnTo>
                    <a:lnTo>
                      <a:pt x="107145" y="48346"/>
                    </a:lnTo>
                    <a:lnTo>
                      <a:pt x="8980" y="16964"/>
                    </a:ln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439" name="Полилиния: фигура 181">
                <a:extLst>
                  <a:ext uri="{FF2B5EF4-FFF2-40B4-BE49-F238E27FC236}">
                    <a16:creationId xmlns:a16="http://schemas.microsoft.com/office/drawing/2014/main" id="{4A52C37C-76C5-3BEE-827C-F10B742A8B87}"/>
                  </a:ext>
                </a:extLst>
              </p:cNvPr>
              <p:cNvSpPr/>
              <p:nvPr/>
            </p:nvSpPr>
            <p:spPr>
              <a:xfrm>
                <a:off x="8454892" y="3608516"/>
                <a:ext cx="686895" cy="342660"/>
              </a:xfrm>
              <a:custGeom>
                <a:avLst/>
                <a:gdLst>
                  <a:gd name="connsiteX0" fmla="*/ 11530 w 114300"/>
                  <a:gd name="connsiteY0" fmla="*/ 8979 h 57150"/>
                  <a:gd name="connsiteX1" fmla="*/ 109696 w 114300"/>
                  <a:gd name="connsiteY1" fmla="*/ 40351 h 57150"/>
                  <a:gd name="connsiteX2" fmla="*/ 107144 w 114300"/>
                  <a:gd name="connsiteY2" fmla="*/ 48334 h 57150"/>
                  <a:gd name="connsiteX3" fmla="*/ 8979 w 114300"/>
                  <a:gd name="connsiteY3" fmla="*/ 16963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300" h="57150">
                    <a:moveTo>
                      <a:pt x="11530" y="8979"/>
                    </a:moveTo>
                    <a:lnTo>
                      <a:pt x="109696" y="40351"/>
                    </a:lnTo>
                    <a:lnTo>
                      <a:pt x="107144" y="48334"/>
                    </a:lnTo>
                    <a:lnTo>
                      <a:pt x="8979" y="16963"/>
                    </a:ln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440" name="Полилиния: фигура 182">
                <a:extLst>
                  <a:ext uri="{FF2B5EF4-FFF2-40B4-BE49-F238E27FC236}">
                    <a16:creationId xmlns:a16="http://schemas.microsoft.com/office/drawing/2014/main" id="{51A05006-6D41-050F-7D1C-F3493A88B8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01326" y="3146587"/>
                <a:ext cx="457629" cy="1430091"/>
              </a:xfrm>
              <a:custGeom>
                <a:avLst/>
                <a:gdLst>
                  <a:gd name="T0" fmla="*/ 433030 w 76200"/>
                  <a:gd name="T1" fmla="*/ 1388334 h 238125"/>
                  <a:gd name="T2" fmla="*/ 267142 w 76200"/>
                  <a:gd name="T3" fmla="*/ 1335130 h 238125"/>
                  <a:gd name="T4" fmla="*/ 42904 w 76200"/>
                  <a:gd name="T5" fmla="*/ 42904 h 238125"/>
                  <a:gd name="T6" fmla="*/ 208792 w 76200"/>
                  <a:gd name="T7" fmla="*/ 96102 h 238125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76200" h="238125">
                    <a:moveTo>
                      <a:pt x="72104" y="231172"/>
                    </a:moveTo>
                    <a:lnTo>
                      <a:pt x="44482" y="222313"/>
                    </a:lnTo>
                    <a:lnTo>
                      <a:pt x="7144" y="7144"/>
                    </a:lnTo>
                    <a:lnTo>
                      <a:pt x="34766" y="16002"/>
                    </a:lnTo>
                    <a:close/>
                  </a:path>
                </a:pathLst>
              </a:custGeom>
              <a:solidFill>
                <a:srgbClr val="FFFFFF">
                  <a:alpha val="56078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fr-FR" sz="7198"/>
              </a:p>
            </p:txBody>
          </p:sp>
          <p:sp>
            <p:nvSpPr>
              <p:cNvPr id="441" name="Полилиния: фигура 183">
                <a:extLst>
                  <a:ext uri="{FF2B5EF4-FFF2-40B4-BE49-F238E27FC236}">
                    <a16:creationId xmlns:a16="http://schemas.microsoft.com/office/drawing/2014/main" id="{683B4E53-B575-33DD-F224-F5B4FB315C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26818" y="3254044"/>
                <a:ext cx="343222" cy="1372888"/>
              </a:xfrm>
              <a:custGeom>
                <a:avLst/>
                <a:gdLst>
                  <a:gd name="T0" fmla="*/ 350657 w 57150"/>
                  <a:gd name="T1" fmla="*/ 1361447 h 228600"/>
                  <a:gd name="T2" fmla="*/ 267143 w 57150"/>
                  <a:gd name="T3" fmla="*/ 1334560 h 228600"/>
                  <a:gd name="T4" fmla="*/ 42904 w 57150"/>
                  <a:gd name="T5" fmla="*/ 42904 h 228600"/>
                  <a:gd name="T6" fmla="*/ 126419 w 57150"/>
                  <a:gd name="T7" fmla="*/ 69215 h 228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57150" h="228600">
                    <a:moveTo>
                      <a:pt x="58388" y="226695"/>
                    </a:moveTo>
                    <a:lnTo>
                      <a:pt x="44482" y="222218"/>
                    </a:lnTo>
                    <a:lnTo>
                      <a:pt x="7144" y="7144"/>
                    </a:lnTo>
                    <a:lnTo>
                      <a:pt x="21050" y="11525"/>
                    </a:lnTo>
                    <a:close/>
                  </a:path>
                </a:pathLst>
              </a:custGeom>
              <a:solidFill>
                <a:srgbClr val="FFFFFF">
                  <a:alpha val="56078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fr-FR" sz="7198"/>
              </a:p>
            </p:txBody>
          </p:sp>
          <p:sp>
            <p:nvSpPr>
              <p:cNvPr id="442" name="Полилиния: фигура 184">
                <a:extLst>
                  <a:ext uri="{FF2B5EF4-FFF2-40B4-BE49-F238E27FC236}">
                    <a16:creationId xmlns:a16="http://schemas.microsoft.com/office/drawing/2014/main" id="{B77D0422-BC35-BBAB-4E02-00AE88CB7E48}"/>
                  </a:ext>
                </a:extLst>
              </p:cNvPr>
              <p:cNvSpPr/>
              <p:nvPr/>
            </p:nvSpPr>
            <p:spPr>
              <a:xfrm>
                <a:off x="8274362" y="4136550"/>
                <a:ext cx="515172" cy="400239"/>
              </a:xfrm>
              <a:custGeom>
                <a:avLst/>
                <a:gdLst>
                  <a:gd name="connsiteX0" fmla="*/ 64461 w 85725"/>
                  <a:gd name="connsiteY0" fmla="*/ 66461 h 66675"/>
                  <a:gd name="connsiteX1" fmla="*/ 11312 w 85725"/>
                  <a:gd name="connsiteY1" fmla="*/ 49412 h 66675"/>
                  <a:gd name="connsiteX2" fmla="*/ 7406 w 85725"/>
                  <a:gd name="connsiteY2" fmla="*/ 41887 h 66675"/>
                  <a:gd name="connsiteX3" fmla="*/ 17217 w 85725"/>
                  <a:gd name="connsiteY3" fmla="*/ 11312 h 66675"/>
                  <a:gd name="connsiteX4" fmla="*/ 24742 w 85725"/>
                  <a:gd name="connsiteY4" fmla="*/ 7406 h 66675"/>
                  <a:gd name="connsiteX5" fmla="*/ 77891 w 85725"/>
                  <a:gd name="connsiteY5" fmla="*/ 24456 h 66675"/>
                  <a:gd name="connsiteX6" fmla="*/ 81797 w 85725"/>
                  <a:gd name="connsiteY6" fmla="*/ 31981 h 66675"/>
                  <a:gd name="connsiteX7" fmla="*/ 71986 w 85725"/>
                  <a:gd name="connsiteY7" fmla="*/ 62556 h 66675"/>
                  <a:gd name="connsiteX8" fmla="*/ 64461 w 85725"/>
                  <a:gd name="connsiteY8" fmla="*/ 66461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5725" h="66675">
                    <a:moveTo>
                      <a:pt x="64461" y="66461"/>
                    </a:moveTo>
                    <a:lnTo>
                      <a:pt x="11312" y="49412"/>
                    </a:lnTo>
                    <a:cubicBezTo>
                      <a:pt x="8168" y="48459"/>
                      <a:pt x="6454" y="45030"/>
                      <a:pt x="7406" y="41887"/>
                    </a:cubicBezTo>
                    <a:lnTo>
                      <a:pt x="17217" y="11312"/>
                    </a:lnTo>
                    <a:cubicBezTo>
                      <a:pt x="18170" y="8168"/>
                      <a:pt x="21599" y="6454"/>
                      <a:pt x="24742" y="7406"/>
                    </a:cubicBezTo>
                    <a:lnTo>
                      <a:pt x="77891" y="24456"/>
                    </a:lnTo>
                    <a:cubicBezTo>
                      <a:pt x="81035" y="25504"/>
                      <a:pt x="82749" y="28838"/>
                      <a:pt x="81797" y="31981"/>
                    </a:cubicBezTo>
                    <a:lnTo>
                      <a:pt x="71986" y="62556"/>
                    </a:lnTo>
                    <a:cubicBezTo>
                      <a:pt x="70938" y="65699"/>
                      <a:pt x="67604" y="67414"/>
                      <a:pt x="64461" y="66461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</p:grpSp>
        <p:grpSp>
          <p:nvGrpSpPr>
            <p:cNvPr id="463" name="Группа 128">
              <a:extLst>
                <a:ext uri="{FF2B5EF4-FFF2-40B4-BE49-F238E27FC236}">
                  <a16:creationId xmlns:a16="http://schemas.microsoft.com/office/drawing/2014/main" id="{2B76E86F-F234-C091-92D7-FA1DD0F2CBD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094279" y="5150295"/>
              <a:ext cx="4615248" cy="5526237"/>
              <a:chOff x="3992104" y="2444024"/>
              <a:chExt cx="2801697" cy="3353690"/>
            </a:xfrm>
          </p:grpSpPr>
          <p:sp>
            <p:nvSpPr>
              <p:cNvPr id="413" name="Полилиния: фигура 129">
                <a:extLst>
                  <a:ext uri="{FF2B5EF4-FFF2-40B4-BE49-F238E27FC236}">
                    <a16:creationId xmlns:a16="http://schemas.microsoft.com/office/drawing/2014/main" id="{2D70B02B-3D17-B16F-E076-C304A8E6EFCE}"/>
                  </a:ext>
                </a:extLst>
              </p:cNvPr>
              <p:cNvSpPr/>
              <p:nvPr/>
            </p:nvSpPr>
            <p:spPr>
              <a:xfrm>
                <a:off x="4568243" y="2444024"/>
                <a:ext cx="2225558" cy="3336353"/>
              </a:xfrm>
              <a:custGeom>
                <a:avLst/>
                <a:gdLst>
                  <a:gd name="connsiteX0" fmla="*/ 7144 w 304800"/>
                  <a:gd name="connsiteY0" fmla="*/ 7144 h 457200"/>
                  <a:gd name="connsiteX1" fmla="*/ 306419 w 304800"/>
                  <a:gd name="connsiteY1" fmla="*/ 7144 h 457200"/>
                  <a:gd name="connsiteX2" fmla="*/ 306419 w 304800"/>
                  <a:gd name="connsiteY2" fmla="*/ 458438 h 457200"/>
                  <a:gd name="connsiteX3" fmla="*/ 7144 w 304800"/>
                  <a:gd name="connsiteY3" fmla="*/ 458438 h 457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4800" h="457200">
                    <a:moveTo>
                      <a:pt x="7144" y="7144"/>
                    </a:moveTo>
                    <a:lnTo>
                      <a:pt x="306419" y="7144"/>
                    </a:lnTo>
                    <a:lnTo>
                      <a:pt x="306419" y="458438"/>
                    </a:lnTo>
                    <a:lnTo>
                      <a:pt x="7144" y="458438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414" name="Полилиния: фигура 130">
                <a:extLst>
                  <a:ext uri="{FF2B5EF4-FFF2-40B4-BE49-F238E27FC236}">
                    <a16:creationId xmlns:a16="http://schemas.microsoft.com/office/drawing/2014/main" id="{754E3C1D-CFA1-98BE-2B95-CD9CE9F0FD13}"/>
                  </a:ext>
                </a:extLst>
              </p:cNvPr>
              <p:cNvSpPr/>
              <p:nvPr/>
            </p:nvSpPr>
            <p:spPr>
              <a:xfrm>
                <a:off x="4284991" y="2444024"/>
                <a:ext cx="2223630" cy="3336353"/>
              </a:xfrm>
              <a:custGeom>
                <a:avLst/>
                <a:gdLst>
                  <a:gd name="connsiteX0" fmla="*/ 7144 w 304800"/>
                  <a:gd name="connsiteY0" fmla="*/ 7144 h 457200"/>
                  <a:gd name="connsiteX1" fmla="*/ 306419 w 304800"/>
                  <a:gd name="connsiteY1" fmla="*/ 7144 h 457200"/>
                  <a:gd name="connsiteX2" fmla="*/ 306419 w 304800"/>
                  <a:gd name="connsiteY2" fmla="*/ 458438 h 457200"/>
                  <a:gd name="connsiteX3" fmla="*/ 7144 w 304800"/>
                  <a:gd name="connsiteY3" fmla="*/ 458438 h 457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4800" h="457200">
                    <a:moveTo>
                      <a:pt x="7144" y="7144"/>
                    </a:moveTo>
                    <a:lnTo>
                      <a:pt x="306419" y="7144"/>
                    </a:lnTo>
                    <a:lnTo>
                      <a:pt x="306419" y="458438"/>
                    </a:lnTo>
                    <a:lnTo>
                      <a:pt x="7144" y="458438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415" name="Полилиния: фигура 131">
                <a:extLst>
                  <a:ext uri="{FF2B5EF4-FFF2-40B4-BE49-F238E27FC236}">
                    <a16:creationId xmlns:a16="http://schemas.microsoft.com/office/drawing/2014/main" id="{47BA082F-F516-3C56-B021-5D9E67056810}"/>
                  </a:ext>
                </a:extLst>
              </p:cNvPr>
              <p:cNvSpPr/>
              <p:nvPr/>
            </p:nvSpPr>
            <p:spPr>
              <a:xfrm>
                <a:off x="4423727" y="2617391"/>
                <a:ext cx="975006" cy="2640959"/>
              </a:xfrm>
              <a:custGeom>
                <a:avLst/>
                <a:gdLst>
                  <a:gd name="connsiteX0" fmla="*/ 7144 w 133350"/>
                  <a:gd name="connsiteY0" fmla="*/ 7144 h 361950"/>
                  <a:gd name="connsiteX1" fmla="*/ 7144 w 133350"/>
                  <a:gd name="connsiteY1" fmla="*/ 355759 h 361950"/>
                  <a:gd name="connsiteX2" fmla="*/ 125349 w 133350"/>
                  <a:gd name="connsiteY2" fmla="*/ 355759 h 361950"/>
                  <a:gd name="connsiteX3" fmla="*/ 131350 w 133350"/>
                  <a:gd name="connsiteY3" fmla="*/ 349758 h 361950"/>
                  <a:gd name="connsiteX4" fmla="*/ 131350 w 133350"/>
                  <a:gd name="connsiteY4" fmla="*/ 13240 h 361950"/>
                  <a:gd name="connsiteX5" fmla="*/ 125349 w 133350"/>
                  <a:gd name="connsiteY5" fmla="*/ 7239 h 361950"/>
                  <a:gd name="connsiteX6" fmla="*/ 7144 w 133350"/>
                  <a:gd name="connsiteY6" fmla="*/ 7239 h 361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3350" h="361950">
                    <a:moveTo>
                      <a:pt x="7144" y="7144"/>
                    </a:moveTo>
                    <a:lnTo>
                      <a:pt x="7144" y="355759"/>
                    </a:lnTo>
                    <a:lnTo>
                      <a:pt x="125349" y="355759"/>
                    </a:lnTo>
                    <a:cubicBezTo>
                      <a:pt x="128683" y="355759"/>
                      <a:pt x="131350" y="353092"/>
                      <a:pt x="131350" y="349758"/>
                    </a:cubicBezTo>
                    <a:lnTo>
                      <a:pt x="131350" y="13240"/>
                    </a:lnTo>
                    <a:cubicBezTo>
                      <a:pt x="131350" y="9906"/>
                      <a:pt x="128588" y="7239"/>
                      <a:pt x="125349" y="7239"/>
                    </a:cubicBezTo>
                    <a:lnTo>
                      <a:pt x="7144" y="7239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416" name="Полилиния: фигура 132">
                <a:extLst>
                  <a:ext uri="{FF2B5EF4-FFF2-40B4-BE49-F238E27FC236}">
                    <a16:creationId xmlns:a16="http://schemas.microsoft.com/office/drawing/2014/main" id="{1AEB864E-B591-415C-DFE7-87F76A2345F8}"/>
                  </a:ext>
                </a:extLst>
              </p:cNvPr>
              <p:cNvSpPr/>
              <p:nvPr/>
            </p:nvSpPr>
            <p:spPr>
              <a:xfrm>
                <a:off x="4423727" y="2617391"/>
                <a:ext cx="975006" cy="2640959"/>
              </a:xfrm>
              <a:custGeom>
                <a:avLst/>
                <a:gdLst>
                  <a:gd name="connsiteX0" fmla="*/ 57912 w 133350"/>
                  <a:gd name="connsiteY0" fmla="*/ 214598 h 361950"/>
                  <a:gd name="connsiteX1" fmla="*/ 7144 w 133350"/>
                  <a:gd name="connsiteY1" fmla="*/ 355663 h 361950"/>
                  <a:gd name="connsiteX2" fmla="*/ 125349 w 133350"/>
                  <a:gd name="connsiteY2" fmla="*/ 355663 h 361950"/>
                  <a:gd name="connsiteX3" fmla="*/ 131350 w 133350"/>
                  <a:gd name="connsiteY3" fmla="*/ 349663 h 361950"/>
                  <a:gd name="connsiteX4" fmla="*/ 131350 w 133350"/>
                  <a:gd name="connsiteY4" fmla="*/ 13145 h 361950"/>
                  <a:gd name="connsiteX5" fmla="*/ 125349 w 133350"/>
                  <a:gd name="connsiteY5" fmla="*/ 7144 h 361950"/>
                  <a:gd name="connsiteX6" fmla="*/ 57912 w 133350"/>
                  <a:gd name="connsiteY6" fmla="*/ 214598 h 361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3350" h="361950">
                    <a:moveTo>
                      <a:pt x="57912" y="214598"/>
                    </a:moveTo>
                    <a:lnTo>
                      <a:pt x="7144" y="355663"/>
                    </a:lnTo>
                    <a:lnTo>
                      <a:pt x="125349" y="355663"/>
                    </a:lnTo>
                    <a:cubicBezTo>
                      <a:pt x="128683" y="355663"/>
                      <a:pt x="131350" y="352996"/>
                      <a:pt x="131350" y="349663"/>
                    </a:cubicBezTo>
                    <a:lnTo>
                      <a:pt x="131350" y="13145"/>
                    </a:lnTo>
                    <a:cubicBezTo>
                      <a:pt x="131350" y="9811"/>
                      <a:pt x="128588" y="7144"/>
                      <a:pt x="125349" y="7144"/>
                    </a:cubicBezTo>
                    <a:lnTo>
                      <a:pt x="57912" y="214598"/>
                    </a:lnTo>
                    <a:close/>
                  </a:path>
                </a:pathLst>
              </a:custGeom>
              <a:solidFill>
                <a:schemeClr val="bg2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417" name="Полилиния: фигура 133">
                <a:extLst>
                  <a:ext uri="{FF2B5EF4-FFF2-40B4-BE49-F238E27FC236}">
                    <a16:creationId xmlns:a16="http://schemas.microsoft.com/office/drawing/2014/main" id="{9E0DDCE1-D573-3881-A823-59EEA4988447}"/>
                  </a:ext>
                </a:extLst>
              </p:cNvPr>
              <p:cNvSpPr/>
              <p:nvPr/>
            </p:nvSpPr>
            <p:spPr>
              <a:xfrm>
                <a:off x="3992104" y="2617391"/>
                <a:ext cx="487502" cy="2710306"/>
              </a:xfrm>
              <a:custGeom>
                <a:avLst/>
                <a:gdLst>
                  <a:gd name="connsiteX0" fmla="*/ 7144 w 66675"/>
                  <a:gd name="connsiteY0" fmla="*/ 25241 h 371475"/>
                  <a:gd name="connsiteX1" fmla="*/ 59341 w 66675"/>
                  <a:gd name="connsiteY1" fmla="*/ 7144 h 371475"/>
                  <a:gd name="connsiteX2" fmla="*/ 66389 w 66675"/>
                  <a:gd name="connsiteY2" fmla="*/ 7144 h 371475"/>
                  <a:gd name="connsiteX3" fmla="*/ 59341 w 66675"/>
                  <a:gd name="connsiteY3" fmla="*/ 355759 h 371475"/>
                  <a:gd name="connsiteX4" fmla="*/ 14192 w 66675"/>
                  <a:gd name="connsiteY4" fmla="*/ 373761 h 371475"/>
                  <a:gd name="connsiteX5" fmla="*/ 7144 w 66675"/>
                  <a:gd name="connsiteY5" fmla="*/ 373761 h 371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6675" h="371475">
                    <a:moveTo>
                      <a:pt x="7144" y="25241"/>
                    </a:moveTo>
                    <a:lnTo>
                      <a:pt x="59341" y="7144"/>
                    </a:lnTo>
                    <a:lnTo>
                      <a:pt x="66389" y="7144"/>
                    </a:lnTo>
                    <a:lnTo>
                      <a:pt x="59341" y="355759"/>
                    </a:lnTo>
                    <a:lnTo>
                      <a:pt x="14192" y="373761"/>
                    </a:lnTo>
                    <a:lnTo>
                      <a:pt x="7144" y="373761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418" name="Полилиния: фигура 134">
                <a:extLst>
                  <a:ext uri="{FF2B5EF4-FFF2-40B4-BE49-F238E27FC236}">
                    <a16:creationId xmlns:a16="http://schemas.microsoft.com/office/drawing/2014/main" id="{3E1672DA-6714-CB04-5904-00952E4DE648}"/>
                  </a:ext>
                </a:extLst>
              </p:cNvPr>
              <p:cNvSpPr/>
              <p:nvPr/>
            </p:nvSpPr>
            <p:spPr>
              <a:xfrm>
                <a:off x="4044129" y="2617391"/>
                <a:ext cx="416208" cy="2710306"/>
              </a:xfrm>
              <a:custGeom>
                <a:avLst/>
                <a:gdLst>
                  <a:gd name="connsiteX0" fmla="*/ 7144 w 57150"/>
                  <a:gd name="connsiteY0" fmla="*/ 25241 h 371475"/>
                  <a:gd name="connsiteX1" fmla="*/ 59341 w 57150"/>
                  <a:gd name="connsiteY1" fmla="*/ 7144 h 371475"/>
                  <a:gd name="connsiteX2" fmla="*/ 59341 w 57150"/>
                  <a:gd name="connsiteY2" fmla="*/ 355759 h 371475"/>
                  <a:gd name="connsiteX3" fmla="*/ 7144 w 57150"/>
                  <a:gd name="connsiteY3" fmla="*/ 373761 h 371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7150" h="371475">
                    <a:moveTo>
                      <a:pt x="7144" y="25241"/>
                    </a:moveTo>
                    <a:lnTo>
                      <a:pt x="59341" y="7144"/>
                    </a:lnTo>
                    <a:lnTo>
                      <a:pt x="59341" y="355759"/>
                    </a:lnTo>
                    <a:lnTo>
                      <a:pt x="7144" y="373761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419" name="Полилиния: фигура 135">
                <a:extLst>
                  <a:ext uri="{FF2B5EF4-FFF2-40B4-BE49-F238E27FC236}">
                    <a16:creationId xmlns:a16="http://schemas.microsoft.com/office/drawing/2014/main" id="{BD9B2EC1-6695-CBD0-5B23-D66A3DAA1F8E}"/>
                  </a:ext>
                </a:extLst>
              </p:cNvPr>
              <p:cNvSpPr/>
              <p:nvPr/>
            </p:nvSpPr>
            <p:spPr>
              <a:xfrm>
                <a:off x="5444979" y="2617391"/>
                <a:ext cx="973078" cy="2640959"/>
              </a:xfrm>
              <a:custGeom>
                <a:avLst/>
                <a:gdLst>
                  <a:gd name="connsiteX0" fmla="*/ 7144 w 133350"/>
                  <a:gd name="connsiteY0" fmla="*/ 13145 h 361950"/>
                  <a:gd name="connsiteX1" fmla="*/ 13144 w 133350"/>
                  <a:gd name="connsiteY1" fmla="*/ 7144 h 361950"/>
                  <a:gd name="connsiteX2" fmla="*/ 125349 w 133350"/>
                  <a:gd name="connsiteY2" fmla="*/ 7144 h 361950"/>
                  <a:gd name="connsiteX3" fmla="*/ 131350 w 133350"/>
                  <a:gd name="connsiteY3" fmla="*/ 13145 h 361950"/>
                  <a:gd name="connsiteX4" fmla="*/ 131350 w 133350"/>
                  <a:gd name="connsiteY4" fmla="*/ 349663 h 361950"/>
                  <a:gd name="connsiteX5" fmla="*/ 125349 w 133350"/>
                  <a:gd name="connsiteY5" fmla="*/ 355663 h 361950"/>
                  <a:gd name="connsiteX6" fmla="*/ 13144 w 133350"/>
                  <a:gd name="connsiteY6" fmla="*/ 355663 h 361950"/>
                  <a:gd name="connsiteX7" fmla="*/ 7144 w 133350"/>
                  <a:gd name="connsiteY7" fmla="*/ 349663 h 361950"/>
                  <a:gd name="connsiteX8" fmla="*/ 7144 w 133350"/>
                  <a:gd name="connsiteY8" fmla="*/ 13145 h 361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3350" h="361950">
                    <a:moveTo>
                      <a:pt x="7144" y="13145"/>
                    </a:moveTo>
                    <a:cubicBezTo>
                      <a:pt x="7144" y="9811"/>
                      <a:pt x="9811" y="7144"/>
                      <a:pt x="13144" y="7144"/>
                    </a:cubicBezTo>
                    <a:lnTo>
                      <a:pt x="125349" y="7144"/>
                    </a:lnTo>
                    <a:cubicBezTo>
                      <a:pt x="128683" y="7144"/>
                      <a:pt x="131350" y="9811"/>
                      <a:pt x="131350" y="13145"/>
                    </a:cubicBezTo>
                    <a:lnTo>
                      <a:pt x="131350" y="349663"/>
                    </a:lnTo>
                    <a:cubicBezTo>
                      <a:pt x="131350" y="352996"/>
                      <a:pt x="128683" y="355663"/>
                      <a:pt x="125349" y="355663"/>
                    </a:cubicBezTo>
                    <a:lnTo>
                      <a:pt x="13144" y="355663"/>
                    </a:lnTo>
                    <a:cubicBezTo>
                      <a:pt x="9811" y="355663"/>
                      <a:pt x="7144" y="352996"/>
                      <a:pt x="7144" y="349663"/>
                    </a:cubicBezTo>
                    <a:lnTo>
                      <a:pt x="7144" y="13145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420" name="Полилиния: фигура 136">
                <a:extLst>
                  <a:ext uri="{FF2B5EF4-FFF2-40B4-BE49-F238E27FC236}">
                    <a16:creationId xmlns:a16="http://schemas.microsoft.com/office/drawing/2014/main" id="{7C11D181-B7E6-FA10-DE7C-7306A0A6CB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84137" y="3812196"/>
                <a:ext cx="208563" cy="208563"/>
              </a:xfrm>
              <a:custGeom>
                <a:avLst/>
                <a:gdLst>
                  <a:gd name="T0" fmla="*/ 52143 w 28575"/>
                  <a:gd name="T1" fmla="*/ 128612 h 28575"/>
                  <a:gd name="T2" fmla="*/ 128612 w 28575"/>
                  <a:gd name="T3" fmla="*/ 52143 h 28575"/>
                  <a:gd name="T4" fmla="*/ 205782 w 28575"/>
                  <a:gd name="T5" fmla="*/ 128612 h 28575"/>
                  <a:gd name="T6" fmla="*/ 128612 w 28575"/>
                  <a:gd name="T7" fmla="*/ 205782 h 28575"/>
                  <a:gd name="T8" fmla="*/ 52143 w 28575"/>
                  <a:gd name="T9" fmla="*/ 128612 h 2857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8575" h="28575">
                    <a:moveTo>
                      <a:pt x="7144" y="17621"/>
                    </a:moveTo>
                    <a:cubicBezTo>
                      <a:pt x="7144" y="11811"/>
                      <a:pt x="11906" y="7144"/>
                      <a:pt x="17621" y="7144"/>
                    </a:cubicBezTo>
                    <a:cubicBezTo>
                      <a:pt x="23432" y="7144"/>
                      <a:pt x="28194" y="11811"/>
                      <a:pt x="28194" y="17621"/>
                    </a:cubicBezTo>
                    <a:cubicBezTo>
                      <a:pt x="28194" y="23432"/>
                      <a:pt x="23527" y="28194"/>
                      <a:pt x="17621" y="28194"/>
                    </a:cubicBezTo>
                    <a:cubicBezTo>
                      <a:pt x="11906" y="28194"/>
                      <a:pt x="7144" y="23432"/>
                      <a:pt x="7144" y="1762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fr-FR" sz="7198"/>
              </a:p>
            </p:txBody>
          </p:sp>
          <p:sp>
            <p:nvSpPr>
              <p:cNvPr id="421" name="Полилиния: фигура 137">
                <a:extLst>
                  <a:ext uri="{FF2B5EF4-FFF2-40B4-BE49-F238E27FC236}">
                    <a16:creationId xmlns:a16="http://schemas.microsoft.com/office/drawing/2014/main" id="{CF85A08D-2FC7-E1FA-23B1-A885DD315F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24528" y="2895914"/>
                <a:ext cx="973293" cy="139042"/>
              </a:xfrm>
              <a:custGeom>
                <a:avLst/>
                <a:gdLst>
                  <a:gd name="T0" fmla="*/ 52143 w 133350"/>
                  <a:gd name="T1" fmla="*/ 52143 h 19050"/>
                  <a:gd name="T2" fmla="*/ 959389 w 133350"/>
                  <a:gd name="T3" fmla="*/ 52143 h 19050"/>
                  <a:gd name="T4" fmla="*/ 959389 w 133350"/>
                  <a:gd name="T5" fmla="*/ 90381 h 19050"/>
                  <a:gd name="T6" fmla="*/ 52143 w 133350"/>
                  <a:gd name="T7" fmla="*/ 90381 h 1905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33350" h="19050">
                    <a:moveTo>
                      <a:pt x="7144" y="7144"/>
                    </a:moveTo>
                    <a:lnTo>
                      <a:pt x="131445" y="7144"/>
                    </a:lnTo>
                    <a:lnTo>
                      <a:pt x="131445" y="12383"/>
                    </a:lnTo>
                    <a:lnTo>
                      <a:pt x="7144" y="12383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fr-FR" sz="7198"/>
              </a:p>
            </p:txBody>
          </p:sp>
          <p:sp>
            <p:nvSpPr>
              <p:cNvPr id="422" name="Полилиния: фигура 138">
                <a:extLst>
                  <a:ext uri="{FF2B5EF4-FFF2-40B4-BE49-F238E27FC236}">
                    <a16:creationId xmlns:a16="http://schemas.microsoft.com/office/drawing/2014/main" id="{EA23C402-5D4D-D638-A575-422442EC99C1}"/>
                  </a:ext>
                </a:extLst>
              </p:cNvPr>
              <p:cNvSpPr/>
              <p:nvPr/>
            </p:nvSpPr>
            <p:spPr>
              <a:xfrm>
                <a:off x="5423782" y="5293023"/>
                <a:ext cx="973080" cy="418007"/>
              </a:xfrm>
              <a:custGeom>
                <a:avLst/>
                <a:gdLst>
                  <a:gd name="connsiteX0" fmla="*/ 128111 w 133350"/>
                  <a:gd name="connsiteY0" fmla="*/ 50863 h 57150"/>
                  <a:gd name="connsiteX1" fmla="*/ 13144 w 133350"/>
                  <a:gd name="connsiteY1" fmla="*/ 50863 h 57150"/>
                  <a:gd name="connsiteX2" fmla="*/ 7144 w 133350"/>
                  <a:gd name="connsiteY2" fmla="*/ 44863 h 57150"/>
                  <a:gd name="connsiteX3" fmla="*/ 7144 w 133350"/>
                  <a:gd name="connsiteY3" fmla="*/ 13145 h 57150"/>
                  <a:gd name="connsiteX4" fmla="*/ 13144 w 133350"/>
                  <a:gd name="connsiteY4" fmla="*/ 7144 h 57150"/>
                  <a:gd name="connsiteX5" fmla="*/ 128111 w 133350"/>
                  <a:gd name="connsiteY5" fmla="*/ 7144 h 57150"/>
                  <a:gd name="connsiteX6" fmla="*/ 134112 w 133350"/>
                  <a:gd name="connsiteY6" fmla="*/ 13145 h 57150"/>
                  <a:gd name="connsiteX7" fmla="*/ 134112 w 133350"/>
                  <a:gd name="connsiteY7" fmla="*/ 44863 h 57150"/>
                  <a:gd name="connsiteX8" fmla="*/ 128111 w 133350"/>
                  <a:gd name="connsiteY8" fmla="*/ 50863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3350" h="57150">
                    <a:moveTo>
                      <a:pt x="128111" y="50863"/>
                    </a:moveTo>
                    <a:lnTo>
                      <a:pt x="13144" y="50863"/>
                    </a:lnTo>
                    <a:cubicBezTo>
                      <a:pt x="9811" y="50863"/>
                      <a:pt x="7144" y="48196"/>
                      <a:pt x="7144" y="44863"/>
                    </a:cubicBezTo>
                    <a:lnTo>
                      <a:pt x="7144" y="13145"/>
                    </a:lnTo>
                    <a:cubicBezTo>
                      <a:pt x="7144" y="9811"/>
                      <a:pt x="9811" y="7144"/>
                      <a:pt x="13144" y="7144"/>
                    </a:cubicBezTo>
                    <a:lnTo>
                      <a:pt x="128111" y="7144"/>
                    </a:lnTo>
                    <a:cubicBezTo>
                      <a:pt x="131445" y="7144"/>
                      <a:pt x="134112" y="9811"/>
                      <a:pt x="134112" y="13145"/>
                    </a:cubicBezTo>
                    <a:lnTo>
                      <a:pt x="134112" y="44863"/>
                    </a:lnTo>
                    <a:cubicBezTo>
                      <a:pt x="134207" y="48196"/>
                      <a:pt x="131445" y="50863"/>
                      <a:pt x="128111" y="50863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423" name="Полилиния: фигура 139">
                <a:extLst>
                  <a:ext uri="{FF2B5EF4-FFF2-40B4-BE49-F238E27FC236}">
                    <a16:creationId xmlns:a16="http://schemas.microsoft.com/office/drawing/2014/main" id="{63EB9E49-8E8B-1F78-0BAB-83978C80B2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44835" y="5409090"/>
                <a:ext cx="139042" cy="139042"/>
              </a:xfrm>
              <a:custGeom>
                <a:avLst/>
                <a:gdLst>
                  <a:gd name="T0" fmla="*/ 138349 w 19050"/>
                  <a:gd name="T1" fmla="*/ 95242 h 19050"/>
                  <a:gd name="T2" fmla="*/ 95242 w 19050"/>
                  <a:gd name="T3" fmla="*/ 52143 h 19050"/>
                  <a:gd name="T4" fmla="*/ 52143 w 19050"/>
                  <a:gd name="T5" fmla="*/ 95242 h 19050"/>
                  <a:gd name="T6" fmla="*/ 95242 w 19050"/>
                  <a:gd name="T7" fmla="*/ 138349 h 19050"/>
                  <a:gd name="T8" fmla="*/ 138349 w 19050"/>
                  <a:gd name="T9" fmla="*/ 95242 h 190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9050" h="19050">
                    <a:moveTo>
                      <a:pt x="18955" y="13049"/>
                    </a:moveTo>
                    <a:cubicBezTo>
                      <a:pt x="18955" y="9811"/>
                      <a:pt x="16288" y="7144"/>
                      <a:pt x="13049" y="7144"/>
                    </a:cubicBezTo>
                    <a:cubicBezTo>
                      <a:pt x="9811" y="7144"/>
                      <a:pt x="7144" y="9811"/>
                      <a:pt x="7144" y="13049"/>
                    </a:cubicBezTo>
                    <a:cubicBezTo>
                      <a:pt x="7144" y="16288"/>
                      <a:pt x="9811" y="18955"/>
                      <a:pt x="13049" y="18955"/>
                    </a:cubicBezTo>
                    <a:cubicBezTo>
                      <a:pt x="16288" y="18955"/>
                      <a:pt x="18955" y="16288"/>
                      <a:pt x="18955" y="1304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fr-FR" sz="7198"/>
              </a:p>
            </p:txBody>
          </p:sp>
          <p:sp>
            <p:nvSpPr>
              <p:cNvPr id="424" name="Полилиния: фигура 140">
                <a:extLst>
                  <a:ext uri="{FF2B5EF4-FFF2-40B4-BE49-F238E27FC236}">
                    <a16:creationId xmlns:a16="http://schemas.microsoft.com/office/drawing/2014/main" id="{2DA166C3-6581-C397-FFF2-F45C545F1E60}"/>
                  </a:ext>
                </a:extLst>
              </p:cNvPr>
              <p:cNvSpPr/>
              <p:nvPr/>
            </p:nvSpPr>
            <p:spPr>
              <a:xfrm>
                <a:off x="4375554" y="5293023"/>
                <a:ext cx="973080" cy="418007"/>
              </a:xfrm>
              <a:custGeom>
                <a:avLst/>
                <a:gdLst>
                  <a:gd name="connsiteX0" fmla="*/ 128111 w 133350"/>
                  <a:gd name="connsiteY0" fmla="*/ 50863 h 57150"/>
                  <a:gd name="connsiteX1" fmla="*/ 13145 w 133350"/>
                  <a:gd name="connsiteY1" fmla="*/ 50863 h 57150"/>
                  <a:gd name="connsiteX2" fmla="*/ 7144 w 133350"/>
                  <a:gd name="connsiteY2" fmla="*/ 44863 h 57150"/>
                  <a:gd name="connsiteX3" fmla="*/ 7144 w 133350"/>
                  <a:gd name="connsiteY3" fmla="*/ 13145 h 57150"/>
                  <a:gd name="connsiteX4" fmla="*/ 13145 w 133350"/>
                  <a:gd name="connsiteY4" fmla="*/ 7144 h 57150"/>
                  <a:gd name="connsiteX5" fmla="*/ 128111 w 133350"/>
                  <a:gd name="connsiteY5" fmla="*/ 7144 h 57150"/>
                  <a:gd name="connsiteX6" fmla="*/ 134112 w 133350"/>
                  <a:gd name="connsiteY6" fmla="*/ 13145 h 57150"/>
                  <a:gd name="connsiteX7" fmla="*/ 134112 w 133350"/>
                  <a:gd name="connsiteY7" fmla="*/ 44863 h 57150"/>
                  <a:gd name="connsiteX8" fmla="*/ 128111 w 133350"/>
                  <a:gd name="connsiteY8" fmla="*/ 50863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3350" h="57150">
                    <a:moveTo>
                      <a:pt x="128111" y="50863"/>
                    </a:moveTo>
                    <a:lnTo>
                      <a:pt x="13145" y="50863"/>
                    </a:lnTo>
                    <a:cubicBezTo>
                      <a:pt x="9811" y="50863"/>
                      <a:pt x="7144" y="48196"/>
                      <a:pt x="7144" y="44863"/>
                    </a:cubicBezTo>
                    <a:lnTo>
                      <a:pt x="7144" y="13145"/>
                    </a:lnTo>
                    <a:cubicBezTo>
                      <a:pt x="7144" y="9811"/>
                      <a:pt x="9811" y="7144"/>
                      <a:pt x="13145" y="7144"/>
                    </a:cubicBezTo>
                    <a:lnTo>
                      <a:pt x="128111" y="7144"/>
                    </a:lnTo>
                    <a:cubicBezTo>
                      <a:pt x="131445" y="7144"/>
                      <a:pt x="134112" y="9811"/>
                      <a:pt x="134112" y="13145"/>
                    </a:cubicBezTo>
                    <a:lnTo>
                      <a:pt x="134112" y="44863"/>
                    </a:lnTo>
                    <a:cubicBezTo>
                      <a:pt x="134112" y="48196"/>
                      <a:pt x="131445" y="50863"/>
                      <a:pt x="128111" y="50863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425" name="Полилиния: фигура 141">
                <a:extLst>
                  <a:ext uri="{FF2B5EF4-FFF2-40B4-BE49-F238E27FC236}">
                    <a16:creationId xmlns:a16="http://schemas.microsoft.com/office/drawing/2014/main" id="{272B991E-9155-8EA2-C02B-9A8B2ACBD0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95072" y="5409090"/>
                <a:ext cx="139042" cy="139042"/>
              </a:xfrm>
              <a:custGeom>
                <a:avLst/>
                <a:gdLst>
                  <a:gd name="T0" fmla="*/ 138349 w 19050"/>
                  <a:gd name="T1" fmla="*/ 95242 h 19050"/>
                  <a:gd name="T2" fmla="*/ 95242 w 19050"/>
                  <a:gd name="T3" fmla="*/ 52143 h 19050"/>
                  <a:gd name="T4" fmla="*/ 52143 w 19050"/>
                  <a:gd name="T5" fmla="*/ 95242 h 19050"/>
                  <a:gd name="T6" fmla="*/ 95242 w 19050"/>
                  <a:gd name="T7" fmla="*/ 138349 h 19050"/>
                  <a:gd name="T8" fmla="*/ 138349 w 19050"/>
                  <a:gd name="T9" fmla="*/ 95242 h 190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9050" h="19050">
                    <a:moveTo>
                      <a:pt x="18955" y="13049"/>
                    </a:moveTo>
                    <a:cubicBezTo>
                      <a:pt x="18955" y="9811"/>
                      <a:pt x="16288" y="7144"/>
                      <a:pt x="13049" y="7144"/>
                    </a:cubicBezTo>
                    <a:cubicBezTo>
                      <a:pt x="9811" y="7144"/>
                      <a:pt x="7144" y="9811"/>
                      <a:pt x="7144" y="13049"/>
                    </a:cubicBezTo>
                    <a:cubicBezTo>
                      <a:pt x="7144" y="16288"/>
                      <a:pt x="9811" y="18955"/>
                      <a:pt x="13049" y="18955"/>
                    </a:cubicBezTo>
                    <a:cubicBezTo>
                      <a:pt x="16383" y="18955"/>
                      <a:pt x="18955" y="16288"/>
                      <a:pt x="18955" y="1304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fr-FR" sz="7198"/>
              </a:p>
            </p:txBody>
          </p:sp>
          <p:sp>
            <p:nvSpPr>
              <p:cNvPr id="426" name="Полилиния: фигура 142">
                <a:extLst>
                  <a:ext uri="{FF2B5EF4-FFF2-40B4-BE49-F238E27FC236}">
                    <a16:creationId xmlns:a16="http://schemas.microsoft.com/office/drawing/2014/main" id="{FD2BBB76-292C-6505-F551-868088236D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18123" y="2444024"/>
                <a:ext cx="1459940" cy="3337005"/>
              </a:xfrm>
              <a:custGeom>
                <a:avLst/>
                <a:gdLst>
                  <a:gd name="T0" fmla="*/ 52143 w 200025"/>
                  <a:gd name="T1" fmla="*/ 3346041 h 457200"/>
                  <a:gd name="T2" fmla="*/ 610390 w 200025"/>
                  <a:gd name="T3" fmla="*/ 3346041 h 457200"/>
                  <a:gd name="T4" fmla="*/ 1430738 w 200025"/>
                  <a:gd name="T5" fmla="*/ 52143 h 457200"/>
                  <a:gd name="T6" fmla="*/ 872490 w 200025"/>
                  <a:gd name="T7" fmla="*/ 52143 h 457200"/>
                  <a:gd name="T8" fmla="*/ 466487 w 200025"/>
                  <a:gd name="T9" fmla="*/ 1683801 h 457200"/>
                  <a:gd name="T10" fmla="*/ 466487 w 200025"/>
                  <a:gd name="T11" fmla="*/ 2725221 h 457200"/>
                  <a:gd name="T12" fmla="*/ 422687 w 200025"/>
                  <a:gd name="T13" fmla="*/ 2769021 h 457200"/>
                  <a:gd name="T14" fmla="*/ 196746 w 200025"/>
                  <a:gd name="T15" fmla="*/ 2769021 h 457200"/>
                  <a:gd name="T16" fmla="*/ 52143 w 200025"/>
                  <a:gd name="T17" fmla="*/ 3346041 h 457200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200025" h="457200">
                    <a:moveTo>
                      <a:pt x="7144" y="458438"/>
                    </a:moveTo>
                    <a:lnTo>
                      <a:pt x="83629" y="458438"/>
                    </a:lnTo>
                    <a:lnTo>
                      <a:pt x="196024" y="7144"/>
                    </a:lnTo>
                    <a:lnTo>
                      <a:pt x="119539" y="7144"/>
                    </a:lnTo>
                    <a:lnTo>
                      <a:pt x="63913" y="230696"/>
                    </a:lnTo>
                    <a:lnTo>
                      <a:pt x="63913" y="373380"/>
                    </a:lnTo>
                    <a:cubicBezTo>
                      <a:pt x="63913" y="376714"/>
                      <a:pt x="61150" y="379381"/>
                      <a:pt x="57912" y="379381"/>
                    </a:cubicBezTo>
                    <a:lnTo>
                      <a:pt x="26956" y="379381"/>
                    </a:lnTo>
                    <a:lnTo>
                      <a:pt x="7144" y="458438"/>
                    </a:lnTo>
                    <a:close/>
                  </a:path>
                </a:pathLst>
              </a:custGeom>
              <a:solidFill>
                <a:srgbClr val="FFFFFF">
                  <a:alpha val="27058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fr-FR" sz="7198"/>
              </a:p>
            </p:txBody>
          </p:sp>
          <p:sp>
            <p:nvSpPr>
              <p:cNvPr id="427" name="Полилиния: фигура 143">
                <a:extLst>
                  <a:ext uri="{FF2B5EF4-FFF2-40B4-BE49-F238E27FC236}">
                    <a16:creationId xmlns:a16="http://schemas.microsoft.com/office/drawing/2014/main" id="{2A1D80BE-D9CF-7FB1-BDC7-99A3086557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62000" y="2669272"/>
                <a:ext cx="903772" cy="3128442"/>
              </a:xfrm>
              <a:custGeom>
                <a:avLst/>
                <a:gdLst>
                  <a:gd name="T0" fmla="*/ 52143 w 123825"/>
                  <a:gd name="T1" fmla="*/ 3120793 h 428625"/>
                  <a:gd name="T2" fmla="*/ 331613 w 123825"/>
                  <a:gd name="T3" fmla="*/ 3120793 h 428625"/>
                  <a:gd name="T4" fmla="*/ 859279 w 123825"/>
                  <a:gd name="T5" fmla="*/ 1030997 h 428625"/>
                  <a:gd name="T6" fmla="*/ 859279 w 123825"/>
                  <a:gd name="T7" fmla="*/ 52143 h 428625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23825" h="428625">
                    <a:moveTo>
                      <a:pt x="7144" y="427577"/>
                    </a:moveTo>
                    <a:lnTo>
                      <a:pt x="45434" y="427577"/>
                    </a:lnTo>
                    <a:lnTo>
                      <a:pt x="117729" y="141256"/>
                    </a:lnTo>
                    <a:lnTo>
                      <a:pt x="117729" y="7144"/>
                    </a:lnTo>
                    <a:close/>
                  </a:path>
                </a:pathLst>
              </a:custGeom>
              <a:solidFill>
                <a:srgbClr val="FFFFFF">
                  <a:alpha val="27058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fr-FR" sz="7198"/>
              </a:p>
            </p:txBody>
          </p:sp>
        </p:grpSp>
        <p:grpSp>
          <p:nvGrpSpPr>
            <p:cNvPr id="464" name="Группа 144">
              <a:extLst>
                <a:ext uri="{FF2B5EF4-FFF2-40B4-BE49-F238E27FC236}">
                  <a16:creationId xmlns:a16="http://schemas.microsoft.com/office/drawing/2014/main" id="{B2CCE380-6033-D7C9-CF16-4F5A38F9D09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76752" y="5810524"/>
              <a:ext cx="1164921" cy="2993246"/>
              <a:chOff x="4284792" y="2844465"/>
              <a:chExt cx="707026" cy="1816404"/>
            </a:xfrm>
          </p:grpSpPr>
          <p:sp>
            <p:nvSpPr>
              <p:cNvPr id="410" name="Полилиния: фигура 145">
                <a:extLst>
                  <a:ext uri="{FF2B5EF4-FFF2-40B4-BE49-F238E27FC236}">
                    <a16:creationId xmlns:a16="http://schemas.microsoft.com/office/drawing/2014/main" id="{E68D8AD0-DCC6-FA56-6B81-E665BEC22B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96609" y="2844465"/>
                <a:ext cx="695209" cy="347605"/>
              </a:xfrm>
              <a:custGeom>
                <a:avLst/>
                <a:gdLst>
                  <a:gd name="T0" fmla="*/ 369158 w 95250"/>
                  <a:gd name="T1" fmla="*/ 247495 h 47625"/>
                  <a:gd name="T2" fmla="*/ 433117 w 95250"/>
                  <a:gd name="T3" fmla="*/ 147385 h 47625"/>
                  <a:gd name="T4" fmla="*/ 410177 w 95250"/>
                  <a:gd name="T5" fmla="*/ 92461 h 47625"/>
                  <a:gd name="T6" fmla="*/ 356640 w 95250"/>
                  <a:gd name="T7" fmla="*/ 69521 h 47625"/>
                  <a:gd name="T8" fmla="*/ 355254 w 95250"/>
                  <a:gd name="T9" fmla="*/ 69521 h 47625"/>
                  <a:gd name="T10" fmla="*/ 279470 w 95250"/>
                  <a:gd name="T11" fmla="*/ 152946 h 47625"/>
                  <a:gd name="T12" fmla="*/ 279470 w 95250"/>
                  <a:gd name="T13" fmla="*/ 172412 h 47625"/>
                  <a:gd name="T14" fmla="*/ 271135 w 95250"/>
                  <a:gd name="T15" fmla="*/ 181448 h 47625"/>
                  <a:gd name="T16" fmla="*/ 271135 w 95250"/>
                  <a:gd name="T17" fmla="*/ 181448 h 47625"/>
                  <a:gd name="T18" fmla="*/ 262785 w 95250"/>
                  <a:gd name="T19" fmla="*/ 173105 h 47625"/>
                  <a:gd name="T20" fmla="*/ 262785 w 95250"/>
                  <a:gd name="T21" fmla="*/ 153640 h 47625"/>
                  <a:gd name="T22" fmla="*/ 354553 w 95250"/>
                  <a:gd name="T23" fmla="*/ 52143 h 47625"/>
                  <a:gd name="T24" fmla="*/ 355947 w 95250"/>
                  <a:gd name="T25" fmla="*/ 52143 h 47625"/>
                  <a:gd name="T26" fmla="*/ 449101 w 95250"/>
                  <a:gd name="T27" fmla="*/ 150165 h 47625"/>
                  <a:gd name="T28" fmla="*/ 449101 w 95250"/>
                  <a:gd name="T29" fmla="*/ 152946 h 47625"/>
                  <a:gd name="T30" fmla="*/ 387230 w 95250"/>
                  <a:gd name="T31" fmla="*/ 249582 h 47625"/>
                  <a:gd name="T32" fmla="*/ 660452 w 95250"/>
                  <a:gd name="T33" fmla="*/ 330227 h 47625"/>
                  <a:gd name="T34" fmla="*/ 657664 w 95250"/>
                  <a:gd name="T35" fmla="*/ 347605 h 47625"/>
                  <a:gd name="T36" fmla="*/ 374019 w 95250"/>
                  <a:gd name="T37" fmla="*/ 264180 h 47625"/>
                  <a:gd name="T38" fmla="*/ 57003 w 95250"/>
                  <a:gd name="T39" fmla="*/ 355948 h 47625"/>
                  <a:gd name="T40" fmla="*/ 52142 w 95250"/>
                  <a:gd name="T41" fmla="*/ 339262 h 47625"/>
                  <a:gd name="T42" fmla="*/ 369158 w 95250"/>
                  <a:gd name="T43" fmla="*/ 247495 h 47625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0" t="0" r="r" b="b"/>
                <a:pathLst>
                  <a:path w="95250" h="47625">
                    <a:moveTo>
                      <a:pt x="50578" y="33909"/>
                    </a:moveTo>
                    <a:lnTo>
                      <a:pt x="59341" y="20193"/>
                    </a:lnTo>
                    <a:cubicBezTo>
                      <a:pt x="59246" y="17335"/>
                      <a:pt x="58102" y="14669"/>
                      <a:pt x="56198" y="12668"/>
                    </a:cubicBezTo>
                    <a:cubicBezTo>
                      <a:pt x="54197" y="10573"/>
                      <a:pt x="51625" y="9525"/>
                      <a:pt x="48863" y="9525"/>
                    </a:cubicBezTo>
                    <a:cubicBezTo>
                      <a:pt x="48768" y="9525"/>
                      <a:pt x="48768" y="9525"/>
                      <a:pt x="48673" y="9525"/>
                    </a:cubicBezTo>
                    <a:cubicBezTo>
                      <a:pt x="42863" y="9620"/>
                      <a:pt x="38195" y="14764"/>
                      <a:pt x="38290" y="20955"/>
                    </a:cubicBezTo>
                    <a:lnTo>
                      <a:pt x="38290" y="23622"/>
                    </a:lnTo>
                    <a:cubicBezTo>
                      <a:pt x="38290" y="24289"/>
                      <a:pt x="37814" y="24860"/>
                      <a:pt x="37148" y="24860"/>
                    </a:cubicBezTo>
                    <a:cubicBezTo>
                      <a:pt x="37148" y="24860"/>
                      <a:pt x="37148" y="24860"/>
                      <a:pt x="37148" y="24860"/>
                    </a:cubicBezTo>
                    <a:cubicBezTo>
                      <a:pt x="36576" y="24860"/>
                      <a:pt x="36004" y="24384"/>
                      <a:pt x="36004" y="23717"/>
                    </a:cubicBezTo>
                    <a:lnTo>
                      <a:pt x="36004" y="21050"/>
                    </a:lnTo>
                    <a:cubicBezTo>
                      <a:pt x="35909" y="13525"/>
                      <a:pt x="41529" y="7334"/>
                      <a:pt x="48577" y="7144"/>
                    </a:cubicBezTo>
                    <a:cubicBezTo>
                      <a:pt x="48673" y="7144"/>
                      <a:pt x="48673" y="7144"/>
                      <a:pt x="48768" y="7144"/>
                    </a:cubicBezTo>
                    <a:cubicBezTo>
                      <a:pt x="55721" y="7144"/>
                      <a:pt x="61436" y="13144"/>
                      <a:pt x="61531" y="20574"/>
                    </a:cubicBezTo>
                    <a:lnTo>
                      <a:pt x="61531" y="20955"/>
                    </a:lnTo>
                    <a:lnTo>
                      <a:pt x="53054" y="34195"/>
                    </a:lnTo>
                    <a:lnTo>
                      <a:pt x="90488" y="45244"/>
                    </a:lnTo>
                    <a:cubicBezTo>
                      <a:pt x="90392" y="46006"/>
                      <a:pt x="90202" y="46863"/>
                      <a:pt x="90106" y="47625"/>
                    </a:cubicBezTo>
                    <a:lnTo>
                      <a:pt x="51244" y="36195"/>
                    </a:lnTo>
                    <a:lnTo>
                      <a:pt x="7810" y="48768"/>
                    </a:lnTo>
                    <a:cubicBezTo>
                      <a:pt x="7620" y="48006"/>
                      <a:pt x="7429" y="47244"/>
                      <a:pt x="7144" y="46482"/>
                    </a:cubicBezTo>
                    <a:lnTo>
                      <a:pt x="50578" y="3390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fr-FR" sz="7198"/>
              </a:p>
            </p:txBody>
          </p:sp>
          <p:sp>
            <p:nvSpPr>
              <p:cNvPr id="411" name="Полилиния: фигура 146">
                <a:extLst>
                  <a:ext uri="{FF2B5EF4-FFF2-40B4-BE49-F238E27FC236}">
                    <a16:creationId xmlns:a16="http://schemas.microsoft.com/office/drawing/2014/main" id="{DC5ECF90-6712-415B-AD79-849E440E9C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5865" y="2844465"/>
                <a:ext cx="208563" cy="208563"/>
              </a:xfrm>
              <a:custGeom>
                <a:avLst/>
                <a:gdLst>
                  <a:gd name="T0" fmla="*/ 145297 w 28575"/>
                  <a:gd name="T1" fmla="*/ 52143 h 28575"/>
                  <a:gd name="T2" fmla="*/ 146691 w 28575"/>
                  <a:gd name="T3" fmla="*/ 52143 h 28575"/>
                  <a:gd name="T4" fmla="*/ 215511 w 28575"/>
                  <a:gd name="T5" fmla="*/ 85513 h 28575"/>
                  <a:gd name="T6" fmla="*/ 207870 w 28575"/>
                  <a:gd name="T7" fmla="*/ 91768 h 28575"/>
                  <a:gd name="T8" fmla="*/ 202308 w 28575"/>
                  <a:gd name="T9" fmla="*/ 95935 h 28575"/>
                  <a:gd name="T10" fmla="*/ 199527 w 28575"/>
                  <a:gd name="T11" fmla="*/ 93154 h 28575"/>
                  <a:gd name="T12" fmla="*/ 145990 w 28575"/>
                  <a:gd name="T13" fmla="*/ 70214 h 28575"/>
                  <a:gd name="T14" fmla="*/ 144604 w 28575"/>
                  <a:gd name="T15" fmla="*/ 70214 h 28575"/>
                  <a:gd name="T16" fmla="*/ 68828 w 28575"/>
                  <a:gd name="T17" fmla="*/ 153640 h 28575"/>
                  <a:gd name="T18" fmla="*/ 68828 w 28575"/>
                  <a:gd name="T19" fmla="*/ 173105 h 28575"/>
                  <a:gd name="T20" fmla="*/ 60485 w 28575"/>
                  <a:gd name="T21" fmla="*/ 182149 h 28575"/>
                  <a:gd name="T22" fmla="*/ 60485 w 28575"/>
                  <a:gd name="T23" fmla="*/ 182149 h 28575"/>
                  <a:gd name="T24" fmla="*/ 52143 w 28575"/>
                  <a:gd name="T25" fmla="*/ 173806 h 28575"/>
                  <a:gd name="T26" fmla="*/ 52143 w 28575"/>
                  <a:gd name="T27" fmla="*/ 154340 h 28575"/>
                  <a:gd name="T28" fmla="*/ 145297 w 28575"/>
                  <a:gd name="T29" fmla="*/ 52143 h 28575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28575" h="28575">
                    <a:moveTo>
                      <a:pt x="19907" y="7144"/>
                    </a:moveTo>
                    <a:lnTo>
                      <a:pt x="20098" y="7144"/>
                    </a:lnTo>
                    <a:cubicBezTo>
                      <a:pt x="23813" y="7144"/>
                      <a:pt x="27242" y="8954"/>
                      <a:pt x="29527" y="11716"/>
                    </a:cubicBezTo>
                    <a:cubicBezTo>
                      <a:pt x="29146" y="12002"/>
                      <a:pt x="28861" y="12287"/>
                      <a:pt x="28480" y="12573"/>
                    </a:cubicBezTo>
                    <a:cubicBezTo>
                      <a:pt x="28384" y="12668"/>
                      <a:pt x="28003" y="12954"/>
                      <a:pt x="27718" y="13144"/>
                    </a:cubicBezTo>
                    <a:cubicBezTo>
                      <a:pt x="27623" y="13049"/>
                      <a:pt x="27527" y="12859"/>
                      <a:pt x="27337" y="12763"/>
                    </a:cubicBezTo>
                    <a:cubicBezTo>
                      <a:pt x="25336" y="10668"/>
                      <a:pt x="22765" y="9620"/>
                      <a:pt x="20002" y="9620"/>
                    </a:cubicBezTo>
                    <a:lnTo>
                      <a:pt x="19812" y="9620"/>
                    </a:lnTo>
                    <a:cubicBezTo>
                      <a:pt x="14002" y="9715"/>
                      <a:pt x="9334" y="14859"/>
                      <a:pt x="9430" y="21050"/>
                    </a:cubicBezTo>
                    <a:lnTo>
                      <a:pt x="9430" y="23717"/>
                    </a:lnTo>
                    <a:cubicBezTo>
                      <a:pt x="9430" y="24384"/>
                      <a:pt x="8953" y="24956"/>
                      <a:pt x="8287" y="24956"/>
                    </a:cubicBezTo>
                    <a:cubicBezTo>
                      <a:pt x="7715" y="24956"/>
                      <a:pt x="7144" y="24479"/>
                      <a:pt x="7144" y="23813"/>
                    </a:cubicBezTo>
                    <a:lnTo>
                      <a:pt x="7144" y="21146"/>
                    </a:lnTo>
                    <a:cubicBezTo>
                      <a:pt x="7239" y="13430"/>
                      <a:pt x="12859" y="7239"/>
                      <a:pt x="19907" y="71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fr-FR" sz="7198"/>
              </a:p>
            </p:txBody>
          </p:sp>
          <p:sp>
            <p:nvSpPr>
              <p:cNvPr id="412" name="Полилиния: фигура 147">
                <a:extLst>
                  <a:ext uri="{FF2B5EF4-FFF2-40B4-BE49-F238E27FC236}">
                    <a16:creationId xmlns:a16="http://schemas.microsoft.com/office/drawing/2014/main" id="{769FD985-4FA9-69B2-2CEE-58A647CEA8D4}"/>
                  </a:ext>
                </a:extLst>
              </p:cNvPr>
              <p:cNvSpPr/>
              <p:nvPr/>
            </p:nvSpPr>
            <p:spPr>
              <a:xfrm>
                <a:off x="4284792" y="3062126"/>
                <a:ext cx="695467" cy="1598743"/>
              </a:xfrm>
              <a:custGeom>
                <a:avLst/>
                <a:gdLst>
                  <a:gd name="connsiteX0" fmla="*/ 8192 w 95250"/>
                  <a:gd name="connsiteY0" fmla="*/ 117753 h 219075"/>
                  <a:gd name="connsiteX1" fmla="*/ 12859 w 95250"/>
                  <a:gd name="connsiteY1" fmla="*/ 13930 h 219075"/>
                  <a:gd name="connsiteX2" fmla="*/ 87249 w 95250"/>
                  <a:gd name="connsiteY2" fmla="*/ 13930 h 219075"/>
                  <a:gd name="connsiteX3" fmla="*/ 89344 w 95250"/>
                  <a:gd name="connsiteY3" fmla="*/ 27932 h 219075"/>
                  <a:gd name="connsiteX4" fmla="*/ 92678 w 95250"/>
                  <a:gd name="connsiteY4" fmla="*/ 127754 h 219075"/>
                  <a:gd name="connsiteX5" fmla="*/ 92392 w 95250"/>
                  <a:gd name="connsiteY5" fmla="*/ 148900 h 219075"/>
                  <a:gd name="connsiteX6" fmla="*/ 92964 w 95250"/>
                  <a:gd name="connsiteY6" fmla="*/ 211288 h 219075"/>
                  <a:gd name="connsiteX7" fmla="*/ 69913 w 95250"/>
                  <a:gd name="connsiteY7" fmla="*/ 211193 h 219075"/>
                  <a:gd name="connsiteX8" fmla="*/ 57531 w 95250"/>
                  <a:gd name="connsiteY8" fmla="*/ 120610 h 219075"/>
                  <a:gd name="connsiteX9" fmla="*/ 50768 w 95250"/>
                  <a:gd name="connsiteY9" fmla="*/ 81463 h 219075"/>
                  <a:gd name="connsiteX10" fmla="*/ 44863 w 95250"/>
                  <a:gd name="connsiteY10" fmla="*/ 122992 h 219075"/>
                  <a:gd name="connsiteX11" fmla="*/ 30194 w 95250"/>
                  <a:gd name="connsiteY11" fmla="*/ 211193 h 219075"/>
                  <a:gd name="connsiteX12" fmla="*/ 7144 w 95250"/>
                  <a:gd name="connsiteY12" fmla="*/ 211288 h 219075"/>
                  <a:gd name="connsiteX13" fmla="*/ 8192 w 95250"/>
                  <a:gd name="connsiteY13" fmla="*/ 117753 h 2190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95250" h="219075">
                    <a:moveTo>
                      <a:pt x="8192" y="117753"/>
                    </a:moveTo>
                    <a:cubicBezTo>
                      <a:pt x="9049" y="80129"/>
                      <a:pt x="7429" y="36981"/>
                      <a:pt x="12859" y="13930"/>
                    </a:cubicBezTo>
                    <a:cubicBezTo>
                      <a:pt x="14954" y="4882"/>
                      <a:pt x="85153" y="4882"/>
                      <a:pt x="87249" y="13930"/>
                    </a:cubicBezTo>
                    <a:cubicBezTo>
                      <a:pt x="88106" y="17645"/>
                      <a:pt x="88773" y="22408"/>
                      <a:pt x="89344" y="27932"/>
                    </a:cubicBezTo>
                    <a:cubicBezTo>
                      <a:pt x="92202" y="56031"/>
                      <a:pt x="93250" y="102608"/>
                      <a:pt x="92678" y="127754"/>
                    </a:cubicBezTo>
                    <a:cubicBezTo>
                      <a:pt x="92488" y="134612"/>
                      <a:pt x="92392" y="141756"/>
                      <a:pt x="92392" y="148900"/>
                    </a:cubicBezTo>
                    <a:cubicBezTo>
                      <a:pt x="92107" y="172903"/>
                      <a:pt x="92297" y="196906"/>
                      <a:pt x="92964" y="211288"/>
                    </a:cubicBezTo>
                    <a:cubicBezTo>
                      <a:pt x="92964" y="211288"/>
                      <a:pt x="76771" y="214527"/>
                      <a:pt x="69913" y="211193"/>
                    </a:cubicBezTo>
                    <a:cubicBezTo>
                      <a:pt x="69913" y="211193"/>
                      <a:pt x="60484" y="131183"/>
                      <a:pt x="57531" y="120610"/>
                    </a:cubicBezTo>
                    <a:cubicBezTo>
                      <a:pt x="56198" y="115848"/>
                      <a:pt x="53150" y="100036"/>
                      <a:pt x="50768" y="81463"/>
                    </a:cubicBezTo>
                    <a:cubicBezTo>
                      <a:pt x="48958" y="101179"/>
                      <a:pt x="46196" y="118134"/>
                      <a:pt x="44863" y="122992"/>
                    </a:cubicBezTo>
                    <a:cubicBezTo>
                      <a:pt x="41910" y="133660"/>
                      <a:pt x="30194" y="211193"/>
                      <a:pt x="30194" y="211193"/>
                    </a:cubicBezTo>
                    <a:cubicBezTo>
                      <a:pt x="23336" y="214527"/>
                      <a:pt x="7144" y="211288"/>
                      <a:pt x="7144" y="211288"/>
                    </a:cubicBezTo>
                    <a:cubicBezTo>
                      <a:pt x="8001" y="192619"/>
                      <a:pt x="7429" y="147757"/>
                      <a:pt x="8192" y="117753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>
                <a:noFill/>
                <a:prstDash val="solid"/>
                <a:miter/>
              </a:ln>
            </p:spPr>
            <p:txBody>
              <a:bodyPr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</p:grpSp>
        <p:grpSp>
          <p:nvGrpSpPr>
            <p:cNvPr id="465" name="Группа 148">
              <a:extLst>
                <a:ext uri="{FF2B5EF4-FFF2-40B4-BE49-F238E27FC236}">
                  <a16:creationId xmlns:a16="http://schemas.microsoft.com/office/drawing/2014/main" id="{F893B294-8C2D-1A39-1466-3488ACBAF2A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059228" y="5826394"/>
              <a:ext cx="1948942" cy="1952116"/>
              <a:chOff x="4578167" y="2854202"/>
              <a:chExt cx="1181856" cy="1184636"/>
            </a:xfrm>
          </p:grpSpPr>
          <p:sp>
            <p:nvSpPr>
              <p:cNvPr id="406" name="Полилиния: фигура 149">
                <a:extLst>
                  <a:ext uri="{FF2B5EF4-FFF2-40B4-BE49-F238E27FC236}">
                    <a16:creationId xmlns:a16="http://schemas.microsoft.com/office/drawing/2014/main" id="{9086BE8C-FB35-C7D7-F9DC-5AEB591793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09890" y="2854202"/>
                <a:ext cx="208563" cy="208563"/>
              </a:xfrm>
              <a:custGeom>
                <a:avLst/>
                <a:gdLst>
                  <a:gd name="T0" fmla="*/ 143910 w 28575"/>
                  <a:gd name="T1" fmla="*/ 52143 h 28575"/>
                  <a:gd name="T2" fmla="*/ 145297 w 28575"/>
                  <a:gd name="T3" fmla="*/ 52143 h 28575"/>
                  <a:gd name="T4" fmla="*/ 194659 w 28575"/>
                  <a:gd name="T5" fmla="*/ 68134 h 28575"/>
                  <a:gd name="T6" fmla="*/ 182141 w 28575"/>
                  <a:gd name="T7" fmla="*/ 80644 h 28575"/>
                  <a:gd name="T8" fmla="*/ 145297 w 28575"/>
                  <a:gd name="T9" fmla="*/ 70214 h 28575"/>
                  <a:gd name="T10" fmla="*/ 143910 w 28575"/>
                  <a:gd name="T11" fmla="*/ 70214 h 28575"/>
                  <a:gd name="T12" fmla="*/ 68127 w 28575"/>
                  <a:gd name="T13" fmla="*/ 153640 h 28575"/>
                  <a:gd name="T14" fmla="*/ 68127 w 28575"/>
                  <a:gd name="T15" fmla="*/ 173105 h 28575"/>
                  <a:gd name="T16" fmla="*/ 60485 w 28575"/>
                  <a:gd name="T17" fmla="*/ 182149 h 28575"/>
                  <a:gd name="T18" fmla="*/ 60485 w 28575"/>
                  <a:gd name="T19" fmla="*/ 182149 h 28575"/>
                  <a:gd name="T20" fmla="*/ 52143 w 28575"/>
                  <a:gd name="T21" fmla="*/ 173806 h 28575"/>
                  <a:gd name="T22" fmla="*/ 52143 w 28575"/>
                  <a:gd name="T23" fmla="*/ 154340 h 28575"/>
                  <a:gd name="T24" fmla="*/ 143910 w 28575"/>
                  <a:gd name="T25" fmla="*/ 52143 h 28575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28575" h="28575">
                    <a:moveTo>
                      <a:pt x="19717" y="7144"/>
                    </a:moveTo>
                    <a:lnTo>
                      <a:pt x="19907" y="7144"/>
                    </a:lnTo>
                    <a:cubicBezTo>
                      <a:pt x="22384" y="7144"/>
                      <a:pt x="24765" y="7906"/>
                      <a:pt x="26670" y="9335"/>
                    </a:cubicBezTo>
                    <a:cubicBezTo>
                      <a:pt x="26098" y="9906"/>
                      <a:pt x="25527" y="10477"/>
                      <a:pt x="24955" y="11049"/>
                    </a:cubicBezTo>
                    <a:cubicBezTo>
                      <a:pt x="23431" y="10096"/>
                      <a:pt x="21717" y="9620"/>
                      <a:pt x="19907" y="9620"/>
                    </a:cubicBezTo>
                    <a:lnTo>
                      <a:pt x="19717" y="9620"/>
                    </a:lnTo>
                    <a:cubicBezTo>
                      <a:pt x="13906" y="9715"/>
                      <a:pt x="9239" y="14859"/>
                      <a:pt x="9334" y="21050"/>
                    </a:cubicBezTo>
                    <a:lnTo>
                      <a:pt x="9334" y="23717"/>
                    </a:lnTo>
                    <a:cubicBezTo>
                      <a:pt x="9334" y="24384"/>
                      <a:pt x="8858" y="24956"/>
                      <a:pt x="8287" y="24956"/>
                    </a:cubicBezTo>
                    <a:cubicBezTo>
                      <a:pt x="7715" y="24956"/>
                      <a:pt x="7144" y="24479"/>
                      <a:pt x="7144" y="23813"/>
                    </a:cubicBezTo>
                    <a:lnTo>
                      <a:pt x="7144" y="21146"/>
                    </a:lnTo>
                    <a:cubicBezTo>
                      <a:pt x="7144" y="13430"/>
                      <a:pt x="12763" y="7239"/>
                      <a:pt x="19717" y="7144"/>
                    </a:cubicBezTo>
                    <a:close/>
                  </a:path>
                </a:pathLst>
              </a:custGeom>
              <a:solidFill>
                <a:srgbClr val="5844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fr-FR" sz="7198"/>
              </a:p>
            </p:txBody>
          </p:sp>
          <p:sp>
            <p:nvSpPr>
              <p:cNvPr id="407" name="Полилиния: фигура 150">
                <a:extLst>
                  <a:ext uri="{FF2B5EF4-FFF2-40B4-BE49-F238E27FC236}">
                    <a16:creationId xmlns:a16="http://schemas.microsoft.com/office/drawing/2014/main" id="{49911FB9-DE44-97A3-4E79-A3FF7CC97C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20210" y="2854202"/>
                <a:ext cx="486647" cy="347605"/>
              </a:xfrm>
              <a:custGeom>
                <a:avLst/>
                <a:gdLst>
                  <a:gd name="T0" fmla="*/ 248188 w 66675"/>
                  <a:gd name="T1" fmla="*/ 247495 h 47625"/>
                  <a:gd name="T2" fmla="*/ 312147 w 66675"/>
                  <a:gd name="T3" fmla="*/ 147385 h 47625"/>
                  <a:gd name="T4" fmla="*/ 289207 w 66675"/>
                  <a:gd name="T5" fmla="*/ 92461 h 47625"/>
                  <a:gd name="T6" fmla="*/ 235678 w 66675"/>
                  <a:gd name="T7" fmla="*/ 69521 h 47625"/>
                  <a:gd name="T8" fmla="*/ 234284 w 66675"/>
                  <a:gd name="T9" fmla="*/ 69521 h 47625"/>
                  <a:gd name="T10" fmla="*/ 158508 w 66675"/>
                  <a:gd name="T11" fmla="*/ 152946 h 47625"/>
                  <a:gd name="T12" fmla="*/ 158508 w 66675"/>
                  <a:gd name="T13" fmla="*/ 172412 h 47625"/>
                  <a:gd name="T14" fmla="*/ 150859 w 66675"/>
                  <a:gd name="T15" fmla="*/ 181448 h 47625"/>
                  <a:gd name="T16" fmla="*/ 150859 w 66675"/>
                  <a:gd name="T17" fmla="*/ 181448 h 47625"/>
                  <a:gd name="T18" fmla="*/ 142516 w 66675"/>
                  <a:gd name="T19" fmla="*/ 173105 h 47625"/>
                  <a:gd name="T20" fmla="*/ 142516 w 66675"/>
                  <a:gd name="T21" fmla="*/ 153640 h 47625"/>
                  <a:gd name="T22" fmla="*/ 234284 w 66675"/>
                  <a:gd name="T23" fmla="*/ 52143 h 47625"/>
                  <a:gd name="T24" fmla="*/ 235678 w 66675"/>
                  <a:gd name="T25" fmla="*/ 52143 h 47625"/>
                  <a:gd name="T26" fmla="*/ 328832 w 66675"/>
                  <a:gd name="T27" fmla="*/ 150165 h 47625"/>
                  <a:gd name="T28" fmla="*/ 328832 w 66675"/>
                  <a:gd name="T29" fmla="*/ 152946 h 47625"/>
                  <a:gd name="T30" fmla="*/ 266961 w 66675"/>
                  <a:gd name="T31" fmla="*/ 249582 h 47625"/>
                  <a:gd name="T32" fmla="*/ 491515 w 66675"/>
                  <a:gd name="T33" fmla="*/ 312147 h 47625"/>
                  <a:gd name="T34" fmla="*/ 488734 w 66675"/>
                  <a:gd name="T35" fmla="*/ 329526 h 47625"/>
                  <a:gd name="T36" fmla="*/ 253056 w 66675"/>
                  <a:gd name="T37" fmla="*/ 264180 h 47625"/>
                  <a:gd name="T38" fmla="*/ 57004 w 66675"/>
                  <a:gd name="T39" fmla="*/ 319797 h 47625"/>
                  <a:gd name="T40" fmla="*/ 52143 w 66675"/>
                  <a:gd name="T41" fmla="*/ 303112 h 47625"/>
                  <a:gd name="T42" fmla="*/ 248188 w 66675"/>
                  <a:gd name="T43" fmla="*/ 247495 h 47625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0" t="0" r="r" b="b"/>
                <a:pathLst>
                  <a:path w="66675" h="47625">
                    <a:moveTo>
                      <a:pt x="34004" y="33909"/>
                    </a:moveTo>
                    <a:lnTo>
                      <a:pt x="42767" y="20193"/>
                    </a:lnTo>
                    <a:cubicBezTo>
                      <a:pt x="42672" y="17335"/>
                      <a:pt x="41529" y="14669"/>
                      <a:pt x="39624" y="12668"/>
                    </a:cubicBezTo>
                    <a:cubicBezTo>
                      <a:pt x="37624" y="10573"/>
                      <a:pt x="35052" y="9525"/>
                      <a:pt x="32290" y="9525"/>
                    </a:cubicBezTo>
                    <a:cubicBezTo>
                      <a:pt x="32194" y="9525"/>
                      <a:pt x="32194" y="9525"/>
                      <a:pt x="32099" y="9525"/>
                    </a:cubicBezTo>
                    <a:cubicBezTo>
                      <a:pt x="26289" y="9620"/>
                      <a:pt x="21622" y="14764"/>
                      <a:pt x="21717" y="20955"/>
                    </a:cubicBezTo>
                    <a:lnTo>
                      <a:pt x="21717" y="23622"/>
                    </a:lnTo>
                    <a:cubicBezTo>
                      <a:pt x="21717" y="24289"/>
                      <a:pt x="21241" y="24860"/>
                      <a:pt x="20669" y="24860"/>
                    </a:cubicBezTo>
                    <a:cubicBezTo>
                      <a:pt x="20669" y="24860"/>
                      <a:pt x="20669" y="24860"/>
                      <a:pt x="20669" y="24860"/>
                    </a:cubicBezTo>
                    <a:cubicBezTo>
                      <a:pt x="20098" y="24860"/>
                      <a:pt x="19526" y="24384"/>
                      <a:pt x="19526" y="23717"/>
                    </a:cubicBezTo>
                    <a:lnTo>
                      <a:pt x="19526" y="21050"/>
                    </a:lnTo>
                    <a:cubicBezTo>
                      <a:pt x="19431" y="13525"/>
                      <a:pt x="25051" y="7334"/>
                      <a:pt x="32099" y="7144"/>
                    </a:cubicBezTo>
                    <a:cubicBezTo>
                      <a:pt x="32194" y="7144"/>
                      <a:pt x="32194" y="7144"/>
                      <a:pt x="32290" y="7144"/>
                    </a:cubicBezTo>
                    <a:cubicBezTo>
                      <a:pt x="39243" y="7144"/>
                      <a:pt x="44958" y="13144"/>
                      <a:pt x="45053" y="20574"/>
                    </a:cubicBezTo>
                    <a:lnTo>
                      <a:pt x="45053" y="20955"/>
                    </a:lnTo>
                    <a:lnTo>
                      <a:pt x="36576" y="34195"/>
                    </a:lnTo>
                    <a:lnTo>
                      <a:pt x="67342" y="42767"/>
                    </a:lnTo>
                    <a:cubicBezTo>
                      <a:pt x="67246" y="43529"/>
                      <a:pt x="67056" y="44291"/>
                      <a:pt x="66961" y="45148"/>
                    </a:cubicBezTo>
                    <a:lnTo>
                      <a:pt x="34671" y="36195"/>
                    </a:lnTo>
                    <a:lnTo>
                      <a:pt x="7810" y="43815"/>
                    </a:lnTo>
                    <a:cubicBezTo>
                      <a:pt x="7620" y="43053"/>
                      <a:pt x="7429" y="42291"/>
                      <a:pt x="7144" y="41529"/>
                    </a:cubicBezTo>
                    <a:lnTo>
                      <a:pt x="34004" y="3390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fr-FR" sz="7198"/>
              </a:p>
            </p:txBody>
          </p:sp>
          <p:sp>
            <p:nvSpPr>
              <p:cNvPr id="408" name="Полилиния: фигура 151">
                <a:extLst>
                  <a:ext uri="{FF2B5EF4-FFF2-40B4-BE49-F238E27FC236}">
                    <a16:creationId xmlns:a16="http://schemas.microsoft.com/office/drawing/2014/main" id="{0787CD45-B3DA-C5C6-5C4E-E54D5635EF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09197" y="2854202"/>
                <a:ext cx="208563" cy="208563"/>
              </a:xfrm>
              <a:custGeom>
                <a:avLst/>
                <a:gdLst>
                  <a:gd name="T0" fmla="*/ 144604 w 28575"/>
                  <a:gd name="T1" fmla="*/ 52143 h 28575"/>
                  <a:gd name="T2" fmla="*/ 145990 w 28575"/>
                  <a:gd name="T3" fmla="*/ 52143 h 28575"/>
                  <a:gd name="T4" fmla="*/ 214818 w 28575"/>
                  <a:gd name="T5" fmla="*/ 85513 h 28575"/>
                  <a:gd name="T6" fmla="*/ 207176 w 28575"/>
                  <a:gd name="T7" fmla="*/ 91768 h 28575"/>
                  <a:gd name="T8" fmla="*/ 201615 w 28575"/>
                  <a:gd name="T9" fmla="*/ 95935 h 28575"/>
                  <a:gd name="T10" fmla="*/ 198834 w 28575"/>
                  <a:gd name="T11" fmla="*/ 93154 h 28575"/>
                  <a:gd name="T12" fmla="*/ 145297 w 28575"/>
                  <a:gd name="T13" fmla="*/ 70214 h 28575"/>
                  <a:gd name="T14" fmla="*/ 144604 w 28575"/>
                  <a:gd name="T15" fmla="*/ 70214 h 28575"/>
                  <a:gd name="T16" fmla="*/ 68828 w 28575"/>
                  <a:gd name="T17" fmla="*/ 153640 h 28575"/>
                  <a:gd name="T18" fmla="*/ 68828 w 28575"/>
                  <a:gd name="T19" fmla="*/ 173105 h 28575"/>
                  <a:gd name="T20" fmla="*/ 60485 w 28575"/>
                  <a:gd name="T21" fmla="*/ 182149 h 28575"/>
                  <a:gd name="T22" fmla="*/ 60485 w 28575"/>
                  <a:gd name="T23" fmla="*/ 182149 h 28575"/>
                  <a:gd name="T24" fmla="*/ 52143 w 28575"/>
                  <a:gd name="T25" fmla="*/ 173806 h 28575"/>
                  <a:gd name="T26" fmla="*/ 52143 w 28575"/>
                  <a:gd name="T27" fmla="*/ 154340 h 28575"/>
                  <a:gd name="T28" fmla="*/ 144604 w 28575"/>
                  <a:gd name="T29" fmla="*/ 52143 h 28575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28575" h="28575">
                    <a:moveTo>
                      <a:pt x="19812" y="7144"/>
                    </a:moveTo>
                    <a:lnTo>
                      <a:pt x="20002" y="7144"/>
                    </a:lnTo>
                    <a:cubicBezTo>
                      <a:pt x="23717" y="7144"/>
                      <a:pt x="27146" y="8954"/>
                      <a:pt x="29432" y="11716"/>
                    </a:cubicBezTo>
                    <a:cubicBezTo>
                      <a:pt x="29051" y="12002"/>
                      <a:pt x="28765" y="12287"/>
                      <a:pt x="28385" y="12573"/>
                    </a:cubicBezTo>
                    <a:cubicBezTo>
                      <a:pt x="28289" y="12668"/>
                      <a:pt x="27908" y="12954"/>
                      <a:pt x="27623" y="13144"/>
                    </a:cubicBezTo>
                    <a:cubicBezTo>
                      <a:pt x="27527" y="12954"/>
                      <a:pt x="27432" y="12859"/>
                      <a:pt x="27242" y="12763"/>
                    </a:cubicBezTo>
                    <a:cubicBezTo>
                      <a:pt x="25241" y="10668"/>
                      <a:pt x="22669" y="9620"/>
                      <a:pt x="19907" y="9620"/>
                    </a:cubicBezTo>
                    <a:lnTo>
                      <a:pt x="19812" y="9620"/>
                    </a:lnTo>
                    <a:cubicBezTo>
                      <a:pt x="14002" y="9715"/>
                      <a:pt x="9335" y="14859"/>
                      <a:pt x="9430" y="21050"/>
                    </a:cubicBezTo>
                    <a:lnTo>
                      <a:pt x="9430" y="23717"/>
                    </a:lnTo>
                    <a:cubicBezTo>
                      <a:pt x="9430" y="24384"/>
                      <a:pt x="8954" y="24956"/>
                      <a:pt x="8287" y="24956"/>
                    </a:cubicBezTo>
                    <a:cubicBezTo>
                      <a:pt x="7715" y="24956"/>
                      <a:pt x="7144" y="24384"/>
                      <a:pt x="7144" y="23813"/>
                    </a:cubicBezTo>
                    <a:lnTo>
                      <a:pt x="7144" y="21146"/>
                    </a:lnTo>
                    <a:cubicBezTo>
                      <a:pt x="7144" y="13525"/>
                      <a:pt x="12764" y="7334"/>
                      <a:pt x="19812" y="71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fr-FR" sz="7198"/>
              </a:p>
            </p:txBody>
          </p:sp>
          <p:sp>
            <p:nvSpPr>
              <p:cNvPr id="409" name="Полилиния: фигура 152">
                <a:extLst>
                  <a:ext uri="{FF2B5EF4-FFF2-40B4-BE49-F238E27FC236}">
                    <a16:creationId xmlns:a16="http://schemas.microsoft.com/office/drawing/2014/main" id="{380DD8F4-9DD9-646F-0FE6-63AE241BFF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78167" y="3065545"/>
                <a:ext cx="1181856" cy="973293"/>
              </a:xfrm>
              <a:custGeom>
                <a:avLst/>
                <a:gdLst>
                  <a:gd name="T0" fmla="*/ 292681 w 161925"/>
                  <a:gd name="T1" fmla="*/ 419213 h 133350"/>
                  <a:gd name="T2" fmla="*/ 52143 w 161925"/>
                  <a:gd name="T3" fmla="*/ 310060 h 133350"/>
                  <a:gd name="T4" fmla="*/ 82732 w 161925"/>
                  <a:gd name="T5" fmla="*/ 269048 h 133350"/>
                  <a:gd name="T6" fmla="*/ 419906 w 161925"/>
                  <a:gd name="T7" fmla="*/ 57003 h 133350"/>
                  <a:gd name="T8" fmla="*/ 447715 w 161925"/>
                  <a:gd name="T9" fmla="*/ 52143 h 133350"/>
                  <a:gd name="T10" fmla="*/ 593712 w 161925"/>
                  <a:gd name="T11" fmla="*/ 125831 h 133350"/>
                  <a:gd name="T12" fmla="*/ 739703 w 161925"/>
                  <a:gd name="T13" fmla="*/ 52143 h 133350"/>
                  <a:gd name="T14" fmla="*/ 767511 w 161925"/>
                  <a:gd name="T15" fmla="*/ 57003 h 133350"/>
                  <a:gd name="T16" fmla="*/ 1104686 w 161925"/>
                  <a:gd name="T17" fmla="*/ 269048 h 133350"/>
                  <a:gd name="T18" fmla="*/ 1135275 w 161925"/>
                  <a:gd name="T19" fmla="*/ 310060 h 133350"/>
                  <a:gd name="T20" fmla="*/ 894736 w 161925"/>
                  <a:gd name="T21" fmla="*/ 419213 h 133350"/>
                  <a:gd name="T22" fmla="*/ 841200 w 161925"/>
                  <a:gd name="T23" fmla="*/ 327445 h 133350"/>
                  <a:gd name="T24" fmla="*/ 942704 w 161925"/>
                  <a:gd name="T25" fmla="*/ 882919 h 133350"/>
                  <a:gd name="T26" fmla="*/ 593712 w 161925"/>
                  <a:gd name="T27" fmla="*/ 932274 h 133350"/>
                  <a:gd name="T28" fmla="*/ 244714 w 161925"/>
                  <a:gd name="T29" fmla="*/ 882919 h 133350"/>
                  <a:gd name="T30" fmla="*/ 346211 w 161925"/>
                  <a:gd name="T31" fmla="*/ 327445 h 133350"/>
                  <a:gd name="T32" fmla="*/ 292681 w 161925"/>
                  <a:gd name="T33" fmla="*/ 419213 h 133350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161925" h="133350">
                    <a:moveTo>
                      <a:pt x="40100" y="57436"/>
                    </a:moveTo>
                    <a:cubicBezTo>
                      <a:pt x="22479" y="57436"/>
                      <a:pt x="7144" y="42481"/>
                      <a:pt x="7144" y="42481"/>
                    </a:cubicBezTo>
                    <a:lnTo>
                      <a:pt x="11335" y="36862"/>
                    </a:lnTo>
                    <a:cubicBezTo>
                      <a:pt x="22765" y="21336"/>
                      <a:pt x="39338" y="10954"/>
                      <a:pt x="57531" y="7810"/>
                    </a:cubicBezTo>
                    <a:lnTo>
                      <a:pt x="61341" y="7144"/>
                    </a:lnTo>
                    <a:cubicBezTo>
                      <a:pt x="66770" y="13430"/>
                      <a:pt x="75438" y="16097"/>
                      <a:pt x="81344" y="17240"/>
                    </a:cubicBezTo>
                    <a:cubicBezTo>
                      <a:pt x="87249" y="16097"/>
                      <a:pt x="95917" y="13335"/>
                      <a:pt x="101346" y="7144"/>
                    </a:cubicBezTo>
                    <a:lnTo>
                      <a:pt x="105156" y="7810"/>
                    </a:lnTo>
                    <a:cubicBezTo>
                      <a:pt x="123444" y="10954"/>
                      <a:pt x="139922" y="21241"/>
                      <a:pt x="151352" y="36862"/>
                    </a:cubicBezTo>
                    <a:lnTo>
                      <a:pt x="155543" y="42481"/>
                    </a:lnTo>
                    <a:cubicBezTo>
                      <a:pt x="155543" y="42481"/>
                      <a:pt x="140113" y="57436"/>
                      <a:pt x="122587" y="57436"/>
                    </a:cubicBezTo>
                    <a:lnTo>
                      <a:pt x="115252" y="44863"/>
                    </a:lnTo>
                    <a:lnTo>
                      <a:pt x="129159" y="120968"/>
                    </a:lnTo>
                    <a:cubicBezTo>
                      <a:pt x="129159" y="120968"/>
                      <a:pt x="114681" y="127730"/>
                      <a:pt x="81344" y="127730"/>
                    </a:cubicBezTo>
                    <a:cubicBezTo>
                      <a:pt x="48006" y="127730"/>
                      <a:pt x="33528" y="120968"/>
                      <a:pt x="33528" y="120968"/>
                    </a:cubicBezTo>
                    <a:lnTo>
                      <a:pt x="47434" y="44863"/>
                    </a:lnTo>
                    <a:lnTo>
                      <a:pt x="40100" y="5743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fr-FR" sz="7198"/>
              </a:p>
            </p:txBody>
          </p:sp>
        </p:grpSp>
        <p:grpSp>
          <p:nvGrpSpPr>
            <p:cNvPr id="466" name="Группа 153">
              <a:extLst>
                <a:ext uri="{FF2B5EF4-FFF2-40B4-BE49-F238E27FC236}">
                  <a16:creationId xmlns:a16="http://schemas.microsoft.com/office/drawing/2014/main" id="{737F78ED-DDD7-A631-1C39-27451ADC86B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449244" y="7086540"/>
              <a:ext cx="1787058" cy="3605861"/>
              <a:chOff x="10569055" y="3596734"/>
              <a:chExt cx="1105995" cy="2232565"/>
            </a:xfrm>
          </p:grpSpPr>
          <p:sp>
            <p:nvSpPr>
              <p:cNvPr id="467" name="Полилиния: фигура 154">
                <a:extLst>
                  <a:ext uri="{FF2B5EF4-FFF2-40B4-BE49-F238E27FC236}">
                    <a16:creationId xmlns:a16="http://schemas.microsoft.com/office/drawing/2014/main" id="{957419D0-A3F9-96D7-99D3-E4DC56E12812}"/>
                  </a:ext>
                </a:extLst>
              </p:cNvPr>
              <p:cNvSpPr/>
              <p:nvPr/>
            </p:nvSpPr>
            <p:spPr>
              <a:xfrm>
                <a:off x="11248761" y="3596734"/>
                <a:ext cx="367355" cy="294793"/>
              </a:xfrm>
              <a:custGeom>
                <a:avLst/>
                <a:gdLst>
                  <a:gd name="connsiteX0" fmla="*/ 48394 w 47625"/>
                  <a:gd name="connsiteY0" fmla="*/ 8919 h 38100"/>
                  <a:gd name="connsiteX1" fmla="*/ 47537 w 47625"/>
                  <a:gd name="connsiteY1" fmla="*/ 8061 h 38100"/>
                  <a:gd name="connsiteX2" fmla="*/ 18390 w 47625"/>
                  <a:gd name="connsiteY2" fmla="*/ 11014 h 38100"/>
                  <a:gd name="connsiteX3" fmla="*/ 7150 w 47625"/>
                  <a:gd name="connsiteY3" fmla="*/ 35207 h 38100"/>
                  <a:gd name="connsiteX4" fmla="*/ 8579 w 47625"/>
                  <a:gd name="connsiteY4" fmla="*/ 36255 h 38100"/>
                  <a:gd name="connsiteX5" fmla="*/ 8674 w 47625"/>
                  <a:gd name="connsiteY5" fmla="*/ 36351 h 38100"/>
                  <a:gd name="connsiteX6" fmla="*/ 48394 w 47625"/>
                  <a:gd name="connsiteY6" fmla="*/ 891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7625" h="38100">
                    <a:moveTo>
                      <a:pt x="48394" y="8919"/>
                    </a:moveTo>
                    <a:cubicBezTo>
                      <a:pt x="48394" y="8442"/>
                      <a:pt x="47918" y="8061"/>
                      <a:pt x="47537" y="8061"/>
                    </a:cubicBezTo>
                    <a:cubicBezTo>
                      <a:pt x="38393" y="7109"/>
                      <a:pt x="26867" y="5680"/>
                      <a:pt x="18390" y="11014"/>
                    </a:cubicBezTo>
                    <a:cubicBezTo>
                      <a:pt x="10484" y="15967"/>
                      <a:pt x="8103" y="26063"/>
                      <a:pt x="7150" y="35207"/>
                    </a:cubicBezTo>
                    <a:cubicBezTo>
                      <a:pt x="7055" y="36160"/>
                      <a:pt x="8008" y="36541"/>
                      <a:pt x="8579" y="36255"/>
                    </a:cubicBezTo>
                    <a:cubicBezTo>
                      <a:pt x="8579" y="36255"/>
                      <a:pt x="8579" y="36255"/>
                      <a:pt x="8674" y="36351"/>
                    </a:cubicBezTo>
                    <a:cubicBezTo>
                      <a:pt x="26867" y="46542"/>
                      <a:pt x="48298" y="31493"/>
                      <a:pt x="48394" y="8919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>
                <a:noFill/>
                <a:prstDash val="solid"/>
                <a:miter/>
              </a:ln>
            </p:spPr>
            <p:txBody>
              <a:bodyPr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468" name="Полилиния: фигура 155">
                <a:extLst>
                  <a:ext uri="{FF2B5EF4-FFF2-40B4-BE49-F238E27FC236}">
                    <a16:creationId xmlns:a16="http://schemas.microsoft.com/office/drawing/2014/main" id="{AC3EA23B-FFE9-3FAD-9F59-68669176247D}"/>
                  </a:ext>
                </a:extLst>
              </p:cNvPr>
              <p:cNvSpPr/>
              <p:nvPr/>
            </p:nvSpPr>
            <p:spPr>
              <a:xfrm>
                <a:off x="10997309" y="3616387"/>
                <a:ext cx="294670" cy="367509"/>
              </a:xfrm>
              <a:custGeom>
                <a:avLst/>
                <a:gdLst>
                  <a:gd name="connsiteX0" fmla="*/ 31454 w 38100"/>
                  <a:gd name="connsiteY0" fmla="*/ 42176 h 47625"/>
                  <a:gd name="connsiteX1" fmla="*/ 27548 w 38100"/>
                  <a:gd name="connsiteY1" fmla="*/ 22364 h 47625"/>
                  <a:gd name="connsiteX2" fmla="*/ 8784 w 38100"/>
                  <a:gd name="connsiteY2" fmla="*/ 7315 h 47625"/>
                  <a:gd name="connsiteX3" fmla="*/ 7165 w 38100"/>
                  <a:gd name="connsiteY3" fmla="*/ 8363 h 47625"/>
                  <a:gd name="connsiteX4" fmla="*/ 11832 w 38100"/>
                  <a:gd name="connsiteY4" fmla="*/ 35318 h 47625"/>
                  <a:gd name="connsiteX5" fmla="*/ 29930 w 38100"/>
                  <a:gd name="connsiteY5" fmla="*/ 43700 h 47625"/>
                  <a:gd name="connsiteX6" fmla="*/ 30596 w 38100"/>
                  <a:gd name="connsiteY6" fmla="*/ 43129 h 47625"/>
                  <a:gd name="connsiteX7" fmla="*/ 31454 w 38100"/>
                  <a:gd name="connsiteY7" fmla="*/ 42176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8100" h="47625">
                    <a:moveTo>
                      <a:pt x="31454" y="42176"/>
                    </a:moveTo>
                    <a:cubicBezTo>
                      <a:pt x="32406" y="35128"/>
                      <a:pt x="31835" y="27889"/>
                      <a:pt x="27548" y="22364"/>
                    </a:cubicBezTo>
                    <a:cubicBezTo>
                      <a:pt x="22595" y="16078"/>
                      <a:pt x="14880" y="11887"/>
                      <a:pt x="8784" y="7315"/>
                    </a:cubicBezTo>
                    <a:cubicBezTo>
                      <a:pt x="8117" y="6839"/>
                      <a:pt x="6974" y="7410"/>
                      <a:pt x="7165" y="8363"/>
                    </a:cubicBezTo>
                    <a:cubicBezTo>
                      <a:pt x="9070" y="17126"/>
                      <a:pt x="7451" y="27413"/>
                      <a:pt x="11832" y="35318"/>
                    </a:cubicBezTo>
                    <a:cubicBezTo>
                      <a:pt x="15547" y="42081"/>
                      <a:pt x="22881" y="45129"/>
                      <a:pt x="29930" y="43700"/>
                    </a:cubicBezTo>
                    <a:cubicBezTo>
                      <a:pt x="30311" y="43605"/>
                      <a:pt x="30501" y="43415"/>
                      <a:pt x="30596" y="43129"/>
                    </a:cubicBezTo>
                    <a:cubicBezTo>
                      <a:pt x="30977" y="43034"/>
                      <a:pt x="31358" y="42748"/>
                      <a:pt x="31454" y="42176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>
                <a:noFill/>
                <a:prstDash val="solid"/>
                <a:miter/>
              </a:ln>
            </p:spPr>
            <p:txBody>
              <a:bodyPr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469" name="Полилиния: фигура 156">
                <a:extLst>
                  <a:ext uri="{FF2B5EF4-FFF2-40B4-BE49-F238E27FC236}">
                    <a16:creationId xmlns:a16="http://schemas.microsoft.com/office/drawing/2014/main" id="{6197A21F-2193-A8F9-1E8B-6FF4AB774201}"/>
                  </a:ext>
                </a:extLst>
              </p:cNvPr>
              <p:cNvSpPr/>
              <p:nvPr/>
            </p:nvSpPr>
            <p:spPr>
              <a:xfrm>
                <a:off x="11233045" y="4080194"/>
                <a:ext cx="442005" cy="292828"/>
              </a:xfrm>
              <a:custGeom>
                <a:avLst/>
                <a:gdLst>
                  <a:gd name="connsiteX0" fmla="*/ 57170 w 57150"/>
                  <a:gd name="connsiteY0" fmla="*/ 12484 h 38100"/>
                  <a:gd name="connsiteX1" fmla="*/ 41834 w 57150"/>
                  <a:gd name="connsiteY1" fmla="*/ 7341 h 38100"/>
                  <a:gd name="connsiteX2" fmla="*/ 23737 w 57150"/>
                  <a:gd name="connsiteY2" fmla="*/ 9341 h 38100"/>
                  <a:gd name="connsiteX3" fmla="*/ 7449 w 57150"/>
                  <a:gd name="connsiteY3" fmla="*/ 35630 h 38100"/>
                  <a:gd name="connsiteX4" fmla="*/ 7925 w 57150"/>
                  <a:gd name="connsiteY4" fmla="*/ 36963 h 38100"/>
                  <a:gd name="connsiteX5" fmla="*/ 28214 w 57150"/>
                  <a:gd name="connsiteY5" fmla="*/ 29058 h 38100"/>
                  <a:gd name="connsiteX6" fmla="*/ 56503 w 57150"/>
                  <a:gd name="connsiteY6" fmla="*/ 14199 h 38100"/>
                  <a:gd name="connsiteX7" fmla="*/ 57170 w 57150"/>
                  <a:gd name="connsiteY7" fmla="*/ 1248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7150" h="38100">
                    <a:moveTo>
                      <a:pt x="57170" y="12484"/>
                    </a:moveTo>
                    <a:cubicBezTo>
                      <a:pt x="53169" y="8103"/>
                      <a:pt x="47264" y="7722"/>
                      <a:pt x="41834" y="7341"/>
                    </a:cubicBezTo>
                    <a:cubicBezTo>
                      <a:pt x="35738" y="6864"/>
                      <a:pt x="29547" y="7150"/>
                      <a:pt x="23737" y="9341"/>
                    </a:cubicBezTo>
                    <a:cubicBezTo>
                      <a:pt x="13545" y="13151"/>
                      <a:pt x="5449" y="23438"/>
                      <a:pt x="7449" y="35630"/>
                    </a:cubicBezTo>
                    <a:cubicBezTo>
                      <a:pt x="7259" y="36106"/>
                      <a:pt x="7449" y="36678"/>
                      <a:pt x="7925" y="36963"/>
                    </a:cubicBezTo>
                    <a:cubicBezTo>
                      <a:pt x="16688" y="41250"/>
                      <a:pt x="21927" y="35058"/>
                      <a:pt x="28214" y="29058"/>
                    </a:cubicBezTo>
                    <a:cubicBezTo>
                      <a:pt x="36310" y="21342"/>
                      <a:pt x="46121" y="16389"/>
                      <a:pt x="56503" y="14199"/>
                    </a:cubicBezTo>
                    <a:cubicBezTo>
                      <a:pt x="57170" y="14103"/>
                      <a:pt x="57741" y="13151"/>
                      <a:pt x="57170" y="12484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>
                <a:noFill/>
                <a:prstDash val="solid"/>
                <a:miter/>
              </a:ln>
            </p:spPr>
            <p:txBody>
              <a:bodyPr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571" name="Полилиния: фигура 157">
                <a:extLst>
                  <a:ext uri="{FF2B5EF4-FFF2-40B4-BE49-F238E27FC236}">
                    <a16:creationId xmlns:a16="http://schemas.microsoft.com/office/drawing/2014/main" id="{E7F2B150-7DD7-29BA-1E5C-EF588CC66B93}"/>
                  </a:ext>
                </a:extLst>
              </p:cNvPr>
              <p:cNvSpPr/>
              <p:nvPr/>
            </p:nvSpPr>
            <p:spPr>
              <a:xfrm>
                <a:off x="11007131" y="3979965"/>
                <a:ext cx="220020" cy="440224"/>
              </a:xfrm>
              <a:custGeom>
                <a:avLst/>
                <a:gdLst>
                  <a:gd name="connsiteX0" fmla="*/ 24993 w 28575"/>
                  <a:gd name="connsiteY0" fmla="*/ 25897 h 57150"/>
                  <a:gd name="connsiteX1" fmla="*/ 11181 w 28575"/>
                  <a:gd name="connsiteY1" fmla="*/ 7228 h 57150"/>
                  <a:gd name="connsiteX2" fmla="*/ 9848 w 28575"/>
                  <a:gd name="connsiteY2" fmla="*/ 8086 h 57150"/>
                  <a:gd name="connsiteX3" fmla="*/ 15087 w 28575"/>
                  <a:gd name="connsiteY3" fmla="*/ 52091 h 57150"/>
                  <a:gd name="connsiteX4" fmla="*/ 15372 w 28575"/>
                  <a:gd name="connsiteY4" fmla="*/ 52186 h 57150"/>
                  <a:gd name="connsiteX5" fmla="*/ 16992 w 28575"/>
                  <a:gd name="connsiteY5" fmla="*/ 52377 h 57150"/>
                  <a:gd name="connsiteX6" fmla="*/ 24993 w 28575"/>
                  <a:gd name="connsiteY6" fmla="*/ 25897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8575" h="57150">
                    <a:moveTo>
                      <a:pt x="24993" y="25897"/>
                    </a:moveTo>
                    <a:cubicBezTo>
                      <a:pt x="22992" y="18658"/>
                      <a:pt x="17277" y="10657"/>
                      <a:pt x="11181" y="7228"/>
                    </a:cubicBezTo>
                    <a:cubicBezTo>
                      <a:pt x="10610" y="6943"/>
                      <a:pt x="9943" y="7419"/>
                      <a:pt x="9848" y="8086"/>
                    </a:cubicBezTo>
                    <a:cubicBezTo>
                      <a:pt x="8229" y="21706"/>
                      <a:pt x="2514" y="42852"/>
                      <a:pt x="15087" y="52091"/>
                    </a:cubicBezTo>
                    <a:cubicBezTo>
                      <a:pt x="15182" y="52186"/>
                      <a:pt x="15277" y="52186"/>
                      <a:pt x="15372" y="52186"/>
                    </a:cubicBezTo>
                    <a:cubicBezTo>
                      <a:pt x="15658" y="52853"/>
                      <a:pt x="16515" y="53139"/>
                      <a:pt x="16992" y="52377"/>
                    </a:cubicBezTo>
                    <a:cubicBezTo>
                      <a:pt x="22135" y="44757"/>
                      <a:pt x="27660" y="35708"/>
                      <a:pt x="24993" y="25897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>
                <a:noFill/>
                <a:prstDash val="solid"/>
                <a:miter/>
              </a:ln>
            </p:spPr>
            <p:txBody>
              <a:bodyPr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572" name="Полилиния: фигура 158">
                <a:extLst>
                  <a:ext uri="{FF2B5EF4-FFF2-40B4-BE49-F238E27FC236}">
                    <a16:creationId xmlns:a16="http://schemas.microsoft.com/office/drawing/2014/main" id="{4E0FD6B3-2A26-EC70-CAB6-FE09EE8E55E7}"/>
                  </a:ext>
                </a:extLst>
              </p:cNvPr>
              <p:cNvSpPr/>
              <p:nvPr/>
            </p:nvSpPr>
            <p:spPr>
              <a:xfrm>
                <a:off x="10569055" y="4099847"/>
                <a:ext cx="367355" cy="294793"/>
              </a:xfrm>
              <a:custGeom>
                <a:avLst/>
                <a:gdLst>
                  <a:gd name="connsiteX0" fmla="*/ 45581 w 47625"/>
                  <a:gd name="connsiteY0" fmla="*/ 14597 h 38100"/>
                  <a:gd name="connsiteX1" fmla="*/ 21388 w 47625"/>
                  <a:gd name="connsiteY1" fmla="*/ 8596 h 38100"/>
                  <a:gd name="connsiteX2" fmla="*/ 7196 w 47625"/>
                  <a:gd name="connsiteY2" fmla="*/ 38219 h 38100"/>
                  <a:gd name="connsiteX3" fmla="*/ 8719 w 47625"/>
                  <a:gd name="connsiteY3" fmla="*/ 39457 h 38100"/>
                  <a:gd name="connsiteX4" fmla="*/ 45200 w 47625"/>
                  <a:gd name="connsiteY4" fmla="*/ 16216 h 38100"/>
                  <a:gd name="connsiteX5" fmla="*/ 45200 w 47625"/>
                  <a:gd name="connsiteY5" fmla="*/ 16216 h 38100"/>
                  <a:gd name="connsiteX6" fmla="*/ 45581 w 47625"/>
                  <a:gd name="connsiteY6" fmla="*/ 14597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7625" h="38100">
                    <a:moveTo>
                      <a:pt x="45581" y="14597"/>
                    </a:moveTo>
                    <a:cubicBezTo>
                      <a:pt x="39771" y="7834"/>
                      <a:pt x="29484" y="5263"/>
                      <a:pt x="21388" y="8596"/>
                    </a:cubicBezTo>
                    <a:cubicBezTo>
                      <a:pt x="10053" y="13264"/>
                      <a:pt x="10243" y="27551"/>
                      <a:pt x="7196" y="38219"/>
                    </a:cubicBezTo>
                    <a:cubicBezTo>
                      <a:pt x="6910" y="39267"/>
                      <a:pt x="7862" y="40124"/>
                      <a:pt x="8719" y="39457"/>
                    </a:cubicBezTo>
                    <a:cubicBezTo>
                      <a:pt x="20435" y="30599"/>
                      <a:pt x="35580" y="28408"/>
                      <a:pt x="45200" y="16216"/>
                    </a:cubicBezTo>
                    <a:lnTo>
                      <a:pt x="45200" y="16216"/>
                    </a:lnTo>
                    <a:cubicBezTo>
                      <a:pt x="45772" y="15835"/>
                      <a:pt x="46057" y="15169"/>
                      <a:pt x="45581" y="14597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>
                <a:noFill/>
                <a:prstDash val="solid"/>
                <a:miter/>
              </a:ln>
            </p:spPr>
            <p:txBody>
              <a:bodyPr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573" name="Полилиния: фигура 159">
                <a:extLst>
                  <a:ext uri="{FF2B5EF4-FFF2-40B4-BE49-F238E27FC236}">
                    <a16:creationId xmlns:a16="http://schemas.microsoft.com/office/drawing/2014/main" id="{59527E8E-758F-B42B-A2EE-E69C25F8E82F}"/>
                  </a:ext>
                </a:extLst>
              </p:cNvPr>
              <p:cNvSpPr/>
              <p:nvPr/>
            </p:nvSpPr>
            <p:spPr>
              <a:xfrm>
                <a:off x="10722284" y="4231522"/>
                <a:ext cx="220020" cy="369474"/>
              </a:xfrm>
              <a:custGeom>
                <a:avLst/>
                <a:gdLst>
                  <a:gd name="connsiteX0" fmla="*/ 24543 w 28575"/>
                  <a:gd name="connsiteY0" fmla="*/ 8252 h 47625"/>
                  <a:gd name="connsiteX1" fmla="*/ 23400 w 28575"/>
                  <a:gd name="connsiteY1" fmla="*/ 7681 h 47625"/>
                  <a:gd name="connsiteX2" fmla="*/ 22257 w 28575"/>
                  <a:gd name="connsiteY2" fmla="*/ 7204 h 47625"/>
                  <a:gd name="connsiteX3" fmla="*/ 7969 w 28575"/>
                  <a:gd name="connsiteY3" fmla="*/ 20254 h 47625"/>
                  <a:gd name="connsiteX4" fmla="*/ 8446 w 28575"/>
                  <a:gd name="connsiteY4" fmla="*/ 45400 h 47625"/>
                  <a:gd name="connsiteX5" fmla="*/ 10350 w 28575"/>
                  <a:gd name="connsiteY5" fmla="*/ 45876 h 47625"/>
                  <a:gd name="connsiteX6" fmla="*/ 24162 w 28575"/>
                  <a:gd name="connsiteY6" fmla="*/ 28731 h 47625"/>
                  <a:gd name="connsiteX7" fmla="*/ 24543 w 28575"/>
                  <a:gd name="connsiteY7" fmla="*/ 8252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8575" h="47625">
                    <a:moveTo>
                      <a:pt x="24543" y="8252"/>
                    </a:moveTo>
                    <a:cubicBezTo>
                      <a:pt x="24352" y="7681"/>
                      <a:pt x="23781" y="7585"/>
                      <a:pt x="23400" y="7681"/>
                    </a:cubicBezTo>
                    <a:cubicBezTo>
                      <a:pt x="23209" y="7300"/>
                      <a:pt x="22733" y="7014"/>
                      <a:pt x="22257" y="7204"/>
                    </a:cubicBezTo>
                    <a:cubicBezTo>
                      <a:pt x="16637" y="9681"/>
                      <a:pt x="9874" y="13396"/>
                      <a:pt x="7969" y="20254"/>
                    </a:cubicBezTo>
                    <a:cubicBezTo>
                      <a:pt x="5683" y="28445"/>
                      <a:pt x="8922" y="37113"/>
                      <a:pt x="8446" y="45400"/>
                    </a:cubicBezTo>
                    <a:cubicBezTo>
                      <a:pt x="8350" y="46543"/>
                      <a:pt x="9970" y="47114"/>
                      <a:pt x="10350" y="45876"/>
                    </a:cubicBezTo>
                    <a:cubicBezTo>
                      <a:pt x="12637" y="38161"/>
                      <a:pt x="20542" y="35494"/>
                      <a:pt x="24162" y="28731"/>
                    </a:cubicBezTo>
                    <a:cubicBezTo>
                      <a:pt x="27019" y="23302"/>
                      <a:pt x="27019" y="13967"/>
                      <a:pt x="24543" y="8252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>
                <a:noFill/>
                <a:prstDash val="solid"/>
                <a:miter/>
              </a:ln>
            </p:spPr>
            <p:txBody>
              <a:bodyPr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574" name="Полилиния: фигура 160">
                <a:extLst>
                  <a:ext uri="{FF2B5EF4-FFF2-40B4-BE49-F238E27FC236}">
                    <a16:creationId xmlns:a16="http://schemas.microsoft.com/office/drawing/2014/main" id="{97EAFB27-BD43-EF1C-22A3-8E974AFF2E56}"/>
                  </a:ext>
                </a:extLst>
              </p:cNvPr>
              <p:cNvSpPr/>
              <p:nvPr/>
            </p:nvSpPr>
            <p:spPr>
              <a:xfrm>
                <a:off x="10889263" y="4463426"/>
                <a:ext cx="221986" cy="294793"/>
              </a:xfrm>
              <a:custGeom>
                <a:avLst/>
                <a:gdLst>
                  <a:gd name="connsiteX0" fmla="*/ 29233 w 28575"/>
                  <a:gd name="connsiteY0" fmla="*/ 30822 h 38100"/>
                  <a:gd name="connsiteX1" fmla="*/ 8564 w 28575"/>
                  <a:gd name="connsiteY1" fmla="*/ 7200 h 38100"/>
                  <a:gd name="connsiteX2" fmla="*/ 7231 w 28575"/>
                  <a:gd name="connsiteY2" fmla="*/ 8629 h 38100"/>
                  <a:gd name="connsiteX3" fmla="*/ 10088 w 28575"/>
                  <a:gd name="connsiteY3" fmla="*/ 21773 h 38100"/>
                  <a:gd name="connsiteX4" fmla="*/ 14660 w 28575"/>
                  <a:gd name="connsiteY4" fmla="*/ 28060 h 38100"/>
                  <a:gd name="connsiteX5" fmla="*/ 29900 w 28575"/>
                  <a:gd name="connsiteY5" fmla="*/ 32822 h 38100"/>
                  <a:gd name="connsiteX6" fmla="*/ 29233 w 28575"/>
                  <a:gd name="connsiteY6" fmla="*/ 30822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8575" h="38100">
                    <a:moveTo>
                      <a:pt x="29233" y="30822"/>
                    </a:moveTo>
                    <a:cubicBezTo>
                      <a:pt x="24280" y="20535"/>
                      <a:pt x="18946" y="11581"/>
                      <a:pt x="8564" y="7200"/>
                    </a:cubicBezTo>
                    <a:cubicBezTo>
                      <a:pt x="7802" y="6914"/>
                      <a:pt x="6849" y="7771"/>
                      <a:pt x="7231" y="8629"/>
                    </a:cubicBezTo>
                    <a:cubicBezTo>
                      <a:pt x="9136" y="12915"/>
                      <a:pt x="8564" y="17487"/>
                      <a:pt x="10088" y="21773"/>
                    </a:cubicBezTo>
                    <a:cubicBezTo>
                      <a:pt x="10945" y="24345"/>
                      <a:pt x="12755" y="26345"/>
                      <a:pt x="14660" y="28060"/>
                    </a:cubicBezTo>
                    <a:cubicBezTo>
                      <a:pt x="18851" y="31774"/>
                      <a:pt x="24375" y="35394"/>
                      <a:pt x="29900" y="32822"/>
                    </a:cubicBezTo>
                    <a:cubicBezTo>
                      <a:pt x="30948" y="32346"/>
                      <a:pt x="30281" y="30536"/>
                      <a:pt x="29233" y="30822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>
                <a:noFill/>
                <a:prstDash val="solid"/>
                <a:miter/>
              </a:ln>
            </p:spPr>
            <p:txBody>
              <a:bodyPr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575" name="Полилиния: фигура 161">
                <a:extLst>
                  <a:ext uri="{FF2B5EF4-FFF2-40B4-BE49-F238E27FC236}">
                    <a16:creationId xmlns:a16="http://schemas.microsoft.com/office/drawing/2014/main" id="{ACFD2365-B4D9-CE68-60AF-C4BFE3A9A3B4}"/>
                  </a:ext>
                </a:extLst>
              </p:cNvPr>
              <p:cNvSpPr/>
              <p:nvPr/>
            </p:nvSpPr>
            <p:spPr>
              <a:xfrm>
                <a:off x="11073923" y="4376953"/>
                <a:ext cx="147336" cy="294793"/>
              </a:xfrm>
              <a:custGeom>
                <a:avLst/>
                <a:gdLst>
                  <a:gd name="connsiteX0" fmla="*/ 20697 w 19050"/>
                  <a:gd name="connsiteY0" fmla="*/ 32493 h 38100"/>
                  <a:gd name="connsiteX1" fmla="*/ 20602 w 19050"/>
                  <a:gd name="connsiteY1" fmla="*/ 32207 h 38100"/>
                  <a:gd name="connsiteX2" fmla="*/ 13267 w 19050"/>
                  <a:gd name="connsiteY2" fmla="*/ 7537 h 38100"/>
                  <a:gd name="connsiteX3" fmla="*/ 11743 w 19050"/>
                  <a:gd name="connsiteY3" fmla="*/ 7537 h 38100"/>
                  <a:gd name="connsiteX4" fmla="*/ 7648 w 19050"/>
                  <a:gd name="connsiteY4" fmla="*/ 24111 h 38100"/>
                  <a:gd name="connsiteX5" fmla="*/ 19935 w 19050"/>
                  <a:gd name="connsiteY5" fmla="*/ 34207 h 38100"/>
                  <a:gd name="connsiteX6" fmla="*/ 20697 w 19050"/>
                  <a:gd name="connsiteY6" fmla="*/ 32493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9050" h="38100">
                    <a:moveTo>
                      <a:pt x="20697" y="32493"/>
                    </a:moveTo>
                    <a:cubicBezTo>
                      <a:pt x="20697" y="32398"/>
                      <a:pt x="20697" y="32302"/>
                      <a:pt x="20602" y="32207"/>
                    </a:cubicBezTo>
                    <a:cubicBezTo>
                      <a:pt x="17268" y="24206"/>
                      <a:pt x="18316" y="14681"/>
                      <a:pt x="13267" y="7537"/>
                    </a:cubicBezTo>
                    <a:cubicBezTo>
                      <a:pt x="12886" y="6966"/>
                      <a:pt x="12124" y="7061"/>
                      <a:pt x="11743" y="7537"/>
                    </a:cubicBezTo>
                    <a:cubicBezTo>
                      <a:pt x="8219" y="12205"/>
                      <a:pt x="6124" y="18205"/>
                      <a:pt x="7648" y="24111"/>
                    </a:cubicBezTo>
                    <a:cubicBezTo>
                      <a:pt x="9362" y="30588"/>
                      <a:pt x="14315" y="32874"/>
                      <a:pt x="19935" y="34207"/>
                    </a:cubicBezTo>
                    <a:cubicBezTo>
                      <a:pt x="20887" y="34493"/>
                      <a:pt x="21268" y="33160"/>
                      <a:pt x="20697" y="32493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>
                <a:noFill/>
                <a:prstDash val="solid"/>
                <a:miter/>
              </a:ln>
            </p:spPr>
            <p:txBody>
              <a:bodyPr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384" name="Полилиния: фигура 162">
                <a:extLst>
                  <a:ext uri="{FF2B5EF4-FFF2-40B4-BE49-F238E27FC236}">
                    <a16:creationId xmlns:a16="http://schemas.microsoft.com/office/drawing/2014/main" id="{E681E67C-AF98-5FE8-09B1-E0F51C7140BF}"/>
                  </a:ext>
                </a:extLst>
              </p:cNvPr>
              <p:cNvSpPr/>
              <p:nvPr/>
            </p:nvSpPr>
            <p:spPr>
              <a:xfrm>
                <a:off x="11203578" y="3934763"/>
                <a:ext cx="220020" cy="220112"/>
              </a:xfrm>
              <a:custGeom>
                <a:avLst/>
                <a:gdLst>
                  <a:gd name="connsiteX0" fmla="*/ 26210 w 28575"/>
                  <a:gd name="connsiteY0" fmla="*/ 7789 h 28575"/>
                  <a:gd name="connsiteX1" fmla="*/ 22114 w 28575"/>
                  <a:gd name="connsiteY1" fmla="*/ 7789 h 28575"/>
                  <a:gd name="connsiteX2" fmla="*/ 15256 w 28575"/>
                  <a:gd name="connsiteY2" fmla="*/ 10837 h 28575"/>
                  <a:gd name="connsiteX3" fmla="*/ 7351 w 28575"/>
                  <a:gd name="connsiteY3" fmla="*/ 22362 h 28575"/>
                  <a:gd name="connsiteX4" fmla="*/ 7255 w 28575"/>
                  <a:gd name="connsiteY4" fmla="*/ 22743 h 28575"/>
                  <a:gd name="connsiteX5" fmla="*/ 7160 w 28575"/>
                  <a:gd name="connsiteY5" fmla="*/ 23219 h 28575"/>
                  <a:gd name="connsiteX6" fmla="*/ 8970 w 28575"/>
                  <a:gd name="connsiteY6" fmla="*/ 23886 h 28575"/>
                  <a:gd name="connsiteX7" fmla="*/ 21543 w 28575"/>
                  <a:gd name="connsiteY7" fmla="*/ 16838 h 28575"/>
                  <a:gd name="connsiteX8" fmla="*/ 26210 w 28575"/>
                  <a:gd name="connsiteY8" fmla="*/ 7789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8575" h="28575">
                    <a:moveTo>
                      <a:pt x="26210" y="7789"/>
                    </a:moveTo>
                    <a:cubicBezTo>
                      <a:pt x="25163" y="6551"/>
                      <a:pt x="23353" y="7408"/>
                      <a:pt x="22114" y="7789"/>
                    </a:cubicBezTo>
                    <a:cubicBezTo>
                      <a:pt x="19733" y="8551"/>
                      <a:pt x="17352" y="9503"/>
                      <a:pt x="15256" y="10837"/>
                    </a:cubicBezTo>
                    <a:cubicBezTo>
                      <a:pt x="11256" y="13409"/>
                      <a:pt x="8208" y="17314"/>
                      <a:pt x="7351" y="22362"/>
                    </a:cubicBezTo>
                    <a:cubicBezTo>
                      <a:pt x="7351" y="22457"/>
                      <a:pt x="7255" y="22648"/>
                      <a:pt x="7255" y="22743"/>
                    </a:cubicBezTo>
                    <a:cubicBezTo>
                      <a:pt x="7255" y="22934"/>
                      <a:pt x="7160" y="23029"/>
                      <a:pt x="7160" y="23219"/>
                    </a:cubicBezTo>
                    <a:cubicBezTo>
                      <a:pt x="6970" y="24458"/>
                      <a:pt x="8494" y="24743"/>
                      <a:pt x="8970" y="23886"/>
                    </a:cubicBezTo>
                    <a:cubicBezTo>
                      <a:pt x="13828" y="23315"/>
                      <a:pt x="17923" y="20457"/>
                      <a:pt x="21543" y="16838"/>
                    </a:cubicBezTo>
                    <a:cubicBezTo>
                      <a:pt x="23162" y="15218"/>
                      <a:pt x="28687" y="10742"/>
                      <a:pt x="26210" y="7789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>
                <a:noFill/>
                <a:prstDash val="solid"/>
                <a:miter/>
              </a:ln>
            </p:spPr>
            <p:txBody>
              <a:bodyPr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385" name="Полилиния: фигура 163">
                <a:extLst>
                  <a:ext uri="{FF2B5EF4-FFF2-40B4-BE49-F238E27FC236}">
                    <a16:creationId xmlns:a16="http://schemas.microsoft.com/office/drawing/2014/main" id="{328A3020-2CB4-B952-3CE4-EED41A7757FD}"/>
                  </a:ext>
                </a:extLst>
              </p:cNvPr>
              <p:cNvSpPr/>
              <p:nvPr/>
            </p:nvSpPr>
            <p:spPr>
              <a:xfrm>
                <a:off x="10677100" y="4143084"/>
                <a:ext cx="516656" cy="1104491"/>
              </a:xfrm>
              <a:custGeom>
                <a:avLst/>
                <a:gdLst>
                  <a:gd name="connsiteX0" fmla="*/ 56763 w 66675"/>
                  <a:gd name="connsiteY0" fmla="*/ 56302 h 142875"/>
                  <a:gd name="connsiteX1" fmla="*/ 55049 w 66675"/>
                  <a:gd name="connsiteY1" fmla="*/ 43443 h 142875"/>
                  <a:gd name="connsiteX2" fmla="*/ 55144 w 66675"/>
                  <a:gd name="connsiteY2" fmla="*/ 43348 h 142875"/>
                  <a:gd name="connsiteX3" fmla="*/ 59716 w 66675"/>
                  <a:gd name="connsiteY3" fmla="*/ 23726 h 142875"/>
                  <a:gd name="connsiteX4" fmla="*/ 60573 w 66675"/>
                  <a:gd name="connsiteY4" fmla="*/ 23059 h 142875"/>
                  <a:gd name="connsiteX5" fmla="*/ 63526 w 66675"/>
                  <a:gd name="connsiteY5" fmla="*/ 11153 h 142875"/>
                  <a:gd name="connsiteX6" fmla="*/ 61621 w 66675"/>
                  <a:gd name="connsiteY6" fmla="*/ 10867 h 142875"/>
                  <a:gd name="connsiteX7" fmla="*/ 60001 w 66675"/>
                  <a:gd name="connsiteY7" fmla="*/ 19154 h 142875"/>
                  <a:gd name="connsiteX8" fmla="*/ 59335 w 66675"/>
                  <a:gd name="connsiteY8" fmla="*/ 9439 h 142875"/>
                  <a:gd name="connsiteX9" fmla="*/ 57430 w 66675"/>
                  <a:gd name="connsiteY9" fmla="*/ 9820 h 142875"/>
                  <a:gd name="connsiteX10" fmla="*/ 54572 w 66675"/>
                  <a:gd name="connsiteY10" fmla="*/ 39633 h 142875"/>
                  <a:gd name="connsiteX11" fmla="*/ 49238 w 66675"/>
                  <a:gd name="connsiteY11" fmla="*/ 24488 h 142875"/>
                  <a:gd name="connsiteX12" fmla="*/ 20092 w 66675"/>
                  <a:gd name="connsiteY12" fmla="*/ 9153 h 142875"/>
                  <a:gd name="connsiteX13" fmla="*/ 19520 w 66675"/>
                  <a:gd name="connsiteY13" fmla="*/ 8200 h 142875"/>
                  <a:gd name="connsiteX14" fmla="*/ 7709 w 66675"/>
                  <a:gd name="connsiteY14" fmla="*/ 8677 h 142875"/>
                  <a:gd name="connsiteX15" fmla="*/ 8471 w 66675"/>
                  <a:gd name="connsiteY15" fmla="*/ 10677 h 142875"/>
                  <a:gd name="connsiteX16" fmla="*/ 17996 w 66675"/>
                  <a:gd name="connsiteY16" fmla="*/ 9915 h 142875"/>
                  <a:gd name="connsiteX17" fmla="*/ 10662 w 66675"/>
                  <a:gd name="connsiteY17" fmla="*/ 15630 h 142875"/>
                  <a:gd name="connsiteX18" fmla="*/ 12186 w 66675"/>
                  <a:gd name="connsiteY18" fmla="*/ 16868 h 142875"/>
                  <a:gd name="connsiteX19" fmla="*/ 34951 w 66675"/>
                  <a:gd name="connsiteY19" fmla="*/ 12487 h 142875"/>
                  <a:gd name="connsiteX20" fmla="*/ 40856 w 66675"/>
                  <a:gd name="connsiteY20" fmla="*/ 16773 h 142875"/>
                  <a:gd name="connsiteX21" fmla="*/ 19234 w 66675"/>
                  <a:gd name="connsiteY21" fmla="*/ 26298 h 142875"/>
                  <a:gd name="connsiteX22" fmla="*/ 20377 w 66675"/>
                  <a:gd name="connsiteY22" fmla="*/ 28012 h 142875"/>
                  <a:gd name="connsiteX23" fmla="*/ 24283 w 66675"/>
                  <a:gd name="connsiteY23" fmla="*/ 24869 h 142875"/>
                  <a:gd name="connsiteX24" fmla="*/ 23330 w 66675"/>
                  <a:gd name="connsiteY24" fmla="*/ 31346 h 142875"/>
                  <a:gd name="connsiteX25" fmla="*/ 25235 w 66675"/>
                  <a:gd name="connsiteY25" fmla="*/ 31632 h 142875"/>
                  <a:gd name="connsiteX26" fmla="*/ 26854 w 66675"/>
                  <a:gd name="connsiteY26" fmla="*/ 23440 h 142875"/>
                  <a:gd name="connsiteX27" fmla="*/ 26950 w 66675"/>
                  <a:gd name="connsiteY27" fmla="*/ 23059 h 142875"/>
                  <a:gd name="connsiteX28" fmla="*/ 41618 w 66675"/>
                  <a:gd name="connsiteY28" fmla="*/ 19249 h 142875"/>
                  <a:gd name="connsiteX29" fmla="*/ 42571 w 66675"/>
                  <a:gd name="connsiteY29" fmla="*/ 18678 h 142875"/>
                  <a:gd name="connsiteX30" fmla="*/ 51143 w 66675"/>
                  <a:gd name="connsiteY30" fmla="*/ 34489 h 142875"/>
                  <a:gd name="connsiteX31" fmla="*/ 56096 w 66675"/>
                  <a:gd name="connsiteY31" fmla="*/ 71637 h 142875"/>
                  <a:gd name="connsiteX32" fmla="*/ 46667 w 66675"/>
                  <a:gd name="connsiteY32" fmla="*/ 63541 h 142875"/>
                  <a:gd name="connsiteX33" fmla="*/ 45142 w 66675"/>
                  <a:gd name="connsiteY33" fmla="*/ 64874 h 142875"/>
                  <a:gd name="connsiteX34" fmla="*/ 49334 w 66675"/>
                  <a:gd name="connsiteY34" fmla="*/ 69827 h 142875"/>
                  <a:gd name="connsiteX35" fmla="*/ 46000 w 66675"/>
                  <a:gd name="connsiteY35" fmla="*/ 69160 h 142875"/>
                  <a:gd name="connsiteX36" fmla="*/ 45238 w 66675"/>
                  <a:gd name="connsiteY36" fmla="*/ 71161 h 142875"/>
                  <a:gd name="connsiteX37" fmla="*/ 50762 w 66675"/>
                  <a:gd name="connsiteY37" fmla="*/ 72208 h 142875"/>
                  <a:gd name="connsiteX38" fmla="*/ 51619 w 66675"/>
                  <a:gd name="connsiteY38" fmla="*/ 71732 h 142875"/>
                  <a:gd name="connsiteX39" fmla="*/ 55906 w 66675"/>
                  <a:gd name="connsiteY39" fmla="*/ 74018 h 142875"/>
                  <a:gd name="connsiteX40" fmla="*/ 56096 w 66675"/>
                  <a:gd name="connsiteY40" fmla="*/ 74018 h 142875"/>
                  <a:gd name="connsiteX41" fmla="*/ 54858 w 66675"/>
                  <a:gd name="connsiteY41" fmla="*/ 135645 h 142875"/>
                  <a:gd name="connsiteX42" fmla="*/ 56763 w 66675"/>
                  <a:gd name="connsiteY42" fmla="*/ 135835 h 142875"/>
                  <a:gd name="connsiteX43" fmla="*/ 56763 w 66675"/>
                  <a:gd name="connsiteY43" fmla="*/ 56302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66675" h="142875">
                    <a:moveTo>
                      <a:pt x="56763" y="56302"/>
                    </a:moveTo>
                    <a:cubicBezTo>
                      <a:pt x="56382" y="52015"/>
                      <a:pt x="55810" y="47729"/>
                      <a:pt x="55049" y="43443"/>
                    </a:cubicBezTo>
                    <a:cubicBezTo>
                      <a:pt x="55049" y="43443"/>
                      <a:pt x="55049" y="43348"/>
                      <a:pt x="55144" y="43348"/>
                    </a:cubicBezTo>
                    <a:cubicBezTo>
                      <a:pt x="57716" y="36966"/>
                      <a:pt x="59239" y="30394"/>
                      <a:pt x="59716" y="23726"/>
                    </a:cubicBezTo>
                    <a:cubicBezTo>
                      <a:pt x="60001" y="23726"/>
                      <a:pt x="60383" y="23536"/>
                      <a:pt x="60573" y="23059"/>
                    </a:cubicBezTo>
                    <a:cubicBezTo>
                      <a:pt x="62192" y="19249"/>
                      <a:pt x="63145" y="15344"/>
                      <a:pt x="63526" y="11153"/>
                    </a:cubicBezTo>
                    <a:cubicBezTo>
                      <a:pt x="63621" y="9820"/>
                      <a:pt x="61716" y="9534"/>
                      <a:pt x="61621" y="10867"/>
                    </a:cubicBezTo>
                    <a:cubicBezTo>
                      <a:pt x="61430" y="13725"/>
                      <a:pt x="60859" y="16487"/>
                      <a:pt x="60001" y="19154"/>
                    </a:cubicBezTo>
                    <a:cubicBezTo>
                      <a:pt x="60001" y="15916"/>
                      <a:pt x="59811" y="12677"/>
                      <a:pt x="59335" y="9439"/>
                    </a:cubicBezTo>
                    <a:cubicBezTo>
                      <a:pt x="59144" y="8105"/>
                      <a:pt x="57239" y="8391"/>
                      <a:pt x="57430" y="9820"/>
                    </a:cubicBezTo>
                    <a:cubicBezTo>
                      <a:pt x="58954" y="20011"/>
                      <a:pt x="58001" y="30013"/>
                      <a:pt x="54572" y="39633"/>
                    </a:cubicBezTo>
                    <a:cubicBezTo>
                      <a:pt x="53429" y="34299"/>
                      <a:pt x="51715" y="29155"/>
                      <a:pt x="49238" y="24488"/>
                    </a:cubicBezTo>
                    <a:cubicBezTo>
                      <a:pt x="43333" y="13439"/>
                      <a:pt x="31045" y="5724"/>
                      <a:pt x="20092" y="9153"/>
                    </a:cubicBezTo>
                    <a:cubicBezTo>
                      <a:pt x="20092" y="8772"/>
                      <a:pt x="19901" y="8391"/>
                      <a:pt x="19520" y="8200"/>
                    </a:cubicBezTo>
                    <a:cubicBezTo>
                      <a:pt x="15615" y="6676"/>
                      <a:pt x="11519" y="6772"/>
                      <a:pt x="7709" y="8677"/>
                    </a:cubicBezTo>
                    <a:cubicBezTo>
                      <a:pt x="6566" y="9248"/>
                      <a:pt x="7328" y="11248"/>
                      <a:pt x="8471" y="10677"/>
                    </a:cubicBezTo>
                    <a:cubicBezTo>
                      <a:pt x="11614" y="9153"/>
                      <a:pt x="14853" y="8867"/>
                      <a:pt x="17996" y="9915"/>
                    </a:cubicBezTo>
                    <a:cubicBezTo>
                      <a:pt x="15425" y="11153"/>
                      <a:pt x="12948" y="12963"/>
                      <a:pt x="10662" y="15630"/>
                    </a:cubicBezTo>
                    <a:cubicBezTo>
                      <a:pt x="9805" y="16678"/>
                      <a:pt x="11329" y="17916"/>
                      <a:pt x="12186" y="16868"/>
                    </a:cubicBezTo>
                    <a:cubicBezTo>
                      <a:pt x="18092" y="9915"/>
                      <a:pt x="27426" y="8581"/>
                      <a:pt x="34951" y="12487"/>
                    </a:cubicBezTo>
                    <a:cubicBezTo>
                      <a:pt x="37142" y="13630"/>
                      <a:pt x="39142" y="15058"/>
                      <a:pt x="40856" y="16773"/>
                    </a:cubicBezTo>
                    <a:cubicBezTo>
                      <a:pt x="32665" y="15535"/>
                      <a:pt x="25616" y="20869"/>
                      <a:pt x="19234" y="26298"/>
                    </a:cubicBezTo>
                    <a:cubicBezTo>
                      <a:pt x="18187" y="27155"/>
                      <a:pt x="19425" y="28870"/>
                      <a:pt x="20377" y="28012"/>
                    </a:cubicBezTo>
                    <a:cubicBezTo>
                      <a:pt x="21616" y="26965"/>
                      <a:pt x="22949" y="25917"/>
                      <a:pt x="24283" y="24869"/>
                    </a:cubicBezTo>
                    <a:cubicBezTo>
                      <a:pt x="23711" y="26965"/>
                      <a:pt x="23330" y="29155"/>
                      <a:pt x="23330" y="31346"/>
                    </a:cubicBezTo>
                    <a:cubicBezTo>
                      <a:pt x="23330" y="32680"/>
                      <a:pt x="25235" y="32965"/>
                      <a:pt x="25235" y="31632"/>
                    </a:cubicBezTo>
                    <a:cubicBezTo>
                      <a:pt x="25330" y="28774"/>
                      <a:pt x="25807" y="26107"/>
                      <a:pt x="26854" y="23440"/>
                    </a:cubicBezTo>
                    <a:cubicBezTo>
                      <a:pt x="26950" y="23250"/>
                      <a:pt x="26950" y="23155"/>
                      <a:pt x="26950" y="23059"/>
                    </a:cubicBezTo>
                    <a:cubicBezTo>
                      <a:pt x="31331" y="20107"/>
                      <a:pt x="36189" y="18106"/>
                      <a:pt x="41618" y="19249"/>
                    </a:cubicBezTo>
                    <a:cubicBezTo>
                      <a:pt x="42094" y="19345"/>
                      <a:pt x="42475" y="19059"/>
                      <a:pt x="42571" y="18678"/>
                    </a:cubicBezTo>
                    <a:cubicBezTo>
                      <a:pt x="46476" y="23059"/>
                      <a:pt x="49334" y="28679"/>
                      <a:pt x="51143" y="34489"/>
                    </a:cubicBezTo>
                    <a:cubicBezTo>
                      <a:pt x="54763" y="46015"/>
                      <a:pt x="56096" y="58873"/>
                      <a:pt x="56096" y="71637"/>
                    </a:cubicBezTo>
                    <a:cubicBezTo>
                      <a:pt x="52191" y="70018"/>
                      <a:pt x="49048" y="67255"/>
                      <a:pt x="46667" y="63541"/>
                    </a:cubicBezTo>
                    <a:cubicBezTo>
                      <a:pt x="45904" y="62398"/>
                      <a:pt x="44380" y="63731"/>
                      <a:pt x="45142" y="64874"/>
                    </a:cubicBezTo>
                    <a:cubicBezTo>
                      <a:pt x="46381" y="66779"/>
                      <a:pt x="47714" y="68398"/>
                      <a:pt x="49334" y="69827"/>
                    </a:cubicBezTo>
                    <a:cubicBezTo>
                      <a:pt x="48191" y="69637"/>
                      <a:pt x="47143" y="69446"/>
                      <a:pt x="46000" y="69160"/>
                    </a:cubicBezTo>
                    <a:cubicBezTo>
                      <a:pt x="44761" y="68779"/>
                      <a:pt x="44000" y="70780"/>
                      <a:pt x="45238" y="71161"/>
                    </a:cubicBezTo>
                    <a:cubicBezTo>
                      <a:pt x="47047" y="71732"/>
                      <a:pt x="48857" y="72018"/>
                      <a:pt x="50762" y="72208"/>
                    </a:cubicBezTo>
                    <a:cubicBezTo>
                      <a:pt x="51143" y="72208"/>
                      <a:pt x="51429" y="72018"/>
                      <a:pt x="51619" y="71732"/>
                    </a:cubicBezTo>
                    <a:cubicBezTo>
                      <a:pt x="52953" y="72589"/>
                      <a:pt x="54382" y="73351"/>
                      <a:pt x="55906" y="74018"/>
                    </a:cubicBezTo>
                    <a:cubicBezTo>
                      <a:pt x="56001" y="74018"/>
                      <a:pt x="56001" y="74018"/>
                      <a:pt x="56096" y="74018"/>
                    </a:cubicBezTo>
                    <a:cubicBezTo>
                      <a:pt x="56096" y="80209"/>
                      <a:pt x="55334" y="129739"/>
                      <a:pt x="54858" y="135645"/>
                    </a:cubicBezTo>
                    <a:cubicBezTo>
                      <a:pt x="54763" y="136978"/>
                      <a:pt x="56668" y="137264"/>
                      <a:pt x="56763" y="135835"/>
                    </a:cubicBezTo>
                    <a:cubicBezTo>
                      <a:pt x="57525" y="123739"/>
                      <a:pt x="57906" y="68208"/>
                      <a:pt x="56763" y="56302"/>
                    </a:cubicBezTo>
                    <a:close/>
                  </a:path>
                </a:pathLst>
              </a:custGeom>
              <a:solidFill>
                <a:schemeClr val="accent3">
                  <a:lumMod val="60000"/>
                  <a:lumOff val="4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391" name="Полилиния: фигура 164">
                <a:extLst>
                  <a:ext uri="{FF2B5EF4-FFF2-40B4-BE49-F238E27FC236}">
                    <a16:creationId xmlns:a16="http://schemas.microsoft.com/office/drawing/2014/main" id="{51B87696-4B1D-C563-5ECA-B6E37050FBF5}"/>
                  </a:ext>
                </a:extLst>
              </p:cNvPr>
              <p:cNvSpPr/>
              <p:nvPr/>
            </p:nvSpPr>
            <p:spPr>
              <a:xfrm>
                <a:off x="11107319" y="3671415"/>
                <a:ext cx="369320" cy="1546681"/>
              </a:xfrm>
              <a:custGeom>
                <a:avLst/>
                <a:gdLst>
                  <a:gd name="connsiteX0" fmla="*/ 38724 w 47625"/>
                  <a:gd name="connsiteY0" fmla="*/ 77212 h 200025"/>
                  <a:gd name="connsiteX1" fmla="*/ 33199 w 47625"/>
                  <a:gd name="connsiteY1" fmla="*/ 81022 h 200025"/>
                  <a:gd name="connsiteX2" fmla="*/ 39010 w 47625"/>
                  <a:gd name="connsiteY2" fmla="*/ 71020 h 200025"/>
                  <a:gd name="connsiteX3" fmla="*/ 37486 w 47625"/>
                  <a:gd name="connsiteY3" fmla="*/ 69687 h 200025"/>
                  <a:gd name="connsiteX4" fmla="*/ 30723 w 47625"/>
                  <a:gd name="connsiteY4" fmla="*/ 82165 h 200025"/>
                  <a:gd name="connsiteX5" fmla="*/ 30723 w 47625"/>
                  <a:gd name="connsiteY5" fmla="*/ 83022 h 200025"/>
                  <a:gd name="connsiteX6" fmla="*/ 17769 w 47625"/>
                  <a:gd name="connsiteY6" fmla="*/ 97500 h 200025"/>
                  <a:gd name="connsiteX7" fmla="*/ 19198 w 47625"/>
                  <a:gd name="connsiteY7" fmla="*/ 75211 h 200025"/>
                  <a:gd name="connsiteX8" fmla="*/ 20626 w 47625"/>
                  <a:gd name="connsiteY8" fmla="*/ 57971 h 200025"/>
                  <a:gd name="connsiteX9" fmla="*/ 29770 w 47625"/>
                  <a:gd name="connsiteY9" fmla="*/ 50542 h 200025"/>
                  <a:gd name="connsiteX10" fmla="*/ 29008 w 47625"/>
                  <a:gd name="connsiteY10" fmla="*/ 48541 h 200025"/>
                  <a:gd name="connsiteX11" fmla="*/ 21007 w 47625"/>
                  <a:gd name="connsiteY11" fmla="*/ 54447 h 200025"/>
                  <a:gd name="connsiteX12" fmla="*/ 22246 w 47625"/>
                  <a:gd name="connsiteY12" fmla="*/ 45970 h 200025"/>
                  <a:gd name="connsiteX13" fmla="*/ 22436 w 47625"/>
                  <a:gd name="connsiteY13" fmla="*/ 45017 h 200025"/>
                  <a:gd name="connsiteX14" fmla="*/ 45106 w 47625"/>
                  <a:gd name="connsiteY14" fmla="*/ 11203 h 200025"/>
                  <a:gd name="connsiteX15" fmla="*/ 44344 w 47625"/>
                  <a:gd name="connsiteY15" fmla="*/ 9203 h 200025"/>
                  <a:gd name="connsiteX16" fmla="*/ 35200 w 47625"/>
                  <a:gd name="connsiteY16" fmla="*/ 14537 h 200025"/>
                  <a:gd name="connsiteX17" fmla="*/ 36819 w 47625"/>
                  <a:gd name="connsiteY17" fmla="*/ 8536 h 200025"/>
                  <a:gd name="connsiteX18" fmla="*/ 35009 w 47625"/>
                  <a:gd name="connsiteY18" fmla="*/ 7774 h 200025"/>
                  <a:gd name="connsiteX19" fmla="*/ 33199 w 47625"/>
                  <a:gd name="connsiteY19" fmla="*/ 16252 h 200025"/>
                  <a:gd name="connsiteX20" fmla="*/ 33199 w 47625"/>
                  <a:gd name="connsiteY20" fmla="*/ 16347 h 200025"/>
                  <a:gd name="connsiteX21" fmla="*/ 21103 w 47625"/>
                  <a:gd name="connsiteY21" fmla="*/ 42541 h 200025"/>
                  <a:gd name="connsiteX22" fmla="*/ 14054 w 47625"/>
                  <a:gd name="connsiteY22" fmla="*/ 30730 h 200025"/>
                  <a:gd name="connsiteX23" fmla="*/ 14626 w 47625"/>
                  <a:gd name="connsiteY23" fmla="*/ 29872 h 200025"/>
                  <a:gd name="connsiteX24" fmla="*/ 13006 w 47625"/>
                  <a:gd name="connsiteY24" fmla="*/ 21300 h 200025"/>
                  <a:gd name="connsiteX25" fmla="*/ 11197 w 47625"/>
                  <a:gd name="connsiteY25" fmla="*/ 22157 h 200025"/>
                  <a:gd name="connsiteX26" fmla="*/ 12625 w 47625"/>
                  <a:gd name="connsiteY26" fmla="*/ 28444 h 200025"/>
                  <a:gd name="connsiteX27" fmla="*/ 9958 w 47625"/>
                  <a:gd name="connsiteY27" fmla="*/ 24062 h 200025"/>
                  <a:gd name="connsiteX28" fmla="*/ 8434 w 47625"/>
                  <a:gd name="connsiteY28" fmla="*/ 25396 h 200025"/>
                  <a:gd name="connsiteX29" fmla="*/ 20531 w 47625"/>
                  <a:gd name="connsiteY29" fmla="*/ 45589 h 200025"/>
                  <a:gd name="connsiteX30" fmla="*/ 18912 w 47625"/>
                  <a:gd name="connsiteY30" fmla="*/ 56733 h 200025"/>
                  <a:gd name="connsiteX31" fmla="*/ 18722 w 47625"/>
                  <a:gd name="connsiteY31" fmla="*/ 56923 h 200025"/>
                  <a:gd name="connsiteX32" fmla="*/ 18722 w 47625"/>
                  <a:gd name="connsiteY32" fmla="*/ 58162 h 200025"/>
                  <a:gd name="connsiteX33" fmla="*/ 17769 w 47625"/>
                  <a:gd name="connsiteY33" fmla="*/ 68639 h 200025"/>
                  <a:gd name="connsiteX34" fmla="*/ 14911 w 47625"/>
                  <a:gd name="connsiteY34" fmla="*/ 120074 h 200025"/>
                  <a:gd name="connsiteX35" fmla="*/ 9006 w 47625"/>
                  <a:gd name="connsiteY35" fmla="*/ 109216 h 200025"/>
                  <a:gd name="connsiteX36" fmla="*/ 7196 w 47625"/>
                  <a:gd name="connsiteY36" fmla="*/ 110073 h 200025"/>
                  <a:gd name="connsiteX37" fmla="*/ 14340 w 47625"/>
                  <a:gd name="connsiteY37" fmla="*/ 122265 h 200025"/>
                  <a:gd name="connsiteX38" fmla="*/ 14816 w 47625"/>
                  <a:gd name="connsiteY38" fmla="*/ 122455 h 200025"/>
                  <a:gd name="connsiteX39" fmla="*/ 14340 w 47625"/>
                  <a:gd name="connsiteY39" fmla="*/ 199037 h 200025"/>
                  <a:gd name="connsiteX40" fmla="*/ 16245 w 47625"/>
                  <a:gd name="connsiteY40" fmla="*/ 198656 h 200025"/>
                  <a:gd name="connsiteX41" fmla="*/ 17483 w 47625"/>
                  <a:gd name="connsiteY41" fmla="*/ 100834 h 200025"/>
                  <a:gd name="connsiteX42" fmla="*/ 17959 w 47625"/>
                  <a:gd name="connsiteY42" fmla="*/ 100453 h 200025"/>
                  <a:gd name="connsiteX43" fmla="*/ 39391 w 47625"/>
                  <a:gd name="connsiteY43" fmla="*/ 79021 h 200025"/>
                  <a:gd name="connsiteX44" fmla="*/ 38724 w 47625"/>
                  <a:gd name="connsiteY44" fmla="*/ 77212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</a:cxnLst>
                <a:rect l="l" t="t" r="r" b="b"/>
                <a:pathLst>
                  <a:path w="47625" h="200025">
                    <a:moveTo>
                      <a:pt x="38724" y="77212"/>
                    </a:moveTo>
                    <a:cubicBezTo>
                      <a:pt x="36819" y="78355"/>
                      <a:pt x="34914" y="79688"/>
                      <a:pt x="33199" y="81022"/>
                    </a:cubicBezTo>
                    <a:cubicBezTo>
                      <a:pt x="34628" y="77307"/>
                      <a:pt x="36533" y="73973"/>
                      <a:pt x="39010" y="71020"/>
                    </a:cubicBezTo>
                    <a:cubicBezTo>
                      <a:pt x="39867" y="69973"/>
                      <a:pt x="38343" y="68734"/>
                      <a:pt x="37486" y="69687"/>
                    </a:cubicBezTo>
                    <a:cubicBezTo>
                      <a:pt x="34438" y="73306"/>
                      <a:pt x="32152" y="77497"/>
                      <a:pt x="30723" y="82165"/>
                    </a:cubicBezTo>
                    <a:cubicBezTo>
                      <a:pt x="30628" y="82450"/>
                      <a:pt x="30628" y="82736"/>
                      <a:pt x="30723" y="83022"/>
                    </a:cubicBezTo>
                    <a:cubicBezTo>
                      <a:pt x="25865" y="87118"/>
                      <a:pt x="21484" y="91975"/>
                      <a:pt x="17769" y="97500"/>
                    </a:cubicBezTo>
                    <a:cubicBezTo>
                      <a:pt x="18150" y="90070"/>
                      <a:pt x="18626" y="82641"/>
                      <a:pt x="19198" y="75211"/>
                    </a:cubicBezTo>
                    <a:cubicBezTo>
                      <a:pt x="19579" y="69973"/>
                      <a:pt x="19960" y="63972"/>
                      <a:pt x="20626" y="57971"/>
                    </a:cubicBezTo>
                    <a:cubicBezTo>
                      <a:pt x="23293" y="54923"/>
                      <a:pt x="26056" y="51970"/>
                      <a:pt x="29770" y="50542"/>
                    </a:cubicBezTo>
                    <a:cubicBezTo>
                      <a:pt x="31009" y="50065"/>
                      <a:pt x="30247" y="48160"/>
                      <a:pt x="29008" y="48541"/>
                    </a:cubicBezTo>
                    <a:cubicBezTo>
                      <a:pt x="25865" y="49684"/>
                      <a:pt x="23293" y="51970"/>
                      <a:pt x="21007" y="54447"/>
                    </a:cubicBezTo>
                    <a:cubicBezTo>
                      <a:pt x="21389" y="51589"/>
                      <a:pt x="21769" y="48732"/>
                      <a:pt x="22246" y="45970"/>
                    </a:cubicBezTo>
                    <a:cubicBezTo>
                      <a:pt x="22436" y="45684"/>
                      <a:pt x="22531" y="45398"/>
                      <a:pt x="22436" y="45017"/>
                    </a:cubicBezTo>
                    <a:cubicBezTo>
                      <a:pt x="25294" y="30063"/>
                      <a:pt x="31199" y="16252"/>
                      <a:pt x="45106" y="11203"/>
                    </a:cubicBezTo>
                    <a:cubicBezTo>
                      <a:pt x="46344" y="10822"/>
                      <a:pt x="45582" y="8822"/>
                      <a:pt x="44344" y="9203"/>
                    </a:cubicBezTo>
                    <a:cubicBezTo>
                      <a:pt x="40819" y="10441"/>
                      <a:pt x="37772" y="12251"/>
                      <a:pt x="35200" y="14537"/>
                    </a:cubicBezTo>
                    <a:cubicBezTo>
                      <a:pt x="35390" y="12442"/>
                      <a:pt x="35866" y="10441"/>
                      <a:pt x="36819" y="8536"/>
                    </a:cubicBezTo>
                    <a:cubicBezTo>
                      <a:pt x="37390" y="7298"/>
                      <a:pt x="35581" y="6536"/>
                      <a:pt x="35009" y="7774"/>
                    </a:cubicBezTo>
                    <a:cubicBezTo>
                      <a:pt x="33676" y="10441"/>
                      <a:pt x="33104" y="13299"/>
                      <a:pt x="33199" y="16252"/>
                    </a:cubicBezTo>
                    <a:cubicBezTo>
                      <a:pt x="33199" y="16252"/>
                      <a:pt x="33199" y="16347"/>
                      <a:pt x="33199" y="16347"/>
                    </a:cubicBezTo>
                    <a:cubicBezTo>
                      <a:pt x="26723" y="23014"/>
                      <a:pt x="23198" y="32539"/>
                      <a:pt x="21103" y="42541"/>
                    </a:cubicBezTo>
                    <a:cubicBezTo>
                      <a:pt x="18722" y="38635"/>
                      <a:pt x="16340" y="34635"/>
                      <a:pt x="14054" y="30730"/>
                    </a:cubicBezTo>
                    <a:cubicBezTo>
                      <a:pt x="14340" y="30634"/>
                      <a:pt x="14626" y="30349"/>
                      <a:pt x="14626" y="29872"/>
                    </a:cubicBezTo>
                    <a:cubicBezTo>
                      <a:pt x="14816" y="26824"/>
                      <a:pt x="14340" y="23967"/>
                      <a:pt x="13006" y="21300"/>
                    </a:cubicBezTo>
                    <a:cubicBezTo>
                      <a:pt x="12435" y="20062"/>
                      <a:pt x="10625" y="20919"/>
                      <a:pt x="11197" y="22157"/>
                    </a:cubicBezTo>
                    <a:cubicBezTo>
                      <a:pt x="12149" y="24157"/>
                      <a:pt x="12625" y="26253"/>
                      <a:pt x="12625" y="28444"/>
                    </a:cubicBezTo>
                    <a:cubicBezTo>
                      <a:pt x="11768" y="27015"/>
                      <a:pt x="10911" y="25491"/>
                      <a:pt x="9958" y="24062"/>
                    </a:cubicBezTo>
                    <a:cubicBezTo>
                      <a:pt x="9292" y="22919"/>
                      <a:pt x="7673" y="24253"/>
                      <a:pt x="8434" y="25396"/>
                    </a:cubicBezTo>
                    <a:cubicBezTo>
                      <a:pt x="12435" y="32158"/>
                      <a:pt x="16531" y="38826"/>
                      <a:pt x="20531" y="45589"/>
                    </a:cubicBezTo>
                    <a:cubicBezTo>
                      <a:pt x="19864" y="49303"/>
                      <a:pt x="19388" y="53018"/>
                      <a:pt x="18912" y="56733"/>
                    </a:cubicBezTo>
                    <a:cubicBezTo>
                      <a:pt x="18912" y="56828"/>
                      <a:pt x="18817" y="56828"/>
                      <a:pt x="18722" y="56923"/>
                    </a:cubicBezTo>
                    <a:cubicBezTo>
                      <a:pt x="18340" y="57400"/>
                      <a:pt x="18436" y="57876"/>
                      <a:pt x="18722" y="58162"/>
                    </a:cubicBezTo>
                    <a:cubicBezTo>
                      <a:pt x="18340" y="61781"/>
                      <a:pt x="18055" y="65305"/>
                      <a:pt x="17769" y="68639"/>
                    </a:cubicBezTo>
                    <a:cubicBezTo>
                      <a:pt x="16245" y="85784"/>
                      <a:pt x="15388" y="102929"/>
                      <a:pt x="14911" y="120074"/>
                    </a:cubicBezTo>
                    <a:cubicBezTo>
                      <a:pt x="11673" y="117502"/>
                      <a:pt x="10244" y="113311"/>
                      <a:pt x="9006" y="109216"/>
                    </a:cubicBezTo>
                    <a:cubicBezTo>
                      <a:pt x="8625" y="107882"/>
                      <a:pt x="6815" y="108835"/>
                      <a:pt x="7196" y="110073"/>
                    </a:cubicBezTo>
                    <a:cubicBezTo>
                      <a:pt x="8625" y="114740"/>
                      <a:pt x="10339" y="119598"/>
                      <a:pt x="14340" y="122265"/>
                    </a:cubicBezTo>
                    <a:cubicBezTo>
                      <a:pt x="14531" y="122360"/>
                      <a:pt x="14721" y="122360"/>
                      <a:pt x="14816" y="122455"/>
                    </a:cubicBezTo>
                    <a:cubicBezTo>
                      <a:pt x="14626" y="133504"/>
                      <a:pt x="14149" y="187987"/>
                      <a:pt x="14340" y="199037"/>
                    </a:cubicBezTo>
                    <a:cubicBezTo>
                      <a:pt x="14340" y="200370"/>
                      <a:pt x="16340" y="200084"/>
                      <a:pt x="16245" y="198656"/>
                    </a:cubicBezTo>
                    <a:cubicBezTo>
                      <a:pt x="15959" y="180558"/>
                      <a:pt x="16626" y="118931"/>
                      <a:pt x="17483" y="100834"/>
                    </a:cubicBezTo>
                    <a:cubicBezTo>
                      <a:pt x="17674" y="100738"/>
                      <a:pt x="17864" y="100643"/>
                      <a:pt x="17959" y="100453"/>
                    </a:cubicBezTo>
                    <a:cubicBezTo>
                      <a:pt x="23579" y="91594"/>
                      <a:pt x="30818" y="84260"/>
                      <a:pt x="39391" y="79021"/>
                    </a:cubicBezTo>
                    <a:cubicBezTo>
                      <a:pt x="40629" y="78545"/>
                      <a:pt x="39867" y="76545"/>
                      <a:pt x="38724" y="77212"/>
                    </a:cubicBezTo>
                    <a:close/>
                  </a:path>
                </a:pathLst>
              </a:custGeom>
              <a:solidFill>
                <a:schemeClr val="accent3">
                  <a:lumMod val="60000"/>
                  <a:lumOff val="4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392" name="Полилиния: фигура 165">
                <a:extLst>
                  <a:ext uri="{FF2B5EF4-FFF2-40B4-BE49-F238E27FC236}">
                    <a16:creationId xmlns:a16="http://schemas.microsoft.com/office/drawing/2014/main" id="{22DFB533-6DC6-D359-452A-9749FFC27411}"/>
                  </a:ext>
                </a:extLst>
              </p:cNvPr>
              <p:cNvSpPr/>
              <p:nvPr/>
            </p:nvSpPr>
            <p:spPr>
              <a:xfrm>
                <a:off x="10885334" y="4809316"/>
                <a:ext cx="514691" cy="957094"/>
              </a:xfrm>
              <a:custGeom>
                <a:avLst/>
                <a:gdLst>
                  <a:gd name="connsiteX0" fmla="*/ 61402 w 66675"/>
                  <a:gd name="connsiteY0" fmla="*/ 62008 h 123825"/>
                  <a:gd name="connsiteX1" fmla="*/ 57497 w 66675"/>
                  <a:gd name="connsiteY1" fmla="*/ 96202 h 123825"/>
                  <a:gd name="connsiteX2" fmla="*/ 57497 w 66675"/>
                  <a:gd name="connsiteY2" fmla="*/ 96202 h 123825"/>
                  <a:gd name="connsiteX3" fmla="*/ 48734 w 66675"/>
                  <a:gd name="connsiteY3" fmla="*/ 123539 h 123825"/>
                  <a:gd name="connsiteX4" fmla="*/ 19873 w 66675"/>
                  <a:gd name="connsiteY4" fmla="*/ 123539 h 123825"/>
                  <a:gd name="connsiteX5" fmla="*/ 13206 w 66675"/>
                  <a:gd name="connsiteY5" fmla="*/ 7239 h 123825"/>
                  <a:gd name="connsiteX6" fmla="*/ 13206 w 66675"/>
                  <a:gd name="connsiteY6" fmla="*/ 7144 h 123825"/>
                  <a:gd name="connsiteX7" fmla="*/ 55401 w 66675"/>
                  <a:gd name="connsiteY7" fmla="*/ 7144 h 123825"/>
                  <a:gd name="connsiteX8" fmla="*/ 61402 w 66675"/>
                  <a:gd name="connsiteY8" fmla="*/ 62008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6675" h="123825">
                    <a:moveTo>
                      <a:pt x="61402" y="62008"/>
                    </a:moveTo>
                    <a:cubicBezTo>
                      <a:pt x="61211" y="72676"/>
                      <a:pt x="60068" y="84296"/>
                      <a:pt x="57497" y="96202"/>
                    </a:cubicBezTo>
                    <a:lnTo>
                      <a:pt x="57497" y="96202"/>
                    </a:lnTo>
                    <a:cubicBezTo>
                      <a:pt x="55497" y="105251"/>
                      <a:pt x="52734" y="114491"/>
                      <a:pt x="48734" y="123539"/>
                    </a:cubicBezTo>
                    <a:lnTo>
                      <a:pt x="19873" y="123539"/>
                    </a:lnTo>
                    <a:cubicBezTo>
                      <a:pt x="-3749" y="69247"/>
                      <a:pt x="12634" y="9430"/>
                      <a:pt x="13206" y="7239"/>
                    </a:cubicBezTo>
                    <a:lnTo>
                      <a:pt x="13206" y="7144"/>
                    </a:lnTo>
                    <a:lnTo>
                      <a:pt x="55401" y="7144"/>
                    </a:lnTo>
                    <a:cubicBezTo>
                      <a:pt x="55401" y="7144"/>
                      <a:pt x="62164" y="30766"/>
                      <a:pt x="61402" y="62008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393" name="Полилиния: фигура 166">
                <a:extLst>
                  <a:ext uri="{FF2B5EF4-FFF2-40B4-BE49-F238E27FC236}">
                    <a16:creationId xmlns:a16="http://schemas.microsoft.com/office/drawing/2014/main" id="{D2E6662A-4434-9FB7-BA31-0E632C06ED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885539" y="4808214"/>
                <a:ext cx="441709" cy="957035"/>
              </a:xfrm>
              <a:custGeom>
                <a:avLst/>
                <a:gdLst>
                  <a:gd name="T0" fmla="*/ 444391 w 57150"/>
                  <a:gd name="T1" fmla="*/ 743546 h 123825"/>
                  <a:gd name="T2" fmla="*/ 444391 w 57150"/>
                  <a:gd name="T3" fmla="*/ 743546 h 123825"/>
                  <a:gd name="T4" fmla="*/ 376662 w 57150"/>
                  <a:gd name="T5" fmla="*/ 954825 h 123825"/>
                  <a:gd name="T6" fmla="*/ 153597 w 57150"/>
                  <a:gd name="T7" fmla="*/ 954825 h 123825"/>
                  <a:gd name="T8" fmla="*/ 102068 w 57150"/>
                  <a:gd name="T9" fmla="*/ 55950 h 123825"/>
                  <a:gd name="T10" fmla="*/ 102068 w 57150"/>
                  <a:gd name="T11" fmla="*/ 55215 h 123825"/>
                  <a:gd name="T12" fmla="*/ 444391 w 57150"/>
                  <a:gd name="T13" fmla="*/ 743546 h 123825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57150" h="123825">
                    <a:moveTo>
                      <a:pt x="57497" y="96203"/>
                    </a:moveTo>
                    <a:lnTo>
                      <a:pt x="57497" y="96203"/>
                    </a:lnTo>
                    <a:cubicBezTo>
                      <a:pt x="55497" y="105347"/>
                      <a:pt x="52734" y="114491"/>
                      <a:pt x="48734" y="123539"/>
                    </a:cubicBezTo>
                    <a:lnTo>
                      <a:pt x="19873" y="123539"/>
                    </a:lnTo>
                    <a:cubicBezTo>
                      <a:pt x="-3749" y="69247"/>
                      <a:pt x="12634" y="9430"/>
                      <a:pt x="13206" y="7239"/>
                    </a:cubicBezTo>
                    <a:lnTo>
                      <a:pt x="13206" y="7144"/>
                    </a:lnTo>
                    <a:cubicBezTo>
                      <a:pt x="13206" y="7239"/>
                      <a:pt x="15682" y="128683"/>
                      <a:pt x="57497" y="9620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fr-FR" sz="7198"/>
              </a:p>
            </p:txBody>
          </p:sp>
          <p:sp>
            <p:nvSpPr>
              <p:cNvPr id="394" name="Полилиния: фигура 167">
                <a:extLst>
                  <a:ext uri="{FF2B5EF4-FFF2-40B4-BE49-F238E27FC236}">
                    <a16:creationId xmlns:a16="http://schemas.microsoft.com/office/drawing/2014/main" id="{56CD2AED-2602-DEA8-9A00-D95DC58129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945647" y="5682063"/>
                <a:ext cx="368091" cy="147236"/>
              </a:xfrm>
              <a:custGeom>
                <a:avLst/>
                <a:gdLst>
                  <a:gd name="T0" fmla="*/ 333489 w 47625"/>
                  <a:gd name="T1" fmla="*/ 107478 h 19050"/>
                  <a:gd name="T2" fmla="*/ 75829 w 47625"/>
                  <a:gd name="T3" fmla="*/ 107478 h 19050"/>
                  <a:gd name="T4" fmla="*/ 55216 w 47625"/>
                  <a:gd name="T5" fmla="*/ 86873 h 19050"/>
                  <a:gd name="T6" fmla="*/ 55216 w 47625"/>
                  <a:gd name="T7" fmla="*/ 75828 h 19050"/>
                  <a:gd name="T8" fmla="*/ 75829 w 47625"/>
                  <a:gd name="T9" fmla="*/ 55215 h 19050"/>
                  <a:gd name="T10" fmla="*/ 333489 w 47625"/>
                  <a:gd name="T11" fmla="*/ 55215 h 19050"/>
                  <a:gd name="T12" fmla="*/ 354102 w 47625"/>
                  <a:gd name="T13" fmla="*/ 75828 h 19050"/>
                  <a:gd name="T14" fmla="*/ 354102 w 47625"/>
                  <a:gd name="T15" fmla="*/ 86873 h 19050"/>
                  <a:gd name="T16" fmla="*/ 333489 w 47625"/>
                  <a:gd name="T17" fmla="*/ 107478 h 19050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47625" h="19050">
                    <a:moveTo>
                      <a:pt x="43148" y="13906"/>
                    </a:moveTo>
                    <a:lnTo>
                      <a:pt x="9811" y="13906"/>
                    </a:lnTo>
                    <a:cubicBezTo>
                      <a:pt x="8382" y="13906"/>
                      <a:pt x="7144" y="12764"/>
                      <a:pt x="7144" y="11240"/>
                    </a:cubicBezTo>
                    <a:lnTo>
                      <a:pt x="7144" y="9811"/>
                    </a:lnTo>
                    <a:cubicBezTo>
                      <a:pt x="7144" y="8382"/>
                      <a:pt x="8287" y="7144"/>
                      <a:pt x="9811" y="7144"/>
                    </a:cubicBezTo>
                    <a:lnTo>
                      <a:pt x="43148" y="7144"/>
                    </a:lnTo>
                    <a:cubicBezTo>
                      <a:pt x="44577" y="7144"/>
                      <a:pt x="45815" y="8287"/>
                      <a:pt x="45815" y="9811"/>
                    </a:cubicBezTo>
                    <a:lnTo>
                      <a:pt x="45815" y="11240"/>
                    </a:lnTo>
                    <a:cubicBezTo>
                      <a:pt x="45815" y="12668"/>
                      <a:pt x="44577" y="13906"/>
                      <a:pt x="43148" y="1390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fr-FR" sz="7198"/>
              </a:p>
            </p:txBody>
          </p:sp>
          <p:sp>
            <p:nvSpPr>
              <p:cNvPr id="395" name="Полилиния: фигура 168">
                <a:extLst>
                  <a:ext uri="{FF2B5EF4-FFF2-40B4-BE49-F238E27FC236}">
                    <a16:creationId xmlns:a16="http://schemas.microsoft.com/office/drawing/2014/main" id="{F35498F8-FAE6-6AF5-7D68-37DE358D10F9}"/>
                  </a:ext>
                </a:extLst>
              </p:cNvPr>
              <p:cNvSpPr/>
              <p:nvPr/>
            </p:nvSpPr>
            <p:spPr>
              <a:xfrm>
                <a:off x="11085710" y="4809316"/>
                <a:ext cx="294670" cy="514905"/>
              </a:xfrm>
              <a:custGeom>
                <a:avLst/>
                <a:gdLst>
                  <a:gd name="connsiteX0" fmla="*/ 35577 w 38100"/>
                  <a:gd name="connsiteY0" fmla="*/ 61913 h 66675"/>
                  <a:gd name="connsiteX1" fmla="*/ 19480 w 38100"/>
                  <a:gd name="connsiteY1" fmla="*/ 66771 h 66675"/>
                  <a:gd name="connsiteX2" fmla="*/ 7669 w 38100"/>
                  <a:gd name="connsiteY2" fmla="*/ 7144 h 66675"/>
                  <a:gd name="connsiteX3" fmla="*/ 29577 w 38100"/>
                  <a:gd name="connsiteY3" fmla="*/ 7144 h 66675"/>
                  <a:gd name="connsiteX4" fmla="*/ 35577 w 38100"/>
                  <a:gd name="connsiteY4" fmla="*/ 61913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66675">
                    <a:moveTo>
                      <a:pt x="35577" y="61913"/>
                    </a:moveTo>
                    <a:cubicBezTo>
                      <a:pt x="31482" y="67056"/>
                      <a:pt x="26148" y="70104"/>
                      <a:pt x="19480" y="66771"/>
                    </a:cubicBezTo>
                    <a:cubicBezTo>
                      <a:pt x="6050" y="59913"/>
                      <a:pt x="6526" y="24670"/>
                      <a:pt x="7669" y="7144"/>
                    </a:cubicBezTo>
                    <a:lnTo>
                      <a:pt x="29577" y="7144"/>
                    </a:lnTo>
                    <a:cubicBezTo>
                      <a:pt x="29577" y="7049"/>
                      <a:pt x="36339" y="30671"/>
                      <a:pt x="35577" y="61913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</p:grpSp>
      </p:grpSp>
      <p:grpSp>
        <p:nvGrpSpPr>
          <p:cNvPr id="2" name="Groupe 1">
            <a:extLst>
              <a:ext uri="{FF2B5EF4-FFF2-40B4-BE49-F238E27FC236}">
                <a16:creationId xmlns:a16="http://schemas.microsoft.com/office/drawing/2014/main" id="{BCE4F081-1B87-6FB3-261F-9B049AFAF28C}"/>
              </a:ext>
            </a:extLst>
          </p:cNvPr>
          <p:cNvGrpSpPr/>
          <p:nvPr/>
        </p:nvGrpSpPr>
        <p:grpSpPr>
          <a:xfrm>
            <a:off x="1502321" y="12895076"/>
            <a:ext cx="5099181" cy="628357"/>
            <a:chOff x="13261845" y="5050832"/>
            <a:chExt cx="5099181" cy="628357"/>
          </a:xfrm>
        </p:grpSpPr>
        <p:pic>
          <p:nvPicPr>
            <p:cNvPr id="3" name="Image 2">
              <a:extLst>
                <a:ext uri="{FF2B5EF4-FFF2-40B4-BE49-F238E27FC236}">
                  <a16:creationId xmlns:a16="http://schemas.microsoft.com/office/drawing/2014/main" id="{539EB6FD-684C-1CBC-50BC-6FF2DC52732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46626" y="5050832"/>
              <a:ext cx="914400" cy="628357"/>
            </a:xfrm>
            <a:prstGeom prst="rect">
              <a:avLst/>
            </a:prstGeom>
          </p:spPr>
        </p:pic>
        <p:sp>
          <p:nvSpPr>
            <p:cNvPr id="4" name="ZoneTexte 3">
              <a:extLst>
                <a:ext uri="{FF2B5EF4-FFF2-40B4-BE49-F238E27FC236}">
                  <a16:creationId xmlns:a16="http://schemas.microsoft.com/office/drawing/2014/main" id="{01B173F0-741D-5113-BB88-6F2C6AF29B8A}"/>
                </a:ext>
              </a:extLst>
            </p:cNvPr>
            <p:cNvSpPr txBox="1"/>
            <p:nvPr/>
          </p:nvSpPr>
          <p:spPr>
            <a:xfrm>
              <a:off x="13261845" y="5132695"/>
              <a:ext cx="418478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000" dirty="0">
                  <a:solidFill>
                    <a:schemeClr val="tx2"/>
                  </a:solidFill>
                  <a:latin typeface="Geomanist" panose="02000503000000020004" pitchFamily="50" charset="0"/>
                </a:rPr>
                <a:t>Projet mené pour la Société </a:t>
              </a:r>
              <a:r>
                <a:rPr lang="fr-FR" sz="2000" dirty="0" err="1">
                  <a:solidFill>
                    <a:schemeClr val="tx2"/>
                  </a:solidFill>
                  <a:latin typeface="Geomanist" panose="02000503000000020004" pitchFamily="50" charset="0"/>
                </a:rPr>
                <a:t>Fasha</a:t>
              </a:r>
              <a:endParaRPr lang="fr-FR" sz="2000" dirty="0">
                <a:solidFill>
                  <a:schemeClr val="tx2"/>
                </a:solidFill>
                <a:latin typeface="Geomanist" panose="02000503000000020004" pitchFamily="50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855653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 24">
            <a:extLst>
              <a:ext uri="{FF2B5EF4-FFF2-40B4-BE49-F238E27FC236}">
                <a16:creationId xmlns:a16="http://schemas.microsoft.com/office/drawing/2014/main" id="{5E57E255-AA1C-43AF-1BAE-72B5638B7110}"/>
              </a:ext>
            </a:extLst>
          </p:cNvPr>
          <p:cNvGrpSpPr/>
          <p:nvPr/>
        </p:nvGrpSpPr>
        <p:grpSpPr>
          <a:xfrm>
            <a:off x="-3163055" y="-1669826"/>
            <a:ext cx="34469035" cy="18118943"/>
            <a:chOff x="185191" y="-723620"/>
            <a:chExt cx="30666535" cy="16120127"/>
          </a:xfrm>
          <a:solidFill>
            <a:schemeClr val="tx1">
              <a:alpha val="40000"/>
            </a:schemeClr>
          </a:solidFill>
        </p:grpSpPr>
        <p:sp>
          <p:nvSpPr>
            <p:cNvPr id="42" name="Freeform 25">
              <a:extLst>
                <a:ext uri="{FF2B5EF4-FFF2-40B4-BE49-F238E27FC236}">
                  <a16:creationId xmlns:a16="http://schemas.microsoft.com/office/drawing/2014/main" id="{8E4CA6B7-9403-5946-749F-D97D997AA798}"/>
                </a:ext>
              </a:extLst>
            </p:cNvPr>
            <p:cNvSpPr/>
            <p:nvPr/>
          </p:nvSpPr>
          <p:spPr>
            <a:xfrm>
              <a:off x="3776797" y="3269472"/>
              <a:ext cx="585285" cy="292401"/>
            </a:xfrm>
            <a:custGeom>
              <a:avLst/>
              <a:gdLst>
                <a:gd name="connsiteX0" fmla="*/ 89834 w 209287"/>
                <a:gd name="connsiteY0" fmla="*/ 109072 h 104557"/>
                <a:gd name="connsiteX1" fmla="*/ 95296 w 209287"/>
                <a:gd name="connsiteY1" fmla="*/ 111617 h 104557"/>
                <a:gd name="connsiteX2" fmla="*/ 96389 w 209287"/>
                <a:gd name="connsiteY2" fmla="*/ 111617 h 104557"/>
                <a:gd name="connsiteX3" fmla="*/ 208187 w 209287"/>
                <a:gd name="connsiteY3" fmla="*/ 92347 h 104557"/>
                <a:gd name="connsiteX4" fmla="*/ 213649 w 209287"/>
                <a:gd name="connsiteY4" fmla="*/ 87621 h 104557"/>
                <a:gd name="connsiteX5" fmla="*/ 212192 w 209287"/>
                <a:gd name="connsiteY5" fmla="*/ 80349 h 104557"/>
                <a:gd name="connsiteX6" fmla="*/ 144094 w 209287"/>
                <a:gd name="connsiteY6" fmla="*/ 2545 h 104557"/>
                <a:gd name="connsiteX7" fmla="*/ 138632 w 209287"/>
                <a:gd name="connsiteY7" fmla="*/ 0 h 104557"/>
                <a:gd name="connsiteX8" fmla="*/ 7169 w 209287"/>
                <a:gd name="connsiteY8" fmla="*/ 0 h 104557"/>
                <a:gd name="connsiteX9" fmla="*/ 615 w 209287"/>
                <a:gd name="connsiteY9" fmla="*/ 4363 h 104557"/>
                <a:gd name="connsiteX10" fmla="*/ 1707 w 209287"/>
                <a:gd name="connsiteY10" fmla="*/ 12361 h 104557"/>
                <a:gd name="connsiteX11" fmla="*/ 89834 w 209287"/>
                <a:gd name="connsiteY11" fmla="*/ 109072 h 104557"/>
                <a:gd name="connsiteX12" fmla="*/ 135719 w 209287"/>
                <a:gd name="connsiteY12" fmla="*/ 14179 h 104557"/>
                <a:gd name="connsiteX13" fmla="*/ 192892 w 209287"/>
                <a:gd name="connsiteY13" fmla="*/ 79622 h 104557"/>
                <a:gd name="connsiteX14" fmla="*/ 97846 w 209287"/>
                <a:gd name="connsiteY14" fmla="*/ 95983 h 104557"/>
                <a:gd name="connsiteX15" fmla="*/ 23921 w 209287"/>
                <a:gd name="connsiteY15" fmla="*/ 14179 h 104557"/>
                <a:gd name="connsiteX16" fmla="*/ 135719 w 209287"/>
                <a:gd name="connsiteY16" fmla="*/ 14179 h 104557"/>
                <a:gd name="connsiteX17" fmla="*/ 135719 w 209287"/>
                <a:gd name="connsiteY17" fmla="*/ 14179 h 104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09287" h="104557">
                  <a:moveTo>
                    <a:pt x="89834" y="109072"/>
                  </a:moveTo>
                  <a:cubicBezTo>
                    <a:pt x="91291" y="110526"/>
                    <a:pt x="93112" y="111617"/>
                    <a:pt x="95296" y="111617"/>
                  </a:cubicBezTo>
                  <a:cubicBezTo>
                    <a:pt x="95661" y="111617"/>
                    <a:pt x="96025" y="111617"/>
                    <a:pt x="96389" y="111617"/>
                  </a:cubicBezTo>
                  <a:lnTo>
                    <a:pt x="208187" y="92347"/>
                  </a:lnTo>
                  <a:cubicBezTo>
                    <a:pt x="210736" y="91984"/>
                    <a:pt x="212921" y="90166"/>
                    <a:pt x="213649" y="87621"/>
                  </a:cubicBezTo>
                  <a:cubicBezTo>
                    <a:pt x="214377" y="85076"/>
                    <a:pt x="214013" y="82531"/>
                    <a:pt x="212192" y="80349"/>
                  </a:cubicBezTo>
                  <a:lnTo>
                    <a:pt x="144094" y="2545"/>
                  </a:lnTo>
                  <a:cubicBezTo>
                    <a:pt x="142638" y="1091"/>
                    <a:pt x="140817" y="0"/>
                    <a:pt x="138632" y="0"/>
                  </a:cubicBezTo>
                  <a:lnTo>
                    <a:pt x="7169" y="0"/>
                  </a:lnTo>
                  <a:cubicBezTo>
                    <a:pt x="4256" y="0"/>
                    <a:pt x="1707" y="1818"/>
                    <a:pt x="615" y="4363"/>
                  </a:cubicBezTo>
                  <a:cubicBezTo>
                    <a:pt x="-478" y="6908"/>
                    <a:pt x="-114" y="10180"/>
                    <a:pt x="1707" y="12361"/>
                  </a:cubicBezTo>
                  <a:lnTo>
                    <a:pt x="89834" y="109072"/>
                  </a:lnTo>
                  <a:close/>
                  <a:moveTo>
                    <a:pt x="135719" y="14179"/>
                  </a:moveTo>
                  <a:lnTo>
                    <a:pt x="192892" y="79622"/>
                  </a:lnTo>
                  <a:lnTo>
                    <a:pt x="97846" y="95983"/>
                  </a:lnTo>
                  <a:lnTo>
                    <a:pt x="23921" y="14179"/>
                  </a:lnTo>
                  <a:lnTo>
                    <a:pt x="135719" y="14179"/>
                  </a:lnTo>
                  <a:lnTo>
                    <a:pt x="135719" y="14179"/>
                  </a:lnTo>
                  <a:close/>
                </a:path>
              </a:pathLst>
            </a:custGeom>
            <a:grpFill/>
            <a:ln w="95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/>
            </a:p>
          </p:txBody>
        </p:sp>
        <p:sp>
          <p:nvSpPr>
            <p:cNvPr id="43" name="Freeform 26">
              <a:extLst>
                <a:ext uri="{FF2B5EF4-FFF2-40B4-BE49-F238E27FC236}">
                  <a16:creationId xmlns:a16="http://schemas.microsoft.com/office/drawing/2014/main" id="{D303EDF0-9EA6-12E0-1ACC-1264CB11DDFD}"/>
                </a:ext>
              </a:extLst>
            </p:cNvPr>
            <p:cNvSpPr/>
            <p:nvPr/>
          </p:nvSpPr>
          <p:spPr>
            <a:xfrm>
              <a:off x="3342859" y="3622286"/>
              <a:ext cx="957741" cy="637967"/>
            </a:xfrm>
            <a:custGeom>
              <a:avLst/>
              <a:gdLst>
                <a:gd name="connsiteX0" fmla="*/ 4291 w 342469"/>
                <a:gd name="connsiteY0" fmla="*/ 159245 h 228124"/>
                <a:gd name="connsiteX1" fmla="*/ 159789 w 342469"/>
                <a:gd name="connsiteY1" fmla="*/ 231959 h 228124"/>
                <a:gd name="connsiteX2" fmla="*/ 160153 w 342469"/>
                <a:gd name="connsiteY2" fmla="*/ 231959 h 228124"/>
                <a:gd name="connsiteX3" fmla="*/ 163066 w 342469"/>
                <a:gd name="connsiteY3" fmla="*/ 232686 h 228124"/>
                <a:gd name="connsiteX4" fmla="*/ 163066 w 342469"/>
                <a:gd name="connsiteY4" fmla="*/ 232686 h 228124"/>
                <a:gd name="connsiteX5" fmla="*/ 163066 w 342469"/>
                <a:gd name="connsiteY5" fmla="*/ 232686 h 228124"/>
                <a:gd name="connsiteX6" fmla="*/ 163066 w 342469"/>
                <a:gd name="connsiteY6" fmla="*/ 232686 h 228124"/>
                <a:gd name="connsiteX7" fmla="*/ 164159 w 342469"/>
                <a:gd name="connsiteY7" fmla="*/ 232686 h 228124"/>
                <a:gd name="connsiteX8" fmla="*/ 164523 w 342469"/>
                <a:gd name="connsiteY8" fmla="*/ 232686 h 228124"/>
                <a:gd name="connsiteX9" fmla="*/ 166708 w 342469"/>
                <a:gd name="connsiteY9" fmla="*/ 231959 h 228124"/>
                <a:gd name="connsiteX10" fmla="*/ 167072 w 342469"/>
                <a:gd name="connsiteY10" fmla="*/ 231959 h 228124"/>
                <a:gd name="connsiteX11" fmla="*/ 167072 w 342469"/>
                <a:gd name="connsiteY11" fmla="*/ 231959 h 228124"/>
                <a:gd name="connsiteX12" fmla="*/ 342234 w 342469"/>
                <a:gd name="connsiteY12" fmla="*/ 122887 h 228124"/>
                <a:gd name="connsiteX13" fmla="*/ 345511 w 342469"/>
                <a:gd name="connsiteY13" fmla="*/ 116707 h 228124"/>
                <a:gd name="connsiteX14" fmla="*/ 345511 w 342469"/>
                <a:gd name="connsiteY14" fmla="*/ 46174 h 228124"/>
                <a:gd name="connsiteX15" fmla="*/ 339684 w 342469"/>
                <a:gd name="connsiteY15" fmla="*/ 38902 h 228124"/>
                <a:gd name="connsiteX16" fmla="*/ 135390 w 342469"/>
                <a:gd name="connsiteY16" fmla="*/ 0 h 228124"/>
                <a:gd name="connsiteX17" fmla="*/ 133205 w 342469"/>
                <a:gd name="connsiteY17" fmla="*/ 0 h 228124"/>
                <a:gd name="connsiteX18" fmla="*/ 133205 w 342469"/>
                <a:gd name="connsiteY18" fmla="*/ 0 h 228124"/>
                <a:gd name="connsiteX19" fmla="*/ 132841 w 342469"/>
                <a:gd name="connsiteY19" fmla="*/ 0 h 228124"/>
                <a:gd name="connsiteX20" fmla="*/ 130656 w 342469"/>
                <a:gd name="connsiteY20" fmla="*/ 727 h 228124"/>
                <a:gd name="connsiteX21" fmla="*/ 130291 w 342469"/>
                <a:gd name="connsiteY21" fmla="*/ 1091 h 228124"/>
                <a:gd name="connsiteX22" fmla="*/ 128471 w 342469"/>
                <a:gd name="connsiteY22" fmla="*/ 2545 h 228124"/>
                <a:gd name="connsiteX23" fmla="*/ 1742 w 342469"/>
                <a:gd name="connsiteY23" fmla="*/ 147974 h 228124"/>
                <a:gd name="connsiteX24" fmla="*/ 286 w 342469"/>
                <a:gd name="connsiteY24" fmla="*/ 154155 h 228124"/>
                <a:gd name="connsiteX25" fmla="*/ 4291 w 342469"/>
                <a:gd name="connsiteY25" fmla="*/ 159245 h 228124"/>
                <a:gd name="connsiteX26" fmla="*/ 330580 w 342469"/>
                <a:gd name="connsiteY26" fmla="*/ 112344 h 228124"/>
                <a:gd name="connsiteX27" fmla="*/ 168528 w 342469"/>
                <a:gd name="connsiteY27" fmla="*/ 213417 h 228124"/>
                <a:gd name="connsiteX28" fmla="*/ 142309 w 342469"/>
                <a:gd name="connsiteY28" fmla="*/ 15997 h 228124"/>
                <a:gd name="connsiteX29" fmla="*/ 330580 w 342469"/>
                <a:gd name="connsiteY29" fmla="*/ 51991 h 228124"/>
                <a:gd name="connsiteX30" fmla="*/ 330580 w 342469"/>
                <a:gd name="connsiteY30" fmla="*/ 112344 h 228124"/>
                <a:gd name="connsiteX31" fmla="*/ 128835 w 342469"/>
                <a:gd name="connsiteY31" fmla="*/ 23996 h 228124"/>
                <a:gd name="connsiteX32" fmla="*/ 153962 w 342469"/>
                <a:gd name="connsiteY32" fmla="*/ 213053 h 228124"/>
                <a:gd name="connsiteX33" fmla="*/ 19222 w 342469"/>
                <a:gd name="connsiteY33" fmla="*/ 150155 h 228124"/>
                <a:gd name="connsiteX34" fmla="*/ 128835 w 342469"/>
                <a:gd name="connsiteY34" fmla="*/ 23996 h 228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342469" h="228124">
                  <a:moveTo>
                    <a:pt x="4291" y="159245"/>
                  </a:moveTo>
                  <a:lnTo>
                    <a:pt x="159789" y="231959"/>
                  </a:lnTo>
                  <a:cubicBezTo>
                    <a:pt x="159789" y="231959"/>
                    <a:pt x="159789" y="231959"/>
                    <a:pt x="160153" y="231959"/>
                  </a:cubicBezTo>
                  <a:cubicBezTo>
                    <a:pt x="160881" y="232323"/>
                    <a:pt x="161973" y="232686"/>
                    <a:pt x="163066" y="232686"/>
                  </a:cubicBezTo>
                  <a:cubicBezTo>
                    <a:pt x="163066" y="232686"/>
                    <a:pt x="163066" y="232686"/>
                    <a:pt x="163066" y="232686"/>
                  </a:cubicBezTo>
                  <a:cubicBezTo>
                    <a:pt x="163066" y="232686"/>
                    <a:pt x="163066" y="232686"/>
                    <a:pt x="163066" y="232686"/>
                  </a:cubicBezTo>
                  <a:cubicBezTo>
                    <a:pt x="163066" y="232686"/>
                    <a:pt x="163066" y="232686"/>
                    <a:pt x="163066" y="232686"/>
                  </a:cubicBezTo>
                  <a:cubicBezTo>
                    <a:pt x="163430" y="232686"/>
                    <a:pt x="163794" y="232686"/>
                    <a:pt x="164159" y="232686"/>
                  </a:cubicBezTo>
                  <a:cubicBezTo>
                    <a:pt x="164159" y="232686"/>
                    <a:pt x="164523" y="232686"/>
                    <a:pt x="164523" y="232686"/>
                  </a:cubicBezTo>
                  <a:cubicBezTo>
                    <a:pt x="165251" y="232686"/>
                    <a:pt x="165979" y="232323"/>
                    <a:pt x="166708" y="231959"/>
                  </a:cubicBezTo>
                  <a:cubicBezTo>
                    <a:pt x="166708" y="231959"/>
                    <a:pt x="167072" y="231959"/>
                    <a:pt x="167072" y="231959"/>
                  </a:cubicBezTo>
                  <a:cubicBezTo>
                    <a:pt x="167072" y="231959"/>
                    <a:pt x="167072" y="231959"/>
                    <a:pt x="167072" y="231959"/>
                  </a:cubicBezTo>
                  <a:lnTo>
                    <a:pt x="342234" y="122887"/>
                  </a:lnTo>
                  <a:cubicBezTo>
                    <a:pt x="344418" y="121433"/>
                    <a:pt x="345511" y="119252"/>
                    <a:pt x="345511" y="116707"/>
                  </a:cubicBezTo>
                  <a:lnTo>
                    <a:pt x="345511" y="46174"/>
                  </a:lnTo>
                  <a:cubicBezTo>
                    <a:pt x="345511" y="42538"/>
                    <a:pt x="342962" y="39629"/>
                    <a:pt x="339684" y="38902"/>
                  </a:cubicBezTo>
                  <a:lnTo>
                    <a:pt x="135390" y="0"/>
                  </a:lnTo>
                  <a:cubicBezTo>
                    <a:pt x="134661" y="0"/>
                    <a:pt x="133933" y="0"/>
                    <a:pt x="133205" y="0"/>
                  </a:cubicBezTo>
                  <a:cubicBezTo>
                    <a:pt x="133205" y="0"/>
                    <a:pt x="133205" y="0"/>
                    <a:pt x="133205" y="0"/>
                  </a:cubicBezTo>
                  <a:cubicBezTo>
                    <a:pt x="133205" y="0"/>
                    <a:pt x="132841" y="0"/>
                    <a:pt x="132841" y="0"/>
                  </a:cubicBezTo>
                  <a:cubicBezTo>
                    <a:pt x="132112" y="0"/>
                    <a:pt x="131384" y="364"/>
                    <a:pt x="130656" y="727"/>
                  </a:cubicBezTo>
                  <a:cubicBezTo>
                    <a:pt x="130656" y="727"/>
                    <a:pt x="130291" y="727"/>
                    <a:pt x="130291" y="1091"/>
                  </a:cubicBezTo>
                  <a:cubicBezTo>
                    <a:pt x="129563" y="1454"/>
                    <a:pt x="129199" y="1818"/>
                    <a:pt x="128471" y="2545"/>
                  </a:cubicBezTo>
                  <a:lnTo>
                    <a:pt x="1742" y="147974"/>
                  </a:lnTo>
                  <a:cubicBezTo>
                    <a:pt x="286" y="149792"/>
                    <a:pt x="-443" y="151973"/>
                    <a:pt x="286" y="154155"/>
                  </a:cubicBezTo>
                  <a:cubicBezTo>
                    <a:pt x="650" y="156336"/>
                    <a:pt x="2107" y="158154"/>
                    <a:pt x="4291" y="159245"/>
                  </a:cubicBezTo>
                  <a:close/>
                  <a:moveTo>
                    <a:pt x="330580" y="112344"/>
                  </a:moveTo>
                  <a:lnTo>
                    <a:pt x="168528" y="213417"/>
                  </a:lnTo>
                  <a:lnTo>
                    <a:pt x="142309" y="15997"/>
                  </a:lnTo>
                  <a:lnTo>
                    <a:pt x="330580" y="51991"/>
                  </a:lnTo>
                  <a:lnTo>
                    <a:pt x="330580" y="112344"/>
                  </a:lnTo>
                  <a:close/>
                  <a:moveTo>
                    <a:pt x="128835" y="23996"/>
                  </a:moveTo>
                  <a:lnTo>
                    <a:pt x="153962" y="213053"/>
                  </a:lnTo>
                  <a:lnTo>
                    <a:pt x="19222" y="150155"/>
                  </a:lnTo>
                  <a:lnTo>
                    <a:pt x="128835" y="23996"/>
                  </a:lnTo>
                  <a:close/>
                </a:path>
              </a:pathLst>
            </a:custGeom>
            <a:grpFill/>
            <a:ln w="95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/>
            </a:p>
          </p:txBody>
        </p:sp>
        <p:sp>
          <p:nvSpPr>
            <p:cNvPr id="44" name="Freeform 27">
              <a:extLst>
                <a:ext uri="{FF2B5EF4-FFF2-40B4-BE49-F238E27FC236}">
                  <a16:creationId xmlns:a16="http://schemas.microsoft.com/office/drawing/2014/main" id="{ED47ED59-C49E-D4ED-06E1-F5E4E1BB211A}"/>
                </a:ext>
              </a:extLst>
            </p:cNvPr>
            <p:cNvSpPr/>
            <p:nvPr/>
          </p:nvSpPr>
          <p:spPr>
            <a:xfrm>
              <a:off x="185191" y="3035908"/>
              <a:ext cx="7183049" cy="12360599"/>
            </a:xfrm>
            <a:custGeom>
              <a:avLst/>
              <a:gdLst>
                <a:gd name="connsiteX0" fmla="*/ 2566162 w 2568523"/>
                <a:gd name="connsiteY0" fmla="*/ 2742788 h 4419916"/>
                <a:gd name="connsiteX1" fmla="*/ 2405567 w 2568523"/>
                <a:gd name="connsiteY1" fmla="*/ 2703886 h 4419916"/>
                <a:gd name="connsiteX2" fmla="*/ 2405567 w 2568523"/>
                <a:gd name="connsiteY2" fmla="*/ 2703886 h 4419916"/>
                <a:gd name="connsiteX3" fmla="*/ 2405567 w 2568523"/>
                <a:gd name="connsiteY3" fmla="*/ 2703886 h 4419916"/>
                <a:gd name="connsiteX4" fmla="*/ 2405203 w 2568523"/>
                <a:gd name="connsiteY4" fmla="*/ 2703886 h 4419916"/>
                <a:gd name="connsiteX5" fmla="*/ 2211105 w 2568523"/>
                <a:gd name="connsiteY5" fmla="*/ 2674800 h 4419916"/>
                <a:gd name="connsiteX6" fmla="*/ 1999163 w 2568523"/>
                <a:gd name="connsiteY6" fmla="*/ 2636625 h 4419916"/>
                <a:gd name="connsiteX7" fmla="*/ 1820723 w 2568523"/>
                <a:gd name="connsiteY7" fmla="*/ 2463565 h 4419916"/>
                <a:gd name="connsiteX8" fmla="*/ 1815261 w 2568523"/>
                <a:gd name="connsiteY8" fmla="*/ 2461384 h 4419916"/>
                <a:gd name="connsiteX9" fmla="*/ 1552700 w 2568523"/>
                <a:gd name="connsiteY9" fmla="*/ 2471200 h 4419916"/>
                <a:gd name="connsiteX10" fmla="*/ 1552700 w 2568523"/>
                <a:gd name="connsiteY10" fmla="*/ 2471200 h 4419916"/>
                <a:gd name="connsiteX11" fmla="*/ 1552700 w 2568523"/>
                <a:gd name="connsiteY11" fmla="*/ 2471200 h 4419916"/>
                <a:gd name="connsiteX12" fmla="*/ 1547602 w 2568523"/>
                <a:gd name="connsiteY12" fmla="*/ 2473381 h 4419916"/>
                <a:gd name="connsiteX13" fmla="*/ 1547602 w 2568523"/>
                <a:gd name="connsiteY13" fmla="*/ 2473381 h 4419916"/>
                <a:gd name="connsiteX14" fmla="*/ 1547602 w 2568523"/>
                <a:gd name="connsiteY14" fmla="*/ 2473381 h 4419916"/>
                <a:gd name="connsiteX15" fmla="*/ 1455469 w 2568523"/>
                <a:gd name="connsiteY15" fmla="*/ 2569728 h 4419916"/>
                <a:gd name="connsiteX16" fmla="*/ 1412134 w 2568523"/>
                <a:gd name="connsiteY16" fmla="*/ 2526463 h 4419916"/>
                <a:gd name="connsiteX17" fmla="*/ 1407036 w 2568523"/>
                <a:gd name="connsiteY17" fmla="*/ 2524282 h 4419916"/>
                <a:gd name="connsiteX18" fmla="*/ 1348041 w 2568523"/>
                <a:gd name="connsiteY18" fmla="*/ 2524282 h 4419916"/>
                <a:gd name="connsiteX19" fmla="*/ 1313446 w 2568523"/>
                <a:gd name="connsiteY19" fmla="*/ 2472291 h 4419916"/>
                <a:gd name="connsiteX20" fmla="*/ 1341487 w 2568523"/>
                <a:gd name="connsiteY20" fmla="*/ 2393395 h 4419916"/>
                <a:gd name="connsiteX21" fmla="*/ 1341487 w 2568523"/>
                <a:gd name="connsiteY21" fmla="*/ 2388669 h 4419916"/>
                <a:gd name="connsiteX22" fmla="*/ 1341487 w 2568523"/>
                <a:gd name="connsiteY22" fmla="*/ 2388669 h 4419916"/>
                <a:gd name="connsiteX23" fmla="*/ 1341122 w 2568523"/>
                <a:gd name="connsiteY23" fmla="*/ 2387942 h 4419916"/>
                <a:gd name="connsiteX24" fmla="*/ 1341122 w 2568523"/>
                <a:gd name="connsiteY24" fmla="*/ 2387942 h 4419916"/>
                <a:gd name="connsiteX25" fmla="*/ 1337845 w 2568523"/>
                <a:gd name="connsiteY25" fmla="*/ 2384670 h 4419916"/>
                <a:gd name="connsiteX26" fmla="*/ 1337845 w 2568523"/>
                <a:gd name="connsiteY26" fmla="*/ 2384670 h 4419916"/>
                <a:gd name="connsiteX27" fmla="*/ 1337845 w 2568523"/>
                <a:gd name="connsiteY27" fmla="*/ 2384670 h 4419916"/>
                <a:gd name="connsiteX28" fmla="*/ 1337845 w 2568523"/>
                <a:gd name="connsiteY28" fmla="*/ 2384670 h 4419916"/>
                <a:gd name="connsiteX29" fmla="*/ 1337117 w 2568523"/>
                <a:gd name="connsiteY29" fmla="*/ 2384306 h 4419916"/>
                <a:gd name="connsiteX30" fmla="*/ 1337117 w 2568523"/>
                <a:gd name="connsiteY30" fmla="*/ 2384306 h 4419916"/>
                <a:gd name="connsiteX31" fmla="*/ 1337117 w 2568523"/>
                <a:gd name="connsiteY31" fmla="*/ 2384306 h 4419916"/>
                <a:gd name="connsiteX32" fmla="*/ 1337117 w 2568523"/>
                <a:gd name="connsiteY32" fmla="*/ 2384306 h 4419916"/>
                <a:gd name="connsiteX33" fmla="*/ 1336024 w 2568523"/>
                <a:gd name="connsiteY33" fmla="*/ 2383943 h 4419916"/>
                <a:gd name="connsiteX34" fmla="*/ 1204198 w 2568523"/>
                <a:gd name="connsiteY34" fmla="*/ 2361401 h 4419916"/>
                <a:gd name="connsiteX35" fmla="*/ 1278487 w 2568523"/>
                <a:gd name="connsiteY35" fmla="*/ 2190159 h 4419916"/>
                <a:gd name="connsiteX36" fmla="*/ 1278123 w 2568523"/>
                <a:gd name="connsiteY36" fmla="*/ 2183978 h 4419916"/>
                <a:gd name="connsiteX37" fmla="*/ 1273024 w 2568523"/>
                <a:gd name="connsiteY37" fmla="*/ 2180342 h 4419916"/>
                <a:gd name="connsiteX38" fmla="*/ 1195094 w 2568523"/>
                <a:gd name="connsiteY38" fmla="*/ 2165799 h 4419916"/>
                <a:gd name="connsiteX39" fmla="*/ 1194001 w 2568523"/>
                <a:gd name="connsiteY39" fmla="*/ 2165799 h 4419916"/>
                <a:gd name="connsiteX40" fmla="*/ 1193637 w 2568523"/>
                <a:gd name="connsiteY40" fmla="*/ 2165799 h 4419916"/>
                <a:gd name="connsiteX41" fmla="*/ 1193273 w 2568523"/>
                <a:gd name="connsiteY41" fmla="*/ 2165799 h 4419916"/>
                <a:gd name="connsiteX42" fmla="*/ 1190724 w 2568523"/>
                <a:gd name="connsiteY42" fmla="*/ 2166163 h 4419916"/>
                <a:gd name="connsiteX43" fmla="*/ 1190360 w 2568523"/>
                <a:gd name="connsiteY43" fmla="*/ 2166527 h 4419916"/>
                <a:gd name="connsiteX44" fmla="*/ 1188539 w 2568523"/>
                <a:gd name="connsiteY44" fmla="*/ 2167617 h 4419916"/>
                <a:gd name="connsiteX45" fmla="*/ 1188175 w 2568523"/>
                <a:gd name="connsiteY45" fmla="*/ 2167981 h 4419916"/>
                <a:gd name="connsiteX46" fmla="*/ 1187810 w 2568523"/>
                <a:gd name="connsiteY46" fmla="*/ 2168344 h 4419916"/>
                <a:gd name="connsiteX47" fmla="*/ 1155036 w 2568523"/>
                <a:gd name="connsiteY47" fmla="*/ 2210519 h 4419916"/>
                <a:gd name="connsiteX48" fmla="*/ 1096406 w 2568523"/>
                <a:gd name="connsiteY48" fmla="*/ 2237423 h 4419916"/>
                <a:gd name="connsiteX49" fmla="*/ 1027215 w 2568523"/>
                <a:gd name="connsiteY49" fmla="*/ 2207246 h 4419916"/>
                <a:gd name="connsiteX50" fmla="*/ 1054527 w 2568523"/>
                <a:gd name="connsiteY50" fmla="*/ 2083632 h 4419916"/>
                <a:gd name="connsiteX51" fmla="*/ 1173972 w 2568523"/>
                <a:gd name="connsiteY51" fmla="*/ 1945474 h 4419916"/>
                <a:gd name="connsiteX52" fmla="*/ 1248990 w 2568523"/>
                <a:gd name="connsiteY52" fmla="*/ 1912753 h 4419916"/>
                <a:gd name="connsiteX53" fmla="*/ 1351683 w 2568523"/>
                <a:gd name="connsiteY53" fmla="*/ 1903664 h 4419916"/>
                <a:gd name="connsiteX54" fmla="*/ 1351683 w 2568523"/>
                <a:gd name="connsiteY54" fmla="*/ 2080360 h 4419916"/>
                <a:gd name="connsiteX55" fmla="*/ 1356053 w 2568523"/>
                <a:gd name="connsiteY55" fmla="*/ 2086904 h 4419916"/>
                <a:gd name="connsiteX56" fmla="*/ 1364065 w 2568523"/>
                <a:gd name="connsiteY56" fmla="*/ 2085450 h 4419916"/>
                <a:gd name="connsiteX57" fmla="*/ 1454013 w 2568523"/>
                <a:gd name="connsiteY57" fmla="*/ 2002919 h 4419916"/>
                <a:gd name="connsiteX58" fmla="*/ 1456198 w 2568523"/>
                <a:gd name="connsiteY58" fmla="*/ 1997465 h 4419916"/>
                <a:gd name="connsiteX59" fmla="*/ 1456198 w 2568523"/>
                <a:gd name="connsiteY59" fmla="*/ 1888757 h 4419916"/>
                <a:gd name="connsiteX60" fmla="*/ 1529030 w 2568523"/>
                <a:gd name="connsiteY60" fmla="*/ 1808771 h 4419916"/>
                <a:gd name="connsiteX61" fmla="*/ 1529030 w 2568523"/>
                <a:gd name="connsiteY61" fmla="*/ 1808771 h 4419916"/>
                <a:gd name="connsiteX62" fmla="*/ 1529394 w 2568523"/>
                <a:gd name="connsiteY62" fmla="*/ 1808408 h 4419916"/>
                <a:gd name="connsiteX63" fmla="*/ 1679064 w 2568523"/>
                <a:gd name="connsiteY63" fmla="*/ 1649527 h 4419916"/>
                <a:gd name="connsiteX64" fmla="*/ 1794504 w 2568523"/>
                <a:gd name="connsiteY64" fmla="*/ 1601535 h 4419916"/>
                <a:gd name="connsiteX65" fmla="*/ 1798145 w 2568523"/>
                <a:gd name="connsiteY65" fmla="*/ 1597899 h 4419916"/>
                <a:gd name="connsiteX66" fmla="*/ 1849492 w 2568523"/>
                <a:gd name="connsiteY66" fmla="*/ 1490282 h 4419916"/>
                <a:gd name="connsiteX67" fmla="*/ 1966388 w 2568523"/>
                <a:gd name="connsiteY67" fmla="*/ 1490282 h 4419916"/>
                <a:gd name="connsiteX68" fmla="*/ 1973671 w 2568523"/>
                <a:gd name="connsiteY68" fmla="*/ 1483011 h 4419916"/>
                <a:gd name="connsiteX69" fmla="*/ 1973671 w 2568523"/>
                <a:gd name="connsiteY69" fmla="*/ 1281228 h 4419916"/>
                <a:gd name="connsiteX70" fmla="*/ 2140457 w 2568523"/>
                <a:gd name="connsiteY70" fmla="*/ 1272503 h 4419916"/>
                <a:gd name="connsiteX71" fmla="*/ 2096030 w 2568523"/>
                <a:gd name="connsiteY71" fmla="*/ 1388118 h 4419916"/>
                <a:gd name="connsiteX72" fmla="*/ 2096758 w 2568523"/>
                <a:gd name="connsiteY72" fmla="*/ 1394663 h 4419916"/>
                <a:gd name="connsiteX73" fmla="*/ 2155024 w 2568523"/>
                <a:gd name="connsiteY73" fmla="*/ 1487010 h 4419916"/>
                <a:gd name="connsiteX74" fmla="*/ 2160486 w 2568523"/>
                <a:gd name="connsiteY74" fmla="*/ 1490282 h 4419916"/>
                <a:gd name="connsiteX75" fmla="*/ 2166313 w 2568523"/>
                <a:gd name="connsiteY75" fmla="*/ 1488101 h 4419916"/>
                <a:gd name="connsiteX76" fmla="*/ 2215110 w 2568523"/>
                <a:gd name="connsiteY76" fmla="*/ 1439382 h 4419916"/>
                <a:gd name="connsiteX77" fmla="*/ 2215839 w 2568523"/>
                <a:gd name="connsiteY77" fmla="*/ 1429929 h 4419916"/>
                <a:gd name="connsiteX78" fmla="*/ 2178330 w 2568523"/>
                <a:gd name="connsiteY78" fmla="*/ 1378302 h 4419916"/>
                <a:gd name="connsiteX79" fmla="*/ 2173960 w 2568523"/>
                <a:gd name="connsiteY79" fmla="*/ 1310314 h 4419916"/>
                <a:gd name="connsiteX80" fmla="*/ 2215839 w 2568523"/>
                <a:gd name="connsiteY80" fmla="*/ 1259050 h 4419916"/>
                <a:gd name="connsiteX81" fmla="*/ 2215110 w 2568523"/>
                <a:gd name="connsiteY81" fmla="*/ 1248870 h 4419916"/>
                <a:gd name="connsiteX82" fmla="*/ 2143371 w 2568523"/>
                <a:gd name="connsiteY82" fmla="*/ 1187063 h 4419916"/>
                <a:gd name="connsiteX83" fmla="*/ 2105498 w 2568523"/>
                <a:gd name="connsiteY83" fmla="*/ 1092171 h 4419916"/>
                <a:gd name="connsiteX84" fmla="*/ 2086197 w 2568523"/>
                <a:gd name="connsiteY84" fmla="*/ 986008 h 4419916"/>
                <a:gd name="connsiteX85" fmla="*/ 2082556 w 2568523"/>
                <a:gd name="connsiteY85" fmla="*/ 980918 h 4419916"/>
                <a:gd name="connsiteX86" fmla="*/ 1867700 w 2568523"/>
                <a:gd name="connsiteY86" fmla="*/ 854758 h 4419916"/>
                <a:gd name="connsiteX87" fmla="*/ 1944174 w 2568523"/>
                <a:gd name="connsiteY87" fmla="*/ 786770 h 4419916"/>
                <a:gd name="connsiteX88" fmla="*/ 2124798 w 2568523"/>
                <a:gd name="connsiteY88" fmla="*/ 862757 h 4419916"/>
                <a:gd name="connsiteX89" fmla="*/ 2132082 w 2568523"/>
                <a:gd name="connsiteY89" fmla="*/ 861666 h 4419916"/>
                <a:gd name="connsiteX90" fmla="*/ 2134631 w 2568523"/>
                <a:gd name="connsiteY90" fmla="*/ 854758 h 4419916"/>
                <a:gd name="connsiteX91" fmla="*/ 2111689 w 2568523"/>
                <a:gd name="connsiteY91" fmla="*/ 717691 h 4419916"/>
                <a:gd name="connsiteX92" fmla="*/ 2210012 w 2568523"/>
                <a:gd name="connsiteY92" fmla="*/ 717691 h 4419916"/>
                <a:gd name="connsiteX93" fmla="*/ 2215839 w 2568523"/>
                <a:gd name="connsiteY93" fmla="*/ 714783 h 4419916"/>
                <a:gd name="connsiteX94" fmla="*/ 2216931 w 2568523"/>
                <a:gd name="connsiteY94" fmla="*/ 708239 h 4419916"/>
                <a:gd name="connsiteX95" fmla="*/ 2187798 w 2568523"/>
                <a:gd name="connsiteY95" fmla="*/ 625708 h 4419916"/>
                <a:gd name="connsiteX96" fmla="*/ 2186706 w 2568523"/>
                <a:gd name="connsiteY96" fmla="*/ 623526 h 4419916"/>
                <a:gd name="connsiteX97" fmla="*/ 2122613 w 2568523"/>
                <a:gd name="connsiteY97" fmla="*/ 546085 h 4419916"/>
                <a:gd name="connsiteX98" fmla="*/ 2049781 w 2568523"/>
                <a:gd name="connsiteY98" fmla="*/ 468281 h 4419916"/>
                <a:gd name="connsiteX99" fmla="*/ 2047596 w 2568523"/>
                <a:gd name="connsiteY99" fmla="*/ 466827 h 4419916"/>
                <a:gd name="connsiteX100" fmla="*/ 1894284 w 2568523"/>
                <a:gd name="connsiteY100" fmla="*/ 395203 h 4419916"/>
                <a:gd name="connsiteX101" fmla="*/ 1837111 w 2568523"/>
                <a:gd name="connsiteY101" fmla="*/ 285768 h 4419916"/>
                <a:gd name="connsiteX102" fmla="*/ 1830556 w 2568523"/>
                <a:gd name="connsiteY102" fmla="*/ 281768 h 4419916"/>
                <a:gd name="connsiteX103" fmla="*/ 1830556 w 2568523"/>
                <a:gd name="connsiteY103" fmla="*/ 281768 h 4419916"/>
                <a:gd name="connsiteX104" fmla="*/ 1824001 w 2568523"/>
                <a:gd name="connsiteY104" fmla="*/ 285768 h 4419916"/>
                <a:gd name="connsiteX105" fmla="*/ 1736602 w 2568523"/>
                <a:gd name="connsiteY105" fmla="*/ 460646 h 4419916"/>
                <a:gd name="connsiteX106" fmla="*/ 1736966 w 2568523"/>
                <a:gd name="connsiteY106" fmla="*/ 467917 h 4419916"/>
                <a:gd name="connsiteX107" fmla="*/ 1743521 w 2568523"/>
                <a:gd name="connsiteY107" fmla="*/ 471189 h 4419916"/>
                <a:gd name="connsiteX108" fmla="*/ 1862238 w 2568523"/>
                <a:gd name="connsiteY108" fmla="*/ 467190 h 4419916"/>
                <a:gd name="connsiteX109" fmla="*/ 1710746 w 2568523"/>
                <a:gd name="connsiteY109" fmla="*/ 560992 h 4419916"/>
                <a:gd name="connsiteX110" fmla="*/ 1593122 w 2568523"/>
                <a:gd name="connsiteY110" fmla="*/ 420289 h 4419916"/>
                <a:gd name="connsiteX111" fmla="*/ 1592030 w 2568523"/>
                <a:gd name="connsiteY111" fmla="*/ 419562 h 4419916"/>
                <a:gd name="connsiteX112" fmla="*/ 1591666 w 2568523"/>
                <a:gd name="connsiteY112" fmla="*/ 419199 h 4419916"/>
                <a:gd name="connsiteX113" fmla="*/ 1586567 w 2568523"/>
                <a:gd name="connsiteY113" fmla="*/ 418108 h 4419916"/>
                <a:gd name="connsiteX114" fmla="*/ 1586203 w 2568523"/>
                <a:gd name="connsiteY114" fmla="*/ 418108 h 4419916"/>
                <a:gd name="connsiteX115" fmla="*/ 1585839 w 2568523"/>
                <a:gd name="connsiteY115" fmla="*/ 418472 h 4419916"/>
                <a:gd name="connsiteX116" fmla="*/ 1584747 w 2568523"/>
                <a:gd name="connsiteY116" fmla="*/ 418835 h 4419916"/>
                <a:gd name="connsiteX117" fmla="*/ 1321822 w 2568523"/>
                <a:gd name="connsiteY117" fmla="*/ 523907 h 4419916"/>
                <a:gd name="connsiteX118" fmla="*/ 1033406 w 2568523"/>
                <a:gd name="connsiteY118" fmla="*/ 240685 h 4419916"/>
                <a:gd name="connsiteX119" fmla="*/ 1033406 w 2568523"/>
                <a:gd name="connsiteY119" fmla="*/ 240685 h 4419916"/>
                <a:gd name="connsiteX120" fmla="*/ 1033042 w 2568523"/>
                <a:gd name="connsiteY120" fmla="*/ 240321 h 4419916"/>
                <a:gd name="connsiteX121" fmla="*/ 1032677 w 2568523"/>
                <a:gd name="connsiteY121" fmla="*/ 239958 h 4419916"/>
                <a:gd name="connsiteX122" fmla="*/ 1031585 w 2568523"/>
                <a:gd name="connsiteY122" fmla="*/ 239230 h 4419916"/>
                <a:gd name="connsiteX123" fmla="*/ 1030857 w 2568523"/>
                <a:gd name="connsiteY123" fmla="*/ 238867 h 4419916"/>
                <a:gd name="connsiteX124" fmla="*/ 1030128 w 2568523"/>
                <a:gd name="connsiteY124" fmla="*/ 238503 h 4419916"/>
                <a:gd name="connsiteX125" fmla="*/ 744990 w 2568523"/>
                <a:gd name="connsiteY125" fmla="*/ 170879 h 4419916"/>
                <a:gd name="connsiteX126" fmla="*/ 551984 w 2568523"/>
                <a:gd name="connsiteY126" fmla="*/ 2181 h 4419916"/>
                <a:gd name="connsiteX127" fmla="*/ 550892 w 2568523"/>
                <a:gd name="connsiteY127" fmla="*/ 1454 h 4419916"/>
                <a:gd name="connsiteX128" fmla="*/ 549799 w 2568523"/>
                <a:gd name="connsiteY128" fmla="*/ 727 h 4419916"/>
                <a:gd name="connsiteX129" fmla="*/ 548342 w 2568523"/>
                <a:gd name="connsiteY129" fmla="*/ 364 h 4419916"/>
                <a:gd name="connsiteX130" fmla="*/ 547250 w 2568523"/>
                <a:gd name="connsiteY130" fmla="*/ 0 h 4419916"/>
                <a:gd name="connsiteX131" fmla="*/ 546886 w 2568523"/>
                <a:gd name="connsiteY131" fmla="*/ 0 h 4419916"/>
                <a:gd name="connsiteX132" fmla="*/ 240626 w 2568523"/>
                <a:gd name="connsiteY132" fmla="*/ 0 h 4419916"/>
                <a:gd name="connsiteX133" fmla="*/ 234799 w 2568523"/>
                <a:gd name="connsiteY133" fmla="*/ 3272 h 4419916"/>
                <a:gd name="connsiteX134" fmla="*/ 234071 w 2568523"/>
                <a:gd name="connsiteY134" fmla="*/ 9816 h 4419916"/>
                <a:gd name="connsiteX135" fmla="*/ 304354 w 2568523"/>
                <a:gd name="connsiteY135" fmla="*/ 201419 h 4419916"/>
                <a:gd name="connsiteX136" fmla="*/ 122273 w 2568523"/>
                <a:gd name="connsiteY136" fmla="*/ 252683 h 4419916"/>
                <a:gd name="connsiteX137" fmla="*/ 117539 w 2568523"/>
                <a:gd name="connsiteY137" fmla="*/ 256682 h 4419916"/>
                <a:gd name="connsiteX138" fmla="*/ 39609 w 2568523"/>
                <a:gd name="connsiteY138" fmla="*/ 421744 h 4419916"/>
                <a:gd name="connsiteX139" fmla="*/ 39244 w 2568523"/>
                <a:gd name="connsiteY139" fmla="*/ 423198 h 4419916"/>
                <a:gd name="connsiteX140" fmla="*/ 279 w 2568523"/>
                <a:gd name="connsiteY140" fmla="*/ 588260 h 4419916"/>
                <a:gd name="connsiteX141" fmla="*/ 2100 w 2568523"/>
                <a:gd name="connsiteY141" fmla="*/ 594804 h 4419916"/>
                <a:gd name="connsiteX142" fmla="*/ 109163 w 2568523"/>
                <a:gd name="connsiteY142" fmla="*/ 711147 h 4419916"/>
                <a:gd name="connsiteX143" fmla="*/ 110984 w 2568523"/>
                <a:gd name="connsiteY143" fmla="*/ 712601 h 4419916"/>
                <a:gd name="connsiteX144" fmla="*/ 110984 w 2568523"/>
                <a:gd name="connsiteY144" fmla="*/ 712601 h 4419916"/>
                <a:gd name="connsiteX145" fmla="*/ 110984 w 2568523"/>
                <a:gd name="connsiteY145" fmla="*/ 712601 h 4419916"/>
                <a:gd name="connsiteX146" fmla="*/ 110984 w 2568523"/>
                <a:gd name="connsiteY146" fmla="*/ 712601 h 4419916"/>
                <a:gd name="connsiteX147" fmla="*/ 112805 w 2568523"/>
                <a:gd name="connsiteY147" fmla="*/ 713329 h 4419916"/>
                <a:gd name="connsiteX148" fmla="*/ 113533 w 2568523"/>
                <a:gd name="connsiteY148" fmla="*/ 713329 h 4419916"/>
                <a:gd name="connsiteX149" fmla="*/ 114262 w 2568523"/>
                <a:gd name="connsiteY149" fmla="*/ 713329 h 4419916"/>
                <a:gd name="connsiteX150" fmla="*/ 114990 w 2568523"/>
                <a:gd name="connsiteY150" fmla="*/ 713329 h 4419916"/>
                <a:gd name="connsiteX151" fmla="*/ 115718 w 2568523"/>
                <a:gd name="connsiteY151" fmla="*/ 713329 h 4419916"/>
                <a:gd name="connsiteX152" fmla="*/ 117903 w 2568523"/>
                <a:gd name="connsiteY152" fmla="*/ 712601 h 4419916"/>
                <a:gd name="connsiteX153" fmla="*/ 117903 w 2568523"/>
                <a:gd name="connsiteY153" fmla="*/ 712601 h 4419916"/>
                <a:gd name="connsiteX154" fmla="*/ 117903 w 2568523"/>
                <a:gd name="connsiteY154" fmla="*/ 712601 h 4419916"/>
                <a:gd name="connsiteX155" fmla="*/ 117903 w 2568523"/>
                <a:gd name="connsiteY155" fmla="*/ 712601 h 4419916"/>
                <a:gd name="connsiteX156" fmla="*/ 266481 w 2568523"/>
                <a:gd name="connsiteY156" fmla="*/ 626435 h 4419916"/>
                <a:gd name="connsiteX157" fmla="*/ 422342 w 2568523"/>
                <a:gd name="connsiteY157" fmla="*/ 650067 h 4419916"/>
                <a:gd name="connsiteX158" fmla="*/ 573834 w 2568523"/>
                <a:gd name="connsiteY158" fmla="*/ 777681 h 4419916"/>
                <a:gd name="connsiteX159" fmla="*/ 583302 w 2568523"/>
                <a:gd name="connsiteY159" fmla="*/ 1017275 h 4419916"/>
                <a:gd name="connsiteX160" fmla="*/ 584759 w 2568523"/>
                <a:gd name="connsiteY160" fmla="*/ 1021638 h 4419916"/>
                <a:gd name="connsiteX161" fmla="*/ 707481 w 2568523"/>
                <a:gd name="connsiteY161" fmla="*/ 1172520 h 4419916"/>
                <a:gd name="connsiteX162" fmla="*/ 559996 w 2568523"/>
                <a:gd name="connsiteY162" fmla="*/ 1376484 h 4419916"/>
                <a:gd name="connsiteX163" fmla="*/ 487163 w 2568523"/>
                <a:gd name="connsiteY163" fmla="*/ 1473558 h 4419916"/>
                <a:gd name="connsiteX164" fmla="*/ 485707 w 2568523"/>
                <a:gd name="connsiteY164" fmla="*/ 1477921 h 4419916"/>
                <a:gd name="connsiteX165" fmla="*/ 485707 w 2568523"/>
                <a:gd name="connsiteY165" fmla="*/ 1647709 h 4419916"/>
                <a:gd name="connsiteX166" fmla="*/ 486799 w 2568523"/>
                <a:gd name="connsiteY166" fmla="*/ 1651345 h 4419916"/>
                <a:gd name="connsiteX167" fmla="*/ 582938 w 2568523"/>
                <a:gd name="connsiteY167" fmla="*/ 1809862 h 4419916"/>
                <a:gd name="connsiteX168" fmla="*/ 582938 w 2568523"/>
                <a:gd name="connsiteY168" fmla="*/ 2026188 h 4419916"/>
                <a:gd name="connsiteX169" fmla="*/ 585123 w 2568523"/>
                <a:gd name="connsiteY169" fmla="*/ 2031278 h 4419916"/>
                <a:gd name="connsiteX170" fmla="*/ 652493 w 2568523"/>
                <a:gd name="connsiteY170" fmla="*/ 2098538 h 4419916"/>
                <a:gd name="connsiteX171" fmla="*/ 700562 w 2568523"/>
                <a:gd name="connsiteY171" fmla="*/ 2175616 h 4419916"/>
                <a:gd name="connsiteX172" fmla="*/ 702747 w 2568523"/>
                <a:gd name="connsiteY172" fmla="*/ 2177797 h 4419916"/>
                <a:gd name="connsiteX173" fmla="*/ 806533 w 2568523"/>
                <a:gd name="connsiteY173" fmla="*/ 2249421 h 4419916"/>
                <a:gd name="connsiteX174" fmla="*/ 806533 w 2568523"/>
                <a:gd name="connsiteY174" fmla="*/ 2249421 h 4419916"/>
                <a:gd name="connsiteX175" fmla="*/ 829475 w 2568523"/>
                <a:gd name="connsiteY175" fmla="*/ 2265418 h 4419916"/>
                <a:gd name="connsiteX176" fmla="*/ 1003909 w 2568523"/>
                <a:gd name="connsiteY176" fmla="*/ 2371945 h 4419916"/>
                <a:gd name="connsiteX177" fmla="*/ 1085845 w 2568523"/>
                <a:gd name="connsiteY177" fmla="*/ 2453748 h 4419916"/>
                <a:gd name="connsiteX178" fmla="*/ 1092036 w 2568523"/>
                <a:gd name="connsiteY178" fmla="*/ 2455930 h 4419916"/>
                <a:gd name="connsiteX179" fmla="*/ 1253724 w 2568523"/>
                <a:gd name="connsiteY179" fmla="*/ 2429026 h 4419916"/>
                <a:gd name="connsiteX180" fmla="*/ 1239886 w 2568523"/>
                <a:gd name="connsiteY180" fmla="*/ 2459929 h 4419916"/>
                <a:gd name="connsiteX181" fmla="*/ 1191452 w 2568523"/>
                <a:gd name="connsiteY181" fmla="*/ 2532280 h 4419916"/>
                <a:gd name="connsiteX182" fmla="*/ 1192545 w 2568523"/>
                <a:gd name="connsiteY182" fmla="*/ 2541733 h 4419916"/>
                <a:gd name="connsiteX183" fmla="*/ 1309076 w 2568523"/>
                <a:gd name="connsiteY183" fmla="*/ 2653350 h 4419916"/>
                <a:gd name="connsiteX184" fmla="*/ 1314539 w 2568523"/>
                <a:gd name="connsiteY184" fmla="*/ 2655531 h 4419916"/>
                <a:gd name="connsiteX185" fmla="*/ 1319637 w 2568523"/>
                <a:gd name="connsiteY185" fmla="*/ 2652622 h 4419916"/>
                <a:gd name="connsiteX186" fmla="*/ 1352047 w 2568523"/>
                <a:gd name="connsiteY186" fmla="*/ 2610812 h 4419916"/>
                <a:gd name="connsiteX187" fmla="*/ 1445637 w 2568523"/>
                <a:gd name="connsiteY187" fmla="*/ 2589724 h 4419916"/>
                <a:gd name="connsiteX188" fmla="*/ 1424515 w 2568523"/>
                <a:gd name="connsiteY188" fmla="*/ 2709340 h 4419916"/>
                <a:gd name="connsiteX189" fmla="*/ 1356417 w 2568523"/>
                <a:gd name="connsiteY189" fmla="*/ 2966749 h 4419916"/>
                <a:gd name="connsiteX190" fmla="*/ 1356053 w 2568523"/>
                <a:gd name="connsiteY190" fmla="*/ 2969294 h 4419916"/>
                <a:gd name="connsiteX191" fmla="*/ 1356053 w 2568523"/>
                <a:gd name="connsiteY191" fmla="*/ 2969294 h 4419916"/>
                <a:gd name="connsiteX192" fmla="*/ 1356053 w 2568523"/>
                <a:gd name="connsiteY192" fmla="*/ 2970021 h 4419916"/>
                <a:gd name="connsiteX193" fmla="*/ 1356417 w 2568523"/>
                <a:gd name="connsiteY193" fmla="*/ 2971839 h 4419916"/>
                <a:gd name="connsiteX194" fmla="*/ 1453648 w 2568523"/>
                <a:gd name="connsiteY194" fmla="*/ 3190346 h 4419916"/>
                <a:gd name="connsiteX195" fmla="*/ 1454013 w 2568523"/>
                <a:gd name="connsiteY195" fmla="*/ 3190709 h 4419916"/>
                <a:gd name="connsiteX196" fmla="*/ 1454741 w 2568523"/>
                <a:gd name="connsiteY196" fmla="*/ 3191436 h 4419916"/>
                <a:gd name="connsiteX197" fmla="*/ 1455469 w 2568523"/>
                <a:gd name="connsiteY197" fmla="*/ 3192527 h 4419916"/>
                <a:gd name="connsiteX198" fmla="*/ 1455833 w 2568523"/>
                <a:gd name="connsiteY198" fmla="*/ 3192890 h 4419916"/>
                <a:gd name="connsiteX199" fmla="*/ 1456562 w 2568523"/>
                <a:gd name="connsiteY199" fmla="*/ 3193254 h 4419916"/>
                <a:gd name="connsiteX200" fmla="*/ 1456926 w 2568523"/>
                <a:gd name="connsiteY200" fmla="*/ 3193618 h 4419916"/>
                <a:gd name="connsiteX201" fmla="*/ 1633544 w 2568523"/>
                <a:gd name="connsiteY201" fmla="*/ 3303053 h 4419916"/>
                <a:gd name="connsiteX202" fmla="*/ 1638278 w 2568523"/>
                <a:gd name="connsiteY202" fmla="*/ 3547373 h 4419916"/>
                <a:gd name="connsiteX203" fmla="*/ 1672145 w 2568523"/>
                <a:gd name="connsiteY203" fmla="*/ 3838231 h 4419916"/>
                <a:gd name="connsiteX204" fmla="*/ 1657579 w 2568523"/>
                <a:gd name="connsiteY204" fmla="*/ 4206530 h 4419916"/>
                <a:gd name="connsiteX205" fmla="*/ 1657579 w 2568523"/>
                <a:gd name="connsiteY205" fmla="*/ 4206893 h 4419916"/>
                <a:gd name="connsiteX206" fmla="*/ 1657579 w 2568523"/>
                <a:gd name="connsiteY206" fmla="*/ 4207621 h 4419916"/>
                <a:gd name="connsiteX207" fmla="*/ 1657943 w 2568523"/>
                <a:gd name="connsiteY207" fmla="*/ 4209802 h 4419916"/>
                <a:gd name="connsiteX208" fmla="*/ 1657943 w 2568523"/>
                <a:gd name="connsiteY208" fmla="*/ 4209802 h 4419916"/>
                <a:gd name="connsiteX209" fmla="*/ 1659400 w 2568523"/>
                <a:gd name="connsiteY209" fmla="*/ 4211983 h 4419916"/>
                <a:gd name="connsiteX210" fmla="*/ 1659764 w 2568523"/>
                <a:gd name="connsiteY210" fmla="*/ 4212347 h 4419916"/>
                <a:gd name="connsiteX211" fmla="*/ 1829827 w 2568523"/>
                <a:gd name="connsiteY211" fmla="*/ 4377409 h 4419916"/>
                <a:gd name="connsiteX212" fmla="*/ 1829827 w 2568523"/>
                <a:gd name="connsiteY212" fmla="*/ 4377409 h 4419916"/>
                <a:gd name="connsiteX213" fmla="*/ 1830192 w 2568523"/>
                <a:gd name="connsiteY213" fmla="*/ 4377409 h 4419916"/>
                <a:gd name="connsiteX214" fmla="*/ 1832012 w 2568523"/>
                <a:gd name="connsiteY214" fmla="*/ 4378499 h 4419916"/>
                <a:gd name="connsiteX215" fmla="*/ 1832377 w 2568523"/>
                <a:gd name="connsiteY215" fmla="*/ 4378863 h 4419916"/>
                <a:gd name="connsiteX216" fmla="*/ 1832741 w 2568523"/>
                <a:gd name="connsiteY216" fmla="*/ 4378863 h 4419916"/>
                <a:gd name="connsiteX217" fmla="*/ 1833105 w 2568523"/>
                <a:gd name="connsiteY217" fmla="*/ 4379226 h 4419916"/>
                <a:gd name="connsiteX218" fmla="*/ 2037400 w 2568523"/>
                <a:gd name="connsiteY218" fmla="*/ 4427945 h 4419916"/>
                <a:gd name="connsiteX219" fmla="*/ 2039220 w 2568523"/>
                <a:gd name="connsiteY219" fmla="*/ 4428309 h 4419916"/>
                <a:gd name="connsiteX220" fmla="*/ 2045775 w 2568523"/>
                <a:gd name="connsiteY220" fmla="*/ 4424309 h 4419916"/>
                <a:gd name="connsiteX221" fmla="*/ 2043954 w 2568523"/>
                <a:gd name="connsiteY221" fmla="*/ 4415584 h 4419916"/>
                <a:gd name="connsiteX222" fmla="*/ 1878625 w 2568523"/>
                <a:gd name="connsiteY222" fmla="*/ 4278881 h 4419916"/>
                <a:gd name="connsiteX223" fmla="*/ 1948180 w 2568523"/>
                <a:gd name="connsiteY223" fmla="*/ 4162901 h 4419916"/>
                <a:gd name="connsiteX224" fmla="*/ 1947816 w 2568523"/>
                <a:gd name="connsiteY224" fmla="*/ 4154902 h 4419916"/>
                <a:gd name="connsiteX225" fmla="*/ 1891735 w 2568523"/>
                <a:gd name="connsiteY225" fmla="*/ 4080370 h 4419916"/>
                <a:gd name="connsiteX226" fmla="*/ 1943446 w 2568523"/>
                <a:gd name="connsiteY226" fmla="*/ 3920762 h 4419916"/>
                <a:gd name="connsiteX227" fmla="*/ 2083648 w 2568523"/>
                <a:gd name="connsiteY227" fmla="*/ 3789149 h 4419916"/>
                <a:gd name="connsiteX228" fmla="*/ 2234411 w 2568523"/>
                <a:gd name="connsiteY228" fmla="*/ 3628813 h 4419916"/>
                <a:gd name="connsiteX229" fmla="*/ 2234411 w 2568523"/>
                <a:gd name="connsiteY229" fmla="*/ 3628813 h 4419916"/>
                <a:gd name="connsiteX230" fmla="*/ 2235503 w 2568523"/>
                <a:gd name="connsiteY230" fmla="*/ 3626996 h 4419916"/>
                <a:gd name="connsiteX231" fmla="*/ 2235503 w 2568523"/>
                <a:gd name="connsiteY231" fmla="*/ 3626632 h 4419916"/>
                <a:gd name="connsiteX232" fmla="*/ 2235868 w 2568523"/>
                <a:gd name="connsiteY232" fmla="*/ 3624814 h 4419916"/>
                <a:gd name="connsiteX233" fmla="*/ 2235868 w 2568523"/>
                <a:gd name="connsiteY233" fmla="*/ 3624087 h 4419916"/>
                <a:gd name="connsiteX234" fmla="*/ 2235868 w 2568523"/>
                <a:gd name="connsiteY234" fmla="*/ 3624087 h 4419916"/>
                <a:gd name="connsiteX235" fmla="*/ 2240602 w 2568523"/>
                <a:gd name="connsiteY235" fmla="*/ 3464115 h 4419916"/>
                <a:gd name="connsiteX236" fmla="*/ 2406295 w 2568523"/>
                <a:gd name="connsiteY236" fmla="*/ 3402672 h 4419916"/>
                <a:gd name="connsiteX237" fmla="*/ 2406660 w 2568523"/>
                <a:gd name="connsiteY237" fmla="*/ 3402308 h 4419916"/>
                <a:gd name="connsiteX238" fmla="*/ 2407024 w 2568523"/>
                <a:gd name="connsiteY238" fmla="*/ 3401944 h 4419916"/>
                <a:gd name="connsiteX239" fmla="*/ 2409209 w 2568523"/>
                <a:gd name="connsiteY239" fmla="*/ 3400127 h 4419916"/>
                <a:gd name="connsiteX240" fmla="*/ 2409209 w 2568523"/>
                <a:gd name="connsiteY240" fmla="*/ 3400127 h 4419916"/>
                <a:gd name="connsiteX241" fmla="*/ 2409209 w 2568523"/>
                <a:gd name="connsiteY241" fmla="*/ 3399763 h 4419916"/>
                <a:gd name="connsiteX242" fmla="*/ 2410301 w 2568523"/>
                <a:gd name="connsiteY242" fmla="*/ 3397582 h 4419916"/>
                <a:gd name="connsiteX243" fmla="*/ 2410301 w 2568523"/>
                <a:gd name="connsiteY243" fmla="*/ 3397218 h 4419916"/>
                <a:gd name="connsiteX244" fmla="*/ 2410301 w 2568523"/>
                <a:gd name="connsiteY244" fmla="*/ 3397218 h 4419916"/>
                <a:gd name="connsiteX245" fmla="*/ 2468203 w 2568523"/>
                <a:gd name="connsiteY245" fmla="*/ 3122721 h 4419916"/>
                <a:gd name="connsiteX246" fmla="*/ 2568711 w 2568523"/>
                <a:gd name="connsiteY246" fmla="*/ 3027102 h 4419916"/>
                <a:gd name="connsiteX247" fmla="*/ 2569076 w 2568523"/>
                <a:gd name="connsiteY247" fmla="*/ 3026738 h 4419916"/>
                <a:gd name="connsiteX248" fmla="*/ 2569804 w 2568523"/>
                <a:gd name="connsiteY248" fmla="*/ 3025284 h 4419916"/>
                <a:gd name="connsiteX249" fmla="*/ 2570532 w 2568523"/>
                <a:gd name="connsiteY249" fmla="*/ 3024193 h 4419916"/>
                <a:gd name="connsiteX250" fmla="*/ 2570896 w 2568523"/>
                <a:gd name="connsiteY250" fmla="*/ 3022739 h 4419916"/>
                <a:gd name="connsiteX251" fmla="*/ 2571261 w 2568523"/>
                <a:gd name="connsiteY251" fmla="*/ 3021648 h 4419916"/>
                <a:gd name="connsiteX252" fmla="*/ 2571261 w 2568523"/>
                <a:gd name="connsiteY252" fmla="*/ 2749696 h 4419916"/>
                <a:gd name="connsiteX253" fmla="*/ 2566162 w 2568523"/>
                <a:gd name="connsiteY253" fmla="*/ 2742788 h 4419916"/>
                <a:gd name="connsiteX254" fmla="*/ 1200556 w 2568523"/>
                <a:gd name="connsiteY254" fmla="*/ 2331225 h 4419916"/>
                <a:gd name="connsiteX255" fmla="*/ 1200556 w 2568523"/>
                <a:gd name="connsiteY255" fmla="*/ 2181069 h 4419916"/>
                <a:gd name="connsiteX256" fmla="*/ 1260643 w 2568523"/>
                <a:gd name="connsiteY256" fmla="*/ 2192340 h 4419916"/>
                <a:gd name="connsiteX257" fmla="*/ 1200556 w 2568523"/>
                <a:gd name="connsiteY257" fmla="*/ 2331225 h 4419916"/>
                <a:gd name="connsiteX258" fmla="*/ 1042146 w 2568523"/>
                <a:gd name="connsiteY258" fmla="*/ 2075270 h 4419916"/>
                <a:gd name="connsiteX259" fmla="*/ 1040689 w 2568523"/>
                <a:gd name="connsiteY259" fmla="*/ 2078542 h 4419916"/>
                <a:gd name="connsiteX260" fmla="*/ 1012649 w 2568523"/>
                <a:gd name="connsiteY260" fmla="*/ 2204701 h 4419916"/>
                <a:gd name="connsiteX261" fmla="*/ 821464 w 2568523"/>
                <a:gd name="connsiteY261" fmla="*/ 2234878 h 4419916"/>
                <a:gd name="connsiteX262" fmla="*/ 940180 w 2568523"/>
                <a:gd name="connsiteY262" fmla="*/ 1818951 h 4419916"/>
                <a:gd name="connsiteX263" fmla="*/ 1157585 w 2568523"/>
                <a:gd name="connsiteY263" fmla="*/ 1941112 h 4419916"/>
                <a:gd name="connsiteX264" fmla="*/ 1042146 w 2568523"/>
                <a:gd name="connsiteY264" fmla="*/ 2075270 h 4419916"/>
                <a:gd name="connsiteX265" fmla="*/ 636105 w 2568523"/>
                <a:gd name="connsiteY265" fmla="*/ 248320 h 4419916"/>
                <a:gd name="connsiteX266" fmla="*/ 267938 w 2568523"/>
                <a:gd name="connsiteY266" fmla="*/ 427197 h 4419916"/>
                <a:gd name="connsiteX267" fmla="*/ 318921 w 2568523"/>
                <a:gd name="connsiteY267" fmla="*/ 214144 h 4419916"/>
                <a:gd name="connsiteX268" fmla="*/ 636105 w 2568523"/>
                <a:gd name="connsiteY268" fmla="*/ 248320 h 4419916"/>
                <a:gd name="connsiteX269" fmla="*/ 652857 w 2568523"/>
                <a:gd name="connsiteY269" fmla="*/ 256682 h 4419916"/>
                <a:gd name="connsiteX270" fmla="*/ 575655 w 2568523"/>
                <a:gd name="connsiteY270" fmla="*/ 758775 h 4419916"/>
                <a:gd name="connsiteX271" fmla="*/ 269395 w 2568523"/>
                <a:gd name="connsiteY271" fmla="*/ 442831 h 4419916"/>
                <a:gd name="connsiteX272" fmla="*/ 652857 w 2568523"/>
                <a:gd name="connsiteY272" fmla="*/ 256682 h 4419916"/>
                <a:gd name="connsiteX273" fmla="*/ 1805064 w 2568523"/>
                <a:gd name="connsiteY273" fmla="*/ 519181 h 4419916"/>
                <a:gd name="connsiteX274" fmla="*/ 1846579 w 2568523"/>
                <a:gd name="connsiteY274" fmla="*/ 571535 h 4419916"/>
                <a:gd name="connsiteX275" fmla="*/ 1808706 w 2568523"/>
                <a:gd name="connsiteY275" fmla="*/ 659156 h 4419916"/>
                <a:gd name="connsiteX276" fmla="*/ 1720579 w 2568523"/>
                <a:gd name="connsiteY276" fmla="*/ 571899 h 4419916"/>
                <a:gd name="connsiteX277" fmla="*/ 1805064 w 2568523"/>
                <a:gd name="connsiteY277" fmla="*/ 519181 h 4419916"/>
                <a:gd name="connsiteX278" fmla="*/ 1242070 w 2568523"/>
                <a:gd name="connsiteY278" fmla="*/ 1899664 h 4419916"/>
                <a:gd name="connsiteX279" fmla="*/ 1169602 w 2568523"/>
                <a:gd name="connsiteY279" fmla="*/ 1931295 h 4419916"/>
                <a:gd name="connsiteX280" fmla="*/ 950741 w 2568523"/>
                <a:gd name="connsiteY280" fmla="*/ 1808408 h 4419916"/>
                <a:gd name="connsiteX281" fmla="*/ 1511186 w 2568523"/>
                <a:gd name="connsiteY281" fmla="*/ 1495736 h 4419916"/>
                <a:gd name="connsiteX282" fmla="*/ 1242070 w 2568523"/>
                <a:gd name="connsiteY282" fmla="*/ 1899664 h 4419916"/>
                <a:gd name="connsiteX283" fmla="*/ 1118620 w 2568523"/>
                <a:gd name="connsiteY283" fmla="*/ 1237963 h 4419916"/>
                <a:gd name="connsiteX284" fmla="*/ 1519198 w 2568523"/>
                <a:gd name="connsiteY284" fmla="*/ 1474285 h 4419916"/>
                <a:gd name="connsiteX285" fmla="*/ 948192 w 2568523"/>
                <a:gd name="connsiteY285" fmla="*/ 1793138 h 4419916"/>
                <a:gd name="connsiteX286" fmla="*/ 1118620 w 2568523"/>
                <a:gd name="connsiteY286" fmla="*/ 1237963 h 4419916"/>
                <a:gd name="connsiteX287" fmla="*/ 1728955 w 2568523"/>
                <a:gd name="connsiteY287" fmla="*/ 1219784 h 4419916"/>
                <a:gd name="connsiteX288" fmla="*/ 1132094 w 2568523"/>
                <a:gd name="connsiteY288" fmla="*/ 1219784 h 4419916"/>
                <a:gd name="connsiteX289" fmla="*/ 1448550 w 2568523"/>
                <a:gd name="connsiteY289" fmla="*/ 906385 h 4419916"/>
                <a:gd name="connsiteX290" fmla="*/ 1728955 w 2568523"/>
                <a:gd name="connsiteY290" fmla="*/ 1219784 h 4419916"/>
                <a:gd name="connsiteX291" fmla="*/ 1431070 w 2568523"/>
                <a:gd name="connsiteY291" fmla="*/ 902750 h 4419916"/>
                <a:gd name="connsiteX292" fmla="*/ 1119712 w 2568523"/>
                <a:gd name="connsiteY292" fmla="*/ 1211422 h 4419916"/>
                <a:gd name="connsiteX293" fmla="*/ 1078926 w 2568523"/>
                <a:gd name="connsiteY293" fmla="*/ 902750 h 4419916"/>
                <a:gd name="connsiteX294" fmla="*/ 1431070 w 2568523"/>
                <a:gd name="connsiteY294" fmla="*/ 902750 h 4419916"/>
                <a:gd name="connsiteX295" fmla="*/ 1084388 w 2568523"/>
                <a:gd name="connsiteY295" fmla="*/ 888207 h 4419916"/>
                <a:gd name="connsiteX296" fmla="*/ 1317816 w 2568523"/>
                <a:gd name="connsiteY296" fmla="*/ 547176 h 4419916"/>
                <a:gd name="connsiteX297" fmla="*/ 1438354 w 2568523"/>
                <a:gd name="connsiteY297" fmla="*/ 888207 h 4419916"/>
                <a:gd name="connsiteX298" fmla="*/ 1084388 w 2568523"/>
                <a:gd name="connsiteY298" fmla="*/ 888207 h 4419916"/>
                <a:gd name="connsiteX299" fmla="*/ 939088 w 2568523"/>
                <a:gd name="connsiteY299" fmla="*/ 1772778 h 4419916"/>
                <a:gd name="connsiteX300" fmla="*/ 914325 w 2568523"/>
                <a:gd name="connsiteY300" fmla="*/ 1556452 h 4419916"/>
                <a:gd name="connsiteX301" fmla="*/ 1091672 w 2568523"/>
                <a:gd name="connsiteY301" fmla="*/ 1276865 h 4419916"/>
                <a:gd name="connsiteX302" fmla="*/ 939088 w 2568523"/>
                <a:gd name="connsiteY302" fmla="*/ 1772778 h 4419916"/>
                <a:gd name="connsiteX303" fmla="*/ 1540683 w 2568523"/>
                <a:gd name="connsiteY303" fmla="*/ 1493918 h 4419916"/>
                <a:gd name="connsiteX304" fmla="*/ 1665226 w 2568523"/>
                <a:gd name="connsiteY304" fmla="*/ 1642982 h 4419916"/>
                <a:gd name="connsiteX305" fmla="*/ 1531943 w 2568523"/>
                <a:gd name="connsiteY305" fmla="*/ 1784412 h 4419916"/>
                <a:gd name="connsiteX306" fmla="*/ 1540683 w 2568523"/>
                <a:gd name="connsiteY306" fmla="*/ 1493918 h 4419916"/>
                <a:gd name="connsiteX307" fmla="*/ 1532307 w 2568523"/>
                <a:gd name="connsiteY307" fmla="*/ 1465196 h 4419916"/>
                <a:gd name="connsiteX308" fmla="*/ 1141198 w 2568523"/>
                <a:gd name="connsiteY308" fmla="*/ 1234327 h 4419916"/>
                <a:gd name="connsiteX309" fmla="*/ 1729683 w 2568523"/>
                <a:gd name="connsiteY309" fmla="*/ 1234327 h 4419916"/>
                <a:gd name="connsiteX310" fmla="*/ 1532307 w 2568523"/>
                <a:gd name="connsiteY310" fmla="*/ 1465196 h 4419916"/>
                <a:gd name="connsiteX311" fmla="*/ 1742064 w 2568523"/>
                <a:gd name="connsiteY311" fmla="*/ 1212150 h 4419916"/>
                <a:gd name="connsiteX312" fmla="*/ 1463845 w 2568523"/>
                <a:gd name="connsiteY312" fmla="*/ 901295 h 4419916"/>
                <a:gd name="connsiteX313" fmla="*/ 1844758 w 2568523"/>
                <a:gd name="connsiteY313" fmla="*/ 864938 h 4419916"/>
                <a:gd name="connsiteX314" fmla="*/ 1742064 w 2568523"/>
                <a:gd name="connsiteY314" fmla="*/ 1212150 h 4419916"/>
                <a:gd name="connsiteX315" fmla="*/ 1332383 w 2568523"/>
                <a:gd name="connsiteY315" fmla="*/ 545358 h 4419916"/>
                <a:gd name="connsiteX316" fmla="*/ 1613515 w 2568523"/>
                <a:gd name="connsiteY316" fmla="*/ 674426 h 4419916"/>
                <a:gd name="connsiteX317" fmla="*/ 1451099 w 2568523"/>
                <a:gd name="connsiteY317" fmla="*/ 880572 h 4419916"/>
                <a:gd name="connsiteX318" fmla="*/ 1332383 w 2568523"/>
                <a:gd name="connsiteY318" fmla="*/ 545358 h 4419916"/>
                <a:gd name="connsiteX319" fmla="*/ 1629539 w 2568523"/>
                <a:gd name="connsiteY319" fmla="*/ 654430 h 4419916"/>
                <a:gd name="connsiteX320" fmla="*/ 1598221 w 2568523"/>
                <a:gd name="connsiteY320" fmla="*/ 449375 h 4419916"/>
                <a:gd name="connsiteX321" fmla="*/ 1699093 w 2568523"/>
                <a:gd name="connsiteY321" fmla="*/ 570445 h 4419916"/>
                <a:gd name="connsiteX322" fmla="*/ 1629539 w 2568523"/>
                <a:gd name="connsiteY322" fmla="*/ 654430 h 4419916"/>
                <a:gd name="connsiteX323" fmla="*/ 1615700 w 2568523"/>
                <a:gd name="connsiteY323" fmla="*/ 659520 h 4419916"/>
                <a:gd name="connsiteX324" fmla="*/ 1338209 w 2568523"/>
                <a:gd name="connsiteY324" fmla="*/ 531906 h 4419916"/>
                <a:gd name="connsiteX325" fmla="*/ 1581469 w 2568523"/>
                <a:gd name="connsiteY325" fmla="*/ 434832 h 4419916"/>
                <a:gd name="connsiteX326" fmla="*/ 1615700 w 2568523"/>
                <a:gd name="connsiteY326" fmla="*/ 659520 h 4419916"/>
                <a:gd name="connsiteX327" fmla="*/ 1076377 w 2568523"/>
                <a:gd name="connsiteY327" fmla="*/ 874027 h 4419916"/>
                <a:gd name="connsiteX328" fmla="*/ 1036319 w 2568523"/>
                <a:gd name="connsiteY328" fmla="*/ 263590 h 4419916"/>
                <a:gd name="connsiteX329" fmla="*/ 1310169 w 2568523"/>
                <a:gd name="connsiteY329" fmla="*/ 532270 h 4419916"/>
                <a:gd name="connsiteX330" fmla="*/ 1076377 w 2568523"/>
                <a:gd name="connsiteY330" fmla="*/ 874027 h 4419916"/>
                <a:gd name="connsiteX331" fmla="*/ 668516 w 2568523"/>
                <a:gd name="connsiteY331" fmla="*/ 251228 h 4419916"/>
                <a:gd name="connsiteX332" fmla="*/ 1012649 w 2568523"/>
                <a:gd name="connsiteY332" fmla="*/ 252319 h 4419916"/>
                <a:gd name="connsiteX333" fmla="*/ 592042 w 2568523"/>
                <a:gd name="connsiteY333" fmla="*/ 749686 h 4419916"/>
                <a:gd name="connsiteX334" fmla="*/ 668516 w 2568523"/>
                <a:gd name="connsiteY334" fmla="*/ 251228 h 4419916"/>
                <a:gd name="connsiteX335" fmla="*/ 1022117 w 2568523"/>
                <a:gd name="connsiteY335" fmla="*/ 263590 h 4419916"/>
                <a:gd name="connsiteX336" fmla="*/ 1062903 w 2568523"/>
                <a:gd name="connsiteY336" fmla="*/ 886025 h 4419916"/>
                <a:gd name="connsiteX337" fmla="*/ 594227 w 2568523"/>
                <a:gd name="connsiteY337" fmla="*/ 770046 h 4419916"/>
                <a:gd name="connsiteX338" fmla="*/ 1022117 w 2568523"/>
                <a:gd name="connsiteY338" fmla="*/ 263590 h 4419916"/>
                <a:gd name="connsiteX339" fmla="*/ 1105874 w 2568523"/>
                <a:gd name="connsiteY339" fmla="*/ 1218330 h 4419916"/>
                <a:gd name="connsiteX340" fmla="*/ 734793 w 2568523"/>
                <a:gd name="connsiteY340" fmla="*/ 1167430 h 4419916"/>
                <a:gd name="connsiteX341" fmla="*/ 1065088 w 2568523"/>
                <a:gd name="connsiteY341" fmla="*/ 909294 h 4419916"/>
                <a:gd name="connsiteX342" fmla="*/ 1105874 w 2568523"/>
                <a:gd name="connsiteY342" fmla="*/ 1218330 h 4419916"/>
                <a:gd name="connsiteX343" fmla="*/ 1102232 w 2568523"/>
                <a:gd name="connsiteY343" fmla="*/ 1232510 h 4419916"/>
                <a:gd name="connsiteX344" fmla="*/ 907406 w 2568523"/>
                <a:gd name="connsiteY344" fmla="*/ 1539728 h 4419916"/>
                <a:gd name="connsiteX345" fmla="*/ 729695 w 2568523"/>
                <a:gd name="connsiteY345" fmla="*/ 1181246 h 4419916"/>
                <a:gd name="connsiteX346" fmla="*/ 1102232 w 2568523"/>
                <a:gd name="connsiteY346" fmla="*/ 1232510 h 4419916"/>
                <a:gd name="connsiteX347" fmla="*/ 927435 w 2568523"/>
                <a:gd name="connsiteY347" fmla="*/ 1801136 h 4419916"/>
                <a:gd name="connsiteX348" fmla="*/ 610978 w 2568523"/>
                <a:gd name="connsiteY348" fmla="*/ 1801136 h 4419916"/>
                <a:gd name="connsiteX349" fmla="*/ 900487 w 2568523"/>
                <a:gd name="connsiteY349" fmla="*/ 1568814 h 4419916"/>
                <a:gd name="connsiteX350" fmla="*/ 927435 w 2568523"/>
                <a:gd name="connsiteY350" fmla="*/ 1801136 h 4419916"/>
                <a:gd name="connsiteX351" fmla="*/ 1443452 w 2568523"/>
                <a:gd name="connsiteY351" fmla="*/ 1881122 h 4419916"/>
                <a:gd name="connsiteX352" fmla="*/ 1441631 w 2568523"/>
                <a:gd name="connsiteY352" fmla="*/ 1885849 h 4419916"/>
                <a:gd name="connsiteX353" fmla="*/ 1441631 w 2568523"/>
                <a:gd name="connsiteY353" fmla="*/ 1994193 h 4419916"/>
                <a:gd name="connsiteX354" fmla="*/ 1366250 w 2568523"/>
                <a:gd name="connsiteY354" fmla="*/ 2063272 h 4419916"/>
                <a:gd name="connsiteX355" fmla="*/ 1366250 w 2568523"/>
                <a:gd name="connsiteY355" fmla="*/ 1895302 h 4419916"/>
                <a:gd name="connsiteX356" fmla="*/ 1364065 w 2568523"/>
                <a:gd name="connsiteY356" fmla="*/ 1889848 h 4419916"/>
                <a:gd name="connsiteX357" fmla="*/ 1358602 w 2568523"/>
                <a:gd name="connsiteY357" fmla="*/ 1888030 h 4419916"/>
                <a:gd name="connsiteX358" fmla="*/ 1261735 w 2568523"/>
                <a:gd name="connsiteY358" fmla="*/ 1896392 h 4419916"/>
                <a:gd name="connsiteX359" fmla="*/ 1526117 w 2568523"/>
                <a:gd name="connsiteY359" fmla="*/ 1499372 h 4419916"/>
                <a:gd name="connsiteX360" fmla="*/ 1517377 w 2568523"/>
                <a:gd name="connsiteY360" fmla="*/ 1800046 h 4419916"/>
                <a:gd name="connsiteX361" fmla="*/ 1443452 w 2568523"/>
                <a:gd name="connsiteY361" fmla="*/ 1881122 h 4419916"/>
                <a:gd name="connsiteX362" fmla="*/ 1786128 w 2568523"/>
                <a:gd name="connsiteY362" fmla="*/ 1589174 h 4419916"/>
                <a:gd name="connsiteX363" fmla="*/ 1676879 w 2568523"/>
                <a:gd name="connsiteY363" fmla="*/ 1634620 h 4419916"/>
                <a:gd name="connsiteX364" fmla="*/ 1543232 w 2568523"/>
                <a:gd name="connsiteY364" fmla="*/ 1474649 h 4419916"/>
                <a:gd name="connsiteX365" fmla="*/ 1742793 w 2568523"/>
                <a:gd name="connsiteY365" fmla="*/ 1240872 h 4419916"/>
                <a:gd name="connsiteX366" fmla="*/ 1836746 w 2568523"/>
                <a:gd name="connsiteY366" fmla="*/ 1482647 h 4419916"/>
                <a:gd name="connsiteX367" fmla="*/ 1786128 w 2568523"/>
                <a:gd name="connsiteY367" fmla="*/ 1589174 h 4419916"/>
                <a:gd name="connsiteX368" fmla="*/ 1849856 w 2568523"/>
                <a:gd name="connsiteY368" fmla="*/ 1475739 h 4419916"/>
                <a:gd name="connsiteX369" fmla="*/ 1756995 w 2568523"/>
                <a:gd name="connsiteY369" fmla="*/ 1236872 h 4419916"/>
                <a:gd name="connsiteX370" fmla="*/ 1959105 w 2568523"/>
                <a:gd name="connsiteY370" fmla="*/ 1280137 h 4419916"/>
                <a:gd name="connsiteX371" fmla="*/ 1959105 w 2568523"/>
                <a:gd name="connsiteY371" fmla="*/ 1475739 h 4419916"/>
                <a:gd name="connsiteX372" fmla="*/ 1849856 w 2568523"/>
                <a:gd name="connsiteY372" fmla="*/ 1475739 h 4419916"/>
                <a:gd name="connsiteX373" fmla="*/ 2071631 w 2568523"/>
                <a:gd name="connsiteY373" fmla="*/ 992552 h 4419916"/>
                <a:gd name="connsiteX374" fmla="*/ 2090567 w 2568523"/>
                <a:gd name="connsiteY374" fmla="*/ 1096170 h 4419916"/>
                <a:gd name="connsiteX375" fmla="*/ 2090931 w 2568523"/>
                <a:gd name="connsiteY375" fmla="*/ 1097624 h 4419916"/>
                <a:gd name="connsiteX376" fmla="*/ 2129897 w 2568523"/>
                <a:gd name="connsiteY376" fmla="*/ 1194698 h 4419916"/>
                <a:gd name="connsiteX377" fmla="*/ 2131718 w 2568523"/>
                <a:gd name="connsiteY377" fmla="*/ 1197607 h 4419916"/>
                <a:gd name="connsiteX378" fmla="*/ 2199452 w 2568523"/>
                <a:gd name="connsiteY378" fmla="*/ 1256142 h 4419916"/>
                <a:gd name="connsiteX379" fmla="*/ 2160122 w 2568523"/>
                <a:gd name="connsiteY379" fmla="*/ 1303770 h 4419916"/>
                <a:gd name="connsiteX380" fmla="*/ 2158665 w 2568523"/>
                <a:gd name="connsiteY380" fmla="*/ 1308860 h 4419916"/>
                <a:gd name="connsiteX381" fmla="*/ 2163400 w 2568523"/>
                <a:gd name="connsiteY381" fmla="*/ 1381574 h 4419916"/>
                <a:gd name="connsiteX382" fmla="*/ 2164856 w 2568523"/>
                <a:gd name="connsiteY382" fmla="*/ 1385210 h 4419916"/>
                <a:gd name="connsiteX383" fmla="*/ 2200180 w 2568523"/>
                <a:gd name="connsiteY383" fmla="*/ 1433565 h 4419916"/>
                <a:gd name="connsiteX384" fmla="*/ 2162307 w 2568523"/>
                <a:gd name="connsiteY384" fmla="*/ 1471376 h 4419916"/>
                <a:gd name="connsiteX385" fmla="*/ 2110960 w 2568523"/>
                <a:gd name="connsiteY385" fmla="*/ 1389936 h 4419916"/>
                <a:gd name="connsiteX386" fmla="*/ 2158301 w 2568523"/>
                <a:gd name="connsiteY386" fmla="*/ 1267049 h 4419916"/>
                <a:gd name="connsiteX387" fmla="*/ 2157573 w 2568523"/>
                <a:gd name="connsiteY387" fmla="*/ 1260141 h 4419916"/>
                <a:gd name="connsiteX388" fmla="*/ 2151382 w 2568523"/>
                <a:gd name="connsiteY388" fmla="*/ 1257233 h 4419916"/>
                <a:gd name="connsiteX389" fmla="*/ 1967481 w 2568523"/>
                <a:gd name="connsiteY389" fmla="*/ 1267049 h 4419916"/>
                <a:gd name="connsiteX390" fmla="*/ 1754810 w 2568523"/>
                <a:gd name="connsiteY390" fmla="*/ 1221602 h 4419916"/>
                <a:gd name="connsiteX391" fmla="*/ 1859324 w 2568523"/>
                <a:gd name="connsiteY391" fmla="*/ 867847 h 4419916"/>
                <a:gd name="connsiteX392" fmla="*/ 2071631 w 2568523"/>
                <a:gd name="connsiteY392" fmla="*/ 992552 h 4419916"/>
                <a:gd name="connsiteX393" fmla="*/ 2117515 w 2568523"/>
                <a:gd name="connsiteY393" fmla="*/ 844942 h 4419916"/>
                <a:gd name="connsiteX394" fmla="*/ 1953642 w 2568523"/>
                <a:gd name="connsiteY394" fmla="*/ 776227 h 4419916"/>
                <a:gd name="connsiteX395" fmla="*/ 2057064 w 2568523"/>
                <a:gd name="connsiteY395" fmla="*/ 641705 h 4419916"/>
                <a:gd name="connsiteX396" fmla="*/ 2095665 w 2568523"/>
                <a:gd name="connsiteY396" fmla="*/ 713692 h 4419916"/>
                <a:gd name="connsiteX397" fmla="*/ 2117515 w 2568523"/>
                <a:gd name="connsiteY397" fmla="*/ 844942 h 4419916"/>
                <a:gd name="connsiteX398" fmla="*/ 2199452 w 2568523"/>
                <a:gd name="connsiteY398" fmla="*/ 703876 h 4419916"/>
                <a:gd name="connsiteX399" fmla="*/ 2107319 w 2568523"/>
                <a:gd name="connsiteY399" fmla="*/ 703876 h 4419916"/>
                <a:gd name="connsiteX400" fmla="*/ 2067261 w 2568523"/>
                <a:gd name="connsiteY400" fmla="*/ 628616 h 4419916"/>
                <a:gd name="connsiteX401" fmla="*/ 2117879 w 2568523"/>
                <a:gd name="connsiteY401" fmla="*/ 562810 h 4419916"/>
                <a:gd name="connsiteX402" fmla="*/ 2174324 w 2568523"/>
                <a:gd name="connsiteY402" fmla="*/ 632252 h 4419916"/>
                <a:gd name="connsiteX403" fmla="*/ 2199452 w 2568523"/>
                <a:gd name="connsiteY403" fmla="*/ 703876 h 4419916"/>
                <a:gd name="connsiteX404" fmla="*/ 1754810 w 2568523"/>
                <a:gd name="connsiteY404" fmla="*/ 455919 h 4419916"/>
                <a:gd name="connsiteX405" fmla="*/ 1830556 w 2568523"/>
                <a:gd name="connsiteY405" fmla="*/ 304673 h 4419916"/>
                <a:gd name="connsiteX406" fmla="*/ 1882267 w 2568523"/>
                <a:gd name="connsiteY406" fmla="*/ 403565 h 4419916"/>
                <a:gd name="connsiteX407" fmla="*/ 1885544 w 2568523"/>
                <a:gd name="connsiteY407" fmla="*/ 406837 h 4419916"/>
                <a:gd name="connsiteX408" fmla="*/ 2039949 w 2568523"/>
                <a:gd name="connsiteY408" fmla="*/ 479188 h 4419916"/>
                <a:gd name="connsiteX409" fmla="*/ 2107683 w 2568523"/>
                <a:gd name="connsiteY409" fmla="*/ 551175 h 4419916"/>
                <a:gd name="connsiteX410" fmla="*/ 2058521 w 2568523"/>
                <a:gd name="connsiteY410" fmla="*/ 615164 h 4419916"/>
                <a:gd name="connsiteX411" fmla="*/ 1893920 w 2568523"/>
                <a:gd name="connsiteY411" fmla="*/ 453011 h 4419916"/>
                <a:gd name="connsiteX412" fmla="*/ 1893556 w 2568523"/>
                <a:gd name="connsiteY412" fmla="*/ 452647 h 4419916"/>
                <a:gd name="connsiteX413" fmla="*/ 1892099 w 2568523"/>
                <a:gd name="connsiteY413" fmla="*/ 451557 h 4419916"/>
                <a:gd name="connsiteX414" fmla="*/ 1891371 w 2568523"/>
                <a:gd name="connsiteY414" fmla="*/ 451193 h 4419916"/>
                <a:gd name="connsiteX415" fmla="*/ 1889550 w 2568523"/>
                <a:gd name="connsiteY415" fmla="*/ 450829 h 4419916"/>
                <a:gd name="connsiteX416" fmla="*/ 1888822 w 2568523"/>
                <a:gd name="connsiteY416" fmla="*/ 450829 h 4419916"/>
                <a:gd name="connsiteX417" fmla="*/ 1888822 w 2568523"/>
                <a:gd name="connsiteY417" fmla="*/ 450829 h 4419916"/>
                <a:gd name="connsiteX418" fmla="*/ 1754810 w 2568523"/>
                <a:gd name="connsiteY418" fmla="*/ 455919 h 4419916"/>
                <a:gd name="connsiteX419" fmla="*/ 1887729 w 2568523"/>
                <a:gd name="connsiteY419" fmla="*/ 467917 h 4419916"/>
                <a:gd name="connsiteX420" fmla="*/ 2049417 w 2568523"/>
                <a:gd name="connsiteY420" fmla="*/ 626798 h 4419916"/>
                <a:gd name="connsiteX421" fmla="*/ 2049417 w 2568523"/>
                <a:gd name="connsiteY421" fmla="*/ 627162 h 4419916"/>
                <a:gd name="connsiteX422" fmla="*/ 1936891 w 2568523"/>
                <a:gd name="connsiteY422" fmla="*/ 774045 h 4419916"/>
                <a:gd name="connsiteX423" fmla="*/ 1851677 w 2568523"/>
                <a:gd name="connsiteY423" fmla="*/ 849668 h 4419916"/>
                <a:gd name="connsiteX424" fmla="*/ 1464937 w 2568523"/>
                <a:gd name="connsiteY424" fmla="*/ 886752 h 4419916"/>
                <a:gd name="connsiteX425" fmla="*/ 1630631 w 2568523"/>
                <a:gd name="connsiteY425" fmla="*/ 676244 h 4419916"/>
                <a:gd name="connsiteX426" fmla="*/ 1709290 w 2568523"/>
                <a:gd name="connsiteY426" fmla="*/ 580988 h 4419916"/>
                <a:gd name="connsiteX427" fmla="*/ 1805793 w 2568523"/>
                <a:gd name="connsiteY427" fmla="*/ 676608 h 4419916"/>
                <a:gd name="connsiteX428" fmla="*/ 1812348 w 2568523"/>
                <a:gd name="connsiteY428" fmla="*/ 678426 h 4419916"/>
                <a:gd name="connsiteX429" fmla="*/ 1817810 w 2568523"/>
                <a:gd name="connsiteY429" fmla="*/ 674063 h 4419916"/>
                <a:gd name="connsiteX430" fmla="*/ 1861510 w 2568523"/>
                <a:gd name="connsiteY430" fmla="*/ 572626 h 4419916"/>
                <a:gd name="connsiteX431" fmla="*/ 1860417 w 2568523"/>
                <a:gd name="connsiteY431" fmla="*/ 565355 h 4419916"/>
                <a:gd name="connsiteX432" fmla="*/ 1817446 w 2568523"/>
                <a:gd name="connsiteY432" fmla="*/ 511182 h 4419916"/>
                <a:gd name="connsiteX433" fmla="*/ 1887729 w 2568523"/>
                <a:gd name="connsiteY433" fmla="*/ 467917 h 4419916"/>
                <a:gd name="connsiteX434" fmla="*/ 739527 w 2568523"/>
                <a:gd name="connsiteY434" fmla="*/ 184331 h 4419916"/>
                <a:gd name="connsiteX435" fmla="*/ 964943 w 2568523"/>
                <a:gd name="connsiteY435" fmla="*/ 237776 h 4419916"/>
                <a:gd name="connsiteX436" fmla="*/ 662689 w 2568523"/>
                <a:gd name="connsiteY436" fmla="*/ 236685 h 4419916"/>
                <a:gd name="connsiteX437" fmla="*/ 330938 w 2568523"/>
                <a:gd name="connsiteY437" fmla="*/ 201055 h 4419916"/>
                <a:gd name="connsiteX438" fmla="*/ 546522 w 2568523"/>
                <a:gd name="connsiteY438" fmla="*/ 17088 h 4419916"/>
                <a:gd name="connsiteX439" fmla="*/ 736250 w 2568523"/>
                <a:gd name="connsiteY439" fmla="*/ 182513 h 4419916"/>
                <a:gd name="connsiteX440" fmla="*/ 739527 w 2568523"/>
                <a:gd name="connsiteY440" fmla="*/ 184331 h 4419916"/>
                <a:gd name="connsiteX441" fmla="*/ 250822 w 2568523"/>
                <a:gd name="connsiteY441" fmla="*/ 14543 h 4419916"/>
                <a:gd name="connsiteX442" fmla="*/ 526857 w 2568523"/>
                <a:gd name="connsiteY442" fmla="*/ 14543 h 4419916"/>
                <a:gd name="connsiteX443" fmla="*/ 316371 w 2568523"/>
                <a:gd name="connsiteY443" fmla="*/ 193784 h 4419916"/>
                <a:gd name="connsiteX444" fmla="*/ 250822 w 2568523"/>
                <a:gd name="connsiteY444" fmla="*/ 14543 h 4419916"/>
                <a:gd name="connsiteX445" fmla="*/ 128828 w 2568523"/>
                <a:gd name="connsiteY445" fmla="*/ 265771 h 4419916"/>
                <a:gd name="connsiteX446" fmla="*/ 303262 w 2568523"/>
                <a:gd name="connsiteY446" fmla="*/ 216689 h 4419916"/>
                <a:gd name="connsiteX447" fmla="*/ 251915 w 2568523"/>
                <a:gd name="connsiteY447" fmla="*/ 431560 h 4419916"/>
                <a:gd name="connsiteX448" fmla="*/ 70926 w 2568523"/>
                <a:gd name="connsiteY448" fmla="*/ 388295 h 4419916"/>
                <a:gd name="connsiteX449" fmla="*/ 128828 w 2568523"/>
                <a:gd name="connsiteY449" fmla="*/ 265771 h 4419916"/>
                <a:gd name="connsiteX450" fmla="*/ 52718 w 2568523"/>
                <a:gd name="connsiteY450" fmla="*/ 427197 h 4419916"/>
                <a:gd name="connsiteX451" fmla="*/ 64736 w 2568523"/>
                <a:gd name="connsiteY451" fmla="*/ 402111 h 4419916"/>
                <a:gd name="connsiteX452" fmla="*/ 246452 w 2568523"/>
                <a:gd name="connsiteY452" fmla="*/ 445739 h 4419916"/>
                <a:gd name="connsiteX453" fmla="*/ 112441 w 2568523"/>
                <a:gd name="connsiteY453" fmla="*/ 694059 h 4419916"/>
                <a:gd name="connsiteX454" fmla="*/ 14846 w 2568523"/>
                <a:gd name="connsiteY454" fmla="*/ 587896 h 4419916"/>
                <a:gd name="connsiteX455" fmla="*/ 52718 w 2568523"/>
                <a:gd name="connsiteY455" fmla="*/ 427197 h 4419916"/>
                <a:gd name="connsiteX456" fmla="*/ 426348 w 2568523"/>
                <a:gd name="connsiteY456" fmla="*/ 635888 h 4419916"/>
                <a:gd name="connsiteX457" fmla="*/ 265753 w 2568523"/>
                <a:gd name="connsiteY457" fmla="*/ 611528 h 4419916"/>
                <a:gd name="connsiteX458" fmla="*/ 261019 w 2568523"/>
                <a:gd name="connsiteY458" fmla="*/ 612255 h 4419916"/>
                <a:gd name="connsiteX459" fmla="*/ 132470 w 2568523"/>
                <a:gd name="connsiteY459" fmla="*/ 686788 h 4419916"/>
                <a:gd name="connsiteX460" fmla="*/ 258834 w 2568523"/>
                <a:gd name="connsiteY460" fmla="*/ 452284 h 4419916"/>
                <a:gd name="connsiteX461" fmla="*/ 475146 w 2568523"/>
                <a:gd name="connsiteY461" fmla="*/ 675517 h 4419916"/>
                <a:gd name="connsiteX462" fmla="*/ 429626 w 2568523"/>
                <a:gd name="connsiteY462" fmla="*/ 637342 h 4419916"/>
                <a:gd name="connsiteX463" fmla="*/ 426348 w 2568523"/>
                <a:gd name="connsiteY463" fmla="*/ 635888 h 4419916"/>
                <a:gd name="connsiteX464" fmla="*/ 597504 w 2568523"/>
                <a:gd name="connsiteY464" fmla="*/ 1014366 h 4419916"/>
                <a:gd name="connsiteX465" fmla="*/ 588400 w 2568523"/>
                <a:gd name="connsiteY465" fmla="*/ 783862 h 4419916"/>
                <a:gd name="connsiteX466" fmla="*/ 1054527 w 2568523"/>
                <a:gd name="connsiteY466" fmla="*/ 899114 h 4419916"/>
                <a:gd name="connsiteX467" fmla="*/ 718042 w 2568523"/>
                <a:gd name="connsiteY467" fmla="*/ 1162340 h 4419916"/>
                <a:gd name="connsiteX468" fmla="*/ 597504 w 2568523"/>
                <a:gd name="connsiteY468" fmla="*/ 1014366 h 4419916"/>
                <a:gd name="connsiteX469" fmla="*/ 715857 w 2568523"/>
                <a:gd name="connsiteY469" fmla="*/ 1186336 h 4419916"/>
                <a:gd name="connsiteX470" fmla="*/ 891019 w 2568523"/>
                <a:gd name="connsiteY470" fmla="*/ 1539728 h 4419916"/>
                <a:gd name="connsiteX471" fmla="*/ 565822 w 2568523"/>
                <a:gd name="connsiteY471" fmla="*/ 1393936 h 4419916"/>
                <a:gd name="connsiteX472" fmla="*/ 572013 w 2568523"/>
                <a:gd name="connsiteY472" fmla="*/ 1385573 h 4419916"/>
                <a:gd name="connsiteX473" fmla="*/ 715857 w 2568523"/>
                <a:gd name="connsiteY473" fmla="*/ 1186336 h 4419916"/>
                <a:gd name="connsiteX474" fmla="*/ 500637 w 2568523"/>
                <a:gd name="connsiteY474" fmla="*/ 1645891 h 4419916"/>
                <a:gd name="connsiteX475" fmla="*/ 500637 w 2568523"/>
                <a:gd name="connsiteY475" fmla="*/ 1480466 h 4419916"/>
                <a:gd name="connsiteX476" fmla="*/ 557082 w 2568523"/>
                <a:gd name="connsiteY476" fmla="*/ 1405570 h 4419916"/>
                <a:gd name="connsiteX477" fmla="*/ 892839 w 2568523"/>
                <a:gd name="connsiteY477" fmla="*/ 1556452 h 4419916"/>
                <a:gd name="connsiteX478" fmla="*/ 592406 w 2568523"/>
                <a:gd name="connsiteY478" fmla="*/ 1797501 h 4419916"/>
                <a:gd name="connsiteX479" fmla="*/ 500637 w 2568523"/>
                <a:gd name="connsiteY479" fmla="*/ 1645891 h 4419916"/>
                <a:gd name="connsiteX480" fmla="*/ 664874 w 2568523"/>
                <a:gd name="connsiteY480" fmla="*/ 2090903 h 4419916"/>
                <a:gd name="connsiteX481" fmla="*/ 663782 w 2568523"/>
                <a:gd name="connsiteY481" fmla="*/ 2089449 h 4419916"/>
                <a:gd name="connsiteX482" fmla="*/ 597868 w 2568523"/>
                <a:gd name="connsiteY482" fmla="*/ 2023642 h 4419916"/>
                <a:gd name="connsiteX483" fmla="*/ 597868 w 2568523"/>
                <a:gd name="connsiteY483" fmla="*/ 1815316 h 4419916"/>
                <a:gd name="connsiteX484" fmla="*/ 925978 w 2568523"/>
                <a:gd name="connsiteY484" fmla="*/ 1815316 h 4419916"/>
                <a:gd name="connsiteX485" fmla="*/ 806533 w 2568523"/>
                <a:gd name="connsiteY485" fmla="*/ 2231969 h 4419916"/>
                <a:gd name="connsiteX486" fmla="*/ 712579 w 2568523"/>
                <a:gd name="connsiteY486" fmla="*/ 2166890 h 4419916"/>
                <a:gd name="connsiteX487" fmla="*/ 664874 w 2568523"/>
                <a:gd name="connsiteY487" fmla="*/ 2090903 h 4419916"/>
                <a:gd name="connsiteX488" fmla="*/ 829839 w 2568523"/>
                <a:gd name="connsiteY488" fmla="*/ 2248330 h 4419916"/>
                <a:gd name="connsiteX489" fmla="*/ 1010464 w 2568523"/>
                <a:gd name="connsiteY489" fmla="*/ 2219608 h 4419916"/>
                <a:gd name="connsiteX490" fmla="*/ 1002088 w 2568523"/>
                <a:gd name="connsiteY490" fmla="*/ 2353766 h 4419916"/>
                <a:gd name="connsiteX491" fmla="*/ 837851 w 2568523"/>
                <a:gd name="connsiteY491" fmla="*/ 2253420 h 4419916"/>
                <a:gd name="connsiteX492" fmla="*/ 829839 w 2568523"/>
                <a:gd name="connsiteY492" fmla="*/ 2248330 h 4419916"/>
                <a:gd name="connsiteX493" fmla="*/ 1016290 w 2568523"/>
                <a:gd name="connsiteY493" fmla="*/ 2363583 h 4419916"/>
                <a:gd name="connsiteX494" fmla="*/ 1025030 w 2568523"/>
                <a:gd name="connsiteY494" fmla="*/ 2221789 h 4419916"/>
                <a:gd name="connsiteX495" fmla="*/ 1090215 w 2568523"/>
                <a:gd name="connsiteY495" fmla="*/ 2250148 h 4419916"/>
                <a:gd name="connsiteX496" fmla="*/ 1145203 w 2568523"/>
                <a:gd name="connsiteY496" fmla="*/ 2432298 h 4419916"/>
                <a:gd name="connsiteX497" fmla="*/ 1093857 w 2568523"/>
                <a:gd name="connsiteY497" fmla="*/ 2440660 h 4419916"/>
                <a:gd name="connsiteX498" fmla="*/ 1016290 w 2568523"/>
                <a:gd name="connsiteY498" fmla="*/ 2363583 h 4419916"/>
                <a:gd name="connsiteX499" fmla="*/ 1159406 w 2568523"/>
                <a:gd name="connsiteY499" fmla="*/ 2430480 h 4419916"/>
                <a:gd name="connsiteX500" fmla="*/ 1104781 w 2568523"/>
                <a:gd name="connsiteY500" fmla="*/ 2249421 h 4419916"/>
                <a:gd name="connsiteX501" fmla="*/ 1162319 w 2568523"/>
                <a:gd name="connsiteY501" fmla="*/ 2222880 h 4419916"/>
                <a:gd name="connsiteX502" fmla="*/ 1164868 w 2568523"/>
                <a:gd name="connsiteY502" fmla="*/ 2220699 h 4419916"/>
                <a:gd name="connsiteX503" fmla="*/ 1185990 w 2568523"/>
                <a:gd name="connsiteY503" fmla="*/ 2193794 h 4419916"/>
                <a:gd name="connsiteX504" fmla="*/ 1185990 w 2568523"/>
                <a:gd name="connsiteY504" fmla="*/ 2366855 h 4419916"/>
                <a:gd name="connsiteX505" fmla="*/ 1185990 w 2568523"/>
                <a:gd name="connsiteY505" fmla="*/ 2366855 h 4419916"/>
                <a:gd name="connsiteX506" fmla="*/ 1186354 w 2568523"/>
                <a:gd name="connsiteY506" fmla="*/ 2367945 h 4419916"/>
                <a:gd name="connsiteX507" fmla="*/ 1187082 w 2568523"/>
                <a:gd name="connsiteY507" fmla="*/ 2370127 h 4419916"/>
                <a:gd name="connsiteX508" fmla="*/ 1187082 w 2568523"/>
                <a:gd name="connsiteY508" fmla="*/ 2370490 h 4419916"/>
                <a:gd name="connsiteX509" fmla="*/ 1187446 w 2568523"/>
                <a:gd name="connsiteY509" fmla="*/ 2371218 h 4419916"/>
                <a:gd name="connsiteX510" fmla="*/ 1188903 w 2568523"/>
                <a:gd name="connsiteY510" fmla="*/ 2372672 h 4419916"/>
                <a:gd name="connsiteX511" fmla="*/ 1189995 w 2568523"/>
                <a:gd name="connsiteY511" fmla="*/ 2373399 h 4419916"/>
                <a:gd name="connsiteX512" fmla="*/ 1191816 w 2568523"/>
                <a:gd name="connsiteY512" fmla="*/ 2374126 h 4419916"/>
                <a:gd name="connsiteX513" fmla="*/ 1192545 w 2568523"/>
                <a:gd name="connsiteY513" fmla="*/ 2374490 h 4419916"/>
                <a:gd name="connsiteX514" fmla="*/ 1309440 w 2568523"/>
                <a:gd name="connsiteY514" fmla="*/ 2394486 h 4419916"/>
                <a:gd name="connsiteX515" fmla="*/ 1264648 w 2568523"/>
                <a:gd name="connsiteY515" fmla="*/ 2413755 h 4419916"/>
                <a:gd name="connsiteX516" fmla="*/ 1159406 w 2568523"/>
                <a:gd name="connsiteY516" fmla="*/ 2430480 h 4419916"/>
                <a:gd name="connsiteX517" fmla="*/ 1252995 w 2568523"/>
                <a:gd name="connsiteY517" fmla="*/ 2467564 h 4419916"/>
                <a:gd name="connsiteX518" fmla="*/ 1253360 w 2568523"/>
                <a:gd name="connsiteY518" fmla="*/ 2466837 h 4419916"/>
                <a:gd name="connsiteX519" fmla="*/ 1241342 w 2568523"/>
                <a:gd name="connsiteY519" fmla="*/ 2567547 h 4419916"/>
                <a:gd name="connsiteX520" fmla="*/ 1207839 w 2568523"/>
                <a:gd name="connsiteY520" fmla="*/ 2535189 h 4419916"/>
                <a:gd name="connsiteX521" fmla="*/ 1252995 w 2568523"/>
                <a:gd name="connsiteY521" fmla="*/ 2467564 h 4419916"/>
                <a:gd name="connsiteX522" fmla="*/ 1314174 w 2568523"/>
                <a:gd name="connsiteY522" fmla="*/ 2637352 h 4419916"/>
                <a:gd name="connsiteX523" fmla="*/ 1254452 w 2568523"/>
                <a:gd name="connsiteY523" fmla="*/ 2580272 h 4419916"/>
                <a:gd name="connsiteX524" fmla="*/ 1273024 w 2568523"/>
                <a:gd name="connsiteY524" fmla="*/ 2425026 h 4419916"/>
                <a:gd name="connsiteX525" fmla="*/ 1321822 w 2568523"/>
                <a:gd name="connsiteY525" fmla="*/ 2403939 h 4419916"/>
                <a:gd name="connsiteX526" fmla="*/ 1298151 w 2568523"/>
                <a:gd name="connsiteY526" fmla="*/ 2470836 h 4419916"/>
                <a:gd name="connsiteX527" fmla="*/ 1298880 w 2568523"/>
                <a:gd name="connsiteY527" fmla="*/ 2477381 h 4419916"/>
                <a:gd name="connsiteX528" fmla="*/ 1336753 w 2568523"/>
                <a:gd name="connsiteY528" fmla="*/ 2534098 h 4419916"/>
                <a:gd name="connsiteX529" fmla="*/ 1341122 w 2568523"/>
                <a:gd name="connsiteY529" fmla="*/ 2602086 h 4419916"/>
                <a:gd name="connsiteX530" fmla="*/ 1314174 w 2568523"/>
                <a:gd name="connsiteY530" fmla="*/ 2637352 h 4419916"/>
                <a:gd name="connsiteX531" fmla="*/ 1355689 w 2568523"/>
                <a:gd name="connsiteY531" fmla="*/ 2595542 h 4419916"/>
                <a:gd name="connsiteX532" fmla="*/ 1352047 w 2568523"/>
                <a:gd name="connsiteY532" fmla="*/ 2538824 h 4419916"/>
                <a:gd name="connsiteX533" fmla="*/ 1404487 w 2568523"/>
                <a:gd name="connsiteY533" fmla="*/ 2538824 h 4419916"/>
                <a:gd name="connsiteX534" fmla="*/ 1441631 w 2568523"/>
                <a:gd name="connsiteY534" fmla="*/ 2575909 h 4419916"/>
                <a:gd name="connsiteX535" fmla="*/ 1355689 w 2568523"/>
                <a:gd name="connsiteY535" fmla="*/ 2595542 h 4419916"/>
                <a:gd name="connsiteX536" fmla="*/ 2557423 w 2568523"/>
                <a:gd name="connsiteY536" fmla="*/ 2991835 h 4419916"/>
                <a:gd name="connsiteX537" fmla="*/ 2417949 w 2568523"/>
                <a:gd name="connsiteY537" fmla="*/ 2722065 h 4419916"/>
                <a:gd name="connsiteX538" fmla="*/ 2557423 w 2568523"/>
                <a:gd name="connsiteY538" fmla="*/ 2755877 h 4419916"/>
                <a:gd name="connsiteX539" fmla="*/ 2557423 w 2568523"/>
                <a:gd name="connsiteY539" fmla="*/ 2991835 h 4419916"/>
                <a:gd name="connsiteX540" fmla="*/ 2399376 w 2568523"/>
                <a:gd name="connsiteY540" fmla="*/ 3383039 h 4419916"/>
                <a:gd name="connsiteX541" fmla="*/ 2285394 w 2568523"/>
                <a:gd name="connsiteY541" fmla="*/ 3297963 h 4419916"/>
                <a:gd name="connsiteX542" fmla="*/ 2450723 w 2568523"/>
                <a:gd name="connsiteY542" fmla="*/ 3140536 h 4419916"/>
                <a:gd name="connsiteX543" fmla="*/ 2399376 w 2568523"/>
                <a:gd name="connsiteY543" fmla="*/ 3383039 h 4419916"/>
                <a:gd name="connsiteX544" fmla="*/ 2103677 w 2568523"/>
                <a:gd name="connsiteY544" fmla="*/ 3746611 h 4419916"/>
                <a:gd name="connsiteX545" fmla="*/ 2011908 w 2568523"/>
                <a:gd name="connsiteY545" fmla="*/ 3730250 h 4419916"/>
                <a:gd name="connsiteX546" fmla="*/ 1874983 w 2568523"/>
                <a:gd name="connsiteY546" fmla="*/ 3460480 h 4419916"/>
                <a:gd name="connsiteX547" fmla="*/ 2216931 w 2568523"/>
                <a:gd name="connsiteY547" fmla="*/ 3626269 h 4419916"/>
                <a:gd name="connsiteX548" fmla="*/ 2103677 w 2568523"/>
                <a:gd name="connsiteY548" fmla="*/ 3746611 h 4419916"/>
                <a:gd name="connsiteX549" fmla="*/ 1940168 w 2568523"/>
                <a:gd name="connsiteY549" fmla="*/ 3902583 h 4419916"/>
                <a:gd name="connsiteX550" fmla="*/ 1869885 w 2568523"/>
                <a:gd name="connsiteY550" fmla="*/ 3719707 h 4419916"/>
                <a:gd name="connsiteX551" fmla="*/ 2002076 w 2568523"/>
                <a:gd name="connsiteY551" fmla="*/ 3743339 h 4419916"/>
                <a:gd name="connsiteX552" fmla="*/ 2037035 w 2568523"/>
                <a:gd name="connsiteY552" fmla="*/ 3812417 h 4419916"/>
                <a:gd name="connsiteX553" fmla="*/ 1940168 w 2568523"/>
                <a:gd name="connsiteY553" fmla="*/ 3902583 h 4419916"/>
                <a:gd name="connsiteX554" fmla="*/ 1682342 w 2568523"/>
                <a:gd name="connsiteY554" fmla="*/ 4204712 h 4419916"/>
                <a:gd name="connsiteX555" fmla="*/ 1875712 w 2568523"/>
                <a:gd name="connsiteY555" fmla="*/ 4093095 h 4419916"/>
                <a:gd name="connsiteX556" fmla="*/ 1862966 w 2568523"/>
                <a:gd name="connsiteY556" fmla="*/ 4268701 h 4419916"/>
                <a:gd name="connsiteX557" fmla="*/ 1682342 w 2568523"/>
                <a:gd name="connsiteY557" fmla="*/ 4204712 h 4419916"/>
                <a:gd name="connsiteX558" fmla="*/ 1832377 w 2568523"/>
                <a:gd name="connsiteY558" fmla="*/ 4358503 h 4419916"/>
                <a:gd name="connsiteX559" fmla="*/ 1694359 w 2568523"/>
                <a:gd name="connsiteY559" fmla="*/ 4224708 h 4419916"/>
                <a:gd name="connsiteX560" fmla="*/ 1860053 w 2568523"/>
                <a:gd name="connsiteY560" fmla="*/ 4283607 h 4419916"/>
                <a:gd name="connsiteX561" fmla="*/ 1832377 w 2568523"/>
                <a:gd name="connsiteY561" fmla="*/ 4358503 h 4419916"/>
                <a:gd name="connsiteX562" fmla="*/ 1678700 w 2568523"/>
                <a:gd name="connsiteY562" fmla="*/ 4049467 h 4419916"/>
                <a:gd name="connsiteX563" fmla="*/ 1863330 w 2568523"/>
                <a:gd name="connsiteY563" fmla="*/ 4083642 h 4419916"/>
                <a:gd name="connsiteX564" fmla="*/ 1673238 w 2568523"/>
                <a:gd name="connsiteY564" fmla="*/ 4193441 h 4419916"/>
                <a:gd name="connsiteX565" fmla="*/ 1678700 w 2568523"/>
                <a:gd name="connsiteY565" fmla="*/ 4049467 h 4419916"/>
                <a:gd name="connsiteX566" fmla="*/ 1679064 w 2568523"/>
                <a:gd name="connsiteY566" fmla="*/ 4034560 h 4419916"/>
                <a:gd name="connsiteX567" fmla="*/ 1685983 w 2568523"/>
                <a:gd name="connsiteY567" fmla="*/ 3856410 h 4419916"/>
                <a:gd name="connsiteX568" fmla="*/ 1865151 w 2568523"/>
                <a:gd name="connsiteY568" fmla="*/ 4069099 h 4419916"/>
                <a:gd name="connsiteX569" fmla="*/ 1679064 w 2568523"/>
                <a:gd name="connsiteY569" fmla="*/ 4034560 h 4419916"/>
                <a:gd name="connsiteX570" fmla="*/ 1374261 w 2568523"/>
                <a:gd name="connsiteY570" fmla="*/ 2974747 h 4419916"/>
                <a:gd name="connsiteX571" fmla="*/ 1547966 w 2568523"/>
                <a:gd name="connsiteY571" fmla="*/ 2957659 h 4419916"/>
                <a:gd name="connsiteX572" fmla="*/ 1460568 w 2568523"/>
                <a:gd name="connsiteY572" fmla="*/ 3168531 h 4419916"/>
                <a:gd name="connsiteX573" fmla="*/ 1374261 w 2568523"/>
                <a:gd name="connsiteY573" fmla="*/ 2974747 h 4419916"/>
                <a:gd name="connsiteX574" fmla="*/ 1433984 w 2568523"/>
                <a:gd name="connsiteY574" fmla="*/ 2730790 h 4419916"/>
                <a:gd name="connsiteX575" fmla="*/ 1547602 w 2568523"/>
                <a:gd name="connsiteY575" fmla="*/ 2942753 h 4419916"/>
                <a:gd name="connsiteX576" fmla="*/ 1373169 w 2568523"/>
                <a:gd name="connsiteY576" fmla="*/ 2960204 h 4419916"/>
                <a:gd name="connsiteX577" fmla="*/ 1433984 w 2568523"/>
                <a:gd name="connsiteY577" fmla="*/ 2730790 h 4419916"/>
                <a:gd name="connsiteX578" fmla="*/ 1975856 w 2568523"/>
                <a:gd name="connsiteY578" fmla="*/ 2634080 h 4419916"/>
                <a:gd name="connsiteX579" fmla="*/ 1848400 w 2568523"/>
                <a:gd name="connsiteY579" fmla="*/ 2622809 h 4419916"/>
                <a:gd name="connsiteX580" fmla="*/ 1903388 w 2568523"/>
                <a:gd name="connsiteY580" fmla="*/ 2563911 h 4419916"/>
                <a:gd name="connsiteX581" fmla="*/ 1975856 w 2568523"/>
                <a:gd name="connsiteY581" fmla="*/ 2634080 h 4419916"/>
                <a:gd name="connsiteX582" fmla="*/ 2381532 w 2568523"/>
                <a:gd name="connsiteY582" fmla="*/ 2715157 h 4419916"/>
                <a:gd name="connsiteX583" fmla="*/ 2124434 w 2568523"/>
                <a:gd name="connsiteY583" fmla="*/ 2854405 h 4419916"/>
                <a:gd name="connsiteX584" fmla="*/ 2213654 w 2568523"/>
                <a:gd name="connsiteY584" fmla="*/ 2690070 h 4419916"/>
                <a:gd name="connsiteX585" fmla="*/ 2381532 w 2568523"/>
                <a:gd name="connsiteY585" fmla="*/ 2715157 h 4419916"/>
                <a:gd name="connsiteX586" fmla="*/ 2275197 w 2568523"/>
                <a:gd name="connsiteY586" fmla="*/ 3287419 h 4419916"/>
                <a:gd name="connsiteX587" fmla="*/ 2163764 w 2568523"/>
                <a:gd name="connsiteY587" fmla="*/ 3120540 h 4419916"/>
                <a:gd name="connsiteX588" fmla="*/ 2444532 w 2568523"/>
                <a:gd name="connsiteY588" fmla="*/ 3125993 h 4419916"/>
                <a:gd name="connsiteX589" fmla="*/ 2275197 w 2568523"/>
                <a:gd name="connsiteY589" fmla="*/ 3287419 h 4419916"/>
                <a:gd name="connsiteX590" fmla="*/ 2102220 w 2568523"/>
                <a:gd name="connsiteY590" fmla="*/ 2890762 h 4419916"/>
                <a:gd name="connsiteX591" fmla="*/ 2141914 w 2568523"/>
                <a:gd name="connsiteY591" fmla="*/ 3108178 h 4419916"/>
                <a:gd name="connsiteX592" fmla="*/ 1878261 w 2568523"/>
                <a:gd name="connsiteY592" fmla="*/ 3204161 h 4419916"/>
                <a:gd name="connsiteX593" fmla="*/ 2102220 w 2568523"/>
                <a:gd name="connsiteY593" fmla="*/ 2890762 h 4419916"/>
                <a:gd name="connsiteX594" fmla="*/ 1858960 w 2568523"/>
                <a:gd name="connsiteY594" fmla="*/ 3205979 h 4419916"/>
                <a:gd name="connsiteX595" fmla="*/ 1755903 w 2568523"/>
                <a:gd name="connsiteY595" fmla="*/ 3043099 h 4419916"/>
                <a:gd name="connsiteX596" fmla="*/ 2084376 w 2568523"/>
                <a:gd name="connsiteY596" fmla="*/ 2890762 h 4419916"/>
                <a:gd name="connsiteX597" fmla="*/ 1858960 w 2568523"/>
                <a:gd name="connsiteY597" fmla="*/ 3205979 h 4419916"/>
                <a:gd name="connsiteX598" fmla="*/ 2114602 w 2568523"/>
                <a:gd name="connsiteY598" fmla="*/ 2876583 h 4419916"/>
                <a:gd name="connsiteX599" fmla="*/ 2383353 w 2568523"/>
                <a:gd name="connsiteY599" fmla="*/ 2731154 h 4419916"/>
                <a:gd name="connsiteX600" fmla="*/ 2154296 w 2568523"/>
                <a:gd name="connsiteY600" fmla="*/ 3093635 h 4419916"/>
                <a:gd name="connsiteX601" fmla="*/ 2114602 w 2568523"/>
                <a:gd name="connsiteY601" fmla="*/ 2876583 h 4419916"/>
                <a:gd name="connsiteX602" fmla="*/ 2070174 w 2568523"/>
                <a:gd name="connsiteY602" fmla="*/ 2881309 h 4419916"/>
                <a:gd name="connsiteX603" fmla="*/ 1763914 w 2568523"/>
                <a:gd name="connsiteY603" fmla="*/ 3023466 h 4419916"/>
                <a:gd name="connsiteX604" fmla="*/ 1844394 w 2568523"/>
                <a:gd name="connsiteY604" fmla="*/ 2890762 h 4419916"/>
                <a:gd name="connsiteX605" fmla="*/ 2070174 w 2568523"/>
                <a:gd name="connsiteY605" fmla="*/ 2881309 h 4419916"/>
                <a:gd name="connsiteX606" fmla="*/ 1854955 w 2568523"/>
                <a:gd name="connsiteY606" fmla="*/ 2875492 h 4419916"/>
                <a:gd name="connsiteX607" fmla="*/ 2011180 w 2568523"/>
                <a:gd name="connsiteY607" fmla="*/ 2660985 h 4419916"/>
                <a:gd name="connsiteX608" fmla="*/ 2095665 w 2568523"/>
                <a:gd name="connsiteY608" fmla="*/ 2865676 h 4419916"/>
                <a:gd name="connsiteX609" fmla="*/ 1854955 w 2568523"/>
                <a:gd name="connsiteY609" fmla="*/ 2875492 h 4419916"/>
                <a:gd name="connsiteX610" fmla="*/ 1832377 w 2568523"/>
                <a:gd name="connsiteY610" fmla="*/ 2862404 h 4419916"/>
                <a:gd name="connsiteX611" fmla="*/ 1627353 w 2568523"/>
                <a:gd name="connsiteY611" fmla="*/ 2613357 h 4419916"/>
                <a:gd name="connsiteX612" fmla="*/ 1825822 w 2568523"/>
                <a:gd name="connsiteY612" fmla="*/ 2635171 h 4419916"/>
                <a:gd name="connsiteX613" fmla="*/ 1832377 w 2568523"/>
                <a:gd name="connsiteY613" fmla="*/ 2862404 h 4419916"/>
                <a:gd name="connsiteX614" fmla="*/ 1615336 w 2568523"/>
                <a:gd name="connsiteY614" fmla="*/ 2621719 h 4419916"/>
                <a:gd name="connsiteX615" fmla="*/ 1827278 w 2568523"/>
                <a:gd name="connsiteY615" fmla="*/ 2879128 h 4419916"/>
                <a:gd name="connsiteX616" fmla="*/ 1568359 w 2568523"/>
                <a:gd name="connsiteY616" fmla="*/ 2939481 h 4419916"/>
                <a:gd name="connsiteX617" fmla="*/ 1615336 w 2568523"/>
                <a:gd name="connsiteY617" fmla="*/ 2621719 h 4419916"/>
                <a:gd name="connsiteX618" fmla="*/ 1563261 w 2568523"/>
                <a:gd name="connsiteY618" fmla="*/ 2959114 h 4419916"/>
                <a:gd name="connsiteX619" fmla="*/ 1729319 w 2568523"/>
                <a:gd name="connsiteY619" fmla="*/ 3040190 h 4419916"/>
                <a:gd name="connsiteX620" fmla="*/ 1475498 w 2568523"/>
                <a:gd name="connsiteY620" fmla="*/ 3171076 h 4419916"/>
                <a:gd name="connsiteX621" fmla="*/ 1563261 w 2568523"/>
                <a:gd name="connsiteY621" fmla="*/ 2959114 h 4419916"/>
                <a:gd name="connsiteX622" fmla="*/ 1580741 w 2568523"/>
                <a:gd name="connsiteY622" fmla="*/ 2951479 h 4419916"/>
                <a:gd name="connsiteX623" fmla="*/ 1824729 w 2568523"/>
                <a:gd name="connsiteY623" fmla="*/ 2894398 h 4419916"/>
                <a:gd name="connsiteX624" fmla="*/ 1742429 w 2568523"/>
                <a:gd name="connsiteY624" fmla="*/ 3030374 h 4419916"/>
                <a:gd name="connsiteX625" fmla="*/ 1580741 w 2568523"/>
                <a:gd name="connsiteY625" fmla="*/ 2951479 h 4419916"/>
                <a:gd name="connsiteX626" fmla="*/ 1746799 w 2568523"/>
                <a:gd name="connsiteY626" fmla="*/ 3056187 h 4419916"/>
                <a:gd name="connsiteX627" fmla="*/ 1847671 w 2568523"/>
                <a:gd name="connsiteY627" fmla="*/ 3215796 h 4419916"/>
                <a:gd name="connsiteX628" fmla="*/ 1653573 w 2568523"/>
                <a:gd name="connsiteY628" fmla="*/ 3286329 h 4419916"/>
                <a:gd name="connsiteX629" fmla="*/ 1746799 w 2568523"/>
                <a:gd name="connsiteY629" fmla="*/ 3056187 h 4419916"/>
                <a:gd name="connsiteX630" fmla="*/ 1851313 w 2568523"/>
                <a:gd name="connsiteY630" fmla="*/ 3229611 h 4419916"/>
                <a:gd name="connsiteX631" fmla="*/ 1851313 w 2568523"/>
                <a:gd name="connsiteY631" fmla="*/ 3430667 h 4419916"/>
                <a:gd name="connsiteX632" fmla="*/ 1656851 w 2568523"/>
                <a:gd name="connsiteY632" fmla="*/ 3300508 h 4419916"/>
                <a:gd name="connsiteX633" fmla="*/ 1851313 w 2568523"/>
                <a:gd name="connsiteY633" fmla="*/ 3229611 h 4419916"/>
                <a:gd name="connsiteX634" fmla="*/ 1865879 w 2568523"/>
                <a:gd name="connsiteY634" fmla="*/ 3232520 h 4419916"/>
                <a:gd name="connsiteX635" fmla="*/ 2207463 w 2568523"/>
                <a:gd name="connsiteY635" fmla="*/ 3450663 h 4419916"/>
                <a:gd name="connsiteX636" fmla="*/ 1865879 w 2568523"/>
                <a:gd name="connsiteY636" fmla="*/ 3437575 h 4419916"/>
                <a:gd name="connsiteX637" fmla="*/ 1865879 w 2568523"/>
                <a:gd name="connsiteY637" fmla="*/ 3232520 h 4419916"/>
                <a:gd name="connsiteX638" fmla="*/ 1874983 w 2568523"/>
                <a:gd name="connsiteY638" fmla="*/ 3220886 h 4419916"/>
                <a:gd name="connsiteX639" fmla="*/ 2144827 w 2568523"/>
                <a:gd name="connsiteY639" fmla="*/ 3122358 h 4419916"/>
                <a:gd name="connsiteX640" fmla="*/ 2222394 w 2568523"/>
                <a:gd name="connsiteY640" fmla="*/ 3442665 h 4419916"/>
                <a:gd name="connsiteX641" fmla="*/ 1874983 w 2568523"/>
                <a:gd name="connsiteY641" fmla="*/ 3220886 h 4419916"/>
                <a:gd name="connsiteX642" fmla="*/ 2163035 w 2568523"/>
                <a:gd name="connsiteY642" fmla="*/ 3105997 h 4419916"/>
                <a:gd name="connsiteX643" fmla="*/ 2399740 w 2568523"/>
                <a:gd name="connsiteY643" fmla="*/ 2731881 h 4419916"/>
                <a:gd name="connsiteX644" fmla="*/ 2454001 w 2568523"/>
                <a:gd name="connsiteY644" fmla="*/ 3111450 h 4419916"/>
                <a:gd name="connsiteX645" fmla="*/ 2163035 w 2568523"/>
                <a:gd name="connsiteY645" fmla="*/ 3105997 h 4419916"/>
                <a:gd name="connsiteX646" fmla="*/ 2107319 w 2568523"/>
                <a:gd name="connsiteY646" fmla="*/ 2855859 h 4419916"/>
                <a:gd name="connsiteX647" fmla="*/ 2024654 w 2568523"/>
                <a:gd name="connsiteY647" fmla="*/ 2655895 h 4419916"/>
                <a:gd name="connsiteX648" fmla="*/ 2198359 w 2568523"/>
                <a:gd name="connsiteY648" fmla="*/ 2687525 h 4419916"/>
                <a:gd name="connsiteX649" fmla="*/ 2107319 w 2568523"/>
                <a:gd name="connsiteY649" fmla="*/ 2855859 h 4419916"/>
                <a:gd name="connsiteX650" fmla="*/ 1846943 w 2568523"/>
                <a:gd name="connsiteY650" fmla="*/ 2862040 h 4419916"/>
                <a:gd name="connsiteX651" fmla="*/ 1840388 w 2568523"/>
                <a:gd name="connsiteY651" fmla="*/ 2636625 h 4419916"/>
                <a:gd name="connsiteX652" fmla="*/ 1994793 w 2568523"/>
                <a:gd name="connsiteY652" fmla="*/ 2650441 h 4419916"/>
                <a:gd name="connsiteX653" fmla="*/ 1999891 w 2568523"/>
                <a:gd name="connsiteY653" fmla="*/ 2651532 h 4419916"/>
                <a:gd name="connsiteX654" fmla="*/ 1846943 w 2568523"/>
                <a:gd name="connsiteY654" fmla="*/ 2862040 h 4419916"/>
                <a:gd name="connsiteX655" fmla="*/ 1625533 w 2568523"/>
                <a:gd name="connsiteY655" fmla="*/ 2598814 h 4419916"/>
                <a:gd name="connsiteX656" fmla="*/ 1726406 w 2568523"/>
                <a:gd name="connsiteY656" fmla="*/ 2489742 h 4419916"/>
                <a:gd name="connsiteX657" fmla="*/ 1817810 w 2568523"/>
                <a:gd name="connsiteY657" fmla="*/ 2619537 h 4419916"/>
                <a:gd name="connsiteX658" fmla="*/ 1625533 w 2568523"/>
                <a:gd name="connsiteY658" fmla="*/ 2598814 h 4419916"/>
                <a:gd name="connsiteX659" fmla="*/ 1612423 w 2568523"/>
                <a:gd name="connsiteY659" fmla="*/ 2591542 h 4419916"/>
                <a:gd name="connsiteX660" fmla="*/ 1564354 w 2568523"/>
                <a:gd name="connsiteY660" fmla="*/ 2485379 h 4419916"/>
                <a:gd name="connsiteX661" fmla="*/ 1715845 w 2568523"/>
                <a:gd name="connsiteY661" fmla="*/ 2479925 h 4419916"/>
                <a:gd name="connsiteX662" fmla="*/ 1612423 w 2568523"/>
                <a:gd name="connsiteY662" fmla="*/ 2591542 h 4419916"/>
                <a:gd name="connsiteX663" fmla="*/ 1555249 w 2568523"/>
                <a:gd name="connsiteY663" fmla="*/ 2926392 h 4419916"/>
                <a:gd name="connsiteX664" fmla="*/ 1441267 w 2568523"/>
                <a:gd name="connsiteY664" fmla="*/ 2714066 h 4419916"/>
                <a:gd name="connsiteX665" fmla="*/ 1600770 w 2568523"/>
                <a:gd name="connsiteY665" fmla="*/ 2618810 h 4419916"/>
                <a:gd name="connsiteX666" fmla="*/ 1555249 w 2568523"/>
                <a:gd name="connsiteY666" fmla="*/ 2926392 h 4419916"/>
                <a:gd name="connsiteX667" fmla="*/ 1731140 w 2568523"/>
                <a:gd name="connsiteY667" fmla="*/ 3055460 h 4419916"/>
                <a:gd name="connsiteX668" fmla="*/ 1637186 w 2568523"/>
                <a:gd name="connsiteY668" fmla="*/ 3287783 h 4419916"/>
                <a:gd name="connsiteX669" fmla="*/ 1475498 w 2568523"/>
                <a:gd name="connsiteY669" fmla="*/ 3187437 h 4419916"/>
                <a:gd name="connsiteX670" fmla="*/ 1731140 w 2568523"/>
                <a:gd name="connsiteY670" fmla="*/ 3055460 h 4419916"/>
                <a:gd name="connsiteX671" fmla="*/ 1652845 w 2568523"/>
                <a:gd name="connsiteY671" fmla="*/ 3534648 h 4419916"/>
                <a:gd name="connsiteX672" fmla="*/ 1648475 w 2568523"/>
                <a:gd name="connsiteY672" fmla="*/ 3312506 h 4419916"/>
                <a:gd name="connsiteX673" fmla="*/ 1844030 w 2568523"/>
                <a:gd name="connsiteY673" fmla="*/ 3443392 h 4419916"/>
                <a:gd name="connsiteX674" fmla="*/ 1652845 w 2568523"/>
                <a:gd name="connsiteY674" fmla="*/ 3534648 h 4419916"/>
                <a:gd name="connsiteX675" fmla="*/ 1851313 w 2568523"/>
                <a:gd name="connsiteY675" fmla="*/ 3455753 h 4419916"/>
                <a:gd name="connsiteX676" fmla="*/ 1851313 w 2568523"/>
                <a:gd name="connsiteY676" fmla="*/ 3695347 h 4419916"/>
                <a:gd name="connsiteX677" fmla="*/ 1659400 w 2568523"/>
                <a:gd name="connsiteY677" fmla="*/ 3547737 h 4419916"/>
                <a:gd name="connsiteX678" fmla="*/ 1851313 w 2568523"/>
                <a:gd name="connsiteY678" fmla="*/ 3455753 h 4419916"/>
                <a:gd name="connsiteX679" fmla="*/ 1925238 w 2568523"/>
                <a:gd name="connsiteY679" fmla="*/ 3904038 h 4419916"/>
                <a:gd name="connsiteX680" fmla="*/ 1695816 w 2568523"/>
                <a:gd name="connsiteY680" fmla="*/ 3834959 h 4419916"/>
                <a:gd name="connsiteX681" fmla="*/ 1854955 w 2568523"/>
                <a:gd name="connsiteY681" fmla="*/ 3721525 h 4419916"/>
                <a:gd name="connsiteX682" fmla="*/ 1925238 w 2568523"/>
                <a:gd name="connsiteY682" fmla="*/ 3904038 h 4419916"/>
                <a:gd name="connsiteX683" fmla="*/ 1865879 w 2568523"/>
                <a:gd name="connsiteY683" fmla="*/ 3704073 h 4419916"/>
                <a:gd name="connsiteX684" fmla="*/ 1865879 w 2568523"/>
                <a:gd name="connsiteY684" fmla="*/ 3475023 h 4419916"/>
                <a:gd name="connsiteX685" fmla="*/ 1994064 w 2568523"/>
                <a:gd name="connsiteY685" fmla="*/ 3726978 h 4419916"/>
                <a:gd name="connsiteX686" fmla="*/ 1865879 w 2568523"/>
                <a:gd name="connsiteY686" fmla="*/ 3704073 h 4419916"/>
                <a:gd name="connsiteX687" fmla="*/ 1893192 w 2568523"/>
                <a:gd name="connsiteY687" fmla="*/ 3452845 h 4419916"/>
                <a:gd name="connsiteX688" fmla="*/ 2226400 w 2568523"/>
                <a:gd name="connsiteY688" fmla="*/ 3465933 h 4419916"/>
                <a:gd name="connsiteX689" fmla="*/ 2222030 w 2568523"/>
                <a:gd name="connsiteY689" fmla="*/ 3612453 h 4419916"/>
                <a:gd name="connsiteX690" fmla="*/ 1893192 w 2568523"/>
                <a:gd name="connsiteY690" fmla="*/ 3452845 h 4419916"/>
                <a:gd name="connsiteX691" fmla="*/ 2239145 w 2568523"/>
                <a:gd name="connsiteY691" fmla="*/ 3449209 h 4419916"/>
                <a:gd name="connsiteX692" fmla="*/ 2167041 w 2568523"/>
                <a:gd name="connsiteY692" fmla="*/ 3151080 h 4419916"/>
                <a:gd name="connsiteX693" fmla="*/ 2268278 w 2568523"/>
                <a:gd name="connsiteY693" fmla="*/ 3302689 h 4419916"/>
                <a:gd name="connsiteX694" fmla="*/ 2268642 w 2568523"/>
                <a:gd name="connsiteY694" fmla="*/ 3303053 h 4419916"/>
                <a:gd name="connsiteX695" fmla="*/ 2269006 w 2568523"/>
                <a:gd name="connsiteY695" fmla="*/ 3303416 h 4419916"/>
                <a:gd name="connsiteX696" fmla="*/ 2269371 w 2568523"/>
                <a:gd name="connsiteY696" fmla="*/ 3303780 h 4419916"/>
                <a:gd name="connsiteX697" fmla="*/ 2269735 w 2568523"/>
                <a:gd name="connsiteY697" fmla="*/ 3304144 h 4419916"/>
                <a:gd name="connsiteX698" fmla="*/ 2389180 w 2568523"/>
                <a:gd name="connsiteY698" fmla="*/ 3393219 h 4419916"/>
                <a:gd name="connsiteX699" fmla="*/ 2239145 w 2568523"/>
                <a:gd name="connsiteY699" fmla="*/ 3449209 h 4419916"/>
                <a:gd name="connsiteX700" fmla="*/ 2467839 w 2568523"/>
                <a:gd name="connsiteY700" fmla="*/ 3103815 h 4419916"/>
                <a:gd name="connsiteX701" fmla="*/ 2417584 w 2568523"/>
                <a:gd name="connsiteY701" fmla="*/ 2752968 h 4419916"/>
                <a:gd name="connsiteX702" fmla="*/ 2555602 w 2568523"/>
                <a:gd name="connsiteY702" fmla="*/ 3020557 h 4419916"/>
                <a:gd name="connsiteX703" fmla="*/ 2467839 w 2568523"/>
                <a:gd name="connsiteY703" fmla="*/ 3103815 h 4419916"/>
                <a:gd name="connsiteX704" fmla="*/ 1893192 w 2568523"/>
                <a:gd name="connsiteY704" fmla="*/ 2553731 h 4419916"/>
                <a:gd name="connsiteX705" fmla="*/ 1833833 w 2568523"/>
                <a:gd name="connsiteY705" fmla="*/ 2617356 h 4419916"/>
                <a:gd name="connsiteX706" fmla="*/ 1736602 w 2568523"/>
                <a:gd name="connsiteY706" fmla="*/ 2478835 h 4419916"/>
                <a:gd name="connsiteX707" fmla="*/ 1813076 w 2568523"/>
                <a:gd name="connsiteY707" fmla="*/ 2475926 h 4419916"/>
                <a:gd name="connsiteX708" fmla="*/ 1893192 w 2568523"/>
                <a:gd name="connsiteY708" fmla="*/ 2553731 h 4419916"/>
                <a:gd name="connsiteX709" fmla="*/ 1462752 w 2568523"/>
                <a:gd name="connsiteY709" fmla="*/ 2583544 h 4419916"/>
                <a:gd name="connsiteX710" fmla="*/ 1550880 w 2568523"/>
                <a:gd name="connsiteY710" fmla="*/ 2490833 h 4419916"/>
                <a:gd name="connsiteX711" fmla="*/ 1600770 w 2568523"/>
                <a:gd name="connsiteY711" fmla="*/ 2601359 h 4419916"/>
                <a:gd name="connsiteX712" fmla="*/ 1441631 w 2568523"/>
                <a:gd name="connsiteY712" fmla="*/ 2696615 h 4419916"/>
                <a:gd name="connsiteX713" fmla="*/ 1462752 w 2568523"/>
                <a:gd name="connsiteY713" fmla="*/ 2583544 h 4419916"/>
                <a:gd name="connsiteX714" fmla="*/ 1654666 w 2568523"/>
                <a:gd name="connsiteY714" fmla="*/ 3562643 h 4419916"/>
                <a:gd name="connsiteX715" fmla="*/ 1846215 w 2568523"/>
                <a:gd name="connsiteY715" fmla="*/ 3709890 h 4419916"/>
                <a:gd name="connsiteX716" fmla="*/ 1685255 w 2568523"/>
                <a:gd name="connsiteY716" fmla="*/ 3824415 h 4419916"/>
                <a:gd name="connsiteX717" fmla="*/ 1654666 w 2568523"/>
                <a:gd name="connsiteY717" fmla="*/ 3562643 h 4419916"/>
                <a:gd name="connsiteX718" fmla="*/ 2010816 w 2568523"/>
                <a:gd name="connsiteY718" fmla="*/ 4405767 h 4419916"/>
                <a:gd name="connsiteX719" fmla="*/ 1845122 w 2568523"/>
                <a:gd name="connsiteY719" fmla="*/ 4366501 h 4419916"/>
                <a:gd name="connsiteX720" fmla="*/ 1872798 w 2568523"/>
                <a:gd name="connsiteY720" fmla="*/ 4291606 h 4419916"/>
                <a:gd name="connsiteX721" fmla="*/ 2010816 w 2568523"/>
                <a:gd name="connsiteY721" fmla="*/ 4405767 h 4419916"/>
                <a:gd name="connsiteX722" fmla="*/ 1933613 w 2568523"/>
                <a:gd name="connsiteY722" fmla="*/ 4158174 h 4419916"/>
                <a:gd name="connsiteX723" fmla="*/ 1878989 w 2568523"/>
                <a:gd name="connsiteY723" fmla="*/ 4249068 h 4419916"/>
                <a:gd name="connsiteX724" fmla="*/ 1889914 w 2568523"/>
                <a:gd name="connsiteY724" fmla="*/ 4100003 h 4419916"/>
                <a:gd name="connsiteX725" fmla="*/ 1933613 w 2568523"/>
                <a:gd name="connsiteY725" fmla="*/ 4158174 h 4419916"/>
                <a:gd name="connsiteX726" fmla="*/ 1881174 w 2568523"/>
                <a:gd name="connsiteY726" fmla="*/ 4065464 h 4419916"/>
                <a:gd name="connsiteX727" fmla="*/ 1701278 w 2568523"/>
                <a:gd name="connsiteY727" fmla="*/ 3851683 h 4419916"/>
                <a:gd name="connsiteX728" fmla="*/ 1928515 w 2568523"/>
                <a:gd name="connsiteY728" fmla="*/ 3920035 h 4419916"/>
                <a:gd name="connsiteX729" fmla="*/ 1881174 w 2568523"/>
                <a:gd name="connsiteY729" fmla="*/ 4065464 h 4419916"/>
                <a:gd name="connsiteX730" fmla="*/ 2073452 w 2568523"/>
                <a:gd name="connsiteY730" fmla="*/ 3778605 h 4419916"/>
                <a:gd name="connsiteX731" fmla="*/ 2048324 w 2568523"/>
                <a:gd name="connsiteY731" fmla="*/ 3801874 h 4419916"/>
                <a:gd name="connsiteX732" fmla="*/ 2019920 w 2568523"/>
                <a:gd name="connsiteY732" fmla="*/ 3746247 h 4419916"/>
                <a:gd name="connsiteX733" fmla="*/ 2091660 w 2568523"/>
                <a:gd name="connsiteY733" fmla="*/ 3758972 h 4419916"/>
                <a:gd name="connsiteX734" fmla="*/ 2073452 w 2568523"/>
                <a:gd name="connsiteY734" fmla="*/ 3778605 h 4419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</a:cxnLst>
              <a:rect l="l" t="t" r="r" b="b"/>
              <a:pathLst>
                <a:path w="2568523" h="4419916">
                  <a:moveTo>
                    <a:pt x="2566162" y="2742788"/>
                  </a:moveTo>
                  <a:lnTo>
                    <a:pt x="2405567" y="2703886"/>
                  </a:lnTo>
                  <a:cubicBezTo>
                    <a:pt x="2405567" y="2703886"/>
                    <a:pt x="2405567" y="2703886"/>
                    <a:pt x="2405567" y="2703886"/>
                  </a:cubicBezTo>
                  <a:cubicBezTo>
                    <a:pt x="2405567" y="2703886"/>
                    <a:pt x="2405567" y="2703886"/>
                    <a:pt x="2405567" y="2703886"/>
                  </a:cubicBezTo>
                  <a:lnTo>
                    <a:pt x="2405203" y="2703886"/>
                  </a:lnTo>
                  <a:lnTo>
                    <a:pt x="2211105" y="2674800"/>
                  </a:lnTo>
                  <a:lnTo>
                    <a:pt x="1999163" y="2636625"/>
                  </a:lnTo>
                  <a:lnTo>
                    <a:pt x="1820723" y="2463565"/>
                  </a:lnTo>
                  <a:cubicBezTo>
                    <a:pt x="1819267" y="2462111"/>
                    <a:pt x="1817446" y="2461384"/>
                    <a:pt x="1815261" y="2461384"/>
                  </a:cubicBezTo>
                  <a:lnTo>
                    <a:pt x="1552700" y="2471200"/>
                  </a:lnTo>
                  <a:cubicBezTo>
                    <a:pt x="1552700" y="2471200"/>
                    <a:pt x="1552700" y="2471200"/>
                    <a:pt x="1552700" y="2471200"/>
                  </a:cubicBezTo>
                  <a:lnTo>
                    <a:pt x="1552700" y="2471200"/>
                  </a:lnTo>
                  <a:cubicBezTo>
                    <a:pt x="1550880" y="2471200"/>
                    <a:pt x="1549059" y="2471927"/>
                    <a:pt x="1547602" y="2473381"/>
                  </a:cubicBezTo>
                  <a:lnTo>
                    <a:pt x="1547602" y="2473381"/>
                  </a:lnTo>
                  <a:cubicBezTo>
                    <a:pt x="1547602" y="2473381"/>
                    <a:pt x="1547602" y="2473381"/>
                    <a:pt x="1547602" y="2473381"/>
                  </a:cubicBezTo>
                  <a:lnTo>
                    <a:pt x="1455469" y="2569728"/>
                  </a:lnTo>
                  <a:lnTo>
                    <a:pt x="1412134" y="2526463"/>
                  </a:lnTo>
                  <a:cubicBezTo>
                    <a:pt x="1410677" y="2525008"/>
                    <a:pt x="1408857" y="2524282"/>
                    <a:pt x="1407036" y="2524282"/>
                  </a:cubicBezTo>
                  <a:lnTo>
                    <a:pt x="1348041" y="2524282"/>
                  </a:lnTo>
                  <a:lnTo>
                    <a:pt x="1313446" y="2472291"/>
                  </a:lnTo>
                  <a:lnTo>
                    <a:pt x="1341487" y="2393395"/>
                  </a:lnTo>
                  <a:cubicBezTo>
                    <a:pt x="1342215" y="2391941"/>
                    <a:pt x="1342215" y="2390123"/>
                    <a:pt x="1341487" y="2388669"/>
                  </a:cubicBezTo>
                  <a:cubicBezTo>
                    <a:pt x="1341487" y="2388669"/>
                    <a:pt x="1341487" y="2388669"/>
                    <a:pt x="1341487" y="2388669"/>
                  </a:cubicBezTo>
                  <a:cubicBezTo>
                    <a:pt x="1341487" y="2388305"/>
                    <a:pt x="1341122" y="2387942"/>
                    <a:pt x="1341122" y="2387942"/>
                  </a:cubicBezTo>
                  <a:cubicBezTo>
                    <a:pt x="1341122" y="2387942"/>
                    <a:pt x="1341122" y="2387942"/>
                    <a:pt x="1341122" y="2387942"/>
                  </a:cubicBezTo>
                  <a:cubicBezTo>
                    <a:pt x="1340394" y="2386488"/>
                    <a:pt x="1339302" y="2385397"/>
                    <a:pt x="1337845" y="2384670"/>
                  </a:cubicBezTo>
                  <a:lnTo>
                    <a:pt x="1337845" y="2384670"/>
                  </a:lnTo>
                  <a:cubicBezTo>
                    <a:pt x="1337845" y="2384670"/>
                    <a:pt x="1337845" y="2384670"/>
                    <a:pt x="1337845" y="2384670"/>
                  </a:cubicBezTo>
                  <a:cubicBezTo>
                    <a:pt x="1337845" y="2384670"/>
                    <a:pt x="1337845" y="2384670"/>
                    <a:pt x="1337845" y="2384670"/>
                  </a:cubicBezTo>
                  <a:cubicBezTo>
                    <a:pt x="1337481" y="2384670"/>
                    <a:pt x="1337481" y="2384306"/>
                    <a:pt x="1337117" y="2384306"/>
                  </a:cubicBezTo>
                  <a:lnTo>
                    <a:pt x="1337117" y="2384306"/>
                  </a:lnTo>
                  <a:cubicBezTo>
                    <a:pt x="1337117" y="2384306"/>
                    <a:pt x="1337117" y="2384306"/>
                    <a:pt x="1337117" y="2384306"/>
                  </a:cubicBezTo>
                  <a:cubicBezTo>
                    <a:pt x="1337117" y="2384306"/>
                    <a:pt x="1337117" y="2384306"/>
                    <a:pt x="1337117" y="2384306"/>
                  </a:cubicBezTo>
                  <a:cubicBezTo>
                    <a:pt x="1336753" y="2384306"/>
                    <a:pt x="1336388" y="2383943"/>
                    <a:pt x="1336024" y="2383943"/>
                  </a:cubicBezTo>
                  <a:lnTo>
                    <a:pt x="1204198" y="2361401"/>
                  </a:lnTo>
                  <a:lnTo>
                    <a:pt x="1278487" y="2190159"/>
                  </a:lnTo>
                  <a:cubicBezTo>
                    <a:pt x="1279215" y="2187977"/>
                    <a:pt x="1279215" y="2185796"/>
                    <a:pt x="1278123" y="2183978"/>
                  </a:cubicBezTo>
                  <a:cubicBezTo>
                    <a:pt x="1277030" y="2182160"/>
                    <a:pt x="1275209" y="2180706"/>
                    <a:pt x="1273024" y="2180342"/>
                  </a:cubicBezTo>
                  <a:lnTo>
                    <a:pt x="1195094" y="2165799"/>
                  </a:lnTo>
                  <a:cubicBezTo>
                    <a:pt x="1194729" y="2165799"/>
                    <a:pt x="1194365" y="2165799"/>
                    <a:pt x="1194001" y="2165799"/>
                  </a:cubicBezTo>
                  <a:cubicBezTo>
                    <a:pt x="1194001" y="2165799"/>
                    <a:pt x="1193637" y="2165799"/>
                    <a:pt x="1193637" y="2165799"/>
                  </a:cubicBezTo>
                  <a:cubicBezTo>
                    <a:pt x="1193637" y="2165799"/>
                    <a:pt x="1193637" y="2165799"/>
                    <a:pt x="1193273" y="2165799"/>
                  </a:cubicBezTo>
                  <a:cubicBezTo>
                    <a:pt x="1192545" y="2165799"/>
                    <a:pt x="1191452" y="2165799"/>
                    <a:pt x="1190724" y="2166163"/>
                  </a:cubicBezTo>
                  <a:cubicBezTo>
                    <a:pt x="1190724" y="2166163"/>
                    <a:pt x="1190360" y="2166163"/>
                    <a:pt x="1190360" y="2166527"/>
                  </a:cubicBezTo>
                  <a:cubicBezTo>
                    <a:pt x="1189631" y="2166890"/>
                    <a:pt x="1189267" y="2167254"/>
                    <a:pt x="1188539" y="2167617"/>
                  </a:cubicBezTo>
                  <a:cubicBezTo>
                    <a:pt x="1188539" y="2167617"/>
                    <a:pt x="1188175" y="2167981"/>
                    <a:pt x="1188175" y="2167981"/>
                  </a:cubicBezTo>
                  <a:cubicBezTo>
                    <a:pt x="1188175" y="2167981"/>
                    <a:pt x="1187810" y="2168344"/>
                    <a:pt x="1187810" y="2168344"/>
                  </a:cubicBezTo>
                  <a:lnTo>
                    <a:pt x="1155036" y="2210519"/>
                  </a:lnTo>
                  <a:lnTo>
                    <a:pt x="1096406" y="2237423"/>
                  </a:lnTo>
                  <a:lnTo>
                    <a:pt x="1027215" y="2207246"/>
                  </a:lnTo>
                  <a:lnTo>
                    <a:pt x="1054527" y="2083632"/>
                  </a:lnTo>
                  <a:lnTo>
                    <a:pt x="1173972" y="1945474"/>
                  </a:lnTo>
                  <a:lnTo>
                    <a:pt x="1248990" y="1912753"/>
                  </a:lnTo>
                  <a:lnTo>
                    <a:pt x="1351683" y="1903664"/>
                  </a:lnTo>
                  <a:lnTo>
                    <a:pt x="1351683" y="2080360"/>
                  </a:lnTo>
                  <a:cubicBezTo>
                    <a:pt x="1351683" y="2083268"/>
                    <a:pt x="1353504" y="2085813"/>
                    <a:pt x="1356053" y="2086904"/>
                  </a:cubicBezTo>
                  <a:cubicBezTo>
                    <a:pt x="1358602" y="2087995"/>
                    <a:pt x="1361880" y="2087631"/>
                    <a:pt x="1364065" y="2085450"/>
                  </a:cubicBezTo>
                  <a:lnTo>
                    <a:pt x="1454013" y="2002919"/>
                  </a:lnTo>
                  <a:cubicBezTo>
                    <a:pt x="1455469" y="2001465"/>
                    <a:pt x="1456198" y="1999647"/>
                    <a:pt x="1456198" y="1997465"/>
                  </a:cubicBezTo>
                  <a:lnTo>
                    <a:pt x="1456198" y="1888757"/>
                  </a:lnTo>
                  <a:lnTo>
                    <a:pt x="1529030" y="1808771"/>
                  </a:lnTo>
                  <a:cubicBezTo>
                    <a:pt x="1529030" y="1808771"/>
                    <a:pt x="1529030" y="1808771"/>
                    <a:pt x="1529030" y="1808771"/>
                  </a:cubicBezTo>
                  <a:lnTo>
                    <a:pt x="1529394" y="1808408"/>
                  </a:lnTo>
                  <a:lnTo>
                    <a:pt x="1679064" y="1649527"/>
                  </a:lnTo>
                  <a:lnTo>
                    <a:pt x="1794504" y="1601535"/>
                  </a:lnTo>
                  <a:cubicBezTo>
                    <a:pt x="1796324" y="1600808"/>
                    <a:pt x="1797417" y="1599717"/>
                    <a:pt x="1798145" y="1597899"/>
                  </a:cubicBezTo>
                  <a:lnTo>
                    <a:pt x="1849492" y="1490282"/>
                  </a:lnTo>
                  <a:lnTo>
                    <a:pt x="1966388" y="1490282"/>
                  </a:lnTo>
                  <a:cubicBezTo>
                    <a:pt x="1970394" y="1490282"/>
                    <a:pt x="1973671" y="1487010"/>
                    <a:pt x="1973671" y="1483011"/>
                  </a:cubicBezTo>
                  <a:lnTo>
                    <a:pt x="1973671" y="1281228"/>
                  </a:lnTo>
                  <a:lnTo>
                    <a:pt x="2140457" y="1272503"/>
                  </a:lnTo>
                  <a:lnTo>
                    <a:pt x="2096030" y="1388118"/>
                  </a:lnTo>
                  <a:cubicBezTo>
                    <a:pt x="2095301" y="1390300"/>
                    <a:pt x="2095301" y="1392845"/>
                    <a:pt x="2096758" y="1394663"/>
                  </a:cubicBezTo>
                  <a:lnTo>
                    <a:pt x="2155024" y="1487010"/>
                  </a:lnTo>
                  <a:cubicBezTo>
                    <a:pt x="2156116" y="1488828"/>
                    <a:pt x="2158301" y="1490282"/>
                    <a:pt x="2160486" y="1490282"/>
                  </a:cubicBezTo>
                  <a:cubicBezTo>
                    <a:pt x="2162671" y="1490646"/>
                    <a:pt x="2164856" y="1489919"/>
                    <a:pt x="2166313" y="1488101"/>
                  </a:cubicBezTo>
                  <a:lnTo>
                    <a:pt x="2215110" y="1439382"/>
                  </a:lnTo>
                  <a:cubicBezTo>
                    <a:pt x="2217660" y="1436837"/>
                    <a:pt x="2218024" y="1432838"/>
                    <a:pt x="2215839" y="1429929"/>
                  </a:cubicBezTo>
                  <a:lnTo>
                    <a:pt x="2178330" y="1378302"/>
                  </a:lnTo>
                  <a:lnTo>
                    <a:pt x="2173960" y="1310314"/>
                  </a:lnTo>
                  <a:lnTo>
                    <a:pt x="2215839" y="1259050"/>
                  </a:lnTo>
                  <a:cubicBezTo>
                    <a:pt x="2218388" y="1256142"/>
                    <a:pt x="2218024" y="1251415"/>
                    <a:pt x="2215110" y="1248870"/>
                  </a:cubicBezTo>
                  <a:lnTo>
                    <a:pt x="2143371" y="1187063"/>
                  </a:lnTo>
                  <a:lnTo>
                    <a:pt x="2105498" y="1092171"/>
                  </a:lnTo>
                  <a:lnTo>
                    <a:pt x="2086197" y="986008"/>
                  </a:lnTo>
                  <a:cubicBezTo>
                    <a:pt x="2085833" y="983826"/>
                    <a:pt x="2084376" y="982008"/>
                    <a:pt x="2082556" y="980918"/>
                  </a:cubicBezTo>
                  <a:lnTo>
                    <a:pt x="1867700" y="854758"/>
                  </a:lnTo>
                  <a:lnTo>
                    <a:pt x="1944174" y="786770"/>
                  </a:lnTo>
                  <a:lnTo>
                    <a:pt x="2124798" y="862757"/>
                  </a:lnTo>
                  <a:cubicBezTo>
                    <a:pt x="2127348" y="863847"/>
                    <a:pt x="2129897" y="863484"/>
                    <a:pt x="2132082" y="861666"/>
                  </a:cubicBezTo>
                  <a:cubicBezTo>
                    <a:pt x="2134267" y="859848"/>
                    <a:pt x="2135359" y="857303"/>
                    <a:pt x="2134631" y="854758"/>
                  </a:cubicBezTo>
                  <a:lnTo>
                    <a:pt x="2111689" y="717691"/>
                  </a:lnTo>
                  <a:lnTo>
                    <a:pt x="2210012" y="717691"/>
                  </a:lnTo>
                  <a:cubicBezTo>
                    <a:pt x="2212561" y="717691"/>
                    <a:pt x="2214746" y="716601"/>
                    <a:pt x="2215839" y="714783"/>
                  </a:cubicBezTo>
                  <a:cubicBezTo>
                    <a:pt x="2217296" y="712965"/>
                    <a:pt x="2217660" y="710420"/>
                    <a:pt x="2216931" y="708239"/>
                  </a:cubicBezTo>
                  <a:lnTo>
                    <a:pt x="2187798" y="625708"/>
                  </a:lnTo>
                  <a:cubicBezTo>
                    <a:pt x="2187434" y="624981"/>
                    <a:pt x="2187070" y="624253"/>
                    <a:pt x="2186706" y="623526"/>
                  </a:cubicBezTo>
                  <a:lnTo>
                    <a:pt x="2122613" y="546085"/>
                  </a:lnTo>
                  <a:lnTo>
                    <a:pt x="2049781" y="468281"/>
                  </a:lnTo>
                  <a:cubicBezTo>
                    <a:pt x="2049053" y="467554"/>
                    <a:pt x="2048324" y="467190"/>
                    <a:pt x="2047596" y="466827"/>
                  </a:cubicBezTo>
                  <a:lnTo>
                    <a:pt x="1894284" y="395203"/>
                  </a:lnTo>
                  <a:lnTo>
                    <a:pt x="1837111" y="285768"/>
                  </a:lnTo>
                  <a:cubicBezTo>
                    <a:pt x="1836018" y="283223"/>
                    <a:pt x="1833469" y="281768"/>
                    <a:pt x="1830556" y="281768"/>
                  </a:cubicBezTo>
                  <a:cubicBezTo>
                    <a:pt x="1830556" y="281768"/>
                    <a:pt x="1830556" y="281768"/>
                    <a:pt x="1830556" y="281768"/>
                  </a:cubicBezTo>
                  <a:cubicBezTo>
                    <a:pt x="1827642" y="281768"/>
                    <a:pt x="1825457" y="283223"/>
                    <a:pt x="1824001" y="285768"/>
                  </a:cubicBezTo>
                  <a:lnTo>
                    <a:pt x="1736602" y="460646"/>
                  </a:lnTo>
                  <a:cubicBezTo>
                    <a:pt x="1735510" y="462827"/>
                    <a:pt x="1735510" y="465736"/>
                    <a:pt x="1736966" y="467917"/>
                  </a:cubicBezTo>
                  <a:cubicBezTo>
                    <a:pt x="1738423" y="470099"/>
                    <a:pt x="1740608" y="471189"/>
                    <a:pt x="1743521" y="471189"/>
                  </a:cubicBezTo>
                  <a:lnTo>
                    <a:pt x="1862238" y="467190"/>
                  </a:lnTo>
                  <a:lnTo>
                    <a:pt x="1710746" y="560992"/>
                  </a:lnTo>
                  <a:lnTo>
                    <a:pt x="1593122" y="420289"/>
                  </a:lnTo>
                  <a:cubicBezTo>
                    <a:pt x="1592758" y="419926"/>
                    <a:pt x="1592394" y="419562"/>
                    <a:pt x="1592030" y="419562"/>
                  </a:cubicBezTo>
                  <a:cubicBezTo>
                    <a:pt x="1592030" y="419562"/>
                    <a:pt x="1591666" y="419199"/>
                    <a:pt x="1591666" y="419199"/>
                  </a:cubicBezTo>
                  <a:cubicBezTo>
                    <a:pt x="1590209" y="418108"/>
                    <a:pt x="1588388" y="417744"/>
                    <a:pt x="1586567" y="418108"/>
                  </a:cubicBezTo>
                  <a:cubicBezTo>
                    <a:pt x="1586567" y="418108"/>
                    <a:pt x="1586567" y="418108"/>
                    <a:pt x="1586203" y="418108"/>
                  </a:cubicBezTo>
                  <a:cubicBezTo>
                    <a:pt x="1585839" y="418108"/>
                    <a:pt x="1585839" y="418108"/>
                    <a:pt x="1585839" y="418472"/>
                  </a:cubicBezTo>
                  <a:cubicBezTo>
                    <a:pt x="1585475" y="418472"/>
                    <a:pt x="1585111" y="418472"/>
                    <a:pt x="1584747" y="418835"/>
                  </a:cubicBezTo>
                  <a:lnTo>
                    <a:pt x="1321822" y="523907"/>
                  </a:lnTo>
                  <a:lnTo>
                    <a:pt x="1033406" y="240685"/>
                  </a:lnTo>
                  <a:cubicBezTo>
                    <a:pt x="1033406" y="240685"/>
                    <a:pt x="1033406" y="240685"/>
                    <a:pt x="1033406" y="240685"/>
                  </a:cubicBezTo>
                  <a:cubicBezTo>
                    <a:pt x="1033406" y="240685"/>
                    <a:pt x="1033042" y="240321"/>
                    <a:pt x="1033042" y="240321"/>
                  </a:cubicBezTo>
                  <a:cubicBezTo>
                    <a:pt x="1033042" y="240321"/>
                    <a:pt x="1032677" y="240321"/>
                    <a:pt x="1032677" y="239958"/>
                  </a:cubicBezTo>
                  <a:cubicBezTo>
                    <a:pt x="1032313" y="239594"/>
                    <a:pt x="1031949" y="239594"/>
                    <a:pt x="1031585" y="239230"/>
                  </a:cubicBezTo>
                  <a:cubicBezTo>
                    <a:pt x="1031221" y="239230"/>
                    <a:pt x="1030857" y="238867"/>
                    <a:pt x="1030857" y="238867"/>
                  </a:cubicBezTo>
                  <a:cubicBezTo>
                    <a:pt x="1030492" y="238867"/>
                    <a:pt x="1030492" y="238867"/>
                    <a:pt x="1030128" y="238503"/>
                  </a:cubicBezTo>
                  <a:lnTo>
                    <a:pt x="744990" y="170879"/>
                  </a:lnTo>
                  <a:lnTo>
                    <a:pt x="551984" y="2181"/>
                  </a:lnTo>
                  <a:cubicBezTo>
                    <a:pt x="551620" y="1818"/>
                    <a:pt x="551256" y="1818"/>
                    <a:pt x="550892" y="1454"/>
                  </a:cubicBezTo>
                  <a:cubicBezTo>
                    <a:pt x="550527" y="1091"/>
                    <a:pt x="550163" y="1091"/>
                    <a:pt x="549799" y="727"/>
                  </a:cubicBezTo>
                  <a:cubicBezTo>
                    <a:pt x="549435" y="364"/>
                    <a:pt x="548707" y="364"/>
                    <a:pt x="548342" y="364"/>
                  </a:cubicBezTo>
                  <a:cubicBezTo>
                    <a:pt x="547978" y="364"/>
                    <a:pt x="547614" y="0"/>
                    <a:pt x="547250" y="0"/>
                  </a:cubicBezTo>
                  <a:cubicBezTo>
                    <a:pt x="547250" y="0"/>
                    <a:pt x="546886" y="0"/>
                    <a:pt x="546886" y="0"/>
                  </a:cubicBezTo>
                  <a:lnTo>
                    <a:pt x="240626" y="0"/>
                  </a:lnTo>
                  <a:cubicBezTo>
                    <a:pt x="238077" y="0"/>
                    <a:pt x="235892" y="1091"/>
                    <a:pt x="234799" y="3272"/>
                  </a:cubicBezTo>
                  <a:cubicBezTo>
                    <a:pt x="233343" y="5090"/>
                    <a:pt x="232978" y="7635"/>
                    <a:pt x="234071" y="9816"/>
                  </a:cubicBezTo>
                  <a:lnTo>
                    <a:pt x="304354" y="201419"/>
                  </a:lnTo>
                  <a:lnTo>
                    <a:pt x="122273" y="252683"/>
                  </a:lnTo>
                  <a:cubicBezTo>
                    <a:pt x="120088" y="253410"/>
                    <a:pt x="118632" y="254500"/>
                    <a:pt x="117539" y="256682"/>
                  </a:cubicBezTo>
                  <a:lnTo>
                    <a:pt x="39609" y="421744"/>
                  </a:lnTo>
                  <a:cubicBezTo>
                    <a:pt x="39244" y="422107"/>
                    <a:pt x="39244" y="422834"/>
                    <a:pt x="39244" y="423198"/>
                  </a:cubicBezTo>
                  <a:lnTo>
                    <a:pt x="279" y="588260"/>
                  </a:lnTo>
                  <a:cubicBezTo>
                    <a:pt x="-449" y="590441"/>
                    <a:pt x="279" y="592986"/>
                    <a:pt x="2100" y="594804"/>
                  </a:cubicBezTo>
                  <a:lnTo>
                    <a:pt x="109163" y="711147"/>
                  </a:lnTo>
                  <a:cubicBezTo>
                    <a:pt x="109528" y="711874"/>
                    <a:pt x="110256" y="712238"/>
                    <a:pt x="110984" y="712601"/>
                  </a:cubicBezTo>
                  <a:cubicBezTo>
                    <a:pt x="110984" y="712601"/>
                    <a:pt x="110984" y="712601"/>
                    <a:pt x="110984" y="712601"/>
                  </a:cubicBezTo>
                  <a:cubicBezTo>
                    <a:pt x="110984" y="712601"/>
                    <a:pt x="110984" y="712601"/>
                    <a:pt x="110984" y="712601"/>
                  </a:cubicBezTo>
                  <a:cubicBezTo>
                    <a:pt x="110984" y="712601"/>
                    <a:pt x="110984" y="712601"/>
                    <a:pt x="110984" y="712601"/>
                  </a:cubicBezTo>
                  <a:cubicBezTo>
                    <a:pt x="111713" y="712965"/>
                    <a:pt x="112077" y="712965"/>
                    <a:pt x="112805" y="713329"/>
                  </a:cubicBezTo>
                  <a:cubicBezTo>
                    <a:pt x="113169" y="713329"/>
                    <a:pt x="113169" y="713329"/>
                    <a:pt x="113533" y="713329"/>
                  </a:cubicBezTo>
                  <a:cubicBezTo>
                    <a:pt x="113898" y="713329"/>
                    <a:pt x="113898" y="713329"/>
                    <a:pt x="114262" y="713329"/>
                  </a:cubicBezTo>
                  <a:cubicBezTo>
                    <a:pt x="114626" y="713329"/>
                    <a:pt x="114990" y="713329"/>
                    <a:pt x="114990" y="713329"/>
                  </a:cubicBezTo>
                  <a:cubicBezTo>
                    <a:pt x="115354" y="713329"/>
                    <a:pt x="115354" y="713329"/>
                    <a:pt x="115718" y="713329"/>
                  </a:cubicBezTo>
                  <a:cubicBezTo>
                    <a:pt x="116447" y="713329"/>
                    <a:pt x="117175" y="712965"/>
                    <a:pt x="117903" y="712601"/>
                  </a:cubicBezTo>
                  <a:cubicBezTo>
                    <a:pt x="117903" y="712601"/>
                    <a:pt x="117903" y="712601"/>
                    <a:pt x="117903" y="712601"/>
                  </a:cubicBezTo>
                  <a:lnTo>
                    <a:pt x="117903" y="712601"/>
                  </a:lnTo>
                  <a:cubicBezTo>
                    <a:pt x="117903" y="712601"/>
                    <a:pt x="117903" y="712601"/>
                    <a:pt x="117903" y="712601"/>
                  </a:cubicBezTo>
                  <a:lnTo>
                    <a:pt x="266481" y="626435"/>
                  </a:lnTo>
                  <a:lnTo>
                    <a:pt x="422342" y="650067"/>
                  </a:lnTo>
                  <a:lnTo>
                    <a:pt x="573834" y="777681"/>
                  </a:lnTo>
                  <a:lnTo>
                    <a:pt x="583302" y="1017275"/>
                  </a:lnTo>
                  <a:cubicBezTo>
                    <a:pt x="583302" y="1018729"/>
                    <a:pt x="584030" y="1020183"/>
                    <a:pt x="584759" y="1021638"/>
                  </a:cubicBezTo>
                  <a:lnTo>
                    <a:pt x="707481" y="1172520"/>
                  </a:lnTo>
                  <a:lnTo>
                    <a:pt x="559996" y="1376484"/>
                  </a:lnTo>
                  <a:lnTo>
                    <a:pt x="487163" y="1473558"/>
                  </a:lnTo>
                  <a:cubicBezTo>
                    <a:pt x="486071" y="1474649"/>
                    <a:pt x="485707" y="1476466"/>
                    <a:pt x="485707" y="1477921"/>
                  </a:cubicBezTo>
                  <a:lnTo>
                    <a:pt x="485707" y="1647709"/>
                  </a:lnTo>
                  <a:cubicBezTo>
                    <a:pt x="485707" y="1649163"/>
                    <a:pt x="486071" y="1650254"/>
                    <a:pt x="486799" y="1651345"/>
                  </a:cubicBezTo>
                  <a:lnTo>
                    <a:pt x="582938" y="1809862"/>
                  </a:lnTo>
                  <a:lnTo>
                    <a:pt x="582938" y="2026188"/>
                  </a:lnTo>
                  <a:cubicBezTo>
                    <a:pt x="582938" y="2028005"/>
                    <a:pt x="583666" y="2029823"/>
                    <a:pt x="585123" y="2031278"/>
                  </a:cubicBezTo>
                  <a:lnTo>
                    <a:pt x="652493" y="2098538"/>
                  </a:lnTo>
                  <a:lnTo>
                    <a:pt x="700562" y="2175616"/>
                  </a:lnTo>
                  <a:cubicBezTo>
                    <a:pt x="700926" y="2176343"/>
                    <a:pt x="701655" y="2177070"/>
                    <a:pt x="702747" y="2177797"/>
                  </a:cubicBezTo>
                  <a:lnTo>
                    <a:pt x="806533" y="2249421"/>
                  </a:lnTo>
                  <a:cubicBezTo>
                    <a:pt x="806533" y="2249421"/>
                    <a:pt x="806533" y="2249421"/>
                    <a:pt x="806533" y="2249421"/>
                  </a:cubicBezTo>
                  <a:lnTo>
                    <a:pt x="829475" y="2265418"/>
                  </a:lnTo>
                  <a:lnTo>
                    <a:pt x="1003909" y="2371945"/>
                  </a:lnTo>
                  <a:lnTo>
                    <a:pt x="1085845" y="2453748"/>
                  </a:lnTo>
                  <a:cubicBezTo>
                    <a:pt x="1087666" y="2455566"/>
                    <a:pt x="1089851" y="2456293"/>
                    <a:pt x="1092036" y="2455930"/>
                  </a:cubicBezTo>
                  <a:lnTo>
                    <a:pt x="1253724" y="2429026"/>
                  </a:lnTo>
                  <a:lnTo>
                    <a:pt x="1239886" y="2459929"/>
                  </a:lnTo>
                  <a:lnTo>
                    <a:pt x="1191452" y="2532280"/>
                  </a:lnTo>
                  <a:cubicBezTo>
                    <a:pt x="1189631" y="2535189"/>
                    <a:pt x="1189995" y="2539188"/>
                    <a:pt x="1192545" y="2541733"/>
                  </a:cubicBezTo>
                  <a:lnTo>
                    <a:pt x="1309076" y="2653350"/>
                  </a:lnTo>
                  <a:cubicBezTo>
                    <a:pt x="1310533" y="2654804"/>
                    <a:pt x="1312718" y="2655531"/>
                    <a:pt x="1314539" y="2655531"/>
                  </a:cubicBezTo>
                  <a:cubicBezTo>
                    <a:pt x="1316724" y="2655531"/>
                    <a:pt x="1318544" y="2654440"/>
                    <a:pt x="1319637" y="2652622"/>
                  </a:cubicBezTo>
                  <a:lnTo>
                    <a:pt x="1352047" y="2610812"/>
                  </a:lnTo>
                  <a:lnTo>
                    <a:pt x="1445637" y="2589724"/>
                  </a:lnTo>
                  <a:lnTo>
                    <a:pt x="1424515" y="2709340"/>
                  </a:lnTo>
                  <a:lnTo>
                    <a:pt x="1356417" y="2966749"/>
                  </a:lnTo>
                  <a:cubicBezTo>
                    <a:pt x="1356053" y="2967476"/>
                    <a:pt x="1356053" y="2968567"/>
                    <a:pt x="1356053" y="2969294"/>
                  </a:cubicBezTo>
                  <a:cubicBezTo>
                    <a:pt x="1356053" y="2969294"/>
                    <a:pt x="1356053" y="2969294"/>
                    <a:pt x="1356053" y="2969294"/>
                  </a:cubicBezTo>
                  <a:cubicBezTo>
                    <a:pt x="1356053" y="2969657"/>
                    <a:pt x="1356053" y="2969657"/>
                    <a:pt x="1356053" y="2970021"/>
                  </a:cubicBezTo>
                  <a:cubicBezTo>
                    <a:pt x="1356053" y="2970748"/>
                    <a:pt x="1356417" y="2971112"/>
                    <a:pt x="1356417" y="2971839"/>
                  </a:cubicBezTo>
                  <a:lnTo>
                    <a:pt x="1453648" y="3190346"/>
                  </a:lnTo>
                  <a:cubicBezTo>
                    <a:pt x="1453648" y="3190346"/>
                    <a:pt x="1453648" y="3190709"/>
                    <a:pt x="1454013" y="3190709"/>
                  </a:cubicBezTo>
                  <a:cubicBezTo>
                    <a:pt x="1454013" y="3191073"/>
                    <a:pt x="1454377" y="3191436"/>
                    <a:pt x="1454741" y="3191436"/>
                  </a:cubicBezTo>
                  <a:cubicBezTo>
                    <a:pt x="1455105" y="3191800"/>
                    <a:pt x="1455105" y="3192164"/>
                    <a:pt x="1455469" y="3192527"/>
                  </a:cubicBezTo>
                  <a:cubicBezTo>
                    <a:pt x="1455469" y="3192527"/>
                    <a:pt x="1455469" y="3192890"/>
                    <a:pt x="1455833" y="3192890"/>
                  </a:cubicBezTo>
                  <a:cubicBezTo>
                    <a:pt x="1455833" y="3192890"/>
                    <a:pt x="1456198" y="3193254"/>
                    <a:pt x="1456562" y="3193254"/>
                  </a:cubicBezTo>
                  <a:cubicBezTo>
                    <a:pt x="1456926" y="3193254"/>
                    <a:pt x="1456926" y="3193618"/>
                    <a:pt x="1456926" y="3193618"/>
                  </a:cubicBezTo>
                  <a:lnTo>
                    <a:pt x="1633544" y="3303053"/>
                  </a:lnTo>
                  <a:lnTo>
                    <a:pt x="1638278" y="3547373"/>
                  </a:lnTo>
                  <a:lnTo>
                    <a:pt x="1672145" y="3838231"/>
                  </a:lnTo>
                  <a:lnTo>
                    <a:pt x="1657579" y="4206530"/>
                  </a:lnTo>
                  <a:cubicBezTo>
                    <a:pt x="1657579" y="4206530"/>
                    <a:pt x="1657579" y="4206893"/>
                    <a:pt x="1657579" y="4206893"/>
                  </a:cubicBezTo>
                  <a:cubicBezTo>
                    <a:pt x="1657579" y="4207257"/>
                    <a:pt x="1657579" y="4207257"/>
                    <a:pt x="1657579" y="4207621"/>
                  </a:cubicBezTo>
                  <a:cubicBezTo>
                    <a:pt x="1657579" y="4208348"/>
                    <a:pt x="1657943" y="4209075"/>
                    <a:pt x="1657943" y="4209802"/>
                  </a:cubicBezTo>
                  <a:lnTo>
                    <a:pt x="1657943" y="4209802"/>
                  </a:lnTo>
                  <a:cubicBezTo>
                    <a:pt x="1658307" y="4210529"/>
                    <a:pt x="1658671" y="4211256"/>
                    <a:pt x="1659400" y="4211983"/>
                  </a:cubicBezTo>
                  <a:cubicBezTo>
                    <a:pt x="1659400" y="4211983"/>
                    <a:pt x="1659400" y="4212347"/>
                    <a:pt x="1659764" y="4212347"/>
                  </a:cubicBezTo>
                  <a:lnTo>
                    <a:pt x="1829827" y="4377409"/>
                  </a:lnTo>
                  <a:cubicBezTo>
                    <a:pt x="1829827" y="4377409"/>
                    <a:pt x="1829827" y="4377409"/>
                    <a:pt x="1829827" y="4377409"/>
                  </a:cubicBezTo>
                  <a:cubicBezTo>
                    <a:pt x="1829827" y="4377409"/>
                    <a:pt x="1829827" y="4377409"/>
                    <a:pt x="1830192" y="4377409"/>
                  </a:cubicBezTo>
                  <a:cubicBezTo>
                    <a:pt x="1830920" y="4377772"/>
                    <a:pt x="1831284" y="4378499"/>
                    <a:pt x="1832012" y="4378499"/>
                  </a:cubicBezTo>
                  <a:cubicBezTo>
                    <a:pt x="1832012" y="4378499"/>
                    <a:pt x="1832377" y="4378499"/>
                    <a:pt x="1832377" y="4378863"/>
                  </a:cubicBezTo>
                  <a:cubicBezTo>
                    <a:pt x="1832377" y="4378863"/>
                    <a:pt x="1832741" y="4378863"/>
                    <a:pt x="1832741" y="4378863"/>
                  </a:cubicBezTo>
                  <a:cubicBezTo>
                    <a:pt x="1832741" y="4378863"/>
                    <a:pt x="1833105" y="4378863"/>
                    <a:pt x="1833105" y="4379226"/>
                  </a:cubicBezTo>
                  <a:lnTo>
                    <a:pt x="2037400" y="4427945"/>
                  </a:lnTo>
                  <a:cubicBezTo>
                    <a:pt x="2038128" y="4427945"/>
                    <a:pt x="2038492" y="4428309"/>
                    <a:pt x="2039220" y="4428309"/>
                  </a:cubicBezTo>
                  <a:cubicBezTo>
                    <a:pt x="2041770" y="4428309"/>
                    <a:pt x="2044319" y="4426855"/>
                    <a:pt x="2045775" y="4424309"/>
                  </a:cubicBezTo>
                  <a:cubicBezTo>
                    <a:pt x="2047232" y="4421401"/>
                    <a:pt x="2046504" y="4417765"/>
                    <a:pt x="2043954" y="4415584"/>
                  </a:cubicBezTo>
                  <a:lnTo>
                    <a:pt x="1878625" y="4278881"/>
                  </a:lnTo>
                  <a:lnTo>
                    <a:pt x="1948180" y="4162901"/>
                  </a:lnTo>
                  <a:cubicBezTo>
                    <a:pt x="1949637" y="4160356"/>
                    <a:pt x="1949637" y="4157084"/>
                    <a:pt x="1947816" y="4154902"/>
                  </a:cubicBezTo>
                  <a:lnTo>
                    <a:pt x="1891735" y="4080370"/>
                  </a:lnTo>
                  <a:lnTo>
                    <a:pt x="1943446" y="3920762"/>
                  </a:lnTo>
                  <a:lnTo>
                    <a:pt x="2083648" y="3789149"/>
                  </a:lnTo>
                  <a:lnTo>
                    <a:pt x="2234411" y="3628813"/>
                  </a:lnTo>
                  <a:cubicBezTo>
                    <a:pt x="2234411" y="3628813"/>
                    <a:pt x="2234411" y="3628813"/>
                    <a:pt x="2234411" y="3628813"/>
                  </a:cubicBezTo>
                  <a:cubicBezTo>
                    <a:pt x="2234775" y="3628450"/>
                    <a:pt x="2235139" y="3627723"/>
                    <a:pt x="2235503" y="3626996"/>
                  </a:cubicBezTo>
                  <a:cubicBezTo>
                    <a:pt x="2235503" y="3626996"/>
                    <a:pt x="2235503" y="3626996"/>
                    <a:pt x="2235503" y="3626632"/>
                  </a:cubicBezTo>
                  <a:cubicBezTo>
                    <a:pt x="2235868" y="3625905"/>
                    <a:pt x="2235868" y="3625541"/>
                    <a:pt x="2235868" y="3624814"/>
                  </a:cubicBezTo>
                  <a:cubicBezTo>
                    <a:pt x="2235868" y="3624451"/>
                    <a:pt x="2235868" y="3624451"/>
                    <a:pt x="2235868" y="3624087"/>
                  </a:cubicBezTo>
                  <a:cubicBezTo>
                    <a:pt x="2235868" y="3624087"/>
                    <a:pt x="2235868" y="3624087"/>
                    <a:pt x="2235868" y="3624087"/>
                  </a:cubicBezTo>
                  <a:lnTo>
                    <a:pt x="2240602" y="3464115"/>
                  </a:lnTo>
                  <a:lnTo>
                    <a:pt x="2406295" y="3402672"/>
                  </a:lnTo>
                  <a:cubicBezTo>
                    <a:pt x="2406295" y="3402672"/>
                    <a:pt x="2406660" y="3402672"/>
                    <a:pt x="2406660" y="3402308"/>
                  </a:cubicBezTo>
                  <a:cubicBezTo>
                    <a:pt x="2406660" y="3402308"/>
                    <a:pt x="2407024" y="3402308"/>
                    <a:pt x="2407024" y="3401944"/>
                  </a:cubicBezTo>
                  <a:cubicBezTo>
                    <a:pt x="2407752" y="3401581"/>
                    <a:pt x="2408844" y="3400854"/>
                    <a:pt x="2409209" y="3400127"/>
                  </a:cubicBezTo>
                  <a:cubicBezTo>
                    <a:pt x="2409209" y="3400127"/>
                    <a:pt x="2409209" y="3400127"/>
                    <a:pt x="2409209" y="3400127"/>
                  </a:cubicBezTo>
                  <a:cubicBezTo>
                    <a:pt x="2409209" y="3400127"/>
                    <a:pt x="2409209" y="3399763"/>
                    <a:pt x="2409209" y="3399763"/>
                  </a:cubicBezTo>
                  <a:cubicBezTo>
                    <a:pt x="2409573" y="3399036"/>
                    <a:pt x="2409937" y="3398309"/>
                    <a:pt x="2410301" y="3397582"/>
                  </a:cubicBezTo>
                  <a:cubicBezTo>
                    <a:pt x="2410301" y="3397582"/>
                    <a:pt x="2410301" y="3397218"/>
                    <a:pt x="2410301" y="3397218"/>
                  </a:cubicBezTo>
                  <a:cubicBezTo>
                    <a:pt x="2410301" y="3397218"/>
                    <a:pt x="2410301" y="3397218"/>
                    <a:pt x="2410301" y="3397218"/>
                  </a:cubicBezTo>
                  <a:lnTo>
                    <a:pt x="2468203" y="3122721"/>
                  </a:lnTo>
                  <a:lnTo>
                    <a:pt x="2568711" y="3027102"/>
                  </a:lnTo>
                  <a:cubicBezTo>
                    <a:pt x="2568711" y="3027102"/>
                    <a:pt x="2568711" y="3026738"/>
                    <a:pt x="2569076" y="3026738"/>
                  </a:cubicBezTo>
                  <a:cubicBezTo>
                    <a:pt x="2569440" y="3026375"/>
                    <a:pt x="2569804" y="3026011"/>
                    <a:pt x="2569804" y="3025284"/>
                  </a:cubicBezTo>
                  <a:cubicBezTo>
                    <a:pt x="2570168" y="3024920"/>
                    <a:pt x="2570168" y="3024557"/>
                    <a:pt x="2570532" y="3024193"/>
                  </a:cubicBezTo>
                  <a:cubicBezTo>
                    <a:pt x="2570896" y="3023829"/>
                    <a:pt x="2570896" y="3023102"/>
                    <a:pt x="2570896" y="3022739"/>
                  </a:cubicBezTo>
                  <a:cubicBezTo>
                    <a:pt x="2570896" y="3022375"/>
                    <a:pt x="2571261" y="3022012"/>
                    <a:pt x="2571261" y="3021648"/>
                  </a:cubicBezTo>
                  <a:lnTo>
                    <a:pt x="2571261" y="2749696"/>
                  </a:lnTo>
                  <a:cubicBezTo>
                    <a:pt x="2571989" y="2746788"/>
                    <a:pt x="2569440" y="2743879"/>
                    <a:pt x="2566162" y="2742788"/>
                  </a:cubicBezTo>
                  <a:close/>
                  <a:moveTo>
                    <a:pt x="1200556" y="2331225"/>
                  </a:moveTo>
                  <a:lnTo>
                    <a:pt x="1200556" y="2181069"/>
                  </a:lnTo>
                  <a:lnTo>
                    <a:pt x="1260643" y="2192340"/>
                  </a:lnTo>
                  <a:lnTo>
                    <a:pt x="1200556" y="2331225"/>
                  </a:lnTo>
                  <a:close/>
                  <a:moveTo>
                    <a:pt x="1042146" y="2075270"/>
                  </a:moveTo>
                  <a:cubicBezTo>
                    <a:pt x="1041417" y="2076360"/>
                    <a:pt x="1040689" y="2077451"/>
                    <a:pt x="1040689" y="2078542"/>
                  </a:cubicBezTo>
                  <a:lnTo>
                    <a:pt x="1012649" y="2204701"/>
                  </a:lnTo>
                  <a:lnTo>
                    <a:pt x="821464" y="2234878"/>
                  </a:lnTo>
                  <a:lnTo>
                    <a:pt x="940180" y="1818951"/>
                  </a:lnTo>
                  <a:lnTo>
                    <a:pt x="1157585" y="1941112"/>
                  </a:lnTo>
                  <a:lnTo>
                    <a:pt x="1042146" y="2075270"/>
                  </a:lnTo>
                  <a:close/>
                  <a:moveTo>
                    <a:pt x="636105" y="248320"/>
                  </a:moveTo>
                  <a:lnTo>
                    <a:pt x="267938" y="427197"/>
                  </a:lnTo>
                  <a:lnTo>
                    <a:pt x="318921" y="214144"/>
                  </a:lnTo>
                  <a:lnTo>
                    <a:pt x="636105" y="248320"/>
                  </a:lnTo>
                  <a:close/>
                  <a:moveTo>
                    <a:pt x="652857" y="256682"/>
                  </a:moveTo>
                  <a:lnTo>
                    <a:pt x="575655" y="758775"/>
                  </a:lnTo>
                  <a:lnTo>
                    <a:pt x="269395" y="442831"/>
                  </a:lnTo>
                  <a:lnTo>
                    <a:pt x="652857" y="256682"/>
                  </a:lnTo>
                  <a:close/>
                  <a:moveTo>
                    <a:pt x="1805064" y="519181"/>
                  </a:moveTo>
                  <a:lnTo>
                    <a:pt x="1846579" y="571535"/>
                  </a:lnTo>
                  <a:lnTo>
                    <a:pt x="1808706" y="659156"/>
                  </a:lnTo>
                  <a:lnTo>
                    <a:pt x="1720579" y="571899"/>
                  </a:lnTo>
                  <a:lnTo>
                    <a:pt x="1805064" y="519181"/>
                  </a:lnTo>
                  <a:close/>
                  <a:moveTo>
                    <a:pt x="1242070" y="1899664"/>
                  </a:moveTo>
                  <a:lnTo>
                    <a:pt x="1169602" y="1931295"/>
                  </a:lnTo>
                  <a:lnTo>
                    <a:pt x="950741" y="1808408"/>
                  </a:lnTo>
                  <a:lnTo>
                    <a:pt x="1511186" y="1495736"/>
                  </a:lnTo>
                  <a:lnTo>
                    <a:pt x="1242070" y="1899664"/>
                  </a:lnTo>
                  <a:close/>
                  <a:moveTo>
                    <a:pt x="1118620" y="1237963"/>
                  </a:moveTo>
                  <a:lnTo>
                    <a:pt x="1519198" y="1474285"/>
                  </a:lnTo>
                  <a:lnTo>
                    <a:pt x="948192" y="1793138"/>
                  </a:lnTo>
                  <a:lnTo>
                    <a:pt x="1118620" y="1237963"/>
                  </a:lnTo>
                  <a:close/>
                  <a:moveTo>
                    <a:pt x="1728955" y="1219784"/>
                  </a:moveTo>
                  <a:lnTo>
                    <a:pt x="1132094" y="1219784"/>
                  </a:lnTo>
                  <a:lnTo>
                    <a:pt x="1448550" y="906385"/>
                  </a:lnTo>
                  <a:lnTo>
                    <a:pt x="1728955" y="1219784"/>
                  </a:lnTo>
                  <a:close/>
                  <a:moveTo>
                    <a:pt x="1431070" y="902750"/>
                  </a:moveTo>
                  <a:lnTo>
                    <a:pt x="1119712" y="1211422"/>
                  </a:lnTo>
                  <a:lnTo>
                    <a:pt x="1078926" y="902750"/>
                  </a:lnTo>
                  <a:lnTo>
                    <a:pt x="1431070" y="902750"/>
                  </a:lnTo>
                  <a:close/>
                  <a:moveTo>
                    <a:pt x="1084388" y="888207"/>
                  </a:moveTo>
                  <a:lnTo>
                    <a:pt x="1317816" y="547176"/>
                  </a:lnTo>
                  <a:lnTo>
                    <a:pt x="1438354" y="888207"/>
                  </a:lnTo>
                  <a:lnTo>
                    <a:pt x="1084388" y="888207"/>
                  </a:lnTo>
                  <a:close/>
                  <a:moveTo>
                    <a:pt x="939088" y="1772778"/>
                  </a:moveTo>
                  <a:lnTo>
                    <a:pt x="914325" y="1556452"/>
                  </a:lnTo>
                  <a:lnTo>
                    <a:pt x="1091672" y="1276865"/>
                  </a:lnTo>
                  <a:lnTo>
                    <a:pt x="939088" y="1772778"/>
                  </a:lnTo>
                  <a:close/>
                  <a:moveTo>
                    <a:pt x="1540683" y="1493918"/>
                  </a:moveTo>
                  <a:lnTo>
                    <a:pt x="1665226" y="1642982"/>
                  </a:lnTo>
                  <a:lnTo>
                    <a:pt x="1531943" y="1784412"/>
                  </a:lnTo>
                  <a:lnTo>
                    <a:pt x="1540683" y="1493918"/>
                  </a:lnTo>
                  <a:close/>
                  <a:moveTo>
                    <a:pt x="1532307" y="1465196"/>
                  </a:moveTo>
                  <a:lnTo>
                    <a:pt x="1141198" y="1234327"/>
                  </a:lnTo>
                  <a:lnTo>
                    <a:pt x="1729683" y="1234327"/>
                  </a:lnTo>
                  <a:lnTo>
                    <a:pt x="1532307" y="1465196"/>
                  </a:lnTo>
                  <a:close/>
                  <a:moveTo>
                    <a:pt x="1742064" y="1212150"/>
                  </a:moveTo>
                  <a:lnTo>
                    <a:pt x="1463845" y="901295"/>
                  </a:lnTo>
                  <a:lnTo>
                    <a:pt x="1844758" y="864938"/>
                  </a:lnTo>
                  <a:lnTo>
                    <a:pt x="1742064" y="1212150"/>
                  </a:lnTo>
                  <a:close/>
                  <a:moveTo>
                    <a:pt x="1332383" y="545358"/>
                  </a:moveTo>
                  <a:lnTo>
                    <a:pt x="1613515" y="674426"/>
                  </a:lnTo>
                  <a:lnTo>
                    <a:pt x="1451099" y="880572"/>
                  </a:lnTo>
                  <a:lnTo>
                    <a:pt x="1332383" y="545358"/>
                  </a:lnTo>
                  <a:close/>
                  <a:moveTo>
                    <a:pt x="1629539" y="654430"/>
                  </a:moveTo>
                  <a:lnTo>
                    <a:pt x="1598221" y="449375"/>
                  </a:lnTo>
                  <a:lnTo>
                    <a:pt x="1699093" y="570445"/>
                  </a:lnTo>
                  <a:lnTo>
                    <a:pt x="1629539" y="654430"/>
                  </a:lnTo>
                  <a:close/>
                  <a:moveTo>
                    <a:pt x="1615700" y="659520"/>
                  </a:moveTo>
                  <a:lnTo>
                    <a:pt x="1338209" y="531906"/>
                  </a:lnTo>
                  <a:lnTo>
                    <a:pt x="1581469" y="434832"/>
                  </a:lnTo>
                  <a:lnTo>
                    <a:pt x="1615700" y="659520"/>
                  </a:lnTo>
                  <a:close/>
                  <a:moveTo>
                    <a:pt x="1076377" y="874027"/>
                  </a:moveTo>
                  <a:lnTo>
                    <a:pt x="1036319" y="263590"/>
                  </a:lnTo>
                  <a:lnTo>
                    <a:pt x="1310169" y="532270"/>
                  </a:lnTo>
                  <a:lnTo>
                    <a:pt x="1076377" y="874027"/>
                  </a:lnTo>
                  <a:close/>
                  <a:moveTo>
                    <a:pt x="668516" y="251228"/>
                  </a:moveTo>
                  <a:lnTo>
                    <a:pt x="1012649" y="252319"/>
                  </a:lnTo>
                  <a:lnTo>
                    <a:pt x="592042" y="749686"/>
                  </a:lnTo>
                  <a:lnTo>
                    <a:pt x="668516" y="251228"/>
                  </a:lnTo>
                  <a:close/>
                  <a:moveTo>
                    <a:pt x="1022117" y="263590"/>
                  </a:moveTo>
                  <a:lnTo>
                    <a:pt x="1062903" y="886025"/>
                  </a:lnTo>
                  <a:lnTo>
                    <a:pt x="594227" y="770046"/>
                  </a:lnTo>
                  <a:lnTo>
                    <a:pt x="1022117" y="263590"/>
                  </a:lnTo>
                  <a:close/>
                  <a:moveTo>
                    <a:pt x="1105874" y="1218330"/>
                  </a:moveTo>
                  <a:lnTo>
                    <a:pt x="734793" y="1167430"/>
                  </a:lnTo>
                  <a:lnTo>
                    <a:pt x="1065088" y="909294"/>
                  </a:lnTo>
                  <a:lnTo>
                    <a:pt x="1105874" y="1218330"/>
                  </a:lnTo>
                  <a:close/>
                  <a:moveTo>
                    <a:pt x="1102232" y="1232510"/>
                  </a:moveTo>
                  <a:lnTo>
                    <a:pt x="907406" y="1539728"/>
                  </a:lnTo>
                  <a:lnTo>
                    <a:pt x="729695" y="1181246"/>
                  </a:lnTo>
                  <a:lnTo>
                    <a:pt x="1102232" y="1232510"/>
                  </a:lnTo>
                  <a:close/>
                  <a:moveTo>
                    <a:pt x="927435" y="1801136"/>
                  </a:moveTo>
                  <a:lnTo>
                    <a:pt x="610978" y="1801136"/>
                  </a:lnTo>
                  <a:lnTo>
                    <a:pt x="900487" y="1568814"/>
                  </a:lnTo>
                  <a:lnTo>
                    <a:pt x="927435" y="1801136"/>
                  </a:lnTo>
                  <a:close/>
                  <a:moveTo>
                    <a:pt x="1443452" y="1881122"/>
                  </a:moveTo>
                  <a:cubicBezTo>
                    <a:pt x="1442359" y="1882577"/>
                    <a:pt x="1441631" y="1884394"/>
                    <a:pt x="1441631" y="1885849"/>
                  </a:cubicBezTo>
                  <a:lnTo>
                    <a:pt x="1441631" y="1994193"/>
                  </a:lnTo>
                  <a:lnTo>
                    <a:pt x="1366250" y="2063272"/>
                  </a:lnTo>
                  <a:lnTo>
                    <a:pt x="1366250" y="1895302"/>
                  </a:lnTo>
                  <a:cubicBezTo>
                    <a:pt x="1366250" y="1893120"/>
                    <a:pt x="1365521" y="1891302"/>
                    <a:pt x="1364065" y="1889848"/>
                  </a:cubicBezTo>
                  <a:cubicBezTo>
                    <a:pt x="1362608" y="1888394"/>
                    <a:pt x="1360423" y="1887667"/>
                    <a:pt x="1358602" y="1888030"/>
                  </a:cubicBezTo>
                  <a:lnTo>
                    <a:pt x="1261735" y="1896392"/>
                  </a:lnTo>
                  <a:lnTo>
                    <a:pt x="1526117" y="1499372"/>
                  </a:lnTo>
                  <a:lnTo>
                    <a:pt x="1517377" y="1800046"/>
                  </a:lnTo>
                  <a:lnTo>
                    <a:pt x="1443452" y="1881122"/>
                  </a:lnTo>
                  <a:close/>
                  <a:moveTo>
                    <a:pt x="1786128" y="1589174"/>
                  </a:moveTo>
                  <a:lnTo>
                    <a:pt x="1676879" y="1634620"/>
                  </a:lnTo>
                  <a:lnTo>
                    <a:pt x="1543232" y="1474649"/>
                  </a:lnTo>
                  <a:lnTo>
                    <a:pt x="1742793" y="1240872"/>
                  </a:lnTo>
                  <a:lnTo>
                    <a:pt x="1836746" y="1482647"/>
                  </a:lnTo>
                  <a:lnTo>
                    <a:pt x="1786128" y="1589174"/>
                  </a:lnTo>
                  <a:close/>
                  <a:moveTo>
                    <a:pt x="1849856" y="1475739"/>
                  </a:moveTo>
                  <a:lnTo>
                    <a:pt x="1756995" y="1236872"/>
                  </a:lnTo>
                  <a:lnTo>
                    <a:pt x="1959105" y="1280137"/>
                  </a:lnTo>
                  <a:lnTo>
                    <a:pt x="1959105" y="1475739"/>
                  </a:lnTo>
                  <a:lnTo>
                    <a:pt x="1849856" y="1475739"/>
                  </a:lnTo>
                  <a:close/>
                  <a:moveTo>
                    <a:pt x="2071631" y="992552"/>
                  </a:moveTo>
                  <a:lnTo>
                    <a:pt x="2090567" y="1096170"/>
                  </a:lnTo>
                  <a:cubicBezTo>
                    <a:pt x="2090567" y="1096534"/>
                    <a:pt x="2090931" y="1097261"/>
                    <a:pt x="2090931" y="1097624"/>
                  </a:cubicBezTo>
                  <a:lnTo>
                    <a:pt x="2129897" y="1194698"/>
                  </a:lnTo>
                  <a:cubicBezTo>
                    <a:pt x="2130261" y="1195789"/>
                    <a:pt x="2130989" y="1196880"/>
                    <a:pt x="2131718" y="1197607"/>
                  </a:cubicBezTo>
                  <a:lnTo>
                    <a:pt x="2199452" y="1256142"/>
                  </a:lnTo>
                  <a:lnTo>
                    <a:pt x="2160122" y="1303770"/>
                  </a:lnTo>
                  <a:cubicBezTo>
                    <a:pt x="2159030" y="1305224"/>
                    <a:pt x="2158301" y="1307042"/>
                    <a:pt x="2158665" y="1308860"/>
                  </a:cubicBezTo>
                  <a:lnTo>
                    <a:pt x="2163400" y="1381574"/>
                  </a:lnTo>
                  <a:cubicBezTo>
                    <a:pt x="2163400" y="1383028"/>
                    <a:pt x="2164128" y="1384119"/>
                    <a:pt x="2164856" y="1385210"/>
                  </a:cubicBezTo>
                  <a:lnTo>
                    <a:pt x="2200180" y="1433565"/>
                  </a:lnTo>
                  <a:lnTo>
                    <a:pt x="2162307" y="1471376"/>
                  </a:lnTo>
                  <a:lnTo>
                    <a:pt x="2110960" y="1389936"/>
                  </a:lnTo>
                  <a:lnTo>
                    <a:pt x="2158301" y="1267049"/>
                  </a:lnTo>
                  <a:cubicBezTo>
                    <a:pt x="2159030" y="1264867"/>
                    <a:pt x="2159030" y="1262322"/>
                    <a:pt x="2157573" y="1260141"/>
                  </a:cubicBezTo>
                  <a:cubicBezTo>
                    <a:pt x="2156116" y="1257960"/>
                    <a:pt x="2153931" y="1256869"/>
                    <a:pt x="2151382" y="1257233"/>
                  </a:cubicBezTo>
                  <a:lnTo>
                    <a:pt x="1967481" y="1267049"/>
                  </a:lnTo>
                  <a:lnTo>
                    <a:pt x="1754810" y="1221602"/>
                  </a:lnTo>
                  <a:lnTo>
                    <a:pt x="1859324" y="867847"/>
                  </a:lnTo>
                  <a:lnTo>
                    <a:pt x="2071631" y="992552"/>
                  </a:lnTo>
                  <a:close/>
                  <a:moveTo>
                    <a:pt x="2117515" y="844942"/>
                  </a:moveTo>
                  <a:lnTo>
                    <a:pt x="1953642" y="776227"/>
                  </a:lnTo>
                  <a:lnTo>
                    <a:pt x="2057064" y="641705"/>
                  </a:lnTo>
                  <a:lnTo>
                    <a:pt x="2095665" y="713692"/>
                  </a:lnTo>
                  <a:lnTo>
                    <a:pt x="2117515" y="844942"/>
                  </a:lnTo>
                  <a:close/>
                  <a:moveTo>
                    <a:pt x="2199452" y="703876"/>
                  </a:moveTo>
                  <a:lnTo>
                    <a:pt x="2107319" y="703876"/>
                  </a:lnTo>
                  <a:lnTo>
                    <a:pt x="2067261" y="628616"/>
                  </a:lnTo>
                  <a:lnTo>
                    <a:pt x="2117879" y="562810"/>
                  </a:lnTo>
                  <a:lnTo>
                    <a:pt x="2174324" y="632252"/>
                  </a:lnTo>
                  <a:lnTo>
                    <a:pt x="2199452" y="703876"/>
                  </a:lnTo>
                  <a:close/>
                  <a:moveTo>
                    <a:pt x="1754810" y="455919"/>
                  </a:moveTo>
                  <a:lnTo>
                    <a:pt x="1830556" y="304673"/>
                  </a:lnTo>
                  <a:lnTo>
                    <a:pt x="1882267" y="403565"/>
                  </a:lnTo>
                  <a:cubicBezTo>
                    <a:pt x="1882995" y="405019"/>
                    <a:pt x="1884087" y="406110"/>
                    <a:pt x="1885544" y="406837"/>
                  </a:cubicBezTo>
                  <a:lnTo>
                    <a:pt x="2039949" y="479188"/>
                  </a:lnTo>
                  <a:lnTo>
                    <a:pt x="2107683" y="551175"/>
                  </a:lnTo>
                  <a:lnTo>
                    <a:pt x="2058521" y="615164"/>
                  </a:lnTo>
                  <a:lnTo>
                    <a:pt x="1893920" y="453011"/>
                  </a:lnTo>
                  <a:cubicBezTo>
                    <a:pt x="1893920" y="453011"/>
                    <a:pt x="1893556" y="453011"/>
                    <a:pt x="1893556" y="452647"/>
                  </a:cubicBezTo>
                  <a:cubicBezTo>
                    <a:pt x="1893192" y="452284"/>
                    <a:pt x="1892463" y="451920"/>
                    <a:pt x="1892099" y="451557"/>
                  </a:cubicBezTo>
                  <a:cubicBezTo>
                    <a:pt x="1891735" y="451557"/>
                    <a:pt x="1891735" y="451193"/>
                    <a:pt x="1891371" y="451193"/>
                  </a:cubicBezTo>
                  <a:cubicBezTo>
                    <a:pt x="1890642" y="450829"/>
                    <a:pt x="1890278" y="450829"/>
                    <a:pt x="1889550" y="450829"/>
                  </a:cubicBezTo>
                  <a:cubicBezTo>
                    <a:pt x="1889186" y="450829"/>
                    <a:pt x="1889186" y="450829"/>
                    <a:pt x="1888822" y="450829"/>
                  </a:cubicBezTo>
                  <a:cubicBezTo>
                    <a:pt x="1888822" y="450829"/>
                    <a:pt x="1888822" y="450829"/>
                    <a:pt x="1888822" y="450829"/>
                  </a:cubicBezTo>
                  <a:lnTo>
                    <a:pt x="1754810" y="455919"/>
                  </a:lnTo>
                  <a:close/>
                  <a:moveTo>
                    <a:pt x="1887729" y="467917"/>
                  </a:moveTo>
                  <a:lnTo>
                    <a:pt x="2049417" y="626798"/>
                  </a:lnTo>
                  <a:lnTo>
                    <a:pt x="2049417" y="627162"/>
                  </a:lnTo>
                  <a:lnTo>
                    <a:pt x="1936891" y="774045"/>
                  </a:lnTo>
                  <a:lnTo>
                    <a:pt x="1851677" y="849668"/>
                  </a:lnTo>
                  <a:lnTo>
                    <a:pt x="1464937" y="886752"/>
                  </a:lnTo>
                  <a:lnTo>
                    <a:pt x="1630631" y="676244"/>
                  </a:lnTo>
                  <a:lnTo>
                    <a:pt x="1709290" y="580988"/>
                  </a:lnTo>
                  <a:lnTo>
                    <a:pt x="1805793" y="676608"/>
                  </a:lnTo>
                  <a:cubicBezTo>
                    <a:pt x="1807614" y="678426"/>
                    <a:pt x="1809799" y="679153"/>
                    <a:pt x="1812348" y="678426"/>
                  </a:cubicBezTo>
                  <a:cubicBezTo>
                    <a:pt x="1814897" y="678062"/>
                    <a:pt x="1816718" y="676244"/>
                    <a:pt x="1817810" y="674063"/>
                  </a:cubicBezTo>
                  <a:lnTo>
                    <a:pt x="1861510" y="572626"/>
                  </a:lnTo>
                  <a:cubicBezTo>
                    <a:pt x="1862602" y="570081"/>
                    <a:pt x="1862238" y="567173"/>
                    <a:pt x="1860417" y="565355"/>
                  </a:cubicBezTo>
                  <a:lnTo>
                    <a:pt x="1817446" y="511182"/>
                  </a:lnTo>
                  <a:lnTo>
                    <a:pt x="1887729" y="467917"/>
                  </a:lnTo>
                  <a:close/>
                  <a:moveTo>
                    <a:pt x="739527" y="184331"/>
                  </a:moveTo>
                  <a:lnTo>
                    <a:pt x="964943" y="237776"/>
                  </a:lnTo>
                  <a:lnTo>
                    <a:pt x="662689" y="236685"/>
                  </a:lnTo>
                  <a:lnTo>
                    <a:pt x="330938" y="201055"/>
                  </a:lnTo>
                  <a:lnTo>
                    <a:pt x="546522" y="17088"/>
                  </a:lnTo>
                  <a:lnTo>
                    <a:pt x="736250" y="182513"/>
                  </a:lnTo>
                  <a:cubicBezTo>
                    <a:pt x="737342" y="183240"/>
                    <a:pt x="738435" y="183967"/>
                    <a:pt x="739527" y="184331"/>
                  </a:cubicBezTo>
                  <a:close/>
                  <a:moveTo>
                    <a:pt x="250822" y="14543"/>
                  </a:moveTo>
                  <a:lnTo>
                    <a:pt x="526857" y="14543"/>
                  </a:lnTo>
                  <a:lnTo>
                    <a:pt x="316371" y="193784"/>
                  </a:lnTo>
                  <a:lnTo>
                    <a:pt x="250822" y="14543"/>
                  </a:lnTo>
                  <a:close/>
                  <a:moveTo>
                    <a:pt x="128828" y="265771"/>
                  </a:moveTo>
                  <a:lnTo>
                    <a:pt x="303262" y="216689"/>
                  </a:lnTo>
                  <a:lnTo>
                    <a:pt x="251915" y="431560"/>
                  </a:lnTo>
                  <a:lnTo>
                    <a:pt x="70926" y="388295"/>
                  </a:lnTo>
                  <a:lnTo>
                    <a:pt x="128828" y="265771"/>
                  </a:lnTo>
                  <a:close/>
                  <a:moveTo>
                    <a:pt x="52718" y="427197"/>
                  </a:moveTo>
                  <a:lnTo>
                    <a:pt x="64736" y="402111"/>
                  </a:lnTo>
                  <a:lnTo>
                    <a:pt x="246452" y="445739"/>
                  </a:lnTo>
                  <a:lnTo>
                    <a:pt x="112441" y="694059"/>
                  </a:lnTo>
                  <a:lnTo>
                    <a:pt x="14846" y="587896"/>
                  </a:lnTo>
                  <a:lnTo>
                    <a:pt x="52718" y="427197"/>
                  </a:lnTo>
                  <a:close/>
                  <a:moveTo>
                    <a:pt x="426348" y="635888"/>
                  </a:moveTo>
                  <a:lnTo>
                    <a:pt x="265753" y="611528"/>
                  </a:lnTo>
                  <a:cubicBezTo>
                    <a:pt x="264296" y="611165"/>
                    <a:pt x="262476" y="611528"/>
                    <a:pt x="261019" y="612255"/>
                  </a:cubicBezTo>
                  <a:lnTo>
                    <a:pt x="132470" y="686788"/>
                  </a:lnTo>
                  <a:lnTo>
                    <a:pt x="258834" y="452284"/>
                  </a:lnTo>
                  <a:lnTo>
                    <a:pt x="475146" y="675517"/>
                  </a:lnTo>
                  <a:lnTo>
                    <a:pt x="429626" y="637342"/>
                  </a:lnTo>
                  <a:cubicBezTo>
                    <a:pt x="428897" y="636615"/>
                    <a:pt x="427441" y="636251"/>
                    <a:pt x="426348" y="635888"/>
                  </a:cubicBezTo>
                  <a:close/>
                  <a:moveTo>
                    <a:pt x="597504" y="1014366"/>
                  </a:moveTo>
                  <a:lnTo>
                    <a:pt x="588400" y="783862"/>
                  </a:lnTo>
                  <a:lnTo>
                    <a:pt x="1054527" y="899114"/>
                  </a:lnTo>
                  <a:lnTo>
                    <a:pt x="718042" y="1162340"/>
                  </a:lnTo>
                  <a:lnTo>
                    <a:pt x="597504" y="1014366"/>
                  </a:lnTo>
                  <a:close/>
                  <a:moveTo>
                    <a:pt x="715857" y="1186336"/>
                  </a:moveTo>
                  <a:lnTo>
                    <a:pt x="891019" y="1539728"/>
                  </a:lnTo>
                  <a:lnTo>
                    <a:pt x="565822" y="1393936"/>
                  </a:lnTo>
                  <a:lnTo>
                    <a:pt x="572013" y="1385573"/>
                  </a:lnTo>
                  <a:lnTo>
                    <a:pt x="715857" y="1186336"/>
                  </a:lnTo>
                  <a:close/>
                  <a:moveTo>
                    <a:pt x="500637" y="1645891"/>
                  </a:moveTo>
                  <a:lnTo>
                    <a:pt x="500637" y="1480466"/>
                  </a:lnTo>
                  <a:lnTo>
                    <a:pt x="557082" y="1405570"/>
                  </a:lnTo>
                  <a:lnTo>
                    <a:pt x="892839" y="1556452"/>
                  </a:lnTo>
                  <a:lnTo>
                    <a:pt x="592406" y="1797501"/>
                  </a:lnTo>
                  <a:lnTo>
                    <a:pt x="500637" y="1645891"/>
                  </a:lnTo>
                  <a:close/>
                  <a:moveTo>
                    <a:pt x="664874" y="2090903"/>
                  </a:moveTo>
                  <a:cubicBezTo>
                    <a:pt x="664510" y="2090540"/>
                    <a:pt x="664146" y="2090176"/>
                    <a:pt x="663782" y="2089449"/>
                  </a:cubicBezTo>
                  <a:lnTo>
                    <a:pt x="597868" y="2023642"/>
                  </a:lnTo>
                  <a:lnTo>
                    <a:pt x="597868" y="1815316"/>
                  </a:lnTo>
                  <a:lnTo>
                    <a:pt x="925978" y="1815316"/>
                  </a:lnTo>
                  <a:lnTo>
                    <a:pt x="806533" y="2231969"/>
                  </a:lnTo>
                  <a:lnTo>
                    <a:pt x="712579" y="2166890"/>
                  </a:lnTo>
                  <a:lnTo>
                    <a:pt x="664874" y="2090903"/>
                  </a:lnTo>
                  <a:close/>
                  <a:moveTo>
                    <a:pt x="829839" y="2248330"/>
                  </a:moveTo>
                  <a:lnTo>
                    <a:pt x="1010464" y="2219608"/>
                  </a:lnTo>
                  <a:lnTo>
                    <a:pt x="1002088" y="2353766"/>
                  </a:lnTo>
                  <a:lnTo>
                    <a:pt x="837851" y="2253420"/>
                  </a:lnTo>
                  <a:lnTo>
                    <a:pt x="829839" y="2248330"/>
                  </a:lnTo>
                  <a:close/>
                  <a:moveTo>
                    <a:pt x="1016290" y="2363583"/>
                  </a:moveTo>
                  <a:lnTo>
                    <a:pt x="1025030" y="2221789"/>
                  </a:lnTo>
                  <a:lnTo>
                    <a:pt x="1090215" y="2250148"/>
                  </a:lnTo>
                  <a:lnTo>
                    <a:pt x="1145203" y="2432298"/>
                  </a:lnTo>
                  <a:lnTo>
                    <a:pt x="1093857" y="2440660"/>
                  </a:lnTo>
                  <a:lnTo>
                    <a:pt x="1016290" y="2363583"/>
                  </a:lnTo>
                  <a:close/>
                  <a:moveTo>
                    <a:pt x="1159406" y="2430480"/>
                  </a:moveTo>
                  <a:lnTo>
                    <a:pt x="1104781" y="2249421"/>
                  </a:lnTo>
                  <a:lnTo>
                    <a:pt x="1162319" y="2222880"/>
                  </a:lnTo>
                  <a:cubicBezTo>
                    <a:pt x="1163412" y="2222516"/>
                    <a:pt x="1164140" y="2221789"/>
                    <a:pt x="1164868" y="2220699"/>
                  </a:cubicBezTo>
                  <a:lnTo>
                    <a:pt x="1185990" y="2193794"/>
                  </a:lnTo>
                  <a:lnTo>
                    <a:pt x="1185990" y="2366855"/>
                  </a:lnTo>
                  <a:cubicBezTo>
                    <a:pt x="1185990" y="2366855"/>
                    <a:pt x="1185990" y="2366855"/>
                    <a:pt x="1185990" y="2366855"/>
                  </a:cubicBezTo>
                  <a:cubicBezTo>
                    <a:pt x="1185990" y="2367218"/>
                    <a:pt x="1185990" y="2367582"/>
                    <a:pt x="1186354" y="2367945"/>
                  </a:cubicBezTo>
                  <a:cubicBezTo>
                    <a:pt x="1186354" y="2368673"/>
                    <a:pt x="1186718" y="2369400"/>
                    <a:pt x="1187082" y="2370127"/>
                  </a:cubicBezTo>
                  <a:cubicBezTo>
                    <a:pt x="1187082" y="2370127"/>
                    <a:pt x="1187082" y="2370490"/>
                    <a:pt x="1187082" y="2370490"/>
                  </a:cubicBezTo>
                  <a:cubicBezTo>
                    <a:pt x="1187082" y="2370854"/>
                    <a:pt x="1187446" y="2370854"/>
                    <a:pt x="1187446" y="2371218"/>
                  </a:cubicBezTo>
                  <a:cubicBezTo>
                    <a:pt x="1187810" y="2371945"/>
                    <a:pt x="1188175" y="2372308"/>
                    <a:pt x="1188903" y="2372672"/>
                  </a:cubicBezTo>
                  <a:cubicBezTo>
                    <a:pt x="1189267" y="2373036"/>
                    <a:pt x="1189631" y="2373036"/>
                    <a:pt x="1189995" y="2373399"/>
                  </a:cubicBezTo>
                  <a:cubicBezTo>
                    <a:pt x="1190360" y="2373762"/>
                    <a:pt x="1191088" y="2374126"/>
                    <a:pt x="1191816" y="2374126"/>
                  </a:cubicBezTo>
                  <a:cubicBezTo>
                    <a:pt x="1192180" y="2374126"/>
                    <a:pt x="1192180" y="2374490"/>
                    <a:pt x="1192545" y="2374490"/>
                  </a:cubicBezTo>
                  <a:lnTo>
                    <a:pt x="1309440" y="2394486"/>
                  </a:lnTo>
                  <a:lnTo>
                    <a:pt x="1264648" y="2413755"/>
                  </a:lnTo>
                  <a:lnTo>
                    <a:pt x="1159406" y="2430480"/>
                  </a:lnTo>
                  <a:close/>
                  <a:moveTo>
                    <a:pt x="1252995" y="2467564"/>
                  </a:moveTo>
                  <a:cubicBezTo>
                    <a:pt x="1252995" y="2467200"/>
                    <a:pt x="1253360" y="2467200"/>
                    <a:pt x="1253360" y="2466837"/>
                  </a:cubicBezTo>
                  <a:lnTo>
                    <a:pt x="1241342" y="2567547"/>
                  </a:lnTo>
                  <a:lnTo>
                    <a:pt x="1207839" y="2535189"/>
                  </a:lnTo>
                  <a:lnTo>
                    <a:pt x="1252995" y="2467564"/>
                  </a:lnTo>
                  <a:close/>
                  <a:moveTo>
                    <a:pt x="1314174" y="2637352"/>
                  </a:moveTo>
                  <a:lnTo>
                    <a:pt x="1254452" y="2580272"/>
                  </a:lnTo>
                  <a:lnTo>
                    <a:pt x="1273024" y="2425026"/>
                  </a:lnTo>
                  <a:lnTo>
                    <a:pt x="1321822" y="2403939"/>
                  </a:lnTo>
                  <a:lnTo>
                    <a:pt x="1298151" y="2470836"/>
                  </a:lnTo>
                  <a:cubicBezTo>
                    <a:pt x="1297423" y="2473018"/>
                    <a:pt x="1297787" y="2475563"/>
                    <a:pt x="1298880" y="2477381"/>
                  </a:cubicBezTo>
                  <a:lnTo>
                    <a:pt x="1336753" y="2534098"/>
                  </a:lnTo>
                  <a:lnTo>
                    <a:pt x="1341122" y="2602086"/>
                  </a:lnTo>
                  <a:lnTo>
                    <a:pt x="1314174" y="2637352"/>
                  </a:lnTo>
                  <a:close/>
                  <a:moveTo>
                    <a:pt x="1355689" y="2595542"/>
                  </a:moveTo>
                  <a:lnTo>
                    <a:pt x="1352047" y="2538824"/>
                  </a:lnTo>
                  <a:lnTo>
                    <a:pt x="1404487" y="2538824"/>
                  </a:lnTo>
                  <a:lnTo>
                    <a:pt x="1441631" y="2575909"/>
                  </a:lnTo>
                  <a:lnTo>
                    <a:pt x="1355689" y="2595542"/>
                  </a:lnTo>
                  <a:close/>
                  <a:moveTo>
                    <a:pt x="2557423" y="2991835"/>
                  </a:moveTo>
                  <a:lnTo>
                    <a:pt x="2417949" y="2722065"/>
                  </a:lnTo>
                  <a:lnTo>
                    <a:pt x="2557423" y="2755877"/>
                  </a:lnTo>
                  <a:lnTo>
                    <a:pt x="2557423" y="2991835"/>
                  </a:lnTo>
                  <a:close/>
                  <a:moveTo>
                    <a:pt x="2399376" y="3383039"/>
                  </a:moveTo>
                  <a:lnTo>
                    <a:pt x="2285394" y="3297963"/>
                  </a:lnTo>
                  <a:lnTo>
                    <a:pt x="2450723" y="3140536"/>
                  </a:lnTo>
                  <a:lnTo>
                    <a:pt x="2399376" y="3383039"/>
                  </a:lnTo>
                  <a:close/>
                  <a:moveTo>
                    <a:pt x="2103677" y="3746611"/>
                  </a:moveTo>
                  <a:lnTo>
                    <a:pt x="2011908" y="3730250"/>
                  </a:lnTo>
                  <a:lnTo>
                    <a:pt x="1874983" y="3460480"/>
                  </a:lnTo>
                  <a:lnTo>
                    <a:pt x="2216931" y="3626269"/>
                  </a:lnTo>
                  <a:lnTo>
                    <a:pt x="2103677" y="3746611"/>
                  </a:lnTo>
                  <a:close/>
                  <a:moveTo>
                    <a:pt x="1940168" y="3902583"/>
                  </a:moveTo>
                  <a:lnTo>
                    <a:pt x="1869885" y="3719707"/>
                  </a:lnTo>
                  <a:lnTo>
                    <a:pt x="2002076" y="3743339"/>
                  </a:lnTo>
                  <a:lnTo>
                    <a:pt x="2037035" y="3812417"/>
                  </a:lnTo>
                  <a:lnTo>
                    <a:pt x="1940168" y="3902583"/>
                  </a:lnTo>
                  <a:close/>
                  <a:moveTo>
                    <a:pt x="1682342" y="4204712"/>
                  </a:moveTo>
                  <a:lnTo>
                    <a:pt x="1875712" y="4093095"/>
                  </a:lnTo>
                  <a:lnTo>
                    <a:pt x="1862966" y="4268701"/>
                  </a:lnTo>
                  <a:lnTo>
                    <a:pt x="1682342" y="4204712"/>
                  </a:lnTo>
                  <a:close/>
                  <a:moveTo>
                    <a:pt x="1832377" y="4358503"/>
                  </a:moveTo>
                  <a:lnTo>
                    <a:pt x="1694359" y="4224708"/>
                  </a:lnTo>
                  <a:lnTo>
                    <a:pt x="1860053" y="4283607"/>
                  </a:lnTo>
                  <a:lnTo>
                    <a:pt x="1832377" y="4358503"/>
                  </a:lnTo>
                  <a:close/>
                  <a:moveTo>
                    <a:pt x="1678700" y="4049467"/>
                  </a:moveTo>
                  <a:lnTo>
                    <a:pt x="1863330" y="4083642"/>
                  </a:lnTo>
                  <a:lnTo>
                    <a:pt x="1673238" y="4193441"/>
                  </a:lnTo>
                  <a:lnTo>
                    <a:pt x="1678700" y="4049467"/>
                  </a:lnTo>
                  <a:close/>
                  <a:moveTo>
                    <a:pt x="1679064" y="4034560"/>
                  </a:moveTo>
                  <a:lnTo>
                    <a:pt x="1685983" y="3856410"/>
                  </a:lnTo>
                  <a:lnTo>
                    <a:pt x="1865151" y="4069099"/>
                  </a:lnTo>
                  <a:lnTo>
                    <a:pt x="1679064" y="4034560"/>
                  </a:lnTo>
                  <a:close/>
                  <a:moveTo>
                    <a:pt x="1374261" y="2974747"/>
                  </a:moveTo>
                  <a:lnTo>
                    <a:pt x="1547966" y="2957659"/>
                  </a:lnTo>
                  <a:lnTo>
                    <a:pt x="1460568" y="3168531"/>
                  </a:lnTo>
                  <a:lnTo>
                    <a:pt x="1374261" y="2974747"/>
                  </a:lnTo>
                  <a:close/>
                  <a:moveTo>
                    <a:pt x="1433984" y="2730790"/>
                  </a:moveTo>
                  <a:lnTo>
                    <a:pt x="1547602" y="2942753"/>
                  </a:lnTo>
                  <a:lnTo>
                    <a:pt x="1373169" y="2960204"/>
                  </a:lnTo>
                  <a:lnTo>
                    <a:pt x="1433984" y="2730790"/>
                  </a:lnTo>
                  <a:close/>
                  <a:moveTo>
                    <a:pt x="1975856" y="2634080"/>
                  </a:moveTo>
                  <a:lnTo>
                    <a:pt x="1848400" y="2622809"/>
                  </a:lnTo>
                  <a:lnTo>
                    <a:pt x="1903388" y="2563911"/>
                  </a:lnTo>
                  <a:lnTo>
                    <a:pt x="1975856" y="2634080"/>
                  </a:lnTo>
                  <a:close/>
                  <a:moveTo>
                    <a:pt x="2381532" y="2715157"/>
                  </a:moveTo>
                  <a:lnTo>
                    <a:pt x="2124434" y="2854405"/>
                  </a:lnTo>
                  <a:lnTo>
                    <a:pt x="2213654" y="2690070"/>
                  </a:lnTo>
                  <a:lnTo>
                    <a:pt x="2381532" y="2715157"/>
                  </a:lnTo>
                  <a:close/>
                  <a:moveTo>
                    <a:pt x="2275197" y="3287419"/>
                  </a:moveTo>
                  <a:lnTo>
                    <a:pt x="2163764" y="3120540"/>
                  </a:lnTo>
                  <a:lnTo>
                    <a:pt x="2444532" y="3125993"/>
                  </a:lnTo>
                  <a:lnTo>
                    <a:pt x="2275197" y="3287419"/>
                  </a:lnTo>
                  <a:close/>
                  <a:moveTo>
                    <a:pt x="2102220" y="2890762"/>
                  </a:moveTo>
                  <a:lnTo>
                    <a:pt x="2141914" y="3108178"/>
                  </a:lnTo>
                  <a:lnTo>
                    <a:pt x="1878261" y="3204161"/>
                  </a:lnTo>
                  <a:lnTo>
                    <a:pt x="2102220" y="2890762"/>
                  </a:lnTo>
                  <a:close/>
                  <a:moveTo>
                    <a:pt x="1858960" y="3205979"/>
                  </a:moveTo>
                  <a:lnTo>
                    <a:pt x="1755903" y="3043099"/>
                  </a:lnTo>
                  <a:lnTo>
                    <a:pt x="2084376" y="2890762"/>
                  </a:lnTo>
                  <a:lnTo>
                    <a:pt x="1858960" y="3205979"/>
                  </a:lnTo>
                  <a:close/>
                  <a:moveTo>
                    <a:pt x="2114602" y="2876583"/>
                  </a:moveTo>
                  <a:lnTo>
                    <a:pt x="2383353" y="2731154"/>
                  </a:lnTo>
                  <a:lnTo>
                    <a:pt x="2154296" y="3093635"/>
                  </a:lnTo>
                  <a:lnTo>
                    <a:pt x="2114602" y="2876583"/>
                  </a:lnTo>
                  <a:close/>
                  <a:moveTo>
                    <a:pt x="2070174" y="2881309"/>
                  </a:moveTo>
                  <a:lnTo>
                    <a:pt x="1763914" y="3023466"/>
                  </a:lnTo>
                  <a:lnTo>
                    <a:pt x="1844394" y="2890762"/>
                  </a:lnTo>
                  <a:lnTo>
                    <a:pt x="2070174" y="2881309"/>
                  </a:lnTo>
                  <a:close/>
                  <a:moveTo>
                    <a:pt x="1854955" y="2875492"/>
                  </a:moveTo>
                  <a:lnTo>
                    <a:pt x="2011180" y="2660985"/>
                  </a:lnTo>
                  <a:lnTo>
                    <a:pt x="2095665" y="2865676"/>
                  </a:lnTo>
                  <a:lnTo>
                    <a:pt x="1854955" y="2875492"/>
                  </a:lnTo>
                  <a:close/>
                  <a:moveTo>
                    <a:pt x="1832377" y="2862404"/>
                  </a:moveTo>
                  <a:lnTo>
                    <a:pt x="1627353" y="2613357"/>
                  </a:lnTo>
                  <a:lnTo>
                    <a:pt x="1825822" y="2635171"/>
                  </a:lnTo>
                  <a:lnTo>
                    <a:pt x="1832377" y="2862404"/>
                  </a:lnTo>
                  <a:close/>
                  <a:moveTo>
                    <a:pt x="1615336" y="2621719"/>
                  </a:moveTo>
                  <a:lnTo>
                    <a:pt x="1827278" y="2879128"/>
                  </a:lnTo>
                  <a:lnTo>
                    <a:pt x="1568359" y="2939481"/>
                  </a:lnTo>
                  <a:lnTo>
                    <a:pt x="1615336" y="2621719"/>
                  </a:lnTo>
                  <a:close/>
                  <a:moveTo>
                    <a:pt x="1563261" y="2959114"/>
                  </a:moveTo>
                  <a:lnTo>
                    <a:pt x="1729319" y="3040190"/>
                  </a:lnTo>
                  <a:lnTo>
                    <a:pt x="1475498" y="3171076"/>
                  </a:lnTo>
                  <a:lnTo>
                    <a:pt x="1563261" y="2959114"/>
                  </a:lnTo>
                  <a:close/>
                  <a:moveTo>
                    <a:pt x="1580741" y="2951479"/>
                  </a:moveTo>
                  <a:lnTo>
                    <a:pt x="1824729" y="2894398"/>
                  </a:lnTo>
                  <a:lnTo>
                    <a:pt x="1742429" y="3030374"/>
                  </a:lnTo>
                  <a:lnTo>
                    <a:pt x="1580741" y="2951479"/>
                  </a:lnTo>
                  <a:close/>
                  <a:moveTo>
                    <a:pt x="1746799" y="3056187"/>
                  </a:moveTo>
                  <a:lnTo>
                    <a:pt x="1847671" y="3215796"/>
                  </a:lnTo>
                  <a:lnTo>
                    <a:pt x="1653573" y="3286329"/>
                  </a:lnTo>
                  <a:lnTo>
                    <a:pt x="1746799" y="3056187"/>
                  </a:lnTo>
                  <a:close/>
                  <a:moveTo>
                    <a:pt x="1851313" y="3229611"/>
                  </a:moveTo>
                  <a:lnTo>
                    <a:pt x="1851313" y="3430667"/>
                  </a:lnTo>
                  <a:lnTo>
                    <a:pt x="1656851" y="3300508"/>
                  </a:lnTo>
                  <a:lnTo>
                    <a:pt x="1851313" y="3229611"/>
                  </a:lnTo>
                  <a:close/>
                  <a:moveTo>
                    <a:pt x="1865879" y="3232520"/>
                  </a:moveTo>
                  <a:lnTo>
                    <a:pt x="2207463" y="3450663"/>
                  </a:lnTo>
                  <a:lnTo>
                    <a:pt x="1865879" y="3437575"/>
                  </a:lnTo>
                  <a:lnTo>
                    <a:pt x="1865879" y="3232520"/>
                  </a:lnTo>
                  <a:close/>
                  <a:moveTo>
                    <a:pt x="1874983" y="3220886"/>
                  </a:moveTo>
                  <a:lnTo>
                    <a:pt x="2144827" y="3122358"/>
                  </a:lnTo>
                  <a:lnTo>
                    <a:pt x="2222394" y="3442665"/>
                  </a:lnTo>
                  <a:lnTo>
                    <a:pt x="1874983" y="3220886"/>
                  </a:lnTo>
                  <a:close/>
                  <a:moveTo>
                    <a:pt x="2163035" y="3105997"/>
                  </a:moveTo>
                  <a:lnTo>
                    <a:pt x="2399740" y="2731881"/>
                  </a:lnTo>
                  <a:lnTo>
                    <a:pt x="2454001" y="3111450"/>
                  </a:lnTo>
                  <a:lnTo>
                    <a:pt x="2163035" y="3105997"/>
                  </a:lnTo>
                  <a:close/>
                  <a:moveTo>
                    <a:pt x="2107319" y="2855859"/>
                  </a:moveTo>
                  <a:lnTo>
                    <a:pt x="2024654" y="2655895"/>
                  </a:lnTo>
                  <a:lnTo>
                    <a:pt x="2198359" y="2687525"/>
                  </a:lnTo>
                  <a:lnTo>
                    <a:pt x="2107319" y="2855859"/>
                  </a:lnTo>
                  <a:close/>
                  <a:moveTo>
                    <a:pt x="1846943" y="2862040"/>
                  </a:moveTo>
                  <a:lnTo>
                    <a:pt x="1840388" y="2636625"/>
                  </a:lnTo>
                  <a:lnTo>
                    <a:pt x="1994793" y="2650441"/>
                  </a:lnTo>
                  <a:lnTo>
                    <a:pt x="1999891" y="2651532"/>
                  </a:lnTo>
                  <a:lnTo>
                    <a:pt x="1846943" y="2862040"/>
                  </a:lnTo>
                  <a:close/>
                  <a:moveTo>
                    <a:pt x="1625533" y="2598814"/>
                  </a:moveTo>
                  <a:lnTo>
                    <a:pt x="1726406" y="2489742"/>
                  </a:lnTo>
                  <a:lnTo>
                    <a:pt x="1817810" y="2619537"/>
                  </a:lnTo>
                  <a:lnTo>
                    <a:pt x="1625533" y="2598814"/>
                  </a:lnTo>
                  <a:close/>
                  <a:moveTo>
                    <a:pt x="1612423" y="2591542"/>
                  </a:moveTo>
                  <a:lnTo>
                    <a:pt x="1564354" y="2485379"/>
                  </a:lnTo>
                  <a:lnTo>
                    <a:pt x="1715845" y="2479925"/>
                  </a:lnTo>
                  <a:lnTo>
                    <a:pt x="1612423" y="2591542"/>
                  </a:lnTo>
                  <a:close/>
                  <a:moveTo>
                    <a:pt x="1555249" y="2926392"/>
                  </a:moveTo>
                  <a:lnTo>
                    <a:pt x="1441267" y="2714066"/>
                  </a:lnTo>
                  <a:lnTo>
                    <a:pt x="1600770" y="2618810"/>
                  </a:lnTo>
                  <a:lnTo>
                    <a:pt x="1555249" y="2926392"/>
                  </a:lnTo>
                  <a:close/>
                  <a:moveTo>
                    <a:pt x="1731140" y="3055460"/>
                  </a:moveTo>
                  <a:lnTo>
                    <a:pt x="1637186" y="3287783"/>
                  </a:lnTo>
                  <a:lnTo>
                    <a:pt x="1475498" y="3187437"/>
                  </a:lnTo>
                  <a:lnTo>
                    <a:pt x="1731140" y="3055460"/>
                  </a:lnTo>
                  <a:close/>
                  <a:moveTo>
                    <a:pt x="1652845" y="3534648"/>
                  </a:moveTo>
                  <a:lnTo>
                    <a:pt x="1648475" y="3312506"/>
                  </a:lnTo>
                  <a:lnTo>
                    <a:pt x="1844030" y="3443392"/>
                  </a:lnTo>
                  <a:lnTo>
                    <a:pt x="1652845" y="3534648"/>
                  </a:lnTo>
                  <a:close/>
                  <a:moveTo>
                    <a:pt x="1851313" y="3455753"/>
                  </a:moveTo>
                  <a:lnTo>
                    <a:pt x="1851313" y="3695347"/>
                  </a:lnTo>
                  <a:lnTo>
                    <a:pt x="1659400" y="3547737"/>
                  </a:lnTo>
                  <a:lnTo>
                    <a:pt x="1851313" y="3455753"/>
                  </a:lnTo>
                  <a:close/>
                  <a:moveTo>
                    <a:pt x="1925238" y="3904038"/>
                  </a:moveTo>
                  <a:lnTo>
                    <a:pt x="1695816" y="3834959"/>
                  </a:lnTo>
                  <a:lnTo>
                    <a:pt x="1854955" y="3721525"/>
                  </a:lnTo>
                  <a:lnTo>
                    <a:pt x="1925238" y="3904038"/>
                  </a:lnTo>
                  <a:close/>
                  <a:moveTo>
                    <a:pt x="1865879" y="3704073"/>
                  </a:moveTo>
                  <a:lnTo>
                    <a:pt x="1865879" y="3475023"/>
                  </a:lnTo>
                  <a:lnTo>
                    <a:pt x="1994064" y="3726978"/>
                  </a:lnTo>
                  <a:lnTo>
                    <a:pt x="1865879" y="3704073"/>
                  </a:lnTo>
                  <a:close/>
                  <a:moveTo>
                    <a:pt x="1893192" y="3452845"/>
                  </a:moveTo>
                  <a:lnTo>
                    <a:pt x="2226400" y="3465933"/>
                  </a:lnTo>
                  <a:lnTo>
                    <a:pt x="2222030" y="3612453"/>
                  </a:lnTo>
                  <a:lnTo>
                    <a:pt x="1893192" y="3452845"/>
                  </a:lnTo>
                  <a:close/>
                  <a:moveTo>
                    <a:pt x="2239145" y="3449209"/>
                  </a:moveTo>
                  <a:lnTo>
                    <a:pt x="2167041" y="3151080"/>
                  </a:lnTo>
                  <a:lnTo>
                    <a:pt x="2268278" y="3302689"/>
                  </a:lnTo>
                  <a:cubicBezTo>
                    <a:pt x="2268278" y="3303053"/>
                    <a:pt x="2268642" y="3303053"/>
                    <a:pt x="2268642" y="3303053"/>
                  </a:cubicBezTo>
                  <a:cubicBezTo>
                    <a:pt x="2268642" y="3303053"/>
                    <a:pt x="2268642" y="3303416"/>
                    <a:pt x="2269006" y="3303416"/>
                  </a:cubicBezTo>
                  <a:cubicBezTo>
                    <a:pt x="2269006" y="3303416"/>
                    <a:pt x="2269371" y="3303416"/>
                    <a:pt x="2269371" y="3303780"/>
                  </a:cubicBezTo>
                  <a:cubicBezTo>
                    <a:pt x="2269371" y="3303780"/>
                    <a:pt x="2269735" y="3304144"/>
                    <a:pt x="2269735" y="3304144"/>
                  </a:cubicBezTo>
                  <a:lnTo>
                    <a:pt x="2389180" y="3393219"/>
                  </a:lnTo>
                  <a:lnTo>
                    <a:pt x="2239145" y="3449209"/>
                  </a:lnTo>
                  <a:close/>
                  <a:moveTo>
                    <a:pt x="2467839" y="3103815"/>
                  </a:moveTo>
                  <a:lnTo>
                    <a:pt x="2417584" y="2752968"/>
                  </a:lnTo>
                  <a:lnTo>
                    <a:pt x="2555602" y="3020557"/>
                  </a:lnTo>
                  <a:lnTo>
                    <a:pt x="2467839" y="3103815"/>
                  </a:lnTo>
                  <a:close/>
                  <a:moveTo>
                    <a:pt x="1893192" y="2553731"/>
                  </a:moveTo>
                  <a:lnTo>
                    <a:pt x="1833833" y="2617356"/>
                  </a:lnTo>
                  <a:lnTo>
                    <a:pt x="1736602" y="2478835"/>
                  </a:lnTo>
                  <a:lnTo>
                    <a:pt x="1813076" y="2475926"/>
                  </a:lnTo>
                  <a:lnTo>
                    <a:pt x="1893192" y="2553731"/>
                  </a:lnTo>
                  <a:close/>
                  <a:moveTo>
                    <a:pt x="1462752" y="2583544"/>
                  </a:moveTo>
                  <a:lnTo>
                    <a:pt x="1550880" y="2490833"/>
                  </a:lnTo>
                  <a:lnTo>
                    <a:pt x="1600770" y="2601359"/>
                  </a:lnTo>
                  <a:lnTo>
                    <a:pt x="1441631" y="2696615"/>
                  </a:lnTo>
                  <a:lnTo>
                    <a:pt x="1462752" y="2583544"/>
                  </a:lnTo>
                  <a:close/>
                  <a:moveTo>
                    <a:pt x="1654666" y="3562643"/>
                  </a:moveTo>
                  <a:lnTo>
                    <a:pt x="1846215" y="3709890"/>
                  </a:lnTo>
                  <a:lnTo>
                    <a:pt x="1685255" y="3824415"/>
                  </a:lnTo>
                  <a:lnTo>
                    <a:pt x="1654666" y="3562643"/>
                  </a:lnTo>
                  <a:close/>
                  <a:moveTo>
                    <a:pt x="2010816" y="4405767"/>
                  </a:moveTo>
                  <a:lnTo>
                    <a:pt x="1845122" y="4366501"/>
                  </a:lnTo>
                  <a:lnTo>
                    <a:pt x="1872798" y="4291606"/>
                  </a:lnTo>
                  <a:lnTo>
                    <a:pt x="2010816" y="4405767"/>
                  </a:lnTo>
                  <a:close/>
                  <a:moveTo>
                    <a:pt x="1933613" y="4158174"/>
                  </a:moveTo>
                  <a:lnTo>
                    <a:pt x="1878989" y="4249068"/>
                  </a:lnTo>
                  <a:lnTo>
                    <a:pt x="1889914" y="4100003"/>
                  </a:lnTo>
                  <a:lnTo>
                    <a:pt x="1933613" y="4158174"/>
                  </a:lnTo>
                  <a:close/>
                  <a:moveTo>
                    <a:pt x="1881174" y="4065464"/>
                  </a:moveTo>
                  <a:lnTo>
                    <a:pt x="1701278" y="3851683"/>
                  </a:lnTo>
                  <a:lnTo>
                    <a:pt x="1928515" y="3920035"/>
                  </a:lnTo>
                  <a:lnTo>
                    <a:pt x="1881174" y="4065464"/>
                  </a:lnTo>
                  <a:close/>
                  <a:moveTo>
                    <a:pt x="2073452" y="3778605"/>
                  </a:moveTo>
                  <a:lnTo>
                    <a:pt x="2048324" y="3801874"/>
                  </a:lnTo>
                  <a:lnTo>
                    <a:pt x="2019920" y="3746247"/>
                  </a:lnTo>
                  <a:lnTo>
                    <a:pt x="2091660" y="3758972"/>
                  </a:lnTo>
                  <a:lnTo>
                    <a:pt x="2073452" y="3778605"/>
                  </a:lnTo>
                  <a:close/>
                </a:path>
              </a:pathLst>
            </a:custGeom>
            <a:grpFill/>
            <a:ln w="95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dirty="0"/>
            </a:p>
          </p:txBody>
        </p:sp>
        <p:sp>
          <p:nvSpPr>
            <p:cNvPr id="45" name="Freeform 28">
              <a:extLst>
                <a:ext uri="{FF2B5EF4-FFF2-40B4-BE49-F238E27FC236}">
                  <a16:creationId xmlns:a16="http://schemas.microsoft.com/office/drawing/2014/main" id="{24F4C985-331C-E1E3-33E7-61F692D5DEC5}"/>
                </a:ext>
              </a:extLst>
            </p:cNvPr>
            <p:cNvSpPr/>
            <p:nvPr/>
          </p:nvSpPr>
          <p:spPr>
            <a:xfrm>
              <a:off x="4551030" y="3340962"/>
              <a:ext cx="266038" cy="425310"/>
            </a:xfrm>
            <a:custGeom>
              <a:avLst/>
              <a:gdLst>
                <a:gd name="connsiteX0" fmla="*/ 3803 w 95130"/>
                <a:gd name="connsiteY0" fmla="*/ 151860 h 152083"/>
                <a:gd name="connsiteX1" fmla="*/ 7081 w 95130"/>
                <a:gd name="connsiteY1" fmla="*/ 152587 h 152083"/>
                <a:gd name="connsiteX2" fmla="*/ 11815 w 95130"/>
                <a:gd name="connsiteY2" fmla="*/ 150769 h 152083"/>
                <a:gd name="connsiteX3" fmla="*/ 95572 w 95130"/>
                <a:gd name="connsiteY3" fmla="*/ 81690 h 152083"/>
                <a:gd name="connsiteX4" fmla="*/ 98121 w 95130"/>
                <a:gd name="connsiteY4" fmla="*/ 76237 h 152083"/>
                <a:gd name="connsiteX5" fmla="*/ 95572 w 95130"/>
                <a:gd name="connsiteY5" fmla="*/ 70783 h 152083"/>
                <a:gd name="connsiteX6" fmla="*/ 11815 w 95130"/>
                <a:gd name="connsiteY6" fmla="*/ 1704 h 152083"/>
                <a:gd name="connsiteX7" fmla="*/ 4168 w 95130"/>
                <a:gd name="connsiteY7" fmla="*/ 614 h 152083"/>
                <a:gd name="connsiteX8" fmla="*/ 162 w 95130"/>
                <a:gd name="connsiteY8" fmla="*/ 7158 h 152083"/>
                <a:gd name="connsiteX9" fmla="*/ 162 w 95130"/>
                <a:gd name="connsiteY9" fmla="*/ 145679 h 152083"/>
                <a:gd name="connsiteX10" fmla="*/ 3803 w 95130"/>
                <a:gd name="connsiteY10" fmla="*/ 151860 h 152083"/>
                <a:gd name="connsiteX11" fmla="*/ 14000 w 95130"/>
                <a:gd name="connsiteY11" fmla="*/ 22428 h 152083"/>
                <a:gd name="connsiteX12" fmla="*/ 79185 w 95130"/>
                <a:gd name="connsiteY12" fmla="*/ 76237 h 152083"/>
                <a:gd name="connsiteX13" fmla="*/ 14000 w 95130"/>
                <a:gd name="connsiteY13" fmla="*/ 129682 h 152083"/>
                <a:gd name="connsiteX14" fmla="*/ 14000 w 95130"/>
                <a:gd name="connsiteY14" fmla="*/ 22428 h 152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5130" h="152083">
                  <a:moveTo>
                    <a:pt x="3803" y="151860"/>
                  </a:moveTo>
                  <a:cubicBezTo>
                    <a:pt x="4896" y="152223"/>
                    <a:pt x="5988" y="152587"/>
                    <a:pt x="7081" y="152587"/>
                  </a:cubicBezTo>
                  <a:cubicBezTo>
                    <a:pt x="8902" y="152587"/>
                    <a:pt x="10358" y="151860"/>
                    <a:pt x="11815" y="150769"/>
                  </a:cubicBezTo>
                  <a:lnTo>
                    <a:pt x="95572" y="81690"/>
                  </a:lnTo>
                  <a:cubicBezTo>
                    <a:pt x="97393" y="80236"/>
                    <a:pt x="98121" y="78418"/>
                    <a:pt x="98121" y="76237"/>
                  </a:cubicBezTo>
                  <a:cubicBezTo>
                    <a:pt x="98121" y="74055"/>
                    <a:pt x="97029" y="71874"/>
                    <a:pt x="95572" y="70783"/>
                  </a:cubicBezTo>
                  <a:lnTo>
                    <a:pt x="11815" y="1704"/>
                  </a:lnTo>
                  <a:cubicBezTo>
                    <a:pt x="9630" y="-114"/>
                    <a:pt x="6717" y="-477"/>
                    <a:pt x="4168" y="614"/>
                  </a:cubicBezTo>
                  <a:cubicBezTo>
                    <a:pt x="1618" y="1704"/>
                    <a:pt x="162" y="4249"/>
                    <a:pt x="162" y="7158"/>
                  </a:cubicBezTo>
                  <a:lnTo>
                    <a:pt x="162" y="145679"/>
                  </a:lnTo>
                  <a:cubicBezTo>
                    <a:pt x="-566" y="148224"/>
                    <a:pt x="1254" y="150769"/>
                    <a:pt x="3803" y="151860"/>
                  </a:cubicBezTo>
                  <a:close/>
                  <a:moveTo>
                    <a:pt x="14000" y="22428"/>
                  </a:moveTo>
                  <a:lnTo>
                    <a:pt x="79185" y="76237"/>
                  </a:lnTo>
                  <a:lnTo>
                    <a:pt x="14000" y="129682"/>
                  </a:lnTo>
                  <a:lnTo>
                    <a:pt x="14000" y="22428"/>
                  </a:lnTo>
                  <a:close/>
                </a:path>
              </a:pathLst>
            </a:custGeom>
            <a:grpFill/>
            <a:ln w="95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/>
            </a:p>
          </p:txBody>
        </p:sp>
        <p:sp>
          <p:nvSpPr>
            <p:cNvPr id="46" name="Freeform 29">
              <a:extLst>
                <a:ext uri="{FF2B5EF4-FFF2-40B4-BE49-F238E27FC236}">
                  <a16:creationId xmlns:a16="http://schemas.microsoft.com/office/drawing/2014/main" id="{996FBA4B-9190-ADFC-D927-DE1DFB418E6A}"/>
                </a:ext>
              </a:extLst>
            </p:cNvPr>
            <p:cNvSpPr/>
            <p:nvPr/>
          </p:nvSpPr>
          <p:spPr>
            <a:xfrm>
              <a:off x="5213488" y="2830111"/>
              <a:ext cx="3884167" cy="3189833"/>
            </a:xfrm>
            <a:custGeom>
              <a:avLst/>
              <a:gdLst>
                <a:gd name="connsiteX0" fmla="*/ 1123060 w 1388905"/>
                <a:gd name="connsiteY0" fmla="*/ 1026045 h 1140623"/>
                <a:gd name="connsiteX1" fmla="*/ 1206817 w 1388905"/>
                <a:gd name="connsiteY1" fmla="*/ 978780 h 1140623"/>
                <a:gd name="connsiteX2" fmla="*/ 1210458 w 1388905"/>
                <a:gd name="connsiteY2" fmla="*/ 973327 h 1140623"/>
                <a:gd name="connsiteX3" fmla="*/ 1217742 w 1388905"/>
                <a:gd name="connsiteY3" fmla="*/ 900612 h 1140623"/>
                <a:gd name="connsiteX4" fmla="*/ 1211187 w 1388905"/>
                <a:gd name="connsiteY4" fmla="*/ 892614 h 1140623"/>
                <a:gd name="connsiteX5" fmla="*/ 1073170 w 1388905"/>
                <a:gd name="connsiteY5" fmla="*/ 875889 h 1140623"/>
                <a:gd name="connsiteX6" fmla="*/ 1107037 w 1388905"/>
                <a:gd name="connsiteY6" fmla="*/ 823899 h 1140623"/>
                <a:gd name="connsiteX7" fmla="*/ 1108129 w 1388905"/>
                <a:gd name="connsiteY7" fmla="*/ 819899 h 1140623"/>
                <a:gd name="connsiteX8" fmla="*/ 1108129 w 1388905"/>
                <a:gd name="connsiteY8" fmla="*/ 732642 h 1140623"/>
                <a:gd name="connsiteX9" fmla="*/ 1107765 w 1388905"/>
                <a:gd name="connsiteY9" fmla="*/ 730461 h 1140623"/>
                <a:gd name="connsiteX10" fmla="*/ 1086279 w 1388905"/>
                <a:gd name="connsiteY10" fmla="*/ 662473 h 1140623"/>
                <a:gd name="connsiteX11" fmla="*/ 1089557 w 1388905"/>
                <a:gd name="connsiteY11" fmla="*/ 597757 h 1140623"/>
                <a:gd name="connsiteX12" fmla="*/ 1247603 w 1388905"/>
                <a:gd name="connsiteY12" fmla="*/ 472324 h 1140623"/>
                <a:gd name="connsiteX13" fmla="*/ 1249060 w 1388905"/>
                <a:gd name="connsiteY13" fmla="*/ 470870 h 1140623"/>
                <a:gd name="connsiteX14" fmla="*/ 1387805 w 1388905"/>
                <a:gd name="connsiteY14" fmla="*/ 265815 h 1140623"/>
                <a:gd name="connsiteX15" fmla="*/ 1388169 w 1388905"/>
                <a:gd name="connsiteY15" fmla="*/ 258180 h 1140623"/>
                <a:gd name="connsiteX16" fmla="*/ 1381614 w 1388905"/>
                <a:gd name="connsiteY16" fmla="*/ 254181 h 1140623"/>
                <a:gd name="connsiteX17" fmla="*/ 1183146 w 1388905"/>
                <a:gd name="connsiteY17" fmla="*/ 252000 h 1140623"/>
                <a:gd name="connsiteX18" fmla="*/ 1242869 w 1388905"/>
                <a:gd name="connsiteY18" fmla="*/ 219278 h 1140623"/>
                <a:gd name="connsiteX19" fmla="*/ 1246510 w 1388905"/>
                <a:gd name="connsiteY19" fmla="*/ 213461 h 1140623"/>
                <a:gd name="connsiteX20" fmla="*/ 1243597 w 1388905"/>
                <a:gd name="connsiteY20" fmla="*/ 207280 h 1140623"/>
                <a:gd name="connsiteX21" fmla="*/ 1130707 w 1388905"/>
                <a:gd name="connsiteY21" fmla="*/ 127658 h 1140623"/>
                <a:gd name="connsiteX22" fmla="*/ 1126337 w 1388905"/>
                <a:gd name="connsiteY22" fmla="*/ 126204 h 1140623"/>
                <a:gd name="connsiteX23" fmla="*/ 867418 w 1388905"/>
                <a:gd name="connsiteY23" fmla="*/ 126204 h 1140623"/>
                <a:gd name="connsiteX24" fmla="*/ 867054 w 1388905"/>
                <a:gd name="connsiteY24" fmla="*/ 126204 h 1140623"/>
                <a:gd name="connsiteX25" fmla="*/ 865233 w 1388905"/>
                <a:gd name="connsiteY25" fmla="*/ 126567 h 1140623"/>
                <a:gd name="connsiteX26" fmla="*/ 864505 w 1388905"/>
                <a:gd name="connsiteY26" fmla="*/ 126931 h 1140623"/>
                <a:gd name="connsiteX27" fmla="*/ 862684 w 1388905"/>
                <a:gd name="connsiteY27" fmla="*/ 128385 h 1140623"/>
                <a:gd name="connsiteX28" fmla="*/ 862684 w 1388905"/>
                <a:gd name="connsiteY28" fmla="*/ 128385 h 1140623"/>
                <a:gd name="connsiteX29" fmla="*/ 745060 w 1388905"/>
                <a:gd name="connsiteY29" fmla="*/ 247273 h 1140623"/>
                <a:gd name="connsiteX30" fmla="*/ 691528 w 1388905"/>
                <a:gd name="connsiteY30" fmla="*/ 160380 h 1140623"/>
                <a:gd name="connsiteX31" fmla="*/ 685337 w 1388905"/>
                <a:gd name="connsiteY31" fmla="*/ 156744 h 1140623"/>
                <a:gd name="connsiteX32" fmla="*/ 524742 w 1388905"/>
                <a:gd name="connsiteY32" fmla="*/ 156744 h 1140623"/>
                <a:gd name="connsiteX33" fmla="*/ 524742 w 1388905"/>
                <a:gd name="connsiteY33" fmla="*/ 122204 h 1140623"/>
                <a:gd name="connsiteX34" fmla="*/ 521829 w 1388905"/>
                <a:gd name="connsiteY34" fmla="*/ 116387 h 1140623"/>
                <a:gd name="connsiteX35" fmla="*/ 430788 w 1388905"/>
                <a:gd name="connsiteY35" fmla="*/ 49126 h 1140623"/>
                <a:gd name="connsiteX36" fmla="*/ 426783 w 1388905"/>
                <a:gd name="connsiteY36" fmla="*/ 47672 h 1140623"/>
                <a:gd name="connsiteX37" fmla="*/ 275655 w 1388905"/>
                <a:gd name="connsiteY37" fmla="*/ 40401 h 1140623"/>
                <a:gd name="connsiteX38" fmla="*/ 211563 w 1388905"/>
                <a:gd name="connsiteY38" fmla="*/ 1135 h 1140623"/>
                <a:gd name="connsiteX39" fmla="*/ 201731 w 1388905"/>
                <a:gd name="connsiteY39" fmla="*/ 3316 h 1140623"/>
                <a:gd name="connsiteX40" fmla="*/ 121615 w 1388905"/>
                <a:gd name="connsiteY40" fmla="*/ 119659 h 1140623"/>
                <a:gd name="connsiteX41" fmla="*/ 120158 w 1388905"/>
                <a:gd name="connsiteY41" fmla="*/ 123659 h 1140623"/>
                <a:gd name="connsiteX42" fmla="*/ 120158 w 1388905"/>
                <a:gd name="connsiteY42" fmla="*/ 206190 h 1140623"/>
                <a:gd name="connsiteX43" fmla="*/ 5812 w 1388905"/>
                <a:gd name="connsiteY43" fmla="*/ 229458 h 1140623"/>
                <a:gd name="connsiteX44" fmla="*/ 349 w 1388905"/>
                <a:gd name="connsiteY44" fmla="*/ 234185 h 1140623"/>
                <a:gd name="connsiteX45" fmla="*/ 1806 w 1388905"/>
                <a:gd name="connsiteY45" fmla="*/ 241093 h 1140623"/>
                <a:gd name="connsiteX46" fmla="*/ 78280 w 1388905"/>
                <a:gd name="connsiteY46" fmla="*/ 331986 h 1140623"/>
                <a:gd name="connsiteX47" fmla="*/ 83742 w 1388905"/>
                <a:gd name="connsiteY47" fmla="*/ 334531 h 1140623"/>
                <a:gd name="connsiteX48" fmla="*/ 167499 w 1388905"/>
                <a:gd name="connsiteY48" fmla="*/ 334531 h 1140623"/>
                <a:gd name="connsiteX49" fmla="*/ 167499 w 1388905"/>
                <a:gd name="connsiteY49" fmla="*/ 334531 h 1140623"/>
                <a:gd name="connsiteX50" fmla="*/ 168228 w 1388905"/>
                <a:gd name="connsiteY50" fmla="*/ 334531 h 1140623"/>
                <a:gd name="connsiteX51" fmla="*/ 170049 w 1388905"/>
                <a:gd name="connsiteY51" fmla="*/ 334167 h 1140623"/>
                <a:gd name="connsiteX52" fmla="*/ 170049 w 1388905"/>
                <a:gd name="connsiteY52" fmla="*/ 334167 h 1140623"/>
                <a:gd name="connsiteX53" fmla="*/ 170413 w 1388905"/>
                <a:gd name="connsiteY53" fmla="*/ 334167 h 1140623"/>
                <a:gd name="connsiteX54" fmla="*/ 172233 w 1388905"/>
                <a:gd name="connsiteY54" fmla="*/ 333076 h 1140623"/>
                <a:gd name="connsiteX55" fmla="*/ 262910 w 1388905"/>
                <a:gd name="connsiteY55" fmla="*/ 263998 h 1140623"/>
                <a:gd name="connsiteX56" fmla="*/ 403476 w 1388905"/>
                <a:gd name="connsiteY56" fmla="*/ 170560 h 1140623"/>
                <a:gd name="connsiteX57" fmla="*/ 495973 w 1388905"/>
                <a:gd name="connsiteY57" fmla="*/ 170560 h 1140623"/>
                <a:gd name="connsiteX58" fmla="*/ 316806 w 1388905"/>
                <a:gd name="connsiteY58" fmla="*/ 302900 h 1140623"/>
                <a:gd name="connsiteX59" fmla="*/ 313892 w 1388905"/>
                <a:gd name="connsiteY59" fmla="*/ 308353 h 1140623"/>
                <a:gd name="connsiteX60" fmla="*/ 310251 w 1388905"/>
                <a:gd name="connsiteY60" fmla="*/ 398156 h 1140623"/>
                <a:gd name="connsiteX61" fmla="*/ 310615 w 1388905"/>
                <a:gd name="connsiteY61" fmla="*/ 399246 h 1140623"/>
                <a:gd name="connsiteX62" fmla="*/ 310615 w 1388905"/>
                <a:gd name="connsiteY62" fmla="*/ 400701 h 1140623"/>
                <a:gd name="connsiteX63" fmla="*/ 310615 w 1388905"/>
                <a:gd name="connsiteY63" fmla="*/ 400701 h 1140623"/>
                <a:gd name="connsiteX64" fmla="*/ 311343 w 1388905"/>
                <a:gd name="connsiteY64" fmla="*/ 401791 h 1140623"/>
                <a:gd name="connsiteX65" fmla="*/ 312072 w 1388905"/>
                <a:gd name="connsiteY65" fmla="*/ 403246 h 1140623"/>
                <a:gd name="connsiteX66" fmla="*/ 312072 w 1388905"/>
                <a:gd name="connsiteY66" fmla="*/ 403246 h 1140623"/>
                <a:gd name="connsiteX67" fmla="*/ 312800 w 1388905"/>
                <a:gd name="connsiteY67" fmla="*/ 403973 h 1140623"/>
                <a:gd name="connsiteX68" fmla="*/ 314257 w 1388905"/>
                <a:gd name="connsiteY68" fmla="*/ 405064 h 1140623"/>
                <a:gd name="connsiteX69" fmla="*/ 315349 w 1388905"/>
                <a:gd name="connsiteY69" fmla="*/ 405427 h 1140623"/>
                <a:gd name="connsiteX70" fmla="*/ 316806 w 1388905"/>
                <a:gd name="connsiteY70" fmla="*/ 405791 h 1140623"/>
                <a:gd name="connsiteX71" fmla="*/ 317170 w 1388905"/>
                <a:gd name="connsiteY71" fmla="*/ 405791 h 1140623"/>
                <a:gd name="connsiteX72" fmla="*/ 413673 w 1388905"/>
                <a:gd name="connsiteY72" fmla="*/ 405791 h 1140623"/>
                <a:gd name="connsiteX73" fmla="*/ 537124 w 1388905"/>
                <a:gd name="connsiteY73" fmla="*/ 470143 h 1140623"/>
                <a:gd name="connsiteX74" fmla="*/ 586649 w 1388905"/>
                <a:gd name="connsiteY74" fmla="*/ 628660 h 1140623"/>
                <a:gd name="connsiteX75" fmla="*/ 514545 w 1388905"/>
                <a:gd name="connsiteY75" fmla="*/ 822808 h 1140623"/>
                <a:gd name="connsiteX76" fmla="*/ 514545 w 1388905"/>
                <a:gd name="connsiteY76" fmla="*/ 822808 h 1140623"/>
                <a:gd name="connsiteX77" fmla="*/ 514545 w 1388905"/>
                <a:gd name="connsiteY77" fmla="*/ 822808 h 1140623"/>
                <a:gd name="connsiteX78" fmla="*/ 514545 w 1388905"/>
                <a:gd name="connsiteY78" fmla="*/ 823535 h 1140623"/>
                <a:gd name="connsiteX79" fmla="*/ 514181 w 1388905"/>
                <a:gd name="connsiteY79" fmla="*/ 824989 h 1140623"/>
                <a:gd name="connsiteX80" fmla="*/ 510540 w 1388905"/>
                <a:gd name="connsiteY80" fmla="*/ 978053 h 1140623"/>
                <a:gd name="connsiteX81" fmla="*/ 512725 w 1388905"/>
                <a:gd name="connsiteY81" fmla="*/ 983143 h 1140623"/>
                <a:gd name="connsiteX82" fmla="*/ 666037 w 1388905"/>
                <a:gd name="connsiteY82" fmla="*/ 1143479 h 1140623"/>
                <a:gd name="connsiteX83" fmla="*/ 671135 w 1388905"/>
                <a:gd name="connsiteY83" fmla="*/ 1145660 h 1140623"/>
                <a:gd name="connsiteX84" fmla="*/ 673320 w 1388905"/>
                <a:gd name="connsiteY84" fmla="*/ 1145296 h 1140623"/>
                <a:gd name="connsiteX85" fmla="*/ 678418 w 1388905"/>
                <a:gd name="connsiteY85" fmla="*/ 1139843 h 1140623"/>
                <a:gd name="connsiteX86" fmla="*/ 702089 w 1388905"/>
                <a:gd name="connsiteY86" fmla="*/ 1020228 h 1140623"/>
                <a:gd name="connsiteX87" fmla="*/ 813886 w 1388905"/>
                <a:gd name="connsiteY87" fmla="*/ 922427 h 1140623"/>
                <a:gd name="connsiteX88" fmla="*/ 981401 w 1388905"/>
                <a:gd name="connsiteY88" fmla="*/ 808629 h 1140623"/>
                <a:gd name="connsiteX89" fmla="*/ 1013083 w 1388905"/>
                <a:gd name="connsiteY89" fmla="*/ 828625 h 1140623"/>
                <a:gd name="connsiteX90" fmla="*/ 995967 w 1388905"/>
                <a:gd name="connsiteY90" fmla="*/ 899885 h 1140623"/>
                <a:gd name="connsiteX91" fmla="*/ 995967 w 1388905"/>
                <a:gd name="connsiteY91" fmla="*/ 900612 h 1140623"/>
                <a:gd name="connsiteX92" fmla="*/ 995967 w 1388905"/>
                <a:gd name="connsiteY92" fmla="*/ 902430 h 1140623"/>
                <a:gd name="connsiteX93" fmla="*/ 996331 w 1388905"/>
                <a:gd name="connsiteY93" fmla="*/ 903885 h 1140623"/>
                <a:gd name="connsiteX94" fmla="*/ 996331 w 1388905"/>
                <a:gd name="connsiteY94" fmla="*/ 904612 h 1140623"/>
                <a:gd name="connsiteX95" fmla="*/ 997060 w 1388905"/>
                <a:gd name="connsiteY95" fmla="*/ 905702 h 1140623"/>
                <a:gd name="connsiteX96" fmla="*/ 997060 w 1388905"/>
                <a:gd name="connsiteY96" fmla="*/ 906066 h 1140623"/>
                <a:gd name="connsiteX97" fmla="*/ 1022551 w 1388905"/>
                <a:gd name="connsiteY97" fmla="*/ 942423 h 1140623"/>
                <a:gd name="connsiteX98" fmla="*/ 1023643 w 1388905"/>
                <a:gd name="connsiteY98" fmla="*/ 943877 h 1140623"/>
                <a:gd name="connsiteX99" fmla="*/ 1114684 w 1388905"/>
                <a:gd name="connsiteY99" fmla="*/ 1023863 h 1140623"/>
                <a:gd name="connsiteX100" fmla="*/ 1123060 w 1388905"/>
                <a:gd name="connsiteY100" fmla="*/ 1026045 h 1140623"/>
                <a:gd name="connsiteX101" fmla="*/ 810973 w 1388905"/>
                <a:gd name="connsiteY101" fmla="*/ 907884 h 1140623"/>
                <a:gd name="connsiteX102" fmla="*/ 616511 w 1388905"/>
                <a:gd name="connsiteY102" fmla="*/ 647930 h 1140623"/>
                <a:gd name="connsiteX103" fmla="*/ 965742 w 1388905"/>
                <a:gd name="connsiteY103" fmla="*/ 802448 h 1140623"/>
                <a:gd name="connsiteX104" fmla="*/ 810973 w 1388905"/>
                <a:gd name="connsiteY104" fmla="*/ 907884 h 1140623"/>
                <a:gd name="connsiteX105" fmla="*/ 865597 w 1388905"/>
                <a:gd name="connsiteY105" fmla="*/ 145837 h 1140623"/>
                <a:gd name="connsiteX106" fmla="*/ 1058967 w 1388905"/>
                <a:gd name="connsiteY106" fmla="*/ 559945 h 1140623"/>
                <a:gd name="connsiteX107" fmla="*/ 753800 w 1388905"/>
                <a:gd name="connsiteY107" fmla="*/ 258544 h 1140623"/>
                <a:gd name="connsiteX108" fmla="*/ 865597 w 1388905"/>
                <a:gd name="connsiteY108" fmla="*/ 145837 h 1140623"/>
                <a:gd name="connsiteX109" fmla="*/ 882349 w 1388905"/>
                <a:gd name="connsiteY109" fmla="*/ 147654 h 1140623"/>
                <a:gd name="connsiteX110" fmla="*/ 1147459 w 1388905"/>
                <a:gd name="connsiteY110" fmla="*/ 263270 h 1140623"/>
                <a:gd name="connsiteX111" fmla="*/ 1080453 w 1388905"/>
                <a:gd name="connsiteY111" fmla="*/ 571216 h 1140623"/>
                <a:gd name="connsiteX112" fmla="*/ 882349 w 1388905"/>
                <a:gd name="connsiteY112" fmla="*/ 147654 h 1140623"/>
                <a:gd name="connsiteX113" fmla="*/ 746516 w 1388905"/>
                <a:gd name="connsiteY113" fmla="*/ 271633 h 1140623"/>
                <a:gd name="connsiteX114" fmla="*/ 1066615 w 1388905"/>
                <a:gd name="connsiteY114" fmla="*/ 587577 h 1140623"/>
                <a:gd name="connsiteX115" fmla="*/ 605586 w 1388905"/>
                <a:gd name="connsiteY115" fmla="*/ 621753 h 1140623"/>
                <a:gd name="connsiteX116" fmla="*/ 746516 w 1388905"/>
                <a:gd name="connsiteY116" fmla="*/ 271633 h 1140623"/>
                <a:gd name="connsiteX117" fmla="*/ 977395 w 1388905"/>
                <a:gd name="connsiteY117" fmla="*/ 791904 h 1140623"/>
                <a:gd name="connsiteX118" fmla="*/ 623794 w 1388905"/>
                <a:gd name="connsiteY118" fmla="*/ 635205 h 1140623"/>
                <a:gd name="connsiteX119" fmla="*/ 1070620 w 1388905"/>
                <a:gd name="connsiteY119" fmla="*/ 601756 h 1140623"/>
                <a:gd name="connsiteX120" fmla="*/ 977395 w 1388905"/>
                <a:gd name="connsiteY120" fmla="*/ 791904 h 1140623"/>
                <a:gd name="connsiteX121" fmla="*/ 1368141 w 1388905"/>
                <a:gd name="connsiteY121" fmla="*/ 268360 h 1140623"/>
                <a:gd name="connsiteX122" fmla="*/ 1237770 w 1388905"/>
                <a:gd name="connsiteY122" fmla="*/ 461417 h 1140623"/>
                <a:gd name="connsiteX123" fmla="*/ 1094291 w 1388905"/>
                <a:gd name="connsiteY123" fmla="*/ 575579 h 1140623"/>
                <a:gd name="connsiteX124" fmla="*/ 1161661 w 1388905"/>
                <a:gd name="connsiteY124" fmla="*/ 266543 h 1140623"/>
                <a:gd name="connsiteX125" fmla="*/ 1368141 w 1388905"/>
                <a:gd name="connsiteY125" fmla="*/ 268360 h 1140623"/>
                <a:gd name="connsiteX126" fmla="*/ 1225753 w 1388905"/>
                <a:gd name="connsiteY126" fmla="*/ 212007 h 1140623"/>
                <a:gd name="connsiteX127" fmla="*/ 1155106 w 1388905"/>
                <a:gd name="connsiteY127" fmla="*/ 250909 h 1140623"/>
                <a:gd name="connsiteX128" fmla="*/ 902378 w 1388905"/>
                <a:gd name="connsiteY128" fmla="*/ 140747 h 1140623"/>
                <a:gd name="connsiteX129" fmla="*/ 1124152 w 1388905"/>
                <a:gd name="connsiteY129" fmla="*/ 140747 h 1140623"/>
                <a:gd name="connsiteX130" fmla="*/ 1225753 w 1388905"/>
                <a:gd name="connsiteY130" fmla="*/ 212007 h 1140623"/>
                <a:gd name="connsiteX131" fmla="*/ 209742 w 1388905"/>
                <a:gd name="connsiteY131" fmla="*/ 17496 h 1140623"/>
                <a:gd name="connsiteX132" fmla="*/ 265823 w 1388905"/>
                <a:gd name="connsiteY132" fmla="*/ 51671 h 1140623"/>
                <a:gd name="connsiteX133" fmla="*/ 252349 w 1388905"/>
                <a:gd name="connsiteY133" fmla="*/ 248728 h 1140623"/>
                <a:gd name="connsiteX134" fmla="*/ 135089 w 1388905"/>
                <a:gd name="connsiteY134" fmla="*/ 207644 h 1140623"/>
                <a:gd name="connsiteX135" fmla="*/ 135089 w 1388905"/>
                <a:gd name="connsiteY135" fmla="*/ 126567 h 1140623"/>
                <a:gd name="connsiteX136" fmla="*/ 209742 w 1388905"/>
                <a:gd name="connsiteY136" fmla="*/ 17496 h 1140623"/>
                <a:gd name="connsiteX137" fmla="*/ 171141 w 1388905"/>
                <a:gd name="connsiteY137" fmla="*/ 315988 h 1140623"/>
                <a:gd name="connsiteX138" fmla="*/ 139459 w 1388905"/>
                <a:gd name="connsiteY138" fmla="*/ 224368 h 1140623"/>
                <a:gd name="connsiteX139" fmla="*/ 243609 w 1388905"/>
                <a:gd name="connsiteY139" fmla="*/ 261089 h 1140623"/>
                <a:gd name="connsiteX140" fmla="*/ 171141 w 1388905"/>
                <a:gd name="connsiteY140" fmla="*/ 315988 h 1140623"/>
                <a:gd name="connsiteX141" fmla="*/ 20378 w 1388905"/>
                <a:gd name="connsiteY141" fmla="*/ 241456 h 1140623"/>
                <a:gd name="connsiteX142" fmla="*/ 122343 w 1388905"/>
                <a:gd name="connsiteY142" fmla="*/ 220732 h 1140623"/>
                <a:gd name="connsiteX143" fmla="*/ 156939 w 1388905"/>
                <a:gd name="connsiteY143" fmla="*/ 320351 h 1140623"/>
                <a:gd name="connsiteX144" fmla="*/ 86655 w 1388905"/>
                <a:gd name="connsiteY144" fmla="*/ 320351 h 1140623"/>
                <a:gd name="connsiteX145" fmla="*/ 20378 w 1388905"/>
                <a:gd name="connsiteY145" fmla="*/ 241456 h 1140623"/>
                <a:gd name="connsiteX146" fmla="*/ 400927 w 1388905"/>
                <a:gd name="connsiteY146" fmla="*/ 156744 h 1140623"/>
                <a:gd name="connsiteX147" fmla="*/ 396921 w 1388905"/>
                <a:gd name="connsiteY147" fmla="*/ 157835 h 1140623"/>
                <a:gd name="connsiteX148" fmla="*/ 266916 w 1388905"/>
                <a:gd name="connsiteY148" fmla="*/ 244365 h 1140623"/>
                <a:gd name="connsiteX149" fmla="*/ 280025 w 1388905"/>
                <a:gd name="connsiteY149" fmla="*/ 54944 h 1140623"/>
                <a:gd name="connsiteX150" fmla="*/ 423869 w 1388905"/>
                <a:gd name="connsiteY150" fmla="*/ 61851 h 1140623"/>
                <a:gd name="connsiteX151" fmla="*/ 510175 w 1388905"/>
                <a:gd name="connsiteY151" fmla="*/ 125840 h 1140623"/>
                <a:gd name="connsiteX152" fmla="*/ 510175 w 1388905"/>
                <a:gd name="connsiteY152" fmla="*/ 156744 h 1140623"/>
                <a:gd name="connsiteX153" fmla="*/ 400927 w 1388905"/>
                <a:gd name="connsiteY153" fmla="*/ 156744 h 1140623"/>
                <a:gd name="connsiteX154" fmla="*/ 400927 w 1388905"/>
                <a:gd name="connsiteY154" fmla="*/ 156744 h 1140623"/>
                <a:gd name="connsiteX155" fmla="*/ 520008 w 1388905"/>
                <a:gd name="connsiteY155" fmla="*/ 171287 h 1140623"/>
                <a:gd name="connsiteX156" fmla="*/ 681331 w 1388905"/>
                <a:gd name="connsiteY156" fmla="*/ 171287 h 1140623"/>
                <a:gd name="connsiteX157" fmla="*/ 732678 w 1388905"/>
                <a:gd name="connsiteY157" fmla="*/ 254545 h 1140623"/>
                <a:gd name="connsiteX158" fmla="*/ 324817 w 1388905"/>
                <a:gd name="connsiteY158" fmla="*/ 389066 h 1140623"/>
                <a:gd name="connsiteX159" fmla="*/ 327730 w 1388905"/>
                <a:gd name="connsiteY159" fmla="*/ 313080 h 1140623"/>
                <a:gd name="connsiteX160" fmla="*/ 520008 w 1388905"/>
                <a:gd name="connsiteY160" fmla="*/ 171287 h 1140623"/>
                <a:gd name="connsiteX161" fmla="*/ 550233 w 1388905"/>
                <a:gd name="connsiteY161" fmla="*/ 463962 h 1140623"/>
                <a:gd name="connsiteX162" fmla="*/ 546592 w 1388905"/>
                <a:gd name="connsiteY162" fmla="*/ 459599 h 1140623"/>
                <a:gd name="connsiteX163" fmla="*/ 419135 w 1388905"/>
                <a:gd name="connsiteY163" fmla="*/ 392702 h 1140623"/>
                <a:gd name="connsiteX164" fmla="*/ 415858 w 1388905"/>
                <a:gd name="connsiteY164" fmla="*/ 391975 h 1140623"/>
                <a:gd name="connsiteX165" fmla="*/ 362690 w 1388905"/>
                <a:gd name="connsiteY165" fmla="*/ 391975 h 1140623"/>
                <a:gd name="connsiteX166" fmla="*/ 731222 w 1388905"/>
                <a:gd name="connsiteY166" fmla="*/ 270542 h 1140623"/>
                <a:gd name="connsiteX167" fmla="*/ 595025 w 1388905"/>
                <a:gd name="connsiteY167" fmla="*/ 608300 h 1140623"/>
                <a:gd name="connsiteX168" fmla="*/ 550233 w 1388905"/>
                <a:gd name="connsiteY168" fmla="*/ 463962 h 1140623"/>
                <a:gd name="connsiteX169" fmla="*/ 596482 w 1388905"/>
                <a:gd name="connsiteY169" fmla="*/ 645021 h 1140623"/>
                <a:gd name="connsiteX170" fmla="*/ 790216 w 1388905"/>
                <a:gd name="connsiteY170" fmla="*/ 903885 h 1140623"/>
                <a:gd name="connsiteX171" fmla="*/ 530933 w 1388905"/>
                <a:gd name="connsiteY171" fmla="*/ 822081 h 1140623"/>
                <a:gd name="connsiteX172" fmla="*/ 596482 w 1388905"/>
                <a:gd name="connsiteY172" fmla="*/ 645021 h 1140623"/>
                <a:gd name="connsiteX173" fmla="*/ 687158 w 1388905"/>
                <a:gd name="connsiteY173" fmla="*/ 1018410 h 1140623"/>
                <a:gd name="connsiteX174" fmla="*/ 666401 w 1388905"/>
                <a:gd name="connsiteY174" fmla="*/ 1124573 h 1140623"/>
                <a:gd name="connsiteX175" fmla="*/ 525106 w 1388905"/>
                <a:gd name="connsiteY175" fmla="*/ 976599 h 1140623"/>
                <a:gd name="connsiteX176" fmla="*/ 528384 w 1388905"/>
                <a:gd name="connsiteY176" fmla="*/ 836260 h 1140623"/>
                <a:gd name="connsiteX177" fmla="*/ 794222 w 1388905"/>
                <a:gd name="connsiteY177" fmla="*/ 920245 h 1140623"/>
                <a:gd name="connsiteX178" fmla="*/ 687158 w 1388905"/>
                <a:gd name="connsiteY178" fmla="*/ 1018410 h 1140623"/>
                <a:gd name="connsiteX179" fmla="*/ 990141 w 1388905"/>
                <a:gd name="connsiteY179" fmla="*/ 798449 h 1140623"/>
                <a:gd name="connsiteX180" fmla="*/ 1073534 w 1388905"/>
                <a:gd name="connsiteY180" fmla="*/ 628660 h 1140623"/>
                <a:gd name="connsiteX181" fmla="*/ 1071713 w 1388905"/>
                <a:gd name="connsiteY181" fmla="*/ 662473 h 1140623"/>
                <a:gd name="connsiteX182" fmla="*/ 1072077 w 1388905"/>
                <a:gd name="connsiteY182" fmla="*/ 665018 h 1140623"/>
                <a:gd name="connsiteX183" fmla="*/ 1093562 w 1388905"/>
                <a:gd name="connsiteY183" fmla="*/ 733006 h 1140623"/>
                <a:gd name="connsiteX184" fmla="*/ 1093562 w 1388905"/>
                <a:gd name="connsiteY184" fmla="*/ 816991 h 1140623"/>
                <a:gd name="connsiteX185" fmla="*/ 1056054 w 1388905"/>
                <a:gd name="connsiteY185" fmla="*/ 875162 h 1140623"/>
                <a:gd name="connsiteX186" fmla="*/ 1012719 w 1388905"/>
                <a:gd name="connsiteY186" fmla="*/ 891523 h 1140623"/>
                <a:gd name="connsiteX187" fmla="*/ 1027649 w 1388905"/>
                <a:gd name="connsiteY187" fmla="*/ 828262 h 1140623"/>
                <a:gd name="connsiteX188" fmla="*/ 1024372 w 1388905"/>
                <a:gd name="connsiteY188" fmla="*/ 820263 h 1140623"/>
                <a:gd name="connsiteX189" fmla="*/ 990141 w 1388905"/>
                <a:gd name="connsiteY189" fmla="*/ 798449 h 1140623"/>
                <a:gd name="connsiteX190" fmla="*/ 1013811 w 1388905"/>
                <a:gd name="connsiteY190" fmla="*/ 906793 h 1140623"/>
                <a:gd name="connsiteX191" fmla="*/ 1061516 w 1388905"/>
                <a:gd name="connsiteY191" fmla="*/ 888978 h 1140623"/>
                <a:gd name="connsiteX192" fmla="*/ 1202083 w 1388905"/>
                <a:gd name="connsiteY192" fmla="*/ 906066 h 1140623"/>
                <a:gd name="connsiteX193" fmla="*/ 1195892 w 1388905"/>
                <a:gd name="connsiteY193" fmla="*/ 967873 h 1140623"/>
                <a:gd name="connsiteX194" fmla="*/ 1119782 w 1388905"/>
                <a:gd name="connsiteY194" fmla="*/ 1010775 h 1140623"/>
                <a:gd name="connsiteX195" fmla="*/ 1033476 w 1388905"/>
                <a:gd name="connsiteY195" fmla="*/ 934788 h 1140623"/>
                <a:gd name="connsiteX196" fmla="*/ 1013811 w 1388905"/>
                <a:gd name="connsiteY196" fmla="*/ 906793 h 1140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</a:cxnLst>
              <a:rect l="l" t="t" r="r" b="b"/>
              <a:pathLst>
                <a:path w="1388905" h="1140623">
                  <a:moveTo>
                    <a:pt x="1123060" y="1026045"/>
                  </a:moveTo>
                  <a:lnTo>
                    <a:pt x="1206817" y="978780"/>
                  </a:lnTo>
                  <a:cubicBezTo>
                    <a:pt x="1209002" y="977690"/>
                    <a:pt x="1210094" y="975508"/>
                    <a:pt x="1210458" y="973327"/>
                  </a:cubicBezTo>
                  <a:lnTo>
                    <a:pt x="1217742" y="900612"/>
                  </a:lnTo>
                  <a:cubicBezTo>
                    <a:pt x="1218106" y="896613"/>
                    <a:pt x="1215193" y="892977"/>
                    <a:pt x="1211187" y="892614"/>
                  </a:cubicBezTo>
                  <a:lnTo>
                    <a:pt x="1073170" y="875889"/>
                  </a:lnTo>
                  <a:lnTo>
                    <a:pt x="1107037" y="823899"/>
                  </a:lnTo>
                  <a:cubicBezTo>
                    <a:pt x="1107765" y="822808"/>
                    <a:pt x="1108129" y="821354"/>
                    <a:pt x="1108129" y="819899"/>
                  </a:cubicBezTo>
                  <a:lnTo>
                    <a:pt x="1108129" y="732642"/>
                  </a:lnTo>
                  <a:cubicBezTo>
                    <a:pt x="1108129" y="731915"/>
                    <a:pt x="1108129" y="731188"/>
                    <a:pt x="1107765" y="730461"/>
                  </a:cubicBezTo>
                  <a:lnTo>
                    <a:pt x="1086279" y="662473"/>
                  </a:lnTo>
                  <a:lnTo>
                    <a:pt x="1089557" y="597757"/>
                  </a:lnTo>
                  <a:lnTo>
                    <a:pt x="1247603" y="472324"/>
                  </a:lnTo>
                  <a:cubicBezTo>
                    <a:pt x="1248331" y="471961"/>
                    <a:pt x="1248695" y="471234"/>
                    <a:pt x="1249060" y="470870"/>
                  </a:cubicBezTo>
                  <a:lnTo>
                    <a:pt x="1387805" y="265815"/>
                  </a:lnTo>
                  <a:cubicBezTo>
                    <a:pt x="1389262" y="263634"/>
                    <a:pt x="1389626" y="260725"/>
                    <a:pt x="1388169" y="258180"/>
                  </a:cubicBezTo>
                  <a:cubicBezTo>
                    <a:pt x="1386713" y="255635"/>
                    <a:pt x="1384528" y="254181"/>
                    <a:pt x="1381614" y="254181"/>
                  </a:cubicBezTo>
                  <a:lnTo>
                    <a:pt x="1183146" y="252000"/>
                  </a:lnTo>
                  <a:lnTo>
                    <a:pt x="1242869" y="219278"/>
                  </a:lnTo>
                  <a:cubicBezTo>
                    <a:pt x="1245054" y="218187"/>
                    <a:pt x="1246510" y="215642"/>
                    <a:pt x="1246510" y="213461"/>
                  </a:cubicBezTo>
                  <a:cubicBezTo>
                    <a:pt x="1246510" y="210916"/>
                    <a:pt x="1245418" y="208371"/>
                    <a:pt x="1243597" y="207280"/>
                  </a:cubicBezTo>
                  <a:lnTo>
                    <a:pt x="1130707" y="127658"/>
                  </a:lnTo>
                  <a:cubicBezTo>
                    <a:pt x="1129615" y="126931"/>
                    <a:pt x="1128158" y="126204"/>
                    <a:pt x="1126337" y="126204"/>
                  </a:cubicBezTo>
                  <a:lnTo>
                    <a:pt x="867418" y="126204"/>
                  </a:lnTo>
                  <a:cubicBezTo>
                    <a:pt x="867418" y="126204"/>
                    <a:pt x="867054" y="126204"/>
                    <a:pt x="867054" y="126204"/>
                  </a:cubicBezTo>
                  <a:cubicBezTo>
                    <a:pt x="866326" y="126204"/>
                    <a:pt x="865961" y="126204"/>
                    <a:pt x="865233" y="126567"/>
                  </a:cubicBezTo>
                  <a:cubicBezTo>
                    <a:pt x="864869" y="126567"/>
                    <a:pt x="864869" y="126567"/>
                    <a:pt x="864505" y="126931"/>
                  </a:cubicBezTo>
                  <a:cubicBezTo>
                    <a:pt x="863776" y="127294"/>
                    <a:pt x="863048" y="127658"/>
                    <a:pt x="862684" y="128385"/>
                  </a:cubicBezTo>
                  <a:cubicBezTo>
                    <a:pt x="862684" y="128385"/>
                    <a:pt x="862684" y="128385"/>
                    <a:pt x="862684" y="128385"/>
                  </a:cubicBezTo>
                  <a:lnTo>
                    <a:pt x="745060" y="247273"/>
                  </a:lnTo>
                  <a:lnTo>
                    <a:pt x="691528" y="160380"/>
                  </a:lnTo>
                  <a:cubicBezTo>
                    <a:pt x="690071" y="158198"/>
                    <a:pt x="687886" y="156744"/>
                    <a:pt x="685337" y="156744"/>
                  </a:cubicBezTo>
                  <a:lnTo>
                    <a:pt x="524742" y="156744"/>
                  </a:lnTo>
                  <a:lnTo>
                    <a:pt x="524742" y="122204"/>
                  </a:lnTo>
                  <a:cubicBezTo>
                    <a:pt x="524742" y="120023"/>
                    <a:pt x="523649" y="117842"/>
                    <a:pt x="521829" y="116387"/>
                  </a:cubicBezTo>
                  <a:lnTo>
                    <a:pt x="430788" y="49126"/>
                  </a:lnTo>
                  <a:cubicBezTo>
                    <a:pt x="429696" y="48399"/>
                    <a:pt x="428239" y="47672"/>
                    <a:pt x="426783" y="47672"/>
                  </a:cubicBezTo>
                  <a:lnTo>
                    <a:pt x="275655" y="40401"/>
                  </a:lnTo>
                  <a:lnTo>
                    <a:pt x="211563" y="1135"/>
                  </a:lnTo>
                  <a:cubicBezTo>
                    <a:pt x="208286" y="-1047"/>
                    <a:pt x="203916" y="44"/>
                    <a:pt x="201731" y="3316"/>
                  </a:cubicBezTo>
                  <a:lnTo>
                    <a:pt x="121615" y="119659"/>
                  </a:lnTo>
                  <a:cubicBezTo>
                    <a:pt x="120887" y="120750"/>
                    <a:pt x="120158" y="122204"/>
                    <a:pt x="120158" y="123659"/>
                  </a:cubicBezTo>
                  <a:lnTo>
                    <a:pt x="120158" y="206190"/>
                  </a:lnTo>
                  <a:lnTo>
                    <a:pt x="5812" y="229458"/>
                  </a:lnTo>
                  <a:cubicBezTo>
                    <a:pt x="3262" y="229822"/>
                    <a:pt x="1078" y="231640"/>
                    <a:pt x="349" y="234185"/>
                  </a:cubicBezTo>
                  <a:cubicBezTo>
                    <a:pt x="-379" y="236730"/>
                    <a:pt x="-3" y="239275"/>
                    <a:pt x="1806" y="241093"/>
                  </a:cubicBezTo>
                  <a:lnTo>
                    <a:pt x="78280" y="331986"/>
                  </a:lnTo>
                  <a:cubicBezTo>
                    <a:pt x="79736" y="333803"/>
                    <a:pt x="81557" y="334531"/>
                    <a:pt x="83742" y="334531"/>
                  </a:cubicBezTo>
                  <a:lnTo>
                    <a:pt x="167499" y="334531"/>
                  </a:lnTo>
                  <a:cubicBezTo>
                    <a:pt x="167499" y="334531"/>
                    <a:pt x="167499" y="334531"/>
                    <a:pt x="167499" y="334531"/>
                  </a:cubicBezTo>
                  <a:cubicBezTo>
                    <a:pt x="167863" y="334531"/>
                    <a:pt x="167863" y="334531"/>
                    <a:pt x="168228" y="334531"/>
                  </a:cubicBezTo>
                  <a:cubicBezTo>
                    <a:pt x="168956" y="334531"/>
                    <a:pt x="169320" y="334531"/>
                    <a:pt x="170049" y="334167"/>
                  </a:cubicBezTo>
                  <a:cubicBezTo>
                    <a:pt x="170049" y="334167"/>
                    <a:pt x="170049" y="334167"/>
                    <a:pt x="170049" y="334167"/>
                  </a:cubicBezTo>
                  <a:cubicBezTo>
                    <a:pt x="170049" y="334167"/>
                    <a:pt x="170049" y="334167"/>
                    <a:pt x="170413" y="334167"/>
                  </a:cubicBezTo>
                  <a:cubicBezTo>
                    <a:pt x="171141" y="333803"/>
                    <a:pt x="171505" y="333803"/>
                    <a:pt x="172233" y="333076"/>
                  </a:cubicBezTo>
                  <a:lnTo>
                    <a:pt x="262910" y="263998"/>
                  </a:lnTo>
                  <a:lnTo>
                    <a:pt x="403476" y="170560"/>
                  </a:lnTo>
                  <a:lnTo>
                    <a:pt x="495973" y="170560"/>
                  </a:lnTo>
                  <a:lnTo>
                    <a:pt x="316806" y="302900"/>
                  </a:lnTo>
                  <a:cubicBezTo>
                    <a:pt x="314985" y="304354"/>
                    <a:pt x="313892" y="306172"/>
                    <a:pt x="313892" y="308353"/>
                  </a:cubicBezTo>
                  <a:lnTo>
                    <a:pt x="310251" y="398156"/>
                  </a:lnTo>
                  <a:cubicBezTo>
                    <a:pt x="310251" y="398519"/>
                    <a:pt x="310251" y="398883"/>
                    <a:pt x="310615" y="399246"/>
                  </a:cubicBezTo>
                  <a:cubicBezTo>
                    <a:pt x="310615" y="399610"/>
                    <a:pt x="310615" y="400337"/>
                    <a:pt x="310615" y="400701"/>
                  </a:cubicBezTo>
                  <a:cubicBezTo>
                    <a:pt x="310615" y="400701"/>
                    <a:pt x="310615" y="400701"/>
                    <a:pt x="310615" y="400701"/>
                  </a:cubicBezTo>
                  <a:cubicBezTo>
                    <a:pt x="310615" y="401064"/>
                    <a:pt x="310979" y="401428"/>
                    <a:pt x="311343" y="401791"/>
                  </a:cubicBezTo>
                  <a:cubicBezTo>
                    <a:pt x="311707" y="402155"/>
                    <a:pt x="311707" y="402882"/>
                    <a:pt x="312072" y="403246"/>
                  </a:cubicBezTo>
                  <a:cubicBezTo>
                    <a:pt x="312072" y="403246"/>
                    <a:pt x="312072" y="403246"/>
                    <a:pt x="312072" y="403246"/>
                  </a:cubicBezTo>
                  <a:cubicBezTo>
                    <a:pt x="312436" y="403609"/>
                    <a:pt x="312800" y="403609"/>
                    <a:pt x="312800" y="403973"/>
                  </a:cubicBezTo>
                  <a:cubicBezTo>
                    <a:pt x="313164" y="404336"/>
                    <a:pt x="313528" y="404700"/>
                    <a:pt x="314257" y="405064"/>
                  </a:cubicBezTo>
                  <a:cubicBezTo>
                    <a:pt x="314621" y="405064"/>
                    <a:pt x="314985" y="405427"/>
                    <a:pt x="315349" y="405427"/>
                  </a:cubicBezTo>
                  <a:cubicBezTo>
                    <a:pt x="315713" y="405427"/>
                    <a:pt x="316441" y="405791"/>
                    <a:pt x="316806" y="405791"/>
                  </a:cubicBezTo>
                  <a:cubicBezTo>
                    <a:pt x="316806" y="405791"/>
                    <a:pt x="317170" y="405791"/>
                    <a:pt x="317170" y="405791"/>
                  </a:cubicBezTo>
                  <a:lnTo>
                    <a:pt x="413673" y="405791"/>
                  </a:lnTo>
                  <a:lnTo>
                    <a:pt x="537124" y="470143"/>
                  </a:lnTo>
                  <a:lnTo>
                    <a:pt x="586649" y="628660"/>
                  </a:lnTo>
                  <a:lnTo>
                    <a:pt x="514545" y="822808"/>
                  </a:lnTo>
                  <a:cubicBezTo>
                    <a:pt x="514545" y="822808"/>
                    <a:pt x="514545" y="822808"/>
                    <a:pt x="514545" y="822808"/>
                  </a:cubicBezTo>
                  <a:cubicBezTo>
                    <a:pt x="514545" y="822808"/>
                    <a:pt x="514545" y="822808"/>
                    <a:pt x="514545" y="822808"/>
                  </a:cubicBezTo>
                  <a:cubicBezTo>
                    <a:pt x="514545" y="823172"/>
                    <a:pt x="514545" y="823172"/>
                    <a:pt x="514545" y="823535"/>
                  </a:cubicBezTo>
                  <a:cubicBezTo>
                    <a:pt x="514545" y="823899"/>
                    <a:pt x="514181" y="824626"/>
                    <a:pt x="514181" y="824989"/>
                  </a:cubicBezTo>
                  <a:lnTo>
                    <a:pt x="510540" y="978053"/>
                  </a:lnTo>
                  <a:cubicBezTo>
                    <a:pt x="510540" y="979871"/>
                    <a:pt x="511268" y="981689"/>
                    <a:pt x="512725" y="983143"/>
                  </a:cubicBezTo>
                  <a:lnTo>
                    <a:pt x="666037" y="1143479"/>
                  </a:lnTo>
                  <a:cubicBezTo>
                    <a:pt x="667494" y="1144933"/>
                    <a:pt x="669314" y="1145660"/>
                    <a:pt x="671135" y="1145660"/>
                  </a:cubicBezTo>
                  <a:cubicBezTo>
                    <a:pt x="671863" y="1145660"/>
                    <a:pt x="672592" y="1145660"/>
                    <a:pt x="673320" y="1145296"/>
                  </a:cubicBezTo>
                  <a:cubicBezTo>
                    <a:pt x="675869" y="1144569"/>
                    <a:pt x="678054" y="1142388"/>
                    <a:pt x="678418" y="1139843"/>
                  </a:cubicBezTo>
                  <a:cubicBezTo>
                    <a:pt x="679146" y="1135480"/>
                    <a:pt x="699540" y="1034407"/>
                    <a:pt x="702089" y="1020228"/>
                  </a:cubicBezTo>
                  <a:cubicBezTo>
                    <a:pt x="707551" y="1011138"/>
                    <a:pt x="763268" y="963510"/>
                    <a:pt x="813886" y="922427"/>
                  </a:cubicBezTo>
                  <a:lnTo>
                    <a:pt x="981401" y="808629"/>
                  </a:lnTo>
                  <a:lnTo>
                    <a:pt x="1013083" y="828625"/>
                  </a:lnTo>
                  <a:lnTo>
                    <a:pt x="995967" y="899885"/>
                  </a:lnTo>
                  <a:cubicBezTo>
                    <a:pt x="995967" y="900249"/>
                    <a:pt x="995967" y="900249"/>
                    <a:pt x="995967" y="900612"/>
                  </a:cubicBezTo>
                  <a:cubicBezTo>
                    <a:pt x="995967" y="901339"/>
                    <a:pt x="995967" y="901703"/>
                    <a:pt x="995967" y="902430"/>
                  </a:cubicBezTo>
                  <a:cubicBezTo>
                    <a:pt x="995967" y="902794"/>
                    <a:pt x="995967" y="903157"/>
                    <a:pt x="996331" y="903885"/>
                  </a:cubicBezTo>
                  <a:cubicBezTo>
                    <a:pt x="996331" y="904248"/>
                    <a:pt x="996331" y="904248"/>
                    <a:pt x="996331" y="904612"/>
                  </a:cubicBezTo>
                  <a:cubicBezTo>
                    <a:pt x="996331" y="904975"/>
                    <a:pt x="996696" y="905339"/>
                    <a:pt x="997060" y="905702"/>
                  </a:cubicBezTo>
                  <a:cubicBezTo>
                    <a:pt x="997060" y="905702"/>
                    <a:pt x="997060" y="906066"/>
                    <a:pt x="997060" y="906066"/>
                  </a:cubicBezTo>
                  <a:lnTo>
                    <a:pt x="1022551" y="942423"/>
                  </a:lnTo>
                  <a:cubicBezTo>
                    <a:pt x="1022915" y="942787"/>
                    <a:pt x="1023279" y="943514"/>
                    <a:pt x="1023643" y="943877"/>
                  </a:cubicBezTo>
                  <a:lnTo>
                    <a:pt x="1114684" y="1023863"/>
                  </a:lnTo>
                  <a:cubicBezTo>
                    <a:pt x="1116869" y="1027135"/>
                    <a:pt x="1120146" y="1027499"/>
                    <a:pt x="1123060" y="1026045"/>
                  </a:cubicBezTo>
                  <a:close/>
                  <a:moveTo>
                    <a:pt x="810973" y="907884"/>
                  </a:moveTo>
                  <a:lnTo>
                    <a:pt x="616511" y="647930"/>
                  </a:lnTo>
                  <a:lnTo>
                    <a:pt x="965742" y="802448"/>
                  </a:lnTo>
                  <a:lnTo>
                    <a:pt x="810973" y="907884"/>
                  </a:lnTo>
                  <a:close/>
                  <a:moveTo>
                    <a:pt x="865597" y="145837"/>
                  </a:moveTo>
                  <a:lnTo>
                    <a:pt x="1058967" y="559945"/>
                  </a:lnTo>
                  <a:lnTo>
                    <a:pt x="753800" y="258544"/>
                  </a:lnTo>
                  <a:lnTo>
                    <a:pt x="865597" y="145837"/>
                  </a:lnTo>
                  <a:close/>
                  <a:moveTo>
                    <a:pt x="882349" y="147654"/>
                  </a:moveTo>
                  <a:lnTo>
                    <a:pt x="1147459" y="263270"/>
                  </a:lnTo>
                  <a:lnTo>
                    <a:pt x="1080453" y="571216"/>
                  </a:lnTo>
                  <a:lnTo>
                    <a:pt x="882349" y="147654"/>
                  </a:lnTo>
                  <a:close/>
                  <a:moveTo>
                    <a:pt x="746516" y="271633"/>
                  </a:moveTo>
                  <a:lnTo>
                    <a:pt x="1066615" y="587577"/>
                  </a:lnTo>
                  <a:lnTo>
                    <a:pt x="605586" y="621753"/>
                  </a:lnTo>
                  <a:lnTo>
                    <a:pt x="746516" y="271633"/>
                  </a:lnTo>
                  <a:close/>
                  <a:moveTo>
                    <a:pt x="977395" y="791904"/>
                  </a:moveTo>
                  <a:lnTo>
                    <a:pt x="623794" y="635205"/>
                  </a:lnTo>
                  <a:lnTo>
                    <a:pt x="1070620" y="601756"/>
                  </a:lnTo>
                  <a:lnTo>
                    <a:pt x="977395" y="791904"/>
                  </a:lnTo>
                  <a:close/>
                  <a:moveTo>
                    <a:pt x="1368141" y="268360"/>
                  </a:moveTo>
                  <a:lnTo>
                    <a:pt x="1237770" y="461417"/>
                  </a:lnTo>
                  <a:lnTo>
                    <a:pt x="1094291" y="575579"/>
                  </a:lnTo>
                  <a:lnTo>
                    <a:pt x="1161661" y="266543"/>
                  </a:lnTo>
                  <a:lnTo>
                    <a:pt x="1368141" y="268360"/>
                  </a:lnTo>
                  <a:close/>
                  <a:moveTo>
                    <a:pt x="1225753" y="212007"/>
                  </a:moveTo>
                  <a:lnTo>
                    <a:pt x="1155106" y="250909"/>
                  </a:lnTo>
                  <a:lnTo>
                    <a:pt x="902378" y="140747"/>
                  </a:lnTo>
                  <a:lnTo>
                    <a:pt x="1124152" y="140747"/>
                  </a:lnTo>
                  <a:lnTo>
                    <a:pt x="1225753" y="212007"/>
                  </a:lnTo>
                  <a:close/>
                  <a:moveTo>
                    <a:pt x="209742" y="17496"/>
                  </a:moveTo>
                  <a:lnTo>
                    <a:pt x="265823" y="51671"/>
                  </a:lnTo>
                  <a:lnTo>
                    <a:pt x="252349" y="248728"/>
                  </a:lnTo>
                  <a:lnTo>
                    <a:pt x="135089" y="207644"/>
                  </a:lnTo>
                  <a:lnTo>
                    <a:pt x="135089" y="126567"/>
                  </a:lnTo>
                  <a:lnTo>
                    <a:pt x="209742" y="17496"/>
                  </a:lnTo>
                  <a:close/>
                  <a:moveTo>
                    <a:pt x="171141" y="315988"/>
                  </a:moveTo>
                  <a:lnTo>
                    <a:pt x="139459" y="224368"/>
                  </a:lnTo>
                  <a:lnTo>
                    <a:pt x="243609" y="261089"/>
                  </a:lnTo>
                  <a:lnTo>
                    <a:pt x="171141" y="315988"/>
                  </a:lnTo>
                  <a:close/>
                  <a:moveTo>
                    <a:pt x="20378" y="241456"/>
                  </a:moveTo>
                  <a:lnTo>
                    <a:pt x="122343" y="220732"/>
                  </a:lnTo>
                  <a:lnTo>
                    <a:pt x="156939" y="320351"/>
                  </a:lnTo>
                  <a:lnTo>
                    <a:pt x="86655" y="320351"/>
                  </a:lnTo>
                  <a:lnTo>
                    <a:pt x="20378" y="241456"/>
                  </a:lnTo>
                  <a:close/>
                  <a:moveTo>
                    <a:pt x="400927" y="156744"/>
                  </a:moveTo>
                  <a:cubicBezTo>
                    <a:pt x="399470" y="156744"/>
                    <a:pt x="398014" y="157107"/>
                    <a:pt x="396921" y="157835"/>
                  </a:cubicBezTo>
                  <a:lnTo>
                    <a:pt x="266916" y="244365"/>
                  </a:lnTo>
                  <a:lnTo>
                    <a:pt x="280025" y="54944"/>
                  </a:lnTo>
                  <a:lnTo>
                    <a:pt x="423869" y="61851"/>
                  </a:lnTo>
                  <a:lnTo>
                    <a:pt x="510175" y="125840"/>
                  </a:lnTo>
                  <a:lnTo>
                    <a:pt x="510175" y="156744"/>
                  </a:lnTo>
                  <a:lnTo>
                    <a:pt x="400927" y="156744"/>
                  </a:lnTo>
                  <a:lnTo>
                    <a:pt x="400927" y="156744"/>
                  </a:lnTo>
                  <a:close/>
                  <a:moveTo>
                    <a:pt x="520008" y="171287"/>
                  </a:moveTo>
                  <a:lnTo>
                    <a:pt x="681331" y="171287"/>
                  </a:lnTo>
                  <a:lnTo>
                    <a:pt x="732678" y="254545"/>
                  </a:lnTo>
                  <a:lnTo>
                    <a:pt x="324817" y="389066"/>
                  </a:lnTo>
                  <a:lnTo>
                    <a:pt x="327730" y="313080"/>
                  </a:lnTo>
                  <a:lnTo>
                    <a:pt x="520008" y="171287"/>
                  </a:lnTo>
                  <a:close/>
                  <a:moveTo>
                    <a:pt x="550233" y="463962"/>
                  </a:moveTo>
                  <a:cubicBezTo>
                    <a:pt x="549505" y="462144"/>
                    <a:pt x="548412" y="460690"/>
                    <a:pt x="546592" y="459599"/>
                  </a:cubicBezTo>
                  <a:lnTo>
                    <a:pt x="419135" y="392702"/>
                  </a:lnTo>
                  <a:cubicBezTo>
                    <a:pt x="418043" y="391975"/>
                    <a:pt x="416950" y="391975"/>
                    <a:pt x="415858" y="391975"/>
                  </a:cubicBezTo>
                  <a:lnTo>
                    <a:pt x="362690" y="391975"/>
                  </a:lnTo>
                  <a:lnTo>
                    <a:pt x="731222" y="270542"/>
                  </a:lnTo>
                  <a:lnTo>
                    <a:pt x="595025" y="608300"/>
                  </a:lnTo>
                  <a:lnTo>
                    <a:pt x="550233" y="463962"/>
                  </a:lnTo>
                  <a:close/>
                  <a:moveTo>
                    <a:pt x="596482" y="645021"/>
                  </a:moveTo>
                  <a:lnTo>
                    <a:pt x="790216" y="903885"/>
                  </a:lnTo>
                  <a:lnTo>
                    <a:pt x="530933" y="822081"/>
                  </a:lnTo>
                  <a:lnTo>
                    <a:pt x="596482" y="645021"/>
                  </a:lnTo>
                  <a:close/>
                  <a:moveTo>
                    <a:pt x="687158" y="1018410"/>
                  </a:moveTo>
                  <a:cubicBezTo>
                    <a:pt x="685701" y="1026772"/>
                    <a:pt x="672227" y="1094760"/>
                    <a:pt x="666401" y="1124573"/>
                  </a:cubicBezTo>
                  <a:lnTo>
                    <a:pt x="525106" y="976599"/>
                  </a:lnTo>
                  <a:lnTo>
                    <a:pt x="528384" y="836260"/>
                  </a:lnTo>
                  <a:lnTo>
                    <a:pt x="794222" y="920245"/>
                  </a:lnTo>
                  <a:cubicBezTo>
                    <a:pt x="724667" y="976963"/>
                    <a:pt x="688615" y="1009684"/>
                    <a:pt x="687158" y="1018410"/>
                  </a:cubicBezTo>
                  <a:close/>
                  <a:moveTo>
                    <a:pt x="990141" y="798449"/>
                  </a:moveTo>
                  <a:lnTo>
                    <a:pt x="1073534" y="628660"/>
                  </a:lnTo>
                  <a:lnTo>
                    <a:pt x="1071713" y="662473"/>
                  </a:lnTo>
                  <a:cubicBezTo>
                    <a:pt x="1071713" y="663200"/>
                    <a:pt x="1071713" y="664291"/>
                    <a:pt x="1072077" y="665018"/>
                  </a:cubicBezTo>
                  <a:lnTo>
                    <a:pt x="1093562" y="733006"/>
                  </a:lnTo>
                  <a:lnTo>
                    <a:pt x="1093562" y="816991"/>
                  </a:lnTo>
                  <a:lnTo>
                    <a:pt x="1056054" y="875162"/>
                  </a:lnTo>
                  <a:lnTo>
                    <a:pt x="1012719" y="891523"/>
                  </a:lnTo>
                  <a:lnTo>
                    <a:pt x="1027649" y="828262"/>
                  </a:lnTo>
                  <a:cubicBezTo>
                    <a:pt x="1028378" y="825353"/>
                    <a:pt x="1026921" y="822081"/>
                    <a:pt x="1024372" y="820263"/>
                  </a:cubicBezTo>
                  <a:lnTo>
                    <a:pt x="990141" y="798449"/>
                  </a:lnTo>
                  <a:close/>
                  <a:moveTo>
                    <a:pt x="1013811" y="906793"/>
                  </a:moveTo>
                  <a:lnTo>
                    <a:pt x="1061516" y="888978"/>
                  </a:lnTo>
                  <a:lnTo>
                    <a:pt x="1202083" y="906066"/>
                  </a:lnTo>
                  <a:lnTo>
                    <a:pt x="1195892" y="967873"/>
                  </a:lnTo>
                  <a:lnTo>
                    <a:pt x="1119782" y="1010775"/>
                  </a:lnTo>
                  <a:lnTo>
                    <a:pt x="1033476" y="934788"/>
                  </a:lnTo>
                  <a:lnTo>
                    <a:pt x="1013811" y="906793"/>
                  </a:lnTo>
                  <a:close/>
                </a:path>
              </a:pathLst>
            </a:custGeom>
            <a:grpFill/>
            <a:ln w="95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/>
            </a:p>
          </p:txBody>
        </p:sp>
        <p:sp>
          <p:nvSpPr>
            <p:cNvPr id="47" name="Freeform 30">
              <a:extLst>
                <a:ext uri="{FF2B5EF4-FFF2-40B4-BE49-F238E27FC236}">
                  <a16:creationId xmlns:a16="http://schemas.microsoft.com/office/drawing/2014/main" id="{31C0AF4D-2090-090A-B42A-C5B91732105A}"/>
                </a:ext>
              </a:extLst>
            </p:cNvPr>
            <p:cNvSpPr/>
            <p:nvPr/>
          </p:nvSpPr>
          <p:spPr>
            <a:xfrm>
              <a:off x="3776716" y="9042604"/>
              <a:ext cx="611889" cy="372148"/>
            </a:xfrm>
            <a:custGeom>
              <a:avLst/>
              <a:gdLst>
                <a:gd name="connsiteX0" fmla="*/ 225331 w 218800"/>
                <a:gd name="connsiteY0" fmla="*/ 84349 h 133072"/>
                <a:gd name="connsiteX1" fmla="*/ 222418 w 218800"/>
                <a:gd name="connsiteY1" fmla="*/ 77805 h 133072"/>
                <a:gd name="connsiteX2" fmla="*/ 107343 w 218800"/>
                <a:gd name="connsiteY2" fmla="*/ 0 h 133072"/>
                <a:gd name="connsiteX3" fmla="*/ 5377 w 218800"/>
                <a:gd name="connsiteY3" fmla="*/ 28359 h 133072"/>
                <a:gd name="connsiteX4" fmla="*/ 279 w 218800"/>
                <a:gd name="connsiteY4" fmla="*/ 33449 h 133072"/>
                <a:gd name="connsiteX5" fmla="*/ 2100 w 218800"/>
                <a:gd name="connsiteY5" fmla="*/ 40356 h 133072"/>
                <a:gd name="connsiteX6" fmla="*/ 101880 w 218800"/>
                <a:gd name="connsiteY6" fmla="*/ 137430 h 133072"/>
                <a:gd name="connsiteX7" fmla="*/ 106978 w 218800"/>
                <a:gd name="connsiteY7" fmla="*/ 139612 h 133072"/>
                <a:gd name="connsiteX8" fmla="*/ 109892 w 218800"/>
                <a:gd name="connsiteY8" fmla="*/ 138885 h 133072"/>
                <a:gd name="connsiteX9" fmla="*/ 220597 w 218800"/>
                <a:gd name="connsiteY9" fmla="*/ 90166 h 133072"/>
                <a:gd name="connsiteX10" fmla="*/ 225331 w 218800"/>
                <a:gd name="connsiteY10" fmla="*/ 84349 h 133072"/>
                <a:gd name="connsiteX11" fmla="*/ 109163 w 218800"/>
                <a:gd name="connsiteY11" fmla="*/ 123251 h 133072"/>
                <a:gd name="connsiteX12" fmla="*/ 21765 w 218800"/>
                <a:gd name="connsiteY12" fmla="*/ 38175 h 133072"/>
                <a:gd name="connsiteX13" fmla="*/ 106978 w 218800"/>
                <a:gd name="connsiteY13" fmla="*/ 14179 h 133072"/>
                <a:gd name="connsiteX14" fmla="*/ 203845 w 218800"/>
                <a:gd name="connsiteY14" fmla="*/ 81804 h 133072"/>
                <a:gd name="connsiteX15" fmla="*/ 109163 w 218800"/>
                <a:gd name="connsiteY15" fmla="*/ 123251 h 133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8800" h="133072">
                  <a:moveTo>
                    <a:pt x="225331" y="84349"/>
                  </a:moveTo>
                  <a:cubicBezTo>
                    <a:pt x="225695" y="81804"/>
                    <a:pt x="224603" y="79259"/>
                    <a:pt x="222418" y="77805"/>
                  </a:cubicBezTo>
                  <a:cubicBezTo>
                    <a:pt x="154319" y="26177"/>
                    <a:pt x="115354" y="0"/>
                    <a:pt x="107343" y="0"/>
                  </a:cubicBezTo>
                  <a:cubicBezTo>
                    <a:pt x="97146" y="0"/>
                    <a:pt x="26863" y="21451"/>
                    <a:pt x="5377" y="28359"/>
                  </a:cubicBezTo>
                  <a:cubicBezTo>
                    <a:pt x="2828" y="29086"/>
                    <a:pt x="1007" y="31267"/>
                    <a:pt x="279" y="33449"/>
                  </a:cubicBezTo>
                  <a:cubicBezTo>
                    <a:pt x="-449" y="35994"/>
                    <a:pt x="279" y="38539"/>
                    <a:pt x="2100" y="40356"/>
                  </a:cubicBezTo>
                  <a:lnTo>
                    <a:pt x="101880" y="137430"/>
                  </a:lnTo>
                  <a:cubicBezTo>
                    <a:pt x="103337" y="138885"/>
                    <a:pt x="105158" y="139612"/>
                    <a:pt x="106978" y="139612"/>
                  </a:cubicBezTo>
                  <a:cubicBezTo>
                    <a:pt x="108071" y="139612"/>
                    <a:pt x="108799" y="139248"/>
                    <a:pt x="109892" y="138885"/>
                  </a:cubicBezTo>
                  <a:lnTo>
                    <a:pt x="220597" y="90166"/>
                  </a:lnTo>
                  <a:cubicBezTo>
                    <a:pt x="223510" y="89075"/>
                    <a:pt x="224967" y="86894"/>
                    <a:pt x="225331" y="84349"/>
                  </a:cubicBezTo>
                  <a:close/>
                  <a:moveTo>
                    <a:pt x="109163" y="123251"/>
                  </a:moveTo>
                  <a:lnTo>
                    <a:pt x="21765" y="38175"/>
                  </a:lnTo>
                  <a:cubicBezTo>
                    <a:pt x="60366" y="26177"/>
                    <a:pt x="99695" y="14907"/>
                    <a:pt x="106978" y="14179"/>
                  </a:cubicBezTo>
                  <a:cubicBezTo>
                    <a:pt x="115718" y="17452"/>
                    <a:pt x="160874" y="49446"/>
                    <a:pt x="203845" y="81804"/>
                  </a:cubicBezTo>
                  <a:lnTo>
                    <a:pt x="109163" y="123251"/>
                  </a:lnTo>
                  <a:close/>
                </a:path>
              </a:pathLst>
            </a:custGeom>
            <a:grpFill/>
            <a:ln w="95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/>
            </a:p>
          </p:txBody>
        </p:sp>
        <p:sp>
          <p:nvSpPr>
            <p:cNvPr id="48" name="Freeform 31">
              <a:extLst>
                <a:ext uri="{FF2B5EF4-FFF2-40B4-BE49-F238E27FC236}">
                  <a16:creationId xmlns:a16="http://schemas.microsoft.com/office/drawing/2014/main" id="{5BA5F8B1-4AAB-1023-E15B-8DEF0C2CFB84}"/>
                </a:ext>
              </a:extLst>
            </p:cNvPr>
            <p:cNvSpPr/>
            <p:nvPr/>
          </p:nvSpPr>
          <p:spPr>
            <a:xfrm>
              <a:off x="4367153" y="9216208"/>
              <a:ext cx="505474" cy="318982"/>
            </a:xfrm>
            <a:custGeom>
              <a:avLst/>
              <a:gdLst>
                <a:gd name="connsiteX0" fmla="*/ 6919 w 180747"/>
                <a:gd name="connsiteY0" fmla="*/ 123344 h 114062"/>
                <a:gd name="connsiteX1" fmla="*/ 7647 w 180747"/>
                <a:gd name="connsiteY1" fmla="*/ 123344 h 114062"/>
                <a:gd name="connsiteX2" fmla="*/ 175526 w 180747"/>
                <a:gd name="connsiteY2" fmla="*/ 105165 h 114062"/>
                <a:gd name="connsiteX3" fmla="*/ 181717 w 180747"/>
                <a:gd name="connsiteY3" fmla="*/ 100075 h 114062"/>
                <a:gd name="connsiteX4" fmla="*/ 179532 w 180747"/>
                <a:gd name="connsiteY4" fmla="*/ 92440 h 114062"/>
                <a:gd name="connsiteX5" fmla="*/ 77566 w 180747"/>
                <a:gd name="connsiteY5" fmla="*/ 1911 h 114062"/>
                <a:gd name="connsiteX6" fmla="*/ 71740 w 180747"/>
                <a:gd name="connsiteY6" fmla="*/ 93 h 114062"/>
                <a:gd name="connsiteX7" fmla="*/ 66642 w 180747"/>
                <a:gd name="connsiteY7" fmla="*/ 3365 h 114062"/>
                <a:gd name="connsiteX8" fmla="*/ 1092 w 180747"/>
                <a:gd name="connsiteY8" fmla="*/ 112073 h 114062"/>
                <a:gd name="connsiteX9" fmla="*/ 1092 w 180747"/>
                <a:gd name="connsiteY9" fmla="*/ 119708 h 114062"/>
                <a:gd name="connsiteX10" fmla="*/ 6919 w 180747"/>
                <a:gd name="connsiteY10" fmla="*/ 123344 h 114062"/>
                <a:gd name="connsiteX11" fmla="*/ 74289 w 180747"/>
                <a:gd name="connsiteY11" fmla="*/ 18635 h 114062"/>
                <a:gd name="connsiteX12" fmla="*/ 157682 w 180747"/>
                <a:gd name="connsiteY12" fmla="*/ 92440 h 114062"/>
                <a:gd name="connsiteX13" fmla="*/ 21121 w 180747"/>
                <a:gd name="connsiteY13" fmla="*/ 107346 h 114062"/>
                <a:gd name="connsiteX14" fmla="*/ 74289 w 180747"/>
                <a:gd name="connsiteY14" fmla="*/ 18635 h 114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0747" h="114062">
                  <a:moveTo>
                    <a:pt x="6919" y="123344"/>
                  </a:moveTo>
                  <a:cubicBezTo>
                    <a:pt x="7283" y="123344"/>
                    <a:pt x="7283" y="123344"/>
                    <a:pt x="7647" y="123344"/>
                  </a:cubicBezTo>
                  <a:lnTo>
                    <a:pt x="175526" y="105165"/>
                  </a:lnTo>
                  <a:cubicBezTo>
                    <a:pt x="178439" y="104801"/>
                    <a:pt x="180988" y="102983"/>
                    <a:pt x="181717" y="100075"/>
                  </a:cubicBezTo>
                  <a:cubicBezTo>
                    <a:pt x="182445" y="97166"/>
                    <a:pt x="181717" y="94258"/>
                    <a:pt x="179532" y="92440"/>
                  </a:cubicBezTo>
                  <a:lnTo>
                    <a:pt x="77566" y="1911"/>
                  </a:lnTo>
                  <a:cubicBezTo>
                    <a:pt x="76110" y="456"/>
                    <a:pt x="73925" y="-271"/>
                    <a:pt x="71740" y="93"/>
                  </a:cubicBezTo>
                  <a:cubicBezTo>
                    <a:pt x="69555" y="456"/>
                    <a:pt x="67734" y="1547"/>
                    <a:pt x="66642" y="3365"/>
                  </a:cubicBezTo>
                  <a:lnTo>
                    <a:pt x="1092" y="112073"/>
                  </a:lnTo>
                  <a:cubicBezTo>
                    <a:pt x="-364" y="114618"/>
                    <a:pt x="-364" y="117526"/>
                    <a:pt x="1092" y="119708"/>
                  </a:cubicBezTo>
                  <a:cubicBezTo>
                    <a:pt x="2185" y="121889"/>
                    <a:pt x="4370" y="123344"/>
                    <a:pt x="6919" y="123344"/>
                  </a:cubicBezTo>
                  <a:close/>
                  <a:moveTo>
                    <a:pt x="74289" y="18635"/>
                  </a:moveTo>
                  <a:lnTo>
                    <a:pt x="157682" y="92440"/>
                  </a:lnTo>
                  <a:lnTo>
                    <a:pt x="21121" y="107346"/>
                  </a:lnTo>
                  <a:lnTo>
                    <a:pt x="74289" y="18635"/>
                  </a:lnTo>
                  <a:close/>
                </a:path>
              </a:pathLst>
            </a:custGeom>
            <a:grpFill/>
            <a:ln w="95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/>
            </a:p>
          </p:txBody>
        </p:sp>
        <p:sp>
          <p:nvSpPr>
            <p:cNvPr id="49" name="Freeform 32">
              <a:extLst>
                <a:ext uri="{FF2B5EF4-FFF2-40B4-BE49-F238E27FC236}">
                  <a16:creationId xmlns:a16="http://schemas.microsoft.com/office/drawing/2014/main" id="{297EF126-8BB8-D156-9FC7-A7F575C71774}"/>
                </a:ext>
              </a:extLst>
            </p:cNvPr>
            <p:cNvSpPr/>
            <p:nvPr/>
          </p:nvSpPr>
          <p:spPr>
            <a:xfrm>
              <a:off x="19199224" y="-723620"/>
              <a:ext cx="11652502" cy="10606191"/>
            </a:xfrm>
            <a:custGeom>
              <a:avLst/>
              <a:gdLst>
                <a:gd name="connsiteX0" fmla="*/ 2866681 w 4166715"/>
                <a:gd name="connsiteY0" fmla="*/ 2618810 h 3792573"/>
                <a:gd name="connsiteX1" fmla="*/ 2867409 w 4166715"/>
                <a:gd name="connsiteY1" fmla="*/ 2620992 h 3792573"/>
                <a:gd name="connsiteX2" fmla="*/ 2867409 w 4166715"/>
                <a:gd name="connsiteY2" fmla="*/ 2620992 h 3792573"/>
                <a:gd name="connsiteX3" fmla="*/ 2868865 w 4166715"/>
                <a:gd name="connsiteY3" fmla="*/ 2622810 h 3792573"/>
                <a:gd name="connsiteX4" fmla="*/ 2868865 w 4166715"/>
                <a:gd name="connsiteY4" fmla="*/ 2622810 h 3792573"/>
                <a:gd name="connsiteX5" fmla="*/ 2929317 w 4166715"/>
                <a:gd name="connsiteY5" fmla="*/ 2683162 h 3792573"/>
                <a:gd name="connsiteX6" fmla="*/ 2918027 w 4166715"/>
                <a:gd name="connsiteY6" fmla="*/ 2744970 h 3792573"/>
                <a:gd name="connsiteX7" fmla="*/ 2918027 w 4166715"/>
                <a:gd name="connsiteY7" fmla="*/ 2744970 h 3792573"/>
                <a:gd name="connsiteX8" fmla="*/ 2918027 w 4166715"/>
                <a:gd name="connsiteY8" fmla="*/ 2745333 h 3792573"/>
                <a:gd name="connsiteX9" fmla="*/ 2918027 w 4166715"/>
                <a:gd name="connsiteY9" fmla="*/ 2747878 h 3792573"/>
                <a:gd name="connsiteX10" fmla="*/ 2918027 w 4166715"/>
                <a:gd name="connsiteY10" fmla="*/ 2748242 h 3792573"/>
                <a:gd name="connsiteX11" fmla="*/ 2918027 w 4166715"/>
                <a:gd name="connsiteY11" fmla="*/ 2748606 h 3792573"/>
                <a:gd name="connsiteX12" fmla="*/ 2918756 w 4166715"/>
                <a:gd name="connsiteY12" fmla="*/ 2750423 h 3792573"/>
                <a:gd name="connsiteX13" fmla="*/ 2918756 w 4166715"/>
                <a:gd name="connsiteY13" fmla="*/ 2750423 h 3792573"/>
                <a:gd name="connsiteX14" fmla="*/ 2919848 w 4166715"/>
                <a:gd name="connsiteY14" fmla="*/ 2751878 h 3792573"/>
                <a:gd name="connsiteX15" fmla="*/ 3041478 w 4166715"/>
                <a:gd name="connsiteY15" fmla="*/ 2860949 h 3792573"/>
                <a:gd name="connsiteX16" fmla="*/ 3049126 w 4166715"/>
                <a:gd name="connsiteY16" fmla="*/ 2862040 h 3792573"/>
                <a:gd name="connsiteX17" fmla="*/ 3053495 w 4166715"/>
                <a:gd name="connsiteY17" fmla="*/ 2855495 h 3792573"/>
                <a:gd name="connsiteX18" fmla="*/ 3056045 w 4166715"/>
                <a:gd name="connsiteY18" fmla="*/ 2716975 h 3792573"/>
                <a:gd name="connsiteX19" fmla="*/ 3056045 w 4166715"/>
                <a:gd name="connsiteY19" fmla="*/ 2715884 h 3792573"/>
                <a:gd name="connsiteX20" fmla="*/ 3056045 w 4166715"/>
                <a:gd name="connsiteY20" fmla="*/ 2715157 h 3792573"/>
                <a:gd name="connsiteX21" fmla="*/ 3055680 w 4166715"/>
                <a:gd name="connsiteY21" fmla="*/ 2714793 h 3792573"/>
                <a:gd name="connsiteX22" fmla="*/ 3054952 w 4166715"/>
                <a:gd name="connsiteY22" fmla="*/ 2713339 h 3792573"/>
                <a:gd name="connsiteX23" fmla="*/ 3054224 w 4166715"/>
                <a:gd name="connsiteY23" fmla="*/ 2712248 h 3792573"/>
                <a:gd name="connsiteX24" fmla="*/ 3053860 w 4166715"/>
                <a:gd name="connsiteY24" fmla="*/ 2711885 h 3792573"/>
                <a:gd name="connsiteX25" fmla="*/ 2939149 w 4166715"/>
                <a:gd name="connsiteY25" fmla="*/ 2585361 h 3792573"/>
                <a:gd name="connsiteX26" fmla="*/ 2939149 w 4166715"/>
                <a:gd name="connsiteY26" fmla="*/ 2494469 h 3792573"/>
                <a:gd name="connsiteX27" fmla="*/ 3048762 w 4166715"/>
                <a:gd name="connsiteY27" fmla="*/ 2586452 h 3792573"/>
                <a:gd name="connsiteX28" fmla="*/ 3058230 w 4166715"/>
                <a:gd name="connsiteY28" fmla="*/ 2586452 h 3792573"/>
                <a:gd name="connsiteX29" fmla="*/ 3162744 w 4166715"/>
                <a:gd name="connsiteY29" fmla="*/ 2501376 h 3792573"/>
                <a:gd name="connsiteX30" fmla="*/ 3162744 w 4166715"/>
                <a:gd name="connsiteY30" fmla="*/ 2501376 h 3792573"/>
                <a:gd name="connsiteX31" fmla="*/ 3163473 w 4166715"/>
                <a:gd name="connsiteY31" fmla="*/ 2500649 h 3792573"/>
                <a:gd name="connsiteX32" fmla="*/ 3164565 w 4166715"/>
                <a:gd name="connsiteY32" fmla="*/ 2499558 h 3792573"/>
                <a:gd name="connsiteX33" fmla="*/ 3164929 w 4166715"/>
                <a:gd name="connsiteY33" fmla="*/ 2498831 h 3792573"/>
                <a:gd name="connsiteX34" fmla="*/ 3165293 w 4166715"/>
                <a:gd name="connsiteY34" fmla="*/ 2497377 h 3792573"/>
                <a:gd name="connsiteX35" fmla="*/ 3165293 w 4166715"/>
                <a:gd name="connsiteY35" fmla="*/ 2497013 h 3792573"/>
                <a:gd name="connsiteX36" fmla="*/ 3165293 w 4166715"/>
                <a:gd name="connsiteY36" fmla="*/ 2496650 h 3792573"/>
                <a:gd name="connsiteX37" fmla="*/ 3164929 w 4166715"/>
                <a:gd name="connsiteY37" fmla="*/ 2494832 h 3792573"/>
                <a:gd name="connsiteX38" fmla="*/ 3164565 w 4166715"/>
                <a:gd name="connsiteY38" fmla="*/ 2494105 h 3792573"/>
                <a:gd name="connsiteX39" fmla="*/ 3164565 w 4166715"/>
                <a:gd name="connsiteY39" fmla="*/ 2493741 h 3792573"/>
                <a:gd name="connsiteX40" fmla="*/ 3106299 w 4166715"/>
                <a:gd name="connsiteY40" fmla="*/ 2360310 h 3792573"/>
                <a:gd name="connsiteX41" fmla="*/ 3104114 w 4166715"/>
                <a:gd name="connsiteY41" fmla="*/ 2357402 h 3792573"/>
                <a:gd name="connsiteX42" fmla="*/ 3027640 w 4166715"/>
                <a:gd name="connsiteY42" fmla="*/ 2300685 h 3792573"/>
                <a:gd name="connsiteX43" fmla="*/ 3249415 w 4166715"/>
                <a:gd name="connsiteY43" fmla="*/ 2165436 h 3792573"/>
                <a:gd name="connsiteX44" fmla="*/ 3250872 w 4166715"/>
                <a:gd name="connsiteY44" fmla="*/ 2164345 h 3792573"/>
                <a:gd name="connsiteX45" fmla="*/ 3250872 w 4166715"/>
                <a:gd name="connsiteY45" fmla="*/ 2164345 h 3792573"/>
                <a:gd name="connsiteX46" fmla="*/ 3250872 w 4166715"/>
                <a:gd name="connsiteY46" fmla="*/ 2164345 h 3792573"/>
                <a:gd name="connsiteX47" fmla="*/ 3251964 w 4166715"/>
                <a:gd name="connsiteY47" fmla="*/ 2162527 h 3792573"/>
                <a:gd name="connsiteX48" fmla="*/ 3364126 w 4166715"/>
                <a:gd name="connsiteY48" fmla="*/ 1926569 h 3792573"/>
                <a:gd name="connsiteX49" fmla="*/ 3364126 w 4166715"/>
                <a:gd name="connsiteY49" fmla="*/ 1926569 h 3792573"/>
                <a:gd name="connsiteX50" fmla="*/ 3364126 w 4166715"/>
                <a:gd name="connsiteY50" fmla="*/ 1926569 h 3792573"/>
                <a:gd name="connsiteX51" fmla="*/ 3364854 w 4166715"/>
                <a:gd name="connsiteY51" fmla="*/ 1924024 h 3792573"/>
                <a:gd name="connsiteX52" fmla="*/ 3364854 w 4166715"/>
                <a:gd name="connsiteY52" fmla="*/ 1923297 h 3792573"/>
                <a:gd name="connsiteX53" fmla="*/ 3364490 w 4166715"/>
                <a:gd name="connsiteY53" fmla="*/ 1921479 h 3792573"/>
                <a:gd name="connsiteX54" fmla="*/ 3364490 w 4166715"/>
                <a:gd name="connsiteY54" fmla="*/ 1921115 h 3792573"/>
                <a:gd name="connsiteX55" fmla="*/ 3364126 w 4166715"/>
                <a:gd name="connsiteY55" fmla="*/ 1920752 h 3792573"/>
                <a:gd name="connsiteX56" fmla="*/ 3363033 w 4166715"/>
                <a:gd name="connsiteY56" fmla="*/ 1918934 h 3792573"/>
                <a:gd name="connsiteX57" fmla="*/ 3362669 w 4166715"/>
                <a:gd name="connsiteY57" fmla="*/ 1918570 h 3792573"/>
                <a:gd name="connsiteX58" fmla="*/ 3362669 w 4166715"/>
                <a:gd name="connsiteY58" fmla="*/ 1918570 h 3792573"/>
                <a:gd name="connsiteX59" fmla="*/ 3242131 w 4166715"/>
                <a:gd name="connsiteY59" fmla="*/ 1798228 h 3792573"/>
                <a:gd name="connsiteX60" fmla="*/ 3296027 w 4166715"/>
                <a:gd name="connsiteY60" fmla="*/ 1674250 h 3792573"/>
                <a:gd name="connsiteX61" fmla="*/ 3295663 w 4166715"/>
                <a:gd name="connsiteY61" fmla="*/ 1668069 h 3792573"/>
                <a:gd name="connsiteX62" fmla="*/ 3290929 w 4166715"/>
                <a:gd name="connsiteY62" fmla="*/ 1664433 h 3792573"/>
                <a:gd name="connsiteX63" fmla="*/ 3193698 w 4166715"/>
                <a:gd name="connsiteY63" fmla="*/ 1642983 h 3792573"/>
                <a:gd name="connsiteX64" fmla="*/ 3244680 w 4166715"/>
                <a:gd name="connsiteY64" fmla="*/ 1586265 h 3792573"/>
                <a:gd name="connsiteX65" fmla="*/ 3352108 w 4166715"/>
                <a:gd name="connsiteY65" fmla="*/ 1650254 h 3792573"/>
                <a:gd name="connsiteX66" fmla="*/ 3428946 w 4166715"/>
                <a:gd name="connsiteY66" fmla="*/ 1784412 h 3792573"/>
                <a:gd name="connsiteX67" fmla="*/ 3436230 w 4166715"/>
                <a:gd name="connsiteY67" fmla="*/ 1788048 h 3792573"/>
                <a:gd name="connsiteX68" fmla="*/ 3442420 w 4166715"/>
                <a:gd name="connsiteY68" fmla="*/ 1782594 h 3792573"/>
                <a:gd name="connsiteX69" fmla="*/ 3471553 w 4166715"/>
                <a:gd name="connsiteY69" fmla="*/ 1656435 h 3792573"/>
                <a:gd name="connsiteX70" fmla="*/ 3469733 w 4166715"/>
                <a:gd name="connsiteY70" fmla="*/ 1649890 h 3792573"/>
                <a:gd name="connsiteX71" fmla="*/ 3406368 w 4166715"/>
                <a:gd name="connsiteY71" fmla="*/ 1581902 h 3792573"/>
                <a:gd name="connsiteX72" fmla="*/ 3418022 w 4166715"/>
                <a:gd name="connsiteY72" fmla="*/ 1461196 h 3792573"/>
                <a:gd name="connsiteX73" fmla="*/ 3496680 w 4166715"/>
                <a:gd name="connsiteY73" fmla="*/ 1375757 h 3792573"/>
                <a:gd name="connsiteX74" fmla="*/ 3498501 w 4166715"/>
                <a:gd name="connsiteY74" fmla="*/ 1372485 h 3792573"/>
                <a:gd name="connsiteX75" fmla="*/ 3530183 w 4166715"/>
                <a:gd name="connsiteY75" fmla="*/ 1229237 h 3792573"/>
                <a:gd name="connsiteX76" fmla="*/ 3530183 w 4166715"/>
                <a:gd name="connsiteY76" fmla="*/ 1227056 h 3792573"/>
                <a:gd name="connsiteX77" fmla="*/ 3522900 w 4166715"/>
                <a:gd name="connsiteY77" fmla="*/ 1105623 h 3792573"/>
                <a:gd name="connsiteX78" fmla="*/ 3522900 w 4166715"/>
                <a:gd name="connsiteY78" fmla="*/ 1105259 h 3792573"/>
                <a:gd name="connsiteX79" fmla="*/ 3522172 w 4166715"/>
                <a:gd name="connsiteY79" fmla="*/ 1102714 h 3792573"/>
                <a:gd name="connsiteX80" fmla="*/ 3522172 w 4166715"/>
                <a:gd name="connsiteY80" fmla="*/ 1102351 h 3792573"/>
                <a:gd name="connsiteX81" fmla="*/ 3520715 w 4166715"/>
                <a:gd name="connsiteY81" fmla="*/ 1100533 h 3792573"/>
                <a:gd name="connsiteX82" fmla="*/ 3519987 w 4166715"/>
                <a:gd name="connsiteY82" fmla="*/ 1100169 h 3792573"/>
                <a:gd name="connsiteX83" fmla="*/ 3519623 w 4166715"/>
                <a:gd name="connsiteY83" fmla="*/ 1099806 h 3792573"/>
                <a:gd name="connsiteX84" fmla="*/ 3337542 w 4166715"/>
                <a:gd name="connsiteY84" fmla="*/ 981645 h 3792573"/>
                <a:gd name="connsiteX85" fmla="*/ 3421663 w 4166715"/>
                <a:gd name="connsiteY85" fmla="*/ 780953 h 3792573"/>
                <a:gd name="connsiteX86" fmla="*/ 3609206 w 4166715"/>
                <a:gd name="connsiteY86" fmla="*/ 677698 h 3792573"/>
                <a:gd name="connsiteX87" fmla="*/ 3609570 w 4166715"/>
                <a:gd name="connsiteY87" fmla="*/ 677335 h 3792573"/>
                <a:gd name="connsiteX88" fmla="*/ 3610299 w 4166715"/>
                <a:gd name="connsiteY88" fmla="*/ 676608 h 3792573"/>
                <a:gd name="connsiteX89" fmla="*/ 3611391 w 4166715"/>
                <a:gd name="connsiteY89" fmla="*/ 675517 h 3792573"/>
                <a:gd name="connsiteX90" fmla="*/ 3611755 w 4166715"/>
                <a:gd name="connsiteY90" fmla="*/ 674790 h 3792573"/>
                <a:gd name="connsiteX91" fmla="*/ 3612483 w 4166715"/>
                <a:gd name="connsiteY91" fmla="*/ 672972 h 3792573"/>
                <a:gd name="connsiteX92" fmla="*/ 3612483 w 4166715"/>
                <a:gd name="connsiteY92" fmla="*/ 672608 h 3792573"/>
                <a:gd name="connsiteX93" fmla="*/ 3612483 w 4166715"/>
                <a:gd name="connsiteY93" fmla="*/ 672608 h 3792573"/>
                <a:gd name="connsiteX94" fmla="*/ 3612483 w 4166715"/>
                <a:gd name="connsiteY94" fmla="*/ 670063 h 3792573"/>
                <a:gd name="connsiteX95" fmla="*/ 3591727 w 4166715"/>
                <a:gd name="connsiteY95" fmla="*/ 572626 h 3792573"/>
                <a:gd name="connsiteX96" fmla="*/ 3764703 w 4166715"/>
                <a:gd name="connsiteY96" fmla="*/ 438104 h 3792573"/>
                <a:gd name="connsiteX97" fmla="*/ 3775628 w 4166715"/>
                <a:gd name="connsiteY97" fmla="*/ 588623 h 3792573"/>
                <a:gd name="connsiteX98" fmla="*/ 3710079 w 4166715"/>
                <a:gd name="connsiteY98" fmla="*/ 876572 h 3792573"/>
                <a:gd name="connsiteX99" fmla="*/ 3711536 w 4166715"/>
                <a:gd name="connsiteY99" fmla="*/ 882753 h 3792573"/>
                <a:gd name="connsiteX100" fmla="*/ 3842998 w 4166715"/>
                <a:gd name="connsiteY100" fmla="*/ 1045270 h 3792573"/>
                <a:gd name="connsiteX101" fmla="*/ 3850645 w 4166715"/>
                <a:gd name="connsiteY101" fmla="*/ 1047815 h 3792573"/>
                <a:gd name="connsiteX102" fmla="*/ 3856108 w 4166715"/>
                <a:gd name="connsiteY102" fmla="*/ 1041998 h 3792573"/>
                <a:gd name="connsiteX103" fmla="*/ 3895073 w 4166715"/>
                <a:gd name="connsiteY103" fmla="*/ 811493 h 3792573"/>
                <a:gd name="connsiteX104" fmla="*/ 3893981 w 4166715"/>
                <a:gd name="connsiteY104" fmla="*/ 806403 h 3792573"/>
                <a:gd name="connsiteX105" fmla="*/ 3825154 w 4166715"/>
                <a:gd name="connsiteY105" fmla="*/ 692605 h 3792573"/>
                <a:gd name="connsiteX106" fmla="*/ 3855380 w 4166715"/>
                <a:gd name="connsiteY106" fmla="*/ 590078 h 3792573"/>
                <a:gd name="connsiteX107" fmla="*/ 3975917 w 4166715"/>
                <a:gd name="connsiteY107" fmla="*/ 435923 h 3792573"/>
                <a:gd name="connsiteX108" fmla="*/ 3976646 w 4166715"/>
                <a:gd name="connsiteY108" fmla="*/ 434832 h 3792573"/>
                <a:gd name="connsiteX109" fmla="*/ 3977010 w 4166715"/>
                <a:gd name="connsiteY109" fmla="*/ 434469 h 3792573"/>
                <a:gd name="connsiteX110" fmla="*/ 3977010 w 4166715"/>
                <a:gd name="connsiteY110" fmla="*/ 434469 h 3792573"/>
                <a:gd name="connsiteX111" fmla="*/ 4015975 w 4166715"/>
                <a:gd name="connsiteY111" fmla="*/ 337395 h 3792573"/>
                <a:gd name="connsiteX112" fmla="*/ 4015975 w 4166715"/>
                <a:gd name="connsiteY112" fmla="*/ 331941 h 3792573"/>
                <a:gd name="connsiteX113" fmla="*/ 3978831 w 4166715"/>
                <a:gd name="connsiteY113" fmla="*/ 239230 h 3792573"/>
                <a:gd name="connsiteX114" fmla="*/ 4031634 w 4166715"/>
                <a:gd name="connsiteY114" fmla="*/ 184331 h 3792573"/>
                <a:gd name="connsiteX115" fmla="*/ 4118304 w 4166715"/>
                <a:gd name="connsiteY115" fmla="*/ 191239 h 3792573"/>
                <a:gd name="connsiteX116" fmla="*/ 4118668 w 4166715"/>
                <a:gd name="connsiteY116" fmla="*/ 191239 h 3792573"/>
                <a:gd name="connsiteX117" fmla="*/ 4119032 w 4166715"/>
                <a:gd name="connsiteY117" fmla="*/ 191239 h 3792573"/>
                <a:gd name="connsiteX118" fmla="*/ 4120125 w 4166715"/>
                <a:gd name="connsiteY118" fmla="*/ 191239 h 3792573"/>
                <a:gd name="connsiteX119" fmla="*/ 4120853 w 4166715"/>
                <a:gd name="connsiteY119" fmla="*/ 191239 h 3792573"/>
                <a:gd name="connsiteX120" fmla="*/ 4121217 w 4166715"/>
                <a:gd name="connsiteY120" fmla="*/ 191239 h 3792573"/>
                <a:gd name="connsiteX121" fmla="*/ 4121582 w 4166715"/>
                <a:gd name="connsiteY121" fmla="*/ 191239 h 3792573"/>
                <a:gd name="connsiteX122" fmla="*/ 4123403 w 4166715"/>
                <a:gd name="connsiteY122" fmla="*/ 190148 h 3792573"/>
                <a:gd name="connsiteX123" fmla="*/ 4123767 w 4166715"/>
                <a:gd name="connsiteY123" fmla="*/ 189785 h 3792573"/>
                <a:gd name="connsiteX124" fmla="*/ 4125223 w 4166715"/>
                <a:gd name="connsiteY124" fmla="*/ 187967 h 3792573"/>
                <a:gd name="connsiteX125" fmla="*/ 4125223 w 4166715"/>
                <a:gd name="connsiteY125" fmla="*/ 187603 h 3792573"/>
                <a:gd name="connsiteX126" fmla="*/ 4125223 w 4166715"/>
                <a:gd name="connsiteY126" fmla="*/ 187603 h 3792573"/>
                <a:gd name="connsiteX127" fmla="*/ 4174021 w 4166715"/>
                <a:gd name="connsiteY127" fmla="*/ 97801 h 3792573"/>
                <a:gd name="connsiteX128" fmla="*/ 4171472 w 4166715"/>
                <a:gd name="connsiteY128" fmla="*/ 88348 h 3792573"/>
                <a:gd name="connsiteX129" fmla="*/ 4081524 w 4166715"/>
                <a:gd name="connsiteY129" fmla="*/ 30176 h 3792573"/>
                <a:gd name="connsiteX130" fmla="*/ 4081160 w 4166715"/>
                <a:gd name="connsiteY130" fmla="*/ 30176 h 3792573"/>
                <a:gd name="connsiteX131" fmla="*/ 4080432 w 4166715"/>
                <a:gd name="connsiteY131" fmla="*/ 29813 h 3792573"/>
                <a:gd name="connsiteX132" fmla="*/ 4078611 w 4166715"/>
                <a:gd name="connsiteY132" fmla="*/ 29086 h 3792573"/>
                <a:gd name="connsiteX133" fmla="*/ 4077883 w 4166715"/>
                <a:gd name="connsiteY133" fmla="*/ 29086 h 3792573"/>
                <a:gd name="connsiteX134" fmla="*/ 4077154 w 4166715"/>
                <a:gd name="connsiteY134" fmla="*/ 29086 h 3792573"/>
                <a:gd name="connsiteX135" fmla="*/ 3944235 w 4166715"/>
                <a:gd name="connsiteY135" fmla="*/ 29086 h 3792573"/>
                <a:gd name="connsiteX136" fmla="*/ 3637975 w 4166715"/>
                <a:gd name="connsiteY136" fmla="*/ 0 h 3792573"/>
                <a:gd name="connsiteX137" fmla="*/ 3637611 w 4166715"/>
                <a:gd name="connsiteY137" fmla="*/ 0 h 3792573"/>
                <a:gd name="connsiteX138" fmla="*/ 3636883 w 4166715"/>
                <a:gd name="connsiteY138" fmla="*/ 0 h 3792573"/>
                <a:gd name="connsiteX139" fmla="*/ 3635426 w 4166715"/>
                <a:gd name="connsiteY139" fmla="*/ 364 h 3792573"/>
                <a:gd name="connsiteX140" fmla="*/ 3634698 w 4166715"/>
                <a:gd name="connsiteY140" fmla="*/ 727 h 3792573"/>
                <a:gd name="connsiteX141" fmla="*/ 3633241 w 4166715"/>
                <a:gd name="connsiteY141" fmla="*/ 1454 h 3792573"/>
                <a:gd name="connsiteX142" fmla="*/ 3632877 w 4166715"/>
                <a:gd name="connsiteY142" fmla="*/ 1818 h 3792573"/>
                <a:gd name="connsiteX143" fmla="*/ 3632877 w 4166715"/>
                <a:gd name="connsiteY143" fmla="*/ 1818 h 3792573"/>
                <a:gd name="connsiteX144" fmla="*/ 3631420 w 4166715"/>
                <a:gd name="connsiteY144" fmla="*/ 3272 h 3792573"/>
                <a:gd name="connsiteX145" fmla="*/ 3523264 w 4166715"/>
                <a:gd name="connsiteY145" fmla="*/ 143975 h 3792573"/>
                <a:gd name="connsiteX146" fmla="*/ 3434045 w 4166715"/>
                <a:gd name="connsiteY146" fmla="*/ 93802 h 3792573"/>
                <a:gd name="connsiteX147" fmla="*/ 3432588 w 4166715"/>
                <a:gd name="connsiteY147" fmla="*/ 93438 h 3792573"/>
                <a:gd name="connsiteX148" fmla="*/ 3431860 w 4166715"/>
                <a:gd name="connsiteY148" fmla="*/ 93074 h 3792573"/>
                <a:gd name="connsiteX149" fmla="*/ 3430039 w 4166715"/>
                <a:gd name="connsiteY149" fmla="*/ 93074 h 3792573"/>
                <a:gd name="connsiteX150" fmla="*/ 3429310 w 4166715"/>
                <a:gd name="connsiteY150" fmla="*/ 93074 h 3792573"/>
                <a:gd name="connsiteX151" fmla="*/ 3429310 w 4166715"/>
                <a:gd name="connsiteY151" fmla="*/ 93074 h 3792573"/>
                <a:gd name="connsiteX152" fmla="*/ 2884889 w 4166715"/>
                <a:gd name="connsiteY152" fmla="*/ 216689 h 3792573"/>
                <a:gd name="connsiteX153" fmla="*/ 2879062 w 4166715"/>
                <a:gd name="connsiteY153" fmla="*/ 223233 h 3792573"/>
                <a:gd name="connsiteX154" fmla="*/ 2871415 w 4166715"/>
                <a:gd name="connsiteY154" fmla="*/ 364663 h 3792573"/>
                <a:gd name="connsiteX155" fmla="*/ 2832449 w 4166715"/>
                <a:gd name="connsiteY155" fmla="*/ 257409 h 3792573"/>
                <a:gd name="connsiteX156" fmla="*/ 2832449 w 4166715"/>
                <a:gd name="connsiteY156" fmla="*/ 257409 h 3792573"/>
                <a:gd name="connsiteX157" fmla="*/ 2831357 w 4166715"/>
                <a:gd name="connsiteY157" fmla="*/ 255591 h 3792573"/>
                <a:gd name="connsiteX158" fmla="*/ 2831357 w 4166715"/>
                <a:gd name="connsiteY158" fmla="*/ 255591 h 3792573"/>
                <a:gd name="connsiteX159" fmla="*/ 2830993 w 4166715"/>
                <a:gd name="connsiteY159" fmla="*/ 255591 h 3792573"/>
                <a:gd name="connsiteX160" fmla="*/ 2829536 w 4166715"/>
                <a:gd name="connsiteY160" fmla="*/ 254137 h 3792573"/>
                <a:gd name="connsiteX161" fmla="*/ 2828808 w 4166715"/>
                <a:gd name="connsiteY161" fmla="*/ 253773 h 3792573"/>
                <a:gd name="connsiteX162" fmla="*/ 2827351 w 4166715"/>
                <a:gd name="connsiteY162" fmla="*/ 253046 h 3792573"/>
                <a:gd name="connsiteX163" fmla="*/ 2826623 w 4166715"/>
                <a:gd name="connsiteY163" fmla="*/ 253046 h 3792573"/>
                <a:gd name="connsiteX164" fmla="*/ 2825166 w 4166715"/>
                <a:gd name="connsiteY164" fmla="*/ 252683 h 3792573"/>
                <a:gd name="connsiteX165" fmla="*/ 2824802 w 4166715"/>
                <a:gd name="connsiteY165" fmla="*/ 252683 h 3792573"/>
                <a:gd name="connsiteX166" fmla="*/ 2447894 w 4166715"/>
                <a:gd name="connsiteY166" fmla="*/ 250138 h 3792573"/>
                <a:gd name="connsiteX167" fmla="*/ 2427866 w 4166715"/>
                <a:gd name="connsiteY167" fmla="*/ 201055 h 3792573"/>
                <a:gd name="connsiteX168" fmla="*/ 2420947 w 4166715"/>
                <a:gd name="connsiteY168" fmla="*/ 196693 h 3792573"/>
                <a:gd name="connsiteX169" fmla="*/ 2202086 w 4166715"/>
                <a:gd name="connsiteY169" fmla="*/ 196693 h 3792573"/>
                <a:gd name="connsiteX170" fmla="*/ 2198080 w 4166715"/>
                <a:gd name="connsiteY170" fmla="*/ 198147 h 3792573"/>
                <a:gd name="connsiteX171" fmla="*/ 1954091 w 4166715"/>
                <a:gd name="connsiteY171" fmla="*/ 368299 h 3792573"/>
                <a:gd name="connsiteX172" fmla="*/ 1953727 w 4166715"/>
                <a:gd name="connsiteY172" fmla="*/ 368299 h 3792573"/>
                <a:gd name="connsiteX173" fmla="*/ 1953363 w 4166715"/>
                <a:gd name="connsiteY173" fmla="*/ 368662 h 3792573"/>
                <a:gd name="connsiteX174" fmla="*/ 1835739 w 4166715"/>
                <a:gd name="connsiteY174" fmla="*/ 450466 h 3792573"/>
                <a:gd name="connsiteX175" fmla="*/ 1832826 w 4166715"/>
                <a:gd name="connsiteY175" fmla="*/ 458101 h 3792573"/>
                <a:gd name="connsiteX176" fmla="*/ 1843386 w 4166715"/>
                <a:gd name="connsiteY176" fmla="*/ 506820 h 3792573"/>
                <a:gd name="connsiteX177" fmla="*/ 1780022 w 4166715"/>
                <a:gd name="connsiteY177" fmla="*/ 519908 h 3792573"/>
                <a:gd name="connsiteX178" fmla="*/ 1774924 w 4166715"/>
                <a:gd name="connsiteY178" fmla="*/ 523907 h 3792573"/>
                <a:gd name="connsiteX179" fmla="*/ 1775288 w 4166715"/>
                <a:gd name="connsiteY179" fmla="*/ 530452 h 3792573"/>
                <a:gd name="connsiteX180" fmla="*/ 1868149 w 4166715"/>
                <a:gd name="connsiteY180" fmla="*/ 694059 h 3792573"/>
                <a:gd name="connsiteX181" fmla="*/ 1832826 w 4166715"/>
                <a:gd name="connsiteY181" fmla="*/ 752958 h 3792573"/>
                <a:gd name="connsiteX182" fmla="*/ 1680970 w 4166715"/>
                <a:gd name="connsiteY182" fmla="*/ 513000 h 3792573"/>
                <a:gd name="connsiteX183" fmla="*/ 1674051 w 4166715"/>
                <a:gd name="connsiteY183" fmla="*/ 509728 h 3792573"/>
                <a:gd name="connsiteX184" fmla="*/ 1667860 w 4166715"/>
                <a:gd name="connsiteY184" fmla="*/ 514818 h 3792573"/>
                <a:gd name="connsiteX185" fmla="*/ 1641641 w 4166715"/>
                <a:gd name="connsiteY185" fmla="*/ 595895 h 3792573"/>
                <a:gd name="connsiteX186" fmla="*/ 1642733 w 4166715"/>
                <a:gd name="connsiteY186" fmla="*/ 602439 h 3792573"/>
                <a:gd name="connsiteX187" fmla="*/ 1720664 w 4166715"/>
                <a:gd name="connsiteY187" fmla="*/ 713692 h 3792573"/>
                <a:gd name="connsiteX188" fmla="*/ 1232323 w 4166715"/>
                <a:gd name="connsiteY188" fmla="*/ 758775 h 3792573"/>
                <a:gd name="connsiteX189" fmla="*/ 1231595 w 4166715"/>
                <a:gd name="connsiteY189" fmla="*/ 758775 h 3792573"/>
                <a:gd name="connsiteX190" fmla="*/ 1230502 w 4166715"/>
                <a:gd name="connsiteY190" fmla="*/ 759139 h 3792573"/>
                <a:gd name="connsiteX191" fmla="*/ 1229045 w 4166715"/>
                <a:gd name="connsiteY191" fmla="*/ 759866 h 3792573"/>
                <a:gd name="connsiteX192" fmla="*/ 1228317 w 4166715"/>
                <a:gd name="connsiteY192" fmla="*/ 760229 h 3792573"/>
                <a:gd name="connsiteX193" fmla="*/ 1226861 w 4166715"/>
                <a:gd name="connsiteY193" fmla="*/ 761684 h 3792573"/>
                <a:gd name="connsiteX194" fmla="*/ 1226496 w 4166715"/>
                <a:gd name="connsiteY194" fmla="*/ 762047 h 3792573"/>
                <a:gd name="connsiteX195" fmla="*/ 1226496 w 4166715"/>
                <a:gd name="connsiteY195" fmla="*/ 762047 h 3792573"/>
                <a:gd name="connsiteX196" fmla="*/ 1225404 w 4166715"/>
                <a:gd name="connsiteY196" fmla="*/ 764592 h 3792573"/>
                <a:gd name="connsiteX197" fmla="*/ 1209017 w 4166715"/>
                <a:gd name="connsiteY197" fmla="*/ 857667 h 3792573"/>
                <a:gd name="connsiteX198" fmla="*/ 1131450 w 4166715"/>
                <a:gd name="connsiteY198" fmla="*/ 746414 h 3792573"/>
                <a:gd name="connsiteX199" fmla="*/ 1126352 w 4166715"/>
                <a:gd name="connsiteY199" fmla="*/ 743505 h 3792573"/>
                <a:gd name="connsiteX200" fmla="*/ 980323 w 4166715"/>
                <a:gd name="connsiteY200" fmla="*/ 727144 h 3792573"/>
                <a:gd name="connsiteX201" fmla="*/ 979959 w 4166715"/>
                <a:gd name="connsiteY201" fmla="*/ 727144 h 3792573"/>
                <a:gd name="connsiteX202" fmla="*/ 978138 w 4166715"/>
                <a:gd name="connsiteY202" fmla="*/ 727144 h 3792573"/>
                <a:gd name="connsiteX203" fmla="*/ 977774 w 4166715"/>
                <a:gd name="connsiteY203" fmla="*/ 727144 h 3792573"/>
                <a:gd name="connsiteX204" fmla="*/ 762919 w 4166715"/>
                <a:gd name="connsiteY204" fmla="*/ 787861 h 3792573"/>
                <a:gd name="connsiteX205" fmla="*/ 762190 w 4166715"/>
                <a:gd name="connsiteY205" fmla="*/ 788224 h 3792573"/>
                <a:gd name="connsiteX206" fmla="*/ 761462 w 4166715"/>
                <a:gd name="connsiteY206" fmla="*/ 788588 h 3792573"/>
                <a:gd name="connsiteX207" fmla="*/ 761098 w 4166715"/>
                <a:gd name="connsiteY207" fmla="*/ 788952 h 3792573"/>
                <a:gd name="connsiteX208" fmla="*/ 760734 w 4166715"/>
                <a:gd name="connsiteY208" fmla="*/ 789315 h 3792573"/>
                <a:gd name="connsiteX209" fmla="*/ 635098 w 4166715"/>
                <a:gd name="connsiteY209" fmla="*/ 881662 h 3792573"/>
                <a:gd name="connsiteX210" fmla="*/ 632185 w 4166715"/>
                <a:gd name="connsiteY210" fmla="*/ 886752 h 3792573"/>
                <a:gd name="connsiteX211" fmla="*/ 633641 w 4166715"/>
                <a:gd name="connsiteY211" fmla="*/ 892206 h 3792573"/>
                <a:gd name="connsiteX212" fmla="*/ 686445 w 4166715"/>
                <a:gd name="connsiteY212" fmla="*/ 955831 h 3792573"/>
                <a:gd name="connsiteX213" fmla="*/ 530948 w 4166715"/>
                <a:gd name="connsiteY213" fmla="*/ 1045997 h 3792573"/>
                <a:gd name="connsiteX214" fmla="*/ 527306 w 4166715"/>
                <a:gd name="connsiteY214" fmla="*/ 1051451 h 3792573"/>
                <a:gd name="connsiteX215" fmla="*/ 512740 w 4166715"/>
                <a:gd name="connsiteY215" fmla="*/ 1187427 h 3792573"/>
                <a:gd name="connsiteX216" fmla="*/ 514560 w 4166715"/>
                <a:gd name="connsiteY216" fmla="*/ 1193244 h 3792573"/>
                <a:gd name="connsiteX217" fmla="*/ 520023 w 4166715"/>
                <a:gd name="connsiteY217" fmla="*/ 1195789 h 3792573"/>
                <a:gd name="connsiteX218" fmla="*/ 686080 w 4166715"/>
                <a:gd name="connsiteY218" fmla="*/ 1195789 h 3792573"/>
                <a:gd name="connsiteX219" fmla="*/ 734878 w 4166715"/>
                <a:gd name="connsiteY219" fmla="*/ 1279410 h 3792573"/>
                <a:gd name="connsiteX220" fmla="*/ 740705 w 4166715"/>
                <a:gd name="connsiteY220" fmla="*/ 1283046 h 3792573"/>
                <a:gd name="connsiteX221" fmla="*/ 746895 w 4166715"/>
                <a:gd name="connsiteY221" fmla="*/ 1280138 h 3792573"/>
                <a:gd name="connsiteX222" fmla="*/ 846676 w 4166715"/>
                <a:gd name="connsiteY222" fmla="*/ 1139435 h 3792573"/>
                <a:gd name="connsiteX223" fmla="*/ 847404 w 4166715"/>
                <a:gd name="connsiteY223" fmla="*/ 1132527 h 3792573"/>
                <a:gd name="connsiteX224" fmla="*/ 809896 w 4166715"/>
                <a:gd name="connsiteY224" fmla="*/ 1036908 h 3792573"/>
                <a:gd name="connsiteX225" fmla="*/ 886370 w 4166715"/>
                <a:gd name="connsiteY225" fmla="*/ 932563 h 3792573"/>
                <a:gd name="connsiteX226" fmla="*/ 893653 w 4166715"/>
                <a:gd name="connsiteY226" fmla="*/ 995461 h 3792573"/>
                <a:gd name="connsiteX227" fmla="*/ 860878 w 4166715"/>
                <a:gd name="connsiteY227" fmla="*/ 1053996 h 3792573"/>
                <a:gd name="connsiteX228" fmla="*/ 861971 w 4166715"/>
                <a:gd name="connsiteY228" fmla="*/ 1062721 h 3792573"/>
                <a:gd name="connsiteX229" fmla="*/ 912225 w 4166715"/>
                <a:gd name="connsiteY229" fmla="*/ 1115439 h 3792573"/>
                <a:gd name="connsiteX230" fmla="*/ 948641 w 4166715"/>
                <a:gd name="connsiteY230" fmla="*/ 1181609 h 3792573"/>
                <a:gd name="connsiteX231" fmla="*/ 919872 w 4166715"/>
                <a:gd name="connsiteY231" fmla="*/ 1234327 h 3792573"/>
                <a:gd name="connsiteX232" fmla="*/ 739612 w 4166715"/>
                <a:gd name="connsiteY232" fmla="*/ 1331401 h 3792573"/>
                <a:gd name="connsiteX233" fmla="*/ 635462 w 4166715"/>
                <a:gd name="connsiteY233" fmla="*/ 1303043 h 3792573"/>
                <a:gd name="connsiteX234" fmla="*/ 628543 w 4166715"/>
                <a:gd name="connsiteY234" fmla="*/ 1304860 h 3792573"/>
                <a:gd name="connsiteX235" fmla="*/ 543693 w 4166715"/>
                <a:gd name="connsiteY235" fmla="*/ 1387028 h 3792573"/>
                <a:gd name="connsiteX236" fmla="*/ 466855 w 4166715"/>
                <a:gd name="connsiteY236" fmla="*/ 1454289 h 3792573"/>
                <a:gd name="connsiteX237" fmla="*/ 441728 w 4166715"/>
                <a:gd name="connsiteY237" fmla="*/ 1443381 h 3792573"/>
                <a:gd name="connsiteX238" fmla="*/ 490526 w 4166715"/>
                <a:gd name="connsiteY238" fmla="*/ 1392481 h 3792573"/>
                <a:gd name="connsiteX239" fmla="*/ 491618 w 4166715"/>
                <a:gd name="connsiteY239" fmla="*/ 1383756 h 3792573"/>
                <a:gd name="connsiteX240" fmla="*/ 435537 w 4166715"/>
                <a:gd name="connsiteY240" fmla="*/ 1286682 h 3792573"/>
                <a:gd name="connsiteX241" fmla="*/ 435537 w 4166715"/>
                <a:gd name="connsiteY241" fmla="*/ 1286318 h 3792573"/>
                <a:gd name="connsiteX242" fmla="*/ 435537 w 4166715"/>
                <a:gd name="connsiteY242" fmla="*/ 1285955 h 3792573"/>
                <a:gd name="connsiteX243" fmla="*/ 352873 w 4166715"/>
                <a:gd name="connsiteY243" fmla="*/ 1167067 h 3792573"/>
                <a:gd name="connsiteX244" fmla="*/ 345589 w 4166715"/>
                <a:gd name="connsiteY244" fmla="*/ 1164158 h 3792573"/>
                <a:gd name="connsiteX245" fmla="*/ 339763 w 4166715"/>
                <a:gd name="connsiteY245" fmla="*/ 1169612 h 3792573"/>
                <a:gd name="connsiteX246" fmla="*/ 309173 w 4166715"/>
                <a:gd name="connsiteY246" fmla="*/ 1283046 h 3792573"/>
                <a:gd name="connsiteX247" fmla="*/ 248722 w 4166715"/>
                <a:gd name="connsiteY247" fmla="*/ 1313223 h 3792573"/>
                <a:gd name="connsiteX248" fmla="*/ 247266 w 4166715"/>
                <a:gd name="connsiteY248" fmla="*/ 1314313 h 3792573"/>
                <a:gd name="connsiteX249" fmla="*/ 171884 w 4166715"/>
                <a:gd name="connsiteY249" fmla="*/ 1382301 h 3792573"/>
                <a:gd name="connsiteX250" fmla="*/ 170792 w 4166715"/>
                <a:gd name="connsiteY250" fmla="*/ 1391754 h 3792573"/>
                <a:gd name="connsiteX251" fmla="*/ 204659 w 4166715"/>
                <a:gd name="connsiteY251" fmla="*/ 1445199 h 3792573"/>
                <a:gd name="connsiteX252" fmla="*/ 205023 w 4166715"/>
                <a:gd name="connsiteY252" fmla="*/ 1445563 h 3792573"/>
                <a:gd name="connsiteX253" fmla="*/ 206844 w 4166715"/>
                <a:gd name="connsiteY253" fmla="*/ 1447381 h 3792573"/>
                <a:gd name="connsiteX254" fmla="*/ 206844 w 4166715"/>
                <a:gd name="connsiteY254" fmla="*/ 1447381 h 3792573"/>
                <a:gd name="connsiteX255" fmla="*/ 209393 w 4166715"/>
                <a:gd name="connsiteY255" fmla="*/ 1448471 h 3792573"/>
                <a:gd name="connsiteX256" fmla="*/ 209757 w 4166715"/>
                <a:gd name="connsiteY256" fmla="*/ 1448471 h 3792573"/>
                <a:gd name="connsiteX257" fmla="*/ 288780 w 4166715"/>
                <a:gd name="connsiteY257" fmla="*/ 1457924 h 3792573"/>
                <a:gd name="connsiteX258" fmla="*/ 341948 w 4166715"/>
                <a:gd name="connsiteY258" fmla="*/ 1509915 h 3792573"/>
                <a:gd name="connsiteX259" fmla="*/ 422063 w 4166715"/>
                <a:gd name="connsiteY259" fmla="*/ 1580448 h 3792573"/>
                <a:gd name="connsiteX260" fmla="*/ 422063 w 4166715"/>
                <a:gd name="connsiteY260" fmla="*/ 1660434 h 3792573"/>
                <a:gd name="connsiteX261" fmla="*/ 229422 w 4166715"/>
                <a:gd name="connsiteY261" fmla="*/ 1679340 h 3792573"/>
                <a:gd name="connsiteX262" fmla="*/ 223231 w 4166715"/>
                <a:gd name="connsiteY262" fmla="*/ 1683703 h 3792573"/>
                <a:gd name="connsiteX263" fmla="*/ 224323 w 4166715"/>
                <a:gd name="connsiteY263" fmla="*/ 1690974 h 3792573"/>
                <a:gd name="connsiteX264" fmla="*/ 379821 w 4166715"/>
                <a:gd name="connsiteY264" fmla="*/ 1875305 h 3792573"/>
                <a:gd name="connsiteX265" fmla="*/ 385647 w 4166715"/>
                <a:gd name="connsiteY265" fmla="*/ 1877850 h 3792573"/>
                <a:gd name="connsiteX266" fmla="*/ 391109 w 4166715"/>
                <a:gd name="connsiteY266" fmla="*/ 1874942 h 3792573"/>
                <a:gd name="connsiteX267" fmla="*/ 467583 w 4166715"/>
                <a:gd name="connsiteY267" fmla="*/ 1772414 h 3792573"/>
                <a:gd name="connsiteX268" fmla="*/ 666780 w 4166715"/>
                <a:gd name="connsiteY268" fmla="*/ 1697518 h 3792573"/>
                <a:gd name="connsiteX269" fmla="*/ 758549 w 4166715"/>
                <a:gd name="connsiteY269" fmla="*/ 1831313 h 3792573"/>
                <a:gd name="connsiteX270" fmla="*/ 768381 w 4166715"/>
                <a:gd name="connsiteY270" fmla="*/ 1833494 h 3792573"/>
                <a:gd name="connsiteX271" fmla="*/ 859421 w 4166715"/>
                <a:gd name="connsiteY271" fmla="*/ 1780049 h 3792573"/>
                <a:gd name="connsiteX272" fmla="*/ 1028392 w 4166715"/>
                <a:gd name="connsiteY272" fmla="*/ 1889121 h 3792573"/>
                <a:gd name="connsiteX273" fmla="*/ 1029121 w 4166715"/>
                <a:gd name="connsiteY273" fmla="*/ 1889484 h 3792573"/>
                <a:gd name="connsiteX274" fmla="*/ 1029849 w 4166715"/>
                <a:gd name="connsiteY274" fmla="*/ 1889848 h 3792573"/>
                <a:gd name="connsiteX275" fmla="*/ 1030213 w 4166715"/>
                <a:gd name="connsiteY275" fmla="*/ 1889848 h 3792573"/>
                <a:gd name="connsiteX276" fmla="*/ 1031670 w 4166715"/>
                <a:gd name="connsiteY276" fmla="*/ 1890212 h 3792573"/>
                <a:gd name="connsiteX277" fmla="*/ 1032398 w 4166715"/>
                <a:gd name="connsiteY277" fmla="*/ 1890212 h 3792573"/>
                <a:gd name="connsiteX278" fmla="*/ 1032762 w 4166715"/>
                <a:gd name="connsiteY278" fmla="*/ 1890212 h 3792573"/>
                <a:gd name="connsiteX279" fmla="*/ 1033126 w 4166715"/>
                <a:gd name="connsiteY279" fmla="*/ 1890212 h 3792573"/>
                <a:gd name="connsiteX280" fmla="*/ 1161676 w 4166715"/>
                <a:gd name="connsiteY280" fmla="*/ 1878214 h 3792573"/>
                <a:gd name="connsiteX281" fmla="*/ 1229774 w 4166715"/>
                <a:gd name="connsiteY281" fmla="*/ 1928023 h 3792573"/>
                <a:gd name="connsiteX282" fmla="*/ 1235965 w 4166715"/>
                <a:gd name="connsiteY282" fmla="*/ 1989830 h 3792573"/>
                <a:gd name="connsiteX283" fmla="*/ 1011277 w 4166715"/>
                <a:gd name="connsiteY283" fmla="*/ 2001465 h 3792573"/>
                <a:gd name="connsiteX284" fmla="*/ 962479 w 4166715"/>
                <a:gd name="connsiteY284" fmla="*/ 1943657 h 3792573"/>
                <a:gd name="connsiteX285" fmla="*/ 957017 w 4166715"/>
                <a:gd name="connsiteY285" fmla="*/ 1941112 h 3792573"/>
                <a:gd name="connsiteX286" fmla="*/ 957017 w 4166715"/>
                <a:gd name="connsiteY286" fmla="*/ 1941112 h 3792573"/>
                <a:gd name="connsiteX287" fmla="*/ 951554 w 4166715"/>
                <a:gd name="connsiteY287" fmla="*/ 1943657 h 3792573"/>
                <a:gd name="connsiteX288" fmla="*/ 876173 w 4166715"/>
                <a:gd name="connsiteY288" fmla="*/ 2030187 h 3792573"/>
                <a:gd name="connsiteX289" fmla="*/ 801520 w 4166715"/>
                <a:gd name="connsiteY289" fmla="*/ 1962562 h 3792573"/>
                <a:gd name="connsiteX290" fmla="*/ 800427 w 4166715"/>
                <a:gd name="connsiteY290" fmla="*/ 1961835 h 3792573"/>
                <a:gd name="connsiteX291" fmla="*/ 799699 w 4166715"/>
                <a:gd name="connsiteY291" fmla="*/ 1961472 h 3792573"/>
                <a:gd name="connsiteX292" fmla="*/ 799699 w 4166715"/>
                <a:gd name="connsiteY292" fmla="*/ 1961472 h 3792573"/>
                <a:gd name="connsiteX293" fmla="*/ 797514 w 4166715"/>
                <a:gd name="connsiteY293" fmla="*/ 1960745 h 3792573"/>
                <a:gd name="connsiteX294" fmla="*/ 797150 w 4166715"/>
                <a:gd name="connsiteY294" fmla="*/ 1960745 h 3792573"/>
                <a:gd name="connsiteX295" fmla="*/ 797150 w 4166715"/>
                <a:gd name="connsiteY295" fmla="*/ 1960745 h 3792573"/>
                <a:gd name="connsiteX296" fmla="*/ 693728 w 4166715"/>
                <a:gd name="connsiteY296" fmla="*/ 1958563 h 3792573"/>
                <a:gd name="connsiteX297" fmla="*/ 675520 w 4166715"/>
                <a:gd name="connsiteY297" fmla="*/ 1869488 h 3792573"/>
                <a:gd name="connsiteX298" fmla="*/ 668237 w 4166715"/>
                <a:gd name="connsiteY298" fmla="*/ 1863671 h 3792573"/>
                <a:gd name="connsiteX299" fmla="*/ 529855 w 4166715"/>
                <a:gd name="connsiteY299" fmla="*/ 1863671 h 3792573"/>
                <a:gd name="connsiteX300" fmla="*/ 529855 w 4166715"/>
                <a:gd name="connsiteY300" fmla="*/ 1863671 h 3792573"/>
                <a:gd name="connsiteX301" fmla="*/ 529855 w 4166715"/>
                <a:gd name="connsiteY301" fmla="*/ 1863671 h 3792573"/>
                <a:gd name="connsiteX302" fmla="*/ 529491 w 4166715"/>
                <a:gd name="connsiteY302" fmla="*/ 1863671 h 3792573"/>
                <a:gd name="connsiteX303" fmla="*/ 527670 w 4166715"/>
                <a:gd name="connsiteY303" fmla="*/ 1864034 h 3792573"/>
                <a:gd name="connsiteX304" fmla="*/ 526942 w 4166715"/>
                <a:gd name="connsiteY304" fmla="*/ 1864398 h 3792573"/>
                <a:gd name="connsiteX305" fmla="*/ 526213 w 4166715"/>
                <a:gd name="connsiteY305" fmla="*/ 1864761 h 3792573"/>
                <a:gd name="connsiteX306" fmla="*/ 525849 w 4166715"/>
                <a:gd name="connsiteY306" fmla="*/ 1865125 h 3792573"/>
                <a:gd name="connsiteX307" fmla="*/ 525485 w 4166715"/>
                <a:gd name="connsiteY307" fmla="*/ 1865125 h 3792573"/>
                <a:gd name="connsiteX308" fmla="*/ 448647 w 4166715"/>
                <a:gd name="connsiteY308" fmla="*/ 1917843 h 3792573"/>
                <a:gd name="connsiteX309" fmla="*/ 230878 w 4166715"/>
                <a:gd name="connsiteY309" fmla="*/ 1988012 h 3792573"/>
                <a:gd name="connsiteX310" fmla="*/ 230150 w 4166715"/>
                <a:gd name="connsiteY310" fmla="*/ 1988376 h 3792573"/>
                <a:gd name="connsiteX311" fmla="*/ 228693 w 4166715"/>
                <a:gd name="connsiteY311" fmla="*/ 1989103 h 3792573"/>
                <a:gd name="connsiteX312" fmla="*/ 228329 w 4166715"/>
                <a:gd name="connsiteY312" fmla="*/ 1989467 h 3792573"/>
                <a:gd name="connsiteX313" fmla="*/ 96867 w 4166715"/>
                <a:gd name="connsiteY313" fmla="*/ 2103628 h 3792573"/>
                <a:gd name="connsiteX314" fmla="*/ 96503 w 4166715"/>
                <a:gd name="connsiteY314" fmla="*/ 2103992 h 3792573"/>
                <a:gd name="connsiteX315" fmla="*/ 95774 w 4166715"/>
                <a:gd name="connsiteY315" fmla="*/ 2105083 h 3792573"/>
                <a:gd name="connsiteX316" fmla="*/ 95410 w 4166715"/>
                <a:gd name="connsiteY316" fmla="*/ 2105810 h 3792573"/>
                <a:gd name="connsiteX317" fmla="*/ 728 w 4166715"/>
                <a:gd name="connsiteY317" fmla="*/ 2290141 h 3792573"/>
                <a:gd name="connsiteX318" fmla="*/ 0 w 4166715"/>
                <a:gd name="connsiteY318" fmla="*/ 2293777 h 3792573"/>
                <a:gd name="connsiteX319" fmla="*/ 7283 w 4166715"/>
                <a:gd name="connsiteY319" fmla="*/ 2468655 h 3792573"/>
                <a:gd name="connsiteX320" fmla="*/ 7283 w 4166715"/>
                <a:gd name="connsiteY320" fmla="*/ 2468655 h 3792573"/>
                <a:gd name="connsiteX321" fmla="*/ 7647 w 4166715"/>
                <a:gd name="connsiteY321" fmla="*/ 2470109 h 3792573"/>
                <a:gd name="connsiteX322" fmla="*/ 7647 w 4166715"/>
                <a:gd name="connsiteY322" fmla="*/ 2470473 h 3792573"/>
                <a:gd name="connsiteX323" fmla="*/ 7647 w 4166715"/>
                <a:gd name="connsiteY323" fmla="*/ 2470473 h 3792573"/>
                <a:gd name="connsiteX324" fmla="*/ 8376 w 4166715"/>
                <a:gd name="connsiteY324" fmla="*/ 2472291 h 3792573"/>
                <a:gd name="connsiteX325" fmla="*/ 8376 w 4166715"/>
                <a:gd name="connsiteY325" fmla="*/ 2472291 h 3792573"/>
                <a:gd name="connsiteX326" fmla="*/ 115439 w 4166715"/>
                <a:gd name="connsiteY326" fmla="*/ 2637352 h 3792573"/>
                <a:gd name="connsiteX327" fmla="*/ 116896 w 4166715"/>
                <a:gd name="connsiteY327" fmla="*/ 2639170 h 3792573"/>
                <a:gd name="connsiteX328" fmla="*/ 235977 w 4166715"/>
                <a:gd name="connsiteY328" fmla="*/ 2732245 h 3792573"/>
                <a:gd name="connsiteX329" fmla="*/ 235977 w 4166715"/>
                <a:gd name="connsiteY329" fmla="*/ 2732245 h 3792573"/>
                <a:gd name="connsiteX330" fmla="*/ 235977 w 4166715"/>
                <a:gd name="connsiteY330" fmla="*/ 2732245 h 3792573"/>
                <a:gd name="connsiteX331" fmla="*/ 236705 w 4166715"/>
                <a:gd name="connsiteY331" fmla="*/ 2732608 h 3792573"/>
                <a:gd name="connsiteX332" fmla="*/ 237797 w 4166715"/>
                <a:gd name="connsiteY332" fmla="*/ 2732972 h 3792573"/>
                <a:gd name="connsiteX333" fmla="*/ 238890 w 4166715"/>
                <a:gd name="connsiteY333" fmla="*/ 2733335 h 3792573"/>
                <a:gd name="connsiteX334" fmla="*/ 239618 w 4166715"/>
                <a:gd name="connsiteY334" fmla="*/ 2733699 h 3792573"/>
                <a:gd name="connsiteX335" fmla="*/ 473410 w 4166715"/>
                <a:gd name="connsiteY335" fmla="*/ 2750060 h 3792573"/>
                <a:gd name="connsiteX336" fmla="*/ 654398 w 4166715"/>
                <a:gd name="connsiteY336" fmla="*/ 2750060 h 3792573"/>
                <a:gd name="connsiteX337" fmla="*/ 605237 w 4166715"/>
                <a:gd name="connsiteY337" fmla="*/ 2863858 h 3792573"/>
                <a:gd name="connsiteX338" fmla="*/ 605237 w 4166715"/>
                <a:gd name="connsiteY338" fmla="*/ 2864221 h 3792573"/>
                <a:gd name="connsiteX339" fmla="*/ 604872 w 4166715"/>
                <a:gd name="connsiteY339" fmla="*/ 2864948 h 3792573"/>
                <a:gd name="connsiteX340" fmla="*/ 604508 w 4166715"/>
                <a:gd name="connsiteY340" fmla="*/ 2866766 h 3792573"/>
                <a:gd name="connsiteX341" fmla="*/ 604508 w 4166715"/>
                <a:gd name="connsiteY341" fmla="*/ 2867130 h 3792573"/>
                <a:gd name="connsiteX342" fmla="*/ 604508 w 4166715"/>
                <a:gd name="connsiteY342" fmla="*/ 2867494 h 3792573"/>
                <a:gd name="connsiteX343" fmla="*/ 605237 w 4166715"/>
                <a:gd name="connsiteY343" fmla="*/ 2869675 h 3792573"/>
                <a:gd name="connsiteX344" fmla="*/ 605237 w 4166715"/>
                <a:gd name="connsiteY344" fmla="*/ 2870038 h 3792573"/>
                <a:gd name="connsiteX345" fmla="*/ 606693 w 4166715"/>
                <a:gd name="connsiteY345" fmla="*/ 2871856 h 3792573"/>
                <a:gd name="connsiteX346" fmla="*/ 804797 w 4166715"/>
                <a:gd name="connsiteY346" fmla="*/ 3064913 h 3792573"/>
                <a:gd name="connsiteX347" fmla="*/ 751266 w 4166715"/>
                <a:gd name="connsiteY347" fmla="*/ 3174348 h 3792573"/>
                <a:gd name="connsiteX348" fmla="*/ 750537 w 4166715"/>
                <a:gd name="connsiteY348" fmla="*/ 3176166 h 3792573"/>
                <a:gd name="connsiteX349" fmla="*/ 728687 w 4166715"/>
                <a:gd name="connsiteY349" fmla="*/ 3298326 h 3792573"/>
                <a:gd name="connsiteX350" fmla="*/ 728687 w 4166715"/>
                <a:gd name="connsiteY350" fmla="*/ 3298690 h 3792573"/>
                <a:gd name="connsiteX351" fmla="*/ 728687 w 4166715"/>
                <a:gd name="connsiteY351" fmla="*/ 3299054 h 3792573"/>
                <a:gd name="connsiteX352" fmla="*/ 728687 w 4166715"/>
                <a:gd name="connsiteY352" fmla="*/ 3299781 h 3792573"/>
                <a:gd name="connsiteX353" fmla="*/ 728687 w 4166715"/>
                <a:gd name="connsiteY353" fmla="*/ 3300871 h 3792573"/>
                <a:gd name="connsiteX354" fmla="*/ 765104 w 4166715"/>
                <a:gd name="connsiteY354" fmla="*/ 3525923 h 3792573"/>
                <a:gd name="connsiteX355" fmla="*/ 765104 w 4166715"/>
                <a:gd name="connsiteY355" fmla="*/ 3525923 h 3792573"/>
                <a:gd name="connsiteX356" fmla="*/ 765468 w 4166715"/>
                <a:gd name="connsiteY356" fmla="*/ 3526650 h 3792573"/>
                <a:gd name="connsiteX357" fmla="*/ 765832 w 4166715"/>
                <a:gd name="connsiteY357" fmla="*/ 3527740 h 3792573"/>
                <a:gd name="connsiteX358" fmla="*/ 765832 w 4166715"/>
                <a:gd name="connsiteY358" fmla="*/ 3528104 h 3792573"/>
                <a:gd name="connsiteX359" fmla="*/ 766560 w 4166715"/>
                <a:gd name="connsiteY359" fmla="*/ 3528831 h 3792573"/>
                <a:gd name="connsiteX360" fmla="*/ 766924 w 4166715"/>
                <a:gd name="connsiteY360" fmla="*/ 3529195 h 3792573"/>
                <a:gd name="connsiteX361" fmla="*/ 862335 w 4166715"/>
                <a:gd name="connsiteY361" fmla="*/ 3633904 h 3792573"/>
                <a:gd name="connsiteX362" fmla="*/ 864884 w 4166715"/>
                <a:gd name="connsiteY362" fmla="*/ 3790239 h 3792573"/>
                <a:gd name="connsiteX363" fmla="*/ 867433 w 4166715"/>
                <a:gd name="connsiteY363" fmla="*/ 3795693 h 3792573"/>
                <a:gd name="connsiteX364" fmla="*/ 872167 w 4166715"/>
                <a:gd name="connsiteY364" fmla="*/ 3797511 h 3792573"/>
                <a:gd name="connsiteX365" fmla="*/ 873624 w 4166715"/>
                <a:gd name="connsiteY365" fmla="*/ 3797511 h 3792573"/>
                <a:gd name="connsiteX366" fmla="*/ 1107052 w 4166715"/>
                <a:gd name="connsiteY366" fmla="*/ 3754973 h 3792573"/>
                <a:gd name="connsiteX367" fmla="*/ 1107416 w 4166715"/>
                <a:gd name="connsiteY367" fmla="*/ 3754609 h 3792573"/>
                <a:gd name="connsiteX368" fmla="*/ 1108872 w 4166715"/>
                <a:gd name="connsiteY368" fmla="*/ 3753882 h 3792573"/>
                <a:gd name="connsiteX369" fmla="*/ 1109965 w 4166715"/>
                <a:gd name="connsiteY369" fmla="*/ 3753155 h 3792573"/>
                <a:gd name="connsiteX370" fmla="*/ 1110329 w 4166715"/>
                <a:gd name="connsiteY370" fmla="*/ 3752792 h 3792573"/>
                <a:gd name="connsiteX371" fmla="*/ 1111421 w 4166715"/>
                <a:gd name="connsiteY371" fmla="*/ 3751701 h 3792573"/>
                <a:gd name="connsiteX372" fmla="*/ 1111785 w 4166715"/>
                <a:gd name="connsiteY372" fmla="*/ 3751337 h 3792573"/>
                <a:gd name="connsiteX373" fmla="*/ 1298965 w 4166715"/>
                <a:gd name="connsiteY373" fmla="*/ 3479385 h 3792573"/>
                <a:gd name="connsiteX374" fmla="*/ 1299329 w 4166715"/>
                <a:gd name="connsiteY374" fmla="*/ 3479022 h 3792573"/>
                <a:gd name="connsiteX375" fmla="*/ 1299693 w 4166715"/>
                <a:gd name="connsiteY375" fmla="*/ 3478295 h 3792573"/>
                <a:gd name="connsiteX376" fmla="*/ 1300057 w 4166715"/>
                <a:gd name="connsiteY376" fmla="*/ 3477568 h 3792573"/>
                <a:gd name="connsiteX377" fmla="*/ 1300421 w 4166715"/>
                <a:gd name="connsiteY377" fmla="*/ 3477204 h 3792573"/>
                <a:gd name="connsiteX378" fmla="*/ 1329190 w 4166715"/>
                <a:gd name="connsiteY378" fmla="*/ 3367041 h 3792573"/>
                <a:gd name="connsiteX379" fmla="*/ 1444994 w 4166715"/>
                <a:gd name="connsiteY379" fmla="*/ 3218341 h 3792573"/>
                <a:gd name="connsiteX380" fmla="*/ 1445358 w 4166715"/>
                <a:gd name="connsiteY380" fmla="*/ 3217613 h 3792573"/>
                <a:gd name="connsiteX381" fmla="*/ 1445722 w 4166715"/>
                <a:gd name="connsiteY381" fmla="*/ 3217250 h 3792573"/>
                <a:gd name="connsiteX382" fmla="*/ 1445722 w 4166715"/>
                <a:gd name="connsiteY382" fmla="*/ 3216886 h 3792573"/>
                <a:gd name="connsiteX383" fmla="*/ 1446450 w 4166715"/>
                <a:gd name="connsiteY383" fmla="*/ 3214705 h 3792573"/>
                <a:gd name="connsiteX384" fmla="*/ 1494884 w 4166715"/>
                <a:gd name="connsiteY384" fmla="*/ 2898034 h 3792573"/>
                <a:gd name="connsiteX385" fmla="*/ 1561889 w 4166715"/>
                <a:gd name="connsiteY385" fmla="*/ 2812230 h 3792573"/>
                <a:gd name="connsiteX386" fmla="*/ 1561889 w 4166715"/>
                <a:gd name="connsiteY386" fmla="*/ 2812230 h 3792573"/>
                <a:gd name="connsiteX387" fmla="*/ 1561889 w 4166715"/>
                <a:gd name="connsiteY387" fmla="*/ 2812230 h 3792573"/>
                <a:gd name="connsiteX388" fmla="*/ 1562982 w 4166715"/>
                <a:gd name="connsiteY388" fmla="*/ 2810776 h 3792573"/>
                <a:gd name="connsiteX389" fmla="*/ 1663126 w 4166715"/>
                <a:gd name="connsiteY389" fmla="*/ 2582089 h 3792573"/>
                <a:gd name="connsiteX390" fmla="*/ 1663126 w 4166715"/>
                <a:gd name="connsiteY390" fmla="*/ 2582089 h 3792573"/>
                <a:gd name="connsiteX391" fmla="*/ 1678785 w 4166715"/>
                <a:gd name="connsiteY391" fmla="*/ 2545732 h 3792573"/>
                <a:gd name="connsiteX392" fmla="*/ 1764363 w 4166715"/>
                <a:gd name="connsiteY392" fmla="*/ 2488651 h 3792573"/>
                <a:gd name="connsiteX393" fmla="*/ 1765092 w 4166715"/>
                <a:gd name="connsiteY393" fmla="*/ 2487924 h 3792573"/>
                <a:gd name="connsiteX394" fmla="*/ 1765820 w 4166715"/>
                <a:gd name="connsiteY394" fmla="*/ 2487197 h 3792573"/>
                <a:gd name="connsiteX395" fmla="*/ 1766184 w 4166715"/>
                <a:gd name="connsiteY395" fmla="*/ 2486833 h 3792573"/>
                <a:gd name="connsiteX396" fmla="*/ 1931514 w 4166715"/>
                <a:gd name="connsiteY396" fmla="*/ 2282870 h 3792573"/>
                <a:gd name="connsiteX397" fmla="*/ 1931878 w 4166715"/>
                <a:gd name="connsiteY397" fmla="*/ 2282506 h 3792573"/>
                <a:gd name="connsiteX398" fmla="*/ 1932242 w 4166715"/>
                <a:gd name="connsiteY398" fmla="*/ 2282142 h 3792573"/>
                <a:gd name="connsiteX399" fmla="*/ 1933334 w 4166715"/>
                <a:gd name="connsiteY399" fmla="*/ 2279961 h 3792573"/>
                <a:gd name="connsiteX400" fmla="*/ 1933334 w 4166715"/>
                <a:gd name="connsiteY400" fmla="*/ 2279961 h 3792573"/>
                <a:gd name="connsiteX401" fmla="*/ 1933334 w 4166715"/>
                <a:gd name="connsiteY401" fmla="*/ 2277416 h 3792573"/>
                <a:gd name="connsiteX402" fmla="*/ 1933334 w 4166715"/>
                <a:gd name="connsiteY402" fmla="*/ 2277052 h 3792573"/>
                <a:gd name="connsiteX403" fmla="*/ 1933334 w 4166715"/>
                <a:gd name="connsiteY403" fmla="*/ 2276689 h 3792573"/>
                <a:gd name="connsiteX404" fmla="*/ 1932970 w 4166715"/>
                <a:gd name="connsiteY404" fmla="*/ 2275962 h 3792573"/>
                <a:gd name="connsiteX405" fmla="*/ 1932242 w 4166715"/>
                <a:gd name="connsiteY405" fmla="*/ 2274507 h 3792573"/>
                <a:gd name="connsiteX406" fmla="*/ 1931878 w 4166715"/>
                <a:gd name="connsiteY406" fmla="*/ 2274144 h 3792573"/>
                <a:gd name="connsiteX407" fmla="*/ 1931149 w 4166715"/>
                <a:gd name="connsiteY407" fmla="*/ 2273417 h 3792573"/>
                <a:gd name="connsiteX408" fmla="*/ 1929329 w 4166715"/>
                <a:gd name="connsiteY408" fmla="*/ 2272326 h 3792573"/>
                <a:gd name="connsiteX409" fmla="*/ 1928600 w 4166715"/>
                <a:gd name="connsiteY409" fmla="*/ 2271962 h 3792573"/>
                <a:gd name="connsiteX410" fmla="*/ 1735594 w 4166715"/>
                <a:gd name="connsiteY410" fmla="*/ 2206883 h 3792573"/>
                <a:gd name="connsiteX411" fmla="*/ 1599762 w 4166715"/>
                <a:gd name="connsiteY411" fmla="*/ 2081451 h 3792573"/>
                <a:gd name="connsiteX412" fmla="*/ 1652566 w 4166715"/>
                <a:gd name="connsiteY412" fmla="*/ 2054546 h 3792573"/>
                <a:gd name="connsiteX413" fmla="*/ 1733774 w 4166715"/>
                <a:gd name="connsiteY413" fmla="*/ 2140349 h 3792573"/>
                <a:gd name="connsiteX414" fmla="*/ 1734138 w 4166715"/>
                <a:gd name="connsiteY414" fmla="*/ 2140713 h 3792573"/>
                <a:gd name="connsiteX415" fmla="*/ 1734502 w 4166715"/>
                <a:gd name="connsiteY415" fmla="*/ 2141076 h 3792573"/>
                <a:gd name="connsiteX416" fmla="*/ 1735230 w 4166715"/>
                <a:gd name="connsiteY416" fmla="*/ 2141440 h 3792573"/>
                <a:gd name="connsiteX417" fmla="*/ 1736687 w 4166715"/>
                <a:gd name="connsiteY417" fmla="*/ 2142167 h 3792573"/>
                <a:gd name="connsiteX418" fmla="*/ 1737779 w 4166715"/>
                <a:gd name="connsiteY418" fmla="*/ 2142531 h 3792573"/>
                <a:gd name="connsiteX419" fmla="*/ 1738144 w 4166715"/>
                <a:gd name="connsiteY419" fmla="*/ 2142531 h 3792573"/>
                <a:gd name="connsiteX420" fmla="*/ 2186791 w 4166715"/>
                <a:gd name="connsiteY420" fmla="*/ 2199975 h 3792573"/>
                <a:gd name="connsiteX421" fmla="*/ 2198808 w 4166715"/>
                <a:gd name="connsiteY421" fmla="*/ 2455930 h 3792573"/>
                <a:gd name="connsiteX422" fmla="*/ 2198808 w 4166715"/>
                <a:gd name="connsiteY422" fmla="*/ 2456293 h 3792573"/>
                <a:gd name="connsiteX423" fmla="*/ 2198808 w 4166715"/>
                <a:gd name="connsiteY423" fmla="*/ 2456657 h 3792573"/>
                <a:gd name="connsiteX424" fmla="*/ 2199172 w 4166715"/>
                <a:gd name="connsiteY424" fmla="*/ 2457384 h 3792573"/>
                <a:gd name="connsiteX425" fmla="*/ 2199537 w 4166715"/>
                <a:gd name="connsiteY425" fmla="*/ 2458475 h 3792573"/>
                <a:gd name="connsiteX426" fmla="*/ 2200265 w 4166715"/>
                <a:gd name="connsiteY426" fmla="*/ 2459565 h 3792573"/>
                <a:gd name="connsiteX427" fmla="*/ 2200629 w 4166715"/>
                <a:gd name="connsiteY427" fmla="*/ 2460293 h 3792573"/>
                <a:gd name="connsiteX428" fmla="*/ 2368508 w 4166715"/>
                <a:gd name="connsiteY428" fmla="*/ 2632626 h 3792573"/>
                <a:gd name="connsiteX429" fmla="*/ 2373970 w 4166715"/>
                <a:gd name="connsiteY429" fmla="*/ 2634807 h 3792573"/>
                <a:gd name="connsiteX430" fmla="*/ 2379432 w 4166715"/>
                <a:gd name="connsiteY430" fmla="*/ 2632262 h 3792573"/>
                <a:gd name="connsiteX431" fmla="*/ 2440248 w 4166715"/>
                <a:gd name="connsiteY431" fmla="*/ 2561729 h 3792573"/>
                <a:gd name="connsiteX432" fmla="*/ 2442068 w 4166715"/>
                <a:gd name="connsiteY432" fmla="*/ 2557367 h 3792573"/>
                <a:gd name="connsiteX433" fmla="*/ 2449351 w 4166715"/>
                <a:gd name="connsiteY433" fmla="*/ 2419936 h 3792573"/>
                <a:gd name="connsiteX434" fmla="*/ 2663114 w 4166715"/>
                <a:gd name="connsiteY434" fmla="*/ 2243967 h 3792573"/>
                <a:gd name="connsiteX435" fmla="*/ 2839004 w 4166715"/>
                <a:gd name="connsiteY435" fmla="*/ 2412665 h 3792573"/>
                <a:gd name="connsiteX436" fmla="*/ 2866681 w 4166715"/>
                <a:gd name="connsiteY436" fmla="*/ 2618810 h 3792573"/>
                <a:gd name="connsiteX437" fmla="*/ 2441340 w 4166715"/>
                <a:gd name="connsiteY437" fmla="*/ 2406848 h 3792573"/>
                <a:gd name="connsiteX438" fmla="*/ 2214103 w 4166715"/>
                <a:gd name="connsiteY438" fmla="*/ 2202156 h 3792573"/>
                <a:gd name="connsiteX439" fmla="*/ 2643814 w 4166715"/>
                <a:gd name="connsiteY439" fmla="*/ 2239968 h 3792573"/>
                <a:gd name="connsiteX440" fmla="*/ 2441340 w 4166715"/>
                <a:gd name="connsiteY440" fmla="*/ 2406848 h 3792573"/>
                <a:gd name="connsiteX441" fmla="*/ 2212282 w 4166715"/>
                <a:gd name="connsiteY441" fmla="*/ 2446477 h 3792573"/>
                <a:gd name="connsiteX442" fmla="*/ 2201357 w 4166715"/>
                <a:gd name="connsiteY442" fmla="*/ 2209792 h 3792573"/>
                <a:gd name="connsiteX443" fmla="*/ 2424953 w 4166715"/>
                <a:gd name="connsiteY443" fmla="*/ 2411210 h 3792573"/>
                <a:gd name="connsiteX444" fmla="*/ 2212282 w 4166715"/>
                <a:gd name="connsiteY444" fmla="*/ 2446477 h 3792573"/>
                <a:gd name="connsiteX445" fmla="*/ 1666040 w 4166715"/>
                <a:gd name="connsiteY445" fmla="*/ 2047638 h 3792573"/>
                <a:gd name="connsiteX446" fmla="*/ 1861594 w 4166715"/>
                <a:gd name="connsiteY446" fmla="*/ 1967652 h 3792573"/>
                <a:gd name="connsiteX447" fmla="*/ 1738144 w 4166715"/>
                <a:gd name="connsiteY447" fmla="*/ 2123625 h 3792573"/>
                <a:gd name="connsiteX448" fmla="*/ 1666040 w 4166715"/>
                <a:gd name="connsiteY448" fmla="*/ 2047638 h 3792573"/>
                <a:gd name="connsiteX449" fmla="*/ 1768005 w 4166715"/>
                <a:gd name="connsiteY449" fmla="*/ 2374853 h 3792573"/>
                <a:gd name="connsiteX450" fmla="*/ 1740693 w 4166715"/>
                <a:gd name="connsiteY450" fmla="*/ 2223244 h 3792573"/>
                <a:gd name="connsiteX451" fmla="*/ 1909300 w 4166715"/>
                <a:gd name="connsiteY451" fmla="*/ 2279961 h 3792573"/>
                <a:gd name="connsiteX452" fmla="*/ 1768005 w 4166715"/>
                <a:gd name="connsiteY452" fmla="*/ 2374853 h 3792573"/>
                <a:gd name="connsiteX453" fmla="*/ 1889271 w 4166715"/>
                <a:gd name="connsiteY453" fmla="*/ 2310865 h 3792573"/>
                <a:gd name="connsiteX454" fmla="*/ 1768005 w 4166715"/>
                <a:gd name="connsiteY454" fmla="*/ 2460656 h 3792573"/>
                <a:gd name="connsiteX455" fmla="*/ 1769826 w 4166715"/>
                <a:gd name="connsiteY455" fmla="*/ 2391214 h 3792573"/>
                <a:gd name="connsiteX456" fmla="*/ 1889271 w 4166715"/>
                <a:gd name="connsiteY456" fmla="*/ 2310865 h 3792573"/>
                <a:gd name="connsiteX457" fmla="*/ 1754531 w 4166715"/>
                <a:gd name="connsiteY457" fmla="*/ 2382852 h 3792573"/>
                <a:gd name="connsiteX458" fmla="*/ 1525837 w 4166715"/>
                <a:gd name="connsiteY458" fmla="*/ 2480653 h 3792573"/>
                <a:gd name="connsiteX459" fmla="*/ 1726854 w 4166715"/>
                <a:gd name="connsiteY459" fmla="*/ 2229424 h 3792573"/>
                <a:gd name="connsiteX460" fmla="*/ 1754531 w 4166715"/>
                <a:gd name="connsiteY460" fmla="*/ 2382852 h 3792573"/>
                <a:gd name="connsiteX461" fmla="*/ 1433704 w 4166715"/>
                <a:gd name="connsiteY461" fmla="*/ 3201980 h 3792573"/>
                <a:gd name="connsiteX462" fmla="*/ 1245069 w 4166715"/>
                <a:gd name="connsiteY462" fmla="*/ 3103088 h 3792573"/>
                <a:gd name="connsiteX463" fmla="*/ 1477768 w 4166715"/>
                <a:gd name="connsiteY463" fmla="*/ 2912213 h 3792573"/>
                <a:gd name="connsiteX464" fmla="*/ 1433704 w 4166715"/>
                <a:gd name="connsiteY464" fmla="*/ 3201980 h 3792573"/>
                <a:gd name="connsiteX465" fmla="*/ 1325184 w 4166715"/>
                <a:gd name="connsiteY465" fmla="*/ 3347772 h 3792573"/>
                <a:gd name="connsiteX466" fmla="*/ 1245069 w 4166715"/>
                <a:gd name="connsiteY466" fmla="*/ 3119449 h 3792573"/>
                <a:gd name="connsiteX467" fmla="*/ 1428242 w 4166715"/>
                <a:gd name="connsiteY467" fmla="*/ 3215432 h 3792573"/>
                <a:gd name="connsiteX468" fmla="*/ 1325184 w 4166715"/>
                <a:gd name="connsiteY468" fmla="*/ 3347772 h 3792573"/>
                <a:gd name="connsiteX469" fmla="*/ 1289861 w 4166715"/>
                <a:gd name="connsiteY469" fmla="*/ 3460116 h 3792573"/>
                <a:gd name="connsiteX470" fmla="*/ 1179884 w 4166715"/>
                <a:gd name="connsiteY470" fmla="*/ 3344864 h 3792573"/>
                <a:gd name="connsiteX471" fmla="*/ 1313531 w 4166715"/>
                <a:gd name="connsiteY471" fmla="*/ 3368859 h 3792573"/>
                <a:gd name="connsiteX472" fmla="*/ 1289861 w 4166715"/>
                <a:gd name="connsiteY472" fmla="*/ 3460116 h 3792573"/>
                <a:gd name="connsiteX473" fmla="*/ 1108872 w 4166715"/>
                <a:gd name="connsiteY473" fmla="*/ 3729887 h 3792573"/>
                <a:gd name="connsiteX474" fmla="*/ 1033126 w 4166715"/>
                <a:gd name="connsiteY474" fmla="*/ 3472841 h 3792573"/>
                <a:gd name="connsiteX475" fmla="*/ 1280028 w 4166715"/>
                <a:gd name="connsiteY475" fmla="*/ 3481567 h 3792573"/>
                <a:gd name="connsiteX476" fmla="*/ 1108872 w 4166715"/>
                <a:gd name="connsiteY476" fmla="*/ 3729887 h 3792573"/>
                <a:gd name="connsiteX477" fmla="*/ 777849 w 4166715"/>
                <a:gd name="connsiteY477" fmla="*/ 3507017 h 3792573"/>
                <a:gd name="connsiteX478" fmla="*/ 745439 w 4166715"/>
                <a:gd name="connsiteY478" fmla="*/ 3306325 h 3792573"/>
                <a:gd name="connsiteX479" fmla="*/ 943543 w 4166715"/>
                <a:gd name="connsiteY479" fmla="*/ 3325231 h 3792573"/>
                <a:gd name="connsiteX480" fmla="*/ 777849 w 4166715"/>
                <a:gd name="connsiteY480" fmla="*/ 3507017 h 3792573"/>
                <a:gd name="connsiteX481" fmla="*/ 254185 w 4166715"/>
                <a:gd name="connsiteY481" fmla="*/ 2147621 h 3792573"/>
                <a:gd name="connsiteX482" fmla="*/ 116896 w 4166715"/>
                <a:gd name="connsiteY482" fmla="*/ 2105083 h 3792573"/>
                <a:gd name="connsiteX483" fmla="*/ 228693 w 4166715"/>
                <a:gd name="connsiteY483" fmla="*/ 2008009 h 3792573"/>
                <a:gd name="connsiteX484" fmla="*/ 254185 w 4166715"/>
                <a:gd name="connsiteY484" fmla="*/ 2147621 h 3792573"/>
                <a:gd name="connsiteX485" fmla="*/ 241803 w 4166715"/>
                <a:gd name="connsiteY485" fmla="*/ 1998920 h 3792573"/>
                <a:gd name="connsiteX486" fmla="*/ 431532 w 4166715"/>
                <a:gd name="connsiteY486" fmla="*/ 1937839 h 3792573"/>
                <a:gd name="connsiteX487" fmla="*/ 267659 w 4166715"/>
                <a:gd name="connsiteY487" fmla="*/ 2141076 h 3792573"/>
                <a:gd name="connsiteX488" fmla="*/ 241803 w 4166715"/>
                <a:gd name="connsiteY488" fmla="*/ 1998920 h 3792573"/>
                <a:gd name="connsiteX489" fmla="*/ 522572 w 4166715"/>
                <a:gd name="connsiteY489" fmla="*/ 1884031 h 3792573"/>
                <a:gd name="connsiteX490" fmla="*/ 519294 w 4166715"/>
                <a:gd name="connsiteY490" fmla="*/ 2132714 h 3792573"/>
                <a:gd name="connsiteX491" fmla="*/ 279312 w 4166715"/>
                <a:gd name="connsiteY491" fmla="*/ 2150166 h 3792573"/>
                <a:gd name="connsiteX492" fmla="*/ 457387 w 4166715"/>
                <a:gd name="connsiteY492" fmla="*/ 1928750 h 3792573"/>
                <a:gd name="connsiteX493" fmla="*/ 522572 w 4166715"/>
                <a:gd name="connsiteY493" fmla="*/ 1884031 h 3792573"/>
                <a:gd name="connsiteX494" fmla="*/ 866705 w 4166715"/>
                <a:gd name="connsiteY494" fmla="*/ 2040003 h 3792573"/>
                <a:gd name="connsiteX495" fmla="*/ 708659 w 4166715"/>
                <a:gd name="connsiteY495" fmla="*/ 2177434 h 3792573"/>
                <a:gd name="connsiteX496" fmla="*/ 799699 w 4166715"/>
                <a:gd name="connsiteY496" fmla="*/ 1979287 h 3792573"/>
                <a:gd name="connsiteX497" fmla="*/ 866705 w 4166715"/>
                <a:gd name="connsiteY497" fmla="*/ 2040003 h 3792573"/>
                <a:gd name="connsiteX498" fmla="*/ 491982 w 4166715"/>
                <a:gd name="connsiteY498" fmla="*/ 2335224 h 3792573"/>
                <a:gd name="connsiteX499" fmla="*/ 282953 w 4166715"/>
                <a:gd name="connsiteY499" fmla="*/ 2164709 h 3792573"/>
                <a:gd name="connsiteX500" fmla="*/ 518202 w 4166715"/>
                <a:gd name="connsiteY500" fmla="*/ 2147621 h 3792573"/>
                <a:gd name="connsiteX501" fmla="*/ 491982 w 4166715"/>
                <a:gd name="connsiteY501" fmla="*/ 2335224 h 3792573"/>
                <a:gd name="connsiteX502" fmla="*/ 486156 w 4166715"/>
                <a:gd name="connsiteY502" fmla="*/ 2349403 h 3792573"/>
                <a:gd name="connsiteX503" fmla="*/ 288780 w 4166715"/>
                <a:gd name="connsiteY503" fmla="*/ 2524645 h 3792573"/>
                <a:gd name="connsiteX504" fmla="*/ 271665 w 4166715"/>
                <a:gd name="connsiteY504" fmla="*/ 2174161 h 3792573"/>
                <a:gd name="connsiteX505" fmla="*/ 486156 w 4166715"/>
                <a:gd name="connsiteY505" fmla="*/ 2349403 h 3792573"/>
                <a:gd name="connsiteX506" fmla="*/ 496716 w 4166715"/>
                <a:gd name="connsiteY506" fmla="*/ 2359220 h 3792573"/>
                <a:gd name="connsiteX507" fmla="*/ 615069 w 4166715"/>
                <a:gd name="connsiteY507" fmla="*/ 2482107 h 3792573"/>
                <a:gd name="connsiteX508" fmla="*/ 305167 w 4166715"/>
                <a:gd name="connsiteY508" fmla="*/ 2529008 h 3792573"/>
                <a:gd name="connsiteX509" fmla="*/ 496716 w 4166715"/>
                <a:gd name="connsiteY509" fmla="*/ 2359220 h 3792573"/>
                <a:gd name="connsiteX510" fmla="*/ 508370 w 4166715"/>
                <a:gd name="connsiteY510" fmla="*/ 2350130 h 3792573"/>
                <a:gd name="connsiteX511" fmla="*/ 677341 w 4166715"/>
                <a:gd name="connsiteY511" fmla="*/ 2222517 h 3792573"/>
                <a:gd name="connsiteX512" fmla="*/ 626358 w 4166715"/>
                <a:gd name="connsiteY512" fmla="*/ 2472291 h 3792573"/>
                <a:gd name="connsiteX513" fmla="*/ 508370 w 4166715"/>
                <a:gd name="connsiteY513" fmla="*/ 2350130 h 3792573"/>
                <a:gd name="connsiteX514" fmla="*/ 506913 w 4166715"/>
                <a:gd name="connsiteY514" fmla="*/ 2332679 h 3792573"/>
                <a:gd name="connsiteX515" fmla="*/ 532404 w 4166715"/>
                <a:gd name="connsiteY515" fmla="*/ 2149802 h 3792573"/>
                <a:gd name="connsiteX516" fmla="*/ 673335 w 4166715"/>
                <a:gd name="connsiteY516" fmla="*/ 2206883 h 3792573"/>
                <a:gd name="connsiteX517" fmla="*/ 506913 w 4166715"/>
                <a:gd name="connsiteY517" fmla="*/ 2332679 h 3792573"/>
                <a:gd name="connsiteX518" fmla="*/ 1063352 w 4166715"/>
                <a:gd name="connsiteY518" fmla="*/ 2151620 h 3792573"/>
                <a:gd name="connsiteX519" fmla="*/ 1177335 w 4166715"/>
                <a:gd name="connsiteY519" fmla="*/ 2126170 h 3792573"/>
                <a:gd name="connsiteX520" fmla="*/ 952283 w 4166715"/>
                <a:gd name="connsiteY520" fmla="*/ 2316318 h 3792573"/>
                <a:gd name="connsiteX521" fmla="*/ 1063352 w 4166715"/>
                <a:gd name="connsiteY521" fmla="*/ 2151620 h 3792573"/>
                <a:gd name="connsiteX522" fmla="*/ 1134364 w 4166715"/>
                <a:gd name="connsiteY522" fmla="*/ 2294867 h 3792573"/>
                <a:gd name="connsiteX523" fmla="*/ 1147109 w 4166715"/>
                <a:gd name="connsiteY523" fmla="*/ 2462111 h 3792573"/>
                <a:gd name="connsiteX524" fmla="*/ 935895 w 4166715"/>
                <a:gd name="connsiteY524" fmla="*/ 2357038 h 3792573"/>
                <a:gd name="connsiteX525" fmla="*/ 1134364 w 4166715"/>
                <a:gd name="connsiteY525" fmla="*/ 2294867 h 3792573"/>
                <a:gd name="connsiteX526" fmla="*/ 923150 w 4166715"/>
                <a:gd name="connsiteY526" fmla="*/ 2367218 h 3792573"/>
                <a:gd name="connsiteX527" fmla="*/ 1138369 w 4166715"/>
                <a:gd name="connsiteY527" fmla="*/ 2474472 h 3792573"/>
                <a:gd name="connsiteX528" fmla="*/ 910040 w 4166715"/>
                <a:gd name="connsiteY528" fmla="*/ 2576272 h 3792573"/>
                <a:gd name="connsiteX529" fmla="*/ 923150 w 4166715"/>
                <a:gd name="connsiteY529" fmla="*/ 2367218 h 3792573"/>
                <a:gd name="connsiteX530" fmla="*/ 895474 w 4166715"/>
                <a:gd name="connsiteY530" fmla="*/ 2577363 h 3792573"/>
                <a:gd name="connsiteX531" fmla="*/ 649664 w 4166715"/>
                <a:gd name="connsiteY531" fmla="*/ 2486833 h 3792573"/>
                <a:gd name="connsiteX532" fmla="*/ 908947 w 4166715"/>
                <a:gd name="connsiteY532" fmla="*/ 2367582 h 3792573"/>
                <a:gd name="connsiteX533" fmla="*/ 895474 w 4166715"/>
                <a:gd name="connsiteY533" fmla="*/ 2577363 h 3792573"/>
                <a:gd name="connsiteX534" fmla="*/ 1148202 w 4166715"/>
                <a:gd name="connsiteY534" fmla="*/ 2485743 h 3792573"/>
                <a:gd name="connsiteX535" fmla="*/ 1151479 w 4166715"/>
                <a:gd name="connsiteY535" fmla="*/ 2845316 h 3792573"/>
                <a:gd name="connsiteX536" fmla="*/ 914046 w 4166715"/>
                <a:gd name="connsiteY536" fmla="*/ 2589724 h 3792573"/>
                <a:gd name="connsiteX537" fmla="*/ 1148202 w 4166715"/>
                <a:gd name="connsiteY537" fmla="*/ 2485743 h 3792573"/>
                <a:gd name="connsiteX538" fmla="*/ 1162040 w 4166715"/>
                <a:gd name="connsiteY538" fmla="*/ 2462474 h 3792573"/>
                <a:gd name="connsiteX539" fmla="*/ 1148930 w 4166715"/>
                <a:gd name="connsiteY539" fmla="*/ 2294140 h 3792573"/>
                <a:gd name="connsiteX540" fmla="*/ 1380901 w 4166715"/>
                <a:gd name="connsiteY540" fmla="*/ 2339587 h 3792573"/>
                <a:gd name="connsiteX541" fmla="*/ 1162040 w 4166715"/>
                <a:gd name="connsiteY541" fmla="*/ 2462474 h 3792573"/>
                <a:gd name="connsiteX542" fmla="*/ 1135456 w 4166715"/>
                <a:gd name="connsiteY542" fmla="*/ 2279234 h 3792573"/>
                <a:gd name="connsiteX543" fmla="*/ 949005 w 4166715"/>
                <a:gd name="connsiteY543" fmla="*/ 2337769 h 3792573"/>
                <a:gd name="connsiteX544" fmla="*/ 1188259 w 4166715"/>
                <a:gd name="connsiteY544" fmla="*/ 2135623 h 3792573"/>
                <a:gd name="connsiteX545" fmla="*/ 1135456 w 4166715"/>
                <a:gd name="connsiteY545" fmla="*/ 2279234 h 3792573"/>
                <a:gd name="connsiteX546" fmla="*/ 1203554 w 4166715"/>
                <a:gd name="connsiteY546" fmla="*/ 2093812 h 3792573"/>
                <a:gd name="connsiteX547" fmla="*/ 1159855 w 4166715"/>
                <a:gd name="connsiteY547" fmla="*/ 2008009 h 3792573"/>
                <a:gd name="connsiteX548" fmla="*/ 1234508 w 4166715"/>
                <a:gd name="connsiteY548" fmla="*/ 2004010 h 3792573"/>
                <a:gd name="connsiteX549" fmla="*/ 1203554 w 4166715"/>
                <a:gd name="connsiteY549" fmla="*/ 2093812 h 3792573"/>
                <a:gd name="connsiteX550" fmla="*/ 1147838 w 4166715"/>
                <a:gd name="connsiteY550" fmla="*/ 2016007 h 3792573"/>
                <a:gd name="connsiteX551" fmla="*/ 1194086 w 4166715"/>
                <a:gd name="connsiteY551" fmla="*/ 2106901 h 3792573"/>
                <a:gd name="connsiteX552" fmla="*/ 1074277 w 4166715"/>
                <a:gd name="connsiteY552" fmla="*/ 2133805 h 3792573"/>
                <a:gd name="connsiteX553" fmla="*/ 1147838 w 4166715"/>
                <a:gd name="connsiteY553" fmla="*/ 2016007 h 3792573"/>
                <a:gd name="connsiteX554" fmla="*/ 1060439 w 4166715"/>
                <a:gd name="connsiteY554" fmla="*/ 2128351 h 3792573"/>
                <a:gd name="connsiteX555" fmla="*/ 1019288 w 4166715"/>
                <a:gd name="connsiteY555" fmla="*/ 2015280 h 3792573"/>
                <a:gd name="connsiteX556" fmla="*/ 1134728 w 4166715"/>
                <a:gd name="connsiteY556" fmla="*/ 2009463 h 3792573"/>
                <a:gd name="connsiteX557" fmla="*/ 1060439 w 4166715"/>
                <a:gd name="connsiteY557" fmla="*/ 2128351 h 3792573"/>
                <a:gd name="connsiteX558" fmla="*/ 921693 w 4166715"/>
                <a:gd name="connsiteY558" fmla="*/ 2335587 h 3792573"/>
                <a:gd name="connsiteX559" fmla="*/ 887098 w 4166715"/>
                <a:gd name="connsiteY559" fmla="*/ 2053819 h 3792573"/>
                <a:gd name="connsiteX560" fmla="*/ 1048786 w 4166715"/>
                <a:gd name="connsiteY560" fmla="*/ 2147621 h 3792573"/>
                <a:gd name="connsiteX561" fmla="*/ 921693 w 4166715"/>
                <a:gd name="connsiteY561" fmla="*/ 2335587 h 3792573"/>
                <a:gd name="connsiteX562" fmla="*/ 907491 w 4166715"/>
                <a:gd name="connsiteY562" fmla="*/ 2341041 h 3792573"/>
                <a:gd name="connsiteX563" fmla="*/ 700283 w 4166715"/>
                <a:gd name="connsiteY563" fmla="*/ 2204338 h 3792573"/>
                <a:gd name="connsiteX564" fmla="*/ 872167 w 4166715"/>
                <a:gd name="connsiteY564" fmla="*/ 2054546 h 3792573"/>
                <a:gd name="connsiteX565" fmla="*/ 907491 w 4166715"/>
                <a:gd name="connsiteY565" fmla="*/ 2341041 h 3792573"/>
                <a:gd name="connsiteX566" fmla="*/ 695549 w 4166715"/>
                <a:gd name="connsiteY566" fmla="*/ 2171980 h 3792573"/>
                <a:gd name="connsiteX567" fmla="*/ 695549 w 4166715"/>
                <a:gd name="connsiteY567" fmla="*/ 1972379 h 3792573"/>
                <a:gd name="connsiteX568" fmla="*/ 786225 w 4166715"/>
                <a:gd name="connsiteY568" fmla="*/ 1974560 h 3792573"/>
                <a:gd name="connsiteX569" fmla="*/ 695549 w 4166715"/>
                <a:gd name="connsiteY569" fmla="*/ 2171980 h 3792573"/>
                <a:gd name="connsiteX570" fmla="*/ 680982 w 4166715"/>
                <a:gd name="connsiteY570" fmla="*/ 2194158 h 3792573"/>
                <a:gd name="connsiteX571" fmla="*/ 538959 w 4166715"/>
                <a:gd name="connsiteY571" fmla="*/ 2136714 h 3792573"/>
                <a:gd name="connsiteX572" fmla="*/ 680982 w 4166715"/>
                <a:gd name="connsiteY572" fmla="*/ 1983286 h 3792573"/>
                <a:gd name="connsiteX573" fmla="*/ 680982 w 4166715"/>
                <a:gd name="connsiteY573" fmla="*/ 2194158 h 3792573"/>
                <a:gd name="connsiteX574" fmla="*/ 533861 w 4166715"/>
                <a:gd name="connsiteY574" fmla="*/ 2120716 h 3792573"/>
                <a:gd name="connsiteX575" fmla="*/ 537138 w 4166715"/>
                <a:gd name="connsiteY575" fmla="*/ 1882940 h 3792573"/>
                <a:gd name="connsiteX576" fmla="*/ 676612 w 4166715"/>
                <a:gd name="connsiteY576" fmla="*/ 1966562 h 3792573"/>
                <a:gd name="connsiteX577" fmla="*/ 533861 w 4166715"/>
                <a:gd name="connsiteY577" fmla="*/ 2120716 h 3792573"/>
                <a:gd name="connsiteX578" fmla="*/ 274214 w 4166715"/>
                <a:gd name="connsiteY578" fmla="*/ 2530462 h 3792573"/>
                <a:gd name="connsiteX579" fmla="*/ 27312 w 4166715"/>
                <a:gd name="connsiteY579" fmla="*/ 2463201 h 3792573"/>
                <a:gd name="connsiteX580" fmla="*/ 257098 w 4166715"/>
                <a:gd name="connsiteY580" fmla="*/ 2177797 h 3792573"/>
                <a:gd name="connsiteX581" fmla="*/ 274214 w 4166715"/>
                <a:gd name="connsiteY581" fmla="*/ 2530462 h 3792573"/>
                <a:gd name="connsiteX582" fmla="*/ 288052 w 4166715"/>
                <a:gd name="connsiteY582" fmla="*/ 2546459 h 3792573"/>
                <a:gd name="connsiteX583" fmla="*/ 595768 w 4166715"/>
                <a:gd name="connsiteY583" fmla="*/ 2499922 h 3792573"/>
                <a:gd name="connsiteX584" fmla="*/ 251636 w 4166715"/>
                <a:gd name="connsiteY584" fmla="*/ 2710067 h 3792573"/>
                <a:gd name="connsiteX585" fmla="*/ 288052 w 4166715"/>
                <a:gd name="connsiteY585" fmla="*/ 2546459 h 3792573"/>
                <a:gd name="connsiteX586" fmla="*/ 693000 w 4166715"/>
                <a:gd name="connsiteY586" fmla="*/ 2217063 h 3792573"/>
                <a:gd name="connsiteX587" fmla="*/ 901664 w 4166715"/>
                <a:gd name="connsiteY587" fmla="*/ 2354493 h 3792573"/>
                <a:gd name="connsiteX588" fmla="*/ 640560 w 4166715"/>
                <a:gd name="connsiteY588" fmla="*/ 2474836 h 3792573"/>
                <a:gd name="connsiteX589" fmla="*/ 693000 w 4166715"/>
                <a:gd name="connsiteY589" fmla="*/ 2217063 h 3792573"/>
                <a:gd name="connsiteX590" fmla="*/ 886005 w 4166715"/>
                <a:gd name="connsiteY590" fmla="*/ 2589361 h 3792573"/>
                <a:gd name="connsiteX591" fmla="*/ 671878 w 4166715"/>
                <a:gd name="connsiteY591" fmla="*/ 2729336 h 3792573"/>
                <a:gd name="connsiteX592" fmla="*/ 639468 w 4166715"/>
                <a:gd name="connsiteY592" fmla="*/ 2498468 h 3792573"/>
                <a:gd name="connsiteX593" fmla="*/ 886005 w 4166715"/>
                <a:gd name="connsiteY593" fmla="*/ 2589361 h 3792573"/>
                <a:gd name="connsiteX594" fmla="*/ 900936 w 4166715"/>
                <a:gd name="connsiteY594" fmla="*/ 2596996 h 3792573"/>
                <a:gd name="connsiteX595" fmla="*/ 1137277 w 4166715"/>
                <a:gd name="connsiteY595" fmla="*/ 2851133 h 3792573"/>
                <a:gd name="connsiteX596" fmla="*/ 684260 w 4166715"/>
                <a:gd name="connsiteY596" fmla="*/ 2738425 h 3792573"/>
                <a:gd name="connsiteX597" fmla="*/ 900936 w 4166715"/>
                <a:gd name="connsiteY597" fmla="*/ 2596996 h 3792573"/>
                <a:gd name="connsiteX598" fmla="*/ 1087022 w 4166715"/>
                <a:gd name="connsiteY598" fmla="*/ 2853678 h 3792573"/>
                <a:gd name="connsiteX599" fmla="*/ 786589 w 4166715"/>
                <a:gd name="connsiteY599" fmla="*/ 2840589 h 3792573"/>
                <a:gd name="connsiteX600" fmla="*/ 692636 w 4166715"/>
                <a:gd name="connsiteY600" fmla="*/ 2755513 h 3792573"/>
                <a:gd name="connsiteX601" fmla="*/ 1087022 w 4166715"/>
                <a:gd name="connsiteY601" fmla="*/ 2853678 h 3792573"/>
                <a:gd name="connsiteX602" fmla="*/ 1133635 w 4166715"/>
                <a:gd name="connsiteY602" fmla="*/ 2870402 h 3792573"/>
                <a:gd name="connsiteX603" fmla="*/ 820092 w 4166715"/>
                <a:gd name="connsiteY603" fmla="*/ 3050370 h 3792573"/>
                <a:gd name="connsiteX604" fmla="*/ 792052 w 4166715"/>
                <a:gd name="connsiteY604" fmla="*/ 2855495 h 3792573"/>
                <a:gd name="connsiteX605" fmla="*/ 1133635 w 4166715"/>
                <a:gd name="connsiteY605" fmla="*/ 2870402 h 3792573"/>
                <a:gd name="connsiteX606" fmla="*/ 777485 w 4166715"/>
                <a:gd name="connsiteY606" fmla="*/ 2855859 h 3792573"/>
                <a:gd name="connsiteX607" fmla="*/ 804433 w 4166715"/>
                <a:gd name="connsiteY607" fmla="*/ 3042008 h 3792573"/>
                <a:gd name="connsiteX608" fmla="*/ 629271 w 4166715"/>
                <a:gd name="connsiteY608" fmla="*/ 2871129 h 3792573"/>
                <a:gd name="connsiteX609" fmla="*/ 777485 w 4166715"/>
                <a:gd name="connsiteY609" fmla="*/ 2855859 h 3792573"/>
                <a:gd name="connsiteX610" fmla="*/ 1154757 w 4166715"/>
                <a:gd name="connsiteY610" fmla="*/ 2875128 h 3792573"/>
                <a:gd name="connsiteX611" fmla="*/ 1221762 w 4166715"/>
                <a:gd name="connsiteY611" fmla="*/ 3096180 h 3792573"/>
                <a:gd name="connsiteX612" fmla="*/ 837572 w 4166715"/>
                <a:gd name="connsiteY612" fmla="*/ 3057278 h 3792573"/>
                <a:gd name="connsiteX613" fmla="*/ 1154757 w 4166715"/>
                <a:gd name="connsiteY613" fmla="*/ 2875128 h 3792573"/>
                <a:gd name="connsiteX614" fmla="*/ 1025843 w 4166715"/>
                <a:gd name="connsiteY614" fmla="*/ 3452481 h 3792573"/>
                <a:gd name="connsiteX615" fmla="*/ 970127 w 4166715"/>
                <a:gd name="connsiteY615" fmla="*/ 3327412 h 3792573"/>
                <a:gd name="connsiteX616" fmla="*/ 1142375 w 4166715"/>
                <a:gd name="connsiteY616" fmla="*/ 3339774 h 3792573"/>
                <a:gd name="connsiteX617" fmla="*/ 1025843 w 4166715"/>
                <a:gd name="connsiteY617" fmla="*/ 3452481 h 3792573"/>
                <a:gd name="connsiteX618" fmla="*/ 1159127 w 4166715"/>
                <a:gd name="connsiteY618" fmla="*/ 3344137 h 3792573"/>
                <a:gd name="connsiteX619" fmla="*/ 1276023 w 4166715"/>
                <a:gd name="connsiteY619" fmla="*/ 3466660 h 3792573"/>
                <a:gd name="connsiteX620" fmla="*/ 1040774 w 4166715"/>
                <a:gd name="connsiteY620" fmla="*/ 3458298 h 3792573"/>
                <a:gd name="connsiteX621" fmla="*/ 1159127 w 4166715"/>
                <a:gd name="connsiteY621" fmla="*/ 3344137 h 3792573"/>
                <a:gd name="connsiteX622" fmla="*/ 1160583 w 4166715"/>
                <a:gd name="connsiteY622" fmla="*/ 3326685 h 3792573"/>
                <a:gd name="connsiteX623" fmla="*/ 1160583 w 4166715"/>
                <a:gd name="connsiteY623" fmla="*/ 3326685 h 3792573"/>
                <a:gd name="connsiteX624" fmla="*/ 1159855 w 4166715"/>
                <a:gd name="connsiteY624" fmla="*/ 3326685 h 3792573"/>
                <a:gd name="connsiteX625" fmla="*/ 978138 w 4166715"/>
                <a:gd name="connsiteY625" fmla="*/ 3313597 h 3792573"/>
                <a:gd name="connsiteX626" fmla="*/ 1228681 w 4166715"/>
                <a:gd name="connsiteY626" fmla="*/ 3116540 h 3792573"/>
                <a:gd name="connsiteX627" fmla="*/ 1311710 w 4166715"/>
                <a:gd name="connsiteY627" fmla="*/ 3353590 h 3792573"/>
                <a:gd name="connsiteX628" fmla="*/ 1160583 w 4166715"/>
                <a:gd name="connsiteY628" fmla="*/ 3326685 h 3792573"/>
                <a:gd name="connsiteX629" fmla="*/ 1213387 w 4166715"/>
                <a:gd name="connsiteY629" fmla="*/ 3109996 h 3792573"/>
                <a:gd name="connsiteX630" fmla="*/ 960658 w 4166715"/>
                <a:gd name="connsiteY630" fmla="*/ 3308143 h 3792573"/>
                <a:gd name="connsiteX631" fmla="*/ 827740 w 4166715"/>
                <a:gd name="connsiteY631" fmla="*/ 3070367 h 3792573"/>
                <a:gd name="connsiteX632" fmla="*/ 1213387 w 4166715"/>
                <a:gd name="connsiteY632" fmla="*/ 3109996 h 3792573"/>
                <a:gd name="connsiteX633" fmla="*/ 956288 w 4166715"/>
                <a:gd name="connsiteY633" fmla="*/ 3332502 h 3792573"/>
                <a:gd name="connsiteX634" fmla="*/ 1012734 w 4166715"/>
                <a:gd name="connsiteY634" fmla="*/ 3459753 h 3792573"/>
                <a:gd name="connsiteX635" fmla="*/ 793872 w 4166715"/>
                <a:gd name="connsiteY635" fmla="*/ 3510653 h 3792573"/>
                <a:gd name="connsiteX636" fmla="*/ 956288 w 4166715"/>
                <a:gd name="connsiteY636" fmla="*/ 3332502 h 3792573"/>
                <a:gd name="connsiteX637" fmla="*/ 1094670 w 4166715"/>
                <a:gd name="connsiteY637" fmla="*/ 3732431 h 3792573"/>
                <a:gd name="connsiteX638" fmla="*/ 882364 w 4166715"/>
                <a:gd name="connsiteY638" fmla="*/ 3627723 h 3792573"/>
                <a:gd name="connsiteX639" fmla="*/ 1020017 w 4166715"/>
                <a:gd name="connsiteY639" fmla="*/ 3479385 h 3792573"/>
                <a:gd name="connsiteX640" fmla="*/ 1094670 w 4166715"/>
                <a:gd name="connsiteY640" fmla="*/ 3732431 h 3792573"/>
                <a:gd name="connsiteX641" fmla="*/ 1482866 w 4166715"/>
                <a:gd name="connsiteY641" fmla="*/ 2889308 h 3792573"/>
                <a:gd name="connsiteX642" fmla="*/ 1235965 w 4166715"/>
                <a:gd name="connsiteY642" fmla="*/ 3091817 h 3792573"/>
                <a:gd name="connsiteX643" fmla="*/ 1168595 w 4166715"/>
                <a:gd name="connsiteY643" fmla="*/ 2870038 h 3792573"/>
                <a:gd name="connsiteX644" fmla="*/ 1539311 w 4166715"/>
                <a:gd name="connsiteY644" fmla="*/ 2816957 h 3792573"/>
                <a:gd name="connsiteX645" fmla="*/ 1482866 w 4166715"/>
                <a:gd name="connsiteY645" fmla="*/ 2889308 h 3792573"/>
                <a:gd name="connsiteX646" fmla="*/ 1548051 w 4166715"/>
                <a:gd name="connsiteY646" fmla="*/ 2800960 h 3792573"/>
                <a:gd name="connsiteX647" fmla="*/ 1185710 w 4166715"/>
                <a:gd name="connsiteY647" fmla="*/ 2852951 h 3792573"/>
                <a:gd name="connsiteX648" fmla="*/ 1526930 w 4166715"/>
                <a:gd name="connsiteY648" fmla="*/ 2591906 h 3792573"/>
                <a:gd name="connsiteX649" fmla="*/ 1548051 w 4166715"/>
                <a:gd name="connsiteY649" fmla="*/ 2800960 h 3792573"/>
                <a:gd name="connsiteX650" fmla="*/ 1541132 w 4166715"/>
                <a:gd name="connsiteY650" fmla="*/ 2585725 h 3792573"/>
                <a:gd name="connsiteX651" fmla="*/ 1644918 w 4166715"/>
                <a:gd name="connsiteY651" fmla="*/ 2585725 h 3792573"/>
                <a:gd name="connsiteX652" fmla="*/ 1560433 w 4166715"/>
                <a:gd name="connsiteY652" fmla="*/ 2778782 h 3792573"/>
                <a:gd name="connsiteX653" fmla="*/ 1541132 w 4166715"/>
                <a:gd name="connsiteY653" fmla="*/ 2585725 h 3792573"/>
                <a:gd name="connsiteX654" fmla="*/ 1166410 w 4166715"/>
                <a:gd name="connsiteY654" fmla="*/ 2849315 h 3792573"/>
                <a:gd name="connsiteX655" fmla="*/ 1162768 w 4166715"/>
                <a:gd name="connsiteY655" fmla="*/ 2478471 h 3792573"/>
                <a:gd name="connsiteX656" fmla="*/ 1394375 w 4166715"/>
                <a:gd name="connsiteY656" fmla="*/ 2348312 h 3792573"/>
                <a:gd name="connsiteX657" fmla="*/ 1395832 w 4166715"/>
                <a:gd name="connsiteY657" fmla="*/ 2432661 h 3792573"/>
                <a:gd name="connsiteX658" fmla="*/ 1397652 w 4166715"/>
                <a:gd name="connsiteY658" fmla="*/ 2437388 h 3792573"/>
                <a:gd name="connsiteX659" fmla="*/ 1521832 w 4166715"/>
                <a:gd name="connsiteY659" fmla="*/ 2576999 h 3792573"/>
                <a:gd name="connsiteX660" fmla="*/ 1166410 w 4166715"/>
                <a:gd name="connsiteY660" fmla="*/ 2849315 h 3792573"/>
                <a:gd name="connsiteX661" fmla="*/ 1150751 w 4166715"/>
                <a:gd name="connsiteY661" fmla="*/ 2279597 h 3792573"/>
                <a:gd name="connsiteX662" fmla="*/ 1207196 w 4166715"/>
                <a:gd name="connsiteY662" fmla="*/ 2126170 h 3792573"/>
                <a:gd name="connsiteX663" fmla="*/ 1381993 w 4166715"/>
                <a:gd name="connsiteY663" fmla="*/ 2324680 h 3792573"/>
                <a:gd name="connsiteX664" fmla="*/ 1150751 w 4166715"/>
                <a:gd name="connsiteY664" fmla="*/ 2279597 h 3792573"/>
                <a:gd name="connsiteX665" fmla="*/ 1246889 w 4166715"/>
                <a:gd name="connsiteY665" fmla="*/ 2013099 h 3792573"/>
                <a:gd name="connsiteX666" fmla="*/ 1569173 w 4166715"/>
                <a:gd name="connsiteY666" fmla="*/ 2082541 h 3792573"/>
                <a:gd name="connsiteX667" fmla="*/ 1376167 w 4166715"/>
                <a:gd name="connsiteY667" fmla="*/ 2225062 h 3792573"/>
                <a:gd name="connsiteX668" fmla="*/ 1213387 w 4166715"/>
                <a:gd name="connsiteY668" fmla="*/ 2109446 h 3792573"/>
                <a:gd name="connsiteX669" fmla="*/ 1246889 w 4166715"/>
                <a:gd name="connsiteY669" fmla="*/ 2013099 h 3792573"/>
                <a:gd name="connsiteX670" fmla="*/ 703196 w 4166715"/>
                <a:gd name="connsiteY670" fmla="*/ 1624804 h 3792573"/>
                <a:gd name="connsiteX671" fmla="*/ 556803 w 4166715"/>
                <a:gd name="connsiteY671" fmla="*/ 1608807 h 3792573"/>
                <a:gd name="connsiteX672" fmla="*/ 556803 w 4166715"/>
                <a:gd name="connsiteY672" fmla="*/ 1408115 h 3792573"/>
                <a:gd name="connsiteX673" fmla="*/ 758185 w 4166715"/>
                <a:gd name="connsiteY673" fmla="*/ 1585538 h 3792573"/>
                <a:gd name="connsiteX674" fmla="*/ 703196 w 4166715"/>
                <a:gd name="connsiteY674" fmla="*/ 1624804 h 3792573"/>
                <a:gd name="connsiteX675" fmla="*/ 666052 w 4166715"/>
                <a:gd name="connsiteY675" fmla="*/ 1682248 h 3792573"/>
                <a:gd name="connsiteX676" fmla="*/ 480693 w 4166715"/>
                <a:gd name="connsiteY676" fmla="*/ 1752054 h 3792573"/>
                <a:gd name="connsiteX677" fmla="*/ 553526 w 4166715"/>
                <a:gd name="connsiteY677" fmla="*/ 1623350 h 3792573"/>
                <a:gd name="connsiteX678" fmla="*/ 693000 w 4166715"/>
                <a:gd name="connsiteY678" fmla="*/ 1638620 h 3792573"/>
                <a:gd name="connsiteX679" fmla="*/ 666052 w 4166715"/>
                <a:gd name="connsiteY679" fmla="*/ 1682248 h 3792573"/>
                <a:gd name="connsiteX680" fmla="*/ 1238150 w 4166715"/>
                <a:gd name="connsiteY680" fmla="*/ 777681 h 3792573"/>
                <a:gd name="connsiteX681" fmla="*/ 1440259 w 4166715"/>
                <a:gd name="connsiteY681" fmla="*/ 900568 h 3792573"/>
                <a:gd name="connsiteX682" fmla="*/ 1221762 w 4166715"/>
                <a:gd name="connsiteY682" fmla="*/ 870028 h 3792573"/>
                <a:gd name="connsiteX683" fmla="*/ 1238150 w 4166715"/>
                <a:gd name="connsiteY683" fmla="*/ 777681 h 3792573"/>
                <a:gd name="connsiteX684" fmla="*/ 2446074 w 4166715"/>
                <a:gd name="connsiteY684" fmla="*/ 263226 h 3792573"/>
                <a:gd name="connsiteX685" fmla="*/ 2753426 w 4166715"/>
                <a:gd name="connsiteY685" fmla="*/ 265044 h 3792573"/>
                <a:gd name="connsiteX686" fmla="*/ 2356126 w 4166715"/>
                <a:gd name="connsiteY686" fmla="*/ 344303 h 3792573"/>
                <a:gd name="connsiteX687" fmla="*/ 2446074 w 4166715"/>
                <a:gd name="connsiteY687" fmla="*/ 263226 h 3792573"/>
                <a:gd name="connsiteX688" fmla="*/ 2867773 w 4166715"/>
                <a:gd name="connsiteY688" fmla="*/ 397384 h 3792573"/>
                <a:gd name="connsiteX689" fmla="*/ 2660201 w 4166715"/>
                <a:gd name="connsiteY689" fmla="*/ 601712 h 3792573"/>
                <a:gd name="connsiteX690" fmla="*/ 2824074 w 4166715"/>
                <a:gd name="connsiteY690" fmla="*/ 276678 h 3792573"/>
                <a:gd name="connsiteX691" fmla="*/ 2867773 w 4166715"/>
                <a:gd name="connsiteY691" fmla="*/ 397384 h 3792573"/>
                <a:gd name="connsiteX692" fmla="*/ 3634333 w 4166715"/>
                <a:gd name="connsiteY692" fmla="*/ 21451 h 3792573"/>
                <a:gd name="connsiteX693" fmla="*/ 3753414 w 4166715"/>
                <a:gd name="connsiteY693" fmla="*/ 393385 h 3792573"/>
                <a:gd name="connsiteX694" fmla="*/ 3534553 w 4166715"/>
                <a:gd name="connsiteY694" fmla="*/ 151246 h 3792573"/>
                <a:gd name="connsiteX695" fmla="*/ 3634333 w 4166715"/>
                <a:gd name="connsiteY695" fmla="*/ 21451 h 3792573"/>
                <a:gd name="connsiteX696" fmla="*/ 3960987 w 4166715"/>
                <a:gd name="connsiteY696" fmla="*/ 221415 h 3792573"/>
                <a:gd name="connsiteX697" fmla="*/ 3664559 w 4166715"/>
                <a:gd name="connsiteY697" fmla="*/ 15997 h 3792573"/>
                <a:gd name="connsiteX698" fmla="*/ 3937316 w 4166715"/>
                <a:gd name="connsiteY698" fmla="*/ 41811 h 3792573"/>
                <a:gd name="connsiteX699" fmla="*/ 3960987 w 4166715"/>
                <a:gd name="connsiteY699" fmla="*/ 221415 h 3792573"/>
                <a:gd name="connsiteX700" fmla="*/ 3774172 w 4166715"/>
                <a:gd name="connsiteY700" fmla="*/ 410473 h 3792573"/>
                <a:gd name="connsiteX701" fmla="*/ 3650357 w 4166715"/>
                <a:gd name="connsiteY701" fmla="*/ 24359 h 3792573"/>
                <a:gd name="connsiteX702" fmla="*/ 3958438 w 4166715"/>
                <a:gd name="connsiteY702" fmla="*/ 237776 h 3792573"/>
                <a:gd name="connsiteX703" fmla="*/ 3774172 w 4166715"/>
                <a:gd name="connsiteY703" fmla="*/ 410473 h 3792573"/>
                <a:gd name="connsiteX704" fmla="*/ 3565143 w 4166715"/>
                <a:gd name="connsiteY704" fmla="*/ 488277 h 3792573"/>
                <a:gd name="connsiteX705" fmla="*/ 3515617 w 4166715"/>
                <a:gd name="connsiteY705" fmla="*/ 336668 h 3792573"/>
                <a:gd name="connsiteX706" fmla="*/ 3463906 w 4166715"/>
                <a:gd name="connsiteY706" fmla="*/ 178514 h 3792573"/>
                <a:gd name="connsiteX707" fmla="*/ 3446790 w 4166715"/>
                <a:gd name="connsiteY707" fmla="*/ 126523 h 3792573"/>
                <a:gd name="connsiteX708" fmla="*/ 3442420 w 4166715"/>
                <a:gd name="connsiteY708" fmla="*/ 113435 h 3792573"/>
                <a:gd name="connsiteX709" fmla="*/ 3518894 w 4166715"/>
                <a:gd name="connsiteY709" fmla="*/ 156336 h 3792573"/>
                <a:gd name="connsiteX710" fmla="*/ 3565143 w 4166715"/>
                <a:gd name="connsiteY710" fmla="*/ 488277 h 3792573"/>
                <a:gd name="connsiteX711" fmla="*/ 3093189 w 4166715"/>
                <a:gd name="connsiteY711" fmla="*/ 1290681 h 3792573"/>
                <a:gd name="connsiteX712" fmla="*/ 3504328 w 4166715"/>
                <a:gd name="connsiteY712" fmla="*/ 1118348 h 3792573"/>
                <a:gd name="connsiteX713" fmla="*/ 3406732 w 4166715"/>
                <a:gd name="connsiteY713" fmla="*/ 1447381 h 3792573"/>
                <a:gd name="connsiteX714" fmla="*/ 3093189 w 4166715"/>
                <a:gd name="connsiteY714" fmla="*/ 1290681 h 3792573"/>
                <a:gd name="connsiteX715" fmla="*/ 3245773 w 4166715"/>
                <a:gd name="connsiteY715" fmla="*/ 1565905 h 3792573"/>
                <a:gd name="connsiteX716" fmla="*/ 3094282 w 4166715"/>
                <a:gd name="connsiteY716" fmla="*/ 1307405 h 3792573"/>
                <a:gd name="connsiteX717" fmla="*/ 3396900 w 4166715"/>
                <a:gd name="connsiteY717" fmla="*/ 1458651 h 3792573"/>
                <a:gd name="connsiteX718" fmla="*/ 3245773 w 4166715"/>
                <a:gd name="connsiteY718" fmla="*/ 1565905 h 3792573"/>
                <a:gd name="connsiteX719" fmla="*/ 3243588 w 4166715"/>
                <a:gd name="connsiteY719" fmla="*/ 2146894 h 3792573"/>
                <a:gd name="connsiteX720" fmla="*/ 3106663 w 4166715"/>
                <a:gd name="connsiteY720" fmla="*/ 2018552 h 3792573"/>
                <a:gd name="connsiteX721" fmla="*/ 3343732 w 4166715"/>
                <a:gd name="connsiteY721" fmla="*/ 1936022 h 3792573"/>
                <a:gd name="connsiteX722" fmla="*/ 3243588 w 4166715"/>
                <a:gd name="connsiteY722" fmla="*/ 2146894 h 3792573"/>
                <a:gd name="connsiteX723" fmla="*/ 2879427 w 4166715"/>
                <a:gd name="connsiteY723" fmla="*/ 2606812 h 3792573"/>
                <a:gd name="connsiteX724" fmla="*/ 2854299 w 4166715"/>
                <a:gd name="connsiteY724" fmla="*/ 2426481 h 3792573"/>
                <a:gd name="connsiteX725" fmla="*/ 2924582 w 4166715"/>
                <a:gd name="connsiteY725" fmla="*/ 2483198 h 3792573"/>
                <a:gd name="connsiteX726" fmla="*/ 2924582 w 4166715"/>
                <a:gd name="connsiteY726" fmla="*/ 2584271 h 3792573"/>
                <a:gd name="connsiteX727" fmla="*/ 2879427 w 4166715"/>
                <a:gd name="connsiteY727" fmla="*/ 2606812 h 3792573"/>
                <a:gd name="connsiteX728" fmla="*/ 2929317 w 4166715"/>
                <a:gd name="connsiteY728" fmla="*/ 2467928 h 3792573"/>
                <a:gd name="connsiteX729" fmla="*/ 2856848 w 4166715"/>
                <a:gd name="connsiteY729" fmla="*/ 2409756 h 3792573"/>
                <a:gd name="connsiteX730" fmla="*/ 2997415 w 4166715"/>
                <a:gd name="connsiteY730" fmla="*/ 2319590 h 3792573"/>
                <a:gd name="connsiteX731" fmla="*/ 2929317 w 4166715"/>
                <a:gd name="connsiteY731" fmla="*/ 2467928 h 3792573"/>
                <a:gd name="connsiteX732" fmla="*/ 2684600 w 4166715"/>
                <a:gd name="connsiteY732" fmla="*/ 2230879 h 3792573"/>
                <a:gd name="connsiteX733" fmla="*/ 3081172 w 4166715"/>
                <a:gd name="connsiteY733" fmla="*/ 2029460 h 3792573"/>
                <a:gd name="connsiteX734" fmla="*/ 3009432 w 4166715"/>
                <a:gd name="connsiteY734" fmla="*/ 2291232 h 3792573"/>
                <a:gd name="connsiteX735" fmla="*/ 2684600 w 4166715"/>
                <a:gd name="connsiteY735" fmla="*/ 2230879 h 3792573"/>
                <a:gd name="connsiteX736" fmla="*/ 1654386 w 4166715"/>
                <a:gd name="connsiteY736" fmla="*/ 2036731 h 3792573"/>
                <a:gd name="connsiteX737" fmla="*/ 1450456 w 4166715"/>
                <a:gd name="connsiteY737" fmla="*/ 1877850 h 3792573"/>
                <a:gd name="connsiteX738" fmla="*/ 1858681 w 4166715"/>
                <a:gd name="connsiteY738" fmla="*/ 1952746 h 3792573"/>
                <a:gd name="connsiteX739" fmla="*/ 1654386 w 4166715"/>
                <a:gd name="connsiteY739" fmla="*/ 2036731 h 3792573"/>
                <a:gd name="connsiteX740" fmla="*/ 1164953 w 4166715"/>
                <a:gd name="connsiteY740" fmla="*/ 1727331 h 3792573"/>
                <a:gd name="connsiteX741" fmla="*/ 1342300 w 4166715"/>
                <a:gd name="connsiteY741" fmla="*/ 1733512 h 3792573"/>
                <a:gd name="connsiteX742" fmla="*/ 1171144 w 4166715"/>
                <a:gd name="connsiteY742" fmla="*/ 1856399 h 3792573"/>
                <a:gd name="connsiteX743" fmla="*/ 1164953 w 4166715"/>
                <a:gd name="connsiteY743" fmla="*/ 1727331 h 3792573"/>
                <a:gd name="connsiteX744" fmla="*/ 1158034 w 4166715"/>
                <a:gd name="connsiteY744" fmla="*/ 1712425 h 3792573"/>
                <a:gd name="connsiteX745" fmla="*/ 1157306 w 4166715"/>
                <a:gd name="connsiteY745" fmla="*/ 1712425 h 3792573"/>
                <a:gd name="connsiteX746" fmla="*/ 1066265 w 4166715"/>
                <a:gd name="connsiteY746" fmla="*/ 1712425 h 3792573"/>
                <a:gd name="connsiteX747" fmla="*/ 1085566 w 4166715"/>
                <a:gd name="connsiteY747" fmla="*/ 1651345 h 3792573"/>
                <a:gd name="connsiteX748" fmla="*/ 1159491 w 4166715"/>
                <a:gd name="connsiteY748" fmla="*/ 1600808 h 3792573"/>
                <a:gd name="connsiteX749" fmla="*/ 1277115 w 4166715"/>
                <a:gd name="connsiteY749" fmla="*/ 1600808 h 3792573"/>
                <a:gd name="connsiteX750" fmla="*/ 1350311 w 4166715"/>
                <a:gd name="connsiteY750" fmla="*/ 1718969 h 3792573"/>
                <a:gd name="connsiteX751" fmla="*/ 1158034 w 4166715"/>
                <a:gd name="connsiteY751" fmla="*/ 1712425 h 3792573"/>
                <a:gd name="connsiteX752" fmla="*/ 2383802 w 4166715"/>
                <a:gd name="connsiteY752" fmla="*/ 1840402 h 3792573"/>
                <a:gd name="connsiteX753" fmla="*/ 2529467 w 4166715"/>
                <a:gd name="connsiteY753" fmla="*/ 1899664 h 3792573"/>
                <a:gd name="connsiteX754" fmla="*/ 2216652 w 4166715"/>
                <a:gd name="connsiteY754" fmla="*/ 2163618 h 3792573"/>
                <a:gd name="connsiteX755" fmla="*/ 2383802 w 4166715"/>
                <a:gd name="connsiteY755" fmla="*/ 1840402 h 3792573"/>
                <a:gd name="connsiteX756" fmla="*/ 2620872 w 4166715"/>
                <a:gd name="connsiteY756" fmla="*/ 666791 h 3792573"/>
                <a:gd name="connsiteX757" fmla="*/ 2696981 w 4166715"/>
                <a:gd name="connsiteY757" fmla="*/ 1078719 h 3792573"/>
                <a:gd name="connsiteX758" fmla="*/ 2328449 w 4166715"/>
                <a:gd name="connsiteY758" fmla="*/ 881299 h 3792573"/>
                <a:gd name="connsiteX759" fmla="*/ 2620872 w 4166715"/>
                <a:gd name="connsiteY759" fmla="*/ 666791 h 3792573"/>
                <a:gd name="connsiteX760" fmla="*/ 2695889 w 4166715"/>
                <a:gd name="connsiteY760" fmla="*/ 1094716 h 3792573"/>
                <a:gd name="connsiteX761" fmla="*/ 2442432 w 4166715"/>
                <a:gd name="connsiteY761" fmla="*/ 1435383 h 3792573"/>
                <a:gd name="connsiteX762" fmla="*/ 2325172 w 4166715"/>
                <a:gd name="connsiteY762" fmla="*/ 896205 h 3792573"/>
                <a:gd name="connsiteX763" fmla="*/ 2695889 w 4166715"/>
                <a:gd name="connsiteY763" fmla="*/ 1094716 h 3792573"/>
                <a:gd name="connsiteX764" fmla="*/ 2532744 w 4166715"/>
                <a:gd name="connsiteY764" fmla="*/ 1885485 h 3792573"/>
                <a:gd name="connsiteX765" fmla="*/ 2388172 w 4166715"/>
                <a:gd name="connsiteY765" fmla="*/ 1826950 h 3792573"/>
                <a:gd name="connsiteX766" fmla="*/ 2439883 w 4166715"/>
                <a:gd name="connsiteY766" fmla="*/ 1491009 h 3792573"/>
                <a:gd name="connsiteX767" fmla="*/ 2532744 w 4166715"/>
                <a:gd name="connsiteY767" fmla="*/ 1885485 h 3792573"/>
                <a:gd name="connsiteX768" fmla="*/ 2663114 w 4166715"/>
                <a:gd name="connsiteY768" fmla="*/ 2214518 h 3792573"/>
                <a:gd name="connsiteX769" fmla="*/ 2554958 w 4166715"/>
                <a:gd name="connsiteY769" fmla="*/ 1908390 h 3792573"/>
                <a:gd name="connsiteX770" fmla="*/ 2771634 w 4166715"/>
                <a:gd name="connsiteY770" fmla="*/ 1971652 h 3792573"/>
                <a:gd name="connsiteX771" fmla="*/ 2663114 w 4166715"/>
                <a:gd name="connsiteY771" fmla="*/ 2214518 h 3792573"/>
                <a:gd name="connsiteX772" fmla="*/ 2785837 w 4166715"/>
                <a:gd name="connsiteY772" fmla="*/ 1975287 h 3792573"/>
                <a:gd name="connsiteX773" fmla="*/ 3069155 w 4166715"/>
                <a:gd name="connsiteY773" fmla="*/ 2019643 h 3792573"/>
                <a:gd name="connsiteX774" fmla="*/ 2677317 w 4166715"/>
                <a:gd name="connsiteY774" fmla="*/ 2218517 h 3792573"/>
                <a:gd name="connsiteX775" fmla="*/ 2785837 w 4166715"/>
                <a:gd name="connsiteY775" fmla="*/ 1975287 h 3792573"/>
                <a:gd name="connsiteX776" fmla="*/ 2779646 w 4166715"/>
                <a:gd name="connsiteY776" fmla="*/ 1959290 h 3792573"/>
                <a:gd name="connsiteX777" fmla="*/ 2565519 w 4166715"/>
                <a:gd name="connsiteY777" fmla="*/ 1896392 h 3792573"/>
                <a:gd name="connsiteX778" fmla="*/ 3137981 w 4166715"/>
                <a:gd name="connsiteY778" fmla="*/ 1670978 h 3792573"/>
                <a:gd name="connsiteX779" fmla="*/ 2779646 w 4166715"/>
                <a:gd name="connsiteY779" fmla="*/ 1959290 h 3792573"/>
                <a:gd name="connsiteX780" fmla="*/ 2449351 w 4166715"/>
                <a:gd name="connsiteY780" fmla="*/ 1466650 h 3792573"/>
                <a:gd name="connsiteX781" fmla="*/ 2797854 w 4166715"/>
                <a:gd name="connsiteY781" fmla="*/ 1655344 h 3792573"/>
                <a:gd name="connsiteX782" fmla="*/ 2547311 w 4166715"/>
                <a:gd name="connsiteY782" fmla="*/ 1883304 h 3792573"/>
                <a:gd name="connsiteX783" fmla="*/ 2449351 w 4166715"/>
                <a:gd name="connsiteY783" fmla="*/ 1466650 h 3792573"/>
                <a:gd name="connsiteX784" fmla="*/ 2459912 w 4166715"/>
                <a:gd name="connsiteY784" fmla="*/ 1456106 h 3792573"/>
                <a:gd name="connsiteX785" fmla="*/ 2755976 w 4166715"/>
                <a:gd name="connsiteY785" fmla="*/ 1400116 h 3792573"/>
                <a:gd name="connsiteX786" fmla="*/ 2800403 w 4166715"/>
                <a:gd name="connsiteY786" fmla="*/ 1640437 h 3792573"/>
                <a:gd name="connsiteX787" fmla="*/ 2459912 w 4166715"/>
                <a:gd name="connsiteY787" fmla="*/ 1456106 h 3792573"/>
                <a:gd name="connsiteX788" fmla="*/ 2455542 w 4166715"/>
                <a:gd name="connsiteY788" fmla="*/ 1441927 h 3792573"/>
                <a:gd name="connsiteX789" fmla="*/ 2702444 w 4166715"/>
                <a:gd name="connsiteY789" fmla="*/ 1109986 h 3792573"/>
                <a:gd name="connsiteX790" fmla="*/ 2753426 w 4166715"/>
                <a:gd name="connsiteY790" fmla="*/ 1385573 h 3792573"/>
                <a:gd name="connsiteX791" fmla="*/ 2455542 w 4166715"/>
                <a:gd name="connsiteY791" fmla="*/ 1441927 h 3792573"/>
                <a:gd name="connsiteX792" fmla="*/ 2636530 w 4166715"/>
                <a:gd name="connsiteY792" fmla="*/ 671881 h 3792573"/>
                <a:gd name="connsiteX793" fmla="*/ 3017808 w 4166715"/>
                <a:gd name="connsiteY793" fmla="*/ 968920 h 3792573"/>
                <a:gd name="connsiteX794" fmla="*/ 3070975 w 4166715"/>
                <a:gd name="connsiteY794" fmla="*/ 1279410 h 3792573"/>
                <a:gd name="connsiteX795" fmla="*/ 2713369 w 4166715"/>
                <a:gd name="connsiteY795" fmla="*/ 1087808 h 3792573"/>
                <a:gd name="connsiteX796" fmla="*/ 2636530 w 4166715"/>
                <a:gd name="connsiteY796" fmla="*/ 671881 h 3792573"/>
                <a:gd name="connsiteX797" fmla="*/ 3027276 w 4166715"/>
                <a:gd name="connsiteY797" fmla="*/ 946015 h 3792573"/>
                <a:gd name="connsiteX798" fmla="*/ 2888166 w 4166715"/>
                <a:gd name="connsiteY798" fmla="*/ 414836 h 3792573"/>
                <a:gd name="connsiteX799" fmla="*/ 3220282 w 4166715"/>
                <a:gd name="connsiteY799" fmla="*/ 617709 h 3792573"/>
                <a:gd name="connsiteX800" fmla="*/ 3027276 w 4166715"/>
                <a:gd name="connsiteY800" fmla="*/ 946015 h 3792573"/>
                <a:gd name="connsiteX801" fmla="*/ 3011981 w 4166715"/>
                <a:gd name="connsiteY801" fmla="*/ 945651 h 3792573"/>
                <a:gd name="connsiteX802" fmla="*/ 2635074 w 4166715"/>
                <a:gd name="connsiteY802" fmla="*/ 651885 h 3792573"/>
                <a:gd name="connsiteX803" fmla="*/ 2639808 w 4166715"/>
                <a:gd name="connsiteY803" fmla="*/ 642068 h 3792573"/>
                <a:gd name="connsiteX804" fmla="*/ 2872143 w 4166715"/>
                <a:gd name="connsiteY804" fmla="*/ 413018 h 3792573"/>
                <a:gd name="connsiteX805" fmla="*/ 3011981 w 4166715"/>
                <a:gd name="connsiteY805" fmla="*/ 945651 h 3792573"/>
                <a:gd name="connsiteX806" fmla="*/ 2621964 w 4166715"/>
                <a:gd name="connsiteY806" fmla="*/ 639887 h 3792573"/>
                <a:gd name="connsiteX807" fmla="*/ 2346293 w 4166715"/>
                <a:gd name="connsiteY807" fmla="*/ 361391 h 3792573"/>
                <a:gd name="connsiteX808" fmla="*/ 2812057 w 4166715"/>
                <a:gd name="connsiteY808" fmla="*/ 268680 h 3792573"/>
                <a:gd name="connsiteX809" fmla="*/ 2628155 w 4166715"/>
                <a:gd name="connsiteY809" fmla="*/ 634070 h 3792573"/>
                <a:gd name="connsiteX810" fmla="*/ 2621964 w 4166715"/>
                <a:gd name="connsiteY810" fmla="*/ 639887 h 3792573"/>
                <a:gd name="connsiteX811" fmla="*/ 2614316 w 4166715"/>
                <a:gd name="connsiteY811" fmla="*/ 652976 h 3792573"/>
                <a:gd name="connsiteX812" fmla="*/ 2614316 w 4166715"/>
                <a:gd name="connsiteY812" fmla="*/ 652976 h 3792573"/>
                <a:gd name="connsiteX813" fmla="*/ 2322259 w 4166715"/>
                <a:gd name="connsiteY813" fmla="*/ 867483 h 3792573"/>
                <a:gd name="connsiteX814" fmla="*/ 2338282 w 4166715"/>
                <a:gd name="connsiteY814" fmla="*/ 373752 h 3792573"/>
                <a:gd name="connsiteX815" fmla="*/ 2614316 w 4166715"/>
                <a:gd name="connsiteY815" fmla="*/ 652976 h 3792573"/>
                <a:gd name="connsiteX816" fmla="*/ 2429322 w 4166715"/>
                <a:gd name="connsiteY816" fmla="*/ 1443745 h 3792573"/>
                <a:gd name="connsiteX817" fmla="*/ 1971207 w 4166715"/>
                <a:gd name="connsiteY817" fmla="*/ 1362668 h 3792573"/>
                <a:gd name="connsiteX818" fmla="*/ 2310970 w 4166715"/>
                <a:gd name="connsiteY818" fmla="*/ 899841 h 3792573"/>
                <a:gd name="connsiteX819" fmla="*/ 2429322 w 4166715"/>
                <a:gd name="connsiteY819" fmla="*/ 1443745 h 3792573"/>
                <a:gd name="connsiteX820" fmla="*/ 2422768 w 4166715"/>
                <a:gd name="connsiteY820" fmla="*/ 1457197 h 3792573"/>
                <a:gd name="connsiteX821" fmla="*/ 1894005 w 4166715"/>
                <a:gd name="connsiteY821" fmla="*/ 1931659 h 3792573"/>
                <a:gd name="connsiteX822" fmla="*/ 1964652 w 4166715"/>
                <a:gd name="connsiteY822" fmla="*/ 1376121 h 3792573"/>
                <a:gd name="connsiteX823" fmla="*/ 2422768 w 4166715"/>
                <a:gd name="connsiteY823" fmla="*/ 1457197 h 3792573"/>
                <a:gd name="connsiteX824" fmla="*/ 1365970 w 4166715"/>
                <a:gd name="connsiteY824" fmla="*/ 1716424 h 3792573"/>
                <a:gd name="connsiteX825" fmla="*/ 1293138 w 4166715"/>
                <a:gd name="connsiteY825" fmla="*/ 1598990 h 3792573"/>
                <a:gd name="connsiteX826" fmla="*/ 1599762 w 4166715"/>
                <a:gd name="connsiteY826" fmla="*/ 1538637 h 3792573"/>
                <a:gd name="connsiteX827" fmla="*/ 1365970 w 4166715"/>
                <a:gd name="connsiteY827" fmla="*/ 1716424 h 3792573"/>
                <a:gd name="connsiteX828" fmla="*/ 1869606 w 4166715"/>
                <a:gd name="connsiteY828" fmla="*/ 1940021 h 3792573"/>
                <a:gd name="connsiteX829" fmla="*/ 1434069 w 4166715"/>
                <a:gd name="connsiteY829" fmla="*/ 1860035 h 3792573"/>
                <a:gd name="connsiteX830" fmla="*/ 1628895 w 4166715"/>
                <a:gd name="connsiteY830" fmla="*/ 1539728 h 3792573"/>
                <a:gd name="connsiteX831" fmla="*/ 1869606 w 4166715"/>
                <a:gd name="connsiteY831" fmla="*/ 1940021 h 3792573"/>
                <a:gd name="connsiteX832" fmla="*/ 1639456 w 4166715"/>
                <a:gd name="connsiteY832" fmla="*/ 1528457 h 3792573"/>
                <a:gd name="connsiteX833" fmla="*/ 1949358 w 4166715"/>
                <a:gd name="connsiteY833" fmla="*/ 1379756 h 3792573"/>
                <a:gd name="connsiteX834" fmla="*/ 1879802 w 4166715"/>
                <a:gd name="connsiteY834" fmla="*/ 1928023 h 3792573"/>
                <a:gd name="connsiteX835" fmla="*/ 1639456 w 4166715"/>
                <a:gd name="connsiteY835" fmla="*/ 1528457 h 3792573"/>
                <a:gd name="connsiteX836" fmla="*/ 1631444 w 4166715"/>
                <a:gd name="connsiteY836" fmla="*/ 1516096 h 3792573"/>
                <a:gd name="connsiteX837" fmla="*/ 1395103 w 4166715"/>
                <a:gd name="connsiteY837" fmla="*/ 1181609 h 3792573"/>
                <a:gd name="connsiteX838" fmla="*/ 1939161 w 4166715"/>
                <a:gd name="connsiteY838" fmla="*/ 1368849 h 3792573"/>
                <a:gd name="connsiteX839" fmla="*/ 1631444 w 4166715"/>
                <a:gd name="connsiteY839" fmla="*/ 1516096 h 3792573"/>
                <a:gd name="connsiteX840" fmla="*/ 1385635 w 4166715"/>
                <a:gd name="connsiteY840" fmla="*/ 1163067 h 3792573"/>
                <a:gd name="connsiteX841" fmla="*/ 1477040 w 4166715"/>
                <a:gd name="connsiteY841" fmla="*/ 925291 h 3792573"/>
                <a:gd name="connsiteX842" fmla="*/ 1928600 w 4166715"/>
                <a:gd name="connsiteY842" fmla="*/ 1349580 h 3792573"/>
                <a:gd name="connsiteX843" fmla="*/ 1385635 w 4166715"/>
                <a:gd name="connsiteY843" fmla="*/ 1163067 h 3792573"/>
                <a:gd name="connsiteX844" fmla="*/ 1616513 w 4166715"/>
                <a:gd name="connsiteY844" fmla="*/ 1520459 h 3792573"/>
                <a:gd name="connsiteX845" fmla="*/ 1280392 w 4166715"/>
                <a:gd name="connsiteY845" fmla="*/ 1586265 h 3792573"/>
                <a:gd name="connsiteX846" fmla="*/ 1157306 w 4166715"/>
                <a:gd name="connsiteY846" fmla="*/ 1586265 h 3792573"/>
                <a:gd name="connsiteX847" fmla="*/ 1153300 w 4166715"/>
                <a:gd name="connsiteY847" fmla="*/ 1587356 h 3792573"/>
                <a:gd name="connsiteX848" fmla="*/ 1103774 w 4166715"/>
                <a:gd name="connsiteY848" fmla="*/ 1621168 h 3792573"/>
                <a:gd name="connsiteX849" fmla="*/ 1376531 w 4166715"/>
                <a:gd name="connsiteY849" fmla="*/ 1180519 h 3792573"/>
                <a:gd name="connsiteX850" fmla="*/ 1616513 w 4166715"/>
                <a:gd name="connsiteY850" fmla="*/ 1520459 h 3792573"/>
                <a:gd name="connsiteX851" fmla="*/ 1068814 w 4166715"/>
                <a:gd name="connsiteY851" fmla="*/ 1642983 h 3792573"/>
                <a:gd name="connsiteX852" fmla="*/ 902393 w 4166715"/>
                <a:gd name="connsiteY852" fmla="*/ 1707698 h 3792573"/>
                <a:gd name="connsiteX853" fmla="*/ 962844 w 4166715"/>
                <a:gd name="connsiteY853" fmla="*/ 1459742 h 3792573"/>
                <a:gd name="connsiteX854" fmla="*/ 1068814 w 4166715"/>
                <a:gd name="connsiteY854" fmla="*/ 1642983 h 3792573"/>
                <a:gd name="connsiteX855" fmla="*/ 888554 w 4166715"/>
                <a:gd name="connsiteY855" fmla="*/ 1704790 h 3792573"/>
                <a:gd name="connsiteX856" fmla="*/ 781127 w 4166715"/>
                <a:gd name="connsiteY856" fmla="*/ 1587356 h 3792573"/>
                <a:gd name="connsiteX857" fmla="*/ 945728 w 4166715"/>
                <a:gd name="connsiteY857" fmla="*/ 1469922 h 3792573"/>
                <a:gd name="connsiteX858" fmla="*/ 888554 w 4166715"/>
                <a:gd name="connsiteY858" fmla="*/ 1704790 h 3792573"/>
                <a:gd name="connsiteX859" fmla="*/ 1068086 w 4166715"/>
                <a:gd name="connsiteY859" fmla="*/ 1659343 h 3792573"/>
                <a:gd name="connsiteX860" fmla="*/ 1050970 w 4166715"/>
                <a:gd name="connsiteY860" fmla="*/ 1712425 h 3792573"/>
                <a:gd name="connsiteX861" fmla="*/ 931161 w 4166715"/>
                <a:gd name="connsiteY861" fmla="*/ 1712425 h 3792573"/>
                <a:gd name="connsiteX862" fmla="*/ 1068086 w 4166715"/>
                <a:gd name="connsiteY862" fmla="*/ 1659343 h 3792573"/>
                <a:gd name="connsiteX863" fmla="*/ 1061531 w 4166715"/>
                <a:gd name="connsiteY863" fmla="*/ 1726968 h 3792573"/>
                <a:gd name="connsiteX864" fmla="*/ 1142739 w 4166715"/>
                <a:gd name="connsiteY864" fmla="*/ 1726968 h 3792573"/>
                <a:gd name="connsiteX865" fmla="*/ 1042595 w 4166715"/>
                <a:gd name="connsiteY865" fmla="*/ 1858217 h 3792573"/>
                <a:gd name="connsiteX866" fmla="*/ 1050242 w 4166715"/>
                <a:gd name="connsiteY866" fmla="*/ 1762598 h 3792573"/>
                <a:gd name="connsiteX867" fmla="*/ 1061531 w 4166715"/>
                <a:gd name="connsiteY867" fmla="*/ 1726968 h 3792573"/>
                <a:gd name="connsiteX868" fmla="*/ 1602675 w 4166715"/>
                <a:gd name="connsiteY868" fmla="*/ 1554635 h 3792573"/>
                <a:gd name="connsiteX869" fmla="*/ 1423508 w 4166715"/>
                <a:gd name="connsiteY869" fmla="*/ 1849491 h 3792573"/>
                <a:gd name="connsiteX870" fmla="*/ 1372889 w 4166715"/>
                <a:gd name="connsiteY870" fmla="*/ 1729513 h 3792573"/>
                <a:gd name="connsiteX871" fmla="*/ 1602675 w 4166715"/>
                <a:gd name="connsiteY871" fmla="*/ 1554635 h 3792573"/>
                <a:gd name="connsiteX872" fmla="*/ 2428230 w 4166715"/>
                <a:gd name="connsiteY872" fmla="*/ 1471740 h 3792573"/>
                <a:gd name="connsiteX873" fmla="*/ 2373606 w 4166715"/>
                <a:gd name="connsiteY873" fmla="*/ 1825496 h 3792573"/>
                <a:gd name="connsiteX874" fmla="*/ 1910392 w 4166715"/>
                <a:gd name="connsiteY874" fmla="*/ 1936749 h 3792573"/>
                <a:gd name="connsiteX875" fmla="*/ 2428230 w 4166715"/>
                <a:gd name="connsiteY875" fmla="*/ 1471740 h 3792573"/>
                <a:gd name="connsiteX876" fmla="*/ 2366322 w 4166715"/>
                <a:gd name="connsiteY876" fmla="*/ 1842220 h 3792573"/>
                <a:gd name="connsiteX877" fmla="*/ 2190432 w 4166715"/>
                <a:gd name="connsiteY877" fmla="*/ 2181796 h 3792573"/>
                <a:gd name="connsiteX878" fmla="*/ 1900560 w 4166715"/>
                <a:gd name="connsiteY878" fmla="*/ 1953837 h 3792573"/>
                <a:gd name="connsiteX879" fmla="*/ 2366322 w 4166715"/>
                <a:gd name="connsiteY879" fmla="*/ 1842220 h 3792573"/>
                <a:gd name="connsiteX880" fmla="*/ 2539664 w 4166715"/>
                <a:gd name="connsiteY880" fmla="*/ 1909844 h 3792573"/>
                <a:gd name="connsiteX881" fmla="*/ 2651461 w 4166715"/>
                <a:gd name="connsiteY881" fmla="*/ 2226152 h 3792573"/>
                <a:gd name="connsiteX882" fmla="*/ 2210825 w 4166715"/>
                <a:gd name="connsiteY882" fmla="*/ 2187250 h 3792573"/>
                <a:gd name="connsiteX883" fmla="*/ 2539664 w 4166715"/>
                <a:gd name="connsiteY883" fmla="*/ 1909844 h 3792573"/>
                <a:gd name="connsiteX884" fmla="*/ 2798947 w 4166715"/>
                <a:gd name="connsiteY884" fmla="*/ 1962562 h 3792573"/>
                <a:gd name="connsiteX885" fmla="*/ 3168207 w 4166715"/>
                <a:gd name="connsiteY885" fmla="*/ 1665888 h 3792573"/>
                <a:gd name="connsiteX886" fmla="*/ 3086998 w 4166715"/>
                <a:gd name="connsiteY886" fmla="*/ 2007645 h 3792573"/>
                <a:gd name="connsiteX887" fmla="*/ 2798947 w 4166715"/>
                <a:gd name="connsiteY887" fmla="*/ 1962562 h 3792573"/>
                <a:gd name="connsiteX888" fmla="*/ 2577536 w 4166715"/>
                <a:gd name="connsiteY888" fmla="*/ 1876032 h 3792573"/>
                <a:gd name="connsiteX889" fmla="*/ 2813513 w 4166715"/>
                <a:gd name="connsiteY889" fmla="*/ 1661161 h 3792573"/>
                <a:gd name="connsiteX890" fmla="*/ 3139802 w 4166715"/>
                <a:gd name="connsiteY890" fmla="*/ 1654617 h 3792573"/>
                <a:gd name="connsiteX891" fmla="*/ 2577536 w 4166715"/>
                <a:gd name="connsiteY891" fmla="*/ 1876032 h 3792573"/>
                <a:gd name="connsiteX892" fmla="*/ 2816790 w 4166715"/>
                <a:gd name="connsiteY892" fmla="*/ 1646618 h 3792573"/>
                <a:gd name="connsiteX893" fmla="*/ 2772363 w 4166715"/>
                <a:gd name="connsiteY893" fmla="*/ 1406297 h 3792573"/>
                <a:gd name="connsiteX894" fmla="*/ 3155097 w 4166715"/>
                <a:gd name="connsiteY894" fmla="*/ 1640074 h 3792573"/>
                <a:gd name="connsiteX895" fmla="*/ 2816790 w 4166715"/>
                <a:gd name="connsiteY895" fmla="*/ 1646618 h 3792573"/>
                <a:gd name="connsiteX896" fmla="*/ 2767628 w 4166715"/>
                <a:gd name="connsiteY896" fmla="*/ 1381938 h 3792573"/>
                <a:gd name="connsiteX897" fmla="*/ 2716646 w 4166715"/>
                <a:gd name="connsiteY897" fmla="*/ 1105986 h 3792573"/>
                <a:gd name="connsiteX898" fmla="*/ 3057137 w 4166715"/>
                <a:gd name="connsiteY898" fmla="*/ 1288500 h 3792573"/>
                <a:gd name="connsiteX899" fmla="*/ 2767628 w 4166715"/>
                <a:gd name="connsiteY899" fmla="*/ 1381938 h 3792573"/>
                <a:gd name="connsiteX900" fmla="*/ 3033103 w 4166715"/>
                <a:gd name="connsiteY900" fmla="*/ 972555 h 3792573"/>
                <a:gd name="connsiteX901" fmla="*/ 3313507 w 4166715"/>
                <a:gd name="connsiteY901" fmla="*/ 990371 h 3792573"/>
                <a:gd name="connsiteX902" fmla="*/ 3083721 w 4166715"/>
                <a:gd name="connsiteY902" fmla="*/ 1268140 h 3792573"/>
                <a:gd name="connsiteX903" fmla="*/ 3033103 w 4166715"/>
                <a:gd name="connsiteY903" fmla="*/ 972555 h 3792573"/>
                <a:gd name="connsiteX904" fmla="*/ 3036744 w 4166715"/>
                <a:gd name="connsiteY904" fmla="*/ 958376 h 3792573"/>
                <a:gd name="connsiteX905" fmla="*/ 3227201 w 4166715"/>
                <a:gd name="connsiteY905" fmla="*/ 634070 h 3792573"/>
                <a:gd name="connsiteX906" fmla="*/ 3318606 w 4166715"/>
                <a:gd name="connsiteY906" fmla="*/ 976555 h 3792573"/>
                <a:gd name="connsiteX907" fmla="*/ 3036744 w 4166715"/>
                <a:gd name="connsiteY907" fmla="*/ 958376 h 3792573"/>
                <a:gd name="connsiteX908" fmla="*/ 3261068 w 4166715"/>
                <a:gd name="connsiteY908" fmla="*/ 372661 h 3792573"/>
                <a:gd name="connsiteX909" fmla="*/ 3427854 w 4166715"/>
                <a:gd name="connsiteY909" fmla="*/ 115980 h 3792573"/>
                <a:gd name="connsiteX910" fmla="*/ 3570970 w 4166715"/>
                <a:gd name="connsiteY910" fmla="*/ 553357 h 3792573"/>
                <a:gd name="connsiteX911" fmla="*/ 3261068 w 4166715"/>
                <a:gd name="connsiteY911" fmla="*/ 372661 h 3792573"/>
                <a:gd name="connsiteX912" fmla="*/ 3561501 w 4166715"/>
                <a:gd name="connsiteY912" fmla="*/ 564628 h 3792573"/>
                <a:gd name="connsiteX913" fmla="*/ 3237761 w 4166715"/>
                <a:gd name="connsiteY913" fmla="*/ 606802 h 3792573"/>
                <a:gd name="connsiteX914" fmla="*/ 3256698 w 4166715"/>
                <a:gd name="connsiteY914" fmla="*/ 386841 h 3792573"/>
                <a:gd name="connsiteX915" fmla="*/ 3561501 w 4166715"/>
                <a:gd name="connsiteY915" fmla="*/ 564628 h 3792573"/>
                <a:gd name="connsiteX916" fmla="*/ 3251236 w 4166715"/>
                <a:gd name="connsiteY916" fmla="*/ 360664 h 3792573"/>
                <a:gd name="connsiteX917" fmla="*/ 3148906 w 4166715"/>
                <a:gd name="connsiteY917" fmla="*/ 169788 h 3792573"/>
                <a:gd name="connsiteX918" fmla="*/ 3414744 w 4166715"/>
                <a:gd name="connsiteY918" fmla="*/ 109435 h 3792573"/>
                <a:gd name="connsiteX919" fmla="*/ 3251236 w 4166715"/>
                <a:gd name="connsiteY919" fmla="*/ 360664 h 3792573"/>
                <a:gd name="connsiteX920" fmla="*/ 3238854 w 4166715"/>
                <a:gd name="connsiteY920" fmla="*/ 368299 h 3792573"/>
                <a:gd name="connsiteX921" fmla="*/ 2896906 w 4166715"/>
                <a:gd name="connsiteY921" fmla="*/ 390476 h 3792573"/>
                <a:gd name="connsiteX922" fmla="*/ 3136160 w 4166715"/>
                <a:gd name="connsiteY922" fmla="*/ 176332 h 3792573"/>
                <a:gd name="connsiteX923" fmla="*/ 3238854 w 4166715"/>
                <a:gd name="connsiteY923" fmla="*/ 368299 h 3792573"/>
                <a:gd name="connsiteX924" fmla="*/ 3242495 w 4166715"/>
                <a:gd name="connsiteY924" fmla="*/ 382841 h 3792573"/>
                <a:gd name="connsiteX925" fmla="*/ 3223559 w 4166715"/>
                <a:gd name="connsiteY925" fmla="*/ 602803 h 3792573"/>
                <a:gd name="connsiteX926" fmla="*/ 2899455 w 4166715"/>
                <a:gd name="connsiteY926" fmla="*/ 405019 h 3792573"/>
                <a:gd name="connsiteX927" fmla="*/ 3242495 w 4166715"/>
                <a:gd name="connsiteY927" fmla="*/ 382841 h 3792573"/>
                <a:gd name="connsiteX928" fmla="*/ 2308057 w 4166715"/>
                <a:gd name="connsiteY928" fmla="*/ 860212 h 3792573"/>
                <a:gd name="connsiteX929" fmla="*/ 1971935 w 4166715"/>
                <a:gd name="connsiteY929" fmla="*/ 379569 h 3792573"/>
                <a:gd name="connsiteX930" fmla="*/ 2324080 w 4166715"/>
                <a:gd name="connsiteY930" fmla="*/ 364299 h 3792573"/>
                <a:gd name="connsiteX931" fmla="*/ 2308057 w 4166715"/>
                <a:gd name="connsiteY931" fmla="*/ 860212 h 3792573"/>
                <a:gd name="connsiteX932" fmla="*/ 2293854 w 4166715"/>
                <a:gd name="connsiteY932" fmla="*/ 865302 h 3792573"/>
                <a:gd name="connsiteX933" fmla="*/ 1885629 w 4166715"/>
                <a:gd name="connsiteY933" fmla="*/ 688606 h 3792573"/>
                <a:gd name="connsiteX934" fmla="*/ 1961375 w 4166715"/>
                <a:gd name="connsiteY934" fmla="*/ 390113 h 3792573"/>
                <a:gd name="connsiteX935" fmla="*/ 2293854 w 4166715"/>
                <a:gd name="connsiteY935" fmla="*/ 865302 h 3792573"/>
                <a:gd name="connsiteX936" fmla="*/ 1962103 w 4166715"/>
                <a:gd name="connsiteY936" fmla="*/ 1350307 h 3792573"/>
                <a:gd name="connsiteX937" fmla="*/ 1842658 w 4166715"/>
                <a:gd name="connsiteY937" fmla="*/ 775499 h 3792573"/>
                <a:gd name="connsiteX938" fmla="*/ 2302230 w 4166715"/>
                <a:gd name="connsiteY938" fmla="*/ 886752 h 3792573"/>
                <a:gd name="connsiteX939" fmla="*/ 1962103 w 4166715"/>
                <a:gd name="connsiteY939" fmla="*/ 1350307 h 3792573"/>
                <a:gd name="connsiteX940" fmla="*/ 1930057 w 4166715"/>
                <a:gd name="connsiteY940" fmla="*/ 1267413 h 3792573"/>
                <a:gd name="connsiteX941" fmla="*/ 1763271 w 4166715"/>
                <a:gd name="connsiteY941" fmla="*/ 802404 h 3792573"/>
                <a:gd name="connsiteX942" fmla="*/ 1828091 w 4166715"/>
                <a:gd name="connsiteY942" fmla="*/ 775863 h 3792573"/>
                <a:gd name="connsiteX943" fmla="*/ 1930057 w 4166715"/>
                <a:gd name="connsiteY943" fmla="*/ 1267413 h 3792573"/>
                <a:gd name="connsiteX944" fmla="*/ 1940981 w 4166715"/>
                <a:gd name="connsiteY944" fmla="*/ 1341581 h 3792573"/>
                <a:gd name="connsiteX945" fmla="*/ 1487236 w 4166715"/>
                <a:gd name="connsiteY945" fmla="*/ 915111 h 3792573"/>
                <a:gd name="connsiteX946" fmla="*/ 1749433 w 4166715"/>
                <a:gd name="connsiteY946" fmla="*/ 807857 h 3792573"/>
                <a:gd name="connsiteX947" fmla="*/ 1940981 w 4166715"/>
                <a:gd name="connsiteY947" fmla="*/ 1341581 h 3792573"/>
                <a:gd name="connsiteX948" fmla="*/ 1524745 w 4166715"/>
                <a:gd name="connsiteY948" fmla="*/ 884207 h 3792573"/>
                <a:gd name="connsiteX949" fmla="*/ 1729404 w 4166715"/>
                <a:gd name="connsiteY949" fmla="*/ 732234 h 3792573"/>
                <a:gd name="connsiteX950" fmla="*/ 1745427 w 4166715"/>
                <a:gd name="connsiteY950" fmla="*/ 794042 h 3792573"/>
                <a:gd name="connsiteX951" fmla="*/ 1524745 w 4166715"/>
                <a:gd name="connsiteY951" fmla="*/ 884207 h 3792573"/>
                <a:gd name="connsiteX952" fmla="*/ 1473762 w 4166715"/>
                <a:gd name="connsiteY952" fmla="*/ 903840 h 3792573"/>
                <a:gd name="connsiteX953" fmla="*/ 1255265 w 4166715"/>
                <a:gd name="connsiteY953" fmla="*/ 771137 h 3792573"/>
                <a:gd name="connsiteX954" fmla="*/ 1708282 w 4166715"/>
                <a:gd name="connsiteY954" fmla="*/ 729326 h 3792573"/>
                <a:gd name="connsiteX955" fmla="*/ 1473762 w 4166715"/>
                <a:gd name="connsiteY955" fmla="*/ 903840 h 3792573"/>
                <a:gd name="connsiteX956" fmla="*/ 1463930 w 4166715"/>
                <a:gd name="connsiteY956" fmla="*/ 918383 h 3792573"/>
                <a:gd name="connsiteX957" fmla="*/ 1374710 w 4166715"/>
                <a:gd name="connsiteY957" fmla="*/ 1150342 h 3792573"/>
                <a:gd name="connsiteX958" fmla="*/ 1226496 w 4166715"/>
                <a:gd name="connsiteY958" fmla="*/ 885298 h 3792573"/>
                <a:gd name="connsiteX959" fmla="*/ 1463930 w 4166715"/>
                <a:gd name="connsiteY959" fmla="*/ 918383 h 3792573"/>
                <a:gd name="connsiteX960" fmla="*/ 1079739 w 4166715"/>
                <a:gd name="connsiteY960" fmla="*/ 1632803 h 3792573"/>
                <a:gd name="connsiteX961" fmla="*/ 967213 w 4166715"/>
                <a:gd name="connsiteY961" fmla="*/ 1438291 h 3792573"/>
                <a:gd name="connsiteX962" fmla="*/ 934439 w 4166715"/>
                <a:gd name="connsiteY962" fmla="*/ 1245235 h 3792573"/>
                <a:gd name="connsiteX963" fmla="*/ 1361236 w 4166715"/>
                <a:gd name="connsiteY963" fmla="*/ 1177247 h 3792573"/>
                <a:gd name="connsiteX964" fmla="*/ 1079739 w 4166715"/>
                <a:gd name="connsiteY964" fmla="*/ 1632803 h 3792573"/>
                <a:gd name="connsiteX965" fmla="*/ 950826 w 4166715"/>
                <a:gd name="connsiteY965" fmla="*/ 1428111 h 3792573"/>
                <a:gd name="connsiteX966" fmla="*/ 757820 w 4166715"/>
                <a:gd name="connsiteY966" fmla="*/ 1338309 h 3792573"/>
                <a:gd name="connsiteX967" fmla="*/ 920965 w 4166715"/>
                <a:gd name="connsiteY967" fmla="*/ 1250325 h 3792573"/>
                <a:gd name="connsiteX968" fmla="*/ 950826 w 4166715"/>
                <a:gd name="connsiteY968" fmla="*/ 1428111 h 3792573"/>
                <a:gd name="connsiteX969" fmla="*/ 951919 w 4166715"/>
                <a:gd name="connsiteY969" fmla="*/ 1444472 h 3792573"/>
                <a:gd name="connsiteX970" fmla="*/ 951190 w 4166715"/>
                <a:gd name="connsiteY970" fmla="*/ 1448108 h 3792573"/>
                <a:gd name="connsiteX971" fmla="*/ 776028 w 4166715"/>
                <a:gd name="connsiteY971" fmla="*/ 1572813 h 3792573"/>
                <a:gd name="connsiteX972" fmla="*/ 750537 w 4166715"/>
                <a:gd name="connsiteY972" fmla="*/ 1350670 h 3792573"/>
                <a:gd name="connsiteX973" fmla="*/ 951919 w 4166715"/>
                <a:gd name="connsiteY973" fmla="*/ 1444472 h 3792573"/>
                <a:gd name="connsiteX974" fmla="*/ 769109 w 4166715"/>
                <a:gd name="connsiteY974" fmla="*/ 1595718 h 3792573"/>
                <a:gd name="connsiteX975" fmla="*/ 883456 w 4166715"/>
                <a:gd name="connsiteY975" fmla="*/ 1720423 h 3792573"/>
                <a:gd name="connsiteX976" fmla="*/ 859421 w 4166715"/>
                <a:gd name="connsiteY976" fmla="*/ 1759326 h 3792573"/>
                <a:gd name="connsiteX977" fmla="*/ 717034 w 4166715"/>
                <a:gd name="connsiteY977" fmla="*/ 1632803 h 3792573"/>
                <a:gd name="connsiteX978" fmla="*/ 769109 w 4166715"/>
                <a:gd name="connsiteY978" fmla="*/ 1595718 h 3792573"/>
                <a:gd name="connsiteX979" fmla="*/ 896566 w 4166715"/>
                <a:gd name="connsiteY979" fmla="*/ 1726968 h 3792573"/>
                <a:gd name="connsiteX980" fmla="*/ 1046601 w 4166715"/>
                <a:gd name="connsiteY980" fmla="*/ 1726968 h 3792573"/>
                <a:gd name="connsiteX981" fmla="*/ 1036404 w 4166715"/>
                <a:gd name="connsiteY981" fmla="*/ 1758598 h 3792573"/>
                <a:gd name="connsiteX982" fmla="*/ 1036040 w 4166715"/>
                <a:gd name="connsiteY982" fmla="*/ 1760053 h 3792573"/>
                <a:gd name="connsiteX983" fmla="*/ 1027300 w 4166715"/>
                <a:gd name="connsiteY983" fmla="*/ 1869124 h 3792573"/>
                <a:gd name="connsiteX984" fmla="*/ 871075 w 4166715"/>
                <a:gd name="connsiteY984" fmla="*/ 1768051 h 3792573"/>
                <a:gd name="connsiteX985" fmla="*/ 896566 w 4166715"/>
                <a:gd name="connsiteY985" fmla="*/ 1726968 h 3792573"/>
                <a:gd name="connsiteX986" fmla="*/ 1151115 w 4166715"/>
                <a:gd name="connsiteY986" fmla="*/ 1740056 h 3792573"/>
                <a:gd name="connsiteX987" fmla="*/ 1156942 w 4166715"/>
                <a:gd name="connsiteY987" fmla="*/ 1863671 h 3792573"/>
                <a:gd name="connsiteX988" fmla="*/ 1049150 w 4166715"/>
                <a:gd name="connsiteY988" fmla="*/ 1873487 h 3792573"/>
                <a:gd name="connsiteX989" fmla="*/ 1151115 w 4166715"/>
                <a:gd name="connsiteY989" fmla="*/ 1740056 h 3792573"/>
                <a:gd name="connsiteX990" fmla="*/ 1360872 w 4166715"/>
                <a:gd name="connsiteY990" fmla="*/ 1738238 h 3792573"/>
                <a:gd name="connsiteX991" fmla="*/ 1411491 w 4166715"/>
                <a:gd name="connsiteY991" fmla="*/ 1858217 h 3792573"/>
                <a:gd name="connsiteX992" fmla="*/ 1187895 w 4166715"/>
                <a:gd name="connsiteY992" fmla="*/ 1862580 h 3792573"/>
                <a:gd name="connsiteX993" fmla="*/ 1360872 w 4166715"/>
                <a:gd name="connsiteY993" fmla="*/ 1738238 h 3792573"/>
                <a:gd name="connsiteX994" fmla="*/ 1422415 w 4166715"/>
                <a:gd name="connsiteY994" fmla="*/ 1874578 h 3792573"/>
                <a:gd name="connsiteX995" fmla="*/ 1628167 w 4166715"/>
                <a:gd name="connsiteY995" fmla="*/ 2034550 h 3792573"/>
                <a:gd name="connsiteX996" fmla="*/ 1270196 w 4166715"/>
                <a:gd name="connsiteY996" fmla="*/ 1992012 h 3792573"/>
                <a:gd name="connsiteX997" fmla="*/ 1422415 w 4166715"/>
                <a:gd name="connsiteY997" fmla="*/ 1874578 h 3792573"/>
                <a:gd name="connsiteX998" fmla="*/ 1885629 w 4166715"/>
                <a:gd name="connsiteY998" fmla="*/ 1960381 h 3792573"/>
                <a:gd name="connsiteX999" fmla="*/ 2167855 w 4166715"/>
                <a:gd name="connsiteY999" fmla="*/ 2182160 h 3792573"/>
                <a:gd name="connsiteX1000" fmla="*/ 1752346 w 4166715"/>
                <a:gd name="connsiteY1000" fmla="*/ 2128715 h 3792573"/>
                <a:gd name="connsiteX1001" fmla="*/ 1885629 w 4166715"/>
                <a:gd name="connsiteY1001" fmla="*/ 1960381 h 3792573"/>
                <a:gd name="connsiteX1002" fmla="*/ 2995230 w 4166715"/>
                <a:gd name="connsiteY1002" fmla="*/ 2303593 h 3792573"/>
                <a:gd name="connsiteX1003" fmla="*/ 2845195 w 4166715"/>
                <a:gd name="connsiteY1003" fmla="*/ 2399940 h 3792573"/>
                <a:gd name="connsiteX1004" fmla="*/ 2684600 w 4166715"/>
                <a:gd name="connsiteY1004" fmla="*/ 2246149 h 3792573"/>
                <a:gd name="connsiteX1005" fmla="*/ 2995230 w 4166715"/>
                <a:gd name="connsiteY1005" fmla="*/ 2303593 h 3792573"/>
                <a:gd name="connsiteX1006" fmla="*/ 2940241 w 4166715"/>
                <a:gd name="connsiteY1006" fmla="*/ 2750423 h 3792573"/>
                <a:gd name="connsiteX1007" fmla="*/ 3041478 w 4166715"/>
                <a:gd name="connsiteY1007" fmla="*/ 2726791 h 3792573"/>
                <a:gd name="connsiteX1008" fmla="*/ 3039657 w 4166715"/>
                <a:gd name="connsiteY1008" fmla="*/ 2839862 h 3792573"/>
                <a:gd name="connsiteX1009" fmla="*/ 2940241 w 4166715"/>
                <a:gd name="connsiteY1009" fmla="*/ 2750423 h 3792573"/>
                <a:gd name="connsiteX1010" fmla="*/ 3035287 w 4166715"/>
                <a:gd name="connsiteY1010" fmla="*/ 2712975 h 3792573"/>
                <a:gd name="connsiteX1011" fmla="*/ 2934051 w 4166715"/>
                <a:gd name="connsiteY1011" fmla="*/ 2736607 h 3792573"/>
                <a:gd name="connsiteX1012" fmla="*/ 2944247 w 4166715"/>
                <a:gd name="connsiteY1012" fmla="*/ 2682072 h 3792573"/>
                <a:gd name="connsiteX1013" fmla="*/ 2942062 w 4166715"/>
                <a:gd name="connsiteY1013" fmla="*/ 2675527 h 3792573"/>
                <a:gd name="connsiteX1014" fmla="*/ 2885981 w 4166715"/>
                <a:gd name="connsiteY1014" fmla="*/ 2619537 h 3792573"/>
                <a:gd name="connsiteX1015" fmla="*/ 2930409 w 4166715"/>
                <a:gd name="connsiteY1015" fmla="*/ 2597360 h 3792573"/>
                <a:gd name="connsiteX1016" fmla="*/ 3035287 w 4166715"/>
                <a:gd name="connsiteY1016" fmla="*/ 2712975 h 3792573"/>
                <a:gd name="connsiteX1017" fmla="*/ 3053860 w 4166715"/>
                <a:gd name="connsiteY1017" fmla="*/ 2571909 h 3792573"/>
                <a:gd name="connsiteX1018" fmla="*/ 2954079 w 4166715"/>
                <a:gd name="connsiteY1018" fmla="*/ 2488288 h 3792573"/>
                <a:gd name="connsiteX1019" fmla="*/ 3139437 w 4166715"/>
                <a:gd name="connsiteY1019" fmla="*/ 2502104 h 3792573"/>
                <a:gd name="connsiteX1020" fmla="*/ 3053860 w 4166715"/>
                <a:gd name="connsiteY1020" fmla="*/ 2571909 h 3792573"/>
                <a:gd name="connsiteX1021" fmla="*/ 3093918 w 4166715"/>
                <a:gd name="connsiteY1021" fmla="*/ 2367582 h 3792573"/>
                <a:gd name="connsiteX1022" fmla="*/ 3146721 w 4166715"/>
                <a:gd name="connsiteY1022" fmla="*/ 2488288 h 3792573"/>
                <a:gd name="connsiteX1023" fmla="*/ 2943155 w 4166715"/>
                <a:gd name="connsiteY1023" fmla="*/ 2473018 h 3792573"/>
                <a:gd name="connsiteX1024" fmla="*/ 3017808 w 4166715"/>
                <a:gd name="connsiteY1024" fmla="*/ 2311228 h 3792573"/>
                <a:gd name="connsiteX1025" fmla="*/ 3093918 w 4166715"/>
                <a:gd name="connsiteY1025" fmla="*/ 2367582 h 3792573"/>
                <a:gd name="connsiteX1026" fmla="*/ 3026548 w 4166715"/>
                <a:gd name="connsiteY1026" fmla="*/ 2283960 h 3792573"/>
                <a:gd name="connsiteX1027" fmla="*/ 3096467 w 4166715"/>
                <a:gd name="connsiteY1027" fmla="*/ 2029460 h 3792573"/>
                <a:gd name="connsiteX1028" fmla="*/ 3233756 w 4166715"/>
                <a:gd name="connsiteY1028" fmla="*/ 2157801 h 3792573"/>
                <a:gd name="connsiteX1029" fmla="*/ 3026548 w 4166715"/>
                <a:gd name="connsiteY1029" fmla="*/ 2283960 h 3792573"/>
                <a:gd name="connsiteX1030" fmla="*/ 3344096 w 4166715"/>
                <a:gd name="connsiteY1030" fmla="*/ 1920388 h 3792573"/>
                <a:gd name="connsiteX1031" fmla="*/ 3110305 w 4166715"/>
                <a:gd name="connsiteY1031" fmla="*/ 2001828 h 3792573"/>
                <a:gd name="connsiteX1032" fmla="*/ 3234848 w 4166715"/>
                <a:gd name="connsiteY1032" fmla="*/ 1811316 h 3792573"/>
                <a:gd name="connsiteX1033" fmla="*/ 3344096 w 4166715"/>
                <a:gd name="connsiteY1033" fmla="*/ 1920388 h 3792573"/>
                <a:gd name="connsiteX1034" fmla="*/ 3279276 w 4166715"/>
                <a:gd name="connsiteY1034" fmla="*/ 1676431 h 3792573"/>
                <a:gd name="connsiteX1035" fmla="*/ 3227201 w 4166715"/>
                <a:gd name="connsiteY1035" fmla="*/ 1796410 h 3792573"/>
                <a:gd name="connsiteX1036" fmla="*/ 3109212 w 4166715"/>
                <a:gd name="connsiteY1036" fmla="*/ 1977105 h 3792573"/>
                <a:gd name="connsiteX1037" fmla="*/ 3185322 w 4166715"/>
                <a:gd name="connsiteY1037" fmla="*/ 1655708 h 3792573"/>
                <a:gd name="connsiteX1038" fmla="*/ 3279276 w 4166715"/>
                <a:gd name="connsiteY1038" fmla="*/ 1676431 h 3792573"/>
                <a:gd name="connsiteX1039" fmla="*/ 3178767 w 4166715"/>
                <a:gd name="connsiteY1039" fmla="*/ 1637529 h 3792573"/>
                <a:gd name="connsiteX1040" fmla="*/ 2779282 w 4166715"/>
                <a:gd name="connsiteY1040" fmla="*/ 1393572 h 3792573"/>
                <a:gd name="connsiteX1041" fmla="*/ 3072068 w 4166715"/>
                <a:gd name="connsiteY1041" fmla="*/ 1298680 h 3792573"/>
                <a:gd name="connsiteX1042" fmla="*/ 3234120 w 4166715"/>
                <a:gd name="connsiteY1042" fmla="*/ 1575358 h 3792573"/>
                <a:gd name="connsiteX1043" fmla="*/ 3178767 w 4166715"/>
                <a:gd name="connsiteY1043" fmla="*/ 1637529 h 3792573"/>
                <a:gd name="connsiteX1044" fmla="*/ 3456623 w 4166715"/>
                <a:gd name="connsiteY1044" fmla="*/ 1656435 h 3792573"/>
                <a:gd name="connsiteX1045" fmla="*/ 3432588 w 4166715"/>
                <a:gd name="connsiteY1045" fmla="*/ 1760780 h 3792573"/>
                <a:gd name="connsiteX1046" fmla="*/ 3364126 w 4166715"/>
                <a:gd name="connsiteY1046" fmla="*/ 1641165 h 3792573"/>
                <a:gd name="connsiteX1047" fmla="*/ 3361576 w 4166715"/>
                <a:gd name="connsiteY1047" fmla="*/ 1638620 h 3792573"/>
                <a:gd name="connsiteX1048" fmla="*/ 3257062 w 4166715"/>
                <a:gd name="connsiteY1048" fmla="*/ 1576449 h 3792573"/>
                <a:gd name="connsiteX1049" fmla="*/ 3402727 w 4166715"/>
                <a:gd name="connsiteY1049" fmla="*/ 1473194 h 3792573"/>
                <a:gd name="connsiteX1050" fmla="*/ 3392166 w 4166715"/>
                <a:gd name="connsiteY1050" fmla="*/ 1583720 h 3792573"/>
                <a:gd name="connsiteX1051" fmla="*/ 3393987 w 4166715"/>
                <a:gd name="connsiteY1051" fmla="*/ 1589537 h 3792573"/>
                <a:gd name="connsiteX1052" fmla="*/ 3456623 w 4166715"/>
                <a:gd name="connsiteY1052" fmla="*/ 1656435 h 3792573"/>
                <a:gd name="connsiteX1053" fmla="*/ 3484663 w 4166715"/>
                <a:gd name="connsiteY1053" fmla="*/ 1366668 h 3792573"/>
                <a:gd name="connsiteX1054" fmla="*/ 3427125 w 4166715"/>
                <a:gd name="connsiteY1054" fmla="*/ 1429202 h 3792573"/>
                <a:gd name="connsiteX1055" fmla="*/ 3510882 w 4166715"/>
                <a:gd name="connsiteY1055" fmla="*/ 1147070 h 3792573"/>
                <a:gd name="connsiteX1056" fmla="*/ 3515617 w 4166715"/>
                <a:gd name="connsiteY1056" fmla="*/ 1225965 h 3792573"/>
                <a:gd name="connsiteX1057" fmla="*/ 3484663 w 4166715"/>
                <a:gd name="connsiteY1057" fmla="*/ 1366668 h 3792573"/>
                <a:gd name="connsiteX1058" fmla="*/ 3499958 w 4166715"/>
                <a:gd name="connsiteY1058" fmla="*/ 1104169 h 3792573"/>
                <a:gd name="connsiteX1059" fmla="*/ 3099744 w 4166715"/>
                <a:gd name="connsiteY1059" fmla="*/ 1271775 h 3792573"/>
                <a:gd name="connsiteX1060" fmla="*/ 3329530 w 4166715"/>
                <a:gd name="connsiteY1060" fmla="*/ 993643 h 3792573"/>
                <a:gd name="connsiteX1061" fmla="*/ 3499958 w 4166715"/>
                <a:gd name="connsiteY1061" fmla="*/ 1104169 h 3792573"/>
                <a:gd name="connsiteX1062" fmla="*/ 3412559 w 4166715"/>
                <a:gd name="connsiteY1062" fmla="*/ 768955 h 3792573"/>
                <a:gd name="connsiteX1063" fmla="*/ 3409281 w 4166715"/>
                <a:gd name="connsiteY1063" fmla="*/ 772591 h 3792573"/>
                <a:gd name="connsiteX1064" fmla="*/ 3329894 w 4166715"/>
                <a:gd name="connsiteY1064" fmla="*/ 961648 h 3792573"/>
                <a:gd name="connsiteX1065" fmla="*/ 3239946 w 4166715"/>
                <a:gd name="connsiteY1065" fmla="*/ 623890 h 3792573"/>
                <a:gd name="connsiteX1066" fmla="*/ 3583351 w 4166715"/>
                <a:gd name="connsiteY1066" fmla="*/ 674790 h 3792573"/>
                <a:gd name="connsiteX1067" fmla="*/ 3412559 w 4166715"/>
                <a:gd name="connsiteY1067" fmla="*/ 768955 h 3792573"/>
                <a:gd name="connsiteX1068" fmla="*/ 3596096 w 4166715"/>
                <a:gd name="connsiteY1068" fmla="*/ 662428 h 3792573"/>
                <a:gd name="connsiteX1069" fmla="*/ 3282553 w 4166715"/>
                <a:gd name="connsiteY1069" fmla="*/ 615891 h 3792573"/>
                <a:gd name="connsiteX1070" fmla="*/ 3577888 w 4166715"/>
                <a:gd name="connsiteY1070" fmla="*/ 577353 h 3792573"/>
                <a:gd name="connsiteX1071" fmla="*/ 3596096 w 4166715"/>
                <a:gd name="connsiteY1071" fmla="*/ 662428 h 3792573"/>
                <a:gd name="connsiteX1072" fmla="*/ 3589178 w 4166715"/>
                <a:gd name="connsiteY1072" fmla="*/ 555538 h 3792573"/>
                <a:gd name="connsiteX1073" fmla="*/ 3536010 w 4166715"/>
                <a:gd name="connsiteY1073" fmla="*/ 174151 h 3792573"/>
                <a:gd name="connsiteX1074" fmla="*/ 3760333 w 4166715"/>
                <a:gd name="connsiteY1074" fmla="*/ 422471 h 3792573"/>
                <a:gd name="connsiteX1075" fmla="*/ 3589178 w 4166715"/>
                <a:gd name="connsiteY1075" fmla="*/ 555538 h 3792573"/>
                <a:gd name="connsiteX1076" fmla="*/ 3842998 w 4166715"/>
                <a:gd name="connsiteY1076" fmla="*/ 581715 h 3792573"/>
                <a:gd name="connsiteX1077" fmla="*/ 3841906 w 4166715"/>
                <a:gd name="connsiteY1077" fmla="*/ 584260 h 3792573"/>
                <a:gd name="connsiteX1078" fmla="*/ 3810224 w 4166715"/>
                <a:gd name="connsiteY1078" fmla="*/ 691151 h 3792573"/>
                <a:gd name="connsiteX1079" fmla="*/ 3810952 w 4166715"/>
                <a:gd name="connsiteY1079" fmla="*/ 696968 h 3792573"/>
                <a:gd name="connsiteX1080" fmla="*/ 3880143 w 4166715"/>
                <a:gd name="connsiteY1080" fmla="*/ 811129 h 3792573"/>
                <a:gd name="connsiteX1081" fmla="*/ 3844455 w 4166715"/>
                <a:gd name="connsiteY1081" fmla="*/ 1023092 h 3792573"/>
                <a:gd name="connsiteX1082" fmla="*/ 3725738 w 4166715"/>
                <a:gd name="connsiteY1082" fmla="*/ 875845 h 3792573"/>
                <a:gd name="connsiteX1083" fmla="*/ 3790559 w 4166715"/>
                <a:gd name="connsiteY1083" fmla="*/ 590441 h 3792573"/>
                <a:gd name="connsiteX1084" fmla="*/ 3790559 w 4166715"/>
                <a:gd name="connsiteY1084" fmla="*/ 588260 h 3792573"/>
                <a:gd name="connsiteX1085" fmla="*/ 3778906 w 4166715"/>
                <a:gd name="connsiteY1085" fmla="*/ 431197 h 3792573"/>
                <a:gd name="connsiteX1086" fmla="*/ 3955888 w 4166715"/>
                <a:gd name="connsiteY1086" fmla="*/ 437741 h 3792573"/>
                <a:gd name="connsiteX1087" fmla="*/ 3842998 w 4166715"/>
                <a:gd name="connsiteY1087" fmla="*/ 581715 h 3792573"/>
                <a:gd name="connsiteX1088" fmla="*/ 4001408 w 4166715"/>
                <a:gd name="connsiteY1088" fmla="*/ 333759 h 3792573"/>
                <a:gd name="connsiteX1089" fmla="*/ 3965356 w 4166715"/>
                <a:gd name="connsiteY1089" fmla="*/ 423562 h 3792573"/>
                <a:gd name="connsiteX1090" fmla="*/ 3788738 w 4166715"/>
                <a:gd name="connsiteY1090" fmla="*/ 417017 h 3792573"/>
                <a:gd name="connsiteX1091" fmla="*/ 3967541 w 4166715"/>
                <a:gd name="connsiteY1091" fmla="*/ 249410 h 3792573"/>
                <a:gd name="connsiteX1092" fmla="*/ 4001408 w 4166715"/>
                <a:gd name="connsiteY1092" fmla="*/ 333759 h 3792573"/>
                <a:gd name="connsiteX1093" fmla="*/ 4029085 w 4166715"/>
                <a:gd name="connsiteY1093" fmla="*/ 168697 h 3792573"/>
                <a:gd name="connsiteX1094" fmla="*/ 4023258 w 4166715"/>
                <a:gd name="connsiteY1094" fmla="*/ 170879 h 3792573"/>
                <a:gd name="connsiteX1095" fmla="*/ 3975553 w 4166715"/>
                <a:gd name="connsiteY1095" fmla="*/ 220688 h 3792573"/>
                <a:gd name="connsiteX1096" fmla="*/ 3951882 w 4166715"/>
                <a:gd name="connsiteY1096" fmla="*/ 42538 h 3792573"/>
                <a:gd name="connsiteX1097" fmla="*/ 4071692 w 4166715"/>
                <a:gd name="connsiteY1097" fmla="*/ 42538 h 3792573"/>
                <a:gd name="connsiteX1098" fmla="*/ 4108836 w 4166715"/>
                <a:gd name="connsiteY1098" fmla="*/ 175242 h 3792573"/>
                <a:gd name="connsiteX1099" fmla="*/ 4029085 w 4166715"/>
                <a:gd name="connsiteY1099" fmla="*/ 168697 h 3792573"/>
                <a:gd name="connsiteX1100" fmla="*/ 4120853 w 4166715"/>
                <a:gd name="connsiteY1100" fmla="*/ 163971 h 3792573"/>
                <a:gd name="connsiteX1101" fmla="*/ 4089536 w 4166715"/>
                <a:gd name="connsiteY1101" fmla="*/ 51627 h 3792573"/>
                <a:gd name="connsiteX1102" fmla="*/ 4157634 w 4166715"/>
                <a:gd name="connsiteY1102" fmla="*/ 95619 h 3792573"/>
                <a:gd name="connsiteX1103" fmla="*/ 4120853 w 4166715"/>
                <a:gd name="connsiteY1103" fmla="*/ 163971 h 3792573"/>
                <a:gd name="connsiteX1104" fmla="*/ 3112126 w 4166715"/>
                <a:gd name="connsiteY1104" fmla="*/ 178150 h 3792573"/>
                <a:gd name="connsiteX1105" fmla="*/ 2884524 w 4166715"/>
                <a:gd name="connsiteY1105" fmla="*/ 382114 h 3792573"/>
                <a:gd name="connsiteX1106" fmla="*/ 2892900 w 4166715"/>
                <a:gd name="connsiteY1106" fmla="*/ 227960 h 3792573"/>
                <a:gd name="connsiteX1107" fmla="*/ 3112126 w 4166715"/>
                <a:gd name="connsiteY1107" fmla="*/ 178150 h 3792573"/>
                <a:gd name="connsiteX1108" fmla="*/ 2204999 w 4166715"/>
                <a:gd name="connsiteY1108" fmla="*/ 209781 h 3792573"/>
                <a:gd name="connsiteX1109" fmla="*/ 2416577 w 4166715"/>
                <a:gd name="connsiteY1109" fmla="*/ 209781 h 3792573"/>
                <a:gd name="connsiteX1110" fmla="*/ 2434785 w 4166715"/>
                <a:gd name="connsiteY1110" fmla="*/ 253773 h 3792573"/>
                <a:gd name="connsiteX1111" fmla="*/ 2328814 w 4166715"/>
                <a:gd name="connsiteY1111" fmla="*/ 349393 h 3792573"/>
                <a:gd name="connsiteX1112" fmla="*/ 1983225 w 4166715"/>
                <a:gd name="connsiteY1112" fmla="*/ 364299 h 3792573"/>
                <a:gd name="connsiteX1113" fmla="*/ 2204999 w 4166715"/>
                <a:gd name="connsiteY1113" fmla="*/ 209781 h 3792573"/>
                <a:gd name="connsiteX1114" fmla="*/ 1793496 w 4166715"/>
                <a:gd name="connsiteY1114" fmla="*/ 530452 h 3792573"/>
                <a:gd name="connsiteX1115" fmla="*/ 1854311 w 4166715"/>
                <a:gd name="connsiteY1115" fmla="*/ 518090 h 3792573"/>
                <a:gd name="connsiteX1116" fmla="*/ 1859045 w 4166715"/>
                <a:gd name="connsiteY1116" fmla="*/ 514818 h 3792573"/>
                <a:gd name="connsiteX1117" fmla="*/ 1860138 w 4166715"/>
                <a:gd name="connsiteY1117" fmla="*/ 509365 h 3792573"/>
                <a:gd name="connsiteX1118" fmla="*/ 1848849 w 4166715"/>
                <a:gd name="connsiteY1118" fmla="*/ 458101 h 3792573"/>
                <a:gd name="connsiteX1119" fmla="*/ 1946444 w 4166715"/>
                <a:gd name="connsiteY1119" fmla="*/ 390113 h 3792573"/>
                <a:gd name="connsiteX1120" fmla="*/ 1874340 w 4166715"/>
                <a:gd name="connsiteY1120" fmla="*/ 673336 h 3792573"/>
                <a:gd name="connsiteX1121" fmla="*/ 1793496 w 4166715"/>
                <a:gd name="connsiteY1121" fmla="*/ 530452 h 3792573"/>
                <a:gd name="connsiteX1122" fmla="*/ 1879802 w 4166715"/>
                <a:gd name="connsiteY1122" fmla="*/ 702058 h 3792573"/>
                <a:gd name="connsiteX1123" fmla="*/ 2233404 w 4166715"/>
                <a:gd name="connsiteY1123" fmla="*/ 855122 h 3792573"/>
                <a:gd name="connsiteX1124" fmla="*/ 1844479 w 4166715"/>
                <a:gd name="connsiteY1124" fmla="*/ 760957 h 3792573"/>
                <a:gd name="connsiteX1125" fmla="*/ 1879802 w 4166715"/>
                <a:gd name="connsiteY1125" fmla="*/ 702058 h 3792573"/>
                <a:gd name="connsiteX1126" fmla="*/ 1656571 w 4166715"/>
                <a:gd name="connsiteY1126" fmla="*/ 596985 h 3792573"/>
                <a:gd name="connsiteX1127" fmla="*/ 1677329 w 4166715"/>
                <a:gd name="connsiteY1127" fmla="*/ 532633 h 3792573"/>
                <a:gd name="connsiteX1128" fmla="*/ 1822265 w 4166715"/>
                <a:gd name="connsiteY1128" fmla="*/ 762047 h 3792573"/>
                <a:gd name="connsiteX1129" fmla="*/ 1758537 w 4166715"/>
                <a:gd name="connsiteY1129" fmla="*/ 788224 h 3792573"/>
                <a:gd name="connsiteX1130" fmla="*/ 1740329 w 4166715"/>
                <a:gd name="connsiteY1130" fmla="*/ 717691 h 3792573"/>
                <a:gd name="connsiteX1131" fmla="*/ 1740329 w 4166715"/>
                <a:gd name="connsiteY1131" fmla="*/ 717328 h 3792573"/>
                <a:gd name="connsiteX1132" fmla="*/ 1739965 w 4166715"/>
                <a:gd name="connsiteY1132" fmla="*/ 716601 h 3792573"/>
                <a:gd name="connsiteX1133" fmla="*/ 1739600 w 4166715"/>
                <a:gd name="connsiteY1133" fmla="*/ 715510 h 3792573"/>
                <a:gd name="connsiteX1134" fmla="*/ 1739600 w 4166715"/>
                <a:gd name="connsiteY1134" fmla="*/ 715146 h 3792573"/>
                <a:gd name="connsiteX1135" fmla="*/ 1656571 w 4166715"/>
                <a:gd name="connsiteY1135" fmla="*/ 596985 h 3792573"/>
                <a:gd name="connsiteX1136" fmla="*/ 1207196 w 4166715"/>
                <a:gd name="connsiteY1136" fmla="*/ 880208 h 3792573"/>
                <a:gd name="connsiteX1137" fmla="*/ 1361236 w 4166715"/>
                <a:gd name="connsiteY1137" fmla="*/ 1155432 h 3792573"/>
                <a:gd name="connsiteX1138" fmla="*/ 1040046 w 4166715"/>
                <a:gd name="connsiteY1138" fmla="*/ 1060904 h 3792573"/>
                <a:gd name="connsiteX1139" fmla="*/ 988699 w 4166715"/>
                <a:gd name="connsiteY1139" fmla="*/ 742414 h 3792573"/>
                <a:gd name="connsiteX1140" fmla="*/ 1121618 w 4166715"/>
                <a:gd name="connsiteY1140" fmla="*/ 757321 h 3792573"/>
                <a:gd name="connsiteX1141" fmla="*/ 1207196 w 4166715"/>
                <a:gd name="connsiteY1141" fmla="*/ 880208 h 3792573"/>
                <a:gd name="connsiteX1142" fmla="*/ 1022202 w 4166715"/>
                <a:gd name="connsiteY1142" fmla="*/ 1043816 h 3792573"/>
                <a:gd name="connsiteX1143" fmla="*/ 900936 w 4166715"/>
                <a:gd name="connsiteY1143" fmla="*/ 911475 h 3792573"/>
                <a:gd name="connsiteX1144" fmla="*/ 976317 w 4166715"/>
                <a:gd name="connsiteY1144" fmla="*/ 758048 h 3792573"/>
                <a:gd name="connsiteX1145" fmla="*/ 1022202 w 4166715"/>
                <a:gd name="connsiteY1145" fmla="*/ 1043816 h 3792573"/>
                <a:gd name="connsiteX1146" fmla="*/ 890011 w 4166715"/>
                <a:gd name="connsiteY1146" fmla="*/ 900568 h 3792573"/>
                <a:gd name="connsiteX1147" fmla="*/ 779306 w 4166715"/>
                <a:gd name="connsiteY1147" fmla="*/ 798404 h 3792573"/>
                <a:gd name="connsiteX1148" fmla="*/ 966121 w 4166715"/>
                <a:gd name="connsiteY1148" fmla="*/ 745686 h 3792573"/>
                <a:gd name="connsiteX1149" fmla="*/ 890011 w 4166715"/>
                <a:gd name="connsiteY1149" fmla="*/ 900568 h 3792573"/>
                <a:gd name="connsiteX1150" fmla="*/ 908947 w 4166715"/>
                <a:gd name="connsiteY1150" fmla="*/ 991825 h 3792573"/>
                <a:gd name="connsiteX1151" fmla="*/ 902393 w 4166715"/>
                <a:gd name="connsiteY1151" fmla="*/ 934380 h 3792573"/>
                <a:gd name="connsiteX1152" fmla="*/ 999259 w 4166715"/>
                <a:gd name="connsiteY1152" fmla="*/ 1040180 h 3792573"/>
                <a:gd name="connsiteX1153" fmla="*/ 908947 w 4166715"/>
                <a:gd name="connsiteY1153" fmla="*/ 991825 h 3792573"/>
                <a:gd name="connsiteX1154" fmla="*/ 650029 w 4166715"/>
                <a:gd name="connsiteY1154" fmla="*/ 888570 h 3792573"/>
                <a:gd name="connsiteX1155" fmla="*/ 759641 w 4166715"/>
                <a:gd name="connsiteY1155" fmla="*/ 807857 h 3792573"/>
                <a:gd name="connsiteX1156" fmla="*/ 792416 w 4166715"/>
                <a:gd name="connsiteY1156" fmla="*/ 1018729 h 3792573"/>
                <a:gd name="connsiteX1157" fmla="*/ 702832 w 4166715"/>
                <a:gd name="connsiteY1157" fmla="*/ 952195 h 3792573"/>
                <a:gd name="connsiteX1158" fmla="*/ 650029 w 4166715"/>
                <a:gd name="connsiteY1158" fmla="*/ 888570 h 3792573"/>
                <a:gd name="connsiteX1159" fmla="*/ 541873 w 4166715"/>
                <a:gd name="connsiteY1159" fmla="*/ 1056541 h 3792573"/>
                <a:gd name="connsiteX1160" fmla="*/ 681346 w 4166715"/>
                <a:gd name="connsiteY1160" fmla="*/ 975464 h 3792573"/>
                <a:gd name="connsiteX1161" fmla="*/ 584115 w 4166715"/>
                <a:gd name="connsiteY1161" fmla="*/ 1180519 h 3792573"/>
                <a:gd name="connsiteX1162" fmla="*/ 528763 w 4166715"/>
                <a:gd name="connsiteY1162" fmla="*/ 1180519 h 3792573"/>
                <a:gd name="connsiteX1163" fmla="*/ 541873 w 4166715"/>
                <a:gd name="connsiteY1163" fmla="*/ 1056541 h 3792573"/>
                <a:gd name="connsiteX1164" fmla="*/ 833202 w 4166715"/>
                <a:gd name="connsiteY1164" fmla="*/ 1133618 h 3792573"/>
                <a:gd name="connsiteX1165" fmla="*/ 742161 w 4166715"/>
                <a:gd name="connsiteY1165" fmla="*/ 1261959 h 3792573"/>
                <a:gd name="connsiteX1166" fmla="*/ 696641 w 4166715"/>
                <a:gd name="connsiteY1166" fmla="*/ 1184518 h 3792573"/>
                <a:gd name="connsiteX1167" fmla="*/ 690450 w 4166715"/>
                <a:gd name="connsiteY1167" fmla="*/ 1180882 h 3792573"/>
                <a:gd name="connsiteX1168" fmla="*/ 600138 w 4166715"/>
                <a:gd name="connsiteY1168" fmla="*/ 1180882 h 3792573"/>
                <a:gd name="connsiteX1169" fmla="*/ 700647 w 4166715"/>
                <a:gd name="connsiteY1169" fmla="*/ 968556 h 3792573"/>
                <a:gd name="connsiteX1170" fmla="*/ 796421 w 4166715"/>
                <a:gd name="connsiteY1170" fmla="*/ 1039816 h 3792573"/>
                <a:gd name="connsiteX1171" fmla="*/ 833202 w 4166715"/>
                <a:gd name="connsiteY1171" fmla="*/ 1133618 h 3792573"/>
                <a:gd name="connsiteX1172" fmla="*/ 806982 w 4166715"/>
                <a:gd name="connsiteY1172" fmla="*/ 1016548 h 3792573"/>
                <a:gd name="connsiteX1173" fmla="*/ 775664 w 4166715"/>
                <a:gd name="connsiteY1173" fmla="*/ 814402 h 3792573"/>
                <a:gd name="connsiteX1174" fmla="*/ 882728 w 4166715"/>
                <a:gd name="connsiteY1174" fmla="*/ 913657 h 3792573"/>
                <a:gd name="connsiteX1175" fmla="*/ 806982 w 4166715"/>
                <a:gd name="connsiteY1175" fmla="*/ 1016548 h 3792573"/>
                <a:gd name="connsiteX1176" fmla="*/ 904942 w 4166715"/>
                <a:gd name="connsiteY1176" fmla="*/ 1006004 h 3792573"/>
                <a:gd name="connsiteX1177" fmla="*/ 1016011 w 4166715"/>
                <a:gd name="connsiteY1177" fmla="*/ 1065630 h 3792573"/>
                <a:gd name="connsiteX1178" fmla="*/ 921329 w 4166715"/>
                <a:gd name="connsiteY1178" fmla="*/ 1101987 h 3792573"/>
                <a:gd name="connsiteX1179" fmla="*/ 877265 w 4166715"/>
                <a:gd name="connsiteY1179" fmla="*/ 1055814 h 3792573"/>
                <a:gd name="connsiteX1180" fmla="*/ 904942 w 4166715"/>
                <a:gd name="connsiteY1180" fmla="*/ 1006004 h 3792573"/>
                <a:gd name="connsiteX1181" fmla="*/ 929341 w 4166715"/>
                <a:gd name="connsiteY1181" fmla="*/ 1114349 h 3792573"/>
                <a:gd name="connsiteX1182" fmla="*/ 1014554 w 4166715"/>
                <a:gd name="connsiteY1182" fmla="*/ 1081627 h 3792573"/>
                <a:gd name="connsiteX1183" fmla="*/ 958473 w 4166715"/>
                <a:gd name="connsiteY1183" fmla="*/ 1166703 h 3792573"/>
                <a:gd name="connsiteX1184" fmla="*/ 929341 w 4166715"/>
                <a:gd name="connsiteY1184" fmla="*/ 1114349 h 3792573"/>
                <a:gd name="connsiteX1185" fmla="*/ 964300 w 4166715"/>
                <a:gd name="connsiteY1185" fmla="*/ 1184518 h 3792573"/>
                <a:gd name="connsiteX1186" fmla="*/ 1036404 w 4166715"/>
                <a:gd name="connsiteY1186" fmla="*/ 1075083 h 3792573"/>
                <a:gd name="connsiteX1187" fmla="*/ 1343028 w 4166715"/>
                <a:gd name="connsiteY1187" fmla="*/ 1165249 h 3792573"/>
                <a:gd name="connsiteX1188" fmla="*/ 939901 w 4166715"/>
                <a:gd name="connsiteY1188" fmla="*/ 1229601 h 3792573"/>
                <a:gd name="connsiteX1189" fmla="*/ 964300 w 4166715"/>
                <a:gd name="connsiteY1189" fmla="*/ 1184518 h 3792573"/>
                <a:gd name="connsiteX1190" fmla="*/ 636554 w 4166715"/>
                <a:gd name="connsiteY1190" fmla="*/ 1317585 h 3792573"/>
                <a:gd name="connsiteX1191" fmla="*/ 734878 w 4166715"/>
                <a:gd name="connsiteY1191" fmla="*/ 1344490 h 3792573"/>
                <a:gd name="connsiteX1192" fmla="*/ 760734 w 4166715"/>
                <a:gd name="connsiteY1192" fmla="*/ 1568450 h 3792573"/>
                <a:gd name="connsiteX1193" fmla="*/ 560445 w 4166715"/>
                <a:gd name="connsiteY1193" fmla="*/ 1392118 h 3792573"/>
                <a:gd name="connsiteX1194" fmla="*/ 636554 w 4166715"/>
                <a:gd name="connsiteY1194" fmla="*/ 1317585 h 3792573"/>
                <a:gd name="connsiteX1195" fmla="*/ 431167 w 4166715"/>
                <a:gd name="connsiteY1195" fmla="*/ 1433929 h 3792573"/>
                <a:gd name="connsiteX1196" fmla="*/ 383826 w 4166715"/>
                <a:gd name="connsiteY1196" fmla="*/ 1368849 h 3792573"/>
                <a:gd name="connsiteX1197" fmla="*/ 429711 w 4166715"/>
                <a:gd name="connsiteY1197" fmla="*/ 1303406 h 3792573"/>
                <a:gd name="connsiteX1198" fmla="*/ 477052 w 4166715"/>
                <a:gd name="connsiteY1198" fmla="*/ 1385937 h 3792573"/>
                <a:gd name="connsiteX1199" fmla="*/ 431167 w 4166715"/>
                <a:gd name="connsiteY1199" fmla="*/ 1433929 h 3792573"/>
                <a:gd name="connsiteX1200" fmla="*/ 293514 w 4166715"/>
                <a:gd name="connsiteY1200" fmla="*/ 1443018 h 3792573"/>
                <a:gd name="connsiteX1201" fmla="*/ 239254 w 4166715"/>
                <a:gd name="connsiteY1201" fmla="*/ 1436474 h 3792573"/>
                <a:gd name="connsiteX1202" fmla="*/ 372901 w 4166715"/>
                <a:gd name="connsiteY1202" fmla="*/ 1377938 h 3792573"/>
                <a:gd name="connsiteX1203" fmla="*/ 416965 w 4166715"/>
                <a:gd name="connsiteY1203" fmla="*/ 1438655 h 3792573"/>
                <a:gd name="connsiteX1204" fmla="*/ 293514 w 4166715"/>
                <a:gd name="connsiteY1204" fmla="*/ 1443018 h 3792573"/>
                <a:gd name="connsiteX1205" fmla="*/ 350687 w 4166715"/>
                <a:gd name="connsiteY1205" fmla="*/ 1188154 h 3792573"/>
                <a:gd name="connsiteX1206" fmla="*/ 421699 w 4166715"/>
                <a:gd name="connsiteY1206" fmla="*/ 1289954 h 3792573"/>
                <a:gd name="connsiteX1207" fmla="*/ 375086 w 4166715"/>
                <a:gd name="connsiteY1207" fmla="*/ 1356488 h 3792573"/>
                <a:gd name="connsiteX1208" fmla="*/ 324104 w 4166715"/>
                <a:gd name="connsiteY1208" fmla="*/ 1286318 h 3792573"/>
                <a:gd name="connsiteX1209" fmla="*/ 350687 w 4166715"/>
                <a:gd name="connsiteY1209" fmla="*/ 1188154 h 3792573"/>
                <a:gd name="connsiteX1210" fmla="*/ 257098 w 4166715"/>
                <a:gd name="connsiteY1210" fmla="*/ 1325220 h 3792573"/>
                <a:gd name="connsiteX1211" fmla="*/ 313907 w 4166715"/>
                <a:gd name="connsiteY1211" fmla="*/ 1296862 h 3792573"/>
                <a:gd name="connsiteX1212" fmla="*/ 363797 w 4166715"/>
                <a:gd name="connsiteY1212" fmla="*/ 1365940 h 3792573"/>
                <a:gd name="connsiteX1213" fmla="*/ 214491 w 4166715"/>
                <a:gd name="connsiteY1213" fmla="*/ 1431384 h 3792573"/>
                <a:gd name="connsiteX1214" fmla="*/ 187179 w 4166715"/>
                <a:gd name="connsiteY1214" fmla="*/ 1388482 h 3792573"/>
                <a:gd name="connsiteX1215" fmla="*/ 257098 w 4166715"/>
                <a:gd name="connsiteY1215" fmla="*/ 1325220 h 3792573"/>
                <a:gd name="connsiteX1216" fmla="*/ 352873 w 4166715"/>
                <a:gd name="connsiteY1216" fmla="*/ 1498281 h 3792573"/>
                <a:gd name="connsiteX1217" fmla="*/ 310266 w 4166715"/>
                <a:gd name="connsiteY1217" fmla="*/ 1456834 h 3792573"/>
                <a:gd name="connsiteX1218" fmla="*/ 428982 w 4166715"/>
                <a:gd name="connsiteY1218" fmla="*/ 1452471 h 3792573"/>
                <a:gd name="connsiteX1219" fmla="*/ 466491 w 4166715"/>
                <a:gd name="connsiteY1219" fmla="*/ 1468831 h 3792573"/>
                <a:gd name="connsiteX1220" fmla="*/ 474138 w 4166715"/>
                <a:gd name="connsiteY1220" fmla="*/ 1467741 h 3792573"/>
                <a:gd name="connsiteX1221" fmla="*/ 542237 w 4166715"/>
                <a:gd name="connsiteY1221" fmla="*/ 1408115 h 3792573"/>
                <a:gd name="connsiteX1222" fmla="*/ 542237 w 4166715"/>
                <a:gd name="connsiteY1222" fmla="*/ 1610625 h 3792573"/>
                <a:gd name="connsiteX1223" fmla="*/ 437722 w 4166715"/>
                <a:gd name="connsiteY1223" fmla="*/ 1655344 h 3792573"/>
                <a:gd name="connsiteX1224" fmla="*/ 437722 w 4166715"/>
                <a:gd name="connsiteY1224" fmla="*/ 1576449 h 3792573"/>
                <a:gd name="connsiteX1225" fmla="*/ 435173 w 4166715"/>
                <a:gd name="connsiteY1225" fmla="*/ 1570995 h 3792573"/>
                <a:gd name="connsiteX1226" fmla="*/ 352873 w 4166715"/>
                <a:gd name="connsiteY1226" fmla="*/ 1498281 h 3792573"/>
                <a:gd name="connsiteX1227" fmla="*/ 386375 w 4166715"/>
                <a:gd name="connsiteY1227" fmla="*/ 1858581 h 3792573"/>
                <a:gd name="connsiteX1228" fmla="*/ 245809 w 4166715"/>
                <a:gd name="connsiteY1228" fmla="*/ 1691701 h 3792573"/>
                <a:gd name="connsiteX1229" fmla="*/ 431532 w 4166715"/>
                <a:gd name="connsiteY1229" fmla="*/ 1673523 h 3792573"/>
                <a:gd name="connsiteX1230" fmla="*/ 432624 w 4166715"/>
                <a:gd name="connsiteY1230" fmla="*/ 1673159 h 3792573"/>
                <a:gd name="connsiteX1231" fmla="*/ 433716 w 4166715"/>
                <a:gd name="connsiteY1231" fmla="*/ 1672795 h 3792573"/>
                <a:gd name="connsiteX1232" fmla="*/ 533133 w 4166715"/>
                <a:gd name="connsiteY1232" fmla="*/ 1630258 h 3792573"/>
                <a:gd name="connsiteX1233" fmla="*/ 458844 w 4166715"/>
                <a:gd name="connsiteY1233" fmla="*/ 1761507 h 3792573"/>
                <a:gd name="connsiteX1234" fmla="*/ 386375 w 4166715"/>
                <a:gd name="connsiteY1234" fmla="*/ 1858581 h 3792573"/>
                <a:gd name="connsiteX1235" fmla="*/ 768017 w 4166715"/>
                <a:gd name="connsiteY1235" fmla="*/ 1816770 h 3792573"/>
                <a:gd name="connsiteX1236" fmla="*/ 679890 w 4166715"/>
                <a:gd name="connsiteY1236" fmla="*/ 1688065 h 3792573"/>
                <a:gd name="connsiteX1237" fmla="*/ 706838 w 4166715"/>
                <a:gd name="connsiteY1237" fmla="*/ 1643710 h 3792573"/>
                <a:gd name="connsiteX1238" fmla="*/ 848496 w 4166715"/>
                <a:gd name="connsiteY1238" fmla="*/ 1769506 h 3792573"/>
                <a:gd name="connsiteX1239" fmla="*/ 768017 w 4166715"/>
                <a:gd name="connsiteY1239" fmla="*/ 1816770 h 3792573"/>
                <a:gd name="connsiteX1240" fmla="*/ 1186439 w 4166715"/>
                <a:gd name="connsiteY1240" fmla="*/ 1877123 h 3792573"/>
                <a:gd name="connsiteX1241" fmla="*/ 1400566 w 4166715"/>
                <a:gd name="connsiteY1241" fmla="*/ 1873124 h 3792573"/>
                <a:gd name="connsiteX1242" fmla="*/ 1251624 w 4166715"/>
                <a:gd name="connsiteY1242" fmla="*/ 1988376 h 3792573"/>
                <a:gd name="connsiteX1243" fmla="*/ 1245069 w 4166715"/>
                <a:gd name="connsiteY1243" fmla="*/ 1922933 h 3792573"/>
                <a:gd name="connsiteX1244" fmla="*/ 1242156 w 4166715"/>
                <a:gd name="connsiteY1244" fmla="*/ 1917843 h 3792573"/>
                <a:gd name="connsiteX1245" fmla="*/ 1186439 w 4166715"/>
                <a:gd name="connsiteY1245" fmla="*/ 1877123 h 3792573"/>
                <a:gd name="connsiteX1246" fmla="*/ 957745 w 4166715"/>
                <a:gd name="connsiteY1246" fmla="*/ 1958927 h 3792573"/>
                <a:gd name="connsiteX1247" fmla="*/ 1002537 w 4166715"/>
                <a:gd name="connsiteY1247" fmla="*/ 2012008 h 3792573"/>
                <a:gd name="connsiteX1248" fmla="*/ 1045144 w 4166715"/>
                <a:gd name="connsiteY1248" fmla="*/ 2128351 h 3792573"/>
                <a:gd name="connsiteX1249" fmla="*/ 888919 w 4166715"/>
                <a:gd name="connsiteY1249" fmla="*/ 2037822 h 3792573"/>
                <a:gd name="connsiteX1250" fmla="*/ 957745 w 4166715"/>
                <a:gd name="connsiteY1250" fmla="*/ 1958927 h 3792573"/>
                <a:gd name="connsiteX1251" fmla="*/ 677705 w 4166715"/>
                <a:gd name="connsiteY1251" fmla="*/ 1950201 h 3792573"/>
                <a:gd name="connsiteX1252" fmla="*/ 556439 w 4166715"/>
                <a:gd name="connsiteY1252" fmla="*/ 1877487 h 3792573"/>
                <a:gd name="connsiteX1253" fmla="*/ 662774 w 4166715"/>
                <a:gd name="connsiteY1253" fmla="*/ 1877487 h 3792573"/>
                <a:gd name="connsiteX1254" fmla="*/ 677705 w 4166715"/>
                <a:gd name="connsiteY1254" fmla="*/ 1950201 h 3792573"/>
                <a:gd name="connsiteX1255" fmla="*/ 105971 w 4166715"/>
                <a:gd name="connsiteY1255" fmla="*/ 2116717 h 3792573"/>
                <a:gd name="connsiteX1256" fmla="*/ 251271 w 4166715"/>
                <a:gd name="connsiteY1256" fmla="*/ 2161800 h 3792573"/>
                <a:gd name="connsiteX1257" fmla="*/ 21121 w 4166715"/>
                <a:gd name="connsiteY1257" fmla="*/ 2447568 h 3792573"/>
                <a:gd name="connsiteX1258" fmla="*/ 14566 w 4166715"/>
                <a:gd name="connsiteY1258" fmla="*/ 2294140 h 3792573"/>
                <a:gd name="connsiteX1259" fmla="*/ 105971 w 4166715"/>
                <a:gd name="connsiteY1259" fmla="*/ 2116717 h 3792573"/>
                <a:gd name="connsiteX1260" fmla="*/ 31318 w 4166715"/>
                <a:gd name="connsiteY1260" fmla="*/ 2479198 h 3792573"/>
                <a:gd name="connsiteX1261" fmla="*/ 273485 w 4166715"/>
                <a:gd name="connsiteY1261" fmla="*/ 2545005 h 3792573"/>
                <a:gd name="connsiteX1262" fmla="*/ 236341 w 4166715"/>
                <a:gd name="connsiteY1262" fmla="*/ 2712248 h 3792573"/>
                <a:gd name="connsiteX1263" fmla="*/ 127457 w 4166715"/>
                <a:gd name="connsiteY1263" fmla="*/ 2627172 h 3792573"/>
                <a:gd name="connsiteX1264" fmla="*/ 31318 w 4166715"/>
                <a:gd name="connsiteY1264" fmla="*/ 2479198 h 3792573"/>
                <a:gd name="connsiteX1265" fmla="*/ 474867 w 4166715"/>
                <a:gd name="connsiteY1265" fmla="*/ 2734426 h 3792573"/>
                <a:gd name="connsiteX1266" fmla="*/ 264381 w 4166715"/>
                <a:gd name="connsiteY1266" fmla="*/ 2719520 h 3792573"/>
                <a:gd name="connsiteX1267" fmla="*/ 624901 w 4166715"/>
                <a:gd name="connsiteY1267" fmla="*/ 2499195 h 3792573"/>
                <a:gd name="connsiteX1268" fmla="*/ 658040 w 4166715"/>
                <a:gd name="connsiteY1268" fmla="*/ 2734063 h 3792573"/>
                <a:gd name="connsiteX1269" fmla="*/ 474867 w 4166715"/>
                <a:gd name="connsiteY1269" fmla="*/ 2734426 h 3792573"/>
                <a:gd name="connsiteX1270" fmla="*/ 668965 w 4166715"/>
                <a:gd name="connsiteY1270" fmla="*/ 2753695 h 3792573"/>
                <a:gd name="connsiteX1271" fmla="*/ 766560 w 4166715"/>
                <a:gd name="connsiteY1271" fmla="*/ 2842044 h 3792573"/>
                <a:gd name="connsiteX1272" fmla="*/ 624537 w 4166715"/>
                <a:gd name="connsiteY1272" fmla="*/ 2856586 h 3792573"/>
                <a:gd name="connsiteX1273" fmla="*/ 668965 w 4166715"/>
                <a:gd name="connsiteY1273" fmla="*/ 2753695 h 3792573"/>
                <a:gd name="connsiteX1274" fmla="*/ 765468 w 4166715"/>
                <a:gd name="connsiteY1274" fmla="*/ 3178348 h 3792573"/>
                <a:gd name="connsiteX1275" fmla="*/ 814994 w 4166715"/>
                <a:gd name="connsiteY1275" fmla="*/ 3077638 h 3792573"/>
                <a:gd name="connsiteX1276" fmla="*/ 945364 w 4166715"/>
                <a:gd name="connsiteY1276" fmla="*/ 3310688 h 3792573"/>
                <a:gd name="connsiteX1277" fmla="*/ 745075 w 4166715"/>
                <a:gd name="connsiteY1277" fmla="*/ 3291418 h 3792573"/>
                <a:gd name="connsiteX1278" fmla="*/ 765468 w 4166715"/>
                <a:gd name="connsiteY1278" fmla="*/ 3178348 h 3792573"/>
                <a:gd name="connsiteX1279" fmla="*/ 786953 w 4166715"/>
                <a:gd name="connsiteY1279" fmla="*/ 3527377 h 3792573"/>
                <a:gd name="connsiteX1280" fmla="*/ 1001809 w 4166715"/>
                <a:gd name="connsiteY1280" fmla="*/ 3477204 h 3792573"/>
                <a:gd name="connsiteX1281" fmla="*/ 870346 w 4166715"/>
                <a:gd name="connsiteY1281" fmla="*/ 3618997 h 3792573"/>
                <a:gd name="connsiteX1282" fmla="*/ 786953 w 4166715"/>
                <a:gd name="connsiteY1282" fmla="*/ 3527377 h 3792573"/>
                <a:gd name="connsiteX1283" fmla="*/ 877994 w 4166715"/>
                <a:gd name="connsiteY1283" fmla="*/ 3641902 h 3792573"/>
                <a:gd name="connsiteX1284" fmla="*/ 1083381 w 4166715"/>
                <a:gd name="connsiteY1284" fmla="*/ 3743339 h 3792573"/>
                <a:gd name="connsiteX1285" fmla="*/ 880179 w 4166715"/>
                <a:gd name="connsiteY1285" fmla="*/ 3780423 h 3792573"/>
                <a:gd name="connsiteX1286" fmla="*/ 877994 w 4166715"/>
                <a:gd name="connsiteY1286" fmla="*/ 3641902 h 3792573"/>
                <a:gd name="connsiteX1287" fmla="*/ 1668589 w 4166715"/>
                <a:gd name="connsiteY1287" fmla="*/ 2534098 h 3792573"/>
                <a:gd name="connsiteX1288" fmla="*/ 1666040 w 4166715"/>
                <a:gd name="connsiteY1288" fmla="*/ 2537370 h 3792573"/>
                <a:gd name="connsiteX1289" fmla="*/ 1651109 w 4166715"/>
                <a:gd name="connsiteY1289" fmla="*/ 2571182 h 3792573"/>
                <a:gd name="connsiteX1290" fmla="*/ 1536034 w 4166715"/>
                <a:gd name="connsiteY1290" fmla="*/ 2571182 h 3792573"/>
                <a:gd name="connsiteX1291" fmla="*/ 1410398 w 4166715"/>
                <a:gd name="connsiteY1291" fmla="*/ 2430116 h 3792573"/>
                <a:gd name="connsiteX1292" fmla="*/ 1408577 w 4166715"/>
                <a:gd name="connsiteY1292" fmla="*/ 2336315 h 3792573"/>
                <a:gd name="connsiteX1293" fmla="*/ 1408213 w 4166715"/>
                <a:gd name="connsiteY1293" fmla="*/ 2334860 h 3792573"/>
                <a:gd name="connsiteX1294" fmla="*/ 1408213 w 4166715"/>
                <a:gd name="connsiteY1294" fmla="*/ 2334133 h 3792573"/>
                <a:gd name="connsiteX1295" fmla="*/ 1406756 w 4166715"/>
                <a:gd name="connsiteY1295" fmla="*/ 2331588 h 3792573"/>
                <a:gd name="connsiteX1296" fmla="*/ 1406756 w 4166715"/>
                <a:gd name="connsiteY1296" fmla="*/ 2331588 h 3792573"/>
                <a:gd name="connsiteX1297" fmla="*/ 1251260 w 4166715"/>
                <a:gd name="connsiteY1297" fmla="*/ 2154892 h 3792573"/>
                <a:gd name="connsiteX1298" fmla="*/ 1370340 w 4166715"/>
                <a:gd name="connsiteY1298" fmla="*/ 2239604 h 3792573"/>
                <a:gd name="connsiteX1299" fmla="*/ 1479225 w 4166715"/>
                <a:gd name="connsiteY1299" fmla="*/ 2387942 h 3792573"/>
                <a:gd name="connsiteX1300" fmla="*/ 1489421 w 4166715"/>
                <a:gd name="connsiteY1300" fmla="*/ 2389760 h 3792573"/>
                <a:gd name="connsiteX1301" fmla="*/ 1693716 w 4166715"/>
                <a:gd name="connsiteY1301" fmla="*/ 2247603 h 3792573"/>
                <a:gd name="connsiteX1302" fmla="*/ 1495976 w 4166715"/>
                <a:gd name="connsiteY1302" fmla="*/ 2494832 h 3792573"/>
                <a:gd name="connsiteX1303" fmla="*/ 1495976 w 4166715"/>
                <a:gd name="connsiteY1303" fmla="*/ 2503921 h 3792573"/>
                <a:gd name="connsiteX1304" fmla="*/ 1501803 w 4166715"/>
                <a:gd name="connsiteY1304" fmla="*/ 2506830 h 3792573"/>
                <a:gd name="connsiteX1305" fmla="*/ 1504716 w 4166715"/>
                <a:gd name="connsiteY1305" fmla="*/ 2506103 h 3792573"/>
                <a:gd name="connsiteX1306" fmla="*/ 1754895 w 4166715"/>
                <a:gd name="connsiteY1306" fmla="*/ 2398849 h 3792573"/>
                <a:gd name="connsiteX1307" fmla="*/ 1752710 w 4166715"/>
                <a:gd name="connsiteY1307" fmla="*/ 2478471 h 3792573"/>
                <a:gd name="connsiteX1308" fmla="*/ 1668589 w 4166715"/>
                <a:gd name="connsiteY1308" fmla="*/ 2534098 h 3792573"/>
                <a:gd name="connsiteX1309" fmla="*/ 1390005 w 4166715"/>
                <a:gd name="connsiteY1309" fmla="*/ 2240695 h 3792573"/>
                <a:gd name="connsiteX1310" fmla="*/ 1705733 w 4166715"/>
                <a:gd name="connsiteY1310" fmla="*/ 2221426 h 3792573"/>
                <a:gd name="connsiteX1311" fmla="*/ 1487236 w 4166715"/>
                <a:gd name="connsiteY1311" fmla="*/ 2373763 h 3792573"/>
                <a:gd name="connsiteX1312" fmla="*/ 1390005 w 4166715"/>
                <a:gd name="connsiteY1312" fmla="*/ 2240695 h 3792573"/>
                <a:gd name="connsiteX1313" fmla="*/ 1713745 w 4166715"/>
                <a:gd name="connsiteY1313" fmla="*/ 2206156 h 3792573"/>
                <a:gd name="connsiteX1314" fmla="*/ 1400566 w 4166715"/>
                <a:gd name="connsiteY1314" fmla="*/ 2225425 h 3792573"/>
                <a:gd name="connsiteX1315" fmla="*/ 1586288 w 4166715"/>
                <a:gd name="connsiteY1315" fmla="*/ 2088358 h 3792573"/>
                <a:gd name="connsiteX1316" fmla="*/ 1713745 w 4166715"/>
                <a:gd name="connsiteY1316" fmla="*/ 2206156 h 3792573"/>
                <a:gd name="connsiteX1317" fmla="*/ 1585560 w 4166715"/>
                <a:gd name="connsiteY1317" fmla="*/ 2071271 h 3792573"/>
                <a:gd name="connsiteX1318" fmla="*/ 1306976 w 4166715"/>
                <a:gd name="connsiteY1318" fmla="*/ 2011281 h 3792573"/>
                <a:gd name="connsiteX1319" fmla="*/ 1628531 w 4166715"/>
                <a:gd name="connsiteY1319" fmla="*/ 2049456 h 3792573"/>
                <a:gd name="connsiteX1320" fmla="*/ 1585560 w 4166715"/>
                <a:gd name="connsiteY1320" fmla="*/ 2071271 h 3792573"/>
                <a:gd name="connsiteX1321" fmla="*/ 2372514 w 4166715"/>
                <a:gd name="connsiteY1321" fmla="*/ 2616629 h 3792573"/>
                <a:gd name="connsiteX1322" fmla="*/ 2219930 w 4166715"/>
                <a:gd name="connsiteY1322" fmla="*/ 2459929 h 3792573"/>
                <a:gd name="connsiteX1323" fmla="*/ 2432964 w 4166715"/>
                <a:gd name="connsiteY1323" fmla="*/ 2424663 h 3792573"/>
                <a:gd name="connsiteX1324" fmla="*/ 2426409 w 4166715"/>
                <a:gd name="connsiteY1324" fmla="*/ 2554094 h 3792573"/>
                <a:gd name="connsiteX1325" fmla="*/ 2372514 w 4166715"/>
                <a:gd name="connsiteY1325" fmla="*/ 2616629 h 3792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</a:cxnLst>
              <a:rect l="l" t="t" r="r" b="b"/>
              <a:pathLst>
                <a:path w="4166715" h="3792573">
                  <a:moveTo>
                    <a:pt x="2866681" y="2618810"/>
                  </a:moveTo>
                  <a:cubicBezTo>
                    <a:pt x="2866681" y="2619537"/>
                    <a:pt x="2867045" y="2620264"/>
                    <a:pt x="2867409" y="2620992"/>
                  </a:cubicBezTo>
                  <a:cubicBezTo>
                    <a:pt x="2867409" y="2620992"/>
                    <a:pt x="2867409" y="2620992"/>
                    <a:pt x="2867409" y="2620992"/>
                  </a:cubicBezTo>
                  <a:cubicBezTo>
                    <a:pt x="2867773" y="2621719"/>
                    <a:pt x="2868137" y="2622446"/>
                    <a:pt x="2868865" y="2622810"/>
                  </a:cubicBezTo>
                  <a:cubicBezTo>
                    <a:pt x="2868865" y="2622810"/>
                    <a:pt x="2868865" y="2622810"/>
                    <a:pt x="2868865" y="2622810"/>
                  </a:cubicBezTo>
                  <a:lnTo>
                    <a:pt x="2929317" y="2683162"/>
                  </a:lnTo>
                  <a:lnTo>
                    <a:pt x="2918027" y="2744970"/>
                  </a:lnTo>
                  <a:cubicBezTo>
                    <a:pt x="2918027" y="2744970"/>
                    <a:pt x="2918027" y="2744970"/>
                    <a:pt x="2918027" y="2744970"/>
                  </a:cubicBezTo>
                  <a:cubicBezTo>
                    <a:pt x="2918027" y="2744970"/>
                    <a:pt x="2918027" y="2744970"/>
                    <a:pt x="2918027" y="2745333"/>
                  </a:cubicBezTo>
                  <a:cubicBezTo>
                    <a:pt x="2918027" y="2746060"/>
                    <a:pt x="2918027" y="2746788"/>
                    <a:pt x="2918027" y="2747878"/>
                  </a:cubicBezTo>
                  <a:cubicBezTo>
                    <a:pt x="2918027" y="2747878"/>
                    <a:pt x="2918027" y="2748242"/>
                    <a:pt x="2918027" y="2748242"/>
                  </a:cubicBezTo>
                  <a:cubicBezTo>
                    <a:pt x="2918027" y="2748242"/>
                    <a:pt x="2918027" y="2748242"/>
                    <a:pt x="2918027" y="2748606"/>
                  </a:cubicBezTo>
                  <a:cubicBezTo>
                    <a:pt x="2918391" y="2749332"/>
                    <a:pt x="2918391" y="2750060"/>
                    <a:pt x="2918756" y="2750423"/>
                  </a:cubicBezTo>
                  <a:cubicBezTo>
                    <a:pt x="2918756" y="2750423"/>
                    <a:pt x="2918756" y="2750423"/>
                    <a:pt x="2918756" y="2750423"/>
                  </a:cubicBezTo>
                  <a:cubicBezTo>
                    <a:pt x="2919120" y="2750787"/>
                    <a:pt x="2919484" y="2751514"/>
                    <a:pt x="2919848" y="2751878"/>
                  </a:cubicBezTo>
                  <a:lnTo>
                    <a:pt x="3041478" y="2860949"/>
                  </a:lnTo>
                  <a:cubicBezTo>
                    <a:pt x="3043663" y="2862767"/>
                    <a:pt x="3046577" y="2863494"/>
                    <a:pt x="3049126" y="2862040"/>
                  </a:cubicBezTo>
                  <a:cubicBezTo>
                    <a:pt x="3051675" y="2860949"/>
                    <a:pt x="3053495" y="2858404"/>
                    <a:pt x="3053495" y="2855495"/>
                  </a:cubicBezTo>
                  <a:lnTo>
                    <a:pt x="3056045" y="2716975"/>
                  </a:lnTo>
                  <a:cubicBezTo>
                    <a:pt x="3056045" y="2716611"/>
                    <a:pt x="3056045" y="2716248"/>
                    <a:pt x="3056045" y="2715884"/>
                  </a:cubicBezTo>
                  <a:cubicBezTo>
                    <a:pt x="3056045" y="2715520"/>
                    <a:pt x="3056045" y="2715157"/>
                    <a:pt x="3056045" y="2715157"/>
                  </a:cubicBezTo>
                  <a:cubicBezTo>
                    <a:pt x="3056045" y="2715157"/>
                    <a:pt x="3056045" y="2714793"/>
                    <a:pt x="3055680" y="2714793"/>
                  </a:cubicBezTo>
                  <a:cubicBezTo>
                    <a:pt x="3055680" y="2714430"/>
                    <a:pt x="3055316" y="2713702"/>
                    <a:pt x="3054952" y="2713339"/>
                  </a:cubicBezTo>
                  <a:cubicBezTo>
                    <a:pt x="3054588" y="2712975"/>
                    <a:pt x="3054588" y="2712612"/>
                    <a:pt x="3054224" y="2712248"/>
                  </a:cubicBezTo>
                  <a:cubicBezTo>
                    <a:pt x="3054224" y="2712248"/>
                    <a:pt x="3054224" y="2711885"/>
                    <a:pt x="3053860" y="2711885"/>
                  </a:cubicBezTo>
                  <a:lnTo>
                    <a:pt x="2939149" y="2585361"/>
                  </a:lnTo>
                  <a:lnTo>
                    <a:pt x="2939149" y="2494469"/>
                  </a:lnTo>
                  <a:lnTo>
                    <a:pt x="3048762" y="2586452"/>
                  </a:lnTo>
                  <a:cubicBezTo>
                    <a:pt x="3051311" y="2588634"/>
                    <a:pt x="3055316" y="2588634"/>
                    <a:pt x="3058230" y="2586452"/>
                  </a:cubicBezTo>
                  <a:lnTo>
                    <a:pt x="3162744" y="2501376"/>
                  </a:lnTo>
                  <a:cubicBezTo>
                    <a:pt x="3162744" y="2501376"/>
                    <a:pt x="3162744" y="2501376"/>
                    <a:pt x="3162744" y="2501376"/>
                  </a:cubicBezTo>
                  <a:cubicBezTo>
                    <a:pt x="3163108" y="2501013"/>
                    <a:pt x="3163108" y="2501013"/>
                    <a:pt x="3163473" y="2500649"/>
                  </a:cubicBezTo>
                  <a:cubicBezTo>
                    <a:pt x="3163837" y="2500286"/>
                    <a:pt x="3164201" y="2499922"/>
                    <a:pt x="3164565" y="2499558"/>
                  </a:cubicBezTo>
                  <a:cubicBezTo>
                    <a:pt x="3164565" y="2499195"/>
                    <a:pt x="3164929" y="2498831"/>
                    <a:pt x="3164929" y="2498831"/>
                  </a:cubicBezTo>
                  <a:cubicBezTo>
                    <a:pt x="3165293" y="2498468"/>
                    <a:pt x="3165293" y="2497741"/>
                    <a:pt x="3165293" y="2497377"/>
                  </a:cubicBezTo>
                  <a:cubicBezTo>
                    <a:pt x="3165293" y="2497377"/>
                    <a:pt x="3165293" y="2497013"/>
                    <a:pt x="3165293" y="2497013"/>
                  </a:cubicBezTo>
                  <a:cubicBezTo>
                    <a:pt x="3165293" y="2497013"/>
                    <a:pt x="3165293" y="2496650"/>
                    <a:pt x="3165293" y="2496650"/>
                  </a:cubicBezTo>
                  <a:cubicBezTo>
                    <a:pt x="3165293" y="2495923"/>
                    <a:pt x="3165293" y="2495559"/>
                    <a:pt x="3164929" y="2494832"/>
                  </a:cubicBezTo>
                  <a:cubicBezTo>
                    <a:pt x="3164929" y="2494469"/>
                    <a:pt x="3164929" y="2494105"/>
                    <a:pt x="3164565" y="2494105"/>
                  </a:cubicBezTo>
                  <a:cubicBezTo>
                    <a:pt x="3164565" y="2494105"/>
                    <a:pt x="3164565" y="2493741"/>
                    <a:pt x="3164565" y="2493741"/>
                  </a:cubicBezTo>
                  <a:lnTo>
                    <a:pt x="3106299" y="2360310"/>
                  </a:lnTo>
                  <a:cubicBezTo>
                    <a:pt x="3105935" y="2359220"/>
                    <a:pt x="3104842" y="2358129"/>
                    <a:pt x="3104114" y="2357402"/>
                  </a:cubicBezTo>
                  <a:lnTo>
                    <a:pt x="3027640" y="2300685"/>
                  </a:lnTo>
                  <a:lnTo>
                    <a:pt x="3249415" y="2165436"/>
                  </a:lnTo>
                  <a:cubicBezTo>
                    <a:pt x="3249779" y="2165072"/>
                    <a:pt x="3250507" y="2164709"/>
                    <a:pt x="3250872" y="2164345"/>
                  </a:cubicBezTo>
                  <a:cubicBezTo>
                    <a:pt x="3250872" y="2164345"/>
                    <a:pt x="3250872" y="2164345"/>
                    <a:pt x="3250872" y="2164345"/>
                  </a:cubicBezTo>
                  <a:cubicBezTo>
                    <a:pt x="3250872" y="2164345"/>
                    <a:pt x="3250872" y="2164345"/>
                    <a:pt x="3250872" y="2164345"/>
                  </a:cubicBezTo>
                  <a:cubicBezTo>
                    <a:pt x="3251236" y="2163981"/>
                    <a:pt x="3251964" y="2163254"/>
                    <a:pt x="3251964" y="2162527"/>
                  </a:cubicBezTo>
                  <a:lnTo>
                    <a:pt x="3364126" y="1926569"/>
                  </a:lnTo>
                  <a:lnTo>
                    <a:pt x="3364126" y="1926569"/>
                  </a:lnTo>
                  <a:lnTo>
                    <a:pt x="3364126" y="1926569"/>
                  </a:lnTo>
                  <a:cubicBezTo>
                    <a:pt x="3364490" y="1925842"/>
                    <a:pt x="3364854" y="1925114"/>
                    <a:pt x="3364854" y="1924024"/>
                  </a:cubicBezTo>
                  <a:cubicBezTo>
                    <a:pt x="3364854" y="1923660"/>
                    <a:pt x="3364854" y="1923660"/>
                    <a:pt x="3364854" y="1923297"/>
                  </a:cubicBezTo>
                  <a:cubicBezTo>
                    <a:pt x="3364854" y="1922569"/>
                    <a:pt x="3364854" y="1921842"/>
                    <a:pt x="3364490" y="1921479"/>
                  </a:cubicBezTo>
                  <a:cubicBezTo>
                    <a:pt x="3364490" y="1921479"/>
                    <a:pt x="3364490" y="1921115"/>
                    <a:pt x="3364490" y="1921115"/>
                  </a:cubicBezTo>
                  <a:cubicBezTo>
                    <a:pt x="3364490" y="1921115"/>
                    <a:pt x="3364490" y="1920752"/>
                    <a:pt x="3364126" y="1920752"/>
                  </a:cubicBezTo>
                  <a:cubicBezTo>
                    <a:pt x="3363761" y="1920024"/>
                    <a:pt x="3363397" y="1919661"/>
                    <a:pt x="3363033" y="1918934"/>
                  </a:cubicBezTo>
                  <a:cubicBezTo>
                    <a:pt x="3363033" y="1918934"/>
                    <a:pt x="3362669" y="1918570"/>
                    <a:pt x="3362669" y="1918570"/>
                  </a:cubicBezTo>
                  <a:cubicBezTo>
                    <a:pt x="3362669" y="1918570"/>
                    <a:pt x="3362669" y="1918570"/>
                    <a:pt x="3362669" y="1918570"/>
                  </a:cubicBezTo>
                  <a:lnTo>
                    <a:pt x="3242131" y="1798228"/>
                  </a:lnTo>
                  <a:lnTo>
                    <a:pt x="3296027" y="1674250"/>
                  </a:lnTo>
                  <a:cubicBezTo>
                    <a:pt x="3296756" y="1672432"/>
                    <a:pt x="3296756" y="1669887"/>
                    <a:pt x="3295663" y="1668069"/>
                  </a:cubicBezTo>
                  <a:cubicBezTo>
                    <a:pt x="3294571" y="1666251"/>
                    <a:pt x="3292750" y="1664797"/>
                    <a:pt x="3290929" y="1664433"/>
                  </a:cubicBezTo>
                  <a:lnTo>
                    <a:pt x="3193698" y="1642983"/>
                  </a:lnTo>
                  <a:lnTo>
                    <a:pt x="3244680" y="1586265"/>
                  </a:lnTo>
                  <a:lnTo>
                    <a:pt x="3352108" y="1650254"/>
                  </a:lnTo>
                  <a:lnTo>
                    <a:pt x="3428946" y="1784412"/>
                  </a:lnTo>
                  <a:cubicBezTo>
                    <a:pt x="3430403" y="1786957"/>
                    <a:pt x="3433316" y="1788411"/>
                    <a:pt x="3436230" y="1788048"/>
                  </a:cubicBezTo>
                  <a:cubicBezTo>
                    <a:pt x="3439143" y="1787684"/>
                    <a:pt x="3441692" y="1785503"/>
                    <a:pt x="3442420" y="1782594"/>
                  </a:cubicBezTo>
                  <a:lnTo>
                    <a:pt x="3471553" y="1656435"/>
                  </a:lnTo>
                  <a:cubicBezTo>
                    <a:pt x="3471918" y="1654253"/>
                    <a:pt x="3471553" y="1651708"/>
                    <a:pt x="3469733" y="1649890"/>
                  </a:cubicBezTo>
                  <a:lnTo>
                    <a:pt x="3406368" y="1581902"/>
                  </a:lnTo>
                  <a:lnTo>
                    <a:pt x="3418022" y="1461196"/>
                  </a:lnTo>
                  <a:lnTo>
                    <a:pt x="3496680" y="1375757"/>
                  </a:lnTo>
                  <a:cubicBezTo>
                    <a:pt x="3497409" y="1374666"/>
                    <a:pt x="3498137" y="1373576"/>
                    <a:pt x="3498501" y="1372485"/>
                  </a:cubicBezTo>
                  <a:lnTo>
                    <a:pt x="3530183" y="1229237"/>
                  </a:lnTo>
                  <a:cubicBezTo>
                    <a:pt x="3530183" y="1228510"/>
                    <a:pt x="3530547" y="1227783"/>
                    <a:pt x="3530183" y="1227056"/>
                  </a:cubicBezTo>
                  <a:lnTo>
                    <a:pt x="3522900" y="1105623"/>
                  </a:lnTo>
                  <a:cubicBezTo>
                    <a:pt x="3522900" y="1105623"/>
                    <a:pt x="3522900" y="1105259"/>
                    <a:pt x="3522900" y="1105259"/>
                  </a:cubicBezTo>
                  <a:cubicBezTo>
                    <a:pt x="3522900" y="1104169"/>
                    <a:pt x="3522536" y="1103442"/>
                    <a:pt x="3522172" y="1102714"/>
                  </a:cubicBezTo>
                  <a:cubicBezTo>
                    <a:pt x="3522172" y="1102714"/>
                    <a:pt x="3522172" y="1102351"/>
                    <a:pt x="3522172" y="1102351"/>
                  </a:cubicBezTo>
                  <a:cubicBezTo>
                    <a:pt x="3521808" y="1101624"/>
                    <a:pt x="3521444" y="1101260"/>
                    <a:pt x="3520715" y="1100533"/>
                  </a:cubicBezTo>
                  <a:cubicBezTo>
                    <a:pt x="3520351" y="1100533"/>
                    <a:pt x="3520351" y="1100169"/>
                    <a:pt x="3519987" y="1100169"/>
                  </a:cubicBezTo>
                  <a:cubicBezTo>
                    <a:pt x="3519987" y="1100169"/>
                    <a:pt x="3519987" y="1099806"/>
                    <a:pt x="3519623" y="1099806"/>
                  </a:cubicBezTo>
                  <a:lnTo>
                    <a:pt x="3337542" y="981645"/>
                  </a:lnTo>
                  <a:lnTo>
                    <a:pt x="3421663" y="780953"/>
                  </a:lnTo>
                  <a:lnTo>
                    <a:pt x="3609206" y="677698"/>
                  </a:lnTo>
                  <a:cubicBezTo>
                    <a:pt x="3609206" y="677698"/>
                    <a:pt x="3609570" y="677335"/>
                    <a:pt x="3609570" y="677335"/>
                  </a:cubicBezTo>
                  <a:cubicBezTo>
                    <a:pt x="3609935" y="677335"/>
                    <a:pt x="3609935" y="676971"/>
                    <a:pt x="3610299" y="676608"/>
                  </a:cubicBezTo>
                  <a:cubicBezTo>
                    <a:pt x="3610663" y="676244"/>
                    <a:pt x="3611027" y="675881"/>
                    <a:pt x="3611391" y="675517"/>
                  </a:cubicBezTo>
                  <a:cubicBezTo>
                    <a:pt x="3611755" y="675153"/>
                    <a:pt x="3611755" y="675153"/>
                    <a:pt x="3611755" y="674790"/>
                  </a:cubicBezTo>
                  <a:cubicBezTo>
                    <a:pt x="3612119" y="674063"/>
                    <a:pt x="3612119" y="673699"/>
                    <a:pt x="3612483" y="672972"/>
                  </a:cubicBezTo>
                  <a:cubicBezTo>
                    <a:pt x="3612483" y="672972"/>
                    <a:pt x="3612483" y="672608"/>
                    <a:pt x="3612483" y="672608"/>
                  </a:cubicBezTo>
                  <a:cubicBezTo>
                    <a:pt x="3612483" y="672608"/>
                    <a:pt x="3612483" y="672608"/>
                    <a:pt x="3612483" y="672608"/>
                  </a:cubicBezTo>
                  <a:cubicBezTo>
                    <a:pt x="3612483" y="671881"/>
                    <a:pt x="3612483" y="670791"/>
                    <a:pt x="3612483" y="670063"/>
                  </a:cubicBezTo>
                  <a:lnTo>
                    <a:pt x="3591727" y="572626"/>
                  </a:lnTo>
                  <a:lnTo>
                    <a:pt x="3764703" y="438104"/>
                  </a:lnTo>
                  <a:lnTo>
                    <a:pt x="3775628" y="588623"/>
                  </a:lnTo>
                  <a:lnTo>
                    <a:pt x="3710079" y="876572"/>
                  </a:lnTo>
                  <a:cubicBezTo>
                    <a:pt x="3709715" y="878754"/>
                    <a:pt x="3710079" y="880935"/>
                    <a:pt x="3711536" y="882753"/>
                  </a:cubicBezTo>
                  <a:lnTo>
                    <a:pt x="3842998" y="1045270"/>
                  </a:lnTo>
                  <a:cubicBezTo>
                    <a:pt x="3844819" y="1047451"/>
                    <a:pt x="3847732" y="1048542"/>
                    <a:pt x="3850645" y="1047815"/>
                  </a:cubicBezTo>
                  <a:cubicBezTo>
                    <a:pt x="3853559" y="1047088"/>
                    <a:pt x="3855380" y="1044906"/>
                    <a:pt x="3856108" y="1041998"/>
                  </a:cubicBezTo>
                  <a:lnTo>
                    <a:pt x="3895073" y="811493"/>
                  </a:lnTo>
                  <a:cubicBezTo>
                    <a:pt x="3895437" y="809675"/>
                    <a:pt x="3895073" y="807857"/>
                    <a:pt x="3893981" y="806403"/>
                  </a:cubicBezTo>
                  <a:lnTo>
                    <a:pt x="3825154" y="692605"/>
                  </a:lnTo>
                  <a:lnTo>
                    <a:pt x="3855380" y="590078"/>
                  </a:lnTo>
                  <a:lnTo>
                    <a:pt x="3975917" y="435923"/>
                  </a:lnTo>
                  <a:cubicBezTo>
                    <a:pt x="3976282" y="435559"/>
                    <a:pt x="3976282" y="435196"/>
                    <a:pt x="3976646" y="434832"/>
                  </a:cubicBezTo>
                  <a:cubicBezTo>
                    <a:pt x="3976646" y="434832"/>
                    <a:pt x="3977010" y="434469"/>
                    <a:pt x="3977010" y="434469"/>
                  </a:cubicBezTo>
                  <a:cubicBezTo>
                    <a:pt x="3977010" y="434469"/>
                    <a:pt x="3977010" y="434469"/>
                    <a:pt x="3977010" y="434469"/>
                  </a:cubicBezTo>
                  <a:lnTo>
                    <a:pt x="4015975" y="337395"/>
                  </a:lnTo>
                  <a:cubicBezTo>
                    <a:pt x="4016703" y="335577"/>
                    <a:pt x="4016703" y="333759"/>
                    <a:pt x="4015975" y="331941"/>
                  </a:cubicBezTo>
                  <a:lnTo>
                    <a:pt x="3978831" y="239230"/>
                  </a:lnTo>
                  <a:lnTo>
                    <a:pt x="4031634" y="184331"/>
                  </a:lnTo>
                  <a:lnTo>
                    <a:pt x="4118304" y="191239"/>
                  </a:lnTo>
                  <a:cubicBezTo>
                    <a:pt x="4118304" y="191239"/>
                    <a:pt x="4118668" y="191239"/>
                    <a:pt x="4118668" y="191239"/>
                  </a:cubicBezTo>
                  <a:cubicBezTo>
                    <a:pt x="4118668" y="191239"/>
                    <a:pt x="4119032" y="191239"/>
                    <a:pt x="4119032" y="191239"/>
                  </a:cubicBezTo>
                  <a:cubicBezTo>
                    <a:pt x="4119397" y="191239"/>
                    <a:pt x="4119761" y="191239"/>
                    <a:pt x="4120125" y="191239"/>
                  </a:cubicBezTo>
                  <a:cubicBezTo>
                    <a:pt x="4120489" y="191239"/>
                    <a:pt x="4120853" y="191239"/>
                    <a:pt x="4120853" y="191239"/>
                  </a:cubicBezTo>
                  <a:cubicBezTo>
                    <a:pt x="4120853" y="191239"/>
                    <a:pt x="4120853" y="191239"/>
                    <a:pt x="4121217" y="191239"/>
                  </a:cubicBezTo>
                  <a:cubicBezTo>
                    <a:pt x="4121217" y="191239"/>
                    <a:pt x="4121582" y="191239"/>
                    <a:pt x="4121582" y="191239"/>
                  </a:cubicBezTo>
                  <a:cubicBezTo>
                    <a:pt x="4122310" y="190875"/>
                    <a:pt x="4123038" y="190512"/>
                    <a:pt x="4123403" y="190148"/>
                  </a:cubicBezTo>
                  <a:cubicBezTo>
                    <a:pt x="4123403" y="190148"/>
                    <a:pt x="4123767" y="189785"/>
                    <a:pt x="4123767" y="189785"/>
                  </a:cubicBezTo>
                  <a:cubicBezTo>
                    <a:pt x="4124495" y="189421"/>
                    <a:pt x="4124859" y="188694"/>
                    <a:pt x="4125223" y="187967"/>
                  </a:cubicBezTo>
                  <a:cubicBezTo>
                    <a:pt x="4125223" y="187967"/>
                    <a:pt x="4125223" y="187967"/>
                    <a:pt x="4125223" y="187603"/>
                  </a:cubicBezTo>
                  <a:cubicBezTo>
                    <a:pt x="4125223" y="187603"/>
                    <a:pt x="4125223" y="187603"/>
                    <a:pt x="4125223" y="187603"/>
                  </a:cubicBezTo>
                  <a:lnTo>
                    <a:pt x="4174021" y="97801"/>
                  </a:lnTo>
                  <a:cubicBezTo>
                    <a:pt x="4175842" y="94529"/>
                    <a:pt x="4174749" y="90166"/>
                    <a:pt x="4171472" y="88348"/>
                  </a:cubicBezTo>
                  <a:lnTo>
                    <a:pt x="4081524" y="30176"/>
                  </a:lnTo>
                  <a:cubicBezTo>
                    <a:pt x="4081524" y="30176"/>
                    <a:pt x="4081524" y="30176"/>
                    <a:pt x="4081160" y="30176"/>
                  </a:cubicBezTo>
                  <a:cubicBezTo>
                    <a:pt x="4081160" y="30176"/>
                    <a:pt x="4080796" y="30176"/>
                    <a:pt x="4080432" y="29813"/>
                  </a:cubicBezTo>
                  <a:cubicBezTo>
                    <a:pt x="4079703" y="29449"/>
                    <a:pt x="4079339" y="29449"/>
                    <a:pt x="4078611" y="29086"/>
                  </a:cubicBezTo>
                  <a:cubicBezTo>
                    <a:pt x="4078247" y="29086"/>
                    <a:pt x="4078247" y="29086"/>
                    <a:pt x="4077883" y="29086"/>
                  </a:cubicBezTo>
                  <a:cubicBezTo>
                    <a:pt x="4077518" y="29086"/>
                    <a:pt x="4077518" y="29086"/>
                    <a:pt x="4077154" y="29086"/>
                  </a:cubicBezTo>
                  <a:lnTo>
                    <a:pt x="3944235" y="29086"/>
                  </a:lnTo>
                  <a:lnTo>
                    <a:pt x="3637975" y="0"/>
                  </a:lnTo>
                  <a:cubicBezTo>
                    <a:pt x="3637975" y="0"/>
                    <a:pt x="3637611" y="0"/>
                    <a:pt x="3637611" y="0"/>
                  </a:cubicBezTo>
                  <a:cubicBezTo>
                    <a:pt x="3637247" y="0"/>
                    <a:pt x="3637247" y="0"/>
                    <a:pt x="3636883" y="0"/>
                  </a:cubicBezTo>
                  <a:cubicBezTo>
                    <a:pt x="3636519" y="0"/>
                    <a:pt x="3636154" y="0"/>
                    <a:pt x="3635426" y="364"/>
                  </a:cubicBezTo>
                  <a:cubicBezTo>
                    <a:pt x="3635062" y="364"/>
                    <a:pt x="3635062" y="364"/>
                    <a:pt x="3634698" y="727"/>
                  </a:cubicBezTo>
                  <a:cubicBezTo>
                    <a:pt x="3634333" y="1091"/>
                    <a:pt x="3633605" y="1091"/>
                    <a:pt x="3633241" y="1454"/>
                  </a:cubicBezTo>
                  <a:cubicBezTo>
                    <a:pt x="3633241" y="1454"/>
                    <a:pt x="3632877" y="1454"/>
                    <a:pt x="3632877" y="1818"/>
                  </a:cubicBezTo>
                  <a:cubicBezTo>
                    <a:pt x="3632877" y="1818"/>
                    <a:pt x="3632877" y="1818"/>
                    <a:pt x="3632877" y="1818"/>
                  </a:cubicBezTo>
                  <a:cubicBezTo>
                    <a:pt x="3632513" y="2181"/>
                    <a:pt x="3631784" y="2545"/>
                    <a:pt x="3631420" y="3272"/>
                  </a:cubicBezTo>
                  <a:lnTo>
                    <a:pt x="3523264" y="143975"/>
                  </a:lnTo>
                  <a:lnTo>
                    <a:pt x="3434045" y="93802"/>
                  </a:lnTo>
                  <a:cubicBezTo>
                    <a:pt x="3433681" y="93438"/>
                    <a:pt x="3432952" y="93438"/>
                    <a:pt x="3432588" y="93438"/>
                  </a:cubicBezTo>
                  <a:cubicBezTo>
                    <a:pt x="3432224" y="93438"/>
                    <a:pt x="3431860" y="93074"/>
                    <a:pt x="3431860" y="93074"/>
                  </a:cubicBezTo>
                  <a:cubicBezTo>
                    <a:pt x="3431131" y="93074"/>
                    <a:pt x="3430767" y="93074"/>
                    <a:pt x="3430039" y="93074"/>
                  </a:cubicBezTo>
                  <a:cubicBezTo>
                    <a:pt x="3429675" y="93074"/>
                    <a:pt x="3429310" y="93074"/>
                    <a:pt x="3429310" y="93074"/>
                  </a:cubicBezTo>
                  <a:cubicBezTo>
                    <a:pt x="3429310" y="93074"/>
                    <a:pt x="3429310" y="93074"/>
                    <a:pt x="3429310" y="93074"/>
                  </a:cubicBezTo>
                  <a:lnTo>
                    <a:pt x="2884889" y="216689"/>
                  </a:lnTo>
                  <a:cubicBezTo>
                    <a:pt x="2881611" y="217416"/>
                    <a:pt x="2879427" y="220325"/>
                    <a:pt x="2879062" y="223233"/>
                  </a:cubicBezTo>
                  <a:lnTo>
                    <a:pt x="2871415" y="364663"/>
                  </a:lnTo>
                  <a:lnTo>
                    <a:pt x="2832449" y="257409"/>
                  </a:lnTo>
                  <a:cubicBezTo>
                    <a:pt x="2832449" y="257409"/>
                    <a:pt x="2832449" y="257409"/>
                    <a:pt x="2832449" y="257409"/>
                  </a:cubicBezTo>
                  <a:cubicBezTo>
                    <a:pt x="2832085" y="256682"/>
                    <a:pt x="2831721" y="255955"/>
                    <a:pt x="2831357" y="255591"/>
                  </a:cubicBezTo>
                  <a:cubicBezTo>
                    <a:pt x="2831357" y="255591"/>
                    <a:pt x="2831357" y="255591"/>
                    <a:pt x="2831357" y="255591"/>
                  </a:cubicBezTo>
                  <a:cubicBezTo>
                    <a:pt x="2831357" y="255591"/>
                    <a:pt x="2831357" y="255591"/>
                    <a:pt x="2830993" y="255591"/>
                  </a:cubicBezTo>
                  <a:cubicBezTo>
                    <a:pt x="2830629" y="255228"/>
                    <a:pt x="2830265" y="254501"/>
                    <a:pt x="2829536" y="254137"/>
                  </a:cubicBezTo>
                  <a:cubicBezTo>
                    <a:pt x="2829536" y="254137"/>
                    <a:pt x="2829172" y="253773"/>
                    <a:pt x="2828808" y="253773"/>
                  </a:cubicBezTo>
                  <a:cubicBezTo>
                    <a:pt x="2828444" y="253410"/>
                    <a:pt x="2828080" y="253410"/>
                    <a:pt x="2827351" y="253046"/>
                  </a:cubicBezTo>
                  <a:cubicBezTo>
                    <a:pt x="2826987" y="253046"/>
                    <a:pt x="2826987" y="253046"/>
                    <a:pt x="2826623" y="253046"/>
                  </a:cubicBezTo>
                  <a:cubicBezTo>
                    <a:pt x="2826259" y="253046"/>
                    <a:pt x="2825531" y="252683"/>
                    <a:pt x="2825166" y="252683"/>
                  </a:cubicBezTo>
                  <a:cubicBezTo>
                    <a:pt x="2825166" y="252683"/>
                    <a:pt x="2825166" y="252683"/>
                    <a:pt x="2824802" y="252683"/>
                  </a:cubicBezTo>
                  <a:lnTo>
                    <a:pt x="2447894" y="250138"/>
                  </a:lnTo>
                  <a:lnTo>
                    <a:pt x="2427866" y="201055"/>
                  </a:lnTo>
                  <a:cubicBezTo>
                    <a:pt x="2426773" y="198147"/>
                    <a:pt x="2424224" y="196693"/>
                    <a:pt x="2420947" y="196693"/>
                  </a:cubicBezTo>
                  <a:lnTo>
                    <a:pt x="2202086" y="196693"/>
                  </a:lnTo>
                  <a:cubicBezTo>
                    <a:pt x="2200629" y="196693"/>
                    <a:pt x="2199172" y="197056"/>
                    <a:pt x="2198080" y="198147"/>
                  </a:cubicBezTo>
                  <a:lnTo>
                    <a:pt x="1954091" y="368299"/>
                  </a:lnTo>
                  <a:cubicBezTo>
                    <a:pt x="1954091" y="368299"/>
                    <a:pt x="1954091" y="368299"/>
                    <a:pt x="1953727" y="368299"/>
                  </a:cubicBezTo>
                  <a:cubicBezTo>
                    <a:pt x="1953727" y="368299"/>
                    <a:pt x="1953363" y="368662"/>
                    <a:pt x="1953363" y="368662"/>
                  </a:cubicBezTo>
                  <a:lnTo>
                    <a:pt x="1835739" y="450466"/>
                  </a:lnTo>
                  <a:cubicBezTo>
                    <a:pt x="1833190" y="452284"/>
                    <a:pt x="1832097" y="455192"/>
                    <a:pt x="1832826" y="458101"/>
                  </a:cubicBezTo>
                  <a:lnTo>
                    <a:pt x="1843386" y="506820"/>
                  </a:lnTo>
                  <a:lnTo>
                    <a:pt x="1780022" y="519908"/>
                  </a:lnTo>
                  <a:cubicBezTo>
                    <a:pt x="1777837" y="520272"/>
                    <a:pt x="1775652" y="522090"/>
                    <a:pt x="1774924" y="523907"/>
                  </a:cubicBezTo>
                  <a:cubicBezTo>
                    <a:pt x="1773832" y="526089"/>
                    <a:pt x="1774196" y="528634"/>
                    <a:pt x="1775288" y="530452"/>
                  </a:cubicBezTo>
                  <a:lnTo>
                    <a:pt x="1868149" y="694059"/>
                  </a:lnTo>
                  <a:lnTo>
                    <a:pt x="1832826" y="752958"/>
                  </a:lnTo>
                  <a:lnTo>
                    <a:pt x="1680970" y="513000"/>
                  </a:lnTo>
                  <a:cubicBezTo>
                    <a:pt x="1679514" y="510455"/>
                    <a:pt x="1676600" y="509365"/>
                    <a:pt x="1674051" y="509728"/>
                  </a:cubicBezTo>
                  <a:cubicBezTo>
                    <a:pt x="1671138" y="510092"/>
                    <a:pt x="1668953" y="511910"/>
                    <a:pt x="1667860" y="514818"/>
                  </a:cubicBezTo>
                  <a:lnTo>
                    <a:pt x="1641641" y="595895"/>
                  </a:lnTo>
                  <a:cubicBezTo>
                    <a:pt x="1640912" y="598076"/>
                    <a:pt x="1641277" y="600258"/>
                    <a:pt x="1642733" y="602439"/>
                  </a:cubicBezTo>
                  <a:lnTo>
                    <a:pt x="1720664" y="713692"/>
                  </a:lnTo>
                  <a:lnTo>
                    <a:pt x="1232323" y="758775"/>
                  </a:lnTo>
                  <a:cubicBezTo>
                    <a:pt x="1231959" y="758775"/>
                    <a:pt x="1231959" y="758775"/>
                    <a:pt x="1231595" y="758775"/>
                  </a:cubicBezTo>
                  <a:cubicBezTo>
                    <a:pt x="1231231" y="758775"/>
                    <a:pt x="1230866" y="758775"/>
                    <a:pt x="1230502" y="759139"/>
                  </a:cubicBezTo>
                  <a:cubicBezTo>
                    <a:pt x="1230138" y="759139"/>
                    <a:pt x="1229410" y="759502"/>
                    <a:pt x="1229045" y="759866"/>
                  </a:cubicBezTo>
                  <a:cubicBezTo>
                    <a:pt x="1228681" y="759866"/>
                    <a:pt x="1228317" y="760229"/>
                    <a:pt x="1228317" y="760229"/>
                  </a:cubicBezTo>
                  <a:cubicBezTo>
                    <a:pt x="1227953" y="760593"/>
                    <a:pt x="1227225" y="761320"/>
                    <a:pt x="1226861" y="761684"/>
                  </a:cubicBezTo>
                  <a:cubicBezTo>
                    <a:pt x="1226861" y="761684"/>
                    <a:pt x="1226496" y="762047"/>
                    <a:pt x="1226496" y="762047"/>
                  </a:cubicBezTo>
                  <a:cubicBezTo>
                    <a:pt x="1226496" y="762047"/>
                    <a:pt x="1226496" y="762047"/>
                    <a:pt x="1226496" y="762047"/>
                  </a:cubicBezTo>
                  <a:cubicBezTo>
                    <a:pt x="1226132" y="762774"/>
                    <a:pt x="1225768" y="763502"/>
                    <a:pt x="1225404" y="764592"/>
                  </a:cubicBezTo>
                  <a:lnTo>
                    <a:pt x="1209017" y="857667"/>
                  </a:lnTo>
                  <a:lnTo>
                    <a:pt x="1131450" y="746414"/>
                  </a:lnTo>
                  <a:cubicBezTo>
                    <a:pt x="1130358" y="744596"/>
                    <a:pt x="1128537" y="743505"/>
                    <a:pt x="1126352" y="743505"/>
                  </a:cubicBezTo>
                  <a:lnTo>
                    <a:pt x="980323" y="727144"/>
                  </a:lnTo>
                  <a:cubicBezTo>
                    <a:pt x="980323" y="727144"/>
                    <a:pt x="979959" y="727144"/>
                    <a:pt x="979959" y="727144"/>
                  </a:cubicBezTo>
                  <a:cubicBezTo>
                    <a:pt x="979231" y="727144"/>
                    <a:pt x="978502" y="727144"/>
                    <a:pt x="978138" y="727144"/>
                  </a:cubicBezTo>
                  <a:cubicBezTo>
                    <a:pt x="978138" y="727144"/>
                    <a:pt x="977774" y="727144"/>
                    <a:pt x="977774" y="727144"/>
                  </a:cubicBezTo>
                  <a:lnTo>
                    <a:pt x="762919" y="787861"/>
                  </a:lnTo>
                  <a:cubicBezTo>
                    <a:pt x="762554" y="787861"/>
                    <a:pt x="762554" y="788224"/>
                    <a:pt x="762190" y="788224"/>
                  </a:cubicBezTo>
                  <a:cubicBezTo>
                    <a:pt x="761826" y="788224"/>
                    <a:pt x="761462" y="788224"/>
                    <a:pt x="761462" y="788588"/>
                  </a:cubicBezTo>
                  <a:cubicBezTo>
                    <a:pt x="761462" y="788588"/>
                    <a:pt x="761098" y="788952"/>
                    <a:pt x="761098" y="788952"/>
                  </a:cubicBezTo>
                  <a:cubicBezTo>
                    <a:pt x="761098" y="788952"/>
                    <a:pt x="760734" y="788952"/>
                    <a:pt x="760734" y="789315"/>
                  </a:cubicBezTo>
                  <a:lnTo>
                    <a:pt x="635098" y="881662"/>
                  </a:lnTo>
                  <a:cubicBezTo>
                    <a:pt x="633641" y="882753"/>
                    <a:pt x="632549" y="884571"/>
                    <a:pt x="632185" y="886752"/>
                  </a:cubicBezTo>
                  <a:cubicBezTo>
                    <a:pt x="631820" y="888570"/>
                    <a:pt x="632549" y="890752"/>
                    <a:pt x="633641" y="892206"/>
                  </a:cubicBezTo>
                  <a:lnTo>
                    <a:pt x="686445" y="955831"/>
                  </a:lnTo>
                  <a:lnTo>
                    <a:pt x="530948" y="1045997"/>
                  </a:lnTo>
                  <a:cubicBezTo>
                    <a:pt x="528763" y="1047088"/>
                    <a:pt x="527670" y="1049269"/>
                    <a:pt x="527306" y="1051451"/>
                  </a:cubicBezTo>
                  <a:lnTo>
                    <a:pt x="512740" y="1187427"/>
                  </a:lnTo>
                  <a:cubicBezTo>
                    <a:pt x="512375" y="1189608"/>
                    <a:pt x="513104" y="1191426"/>
                    <a:pt x="514560" y="1193244"/>
                  </a:cubicBezTo>
                  <a:cubicBezTo>
                    <a:pt x="516017" y="1194698"/>
                    <a:pt x="517838" y="1195789"/>
                    <a:pt x="520023" y="1195789"/>
                  </a:cubicBezTo>
                  <a:lnTo>
                    <a:pt x="686080" y="1195789"/>
                  </a:lnTo>
                  <a:lnTo>
                    <a:pt x="734878" y="1279410"/>
                  </a:lnTo>
                  <a:cubicBezTo>
                    <a:pt x="735971" y="1281592"/>
                    <a:pt x="738520" y="1283046"/>
                    <a:pt x="740705" y="1283046"/>
                  </a:cubicBezTo>
                  <a:cubicBezTo>
                    <a:pt x="743254" y="1283046"/>
                    <a:pt x="745439" y="1281955"/>
                    <a:pt x="746895" y="1280138"/>
                  </a:cubicBezTo>
                  <a:lnTo>
                    <a:pt x="846676" y="1139435"/>
                  </a:lnTo>
                  <a:cubicBezTo>
                    <a:pt x="848132" y="1137617"/>
                    <a:pt x="848496" y="1134709"/>
                    <a:pt x="847404" y="1132527"/>
                  </a:cubicBezTo>
                  <a:lnTo>
                    <a:pt x="809896" y="1036908"/>
                  </a:lnTo>
                  <a:lnTo>
                    <a:pt x="886370" y="932563"/>
                  </a:lnTo>
                  <a:lnTo>
                    <a:pt x="893653" y="995461"/>
                  </a:lnTo>
                  <a:lnTo>
                    <a:pt x="860878" y="1053996"/>
                  </a:lnTo>
                  <a:cubicBezTo>
                    <a:pt x="859421" y="1056904"/>
                    <a:pt x="859786" y="1060176"/>
                    <a:pt x="861971" y="1062721"/>
                  </a:cubicBezTo>
                  <a:lnTo>
                    <a:pt x="912225" y="1115439"/>
                  </a:lnTo>
                  <a:lnTo>
                    <a:pt x="948641" y="1181609"/>
                  </a:lnTo>
                  <a:lnTo>
                    <a:pt x="919872" y="1234327"/>
                  </a:lnTo>
                  <a:lnTo>
                    <a:pt x="739612" y="1331401"/>
                  </a:lnTo>
                  <a:lnTo>
                    <a:pt x="635462" y="1303043"/>
                  </a:lnTo>
                  <a:cubicBezTo>
                    <a:pt x="632913" y="1302315"/>
                    <a:pt x="630364" y="1303043"/>
                    <a:pt x="628543" y="1304860"/>
                  </a:cubicBezTo>
                  <a:lnTo>
                    <a:pt x="543693" y="1387028"/>
                  </a:lnTo>
                  <a:lnTo>
                    <a:pt x="466855" y="1454289"/>
                  </a:lnTo>
                  <a:lnTo>
                    <a:pt x="441728" y="1443381"/>
                  </a:lnTo>
                  <a:lnTo>
                    <a:pt x="490526" y="1392481"/>
                  </a:lnTo>
                  <a:cubicBezTo>
                    <a:pt x="492711" y="1390300"/>
                    <a:pt x="493075" y="1386664"/>
                    <a:pt x="491618" y="1383756"/>
                  </a:cubicBezTo>
                  <a:lnTo>
                    <a:pt x="435537" y="1286682"/>
                  </a:lnTo>
                  <a:cubicBezTo>
                    <a:pt x="435537" y="1286682"/>
                    <a:pt x="435537" y="1286682"/>
                    <a:pt x="435537" y="1286318"/>
                  </a:cubicBezTo>
                  <a:lnTo>
                    <a:pt x="435537" y="1285955"/>
                  </a:lnTo>
                  <a:lnTo>
                    <a:pt x="352873" y="1167067"/>
                  </a:lnTo>
                  <a:cubicBezTo>
                    <a:pt x="351416" y="1164885"/>
                    <a:pt x="348503" y="1163431"/>
                    <a:pt x="345589" y="1164158"/>
                  </a:cubicBezTo>
                  <a:cubicBezTo>
                    <a:pt x="342676" y="1164522"/>
                    <a:pt x="340491" y="1166703"/>
                    <a:pt x="339763" y="1169612"/>
                  </a:cubicBezTo>
                  <a:lnTo>
                    <a:pt x="309173" y="1283046"/>
                  </a:lnTo>
                  <a:lnTo>
                    <a:pt x="248722" y="1313223"/>
                  </a:lnTo>
                  <a:cubicBezTo>
                    <a:pt x="247994" y="1313586"/>
                    <a:pt x="247630" y="1313950"/>
                    <a:pt x="247266" y="1314313"/>
                  </a:cubicBezTo>
                  <a:lnTo>
                    <a:pt x="171884" y="1382301"/>
                  </a:lnTo>
                  <a:cubicBezTo>
                    <a:pt x="169335" y="1384846"/>
                    <a:pt x="168607" y="1388482"/>
                    <a:pt x="170792" y="1391754"/>
                  </a:cubicBezTo>
                  <a:lnTo>
                    <a:pt x="204659" y="1445199"/>
                  </a:lnTo>
                  <a:cubicBezTo>
                    <a:pt x="204659" y="1445199"/>
                    <a:pt x="205023" y="1445199"/>
                    <a:pt x="205023" y="1445563"/>
                  </a:cubicBezTo>
                  <a:cubicBezTo>
                    <a:pt x="205751" y="1446290"/>
                    <a:pt x="206115" y="1447017"/>
                    <a:pt x="206844" y="1447381"/>
                  </a:cubicBezTo>
                  <a:cubicBezTo>
                    <a:pt x="206844" y="1447381"/>
                    <a:pt x="206844" y="1447381"/>
                    <a:pt x="206844" y="1447381"/>
                  </a:cubicBezTo>
                  <a:cubicBezTo>
                    <a:pt x="207572" y="1447744"/>
                    <a:pt x="208665" y="1448108"/>
                    <a:pt x="209393" y="1448471"/>
                  </a:cubicBezTo>
                  <a:cubicBezTo>
                    <a:pt x="209393" y="1448471"/>
                    <a:pt x="209757" y="1448471"/>
                    <a:pt x="209757" y="1448471"/>
                  </a:cubicBezTo>
                  <a:lnTo>
                    <a:pt x="288780" y="1457924"/>
                  </a:lnTo>
                  <a:lnTo>
                    <a:pt x="341948" y="1509915"/>
                  </a:lnTo>
                  <a:lnTo>
                    <a:pt x="422063" y="1580448"/>
                  </a:lnTo>
                  <a:lnTo>
                    <a:pt x="422063" y="1660434"/>
                  </a:lnTo>
                  <a:lnTo>
                    <a:pt x="229422" y="1679340"/>
                  </a:lnTo>
                  <a:cubicBezTo>
                    <a:pt x="226873" y="1679703"/>
                    <a:pt x="224323" y="1681158"/>
                    <a:pt x="223231" y="1683703"/>
                  </a:cubicBezTo>
                  <a:cubicBezTo>
                    <a:pt x="222138" y="1686248"/>
                    <a:pt x="222503" y="1689156"/>
                    <a:pt x="224323" y="1690974"/>
                  </a:cubicBezTo>
                  <a:lnTo>
                    <a:pt x="379821" y="1875305"/>
                  </a:lnTo>
                  <a:cubicBezTo>
                    <a:pt x="381277" y="1877123"/>
                    <a:pt x="383462" y="1877850"/>
                    <a:pt x="385647" y="1877850"/>
                  </a:cubicBezTo>
                  <a:cubicBezTo>
                    <a:pt x="387832" y="1877850"/>
                    <a:pt x="390017" y="1876759"/>
                    <a:pt x="391109" y="1874942"/>
                  </a:cubicBezTo>
                  <a:lnTo>
                    <a:pt x="467583" y="1772414"/>
                  </a:lnTo>
                  <a:lnTo>
                    <a:pt x="666780" y="1697518"/>
                  </a:lnTo>
                  <a:lnTo>
                    <a:pt x="758549" y="1831313"/>
                  </a:lnTo>
                  <a:cubicBezTo>
                    <a:pt x="760734" y="1834585"/>
                    <a:pt x="765104" y="1835312"/>
                    <a:pt x="768381" y="1833494"/>
                  </a:cubicBezTo>
                  <a:lnTo>
                    <a:pt x="859421" y="1780049"/>
                  </a:lnTo>
                  <a:lnTo>
                    <a:pt x="1028392" y="1889121"/>
                  </a:lnTo>
                  <a:cubicBezTo>
                    <a:pt x="1028757" y="1889121"/>
                    <a:pt x="1028757" y="1889484"/>
                    <a:pt x="1029121" y="1889484"/>
                  </a:cubicBezTo>
                  <a:cubicBezTo>
                    <a:pt x="1029485" y="1889484"/>
                    <a:pt x="1029485" y="1889848"/>
                    <a:pt x="1029849" y="1889848"/>
                  </a:cubicBezTo>
                  <a:cubicBezTo>
                    <a:pt x="1029849" y="1889848"/>
                    <a:pt x="1030213" y="1889848"/>
                    <a:pt x="1030213" y="1889848"/>
                  </a:cubicBezTo>
                  <a:cubicBezTo>
                    <a:pt x="1030578" y="1889848"/>
                    <a:pt x="1031306" y="1890212"/>
                    <a:pt x="1031670" y="1890212"/>
                  </a:cubicBezTo>
                  <a:cubicBezTo>
                    <a:pt x="1032034" y="1890212"/>
                    <a:pt x="1032034" y="1890212"/>
                    <a:pt x="1032398" y="1890212"/>
                  </a:cubicBezTo>
                  <a:cubicBezTo>
                    <a:pt x="1032398" y="1890212"/>
                    <a:pt x="1032398" y="1890212"/>
                    <a:pt x="1032762" y="1890212"/>
                  </a:cubicBezTo>
                  <a:cubicBezTo>
                    <a:pt x="1032762" y="1890212"/>
                    <a:pt x="1033126" y="1890212"/>
                    <a:pt x="1033126" y="1890212"/>
                  </a:cubicBezTo>
                  <a:lnTo>
                    <a:pt x="1161676" y="1878214"/>
                  </a:lnTo>
                  <a:lnTo>
                    <a:pt x="1229774" y="1928023"/>
                  </a:lnTo>
                  <a:lnTo>
                    <a:pt x="1235965" y="1989830"/>
                  </a:lnTo>
                  <a:lnTo>
                    <a:pt x="1011277" y="2001465"/>
                  </a:lnTo>
                  <a:lnTo>
                    <a:pt x="962479" y="1943657"/>
                  </a:lnTo>
                  <a:cubicBezTo>
                    <a:pt x="961023" y="1942202"/>
                    <a:pt x="959202" y="1941112"/>
                    <a:pt x="957017" y="1941112"/>
                  </a:cubicBezTo>
                  <a:cubicBezTo>
                    <a:pt x="957017" y="1941112"/>
                    <a:pt x="957017" y="1941112"/>
                    <a:pt x="957017" y="1941112"/>
                  </a:cubicBezTo>
                  <a:cubicBezTo>
                    <a:pt x="954832" y="1941112"/>
                    <a:pt x="953011" y="1942202"/>
                    <a:pt x="951554" y="1943657"/>
                  </a:cubicBezTo>
                  <a:lnTo>
                    <a:pt x="876173" y="2030187"/>
                  </a:lnTo>
                  <a:lnTo>
                    <a:pt x="801520" y="1962562"/>
                  </a:lnTo>
                  <a:cubicBezTo>
                    <a:pt x="801156" y="1962199"/>
                    <a:pt x="800791" y="1962199"/>
                    <a:pt x="800427" y="1961835"/>
                  </a:cubicBezTo>
                  <a:cubicBezTo>
                    <a:pt x="800063" y="1961835"/>
                    <a:pt x="800063" y="1961472"/>
                    <a:pt x="799699" y="1961472"/>
                  </a:cubicBezTo>
                  <a:cubicBezTo>
                    <a:pt x="799699" y="1961472"/>
                    <a:pt x="799699" y="1961472"/>
                    <a:pt x="799699" y="1961472"/>
                  </a:cubicBezTo>
                  <a:cubicBezTo>
                    <a:pt x="798971" y="1961108"/>
                    <a:pt x="798242" y="1961108"/>
                    <a:pt x="797514" y="1960745"/>
                  </a:cubicBezTo>
                  <a:cubicBezTo>
                    <a:pt x="797514" y="1960745"/>
                    <a:pt x="797150" y="1960745"/>
                    <a:pt x="797150" y="1960745"/>
                  </a:cubicBezTo>
                  <a:cubicBezTo>
                    <a:pt x="797150" y="1960745"/>
                    <a:pt x="797150" y="1960745"/>
                    <a:pt x="797150" y="1960745"/>
                  </a:cubicBezTo>
                  <a:lnTo>
                    <a:pt x="693728" y="1958563"/>
                  </a:lnTo>
                  <a:lnTo>
                    <a:pt x="675520" y="1869488"/>
                  </a:lnTo>
                  <a:cubicBezTo>
                    <a:pt x="674792" y="1866216"/>
                    <a:pt x="671878" y="1863671"/>
                    <a:pt x="668237" y="1863671"/>
                  </a:cubicBezTo>
                  <a:lnTo>
                    <a:pt x="529855" y="1863671"/>
                  </a:lnTo>
                  <a:cubicBezTo>
                    <a:pt x="529855" y="1863671"/>
                    <a:pt x="529855" y="1863671"/>
                    <a:pt x="529855" y="1863671"/>
                  </a:cubicBezTo>
                  <a:lnTo>
                    <a:pt x="529855" y="1863671"/>
                  </a:lnTo>
                  <a:cubicBezTo>
                    <a:pt x="529855" y="1863671"/>
                    <a:pt x="529491" y="1863671"/>
                    <a:pt x="529491" y="1863671"/>
                  </a:cubicBezTo>
                  <a:cubicBezTo>
                    <a:pt x="528763" y="1863671"/>
                    <a:pt x="528398" y="1863671"/>
                    <a:pt x="527670" y="1864034"/>
                  </a:cubicBezTo>
                  <a:cubicBezTo>
                    <a:pt x="527306" y="1864034"/>
                    <a:pt x="527306" y="1864034"/>
                    <a:pt x="526942" y="1864398"/>
                  </a:cubicBezTo>
                  <a:cubicBezTo>
                    <a:pt x="526578" y="1864398"/>
                    <a:pt x="526213" y="1864761"/>
                    <a:pt x="526213" y="1864761"/>
                  </a:cubicBezTo>
                  <a:cubicBezTo>
                    <a:pt x="526213" y="1864761"/>
                    <a:pt x="525849" y="1864761"/>
                    <a:pt x="525849" y="1865125"/>
                  </a:cubicBezTo>
                  <a:cubicBezTo>
                    <a:pt x="525849" y="1865125"/>
                    <a:pt x="525485" y="1865125"/>
                    <a:pt x="525485" y="1865125"/>
                  </a:cubicBezTo>
                  <a:lnTo>
                    <a:pt x="448647" y="1917843"/>
                  </a:lnTo>
                  <a:lnTo>
                    <a:pt x="230878" y="1988012"/>
                  </a:lnTo>
                  <a:cubicBezTo>
                    <a:pt x="230514" y="1988012"/>
                    <a:pt x="230514" y="1988376"/>
                    <a:pt x="230150" y="1988376"/>
                  </a:cubicBezTo>
                  <a:cubicBezTo>
                    <a:pt x="229786" y="1988740"/>
                    <a:pt x="229058" y="1988740"/>
                    <a:pt x="228693" y="1989103"/>
                  </a:cubicBezTo>
                  <a:cubicBezTo>
                    <a:pt x="228693" y="1989103"/>
                    <a:pt x="228329" y="1989103"/>
                    <a:pt x="228329" y="1989467"/>
                  </a:cubicBezTo>
                  <a:lnTo>
                    <a:pt x="96867" y="2103628"/>
                  </a:lnTo>
                  <a:cubicBezTo>
                    <a:pt x="96867" y="2103628"/>
                    <a:pt x="96503" y="2103992"/>
                    <a:pt x="96503" y="2103992"/>
                  </a:cubicBezTo>
                  <a:cubicBezTo>
                    <a:pt x="96138" y="2104356"/>
                    <a:pt x="95774" y="2104719"/>
                    <a:pt x="95774" y="2105083"/>
                  </a:cubicBezTo>
                  <a:cubicBezTo>
                    <a:pt x="95774" y="2105446"/>
                    <a:pt x="95410" y="2105446"/>
                    <a:pt x="95410" y="2105810"/>
                  </a:cubicBezTo>
                  <a:lnTo>
                    <a:pt x="728" y="2290141"/>
                  </a:lnTo>
                  <a:cubicBezTo>
                    <a:pt x="0" y="2291232"/>
                    <a:pt x="0" y="2292686"/>
                    <a:pt x="0" y="2293777"/>
                  </a:cubicBezTo>
                  <a:lnTo>
                    <a:pt x="7283" y="2468655"/>
                  </a:lnTo>
                  <a:cubicBezTo>
                    <a:pt x="7283" y="2468655"/>
                    <a:pt x="7283" y="2468655"/>
                    <a:pt x="7283" y="2468655"/>
                  </a:cubicBezTo>
                  <a:cubicBezTo>
                    <a:pt x="7283" y="2469018"/>
                    <a:pt x="7283" y="2469746"/>
                    <a:pt x="7647" y="2470109"/>
                  </a:cubicBezTo>
                  <a:cubicBezTo>
                    <a:pt x="7647" y="2470109"/>
                    <a:pt x="7647" y="2470473"/>
                    <a:pt x="7647" y="2470473"/>
                  </a:cubicBezTo>
                  <a:cubicBezTo>
                    <a:pt x="7647" y="2470473"/>
                    <a:pt x="7647" y="2470473"/>
                    <a:pt x="7647" y="2470473"/>
                  </a:cubicBezTo>
                  <a:cubicBezTo>
                    <a:pt x="8012" y="2471200"/>
                    <a:pt x="8012" y="2471564"/>
                    <a:pt x="8376" y="2472291"/>
                  </a:cubicBezTo>
                  <a:cubicBezTo>
                    <a:pt x="8376" y="2472291"/>
                    <a:pt x="8376" y="2472291"/>
                    <a:pt x="8376" y="2472291"/>
                  </a:cubicBezTo>
                  <a:lnTo>
                    <a:pt x="115439" y="2637352"/>
                  </a:lnTo>
                  <a:cubicBezTo>
                    <a:pt x="115803" y="2638079"/>
                    <a:pt x="116532" y="2638807"/>
                    <a:pt x="116896" y="2639170"/>
                  </a:cubicBezTo>
                  <a:lnTo>
                    <a:pt x="235977" y="2732245"/>
                  </a:lnTo>
                  <a:cubicBezTo>
                    <a:pt x="235977" y="2732245"/>
                    <a:pt x="235977" y="2732245"/>
                    <a:pt x="235977" y="2732245"/>
                  </a:cubicBezTo>
                  <a:cubicBezTo>
                    <a:pt x="235977" y="2732245"/>
                    <a:pt x="235977" y="2732245"/>
                    <a:pt x="235977" y="2732245"/>
                  </a:cubicBezTo>
                  <a:cubicBezTo>
                    <a:pt x="236341" y="2732608"/>
                    <a:pt x="236705" y="2732608"/>
                    <a:pt x="236705" y="2732608"/>
                  </a:cubicBezTo>
                  <a:cubicBezTo>
                    <a:pt x="237069" y="2732608"/>
                    <a:pt x="237433" y="2732972"/>
                    <a:pt x="237797" y="2732972"/>
                  </a:cubicBezTo>
                  <a:cubicBezTo>
                    <a:pt x="238162" y="2732972"/>
                    <a:pt x="238526" y="2732972"/>
                    <a:pt x="238890" y="2733335"/>
                  </a:cubicBezTo>
                  <a:cubicBezTo>
                    <a:pt x="239254" y="2733335"/>
                    <a:pt x="239254" y="2733335"/>
                    <a:pt x="239618" y="2733699"/>
                  </a:cubicBezTo>
                  <a:lnTo>
                    <a:pt x="473410" y="2750060"/>
                  </a:lnTo>
                  <a:lnTo>
                    <a:pt x="654398" y="2750060"/>
                  </a:lnTo>
                  <a:lnTo>
                    <a:pt x="605237" y="2863858"/>
                  </a:lnTo>
                  <a:cubicBezTo>
                    <a:pt x="605237" y="2863858"/>
                    <a:pt x="605237" y="2864221"/>
                    <a:pt x="605237" y="2864221"/>
                  </a:cubicBezTo>
                  <a:cubicBezTo>
                    <a:pt x="605237" y="2864585"/>
                    <a:pt x="605237" y="2864585"/>
                    <a:pt x="604872" y="2864948"/>
                  </a:cubicBezTo>
                  <a:cubicBezTo>
                    <a:pt x="604872" y="2865676"/>
                    <a:pt x="604508" y="2866039"/>
                    <a:pt x="604508" y="2866766"/>
                  </a:cubicBezTo>
                  <a:cubicBezTo>
                    <a:pt x="604508" y="2866766"/>
                    <a:pt x="604508" y="2867130"/>
                    <a:pt x="604508" y="2867130"/>
                  </a:cubicBezTo>
                  <a:cubicBezTo>
                    <a:pt x="604508" y="2867130"/>
                    <a:pt x="604508" y="2867130"/>
                    <a:pt x="604508" y="2867494"/>
                  </a:cubicBezTo>
                  <a:cubicBezTo>
                    <a:pt x="604508" y="2868221"/>
                    <a:pt x="604872" y="2868948"/>
                    <a:pt x="605237" y="2869675"/>
                  </a:cubicBezTo>
                  <a:cubicBezTo>
                    <a:pt x="605237" y="2869675"/>
                    <a:pt x="605237" y="2870038"/>
                    <a:pt x="605237" y="2870038"/>
                  </a:cubicBezTo>
                  <a:cubicBezTo>
                    <a:pt x="605601" y="2870766"/>
                    <a:pt x="605965" y="2871493"/>
                    <a:pt x="606693" y="2871856"/>
                  </a:cubicBezTo>
                  <a:lnTo>
                    <a:pt x="804797" y="3064913"/>
                  </a:lnTo>
                  <a:lnTo>
                    <a:pt x="751266" y="3174348"/>
                  </a:lnTo>
                  <a:cubicBezTo>
                    <a:pt x="750901" y="3175076"/>
                    <a:pt x="750901" y="3175439"/>
                    <a:pt x="750537" y="3176166"/>
                  </a:cubicBezTo>
                  <a:lnTo>
                    <a:pt x="728687" y="3298326"/>
                  </a:lnTo>
                  <a:cubicBezTo>
                    <a:pt x="728687" y="3298326"/>
                    <a:pt x="728687" y="3298690"/>
                    <a:pt x="728687" y="3298690"/>
                  </a:cubicBezTo>
                  <a:cubicBezTo>
                    <a:pt x="728687" y="3298690"/>
                    <a:pt x="728687" y="3298690"/>
                    <a:pt x="728687" y="3299054"/>
                  </a:cubicBezTo>
                  <a:cubicBezTo>
                    <a:pt x="728687" y="3299417"/>
                    <a:pt x="728687" y="3299417"/>
                    <a:pt x="728687" y="3299781"/>
                  </a:cubicBezTo>
                  <a:cubicBezTo>
                    <a:pt x="728687" y="3300144"/>
                    <a:pt x="728687" y="3300508"/>
                    <a:pt x="728687" y="3300871"/>
                  </a:cubicBezTo>
                  <a:lnTo>
                    <a:pt x="765104" y="3525923"/>
                  </a:lnTo>
                  <a:cubicBezTo>
                    <a:pt x="765104" y="3525923"/>
                    <a:pt x="765104" y="3525923"/>
                    <a:pt x="765104" y="3525923"/>
                  </a:cubicBezTo>
                  <a:cubicBezTo>
                    <a:pt x="765104" y="3526286"/>
                    <a:pt x="765104" y="3526286"/>
                    <a:pt x="765468" y="3526650"/>
                  </a:cubicBezTo>
                  <a:cubicBezTo>
                    <a:pt x="765468" y="3527013"/>
                    <a:pt x="765832" y="3527377"/>
                    <a:pt x="765832" y="3527740"/>
                  </a:cubicBezTo>
                  <a:cubicBezTo>
                    <a:pt x="765832" y="3527740"/>
                    <a:pt x="765832" y="3528104"/>
                    <a:pt x="765832" y="3528104"/>
                  </a:cubicBezTo>
                  <a:cubicBezTo>
                    <a:pt x="765832" y="3528468"/>
                    <a:pt x="766196" y="3528468"/>
                    <a:pt x="766560" y="3528831"/>
                  </a:cubicBezTo>
                  <a:cubicBezTo>
                    <a:pt x="766560" y="3528831"/>
                    <a:pt x="766924" y="3529195"/>
                    <a:pt x="766924" y="3529195"/>
                  </a:cubicBezTo>
                  <a:lnTo>
                    <a:pt x="862335" y="3633904"/>
                  </a:lnTo>
                  <a:lnTo>
                    <a:pt x="864884" y="3790239"/>
                  </a:lnTo>
                  <a:cubicBezTo>
                    <a:pt x="864884" y="3792421"/>
                    <a:pt x="865976" y="3794239"/>
                    <a:pt x="867433" y="3795693"/>
                  </a:cubicBezTo>
                  <a:cubicBezTo>
                    <a:pt x="868890" y="3796784"/>
                    <a:pt x="870346" y="3797511"/>
                    <a:pt x="872167" y="3797511"/>
                  </a:cubicBezTo>
                  <a:cubicBezTo>
                    <a:pt x="872531" y="3797511"/>
                    <a:pt x="872895" y="3797511"/>
                    <a:pt x="873624" y="3797511"/>
                  </a:cubicBezTo>
                  <a:lnTo>
                    <a:pt x="1107052" y="3754973"/>
                  </a:lnTo>
                  <a:cubicBezTo>
                    <a:pt x="1107052" y="3754973"/>
                    <a:pt x="1107416" y="3754973"/>
                    <a:pt x="1107416" y="3754609"/>
                  </a:cubicBezTo>
                  <a:cubicBezTo>
                    <a:pt x="1107780" y="3754609"/>
                    <a:pt x="1108508" y="3754246"/>
                    <a:pt x="1108872" y="3753882"/>
                  </a:cubicBezTo>
                  <a:cubicBezTo>
                    <a:pt x="1109236" y="3753882"/>
                    <a:pt x="1109600" y="3753519"/>
                    <a:pt x="1109965" y="3753155"/>
                  </a:cubicBezTo>
                  <a:cubicBezTo>
                    <a:pt x="1109965" y="3753155"/>
                    <a:pt x="1110329" y="3753155"/>
                    <a:pt x="1110329" y="3752792"/>
                  </a:cubicBezTo>
                  <a:cubicBezTo>
                    <a:pt x="1110693" y="3752428"/>
                    <a:pt x="1111057" y="3752064"/>
                    <a:pt x="1111421" y="3751701"/>
                  </a:cubicBezTo>
                  <a:cubicBezTo>
                    <a:pt x="1111421" y="3751701"/>
                    <a:pt x="1111421" y="3751701"/>
                    <a:pt x="1111785" y="3751337"/>
                  </a:cubicBezTo>
                  <a:lnTo>
                    <a:pt x="1298965" y="3479385"/>
                  </a:lnTo>
                  <a:cubicBezTo>
                    <a:pt x="1298965" y="3479385"/>
                    <a:pt x="1298965" y="3479022"/>
                    <a:pt x="1299329" y="3479022"/>
                  </a:cubicBezTo>
                  <a:cubicBezTo>
                    <a:pt x="1299329" y="3478658"/>
                    <a:pt x="1299693" y="3478658"/>
                    <a:pt x="1299693" y="3478295"/>
                  </a:cubicBezTo>
                  <a:cubicBezTo>
                    <a:pt x="1299693" y="3477931"/>
                    <a:pt x="1299693" y="3477931"/>
                    <a:pt x="1300057" y="3477568"/>
                  </a:cubicBezTo>
                  <a:cubicBezTo>
                    <a:pt x="1300057" y="3477568"/>
                    <a:pt x="1300057" y="3477204"/>
                    <a:pt x="1300421" y="3477204"/>
                  </a:cubicBezTo>
                  <a:lnTo>
                    <a:pt x="1329190" y="3367041"/>
                  </a:lnTo>
                  <a:lnTo>
                    <a:pt x="1444994" y="3218341"/>
                  </a:lnTo>
                  <a:cubicBezTo>
                    <a:pt x="1444994" y="3217977"/>
                    <a:pt x="1445358" y="3217977"/>
                    <a:pt x="1445358" y="3217613"/>
                  </a:cubicBezTo>
                  <a:cubicBezTo>
                    <a:pt x="1445358" y="3217613"/>
                    <a:pt x="1445722" y="3217250"/>
                    <a:pt x="1445722" y="3217250"/>
                  </a:cubicBezTo>
                  <a:cubicBezTo>
                    <a:pt x="1445722" y="3217250"/>
                    <a:pt x="1445722" y="3217250"/>
                    <a:pt x="1445722" y="3216886"/>
                  </a:cubicBezTo>
                  <a:cubicBezTo>
                    <a:pt x="1446086" y="3216159"/>
                    <a:pt x="1446450" y="3215432"/>
                    <a:pt x="1446450" y="3214705"/>
                  </a:cubicBezTo>
                  <a:lnTo>
                    <a:pt x="1494884" y="2898034"/>
                  </a:lnTo>
                  <a:lnTo>
                    <a:pt x="1561889" y="2812230"/>
                  </a:lnTo>
                  <a:cubicBezTo>
                    <a:pt x="1561889" y="2812230"/>
                    <a:pt x="1561889" y="2812230"/>
                    <a:pt x="1561889" y="2812230"/>
                  </a:cubicBezTo>
                  <a:lnTo>
                    <a:pt x="1561889" y="2812230"/>
                  </a:lnTo>
                  <a:cubicBezTo>
                    <a:pt x="1562254" y="2811867"/>
                    <a:pt x="1562618" y="2811140"/>
                    <a:pt x="1562982" y="2810776"/>
                  </a:cubicBezTo>
                  <a:lnTo>
                    <a:pt x="1663126" y="2582089"/>
                  </a:lnTo>
                  <a:cubicBezTo>
                    <a:pt x="1663126" y="2582089"/>
                    <a:pt x="1663126" y="2582089"/>
                    <a:pt x="1663126" y="2582089"/>
                  </a:cubicBezTo>
                  <a:lnTo>
                    <a:pt x="1678785" y="2545732"/>
                  </a:lnTo>
                  <a:lnTo>
                    <a:pt x="1764363" y="2488651"/>
                  </a:lnTo>
                  <a:cubicBezTo>
                    <a:pt x="1764727" y="2488651"/>
                    <a:pt x="1764727" y="2488288"/>
                    <a:pt x="1765092" y="2487924"/>
                  </a:cubicBezTo>
                  <a:cubicBezTo>
                    <a:pt x="1765456" y="2487561"/>
                    <a:pt x="1765456" y="2487561"/>
                    <a:pt x="1765820" y="2487197"/>
                  </a:cubicBezTo>
                  <a:cubicBezTo>
                    <a:pt x="1765820" y="2487197"/>
                    <a:pt x="1766184" y="2486833"/>
                    <a:pt x="1766184" y="2486833"/>
                  </a:cubicBezTo>
                  <a:lnTo>
                    <a:pt x="1931514" y="2282870"/>
                  </a:lnTo>
                  <a:cubicBezTo>
                    <a:pt x="1931514" y="2282870"/>
                    <a:pt x="1931514" y="2282506"/>
                    <a:pt x="1931878" y="2282506"/>
                  </a:cubicBezTo>
                  <a:cubicBezTo>
                    <a:pt x="1931878" y="2282506"/>
                    <a:pt x="1932242" y="2282142"/>
                    <a:pt x="1932242" y="2282142"/>
                  </a:cubicBezTo>
                  <a:cubicBezTo>
                    <a:pt x="1932606" y="2281415"/>
                    <a:pt x="1932970" y="2280688"/>
                    <a:pt x="1933334" y="2279961"/>
                  </a:cubicBezTo>
                  <a:cubicBezTo>
                    <a:pt x="1933334" y="2279961"/>
                    <a:pt x="1933334" y="2279961"/>
                    <a:pt x="1933334" y="2279961"/>
                  </a:cubicBezTo>
                  <a:cubicBezTo>
                    <a:pt x="1933334" y="2279234"/>
                    <a:pt x="1933334" y="2278507"/>
                    <a:pt x="1933334" y="2277416"/>
                  </a:cubicBezTo>
                  <a:cubicBezTo>
                    <a:pt x="1933334" y="2277416"/>
                    <a:pt x="1933334" y="2277052"/>
                    <a:pt x="1933334" y="2277052"/>
                  </a:cubicBezTo>
                  <a:cubicBezTo>
                    <a:pt x="1933334" y="2277052"/>
                    <a:pt x="1933334" y="2276689"/>
                    <a:pt x="1933334" y="2276689"/>
                  </a:cubicBezTo>
                  <a:cubicBezTo>
                    <a:pt x="1933334" y="2276325"/>
                    <a:pt x="1932970" y="2276325"/>
                    <a:pt x="1932970" y="2275962"/>
                  </a:cubicBezTo>
                  <a:cubicBezTo>
                    <a:pt x="1932606" y="2275598"/>
                    <a:pt x="1932606" y="2274871"/>
                    <a:pt x="1932242" y="2274507"/>
                  </a:cubicBezTo>
                  <a:cubicBezTo>
                    <a:pt x="1932242" y="2274144"/>
                    <a:pt x="1931878" y="2274144"/>
                    <a:pt x="1931878" y="2274144"/>
                  </a:cubicBezTo>
                  <a:cubicBezTo>
                    <a:pt x="1931514" y="2273780"/>
                    <a:pt x="1931514" y="2273417"/>
                    <a:pt x="1931149" y="2273417"/>
                  </a:cubicBezTo>
                  <a:cubicBezTo>
                    <a:pt x="1930421" y="2273053"/>
                    <a:pt x="1930057" y="2272689"/>
                    <a:pt x="1929329" y="2272326"/>
                  </a:cubicBezTo>
                  <a:cubicBezTo>
                    <a:pt x="1928964" y="2272326"/>
                    <a:pt x="1928964" y="2271962"/>
                    <a:pt x="1928600" y="2271962"/>
                  </a:cubicBezTo>
                  <a:lnTo>
                    <a:pt x="1735594" y="2206883"/>
                  </a:lnTo>
                  <a:lnTo>
                    <a:pt x="1599762" y="2081451"/>
                  </a:lnTo>
                  <a:lnTo>
                    <a:pt x="1652566" y="2054546"/>
                  </a:lnTo>
                  <a:lnTo>
                    <a:pt x="1733774" y="2140349"/>
                  </a:lnTo>
                  <a:cubicBezTo>
                    <a:pt x="1733774" y="2140349"/>
                    <a:pt x="1734138" y="2140713"/>
                    <a:pt x="1734138" y="2140713"/>
                  </a:cubicBezTo>
                  <a:cubicBezTo>
                    <a:pt x="1734138" y="2140713"/>
                    <a:pt x="1734138" y="2141076"/>
                    <a:pt x="1734502" y="2141076"/>
                  </a:cubicBezTo>
                  <a:cubicBezTo>
                    <a:pt x="1734502" y="2141076"/>
                    <a:pt x="1734866" y="2141076"/>
                    <a:pt x="1735230" y="2141440"/>
                  </a:cubicBezTo>
                  <a:cubicBezTo>
                    <a:pt x="1735594" y="2141803"/>
                    <a:pt x="1736323" y="2142167"/>
                    <a:pt x="1736687" y="2142167"/>
                  </a:cubicBezTo>
                  <a:cubicBezTo>
                    <a:pt x="1737051" y="2142167"/>
                    <a:pt x="1737415" y="2142531"/>
                    <a:pt x="1737779" y="2142531"/>
                  </a:cubicBezTo>
                  <a:cubicBezTo>
                    <a:pt x="1737779" y="2142531"/>
                    <a:pt x="1738144" y="2142531"/>
                    <a:pt x="1738144" y="2142531"/>
                  </a:cubicBezTo>
                  <a:lnTo>
                    <a:pt x="2186791" y="2199975"/>
                  </a:lnTo>
                  <a:lnTo>
                    <a:pt x="2198808" y="2455930"/>
                  </a:lnTo>
                  <a:cubicBezTo>
                    <a:pt x="2198808" y="2455930"/>
                    <a:pt x="2198808" y="2456293"/>
                    <a:pt x="2198808" y="2456293"/>
                  </a:cubicBezTo>
                  <a:cubicBezTo>
                    <a:pt x="2198808" y="2456293"/>
                    <a:pt x="2198808" y="2456657"/>
                    <a:pt x="2198808" y="2456657"/>
                  </a:cubicBezTo>
                  <a:cubicBezTo>
                    <a:pt x="2198808" y="2457021"/>
                    <a:pt x="2199172" y="2457384"/>
                    <a:pt x="2199172" y="2457384"/>
                  </a:cubicBezTo>
                  <a:cubicBezTo>
                    <a:pt x="2199172" y="2457748"/>
                    <a:pt x="2199537" y="2458111"/>
                    <a:pt x="2199537" y="2458475"/>
                  </a:cubicBezTo>
                  <a:cubicBezTo>
                    <a:pt x="2199901" y="2458839"/>
                    <a:pt x="2199901" y="2459202"/>
                    <a:pt x="2200265" y="2459565"/>
                  </a:cubicBezTo>
                  <a:cubicBezTo>
                    <a:pt x="2200265" y="2459929"/>
                    <a:pt x="2200629" y="2459929"/>
                    <a:pt x="2200629" y="2460293"/>
                  </a:cubicBezTo>
                  <a:lnTo>
                    <a:pt x="2368508" y="2632626"/>
                  </a:lnTo>
                  <a:cubicBezTo>
                    <a:pt x="2369964" y="2634080"/>
                    <a:pt x="2371785" y="2634807"/>
                    <a:pt x="2373970" y="2634807"/>
                  </a:cubicBezTo>
                  <a:cubicBezTo>
                    <a:pt x="2376155" y="2634807"/>
                    <a:pt x="2377976" y="2633717"/>
                    <a:pt x="2379432" y="2632262"/>
                  </a:cubicBezTo>
                  <a:lnTo>
                    <a:pt x="2440248" y="2561729"/>
                  </a:lnTo>
                  <a:cubicBezTo>
                    <a:pt x="2441340" y="2560639"/>
                    <a:pt x="2442068" y="2558821"/>
                    <a:pt x="2442068" y="2557367"/>
                  </a:cubicBezTo>
                  <a:lnTo>
                    <a:pt x="2449351" y="2419936"/>
                  </a:lnTo>
                  <a:lnTo>
                    <a:pt x="2663114" y="2243967"/>
                  </a:lnTo>
                  <a:lnTo>
                    <a:pt x="2839004" y="2412665"/>
                  </a:lnTo>
                  <a:lnTo>
                    <a:pt x="2866681" y="2618810"/>
                  </a:lnTo>
                  <a:close/>
                  <a:moveTo>
                    <a:pt x="2441340" y="2406848"/>
                  </a:moveTo>
                  <a:lnTo>
                    <a:pt x="2214103" y="2202156"/>
                  </a:lnTo>
                  <a:lnTo>
                    <a:pt x="2643814" y="2239968"/>
                  </a:lnTo>
                  <a:lnTo>
                    <a:pt x="2441340" y="2406848"/>
                  </a:lnTo>
                  <a:close/>
                  <a:moveTo>
                    <a:pt x="2212282" y="2446477"/>
                  </a:moveTo>
                  <a:lnTo>
                    <a:pt x="2201357" y="2209792"/>
                  </a:lnTo>
                  <a:lnTo>
                    <a:pt x="2424953" y="2411210"/>
                  </a:lnTo>
                  <a:lnTo>
                    <a:pt x="2212282" y="2446477"/>
                  </a:lnTo>
                  <a:close/>
                  <a:moveTo>
                    <a:pt x="1666040" y="2047638"/>
                  </a:moveTo>
                  <a:lnTo>
                    <a:pt x="1861594" y="1967652"/>
                  </a:lnTo>
                  <a:lnTo>
                    <a:pt x="1738144" y="2123625"/>
                  </a:lnTo>
                  <a:lnTo>
                    <a:pt x="1666040" y="2047638"/>
                  </a:lnTo>
                  <a:close/>
                  <a:moveTo>
                    <a:pt x="1768005" y="2374853"/>
                  </a:moveTo>
                  <a:lnTo>
                    <a:pt x="1740693" y="2223244"/>
                  </a:lnTo>
                  <a:lnTo>
                    <a:pt x="1909300" y="2279961"/>
                  </a:lnTo>
                  <a:lnTo>
                    <a:pt x="1768005" y="2374853"/>
                  </a:lnTo>
                  <a:close/>
                  <a:moveTo>
                    <a:pt x="1889271" y="2310865"/>
                  </a:moveTo>
                  <a:lnTo>
                    <a:pt x="1768005" y="2460656"/>
                  </a:lnTo>
                  <a:lnTo>
                    <a:pt x="1769826" y="2391214"/>
                  </a:lnTo>
                  <a:lnTo>
                    <a:pt x="1889271" y="2310865"/>
                  </a:lnTo>
                  <a:close/>
                  <a:moveTo>
                    <a:pt x="1754531" y="2382852"/>
                  </a:moveTo>
                  <a:lnTo>
                    <a:pt x="1525837" y="2480653"/>
                  </a:lnTo>
                  <a:lnTo>
                    <a:pt x="1726854" y="2229424"/>
                  </a:lnTo>
                  <a:lnTo>
                    <a:pt x="1754531" y="2382852"/>
                  </a:lnTo>
                  <a:close/>
                  <a:moveTo>
                    <a:pt x="1433704" y="3201980"/>
                  </a:moveTo>
                  <a:lnTo>
                    <a:pt x="1245069" y="3103088"/>
                  </a:lnTo>
                  <a:lnTo>
                    <a:pt x="1477768" y="2912213"/>
                  </a:lnTo>
                  <a:lnTo>
                    <a:pt x="1433704" y="3201980"/>
                  </a:lnTo>
                  <a:close/>
                  <a:moveTo>
                    <a:pt x="1325184" y="3347772"/>
                  </a:moveTo>
                  <a:lnTo>
                    <a:pt x="1245069" y="3119449"/>
                  </a:lnTo>
                  <a:lnTo>
                    <a:pt x="1428242" y="3215432"/>
                  </a:lnTo>
                  <a:lnTo>
                    <a:pt x="1325184" y="3347772"/>
                  </a:lnTo>
                  <a:close/>
                  <a:moveTo>
                    <a:pt x="1289861" y="3460116"/>
                  </a:moveTo>
                  <a:lnTo>
                    <a:pt x="1179884" y="3344864"/>
                  </a:lnTo>
                  <a:lnTo>
                    <a:pt x="1313531" y="3368859"/>
                  </a:lnTo>
                  <a:lnTo>
                    <a:pt x="1289861" y="3460116"/>
                  </a:lnTo>
                  <a:close/>
                  <a:moveTo>
                    <a:pt x="1108872" y="3729887"/>
                  </a:moveTo>
                  <a:lnTo>
                    <a:pt x="1033126" y="3472841"/>
                  </a:lnTo>
                  <a:lnTo>
                    <a:pt x="1280028" y="3481567"/>
                  </a:lnTo>
                  <a:lnTo>
                    <a:pt x="1108872" y="3729887"/>
                  </a:lnTo>
                  <a:close/>
                  <a:moveTo>
                    <a:pt x="777849" y="3507017"/>
                  </a:moveTo>
                  <a:lnTo>
                    <a:pt x="745439" y="3306325"/>
                  </a:lnTo>
                  <a:lnTo>
                    <a:pt x="943543" y="3325231"/>
                  </a:lnTo>
                  <a:lnTo>
                    <a:pt x="777849" y="3507017"/>
                  </a:lnTo>
                  <a:close/>
                  <a:moveTo>
                    <a:pt x="254185" y="2147621"/>
                  </a:moveTo>
                  <a:lnTo>
                    <a:pt x="116896" y="2105083"/>
                  </a:lnTo>
                  <a:lnTo>
                    <a:pt x="228693" y="2008009"/>
                  </a:lnTo>
                  <a:lnTo>
                    <a:pt x="254185" y="2147621"/>
                  </a:lnTo>
                  <a:close/>
                  <a:moveTo>
                    <a:pt x="241803" y="1998920"/>
                  </a:moveTo>
                  <a:lnTo>
                    <a:pt x="431532" y="1937839"/>
                  </a:lnTo>
                  <a:lnTo>
                    <a:pt x="267659" y="2141076"/>
                  </a:lnTo>
                  <a:lnTo>
                    <a:pt x="241803" y="1998920"/>
                  </a:lnTo>
                  <a:close/>
                  <a:moveTo>
                    <a:pt x="522572" y="1884031"/>
                  </a:moveTo>
                  <a:lnTo>
                    <a:pt x="519294" y="2132714"/>
                  </a:lnTo>
                  <a:lnTo>
                    <a:pt x="279312" y="2150166"/>
                  </a:lnTo>
                  <a:lnTo>
                    <a:pt x="457387" y="1928750"/>
                  </a:lnTo>
                  <a:lnTo>
                    <a:pt x="522572" y="1884031"/>
                  </a:lnTo>
                  <a:close/>
                  <a:moveTo>
                    <a:pt x="866705" y="2040003"/>
                  </a:moveTo>
                  <a:lnTo>
                    <a:pt x="708659" y="2177434"/>
                  </a:lnTo>
                  <a:lnTo>
                    <a:pt x="799699" y="1979287"/>
                  </a:lnTo>
                  <a:lnTo>
                    <a:pt x="866705" y="2040003"/>
                  </a:lnTo>
                  <a:close/>
                  <a:moveTo>
                    <a:pt x="491982" y="2335224"/>
                  </a:moveTo>
                  <a:lnTo>
                    <a:pt x="282953" y="2164709"/>
                  </a:lnTo>
                  <a:lnTo>
                    <a:pt x="518202" y="2147621"/>
                  </a:lnTo>
                  <a:lnTo>
                    <a:pt x="491982" y="2335224"/>
                  </a:lnTo>
                  <a:close/>
                  <a:moveTo>
                    <a:pt x="486156" y="2349403"/>
                  </a:moveTo>
                  <a:lnTo>
                    <a:pt x="288780" y="2524645"/>
                  </a:lnTo>
                  <a:lnTo>
                    <a:pt x="271665" y="2174161"/>
                  </a:lnTo>
                  <a:lnTo>
                    <a:pt x="486156" y="2349403"/>
                  </a:lnTo>
                  <a:close/>
                  <a:moveTo>
                    <a:pt x="496716" y="2359220"/>
                  </a:moveTo>
                  <a:lnTo>
                    <a:pt x="615069" y="2482107"/>
                  </a:lnTo>
                  <a:lnTo>
                    <a:pt x="305167" y="2529008"/>
                  </a:lnTo>
                  <a:lnTo>
                    <a:pt x="496716" y="2359220"/>
                  </a:lnTo>
                  <a:close/>
                  <a:moveTo>
                    <a:pt x="508370" y="2350130"/>
                  </a:moveTo>
                  <a:lnTo>
                    <a:pt x="677341" y="2222517"/>
                  </a:lnTo>
                  <a:lnTo>
                    <a:pt x="626358" y="2472291"/>
                  </a:lnTo>
                  <a:lnTo>
                    <a:pt x="508370" y="2350130"/>
                  </a:lnTo>
                  <a:close/>
                  <a:moveTo>
                    <a:pt x="506913" y="2332679"/>
                  </a:moveTo>
                  <a:lnTo>
                    <a:pt x="532404" y="2149802"/>
                  </a:lnTo>
                  <a:lnTo>
                    <a:pt x="673335" y="2206883"/>
                  </a:lnTo>
                  <a:lnTo>
                    <a:pt x="506913" y="2332679"/>
                  </a:lnTo>
                  <a:close/>
                  <a:moveTo>
                    <a:pt x="1063352" y="2151620"/>
                  </a:moveTo>
                  <a:lnTo>
                    <a:pt x="1177335" y="2126170"/>
                  </a:lnTo>
                  <a:lnTo>
                    <a:pt x="952283" y="2316318"/>
                  </a:lnTo>
                  <a:lnTo>
                    <a:pt x="1063352" y="2151620"/>
                  </a:lnTo>
                  <a:close/>
                  <a:moveTo>
                    <a:pt x="1134364" y="2294867"/>
                  </a:moveTo>
                  <a:lnTo>
                    <a:pt x="1147109" y="2462111"/>
                  </a:lnTo>
                  <a:lnTo>
                    <a:pt x="935895" y="2357038"/>
                  </a:lnTo>
                  <a:lnTo>
                    <a:pt x="1134364" y="2294867"/>
                  </a:lnTo>
                  <a:close/>
                  <a:moveTo>
                    <a:pt x="923150" y="2367218"/>
                  </a:moveTo>
                  <a:lnTo>
                    <a:pt x="1138369" y="2474472"/>
                  </a:lnTo>
                  <a:lnTo>
                    <a:pt x="910040" y="2576272"/>
                  </a:lnTo>
                  <a:lnTo>
                    <a:pt x="923150" y="2367218"/>
                  </a:lnTo>
                  <a:close/>
                  <a:moveTo>
                    <a:pt x="895474" y="2577363"/>
                  </a:moveTo>
                  <a:lnTo>
                    <a:pt x="649664" y="2486833"/>
                  </a:lnTo>
                  <a:lnTo>
                    <a:pt x="908947" y="2367582"/>
                  </a:lnTo>
                  <a:lnTo>
                    <a:pt x="895474" y="2577363"/>
                  </a:lnTo>
                  <a:close/>
                  <a:moveTo>
                    <a:pt x="1148202" y="2485743"/>
                  </a:moveTo>
                  <a:lnTo>
                    <a:pt x="1151479" y="2845316"/>
                  </a:lnTo>
                  <a:lnTo>
                    <a:pt x="914046" y="2589724"/>
                  </a:lnTo>
                  <a:lnTo>
                    <a:pt x="1148202" y="2485743"/>
                  </a:lnTo>
                  <a:close/>
                  <a:moveTo>
                    <a:pt x="1162040" y="2462474"/>
                  </a:moveTo>
                  <a:lnTo>
                    <a:pt x="1148930" y="2294140"/>
                  </a:lnTo>
                  <a:lnTo>
                    <a:pt x="1380901" y="2339587"/>
                  </a:lnTo>
                  <a:lnTo>
                    <a:pt x="1162040" y="2462474"/>
                  </a:lnTo>
                  <a:close/>
                  <a:moveTo>
                    <a:pt x="1135456" y="2279234"/>
                  </a:moveTo>
                  <a:lnTo>
                    <a:pt x="949005" y="2337769"/>
                  </a:lnTo>
                  <a:lnTo>
                    <a:pt x="1188259" y="2135623"/>
                  </a:lnTo>
                  <a:lnTo>
                    <a:pt x="1135456" y="2279234"/>
                  </a:lnTo>
                  <a:close/>
                  <a:moveTo>
                    <a:pt x="1203554" y="2093812"/>
                  </a:moveTo>
                  <a:lnTo>
                    <a:pt x="1159855" y="2008009"/>
                  </a:lnTo>
                  <a:lnTo>
                    <a:pt x="1234508" y="2004010"/>
                  </a:lnTo>
                  <a:lnTo>
                    <a:pt x="1203554" y="2093812"/>
                  </a:lnTo>
                  <a:close/>
                  <a:moveTo>
                    <a:pt x="1147838" y="2016007"/>
                  </a:moveTo>
                  <a:lnTo>
                    <a:pt x="1194086" y="2106901"/>
                  </a:lnTo>
                  <a:lnTo>
                    <a:pt x="1074277" y="2133805"/>
                  </a:lnTo>
                  <a:lnTo>
                    <a:pt x="1147838" y="2016007"/>
                  </a:lnTo>
                  <a:close/>
                  <a:moveTo>
                    <a:pt x="1060439" y="2128351"/>
                  </a:moveTo>
                  <a:lnTo>
                    <a:pt x="1019288" y="2015280"/>
                  </a:lnTo>
                  <a:lnTo>
                    <a:pt x="1134728" y="2009463"/>
                  </a:lnTo>
                  <a:lnTo>
                    <a:pt x="1060439" y="2128351"/>
                  </a:lnTo>
                  <a:close/>
                  <a:moveTo>
                    <a:pt x="921693" y="2335587"/>
                  </a:moveTo>
                  <a:lnTo>
                    <a:pt x="887098" y="2053819"/>
                  </a:lnTo>
                  <a:lnTo>
                    <a:pt x="1048786" y="2147621"/>
                  </a:lnTo>
                  <a:lnTo>
                    <a:pt x="921693" y="2335587"/>
                  </a:lnTo>
                  <a:close/>
                  <a:moveTo>
                    <a:pt x="907491" y="2341041"/>
                  </a:moveTo>
                  <a:lnTo>
                    <a:pt x="700283" y="2204338"/>
                  </a:lnTo>
                  <a:lnTo>
                    <a:pt x="872167" y="2054546"/>
                  </a:lnTo>
                  <a:lnTo>
                    <a:pt x="907491" y="2341041"/>
                  </a:lnTo>
                  <a:close/>
                  <a:moveTo>
                    <a:pt x="695549" y="2171980"/>
                  </a:moveTo>
                  <a:lnTo>
                    <a:pt x="695549" y="1972379"/>
                  </a:lnTo>
                  <a:lnTo>
                    <a:pt x="786225" y="1974560"/>
                  </a:lnTo>
                  <a:lnTo>
                    <a:pt x="695549" y="2171980"/>
                  </a:lnTo>
                  <a:close/>
                  <a:moveTo>
                    <a:pt x="680982" y="2194158"/>
                  </a:moveTo>
                  <a:lnTo>
                    <a:pt x="538959" y="2136714"/>
                  </a:lnTo>
                  <a:lnTo>
                    <a:pt x="680982" y="1983286"/>
                  </a:lnTo>
                  <a:lnTo>
                    <a:pt x="680982" y="2194158"/>
                  </a:lnTo>
                  <a:close/>
                  <a:moveTo>
                    <a:pt x="533861" y="2120716"/>
                  </a:moveTo>
                  <a:lnTo>
                    <a:pt x="537138" y="1882940"/>
                  </a:lnTo>
                  <a:lnTo>
                    <a:pt x="676612" y="1966562"/>
                  </a:lnTo>
                  <a:lnTo>
                    <a:pt x="533861" y="2120716"/>
                  </a:lnTo>
                  <a:close/>
                  <a:moveTo>
                    <a:pt x="274214" y="2530462"/>
                  </a:moveTo>
                  <a:lnTo>
                    <a:pt x="27312" y="2463201"/>
                  </a:lnTo>
                  <a:lnTo>
                    <a:pt x="257098" y="2177797"/>
                  </a:lnTo>
                  <a:lnTo>
                    <a:pt x="274214" y="2530462"/>
                  </a:lnTo>
                  <a:close/>
                  <a:moveTo>
                    <a:pt x="288052" y="2546459"/>
                  </a:moveTo>
                  <a:lnTo>
                    <a:pt x="595768" y="2499922"/>
                  </a:lnTo>
                  <a:lnTo>
                    <a:pt x="251636" y="2710067"/>
                  </a:lnTo>
                  <a:lnTo>
                    <a:pt x="288052" y="2546459"/>
                  </a:lnTo>
                  <a:close/>
                  <a:moveTo>
                    <a:pt x="693000" y="2217063"/>
                  </a:moveTo>
                  <a:lnTo>
                    <a:pt x="901664" y="2354493"/>
                  </a:lnTo>
                  <a:lnTo>
                    <a:pt x="640560" y="2474836"/>
                  </a:lnTo>
                  <a:lnTo>
                    <a:pt x="693000" y="2217063"/>
                  </a:lnTo>
                  <a:close/>
                  <a:moveTo>
                    <a:pt x="886005" y="2589361"/>
                  </a:moveTo>
                  <a:lnTo>
                    <a:pt x="671878" y="2729336"/>
                  </a:lnTo>
                  <a:lnTo>
                    <a:pt x="639468" y="2498468"/>
                  </a:lnTo>
                  <a:lnTo>
                    <a:pt x="886005" y="2589361"/>
                  </a:lnTo>
                  <a:close/>
                  <a:moveTo>
                    <a:pt x="900936" y="2596996"/>
                  </a:moveTo>
                  <a:lnTo>
                    <a:pt x="1137277" y="2851133"/>
                  </a:lnTo>
                  <a:lnTo>
                    <a:pt x="684260" y="2738425"/>
                  </a:lnTo>
                  <a:lnTo>
                    <a:pt x="900936" y="2596996"/>
                  </a:lnTo>
                  <a:close/>
                  <a:moveTo>
                    <a:pt x="1087022" y="2853678"/>
                  </a:moveTo>
                  <a:lnTo>
                    <a:pt x="786589" y="2840589"/>
                  </a:lnTo>
                  <a:lnTo>
                    <a:pt x="692636" y="2755513"/>
                  </a:lnTo>
                  <a:lnTo>
                    <a:pt x="1087022" y="2853678"/>
                  </a:lnTo>
                  <a:close/>
                  <a:moveTo>
                    <a:pt x="1133635" y="2870402"/>
                  </a:moveTo>
                  <a:lnTo>
                    <a:pt x="820092" y="3050370"/>
                  </a:lnTo>
                  <a:lnTo>
                    <a:pt x="792052" y="2855495"/>
                  </a:lnTo>
                  <a:lnTo>
                    <a:pt x="1133635" y="2870402"/>
                  </a:lnTo>
                  <a:close/>
                  <a:moveTo>
                    <a:pt x="777485" y="2855859"/>
                  </a:moveTo>
                  <a:lnTo>
                    <a:pt x="804433" y="3042008"/>
                  </a:lnTo>
                  <a:lnTo>
                    <a:pt x="629271" y="2871129"/>
                  </a:lnTo>
                  <a:lnTo>
                    <a:pt x="777485" y="2855859"/>
                  </a:lnTo>
                  <a:close/>
                  <a:moveTo>
                    <a:pt x="1154757" y="2875128"/>
                  </a:moveTo>
                  <a:lnTo>
                    <a:pt x="1221762" y="3096180"/>
                  </a:lnTo>
                  <a:lnTo>
                    <a:pt x="837572" y="3057278"/>
                  </a:lnTo>
                  <a:lnTo>
                    <a:pt x="1154757" y="2875128"/>
                  </a:lnTo>
                  <a:close/>
                  <a:moveTo>
                    <a:pt x="1025843" y="3452481"/>
                  </a:moveTo>
                  <a:lnTo>
                    <a:pt x="970127" y="3327412"/>
                  </a:lnTo>
                  <a:lnTo>
                    <a:pt x="1142375" y="3339774"/>
                  </a:lnTo>
                  <a:lnTo>
                    <a:pt x="1025843" y="3452481"/>
                  </a:lnTo>
                  <a:close/>
                  <a:moveTo>
                    <a:pt x="1159127" y="3344137"/>
                  </a:moveTo>
                  <a:lnTo>
                    <a:pt x="1276023" y="3466660"/>
                  </a:lnTo>
                  <a:lnTo>
                    <a:pt x="1040774" y="3458298"/>
                  </a:lnTo>
                  <a:lnTo>
                    <a:pt x="1159127" y="3344137"/>
                  </a:lnTo>
                  <a:close/>
                  <a:moveTo>
                    <a:pt x="1160583" y="3326685"/>
                  </a:moveTo>
                  <a:cubicBezTo>
                    <a:pt x="1160219" y="3326685"/>
                    <a:pt x="1160219" y="3326685"/>
                    <a:pt x="1160583" y="3326685"/>
                  </a:cubicBezTo>
                  <a:cubicBezTo>
                    <a:pt x="1160219" y="3326685"/>
                    <a:pt x="1159855" y="3326685"/>
                    <a:pt x="1159855" y="3326685"/>
                  </a:cubicBezTo>
                  <a:lnTo>
                    <a:pt x="978138" y="3313597"/>
                  </a:lnTo>
                  <a:lnTo>
                    <a:pt x="1228681" y="3116540"/>
                  </a:lnTo>
                  <a:lnTo>
                    <a:pt x="1311710" y="3353590"/>
                  </a:lnTo>
                  <a:lnTo>
                    <a:pt x="1160583" y="3326685"/>
                  </a:lnTo>
                  <a:close/>
                  <a:moveTo>
                    <a:pt x="1213387" y="3109996"/>
                  </a:moveTo>
                  <a:lnTo>
                    <a:pt x="960658" y="3308143"/>
                  </a:lnTo>
                  <a:lnTo>
                    <a:pt x="827740" y="3070367"/>
                  </a:lnTo>
                  <a:lnTo>
                    <a:pt x="1213387" y="3109996"/>
                  </a:lnTo>
                  <a:close/>
                  <a:moveTo>
                    <a:pt x="956288" y="3332502"/>
                  </a:moveTo>
                  <a:lnTo>
                    <a:pt x="1012734" y="3459753"/>
                  </a:lnTo>
                  <a:lnTo>
                    <a:pt x="793872" y="3510653"/>
                  </a:lnTo>
                  <a:lnTo>
                    <a:pt x="956288" y="3332502"/>
                  </a:lnTo>
                  <a:close/>
                  <a:moveTo>
                    <a:pt x="1094670" y="3732431"/>
                  </a:moveTo>
                  <a:lnTo>
                    <a:pt x="882364" y="3627723"/>
                  </a:lnTo>
                  <a:lnTo>
                    <a:pt x="1020017" y="3479385"/>
                  </a:lnTo>
                  <a:lnTo>
                    <a:pt x="1094670" y="3732431"/>
                  </a:lnTo>
                  <a:close/>
                  <a:moveTo>
                    <a:pt x="1482866" y="2889308"/>
                  </a:moveTo>
                  <a:lnTo>
                    <a:pt x="1235965" y="3091817"/>
                  </a:lnTo>
                  <a:lnTo>
                    <a:pt x="1168595" y="2870038"/>
                  </a:lnTo>
                  <a:lnTo>
                    <a:pt x="1539311" y="2816957"/>
                  </a:lnTo>
                  <a:lnTo>
                    <a:pt x="1482866" y="2889308"/>
                  </a:lnTo>
                  <a:close/>
                  <a:moveTo>
                    <a:pt x="1548051" y="2800960"/>
                  </a:moveTo>
                  <a:lnTo>
                    <a:pt x="1185710" y="2852951"/>
                  </a:lnTo>
                  <a:lnTo>
                    <a:pt x="1526930" y="2591906"/>
                  </a:lnTo>
                  <a:lnTo>
                    <a:pt x="1548051" y="2800960"/>
                  </a:lnTo>
                  <a:close/>
                  <a:moveTo>
                    <a:pt x="1541132" y="2585725"/>
                  </a:moveTo>
                  <a:lnTo>
                    <a:pt x="1644918" y="2585725"/>
                  </a:lnTo>
                  <a:lnTo>
                    <a:pt x="1560433" y="2778782"/>
                  </a:lnTo>
                  <a:lnTo>
                    <a:pt x="1541132" y="2585725"/>
                  </a:lnTo>
                  <a:close/>
                  <a:moveTo>
                    <a:pt x="1166410" y="2849315"/>
                  </a:moveTo>
                  <a:lnTo>
                    <a:pt x="1162768" y="2478471"/>
                  </a:lnTo>
                  <a:lnTo>
                    <a:pt x="1394375" y="2348312"/>
                  </a:lnTo>
                  <a:lnTo>
                    <a:pt x="1395832" y="2432661"/>
                  </a:lnTo>
                  <a:cubicBezTo>
                    <a:pt x="1395832" y="2434479"/>
                    <a:pt x="1396560" y="2435933"/>
                    <a:pt x="1397652" y="2437388"/>
                  </a:cubicBezTo>
                  <a:lnTo>
                    <a:pt x="1521832" y="2576999"/>
                  </a:lnTo>
                  <a:lnTo>
                    <a:pt x="1166410" y="2849315"/>
                  </a:lnTo>
                  <a:close/>
                  <a:moveTo>
                    <a:pt x="1150751" y="2279597"/>
                  </a:moveTo>
                  <a:lnTo>
                    <a:pt x="1207196" y="2126170"/>
                  </a:lnTo>
                  <a:lnTo>
                    <a:pt x="1381993" y="2324680"/>
                  </a:lnTo>
                  <a:lnTo>
                    <a:pt x="1150751" y="2279597"/>
                  </a:lnTo>
                  <a:close/>
                  <a:moveTo>
                    <a:pt x="1246889" y="2013099"/>
                  </a:moveTo>
                  <a:lnTo>
                    <a:pt x="1569173" y="2082541"/>
                  </a:lnTo>
                  <a:lnTo>
                    <a:pt x="1376167" y="2225062"/>
                  </a:lnTo>
                  <a:lnTo>
                    <a:pt x="1213387" y="2109446"/>
                  </a:lnTo>
                  <a:lnTo>
                    <a:pt x="1246889" y="2013099"/>
                  </a:lnTo>
                  <a:close/>
                  <a:moveTo>
                    <a:pt x="703196" y="1624804"/>
                  </a:moveTo>
                  <a:lnTo>
                    <a:pt x="556803" y="1608807"/>
                  </a:lnTo>
                  <a:lnTo>
                    <a:pt x="556803" y="1408115"/>
                  </a:lnTo>
                  <a:lnTo>
                    <a:pt x="758185" y="1585538"/>
                  </a:lnTo>
                  <a:lnTo>
                    <a:pt x="703196" y="1624804"/>
                  </a:lnTo>
                  <a:close/>
                  <a:moveTo>
                    <a:pt x="666052" y="1682248"/>
                  </a:moveTo>
                  <a:lnTo>
                    <a:pt x="480693" y="1752054"/>
                  </a:lnTo>
                  <a:lnTo>
                    <a:pt x="553526" y="1623350"/>
                  </a:lnTo>
                  <a:lnTo>
                    <a:pt x="693000" y="1638620"/>
                  </a:lnTo>
                  <a:lnTo>
                    <a:pt x="666052" y="1682248"/>
                  </a:lnTo>
                  <a:close/>
                  <a:moveTo>
                    <a:pt x="1238150" y="777681"/>
                  </a:moveTo>
                  <a:lnTo>
                    <a:pt x="1440259" y="900568"/>
                  </a:lnTo>
                  <a:lnTo>
                    <a:pt x="1221762" y="870028"/>
                  </a:lnTo>
                  <a:lnTo>
                    <a:pt x="1238150" y="777681"/>
                  </a:lnTo>
                  <a:close/>
                  <a:moveTo>
                    <a:pt x="2446074" y="263226"/>
                  </a:moveTo>
                  <a:lnTo>
                    <a:pt x="2753426" y="265044"/>
                  </a:lnTo>
                  <a:lnTo>
                    <a:pt x="2356126" y="344303"/>
                  </a:lnTo>
                  <a:lnTo>
                    <a:pt x="2446074" y="263226"/>
                  </a:lnTo>
                  <a:close/>
                  <a:moveTo>
                    <a:pt x="2867773" y="397384"/>
                  </a:moveTo>
                  <a:lnTo>
                    <a:pt x="2660201" y="601712"/>
                  </a:lnTo>
                  <a:lnTo>
                    <a:pt x="2824074" y="276678"/>
                  </a:lnTo>
                  <a:lnTo>
                    <a:pt x="2867773" y="397384"/>
                  </a:lnTo>
                  <a:close/>
                  <a:moveTo>
                    <a:pt x="3634333" y="21451"/>
                  </a:moveTo>
                  <a:lnTo>
                    <a:pt x="3753414" y="393385"/>
                  </a:lnTo>
                  <a:lnTo>
                    <a:pt x="3534553" y="151246"/>
                  </a:lnTo>
                  <a:lnTo>
                    <a:pt x="3634333" y="21451"/>
                  </a:lnTo>
                  <a:close/>
                  <a:moveTo>
                    <a:pt x="3960987" y="221415"/>
                  </a:moveTo>
                  <a:lnTo>
                    <a:pt x="3664559" y="15997"/>
                  </a:lnTo>
                  <a:lnTo>
                    <a:pt x="3937316" y="41811"/>
                  </a:lnTo>
                  <a:lnTo>
                    <a:pt x="3960987" y="221415"/>
                  </a:lnTo>
                  <a:close/>
                  <a:moveTo>
                    <a:pt x="3774172" y="410473"/>
                  </a:moveTo>
                  <a:lnTo>
                    <a:pt x="3650357" y="24359"/>
                  </a:lnTo>
                  <a:lnTo>
                    <a:pt x="3958438" y="237776"/>
                  </a:lnTo>
                  <a:lnTo>
                    <a:pt x="3774172" y="410473"/>
                  </a:lnTo>
                  <a:close/>
                  <a:moveTo>
                    <a:pt x="3565143" y="488277"/>
                  </a:moveTo>
                  <a:cubicBezTo>
                    <a:pt x="3551305" y="446103"/>
                    <a:pt x="3533461" y="391204"/>
                    <a:pt x="3515617" y="336668"/>
                  </a:cubicBezTo>
                  <a:cubicBezTo>
                    <a:pt x="3496680" y="279223"/>
                    <a:pt x="3478108" y="221415"/>
                    <a:pt x="3463906" y="178514"/>
                  </a:cubicBezTo>
                  <a:cubicBezTo>
                    <a:pt x="3456987" y="157063"/>
                    <a:pt x="3450796" y="138885"/>
                    <a:pt x="3446790" y="126523"/>
                  </a:cubicBezTo>
                  <a:cubicBezTo>
                    <a:pt x="3444969" y="121070"/>
                    <a:pt x="3443512" y="116707"/>
                    <a:pt x="3442420" y="113435"/>
                  </a:cubicBezTo>
                  <a:lnTo>
                    <a:pt x="3518894" y="156336"/>
                  </a:lnTo>
                  <a:lnTo>
                    <a:pt x="3565143" y="488277"/>
                  </a:lnTo>
                  <a:close/>
                  <a:moveTo>
                    <a:pt x="3093189" y="1290681"/>
                  </a:moveTo>
                  <a:lnTo>
                    <a:pt x="3504328" y="1118348"/>
                  </a:lnTo>
                  <a:lnTo>
                    <a:pt x="3406732" y="1447381"/>
                  </a:lnTo>
                  <a:lnTo>
                    <a:pt x="3093189" y="1290681"/>
                  </a:lnTo>
                  <a:close/>
                  <a:moveTo>
                    <a:pt x="3245773" y="1565905"/>
                  </a:moveTo>
                  <a:lnTo>
                    <a:pt x="3094282" y="1307405"/>
                  </a:lnTo>
                  <a:lnTo>
                    <a:pt x="3396900" y="1458651"/>
                  </a:lnTo>
                  <a:lnTo>
                    <a:pt x="3245773" y="1565905"/>
                  </a:lnTo>
                  <a:close/>
                  <a:moveTo>
                    <a:pt x="3243588" y="2146894"/>
                  </a:moveTo>
                  <a:lnTo>
                    <a:pt x="3106663" y="2018552"/>
                  </a:lnTo>
                  <a:lnTo>
                    <a:pt x="3343732" y="1936022"/>
                  </a:lnTo>
                  <a:lnTo>
                    <a:pt x="3243588" y="2146894"/>
                  </a:lnTo>
                  <a:close/>
                  <a:moveTo>
                    <a:pt x="2879427" y="2606812"/>
                  </a:moveTo>
                  <a:lnTo>
                    <a:pt x="2854299" y="2426481"/>
                  </a:lnTo>
                  <a:lnTo>
                    <a:pt x="2924582" y="2483198"/>
                  </a:lnTo>
                  <a:lnTo>
                    <a:pt x="2924582" y="2584271"/>
                  </a:lnTo>
                  <a:lnTo>
                    <a:pt x="2879427" y="2606812"/>
                  </a:lnTo>
                  <a:close/>
                  <a:moveTo>
                    <a:pt x="2929317" y="2467928"/>
                  </a:moveTo>
                  <a:lnTo>
                    <a:pt x="2856848" y="2409756"/>
                  </a:lnTo>
                  <a:lnTo>
                    <a:pt x="2997415" y="2319590"/>
                  </a:lnTo>
                  <a:lnTo>
                    <a:pt x="2929317" y="2467928"/>
                  </a:lnTo>
                  <a:close/>
                  <a:moveTo>
                    <a:pt x="2684600" y="2230879"/>
                  </a:moveTo>
                  <a:lnTo>
                    <a:pt x="3081172" y="2029460"/>
                  </a:lnTo>
                  <a:lnTo>
                    <a:pt x="3009432" y="2291232"/>
                  </a:lnTo>
                  <a:lnTo>
                    <a:pt x="2684600" y="2230879"/>
                  </a:lnTo>
                  <a:close/>
                  <a:moveTo>
                    <a:pt x="1654386" y="2036731"/>
                  </a:moveTo>
                  <a:lnTo>
                    <a:pt x="1450456" y="1877850"/>
                  </a:lnTo>
                  <a:lnTo>
                    <a:pt x="1858681" y="1952746"/>
                  </a:lnTo>
                  <a:lnTo>
                    <a:pt x="1654386" y="2036731"/>
                  </a:lnTo>
                  <a:close/>
                  <a:moveTo>
                    <a:pt x="1164953" y="1727331"/>
                  </a:moveTo>
                  <a:lnTo>
                    <a:pt x="1342300" y="1733512"/>
                  </a:lnTo>
                  <a:lnTo>
                    <a:pt x="1171144" y="1856399"/>
                  </a:lnTo>
                  <a:lnTo>
                    <a:pt x="1164953" y="1727331"/>
                  </a:lnTo>
                  <a:close/>
                  <a:moveTo>
                    <a:pt x="1158034" y="1712425"/>
                  </a:moveTo>
                  <a:cubicBezTo>
                    <a:pt x="1157670" y="1712425"/>
                    <a:pt x="1157670" y="1712425"/>
                    <a:pt x="1157306" y="1712425"/>
                  </a:cubicBezTo>
                  <a:lnTo>
                    <a:pt x="1066265" y="1712425"/>
                  </a:lnTo>
                  <a:lnTo>
                    <a:pt x="1085566" y="1651345"/>
                  </a:lnTo>
                  <a:lnTo>
                    <a:pt x="1159491" y="1600808"/>
                  </a:lnTo>
                  <a:lnTo>
                    <a:pt x="1277115" y="1600808"/>
                  </a:lnTo>
                  <a:lnTo>
                    <a:pt x="1350311" y="1718969"/>
                  </a:lnTo>
                  <a:lnTo>
                    <a:pt x="1158034" y="1712425"/>
                  </a:lnTo>
                  <a:close/>
                  <a:moveTo>
                    <a:pt x="2383802" y="1840402"/>
                  </a:moveTo>
                  <a:lnTo>
                    <a:pt x="2529467" y="1899664"/>
                  </a:lnTo>
                  <a:lnTo>
                    <a:pt x="2216652" y="2163618"/>
                  </a:lnTo>
                  <a:lnTo>
                    <a:pt x="2383802" y="1840402"/>
                  </a:lnTo>
                  <a:close/>
                  <a:moveTo>
                    <a:pt x="2620872" y="666791"/>
                  </a:moveTo>
                  <a:lnTo>
                    <a:pt x="2696981" y="1078719"/>
                  </a:lnTo>
                  <a:lnTo>
                    <a:pt x="2328449" y="881299"/>
                  </a:lnTo>
                  <a:lnTo>
                    <a:pt x="2620872" y="666791"/>
                  </a:lnTo>
                  <a:close/>
                  <a:moveTo>
                    <a:pt x="2695889" y="1094716"/>
                  </a:moveTo>
                  <a:lnTo>
                    <a:pt x="2442432" y="1435383"/>
                  </a:lnTo>
                  <a:lnTo>
                    <a:pt x="2325172" y="896205"/>
                  </a:lnTo>
                  <a:lnTo>
                    <a:pt x="2695889" y="1094716"/>
                  </a:lnTo>
                  <a:close/>
                  <a:moveTo>
                    <a:pt x="2532744" y="1885485"/>
                  </a:moveTo>
                  <a:lnTo>
                    <a:pt x="2388172" y="1826950"/>
                  </a:lnTo>
                  <a:lnTo>
                    <a:pt x="2439883" y="1491009"/>
                  </a:lnTo>
                  <a:lnTo>
                    <a:pt x="2532744" y="1885485"/>
                  </a:lnTo>
                  <a:close/>
                  <a:moveTo>
                    <a:pt x="2663114" y="2214518"/>
                  </a:moveTo>
                  <a:lnTo>
                    <a:pt x="2554958" y="1908390"/>
                  </a:lnTo>
                  <a:lnTo>
                    <a:pt x="2771634" y="1971652"/>
                  </a:lnTo>
                  <a:lnTo>
                    <a:pt x="2663114" y="2214518"/>
                  </a:lnTo>
                  <a:close/>
                  <a:moveTo>
                    <a:pt x="2785837" y="1975287"/>
                  </a:moveTo>
                  <a:lnTo>
                    <a:pt x="3069155" y="2019643"/>
                  </a:lnTo>
                  <a:lnTo>
                    <a:pt x="2677317" y="2218517"/>
                  </a:lnTo>
                  <a:lnTo>
                    <a:pt x="2785837" y="1975287"/>
                  </a:lnTo>
                  <a:close/>
                  <a:moveTo>
                    <a:pt x="2779646" y="1959290"/>
                  </a:moveTo>
                  <a:lnTo>
                    <a:pt x="2565519" y="1896392"/>
                  </a:lnTo>
                  <a:lnTo>
                    <a:pt x="3137981" y="1670978"/>
                  </a:lnTo>
                  <a:lnTo>
                    <a:pt x="2779646" y="1959290"/>
                  </a:lnTo>
                  <a:close/>
                  <a:moveTo>
                    <a:pt x="2449351" y="1466650"/>
                  </a:moveTo>
                  <a:lnTo>
                    <a:pt x="2797854" y="1655344"/>
                  </a:lnTo>
                  <a:lnTo>
                    <a:pt x="2547311" y="1883304"/>
                  </a:lnTo>
                  <a:lnTo>
                    <a:pt x="2449351" y="1466650"/>
                  </a:lnTo>
                  <a:close/>
                  <a:moveTo>
                    <a:pt x="2459912" y="1456106"/>
                  </a:moveTo>
                  <a:lnTo>
                    <a:pt x="2755976" y="1400116"/>
                  </a:lnTo>
                  <a:lnTo>
                    <a:pt x="2800403" y="1640437"/>
                  </a:lnTo>
                  <a:lnTo>
                    <a:pt x="2459912" y="1456106"/>
                  </a:lnTo>
                  <a:close/>
                  <a:moveTo>
                    <a:pt x="2455542" y="1441927"/>
                  </a:moveTo>
                  <a:lnTo>
                    <a:pt x="2702444" y="1109986"/>
                  </a:lnTo>
                  <a:lnTo>
                    <a:pt x="2753426" y="1385573"/>
                  </a:lnTo>
                  <a:lnTo>
                    <a:pt x="2455542" y="1441927"/>
                  </a:lnTo>
                  <a:close/>
                  <a:moveTo>
                    <a:pt x="2636530" y="671881"/>
                  </a:moveTo>
                  <a:lnTo>
                    <a:pt x="3017808" y="968920"/>
                  </a:lnTo>
                  <a:lnTo>
                    <a:pt x="3070975" y="1279410"/>
                  </a:lnTo>
                  <a:lnTo>
                    <a:pt x="2713369" y="1087808"/>
                  </a:lnTo>
                  <a:lnTo>
                    <a:pt x="2636530" y="671881"/>
                  </a:lnTo>
                  <a:close/>
                  <a:moveTo>
                    <a:pt x="3027276" y="946015"/>
                  </a:moveTo>
                  <a:lnTo>
                    <a:pt x="2888166" y="414836"/>
                  </a:lnTo>
                  <a:lnTo>
                    <a:pt x="3220282" y="617709"/>
                  </a:lnTo>
                  <a:lnTo>
                    <a:pt x="3027276" y="946015"/>
                  </a:lnTo>
                  <a:close/>
                  <a:moveTo>
                    <a:pt x="3011981" y="945651"/>
                  </a:moveTo>
                  <a:lnTo>
                    <a:pt x="2635074" y="651885"/>
                  </a:lnTo>
                  <a:lnTo>
                    <a:pt x="2639808" y="642068"/>
                  </a:lnTo>
                  <a:lnTo>
                    <a:pt x="2872143" y="413018"/>
                  </a:lnTo>
                  <a:lnTo>
                    <a:pt x="3011981" y="945651"/>
                  </a:lnTo>
                  <a:close/>
                  <a:moveTo>
                    <a:pt x="2621964" y="639887"/>
                  </a:moveTo>
                  <a:lnTo>
                    <a:pt x="2346293" y="361391"/>
                  </a:lnTo>
                  <a:lnTo>
                    <a:pt x="2812057" y="268680"/>
                  </a:lnTo>
                  <a:lnTo>
                    <a:pt x="2628155" y="634070"/>
                  </a:lnTo>
                  <a:lnTo>
                    <a:pt x="2621964" y="639887"/>
                  </a:lnTo>
                  <a:close/>
                  <a:moveTo>
                    <a:pt x="2614316" y="652976"/>
                  </a:moveTo>
                  <a:cubicBezTo>
                    <a:pt x="2614316" y="652976"/>
                    <a:pt x="2614316" y="653339"/>
                    <a:pt x="2614316" y="652976"/>
                  </a:cubicBezTo>
                  <a:lnTo>
                    <a:pt x="2322259" y="867483"/>
                  </a:lnTo>
                  <a:lnTo>
                    <a:pt x="2338282" y="373752"/>
                  </a:lnTo>
                  <a:lnTo>
                    <a:pt x="2614316" y="652976"/>
                  </a:lnTo>
                  <a:close/>
                  <a:moveTo>
                    <a:pt x="2429322" y="1443745"/>
                  </a:moveTo>
                  <a:lnTo>
                    <a:pt x="1971207" y="1362668"/>
                  </a:lnTo>
                  <a:lnTo>
                    <a:pt x="2310970" y="899841"/>
                  </a:lnTo>
                  <a:lnTo>
                    <a:pt x="2429322" y="1443745"/>
                  </a:lnTo>
                  <a:close/>
                  <a:moveTo>
                    <a:pt x="2422768" y="1457197"/>
                  </a:moveTo>
                  <a:lnTo>
                    <a:pt x="1894005" y="1931659"/>
                  </a:lnTo>
                  <a:lnTo>
                    <a:pt x="1964652" y="1376121"/>
                  </a:lnTo>
                  <a:lnTo>
                    <a:pt x="2422768" y="1457197"/>
                  </a:lnTo>
                  <a:close/>
                  <a:moveTo>
                    <a:pt x="1365970" y="1716424"/>
                  </a:moveTo>
                  <a:lnTo>
                    <a:pt x="1293138" y="1598990"/>
                  </a:lnTo>
                  <a:lnTo>
                    <a:pt x="1599762" y="1538637"/>
                  </a:lnTo>
                  <a:lnTo>
                    <a:pt x="1365970" y="1716424"/>
                  </a:lnTo>
                  <a:close/>
                  <a:moveTo>
                    <a:pt x="1869606" y="1940021"/>
                  </a:moveTo>
                  <a:lnTo>
                    <a:pt x="1434069" y="1860035"/>
                  </a:lnTo>
                  <a:lnTo>
                    <a:pt x="1628895" y="1539728"/>
                  </a:lnTo>
                  <a:lnTo>
                    <a:pt x="1869606" y="1940021"/>
                  </a:lnTo>
                  <a:close/>
                  <a:moveTo>
                    <a:pt x="1639456" y="1528457"/>
                  </a:moveTo>
                  <a:lnTo>
                    <a:pt x="1949358" y="1379756"/>
                  </a:lnTo>
                  <a:lnTo>
                    <a:pt x="1879802" y="1928023"/>
                  </a:lnTo>
                  <a:lnTo>
                    <a:pt x="1639456" y="1528457"/>
                  </a:lnTo>
                  <a:close/>
                  <a:moveTo>
                    <a:pt x="1631444" y="1516096"/>
                  </a:moveTo>
                  <a:lnTo>
                    <a:pt x="1395103" y="1181609"/>
                  </a:lnTo>
                  <a:lnTo>
                    <a:pt x="1939161" y="1368849"/>
                  </a:lnTo>
                  <a:lnTo>
                    <a:pt x="1631444" y="1516096"/>
                  </a:lnTo>
                  <a:close/>
                  <a:moveTo>
                    <a:pt x="1385635" y="1163067"/>
                  </a:moveTo>
                  <a:lnTo>
                    <a:pt x="1477040" y="925291"/>
                  </a:lnTo>
                  <a:lnTo>
                    <a:pt x="1928600" y="1349580"/>
                  </a:lnTo>
                  <a:lnTo>
                    <a:pt x="1385635" y="1163067"/>
                  </a:lnTo>
                  <a:close/>
                  <a:moveTo>
                    <a:pt x="1616513" y="1520459"/>
                  </a:moveTo>
                  <a:lnTo>
                    <a:pt x="1280392" y="1586265"/>
                  </a:lnTo>
                  <a:lnTo>
                    <a:pt x="1157306" y="1586265"/>
                  </a:lnTo>
                  <a:cubicBezTo>
                    <a:pt x="1155849" y="1586265"/>
                    <a:pt x="1154392" y="1586629"/>
                    <a:pt x="1153300" y="1587356"/>
                  </a:cubicBezTo>
                  <a:lnTo>
                    <a:pt x="1103774" y="1621168"/>
                  </a:lnTo>
                  <a:lnTo>
                    <a:pt x="1376531" y="1180519"/>
                  </a:lnTo>
                  <a:lnTo>
                    <a:pt x="1616513" y="1520459"/>
                  </a:lnTo>
                  <a:close/>
                  <a:moveTo>
                    <a:pt x="1068814" y="1642983"/>
                  </a:moveTo>
                  <a:lnTo>
                    <a:pt x="902393" y="1707698"/>
                  </a:lnTo>
                  <a:lnTo>
                    <a:pt x="962844" y="1459742"/>
                  </a:lnTo>
                  <a:lnTo>
                    <a:pt x="1068814" y="1642983"/>
                  </a:lnTo>
                  <a:close/>
                  <a:moveTo>
                    <a:pt x="888554" y="1704790"/>
                  </a:moveTo>
                  <a:lnTo>
                    <a:pt x="781127" y="1587356"/>
                  </a:lnTo>
                  <a:lnTo>
                    <a:pt x="945728" y="1469922"/>
                  </a:lnTo>
                  <a:lnTo>
                    <a:pt x="888554" y="1704790"/>
                  </a:lnTo>
                  <a:close/>
                  <a:moveTo>
                    <a:pt x="1068086" y="1659343"/>
                  </a:moveTo>
                  <a:lnTo>
                    <a:pt x="1050970" y="1712425"/>
                  </a:lnTo>
                  <a:lnTo>
                    <a:pt x="931161" y="1712425"/>
                  </a:lnTo>
                  <a:lnTo>
                    <a:pt x="1068086" y="1659343"/>
                  </a:lnTo>
                  <a:close/>
                  <a:moveTo>
                    <a:pt x="1061531" y="1726968"/>
                  </a:moveTo>
                  <a:lnTo>
                    <a:pt x="1142739" y="1726968"/>
                  </a:lnTo>
                  <a:lnTo>
                    <a:pt x="1042595" y="1858217"/>
                  </a:lnTo>
                  <a:lnTo>
                    <a:pt x="1050242" y="1762598"/>
                  </a:lnTo>
                  <a:lnTo>
                    <a:pt x="1061531" y="1726968"/>
                  </a:lnTo>
                  <a:close/>
                  <a:moveTo>
                    <a:pt x="1602675" y="1554635"/>
                  </a:moveTo>
                  <a:lnTo>
                    <a:pt x="1423508" y="1849491"/>
                  </a:lnTo>
                  <a:lnTo>
                    <a:pt x="1372889" y="1729513"/>
                  </a:lnTo>
                  <a:lnTo>
                    <a:pt x="1602675" y="1554635"/>
                  </a:lnTo>
                  <a:close/>
                  <a:moveTo>
                    <a:pt x="2428230" y="1471740"/>
                  </a:moveTo>
                  <a:lnTo>
                    <a:pt x="2373606" y="1825496"/>
                  </a:lnTo>
                  <a:lnTo>
                    <a:pt x="1910392" y="1936749"/>
                  </a:lnTo>
                  <a:lnTo>
                    <a:pt x="2428230" y="1471740"/>
                  </a:lnTo>
                  <a:close/>
                  <a:moveTo>
                    <a:pt x="2366322" y="1842220"/>
                  </a:moveTo>
                  <a:lnTo>
                    <a:pt x="2190432" y="2181796"/>
                  </a:lnTo>
                  <a:lnTo>
                    <a:pt x="1900560" y="1953837"/>
                  </a:lnTo>
                  <a:lnTo>
                    <a:pt x="2366322" y="1842220"/>
                  </a:lnTo>
                  <a:close/>
                  <a:moveTo>
                    <a:pt x="2539664" y="1909844"/>
                  </a:moveTo>
                  <a:lnTo>
                    <a:pt x="2651461" y="2226152"/>
                  </a:lnTo>
                  <a:lnTo>
                    <a:pt x="2210825" y="2187250"/>
                  </a:lnTo>
                  <a:lnTo>
                    <a:pt x="2539664" y="1909844"/>
                  </a:lnTo>
                  <a:close/>
                  <a:moveTo>
                    <a:pt x="2798947" y="1962562"/>
                  </a:moveTo>
                  <a:lnTo>
                    <a:pt x="3168207" y="1665888"/>
                  </a:lnTo>
                  <a:lnTo>
                    <a:pt x="3086998" y="2007645"/>
                  </a:lnTo>
                  <a:lnTo>
                    <a:pt x="2798947" y="1962562"/>
                  </a:lnTo>
                  <a:close/>
                  <a:moveTo>
                    <a:pt x="2577536" y="1876032"/>
                  </a:moveTo>
                  <a:lnTo>
                    <a:pt x="2813513" y="1661161"/>
                  </a:lnTo>
                  <a:lnTo>
                    <a:pt x="3139802" y="1654617"/>
                  </a:lnTo>
                  <a:lnTo>
                    <a:pt x="2577536" y="1876032"/>
                  </a:lnTo>
                  <a:close/>
                  <a:moveTo>
                    <a:pt x="2816790" y="1646618"/>
                  </a:moveTo>
                  <a:lnTo>
                    <a:pt x="2772363" y="1406297"/>
                  </a:lnTo>
                  <a:lnTo>
                    <a:pt x="3155097" y="1640074"/>
                  </a:lnTo>
                  <a:lnTo>
                    <a:pt x="2816790" y="1646618"/>
                  </a:lnTo>
                  <a:close/>
                  <a:moveTo>
                    <a:pt x="2767628" y="1381938"/>
                  </a:moveTo>
                  <a:lnTo>
                    <a:pt x="2716646" y="1105986"/>
                  </a:lnTo>
                  <a:lnTo>
                    <a:pt x="3057137" y="1288500"/>
                  </a:lnTo>
                  <a:lnTo>
                    <a:pt x="2767628" y="1381938"/>
                  </a:lnTo>
                  <a:close/>
                  <a:moveTo>
                    <a:pt x="3033103" y="972555"/>
                  </a:moveTo>
                  <a:lnTo>
                    <a:pt x="3313507" y="990371"/>
                  </a:lnTo>
                  <a:lnTo>
                    <a:pt x="3083721" y="1268140"/>
                  </a:lnTo>
                  <a:lnTo>
                    <a:pt x="3033103" y="972555"/>
                  </a:lnTo>
                  <a:close/>
                  <a:moveTo>
                    <a:pt x="3036744" y="958376"/>
                  </a:moveTo>
                  <a:lnTo>
                    <a:pt x="3227201" y="634070"/>
                  </a:lnTo>
                  <a:lnTo>
                    <a:pt x="3318606" y="976555"/>
                  </a:lnTo>
                  <a:lnTo>
                    <a:pt x="3036744" y="958376"/>
                  </a:lnTo>
                  <a:close/>
                  <a:moveTo>
                    <a:pt x="3261068" y="372661"/>
                  </a:moveTo>
                  <a:lnTo>
                    <a:pt x="3427854" y="115980"/>
                  </a:lnTo>
                  <a:cubicBezTo>
                    <a:pt x="3439871" y="150882"/>
                    <a:pt x="3522172" y="403565"/>
                    <a:pt x="3570970" y="553357"/>
                  </a:cubicBezTo>
                  <a:lnTo>
                    <a:pt x="3261068" y="372661"/>
                  </a:lnTo>
                  <a:close/>
                  <a:moveTo>
                    <a:pt x="3561501" y="564628"/>
                  </a:moveTo>
                  <a:lnTo>
                    <a:pt x="3237761" y="606802"/>
                  </a:lnTo>
                  <a:lnTo>
                    <a:pt x="3256698" y="386841"/>
                  </a:lnTo>
                  <a:lnTo>
                    <a:pt x="3561501" y="564628"/>
                  </a:lnTo>
                  <a:close/>
                  <a:moveTo>
                    <a:pt x="3251236" y="360664"/>
                  </a:moveTo>
                  <a:lnTo>
                    <a:pt x="3148906" y="169788"/>
                  </a:lnTo>
                  <a:lnTo>
                    <a:pt x="3414744" y="109435"/>
                  </a:lnTo>
                  <a:lnTo>
                    <a:pt x="3251236" y="360664"/>
                  </a:lnTo>
                  <a:close/>
                  <a:moveTo>
                    <a:pt x="3238854" y="368299"/>
                  </a:moveTo>
                  <a:lnTo>
                    <a:pt x="2896906" y="390476"/>
                  </a:lnTo>
                  <a:lnTo>
                    <a:pt x="3136160" y="176332"/>
                  </a:lnTo>
                  <a:lnTo>
                    <a:pt x="3238854" y="368299"/>
                  </a:lnTo>
                  <a:close/>
                  <a:moveTo>
                    <a:pt x="3242495" y="382841"/>
                  </a:moveTo>
                  <a:lnTo>
                    <a:pt x="3223559" y="602803"/>
                  </a:lnTo>
                  <a:lnTo>
                    <a:pt x="2899455" y="405019"/>
                  </a:lnTo>
                  <a:lnTo>
                    <a:pt x="3242495" y="382841"/>
                  </a:lnTo>
                  <a:close/>
                  <a:moveTo>
                    <a:pt x="2308057" y="860212"/>
                  </a:moveTo>
                  <a:lnTo>
                    <a:pt x="1971935" y="379569"/>
                  </a:lnTo>
                  <a:lnTo>
                    <a:pt x="2324080" y="364299"/>
                  </a:lnTo>
                  <a:lnTo>
                    <a:pt x="2308057" y="860212"/>
                  </a:lnTo>
                  <a:close/>
                  <a:moveTo>
                    <a:pt x="2293854" y="865302"/>
                  </a:moveTo>
                  <a:lnTo>
                    <a:pt x="1885629" y="688606"/>
                  </a:lnTo>
                  <a:lnTo>
                    <a:pt x="1961375" y="390113"/>
                  </a:lnTo>
                  <a:lnTo>
                    <a:pt x="2293854" y="865302"/>
                  </a:lnTo>
                  <a:close/>
                  <a:moveTo>
                    <a:pt x="1962103" y="1350307"/>
                  </a:moveTo>
                  <a:lnTo>
                    <a:pt x="1842658" y="775499"/>
                  </a:lnTo>
                  <a:lnTo>
                    <a:pt x="2302230" y="886752"/>
                  </a:lnTo>
                  <a:lnTo>
                    <a:pt x="1962103" y="1350307"/>
                  </a:lnTo>
                  <a:close/>
                  <a:moveTo>
                    <a:pt x="1930057" y="1267413"/>
                  </a:moveTo>
                  <a:lnTo>
                    <a:pt x="1763271" y="802404"/>
                  </a:lnTo>
                  <a:lnTo>
                    <a:pt x="1828091" y="775863"/>
                  </a:lnTo>
                  <a:lnTo>
                    <a:pt x="1930057" y="1267413"/>
                  </a:lnTo>
                  <a:close/>
                  <a:moveTo>
                    <a:pt x="1940981" y="1341581"/>
                  </a:moveTo>
                  <a:lnTo>
                    <a:pt x="1487236" y="915111"/>
                  </a:lnTo>
                  <a:lnTo>
                    <a:pt x="1749433" y="807857"/>
                  </a:lnTo>
                  <a:lnTo>
                    <a:pt x="1940981" y="1341581"/>
                  </a:lnTo>
                  <a:close/>
                  <a:moveTo>
                    <a:pt x="1524745" y="884207"/>
                  </a:moveTo>
                  <a:lnTo>
                    <a:pt x="1729404" y="732234"/>
                  </a:lnTo>
                  <a:lnTo>
                    <a:pt x="1745427" y="794042"/>
                  </a:lnTo>
                  <a:lnTo>
                    <a:pt x="1524745" y="884207"/>
                  </a:lnTo>
                  <a:close/>
                  <a:moveTo>
                    <a:pt x="1473762" y="903840"/>
                  </a:moveTo>
                  <a:lnTo>
                    <a:pt x="1255265" y="771137"/>
                  </a:lnTo>
                  <a:lnTo>
                    <a:pt x="1708282" y="729326"/>
                  </a:lnTo>
                  <a:lnTo>
                    <a:pt x="1473762" y="903840"/>
                  </a:lnTo>
                  <a:close/>
                  <a:moveTo>
                    <a:pt x="1463930" y="918383"/>
                  </a:moveTo>
                  <a:lnTo>
                    <a:pt x="1374710" y="1150342"/>
                  </a:lnTo>
                  <a:lnTo>
                    <a:pt x="1226496" y="885298"/>
                  </a:lnTo>
                  <a:lnTo>
                    <a:pt x="1463930" y="918383"/>
                  </a:lnTo>
                  <a:close/>
                  <a:moveTo>
                    <a:pt x="1079739" y="1632803"/>
                  </a:moveTo>
                  <a:lnTo>
                    <a:pt x="967213" y="1438291"/>
                  </a:lnTo>
                  <a:lnTo>
                    <a:pt x="934439" y="1245235"/>
                  </a:lnTo>
                  <a:lnTo>
                    <a:pt x="1361236" y="1177247"/>
                  </a:lnTo>
                  <a:lnTo>
                    <a:pt x="1079739" y="1632803"/>
                  </a:lnTo>
                  <a:close/>
                  <a:moveTo>
                    <a:pt x="950826" y="1428111"/>
                  </a:moveTo>
                  <a:lnTo>
                    <a:pt x="757820" y="1338309"/>
                  </a:lnTo>
                  <a:lnTo>
                    <a:pt x="920965" y="1250325"/>
                  </a:lnTo>
                  <a:lnTo>
                    <a:pt x="950826" y="1428111"/>
                  </a:lnTo>
                  <a:close/>
                  <a:moveTo>
                    <a:pt x="951919" y="1444472"/>
                  </a:moveTo>
                  <a:lnTo>
                    <a:pt x="951190" y="1448108"/>
                  </a:lnTo>
                  <a:lnTo>
                    <a:pt x="776028" y="1572813"/>
                  </a:lnTo>
                  <a:lnTo>
                    <a:pt x="750537" y="1350670"/>
                  </a:lnTo>
                  <a:lnTo>
                    <a:pt x="951919" y="1444472"/>
                  </a:lnTo>
                  <a:close/>
                  <a:moveTo>
                    <a:pt x="769109" y="1595718"/>
                  </a:moveTo>
                  <a:lnTo>
                    <a:pt x="883456" y="1720423"/>
                  </a:lnTo>
                  <a:lnTo>
                    <a:pt x="859421" y="1759326"/>
                  </a:lnTo>
                  <a:lnTo>
                    <a:pt x="717034" y="1632803"/>
                  </a:lnTo>
                  <a:lnTo>
                    <a:pt x="769109" y="1595718"/>
                  </a:lnTo>
                  <a:close/>
                  <a:moveTo>
                    <a:pt x="896566" y="1726968"/>
                  </a:moveTo>
                  <a:lnTo>
                    <a:pt x="1046601" y="1726968"/>
                  </a:lnTo>
                  <a:lnTo>
                    <a:pt x="1036404" y="1758598"/>
                  </a:lnTo>
                  <a:cubicBezTo>
                    <a:pt x="1036404" y="1758962"/>
                    <a:pt x="1036040" y="1759689"/>
                    <a:pt x="1036040" y="1760053"/>
                  </a:cubicBezTo>
                  <a:lnTo>
                    <a:pt x="1027300" y="1869124"/>
                  </a:lnTo>
                  <a:lnTo>
                    <a:pt x="871075" y="1768051"/>
                  </a:lnTo>
                  <a:lnTo>
                    <a:pt x="896566" y="1726968"/>
                  </a:lnTo>
                  <a:close/>
                  <a:moveTo>
                    <a:pt x="1151115" y="1740056"/>
                  </a:moveTo>
                  <a:lnTo>
                    <a:pt x="1156942" y="1863671"/>
                  </a:lnTo>
                  <a:lnTo>
                    <a:pt x="1049150" y="1873487"/>
                  </a:lnTo>
                  <a:lnTo>
                    <a:pt x="1151115" y="1740056"/>
                  </a:lnTo>
                  <a:close/>
                  <a:moveTo>
                    <a:pt x="1360872" y="1738238"/>
                  </a:moveTo>
                  <a:lnTo>
                    <a:pt x="1411491" y="1858217"/>
                  </a:lnTo>
                  <a:lnTo>
                    <a:pt x="1187895" y="1862580"/>
                  </a:lnTo>
                  <a:lnTo>
                    <a:pt x="1360872" y="1738238"/>
                  </a:lnTo>
                  <a:close/>
                  <a:moveTo>
                    <a:pt x="1422415" y="1874578"/>
                  </a:moveTo>
                  <a:lnTo>
                    <a:pt x="1628167" y="2034550"/>
                  </a:lnTo>
                  <a:lnTo>
                    <a:pt x="1270196" y="1992012"/>
                  </a:lnTo>
                  <a:lnTo>
                    <a:pt x="1422415" y="1874578"/>
                  </a:lnTo>
                  <a:close/>
                  <a:moveTo>
                    <a:pt x="1885629" y="1960381"/>
                  </a:moveTo>
                  <a:lnTo>
                    <a:pt x="2167855" y="2182160"/>
                  </a:lnTo>
                  <a:lnTo>
                    <a:pt x="1752346" y="2128715"/>
                  </a:lnTo>
                  <a:lnTo>
                    <a:pt x="1885629" y="1960381"/>
                  </a:lnTo>
                  <a:close/>
                  <a:moveTo>
                    <a:pt x="2995230" y="2303593"/>
                  </a:moveTo>
                  <a:lnTo>
                    <a:pt x="2845195" y="2399940"/>
                  </a:lnTo>
                  <a:lnTo>
                    <a:pt x="2684600" y="2246149"/>
                  </a:lnTo>
                  <a:lnTo>
                    <a:pt x="2995230" y="2303593"/>
                  </a:lnTo>
                  <a:close/>
                  <a:moveTo>
                    <a:pt x="2940241" y="2750423"/>
                  </a:moveTo>
                  <a:lnTo>
                    <a:pt x="3041478" y="2726791"/>
                  </a:lnTo>
                  <a:lnTo>
                    <a:pt x="3039657" y="2839862"/>
                  </a:lnTo>
                  <a:lnTo>
                    <a:pt x="2940241" y="2750423"/>
                  </a:lnTo>
                  <a:close/>
                  <a:moveTo>
                    <a:pt x="3035287" y="2712975"/>
                  </a:moveTo>
                  <a:lnTo>
                    <a:pt x="2934051" y="2736607"/>
                  </a:lnTo>
                  <a:lnTo>
                    <a:pt x="2944247" y="2682072"/>
                  </a:lnTo>
                  <a:cubicBezTo>
                    <a:pt x="2944611" y="2679890"/>
                    <a:pt x="2943883" y="2677345"/>
                    <a:pt x="2942062" y="2675527"/>
                  </a:cubicBezTo>
                  <a:lnTo>
                    <a:pt x="2885981" y="2619537"/>
                  </a:lnTo>
                  <a:lnTo>
                    <a:pt x="2930409" y="2597360"/>
                  </a:lnTo>
                  <a:lnTo>
                    <a:pt x="3035287" y="2712975"/>
                  </a:lnTo>
                  <a:close/>
                  <a:moveTo>
                    <a:pt x="3053860" y="2571909"/>
                  </a:moveTo>
                  <a:lnTo>
                    <a:pt x="2954079" y="2488288"/>
                  </a:lnTo>
                  <a:lnTo>
                    <a:pt x="3139437" y="2502104"/>
                  </a:lnTo>
                  <a:lnTo>
                    <a:pt x="3053860" y="2571909"/>
                  </a:lnTo>
                  <a:close/>
                  <a:moveTo>
                    <a:pt x="3093918" y="2367582"/>
                  </a:moveTo>
                  <a:lnTo>
                    <a:pt x="3146721" y="2488288"/>
                  </a:lnTo>
                  <a:lnTo>
                    <a:pt x="2943155" y="2473018"/>
                  </a:lnTo>
                  <a:lnTo>
                    <a:pt x="3017808" y="2311228"/>
                  </a:lnTo>
                  <a:lnTo>
                    <a:pt x="3093918" y="2367582"/>
                  </a:lnTo>
                  <a:close/>
                  <a:moveTo>
                    <a:pt x="3026548" y="2283960"/>
                  </a:moveTo>
                  <a:lnTo>
                    <a:pt x="3096467" y="2029460"/>
                  </a:lnTo>
                  <a:lnTo>
                    <a:pt x="3233756" y="2157801"/>
                  </a:lnTo>
                  <a:lnTo>
                    <a:pt x="3026548" y="2283960"/>
                  </a:lnTo>
                  <a:close/>
                  <a:moveTo>
                    <a:pt x="3344096" y="1920388"/>
                  </a:moveTo>
                  <a:lnTo>
                    <a:pt x="3110305" y="2001828"/>
                  </a:lnTo>
                  <a:lnTo>
                    <a:pt x="3234848" y="1811316"/>
                  </a:lnTo>
                  <a:lnTo>
                    <a:pt x="3344096" y="1920388"/>
                  </a:lnTo>
                  <a:close/>
                  <a:moveTo>
                    <a:pt x="3279276" y="1676431"/>
                  </a:moveTo>
                  <a:lnTo>
                    <a:pt x="3227201" y="1796410"/>
                  </a:lnTo>
                  <a:lnTo>
                    <a:pt x="3109212" y="1977105"/>
                  </a:lnTo>
                  <a:lnTo>
                    <a:pt x="3185322" y="1655708"/>
                  </a:lnTo>
                  <a:lnTo>
                    <a:pt x="3279276" y="1676431"/>
                  </a:lnTo>
                  <a:close/>
                  <a:moveTo>
                    <a:pt x="3178767" y="1637529"/>
                  </a:moveTo>
                  <a:lnTo>
                    <a:pt x="2779282" y="1393572"/>
                  </a:lnTo>
                  <a:lnTo>
                    <a:pt x="3072068" y="1298680"/>
                  </a:lnTo>
                  <a:lnTo>
                    <a:pt x="3234120" y="1575358"/>
                  </a:lnTo>
                  <a:lnTo>
                    <a:pt x="3178767" y="1637529"/>
                  </a:lnTo>
                  <a:close/>
                  <a:moveTo>
                    <a:pt x="3456623" y="1656435"/>
                  </a:moveTo>
                  <a:lnTo>
                    <a:pt x="3432588" y="1760780"/>
                  </a:lnTo>
                  <a:lnTo>
                    <a:pt x="3364126" y="1641165"/>
                  </a:lnTo>
                  <a:cubicBezTo>
                    <a:pt x="3363397" y="1640074"/>
                    <a:pt x="3362669" y="1638983"/>
                    <a:pt x="3361576" y="1638620"/>
                  </a:cubicBezTo>
                  <a:lnTo>
                    <a:pt x="3257062" y="1576449"/>
                  </a:lnTo>
                  <a:lnTo>
                    <a:pt x="3402727" y="1473194"/>
                  </a:lnTo>
                  <a:lnTo>
                    <a:pt x="3392166" y="1583720"/>
                  </a:lnTo>
                  <a:cubicBezTo>
                    <a:pt x="3391802" y="1585902"/>
                    <a:pt x="3392530" y="1587720"/>
                    <a:pt x="3393987" y="1589537"/>
                  </a:cubicBezTo>
                  <a:lnTo>
                    <a:pt x="3456623" y="1656435"/>
                  </a:lnTo>
                  <a:close/>
                  <a:moveTo>
                    <a:pt x="3484663" y="1366668"/>
                  </a:moveTo>
                  <a:lnTo>
                    <a:pt x="3427125" y="1429202"/>
                  </a:lnTo>
                  <a:lnTo>
                    <a:pt x="3510882" y="1147070"/>
                  </a:lnTo>
                  <a:lnTo>
                    <a:pt x="3515617" y="1225965"/>
                  </a:lnTo>
                  <a:lnTo>
                    <a:pt x="3484663" y="1366668"/>
                  </a:lnTo>
                  <a:close/>
                  <a:moveTo>
                    <a:pt x="3499958" y="1104169"/>
                  </a:moveTo>
                  <a:lnTo>
                    <a:pt x="3099744" y="1271775"/>
                  </a:lnTo>
                  <a:lnTo>
                    <a:pt x="3329530" y="993643"/>
                  </a:lnTo>
                  <a:lnTo>
                    <a:pt x="3499958" y="1104169"/>
                  </a:lnTo>
                  <a:close/>
                  <a:moveTo>
                    <a:pt x="3412559" y="768955"/>
                  </a:moveTo>
                  <a:cubicBezTo>
                    <a:pt x="3411102" y="769682"/>
                    <a:pt x="3410010" y="771137"/>
                    <a:pt x="3409281" y="772591"/>
                  </a:cubicBezTo>
                  <a:lnTo>
                    <a:pt x="3329894" y="961648"/>
                  </a:lnTo>
                  <a:lnTo>
                    <a:pt x="3239946" y="623890"/>
                  </a:lnTo>
                  <a:lnTo>
                    <a:pt x="3583351" y="674790"/>
                  </a:lnTo>
                  <a:lnTo>
                    <a:pt x="3412559" y="768955"/>
                  </a:lnTo>
                  <a:close/>
                  <a:moveTo>
                    <a:pt x="3596096" y="662428"/>
                  </a:moveTo>
                  <a:lnTo>
                    <a:pt x="3282553" y="615891"/>
                  </a:lnTo>
                  <a:lnTo>
                    <a:pt x="3577888" y="577353"/>
                  </a:lnTo>
                  <a:lnTo>
                    <a:pt x="3596096" y="662428"/>
                  </a:lnTo>
                  <a:close/>
                  <a:moveTo>
                    <a:pt x="3589178" y="555538"/>
                  </a:moveTo>
                  <a:lnTo>
                    <a:pt x="3536010" y="174151"/>
                  </a:lnTo>
                  <a:lnTo>
                    <a:pt x="3760333" y="422471"/>
                  </a:lnTo>
                  <a:lnTo>
                    <a:pt x="3589178" y="555538"/>
                  </a:lnTo>
                  <a:close/>
                  <a:moveTo>
                    <a:pt x="3842998" y="581715"/>
                  </a:moveTo>
                  <a:cubicBezTo>
                    <a:pt x="3842270" y="582443"/>
                    <a:pt x="3841906" y="583170"/>
                    <a:pt x="3841906" y="584260"/>
                  </a:cubicBezTo>
                  <a:lnTo>
                    <a:pt x="3810224" y="691151"/>
                  </a:lnTo>
                  <a:cubicBezTo>
                    <a:pt x="3809495" y="692969"/>
                    <a:pt x="3809860" y="695150"/>
                    <a:pt x="3810952" y="696968"/>
                  </a:cubicBezTo>
                  <a:lnTo>
                    <a:pt x="3880143" y="811129"/>
                  </a:lnTo>
                  <a:lnTo>
                    <a:pt x="3844455" y="1023092"/>
                  </a:lnTo>
                  <a:lnTo>
                    <a:pt x="3725738" y="875845"/>
                  </a:lnTo>
                  <a:lnTo>
                    <a:pt x="3790559" y="590441"/>
                  </a:lnTo>
                  <a:cubicBezTo>
                    <a:pt x="3790559" y="589714"/>
                    <a:pt x="3790923" y="588987"/>
                    <a:pt x="3790559" y="588260"/>
                  </a:cubicBezTo>
                  <a:lnTo>
                    <a:pt x="3778906" y="431197"/>
                  </a:lnTo>
                  <a:lnTo>
                    <a:pt x="3955888" y="437741"/>
                  </a:lnTo>
                  <a:lnTo>
                    <a:pt x="3842998" y="581715"/>
                  </a:lnTo>
                  <a:close/>
                  <a:moveTo>
                    <a:pt x="4001408" y="333759"/>
                  </a:moveTo>
                  <a:lnTo>
                    <a:pt x="3965356" y="423562"/>
                  </a:lnTo>
                  <a:lnTo>
                    <a:pt x="3788738" y="417017"/>
                  </a:lnTo>
                  <a:lnTo>
                    <a:pt x="3967541" y="249410"/>
                  </a:lnTo>
                  <a:lnTo>
                    <a:pt x="4001408" y="333759"/>
                  </a:lnTo>
                  <a:close/>
                  <a:moveTo>
                    <a:pt x="4029085" y="168697"/>
                  </a:moveTo>
                  <a:cubicBezTo>
                    <a:pt x="4026900" y="168334"/>
                    <a:pt x="4024715" y="169425"/>
                    <a:pt x="4023258" y="170879"/>
                  </a:cubicBezTo>
                  <a:lnTo>
                    <a:pt x="3975553" y="220688"/>
                  </a:lnTo>
                  <a:lnTo>
                    <a:pt x="3951882" y="42538"/>
                  </a:lnTo>
                  <a:lnTo>
                    <a:pt x="4071692" y="42538"/>
                  </a:lnTo>
                  <a:lnTo>
                    <a:pt x="4108836" y="175242"/>
                  </a:lnTo>
                  <a:lnTo>
                    <a:pt x="4029085" y="168697"/>
                  </a:lnTo>
                  <a:close/>
                  <a:moveTo>
                    <a:pt x="4120853" y="163971"/>
                  </a:moveTo>
                  <a:lnTo>
                    <a:pt x="4089536" y="51627"/>
                  </a:lnTo>
                  <a:lnTo>
                    <a:pt x="4157634" y="95619"/>
                  </a:lnTo>
                  <a:lnTo>
                    <a:pt x="4120853" y="163971"/>
                  </a:lnTo>
                  <a:close/>
                  <a:moveTo>
                    <a:pt x="3112126" y="178150"/>
                  </a:moveTo>
                  <a:lnTo>
                    <a:pt x="2884524" y="382114"/>
                  </a:lnTo>
                  <a:lnTo>
                    <a:pt x="2892900" y="227960"/>
                  </a:lnTo>
                  <a:lnTo>
                    <a:pt x="3112126" y="178150"/>
                  </a:lnTo>
                  <a:close/>
                  <a:moveTo>
                    <a:pt x="2204999" y="209781"/>
                  </a:moveTo>
                  <a:lnTo>
                    <a:pt x="2416577" y="209781"/>
                  </a:lnTo>
                  <a:lnTo>
                    <a:pt x="2434785" y="253773"/>
                  </a:lnTo>
                  <a:lnTo>
                    <a:pt x="2328814" y="349393"/>
                  </a:lnTo>
                  <a:lnTo>
                    <a:pt x="1983225" y="364299"/>
                  </a:lnTo>
                  <a:lnTo>
                    <a:pt x="2204999" y="209781"/>
                  </a:lnTo>
                  <a:close/>
                  <a:moveTo>
                    <a:pt x="1793496" y="530452"/>
                  </a:moveTo>
                  <a:lnTo>
                    <a:pt x="1854311" y="518090"/>
                  </a:lnTo>
                  <a:cubicBezTo>
                    <a:pt x="1856132" y="517727"/>
                    <a:pt x="1857953" y="516636"/>
                    <a:pt x="1859045" y="514818"/>
                  </a:cubicBezTo>
                  <a:cubicBezTo>
                    <a:pt x="1860138" y="513364"/>
                    <a:pt x="1860502" y="511182"/>
                    <a:pt x="1860138" y="509365"/>
                  </a:cubicBezTo>
                  <a:lnTo>
                    <a:pt x="1848849" y="458101"/>
                  </a:lnTo>
                  <a:lnTo>
                    <a:pt x="1946444" y="390113"/>
                  </a:lnTo>
                  <a:lnTo>
                    <a:pt x="1874340" y="673336"/>
                  </a:lnTo>
                  <a:lnTo>
                    <a:pt x="1793496" y="530452"/>
                  </a:lnTo>
                  <a:close/>
                  <a:moveTo>
                    <a:pt x="1879802" y="702058"/>
                  </a:moveTo>
                  <a:lnTo>
                    <a:pt x="2233404" y="855122"/>
                  </a:lnTo>
                  <a:lnTo>
                    <a:pt x="1844479" y="760957"/>
                  </a:lnTo>
                  <a:lnTo>
                    <a:pt x="1879802" y="702058"/>
                  </a:lnTo>
                  <a:close/>
                  <a:moveTo>
                    <a:pt x="1656571" y="596985"/>
                  </a:moveTo>
                  <a:lnTo>
                    <a:pt x="1677329" y="532633"/>
                  </a:lnTo>
                  <a:lnTo>
                    <a:pt x="1822265" y="762047"/>
                  </a:lnTo>
                  <a:lnTo>
                    <a:pt x="1758537" y="788224"/>
                  </a:lnTo>
                  <a:lnTo>
                    <a:pt x="1740329" y="717691"/>
                  </a:lnTo>
                  <a:cubicBezTo>
                    <a:pt x="1740329" y="717691"/>
                    <a:pt x="1740329" y="717328"/>
                    <a:pt x="1740329" y="717328"/>
                  </a:cubicBezTo>
                  <a:cubicBezTo>
                    <a:pt x="1740329" y="716964"/>
                    <a:pt x="1739965" y="716964"/>
                    <a:pt x="1739965" y="716601"/>
                  </a:cubicBezTo>
                  <a:cubicBezTo>
                    <a:pt x="1739965" y="716237"/>
                    <a:pt x="1739600" y="715874"/>
                    <a:pt x="1739600" y="715510"/>
                  </a:cubicBezTo>
                  <a:cubicBezTo>
                    <a:pt x="1739600" y="715510"/>
                    <a:pt x="1739600" y="715146"/>
                    <a:pt x="1739600" y="715146"/>
                  </a:cubicBezTo>
                  <a:lnTo>
                    <a:pt x="1656571" y="596985"/>
                  </a:lnTo>
                  <a:close/>
                  <a:moveTo>
                    <a:pt x="1207196" y="880208"/>
                  </a:moveTo>
                  <a:lnTo>
                    <a:pt x="1361236" y="1155432"/>
                  </a:lnTo>
                  <a:lnTo>
                    <a:pt x="1040046" y="1060904"/>
                  </a:lnTo>
                  <a:lnTo>
                    <a:pt x="988699" y="742414"/>
                  </a:lnTo>
                  <a:lnTo>
                    <a:pt x="1121618" y="757321"/>
                  </a:lnTo>
                  <a:lnTo>
                    <a:pt x="1207196" y="880208"/>
                  </a:lnTo>
                  <a:close/>
                  <a:moveTo>
                    <a:pt x="1022202" y="1043816"/>
                  </a:moveTo>
                  <a:lnTo>
                    <a:pt x="900936" y="911475"/>
                  </a:lnTo>
                  <a:lnTo>
                    <a:pt x="976317" y="758048"/>
                  </a:lnTo>
                  <a:lnTo>
                    <a:pt x="1022202" y="1043816"/>
                  </a:lnTo>
                  <a:close/>
                  <a:moveTo>
                    <a:pt x="890011" y="900568"/>
                  </a:moveTo>
                  <a:lnTo>
                    <a:pt x="779306" y="798404"/>
                  </a:lnTo>
                  <a:lnTo>
                    <a:pt x="966121" y="745686"/>
                  </a:lnTo>
                  <a:lnTo>
                    <a:pt x="890011" y="900568"/>
                  </a:lnTo>
                  <a:close/>
                  <a:moveTo>
                    <a:pt x="908947" y="991825"/>
                  </a:moveTo>
                  <a:lnTo>
                    <a:pt x="902393" y="934380"/>
                  </a:lnTo>
                  <a:lnTo>
                    <a:pt x="999259" y="1040180"/>
                  </a:lnTo>
                  <a:lnTo>
                    <a:pt x="908947" y="991825"/>
                  </a:lnTo>
                  <a:close/>
                  <a:moveTo>
                    <a:pt x="650029" y="888570"/>
                  </a:moveTo>
                  <a:lnTo>
                    <a:pt x="759641" y="807857"/>
                  </a:lnTo>
                  <a:lnTo>
                    <a:pt x="792416" y="1018729"/>
                  </a:lnTo>
                  <a:lnTo>
                    <a:pt x="702832" y="952195"/>
                  </a:lnTo>
                  <a:lnTo>
                    <a:pt x="650029" y="888570"/>
                  </a:lnTo>
                  <a:close/>
                  <a:moveTo>
                    <a:pt x="541873" y="1056541"/>
                  </a:moveTo>
                  <a:lnTo>
                    <a:pt x="681346" y="975464"/>
                  </a:lnTo>
                  <a:lnTo>
                    <a:pt x="584115" y="1180519"/>
                  </a:lnTo>
                  <a:lnTo>
                    <a:pt x="528763" y="1180519"/>
                  </a:lnTo>
                  <a:lnTo>
                    <a:pt x="541873" y="1056541"/>
                  </a:lnTo>
                  <a:close/>
                  <a:moveTo>
                    <a:pt x="833202" y="1133618"/>
                  </a:moveTo>
                  <a:lnTo>
                    <a:pt x="742161" y="1261959"/>
                  </a:lnTo>
                  <a:lnTo>
                    <a:pt x="696641" y="1184518"/>
                  </a:lnTo>
                  <a:cubicBezTo>
                    <a:pt x="695184" y="1182337"/>
                    <a:pt x="693000" y="1180882"/>
                    <a:pt x="690450" y="1180882"/>
                  </a:cubicBezTo>
                  <a:lnTo>
                    <a:pt x="600138" y="1180882"/>
                  </a:lnTo>
                  <a:lnTo>
                    <a:pt x="700647" y="968556"/>
                  </a:lnTo>
                  <a:lnTo>
                    <a:pt x="796421" y="1039816"/>
                  </a:lnTo>
                  <a:lnTo>
                    <a:pt x="833202" y="1133618"/>
                  </a:lnTo>
                  <a:close/>
                  <a:moveTo>
                    <a:pt x="806982" y="1016548"/>
                  </a:moveTo>
                  <a:lnTo>
                    <a:pt x="775664" y="814402"/>
                  </a:lnTo>
                  <a:lnTo>
                    <a:pt x="882728" y="913657"/>
                  </a:lnTo>
                  <a:lnTo>
                    <a:pt x="806982" y="1016548"/>
                  </a:lnTo>
                  <a:close/>
                  <a:moveTo>
                    <a:pt x="904942" y="1006004"/>
                  </a:moveTo>
                  <a:lnTo>
                    <a:pt x="1016011" y="1065630"/>
                  </a:lnTo>
                  <a:lnTo>
                    <a:pt x="921329" y="1101987"/>
                  </a:lnTo>
                  <a:lnTo>
                    <a:pt x="877265" y="1055814"/>
                  </a:lnTo>
                  <a:lnTo>
                    <a:pt x="904942" y="1006004"/>
                  </a:lnTo>
                  <a:close/>
                  <a:moveTo>
                    <a:pt x="929341" y="1114349"/>
                  </a:moveTo>
                  <a:lnTo>
                    <a:pt x="1014554" y="1081627"/>
                  </a:lnTo>
                  <a:lnTo>
                    <a:pt x="958473" y="1166703"/>
                  </a:lnTo>
                  <a:lnTo>
                    <a:pt x="929341" y="1114349"/>
                  </a:lnTo>
                  <a:close/>
                  <a:moveTo>
                    <a:pt x="964300" y="1184518"/>
                  </a:moveTo>
                  <a:lnTo>
                    <a:pt x="1036404" y="1075083"/>
                  </a:lnTo>
                  <a:lnTo>
                    <a:pt x="1343028" y="1165249"/>
                  </a:lnTo>
                  <a:lnTo>
                    <a:pt x="939901" y="1229601"/>
                  </a:lnTo>
                  <a:lnTo>
                    <a:pt x="964300" y="1184518"/>
                  </a:lnTo>
                  <a:close/>
                  <a:moveTo>
                    <a:pt x="636554" y="1317585"/>
                  </a:moveTo>
                  <a:lnTo>
                    <a:pt x="734878" y="1344490"/>
                  </a:lnTo>
                  <a:lnTo>
                    <a:pt x="760734" y="1568450"/>
                  </a:lnTo>
                  <a:lnTo>
                    <a:pt x="560445" y="1392118"/>
                  </a:lnTo>
                  <a:lnTo>
                    <a:pt x="636554" y="1317585"/>
                  </a:lnTo>
                  <a:close/>
                  <a:moveTo>
                    <a:pt x="431167" y="1433929"/>
                  </a:moveTo>
                  <a:lnTo>
                    <a:pt x="383826" y="1368849"/>
                  </a:lnTo>
                  <a:lnTo>
                    <a:pt x="429711" y="1303406"/>
                  </a:lnTo>
                  <a:lnTo>
                    <a:pt x="477052" y="1385937"/>
                  </a:lnTo>
                  <a:lnTo>
                    <a:pt x="431167" y="1433929"/>
                  </a:lnTo>
                  <a:close/>
                  <a:moveTo>
                    <a:pt x="293514" y="1443018"/>
                  </a:moveTo>
                  <a:lnTo>
                    <a:pt x="239254" y="1436474"/>
                  </a:lnTo>
                  <a:lnTo>
                    <a:pt x="372901" y="1377938"/>
                  </a:lnTo>
                  <a:lnTo>
                    <a:pt x="416965" y="1438655"/>
                  </a:lnTo>
                  <a:lnTo>
                    <a:pt x="293514" y="1443018"/>
                  </a:lnTo>
                  <a:close/>
                  <a:moveTo>
                    <a:pt x="350687" y="1188154"/>
                  </a:moveTo>
                  <a:lnTo>
                    <a:pt x="421699" y="1289954"/>
                  </a:lnTo>
                  <a:lnTo>
                    <a:pt x="375086" y="1356488"/>
                  </a:lnTo>
                  <a:lnTo>
                    <a:pt x="324104" y="1286318"/>
                  </a:lnTo>
                  <a:lnTo>
                    <a:pt x="350687" y="1188154"/>
                  </a:lnTo>
                  <a:close/>
                  <a:moveTo>
                    <a:pt x="257098" y="1325220"/>
                  </a:moveTo>
                  <a:lnTo>
                    <a:pt x="313907" y="1296862"/>
                  </a:lnTo>
                  <a:lnTo>
                    <a:pt x="363797" y="1365940"/>
                  </a:lnTo>
                  <a:lnTo>
                    <a:pt x="214491" y="1431384"/>
                  </a:lnTo>
                  <a:lnTo>
                    <a:pt x="187179" y="1388482"/>
                  </a:lnTo>
                  <a:lnTo>
                    <a:pt x="257098" y="1325220"/>
                  </a:lnTo>
                  <a:close/>
                  <a:moveTo>
                    <a:pt x="352873" y="1498281"/>
                  </a:moveTo>
                  <a:lnTo>
                    <a:pt x="310266" y="1456834"/>
                  </a:lnTo>
                  <a:lnTo>
                    <a:pt x="428982" y="1452471"/>
                  </a:lnTo>
                  <a:lnTo>
                    <a:pt x="466491" y="1468831"/>
                  </a:lnTo>
                  <a:cubicBezTo>
                    <a:pt x="469040" y="1469922"/>
                    <a:pt x="471953" y="1469559"/>
                    <a:pt x="474138" y="1467741"/>
                  </a:cubicBezTo>
                  <a:lnTo>
                    <a:pt x="542237" y="1408115"/>
                  </a:lnTo>
                  <a:lnTo>
                    <a:pt x="542237" y="1610625"/>
                  </a:lnTo>
                  <a:lnTo>
                    <a:pt x="437722" y="1655344"/>
                  </a:lnTo>
                  <a:lnTo>
                    <a:pt x="437722" y="1576449"/>
                  </a:lnTo>
                  <a:cubicBezTo>
                    <a:pt x="437722" y="1574267"/>
                    <a:pt x="436994" y="1572450"/>
                    <a:pt x="435173" y="1570995"/>
                  </a:cubicBezTo>
                  <a:lnTo>
                    <a:pt x="352873" y="1498281"/>
                  </a:lnTo>
                  <a:close/>
                  <a:moveTo>
                    <a:pt x="386375" y="1858581"/>
                  </a:moveTo>
                  <a:lnTo>
                    <a:pt x="245809" y="1691701"/>
                  </a:lnTo>
                  <a:lnTo>
                    <a:pt x="431532" y="1673523"/>
                  </a:lnTo>
                  <a:cubicBezTo>
                    <a:pt x="431896" y="1673523"/>
                    <a:pt x="432260" y="1673159"/>
                    <a:pt x="432624" y="1673159"/>
                  </a:cubicBezTo>
                  <a:cubicBezTo>
                    <a:pt x="432988" y="1673159"/>
                    <a:pt x="433352" y="1673159"/>
                    <a:pt x="433716" y="1672795"/>
                  </a:cubicBezTo>
                  <a:lnTo>
                    <a:pt x="533133" y="1630258"/>
                  </a:lnTo>
                  <a:lnTo>
                    <a:pt x="458844" y="1761507"/>
                  </a:lnTo>
                  <a:lnTo>
                    <a:pt x="386375" y="1858581"/>
                  </a:lnTo>
                  <a:close/>
                  <a:moveTo>
                    <a:pt x="768017" y="1816770"/>
                  </a:moveTo>
                  <a:lnTo>
                    <a:pt x="679890" y="1688065"/>
                  </a:lnTo>
                  <a:lnTo>
                    <a:pt x="706838" y="1643710"/>
                  </a:lnTo>
                  <a:lnTo>
                    <a:pt x="848496" y="1769506"/>
                  </a:lnTo>
                  <a:lnTo>
                    <a:pt x="768017" y="1816770"/>
                  </a:lnTo>
                  <a:close/>
                  <a:moveTo>
                    <a:pt x="1186439" y="1877123"/>
                  </a:moveTo>
                  <a:lnTo>
                    <a:pt x="1400566" y="1873124"/>
                  </a:lnTo>
                  <a:lnTo>
                    <a:pt x="1251624" y="1988376"/>
                  </a:lnTo>
                  <a:lnTo>
                    <a:pt x="1245069" y="1922933"/>
                  </a:lnTo>
                  <a:cubicBezTo>
                    <a:pt x="1244704" y="1920752"/>
                    <a:pt x="1243612" y="1918934"/>
                    <a:pt x="1242156" y="1917843"/>
                  </a:cubicBezTo>
                  <a:lnTo>
                    <a:pt x="1186439" y="1877123"/>
                  </a:lnTo>
                  <a:close/>
                  <a:moveTo>
                    <a:pt x="957745" y="1958927"/>
                  </a:moveTo>
                  <a:lnTo>
                    <a:pt x="1002537" y="2012008"/>
                  </a:lnTo>
                  <a:lnTo>
                    <a:pt x="1045144" y="2128351"/>
                  </a:lnTo>
                  <a:lnTo>
                    <a:pt x="888919" y="2037822"/>
                  </a:lnTo>
                  <a:lnTo>
                    <a:pt x="957745" y="1958927"/>
                  </a:lnTo>
                  <a:close/>
                  <a:moveTo>
                    <a:pt x="677705" y="1950201"/>
                  </a:moveTo>
                  <a:lnTo>
                    <a:pt x="556439" y="1877487"/>
                  </a:lnTo>
                  <a:lnTo>
                    <a:pt x="662774" y="1877487"/>
                  </a:lnTo>
                  <a:lnTo>
                    <a:pt x="677705" y="1950201"/>
                  </a:lnTo>
                  <a:close/>
                  <a:moveTo>
                    <a:pt x="105971" y="2116717"/>
                  </a:moveTo>
                  <a:lnTo>
                    <a:pt x="251271" y="2161800"/>
                  </a:lnTo>
                  <a:lnTo>
                    <a:pt x="21121" y="2447568"/>
                  </a:lnTo>
                  <a:lnTo>
                    <a:pt x="14566" y="2294140"/>
                  </a:lnTo>
                  <a:lnTo>
                    <a:pt x="105971" y="2116717"/>
                  </a:lnTo>
                  <a:close/>
                  <a:moveTo>
                    <a:pt x="31318" y="2479198"/>
                  </a:moveTo>
                  <a:lnTo>
                    <a:pt x="273485" y="2545005"/>
                  </a:lnTo>
                  <a:lnTo>
                    <a:pt x="236341" y="2712248"/>
                  </a:lnTo>
                  <a:lnTo>
                    <a:pt x="127457" y="2627172"/>
                  </a:lnTo>
                  <a:lnTo>
                    <a:pt x="31318" y="2479198"/>
                  </a:lnTo>
                  <a:close/>
                  <a:moveTo>
                    <a:pt x="474867" y="2734426"/>
                  </a:moveTo>
                  <a:lnTo>
                    <a:pt x="264381" y="2719520"/>
                  </a:lnTo>
                  <a:lnTo>
                    <a:pt x="624901" y="2499195"/>
                  </a:lnTo>
                  <a:lnTo>
                    <a:pt x="658040" y="2734063"/>
                  </a:lnTo>
                  <a:lnTo>
                    <a:pt x="474867" y="2734426"/>
                  </a:lnTo>
                  <a:close/>
                  <a:moveTo>
                    <a:pt x="668965" y="2753695"/>
                  </a:moveTo>
                  <a:lnTo>
                    <a:pt x="766560" y="2842044"/>
                  </a:lnTo>
                  <a:lnTo>
                    <a:pt x="624537" y="2856586"/>
                  </a:lnTo>
                  <a:lnTo>
                    <a:pt x="668965" y="2753695"/>
                  </a:lnTo>
                  <a:close/>
                  <a:moveTo>
                    <a:pt x="765468" y="3178348"/>
                  </a:moveTo>
                  <a:lnTo>
                    <a:pt x="814994" y="3077638"/>
                  </a:lnTo>
                  <a:lnTo>
                    <a:pt x="945364" y="3310688"/>
                  </a:lnTo>
                  <a:lnTo>
                    <a:pt x="745075" y="3291418"/>
                  </a:lnTo>
                  <a:lnTo>
                    <a:pt x="765468" y="3178348"/>
                  </a:lnTo>
                  <a:close/>
                  <a:moveTo>
                    <a:pt x="786953" y="3527377"/>
                  </a:moveTo>
                  <a:lnTo>
                    <a:pt x="1001809" y="3477204"/>
                  </a:lnTo>
                  <a:lnTo>
                    <a:pt x="870346" y="3618997"/>
                  </a:lnTo>
                  <a:lnTo>
                    <a:pt x="786953" y="3527377"/>
                  </a:lnTo>
                  <a:close/>
                  <a:moveTo>
                    <a:pt x="877994" y="3641902"/>
                  </a:moveTo>
                  <a:lnTo>
                    <a:pt x="1083381" y="3743339"/>
                  </a:lnTo>
                  <a:lnTo>
                    <a:pt x="880179" y="3780423"/>
                  </a:lnTo>
                  <a:lnTo>
                    <a:pt x="877994" y="3641902"/>
                  </a:lnTo>
                  <a:close/>
                  <a:moveTo>
                    <a:pt x="1668589" y="2534098"/>
                  </a:moveTo>
                  <a:cubicBezTo>
                    <a:pt x="1667496" y="2534825"/>
                    <a:pt x="1666404" y="2535916"/>
                    <a:pt x="1666040" y="2537370"/>
                  </a:cubicBezTo>
                  <a:lnTo>
                    <a:pt x="1651109" y="2571182"/>
                  </a:lnTo>
                  <a:lnTo>
                    <a:pt x="1536034" y="2571182"/>
                  </a:lnTo>
                  <a:lnTo>
                    <a:pt x="1410398" y="2430116"/>
                  </a:lnTo>
                  <a:lnTo>
                    <a:pt x="1408577" y="2336315"/>
                  </a:lnTo>
                  <a:cubicBezTo>
                    <a:pt x="1408577" y="2335951"/>
                    <a:pt x="1408577" y="2335587"/>
                    <a:pt x="1408213" y="2334860"/>
                  </a:cubicBezTo>
                  <a:cubicBezTo>
                    <a:pt x="1408213" y="2334497"/>
                    <a:pt x="1408213" y="2334497"/>
                    <a:pt x="1408213" y="2334133"/>
                  </a:cubicBezTo>
                  <a:cubicBezTo>
                    <a:pt x="1407849" y="2333042"/>
                    <a:pt x="1407485" y="2332315"/>
                    <a:pt x="1406756" y="2331588"/>
                  </a:cubicBezTo>
                  <a:cubicBezTo>
                    <a:pt x="1406756" y="2331588"/>
                    <a:pt x="1406756" y="2331588"/>
                    <a:pt x="1406756" y="2331588"/>
                  </a:cubicBezTo>
                  <a:lnTo>
                    <a:pt x="1251260" y="2154892"/>
                  </a:lnTo>
                  <a:lnTo>
                    <a:pt x="1370340" y="2239604"/>
                  </a:lnTo>
                  <a:lnTo>
                    <a:pt x="1479225" y="2387942"/>
                  </a:lnTo>
                  <a:cubicBezTo>
                    <a:pt x="1481410" y="2391214"/>
                    <a:pt x="1486144" y="2391941"/>
                    <a:pt x="1489421" y="2389760"/>
                  </a:cubicBezTo>
                  <a:lnTo>
                    <a:pt x="1693716" y="2247603"/>
                  </a:lnTo>
                  <a:lnTo>
                    <a:pt x="1495976" y="2494832"/>
                  </a:lnTo>
                  <a:cubicBezTo>
                    <a:pt x="1493791" y="2497377"/>
                    <a:pt x="1493791" y="2501013"/>
                    <a:pt x="1495976" y="2503921"/>
                  </a:cubicBezTo>
                  <a:cubicBezTo>
                    <a:pt x="1497433" y="2505739"/>
                    <a:pt x="1499618" y="2506830"/>
                    <a:pt x="1501803" y="2506830"/>
                  </a:cubicBezTo>
                  <a:cubicBezTo>
                    <a:pt x="1502895" y="2506830"/>
                    <a:pt x="1503624" y="2506466"/>
                    <a:pt x="1504716" y="2506103"/>
                  </a:cubicBezTo>
                  <a:lnTo>
                    <a:pt x="1754895" y="2398849"/>
                  </a:lnTo>
                  <a:lnTo>
                    <a:pt x="1752710" y="2478471"/>
                  </a:lnTo>
                  <a:lnTo>
                    <a:pt x="1668589" y="2534098"/>
                  </a:lnTo>
                  <a:close/>
                  <a:moveTo>
                    <a:pt x="1390005" y="2240695"/>
                  </a:moveTo>
                  <a:lnTo>
                    <a:pt x="1705733" y="2221426"/>
                  </a:lnTo>
                  <a:lnTo>
                    <a:pt x="1487236" y="2373763"/>
                  </a:lnTo>
                  <a:lnTo>
                    <a:pt x="1390005" y="2240695"/>
                  </a:lnTo>
                  <a:close/>
                  <a:moveTo>
                    <a:pt x="1713745" y="2206156"/>
                  </a:moveTo>
                  <a:lnTo>
                    <a:pt x="1400566" y="2225425"/>
                  </a:lnTo>
                  <a:lnTo>
                    <a:pt x="1586288" y="2088358"/>
                  </a:lnTo>
                  <a:lnTo>
                    <a:pt x="1713745" y="2206156"/>
                  </a:lnTo>
                  <a:close/>
                  <a:moveTo>
                    <a:pt x="1585560" y="2071271"/>
                  </a:moveTo>
                  <a:lnTo>
                    <a:pt x="1306976" y="2011281"/>
                  </a:lnTo>
                  <a:lnTo>
                    <a:pt x="1628531" y="2049456"/>
                  </a:lnTo>
                  <a:lnTo>
                    <a:pt x="1585560" y="2071271"/>
                  </a:lnTo>
                  <a:close/>
                  <a:moveTo>
                    <a:pt x="2372514" y="2616629"/>
                  </a:moveTo>
                  <a:lnTo>
                    <a:pt x="2219930" y="2459929"/>
                  </a:lnTo>
                  <a:lnTo>
                    <a:pt x="2432964" y="2424663"/>
                  </a:lnTo>
                  <a:lnTo>
                    <a:pt x="2426409" y="2554094"/>
                  </a:lnTo>
                  <a:lnTo>
                    <a:pt x="2372514" y="2616629"/>
                  </a:lnTo>
                  <a:close/>
                </a:path>
              </a:pathLst>
            </a:custGeom>
            <a:grpFill/>
            <a:ln w="95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/>
            </a:p>
          </p:txBody>
        </p:sp>
        <p:sp>
          <p:nvSpPr>
            <p:cNvPr id="50" name="Freeform 33">
              <a:extLst>
                <a:ext uri="{FF2B5EF4-FFF2-40B4-BE49-F238E27FC236}">
                  <a16:creationId xmlns:a16="http://schemas.microsoft.com/office/drawing/2014/main" id="{421921D6-CBC3-97CC-519E-22383BEBDE25}"/>
                </a:ext>
              </a:extLst>
            </p:cNvPr>
            <p:cNvSpPr/>
            <p:nvPr/>
          </p:nvSpPr>
          <p:spPr>
            <a:xfrm>
              <a:off x="22754588" y="9089573"/>
              <a:ext cx="2766804" cy="2658194"/>
            </a:xfrm>
            <a:custGeom>
              <a:avLst/>
              <a:gdLst>
                <a:gd name="connsiteX0" fmla="*/ 997074 w 989357"/>
                <a:gd name="connsiteY0" fmla="*/ 430237 h 950519"/>
                <a:gd name="connsiteX1" fmla="*/ 997074 w 989357"/>
                <a:gd name="connsiteY1" fmla="*/ 428419 h 950519"/>
                <a:gd name="connsiteX2" fmla="*/ 996710 w 989357"/>
                <a:gd name="connsiteY2" fmla="*/ 427328 h 950519"/>
                <a:gd name="connsiteX3" fmla="*/ 996346 w 989357"/>
                <a:gd name="connsiteY3" fmla="*/ 426601 h 950519"/>
                <a:gd name="connsiteX4" fmla="*/ 995618 w 989357"/>
                <a:gd name="connsiteY4" fmla="*/ 425874 h 950519"/>
                <a:gd name="connsiteX5" fmla="*/ 995253 w 989357"/>
                <a:gd name="connsiteY5" fmla="*/ 425147 h 950519"/>
                <a:gd name="connsiteX6" fmla="*/ 901300 w 989357"/>
                <a:gd name="connsiteY6" fmla="*/ 315348 h 950519"/>
                <a:gd name="connsiteX7" fmla="*/ 890011 w 989357"/>
                <a:gd name="connsiteY7" fmla="*/ 96841 h 950519"/>
                <a:gd name="connsiteX8" fmla="*/ 885277 w 989357"/>
                <a:gd name="connsiteY8" fmla="*/ 90297 h 950519"/>
                <a:gd name="connsiteX9" fmla="*/ 877629 w 989357"/>
                <a:gd name="connsiteY9" fmla="*/ 92115 h 950519"/>
                <a:gd name="connsiteX10" fmla="*/ 764375 w 989357"/>
                <a:gd name="connsiteY10" fmla="*/ 206640 h 950519"/>
                <a:gd name="connsiteX11" fmla="*/ 691178 w 989357"/>
                <a:gd name="connsiteY11" fmla="*/ 215002 h 950519"/>
                <a:gd name="connsiteX12" fmla="*/ 698098 w 989357"/>
                <a:gd name="connsiteY12" fmla="*/ 7402 h 950519"/>
                <a:gd name="connsiteX13" fmla="*/ 695549 w 989357"/>
                <a:gd name="connsiteY13" fmla="*/ 1586 h 950519"/>
                <a:gd name="connsiteX14" fmla="*/ 689358 w 989357"/>
                <a:gd name="connsiteY14" fmla="*/ 131 h 950519"/>
                <a:gd name="connsiteX15" fmla="*/ 538595 w 989357"/>
                <a:gd name="connsiteY15" fmla="*/ 36488 h 950519"/>
                <a:gd name="connsiteX16" fmla="*/ 535682 w 989357"/>
                <a:gd name="connsiteY16" fmla="*/ 37943 h 950519"/>
                <a:gd name="connsiteX17" fmla="*/ 433716 w 989357"/>
                <a:gd name="connsiteY17" fmla="*/ 126290 h 950519"/>
                <a:gd name="connsiteX18" fmla="*/ 394023 w 989357"/>
                <a:gd name="connsiteY18" fmla="*/ 40488 h 950519"/>
                <a:gd name="connsiteX19" fmla="*/ 388560 w 989357"/>
                <a:gd name="connsiteY19" fmla="*/ 36488 h 950519"/>
                <a:gd name="connsiteX20" fmla="*/ 382005 w 989357"/>
                <a:gd name="connsiteY20" fmla="*/ 38670 h 950519"/>
                <a:gd name="connsiteX21" fmla="*/ 262925 w 989357"/>
                <a:gd name="connsiteY21" fmla="*/ 157558 h 950519"/>
                <a:gd name="connsiteX22" fmla="*/ 262561 w 989357"/>
                <a:gd name="connsiteY22" fmla="*/ 157921 h 950519"/>
                <a:gd name="connsiteX23" fmla="*/ 261468 w 989357"/>
                <a:gd name="connsiteY23" fmla="*/ 159739 h 950519"/>
                <a:gd name="connsiteX24" fmla="*/ 261104 w 989357"/>
                <a:gd name="connsiteY24" fmla="*/ 160103 h 950519"/>
                <a:gd name="connsiteX25" fmla="*/ 261104 w 989357"/>
                <a:gd name="connsiteY25" fmla="*/ 160466 h 950519"/>
                <a:gd name="connsiteX26" fmla="*/ 260740 w 989357"/>
                <a:gd name="connsiteY26" fmla="*/ 162648 h 950519"/>
                <a:gd name="connsiteX27" fmla="*/ 260740 w 989357"/>
                <a:gd name="connsiteY27" fmla="*/ 162648 h 950519"/>
                <a:gd name="connsiteX28" fmla="*/ 260740 w 989357"/>
                <a:gd name="connsiteY28" fmla="*/ 214275 h 950519"/>
                <a:gd name="connsiteX29" fmla="*/ 150398 w 989357"/>
                <a:gd name="connsiteY29" fmla="*/ 272810 h 950519"/>
                <a:gd name="connsiteX30" fmla="*/ 148942 w 989357"/>
                <a:gd name="connsiteY30" fmla="*/ 273537 h 950519"/>
                <a:gd name="connsiteX31" fmla="*/ 63728 w 989357"/>
                <a:gd name="connsiteY31" fmla="*/ 346252 h 950519"/>
                <a:gd name="connsiteX32" fmla="*/ 63000 w 989357"/>
                <a:gd name="connsiteY32" fmla="*/ 346979 h 950519"/>
                <a:gd name="connsiteX33" fmla="*/ 61907 w 989357"/>
                <a:gd name="connsiteY33" fmla="*/ 348433 h 950519"/>
                <a:gd name="connsiteX34" fmla="*/ 61543 w 989357"/>
                <a:gd name="connsiteY34" fmla="*/ 348797 h 950519"/>
                <a:gd name="connsiteX35" fmla="*/ 728 w 989357"/>
                <a:gd name="connsiteY35" fmla="*/ 477501 h 950519"/>
                <a:gd name="connsiteX36" fmla="*/ 0 w 989357"/>
                <a:gd name="connsiteY36" fmla="*/ 480773 h 950519"/>
                <a:gd name="connsiteX37" fmla="*/ 4734 w 989357"/>
                <a:gd name="connsiteY37" fmla="*/ 701825 h 950519"/>
                <a:gd name="connsiteX38" fmla="*/ 12017 w 989357"/>
                <a:gd name="connsiteY38" fmla="*/ 709097 h 950519"/>
                <a:gd name="connsiteX39" fmla="*/ 135832 w 989357"/>
                <a:gd name="connsiteY39" fmla="*/ 709097 h 950519"/>
                <a:gd name="connsiteX40" fmla="*/ 140566 w 989357"/>
                <a:gd name="connsiteY40" fmla="*/ 707279 h 950519"/>
                <a:gd name="connsiteX41" fmla="*/ 244353 w 989357"/>
                <a:gd name="connsiteY41" fmla="*/ 615295 h 950519"/>
                <a:gd name="connsiteX42" fmla="*/ 377636 w 989357"/>
                <a:gd name="connsiteY42" fmla="*/ 657469 h 950519"/>
                <a:gd name="connsiteX43" fmla="*/ 507277 w 989357"/>
                <a:gd name="connsiteY43" fmla="*/ 761088 h 950519"/>
                <a:gd name="connsiteX44" fmla="*/ 497809 w 989357"/>
                <a:gd name="connsiteY44" fmla="*/ 951599 h 950519"/>
                <a:gd name="connsiteX45" fmla="*/ 499630 w 989357"/>
                <a:gd name="connsiteY45" fmla="*/ 957053 h 950519"/>
                <a:gd name="connsiteX46" fmla="*/ 505092 w 989357"/>
                <a:gd name="connsiteY46" fmla="*/ 959234 h 950519"/>
                <a:gd name="connsiteX47" fmla="*/ 663138 w 989357"/>
                <a:gd name="connsiteY47" fmla="*/ 959234 h 950519"/>
                <a:gd name="connsiteX48" fmla="*/ 663138 w 989357"/>
                <a:gd name="connsiteY48" fmla="*/ 959234 h 950519"/>
                <a:gd name="connsiteX49" fmla="*/ 663138 w 989357"/>
                <a:gd name="connsiteY49" fmla="*/ 959234 h 950519"/>
                <a:gd name="connsiteX50" fmla="*/ 665688 w 989357"/>
                <a:gd name="connsiteY50" fmla="*/ 958507 h 950519"/>
                <a:gd name="connsiteX51" fmla="*/ 666416 w 989357"/>
                <a:gd name="connsiteY51" fmla="*/ 958144 h 950519"/>
                <a:gd name="connsiteX52" fmla="*/ 667508 w 989357"/>
                <a:gd name="connsiteY52" fmla="*/ 957780 h 950519"/>
                <a:gd name="connsiteX53" fmla="*/ 667873 w 989357"/>
                <a:gd name="connsiteY53" fmla="*/ 957053 h 950519"/>
                <a:gd name="connsiteX54" fmla="*/ 668237 w 989357"/>
                <a:gd name="connsiteY54" fmla="*/ 956689 h 950519"/>
                <a:gd name="connsiteX55" fmla="*/ 834294 w 989357"/>
                <a:gd name="connsiteY55" fmla="*/ 770904 h 950519"/>
                <a:gd name="connsiteX56" fmla="*/ 835023 w 989357"/>
                <a:gd name="connsiteY56" fmla="*/ 770904 h 950519"/>
                <a:gd name="connsiteX57" fmla="*/ 837208 w 989357"/>
                <a:gd name="connsiteY57" fmla="*/ 769450 h 950519"/>
                <a:gd name="connsiteX58" fmla="*/ 837572 w 989357"/>
                <a:gd name="connsiteY58" fmla="*/ 769086 h 950519"/>
                <a:gd name="connsiteX59" fmla="*/ 838664 w 989357"/>
                <a:gd name="connsiteY59" fmla="*/ 767632 h 950519"/>
                <a:gd name="connsiteX60" fmla="*/ 839028 w 989357"/>
                <a:gd name="connsiteY60" fmla="*/ 766905 h 950519"/>
                <a:gd name="connsiteX61" fmla="*/ 839392 w 989357"/>
                <a:gd name="connsiteY61" fmla="*/ 764723 h 950519"/>
                <a:gd name="connsiteX62" fmla="*/ 839392 w 989357"/>
                <a:gd name="connsiteY62" fmla="*/ 764360 h 950519"/>
                <a:gd name="connsiteX63" fmla="*/ 839392 w 989357"/>
                <a:gd name="connsiteY63" fmla="*/ 764360 h 950519"/>
                <a:gd name="connsiteX64" fmla="*/ 839392 w 989357"/>
                <a:gd name="connsiteY64" fmla="*/ 764360 h 950519"/>
                <a:gd name="connsiteX65" fmla="*/ 839392 w 989357"/>
                <a:gd name="connsiteY65" fmla="*/ 764360 h 950519"/>
                <a:gd name="connsiteX66" fmla="*/ 962115 w 989357"/>
                <a:gd name="connsiteY66" fmla="*/ 599662 h 950519"/>
                <a:gd name="connsiteX67" fmla="*/ 963571 w 989357"/>
                <a:gd name="connsiteY67" fmla="*/ 596753 h 950519"/>
                <a:gd name="connsiteX68" fmla="*/ 995618 w 989357"/>
                <a:gd name="connsiteY68" fmla="*/ 431691 h 950519"/>
                <a:gd name="connsiteX69" fmla="*/ 997074 w 989357"/>
                <a:gd name="connsiteY69" fmla="*/ 430237 h 950519"/>
                <a:gd name="connsiteX70" fmla="*/ 664595 w 989357"/>
                <a:gd name="connsiteY70" fmla="*/ 939965 h 950519"/>
                <a:gd name="connsiteX71" fmla="*/ 532040 w 989357"/>
                <a:gd name="connsiteY71" fmla="*/ 765450 h 950519"/>
                <a:gd name="connsiteX72" fmla="*/ 816450 w 989357"/>
                <a:gd name="connsiteY72" fmla="*/ 770541 h 950519"/>
                <a:gd name="connsiteX73" fmla="*/ 664595 w 989357"/>
                <a:gd name="connsiteY73" fmla="*/ 939965 h 950519"/>
                <a:gd name="connsiteX74" fmla="*/ 275306 w 989357"/>
                <a:gd name="connsiteY74" fmla="*/ 219002 h 950519"/>
                <a:gd name="connsiteX75" fmla="*/ 275306 w 989357"/>
                <a:gd name="connsiteY75" fmla="*/ 219002 h 950519"/>
                <a:gd name="connsiteX76" fmla="*/ 275306 w 989357"/>
                <a:gd name="connsiteY76" fmla="*/ 218638 h 950519"/>
                <a:gd name="connsiteX77" fmla="*/ 275306 w 989357"/>
                <a:gd name="connsiteY77" fmla="*/ 180826 h 950519"/>
                <a:gd name="connsiteX78" fmla="*/ 488340 w 989357"/>
                <a:gd name="connsiteY78" fmla="*/ 402242 h 950519"/>
                <a:gd name="connsiteX79" fmla="*/ 251999 w 989357"/>
                <a:gd name="connsiteY79" fmla="*/ 590936 h 950519"/>
                <a:gd name="connsiteX80" fmla="*/ 275306 w 989357"/>
                <a:gd name="connsiteY80" fmla="*/ 219002 h 950519"/>
                <a:gd name="connsiteX81" fmla="*/ 425341 w 989357"/>
                <a:gd name="connsiteY81" fmla="*/ 146651 h 950519"/>
                <a:gd name="connsiteX82" fmla="*/ 484699 w 989357"/>
                <a:gd name="connsiteY82" fmla="*/ 377883 h 950519"/>
                <a:gd name="connsiteX83" fmla="*/ 282589 w 989357"/>
                <a:gd name="connsiteY83" fmla="*/ 167738 h 950519"/>
                <a:gd name="connsiteX84" fmla="*/ 425341 w 989357"/>
                <a:gd name="connsiteY84" fmla="*/ 146651 h 950519"/>
                <a:gd name="connsiteX85" fmla="*/ 441364 w 989357"/>
                <a:gd name="connsiteY85" fmla="*/ 149559 h 950519"/>
                <a:gd name="connsiteX86" fmla="*/ 670057 w 989357"/>
                <a:gd name="connsiteY86" fmla="*/ 226273 h 950519"/>
                <a:gd name="connsiteX87" fmla="*/ 502907 w 989357"/>
                <a:gd name="connsiteY87" fmla="*/ 388790 h 950519"/>
                <a:gd name="connsiteX88" fmla="*/ 441364 w 989357"/>
                <a:gd name="connsiteY88" fmla="*/ 149559 h 950519"/>
                <a:gd name="connsiteX89" fmla="*/ 741797 w 989357"/>
                <a:gd name="connsiteY89" fmla="*/ 535673 h 950519"/>
                <a:gd name="connsiteX90" fmla="*/ 509826 w 989357"/>
                <a:gd name="connsiteY90" fmla="*/ 402242 h 950519"/>
                <a:gd name="connsiteX91" fmla="*/ 679161 w 989357"/>
                <a:gd name="connsiteY91" fmla="*/ 237544 h 950519"/>
                <a:gd name="connsiteX92" fmla="*/ 741797 w 989357"/>
                <a:gd name="connsiteY92" fmla="*/ 535673 h 950519"/>
                <a:gd name="connsiteX93" fmla="*/ 738884 w 989357"/>
                <a:gd name="connsiteY93" fmla="*/ 550943 h 950519"/>
                <a:gd name="connsiteX94" fmla="*/ 523664 w 989357"/>
                <a:gd name="connsiteY94" fmla="*/ 742545 h 950519"/>
                <a:gd name="connsiteX95" fmla="*/ 505820 w 989357"/>
                <a:gd name="connsiteY95" fmla="*/ 416785 h 950519"/>
                <a:gd name="connsiteX96" fmla="*/ 738884 w 989357"/>
                <a:gd name="connsiteY96" fmla="*/ 550943 h 950519"/>
                <a:gd name="connsiteX97" fmla="*/ 535682 w 989357"/>
                <a:gd name="connsiteY97" fmla="*/ 750908 h 950519"/>
                <a:gd name="connsiteX98" fmla="*/ 746531 w 989357"/>
                <a:gd name="connsiteY98" fmla="*/ 563304 h 950519"/>
                <a:gd name="connsiteX99" fmla="*/ 823005 w 989357"/>
                <a:gd name="connsiteY99" fmla="*/ 755998 h 950519"/>
                <a:gd name="connsiteX100" fmla="*/ 535682 w 989357"/>
                <a:gd name="connsiteY100" fmla="*/ 750908 h 950519"/>
                <a:gd name="connsiteX101" fmla="*/ 755635 w 989357"/>
                <a:gd name="connsiteY101" fmla="*/ 530583 h 950519"/>
                <a:gd name="connsiteX102" fmla="*/ 693728 w 989357"/>
                <a:gd name="connsiteY102" fmla="*/ 235726 h 950519"/>
                <a:gd name="connsiteX103" fmla="*/ 884184 w 989357"/>
                <a:gd name="connsiteY103" fmla="*/ 321165 h 950519"/>
                <a:gd name="connsiteX104" fmla="*/ 755635 w 989357"/>
                <a:gd name="connsiteY104" fmla="*/ 530583 h 950519"/>
                <a:gd name="connsiteX105" fmla="*/ 895473 w 989357"/>
                <a:gd name="connsiteY105" fmla="*/ 330255 h 950519"/>
                <a:gd name="connsiteX106" fmla="*/ 978502 w 989357"/>
                <a:gd name="connsiteY106" fmla="*/ 427328 h 950519"/>
                <a:gd name="connsiteX107" fmla="*/ 772023 w 989357"/>
                <a:gd name="connsiteY107" fmla="*/ 532037 h 950519"/>
                <a:gd name="connsiteX108" fmla="*/ 895473 w 989357"/>
                <a:gd name="connsiteY108" fmla="*/ 330255 h 950519"/>
                <a:gd name="connsiteX109" fmla="*/ 768745 w 989357"/>
                <a:gd name="connsiteY109" fmla="*/ 220819 h 950519"/>
                <a:gd name="connsiteX110" fmla="*/ 773115 w 989357"/>
                <a:gd name="connsiteY110" fmla="*/ 218638 h 950519"/>
                <a:gd name="connsiteX111" fmla="*/ 876537 w 989357"/>
                <a:gd name="connsiteY111" fmla="*/ 113929 h 950519"/>
                <a:gd name="connsiteX112" fmla="*/ 886734 w 989357"/>
                <a:gd name="connsiteY112" fmla="*/ 306259 h 950519"/>
                <a:gd name="connsiteX113" fmla="*/ 710843 w 989357"/>
                <a:gd name="connsiteY113" fmla="*/ 227364 h 950519"/>
                <a:gd name="connsiteX114" fmla="*/ 768745 w 989357"/>
                <a:gd name="connsiteY114" fmla="*/ 220819 h 950519"/>
                <a:gd name="connsiteX115" fmla="*/ 543693 w 989357"/>
                <a:gd name="connsiteY115" fmla="*/ 50304 h 950519"/>
                <a:gd name="connsiteX116" fmla="*/ 683532 w 989357"/>
                <a:gd name="connsiteY116" fmla="*/ 16492 h 950519"/>
                <a:gd name="connsiteX117" fmla="*/ 676976 w 989357"/>
                <a:gd name="connsiteY117" fmla="*/ 213184 h 950519"/>
                <a:gd name="connsiteX118" fmla="*/ 445370 w 989357"/>
                <a:gd name="connsiteY118" fmla="*/ 135380 h 950519"/>
                <a:gd name="connsiteX119" fmla="*/ 543693 w 989357"/>
                <a:gd name="connsiteY119" fmla="*/ 50304 h 950519"/>
                <a:gd name="connsiteX120" fmla="*/ 384919 w 989357"/>
                <a:gd name="connsiteY120" fmla="*/ 56121 h 950519"/>
                <a:gd name="connsiteX121" fmla="*/ 420242 w 989357"/>
                <a:gd name="connsiteY121" fmla="*/ 132471 h 950519"/>
                <a:gd name="connsiteX122" fmla="*/ 288780 w 989357"/>
                <a:gd name="connsiteY122" fmla="*/ 152104 h 950519"/>
                <a:gd name="connsiteX123" fmla="*/ 384919 w 989357"/>
                <a:gd name="connsiteY123" fmla="*/ 56121 h 950519"/>
                <a:gd name="connsiteX124" fmla="*/ 157682 w 989357"/>
                <a:gd name="connsiteY124" fmla="*/ 285172 h 950519"/>
                <a:gd name="connsiteX125" fmla="*/ 259647 w 989357"/>
                <a:gd name="connsiteY125" fmla="*/ 230999 h 950519"/>
                <a:gd name="connsiteX126" fmla="*/ 237433 w 989357"/>
                <a:gd name="connsiteY126" fmla="*/ 585119 h 950519"/>
                <a:gd name="connsiteX127" fmla="*/ 77930 w 989357"/>
                <a:gd name="connsiteY127" fmla="*/ 353159 h 950519"/>
                <a:gd name="connsiteX128" fmla="*/ 157682 w 989357"/>
                <a:gd name="connsiteY128" fmla="*/ 285172 h 950519"/>
                <a:gd name="connsiteX129" fmla="*/ 133647 w 989357"/>
                <a:gd name="connsiteY129" fmla="*/ 694190 h 950519"/>
                <a:gd name="connsiteX130" fmla="*/ 19664 w 989357"/>
                <a:gd name="connsiteY130" fmla="*/ 694190 h 950519"/>
                <a:gd name="connsiteX131" fmla="*/ 14930 w 989357"/>
                <a:gd name="connsiteY131" fmla="*/ 482228 h 950519"/>
                <a:gd name="connsiteX132" fmla="*/ 69555 w 989357"/>
                <a:gd name="connsiteY132" fmla="*/ 366612 h 950519"/>
                <a:gd name="connsiteX133" fmla="*/ 233791 w 989357"/>
                <a:gd name="connsiteY133" fmla="*/ 605842 h 950519"/>
                <a:gd name="connsiteX134" fmla="*/ 133647 w 989357"/>
                <a:gd name="connsiteY134" fmla="*/ 694190 h 950519"/>
                <a:gd name="connsiteX135" fmla="*/ 386739 w 989357"/>
                <a:gd name="connsiteY135" fmla="*/ 644744 h 950519"/>
                <a:gd name="connsiteX136" fmla="*/ 384554 w 989357"/>
                <a:gd name="connsiteY136" fmla="*/ 643654 h 950519"/>
                <a:gd name="connsiteX137" fmla="*/ 258919 w 989357"/>
                <a:gd name="connsiteY137" fmla="*/ 604024 h 950519"/>
                <a:gd name="connsiteX138" fmla="*/ 491254 w 989357"/>
                <a:gd name="connsiteY138" fmla="*/ 418603 h 950519"/>
                <a:gd name="connsiteX139" fmla="*/ 509098 w 989357"/>
                <a:gd name="connsiteY139" fmla="*/ 742545 h 950519"/>
                <a:gd name="connsiteX140" fmla="*/ 386739 w 989357"/>
                <a:gd name="connsiteY140" fmla="*/ 644744 h 950519"/>
                <a:gd name="connsiteX141" fmla="*/ 522207 w 989357"/>
                <a:gd name="connsiteY141" fmla="*/ 776721 h 950519"/>
                <a:gd name="connsiteX142" fmla="*/ 649664 w 989357"/>
                <a:gd name="connsiteY142" fmla="*/ 943964 h 950519"/>
                <a:gd name="connsiteX143" fmla="*/ 513832 w 989357"/>
                <a:gd name="connsiteY143" fmla="*/ 943964 h 950519"/>
                <a:gd name="connsiteX144" fmla="*/ 522207 w 989357"/>
                <a:gd name="connsiteY144" fmla="*/ 776721 h 950519"/>
                <a:gd name="connsiteX145" fmla="*/ 951190 w 989357"/>
                <a:gd name="connsiteY145" fmla="*/ 591663 h 950519"/>
                <a:gd name="connsiteX146" fmla="*/ 835387 w 989357"/>
                <a:gd name="connsiteY146" fmla="*/ 747272 h 950519"/>
                <a:gd name="connsiteX147" fmla="*/ 758912 w 989357"/>
                <a:gd name="connsiteY147" fmla="*/ 554942 h 950519"/>
                <a:gd name="connsiteX148" fmla="*/ 979959 w 989357"/>
                <a:gd name="connsiteY148" fmla="*/ 442962 h 950519"/>
                <a:gd name="connsiteX149" fmla="*/ 951190 w 989357"/>
                <a:gd name="connsiteY149" fmla="*/ 591663 h 950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</a:cxnLst>
              <a:rect l="l" t="t" r="r" b="b"/>
              <a:pathLst>
                <a:path w="989357" h="950519">
                  <a:moveTo>
                    <a:pt x="997074" y="430237"/>
                  </a:moveTo>
                  <a:cubicBezTo>
                    <a:pt x="997074" y="429510"/>
                    <a:pt x="997074" y="429146"/>
                    <a:pt x="997074" y="428419"/>
                  </a:cubicBezTo>
                  <a:cubicBezTo>
                    <a:pt x="997074" y="428056"/>
                    <a:pt x="996710" y="427692"/>
                    <a:pt x="996710" y="427328"/>
                  </a:cubicBezTo>
                  <a:cubicBezTo>
                    <a:pt x="996710" y="426965"/>
                    <a:pt x="996710" y="426601"/>
                    <a:pt x="996346" y="426601"/>
                  </a:cubicBezTo>
                  <a:cubicBezTo>
                    <a:pt x="996346" y="426238"/>
                    <a:pt x="995982" y="426238"/>
                    <a:pt x="995618" y="425874"/>
                  </a:cubicBezTo>
                  <a:cubicBezTo>
                    <a:pt x="995618" y="425510"/>
                    <a:pt x="995253" y="425510"/>
                    <a:pt x="995253" y="425147"/>
                  </a:cubicBezTo>
                  <a:lnTo>
                    <a:pt x="901300" y="315348"/>
                  </a:lnTo>
                  <a:lnTo>
                    <a:pt x="890011" y="96841"/>
                  </a:lnTo>
                  <a:cubicBezTo>
                    <a:pt x="890011" y="93933"/>
                    <a:pt x="888190" y="91388"/>
                    <a:pt x="885277" y="90297"/>
                  </a:cubicBezTo>
                  <a:cubicBezTo>
                    <a:pt x="882728" y="89206"/>
                    <a:pt x="879450" y="89933"/>
                    <a:pt x="877629" y="92115"/>
                  </a:cubicBezTo>
                  <a:lnTo>
                    <a:pt x="764375" y="206640"/>
                  </a:lnTo>
                  <a:lnTo>
                    <a:pt x="691178" y="215002"/>
                  </a:lnTo>
                  <a:lnTo>
                    <a:pt x="698098" y="7402"/>
                  </a:lnTo>
                  <a:cubicBezTo>
                    <a:pt x="698098" y="5221"/>
                    <a:pt x="697005" y="3040"/>
                    <a:pt x="695549" y="1586"/>
                  </a:cubicBezTo>
                  <a:cubicBezTo>
                    <a:pt x="693728" y="131"/>
                    <a:pt x="691543" y="-232"/>
                    <a:pt x="689358" y="131"/>
                  </a:cubicBezTo>
                  <a:cubicBezTo>
                    <a:pt x="679890" y="2676"/>
                    <a:pt x="540051" y="36125"/>
                    <a:pt x="538595" y="36488"/>
                  </a:cubicBezTo>
                  <a:cubicBezTo>
                    <a:pt x="537502" y="36852"/>
                    <a:pt x="536410" y="37216"/>
                    <a:pt x="535682" y="37943"/>
                  </a:cubicBezTo>
                  <a:lnTo>
                    <a:pt x="433716" y="126290"/>
                  </a:lnTo>
                  <a:lnTo>
                    <a:pt x="394023" y="40488"/>
                  </a:lnTo>
                  <a:cubicBezTo>
                    <a:pt x="392930" y="38306"/>
                    <a:pt x="391109" y="36852"/>
                    <a:pt x="388560" y="36488"/>
                  </a:cubicBezTo>
                  <a:cubicBezTo>
                    <a:pt x="386375" y="36125"/>
                    <a:pt x="383826" y="36852"/>
                    <a:pt x="382005" y="38670"/>
                  </a:cubicBezTo>
                  <a:lnTo>
                    <a:pt x="262925" y="157558"/>
                  </a:lnTo>
                  <a:cubicBezTo>
                    <a:pt x="262925" y="157558"/>
                    <a:pt x="262925" y="157921"/>
                    <a:pt x="262561" y="157921"/>
                  </a:cubicBezTo>
                  <a:cubicBezTo>
                    <a:pt x="262196" y="158285"/>
                    <a:pt x="261832" y="159012"/>
                    <a:pt x="261468" y="159739"/>
                  </a:cubicBezTo>
                  <a:cubicBezTo>
                    <a:pt x="261468" y="159739"/>
                    <a:pt x="261104" y="160103"/>
                    <a:pt x="261104" y="160103"/>
                  </a:cubicBezTo>
                  <a:cubicBezTo>
                    <a:pt x="261104" y="160103"/>
                    <a:pt x="261104" y="160103"/>
                    <a:pt x="261104" y="160466"/>
                  </a:cubicBezTo>
                  <a:cubicBezTo>
                    <a:pt x="260740" y="161194"/>
                    <a:pt x="260740" y="161921"/>
                    <a:pt x="260740" y="162648"/>
                  </a:cubicBezTo>
                  <a:cubicBezTo>
                    <a:pt x="260740" y="162648"/>
                    <a:pt x="260740" y="162648"/>
                    <a:pt x="260740" y="162648"/>
                  </a:cubicBezTo>
                  <a:lnTo>
                    <a:pt x="260740" y="214275"/>
                  </a:lnTo>
                  <a:lnTo>
                    <a:pt x="150398" y="272810"/>
                  </a:lnTo>
                  <a:cubicBezTo>
                    <a:pt x="150034" y="273174"/>
                    <a:pt x="149306" y="273537"/>
                    <a:pt x="148942" y="273537"/>
                  </a:cubicBezTo>
                  <a:lnTo>
                    <a:pt x="63728" y="346252"/>
                  </a:lnTo>
                  <a:cubicBezTo>
                    <a:pt x="63364" y="346615"/>
                    <a:pt x="63364" y="346615"/>
                    <a:pt x="63000" y="346979"/>
                  </a:cubicBezTo>
                  <a:cubicBezTo>
                    <a:pt x="62636" y="347343"/>
                    <a:pt x="62271" y="347706"/>
                    <a:pt x="61907" y="348433"/>
                  </a:cubicBezTo>
                  <a:cubicBezTo>
                    <a:pt x="61907" y="348433"/>
                    <a:pt x="61543" y="348797"/>
                    <a:pt x="61543" y="348797"/>
                  </a:cubicBezTo>
                  <a:lnTo>
                    <a:pt x="728" y="477501"/>
                  </a:lnTo>
                  <a:cubicBezTo>
                    <a:pt x="364" y="478592"/>
                    <a:pt x="0" y="479683"/>
                    <a:pt x="0" y="480773"/>
                  </a:cubicBezTo>
                  <a:lnTo>
                    <a:pt x="4734" y="701825"/>
                  </a:lnTo>
                  <a:cubicBezTo>
                    <a:pt x="4734" y="705825"/>
                    <a:pt x="8012" y="709097"/>
                    <a:pt x="12017" y="709097"/>
                  </a:cubicBezTo>
                  <a:lnTo>
                    <a:pt x="135832" y="709097"/>
                  </a:lnTo>
                  <a:cubicBezTo>
                    <a:pt x="137653" y="709097"/>
                    <a:pt x="139474" y="708370"/>
                    <a:pt x="140566" y="707279"/>
                  </a:cubicBezTo>
                  <a:lnTo>
                    <a:pt x="244353" y="615295"/>
                  </a:lnTo>
                  <a:lnTo>
                    <a:pt x="377636" y="657469"/>
                  </a:lnTo>
                  <a:lnTo>
                    <a:pt x="507277" y="761088"/>
                  </a:lnTo>
                  <a:lnTo>
                    <a:pt x="497809" y="951599"/>
                  </a:lnTo>
                  <a:cubicBezTo>
                    <a:pt x="497809" y="953417"/>
                    <a:pt x="498537" y="955599"/>
                    <a:pt x="499630" y="957053"/>
                  </a:cubicBezTo>
                  <a:cubicBezTo>
                    <a:pt x="501086" y="958507"/>
                    <a:pt x="502907" y="959234"/>
                    <a:pt x="505092" y="959234"/>
                  </a:cubicBezTo>
                  <a:lnTo>
                    <a:pt x="663138" y="959234"/>
                  </a:lnTo>
                  <a:cubicBezTo>
                    <a:pt x="663138" y="959234"/>
                    <a:pt x="663138" y="959234"/>
                    <a:pt x="663138" y="959234"/>
                  </a:cubicBezTo>
                  <a:cubicBezTo>
                    <a:pt x="663138" y="959234"/>
                    <a:pt x="663138" y="959234"/>
                    <a:pt x="663138" y="959234"/>
                  </a:cubicBezTo>
                  <a:cubicBezTo>
                    <a:pt x="664231" y="959234"/>
                    <a:pt x="664959" y="958871"/>
                    <a:pt x="665688" y="958507"/>
                  </a:cubicBezTo>
                  <a:cubicBezTo>
                    <a:pt x="666052" y="958507"/>
                    <a:pt x="666052" y="958144"/>
                    <a:pt x="666416" y="958144"/>
                  </a:cubicBezTo>
                  <a:cubicBezTo>
                    <a:pt x="666780" y="958144"/>
                    <a:pt x="667144" y="957780"/>
                    <a:pt x="667508" y="957780"/>
                  </a:cubicBezTo>
                  <a:cubicBezTo>
                    <a:pt x="667873" y="957780"/>
                    <a:pt x="667873" y="957417"/>
                    <a:pt x="667873" y="957053"/>
                  </a:cubicBezTo>
                  <a:cubicBezTo>
                    <a:pt x="667873" y="957053"/>
                    <a:pt x="668237" y="956689"/>
                    <a:pt x="668237" y="956689"/>
                  </a:cubicBezTo>
                  <a:lnTo>
                    <a:pt x="834294" y="770904"/>
                  </a:lnTo>
                  <a:cubicBezTo>
                    <a:pt x="834659" y="770904"/>
                    <a:pt x="835023" y="770904"/>
                    <a:pt x="835023" y="770904"/>
                  </a:cubicBezTo>
                  <a:cubicBezTo>
                    <a:pt x="836115" y="770541"/>
                    <a:pt x="836844" y="769813"/>
                    <a:pt x="837208" y="769450"/>
                  </a:cubicBezTo>
                  <a:cubicBezTo>
                    <a:pt x="837208" y="769450"/>
                    <a:pt x="837208" y="769086"/>
                    <a:pt x="837572" y="769086"/>
                  </a:cubicBezTo>
                  <a:cubicBezTo>
                    <a:pt x="837936" y="768723"/>
                    <a:pt x="838300" y="767995"/>
                    <a:pt x="838664" y="767632"/>
                  </a:cubicBezTo>
                  <a:cubicBezTo>
                    <a:pt x="838664" y="767268"/>
                    <a:pt x="839028" y="767268"/>
                    <a:pt x="839028" y="766905"/>
                  </a:cubicBezTo>
                  <a:cubicBezTo>
                    <a:pt x="839392" y="766178"/>
                    <a:pt x="839392" y="765450"/>
                    <a:pt x="839392" y="764723"/>
                  </a:cubicBezTo>
                  <a:cubicBezTo>
                    <a:pt x="839392" y="764723"/>
                    <a:pt x="839392" y="764360"/>
                    <a:pt x="839392" y="764360"/>
                  </a:cubicBezTo>
                  <a:cubicBezTo>
                    <a:pt x="839392" y="764360"/>
                    <a:pt x="839392" y="764360"/>
                    <a:pt x="839392" y="764360"/>
                  </a:cubicBezTo>
                  <a:cubicBezTo>
                    <a:pt x="839392" y="764360"/>
                    <a:pt x="839392" y="764360"/>
                    <a:pt x="839392" y="764360"/>
                  </a:cubicBezTo>
                  <a:cubicBezTo>
                    <a:pt x="839392" y="764360"/>
                    <a:pt x="839392" y="764360"/>
                    <a:pt x="839392" y="764360"/>
                  </a:cubicBezTo>
                  <a:lnTo>
                    <a:pt x="962115" y="599662"/>
                  </a:lnTo>
                  <a:cubicBezTo>
                    <a:pt x="962843" y="598934"/>
                    <a:pt x="963207" y="597844"/>
                    <a:pt x="963571" y="596753"/>
                  </a:cubicBezTo>
                  <a:lnTo>
                    <a:pt x="995618" y="431691"/>
                  </a:lnTo>
                  <a:cubicBezTo>
                    <a:pt x="997074" y="430600"/>
                    <a:pt x="997074" y="430600"/>
                    <a:pt x="997074" y="430237"/>
                  </a:cubicBezTo>
                  <a:close/>
                  <a:moveTo>
                    <a:pt x="664595" y="939965"/>
                  </a:moveTo>
                  <a:lnTo>
                    <a:pt x="532040" y="765450"/>
                  </a:lnTo>
                  <a:lnTo>
                    <a:pt x="816450" y="770541"/>
                  </a:lnTo>
                  <a:lnTo>
                    <a:pt x="664595" y="939965"/>
                  </a:lnTo>
                  <a:close/>
                  <a:moveTo>
                    <a:pt x="275306" y="219002"/>
                  </a:moveTo>
                  <a:cubicBezTo>
                    <a:pt x="275306" y="218638"/>
                    <a:pt x="275306" y="218638"/>
                    <a:pt x="275306" y="219002"/>
                  </a:cubicBezTo>
                  <a:cubicBezTo>
                    <a:pt x="275306" y="218638"/>
                    <a:pt x="275306" y="218638"/>
                    <a:pt x="275306" y="218638"/>
                  </a:cubicBezTo>
                  <a:lnTo>
                    <a:pt x="275306" y="180826"/>
                  </a:lnTo>
                  <a:lnTo>
                    <a:pt x="488340" y="402242"/>
                  </a:lnTo>
                  <a:lnTo>
                    <a:pt x="251999" y="590936"/>
                  </a:lnTo>
                  <a:lnTo>
                    <a:pt x="275306" y="219002"/>
                  </a:lnTo>
                  <a:close/>
                  <a:moveTo>
                    <a:pt x="425341" y="146651"/>
                  </a:moveTo>
                  <a:lnTo>
                    <a:pt x="484699" y="377883"/>
                  </a:lnTo>
                  <a:lnTo>
                    <a:pt x="282589" y="167738"/>
                  </a:lnTo>
                  <a:lnTo>
                    <a:pt x="425341" y="146651"/>
                  </a:lnTo>
                  <a:close/>
                  <a:moveTo>
                    <a:pt x="441364" y="149559"/>
                  </a:moveTo>
                  <a:lnTo>
                    <a:pt x="670057" y="226273"/>
                  </a:lnTo>
                  <a:lnTo>
                    <a:pt x="502907" y="388790"/>
                  </a:lnTo>
                  <a:lnTo>
                    <a:pt x="441364" y="149559"/>
                  </a:lnTo>
                  <a:close/>
                  <a:moveTo>
                    <a:pt x="741797" y="535673"/>
                  </a:moveTo>
                  <a:lnTo>
                    <a:pt x="509826" y="402242"/>
                  </a:lnTo>
                  <a:lnTo>
                    <a:pt x="679161" y="237544"/>
                  </a:lnTo>
                  <a:lnTo>
                    <a:pt x="741797" y="535673"/>
                  </a:lnTo>
                  <a:close/>
                  <a:moveTo>
                    <a:pt x="738884" y="550943"/>
                  </a:moveTo>
                  <a:lnTo>
                    <a:pt x="523664" y="742545"/>
                  </a:lnTo>
                  <a:lnTo>
                    <a:pt x="505820" y="416785"/>
                  </a:lnTo>
                  <a:lnTo>
                    <a:pt x="738884" y="550943"/>
                  </a:lnTo>
                  <a:close/>
                  <a:moveTo>
                    <a:pt x="535682" y="750908"/>
                  </a:moveTo>
                  <a:lnTo>
                    <a:pt x="746531" y="563304"/>
                  </a:lnTo>
                  <a:lnTo>
                    <a:pt x="823005" y="755998"/>
                  </a:lnTo>
                  <a:lnTo>
                    <a:pt x="535682" y="750908"/>
                  </a:lnTo>
                  <a:close/>
                  <a:moveTo>
                    <a:pt x="755635" y="530583"/>
                  </a:moveTo>
                  <a:lnTo>
                    <a:pt x="693728" y="235726"/>
                  </a:lnTo>
                  <a:lnTo>
                    <a:pt x="884184" y="321165"/>
                  </a:lnTo>
                  <a:lnTo>
                    <a:pt x="755635" y="530583"/>
                  </a:lnTo>
                  <a:close/>
                  <a:moveTo>
                    <a:pt x="895473" y="330255"/>
                  </a:moveTo>
                  <a:lnTo>
                    <a:pt x="978502" y="427328"/>
                  </a:lnTo>
                  <a:lnTo>
                    <a:pt x="772023" y="532037"/>
                  </a:lnTo>
                  <a:lnTo>
                    <a:pt x="895473" y="330255"/>
                  </a:lnTo>
                  <a:close/>
                  <a:moveTo>
                    <a:pt x="768745" y="220819"/>
                  </a:moveTo>
                  <a:cubicBezTo>
                    <a:pt x="770566" y="220456"/>
                    <a:pt x="772023" y="219729"/>
                    <a:pt x="773115" y="218638"/>
                  </a:cubicBezTo>
                  <a:lnTo>
                    <a:pt x="876537" y="113929"/>
                  </a:lnTo>
                  <a:lnTo>
                    <a:pt x="886734" y="306259"/>
                  </a:lnTo>
                  <a:lnTo>
                    <a:pt x="710843" y="227364"/>
                  </a:lnTo>
                  <a:lnTo>
                    <a:pt x="768745" y="220819"/>
                  </a:lnTo>
                  <a:close/>
                  <a:moveTo>
                    <a:pt x="543693" y="50304"/>
                  </a:moveTo>
                  <a:cubicBezTo>
                    <a:pt x="558259" y="46668"/>
                    <a:pt x="652213" y="24127"/>
                    <a:pt x="683532" y="16492"/>
                  </a:cubicBezTo>
                  <a:lnTo>
                    <a:pt x="676976" y="213184"/>
                  </a:lnTo>
                  <a:lnTo>
                    <a:pt x="445370" y="135380"/>
                  </a:lnTo>
                  <a:lnTo>
                    <a:pt x="543693" y="50304"/>
                  </a:lnTo>
                  <a:close/>
                  <a:moveTo>
                    <a:pt x="384919" y="56121"/>
                  </a:moveTo>
                  <a:lnTo>
                    <a:pt x="420242" y="132471"/>
                  </a:lnTo>
                  <a:lnTo>
                    <a:pt x="288780" y="152104"/>
                  </a:lnTo>
                  <a:lnTo>
                    <a:pt x="384919" y="56121"/>
                  </a:lnTo>
                  <a:close/>
                  <a:moveTo>
                    <a:pt x="157682" y="285172"/>
                  </a:moveTo>
                  <a:lnTo>
                    <a:pt x="259647" y="230999"/>
                  </a:lnTo>
                  <a:lnTo>
                    <a:pt x="237433" y="585119"/>
                  </a:lnTo>
                  <a:lnTo>
                    <a:pt x="77930" y="353159"/>
                  </a:lnTo>
                  <a:lnTo>
                    <a:pt x="157682" y="285172"/>
                  </a:lnTo>
                  <a:close/>
                  <a:moveTo>
                    <a:pt x="133647" y="694190"/>
                  </a:moveTo>
                  <a:lnTo>
                    <a:pt x="19664" y="694190"/>
                  </a:lnTo>
                  <a:lnTo>
                    <a:pt x="14930" y="482228"/>
                  </a:lnTo>
                  <a:lnTo>
                    <a:pt x="69555" y="366612"/>
                  </a:lnTo>
                  <a:lnTo>
                    <a:pt x="233791" y="605842"/>
                  </a:lnTo>
                  <a:lnTo>
                    <a:pt x="133647" y="694190"/>
                  </a:lnTo>
                  <a:close/>
                  <a:moveTo>
                    <a:pt x="386739" y="644744"/>
                  </a:moveTo>
                  <a:cubicBezTo>
                    <a:pt x="386011" y="644017"/>
                    <a:pt x="385283" y="643654"/>
                    <a:pt x="384554" y="643654"/>
                  </a:cubicBezTo>
                  <a:lnTo>
                    <a:pt x="258919" y="604024"/>
                  </a:lnTo>
                  <a:lnTo>
                    <a:pt x="491254" y="418603"/>
                  </a:lnTo>
                  <a:lnTo>
                    <a:pt x="509098" y="742545"/>
                  </a:lnTo>
                  <a:lnTo>
                    <a:pt x="386739" y="644744"/>
                  </a:lnTo>
                  <a:close/>
                  <a:moveTo>
                    <a:pt x="522207" y="776721"/>
                  </a:moveTo>
                  <a:lnTo>
                    <a:pt x="649664" y="943964"/>
                  </a:lnTo>
                  <a:lnTo>
                    <a:pt x="513832" y="943964"/>
                  </a:lnTo>
                  <a:lnTo>
                    <a:pt x="522207" y="776721"/>
                  </a:lnTo>
                  <a:close/>
                  <a:moveTo>
                    <a:pt x="951190" y="591663"/>
                  </a:moveTo>
                  <a:lnTo>
                    <a:pt x="835387" y="747272"/>
                  </a:lnTo>
                  <a:lnTo>
                    <a:pt x="758912" y="554942"/>
                  </a:lnTo>
                  <a:lnTo>
                    <a:pt x="979959" y="442962"/>
                  </a:lnTo>
                  <a:lnTo>
                    <a:pt x="951190" y="591663"/>
                  </a:lnTo>
                  <a:close/>
                </a:path>
              </a:pathLst>
            </a:custGeom>
            <a:grpFill/>
            <a:ln w="95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/>
            </a:p>
          </p:txBody>
        </p:sp>
      </p:grpSp>
      <p:grpSp>
        <p:nvGrpSpPr>
          <p:cNvPr id="51" name="Groupe 50">
            <a:extLst>
              <a:ext uri="{FF2B5EF4-FFF2-40B4-BE49-F238E27FC236}">
                <a16:creationId xmlns:a16="http://schemas.microsoft.com/office/drawing/2014/main" id="{9B4C6943-A38D-7732-4AF8-E6B326F89BEE}"/>
              </a:ext>
            </a:extLst>
          </p:cNvPr>
          <p:cNvGrpSpPr/>
          <p:nvPr/>
        </p:nvGrpSpPr>
        <p:grpSpPr>
          <a:xfrm>
            <a:off x="-3175" y="724954"/>
            <a:ext cx="22846205" cy="1666500"/>
            <a:chOff x="-3175" y="724954"/>
            <a:chExt cx="22846205" cy="1666500"/>
          </a:xfrm>
        </p:grpSpPr>
        <p:sp>
          <p:nvSpPr>
            <p:cNvPr id="52" name="Title 1">
              <a:extLst>
                <a:ext uri="{FF2B5EF4-FFF2-40B4-BE49-F238E27FC236}">
                  <a16:creationId xmlns:a16="http://schemas.microsoft.com/office/drawing/2014/main" id="{AE829443-9FCA-061D-2675-F8873225E00D}"/>
                </a:ext>
              </a:extLst>
            </p:cNvPr>
            <p:cNvSpPr txBox="1">
              <a:spLocks/>
            </p:cNvSpPr>
            <p:nvPr/>
          </p:nvSpPr>
          <p:spPr>
            <a:xfrm>
              <a:off x="1630255" y="1375097"/>
              <a:ext cx="21071431" cy="1016357"/>
            </a:xfrm>
            <a:prstGeom prst="rect">
              <a:avLst/>
            </a:prstGeom>
          </p:spPr>
          <p:txBody>
            <a:bodyPr/>
            <a:lstStyle>
              <a:lvl1pPr algn="l" defTabSz="1827213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lang="en-US" sz="6000" kern="1200">
                  <a:solidFill>
                    <a:schemeClr val="tx1"/>
                  </a:solidFill>
                  <a:latin typeface="Lato Light" charset="0"/>
                  <a:ea typeface="Lato Light" charset="0"/>
                  <a:cs typeface="Lato Light" charset="0"/>
                </a:defRPr>
              </a:lvl1pPr>
              <a:lvl2pPr algn="l" defTabSz="1827213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6000">
                  <a:solidFill>
                    <a:schemeClr val="tx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defRPr>
              </a:lvl2pPr>
              <a:lvl3pPr algn="l" defTabSz="1827213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6000">
                  <a:solidFill>
                    <a:schemeClr val="tx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defRPr>
              </a:lvl3pPr>
              <a:lvl4pPr algn="l" defTabSz="1827213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6000">
                  <a:solidFill>
                    <a:schemeClr val="tx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defRPr>
              </a:lvl4pPr>
              <a:lvl5pPr algn="l" defTabSz="1827213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6000">
                  <a:solidFill>
                    <a:schemeClr val="tx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defRPr>
              </a:lvl5pPr>
              <a:lvl6pPr marL="457200" algn="l" defTabSz="1827213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6000">
                  <a:solidFill>
                    <a:schemeClr val="tx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defRPr>
              </a:lvl6pPr>
              <a:lvl7pPr marL="914400" algn="l" defTabSz="1827213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6000">
                  <a:solidFill>
                    <a:schemeClr val="tx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defRPr>
              </a:lvl7pPr>
              <a:lvl8pPr marL="1371600" algn="l" defTabSz="1827213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6000">
                  <a:solidFill>
                    <a:schemeClr val="tx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defRPr>
              </a:lvl8pPr>
              <a:lvl9pPr marL="1828800" algn="l" defTabSz="1827213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6000">
                  <a:solidFill>
                    <a:schemeClr val="tx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defRPr>
              </a:lvl9pPr>
            </a:lstStyle>
            <a:p>
              <a:pPr eaLnBrk="1" hangingPunct="1"/>
              <a:r>
                <a:rPr lang="fr-FR" sz="7200" b="1" dirty="0">
                  <a:solidFill>
                    <a:schemeClr val="accent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Nomenclature </a:t>
              </a:r>
              <a:r>
                <a:rPr lang="fr-FR" sz="7200" b="1" dirty="0">
                  <a:solidFill>
                    <a:schemeClr val="tx2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des Classes</a:t>
              </a:r>
            </a:p>
          </p:txBody>
        </p:sp>
        <p:grpSp>
          <p:nvGrpSpPr>
            <p:cNvPr id="53" name="Groupe 52">
              <a:extLst>
                <a:ext uri="{FF2B5EF4-FFF2-40B4-BE49-F238E27FC236}">
                  <a16:creationId xmlns:a16="http://schemas.microsoft.com/office/drawing/2014/main" id="{D3D51AB8-06A8-1CBC-FB61-7A6E25EC3384}"/>
                </a:ext>
              </a:extLst>
            </p:cNvPr>
            <p:cNvGrpSpPr/>
            <p:nvPr/>
          </p:nvGrpSpPr>
          <p:grpSpPr>
            <a:xfrm>
              <a:off x="-3175" y="724954"/>
              <a:ext cx="22846205" cy="1145940"/>
              <a:chOff x="-3175" y="724954"/>
              <a:chExt cx="22846205" cy="1145940"/>
            </a:xfrm>
          </p:grpSpPr>
          <p:grpSp>
            <p:nvGrpSpPr>
              <p:cNvPr id="54" name="Groupe 53">
                <a:extLst>
                  <a:ext uri="{FF2B5EF4-FFF2-40B4-BE49-F238E27FC236}">
                    <a16:creationId xmlns:a16="http://schemas.microsoft.com/office/drawing/2014/main" id="{B0EA70A5-B1F8-7C7B-0982-1B0C66CD1474}"/>
                  </a:ext>
                </a:extLst>
              </p:cNvPr>
              <p:cNvGrpSpPr/>
              <p:nvPr/>
            </p:nvGrpSpPr>
            <p:grpSpPr>
              <a:xfrm>
                <a:off x="-3175" y="1825175"/>
                <a:ext cx="1081827" cy="45719"/>
                <a:chOff x="-3175" y="1825175"/>
                <a:chExt cx="1081827" cy="45719"/>
              </a:xfrm>
            </p:grpSpPr>
            <p:sp>
              <p:nvSpPr>
                <p:cNvPr id="56" name="Rectangle 55">
                  <a:extLst>
                    <a:ext uri="{FF2B5EF4-FFF2-40B4-BE49-F238E27FC236}">
                      <a16:creationId xmlns:a16="http://schemas.microsoft.com/office/drawing/2014/main" id="{68D100A5-DC33-194C-19D0-0368408464E8}"/>
                    </a:ext>
                  </a:extLst>
                </p:cNvPr>
                <p:cNvSpPr/>
                <p:nvPr/>
              </p:nvSpPr>
              <p:spPr>
                <a:xfrm>
                  <a:off x="-3175" y="1825175"/>
                  <a:ext cx="530225" cy="45719"/>
                </a:xfrm>
                <a:prstGeom prst="rect">
                  <a:avLst/>
                </a:prstGeom>
                <a:solidFill>
                  <a:schemeClr val="accent3"/>
                </a:solidFill>
                <a:ln w="28575">
                  <a:solidFill>
                    <a:schemeClr val="accent3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dirty="0"/>
                </a:p>
              </p:txBody>
            </p:sp>
            <p:sp>
              <p:nvSpPr>
                <p:cNvPr id="57" name="Rectangle 56">
                  <a:extLst>
                    <a:ext uri="{FF2B5EF4-FFF2-40B4-BE49-F238E27FC236}">
                      <a16:creationId xmlns:a16="http://schemas.microsoft.com/office/drawing/2014/main" id="{3D667550-B960-180C-D9B0-9FB6D2CC502F}"/>
                    </a:ext>
                  </a:extLst>
                </p:cNvPr>
                <p:cNvSpPr/>
                <p:nvPr/>
              </p:nvSpPr>
              <p:spPr>
                <a:xfrm>
                  <a:off x="548427" y="1825175"/>
                  <a:ext cx="530225" cy="45719"/>
                </a:xfrm>
                <a:prstGeom prst="rect">
                  <a:avLst/>
                </a:prstGeom>
                <a:solidFill>
                  <a:schemeClr val="tx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dirty="0"/>
                </a:p>
              </p:txBody>
            </p:sp>
          </p:grpSp>
          <p:pic>
            <p:nvPicPr>
              <p:cNvPr id="55" name="Image 54">
                <a:extLst>
                  <a:ext uri="{FF2B5EF4-FFF2-40B4-BE49-F238E27FC236}">
                    <a16:creationId xmlns:a16="http://schemas.microsoft.com/office/drawing/2014/main" id="{82C1B11A-D0CE-C334-21AA-D864A60B76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645401" y="724954"/>
                <a:ext cx="21197629" cy="603556"/>
              </a:xfrm>
              <a:prstGeom prst="rect">
                <a:avLst/>
              </a:prstGeom>
            </p:spPr>
          </p:pic>
        </p:grpSp>
      </p:grpSp>
      <p:sp>
        <p:nvSpPr>
          <p:cNvPr id="58" name="Text Placeholder 3">
            <a:extLst>
              <a:ext uri="{FF2B5EF4-FFF2-40B4-BE49-F238E27FC236}">
                <a16:creationId xmlns:a16="http://schemas.microsoft.com/office/drawing/2014/main" id="{53D7CC74-717F-2299-0577-8B279B709740}"/>
              </a:ext>
            </a:extLst>
          </p:cNvPr>
          <p:cNvSpPr txBox="1">
            <a:spLocks/>
          </p:cNvSpPr>
          <p:nvPr/>
        </p:nvSpPr>
        <p:spPr>
          <a:xfrm>
            <a:off x="1675964" y="2394701"/>
            <a:ext cx="21025723" cy="424699"/>
          </a:xfrm>
          <a:prstGeom prst="rect">
            <a:avLst/>
          </a:prstGeom>
        </p:spPr>
        <p:txBody>
          <a:bodyPr/>
          <a:lstStyle>
            <a:lvl1pPr marL="455613" indent="-455613" algn="l" defTabSz="1827213" rtl="0" fontAlgn="base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en-US" sz="4800" kern="1200" dirty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defRPr>
            </a:lvl1pPr>
            <a:lvl2pPr marL="1370013" indent="-455613" algn="l" defTabSz="1827213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en-US" sz="4000" kern="1200" dirty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defRPr>
            </a:lvl2pPr>
            <a:lvl3pPr marL="2284413" indent="-455613" algn="l" defTabSz="1827213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en-US" sz="3600" kern="1200" dirty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defRPr>
            </a:lvl3pPr>
            <a:lvl4pPr marL="3198813" indent="-455613" algn="l" defTabSz="1827213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en-US" sz="3200" kern="1200" dirty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defRPr>
            </a:lvl4pPr>
            <a:lvl5pPr marL="4113213" indent="-455613" algn="l" defTabSz="1827213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en-US" sz="3200" kern="1200" dirty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defRPr>
            </a:lvl5pPr>
            <a:lvl6pPr marL="5028194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411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628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84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hangingPunct="1">
              <a:buNone/>
            </a:pPr>
            <a:r>
              <a:rPr lang="fr-FR" sz="4400" dirty="0">
                <a:solidFill>
                  <a:schemeClr val="accent5"/>
                </a:solidFill>
                <a:latin typeface="Geomanist" panose="02000503000000020004" pitchFamily="50" charset="0"/>
              </a:rPr>
              <a:t>Des Classes Spécialisées</a:t>
            </a: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FC3A9E34-4282-9615-5E7B-7E036159E81B}"/>
              </a:ext>
            </a:extLst>
          </p:cNvPr>
          <p:cNvSpPr txBox="1">
            <a:spLocks/>
          </p:cNvSpPr>
          <p:nvPr/>
        </p:nvSpPr>
        <p:spPr>
          <a:xfrm>
            <a:off x="1688830" y="3014530"/>
            <a:ext cx="21025723" cy="424699"/>
          </a:xfrm>
          <a:prstGeom prst="rect">
            <a:avLst/>
          </a:prstGeom>
        </p:spPr>
        <p:txBody>
          <a:bodyPr/>
          <a:lstStyle>
            <a:lvl1pPr marL="455613" indent="-455613" algn="l" defTabSz="1827213" rtl="0" fontAlgn="base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en-US" sz="4800" kern="1200" dirty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defRPr>
            </a:lvl1pPr>
            <a:lvl2pPr marL="1370013" indent="-455613" algn="l" defTabSz="1827213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en-US" sz="4000" kern="1200" dirty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defRPr>
            </a:lvl2pPr>
            <a:lvl3pPr marL="2284413" indent="-455613" algn="l" defTabSz="1827213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en-US" sz="3600" kern="1200" dirty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defRPr>
            </a:lvl3pPr>
            <a:lvl4pPr marL="3198813" indent="-455613" algn="l" defTabSz="1827213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en-US" sz="3200" kern="1200" dirty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defRPr>
            </a:lvl4pPr>
            <a:lvl5pPr marL="4113213" indent="-455613" algn="l" defTabSz="1827213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en-US" sz="3200" kern="1200" dirty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defRPr>
            </a:lvl5pPr>
            <a:lvl6pPr marL="5028194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411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628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84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hangingPunct="1">
              <a:buNone/>
            </a:pPr>
            <a:r>
              <a:rPr lang="fr-FR" sz="4400" dirty="0">
                <a:solidFill>
                  <a:schemeClr val="accent3"/>
                </a:solidFill>
                <a:latin typeface="Geomanist" panose="02000503000000020004" pitchFamily="50" charset="0"/>
              </a:rPr>
              <a:t>Les Classes </a:t>
            </a:r>
            <a:r>
              <a:rPr lang="fr-FR" sz="4400" dirty="0" err="1">
                <a:solidFill>
                  <a:schemeClr val="accent3"/>
                </a:solidFill>
                <a:latin typeface="Geomanist" panose="02000503000000020004" pitchFamily="50" charset="0"/>
              </a:rPr>
              <a:t>Selector</a:t>
            </a:r>
            <a:endParaRPr lang="fr-FR" sz="4400" dirty="0">
              <a:solidFill>
                <a:schemeClr val="accent3"/>
              </a:solidFill>
              <a:latin typeface="Geomanist" panose="02000503000000020004" pitchFamily="50" charset="0"/>
            </a:endParaRP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8F37DC94-BE28-2D2E-8650-D4FF1017D8B4}"/>
              </a:ext>
            </a:extLst>
          </p:cNvPr>
          <p:cNvSpPr txBox="1">
            <a:spLocks/>
          </p:cNvSpPr>
          <p:nvPr/>
        </p:nvSpPr>
        <p:spPr>
          <a:xfrm>
            <a:off x="1744127" y="7958690"/>
            <a:ext cx="10090295" cy="1313709"/>
          </a:xfrm>
          <a:prstGeom prst="rect">
            <a:avLst/>
          </a:prstGeom>
        </p:spPr>
        <p:txBody>
          <a:bodyPr/>
          <a:lstStyle>
            <a:lvl1pPr marL="455613" indent="-455613" algn="l" defTabSz="1827213" rtl="0" fontAlgn="base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en-US" sz="4800" kern="1200" dirty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defRPr>
            </a:lvl1pPr>
            <a:lvl2pPr marL="1370013" indent="-455613" algn="l" defTabSz="1827213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en-US" sz="4000" kern="1200" dirty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defRPr>
            </a:lvl2pPr>
            <a:lvl3pPr marL="2284413" indent="-455613" algn="l" defTabSz="1827213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en-US" sz="3600" kern="1200" dirty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defRPr>
            </a:lvl3pPr>
            <a:lvl4pPr marL="3198813" indent="-455613" algn="l" defTabSz="1827213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en-US" sz="3200" kern="1200" dirty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defRPr>
            </a:lvl4pPr>
            <a:lvl5pPr marL="4113213" indent="-455613" algn="l" defTabSz="1827213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en-US" sz="3200" kern="1200" dirty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defRPr>
            </a:lvl5pPr>
            <a:lvl6pPr marL="5028194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411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628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84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hangingPunct="1">
              <a:buNone/>
            </a:pPr>
            <a:r>
              <a:rPr lang="fr-FR" sz="3600" b="1" dirty="0">
                <a:solidFill>
                  <a:schemeClr val="tx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Sélection de données (GET)</a:t>
            </a:r>
          </a:p>
          <a:p>
            <a:pPr eaLnBrk="1" hangingPunct="1"/>
            <a:r>
              <a:rPr lang="fr-FR" sz="3600" dirty="0" err="1">
                <a:solidFill>
                  <a:schemeClr val="tx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getAccount</a:t>
            </a:r>
            <a:r>
              <a:rPr lang="fr-FR" sz="3600" dirty="0">
                <a:solidFill>
                  <a:schemeClr val="tx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()</a:t>
            </a:r>
          </a:p>
          <a:p>
            <a:pPr eaLnBrk="1" hangingPunct="1"/>
            <a:r>
              <a:rPr lang="fr-FR" sz="3600" dirty="0" err="1">
                <a:solidFill>
                  <a:schemeClr val="tx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getOrder</a:t>
            </a:r>
            <a:r>
              <a:rPr lang="fr-FR" sz="3600" dirty="0">
                <a:solidFill>
                  <a:schemeClr val="tx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()</a:t>
            </a:r>
          </a:p>
          <a:p>
            <a:pPr eaLnBrk="1" hangingPunct="1"/>
            <a:r>
              <a:rPr lang="fr-FR" sz="3600" dirty="0" err="1">
                <a:solidFill>
                  <a:schemeClr val="tx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getPricebook</a:t>
            </a:r>
            <a:r>
              <a:rPr lang="fr-FR" sz="3600" dirty="0">
                <a:solidFill>
                  <a:schemeClr val="tx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()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7B6D1FB8-030A-CEB9-3367-CE1BDA2DE52F}"/>
              </a:ext>
            </a:extLst>
          </p:cNvPr>
          <p:cNvSpPr txBox="1">
            <a:spLocks/>
          </p:cNvSpPr>
          <p:nvPr/>
        </p:nvSpPr>
        <p:spPr>
          <a:xfrm>
            <a:off x="1739936" y="5108931"/>
            <a:ext cx="5863363" cy="2804734"/>
          </a:xfrm>
          <a:prstGeom prst="rect">
            <a:avLst/>
          </a:prstGeom>
        </p:spPr>
        <p:txBody>
          <a:bodyPr/>
          <a:lstStyle>
            <a:lvl1pPr marL="455613" indent="-455613" algn="l" defTabSz="1827213" rtl="0" fontAlgn="base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en-US" sz="4800" kern="1200" dirty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defRPr>
            </a:lvl1pPr>
            <a:lvl2pPr marL="1370013" indent="-455613" algn="l" defTabSz="1827213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en-US" sz="4000" kern="1200" dirty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defRPr>
            </a:lvl2pPr>
            <a:lvl3pPr marL="2284413" indent="-455613" algn="l" defTabSz="1827213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en-US" sz="3600" kern="1200" dirty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defRPr>
            </a:lvl3pPr>
            <a:lvl4pPr marL="3198813" indent="-455613" algn="l" defTabSz="1827213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en-US" sz="3200" kern="1200" dirty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defRPr>
            </a:lvl4pPr>
            <a:lvl5pPr marL="4113213" indent="-455613" algn="l" defTabSz="1827213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en-US" sz="3200" kern="1200" dirty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defRPr>
            </a:lvl5pPr>
            <a:lvl6pPr marL="5028194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411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628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84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hangingPunct="1">
              <a:buNone/>
            </a:pPr>
            <a:r>
              <a:rPr lang="fr-FR" sz="3600" dirty="0" err="1">
                <a:solidFill>
                  <a:schemeClr val="tx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AccountSelector</a:t>
            </a:r>
            <a:endParaRPr lang="fr-FR" sz="3600" dirty="0">
              <a:solidFill>
                <a:schemeClr val="tx2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0" indent="0" eaLnBrk="1" hangingPunct="1">
              <a:buNone/>
            </a:pPr>
            <a:r>
              <a:rPr lang="fr-FR" sz="3600" dirty="0" err="1">
                <a:solidFill>
                  <a:schemeClr val="tx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OrderSelector</a:t>
            </a:r>
            <a:endParaRPr lang="fr-FR" sz="3600" dirty="0">
              <a:solidFill>
                <a:schemeClr val="tx2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0" indent="0" eaLnBrk="1" hangingPunct="1">
              <a:buNone/>
            </a:pPr>
            <a:r>
              <a:rPr lang="fr-FR" sz="3600" dirty="0" err="1">
                <a:solidFill>
                  <a:schemeClr val="tx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PricebookSelector</a:t>
            </a:r>
            <a:endParaRPr lang="fr-FR" sz="3600" dirty="0">
              <a:solidFill>
                <a:schemeClr val="tx2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97968FF3-D441-9756-61CF-D150F6ECB831}"/>
              </a:ext>
            </a:extLst>
          </p:cNvPr>
          <p:cNvGrpSpPr/>
          <p:nvPr/>
        </p:nvGrpSpPr>
        <p:grpSpPr>
          <a:xfrm>
            <a:off x="9301914" y="1786328"/>
            <a:ext cx="19916094" cy="11921306"/>
            <a:chOff x="9579656" y="3233094"/>
            <a:chExt cx="13379141" cy="8008440"/>
          </a:xfrm>
        </p:grpSpPr>
        <p:grpSp>
          <p:nvGrpSpPr>
            <p:cNvPr id="7" name="Группа 242">
              <a:extLst>
                <a:ext uri="{FF2B5EF4-FFF2-40B4-BE49-F238E27FC236}">
                  <a16:creationId xmlns:a16="http://schemas.microsoft.com/office/drawing/2014/main" id="{6909E399-25A3-9B9F-E020-9A939CBB198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579656" y="3233094"/>
              <a:ext cx="13379141" cy="7719589"/>
              <a:chOff x="5196924" y="1321957"/>
              <a:chExt cx="6692016" cy="3861066"/>
            </a:xfrm>
          </p:grpSpPr>
          <p:grpSp>
            <p:nvGrpSpPr>
              <p:cNvPr id="1125" name="Группа 243">
                <a:extLst>
                  <a:ext uri="{FF2B5EF4-FFF2-40B4-BE49-F238E27FC236}">
                    <a16:creationId xmlns:a16="http://schemas.microsoft.com/office/drawing/2014/main" id="{F09F9C4F-C264-F09C-665D-24EC91B1EE1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196924" y="1321957"/>
                <a:ext cx="6692016" cy="3850968"/>
                <a:chOff x="5196924" y="1321957"/>
                <a:chExt cx="6692016" cy="3850968"/>
              </a:xfrm>
            </p:grpSpPr>
            <p:sp>
              <p:nvSpPr>
                <p:cNvPr id="1127" name="Freeform 6">
                  <a:extLst>
                    <a:ext uri="{FF2B5EF4-FFF2-40B4-BE49-F238E27FC236}">
                      <a16:creationId xmlns:a16="http://schemas.microsoft.com/office/drawing/2014/main" id="{73C76DC7-B2D8-D606-6B9E-C24A7852AE3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196924" y="1321957"/>
                  <a:ext cx="6692016" cy="3752900"/>
                </a:xfrm>
                <a:custGeom>
                  <a:avLst/>
                  <a:gdLst>
                    <a:gd name="T0" fmla="*/ 17 w 432"/>
                    <a:gd name="T1" fmla="*/ 242 h 242"/>
                    <a:gd name="T2" fmla="*/ 8 w 432"/>
                    <a:gd name="T3" fmla="*/ 193 h 242"/>
                    <a:gd name="T4" fmla="*/ 30 w 432"/>
                    <a:gd name="T5" fmla="*/ 115 h 242"/>
                    <a:gd name="T6" fmla="*/ 73 w 432"/>
                    <a:gd name="T7" fmla="*/ 51 h 242"/>
                    <a:gd name="T8" fmla="*/ 188 w 432"/>
                    <a:gd name="T9" fmla="*/ 12 h 242"/>
                    <a:gd name="T10" fmla="*/ 291 w 432"/>
                    <a:gd name="T11" fmla="*/ 49 h 242"/>
                    <a:gd name="T12" fmla="*/ 380 w 432"/>
                    <a:gd name="T13" fmla="*/ 147 h 242"/>
                    <a:gd name="T14" fmla="*/ 402 w 432"/>
                    <a:gd name="T15" fmla="*/ 242 h 242"/>
                    <a:gd name="T16" fmla="*/ 17 w 432"/>
                    <a:gd name="T17" fmla="*/ 242 h 2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32" h="242">
                      <a:moveTo>
                        <a:pt x="17" y="242"/>
                      </a:moveTo>
                      <a:cubicBezTo>
                        <a:pt x="17" y="242"/>
                        <a:pt x="0" y="220"/>
                        <a:pt x="8" y="193"/>
                      </a:cubicBezTo>
                      <a:cubicBezTo>
                        <a:pt x="16" y="166"/>
                        <a:pt x="36" y="146"/>
                        <a:pt x="30" y="115"/>
                      </a:cubicBezTo>
                      <a:cubicBezTo>
                        <a:pt x="22" y="78"/>
                        <a:pt x="40" y="47"/>
                        <a:pt x="73" y="51"/>
                      </a:cubicBezTo>
                      <a:cubicBezTo>
                        <a:pt x="128" y="58"/>
                        <a:pt x="168" y="16"/>
                        <a:pt x="188" y="12"/>
                      </a:cubicBezTo>
                      <a:cubicBezTo>
                        <a:pt x="248" y="0"/>
                        <a:pt x="259" y="45"/>
                        <a:pt x="291" y="49"/>
                      </a:cubicBezTo>
                      <a:cubicBezTo>
                        <a:pt x="361" y="59"/>
                        <a:pt x="382" y="89"/>
                        <a:pt x="380" y="147"/>
                      </a:cubicBezTo>
                      <a:cubicBezTo>
                        <a:pt x="379" y="166"/>
                        <a:pt x="432" y="205"/>
                        <a:pt x="402" y="242"/>
                      </a:cubicBezTo>
                      <a:cubicBezTo>
                        <a:pt x="17" y="242"/>
                        <a:pt x="17" y="242"/>
                        <a:pt x="17" y="242"/>
                      </a:cubicBezTo>
                    </a:path>
                  </a:pathLst>
                </a:custGeom>
                <a:gradFill flip="none" rotWithShape="1">
                  <a:gsLst>
                    <a:gs pos="41000">
                      <a:schemeClr val="accent1">
                        <a:lumMod val="0"/>
                        <a:lumOff val="100000"/>
                      </a:schemeClr>
                    </a:gs>
                    <a:gs pos="81000">
                      <a:schemeClr val="bg1">
                        <a:lumMod val="95000"/>
                      </a:schemeClr>
                    </a:gs>
                    <a:gs pos="100000">
                      <a:schemeClr val="accent5">
                        <a:lumMod val="20000"/>
                        <a:lumOff val="80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ru-RU" sz="7198" dirty="0">
                    <a:latin typeface="+mn-lt"/>
                  </a:endParaRPr>
                </a:p>
              </p:txBody>
            </p:sp>
            <p:sp>
              <p:nvSpPr>
                <p:cNvPr id="1128" name="Полилиния: фигура 246">
                  <a:extLst>
                    <a:ext uri="{FF2B5EF4-FFF2-40B4-BE49-F238E27FC236}">
                      <a16:creationId xmlns:a16="http://schemas.microsoft.com/office/drawing/2014/main" id="{B8DC34EE-52F0-3A9C-D652-618456E49430}"/>
                    </a:ext>
                  </a:extLst>
                </p:cNvPr>
                <p:cNvSpPr/>
                <p:nvPr/>
              </p:nvSpPr>
              <p:spPr>
                <a:xfrm>
                  <a:off x="5470003" y="5068715"/>
                  <a:ext cx="5923585" cy="104782"/>
                </a:xfrm>
                <a:custGeom>
                  <a:avLst/>
                  <a:gdLst>
                    <a:gd name="connsiteX0" fmla="*/ 0 w 6839712"/>
                    <a:gd name="connsiteY0" fmla="*/ 0 h 0"/>
                    <a:gd name="connsiteX1" fmla="*/ 6839712 w 6839712"/>
                    <a:gd name="connsiteY1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839712">
                      <a:moveTo>
                        <a:pt x="0" y="0"/>
                      </a:moveTo>
                      <a:lnTo>
                        <a:pt x="6839712" y="0"/>
                      </a:lnTo>
                    </a:path>
                  </a:pathLst>
                </a:custGeom>
                <a:noFill/>
                <a:ln w="571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ru-RU" sz="7198" dirty="0"/>
                </a:p>
              </p:txBody>
            </p:sp>
          </p:grpSp>
          <p:sp>
            <p:nvSpPr>
              <p:cNvPr id="1126" name="Полилиния: фигура 244">
                <a:extLst>
                  <a:ext uri="{FF2B5EF4-FFF2-40B4-BE49-F238E27FC236}">
                    <a16:creationId xmlns:a16="http://schemas.microsoft.com/office/drawing/2014/main" id="{F462DB0B-2582-8E03-E588-AAA21B36DF67}"/>
                  </a:ext>
                </a:extLst>
              </p:cNvPr>
              <p:cNvSpPr/>
              <p:nvPr/>
            </p:nvSpPr>
            <p:spPr>
              <a:xfrm>
                <a:off x="5490643" y="5078241"/>
                <a:ext cx="5921997" cy="104782"/>
              </a:xfrm>
              <a:custGeom>
                <a:avLst/>
                <a:gdLst>
                  <a:gd name="connsiteX0" fmla="*/ 0 w 6839712"/>
                  <a:gd name="connsiteY0" fmla="*/ 0 h 0"/>
                  <a:gd name="connsiteX1" fmla="*/ 6839712 w 6839712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839712">
                    <a:moveTo>
                      <a:pt x="0" y="0"/>
                    </a:moveTo>
                    <a:lnTo>
                      <a:pt x="6839712" y="0"/>
                    </a:lnTo>
                  </a:path>
                </a:pathLst>
              </a:custGeom>
              <a:noFill/>
              <a:ln w="5715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 dirty="0"/>
              </a:p>
            </p:txBody>
          </p:sp>
        </p:grpSp>
        <p:grpSp>
          <p:nvGrpSpPr>
            <p:cNvPr id="11" name="Группа 1">
              <a:extLst>
                <a:ext uri="{FF2B5EF4-FFF2-40B4-BE49-F238E27FC236}">
                  <a16:creationId xmlns:a16="http://schemas.microsoft.com/office/drawing/2014/main" id="{42B741F2-9A1E-544A-B844-2A5A4A6CED96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1798403" y="8381604"/>
              <a:ext cx="2993244" cy="2752009"/>
              <a:chOff x="6585405" y="2597848"/>
              <a:chExt cx="2103806" cy="1934382"/>
            </a:xfrm>
          </p:grpSpPr>
          <p:sp>
            <p:nvSpPr>
              <p:cNvPr id="1120" name="Freeform 220">
                <a:extLst>
                  <a:ext uri="{FF2B5EF4-FFF2-40B4-BE49-F238E27FC236}">
                    <a16:creationId xmlns:a16="http://schemas.microsoft.com/office/drawing/2014/main" id="{4EB38E59-3901-B5E5-FAB4-4752C45B9E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05483" y="2597848"/>
                <a:ext cx="2083728" cy="1934382"/>
              </a:xfrm>
              <a:custGeom>
                <a:avLst/>
                <a:gdLst>
                  <a:gd name="T0" fmla="*/ 91 w 96"/>
                  <a:gd name="T1" fmla="*/ 70 h 89"/>
                  <a:gd name="T2" fmla="*/ 28 w 96"/>
                  <a:gd name="T3" fmla="*/ 86 h 89"/>
                  <a:gd name="T4" fmla="*/ 2 w 96"/>
                  <a:gd name="T5" fmla="*/ 59 h 89"/>
                  <a:gd name="T6" fmla="*/ 25 w 96"/>
                  <a:gd name="T7" fmla="*/ 36 h 89"/>
                  <a:gd name="T8" fmla="*/ 62 w 96"/>
                  <a:gd name="T9" fmla="*/ 0 h 89"/>
                  <a:gd name="T10" fmla="*/ 62 w 96"/>
                  <a:gd name="T11" fmla="*/ 0 h 89"/>
                  <a:gd name="T12" fmla="*/ 68 w 96"/>
                  <a:gd name="T13" fmla="*/ 1 h 89"/>
                  <a:gd name="T14" fmla="*/ 89 w 96"/>
                  <a:gd name="T15" fmla="*/ 19 h 89"/>
                  <a:gd name="T16" fmla="*/ 92 w 96"/>
                  <a:gd name="T17" fmla="*/ 28 h 89"/>
                  <a:gd name="T18" fmla="*/ 91 w 96"/>
                  <a:gd name="T19" fmla="*/ 70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6" h="89">
                    <a:moveTo>
                      <a:pt x="91" y="70"/>
                    </a:moveTo>
                    <a:cubicBezTo>
                      <a:pt x="85" y="83"/>
                      <a:pt x="64" y="89"/>
                      <a:pt x="28" y="86"/>
                    </a:cubicBezTo>
                    <a:cubicBezTo>
                      <a:pt x="4" y="83"/>
                      <a:pt x="0" y="73"/>
                      <a:pt x="2" y="59"/>
                    </a:cubicBezTo>
                    <a:cubicBezTo>
                      <a:pt x="4" y="47"/>
                      <a:pt x="25" y="36"/>
                      <a:pt x="25" y="36"/>
                    </a:cubicBezTo>
                    <a:cubicBezTo>
                      <a:pt x="31" y="20"/>
                      <a:pt x="44" y="0"/>
                      <a:pt x="62" y="0"/>
                    </a:cubicBezTo>
                    <a:cubicBezTo>
                      <a:pt x="62" y="0"/>
                      <a:pt x="62" y="0"/>
                      <a:pt x="62" y="0"/>
                    </a:cubicBezTo>
                    <a:cubicBezTo>
                      <a:pt x="64" y="0"/>
                      <a:pt x="66" y="0"/>
                      <a:pt x="68" y="1"/>
                    </a:cubicBezTo>
                    <a:cubicBezTo>
                      <a:pt x="78" y="4"/>
                      <a:pt x="85" y="11"/>
                      <a:pt x="89" y="19"/>
                    </a:cubicBezTo>
                    <a:cubicBezTo>
                      <a:pt x="90" y="22"/>
                      <a:pt x="91" y="25"/>
                      <a:pt x="92" y="28"/>
                    </a:cubicBezTo>
                    <a:cubicBezTo>
                      <a:pt x="96" y="44"/>
                      <a:pt x="94" y="63"/>
                      <a:pt x="91" y="7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1121" name="Freeform 221">
                <a:extLst>
                  <a:ext uri="{FF2B5EF4-FFF2-40B4-BE49-F238E27FC236}">
                    <a16:creationId xmlns:a16="http://schemas.microsoft.com/office/drawing/2014/main" id="{13A02D2C-8D2F-7382-1F7A-E8370FF5C6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14539" y="3184633"/>
                <a:ext cx="865617" cy="499771"/>
              </a:xfrm>
              <a:custGeom>
                <a:avLst/>
                <a:gdLst>
                  <a:gd name="T0" fmla="*/ 40 w 40"/>
                  <a:gd name="T1" fmla="*/ 23 h 23"/>
                  <a:gd name="T2" fmla="*/ 0 w 40"/>
                  <a:gd name="T3" fmla="*/ 12 h 23"/>
                  <a:gd name="T4" fmla="*/ 40 w 40"/>
                  <a:gd name="T5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0" h="23">
                    <a:moveTo>
                      <a:pt x="40" y="23"/>
                    </a:moveTo>
                    <a:cubicBezTo>
                      <a:pt x="40" y="23"/>
                      <a:pt x="22" y="10"/>
                      <a:pt x="0" y="12"/>
                    </a:cubicBezTo>
                    <a:cubicBezTo>
                      <a:pt x="0" y="12"/>
                      <a:pt x="20" y="0"/>
                      <a:pt x="40" y="23"/>
                    </a:cubicBezTo>
                    <a:close/>
                  </a:path>
                </a:pathLst>
              </a:custGeom>
              <a:solidFill>
                <a:schemeClr val="accent6">
                  <a:lumMod val="90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1122" name="Freeform 222">
                <a:extLst>
                  <a:ext uri="{FF2B5EF4-FFF2-40B4-BE49-F238E27FC236}">
                    <a16:creationId xmlns:a16="http://schemas.microsoft.com/office/drawing/2014/main" id="{D976C07C-754C-FF8D-78D4-909AA50BE5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79499" y="3532688"/>
                <a:ext cx="1106562" cy="673798"/>
              </a:xfrm>
              <a:custGeom>
                <a:avLst/>
                <a:gdLst>
                  <a:gd name="T0" fmla="*/ 50 w 51"/>
                  <a:gd name="T1" fmla="*/ 21 h 31"/>
                  <a:gd name="T2" fmla="*/ 24 w 51"/>
                  <a:gd name="T3" fmla="*/ 28 h 31"/>
                  <a:gd name="T4" fmla="*/ 1 w 51"/>
                  <a:gd name="T5" fmla="*/ 13 h 31"/>
                  <a:gd name="T6" fmla="*/ 28 w 51"/>
                  <a:gd name="T7" fmla="*/ 5 h 31"/>
                  <a:gd name="T8" fmla="*/ 50 w 51"/>
                  <a:gd name="T9" fmla="*/ 2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1" h="31">
                    <a:moveTo>
                      <a:pt x="50" y="21"/>
                    </a:moveTo>
                    <a:cubicBezTo>
                      <a:pt x="49" y="27"/>
                      <a:pt x="37" y="31"/>
                      <a:pt x="24" y="28"/>
                    </a:cubicBezTo>
                    <a:cubicBezTo>
                      <a:pt x="10" y="26"/>
                      <a:pt x="0" y="19"/>
                      <a:pt x="1" y="13"/>
                    </a:cubicBezTo>
                    <a:cubicBezTo>
                      <a:pt x="2" y="6"/>
                      <a:pt x="9" y="0"/>
                      <a:pt x="28" y="5"/>
                    </a:cubicBezTo>
                    <a:cubicBezTo>
                      <a:pt x="41" y="9"/>
                      <a:pt x="51" y="15"/>
                      <a:pt x="50" y="21"/>
                    </a:cubicBezTo>
                    <a:close/>
                  </a:path>
                </a:pathLst>
              </a:custGeom>
              <a:solidFill>
                <a:schemeClr val="accent6">
                  <a:lumMod val="90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1123" name="Freeform 223">
                <a:extLst>
                  <a:ext uri="{FF2B5EF4-FFF2-40B4-BE49-F238E27FC236}">
                    <a16:creationId xmlns:a16="http://schemas.microsoft.com/office/drawing/2014/main" id="{6CCE1E27-6621-851B-330B-11C1BBC256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04959" y="2620159"/>
                <a:ext cx="713911" cy="673798"/>
              </a:xfrm>
              <a:custGeom>
                <a:avLst/>
                <a:gdLst>
                  <a:gd name="T0" fmla="*/ 2 w 33"/>
                  <a:gd name="T1" fmla="*/ 9 h 31"/>
                  <a:gd name="T2" fmla="*/ 21 w 33"/>
                  <a:gd name="T3" fmla="*/ 3 h 31"/>
                  <a:gd name="T4" fmla="*/ 31 w 33"/>
                  <a:gd name="T5" fmla="*/ 19 h 31"/>
                  <a:gd name="T6" fmla="*/ 13 w 33"/>
                  <a:gd name="T7" fmla="*/ 25 h 31"/>
                  <a:gd name="T8" fmla="*/ 2 w 33"/>
                  <a:gd name="T9" fmla="*/ 9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31">
                    <a:moveTo>
                      <a:pt x="2" y="9"/>
                    </a:moveTo>
                    <a:cubicBezTo>
                      <a:pt x="4" y="3"/>
                      <a:pt x="13" y="0"/>
                      <a:pt x="21" y="3"/>
                    </a:cubicBezTo>
                    <a:cubicBezTo>
                      <a:pt x="29" y="6"/>
                      <a:pt x="33" y="13"/>
                      <a:pt x="31" y="19"/>
                    </a:cubicBezTo>
                    <a:cubicBezTo>
                      <a:pt x="29" y="25"/>
                      <a:pt x="23" y="31"/>
                      <a:pt x="13" y="25"/>
                    </a:cubicBezTo>
                    <a:cubicBezTo>
                      <a:pt x="5" y="22"/>
                      <a:pt x="0" y="16"/>
                      <a:pt x="2" y="9"/>
                    </a:cubicBezTo>
                    <a:close/>
                  </a:path>
                </a:pathLst>
              </a:custGeom>
              <a:solidFill>
                <a:schemeClr val="accent6">
                  <a:lumMod val="90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1124" name="Freeform 224">
                <a:extLst>
                  <a:ext uri="{FF2B5EF4-FFF2-40B4-BE49-F238E27FC236}">
                    <a16:creationId xmlns:a16="http://schemas.microsoft.com/office/drawing/2014/main" id="{366650D4-7348-406F-0544-36672824AB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85405" y="2597848"/>
                <a:ext cx="2103806" cy="1934382"/>
              </a:xfrm>
              <a:custGeom>
                <a:avLst/>
                <a:gdLst>
                  <a:gd name="T0" fmla="*/ 93 w 97"/>
                  <a:gd name="T1" fmla="*/ 28 h 89"/>
                  <a:gd name="T2" fmla="*/ 93 w 97"/>
                  <a:gd name="T3" fmla="*/ 28 h 89"/>
                  <a:gd name="T4" fmla="*/ 93 w 97"/>
                  <a:gd name="T5" fmla="*/ 28 h 89"/>
                  <a:gd name="T6" fmla="*/ 92 w 97"/>
                  <a:gd name="T7" fmla="*/ 26 h 89"/>
                  <a:gd name="T8" fmla="*/ 92 w 97"/>
                  <a:gd name="T9" fmla="*/ 26 h 89"/>
                  <a:gd name="T10" fmla="*/ 92 w 97"/>
                  <a:gd name="T11" fmla="*/ 24 h 89"/>
                  <a:gd name="T12" fmla="*/ 91 w 97"/>
                  <a:gd name="T13" fmla="*/ 23 h 89"/>
                  <a:gd name="T14" fmla="*/ 91 w 97"/>
                  <a:gd name="T15" fmla="*/ 22 h 89"/>
                  <a:gd name="T16" fmla="*/ 91 w 97"/>
                  <a:gd name="T17" fmla="*/ 21 h 89"/>
                  <a:gd name="T18" fmla="*/ 90 w 97"/>
                  <a:gd name="T19" fmla="*/ 19 h 89"/>
                  <a:gd name="T20" fmla="*/ 69 w 97"/>
                  <a:gd name="T21" fmla="*/ 1 h 89"/>
                  <a:gd name="T22" fmla="*/ 63 w 97"/>
                  <a:gd name="T23" fmla="*/ 0 h 89"/>
                  <a:gd name="T24" fmla="*/ 63 w 97"/>
                  <a:gd name="T25" fmla="*/ 0 h 89"/>
                  <a:gd name="T26" fmla="*/ 90 w 97"/>
                  <a:gd name="T27" fmla="*/ 37 h 89"/>
                  <a:gd name="T28" fmla="*/ 47 w 97"/>
                  <a:gd name="T29" fmla="*/ 81 h 89"/>
                  <a:gd name="T30" fmla="*/ 3 w 97"/>
                  <a:gd name="T31" fmla="*/ 59 h 89"/>
                  <a:gd name="T32" fmla="*/ 29 w 97"/>
                  <a:gd name="T33" fmla="*/ 86 h 89"/>
                  <a:gd name="T34" fmla="*/ 92 w 97"/>
                  <a:gd name="T35" fmla="*/ 70 h 89"/>
                  <a:gd name="T36" fmla="*/ 93 w 97"/>
                  <a:gd name="T37" fmla="*/ 28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97" h="89">
                    <a:moveTo>
                      <a:pt x="93" y="28"/>
                    </a:moveTo>
                    <a:cubicBezTo>
                      <a:pt x="93" y="28"/>
                      <a:pt x="93" y="28"/>
                      <a:pt x="93" y="28"/>
                    </a:cubicBezTo>
                    <a:cubicBezTo>
                      <a:pt x="93" y="28"/>
                      <a:pt x="93" y="28"/>
                      <a:pt x="93" y="28"/>
                    </a:cubicBezTo>
                    <a:cubicBezTo>
                      <a:pt x="93" y="27"/>
                      <a:pt x="93" y="27"/>
                      <a:pt x="92" y="26"/>
                    </a:cubicBezTo>
                    <a:cubicBezTo>
                      <a:pt x="92" y="26"/>
                      <a:pt x="92" y="26"/>
                      <a:pt x="92" y="26"/>
                    </a:cubicBezTo>
                    <a:cubicBezTo>
                      <a:pt x="92" y="25"/>
                      <a:pt x="92" y="24"/>
                      <a:pt x="92" y="24"/>
                    </a:cubicBezTo>
                    <a:cubicBezTo>
                      <a:pt x="91" y="23"/>
                      <a:pt x="91" y="23"/>
                      <a:pt x="91" y="23"/>
                    </a:cubicBezTo>
                    <a:cubicBezTo>
                      <a:pt x="91" y="23"/>
                      <a:pt x="91" y="22"/>
                      <a:pt x="91" y="22"/>
                    </a:cubicBezTo>
                    <a:cubicBezTo>
                      <a:pt x="91" y="21"/>
                      <a:pt x="91" y="21"/>
                      <a:pt x="91" y="21"/>
                    </a:cubicBezTo>
                    <a:cubicBezTo>
                      <a:pt x="90" y="21"/>
                      <a:pt x="90" y="20"/>
                      <a:pt x="90" y="19"/>
                    </a:cubicBezTo>
                    <a:cubicBezTo>
                      <a:pt x="86" y="11"/>
                      <a:pt x="79" y="4"/>
                      <a:pt x="69" y="1"/>
                    </a:cubicBezTo>
                    <a:cubicBezTo>
                      <a:pt x="67" y="0"/>
                      <a:pt x="65" y="0"/>
                      <a:pt x="63" y="0"/>
                    </a:cubicBezTo>
                    <a:cubicBezTo>
                      <a:pt x="63" y="0"/>
                      <a:pt x="63" y="0"/>
                      <a:pt x="63" y="0"/>
                    </a:cubicBezTo>
                    <a:cubicBezTo>
                      <a:pt x="63" y="0"/>
                      <a:pt x="91" y="4"/>
                      <a:pt x="90" y="37"/>
                    </a:cubicBezTo>
                    <a:cubicBezTo>
                      <a:pt x="89" y="64"/>
                      <a:pt x="71" y="80"/>
                      <a:pt x="47" y="81"/>
                    </a:cubicBezTo>
                    <a:cubicBezTo>
                      <a:pt x="0" y="83"/>
                      <a:pt x="3" y="59"/>
                      <a:pt x="3" y="59"/>
                    </a:cubicBezTo>
                    <a:cubicBezTo>
                      <a:pt x="1" y="73"/>
                      <a:pt x="5" y="83"/>
                      <a:pt x="29" y="86"/>
                    </a:cubicBezTo>
                    <a:cubicBezTo>
                      <a:pt x="65" y="89"/>
                      <a:pt x="86" y="83"/>
                      <a:pt x="92" y="70"/>
                    </a:cubicBezTo>
                    <a:cubicBezTo>
                      <a:pt x="95" y="63"/>
                      <a:pt x="97" y="44"/>
                      <a:pt x="93" y="28"/>
                    </a:cubicBezTo>
                    <a:close/>
                  </a:path>
                </a:pathLst>
              </a:custGeom>
              <a:solidFill>
                <a:schemeClr val="accent6">
                  <a:lumMod val="90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</p:grpSp>
        <p:grpSp>
          <p:nvGrpSpPr>
            <p:cNvPr id="12" name="Группа 173">
              <a:extLst>
                <a:ext uri="{FF2B5EF4-FFF2-40B4-BE49-F238E27FC236}">
                  <a16:creationId xmlns:a16="http://schemas.microsoft.com/office/drawing/2014/main" id="{DF7F8A8F-EC46-4FEE-4279-CB3BACE83C6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249135" y="4045684"/>
              <a:ext cx="2437765" cy="3650299"/>
              <a:chOff x="2376488" y="1152525"/>
              <a:chExt cx="1452563" cy="2506663"/>
            </a:xfrm>
          </p:grpSpPr>
          <p:sp>
            <p:nvSpPr>
              <p:cNvPr id="1105" name="Rectangle 172">
                <a:extLst>
                  <a:ext uri="{FF2B5EF4-FFF2-40B4-BE49-F238E27FC236}">
                    <a16:creationId xmlns:a16="http://schemas.microsoft.com/office/drawing/2014/main" id="{C20B30EB-A5CA-06FD-1D96-0271C6D51D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99184" y="1196119"/>
                <a:ext cx="1407170" cy="2395499"/>
              </a:xfrm>
              <a:prstGeom prst="rect">
                <a:avLst/>
              </a:prstGeom>
              <a:solidFill>
                <a:schemeClr val="accent5">
                  <a:lumMod val="10000"/>
                  <a:lumOff val="90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grpSp>
            <p:nvGrpSpPr>
              <p:cNvPr id="1106" name="Группа 175">
                <a:extLst>
                  <a:ext uri="{FF2B5EF4-FFF2-40B4-BE49-F238E27FC236}">
                    <a16:creationId xmlns:a16="http://schemas.microsoft.com/office/drawing/2014/main" id="{497282E8-D552-DB3C-EB89-A5EE18123C9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376488" y="1152525"/>
                <a:ext cx="1452563" cy="2506663"/>
                <a:chOff x="2376488" y="1152525"/>
                <a:chExt cx="1452563" cy="2506663"/>
              </a:xfrm>
            </p:grpSpPr>
            <p:sp>
              <p:nvSpPr>
                <p:cNvPr id="1107" name="Freeform 174">
                  <a:extLst>
                    <a:ext uri="{FF2B5EF4-FFF2-40B4-BE49-F238E27FC236}">
                      <a16:creationId xmlns:a16="http://schemas.microsoft.com/office/drawing/2014/main" id="{79744218-CF38-8143-7D32-053018B1F04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13063" y="2114550"/>
                  <a:ext cx="557213" cy="1455738"/>
                </a:xfrm>
                <a:custGeom>
                  <a:avLst/>
                  <a:gdLst>
                    <a:gd name="T0" fmla="*/ 356616 w 25"/>
                    <a:gd name="T1" fmla="*/ 0 h 65"/>
                    <a:gd name="T2" fmla="*/ 356616 w 25"/>
                    <a:gd name="T3" fmla="*/ 0 h 65"/>
                    <a:gd name="T4" fmla="*/ 222885 w 25"/>
                    <a:gd name="T5" fmla="*/ 515107 h 65"/>
                    <a:gd name="T6" fmla="*/ 222885 w 25"/>
                    <a:gd name="T7" fmla="*/ 1455738 h 65"/>
                    <a:gd name="T8" fmla="*/ 156020 w 25"/>
                    <a:gd name="T9" fmla="*/ 1455738 h 65"/>
                    <a:gd name="T10" fmla="*/ 156020 w 25"/>
                    <a:gd name="T11" fmla="*/ 783859 h 65"/>
                    <a:gd name="T12" fmla="*/ 0 w 25"/>
                    <a:gd name="T13" fmla="*/ 1455738 h 65"/>
                    <a:gd name="T14" fmla="*/ 222885 w 25"/>
                    <a:gd name="T15" fmla="*/ 1455738 h 65"/>
                    <a:gd name="T16" fmla="*/ 557213 w 25"/>
                    <a:gd name="T17" fmla="*/ 0 h 65"/>
                    <a:gd name="T18" fmla="*/ 557213 w 25"/>
                    <a:gd name="T19" fmla="*/ 0 h 65"/>
                    <a:gd name="T20" fmla="*/ 468059 w 25"/>
                    <a:gd name="T21" fmla="*/ 22396 h 65"/>
                    <a:gd name="T22" fmla="*/ 468059 w 25"/>
                    <a:gd name="T23" fmla="*/ 22396 h 65"/>
                    <a:gd name="T24" fmla="*/ 356616 w 25"/>
                    <a:gd name="T25" fmla="*/ 0 h 65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w 25"/>
                    <a:gd name="T40" fmla="*/ 0 h 65"/>
                    <a:gd name="T41" fmla="*/ 25 w 25"/>
                    <a:gd name="T42" fmla="*/ 65 h 65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T39" t="T40" r="T41" b="T42"/>
                  <a:pathLst>
                    <a:path w="25" h="65">
                      <a:moveTo>
                        <a:pt x="16" y="0"/>
                      </a:moveTo>
                      <a:cubicBezTo>
                        <a:pt x="16" y="0"/>
                        <a:pt x="16" y="0"/>
                        <a:pt x="16" y="0"/>
                      </a:cubicBezTo>
                      <a:cubicBezTo>
                        <a:pt x="10" y="23"/>
                        <a:pt x="10" y="23"/>
                        <a:pt x="10" y="23"/>
                      </a:cubicBezTo>
                      <a:cubicBezTo>
                        <a:pt x="10" y="65"/>
                        <a:pt x="10" y="65"/>
                        <a:pt x="10" y="65"/>
                      </a:cubicBezTo>
                      <a:cubicBezTo>
                        <a:pt x="7" y="65"/>
                        <a:pt x="7" y="65"/>
                        <a:pt x="7" y="65"/>
                      </a:cubicBezTo>
                      <a:cubicBezTo>
                        <a:pt x="7" y="35"/>
                        <a:pt x="7" y="35"/>
                        <a:pt x="7" y="35"/>
                      </a:cubicBezTo>
                      <a:cubicBezTo>
                        <a:pt x="0" y="65"/>
                        <a:pt x="0" y="65"/>
                        <a:pt x="0" y="65"/>
                      </a:cubicBezTo>
                      <a:cubicBezTo>
                        <a:pt x="10" y="65"/>
                        <a:pt x="10" y="65"/>
                        <a:pt x="10" y="65"/>
                      </a:cubicBezTo>
                      <a:cubicBezTo>
                        <a:pt x="25" y="0"/>
                        <a:pt x="25" y="0"/>
                        <a:pt x="25" y="0"/>
                      </a:cubicBezTo>
                      <a:cubicBezTo>
                        <a:pt x="25" y="0"/>
                        <a:pt x="25" y="0"/>
                        <a:pt x="25" y="0"/>
                      </a:cubicBezTo>
                      <a:cubicBezTo>
                        <a:pt x="24" y="0"/>
                        <a:pt x="23" y="1"/>
                        <a:pt x="21" y="1"/>
                      </a:cubicBezTo>
                      <a:cubicBezTo>
                        <a:pt x="21" y="1"/>
                        <a:pt x="21" y="1"/>
                        <a:pt x="21" y="1"/>
                      </a:cubicBezTo>
                      <a:cubicBezTo>
                        <a:pt x="19" y="1"/>
                        <a:pt x="17" y="0"/>
                        <a:pt x="16" y="0"/>
                      </a:cubicBezTo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fr-FR" sz="7198"/>
                </a:p>
              </p:txBody>
            </p:sp>
            <p:sp>
              <p:nvSpPr>
                <p:cNvPr id="1108" name="Freeform 175">
                  <a:extLst>
                    <a:ext uri="{FF2B5EF4-FFF2-40B4-BE49-F238E27FC236}">
                      <a16:creationId xmlns:a16="http://schemas.microsoft.com/office/drawing/2014/main" id="{7EF5D1A1-9E24-B707-23E3-358A244292C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44776" y="2114550"/>
                  <a:ext cx="423863" cy="1455738"/>
                </a:xfrm>
                <a:custGeom>
                  <a:avLst/>
                  <a:gdLst>
                    <a:gd name="T0" fmla="*/ 423863 w 267"/>
                    <a:gd name="T1" fmla="*/ 0 h 917"/>
                    <a:gd name="T2" fmla="*/ 334963 w 267"/>
                    <a:gd name="T3" fmla="*/ 0 h 917"/>
                    <a:gd name="T4" fmla="*/ 0 w 267"/>
                    <a:gd name="T5" fmla="*/ 1455738 h 917"/>
                    <a:gd name="T6" fmla="*/ 111125 w 267"/>
                    <a:gd name="T7" fmla="*/ 1455738 h 917"/>
                    <a:gd name="T8" fmla="*/ 423863 w 267"/>
                    <a:gd name="T9" fmla="*/ 66675 h 917"/>
                    <a:gd name="T10" fmla="*/ 423863 w 267"/>
                    <a:gd name="T11" fmla="*/ 0 h 917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67"/>
                    <a:gd name="T19" fmla="*/ 0 h 917"/>
                    <a:gd name="T20" fmla="*/ 267 w 267"/>
                    <a:gd name="T21" fmla="*/ 917 h 917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67" h="917">
                      <a:moveTo>
                        <a:pt x="267" y="0"/>
                      </a:moveTo>
                      <a:lnTo>
                        <a:pt x="211" y="0"/>
                      </a:lnTo>
                      <a:lnTo>
                        <a:pt x="0" y="917"/>
                      </a:lnTo>
                      <a:lnTo>
                        <a:pt x="70" y="917"/>
                      </a:lnTo>
                      <a:lnTo>
                        <a:pt x="267" y="42"/>
                      </a:lnTo>
                      <a:lnTo>
                        <a:pt x="267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fr-FR" sz="7198"/>
                </a:p>
              </p:txBody>
            </p:sp>
            <p:sp>
              <p:nvSpPr>
                <p:cNvPr id="1109" name="Rectangle 177">
                  <a:extLst>
                    <a:ext uri="{FF2B5EF4-FFF2-40B4-BE49-F238E27FC236}">
                      <a16:creationId xmlns:a16="http://schemas.microsoft.com/office/drawing/2014/main" id="{675846A7-5391-6FC4-5DE4-7494B4B4654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76488" y="1152525"/>
                  <a:ext cx="66197" cy="2506663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ru-RU" sz="7198">
                    <a:latin typeface="+mn-lt"/>
                  </a:endParaRPr>
                </a:p>
              </p:txBody>
            </p:sp>
            <p:sp>
              <p:nvSpPr>
                <p:cNvPr id="1110" name="Rectangle 1109">
                  <a:extLst>
                    <a:ext uri="{FF2B5EF4-FFF2-40B4-BE49-F238E27FC236}">
                      <a16:creationId xmlns:a16="http://schemas.microsoft.com/office/drawing/2014/main" id="{61C9EA35-5BC9-CE74-7761-0B26F0EA2B7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68725" y="1174322"/>
                  <a:ext cx="66197" cy="2395499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ru-RU" sz="7198">
                    <a:latin typeface="+mn-lt"/>
                  </a:endParaRPr>
                </a:p>
              </p:txBody>
            </p:sp>
            <p:sp>
              <p:nvSpPr>
                <p:cNvPr id="1111" name="Rectangle 181">
                  <a:extLst>
                    <a:ext uri="{FF2B5EF4-FFF2-40B4-BE49-F238E27FC236}">
                      <a16:creationId xmlns:a16="http://schemas.microsoft.com/office/drawing/2014/main" id="{938D2368-19AD-CB65-410D-95BFF9F1374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76488" y="1152525"/>
                  <a:ext cx="1452563" cy="67572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ru-RU" sz="7198">
                    <a:latin typeface="+mn-lt"/>
                  </a:endParaRPr>
                </a:p>
              </p:txBody>
            </p:sp>
            <p:sp>
              <p:nvSpPr>
                <p:cNvPr id="1112" name="Rectangle 183">
                  <a:extLst>
                    <a:ext uri="{FF2B5EF4-FFF2-40B4-BE49-F238E27FC236}">
                      <a16:creationId xmlns:a16="http://schemas.microsoft.com/office/drawing/2014/main" id="{A9D5C631-BE90-1CB2-09E1-73F38EC6D81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76488" y="2874493"/>
                  <a:ext cx="1452563" cy="69751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ru-RU" sz="7198">
                    <a:latin typeface="+mn-lt"/>
                  </a:endParaRPr>
                </a:p>
              </p:txBody>
            </p:sp>
            <p:sp>
              <p:nvSpPr>
                <p:cNvPr id="1113" name="Rectangle 186">
                  <a:extLst>
                    <a:ext uri="{FF2B5EF4-FFF2-40B4-BE49-F238E27FC236}">
                      <a16:creationId xmlns:a16="http://schemas.microsoft.com/office/drawing/2014/main" id="{507033BA-0EBC-CECB-A609-913D5909F63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21881" y="2091979"/>
                  <a:ext cx="1361778" cy="21797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ru-RU" sz="7198">
                    <a:latin typeface="+mn-lt"/>
                  </a:endParaRPr>
                </a:p>
              </p:txBody>
            </p:sp>
            <p:sp>
              <p:nvSpPr>
                <p:cNvPr id="1114" name="Rectangle 188">
                  <a:extLst>
                    <a:ext uri="{FF2B5EF4-FFF2-40B4-BE49-F238E27FC236}">
                      <a16:creationId xmlns:a16="http://schemas.microsoft.com/office/drawing/2014/main" id="{EF6D5FC6-685D-3196-58CF-281982F984F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21881" y="2874493"/>
                  <a:ext cx="1361778" cy="23977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ru-RU" sz="7198">
                    <a:latin typeface="+mn-lt"/>
                  </a:endParaRPr>
                </a:p>
              </p:txBody>
            </p:sp>
            <p:sp>
              <p:nvSpPr>
                <p:cNvPr id="1115" name="Rectangle 189">
                  <a:extLst>
                    <a:ext uri="{FF2B5EF4-FFF2-40B4-BE49-F238E27FC236}">
                      <a16:creationId xmlns:a16="http://schemas.microsoft.com/office/drawing/2014/main" id="{230092EE-6514-8140-F8E0-8C4BFDB7FED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76488" y="3591618"/>
                  <a:ext cx="1452563" cy="67570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ru-RU" sz="7198">
                    <a:latin typeface="+mn-lt"/>
                  </a:endParaRPr>
                </a:p>
              </p:txBody>
            </p:sp>
            <p:sp>
              <p:nvSpPr>
                <p:cNvPr id="1116" name="Rectangle 190">
                  <a:extLst>
                    <a:ext uri="{FF2B5EF4-FFF2-40B4-BE49-F238E27FC236}">
                      <a16:creationId xmlns:a16="http://schemas.microsoft.com/office/drawing/2014/main" id="{BBFB7259-CFCE-3BDF-7875-7ED229C05AF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21881" y="3569821"/>
                  <a:ext cx="1361778" cy="21797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ru-RU" sz="7198">
                    <a:latin typeface="+mn-lt"/>
                  </a:endParaRPr>
                </a:p>
              </p:txBody>
            </p:sp>
            <p:sp>
              <p:nvSpPr>
                <p:cNvPr id="1117" name="Rectangle 193">
                  <a:extLst>
                    <a:ext uri="{FF2B5EF4-FFF2-40B4-BE49-F238E27FC236}">
                      <a16:creationId xmlns:a16="http://schemas.microsoft.com/office/drawing/2014/main" id="{6041EB9D-A760-7A04-B4B0-87095C8CC8D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83658" y="1174322"/>
                  <a:ext cx="45393" cy="2463069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ru-RU" sz="7198">
                    <a:latin typeface="+mn-lt"/>
                  </a:endParaRPr>
                </a:p>
              </p:txBody>
            </p:sp>
            <p:sp>
              <p:nvSpPr>
                <p:cNvPr id="1118" name="Freeform 210">
                  <a:extLst>
                    <a:ext uri="{FF2B5EF4-FFF2-40B4-BE49-F238E27FC236}">
                      <a16:creationId xmlns:a16="http://schemas.microsoft.com/office/drawing/2014/main" id="{22BBB42A-546C-C9BB-D92B-CEB8B3E8E76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21881" y="1220097"/>
                  <a:ext cx="1361778" cy="21797"/>
                </a:xfrm>
                <a:custGeom>
                  <a:avLst/>
                  <a:gdLst>
                    <a:gd name="T0" fmla="*/ 858 w 858"/>
                    <a:gd name="T1" fmla="*/ 0 h 14"/>
                    <a:gd name="T2" fmla="*/ 0 w 858"/>
                    <a:gd name="T3" fmla="*/ 0 h 14"/>
                    <a:gd name="T4" fmla="*/ 0 w 858"/>
                    <a:gd name="T5" fmla="*/ 14 h 14"/>
                    <a:gd name="T6" fmla="*/ 14 w 858"/>
                    <a:gd name="T7" fmla="*/ 14 h 14"/>
                    <a:gd name="T8" fmla="*/ 408 w 858"/>
                    <a:gd name="T9" fmla="*/ 14 h 14"/>
                    <a:gd name="T10" fmla="*/ 450 w 858"/>
                    <a:gd name="T11" fmla="*/ 14 h 14"/>
                    <a:gd name="T12" fmla="*/ 478 w 858"/>
                    <a:gd name="T13" fmla="*/ 14 h 14"/>
                    <a:gd name="T14" fmla="*/ 549 w 858"/>
                    <a:gd name="T15" fmla="*/ 14 h 14"/>
                    <a:gd name="T16" fmla="*/ 647 w 858"/>
                    <a:gd name="T17" fmla="*/ 14 h 14"/>
                    <a:gd name="T18" fmla="*/ 788 w 858"/>
                    <a:gd name="T19" fmla="*/ 14 h 14"/>
                    <a:gd name="T20" fmla="*/ 858 w 858"/>
                    <a:gd name="T21" fmla="*/ 14 h 14"/>
                    <a:gd name="T22" fmla="*/ 858 w 858"/>
                    <a:gd name="T23" fmla="*/ 0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858" h="14">
                      <a:moveTo>
                        <a:pt x="858" y="0"/>
                      </a:moveTo>
                      <a:lnTo>
                        <a:pt x="0" y="0"/>
                      </a:lnTo>
                      <a:lnTo>
                        <a:pt x="0" y="14"/>
                      </a:lnTo>
                      <a:lnTo>
                        <a:pt x="14" y="14"/>
                      </a:lnTo>
                      <a:lnTo>
                        <a:pt x="408" y="14"/>
                      </a:lnTo>
                      <a:lnTo>
                        <a:pt x="450" y="14"/>
                      </a:lnTo>
                      <a:lnTo>
                        <a:pt x="478" y="14"/>
                      </a:lnTo>
                      <a:lnTo>
                        <a:pt x="549" y="14"/>
                      </a:lnTo>
                      <a:lnTo>
                        <a:pt x="647" y="14"/>
                      </a:lnTo>
                      <a:lnTo>
                        <a:pt x="788" y="14"/>
                      </a:lnTo>
                      <a:lnTo>
                        <a:pt x="858" y="14"/>
                      </a:lnTo>
                      <a:lnTo>
                        <a:pt x="858" y="0"/>
                      </a:lnTo>
                    </a:path>
                  </a:pathLst>
                </a:cu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ru-RU" sz="7198">
                    <a:latin typeface="+mn-lt"/>
                  </a:endParaRPr>
                </a:p>
              </p:txBody>
            </p:sp>
            <p:sp>
              <p:nvSpPr>
                <p:cNvPr id="1119" name="Rectangle 183">
                  <a:extLst>
                    <a:ext uri="{FF2B5EF4-FFF2-40B4-BE49-F238E27FC236}">
                      <a16:creationId xmlns:a16="http://schemas.microsoft.com/office/drawing/2014/main" id="{34813C74-FEBE-ABAE-C1C0-2C0BAA2F459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85944" y="2022229"/>
                  <a:ext cx="1403388" cy="67570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ru-RU" sz="7198">
                    <a:latin typeface="+mn-lt"/>
                  </a:endParaRPr>
                </a:p>
              </p:txBody>
            </p:sp>
          </p:grpSp>
        </p:grpSp>
        <p:grpSp>
          <p:nvGrpSpPr>
            <p:cNvPr id="13" name="Группа 189">
              <a:extLst>
                <a:ext uri="{FF2B5EF4-FFF2-40B4-BE49-F238E27FC236}">
                  <a16:creationId xmlns:a16="http://schemas.microsoft.com/office/drawing/2014/main" id="{AE53B6C4-9275-12DF-0DC1-0053C44529E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899569" y="4048859"/>
              <a:ext cx="2437765" cy="3650299"/>
              <a:chOff x="2376488" y="1152525"/>
              <a:chExt cx="1452563" cy="2506663"/>
            </a:xfrm>
          </p:grpSpPr>
          <p:sp>
            <p:nvSpPr>
              <p:cNvPr id="1090" name="Rectangle 172">
                <a:extLst>
                  <a:ext uri="{FF2B5EF4-FFF2-40B4-BE49-F238E27FC236}">
                    <a16:creationId xmlns:a16="http://schemas.microsoft.com/office/drawing/2014/main" id="{AAA4E87D-95EC-492F-19E2-931FE9A98F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99184" y="1196119"/>
                <a:ext cx="1407170" cy="2395497"/>
              </a:xfrm>
              <a:prstGeom prst="rect">
                <a:avLst/>
              </a:prstGeom>
              <a:solidFill>
                <a:schemeClr val="accent5">
                  <a:lumMod val="10000"/>
                  <a:lumOff val="90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grpSp>
            <p:nvGrpSpPr>
              <p:cNvPr id="1091" name="Группа 191">
                <a:extLst>
                  <a:ext uri="{FF2B5EF4-FFF2-40B4-BE49-F238E27FC236}">
                    <a16:creationId xmlns:a16="http://schemas.microsoft.com/office/drawing/2014/main" id="{C036678D-DED9-2623-3FC5-0B6341DBF1D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376488" y="1152525"/>
                <a:ext cx="1452563" cy="2506663"/>
                <a:chOff x="2376488" y="1152525"/>
                <a:chExt cx="1452563" cy="2506663"/>
              </a:xfrm>
            </p:grpSpPr>
            <p:sp>
              <p:nvSpPr>
                <p:cNvPr id="1092" name="Freeform 174">
                  <a:extLst>
                    <a:ext uri="{FF2B5EF4-FFF2-40B4-BE49-F238E27FC236}">
                      <a16:creationId xmlns:a16="http://schemas.microsoft.com/office/drawing/2014/main" id="{59E37DD9-B42D-3801-1560-7DAA8FC0FD3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13063" y="2114550"/>
                  <a:ext cx="557213" cy="1455738"/>
                </a:xfrm>
                <a:custGeom>
                  <a:avLst/>
                  <a:gdLst>
                    <a:gd name="T0" fmla="*/ 356616 w 25"/>
                    <a:gd name="T1" fmla="*/ 0 h 65"/>
                    <a:gd name="T2" fmla="*/ 356616 w 25"/>
                    <a:gd name="T3" fmla="*/ 0 h 65"/>
                    <a:gd name="T4" fmla="*/ 222885 w 25"/>
                    <a:gd name="T5" fmla="*/ 515107 h 65"/>
                    <a:gd name="T6" fmla="*/ 222885 w 25"/>
                    <a:gd name="T7" fmla="*/ 1455738 h 65"/>
                    <a:gd name="T8" fmla="*/ 156020 w 25"/>
                    <a:gd name="T9" fmla="*/ 1455738 h 65"/>
                    <a:gd name="T10" fmla="*/ 156020 w 25"/>
                    <a:gd name="T11" fmla="*/ 783859 h 65"/>
                    <a:gd name="T12" fmla="*/ 0 w 25"/>
                    <a:gd name="T13" fmla="*/ 1455738 h 65"/>
                    <a:gd name="T14" fmla="*/ 222885 w 25"/>
                    <a:gd name="T15" fmla="*/ 1455738 h 65"/>
                    <a:gd name="T16" fmla="*/ 557213 w 25"/>
                    <a:gd name="T17" fmla="*/ 0 h 65"/>
                    <a:gd name="T18" fmla="*/ 557213 w 25"/>
                    <a:gd name="T19" fmla="*/ 0 h 65"/>
                    <a:gd name="T20" fmla="*/ 468059 w 25"/>
                    <a:gd name="T21" fmla="*/ 22396 h 65"/>
                    <a:gd name="T22" fmla="*/ 468059 w 25"/>
                    <a:gd name="T23" fmla="*/ 22396 h 65"/>
                    <a:gd name="T24" fmla="*/ 356616 w 25"/>
                    <a:gd name="T25" fmla="*/ 0 h 65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w 25"/>
                    <a:gd name="T40" fmla="*/ 0 h 65"/>
                    <a:gd name="T41" fmla="*/ 25 w 25"/>
                    <a:gd name="T42" fmla="*/ 65 h 65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T39" t="T40" r="T41" b="T42"/>
                  <a:pathLst>
                    <a:path w="25" h="65">
                      <a:moveTo>
                        <a:pt x="16" y="0"/>
                      </a:moveTo>
                      <a:cubicBezTo>
                        <a:pt x="16" y="0"/>
                        <a:pt x="16" y="0"/>
                        <a:pt x="16" y="0"/>
                      </a:cubicBezTo>
                      <a:cubicBezTo>
                        <a:pt x="10" y="23"/>
                        <a:pt x="10" y="23"/>
                        <a:pt x="10" y="23"/>
                      </a:cubicBezTo>
                      <a:cubicBezTo>
                        <a:pt x="10" y="65"/>
                        <a:pt x="10" y="65"/>
                        <a:pt x="10" y="65"/>
                      </a:cubicBezTo>
                      <a:cubicBezTo>
                        <a:pt x="7" y="65"/>
                        <a:pt x="7" y="65"/>
                        <a:pt x="7" y="65"/>
                      </a:cubicBezTo>
                      <a:cubicBezTo>
                        <a:pt x="7" y="35"/>
                        <a:pt x="7" y="35"/>
                        <a:pt x="7" y="35"/>
                      </a:cubicBezTo>
                      <a:cubicBezTo>
                        <a:pt x="0" y="65"/>
                        <a:pt x="0" y="65"/>
                        <a:pt x="0" y="65"/>
                      </a:cubicBezTo>
                      <a:cubicBezTo>
                        <a:pt x="10" y="65"/>
                        <a:pt x="10" y="65"/>
                        <a:pt x="10" y="65"/>
                      </a:cubicBezTo>
                      <a:cubicBezTo>
                        <a:pt x="25" y="0"/>
                        <a:pt x="25" y="0"/>
                        <a:pt x="25" y="0"/>
                      </a:cubicBezTo>
                      <a:cubicBezTo>
                        <a:pt x="25" y="0"/>
                        <a:pt x="25" y="0"/>
                        <a:pt x="25" y="0"/>
                      </a:cubicBezTo>
                      <a:cubicBezTo>
                        <a:pt x="24" y="0"/>
                        <a:pt x="23" y="1"/>
                        <a:pt x="21" y="1"/>
                      </a:cubicBezTo>
                      <a:cubicBezTo>
                        <a:pt x="21" y="1"/>
                        <a:pt x="21" y="1"/>
                        <a:pt x="21" y="1"/>
                      </a:cubicBezTo>
                      <a:cubicBezTo>
                        <a:pt x="19" y="1"/>
                        <a:pt x="17" y="0"/>
                        <a:pt x="16" y="0"/>
                      </a:cubicBezTo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fr-FR" sz="7198"/>
                </a:p>
              </p:txBody>
            </p:sp>
            <p:sp>
              <p:nvSpPr>
                <p:cNvPr id="1093" name="Freeform 175">
                  <a:extLst>
                    <a:ext uri="{FF2B5EF4-FFF2-40B4-BE49-F238E27FC236}">
                      <a16:creationId xmlns:a16="http://schemas.microsoft.com/office/drawing/2014/main" id="{8D20A268-9296-FC29-A4DF-2CE2000DA42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44776" y="2114550"/>
                  <a:ext cx="423863" cy="1455738"/>
                </a:xfrm>
                <a:custGeom>
                  <a:avLst/>
                  <a:gdLst>
                    <a:gd name="T0" fmla="*/ 423863 w 267"/>
                    <a:gd name="T1" fmla="*/ 0 h 917"/>
                    <a:gd name="T2" fmla="*/ 334963 w 267"/>
                    <a:gd name="T3" fmla="*/ 0 h 917"/>
                    <a:gd name="T4" fmla="*/ 0 w 267"/>
                    <a:gd name="T5" fmla="*/ 1455738 h 917"/>
                    <a:gd name="T6" fmla="*/ 111125 w 267"/>
                    <a:gd name="T7" fmla="*/ 1455738 h 917"/>
                    <a:gd name="T8" fmla="*/ 423863 w 267"/>
                    <a:gd name="T9" fmla="*/ 66675 h 917"/>
                    <a:gd name="T10" fmla="*/ 423863 w 267"/>
                    <a:gd name="T11" fmla="*/ 0 h 917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67"/>
                    <a:gd name="T19" fmla="*/ 0 h 917"/>
                    <a:gd name="T20" fmla="*/ 267 w 267"/>
                    <a:gd name="T21" fmla="*/ 917 h 917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67" h="917">
                      <a:moveTo>
                        <a:pt x="267" y="0"/>
                      </a:moveTo>
                      <a:lnTo>
                        <a:pt x="211" y="0"/>
                      </a:lnTo>
                      <a:lnTo>
                        <a:pt x="0" y="917"/>
                      </a:lnTo>
                      <a:lnTo>
                        <a:pt x="70" y="917"/>
                      </a:lnTo>
                      <a:lnTo>
                        <a:pt x="267" y="42"/>
                      </a:lnTo>
                      <a:lnTo>
                        <a:pt x="267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fr-FR" sz="7198"/>
                </a:p>
              </p:txBody>
            </p:sp>
            <p:sp>
              <p:nvSpPr>
                <p:cNvPr id="1094" name="Rectangle 177">
                  <a:extLst>
                    <a:ext uri="{FF2B5EF4-FFF2-40B4-BE49-F238E27FC236}">
                      <a16:creationId xmlns:a16="http://schemas.microsoft.com/office/drawing/2014/main" id="{06F40C2B-04C4-C314-5503-A517D9CF4F2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76488" y="1152525"/>
                  <a:ext cx="66198" cy="2506663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ru-RU" sz="7198">
                    <a:latin typeface="+mn-lt"/>
                  </a:endParaRPr>
                </a:p>
              </p:txBody>
            </p:sp>
            <p:sp>
              <p:nvSpPr>
                <p:cNvPr id="1095" name="Rectangle 179">
                  <a:extLst>
                    <a:ext uri="{FF2B5EF4-FFF2-40B4-BE49-F238E27FC236}">
                      <a16:creationId xmlns:a16="http://schemas.microsoft.com/office/drawing/2014/main" id="{BA7E8464-A8B1-FB35-E6ED-1090D9B1098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68725" y="1174322"/>
                  <a:ext cx="66198" cy="2395497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ru-RU" sz="7198">
                    <a:latin typeface="+mn-lt"/>
                  </a:endParaRPr>
                </a:p>
              </p:txBody>
            </p:sp>
            <p:sp>
              <p:nvSpPr>
                <p:cNvPr id="1096" name="Rectangle 181">
                  <a:extLst>
                    <a:ext uri="{FF2B5EF4-FFF2-40B4-BE49-F238E27FC236}">
                      <a16:creationId xmlns:a16="http://schemas.microsoft.com/office/drawing/2014/main" id="{EB48FA04-6025-9564-F195-4B2EAFFE54B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76488" y="1152525"/>
                  <a:ext cx="1452563" cy="67570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ru-RU" sz="7198">
                    <a:latin typeface="+mn-lt"/>
                  </a:endParaRPr>
                </a:p>
              </p:txBody>
            </p:sp>
            <p:sp>
              <p:nvSpPr>
                <p:cNvPr id="1097" name="Rectangle 183">
                  <a:extLst>
                    <a:ext uri="{FF2B5EF4-FFF2-40B4-BE49-F238E27FC236}">
                      <a16:creationId xmlns:a16="http://schemas.microsoft.com/office/drawing/2014/main" id="{C23BAB10-BAD2-A57E-E2B1-3437D7338DD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76488" y="2874493"/>
                  <a:ext cx="1452563" cy="69751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ru-RU" sz="7198">
                    <a:latin typeface="+mn-lt"/>
                  </a:endParaRPr>
                </a:p>
              </p:txBody>
            </p:sp>
            <p:sp>
              <p:nvSpPr>
                <p:cNvPr id="1098" name="Rectangle 186">
                  <a:extLst>
                    <a:ext uri="{FF2B5EF4-FFF2-40B4-BE49-F238E27FC236}">
                      <a16:creationId xmlns:a16="http://schemas.microsoft.com/office/drawing/2014/main" id="{B502DD2D-ECDD-D1E3-B6CC-7ABA40CA3A4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21881" y="2091978"/>
                  <a:ext cx="1361778" cy="21797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ru-RU" sz="7198">
                    <a:latin typeface="+mn-lt"/>
                  </a:endParaRPr>
                </a:p>
              </p:txBody>
            </p:sp>
            <p:sp>
              <p:nvSpPr>
                <p:cNvPr id="1099" name="Rectangle 188">
                  <a:extLst>
                    <a:ext uri="{FF2B5EF4-FFF2-40B4-BE49-F238E27FC236}">
                      <a16:creationId xmlns:a16="http://schemas.microsoft.com/office/drawing/2014/main" id="{5D916A17-6EF7-5E6A-FE0D-309A08A3199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21881" y="2874493"/>
                  <a:ext cx="1361778" cy="23976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ru-RU" sz="7198">
                    <a:latin typeface="+mn-lt"/>
                  </a:endParaRPr>
                </a:p>
              </p:txBody>
            </p:sp>
            <p:sp>
              <p:nvSpPr>
                <p:cNvPr id="1100" name="Rectangle 189">
                  <a:extLst>
                    <a:ext uri="{FF2B5EF4-FFF2-40B4-BE49-F238E27FC236}">
                      <a16:creationId xmlns:a16="http://schemas.microsoft.com/office/drawing/2014/main" id="{AAD3CDAB-D2B7-719A-9241-15739A29BDE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76488" y="3591616"/>
                  <a:ext cx="1452563" cy="67572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ru-RU" sz="7198">
                    <a:latin typeface="+mn-lt"/>
                  </a:endParaRPr>
                </a:p>
              </p:txBody>
            </p:sp>
            <p:sp>
              <p:nvSpPr>
                <p:cNvPr id="1101" name="Rectangle 190">
                  <a:extLst>
                    <a:ext uri="{FF2B5EF4-FFF2-40B4-BE49-F238E27FC236}">
                      <a16:creationId xmlns:a16="http://schemas.microsoft.com/office/drawing/2014/main" id="{6E540E48-A328-C568-8BFE-E4BC8C6F156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21881" y="3569819"/>
                  <a:ext cx="1361778" cy="21797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ru-RU" sz="7198">
                    <a:latin typeface="+mn-lt"/>
                  </a:endParaRPr>
                </a:p>
              </p:txBody>
            </p:sp>
            <p:sp>
              <p:nvSpPr>
                <p:cNvPr id="1102" name="Rectangle 193">
                  <a:extLst>
                    <a:ext uri="{FF2B5EF4-FFF2-40B4-BE49-F238E27FC236}">
                      <a16:creationId xmlns:a16="http://schemas.microsoft.com/office/drawing/2014/main" id="{D1EDE86B-EBB0-D200-AC57-35F4E7C6F30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83658" y="1174322"/>
                  <a:ext cx="45393" cy="2463069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ru-RU" sz="7198">
                    <a:latin typeface="+mn-lt"/>
                  </a:endParaRPr>
                </a:p>
              </p:txBody>
            </p:sp>
            <p:sp>
              <p:nvSpPr>
                <p:cNvPr id="1103" name="Freeform 210">
                  <a:extLst>
                    <a:ext uri="{FF2B5EF4-FFF2-40B4-BE49-F238E27FC236}">
                      <a16:creationId xmlns:a16="http://schemas.microsoft.com/office/drawing/2014/main" id="{C97FE105-288A-C319-1143-2A41B2B5D3F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21881" y="1220095"/>
                  <a:ext cx="1361778" cy="21797"/>
                </a:xfrm>
                <a:custGeom>
                  <a:avLst/>
                  <a:gdLst>
                    <a:gd name="T0" fmla="*/ 858 w 858"/>
                    <a:gd name="T1" fmla="*/ 0 h 14"/>
                    <a:gd name="T2" fmla="*/ 0 w 858"/>
                    <a:gd name="T3" fmla="*/ 0 h 14"/>
                    <a:gd name="T4" fmla="*/ 0 w 858"/>
                    <a:gd name="T5" fmla="*/ 14 h 14"/>
                    <a:gd name="T6" fmla="*/ 14 w 858"/>
                    <a:gd name="T7" fmla="*/ 14 h 14"/>
                    <a:gd name="T8" fmla="*/ 408 w 858"/>
                    <a:gd name="T9" fmla="*/ 14 h 14"/>
                    <a:gd name="T10" fmla="*/ 450 w 858"/>
                    <a:gd name="T11" fmla="*/ 14 h 14"/>
                    <a:gd name="T12" fmla="*/ 478 w 858"/>
                    <a:gd name="T13" fmla="*/ 14 h 14"/>
                    <a:gd name="T14" fmla="*/ 549 w 858"/>
                    <a:gd name="T15" fmla="*/ 14 h 14"/>
                    <a:gd name="T16" fmla="*/ 647 w 858"/>
                    <a:gd name="T17" fmla="*/ 14 h 14"/>
                    <a:gd name="T18" fmla="*/ 788 w 858"/>
                    <a:gd name="T19" fmla="*/ 14 h 14"/>
                    <a:gd name="T20" fmla="*/ 858 w 858"/>
                    <a:gd name="T21" fmla="*/ 14 h 14"/>
                    <a:gd name="T22" fmla="*/ 858 w 858"/>
                    <a:gd name="T23" fmla="*/ 0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858" h="14">
                      <a:moveTo>
                        <a:pt x="858" y="0"/>
                      </a:moveTo>
                      <a:lnTo>
                        <a:pt x="0" y="0"/>
                      </a:lnTo>
                      <a:lnTo>
                        <a:pt x="0" y="14"/>
                      </a:lnTo>
                      <a:lnTo>
                        <a:pt x="14" y="14"/>
                      </a:lnTo>
                      <a:lnTo>
                        <a:pt x="408" y="14"/>
                      </a:lnTo>
                      <a:lnTo>
                        <a:pt x="450" y="14"/>
                      </a:lnTo>
                      <a:lnTo>
                        <a:pt x="478" y="14"/>
                      </a:lnTo>
                      <a:lnTo>
                        <a:pt x="549" y="14"/>
                      </a:lnTo>
                      <a:lnTo>
                        <a:pt x="647" y="14"/>
                      </a:lnTo>
                      <a:lnTo>
                        <a:pt x="788" y="14"/>
                      </a:lnTo>
                      <a:lnTo>
                        <a:pt x="858" y="14"/>
                      </a:lnTo>
                      <a:lnTo>
                        <a:pt x="858" y="0"/>
                      </a:lnTo>
                    </a:path>
                  </a:pathLst>
                </a:cu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ru-RU" sz="7198">
                    <a:latin typeface="+mn-lt"/>
                  </a:endParaRPr>
                </a:p>
              </p:txBody>
            </p:sp>
            <p:sp>
              <p:nvSpPr>
                <p:cNvPr id="1104" name="Rectangle 183">
                  <a:extLst>
                    <a:ext uri="{FF2B5EF4-FFF2-40B4-BE49-F238E27FC236}">
                      <a16:creationId xmlns:a16="http://schemas.microsoft.com/office/drawing/2014/main" id="{28317001-FA93-8C31-B021-E1B9368358E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85945" y="2022227"/>
                  <a:ext cx="1403388" cy="67572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ru-RU" sz="7198">
                    <a:latin typeface="+mn-lt"/>
                  </a:endParaRPr>
                </a:p>
              </p:txBody>
            </p:sp>
          </p:grpSp>
        </p:grpSp>
        <p:grpSp>
          <p:nvGrpSpPr>
            <p:cNvPr id="14" name="Группа 7">
              <a:extLst>
                <a:ext uri="{FF2B5EF4-FFF2-40B4-BE49-F238E27FC236}">
                  <a16:creationId xmlns:a16="http://schemas.microsoft.com/office/drawing/2014/main" id="{3A1FDCEF-72AF-CF31-B18A-C5401FA3911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658604" y="6645331"/>
              <a:ext cx="3082123" cy="4596203"/>
              <a:chOff x="1680237" y="2147454"/>
              <a:chExt cx="2168954" cy="3234646"/>
            </a:xfrm>
          </p:grpSpPr>
          <p:sp>
            <p:nvSpPr>
              <p:cNvPr id="213" name="Oval 207">
                <a:extLst>
                  <a:ext uri="{FF2B5EF4-FFF2-40B4-BE49-F238E27FC236}">
                    <a16:creationId xmlns:a16="http://schemas.microsoft.com/office/drawing/2014/main" id="{943CFD04-9C04-601B-881A-14BCA4A04D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36793" y="5353059"/>
                <a:ext cx="312722" cy="2235"/>
              </a:xfrm>
              <a:prstGeom prst="ellipse">
                <a:avLst/>
              </a:prstGeom>
              <a:solidFill>
                <a:schemeClr val="accent4">
                  <a:lumMod val="50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214" name="Freeform 208">
                <a:extLst>
                  <a:ext uri="{FF2B5EF4-FFF2-40B4-BE49-F238E27FC236}">
                    <a16:creationId xmlns:a16="http://schemas.microsoft.com/office/drawing/2014/main" id="{055817DB-C538-5FD5-8216-1F80E8EE56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63725" y="5180429"/>
                <a:ext cx="257032" cy="172013"/>
              </a:xfrm>
              <a:custGeom>
                <a:avLst/>
                <a:gdLst>
                  <a:gd name="T0" fmla="*/ 0 w 9"/>
                  <a:gd name="T1" fmla="*/ 143344 h 6"/>
                  <a:gd name="T2" fmla="*/ 28559 w 9"/>
                  <a:gd name="T3" fmla="*/ 172013 h 6"/>
                  <a:gd name="T4" fmla="*/ 257032 w 9"/>
                  <a:gd name="T5" fmla="*/ 172013 h 6"/>
                  <a:gd name="T6" fmla="*/ 85677 w 9"/>
                  <a:gd name="T7" fmla="*/ 86007 h 6"/>
                  <a:gd name="T8" fmla="*/ 85677 w 9"/>
                  <a:gd name="T9" fmla="*/ 0 h 6"/>
                  <a:gd name="T10" fmla="*/ 28559 w 9"/>
                  <a:gd name="T11" fmla="*/ 0 h 6"/>
                  <a:gd name="T12" fmla="*/ 0 w 9"/>
                  <a:gd name="T13" fmla="*/ 143344 h 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9"/>
                  <a:gd name="T22" fmla="*/ 0 h 6"/>
                  <a:gd name="T23" fmla="*/ 9 w 9"/>
                  <a:gd name="T24" fmla="*/ 6 h 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9" h="6">
                    <a:moveTo>
                      <a:pt x="0" y="5"/>
                    </a:moveTo>
                    <a:cubicBezTo>
                      <a:pt x="0" y="6"/>
                      <a:pt x="1" y="6"/>
                      <a:pt x="1" y="6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9" y="6"/>
                      <a:pt x="6" y="3"/>
                      <a:pt x="3" y="3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1"/>
                      <a:pt x="2" y="1"/>
                      <a:pt x="1" y="0"/>
                    </a:cubicBez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FFA4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fr-FR" sz="7198"/>
              </a:p>
            </p:txBody>
          </p:sp>
          <p:sp>
            <p:nvSpPr>
              <p:cNvPr id="215" name="Freeform 209">
                <a:extLst>
                  <a:ext uri="{FF2B5EF4-FFF2-40B4-BE49-F238E27FC236}">
                    <a16:creationId xmlns:a16="http://schemas.microsoft.com/office/drawing/2014/main" id="{0BAD6C07-580B-D9A0-CB87-F13CC30AE9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08789" y="5268172"/>
                <a:ext cx="140726" cy="113928"/>
              </a:xfrm>
              <a:custGeom>
                <a:avLst/>
                <a:gdLst>
                  <a:gd name="T0" fmla="*/ 0 w 5"/>
                  <a:gd name="T1" fmla="*/ 0 h 4"/>
                  <a:gd name="T2" fmla="*/ 0 w 5"/>
                  <a:gd name="T3" fmla="*/ 3 h 4"/>
                  <a:gd name="T4" fmla="*/ 5 w 5"/>
                  <a:gd name="T5" fmla="*/ 3 h 4"/>
                  <a:gd name="T6" fmla="*/ 0 w 5"/>
                  <a:gd name="T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4">
                    <a:moveTo>
                      <a:pt x="0" y="0"/>
                    </a:moveTo>
                    <a:cubicBezTo>
                      <a:pt x="0" y="0"/>
                      <a:pt x="0" y="1"/>
                      <a:pt x="0" y="3"/>
                    </a:cubicBezTo>
                    <a:cubicBezTo>
                      <a:pt x="0" y="3"/>
                      <a:pt x="4" y="4"/>
                      <a:pt x="5" y="3"/>
                    </a:cubicBezTo>
                    <a:cubicBezTo>
                      <a:pt x="5" y="3"/>
                      <a:pt x="4" y="0"/>
                      <a:pt x="0" y="0"/>
                    </a:cubicBezTo>
                    <a:close/>
                  </a:path>
                </a:pathLst>
              </a:custGeom>
              <a:solidFill>
                <a:schemeClr val="accent4">
                  <a:lumMod val="50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216" name="Freeform 210">
                <a:extLst>
                  <a:ext uri="{FF2B5EF4-FFF2-40B4-BE49-F238E27FC236}">
                    <a16:creationId xmlns:a16="http://schemas.microsoft.com/office/drawing/2014/main" id="{1CC45E45-DCD4-659D-692C-5D9EEF2E38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21350" y="5067123"/>
                <a:ext cx="227841" cy="201048"/>
              </a:xfrm>
              <a:custGeom>
                <a:avLst/>
                <a:gdLst>
                  <a:gd name="T0" fmla="*/ 8 w 8"/>
                  <a:gd name="T1" fmla="*/ 1 h 7"/>
                  <a:gd name="T2" fmla="*/ 4 w 8"/>
                  <a:gd name="T3" fmla="*/ 4 h 7"/>
                  <a:gd name="T4" fmla="*/ 0 w 8"/>
                  <a:gd name="T5" fmla="*/ 7 h 7"/>
                  <a:gd name="T6" fmla="*/ 4 w 8"/>
                  <a:gd name="T7" fmla="*/ 4 h 7"/>
                  <a:gd name="T8" fmla="*/ 8 w 8"/>
                  <a:gd name="T9" fmla="*/ 1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7">
                    <a:moveTo>
                      <a:pt x="8" y="1"/>
                    </a:moveTo>
                    <a:cubicBezTo>
                      <a:pt x="8" y="1"/>
                      <a:pt x="7" y="2"/>
                      <a:pt x="4" y="4"/>
                    </a:cubicBezTo>
                    <a:cubicBezTo>
                      <a:pt x="2" y="6"/>
                      <a:pt x="0" y="7"/>
                      <a:pt x="0" y="7"/>
                    </a:cubicBezTo>
                    <a:cubicBezTo>
                      <a:pt x="0" y="7"/>
                      <a:pt x="2" y="5"/>
                      <a:pt x="4" y="4"/>
                    </a:cubicBezTo>
                    <a:cubicBezTo>
                      <a:pt x="6" y="2"/>
                      <a:pt x="8" y="0"/>
                      <a:pt x="8" y="1"/>
                    </a:cubicBezTo>
                    <a:close/>
                  </a:path>
                </a:pathLst>
              </a:custGeom>
              <a:solidFill>
                <a:schemeClr val="accent4">
                  <a:lumMod val="50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217" name="Freeform 211">
                <a:extLst>
                  <a:ext uri="{FF2B5EF4-FFF2-40B4-BE49-F238E27FC236}">
                    <a16:creationId xmlns:a16="http://schemas.microsoft.com/office/drawing/2014/main" id="{038902EF-F7F3-91A8-2DEE-65F4CC00E0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64477" y="5067731"/>
                <a:ext cx="284712" cy="170036"/>
              </a:xfrm>
              <a:custGeom>
                <a:avLst/>
                <a:gdLst>
                  <a:gd name="T0" fmla="*/ 28471 w 10"/>
                  <a:gd name="T1" fmla="*/ 113357 h 6"/>
                  <a:gd name="T2" fmla="*/ 56942 w 10"/>
                  <a:gd name="T3" fmla="*/ 170036 h 6"/>
                  <a:gd name="T4" fmla="*/ 85414 w 10"/>
                  <a:gd name="T5" fmla="*/ 170036 h 6"/>
                  <a:gd name="T6" fmla="*/ 284712 w 10"/>
                  <a:gd name="T7" fmla="*/ 28339 h 6"/>
                  <a:gd name="T8" fmla="*/ 85414 w 10"/>
                  <a:gd name="T9" fmla="*/ 56679 h 6"/>
                  <a:gd name="T10" fmla="*/ 28471 w 10"/>
                  <a:gd name="T11" fmla="*/ 28339 h 6"/>
                  <a:gd name="T12" fmla="*/ 0 w 10"/>
                  <a:gd name="T13" fmla="*/ 56679 h 6"/>
                  <a:gd name="T14" fmla="*/ 28471 w 10"/>
                  <a:gd name="T15" fmla="*/ 113357 h 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0"/>
                  <a:gd name="T25" fmla="*/ 0 h 6"/>
                  <a:gd name="T26" fmla="*/ 10 w 10"/>
                  <a:gd name="T27" fmla="*/ 6 h 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0" h="6">
                    <a:moveTo>
                      <a:pt x="1" y="4"/>
                    </a:moveTo>
                    <a:cubicBezTo>
                      <a:pt x="2" y="6"/>
                      <a:pt x="2" y="6"/>
                      <a:pt x="2" y="6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10" y="1"/>
                      <a:pt x="6" y="0"/>
                      <a:pt x="3" y="2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0" y="2"/>
                      <a:pt x="0" y="2"/>
                    </a:cubicBezTo>
                    <a:lnTo>
                      <a:pt x="1" y="4"/>
                    </a:lnTo>
                    <a:close/>
                  </a:path>
                </a:pathLst>
              </a:custGeom>
              <a:solidFill>
                <a:srgbClr val="FFA4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fr-FR" sz="7198"/>
              </a:p>
            </p:txBody>
          </p:sp>
          <p:sp>
            <p:nvSpPr>
              <p:cNvPr id="218" name="Freeform 212">
                <a:extLst>
                  <a:ext uri="{FF2B5EF4-FFF2-40B4-BE49-F238E27FC236}">
                    <a16:creationId xmlns:a16="http://schemas.microsoft.com/office/drawing/2014/main" id="{7112061A-97DA-0C0C-D6DD-0D5205319C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06232" y="5011277"/>
                <a:ext cx="142959" cy="140733"/>
              </a:xfrm>
              <a:custGeom>
                <a:avLst/>
                <a:gdLst>
                  <a:gd name="T0" fmla="*/ 0 w 5"/>
                  <a:gd name="T1" fmla="*/ 3 h 5"/>
                  <a:gd name="T2" fmla="*/ 2 w 5"/>
                  <a:gd name="T3" fmla="*/ 5 h 5"/>
                  <a:gd name="T4" fmla="*/ 5 w 5"/>
                  <a:gd name="T5" fmla="*/ 3 h 5"/>
                  <a:gd name="T6" fmla="*/ 0 w 5"/>
                  <a:gd name="T7" fmla="*/ 3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5">
                    <a:moveTo>
                      <a:pt x="0" y="3"/>
                    </a:moveTo>
                    <a:cubicBezTo>
                      <a:pt x="0" y="3"/>
                      <a:pt x="0" y="4"/>
                      <a:pt x="2" y="5"/>
                    </a:cubicBezTo>
                    <a:cubicBezTo>
                      <a:pt x="2" y="5"/>
                      <a:pt x="5" y="3"/>
                      <a:pt x="5" y="3"/>
                    </a:cubicBezTo>
                    <a:cubicBezTo>
                      <a:pt x="5" y="2"/>
                      <a:pt x="3" y="0"/>
                      <a:pt x="0" y="3"/>
                    </a:cubicBezTo>
                    <a:close/>
                  </a:path>
                </a:pathLst>
              </a:custGeom>
              <a:solidFill>
                <a:schemeClr val="accent4">
                  <a:lumMod val="50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219" name="Freeform 213">
                <a:extLst>
                  <a:ext uri="{FF2B5EF4-FFF2-40B4-BE49-F238E27FC236}">
                    <a16:creationId xmlns:a16="http://schemas.microsoft.com/office/drawing/2014/main" id="{9E765DD9-8A3B-DAE7-4EF6-71C0BF343C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50875" y="3921148"/>
                <a:ext cx="1199513" cy="1230863"/>
              </a:xfrm>
              <a:custGeom>
                <a:avLst/>
                <a:gdLst>
                  <a:gd name="T0" fmla="*/ 32 w 42"/>
                  <a:gd name="T1" fmla="*/ 12 h 43"/>
                  <a:gd name="T2" fmla="*/ 42 w 42"/>
                  <a:gd name="T3" fmla="*/ 41 h 43"/>
                  <a:gd name="T4" fmla="*/ 39 w 42"/>
                  <a:gd name="T5" fmla="*/ 43 h 43"/>
                  <a:gd name="T6" fmla="*/ 23 w 42"/>
                  <a:gd name="T7" fmla="*/ 20 h 43"/>
                  <a:gd name="T8" fmla="*/ 6 w 42"/>
                  <a:gd name="T9" fmla="*/ 16 h 43"/>
                  <a:gd name="T10" fmla="*/ 0 w 42"/>
                  <a:gd name="T11" fmla="*/ 5 h 43"/>
                  <a:gd name="T12" fmla="*/ 2 w 42"/>
                  <a:gd name="T13" fmla="*/ 0 h 43"/>
                  <a:gd name="T14" fmla="*/ 32 w 42"/>
                  <a:gd name="T15" fmla="*/ 12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2" h="43">
                    <a:moveTo>
                      <a:pt x="32" y="12"/>
                    </a:moveTo>
                    <a:cubicBezTo>
                      <a:pt x="34" y="15"/>
                      <a:pt x="42" y="41"/>
                      <a:pt x="42" y="41"/>
                    </a:cubicBezTo>
                    <a:cubicBezTo>
                      <a:pt x="39" y="43"/>
                      <a:pt x="39" y="43"/>
                      <a:pt x="39" y="43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20"/>
                      <a:pt x="8" y="19"/>
                      <a:pt x="6" y="16"/>
                    </a:cubicBezTo>
                    <a:cubicBezTo>
                      <a:pt x="4" y="13"/>
                      <a:pt x="0" y="5"/>
                      <a:pt x="0" y="5"/>
                    </a:cubicBezTo>
                    <a:cubicBezTo>
                      <a:pt x="1" y="5"/>
                      <a:pt x="2" y="0"/>
                      <a:pt x="2" y="0"/>
                    </a:cubicBezTo>
                    <a:cubicBezTo>
                      <a:pt x="15" y="0"/>
                      <a:pt x="30" y="10"/>
                      <a:pt x="32" y="1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220" name="Freeform 214">
                <a:extLst>
                  <a:ext uri="{FF2B5EF4-FFF2-40B4-BE49-F238E27FC236}">
                    <a16:creationId xmlns:a16="http://schemas.microsoft.com/office/drawing/2014/main" id="{8CB0F752-6967-E26A-F0AC-6A27C016BC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8716" y="4066349"/>
                <a:ext cx="886791" cy="1085662"/>
              </a:xfrm>
              <a:custGeom>
                <a:avLst/>
                <a:gdLst>
                  <a:gd name="T0" fmla="*/ 15 w 31"/>
                  <a:gd name="T1" fmla="*/ 15 h 38"/>
                  <a:gd name="T2" fmla="*/ 31 w 31"/>
                  <a:gd name="T3" fmla="*/ 38 h 38"/>
                  <a:gd name="T4" fmla="*/ 17 w 31"/>
                  <a:gd name="T5" fmla="*/ 8 h 38"/>
                  <a:gd name="T6" fmla="*/ 0 w 31"/>
                  <a:gd name="T7" fmla="*/ 0 h 38"/>
                  <a:gd name="T8" fmla="*/ 7 w 31"/>
                  <a:gd name="T9" fmla="*/ 14 h 38"/>
                  <a:gd name="T10" fmla="*/ 15 w 31"/>
                  <a:gd name="T11" fmla="*/ 15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1" h="38">
                    <a:moveTo>
                      <a:pt x="15" y="15"/>
                    </a:moveTo>
                    <a:cubicBezTo>
                      <a:pt x="31" y="38"/>
                      <a:pt x="31" y="38"/>
                      <a:pt x="31" y="38"/>
                    </a:cubicBezTo>
                    <a:cubicBezTo>
                      <a:pt x="31" y="38"/>
                      <a:pt x="19" y="11"/>
                      <a:pt x="17" y="8"/>
                    </a:cubicBezTo>
                    <a:cubicBezTo>
                      <a:pt x="15" y="3"/>
                      <a:pt x="0" y="0"/>
                      <a:pt x="0" y="0"/>
                    </a:cubicBezTo>
                    <a:cubicBezTo>
                      <a:pt x="7" y="14"/>
                      <a:pt x="7" y="14"/>
                      <a:pt x="7" y="14"/>
                    </a:cubicBezTo>
                    <a:cubicBezTo>
                      <a:pt x="7" y="14"/>
                      <a:pt x="15" y="15"/>
                      <a:pt x="15" y="15"/>
                    </a:cubicBez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221" name="Freeform 215">
                <a:extLst>
                  <a:ext uri="{FF2B5EF4-FFF2-40B4-BE49-F238E27FC236}">
                    <a16:creationId xmlns:a16="http://schemas.microsoft.com/office/drawing/2014/main" id="{912C0A17-A3C2-953C-8203-926B18171A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64439" y="3907745"/>
                <a:ext cx="1056556" cy="1315750"/>
              </a:xfrm>
              <a:custGeom>
                <a:avLst/>
                <a:gdLst>
                  <a:gd name="T0" fmla="*/ 36 w 37"/>
                  <a:gd name="T1" fmla="*/ 14 h 46"/>
                  <a:gd name="T2" fmla="*/ 28 w 37"/>
                  <a:gd name="T3" fmla="*/ 46 h 46"/>
                  <a:gd name="T4" fmla="*/ 25 w 37"/>
                  <a:gd name="T5" fmla="*/ 46 h 46"/>
                  <a:gd name="T6" fmla="*/ 25 w 37"/>
                  <a:gd name="T7" fmla="*/ 19 h 46"/>
                  <a:gd name="T8" fmla="*/ 3 w 37"/>
                  <a:gd name="T9" fmla="*/ 15 h 46"/>
                  <a:gd name="T10" fmla="*/ 0 w 37"/>
                  <a:gd name="T11" fmla="*/ 4 h 46"/>
                  <a:gd name="T12" fmla="*/ 9 w 37"/>
                  <a:gd name="T13" fmla="*/ 0 h 46"/>
                  <a:gd name="T14" fmla="*/ 36 w 37"/>
                  <a:gd name="T15" fmla="*/ 1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7" h="46">
                    <a:moveTo>
                      <a:pt x="36" y="14"/>
                    </a:moveTo>
                    <a:cubicBezTo>
                      <a:pt x="37" y="17"/>
                      <a:pt x="28" y="46"/>
                      <a:pt x="28" y="46"/>
                    </a:cubicBezTo>
                    <a:cubicBezTo>
                      <a:pt x="25" y="46"/>
                      <a:pt x="25" y="46"/>
                      <a:pt x="25" y="46"/>
                    </a:cubicBezTo>
                    <a:cubicBezTo>
                      <a:pt x="25" y="19"/>
                      <a:pt x="25" y="19"/>
                      <a:pt x="25" y="19"/>
                    </a:cubicBezTo>
                    <a:cubicBezTo>
                      <a:pt x="25" y="19"/>
                      <a:pt x="5" y="18"/>
                      <a:pt x="3" y="15"/>
                    </a:cubicBezTo>
                    <a:cubicBezTo>
                      <a:pt x="1" y="12"/>
                      <a:pt x="0" y="4"/>
                      <a:pt x="0" y="4"/>
                    </a:cubicBezTo>
                    <a:cubicBezTo>
                      <a:pt x="1" y="4"/>
                      <a:pt x="9" y="0"/>
                      <a:pt x="9" y="0"/>
                    </a:cubicBezTo>
                    <a:cubicBezTo>
                      <a:pt x="22" y="3"/>
                      <a:pt x="35" y="11"/>
                      <a:pt x="36" y="14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222" name="Freeform 216">
                <a:extLst>
                  <a:ext uri="{FF2B5EF4-FFF2-40B4-BE49-F238E27FC236}">
                    <a16:creationId xmlns:a16="http://schemas.microsoft.com/office/drawing/2014/main" id="{B7B2967E-D159-59A9-A236-85C076095C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50875" y="3005261"/>
                <a:ext cx="627678" cy="915887"/>
              </a:xfrm>
              <a:custGeom>
                <a:avLst/>
                <a:gdLst>
                  <a:gd name="T0" fmla="*/ 3 w 22"/>
                  <a:gd name="T1" fmla="*/ 0 h 32"/>
                  <a:gd name="T2" fmla="*/ 19 w 22"/>
                  <a:gd name="T3" fmla="*/ 24 h 32"/>
                  <a:gd name="T4" fmla="*/ 9 w 22"/>
                  <a:gd name="T5" fmla="*/ 31 h 32"/>
                  <a:gd name="T6" fmla="*/ 3 w 22"/>
                  <a:gd name="T7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2" h="32">
                    <a:moveTo>
                      <a:pt x="3" y="0"/>
                    </a:moveTo>
                    <a:cubicBezTo>
                      <a:pt x="8" y="1"/>
                      <a:pt x="16" y="20"/>
                      <a:pt x="19" y="24"/>
                    </a:cubicBezTo>
                    <a:cubicBezTo>
                      <a:pt x="22" y="28"/>
                      <a:pt x="12" y="32"/>
                      <a:pt x="9" y="31"/>
                    </a:cubicBezTo>
                    <a:cubicBezTo>
                      <a:pt x="7" y="29"/>
                      <a:pt x="0" y="0"/>
                      <a:pt x="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223" name="Freeform 217">
                <a:extLst>
                  <a:ext uri="{FF2B5EF4-FFF2-40B4-BE49-F238E27FC236}">
                    <a16:creationId xmlns:a16="http://schemas.microsoft.com/office/drawing/2014/main" id="{7418CF30-3110-717D-2D9F-41EFB8A3E0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23034" y="3005261"/>
                <a:ext cx="685755" cy="944927"/>
              </a:xfrm>
              <a:custGeom>
                <a:avLst/>
                <a:gdLst>
                  <a:gd name="T0" fmla="*/ 11 w 24"/>
                  <a:gd name="T1" fmla="*/ 0 h 33"/>
                  <a:gd name="T2" fmla="*/ 24 w 24"/>
                  <a:gd name="T3" fmla="*/ 29 h 33"/>
                  <a:gd name="T4" fmla="*/ 17 w 24"/>
                  <a:gd name="T5" fmla="*/ 31 h 33"/>
                  <a:gd name="T6" fmla="*/ 11 w 24"/>
                  <a:gd name="T7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4" h="33">
                    <a:moveTo>
                      <a:pt x="11" y="0"/>
                    </a:moveTo>
                    <a:cubicBezTo>
                      <a:pt x="17" y="5"/>
                      <a:pt x="14" y="31"/>
                      <a:pt x="24" y="29"/>
                    </a:cubicBezTo>
                    <a:cubicBezTo>
                      <a:pt x="24" y="29"/>
                      <a:pt x="19" y="33"/>
                      <a:pt x="17" y="31"/>
                    </a:cubicBezTo>
                    <a:cubicBezTo>
                      <a:pt x="12" y="25"/>
                      <a:pt x="0" y="1"/>
                      <a:pt x="11" y="0"/>
                    </a:cubicBez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224" name="Freeform 218">
                <a:extLst>
                  <a:ext uri="{FF2B5EF4-FFF2-40B4-BE49-F238E27FC236}">
                    <a16:creationId xmlns:a16="http://schemas.microsoft.com/office/drawing/2014/main" id="{C3F3535C-660A-85B0-4471-A1961FAD3B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94301" y="2776193"/>
                <a:ext cx="342051" cy="286689"/>
              </a:xfrm>
              <a:custGeom>
                <a:avLst/>
                <a:gdLst>
                  <a:gd name="T0" fmla="*/ 342051 w 12"/>
                  <a:gd name="T1" fmla="*/ 0 h 10"/>
                  <a:gd name="T2" fmla="*/ 342051 w 12"/>
                  <a:gd name="T3" fmla="*/ 28669 h 10"/>
                  <a:gd name="T4" fmla="*/ 313547 w 12"/>
                  <a:gd name="T5" fmla="*/ 86007 h 10"/>
                  <a:gd name="T6" fmla="*/ 313547 w 12"/>
                  <a:gd name="T7" fmla="*/ 143345 h 10"/>
                  <a:gd name="T8" fmla="*/ 313547 w 12"/>
                  <a:gd name="T9" fmla="*/ 229351 h 10"/>
                  <a:gd name="T10" fmla="*/ 0 w 12"/>
                  <a:gd name="T11" fmla="*/ 200682 h 10"/>
                  <a:gd name="T12" fmla="*/ 28504 w 12"/>
                  <a:gd name="T13" fmla="*/ 114676 h 10"/>
                  <a:gd name="T14" fmla="*/ 28504 w 12"/>
                  <a:gd name="T15" fmla="*/ 0 h 10"/>
                  <a:gd name="T16" fmla="*/ 28504 w 12"/>
                  <a:gd name="T17" fmla="*/ 0 h 10"/>
                  <a:gd name="T18" fmla="*/ 28504 w 12"/>
                  <a:gd name="T19" fmla="*/ 0 h 10"/>
                  <a:gd name="T20" fmla="*/ 342051 w 12"/>
                  <a:gd name="T21" fmla="*/ 0 h 1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12"/>
                  <a:gd name="T34" fmla="*/ 0 h 10"/>
                  <a:gd name="T35" fmla="*/ 12 w 12"/>
                  <a:gd name="T36" fmla="*/ 10 h 10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12" h="10">
                    <a:moveTo>
                      <a:pt x="12" y="0"/>
                    </a:moveTo>
                    <a:cubicBezTo>
                      <a:pt x="12" y="1"/>
                      <a:pt x="12" y="1"/>
                      <a:pt x="12" y="1"/>
                    </a:cubicBezTo>
                    <a:cubicBezTo>
                      <a:pt x="11" y="2"/>
                      <a:pt x="11" y="2"/>
                      <a:pt x="11" y="3"/>
                    </a:cubicBezTo>
                    <a:cubicBezTo>
                      <a:pt x="11" y="4"/>
                      <a:pt x="11" y="4"/>
                      <a:pt x="11" y="5"/>
                    </a:cubicBezTo>
                    <a:cubicBezTo>
                      <a:pt x="11" y="7"/>
                      <a:pt x="11" y="8"/>
                      <a:pt x="11" y="8"/>
                    </a:cubicBezTo>
                    <a:cubicBezTo>
                      <a:pt x="6" y="10"/>
                      <a:pt x="0" y="7"/>
                      <a:pt x="0" y="7"/>
                    </a:cubicBezTo>
                    <a:cubicBezTo>
                      <a:pt x="1" y="6"/>
                      <a:pt x="1" y="5"/>
                      <a:pt x="1" y="4"/>
                    </a:cubicBezTo>
                    <a:cubicBezTo>
                      <a:pt x="1" y="3"/>
                      <a:pt x="1" y="1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FFA4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fr-FR" sz="7198"/>
              </a:p>
            </p:txBody>
          </p:sp>
          <p:sp>
            <p:nvSpPr>
              <p:cNvPr id="225" name="Freeform 219">
                <a:extLst>
                  <a:ext uri="{FF2B5EF4-FFF2-40B4-BE49-F238E27FC236}">
                    <a16:creationId xmlns:a16="http://schemas.microsoft.com/office/drawing/2014/main" id="{DFFE2DDE-43E3-59F9-3B56-CA2C2EDCEA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21981" y="2776193"/>
                <a:ext cx="314370" cy="201671"/>
              </a:xfrm>
              <a:custGeom>
                <a:avLst/>
                <a:gdLst>
                  <a:gd name="T0" fmla="*/ 314370 w 11"/>
                  <a:gd name="T1" fmla="*/ 0 h 7"/>
                  <a:gd name="T2" fmla="*/ 314370 w 11"/>
                  <a:gd name="T3" fmla="*/ 28810 h 7"/>
                  <a:gd name="T4" fmla="*/ 285791 w 11"/>
                  <a:gd name="T5" fmla="*/ 86430 h 7"/>
                  <a:gd name="T6" fmla="*/ 285791 w 11"/>
                  <a:gd name="T7" fmla="*/ 172861 h 7"/>
                  <a:gd name="T8" fmla="*/ 0 w 11"/>
                  <a:gd name="T9" fmla="*/ 115241 h 7"/>
                  <a:gd name="T10" fmla="*/ 0 w 11"/>
                  <a:gd name="T11" fmla="*/ 0 h 7"/>
                  <a:gd name="T12" fmla="*/ 0 w 11"/>
                  <a:gd name="T13" fmla="*/ 0 h 7"/>
                  <a:gd name="T14" fmla="*/ 0 w 11"/>
                  <a:gd name="T15" fmla="*/ 0 h 7"/>
                  <a:gd name="T16" fmla="*/ 314370 w 11"/>
                  <a:gd name="T17" fmla="*/ 0 h 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11"/>
                  <a:gd name="T28" fmla="*/ 0 h 7"/>
                  <a:gd name="T29" fmla="*/ 11 w 11"/>
                  <a:gd name="T30" fmla="*/ 7 h 7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11" h="7">
                    <a:moveTo>
                      <a:pt x="11" y="0"/>
                    </a:moveTo>
                    <a:cubicBezTo>
                      <a:pt x="11" y="1"/>
                      <a:pt x="11" y="1"/>
                      <a:pt x="11" y="1"/>
                    </a:cubicBezTo>
                    <a:cubicBezTo>
                      <a:pt x="10" y="2"/>
                      <a:pt x="10" y="2"/>
                      <a:pt x="10" y="3"/>
                    </a:cubicBezTo>
                    <a:cubicBezTo>
                      <a:pt x="10" y="4"/>
                      <a:pt x="10" y="5"/>
                      <a:pt x="10" y="6"/>
                    </a:cubicBezTo>
                    <a:cubicBezTo>
                      <a:pt x="7" y="7"/>
                      <a:pt x="2" y="6"/>
                      <a:pt x="0" y="4"/>
                    </a:cubicBezTo>
                    <a:cubicBezTo>
                      <a:pt x="0" y="3"/>
                      <a:pt x="0" y="1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F270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fr-FR" sz="7198"/>
              </a:p>
            </p:txBody>
          </p:sp>
          <p:sp>
            <p:nvSpPr>
              <p:cNvPr id="226" name="Freeform 220">
                <a:extLst>
                  <a:ext uri="{FF2B5EF4-FFF2-40B4-BE49-F238E27FC236}">
                    <a16:creationId xmlns:a16="http://schemas.microsoft.com/office/drawing/2014/main" id="{D8AFEC38-3581-44A9-C38A-CE69B8ABA0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37117" y="2947180"/>
                <a:ext cx="799676" cy="1233097"/>
              </a:xfrm>
              <a:custGeom>
                <a:avLst/>
                <a:gdLst>
                  <a:gd name="T0" fmla="*/ 9 w 28"/>
                  <a:gd name="T1" fmla="*/ 0 h 43"/>
                  <a:gd name="T2" fmla="*/ 0 w 28"/>
                  <a:gd name="T3" fmla="*/ 6 h 43"/>
                  <a:gd name="T4" fmla="*/ 4 w 28"/>
                  <a:gd name="T5" fmla="*/ 43 h 43"/>
                  <a:gd name="T6" fmla="*/ 28 w 28"/>
                  <a:gd name="T7" fmla="*/ 35 h 43"/>
                  <a:gd name="T8" fmla="*/ 24 w 28"/>
                  <a:gd name="T9" fmla="*/ 18 h 43"/>
                  <a:gd name="T10" fmla="*/ 20 w 28"/>
                  <a:gd name="T11" fmla="*/ 1 h 43"/>
                  <a:gd name="T12" fmla="*/ 9 w 28"/>
                  <a:gd name="T13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" h="43">
                    <a:moveTo>
                      <a:pt x="9" y="0"/>
                    </a:moveTo>
                    <a:cubicBezTo>
                      <a:pt x="9" y="0"/>
                      <a:pt x="2" y="4"/>
                      <a:pt x="0" y="6"/>
                    </a:cubicBezTo>
                    <a:cubicBezTo>
                      <a:pt x="0" y="6"/>
                      <a:pt x="5" y="35"/>
                      <a:pt x="4" y="43"/>
                    </a:cubicBezTo>
                    <a:cubicBezTo>
                      <a:pt x="4" y="43"/>
                      <a:pt x="24" y="40"/>
                      <a:pt x="28" y="35"/>
                    </a:cubicBezTo>
                    <a:cubicBezTo>
                      <a:pt x="28" y="35"/>
                      <a:pt x="24" y="25"/>
                      <a:pt x="24" y="18"/>
                    </a:cubicBezTo>
                    <a:cubicBezTo>
                      <a:pt x="24" y="10"/>
                      <a:pt x="23" y="3"/>
                      <a:pt x="20" y="1"/>
                    </a:cubicBezTo>
                    <a:cubicBezTo>
                      <a:pt x="20" y="1"/>
                      <a:pt x="16" y="4"/>
                      <a:pt x="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227" name="Freeform 221">
                <a:extLst>
                  <a:ext uri="{FF2B5EF4-FFF2-40B4-BE49-F238E27FC236}">
                    <a16:creationId xmlns:a16="http://schemas.microsoft.com/office/drawing/2014/main" id="{C46E5688-DFF8-DA4A-71D5-78157A5FE5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37117" y="3119187"/>
                <a:ext cx="370799" cy="1061090"/>
              </a:xfrm>
              <a:custGeom>
                <a:avLst/>
                <a:gdLst>
                  <a:gd name="T0" fmla="*/ 2 w 13"/>
                  <a:gd name="T1" fmla="*/ 14 h 37"/>
                  <a:gd name="T2" fmla="*/ 4 w 13"/>
                  <a:gd name="T3" fmla="*/ 37 h 37"/>
                  <a:gd name="T4" fmla="*/ 13 w 13"/>
                  <a:gd name="T5" fmla="*/ 35 h 37"/>
                  <a:gd name="T6" fmla="*/ 6 w 13"/>
                  <a:gd name="T7" fmla="*/ 18 h 37"/>
                  <a:gd name="T8" fmla="*/ 0 w 13"/>
                  <a:gd name="T9" fmla="*/ 0 h 37"/>
                  <a:gd name="T10" fmla="*/ 2 w 13"/>
                  <a:gd name="T11" fmla="*/ 14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" h="37">
                    <a:moveTo>
                      <a:pt x="2" y="14"/>
                    </a:moveTo>
                    <a:cubicBezTo>
                      <a:pt x="2" y="14"/>
                      <a:pt x="5" y="34"/>
                      <a:pt x="4" y="37"/>
                    </a:cubicBezTo>
                    <a:cubicBezTo>
                      <a:pt x="4" y="37"/>
                      <a:pt x="10" y="37"/>
                      <a:pt x="13" y="35"/>
                    </a:cubicBezTo>
                    <a:cubicBezTo>
                      <a:pt x="13" y="35"/>
                      <a:pt x="6" y="25"/>
                      <a:pt x="6" y="18"/>
                    </a:cubicBezTo>
                    <a:cubicBezTo>
                      <a:pt x="7" y="4"/>
                      <a:pt x="0" y="0"/>
                      <a:pt x="0" y="0"/>
                    </a:cubicBezTo>
                    <a:cubicBezTo>
                      <a:pt x="0" y="0"/>
                      <a:pt x="3" y="11"/>
                      <a:pt x="2" y="14"/>
                    </a:cubicBez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228" name="Freeform 222">
                <a:extLst>
                  <a:ext uri="{FF2B5EF4-FFF2-40B4-BE49-F238E27FC236}">
                    <a16:creationId xmlns:a16="http://schemas.microsoft.com/office/drawing/2014/main" id="{002FB9FE-0FF4-A99C-0911-266C382CDE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80237" y="3119187"/>
                <a:ext cx="399839" cy="1087896"/>
              </a:xfrm>
              <a:custGeom>
                <a:avLst/>
                <a:gdLst>
                  <a:gd name="T0" fmla="*/ 9 w 14"/>
                  <a:gd name="T1" fmla="*/ 0 h 38"/>
                  <a:gd name="T2" fmla="*/ 3 w 14"/>
                  <a:gd name="T3" fmla="*/ 34 h 38"/>
                  <a:gd name="T4" fmla="*/ 10 w 14"/>
                  <a:gd name="T5" fmla="*/ 34 h 38"/>
                  <a:gd name="T6" fmla="*/ 11 w 14"/>
                  <a:gd name="T7" fmla="*/ 29 h 38"/>
                  <a:gd name="T8" fmla="*/ 14 w 14"/>
                  <a:gd name="T9" fmla="*/ 14 h 38"/>
                  <a:gd name="T10" fmla="*/ 9 w 14"/>
                  <a:gd name="T11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" h="38">
                    <a:moveTo>
                      <a:pt x="9" y="0"/>
                    </a:moveTo>
                    <a:cubicBezTo>
                      <a:pt x="2" y="4"/>
                      <a:pt x="0" y="23"/>
                      <a:pt x="3" y="34"/>
                    </a:cubicBezTo>
                    <a:cubicBezTo>
                      <a:pt x="4" y="38"/>
                      <a:pt x="7" y="37"/>
                      <a:pt x="10" y="34"/>
                    </a:cubicBezTo>
                    <a:cubicBezTo>
                      <a:pt x="13" y="33"/>
                      <a:pt x="11" y="30"/>
                      <a:pt x="11" y="29"/>
                    </a:cubicBezTo>
                    <a:cubicBezTo>
                      <a:pt x="12" y="27"/>
                      <a:pt x="14" y="14"/>
                      <a:pt x="14" y="14"/>
                    </a:cubicBezTo>
                    <a:cubicBezTo>
                      <a:pt x="14" y="14"/>
                      <a:pt x="13" y="5"/>
                      <a:pt x="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229" name="Rectangle 223">
                <a:extLst>
                  <a:ext uri="{FF2B5EF4-FFF2-40B4-BE49-F238E27FC236}">
                    <a16:creationId xmlns:a16="http://schemas.microsoft.com/office/drawing/2014/main" id="{5527E0D2-079B-5882-F2C6-EDFAAC7C81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78716" y="4122196"/>
                <a:ext cx="770637" cy="58081"/>
              </a:xfrm>
              <a:prstGeom prst="rect">
                <a:avLst/>
              </a:prstGeom>
              <a:solidFill>
                <a:schemeClr val="accent6">
                  <a:lumMod val="90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230" name="Freeform 224">
                <a:extLst>
                  <a:ext uri="{FF2B5EF4-FFF2-40B4-BE49-F238E27FC236}">
                    <a16:creationId xmlns:a16="http://schemas.microsoft.com/office/drawing/2014/main" id="{425D077E-CD9D-162A-806F-AD74D25C39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36954" y="4066349"/>
                <a:ext cx="341762" cy="113928"/>
              </a:xfrm>
              <a:custGeom>
                <a:avLst/>
                <a:gdLst>
                  <a:gd name="T0" fmla="*/ 173 w 173"/>
                  <a:gd name="T1" fmla="*/ 58 h 58"/>
                  <a:gd name="T2" fmla="*/ 0 w 173"/>
                  <a:gd name="T3" fmla="*/ 29 h 58"/>
                  <a:gd name="T4" fmla="*/ 0 w 173"/>
                  <a:gd name="T5" fmla="*/ 0 h 58"/>
                  <a:gd name="T6" fmla="*/ 173 w 173"/>
                  <a:gd name="T7" fmla="*/ 29 h 58"/>
                  <a:gd name="T8" fmla="*/ 173 w 173"/>
                  <a:gd name="T9" fmla="*/ 58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3" h="58">
                    <a:moveTo>
                      <a:pt x="173" y="58"/>
                    </a:moveTo>
                    <a:lnTo>
                      <a:pt x="0" y="29"/>
                    </a:lnTo>
                    <a:lnTo>
                      <a:pt x="0" y="0"/>
                    </a:lnTo>
                    <a:lnTo>
                      <a:pt x="173" y="29"/>
                    </a:lnTo>
                    <a:lnTo>
                      <a:pt x="173" y="58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231" name="Freeform 225">
                <a:extLst>
                  <a:ext uri="{FF2B5EF4-FFF2-40B4-BE49-F238E27FC236}">
                    <a16:creationId xmlns:a16="http://schemas.microsoft.com/office/drawing/2014/main" id="{DB341BC9-08D3-04DB-DA4C-16DFE4B533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36954" y="4066349"/>
                <a:ext cx="1112398" cy="55847"/>
              </a:xfrm>
              <a:custGeom>
                <a:avLst/>
                <a:gdLst>
                  <a:gd name="T0" fmla="*/ 0 w 563"/>
                  <a:gd name="T1" fmla="*/ 0 h 29"/>
                  <a:gd name="T2" fmla="*/ 447 w 563"/>
                  <a:gd name="T3" fmla="*/ 0 h 29"/>
                  <a:gd name="T4" fmla="*/ 563 w 563"/>
                  <a:gd name="T5" fmla="*/ 29 h 29"/>
                  <a:gd name="T6" fmla="*/ 173 w 563"/>
                  <a:gd name="T7" fmla="*/ 29 h 29"/>
                  <a:gd name="T8" fmla="*/ 0 w 563"/>
                  <a:gd name="T9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3" h="29">
                    <a:moveTo>
                      <a:pt x="0" y="0"/>
                    </a:moveTo>
                    <a:lnTo>
                      <a:pt x="447" y="0"/>
                    </a:lnTo>
                    <a:lnTo>
                      <a:pt x="563" y="29"/>
                    </a:lnTo>
                    <a:lnTo>
                      <a:pt x="173" y="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6">
                  <a:lumMod val="90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232" name="Freeform 226">
                <a:extLst>
                  <a:ext uri="{FF2B5EF4-FFF2-40B4-BE49-F238E27FC236}">
                    <a16:creationId xmlns:a16="http://schemas.microsoft.com/office/drawing/2014/main" id="{39B5F5A4-6F19-4590-5489-14A86E6B48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08670" y="3978311"/>
                <a:ext cx="255055" cy="114676"/>
              </a:xfrm>
              <a:custGeom>
                <a:avLst/>
                <a:gdLst>
                  <a:gd name="T0" fmla="*/ 141697 w 9"/>
                  <a:gd name="T1" fmla="*/ 0 h 4"/>
                  <a:gd name="T2" fmla="*/ 28339 w 9"/>
                  <a:gd name="T3" fmla="*/ 28669 h 4"/>
                  <a:gd name="T4" fmla="*/ 0 w 9"/>
                  <a:gd name="T5" fmla="*/ 57338 h 4"/>
                  <a:gd name="T6" fmla="*/ 0 w 9"/>
                  <a:gd name="T7" fmla="*/ 86007 h 4"/>
                  <a:gd name="T8" fmla="*/ 113358 w 9"/>
                  <a:gd name="T9" fmla="*/ 86007 h 4"/>
                  <a:gd name="T10" fmla="*/ 226716 w 9"/>
                  <a:gd name="T11" fmla="*/ 86007 h 4"/>
                  <a:gd name="T12" fmla="*/ 255055 w 9"/>
                  <a:gd name="T13" fmla="*/ 86007 h 4"/>
                  <a:gd name="T14" fmla="*/ 255055 w 9"/>
                  <a:gd name="T15" fmla="*/ 86007 h 4"/>
                  <a:gd name="T16" fmla="*/ 141697 w 9"/>
                  <a:gd name="T17" fmla="*/ 0 h 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9"/>
                  <a:gd name="T28" fmla="*/ 0 h 4"/>
                  <a:gd name="T29" fmla="*/ 9 w 9"/>
                  <a:gd name="T30" fmla="*/ 4 h 4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9" h="4">
                    <a:moveTo>
                      <a:pt x="5" y="0"/>
                    </a:moveTo>
                    <a:cubicBezTo>
                      <a:pt x="4" y="1"/>
                      <a:pt x="2" y="1"/>
                      <a:pt x="1" y="1"/>
                    </a:cubicBezTo>
                    <a:cubicBezTo>
                      <a:pt x="1" y="2"/>
                      <a:pt x="0" y="2"/>
                      <a:pt x="0" y="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2" y="4"/>
                      <a:pt x="3" y="4"/>
                      <a:pt x="4" y="3"/>
                    </a:cubicBezTo>
                    <a:cubicBezTo>
                      <a:pt x="6" y="2"/>
                      <a:pt x="6" y="3"/>
                      <a:pt x="8" y="3"/>
                    </a:cubicBezTo>
                    <a:cubicBezTo>
                      <a:pt x="8" y="3"/>
                      <a:pt x="8" y="3"/>
                      <a:pt x="9" y="3"/>
                    </a:cubicBezTo>
                    <a:cubicBezTo>
                      <a:pt x="9" y="3"/>
                      <a:pt x="9" y="3"/>
                      <a:pt x="9" y="3"/>
                    </a:cubicBezTo>
                    <a:cubicBezTo>
                      <a:pt x="9" y="1"/>
                      <a:pt x="6" y="0"/>
                      <a:pt x="5" y="0"/>
                    </a:cubicBezTo>
                    <a:close/>
                  </a:path>
                </a:pathLst>
              </a:custGeom>
              <a:solidFill>
                <a:srgbClr val="FFA4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fr-FR" sz="7198"/>
              </a:p>
            </p:txBody>
          </p:sp>
          <p:sp>
            <p:nvSpPr>
              <p:cNvPr id="233" name="Freeform 227">
                <a:extLst>
                  <a:ext uri="{FF2B5EF4-FFF2-40B4-BE49-F238E27FC236}">
                    <a16:creationId xmlns:a16="http://schemas.microsoft.com/office/drawing/2014/main" id="{D3F55F82-DBB5-0B90-E8DA-2CAEB6882D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6350" y="3978311"/>
                <a:ext cx="257032" cy="57337"/>
              </a:xfrm>
              <a:custGeom>
                <a:avLst/>
                <a:gdLst>
                  <a:gd name="T0" fmla="*/ 142796 w 9"/>
                  <a:gd name="T1" fmla="*/ 0 h 2"/>
                  <a:gd name="T2" fmla="*/ 28559 w 9"/>
                  <a:gd name="T3" fmla="*/ 0 h 2"/>
                  <a:gd name="T4" fmla="*/ 0 w 9"/>
                  <a:gd name="T5" fmla="*/ 0 h 2"/>
                  <a:gd name="T6" fmla="*/ 0 w 9"/>
                  <a:gd name="T7" fmla="*/ 57337 h 2"/>
                  <a:gd name="T8" fmla="*/ 114236 w 9"/>
                  <a:gd name="T9" fmla="*/ 28669 h 2"/>
                  <a:gd name="T10" fmla="*/ 228473 w 9"/>
                  <a:gd name="T11" fmla="*/ 57337 h 2"/>
                  <a:gd name="T12" fmla="*/ 257032 w 9"/>
                  <a:gd name="T13" fmla="*/ 57337 h 2"/>
                  <a:gd name="T14" fmla="*/ 257032 w 9"/>
                  <a:gd name="T15" fmla="*/ 57337 h 2"/>
                  <a:gd name="T16" fmla="*/ 142796 w 9"/>
                  <a:gd name="T17" fmla="*/ 0 h 2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9"/>
                  <a:gd name="T28" fmla="*/ 0 h 2"/>
                  <a:gd name="T29" fmla="*/ 9 w 9"/>
                  <a:gd name="T30" fmla="*/ 2 h 2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9" h="2">
                    <a:moveTo>
                      <a:pt x="5" y="0"/>
                    </a:moveTo>
                    <a:cubicBezTo>
                      <a:pt x="4" y="0"/>
                      <a:pt x="3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" y="2"/>
                      <a:pt x="3" y="2"/>
                      <a:pt x="4" y="1"/>
                    </a:cubicBezTo>
                    <a:cubicBezTo>
                      <a:pt x="6" y="1"/>
                      <a:pt x="7" y="1"/>
                      <a:pt x="8" y="2"/>
                    </a:cubicBezTo>
                    <a:cubicBezTo>
                      <a:pt x="8" y="2"/>
                      <a:pt x="8" y="2"/>
                      <a:pt x="9" y="2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1"/>
                      <a:pt x="7" y="0"/>
                      <a:pt x="5" y="0"/>
                    </a:cubicBezTo>
                    <a:close/>
                  </a:path>
                </a:pathLst>
              </a:custGeom>
              <a:solidFill>
                <a:srgbClr val="FFA4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fr-FR" sz="7198"/>
              </a:p>
            </p:txBody>
          </p:sp>
          <p:sp>
            <p:nvSpPr>
              <p:cNvPr id="235" name="Freeform 228">
                <a:extLst>
                  <a:ext uri="{FF2B5EF4-FFF2-40B4-BE49-F238E27FC236}">
                    <a16:creationId xmlns:a16="http://schemas.microsoft.com/office/drawing/2014/main" id="{FCA5A38D-21FD-F2D6-2DCE-57D4A965DC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64030" y="3950631"/>
                <a:ext cx="257032" cy="85018"/>
              </a:xfrm>
              <a:custGeom>
                <a:avLst/>
                <a:gdLst>
                  <a:gd name="T0" fmla="*/ 142796 w 9"/>
                  <a:gd name="T1" fmla="*/ 0 h 3"/>
                  <a:gd name="T2" fmla="*/ 28559 w 9"/>
                  <a:gd name="T3" fmla="*/ 28339 h 3"/>
                  <a:gd name="T4" fmla="*/ 0 w 9"/>
                  <a:gd name="T5" fmla="*/ 28339 h 3"/>
                  <a:gd name="T6" fmla="*/ 0 w 9"/>
                  <a:gd name="T7" fmla="*/ 56679 h 3"/>
                  <a:gd name="T8" fmla="*/ 114236 w 9"/>
                  <a:gd name="T9" fmla="*/ 56679 h 3"/>
                  <a:gd name="T10" fmla="*/ 199914 w 9"/>
                  <a:gd name="T11" fmla="*/ 56679 h 3"/>
                  <a:gd name="T12" fmla="*/ 228473 w 9"/>
                  <a:gd name="T13" fmla="*/ 85018 h 3"/>
                  <a:gd name="T14" fmla="*/ 257032 w 9"/>
                  <a:gd name="T15" fmla="*/ 56679 h 3"/>
                  <a:gd name="T16" fmla="*/ 142796 w 9"/>
                  <a:gd name="T17" fmla="*/ 0 h 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9"/>
                  <a:gd name="T28" fmla="*/ 0 h 3"/>
                  <a:gd name="T29" fmla="*/ 9 w 9"/>
                  <a:gd name="T30" fmla="*/ 3 h 3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9" h="3">
                    <a:moveTo>
                      <a:pt x="5" y="0"/>
                    </a:moveTo>
                    <a:cubicBezTo>
                      <a:pt x="4" y="0"/>
                      <a:pt x="2" y="0"/>
                      <a:pt x="1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" y="3"/>
                      <a:pt x="3" y="2"/>
                      <a:pt x="4" y="2"/>
                    </a:cubicBezTo>
                    <a:cubicBezTo>
                      <a:pt x="5" y="1"/>
                      <a:pt x="6" y="2"/>
                      <a:pt x="7" y="2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1"/>
                      <a:pt x="6" y="0"/>
                      <a:pt x="5" y="0"/>
                    </a:cubicBezTo>
                    <a:close/>
                  </a:path>
                </a:pathLst>
              </a:custGeom>
              <a:solidFill>
                <a:srgbClr val="FFA4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fr-FR" sz="7198"/>
              </a:p>
            </p:txBody>
          </p:sp>
          <p:sp>
            <p:nvSpPr>
              <p:cNvPr id="236" name="Freeform 229">
                <a:extLst>
                  <a:ext uri="{FF2B5EF4-FFF2-40B4-BE49-F238E27FC236}">
                    <a16:creationId xmlns:a16="http://schemas.microsoft.com/office/drawing/2014/main" id="{90BDA365-C365-C324-0E8B-67B128232E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08670" y="3920974"/>
                <a:ext cx="284712" cy="86995"/>
              </a:xfrm>
              <a:custGeom>
                <a:avLst/>
                <a:gdLst>
                  <a:gd name="T0" fmla="*/ 284712 w 10"/>
                  <a:gd name="T1" fmla="*/ 57997 h 3"/>
                  <a:gd name="T2" fmla="*/ 284712 w 10"/>
                  <a:gd name="T3" fmla="*/ 57997 h 3"/>
                  <a:gd name="T4" fmla="*/ 227770 w 10"/>
                  <a:gd name="T5" fmla="*/ 28998 h 3"/>
                  <a:gd name="T6" fmla="*/ 142356 w 10"/>
                  <a:gd name="T7" fmla="*/ 0 h 3"/>
                  <a:gd name="T8" fmla="*/ 0 w 10"/>
                  <a:gd name="T9" fmla="*/ 57997 h 3"/>
                  <a:gd name="T10" fmla="*/ 28471 w 10"/>
                  <a:gd name="T11" fmla="*/ 57997 h 3"/>
                  <a:gd name="T12" fmla="*/ 142356 w 10"/>
                  <a:gd name="T13" fmla="*/ 57997 h 3"/>
                  <a:gd name="T14" fmla="*/ 256241 w 10"/>
                  <a:gd name="T15" fmla="*/ 86995 h 3"/>
                  <a:gd name="T16" fmla="*/ 284712 w 10"/>
                  <a:gd name="T17" fmla="*/ 86995 h 3"/>
                  <a:gd name="T18" fmla="*/ 284712 w 10"/>
                  <a:gd name="T19" fmla="*/ 86995 h 3"/>
                  <a:gd name="T20" fmla="*/ 284712 w 10"/>
                  <a:gd name="T21" fmla="*/ 57997 h 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10"/>
                  <a:gd name="T34" fmla="*/ 0 h 3"/>
                  <a:gd name="T35" fmla="*/ 10 w 10"/>
                  <a:gd name="T36" fmla="*/ 3 h 3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10" h="3">
                    <a:moveTo>
                      <a:pt x="10" y="2"/>
                    </a:moveTo>
                    <a:cubicBezTo>
                      <a:pt x="10" y="2"/>
                      <a:pt x="10" y="2"/>
                      <a:pt x="10" y="2"/>
                    </a:cubicBezTo>
                    <a:cubicBezTo>
                      <a:pt x="10" y="2"/>
                      <a:pt x="9" y="1"/>
                      <a:pt x="8" y="1"/>
                    </a:cubicBezTo>
                    <a:cubicBezTo>
                      <a:pt x="7" y="0"/>
                      <a:pt x="6" y="0"/>
                      <a:pt x="5" y="0"/>
                    </a:cubicBezTo>
                    <a:cubicBezTo>
                      <a:pt x="2" y="1"/>
                      <a:pt x="0" y="2"/>
                      <a:pt x="0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2" y="3"/>
                      <a:pt x="4" y="3"/>
                      <a:pt x="5" y="2"/>
                    </a:cubicBezTo>
                    <a:cubicBezTo>
                      <a:pt x="7" y="2"/>
                      <a:pt x="8" y="2"/>
                      <a:pt x="9" y="3"/>
                    </a:cubicBezTo>
                    <a:cubicBezTo>
                      <a:pt x="9" y="3"/>
                      <a:pt x="9" y="3"/>
                      <a:pt x="10" y="3"/>
                    </a:cubicBezTo>
                    <a:cubicBezTo>
                      <a:pt x="10" y="3"/>
                      <a:pt x="10" y="3"/>
                      <a:pt x="10" y="3"/>
                    </a:cubicBezTo>
                    <a:lnTo>
                      <a:pt x="10" y="2"/>
                    </a:lnTo>
                    <a:close/>
                  </a:path>
                </a:pathLst>
              </a:custGeom>
              <a:solidFill>
                <a:srgbClr val="FFA4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fr-FR" sz="7198"/>
              </a:p>
            </p:txBody>
          </p:sp>
          <p:sp>
            <p:nvSpPr>
              <p:cNvPr id="237" name="Freeform 230">
                <a:extLst>
                  <a:ext uri="{FF2B5EF4-FFF2-40B4-BE49-F238E27FC236}">
                    <a16:creationId xmlns:a16="http://schemas.microsoft.com/office/drawing/2014/main" id="{8AC602F0-C925-D173-3194-C1F384F37E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8716" y="3635212"/>
                <a:ext cx="855518" cy="486984"/>
              </a:xfrm>
              <a:custGeom>
                <a:avLst/>
                <a:gdLst>
                  <a:gd name="T0" fmla="*/ 27 w 30"/>
                  <a:gd name="T1" fmla="*/ 17 h 17"/>
                  <a:gd name="T2" fmla="*/ 0 w 30"/>
                  <a:gd name="T3" fmla="*/ 17 h 17"/>
                  <a:gd name="T4" fmla="*/ 3 w 30"/>
                  <a:gd name="T5" fmla="*/ 1 h 17"/>
                  <a:gd name="T6" fmla="*/ 4 w 30"/>
                  <a:gd name="T7" fmla="*/ 0 h 17"/>
                  <a:gd name="T8" fmla="*/ 28 w 30"/>
                  <a:gd name="T9" fmla="*/ 0 h 17"/>
                  <a:gd name="T10" fmla="*/ 30 w 30"/>
                  <a:gd name="T11" fmla="*/ 2 h 17"/>
                  <a:gd name="T12" fmla="*/ 27 w 30"/>
                  <a:gd name="T13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17">
                    <a:moveTo>
                      <a:pt x="27" y="17"/>
                    </a:moveTo>
                    <a:cubicBezTo>
                      <a:pt x="0" y="17"/>
                      <a:pt x="0" y="17"/>
                      <a:pt x="0" y="17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0"/>
                      <a:pt x="4" y="0"/>
                      <a:pt x="4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9" y="0"/>
                      <a:pt x="30" y="1"/>
                      <a:pt x="30" y="2"/>
                    </a:cubicBezTo>
                    <a:lnTo>
                      <a:pt x="27" y="17"/>
                    </a:lnTo>
                    <a:close/>
                  </a:path>
                </a:pathLst>
              </a:custGeom>
              <a:solidFill>
                <a:schemeClr val="accent6">
                  <a:lumMod val="90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238" name="Freeform 231">
                <a:extLst>
                  <a:ext uri="{FF2B5EF4-FFF2-40B4-BE49-F238E27FC236}">
                    <a16:creationId xmlns:a16="http://schemas.microsoft.com/office/drawing/2014/main" id="{71FD8BB4-B68C-B93F-4299-0BC83D6D98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8716" y="3635212"/>
                <a:ext cx="886791" cy="486984"/>
              </a:xfrm>
              <a:custGeom>
                <a:avLst/>
                <a:gdLst>
                  <a:gd name="T0" fmla="*/ 27 w 31"/>
                  <a:gd name="T1" fmla="*/ 17 h 17"/>
                  <a:gd name="T2" fmla="*/ 0 w 31"/>
                  <a:gd name="T3" fmla="*/ 17 h 17"/>
                  <a:gd name="T4" fmla="*/ 4 w 31"/>
                  <a:gd name="T5" fmla="*/ 1 h 17"/>
                  <a:gd name="T6" fmla="*/ 5 w 31"/>
                  <a:gd name="T7" fmla="*/ 0 h 17"/>
                  <a:gd name="T8" fmla="*/ 30 w 31"/>
                  <a:gd name="T9" fmla="*/ 0 h 17"/>
                  <a:gd name="T10" fmla="*/ 31 w 31"/>
                  <a:gd name="T11" fmla="*/ 1 h 17"/>
                  <a:gd name="T12" fmla="*/ 27 w 31"/>
                  <a:gd name="T13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1" h="17">
                    <a:moveTo>
                      <a:pt x="27" y="17"/>
                    </a:moveTo>
                    <a:cubicBezTo>
                      <a:pt x="0" y="17"/>
                      <a:pt x="0" y="17"/>
                      <a:pt x="0" y="17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0"/>
                      <a:pt x="4" y="0"/>
                      <a:pt x="5" y="0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30" y="0"/>
                      <a:pt x="31" y="1"/>
                      <a:pt x="31" y="1"/>
                    </a:cubicBezTo>
                    <a:lnTo>
                      <a:pt x="27" y="17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239" name="Freeform 232">
                <a:extLst>
                  <a:ext uri="{FF2B5EF4-FFF2-40B4-BE49-F238E27FC236}">
                    <a16:creationId xmlns:a16="http://schemas.microsoft.com/office/drawing/2014/main" id="{393FFF1D-C494-988A-528F-F7CED0E4A8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38314" y="3894342"/>
                <a:ext cx="797443" cy="312742"/>
              </a:xfrm>
              <a:custGeom>
                <a:avLst/>
                <a:gdLst>
                  <a:gd name="T0" fmla="*/ 1 w 28"/>
                  <a:gd name="T1" fmla="*/ 6 h 11"/>
                  <a:gd name="T2" fmla="*/ 4 w 28"/>
                  <a:gd name="T3" fmla="*/ 10 h 11"/>
                  <a:gd name="T4" fmla="*/ 28 w 28"/>
                  <a:gd name="T5" fmla="*/ 6 h 11"/>
                  <a:gd name="T6" fmla="*/ 28 w 28"/>
                  <a:gd name="T7" fmla="*/ 2 h 11"/>
                  <a:gd name="T8" fmla="*/ 4 w 28"/>
                  <a:gd name="T9" fmla="*/ 1 h 11"/>
                  <a:gd name="T10" fmla="*/ 1 w 28"/>
                  <a:gd name="T11" fmla="*/ 6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" h="11">
                    <a:moveTo>
                      <a:pt x="1" y="6"/>
                    </a:moveTo>
                    <a:cubicBezTo>
                      <a:pt x="0" y="6"/>
                      <a:pt x="1" y="10"/>
                      <a:pt x="4" y="10"/>
                    </a:cubicBezTo>
                    <a:cubicBezTo>
                      <a:pt x="12" y="11"/>
                      <a:pt x="28" y="6"/>
                      <a:pt x="28" y="6"/>
                    </a:cubicBezTo>
                    <a:cubicBezTo>
                      <a:pt x="28" y="2"/>
                      <a:pt x="28" y="2"/>
                      <a:pt x="28" y="2"/>
                    </a:cubicBezTo>
                    <a:cubicBezTo>
                      <a:pt x="28" y="2"/>
                      <a:pt x="7" y="0"/>
                      <a:pt x="4" y="1"/>
                    </a:cubicBezTo>
                    <a:cubicBezTo>
                      <a:pt x="2" y="2"/>
                      <a:pt x="1" y="3"/>
                      <a:pt x="1" y="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240" name="Freeform 233">
                <a:extLst>
                  <a:ext uri="{FF2B5EF4-FFF2-40B4-BE49-F238E27FC236}">
                    <a16:creationId xmlns:a16="http://schemas.microsoft.com/office/drawing/2014/main" id="{6793CEED-69B1-6057-9506-2973E69772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65119" y="4066349"/>
                <a:ext cx="770638" cy="172009"/>
              </a:xfrm>
              <a:custGeom>
                <a:avLst/>
                <a:gdLst>
                  <a:gd name="T0" fmla="*/ 0 w 27"/>
                  <a:gd name="T1" fmla="*/ 2 h 6"/>
                  <a:gd name="T2" fmla="*/ 8 w 27"/>
                  <a:gd name="T3" fmla="*/ 2 h 6"/>
                  <a:gd name="T4" fmla="*/ 27 w 27"/>
                  <a:gd name="T5" fmla="*/ 0 h 6"/>
                  <a:gd name="T6" fmla="*/ 2 w 27"/>
                  <a:gd name="T7" fmla="*/ 4 h 6"/>
                  <a:gd name="T8" fmla="*/ 0 w 27"/>
                  <a:gd name="T9" fmla="*/ 2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6">
                    <a:moveTo>
                      <a:pt x="0" y="2"/>
                    </a:moveTo>
                    <a:cubicBezTo>
                      <a:pt x="0" y="2"/>
                      <a:pt x="3" y="3"/>
                      <a:pt x="8" y="2"/>
                    </a:cubicBezTo>
                    <a:cubicBezTo>
                      <a:pt x="13" y="2"/>
                      <a:pt x="27" y="0"/>
                      <a:pt x="27" y="0"/>
                    </a:cubicBezTo>
                    <a:cubicBezTo>
                      <a:pt x="27" y="0"/>
                      <a:pt x="8" y="6"/>
                      <a:pt x="2" y="4"/>
                    </a:cubicBezTo>
                    <a:cubicBezTo>
                      <a:pt x="2" y="4"/>
                      <a:pt x="0" y="3"/>
                      <a:pt x="0" y="2"/>
                    </a:cubicBez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241" name="Freeform 234">
                <a:extLst>
                  <a:ext uri="{FF2B5EF4-FFF2-40B4-BE49-F238E27FC236}">
                    <a16:creationId xmlns:a16="http://schemas.microsoft.com/office/drawing/2014/main" id="{7BB040FC-0E95-20FC-4798-8237CFBD35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06880" y="2661244"/>
                <a:ext cx="201036" cy="201048"/>
              </a:xfrm>
              <a:custGeom>
                <a:avLst/>
                <a:gdLst>
                  <a:gd name="T0" fmla="*/ 0 w 7"/>
                  <a:gd name="T1" fmla="*/ 1 h 7"/>
                  <a:gd name="T2" fmla="*/ 5 w 7"/>
                  <a:gd name="T3" fmla="*/ 6 h 7"/>
                  <a:gd name="T4" fmla="*/ 5 w 7"/>
                  <a:gd name="T5" fmla="*/ 0 h 7"/>
                  <a:gd name="T6" fmla="*/ 0 w 7"/>
                  <a:gd name="T7" fmla="*/ 1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" h="7">
                    <a:moveTo>
                      <a:pt x="0" y="1"/>
                    </a:moveTo>
                    <a:cubicBezTo>
                      <a:pt x="0" y="1"/>
                      <a:pt x="3" y="6"/>
                      <a:pt x="5" y="6"/>
                    </a:cubicBezTo>
                    <a:cubicBezTo>
                      <a:pt x="7" y="7"/>
                      <a:pt x="5" y="0"/>
                      <a:pt x="5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5">
                  <a:lumMod val="90000"/>
                  <a:lumOff val="10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242" name="Freeform 235">
                <a:extLst>
                  <a:ext uri="{FF2B5EF4-FFF2-40B4-BE49-F238E27FC236}">
                    <a16:creationId xmlns:a16="http://schemas.microsoft.com/office/drawing/2014/main" id="{66D48419-181C-20E7-124D-2C5942F102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07305" y="2232473"/>
                <a:ext cx="543722" cy="745392"/>
              </a:xfrm>
              <a:custGeom>
                <a:avLst/>
                <a:gdLst>
                  <a:gd name="T0" fmla="*/ 85851 w 19"/>
                  <a:gd name="T1" fmla="*/ 487372 h 26"/>
                  <a:gd name="T2" fmla="*/ 143085 w 19"/>
                  <a:gd name="T3" fmla="*/ 630716 h 26"/>
                  <a:gd name="T4" fmla="*/ 457871 w 19"/>
                  <a:gd name="T5" fmla="*/ 688054 h 26"/>
                  <a:gd name="T6" fmla="*/ 486488 w 19"/>
                  <a:gd name="T7" fmla="*/ 172014 h 26"/>
                  <a:gd name="T8" fmla="*/ 85851 w 19"/>
                  <a:gd name="T9" fmla="*/ 143345 h 26"/>
                  <a:gd name="T10" fmla="*/ 85851 w 19"/>
                  <a:gd name="T11" fmla="*/ 487372 h 2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9"/>
                  <a:gd name="T19" fmla="*/ 0 h 26"/>
                  <a:gd name="T20" fmla="*/ 19 w 19"/>
                  <a:gd name="T21" fmla="*/ 26 h 2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9" h="26">
                    <a:moveTo>
                      <a:pt x="3" y="17"/>
                    </a:moveTo>
                    <a:cubicBezTo>
                      <a:pt x="3" y="17"/>
                      <a:pt x="4" y="20"/>
                      <a:pt x="5" y="22"/>
                    </a:cubicBezTo>
                    <a:cubicBezTo>
                      <a:pt x="7" y="24"/>
                      <a:pt x="15" y="26"/>
                      <a:pt x="16" y="24"/>
                    </a:cubicBezTo>
                    <a:cubicBezTo>
                      <a:pt x="19" y="21"/>
                      <a:pt x="17" y="7"/>
                      <a:pt x="17" y="6"/>
                    </a:cubicBezTo>
                    <a:cubicBezTo>
                      <a:pt x="16" y="4"/>
                      <a:pt x="6" y="0"/>
                      <a:pt x="3" y="5"/>
                    </a:cubicBezTo>
                    <a:cubicBezTo>
                      <a:pt x="0" y="9"/>
                      <a:pt x="3" y="17"/>
                      <a:pt x="3" y="17"/>
                    </a:cubicBezTo>
                    <a:close/>
                  </a:path>
                </a:pathLst>
              </a:custGeom>
              <a:solidFill>
                <a:srgbClr val="FFA4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fr-FR" sz="7198"/>
              </a:p>
            </p:txBody>
          </p:sp>
          <p:sp>
            <p:nvSpPr>
              <p:cNvPr id="243" name="Freeform 236">
                <a:extLst>
                  <a:ext uri="{FF2B5EF4-FFF2-40B4-BE49-F238E27FC236}">
                    <a16:creationId xmlns:a16="http://schemas.microsoft.com/office/drawing/2014/main" id="{E65F1A86-3397-7BF4-4F0E-95DC2785A3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51036" y="2147454"/>
                <a:ext cx="627679" cy="571871"/>
              </a:xfrm>
              <a:custGeom>
                <a:avLst/>
                <a:gdLst>
                  <a:gd name="T0" fmla="*/ 17 w 22"/>
                  <a:gd name="T1" fmla="*/ 1 h 20"/>
                  <a:gd name="T2" fmla="*/ 2 w 22"/>
                  <a:gd name="T3" fmla="*/ 7 h 20"/>
                  <a:gd name="T4" fmla="*/ 0 w 22"/>
                  <a:gd name="T5" fmla="*/ 11 h 20"/>
                  <a:gd name="T6" fmla="*/ 2 w 22"/>
                  <a:gd name="T7" fmla="*/ 18 h 20"/>
                  <a:gd name="T8" fmla="*/ 6 w 22"/>
                  <a:gd name="T9" fmla="*/ 20 h 20"/>
                  <a:gd name="T10" fmla="*/ 7 w 22"/>
                  <a:gd name="T11" fmla="*/ 9 h 20"/>
                  <a:gd name="T12" fmla="*/ 15 w 22"/>
                  <a:gd name="T13" fmla="*/ 9 h 20"/>
                  <a:gd name="T14" fmla="*/ 20 w 22"/>
                  <a:gd name="T15" fmla="*/ 10 h 20"/>
                  <a:gd name="T16" fmla="*/ 17 w 22"/>
                  <a:gd name="T17" fmla="*/ 1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" h="20">
                    <a:moveTo>
                      <a:pt x="17" y="1"/>
                    </a:moveTo>
                    <a:cubicBezTo>
                      <a:pt x="11" y="0"/>
                      <a:pt x="2" y="1"/>
                      <a:pt x="2" y="7"/>
                    </a:cubicBezTo>
                    <a:cubicBezTo>
                      <a:pt x="1" y="7"/>
                      <a:pt x="0" y="10"/>
                      <a:pt x="0" y="11"/>
                    </a:cubicBezTo>
                    <a:cubicBezTo>
                      <a:pt x="1" y="16"/>
                      <a:pt x="2" y="17"/>
                      <a:pt x="2" y="18"/>
                    </a:cubicBezTo>
                    <a:cubicBezTo>
                      <a:pt x="3" y="20"/>
                      <a:pt x="5" y="20"/>
                      <a:pt x="6" y="20"/>
                    </a:cubicBezTo>
                    <a:cubicBezTo>
                      <a:pt x="9" y="19"/>
                      <a:pt x="9" y="13"/>
                      <a:pt x="7" y="9"/>
                    </a:cubicBezTo>
                    <a:cubicBezTo>
                      <a:pt x="10" y="9"/>
                      <a:pt x="12" y="8"/>
                      <a:pt x="15" y="9"/>
                    </a:cubicBezTo>
                    <a:cubicBezTo>
                      <a:pt x="16" y="9"/>
                      <a:pt x="19" y="10"/>
                      <a:pt x="20" y="10"/>
                    </a:cubicBezTo>
                    <a:cubicBezTo>
                      <a:pt x="22" y="8"/>
                      <a:pt x="21" y="2"/>
                      <a:pt x="1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244" name="Freeform 237">
                <a:extLst>
                  <a:ext uri="{FF2B5EF4-FFF2-40B4-BE49-F238E27FC236}">
                    <a16:creationId xmlns:a16="http://schemas.microsoft.com/office/drawing/2014/main" id="{4EF04F5D-5FBF-469B-F63D-9776D8EAA7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79013" y="2633837"/>
                <a:ext cx="57338" cy="85018"/>
              </a:xfrm>
              <a:custGeom>
                <a:avLst/>
                <a:gdLst>
                  <a:gd name="T0" fmla="*/ 28669 w 2"/>
                  <a:gd name="T1" fmla="*/ 0 h 3"/>
                  <a:gd name="T2" fmla="*/ 57338 w 2"/>
                  <a:gd name="T3" fmla="*/ 56679 h 3"/>
                  <a:gd name="T4" fmla="*/ 57338 w 2"/>
                  <a:gd name="T5" fmla="*/ 56679 h 3"/>
                  <a:gd name="T6" fmla="*/ 57338 w 2"/>
                  <a:gd name="T7" fmla="*/ 85018 h 3"/>
                  <a:gd name="T8" fmla="*/ 28669 w 2"/>
                  <a:gd name="T9" fmla="*/ 85018 h 3"/>
                  <a:gd name="T10" fmla="*/ 28669 w 2"/>
                  <a:gd name="T11" fmla="*/ 85018 h 3"/>
                  <a:gd name="T12" fmla="*/ 0 w 2"/>
                  <a:gd name="T13" fmla="*/ 85018 h 3"/>
                  <a:gd name="T14" fmla="*/ 28669 w 2"/>
                  <a:gd name="T15" fmla="*/ 56679 h 3"/>
                  <a:gd name="T16" fmla="*/ 28669 w 2"/>
                  <a:gd name="T17" fmla="*/ 56679 h 3"/>
                  <a:gd name="T18" fmla="*/ 28669 w 2"/>
                  <a:gd name="T19" fmla="*/ 85018 h 3"/>
                  <a:gd name="T20" fmla="*/ 28669 w 2"/>
                  <a:gd name="T21" fmla="*/ 0 h 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"/>
                  <a:gd name="T34" fmla="*/ 0 h 3"/>
                  <a:gd name="T35" fmla="*/ 2 w 2"/>
                  <a:gd name="T36" fmla="*/ 3 h 3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" h="3">
                    <a:moveTo>
                      <a:pt x="1" y="0"/>
                    </a:moveTo>
                    <a:cubicBezTo>
                      <a:pt x="1" y="1"/>
                      <a:pt x="2" y="2"/>
                      <a:pt x="2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2"/>
                      <a:pt x="0" y="1"/>
                      <a:pt x="1" y="0"/>
                    </a:cubicBezTo>
                    <a:close/>
                  </a:path>
                </a:pathLst>
              </a:custGeom>
              <a:solidFill>
                <a:srgbClr val="F270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fr-FR" sz="7198"/>
              </a:p>
            </p:txBody>
          </p:sp>
          <p:sp>
            <p:nvSpPr>
              <p:cNvPr id="245" name="Freeform 238">
                <a:extLst>
                  <a:ext uri="{FF2B5EF4-FFF2-40B4-BE49-F238E27FC236}">
                    <a16:creationId xmlns:a16="http://schemas.microsoft.com/office/drawing/2014/main" id="{FEE668F5-89FC-006D-994F-763C40FB2A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36657" y="2519161"/>
                <a:ext cx="114676" cy="85018"/>
              </a:xfrm>
              <a:custGeom>
                <a:avLst/>
                <a:gdLst>
                  <a:gd name="T0" fmla="*/ 0 w 4"/>
                  <a:gd name="T1" fmla="*/ 28339 h 3"/>
                  <a:gd name="T2" fmla="*/ 114676 w 4"/>
                  <a:gd name="T3" fmla="*/ 28339 h 3"/>
                  <a:gd name="T4" fmla="*/ 57338 w 4"/>
                  <a:gd name="T5" fmla="*/ 85018 h 3"/>
                  <a:gd name="T6" fmla="*/ 0 w 4"/>
                  <a:gd name="T7" fmla="*/ 28339 h 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"/>
                  <a:gd name="T13" fmla="*/ 0 h 3"/>
                  <a:gd name="T14" fmla="*/ 4 w 4"/>
                  <a:gd name="T15" fmla="*/ 3 h 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" h="3">
                    <a:moveTo>
                      <a:pt x="0" y="1"/>
                    </a:moveTo>
                    <a:cubicBezTo>
                      <a:pt x="0" y="0"/>
                      <a:pt x="3" y="0"/>
                      <a:pt x="4" y="1"/>
                    </a:cubicBezTo>
                    <a:cubicBezTo>
                      <a:pt x="4" y="1"/>
                      <a:pt x="4" y="3"/>
                      <a:pt x="2" y="3"/>
                    </a:cubicBezTo>
                    <a:cubicBezTo>
                      <a:pt x="1" y="3"/>
                      <a:pt x="0" y="2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fr-FR" sz="7198"/>
              </a:p>
            </p:txBody>
          </p:sp>
          <p:sp>
            <p:nvSpPr>
              <p:cNvPr id="246" name="Freeform 239">
                <a:extLst>
                  <a:ext uri="{FF2B5EF4-FFF2-40B4-BE49-F238E27FC236}">
                    <a16:creationId xmlns:a16="http://schemas.microsoft.com/office/drawing/2014/main" id="{4E7979FC-56D7-3B8C-3F59-9565DE2465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64337" y="2519161"/>
                <a:ext cx="57338" cy="57337"/>
              </a:xfrm>
              <a:custGeom>
                <a:avLst/>
                <a:gdLst>
                  <a:gd name="T0" fmla="*/ 57338 w 2"/>
                  <a:gd name="T1" fmla="*/ 57337 h 2"/>
                  <a:gd name="T2" fmla="*/ 28669 w 2"/>
                  <a:gd name="T3" fmla="*/ 57337 h 2"/>
                  <a:gd name="T4" fmla="*/ 0 w 2"/>
                  <a:gd name="T5" fmla="*/ 28669 h 2"/>
                  <a:gd name="T6" fmla="*/ 28669 w 2"/>
                  <a:gd name="T7" fmla="*/ 0 h 2"/>
                  <a:gd name="T8" fmla="*/ 57338 w 2"/>
                  <a:gd name="T9" fmla="*/ 57337 h 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"/>
                  <a:gd name="T16" fmla="*/ 0 h 2"/>
                  <a:gd name="T17" fmla="*/ 2 w 2"/>
                  <a:gd name="T18" fmla="*/ 2 h 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" h="2">
                    <a:moveTo>
                      <a:pt x="2" y="2"/>
                    </a:moveTo>
                    <a:cubicBezTo>
                      <a:pt x="2" y="2"/>
                      <a:pt x="2" y="2"/>
                      <a:pt x="1" y="2"/>
                    </a:cubicBezTo>
                    <a:cubicBezTo>
                      <a:pt x="0" y="2"/>
                      <a:pt x="0" y="2"/>
                      <a:pt x="0" y="1"/>
                    </a:cubicBezTo>
                    <a:cubicBezTo>
                      <a:pt x="0" y="1"/>
                      <a:pt x="1" y="0"/>
                      <a:pt x="1" y="0"/>
                    </a:cubicBezTo>
                    <a:cubicBezTo>
                      <a:pt x="2" y="1"/>
                      <a:pt x="2" y="1"/>
                      <a:pt x="2" y="2"/>
                    </a:cubicBezTo>
                    <a:close/>
                  </a:path>
                </a:pathLst>
              </a:custGeom>
              <a:solidFill>
                <a:srgbClr val="635D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fr-FR" sz="7198"/>
              </a:p>
            </p:txBody>
          </p:sp>
          <p:sp>
            <p:nvSpPr>
              <p:cNvPr id="247" name="Rectangle 240">
                <a:extLst>
                  <a:ext uri="{FF2B5EF4-FFF2-40B4-BE49-F238E27FC236}">
                    <a16:creationId xmlns:a16="http://schemas.microsoft.com/office/drawing/2014/main" id="{D11814EA-874F-0BB3-E95F-794BFD783A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21674" y="2546842"/>
                <a:ext cx="1978" cy="1977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endParaRPr lang="fr-FR" altLang="fr-FR" sz="7198"/>
              </a:p>
            </p:txBody>
          </p:sp>
          <p:sp>
            <p:nvSpPr>
              <p:cNvPr id="248" name="Freeform 241">
                <a:extLst>
                  <a:ext uri="{FF2B5EF4-FFF2-40B4-BE49-F238E27FC236}">
                    <a16:creationId xmlns:a16="http://schemas.microsoft.com/office/drawing/2014/main" id="{C26D0C3F-B6E0-CD5B-1738-87B63EDD25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08670" y="2519161"/>
                <a:ext cx="85019" cy="85018"/>
              </a:xfrm>
              <a:custGeom>
                <a:avLst/>
                <a:gdLst>
                  <a:gd name="T0" fmla="*/ 0 w 3"/>
                  <a:gd name="T1" fmla="*/ 28339 h 3"/>
                  <a:gd name="T2" fmla="*/ 85019 w 3"/>
                  <a:gd name="T3" fmla="*/ 28339 h 3"/>
                  <a:gd name="T4" fmla="*/ 28340 w 3"/>
                  <a:gd name="T5" fmla="*/ 85018 h 3"/>
                  <a:gd name="T6" fmla="*/ 0 w 3"/>
                  <a:gd name="T7" fmla="*/ 28339 h 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"/>
                  <a:gd name="T13" fmla="*/ 0 h 3"/>
                  <a:gd name="T14" fmla="*/ 3 w 3"/>
                  <a:gd name="T15" fmla="*/ 3 h 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" h="3">
                    <a:moveTo>
                      <a:pt x="0" y="1"/>
                    </a:moveTo>
                    <a:cubicBezTo>
                      <a:pt x="0" y="0"/>
                      <a:pt x="2" y="0"/>
                      <a:pt x="3" y="1"/>
                    </a:cubicBezTo>
                    <a:cubicBezTo>
                      <a:pt x="3" y="1"/>
                      <a:pt x="3" y="3"/>
                      <a:pt x="1" y="3"/>
                    </a:cubicBezTo>
                    <a:cubicBezTo>
                      <a:pt x="0" y="3"/>
                      <a:pt x="0" y="2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fr-FR" sz="7198"/>
              </a:p>
            </p:txBody>
          </p:sp>
          <p:sp>
            <p:nvSpPr>
              <p:cNvPr id="249" name="Freeform 242">
                <a:extLst>
                  <a:ext uri="{FF2B5EF4-FFF2-40B4-BE49-F238E27FC236}">
                    <a16:creationId xmlns:a16="http://schemas.microsoft.com/office/drawing/2014/main" id="{43D41EEE-8766-7D0F-8E21-8E8732F6B7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08670" y="2519161"/>
                <a:ext cx="55361" cy="85018"/>
              </a:xfrm>
              <a:custGeom>
                <a:avLst/>
                <a:gdLst>
                  <a:gd name="T0" fmla="*/ 55361 w 2"/>
                  <a:gd name="T1" fmla="*/ 56679 h 3"/>
                  <a:gd name="T2" fmla="*/ 27681 w 2"/>
                  <a:gd name="T3" fmla="*/ 85018 h 3"/>
                  <a:gd name="T4" fmla="*/ 0 w 2"/>
                  <a:gd name="T5" fmla="*/ 28339 h 3"/>
                  <a:gd name="T6" fmla="*/ 27681 w 2"/>
                  <a:gd name="T7" fmla="*/ 28339 h 3"/>
                  <a:gd name="T8" fmla="*/ 55361 w 2"/>
                  <a:gd name="T9" fmla="*/ 56679 h 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"/>
                  <a:gd name="T16" fmla="*/ 0 h 3"/>
                  <a:gd name="T17" fmla="*/ 2 w 2"/>
                  <a:gd name="T18" fmla="*/ 3 h 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" h="3">
                    <a:moveTo>
                      <a:pt x="2" y="2"/>
                    </a:moveTo>
                    <a:cubicBezTo>
                      <a:pt x="2" y="2"/>
                      <a:pt x="2" y="3"/>
                      <a:pt x="1" y="3"/>
                    </a:cubicBezTo>
                    <a:cubicBezTo>
                      <a:pt x="1" y="2"/>
                      <a:pt x="0" y="2"/>
                      <a:pt x="0" y="1"/>
                    </a:cubicBezTo>
                    <a:cubicBezTo>
                      <a:pt x="0" y="1"/>
                      <a:pt x="1" y="0"/>
                      <a:pt x="1" y="1"/>
                    </a:cubicBezTo>
                    <a:cubicBezTo>
                      <a:pt x="2" y="1"/>
                      <a:pt x="2" y="1"/>
                      <a:pt x="2" y="2"/>
                    </a:cubicBezTo>
                    <a:close/>
                  </a:path>
                </a:pathLst>
              </a:custGeom>
              <a:solidFill>
                <a:srgbClr val="635D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fr-FR" sz="7198"/>
              </a:p>
            </p:txBody>
          </p:sp>
          <p:sp>
            <p:nvSpPr>
              <p:cNvPr id="250" name="Rectangle 243">
                <a:extLst>
                  <a:ext uri="{FF2B5EF4-FFF2-40B4-BE49-F238E27FC236}">
                    <a16:creationId xmlns:a16="http://schemas.microsoft.com/office/drawing/2014/main" id="{11B8B14E-DEEA-2675-E510-743A2FFA0C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64030" y="2546842"/>
                <a:ext cx="1978" cy="1977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endParaRPr lang="fr-FR" altLang="fr-FR" sz="7198"/>
              </a:p>
            </p:txBody>
          </p:sp>
          <p:sp>
            <p:nvSpPr>
              <p:cNvPr id="251" name="Freeform 244">
                <a:extLst>
                  <a:ext uri="{FF2B5EF4-FFF2-40B4-BE49-F238E27FC236}">
                    <a16:creationId xmlns:a16="http://schemas.microsoft.com/office/drawing/2014/main" id="{E4687741-A4AE-F383-D62E-4473AA27F5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36954" y="2404349"/>
                <a:ext cx="113921" cy="84887"/>
              </a:xfrm>
              <a:custGeom>
                <a:avLst/>
                <a:gdLst>
                  <a:gd name="T0" fmla="*/ 0 w 4"/>
                  <a:gd name="T1" fmla="*/ 1 h 3"/>
                  <a:gd name="T2" fmla="*/ 4 w 4"/>
                  <a:gd name="T3" fmla="*/ 1 h 3"/>
                  <a:gd name="T4" fmla="*/ 4 w 4"/>
                  <a:gd name="T5" fmla="*/ 2 h 3"/>
                  <a:gd name="T6" fmla="*/ 4 w 4"/>
                  <a:gd name="T7" fmla="*/ 3 h 3"/>
                  <a:gd name="T8" fmla="*/ 0 w 4"/>
                  <a:gd name="T9" fmla="*/ 3 h 3"/>
                  <a:gd name="T10" fmla="*/ 0 w 4"/>
                  <a:gd name="T11" fmla="*/ 3 h 3"/>
                  <a:gd name="T12" fmla="*/ 0 w 4"/>
                  <a:gd name="T13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3">
                    <a:moveTo>
                      <a:pt x="0" y="1"/>
                    </a:moveTo>
                    <a:cubicBezTo>
                      <a:pt x="0" y="1"/>
                      <a:pt x="4" y="0"/>
                      <a:pt x="4" y="1"/>
                    </a:cubicBezTo>
                    <a:cubicBezTo>
                      <a:pt x="4" y="1"/>
                      <a:pt x="4" y="2"/>
                      <a:pt x="4" y="2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3" y="2"/>
                      <a:pt x="1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5">
                  <a:lumMod val="90000"/>
                  <a:lumOff val="10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252" name="Freeform 245">
                <a:extLst>
                  <a:ext uri="{FF2B5EF4-FFF2-40B4-BE49-F238E27FC236}">
                    <a16:creationId xmlns:a16="http://schemas.microsoft.com/office/drawing/2014/main" id="{6A13F114-B4DB-B3F8-EF7D-5806441B40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08952" y="2404349"/>
                <a:ext cx="111687" cy="84887"/>
              </a:xfrm>
              <a:custGeom>
                <a:avLst/>
                <a:gdLst>
                  <a:gd name="T0" fmla="*/ 4 w 4"/>
                  <a:gd name="T1" fmla="*/ 2 h 3"/>
                  <a:gd name="T2" fmla="*/ 0 w 4"/>
                  <a:gd name="T3" fmla="*/ 1 h 3"/>
                  <a:gd name="T4" fmla="*/ 0 w 4"/>
                  <a:gd name="T5" fmla="*/ 2 h 3"/>
                  <a:gd name="T6" fmla="*/ 0 w 4"/>
                  <a:gd name="T7" fmla="*/ 3 h 3"/>
                  <a:gd name="T8" fmla="*/ 3 w 4"/>
                  <a:gd name="T9" fmla="*/ 3 h 3"/>
                  <a:gd name="T10" fmla="*/ 4 w 4"/>
                  <a:gd name="T11" fmla="*/ 3 h 3"/>
                  <a:gd name="T12" fmla="*/ 4 w 4"/>
                  <a:gd name="T13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3">
                    <a:moveTo>
                      <a:pt x="4" y="2"/>
                    </a:moveTo>
                    <a:cubicBezTo>
                      <a:pt x="4" y="2"/>
                      <a:pt x="1" y="0"/>
                      <a:pt x="0" y="1"/>
                    </a:cubicBezTo>
                    <a:cubicBezTo>
                      <a:pt x="0" y="1"/>
                      <a:pt x="0" y="2"/>
                      <a:pt x="0" y="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1" y="3"/>
                      <a:pt x="3" y="3"/>
                      <a:pt x="3" y="3"/>
                    </a:cubicBezTo>
                    <a:cubicBezTo>
                      <a:pt x="4" y="3"/>
                      <a:pt x="4" y="3"/>
                      <a:pt x="4" y="3"/>
                    </a:cubicBezTo>
                    <a:lnTo>
                      <a:pt x="4" y="2"/>
                    </a:lnTo>
                    <a:close/>
                  </a:path>
                </a:pathLst>
              </a:custGeom>
              <a:solidFill>
                <a:schemeClr val="accent5">
                  <a:lumMod val="90000"/>
                  <a:lumOff val="10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253" name="Freeform 246">
                <a:extLst>
                  <a:ext uri="{FF2B5EF4-FFF2-40B4-BE49-F238E27FC236}">
                    <a16:creationId xmlns:a16="http://schemas.microsoft.com/office/drawing/2014/main" id="{B79E7321-6B5A-DE23-4A92-E3F7701AE0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51036" y="2431155"/>
                <a:ext cx="227841" cy="288170"/>
              </a:xfrm>
              <a:custGeom>
                <a:avLst/>
                <a:gdLst>
                  <a:gd name="T0" fmla="*/ 0 w 8"/>
                  <a:gd name="T1" fmla="*/ 0 h 10"/>
                  <a:gd name="T2" fmla="*/ 8 w 8"/>
                  <a:gd name="T3" fmla="*/ 5 h 10"/>
                  <a:gd name="T4" fmla="*/ 4 w 8"/>
                  <a:gd name="T5" fmla="*/ 10 h 10"/>
                  <a:gd name="T6" fmla="*/ 0 w 8"/>
                  <a:gd name="T7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" h="10">
                    <a:moveTo>
                      <a:pt x="0" y="0"/>
                    </a:moveTo>
                    <a:cubicBezTo>
                      <a:pt x="0" y="0"/>
                      <a:pt x="3" y="5"/>
                      <a:pt x="8" y="5"/>
                    </a:cubicBezTo>
                    <a:cubicBezTo>
                      <a:pt x="8" y="5"/>
                      <a:pt x="8" y="10"/>
                      <a:pt x="4" y="10"/>
                    </a:cubicBezTo>
                    <a:cubicBezTo>
                      <a:pt x="0" y="9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accent5">
                  <a:lumMod val="90000"/>
                  <a:lumOff val="10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254" name="Freeform 247">
                <a:extLst>
                  <a:ext uri="{FF2B5EF4-FFF2-40B4-BE49-F238E27FC236}">
                    <a16:creationId xmlns:a16="http://schemas.microsoft.com/office/drawing/2014/main" id="{AA08D6C7-CF0C-2B1E-8532-18374D2393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51333" y="2748513"/>
                <a:ext cx="85019" cy="85018"/>
              </a:xfrm>
              <a:custGeom>
                <a:avLst/>
                <a:gdLst>
                  <a:gd name="T0" fmla="*/ 85019 w 3"/>
                  <a:gd name="T1" fmla="*/ 56679 h 3"/>
                  <a:gd name="T2" fmla="*/ 0 w 3"/>
                  <a:gd name="T3" fmla="*/ 0 h 3"/>
                  <a:gd name="T4" fmla="*/ 28340 w 3"/>
                  <a:gd name="T5" fmla="*/ 85018 h 3"/>
                  <a:gd name="T6" fmla="*/ 85019 w 3"/>
                  <a:gd name="T7" fmla="*/ 56679 h 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"/>
                  <a:gd name="T13" fmla="*/ 0 h 3"/>
                  <a:gd name="T14" fmla="*/ 3 w 3"/>
                  <a:gd name="T15" fmla="*/ 3 h 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" h="3">
                    <a:moveTo>
                      <a:pt x="3" y="2"/>
                    </a:moveTo>
                    <a:cubicBezTo>
                      <a:pt x="1" y="2"/>
                      <a:pt x="0" y="0"/>
                      <a:pt x="0" y="0"/>
                    </a:cubicBezTo>
                    <a:cubicBezTo>
                      <a:pt x="0" y="0"/>
                      <a:pt x="0" y="3"/>
                      <a:pt x="1" y="3"/>
                    </a:cubicBezTo>
                    <a:cubicBezTo>
                      <a:pt x="2" y="3"/>
                      <a:pt x="3" y="2"/>
                      <a:pt x="3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fr-FR" sz="7198"/>
              </a:p>
            </p:txBody>
          </p:sp>
          <p:sp>
            <p:nvSpPr>
              <p:cNvPr id="255" name="Freeform 248">
                <a:extLst>
                  <a:ext uri="{FF2B5EF4-FFF2-40B4-BE49-F238E27FC236}">
                    <a16:creationId xmlns:a16="http://schemas.microsoft.com/office/drawing/2014/main" id="{F4175E56-5BA6-5BD8-7576-B5A2A1245A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51333" y="2863189"/>
                <a:ext cx="27680" cy="0"/>
              </a:xfrm>
              <a:custGeom>
                <a:avLst/>
                <a:gdLst>
                  <a:gd name="T0" fmla="*/ 0 w 14"/>
                  <a:gd name="T1" fmla="*/ 27680 w 14"/>
                  <a:gd name="T2" fmla="*/ 27680 w 14"/>
                  <a:gd name="T3" fmla="*/ 27680 w 14"/>
                  <a:gd name="T4" fmla="*/ 0 w 14"/>
                  <a:gd name="T5" fmla="*/ 0 60000 65536"/>
                  <a:gd name="T6" fmla="*/ 0 60000 65536"/>
                  <a:gd name="T7" fmla="*/ 0 60000 65536"/>
                  <a:gd name="T8" fmla="*/ 0 60000 65536"/>
                  <a:gd name="T9" fmla="*/ 0 60000 65536"/>
                  <a:gd name="T10" fmla="*/ 0 w 14"/>
                  <a:gd name="T11" fmla="*/ 14 w 14"/>
                </a:gdLst>
                <a:ahLst/>
                <a:cxnLst>
                  <a:cxn ang="T5">
                    <a:pos x="T0" y="0"/>
                  </a:cxn>
                  <a:cxn ang="T6">
                    <a:pos x="T1" y="0"/>
                  </a:cxn>
                  <a:cxn ang="T7">
                    <a:pos x="T2" y="0"/>
                  </a:cxn>
                  <a:cxn ang="T8">
                    <a:pos x="T3" y="0"/>
                  </a:cxn>
                  <a:cxn ang="T9">
                    <a:pos x="T4" y="0"/>
                  </a:cxn>
                </a:cxnLst>
                <a:rect l="T10" t="0" r="T11" b="0"/>
                <a:pathLst>
                  <a:path w="14">
                    <a:moveTo>
                      <a:pt x="0" y="0"/>
                    </a:moveTo>
                    <a:lnTo>
                      <a:pt x="1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70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fr-FR" sz="7198"/>
              </a:p>
            </p:txBody>
          </p:sp>
          <p:sp>
            <p:nvSpPr>
              <p:cNvPr id="1088" name="Freeform 249">
                <a:extLst>
                  <a:ext uri="{FF2B5EF4-FFF2-40B4-BE49-F238E27FC236}">
                    <a16:creationId xmlns:a16="http://schemas.microsoft.com/office/drawing/2014/main" id="{739AD56D-97F2-0ECC-A377-6057158B0B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79625" y="2604180"/>
                <a:ext cx="142356" cy="172013"/>
              </a:xfrm>
              <a:custGeom>
                <a:avLst/>
                <a:gdLst>
                  <a:gd name="T0" fmla="*/ 113885 w 5"/>
                  <a:gd name="T1" fmla="*/ 28669 h 6"/>
                  <a:gd name="T2" fmla="*/ 0 w 5"/>
                  <a:gd name="T3" fmla="*/ 28669 h 6"/>
                  <a:gd name="T4" fmla="*/ 113885 w 5"/>
                  <a:gd name="T5" fmla="*/ 114675 h 6"/>
                  <a:gd name="T6" fmla="*/ 113885 w 5"/>
                  <a:gd name="T7" fmla="*/ 28669 h 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5"/>
                  <a:gd name="T13" fmla="*/ 0 h 6"/>
                  <a:gd name="T14" fmla="*/ 5 w 5"/>
                  <a:gd name="T15" fmla="*/ 6 h 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5" h="6">
                    <a:moveTo>
                      <a:pt x="4" y="1"/>
                    </a:moveTo>
                    <a:cubicBezTo>
                      <a:pt x="3" y="0"/>
                      <a:pt x="1" y="0"/>
                      <a:pt x="0" y="1"/>
                    </a:cubicBezTo>
                    <a:cubicBezTo>
                      <a:pt x="0" y="2"/>
                      <a:pt x="2" y="6"/>
                      <a:pt x="4" y="4"/>
                    </a:cubicBezTo>
                    <a:cubicBezTo>
                      <a:pt x="5" y="4"/>
                      <a:pt x="5" y="1"/>
                      <a:pt x="4" y="1"/>
                    </a:cubicBezTo>
                    <a:close/>
                  </a:path>
                </a:pathLst>
              </a:custGeom>
              <a:solidFill>
                <a:srgbClr val="FFA4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fr-FR" sz="7198"/>
              </a:p>
            </p:txBody>
          </p:sp>
          <p:sp>
            <p:nvSpPr>
              <p:cNvPr id="1089" name="Freeform 250">
                <a:extLst>
                  <a:ext uri="{FF2B5EF4-FFF2-40B4-BE49-F238E27FC236}">
                    <a16:creationId xmlns:a16="http://schemas.microsoft.com/office/drawing/2014/main" id="{F8877CDD-5C50-FA72-C827-8CE7CAC80D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07305" y="2633837"/>
                <a:ext cx="57338" cy="85018"/>
              </a:xfrm>
              <a:custGeom>
                <a:avLst/>
                <a:gdLst>
                  <a:gd name="T0" fmla="*/ 57338 w 2"/>
                  <a:gd name="T1" fmla="*/ 28339 h 3"/>
                  <a:gd name="T2" fmla="*/ 0 w 2"/>
                  <a:gd name="T3" fmla="*/ 0 h 3"/>
                  <a:gd name="T4" fmla="*/ 57338 w 2"/>
                  <a:gd name="T5" fmla="*/ 85018 h 3"/>
                  <a:gd name="T6" fmla="*/ 28669 w 2"/>
                  <a:gd name="T7" fmla="*/ 28339 h 3"/>
                  <a:gd name="T8" fmla="*/ 57338 w 2"/>
                  <a:gd name="T9" fmla="*/ 28339 h 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"/>
                  <a:gd name="T16" fmla="*/ 0 h 3"/>
                  <a:gd name="T17" fmla="*/ 2 w 2"/>
                  <a:gd name="T18" fmla="*/ 3 h 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" h="3">
                    <a:moveTo>
                      <a:pt x="2" y="1"/>
                    </a:moveTo>
                    <a:cubicBezTo>
                      <a:pt x="2" y="1"/>
                      <a:pt x="0" y="0"/>
                      <a:pt x="0" y="0"/>
                    </a:cubicBezTo>
                    <a:cubicBezTo>
                      <a:pt x="0" y="2"/>
                      <a:pt x="1" y="2"/>
                      <a:pt x="2" y="3"/>
                    </a:cubicBezTo>
                    <a:cubicBezTo>
                      <a:pt x="2" y="3"/>
                      <a:pt x="1" y="2"/>
                      <a:pt x="1" y="1"/>
                    </a:cubicBezTo>
                    <a:cubicBezTo>
                      <a:pt x="2" y="1"/>
                      <a:pt x="2" y="1"/>
                      <a:pt x="2" y="1"/>
                    </a:cubicBezTo>
                    <a:close/>
                  </a:path>
                </a:pathLst>
              </a:custGeom>
              <a:solidFill>
                <a:srgbClr val="F298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fr-FR" sz="7198"/>
              </a:p>
            </p:txBody>
          </p:sp>
        </p:grpSp>
        <p:grpSp>
          <p:nvGrpSpPr>
            <p:cNvPr id="15" name="Группа 88">
              <a:extLst>
                <a:ext uri="{FF2B5EF4-FFF2-40B4-BE49-F238E27FC236}">
                  <a16:creationId xmlns:a16="http://schemas.microsoft.com/office/drawing/2014/main" id="{DB35F0E5-1C5A-2AAC-CD43-981ADF940D0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261019" y="4620210"/>
              <a:ext cx="3694738" cy="6253121"/>
              <a:chOff x="8088538" y="2801885"/>
              <a:chExt cx="1468848" cy="2485114"/>
            </a:xfrm>
          </p:grpSpPr>
          <p:sp>
            <p:nvSpPr>
              <p:cNvPr id="1024" name="Rectangle 219">
                <a:extLst>
                  <a:ext uri="{FF2B5EF4-FFF2-40B4-BE49-F238E27FC236}">
                    <a16:creationId xmlns:a16="http://schemas.microsoft.com/office/drawing/2014/main" id="{900C7FC2-C4B6-440E-7531-5F00655DB2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8138" y="3059167"/>
                <a:ext cx="329789" cy="1111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endParaRPr lang="fr-FR" altLang="fr-FR" sz="7198"/>
              </a:p>
            </p:txBody>
          </p:sp>
          <p:sp>
            <p:nvSpPr>
              <p:cNvPr id="1025" name="Rectangle 220">
                <a:extLst>
                  <a:ext uri="{FF2B5EF4-FFF2-40B4-BE49-F238E27FC236}">
                    <a16:creationId xmlns:a16="http://schemas.microsoft.com/office/drawing/2014/main" id="{8B8CB093-16D0-32EB-3FB9-E7A0766551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29427" y="3059167"/>
                <a:ext cx="329789" cy="1111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endParaRPr lang="fr-FR" altLang="fr-FR" sz="7198"/>
              </a:p>
            </p:txBody>
          </p:sp>
          <p:sp>
            <p:nvSpPr>
              <p:cNvPr id="1027" name="Rectangle 221">
                <a:extLst>
                  <a:ext uri="{FF2B5EF4-FFF2-40B4-BE49-F238E27FC236}">
                    <a16:creationId xmlns:a16="http://schemas.microsoft.com/office/drawing/2014/main" id="{D220E131-BBC8-AF35-B043-77135D5CCB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10715" y="3059167"/>
                <a:ext cx="367212" cy="18711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endParaRPr lang="fr-FR" altLang="fr-FR" sz="7198"/>
              </a:p>
            </p:txBody>
          </p:sp>
          <p:sp>
            <p:nvSpPr>
              <p:cNvPr id="1028" name="Rectangle 222">
                <a:extLst>
                  <a:ext uri="{FF2B5EF4-FFF2-40B4-BE49-F238E27FC236}">
                    <a16:creationId xmlns:a16="http://schemas.microsoft.com/office/drawing/2014/main" id="{15A13F55-30A7-398B-2F57-A640E6FF4F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10715" y="3151555"/>
                <a:ext cx="367212" cy="18711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endParaRPr lang="fr-FR" altLang="fr-FR" sz="7198"/>
              </a:p>
            </p:txBody>
          </p:sp>
          <p:sp>
            <p:nvSpPr>
              <p:cNvPr id="1029" name="Freeform 223">
                <a:extLst>
                  <a:ext uri="{FF2B5EF4-FFF2-40B4-BE49-F238E27FC236}">
                    <a16:creationId xmlns:a16="http://schemas.microsoft.com/office/drawing/2014/main" id="{8DB6A834-B0D9-94A0-EA0B-46A82BD7D6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00226" y="3170237"/>
                <a:ext cx="403807" cy="109748"/>
              </a:xfrm>
              <a:custGeom>
                <a:avLst/>
                <a:gdLst>
                  <a:gd name="T0" fmla="*/ 0 w 345"/>
                  <a:gd name="T1" fmla="*/ 0 h 94"/>
                  <a:gd name="T2" fmla="*/ 0 w 345"/>
                  <a:gd name="T3" fmla="*/ 94 h 94"/>
                  <a:gd name="T4" fmla="*/ 345 w 345"/>
                  <a:gd name="T5" fmla="*/ 94 h 94"/>
                  <a:gd name="T6" fmla="*/ 330 w 345"/>
                  <a:gd name="T7" fmla="*/ 0 h 94"/>
                  <a:gd name="T8" fmla="*/ 0 w 345"/>
                  <a:gd name="T9" fmla="*/ 0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5" h="94">
                    <a:moveTo>
                      <a:pt x="0" y="0"/>
                    </a:moveTo>
                    <a:lnTo>
                      <a:pt x="0" y="94"/>
                    </a:lnTo>
                    <a:lnTo>
                      <a:pt x="345" y="94"/>
                    </a:lnTo>
                    <a:lnTo>
                      <a:pt x="33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1030" name="Freeform 224">
                <a:extLst>
                  <a:ext uri="{FF2B5EF4-FFF2-40B4-BE49-F238E27FC236}">
                    <a16:creationId xmlns:a16="http://schemas.microsoft.com/office/drawing/2014/main" id="{C728BBF8-3B95-3AD3-C0D1-BCC084AF11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00785" y="3170266"/>
                <a:ext cx="403466" cy="109930"/>
              </a:xfrm>
              <a:custGeom>
                <a:avLst/>
                <a:gdLst>
                  <a:gd name="T0" fmla="*/ 0 w 345"/>
                  <a:gd name="T1" fmla="*/ 0 h 94"/>
                  <a:gd name="T2" fmla="*/ 0 w 345"/>
                  <a:gd name="T3" fmla="*/ 109930 h 94"/>
                  <a:gd name="T4" fmla="*/ 403466 w 345"/>
                  <a:gd name="T5" fmla="*/ 109930 h 94"/>
                  <a:gd name="T6" fmla="*/ 385924 w 345"/>
                  <a:gd name="T7" fmla="*/ 0 h 94"/>
                  <a:gd name="T8" fmla="*/ 0 w 345"/>
                  <a:gd name="T9" fmla="*/ 0 h 9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45"/>
                  <a:gd name="T16" fmla="*/ 0 h 94"/>
                  <a:gd name="T17" fmla="*/ 345 w 345"/>
                  <a:gd name="T18" fmla="*/ 94 h 9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45" h="94">
                    <a:moveTo>
                      <a:pt x="0" y="0"/>
                    </a:moveTo>
                    <a:lnTo>
                      <a:pt x="0" y="94"/>
                    </a:lnTo>
                    <a:lnTo>
                      <a:pt x="345" y="94"/>
                    </a:lnTo>
                    <a:lnTo>
                      <a:pt x="33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fr-FR" sz="7198"/>
              </a:p>
            </p:txBody>
          </p:sp>
          <p:sp>
            <p:nvSpPr>
              <p:cNvPr id="1031" name="Rectangle 225">
                <a:extLst>
                  <a:ext uri="{FF2B5EF4-FFF2-40B4-BE49-F238E27FC236}">
                    <a16:creationId xmlns:a16="http://schemas.microsoft.com/office/drawing/2014/main" id="{D3649EF8-3489-C918-9A9C-04FDED3241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64532" y="3170266"/>
                <a:ext cx="403466" cy="10993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endParaRPr lang="fr-FR" altLang="fr-FR" sz="7198"/>
              </a:p>
            </p:txBody>
          </p:sp>
          <p:sp>
            <p:nvSpPr>
              <p:cNvPr id="1032" name="Rectangle 226">
                <a:extLst>
                  <a:ext uri="{FF2B5EF4-FFF2-40B4-BE49-F238E27FC236}">
                    <a16:creationId xmlns:a16="http://schemas.microsoft.com/office/drawing/2014/main" id="{79B600BD-CB56-B204-6DC7-7D09F2D4EA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64532" y="3170266"/>
                <a:ext cx="403466" cy="1099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endParaRPr lang="fr-FR" altLang="fr-FR" sz="7198"/>
              </a:p>
            </p:txBody>
          </p:sp>
          <p:sp>
            <p:nvSpPr>
              <p:cNvPr id="1033" name="Rectangle 227">
                <a:extLst>
                  <a:ext uri="{FF2B5EF4-FFF2-40B4-BE49-F238E27FC236}">
                    <a16:creationId xmlns:a16="http://schemas.microsoft.com/office/drawing/2014/main" id="{726B15FA-604C-4000-AD93-BAAF6734D4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45965" y="3170237"/>
                <a:ext cx="440402" cy="17661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1034" name="Rectangle 228">
                <a:extLst>
                  <a:ext uri="{FF2B5EF4-FFF2-40B4-BE49-F238E27FC236}">
                    <a16:creationId xmlns:a16="http://schemas.microsoft.com/office/drawing/2014/main" id="{432C56C4-9A7F-45CB-97B5-CDC2D8063A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45820" y="3261485"/>
                <a:ext cx="440889" cy="18711"/>
              </a:xfrm>
              <a:prstGeom prst="rect">
                <a:avLst/>
              </a:prstGeom>
              <a:solidFill>
                <a:srgbClr val="20867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endParaRPr lang="fr-FR" altLang="fr-FR" sz="7198"/>
              </a:p>
            </p:txBody>
          </p:sp>
          <p:sp>
            <p:nvSpPr>
              <p:cNvPr id="1035" name="Rectangle 229">
                <a:extLst>
                  <a:ext uri="{FF2B5EF4-FFF2-40B4-BE49-F238E27FC236}">
                    <a16:creationId xmlns:a16="http://schemas.microsoft.com/office/drawing/2014/main" id="{2884112D-218F-04BE-5D51-8C61F2CF9D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45820" y="3261485"/>
                <a:ext cx="440889" cy="187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endParaRPr lang="fr-FR" altLang="fr-FR" sz="7198"/>
              </a:p>
            </p:txBody>
          </p:sp>
          <p:sp>
            <p:nvSpPr>
              <p:cNvPr id="1036" name="Rectangle 230">
                <a:extLst>
                  <a:ext uri="{FF2B5EF4-FFF2-40B4-BE49-F238E27FC236}">
                    <a16:creationId xmlns:a16="http://schemas.microsoft.com/office/drawing/2014/main" id="{7FBFFC66-FE80-7A14-328E-F9D10E248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19497" y="3998248"/>
                <a:ext cx="329789" cy="1111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endParaRPr lang="fr-FR" altLang="fr-FR" sz="7198"/>
              </a:p>
            </p:txBody>
          </p:sp>
          <p:sp>
            <p:nvSpPr>
              <p:cNvPr id="1037" name="Rectangle 231">
                <a:extLst>
                  <a:ext uri="{FF2B5EF4-FFF2-40B4-BE49-F238E27FC236}">
                    <a16:creationId xmlns:a16="http://schemas.microsoft.com/office/drawing/2014/main" id="{EE21A60E-1DD7-BBBB-F5A7-A8CDF20712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82074" y="3998248"/>
                <a:ext cx="349670" cy="1111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endParaRPr lang="fr-FR" altLang="fr-FR" sz="7198"/>
              </a:p>
            </p:txBody>
          </p:sp>
          <p:sp>
            <p:nvSpPr>
              <p:cNvPr id="1038" name="Rectangle 232">
                <a:extLst>
                  <a:ext uri="{FF2B5EF4-FFF2-40B4-BE49-F238E27FC236}">
                    <a16:creationId xmlns:a16="http://schemas.microsoft.com/office/drawing/2014/main" id="{DC1CA8C5-879B-8D6E-E93E-18D8A2382B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82074" y="3998248"/>
                <a:ext cx="367212" cy="18711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endParaRPr lang="fr-FR" altLang="fr-FR" sz="7198"/>
              </a:p>
            </p:txBody>
          </p:sp>
          <p:sp>
            <p:nvSpPr>
              <p:cNvPr id="1039" name="Rectangle 233">
                <a:extLst>
                  <a:ext uri="{FF2B5EF4-FFF2-40B4-BE49-F238E27FC236}">
                    <a16:creationId xmlns:a16="http://schemas.microsoft.com/office/drawing/2014/main" id="{4DB4C9A7-A08F-746A-B8DF-B4E799ABA0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82074" y="4090636"/>
                <a:ext cx="367212" cy="18711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endParaRPr lang="fr-FR" altLang="fr-FR" sz="7198"/>
              </a:p>
            </p:txBody>
          </p:sp>
          <p:sp>
            <p:nvSpPr>
              <p:cNvPr id="1040" name="Rectangle 234">
                <a:extLst>
                  <a:ext uri="{FF2B5EF4-FFF2-40B4-BE49-F238E27FC236}">
                    <a16:creationId xmlns:a16="http://schemas.microsoft.com/office/drawing/2014/main" id="{9C8C9728-8D47-9F87-4431-C02EC1724C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64893" y="4108777"/>
                <a:ext cx="402546" cy="11101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1041" name="Rectangle 235">
                <a:extLst>
                  <a:ext uri="{FF2B5EF4-FFF2-40B4-BE49-F238E27FC236}">
                    <a16:creationId xmlns:a16="http://schemas.microsoft.com/office/drawing/2014/main" id="{B0816521-1F18-289F-9CEF-0CFE04AFA6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64532" y="4109347"/>
                <a:ext cx="403466" cy="1099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endParaRPr lang="fr-FR" altLang="fr-FR" sz="7198"/>
              </a:p>
            </p:txBody>
          </p:sp>
          <p:sp>
            <p:nvSpPr>
              <p:cNvPr id="1042" name="Rectangle 236">
                <a:extLst>
                  <a:ext uri="{FF2B5EF4-FFF2-40B4-BE49-F238E27FC236}">
                    <a16:creationId xmlns:a16="http://schemas.microsoft.com/office/drawing/2014/main" id="{2BEFA22A-0F8E-4411-D0E7-2A6B1B0538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27109" y="4109347"/>
                <a:ext cx="404635" cy="10993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endParaRPr lang="fr-FR" altLang="fr-FR" sz="7198"/>
              </a:p>
            </p:txBody>
          </p:sp>
          <p:sp>
            <p:nvSpPr>
              <p:cNvPr id="1043" name="Rectangle 237">
                <a:extLst>
                  <a:ext uri="{FF2B5EF4-FFF2-40B4-BE49-F238E27FC236}">
                    <a16:creationId xmlns:a16="http://schemas.microsoft.com/office/drawing/2014/main" id="{E0FC1E70-716F-1B1C-49F1-BD6E17E5B8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27109" y="4109347"/>
                <a:ext cx="404635" cy="1099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endParaRPr lang="fr-FR" altLang="fr-FR" sz="7198"/>
              </a:p>
            </p:txBody>
          </p:sp>
          <p:sp>
            <p:nvSpPr>
              <p:cNvPr id="1044" name="Rectangle 238">
                <a:extLst>
                  <a:ext uri="{FF2B5EF4-FFF2-40B4-BE49-F238E27FC236}">
                    <a16:creationId xmlns:a16="http://schemas.microsoft.com/office/drawing/2014/main" id="{D64EB220-BA6C-5141-7BB9-849624DF11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09370" y="4108777"/>
                <a:ext cx="458069" cy="17661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1045" name="Rectangle 239">
                <a:extLst>
                  <a:ext uri="{FF2B5EF4-FFF2-40B4-BE49-F238E27FC236}">
                    <a16:creationId xmlns:a16="http://schemas.microsoft.com/office/drawing/2014/main" id="{CD44C026-D006-FDB5-9227-456A8CC5ED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09370" y="4200865"/>
                <a:ext cx="458069" cy="18923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1046" name="Rectangle 240">
                <a:extLst>
                  <a:ext uri="{FF2B5EF4-FFF2-40B4-BE49-F238E27FC236}">
                    <a16:creationId xmlns:a16="http://schemas.microsoft.com/office/drawing/2014/main" id="{1CF2FDBA-2F94-233C-5613-A2B781C87F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09567" y="4200565"/>
                <a:ext cx="458430" cy="187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endParaRPr lang="fr-FR" altLang="fr-FR" sz="7198"/>
              </a:p>
            </p:txBody>
          </p:sp>
          <p:sp>
            <p:nvSpPr>
              <p:cNvPr id="1047" name="Rectangle 241">
                <a:extLst>
                  <a:ext uri="{FF2B5EF4-FFF2-40B4-BE49-F238E27FC236}">
                    <a16:creationId xmlns:a16="http://schemas.microsoft.com/office/drawing/2014/main" id="{24BAD29A-4D72-CC2E-D534-6AB893FF02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04033" y="3427579"/>
                <a:ext cx="405069" cy="111010"/>
              </a:xfrm>
              <a:prstGeom prst="rect">
                <a:avLst/>
              </a:prstGeom>
              <a:solidFill>
                <a:schemeClr val="accent5">
                  <a:lumMod val="75000"/>
                  <a:lumOff val="25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1048" name="Rectangle 242">
                <a:extLst>
                  <a:ext uri="{FF2B5EF4-FFF2-40B4-BE49-F238E27FC236}">
                    <a16:creationId xmlns:a16="http://schemas.microsoft.com/office/drawing/2014/main" id="{1A2B98E3-1621-FACA-F416-276CE98198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67997" y="3427549"/>
                <a:ext cx="403466" cy="1111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endParaRPr lang="fr-FR" altLang="fr-FR" sz="7198"/>
              </a:p>
            </p:txBody>
          </p:sp>
          <p:sp>
            <p:nvSpPr>
              <p:cNvPr id="1049" name="Rectangle 243">
                <a:extLst>
                  <a:ext uri="{FF2B5EF4-FFF2-40B4-BE49-F238E27FC236}">
                    <a16:creationId xmlns:a16="http://schemas.microsoft.com/office/drawing/2014/main" id="{53705F36-5514-F5F6-83BE-84BC5CF447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49772" y="3427579"/>
                <a:ext cx="459330" cy="18922"/>
              </a:xfrm>
              <a:prstGeom prst="rect">
                <a:avLst/>
              </a:prstGeom>
              <a:solidFill>
                <a:schemeClr val="accent5">
                  <a:lumMod val="75000"/>
                  <a:lumOff val="25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1050" name="Rectangle 244">
                <a:extLst>
                  <a:ext uri="{FF2B5EF4-FFF2-40B4-BE49-F238E27FC236}">
                    <a16:creationId xmlns:a16="http://schemas.microsoft.com/office/drawing/2014/main" id="{3C033224-4F15-A0BE-272C-5C5EF2A3E1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49772" y="3519666"/>
                <a:ext cx="459330" cy="18923"/>
              </a:xfrm>
              <a:prstGeom prst="rect">
                <a:avLst/>
              </a:prstGeom>
              <a:solidFill>
                <a:schemeClr val="accent5">
                  <a:lumMod val="75000"/>
                  <a:lumOff val="25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1051" name="Freeform 245">
                <a:extLst>
                  <a:ext uri="{FF2B5EF4-FFF2-40B4-BE49-F238E27FC236}">
                    <a16:creationId xmlns:a16="http://schemas.microsoft.com/office/drawing/2014/main" id="{7DC98162-1052-D541-BAC1-A94C72EA73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51603" y="3538648"/>
                <a:ext cx="403466" cy="109930"/>
              </a:xfrm>
              <a:custGeom>
                <a:avLst/>
                <a:gdLst>
                  <a:gd name="T0" fmla="*/ 0 w 345"/>
                  <a:gd name="T1" fmla="*/ 0 h 94"/>
                  <a:gd name="T2" fmla="*/ 0 w 345"/>
                  <a:gd name="T3" fmla="*/ 109930 h 94"/>
                  <a:gd name="T4" fmla="*/ 403466 w 345"/>
                  <a:gd name="T5" fmla="*/ 91219 h 94"/>
                  <a:gd name="T6" fmla="*/ 403466 w 345"/>
                  <a:gd name="T7" fmla="*/ 0 h 94"/>
                  <a:gd name="T8" fmla="*/ 0 w 345"/>
                  <a:gd name="T9" fmla="*/ 0 h 9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45"/>
                  <a:gd name="T16" fmla="*/ 0 h 94"/>
                  <a:gd name="T17" fmla="*/ 345 w 345"/>
                  <a:gd name="T18" fmla="*/ 94 h 9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45" h="94">
                    <a:moveTo>
                      <a:pt x="0" y="0"/>
                    </a:moveTo>
                    <a:lnTo>
                      <a:pt x="0" y="94"/>
                    </a:lnTo>
                    <a:lnTo>
                      <a:pt x="345" y="78"/>
                    </a:lnTo>
                    <a:lnTo>
                      <a:pt x="34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fr-FR" sz="7198"/>
              </a:p>
            </p:txBody>
          </p:sp>
          <p:sp>
            <p:nvSpPr>
              <p:cNvPr id="1052" name="Freeform 246">
                <a:extLst>
                  <a:ext uri="{FF2B5EF4-FFF2-40B4-BE49-F238E27FC236}">
                    <a16:creationId xmlns:a16="http://schemas.microsoft.com/office/drawing/2014/main" id="{E591FBB7-35E7-9EAF-B6FA-DBDA60FF37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14180" y="3538648"/>
                <a:ext cx="404635" cy="109930"/>
              </a:xfrm>
              <a:custGeom>
                <a:avLst/>
                <a:gdLst>
                  <a:gd name="T0" fmla="*/ 0 w 346"/>
                  <a:gd name="T1" fmla="*/ 0 h 94"/>
                  <a:gd name="T2" fmla="*/ 0 w 346"/>
                  <a:gd name="T3" fmla="*/ 109930 h 94"/>
                  <a:gd name="T4" fmla="*/ 404635 w 346"/>
                  <a:gd name="T5" fmla="*/ 91219 h 94"/>
                  <a:gd name="T6" fmla="*/ 404635 w 346"/>
                  <a:gd name="T7" fmla="*/ 0 h 94"/>
                  <a:gd name="T8" fmla="*/ 0 w 346"/>
                  <a:gd name="T9" fmla="*/ 0 h 9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46"/>
                  <a:gd name="T16" fmla="*/ 0 h 94"/>
                  <a:gd name="T17" fmla="*/ 346 w 346"/>
                  <a:gd name="T18" fmla="*/ 94 h 9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46" h="94">
                    <a:moveTo>
                      <a:pt x="0" y="0"/>
                    </a:moveTo>
                    <a:lnTo>
                      <a:pt x="0" y="94"/>
                    </a:lnTo>
                    <a:lnTo>
                      <a:pt x="346" y="78"/>
                    </a:lnTo>
                    <a:lnTo>
                      <a:pt x="346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fr-FR" sz="7198"/>
              </a:p>
            </p:txBody>
          </p:sp>
          <p:sp>
            <p:nvSpPr>
              <p:cNvPr id="1053" name="Rectangle 247">
                <a:extLst>
                  <a:ext uri="{FF2B5EF4-FFF2-40B4-BE49-F238E27FC236}">
                    <a16:creationId xmlns:a16="http://schemas.microsoft.com/office/drawing/2014/main" id="{E611AE67-4594-EFF9-1D45-8FD5BF78B1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96639" y="3538648"/>
                <a:ext cx="458430" cy="17542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endParaRPr lang="fr-FR" altLang="fr-FR" sz="7198"/>
              </a:p>
            </p:txBody>
          </p:sp>
          <p:sp>
            <p:nvSpPr>
              <p:cNvPr id="1054" name="Rectangle 248">
                <a:extLst>
                  <a:ext uri="{FF2B5EF4-FFF2-40B4-BE49-F238E27FC236}">
                    <a16:creationId xmlns:a16="http://schemas.microsoft.com/office/drawing/2014/main" id="{3ABC2626-BE61-C403-0DD7-097B8778C3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96639" y="3612324"/>
                <a:ext cx="458430" cy="17542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endParaRPr lang="fr-FR" altLang="fr-FR" sz="7198"/>
              </a:p>
            </p:txBody>
          </p:sp>
          <p:sp>
            <p:nvSpPr>
              <p:cNvPr id="1055" name="Rectangle 249">
                <a:extLst>
                  <a:ext uri="{FF2B5EF4-FFF2-40B4-BE49-F238E27FC236}">
                    <a16:creationId xmlns:a16="http://schemas.microsoft.com/office/drawing/2014/main" id="{F2C7F56D-F5FF-2B8C-5844-A9C85E0284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67439" y="3629415"/>
                <a:ext cx="478259" cy="11101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1056" name="Rectangle 250">
                <a:extLst>
                  <a:ext uri="{FF2B5EF4-FFF2-40B4-BE49-F238E27FC236}">
                    <a16:creationId xmlns:a16="http://schemas.microsoft.com/office/drawing/2014/main" id="{2DFA91B7-F6AF-933C-7292-2F8B18C7B5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31744" y="3629866"/>
                <a:ext cx="494684" cy="1111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endParaRPr lang="fr-FR" altLang="fr-FR" sz="7198"/>
              </a:p>
            </p:txBody>
          </p:sp>
          <p:sp>
            <p:nvSpPr>
              <p:cNvPr id="1057" name="Rectangle 251">
                <a:extLst>
                  <a:ext uri="{FF2B5EF4-FFF2-40B4-BE49-F238E27FC236}">
                    <a16:creationId xmlns:a16="http://schemas.microsoft.com/office/drawing/2014/main" id="{AC6371EA-E11E-330F-150F-4715DC15A1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13177" y="3629415"/>
                <a:ext cx="532520" cy="18922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1058" name="Rectangle 252">
                <a:extLst>
                  <a:ext uri="{FF2B5EF4-FFF2-40B4-BE49-F238E27FC236}">
                    <a16:creationId xmlns:a16="http://schemas.microsoft.com/office/drawing/2014/main" id="{C1A1E08C-856E-1BC4-2597-14DFEDAF83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13177" y="3722765"/>
                <a:ext cx="532520" cy="17661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1059" name="Rectangle 253">
                <a:extLst>
                  <a:ext uri="{FF2B5EF4-FFF2-40B4-BE49-F238E27FC236}">
                    <a16:creationId xmlns:a16="http://schemas.microsoft.com/office/drawing/2014/main" id="{33EAEED9-A1D8-D2CB-D595-FDDF5B7A8C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25280" y="3869606"/>
                <a:ext cx="91218" cy="34967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endParaRPr lang="fr-FR" altLang="fr-FR" sz="7198"/>
              </a:p>
            </p:txBody>
          </p:sp>
          <p:sp>
            <p:nvSpPr>
              <p:cNvPr id="1060" name="Freeform 254">
                <a:extLst>
                  <a:ext uri="{FF2B5EF4-FFF2-40B4-BE49-F238E27FC236}">
                    <a16:creationId xmlns:a16="http://schemas.microsoft.com/office/drawing/2014/main" id="{D7A1DAD6-8A55-D256-A90A-B18A569621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41890" y="3869096"/>
                <a:ext cx="182975" cy="350691"/>
              </a:xfrm>
              <a:custGeom>
                <a:avLst/>
                <a:gdLst>
                  <a:gd name="T0" fmla="*/ 78 w 157"/>
                  <a:gd name="T1" fmla="*/ 299 h 299"/>
                  <a:gd name="T2" fmla="*/ 0 w 157"/>
                  <a:gd name="T3" fmla="*/ 283 h 299"/>
                  <a:gd name="T4" fmla="*/ 78 w 157"/>
                  <a:gd name="T5" fmla="*/ 0 h 299"/>
                  <a:gd name="T6" fmla="*/ 157 w 157"/>
                  <a:gd name="T7" fmla="*/ 16 h 299"/>
                  <a:gd name="T8" fmla="*/ 78 w 157"/>
                  <a:gd name="T9" fmla="*/ 299 h 2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7" h="299">
                    <a:moveTo>
                      <a:pt x="78" y="299"/>
                    </a:moveTo>
                    <a:lnTo>
                      <a:pt x="0" y="283"/>
                    </a:lnTo>
                    <a:lnTo>
                      <a:pt x="78" y="0"/>
                    </a:lnTo>
                    <a:lnTo>
                      <a:pt x="157" y="16"/>
                    </a:lnTo>
                    <a:lnTo>
                      <a:pt x="78" y="299"/>
                    </a:lnTo>
                    <a:close/>
                  </a:path>
                </a:pathLst>
              </a:custGeom>
              <a:solidFill>
                <a:schemeClr val="accent5">
                  <a:lumMod val="75000"/>
                  <a:lumOff val="25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1061" name="Freeform 255">
                <a:extLst>
                  <a:ext uri="{FF2B5EF4-FFF2-40B4-BE49-F238E27FC236}">
                    <a16:creationId xmlns:a16="http://schemas.microsoft.com/office/drawing/2014/main" id="{F08D6990-69D8-11ED-662A-C8E662E6C5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41673" y="3869606"/>
                <a:ext cx="183606" cy="349670"/>
              </a:xfrm>
              <a:custGeom>
                <a:avLst/>
                <a:gdLst>
                  <a:gd name="T0" fmla="*/ 91218 w 157"/>
                  <a:gd name="T1" fmla="*/ 349670 h 299"/>
                  <a:gd name="T2" fmla="*/ 0 w 157"/>
                  <a:gd name="T3" fmla="*/ 330959 h 299"/>
                  <a:gd name="T4" fmla="*/ 91218 w 157"/>
                  <a:gd name="T5" fmla="*/ 0 h 299"/>
                  <a:gd name="T6" fmla="*/ 183606 w 157"/>
                  <a:gd name="T7" fmla="*/ 18711 h 299"/>
                  <a:gd name="T8" fmla="*/ 91218 w 157"/>
                  <a:gd name="T9" fmla="*/ 349670 h 29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57"/>
                  <a:gd name="T16" fmla="*/ 0 h 299"/>
                  <a:gd name="T17" fmla="*/ 157 w 157"/>
                  <a:gd name="T18" fmla="*/ 299 h 29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57" h="299">
                    <a:moveTo>
                      <a:pt x="78" y="299"/>
                    </a:moveTo>
                    <a:lnTo>
                      <a:pt x="0" y="283"/>
                    </a:lnTo>
                    <a:lnTo>
                      <a:pt x="78" y="0"/>
                    </a:lnTo>
                    <a:lnTo>
                      <a:pt x="157" y="16"/>
                    </a:lnTo>
                    <a:lnTo>
                      <a:pt x="78" y="299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fr-FR" sz="7198"/>
              </a:p>
            </p:txBody>
          </p:sp>
          <p:sp>
            <p:nvSpPr>
              <p:cNvPr id="1062" name="Rectangle 256">
                <a:extLst>
                  <a:ext uri="{FF2B5EF4-FFF2-40B4-BE49-F238E27FC236}">
                    <a16:creationId xmlns:a16="http://schemas.microsoft.com/office/drawing/2014/main" id="{CCFC0D41-2556-3A29-39F6-C14C92EAAD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34650" y="3962446"/>
                <a:ext cx="92119" cy="257342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1063" name="Rectangle 257">
                <a:extLst>
                  <a:ext uri="{FF2B5EF4-FFF2-40B4-BE49-F238E27FC236}">
                    <a16:creationId xmlns:a16="http://schemas.microsoft.com/office/drawing/2014/main" id="{F56BA2A2-7951-CFD7-C2E0-CDBCDB5672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61533" y="2911815"/>
                <a:ext cx="91218" cy="368382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endParaRPr lang="fr-FR" altLang="fr-FR" sz="7198"/>
              </a:p>
            </p:txBody>
          </p:sp>
          <p:sp>
            <p:nvSpPr>
              <p:cNvPr id="1064" name="Freeform 258">
                <a:extLst>
                  <a:ext uri="{FF2B5EF4-FFF2-40B4-BE49-F238E27FC236}">
                    <a16:creationId xmlns:a16="http://schemas.microsoft.com/office/drawing/2014/main" id="{11B3839E-A2CB-2C2D-386A-56C3AED03B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52317" y="2911633"/>
                <a:ext cx="203166" cy="368352"/>
              </a:xfrm>
              <a:custGeom>
                <a:avLst/>
                <a:gdLst>
                  <a:gd name="T0" fmla="*/ 95 w 173"/>
                  <a:gd name="T1" fmla="*/ 315 h 315"/>
                  <a:gd name="T2" fmla="*/ 173 w 173"/>
                  <a:gd name="T3" fmla="*/ 284 h 315"/>
                  <a:gd name="T4" fmla="*/ 79 w 173"/>
                  <a:gd name="T5" fmla="*/ 0 h 315"/>
                  <a:gd name="T6" fmla="*/ 0 w 173"/>
                  <a:gd name="T7" fmla="*/ 16 h 315"/>
                  <a:gd name="T8" fmla="*/ 95 w 173"/>
                  <a:gd name="T9" fmla="*/ 315 h 3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3" h="315">
                    <a:moveTo>
                      <a:pt x="95" y="315"/>
                    </a:moveTo>
                    <a:lnTo>
                      <a:pt x="173" y="284"/>
                    </a:lnTo>
                    <a:lnTo>
                      <a:pt x="79" y="0"/>
                    </a:lnTo>
                    <a:lnTo>
                      <a:pt x="0" y="16"/>
                    </a:lnTo>
                    <a:lnTo>
                      <a:pt x="95" y="315"/>
                    </a:lnTo>
                    <a:close/>
                  </a:path>
                </a:pathLst>
              </a:custGeom>
              <a:solidFill>
                <a:schemeClr val="accent5">
                  <a:lumMod val="75000"/>
                  <a:lumOff val="25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1065" name="Rectangle 259">
                <a:extLst>
                  <a:ext uri="{FF2B5EF4-FFF2-40B4-BE49-F238E27FC236}">
                    <a16:creationId xmlns:a16="http://schemas.microsoft.com/office/drawing/2014/main" id="{25F01F2F-ACC2-2267-990E-82BE6D8851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51675" y="3022643"/>
                <a:ext cx="73190" cy="257342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1066" name="Rectangle 260">
                <a:extLst>
                  <a:ext uri="{FF2B5EF4-FFF2-40B4-BE49-F238E27FC236}">
                    <a16:creationId xmlns:a16="http://schemas.microsoft.com/office/drawing/2014/main" id="{F6AA4E66-764E-E576-7B36-9A6A439E1E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25961" y="4219277"/>
                <a:ext cx="1412714" cy="1067722"/>
              </a:xfrm>
              <a:prstGeom prst="rect">
                <a:avLst/>
              </a:prstGeom>
              <a:solidFill>
                <a:srgbClr val="BED0E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endParaRPr lang="fr-FR" altLang="fr-FR" sz="7198"/>
              </a:p>
            </p:txBody>
          </p:sp>
          <p:sp>
            <p:nvSpPr>
              <p:cNvPr id="1067" name="Rectangle 261">
                <a:extLst>
                  <a:ext uri="{FF2B5EF4-FFF2-40B4-BE49-F238E27FC236}">
                    <a16:creationId xmlns:a16="http://schemas.microsoft.com/office/drawing/2014/main" id="{2D0374C4-4DD0-1EA0-B4A5-AB060B3881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25961" y="4219277"/>
                <a:ext cx="1412714" cy="106772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endParaRPr lang="fr-FR" altLang="fr-FR" sz="7198"/>
              </a:p>
            </p:txBody>
          </p:sp>
          <p:sp>
            <p:nvSpPr>
              <p:cNvPr id="1068" name="Rectangle 262">
                <a:extLst>
                  <a:ext uri="{FF2B5EF4-FFF2-40B4-BE49-F238E27FC236}">
                    <a16:creationId xmlns:a16="http://schemas.microsoft.com/office/drawing/2014/main" id="{ECF172EF-2FAA-CE8D-5787-D37AA6E7EE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8538" y="2801885"/>
                <a:ext cx="166570" cy="1435563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1069" name="Rectangle 263">
                <a:extLst>
                  <a:ext uri="{FF2B5EF4-FFF2-40B4-BE49-F238E27FC236}">
                    <a16:creationId xmlns:a16="http://schemas.microsoft.com/office/drawing/2014/main" id="{896B50B2-BB3C-686A-AB78-7F35A4504B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8538" y="2801885"/>
                <a:ext cx="166064" cy="14361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endParaRPr lang="fr-FR" altLang="fr-FR" sz="7198"/>
              </a:p>
            </p:txBody>
          </p:sp>
          <p:sp>
            <p:nvSpPr>
              <p:cNvPr id="1070" name="Rectangle 264">
                <a:extLst>
                  <a:ext uri="{FF2B5EF4-FFF2-40B4-BE49-F238E27FC236}">
                    <a16:creationId xmlns:a16="http://schemas.microsoft.com/office/drawing/2014/main" id="{32622F45-584E-3EF7-72BF-E7DC94ADA4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28673" y="2801885"/>
                <a:ext cx="128713" cy="2485114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1071" name="Freeform 265">
                <a:extLst>
                  <a:ext uri="{FF2B5EF4-FFF2-40B4-BE49-F238E27FC236}">
                    <a16:creationId xmlns:a16="http://schemas.microsoft.com/office/drawing/2014/main" id="{E530E17D-DF87-3AA8-4EA7-89B88AEA528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088538" y="2801885"/>
                <a:ext cx="1395658" cy="2485114"/>
              </a:xfrm>
              <a:custGeom>
                <a:avLst/>
                <a:gdLst>
                  <a:gd name="T0" fmla="*/ 1099 w 1193"/>
                  <a:gd name="T1" fmla="*/ 0 h 2125"/>
                  <a:gd name="T2" fmla="*/ 94 w 1193"/>
                  <a:gd name="T3" fmla="*/ 0 h 2125"/>
                  <a:gd name="T4" fmla="*/ 0 w 1193"/>
                  <a:gd name="T5" fmla="*/ 0 h 2125"/>
                  <a:gd name="T6" fmla="*/ 0 w 1193"/>
                  <a:gd name="T7" fmla="*/ 47 h 2125"/>
                  <a:gd name="T8" fmla="*/ 0 w 1193"/>
                  <a:gd name="T9" fmla="*/ 393 h 2125"/>
                  <a:gd name="T10" fmla="*/ 0 w 1193"/>
                  <a:gd name="T11" fmla="*/ 441 h 2125"/>
                  <a:gd name="T12" fmla="*/ 0 w 1193"/>
                  <a:gd name="T13" fmla="*/ 803 h 2125"/>
                  <a:gd name="T14" fmla="*/ 0 w 1193"/>
                  <a:gd name="T15" fmla="*/ 850 h 2125"/>
                  <a:gd name="T16" fmla="*/ 0 w 1193"/>
                  <a:gd name="T17" fmla="*/ 1212 h 2125"/>
                  <a:gd name="T18" fmla="*/ 0 w 1193"/>
                  <a:gd name="T19" fmla="*/ 1228 h 2125"/>
                  <a:gd name="T20" fmla="*/ 0 w 1193"/>
                  <a:gd name="T21" fmla="*/ 2125 h 2125"/>
                  <a:gd name="T22" fmla="*/ 1193 w 1193"/>
                  <a:gd name="T23" fmla="*/ 2125 h 2125"/>
                  <a:gd name="T24" fmla="*/ 1193 w 1193"/>
                  <a:gd name="T25" fmla="*/ 1228 h 2125"/>
                  <a:gd name="T26" fmla="*/ 1193 w 1193"/>
                  <a:gd name="T27" fmla="*/ 1212 h 2125"/>
                  <a:gd name="T28" fmla="*/ 1193 w 1193"/>
                  <a:gd name="T29" fmla="*/ 850 h 2125"/>
                  <a:gd name="T30" fmla="*/ 1193 w 1193"/>
                  <a:gd name="T31" fmla="*/ 803 h 2125"/>
                  <a:gd name="T32" fmla="*/ 1193 w 1193"/>
                  <a:gd name="T33" fmla="*/ 441 h 2125"/>
                  <a:gd name="T34" fmla="*/ 1193 w 1193"/>
                  <a:gd name="T35" fmla="*/ 393 h 2125"/>
                  <a:gd name="T36" fmla="*/ 1193 w 1193"/>
                  <a:gd name="T37" fmla="*/ 47 h 2125"/>
                  <a:gd name="T38" fmla="*/ 1193 w 1193"/>
                  <a:gd name="T39" fmla="*/ 0 h 2125"/>
                  <a:gd name="T40" fmla="*/ 1099 w 1193"/>
                  <a:gd name="T41" fmla="*/ 0 h 2125"/>
                  <a:gd name="T42" fmla="*/ 1099 w 1193"/>
                  <a:gd name="T43" fmla="*/ 1212 h 2125"/>
                  <a:gd name="T44" fmla="*/ 94 w 1193"/>
                  <a:gd name="T45" fmla="*/ 1212 h 2125"/>
                  <a:gd name="T46" fmla="*/ 94 w 1193"/>
                  <a:gd name="T47" fmla="*/ 850 h 2125"/>
                  <a:gd name="T48" fmla="*/ 1099 w 1193"/>
                  <a:gd name="T49" fmla="*/ 850 h 2125"/>
                  <a:gd name="T50" fmla="*/ 1099 w 1193"/>
                  <a:gd name="T51" fmla="*/ 1212 h 2125"/>
                  <a:gd name="T52" fmla="*/ 1099 w 1193"/>
                  <a:gd name="T53" fmla="*/ 803 h 2125"/>
                  <a:gd name="T54" fmla="*/ 94 w 1193"/>
                  <a:gd name="T55" fmla="*/ 803 h 2125"/>
                  <a:gd name="T56" fmla="*/ 94 w 1193"/>
                  <a:gd name="T57" fmla="*/ 441 h 2125"/>
                  <a:gd name="T58" fmla="*/ 1099 w 1193"/>
                  <a:gd name="T59" fmla="*/ 441 h 2125"/>
                  <a:gd name="T60" fmla="*/ 1099 w 1193"/>
                  <a:gd name="T61" fmla="*/ 803 h 2125"/>
                  <a:gd name="T62" fmla="*/ 1099 w 1193"/>
                  <a:gd name="T63" fmla="*/ 393 h 2125"/>
                  <a:gd name="T64" fmla="*/ 94 w 1193"/>
                  <a:gd name="T65" fmla="*/ 393 h 2125"/>
                  <a:gd name="T66" fmla="*/ 94 w 1193"/>
                  <a:gd name="T67" fmla="*/ 47 h 2125"/>
                  <a:gd name="T68" fmla="*/ 1099 w 1193"/>
                  <a:gd name="T69" fmla="*/ 47 h 2125"/>
                  <a:gd name="T70" fmla="*/ 1099 w 1193"/>
                  <a:gd name="T71" fmla="*/ 393 h 2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193" h="2125">
                    <a:moveTo>
                      <a:pt x="1099" y="0"/>
                    </a:moveTo>
                    <a:lnTo>
                      <a:pt x="94" y="0"/>
                    </a:lnTo>
                    <a:lnTo>
                      <a:pt x="0" y="0"/>
                    </a:lnTo>
                    <a:lnTo>
                      <a:pt x="0" y="47"/>
                    </a:lnTo>
                    <a:lnTo>
                      <a:pt x="0" y="393"/>
                    </a:lnTo>
                    <a:lnTo>
                      <a:pt x="0" y="441"/>
                    </a:lnTo>
                    <a:lnTo>
                      <a:pt x="0" y="803"/>
                    </a:lnTo>
                    <a:lnTo>
                      <a:pt x="0" y="850"/>
                    </a:lnTo>
                    <a:lnTo>
                      <a:pt x="0" y="1212"/>
                    </a:lnTo>
                    <a:lnTo>
                      <a:pt x="0" y="1228"/>
                    </a:lnTo>
                    <a:lnTo>
                      <a:pt x="0" y="2125"/>
                    </a:lnTo>
                    <a:lnTo>
                      <a:pt x="1193" y="2125"/>
                    </a:lnTo>
                    <a:lnTo>
                      <a:pt x="1193" y="1228"/>
                    </a:lnTo>
                    <a:lnTo>
                      <a:pt x="1193" y="1212"/>
                    </a:lnTo>
                    <a:lnTo>
                      <a:pt x="1193" y="850"/>
                    </a:lnTo>
                    <a:lnTo>
                      <a:pt x="1193" y="803"/>
                    </a:lnTo>
                    <a:lnTo>
                      <a:pt x="1193" y="441"/>
                    </a:lnTo>
                    <a:lnTo>
                      <a:pt x="1193" y="393"/>
                    </a:lnTo>
                    <a:lnTo>
                      <a:pt x="1193" y="47"/>
                    </a:lnTo>
                    <a:lnTo>
                      <a:pt x="1193" y="0"/>
                    </a:lnTo>
                    <a:lnTo>
                      <a:pt x="1099" y="0"/>
                    </a:lnTo>
                    <a:close/>
                    <a:moveTo>
                      <a:pt x="1099" y="1212"/>
                    </a:moveTo>
                    <a:lnTo>
                      <a:pt x="94" y="1212"/>
                    </a:lnTo>
                    <a:lnTo>
                      <a:pt x="94" y="850"/>
                    </a:lnTo>
                    <a:lnTo>
                      <a:pt x="1099" y="850"/>
                    </a:lnTo>
                    <a:lnTo>
                      <a:pt x="1099" y="1212"/>
                    </a:lnTo>
                    <a:close/>
                    <a:moveTo>
                      <a:pt x="1099" y="803"/>
                    </a:moveTo>
                    <a:lnTo>
                      <a:pt x="94" y="803"/>
                    </a:lnTo>
                    <a:lnTo>
                      <a:pt x="94" y="441"/>
                    </a:lnTo>
                    <a:lnTo>
                      <a:pt x="1099" y="441"/>
                    </a:lnTo>
                    <a:lnTo>
                      <a:pt x="1099" y="803"/>
                    </a:lnTo>
                    <a:close/>
                    <a:moveTo>
                      <a:pt x="1099" y="393"/>
                    </a:moveTo>
                    <a:lnTo>
                      <a:pt x="94" y="393"/>
                    </a:lnTo>
                    <a:lnTo>
                      <a:pt x="94" y="47"/>
                    </a:lnTo>
                    <a:lnTo>
                      <a:pt x="1099" y="47"/>
                    </a:lnTo>
                    <a:lnTo>
                      <a:pt x="1099" y="393"/>
                    </a:lnTo>
                    <a:close/>
                  </a:path>
                </a:pathLst>
              </a:custGeom>
              <a:solidFill>
                <a:schemeClr val="accent6">
                  <a:lumMod val="90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1072" name="Freeform 266">
                <a:extLst>
                  <a:ext uri="{FF2B5EF4-FFF2-40B4-BE49-F238E27FC236}">
                    <a16:creationId xmlns:a16="http://schemas.microsoft.com/office/drawing/2014/main" id="{87DD565A-9FA0-00FA-BA40-A3D6904FC13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088538" y="2801885"/>
                <a:ext cx="1395172" cy="2485114"/>
              </a:xfrm>
              <a:custGeom>
                <a:avLst/>
                <a:gdLst>
                  <a:gd name="T0" fmla="*/ 1285242 w 1193"/>
                  <a:gd name="T1" fmla="*/ 0 h 2125"/>
                  <a:gd name="T2" fmla="*/ 109930 w 1193"/>
                  <a:gd name="T3" fmla="*/ 0 h 2125"/>
                  <a:gd name="T4" fmla="*/ 0 w 1193"/>
                  <a:gd name="T5" fmla="*/ 0 h 2125"/>
                  <a:gd name="T6" fmla="*/ 0 w 1193"/>
                  <a:gd name="T7" fmla="*/ 54965 h 2125"/>
                  <a:gd name="T8" fmla="*/ 0 w 1193"/>
                  <a:gd name="T9" fmla="*/ 459600 h 2125"/>
                  <a:gd name="T10" fmla="*/ 0 w 1193"/>
                  <a:gd name="T11" fmla="*/ 515734 h 2125"/>
                  <a:gd name="T12" fmla="*/ 0 w 1193"/>
                  <a:gd name="T13" fmla="*/ 939081 h 2125"/>
                  <a:gd name="T14" fmla="*/ 0 w 1193"/>
                  <a:gd name="T15" fmla="*/ 994045 h 2125"/>
                  <a:gd name="T16" fmla="*/ 0 w 1193"/>
                  <a:gd name="T17" fmla="*/ 1417392 h 2125"/>
                  <a:gd name="T18" fmla="*/ 0 w 1193"/>
                  <a:gd name="T19" fmla="*/ 1436103 h 2125"/>
                  <a:gd name="T20" fmla="*/ 0 w 1193"/>
                  <a:gd name="T21" fmla="*/ 2485114 h 2125"/>
                  <a:gd name="T22" fmla="*/ 1395172 w 1193"/>
                  <a:gd name="T23" fmla="*/ 2485114 h 2125"/>
                  <a:gd name="T24" fmla="*/ 1395172 w 1193"/>
                  <a:gd name="T25" fmla="*/ 1436103 h 2125"/>
                  <a:gd name="T26" fmla="*/ 1395172 w 1193"/>
                  <a:gd name="T27" fmla="*/ 1417392 h 2125"/>
                  <a:gd name="T28" fmla="*/ 1395172 w 1193"/>
                  <a:gd name="T29" fmla="*/ 994045 h 2125"/>
                  <a:gd name="T30" fmla="*/ 1395172 w 1193"/>
                  <a:gd name="T31" fmla="*/ 939081 h 2125"/>
                  <a:gd name="T32" fmla="*/ 1395172 w 1193"/>
                  <a:gd name="T33" fmla="*/ 515734 h 2125"/>
                  <a:gd name="T34" fmla="*/ 1395172 w 1193"/>
                  <a:gd name="T35" fmla="*/ 459600 h 2125"/>
                  <a:gd name="T36" fmla="*/ 1395172 w 1193"/>
                  <a:gd name="T37" fmla="*/ 54965 h 2125"/>
                  <a:gd name="T38" fmla="*/ 1395172 w 1193"/>
                  <a:gd name="T39" fmla="*/ 0 h 2125"/>
                  <a:gd name="T40" fmla="*/ 1285242 w 1193"/>
                  <a:gd name="T41" fmla="*/ 0 h 2125"/>
                  <a:gd name="T42" fmla="*/ 1285242 w 1193"/>
                  <a:gd name="T43" fmla="*/ 1417392 h 2125"/>
                  <a:gd name="T44" fmla="*/ 109930 w 1193"/>
                  <a:gd name="T45" fmla="*/ 1417392 h 2125"/>
                  <a:gd name="T46" fmla="*/ 109930 w 1193"/>
                  <a:gd name="T47" fmla="*/ 994045 h 2125"/>
                  <a:gd name="T48" fmla="*/ 1285242 w 1193"/>
                  <a:gd name="T49" fmla="*/ 994045 h 2125"/>
                  <a:gd name="T50" fmla="*/ 1285242 w 1193"/>
                  <a:gd name="T51" fmla="*/ 1417392 h 2125"/>
                  <a:gd name="T52" fmla="*/ 1285242 w 1193"/>
                  <a:gd name="T53" fmla="*/ 939081 h 2125"/>
                  <a:gd name="T54" fmla="*/ 109930 w 1193"/>
                  <a:gd name="T55" fmla="*/ 939081 h 2125"/>
                  <a:gd name="T56" fmla="*/ 109930 w 1193"/>
                  <a:gd name="T57" fmla="*/ 515734 h 2125"/>
                  <a:gd name="T58" fmla="*/ 1285242 w 1193"/>
                  <a:gd name="T59" fmla="*/ 515734 h 2125"/>
                  <a:gd name="T60" fmla="*/ 1285242 w 1193"/>
                  <a:gd name="T61" fmla="*/ 939081 h 2125"/>
                  <a:gd name="T62" fmla="*/ 1285242 w 1193"/>
                  <a:gd name="T63" fmla="*/ 459600 h 2125"/>
                  <a:gd name="T64" fmla="*/ 109930 w 1193"/>
                  <a:gd name="T65" fmla="*/ 459600 h 2125"/>
                  <a:gd name="T66" fmla="*/ 109930 w 1193"/>
                  <a:gd name="T67" fmla="*/ 54965 h 2125"/>
                  <a:gd name="T68" fmla="*/ 1285242 w 1193"/>
                  <a:gd name="T69" fmla="*/ 54965 h 2125"/>
                  <a:gd name="T70" fmla="*/ 1285242 w 1193"/>
                  <a:gd name="T71" fmla="*/ 459600 h 2125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w 1193"/>
                  <a:gd name="T109" fmla="*/ 0 h 2125"/>
                  <a:gd name="T110" fmla="*/ 1193 w 1193"/>
                  <a:gd name="T111" fmla="*/ 2125 h 2125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T108" t="T109" r="T110" b="T111"/>
                <a:pathLst>
                  <a:path w="1193" h="2125">
                    <a:moveTo>
                      <a:pt x="1099" y="0"/>
                    </a:moveTo>
                    <a:lnTo>
                      <a:pt x="94" y="0"/>
                    </a:lnTo>
                    <a:lnTo>
                      <a:pt x="0" y="0"/>
                    </a:lnTo>
                    <a:lnTo>
                      <a:pt x="0" y="47"/>
                    </a:lnTo>
                    <a:lnTo>
                      <a:pt x="0" y="393"/>
                    </a:lnTo>
                    <a:lnTo>
                      <a:pt x="0" y="441"/>
                    </a:lnTo>
                    <a:lnTo>
                      <a:pt x="0" y="803"/>
                    </a:lnTo>
                    <a:lnTo>
                      <a:pt x="0" y="850"/>
                    </a:lnTo>
                    <a:lnTo>
                      <a:pt x="0" y="1212"/>
                    </a:lnTo>
                    <a:lnTo>
                      <a:pt x="0" y="1228"/>
                    </a:lnTo>
                    <a:lnTo>
                      <a:pt x="0" y="2125"/>
                    </a:lnTo>
                    <a:lnTo>
                      <a:pt x="1193" y="2125"/>
                    </a:lnTo>
                    <a:lnTo>
                      <a:pt x="1193" y="1228"/>
                    </a:lnTo>
                    <a:lnTo>
                      <a:pt x="1193" y="1212"/>
                    </a:lnTo>
                    <a:lnTo>
                      <a:pt x="1193" y="850"/>
                    </a:lnTo>
                    <a:lnTo>
                      <a:pt x="1193" y="803"/>
                    </a:lnTo>
                    <a:lnTo>
                      <a:pt x="1193" y="441"/>
                    </a:lnTo>
                    <a:lnTo>
                      <a:pt x="1193" y="393"/>
                    </a:lnTo>
                    <a:lnTo>
                      <a:pt x="1193" y="47"/>
                    </a:lnTo>
                    <a:lnTo>
                      <a:pt x="1193" y="0"/>
                    </a:lnTo>
                    <a:lnTo>
                      <a:pt x="1099" y="0"/>
                    </a:lnTo>
                    <a:moveTo>
                      <a:pt x="1099" y="1212"/>
                    </a:moveTo>
                    <a:lnTo>
                      <a:pt x="94" y="1212"/>
                    </a:lnTo>
                    <a:lnTo>
                      <a:pt x="94" y="850"/>
                    </a:lnTo>
                    <a:lnTo>
                      <a:pt x="1099" y="850"/>
                    </a:lnTo>
                    <a:lnTo>
                      <a:pt x="1099" y="1212"/>
                    </a:lnTo>
                    <a:moveTo>
                      <a:pt x="1099" y="803"/>
                    </a:moveTo>
                    <a:lnTo>
                      <a:pt x="94" y="803"/>
                    </a:lnTo>
                    <a:lnTo>
                      <a:pt x="94" y="441"/>
                    </a:lnTo>
                    <a:lnTo>
                      <a:pt x="1099" y="441"/>
                    </a:lnTo>
                    <a:lnTo>
                      <a:pt x="1099" y="803"/>
                    </a:lnTo>
                    <a:moveTo>
                      <a:pt x="1099" y="393"/>
                    </a:moveTo>
                    <a:lnTo>
                      <a:pt x="94" y="393"/>
                    </a:lnTo>
                    <a:lnTo>
                      <a:pt x="94" y="47"/>
                    </a:lnTo>
                    <a:lnTo>
                      <a:pt x="1099" y="47"/>
                    </a:lnTo>
                    <a:lnTo>
                      <a:pt x="1099" y="393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fr-FR" sz="7198"/>
              </a:p>
            </p:txBody>
          </p:sp>
          <p:sp>
            <p:nvSpPr>
              <p:cNvPr id="1073" name="Rectangle 267">
                <a:extLst>
                  <a:ext uri="{FF2B5EF4-FFF2-40B4-BE49-F238E27FC236}">
                    <a16:creationId xmlns:a16="http://schemas.microsoft.com/office/drawing/2014/main" id="{A10C58C2-F26E-9B2D-FFF8-1C2CBE7A1B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98323" y="4366119"/>
                <a:ext cx="1176088" cy="333031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1074" name="Rectangle 268">
                <a:extLst>
                  <a:ext uri="{FF2B5EF4-FFF2-40B4-BE49-F238E27FC236}">
                    <a16:creationId xmlns:a16="http://schemas.microsoft.com/office/drawing/2014/main" id="{B120E56F-C6DA-319B-5AE0-556EC638E8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98468" y="4366630"/>
                <a:ext cx="1175313" cy="3321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endParaRPr lang="fr-FR" altLang="fr-FR" sz="7198"/>
              </a:p>
            </p:txBody>
          </p:sp>
          <p:sp>
            <p:nvSpPr>
              <p:cNvPr id="1075" name="Rectangle 269">
                <a:extLst>
                  <a:ext uri="{FF2B5EF4-FFF2-40B4-BE49-F238E27FC236}">
                    <a16:creationId xmlns:a16="http://schemas.microsoft.com/office/drawing/2014/main" id="{17A640C9-F091-1332-728C-04660B75B2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98468" y="4366630"/>
                <a:ext cx="1175313" cy="18711"/>
              </a:xfrm>
              <a:prstGeom prst="rect">
                <a:avLst/>
              </a:prstGeom>
              <a:solidFill>
                <a:srgbClr val="D1E2E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endParaRPr lang="fr-FR" altLang="fr-FR" sz="7198"/>
              </a:p>
            </p:txBody>
          </p:sp>
          <p:sp>
            <p:nvSpPr>
              <p:cNvPr id="1076" name="Rectangle 270">
                <a:extLst>
                  <a:ext uri="{FF2B5EF4-FFF2-40B4-BE49-F238E27FC236}">
                    <a16:creationId xmlns:a16="http://schemas.microsoft.com/office/drawing/2014/main" id="{A73CD17F-3E39-ECC9-8E23-3239BB131E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98323" y="4366119"/>
                <a:ext cx="1176088" cy="18922"/>
              </a:xfrm>
              <a:prstGeom prst="rect">
                <a:avLst/>
              </a:prstGeom>
              <a:solidFill>
                <a:schemeClr val="accent6">
                  <a:lumMod val="90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1077" name="Oval 271">
                <a:extLst>
                  <a:ext uri="{FF2B5EF4-FFF2-40B4-BE49-F238E27FC236}">
                    <a16:creationId xmlns:a16="http://schemas.microsoft.com/office/drawing/2014/main" id="{5872DA7C-5C28-CEB0-FF93-B30F09B727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31744" y="4477728"/>
                <a:ext cx="109930" cy="109930"/>
              </a:xfrm>
              <a:prstGeom prst="ellipse">
                <a:avLst/>
              </a:prstGeom>
              <a:solidFill>
                <a:srgbClr val="D1E2E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endParaRPr lang="fr-FR" altLang="fr-FR" sz="7198"/>
              </a:p>
            </p:txBody>
          </p:sp>
          <p:sp>
            <p:nvSpPr>
              <p:cNvPr id="1078" name="Rectangle 272">
                <a:extLst>
                  <a:ext uri="{FF2B5EF4-FFF2-40B4-BE49-F238E27FC236}">
                    <a16:creationId xmlns:a16="http://schemas.microsoft.com/office/drawing/2014/main" id="{30E6AAA6-1BBC-08DD-943D-84C36A3887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98323" y="4808898"/>
                <a:ext cx="1176088" cy="330508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1079" name="Rectangle 273">
                <a:extLst>
                  <a:ext uri="{FF2B5EF4-FFF2-40B4-BE49-F238E27FC236}">
                    <a16:creationId xmlns:a16="http://schemas.microsoft.com/office/drawing/2014/main" id="{62025E19-78FA-6333-6B9E-D255B3BF69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98468" y="4808687"/>
                <a:ext cx="1175313" cy="3309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endParaRPr lang="fr-FR" altLang="fr-FR" sz="7198"/>
              </a:p>
            </p:txBody>
          </p:sp>
          <p:sp>
            <p:nvSpPr>
              <p:cNvPr id="1080" name="Rectangle 274">
                <a:extLst>
                  <a:ext uri="{FF2B5EF4-FFF2-40B4-BE49-F238E27FC236}">
                    <a16:creationId xmlns:a16="http://schemas.microsoft.com/office/drawing/2014/main" id="{A3EC2D16-D963-AADD-B3FD-EE95D077FA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98323" y="4808898"/>
                <a:ext cx="1176088" cy="18923"/>
              </a:xfrm>
              <a:prstGeom prst="rect">
                <a:avLst/>
              </a:prstGeom>
              <a:solidFill>
                <a:schemeClr val="accent6">
                  <a:lumMod val="90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1081" name="Rectangle 275">
                <a:extLst>
                  <a:ext uri="{FF2B5EF4-FFF2-40B4-BE49-F238E27FC236}">
                    <a16:creationId xmlns:a16="http://schemas.microsoft.com/office/drawing/2014/main" id="{9D927B04-CCCD-3548-3437-5BAACD2F80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98468" y="4808687"/>
                <a:ext cx="1175313" cy="187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endParaRPr lang="fr-FR" altLang="fr-FR" sz="7198"/>
              </a:p>
            </p:txBody>
          </p:sp>
          <p:sp>
            <p:nvSpPr>
              <p:cNvPr id="1082" name="Oval 276">
                <a:extLst>
                  <a:ext uri="{FF2B5EF4-FFF2-40B4-BE49-F238E27FC236}">
                    <a16:creationId xmlns:a16="http://schemas.microsoft.com/office/drawing/2014/main" id="{7EA709AA-58B6-F87E-98A8-EA59D5DCBE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32105" y="4918647"/>
                <a:ext cx="109785" cy="111010"/>
              </a:xfrm>
              <a:prstGeom prst="ellipse">
                <a:avLst/>
              </a:prstGeom>
              <a:solidFill>
                <a:schemeClr val="accent6">
                  <a:lumMod val="90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1083" name="Freeform 277">
                <a:extLst>
                  <a:ext uri="{FF2B5EF4-FFF2-40B4-BE49-F238E27FC236}">
                    <a16:creationId xmlns:a16="http://schemas.microsoft.com/office/drawing/2014/main" id="{79A50BB6-E907-0468-6D26-B9DBFD851B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27036" y="3740426"/>
                <a:ext cx="367212" cy="55505"/>
              </a:xfrm>
              <a:custGeom>
                <a:avLst/>
                <a:gdLst>
                  <a:gd name="T0" fmla="*/ 298 w 314"/>
                  <a:gd name="T1" fmla="*/ 0 h 47"/>
                  <a:gd name="T2" fmla="*/ 0 w 314"/>
                  <a:gd name="T3" fmla="*/ 0 h 47"/>
                  <a:gd name="T4" fmla="*/ 16 w 314"/>
                  <a:gd name="T5" fmla="*/ 47 h 47"/>
                  <a:gd name="T6" fmla="*/ 314 w 314"/>
                  <a:gd name="T7" fmla="*/ 47 h 47"/>
                  <a:gd name="T8" fmla="*/ 298 w 314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4" h="47">
                    <a:moveTo>
                      <a:pt x="298" y="0"/>
                    </a:moveTo>
                    <a:lnTo>
                      <a:pt x="0" y="0"/>
                    </a:lnTo>
                    <a:lnTo>
                      <a:pt x="16" y="47"/>
                    </a:lnTo>
                    <a:lnTo>
                      <a:pt x="314" y="47"/>
                    </a:lnTo>
                    <a:lnTo>
                      <a:pt x="298" y="0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1084" name="Freeform 278">
                <a:extLst>
                  <a:ext uri="{FF2B5EF4-FFF2-40B4-BE49-F238E27FC236}">
                    <a16:creationId xmlns:a16="http://schemas.microsoft.com/office/drawing/2014/main" id="{D611D223-718B-E5F2-4AA6-60D2B01C89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27109" y="3740965"/>
                <a:ext cx="367212" cy="54965"/>
              </a:xfrm>
              <a:custGeom>
                <a:avLst/>
                <a:gdLst>
                  <a:gd name="T0" fmla="*/ 348501 w 314"/>
                  <a:gd name="T1" fmla="*/ 0 h 47"/>
                  <a:gd name="T2" fmla="*/ 0 w 314"/>
                  <a:gd name="T3" fmla="*/ 0 h 47"/>
                  <a:gd name="T4" fmla="*/ 18711 w 314"/>
                  <a:gd name="T5" fmla="*/ 54965 h 47"/>
                  <a:gd name="T6" fmla="*/ 367212 w 314"/>
                  <a:gd name="T7" fmla="*/ 54965 h 47"/>
                  <a:gd name="T8" fmla="*/ 348501 w 314"/>
                  <a:gd name="T9" fmla="*/ 0 h 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14"/>
                  <a:gd name="T16" fmla="*/ 0 h 47"/>
                  <a:gd name="T17" fmla="*/ 314 w 314"/>
                  <a:gd name="T18" fmla="*/ 47 h 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14" h="47">
                    <a:moveTo>
                      <a:pt x="298" y="0"/>
                    </a:moveTo>
                    <a:lnTo>
                      <a:pt x="0" y="0"/>
                    </a:lnTo>
                    <a:lnTo>
                      <a:pt x="16" y="47"/>
                    </a:lnTo>
                    <a:lnTo>
                      <a:pt x="314" y="47"/>
                    </a:lnTo>
                    <a:lnTo>
                      <a:pt x="298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fr-FR" sz="7198"/>
              </a:p>
            </p:txBody>
          </p:sp>
          <p:sp>
            <p:nvSpPr>
              <p:cNvPr id="1085" name="Freeform 279">
                <a:extLst>
                  <a:ext uri="{FF2B5EF4-FFF2-40B4-BE49-F238E27FC236}">
                    <a16:creationId xmlns:a16="http://schemas.microsoft.com/office/drawing/2014/main" id="{C9E8BDC2-AACA-5C9D-710B-918BC4EA3C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88538" y="2801885"/>
                <a:ext cx="422735" cy="606771"/>
              </a:xfrm>
              <a:custGeom>
                <a:avLst/>
                <a:gdLst>
                  <a:gd name="T0" fmla="*/ 189 w 361"/>
                  <a:gd name="T1" fmla="*/ 0 h 519"/>
                  <a:gd name="T2" fmla="*/ 94 w 361"/>
                  <a:gd name="T3" fmla="*/ 0 h 519"/>
                  <a:gd name="T4" fmla="*/ 0 w 361"/>
                  <a:gd name="T5" fmla="*/ 0 h 519"/>
                  <a:gd name="T6" fmla="*/ 0 w 361"/>
                  <a:gd name="T7" fmla="*/ 0 h 519"/>
                  <a:gd name="T8" fmla="*/ 0 w 361"/>
                  <a:gd name="T9" fmla="*/ 47 h 519"/>
                  <a:gd name="T10" fmla="*/ 0 w 361"/>
                  <a:gd name="T11" fmla="*/ 267 h 519"/>
                  <a:gd name="T12" fmla="*/ 94 w 361"/>
                  <a:gd name="T13" fmla="*/ 519 h 519"/>
                  <a:gd name="T14" fmla="*/ 94 w 361"/>
                  <a:gd name="T15" fmla="*/ 441 h 519"/>
                  <a:gd name="T16" fmla="*/ 361 w 361"/>
                  <a:gd name="T17" fmla="*/ 441 h 519"/>
                  <a:gd name="T18" fmla="*/ 346 w 361"/>
                  <a:gd name="T19" fmla="*/ 393 h 519"/>
                  <a:gd name="T20" fmla="*/ 142 w 361"/>
                  <a:gd name="T21" fmla="*/ 393 h 519"/>
                  <a:gd name="T22" fmla="*/ 94 w 361"/>
                  <a:gd name="T23" fmla="*/ 393 h 519"/>
                  <a:gd name="T24" fmla="*/ 94 w 361"/>
                  <a:gd name="T25" fmla="*/ 47 h 519"/>
                  <a:gd name="T26" fmla="*/ 220 w 361"/>
                  <a:gd name="T27" fmla="*/ 47 h 519"/>
                  <a:gd name="T28" fmla="*/ 189 w 361"/>
                  <a:gd name="T29" fmla="*/ 0 h 5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61" h="519">
                    <a:moveTo>
                      <a:pt x="189" y="0"/>
                    </a:moveTo>
                    <a:lnTo>
                      <a:pt x="94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47"/>
                    </a:lnTo>
                    <a:lnTo>
                      <a:pt x="0" y="267"/>
                    </a:lnTo>
                    <a:lnTo>
                      <a:pt x="94" y="519"/>
                    </a:lnTo>
                    <a:lnTo>
                      <a:pt x="94" y="441"/>
                    </a:lnTo>
                    <a:lnTo>
                      <a:pt x="361" y="441"/>
                    </a:lnTo>
                    <a:lnTo>
                      <a:pt x="346" y="393"/>
                    </a:lnTo>
                    <a:lnTo>
                      <a:pt x="142" y="393"/>
                    </a:lnTo>
                    <a:lnTo>
                      <a:pt x="94" y="393"/>
                    </a:lnTo>
                    <a:lnTo>
                      <a:pt x="94" y="47"/>
                    </a:lnTo>
                    <a:lnTo>
                      <a:pt x="220" y="47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1086" name="Freeform 280">
                <a:extLst>
                  <a:ext uri="{FF2B5EF4-FFF2-40B4-BE49-F238E27FC236}">
                    <a16:creationId xmlns:a16="http://schemas.microsoft.com/office/drawing/2014/main" id="{4002816B-3984-5991-4D76-83BC5D6AA1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88538" y="2801885"/>
                <a:ext cx="422735" cy="606771"/>
              </a:xfrm>
              <a:custGeom>
                <a:avLst/>
                <a:gdLst>
                  <a:gd name="T0" fmla="*/ 189 w 361"/>
                  <a:gd name="T1" fmla="*/ 0 h 519"/>
                  <a:gd name="T2" fmla="*/ 94 w 361"/>
                  <a:gd name="T3" fmla="*/ 0 h 519"/>
                  <a:gd name="T4" fmla="*/ 0 w 361"/>
                  <a:gd name="T5" fmla="*/ 0 h 519"/>
                  <a:gd name="T6" fmla="*/ 0 w 361"/>
                  <a:gd name="T7" fmla="*/ 0 h 519"/>
                  <a:gd name="T8" fmla="*/ 0 w 361"/>
                  <a:gd name="T9" fmla="*/ 47 h 519"/>
                  <a:gd name="T10" fmla="*/ 0 w 361"/>
                  <a:gd name="T11" fmla="*/ 267 h 519"/>
                  <a:gd name="T12" fmla="*/ 94 w 361"/>
                  <a:gd name="T13" fmla="*/ 519 h 519"/>
                  <a:gd name="T14" fmla="*/ 94 w 361"/>
                  <a:gd name="T15" fmla="*/ 441 h 519"/>
                  <a:gd name="T16" fmla="*/ 361 w 361"/>
                  <a:gd name="T17" fmla="*/ 441 h 519"/>
                  <a:gd name="T18" fmla="*/ 346 w 361"/>
                  <a:gd name="T19" fmla="*/ 393 h 519"/>
                  <a:gd name="T20" fmla="*/ 142 w 361"/>
                  <a:gd name="T21" fmla="*/ 393 h 519"/>
                  <a:gd name="T22" fmla="*/ 94 w 361"/>
                  <a:gd name="T23" fmla="*/ 393 h 519"/>
                  <a:gd name="T24" fmla="*/ 94 w 361"/>
                  <a:gd name="T25" fmla="*/ 47 h 519"/>
                  <a:gd name="T26" fmla="*/ 220 w 361"/>
                  <a:gd name="T27" fmla="*/ 47 h 519"/>
                  <a:gd name="T28" fmla="*/ 189 w 361"/>
                  <a:gd name="T29" fmla="*/ 0 h 5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61" h="519">
                    <a:moveTo>
                      <a:pt x="189" y="0"/>
                    </a:moveTo>
                    <a:lnTo>
                      <a:pt x="94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47"/>
                    </a:lnTo>
                    <a:lnTo>
                      <a:pt x="0" y="267"/>
                    </a:lnTo>
                    <a:lnTo>
                      <a:pt x="94" y="519"/>
                    </a:lnTo>
                    <a:lnTo>
                      <a:pt x="94" y="441"/>
                    </a:lnTo>
                    <a:lnTo>
                      <a:pt x="361" y="441"/>
                    </a:lnTo>
                    <a:lnTo>
                      <a:pt x="346" y="393"/>
                    </a:lnTo>
                    <a:lnTo>
                      <a:pt x="142" y="393"/>
                    </a:lnTo>
                    <a:lnTo>
                      <a:pt x="94" y="393"/>
                    </a:lnTo>
                    <a:lnTo>
                      <a:pt x="94" y="47"/>
                    </a:lnTo>
                    <a:lnTo>
                      <a:pt x="220" y="47"/>
                    </a:lnTo>
                    <a:lnTo>
                      <a:pt x="189" y="0"/>
                    </a:lnTo>
                  </a:path>
                </a:pathLst>
              </a:custGeom>
              <a:solidFill>
                <a:schemeClr val="accent6">
                  <a:lumMod val="90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1087" name="Freeform 281">
                <a:extLst>
                  <a:ext uri="{FF2B5EF4-FFF2-40B4-BE49-F238E27FC236}">
                    <a16:creationId xmlns:a16="http://schemas.microsoft.com/office/drawing/2014/main" id="{DC35D6A0-CB14-A351-0A0C-3236B6F1572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511273" y="4219788"/>
                <a:ext cx="769757" cy="1067211"/>
              </a:xfrm>
              <a:custGeom>
                <a:avLst/>
                <a:gdLst>
                  <a:gd name="T0" fmla="*/ 612 w 659"/>
                  <a:gd name="T1" fmla="*/ 787 h 913"/>
                  <a:gd name="T2" fmla="*/ 314 w 659"/>
                  <a:gd name="T3" fmla="*/ 787 h 913"/>
                  <a:gd name="T4" fmla="*/ 361 w 659"/>
                  <a:gd name="T5" fmla="*/ 913 h 913"/>
                  <a:gd name="T6" fmla="*/ 659 w 659"/>
                  <a:gd name="T7" fmla="*/ 913 h 913"/>
                  <a:gd name="T8" fmla="*/ 612 w 659"/>
                  <a:gd name="T9" fmla="*/ 787 h 913"/>
                  <a:gd name="T10" fmla="*/ 471 w 659"/>
                  <a:gd name="T11" fmla="*/ 410 h 913"/>
                  <a:gd name="T12" fmla="*/ 157 w 659"/>
                  <a:gd name="T13" fmla="*/ 410 h 913"/>
                  <a:gd name="T14" fmla="*/ 189 w 659"/>
                  <a:gd name="T15" fmla="*/ 504 h 913"/>
                  <a:gd name="T16" fmla="*/ 502 w 659"/>
                  <a:gd name="T17" fmla="*/ 504 h 913"/>
                  <a:gd name="T18" fmla="*/ 471 w 659"/>
                  <a:gd name="T19" fmla="*/ 410 h 913"/>
                  <a:gd name="T20" fmla="*/ 298 w 659"/>
                  <a:gd name="T21" fmla="*/ 0 h 913"/>
                  <a:gd name="T22" fmla="*/ 220 w 659"/>
                  <a:gd name="T23" fmla="*/ 0 h 913"/>
                  <a:gd name="T24" fmla="*/ 0 w 659"/>
                  <a:gd name="T25" fmla="*/ 0 h 913"/>
                  <a:gd name="T26" fmla="*/ 47 w 659"/>
                  <a:gd name="T27" fmla="*/ 126 h 913"/>
                  <a:gd name="T28" fmla="*/ 361 w 659"/>
                  <a:gd name="T29" fmla="*/ 126 h 913"/>
                  <a:gd name="T30" fmla="*/ 298 w 659"/>
                  <a:gd name="T31" fmla="*/ 0 h 9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59" h="913">
                    <a:moveTo>
                      <a:pt x="612" y="787"/>
                    </a:moveTo>
                    <a:lnTo>
                      <a:pt x="314" y="787"/>
                    </a:lnTo>
                    <a:lnTo>
                      <a:pt x="361" y="913"/>
                    </a:lnTo>
                    <a:lnTo>
                      <a:pt x="659" y="913"/>
                    </a:lnTo>
                    <a:lnTo>
                      <a:pt x="612" y="787"/>
                    </a:lnTo>
                    <a:close/>
                    <a:moveTo>
                      <a:pt x="471" y="410"/>
                    </a:moveTo>
                    <a:lnTo>
                      <a:pt x="157" y="410"/>
                    </a:lnTo>
                    <a:lnTo>
                      <a:pt x="189" y="504"/>
                    </a:lnTo>
                    <a:lnTo>
                      <a:pt x="502" y="504"/>
                    </a:lnTo>
                    <a:lnTo>
                      <a:pt x="471" y="410"/>
                    </a:lnTo>
                    <a:close/>
                    <a:moveTo>
                      <a:pt x="298" y="0"/>
                    </a:moveTo>
                    <a:lnTo>
                      <a:pt x="220" y="0"/>
                    </a:lnTo>
                    <a:lnTo>
                      <a:pt x="0" y="0"/>
                    </a:lnTo>
                    <a:lnTo>
                      <a:pt x="47" y="126"/>
                    </a:lnTo>
                    <a:lnTo>
                      <a:pt x="361" y="126"/>
                    </a:lnTo>
                    <a:lnTo>
                      <a:pt x="298" y="0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192" name="Freeform 282">
                <a:extLst>
                  <a:ext uri="{FF2B5EF4-FFF2-40B4-BE49-F238E27FC236}">
                    <a16:creationId xmlns:a16="http://schemas.microsoft.com/office/drawing/2014/main" id="{6BD99B57-E9B6-5DA0-2D83-2CFA6E0C2FC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510715" y="4219277"/>
                <a:ext cx="770678" cy="1067722"/>
              </a:xfrm>
              <a:custGeom>
                <a:avLst/>
                <a:gdLst>
                  <a:gd name="T0" fmla="*/ 715713 w 659"/>
                  <a:gd name="T1" fmla="*/ 920369 h 913"/>
                  <a:gd name="T2" fmla="*/ 367212 w 659"/>
                  <a:gd name="T3" fmla="*/ 920369 h 913"/>
                  <a:gd name="T4" fmla="*/ 422177 w 659"/>
                  <a:gd name="T5" fmla="*/ 1067722 h 913"/>
                  <a:gd name="T6" fmla="*/ 770678 w 659"/>
                  <a:gd name="T7" fmla="*/ 1067722 h 913"/>
                  <a:gd name="T8" fmla="*/ 715713 w 659"/>
                  <a:gd name="T9" fmla="*/ 920369 h 913"/>
                  <a:gd name="T10" fmla="*/ 550818 w 659"/>
                  <a:gd name="T11" fmla="*/ 479481 h 913"/>
                  <a:gd name="T12" fmla="*/ 183606 w 659"/>
                  <a:gd name="T13" fmla="*/ 479481 h 913"/>
                  <a:gd name="T14" fmla="*/ 221029 w 659"/>
                  <a:gd name="T15" fmla="*/ 589411 h 913"/>
                  <a:gd name="T16" fmla="*/ 587072 w 659"/>
                  <a:gd name="T17" fmla="*/ 589411 h 913"/>
                  <a:gd name="T18" fmla="*/ 550818 w 659"/>
                  <a:gd name="T19" fmla="*/ 479481 h 913"/>
                  <a:gd name="T20" fmla="*/ 348501 w 659"/>
                  <a:gd name="T21" fmla="*/ 0 h 913"/>
                  <a:gd name="T22" fmla="*/ 257282 w 659"/>
                  <a:gd name="T23" fmla="*/ 0 h 913"/>
                  <a:gd name="T24" fmla="*/ 0 w 659"/>
                  <a:gd name="T25" fmla="*/ 0 h 913"/>
                  <a:gd name="T26" fmla="*/ 54965 w 659"/>
                  <a:gd name="T27" fmla="*/ 147353 h 913"/>
                  <a:gd name="T28" fmla="*/ 422177 w 659"/>
                  <a:gd name="T29" fmla="*/ 147353 h 913"/>
                  <a:gd name="T30" fmla="*/ 348501 w 659"/>
                  <a:gd name="T31" fmla="*/ 0 h 913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w 659"/>
                  <a:gd name="T49" fmla="*/ 0 h 913"/>
                  <a:gd name="T50" fmla="*/ 659 w 659"/>
                  <a:gd name="T51" fmla="*/ 913 h 913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T48" t="T49" r="T50" b="T51"/>
                <a:pathLst>
                  <a:path w="659" h="913">
                    <a:moveTo>
                      <a:pt x="612" y="787"/>
                    </a:moveTo>
                    <a:lnTo>
                      <a:pt x="314" y="787"/>
                    </a:lnTo>
                    <a:lnTo>
                      <a:pt x="361" y="913"/>
                    </a:lnTo>
                    <a:lnTo>
                      <a:pt x="659" y="913"/>
                    </a:lnTo>
                    <a:lnTo>
                      <a:pt x="612" y="787"/>
                    </a:lnTo>
                    <a:moveTo>
                      <a:pt x="471" y="410"/>
                    </a:moveTo>
                    <a:lnTo>
                      <a:pt x="157" y="410"/>
                    </a:lnTo>
                    <a:lnTo>
                      <a:pt x="189" y="504"/>
                    </a:lnTo>
                    <a:lnTo>
                      <a:pt x="502" y="504"/>
                    </a:lnTo>
                    <a:lnTo>
                      <a:pt x="471" y="410"/>
                    </a:lnTo>
                    <a:moveTo>
                      <a:pt x="298" y="0"/>
                    </a:moveTo>
                    <a:lnTo>
                      <a:pt x="220" y="0"/>
                    </a:lnTo>
                    <a:lnTo>
                      <a:pt x="0" y="0"/>
                    </a:lnTo>
                    <a:lnTo>
                      <a:pt x="47" y="126"/>
                    </a:lnTo>
                    <a:lnTo>
                      <a:pt x="361" y="126"/>
                    </a:lnTo>
                    <a:lnTo>
                      <a:pt x="298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fr-FR" sz="7198"/>
              </a:p>
            </p:txBody>
          </p:sp>
          <p:sp>
            <p:nvSpPr>
              <p:cNvPr id="193" name="Freeform 283">
                <a:extLst>
                  <a:ext uri="{FF2B5EF4-FFF2-40B4-BE49-F238E27FC236}">
                    <a16:creationId xmlns:a16="http://schemas.microsoft.com/office/drawing/2014/main" id="{8B323FE7-6DA5-EFBE-9DBC-BDD7AE79BF4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565535" y="4385041"/>
                <a:ext cx="495925" cy="314109"/>
              </a:xfrm>
              <a:custGeom>
                <a:avLst/>
                <a:gdLst>
                  <a:gd name="T0" fmla="*/ 12 w 27"/>
                  <a:gd name="T1" fmla="*/ 11 h 17"/>
                  <a:gd name="T2" fmla="*/ 9 w 27"/>
                  <a:gd name="T3" fmla="*/ 8 h 17"/>
                  <a:gd name="T4" fmla="*/ 12 w 27"/>
                  <a:gd name="T5" fmla="*/ 5 h 17"/>
                  <a:gd name="T6" fmla="*/ 15 w 27"/>
                  <a:gd name="T7" fmla="*/ 8 h 17"/>
                  <a:gd name="T8" fmla="*/ 12 w 27"/>
                  <a:gd name="T9" fmla="*/ 11 h 17"/>
                  <a:gd name="T10" fmla="*/ 20 w 27"/>
                  <a:gd name="T11" fmla="*/ 0 h 17"/>
                  <a:gd name="T12" fmla="*/ 0 w 27"/>
                  <a:gd name="T13" fmla="*/ 0 h 17"/>
                  <a:gd name="T14" fmla="*/ 7 w 27"/>
                  <a:gd name="T15" fmla="*/ 17 h 17"/>
                  <a:gd name="T16" fmla="*/ 27 w 27"/>
                  <a:gd name="T17" fmla="*/ 17 h 17"/>
                  <a:gd name="T18" fmla="*/ 20 w 27"/>
                  <a:gd name="T19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7" h="17">
                    <a:moveTo>
                      <a:pt x="12" y="11"/>
                    </a:moveTo>
                    <a:cubicBezTo>
                      <a:pt x="10" y="11"/>
                      <a:pt x="9" y="10"/>
                      <a:pt x="9" y="8"/>
                    </a:cubicBezTo>
                    <a:cubicBezTo>
                      <a:pt x="9" y="7"/>
                      <a:pt x="10" y="5"/>
                      <a:pt x="12" y="5"/>
                    </a:cubicBezTo>
                    <a:cubicBezTo>
                      <a:pt x="14" y="5"/>
                      <a:pt x="15" y="7"/>
                      <a:pt x="15" y="8"/>
                    </a:cubicBezTo>
                    <a:cubicBezTo>
                      <a:pt x="15" y="10"/>
                      <a:pt x="14" y="11"/>
                      <a:pt x="12" y="11"/>
                    </a:cubicBezTo>
                    <a:moveTo>
                      <a:pt x="2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7" y="17"/>
                      <a:pt x="7" y="17"/>
                      <a:pt x="7" y="17"/>
                    </a:cubicBezTo>
                    <a:cubicBezTo>
                      <a:pt x="27" y="17"/>
                      <a:pt x="27" y="17"/>
                      <a:pt x="27" y="17"/>
                    </a:cubicBezTo>
                    <a:cubicBezTo>
                      <a:pt x="20" y="0"/>
                      <a:pt x="20" y="0"/>
                      <a:pt x="20" y="0"/>
                    </a:cubicBezTo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194" name="Rectangle 284">
                <a:extLst>
                  <a:ext uri="{FF2B5EF4-FFF2-40B4-BE49-F238E27FC236}">
                    <a16:creationId xmlns:a16="http://schemas.microsoft.com/office/drawing/2014/main" id="{0F6CCCA4-117F-6C51-0A6B-20561951A0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65680" y="4366630"/>
                <a:ext cx="367212" cy="18711"/>
              </a:xfrm>
              <a:prstGeom prst="rect">
                <a:avLst/>
              </a:prstGeom>
              <a:solidFill>
                <a:srgbClr val="D8E6F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endParaRPr lang="fr-FR" altLang="fr-FR" sz="7198"/>
              </a:p>
            </p:txBody>
          </p:sp>
          <p:sp>
            <p:nvSpPr>
              <p:cNvPr id="195" name="Rectangle 285">
                <a:extLst>
                  <a:ext uri="{FF2B5EF4-FFF2-40B4-BE49-F238E27FC236}">
                    <a16:creationId xmlns:a16="http://schemas.microsoft.com/office/drawing/2014/main" id="{C519638C-C2A7-5EEB-615E-F58C495554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65680" y="4366630"/>
                <a:ext cx="367212" cy="187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endParaRPr lang="fr-FR" altLang="fr-FR" sz="7198"/>
              </a:p>
            </p:txBody>
          </p:sp>
          <p:sp>
            <p:nvSpPr>
              <p:cNvPr id="196" name="Oval 286">
                <a:extLst>
                  <a:ext uri="{FF2B5EF4-FFF2-40B4-BE49-F238E27FC236}">
                    <a16:creationId xmlns:a16="http://schemas.microsoft.com/office/drawing/2014/main" id="{4FE516B9-A03C-D505-2AB5-F2E4A5D263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32105" y="4477129"/>
                <a:ext cx="109785" cy="111010"/>
              </a:xfrm>
              <a:prstGeom prst="ellipse">
                <a:avLst/>
              </a:prstGeom>
              <a:solidFill>
                <a:schemeClr val="accent6">
                  <a:lumMod val="90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197" name="Freeform 287">
                <a:extLst>
                  <a:ext uri="{FF2B5EF4-FFF2-40B4-BE49-F238E27FC236}">
                    <a16:creationId xmlns:a16="http://schemas.microsoft.com/office/drawing/2014/main" id="{40DC2AC7-CC01-7AD7-357D-BAF972C68E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49772" y="4827821"/>
                <a:ext cx="476997" cy="311585"/>
              </a:xfrm>
              <a:custGeom>
                <a:avLst/>
                <a:gdLst>
                  <a:gd name="T0" fmla="*/ 19 w 26"/>
                  <a:gd name="T1" fmla="*/ 0 h 17"/>
                  <a:gd name="T2" fmla="*/ 0 w 26"/>
                  <a:gd name="T3" fmla="*/ 0 h 17"/>
                  <a:gd name="T4" fmla="*/ 2 w 26"/>
                  <a:gd name="T5" fmla="*/ 5 h 17"/>
                  <a:gd name="T6" fmla="*/ 2 w 26"/>
                  <a:gd name="T7" fmla="*/ 5 h 17"/>
                  <a:gd name="T8" fmla="*/ 5 w 26"/>
                  <a:gd name="T9" fmla="*/ 8 h 17"/>
                  <a:gd name="T10" fmla="*/ 4 w 26"/>
                  <a:gd name="T11" fmla="*/ 10 h 17"/>
                  <a:gd name="T12" fmla="*/ 7 w 26"/>
                  <a:gd name="T13" fmla="*/ 17 h 17"/>
                  <a:gd name="T14" fmla="*/ 26 w 26"/>
                  <a:gd name="T15" fmla="*/ 17 h 17"/>
                  <a:gd name="T16" fmla="*/ 19 w 26"/>
                  <a:gd name="T17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6" h="17">
                    <a:moveTo>
                      <a:pt x="19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4" y="5"/>
                      <a:pt x="5" y="7"/>
                      <a:pt x="5" y="8"/>
                    </a:cubicBezTo>
                    <a:cubicBezTo>
                      <a:pt x="5" y="9"/>
                      <a:pt x="4" y="10"/>
                      <a:pt x="4" y="10"/>
                    </a:cubicBezTo>
                    <a:cubicBezTo>
                      <a:pt x="7" y="17"/>
                      <a:pt x="7" y="17"/>
                      <a:pt x="7" y="17"/>
                    </a:cubicBezTo>
                    <a:cubicBezTo>
                      <a:pt x="26" y="17"/>
                      <a:pt x="26" y="17"/>
                      <a:pt x="26" y="17"/>
                    </a:cubicBezTo>
                    <a:cubicBezTo>
                      <a:pt x="19" y="0"/>
                      <a:pt x="19" y="0"/>
                      <a:pt x="19" y="0"/>
                    </a:cubicBezTo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198" name="Freeform 288">
                <a:extLst>
                  <a:ext uri="{FF2B5EF4-FFF2-40B4-BE49-F238E27FC236}">
                    <a16:creationId xmlns:a16="http://schemas.microsoft.com/office/drawing/2014/main" id="{A8CB9BFC-A840-686B-B9F6-B40D9D52AE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31744" y="4808687"/>
                <a:ext cx="366043" cy="18711"/>
              </a:xfrm>
              <a:custGeom>
                <a:avLst/>
                <a:gdLst>
                  <a:gd name="T0" fmla="*/ 366043 w 313"/>
                  <a:gd name="T1" fmla="*/ 0 h 16"/>
                  <a:gd name="T2" fmla="*/ 0 w 313"/>
                  <a:gd name="T3" fmla="*/ 0 h 16"/>
                  <a:gd name="T4" fmla="*/ 17542 w 313"/>
                  <a:gd name="T5" fmla="*/ 18711 h 16"/>
                  <a:gd name="T6" fmla="*/ 366043 w 313"/>
                  <a:gd name="T7" fmla="*/ 18711 h 16"/>
                  <a:gd name="T8" fmla="*/ 366043 w 313"/>
                  <a:gd name="T9" fmla="*/ 0 h 1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13"/>
                  <a:gd name="T16" fmla="*/ 0 h 16"/>
                  <a:gd name="T17" fmla="*/ 313 w 313"/>
                  <a:gd name="T18" fmla="*/ 16 h 1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13" h="16">
                    <a:moveTo>
                      <a:pt x="313" y="0"/>
                    </a:moveTo>
                    <a:lnTo>
                      <a:pt x="0" y="0"/>
                    </a:lnTo>
                    <a:lnTo>
                      <a:pt x="15" y="16"/>
                    </a:lnTo>
                    <a:lnTo>
                      <a:pt x="313" y="16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rgbClr val="D8E6F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fr-FR" sz="7198"/>
              </a:p>
            </p:txBody>
          </p:sp>
          <p:sp>
            <p:nvSpPr>
              <p:cNvPr id="199" name="Freeform 289">
                <a:extLst>
                  <a:ext uri="{FF2B5EF4-FFF2-40B4-BE49-F238E27FC236}">
                    <a16:creationId xmlns:a16="http://schemas.microsoft.com/office/drawing/2014/main" id="{6F35D7F3-FDD0-37F8-CBDB-F814EF583C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31744" y="4808687"/>
                <a:ext cx="366043" cy="18711"/>
              </a:xfrm>
              <a:custGeom>
                <a:avLst/>
                <a:gdLst>
                  <a:gd name="T0" fmla="*/ 366043 w 313"/>
                  <a:gd name="T1" fmla="*/ 0 h 16"/>
                  <a:gd name="T2" fmla="*/ 0 w 313"/>
                  <a:gd name="T3" fmla="*/ 0 h 16"/>
                  <a:gd name="T4" fmla="*/ 17542 w 313"/>
                  <a:gd name="T5" fmla="*/ 18711 h 16"/>
                  <a:gd name="T6" fmla="*/ 366043 w 313"/>
                  <a:gd name="T7" fmla="*/ 18711 h 16"/>
                  <a:gd name="T8" fmla="*/ 366043 w 313"/>
                  <a:gd name="T9" fmla="*/ 0 h 1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13"/>
                  <a:gd name="T16" fmla="*/ 0 h 16"/>
                  <a:gd name="T17" fmla="*/ 313 w 313"/>
                  <a:gd name="T18" fmla="*/ 16 h 1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13" h="16">
                    <a:moveTo>
                      <a:pt x="313" y="0"/>
                    </a:moveTo>
                    <a:lnTo>
                      <a:pt x="0" y="0"/>
                    </a:lnTo>
                    <a:lnTo>
                      <a:pt x="15" y="16"/>
                    </a:lnTo>
                    <a:lnTo>
                      <a:pt x="313" y="16"/>
                    </a:lnTo>
                    <a:lnTo>
                      <a:pt x="313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fr-FR" sz="7198"/>
              </a:p>
            </p:txBody>
          </p:sp>
          <p:sp>
            <p:nvSpPr>
              <p:cNvPr id="200" name="Freeform 290">
                <a:extLst>
                  <a:ext uri="{FF2B5EF4-FFF2-40B4-BE49-F238E27FC236}">
                    <a16:creationId xmlns:a16="http://schemas.microsoft.com/office/drawing/2014/main" id="{0D5ADCBE-F6D5-CDE1-4245-A3FA76B4F9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86709" y="4918617"/>
                <a:ext cx="54965" cy="92388"/>
              </a:xfrm>
              <a:custGeom>
                <a:avLst/>
                <a:gdLst>
                  <a:gd name="T0" fmla="*/ 0 w 3"/>
                  <a:gd name="T1" fmla="*/ 0 h 5"/>
                  <a:gd name="T2" fmla="*/ 0 w 3"/>
                  <a:gd name="T3" fmla="*/ 0 h 5"/>
                  <a:gd name="T4" fmla="*/ 36643 w 3"/>
                  <a:gd name="T5" fmla="*/ 92388 h 5"/>
                  <a:gd name="T6" fmla="*/ 54965 w 3"/>
                  <a:gd name="T7" fmla="*/ 55433 h 5"/>
                  <a:gd name="T8" fmla="*/ 0 w 3"/>
                  <a:gd name="T9" fmla="*/ 0 h 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"/>
                  <a:gd name="T16" fmla="*/ 0 h 5"/>
                  <a:gd name="T17" fmla="*/ 3 w 3"/>
                  <a:gd name="T18" fmla="*/ 5 h 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" h="5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5"/>
                      <a:pt x="3" y="4"/>
                      <a:pt x="3" y="3"/>
                    </a:cubicBezTo>
                    <a:cubicBezTo>
                      <a:pt x="3" y="2"/>
                      <a:pt x="2" y="0"/>
                      <a:pt x="0" y="0"/>
                    </a:cubicBezTo>
                  </a:path>
                </a:pathLst>
              </a:custGeom>
              <a:solidFill>
                <a:srgbClr val="D8E6F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fr-FR" sz="7198"/>
              </a:p>
            </p:txBody>
          </p:sp>
          <p:sp>
            <p:nvSpPr>
              <p:cNvPr id="201" name="Freeform 291">
                <a:extLst>
                  <a:ext uri="{FF2B5EF4-FFF2-40B4-BE49-F238E27FC236}">
                    <a16:creationId xmlns:a16="http://schemas.microsoft.com/office/drawing/2014/main" id="{0AF30C86-5F6A-75A1-1579-06FFE1AE0F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88538" y="3851436"/>
                <a:ext cx="551449" cy="1435563"/>
              </a:xfrm>
              <a:custGeom>
                <a:avLst/>
                <a:gdLst>
                  <a:gd name="T0" fmla="*/ 0 w 471"/>
                  <a:gd name="T1" fmla="*/ 0 h 1228"/>
                  <a:gd name="T2" fmla="*/ 0 w 471"/>
                  <a:gd name="T3" fmla="*/ 315 h 1228"/>
                  <a:gd name="T4" fmla="*/ 0 w 471"/>
                  <a:gd name="T5" fmla="*/ 331 h 1228"/>
                  <a:gd name="T6" fmla="*/ 0 w 471"/>
                  <a:gd name="T7" fmla="*/ 1228 h 1228"/>
                  <a:gd name="T8" fmla="*/ 471 w 471"/>
                  <a:gd name="T9" fmla="*/ 1228 h 1228"/>
                  <a:gd name="T10" fmla="*/ 424 w 471"/>
                  <a:gd name="T11" fmla="*/ 1102 h 1228"/>
                  <a:gd name="T12" fmla="*/ 94 w 471"/>
                  <a:gd name="T13" fmla="*/ 1102 h 1228"/>
                  <a:gd name="T14" fmla="*/ 94 w 471"/>
                  <a:gd name="T15" fmla="*/ 819 h 1228"/>
                  <a:gd name="T16" fmla="*/ 314 w 471"/>
                  <a:gd name="T17" fmla="*/ 819 h 1228"/>
                  <a:gd name="T18" fmla="*/ 283 w 471"/>
                  <a:gd name="T19" fmla="*/ 725 h 1228"/>
                  <a:gd name="T20" fmla="*/ 94 w 471"/>
                  <a:gd name="T21" fmla="*/ 725 h 1228"/>
                  <a:gd name="T22" fmla="*/ 94 w 471"/>
                  <a:gd name="T23" fmla="*/ 441 h 1228"/>
                  <a:gd name="T24" fmla="*/ 157 w 471"/>
                  <a:gd name="T25" fmla="*/ 441 h 1228"/>
                  <a:gd name="T26" fmla="*/ 110 w 471"/>
                  <a:gd name="T27" fmla="*/ 315 h 1228"/>
                  <a:gd name="T28" fmla="*/ 94 w 471"/>
                  <a:gd name="T29" fmla="*/ 315 h 1228"/>
                  <a:gd name="T30" fmla="*/ 94 w 471"/>
                  <a:gd name="T31" fmla="*/ 252 h 1228"/>
                  <a:gd name="T32" fmla="*/ 0 w 471"/>
                  <a:gd name="T33" fmla="*/ 0 h 1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71" h="1228">
                    <a:moveTo>
                      <a:pt x="0" y="0"/>
                    </a:moveTo>
                    <a:lnTo>
                      <a:pt x="0" y="315"/>
                    </a:lnTo>
                    <a:lnTo>
                      <a:pt x="0" y="331"/>
                    </a:lnTo>
                    <a:lnTo>
                      <a:pt x="0" y="1228"/>
                    </a:lnTo>
                    <a:lnTo>
                      <a:pt x="471" y="1228"/>
                    </a:lnTo>
                    <a:lnTo>
                      <a:pt x="424" y="1102"/>
                    </a:lnTo>
                    <a:lnTo>
                      <a:pt x="94" y="1102"/>
                    </a:lnTo>
                    <a:lnTo>
                      <a:pt x="94" y="819"/>
                    </a:lnTo>
                    <a:lnTo>
                      <a:pt x="314" y="819"/>
                    </a:lnTo>
                    <a:lnTo>
                      <a:pt x="283" y="725"/>
                    </a:lnTo>
                    <a:lnTo>
                      <a:pt x="94" y="725"/>
                    </a:lnTo>
                    <a:lnTo>
                      <a:pt x="94" y="441"/>
                    </a:lnTo>
                    <a:lnTo>
                      <a:pt x="157" y="441"/>
                    </a:lnTo>
                    <a:lnTo>
                      <a:pt x="110" y="315"/>
                    </a:lnTo>
                    <a:lnTo>
                      <a:pt x="94" y="315"/>
                    </a:lnTo>
                    <a:lnTo>
                      <a:pt x="94" y="25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202" name="Freeform 292">
                <a:extLst>
                  <a:ext uri="{FF2B5EF4-FFF2-40B4-BE49-F238E27FC236}">
                    <a16:creationId xmlns:a16="http://schemas.microsoft.com/office/drawing/2014/main" id="{4D40BC1D-0BE8-B024-43E2-B6B1577340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88538" y="3850895"/>
                <a:ext cx="550818" cy="1436103"/>
              </a:xfrm>
              <a:custGeom>
                <a:avLst/>
                <a:gdLst>
                  <a:gd name="T0" fmla="*/ 0 w 471"/>
                  <a:gd name="T1" fmla="*/ 0 h 1228"/>
                  <a:gd name="T2" fmla="*/ 0 w 471"/>
                  <a:gd name="T3" fmla="*/ 368381 h 1228"/>
                  <a:gd name="T4" fmla="*/ 0 w 471"/>
                  <a:gd name="T5" fmla="*/ 387093 h 1228"/>
                  <a:gd name="T6" fmla="*/ 0 w 471"/>
                  <a:gd name="T7" fmla="*/ 1436103 h 1228"/>
                  <a:gd name="T8" fmla="*/ 550818 w 471"/>
                  <a:gd name="T9" fmla="*/ 1436103 h 1228"/>
                  <a:gd name="T10" fmla="*/ 495853 w 471"/>
                  <a:gd name="T11" fmla="*/ 1288750 h 1228"/>
                  <a:gd name="T12" fmla="*/ 109930 w 471"/>
                  <a:gd name="T13" fmla="*/ 1288750 h 1228"/>
                  <a:gd name="T14" fmla="*/ 109930 w 471"/>
                  <a:gd name="T15" fmla="*/ 957792 h 1228"/>
                  <a:gd name="T16" fmla="*/ 367212 w 471"/>
                  <a:gd name="T17" fmla="*/ 957792 h 1228"/>
                  <a:gd name="T18" fmla="*/ 330959 w 471"/>
                  <a:gd name="T19" fmla="*/ 847862 h 1228"/>
                  <a:gd name="T20" fmla="*/ 109930 w 471"/>
                  <a:gd name="T21" fmla="*/ 847862 h 1228"/>
                  <a:gd name="T22" fmla="*/ 109930 w 471"/>
                  <a:gd name="T23" fmla="*/ 515734 h 1228"/>
                  <a:gd name="T24" fmla="*/ 183606 w 471"/>
                  <a:gd name="T25" fmla="*/ 515734 h 1228"/>
                  <a:gd name="T26" fmla="*/ 128641 w 471"/>
                  <a:gd name="T27" fmla="*/ 368381 h 1228"/>
                  <a:gd name="T28" fmla="*/ 109930 w 471"/>
                  <a:gd name="T29" fmla="*/ 368381 h 1228"/>
                  <a:gd name="T30" fmla="*/ 109930 w 471"/>
                  <a:gd name="T31" fmla="*/ 294705 h 1228"/>
                  <a:gd name="T32" fmla="*/ 0 w 471"/>
                  <a:gd name="T33" fmla="*/ 0 h 1228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471"/>
                  <a:gd name="T52" fmla="*/ 0 h 1228"/>
                  <a:gd name="T53" fmla="*/ 471 w 471"/>
                  <a:gd name="T54" fmla="*/ 1228 h 1228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471" h="1228">
                    <a:moveTo>
                      <a:pt x="0" y="0"/>
                    </a:moveTo>
                    <a:lnTo>
                      <a:pt x="0" y="315"/>
                    </a:lnTo>
                    <a:lnTo>
                      <a:pt x="0" y="331"/>
                    </a:lnTo>
                    <a:lnTo>
                      <a:pt x="0" y="1228"/>
                    </a:lnTo>
                    <a:lnTo>
                      <a:pt x="471" y="1228"/>
                    </a:lnTo>
                    <a:lnTo>
                      <a:pt x="424" y="1102"/>
                    </a:lnTo>
                    <a:lnTo>
                      <a:pt x="94" y="1102"/>
                    </a:lnTo>
                    <a:lnTo>
                      <a:pt x="94" y="819"/>
                    </a:lnTo>
                    <a:lnTo>
                      <a:pt x="314" y="819"/>
                    </a:lnTo>
                    <a:lnTo>
                      <a:pt x="283" y="725"/>
                    </a:lnTo>
                    <a:lnTo>
                      <a:pt x="94" y="725"/>
                    </a:lnTo>
                    <a:lnTo>
                      <a:pt x="94" y="441"/>
                    </a:lnTo>
                    <a:lnTo>
                      <a:pt x="157" y="441"/>
                    </a:lnTo>
                    <a:lnTo>
                      <a:pt x="110" y="315"/>
                    </a:lnTo>
                    <a:lnTo>
                      <a:pt x="94" y="315"/>
                    </a:lnTo>
                    <a:lnTo>
                      <a:pt x="94" y="252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fr-FR" sz="7198"/>
              </a:p>
            </p:txBody>
          </p:sp>
          <p:sp>
            <p:nvSpPr>
              <p:cNvPr id="203" name="Freeform 293">
                <a:extLst>
                  <a:ext uri="{FF2B5EF4-FFF2-40B4-BE49-F238E27FC236}">
                    <a16:creationId xmlns:a16="http://schemas.microsoft.com/office/drawing/2014/main" id="{1ECE6E90-EA3F-ECAE-7AA5-59BF521804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98323" y="4366119"/>
                <a:ext cx="220832" cy="333031"/>
              </a:xfrm>
              <a:custGeom>
                <a:avLst/>
                <a:gdLst>
                  <a:gd name="T0" fmla="*/ 0 w 189"/>
                  <a:gd name="T1" fmla="*/ 0 h 284"/>
                  <a:gd name="T2" fmla="*/ 0 w 189"/>
                  <a:gd name="T3" fmla="*/ 0 h 284"/>
                  <a:gd name="T4" fmla="*/ 0 w 189"/>
                  <a:gd name="T5" fmla="*/ 284 h 284"/>
                  <a:gd name="T6" fmla="*/ 189 w 189"/>
                  <a:gd name="T7" fmla="*/ 284 h 284"/>
                  <a:gd name="T8" fmla="*/ 79 w 189"/>
                  <a:gd name="T9" fmla="*/ 16 h 284"/>
                  <a:gd name="T10" fmla="*/ 0 w 189"/>
                  <a:gd name="T11" fmla="*/ 16 h 284"/>
                  <a:gd name="T12" fmla="*/ 0 w 189"/>
                  <a:gd name="T13" fmla="*/ 0 h 2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9" h="284">
                    <a:moveTo>
                      <a:pt x="0" y="0"/>
                    </a:moveTo>
                    <a:lnTo>
                      <a:pt x="0" y="0"/>
                    </a:lnTo>
                    <a:lnTo>
                      <a:pt x="0" y="284"/>
                    </a:lnTo>
                    <a:lnTo>
                      <a:pt x="189" y="284"/>
                    </a:lnTo>
                    <a:lnTo>
                      <a:pt x="79" y="16"/>
                    </a:lnTo>
                    <a:lnTo>
                      <a:pt x="0" y="1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204" name="Freeform 294">
                <a:extLst>
                  <a:ext uri="{FF2B5EF4-FFF2-40B4-BE49-F238E27FC236}">
                    <a16:creationId xmlns:a16="http://schemas.microsoft.com/office/drawing/2014/main" id="{3F1CDBB9-E24F-DC8A-0830-5D7238D938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98468" y="4366630"/>
                <a:ext cx="221029" cy="332128"/>
              </a:xfrm>
              <a:custGeom>
                <a:avLst/>
                <a:gdLst>
                  <a:gd name="T0" fmla="*/ 0 w 189"/>
                  <a:gd name="T1" fmla="*/ 0 h 284"/>
                  <a:gd name="T2" fmla="*/ 0 w 189"/>
                  <a:gd name="T3" fmla="*/ 0 h 284"/>
                  <a:gd name="T4" fmla="*/ 0 w 189"/>
                  <a:gd name="T5" fmla="*/ 332128 h 284"/>
                  <a:gd name="T6" fmla="*/ 221029 w 189"/>
                  <a:gd name="T7" fmla="*/ 332128 h 284"/>
                  <a:gd name="T8" fmla="*/ 92388 w 189"/>
                  <a:gd name="T9" fmla="*/ 18711 h 284"/>
                  <a:gd name="T10" fmla="*/ 0 w 189"/>
                  <a:gd name="T11" fmla="*/ 18711 h 284"/>
                  <a:gd name="T12" fmla="*/ 0 w 189"/>
                  <a:gd name="T13" fmla="*/ 0 h 28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89"/>
                  <a:gd name="T22" fmla="*/ 0 h 284"/>
                  <a:gd name="T23" fmla="*/ 189 w 189"/>
                  <a:gd name="T24" fmla="*/ 284 h 284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89" h="284">
                    <a:moveTo>
                      <a:pt x="0" y="0"/>
                    </a:moveTo>
                    <a:lnTo>
                      <a:pt x="0" y="0"/>
                    </a:lnTo>
                    <a:lnTo>
                      <a:pt x="0" y="284"/>
                    </a:lnTo>
                    <a:lnTo>
                      <a:pt x="189" y="284"/>
                    </a:lnTo>
                    <a:lnTo>
                      <a:pt x="79" y="16"/>
                    </a:lnTo>
                    <a:lnTo>
                      <a:pt x="0" y="16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fr-FR" sz="7198"/>
              </a:p>
            </p:txBody>
          </p:sp>
          <p:sp>
            <p:nvSpPr>
              <p:cNvPr id="205" name="Freeform 295">
                <a:extLst>
                  <a:ext uri="{FF2B5EF4-FFF2-40B4-BE49-F238E27FC236}">
                    <a16:creationId xmlns:a16="http://schemas.microsoft.com/office/drawing/2014/main" id="{3B1495DF-1196-5819-3383-C5A9C9D0BA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98468" y="4366630"/>
                <a:ext cx="92388" cy="18711"/>
              </a:xfrm>
              <a:custGeom>
                <a:avLst/>
                <a:gdLst>
                  <a:gd name="T0" fmla="*/ 73676 w 79"/>
                  <a:gd name="T1" fmla="*/ 0 h 16"/>
                  <a:gd name="T2" fmla="*/ 0 w 79"/>
                  <a:gd name="T3" fmla="*/ 0 h 16"/>
                  <a:gd name="T4" fmla="*/ 0 w 79"/>
                  <a:gd name="T5" fmla="*/ 18711 h 16"/>
                  <a:gd name="T6" fmla="*/ 92388 w 79"/>
                  <a:gd name="T7" fmla="*/ 18711 h 16"/>
                  <a:gd name="T8" fmla="*/ 73676 w 79"/>
                  <a:gd name="T9" fmla="*/ 0 h 1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9"/>
                  <a:gd name="T16" fmla="*/ 0 h 16"/>
                  <a:gd name="T17" fmla="*/ 79 w 79"/>
                  <a:gd name="T18" fmla="*/ 16 h 1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9" h="16">
                    <a:moveTo>
                      <a:pt x="63" y="0"/>
                    </a:moveTo>
                    <a:lnTo>
                      <a:pt x="0" y="0"/>
                    </a:lnTo>
                    <a:lnTo>
                      <a:pt x="0" y="16"/>
                    </a:lnTo>
                    <a:lnTo>
                      <a:pt x="79" y="16"/>
                    </a:lnTo>
                    <a:lnTo>
                      <a:pt x="63" y="0"/>
                    </a:lnTo>
                    <a:close/>
                  </a:path>
                </a:pathLst>
              </a:custGeom>
              <a:solidFill>
                <a:srgbClr val="D8E6F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fr-FR" sz="7198"/>
              </a:p>
            </p:txBody>
          </p:sp>
          <p:sp>
            <p:nvSpPr>
              <p:cNvPr id="206" name="Freeform 296">
                <a:extLst>
                  <a:ext uri="{FF2B5EF4-FFF2-40B4-BE49-F238E27FC236}">
                    <a16:creationId xmlns:a16="http://schemas.microsoft.com/office/drawing/2014/main" id="{71BF7EC5-A6FA-5A43-6C86-3813E34D1B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98468" y="4366630"/>
                <a:ext cx="92388" cy="18711"/>
              </a:xfrm>
              <a:custGeom>
                <a:avLst/>
                <a:gdLst>
                  <a:gd name="T0" fmla="*/ 73676 w 79"/>
                  <a:gd name="T1" fmla="*/ 0 h 16"/>
                  <a:gd name="T2" fmla="*/ 0 w 79"/>
                  <a:gd name="T3" fmla="*/ 0 h 16"/>
                  <a:gd name="T4" fmla="*/ 0 w 79"/>
                  <a:gd name="T5" fmla="*/ 18711 h 16"/>
                  <a:gd name="T6" fmla="*/ 92388 w 79"/>
                  <a:gd name="T7" fmla="*/ 18711 h 16"/>
                  <a:gd name="T8" fmla="*/ 73676 w 79"/>
                  <a:gd name="T9" fmla="*/ 0 h 1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9"/>
                  <a:gd name="T16" fmla="*/ 0 h 16"/>
                  <a:gd name="T17" fmla="*/ 79 w 79"/>
                  <a:gd name="T18" fmla="*/ 16 h 1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9" h="16">
                    <a:moveTo>
                      <a:pt x="63" y="0"/>
                    </a:moveTo>
                    <a:lnTo>
                      <a:pt x="0" y="0"/>
                    </a:lnTo>
                    <a:lnTo>
                      <a:pt x="0" y="16"/>
                    </a:lnTo>
                    <a:lnTo>
                      <a:pt x="79" y="16"/>
                    </a:lnTo>
                    <a:lnTo>
                      <a:pt x="63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fr-FR" sz="7198"/>
              </a:p>
            </p:txBody>
          </p:sp>
          <p:sp>
            <p:nvSpPr>
              <p:cNvPr id="207" name="Freeform 297">
                <a:extLst>
                  <a:ext uri="{FF2B5EF4-FFF2-40B4-BE49-F238E27FC236}">
                    <a16:creationId xmlns:a16="http://schemas.microsoft.com/office/drawing/2014/main" id="{D25D9F6C-3BE3-951B-903F-84FF7536F6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98323" y="4808898"/>
                <a:ext cx="386140" cy="330508"/>
              </a:xfrm>
              <a:custGeom>
                <a:avLst/>
                <a:gdLst>
                  <a:gd name="T0" fmla="*/ 0 w 330"/>
                  <a:gd name="T1" fmla="*/ 0 h 283"/>
                  <a:gd name="T2" fmla="*/ 0 w 330"/>
                  <a:gd name="T3" fmla="*/ 0 h 283"/>
                  <a:gd name="T4" fmla="*/ 0 w 330"/>
                  <a:gd name="T5" fmla="*/ 283 h 283"/>
                  <a:gd name="T6" fmla="*/ 330 w 330"/>
                  <a:gd name="T7" fmla="*/ 283 h 283"/>
                  <a:gd name="T8" fmla="*/ 220 w 330"/>
                  <a:gd name="T9" fmla="*/ 16 h 283"/>
                  <a:gd name="T10" fmla="*/ 0 w 330"/>
                  <a:gd name="T11" fmla="*/ 16 h 283"/>
                  <a:gd name="T12" fmla="*/ 0 w 330"/>
                  <a:gd name="T13" fmla="*/ 0 h 2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30" h="283">
                    <a:moveTo>
                      <a:pt x="0" y="0"/>
                    </a:moveTo>
                    <a:lnTo>
                      <a:pt x="0" y="0"/>
                    </a:lnTo>
                    <a:lnTo>
                      <a:pt x="0" y="283"/>
                    </a:lnTo>
                    <a:lnTo>
                      <a:pt x="330" y="283"/>
                    </a:lnTo>
                    <a:lnTo>
                      <a:pt x="220" y="16"/>
                    </a:lnTo>
                    <a:lnTo>
                      <a:pt x="0" y="1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208" name="Freeform 298">
                <a:extLst>
                  <a:ext uri="{FF2B5EF4-FFF2-40B4-BE49-F238E27FC236}">
                    <a16:creationId xmlns:a16="http://schemas.microsoft.com/office/drawing/2014/main" id="{72509EAE-EF84-EFB6-0E32-DAE122F5A3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98468" y="4808687"/>
                <a:ext cx="385923" cy="330959"/>
              </a:xfrm>
              <a:custGeom>
                <a:avLst/>
                <a:gdLst>
                  <a:gd name="T0" fmla="*/ 0 w 330"/>
                  <a:gd name="T1" fmla="*/ 0 h 283"/>
                  <a:gd name="T2" fmla="*/ 0 w 330"/>
                  <a:gd name="T3" fmla="*/ 0 h 283"/>
                  <a:gd name="T4" fmla="*/ 0 w 330"/>
                  <a:gd name="T5" fmla="*/ 330959 h 283"/>
                  <a:gd name="T6" fmla="*/ 385923 w 330"/>
                  <a:gd name="T7" fmla="*/ 330959 h 283"/>
                  <a:gd name="T8" fmla="*/ 257282 w 330"/>
                  <a:gd name="T9" fmla="*/ 18711 h 283"/>
                  <a:gd name="T10" fmla="*/ 0 w 330"/>
                  <a:gd name="T11" fmla="*/ 18711 h 283"/>
                  <a:gd name="T12" fmla="*/ 0 w 330"/>
                  <a:gd name="T13" fmla="*/ 0 h 28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330"/>
                  <a:gd name="T22" fmla="*/ 0 h 283"/>
                  <a:gd name="T23" fmla="*/ 330 w 330"/>
                  <a:gd name="T24" fmla="*/ 283 h 283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330" h="283">
                    <a:moveTo>
                      <a:pt x="0" y="0"/>
                    </a:moveTo>
                    <a:lnTo>
                      <a:pt x="0" y="0"/>
                    </a:lnTo>
                    <a:lnTo>
                      <a:pt x="0" y="283"/>
                    </a:lnTo>
                    <a:lnTo>
                      <a:pt x="330" y="283"/>
                    </a:lnTo>
                    <a:lnTo>
                      <a:pt x="220" y="16"/>
                    </a:lnTo>
                    <a:lnTo>
                      <a:pt x="0" y="16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fr-FR" sz="7198"/>
              </a:p>
            </p:txBody>
          </p:sp>
          <p:sp>
            <p:nvSpPr>
              <p:cNvPr id="209" name="Rectangle 299">
                <a:extLst>
                  <a:ext uri="{FF2B5EF4-FFF2-40B4-BE49-F238E27FC236}">
                    <a16:creationId xmlns:a16="http://schemas.microsoft.com/office/drawing/2014/main" id="{892D4438-13FD-462D-4340-91CFAAD465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98323" y="4808898"/>
                <a:ext cx="257427" cy="18923"/>
              </a:xfrm>
              <a:prstGeom prst="rect">
                <a:avLst/>
              </a:prstGeom>
              <a:solidFill>
                <a:schemeClr val="accent6">
                  <a:lumMod val="90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210" name="Rectangle 300">
                <a:extLst>
                  <a:ext uri="{FF2B5EF4-FFF2-40B4-BE49-F238E27FC236}">
                    <a16:creationId xmlns:a16="http://schemas.microsoft.com/office/drawing/2014/main" id="{48BC8C93-64F9-5143-3F9B-57AE06C151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98468" y="4808687"/>
                <a:ext cx="257282" cy="187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endParaRPr lang="fr-FR" altLang="fr-FR" sz="7198"/>
              </a:p>
            </p:txBody>
          </p:sp>
          <p:sp>
            <p:nvSpPr>
              <p:cNvPr id="211" name="Rectangle 301">
                <a:extLst>
                  <a:ext uri="{FF2B5EF4-FFF2-40B4-BE49-F238E27FC236}">
                    <a16:creationId xmlns:a16="http://schemas.microsoft.com/office/drawing/2014/main" id="{9F658512-255F-CDE3-C6EC-C144D30241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28940" y="3390995"/>
                <a:ext cx="92119" cy="34943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212" name="Rectangle 302">
                <a:extLst>
                  <a:ext uri="{FF2B5EF4-FFF2-40B4-BE49-F238E27FC236}">
                    <a16:creationId xmlns:a16="http://schemas.microsoft.com/office/drawing/2014/main" id="{46AE9C68-E395-2416-6FF8-0FBB41D39D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19155" y="3483084"/>
                <a:ext cx="92118" cy="257342"/>
              </a:xfrm>
              <a:prstGeom prst="rect">
                <a:avLst/>
              </a:prstGeom>
              <a:solidFill>
                <a:schemeClr val="accent5">
                  <a:lumMod val="75000"/>
                  <a:lumOff val="25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</p:grpSp>
        <p:grpSp>
          <p:nvGrpSpPr>
            <p:cNvPr id="16" name="Группа 52">
              <a:extLst>
                <a:ext uri="{FF2B5EF4-FFF2-40B4-BE49-F238E27FC236}">
                  <a16:creationId xmlns:a16="http://schemas.microsoft.com/office/drawing/2014/main" id="{A07D5AD9-ED16-D02C-2B0F-31E5E747F13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727894" y="9476694"/>
              <a:ext cx="1974336" cy="1409333"/>
              <a:chOff x="9112789" y="4919652"/>
              <a:chExt cx="938162" cy="669492"/>
            </a:xfrm>
          </p:grpSpPr>
          <p:sp>
            <p:nvSpPr>
              <p:cNvPr id="17" name="Freeform 294">
                <a:extLst>
                  <a:ext uri="{FF2B5EF4-FFF2-40B4-BE49-F238E27FC236}">
                    <a16:creationId xmlns:a16="http://schemas.microsoft.com/office/drawing/2014/main" id="{F1099585-57FE-E594-BE5F-52645F5280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03438" y="5100950"/>
                <a:ext cx="53516" cy="72082"/>
              </a:xfrm>
              <a:custGeom>
                <a:avLst/>
                <a:gdLst>
                  <a:gd name="T0" fmla="*/ 0 w 3"/>
                  <a:gd name="T1" fmla="*/ 72082 h 4"/>
                  <a:gd name="T2" fmla="*/ 35677 w 3"/>
                  <a:gd name="T3" fmla="*/ 72082 h 4"/>
                  <a:gd name="T4" fmla="*/ 53516 w 3"/>
                  <a:gd name="T5" fmla="*/ 72082 h 4"/>
                  <a:gd name="T6" fmla="*/ 53516 w 3"/>
                  <a:gd name="T7" fmla="*/ 72082 h 4"/>
                  <a:gd name="T8" fmla="*/ 17839 w 3"/>
                  <a:gd name="T9" fmla="*/ 0 h 4"/>
                  <a:gd name="T10" fmla="*/ 0 w 3"/>
                  <a:gd name="T11" fmla="*/ 0 h 4"/>
                  <a:gd name="T12" fmla="*/ 0 w 3"/>
                  <a:gd name="T13" fmla="*/ 36041 h 4"/>
                  <a:gd name="T14" fmla="*/ 0 w 3"/>
                  <a:gd name="T15" fmla="*/ 72082 h 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3"/>
                  <a:gd name="T25" fmla="*/ 0 h 4"/>
                  <a:gd name="T26" fmla="*/ 3 w 3"/>
                  <a:gd name="T27" fmla="*/ 4 h 4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3" h="4">
                    <a:moveTo>
                      <a:pt x="0" y="4"/>
                    </a:moveTo>
                    <a:cubicBezTo>
                      <a:pt x="1" y="4"/>
                      <a:pt x="1" y="4"/>
                      <a:pt x="2" y="4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3" y="3"/>
                      <a:pt x="1" y="1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2"/>
                      <a:pt x="0" y="2"/>
                    </a:cubicBezTo>
                    <a:cubicBezTo>
                      <a:pt x="0" y="3"/>
                      <a:pt x="0" y="4"/>
                      <a:pt x="0" y="4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fr-FR" sz="7198"/>
              </a:p>
            </p:txBody>
          </p:sp>
          <p:sp>
            <p:nvSpPr>
              <p:cNvPr id="18" name="Freeform 295">
                <a:extLst>
                  <a:ext uri="{FF2B5EF4-FFF2-40B4-BE49-F238E27FC236}">
                    <a16:creationId xmlns:a16="http://schemas.microsoft.com/office/drawing/2014/main" id="{6C88D79E-EEEE-E6D2-63A2-41E779B748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65077" y="5390371"/>
                <a:ext cx="108124" cy="198772"/>
              </a:xfrm>
              <a:custGeom>
                <a:avLst/>
                <a:gdLst>
                  <a:gd name="T0" fmla="*/ 54062 w 6"/>
                  <a:gd name="T1" fmla="*/ 126491 h 11"/>
                  <a:gd name="T2" fmla="*/ 54062 w 6"/>
                  <a:gd name="T3" fmla="*/ 162632 h 11"/>
                  <a:gd name="T4" fmla="*/ 36041 w 6"/>
                  <a:gd name="T5" fmla="*/ 162632 h 11"/>
                  <a:gd name="T6" fmla="*/ 36041 w 6"/>
                  <a:gd name="T7" fmla="*/ 198772 h 11"/>
                  <a:gd name="T8" fmla="*/ 36041 w 6"/>
                  <a:gd name="T9" fmla="*/ 198772 h 11"/>
                  <a:gd name="T10" fmla="*/ 90103 w 6"/>
                  <a:gd name="T11" fmla="*/ 198772 h 11"/>
                  <a:gd name="T12" fmla="*/ 108124 w 6"/>
                  <a:gd name="T13" fmla="*/ 144561 h 11"/>
                  <a:gd name="T14" fmla="*/ 108124 w 6"/>
                  <a:gd name="T15" fmla="*/ 72281 h 11"/>
                  <a:gd name="T16" fmla="*/ 72083 w 6"/>
                  <a:gd name="T17" fmla="*/ 18070 h 11"/>
                  <a:gd name="T18" fmla="*/ 72083 w 6"/>
                  <a:gd name="T19" fmla="*/ 0 h 11"/>
                  <a:gd name="T20" fmla="*/ 18021 w 6"/>
                  <a:gd name="T21" fmla="*/ 54211 h 11"/>
                  <a:gd name="T22" fmla="*/ 54062 w 6"/>
                  <a:gd name="T23" fmla="*/ 126491 h 11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6"/>
                  <a:gd name="T37" fmla="*/ 0 h 11"/>
                  <a:gd name="T38" fmla="*/ 6 w 6"/>
                  <a:gd name="T39" fmla="*/ 11 h 11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6" h="11">
                    <a:moveTo>
                      <a:pt x="3" y="7"/>
                    </a:moveTo>
                    <a:cubicBezTo>
                      <a:pt x="3" y="8"/>
                      <a:pt x="3" y="9"/>
                      <a:pt x="3" y="9"/>
                    </a:cubicBezTo>
                    <a:cubicBezTo>
                      <a:pt x="2" y="9"/>
                      <a:pt x="2" y="9"/>
                      <a:pt x="2" y="9"/>
                    </a:cubicBezTo>
                    <a:cubicBezTo>
                      <a:pt x="2" y="10"/>
                      <a:pt x="2" y="10"/>
                      <a:pt x="2" y="11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3" y="11"/>
                      <a:pt x="4" y="11"/>
                      <a:pt x="5" y="11"/>
                    </a:cubicBezTo>
                    <a:cubicBezTo>
                      <a:pt x="6" y="10"/>
                      <a:pt x="6" y="9"/>
                      <a:pt x="6" y="8"/>
                    </a:cubicBezTo>
                    <a:cubicBezTo>
                      <a:pt x="6" y="7"/>
                      <a:pt x="6" y="6"/>
                      <a:pt x="6" y="4"/>
                    </a:cubicBezTo>
                    <a:cubicBezTo>
                      <a:pt x="5" y="3"/>
                      <a:pt x="5" y="2"/>
                      <a:pt x="4" y="1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3" y="0"/>
                      <a:pt x="0" y="1"/>
                      <a:pt x="1" y="3"/>
                    </a:cubicBezTo>
                    <a:cubicBezTo>
                      <a:pt x="1" y="5"/>
                      <a:pt x="3" y="6"/>
                      <a:pt x="3" y="7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fr-FR" sz="7198"/>
              </a:p>
            </p:txBody>
          </p:sp>
          <p:sp>
            <p:nvSpPr>
              <p:cNvPr id="19" name="Freeform 296">
                <a:extLst>
                  <a:ext uri="{FF2B5EF4-FFF2-40B4-BE49-F238E27FC236}">
                    <a16:creationId xmlns:a16="http://schemas.microsoft.com/office/drawing/2014/main" id="{274D72EB-B97F-6E58-450A-40238EE27B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780096" y="5318289"/>
                <a:ext cx="144164" cy="270855"/>
              </a:xfrm>
              <a:custGeom>
                <a:avLst/>
                <a:gdLst>
                  <a:gd name="T0" fmla="*/ 18021 w 8"/>
                  <a:gd name="T1" fmla="*/ 144456 h 15"/>
                  <a:gd name="T2" fmla="*/ 54061 w 8"/>
                  <a:gd name="T3" fmla="*/ 180570 h 15"/>
                  <a:gd name="T4" fmla="*/ 90102 w 8"/>
                  <a:gd name="T5" fmla="*/ 216684 h 15"/>
                  <a:gd name="T6" fmla="*/ 90102 w 8"/>
                  <a:gd name="T7" fmla="*/ 234741 h 15"/>
                  <a:gd name="T8" fmla="*/ 90102 w 8"/>
                  <a:gd name="T9" fmla="*/ 252798 h 15"/>
                  <a:gd name="T10" fmla="*/ 108123 w 8"/>
                  <a:gd name="T11" fmla="*/ 270855 h 15"/>
                  <a:gd name="T12" fmla="*/ 144164 w 8"/>
                  <a:gd name="T13" fmla="*/ 252798 h 15"/>
                  <a:gd name="T14" fmla="*/ 144164 w 8"/>
                  <a:gd name="T15" fmla="*/ 234741 h 15"/>
                  <a:gd name="T16" fmla="*/ 126143 w 8"/>
                  <a:gd name="T17" fmla="*/ 198627 h 15"/>
                  <a:gd name="T18" fmla="*/ 126143 w 8"/>
                  <a:gd name="T19" fmla="*/ 144456 h 15"/>
                  <a:gd name="T20" fmla="*/ 108123 w 8"/>
                  <a:gd name="T21" fmla="*/ 126399 h 15"/>
                  <a:gd name="T22" fmla="*/ 72082 w 8"/>
                  <a:gd name="T23" fmla="*/ 108342 h 15"/>
                  <a:gd name="T24" fmla="*/ 54061 w 8"/>
                  <a:gd name="T25" fmla="*/ 72228 h 15"/>
                  <a:gd name="T26" fmla="*/ 54061 w 8"/>
                  <a:gd name="T27" fmla="*/ 0 h 15"/>
                  <a:gd name="T28" fmla="*/ 54061 w 8"/>
                  <a:gd name="T29" fmla="*/ 0 h 15"/>
                  <a:gd name="T30" fmla="*/ 54061 w 8"/>
                  <a:gd name="T31" fmla="*/ 0 h 15"/>
                  <a:gd name="T32" fmla="*/ 36041 w 8"/>
                  <a:gd name="T33" fmla="*/ 0 h 15"/>
                  <a:gd name="T34" fmla="*/ 36041 w 8"/>
                  <a:gd name="T35" fmla="*/ 0 h 15"/>
                  <a:gd name="T36" fmla="*/ 36041 w 8"/>
                  <a:gd name="T37" fmla="*/ 18057 h 15"/>
                  <a:gd name="T38" fmla="*/ 0 w 8"/>
                  <a:gd name="T39" fmla="*/ 72228 h 15"/>
                  <a:gd name="T40" fmla="*/ 18021 w 8"/>
                  <a:gd name="T41" fmla="*/ 144456 h 15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w 8"/>
                  <a:gd name="T64" fmla="*/ 0 h 15"/>
                  <a:gd name="T65" fmla="*/ 8 w 8"/>
                  <a:gd name="T66" fmla="*/ 15 h 15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T63" t="T64" r="T65" b="T66"/>
                <a:pathLst>
                  <a:path w="8" h="15">
                    <a:moveTo>
                      <a:pt x="1" y="8"/>
                    </a:moveTo>
                    <a:cubicBezTo>
                      <a:pt x="2" y="9"/>
                      <a:pt x="3" y="10"/>
                      <a:pt x="3" y="10"/>
                    </a:cubicBezTo>
                    <a:cubicBezTo>
                      <a:pt x="4" y="10"/>
                      <a:pt x="5" y="11"/>
                      <a:pt x="5" y="12"/>
                    </a:cubicBezTo>
                    <a:cubicBezTo>
                      <a:pt x="5" y="12"/>
                      <a:pt x="5" y="13"/>
                      <a:pt x="5" y="13"/>
                    </a:cubicBezTo>
                    <a:cubicBezTo>
                      <a:pt x="5" y="14"/>
                      <a:pt x="5" y="14"/>
                      <a:pt x="5" y="14"/>
                    </a:cubicBezTo>
                    <a:cubicBezTo>
                      <a:pt x="5" y="14"/>
                      <a:pt x="5" y="15"/>
                      <a:pt x="6" y="15"/>
                    </a:cubicBezTo>
                    <a:cubicBezTo>
                      <a:pt x="6" y="15"/>
                      <a:pt x="8" y="15"/>
                      <a:pt x="8" y="14"/>
                    </a:cubicBezTo>
                    <a:cubicBezTo>
                      <a:pt x="8" y="14"/>
                      <a:pt x="8" y="13"/>
                      <a:pt x="8" y="13"/>
                    </a:cubicBezTo>
                    <a:cubicBezTo>
                      <a:pt x="8" y="12"/>
                      <a:pt x="7" y="11"/>
                      <a:pt x="7" y="11"/>
                    </a:cubicBezTo>
                    <a:cubicBezTo>
                      <a:pt x="7" y="10"/>
                      <a:pt x="7" y="9"/>
                      <a:pt x="7" y="8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5" y="7"/>
                      <a:pt x="5" y="7"/>
                      <a:pt x="4" y="6"/>
                    </a:cubicBezTo>
                    <a:cubicBezTo>
                      <a:pt x="4" y="5"/>
                      <a:pt x="3" y="5"/>
                      <a:pt x="3" y="4"/>
                    </a:cubicBezTo>
                    <a:cubicBezTo>
                      <a:pt x="3" y="3"/>
                      <a:pt x="3" y="2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2"/>
                      <a:pt x="1" y="3"/>
                      <a:pt x="0" y="4"/>
                    </a:cubicBezTo>
                    <a:cubicBezTo>
                      <a:pt x="0" y="6"/>
                      <a:pt x="0" y="7"/>
                      <a:pt x="1" y="8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fr-FR" sz="7198"/>
              </a:p>
            </p:txBody>
          </p:sp>
          <p:sp>
            <p:nvSpPr>
              <p:cNvPr id="20" name="Freeform 297">
                <a:extLst>
                  <a:ext uri="{FF2B5EF4-FFF2-40B4-BE49-F238E27FC236}">
                    <a16:creationId xmlns:a16="http://schemas.microsoft.com/office/drawing/2014/main" id="{19646D86-2543-7DBD-0986-F3CFFE8ADB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12789" y="5154879"/>
                <a:ext cx="722476" cy="434265"/>
              </a:xfrm>
              <a:custGeom>
                <a:avLst/>
                <a:gdLst>
                  <a:gd name="T0" fmla="*/ 1 w 40"/>
                  <a:gd name="T1" fmla="*/ 6 h 24"/>
                  <a:gd name="T2" fmla="*/ 3 w 40"/>
                  <a:gd name="T3" fmla="*/ 8 h 24"/>
                  <a:gd name="T4" fmla="*/ 8 w 40"/>
                  <a:gd name="T5" fmla="*/ 9 h 24"/>
                  <a:gd name="T6" fmla="*/ 8 w 40"/>
                  <a:gd name="T7" fmla="*/ 9 h 24"/>
                  <a:gd name="T8" fmla="*/ 10 w 40"/>
                  <a:gd name="T9" fmla="*/ 11 h 24"/>
                  <a:gd name="T10" fmla="*/ 10 w 40"/>
                  <a:gd name="T11" fmla="*/ 11 h 24"/>
                  <a:gd name="T12" fmla="*/ 11 w 40"/>
                  <a:gd name="T13" fmla="*/ 13 h 24"/>
                  <a:gd name="T14" fmla="*/ 11 w 40"/>
                  <a:gd name="T15" fmla="*/ 15 h 24"/>
                  <a:gd name="T16" fmla="*/ 10 w 40"/>
                  <a:gd name="T17" fmla="*/ 16 h 24"/>
                  <a:gd name="T18" fmla="*/ 7 w 40"/>
                  <a:gd name="T19" fmla="*/ 20 h 24"/>
                  <a:gd name="T20" fmla="*/ 7 w 40"/>
                  <a:gd name="T21" fmla="*/ 20 h 24"/>
                  <a:gd name="T22" fmla="*/ 7 w 40"/>
                  <a:gd name="T23" fmla="*/ 24 h 24"/>
                  <a:gd name="T24" fmla="*/ 8 w 40"/>
                  <a:gd name="T25" fmla="*/ 23 h 24"/>
                  <a:gd name="T26" fmla="*/ 9 w 40"/>
                  <a:gd name="T27" fmla="*/ 23 h 24"/>
                  <a:gd name="T28" fmla="*/ 9 w 40"/>
                  <a:gd name="T29" fmla="*/ 21 h 24"/>
                  <a:gd name="T30" fmla="*/ 12 w 40"/>
                  <a:gd name="T31" fmla="*/ 18 h 24"/>
                  <a:gd name="T32" fmla="*/ 15 w 40"/>
                  <a:gd name="T33" fmla="*/ 16 h 24"/>
                  <a:gd name="T34" fmla="*/ 17 w 40"/>
                  <a:gd name="T35" fmla="*/ 14 h 24"/>
                  <a:gd name="T36" fmla="*/ 24 w 40"/>
                  <a:gd name="T37" fmla="*/ 15 h 24"/>
                  <a:gd name="T38" fmla="*/ 32 w 40"/>
                  <a:gd name="T39" fmla="*/ 16 h 24"/>
                  <a:gd name="T40" fmla="*/ 32 w 40"/>
                  <a:gd name="T41" fmla="*/ 16 h 24"/>
                  <a:gd name="T42" fmla="*/ 34 w 40"/>
                  <a:gd name="T43" fmla="*/ 18 h 24"/>
                  <a:gd name="T44" fmla="*/ 35 w 40"/>
                  <a:gd name="T45" fmla="*/ 19 h 24"/>
                  <a:gd name="T46" fmla="*/ 35 w 40"/>
                  <a:gd name="T47" fmla="*/ 19 h 24"/>
                  <a:gd name="T48" fmla="*/ 35 w 40"/>
                  <a:gd name="T49" fmla="*/ 20 h 24"/>
                  <a:gd name="T50" fmla="*/ 34 w 40"/>
                  <a:gd name="T51" fmla="*/ 22 h 24"/>
                  <a:gd name="T52" fmla="*/ 34 w 40"/>
                  <a:gd name="T53" fmla="*/ 22 h 24"/>
                  <a:gd name="T54" fmla="*/ 33 w 40"/>
                  <a:gd name="T55" fmla="*/ 23 h 24"/>
                  <a:gd name="T56" fmla="*/ 34 w 40"/>
                  <a:gd name="T57" fmla="*/ 24 h 24"/>
                  <a:gd name="T58" fmla="*/ 36 w 40"/>
                  <a:gd name="T59" fmla="*/ 23 h 24"/>
                  <a:gd name="T60" fmla="*/ 38 w 40"/>
                  <a:gd name="T61" fmla="*/ 21 h 24"/>
                  <a:gd name="T62" fmla="*/ 39 w 40"/>
                  <a:gd name="T63" fmla="*/ 18 h 24"/>
                  <a:gd name="T64" fmla="*/ 39 w 40"/>
                  <a:gd name="T65" fmla="*/ 14 h 24"/>
                  <a:gd name="T66" fmla="*/ 39 w 40"/>
                  <a:gd name="T67" fmla="*/ 7 h 24"/>
                  <a:gd name="T68" fmla="*/ 39 w 40"/>
                  <a:gd name="T69" fmla="*/ 7 h 24"/>
                  <a:gd name="T70" fmla="*/ 36 w 40"/>
                  <a:gd name="T71" fmla="*/ 4 h 24"/>
                  <a:gd name="T72" fmla="*/ 30 w 40"/>
                  <a:gd name="T73" fmla="*/ 3 h 24"/>
                  <a:gd name="T74" fmla="*/ 23 w 40"/>
                  <a:gd name="T75" fmla="*/ 3 h 24"/>
                  <a:gd name="T76" fmla="*/ 20 w 40"/>
                  <a:gd name="T77" fmla="*/ 3 h 24"/>
                  <a:gd name="T78" fmla="*/ 19 w 40"/>
                  <a:gd name="T79" fmla="*/ 3 h 24"/>
                  <a:gd name="T80" fmla="*/ 16 w 40"/>
                  <a:gd name="T81" fmla="*/ 3 h 24"/>
                  <a:gd name="T82" fmla="*/ 12 w 40"/>
                  <a:gd name="T83" fmla="*/ 3 h 24"/>
                  <a:gd name="T84" fmla="*/ 11 w 40"/>
                  <a:gd name="T85" fmla="*/ 2 h 24"/>
                  <a:gd name="T86" fmla="*/ 10 w 40"/>
                  <a:gd name="T87" fmla="*/ 1 h 24"/>
                  <a:gd name="T88" fmla="*/ 7 w 40"/>
                  <a:gd name="T89" fmla="*/ 0 h 24"/>
                  <a:gd name="T90" fmla="*/ 2 w 40"/>
                  <a:gd name="T91" fmla="*/ 3 h 24"/>
                  <a:gd name="T92" fmla="*/ 2 w 40"/>
                  <a:gd name="T93" fmla="*/ 3 h 24"/>
                  <a:gd name="T94" fmla="*/ 1 w 40"/>
                  <a:gd name="T95" fmla="*/ 5 h 24"/>
                  <a:gd name="T96" fmla="*/ 1 w 40"/>
                  <a:gd name="T97" fmla="*/ 6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0" h="24">
                    <a:moveTo>
                      <a:pt x="1" y="6"/>
                    </a:moveTo>
                    <a:cubicBezTo>
                      <a:pt x="1" y="7"/>
                      <a:pt x="2" y="7"/>
                      <a:pt x="3" y="8"/>
                    </a:cubicBezTo>
                    <a:cubicBezTo>
                      <a:pt x="5" y="8"/>
                      <a:pt x="6" y="8"/>
                      <a:pt x="8" y="9"/>
                    </a:cubicBezTo>
                    <a:cubicBezTo>
                      <a:pt x="8" y="9"/>
                      <a:pt x="8" y="9"/>
                      <a:pt x="8" y="9"/>
                    </a:cubicBezTo>
                    <a:cubicBezTo>
                      <a:pt x="9" y="10"/>
                      <a:pt x="10" y="10"/>
                      <a:pt x="10" y="11"/>
                    </a:cubicBezTo>
                    <a:cubicBezTo>
                      <a:pt x="10" y="11"/>
                      <a:pt x="10" y="11"/>
                      <a:pt x="10" y="11"/>
                    </a:cubicBezTo>
                    <a:cubicBezTo>
                      <a:pt x="11" y="12"/>
                      <a:pt x="11" y="12"/>
                      <a:pt x="11" y="13"/>
                    </a:cubicBezTo>
                    <a:cubicBezTo>
                      <a:pt x="11" y="14"/>
                      <a:pt x="11" y="14"/>
                      <a:pt x="11" y="15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8" y="17"/>
                      <a:pt x="8" y="18"/>
                      <a:pt x="7" y="20"/>
                    </a:cubicBezTo>
                    <a:cubicBezTo>
                      <a:pt x="7" y="20"/>
                      <a:pt x="7" y="20"/>
                      <a:pt x="7" y="20"/>
                    </a:cubicBezTo>
                    <a:cubicBezTo>
                      <a:pt x="6" y="21"/>
                      <a:pt x="6" y="23"/>
                      <a:pt x="7" y="24"/>
                    </a:cubicBezTo>
                    <a:cubicBezTo>
                      <a:pt x="7" y="24"/>
                      <a:pt x="8" y="24"/>
                      <a:pt x="8" y="23"/>
                    </a:cubicBezTo>
                    <a:cubicBezTo>
                      <a:pt x="9" y="23"/>
                      <a:pt x="9" y="23"/>
                      <a:pt x="9" y="23"/>
                    </a:cubicBezTo>
                    <a:cubicBezTo>
                      <a:pt x="9" y="22"/>
                      <a:pt x="9" y="21"/>
                      <a:pt x="9" y="21"/>
                    </a:cubicBezTo>
                    <a:cubicBezTo>
                      <a:pt x="10" y="20"/>
                      <a:pt x="11" y="19"/>
                      <a:pt x="12" y="18"/>
                    </a:cubicBezTo>
                    <a:cubicBezTo>
                      <a:pt x="13" y="18"/>
                      <a:pt x="14" y="17"/>
                      <a:pt x="15" y="16"/>
                    </a:cubicBezTo>
                    <a:cubicBezTo>
                      <a:pt x="16" y="16"/>
                      <a:pt x="17" y="15"/>
                      <a:pt x="17" y="14"/>
                    </a:cubicBezTo>
                    <a:cubicBezTo>
                      <a:pt x="19" y="14"/>
                      <a:pt x="22" y="15"/>
                      <a:pt x="24" y="15"/>
                    </a:cubicBezTo>
                    <a:cubicBezTo>
                      <a:pt x="27" y="16"/>
                      <a:pt x="29" y="16"/>
                      <a:pt x="32" y="16"/>
                    </a:cubicBezTo>
                    <a:cubicBezTo>
                      <a:pt x="32" y="16"/>
                      <a:pt x="32" y="16"/>
                      <a:pt x="32" y="16"/>
                    </a:cubicBezTo>
                    <a:cubicBezTo>
                      <a:pt x="32" y="17"/>
                      <a:pt x="33" y="18"/>
                      <a:pt x="34" y="18"/>
                    </a:cubicBezTo>
                    <a:cubicBezTo>
                      <a:pt x="34" y="18"/>
                      <a:pt x="34" y="19"/>
                      <a:pt x="35" y="19"/>
                    </a:cubicBezTo>
                    <a:cubicBezTo>
                      <a:pt x="35" y="19"/>
                      <a:pt x="35" y="19"/>
                      <a:pt x="35" y="19"/>
                    </a:cubicBezTo>
                    <a:cubicBezTo>
                      <a:pt x="35" y="20"/>
                      <a:pt x="35" y="20"/>
                      <a:pt x="35" y="20"/>
                    </a:cubicBezTo>
                    <a:cubicBezTo>
                      <a:pt x="35" y="21"/>
                      <a:pt x="35" y="21"/>
                      <a:pt x="34" y="22"/>
                    </a:cubicBezTo>
                    <a:cubicBezTo>
                      <a:pt x="34" y="22"/>
                      <a:pt x="34" y="22"/>
                      <a:pt x="34" y="22"/>
                    </a:cubicBezTo>
                    <a:cubicBezTo>
                      <a:pt x="34" y="22"/>
                      <a:pt x="33" y="22"/>
                      <a:pt x="33" y="23"/>
                    </a:cubicBezTo>
                    <a:cubicBezTo>
                      <a:pt x="33" y="24"/>
                      <a:pt x="34" y="24"/>
                      <a:pt x="34" y="24"/>
                    </a:cubicBezTo>
                    <a:cubicBezTo>
                      <a:pt x="35" y="24"/>
                      <a:pt x="36" y="24"/>
                      <a:pt x="36" y="23"/>
                    </a:cubicBezTo>
                    <a:cubicBezTo>
                      <a:pt x="37" y="23"/>
                      <a:pt x="38" y="22"/>
                      <a:pt x="38" y="21"/>
                    </a:cubicBezTo>
                    <a:cubicBezTo>
                      <a:pt x="39" y="20"/>
                      <a:pt x="39" y="19"/>
                      <a:pt x="39" y="18"/>
                    </a:cubicBezTo>
                    <a:cubicBezTo>
                      <a:pt x="38" y="17"/>
                      <a:pt x="38" y="15"/>
                      <a:pt x="39" y="14"/>
                    </a:cubicBezTo>
                    <a:cubicBezTo>
                      <a:pt x="39" y="12"/>
                      <a:pt x="40" y="9"/>
                      <a:pt x="39" y="7"/>
                    </a:cubicBezTo>
                    <a:cubicBezTo>
                      <a:pt x="39" y="7"/>
                      <a:pt x="39" y="7"/>
                      <a:pt x="39" y="7"/>
                    </a:cubicBezTo>
                    <a:cubicBezTo>
                      <a:pt x="38" y="5"/>
                      <a:pt x="37" y="4"/>
                      <a:pt x="36" y="4"/>
                    </a:cubicBezTo>
                    <a:cubicBezTo>
                      <a:pt x="34" y="3"/>
                      <a:pt x="32" y="3"/>
                      <a:pt x="30" y="3"/>
                    </a:cubicBezTo>
                    <a:cubicBezTo>
                      <a:pt x="28" y="3"/>
                      <a:pt x="25" y="3"/>
                      <a:pt x="23" y="3"/>
                    </a:cubicBezTo>
                    <a:cubicBezTo>
                      <a:pt x="22" y="3"/>
                      <a:pt x="21" y="3"/>
                      <a:pt x="20" y="3"/>
                    </a:cubicBezTo>
                    <a:cubicBezTo>
                      <a:pt x="20" y="3"/>
                      <a:pt x="19" y="3"/>
                      <a:pt x="19" y="3"/>
                    </a:cubicBezTo>
                    <a:cubicBezTo>
                      <a:pt x="18" y="3"/>
                      <a:pt x="17" y="3"/>
                      <a:pt x="16" y="3"/>
                    </a:cubicBezTo>
                    <a:cubicBezTo>
                      <a:pt x="15" y="3"/>
                      <a:pt x="14" y="3"/>
                      <a:pt x="12" y="3"/>
                    </a:cubicBezTo>
                    <a:cubicBezTo>
                      <a:pt x="12" y="3"/>
                      <a:pt x="11" y="3"/>
                      <a:pt x="11" y="2"/>
                    </a:cubicBezTo>
                    <a:cubicBezTo>
                      <a:pt x="10" y="2"/>
                      <a:pt x="10" y="1"/>
                      <a:pt x="10" y="1"/>
                    </a:cubicBezTo>
                    <a:cubicBezTo>
                      <a:pt x="9" y="0"/>
                      <a:pt x="8" y="0"/>
                      <a:pt x="7" y="0"/>
                    </a:cubicBezTo>
                    <a:cubicBezTo>
                      <a:pt x="5" y="0"/>
                      <a:pt x="3" y="1"/>
                      <a:pt x="2" y="3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1" y="3"/>
                      <a:pt x="1" y="4"/>
                      <a:pt x="1" y="5"/>
                    </a:cubicBezTo>
                    <a:cubicBezTo>
                      <a:pt x="0" y="5"/>
                      <a:pt x="1" y="6"/>
                      <a:pt x="1" y="6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21" name="Freeform 298">
                <a:extLst>
                  <a:ext uri="{FF2B5EF4-FFF2-40B4-BE49-F238E27FC236}">
                    <a16:creationId xmlns:a16="http://schemas.microsoft.com/office/drawing/2014/main" id="{90E896AC-17CF-3BBE-BE86-1D05BC4A0F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779457" y="4919652"/>
                <a:ext cx="271494" cy="343793"/>
              </a:xfrm>
              <a:custGeom>
                <a:avLst/>
                <a:gdLst>
                  <a:gd name="T0" fmla="*/ 1 w 15"/>
                  <a:gd name="T1" fmla="*/ 19 h 19"/>
                  <a:gd name="T2" fmla="*/ 1 w 15"/>
                  <a:gd name="T3" fmla="*/ 19 h 19"/>
                  <a:gd name="T4" fmla="*/ 11 w 15"/>
                  <a:gd name="T5" fmla="*/ 13 h 19"/>
                  <a:gd name="T6" fmla="*/ 14 w 15"/>
                  <a:gd name="T7" fmla="*/ 8 h 19"/>
                  <a:gd name="T8" fmla="*/ 15 w 15"/>
                  <a:gd name="T9" fmla="*/ 2 h 19"/>
                  <a:gd name="T10" fmla="*/ 13 w 15"/>
                  <a:gd name="T11" fmla="*/ 0 h 19"/>
                  <a:gd name="T12" fmla="*/ 12 w 15"/>
                  <a:gd name="T13" fmla="*/ 1 h 19"/>
                  <a:gd name="T14" fmla="*/ 12 w 15"/>
                  <a:gd name="T15" fmla="*/ 4 h 19"/>
                  <a:gd name="T16" fmla="*/ 10 w 15"/>
                  <a:gd name="T17" fmla="*/ 10 h 19"/>
                  <a:gd name="T18" fmla="*/ 6 w 15"/>
                  <a:gd name="T19" fmla="*/ 15 h 19"/>
                  <a:gd name="T20" fmla="*/ 3 w 15"/>
                  <a:gd name="T21" fmla="*/ 16 h 19"/>
                  <a:gd name="T22" fmla="*/ 1 w 15"/>
                  <a:gd name="T23" fmla="*/ 17 h 19"/>
                  <a:gd name="T24" fmla="*/ 1 w 15"/>
                  <a:gd name="T25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5" h="19">
                    <a:moveTo>
                      <a:pt x="1" y="19"/>
                    </a:moveTo>
                    <a:cubicBezTo>
                      <a:pt x="1" y="19"/>
                      <a:pt x="1" y="19"/>
                      <a:pt x="1" y="19"/>
                    </a:cubicBezTo>
                    <a:cubicBezTo>
                      <a:pt x="5" y="18"/>
                      <a:pt x="9" y="16"/>
                      <a:pt x="11" y="13"/>
                    </a:cubicBezTo>
                    <a:cubicBezTo>
                      <a:pt x="12" y="11"/>
                      <a:pt x="13" y="9"/>
                      <a:pt x="14" y="8"/>
                    </a:cubicBezTo>
                    <a:cubicBezTo>
                      <a:pt x="14" y="6"/>
                      <a:pt x="15" y="4"/>
                      <a:pt x="15" y="2"/>
                    </a:cubicBezTo>
                    <a:cubicBezTo>
                      <a:pt x="15" y="2"/>
                      <a:pt x="14" y="0"/>
                      <a:pt x="13" y="0"/>
                    </a:cubicBezTo>
                    <a:cubicBezTo>
                      <a:pt x="13" y="0"/>
                      <a:pt x="13" y="1"/>
                      <a:pt x="12" y="1"/>
                    </a:cubicBezTo>
                    <a:cubicBezTo>
                      <a:pt x="12" y="2"/>
                      <a:pt x="12" y="3"/>
                      <a:pt x="12" y="4"/>
                    </a:cubicBezTo>
                    <a:cubicBezTo>
                      <a:pt x="12" y="6"/>
                      <a:pt x="11" y="8"/>
                      <a:pt x="10" y="10"/>
                    </a:cubicBezTo>
                    <a:cubicBezTo>
                      <a:pt x="9" y="12"/>
                      <a:pt x="7" y="13"/>
                      <a:pt x="6" y="15"/>
                    </a:cubicBezTo>
                    <a:cubicBezTo>
                      <a:pt x="5" y="15"/>
                      <a:pt x="4" y="16"/>
                      <a:pt x="3" y="16"/>
                    </a:cubicBezTo>
                    <a:cubicBezTo>
                      <a:pt x="2" y="17"/>
                      <a:pt x="2" y="17"/>
                      <a:pt x="1" y="17"/>
                    </a:cubicBezTo>
                    <a:cubicBezTo>
                      <a:pt x="0" y="18"/>
                      <a:pt x="0" y="19"/>
                      <a:pt x="1" y="19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22" name="Freeform 299">
                <a:extLst>
                  <a:ext uri="{FF2B5EF4-FFF2-40B4-BE49-F238E27FC236}">
                    <a16:creationId xmlns:a16="http://schemas.microsoft.com/office/drawing/2014/main" id="{D844A119-8D80-28D0-E1A7-2A0AB6B7E8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39486" y="5100596"/>
                <a:ext cx="36199" cy="72378"/>
              </a:xfrm>
              <a:custGeom>
                <a:avLst/>
                <a:gdLst>
                  <a:gd name="T0" fmla="*/ 0 w 2"/>
                  <a:gd name="T1" fmla="*/ 4 h 4"/>
                  <a:gd name="T2" fmla="*/ 1 w 2"/>
                  <a:gd name="T3" fmla="*/ 4 h 4"/>
                  <a:gd name="T4" fmla="*/ 2 w 2"/>
                  <a:gd name="T5" fmla="*/ 4 h 4"/>
                  <a:gd name="T6" fmla="*/ 2 w 2"/>
                  <a:gd name="T7" fmla="*/ 4 h 4"/>
                  <a:gd name="T8" fmla="*/ 0 w 2"/>
                  <a:gd name="T9" fmla="*/ 0 h 4"/>
                  <a:gd name="T10" fmla="*/ 0 w 2"/>
                  <a:gd name="T11" fmla="*/ 0 h 4"/>
                  <a:gd name="T12" fmla="*/ 0 w 2"/>
                  <a:gd name="T13" fmla="*/ 2 h 4"/>
                  <a:gd name="T14" fmla="*/ 0 w 2"/>
                  <a:gd name="T15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" h="4">
                    <a:moveTo>
                      <a:pt x="0" y="4"/>
                    </a:moveTo>
                    <a:cubicBezTo>
                      <a:pt x="0" y="4"/>
                      <a:pt x="1" y="4"/>
                      <a:pt x="1" y="4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2" y="2"/>
                      <a:pt x="1" y="1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2"/>
                      <a:pt x="0" y="2"/>
                    </a:cubicBezTo>
                    <a:cubicBezTo>
                      <a:pt x="0" y="3"/>
                      <a:pt x="0" y="3"/>
                      <a:pt x="0" y="4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23" name="Freeform 300">
                <a:extLst>
                  <a:ext uri="{FF2B5EF4-FFF2-40B4-BE49-F238E27FC236}">
                    <a16:creationId xmlns:a16="http://schemas.microsoft.com/office/drawing/2014/main" id="{F4B8361B-64A6-177E-034B-CF812A35F0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12789" y="5227640"/>
                <a:ext cx="18567" cy="17474"/>
              </a:xfrm>
              <a:custGeom>
                <a:avLst/>
                <a:gdLst>
                  <a:gd name="T0" fmla="*/ 0 w 1"/>
                  <a:gd name="T1" fmla="*/ 0 h 1"/>
                  <a:gd name="T2" fmla="*/ 18567 w 1"/>
                  <a:gd name="T3" fmla="*/ 0 h 1"/>
                  <a:gd name="T4" fmla="*/ 18567 w 1"/>
                  <a:gd name="T5" fmla="*/ 0 h 1"/>
                  <a:gd name="T6" fmla="*/ 0 w 1"/>
                  <a:gd name="T7" fmla="*/ 17474 h 1"/>
                  <a:gd name="T8" fmla="*/ 0 w 1"/>
                  <a:gd name="T9" fmla="*/ 17474 h 1"/>
                  <a:gd name="T10" fmla="*/ 0 w 1"/>
                  <a:gd name="T11" fmla="*/ 0 h 1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"/>
                  <a:gd name="T19" fmla="*/ 0 h 1"/>
                  <a:gd name="T20" fmla="*/ 1 w 1"/>
                  <a:gd name="T21" fmla="*/ 1 h 1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" h="1">
                    <a:moveTo>
                      <a:pt x="0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43E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fr-FR" sz="7198"/>
              </a:p>
            </p:txBody>
          </p:sp>
          <p:sp>
            <p:nvSpPr>
              <p:cNvPr id="24" name="Freeform 301">
                <a:extLst>
                  <a:ext uri="{FF2B5EF4-FFF2-40B4-BE49-F238E27FC236}">
                    <a16:creationId xmlns:a16="http://schemas.microsoft.com/office/drawing/2014/main" id="{E2FE2468-8D79-B296-FF07-95D74CB03F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48831" y="5209073"/>
                <a:ext cx="36041" cy="18567"/>
              </a:xfrm>
              <a:custGeom>
                <a:avLst/>
                <a:gdLst>
                  <a:gd name="T0" fmla="*/ 18021 w 2"/>
                  <a:gd name="T1" fmla="*/ 0 h 1"/>
                  <a:gd name="T2" fmla="*/ 36041 w 2"/>
                  <a:gd name="T3" fmla="*/ 0 h 1"/>
                  <a:gd name="T4" fmla="*/ 18021 w 2"/>
                  <a:gd name="T5" fmla="*/ 18567 h 1"/>
                  <a:gd name="T6" fmla="*/ 18021 w 2"/>
                  <a:gd name="T7" fmla="*/ 18567 h 1"/>
                  <a:gd name="T8" fmla="*/ 0 w 2"/>
                  <a:gd name="T9" fmla="*/ 0 h 1"/>
                  <a:gd name="T10" fmla="*/ 18021 w 2"/>
                  <a:gd name="T11" fmla="*/ 0 h 1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"/>
                  <a:gd name="T19" fmla="*/ 0 h 1"/>
                  <a:gd name="T20" fmla="*/ 2 w 2"/>
                  <a:gd name="T21" fmla="*/ 1 h 1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" h="1">
                    <a:moveTo>
                      <a:pt x="1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fr-FR" sz="7198"/>
              </a:p>
            </p:txBody>
          </p:sp>
          <p:sp>
            <p:nvSpPr>
              <p:cNvPr id="25" name="Freeform 302">
                <a:extLst>
                  <a:ext uri="{FF2B5EF4-FFF2-40B4-BE49-F238E27FC236}">
                    <a16:creationId xmlns:a16="http://schemas.microsoft.com/office/drawing/2014/main" id="{20035FCE-9EAC-D27D-E850-F720C305D2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48988" y="5191068"/>
                <a:ext cx="18100" cy="36189"/>
              </a:xfrm>
              <a:custGeom>
                <a:avLst/>
                <a:gdLst>
                  <a:gd name="T0" fmla="*/ 0 w 1"/>
                  <a:gd name="T1" fmla="*/ 1 h 2"/>
                  <a:gd name="T2" fmla="*/ 1 w 1"/>
                  <a:gd name="T3" fmla="*/ 1 h 2"/>
                  <a:gd name="T4" fmla="*/ 1 w 1"/>
                  <a:gd name="T5" fmla="*/ 1 h 2"/>
                  <a:gd name="T6" fmla="*/ 1 w 1"/>
                  <a:gd name="T7" fmla="*/ 2 h 2"/>
                  <a:gd name="T8" fmla="*/ 0 w 1"/>
                  <a:gd name="T9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2">
                    <a:moveTo>
                      <a:pt x="0" y="1"/>
                    </a:moveTo>
                    <a:cubicBezTo>
                      <a:pt x="0" y="1"/>
                      <a:pt x="1" y="0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2"/>
                      <a:pt x="1" y="2"/>
                    </a:cubicBezTo>
                    <a:cubicBezTo>
                      <a:pt x="0" y="2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26" name="Rectangle 303">
                <a:extLst>
                  <a:ext uri="{FF2B5EF4-FFF2-40B4-BE49-F238E27FC236}">
                    <a16:creationId xmlns:a16="http://schemas.microsoft.com/office/drawing/2014/main" id="{0CA459C3-2F00-694D-130C-1FF9F712B5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48831" y="5209073"/>
                <a:ext cx="18567" cy="1092"/>
              </a:xfrm>
              <a:prstGeom prst="rect">
                <a:avLst/>
              </a:prstGeom>
              <a:solidFill>
                <a:srgbClr val="443E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endParaRPr lang="fr-FR" altLang="fr-FR" sz="7198"/>
              </a:p>
            </p:txBody>
          </p:sp>
          <p:sp>
            <p:nvSpPr>
              <p:cNvPr id="27" name="Freeform 304">
                <a:extLst>
                  <a:ext uri="{FF2B5EF4-FFF2-40B4-BE49-F238E27FC236}">
                    <a16:creationId xmlns:a16="http://schemas.microsoft.com/office/drawing/2014/main" id="{81DA9CD9-DD0F-A354-356C-E70E4D4199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960301" y="5082383"/>
                <a:ext cx="54608" cy="18567"/>
              </a:xfrm>
              <a:custGeom>
                <a:avLst/>
                <a:gdLst>
                  <a:gd name="T0" fmla="*/ 0 w 3"/>
                  <a:gd name="T1" fmla="*/ 0 h 1"/>
                  <a:gd name="T2" fmla="*/ 18203 w 3"/>
                  <a:gd name="T3" fmla="*/ 0 h 1"/>
                  <a:gd name="T4" fmla="*/ 54608 w 3"/>
                  <a:gd name="T5" fmla="*/ 18567 h 1"/>
                  <a:gd name="T6" fmla="*/ 54608 w 3"/>
                  <a:gd name="T7" fmla="*/ 18567 h 1"/>
                  <a:gd name="T8" fmla="*/ 0 w 3"/>
                  <a:gd name="T9" fmla="*/ 0 h 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"/>
                  <a:gd name="T16" fmla="*/ 0 h 1"/>
                  <a:gd name="T17" fmla="*/ 3 w 3"/>
                  <a:gd name="T18" fmla="*/ 1 h 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" h="1">
                    <a:moveTo>
                      <a:pt x="0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1"/>
                      <a:pt x="2" y="1"/>
                      <a:pt x="3" y="1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2" y="1"/>
                      <a:pt x="1" y="1"/>
                      <a:pt x="0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fr-FR" sz="7198"/>
              </a:p>
            </p:txBody>
          </p:sp>
          <p:sp>
            <p:nvSpPr>
              <p:cNvPr id="28" name="Freeform 305">
                <a:extLst>
                  <a:ext uri="{FF2B5EF4-FFF2-40B4-BE49-F238E27FC236}">
                    <a16:creationId xmlns:a16="http://schemas.microsoft.com/office/drawing/2014/main" id="{5478C3BC-C74F-F177-0BC8-6A88B0D120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942827" y="5118425"/>
                <a:ext cx="53516" cy="37133"/>
              </a:xfrm>
              <a:custGeom>
                <a:avLst/>
                <a:gdLst>
                  <a:gd name="T0" fmla="*/ 0 w 3"/>
                  <a:gd name="T1" fmla="*/ 0 h 2"/>
                  <a:gd name="T2" fmla="*/ 0 w 3"/>
                  <a:gd name="T3" fmla="*/ 0 h 2"/>
                  <a:gd name="T4" fmla="*/ 17839 w 3"/>
                  <a:gd name="T5" fmla="*/ 18567 h 2"/>
                  <a:gd name="T6" fmla="*/ 53516 w 3"/>
                  <a:gd name="T7" fmla="*/ 18567 h 2"/>
                  <a:gd name="T8" fmla="*/ 35677 w 3"/>
                  <a:gd name="T9" fmla="*/ 37133 h 2"/>
                  <a:gd name="T10" fmla="*/ 0 w 3"/>
                  <a:gd name="T11" fmla="*/ 0 h 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3"/>
                  <a:gd name="T19" fmla="*/ 0 h 2"/>
                  <a:gd name="T20" fmla="*/ 3 w 3"/>
                  <a:gd name="T21" fmla="*/ 2 h 2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3" h="2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2" y="1"/>
                      <a:pt x="2" y="1"/>
                      <a:pt x="3" y="1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1"/>
                      <a:pt x="1" y="1"/>
                      <a:pt x="0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fr-FR" sz="7198"/>
              </a:p>
            </p:txBody>
          </p:sp>
          <p:sp>
            <p:nvSpPr>
              <p:cNvPr id="29" name="Freeform 306">
                <a:extLst>
                  <a:ext uri="{FF2B5EF4-FFF2-40B4-BE49-F238E27FC236}">
                    <a16:creationId xmlns:a16="http://schemas.microsoft.com/office/drawing/2014/main" id="{AB2D978B-EA95-B192-4255-2D8548EDF8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978868" y="5046342"/>
                <a:ext cx="53516" cy="18567"/>
              </a:xfrm>
              <a:custGeom>
                <a:avLst/>
                <a:gdLst>
                  <a:gd name="T0" fmla="*/ 0 w 3"/>
                  <a:gd name="T1" fmla="*/ 0 h 1"/>
                  <a:gd name="T2" fmla="*/ 53516 w 3"/>
                  <a:gd name="T3" fmla="*/ 18567 h 1"/>
                  <a:gd name="T4" fmla="*/ 53516 w 3"/>
                  <a:gd name="T5" fmla="*/ 18567 h 1"/>
                  <a:gd name="T6" fmla="*/ 53516 w 3"/>
                  <a:gd name="T7" fmla="*/ 18567 h 1"/>
                  <a:gd name="T8" fmla="*/ 0 w 3"/>
                  <a:gd name="T9" fmla="*/ 0 h 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"/>
                  <a:gd name="T16" fmla="*/ 0 h 1"/>
                  <a:gd name="T17" fmla="*/ 3 w 3"/>
                  <a:gd name="T18" fmla="*/ 1 h 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" h="1">
                    <a:moveTo>
                      <a:pt x="0" y="0"/>
                    </a:moveTo>
                    <a:cubicBezTo>
                      <a:pt x="1" y="0"/>
                      <a:pt x="2" y="0"/>
                      <a:pt x="3" y="1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2" y="1"/>
                      <a:pt x="1" y="1"/>
                      <a:pt x="0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fr-FR" sz="7198"/>
              </a:p>
            </p:txBody>
          </p:sp>
          <p:sp>
            <p:nvSpPr>
              <p:cNvPr id="30" name="Freeform 307">
                <a:extLst>
                  <a:ext uri="{FF2B5EF4-FFF2-40B4-BE49-F238E27FC236}">
                    <a16:creationId xmlns:a16="http://schemas.microsoft.com/office/drawing/2014/main" id="{1F490A8C-04E9-9292-3FD8-E21EC56A27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996343" y="5010301"/>
                <a:ext cx="54608" cy="18567"/>
              </a:xfrm>
              <a:custGeom>
                <a:avLst/>
                <a:gdLst>
                  <a:gd name="T0" fmla="*/ 0 w 3"/>
                  <a:gd name="T1" fmla="*/ 0 h 1"/>
                  <a:gd name="T2" fmla="*/ 54608 w 3"/>
                  <a:gd name="T3" fmla="*/ 0 h 1"/>
                  <a:gd name="T4" fmla="*/ 36405 w 3"/>
                  <a:gd name="T5" fmla="*/ 18567 h 1"/>
                  <a:gd name="T6" fmla="*/ 0 w 3"/>
                  <a:gd name="T7" fmla="*/ 0 h 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"/>
                  <a:gd name="T13" fmla="*/ 0 h 1"/>
                  <a:gd name="T14" fmla="*/ 3 w 3"/>
                  <a:gd name="T15" fmla="*/ 1 h 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" h="1">
                    <a:moveTo>
                      <a:pt x="0" y="0"/>
                    </a:moveTo>
                    <a:cubicBezTo>
                      <a:pt x="1" y="0"/>
                      <a:pt x="2" y="0"/>
                      <a:pt x="3" y="0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1" y="1"/>
                      <a:pt x="1" y="1"/>
                      <a:pt x="0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fr-FR" sz="7198"/>
              </a:p>
            </p:txBody>
          </p:sp>
          <p:sp>
            <p:nvSpPr>
              <p:cNvPr id="31" name="Freeform 308">
                <a:extLst>
                  <a:ext uri="{FF2B5EF4-FFF2-40B4-BE49-F238E27FC236}">
                    <a16:creationId xmlns:a16="http://schemas.microsoft.com/office/drawing/2014/main" id="{2AF3D9B6-808F-25F0-1AD6-68F631C253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88219" y="5209073"/>
                <a:ext cx="18567" cy="18567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0 h 1"/>
                  <a:gd name="T4" fmla="*/ 18567 w 1"/>
                  <a:gd name="T5" fmla="*/ 18567 h 1"/>
                  <a:gd name="T6" fmla="*/ 18567 w 1"/>
                  <a:gd name="T7" fmla="*/ 18567 h 1"/>
                  <a:gd name="T8" fmla="*/ 0 w 1"/>
                  <a:gd name="T9" fmla="*/ 0 h 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"/>
                  <a:gd name="T16" fmla="*/ 0 h 1"/>
                  <a:gd name="T17" fmla="*/ 1 w 1"/>
                  <a:gd name="T18" fmla="*/ 1 h 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fr-FR" sz="7198"/>
              </a:p>
            </p:txBody>
          </p:sp>
          <p:sp>
            <p:nvSpPr>
              <p:cNvPr id="32" name="Freeform 309">
                <a:extLst>
                  <a:ext uri="{FF2B5EF4-FFF2-40B4-BE49-F238E27FC236}">
                    <a16:creationId xmlns:a16="http://schemas.microsoft.com/office/drawing/2014/main" id="{6F7B57FE-2F5D-7403-5C39-92E40B2C1C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52178" y="5227640"/>
                <a:ext cx="18567" cy="17474"/>
              </a:xfrm>
              <a:custGeom>
                <a:avLst/>
                <a:gdLst>
                  <a:gd name="T0" fmla="*/ 18567 w 17"/>
                  <a:gd name="T1" fmla="*/ 17474 h 16"/>
                  <a:gd name="T2" fmla="*/ 0 w 17"/>
                  <a:gd name="T3" fmla="*/ 0 h 16"/>
                  <a:gd name="T4" fmla="*/ 18567 w 17"/>
                  <a:gd name="T5" fmla="*/ 0 h 16"/>
                  <a:gd name="T6" fmla="*/ 18567 w 17"/>
                  <a:gd name="T7" fmla="*/ 17474 h 16"/>
                  <a:gd name="T8" fmla="*/ 18567 w 17"/>
                  <a:gd name="T9" fmla="*/ 17474 h 1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"/>
                  <a:gd name="T16" fmla="*/ 0 h 16"/>
                  <a:gd name="T17" fmla="*/ 17 w 17"/>
                  <a:gd name="T18" fmla="*/ 16 h 1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" h="16">
                    <a:moveTo>
                      <a:pt x="17" y="16"/>
                    </a:moveTo>
                    <a:lnTo>
                      <a:pt x="0" y="0"/>
                    </a:lnTo>
                    <a:lnTo>
                      <a:pt x="17" y="0"/>
                    </a:lnTo>
                    <a:lnTo>
                      <a:pt x="17" y="16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fr-FR" sz="7198"/>
              </a:p>
            </p:txBody>
          </p:sp>
          <p:sp>
            <p:nvSpPr>
              <p:cNvPr id="33" name="Freeform 310">
                <a:extLst>
                  <a:ext uri="{FF2B5EF4-FFF2-40B4-BE49-F238E27FC236}">
                    <a16:creationId xmlns:a16="http://schemas.microsoft.com/office/drawing/2014/main" id="{4005D35B-4A4E-41D7-3395-E6E6CE3E17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924261" y="5136991"/>
                <a:ext cx="36041" cy="54608"/>
              </a:xfrm>
              <a:custGeom>
                <a:avLst/>
                <a:gdLst>
                  <a:gd name="T0" fmla="*/ 36041 w 2"/>
                  <a:gd name="T1" fmla="*/ 54608 h 3"/>
                  <a:gd name="T2" fmla="*/ 18021 w 2"/>
                  <a:gd name="T3" fmla="*/ 36405 h 3"/>
                  <a:gd name="T4" fmla="*/ 0 w 2"/>
                  <a:gd name="T5" fmla="*/ 0 h 3"/>
                  <a:gd name="T6" fmla="*/ 0 w 2"/>
                  <a:gd name="T7" fmla="*/ 0 h 3"/>
                  <a:gd name="T8" fmla="*/ 18021 w 2"/>
                  <a:gd name="T9" fmla="*/ 36405 h 3"/>
                  <a:gd name="T10" fmla="*/ 36041 w 2"/>
                  <a:gd name="T11" fmla="*/ 36405 h 3"/>
                  <a:gd name="T12" fmla="*/ 36041 w 2"/>
                  <a:gd name="T13" fmla="*/ 54608 h 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2"/>
                  <a:gd name="T22" fmla="*/ 0 h 3"/>
                  <a:gd name="T23" fmla="*/ 2 w 2"/>
                  <a:gd name="T24" fmla="*/ 3 h 3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2" h="3">
                    <a:moveTo>
                      <a:pt x="2" y="3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0" y="2"/>
                      <a:pt x="0" y="1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1"/>
                      <a:pt x="1" y="1"/>
                      <a:pt x="1" y="2"/>
                    </a:cubicBezTo>
                    <a:cubicBezTo>
                      <a:pt x="2" y="2"/>
                      <a:pt x="2" y="2"/>
                      <a:pt x="2" y="2"/>
                    </a:cubicBezTo>
                    <a:lnTo>
                      <a:pt x="2" y="3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fr-FR" sz="7198"/>
              </a:p>
            </p:txBody>
          </p:sp>
          <p:sp>
            <p:nvSpPr>
              <p:cNvPr id="34" name="Freeform 311">
                <a:extLst>
                  <a:ext uri="{FF2B5EF4-FFF2-40B4-BE49-F238E27FC236}">
                    <a16:creationId xmlns:a16="http://schemas.microsoft.com/office/drawing/2014/main" id="{C21F18BA-CD3D-E8D1-5CCB-952FC12631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906786" y="5191599"/>
                <a:ext cx="17474" cy="17474"/>
              </a:xfrm>
              <a:custGeom>
                <a:avLst/>
                <a:gdLst>
                  <a:gd name="T0" fmla="*/ 17474 w 1"/>
                  <a:gd name="T1" fmla="*/ 17474 h 1"/>
                  <a:gd name="T2" fmla="*/ 0 w 1"/>
                  <a:gd name="T3" fmla="*/ 0 h 1"/>
                  <a:gd name="T4" fmla="*/ 0 w 1"/>
                  <a:gd name="T5" fmla="*/ 0 h 1"/>
                  <a:gd name="T6" fmla="*/ 17474 w 1"/>
                  <a:gd name="T7" fmla="*/ 17474 h 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"/>
                  <a:gd name="T13" fmla="*/ 0 h 1"/>
                  <a:gd name="T14" fmla="*/ 1 w 1"/>
                  <a:gd name="T15" fmla="*/ 1 h 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" h="1">
                    <a:moveTo>
                      <a:pt x="1" y="1"/>
                    </a:moveTo>
                    <a:cubicBezTo>
                      <a:pt x="0" y="1"/>
                      <a:pt x="0" y="1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fr-FR" sz="7198"/>
              </a:p>
            </p:txBody>
          </p:sp>
          <p:sp>
            <p:nvSpPr>
              <p:cNvPr id="35" name="Freeform 312">
                <a:extLst>
                  <a:ext uri="{FF2B5EF4-FFF2-40B4-BE49-F238E27FC236}">
                    <a16:creationId xmlns:a16="http://schemas.microsoft.com/office/drawing/2014/main" id="{6BBA85BD-979A-ADD2-521C-B2C321FFE7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92995" y="5481020"/>
                <a:ext cx="18567" cy="17474"/>
              </a:xfrm>
              <a:custGeom>
                <a:avLst/>
                <a:gdLst>
                  <a:gd name="T0" fmla="*/ 18567 w 1"/>
                  <a:gd name="T1" fmla="*/ 17474 h 1"/>
                  <a:gd name="T2" fmla="*/ 0 w 1"/>
                  <a:gd name="T3" fmla="*/ 0 h 1"/>
                  <a:gd name="T4" fmla="*/ 18567 w 1"/>
                  <a:gd name="T5" fmla="*/ 0 h 1"/>
                  <a:gd name="T6" fmla="*/ 18567 w 1"/>
                  <a:gd name="T7" fmla="*/ 17474 h 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"/>
                  <a:gd name="T13" fmla="*/ 0 h 1"/>
                  <a:gd name="T14" fmla="*/ 1 w 1"/>
                  <a:gd name="T15" fmla="*/ 1 h 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" h="1">
                    <a:moveTo>
                      <a:pt x="1" y="1"/>
                    </a:moveTo>
                    <a:cubicBezTo>
                      <a:pt x="0" y="1"/>
                      <a:pt x="0" y="1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1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fr-FR" sz="7198"/>
              </a:p>
            </p:txBody>
          </p:sp>
          <p:sp>
            <p:nvSpPr>
              <p:cNvPr id="36" name="Freeform 313">
                <a:extLst>
                  <a:ext uri="{FF2B5EF4-FFF2-40B4-BE49-F238E27FC236}">
                    <a16:creationId xmlns:a16="http://schemas.microsoft.com/office/drawing/2014/main" id="{30818054-4D3C-6574-3A08-B0878F9346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780096" y="5426412"/>
                <a:ext cx="18567" cy="0"/>
              </a:xfrm>
              <a:custGeom>
                <a:avLst/>
                <a:gdLst>
                  <a:gd name="T0" fmla="*/ 18567 w 1"/>
                  <a:gd name="T1" fmla="*/ 18567 w 1"/>
                  <a:gd name="T2" fmla="*/ 0 w 1"/>
                  <a:gd name="T3" fmla="*/ 0 w 1"/>
                  <a:gd name="T4" fmla="*/ 18567 w 1"/>
                  <a:gd name="T5" fmla="*/ 0 60000 65536"/>
                  <a:gd name="T6" fmla="*/ 0 60000 65536"/>
                  <a:gd name="T7" fmla="*/ 0 60000 65536"/>
                  <a:gd name="T8" fmla="*/ 0 60000 65536"/>
                  <a:gd name="T9" fmla="*/ 0 60000 65536"/>
                  <a:gd name="T10" fmla="*/ 0 w 1"/>
                  <a:gd name="T11" fmla="*/ 1 w 1"/>
                </a:gdLst>
                <a:ahLst/>
                <a:cxnLst>
                  <a:cxn ang="T5">
                    <a:pos x="T0" y="0"/>
                  </a:cxn>
                  <a:cxn ang="T6">
                    <a:pos x="T1" y="0"/>
                  </a:cxn>
                  <a:cxn ang="T7">
                    <a:pos x="T2" y="0"/>
                  </a:cxn>
                  <a:cxn ang="T8">
                    <a:pos x="T3" y="0"/>
                  </a:cxn>
                  <a:cxn ang="T9">
                    <a:pos x="T4" y="0"/>
                  </a:cxn>
                </a:cxnLst>
                <a:rect l="T10" t="0" r="T11" b="0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270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fr-FR" sz="7198"/>
              </a:p>
            </p:txBody>
          </p:sp>
          <p:sp>
            <p:nvSpPr>
              <p:cNvPr id="37" name="Freeform 314">
                <a:extLst>
                  <a:ext uri="{FF2B5EF4-FFF2-40B4-BE49-F238E27FC236}">
                    <a16:creationId xmlns:a16="http://schemas.microsoft.com/office/drawing/2014/main" id="{25882052-66EA-C57C-A3CC-D00C19C81D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29036" y="5462453"/>
                <a:ext cx="18567" cy="18567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0 h 1"/>
                  <a:gd name="T4" fmla="*/ 18567 w 1"/>
                  <a:gd name="T5" fmla="*/ 18567 h 1"/>
                  <a:gd name="T6" fmla="*/ 18567 w 1"/>
                  <a:gd name="T7" fmla="*/ 18567 h 1"/>
                  <a:gd name="T8" fmla="*/ 0 w 1"/>
                  <a:gd name="T9" fmla="*/ 0 h 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"/>
                  <a:gd name="T16" fmla="*/ 0 h 1"/>
                  <a:gd name="T17" fmla="*/ 1 w 1"/>
                  <a:gd name="T18" fmla="*/ 1 h 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fr-FR" sz="7198"/>
              </a:p>
            </p:txBody>
          </p:sp>
          <p:sp>
            <p:nvSpPr>
              <p:cNvPr id="38" name="Freeform 315">
                <a:extLst>
                  <a:ext uri="{FF2B5EF4-FFF2-40B4-BE49-F238E27FC236}">
                    <a16:creationId xmlns:a16="http://schemas.microsoft.com/office/drawing/2014/main" id="{84C14265-6AF6-8CA1-DE6D-BA174DAC3D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75521" y="5498495"/>
                <a:ext cx="17474" cy="18567"/>
              </a:xfrm>
              <a:custGeom>
                <a:avLst/>
                <a:gdLst>
                  <a:gd name="T0" fmla="*/ 17474 w 1"/>
                  <a:gd name="T1" fmla="*/ 0 h 1"/>
                  <a:gd name="T2" fmla="*/ 17474 w 1"/>
                  <a:gd name="T3" fmla="*/ 18567 h 1"/>
                  <a:gd name="T4" fmla="*/ 17474 w 1"/>
                  <a:gd name="T5" fmla="*/ 18567 h 1"/>
                  <a:gd name="T6" fmla="*/ 0 w 1"/>
                  <a:gd name="T7" fmla="*/ 0 h 1"/>
                  <a:gd name="T8" fmla="*/ 17474 w 1"/>
                  <a:gd name="T9" fmla="*/ 0 h 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"/>
                  <a:gd name="T16" fmla="*/ 0 h 1"/>
                  <a:gd name="T17" fmla="*/ 1 w 1"/>
                  <a:gd name="T18" fmla="*/ 1 h 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" h="1">
                    <a:moveTo>
                      <a:pt x="1" y="0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0" y="1"/>
                      <a:pt x="0" y="0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fr-FR" sz="7198"/>
              </a:p>
            </p:txBody>
          </p:sp>
          <p:sp>
            <p:nvSpPr>
              <p:cNvPr id="39" name="Freeform 316">
                <a:extLst>
                  <a:ext uri="{FF2B5EF4-FFF2-40B4-BE49-F238E27FC236}">
                    <a16:creationId xmlns:a16="http://schemas.microsoft.com/office/drawing/2014/main" id="{F59C0944-7361-5616-E1C6-F0C4A3822C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47603" y="5444979"/>
                <a:ext cx="17474" cy="17474"/>
              </a:xfrm>
              <a:custGeom>
                <a:avLst/>
                <a:gdLst>
                  <a:gd name="T0" fmla="*/ 17474 w 1"/>
                  <a:gd name="T1" fmla="*/ 17474 h 1"/>
                  <a:gd name="T2" fmla="*/ 17474 w 1"/>
                  <a:gd name="T3" fmla="*/ 17474 h 1"/>
                  <a:gd name="T4" fmla="*/ 0 w 1"/>
                  <a:gd name="T5" fmla="*/ 0 h 1"/>
                  <a:gd name="T6" fmla="*/ 0 w 1"/>
                  <a:gd name="T7" fmla="*/ 0 h 1"/>
                  <a:gd name="T8" fmla="*/ 17474 w 1"/>
                  <a:gd name="T9" fmla="*/ 17474 h 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"/>
                  <a:gd name="T16" fmla="*/ 0 h 1"/>
                  <a:gd name="T17" fmla="*/ 1 w 1"/>
                  <a:gd name="T18" fmla="*/ 1 h 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" h="1">
                    <a:moveTo>
                      <a:pt x="1" y="1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0" y="1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fr-FR" sz="7198"/>
              </a:p>
            </p:txBody>
          </p:sp>
          <p:sp>
            <p:nvSpPr>
              <p:cNvPr id="40" name="Freeform 317">
                <a:extLst>
                  <a:ext uri="{FF2B5EF4-FFF2-40B4-BE49-F238E27FC236}">
                    <a16:creationId xmlns:a16="http://schemas.microsoft.com/office/drawing/2014/main" id="{1BCDDA7F-F482-B33E-6B67-0D0C261763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11561" y="5462453"/>
                <a:ext cx="17474" cy="18567"/>
              </a:xfrm>
              <a:custGeom>
                <a:avLst/>
                <a:gdLst>
                  <a:gd name="T0" fmla="*/ 17474 w 1"/>
                  <a:gd name="T1" fmla="*/ 18567 h 1"/>
                  <a:gd name="T2" fmla="*/ 0 w 1"/>
                  <a:gd name="T3" fmla="*/ 0 h 1"/>
                  <a:gd name="T4" fmla="*/ 17474 w 1"/>
                  <a:gd name="T5" fmla="*/ 0 h 1"/>
                  <a:gd name="T6" fmla="*/ 17474 w 1"/>
                  <a:gd name="T7" fmla="*/ 18567 h 1"/>
                  <a:gd name="T8" fmla="*/ 17474 w 1"/>
                  <a:gd name="T9" fmla="*/ 18567 h 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"/>
                  <a:gd name="T16" fmla="*/ 0 h 1"/>
                  <a:gd name="T17" fmla="*/ 1 w 1"/>
                  <a:gd name="T18" fmla="*/ 1 h 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" h="1">
                    <a:moveTo>
                      <a:pt x="1" y="1"/>
                    </a:moveTo>
                    <a:cubicBezTo>
                      <a:pt x="1" y="1"/>
                      <a:pt x="0" y="1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fr-FR" sz="7198"/>
              </a:p>
            </p:txBody>
          </p:sp>
          <p:sp>
            <p:nvSpPr>
              <p:cNvPr id="59" name="Freeform 318">
                <a:extLst>
                  <a:ext uri="{FF2B5EF4-FFF2-40B4-BE49-F238E27FC236}">
                    <a16:creationId xmlns:a16="http://schemas.microsoft.com/office/drawing/2014/main" id="{2389090A-DDC9-573A-9D1F-CDD44357E0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780096" y="5534535"/>
                <a:ext cx="18567" cy="18567"/>
              </a:xfrm>
              <a:custGeom>
                <a:avLst/>
                <a:gdLst>
                  <a:gd name="T0" fmla="*/ 0 w 1"/>
                  <a:gd name="T1" fmla="*/ 0 h 1"/>
                  <a:gd name="T2" fmla="*/ 18567 w 1"/>
                  <a:gd name="T3" fmla="*/ 0 h 1"/>
                  <a:gd name="T4" fmla="*/ 18567 w 1"/>
                  <a:gd name="T5" fmla="*/ 18567 h 1"/>
                  <a:gd name="T6" fmla="*/ 0 w 1"/>
                  <a:gd name="T7" fmla="*/ 0 h 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"/>
                  <a:gd name="T13" fmla="*/ 0 h 1"/>
                  <a:gd name="T14" fmla="*/ 1 w 1"/>
                  <a:gd name="T15" fmla="*/ 1 h 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" h="1">
                    <a:moveTo>
                      <a:pt x="0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fr-FR" sz="7198"/>
              </a:p>
            </p:txBody>
          </p:sp>
          <p:sp>
            <p:nvSpPr>
              <p:cNvPr id="60" name="Freeform 319">
                <a:extLst>
                  <a:ext uri="{FF2B5EF4-FFF2-40B4-BE49-F238E27FC236}">
                    <a16:creationId xmlns:a16="http://schemas.microsoft.com/office/drawing/2014/main" id="{B698F11E-E0B4-8409-6BC9-00CD671382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744055" y="5553102"/>
                <a:ext cx="36041" cy="18567"/>
              </a:xfrm>
              <a:custGeom>
                <a:avLst/>
                <a:gdLst>
                  <a:gd name="T0" fmla="*/ 0 w 2"/>
                  <a:gd name="T1" fmla="*/ 0 h 1"/>
                  <a:gd name="T2" fmla="*/ 36041 w 2"/>
                  <a:gd name="T3" fmla="*/ 0 h 1"/>
                  <a:gd name="T4" fmla="*/ 36041 w 2"/>
                  <a:gd name="T5" fmla="*/ 18567 h 1"/>
                  <a:gd name="T6" fmla="*/ 0 w 2"/>
                  <a:gd name="T7" fmla="*/ 0 h 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"/>
                  <a:gd name="T13" fmla="*/ 0 h 1"/>
                  <a:gd name="T14" fmla="*/ 2 w 2"/>
                  <a:gd name="T15" fmla="*/ 1 h 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" h="1">
                    <a:moveTo>
                      <a:pt x="0" y="0"/>
                    </a:moveTo>
                    <a:cubicBezTo>
                      <a:pt x="1" y="0"/>
                      <a:pt x="2" y="0"/>
                      <a:pt x="2" y="0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1" y="1"/>
                      <a:pt x="1" y="1"/>
                      <a:pt x="0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fr-FR" sz="7198"/>
              </a:p>
            </p:txBody>
          </p:sp>
          <p:sp>
            <p:nvSpPr>
              <p:cNvPr id="61" name="Rectangle 320">
                <a:extLst>
                  <a:ext uri="{FF2B5EF4-FFF2-40B4-BE49-F238E27FC236}">
                    <a16:creationId xmlns:a16="http://schemas.microsoft.com/office/drawing/2014/main" id="{89788D7E-1EFF-18CC-CD43-C5A9A07D67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798663" y="5481020"/>
                <a:ext cx="17474" cy="1092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endParaRPr lang="fr-FR" altLang="fr-FR" sz="7198"/>
              </a:p>
            </p:txBody>
          </p:sp>
          <p:sp>
            <p:nvSpPr>
              <p:cNvPr id="62" name="Freeform 321">
                <a:extLst>
                  <a:ext uri="{FF2B5EF4-FFF2-40B4-BE49-F238E27FC236}">
                    <a16:creationId xmlns:a16="http://schemas.microsoft.com/office/drawing/2014/main" id="{AFC105DD-131F-B3B6-4125-1838A5D766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780096" y="5462453"/>
                <a:ext cx="18567" cy="0"/>
              </a:xfrm>
              <a:custGeom>
                <a:avLst/>
                <a:gdLst>
                  <a:gd name="T0" fmla="*/ 0 w 17"/>
                  <a:gd name="T1" fmla="*/ 18567 w 17"/>
                  <a:gd name="T2" fmla="*/ 18567 w 17"/>
                  <a:gd name="T3" fmla="*/ 18567 w 17"/>
                  <a:gd name="T4" fmla="*/ 0 w 17"/>
                  <a:gd name="T5" fmla="*/ 0 60000 65536"/>
                  <a:gd name="T6" fmla="*/ 0 60000 65536"/>
                  <a:gd name="T7" fmla="*/ 0 60000 65536"/>
                  <a:gd name="T8" fmla="*/ 0 60000 65536"/>
                  <a:gd name="T9" fmla="*/ 0 60000 65536"/>
                  <a:gd name="T10" fmla="*/ 0 w 17"/>
                  <a:gd name="T11" fmla="*/ 17 w 17"/>
                </a:gdLst>
                <a:ahLst/>
                <a:cxnLst>
                  <a:cxn ang="T5">
                    <a:pos x="T0" y="0"/>
                  </a:cxn>
                  <a:cxn ang="T6">
                    <a:pos x="T1" y="0"/>
                  </a:cxn>
                  <a:cxn ang="T7">
                    <a:pos x="T2" y="0"/>
                  </a:cxn>
                  <a:cxn ang="T8">
                    <a:pos x="T3" y="0"/>
                  </a:cxn>
                  <a:cxn ang="T9">
                    <a:pos x="T4" y="0"/>
                  </a:cxn>
                </a:cxnLst>
                <a:rect l="T10" t="0" r="T11" b="0"/>
                <a:pathLst>
                  <a:path w="17">
                    <a:moveTo>
                      <a:pt x="0" y="0"/>
                    </a:moveTo>
                    <a:lnTo>
                      <a:pt x="17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fr-FR" sz="7198"/>
              </a:p>
            </p:txBody>
          </p:sp>
          <p:sp>
            <p:nvSpPr>
              <p:cNvPr id="63" name="Freeform 322">
                <a:extLst>
                  <a:ext uri="{FF2B5EF4-FFF2-40B4-BE49-F238E27FC236}">
                    <a16:creationId xmlns:a16="http://schemas.microsoft.com/office/drawing/2014/main" id="{BC5509C4-37EF-B669-74B2-D445AB5641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780096" y="5517061"/>
                <a:ext cx="18567" cy="17474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0 h 1"/>
                  <a:gd name="T4" fmla="*/ 18567 w 1"/>
                  <a:gd name="T5" fmla="*/ 0 h 1"/>
                  <a:gd name="T6" fmla="*/ 18567 w 1"/>
                  <a:gd name="T7" fmla="*/ 17474 h 1"/>
                  <a:gd name="T8" fmla="*/ 0 w 1"/>
                  <a:gd name="T9" fmla="*/ 0 h 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"/>
                  <a:gd name="T16" fmla="*/ 0 h 1"/>
                  <a:gd name="T17" fmla="*/ 1 w 1"/>
                  <a:gd name="T18" fmla="*/ 1 h 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fr-FR" sz="7198"/>
              </a:p>
            </p:txBody>
          </p:sp>
        </p:grpSp>
      </p:grpSp>
      <p:grpSp>
        <p:nvGrpSpPr>
          <p:cNvPr id="4" name="Groupe 3">
            <a:extLst>
              <a:ext uri="{FF2B5EF4-FFF2-40B4-BE49-F238E27FC236}">
                <a16:creationId xmlns:a16="http://schemas.microsoft.com/office/drawing/2014/main" id="{E2634EFF-B045-FDAF-E228-2AEC6BDE086C}"/>
              </a:ext>
            </a:extLst>
          </p:cNvPr>
          <p:cNvGrpSpPr/>
          <p:nvPr/>
        </p:nvGrpSpPr>
        <p:grpSpPr>
          <a:xfrm>
            <a:off x="1502321" y="12895076"/>
            <a:ext cx="5099181" cy="628357"/>
            <a:chOff x="13261845" y="5050832"/>
            <a:chExt cx="5099181" cy="628357"/>
          </a:xfrm>
        </p:grpSpPr>
        <p:pic>
          <p:nvPicPr>
            <p:cNvPr id="8" name="Image 7">
              <a:extLst>
                <a:ext uri="{FF2B5EF4-FFF2-40B4-BE49-F238E27FC236}">
                  <a16:creationId xmlns:a16="http://schemas.microsoft.com/office/drawing/2014/main" id="{E0B247DF-B1F0-45BA-AAD6-51079DF2B8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46626" y="5050832"/>
              <a:ext cx="914400" cy="628357"/>
            </a:xfrm>
            <a:prstGeom prst="rect">
              <a:avLst/>
            </a:prstGeom>
          </p:spPr>
        </p:pic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300AB019-1A55-1FDA-792F-FE5DFB0A4D61}"/>
                </a:ext>
              </a:extLst>
            </p:cNvPr>
            <p:cNvSpPr txBox="1"/>
            <p:nvPr/>
          </p:nvSpPr>
          <p:spPr>
            <a:xfrm>
              <a:off x="13261845" y="5132695"/>
              <a:ext cx="418478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000" dirty="0">
                  <a:solidFill>
                    <a:schemeClr val="tx2"/>
                  </a:solidFill>
                  <a:latin typeface="Geomanist" panose="02000503000000020004" pitchFamily="50" charset="0"/>
                </a:rPr>
                <a:t>Projet mené pour la Société </a:t>
              </a:r>
              <a:r>
                <a:rPr lang="fr-FR" sz="2000" dirty="0" err="1">
                  <a:solidFill>
                    <a:schemeClr val="tx2"/>
                  </a:solidFill>
                  <a:latin typeface="Geomanist" panose="02000503000000020004" pitchFamily="50" charset="0"/>
                </a:rPr>
                <a:t>Fasha</a:t>
              </a:r>
              <a:endParaRPr lang="fr-FR" sz="2000" dirty="0">
                <a:solidFill>
                  <a:schemeClr val="tx2"/>
                </a:solidFill>
                <a:latin typeface="Geomanist" panose="02000503000000020004" pitchFamily="50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386790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 24">
            <a:extLst>
              <a:ext uri="{FF2B5EF4-FFF2-40B4-BE49-F238E27FC236}">
                <a16:creationId xmlns:a16="http://schemas.microsoft.com/office/drawing/2014/main" id="{5E57E255-AA1C-43AF-1BAE-72B5638B7110}"/>
              </a:ext>
            </a:extLst>
          </p:cNvPr>
          <p:cNvGrpSpPr/>
          <p:nvPr/>
        </p:nvGrpSpPr>
        <p:grpSpPr>
          <a:xfrm>
            <a:off x="-3109402" y="2324550"/>
            <a:ext cx="10017566" cy="14124567"/>
            <a:chOff x="185191" y="2830111"/>
            <a:chExt cx="8912464" cy="12566396"/>
          </a:xfrm>
          <a:solidFill>
            <a:schemeClr val="tx1">
              <a:alpha val="40000"/>
            </a:schemeClr>
          </a:solidFill>
        </p:grpSpPr>
        <p:sp>
          <p:nvSpPr>
            <p:cNvPr id="42" name="Freeform 25">
              <a:extLst>
                <a:ext uri="{FF2B5EF4-FFF2-40B4-BE49-F238E27FC236}">
                  <a16:creationId xmlns:a16="http://schemas.microsoft.com/office/drawing/2014/main" id="{8E4CA6B7-9403-5946-749F-D97D997AA798}"/>
                </a:ext>
              </a:extLst>
            </p:cNvPr>
            <p:cNvSpPr/>
            <p:nvPr/>
          </p:nvSpPr>
          <p:spPr>
            <a:xfrm>
              <a:off x="3776797" y="3269472"/>
              <a:ext cx="585285" cy="292401"/>
            </a:xfrm>
            <a:custGeom>
              <a:avLst/>
              <a:gdLst>
                <a:gd name="connsiteX0" fmla="*/ 89834 w 209287"/>
                <a:gd name="connsiteY0" fmla="*/ 109072 h 104557"/>
                <a:gd name="connsiteX1" fmla="*/ 95296 w 209287"/>
                <a:gd name="connsiteY1" fmla="*/ 111617 h 104557"/>
                <a:gd name="connsiteX2" fmla="*/ 96389 w 209287"/>
                <a:gd name="connsiteY2" fmla="*/ 111617 h 104557"/>
                <a:gd name="connsiteX3" fmla="*/ 208187 w 209287"/>
                <a:gd name="connsiteY3" fmla="*/ 92347 h 104557"/>
                <a:gd name="connsiteX4" fmla="*/ 213649 w 209287"/>
                <a:gd name="connsiteY4" fmla="*/ 87621 h 104557"/>
                <a:gd name="connsiteX5" fmla="*/ 212192 w 209287"/>
                <a:gd name="connsiteY5" fmla="*/ 80349 h 104557"/>
                <a:gd name="connsiteX6" fmla="*/ 144094 w 209287"/>
                <a:gd name="connsiteY6" fmla="*/ 2545 h 104557"/>
                <a:gd name="connsiteX7" fmla="*/ 138632 w 209287"/>
                <a:gd name="connsiteY7" fmla="*/ 0 h 104557"/>
                <a:gd name="connsiteX8" fmla="*/ 7169 w 209287"/>
                <a:gd name="connsiteY8" fmla="*/ 0 h 104557"/>
                <a:gd name="connsiteX9" fmla="*/ 615 w 209287"/>
                <a:gd name="connsiteY9" fmla="*/ 4363 h 104557"/>
                <a:gd name="connsiteX10" fmla="*/ 1707 w 209287"/>
                <a:gd name="connsiteY10" fmla="*/ 12361 h 104557"/>
                <a:gd name="connsiteX11" fmla="*/ 89834 w 209287"/>
                <a:gd name="connsiteY11" fmla="*/ 109072 h 104557"/>
                <a:gd name="connsiteX12" fmla="*/ 135719 w 209287"/>
                <a:gd name="connsiteY12" fmla="*/ 14179 h 104557"/>
                <a:gd name="connsiteX13" fmla="*/ 192892 w 209287"/>
                <a:gd name="connsiteY13" fmla="*/ 79622 h 104557"/>
                <a:gd name="connsiteX14" fmla="*/ 97846 w 209287"/>
                <a:gd name="connsiteY14" fmla="*/ 95983 h 104557"/>
                <a:gd name="connsiteX15" fmla="*/ 23921 w 209287"/>
                <a:gd name="connsiteY15" fmla="*/ 14179 h 104557"/>
                <a:gd name="connsiteX16" fmla="*/ 135719 w 209287"/>
                <a:gd name="connsiteY16" fmla="*/ 14179 h 104557"/>
                <a:gd name="connsiteX17" fmla="*/ 135719 w 209287"/>
                <a:gd name="connsiteY17" fmla="*/ 14179 h 104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09287" h="104557">
                  <a:moveTo>
                    <a:pt x="89834" y="109072"/>
                  </a:moveTo>
                  <a:cubicBezTo>
                    <a:pt x="91291" y="110526"/>
                    <a:pt x="93112" y="111617"/>
                    <a:pt x="95296" y="111617"/>
                  </a:cubicBezTo>
                  <a:cubicBezTo>
                    <a:pt x="95661" y="111617"/>
                    <a:pt x="96025" y="111617"/>
                    <a:pt x="96389" y="111617"/>
                  </a:cubicBezTo>
                  <a:lnTo>
                    <a:pt x="208187" y="92347"/>
                  </a:lnTo>
                  <a:cubicBezTo>
                    <a:pt x="210736" y="91984"/>
                    <a:pt x="212921" y="90166"/>
                    <a:pt x="213649" y="87621"/>
                  </a:cubicBezTo>
                  <a:cubicBezTo>
                    <a:pt x="214377" y="85076"/>
                    <a:pt x="214013" y="82531"/>
                    <a:pt x="212192" y="80349"/>
                  </a:cubicBezTo>
                  <a:lnTo>
                    <a:pt x="144094" y="2545"/>
                  </a:lnTo>
                  <a:cubicBezTo>
                    <a:pt x="142638" y="1091"/>
                    <a:pt x="140817" y="0"/>
                    <a:pt x="138632" y="0"/>
                  </a:cubicBezTo>
                  <a:lnTo>
                    <a:pt x="7169" y="0"/>
                  </a:lnTo>
                  <a:cubicBezTo>
                    <a:pt x="4256" y="0"/>
                    <a:pt x="1707" y="1818"/>
                    <a:pt x="615" y="4363"/>
                  </a:cubicBezTo>
                  <a:cubicBezTo>
                    <a:pt x="-478" y="6908"/>
                    <a:pt x="-114" y="10180"/>
                    <a:pt x="1707" y="12361"/>
                  </a:cubicBezTo>
                  <a:lnTo>
                    <a:pt x="89834" y="109072"/>
                  </a:lnTo>
                  <a:close/>
                  <a:moveTo>
                    <a:pt x="135719" y="14179"/>
                  </a:moveTo>
                  <a:lnTo>
                    <a:pt x="192892" y="79622"/>
                  </a:lnTo>
                  <a:lnTo>
                    <a:pt x="97846" y="95983"/>
                  </a:lnTo>
                  <a:lnTo>
                    <a:pt x="23921" y="14179"/>
                  </a:lnTo>
                  <a:lnTo>
                    <a:pt x="135719" y="14179"/>
                  </a:lnTo>
                  <a:lnTo>
                    <a:pt x="135719" y="14179"/>
                  </a:lnTo>
                  <a:close/>
                </a:path>
              </a:pathLst>
            </a:custGeom>
            <a:grpFill/>
            <a:ln w="95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/>
            </a:p>
          </p:txBody>
        </p:sp>
        <p:sp>
          <p:nvSpPr>
            <p:cNvPr id="43" name="Freeform 26">
              <a:extLst>
                <a:ext uri="{FF2B5EF4-FFF2-40B4-BE49-F238E27FC236}">
                  <a16:creationId xmlns:a16="http://schemas.microsoft.com/office/drawing/2014/main" id="{D303EDF0-9EA6-12E0-1ACC-1264CB11DDFD}"/>
                </a:ext>
              </a:extLst>
            </p:cNvPr>
            <p:cNvSpPr/>
            <p:nvPr/>
          </p:nvSpPr>
          <p:spPr>
            <a:xfrm>
              <a:off x="3342859" y="3622286"/>
              <a:ext cx="957741" cy="637967"/>
            </a:xfrm>
            <a:custGeom>
              <a:avLst/>
              <a:gdLst>
                <a:gd name="connsiteX0" fmla="*/ 4291 w 342469"/>
                <a:gd name="connsiteY0" fmla="*/ 159245 h 228124"/>
                <a:gd name="connsiteX1" fmla="*/ 159789 w 342469"/>
                <a:gd name="connsiteY1" fmla="*/ 231959 h 228124"/>
                <a:gd name="connsiteX2" fmla="*/ 160153 w 342469"/>
                <a:gd name="connsiteY2" fmla="*/ 231959 h 228124"/>
                <a:gd name="connsiteX3" fmla="*/ 163066 w 342469"/>
                <a:gd name="connsiteY3" fmla="*/ 232686 h 228124"/>
                <a:gd name="connsiteX4" fmla="*/ 163066 w 342469"/>
                <a:gd name="connsiteY4" fmla="*/ 232686 h 228124"/>
                <a:gd name="connsiteX5" fmla="*/ 163066 w 342469"/>
                <a:gd name="connsiteY5" fmla="*/ 232686 h 228124"/>
                <a:gd name="connsiteX6" fmla="*/ 163066 w 342469"/>
                <a:gd name="connsiteY6" fmla="*/ 232686 h 228124"/>
                <a:gd name="connsiteX7" fmla="*/ 164159 w 342469"/>
                <a:gd name="connsiteY7" fmla="*/ 232686 h 228124"/>
                <a:gd name="connsiteX8" fmla="*/ 164523 w 342469"/>
                <a:gd name="connsiteY8" fmla="*/ 232686 h 228124"/>
                <a:gd name="connsiteX9" fmla="*/ 166708 w 342469"/>
                <a:gd name="connsiteY9" fmla="*/ 231959 h 228124"/>
                <a:gd name="connsiteX10" fmla="*/ 167072 w 342469"/>
                <a:gd name="connsiteY10" fmla="*/ 231959 h 228124"/>
                <a:gd name="connsiteX11" fmla="*/ 167072 w 342469"/>
                <a:gd name="connsiteY11" fmla="*/ 231959 h 228124"/>
                <a:gd name="connsiteX12" fmla="*/ 342234 w 342469"/>
                <a:gd name="connsiteY12" fmla="*/ 122887 h 228124"/>
                <a:gd name="connsiteX13" fmla="*/ 345511 w 342469"/>
                <a:gd name="connsiteY13" fmla="*/ 116707 h 228124"/>
                <a:gd name="connsiteX14" fmla="*/ 345511 w 342469"/>
                <a:gd name="connsiteY14" fmla="*/ 46174 h 228124"/>
                <a:gd name="connsiteX15" fmla="*/ 339684 w 342469"/>
                <a:gd name="connsiteY15" fmla="*/ 38902 h 228124"/>
                <a:gd name="connsiteX16" fmla="*/ 135390 w 342469"/>
                <a:gd name="connsiteY16" fmla="*/ 0 h 228124"/>
                <a:gd name="connsiteX17" fmla="*/ 133205 w 342469"/>
                <a:gd name="connsiteY17" fmla="*/ 0 h 228124"/>
                <a:gd name="connsiteX18" fmla="*/ 133205 w 342469"/>
                <a:gd name="connsiteY18" fmla="*/ 0 h 228124"/>
                <a:gd name="connsiteX19" fmla="*/ 132841 w 342469"/>
                <a:gd name="connsiteY19" fmla="*/ 0 h 228124"/>
                <a:gd name="connsiteX20" fmla="*/ 130656 w 342469"/>
                <a:gd name="connsiteY20" fmla="*/ 727 h 228124"/>
                <a:gd name="connsiteX21" fmla="*/ 130291 w 342469"/>
                <a:gd name="connsiteY21" fmla="*/ 1091 h 228124"/>
                <a:gd name="connsiteX22" fmla="*/ 128471 w 342469"/>
                <a:gd name="connsiteY22" fmla="*/ 2545 h 228124"/>
                <a:gd name="connsiteX23" fmla="*/ 1742 w 342469"/>
                <a:gd name="connsiteY23" fmla="*/ 147974 h 228124"/>
                <a:gd name="connsiteX24" fmla="*/ 286 w 342469"/>
                <a:gd name="connsiteY24" fmla="*/ 154155 h 228124"/>
                <a:gd name="connsiteX25" fmla="*/ 4291 w 342469"/>
                <a:gd name="connsiteY25" fmla="*/ 159245 h 228124"/>
                <a:gd name="connsiteX26" fmla="*/ 330580 w 342469"/>
                <a:gd name="connsiteY26" fmla="*/ 112344 h 228124"/>
                <a:gd name="connsiteX27" fmla="*/ 168528 w 342469"/>
                <a:gd name="connsiteY27" fmla="*/ 213417 h 228124"/>
                <a:gd name="connsiteX28" fmla="*/ 142309 w 342469"/>
                <a:gd name="connsiteY28" fmla="*/ 15997 h 228124"/>
                <a:gd name="connsiteX29" fmla="*/ 330580 w 342469"/>
                <a:gd name="connsiteY29" fmla="*/ 51991 h 228124"/>
                <a:gd name="connsiteX30" fmla="*/ 330580 w 342469"/>
                <a:gd name="connsiteY30" fmla="*/ 112344 h 228124"/>
                <a:gd name="connsiteX31" fmla="*/ 128835 w 342469"/>
                <a:gd name="connsiteY31" fmla="*/ 23996 h 228124"/>
                <a:gd name="connsiteX32" fmla="*/ 153962 w 342469"/>
                <a:gd name="connsiteY32" fmla="*/ 213053 h 228124"/>
                <a:gd name="connsiteX33" fmla="*/ 19222 w 342469"/>
                <a:gd name="connsiteY33" fmla="*/ 150155 h 228124"/>
                <a:gd name="connsiteX34" fmla="*/ 128835 w 342469"/>
                <a:gd name="connsiteY34" fmla="*/ 23996 h 228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342469" h="228124">
                  <a:moveTo>
                    <a:pt x="4291" y="159245"/>
                  </a:moveTo>
                  <a:lnTo>
                    <a:pt x="159789" y="231959"/>
                  </a:lnTo>
                  <a:cubicBezTo>
                    <a:pt x="159789" y="231959"/>
                    <a:pt x="159789" y="231959"/>
                    <a:pt x="160153" y="231959"/>
                  </a:cubicBezTo>
                  <a:cubicBezTo>
                    <a:pt x="160881" y="232323"/>
                    <a:pt x="161973" y="232686"/>
                    <a:pt x="163066" y="232686"/>
                  </a:cubicBezTo>
                  <a:cubicBezTo>
                    <a:pt x="163066" y="232686"/>
                    <a:pt x="163066" y="232686"/>
                    <a:pt x="163066" y="232686"/>
                  </a:cubicBezTo>
                  <a:cubicBezTo>
                    <a:pt x="163066" y="232686"/>
                    <a:pt x="163066" y="232686"/>
                    <a:pt x="163066" y="232686"/>
                  </a:cubicBezTo>
                  <a:cubicBezTo>
                    <a:pt x="163066" y="232686"/>
                    <a:pt x="163066" y="232686"/>
                    <a:pt x="163066" y="232686"/>
                  </a:cubicBezTo>
                  <a:cubicBezTo>
                    <a:pt x="163430" y="232686"/>
                    <a:pt x="163794" y="232686"/>
                    <a:pt x="164159" y="232686"/>
                  </a:cubicBezTo>
                  <a:cubicBezTo>
                    <a:pt x="164159" y="232686"/>
                    <a:pt x="164523" y="232686"/>
                    <a:pt x="164523" y="232686"/>
                  </a:cubicBezTo>
                  <a:cubicBezTo>
                    <a:pt x="165251" y="232686"/>
                    <a:pt x="165979" y="232323"/>
                    <a:pt x="166708" y="231959"/>
                  </a:cubicBezTo>
                  <a:cubicBezTo>
                    <a:pt x="166708" y="231959"/>
                    <a:pt x="167072" y="231959"/>
                    <a:pt x="167072" y="231959"/>
                  </a:cubicBezTo>
                  <a:cubicBezTo>
                    <a:pt x="167072" y="231959"/>
                    <a:pt x="167072" y="231959"/>
                    <a:pt x="167072" y="231959"/>
                  </a:cubicBezTo>
                  <a:lnTo>
                    <a:pt x="342234" y="122887"/>
                  </a:lnTo>
                  <a:cubicBezTo>
                    <a:pt x="344418" y="121433"/>
                    <a:pt x="345511" y="119252"/>
                    <a:pt x="345511" y="116707"/>
                  </a:cubicBezTo>
                  <a:lnTo>
                    <a:pt x="345511" y="46174"/>
                  </a:lnTo>
                  <a:cubicBezTo>
                    <a:pt x="345511" y="42538"/>
                    <a:pt x="342962" y="39629"/>
                    <a:pt x="339684" y="38902"/>
                  </a:cubicBezTo>
                  <a:lnTo>
                    <a:pt x="135390" y="0"/>
                  </a:lnTo>
                  <a:cubicBezTo>
                    <a:pt x="134661" y="0"/>
                    <a:pt x="133933" y="0"/>
                    <a:pt x="133205" y="0"/>
                  </a:cubicBezTo>
                  <a:cubicBezTo>
                    <a:pt x="133205" y="0"/>
                    <a:pt x="133205" y="0"/>
                    <a:pt x="133205" y="0"/>
                  </a:cubicBezTo>
                  <a:cubicBezTo>
                    <a:pt x="133205" y="0"/>
                    <a:pt x="132841" y="0"/>
                    <a:pt x="132841" y="0"/>
                  </a:cubicBezTo>
                  <a:cubicBezTo>
                    <a:pt x="132112" y="0"/>
                    <a:pt x="131384" y="364"/>
                    <a:pt x="130656" y="727"/>
                  </a:cubicBezTo>
                  <a:cubicBezTo>
                    <a:pt x="130656" y="727"/>
                    <a:pt x="130291" y="727"/>
                    <a:pt x="130291" y="1091"/>
                  </a:cubicBezTo>
                  <a:cubicBezTo>
                    <a:pt x="129563" y="1454"/>
                    <a:pt x="129199" y="1818"/>
                    <a:pt x="128471" y="2545"/>
                  </a:cubicBezTo>
                  <a:lnTo>
                    <a:pt x="1742" y="147974"/>
                  </a:lnTo>
                  <a:cubicBezTo>
                    <a:pt x="286" y="149792"/>
                    <a:pt x="-443" y="151973"/>
                    <a:pt x="286" y="154155"/>
                  </a:cubicBezTo>
                  <a:cubicBezTo>
                    <a:pt x="650" y="156336"/>
                    <a:pt x="2107" y="158154"/>
                    <a:pt x="4291" y="159245"/>
                  </a:cubicBezTo>
                  <a:close/>
                  <a:moveTo>
                    <a:pt x="330580" y="112344"/>
                  </a:moveTo>
                  <a:lnTo>
                    <a:pt x="168528" y="213417"/>
                  </a:lnTo>
                  <a:lnTo>
                    <a:pt x="142309" y="15997"/>
                  </a:lnTo>
                  <a:lnTo>
                    <a:pt x="330580" y="51991"/>
                  </a:lnTo>
                  <a:lnTo>
                    <a:pt x="330580" y="112344"/>
                  </a:lnTo>
                  <a:close/>
                  <a:moveTo>
                    <a:pt x="128835" y="23996"/>
                  </a:moveTo>
                  <a:lnTo>
                    <a:pt x="153962" y="213053"/>
                  </a:lnTo>
                  <a:lnTo>
                    <a:pt x="19222" y="150155"/>
                  </a:lnTo>
                  <a:lnTo>
                    <a:pt x="128835" y="23996"/>
                  </a:lnTo>
                  <a:close/>
                </a:path>
              </a:pathLst>
            </a:custGeom>
            <a:grpFill/>
            <a:ln w="95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/>
            </a:p>
          </p:txBody>
        </p:sp>
        <p:sp>
          <p:nvSpPr>
            <p:cNvPr id="44" name="Freeform 27">
              <a:extLst>
                <a:ext uri="{FF2B5EF4-FFF2-40B4-BE49-F238E27FC236}">
                  <a16:creationId xmlns:a16="http://schemas.microsoft.com/office/drawing/2014/main" id="{ED47ED59-C49E-D4ED-06E1-F5E4E1BB211A}"/>
                </a:ext>
              </a:extLst>
            </p:cNvPr>
            <p:cNvSpPr/>
            <p:nvPr/>
          </p:nvSpPr>
          <p:spPr>
            <a:xfrm>
              <a:off x="185191" y="3035908"/>
              <a:ext cx="7183049" cy="12360599"/>
            </a:xfrm>
            <a:custGeom>
              <a:avLst/>
              <a:gdLst>
                <a:gd name="connsiteX0" fmla="*/ 2566162 w 2568523"/>
                <a:gd name="connsiteY0" fmla="*/ 2742788 h 4419916"/>
                <a:gd name="connsiteX1" fmla="*/ 2405567 w 2568523"/>
                <a:gd name="connsiteY1" fmla="*/ 2703886 h 4419916"/>
                <a:gd name="connsiteX2" fmla="*/ 2405567 w 2568523"/>
                <a:gd name="connsiteY2" fmla="*/ 2703886 h 4419916"/>
                <a:gd name="connsiteX3" fmla="*/ 2405567 w 2568523"/>
                <a:gd name="connsiteY3" fmla="*/ 2703886 h 4419916"/>
                <a:gd name="connsiteX4" fmla="*/ 2405203 w 2568523"/>
                <a:gd name="connsiteY4" fmla="*/ 2703886 h 4419916"/>
                <a:gd name="connsiteX5" fmla="*/ 2211105 w 2568523"/>
                <a:gd name="connsiteY5" fmla="*/ 2674800 h 4419916"/>
                <a:gd name="connsiteX6" fmla="*/ 1999163 w 2568523"/>
                <a:gd name="connsiteY6" fmla="*/ 2636625 h 4419916"/>
                <a:gd name="connsiteX7" fmla="*/ 1820723 w 2568523"/>
                <a:gd name="connsiteY7" fmla="*/ 2463565 h 4419916"/>
                <a:gd name="connsiteX8" fmla="*/ 1815261 w 2568523"/>
                <a:gd name="connsiteY8" fmla="*/ 2461384 h 4419916"/>
                <a:gd name="connsiteX9" fmla="*/ 1552700 w 2568523"/>
                <a:gd name="connsiteY9" fmla="*/ 2471200 h 4419916"/>
                <a:gd name="connsiteX10" fmla="*/ 1552700 w 2568523"/>
                <a:gd name="connsiteY10" fmla="*/ 2471200 h 4419916"/>
                <a:gd name="connsiteX11" fmla="*/ 1552700 w 2568523"/>
                <a:gd name="connsiteY11" fmla="*/ 2471200 h 4419916"/>
                <a:gd name="connsiteX12" fmla="*/ 1547602 w 2568523"/>
                <a:gd name="connsiteY12" fmla="*/ 2473381 h 4419916"/>
                <a:gd name="connsiteX13" fmla="*/ 1547602 w 2568523"/>
                <a:gd name="connsiteY13" fmla="*/ 2473381 h 4419916"/>
                <a:gd name="connsiteX14" fmla="*/ 1547602 w 2568523"/>
                <a:gd name="connsiteY14" fmla="*/ 2473381 h 4419916"/>
                <a:gd name="connsiteX15" fmla="*/ 1455469 w 2568523"/>
                <a:gd name="connsiteY15" fmla="*/ 2569728 h 4419916"/>
                <a:gd name="connsiteX16" fmla="*/ 1412134 w 2568523"/>
                <a:gd name="connsiteY16" fmla="*/ 2526463 h 4419916"/>
                <a:gd name="connsiteX17" fmla="*/ 1407036 w 2568523"/>
                <a:gd name="connsiteY17" fmla="*/ 2524282 h 4419916"/>
                <a:gd name="connsiteX18" fmla="*/ 1348041 w 2568523"/>
                <a:gd name="connsiteY18" fmla="*/ 2524282 h 4419916"/>
                <a:gd name="connsiteX19" fmla="*/ 1313446 w 2568523"/>
                <a:gd name="connsiteY19" fmla="*/ 2472291 h 4419916"/>
                <a:gd name="connsiteX20" fmla="*/ 1341487 w 2568523"/>
                <a:gd name="connsiteY20" fmla="*/ 2393395 h 4419916"/>
                <a:gd name="connsiteX21" fmla="*/ 1341487 w 2568523"/>
                <a:gd name="connsiteY21" fmla="*/ 2388669 h 4419916"/>
                <a:gd name="connsiteX22" fmla="*/ 1341487 w 2568523"/>
                <a:gd name="connsiteY22" fmla="*/ 2388669 h 4419916"/>
                <a:gd name="connsiteX23" fmla="*/ 1341122 w 2568523"/>
                <a:gd name="connsiteY23" fmla="*/ 2387942 h 4419916"/>
                <a:gd name="connsiteX24" fmla="*/ 1341122 w 2568523"/>
                <a:gd name="connsiteY24" fmla="*/ 2387942 h 4419916"/>
                <a:gd name="connsiteX25" fmla="*/ 1337845 w 2568523"/>
                <a:gd name="connsiteY25" fmla="*/ 2384670 h 4419916"/>
                <a:gd name="connsiteX26" fmla="*/ 1337845 w 2568523"/>
                <a:gd name="connsiteY26" fmla="*/ 2384670 h 4419916"/>
                <a:gd name="connsiteX27" fmla="*/ 1337845 w 2568523"/>
                <a:gd name="connsiteY27" fmla="*/ 2384670 h 4419916"/>
                <a:gd name="connsiteX28" fmla="*/ 1337845 w 2568523"/>
                <a:gd name="connsiteY28" fmla="*/ 2384670 h 4419916"/>
                <a:gd name="connsiteX29" fmla="*/ 1337117 w 2568523"/>
                <a:gd name="connsiteY29" fmla="*/ 2384306 h 4419916"/>
                <a:gd name="connsiteX30" fmla="*/ 1337117 w 2568523"/>
                <a:gd name="connsiteY30" fmla="*/ 2384306 h 4419916"/>
                <a:gd name="connsiteX31" fmla="*/ 1337117 w 2568523"/>
                <a:gd name="connsiteY31" fmla="*/ 2384306 h 4419916"/>
                <a:gd name="connsiteX32" fmla="*/ 1337117 w 2568523"/>
                <a:gd name="connsiteY32" fmla="*/ 2384306 h 4419916"/>
                <a:gd name="connsiteX33" fmla="*/ 1336024 w 2568523"/>
                <a:gd name="connsiteY33" fmla="*/ 2383943 h 4419916"/>
                <a:gd name="connsiteX34" fmla="*/ 1204198 w 2568523"/>
                <a:gd name="connsiteY34" fmla="*/ 2361401 h 4419916"/>
                <a:gd name="connsiteX35" fmla="*/ 1278487 w 2568523"/>
                <a:gd name="connsiteY35" fmla="*/ 2190159 h 4419916"/>
                <a:gd name="connsiteX36" fmla="*/ 1278123 w 2568523"/>
                <a:gd name="connsiteY36" fmla="*/ 2183978 h 4419916"/>
                <a:gd name="connsiteX37" fmla="*/ 1273024 w 2568523"/>
                <a:gd name="connsiteY37" fmla="*/ 2180342 h 4419916"/>
                <a:gd name="connsiteX38" fmla="*/ 1195094 w 2568523"/>
                <a:gd name="connsiteY38" fmla="*/ 2165799 h 4419916"/>
                <a:gd name="connsiteX39" fmla="*/ 1194001 w 2568523"/>
                <a:gd name="connsiteY39" fmla="*/ 2165799 h 4419916"/>
                <a:gd name="connsiteX40" fmla="*/ 1193637 w 2568523"/>
                <a:gd name="connsiteY40" fmla="*/ 2165799 h 4419916"/>
                <a:gd name="connsiteX41" fmla="*/ 1193273 w 2568523"/>
                <a:gd name="connsiteY41" fmla="*/ 2165799 h 4419916"/>
                <a:gd name="connsiteX42" fmla="*/ 1190724 w 2568523"/>
                <a:gd name="connsiteY42" fmla="*/ 2166163 h 4419916"/>
                <a:gd name="connsiteX43" fmla="*/ 1190360 w 2568523"/>
                <a:gd name="connsiteY43" fmla="*/ 2166527 h 4419916"/>
                <a:gd name="connsiteX44" fmla="*/ 1188539 w 2568523"/>
                <a:gd name="connsiteY44" fmla="*/ 2167617 h 4419916"/>
                <a:gd name="connsiteX45" fmla="*/ 1188175 w 2568523"/>
                <a:gd name="connsiteY45" fmla="*/ 2167981 h 4419916"/>
                <a:gd name="connsiteX46" fmla="*/ 1187810 w 2568523"/>
                <a:gd name="connsiteY46" fmla="*/ 2168344 h 4419916"/>
                <a:gd name="connsiteX47" fmla="*/ 1155036 w 2568523"/>
                <a:gd name="connsiteY47" fmla="*/ 2210519 h 4419916"/>
                <a:gd name="connsiteX48" fmla="*/ 1096406 w 2568523"/>
                <a:gd name="connsiteY48" fmla="*/ 2237423 h 4419916"/>
                <a:gd name="connsiteX49" fmla="*/ 1027215 w 2568523"/>
                <a:gd name="connsiteY49" fmla="*/ 2207246 h 4419916"/>
                <a:gd name="connsiteX50" fmla="*/ 1054527 w 2568523"/>
                <a:gd name="connsiteY50" fmla="*/ 2083632 h 4419916"/>
                <a:gd name="connsiteX51" fmla="*/ 1173972 w 2568523"/>
                <a:gd name="connsiteY51" fmla="*/ 1945474 h 4419916"/>
                <a:gd name="connsiteX52" fmla="*/ 1248990 w 2568523"/>
                <a:gd name="connsiteY52" fmla="*/ 1912753 h 4419916"/>
                <a:gd name="connsiteX53" fmla="*/ 1351683 w 2568523"/>
                <a:gd name="connsiteY53" fmla="*/ 1903664 h 4419916"/>
                <a:gd name="connsiteX54" fmla="*/ 1351683 w 2568523"/>
                <a:gd name="connsiteY54" fmla="*/ 2080360 h 4419916"/>
                <a:gd name="connsiteX55" fmla="*/ 1356053 w 2568523"/>
                <a:gd name="connsiteY55" fmla="*/ 2086904 h 4419916"/>
                <a:gd name="connsiteX56" fmla="*/ 1364065 w 2568523"/>
                <a:gd name="connsiteY56" fmla="*/ 2085450 h 4419916"/>
                <a:gd name="connsiteX57" fmla="*/ 1454013 w 2568523"/>
                <a:gd name="connsiteY57" fmla="*/ 2002919 h 4419916"/>
                <a:gd name="connsiteX58" fmla="*/ 1456198 w 2568523"/>
                <a:gd name="connsiteY58" fmla="*/ 1997465 h 4419916"/>
                <a:gd name="connsiteX59" fmla="*/ 1456198 w 2568523"/>
                <a:gd name="connsiteY59" fmla="*/ 1888757 h 4419916"/>
                <a:gd name="connsiteX60" fmla="*/ 1529030 w 2568523"/>
                <a:gd name="connsiteY60" fmla="*/ 1808771 h 4419916"/>
                <a:gd name="connsiteX61" fmla="*/ 1529030 w 2568523"/>
                <a:gd name="connsiteY61" fmla="*/ 1808771 h 4419916"/>
                <a:gd name="connsiteX62" fmla="*/ 1529394 w 2568523"/>
                <a:gd name="connsiteY62" fmla="*/ 1808408 h 4419916"/>
                <a:gd name="connsiteX63" fmla="*/ 1679064 w 2568523"/>
                <a:gd name="connsiteY63" fmla="*/ 1649527 h 4419916"/>
                <a:gd name="connsiteX64" fmla="*/ 1794504 w 2568523"/>
                <a:gd name="connsiteY64" fmla="*/ 1601535 h 4419916"/>
                <a:gd name="connsiteX65" fmla="*/ 1798145 w 2568523"/>
                <a:gd name="connsiteY65" fmla="*/ 1597899 h 4419916"/>
                <a:gd name="connsiteX66" fmla="*/ 1849492 w 2568523"/>
                <a:gd name="connsiteY66" fmla="*/ 1490282 h 4419916"/>
                <a:gd name="connsiteX67" fmla="*/ 1966388 w 2568523"/>
                <a:gd name="connsiteY67" fmla="*/ 1490282 h 4419916"/>
                <a:gd name="connsiteX68" fmla="*/ 1973671 w 2568523"/>
                <a:gd name="connsiteY68" fmla="*/ 1483011 h 4419916"/>
                <a:gd name="connsiteX69" fmla="*/ 1973671 w 2568523"/>
                <a:gd name="connsiteY69" fmla="*/ 1281228 h 4419916"/>
                <a:gd name="connsiteX70" fmla="*/ 2140457 w 2568523"/>
                <a:gd name="connsiteY70" fmla="*/ 1272503 h 4419916"/>
                <a:gd name="connsiteX71" fmla="*/ 2096030 w 2568523"/>
                <a:gd name="connsiteY71" fmla="*/ 1388118 h 4419916"/>
                <a:gd name="connsiteX72" fmla="*/ 2096758 w 2568523"/>
                <a:gd name="connsiteY72" fmla="*/ 1394663 h 4419916"/>
                <a:gd name="connsiteX73" fmla="*/ 2155024 w 2568523"/>
                <a:gd name="connsiteY73" fmla="*/ 1487010 h 4419916"/>
                <a:gd name="connsiteX74" fmla="*/ 2160486 w 2568523"/>
                <a:gd name="connsiteY74" fmla="*/ 1490282 h 4419916"/>
                <a:gd name="connsiteX75" fmla="*/ 2166313 w 2568523"/>
                <a:gd name="connsiteY75" fmla="*/ 1488101 h 4419916"/>
                <a:gd name="connsiteX76" fmla="*/ 2215110 w 2568523"/>
                <a:gd name="connsiteY76" fmla="*/ 1439382 h 4419916"/>
                <a:gd name="connsiteX77" fmla="*/ 2215839 w 2568523"/>
                <a:gd name="connsiteY77" fmla="*/ 1429929 h 4419916"/>
                <a:gd name="connsiteX78" fmla="*/ 2178330 w 2568523"/>
                <a:gd name="connsiteY78" fmla="*/ 1378302 h 4419916"/>
                <a:gd name="connsiteX79" fmla="*/ 2173960 w 2568523"/>
                <a:gd name="connsiteY79" fmla="*/ 1310314 h 4419916"/>
                <a:gd name="connsiteX80" fmla="*/ 2215839 w 2568523"/>
                <a:gd name="connsiteY80" fmla="*/ 1259050 h 4419916"/>
                <a:gd name="connsiteX81" fmla="*/ 2215110 w 2568523"/>
                <a:gd name="connsiteY81" fmla="*/ 1248870 h 4419916"/>
                <a:gd name="connsiteX82" fmla="*/ 2143371 w 2568523"/>
                <a:gd name="connsiteY82" fmla="*/ 1187063 h 4419916"/>
                <a:gd name="connsiteX83" fmla="*/ 2105498 w 2568523"/>
                <a:gd name="connsiteY83" fmla="*/ 1092171 h 4419916"/>
                <a:gd name="connsiteX84" fmla="*/ 2086197 w 2568523"/>
                <a:gd name="connsiteY84" fmla="*/ 986008 h 4419916"/>
                <a:gd name="connsiteX85" fmla="*/ 2082556 w 2568523"/>
                <a:gd name="connsiteY85" fmla="*/ 980918 h 4419916"/>
                <a:gd name="connsiteX86" fmla="*/ 1867700 w 2568523"/>
                <a:gd name="connsiteY86" fmla="*/ 854758 h 4419916"/>
                <a:gd name="connsiteX87" fmla="*/ 1944174 w 2568523"/>
                <a:gd name="connsiteY87" fmla="*/ 786770 h 4419916"/>
                <a:gd name="connsiteX88" fmla="*/ 2124798 w 2568523"/>
                <a:gd name="connsiteY88" fmla="*/ 862757 h 4419916"/>
                <a:gd name="connsiteX89" fmla="*/ 2132082 w 2568523"/>
                <a:gd name="connsiteY89" fmla="*/ 861666 h 4419916"/>
                <a:gd name="connsiteX90" fmla="*/ 2134631 w 2568523"/>
                <a:gd name="connsiteY90" fmla="*/ 854758 h 4419916"/>
                <a:gd name="connsiteX91" fmla="*/ 2111689 w 2568523"/>
                <a:gd name="connsiteY91" fmla="*/ 717691 h 4419916"/>
                <a:gd name="connsiteX92" fmla="*/ 2210012 w 2568523"/>
                <a:gd name="connsiteY92" fmla="*/ 717691 h 4419916"/>
                <a:gd name="connsiteX93" fmla="*/ 2215839 w 2568523"/>
                <a:gd name="connsiteY93" fmla="*/ 714783 h 4419916"/>
                <a:gd name="connsiteX94" fmla="*/ 2216931 w 2568523"/>
                <a:gd name="connsiteY94" fmla="*/ 708239 h 4419916"/>
                <a:gd name="connsiteX95" fmla="*/ 2187798 w 2568523"/>
                <a:gd name="connsiteY95" fmla="*/ 625708 h 4419916"/>
                <a:gd name="connsiteX96" fmla="*/ 2186706 w 2568523"/>
                <a:gd name="connsiteY96" fmla="*/ 623526 h 4419916"/>
                <a:gd name="connsiteX97" fmla="*/ 2122613 w 2568523"/>
                <a:gd name="connsiteY97" fmla="*/ 546085 h 4419916"/>
                <a:gd name="connsiteX98" fmla="*/ 2049781 w 2568523"/>
                <a:gd name="connsiteY98" fmla="*/ 468281 h 4419916"/>
                <a:gd name="connsiteX99" fmla="*/ 2047596 w 2568523"/>
                <a:gd name="connsiteY99" fmla="*/ 466827 h 4419916"/>
                <a:gd name="connsiteX100" fmla="*/ 1894284 w 2568523"/>
                <a:gd name="connsiteY100" fmla="*/ 395203 h 4419916"/>
                <a:gd name="connsiteX101" fmla="*/ 1837111 w 2568523"/>
                <a:gd name="connsiteY101" fmla="*/ 285768 h 4419916"/>
                <a:gd name="connsiteX102" fmla="*/ 1830556 w 2568523"/>
                <a:gd name="connsiteY102" fmla="*/ 281768 h 4419916"/>
                <a:gd name="connsiteX103" fmla="*/ 1830556 w 2568523"/>
                <a:gd name="connsiteY103" fmla="*/ 281768 h 4419916"/>
                <a:gd name="connsiteX104" fmla="*/ 1824001 w 2568523"/>
                <a:gd name="connsiteY104" fmla="*/ 285768 h 4419916"/>
                <a:gd name="connsiteX105" fmla="*/ 1736602 w 2568523"/>
                <a:gd name="connsiteY105" fmla="*/ 460646 h 4419916"/>
                <a:gd name="connsiteX106" fmla="*/ 1736966 w 2568523"/>
                <a:gd name="connsiteY106" fmla="*/ 467917 h 4419916"/>
                <a:gd name="connsiteX107" fmla="*/ 1743521 w 2568523"/>
                <a:gd name="connsiteY107" fmla="*/ 471189 h 4419916"/>
                <a:gd name="connsiteX108" fmla="*/ 1862238 w 2568523"/>
                <a:gd name="connsiteY108" fmla="*/ 467190 h 4419916"/>
                <a:gd name="connsiteX109" fmla="*/ 1710746 w 2568523"/>
                <a:gd name="connsiteY109" fmla="*/ 560992 h 4419916"/>
                <a:gd name="connsiteX110" fmla="*/ 1593122 w 2568523"/>
                <a:gd name="connsiteY110" fmla="*/ 420289 h 4419916"/>
                <a:gd name="connsiteX111" fmla="*/ 1592030 w 2568523"/>
                <a:gd name="connsiteY111" fmla="*/ 419562 h 4419916"/>
                <a:gd name="connsiteX112" fmla="*/ 1591666 w 2568523"/>
                <a:gd name="connsiteY112" fmla="*/ 419199 h 4419916"/>
                <a:gd name="connsiteX113" fmla="*/ 1586567 w 2568523"/>
                <a:gd name="connsiteY113" fmla="*/ 418108 h 4419916"/>
                <a:gd name="connsiteX114" fmla="*/ 1586203 w 2568523"/>
                <a:gd name="connsiteY114" fmla="*/ 418108 h 4419916"/>
                <a:gd name="connsiteX115" fmla="*/ 1585839 w 2568523"/>
                <a:gd name="connsiteY115" fmla="*/ 418472 h 4419916"/>
                <a:gd name="connsiteX116" fmla="*/ 1584747 w 2568523"/>
                <a:gd name="connsiteY116" fmla="*/ 418835 h 4419916"/>
                <a:gd name="connsiteX117" fmla="*/ 1321822 w 2568523"/>
                <a:gd name="connsiteY117" fmla="*/ 523907 h 4419916"/>
                <a:gd name="connsiteX118" fmla="*/ 1033406 w 2568523"/>
                <a:gd name="connsiteY118" fmla="*/ 240685 h 4419916"/>
                <a:gd name="connsiteX119" fmla="*/ 1033406 w 2568523"/>
                <a:gd name="connsiteY119" fmla="*/ 240685 h 4419916"/>
                <a:gd name="connsiteX120" fmla="*/ 1033042 w 2568523"/>
                <a:gd name="connsiteY120" fmla="*/ 240321 h 4419916"/>
                <a:gd name="connsiteX121" fmla="*/ 1032677 w 2568523"/>
                <a:gd name="connsiteY121" fmla="*/ 239958 h 4419916"/>
                <a:gd name="connsiteX122" fmla="*/ 1031585 w 2568523"/>
                <a:gd name="connsiteY122" fmla="*/ 239230 h 4419916"/>
                <a:gd name="connsiteX123" fmla="*/ 1030857 w 2568523"/>
                <a:gd name="connsiteY123" fmla="*/ 238867 h 4419916"/>
                <a:gd name="connsiteX124" fmla="*/ 1030128 w 2568523"/>
                <a:gd name="connsiteY124" fmla="*/ 238503 h 4419916"/>
                <a:gd name="connsiteX125" fmla="*/ 744990 w 2568523"/>
                <a:gd name="connsiteY125" fmla="*/ 170879 h 4419916"/>
                <a:gd name="connsiteX126" fmla="*/ 551984 w 2568523"/>
                <a:gd name="connsiteY126" fmla="*/ 2181 h 4419916"/>
                <a:gd name="connsiteX127" fmla="*/ 550892 w 2568523"/>
                <a:gd name="connsiteY127" fmla="*/ 1454 h 4419916"/>
                <a:gd name="connsiteX128" fmla="*/ 549799 w 2568523"/>
                <a:gd name="connsiteY128" fmla="*/ 727 h 4419916"/>
                <a:gd name="connsiteX129" fmla="*/ 548342 w 2568523"/>
                <a:gd name="connsiteY129" fmla="*/ 364 h 4419916"/>
                <a:gd name="connsiteX130" fmla="*/ 547250 w 2568523"/>
                <a:gd name="connsiteY130" fmla="*/ 0 h 4419916"/>
                <a:gd name="connsiteX131" fmla="*/ 546886 w 2568523"/>
                <a:gd name="connsiteY131" fmla="*/ 0 h 4419916"/>
                <a:gd name="connsiteX132" fmla="*/ 240626 w 2568523"/>
                <a:gd name="connsiteY132" fmla="*/ 0 h 4419916"/>
                <a:gd name="connsiteX133" fmla="*/ 234799 w 2568523"/>
                <a:gd name="connsiteY133" fmla="*/ 3272 h 4419916"/>
                <a:gd name="connsiteX134" fmla="*/ 234071 w 2568523"/>
                <a:gd name="connsiteY134" fmla="*/ 9816 h 4419916"/>
                <a:gd name="connsiteX135" fmla="*/ 304354 w 2568523"/>
                <a:gd name="connsiteY135" fmla="*/ 201419 h 4419916"/>
                <a:gd name="connsiteX136" fmla="*/ 122273 w 2568523"/>
                <a:gd name="connsiteY136" fmla="*/ 252683 h 4419916"/>
                <a:gd name="connsiteX137" fmla="*/ 117539 w 2568523"/>
                <a:gd name="connsiteY137" fmla="*/ 256682 h 4419916"/>
                <a:gd name="connsiteX138" fmla="*/ 39609 w 2568523"/>
                <a:gd name="connsiteY138" fmla="*/ 421744 h 4419916"/>
                <a:gd name="connsiteX139" fmla="*/ 39244 w 2568523"/>
                <a:gd name="connsiteY139" fmla="*/ 423198 h 4419916"/>
                <a:gd name="connsiteX140" fmla="*/ 279 w 2568523"/>
                <a:gd name="connsiteY140" fmla="*/ 588260 h 4419916"/>
                <a:gd name="connsiteX141" fmla="*/ 2100 w 2568523"/>
                <a:gd name="connsiteY141" fmla="*/ 594804 h 4419916"/>
                <a:gd name="connsiteX142" fmla="*/ 109163 w 2568523"/>
                <a:gd name="connsiteY142" fmla="*/ 711147 h 4419916"/>
                <a:gd name="connsiteX143" fmla="*/ 110984 w 2568523"/>
                <a:gd name="connsiteY143" fmla="*/ 712601 h 4419916"/>
                <a:gd name="connsiteX144" fmla="*/ 110984 w 2568523"/>
                <a:gd name="connsiteY144" fmla="*/ 712601 h 4419916"/>
                <a:gd name="connsiteX145" fmla="*/ 110984 w 2568523"/>
                <a:gd name="connsiteY145" fmla="*/ 712601 h 4419916"/>
                <a:gd name="connsiteX146" fmla="*/ 110984 w 2568523"/>
                <a:gd name="connsiteY146" fmla="*/ 712601 h 4419916"/>
                <a:gd name="connsiteX147" fmla="*/ 112805 w 2568523"/>
                <a:gd name="connsiteY147" fmla="*/ 713329 h 4419916"/>
                <a:gd name="connsiteX148" fmla="*/ 113533 w 2568523"/>
                <a:gd name="connsiteY148" fmla="*/ 713329 h 4419916"/>
                <a:gd name="connsiteX149" fmla="*/ 114262 w 2568523"/>
                <a:gd name="connsiteY149" fmla="*/ 713329 h 4419916"/>
                <a:gd name="connsiteX150" fmla="*/ 114990 w 2568523"/>
                <a:gd name="connsiteY150" fmla="*/ 713329 h 4419916"/>
                <a:gd name="connsiteX151" fmla="*/ 115718 w 2568523"/>
                <a:gd name="connsiteY151" fmla="*/ 713329 h 4419916"/>
                <a:gd name="connsiteX152" fmla="*/ 117903 w 2568523"/>
                <a:gd name="connsiteY152" fmla="*/ 712601 h 4419916"/>
                <a:gd name="connsiteX153" fmla="*/ 117903 w 2568523"/>
                <a:gd name="connsiteY153" fmla="*/ 712601 h 4419916"/>
                <a:gd name="connsiteX154" fmla="*/ 117903 w 2568523"/>
                <a:gd name="connsiteY154" fmla="*/ 712601 h 4419916"/>
                <a:gd name="connsiteX155" fmla="*/ 117903 w 2568523"/>
                <a:gd name="connsiteY155" fmla="*/ 712601 h 4419916"/>
                <a:gd name="connsiteX156" fmla="*/ 266481 w 2568523"/>
                <a:gd name="connsiteY156" fmla="*/ 626435 h 4419916"/>
                <a:gd name="connsiteX157" fmla="*/ 422342 w 2568523"/>
                <a:gd name="connsiteY157" fmla="*/ 650067 h 4419916"/>
                <a:gd name="connsiteX158" fmla="*/ 573834 w 2568523"/>
                <a:gd name="connsiteY158" fmla="*/ 777681 h 4419916"/>
                <a:gd name="connsiteX159" fmla="*/ 583302 w 2568523"/>
                <a:gd name="connsiteY159" fmla="*/ 1017275 h 4419916"/>
                <a:gd name="connsiteX160" fmla="*/ 584759 w 2568523"/>
                <a:gd name="connsiteY160" fmla="*/ 1021638 h 4419916"/>
                <a:gd name="connsiteX161" fmla="*/ 707481 w 2568523"/>
                <a:gd name="connsiteY161" fmla="*/ 1172520 h 4419916"/>
                <a:gd name="connsiteX162" fmla="*/ 559996 w 2568523"/>
                <a:gd name="connsiteY162" fmla="*/ 1376484 h 4419916"/>
                <a:gd name="connsiteX163" fmla="*/ 487163 w 2568523"/>
                <a:gd name="connsiteY163" fmla="*/ 1473558 h 4419916"/>
                <a:gd name="connsiteX164" fmla="*/ 485707 w 2568523"/>
                <a:gd name="connsiteY164" fmla="*/ 1477921 h 4419916"/>
                <a:gd name="connsiteX165" fmla="*/ 485707 w 2568523"/>
                <a:gd name="connsiteY165" fmla="*/ 1647709 h 4419916"/>
                <a:gd name="connsiteX166" fmla="*/ 486799 w 2568523"/>
                <a:gd name="connsiteY166" fmla="*/ 1651345 h 4419916"/>
                <a:gd name="connsiteX167" fmla="*/ 582938 w 2568523"/>
                <a:gd name="connsiteY167" fmla="*/ 1809862 h 4419916"/>
                <a:gd name="connsiteX168" fmla="*/ 582938 w 2568523"/>
                <a:gd name="connsiteY168" fmla="*/ 2026188 h 4419916"/>
                <a:gd name="connsiteX169" fmla="*/ 585123 w 2568523"/>
                <a:gd name="connsiteY169" fmla="*/ 2031278 h 4419916"/>
                <a:gd name="connsiteX170" fmla="*/ 652493 w 2568523"/>
                <a:gd name="connsiteY170" fmla="*/ 2098538 h 4419916"/>
                <a:gd name="connsiteX171" fmla="*/ 700562 w 2568523"/>
                <a:gd name="connsiteY171" fmla="*/ 2175616 h 4419916"/>
                <a:gd name="connsiteX172" fmla="*/ 702747 w 2568523"/>
                <a:gd name="connsiteY172" fmla="*/ 2177797 h 4419916"/>
                <a:gd name="connsiteX173" fmla="*/ 806533 w 2568523"/>
                <a:gd name="connsiteY173" fmla="*/ 2249421 h 4419916"/>
                <a:gd name="connsiteX174" fmla="*/ 806533 w 2568523"/>
                <a:gd name="connsiteY174" fmla="*/ 2249421 h 4419916"/>
                <a:gd name="connsiteX175" fmla="*/ 829475 w 2568523"/>
                <a:gd name="connsiteY175" fmla="*/ 2265418 h 4419916"/>
                <a:gd name="connsiteX176" fmla="*/ 1003909 w 2568523"/>
                <a:gd name="connsiteY176" fmla="*/ 2371945 h 4419916"/>
                <a:gd name="connsiteX177" fmla="*/ 1085845 w 2568523"/>
                <a:gd name="connsiteY177" fmla="*/ 2453748 h 4419916"/>
                <a:gd name="connsiteX178" fmla="*/ 1092036 w 2568523"/>
                <a:gd name="connsiteY178" fmla="*/ 2455930 h 4419916"/>
                <a:gd name="connsiteX179" fmla="*/ 1253724 w 2568523"/>
                <a:gd name="connsiteY179" fmla="*/ 2429026 h 4419916"/>
                <a:gd name="connsiteX180" fmla="*/ 1239886 w 2568523"/>
                <a:gd name="connsiteY180" fmla="*/ 2459929 h 4419916"/>
                <a:gd name="connsiteX181" fmla="*/ 1191452 w 2568523"/>
                <a:gd name="connsiteY181" fmla="*/ 2532280 h 4419916"/>
                <a:gd name="connsiteX182" fmla="*/ 1192545 w 2568523"/>
                <a:gd name="connsiteY182" fmla="*/ 2541733 h 4419916"/>
                <a:gd name="connsiteX183" fmla="*/ 1309076 w 2568523"/>
                <a:gd name="connsiteY183" fmla="*/ 2653350 h 4419916"/>
                <a:gd name="connsiteX184" fmla="*/ 1314539 w 2568523"/>
                <a:gd name="connsiteY184" fmla="*/ 2655531 h 4419916"/>
                <a:gd name="connsiteX185" fmla="*/ 1319637 w 2568523"/>
                <a:gd name="connsiteY185" fmla="*/ 2652622 h 4419916"/>
                <a:gd name="connsiteX186" fmla="*/ 1352047 w 2568523"/>
                <a:gd name="connsiteY186" fmla="*/ 2610812 h 4419916"/>
                <a:gd name="connsiteX187" fmla="*/ 1445637 w 2568523"/>
                <a:gd name="connsiteY187" fmla="*/ 2589724 h 4419916"/>
                <a:gd name="connsiteX188" fmla="*/ 1424515 w 2568523"/>
                <a:gd name="connsiteY188" fmla="*/ 2709340 h 4419916"/>
                <a:gd name="connsiteX189" fmla="*/ 1356417 w 2568523"/>
                <a:gd name="connsiteY189" fmla="*/ 2966749 h 4419916"/>
                <a:gd name="connsiteX190" fmla="*/ 1356053 w 2568523"/>
                <a:gd name="connsiteY190" fmla="*/ 2969294 h 4419916"/>
                <a:gd name="connsiteX191" fmla="*/ 1356053 w 2568523"/>
                <a:gd name="connsiteY191" fmla="*/ 2969294 h 4419916"/>
                <a:gd name="connsiteX192" fmla="*/ 1356053 w 2568523"/>
                <a:gd name="connsiteY192" fmla="*/ 2970021 h 4419916"/>
                <a:gd name="connsiteX193" fmla="*/ 1356417 w 2568523"/>
                <a:gd name="connsiteY193" fmla="*/ 2971839 h 4419916"/>
                <a:gd name="connsiteX194" fmla="*/ 1453648 w 2568523"/>
                <a:gd name="connsiteY194" fmla="*/ 3190346 h 4419916"/>
                <a:gd name="connsiteX195" fmla="*/ 1454013 w 2568523"/>
                <a:gd name="connsiteY195" fmla="*/ 3190709 h 4419916"/>
                <a:gd name="connsiteX196" fmla="*/ 1454741 w 2568523"/>
                <a:gd name="connsiteY196" fmla="*/ 3191436 h 4419916"/>
                <a:gd name="connsiteX197" fmla="*/ 1455469 w 2568523"/>
                <a:gd name="connsiteY197" fmla="*/ 3192527 h 4419916"/>
                <a:gd name="connsiteX198" fmla="*/ 1455833 w 2568523"/>
                <a:gd name="connsiteY198" fmla="*/ 3192890 h 4419916"/>
                <a:gd name="connsiteX199" fmla="*/ 1456562 w 2568523"/>
                <a:gd name="connsiteY199" fmla="*/ 3193254 h 4419916"/>
                <a:gd name="connsiteX200" fmla="*/ 1456926 w 2568523"/>
                <a:gd name="connsiteY200" fmla="*/ 3193618 h 4419916"/>
                <a:gd name="connsiteX201" fmla="*/ 1633544 w 2568523"/>
                <a:gd name="connsiteY201" fmla="*/ 3303053 h 4419916"/>
                <a:gd name="connsiteX202" fmla="*/ 1638278 w 2568523"/>
                <a:gd name="connsiteY202" fmla="*/ 3547373 h 4419916"/>
                <a:gd name="connsiteX203" fmla="*/ 1672145 w 2568523"/>
                <a:gd name="connsiteY203" fmla="*/ 3838231 h 4419916"/>
                <a:gd name="connsiteX204" fmla="*/ 1657579 w 2568523"/>
                <a:gd name="connsiteY204" fmla="*/ 4206530 h 4419916"/>
                <a:gd name="connsiteX205" fmla="*/ 1657579 w 2568523"/>
                <a:gd name="connsiteY205" fmla="*/ 4206893 h 4419916"/>
                <a:gd name="connsiteX206" fmla="*/ 1657579 w 2568523"/>
                <a:gd name="connsiteY206" fmla="*/ 4207621 h 4419916"/>
                <a:gd name="connsiteX207" fmla="*/ 1657943 w 2568523"/>
                <a:gd name="connsiteY207" fmla="*/ 4209802 h 4419916"/>
                <a:gd name="connsiteX208" fmla="*/ 1657943 w 2568523"/>
                <a:gd name="connsiteY208" fmla="*/ 4209802 h 4419916"/>
                <a:gd name="connsiteX209" fmla="*/ 1659400 w 2568523"/>
                <a:gd name="connsiteY209" fmla="*/ 4211983 h 4419916"/>
                <a:gd name="connsiteX210" fmla="*/ 1659764 w 2568523"/>
                <a:gd name="connsiteY210" fmla="*/ 4212347 h 4419916"/>
                <a:gd name="connsiteX211" fmla="*/ 1829827 w 2568523"/>
                <a:gd name="connsiteY211" fmla="*/ 4377409 h 4419916"/>
                <a:gd name="connsiteX212" fmla="*/ 1829827 w 2568523"/>
                <a:gd name="connsiteY212" fmla="*/ 4377409 h 4419916"/>
                <a:gd name="connsiteX213" fmla="*/ 1830192 w 2568523"/>
                <a:gd name="connsiteY213" fmla="*/ 4377409 h 4419916"/>
                <a:gd name="connsiteX214" fmla="*/ 1832012 w 2568523"/>
                <a:gd name="connsiteY214" fmla="*/ 4378499 h 4419916"/>
                <a:gd name="connsiteX215" fmla="*/ 1832377 w 2568523"/>
                <a:gd name="connsiteY215" fmla="*/ 4378863 h 4419916"/>
                <a:gd name="connsiteX216" fmla="*/ 1832741 w 2568523"/>
                <a:gd name="connsiteY216" fmla="*/ 4378863 h 4419916"/>
                <a:gd name="connsiteX217" fmla="*/ 1833105 w 2568523"/>
                <a:gd name="connsiteY217" fmla="*/ 4379226 h 4419916"/>
                <a:gd name="connsiteX218" fmla="*/ 2037400 w 2568523"/>
                <a:gd name="connsiteY218" fmla="*/ 4427945 h 4419916"/>
                <a:gd name="connsiteX219" fmla="*/ 2039220 w 2568523"/>
                <a:gd name="connsiteY219" fmla="*/ 4428309 h 4419916"/>
                <a:gd name="connsiteX220" fmla="*/ 2045775 w 2568523"/>
                <a:gd name="connsiteY220" fmla="*/ 4424309 h 4419916"/>
                <a:gd name="connsiteX221" fmla="*/ 2043954 w 2568523"/>
                <a:gd name="connsiteY221" fmla="*/ 4415584 h 4419916"/>
                <a:gd name="connsiteX222" fmla="*/ 1878625 w 2568523"/>
                <a:gd name="connsiteY222" fmla="*/ 4278881 h 4419916"/>
                <a:gd name="connsiteX223" fmla="*/ 1948180 w 2568523"/>
                <a:gd name="connsiteY223" fmla="*/ 4162901 h 4419916"/>
                <a:gd name="connsiteX224" fmla="*/ 1947816 w 2568523"/>
                <a:gd name="connsiteY224" fmla="*/ 4154902 h 4419916"/>
                <a:gd name="connsiteX225" fmla="*/ 1891735 w 2568523"/>
                <a:gd name="connsiteY225" fmla="*/ 4080370 h 4419916"/>
                <a:gd name="connsiteX226" fmla="*/ 1943446 w 2568523"/>
                <a:gd name="connsiteY226" fmla="*/ 3920762 h 4419916"/>
                <a:gd name="connsiteX227" fmla="*/ 2083648 w 2568523"/>
                <a:gd name="connsiteY227" fmla="*/ 3789149 h 4419916"/>
                <a:gd name="connsiteX228" fmla="*/ 2234411 w 2568523"/>
                <a:gd name="connsiteY228" fmla="*/ 3628813 h 4419916"/>
                <a:gd name="connsiteX229" fmla="*/ 2234411 w 2568523"/>
                <a:gd name="connsiteY229" fmla="*/ 3628813 h 4419916"/>
                <a:gd name="connsiteX230" fmla="*/ 2235503 w 2568523"/>
                <a:gd name="connsiteY230" fmla="*/ 3626996 h 4419916"/>
                <a:gd name="connsiteX231" fmla="*/ 2235503 w 2568523"/>
                <a:gd name="connsiteY231" fmla="*/ 3626632 h 4419916"/>
                <a:gd name="connsiteX232" fmla="*/ 2235868 w 2568523"/>
                <a:gd name="connsiteY232" fmla="*/ 3624814 h 4419916"/>
                <a:gd name="connsiteX233" fmla="*/ 2235868 w 2568523"/>
                <a:gd name="connsiteY233" fmla="*/ 3624087 h 4419916"/>
                <a:gd name="connsiteX234" fmla="*/ 2235868 w 2568523"/>
                <a:gd name="connsiteY234" fmla="*/ 3624087 h 4419916"/>
                <a:gd name="connsiteX235" fmla="*/ 2240602 w 2568523"/>
                <a:gd name="connsiteY235" fmla="*/ 3464115 h 4419916"/>
                <a:gd name="connsiteX236" fmla="*/ 2406295 w 2568523"/>
                <a:gd name="connsiteY236" fmla="*/ 3402672 h 4419916"/>
                <a:gd name="connsiteX237" fmla="*/ 2406660 w 2568523"/>
                <a:gd name="connsiteY237" fmla="*/ 3402308 h 4419916"/>
                <a:gd name="connsiteX238" fmla="*/ 2407024 w 2568523"/>
                <a:gd name="connsiteY238" fmla="*/ 3401944 h 4419916"/>
                <a:gd name="connsiteX239" fmla="*/ 2409209 w 2568523"/>
                <a:gd name="connsiteY239" fmla="*/ 3400127 h 4419916"/>
                <a:gd name="connsiteX240" fmla="*/ 2409209 w 2568523"/>
                <a:gd name="connsiteY240" fmla="*/ 3400127 h 4419916"/>
                <a:gd name="connsiteX241" fmla="*/ 2409209 w 2568523"/>
                <a:gd name="connsiteY241" fmla="*/ 3399763 h 4419916"/>
                <a:gd name="connsiteX242" fmla="*/ 2410301 w 2568523"/>
                <a:gd name="connsiteY242" fmla="*/ 3397582 h 4419916"/>
                <a:gd name="connsiteX243" fmla="*/ 2410301 w 2568523"/>
                <a:gd name="connsiteY243" fmla="*/ 3397218 h 4419916"/>
                <a:gd name="connsiteX244" fmla="*/ 2410301 w 2568523"/>
                <a:gd name="connsiteY244" fmla="*/ 3397218 h 4419916"/>
                <a:gd name="connsiteX245" fmla="*/ 2468203 w 2568523"/>
                <a:gd name="connsiteY245" fmla="*/ 3122721 h 4419916"/>
                <a:gd name="connsiteX246" fmla="*/ 2568711 w 2568523"/>
                <a:gd name="connsiteY246" fmla="*/ 3027102 h 4419916"/>
                <a:gd name="connsiteX247" fmla="*/ 2569076 w 2568523"/>
                <a:gd name="connsiteY247" fmla="*/ 3026738 h 4419916"/>
                <a:gd name="connsiteX248" fmla="*/ 2569804 w 2568523"/>
                <a:gd name="connsiteY248" fmla="*/ 3025284 h 4419916"/>
                <a:gd name="connsiteX249" fmla="*/ 2570532 w 2568523"/>
                <a:gd name="connsiteY249" fmla="*/ 3024193 h 4419916"/>
                <a:gd name="connsiteX250" fmla="*/ 2570896 w 2568523"/>
                <a:gd name="connsiteY250" fmla="*/ 3022739 h 4419916"/>
                <a:gd name="connsiteX251" fmla="*/ 2571261 w 2568523"/>
                <a:gd name="connsiteY251" fmla="*/ 3021648 h 4419916"/>
                <a:gd name="connsiteX252" fmla="*/ 2571261 w 2568523"/>
                <a:gd name="connsiteY252" fmla="*/ 2749696 h 4419916"/>
                <a:gd name="connsiteX253" fmla="*/ 2566162 w 2568523"/>
                <a:gd name="connsiteY253" fmla="*/ 2742788 h 4419916"/>
                <a:gd name="connsiteX254" fmla="*/ 1200556 w 2568523"/>
                <a:gd name="connsiteY254" fmla="*/ 2331225 h 4419916"/>
                <a:gd name="connsiteX255" fmla="*/ 1200556 w 2568523"/>
                <a:gd name="connsiteY255" fmla="*/ 2181069 h 4419916"/>
                <a:gd name="connsiteX256" fmla="*/ 1260643 w 2568523"/>
                <a:gd name="connsiteY256" fmla="*/ 2192340 h 4419916"/>
                <a:gd name="connsiteX257" fmla="*/ 1200556 w 2568523"/>
                <a:gd name="connsiteY257" fmla="*/ 2331225 h 4419916"/>
                <a:gd name="connsiteX258" fmla="*/ 1042146 w 2568523"/>
                <a:gd name="connsiteY258" fmla="*/ 2075270 h 4419916"/>
                <a:gd name="connsiteX259" fmla="*/ 1040689 w 2568523"/>
                <a:gd name="connsiteY259" fmla="*/ 2078542 h 4419916"/>
                <a:gd name="connsiteX260" fmla="*/ 1012649 w 2568523"/>
                <a:gd name="connsiteY260" fmla="*/ 2204701 h 4419916"/>
                <a:gd name="connsiteX261" fmla="*/ 821464 w 2568523"/>
                <a:gd name="connsiteY261" fmla="*/ 2234878 h 4419916"/>
                <a:gd name="connsiteX262" fmla="*/ 940180 w 2568523"/>
                <a:gd name="connsiteY262" fmla="*/ 1818951 h 4419916"/>
                <a:gd name="connsiteX263" fmla="*/ 1157585 w 2568523"/>
                <a:gd name="connsiteY263" fmla="*/ 1941112 h 4419916"/>
                <a:gd name="connsiteX264" fmla="*/ 1042146 w 2568523"/>
                <a:gd name="connsiteY264" fmla="*/ 2075270 h 4419916"/>
                <a:gd name="connsiteX265" fmla="*/ 636105 w 2568523"/>
                <a:gd name="connsiteY265" fmla="*/ 248320 h 4419916"/>
                <a:gd name="connsiteX266" fmla="*/ 267938 w 2568523"/>
                <a:gd name="connsiteY266" fmla="*/ 427197 h 4419916"/>
                <a:gd name="connsiteX267" fmla="*/ 318921 w 2568523"/>
                <a:gd name="connsiteY267" fmla="*/ 214144 h 4419916"/>
                <a:gd name="connsiteX268" fmla="*/ 636105 w 2568523"/>
                <a:gd name="connsiteY268" fmla="*/ 248320 h 4419916"/>
                <a:gd name="connsiteX269" fmla="*/ 652857 w 2568523"/>
                <a:gd name="connsiteY269" fmla="*/ 256682 h 4419916"/>
                <a:gd name="connsiteX270" fmla="*/ 575655 w 2568523"/>
                <a:gd name="connsiteY270" fmla="*/ 758775 h 4419916"/>
                <a:gd name="connsiteX271" fmla="*/ 269395 w 2568523"/>
                <a:gd name="connsiteY271" fmla="*/ 442831 h 4419916"/>
                <a:gd name="connsiteX272" fmla="*/ 652857 w 2568523"/>
                <a:gd name="connsiteY272" fmla="*/ 256682 h 4419916"/>
                <a:gd name="connsiteX273" fmla="*/ 1805064 w 2568523"/>
                <a:gd name="connsiteY273" fmla="*/ 519181 h 4419916"/>
                <a:gd name="connsiteX274" fmla="*/ 1846579 w 2568523"/>
                <a:gd name="connsiteY274" fmla="*/ 571535 h 4419916"/>
                <a:gd name="connsiteX275" fmla="*/ 1808706 w 2568523"/>
                <a:gd name="connsiteY275" fmla="*/ 659156 h 4419916"/>
                <a:gd name="connsiteX276" fmla="*/ 1720579 w 2568523"/>
                <a:gd name="connsiteY276" fmla="*/ 571899 h 4419916"/>
                <a:gd name="connsiteX277" fmla="*/ 1805064 w 2568523"/>
                <a:gd name="connsiteY277" fmla="*/ 519181 h 4419916"/>
                <a:gd name="connsiteX278" fmla="*/ 1242070 w 2568523"/>
                <a:gd name="connsiteY278" fmla="*/ 1899664 h 4419916"/>
                <a:gd name="connsiteX279" fmla="*/ 1169602 w 2568523"/>
                <a:gd name="connsiteY279" fmla="*/ 1931295 h 4419916"/>
                <a:gd name="connsiteX280" fmla="*/ 950741 w 2568523"/>
                <a:gd name="connsiteY280" fmla="*/ 1808408 h 4419916"/>
                <a:gd name="connsiteX281" fmla="*/ 1511186 w 2568523"/>
                <a:gd name="connsiteY281" fmla="*/ 1495736 h 4419916"/>
                <a:gd name="connsiteX282" fmla="*/ 1242070 w 2568523"/>
                <a:gd name="connsiteY282" fmla="*/ 1899664 h 4419916"/>
                <a:gd name="connsiteX283" fmla="*/ 1118620 w 2568523"/>
                <a:gd name="connsiteY283" fmla="*/ 1237963 h 4419916"/>
                <a:gd name="connsiteX284" fmla="*/ 1519198 w 2568523"/>
                <a:gd name="connsiteY284" fmla="*/ 1474285 h 4419916"/>
                <a:gd name="connsiteX285" fmla="*/ 948192 w 2568523"/>
                <a:gd name="connsiteY285" fmla="*/ 1793138 h 4419916"/>
                <a:gd name="connsiteX286" fmla="*/ 1118620 w 2568523"/>
                <a:gd name="connsiteY286" fmla="*/ 1237963 h 4419916"/>
                <a:gd name="connsiteX287" fmla="*/ 1728955 w 2568523"/>
                <a:gd name="connsiteY287" fmla="*/ 1219784 h 4419916"/>
                <a:gd name="connsiteX288" fmla="*/ 1132094 w 2568523"/>
                <a:gd name="connsiteY288" fmla="*/ 1219784 h 4419916"/>
                <a:gd name="connsiteX289" fmla="*/ 1448550 w 2568523"/>
                <a:gd name="connsiteY289" fmla="*/ 906385 h 4419916"/>
                <a:gd name="connsiteX290" fmla="*/ 1728955 w 2568523"/>
                <a:gd name="connsiteY290" fmla="*/ 1219784 h 4419916"/>
                <a:gd name="connsiteX291" fmla="*/ 1431070 w 2568523"/>
                <a:gd name="connsiteY291" fmla="*/ 902750 h 4419916"/>
                <a:gd name="connsiteX292" fmla="*/ 1119712 w 2568523"/>
                <a:gd name="connsiteY292" fmla="*/ 1211422 h 4419916"/>
                <a:gd name="connsiteX293" fmla="*/ 1078926 w 2568523"/>
                <a:gd name="connsiteY293" fmla="*/ 902750 h 4419916"/>
                <a:gd name="connsiteX294" fmla="*/ 1431070 w 2568523"/>
                <a:gd name="connsiteY294" fmla="*/ 902750 h 4419916"/>
                <a:gd name="connsiteX295" fmla="*/ 1084388 w 2568523"/>
                <a:gd name="connsiteY295" fmla="*/ 888207 h 4419916"/>
                <a:gd name="connsiteX296" fmla="*/ 1317816 w 2568523"/>
                <a:gd name="connsiteY296" fmla="*/ 547176 h 4419916"/>
                <a:gd name="connsiteX297" fmla="*/ 1438354 w 2568523"/>
                <a:gd name="connsiteY297" fmla="*/ 888207 h 4419916"/>
                <a:gd name="connsiteX298" fmla="*/ 1084388 w 2568523"/>
                <a:gd name="connsiteY298" fmla="*/ 888207 h 4419916"/>
                <a:gd name="connsiteX299" fmla="*/ 939088 w 2568523"/>
                <a:gd name="connsiteY299" fmla="*/ 1772778 h 4419916"/>
                <a:gd name="connsiteX300" fmla="*/ 914325 w 2568523"/>
                <a:gd name="connsiteY300" fmla="*/ 1556452 h 4419916"/>
                <a:gd name="connsiteX301" fmla="*/ 1091672 w 2568523"/>
                <a:gd name="connsiteY301" fmla="*/ 1276865 h 4419916"/>
                <a:gd name="connsiteX302" fmla="*/ 939088 w 2568523"/>
                <a:gd name="connsiteY302" fmla="*/ 1772778 h 4419916"/>
                <a:gd name="connsiteX303" fmla="*/ 1540683 w 2568523"/>
                <a:gd name="connsiteY303" fmla="*/ 1493918 h 4419916"/>
                <a:gd name="connsiteX304" fmla="*/ 1665226 w 2568523"/>
                <a:gd name="connsiteY304" fmla="*/ 1642982 h 4419916"/>
                <a:gd name="connsiteX305" fmla="*/ 1531943 w 2568523"/>
                <a:gd name="connsiteY305" fmla="*/ 1784412 h 4419916"/>
                <a:gd name="connsiteX306" fmla="*/ 1540683 w 2568523"/>
                <a:gd name="connsiteY306" fmla="*/ 1493918 h 4419916"/>
                <a:gd name="connsiteX307" fmla="*/ 1532307 w 2568523"/>
                <a:gd name="connsiteY307" fmla="*/ 1465196 h 4419916"/>
                <a:gd name="connsiteX308" fmla="*/ 1141198 w 2568523"/>
                <a:gd name="connsiteY308" fmla="*/ 1234327 h 4419916"/>
                <a:gd name="connsiteX309" fmla="*/ 1729683 w 2568523"/>
                <a:gd name="connsiteY309" fmla="*/ 1234327 h 4419916"/>
                <a:gd name="connsiteX310" fmla="*/ 1532307 w 2568523"/>
                <a:gd name="connsiteY310" fmla="*/ 1465196 h 4419916"/>
                <a:gd name="connsiteX311" fmla="*/ 1742064 w 2568523"/>
                <a:gd name="connsiteY311" fmla="*/ 1212150 h 4419916"/>
                <a:gd name="connsiteX312" fmla="*/ 1463845 w 2568523"/>
                <a:gd name="connsiteY312" fmla="*/ 901295 h 4419916"/>
                <a:gd name="connsiteX313" fmla="*/ 1844758 w 2568523"/>
                <a:gd name="connsiteY313" fmla="*/ 864938 h 4419916"/>
                <a:gd name="connsiteX314" fmla="*/ 1742064 w 2568523"/>
                <a:gd name="connsiteY314" fmla="*/ 1212150 h 4419916"/>
                <a:gd name="connsiteX315" fmla="*/ 1332383 w 2568523"/>
                <a:gd name="connsiteY315" fmla="*/ 545358 h 4419916"/>
                <a:gd name="connsiteX316" fmla="*/ 1613515 w 2568523"/>
                <a:gd name="connsiteY316" fmla="*/ 674426 h 4419916"/>
                <a:gd name="connsiteX317" fmla="*/ 1451099 w 2568523"/>
                <a:gd name="connsiteY317" fmla="*/ 880572 h 4419916"/>
                <a:gd name="connsiteX318" fmla="*/ 1332383 w 2568523"/>
                <a:gd name="connsiteY318" fmla="*/ 545358 h 4419916"/>
                <a:gd name="connsiteX319" fmla="*/ 1629539 w 2568523"/>
                <a:gd name="connsiteY319" fmla="*/ 654430 h 4419916"/>
                <a:gd name="connsiteX320" fmla="*/ 1598221 w 2568523"/>
                <a:gd name="connsiteY320" fmla="*/ 449375 h 4419916"/>
                <a:gd name="connsiteX321" fmla="*/ 1699093 w 2568523"/>
                <a:gd name="connsiteY321" fmla="*/ 570445 h 4419916"/>
                <a:gd name="connsiteX322" fmla="*/ 1629539 w 2568523"/>
                <a:gd name="connsiteY322" fmla="*/ 654430 h 4419916"/>
                <a:gd name="connsiteX323" fmla="*/ 1615700 w 2568523"/>
                <a:gd name="connsiteY323" fmla="*/ 659520 h 4419916"/>
                <a:gd name="connsiteX324" fmla="*/ 1338209 w 2568523"/>
                <a:gd name="connsiteY324" fmla="*/ 531906 h 4419916"/>
                <a:gd name="connsiteX325" fmla="*/ 1581469 w 2568523"/>
                <a:gd name="connsiteY325" fmla="*/ 434832 h 4419916"/>
                <a:gd name="connsiteX326" fmla="*/ 1615700 w 2568523"/>
                <a:gd name="connsiteY326" fmla="*/ 659520 h 4419916"/>
                <a:gd name="connsiteX327" fmla="*/ 1076377 w 2568523"/>
                <a:gd name="connsiteY327" fmla="*/ 874027 h 4419916"/>
                <a:gd name="connsiteX328" fmla="*/ 1036319 w 2568523"/>
                <a:gd name="connsiteY328" fmla="*/ 263590 h 4419916"/>
                <a:gd name="connsiteX329" fmla="*/ 1310169 w 2568523"/>
                <a:gd name="connsiteY329" fmla="*/ 532270 h 4419916"/>
                <a:gd name="connsiteX330" fmla="*/ 1076377 w 2568523"/>
                <a:gd name="connsiteY330" fmla="*/ 874027 h 4419916"/>
                <a:gd name="connsiteX331" fmla="*/ 668516 w 2568523"/>
                <a:gd name="connsiteY331" fmla="*/ 251228 h 4419916"/>
                <a:gd name="connsiteX332" fmla="*/ 1012649 w 2568523"/>
                <a:gd name="connsiteY332" fmla="*/ 252319 h 4419916"/>
                <a:gd name="connsiteX333" fmla="*/ 592042 w 2568523"/>
                <a:gd name="connsiteY333" fmla="*/ 749686 h 4419916"/>
                <a:gd name="connsiteX334" fmla="*/ 668516 w 2568523"/>
                <a:gd name="connsiteY334" fmla="*/ 251228 h 4419916"/>
                <a:gd name="connsiteX335" fmla="*/ 1022117 w 2568523"/>
                <a:gd name="connsiteY335" fmla="*/ 263590 h 4419916"/>
                <a:gd name="connsiteX336" fmla="*/ 1062903 w 2568523"/>
                <a:gd name="connsiteY336" fmla="*/ 886025 h 4419916"/>
                <a:gd name="connsiteX337" fmla="*/ 594227 w 2568523"/>
                <a:gd name="connsiteY337" fmla="*/ 770046 h 4419916"/>
                <a:gd name="connsiteX338" fmla="*/ 1022117 w 2568523"/>
                <a:gd name="connsiteY338" fmla="*/ 263590 h 4419916"/>
                <a:gd name="connsiteX339" fmla="*/ 1105874 w 2568523"/>
                <a:gd name="connsiteY339" fmla="*/ 1218330 h 4419916"/>
                <a:gd name="connsiteX340" fmla="*/ 734793 w 2568523"/>
                <a:gd name="connsiteY340" fmla="*/ 1167430 h 4419916"/>
                <a:gd name="connsiteX341" fmla="*/ 1065088 w 2568523"/>
                <a:gd name="connsiteY341" fmla="*/ 909294 h 4419916"/>
                <a:gd name="connsiteX342" fmla="*/ 1105874 w 2568523"/>
                <a:gd name="connsiteY342" fmla="*/ 1218330 h 4419916"/>
                <a:gd name="connsiteX343" fmla="*/ 1102232 w 2568523"/>
                <a:gd name="connsiteY343" fmla="*/ 1232510 h 4419916"/>
                <a:gd name="connsiteX344" fmla="*/ 907406 w 2568523"/>
                <a:gd name="connsiteY344" fmla="*/ 1539728 h 4419916"/>
                <a:gd name="connsiteX345" fmla="*/ 729695 w 2568523"/>
                <a:gd name="connsiteY345" fmla="*/ 1181246 h 4419916"/>
                <a:gd name="connsiteX346" fmla="*/ 1102232 w 2568523"/>
                <a:gd name="connsiteY346" fmla="*/ 1232510 h 4419916"/>
                <a:gd name="connsiteX347" fmla="*/ 927435 w 2568523"/>
                <a:gd name="connsiteY347" fmla="*/ 1801136 h 4419916"/>
                <a:gd name="connsiteX348" fmla="*/ 610978 w 2568523"/>
                <a:gd name="connsiteY348" fmla="*/ 1801136 h 4419916"/>
                <a:gd name="connsiteX349" fmla="*/ 900487 w 2568523"/>
                <a:gd name="connsiteY349" fmla="*/ 1568814 h 4419916"/>
                <a:gd name="connsiteX350" fmla="*/ 927435 w 2568523"/>
                <a:gd name="connsiteY350" fmla="*/ 1801136 h 4419916"/>
                <a:gd name="connsiteX351" fmla="*/ 1443452 w 2568523"/>
                <a:gd name="connsiteY351" fmla="*/ 1881122 h 4419916"/>
                <a:gd name="connsiteX352" fmla="*/ 1441631 w 2568523"/>
                <a:gd name="connsiteY352" fmla="*/ 1885849 h 4419916"/>
                <a:gd name="connsiteX353" fmla="*/ 1441631 w 2568523"/>
                <a:gd name="connsiteY353" fmla="*/ 1994193 h 4419916"/>
                <a:gd name="connsiteX354" fmla="*/ 1366250 w 2568523"/>
                <a:gd name="connsiteY354" fmla="*/ 2063272 h 4419916"/>
                <a:gd name="connsiteX355" fmla="*/ 1366250 w 2568523"/>
                <a:gd name="connsiteY355" fmla="*/ 1895302 h 4419916"/>
                <a:gd name="connsiteX356" fmla="*/ 1364065 w 2568523"/>
                <a:gd name="connsiteY356" fmla="*/ 1889848 h 4419916"/>
                <a:gd name="connsiteX357" fmla="*/ 1358602 w 2568523"/>
                <a:gd name="connsiteY357" fmla="*/ 1888030 h 4419916"/>
                <a:gd name="connsiteX358" fmla="*/ 1261735 w 2568523"/>
                <a:gd name="connsiteY358" fmla="*/ 1896392 h 4419916"/>
                <a:gd name="connsiteX359" fmla="*/ 1526117 w 2568523"/>
                <a:gd name="connsiteY359" fmla="*/ 1499372 h 4419916"/>
                <a:gd name="connsiteX360" fmla="*/ 1517377 w 2568523"/>
                <a:gd name="connsiteY360" fmla="*/ 1800046 h 4419916"/>
                <a:gd name="connsiteX361" fmla="*/ 1443452 w 2568523"/>
                <a:gd name="connsiteY361" fmla="*/ 1881122 h 4419916"/>
                <a:gd name="connsiteX362" fmla="*/ 1786128 w 2568523"/>
                <a:gd name="connsiteY362" fmla="*/ 1589174 h 4419916"/>
                <a:gd name="connsiteX363" fmla="*/ 1676879 w 2568523"/>
                <a:gd name="connsiteY363" fmla="*/ 1634620 h 4419916"/>
                <a:gd name="connsiteX364" fmla="*/ 1543232 w 2568523"/>
                <a:gd name="connsiteY364" fmla="*/ 1474649 h 4419916"/>
                <a:gd name="connsiteX365" fmla="*/ 1742793 w 2568523"/>
                <a:gd name="connsiteY365" fmla="*/ 1240872 h 4419916"/>
                <a:gd name="connsiteX366" fmla="*/ 1836746 w 2568523"/>
                <a:gd name="connsiteY366" fmla="*/ 1482647 h 4419916"/>
                <a:gd name="connsiteX367" fmla="*/ 1786128 w 2568523"/>
                <a:gd name="connsiteY367" fmla="*/ 1589174 h 4419916"/>
                <a:gd name="connsiteX368" fmla="*/ 1849856 w 2568523"/>
                <a:gd name="connsiteY368" fmla="*/ 1475739 h 4419916"/>
                <a:gd name="connsiteX369" fmla="*/ 1756995 w 2568523"/>
                <a:gd name="connsiteY369" fmla="*/ 1236872 h 4419916"/>
                <a:gd name="connsiteX370" fmla="*/ 1959105 w 2568523"/>
                <a:gd name="connsiteY370" fmla="*/ 1280137 h 4419916"/>
                <a:gd name="connsiteX371" fmla="*/ 1959105 w 2568523"/>
                <a:gd name="connsiteY371" fmla="*/ 1475739 h 4419916"/>
                <a:gd name="connsiteX372" fmla="*/ 1849856 w 2568523"/>
                <a:gd name="connsiteY372" fmla="*/ 1475739 h 4419916"/>
                <a:gd name="connsiteX373" fmla="*/ 2071631 w 2568523"/>
                <a:gd name="connsiteY373" fmla="*/ 992552 h 4419916"/>
                <a:gd name="connsiteX374" fmla="*/ 2090567 w 2568523"/>
                <a:gd name="connsiteY374" fmla="*/ 1096170 h 4419916"/>
                <a:gd name="connsiteX375" fmla="*/ 2090931 w 2568523"/>
                <a:gd name="connsiteY375" fmla="*/ 1097624 h 4419916"/>
                <a:gd name="connsiteX376" fmla="*/ 2129897 w 2568523"/>
                <a:gd name="connsiteY376" fmla="*/ 1194698 h 4419916"/>
                <a:gd name="connsiteX377" fmla="*/ 2131718 w 2568523"/>
                <a:gd name="connsiteY377" fmla="*/ 1197607 h 4419916"/>
                <a:gd name="connsiteX378" fmla="*/ 2199452 w 2568523"/>
                <a:gd name="connsiteY378" fmla="*/ 1256142 h 4419916"/>
                <a:gd name="connsiteX379" fmla="*/ 2160122 w 2568523"/>
                <a:gd name="connsiteY379" fmla="*/ 1303770 h 4419916"/>
                <a:gd name="connsiteX380" fmla="*/ 2158665 w 2568523"/>
                <a:gd name="connsiteY380" fmla="*/ 1308860 h 4419916"/>
                <a:gd name="connsiteX381" fmla="*/ 2163400 w 2568523"/>
                <a:gd name="connsiteY381" fmla="*/ 1381574 h 4419916"/>
                <a:gd name="connsiteX382" fmla="*/ 2164856 w 2568523"/>
                <a:gd name="connsiteY382" fmla="*/ 1385210 h 4419916"/>
                <a:gd name="connsiteX383" fmla="*/ 2200180 w 2568523"/>
                <a:gd name="connsiteY383" fmla="*/ 1433565 h 4419916"/>
                <a:gd name="connsiteX384" fmla="*/ 2162307 w 2568523"/>
                <a:gd name="connsiteY384" fmla="*/ 1471376 h 4419916"/>
                <a:gd name="connsiteX385" fmla="*/ 2110960 w 2568523"/>
                <a:gd name="connsiteY385" fmla="*/ 1389936 h 4419916"/>
                <a:gd name="connsiteX386" fmla="*/ 2158301 w 2568523"/>
                <a:gd name="connsiteY386" fmla="*/ 1267049 h 4419916"/>
                <a:gd name="connsiteX387" fmla="*/ 2157573 w 2568523"/>
                <a:gd name="connsiteY387" fmla="*/ 1260141 h 4419916"/>
                <a:gd name="connsiteX388" fmla="*/ 2151382 w 2568523"/>
                <a:gd name="connsiteY388" fmla="*/ 1257233 h 4419916"/>
                <a:gd name="connsiteX389" fmla="*/ 1967481 w 2568523"/>
                <a:gd name="connsiteY389" fmla="*/ 1267049 h 4419916"/>
                <a:gd name="connsiteX390" fmla="*/ 1754810 w 2568523"/>
                <a:gd name="connsiteY390" fmla="*/ 1221602 h 4419916"/>
                <a:gd name="connsiteX391" fmla="*/ 1859324 w 2568523"/>
                <a:gd name="connsiteY391" fmla="*/ 867847 h 4419916"/>
                <a:gd name="connsiteX392" fmla="*/ 2071631 w 2568523"/>
                <a:gd name="connsiteY392" fmla="*/ 992552 h 4419916"/>
                <a:gd name="connsiteX393" fmla="*/ 2117515 w 2568523"/>
                <a:gd name="connsiteY393" fmla="*/ 844942 h 4419916"/>
                <a:gd name="connsiteX394" fmla="*/ 1953642 w 2568523"/>
                <a:gd name="connsiteY394" fmla="*/ 776227 h 4419916"/>
                <a:gd name="connsiteX395" fmla="*/ 2057064 w 2568523"/>
                <a:gd name="connsiteY395" fmla="*/ 641705 h 4419916"/>
                <a:gd name="connsiteX396" fmla="*/ 2095665 w 2568523"/>
                <a:gd name="connsiteY396" fmla="*/ 713692 h 4419916"/>
                <a:gd name="connsiteX397" fmla="*/ 2117515 w 2568523"/>
                <a:gd name="connsiteY397" fmla="*/ 844942 h 4419916"/>
                <a:gd name="connsiteX398" fmla="*/ 2199452 w 2568523"/>
                <a:gd name="connsiteY398" fmla="*/ 703876 h 4419916"/>
                <a:gd name="connsiteX399" fmla="*/ 2107319 w 2568523"/>
                <a:gd name="connsiteY399" fmla="*/ 703876 h 4419916"/>
                <a:gd name="connsiteX400" fmla="*/ 2067261 w 2568523"/>
                <a:gd name="connsiteY400" fmla="*/ 628616 h 4419916"/>
                <a:gd name="connsiteX401" fmla="*/ 2117879 w 2568523"/>
                <a:gd name="connsiteY401" fmla="*/ 562810 h 4419916"/>
                <a:gd name="connsiteX402" fmla="*/ 2174324 w 2568523"/>
                <a:gd name="connsiteY402" fmla="*/ 632252 h 4419916"/>
                <a:gd name="connsiteX403" fmla="*/ 2199452 w 2568523"/>
                <a:gd name="connsiteY403" fmla="*/ 703876 h 4419916"/>
                <a:gd name="connsiteX404" fmla="*/ 1754810 w 2568523"/>
                <a:gd name="connsiteY404" fmla="*/ 455919 h 4419916"/>
                <a:gd name="connsiteX405" fmla="*/ 1830556 w 2568523"/>
                <a:gd name="connsiteY405" fmla="*/ 304673 h 4419916"/>
                <a:gd name="connsiteX406" fmla="*/ 1882267 w 2568523"/>
                <a:gd name="connsiteY406" fmla="*/ 403565 h 4419916"/>
                <a:gd name="connsiteX407" fmla="*/ 1885544 w 2568523"/>
                <a:gd name="connsiteY407" fmla="*/ 406837 h 4419916"/>
                <a:gd name="connsiteX408" fmla="*/ 2039949 w 2568523"/>
                <a:gd name="connsiteY408" fmla="*/ 479188 h 4419916"/>
                <a:gd name="connsiteX409" fmla="*/ 2107683 w 2568523"/>
                <a:gd name="connsiteY409" fmla="*/ 551175 h 4419916"/>
                <a:gd name="connsiteX410" fmla="*/ 2058521 w 2568523"/>
                <a:gd name="connsiteY410" fmla="*/ 615164 h 4419916"/>
                <a:gd name="connsiteX411" fmla="*/ 1893920 w 2568523"/>
                <a:gd name="connsiteY411" fmla="*/ 453011 h 4419916"/>
                <a:gd name="connsiteX412" fmla="*/ 1893556 w 2568523"/>
                <a:gd name="connsiteY412" fmla="*/ 452647 h 4419916"/>
                <a:gd name="connsiteX413" fmla="*/ 1892099 w 2568523"/>
                <a:gd name="connsiteY413" fmla="*/ 451557 h 4419916"/>
                <a:gd name="connsiteX414" fmla="*/ 1891371 w 2568523"/>
                <a:gd name="connsiteY414" fmla="*/ 451193 h 4419916"/>
                <a:gd name="connsiteX415" fmla="*/ 1889550 w 2568523"/>
                <a:gd name="connsiteY415" fmla="*/ 450829 h 4419916"/>
                <a:gd name="connsiteX416" fmla="*/ 1888822 w 2568523"/>
                <a:gd name="connsiteY416" fmla="*/ 450829 h 4419916"/>
                <a:gd name="connsiteX417" fmla="*/ 1888822 w 2568523"/>
                <a:gd name="connsiteY417" fmla="*/ 450829 h 4419916"/>
                <a:gd name="connsiteX418" fmla="*/ 1754810 w 2568523"/>
                <a:gd name="connsiteY418" fmla="*/ 455919 h 4419916"/>
                <a:gd name="connsiteX419" fmla="*/ 1887729 w 2568523"/>
                <a:gd name="connsiteY419" fmla="*/ 467917 h 4419916"/>
                <a:gd name="connsiteX420" fmla="*/ 2049417 w 2568523"/>
                <a:gd name="connsiteY420" fmla="*/ 626798 h 4419916"/>
                <a:gd name="connsiteX421" fmla="*/ 2049417 w 2568523"/>
                <a:gd name="connsiteY421" fmla="*/ 627162 h 4419916"/>
                <a:gd name="connsiteX422" fmla="*/ 1936891 w 2568523"/>
                <a:gd name="connsiteY422" fmla="*/ 774045 h 4419916"/>
                <a:gd name="connsiteX423" fmla="*/ 1851677 w 2568523"/>
                <a:gd name="connsiteY423" fmla="*/ 849668 h 4419916"/>
                <a:gd name="connsiteX424" fmla="*/ 1464937 w 2568523"/>
                <a:gd name="connsiteY424" fmla="*/ 886752 h 4419916"/>
                <a:gd name="connsiteX425" fmla="*/ 1630631 w 2568523"/>
                <a:gd name="connsiteY425" fmla="*/ 676244 h 4419916"/>
                <a:gd name="connsiteX426" fmla="*/ 1709290 w 2568523"/>
                <a:gd name="connsiteY426" fmla="*/ 580988 h 4419916"/>
                <a:gd name="connsiteX427" fmla="*/ 1805793 w 2568523"/>
                <a:gd name="connsiteY427" fmla="*/ 676608 h 4419916"/>
                <a:gd name="connsiteX428" fmla="*/ 1812348 w 2568523"/>
                <a:gd name="connsiteY428" fmla="*/ 678426 h 4419916"/>
                <a:gd name="connsiteX429" fmla="*/ 1817810 w 2568523"/>
                <a:gd name="connsiteY429" fmla="*/ 674063 h 4419916"/>
                <a:gd name="connsiteX430" fmla="*/ 1861510 w 2568523"/>
                <a:gd name="connsiteY430" fmla="*/ 572626 h 4419916"/>
                <a:gd name="connsiteX431" fmla="*/ 1860417 w 2568523"/>
                <a:gd name="connsiteY431" fmla="*/ 565355 h 4419916"/>
                <a:gd name="connsiteX432" fmla="*/ 1817446 w 2568523"/>
                <a:gd name="connsiteY432" fmla="*/ 511182 h 4419916"/>
                <a:gd name="connsiteX433" fmla="*/ 1887729 w 2568523"/>
                <a:gd name="connsiteY433" fmla="*/ 467917 h 4419916"/>
                <a:gd name="connsiteX434" fmla="*/ 739527 w 2568523"/>
                <a:gd name="connsiteY434" fmla="*/ 184331 h 4419916"/>
                <a:gd name="connsiteX435" fmla="*/ 964943 w 2568523"/>
                <a:gd name="connsiteY435" fmla="*/ 237776 h 4419916"/>
                <a:gd name="connsiteX436" fmla="*/ 662689 w 2568523"/>
                <a:gd name="connsiteY436" fmla="*/ 236685 h 4419916"/>
                <a:gd name="connsiteX437" fmla="*/ 330938 w 2568523"/>
                <a:gd name="connsiteY437" fmla="*/ 201055 h 4419916"/>
                <a:gd name="connsiteX438" fmla="*/ 546522 w 2568523"/>
                <a:gd name="connsiteY438" fmla="*/ 17088 h 4419916"/>
                <a:gd name="connsiteX439" fmla="*/ 736250 w 2568523"/>
                <a:gd name="connsiteY439" fmla="*/ 182513 h 4419916"/>
                <a:gd name="connsiteX440" fmla="*/ 739527 w 2568523"/>
                <a:gd name="connsiteY440" fmla="*/ 184331 h 4419916"/>
                <a:gd name="connsiteX441" fmla="*/ 250822 w 2568523"/>
                <a:gd name="connsiteY441" fmla="*/ 14543 h 4419916"/>
                <a:gd name="connsiteX442" fmla="*/ 526857 w 2568523"/>
                <a:gd name="connsiteY442" fmla="*/ 14543 h 4419916"/>
                <a:gd name="connsiteX443" fmla="*/ 316371 w 2568523"/>
                <a:gd name="connsiteY443" fmla="*/ 193784 h 4419916"/>
                <a:gd name="connsiteX444" fmla="*/ 250822 w 2568523"/>
                <a:gd name="connsiteY444" fmla="*/ 14543 h 4419916"/>
                <a:gd name="connsiteX445" fmla="*/ 128828 w 2568523"/>
                <a:gd name="connsiteY445" fmla="*/ 265771 h 4419916"/>
                <a:gd name="connsiteX446" fmla="*/ 303262 w 2568523"/>
                <a:gd name="connsiteY446" fmla="*/ 216689 h 4419916"/>
                <a:gd name="connsiteX447" fmla="*/ 251915 w 2568523"/>
                <a:gd name="connsiteY447" fmla="*/ 431560 h 4419916"/>
                <a:gd name="connsiteX448" fmla="*/ 70926 w 2568523"/>
                <a:gd name="connsiteY448" fmla="*/ 388295 h 4419916"/>
                <a:gd name="connsiteX449" fmla="*/ 128828 w 2568523"/>
                <a:gd name="connsiteY449" fmla="*/ 265771 h 4419916"/>
                <a:gd name="connsiteX450" fmla="*/ 52718 w 2568523"/>
                <a:gd name="connsiteY450" fmla="*/ 427197 h 4419916"/>
                <a:gd name="connsiteX451" fmla="*/ 64736 w 2568523"/>
                <a:gd name="connsiteY451" fmla="*/ 402111 h 4419916"/>
                <a:gd name="connsiteX452" fmla="*/ 246452 w 2568523"/>
                <a:gd name="connsiteY452" fmla="*/ 445739 h 4419916"/>
                <a:gd name="connsiteX453" fmla="*/ 112441 w 2568523"/>
                <a:gd name="connsiteY453" fmla="*/ 694059 h 4419916"/>
                <a:gd name="connsiteX454" fmla="*/ 14846 w 2568523"/>
                <a:gd name="connsiteY454" fmla="*/ 587896 h 4419916"/>
                <a:gd name="connsiteX455" fmla="*/ 52718 w 2568523"/>
                <a:gd name="connsiteY455" fmla="*/ 427197 h 4419916"/>
                <a:gd name="connsiteX456" fmla="*/ 426348 w 2568523"/>
                <a:gd name="connsiteY456" fmla="*/ 635888 h 4419916"/>
                <a:gd name="connsiteX457" fmla="*/ 265753 w 2568523"/>
                <a:gd name="connsiteY457" fmla="*/ 611528 h 4419916"/>
                <a:gd name="connsiteX458" fmla="*/ 261019 w 2568523"/>
                <a:gd name="connsiteY458" fmla="*/ 612255 h 4419916"/>
                <a:gd name="connsiteX459" fmla="*/ 132470 w 2568523"/>
                <a:gd name="connsiteY459" fmla="*/ 686788 h 4419916"/>
                <a:gd name="connsiteX460" fmla="*/ 258834 w 2568523"/>
                <a:gd name="connsiteY460" fmla="*/ 452284 h 4419916"/>
                <a:gd name="connsiteX461" fmla="*/ 475146 w 2568523"/>
                <a:gd name="connsiteY461" fmla="*/ 675517 h 4419916"/>
                <a:gd name="connsiteX462" fmla="*/ 429626 w 2568523"/>
                <a:gd name="connsiteY462" fmla="*/ 637342 h 4419916"/>
                <a:gd name="connsiteX463" fmla="*/ 426348 w 2568523"/>
                <a:gd name="connsiteY463" fmla="*/ 635888 h 4419916"/>
                <a:gd name="connsiteX464" fmla="*/ 597504 w 2568523"/>
                <a:gd name="connsiteY464" fmla="*/ 1014366 h 4419916"/>
                <a:gd name="connsiteX465" fmla="*/ 588400 w 2568523"/>
                <a:gd name="connsiteY465" fmla="*/ 783862 h 4419916"/>
                <a:gd name="connsiteX466" fmla="*/ 1054527 w 2568523"/>
                <a:gd name="connsiteY466" fmla="*/ 899114 h 4419916"/>
                <a:gd name="connsiteX467" fmla="*/ 718042 w 2568523"/>
                <a:gd name="connsiteY467" fmla="*/ 1162340 h 4419916"/>
                <a:gd name="connsiteX468" fmla="*/ 597504 w 2568523"/>
                <a:gd name="connsiteY468" fmla="*/ 1014366 h 4419916"/>
                <a:gd name="connsiteX469" fmla="*/ 715857 w 2568523"/>
                <a:gd name="connsiteY469" fmla="*/ 1186336 h 4419916"/>
                <a:gd name="connsiteX470" fmla="*/ 891019 w 2568523"/>
                <a:gd name="connsiteY470" fmla="*/ 1539728 h 4419916"/>
                <a:gd name="connsiteX471" fmla="*/ 565822 w 2568523"/>
                <a:gd name="connsiteY471" fmla="*/ 1393936 h 4419916"/>
                <a:gd name="connsiteX472" fmla="*/ 572013 w 2568523"/>
                <a:gd name="connsiteY472" fmla="*/ 1385573 h 4419916"/>
                <a:gd name="connsiteX473" fmla="*/ 715857 w 2568523"/>
                <a:gd name="connsiteY473" fmla="*/ 1186336 h 4419916"/>
                <a:gd name="connsiteX474" fmla="*/ 500637 w 2568523"/>
                <a:gd name="connsiteY474" fmla="*/ 1645891 h 4419916"/>
                <a:gd name="connsiteX475" fmla="*/ 500637 w 2568523"/>
                <a:gd name="connsiteY475" fmla="*/ 1480466 h 4419916"/>
                <a:gd name="connsiteX476" fmla="*/ 557082 w 2568523"/>
                <a:gd name="connsiteY476" fmla="*/ 1405570 h 4419916"/>
                <a:gd name="connsiteX477" fmla="*/ 892839 w 2568523"/>
                <a:gd name="connsiteY477" fmla="*/ 1556452 h 4419916"/>
                <a:gd name="connsiteX478" fmla="*/ 592406 w 2568523"/>
                <a:gd name="connsiteY478" fmla="*/ 1797501 h 4419916"/>
                <a:gd name="connsiteX479" fmla="*/ 500637 w 2568523"/>
                <a:gd name="connsiteY479" fmla="*/ 1645891 h 4419916"/>
                <a:gd name="connsiteX480" fmla="*/ 664874 w 2568523"/>
                <a:gd name="connsiteY480" fmla="*/ 2090903 h 4419916"/>
                <a:gd name="connsiteX481" fmla="*/ 663782 w 2568523"/>
                <a:gd name="connsiteY481" fmla="*/ 2089449 h 4419916"/>
                <a:gd name="connsiteX482" fmla="*/ 597868 w 2568523"/>
                <a:gd name="connsiteY482" fmla="*/ 2023642 h 4419916"/>
                <a:gd name="connsiteX483" fmla="*/ 597868 w 2568523"/>
                <a:gd name="connsiteY483" fmla="*/ 1815316 h 4419916"/>
                <a:gd name="connsiteX484" fmla="*/ 925978 w 2568523"/>
                <a:gd name="connsiteY484" fmla="*/ 1815316 h 4419916"/>
                <a:gd name="connsiteX485" fmla="*/ 806533 w 2568523"/>
                <a:gd name="connsiteY485" fmla="*/ 2231969 h 4419916"/>
                <a:gd name="connsiteX486" fmla="*/ 712579 w 2568523"/>
                <a:gd name="connsiteY486" fmla="*/ 2166890 h 4419916"/>
                <a:gd name="connsiteX487" fmla="*/ 664874 w 2568523"/>
                <a:gd name="connsiteY487" fmla="*/ 2090903 h 4419916"/>
                <a:gd name="connsiteX488" fmla="*/ 829839 w 2568523"/>
                <a:gd name="connsiteY488" fmla="*/ 2248330 h 4419916"/>
                <a:gd name="connsiteX489" fmla="*/ 1010464 w 2568523"/>
                <a:gd name="connsiteY489" fmla="*/ 2219608 h 4419916"/>
                <a:gd name="connsiteX490" fmla="*/ 1002088 w 2568523"/>
                <a:gd name="connsiteY490" fmla="*/ 2353766 h 4419916"/>
                <a:gd name="connsiteX491" fmla="*/ 837851 w 2568523"/>
                <a:gd name="connsiteY491" fmla="*/ 2253420 h 4419916"/>
                <a:gd name="connsiteX492" fmla="*/ 829839 w 2568523"/>
                <a:gd name="connsiteY492" fmla="*/ 2248330 h 4419916"/>
                <a:gd name="connsiteX493" fmla="*/ 1016290 w 2568523"/>
                <a:gd name="connsiteY493" fmla="*/ 2363583 h 4419916"/>
                <a:gd name="connsiteX494" fmla="*/ 1025030 w 2568523"/>
                <a:gd name="connsiteY494" fmla="*/ 2221789 h 4419916"/>
                <a:gd name="connsiteX495" fmla="*/ 1090215 w 2568523"/>
                <a:gd name="connsiteY495" fmla="*/ 2250148 h 4419916"/>
                <a:gd name="connsiteX496" fmla="*/ 1145203 w 2568523"/>
                <a:gd name="connsiteY496" fmla="*/ 2432298 h 4419916"/>
                <a:gd name="connsiteX497" fmla="*/ 1093857 w 2568523"/>
                <a:gd name="connsiteY497" fmla="*/ 2440660 h 4419916"/>
                <a:gd name="connsiteX498" fmla="*/ 1016290 w 2568523"/>
                <a:gd name="connsiteY498" fmla="*/ 2363583 h 4419916"/>
                <a:gd name="connsiteX499" fmla="*/ 1159406 w 2568523"/>
                <a:gd name="connsiteY499" fmla="*/ 2430480 h 4419916"/>
                <a:gd name="connsiteX500" fmla="*/ 1104781 w 2568523"/>
                <a:gd name="connsiteY500" fmla="*/ 2249421 h 4419916"/>
                <a:gd name="connsiteX501" fmla="*/ 1162319 w 2568523"/>
                <a:gd name="connsiteY501" fmla="*/ 2222880 h 4419916"/>
                <a:gd name="connsiteX502" fmla="*/ 1164868 w 2568523"/>
                <a:gd name="connsiteY502" fmla="*/ 2220699 h 4419916"/>
                <a:gd name="connsiteX503" fmla="*/ 1185990 w 2568523"/>
                <a:gd name="connsiteY503" fmla="*/ 2193794 h 4419916"/>
                <a:gd name="connsiteX504" fmla="*/ 1185990 w 2568523"/>
                <a:gd name="connsiteY504" fmla="*/ 2366855 h 4419916"/>
                <a:gd name="connsiteX505" fmla="*/ 1185990 w 2568523"/>
                <a:gd name="connsiteY505" fmla="*/ 2366855 h 4419916"/>
                <a:gd name="connsiteX506" fmla="*/ 1186354 w 2568523"/>
                <a:gd name="connsiteY506" fmla="*/ 2367945 h 4419916"/>
                <a:gd name="connsiteX507" fmla="*/ 1187082 w 2568523"/>
                <a:gd name="connsiteY507" fmla="*/ 2370127 h 4419916"/>
                <a:gd name="connsiteX508" fmla="*/ 1187082 w 2568523"/>
                <a:gd name="connsiteY508" fmla="*/ 2370490 h 4419916"/>
                <a:gd name="connsiteX509" fmla="*/ 1187446 w 2568523"/>
                <a:gd name="connsiteY509" fmla="*/ 2371218 h 4419916"/>
                <a:gd name="connsiteX510" fmla="*/ 1188903 w 2568523"/>
                <a:gd name="connsiteY510" fmla="*/ 2372672 h 4419916"/>
                <a:gd name="connsiteX511" fmla="*/ 1189995 w 2568523"/>
                <a:gd name="connsiteY511" fmla="*/ 2373399 h 4419916"/>
                <a:gd name="connsiteX512" fmla="*/ 1191816 w 2568523"/>
                <a:gd name="connsiteY512" fmla="*/ 2374126 h 4419916"/>
                <a:gd name="connsiteX513" fmla="*/ 1192545 w 2568523"/>
                <a:gd name="connsiteY513" fmla="*/ 2374490 h 4419916"/>
                <a:gd name="connsiteX514" fmla="*/ 1309440 w 2568523"/>
                <a:gd name="connsiteY514" fmla="*/ 2394486 h 4419916"/>
                <a:gd name="connsiteX515" fmla="*/ 1264648 w 2568523"/>
                <a:gd name="connsiteY515" fmla="*/ 2413755 h 4419916"/>
                <a:gd name="connsiteX516" fmla="*/ 1159406 w 2568523"/>
                <a:gd name="connsiteY516" fmla="*/ 2430480 h 4419916"/>
                <a:gd name="connsiteX517" fmla="*/ 1252995 w 2568523"/>
                <a:gd name="connsiteY517" fmla="*/ 2467564 h 4419916"/>
                <a:gd name="connsiteX518" fmla="*/ 1253360 w 2568523"/>
                <a:gd name="connsiteY518" fmla="*/ 2466837 h 4419916"/>
                <a:gd name="connsiteX519" fmla="*/ 1241342 w 2568523"/>
                <a:gd name="connsiteY519" fmla="*/ 2567547 h 4419916"/>
                <a:gd name="connsiteX520" fmla="*/ 1207839 w 2568523"/>
                <a:gd name="connsiteY520" fmla="*/ 2535189 h 4419916"/>
                <a:gd name="connsiteX521" fmla="*/ 1252995 w 2568523"/>
                <a:gd name="connsiteY521" fmla="*/ 2467564 h 4419916"/>
                <a:gd name="connsiteX522" fmla="*/ 1314174 w 2568523"/>
                <a:gd name="connsiteY522" fmla="*/ 2637352 h 4419916"/>
                <a:gd name="connsiteX523" fmla="*/ 1254452 w 2568523"/>
                <a:gd name="connsiteY523" fmla="*/ 2580272 h 4419916"/>
                <a:gd name="connsiteX524" fmla="*/ 1273024 w 2568523"/>
                <a:gd name="connsiteY524" fmla="*/ 2425026 h 4419916"/>
                <a:gd name="connsiteX525" fmla="*/ 1321822 w 2568523"/>
                <a:gd name="connsiteY525" fmla="*/ 2403939 h 4419916"/>
                <a:gd name="connsiteX526" fmla="*/ 1298151 w 2568523"/>
                <a:gd name="connsiteY526" fmla="*/ 2470836 h 4419916"/>
                <a:gd name="connsiteX527" fmla="*/ 1298880 w 2568523"/>
                <a:gd name="connsiteY527" fmla="*/ 2477381 h 4419916"/>
                <a:gd name="connsiteX528" fmla="*/ 1336753 w 2568523"/>
                <a:gd name="connsiteY528" fmla="*/ 2534098 h 4419916"/>
                <a:gd name="connsiteX529" fmla="*/ 1341122 w 2568523"/>
                <a:gd name="connsiteY529" fmla="*/ 2602086 h 4419916"/>
                <a:gd name="connsiteX530" fmla="*/ 1314174 w 2568523"/>
                <a:gd name="connsiteY530" fmla="*/ 2637352 h 4419916"/>
                <a:gd name="connsiteX531" fmla="*/ 1355689 w 2568523"/>
                <a:gd name="connsiteY531" fmla="*/ 2595542 h 4419916"/>
                <a:gd name="connsiteX532" fmla="*/ 1352047 w 2568523"/>
                <a:gd name="connsiteY532" fmla="*/ 2538824 h 4419916"/>
                <a:gd name="connsiteX533" fmla="*/ 1404487 w 2568523"/>
                <a:gd name="connsiteY533" fmla="*/ 2538824 h 4419916"/>
                <a:gd name="connsiteX534" fmla="*/ 1441631 w 2568523"/>
                <a:gd name="connsiteY534" fmla="*/ 2575909 h 4419916"/>
                <a:gd name="connsiteX535" fmla="*/ 1355689 w 2568523"/>
                <a:gd name="connsiteY535" fmla="*/ 2595542 h 4419916"/>
                <a:gd name="connsiteX536" fmla="*/ 2557423 w 2568523"/>
                <a:gd name="connsiteY536" fmla="*/ 2991835 h 4419916"/>
                <a:gd name="connsiteX537" fmla="*/ 2417949 w 2568523"/>
                <a:gd name="connsiteY537" fmla="*/ 2722065 h 4419916"/>
                <a:gd name="connsiteX538" fmla="*/ 2557423 w 2568523"/>
                <a:gd name="connsiteY538" fmla="*/ 2755877 h 4419916"/>
                <a:gd name="connsiteX539" fmla="*/ 2557423 w 2568523"/>
                <a:gd name="connsiteY539" fmla="*/ 2991835 h 4419916"/>
                <a:gd name="connsiteX540" fmla="*/ 2399376 w 2568523"/>
                <a:gd name="connsiteY540" fmla="*/ 3383039 h 4419916"/>
                <a:gd name="connsiteX541" fmla="*/ 2285394 w 2568523"/>
                <a:gd name="connsiteY541" fmla="*/ 3297963 h 4419916"/>
                <a:gd name="connsiteX542" fmla="*/ 2450723 w 2568523"/>
                <a:gd name="connsiteY542" fmla="*/ 3140536 h 4419916"/>
                <a:gd name="connsiteX543" fmla="*/ 2399376 w 2568523"/>
                <a:gd name="connsiteY543" fmla="*/ 3383039 h 4419916"/>
                <a:gd name="connsiteX544" fmla="*/ 2103677 w 2568523"/>
                <a:gd name="connsiteY544" fmla="*/ 3746611 h 4419916"/>
                <a:gd name="connsiteX545" fmla="*/ 2011908 w 2568523"/>
                <a:gd name="connsiteY545" fmla="*/ 3730250 h 4419916"/>
                <a:gd name="connsiteX546" fmla="*/ 1874983 w 2568523"/>
                <a:gd name="connsiteY546" fmla="*/ 3460480 h 4419916"/>
                <a:gd name="connsiteX547" fmla="*/ 2216931 w 2568523"/>
                <a:gd name="connsiteY547" fmla="*/ 3626269 h 4419916"/>
                <a:gd name="connsiteX548" fmla="*/ 2103677 w 2568523"/>
                <a:gd name="connsiteY548" fmla="*/ 3746611 h 4419916"/>
                <a:gd name="connsiteX549" fmla="*/ 1940168 w 2568523"/>
                <a:gd name="connsiteY549" fmla="*/ 3902583 h 4419916"/>
                <a:gd name="connsiteX550" fmla="*/ 1869885 w 2568523"/>
                <a:gd name="connsiteY550" fmla="*/ 3719707 h 4419916"/>
                <a:gd name="connsiteX551" fmla="*/ 2002076 w 2568523"/>
                <a:gd name="connsiteY551" fmla="*/ 3743339 h 4419916"/>
                <a:gd name="connsiteX552" fmla="*/ 2037035 w 2568523"/>
                <a:gd name="connsiteY552" fmla="*/ 3812417 h 4419916"/>
                <a:gd name="connsiteX553" fmla="*/ 1940168 w 2568523"/>
                <a:gd name="connsiteY553" fmla="*/ 3902583 h 4419916"/>
                <a:gd name="connsiteX554" fmla="*/ 1682342 w 2568523"/>
                <a:gd name="connsiteY554" fmla="*/ 4204712 h 4419916"/>
                <a:gd name="connsiteX555" fmla="*/ 1875712 w 2568523"/>
                <a:gd name="connsiteY555" fmla="*/ 4093095 h 4419916"/>
                <a:gd name="connsiteX556" fmla="*/ 1862966 w 2568523"/>
                <a:gd name="connsiteY556" fmla="*/ 4268701 h 4419916"/>
                <a:gd name="connsiteX557" fmla="*/ 1682342 w 2568523"/>
                <a:gd name="connsiteY557" fmla="*/ 4204712 h 4419916"/>
                <a:gd name="connsiteX558" fmla="*/ 1832377 w 2568523"/>
                <a:gd name="connsiteY558" fmla="*/ 4358503 h 4419916"/>
                <a:gd name="connsiteX559" fmla="*/ 1694359 w 2568523"/>
                <a:gd name="connsiteY559" fmla="*/ 4224708 h 4419916"/>
                <a:gd name="connsiteX560" fmla="*/ 1860053 w 2568523"/>
                <a:gd name="connsiteY560" fmla="*/ 4283607 h 4419916"/>
                <a:gd name="connsiteX561" fmla="*/ 1832377 w 2568523"/>
                <a:gd name="connsiteY561" fmla="*/ 4358503 h 4419916"/>
                <a:gd name="connsiteX562" fmla="*/ 1678700 w 2568523"/>
                <a:gd name="connsiteY562" fmla="*/ 4049467 h 4419916"/>
                <a:gd name="connsiteX563" fmla="*/ 1863330 w 2568523"/>
                <a:gd name="connsiteY563" fmla="*/ 4083642 h 4419916"/>
                <a:gd name="connsiteX564" fmla="*/ 1673238 w 2568523"/>
                <a:gd name="connsiteY564" fmla="*/ 4193441 h 4419916"/>
                <a:gd name="connsiteX565" fmla="*/ 1678700 w 2568523"/>
                <a:gd name="connsiteY565" fmla="*/ 4049467 h 4419916"/>
                <a:gd name="connsiteX566" fmla="*/ 1679064 w 2568523"/>
                <a:gd name="connsiteY566" fmla="*/ 4034560 h 4419916"/>
                <a:gd name="connsiteX567" fmla="*/ 1685983 w 2568523"/>
                <a:gd name="connsiteY567" fmla="*/ 3856410 h 4419916"/>
                <a:gd name="connsiteX568" fmla="*/ 1865151 w 2568523"/>
                <a:gd name="connsiteY568" fmla="*/ 4069099 h 4419916"/>
                <a:gd name="connsiteX569" fmla="*/ 1679064 w 2568523"/>
                <a:gd name="connsiteY569" fmla="*/ 4034560 h 4419916"/>
                <a:gd name="connsiteX570" fmla="*/ 1374261 w 2568523"/>
                <a:gd name="connsiteY570" fmla="*/ 2974747 h 4419916"/>
                <a:gd name="connsiteX571" fmla="*/ 1547966 w 2568523"/>
                <a:gd name="connsiteY571" fmla="*/ 2957659 h 4419916"/>
                <a:gd name="connsiteX572" fmla="*/ 1460568 w 2568523"/>
                <a:gd name="connsiteY572" fmla="*/ 3168531 h 4419916"/>
                <a:gd name="connsiteX573" fmla="*/ 1374261 w 2568523"/>
                <a:gd name="connsiteY573" fmla="*/ 2974747 h 4419916"/>
                <a:gd name="connsiteX574" fmla="*/ 1433984 w 2568523"/>
                <a:gd name="connsiteY574" fmla="*/ 2730790 h 4419916"/>
                <a:gd name="connsiteX575" fmla="*/ 1547602 w 2568523"/>
                <a:gd name="connsiteY575" fmla="*/ 2942753 h 4419916"/>
                <a:gd name="connsiteX576" fmla="*/ 1373169 w 2568523"/>
                <a:gd name="connsiteY576" fmla="*/ 2960204 h 4419916"/>
                <a:gd name="connsiteX577" fmla="*/ 1433984 w 2568523"/>
                <a:gd name="connsiteY577" fmla="*/ 2730790 h 4419916"/>
                <a:gd name="connsiteX578" fmla="*/ 1975856 w 2568523"/>
                <a:gd name="connsiteY578" fmla="*/ 2634080 h 4419916"/>
                <a:gd name="connsiteX579" fmla="*/ 1848400 w 2568523"/>
                <a:gd name="connsiteY579" fmla="*/ 2622809 h 4419916"/>
                <a:gd name="connsiteX580" fmla="*/ 1903388 w 2568523"/>
                <a:gd name="connsiteY580" fmla="*/ 2563911 h 4419916"/>
                <a:gd name="connsiteX581" fmla="*/ 1975856 w 2568523"/>
                <a:gd name="connsiteY581" fmla="*/ 2634080 h 4419916"/>
                <a:gd name="connsiteX582" fmla="*/ 2381532 w 2568523"/>
                <a:gd name="connsiteY582" fmla="*/ 2715157 h 4419916"/>
                <a:gd name="connsiteX583" fmla="*/ 2124434 w 2568523"/>
                <a:gd name="connsiteY583" fmla="*/ 2854405 h 4419916"/>
                <a:gd name="connsiteX584" fmla="*/ 2213654 w 2568523"/>
                <a:gd name="connsiteY584" fmla="*/ 2690070 h 4419916"/>
                <a:gd name="connsiteX585" fmla="*/ 2381532 w 2568523"/>
                <a:gd name="connsiteY585" fmla="*/ 2715157 h 4419916"/>
                <a:gd name="connsiteX586" fmla="*/ 2275197 w 2568523"/>
                <a:gd name="connsiteY586" fmla="*/ 3287419 h 4419916"/>
                <a:gd name="connsiteX587" fmla="*/ 2163764 w 2568523"/>
                <a:gd name="connsiteY587" fmla="*/ 3120540 h 4419916"/>
                <a:gd name="connsiteX588" fmla="*/ 2444532 w 2568523"/>
                <a:gd name="connsiteY588" fmla="*/ 3125993 h 4419916"/>
                <a:gd name="connsiteX589" fmla="*/ 2275197 w 2568523"/>
                <a:gd name="connsiteY589" fmla="*/ 3287419 h 4419916"/>
                <a:gd name="connsiteX590" fmla="*/ 2102220 w 2568523"/>
                <a:gd name="connsiteY590" fmla="*/ 2890762 h 4419916"/>
                <a:gd name="connsiteX591" fmla="*/ 2141914 w 2568523"/>
                <a:gd name="connsiteY591" fmla="*/ 3108178 h 4419916"/>
                <a:gd name="connsiteX592" fmla="*/ 1878261 w 2568523"/>
                <a:gd name="connsiteY592" fmla="*/ 3204161 h 4419916"/>
                <a:gd name="connsiteX593" fmla="*/ 2102220 w 2568523"/>
                <a:gd name="connsiteY593" fmla="*/ 2890762 h 4419916"/>
                <a:gd name="connsiteX594" fmla="*/ 1858960 w 2568523"/>
                <a:gd name="connsiteY594" fmla="*/ 3205979 h 4419916"/>
                <a:gd name="connsiteX595" fmla="*/ 1755903 w 2568523"/>
                <a:gd name="connsiteY595" fmla="*/ 3043099 h 4419916"/>
                <a:gd name="connsiteX596" fmla="*/ 2084376 w 2568523"/>
                <a:gd name="connsiteY596" fmla="*/ 2890762 h 4419916"/>
                <a:gd name="connsiteX597" fmla="*/ 1858960 w 2568523"/>
                <a:gd name="connsiteY597" fmla="*/ 3205979 h 4419916"/>
                <a:gd name="connsiteX598" fmla="*/ 2114602 w 2568523"/>
                <a:gd name="connsiteY598" fmla="*/ 2876583 h 4419916"/>
                <a:gd name="connsiteX599" fmla="*/ 2383353 w 2568523"/>
                <a:gd name="connsiteY599" fmla="*/ 2731154 h 4419916"/>
                <a:gd name="connsiteX600" fmla="*/ 2154296 w 2568523"/>
                <a:gd name="connsiteY600" fmla="*/ 3093635 h 4419916"/>
                <a:gd name="connsiteX601" fmla="*/ 2114602 w 2568523"/>
                <a:gd name="connsiteY601" fmla="*/ 2876583 h 4419916"/>
                <a:gd name="connsiteX602" fmla="*/ 2070174 w 2568523"/>
                <a:gd name="connsiteY602" fmla="*/ 2881309 h 4419916"/>
                <a:gd name="connsiteX603" fmla="*/ 1763914 w 2568523"/>
                <a:gd name="connsiteY603" fmla="*/ 3023466 h 4419916"/>
                <a:gd name="connsiteX604" fmla="*/ 1844394 w 2568523"/>
                <a:gd name="connsiteY604" fmla="*/ 2890762 h 4419916"/>
                <a:gd name="connsiteX605" fmla="*/ 2070174 w 2568523"/>
                <a:gd name="connsiteY605" fmla="*/ 2881309 h 4419916"/>
                <a:gd name="connsiteX606" fmla="*/ 1854955 w 2568523"/>
                <a:gd name="connsiteY606" fmla="*/ 2875492 h 4419916"/>
                <a:gd name="connsiteX607" fmla="*/ 2011180 w 2568523"/>
                <a:gd name="connsiteY607" fmla="*/ 2660985 h 4419916"/>
                <a:gd name="connsiteX608" fmla="*/ 2095665 w 2568523"/>
                <a:gd name="connsiteY608" fmla="*/ 2865676 h 4419916"/>
                <a:gd name="connsiteX609" fmla="*/ 1854955 w 2568523"/>
                <a:gd name="connsiteY609" fmla="*/ 2875492 h 4419916"/>
                <a:gd name="connsiteX610" fmla="*/ 1832377 w 2568523"/>
                <a:gd name="connsiteY610" fmla="*/ 2862404 h 4419916"/>
                <a:gd name="connsiteX611" fmla="*/ 1627353 w 2568523"/>
                <a:gd name="connsiteY611" fmla="*/ 2613357 h 4419916"/>
                <a:gd name="connsiteX612" fmla="*/ 1825822 w 2568523"/>
                <a:gd name="connsiteY612" fmla="*/ 2635171 h 4419916"/>
                <a:gd name="connsiteX613" fmla="*/ 1832377 w 2568523"/>
                <a:gd name="connsiteY613" fmla="*/ 2862404 h 4419916"/>
                <a:gd name="connsiteX614" fmla="*/ 1615336 w 2568523"/>
                <a:gd name="connsiteY614" fmla="*/ 2621719 h 4419916"/>
                <a:gd name="connsiteX615" fmla="*/ 1827278 w 2568523"/>
                <a:gd name="connsiteY615" fmla="*/ 2879128 h 4419916"/>
                <a:gd name="connsiteX616" fmla="*/ 1568359 w 2568523"/>
                <a:gd name="connsiteY616" fmla="*/ 2939481 h 4419916"/>
                <a:gd name="connsiteX617" fmla="*/ 1615336 w 2568523"/>
                <a:gd name="connsiteY617" fmla="*/ 2621719 h 4419916"/>
                <a:gd name="connsiteX618" fmla="*/ 1563261 w 2568523"/>
                <a:gd name="connsiteY618" fmla="*/ 2959114 h 4419916"/>
                <a:gd name="connsiteX619" fmla="*/ 1729319 w 2568523"/>
                <a:gd name="connsiteY619" fmla="*/ 3040190 h 4419916"/>
                <a:gd name="connsiteX620" fmla="*/ 1475498 w 2568523"/>
                <a:gd name="connsiteY620" fmla="*/ 3171076 h 4419916"/>
                <a:gd name="connsiteX621" fmla="*/ 1563261 w 2568523"/>
                <a:gd name="connsiteY621" fmla="*/ 2959114 h 4419916"/>
                <a:gd name="connsiteX622" fmla="*/ 1580741 w 2568523"/>
                <a:gd name="connsiteY622" fmla="*/ 2951479 h 4419916"/>
                <a:gd name="connsiteX623" fmla="*/ 1824729 w 2568523"/>
                <a:gd name="connsiteY623" fmla="*/ 2894398 h 4419916"/>
                <a:gd name="connsiteX624" fmla="*/ 1742429 w 2568523"/>
                <a:gd name="connsiteY624" fmla="*/ 3030374 h 4419916"/>
                <a:gd name="connsiteX625" fmla="*/ 1580741 w 2568523"/>
                <a:gd name="connsiteY625" fmla="*/ 2951479 h 4419916"/>
                <a:gd name="connsiteX626" fmla="*/ 1746799 w 2568523"/>
                <a:gd name="connsiteY626" fmla="*/ 3056187 h 4419916"/>
                <a:gd name="connsiteX627" fmla="*/ 1847671 w 2568523"/>
                <a:gd name="connsiteY627" fmla="*/ 3215796 h 4419916"/>
                <a:gd name="connsiteX628" fmla="*/ 1653573 w 2568523"/>
                <a:gd name="connsiteY628" fmla="*/ 3286329 h 4419916"/>
                <a:gd name="connsiteX629" fmla="*/ 1746799 w 2568523"/>
                <a:gd name="connsiteY629" fmla="*/ 3056187 h 4419916"/>
                <a:gd name="connsiteX630" fmla="*/ 1851313 w 2568523"/>
                <a:gd name="connsiteY630" fmla="*/ 3229611 h 4419916"/>
                <a:gd name="connsiteX631" fmla="*/ 1851313 w 2568523"/>
                <a:gd name="connsiteY631" fmla="*/ 3430667 h 4419916"/>
                <a:gd name="connsiteX632" fmla="*/ 1656851 w 2568523"/>
                <a:gd name="connsiteY632" fmla="*/ 3300508 h 4419916"/>
                <a:gd name="connsiteX633" fmla="*/ 1851313 w 2568523"/>
                <a:gd name="connsiteY633" fmla="*/ 3229611 h 4419916"/>
                <a:gd name="connsiteX634" fmla="*/ 1865879 w 2568523"/>
                <a:gd name="connsiteY634" fmla="*/ 3232520 h 4419916"/>
                <a:gd name="connsiteX635" fmla="*/ 2207463 w 2568523"/>
                <a:gd name="connsiteY635" fmla="*/ 3450663 h 4419916"/>
                <a:gd name="connsiteX636" fmla="*/ 1865879 w 2568523"/>
                <a:gd name="connsiteY636" fmla="*/ 3437575 h 4419916"/>
                <a:gd name="connsiteX637" fmla="*/ 1865879 w 2568523"/>
                <a:gd name="connsiteY637" fmla="*/ 3232520 h 4419916"/>
                <a:gd name="connsiteX638" fmla="*/ 1874983 w 2568523"/>
                <a:gd name="connsiteY638" fmla="*/ 3220886 h 4419916"/>
                <a:gd name="connsiteX639" fmla="*/ 2144827 w 2568523"/>
                <a:gd name="connsiteY639" fmla="*/ 3122358 h 4419916"/>
                <a:gd name="connsiteX640" fmla="*/ 2222394 w 2568523"/>
                <a:gd name="connsiteY640" fmla="*/ 3442665 h 4419916"/>
                <a:gd name="connsiteX641" fmla="*/ 1874983 w 2568523"/>
                <a:gd name="connsiteY641" fmla="*/ 3220886 h 4419916"/>
                <a:gd name="connsiteX642" fmla="*/ 2163035 w 2568523"/>
                <a:gd name="connsiteY642" fmla="*/ 3105997 h 4419916"/>
                <a:gd name="connsiteX643" fmla="*/ 2399740 w 2568523"/>
                <a:gd name="connsiteY643" fmla="*/ 2731881 h 4419916"/>
                <a:gd name="connsiteX644" fmla="*/ 2454001 w 2568523"/>
                <a:gd name="connsiteY644" fmla="*/ 3111450 h 4419916"/>
                <a:gd name="connsiteX645" fmla="*/ 2163035 w 2568523"/>
                <a:gd name="connsiteY645" fmla="*/ 3105997 h 4419916"/>
                <a:gd name="connsiteX646" fmla="*/ 2107319 w 2568523"/>
                <a:gd name="connsiteY646" fmla="*/ 2855859 h 4419916"/>
                <a:gd name="connsiteX647" fmla="*/ 2024654 w 2568523"/>
                <a:gd name="connsiteY647" fmla="*/ 2655895 h 4419916"/>
                <a:gd name="connsiteX648" fmla="*/ 2198359 w 2568523"/>
                <a:gd name="connsiteY648" fmla="*/ 2687525 h 4419916"/>
                <a:gd name="connsiteX649" fmla="*/ 2107319 w 2568523"/>
                <a:gd name="connsiteY649" fmla="*/ 2855859 h 4419916"/>
                <a:gd name="connsiteX650" fmla="*/ 1846943 w 2568523"/>
                <a:gd name="connsiteY650" fmla="*/ 2862040 h 4419916"/>
                <a:gd name="connsiteX651" fmla="*/ 1840388 w 2568523"/>
                <a:gd name="connsiteY651" fmla="*/ 2636625 h 4419916"/>
                <a:gd name="connsiteX652" fmla="*/ 1994793 w 2568523"/>
                <a:gd name="connsiteY652" fmla="*/ 2650441 h 4419916"/>
                <a:gd name="connsiteX653" fmla="*/ 1999891 w 2568523"/>
                <a:gd name="connsiteY653" fmla="*/ 2651532 h 4419916"/>
                <a:gd name="connsiteX654" fmla="*/ 1846943 w 2568523"/>
                <a:gd name="connsiteY654" fmla="*/ 2862040 h 4419916"/>
                <a:gd name="connsiteX655" fmla="*/ 1625533 w 2568523"/>
                <a:gd name="connsiteY655" fmla="*/ 2598814 h 4419916"/>
                <a:gd name="connsiteX656" fmla="*/ 1726406 w 2568523"/>
                <a:gd name="connsiteY656" fmla="*/ 2489742 h 4419916"/>
                <a:gd name="connsiteX657" fmla="*/ 1817810 w 2568523"/>
                <a:gd name="connsiteY657" fmla="*/ 2619537 h 4419916"/>
                <a:gd name="connsiteX658" fmla="*/ 1625533 w 2568523"/>
                <a:gd name="connsiteY658" fmla="*/ 2598814 h 4419916"/>
                <a:gd name="connsiteX659" fmla="*/ 1612423 w 2568523"/>
                <a:gd name="connsiteY659" fmla="*/ 2591542 h 4419916"/>
                <a:gd name="connsiteX660" fmla="*/ 1564354 w 2568523"/>
                <a:gd name="connsiteY660" fmla="*/ 2485379 h 4419916"/>
                <a:gd name="connsiteX661" fmla="*/ 1715845 w 2568523"/>
                <a:gd name="connsiteY661" fmla="*/ 2479925 h 4419916"/>
                <a:gd name="connsiteX662" fmla="*/ 1612423 w 2568523"/>
                <a:gd name="connsiteY662" fmla="*/ 2591542 h 4419916"/>
                <a:gd name="connsiteX663" fmla="*/ 1555249 w 2568523"/>
                <a:gd name="connsiteY663" fmla="*/ 2926392 h 4419916"/>
                <a:gd name="connsiteX664" fmla="*/ 1441267 w 2568523"/>
                <a:gd name="connsiteY664" fmla="*/ 2714066 h 4419916"/>
                <a:gd name="connsiteX665" fmla="*/ 1600770 w 2568523"/>
                <a:gd name="connsiteY665" fmla="*/ 2618810 h 4419916"/>
                <a:gd name="connsiteX666" fmla="*/ 1555249 w 2568523"/>
                <a:gd name="connsiteY666" fmla="*/ 2926392 h 4419916"/>
                <a:gd name="connsiteX667" fmla="*/ 1731140 w 2568523"/>
                <a:gd name="connsiteY667" fmla="*/ 3055460 h 4419916"/>
                <a:gd name="connsiteX668" fmla="*/ 1637186 w 2568523"/>
                <a:gd name="connsiteY668" fmla="*/ 3287783 h 4419916"/>
                <a:gd name="connsiteX669" fmla="*/ 1475498 w 2568523"/>
                <a:gd name="connsiteY669" fmla="*/ 3187437 h 4419916"/>
                <a:gd name="connsiteX670" fmla="*/ 1731140 w 2568523"/>
                <a:gd name="connsiteY670" fmla="*/ 3055460 h 4419916"/>
                <a:gd name="connsiteX671" fmla="*/ 1652845 w 2568523"/>
                <a:gd name="connsiteY671" fmla="*/ 3534648 h 4419916"/>
                <a:gd name="connsiteX672" fmla="*/ 1648475 w 2568523"/>
                <a:gd name="connsiteY672" fmla="*/ 3312506 h 4419916"/>
                <a:gd name="connsiteX673" fmla="*/ 1844030 w 2568523"/>
                <a:gd name="connsiteY673" fmla="*/ 3443392 h 4419916"/>
                <a:gd name="connsiteX674" fmla="*/ 1652845 w 2568523"/>
                <a:gd name="connsiteY674" fmla="*/ 3534648 h 4419916"/>
                <a:gd name="connsiteX675" fmla="*/ 1851313 w 2568523"/>
                <a:gd name="connsiteY675" fmla="*/ 3455753 h 4419916"/>
                <a:gd name="connsiteX676" fmla="*/ 1851313 w 2568523"/>
                <a:gd name="connsiteY676" fmla="*/ 3695347 h 4419916"/>
                <a:gd name="connsiteX677" fmla="*/ 1659400 w 2568523"/>
                <a:gd name="connsiteY677" fmla="*/ 3547737 h 4419916"/>
                <a:gd name="connsiteX678" fmla="*/ 1851313 w 2568523"/>
                <a:gd name="connsiteY678" fmla="*/ 3455753 h 4419916"/>
                <a:gd name="connsiteX679" fmla="*/ 1925238 w 2568523"/>
                <a:gd name="connsiteY679" fmla="*/ 3904038 h 4419916"/>
                <a:gd name="connsiteX680" fmla="*/ 1695816 w 2568523"/>
                <a:gd name="connsiteY680" fmla="*/ 3834959 h 4419916"/>
                <a:gd name="connsiteX681" fmla="*/ 1854955 w 2568523"/>
                <a:gd name="connsiteY681" fmla="*/ 3721525 h 4419916"/>
                <a:gd name="connsiteX682" fmla="*/ 1925238 w 2568523"/>
                <a:gd name="connsiteY682" fmla="*/ 3904038 h 4419916"/>
                <a:gd name="connsiteX683" fmla="*/ 1865879 w 2568523"/>
                <a:gd name="connsiteY683" fmla="*/ 3704073 h 4419916"/>
                <a:gd name="connsiteX684" fmla="*/ 1865879 w 2568523"/>
                <a:gd name="connsiteY684" fmla="*/ 3475023 h 4419916"/>
                <a:gd name="connsiteX685" fmla="*/ 1994064 w 2568523"/>
                <a:gd name="connsiteY685" fmla="*/ 3726978 h 4419916"/>
                <a:gd name="connsiteX686" fmla="*/ 1865879 w 2568523"/>
                <a:gd name="connsiteY686" fmla="*/ 3704073 h 4419916"/>
                <a:gd name="connsiteX687" fmla="*/ 1893192 w 2568523"/>
                <a:gd name="connsiteY687" fmla="*/ 3452845 h 4419916"/>
                <a:gd name="connsiteX688" fmla="*/ 2226400 w 2568523"/>
                <a:gd name="connsiteY688" fmla="*/ 3465933 h 4419916"/>
                <a:gd name="connsiteX689" fmla="*/ 2222030 w 2568523"/>
                <a:gd name="connsiteY689" fmla="*/ 3612453 h 4419916"/>
                <a:gd name="connsiteX690" fmla="*/ 1893192 w 2568523"/>
                <a:gd name="connsiteY690" fmla="*/ 3452845 h 4419916"/>
                <a:gd name="connsiteX691" fmla="*/ 2239145 w 2568523"/>
                <a:gd name="connsiteY691" fmla="*/ 3449209 h 4419916"/>
                <a:gd name="connsiteX692" fmla="*/ 2167041 w 2568523"/>
                <a:gd name="connsiteY692" fmla="*/ 3151080 h 4419916"/>
                <a:gd name="connsiteX693" fmla="*/ 2268278 w 2568523"/>
                <a:gd name="connsiteY693" fmla="*/ 3302689 h 4419916"/>
                <a:gd name="connsiteX694" fmla="*/ 2268642 w 2568523"/>
                <a:gd name="connsiteY694" fmla="*/ 3303053 h 4419916"/>
                <a:gd name="connsiteX695" fmla="*/ 2269006 w 2568523"/>
                <a:gd name="connsiteY695" fmla="*/ 3303416 h 4419916"/>
                <a:gd name="connsiteX696" fmla="*/ 2269371 w 2568523"/>
                <a:gd name="connsiteY696" fmla="*/ 3303780 h 4419916"/>
                <a:gd name="connsiteX697" fmla="*/ 2269735 w 2568523"/>
                <a:gd name="connsiteY697" fmla="*/ 3304144 h 4419916"/>
                <a:gd name="connsiteX698" fmla="*/ 2389180 w 2568523"/>
                <a:gd name="connsiteY698" fmla="*/ 3393219 h 4419916"/>
                <a:gd name="connsiteX699" fmla="*/ 2239145 w 2568523"/>
                <a:gd name="connsiteY699" fmla="*/ 3449209 h 4419916"/>
                <a:gd name="connsiteX700" fmla="*/ 2467839 w 2568523"/>
                <a:gd name="connsiteY700" fmla="*/ 3103815 h 4419916"/>
                <a:gd name="connsiteX701" fmla="*/ 2417584 w 2568523"/>
                <a:gd name="connsiteY701" fmla="*/ 2752968 h 4419916"/>
                <a:gd name="connsiteX702" fmla="*/ 2555602 w 2568523"/>
                <a:gd name="connsiteY702" fmla="*/ 3020557 h 4419916"/>
                <a:gd name="connsiteX703" fmla="*/ 2467839 w 2568523"/>
                <a:gd name="connsiteY703" fmla="*/ 3103815 h 4419916"/>
                <a:gd name="connsiteX704" fmla="*/ 1893192 w 2568523"/>
                <a:gd name="connsiteY704" fmla="*/ 2553731 h 4419916"/>
                <a:gd name="connsiteX705" fmla="*/ 1833833 w 2568523"/>
                <a:gd name="connsiteY705" fmla="*/ 2617356 h 4419916"/>
                <a:gd name="connsiteX706" fmla="*/ 1736602 w 2568523"/>
                <a:gd name="connsiteY706" fmla="*/ 2478835 h 4419916"/>
                <a:gd name="connsiteX707" fmla="*/ 1813076 w 2568523"/>
                <a:gd name="connsiteY707" fmla="*/ 2475926 h 4419916"/>
                <a:gd name="connsiteX708" fmla="*/ 1893192 w 2568523"/>
                <a:gd name="connsiteY708" fmla="*/ 2553731 h 4419916"/>
                <a:gd name="connsiteX709" fmla="*/ 1462752 w 2568523"/>
                <a:gd name="connsiteY709" fmla="*/ 2583544 h 4419916"/>
                <a:gd name="connsiteX710" fmla="*/ 1550880 w 2568523"/>
                <a:gd name="connsiteY710" fmla="*/ 2490833 h 4419916"/>
                <a:gd name="connsiteX711" fmla="*/ 1600770 w 2568523"/>
                <a:gd name="connsiteY711" fmla="*/ 2601359 h 4419916"/>
                <a:gd name="connsiteX712" fmla="*/ 1441631 w 2568523"/>
                <a:gd name="connsiteY712" fmla="*/ 2696615 h 4419916"/>
                <a:gd name="connsiteX713" fmla="*/ 1462752 w 2568523"/>
                <a:gd name="connsiteY713" fmla="*/ 2583544 h 4419916"/>
                <a:gd name="connsiteX714" fmla="*/ 1654666 w 2568523"/>
                <a:gd name="connsiteY714" fmla="*/ 3562643 h 4419916"/>
                <a:gd name="connsiteX715" fmla="*/ 1846215 w 2568523"/>
                <a:gd name="connsiteY715" fmla="*/ 3709890 h 4419916"/>
                <a:gd name="connsiteX716" fmla="*/ 1685255 w 2568523"/>
                <a:gd name="connsiteY716" fmla="*/ 3824415 h 4419916"/>
                <a:gd name="connsiteX717" fmla="*/ 1654666 w 2568523"/>
                <a:gd name="connsiteY717" fmla="*/ 3562643 h 4419916"/>
                <a:gd name="connsiteX718" fmla="*/ 2010816 w 2568523"/>
                <a:gd name="connsiteY718" fmla="*/ 4405767 h 4419916"/>
                <a:gd name="connsiteX719" fmla="*/ 1845122 w 2568523"/>
                <a:gd name="connsiteY719" fmla="*/ 4366501 h 4419916"/>
                <a:gd name="connsiteX720" fmla="*/ 1872798 w 2568523"/>
                <a:gd name="connsiteY720" fmla="*/ 4291606 h 4419916"/>
                <a:gd name="connsiteX721" fmla="*/ 2010816 w 2568523"/>
                <a:gd name="connsiteY721" fmla="*/ 4405767 h 4419916"/>
                <a:gd name="connsiteX722" fmla="*/ 1933613 w 2568523"/>
                <a:gd name="connsiteY722" fmla="*/ 4158174 h 4419916"/>
                <a:gd name="connsiteX723" fmla="*/ 1878989 w 2568523"/>
                <a:gd name="connsiteY723" fmla="*/ 4249068 h 4419916"/>
                <a:gd name="connsiteX724" fmla="*/ 1889914 w 2568523"/>
                <a:gd name="connsiteY724" fmla="*/ 4100003 h 4419916"/>
                <a:gd name="connsiteX725" fmla="*/ 1933613 w 2568523"/>
                <a:gd name="connsiteY725" fmla="*/ 4158174 h 4419916"/>
                <a:gd name="connsiteX726" fmla="*/ 1881174 w 2568523"/>
                <a:gd name="connsiteY726" fmla="*/ 4065464 h 4419916"/>
                <a:gd name="connsiteX727" fmla="*/ 1701278 w 2568523"/>
                <a:gd name="connsiteY727" fmla="*/ 3851683 h 4419916"/>
                <a:gd name="connsiteX728" fmla="*/ 1928515 w 2568523"/>
                <a:gd name="connsiteY728" fmla="*/ 3920035 h 4419916"/>
                <a:gd name="connsiteX729" fmla="*/ 1881174 w 2568523"/>
                <a:gd name="connsiteY729" fmla="*/ 4065464 h 4419916"/>
                <a:gd name="connsiteX730" fmla="*/ 2073452 w 2568523"/>
                <a:gd name="connsiteY730" fmla="*/ 3778605 h 4419916"/>
                <a:gd name="connsiteX731" fmla="*/ 2048324 w 2568523"/>
                <a:gd name="connsiteY731" fmla="*/ 3801874 h 4419916"/>
                <a:gd name="connsiteX732" fmla="*/ 2019920 w 2568523"/>
                <a:gd name="connsiteY732" fmla="*/ 3746247 h 4419916"/>
                <a:gd name="connsiteX733" fmla="*/ 2091660 w 2568523"/>
                <a:gd name="connsiteY733" fmla="*/ 3758972 h 4419916"/>
                <a:gd name="connsiteX734" fmla="*/ 2073452 w 2568523"/>
                <a:gd name="connsiteY734" fmla="*/ 3778605 h 4419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</a:cxnLst>
              <a:rect l="l" t="t" r="r" b="b"/>
              <a:pathLst>
                <a:path w="2568523" h="4419916">
                  <a:moveTo>
                    <a:pt x="2566162" y="2742788"/>
                  </a:moveTo>
                  <a:lnTo>
                    <a:pt x="2405567" y="2703886"/>
                  </a:lnTo>
                  <a:cubicBezTo>
                    <a:pt x="2405567" y="2703886"/>
                    <a:pt x="2405567" y="2703886"/>
                    <a:pt x="2405567" y="2703886"/>
                  </a:cubicBezTo>
                  <a:cubicBezTo>
                    <a:pt x="2405567" y="2703886"/>
                    <a:pt x="2405567" y="2703886"/>
                    <a:pt x="2405567" y="2703886"/>
                  </a:cubicBezTo>
                  <a:lnTo>
                    <a:pt x="2405203" y="2703886"/>
                  </a:lnTo>
                  <a:lnTo>
                    <a:pt x="2211105" y="2674800"/>
                  </a:lnTo>
                  <a:lnTo>
                    <a:pt x="1999163" y="2636625"/>
                  </a:lnTo>
                  <a:lnTo>
                    <a:pt x="1820723" y="2463565"/>
                  </a:lnTo>
                  <a:cubicBezTo>
                    <a:pt x="1819267" y="2462111"/>
                    <a:pt x="1817446" y="2461384"/>
                    <a:pt x="1815261" y="2461384"/>
                  </a:cubicBezTo>
                  <a:lnTo>
                    <a:pt x="1552700" y="2471200"/>
                  </a:lnTo>
                  <a:cubicBezTo>
                    <a:pt x="1552700" y="2471200"/>
                    <a:pt x="1552700" y="2471200"/>
                    <a:pt x="1552700" y="2471200"/>
                  </a:cubicBezTo>
                  <a:lnTo>
                    <a:pt x="1552700" y="2471200"/>
                  </a:lnTo>
                  <a:cubicBezTo>
                    <a:pt x="1550880" y="2471200"/>
                    <a:pt x="1549059" y="2471927"/>
                    <a:pt x="1547602" y="2473381"/>
                  </a:cubicBezTo>
                  <a:lnTo>
                    <a:pt x="1547602" y="2473381"/>
                  </a:lnTo>
                  <a:cubicBezTo>
                    <a:pt x="1547602" y="2473381"/>
                    <a:pt x="1547602" y="2473381"/>
                    <a:pt x="1547602" y="2473381"/>
                  </a:cubicBezTo>
                  <a:lnTo>
                    <a:pt x="1455469" y="2569728"/>
                  </a:lnTo>
                  <a:lnTo>
                    <a:pt x="1412134" y="2526463"/>
                  </a:lnTo>
                  <a:cubicBezTo>
                    <a:pt x="1410677" y="2525008"/>
                    <a:pt x="1408857" y="2524282"/>
                    <a:pt x="1407036" y="2524282"/>
                  </a:cubicBezTo>
                  <a:lnTo>
                    <a:pt x="1348041" y="2524282"/>
                  </a:lnTo>
                  <a:lnTo>
                    <a:pt x="1313446" y="2472291"/>
                  </a:lnTo>
                  <a:lnTo>
                    <a:pt x="1341487" y="2393395"/>
                  </a:lnTo>
                  <a:cubicBezTo>
                    <a:pt x="1342215" y="2391941"/>
                    <a:pt x="1342215" y="2390123"/>
                    <a:pt x="1341487" y="2388669"/>
                  </a:cubicBezTo>
                  <a:cubicBezTo>
                    <a:pt x="1341487" y="2388669"/>
                    <a:pt x="1341487" y="2388669"/>
                    <a:pt x="1341487" y="2388669"/>
                  </a:cubicBezTo>
                  <a:cubicBezTo>
                    <a:pt x="1341487" y="2388305"/>
                    <a:pt x="1341122" y="2387942"/>
                    <a:pt x="1341122" y="2387942"/>
                  </a:cubicBezTo>
                  <a:cubicBezTo>
                    <a:pt x="1341122" y="2387942"/>
                    <a:pt x="1341122" y="2387942"/>
                    <a:pt x="1341122" y="2387942"/>
                  </a:cubicBezTo>
                  <a:cubicBezTo>
                    <a:pt x="1340394" y="2386488"/>
                    <a:pt x="1339302" y="2385397"/>
                    <a:pt x="1337845" y="2384670"/>
                  </a:cubicBezTo>
                  <a:lnTo>
                    <a:pt x="1337845" y="2384670"/>
                  </a:lnTo>
                  <a:cubicBezTo>
                    <a:pt x="1337845" y="2384670"/>
                    <a:pt x="1337845" y="2384670"/>
                    <a:pt x="1337845" y="2384670"/>
                  </a:cubicBezTo>
                  <a:cubicBezTo>
                    <a:pt x="1337845" y="2384670"/>
                    <a:pt x="1337845" y="2384670"/>
                    <a:pt x="1337845" y="2384670"/>
                  </a:cubicBezTo>
                  <a:cubicBezTo>
                    <a:pt x="1337481" y="2384670"/>
                    <a:pt x="1337481" y="2384306"/>
                    <a:pt x="1337117" y="2384306"/>
                  </a:cubicBezTo>
                  <a:lnTo>
                    <a:pt x="1337117" y="2384306"/>
                  </a:lnTo>
                  <a:cubicBezTo>
                    <a:pt x="1337117" y="2384306"/>
                    <a:pt x="1337117" y="2384306"/>
                    <a:pt x="1337117" y="2384306"/>
                  </a:cubicBezTo>
                  <a:cubicBezTo>
                    <a:pt x="1337117" y="2384306"/>
                    <a:pt x="1337117" y="2384306"/>
                    <a:pt x="1337117" y="2384306"/>
                  </a:cubicBezTo>
                  <a:cubicBezTo>
                    <a:pt x="1336753" y="2384306"/>
                    <a:pt x="1336388" y="2383943"/>
                    <a:pt x="1336024" y="2383943"/>
                  </a:cubicBezTo>
                  <a:lnTo>
                    <a:pt x="1204198" y="2361401"/>
                  </a:lnTo>
                  <a:lnTo>
                    <a:pt x="1278487" y="2190159"/>
                  </a:lnTo>
                  <a:cubicBezTo>
                    <a:pt x="1279215" y="2187977"/>
                    <a:pt x="1279215" y="2185796"/>
                    <a:pt x="1278123" y="2183978"/>
                  </a:cubicBezTo>
                  <a:cubicBezTo>
                    <a:pt x="1277030" y="2182160"/>
                    <a:pt x="1275209" y="2180706"/>
                    <a:pt x="1273024" y="2180342"/>
                  </a:cubicBezTo>
                  <a:lnTo>
                    <a:pt x="1195094" y="2165799"/>
                  </a:lnTo>
                  <a:cubicBezTo>
                    <a:pt x="1194729" y="2165799"/>
                    <a:pt x="1194365" y="2165799"/>
                    <a:pt x="1194001" y="2165799"/>
                  </a:cubicBezTo>
                  <a:cubicBezTo>
                    <a:pt x="1194001" y="2165799"/>
                    <a:pt x="1193637" y="2165799"/>
                    <a:pt x="1193637" y="2165799"/>
                  </a:cubicBezTo>
                  <a:cubicBezTo>
                    <a:pt x="1193637" y="2165799"/>
                    <a:pt x="1193637" y="2165799"/>
                    <a:pt x="1193273" y="2165799"/>
                  </a:cubicBezTo>
                  <a:cubicBezTo>
                    <a:pt x="1192545" y="2165799"/>
                    <a:pt x="1191452" y="2165799"/>
                    <a:pt x="1190724" y="2166163"/>
                  </a:cubicBezTo>
                  <a:cubicBezTo>
                    <a:pt x="1190724" y="2166163"/>
                    <a:pt x="1190360" y="2166163"/>
                    <a:pt x="1190360" y="2166527"/>
                  </a:cubicBezTo>
                  <a:cubicBezTo>
                    <a:pt x="1189631" y="2166890"/>
                    <a:pt x="1189267" y="2167254"/>
                    <a:pt x="1188539" y="2167617"/>
                  </a:cubicBezTo>
                  <a:cubicBezTo>
                    <a:pt x="1188539" y="2167617"/>
                    <a:pt x="1188175" y="2167981"/>
                    <a:pt x="1188175" y="2167981"/>
                  </a:cubicBezTo>
                  <a:cubicBezTo>
                    <a:pt x="1188175" y="2167981"/>
                    <a:pt x="1187810" y="2168344"/>
                    <a:pt x="1187810" y="2168344"/>
                  </a:cubicBezTo>
                  <a:lnTo>
                    <a:pt x="1155036" y="2210519"/>
                  </a:lnTo>
                  <a:lnTo>
                    <a:pt x="1096406" y="2237423"/>
                  </a:lnTo>
                  <a:lnTo>
                    <a:pt x="1027215" y="2207246"/>
                  </a:lnTo>
                  <a:lnTo>
                    <a:pt x="1054527" y="2083632"/>
                  </a:lnTo>
                  <a:lnTo>
                    <a:pt x="1173972" y="1945474"/>
                  </a:lnTo>
                  <a:lnTo>
                    <a:pt x="1248990" y="1912753"/>
                  </a:lnTo>
                  <a:lnTo>
                    <a:pt x="1351683" y="1903664"/>
                  </a:lnTo>
                  <a:lnTo>
                    <a:pt x="1351683" y="2080360"/>
                  </a:lnTo>
                  <a:cubicBezTo>
                    <a:pt x="1351683" y="2083268"/>
                    <a:pt x="1353504" y="2085813"/>
                    <a:pt x="1356053" y="2086904"/>
                  </a:cubicBezTo>
                  <a:cubicBezTo>
                    <a:pt x="1358602" y="2087995"/>
                    <a:pt x="1361880" y="2087631"/>
                    <a:pt x="1364065" y="2085450"/>
                  </a:cubicBezTo>
                  <a:lnTo>
                    <a:pt x="1454013" y="2002919"/>
                  </a:lnTo>
                  <a:cubicBezTo>
                    <a:pt x="1455469" y="2001465"/>
                    <a:pt x="1456198" y="1999647"/>
                    <a:pt x="1456198" y="1997465"/>
                  </a:cubicBezTo>
                  <a:lnTo>
                    <a:pt x="1456198" y="1888757"/>
                  </a:lnTo>
                  <a:lnTo>
                    <a:pt x="1529030" y="1808771"/>
                  </a:lnTo>
                  <a:cubicBezTo>
                    <a:pt x="1529030" y="1808771"/>
                    <a:pt x="1529030" y="1808771"/>
                    <a:pt x="1529030" y="1808771"/>
                  </a:cubicBezTo>
                  <a:lnTo>
                    <a:pt x="1529394" y="1808408"/>
                  </a:lnTo>
                  <a:lnTo>
                    <a:pt x="1679064" y="1649527"/>
                  </a:lnTo>
                  <a:lnTo>
                    <a:pt x="1794504" y="1601535"/>
                  </a:lnTo>
                  <a:cubicBezTo>
                    <a:pt x="1796324" y="1600808"/>
                    <a:pt x="1797417" y="1599717"/>
                    <a:pt x="1798145" y="1597899"/>
                  </a:cubicBezTo>
                  <a:lnTo>
                    <a:pt x="1849492" y="1490282"/>
                  </a:lnTo>
                  <a:lnTo>
                    <a:pt x="1966388" y="1490282"/>
                  </a:lnTo>
                  <a:cubicBezTo>
                    <a:pt x="1970394" y="1490282"/>
                    <a:pt x="1973671" y="1487010"/>
                    <a:pt x="1973671" y="1483011"/>
                  </a:cubicBezTo>
                  <a:lnTo>
                    <a:pt x="1973671" y="1281228"/>
                  </a:lnTo>
                  <a:lnTo>
                    <a:pt x="2140457" y="1272503"/>
                  </a:lnTo>
                  <a:lnTo>
                    <a:pt x="2096030" y="1388118"/>
                  </a:lnTo>
                  <a:cubicBezTo>
                    <a:pt x="2095301" y="1390300"/>
                    <a:pt x="2095301" y="1392845"/>
                    <a:pt x="2096758" y="1394663"/>
                  </a:cubicBezTo>
                  <a:lnTo>
                    <a:pt x="2155024" y="1487010"/>
                  </a:lnTo>
                  <a:cubicBezTo>
                    <a:pt x="2156116" y="1488828"/>
                    <a:pt x="2158301" y="1490282"/>
                    <a:pt x="2160486" y="1490282"/>
                  </a:cubicBezTo>
                  <a:cubicBezTo>
                    <a:pt x="2162671" y="1490646"/>
                    <a:pt x="2164856" y="1489919"/>
                    <a:pt x="2166313" y="1488101"/>
                  </a:cubicBezTo>
                  <a:lnTo>
                    <a:pt x="2215110" y="1439382"/>
                  </a:lnTo>
                  <a:cubicBezTo>
                    <a:pt x="2217660" y="1436837"/>
                    <a:pt x="2218024" y="1432838"/>
                    <a:pt x="2215839" y="1429929"/>
                  </a:cubicBezTo>
                  <a:lnTo>
                    <a:pt x="2178330" y="1378302"/>
                  </a:lnTo>
                  <a:lnTo>
                    <a:pt x="2173960" y="1310314"/>
                  </a:lnTo>
                  <a:lnTo>
                    <a:pt x="2215839" y="1259050"/>
                  </a:lnTo>
                  <a:cubicBezTo>
                    <a:pt x="2218388" y="1256142"/>
                    <a:pt x="2218024" y="1251415"/>
                    <a:pt x="2215110" y="1248870"/>
                  </a:cubicBezTo>
                  <a:lnTo>
                    <a:pt x="2143371" y="1187063"/>
                  </a:lnTo>
                  <a:lnTo>
                    <a:pt x="2105498" y="1092171"/>
                  </a:lnTo>
                  <a:lnTo>
                    <a:pt x="2086197" y="986008"/>
                  </a:lnTo>
                  <a:cubicBezTo>
                    <a:pt x="2085833" y="983826"/>
                    <a:pt x="2084376" y="982008"/>
                    <a:pt x="2082556" y="980918"/>
                  </a:cubicBezTo>
                  <a:lnTo>
                    <a:pt x="1867700" y="854758"/>
                  </a:lnTo>
                  <a:lnTo>
                    <a:pt x="1944174" y="786770"/>
                  </a:lnTo>
                  <a:lnTo>
                    <a:pt x="2124798" y="862757"/>
                  </a:lnTo>
                  <a:cubicBezTo>
                    <a:pt x="2127348" y="863847"/>
                    <a:pt x="2129897" y="863484"/>
                    <a:pt x="2132082" y="861666"/>
                  </a:cubicBezTo>
                  <a:cubicBezTo>
                    <a:pt x="2134267" y="859848"/>
                    <a:pt x="2135359" y="857303"/>
                    <a:pt x="2134631" y="854758"/>
                  </a:cubicBezTo>
                  <a:lnTo>
                    <a:pt x="2111689" y="717691"/>
                  </a:lnTo>
                  <a:lnTo>
                    <a:pt x="2210012" y="717691"/>
                  </a:lnTo>
                  <a:cubicBezTo>
                    <a:pt x="2212561" y="717691"/>
                    <a:pt x="2214746" y="716601"/>
                    <a:pt x="2215839" y="714783"/>
                  </a:cubicBezTo>
                  <a:cubicBezTo>
                    <a:pt x="2217296" y="712965"/>
                    <a:pt x="2217660" y="710420"/>
                    <a:pt x="2216931" y="708239"/>
                  </a:cubicBezTo>
                  <a:lnTo>
                    <a:pt x="2187798" y="625708"/>
                  </a:lnTo>
                  <a:cubicBezTo>
                    <a:pt x="2187434" y="624981"/>
                    <a:pt x="2187070" y="624253"/>
                    <a:pt x="2186706" y="623526"/>
                  </a:cubicBezTo>
                  <a:lnTo>
                    <a:pt x="2122613" y="546085"/>
                  </a:lnTo>
                  <a:lnTo>
                    <a:pt x="2049781" y="468281"/>
                  </a:lnTo>
                  <a:cubicBezTo>
                    <a:pt x="2049053" y="467554"/>
                    <a:pt x="2048324" y="467190"/>
                    <a:pt x="2047596" y="466827"/>
                  </a:cubicBezTo>
                  <a:lnTo>
                    <a:pt x="1894284" y="395203"/>
                  </a:lnTo>
                  <a:lnTo>
                    <a:pt x="1837111" y="285768"/>
                  </a:lnTo>
                  <a:cubicBezTo>
                    <a:pt x="1836018" y="283223"/>
                    <a:pt x="1833469" y="281768"/>
                    <a:pt x="1830556" y="281768"/>
                  </a:cubicBezTo>
                  <a:cubicBezTo>
                    <a:pt x="1830556" y="281768"/>
                    <a:pt x="1830556" y="281768"/>
                    <a:pt x="1830556" y="281768"/>
                  </a:cubicBezTo>
                  <a:cubicBezTo>
                    <a:pt x="1827642" y="281768"/>
                    <a:pt x="1825457" y="283223"/>
                    <a:pt x="1824001" y="285768"/>
                  </a:cubicBezTo>
                  <a:lnTo>
                    <a:pt x="1736602" y="460646"/>
                  </a:lnTo>
                  <a:cubicBezTo>
                    <a:pt x="1735510" y="462827"/>
                    <a:pt x="1735510" y="465736"/>
                    <a:pt x="1736966" y="467917"/>
                  </a:cubicBezTo>
                  <a:cubicBezTo>
                    <a:pt x="1738423" y="470099"/>
                    <a:pt x="1740608" y="471189"/>
                    <a:pt x="1743521" y="471189"/>
                  </a:cubicBezTo>
                  <a:lnTo>
                    <a:pt x="1862238" y="467190"/>
                  </a:lnTo>
                  <a:lnTo>
                    <a:pt x="1710746" y="560992"/>
                  </a:lnTo>
                  <a:lnTo>
                    <a:pt x="1593122" y="420289"/>
                  </a:lnTo>
                  <a:cubicBezTo>
                    <a:pt x="1592758" y="419926"/>
                    <a:pt x="1592394" y="419562"/>
                    <a:pt x="1592030" y="419562"/>
                  </a:cubicBezTo>
                  <a:cubicBezTo>
                    <a:pt x="1592030" y="419562"/>
                    <a:pt x="1591666" y="419199"/>
                    <a:pt x="1591666" y="419199"/>
                  </a:cubicBezTo>
                  <a:cubicBezTo>
                    <a:pt x="1590209" y="418108"/>
                    <a:pt x="1588388" y="417744"/>
                    <a:pt x="1586567" y="418108"/>
                  </a:cubicBezTo>
                  <a:cubicBezTo>
                    <a:pt x="1586567" y="418108"/>
                    <a:pt x="1586567" y="418108"/>
                    <a:pt x="1586203" y="418108"/>
                  </a:cubicBezTo>
                  <a:cubicBezTo>
                    <a:pt x="1585839" y="418108"/>
                    <a:pt x="1585839" y="418108"/>
                    <a:pt x="1585839" y="418472"/>
                  </a:cubicBezTo>
                  <a:cubicBezTo>
                    <a:pt x="1585475" y="418472"/>
                    <a:pt x="1585111" y="418472"/>
                    <a:pt x="1584747" y="418835"/>
                  </a:cubicBezTo>
                  <a:lnTo>
                    <a:pt x="1321822" y="523907"/>
                  </a:lnTo>
                  <a:lnTo>
                    <a:pt x="1033406" y="240685"/>
                  </a:lnTo>
                  <a:cubicBezTo>
                    <a:pt x="1033406" y="240685"/>
                    <a:pt x="1033406" y="240685"/>
                    <a:pt x="1033406" y="240685"/>
                  </a:cubicBezTo>
                  <a:cubicBezTo>
                    <a:pt x="1033406" y="240685"/>
                    <a:pt x="1033042" y="240321"/>
                    <a:pt x="1033042" y="240321"/>
                  </a:cubicBezTo>
                  <a:cubicBezTo>
                    <a:pt x="1033042" y="240321"/>
                    <a:pt x="1032677" y="240321"/>
                    <a:pt x="1032677" y="239958"/>
                  </a:cubicBezTo>
                  <a:cubicBezTo>
                    <a:pt x="1032313" y="239594"/>
                    <a:pt x="1031949" y="239594"/>
                    <a:pt x="1031585" y="239230"/>
                  </a:cubicBezTo>
                  <a:cubicBezTo>
                    <a:pt x="1031221" y="239230"/>
                    <a:pt x="1030857" y="238867"/>
                    <a:pt x="1030857" y="238867"/>
                  </a:cubicBezTo>
                  <a:cubicBezTo>
                    <a:pt x="1030492" y="238867"/>
                    <a:pt x="1030492" y="238867"/>
                    <a:pt x="1030128" y="238503"/>
                  </a:cubicBezTo>
                  <a:lnTo>
                    <a:pt x="744990" y="170879"/>
                  </a:lnTo>
                  <a:lnTo>
                    <a:pt x="551984" y="2181"/>
                  </a:lnTo>
                  <a:cubicBezTo>
                    <a:pt x="551620" y="1818"/>
                    <a:pt x="551256" y="1818"/>
                    <a:pt x="550892" y="1454"/>
                  </a:cubicBezTo>
                  <a:cubicBezTo>
                    <a:pt x="550527" y="1091"/>
                    <a:pt x="550163" y="1091"/>
                    <a:pt x="549799" y="727"/>
                  </a:cubicBezTo>
                  <a:cubicBezTo>
                    <a:pt x="549435" y="364"/>
                    <a:pt x="548707" y="364"/>
                    <a:pt x="548342" y="364"/>
                  </a:cubicBezTo>
                  <a:cubicBezTo>
                    <a:pt x="547978" y="364"/>
                    <a:pt x="547614" y="0"/>
                    <a:pt x="547250" y="0"/>
                  </a:cubicBezTo>
                  <a:cubicBezTo>
                    <a:pt x="547250" y="0"/>
                    <a:pt x="546886" y="0"/>
                    <a:pt x="546886" y="0"/>
                  </a:cubicBezTo>
                  <a:lnTo>
                    <a:pt x="240626" y="0"/>
                  </a:lnTo>
                  <a:cubicBezTo>
                    <a:pt x="238077" y="0"/>
                    <a:pt x="235892" y="1091"/>
                    <a:pt x="234799" y="3272"/>
                  </a:cubicBezTo>
                  <a:cubicBezTo>
                    <a:pt x="233343" y="5090"/>
                    <a:pt x="232978" y="7635"/>
                    <a:pt x="234071" y="9816"/>
                  </a:cubicBezTo>
                  <a:lnTo>
                    <a:pt x="304354" y="201419"/>
                  </a:lnTo>
                  <a:lnTo>
                    <a:pt x="122273" y="252683"/>
                  </a:lnTo>
                  <a:cubicBezTo>
                    <a:pt x="120088" y="253410"/>
                    <a:pt x="118632" y="254500"/>
                    <a:pt x="117539" y="256682"/>
                  </a:cubicBezTo>
                  <a:lnTo>
                    <a:pt x="39609" y="421744"/>
                  </a:lnTo>
                  <a:cubicBezTo>
                    <a:pt x="39244" y="422107"/>
                    <a:pt x="39244" y="422834"/>
                    <a:pt x="39244" y="423198"/>
                  </a:cubicBezTo>
                  <a:lnTo>
                    <a:pt x="279" y="588260"/>
                  </a:lnTo>
                  <a:cubicBezTo>
                    <a:pt x="-449" y="590441"/>
                    <a:pt x="279" y="592986"/>
                    <a:pt x="2100" y="594804"/>
                  </a:cubicBezTo>
                  <a:lnTo>
                    <a:pt x="109163" y="711147"/>
                  </a:lnTo>
                  <a:cubicBezTo>
                    <a:pt x="109528" y="711874"/>
                    <a:pt x="110256" y="712238"/>
                    <a:pt x="110984" y="712601"/>
                  </a:cubicBezTo>
                  <a:cubicBezTo>
                    <a:pt x="110984" y="712601"/>
                    <a:pt x="110984" y="712601"/>
                    <a:pt x="110984" y="712601"/>
                  </a:cubicBezTo>
                  <a:cubicBezTo>
                    <a:pt x="110984" y="712601"/>
                    <a:pt x="110984" y="712601"/>
                    <a:pt x="110984" y="712601"/>
                  </a:cubicBezTo>
                  <a:cubicBezTo>
                    <a:pt x="110984" y="712601"/>
                    <a:pt x="110984" y="712601"/>
                    <a:pt x="110984" y="712601"/>
                  </a:cubicBezTo>
                  <a:cubicBezTo>
                    <a:pt x="111713" y="712965"/>
                    <a:pt x="112077" y="712965"/>
                    <a:pt x="112805" y="713329"/>
                  </a:cubicBezTo>
                  <a:cubicBezTo>
                    <a:pt x="113169" y="713329"/>
                    <a:pt x="113169" y="713329"/>
                    <a:pt x="113533" y="713329"/>
                  </a:cubicBezTo>
                  <a:cubicBezTo>
                    <a:pt x="113898" y="713329"/>
                    <a:pt x="113898" y="713329"/>
                    <a:pt x="114262" y="713329"/>
                  </a:cubicBezTo>
                  <a:cubicBezTo>
                    <a:pt x="114626" y="713329"/>
                    <a:pt x="114990" y="713329"/>
                    <a:pt x="114990" y="713329"/>
                  </a:cubicBezTo>
                  <a:cubicBezTo>
                    <a:pt x="115354" y="713329"/>
                    <a:pt x="115354" y="713329"/>
                    <a:pt x="115718" y="713329"/>
                  </a:cubicBezTo>
                  <a:cubicBezTo>
                    <a:pt x="116447" y="713329"/>
                    <a:pt x="117175" y="712965"/>
                    <a:pt x="117903" y="712601"/>
                  </a:cubicBezTo>
                  <a:cubicBezTo>
                    <a:pt x="117903" y="712601"/>
                    <a:pt x="117903" y="712601"/>
                    <a:pt x="117903" y="712601"/>
                  </a:cubicBezTo>
                  <a:lnTo>
                    <a:pt x="117903" y="712601"/>
                  </a:lnTo>
                  <a:cubicBezTo>
                    <a:pt x="117903" y="712601"/>
                    <a:pt x="117903" y="712601"/>
                    <a:pt x="117903" y="712601"/>
                  </a:cubicBezTo>
                  <a:lnTo>
                    <a:pt x="266481" y="626435"/>
                  </a:lnTo>
                  <a:lnTo>
                    <a:pt x="422342" y="650067"/>
                  </a:lnTo>
                  <a:lnTo>
                    <a:pt x="573834" y="777681"/>
                  </a:lnTo>
                  <a:lnTo>
                    <a:pt x="583302" y="1017275"/>
                  </a:lnTo>
                  <a:cubicBezTo>
                    <a:pt x="583302" y="1018729"/>
                    <a:pt x="584030" y="1020183"/>
                    <a:pt x="584759" y="1021638"/>
                  </a:cubicBezTo>
                  <a:lnTo>
                    <a:pt x="707481" y="1172520"/>
                  </a:lnTo>
                  <a:lnTo>
                    <a:pt x="559996" y="1376484"/>
                  </a:lnTo>
                  <a:lnTo>
                    <a:pt x="487163" y="1473558"/>
                  </a:lnTo>
                  <a:cubicBezTo>
                    <a:pt x="486071" y="1474649"/>
                    <a:pt x="485707" y="1476466"/>
                    <a:pt x="485707" y="1477921"/>
                  </a:cubicBezTo>
                  <a:lnTo>
                    <a:pt x="485707" y="1647709"/>
                  </a:lnTo>
                  <a:cubicBezTo>
                    <a:pt x="485707" y="1649163"/>
                    <a:pt x="486071" y="1650254"/>
                    <a:pt x="486799" y="1651345"/>
                  </a:cubicBezTo>
                  <a:lnTo>
                    <a:pt x="582938" y="1809862"/>
                  </a:lnTo>
                  <a:lnTo>
                    <a:pt x="582938" y="2026188"/>
                  </a:lnTo>
                  <a:cubicBezTo>
                    <a:pt x="582938" y="2028005"/>
                    <a:pt x="583666" y="2029823"/>
                    <a:pt x="585123" y="2031278"/>
                  </a:cubicBezTo>
                  <a:lnTo>
                    <a:pt x="652493" y="2098538"/>
                  </a:lnTo>
                  <a:lnTo>
                    <a:pt x="700562" y="2175616"/>
                  </a:lnTo>
                  <a:cubicBezTo>
                    <a:pt x="700926" y="2176343"/>
                    <a:pt x="701655" y="2177070"/>
                    <a:pt x="702747" y="2177797"/>
                  </a:cubicBezTo>
                  <a:lnTo>
                    <a:pt x="806533" y="2249421"/>
                  </a:lnTo>
                  <a:cubicBezTo>
                    <a:pt x="806533" y="2249421"/>
                    <a:pt x="806533" y="2249421"/>
                    <a:pt x="806533" y="2249421"/>
                  </a:cubicBezTo>
                  <a:lnTo>
                    <a:pt x="829475" y="2265418"/>
                  </a:lnTo>
                  <a:lnTo>
                    <a:pt x="1003909" y="2371945"/>
                  </a:lnTo>
                  <a:lnTo>
                    <a:pt x="1085845" y="2453748"/>
                  </a:lnTo>
                  <a:cubicBezTo>
                    <a:pt x="1087666" y="2455566"/>
                    <a:pt x="1089851" y="2456293"/>
                    <a:pt x="1092036" y="2455930"/>
                  </a:cubicBezTo>
                  <a:lnTo>
                    <a:pt x="1253724" y="2429026"/>
                  </a:lnTo>
                  <a:lnTo>
                    <a:pt x="1239886" y="2459929"/>
                  </a:lnTo>
                  <a:lnTo>
                    <a:pt x="1191452" y="2532280"/>
                  </a:lnTo>
                  <a:cubicBezTo>
                    <a:pt x="1189631" y="2535189"/>
                    <a:pt x="1189995" y="2539188"/>
                    <a:pt x="1192545" y="2541733"/>
                  </a:cubicBezTo>
                  <a:lnTo>
                    <a:pt x="1309076" y="2653350"/>
                  </a:lnTo>
                  <a:cubicBezTo>
                    <a:pt x="1310533" y="2654804"/>
                    <a:pt x="1312718" y="2655531"/>
                    <a:pt x="1314539" y="2655531"/>
                  </a:cubicBezTo>
                  <a:cubicBezTo>
                    <a:pt x="1316724" y="2655531"/>
                    <a:pt x="1318544" y="2654440"/>
                    <a:pt x="1319637" y="2652622"/>
                  </a:cubicBezTo>
                  <a:lnTo>
                    <a:pt x="1352047" y="2610812"/>
                  </a:lnTo>
                  <a:lnTo>
                    <a:pt x="1445637" y="2589724"/>
                  </a:lnTo>
                  <a:lnTo>
                    <a:pt x="1424515" y="2709340"/>
                  </a:lnTo>
                  <a:lnTo>
                    <a:pt x="1356417" y="2966749"/>
                  </a:lnTo>
                  <a:cubicBezTo>
                    <a:pt x="1356053" y="2967476"/>
                    <a:pt x="1356053" y="2968567"/>
                    <a:pt x="1356053" y="2969294"/>
                  </a:cubicBezTo>
                  <a:cubicBezTo>
                    <a:pt x="1356053" y="2969294"/>
                    <a:pt x="1356053" y="2969294"/>
                    <a:pt x="1356053" y="2969294"/>
                  </a:cubicBezTo>
                  <a:cubicBezTo>
                    <a:pt x="1356053" y="2969657"/>
                    <a:pt x="1356053" y="2969657"/>
                    <a:pt x="1356053" y="2970021"/>
                  </a:cubicBezTo>
                  <a:cubicBezTo>
                    <a:pt x="1356053" y="2970748"/>
                    <a:pt x="1356417" y="2971112"/>
                    <a:pt x="1356417" y="2971839"/>
                  </a:cubicBezTo>
                  <a:lnTo>
                    <a:pt x="1453648" y="3190346"/>
                  </a:lnTo>
                  <a:cubicBezTo>
                    <a:pt x="1453648" y="3190346"/>
                    <a:pt x="1453648" y="3190709"/>
                    <a:pt x="1454013" y="3190709"/>
                  </a:cubicBezTo>
                  <a:cubicBezTo>
                    <a:pt x="1454013" y="3191073"/>
                    <a:pt x="1454377" y="3191436"/>
                    <a:pt x="1454741" y="3191436"/>
                  </a:cubicBezTo>
                  <a:cubicBezTo>
                    <a:pt x="1455105" y="3191800"/>
                    <a:pt x="1455105" y="3192164"/>
                    <a:pt x="1455469" y="3192527"/>
                  </a:cubicBezTo>
                  <a:cubicBezTo>
                    <a:pt x="1455469" y="3192527"/>
                    <a:pt x="1455469" y="3192890"/>
                    <a:pt x="1455833" y="3192890"/>
                  </a:cubicBezTo>
                  <a:cubicBezTo>
                    <a:pt x="1455833" y="3192890"/>
                    <a:pt x="1456198" y="3193254"/>
                    <a:pt x="1456562" y="3193254"/>
                  </a:cubicBezTo>
                  <a:cubicBezTo>
                    <a:pt x="1456926" y="3193254"/>
                    <a:pt x="1456926" y="3193618"/>
                    <a:pt x="1456926" y="3193618"/>
                  </a:cubicBezTo>
                  <a:lnTo>
                    <a:pt x="1633544" y="3303053"/>
                  </a:lnTo>
                  <a:lnTo>
                    <a:pt x="1638278" y="3547373"/>
                  </a:lnTo>
                  <a:lnTo>
                    <a:pt x="1672145" y="3838231"/>
                  </a:lnTo>
                  <a:lnTo>
                    <a:pt x="1657579" y="4206530"/>
                  </a:lnTo>
                  <a:cubicBezTo>
                    <a:pt x="1657579" y="4206530"/>
                    <a:pt x="1657579" y="4206893"/>
                    <a:pt x="1657579" y="4206893"/>
                  </a:cubicBezTo>
                  <a:cubicBezTo>
                    <a:pt x="1657579" y="4207257"/>
                    <a:pt x="1657579" y="4207257"/>
                    <a:pt x="1657579" y="4207621"/>
                  </a:cubicBezTo>
                  <a:cubicBezTo>
                    <a:pt x="1657579" y="4208348"/>
                    <a:pt x="1657943" y="4209075"/>
                    <a:pt x="1657943" y="4209802"/>
                  </a:cubicBezTo>
                  <a:lnTo>
                    <a:pt x="1657943" y="4209802"/>
                  </a:lnTo>
                  <a:cubicBezTo>
                    <a:pt x="1658307" y="4210529"/>
                    <a:pt x="1658671" y="4211256"/>
                    <a:pt x="1659400" y="4211983"/>
                  </a:cubicBezTo>
                  <a:cubicBezTo>
                    <a:pt x="1659400" y="4211983"/>
                    <a:pt x="1659400" y="4212347"/>
                    <a:pt x="1659764" y="4212347"/>
                  </a:cubicBezTo>
                  <a:lnTo>
                    <a:pt x="1829827" y="4377409"/>
                  </a:lnTo>
                  <a:cubicBezTo>
                    <a:pt x="1829827" y="4377409"/>
                    <a:pt x="1829827" y="4377409"/>
                    <a:pt x="1829827" y="4377409"/>
                  </a:cubicBezTo>
                  <a:cubicBezTo>
                    <a:pt x="1829827" y="4377409"/>
                    <a:pt x="1829827" y="4377409"/>
                    <a:pt x="1830192" y="4377409"/>
                  </a:cubicBezTo>
                  <a:cubicBezTo>
                    <a:pt x="1830920" y="4377772"/>
                    <a:pt x="1831284" y="4378499"/>
                    <a:pt x="1832012" y="4378499"/>
                  </a:cubicBezTo>
                  <a:cubicBezTo>
                    <a:pt x="1832012" y="4378499"/>
                    <a:pt x="1832377" y="4378499"/>
                    <a:pt x="1832377" y="4378863"/>
                  </a:cubicBezTo>
                  <a:cubicBezTo>
                    <a:pt x="1832377" y="4378863"/>
                    <a:pt x="1832741" y="4378863"/>
                    <a:pt x="1832741" y="4378863"/>
                  </a:cubicBezTo>
                  <a:cubicBezTo>
                    <a:pt x="1832741" y="4378863"/>
                    <a:pt x="1833105" y="4378863"/>
                    <a:pt x="1833105" y="4379226"/>
                  </a:cubicBezTo>
                  <a:lnTo>
                    <a:pt x="2037400" y="4427945"/>
                  </a:lnTo>
                  <a:cubicBezTo>
                    <a:pt x="2038128" y="4427945"/>
                    <a:pt x="2038492" y="4428309"/>
                    <a:pt x="2039220" y="4428309"/>
                  </a:cubicBezTo>
                  <a:cubicBezTo>
                    <a:pt x="2041770" y="4428309"/>
                    <a:pt x="2044319" y="4426855"/>
                    <a:pt x="2045775" y="4424309"/>
                  </a:cubicBezTo>
                  <a:cubicBezTo>
                    <a:pt x="2047232" y="4421401"/>
                    <a:pt x="2046504" y="4417765"/>
                    <a:pt x="2043954" y="4415584"/>
                  </a:cubicBezTo>
                  <a:lnTo>
                    <a:pt x="1878625" y="4278881"/>
                  </a:lnTo>
                  <a:lnTo>
                    <a:pt x="1948180" y="4162901"/>
                  </a:lnTo>
                  <a:cubicBezTo>
                    <a:pt x="1949637" y="4160356"/>
                    <a:pt x="1949637" y="4157084"/>
                    <a:pt x="1947816" y="4154902"/>
                  </a:cubicBezTo>
                  <a:lnTo>
                    <a:pt x="1891735" y="4080370"/>
                  </a:lnTo>
                  <a:lnTo>
                    <a:pt x="1943446" y="3920762"/>
                  </a:lnTo>
                  <a:lnTo>
                    <a:pt x="2083648" y="3789149"/>
                  </a:lnTo>
                  <a:lnTo>
                    <a:pt x="2234411" y="3628813"/>
                  </a:lnTo>
                  <a:cubicBezTo>
                    <a:pt x="2234411" y="3628813"/>
                    <a:pt x="2234411" y="3628813"/>
                    <a:pt x="2234411" y="3628813"/>
                  </a:cubicBezTo>
                  <a:cubicBezTo>
                    <a:pt x="2234775" y="3628450"/>
                    <a:pt x="2235139" y="3627723"/>
                    <a:pt x="2235503" y="3626996"/>
                  </a:cubicBezTo>
                  <a:cubicBezTo>
                    <a:pt x="2235503" y="3626996"/>
                    <a:pt x="2235503" y="3626996"/>
                    <a:pt x="2235503" y="3626632"/>
                  </a:cubicBezTo>
                  <a:cubicBezTo>
                    <a:pt x="2235868" y="3625905"/>
                    <a:pt x="2235868" y="3625541"/>
                    <a:pt x="2235868" y="3624814"/>
                  </a:cubicBezTo>
                  <a:cubicBezTo>
                    <a:pt x="2235868" y="3624451"/>
                    <a:pt x="2235868" y="3624451"/>
                    <a:pt x="2235868" y="3624087"/>
                  </a:cubicBezTo>
                  <a:cubicBezTo>
                    <a:pt x="2235868" y="3624087"/>
                    <a:pt x="2235868" y="3624087"/>
                    <a:pt x="2235868" y="3624087"/>
                  </a:cubicBezTo>
                  <a:lnTo>
                    <a:pt x="2240602" y="3464115"/>
                  </a:lnTo>
                  <a:lnTo>
                    <a:pt x="2406295" y="3402672"/>
                  </a:lnTo>
                  <a:cubicBezTo>
                    <a:pt x="2406295" y="3402672"/>
                    <a:pt x="2406660" y="3402672"/>
                    <a:pt x="2406660" y="3402308"/>
                  </a:cubicBezTo>
                  <a:cubicBezTo>
                    <a:pt x="2406660" y="3402308"/>
                    <a:pt x="2407024" y="3402308"/>
                    <a:pt x="2407024" y="3401944"/>
                  </a:cubicBezTo>
                  <a:cubicBezTo>
                    <a:pt x="2407752" y="3401581"/>
                    <a:pt x="2408844" y="3400854"/>
                    <a:pt x="2409209" y="3400127"/>
                  </a:cubicBezTo>
                  <a:cubicBezTo>
                    <a:pt x="2409209" y="3400127"/>
                    <a:pt x="2409209" y="3400127"/>
                    <a:pt x="2409209" y="3400127"/>
                  </a:cubicBezTo>
                  <a:cubicBezTo>
                    <a:pt x="2409209" y="3400127"/>
                    <a:pt x="2409209" y="3399763"/>
                    <a:pt x="2409209" y="3399763"/>
                  </a:cubicBezTo>
                  <a:cubicBezTo>
                    <a:pt x="2409573" y="3399036"/>
                    <a:pt x="2409937" y="3398309"/>
                    <a:pt x="2410301" y="3397582"/>
                  </a:cubicBezTo>
                  <a:cubicBezTo>
                    <a:pt x="2410301" y="3397582"/>
                    <a:pt x="2410301" y="3397218"/>
                    <a:pt x="2410301" y="3397218"/>
                  </a:cubicBezTo>
                  <a:cubicBezTo>
                    <a:pt x="2410301" y="3397218"/>
                    <a:pt x="2410301" y="3397218"/>
                    <a:pt x="2410301" y="3397218"/>
                  </a:cubicBezTo>
                  <a:lnTo>
                    <a:pt x="2468203" y="3122721"/>
                  </a:lnTo>
                  <a:lnTo>
                    <a:pt x="2568711" y="3027102"/>
                  </a:lnTo>
                  <a:cubicBezTo>
                    <a:pt x="2568711" y="3027102"/>
                    <a:pt x="2568711" y="3026738"/>
                    <a:pt x="2569076" y="3026738"/>
                  </a:cubicBezTo>
                  <a:cubicBezTo>
                    <a:pt x="2569440" y="3026375"/>
                    <a:pt x="2569804" y="3026011"/>
                    <a:pt x="2569804" y="3025284"/>
                  </a:cubicBezTo>
                  <a:cubicBezTo>
                    <a:pt x="2570168" y="3024920"/>
                    <a:pt x="2570168" y="3024557"/>
                    <a:pt x="2570532" y="3024193"/>
                  </a:cubicBezTo>
                  <a:cubicBezTo>
                    <a:pt x="2570896" y="3023829"/>
                    <a:pt x="2570896" y="3023102"/>
                    <a:pt x="2570896" y="3022739"/>
                  </a:cubicBezTo>
                  <a:cubicBezTo>
                    <a:pt x="2570896" y="3022375"/>
                    <a:pt x="2571261" y="3022012"/>
                    <a:pt x="2571261" y="3021648"/>
                  </a:cubicBezTo>
                  <a:lnTo>
                    <a:pt x="2571261" y="2749696"/>
                  </a:lnTo>
                  <a:cubicBezTo>
                    <a:pt x="2571989" y="2746788"/>
                    <a:pt x="2569440" y="2743879"/>
                    <a:pt x="2566162" y="2742788"/>
                  </a:cubicBezTo>
                  <a:close/>
                  <a:moveTo>
                    <a:pt x="1200556" y="2331225"/>
                  </a:moveTo>
                  <a:lnTo>
                    <a:pt x="1200556" y="2181069"/>
                  </a:lnTo>
                  <a:lnTo>
                    <a:pt x="1260643" y="2192340"/>
                  </a:lnTo>
                  <a:lnTo>
                    <a:pt x="1200556" y="2331225"/>
                  </a:lnTo>
                  <a:close/>
                  <a:moveTo>
                    <a:pt x="1042146" y="2075270"/>
                  </a:moveTo>
                  <a:cubicBezTo>
                    <a:pt x="1041417" y="2076360"/>
                    <a:pt x="1040689" y="2077451"/>
                    <a:pt x="1040689" y="2078542"/>
                  </a:cubicBezTo>
                  <a:lnTo>
                    <a:pt x="1012649" y="2204701"/>
                  </a:lnTo>
                  <a:lnTo>
                    <a:pt x="821464" y="2234878"/>
                  </a:lnTo>
                  <a:lnTo>
                    <a:pt x="940180" y="1818951"/>
                  </a:lnTo>
                  <a:lnTo>
                    <a:pt x="1157585" y="1941112"/>
                  </a:lnTo>
                  <a:lnTo>
                    <a:pt x="1042146" y="2075270"/>
                  </a:lnTo>
                  <a:close/>
                  <a:moveTo>
                    <a:pt x="636105" y="248320"/>
                  </a:moveTo>
                  <a:lnTo>
                    <a:pt x="267938" y="427197"/>
                  </a:lnTo>
                  <a:lnTo>
                    <a:pt x="318921" y="214144"/>
                  </a:lnTo>
                  <a:lnTo>
                    <a:pt x="636105" y="248320"/>
                  </a:lnTo>
                  <a:close/>
                  <a:moveTo>
                    <a:pt x="652857" y="256682"/>
                  </a:moveTo>
                  <a:lnTo>
                    <a:pt x="575655" y="758775"/>
                  </a:lnTo>
                  <a:lnTo>
                    <a:pt x="269395" y="442831"/>
                  </a:lnTo>
                  <a:lnTo>
                    <a:pt x="652857" y="256682"/>
                  </a:lnTo>
                  <a:close/>
                  <a:moveTo>
                    <a:pt x="1805064" y="519181"/>
                  </a:moveTo>
                  <a:lnTo>
                    <a:pt x="1846579" y="571535"/>
                  </a:lnTo>
                  <a:lnTo>
                    <a:pt x="1808706" y="659156"/>
                  </a:lnTo>
                  <a:lnTo>
                    <a:pt x="1720579" y="571899"/>
                  </a:lnTo>
                  <a:lnTo>
                    <a:pt x="1805064" y="519181"/>
                  </a:lnTo>
                  <a:close/>
                  <a:moveTo>
                    <a:pt x="1242070" y="1899664"/>
                  </a:moveTo>
                  <a:lnTo>
                    <a:pt x="1169602" y="1931295"/>
                  </a:lnTo>
                  <a:lnTo>
                    <a:pt x="950741" y="1808408"/>
                  </a:lnTo>
                  <a:lnTo>
                    <a:pt x="1511186" y="1495736"/>
                  </a:lnTo>
                  <a:lnTo>
                    <a:pt x="1242070" y="1899664"/>
                  </a:lnTo>
                  <a:close/>
                  <a:moveTo>
                    <a:pt x="1118620" y="1237963"/>
                  </a:moveTo>
                  <a:lnTo>
                    <a:pt x="1519198" y="1474285"/>
                  </a:lnTo>
                  <a:lnTo>
                    <a:pt x="948192" y="1793138"/>
                  </a:lnTo>
                  <a:lnTo>
                    <a:pt x="1118620" y="1237963"/>
                  </a:lnTo>
                  <a:close/>
                  <a:moveTo>
                    <a:pt x="1728955" y="1219784"/>
                  </a:moveTo>
                  <a:lnTo>
                    <a:pt x="1132094" y="1219784"/>
                  </a:lnTo>
                  <a:lnTo>
                    <a:pt x="1448550" y="906385"/>
                  </a:lnTo>
                  <a:lnTo>
                    <a:pt x="1728955" y="1219784"/>
                  </a:lnTo>
                  <a:close/>
                  <a:moveTo>
                    <a:pt x="1431070" y="902750"/>
                  </a:moveTo>
                  <a:lnTo>
                    <a:pt x="1119712" y="1211422"/>
                  </a:lnTo>
                  <a:lnTo>
                    <a:pt x="1078926" y="902750"/>
                  </a:lnTo>
                  <a:lnTo>
                    <a:pt x="1431070" y="902750"/>
                  </a:lnTo>
                  <a:close/>
                  <a:moveTo>
                    <a:pt x="1084388" y="888207"/>
                  </a:moveTo>
                  <a:lnTo>
                    <a:pt x="1317816" y="547176"/>
                  </a:lnTo>
                  <a:lnTo>
                    <a:pt x="1438354" y="888207"/>
                  </a:lnTo>
                  <a:lnTo>
                    <a:pt x="1084388" y="888207"/>
                  </a:lnTo>
                  <a:close/>
                  <a:moveTo>
                    <a:pt x="939088" y="1772778"/>
                  </a:moveTo>
                  <a:lnTo>
                    <a:pt x="914325" y="1556452"/>
                  </a:lnTo>
                  <a:lnTo>
                    <a:pt x="1091672" y="1276865"/>
                  </a:lnTo>
                  <a:lnTo>
                    <a:pt x="939088" y="1772778"/>
                  </a:lnTo>
                  <a:close/>
                  <a:moveTo>
                    <a:pt x="1540683" y="1493918"/>
                  </a:moveTo>
                  <a:lnTo>
                    <a:pt x="1665226" y="1642982"/>
                  </a:lnTo>
                  <a:lnTo>
                    <a:pt x="1531943" y="1784412"/>
                  </a:lnTo>
                  <a:lnTo>
                    <a:pt x="1540683" y="1493918"/>
                  </a:lnTo>
                  <a:close/>
                  <a:moveTo>
                    <a:pt x="1532307" y="1465196"/>
                  </a:moveTo>
                  <a:lnTo>
                    <a:pt x="1141198" y="1234327"/>
                  </a:lnTo>
                  <a:lnTo>
                    <a:pt x="1729683" y="1234327"/>
                  </a:lnTo>
                  <a:lnTo>
                    <a:pt x="1532307" y="1465196"/>
                  </a:lnTo>
                  <a:close/>
                  <a:moveTo>
                    <a:pt x="1742064" y="1212150"/>
                  </a:moveTo>
                  <a:lnTo>
                    <a:pt x="1463845" y="901295"/>
                  </a:lnTo>
                  <a:lnTo>
                    <a:pt x="1844758" y="864938"/>
                  </a:lnTo>
                  <a:lnTo>
                    <a:pt x="1742064" y="1212150"/>
                  </a:lnTo>
                  <a:close/>
                  <a:moveTo>
                    <a:pt x="1332383" y="545358"/>
                  </a:moveTo>
                  <a:lnTo>
                    <a:pt x="1613515" y="674426"/>
                  </a:lnTo>
                  <a:lnTo>
                    <a:pt x="1451099" y="880572"/>
                  </a:lnTo>
                  <a:lnTo>
                    <a:pt x="1332383" y="545358"/>
                  </a:lnTo>
                  <a:close/>
                  <a:moveTo>
                    <a:pt x="1629539" y="654430"/>
                  </a:moveTo>
                  <a:lnTo>
                    <a:pt x="1598221" y="449375"/>
                  </a:lnTo>
                  <a:lnTo>
                    <a:pt x="1699093" y="570445"/>
                  </a:lnTo>
                  <a:lnTo>
                    <a:pt x="1629539" y="654430"/>
                  </a:lnTo>
                  <a:close/>
                  <a:moveTo>
                    <a:pt x="1615700" y="659520"/>
                  </a:moveTo>
                  <a:lnTo>
                    <a:pt x="1338209" y="531906"/>
                  </a:lnTo>
                  <a:lnTo>
                    <a:pt x="1581469" y="434832"/>
                  </a:lnTo>
                  <a:lnTo>
                    <a:pt x="1615700" y="659520"/>
                  </a:lnTo>
                  <a:close/>
                  <a:moveTo>
                    <a:pt x="1076377" y="874027"/>
                  </a:moveTo>
                  <a:lnTo>
                    <a:pt x="1036319" y="263590"/>
                  </a:lnTo>
                  <a:lnTo>
                    <a:pt x="1310169" y="532270"/>
                  </a:lnTo>
                  <a:lnTo>
                    <a:pt x="1076377" y="874027"/>
                  </a:lnTo>
                  <a:close/>
                  <a:moveTo>
                    <a:pt x="668516" y="251228"/>
                  </a:moveTo>
                  <a:lnTo>
                    <a:pt x="1012649" y="252319"/>
                  </a:lnTo>
                  <a:lnTo>
                    <a:pt x="592042" y="749686"/>
                  </a:lnTo>
                  <a:lnTo>
                    <a:pt x="668516" y="251228"/>
                  </a:lnTo>
                  <a:close/>
                  <a:moveTo>
                    <a:pt x="1022117" y="263590"/>
                  </a:moveTo>
                  <a:lnTo>
                    <a:pt x="1062903" y="886025"/>
                  </a:lnTo>
                  <a:lnTo>
                    <a:pt x="594227" y="770046"/>
                  </a:lnTo>
                  <a:lnTo>
                    <a:pt x="1022117" y="263590"/>
                  </a:lnTo>
                  <a:close/>
                  <a:moveTo>
                    <a:pt x="1105874" y="1218330"/>
                  </a:moveTo>
                  <a:lnTo>
                    <a:pt x="734793" y="1167430"/>
                  </a:lnTo>
                  <a:lnTo>
                    <a:pt x="1065088" y="909294"/>
                  </a:lnTo>
                  <a:lnTo>
                    <a:pt x="1105874" y="1218330"/>
                  </a:lnTo>
                  <a:close/>
                  <a:moveTo>
                    <a:pt x="1102232" y="1232510"/>
                  </a:moveTo>
                  <a:lnTo>
                    <a:pt x="907406" y="1539728"/>
                  </a:lnTo>
                  <a:lnTo>
                    <a:pt x="729695" y="1181246"/>
                  </a:lnTo>
                  <a:lnTo>
                    <a:pt x="1102232" y="1232510"/>
                  </a:lnTo>
                  <a:close/>
                  <a:moveTo>
                    <a:pt x="927435" y="1801136"/>
                  </a:moveTo>
                  <a:lnTo>
                    <a:pt x="610978" y="1801136"/>
                  </a:lnTo>
                  <a:lnTo>
                    <a:pt x="900487" y="1568814"/>
                  </a:lnTo>
                  <a:lnTo>
                    <a:pt x="927435" y="1801136"/>
                  </a:lnTo>
                  <a:close/>
                  <a:moveTo>
                    <a:pt x="1443452" y="1881122"/>
                  </a:moveTo>
                  <a:cubicBezTo>
                    <a:pt x="1442359" y="1882577"/>
                    <a:pt x="1441631" y="1884394"/>
                    <a:pt x="1441631" y="1885849"/>
                  </a:cubicBezTo>
                  <a:lnTo>
                    <a:pt x="1441631" y="1994193"/>
                  </a:lnTo>
                  <a:lnTo>
                    <a:pt x="1366250" y="2063272"/>
                  </a:lnTo>
                  <a:lnTo>
                    <a:pt x="1366250" y="1895302"/>
                  </a:lnTo>
                  <a:cubicBezTo>
                    <a:pt x="1366250" y="1893120"/>
                    <a:pt x="1365521" y="1891302"/>
                    <a:pt x="1364065" y="1889848"/>
                  </a:cubicBezTo>
                  <a:cubicBezTo>
                    <a:pt x="1362608" y="1888394"/>
                    <a:pt x="1360423" y="1887667"/>
                    <a:pt x="1358602" y="1888030"/>
                  </a:cubicBezTo>
                  <a:lnTo>
                    <a:pt x="1261735" y="1896392"/>
                  </a:lnTo>
                  <a:lnTo>
                    <a:pt x="1526117" y="1499372"/>
                  </a:lnTo>
                  <a:lnTo>
                    <a:pt x="1517377" y="1800046"/>
                  </a:lnTo>
                  <a:lnTo>
                    <a:pt x="1443452" y="1881122"/>
                  </a:lnTo>
                  <a:close/>
                  <a:moveTo>
                    <a:pt x="1786128" y="1589174"/>
                  </a:moveTo>
                  <a:lnTo>
                    <a:pt x="1676879" y="1634620"/>
                  </a:lnTo>
                  <a:lnTo>
                    <a:pt x="1543232" y="1474649"/>
                  </a:lnTo>
                  <a:lnTo>
                    <a:pt x="1742793" y="1240872"/>
                  </a:lnTo>
                  <a:lnTo>
                    <a:pt x="1836746" y="1482647"/>
                  </a:lnTo>
                  <a:lnTo>
                    <a:pt x="1786128" y="1589174"/>
                  </a:lnTo>
                  <a:close/>
                  <a:moveTo>
                    <a:pt x="1849856" y="1475739"/>
                  </a:moveTo>
                  <a:lnTo>
                    <a:pt x="1756995" y="1236872"/>
                  </a:lnTo>
                  <a:lnTo>
                    <a:pt x="1959105" y="1280137"/>
                  </a:lnTo>
                  <a:lnTo>
                    <a:pt x="1959105" y="1475739"/>
                  </a:lnTo>
                  <a:lnTo>
                    <a:pt x="1849856" y="1475739"/>
                  </a:lnTo>
                  <a:close/>
                  <a:moveTo>
                    <a:pt x="2071631" y="992552"/>
                  </a:moveTo>
                  <a:lnTo>
                    <a:pt x="2090567" y="1096170"/>
                  </a:lnTo>
                  <a:cubicBezTo>
                    <a:pt x="2090567" y="1096534"/>
                    <a:pt x="2090931" y="1097261"/>
                    <a:pt x="2090931" y="1097624"/>
                  </a:cubicBezTo>
                  <a:lnTo>
                    <a:pt x="2129897" y="1194698"/>
                  </a:lnTo>
                  <a:cubicBezTo>
                    <a:pt x="2130261" y="1195789"/>
                    <a:pt x="2130989" y="1196880"/>
                    <a:pt x="2131718" y="1197607"/>
                  </a:cubicBezTo>
                  <a:lnTo>
                    <a:pt x="2199452" y="1256142"/>
                  </a:lnTo>
                  <a:lnTo>
                    <a:pt x="2160122" y="1303770"/>
                  </a:lnTo>
                  <a:cubicBezTo>
                    <a:pt x="2159030" y="1305224"/>
                    <a:pt x="2158301" y="1307042"/>
                    <a:pt x="2158665" y="1308860"/>
                  </a:cubicBezTo>
                  <a:lnTo>
                    <a:pt x="2163400" y="1381574"/>
                  </a:lnTo>
                  <a:cubicBezTo>
                    <a:pt x="2163400" y="1383028"/>
                    <a:pt x="2164128" y="1384119"/>
                    <a:pt x="2164856" y="1385210"/>
                  </a:cubicBezTo>
                  <a:lnTo>
                    <a:pt x="2200180" y="1433565"/>
                  </a:lnTo>
                  <a:lnTo>
                    <a:pt x="2162307" y="1471376"/>
                  </a:lnTo>
                  <a:lnTo>
                    <a:pt x="2110960" y="1389936"/>
                  </a:lnTo>
                  <a:lnTo>
                    <a:pt x="2158301" y="1267049"/>
                  </a:lnTo>
                  <a:cubicBezTo>
                    <a:pt x="2159030" y="1264867"/>
                    <a:pt x="2159030" y="1262322"/>
                    <a:pt x="2157573" y="1260141"/>
                  </a:cubicBezTo>
                  <a:cubicBezTo>
                    <a:pt x="2156116" y="1257960"/>
                    <a:pt x="2153931" y="1256869"/>
                    <a:pt x="2151382" y="1257233"/>
                  </a:cubicBezTo>
                  <a:lnTo>
                    <a:pt x="1967481" y="1267049"/>
                  </a:lnTo>
                  <a:lnTo>
                    <a:pt x="1754810" y="1221602"/>
                  </a:lnTo>
                  <a:lnTo>
                    <a:pt x="1859324" y="867847"/>
                  </a:lnTo>
                  <a:lnTo>
                    <a:pt x="2071631" y="992552"/>
                  </a:lnTo>
                  <a:close/>
                  <a:moveTo>
                    <a:pt x="2117515" y="844942"/>
                  </a:moveTo>
                  <a:lnTo>
                    <a:pt x="1953642" y="776227"/>
                  </a:lnTo>
                  <a:lnTo>
                    <a:pt x="2057064" y="641705"/>
                  </a:lnTo>
                  <a:lnTo>
                    <a:pt x="2095665" y="713692"/>
                  </a:lnTo>
                  <a:lnTo>
                    <a:pt x="2117515" y="844942"/>
                  </a:lnTo>
                  <a:close/>
                  <a:moveTo>
                    <a:pt x="2199452" y="703876"/>
                  </a:moveTo>
                  <a:lnTo>
                    <a:pt x="2107319" y="703876"/>
                  </a:lnTo>
                  <a:lnTo>
                    <a:pt x="2067261" y="628616"/>
                  </a:lnTo>
                  <a:lnTo>
                    <a:pt x="2117879" y="562810"/>
                  </a:lnTo>
                  <a:lnTo>
                    <a:pt x="2174324" y="632252"/>
                  </a:lnTo>
                  <a:lnTo>
                    <a:pt x="2199452" y="703876"/>
                  </a:lnTo>
                  <a:close/>
                  <a:moveTo>
                    <a:pt x="1754810" y="455919"/>
                  </a:moveTo>
                  <a:lnTo>
                    <a:pt x="1830556" y="304673"/>
                  </a:lnTo>
                  <a:lnTo>
                    <a:pt x="1882267" y="403565"/>
                  </a:lnTo>
                  <a:cubicBezTo>
                    <a:pt x="1882995" y="405019"/>
                    <a:pt x="1884087" y="406110"/>
                    <a:pt x="1885544" y="406837"/>
                  </a:cubicBezTo>
                  <a:lnTo>
                    <a:pt x="2039949" y="479188"/>
                  </a:lnTo>
                  <a:lnTo>
                    <a:pt x="2107683" y="551175"/>
                  </a:lnTo>
                  <a:lnTo>
                    <a:pt x="2058521" y="615164"/>
                  </a:lnTo>
                  <a:lnTo>
                    <a:pt x="1893920" y="453011"/>
                  </a:lnTo>
                  <a:cubicBezTo>
                    <a:pt x="1893920" y="453011"/>
                    <a:pt x="1893556" y="453011"/>
                    <a:pt x="1893556" y="452647"/>
                  </a:cubicBezTo>
                  <a:cubicBezTo>
                    <a:pt x="1893192" y="452284"/>
                    <a:pt x="1892463" y="451920"/>
                    <a:pt x="1892099" y="451557"/>
                  </a:cubicBezTo>
                  <a:cubicBezTo>
                    <a:pt x="1891735" y="451557"/>
                    <a:pt x="1891735" y="451193"/>
                    <a:pt x="1891371" y="451193"/>
                  </a:cubicBezTo>
                  <a:cubicBezTo>
                    <a:pt x="1890642" y="450829"/>
                    <a:pt x="1890278" y="450829"/>
                    <a:pt x="1889550" y="450829"/>
                  </a:cubicBezTo>
                  <a:cubicBezTo>
                    <a:pt x="1889186" y="450829"/>
                    <a:pt x="1889186" y="450829"/>
                    <a:pt x="1888822" y="450829"/>
                  </a:cubicBezTo>
                  <a:cubicBezTo>
                    <a:pt x="1888822" y="450829"/>
                    <a:pt x="1888822" y="450829"/>
                    <a:pt x="1888822" y="450829"/>
                  </a:cubicBezTo>
                  <a:lnTo>
                    <a:pt x="1754810" y="455919"/>
                  </a:lnTo>
                  <a:close/>
                  <a:moveTo>
                    <a:pt x="1887729" y="467917"/>
                  </a:moveTo>
                  <a:lnTo>
                    <a:pt x="2049417" y="626798"/>
                  </a:lnTo>
                  <a:lnTo>
                    <a:pt x="2049417" y="627162"/>
                  </a:lnTo>
                  <a:lnTo>
                    <a:pt x="1936891" y="774045"/>
                  </a:lnTo>
                  <a:lnTo>
                    <a:pt x="1851677" y="849668"/>
                  </a:lnTo>
                  <a:lnTo>
                    <a:pt x="1464937" y="886752"/>
                  </a:lnTo>
                  <a:lnTo>
                    <a:pt x="1630631" y="676244"/>
                  </a:lnTo>
                  <a:lnTo>
                    <a:pt x="1709290" y="580988"/>
                  </a:lnTo>
                  <a:lnTo>
                    <a:pt x="1805793" y="676608"/>
                  </a:lnTo>
                  <a:cubicBezTo>
                    <a:pt x="1807614" y="678426"/>
                    <a:pt x="1809799" y="679153"/>
                    <a:pt x="1812348" y="678426"/>
                  </a:cubicBezTo>
                  <a:cubicBezTo>
                    <a:pt x="1814897" y="678062"/>
                    <a:pt x="1816718" y="676244"/>
                    <a:pt x="1817810" y="674063"/>
                  </a:cubicBezTo>
                  <a:lnTo>
                    <a:pt x="1861510" y="572626"/>
                  </a:lnTo>
                  <a:cubicBezTo>
                    <a:pt x="1862602" y="570081"/>
                    <a:pt x="1862238" y="567173"/>
                    <a:pt x="1860417" y="565355"/>
                  </a:cubicBezTo>
                  <a:lnTo>
                    <a:pt x="1817446" y="511182"/>
                  </a:lnTo>
                  <a:lnTo>
                    <a:pt x="1887729" y="467917"/>
                  </a:lnTo>
                  <a:close/>
                  <a:moveTo>
                    <a:pt x="739527" y="184331"/>
                  </a:moveTo>
                  <a:lnTo>
                    <a:pt x="964943" y="237776"/>
                  </a:lnTo>
                  <a:lnTo>
                    <a:pt x="662689" y="236685"/>
                  </a:lnTo>
                  <a:lnTo>
                    <a:pt x="330938" y="201055"/>
                  </a:lnTo>
                  <a:lnTo>
                    <a:pt x="546522" y="17088"/>
                  </a:lnTo>
                  <a:lnTo>
                    <a:pt x="736250" y="182513"/>
                  </a:lnTo>
                  <a:cubicBezTo>
                    <a:pt x="737342" y="183240"/>
                    <a:pt x="738435" y="183967"/>
                    <a:pt x="739527" y="184331"/>
                  </a:cubicBezTo>
                  <a:close/>
                  <a:moveTo>
                    <a:pt x="250822" y="14543"/>
                  </a:moveTo>
                  <a:lnTo>
                    <a:pt x="526857" y="14543"/>
                  </a:lnTo>
                  <a:lnTo>
                    <a:pt x="316371" y="193784"/>
                  </a:lnTo>
                  <a:lnTo>
                    <a:pt x="250822" y="14543"/>
                  </a:lnTo>
                  <a:close/>
                  <a:moveTo>
                    <a:pt x="128828" y="265771"/>
                  </a:moveTo>
                  <a:lnTo>
                    <a:pt x="303262" y="216689"/>
                  </a:lnTo>
                  <a:lnTo>
                    <a:pt x="251915" y="431560"/>
                  </a:lnTo>
                  <a:lnTo>
                    <a:pt x="70926" y="388295"/>
                  </a:lnTo>
                  <a:lnTo>
                    <a:pt x="128828" y="265771"/>
                  </a:lnTo>
                  <a:close/>
                  <a:moveTo>
                    <a:pt x="52718" y="427197"/>
                  </a:moveTo>
                  <a:lnTo>
                    <a:pt x="64736" y="402111"/>
                  </a:lnTo>
                  <a:lnTo>
                    <a:pt x="246452" y="445739"/>
                  </a:lnTo>
                  <a:lnTo>
                    <a:pt x="112441" y="694059"/>
                  </a:lnTo>
                  <a:lnTo>
                    <a:pt x="14846" y="587896"/>
                  </a:lnTo>
                  <a:lnTo>
                    <a:pt x="52718" y="427197"/>
                  </a:lnTo>
                  <a:close/>
                  <a:moveTo>
                    <a:pt x="426348" y="635888"/>
                  </a:moveTo>
                  <a:lnTo>
                    <a:pt x="265753" y="611528"/>
                  </a:lnTo>
                  <a:cubicBezTo>
                    <a:pt x="264296" y="611165"/>
                    <a:pt x="262476" y="611528"/>
                    <a:pt x="261019" y="612255"/>
                  </a:cubicBezTo>
                  <a:lnTo>
                    <a:pt x="132470" y="686788"/>
                  </a:lnTo>
                  <a:lnTo>
                    <a:pt x="258834" y="452284"/>
                  </a:lnTo>
                  <a:lnTo>
                    <a:pt x="475146" y="675517"/>
                  </a:lnTo>
                  <a:lnTo>
                    <a:pt x="429626" y="637342"/>
                  </a:lnTo>
                  <a:cubicBezTo>
                    <a:pt x="428897" y="636615"/>
                    <a:pt x="427441" y="636251"/>
                    <a:pt x="426348" y="635888"/>
                  </a:cubicBezTo>
                  <a:close/>
                  <a:moveTo>
                    <a:pt x="597504" y="1014366"/>
                  </a:moveTo>
                  <a:lnTo>
                    <a:pt x="588400" y="783862"/>
                  </a:lnTo>
                  <a:lnTo>
                    <a:pt x="1054527" y="899114"/>
                  </a:lnTo>
                  <a:lnTo>
                    <a:pt x="718042" y="1162340"/>
                  </a:lnTo>
                  <a:lnTo>
                    <a:pt x="597504" y="1014366"/>
                  </a:lnTo>
                  <a:close/>
                  <a:moveTo>
                    <a:pt x="715857" y="1186336"/>
                  </a:moveTo>
                  <a:lnTo>
                    <a:pt x="891019" y="1539728"/>
                  </a:lnTo>
                  <a:lnTo>
                    <a:pt x="565822" y="1393936"/>
                  </a:lnTo>
                  <a:lnTo>
                    <a:pt x="572013" y="1385573"/>
                  </a:lnTo>
                  <a:lnTo>
                    <a:pt x="715857" y="1186336"/>
                  </a:lnTo>
                  <a:close/>
                  <a:moveTo>
                    <a:pt x="500637" y="1645891"/>
                  </a:moveTo>
                  <a:lnTo>
                    <a:pt x="500637" y="1480466"/>
                  </a:lnTo>
                  <a:lnTo>
                    <a:pt x="557082" y="1405570"/>
                  </a:lnTo>
                  <a:lnTo>
                    <a:pt x="892839" y="1556452"/>
                  </a:lnTo>
                  <a:lnTo>
                    <a:pt x="592406" y="1797501"/>
                  </a:lnTo>
                  <a:lnTo>
                    <a:pt x="500637" y="1645891"/>
                  </a:lnTo>
                  <a:close/>
                  <a:moveTo>
                    <a:pt x="664874" y="2090903"/>
                  </a:moveTo>
                  <a:cubicBezTo>
                    <a:pt x="664510" y="2090540"/>
                    <a:pt x="664146" y="2090176"/>
                    <a:pt x="663782" y="2089449"/>
                  </a:cubicBezTo>
                  <a:lnTo>
                    <a:pt x="597868" y="2023642"/>
                  </a:lnTo>
                  <a:lnTo>
                    <a:pt x="597868" y="1815316"/>
                  </a:lnTo>
                  <a:lnTo>
                    <a:pt x="925978" y="1815316"/>
                  </a:lnTo>
                  <a:lnTo>
                    <a:pt x="806533" y="2231969"/>
                  </a:lnTo>
                  <a:lnTo>
                    <a:pt x="712579" y="2166890"/>
                  </a:lnTo>
                  <a:lnTo>
                    <a:pt x="664874" y="2090903"/>
                  </a:lnTo>
                  <a:close/>
                  <a:moveTo>
                    <a:pt x="829839" y="2248330"/>
                  </a:moveTo>
                  <a:lnTo>
                    <a:pt x="1010464" y="2219608"/>
                  </a:lnTo>
                  <a:lnTo>
                    <a:pt x="1002088" y="2353766"/>
                  </a:lnTo>
                  <a:lnTo>
                    <a:pt x="837851" y="2253420"/>
                  </a:lnTo>
                  <a:lnTo>
                    <a:pt x="829839" y="2248330"/>
                  </a:lnTo>
                  <a:close/>
                  <a:moveTo>
                    <a:pt x="1016290" y="2363583"/>
                  </a:moveTo>
                  <a:lnTo>
                    <a:pt x="1025030" y="2221789"/>
                  </a:lnTo>
                  <a:lnTo>
                    <a:pt x="1090215" y="2250148"/>
                  </a:lnTo>
                  <a:lnTo>
                    <a:pt x="1145203" y="2432298"/>
                  </a:lnTo>
                  <a:lnTo>
                    <a:pt x="1093857" y="2440660"/>
                  </a:lnTo>
                  <a:lnTo>
                    <a:pt x="1016290" y="2363583"/>
                  </a:lnTo>
                  <a:close/>
                  <a:moveTo>
                    <a:pt x="1159406" y="2430480"/>
                  </a:moveTo>
                  <a:lnTo>
                    <a:pt x="1104781" y="2249421"/>
                  </a:lnTo>
                  <a:lnTo>
                    <a:pt x="1162319" y="2222880"/>
                  </a:lnTo>
                  <a:cubicBezTo>
                    <a:pt x="1163412" y="2222516"/>
                    <a:pt x="1164140" y="2221789"/>
                    <a:pt x="1164868" y="2220699"/>
                  </a:cubicBezTo>
                  <a:lnTo>
                    <a:pt x="1185990" y="2193794"/>
                  </a:lnTo>
                  <a:lnTo>
                    <a:pt x="1185990" y="2366855"/>
                  </a:lnTo>
                  <a:cubicBezTo>
                    <a:pt x="1185990" y="2366855"/>
                    <a:pt x="1185990" y="2366855"/>
                    <a:pt x="1185990" y="2366855"/>
                  </a:cubicBezTo>
                  <a:cubicBezTo>
                    <a:pt x="1185990" y="2367218"/>
                    <a:pt x="1185990" y="2367582"/>
                    <a:pt x="1186354" y="2367945"/>
                  </a:cubicBezTo>
                  <a:cubicBezTo>
                    <a:pt x="1186354" y="2368673"/>
                    <a:pt x="1186718" y="2369400"/>
                    <a:pt x="1187082" y="2370127"/>
                  </a:cubicBezTo>
                  <a:cubicBezTo>
                    <a:pt x="1187082" y="2370127"/>
                    <a:pt x="1187082" y="2370490"/>
                    <a:pt x="1187082" y="2370490"/>
                  </a:cubicBezTo>
                  <a:cubicBezTo>
                    <a:pt x="1187082" y="2370854"/>
                    <a:pt x="1187446" y="2370854"/>
                    <a:pt x="1187446" y="2371218"/>
                  </a:cubicBezTo>
                  <a:cubicBezTo>
                    <a:pt x="1187810" y="2371945"/>
                    <a:pt x="1188175" y="2372308"/>
                    <a:pt x="1188903" y="2372672"/>
                  </a:cubicBezTo>
                  <a:cubicBezTo>
                    <a:pt x="1189267" y="2373036"/>
                    <a:pt x="1189631" y="2373036"/>
                    <a:pt x="1189995" y="2373399"/>
                  </a:cubicBezTo>
                  <a:cubicBezTo>
                    <a:pt x="1190360" y="2373762"/>
                    <a:pt x="1191088" y="2374126"/>
                    <a:pt x="1191816" y="2374126"/>
                  </a:cubicBezTo>
                  <a:cubicBezTo>
                    <a:pt x="1192180" y="2374126"/>
                    <a:pt x="1192180" y="2374490"/>
                    <a:pt x="1192545" y="2374490"/>
                  </a:cubicBezTo>
                  <a:lnTo>
                    <a:pt x="1309440" y="2394486"/>
                  </a:lnTo>
                  <a:lnTo>
                    <a:pt x="1264648" y="2413755"/>
                  </a:lnTo>
                  <a:lnTo>
                    <a:pt x="1159406" y="2430480"/>
                  </a:lnTo>
                  <a:close/>
                  <a:moveTo>
                    <a:pt x="1252995" y="2467564"/>
                  </a:moveTo>
                  <a:cubicBezTo>
                    <a:pt x="1252995" y="2467200"/>
                    <a:pt x="1253360" y="2467200"/>
                    <a:pt x="1253360" y="2466837"/>
                  </a:cubicBezTo>
                  <a:lnTo>
                    <a:pt x="1241342" y="2567547"/>
                  </a:lnTo>
                  <a:lnTo>
                    <a:pt x="1207839" y="2535189"/>
                  </a:lnTo>
                  <a:lnTo>
                    <a:pt x="1252995" y="2467564"/>
                  </a:lnTo>
                  <a:close/>
                  <a:moveTo>
                    <a:pt x="1314174" y="2637352"/>
                  </a:moveTo>
                  <a:lnTo>
                    <a:pt x="1254452" y="2580272"/>
                  </a:lnTo>
                  <a:lnTo>
                    <a:pt x="1273024" y="2425026"/>
                  </a:lnTo>
                  <a:lnTo>
                    <a:pt x="1321822" y="2403939"/>
                  </a:lnTo>
                  <a:lnTo>
                    <a:pt x="1298151" y="2470836"/>
                  </a:lnTo>
                  <a:cubicBezTo>
                    <a:pt x="1297423" y="2473018"/>
                    <a:pt x="1297787" y="2475563"/>
                    <a:pt x="1298880" y="2477381"/>
                  </a:cubicBezTo>
                  <a:lnTo>
                    <a:pt x="1336753" y="2534098"/>
                  </a:lnTo>
                  <a:lnTo>
                    <a:pt x="1341122" y="2602086"/>
                  </a:lnTo>
                  <a:lnTo>
                    <a:pt x="1314174" y="2637352"/>
                  </a:lnTo>
                  <a:close/>
                  <a:moveTo>
                    <a:pt x="1355689" y="2595542"/>
                  </a:moveTo>
                  <a:lnTo>
                    <a:pt x="1352047" y="2538824"/>
                  </a:lnTo>
                  <a:lnTo>
                    <a:pt x="1404487" y="2538824"/>
                  </a:lnTo>
                  <a:lnTo>
                    <a:pt x="1441631" y="2575909"/>
                  </a:lnTo>
                  <a:lnTo>
                    <a:pt x="1355689" y="2595542"/>
                  </a:lnTo>
                  <a:close/>
                  <a:moveTo>
                    <a:pt x="2557423" y="2991835"/>
                  </a:moveTo>
                  <a:lnTo>
                    <a:pt x="2417949" y="2722065"/>
                  </a:lnTo>
                  <a:lnTo>
                    <a:pt x="2557423" y="2755877"/>
                  </a:lnTo>
                  <a:lnTo>
                    <a:pt x="2557423" y="2991835"/>
                  </a:lnTo>
                  <a:close/>
                  <a:moveTo>
                    <a:pt x="2399376" y="3383039"/>
                  </a:moveTo>
                  <a:lnTo>
                    <a:pt x="2285394" y="3297963"/>
                  </a:lnTo>
                  <a:lnTo>
                    <a:pt x="2450723" y="3140536"/>
                  </a:lnTo>
                  <a:lnTo>
                    <a:pt x="2399376" y="3383039"/>
                  </a:lnTo>
                  <a:close/>
                  <a:moveTo>
                    <a:pt x="2103677" y="3746611"/>
                  </a:moveTo>
                  <a:lnTo>
                    <a:pt x="2011908" y="3730250"/>
                  </a:lnTo>
                  <a:lnTo>
                    <a:pt x="1874983" y="3460480"/>
                  </a:lnTo>
                  <a:lnTo>
                    <a:pt x="2216931" y="3626269"/>
                  </a:lnTo>
                  <a:lnTo>
                    <a:pt x="2103677" y="3746611"/>
                  </a:lnTo>
                  <a:close/>
                  <a:moveTo>
                    <a:pt x="1940168" y="3902583"/>
                  </a:moveTo>
                  <a:lnTo>
                    <a:pt x="1869885" y="3719707"/>
                  </a:lnTo>
                  <a:lnTo>
                    <a:pt x="2002076" y="3743339"/>
                  </a:lnTo>
                  <a:lnTo>
                    <a:pt x="2037035" y="3812417"/>
                  </a:lnTo>
                  <a:lnTo>
                    <a:pt x="1940168" y="3902583"/>
                  </a:lnTo>
                  <a:close/>
                  <a:moveTo>
                    <a:pt x="1682342" y="4204712"/>
                  </a:moveTo>
                  <a:lnTo>
                    <a:pt x="1875712" y="4093095"/>
                  </a:lnTo>
                  <a:lnTo>
                    <a:pt x="1862966" y="4268701"/>
                  </a:lnTo>
                  <a:lnTo>
                    <a:pt x="1682342" y="4204712"/>
                  </a:lnTo>
                  <a:close/>
                  <a:moveTo>
                    <a:pt x="1832377" y="4358503"/>
                  </a:moveTo>
                  <a:lnTo>
                    <a:pt x="1694359" y="4224708"/>
                  </a:lnTo>
                  <a:lnTo>
                    <a:pt x="1860053" y="4283607"/>
                  </a:lnTo>
                  <a:lnTo>
                    <a:pt x="1832377" y="4358503"/>
                  </a:lnTo>
                  <a:close/>
                  <a:moveTo>
                    <a:pt x="1678700" y="4049467"/>
                  </a:moveTo>
                  <a:lnTo>
                    <a:pt x="1863330" y="4083642"/>
                  </a:lnTo>
                  <a:lnTo>
                    <a:pt x="1673238" y="4193441"/>
                  </a:lnTo>
                  <a:lnTo>
                    <a:pt x="1678700" y="4049467"/>
                  </a:lnTo>
                  <a:close/>
                  <a:moveTo>
                    <a:pt x="1679064" y="4034560"/>
                  </a:moveTo>
                  <a:lnTo>
                    <a:pt x="1685983" y="3856410"/>
                  </a:lnTo>
                  <a:lnTo>
                    <a:pt x="1865151" y="4069099"/>
                  </a:lnTo>
                  <a:lnTo>
                    <a:pt x="1679064" y="4034560"/>
                  </a:lnTo>
                  <a:close/>
                  <a:moveTo>
                    <a:pt x="1374261" y="2974747"/>
                  </a:moveTo>
                  <a:lnTo>
                    <a:pt x="1547966" y="2957659"/>
                  </a:lnTo>
                  <a:lnTo>
                    <a:pt x="1460568" y="3168531"/>
                  </a:lnTo>
                  <a:lnTo>
                    <a:pt x="1374261" y="2974747"/>
                  </a:lnTo>
                  <a:close/>
                  <a:moveTo>
                    <a:pt x="1433984" y="2730790"/>
                  </a:moveTo>
                  <a:lnTo>
                    <a:pt x="1547602" y="2942753"/>
                  </a:lnTo>
                  <a:lnTo>
                    <a:pt x="1373169" y="2960204"/>
                  </a:lnTo>
                  <a:lnTo>
                    <a:pt x="1433984" y="2730790"/>
                  </a:lnTo>
                  <a:close/>
                  <a:moveTo>
                    <a:pt x="1975856" y="2634080"/>
                  </a:moveTo>
                  <a:lnTo>
                    <a:pt x="1848400" y="2622809"/>
                  </a:lnTo>
                  <a:lnTo>
                    <a:pt x="1903388" y="2563911"/>
                  </a:lnTo>
                  <a:lnTo>
                    <a:pt x="1975856" y="2634080"/>
                  </a:lnTo>
                  <a:close/>
                  <a:moveTo>
                    <a:pt x="2381532" y="2715157"/>
                  </a:moveTo>
                  <a:lnTo>
                    <a:pt x="2124434" y="2854405"/>
                  </a:lnTo>
                  <a:lnTo>
                    <a:pt x="2213654" y="2690070"/>
                  </a:lnTo>
                  <a:lnTo>
                    <a:pt x="2381532" y="2715157"/>
                  </a:lnTo>
                  <a:close/>
                  <a:moveTo>
                    <a:pt x="2275197" y="3287419"/>
                  </a:moveTo>
                  <a:lnTo>
                    <a:pt x="2163764" y="3120540"/>
                  </a:lnTo>
                  <a:lnTo>
                    <a:pt x="2444532" y="3125993"/>
                  </a:lnTo>
                  <a:lnTo>
                    <a:pt x="2275197" y="3287419"/>
                  </a:lnTo>
                  <a:close/>
                  <a:moveTo>
                    <a:pt x="2102220" y="2890762"/>
                  </a:moveTo>
                  <a:lnTo>
                    <a:pt x="2141914" y="3108178"/>
                  </a:lnTo>
                  <a:lnTo>
                    <a:pt x="1878261" y="3204161"/>
                  </a:lnTo>
                  <a:lnTo>
                    <a:pt x="2102220" y="2890762"/>
                  </a:lnTo>
                  <a:close/>
                  <a:moveTo>
                    <a:pt x="1858960" y="3205979"/>
                  </a:moveTo>
                  <a:lnTo>
                    <a:pt x="1755903" y="3043099"/>
                  </a:lnTo>
                  <a:lnTo>
                    <a:pt x="2084376" y="2890762"/>
                  </a:lnTo>
                  <a:lnTo>
                    <a:pt x="1858960" y="3205979"/>
                  </a:lnTo>
                  <a:close/>
                  <a:moveTo>
                    <a:pt x="2114602" y="2876583"/>
                  </a:moveTo>
                  <a:lnTo>
                    <a:pt x="2383353" y="2731154"/>
                  </a:lnTo>
                  <a:lnTo>
                    <a:pt x="2154296" y="3093635"/>
                  </a:lnTo>
                  <a:lnTo>
                    <a:pt x="2114602" y="2876583"/>
                  </a:lnTo>
                  <a:close/>
                  <a:moveTo>
                    <a:pt x="2070174" y="2881309"/>
                  </a:moveTo>
                  <a:lnTo>
                    <a:pt x="1763914" y="3023466"/>
                  </a:lnTo>
                  <a:lnTo>
                    <a:pt x="1844394" y="2890762"/>
                  </a:lnTo>
                  <a:lnTo>
                    <a:pt x="2070174" y="2881309"/>
                  </a:lnTo>
                  <a:close/>
                  <a:moveTo>
                    <a:pt x="1854955" y="2875492"/>
                  </a:moveTo>
                  <a:lnTo>
                    <a:pt x="2011180" y="2660985"/>
                  </a:lnTo>
                  <a:lnTo>
                    <a:pt x="2095665" y="2865676"/>
                  </a:lnTo>
                  <a:lnTo>
                    <a:pt x="1854955" y="2875492"/>
                  </a:lnTo>
                  <a:close/>
                  <a:moveTo>
                    <a:pt x="1832377" y="2862404"/>
                  </a:moveTo>
                  <a:lnTo>
                    <a:pt x="1627353" y="2613357"/>
                  </a:lnTo>
                  <a:lnTo>
                    <a:pt x="1825822" y="2635171"/>
                  </a:lnTo>
                  <a:lnTo>
                    <a:pt x="1832377" y="2862404"/>
                  </a:lnTo>
                  <a:close/>
                  <a:moveTo>
                    <a:pt x="1615336" y="2621719"/>
                  </a:moveTo>
                  <a:lnTo>
                    <a:pt x="1827278" y="2879128"/>
                  </a:lnTo>
                  <a:lnTo>
                    <a:pt x="1568359" y="2939481"/>
                  </a:lnTo>
                  <a:lnTo>
                    <a:pt x="1615336" y="2621719"/>
                  </a:lnTo>
                  <a:close/>
                  <a:moveTo>
                    <a:pt x="1563261" y="2959114"/>
                  </a:moveTo>
                  <a:lnTo>
                    <a:pt x="1729319" y="3040190"/>
                  </a:lnTo>
                  <a:lnTo>
                    <a:pt x="1475498" y="3171076"/>
                  </a:lnTo>
                  <a:lnTo>
                    <a:pt x="1563261" y="2959114"/>
                  </a:lnTo>
                  <a:close/>
                  <a:moveTo>
                    <a:pt x="1580741" y="2951479"/>
                  </a:moveTo>
                  <a:lnTo>
                    <a:pt x="1824729" y="2894398"/>
                  </a:lnTo>
                  <a:lnTo>
                    <a:pt x="1742429" y="3030374"/>
                  </a:lnTo>
                  <a:lnTo>
                    <a:pt x="1580741" y="2951479"/>
                  </a:lnTo>
                  <a:close/>
                  <a:moveTo>
                    <a:pt x="1746799" y="3056187"/>
                  </a:moveTo>
                  <a:lnTo>
                    <a:pt x="1847671" y="3215796"/>
                  </a:lnTo>
                  <a:lnTo>
                    <a:pt x="1653573" y="3286329"/>
                  </a:lnTo>
                  <a:lnTo>
                    <a:pt x="1746799" y="3056187"/>
                  </a:lnTo>
                  <a:close/>
                  <a:moveTo>
                    <a:pt x="1851313" y="3229611"/>
                  </a:moveTo>
                  <a:lnTo>
                    <a:pt x="1851313" y="3430667"/>
                  </a:lnTo>
                  <a:lnTo>
                    <a:pt x="1656851" y="3300508"/>
                  </a:lnTo>
                  <a:lnTo>
                    <a:pt x="1851313" y="3229611"/>
                  </a:lnTo>
                  <a:close/>
                  <a:moveTo>
                    <a:pt x="1865879" y="3232520"/>
                  </a:moveTo>
                  <a:lnTo>
                    <a:pt x="2207463" y="3450663"/>
                  </a:lnTo>
                  <a:lnTo>
                    <a:pt x="1865879" y="3437575"/>
                  </a:lnTo>
                  <a:lnTo>
                    <a:pt x="1865879" y="3232520"/>
                  </a:lnTo>
                  <a:close/>
                  <a:moveTo>
                    <a:pt x="1874983" y="3220886"/>
                  </a:moveTo>
                  <a:lnTo>
                    <a:pt x="2144827" y="3122358"/>
                  </a:lnTo>
                  <a:lnTo>
                    <a:pt x="2222394" y="3442665"/>
                  </a:lnTo>
                  <a:lnTo>
                    <a:pt x="1874983" y="3220886"/>
                  </a:lnTo>
                  <a:close/>
                  <a:moveTo>
                    <a:pt x="2163035" y="3105997"/>
                  </a:moveTo>
                  <a:lnTo>
                    <a:pt x="2399740" y="2731881"/>
                  </a:lnTo>
                  <a:lnTo>
                    <a:pt x="2454001" y="3111450"/>
                  </a:lnTo>
                  <a:lnTo>
                    <a:pt x="2163035" y="3105997"/>
                  </a:lnTo>
                  <a:close/>
                  <a:moveTo>
                    <a:pt x="2107319" y="2855859"/>
                  </a:moveTo>
                  <a:lnTo>
                    <a:pt x="2024654" y="2655895"/>
                  </a:lnTo>
                  <a:lnTo>
                    <a:pt x="2198359" y="2687525"/>
                  </a:lnTo>
                  <a:lnTo>
                    <a:pt x="2107319" y="2855859"/>
                  </a:lnTo>
                  <a:close/>
                  <a:moveTo>
                    <a:pt x="1846943" y="2862040"/>
                  </a:moveTo>
                  <a:lnTo>
                    <a:pt x="1840388" y="2636625"/>
                  </a:lnTo>
                  <a:lnTo>
                    <a:pt x="1994793" y="2650441"/>
                  </a:lnTo>
                  <a:lnTo>
                    <a:pt x="1999891" y="2651532"/>
                  </a:lnTo>
                  <a:lnTo>
                    <a:pt x="1846943" y="2862040"/>
                  </a:lnTo>
                  <a:close/>
                  <a:moveTo>
                    <a:pt x="1625533" y="2598814"/>
                  </a:moveTo>
                  <a:lnTo>
                    <a:pt x="1726406" y="2489742"/>
                  </a:lnTo>
                  <a:lnTo>
                    <a:pt x="1817810" y="2619537"/>
                  </a:lnTo>
                  <a:lnTo>
                    <a:pt x="1625533" y="2598814"/>
                  </a:lnTo>
                  <a:close/>
                  <a:moveTo>
                    <a:pt x="1612423" y="2591542"/>
                  </a:moveTo>
                  <a:lnTo>
                    <a:pt x="1564354" y="2485379"/>
                  </a:lnTo>
                  <a:lnTo>
                    <a:pt x="1715845" y="2479925"/>
                  </a:lnTo>
                  <a:lnTo>
                    <a:pt x="1612423" y="2591542"/>
                  </a:lnTo>
                  <a:close/>
                  <a:moveTo>
                    <a:pt x="1555249" y="2926392"/>
                  </a:moveTo>
                  <a:lnTo>
                    <a:pt x="1441267" y="2714066"/>
                  </a:lnTo>
                  <a:lnTo>
                    <a:pt x="1600770" y="2618810"/>
                  </a:lnTo>
                  <a:lnTo>
                    <a:pt x="1555249" y="2926392"/>
                  </a:lnTo>
                  <a:close/>
                  <a:moveTo>
                    <a:pt x="1731140" y="3055460"/>
                  </a:moveTo>
                  <a:lnTo>
                    <a:pt x="1637186" y="3287783"/>
                  </a:lnTo>
                  <a:lnTo>
                    <a:pt x="1475498" y="3187437"/>
                  </a:lnTo>
                  <a:lnTo>
                    <a:pt x="1731140" y="3055460"/>
                  </a:lnTo>
                  <a:close/>
                  <a:moveTo>
                    <a:pt x="1652845" y="3534648"/>
                  </a:moveTo>
                  <a:lnTo>
                    <a:pt x="1648475" y="3312506"/>
                  </a:lnTo>
                  <a:lnTo>
                    <a:pt x="1844030" y="3443392"/>
                  </a:lnTo>
                  <a:lnTo>
                    <a:pt x="1652845" y="3534648"/>
                  </a:lnTo>
                  <a:close/>
                  <a:moveTo>
                    <a:pt x="1851313" y="3455753"/>
                  </a:moveTo>
                  <a:lnTo>
                    <a:pt x="1851313" y="3695347"/>
                  </a:lnTo>
                  <a:lnTo>
                    <a:pt x="1659400" y="3547737"/>
                  </a:lnTo>
                  <a:lnTo>
                    <a:pt x="1851313" y="3455753"/>
                  </a:lnTo>
                  <a:close/>
                  <a:moveTo>
                    <a:pt x="1925238" y="3904038"/>
                  </a:moveTo>
                  <a:lnTo>
                    <a:pt x="1695816" y="3834959"/>
                  </a:lnTo>
                  <a:lnTo>
                    <a:pt x="1854955" y="3721525"/>
                  </a:lnTo>
                  <a:lnTo>
                    <a:pt x="1925238" y="3904038"/>
                  </a:lnTo>
                  <a:close/>
                  <a:moveTo>
                    <a:pt x="1865879" y="3704073"/>
                  </a:moveTo>
                  <a:lnTo>
                    <a:pt x="1865879" y="3475023"/>
                  </a:lnTo>
                  <a:lnTo>
                    <a:pt x="1994064" y="3726978"/>
                  </a:lnTo>
                  <a:lnTo>
                    <a:pt x="1865879" y="3704073"/>
                  </a:lnTo>
                  <a:close/>
                  <a:moveTo>
                    <a:pt x="1893192" y="3452845"/>
                  </a:moveTo>
                  <a:lnTo>
                    <a:pt x="2226400" y="3465933"/>
                  </a:lnTo>
                  <a:lnTo>
                    <a:pt x="2222030" y="3612453"/>
                  </a:lnTo>
                  <a:lnTo>
                    <a:pt x="1893192" y="3452845"/>
                  </a:lnTo>
                  <a:close/>
                  <a:moveTo>
                    <a:pt x="2239145" y="3449209"/>
                  </a:moveTo>
                  <a:lnTo>
                    <a:pt x="2167041" y="3151080"/>
                  </a:lnTo>
                  <a:lnTo>
                    <a:pt x="2268278" y="3302689"/>
                  </a:lnTo>
                  <a:cubicBezTo>
                    <a:pt x="2268278" y="3303053"/>
                    <a:pt x="2268642" y="3303053"/>
                    <a:pt x="2268642" y="3303053"/>
                  </a:cubicBezTo>
                  <a:cubicBezTo>
                    <a:pt x="2268642" y="3303053"/>
                    <a:pt x="2268642" y="3303416"/>
                    <a:pt x="2269006" y="3303416"/>
                  </a:cubicBezTo>
                  <a:cubicBezTo>
                    <a:pt x="2269006" y="3303416"/>
                    <a:pt x="2269371" y="3303416"/>
                    <a:pt x="2269371" y="3303780"/>
                  </a:cubicBezTo>
                  <a:cubicBezTo>
                    <a:pt x="2269371" y="3303780"/>
                    <a:pt x="2269735" y="3304144"/>
                    <a:pt x="2269735" y="3304144"/>
                  </a:cubicBezTo>
                  <a:lnTo>
                    <a:pt x="2389180" y="3393219"/>
                  </a:lnTo>
                  <a:lnTo>
                    <a:pt x="2239145" y="3449209"/>
                  </a:lnTo>
                  <a:close/>
                  <a:moveTo>
                    <a:pt x="2467839" y="3103815"/>
                  </a:moveTo>
                  <a:lnTo>
                    <a:pt x="2417584" y="2752968"/>
                  </a:lnTo>
                  <a:lnTo>
                    <a:pt x="2555602" y="3020557"/>
                  </a:lnTo>
                  <a:lnTo>
                    <a:pt x="2467839" y="3103815"/>
                  </a:lnTo>
                  <a:close/>
                  <a:moveTo>
                    <a:pt x="1893192" y="2553731"/>
                  </a:moveTo>
                  <a:lnTo>
                    <a:pt x="1833833" y="2617356"/>
                  </a:lnTo>
                  <a:lnTo>
                    <a:pt x="1736602" y="2478835"/>
                  </a:lnTo>
                  <a:lnTo>
                    <a:pt x="1813076" y="2475926"/>
                  </a:lnTo>
                  <a:lnTo>
                    <a:pt x="1893192" y="2553731"/>
                  </a:lnTo>
                  <a:close/>
                  <a:moveTo>
                    <a:pt x="1462752" y="2583544"/>
                  </a:moveTo>
                  <a:lnTo>
                    <a:pt x="1550880" y="2490833"/>
                  </a:lnTo>
                  <a:lnTo>
                    <a:pt x="1600770" y="2601359"/>
                  </a:lnTo>
                  <a:lnTo>
                    <a:pt x="1441631" y="2696615"/>
                  </a:lnTo>
                  <a:lnTo>
                    <a:pt x="1462752" y="2583544"/>
                  </a:lnTo>
                  <a:close/>
                  <a:moveTo>
                    <a:pt x="1654666" y="3562643"/>
                  </a:moveTo>
                  <a:lnTo>
                    <a:pt x="1846215" y="3709890"/>
                  </a:lnTo>
                  <a:lnTo>
                    <a:pt x="1685255" y="3824415"/>
                  </a:lnTo>
                  <a:lnTo>
                    <a:pt x="1654666" y="3562643"/>
                  </a:lnTo>
                  <a:close/>
                  <a:moveTo>
                    <a:pt x="2010816" y="4405767"/>
                  </a:moveTo>
                  <a:lnTo>
                    <a:pt x="1845122" y="4366501"/>
                  </a:lnTo>
                  <a:lnTo>
                    <a:pt x="1872798" y="4291606"/>
                  </a:lnTo>
                  <a:lnTo>
                    <a:pt x="2010816" y="4405767"/>
                  </a:lnTo>
                  <a:close/>
                  <a:moveTo>
                    <a:pt x="1933613" y="4158174"/>
                  </a:moveTo>
                  <a:lnTo>
                    <a:pt x="1878989" y="4249068"/>
                  </a:lnTo>
                  <a:lnTo>
                    <a:pt x="1889914" y="4100003"/>
                  </a:lnTo>
                  <a:lnTo>
                    <a:pt x="1933613" y="4158174"/>
                  </a:lnTo>
                  <a:close/>
                  <a:moveTo>
                    <a:pt x="1881174" y="4065464"/>
                  </a:moveTo>
                  <a:lnTo>
                    <a:pt x="1701278" y="3851683"/>
                  </a:lnTo>
                  <a:lnTo>
                    <a:pt x="1928515" y="3920035"/>
                  </a:lnTo>
                  <a:lnTo>
                    <a:pt x="1881174" y="4065464"/>
                  </a:lnTo>
                  <a:close/>
                  <a:moveTo>
                    <a:pt x="2073452" y="3778605"/>
                  </a:moveTo>
                  <a:lnTo>
                    <a:pt x="2048324" y="3801874"/>
                  </a:lnTo>
                  <a:lnTo>
                    <a:pt x="2019920" y="3746247"/>
                  </a:lnTo>
                  <a:lnTo>
                    <a:pt x="2091660" y="3758972"/>
                  </a:lnTo>
                  <a:lnTo>
                    <a:pt x="2073452" y="3778605"/>
                  </a:lnTo>
                  <a:close/>
                </a:path>
              </a:pathLst>
            </a:custGeom>
            <a:grpFill/>
            <a:ln w="95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dirty="0"/>
            </a:p>
          </p:txBody>
        </p:sp>
        <p:sp>
          <p:nvSpPr>
            <p:cNvPr id="45" name="Freeform 28">
              <a:extLst>
                <a:ext uri="{FF2B5EF4-FFF2-40B4-BE49-F238E27FC236}">
                  <a16:creationId xmlns:a16="http://schemas.microsoft.com/office/drawing/2014/main" id="{24F4C985-331C-E1E3-33E7-61F692D5DEC5}"/>
                </a:ext>
              </a:extLst>
            </p:cNvPr>
            <p:cNvSpPr/>
            <p:nvPr/>
          </p:nvSpPr>
          <p:spPr>
            <a:xfrm>
              <a:off x="4551030" y="3340962"/>
              <a:ext cx="266038" cy="425310"/>
            </a:xfrm>
            <a:custGeom>
              <a:avLst/>
              <a:gdLst>
                <a:gd name="connsiteX0" fmla="*/ 3803 w 95130"/>
                <a:gd name="connsiteY0" fmla="*/ 151860 h 152083"/>
                <a:gd name="connsiteX1" fmla="*/ 7081 w 95130"/>
                <a:gd name="connsiteY1" fmla="*/ 152587 h 152083"/>
                <a:gd name="connsiteX2" fmla="*/ 11815 w 95130"/>
                <a:gd name="connsiteY2" fmla="*/ 150769 h 152083"/>
                <a:gd name="connsiteX3" fmla="*/ 95572 w 95130"/>
                <a:gd name="connsiteY3" fmla="*/ 81690 h 152083"/>
                <a:gd name="connsiteX4" fmla="*/ 98121 w 95130"/>
                <a:gd name="connsiteY4" fmla="*/ 76237 h 152083"/>
                <a:gd name="connsiteX5" fmla="*/ 95572 w 95130"/>
                <a:gd name="connsiteY5" fmla="*/ 70783 h 152083"/>
                <a:gd name="connsiteX6" fmla="*/ 11815 w 95130"/>
                <a:gd name="connsiteY6" fmla="*/ 1704 h 152083"/>
                <a:gd name="connsiteX7" fmla="*/ 4168 w 95130"/>
                <a:gd name="connsiteY7" fmla="*/ 614 h 152083"/>
                <a:gd name="connsiteX8" fmla="*/ 162 w 95130"/>
                <a:gd name="connsiteY8" fmla="*/ 7158 h 152083"/>
                <a:gd name="connsiteX9" fmla="*/ 162 w 95130"/>
                <a:gd name="connsiteY9" fmla="*/ 145679 h 152083"/>
                <a:gd name="connsiteX10" fmla="*/ 3803 w 95130"/>
                <a:gd name="connsiteY10" fmla="*/ 151860 h 152083"/>
                <a:gd name="connsiteX11" fmla="*/ 14000 w 95130"/>
                <a:gd name="connsiteY11" fmla="*/ 22428 h 152083"/>
                <a:gd name="connsiteX12" fmla="*/ 79185 w 95130"/>
                <a:gd name="connsiteY12" fmla="*/ 76237 h 152083"/>
                <a:gd name="connsiteX13" fmla="*/ 14000 w 95130"/>
                <a:gd name="connsiteY13" fmla="*/ 129682 h 152083"/>
                <a:gd name="connsiteX14" fmla="*/ 14000 w 95130"/>
                <a:gd name="connsiteY14" fmla="*/ 22428 h 152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5130" h="152083">
                  <a:moveTo>
                    <a:pt x="3803" y="151860"/>
                  </a:moveTo>
                  <a:cubicBezTo>
                    <a:pt x="4896" y="152223"/>
                    <a:pt x="5988" y="152587"/>
                    <a:pt x="7081" y="152587"/>
                  </a:cubicBezTo>
                  <a:cubicBezTo>
                    <a:pt x="8902" y="152587"/>
                    <a:pt x="10358" y="151860"/>
                    <a:pt x="11815" y="150769"/>
                  </a:cubicBezTo>
                  <a:lnTo>
                    <a:pt x="95572" y="81690"/>
                  </a:lnTo>
                  <a:cubicBezTo>
                    <a:pt x="97393" y="80236"/>
                    <a:pt x="98121" y="78418"/>
                    <a:pt x="98121" y="76237"/>
                  </a:cubicBezTo>
                  <a:cubicBezTo>
                    <a:pt x="98121" y="74055"/>
                    <a:pt x="97029" y="71874"/>
                    <a:pt x="95572" y="70783"/>
                  </a:cubicBezTo>
                  <a:lnTo>
                    <a:pt x="11815" y="1704"/>
                  </a:lnTo>
                  <a:cubicBezTo>
                    <a:pt x="9630" y="-114"/>
                    <a:pt x="6717" y="-477"/>
                    <a:pt x="4168" y="614"/>
                  </a:cubicBezTo>
                  <a:cubicBezTo>
                    <a:pt x="1618" y="1704"/>
                    <a:pt x="162" y="4249"/>
                    <a:pt x="162" y="7158"/>
                  </a:cubicBezTo>
                  <a:lnTo>
                    <a:pt x="162" y="145679"/>
                  </a:lnTo>
                  <a:cubicBezTo>
                    <a:pt x="-566" y="148224"/>
                    <a:pt x="1254" y="150769"/>
                    <a:pt x="3803" y="151860"/>
                  </a:cubicBezTo>
                  <a:close/>
                  <a:moveTo>
                    <a:pt x="14000" y="22428"/>
                  </a:moveTo>
                  <a:lnTo>
                    <a:pt x="79185" y="76237"/>
                  </a:lnTo>
                  <a:lnTo>
                    <a:pt x="14000" y="129682"/>
                  </a:lnTo>
                  <a:lnTo>
                    <a:pt x="14000" y="22428"/>
                  </a:lnTo>
                  <a:close/>
                </a:path>
              </a:pathLst>
            </a:custGeom>
            <a:grpFill/>
            <a:ln w="95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/>
            </a:p>
          </p:txBody>
        </p:sp>
        <p:sp>
          <p:nvSpPr>
            <p:cNvPr id="46" name="Freeform 29">
              <a:extLst>
                <a:ext uri="{FF2B5EF4-FFF2-40B4-BE49-F238E27FC236}">
                  <a16:creationId xmlns:a16="http://schemas.microsoft.com/office/drawing/2014/main" id="{996FBA4B-9190-ADFC-D927-DE1DFB418E6A}"/>
                </a:ext>
              </a:extLst>
            </p:cNvPr>
            <p:cNvSpPr/>
            <p:nvPr/>
          </p:nvSpPr>
          <p:spPr>
            <a:xfrm>
              <a:off x="5213488" y="2830111"/>
              <a:ext cx="3884167" cy="3189833"/>
            </a:xfrm>
            <a:custGeom>
              <a:avLst/>
              <a:gdLst>
                <a:gd name="connsiteX0" fmla="*/ 1123060 w 1388905"/>
                <a:gd name="connsiteY0" fmla="*/ 1026045 h 1140623"/>
                <a:gd name="connsiteX1" fmla="*/ 1206817 w 1388905"/>
                <a:gd name="connsiteY1" fmla="*/ 978780 h 1140623"/>
                <a:gd name="connsiteX2" fmla="*/ 1210458 w 1388905"/>
                <a:gd name="connsiteY2" fmla="*/ 973327 h 1140623"/>
                <a:gd name="connsiteX3" fmla="*/ 1217742 w 1388905"/>
                <a:gd name="connsiteY3" fmla="*/ 900612 h 1140623"/>
                <a:gd name="connsiteX4" fmla="*/ 1211187 w 1388905"/>
                <a:gd name="connsiteY4" fmla="*/ 892614 h 1140623"/>
                <a:gd name="connsiteX5" fmla="*/ 1073170 w 1388905"/>
                <a:gd name="connsiteY5" fmla="*/ 875889 h 1140623"/>
                <a:gd name="connsiteX6" fmla="*/ 1107037 w 1388905"/>
                <a:gd name="connsiteY6" fmla="*/ 823899 h 1140623"/>
                <a:gd name="connsiteX7" fmla="*/ 1108129 w 1388905"/>
                <a:gd name="connsiteY7" fmla="*/ 819899 h 1140623"/>
                <a:gd name="connsiteX8" fmla="*/ 1108129 w 1388905"/>
                <a:gd name="connsiteY8" fmla="*/ 732642 h 1140623"/>
                <a:gd name="connsiteX9" fmla="*/ 1107765 w 1388905"/>
                <a:gd name="connsiteY9" fmla="*/ 730461 h 1140623"/>
                <a:gd name="connsiteX10" fmla="*/ 1086279 w 1388905"/>
                <a:gd name="connsiteY10" fmla="*/ 662473 h 1140623"/>
                <a:gd name="connsiteX11" fmla="*/ 1089557 w 1388905"/>
                <a:gd name="connsiteY11" fmla="*/ 597757 h 1140623"/>
                <a:gd name="connsiteX12" fmla="*/ 1247603 w 1388905"/>
                <a:gd name="connsiteY12" fmla="*/ 472324 h 1140623"/>
                <a:gd name="connsiteX13" fmla="*/ 1249060 w 1388905"/>
                <a:gd name="connsiteY13" fmla="*/ 470870 h 1140623"/>
                <a:gd name="connsiteX14" fmla="*/ 1387805 w 1388905"/>
                <a:gd name="connsiteY14" fmla="*/ 265815 h 1140623"/>
                <a:gd name="connsiteX15" fmla="*/ 1388169 w 1388905"/>
                <a:gd name="connsiteY15" fmla="*/ 258180 h 1140623"/>
                <a:gd name="connsiteX16" fmla="*/ 1381614 w 1388905"/>
                <a:gd name="connsiteY16" fmla="*/ 254181 h 1140623"/>
                <a:gd name="connsiteX17" fmla="*/ 1183146 w 1388905"/>
                <a:gd name="connsiteY17" fmla="*/ 252000 h 1140623"/>
                <a:gd name="connsiteX18" fmla="*/ 1242869 w 1388905"/>
                <a:gd name="connsiteY18" fmla="*/ 219278 h 1140623"/>
                <a:gd name="connsiteX19" fmla="*/ 1246510 w 1388905"/>
                <a:gd name="connsiteY19" fmla="*/ 213461 h 1140623"/>
                <a:gd name="connsiteX20" fmla="*/ 1243597 w 1388905"/>
                <a:gd name="connsiteY20" fmla="*/ 207280 h 1140623"/>
                <a:gd name="connsiteX21" fmla="*/ 1130707 w 1388905"/>
                <a:gd name="connsiteY21" fmla="*/ 127658 h 1140623"/>
                <a:gd name="connsiteX22" fmla="*/ 1126337 w 1388905"/>
                <a:gd name="connsiteY22" fmla="*/ 126204 h 1140623"/>
                <a:gd name="connsiteX23" fmla="*/ 867418 w 1388905"/>
                <a:gd name="connsiteY23" fmla="*/ 126204 h 1140623"/>
                <a:gd name="connsiteX24" fmla="*/ 867054 w 1388905"/>
                <a:gd name="connsiteY24" fmla="*/ 126204 h 1140623"/>
                <a:gd name="connsiteX25" fmla="*/ 865233 w 1388905"/>
                <a:gd name="connsiteY25" fmla="*/ 126567 h 1140623"/>
                <a:gd name="connsiteX26" fmla="*/ 864505 w 1388905"/>
                <a:gd name="connsiteY26" fmla="*/ 126931 h 1140623"/>
                <a:gd name="connsiteX27" fmla="*/ 862684 w 1388905"/>
                <a:gd name="connsiteY27" fmla="*/ 128385 h 1140623"/>
                <a:gd name="connsiteX28" fmla="*/ 862684 w 1388905"/>
                <a:gd name="connsiteY28" fmla="*/ 128385 h 1140623"/>
                <a:gd name="connsiteX29" fmla="*/ 745060 w 1388905"/>
                <a:gd name="connsiteY29" fmla="*/ 247273 h 1140623"/>
                <a:gd name="connsiteX30" fmla="*/ 691528 w 1388905"/>
                <a:gd name="connsiteY30" fmla="*/ 160380 h 1140623"/>
                <a:gd name="connsiteX31" fmla="*/ 685337 w 1388905"/>
                <a:gd name="connsiteY31" fmla="*/ 156744 h 1140623"/>
                <a:gd name="connsiteX32" fmla="*/ 524742 w 1388905"/>
                <a:gd name="connsiteY32" fmla="*/ 156744 h 1140623"/>
                <a:gd name="connsiteX33" fmla="*/ 524742 w 1388905"/>
                <a:gd name="connsiteY33" fmla="*/ 122204 h 1140623"/>
                <a:gd name="connsiteX34" fmla="*/ 521829 w 1388905"/>
                <a:gd name="connsiteY34" fmla="*/ 116387 h 1140623"/>
                <a:gd name="connsiteX35" fmla="*/ 430788 w 1388905"/>
                <a:gd name="connsiteY35" fmla="*/ 49126 h 1140623"/>
                <a:gd name="connsiteX36" fmla="*/ 426783 w 1388905"/>
                <a:gd name="connsiteY36" fmla="*/ 47672 h 1140623"/>
                <a:gd name="connsiteX37" fmla="*/ 275655 w 1388905"/>
                <a:gd name="connsiteY37" fmla="*/ 40401 h 1140623"/>
                <a:gd name="connsiteX38" fmla="*/ 211563 w 1388905"/>
                <a:gd name="connsiteY38" fmla="*/ 1135 h 1140623"/>
                <a:gd name="connsiteX39" fmla="*/ 201731 w 1388905"/>
                <a:gd name="connsiteY39" fmla="*/ 3316 h 1140623"/>
                <a:gd name="connsiteX40" fmla="*/ 121615 w 1388905"/>
                <a:gd name="connsiteY40" fmla="*/ 119659 h 1140623"/>
                <a:gd name="connsiteX41" fmla="*/ 120158 w 1388905"/>
                <a:gd name="connsiteY41" fmla="*/ 123659 h 1140623"/>
                <a:gd name="connsiteX42" fmla="*/ 120158 w 1388905"/>
                <a:gd name="connsiteY42" fmla="*/ 206190 h 1140623"/>
                <a:gd name="connsiteX43" fmla="*/ 5812 w 1388905"/>
                <a:gd name="connsiteY43" fmla="*/ 229458 h 1140623"/>
                <a:gd name="connsiteX44" fmla="*/ 349 w 1388905"/>
                <a:gd name="connsiteY44" fmla="*/ 234185 h 1140623"/>
                <a:gd name="connsiteX45" fmla="*/ 1806 w 1388905"/>
                <a:gd name="connsiteY45" fmla="*/ 241093 h 1140623"/>
                <a:gd name="connsiteX46" fmla="*/ 78280 w 1388905"/>
                <a:gd name="connsiteY46" fmla="*/ 331986 h 1140623"/>
                <a:gd name="connsiteX47" fmla="*/ 83742 w 1388905"/>
                <a:gd name="connsiteY47" fmla="*/ 334531 h 1140623"/>
                <a:gd name="connsiteX48" fmla="*/ 167499 w 1388905"/>
                <a:gd name="connsiteY48" fmla="*/ 334531 h 1140623"/>
                <a:gd name="connsiteX49" fmla="*/ 167499 w 1388905"/>
                <a:gd name="connsiteY49" fmla="*/ 334531 h 1140623"/>
                <a:gd name="connsiteX50" fmla="*/ 168228 w 1388905"/>
                <a:gd name="connsiteY50" fmla="*/ 334531 h 1140623"/>
                <a:gd name="connsiteX51" fmla="*/ 170049 w 1388905"/>
                <a:gd name="connsiteY51" fmla="*/ 334167 h 1140623"/>
                <a:gd name="connsiteX52" fmla="*/ 170049 w 1388905"/>
                <a:gd name="connsiteY52" fmla="*/ 334167 h 1140623"/>
                <a:gd name="connsiteX53" fmla="*/ 170413 w 1388905"/>
                <a:gd name="connsiteY53" fmla="*/ 334167 h 1140623"/>
                <a:gd name="connsiteX54" fmla="*/ 172233 w 1388905"/>
                <a:gd name="connsiteY54" fmla="*/ 333076 h 1140623"/>
                <a:gd name="connsiteX55" fmla="*/ 262910 w 1388905"/>
                <a:gd name="connsiteY55" fmla="*/ 263998 h 1140623"/>
                <a:gd name="connsiteX56" fmla="*/ 403476 w 1388905"/>
                <a:gd name="connsiteY56" fmla="*/ 170560 h 1140623"/>
                <a:gd name="connsiteX57" fmla="*/ 495973 w 1388905"/>
                <a:gd name="connsiteY57" fmla="*/ 170560 h 1140623"/>
                <a:gd name="connsiteX58" fmla="*/ 316806 w 1388905"/>
                <a:gd name="connsiteY58" fmla="*/ 302900 h 1140623"/>
                <a:gd name="connsiteX59" fmla="*/ 313892 w 1388905"/>
                <a:gd name="connsiteY59" fmla="*/ 308353 h 1140623"/>
                <a:gd name="connsiteX60" fmla="*/ 310251 w 1388905"/>
                <a:gd name="connsiteY60" fmla="*/ 398156 h 1140623"/>
                <a:gd name="connsiteX61" fmla="*/ 310615 w 1388905"/>
                <a:gd name="connsiteY61" fmla="*/ 399246 h 1140623"/>
                <a:gd name="connsiteX62" fmla="*/ 310615 w 1388905"/>
                <a:gd name="connsiteY62" fmla="*/ 400701 h 1140623"/>
                <a:gd name="connsiteX63" fmla="*/ 310615 w 1388905"/>
                <a:gd name="connsiteY63" fmla="*/ 400701 h 1140623"/>
                <a:gd name="connsiteX64" fmla="*/ 311343 w 1388905"/>
                <a:gd name="connsiteY64" fmla="*/ 401791 h 1140623"/>
                <a:gd name="connsiteX65" fmla="*/ 312072 w 1388905"/>
                <a:gd name="connsiteY65" fmla="*/ 403246 h 1140623"/>
                <a:gd name="connsiteX66" fmla="*/ 312072 w 1388905"/>
                <a:gd name="connsiteY66" fmla="*/ 403246 h 1140623"/>
                <a:gd name="connsiteX67" fmla="*/ 312800 w 1388905"/>
                <a:gd name="connsiteY67" fmla="*/ 403973 h 1140623"/>
                <a:gd name="connsiteX68" fmla="*/ 314257 w 1388905"/>
                <a:gd name="connsiteY68" fmla="*/ 405064 h 1140623"/>
                <a:gd name="connsiteX69" fmla="*/ 315349 w 1388905"/>
                <a:gd name="connsiteY69" fmla="*/ 405427 h 1140623"/>
                <a:gd name="connsiteX70" fmla="*/ 316806 w 1388905"/>
                <a:gd name="connsiteY70" fmla="*/ 405791 h 1140623"/>
                <a:gd name="connsiteX71" fmla="*/ 317170 w 1388905"/>
                <a:gd name="connsiteY71" fmla="*/ 405791 h 1140623"/>
                <a:gd name="connsiteX72" fmla="*/ 413673 w 1388905"/>
                <a:gd name="connsiteY72" fmla="*/ 405791 h 1140623"/>
                <a:gd name="connsiteX73" fmla="*/ 537124 w 1388905"/>
                <a:gd name="connsiteY73" fmla="*/ 470143 h 1140623"/>
                <a:gd name="connsiteX74" fmla="*/ 586649 w 1388905"/>
                <a:gd name="connsiteY74" fmla="*/ 628660 h 1140623"/>
                <a:gd name="connsiteX75" fmla="*/ 514545 w 1388905"/>
                <a:gd name="connsiteY75" fmla="*/ 822808 h 1140623"/>
                <a:gd name="connsiteX76" fmla="*/ 514545 w 1388905"/>
                <a:gd name="connsiteY76" fmla="*/ 822808 h 1140623"/>
                <a:gd name="connsiteX77" fmla="*/ 514545 w 1388905"/>
                <a:gd name="connsiteY77" fmla="*/ 822808 h 1140623"/>
                <a:gd name="connsiteX78" fmla="*/ 514545 w 1388905"/>
                <a:gd name="connsiteY78" fmla="*/ 823535 h 1140623"/>
                <a:gd name="connsiteX79" fmla="*/ 514181 w 1388905"/>
                <a:gd name="connsiteY79" fmla="*/ 824989 h 1140623"/>
                <a:gd name="connsiteX80" fmla="*/ 510540 w 1388905"/>
                <a:gd name="connsiteY80" fmla="*/ 978053 h 1140623"/>
                <a:gd name="connsiteX81" fmla="*/ 512725 w 1388905"/>
                <a:gd name="connsiteY81" fmla="*/ 983143 h 1140623"/>
                <a:gd name="connsiteX82" fmla="*/ 666037 w 1388905"/>
                <a:gd name="connsiteY82" fmla="*/ 1143479 h 1140623"/>
                <a:gd name="connsiteX83" fmla="*/ 671135 w 1388905"/>
                <a:gd name="connsiteY83" fmla="*/ 1145660 h 1140623"/>
                <a:gd name="connsiteX84" fmla="*/ 673320 w 1388905"/>
                <a:gd name="connsiteY84" fmla="*/ 1145296 h 1140623"/>
                <a:gd name="connsiteX85" fmla="*/ 678418 w 1388905"/>
                <a:gd name="connsiteY85" fmla="*/ 1139843 h 1140623"/>
                <a:gd name="connsiteX86" fmla="*/ 702089 w 1388905"/>
                <a:gd name="connsiteY86" fmla="*/ 1020228 h 1140623"/>
                <a:gd name="connsiteX87" fmla="*/ 813886 w 1388905"/>
                <a:gd name="connsiteY87" fmla="*/ 922427 h 1140623"/>
                <a:gd name="connsiteX88" fmla="*/ 981401 w 1388905"/>
                <a:gd name="connsiteY88" fmla="*/ 808629 h 1140623"/>
                <a:gd name="connsiteX89" fmla="*/ 1013083 w 1388905"/>
                <a:gd name="connsiteY89" fmla="*/ 828625 h 1140623"/>
                <a:gd name="connsiteX90" fmla="*/ 995967 w 1388905"/>
                <a:gd name="connsiteY90" fmla="*/ 899885 h 1140623"/>
                <a:gd name="connsiteX91" fmla="*/ 995967 w 1388905"/>
                <a:gd name="connsiteY91" fmla="*/ 900612 h 1140623"/>
                <a:gd name="connsiteX92" fmla="*/ 995967 w 1388905"/>
                <a:gd name="connsiteY92" fmla="*/ 902430 h 1140623"/>
                <a:gd name="connsiteX93" fmla="*/ 996331 w 1388905"/>
                <a:gd name="connsiteY93" fmla="*/ 903885 h 1140623"/>
                <a:gd name="connsiteX94" fmla="*/ 996331 w 1388905"/>
                <a:gd name="connsiteY94" fmla="*/ 904612 h 1140623"/>
                <a:gd name="connsiteX95" fmla="*/ 997060 w 1388905"/>
                <a:gd name="connsiteY95" fmla="*/ 905702 h 1140623"/>
                <a:gd name="connsiteX96" fmla="*/ 997060 w 1388905"/>
                <a:gd name="connsiteY96" fmla="*/ 906066 h 1140623"/>
                <a:gd name="connsiteX97" fmla="*/ 1022551 w 1388905"/>
                <a:gd name="connsiteY97" fmla="*/ 942423 h 1140623"/>
                <a:gd name="connsiteX98" fmla="*/ 1023643 w 1388905"/>
                <a:gd name="connsiteY98" fmla="*/ 943877 h 1140623"/>
                <a:gd name="connsiteX99" fmla="*/ 1114684 w 1388905"/>
                <a:gd name="connsiteY99" fmla="*/ 1023863 h 1140623"/>
                <a:gd name="connsiteX100" fmla="*/ 1123060 w 1388905"/>
                <a:gd name="connsiteY100" fmla="*/ 1026045 h 1140623"/>
                <a:gd name="connsiteX101" fmla="*/ 810973 w 1388905"/>
                <a:gd name="connsiteY101" fmla="*/ 907884 h 1140623"/>
                <a:gd name="connsiteX102" fmla="*/ 616511 w 1388905"/>
                <a:gd name="connsiteY102" fmla="*/ 647930 h 1140623"/>
                <a:gd name="connsiteX103" fmla="*/ 965742 w 1388905"/>
                <a:gd name="connsiteY103" fmla="*/ 802448 h 1140623"/>
                <a:gd name="connsiteX104" fmla="*/ 810973 w 1388905"/>
                <a:gd name="connsiteY104" fmla="*/ 907884 h 1140623"/>
                <a:gd name="connsiteX105" fmla="*/ 865597 w 1388905"/>
                <a:gd name="connsiteY105" fmla="*/ 145837 h 1140623"/>
                <a:gd name="connsiteX106" fmla="*/ 1058967 w 1388905"/>
                <a:gd name="connsiteY106" fmla="*/ 559945 h 1140623"/>
                <a:gd name="connsiteX107" fmla="*/ 753800 w 1388905"/>
                <a:gd name="connsiteY107" fmla="*/ 258544 h 1140623"/>
                <a:gd name="connsiteX108" fmla="*/ 865597 w 1388905"/>
                <a:gd name="connsiteY108" fmla="*/ 145837 h 1140623"/>
                <a:gd name="connsiteX109" fmla="*/ 882349 w 1388905"/>
                <a:gd name="connsiteY109" fmla="*/ 147654 h 1140623"/>
                <a:gd name="connsiteX110" fmla="*/ 1147459 w 1388905"/>
                <a:gd name="connsiteY110" fmla="*/ 263270 h 1140623"/>
                <a:gd name="connsiteX111" fmla="*/ 1080453 w 1388905"/>
                <a:gd name="connsiteY111" fmla="*/ 571216 h 1140623"/>
                <a:gd name="connsiteX112" fmla="*/ 882349 w 1388905"/>
                <a:gd name="connsiteY112" fmla="*/ 147654 h 1140623"/>
                <a:gd name="connsiteX113" fmla="*/ 746516 w 1388905"/>
                <a:gd name="connsiteY113" fmla="*/ 271633 h 1140623"/>
                <a:gd name="connsiteX114" fmla="*/ 1066615 w 1388905"/>
                <a:gd name="connsiteY114" fmla="*/ 587577 h 1140623"/>
                <a:gd name="connsiteX115" fmla="*/ 605586 w 1388905"/>
                <a:gd name="connsiteY115" fmla="*/ 621753 h 1140623"/>
                <a:gd name="connsiteX116" fmla="*/ 746516 w 1388905"/>
                <a:gd name="connsiteY116" fmla="*/ 271633 h 1140623"/>
                <a:gd name="connsiteX117" fmla="*/ 977395 w 1388905"/>
                <a:gd name="connsiteY117" fmla="*/ 791904 h 1140623"/>
                <a:gd name="connsiteX118" fmla="*/ 623794 w 1388905"/>
                <a:gd name="connsiteY118" fmla="*/ 635205 h 1140623"/>
                <a:gd name="connsiteX119" fmla="*/ 1070620 w 1388905"/>
                <a:gd name="connsiteY119" fmla="*/ 601756 h 1140623"/>
                <a:gd name="connsiteX120" fmla="*/ 977395 w 1388905"/>
                <a:gd name="connsiteY120" fmla="*/ 791904 h 1140623"/>
                <a:gd name="connsiteX121" fmla="*/ 1368141 w 1388905"/>
                <a:gd name="connsiteY121" fmla="*/ 268360 h 1140623"/>
                <a:gd name="connsiteX122" fmla="*/ 1237770 w 1388905"/>
                <a:gd name="connsiteY122" fmla="*/ 461417 h 1140623"/>
                <a:gd name="connsiteX123" fmla="*/ 1094291 w 1388905"/>
                <a:gd name="connsiteY123" fmla="*/ 575579 h 1140623"/>
                <a:gd name="connsiteX124" fmla="*/ 1161661 w 1388905"/>
                <a:gd name="connsiteY124" fmla="*/ 266543 h 1140623"/>
                <a:gd name="connsiteX125" fmla="*/ 1368141 w 1388905"/>
                <a:gd name="connsiteY125" fmla="*/ 268360 h 1140623"/>
                <a:gd name="connsiteX126" fmla="*/ 1225753 w 1388905"/>
                <a:gd name="connsiteY126" fmla="*/ 212007 h 1140623"/>
                <a:gd name="connsiteX127" fmla="*/ 1155106 w 1388905"/>
                <a:gd name="connsiteY127" fmla="*/ 250909 h 1140623"/>
                <a:gd name="connsiteX128" fmla="*/ 902378 w 1388905"/>
                <a:gd name="connsiteY128" fmla="*/ 140747 h 1140623"/>
                <a:gd name="connsiteX129" fmla="*/ 1124152 w 1388905"/>
                <a:gd name="connsiteY129" fmla="*/ 140747 h 1140623"/>
                <a:gd name="connsiteX130" fmla="*/ 1225753 w 1388905"/>
                <a:gd name="connsiteY130" fmla="*/ 212007 h 1140623"/>
                <a:gd name="connsiteX131" fmla="*/ 209742 w 1388905"/>
                <a:gd name="connsiteY131" fmla="*/ 17496 h 1140623"/>
                <a:gd name="connsiteX132" fmla="*/ 265823 w 1388905"/>
                <a:gd name="connsiteY132" fmla="*/ 51671 h 1140623"/>
                <a:gd name="connsiteX133" fmla="*/ 252349 w 1388905"/>
                <a:gd name="connsiteY133" fmla="*/ 248728 h 1140623"/>
                <a:gd name="connsiteX134" fmla="*/ 135089 w 1388905"/>
                <a:gd name="connsiteY134" fmla="*/ 207644 h 1140623"/>
                <a:gd name="connsiteX135" fmla="*/ 135089 w 1388905"/>
                <a:gd name="connsiteY135" fmla="*/ 126567 h 1140623"/>
                <a:gd name="connsiteX136" fmla="*/ 209742 w 1388905"/>
                <a:gd name="connsiteY136" fmla="*/ 17496 h 1140623"/>
                <a:gd name="connsiteX137" fmla="*/ 171141 w 1388905"/>
                <a:gd name="connsiteY137" fmla="*/ 315988 h 1140623"/>
                <a:gd name="connsiteX138" fmla="*/ 139459 w 1388905"/>
                <a:gd name="connsiteY138" fmla="*/ 224368 h 1140623"/>
                <a:gd name="connsiteX139" fmla="*/ 243609 w 1388905"/>
                <a:gd name="connsiteY139" fmla="*/ 261089 h 1140623"/>
                <a:gd name="connsiteX140" fmla="*/ 171141 w 1388905"/>
                <a:gd name="connsiteY140" fmla="*/ 315988 h 1140623"/>
                <a:gd name="connsiteX141" fmla="*/ 20378 w 1388905"/>
                <a:gd name="connsiteY141" fmla="*/ 241456 h 1140623"/>
                <a:gd name="connsiteX142" fmla="*/ 122343 w 1388905"/>
                <a:gd name="connsiteY142" fmla="*/ 220732 h 1140623"/>
                <a:gd name="connsiteX143" fmla="*/ 156939 w 1388905"/>
                <a:gd name="connsiteY143" fmla="*/ 320351 h 1140623"/>
                <a:gd name="connsiteX144" fmla="*/ 86655 w 1388905"/>
                <a:gd name="connsiteY144" fmla="*/ 320351 h 1140623"/>
                <a:gd name="connsiteX145" fmla="*/ 20378 w 1388905"/>
                <a:gd name="connsiteY145" fmla="*/ 241456 h 1140623"/>
                <a:gd name="connsiteX146" fmla="*/ 400927 w 1388905"/>
                <a:gd name="connsiteY146" fmla="*/ 156744 h 1140623"/>
                <a:gd name="connsiteX147" fmla="*/ 396921 w 1388905"/>
                <a:gd name="connsiteY147" fmla="*/ 157835 h 1140623"/>
                <a:gd name="connsiteX148" fmla="*/ 266916 w 1388905"/>
                <a:gd name="connsiteY148" fmla="*/ 244365 h 1140623"/>
                <a:gd name="connsiteX149" fmla="*/ 280025 w 1388905"/>
                <a:gd name="connsiteY149" fmla="*/ 54944 h 1140623"/>
                <a:gd name="connsiteX150" fmla="*/ 423869 w 1388905"/>
                <a:gd name="connsiteY150" fmla="*/ 61851 h 1140623"/>
                <a:gd name="connsiteX151" fmla="*/ 510175 w 1388905"/>
                <a:gd name="connsiteY151" fmla="*/ 125840 h 1140623"/>
                <a:gd name="connsiteX152" fmla="*/ 510175 w 1388905"/>
                <a:gd name="connsiteY152" fmla="*/ 156744 h 1140623"/>
                <a:gd name="connsiteX153" fmla="*/ 400927 w 1388905"/>
                <a:gd name="connsiteY153" fmla="*/ 156744 h 1140623"/>
                <a:gd name="connsiteX154" fmla="*/ 400927 w 1388905"/>
                <a:gd name="connsiteY154" fmla="*/ 156744 h 1140623"/>
                <a:gd name="connsiteX155" fmla="*/ 520008 w 1388905"/>
                <a:gd name="connsiteY155" fmla="*/ 171287 h 1140623"/>
                <a:gd name="connsiteX156" fmla="*/ 681331 w 1388905"/>
                <a:gd name="connsiteY156" fmla="*/ 171287 h 1140623"/>
                <a:gd name="connsiteX157" fmla="*/ 732678 w 1388905"/>
                <a:gd name="connsiteY157" fmla="*/ 254545 h 1140623"/>
                <a:gd name="connsiteX158" fmla="*/ 324817 w 1388905"/>
                <a:gd name="connsiteY158" fmla="*/ 389066 h 1140623"/>
                <a:gd name="connsiteX159" fmla="*/ 327730 w 1388905"/>
                <a:gd name="connsiteY159" fmla="*/ 313080 h 1140623"/>
                <a:gd name="connsiteX160" fmla="*/ 520008 w 1388905"/>
                <a:gd name="connsiteY160" fmla="*/ 171287 h 1140623"/>
                <a:gd name="connsiteX161" fmla="*/ 550233 w 1388905"/>
                <a:gd name="connsiteY161" fmla="*/ 463962 h 1140623"/>
                <a:gd name="connsiteX162" fmla="*/ 546592 w 1388905"/>
                <a:gd name="connsiteY162" fmla="*/ 459599 h 1140623"/>
                <a:gd name="connsiteX163" fmla="*/ 419135 w 1388905"/>
                <a:gd name="connsiteY163" fmla="*/ 392702 h 1140623"/>
                <a:gd name="connsiteX164" fmla="*/ 415858 w 1388905"/>
                <a:gd name="connsiteY164" fmla="*/ 391975 h 1140623"/>
                <a:gd name="connsiteX165" fmla="*/ 362690 w 1388905"/>
                <a:gd name="connsiteY165" fmla="*/ 391975 h 1140623"/>
                <a:gd name="connsiteX166" fmla="*/ 731222 w 1388905"/>
                <a:gd name="connsiteY166" fmla="*/ 270542 h 1140623"/>
                <a:gd name="connsiteX167" fmla="*/ 595025 w 1388905"/>
                <a:gd name="connsiteY167" fmla="*/ 608300 h 1140623"/>
                <a:gd name="connsiteX168" fmla="*/ 550233 w 1388905"/>
                <a:gd name="connsiteY168" fmla="*/ 463962 h 1140623"/>
                <a:gd name="connsiteX169" fmla="*/ 596482 w 1388905"/>
                <a:gd name="connsiteY169" fmla="*/ 645021 h 1140623"/>
                <a:gd name="connsiteX170" fmla="*/ 790216 w 1388905"/>
                <a:gd name="connsiteY170" fmla="*/ 903885 h 1140623"/>
                <a:gd name="connsiteX171" fmla="*/ 530933 w 1388905"/>
                <a:gd name="connsiteY171" fmla="*/ 822081 h 1140623"/>
                <a:gd name="connsiteX172" fmla="*/ 596482 w 1388905"/>
                <a:gd name="connsiteY172" fmla="*/ 645021 h 1140623"/>
                <a:gd name="connsiteX173" fmla="*/ 687158 w 1388905"/>
                <a:gd name="connsiteY173" fmla="*/ 1018410 h 1140623"/>
                <a:gd name="connsiteX174" fmla="*/ 666401 w 1388905"/>
                <a:gd name="connsiteY174" fmla="*/ 1124573 h 1140623"/>
                <a:gd name="connsiteX175" fmla="*/ 525106 w 1388905"/>
                <a:gd name="connsiteY175" fmla="*/ 976599 h 1140623"/>
                <a:gd name="connsiteX176" fmla="*/ 528384 w 1388905"/>
                <a:gd name="connsiteY176" fmla="*/ 836260 h 1140623"/>
                <a:gd name="connsiteX177" fmla="*/ 794222 w 1388905"/>
                <a:gd name="connsiteY177" fmla="*/ 920245 h 1140623"/>
                <a:gd name="connsiteX178" fmla="*/ 687158 w 1388905"/>
                <a:gd name="connsiteY178" fmla="*/ 1018410 h 1140623"/>
                <a:gd name="connsiteX179" fmla="*/ 990141 w 1388905"/>
                <a:gd name="connsiteY179" fmla="*/ 798449 h 1140623"/>
                <a:gd name="connsiteX180" fmla="*/ 1073534 w 1388905"/>
                <a:gd name="connsiteY180" fmla="*/ 628660 h 1140623"/>
                <a:gd name="connsiteX181" fmla="*/ 1071713 w 1388905"/>
                <a:gd name="connsiteY181" fmla="*/ 662473 h 1140623"/>
                <a:gd name="connsiteX182" fmla="*/ 1072077 w 1388905"/>
                <a:gd name="connsiteY182" fmla="*/ 665018 h 1140623"/>
                <a:gd name="connsiteX183" fmla="*/ 1093562 w 1388905"/>
                <a:gd name="connsiteY183" fmla="*/ 733006 h 1140623"/>
                <a:gd name="connsiteX184" fmla="*/ 1093562 w 1388905"/>
                <a:gd name="connsiteY184" fmla="*/ 816991 h 1140623"/>
                <a:gd name="connsiteX185" fmla="*/ 1056054 w 1388905"/>
                <a:gd name="connsiteY185" fmla="*/ 875162 h 1140623"/>
                <a:gd name="connsiteX186" fmla="*/ 1012719 w 1388905"/>
                <a:gd name="connsiteY186" fmla="*/ 891523 h 1140623"/>
                <a:gd name="connsiteX187" fmla="*/ 1027649 w 1388905"/>
                <a:gd name="connsiteY187" fmla="*/ 828262 h 1140623"/>
                <a:gd name="connsiteX188" fmla="*/ 1024372 w 1388905"/>
                <a:gd name="connsiteY188" fmla="*/ 820263 h 1140623"/>
                <a:gd name="connsiteX189" fmla="*/ 990141 w 1388905"/>
                <a:gd name="connsiteY189" fmla="*/ 798449 h 1140623"/>
                <a:gd name="connsiteX190" fmla="*/ 1013811 w 1388905"/>
                <a:gd name="connsiteY190" fmla="*/ 906793 h 1140623"/>
                <a:gd name="connsiteX191" fmla="*/ 1061516 w 1388905"/>
                <a:gd name="connsiteY191" fmla="*/ 888978 h 1140623"/>
                <a:gd name="connsiteX192" fmla="*/ 1202083 w 1388905"/>
                <a:gd name="connsiteY192" fmla="*/ 906066 h 1140623"/>
                <a:gd name="connsiteX193" fmla="*/ 1195892 w 1388905"/>
                <a:gd name="connsiteY193" fmla="*/ 967873 h 1140623"/>
                <a:gd name="connsiteX194" fmla="*/ 1119782 w 1388905"/>
                <a:gd name="connsiteY194" fmla="*/ 1010775 h 1140623"/>
                <a:gd name="connsiteX195" fmla="*/ 1033476 w 1388905"/>
                <a:gd name="connsiteY195" fmla="*/ 934788 h 1140623"/>
                <a:gd name="connsiteX196" fmla="*/ 1013811 w 1388905"/>
                <a:gd name="connsiteY196" fmla="*/ 906793 h 1140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</a:cxnLst>
              <a:rect l="l" t="t" r="r" b="b"/>
              <a:pathLst>
                <a:path w="1388905" h="1140623">
                  <a:moveTo>
                    <a:pt x="1123060" y="1026045"/>
                  </a:moveTo>
                  <a:lnTo>
                    <a:pt x="1206817" y="978780"/>
                  </a:lnTo>
                  <a:cubicBezTo>
                    <a:pt x="1209002" y="977690"/>
                    <a:pt x="1210094" y="975508"/>
                    <a:pt x="1210458" y="973327"/>
                  </a:cubicBezTo>
                  <a:lnTo>
                    <a:pt x="1217742" y="900612"/>
                  </a:lnTo>
                  <a:cubicBezTo>
                    <a:pt x="1218106" y="896613"/>
                    <a:pt x="1215193" y="892977"/>
                    <a:pt x="1211187" y="892614"/>
                  </a:cubicBezTo>
                  <a:lnTo>
                    <a:pt x="1073170" y="875889"/>
                  </a:lnTo>
                  <a:lnTo>
                    <a:pt x="1107037" y="823899"/>
                  </a:lnTo>
                  <a:cubicBezTo>
                    <a:pt x="1107765" y="822808"/>
                    <a:pt x="1108129" y="821354"/>
                    <a:pt x="1108129" y="819899"/>
                  </a:cubicBezTo>
                  <a:lnTo>
                    <a:pt x="1108129" y="732642"/>
                  </a:lnTo>
                  <a:cubicBezTo>
                    <a:pt x="1108129" y="731915"/>
                    <a:pt x="1108129" y="731188"/>
                    <a:pt x="1107765" y="730461"/>
                  </a:cubicBezTo>
                  <a:lnTo>
                    <a:pt x="1086279" y="662473"/>
                  </a:lnTo>
                  <a:lnTo>
                    <a:pt x="1089557" y="597757"/>
                  </a:lnTo>
                  <a:lnTo>
                    <a:pt x="1247603" y="472324"/>
                  </a:lnTo>
                  <a:cubicBezTo>
                    <a:pt x="1248331" y="471961"/>
                    <a:pt x="1248695" y="471234"/>
                    <a:pt x="1249060" y="470870"/>
                  </a:cubicBezTo>
                  <a:lnTo>
                    <a:pt x="1387805" y="265815"/>
                  </a:lnTo>
                  <a:cubicBezTo>
                    <a:pt x="1389262" y="263634"/>
                    <a:pt x="1389626" y="260725"/>
                    <a:pt x="1388169" y="258180"/>
                  </a:cubicBezTo>
                  <a:cubicBezTo>
                    <a:pt x="1386713" y="255635"/>
                    <a:pt x="1384528" y="254181"/>
                    <a:pt x="1381614" y="254181"/>
                  </a:cubicBezTo>
                  <a:lnTo>
                    <a:pt x="1183146" y="252000"/>
                  </a:lnTo>
                  <a:lnTo>
                    <a:pt x="1242869" y="219278"/>
                  </a:lnTo>
                  <a:cubicBezTo>
                    <a:pt x="1245054" y="218187"/>
                    <a:pt x="1246510" y="215642"/>
                    <a:pt x="1246510" y="213461"/>
                  </a:cubicBezTo>
                  <a:cubicBezTo>
                    <a:pt x="1246510" y="210916"/>
                    <a:pt x="1245418" y="208371"/>
                    <a:pt x="1243597" y="207280"/>
                  </a:cubicBezTo>
                  <a:lnTo>
                    <a:pt x="1130707" y="127658"/>
                  </a:lnTo>
                  <a:cubicBezTo>
                    <a:pt x="1129615" y="126931"/>
                    <a:pt x="1128158" y="126204"/>
                    <a:pt x="1126337" y="126204"/>
                  </a:cubicBezTo>
                  <a:lnTo>
                    <a:pt x="867418" y="126204"/>
                  </a:lnTo>
                  <a:cubicBezTo>
                    <a:pt x="867418" y="126204"/>
                    <a:pt x="867054" y="126204"/>
                    <a:pt x="867054" y="126204"/>
                  </a:cubicBezTo>
                  <a:cubicBezTo>
                    <a:pt x="866326" y="126204"/>
                    <a:pt x="865961" y="126204"/>
                    <a:pt x="865233" y="126567"/>
                  </a:cubicBezTo>
                  <a:cubicBezTo>
                    <a:pt x="864869" y="126567"/>
                    <a:pt x="864869" y="126567"/>
                    <a:pt x="864505" y="126931"/>
                  </a:cubicBezTo>
                  <a:cubicBezTo>
                    <a:pt x="863776" y="127294"/>
                    <a:pt x="863048" y="127658"/>
                    <a:pt x="862684" y="128385"/>
                  </a:cubicBezTo>
                  <a:cubicBezTo>
                    <a:pt x="862684" y="128385"/>
                    <a:pt x="862684" y="128385"/>
                    <a:pt x="862684" y="128385"/>
                  </a:cubicBezTo>
                  <a:lnTo>
                    <a:pt x="745060" y="247273"/>
                  </a:lnTo>
                  <a:lnTo>
                    <a:pt x="691528" y="160380"/>
                  </a:lnTo>
                  <a:cubicBezTo>
                    <a:pt x="690071" y="158198"/>
                    <a:pt x="687886" y="156744"/>
                    <a:pt x="685337" y="156744"/>
                  </a:cubicBezTo>
                  <a:lnTo>
                    <a:pt x="524742" y="156744"/>
                  </a:lnTo>
                  <a:lnTo>
                    <a:pt x="524742" y="122204"/>
                  </a:lnTo>
                  <a:cubicBezTo>
                    <a:pt x="524742" y="120023"/>
                    <a:pt x="523649" y="117842"/>
                    <a:pt x="521829" y="116387"/>
                  </a:cubicBezTo>
                  <a:lnTo>
                    <a:pt x="430788" y="49126"/>
                  </a:lnTo>
                  <a:cubicBezTo>
                    <a:pt x="429696" y="48399"/>
                    <a:pt x="428239" y="47672"/>
                    <a:pt x="426783" y="47672"/>
                  </a:cubicBezTo>
                  <a:lnTo>
                    <a:pt x="275655" y="40401"/>
                  </a:lnTo>
                  <a:lnTo>
                    <a:pt x="211563" y="1135"/>
                  </a:lnTo>
                  <a:cubicBezTo>
                    <a:pt x="208286" y="-1047"/>
                    <a:pt x="203916" y="44"/>
                    <a:pt x="201731" y="3316"/>
                  </a:cubicBezTo>
                  <a:lnTo>
                    <a:pt x="121615" y="119659"/>
                  </a:lnTo>
                  <a:cubicBezTo>
                    <a:pt x="120887" y="120750"/>
                    <a:pt x="120158" y="122204"/>
                    <a:pt x="120158" y="123659"/>
                  </a:cubicBezTo>
                  <a:lnTo>
                    <a:pt x="120158" y="206190"/>
                  </a:lnTo>
                  <a:lnTo>
                    <a:pt x="5812" y="229458"/>
                  </a:lnTo>
                  <a:cubicBezTo>
                    <a:pt x="3262" y="229822"/>
                    <a:pt x="1078" y="231640"/>
                    <a:pt x="349" y="234185"/>
                  </a:cubicBezTo>
                  <a:cubicBezTo>
                    <a:pt x="-379" y="236730"/>
                    <a:pt x="-3" y="239275"/>
                    <a:pt x="1806" y="241093"/>
                  </a:cubicBezTo>
                  <a:lnTo>
                    <a:pt x="78280" y="331986"/>
                  </a:lnTo>
                  <a:cubicBezTo>
                    <a:pt x="79736" y="333803"/>
                    <a:pt x="81557" y="334531"/>
                    <a:pt x="83742" y="334531"/>
                  </a:cubicBezTo>
                  <a:lnTo>
                    <a:pt x="167499" y="334531"/>
                  </a:lnTo>
                  <a:cubicBezTo>
                    <a:pt x="167499" y="334531"/>
                    <a:pt x="167499" y="334531"/>
                    <a:pt x="167499" y="334531"/>
                  </a:cubicBezTo>
                  <a:cubicBezTo>
                    <a:pt x="167863" y="334531"/>
                    <a:pt x="167863" y="334531"/>
                    <a:pt x="168228" y="334531"/>
                  </a:cubicBezTo>
                  <a:cubicBezTo>
                    <a:pt x="168956" y="334531"/>
                    <a:pt x="169320" y="334531"/>
                    <a:pt x="170049" y="334167"/>
                  </a:cubicBezTo>
                  <a:cubicBezTo>
                    <a:pt x="170049" y="334167"/>
                    <a:pt x="170049" y="334167"/>
                    <a:pt x="170049" y="334167"/>
                  </a:cubicBezTo>
                  <a:cubicBezTo>
                    <a:pt x="170049" y="334167"/>
                    <a:pt x="170049" y="334167"/>
                    <a:pt x="170413" y="334167"/>
                  </a:cubicBezTo>
                  <a:cubicBezTo>
                    <a:pt x="171141" y="333803"/>
                    <a:pt x="171505" y="333803"/>
                    <a:pt x="172233" y="333076"/>
                  </a:cubicBezTo>
                  <a:lnTo>
                    <a:pt x="262910" y="263998"/>
                  </a:lnTo>
                  <a:lnTo>
                    <a:pt x="403476" y="170560"/>
                  </a:lnTo>
                  <a:lnTo>
                    <a:pt x="495973" y="170560"/>
                  </a:lnTo>
                  <a:lnTo>
                    <a:pt x="316806" y="302900"/>
                  </a:lnTo>
                  <a:cubicBezTo>
                    <a:pt x="314985" y="304354"/>
                    <a:pt x="313892" y="306172"/>
                    <a:pt x="313892" y="308353"/>
                  </a:cubicBezTo>
                  <a:lnTo>
                    <a:pt x="310251" y="398156"/>
                  </a:lnTo>
                  <a:cubicBezTo>
                    <a:pt x="310251" y="398519"/>
                    <a:pt x="310251" y="398883"/>
                    <a:pt x="310615" y="399246"/>
                  </a:cubicBezTo>
                  <a:cubicBezTo>
                    <a:pt x="310615" y="399610"/>
                    <a:pt x="310615" y="400337"/>
                    <a:pt x="310615" y="400701"/>
                  </a:cubicBezTo>
                  <a:cubicBezTo>
                    <a:pt x="310615" y="400701"/>
                    <a:pt x="310615" y="400701"/>
                    <a:pt x="310615" y="400701"/>
                  </a:cubicBezTo>
                  <a:cubicBezTo>
                    <a:pt x="310615" y="401064"/>
                    <a:pt x="310979" y="401428"/>
                    <a:pt x="311343" y="401791"/>
                  </a:cubicBezTo>
                  <a:cubicBezTo>
                    <a:pt x="311707" y="402155"/>
                    <a:pt x="311707" y="402882"/>
                    <a:pt x="312072" y="403246"/>
                  </a:cubicBezTo>
                  <a:cubicBezTo>
                    <a:pt x="312072" y="403246"/>
                    <a:pt x="312072" y="403246"/>
                    <a:pt x="312072" y="403246"/>
                  </a:cubicBezTo>
                  <a:cubicBezTo>
                    <a:pt x="312436" y="403609"/>
                    <a:pt x="312800" y="403609"/>
                    <a:pt x="312800" y="403973"/>
                  </a:cubicBezTo>
                  <a:cubicBezTo>
                    <a:pt x="313164" y="404336"/>
                    <a:pt x="313528" y="404700"/>
                    <a:pt x="314257" y="405064"/>
                  </a:cubicBezTo>
                  <a:cubicBezTo>
                    <a:pt x="314621" y="405064"/>
                    <a:pt x="314985" y="405427"/>
                    <a:pt x="315349" y="405427"/>
                  </a:cubicBezTo>
                  <a:cubicBezTo>
                    <a:pt x="315713" y="405427"/>
                    <a:pt x="316441" y="405791"/>
                    <a:pt x="316806" y="405791"/>
                  </a:cubicBezTo>
                  <a:cubicBezTo>
                    <a:pt x="316806" y="405791"/>
                    <a:pt x="317170" y="405791"/>
                    <a:pt x="317170" y="405791"/>
                  </a:cubicBezTo>
                  <a:lnTo>
                    <a:pt x="413673" y="405791"/>
                  </a:lnTo>
                  <a:lnTo>
                    <a:pt x="537124" y="470143"/>
                  </a:lnTo>
                  <a:lnTo>
                    <a:pt x="586649" y="628660"/>
                  </a:lnTo>
                  <a:lnTo>
                    <a:pt x="514545" y="822808"/>
                  </a:lnTo>
                  <a:cubicBezTo>
                    <a:pt x="514545" y="822808"/>
                    <a:pt x="514545" y="822808"/>
                    <a:pt x="514545" y="822808"/>
                  </a:cubicBezTo>
                  <a:cubicBezTo>
                    <a:pt x="514545" y="822808"/>
                    <a:pt x="514545" y="822808"/>
                    <a:pt x="514545" y="822808"/>
                  </a:cubicBezTo>
                  <a:cubicBezTo>
                    <a:pt x="514545" y="823172"/>
                    <a:pt x="514545" y="823172"/>
                    <a:pt x="514545" y="823535"/>
                  </a:cubicBezTo>
                  <a:cubicBezTo>
                    <a:pt x="514545" y="823899"/>
                    <a:pt x="514181" y="824626"/>
                    <a:pt x="514181" y="824989"/>
                  </a:cubicBezTo>
                  <a:lnTo>
                    <a:pt x="510540" y="978053"/>
                  </a:lnTo>
                  <a:cubicBezTo>
                    <a:pt x="510540" y="979871"/>
                    <a:pt x="511268" y="981689"/>
                    <a:pt x="512725" y="983143"/>
                  </a:cubicBezTo>
                  <a:lnTo>
                    <a:pt x="666037" y="1143479"/>
                  </a:lnTo>
                  <a:cubicBezTo>
                    <a:pt x="667494" y="1144933"/>
                    <a:pt x="669314" y="1145660"/>
                    <a:pt x="671135" y="1145660"/>
                  </a:cubicBezTo>
                  <a:cubicBezTo>
                    <a:pt x="671863" y="1145660"/>
                    <a:pt x="672592" y="1145660"/>
                    <a:pt x="673320" y="1145296"/>
                  </a:cubicBezTo>
                  <a:cubicBezTo>
                    <a:pt x="675869" y="1144569"/>
                    <a:pt x="678054" y="1142388"/>
                    <a:pt x="678418" y="1139843"/>
                  </a:cubicBezTo>
                  <a:cubicBezTo>
                    <a:pt x="679146" y="1135480"/>
                    <a:pt x="699540" y="1034407"/>
                    <a:pt x="702089" y="1020228"/>
                  </a:cubicBezTo>
                  <a:cubicBezTo>
                    <a:pt x="707551" y="1011138"/>
                    <a:pt x="763268" y="963510"/>
                    <a:pt x="813886" y="922427"/>
                  </a:cubicBezTo>
                  <a:lnTo>
                    <a:pt x="981401" y="808629"/>
                  </a:lnTo>
                  <a:lnTo>
                    <a:pt x="1013083" y="828625"/>
                  </a:lnTo>
                  <a:lnTo>
                    <a:pt x="995967" y="899885"/>
                  </a:lnTo>
                  <a:cubicBezTo>
                    <a:pt x="995967" y="900249"/>
                    <a:pt x="995967" y="900249"/>
                    <a:pt x="995967" y="900612"/>
                  </a:cubicBezTo>
                  <a:cubicBezTo>
                    <a:pt x="995967" y="901339"/>
                    <a:pt x="995967" y="901703"/>
                    <a:pt x="995967" y="902430"/>
                  </a:cubicBezTo>
                  <a:cubicBezTo>
                    <a:pt x="995967" y="902794"/>
                    <a:pt x="995967" y="903157"/>
                    <a:pt x="996331" y="903885"/>
                  </a:cubicBezTo>
                  <a:cubicBezTo>
                    <a:pt x="996331" y="904248"/>
                    <a:pt x="996331" y="904248"/>
                    <a:pt x="996331" y="904612"/>
                  </a:cubicBezTo>
                  <a:cubicBezTo>
                    <a:pt x="996331" y="904975"/>
                    <a:pt x="996696" y="905339"/>
                    <a:pt x="997060" y="905702"/>
                  </a:cubicBezTo>
                  <a:cubicBezTo>
                    <a:pt x="997060" y="905702"/>
                    <a:pt x="997060" y="906066"/>
                    <a:pt x="997060" y="906066"/>
                  </a:cubicBezTo>
                  <a:lnTo>
                    <a:pt x="1022551" y="942423"/>
                  </a:lnTo>
                  <a:cubicBezTo>
                    <a:pt x="1022915" y="942787"/>
                    <a:pt x="1023279" y="943514"/>
                    <a:pt x="1023643" y="943877"/>
                  </a:cubicBezTo>
                  <a:lnTo>
                    <a:pt x="1114684" y="1023863"/>
                  </a:lnTo>
                  <a:cubicBezTo>
                    <a:pt x="1116869" y="1027135"/>
                    <a:pt x="1120146" y="1027499"/>
                    <a:pt x="1123060" y="1026045"/>
                  </a:cubicBezTo>
                  <a:close/>
                  <a:moveTo>
                    <a:pt x="810973" y="907884"/>
                  </a:moveTo>
                  <a:lnTo>
                    <a:pt x="616511" y="647930"/>
                  </a:lnTo>
                  <a:lnTo>
                    <a:pt x="965742" y="802448"/>
                  </a:lnTo>
                  <a:lnTo>
                    <a:pt x="810973" y="907884"/>
                  </a:lnTo>
                  <a:close/>
                  <a:moveTo>
                    <a:pt x="865597" y="145837"/>
                  </a:moveTo>
                  <a:lnTo>
                    <a:pt x="1058967" y="559945"/>
                  </a:lnTo>
                  <a:lnTo>
                    <a:pt x="753800" y="258544"/>
                  </a:lnTo>
                  <a:lnTo>
                    <a:pt x="865597" y="145837"/>
                  </a:lnTo>
                  <a:close/>
                  <a:moveTo>
                    <a:pt x="882349" y="147654"/>
                  </a:moveTo>
                  <a:lnTo>
                    <a:pt x="1147459" y="263270"/>
                  </a:lnTo>
                  <a:lnTo>
                    <a:pt x="1080453" y="571216"/>
                  </a:lnTo>
                  <a:lnTo>
                    <a:pt x="882349" y="147654"/>
                  </a:lnTo>
                  <a:close/>
                  <a:moveTo>
                    <a:pt x="746516" y="271633"/>
                  </a:moveTo>
                  <a:lnTo>
                    <a:pt x="1066615" y="587577"/>
                  </a:lnTo>
                  <a:lnTo>
                    <a:pt x="605586" y="621753"/>
                  </a:lnTo>
                  <a:lnTo>
                    <a:pt x="746516" y="271633"/>
                  </a:lnTo>
                  <a:close/>
                  <a:moveTo>
                    <a:pt x="977395" y="791904"/>
                  </a:moveTo>
                  <a:lnTo>
                    <a:pt x="623794" y="635205"/>
                  </a:lnTo>
                  <a:lnTo>
                    <a:pt x="1070620" y="601756"/>
                  </a:lnTo>
                  <a:lnTo>
                    <a:pt x="977395" y="791904"/>
                  </a:lnTo>
                  <a:close/>
                  <a:moveTo>
                    <a:pt x="1368141" y="268360"/>
                  </a:moveTo>
                  <a:lnTo>
                    <a:pt x="1237770" y="461417"/>
                  </a:lnTo>
                  <a:lnTo>
                    <a:pt x="1094291" y="575579"/>
                  </a:lnTo>
                  <a:lnTo>
                    <a:pt x="1161661" y="266543"/>
                  </a:lnTo>
                  <a:lnTo>
                    <a:pt x="1368141" y="268360"/>
                  </a:lnTo>
                  <a:close/>
                  <a:moveTo>
                    <a:pt x="1225753" y="212007"/>
                  </a:moveTo>
                  <a:lnTo>
                    <a:pt x="1155106" y="250909"/>
                  </a:lnTo>
                  <a:lnTo>
                    <a:pt x="902378" y="140747"/>
                  </a:lnTo>
                  <a:lnTo>
                    <a:pt x="1124152" y="140747"/>
                  </a:lnTo>
                  <a:lnTo>
                    <a:pt x="1225753" y="212007"/>
                  </a:lnTo>
                  <a:close/>
                  <a:moveTo>
                    <a:pt x="209742" y="17496"/>
                  </a:moveTo>
                  <a:lnTo>
                    <a:pt x="265823" y="51671"/>
                  </a:lnTo>
                  <a:lnTo>
                    <a:pt x="252349" y="248728"/>
                  </a:lnTo>
                  <a:lnTo>
                    <a:pt x="135089" y="207644"/>
                  </a:lnTo>
                  <a:lnTo>
                    <a:pt x="135089" y="126567"/>
                  </a:lnTo>
                  <a:lnTo>
                    <a:pt x="209742" y="17496"/>
                  </a:lnTo>
                  <a:close/>
                  <a:moveTo>
                    <a:pt x="171141" y="315988"/>
                  </a:moveTo>
                  <a:lnTo>
                    <a:pt x="139459" y="224368"/>
                  </a:lnTo>
                  <a:lnTo>
                    <a:pt x="243609" y="261089"/>
                  </a:lnTo>
                  <a:lnTo>
                    <a:pt x="171141" y="315988"/>
                  </a:lnTo>
                  <a:close/>
                  <a:moveTo>
                    <a:pt x="20378" y="241456"/>
                  </a:moveTo>
                  <a:lnTo>
                    <a:pt x="122343" y="220732"/>
                  </a:lnTo>
                  <a:lnTo>
                    <a:pt x="156939" y="320351"/>
                  </a:lnTo>
                  <a:lnTo>
                    <a:pt x="86655" y="320351"/>
                  </a:lnTo>
                  <a:lnTo>
                    <a:pt x="20378" y="241456"/>
                  </a:lnTo>
                  <a:close/>
                  <a:moveTo>
                    <a:pt x="400927" y="156744"/>
                  </a:moveTo>
                  <a:cubicBezTo>
                    <a:pt x="399470" y="156744"/>
                    <a:pt x="398014" y="157107"/>
                    <a:pt x="396921" y="157835"/>
                  </a:cubicBezTo>
                  <a:lnTo>
                    <a:pt x="266916" y="244365"/>
                  </a:lnTo>
                  <a:lnTo>
                    <a:pt x="280025" y="54944"/>
                  </a:lnTo>
                  <a:lnTo>
                    <a:pt x="423869" y="61851"/>
                  </a:lnTo>
                  <a:lnTo>
                    <a:pt x="510175" y="125840"/>
                  </a:lnTo>
                  <a:lnTo>
                    <a:pt x="510175" y="156744"/>
                  </a:lnTo>
                  <a:lnTo>
                    <a:pt x="400927" y="156744"/>
                  </a:lnTo>
                  <a:lnTo>
                    <a:pt x="400927" y="156744"/>
                  </a:lnTo>
                  <a:close/>
                  <a:moveTo>
                    <a:pt x="520008" y="171287"/>
                  </a:moveTo>
                  <a:lnTo>
                    <a:pt x="681331" y="171287"/>
                  </a:lnTo>
                  <a:lnTo>
                    <a:pt x="732678" y="254545"/>
                  </a:lnTo>
                  <a:lnTo>
                    <a:pt x="324817" y="389066"/>
                  </a:lnTo>
                  <a:lnTo>
                    <a:pt x="327730" y="313080"/>
                  </a:lnTo>
                  <a:lnTo>
                    <a:pt x="520008" y="171287"/>
                  </a:lnTo>
                  <a:close/>
                  <a:moveTo>
                    <a:pt x="550233" y="463962"/>
                  </a:moveTo>
                  <a:cubicBezTo>
                    <a:pt x="549505" y="462144"/>
                    <a:pt x="548412" y="460690"/>
                    <a:pt x="546592" y="459599"/>
                  </a:cubicBezTo>
                  <a:lnTo>
                    <a:pt x="419135" y="392702"/>
                  </a:lnTo>
                  <a:cubicBezTo>
                    <a:pt x="418043" y="391975"/>
                    <a:pt x="416950" y="391975"/>
                    <a:pt x="415858" y="391975"/>
                  </a:cubicBezTo>
                  <a:lnTo>
                    <a:pt x="362690" y="391975"/>
                  </a:lnTo>
                  <a:lnTo>
                    <a:pt x="731222" y="270542"/>
                  </a:lnTo>
                  <a:lnTo>
                    <a:pt x="595025" y="608300"/>
                  </a:lnTo>
                  <a:lnTo>
                    <a:pt x="550233" y="463962"/>
                  </a:lnTo>
                  <a:close/>
                  <a:moveTo>
                    <a:pt x="596482" y="645021"/>
                  </a:moveTo>
                  <a:lnTo>
                    <a:pt x="790216" y="903885"/>
                  </a:lnTo>
                  <a:lnTo>
                    <a:pt x="530933" y="822081"/>
                  </a:lnTo>
                  <a:lnTo>
                    <a:pt x="596482" y="645021"/>
                  </a:lnTo>
                  <a:close/>
                  <a:moveTo>
                    <a:pt x="687158" y="1018410"/>
                  </a:moveTo>
                  <a:cubicBezTo>
                    <a:pt x="685701" y="1026772"/>
                    <a:pt x="672227" y="1094760"/>
                    <a:pt x="666401" y="1124573"/>
                  </a:cubicBezTo>
                  <a:lnTo>
                    <a:pt x="525106" y="976599"/>
                  </a:lnTo>
                  <a:lnTo>
                    <a:pt x="528384" y="836260"/>
                  </a:lnTo>
                  <a:lnTo>
                    <a:pt x="794222" y="920245"/>
                  </a:lnTo>
                  <a:cubicBezTo>
                    <a:pt x="724667" y="976963"/>
                    <a:pt x="688615" y="1009684"/>
                    <a:pt x="687158" y="1018410"/>
                  </a:cubicBezTo>
                  <a:close/>
                  <a:moveTo>
                    <a:pt x="990141" y="798449"/>
                  </a:moveTo>
                  <a:lnTo>
                    <a:pt x="1073534" y="628660"/>
                  </a:lnTo>
                  <a:lnTo>
                    <a:pt x="1071713" y="662473"/>
                  </a:lnTo>
                  <a:cubicBezTo>
                    <a:pt x="1071713" y="663200"/>
                    <a:pt x="1071713" y="664291"/>
                    <a:pt x="1072077" y="665018"/>
                  </a:cubicBezTo>
                  <a:lnTo>
                    <a:pt x="1093562" y="733006"/>
                  </a:lnTo>
                  <a:lnTo>
                    <a:pt x="1093562" y="816991"/>
                  </a:lnTo>
                  <a:lnTo>
                    <a:pt x="1056054" y="875162"/>
                  </a:lnTo>
                  <a:lnTo>
                    <a:pt x="1012719" y="891523"/>
                  </a:lnTo>
                  <a:lnTo>
                    <a:pt x="1027649" y="828262"/>
                  </a:lnTo>
                  <a:cubicBezTo>
                    <a:pt x="1028378" y="825353"/>
                    <a:pt x="1026921" y="822081"/>
                    <a:pt x="1024372" y="820263"/>
                  </a:cubicBezTo>
                  <a:lnTo>
                    <a:pt x="990141" y="798449"/>
                  </a:lnTo>
                  <a:close/>
                  <a:moveTo>
                    <a:pt x="1013811" y="906793"/>
                  </a:moveTo>
                  <a:lnTo>
                    <a:pt x="1061516" y="888978"/>
                  </a:lnTo>
                  <a:lnTo>
                    <a:pt x="1202083" y="906066"/>
                  </a:lnTo>
                  <a:lnTo>
                    <a:pt x="1195892" y="967873"/>
                  </a:lnTo>
                  <a:lnTo>
                    <a:pt x="1119782" y="1010775"/>
                  </a:lnTo>
                  <a:lnTo>
                    <a:pt x="1033476" y="934788"/>
                  </a:lnTo>
                  <a:lnTo>
                    <a:pt x="1013811" y="906793"/>
                  </a:lnTo>
                  <a:close/>
                </a:path>
              </a:pathLst>
            </a:custGeom>
            <a:grpFill/>
            <a:ln w="95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/>
            </a:p>
          </p:txBody>
        </p:sp>
        <p:sp>
          <p:nvSpPr>
            <p:cNvPr id="47" name="Freeform 30">
              <a:extLst>
                <a:ext uri="{FF2B5EF4-FFF2-40B4-BE49-F238E27FC236}">
                  <a16:creationId xmlns:a16="http://schemas.microsoft.com/office/drawing/2014/main" id="{31C0AF4D-2090-090A-B42A-C5B91732105A}"/>
                </a:ext>
              </a:extLst>
            </p:cNvPr>
            <p:cNvSpPr/>
            <p:nvPr/>
          </p:nvSpPr>
          <p:spPr>
            <a:xfrm>
              <a:off x="3776716" y="9042604"/>
              <a:ext cx="611889" cy="372148"/>
            </a:xfrm>
            <a:custGeom>
              <a:avLst/>
              <a:gdLst>
                <a:gd name="connsiteX0" fmla="*/ 225331 w 218800"/>
                <a:gd name="connsiteY0" fmla="*/ 84349 h 133072"/>
                <a:gd name="connsiteX1" fmla="*/ 222418 w 218800"/>
                <a:gd name="connsiteY1" fmla="*/ 77805 h 133072"/>
                <a:gd name="connsiteX2" fmla="*/ 107343 w 218800"/>
                <a:gd name="connsiteY2" fmla="*/ 0 h 133072"/>
                <a:gd name="connsiteX3" fmla="*/ 5377 w 218800"/>
                <a:gd name="connsiteY3" fmla="*/ 28359 h 133072"/>
                <a:gd name="connsiteX4" fmla="*/ 279 w 218800"/>
                <a:gd name="connsiteY4" fmla="*/ 33449 h 133072"/>
                <a:gd name="connsiteX5" fmla="*/ 2100 w 218800"/>
                <a:gd name="connsiteY5" fmla="*/ 40356 h 133072"/>
                <a:gd name="connsiteX6" fmla="*/ 101880 w 218800"/>
                <a:gd name="connsiteY6" fmla="*/ 137430 h 133072"/>
                <a:gd name="connsiteX7" fmla="*/ 106978 w 218800"/>
                <a:gd name="connsiteY7" fmla="*/ 139612 h 133072"/>
                <a:gd name="connsiteX8" fmla="*/ 109892 w 218800"/>
                <a:gd name="connsiteY8" fmla="*/ 138885 h 133072"/>
                <a:gd name="connsiteX9" fmla="*/ 220597 w 218800"/>
                <a:gd name="connsiteY9" fmla="*/ 90166 h 133072"/>
                <a:gd name="connsiteX10" fmla="*/ 225331 w 218800"/>
                <a:gd name="connsiteY10" fmla="*/ 84349 h 133072"/>
                <a:gd name="connsiteX11" fmla="*/ 109163 w 218800"/>
                <a:gd name="connsiteY11" fmla="*/ 123251 h 133072"/>
                <a:gd name="connsiteX12" fmla="*/ 21765 w 218800"/>
                <a:gd name="connsiteY12" fmla="*/ 38175 h 133072"/>
                <a:gd name="connsiteX13" fmla="*/ 106978 w 218800"/>
                <a:gd name="connsiteY13" fmla="*/ 14179 h 133072"/>
                <a:gd name="connsiteX14" fmla="*/ 203845 w 218800"/>
                <a:gd name="connsiteY14" fmla="*/ 81804 h 133072"/>
                <a:gd name="connsiteX15" fmla="*/ 109163 w 218800"/>
                <a:gd name="connsiteY15" fmla="*/ 123251 h 133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8800" h="133072">
                  <a:moveTo>
                    <a:pt x="225331" y="84349"/>
                  </a:moveTo>
                  <a:cubicBezTo>
                    <a:pt x="225695" y="81804"/>
                    <a:pt x="224603" y="79259"/>
                    <a:pt x="222418" y="77805"/>
                  </a:cubicBezTo>
                  <a:cubicBezTo>
                    <a:pt x="154319" y="26177"/>
                    <a:pt x="115354" y="0"/>
                    <a:pt x="107343" y="0"/>
                  </a:cubicBezTo>
                  <a:cubicBezTo>
                    <a:pt x="97146" y="0"/>
                    <a:pt x="26863" y="21451"/>
                    <a:pt x="5377" y="28359"/>
                  </a:cubicBezTo>
                  <a:cubicBezTo>
                    <a:pt x="2828" y="29086"/>
                    <a:pt x="1007" y="31267"/>
                    <a:pt x="279" y="33449"/>
                  </a:cubicBezTo>
                  <a:cubicBezTo>
                    <a:pt x="-449" y="35994"/>
                    <a:pt x="279" y="38539"/>
                    <a:pt x="2100" y="40356"/>
                  </a:cubicBezTo>
                  <a:lnTo>
                    <a:pt x="101880" y="137430"/>
                  </a:lnTo>
                  <a:cubicBezTo>
                    <a:pt x="103337" y="138885"/>
                    <a:pt x="105158" y="139612"/>
                    <a:pt x="106978" y="139612"/>
                  </a:cubicBezTo>
                  <a:cubicBezTo>
                    <a:pt x="108071" y="139612"/>
                    <a:pt x="108799" y="139248"/>
                    <a:pt x="109892" y="138885"/>
                  </a:cubicBezTo>
                  <a:lnTo>
                    <a:pt x="220597" y="90166"/>
                  </a:lnTo>
                  <a:cubicBezTo>
                    <a:pt x="223510" y="89075"/>
                    <a:pt x="224967" y="86894"/>
                    <a:pt x="225331" y="84349"/>
                  </a:cubicBezTo>
                  <a:close/>
                  <a:moveTo>
                    <a:pt x="109163" y="123251"/>
                  </a:moveTo>
                  <a:lnTo>
                    <a:pt x="21765" y="38175"/>
                  </a:lnTo>
                  <a:cubicBezTo>
                    <a:pt x="60366" y="26177"/>
                    <a:pt x="99695" y="14907"/>
                    <a:pt x="106978" y="14179"/>
                  </a:cubicBezTo>
                  <a:cubicBezTo>
                    <a:pt x="115718" y="17452"/>
                    <a:pt x="160874" y="49446"/>
                    <a:pt x="203845" y="81804"/>
                  </a:cubicBezTo>
                  <a:lnTo>
                    <a:pt x="109163" y="123251"/>
                  </a:lnTo>
                  <a:close/>
                </a:path>
              </a:pathLst>
            </a:custGeom>
            <a:grpFill/>
            <a:ln w="95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/>
            </a:p>
          </p:txBody>
        </p:sp>
        <p:sp>
          <p:nvSpPr>
            <p:cNvPr id="48" name="Freeform 31">
              <a:extLst>
                <a:ext uri="{FF2B5EF4-FFF2-40B4-BE49-F238E27FC236}">
                  <a16:creationId xmlns:a16="http://schemas.microsoft.com/office/drawing/2014/main" id="{5BA5F8B1-4AAB-1023-E15B-8DEF0C2CFB84}"/>
                </a:ext>
              </a:extLst>
            </p:cNvPr>
            <p:cNvSpPr/>
            <p:nvPr/>
          </p:nvSpPr>
          <p:spPr>
            <a:xfrm>
              <a:off x="4367153" y="9216208"/>
              <a:ext cx="505474" cy="318982"/>
            </a:xfrm>
            <a:custGeom>
              <a:avLst/>
              <a:gdLst>
                <a:gd name="connsiteX0" fmla="*/ 6919 w 180747"/>
                <a:gd name="connsiteY0" fmla="*/ 123344 h 114062"/>
                <a:gd name="connsiteX1" fmla="*/ 7647 w 180747"/>
                <a:gd name="connsiteY1" fmla="*/ 123344 h 114062"/>
                <a:gd name="connsiteX2" fmla="*/ 175526 w 180747"/>
                <a:gd name="connsiteY2" fmla="*/ 105165 h 114062"/>
                <a:gd name="connsiteX3" fmla="*/ 181717 w 180747"/>
                <a:gd name="connsiteY3" fmla="*/ 100075 h 114062"/>
                <a:gd name="connsiteX4" fmla="*/ 179532 w 180747"/>
                <a:gd name="connsiteY4" fmla="*/ 92440 h 114062"/>
                <a:gd name="connsiteX5" fmla="*/ 77566 w 180747"/>
                <a:gd name="connsiteY5" fmla="*/ 1911 h 114062"/>
                <a:gd name="connsiteX6" fmla="*/ 71740 w 180747"/>
                <a:gd name="connsiteY6" fmla="*/ 93 h 114062"/>
                <a:gd name="connsiteX7" fmla="*/ 66642 w 180747"/>
                <a:gd name="connsiteY7" fmla="*/ 3365 h 114062"/>
                <a:gd name="connsiteX8" fmla="*/ 1092 w 180747"/>
                <a:gd name="connsiteY8" fmla="*/ 112073 h 114062"/>
                <a:gd name="connsiteX9" fmla="*/ 1092 w 180747"/>
                <a:gd name="connsiteY9" fmla="*/ 119708 h 114062"/>
                <a:gd name="connsiteX10" fmla="*/ 6919 w 180747"/>
                <a:gd name="connsiteY10" fmla="*/ 123344 h 114062"/>
                <a:gd name="connsiteX11" fmla="*/ 74289 w 180747"/>
                <a:gd name="connsiteY11" fmla="*/ 18635 h 114062"/>
                <a:gd name="connsiteX12" fmla="*/ 157682 w 180747"/>
                <a:gd name="connsiteY12" fmla="*/ 92440 h 114062"/>
                <a:gd name="connsiteX13" fmla="*/ 21121 w 180747"/>
                <a:gd name="connsiteY13" fmla="*/ 107346 h 114062"/>
                <a:gd name="connsiteX14" fmla="*/ 74289 w 180747"/>
                <a:gd name="connsiteY14" fmla="*/ 18635 h 114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0747" h="114062">
                  <a:moveTo>
                    <a:pt x="6919" y="123344"/>
                  </a:moveTo>
                  <a:cubicBezTo>
                    <a:pt x="7283" y="123344"/>
                    <a:pt x="7283" y="123344"/>
                    <a:pt x="7647" y="123344"/>
                  </a:cubicBezTo>
                  <a:lnTo>
                    <a:pt x="175526" y="105165"/>
                  </a:lnTo>
                  <a:cubicBezTo>
                    <a:pt x="178439" y="104801"/>
                    <a:pt x="180988" y="102983"/>
                    <a:pt x="181717" y="100075"/>
                  </a:cubicBezTo>
                  <a:cubicBezTo>
                    <a:pt x="182445" y="97166"/>
                    <a:pt x="181717" y="94258"/>
                    <a:pt x="179532" y="92440"/>
                  </a:cubicBezTo>
                  <a:lnTo>
                    <a:pt x="77566" y="1911"/>
                  </a:lnTo>
                  <a:cubicBezTo>
                    <a:pt x="76110" y="456"/>
                    <a:pt x="73925" y="-271"/>
                    <a:pt x="71740" y="93"/>
                  </a:cubicBezTo>
                  <a:cubicBezTo>
                    <a:pt x="69555" y="456"/>
                    <a:pt x="67734" y="1547"/>
                    <a:pt x="66642" y="3365"/>
                  </a:cubicBezTo>
                  <a:lnTo>
                    <a:pt x="1092" y="112073"/>
                  </a:lnTo>
                  <a:cubicBezTo>
                    <a:pt x="-364" y="114618"/>
                    <a:pt x="-364" y="117526"/>
                    <a:pt x="1092" y="119708"/>
                  </a:cubicBezTo>
                  <a:cubicBezTo>
                    <a:pt x="2185" y="121889"/>
                    <a:pt x="4370" y="123344"/>
                    <a:pt x="6919" y="123344"/>
                  </a:cubicBezTo>
                  <a:close/>
                  <a:moveTo>
                    <a:pt x="74289" y="18635"/>
                  </a:moveTo>
                  <a:lnTo>
                    <a:pt x="157682" y="92440"/>
                  </a:lnTo>
                  <a:lnTo>
                    <a:pt x="21121" y="107346"/>
                  </a:lnTo>
                  <a:lnTo>
                    <a:pt x="74289" y="18635"/>
                  </a:lnTo>
                  <a:close/>
                </a:path>
              </a:pathLst>
            </a:custGeom>
            <a:grpFill/>
            <a:ln w="95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/>
            </a:p>
          </p:txBody>
        </p:sp>
      </p:grpSp>
      <p:sp>
        <p:nvSpPr>
          <p:cNvPr id="58" name="Text Placeholder 3">
            <a:extLst>
              <a:ext uri="{FF2B5EF4-FFF2-40B4-BE49-F238E27FC236}">
                <a16:creationId xmlns:a16="http://schemas.microsoft.com/office/drawing/2014/main" id="{53D7CC74-717F-2299-0577-8B279B709740}"/>
              </a:ext>
            </a:extLst>
          </p:cNvPr>
          <p:cNvSpPr txBox="1">
            <a:spLocks/>
          </p:cNvSpPr>
          <p:nvPr/>
        </p:nvSpPr>
        <p:spPr>
          <a:xfrm>
            <a:off x="1675964" y="2394701"/>
            <a:ext cx="21025723" cy="424699"/>
          </a:xfrm>
          <a:prstGeom prst="rect">
            <a:avLst/>
          </a:prstGeom>
        </p:spPr>
        <p:txBody>
          <a:bodyPr/>
          <a:lstStyle>
            <a:lvl1pPr marL="455613" indent="-455613" algn="l" defTabSz="1827213" rtl="0" fontAlgn="base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en-US" sz="4800" kern="1200" dirty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defRPr>
            </a:lvl1pPr>
            <a:lvl2pPr marL="1370013" indent="-455613" algn="l" defTabSz="1827213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en-US" sz="4000" kern="1200" dirty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defRPr>
            </a:lvl2pPr>
            <a:lvl3pPr marL="2284413" indent="-455613" algn="l" defTabSz="1827213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en-US" sz="3600" kern="1200" dirty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defRPr>
            </a:lvl3pPr>
            <a:lvl4pPr marL="3198813" indent="-455613" algn="l" defTabSz="1827213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en-US" sz="3200" kern="1200" dirty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defRPr>
            </a:lvl4pPr>
            <a:lvl5pPr marL="4113213" indent="-455613" algn="l" defTabSz="1827213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en-US" sz="3200" kern="1200" dirty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defRPr>
            </a:lvl5pPr>
            <a:lvl6pPr marL="5028194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411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628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84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hangingPunct="1">
              <a:buNone/>
            </a:pPr>
            <a:r>
              <a:rPr lang="fr-FR" sz="4400" dirty="0">
                <a:solidFill>
                  <a:schemeClr val="accent5"/>
                </a:solidFill>
                <a:latin typeface="Geomanist" panose="02000503000000020004" pitchFamily="50" charset="0"/>
              </a:rPr>
              <a:t>Des Classes Spécialisées</a:t>
            </a: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FC3A9E34-4282-9615-5E7B-7E036159E81B}"/>
              </a:ext>
            </a:extLst>
          </p:cNvPr>
          <p:cNvSpPr txBox="1">
            <a:spLocks/>
          </p:cNvSpPr>
          <p:nvPr/>
        </p:nvSpPr>
        <p:spPr>
          <a:xfrm>
            <a:off x="1688830" y="3014530"/>
            <a:ext cx="21025723" cy="424699"/>
          </a:xfrm>
          <a:prstGeom prst="rect">
            <a:avLst/>
          </a:prstGeom>
        </p:spPr>
        <p:txBody>
          <a:bodyPr/>
          <a:lstStyle>
            <a:lvl1pPr marL="455613" indent="-455613" algn="l" defTabSz="1827213" rtl="0" fontAlgn="base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en-US" sz="4800" kern="1200" dirty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defRPr>
            </a:lvl1pPr>
            <a:lvl2pPr marL="1370013" indent="-455613" algn="l" defTabSz="1827213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en-US" sz="4000" kern="1200" dirty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defRPr>
            </a:lvl2pPr>
            <a:lvl3pPr marL="2284413" indent="-455613" algn="l" defTabSz="1827213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en-US" sz="3600" kern="1200" dirty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defRPr>
            </a:lvl3pPr>
            <a:lvl4pPr marL="3198813" indent="-455613" algn="l" defTabSz="1827213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en-US" sz="3200" kern="1200" dirty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defRPr>
            </a:lvl4pPr>
            <a:lvl5pPr marL="4113213" indent="-455613" algn="l" defTabSz="1827213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en-US" sz="3200" kern="1200" dirty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defRPr>
            </a:lvl5pPr>
            <a:lvl6pPr marL="5028194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411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628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84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hangingPunct="1">
              <a:buNone/>
            </a:pPr>
            <a:r>
              <a:rPr lang="fr-FR" sz="4400" dirty="0">
                <a:solidFill>
                  <a:schemeClr val="accent3"/>
                </a:solidFill>
                <a:latin typeface="Geomanist" panose="02000503000000020004" pitchFamily="50" charset="0"/>
              </a:rPr>
              <a:t>Les Classes Services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8F37DC94-BE28-2D2E-8650-D4FF1017D8B4}"/>
              </a:ext>
            </a:extLst>
          </p:cNvPr>
          <p:cNvSpPr txBox="1">
            <a:spLocks/>
          </p:cNvSpPr>
          <p:nvPr/>
        </p:nvSpPr>
        <p:spPr>
          <a:xfrm>
            <a:off x="1793730" y="9125691"/>
            <a:ext cx="10090295" cy="1313709"/>
          </a:xfrm>
          <a:prstGeom prst="rect">
            <a:avLst/>
          </a:prstGeom>
        </p:spPr>
        <p:txBody>
          <a:bodyPr/>
          <a:lstStyle>
            <a:lvl1pPr marL="455613" indent="-455613" algn="l" defTabSz="1827213" rtl="0" fontAlgn="base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en-US" sz="4800" kern="1200" dirty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defRPr>
            </a:lvl1pPr>
            <a:lvl2pPr marL="1370013" indent="-455613" algn="l" defTabSz="1827213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en-US" sz="4000" kern="1200" dirty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defRPr>
            </a:lvl2pPr>
            <a:lvl3pPr marL="2284413" indent="-455613" algn="l" defTabSz="1827213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en-US" sz="3600" kern="1200" dirty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defRPr>
            </a:lvl3pPr>
            <a:lvl4pPr marL="3198813" indent="-455613" algn="l" defTabSz="1827213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en-US" sz="3200" kern="1200" dirty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defRPr>
            </a:lvl4pPr>
            <a:lvl5pPr marL="4113213" indent="-455613" algn="l" defTabSz="1827213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en-US" sz="3200" kern="1200" dirty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defRPr>
            </a:lvl5pPr>
            <a:lvl6pPr marL="5028194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411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628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84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hangingPunct="1">
              <a:buNone/>
            </a:pPr>
            <a:r>
              <a:rPr lang="fr-FR" sz="3600" b="1" dirty="0">
                <a:solidFill>
                  <a:schemeClr val="tx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Traitement sur les données</a:t>
            </a:r>
          </a:p>
          <a:p>
            <a:pPr eaLnBrk="1" hangingPunct="1"/>
            <a:r>
              <a:rPr lang="fr-FR" sz="3600" dirty="0" err="1">
                <a:solidFill>
                  <a:schemeClr val="tx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updateOrderStatus</a:t>
            </a:r>
            <a:r>
              <a:rPr lang="fr-FR" sz="3600" dirty="0">
                <a:solidFill>
                  <a:schemeClr val="tx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()</a:t>
            </a:r>
          </a:p>
          <a:p>
            <a:pPr eaLnBrk="1" hangingPunct="1"/>
            <a:r>
              <a:rPr lang="fr-FR" sz="3600" dirty="0" err="1">
                <a:solidFill>
                  <a:schemeClr val="tx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updateAccountNetAmount</a:t>
            </a:r>
            <a:r>
              <a:rPr lang="fr-FR" sz="3600" dirty="0">
                <a:solidFill>
                  <a:schemeClr val="tx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()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7B6D1FB8-030A-CEB9-3367-CE1BDA2DE52F}"/>
              </a:ext>
            </a:extLst>
          </p:cNvPr>
          <p:cNvSpPr txBox="1">
            <a:spLocks/>
          </p:cNvSpPr>
          <p:nvPr/>
        </p:nvSpPr>
        <p:spPr>
          <a:xfrm>
            <a:off x="1761227" y="4610874"/>
            <a:ext cx="5863363" cy="2804734"/>
          </a:xfrm>
          <a:prstGeom prst="rect">
            <a:avLst/>
          </a:prstGeom>
        </p:spPr>
        <p:txBody>
          <a:bodyPr/>
          <a:lstStyle>
            <a:lvl1pPr marL="455613" indent="-455613" algn="l" defTabSz="1827213" rtl="0" fontAlgn="base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en-US" sz="4800" kern="1200" dirty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defRPr>
            </a:lvl1pPr>
            <a:lvl2pPr marL="1370013" indent="-455613" algn="l" defTabSz="1827213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en-US" sz="4000" kern="1200" dirty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defRPr>
            </a:lvl2pPr>
            <a:lvl3pPr marL="2284413" indent="-455613" algn="l" defTabSz="1827213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en-US" sz="3600" kern="1200" dirty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defRPr>
            </a:lvl3pPr>
            <a:lvl4pPr marL="3198813" indent="-455613" algn="l" defTabSz="1827213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en-US" sz="3200" kern="1200" dirty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defRPr>
            </a:lvl4pPr>
            <a:lvl5pPr marL="4113213" indent="-455613" algn="l" defTabSz="1827213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en-US" sz="3200" kern="1200" dirty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defRPr>
            </a:lvl5pPr>
            <a:lvl6pPr marL="5028194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411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628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84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hangingPunct="1">
              <a:buNone/>
            </a:pPr>
            <a:r>
              <a:rPr lang="fr-FR" sz="3600" dirty="0" err="1">
                <a:solidFill>
                  <a:schemeClr val="tx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AccountServices</a:t>
            </a:r>
            <a:endParaRPr lang="fr-FR" sz="3600" dirty="0">
              <a:solidFill>
                <a:schemeClr val="tx2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0" indent="0" eaLnBrk="1" hangingPunct="1">
              <a:buNone/>
            </a:pPr>
            <a:r>
              <a:rPr lang="fr-FR" sz="3600" dirty="0" err="1">
                <a:solidFill>
                  <a:schemeClr val="tx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OrderServices</a:t>
            </a:r>
            <a:endParaRPr lang="fr-FR" sz="3600" dirty="0">
              <a:solidFill>
                <a:schemeClr val="tx2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0" indent="0" eaLnBrk="1" hangingPunct="1">
              <a:buNone/>
            </a:pPr>
            <a:r>
              <a:rPr lang="fr-FR" sz="3600" dirty="0" err="1">
                <a:solidFill>
                  <a:schemeClr val="tx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PricebookServices</a:t>
            </a:r>
            <a:endParaRPr lang="fr-FR" sz="3600" dirty="0">
              <a:solidFill>
                <a:schemeClr val="tx2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0" indent="0" eaLnBrk="1" hangingPunct="1">
              <a:buNone/>
            </a:pPr>
            <a:r>
              <a:rPr lang="fr-FR" sz="3600" dirty="0" err="1">
                <a:solidFill>
                  <a:schemeClr val="tx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AccountProcessorBatch</a:t>
            </a:r>
            <a:endParaRPr lang="fr-FR" sz="3600" dirty="0">
              <a:solidFill>
                <a:schemeClr val="tx2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0" indent="0" eaLnBrk="1" hangingPunct="1">
              <a:buNone/>
            </a:pPr>
            <a:r>
              <a:rPr lang="fr-FR" sz="3600" dirty="0" err="1">
                <a:solidFill>
                  <a:schemeClr val="tx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NetAmountCalculator</a:t>
            </a:r>
            <a:endParaRPr lang="fr-FR" sz="3600" dirty="0">
              <a:solidFill>
                <a:schemeClr val="tx2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grpSp>
        <p:nvGrpSpPr>
          <p:cNvPr id="4" name="Groupe 3">
            <a:extLst>
              <a:ext uri="{FF2B5EF4-FFF2-40B4-BE49-F238E27FC236}">
                <a16:creationId xmlns:a16="http://schemas.microsoft.com/office/drawing/2014/main" id="{EC06BB62-D2C6-5AA5-11C0-8A11DA788B99}"/>
              </a:ext>
            </a:extLst>
          </p:cNvPr>
          <p:cNvGrpSpPr/>
          <p:nvPr/>
        </p:nvGrpSpPr>
        <p:grpSpPr>
          <a:xfrm>
            <a:off x="-3175" y="724954"/>
            <a:ext cx="22846205" cy="1666500"/>
            <a:chOff x="-3175" y="724954"/>
            <a:chExt cx="22846205" cy="1666500"/>
          </a:xfrm>
        </p:grpSpPr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43B6DFB7-D42E-88CD-6E78-22246BB6C258}"/>
                </a:ext>
              </a:extLst>
            </p:cNvPr>
            <p:cNvSpPr txBox="1">
              <a:spLocks/>
            </p:cNvSpPr>
            <p:nvPr/>
          </p:nvSpPr>
          <p:spPr>
            <a:xfrm>
              <a:off x="1630255" y="1375097"/>
              <a:ext cx="21071431" cy="1016357"/>
            </a:xfrm>
            <a:prstGeom prst="rect">
              <a:avLst/>
            </a:prstGeom>
          </p:spPr>
          <p:txBody>
            <a:bodyPr/>
            <a:lstStyle>
              <a:lvl1pPr algn="l" defTabSz="1827213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lang="en-US" sz="6000" kern="1200">
                  <a:solidFill>
                    <a:schemeClr val="tx1"/>
                  </a:solidFill>
                  <a:latin typeface="Lato Light" charset="0"/>
                  <a:ea typeface="Lato Light" charset="0"/>
                  <a:cs typeface="Lato Light" charset="0"/>
                </a:defRPr>
              </a:lvl1pPr>
              <a:lvl2pPr algn="l" defTabSz="1827213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6000">
                  <a:solidFill>
                    <a:schemeClr val="tx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defRPr>
              </a:lvl2pPr>
              <a:lvl3pPr algn="l" defTabSz="1827213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6000">
                  <a:solidFill>
                    <a:schemeClr val="tx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defRPr>
              </a:lvl3pPr>
              <a:lvl4pPr algn="l" defTabSz="1827213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6000">
                  <a:solidFill>
                    <a:schemeClr val="tx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defRPr>
              </a:lvl4pPr>
              <a:lvl5pPr algn="l" defTabSz="1827213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6000">
                  <a:solidFill>
                    <a:schemeClr val="tx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defRPr>
              </a:lvl5pPr>
              <a:lvl6pPr marL="457200" algn="l" defTabSz="1827213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6000">
                  <a:solidFill>
                    <a:schemeClr val="tx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defRPr>
              </a:lvl6pPr>
              <a:lvl7pPr marL="914400" algn="l" defTabSz="1827213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6000">
                  <a:solidFill>
                    <a:schemeClr val="tx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defRPr>
              </a:lvl7pPr>
              <a:lvl8pPr marL="1371600" algn="l" defTabSz="1827213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6000">
                  <a:solidFill>
                    <a:schemeClr val="tx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defRPr>
              </a:lvl8pPr>
              <a:lvl9pPr marL="1828800" algn="l" defTabSz="1827213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6000">
                  <a:solidFill>
                    <a:schemeClr val="tx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defRPr>
              </a:lvl9pPr>
            </a:lstStyle>
            <a:p>
              <a:pPr eaLnBrk="1" hangingPunct="1"/>
              <a:r>
                <a:rPr lang="fr-FR" sz="7200" b="1" dirty="0">
                  <a:solidFill>
                    <a:schemeClr val="accent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Nomenclature </a:t>
              </a:r>
              <a:r>
                <a:rPr lang="fr-FR" sz="7200" b="1" dirty="0">
                  <a:solidFill>
                    <a:schemeClr val="tx2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des Classes</a:t>
              </a:r>
            </a:p>
          </p:txBody>
        </p:sp>
        <p:grpSp>
          <p:nvGrpSpPr>
            <p:cNvPr id="7" name="Groupe 6">
              <a:extLst>
                <a:ext uri="{FF2B5EF4-FFF2-40B4-BE49-F238E27FC236}">
                  <a16:creationId xmlns:a16="http://schemas.microsoft.com/office/drawing/2014/main" id="{D8630E9A-891C-DB1A-7D14-0C95CF906A5D}"/>
                </a:ext>
              </a:extLst>
            </p:cNvPr>
            <p:cNvGrpSpPr/>
            <p:nvPr/>
          </p:nvGrpSpPr>
          <p:grpSpPr>
            <a:xfrm>
              <a:off x="-3175" y="724954"/>
              <a:ext cx="22846205" cy="1145940"/>
              <a:chOff x="-3175" y="724954"/>
              <a:chExt cx="22846205" cy="1145940"/>
            </a:xfrm>
          </p:grpSpPr>
          <p:grpSp>
            <p:nvGrpSpPr>
              <p:cNvPr id="8" name="Groupe 7">
                <a:extLst>
                  <a:ext uri="{FF2B5EF4-FFF2-40B4-BE49-F238E27FC236}">
                    <a16:creationId xmlns:a16="http://schemas.microsoft.com/office/drawing/2014/main" id="{6F97AA8A-A977-E07C-4B7B-6082C0B4328D}"/>
                  </a:ext>
                </a:extLst>
              </p:cNvPr>
              <p:cNvGrpSpPr/>
              <p:nvPr/>
            </p:nvGrpSpPr>
            <p:grpSpPr>
              <a:xfrm>
                <a:off x="-3175" y="1825175"/>
                <a:ext cx="1081827" cy="45719"/>
                <a:chOff x="-3175" y="1825175"/>
                <a:chExt cx="1081827" cy="45719"/>
              </a:xfrm>
            </p:grpSpPr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569C5157-B61B-85A0-C4A0-45A13E796AB8}"/>
                    </a:ext>
                  </a:extLst>
                </p:cNvPr>
                <p:cNvSpPr/>
                <p:nvPr/>
              </p:nvSpPr>
              <p:spPr>
                <a:xfrm>
                  <a:off x="-3175" y="1825175"/>
                  <a:ext cx="530225" cy="45719"/>
                </a:xfrm>
                <a:prstGeom prst="rect">
                  <a:avLst/>
                </a:prstGeom>
                <a:solidFill>
                  <a:schemeClr val="accent3"/>
                </a:solidFill>
                <a:ln w="28575">
                  <a:solidFill>
                    <a:schemeClr val="accent3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dirty="0"/>
                </a:p>
              </p:txBody>
            </p:sp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3C6A335F-48D5-8CDF-9B1D-758153870A0C}"/>
                    </a:ext>
                  </a:extLst>
                </p:cNvPr>
                <p:cNvSpPr/>
                <p:nvPr/>
              </p:nvSpPr>
              <p:spPr>
                <a:xfrm>
                  <a:off x="548427" y="1825175"/>
                  <a:ext cx="530225" cy="45719"/>
                </a:xfrm>
                <a:prstGeom prst="rect">
                  <a:avLst/>
                </a:prstGeom>
                <a:solidFill>
                  <a:schemeClr val="tx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dirty="0"/>
                </a:p>
              </p:txBody>
            </p:sp>
          </p:grpSp>
          <p:pic>
            <p:nvPicPr>
              <p:cNvPr id="9" name="Image 8">
                <a:extLst>
                  <a:ext uri="{FF2B5EF4-FFF2-40B4-BE49-F238E27FC236}">
                    <a16:creationId xmlns:a16="http://schemas.microsoft.com/office/drawing/2014/main" id="{10B55600-D573-D424-97A4-2802B4B5A0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645401" y="724954"/>
                <a:ext cx="21197629" cy="603556"/>
              </a:xfrm>
              <a:prstGeom prst="rect">
                <a:avLst/>
              </a:prstGeom>
            </p:spPr>
          </p:pic>
        </p:grpSp>
      </p:grpSp>
      <p:grpSp>
        <p:nvGrpSpPr>
          <p:cNvPr id="1224" name="Groupe 1223">
            <a:extLst>
              <a:ext uri="{FF2B5EF4-FFF2-40B4-BE49-F238E27FC236}">
                <a16:creationId xmlns:a16="http://schemas.microsoft.com/office/drawing/2014/main" id="{FCA62083-A3B8-60F0-E62C-271C5484EBF4}"/>
              </a:ext>
            </a:extLst>
          </p:cNvPr>
          <p:cNvGrpSpPr/>
          <p:nvPr/>
        </p:nvGrpSpPr>
        <p:grpSpPr>
          <a:xfrm>
            <a:off x="11198225" y="2362200"/>
            <a:ext cx="13009225" cy="11198256"/>
            <a:chOff x="12188825" y="2785537"/>
            <a:chExt cx="9439992" cy="8125884"/>
          </a:xfrm>
        </p:grpSpPr>
        <p:grpSp>
          <p:nvGrpSpPr>
            <p:cNvPr id="1225" name="Группа 81">
              <a:extLst>
                <a:ext uri="{FF2B5EF4-FFF2-40B4-BE49-F238E27FC236}">
                  <a16:creationId xmlns:a16="http://schemas.microsoft.com/office/drawing/2014/main" id="{C1AD2092-1EB8-746E-358A-9119716C51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366039" y="2785537"/>
              <a:ext cx="3869318" cy="4008979"/>
              <a:chOff x="8730460" y="1214491"/>
              <a:chExt cx="2145623" cy="2223417"/>
            </a:xfrm>
          </p:grpSpPr>
          <p:sp>
            <p:nvSpPr>
              <p:cNvPr id="1453" name="Freeform 311">
                <a:extLst>
                  <a:ext uri="{FF2B5EF4-FFF2-40B4-BE49-F238E27FC236}">
                    <a16:creationId xmlns:a16="http://schemas.microsoft.com/office/drawing/2014/main" id="{5FA8EDB7-96A7-207F-DCCA-8DDE6CB042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30460" y="1214491"/>
                <a:ext cx="829031" cy="961193"/>
              </a:xfrm>
              <a:custGeom>
                <a:avLst/>
                <a:gdLst>
                  <a:gd name="T0" fmla="*/ 44 w 44"/>
                  <a:gd name="T1" fmla="*/ 46 h 51"/>
                  <a:gd name="T2" fmla="*/ 23 w 44"/>
                  <a:gd name="T3" fmla="*/ 26 h 51"/>
                  <a:gd name="T4" fmla="*/ 23 w 44"/>
                  <a:gd name="T5" fmla="*/ 0 h 51"/>
                  <a:gd name="T6" fmla="*/ 21 w 44"/>
                  <a:gd name="T7" fmla="*/ 0 h 51"/>
                  <a:gd name="T8" fmla="*/ 21 w 44"/>
                  <a:gd name="T9" fmla="*/ 26 h 51"/>
                  <a:gd name="T10" fmla="*/ 0 w 44"/>
                  <a:gd name="T11" fmla="*/ 46 h 51"/>
                  <a:gd name="T12" fmla="*/ 16 w 44"/>
                  <a:gd name="T13" fmla="*/ 46 h 51"/>
                  <a:gd name="T14" fmla="*/ 22 w 44"/>
                  <a:gd name="T15" fmla="*/ 51 h 51"/>
                  <a:gd name="T16" fmla="*/ 27 w 44"/>
                  <a:gd name="T17" fmla="*/ 46 h 51"/>
                  <a:gd name="T18" fmla="*/ 44 w 44"/>
                  <a:gd name="T19" fmla="*/ 46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4" h="51">
                    <a:moveTo>
                      <a:pt x="44" y="46"/>
                    </a:moveTo>
                    <a:cubicBezTo>
                      <a:pt x="33" y="37"/>
                      <a:pt x="26" y="30"/>
                      <a:pt x="23" y="26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21" y="26"/>
                      <a:pt x="21" y="26"/>
                      <a:pt x="21" y="26"/>
                    </a:cubicBezTo>
                    <a:cubicBezTo>
                      <a:pt x="18" y="30"/>
                      <a:pt x="11" y="37"/>
                      <a:pt x="0" y="46"/>
                    </a:cubicBezTo>
                    <a:cubicBezTo>
                      <a:pt x="16" y="46"/>
                      <a:pt x="16" y="46"/>
                      <a:pt x="16" y="46"/>
                    </a:cubicBezTo>
                    <a:cubicBezTo>
                      <a:pt x="16" y="49"/>
                      <a:pt x="19" y="51"/>
                      <a:pt x="22" y="51"/>
                    </a:cubicBezTo>
                    <a:cubicBezTo>
                      <a:pt x="25" y="51"/>
                      <a:pt x="27" y="49"/>
                      <a:pt x="27" y="46"/>
                    </a:cubicBezTo>
                    <a:lnTo>
                      <a:pt x="44" y="46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1454" name="Freeform 312">
                <a:extLst>
                  <a:ext uri="{FF2B5EF4-FFF2-40B4-BE49-F238E27FC236}">
                    <a16:creationId xmlns:a16="http://schemas.microsoft.com/office/drawing/2014/main" id="{0025C116-285C-45BB-7126-293A9ACAFE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011849" y="1418700"/>
                <a:ext cx="825511" cy="1300954"/>
              </a:xfrm>
              <a:custGeom>
                <a:avLst/>
                <a:gdLst>
                  <a:gd name="T0" fmla="*/ 44 w 44"/>
                  <a:gd name="T1" fmla="*/ 63 h 69"/>
                  <a:gd name="T2" fmla="*/ 23 w 44"/>
                  <a:gd name="T3" fmla="*/ 44 h 69"/>
                  <a:gd name="T4" fmla="*/ 23 w 44"/>
                  <a:gd name="T5" fmla="*/ 0 h 69"/>
                  <a:gd name="T6" fmla="*/ 21 w 44"/>
                  <a:gd name="T7" fmla="*/ 0 h 69"/>
                  <a:gd name="T8" fmla="*/ 21 w 44"/>
                  <a:gd name="T9" fmla="*/ 44 h 69"/>
                  <a:gd name="T10" fmla="*/ 0 w 44"/>
                  <a:gd name="T11" fmla="*/ 63 h 69"/>
                  <a:gd name="T12" fmla="*/ 16 w 44"/>
                  <a:gd name="T13" fmla="*/ 63 h 69"/>
                  <a:gd name="T14" fmla="*/ 22 w 44"/>
                  <a:gd name="T15" fmla="*/ 69 h 69"/>
                  <a:gd name="T16" fmla="*/ 27 w 44"/>
                  <a:gd name="T17" fmla="*/ 63 h 69"/>
                  <a:gd name="T18" fmla="*/ 44 w 44"/>
                  <a:gd name="T19" fmla="*/ 63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4" h="69">
                    <a:moveTo>
                      <a:pt x="44" y="63"/>
                    </a:moveTo>
                    <a:cubicBezTo>
                      <a:pt x="33" y="55"/>
                      <a:pt x="26" y="47"/>
                      <a:pt x="23" y="44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21" y="44"/>
                      <a:pt x="21" y="44"/>
                      <a:pt x="21" y="44"/>
                    </a:cubicBezTo>
                    <a:cubicBezTo>
                      <a:pt x="18" y="47"/>
                      <a:pt x="11" y="55"/>
                      <a:pt x="0" y="63"/>
                    </a:cubicBezTo>
                    <a:cubicBezTo>
                      <a:pt x="16" y="63"/>
                      <a:pt x="16" y="63"/>
                      <a:pt x="16" y="63"/>
                    </a:cubicBezTo>
                    <a:cubicBezTo>
                      <a:pt x="16" y="66"/>
                      <a:pt x="19" y="69"/>
                      <a:pt x="22" y="69"/>
                    </a:cubicBezTo>
                    <a:cubicBezTo>
                      <a:pt x="25" y="69"/>
                      <a:pt x="27" y="66"/>
                      <a:pt x="27" y="63"/>
                    </a:cubicBezTo>
                    <a:lnTo>
                      <a:pt x="44" y="63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1455" name="Freeform 314">
                <a:extLst>
                  <a:ext uri="{FF2B5EF4-FFF2-40B4-BE49-F238E27FC236}">
                    <a16:creationId xmlns:a16="http://schemas.microsoft.com/office/drawing/2014/main" id="{16071785-00C8-3240-987E-8BF3E16AFB3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332196" y="2890416"/>
                <a:ext cx="543887" cy="547492"/>
              </a:xfrm>
              <a:custGeom>
                <a:avLst/>
                <a:gdLst>
                  <a:gd name="T0" fmla="*/ 0 w 112"/>
                  <a:gd name="T1" fmla="*/ 0 h 113"/>
                  <a:gd name="T2" fmla="*/ 0 w 112"/>
                  <a:gd name="T3" fmla="*/ 113 h 113"/>
                  <a:gd name="T4" fmla="*/ 112 w 112"/>
                  <a:gd name="T5" fmla="*/ 113 h 113"/>
                  <a:gd name="T6" fmla="*/ 112 w 112"/>
                  <a:gd name="T7" fmla="*/ 0 h 113"/>
                  <a:gd name="T8" fmla="*/ 0 w 112"/>
                  <a:gd name="T9" fmla="*/ 0 h 113"/>
                  <a:gd name="T10" fmla="*/ 97 w 112"/>
                  <a:gd name="T11" fmla="*/ 97 h 113"/>
                  <a:gd name="T12" fmla="*/ 15 w 112"/>
                  <a:gd name="T13" fmla="*/ 97 h 113"/>
                  <a:gd name="T14" fmla="*/ 15 w 112"/>
                  <a:gd name="T15" fmla="*/ 16 h 113"/>
                  <a:gd name="T16" fmla="*/ 97 w 112"/>
                  <a:gd name="T17" fmla="*/ 16 h 113"/>
                  <a:gd name="T18" fmla="*/ 97 w 112"/>
                  <a:gd name="T19" fmla="*/ 97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2" h="113">
                    <a:moveTo>
                      <a:pt x="0" y="0"/>
                    </a:moveTo>
                    <a:lnTo>
                      <a:pt x="0" y="113"/>
                    </a:lnTo>
                    <a:lnTo>
                      <a:pt x="112" y="113"/>
                    </a:lnTo>
                    <a:lnTo>
                      <a:pt x="112" y="0"/>
                    </a:lnTo>
                    <a:lnTo>
                      <a:pt x="0" y="0"/>
                    </a:lnTo>
                    <a:close/>
                    <a:moveTo>
                      <a:pt x="97" y="97"/>
                    </a:moveTo>
                    <a:lnTo>
                      <a:pt x="15" y="97"/>
                    </a:lnTo>
                    <a:lnTo>
                      <a:pt x="15" y="16"/>
                    </a:lnTo>
                    <a:lnTo>
                      <a:pt x="97" y="16"/>
                    </a:lnTo>
                    <a:lnTo>
                      <a:pt x="97" y="97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 dirty="0">
                  <a:latin typeface="+mn-lt"/>
                </a:endParaRPr>
              </a:p>
            </p:txBody>
          </p:sp>
          <p:sp>
            <p:nvSpPr>
              <p:cNvPr id="1456" name="Freeform 315">
                <a:extLst>
                  <a:ext uri="{FF2B5EF4-FFF2-40B4-BE49-F238E27FC236}">
                    <a16:creationId xmlns:a16="http://schemas.microsoft.com/office/drawing/2014/main" id="{D71D7BCB-2546-5450-7345-BE7B97A932A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52778" y="2890416"/>
                <a:ext cx="549167" cy="547492"/>
              </a:xfrm>
              <a:custGeom>
                <a:avLst/>
                <a:gdLst>
                  <a:gd name="T0" fmla="*/ 0 w 113"/>
                  <a:gd name="T1" fmla="*/ 0 h 113"/>
                  <a:gd name="T2" fmla="*/ 0 w 113"/>
                  <a:gd name="T3" fmla="*/ 113 h 113"/>
                  <a:gd name="T4" fmla="*/ 113 w 113"/>
                  <a:gd name="T5" fmla="*/ 113 h 113"/>
                  <a:gd name="T6" fmla="*/ 113 w 113"/>
                  <a:gd name="T7" fmla="*/ 0 h 113"/>
                  <a:gd name="T8" fmla="*/ 0 w 113"/>
                  <a:gd name="T9" fmla="*/ 0 h 113"/>
                  <a:gd name="T10" fmla="*/ 97 w 113"/>
                  <a:gd name="T11" fmla="*/ 97 h 113"/>
                  <a:gd name="T12" fmla="*/ 16 w 113"/>
                  <a:gd name="T13" fmla="*/ 97 h 113"/>
                  <a:gd name="T14" fmla="*/ 16 w 113"/>
                  <a:gd name="T15" fmla="*/ 16 h 113"/>
                  <a:gd name="T16" fmla="*/ 97 w 113"/>
                  <a:gd name="T17" fmla="*/ 16 h 113"/>
                  <a:gd name="T18" fmla="*/ 97 w 113"/>
                  <a:gd name="T19" fmla="*/ 97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3" h="113">
                    <a:moveTo>
                      <a:pt x="0" y="0"/>
                    </a:moveTo>
                    <a:lnTo>
                      <a:pt x="0" y="113"/>
                    </a:lnTo>
                    <a:lnTo>
                      <a:pt x="113" y="113"/>
                    </a:lnTo>
                    <a:lnTo>
                      <a:pt x="113" y="0"/>
                    </a:lnTo>
                    <a:lnTo>
                      <a:pt x="0" y="0"/>
                    </a:lnTo>
                    <a:close/>
                    <a:moveTo>
                      <a:pt x="97" y="97"/>
                    </a:moveTo>
                    <a:lnTo>
                      <a:pt x="16" y="97"/>
                    </a:lnTo>
                    <a:lnTo>
                      <a:pt x="16" y="16"/>
                    </a:lnTo>
                    <a:lnTo>
                      <a:pt x="97" y="16"/>
                    </a:lnTo>
                    <a:lnTo>
                      <a:pt x="97" y="97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</p:grpSp>
        <p:grpSp>
          <p:nvGrpSpPr>
            <p:cNvPr id="1226" name="Группа 93">
              <a:extLst>
                <a:ext uri="{FF2B5EF4-FFF2-40B4-BE49-F238E27FC236}">
                  <a16:creationId xmlns:a16="http://schemas.microsoft.com/office/drawing/2014/main" id="{ED38438D-8275-250A-A6C1-97D836DECAE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632938" y="8260985"/>
              <a:ext cx="2783751" cy="2440940"/>
              <a:chOff x="7768328" y="4249645"/>
              <a:chExt cx="1544169" cy="1354785"/>
            </a:xfrm>
          </p:grpSpPr>
          <p:sp>
            <p:nvSpPr>
              <p:cNvPr id="1418" name="Freeform 316">
                <a:extLst>
                  <a:ext uri="{FF2B5EF4-FFF2-40B4-BE49-F238E27FC236}">
                    <a16:creationId xmlns:a16="http://schemas.microsoft.com/office/drawing/2014/main" id="{3CFD0F9A-A2EE-F0B2-1832-8E27EF5823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26433" y="5283792"/>
                <a:ext cx="170791" cy="320638"/>
              </a:xfrm>
              <a:custGeom>
                <a:avLst/>
                <a:gdLst>
                  <a:gd name="T0" fmla="*/ 19 w 35"/>
                  <a:gd name="T1" fmla="*/ 66 h 66"/>
                  <a:gd name="T2" fmla="*/ 0 w 35"/>
                  <a:gd name="T3" fmla="*/ 66 h 66"/>
                  <a:gd name="T4" fmla="*/ 7 w 35"/>
                  <a:gd name="T5" fmla="*/ 0 h 66"/>
                  <a:gd name="T6" fmla="*/ 35 w 35"/>
                  <a:gd name="T7" fmla="*/ 0 h 66"/>
                  <a:gd name="T8" fmla="*/ 19 w 35"/>
                  <a:gd name="T9" fmla="*/ 66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" h="66">
                    <a:moveTo>
                      <a:pt x="19" y="66"/>
                    </a:moveTo>
                    <a:lnTo>
                      <a:pt x="0" y="66"/>
                    </a:lnTo>
                    <a:lnTo>
                      <a:pt x="7" y="0"/>
                    </a:lnTo>
                    <a:lnTo>
                      <a:pt x="35" y="0"/>
                    </a:lnTo>
                    <a:lnTo>
                      <a:pt x="19" y="66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1419" name="Freeform 317">
                <a:extLst>
                  <a:ext uri="{FF2B5EF4-FFF2-40B4-BE49-F238E27FC236}">
                    <a16:creationId xmlns:a16="http://schemas.microsoft.com/office/drawing/2014/main" id="{D0DF0263-A62E-83C1-FB98-D5BF67678F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26598" y="5283943"/>
                <a:ext cx="169957" cy="320487"/>
              </a:xfrm>
              <a:custGeom>
                <a:avLst/>
                <a:gdLst>
                  <a:gd name="T0" fmla="*/ 92262 w 35"/>
                  <a:gd name="T1" fmla="*/ 320487 h 66"/>
                  <a:gd name="T2" fmla="*/ 0 w 35"/>
                  <a:gd name="T3" fmla="*/ 320487 h 66"/>
                  <a:gd name="T4" fmla="*/ 33991 w 35"/>
                  <a:gd name="T5" fmla="*/ 0 h 66"/>
                  <a:gd name="T6" fmla="*/ 169957 w 35"/>
                  <a:gd name="T7" fmla="*/ 0 h 66"/>
                  <a:gd name="T8" fmla="*/ 92262 w 35"/>
                  <a:gd name="T9" fmla="*/ 320487 h 6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"/>
                  <a:gd name="T16" fmla="*/ 0 h 66"/>
                  <a:gd name="T17" fmla="*/ 35 w 35"/>
                  <a:gd name="T18" fmla="*/ 66 h 6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" h="66">
                    <a:moveTo>
                      <a:pt x="19" y="66"/>
                    </a:moveTo>
                    <a:lnTo>
                      <a:pt x="0" y="66"/>
                    </a:lnTo>
                    <a:lnTo>
                      <a:pt x="7" y="0"/>
                    </a:lnTo>
                    <a:lnTo>
                      <a:pt x="35" y="0"/>
                    </a:lnTo>
                    <a:lnTo>
                      <a:pt x="19" y="66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fr-FR" sz="7198"/>
              </a:p>
            </p:txBody>
          </p:sp>
          <p:sp>
            <p:nvSpPr>
              <p:cNvPr id="1420" name="Freeform 318">
                <a:extLst>
                  <a:ext uri="{FF2B5EF4-FFF2-40B4-BE49-F238E27FC236}">
                    <a16:creationId xmlns:a16="http://schemas.microsoft.com/office/drawing/2014/main" id="{F4D845C6-9790-42F7-E7BD-0D9BB1607E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11310" y="5283792"/>
                <a:ext cx="154945" cy="320638"/>
              </a:xfrm>
              <a:custGeom>
                <a:avLst/>
                <a:gdLst>
                  <a:gd name="T0" fmla="*/ 20 w 32"/>
                  <a:gd name="T1" fmla="*/ 66 h 66"/>
                  <a:gd name="T2" fmla="*/ 0 w 32"/>
                  <a:gd name="T3" fmla="*/ 66 h 66"/>
                  <a:gd name="T4" fmla="*/ 8 w 32"/>
                  <a:gd name="T5" fmla="*/ 0 h 66"/>
                  <a:gd name="T6" fmla="*/ 32 w 32"/>
                  <a:gd name="T7" fmla="*/ 0 h 66"/>
                  <a:gd name="T8" fmla="*/ 20 w 32"/>
                  <a:gd name="T9" fmla="*/ 66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" h="66">
                    <a:moveTo>
                      <a:pt x="20" y="66"/>
                    </a:moveTo>
                    <a:lnTo>
                      <a:pt x="0" y="66"/>
                    </a:lnTo>
                    <a:lnTo>
                      <a:pt x="8" y="0"/>
                    </a:lnTo>
                    <a:lnTo>
                      <a:pt x="32" y="0"/>
                    </a:lnTo>
                    <a:lnTo>
                      <a:pt x="20" y="66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1421" name="Freeform 319">
                <a:extLst>
                  <a:ext uri="{FF2B5EF4-FFF2-40B4-BE49-F238E27FC236}">
                    <a16:creationId xmlns:a16="http://schemas.microsoft.com/office/drawing/2014/main" id="{C4CFEE66-6891-55DD-E6D7-7D128DEC45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11121" y="5283943"/>
                <a:ext cx="155388" cy="320487"/>
              </a:xfrm>
              <a:custGeom>
                <a:avLst/>
                <a:gdLst>
                  <a:gd name="T0" fmla="*/ 97117 w 32"/>
                  <a:gd name="T1" fmla="*/ 320487 h 66"/>
                  <a:gd name="T2" fmla="*/ 0 w 32"/>
                  <a:gd name="T3" fmla="*/ 320487 h 66"/>
                  <a:gd name="T4" fmla="*/ 38847 w 32"/>
                  <a:gd name="T5" fmla="*/ 0 h 66"/>
                  <a:gd name="T6" fmla="*/ 155388 w 32"/>
                  <a:gd name="T7" fmla="*/ 0 h 66"/>
                  <a:gd name="T8" fmla="*/ 97117 w 32"/>
                  <a:gd name="T9" fmla="*/ 320487 h 6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"/>
                  <a:gd name="T16" fmla="*/ 0 h 66"/>
                  <a:gd name="T17" fmla="*/ 32 w 32"/>
                  <a:gd name="T18" fmla="*/ 66 h 6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" h="66">
                    <a:moveTo>
                      <a:pt x="20" y="66"/>
                    </a:moveTo>
                    <a:lnTo>
                      <a:pt x="0" y="66"/>
                    </a:lnTo>
                    <a:lnTo>
                      <a:pt x="8" y="0"/>
                    </a:lnTo>
                    <a:lnTo>
                      <a:pt x="32" y="0"/>
                    </a:lnTo>
                    <a:lnTo>
                      <a:pt x="20" y="66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fr-FR" sz="7198"/>
              </a:p>
            </p:txBody>
          </p:sp>
          <p:sp>
            <p:nvSpPr>
              <p:cNvPr id="1422" name="Freeform 320">
                <a:extLst>
                  <a:ext uri="{FF2B5EF4-FFF2-40B4-BE49-F238E27FC236}">
                    <a16:creationId xmlns:a16="http://schemas.microsoft.com/office/drawing/2014/main" id="{C58EA959-23E0-ABD6-01AB-FFBC14E0F5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41705" y="5283792"/>
                <a:ext cx="151424" cy="320638"/>
              </a:xfrm>
              <a:custGeom>
                <a:avLst/>
                <a:gdLst>
                  <a:gd name="T0" fmla="*/ 12 w 31"/>
                  <a:gd name="T1" fmla="*/ 66 h 66"/>
                  <a:gd name="T2" fmla="*/ 31 w 31"/>
                  <a:gd name="T3" fmla="*/ 66 h 66"/>
                  <a:gd name="T4" fmla="*/ 24 w 31"/>
                  <a:gd name="T5" fmla="*/ 0 h 66"/>
                  <a:gd name="T6" fmla="*/ 0 w 31"/>
                  <a:gd name="T7" fmla="*/ 0 h 66"/>
                  <a:gd name="T8" fmla="*/ 12 w 31"/>
                  <a:gd name="T9" fmla="*/ 66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66">
                    <a:moveTo>
                      <a:pt x="12" y="66"/>
                    </a:moveTo>
                    <a:lnTo>
                      <a:pt x="31" y="66"/>
                    </a:lnTo>
                    <a:lnTo>
                      <a:pt x="24" y="0"/>
                    </a:lnTo>
                    <a:lnTo>
                      <a:pt x="0" y="0"/>
                    </a:lnTo>
                    <a:lnTo>
                      <a:pt x="12" y="66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1423" name="Freeform 321">
                <a:extLst>
                  <a:ext uri="{FF2B5EF4-FFF2-40B4-BE49-F238E27FC236}">
                    <a16:creationId xmlns:a16="http://schemas.microsoft.com/office/drawing/2014/main" id="{98732C27-2F37-A3B8-326B-1CAD24E513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53306" y="5283792"/>
                <a:ext cx="169031" cy="320638"/>
              </a:xfrm>
              <a:custGeom>
                <a:avLst/>
                <a:gdLst>
                  <a:gd name="T0" fmla="*/ 16 w 35"/>
                  <a:gd name="T1" fmla="*/ 66 h 66"/>
                  <a:gd name="T2" fmla="*/ 35 w 35"/>
                  <a:gd name="T3" fmla="*/ 66 h 66"/>
                  <a:gd name="T4" fmla="*/ 24 w 35"/>
                  <a:gd name="T5" fmla="*/ 0 h 66"/>
                  <a:gd name="T6" fmla="*/ 0 w 35"/>
                  <a:gd name="T7" fmla="*/ 0 h 66"/>
                  <a:gd name="T8" fmla="*/ 16 w 35"/>
                  <a:gd name="T9" fmla="*/ 66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" h="66">
                    <a:moveTo>
                      <a:pt x="16" y="66"/>
                    </a:moveTo>
                    <a:lnTo>
                      <a:pt x="35" y="66"/>
                    </a:lnTo>
                    <a:lnTo>
                      <a:pt x="24" y="0"/>
                    </a:lnTo>
                    <a:lnTo>
                      <a:pt x="0" y="0"/>
                    </a:lnTo>
                    <a:lnTo>
                      <a:pt x="16" y="66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1424" name="Freeform 322">
                <a:extLst>
                  <a:ext uri="{FF2B5EF4-FFF2-40B4-BE49-F238E27FC236}">
                    <a16:creationId xmlns:a16="http://schemas.microsoft.com/office/drawing/2014/main" id="{17734BF9-5C85-9E52-509C-E065F4440C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39120" y="4249645"/>
                <a:ext cx="1373377" cy="1205036"/>
              </a:xfrm>
              <a:custGeom>
                <a:avLst/>
                <a:gdLst>
                  <a:gd name="T0" fmla="*/ 283 w 283"/>
                  <a:gd name="T1" fmla="*/ 248 h 248"/>
                  <a:gd name="T2" fmla="*/ 0 w 283"/>
                  <a:gd name="T3" fmla="*/ 248 h 248"/>
                  <a:gd name="T4" fmla="*/ 12 w 283"/>
                  <a:gd name="T5" fmla="*/ 0 h 248"/>
                  <a:gd name="T6" fmla="*/ 272 w 283"/>
                  <a:gd name="T7" fmla="*/ 0 h 248"/>
                  <a:gd name="T8" fmla="*/ 283 w 283"/>
                  <a:gd name="T9" fmla="*/ 248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3" h="248">
                    <a:moveTo>
                      <a:pt x="283" y="248"/>
                    </a:moveTo>
                    <a:lnTo>
                      <a:pt x="0" y="248"/>
                    </a:lnTo>
                    <a:lnTo>
                      <a:pt x="12" y="0"/>
                    </a:lnTo>
                    <a:lnTo>
                      <a:pt x="272" y="0"/>
                    </a:lnTo>
                    <a:lnTo>
                      <a:pt x="283" y="248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1425" name="Freeform 323">
                <a:extLst>
                  <a:ext uri="{FF2B5EF4-FFF2-40B4-BE49-F238E27FC236}">
                    <a16:creationId xmlns:a16="http://schemas.microsoft.com/office/drawing/2014/main" id="{E6296BAC-EC51-D950-A731-CDB0C5C6C3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38285" y="4249645"/>
                <a:ext cx="1374212" cy="1204255"/>
              </a:xfrm>
              <a:custGeom>
                <a:avLst/>
                <a:gdLst>
                  <a:gd name="T0" fmla="*/ 1374212 w 283"/>
                  <a:gd name="T1" fmla="*/ 1204255 h 248"/>
                  <a:gd name="T2" fmla="*/ 0 w 283"/>
                  <a:gd name="T3" fmla="*/ 1204255 h 248"/>
                  <a:gd name="T4" fmla="*/ 58270 w 283"/>
                  <a:gd name="T5" fmla="*/ 0 h 248"/>
                  <a:gd name="T6" fmla="*/ 1320797 w 283"/>
                  <a:gd name="T7" fmla="*/ 0 h 248"/>
                  <a:gd name="T8" fmla="*/ 1374212 w 283"/>
                  <a:gd name="T9" fmla="*/ 1204255 h 24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83"/>
                  <a:gd name="T16" fmla="*/ 0 h 248"/>
                  <a:gd name="T17" fmla="*/ 283 w 283"/>
                  <a:gd name="T18" fmla="*/ 248 h 24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83" h="248">
                    <a:moveTo>
                      <a:pt x="283" y="248"/>
                    </a:moveTo>
                    <a:lnTo>
                      <a:pt x="0" y="248"/>
                    </a:lnTo>
                    <a:lnTo>
                      <a:pt x="12" y="0"/>
                    </a:lnTo>
                    <a:lnTo>
                      <a:pt x="272" y="0"/>
                    </a:lnTo>
                    <a:lnTo>
                      <a:pt x="283" y="248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fr-FR" sz="7198"/>
              </a:p>
            </p:txBody>
          </p:sp>
          <p:sp>
            <p:nvSpPr>
              <p:cNvPr id="1426" name="Freeform 324">
                <a:extLst>
                  <a:ext uri="{FF2B5EF4-FFF2-40B4-BE49-F238E27FC236}">
                    <a16:creationId xmlns:a16="http://schemas.microsoft.com/office/drawing/2014/main" id="{D842AE2F-DDEE-077A-E6EA-F786930DF0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68328" y="4249645"/>
                <a:ext cx="1394506" cy="1205036"/>
              </a:xfrm>
              <a:custGeom>
                <a:avLst/>
                <a:gdLst>
                  <a:gd name="T0" fmla="*/ 287 w 287"/>
                  <a:gd name="T1" fmla="*/ 248 h 248"/>
                  <a:gd name="T2" fmla="*/ 0 w 287"/>
                  <a:gd name="T3" fmla="*/ 248 h 248"/>
                  <a:gd name="T4" fmla="*/ 16 w 287"/>
                  <a:gd name="T5" fmla="*/ 0 h 248"/>
                  <a:gd name="T6" fmla="*/ 276 w 287"/>
                  <a:gd name="T7" fmla="*/ 0 h 248"/>
                  <a:gd name="T8" fmla="*/ 287 w 287"/>
                  <a:gd name="T9" fmla="*/ 248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7" h="248">
                    <a:moveTo>
                      <a:pt x="287" y="248"/>
                    </a:moveTo>
                    <a:lnTo>
                      <a:pt x="0" y="248"/>
                    </a:lnTo>
                    <a:lnTo>
                      <a:pt x="16" y="0"/>
                    </a:lnTo>
                    <a:lnTo>
                      <a:pt x="276" y="0"/>
                    </a:lnTo>
                    <a:lnTo>
                      <a:pt x="287" y="248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1427" name="Freeform 325">
                <a:extLst>
                  <a:ext uri="{FF2B5EF4-FFF2-40B4-BE49-F238E27FC236}">
                    <a16:creationId xmlns:a16="http://schemas.microsoft.com/office/drawing/2014/main" id="{065EC75F-2284-F300-638D-F5D405130A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68328" y="4249645"/>
                <a:ext cx="1393635" cy="1204255"/>
              </a:xfrm>
              <a:custGeom>
                <a:avLst/>
                <a:gdLst>
                  <a:gd name="T0" fmla="*/ 1393635 w 287"/>
                  <a:gd name="T1" fmla="*/ 1204255 h 248"/>
                  <a:gd name="T2" fmla="*/ 0 w 287"/>
                  <a:gd name="T3" fmla="*/ 1204255 h 248"/>
                  <a:gd name="T4" fmla="*/ 77694 w 287"/>
                  <a:gd name="T5" fmla="*/ 0 h 248"/>
                  <a:gd name="T6" fmla="*/ 1340220 w 287"/>
                  <a:gd name="T7" fmla="*/ 0 h 248"/>
                  <a:gd name="T8" fmla="*/ 1393635 w 287"/>
                  <a:gd name="T9" fmla="*/ 1204255 h 24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87"/>
                  <a:gd name="T16" fmla="*/ 0 h 248"/>
                  <a:gd name="T17" fmla="*/ 287 w 287"/>
                  <a:gd name="T18" fmla="*/ 248 h 24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87" h="248">
                    <a:moveTo>
                      <a:pt x="287" y="248"/>
                    </a:moveTo>
                    <a:lnTo>
                      <a:pt x="0" y="248"/>
                    </a:lnTo>
                    <a:lnTo>
                      <a:pt x="16" y="0"/>
                    </a:lnTo>
                    <a:lnTo>
                      <a:pt x="276" y="0"/>
                    </a:lnTo>
                    <a:lnTo>
                      <a:pt x="287" y="248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fr-FR" sz="7198"/>
              </a:p>
            </p:txBody>
          </p:sp>
          <p:sp>
            <p:nvSpPr>
              <p:cNvPr id="1428" name="Freeform 326">
                <a:extLst>
                  <a:ext uri="{FF2B5EF4-FFF2-40B4-BE49-F238E27FC236}">
                    <a16:creationId xmlns:a16="http://schemas.microsoft.com/office/drawing/2014/main" id="{F762785E-72F9-AF01-9264-FCB3E8FC3E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58488" y="4360636"/>
                <a:ext cx="1014186" cy="378775"/>
              </a:xfrm>
              <a:custGeom>
                <a:avLst/>
                <a:gdLst>
                  <a:gd name="T0" fmla="*/ 209 w 209"/>
                  <a:gd name="T1" fmla="*/ 78 h 78"/>
                  <a:gd name="T2" fmla="*/ 0 w 209"/>
                  <a:gd name="T3" fmla="*/ 78 h 78"/>
                  <a:gd name="T4" fmla="*/ 4 w 209"/>
                  <a:gd name="T5" fmla="*/ 0 h 78"/>
                  <a:gd name="T6" fmla="*/ 209 w 209"/>
                  <a:gd name="T7" fmla="*/ 0 h 78"/>
                  <a:gd name="T8" fmla="*/ 209 w 209"/>
                  <a:gd name="T9" fmla="*/ 78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9" h="78">
                    <a:moveTo>
                      <a:pt x="209" y="78"/>
                    </a:moveTo>
                    <a:lnTo>
                      <a:pt x="0" y="78"/>
                    </a:lnTo>
                    <a:lnTo>
                      <a:pt x="4" y="0"/>
                    </a:lnTo>
                    <a:lnTo>
                      <a:pt x="209" y="0"/>
                    </a:lnTo>
                    <a:lnTo>
                      <a:pt x="209" y="78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1429" name="Freeform 327">
                <a:extLst>
                  <a:ext uri="{FF2B5EF4-FFF2-40B4-BE49-F238E27FC236}">
                    <a16:creationId xmlns:a16="http://schemas.microsoft.com/office/drawing/2014/main" id="{0CEEACB7-C802-91BA-83D8-9A3D646749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57708" y="4361328"/>
                <a:ext cx="1014878" cy="378758"/>
              </a:xfrm>
              <a:custGeom>
                <a:avLst/>
                <a:gdLst>
                  <a:gd name="T0" fmla="*/ 1014878 w 209"/>
                  <a:gd name="T1" fmla="*/ 378758 h 78"/>
                  <a:gd name="T2" fmla="*/ 0 w 209"/>
                  <a:gd name="T3" fmla="*/ 378758 h 78"/>
                  <a:gd name="T4" fmla="*/ 19424 w 209"/>
                  <a:gd name="T5" fmla="*/ 0 h 78"/>
                  <a:gd name="T6" fmla="*/ 1014878 w 209"/>
                  <a:gd name="T7" fmla="*/ 0 h 78"/>
                  <a:gd name="T8" fmla="*/ 1014878 w 209"/>
                  <a:gd name="T9" fmla="*/ 378758 h 7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09"/>
                  <a:gd name="T16" fmla="*/ 0 h 78"/>
                  <a:gd name="T17" fmla="*/ 209 w 209"/>
                  <a:gd name="T18" fmla="*/ 78 h 7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09" h="78">
                    <a:moveTo>
                      <a:pt x="209" y="78"/>
                    </a:moveTo>
                    <a:lnTo>
                      <a:pt x="0" y="78"/>
                    </a:lnTo>
                    <a:lnTo>
                      <a:pt x="4" y="0"/>
                    </a:lnTo>
                    <a:lnTo>
                      <a:pt x="209" y="0"/>
                    </a:lnTo>
                    <a:lnTo>
                      <a:pt x="209" y="78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fr-FR" sz="7198"/>
              </a:p>
            </p:txBody>
          </p:sp>
          <p:sp>
            <p:nvSpPr>
              <p:cNvPr id="1430" name="Freeform 328">
                <a:extLst>
                  <a:ext uri="{FF2B5EF4-FFF2-40B4-BE49-F238E27FC236}">
                    <a16:creationId xmlns:a16="http://schemas.microsoft.com/office/drawing/2014/main" id="{5C2601B9-401D-12E9-3E00-A4AA54AFB8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39120" y="4890921"/>
                <a:ext cx="1072290" cy="373491"/>
              </a:xfrm>
              <a:custGeom>
                <a:avLst/>
                <a:gdLst>
                  <a:gd name="T0" fmla="*/ 221 w 221"/>
                  <a:gd name="T1" fmla="*/ 77 h 77"/>
                  <a:gd name="T2" fmla="*/ 0 w 221"/>
                  <a:gd name="T3" fmla="*/ 77 h 77"/>
                  <a:gd name="T4" fmla="*/ 4 w 221"/>
                  <a:gd name="T5" fmla="*/ 0 h 77"/>
                  <a:gd name="T6" fmla="*/ 217 w 221"/>
                  <a:gd name="T7" fmla="*/ 0 h 77"/>
                  <a:gd name="T8" fmla="*/ 221 w 221"/>
                  <a:gd name="T9" fmla="*/ 77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1" h="77">
                    <a:moveTo>
                      <a:pt x="221" y="77"/>
                    </a:moveTo>
                    <a:lnTo>
                      <a:pt x="0" y="77"/>
                    </a:lnTo>
                    <a:lnTo>
                      <a:pt x="4" y="0"/>
                    </a:lnTo>
                    <a:lnTo>
                      <a:pt x="217" y="0"/>
                    </a:lnTo>
                    <a:lnTo>
                      <a:pt x="221" y="77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1431" name="Freeform 329">
                <a:extLst>
                  <a:ext uri="{FF2B5EF4-FFF2-40B4-BE49-F238E27FC236}">
                    <a16:creationId xmlns:a16="http://schemas.microsoft.com/office/drawing/2014/main" id="{A4A96EA8-C66B-4F6E-5E75-9B808086BF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38285" y="4890619"/>
                <a:ext cx="1073148" cy="373900"/>
              </a:xfrm>
              <a:custGeom>
                <a:avLst/>
                <a:gdLst>
                  <a:gd name="T0" fmla="*/ 1073148 w 221"/>
                  <a:gd name="T1" fmla="*/ 373900 h 77"/>
                  <a:gd name="T2" fmla="*/ 0 w 221"/>
                  <a:gd name="T3" fmla="*/ 373900 h 77"/>
                  <a:gd name="T4" fmla="*/ 19423 w 221"/>
                  <a:gd name="T5" fmla="*/ 0 h 77"/>
                  <a:gd name="T6" fmla="*/ 1053725 w 221"/>
                  <a:gd name="T7" fmla="*/ 0 h 77"/>
                  <a:gd name="T8" fmla="*/ 1073148 w 221"/>
                  <a:gd name="T9" fmla="*/ 373900 h 7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"/>
                  <a:gd name="T16" fmla="*/ 0 h 77"/>
                  <a:gd name="T17" fmla="*/ 221 w 221"/>
                  <a:gd name="T18" fmla="*/ 77 h 7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" h="77">
                    <a:moveTo>
                      <a:pt x="221" y="77"/>
                    </a:moveTo>
                    <a:lnTo>
                      <a:pt x="0" y="77"/>
                    </a:lnTo>
                    <a:lnTo>
                      <a:pt x="4" y="0"/>
                    </a:lnTo>
                    <a:lnTo>
                      <a:pt x="217" y="0"/>
                    </a:lnTo>
                    <a:lnTo>
                      <a:pt x="221" y="77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fr-FR" sz="7198"/>
              </a:p>
            </p:txBody>
          </p:sp>
          <p:sp>
            <p:nvSpPr>
              <p:cNvPr id="1432" name="Oval 330">
                <a:extLst>
                  <a:ext uri="{FF2B5EF4-FFF2-40B4-BE49-F238E27FC236}">
                    <a16:creationId xmlns:a16="http://schemas.microsoft.com/office/drawing/2014/main" id="{92458354-CD4D-14A4-123D-F596D68619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28726" y="4511862"/>
                <a:ext cx="92263" cy="77694"/>
              </a:xfrm>
              <a:prstGeom prst="ellipse">
                <a:avLst/>
              </a:prstGeom>
              <a:solidFill>
                <a:srgbClr val="635D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endParaRPr lang="fr-FR" altLang="fr-FR" sz="7198"/>
              </a:p>
            </p:txBody>
          </p:sp>
          <p:sp>
            <p:nvSpPr>
              <p:cNvPr id="1433" name="Oval 331">
                <a:extLst>
                  <a:ext uri="{FF2B5EF4-FFF2-40B4-BE49-F238E27FC236}">
                    <a16:creationId xmlns:a16="http://schemas.microsoft.com/office/drawing/2014/main" id="{0297BAFD-0991-8828-3597-FECAA04CC3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28606" y="5040671"/>
                <a:ext cx="91558" cy="93372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1434" name="Freeform 332">
                <a:extLst>
                  <a:ext uri="{FF2B5EF4-FFF2-40B4-BE49-F238E27FC236}">
                    <a16:creationId xmlns:a16="http://schemas.microsoft.com/office/drawing/2014/main" id="{C6885349-3565-3D70-562E-35D72C081A9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958488" y="4249645"/>
                <a:ext cx="862762" cy="1205036"/>
              </a:xfrm>
              <a:custGeom>
                <a:avLst/>
                <a:gdLst>
                  <a:gd name="T0" fmla="*/ 93 w 178"/>
                  <a:gd name="T1" fmla="*/ 209 h 248"/>
                  <a:gd name="T2" fmla="*/ 15 w 178"/>
                  <a:gd name="T3" fmla="*/ 209 h 248"/>
                  <a:gd name="T4" fmla="*/ 0 w 178"/>
                  <a:gd name="T5" fmla="*/ 248 h 248"/>
                  <a:gd name="T6" fmla="*/ 77 w 178"/>
                  <a:gd name="T7" fmla="*/ 248 h 248"/>
                  <a:gd name="T8" fmla="*/ 93 w 178"/>
                  <a:gd name="T9" fmla="*/ 209 h 248"/>
                  <a:gd name="T10" fmla="*/ 136 w 178"/>
                  <a:gd name="T11" fmla="*/ 101 h 248"/>
                  <a:gd name="T12" fmla="*/ 58 w 178"/>
                  <a:gd name="T13" fmla="*/ 101 h 248"/>
                  <a:gd name="T14" fmla="*/ 46 w 178"/>
                  <a:gd name="T15" fmla="*/ 132 h 248"/>
                  <a:gd name="T16" fmla="*/ 124 w 178"/>
                  <a:gd name="T17" fmla="*/ 132 h 248"/>
                  <a:gd name="T18" fmla="*/ 136 w 178"/>
                  <a:gd name="T19" fmla="*/ 101 h 248"/>
                  <a:gd name="T20" fmla="*/ 178 w 178"/>
                  <a:gd name="T21" fmla="*/ 0 h 248"/>
                  <a:gd name="T22" fmla="*/ 101 w 178"/>
                  <a:gd name="T23" fmla="*/ 0 h 248"/>
                  <a:gd name="T24" fmla="*/ 89 w 178"/>
                  <a:gd name="T25" fmla="*/ 23 h 248"/>
                  <a:gd name="T26" fmla="*/ 167 w 178"/>
                  <a:gd name="T27" fmla="*/ 23 h 248"/>
                  <a:gd name="T28" fmla="*/ 178 w 178"/>
                  <a:gd name="T29" fmla="*/ 0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78" h="248">
                    <a:moveTo>
                      <a:pt x="93" y="209"/>
                    </a:moveTo>
                    <a:lnTo>
                      <a:pt x="15" y="209"/>
                    </a:lnTo>
                    <a:lnTo>
                      <a:pt x="0" y="248"/>
                    </a:lnTo>
                    <a:lnTo>
                      <a:pt x="77" y="248"/>
                    </a:lnTo>
                    <a:lnTo>
                      <a:pt x="93" y="209"/>
                    </a:lnTo>
                    <a:close/>
                    <a:moveTo>
                      <a:pt x="136" y="101"/>
                    </a:moveTo>
                    <a:lnTo>
                      <a:pt x="58" y="101"/>
                    </a:lnTo>
                    <a:lnTo>
                      <a:pt x="46" y="132"/>
                    </a:lnTo>
                    <a:lnTo>
                      <a:pt x="124" y="132"/>
                    </a:lnTo>
                    <a:lnTo>
                      <a:pt x="136" y="101"/>
                    </a:lnTo>
                    <a:close/>
                    <a:moveTo>
                      <a:pt x="178" y="0"/>
                    </a:moveTo>
                    <a:lnTo>
                      <a:pt x="101" y="0"/>
                    </a:lnTo>
                    <a:lnTo>
                      <a:pt x="89" y="23"/>
                    </a:lnTo>
                    <a:lnTo>
                      <a:pt x="167" y="23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1435" name="Freeform 333">
                <a:extLst>
                  <a:ext uri="{FF2B5EF4-FFF2-40B4-BE49-F238E27FC236}">
                    <a16:creationId xmlns:a16="http://schemas.microsoft.com/office/drawing/2014/main" id="{2EFC02A2-B289-3782-C128-322C509C672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957708" y="4249645"/>
                <a:ext cx="864344" cy="1204255"/>
              </a:xfrm>
              <a:custGeom>
                <a:avLst/>
                <a:gdLst>
                  <a:gd name="T0" fmla="*/ 451595 w 178"/>
                  <a:gd name="T1" fmla="*/ 1014876 h 248"/>
                  <a:gd name="T2" fmla="*/ 72838 w 178"/>
                  <a:gd name="T3" fmla="*/ 1014876 h 248"/>
                  <a:gd name="T4" fmla="*/ 0 w 178"/>
                  <a:gd name="T5" fmla="*/ 1204255 h 248"/>
                  <a:gd name="T6" fmla="*/ 373902 w 178"/>
                  <a:gd name="T7" fmla="*/ 1204255 h 248"/>
                  <a:gd name="T8" fmla="*/ 451595 w 178"/>
                  <a:gd name="T9" fmla="*/ 1014876 h 248"/>
                  <a:gd name="T10" fmla="*/ 660398 w 178"/>
                  <a:gd name="T11" fmla="*/ 490443 h 248"/>
                  <a:gd name="T12" fmla="*/ 281640 w 178"/>
                  <a:gd name="T13" fmla="*/ 490443 h 248"/>
                  <a:gd name="T14" fmla="*/ 223370 w 178"/>
                  <a:gd name="T15" fmla="*/ 640975 h 248"/>
                  <a:gd name="T16" fmla="*/ 602127 w 178"/>
                  <a:gd name="T17" fmla="*/ 640975 h 248"/>
                  <a:gd name="T18" fmla="*/ 660398 w 178"/>
                  <a:gd name="T19" fmla="*/ 490443 h 248"/>
                  <a:gd name="T20" fmla="*/ 864344 w 178"/>
                  <a:gd name="T21" fmla="*/ 0 h 248"/>
                  <a:gd name="T22" fmla="*/ 490442 w 178"/>
                  <a:gd name="T23" fmla="*/ 0 h 248"/>
                  <a:gd name="T24" fmla="*/ 432172 w 178"/>
                  <a:gd name="T25" fmla="*/ 111685 h 248"/>
                  <a:gd name="T26" fmla="*/ 810930 w 178"/>
                  <a:gd name="T27" fmla="*/ 111685 h 248"/>
                  <a:gd name="T28" fmla="*/ 864344 w 178"/>
                  <a:gd name="T29" fmla="*/ 0 h 248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178"/>
                  <a:gd name="T46" fmla="*/ 0 h 248"/>
                  <a:gd name="T47" fmla="*/ 178 w 178"/>
                  <a:gd name="T48" fmla="*/ 248 h 248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178" h="248">
                    <a:moveTo>
                      <a:pt x="93" y="209"/>
                    </a:moveTo>
                    <a:lnTo>
                      <a:pt x="15" y="209"/>
                    </a:lnTo>
                    <a:lnTo>
                      <a:pt x="0" y="248"/>
                    </a:lnTo>
                    <a:lnTo>
                      <a:pt x="77" y="248"/>
                    </a:lnTo>
                    <a:lnTo>
                      <a:pt x="93" y="209"/>
                    </a:lnTo>
                    <a:moveTo>
                      <a:pt x="136" y="101"/>
                    </a:moveTo>
                    <a:lnTo>
                      <a:pt x="58" y="101"/>
                    </a:lnTo>
                    <a:lnTo>
                      <a:pt x="46" y="132"/>
                    </a:lnTo>
                    <a:lnTo>
                      <a:pt x="124" y="132"/>
                    </a:lnTo>
                    <a:lnTo>
                      <a:pt x="136" y="101"/>
                    </a:lnTo>
                    <a:moveTo>
                      <a:pt x="178" y="0"/>
                    </a:moveTo>
                    <a:lnTo>
                      <a:pt x="101" y="0"/>
                    </a:lnTo>
                    <a:lnTo>
                      <a:pt x="89" y="23"/>
                    </a:lnTo>
                    <a:lnTo>
                      <a:pt x="167" y="23"/>
                    </a:lnTo>
                    <a:lnTo>
                      <a:pt x="178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fr-FR" sz="7198"/>
              </a:p>
            </p:txBody>
          </p:sp>
          <p:sp>
            <p:nvSpPr>
              <p:cNvPr id="1436" name="Freeform 334">
                <a:extLst>
                  <a:ext uri="{FF2B5EF4-FFF2-40B4-BE49-F238E27FC236}">
                    <a16:creationId xmlns:a16="http://schemas.microsoft.com/office/drawing/2014/main" id="{C19AF4A4-3990-81C6-515C-51C1EDA0D98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240206" y="4360636"/>
                <a:ext cx="528222" cy="378775"/>
              </a:xfrm>
              <a:custGeom>
                <a:avLst/>
                <a:gdLst>
                  <a:gd name="T0" fmla="*/ 12 w 28"/>
                  <a:gd name="T1" fmla="*/ 12 h 20"/>
                  <a:gd name="T2" fmla="*/ 10 w 28"/>
                  <a:gd name="T3" fmla="*/ 10 h 20"/>
                  <a:gd name="T4" fmla="*/ 12 w 28"/>
                  <a:gd name="T5" fmla="*/ 8 h 20"/>
                  <a:gd name="T6" fmla="*/ 15 w 28"/>
                  <a:gd name="T7" fmla="*/ 10 h 20"/>
                  <a:gd name="T8" fmla="*/ 12 w 28"/>
                  <a:gd name="T9" fmla="*/ 12 h 20"/>
                  <a:gd name="T10" fmla="*/ 28 w 28"/>
                  <a:gd name="T11" fmla="*/ 0 h 20"/>
                  <a:gd name="T12" fmla="*/ 8 w 28"/>
                  <a:gd name="T13" fmla="*/ 0 h 20"/>
                  <a:gd name="T14" fmla="*/ 0 w 28"/>
                  <a:gd name="T15" fmla="*/ 20 h 20"/>
                  <a:gd name="T16" fmla="*/ 20 w 28"/>
                  <a:gd name="T17" fmla="*/ 20 h 20"/>
                  <a:gd name="T18" fmla="*/ 28 w 28"/>
                  <a:gd name="T1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" h="20">
                    <a:moveTo>
                      <a:pt x="12" y="12"/>
                    </a:moveTo>
                    <a:cubicBezTo>
                      <a:pt x="11" y="12"/>
                      <a:pt x="10" y="11"/>
                      <a:pt x="10" y="10"/>
                    </a:cubicBezTo>
                    <a:cubicBezTo>
                      <a:pt x="10" y="9"/>
                      <a:pt x="11" y="8"/>
                      <a:pt x="12" y="8"/>
                    </a:cubicBezTo>
                    <a:cubicBezTo>
                      <a:pt x="14" y="8"/>
                      <a:pt x="15" y="9"/>
                      <a:pt x="15" y="10"/>
                    </a:cubicBezTo>
                    <a:cubicBezTo>
                      <a:pt x="15" y="11"/>
                      <a:pt x="14" y="12"/>
                      <a:pt x="12" y="12"/>
                    </a:cubicBezTo>
                    <a:moveTo>
                      <a:pt x="28" y="0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28" y="0"/>
                      <a:pt x="28" y="0"/>
                      <a:pt x="28" y="0"/>
                    </a:cubicBez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1437" name="Freeform 335">
                <a:extLst>
                  <a:ext uri="{FF2B5EF4-FFF2-40B4-BE49-F238E27FC236}">
                    <a16:creationId xmlns:a16="http://schemas.microsoft.com/office/drawing/2014/main" id="{DCC68EE4-B2A8-C666-AD14-A3920A8AFF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30679" y="4890921"/>
                <a:ext cx="529982" cy="373491"/>
              </a:xfrm>
              <a:custGeom>
                <a:avLst/>
                <a:gdLst>
                  <a:gd name="T0" fmla="*/ 28 w 28"/>
                  <a:gd name="T1" fmla="*/ 0 h 20"/>
                  <a:gd name="T2" fmla="*/ 8 w 28"/>
                  <a:gd name="T3" fmla="*/ 0 h 20"/>
                  <a:gd name="T4" fmla="*/ 0 w 28"/>
                  <a:gd name="T5" fmla="*/ 20 h 20"/>
                  <a:gd name="T6" fmla="*/ 20 w 28"/>
                  <a:gd name="T7" fmla="*/ 20 h 20"/>
                  <a:gd name="T8" fmla="*/ 23 w 28"/>
                  <a:gd name="T9" fmla="*/ 13 h 20"/>
                  <a:gd name="T10" fmla="*/ 21 w 28"/>
                  <a:gd name="T11" fmla="*/ 10 h 20"/>
                  <a:gd name="T12" fmla="*/ 23 w 28"/>
                  <a:gd name="T13" fmla="*/ 8 h 20"/>
                  <a:gd name="T14" fmla="*/ 25 w 28"/>
                  <a:gd name="T15" fmla="*/ 8 h 20"/>
                  <a:gd name="T16" fmla="*/ 28 w 28"/>
                  <a:gd name="T17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" h="20">
                    <a:moveTo>
                      <a:pt x="28" y="0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23" y="13"/>
                      <a:pt x="23" y="13"/>
                      <a:pt x="23" y="13"/>
                    </a:cubicBezTo>
                    <a:cubicBezTo>
                      <a:pt x="22" y="12"/>
                      <a:pt x="21" y="11"/>
                      <a:pt x="21" y="10"/>
                    </a:cubicBezTo>
                    <a:cubicBezTo>
                      <a:pt x="21" y="9"/>
                      <a:pt x="22" y="8"/>
                      <a:pt x="23" y="8"/>
                    </a:cubicBezTo>
                    <a:cubicBezTo>
                      <a:pt x="24" y="8"/>
                      <a:pt x="24" y="8"/>
                      <a:pt x="25" y="8"/>
                    </a:cubicBezTo>
                    <a:cubicBezTo>
                      <a:pt x="28" y="0"/>
                      <a:pt x="28" y="0"/>
                      <a:pt x="28" y="0"/>
                    </a:cubicBez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1438" name="Oval 336">
                <a:extLst>
                  <a:ext uri="{FF2B5EF4-FFF2-40B4-BE49-F238E27FC236}">
                    <a16:creationId xmlns:a16="http://schemas.microsoft.com/office/drawing/2014/main" id="{52888364-F4E4-F021-D001-91AAFB1137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28606" y="4512146"/>
                <a:ext cx="91558" cy="77517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1439" name="Freeform 337">
                <a:extLst>
                  <a:ext uri="{FF2B5EF4-FFF2-40B4-BE49-F238E27FC236}">
                    <a16:creationId xmlns:a16="http://schemas.microsoft.com/office/drawing/2014/main" id="{DFDDF0ED-77E7-315C-E355-0FBBE7333A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28606" y="5040671"/>
                <a:ext cx="72190" cy="93372"/>
              </a:xfrm>
              <a:custGeom>
                <a:avLst/>
                <a:gdLst>
                  <a:gd name="T0" fmla="*/ 2 w 4"/>
                  <a:gd name="T1" fmla="*/ 0 h 5"/>
                  <a:gd name="T2" fmla="*/ 0 w 4"/>
                  <a:gd name="T3" fmla="*/ 2 h 5"/>
                  <a:gd name="T4" fmla="*/ 2 w 4"/>
                  <a:gd name="T5" fmla="*/ 5 h 5"/>
                  <a:gd name="T6" fmla="*/ 4 w 4"/>
                  <a:gd name="T7" fmla="*/ 0 h 5"/>
                  <a:gd name="T8" fmla="*/ 2 w 4"/>
                  <a:gd name="T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5">
                    <a:moveTo>
                      <a:pt x="2" y="0"/>
                    </a:moveTo>
                    <a:cubicBezTo>
                      <a:pt x="1" y="0"/>
                      <a:pt x="0" y="1"/>
                      <a:pt x="0" y="2"/>
                    </a:cubicBezTo>
                    <a:cubicBezTo>
                      <a:pt x="0" y="3"/>
                      <a:pt x="1" y="4"/>
                      <a:pt x="2" y="5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3" y="0"/>
                      <a:pt x="3" y="0"/>
                      <a:pt x="2" y="0"/>
                    </a:cubicBez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1440" name="Freeform 338">
                <a:extLst>
                  <a:ext uri="{FF2B5EF4-FFF2-40B4-BE49-F238E27FC236}">
                    <a16:creationId xmlns:a16="http://schemas.microsoft.com/office/drawing/2014/main" id="{8373148F-5BF4-501F-7468-FD3F55CC86B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467342" y="4249645"/>
                <a:ext cx="582804" cy="1205036"/>
              </a:xfrm>
              <a:custGeom>
                <a:avLst/>
                <a:gdLst>
                  <a:gd name="T0" fmla="*/ 35 w 120"/>
                  <a:gd name="T1" fmla="*/ 209 h 248"/>
                  <a:gd name="T2" fmla="*/ 15 w 120"/>
                  <a:gd name="T3" fmla="*/ 209 h 248"/>
                  <a:gd name="T4" fmla="*/ 0 w 120"/>
                  <a:gd name="T5" fmla="*/ 248 h 248"/>
                  <a:gd name="T6" fmla="*/ 19 w 120"/>
                  <a:gd name="T7" fmla="*/ 248 h 248"/>
                  <a:gd name="T8" fmla="*/ 35 w 120"/>
                  <a:gd name="T9" fmla="*/ 209 h 248"/>
                  <a:gd name="T10" fmla="*/ 77 w 120"/>
                  <a:gd name="T11" fmla="*/ 101 h 248"/>
                  <a:gd name="T12" fmla="*/ 58 w 120"/>
                  <a:gd name="T13" fmla="*/ 101 h 248"/>
                  <a:gd name="T14" fmla="*/ 46 w 120"/>
                  <a:gd name="T15" fmla="*/ 132 h 248"/>
                  <a:gd name="T16" fmla="*/ 66 w 120"/>
                  <a:gd name="T17" fmla="*/ 132 h 248"/>
                  <a:gd name="T18" fmla="*/ 77 w 120"/>
                  <a:gd name="T19" fmla="*/ 101 h 248"/>
                  <a:gd name="T20" fmla="*/ 120 w 120"/>
                  <a:gd name="T21" fmla="*/ 0 h 248"/>
                  <a:gd name="T22" fmla="*/ 100 w 120"/>
                  <a:gd name="T23" fmla="*/ 0 h 248"/>
                  <a:gd name="T24" fmla="*/ 89 w 120"/>
                  <a:gd name="T25" fmla="*/ 23 h 248"/>
                  <a:gd name="T26" fmla="*/ 104 w 120"/>
                  <a:gd name="T27" fmla="*/ 23 h 248"/>
                  <a:gd name="T28" fmla="*/ 104 w 120"/>
                  <a:gd name="T29" fmla="*/ 35 h 248"/>
                  <a:gd name="T30" fmla="*/ 120 w 120"/>
                  <a:gd name="T31" fmla="*/ 0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20" h="248">
                    <a:moveTo>
                      <a:pt x="35" y="209"/>
                    </a:moveTo>
                    <a:lnTo>
                      <a:pt x="15" y="209"/>
                    </a:lnTo>
                    <a:lnTo>
                      <a:pt x="0" y="248"/>
                    </a:lnTo>
                    <a:lnTo>
                      <a:pt x="19" y="248"/>
                    </a:lnTo>
                    <a:lnTo>
                      <a:pt x="35" y="209"/>
                    </a:lnTo>
                    <a:close/>
                    <a:moveTo>
                      <a:pt x="77" y="101"/>
                    </a:moveTo>
                    <a:lnTo>
                      <a:pt x="58" y="101"/>
                    </a:lnTo>
                    <a:lnTo>
                      <a:pt x="46" y="132"/>
                    </a:lnTo>
                    <a:lnTo>
                      <a:pt x="66" y="132"/>
                    </a:lnTo>
                    <a:lnTo>
                      <a:pt x="77" y="101"/>
                    </a:lnTo>
                    <a:close/>
                    <a:moveTo>
                      <a:pt x="120" y="0"/>
                    </a:moveTo>
                    <a:lnTo>
                      <a:pt x="100" y="0"/>
                    </a:lnTo>
                    <a:lnTo>
                      <a:pt x="89" y="23"/>
                    </a:lnTo>
                    <a:lnTo>
                      <a:pt x="104" y="23"/>
                    </a:lnTo>
                    <a:lnTo>
                      <a:pt x="104" y="35"/>
                    </a:lnTo>
                    <a:lnTo>
                      <a:pt x="120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1441" name="Freeform 339">
                <a:extLst>
                  <a:ext uri="{FF2B5EF4-FFF2-40B4-BE49-F238E27FC236}">
                    <a16:creationId xmlns:a16="http://schemas.microsoft.com/office/drawing/2014/main" id="{FBFDB7D1-6081-3586-D337-BEC1DE17F56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467573" y="4249645"/>
                <a:ext cx="582704" cy="1204255"/>
              </a:xfrm>
              <a:custGeom>
                <a:avLst/>
                <a:gdLst>
                  <a:gd name="T0" fmla="*/ 169955 w 120"/>
                  <a:gd name="T1" fmla="*/ 1014876 h 248"/>
                  <a:gd name="T2" fmla="*/ 72838 w 120"/>
                  <a:gd name="T3" fmla="*/ 1014876 h 248"/>
                  <a:gd name="T4" fmla="*/ 0 w 120"/>
                  <a:gd name="T5" fmla="*/ 1204255 h 248"/>
                  <a:gd name="T6" fmla="*/ 92261 w 120"/>
                  <a:gd name="T7" fmla="*/ 1204255 h 248"/>
                  <a:gd name="T8" fmla="*/ 169955 w 120"/>
                  <a:gd name="T9" fmla="*/ 1014876 h 248"/>
                  <a:gd name="T10" fmla="*/ 373902 w 120"/>
                  <a:gd name="T11" fmla="*/ 490443 h 248"/>
                  <a:gd name="T12" fmla="*/ 281640 w 120"/>
                  <a:gd name="T13" fmla="*/ 490443 h 248"/>
                  <a:gd name="T14" fmla="*/ 223370 w 120"/>
                  <a:gd name="T15" fmla="*/ 640975 h 248"/>
                  <a:gd name="T16" fmla="*/ 320487 w 120"/>
                  <a:gd name="T17" fmla="*/ 640975 h 248"/>
                  <a:gd name="T18" fmla="*/ 373902 w 120"/>
                  <a:gd name="T19" fmla="*/ 490443 h 248"/>
                  <a:gd name="T20" fmla="*/ 582704 w 120"/>
                  <a:gd name="T21" fmla="*/ 0 h 248"/>
                  <a:gd name="T22" fmla="*/ 485587 w 120"/>
                  <a:gd name="T23" fmla="*/ 0 h 248"/>
                  <a:gd name="T24" fmla="*/ 432172 w 120"/>
                  <a:gd name="T25" fmla="*/ 111685 h 248"/>
                  <a:gd name="T26" fmla="*/ 505010 w 120"/>
                  <a:gd name="T27" fmla="*/ 111685 h 248"/>
                  <a:gd name="T28" fmla="*/ 505010 w 120"/>
                  <a:gd name="T29" fmla="*/ 169955 h 248"/>
                  <a:gd name="T30" fmla="*/ 582704 w 120"/>
                  <a:gd name="T31" fmla="*/ 0 h 248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w 120"/>
                  <a:gd name="T49" fmla="*/ 0 h 248"/>
                  <a:gd name="T50" fmla="*/ 120 w 120"/>
                  <a:gd name="T51" fmla="*/ 248 h 248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T48" t="T49" r="T50" b="T51"/>
                <a:pathLst>
                  <a:path w="120" h="248">
                    <a:moveTo>
                      <a:pt x="35" y="209"/>
                    </a:moveTo>
                    <a:lnTo>
                      <a:pt x="15" y="209"/>
                    </a:lnTo>
                    <a:lnTo>
                      <a:pt x="0" y="248"/>
                    </a:lnTo>
                    <a:lnTo>
                      <a:pt x="19" y="248"/>
                    </a:lnTo>
                    <a:lnTo>
                      <a:pt x="35" y="209"/>
                    </a:lnTo>
                    <a:moveTo>
                      <a:pt x="77" y="101"/>
                    </a:moveTo>
                    <a:lnTo>
                      <a:pt x="58" y="101"/>
                    </a:lnTo>
                    <a:lnTo>
                      <a:pt x="46" y="132"/>
                    </a:lnTo>
                    <a:lnTo>
                      <a:pt x="66" y="132"/>
                    </a:lnTo>
                    <a:lnTo>
                      <a:pt x="77" y="101"/>
                    </a:lnTo>
                    <a:moveTo>
                      <a:pt x="120" y="0"/>
                    </a:moveTo>
                    <a:lnTo>
                      <a:pt x="100" y="0"/>
                    </a:lnTo>
                    <a:lnTo>
                      <a:pt x="89" y="23"/>
                    </a:lnTo>
                    <a:lnTo>
                      <a:pt x="104" y="23"/>
                    </a:lnTo>
                    <a:lnTo>
                      <a:pt x="104" y="35"/>
                    </a:lnTo>
                    <a:lnTo>
                      <a:pt x="12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fr-FR" sz="7198"/>
              </a:p>
            </p:txBody>
          </p:sp>
          <p:sp>
            <p:nvSpPr>
              <p:cNvPr id="1442" name="Freeform 340">
                <a:extLst>
                  <a:ext uri="{FF2B5EF4-FFF2-40B4-BE49-F238E27FC236}">
                    <a16:creationId xmlns:a16="http://schemas.microsoft.com/office/drawing/2014/main" id="{98063A78-8EA9-DC71-697E-9D079E9C1B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49060" y="4360636"/>
                <a:ext cx="223613" cy="378775"/>
              </a:xfrm>
              <a:custGeom>
                <a:avLst/>
                <a:gdLst>
                  <a:gd name="T0" fmla="*/ 46 w 46"/>
                  <a:gd name="T1" fmla="*/ 0 h 78"/>
                  <a:gd name="T2" fmla="*/ 31 w 46"/>
                  <a:gd name="T3" fmla="*/ 0 h 78"/>
                  <a:gd name="T4" fmla="*/ 0 w 46"/>
                  <a:gd name="T5" fmla="*/ 78 h 78"/>
                  <a:gd name="T6" fmla="*/ 19 w 46"/>
                  <a:gd name="T7" fmla="*/ 78 h 78"/>
                  <a:gd name="T8" fmla="*/ 46 w 46"/>
                  <a:gd name="T9" fmla="*/ 12 h 78"/>
                  <a:gd name="T10" fmla="*/ 46 w 46"/>
                  <a:gd name="T11" fmla="*/ 0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6" h="78">
                    <a:moveTo>
                      <a:pt x="46" y="0"/>
                    </a:moveTo>
                    <a:lnTo>
                      <a:pt x="31" y="0"/>
                    </a:lnTo>
                    <a:lnTo>
                      <a:pt x="0" y="78"/>
                    </a:lnTo>
                    <a:lnTo>
                      <a:pt x="19" y="78"/>
                    </a:lnTo>
                    <a:lnTo>
                      <a:pt x="46" y="12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1443" name="Freeform 341">
                <a:extLst>
                  <a:ext uri="{FF2B5EF4-FFF2-40B4-BE49-F238E27FC236}">
                    <a16:creationId xmlns:a16="http://schemas.microsoft.com/office/drawing/2014/main" id="{636F62A4-3F12-2247-8CCD-74533E21B6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49213" y="4361328"/>
                <a:ext cx="223370" cy="378758"/>
              </a:xfrm>
              <a:custGeom>
                <a:avLst/>
                <a:gdLst>
                  <a:gd name="T0" fmla="*/ 223370 w 46"/>
                  <a:gd name="T1" fmla="*/ 0 h 78"/>
                  <a:gd name="T2" fmla="*/ 150532 w 46"/>
                  <a:gd name="T3" fmla="*/ 0 h 78"/>
                  <a:gd name="T4" fmla="*/ 0 w 46"/>
                  <a:gd name="T5" fmla="*/ 378758 h 78"/>
                  <a:gd name="T6" fmla="*/ 92262 w 46"/>
                  <a:gd name="T7" fmla="*/ 378758 h 78"/>
                  <a:gd name="T8" fmla="*/ 223370 w 46"/>
                  <a:gd name="T9" fmla="*/ 58270 h 78"/>
                  <a:gd name="T10" fmla="*/ 223370 w 46"/>
                  <a:gd name="T11" fmla="*/ 0 h 7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46"/>
                  <a:gd name="T19" fmla="*/ 0 h 78"/>
                  <a:gd name="T20" fmla="*/ 46 w 46"/>
                  <a:gd name="T21" fmla="*/ 78 h 7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46" h="78">
                    <a:moveTo>
                      <a:pt x="46" y="0"/>
                    </a:moveTo>
                    <a:lnTo>
                      <a:pt x="31" y="0"/>
                    </a:lnTo>
                    <a:lnTo>
                      <a:pt x="0" y="78"/>
                    </a:lnTo>
                    <a:lnTo>
                      <a:pt x="19" y="78"/>
                    </a:lnTo>
                    <a:lnTo>
                      <a:pt x="46" y="12"/>
                    </a:lnTo>
                    <a:lnTo>
                      <a:pt x="46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fr-FR" sz="7198"/>
              </a:p>
            </p:txBody>
          </p:sp>
          <p:sp>
            <p:nvSpPr>
              <p:cNvPr id="1444" name="Freeform 342">
                <a:extLst>
                  <a:ext uri="{FF2B5EF4-FFF2-40B4-BE49-F238E27FC236}">
                    <a16:creationId xmlns:a16="http://schemas.microsoft.com/office/drawing/2014/main" id="{0F016360-1CF7-46AB-CBBC-BFD9E919B9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39532" y="4890921"/>
                <a:ext cx="248265" cy="373491"/>
              </a:xfrm>
              <a:custGeom>
                <a:avLst/>
                <a:gdLst>
                  <a:gd name="T0" fmla="*/ 51 w 51"/>
                  <a:gd name="T1" fmla="*/ 0 h 77"/>
                  <a:gd name="T2" fmla="*/ 31 w 51"/>
                  <a:gd name="T3" fmla="*/ 0 h 77"/>
                  <a:gd name="T4" fmla="*/ 0 w 51"/>
                  <a:gd name="T5" fmla="*/ 77 h 77"/>
                  <a:gd name="T6" fmla="*/ 20 w 51"/>
                  <a:gd name="T7" fmla="*/ 77 h 77"/>
                  <a:gd name="T8" fmla="*/ 51 w 51"/>
                  <a:gd name="T9" fmla="*/ 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1" h="77">
                    <a:moveTo>
                      <a:pt x="51" y="0"/>
                    </a:moveTo>
                    <a:lnTo>
                      <a:pt x="31" y="0"/>
                    </a:lnTo>
                    <a:lnTo>
                      <a:pt x="0" y="77"/>
                    </a:lnTo>
                    <a:lnTo>
                      <a:pt x="20" y="77"/>
                    </a:lnTo>
                    <a:lnTo>
                      <a:pt x="51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1445" name="Freeform 343">
                <a:extLst>
                  <a:ext uri="{FF2B5EF4-FFF2-40B4-BE49-F238E27FC236}">
                    <a16:creationId xmlns:a16="http://schemas.microsoft.com/office/drawing/2014/main" id="{4FB36C82-8C8A-4E5C-531C-2EF95D8D84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40412" y="4890619"/>
                <a:ext cx="247651" cy="373900"/>
              </a:xfrm>
              <a:custGeom>
                <a:avLst/>
                <a:gdLst>
                  <a:gd name="T0" fmla="*/ 247651 w 51"/>
                  <a:gd name="T1" fmla="*/ 0 h 77"/>
                  <a:gd name="T2" fmla="*/ 150533 w 51"/>
                  <a:gd name="T3" fmla="*/ 0 h 77"/>
                  <a:gd name="T4" fmla="*/ 0 w 51"/>
                  <a:gd name="T5" fmla="*/ 373900 h 77"/>
                  <a:gd name="T6" fmla="*/ 97118 w 51"/>
                  <a:gd name="T7" fmla="*/ 373900 h 77"/>
                  <a:gd name="T8" fmla="*/ 247651 w 51"/>
                  <a:gd name="T9" fmla="*/ 0 h 7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1"/>
                  <a:gd name="T16" fmla="*/ 0 h 77"/>
                  <a:gd name="T17" fmla="*/ 51 w 51"/>
                  <a:gd name="T18" fmla="*/ 77 h 7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1" h="77">
                    <a:moveTo>
                      <a:pt x="51" y="0"/>
                    </a:moveTo>
                    <a:lnTo>
                      <a:pt x="31" y="0"/>
                    </a:lnTo>
                    <a:lnTo>
                      <a:pt x="0" y="77"/>
                    </a:lnTo>
                    <a:lnTo>
                      <a:pt x="20" y="77"/>
                    </a:lnTo>
                    <a:lnTo>
                      <a:pt x="51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fr-FR" sz="7198"/>
              </a:p>
            </p:txBody>
          </p:sp>
        </p:grpSp>
        <p:grpSp>
          <p:nvGrpSpPr>
            <p:cNvPr id="1227" name="Группа 122">
              <a:extLst>
                <a:ext uri="{FF2B5EF4-FFF2-40B4-BE49-F238E27FC236}">
                  <a16:creationId xmlns:a16="http://schemas.microsoft.com/office/drawing/2014/main" id="{FDB5AEDD-16D2-7A02-F5E1-1C5E299D406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661778" y="3944109"/>
              <a:ext cx="5710337" cy="3431282"/>
              <a:chOff x="6675760" y="1855700"/>
              <a:chExt cx="3166025" cy="1903501"/>
            </a:xfrm>
          </p:grpSpPr>
          <p:sp>
            <p:nvSpPr>
              <p:cNvPr id="1396" name="Rectangle 344">
                <a:extLst>
                  <a:ext uri="{FF2B5EF4-FFF2-40B4-BE49-F238E27FC236}">
                    <a16:creationId xmlns:a16="http://schemas.microsoft.com/office/drawing/2014/main" id="{A61D7B67-C972-E71C-D9E2-9BC1A46F11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86632" y="1875070"/>
                <a:ext cx="2958360" cy="1884131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1397" name="Rectangle 345">
                <a:extLst>
                  <a:ext uri="{FF2B5EF4-FFF2-40B4-BE49-F238E27FC236}">
                    <a16:creationId xmlns:a16="http://schemas.microsoft.com/office/drawing/2014/main" id="{4266AF74-D0E2-BC3A-90A0-E6A281A22B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65137" y="1928540"/>
                <a:ext cx="2806691" cy="1752967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endParaRPr lang="fr-FR" altLang="fr-FR" sz="7198"/>
              </a:p>
            </p:txBody>
          </p:sp>
          <p:sp>
            <p:nvSpPr>
              <p:cNvPr id="1398" name="Freeform 346">
                <a:extLst>
                  <a:ext uri="{FF2B5EF4-FFF2-40B4-BE49-F238E27FC236}">
                    <a16:creationId xmlns:a16="http://schemas.microsoft.com/office/drawing/2014/main" id="{8DCBC862-2541-2AFD-F4B8-FBC72412D9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53046" y="2079331"/>
                <a:ext cx="19358" cy="1019543"/>
              </a:xfrm>
              <a:custGeom>
                <a:avLst/>
                <a:gdLst>
                  <a:gd name="T0" fmla="*/ 0 w 4"/>
                  <a:gd name="T1" fmla="*/ 210 h 210"/>
                  <a:gd name="T2" fmla="*/ 4 w 4"/>
                  <a:gd name="T3" fmla="*/ 206 h 210"/>
                  <a:gd name="T4" fmla="*/ 4 w 4"/>
                  <a:gd name="T5" fmla="*/ 0 h 210"/>
                  <a:gd name="T6" fmla="*/ 0 w 4"/>
                  <a:gd name="T7" fmla="*/ 0 h 210"/>
                  <a:gd name="T8" fmla="*/ 0 w 4"/>
                  <a:gd name="T9" fmla="*/ 0 h 210"/>
                  <a:gd name="T10" fmla="*/ 0 w 4"/>
                  <a:gd name="T11" fmla="*/ 206 h 210"/>
                  <a:gd name="T12" fmla="*/ 0 w 4"/>
                  <a:gd name="T13" fmla="*/ 210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210">
                    <a:moveTo>
                      <a:pt x="0" y="210"/>
                    </a:moveTo>
                    <a:lnTo>
                      <a:pt x="4" y="206"/>
                    </a:lnTo>
                    <a:lnTo>
                      <a:pt x="4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206"/>
                    </a:lnTo>
                    <a:lnTo>
                      <a:pt x="0" y="21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1399" name="Freeform 347">
                <a:extLst>
                  <a:ext uri="{FF2B5EF4-FFF2-40B4-BE49-F238E27FC236}">
                    <a16:creationId xmlns:a16="http://schemas.microsoft.com/office/drawing/2014/main" id="{C151A279-EB7B-0ADB-B8D9-116CCB776E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15416" y="2306483"/>
                <a:ext cx="2506070" cy="19370"/>
              </a:xfrm>
              <a:custGeom>
                <a:avLst/>
                <a:gdLst>
                  <a:gd name="T0" fmla="*/ 0 w 516"/>
                  <a:gd name="T1" fmla="*/ 4 h 4"/>
                  <a:gd name="T2" fmla="*/ 516 w 516"/>
                  <a:gd name="T3" fmla="*/ 4 h 4"/>
                  <a:gd name="T4" fmla="*/ 516 w 516"/>
                  <a:gd name="T5" fmla="*/ 0 h 4"/>
                  <a:gd name="T6" fmla="*/ 516 w 516"/>
                  <a:gd name="T7" fmla="*/ 0 h 4"/>
                  <a:gd name="T8" fmla="*/ 0 w 516"/>
                  <a:gd name="T9" fmla="*/ 0 h 4"/>
                  <a:gd name="T10" fmla="*/ 0 w 516"/>
                  <a:gd name="T11" fmla="*/ 0 h 4"/>
                  <a:gd name="T12" fmla="*/ 0 w 516"/>
                  <a:gd name="T13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16" h="4">
                    <a:moveTo>
                      <a:pt x="0" y="4"/>
                    </a:moveTo>
                    <a:lnTo>
                      <a:pt x="516" y="4"/>
                    </a:lnTo>
                    <a:lnTo>
                      <a:pt x="516" y="0"/>
                    </a:lnTo>
                    <a:lnTo>
                      <a:pt x="516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1400" name="Freeform 349">
                <a:extLst>
                  <a:ext uri="{FF2B5EF4-FFF2-40B4-BE49-F238E27FC236}">
                    <a16:creationId xmlns:a16="http://schemas.microsoft.com/office/drawing/2014/main" id="{1B567359-566B-99F8-65F3-26F450938A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15416" y="2817135"/>
                <a:ext cx="2506070" cy="19370"/>
              </a:xfrm>
              <a:custGeom>
                <a:avLst/>
                <a:gdLst>
                  <a:gd name="T0" fmla="*/ 0 w 516"/>
                  <a:gd name="T1" fmla="*/ 4 h 4"/>
                  <a:gd name="T2" fmla="*/ 516 w 516"/>
                  <a:gd name="T3" fmla="*/ 4 h 4"/>
                  <a:gd name="T4" fmla="*/ 516 w 516"/>
                  <a:gd name="T5" fmla="*/ 4 h 4"/>
                  <a:gd name="T6" fmla="*/ 516 w 516"/>
                  <a:gd name="T7" fmla="*/ 0 h 4"/>
                  <a:gd name="T8" fmla="*/ 0 w 516"/>
                  <a:gd name="T9" fmla="*/ 0 h 4"/>
                  <a:gd name="T10" fmla="*/ 0 w 516"/>
                  <a:gd name="T11" fmla="*/ 4 h 4"/>
                  <a:gd name="T12" fmla="*/ 0 w 516"/>
                  <a:gd name="T13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16" h="4">
                    <a:moveTo>
                      <a:pt x="0" y="4"/>
                    </a:moveTo>
                    <a:lnTo>
                      <a:pt x="516" y="4"/>
                    </a:lnTo>
                    <a:lnTo>
                      <a:pt x="516" y="4"/>
                    </a:lnTo>
                    <a:lnTo>
                      <a:pt x="516" y="0"/>
                    </a:lnTo>
                    <a:lnTo>
                      <a:pt x="0" y="0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1401" name="Freeform 350">
                <a:extLst>
                  <a:ext uri="{FF2B5EF4-FFF2-40B4-BE49-F238E27FC236}">
                    <a16:creationId xmlns:a16="http://schemas.microsoft.com/office/drawing/2014/main" id="{14C51FC0-E7BC-D378-A175-3D2DE5B702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15416" y="3079505"/>
                <a:ext cx="2506070" cy="19369"/>
              </a:xfrm>
              <a:custGeom>
                <a:avLst/>
                <a:gdLst>
                  <a:gd name="T0" fmla="*/ 0 w 516"/>
                  <a:gd name="T1" fmla="*/ 4 h 4"/>
                  <a:gd name="T2" fmla="*/ 516 w 516"/>
                  <a:gd name="T3" fmla="*/ 4 h 4"/>
                  <a:gd name="T4" fmla="*/ 516 w 516"/>
                  <a:gd name="T5" fmla="*/ 0 h 4"/>
                  <a:gd name="T6" fmla="*/ 516 w 516"/>
                  <a:gd name="T7" fmla="*/ 0 h 4"/>
                  <a:gd name="T8" fmla="*/ 0 w 516"/>
                  <a:gd name="T9" fmla="*/ 0 h 4"/>
                  <a:gd name="T10" fmla="*/ 0 w 516"/>
                  <a:gd name="T11" fmla="*/ 0 h 4"/>
                  <a:gd name="T12" fmla="*/ 0 w 516"/>
                  <a:gd name="T13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16" h="4">
                    <a:moveTo>
                      <a:pt x="0" y="4"/>
                    </a:moveTo>
                    <a:lnTo>
                      <a:pt x="516" y="4"/>
                    </a:lnTo>
                    <a:lnTo>
                      <a:pt x="516" y="0"/>
                    </a:lnTo>
                    <a:lnTo>
                      <a:pt x="516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1402" name="Freeform 351">
                <a:extLst>
                  <a:ext uri="{FF2B5EF4-FFF2-40B4-BE49-F238E27FC236}">
                    <a16:creationId xmlns:a16="http://schemas.microsoft.com/office/drawing/2014/main" id="{2236A323-CFBB-549C-20A6-8A8F7B75F5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29540" y="2079331"/>
                <a:ext cx="19359" cy="1019543"/>
              </a:xfrm>
              <a:custGeom>
                <a:avLst/>
                <a:gdLst>
                  <a:gd name="T0" fmla="*/ 0 w 4"/>
                  <a:gd name="T1" fmla="*/ 210 h 210"/>
                  <a:gd name="T2" fmla="*/ 4 w 4"/>
                  <a:gd name="T3" fmla="*/ 206 h 210"/>
                  <a:gd name="T4" fmla="*/ 4 w 4"/>
                  <a:gd name="T5" fmla="*/ 0 h 210"/>
                  <a:gd name="T6" fmla="*/ 0 w 4"/>
                  <a:gd name="T7" fmla="*/ 0 h 210"/>
                  <a:gd name="T8" fmla="*/ 0 w 4"/>
                  <a:gd name="T9" fmla="*/ 0 h 210"/>
                  <a:gd name="T10" fmla="*/ 0 w 4"/>
                  <a:gd name="T11" fmla="*/ 206 h 210"/>
                  <a:gd name="T12" fmla="*/ 0 w 4"/>
                  <a:gd name="T13" fmla="*/ 210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210">
                    <a:moveTo>
                      <a:pt x="0" y="210"/>
                    </a:moveTo>
                    <a:lnTo>
                      <a:pt x="4" y="206"/>
                    </a:lnTo>
                    <a:lnTo>
                      <a:pt x="4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206"/>
                    </a:lnTo>
                    <a:lnTo>
                      <a:pt x="0" y="21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1403" name="Freeform 352">
                <a:extLst>
                  <a:ext uri="{FF2B5EF4-FFF2-40B4-BE49-F238E27FC236}">
                    <a16:creationId xmlns:a16="http://schemas.microsoft.com/office/drawing/2014/main" id="{ABEC6003-63DC-19EA-A2E7-374A2510B1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24694" y="2079331"/>
                <a:ext cx="19358" cy="1019543"/>
              </a:xfrm>
              <a:custGeom>
                <a:avLst/>
                <a:gdLst>
                  <a:gd name="T0" fmla="*/ 0 w 4"/>
                  <a:gd name="T1" fmla="*/ 210 h 210"/>
                  <a:gd name="T2" fmla="*/ 4 w 4"/>
                  <a:gd name="T3" fmla="*/ 206 h 210"/>
                  <a:gd name="T4" fmla="*/ 4 w 4"/>
                  <a:gd name="T5" fmla="*/ 0 h 210"/>
                  <a:gd name="T6" fmla="*/ 0 w 4"/>
                  <a:gd name="T7" fmla="*/ 0 h 210"/>
                  <a:gd name="T8" fmla="*/ 0 w 4"/>
                  <a:gd name="T9" fmla="*/ 0 h 210"/>
                  <a:gd name="T10" fmla="*/ 0 w 4"/>
                  <a:gd name="T11" fmla="*/ 206 h 210"/>
                  <a:gd name="T12" fmla="*/ 0 w 4"/>
                  <a:gd name="T13" fmla="*/ 210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210">
                    <a:moveTo>
                      <a:pt x="0" y="210"/>
                    </a:moveTo>
                    <a:lnTo>
                      <a:pt x="4" y="206"/>
                    </a:lnTo>
                    <a:lnTo>
                      <a:pt x="4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206"/>
                    </a:lnTo>
                    <a:lnTo>
                      <a:pt x="0" y="21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1404" name="Freeform 355">
                <a:extLst>
                  <a:ext uri="{FF2B5EF4-FFF2-40B4-BE49-F238E27FC236}">
                    <a16:creationId xmlns:a16="http://schemas.microsoft.com/office/drawing/2014/main" id="{8F55F984-FBE8-2994-5993-F12E7F2625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57892" y="2079331"/>
                <a:ext cx="21119" cy="1019543"/>
              </a:xfrm>
              <a:custGeom>
                <a:avLst/>
                <a:gdLst>
                  <a:gd name="T0" fmla="*/ 4 w 4"/>
                  <a:gd name="T1" fmla="*/ 210 h 210"/>
                  <a:gd name="T2" fmla="*/ 4 w 4"/>
                  <a:gd name="T3" fmla="*/ 206 h 210"/>
                  <a:gd name="T4" fmla="*/ 4 w 4"/>
                  <a:gd name="T5" fmla="*/ 0 h 210"/>
                  <a:gd name="T6" fmla="*/ 4 w 4"/>
                  <a:gd name="T7" fmla="*/ 0 h 210"/>
                  <a:gd name="T8" fmla="*/ 0 w 4"/>
                  <a:gd name="T9" fmla="*/ 0 h 210"/>
                  <a:gd name="T10" fmla="*/ 0 w 4"/>
                  <a:gd name="T11" fmla="*/ 206 h 210"/>
                  <a:gd name="T12" fmla="*/ 4 w 4"/>
                  <a:gd name="T13" fmla="*/ 210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210">
                    <a:moveTo>
                      <a:pt x="4" y="210"/>
                    </a:moveTo>
                    <a:lnTo>
                      <a:pt x="4" y="206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0" y="0"/>
                    </a:lnTo>
                    <a:lnTo>
                      <a:pt x="0" y="206"/>
                    </a:lnTo>
                    <a:lnTo>
                      <a:pt x="4" y="21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1405" name="Freeform 356">
                <a:extLst>
                  <a:ext uri="{FF2B5EF4-FFF2-40B4-BE49-F238E27FC236}">
                    <a16:creationId xmlns:a16="http://schemas.microsoft.com/office/drawing/2014/main" id="{ECBB5820-C20E-9A2E-33CD-C8345F3C94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30868" y="2079331"/>
                <a:ext cx="19358" cy="1019543"/>
              </a:xfrm>
              <a:custGeom>
                <a:avLst/>
                <a:gdLst>
                  <a:gd name="T0" fmla="*/ 0 w 4"/>
                  <a:gd name="T1" fmla="*/ 210 h 210"/>
                  <a:gd name="T2" fmla="*/ 4 w 4"/>
                  <a:gd name="T3" fmla="*/ 206 h 210"/>
                  <a:gd name="T4" fmla="*/ 4 w 4"/>
                  <a:gd name="T5" fmla="*/ 0 h 210"/>
                  <a:gd name="T6" fmla="*/ 0 w 4"/>
                  <a:gd name="T7" fmla="*/ 0 h 210"/>
                  <a:gd name="T8" fmla="*/ 0 w 4"/>
                  <a:gd name="T9" fmla="*/ 0 h 210"/>
                  <a:gd name="T10" fmla="*/ 0 w 4"/>
                  <a:gd name="T11" fmla="*/ 206 h 210"/>
                  <a:gd name="T12" fmla="*/ 0 w 4"/>
                  <a:gd name="T13" fmla="*/ 210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210">
                    <a:moveTo>
                      <a:pt x="0" y="210"/>
                    </a:moveTo>
                    <a:lnTo>
                      <a:pt x="4" y="206"/>
                    </a:lnTo>
                    <a:lnTo>
                      <a:pt x="4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206"/>
                    </a:lnTo>
                    <a:lnTo>
                      <a:pt x="0" y="21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1406" name="Freeform 358">
                <a:extLst>
                  <a:ext uri="{FF2B5EF4-FFF2-40B4-BE49-F238E27FC236}">
                    <a16:creationId xmlns:a16="http://schemas.microsoft.com/office/drawing/2014/main" id="{315BA6C1-85C0-C764-E67E-251DAC08AD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59220" y="2079331"/>
                <a:ext cx="19358" cy="1019543"/>
              </a:xfrm>
              <a:custGeom>
                <a:avLst/>
                <a:gdLst>
                  <a:gd name="T0" fmla="*/ 4 w 4"/>
                  <a:gd name="T1" fmla="*/ 210 h 210"/>
                  <a:gd name="T2" fmla="*/ 4 w 4"/>
                  <a:gd name="T3" fmla="*/ 206 h 210"/>
                  <a:gd name="T4" fmla="*/ 4 w 4"/>
                  <a:gd name="T5" fmla="*/ 0 h 210"/>
                  <a:gd name="T6" fmla="*/ 4 w 4"/>
                  <a:gd name="T7" fmla="*/ 0 h 210"/>
                  <a:gd name="T8" fmla="*/ 0 w 4"/>
                  <a:gd name="T9" fmla="*/ 0 h 210"/>
                  <a:gd name="T10" fmla="*/ 0 w 4"/>
                  <a:gd name="T11" fmla="*/ 206 h 210"/>
                  <a:gd name="T12" fmla="*/ 4 w 4"/>
                  <a:gd name="T13" fmla="*/ 210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210">
                    <a:moveTo>
                      <a:pt x="4" y="210"/>
                    </a:moveTo>
                    <a:lnTo>
                      <a:pt x="4" y="206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0" y="0"/>
                    </a:lnTo>
                    <a:lnTo>
                      <a:pt x="0" y="206"/>
                    </a:lnTo>
                    <a:lnTo>
                      <a:pt x="4" y="21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1407" name="Freeform 359">
                <a:extLst>
                  <a:ext uri="{FF2B5EF4-FFF2-40B4-BE49-F238E27FC236}">
                    <a16:creationId xmlns:a16="http://schemas.microsoft.com/office/drawing/2014/main" id="{47C52506-C301-C49D-9933-4A3BB94E91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35715" y="2079331"/>
                <a:ext cx="19359" cy="1019543"/>
              </a:xfrm>
              <a:custGeom>
                <a:avLst/>
                <a:gdLst>
                  <a:gd name="T0" fmla="*/ 0 w 4"/>
                  <a:gd name="T1" fmla="*/ 210 h 210"/>
                  <a:gd name="T2" fmla="*/ 4 w 4"/>
                  <a:gd name="T3" fmla="*/ 206 h 210"/>
                  <a:gd name="T4" fmla="*/ 4 w 4"/>
                  <a:gd name="T5" fmla="*/ 0 h 210"/>
                  <a:gd name="T6" fmla="*/ 0 w 4"/>
                  <a:gd name="T7" fmla="*/ 0 h 210"/>
                  <a:gd name="T8" fmla="*/ 0 w 4"/>
                  <a:gd name="T9" fmla="*/ 0 h 210"/>
                  <a:gd name="T10" fmla="*/ 0 w 4"/>
                  <a:gd name="T11" fmla="*/ 206 h 210"/>
                  <a:gd name="T12" fmla="*/ 0 w 4"/>
                  <a:gd name="T13" fmla="*/ 210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210">
                    <a:moveTo>
                      <a:pt x="0" y="210"/>
                    </a:moveTo>
                    <a:lnTo>
                      <a:pt x="4" y="206"/>
                    </a:lnTo>
                    <a:lnTo>
                      <a:pt x="4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206"/>
                    </a:lnTo>
                    <a:lnTo>
                      <a:pt x="0" y="21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1408" name="Freeform 361">
                <a:extLst>
                  <a:ext uri="{FF2B5EF4-FFF2-40B4-BE49-F238E27FC236}">
                    <a16:creationId xmlns:a16="http://schemas.microsoft.com/office/drawing/2014/main" id="{980EC4A0-7551-5ED3-8766-3422FCF765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47959" y="3419353"/>
                <a:ext cx="1112245" cy="19370"/>
              </a:xfrm>
              <a:custGeom>
                <a:avLst/>
                <a:gdLst>
                  <a:gd name="T0" fmla="*/ 0 w 229"/>
                  <a:gd name="T1" fmla="*/ 4 h 4"/>
                  <a:gd name="T2" fmla="*/ 229 w 229"/>
                  <a:gd name="T3" fmla="*/ 4 h 4"/>
                  <a:gd name="T4" fmla="*/ 229 w 229"/>
                  <a:gd name="T5" fmla="*/ 0 h 4"/>
                  <a:gd name="T6" fmla="*/ 229 w 229"/>
                  <a:gd name="T7" fmla="*/ 0 h 4"/>
                  <a:gd name="T8" fmla="*/ 0 w 229"/>
                  <a:gd name="T9" fmla="*/ 0 h 4"/>
                  <a:gd name="T10" fmla="*/ 0 w 229"/>
                  <a:gd name="T11" fmla="*/ 0 h 4"/>
                  <a:gd name="T12" fmla="*/ 0 w 229"/>
                  <a:gd name="T13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29" h="4">
                    <a:moveTo>
                      <a:pt x="0" y="4"/>
                    </a:moveTo>
                    <a:lnTo>
                      <a:pt x="229" y="4"/>
                    </a:lnTo>
                    <a:lnTo>
                      <a:pt x="229" y="0"/>
                    </a:lnTo>
                    <a:lnTo>
                      <a:pt x="229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1409" name="Freeform 362">
                <a:extLst>
                  <a:ext uri="{FF2B5EF4-FFF2-40B4-BE49-F238E27FC236}">
                    <a16:creationId xmlns:a16="http://schemas.microsoft.com/office/drawing/2014/main" id="{C9854259-C154-48B4-3E59-D47856B1BA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47959" y="3510918"/>
                <a:ext cx="1112245" cy="19370"/>
              </a:xfrm>
              <a:custGeom>
                <a:avLst/>
                <a:gdLst>
                  <a:gd name="T0" fmla="*/ 0 w 229"/>
                  <a:gd name="T1" fmla="*/ 4 h 4"/>
                  <a:gd name="T2" fmla="*/ 229 w 229"/>
                  <a:gd name="T3" fmla="*/ 4 h 4"/>
                  <a:gd name="T4" fmla="*/ 229 w 229"/>
                  <a:gd name="T5" fmla="*/ 4 h 4"/>
                  <a:gd name="T6" fmla="*/ 229 w 229"/>
                  <a:gd name="T7" fmla="*/ 0 h 4"/>
                  <a:gd name="T8" fmla="*/ 0 w 229"/>
                  <a:gd name="T9" fmla="*/ 0 h 4"/>
                  <a:gd name="T10" fmla="*/ 0 w 229"/>
                  <a:gd name="T11" fmla="*/ 4 h 4"/>
                  <a:gd name="T12" fmla="*/ 0 w 229"/>
                  <a:gd name="T13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29" h="4">
                    <a:moveTo>
                      <a:pt x="0" y="4"/>
                    </a:moveTo>
                    <a:lnTo>
                      <a:pt x="229" y="4"/>
                    </a:lnTo>
                    <a:lnTo>
                      <a:pt x="229" y="4"/>
                    </a:lnTo>
                    <a:lnTo>
                      <a:pt x="229" y="0"/>
                    </a:lnTo>
                    <a:lnTo>
                      <a:pt x="0" y="0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1410" name="Freeform 363">
                <a:extLst>
                  <a:ext uri="{FF2B5EF4-FFF2-40B4-BE49-F238E27FC236}">
                    <a16:creationId xmlns:a16="http://schemas.microsoft.com/office/drawing/2014/main" id="{9CC671EC-EC52-A580-2B75-C7A0619254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54134" y="3419353"/>
                <a:ext cx="1126324" cy="19370"/>
              </a:xfrm>
              <a:custGeom>
                <a:avLst/>
                <a:gdLst>
                  <a:gd name="T0" fmla="*/ 0 w 232"/>
                  <a:gd name="T1" fmla="*/ 4 h 4"/>
                  <a:gd name="T2" fmla="*/ 229 w 232"/>
                  <a:gd name="T3" fmla="*/ 4 h 4"/>
                  <a:gd name="T4" fmla="*/ 232 w 232"/>
                  <a:gd name="T5" fmla="*/ 0 h 4"/>
                  <a:gd name="T6" fmla="*/ 229 w 232"/>
                  <a:gd name="T7" fmla="*/ 0 h 4"/>
                  <a:gd name="T8" fmla="*/ 0 w 232"/>
                  <a:gd name="T9" fmla="*/ 0 h 4"/>
                  <a:gd name="T10" fmla="*/ 0 w 232"/>
                  <a:gd name="T11" fmla="*/ 0 h 4"/>
                  <a:gd name="T12" fmla="*/ 0 w 232"/>
                  <a:gd name="T13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2" h="4">
                    <a:moveTo>
                      <a:pt x="0" y="4"/>
                    </a:moveTo>
                    <a:lnTo>
                      <a:pt x="229" y="4"/>
                    </a:lnTo>
                    <a:lnTo>
                      <a:pt x="232" y="0"/>
                    </a:lnTo>
                    <a:lnTo>
                      <a:pt x="229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1411" name="Freeform 364">
                <a:extLst>
                  <a:ext uri="{FF2B5EF4-FFF2-40B4-BE49-F238E27FC236}">
                    <a16:creationId xmlns:a16="http://schemas.microsoft.com/office/drawing/2014/main" id="{AE0265B9-6FB4-8EC2-47C7-A542730246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54134" y="3510918"/>
                <a:ext cx="1126324" cy="19370"/>
              </a:xfrm>
              <a:custGeom>
                <a:avLst/>
                <a:gdLst>
                  <a:gd name="T0" fmla="*/ 0 w 232"/>
                  <a:gd name="T1" fmla="*/ 4 h 4"/>
                  <a:gd name="T2" fmla="*/ 229 w 232"/>
                  <a:gd name="T3" fmla="*/ 4 h 4"/>
                  <a:gd name="T4" fmla="*/ 232 w 232"/>
                  <a:gd name="T5" fmla="*/ 4 h 4"/>
                  <a:gd name="T6" fmla="*/ 229 w 232"/>
                  <a:gd name="T7" fmla="*/ 0 h 4"/>
                  <a:gd name="T8" fmla="*/ 0 w 232"/>
                  <a:gd name="T9" fmla="*/ 0 h 4"/>
                  <a:gd name="T10" fmla="*/ 0 w 232"/>
                  <a:gd name="T11" fmla="*/ 4 h 4"/>
                  <a:gd name="T12" fmla="*/ 0 w 232"/>
                  <a:gd name="T13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2" h="4">
                    <a:moveTo>
                      <a:pt x="0" y="4"/>
                    </a:moveTo>
                    <a:lnTo>
                      <a:pt x="229" y="4"/>
                    </a:lnTo>
                    <a:lnTo>
                      <a:pt x="232" y="4"/>
                    </a:lnTo>
                    <a:lnTo>
                      <a:pt x="229" y="0"/>
                    </a:lnTo>
                    <a:lnTo>
                      <a:pt x="0" y="0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1412" name="Freeform 365">
                <a:extLst>
                  <a:ext uri="{FF2B5EF4-FFF2-40B4-BE49-F238E27FC236}">
                    <a16:creationId xmlns:a16="http://schemas.microsoft.com/office/drawing/2014/main" id="{095E93C3-0FDD-F768-D1A7-8C73C5E7C5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47959" y="3209810"/>
                <a:ext cx="1112245" cy="19369"/>
              </a:xfrm>
              <a:custGeom>
                <a:avLst/>
                <a:gdLst>
                  <a:gd name="T0" fmla="*/ 0 w 229"/>
                  <a:gd name="T1" fmla="*/ 4 h 4"/>
                  <a:gd name="T2" fmla="*/ 229 w 229"/>
                  <a:gd name="T3" fmla="*/ 4 h 4"/>
                  <a:gd name="T4" fmla="*/ 229 w 229"/>
                  <a:gd name="T5" fmla="*/ 4 h 4"/>
                  <a:gd name="T6" fmla="*/ 229 w 229"/>
                  <a:gd name="T7" fmla="*/ 0 h 4"/>
                  <a:gd name="T8" fmla="*/ 0 w 229"/>
                  <a:gd name="T9" fmla="*/ 0 h 4"/>
                  <a:gd name="T10" fmla="*/ 0 w 229"/>
                  <a:gd name="T11" fmla="*/ 4 h 4"/>
                  <a:gd name="T12" fmla="*/ 0 w 229"/>
                  <a:gd name="T13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29" h="4">
                    <a:moveTo>
                      <a:pt x="0" y="4"/>
                    </a:moveTo>
                    <a:lnTo>
                      <a:pt x="229" y="4"/>
                    </a:lnTo>
                    <a:lnTo>
                      <a:pt x="229" y="4"/>
                    </a:lnTo>
                    <a:lnTo>
                      <a:pt x="229" y="0"/>
                    </a:lnTo>
                    <a:lnTo>
                      <a:pt x="0" y="0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1413" name="Freeform 366">
                <a:extLst>
                  <a:ext uri="{FF2B5EF4-FFF2-40B4-BE49-F238E27FC236}">
                    <a16:creationId xmlns:a16="http://schemas.microsoft.com/office/drawing/2014/main" id="{A5B534D0-8263-03EA-4576-533CBDE9A8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47959" y="3327787"/>
                <a:ext cx="1112245" cy="0"/>
              </a:xfrm>
              <a:custGeom>
                <a:avLst/>
                <a:gdLst>
                  <a:gd name="T0" fmla="*/ 0 w 229"/>
                  <a:gd name="T1" fmla="*/ 229 w 229"/>
                  <a:gd name="T2" fmla="*/ 229 w 229"/>
                  <a:gd name="T3" fmla="*/ 229 w 229"/>
                  <a:gd name="T4" fmla="*/ 0 w 229"/>
                  <a:gd name="T5" fmla="*/ 0 w 229"/>
                  <a:gd name="T6" fmla="*/ 0 w 229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  <a:cxn ang="0">
                    <a:pos x="T5" y="0"/>
                  </a:cxn>
                  <a:cxn ang="0">
                    <a:pos x="T6" y="0"/>
                  </a:cxn>
                </a:cxnLst>
                <a:rect l="0" t="0" r="r" b="b"/>
                <a:pathLst>
                  <a:path w="229">
                    <a:moveTo>
                      <a:pt x="0" y="0"/>
                    </a:moveTo>
                    <a:lnTo>
                      <a:pt x="229" y="0"/>
                    </a:lnTo>
                    <a:lnTo>
                      <a:pt x="229" y="0"/>
                    </a:lnTo>
                    <a:lnTo>
                      <a:pt x="229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1414" name="Freeform 367">
                <a:extLst>
                  <a:ext uri="{FF2B5EF4-FFF2-40B4-BE49-F238E27FC236}">
                    <a16:creationId xmlns:a16="http://schemas.microsoft.com/office/drawing/2014/main" id="{E3CEDDFF-D5EC-C718-20DF-E945F19B98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54134" y="3209810"/>
                <a:ext cx="1126324" cy="19369"/>
              </a:xfrm>
              <a:custGeom>
                <a:avLst/>
                <a:gdLst>
                  <a:gd name="T0" fmla="*/ 0 w 232"/>
                  <a:gd name="T1" fmla="*/ 4 h 4"/>
                  <a:gd name="T2" fmla="*/ 229 w 232"/>
                  <a:gd name="T3" fmla="*/ 4 h 4"/>
                  <a:gd name="T4" fmla="*/ 232 w 232"/>
                  <a:gd name="T5" fmla="*/ 4 h 4"/>
                  <a:gd name="T6" fmla="*/ 229 w 232"/>
                  <a:gd name="T7" fmla="*/ 0 h 4"/>
                  <a:gd name="T8" fmla="*/ 0 w 232"/>
                  <a:gd name="T9" fmla="*/ 0 h 4"/>
                  <a:gd name="T10" fmla="*/ 0 w 232"/>
                  <a:gd name="T11" fmla="*/ 4 h 4"/>
                  <a:gd name="T12" fmla="*/ 0 w 232"/>
                  <a:gd name="T13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2" h="4">
                    <a:moveTo>
                      <a:pt x="0" y="4"/>
                    </a:moveTo>
                    <a:lnTo>
                      <a:pt x="229" y="4"/>
                    </a:lnTo>
                    <a:lnTo>
                      <a:pt x="232" y="4"/>
                    </a:lnTo>
                    <a:lnTo>
                      <a:pt x="229" y="0"/>
                    </a:lnTo>
                    <a:lnTo>
                      <a:pt x="0" y="0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1415" name="Freeform 368">
                <a:extLst>
                  <a:ext uri="{FF2B5EF4-FFF2-40B4-BE49-F238E27FC236}">
                    <a16:creationId xmlns:a16="http://schemas.microsoft.com/office/drawing/2014/main" id="{B7364DF0-1B30-5D75-3064-D865D14509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54134" y="3327787"/>
                <a:ext cx="1126324" cy="0"/>
              </a:xfrm>
              <a:custGeom>
                <a:avLst/>
                <a:gdLst>
                  <a:gd name="T0" fmla="*/ 0 w 232"/>
                  <a:gd name="T1" fmla="*/ 229 w 232"/>
                  <a:gd name="T2" fmla="*/ 232 w 232"/>
                  <a:gd name="T3" fmla="*/ 229 w 232"/>
                  <a:gd name="T4" fmla="*/ 0 w 232"/>
                  <a:gd name="T5" fmla="*/ 0 w 232"/>
                  <a:gd name="T6" fmla="*/ 0 w 23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  <a:cxn ang="0">
                    <a:pos x="T5" y="0"/>
                  </a:cxn>
                  <a:cxn ang="0">
                    <a:pos x="T6" y="0"/>
                  </a:cxn>
                </a:cxnLst>
                <a:rect l="0" t="0" r="r" b="b"/>
                <a:pathLst>
                  <a:path w="232">
                    <a:moveTo>
                      <a:pt x="0" y="0"/>
                    </a:moveTo>
                    <a:lnTo>
                      <a:pt x="229" y="0"/>
                    </a:lnTo>
                    <a:lnTo>
                      <a:pt x="232" y="0"/>
                    </a:lnTo>
                    <a:lnTo>
                      <a:pt x="229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1416" name="Rectangle 369">
                <a:extLst>
                  <a:ext uri="{FF2B5EF4-FFF2-40B4-BE49-F238E27FC236}">
                    <a16:creationId xmlns:a16="http://schemas.microsoft.com/office/drawing/2014/main" id="{97929281-36FD-2100-D3F6-8DCABB3E28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75760" y="1855700"/>
                <a:ext cx="3166025" cy="7219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1417" name="Rectangle 370">
                <a:extLst>
                  <a:ext uri="{FF2B5EF4-FFF2-40B4-BE49-F238E27FC236}">
                    <a16:creationId xmlns:a16="http://schemas.microsoft.com/office/drawing/2014/main" id="{B6CC0962-C094-2B22-436E-C678BD5909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75760" y="3662353"/>
                <a:ext cx="3166025" cy="77478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</p:grpSp>
        <p:grpSp>
          <p:nvGrpSpPr>
            <p:cNvPr id="1228" name="Группа 145">
              <a:extLst>
                <a:ext uri="{FF2B5EF4-FFF2-40B4-BE49-F238E27FC236}">
                  <a16:creationId xmlns:a16="http://schemas.microsoft.com/office/drawing/2014/main" id="{0A2ECFFC-FBBC-0971-7677-683DC42351B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3617204" y="4582120"/>
              <a:ext cx="1215709" cy="1568042"/>
              <a:chOff x="7205048" y="2210180"/>
              <a:chExt cx="674966" cy="869199"/>
            </a:xfrm>
          </p:grpSpPr>
          <p:sp>
            <p:nvSpPr>
              <p:cNvPr id="1394" name="Rectangle 371">
                <a:extLst>
                  <a:ext uri="{FF2B5EF4-FFF2-40B4-BE49-F238E27FC236}">
                    <a16:creationId xmlns:a16="http://schemas.microsoft.com/office/drawing/2014/main" id="{CB7EF4FD-4FB1-D9FD-E6CE-9FF1C83C99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5048" y="2210180"/>
                <a:ext cx="150533" cy="869199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endParaRPr lang="fr-FR" altLang="fr-FR" sz="7198"/>
              </a:p>
            </p:txBody>
          </p:sp>
          <p:sp>
            <p:nvSpPr>
              <p:cNvPr id="1395" name="Rectangle 373">
                <a:extLst>
                  <a:ext uri="{FF2B5EF4-FFF2-40B4-BE49-F238E27FC236}">
                    <a16:creationId xmlns:a16="http://schemas.microsoft.com/office/drawing/2014/main" id="{EB0D1960-D135-B088-4EF7-18F85632BB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29481" y="2836586"/>
                <a:ext cx="150533" cy="242793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endParaRPr lang="fr-FR" altLang="fr-FR" sz="7198"/>
              </a:p>
            </p:txBody>
          </p:sp>
        </p:grpSp>
        <p:grpSp>
          <p:nvGrpSpPr>
            <p:cNvPr id="1229" name="Группа 148">
              <a:extLst>
                <a:ext uri="{FF2B5EF4-FFF2-40B4-BE49-F238E27FC236}">
                  <a16:creationId xmlns:a16="http://schemas.microsoft.com/office/drawing/2014/main" id="{15F85191-FA6D-D79E-6171-79F17F40C3B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5988312" y="4924930"/>
              <a:ext cx="1260146" cy="1225231"/>
              <a:chOff x="8520989" y="2399558"/>
              <a:chExt cx="699245" cy="679821"/>
            </a:xfrm>
          </p:grpSpPr>
          <p:sp>
            <p:nvSpPr>
              <p:cNvPr id="1392" name="Rectangle 375">
                <a:extLst>
                  <a:ext uri="{FF2B5EF4-FFF2-40B4-BE49-F238E27FC236}">
                    <a16:creationId xmlns:a16="http://schemas.microsoft.com/office/drawing/2014/main" id="{4005F79A-04AB-5958-D9A2-2CBF842E73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20989" y="2399558"/>
                <a:ext cx="149712" cy="679821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1393" name="Rectangle 377">
                <a:extLst>
                  <a:ext uri="{FF2B5EF4-FFF2-40B4-BE49-F238E27FC236}">
                    <a16:creationId xmlns:a16="http://schemas.microsoft.com/office/drawing/2014/main" id="{A2166630-9CDE-EE37-5E6E-E2A0409BED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51147" y="2700722"/>
                <a:ext cx="169087" cy="378657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</p:grpSp>
        <p:grpSp>
          <p:nvGrpSpPr>
            <p:cNvPr id="1230" name="Группа 151">
              <a:extLst>
                <a:ext uri="{FF2B5EF4-FFF2-40B4-BE49-F238E27FC236}">
                  <a16:creationId xmlns:a16="http://schemas.microsoft.com/office/drawing/2014/main" id="{80A76A3F-28BD-D687-31D8-F07E10CC750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090156" y="4582120"/>
              <a:ext cx="3631254" cy="1568042"/>
              <a:chOff x="7467264" y="2210180"/>
              <a:chExt cx="2015186" cy="869199"/>
            </a:xfrm>
          </p:grpSpPr>
          <p:sp>
            <p:nvSpPr>
              <p:cNvPr id="1388" name="Rectangle 372">
                <a:extLst>
                  <a:ext uri="{FF2B5EF4-FFF2-40B4-BE49-F238E27FC236}">
                    <a16:creationId xmlns:a16="http://schemas.microsoft.com/office/drawing/2014/main" id="{5CCDE6F2-8B2F-6BDA-DD62-1B320E59DD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67264" y="2627184"/>
                <a:ext cx="149729" cy="452195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1389" name="Rectangle 374">
                <a:extLst>
                  <a:ext uri="{FF2B5EF4-FFF2-40B4-BE49-F238E27FC236}">
                    <a16:creationId xmlns:a16="http://schemas.microsoft.com/office/drawing/2014/main" id="{94D6A52E-F872-B691-3B29-2C200B1EA6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95722" y="2477626"/>
                <a:ext cx="151491" cy="601753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1390" name="Rectangle 376">
                <a:extLst>
                  <a:ext uri="{FF2B5EF4-FFF2-40B4-BE49-F238E27FC236}">
                    <a16:creationId xmlns:a16="http://schemas.microsoft.com/office/drawing/2014/main" id="{AF1171E1-EC37-C301-4214-F21E016460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88409" y="2210180"/>
                <a:ext cx="165583" cy="869199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1391" name="Rectangle 378">
                <a:extLst>
                  <a:ext uri="{FF2B5EF4-FFF2-40B4-BE49-F238E27FC236}">
                    <a16:creationId xmlns:a16="http://schemas.microsoft.com/office/drawing/2014/main" id="{5E78ED92-93DE-8DC7-104A-A21E0D2B3D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32720" y="2889352"/>
                <a:ext cx="149730" cy="190027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 dirty="0">
                  <a:latin typeface="+mn-lt"/>
                </a:endParaRPr>
              </a:p>
            </p:txBody>
          </p:sp>
        </p:grpSp>
        <p:grpSp>
          <p:nvGrpSpPr>
            <p:cNvPr id="1231" name="Группа 156">
              <a:extLst>
                <a:ext uri="{FF2B5EF4-FFF2-40B4-BE49-F238E27FC236}">
                  <a16:creationId xmlns:a16="http://schemas.microsoft.com/office/drawing/2014/main" id="{24C45A79-66B4-E95C-8E08-2113938C183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045040" y="4213915"/>
              <a:ext cx="2583777" cy="6522925"/>
              <a:chOff x="10215685" y="2006231"/>
              <a:chExt cx="1432482" cy="3617622"/>
            </a:xfrm>
          </p:grpSpPr>
          <p:sp>
            <p:nvSpPr>
              <p:cNvPr id="1343" name="Freeform 427">
                <a:extLst>
                  <a:ext uri="{FF2B5EF4-FFF2-40B4-BE49-F238E27FC236}">
                    <a16:creationId xmlns:a16="http://schemas.microsoft.com/office/drawing/2014/main" id="{B65ACE3E-1654-B8FF-9427-F32B5E28C1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15685" y="2967693"/>
                <a:ext cx="150533" cy="150530"/>
              </a:xfrm>
              <a:custGeom>
                <a:avLst/>
                <a:gdLst>
                  <a:gd name="T0" fmla="*/ 18817 w 8"/>
                  <a:gd name="T1" fmla="*/ 112897 h 8"/>
                  <a:gd name="T2" fmla="*/ 94083 w 8"/>
                  <a:gd name="T3" fmla="*/ 150530 h 8"/>
                  <a:gd name="T4" fmla="*/ 131716 w 8"/>
                  <a:gd name="T5" fmla="*/ 131714 h 8"/>
                  <a:gd name="T6" fmla="*/ 131716 w 8"/>
                  <a:gd name="T7" fmla="*/ 112897 h 8"/>
                  <a:gd name="T8" fmla="*/ 131716 w 8"/>
                  <a:gd name="T9" fmla="*/ 112897 h 8"/>
                  <a:gd name="T10" fmla="*/ 112900 w 8"/>
                  <a:gd name="T11" fmla="*/ 37633 h 8"/>
                  <a:gd name="T12" fmla="*/ 94083 w 8"/>
                  <a:gd name="T13" fmla="*/ 37633 h 8"/>
                  <a:gd name="T14" fmla="*/ 94083 w 8"/>
                  <a:gd name="T15" fmla="*/ 75265 h 8"/>
                  <a:gd name="T16" fmla="*/ 18817 w 8"/>
                  <a:gd name="T17" fmla="*/ 0 h 8"/>
                  <a:gd name="T18" fmla="*/ 0 w 8"/>
                  <a:gd name="T19" fmla="*/ 0 h 8"/>
                  <a:gd name="T20" fmla="*/ 18817 w 8"/>
                  <a:gd name="T21" fmla="*/ 37633 h 8"/>
                  <a:gd name="T22" fmla="*/ 56450 w 8"/>
                  <a:gd name="T23" fmla="*/ 56449 h 8"/>
                  <a:gd name="T24" fmla="*/ 37633 w 8"/>
                  <a:gd name="T25" fmla="*/ 56449 h 8"/>
                  <a:gd name="T26" fmla="*/ 37633 w 8"/>
                  <a:gd name="T27" fmla="*/ 56449 h 8"/>
                  <a:gd name="T28" fmla="*/ 18817 w 8"/>
                  <a:gd name="T29" fmla="*/ 75265 h 8"/>
                  <a:gd name="T30" fmla="*/ 18817 w 8"/>
                  <a:gd name="T31" fmla="*/ 112897 h 8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w 8"/>
                  <a:gd name="T49" fmla="*/ 0 h 8"/>
                  <a:gd name="T50" fmla="*/ 8 w 8"/>
                  <a:gd name="T51" fmla="*/ 8 h 8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T48" t="T49" r="T50" b="T51"/>
                <a:pathLst>
                  <a:path w="8" h="8">
                    <a:moveTo>
                      <a:pt x="1" y="6"/>
                    </a:moveTo>
                    <a:cubicBezTo>
                      <a:pt x="2" y="6"/>
                      <a:pt x="4" y="8"/>
                      <a:pt x="5" y="8"/>
                    </a:cubicBezTo>
                    <a:cubicBezTo>
                      <a:pt x="6" y="8"/>
                      <a:pt x="7" y="7"/>
                      <a:pt x="7" y="7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8" y="4"/>
                      <a:pt x="7" y="2"/>
                      <a:pt x="6" y="2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5" y="3"/>
                      <a:pt x="6" y="3"/>
                      <a:pt x="5" y="4"/>
                    </a:cubicBezTo>
                    <a:cubicBezTo>
                      <a:pt x="5" y="3"/>
                      <a:pt x="3" y="1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2" y="2"/>
                      <a:pt x="3" y="3"/>
                      <a:pt x="3" y="3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2"/>
                      <a:pt x="1" y="3"/>
                      <a:pt x="2" y="3"/>
                    </a:cubicBezTo>
                    <a:cubicBezTo>
                      <a:pt x="1" y="3"/>
                      <a:pt x="1" y="4"/>
                      <a:pt x="1" y="4"/>
                    </a:cubicBezTo>
                    <a:cubicBezTo>
                      <a:pt x="1" y="4"/>
                      <a:pt x="0" y="5"/>
                      <a:pt x="1" y="6"/>
                    </a:cubicBezTo>
                    <a:close/>
                  </a:path>
                </a:pathLst>
              </a:custGeom>
              <a:solidFill>
                <a:srgbClr val="FFA4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fr-FR" sz="7198"/>
              </a:p>
            </p:txBody>
          </p:sp>
          <p:sp>
            <p:nvSpPr>
              <p:cNvPr id="1344" name="Freeform 428">
                <a:extLst>
                  <a:ext uri="{FF2B5EF4-FFF2-40B4-BE49-F238E27FC236}">
                    <a16:creationId xmlns:a16="http://schemas.microsoft.com/office/drawing/2014/main" id="{67B629EC-8796-DBB9-D199-CB77CDBC0C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35108" y="3021109"/>
                <a:ext cx="58270" cy="58270"/>
              </a:xfrm>
              <a:custGeom>
                <a:avLst/>
                <a:gdLst>
                  <a:gd name="T0" fmla="*/ 38847 w 3"/>
                  <a:gd name="T1" fmla="*/ 0 h 3"/>
                  <a:gd name="T2" fmla="*/ 58270 w 3"/>
                  <a:gd name="T3" fmla="*/ 38847 h 3"/>
                  <a:gd name="T4" fmla="*/ 38847 w 3"/>
                  <a:gd name="T5" fmla="*/ 19423 h 3"/>
                  <a:gd name="T6" fmla="*/ 38847 w 3"/>
                  <a:gd name="T7" fmla="*/ 38847 h 3"/>
                  <a:gd name="T8" fmla="*/ 19423 w 3"/>
                  <a:gd name="T9" fmla="*/ 38847 h 3"/>
                  <a:gd name="T10" fmla="*/ 19423 w 3"/>
                  <a:gd name="T11" fmla="*/ 58270 h 3"/>
                  <a:gd name="T12" fmla="*/ 0 w 3"/>
                  <a:gd name="T13" fmla="*/ 58270 h 3"/>
                  <a:gd name="T14" fmla="*/ 38847 w 3"/>
                  <a:gd name="T15" fmla="*/ 58270 h 3"/>
                  <a:gd name="T16" fmla="*/ 38847 w 3"/>
                  <a:gd name="T17" fmla="*/ 58270 h 3"/>
                  <a:gd name="T18" fmla="*/ 38847 w 3"/>
                  <a:gd name="T19" fmla="*/ 58270 h 3"/>
                  <a:gd name="T20" fmla="*/ 38847 w 3"/>
                  <a:gd name="T21" fmla="*/ 38847 h 3"/>
                  <a:gd name="T22" fmla="*/ 58270 w 3"/>
                  <a:gd name="T23" fmla="*/ 38847 h 3"/>
                  <a:gd name="T24" fmla="*/ 38847 w 3"/>
                  <a:gd name="T25" fmla="*/ 0 h 3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3"/>
                  <a:gd name="T40" fmla="*/ 0 h 3"/>
                  <a:gd name="T41" fmla="*/ 3 w 3"/>
                  <a:gd name="T42" fmla="*/ 3 h 3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3" h="3">
                    <a:moveTo>
                      <a:pt x="2" y="0"/>
                    </a:moveTo>
                    <a:cubicBezTo>
                      <a:pt x="3" y="2"/>
                      <a:pt x="3" y="2"/>
                      <a:pt x="3" y="2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3" y="1"/>
                      <a:pt x="3" y="0"/>
                      <a:pt x="2" y="0"/>
                    </a:cubicBezTo>
                    <a:close/>
                  </a:path>
                </a:pathLst>
              </a:custGeom>
              <a:solidFill>
                <a:srgbClr val="F270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fr-FR" sz="7198"/>
              </a:p>
            </p:txBody>
          </p:sp>
          <p:sp>
            <p:nvSpPr>
              <p:cNvPr id="1345" name="Freeform 429">
                <a:extLst>
                  <a:ext uri="{FF2B5EF4-FFF2-40B4-BE49-F238E27FC236}">
                    <a16:creationId xmlns:a16="http://schemas.microsoft.com/office/drawing/2014/main" id="{C1EBB519-19FA-5CA6-D51A-369C0ADE66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33289" y="2210177"/>
                <a:ext cx="339911" cy="679821"/>
              </a:xfrm>
              <a:custGeom>
                <a:avLst/>
                <a:gdLst>
                  <a:gd name="T0" fmla="*/ 94420 w 18"/>
                  <a:gd name="T1" fmla="*/ 0 h 36"/>
                  <a:gd name="T2" fmla="*/ 0 w 18"/>
                  <a:gd name="T3" fmla="*/ 604285 h 36"/>
                  <a:gd name="T4" fmla="*/ 339911 w 18"/>
                  <a:gd name="T5" fmla="*/ 623169 h 36"/>
                  <a:gd name="T6" fmla="*/ 302143 w 18"/>
                  <a:gd name="T7" fmla="*/ 245491 h 36"/>
                  <a:gd name="T8" fmla="*/ 94420 w 18"/>
                  <a:gd name="T9" fmla="*/ 0 h 3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8"/>
                  <a:gd name="T16" fmla="*/ 0 h 36"/>
                  <a:gd name="T17" fmla="*/ 18 w 18"/>
                  <a:gd name="T18" fmla="*/ 36 h 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8" h="36">
                    <a:moveTo>
                      <a:pt x="5" y="0"/>
                    </a:moveTo>
                    <a:cubicBezTo>
                      <a:pt x="5" y="0"/>
                      <a:pt x="7" y="29"/>
                      <a:pt x="0" y="32"/>
                    </a:cubicBezTo>
                    <a:cubicBezTo>
                      <a:pt x="2" y="35"/>
                      <a:pt x="10" y="36"/>
                      <a:pt x="18" y="33"/>
                    </a:cubicBezTo>
                    <a:cubicBezTo>
                      <a:pt x="18" y="33"/>
                      <a:pt x="15" y="17"/>
                      <a:pt x="16" y="13"/>
                    </a:cubicBezTo>
                    <a:cubicBezTo>
                      <a:pt x="16" y="13"/>
                      <a:pt x="8" y="5"/>
                      <a:pt x="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fr-FR" sz="7198"/>
              </a:p>
            </p:txBody>
          </p:sp>
          <p:sp>
            <p:nvSpPr>
              <p:cNvPr id="1346" name="Freeform 430">
                <a:extLst>
                  <a:ext uri="{FF2B5EF4-FFF2-40B4-BE49-F238E27FC236}">
                    <a16:creationId xmlns:a16="http://schemas.microsoft.com/office/drawing/2014/main" id="{9AE8FBC2-70EA-1E80-E999-0116B77E90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726029" y="2210437"/>
                <a:ext cx="568418" cy="679515"/>
              </a:xfrm>
              <a:custGeom>
                <a:avLst/>
                <a:gdLst>
                  <a:gd name="T0" fmla="*/ 3 w 30"/>
                  <a:gd name="T1" fmla="*/ 1 h 36"/>
                  <a:gd name="T2" fmla="*/ 2 w 30"/>
                  <a:gd name="T3" fmla="*/ 18 h 36"/>
                  <a:gd name="T4" fmla="*/ 0 w 30"/>
                  <a:gd name="T5" fmla="*/ 35 h 36"/>
                  <a:gd name="T6" fmla="*/ 28 w 30"/>
                  <a:gd name="T7" fmla="*/ 32 h 36"/>
                  <a:gd name="T8" fmla="*/ 22 w 30"/>
                  <a:gd name="T9" fmla="*/ 0 h 36"/>
                  <a:gd name="T10" fmla="*/ 3 w 30"/>
                  <a:gd name="T11" fmla="*/ 1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" h="36">
                    <a:moveTo>
                      <a:pt x="3" y="1"/>
                    </a:moveTo>
                    <a:cubicBezTo>
                      <a:pt x="3" y="1"/>
                      <a:pt x="1" y="7"/>
                      <a:pt x="2" y="18"/>
                    </a:cubicBezTo>
                    <a:cubicBezTo>
                      <a:pt x="3" y="24"/>
                      <a:pt x="3" y="30"/>
                      <a:pt x="0" y="35"/>
                    </a:cubicBezTo>
                    <a:cubicBezTo>
                      <a:pt x="0" y="35"/>
                      <a:pt x="13" y="36"/>
                      <a:pt x="28" y="32"/>
                    </a:cubicBezTo>
                    <a:cubicBezTo>
                      <a:pt x="30" y="32"/>
                      <a:pt x="24" y="0"/>
                      <a:pt x="22" y="0"/>
                    </a:cubicBezTo>
                    <a:cubicBezTo>
                      <a:pt x="21" y="0"/>
                      <a:pt x="3" y="1"/>
                      <a:pt x="3" y="1"/>
                    </a:cubicBezTo>
                    <a:close/>
                  </a:path>
                </a:pathLst>
              </a:custGeom>
              <a:solidFill>
                <a:schemeClr val="accent1">
                  <a:lumMod val="90000"/>
                  <a:lumOff val="10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1347" name="Freeform 431">
                <a:extLst>
                  <a:ext uri="{FF2B5EF4-FFF2-40B4-BE49-F238E27FC236}">
                    <a16:creationId xmlns:a16="http://schemas.microsoft.com/office/drawing/2014/main" id="{05537736-B277-0F10-89AE-6BE342ECC3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87313" y="3569466"/>
                <a:ext cx="359000" cy="2035023"/>
              </a:xfrm>
              <a:custGeom>
                <a:avLst/>
                <a:gdLst>
                  <a:gd name="T0" fmla="*/ 2 w 19"/>
                  <a:gd name="T1" fmla="*/ 3 h 108"/>
                  <a:gd name="T2" fmla="*/ 16 w 19"/>
                  <a:gd name="T3" fmla="*/ 108 h 108"/>
                  <a:gd name="T4" fmla="*/ 17 w 19"/>
                  <a:gd name="T5" fmla="*/ 108 h 108"/>
                  <a:gd name="T6" fmla="*/ 19 w 19"/>
                  <a:gd name="T7" fmla="*/ 14 h 108"/>
                  <a:gd name="T8" fmla="*/ 9 w 19"/>
                  <a:gd name="T9" fmla="*/ 0 h 108"/>
                  <a:gd name="T10" fmla="*/ 2 w 19"/>
                  <a:gd name="T11" fmla="*/ 3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9" h="108">
                    <a:moveTo>
                      <a:pt x="2" y="3"/>
                    </a:moveTo>
                    <a:cubicBezTo>
                      <a:pt x="0" y="20"/>
                      <a:pt x="16" y="108"/>
                      <a:pt x="16" y="108"/>
                    </a:cubicBezTo>
                    <a:cubicBezTo>
                      <a:pt x="17" y="108"/>
                      <a:pt x="17" y="108"/>
                      <a:pt x="17" y="108"/>
                    </a:cubicBezTo>
                    <a:cubicBezTo>
                      <a:pt x="17" y="108"/>
                      <a:pt x="19" y="17"/>
                      <a:pt x="19" y="14"/>
                    </a:cubicBezTo>
                    <a:cubicBezTo>
                      <a:pt x="19" y="11"/>
                      <a:pt x="9" y="0"/>
                      <a:pt x="9" y="0"/>
                    </a:cubicBezTo>
                    <a:lnTo>
                      <a:pt x="2" y="3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1348" name="Freeform 432">
                <a:extLst>
                  <a:ext uri="{FF2B5EF4-FFF2-40B4-BE49-F238E27FC236}">
                    <a16:creationId xmlns:a16="http://schemas.microsoft.com/office/drawing/2014/main" id="{6B7435AB-5D74-2979-B70B-D148AB7254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856254" y="3569466"/>
                <a:ext cx="190059" cy="2035023"/>
              </a:xfrm>
              <a:custGeom>
                <a:avLst/>
                <a:gdLst>
                  <a:gd name="T0" fmla="*/ 0 w 10"/>
                  <a:gd name="T1" fmla="*/ 0 h 108"/>
                  <a:gd name="T2" fmla="*/ 8 w 10"/>
                  <a:gd name="T3" fmla="*/ 108 h 108"/>
                  <a:gd name="T4" fmla="*/ 8 w 10"/>
                  <a:gd name="T5" fmla="*/ 108 h 108"/>
                  <a:gd name="T6" fmla="*/ 10 w 10"/>
                  <a:gd name="T7" fmla="*/ 14 h 108"/>
                  <a:gd name="T8" fmla="*/ 0 w 10"/>
                  <a:gd name="T9" fmla="*/ 0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108">
                    <a:moveTo>
                      <a:pt x="0" y="0"/>
                    </a:moveTo>
                    <a:cubicBezTo>
                      <a:pt x="0" y="0"/>
                      <a:pt x="8" y="91"/>
                      <a:pt x="8" y="108"/>
                    </a:cubicBezTo>
                    <a:cubicBezTo>
                      <a:pt x="8" y="108"/>
                      <a:pt x="8" y="108"/>
                      <a:pt x="8" y="108"/>
                    </a:cubicBezTo>
                    <a:cubicBezTo>
                      <a:pt x="8" y="108"/>
                      <a:pt x="10" y="17"/>
                      <a:pt x="10" y="14"/>
                    </a:cubicBezTo>
                    <a:cubicBezTo>
                      <a:pt x="10" y="11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1349" name="Freeform 433">
                <a:extLst>
                  <a:ext uri="{FF2B5EF4-FFF2-40B4-BE49-F238E27FC236}">
                    <a16:creationId xmlns:a16="http://schemas.microsoft.com/office/drawing/2014/main" id="{179A4D28-DC27-5F7E-CD3D-19B116D9F0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856254" y="3569466"/>
                <a:ext cx="529702" cy="2035023"/>
              </a:xfrm>
              <a:custGeom>
                <a:avLst/>
                <a:gdLst>
                  <a:gd name="T0" fmla="*/ 19 w 28"/>
                  <a:gd name="T1" fmla="*/ 0 h 108"/>
                  <a:gd name="T2" fmla="*/ 13 w 28"/>
                  <a:gd name="T3" fmla="*/ 108 h 108"/>
                  <a:gd name="T4" fmla="*/ 12 w 28"/>
                  <a:gd name="T5" fmla="*/ 108 h 108"/>
                  <a:gd name="T6" fmla="*/ 4 w 28"/>
                  <a:gd name="T7" fmla="*/ 22 h 108"/>
                  <a:gd name="T8" fmla="*/ 1 w 28"/>
                  <a:gd name="T9" fmla="*/ 19 h 108"/>
                  <a:gd name="T10" fmla="*/ 0 w 28"/>
                  <a:gd name="T11" fmla="*/ 0 h 108"/>
                  <a:gd name="T12" fmla="*/ 19 w 28"/>
                  <a:gd name="T13" fmla="*/ 0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" h="108">
                    <a:moveTo>
                      <a:pt x="19" y="0"/>
                    </a:moveTo>
                    <a:cubicBezTo>
                      <a:pt x="28" y="23"/>
                      <a:pt x="13" y="108"/>
                      <a:pt x="13" y="108"/>
                    </a:cubicBezTo>
                    <a:cubicBezTo>
                      <a:pt x="12" y="108"/>
                      <a:pt x="12" y="108"/>
                      <a:pt x="12" y="108"/>
                    </a:cubicBezTo>
                    <a:cubicBezTo>
                      <a:pt x="4" y="22"/>
                      <a:pt x="4" y="22"/>
                      <a:pt x="4" y="22"/>
                    </a:cubicBezTo>
                    <a:cubicBezTo>
                      <a:pt x="1" y="19"/>
                      <a:pt x="1" y="19"/>
                      <a:pt x="1" y="19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1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1350" name="Freeform 434">
                <a:extLst>
                  <a:ext uri="{FF2B5EF4-FFF2-40B4-BE49-F238E27FC236}">
                    <a16:creationId xmlns:a16="http://schemas.microsoft.com/office/drawing/2014/main" id="{0BE3C033-67E8-2B4A-C2F1-B5D1F677D1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04388" y="3569466"/>
                <a:ext cx="281569" cy="2035023"/>
              </a:xfrm>
              <a:custGeom>
                <a:avLst/>
                <a:gdLst>
                  <a:gd name="T0" fmla="*/ 6 w 15"/>
                  <a:gd name="T1" fmla="*/ 0 h 108"/>
                  <a:gd name="T2" fmla="*/ 2 w 15"/>
                  <a:gd name="T3" fmla="*/ 1 h 108"/>
                  <a:gd name="T4" fmla="*/ 0 w 15"/>
                  <a:gd name="T5" fmla="*/ 108 h 108"/>
                  <a:gd name="T6" fmla="*/ 0 w 15"/>
                  <a:gd name="T7" fmla="*/ 108 h 108"/>
                  <a:gd name="T8" fmla="*/ 6 w 15"/>
                  <a:gd name="T9" fmla="*/ 0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108">
                    <a:moveTo>
                      <a:pt x="6" y="0"/>
                    </a:moveTo>
                    <a:cubicBezTo>
                      <a:pt x="2" y="1"/>
                      <a:pt x="2" y="1"/>
                      <a:pt x="2" y="1"/>
                    </a:cubicBezTo>
                    <a:cubicBezTo>
                      <a:pt x="11" y="23"/>
                      <a:pt x="3" y="95"/>
                      <a:pt x="0" y="108"/>
                    </a:cubicBezTo>
                    <a:cubicBezTo>
                      <a:pt x="0" y="108"/>
                      <a:pt x="0" y="108"/>
                      <a:pt x="0" y="108"/>
                    </a:cubicBezTo>
                    <a:cubicBezTo>
                      <a:pt x="0" y="108"/>
                      <a:pt x="15" y="23"/>
                      <a:pt x="6" y="0"/>
                    </a:cubicBez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1351" name="Freeform 435">
                <a:extLst>
                  <a:ext uri="{FF2B5EF4-FFF2-40B4-BE49-F238E27FC236}">
                    <a16:creationId xmlns:a16="http://schemas.microsoft.com/office/drawing/2014/main" id="{3F89CD35-4281-D191-0899-EEC5F9B4B4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555595" y="2758892"/>
                <a:ext cx="432174" cy="679821"/>
              </a:xfrm>
              <a:custGeom>
                <a:avLst/>
                <a:gdLst>
                  <a:gd name="T0" fmla="*/ 394594 w 23"/>
                  <a:gd name="T1" fmla="*/ 18884 h 36"/>
                  <a:gd name="T2" fmla="*/ 131531 w 23"/>
                  <a:gd name="T3" fmla="*/ 585401 h 36"/>
                  <a:gd name="T4" fmla="*/ 18790 w 23"/>
                  <a:gd name="T5" fmla="*/ 490982 h 36"/>
                  <a:gd name="T6" fmla="*/ 187902 w 23"/>
                  <a:gd name="T7" fmla="*/ 207723 h 36"/>
                  <a:gd name="T8" fmla="*/ 394594 w 23"/>
                  <a:gd name="T9" fmla="*/ 18884 h 3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"/>
                  <a:gd name="T16" fmla="*/ 0 h 36"/>
                  <a:gd name="T17" fmla="*/ 23 w 23"/>
                  <a:gd name="T18" fmla="*/ 36 h 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" h="36">
                    <a:moveTo>
                      <a:pt x="21" y="1"/>
                    </a:moveTo>
                    <a:cubicBezTo>
                      <a:pt x="23" y="2"/>
                      <a:pt x="21" y="13"/>
                      <a:pt x="7" y="31"/>
                    </a:cubicBezTo>
                    <a:cubicBezTo>
                      <a:pt x="4" y="36"/>
                      <a:pt x="0" y="29"/>
                      <a:pt x="1" y="26"/>
                    </a:cubicBezTo>
                    <a:cubicBezTo>
                      <a:pt x="3" y="23"/>
                      <a:pt x="10" y="11"/>
                      <a:pt x="10" y="11"/>
                    </a:cubicBezTo>
                    <a:cubicBezTo>
                      <a:pt x="10" y="11"/>
                      <a:pt x="17" y="0"/>
                      <a:pt x="2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fr-FR" sz="7198"/>
              </a:p>
            </p:txBody>
          </p:sp>
          <p:sp>
            <p:nvSpPr>
              <p:cNvPr id="1352" name="Freeform 436">
                <a:extLst>
                  <a:ext uri="{FF2B5EF4-FFF2-40B4-BE49-F238E27FC236}">
                    <a16:creationId xmlns:a16="http://schemas.microsoft.com/office/drawing/2014/main" id="{281EA8BC-671C-CE5C-1634-B6845779CD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87313" y="2759682"/>
                <a:ext cx="300927" cy="582692"/>
              </a:xfrm>
              <a:custGeom>
                <a:avLst/>
                <a:gdLst>
                  <a:gd name="T0" fmla="*/ 14 w 16"/>
                  <a:gd name="T1" fmla="*/ 1 h 31"/>
                  <a:gd name="T2" fmla="*/ 0 w 16"/>
                  <a:gd name="T3" fmla="*/ 31 h 31"/>
                  <a:gd name="T4" fmla="*/ 5 w 16"/>
                  <a:gd name="T5" fmla="*/ 12 h 31"/>
                  <a:gd name="T6" fmla="*/ 14 w 16"/>
                  <a:gd name="T7" fmla="*/ 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6" h="31">
                    <a:moveTo>
                      <a:pt x="14" y="1"/>
                    </a:moveTo>
                    <a:cubicBezTo>
                      <a:pt x="16" y="2"/>
                      <a:pt x="14" y="13"/>
                      <a:pt x="0" y="31"/>
                    </a:cubicBezTo>
                    <a:cubicBezTo>
                      <a:pt x="4" y="20"/>
                      <a:pt x="4" y="17"/>
                      <a:pt x="5" y="12"/>
                    </a:cubicBezTo>
                    <a:cubicBezTo>
                      <a:pt x="6" y="8"/>
                      <a:pt x="10" y="0"/>
                      <a:pt x="14" y="1"/>
                    </a:cubicBez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1353" name="Freeform 437">
                <a:extLst>
                  <a:ext uri="{FF2B5EF4-FFF2-40B4-BE49-F238E27FC236}">
                    <a16:creationId xmlns:a16="http://schemas.microsoft.com/office/drawing/2014/main" id="{1BC7A5D6-8FBA-3D17-673C-02F5CD8978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32226" y="3059956"/>
                <a:ext cx="354480" cy="320487"/>
              </a:xfrm>
              <a:custGeom>
                <a:avLst/>
                <a:gdLst>
                  <a:gd name="T0" fmla="*/ 317166 w 19"/>
                  <a:gd name="T1" fmla="*/ 320487 h 17"/>
                  <a:gd name="T2" fmla="*/ 242539 w 19"/>
                  <a:gd name="T3" fmla="*/ 282783 h 17"/>
                  <a:gd name="T4" fmla="*/ 0 w 19"/>
                  <a:gd name="T5" fmla="*/ 56557 h 17"/>
                  <a:gd name="T6" fmla="*/ 18657 w 19"/>
                  <a:gd name="T7" fmla="*/ 0 h 17"/>
                  <a:gd name="T8" fmla="*/ 298509 w 19"/>
                  <a:gd name="T9" fmla="*/ 207374 h 17"/>
                  <a:gd name="T10" fmla="*/ 317166 w 19"/>
                  <a:gd name="T11" fmla="*/ 320487 h 1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9"/>
                  <a:gd name="T19" fmla="*/ 0 h 17"/>
                  <a:gd name="T20" fmla="*/ 19 w 19"/>
                  <a:gd name="T21" fmla="*/ 17 h 1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9" h="17">
                    <a:moveTo>
                      <a:pt x="17" y="17"/>
                    </a:moveTo>
                    <a:cubicBezTo>
                      <a:pt x="17" y="17"/>
                      <a:pt x="15" y="17"/>
                      <a:pt x="13" y="15"/>
                    </a:cubicBezTo>
                    <a:cubicBezTo>
                      <a:pt x="10" y="13"/>
                      <a:pt x="0" y="3"/>
                      <a:pt x="0" y="3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4" y="8"/>
                      <a:pt x="16" y="11"/>
                    </a:cubicBezTo>
                    <a:cubicBezTo>
                      <a:pt x="18" y="13"/>
                      <a:pt x="19" y="15"/>
                      <a:pt x="17" y="1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fr-FR" sz="7198"/>
              </a:p>
            </p:txBody>
          </p:sp>
          <p:sp>
            <p:nvSpPr>
              <p:cNvPr id="1354" name="Freeform 438">
                <a:extLst>
                  <a:ext uri="{FF2B5EF4-FFF2-40B4-BE49-F238E27FC236}">
                    <a16:creationId xmlns:a16="http://schemas.microsoft.com/office/drawing/2014/main" id="{E88F760D-EE2A-EB88-E548-F3DD4097BA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934353" y="2666629"/>
                <a:ext cx="38847" cy="19423"/>
              </a:xfrm>
              <a:custGeom>
                <a:avLst/>
                <a:gdLst>
                  <a:gd name="T0" fmla="*/ 38847 w 2"/>
                  <a:gd name="T1" fmla="*/ 0 h 1"/>
                  <a:gd name="T2" fmla="*/ 19424 w 2"/>
                  <a:gd name="T3" fmla="*/ 19423 h 1"/>
                  <a:gd name="T4" fmla="*/ 0 w 2"/>
                  <a:gd name="T5" fmla="*/ 0 h 1"/>
                  <a:gd name="T6" fmla="*/ 19424 w 2"/>
                  <a:gd name="T7" fmla="*/ 0 h 1"/>
                  <a:gd name="T8" fmla="*/ 38847 w 2"/>
                  <a:gd name="T9" fmla="*/ 0 h 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"/>
                  <a:gd name="T16" fmla="*/ 0 h 1"/>
                  <a:gd name="T17" fmla="*/ 2 w 2"/>
                  <a:gd name="T18" fmla="*/ 1 h 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" h="1">
                    <a:moveTo>
                      <a:pt x="2" y="0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0" y="1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F270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fr-FR" sz="7198"/>
              </a:p>
            </p:txBody>
          </p:sp>
          <p:sp>
            <p:nvSpPr>
              <p:cNvPr id="1355" name="Freeform 439">
                <a:extLst>
                  <a:ext uri="{FF2B5EF4-FFF2-40B4-BE49-F238E27FC236}">
                    <a16:creationId xmlns:a16="http://schemas.microsoft.com/office/drawing/2014/main" id="{9DA7148E-EA61-996C-6B83-906DE04058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706129" y="2758892"/>
                <a:ext cx="548714" cy="1000309"/>
              </a:xfrm>
              <a:custGeom>
                <a:avLst/>
                <a:gdLst>
                  <a:gd name="T0" fmla="*/ 0 w 29"/>
                  <a:gd name="T1" fmla="*/ 905940 h 53"/>
                  <a:gd name="T2" fmla="*/ 548714 w 29"/>
                  <a:gd name="T3" fmla="*/ 887067 h 53"/>
                  <a:gd name="T4" fmla="*/ 454108 w 29"/>
                  <a:gd name="T5" fmla="*/ 509591 h 53"/>
                  <a:gd name="T6" fmla="*/ 454108 w 29"/>
                  <a:gd name="T7" fmla="*/ 283106 h 53"/>
                  <a:gd name="T8" fmla="*/ 473029 w 29"/>
                  <a:gd name="T9" fmla="*/ 113243 h 53"/>
                  <a:gd name="T10" fmla="*/ 416266 w 29"/>
                  <a:gd name="T11" fmla="*/ 37748 h 53"/>
                  <a:gd name="T12" fmla="*/ 397345 w 29"/>
                  <a:gd name="T13" fmla="*/ 18874 h 53"/>
                  <a:gd name="T14" fmla="*/ 378423 w 29"/>
                  <a:gd name="T15" fmla="*/ 18874 h 53"/>
                  <a:gd name="T16" fmla="*/ 264896 w 29"/>
                  <a:gd name="T17" fmla="*/ 0 h 53"/>
                  <a:gd name="T18" fmla="*/ 189212 w 29"/>
                  <a:gd name="T19" fmla="*/ 37748 h 53"/>
                  <a:gd name="T20" fmla="*/ 75685 w 29"/>
                  <a:gd name="T21" fmla="*/ 396349 h 53"/>
                  <a:gd name="T22" fmla="*/ 132448 w 29"/>
                  <a:gd name="T23" fmla="*/ 471844 h 53"/>
                  <a:gd name="T24" fmla="*/ 0 w 29"/>
                  <a:gd name="T25" fmla="*/ 905940 h 53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29"/>
                  <a:gd name="T40" fmla="*/ 0 h 53"/>
                  <a:gd name="T41" fmla="*/ 29 w 29"/>
                  <a:gd name="T42" fmla="*/ 53 h 53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29" h="53">
                    <a:moveTo>
                      <a:pt x="0" y="48"/>
                    </a:moveTo>
                    <a:cubicBezTo>
                      <a:pt x="13" y="53"/>
                      <a:pt x="29" y="47"/>
                      <a:pt x="29" y="47"/>
                    </a:cubicBezTo>
                    <a:cubicBezTo>
                      <a:pt x="29" y="47"/>
                      <a:pt x="24" y="33"/>
                      <a:pt x="24" y="27"/>
                    </a:cubicBezTo>
                    <a:cubicBezTo>
                      <a:pt x="23" y="24"/>
                      <a:pt x="23" y="19"/>
                      <a:pt x="24" y="15"/>
                    </a:cubicBezTo>
                    <a:cubicBezTo>
                      <a:pt x="24" y="11"/>
                      <a:pt x="25" y="8"/>
                      <a:pt x="25" y="6"/>
                    </a:cubicBezTo>
                    <a:cubicBezTo>
                      <a:pt x="26" y="4"/>
                      <a:pt x="24" y="3"/>
                      <a:pt x="22" y="2"/>
                    </a:cubicBezTo>
                    <a:cubicBezTo>
                      <a:pt x="21" y="1"/>
                      <a:pt x="21" y="1"/>
                      <a:pt x="21" y="1"/>
                    </a:cubicBezTo>
                    <a:cubicBezTo>
                      <a:pt x="21" y="1"/>
                      <a:pt x="20" y="1"/>
                      <a:pt x="20" y="1"/>
                    </a:cubicBezTo>
                    <a:cubicBezTo>
                      <a:pt x="20" y="1"/>
                      <a:pt x="19" y="0"/>
                      <a:pt x="14" y="0"/>
                    </a:cubicBezTo>
                    <a:cubicBezTo>
                      <a:pt x="13" y="0"/>
                      <a:pt x="11" y="1"/>
                      <a:pt x="10" y="2"/>
                    </a:cubicBezTo>
                    <a:cubicBezTo>
                      <a:pt x="6" y="6"/>
                      <a:pt x="4" y="19"/>
                      <a:pt x="4" y="21"/>
                    </a:cubicBezTo>
                    <a:cubicBezTo>
                      <a:pt x="4" y="24"/>
                      <a:pt x="7" y="25"/>
                      <a:pt x="7" y="25"/>
                    </a:cubicBezTo>
                    <a:cubicBezTo>
                      <a:pt x="6" y="29"/>
                      <a:pt x="0" y="48"/>
                      <a:pt x="0" y="4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fr-FR" sz="7198"/>
              </a:p>
            </p:txBody>
          </p:sp>
          <p:sp>
            <p:nvSpPr>
              <p:cNvPr id="1356" name="Freeform 440">
                <a:extLst>
                  <a:ext uri="{FF2B5EF4-FFF2-40B4-BE49-F238E27FC236}">
                    <a16:creationId xmlns:a16="http://schemas.microsoft.com/office/drawing/2014/main" id="{D25CADA0-E8F3-679C-3DD8-D7A783DFD0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836897" y="3210345"/>
                <a:ext cx="151343" cy="58093"/>
              </a:xfrm>
              <a:custGeom>
                <a:avLst/>
                <a:gdLst>
                  <a:gd name="T0" fmla="*/ 0 w 8"/>
                  <a:gd name="T1" fmla="*/ 1 h 3"/>
                  <a:gd name="T2" fmla="*/ 8 w 8"/>
                  <a:gd name="T3" fmla="*/ 0 h 3"/>
                  <a:gd name="T4" fmla="*/ 0 w 8"/>
                  <a:gd name="T5" fmla="*/ 3 h 3"/>
                  <a:gd name="T6" fmla="*/ 0 w 8"/>
                  <a:gd name="T7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" h="3">
                    <a:moveTo>
                      <a:pt x="0" y="1"/>
                    </a:moveTo>
                    <a:cubicBezTo>
                      <a:pt x="0" y="1"/>
                      <a:pt x="5" y="1"/>
                      <a:pt x="8" y="0"/>
                    </a:cubicBezTo>
                    <a:cubicBezTo>
                      <a:pt x="8" y="0"/>
                      <a:pt x="4" y="3"/>
                      <a:pt x="0" y="3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1357" name="Freeform 441">
                <a:extLst>
                  <a:ext uri="{FF2B5EF4-FFF2-40B4-BE49-F238E27FC236}">
                    <a16:creationId xmlns:a16="http://schemas.microsoft.com/office/drawing/2014/main" id="{1B24851E-D7B5-9B0E-5588-C77CA30FB3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07598" y="2798411"/>
                <a:ext cx="246373" cy="903085"/>
              </a:xfrm>
              <a:custGeom>
                <a:avLst/>
                <a:gdLst>
                  <a:gd name="T0" fmla="*/ 9 w 13"/>
                  <a:gd name="T1" fmla="*/ 5 h 48"/>
                  <a:gd name="T2" fmla="*/ 8 w 13"/>
                  <a:gd name="T3" fmla="*/ 27 h 48"/>
                  <a:gd name="T4" fmla="*/ 13 w 13"/>
                  <a:gd name="T5" fmla="*/ 45 h 48"/>
                  <a:gd name="T6" fmla="*/ 0 w 13"/>
                  <a:gd name="T7" fmla="*/ 48 h 48"/>
                  <a:gd name="T8" fmla="*/ 5 w 13"/>
                  <a:gd name="T9" fmla="*/ 37 h 48"/>
                  <a:gd name="T10" fmla="*/ 7 w 13"/>
                  <a:gd name="T11" fmla="*/ 5 h 48"/>
                  <a:gd name="T12" fmla="*/ 9 w 13"/>
                  <a:gd name="T13" fmla="*/ 5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" h="48">
                    <a:moveTo>
                      <a:pt x="9" y="5"/>
                    </a:moveTo>
                    <a:cubicBezTo>
                      <a:pt x="9" y="5"/>
                      <a:pt x="7" y="22"/>
                      <a:pt x="8" y="27"/>
                    </a:cubicBezTo>
                    <a:cubicBezTo>
                      <a:pt x="9" y="33"/>
                      <a:pt x="13" y="45"/>
                      <a:pt x="13" y="45"/>
                    </a:cubicBezTo>
                    <a:cubicBezTo>
                      <a:pt x="13" y="45"/>
                      <a:pt x="4" y="47"/>
                      <a:pt x="0" y="48"/>
                    </a:cubicBezTo>
                    <a:cubicBezTo>
                      <a:pt x="0" y="48"/>
                      <a:pt x="6" y="44"/>
                      <a:pt x="5" y="37"/>
                    </a:cubicBezTo>
                    <a:cubicBezTo>
                      <a:pt x="5" y="29"/>
                      <a:pt x="5" y="9"/>
                      <a:pt x="7" y="5"/>
                    </a:cubicBezTo>
                    <a:cubicBezTo>
                      <a:pt x="10" y="0"/>
                      <a:pt x="9" y="5"/>
                      <a:pt x="9" y="5"/>
                    </a:cubicBez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1358" name="Freeform 442">
                <a:extLst>
                  <a:ext uri="{FF2B5EF4-FFF2-40B4-BE49-F238E27FC236}">
                    <a16:creationId xmlns:a16="http://schemas.microsoft.com/office/drawing/2014/main" id="{DA7AC6B9-1E51-11C1-FA9E-DFFA1A9FEF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97634" y="2889999"/>
                <a:ext cx="150533" cy="150530"/>
              </a:xfrm>
              <a:custGeom>
                <a:avLst/>
                <a:gdLst>
                  <a:gd name="T0" fmla="*/ 94083 w 8"/>
                  <a:gd name="T1" fmla="*/ 0 h 8"/>
                  <a:gd name="T2" fmla="*/ 56450 w 8"/>
                  <a:gd name="T3" fmla="*/ 37633 h 8"/>
                  <a:gd name="T4" fmla="*/ 0 w 8"/>
                  <a:gd name="T5" fmla="*/ 131714 h 8"/>
                  <a:gd name="T6" fmla="*/ 37633 w 8"/>
                  <a:gd name="T7" fmla="*/ 150530 h 8"/>
                  <a:gd name="T8" fmla="*/ 75267 w 8"/>
                  <a:gd name="T9" fmla="*/ 75265 h 8"/>
                  <a:gd name="T10" fmla="*/ 94083 w 8"/>
                  <a:gd name="T11" fmla="*/ 75265 h 8"/>
                  <a:gd name="T12" fmla="*/ 131716 w 8"/>
                  <a:gd name="T13" fmla="*/ 75265 h 8"/>
                  <a:gd name="T14" fmla="*/ 131716 w 8"/>
                  <a:gd name="T15" fmla="*/ 18816 h 8"/>
                  <a:gd name="T16" fmla="*/ 94083 w 8"/>
                  <a:gd name="T17" fmla="*/ 0 h 8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8"/>
                  <a:gd name="T28" fmla="*/ 0 h 8"/>
                  <a:gd name="T29" fmla="*/ 8 w 8"/>
                  <a:gd name="T30" fmla="*/ 8 h 8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8" h="8">
                    <a:moveTo>
                      <a:pt x="5" y="0"/>
                    </a:moveTo>
                    <a:cubicBezTo>
                      <a:pt x="4" y="0"/>
                      <a:pt x="3" y="1"/>
                      <a:pt x="3" y="2"/>
                    </a:cubicBezTo>
                    <a:cubicBezTo>
                      <a:pt x="2" y="3"/>
                      <a:pt x="0" y="7"/>
                      <a:pt x="0" y="7"/>
                    </a:cubicBezTo>
                    <a:cubicBezTo>
                      <a:pt x="1" y="8"/>
                      <a:pt x="2" y="8"/>
                      <a:pt x="2" y="8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6" y="4"/>
                      <a:pt x="6" y="4"/>
                      <a:pt x="7" y="4"/>
                    </a:cubicBezTo>
                    <a:cubicBezTo>
                      <a:pt x="7" y="3"/>
                      <a:pt x="8" y="2"/>
                      <a:pt x="7" y="1"/>
                    </a:cubicBezTo>
                    <a:cubicBezTo>
                      <a:pt x="7" y="1"/>
                      <a:pt x="5" y="0"/>
                      <a:pt x="5" y="0"/>
                    </a:cubicBezTo>
                    <a:close/>
                  </a:path>
                </a:pathLst>
              </a:custGeom>
              <a:solidFill>
                <a:srgbClr val="FFA4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fr-FR" sz="7198"/>
              </a:p>
            </p:txBody>
          </p:sp>
          <p:sp>
            <p:nvSpPr>
              <p:cNvPr id="1359" name="Freeform 447">
                <a:extLst>
                  <a:ext uri="{FF2B5EF4-FFF2-40B4-BE49-F238E27FC236}">
                    <a16:creationId xmlns:a16="http://schemas.microsoft.com/office/drawing/2014/main" id="{E87B8DC5-58A2-2074-C253-C650F56B07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575327" y="2870575"/>
                <a:ext cx="72840" cy="38847"/>
              </a:xfrm>
              <a:custGeom>
                <a:avLst/>
                <a:gdLst>
                  <a:gd name="T0" fmla="*/ 72840 w 4"/>
                  <a:gd name="T1" fmla="*/ 0 h 2"/>
                  <a:gd name="T2" fmla="*/ 54630 w 4"/>
                  <a:gd name="T3" fmla="*/ 0 h 2"/>
                  <a:gd name="T4" fmla="*/ 18210 w 4"/>
                  <a:gd name="T5" fmla="*/ 0 h 2"/>
                  <a:gd name="T6" fmla="*/ 0 w 4"/>
                  <a:gd name="T7" fmla="*/ 38847 h 2"/>
                  <a:gd name="T8" fmla="*/ 0 w 4"/>
                  <a:gd name="T9" fmla="*/ 38847 h 2"/>
                  <a:gd name="T10" fmla="*/ 0 w 4"/>
                  <a:gd name="T11" fmla="*/ 38847 h 2"/>
                  <a:gd name="T12" fmla="*/ 36420 w 4"/>
                  <a:gd name="T13" fmla="*/ 19424 h 2"/>
                  <a:gd name="T14" fmla="*/ 72840 w 4"/>
                  <a:gd name="T15" fmla="*/ 0 h 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4"/>
                  <a:gd name="T25" fmla="*/ 0 h 2"/>
                  <a:gd name="T26" fmla="*/ 4 w 4"/>
                  <a:gd name="T27" fmla="*/ 2 h 2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4" h="2">
                    <a:moveTo>
                      <a:pt x="4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2" y="0"/>
                      <a:pt x="1" y="0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" y="2"/>
                      <a:pt x="1" y="2"/>
                      <a:pt x="2" y="1"/>
                    </a:cubicBezTo>
                    <a:cubicBezTo>
                      <a:pt x="2" y="1"/>
                      <a:pt x="3" y="1"/>
                      <a:pt x="4" y="0"/>
                    </a:cubicBezTo>
                    <a:close/>
                  </a:path>
                </a:pathLst>
              </a:custGeom>
              <a:solidFill>
                <a:srgbClr val="FFA4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fr-FR" sz="7198"/>
              </a:p>
            </p:txBody>
          </p:sp>
          <p:sp>
            <p:nvSpPr>
              <p:cNvPr id="1360" name="Freeform 448">
                <a:extLst>
                  <a:ext uri="{FF2B5EF4-FFF2-40B4-BE49-F238E27FC236}">
                    <a16:creationId xmlns:a16="http://schemas.microsoft.com/office/drawing/2014/main" id="{5CF265E6-C759-A4D5-596B-165C55019D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28744" y="2909422"/>
                <a:ext cx="19423" cy="58270"/>
              </a:xfrm>
              <a:custGeom>
                <a:avLst/>
                <a:gdLst>
                  <a:gd name="T0" fmla="*/ 0 w 1"/>
                  <a:gd name="T1" fmla="*/ 0 h 3"/>
                  <a:gd name="T2" fmla="*/ 0 w 1"/>
                  <a:gd name="T3" fmla="*/ 58270 h 3"/>
                  <a:gd name="T4" fmla="*/ 0 w 1"/>
                  <a:gd name="T5" fmla="*/ 0 h 3"/>
                  <a:gd name="T6" fmla="*/ 0 60000 65536"/>
                  <a:gd name="T7" fmla="*/ 0 60000 65536"/>
                  <a:gd name="T8" fmla="*/ 0 60000 65536"/>
                  <a:gd name="T9" fmla="*/ 0 w 1"/>
                  <a:gd name="T10" fmla="*/ 0 h 3"/>
                  <a:gd name="T11" fmla="*/ 1 w 1"/>
                  <a:gd name="T12" fmla="*/ 3 h 3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" h="3">
                    <a:moveTo>
                      <a:pt x="0" y="0"/>
                    </a:moveTo>
                    <a:cubicBezTo>
                      <a:pt x="0" y="0"/>
                      <a:pt x="1" y="1"/>
                      <a:pt x="0" y="3"/>
                    </a:cubicBezTo>
                    <a:cubicBezTo>
                      <a:pt x="0" y="2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270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fr-FR" sz="7198"/>
              </a:p>
            </p:txBody>
          </p:sp>
          <p:sp>
            <p:nvSpPr>
              <p:cNvPr id="1361" name="Freeform 449">
                <a:extLst>
                  <a:ext uri="{FF2B5EF4-FFF2-40B4-BE49-F238E27FC236}">
                    <a16:creationId xmlns:a16="http://schemas.microsoft.com/office/drawing/2014/main" id="{6057735F-6AC6-0F7E-4C6D-32FE650209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594751" y="2909422"/>
                <a:ext cx="14569" cy="38847"/>
              </a:xfrm>
              <a:custGeom>
                <a:avLst/>
                <a:gdLst>
                  <a:gd name="T0" fmla="*/ 0 w 1"/>
                  <a:gd name="T1" fmla="*/ 0 h 2"/>
                  <a:gd name="T2" fmla="*/ 0 w 1"/>
                  <a:gd name="T3" fmla="*/ 38847 h 2"/>
                  <a:gd name="T4" fmla="*/ 14569 w 1"/>
                  <a:gd name="T5" fmla="*/ 19424 h 2"/>
                  <a:gd name="T6" fmla="*/ 0 w 1"/>
                  <a:gd name="T7" fmla="*/ 0 h 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"/>
                  <a:gd name="T13" fmla="*/ 0 h 2"/>
                  <a:gd name="T14" fmla="*/ 1 w 1"/>
                  <a:gd name="T15" fmla="*/ 2 h 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" h="2">
                    <a:moveTo>
                      <a:pt x="0" y="0"/>
                    </a:moveTo>
                    <a:cubicBezTo>
                      <a:pt x="0" y="0"/>
                      <a:pt x="1" y="1"/>
                      <a:pt x="0" y="2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270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fr-FR" sz="7198"/>
              </a:p>
            </p:txBody>
          </p:sp>
          <p:sp>
            <p:nvSpPr>
              <p:cNvPr id="1362" name="Freeform 450">
                <a:extLst>
                  <a:ext uri="{FF2B5EF4-FFF2-40B4-BE49-F238E27FC236}">
                    <a16:creationId xmlns:a16="http://schemas.microsoft.com/office/drawing/2014/main" id="{FC35A058-2EEB-F04F-34A5-493DD5B776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84886" y="2778315"/>
                <a:ext cx="412750" cy="660398"/>
              </a:xfrm>
              <a:custGeom>
                <a:avLst/>
                <a:gdLst>
                  <a:gd name="T0" fmla="*/ 0 w 22"/>
                  <a:gd name="T1" fmla="*/ 56606 h 35"/>
                  <a:gd name="T2" fmla="*/ 75045 w 22"/>
                  <a:gd name="T3" fmla="*/ 264159 h 35"/>
                  <a:gd name="T4" fmla="*/ 262659 w 22"/>
                  <a:gd name="T5" fmla="*/ 566055 h 35"/>
                  <a:gd name="T6" fmla="*/ 375227 w 22"/>
                  <a:gd name="T7" fmla="*/ 471713 h 35"/>
                  <a:gd name="T8" fmla="*/ 206375 w 22"/>
                  <a:gd name="T9" fmla="*/ 188685 h 35"/>
                  <a:gd name="T10" fmla="*/ 56284 w 22"/>
                  <a:gd name="T11" fmla="*/ 0 h 35"/>
                  <a:gd name="T12" fmla="*/ 18761 w 22"/>
                  <a:gd name="T13" fmla="*/ 0 h 35"/>
                  <a:gd name="T14" fmla="*/ 0 w 22"/>
                  <a:gd name="T15" fmla="*/ 0 h 35"/>
                  <a:gd name="T16" fmla="*/ 0 w 22"/>
                  <a:gd name="T17" fmla="*/ 56606 h 3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22"/>
                  <a:gd name="T28" fmla="*/ 0 h 35"/>
                  <a:gd name="T29" fmla="*/ 22 w 22"/>
                  <a:gd name="T30" fmla="*/ 35 h 35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22" h="35">
                    <a:moveTo>
                      <a:pt x="0" y="3"/>
                    </a:moveTo>
                    <a:cubicBezTo>
                      <a:pt x="0" y="5"/>
                      <a:pt x="1" y="9"/>
                      <a:pt x="4" y="14"/>
                    </a:cubicBezTo>
                    <a:cubicBezTo>
                      <a:pt x="6" y="18"/>
                      <a:pt x="9" y="24"/>
                      <a:pt x="14" y="30"/>
                    </a:cubicBezTo>
                    <a:cubicBezTo>
                      <a:pt x="18" y="35"/>
                      <a:pt x="22" y="28"/>
                      <a:pt x="20" y="25"/>
                    </a:cubicBezTo>
                    <a:cubicBezTo>
                      <a:pt x="19" y="22"/>
                      <a:pt x="11" y="10"/>
                      <a:pt x="11" y="10"/>
                    </a:cubicBezTo>
                    <a:cubicBezTo>
                      <a:pt x="11" y="10"/>
                      <a:pt x="7" y="2"/>
                      <a:pt x="3" y="0"/>
                    </a:cubicBezTo>
                    <a:cubicBezTo>
                      <a:pt x="2" y="0"/>
                      <a:pt x="2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fr-FR" sz="7198"/>
              </a:p>
            </p:txBody>
          </p:sp>
          <p:sp>
            <p:nvSpPr>
              <p:cNvPr id="1363" name="Freeform 451">
                <a:extLst>
                  <a:ext uri="{FF2B5EF4-FFF2-40B4-BE49-F238E27FC236}">
                    <a16:creationId xmlns:a16="http://schemas.microsoft.com/office/drawing/2014/main" id="{160D89C4-6882-EDDE-6B29-EC2B61F527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366527" y="2948269"/>
                <a:ext cx="208804" cy="432171"/>
              </a:xfrm>
              <a:custGeom>
                <a:avLst/>
                <a:gdLst>
                  <a:gd name="T0" fmla="*/ 37964 w 11"/>
                  <a:gd name="T1" fmla="*/ 432171 h 23"/>
                  <a:gd name="T2" fmla="*/ 94911 w 11"/>
                  <a:gd name="T3" fmla="*/ 375801 h 23"/>
                  <a:gd name="T4" fmla="*/ 208804 w 11"/>
                  <a:gd name="T5" fmla="*/ 37580 h 23"/>
                  <a:gd name="T6" fmla="*/ 170840 w 11"/>
                  <a:gd name="T7" fmla="*/ 0 h 23"/>
                  <a:gd name="T8" fmla="*/ 0 w 11"/>
                  <a:gd name="T9" fmla="*/ 319431 h 23"/>
                  <a:gd name="T10" fmla="*/ 37964 w 11"/>
                  <a:gd name="T11" fmla="*/ 432171 h 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1"/>
                  <a:gd name="T19" fmla="*/ 0 h 23"/>
                  <a:gd name="T20" fmla="*/ 11 w 11"/>
                  <a:gd name="T21" fmla="*/ 23 h 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1" h="23">
                    <a:moveTo>
                      <a:pt x="2" y="23"/>
                    </a:moveTo>
                    <a:cubicBezTo>
                      <a:pt x="2" y="23"/>
                      <a:pt x="4" y="23"/>
                      <a:pt x="5" y="20"/>
                    </a:cubicBezTo>
                    <a:cubicBezTo>
                      <a:pt x="7" y="17"/>
                      <a:pt x="11" y="2"/>
                      <a:pt x="11" y="2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9" y="0"/>
                      <a:pt x="1" y="14"/>
                      <a:pt x="0" y="17"/>
                    </a:cubicBezTo>
                    <a:cubicBezTo>
                      <a:pt x="0" y="20"/>
                      <a:pt x="0" y="22"/>
                      <a:pt x="2" y="2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fr-FR" sz="7198"/>
              </a:p>
            </p:txBody>
          </p:sp>
          <p:sp>
            <p:nvSpPr>
              <p:cNvPr id="1364" name="Freeform 452">
                <a:extLst>
                  <a:ext uri="{FF2B5EF4-FFF2-40B4-BE49-F238E27FC236}">
                    <a16:creationId xmlns:a16="http://schemas.microsoft.com/office/drawing/2014/main" id="{79EC59EB-5579-CBFE-C4B5-EFF40DDD0C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894970" y="2759682"/>
                <a:ext cx="242853" cy="168998"/>
              </a:xfrm>
              <a:custGeom>
                <a:avLst/>
                <a:gdLst>
                  <a:gd name="T0" fmla="*/ 1 w 13"/>
                  <a:gd name="T1" fmla="*/ 5 h 9"/>
                  <a:gd name="T2" fmla="*/ 4 w 13"/>
                  <a:gd name="T3" fmla="*/ 8 h 9"/>
                  <a:gd name="T4" fmla="*/ 8 w 13"/>
                  <a:gd name="T5" fmla="*/ 5 h 9"/>
                  <a:gd name="T6" fmla="*/ 10 w 13"/>
                  <a:gd name="T7" fmla="*/ 4 h 9"/>
                  <a:gd name="T8" fmla="*/ 12 w 13"/>
                  <a:gd name="T9" fmla="*/ 2 h 9"/>
                  <a:gd name="T10" fmla="*/ 13 w 13"/>
                  <a:gd name="T11" fmla="*/ 1 h 9"/>
                  <a:gd name="T12" fmla="*/ 11 w 13"/>
                  <a:gd name="T13" fmla="*/ 1 h 9"/>
                  <a:gd name="T14" fmla="*/ 10 w 13"/>
                  <a:gd name="T15" fmla="*/ 1 h 9"/>
                  <a:gd name="T16" fmla="*/ 4 w 13"/>
                  <a:gd name="T17" fmla="*/ 0 h 9"/>
                  <a:gd name="T18" fmla="*/ 0 w 13"/>
                  <a:gd name="T19" fmla="*/ 2 h 9"/>
                  <a:gd name="T20" fmla="*/ 1 w 13"/>
                  <a:gd name="T21" fmla="*/ 5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3" h="9">
                    <a:moveTo>
                      <a:pt x="1" y="5"/>
                    </a:moveTo>
                    <a:cubicBezTo>
                      <a:pt x="1" y="7"/>
                      <a:pt x="2" y="9"/>
                      <a:pt x="4" y="8"/>
                    </a:cubicBezTo>
                    <a:cubicBezTo>
                      <a:pt x="6" y="7"/>
                      <a:pt x="7" y="6"/>
                      <a:pt x="8" y="5"/>
                    </a:cubicBezTo>
                    <a:cubicBezTo>
                      <a:pt x="9" y="5"/>
                      <a:pt x="9" y="4"/>
                      <a:pt x="10" y="4"/>
                    </a:cubicBezTo>
                    <a:cubicBezTo>
                      <a:pt x="11" y="3"/>
                      <a:pt x="11" y="2"/>
                      <a:pt x="12" y="2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12" y="1"/>
                      <a:pt x="12" y="1"/>
                      <a:pt x="11" y="1"/>
                    </a:cubicBezTo>
                    <a:cubicBezTo>
                      <a:pt x="11" y="1"/>
                      <a:pt x="10" y="1"/>
                      <a:pt x="10" y="1"/>
                    </a:cubicBezTo>
                    <a:cubicBezTo>
                      <a:pt x="10" y="1"/>
                      <a:pt x="9" y="0"/>
                      <a:pt x="4" y="0"/>
                    </a:cubicBezTo>
                    <a:cubicBezTo>
                      <a:pt x="3" y="0"/>
                      <a:pt x="1" y="1"/>
                      <a:pt x="0" y="2"/>
                    </a:cubicBezTo>
                    <a:cubicBezTo>
                      <a:pt x="0" y="3"/>
                      <a:pt x="0" y="4"/>
                      <a:pt x="1" y="5"/>
                    </a:cubicBez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1365" name="Freeform 453">
                <a:extLst>
                  <a:ext uri="{FF2B5EF4-FFF2-40B4-BE49-F238E27FC236}">
                    <a16:creationId xmlns:a16="http://schemas.microsoft.com/office/drawing/2014/main" id="{10FA8B27-8A85-68F2-48ED-88FF0290F7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23745" y="2967410"/>
                <a:ext cx="373079" cy="452422"/>
              </a:xfrm>
              <a:custGeom>
                <a:avLst/>
                <a:gdLst>
                  <a:gd name="T0" fmla="*/ 0 w 20"/>
                  <a:gd name="T1" fmla="*/ 0 h 24"/>
                  <a:gd name="T2" fmla="*/ 12 w 20"/>
                  <a:gd name="T3" fmla="*/ 20 h 24"/>
                  <a:gd name="T4" fmla="*/ 18 w 20"/>
                  <a:gd name="T5" fmla="*/ 20 h 24"/>
                  <a:gd name="T6" fmla="*/ 20 w 20"/>
                  <a:gd name="T7" fmla="*/ 13 h 24"/>
                  <a:gd name="T8" fmla="*/ 15 w 20"/>
                  <a:gd name="T9" fmla="*/ 21 h 24"/>
                  <a:gd name="T10" fmla="*/ 0 w 20"/>
                  <a:gd name="T11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24">
                    <a:moveTo>
                      <a:pt x="0" y="0"/>
                    </a:moveTo>
                    <a:cubicBezTo>
                      <a:pt x="0" y="0"/>
                      <a:pt x="2" y="7"/>
                      <a:pt x="12" y="20"/>
                    </a:cubicBezTo>
                    <a:cubicBezTo>
                      <a:pt x="13" y="21"/>
                      <a:pt x="15" y="24"/>
                      <a:pt x="18" y="20"/>
                    </a:cubicBezTo>
                    <a:cubicBezTo>
                      <a:pt x="19" y="19"/>
                      <a:pt x="20" y="13"/>
                      <a:pt x="20" y="13"/>
                    </a:cubicBezTo>
                    <a:cubicBezTo>
                      <a:pt x="20" y="13"/>
                      <a:pt x="17" y="22"/>
                      <a:pt x="15" y="21"/>
                    </a:cubicBezTo>
                    <a:cubicBezTo>
                      <a:pt x="13" y="2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1366" name="Freeform 454">
                <a:extLst>
                  <a:ext uri="{FF2B5EF4-FFF2-40B4-BE49-F238E27FC236}">
                    <a16:creationId xmlns:a16="http://schemas.microsoft.com/office/drawing/2014/main" id="{C115375A-E4AD-1EBF-2349-8A6492CCD6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366598" y="3099439"/>
                <a:ext cx="38716" cy="110906"/>
              </a:xfrm>
              <a:custGeom>
                <a:avLst/>
                <a:gdLst>
                  <a:gd name="T0" fmla="*/ 2 w 2"/>
                  <a:gd name="T1" fmla="*/ 4 h 6"/>
                  <a:gd name="T2" fmla="*/ 1 w 2"/>
                  <a:gd name="T3" fmla="*/ 6 h 6"/>
                  <a:gd name="T4" fmla="*/ 0 w 2"/>
                  <a:gd name="T5" fmla="*/ 0 h 6"/>
                  <a:gd name="T6" fmla="*/ 2 w 2"/>
                  <a:gd name="T7" fmla="*/ 4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6">
                    <a:moveTo>
                      <a:pt x="2" y="4"/>
                    </a:moveTo>
                    <a:cubicBezTo>
                      <a:pt x="2" y="4"/>
                      <a:pt x="2" y="5"/>
                      <a:pt x="1" y="6"/>
                    </a:cubicBezTo>
                    <a:cubicBezTo>
                      <a:pt x="1" y="6"/>
                      <a:pt x="1" y="3"/>
                      <a:pt x="0" y="0"/>
                    </a:cubicBezTo>
                    <a:lnTo>
                      <a:pt x="2" y="4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1367" name="Freeform 455">
                <a:extLst>
                  <a:ext uri="{FF2B5EF4-FFF2-40B4-BE49-F238E27FC236}">
                    <a16:creationId xmlns:a16="http://schemas.microsoft.com/office/drawing/2014/main" id="{F18D6BFB-CB16-313F-1D08-1F3E98F513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953777" y="2608358"/>
                <a:ext cx="150533" cy="242793"/>
              </a:xfrm>
              <a:custGeom>
                <a:avLst/>
                <a:gdLst>
                  <a:gd name="T0" fmla="*/ 0 w 8"/>
                  <a:gd name="T1" fmla="*/ 0 h 13"/>
                  <a:gd name="T2" fmla="*/ 0 w 8"/>
                  <a:gd name="T3" fmla="*/ 168087 h 13"/>
                  <a:gd name="T4" fmla="*/ 150533 w 8"/>
                  <a:gd name="T5" fmla="*/ 168087 h 13"/>
                  <a:gd name="T6" fmla="*/ 150533 w 8"/>
                  <a:gd name="T7" fmla="*/ 112058 h 13"/>
                  <a:gd name="T8" fmla="*/ 150533 w 8"/>
                  <a:gd name="T9" fmla="*/ 18676 h 13"/>
                  <a:gd name="T10" fmla="*/ 150533 w 8"/>
                  <a:gd name="T11" fmla="*/ 18676 h 13"/>
                  <a:gd name="T12" fmla="*/ 150533 w 8"/>
                  <a:gd name="T13" fmla="*/ 18676 h 13"/>
                  <a:gd name="T14" fmla="*/ 0 w 8"/>
                  <a:gd name="T15" fmla="*/ 0 h 13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8"/>
                  <a:gd name="T25" fmla="*/ 0 h 13"/>
                  <a:gd name="T26" fmla="*/ 8 w 8"/>
                  <a:gd name="T27" fmla="*/ 13 h 13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8" h="13">
                    <a:moveTo>
                      <a:pt x="0" y="0"/>
                    </a:moveTo>
                    <a:cubicBezTo>
                      <a:pt x="0" y="3"/>
                      <a:pt x="0" y="7"/>
                      <a:pt x="0" y="9"/>
                    </a:cubicBezTo>
                    <a:cubicBezTo>
                      <a:pt x="1" y="13"/>
                      <a:pt x="8" y="9"/>
                      <a:pt x="8" y="9"/>
                    </a:cubicBezTo>
                    <a:cubicBezTo>
                      <a:pt x="8" y="8"/>
                      <a:pt x="8" y="7"/>
                      <a:pt x="8" y="6"/>
                    </a:cubicBezTo>
                    <a:cubicBezTo>
                      <a:pt x="8" y="4"/>
                      <a:pt x="8" y="2"/>
                      <a:pt x="8" y="1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8" y="1"/>
                      <a:pt x="8" y="1"/>
                      <a:pt x="8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A4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fr-FR" sz="7198"/>
              </a:p>
            </p:txBody>
          </p:sp>
          <p:sp>
            <p:nvSpPr>
              <p:cNvPr id="1368" name="Freeform 456">
                <a:extLst>
                  <a:ext uri="{FF2B5EF4-FFF2-40B4-BE49-F238E27FC236}">
                    <a16:creationId xmlns:a16="http://schemas.microsoft.com/office/drawing/2014/main" id="{5D9F92B1-42C6-E4FF-BFF0-0D2F19EDD6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953777" y="2588935"/>
                <a:ext cx="150533" cy="189377"/>
              </a:xfrm>
              <a:custGeom>
                <a:avLst/>
                <a:gdLst>
                  <a:gd name="T0" fmla="*/ 0 w 8"/>
                  <a:gd name="T1" fmla="*/ 37875 h 10"/>
                  <a:gd name="T2" fmla="*/ 0 w 8"/>
                  <a:gd name="T3" fmla="*/ 56813 h 10"/>
                  <a:gd name="T4" fmla="*/ 0 w 8"/>
                  <a:gd name="T5" fmla="*/ 113626 h 10"/>
                  <a:gd name="T6" fmla="*/ 0 w 8"/>
                  <a:gd name="T7" fmla="*/ 151502 h 10"/>
                  <a:gd name="T8" fmla="*/ 150533 w 8"/>
                  <a:gd name="T9" fmla="*/ 94689 h 10"/>
                  <a:gd name="T10" fmla="*/ 150533 w 8"/>
                  <a:gd name="T11" fmla="*/ 0 h 10"/>
                  <a:gd name="T12" fmla="*/ 0 w 8"/>
                  <a:gd name="T13" fmla="*/ 37875 h 1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8"/>
                  <a:gd name="T22" fmla="*/ 0 h 10"/>
                  <a:gd name="T23" fmla="*/ 8 w 8"/>
                  <a:gd name="T24" fmla="*/ 10 h 10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8" h="10">
                    <a:moveTo>
                      <a:pt x="0" y="2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0" y="4"/>
                      <a:pt x="0" y="5"/>
                      <a:pt x="0" y="6"/>
                    </a:cubicBezTo>
                    <a:cubicBezTo>
                      <a:pt x="0" y="6"/>
                      <a:pt x="0" y="8"/>
                      <a:pt x="0" y="8"/>
                    </a:cubicBezTo>
                    <a:cubicBezTo>
                      <a:pt x="2" y="10"/>
                      <a:pt x="6" y="7"/>
                      <a:pt x="8" y="5"/>
                    </a:cubicBezTo>
                    <a:cubicBezTo>
                      <a:pt x="8" y="2"/>
                      <a:pt x="8" y="0"/>
                      <a:pt x="8" y="0"/>
                    </a:cubicBez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F270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fr-FR" sz="7198"/>
              </a:p>
            </p:txBody>
          </p:sp>
          <p:sp>
            <p:nvSpPr>
              <p:cNvPr id="1369" name="Freeform 457">
                <a:extLst>
                  <a:ext uri="{FF2B5EF4-FFF2-40B4-BE49-F238E27FC236}">
                    <a16:creationId xmlns:a16="http://schemas.microsoft.com/office/drawing/2014/main" id="{61AA6692-2AC2-2E3A-AD7D-E95E8AD5A4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783823" y="2098494"/>
                <a:ext cx="373903" cy="640975"/>
              </a:xfrm>
              <a:custGeom>
                <a:avLst/>
                <a:gdLst>
                  <a:gd name="T0" fmla="*/ 355208 w 20"/>
                  <a:gd name="T1" fmla="*/ 188522 h 34"/>
                  <a:gd name="T2" fmla="*/ 317818 w 20"/>
                  <a:gd name="T3" fmla="*/ 490157 h 34"/>
                  <a:gd name="T4" fmla="*/ 168256 w 20"/>
                  <a:gd name="T5" fmla="*/ 640975 h 34"/>
                  <a:gd name="T6" fmla="*/ 0 w 20"/>
                  <a:gd name="T7" fmla="*/ 263931 h 34"/>
                  <a:gd name="T8" fmla="*/ 355208 w 20"/>
                  <a:gd name="T9" fmla="*/ 188522 h 3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0"/>
                  <a:gd name="T16" fmla="*/ 0 h 34"/>
                  <a:gd name="T17" fmla="*/ 20 w 20"/>
                  <a:gd name="T18" fmla="*/ 34 h 3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0" h="34">
                    <a:moveTo>
                      <a:pt x="19" y="10"/>
                    </a:moveTo>
                    <a:cubicBezTo>
                      <a:pt x="19" y="10"/>
                      <a:pt x="20" y="22"/>
                      <a:pt x="17" y="26"/>
                    </a:cubicBezTo>
                    <a:cubicBezTo>
                      <a:pt x="15" y="31"/>
                      <a:pt x="10" y="34"/>
                      <a:pt x="9" y="34"/>
                    </a:cubicBezTo>
                    <a:cubicBezTo>
                      <a:pt x="4" y="33"/>
                      <a:pt x="0" y="22"/>
                      <a:pt x="0" y="14"/>
                    </a:cubicBezTo>
                    <a:cubicBezTo>
                      <a:pt x="0" y="5"/>
                      <a:pt x="9" y="0"/>
                      <a:pt x="19" y="10"/>
                    </a:cubicBezTo>
                    <a:close/>
                  </a:path>
                </a:pathLst>
              </a:custGeom>
              <a:solidFill>
                <a:srgbClr val="FFA4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fr-FR" sz="7198"/>
              </a:p>
            </p:txBody>
          </p:sp>
          <p:sp>
            <p:nvSpPr>
              <p:cNvPr id="1370" name="Freeform 458">
                <a:extLst>
                  <a:ext uri="{FF2B5EF4-FFF2-40B4-BE49-F238E27FC236}">
                    <a16:creationId xmlns:a16="http://schemas.microsoft.com/office/drawing/2014/main" id="{785C6218-39B9-F78A-5440-AAA2630522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987769" y="2380134"/>
                <a:ext cx="58270" cy="97117"/>
              </a:xfrm>
              <a:custGeom>
                <a:avLst/>
                <a:gdLst>
                  <a:gd name="T0" fmla="*/ 58270 w 3"/>
                  <a:gd name="T1" fmla="*/ 38847 h 5"/>
                  <a:gd name="T2" fmla="*/ 19423 w 3"/>
                  <a:gd name="T3" fmla="*/ 0 h 5"/>
                  <a:gd name="T4" fmla="*/ 0 w 3"/>
                  <a:gd name="T5" fmla="*/ 58270 h 5"/>
                  <a:gd name="T6" fmla="*/ 38847 w 3"/>
                  <a:gd name="T7" fmla="*/ 97117 h 5"/>
                  <a:gd name="T8" fmla="*/ 58270 w 3"/>
                  <a:gd name="T9" fmla="*/ 38847 h 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"/>
                  <a:gd name="T16" fmla="*/ 0 h 5"/>
                  <a:gd name="T17" fmla="*/ 3 w 3"/>
                  <a:gd name="T18" fmla="*/ 5 h 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" h="5">
                    <a:moveTo>
                      <a:pt x="3" y="2"/>
                    </a:moveTo>
                    <a:cubicBezTo>
                      <a:pt x="2" y="1"/>
                      <a:pt x="2" y="0"/>
                      <a:pt x="1" y="0"/>
                    </a:cubicBezTo>
                    <a:cubicBezTo>
                      <a:pt x="0" y="0"/>
                      <a:pt x="0" y="2"/>
                      <a:pt x="0" y="3"/>
                    </a:cubicBezTo>
                    <a:cubicBezTo>
                      <a:pt x="0" y="4"/>
                      <a:pt x="1" y="5"/>
                      <a:pt x="2" y="5"/>
                    </a:cubicBezTo>
                    <a:cubicBezTo>
                      <a:pt x="2" y="4"/>
                      <a:pt x="3" y="3"/>
                      <a:pt x="3" y="2"/>
                    </a:cubicBezTo>
                    <a:close/>
                  </a:path>
                </a:pathLst>
              </a:custGeom>
              <a:solidFill>
                <a:srgbClr val="41201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fr-FR" sz="7198"/>
              </a:p>
            </p:txBody>
          </p:sp>
          <p:sp>
            <p:nvSpPr>
              <p:cNvPr id="1371" name="Freeform 459">
                <a:extLst>
                  <a:ext uri="{FF2B5EF4-FFF2-40B4-BE49-F238E27FC236}">
                    <a16:creationId xmlns:a16="http://schemas.microsoft.com/office/drawing/2014/main" id="{09195055-5406-7203-7000-D40F56293A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837236" y="2380134"/>
                <a:ext cx="58270" cy="97117"/>
              </a:xfrm>
              <a:custGeom>
                <a:avLst/>
                <a:gdLst>
                  <a:gd name="T0" fmla="*/ 58270 w 3"/>
                  <a:gd name="T1" fmla="*/ 38847 h 5"/>
                  <a:gd name="T2" fmla="*/ 19423 w 3"/>
                  <a:gd name="T3" fmla="*/ 0 h 5"/>
                  <a:gd name="T4" fmla="*/ 0 w 3"/>
                  <a:gd name="T5" fmla="*/ 38847 h 5"/>
                  <a:gd name="T6" fmla="*/ 38847 w 3"/>
                  <a:gd name="T7" fmla="*/ 77694 h 5"/>
                  <a:gd name="T8" fmla="*/ 58270 w 3"/>
                  <a:gd name="T9" fmla="*/ 38847 h 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"/>
                  <a:gd name="T16" fmla="*/ 0 h 5"/>
                  <a:gd name="T17" fmla="*/ 3 w 3"/>
                  <a:gd name="T18" fmla="*/ 5 h 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" h="5">
                    <a:moveTo>
                      <a:pt x="3" y="2"/>
                    </a:moveTo>
                    <a:cubicBezTo>
                      <a:pt x="3" y="1"/>
                      <a:pt x="2" y="0"/>
                      <a:pt x="1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4"/>
                      <a:pt x="1" y="5"/>
                      <a:pt x="2" y="4"/>
                    </a:cubicBezTo>
                    <a:cubicBezTo>
                      <a:pt x="2" y="4"/>
                      <a:pt x="3" y="3"/>
                      <a:pt x="3" y="2"/>
                    </a:cubicBezTo>
                    <a:close/>
                  </a:path>
                </a:pathLst>
              </a:custGeom>
              <a:solidFill>
                <a:srgbClr val="41201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fr-FR" sz="7198"/>
              </a:p>
            </p:txBody>
          </p:sp>
          <p:sp>
            <p:nvSpPr>
              <p:cNvPr id="1372" name="Freeform 460">
                <a:extLst>
                  <a:ext uri="{FF2B5EF4-FFF2-40B4-BE49-F238E27FC236}">
                    <a16:creationId xmlns:a16="http://schemas.microsoft.com/office/drawing/2014/main" id="{7DFD87E9-6C97-1F15-3756-89E154B878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837236" y="2380134"/>
                <a:ext cx="58270" cy="19423"/>
              </a:xfrm>
              <a:custGeom>
                <a:avLst/>
                <a:gdLst>
                  <a:gd name="T0" fmla="*/ 0 w 3"/>
                  <a:gd name="T1" fmla="*/ 19423 h 1"/>
                  <a:gd name="T2" fmla="*/ 58270 w 3"/>
                  <a:gd name="T3" fmla="*/ 0 h 1"/>
                  <a:gd name="T4" fmla="*/ 38847 w 3"/>
                  <a:gd name="T5" fmla="*/ 0 h 1"/>
                  <a:gd name="T6" fmla="*/ 0 w 3"/>
                  <a:gd name="T7" fmla="*/ 19423 h 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"/>
                  <a:gd name="T13" fmla="*/ 0 h 1"/>
                  <a:gd name="T14" fmla="*/ 3 w 3"/>
                  <a:gd name="T15" fmla="*/ 1 h 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" h="1">
                    <a:moveTo>
                      <a:pt x="0" y="1"/>
                    </a:moveTo>
                    <a:cubicBezTo>
                      <a:pt x="0" y="1"/>
                      <a:pt x="2" y="0"/>
                      <a:pt x="3" y="0"/>
                    </a:cubicBezTo>
                    <a:cubicBezTo>
                      <a:pt x="3" y="0"/>
                      <a:pt x="3" y="0"/>
                      <a:pt x="2" y="0"/>
                    </a:cubicBezTo>
                    <a:cubicBezTo>
                      <a:pt x="1" y="0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41201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fr-FR" sz="7198"/>
              </a:p>
            </p:txBody>
          </p:sp>
          <p:sp>
            <p:nvSpPr>
              <p:cNvPr id="1373" name="Freeform 461">
                <a:extLst>
                  <a:ext uri="{FF2B5EF4-FFF2-40B4-BE49-F238E27FC236}">
                    <a16:creationId xmlns:a16="http://schemas.microsoft.com/office/drawing/2014/main" id="{334E6854-C6F4-8FCC-E983-FC734BC540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987769" y="2380134"/>
                <a:ext cx="58270" cy="19423"/>
              </a:xfrm>
              <a:custGeom>
                <a:avLst/>
                <a:gdLst>
                  <a:gd name="T0" fmla="*/ 58270 w 3"/>
                  <a:gd name="T1" fmla="*/ 19423 h 1"/>
                  <a:gd name="T2" fmla="*/ 0 w 3"/>
                  <a:gd name="T3" fmla="*/ 19423 h 1"/>
                  <a:gd name="T4" fmla="*/ 19423 w 3"/>
                  <a:gd name="T5" fmla="*/ 0 h 1"/>
                  <a:gd name="T6" fmla="*/ 58270 w 3"/>
                  <a:gd name="T7" fmla="*/ 19423 h 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"/>
                  <a:gd name="T13" fmla="*/ 0 h 1"/>
                  <a:gd name="T14" fmla="*/ 3 w 3"/>
                  <a:gd name="T15" fmla="*/ 1 h 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" h="1">
                    <a:moveTo>
                      <a:pt x="3" y="1"/>
                    </a:moveTo>
                    <a:cubicBezTo>
                      <a:pt x="3" y="1"/>
                      <a:pt x="1" y="0"/>
                      <a:pt x="0" y="1"/>
                    </a:cubicBezTo>
                    <a:cubicBezTo>
                      <a:pt x="0" y="1"/>
                      <a:pt x="0" y="0"/>
                      <a:pt x="1" y="0"/>
                    </a:cubicBezTo>
                    <a:cubicBezTo>
                      <a:pt x="2" y="0"/>
                      <a:pt x="3" y="1"/>
                      <a:pt x="3" y="1"/>
                    </a:cubicBezTo>
                    <a:close/>
                  </a:path>
                </a:pathLst>
              </a:custGeom>
              <a:solidFill>
                <a:srgbClr val="41201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fr-FR" sz="7198"/>
              </a:p>
            </p:txBody>
          </p:sp>
          <p:sp>
            <p:nvSpPr>
              <p:cNvPr id="1374" name="Freeform 462">
                <a:extLst>
                  <a:ext uri="{FF2B5EF4-FFF2-40B4-BE49-F238E27FC236}">
                    <a16:creationId xmlns:a16="http://schemas.microsoft.com/office/drawing/2014/main" id="{CCF6CC32-075D-29E9-53E5-10DBC01C78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914930" y="2477251"/>
                <a:ext cx="38847" cy="72836"/>
              </a:xfrm>
              <a:custGeom>
                <a:avLst/>
                <a:gdLst>
                  <a:gd name="T0" fmla="*/ 19424 w 2"/>
                  <a:gd name="T1" fmla="*/ 0 h 4"/>
                  <a:gd name="T2" fmla="*/ 19424 w 2"/>
                  <a:gd name="T3" fmla="*/ 54627 h 4"/>
                  <a:gd name="T4" fmla="*/ 0 w 2"/>
                  <a:gd name="T5" fmla="*/ 54627 h 4"/>
                  <a:gd name="T6" fmla="*/ 0 w 2"/>
                  <a:gd name="T7" fmla="*/ 54627 h 4"/>
                  <a:gd name="T8" fmla="*/ 19424 w 2"/>
                  <a:gd name="T9" fmla="*/ 54627 h 4"/>
                  <a:gd name="T10" fmla="*/ 38847 w 2"/>
                  <a:gd name="T11" fmla="*/ 72836 h 4"/>
                  <a:gd name="T12" fmla="*/ 19424 w 2"/>
                  <a:gd name="T13" fmla="*/ 72836 h 4"/>
                  <a:gd name="T14" fmla="*/ 0 w 2"/>
                  <a:gd name="T15" fmla="*/ 72836 h 4"/>
                  <a:gd name="T16" fmla="*/ 0 w 2"/>
                  <a:gd name="T17" fmla="*/ 54627 h 4"/>
                  <a:gd name="T18" fmla="*/ 0 w 2"/>
                  <a:gd name="T19" fmla="*/ 54627 h 4"/>
                  <a:gd name="T20" fmla="*/ 19424 w 2"/>
                  <a:gd name="T21" fmla="*/ 0 h 4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"/>
                  <a:gd name="T34" fmla="*/ 0 h 4"/>
                  <a:gd name="T35" fmla="*/ 2 w 2"/>
                  <a:gd name="T36" fmla="*/ 4 h 4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" h="4">
                    <a:moveTo>
                      <a:pt x="1" y="0"/>
                    </a:moveTo>
                    <a:cubicBezTo>
                      <a:pt x="1" y="1"/>
                      <a:pt x="1" y="2"/>
                      <a:pt x="1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4"/>
                      <a:pt x="2" y="4"/>
                      <a:pt x="2" y="4"/>
                    </a:cubicBezTo>
                    <a:cubicBezTo>
                      <a:pt x="2" y="4"/>
                      <a:pt x="1" y="4"/>
                      <a:pt x="1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1" y="1"/>
                      <a:pt x="1" y="0"/>
                    </a:cubicBezTo>
                    <a:close/>
                  </a:path>
                </a:pathLst>
              </a:custGeom>
              <a:solidFill>
                <a:srgbClr val="F270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fr-FR" sz="7198"/>
              </a:p>
            </p:txBody>
          </p:sp>
          <p:sp>
            <p:nvSpPr>
              <p:cNvPr id="1375" name="Freeform 463">
                <a:extLst>
                  <a:ext uri="{FF2B5EF4-FFF2-40B4-BE49-F238E27FC236}">
                    <a16:creationId xmlns:a16="http://schemas.microsoft.com/office/drawing/2014/main" id="{63BA4531-6F6C-434D-2400-96EDBC1411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895506" y="2588935"/>
                <a:ext cx="92263" cy="58270"/>
              </a:xfrm>
              <a:custGeom>
                <a:avLst/>
                <a:gdLst>
                  <a:gd name="T0" fmla="*/ 92263 w 5"/>
                  <a:gd name="T1" fmla="*/ 0 h 3"/>
                  <a:gd name="T2" fmla="*/ 0 w 5"/>
                  <a:gd name="T3" fmla="*/ 0 h 3"/>
                  <a:gd name="T4" fmla="*/ 36905 w 5"/>
                  <a:gd name="T5" fmla="*/ 58270 h 3"/>
                  <a:gd name="T6" fmla="*/ 92263 w 5"/>
                  <a:gd name="T7" fmla="*/ 0 h 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5"/>
                  <a:gd name="T13" fmla="*/ 0 h 3"/>
                  <a:gd name="T14" fmla="*/ 5 w 5"/>
                  <a:gd name="T15" fmla="*/ 3 h 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5" h="3">
                    <a:moveTo>
                      <a:pt x="5" y="0"/>
                    </a:moveTo>
                    <a:cubicBezTo>
                      <a:pt x="5" y="0"/>
                      <a:pt x="2" y="1"/>
                      <a:pt x="0" y="0"/>
                    </a:cubicBezTo>
                    <a:cubicBezTo>
                      <a:pt x="0" y="0"/>
                      <a:pt x="1" y="3"/>
                      <a:pt x="2" y="3"/>
                    </a:cubicBezTo>
                    <a:cubicBezTo>
                      <a:pt x="3" y="3"/>
                      <a:pt x="4" y="2"/>
                      <a:pt x="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fr-FR" sz="7198"/>
              </a:p>
            </p:txBody>
          </p:sp>
          <p:sp>
            <p:nvSpPr>
              <p:cNvPr id="1376" name="Freeform 464">
                <a:extLst>
                  <a:ext uri="{FF2B5EF4-FFF2-40B4-BE49-F238E27FC236}">
                    <a16:creationId xmlns:a16="http://schemas.microsoft.com/office/drawing/2014/main" id="{28A4D931-E556-F5FC-9885-9BF2EB6E69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973200" y="2307295"/>
                <a:ext cx="131110" cy="58270"/>
              </a:xfrm>
              <a:custGeom>
                <a:avLst/>
                <a:gdLst>
                  <a:gd name="T0" fmla="*/ 18730 w 7"/>
                  <a:gd name="T1" fmla="*/ 0 h 3"/>
                  <a:gd name="T2" fmla="*/ 18730 w 7"/>
                  <a:gd name="T3" fmla="*/ 19423 h 3"/>
                  <a:gd name="T4" fmla="*/ 112380 w 7"/>
                  <a:gd name="T5" fmla="*/ 58270 h 3"/>
                  <a:gd name="T6" fmla="*/ 18730 w 7"/>
                  <a:gd name="T7" fmla="*/ 0 h 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7"/>
                  <a:gd name="T13" fmla="*/ 0 h 3"/>
                  <a:gd name="T14" fmla="*/ 7 w 7"/>
                  <a:gd name="T15" fmla="*/ 3 h 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7" h="3">
                    <a:moveTo>
                      <a:pt x="1" y="0"/>
                    </a:moveTo>
                    <a:cubicBezTo>
                      <a:pt x="0" y="0"/>
                      <a:pt x="1" y="1"/>
                      <a:pt x="1" y="1"/>
                    </a:cubicBezTo>
                    <a:cubicBezTo>
                      <a:pt x="2" y="2"/>
                      <a:pt x="3" y="1"/>
                      <a:pt x="6" y="3"/>
                    </a:cubicBezTo>
                    <a:cubicBezTo>
                      <a:pt x="7" y="3"/>
                      <a:pt x="3" y="0"/>
                      <a:pt x="1" y="0"/>
                    </a:cubicBezTo>
                    <a:close/>
                  </a:path>
                </a:pathLst>
              </a:custGeom>
              <a:solidFill>
                <a:srgbClr val="41201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fr-FR" sz="7198"/>
              </a:p>
            </p:txBody>
          </p:sp>
          <p:sp>
            <p:nvSpPr>
              <p:cNvPr id="1377" name="Freeform 465">
                <a:extLst>
                  <a:ext uri="{FF2B5EF4-FFF2-40B4-BE49-F238E27FC236}">
                    <a16:creationId xmlns:a16="http://schemas.microsoft.com/office/drawing/2014/main" id="{FFB192CD-6759-2338-F39B-E66D18FEB2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783823" y="2307295"/>
                <a:ext cx="131110" cy="58270"/>
              </a:xfrm>
              <a:custGeom>
                <a:avLst/>
                <a:gdLst>
                  <a:gd name="T0" fmla="*/ 112380 w 7"/>
                  <a:gd name="T1" fmla="*/ 0 h 3"/>
                  <a:gd name="T2" fmla="*/ 112380 w 7"/>
                  <a:gd name="T3" fmla="*/ 19423 h 3"/>
                  <a:gd name="T4" fmla="*/ 0 w 7"/>
                  <a:gd name="T5" fmla="*/ 58270 h 3"/>
                  <a:gd name="T6" fmla="*/ 112380 w 7"/>
                  <a:gd name="T7" fmla="*/ 0 h 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7"/>
                  <a:gd name="T13" fmla="*/ 0 h 3"/>
                  <a:gd name="T14" fmla="*/ 7 w 7"/>
                  <a:gd name="T15" fmla="*/ 3 h 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7" h="3">
                    <a:moveTo>
                      <a:pt x="6" y="0"/>
                    </a:moveTo>
                    <a:cubicBezTo>
                      <a:pt x="7" y="0"/>
                      <a:pt x="6" y="1"/>
                      <a:pt x="6" y="1"/>
                    </a:cubicBezTo>
                    <a:cubicBezTo>
                      <a:pt x="5" y="2"/>
                      <a:pt x="4" y="1"/>
                      <a:pt x="0" y="3"/>
                    </a:cubicBezTo>
                    <a:cubicBezTo>
                      <a:pt x="0" y="3"/>
                      <a:pt x="4" y="0"/>
                      <a:pt x="6" y="0"/>
                    </a:cubicBezTo>
                    <a:close/>
                  </a:path>
                </a:pathLst>
              </a:custGeom>
              <a:solidFill>
                <a:srgbClr val="41201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fr-FR" sz="7198"/>
              </a:p>
            </p:txBody>
          </p:sp>
          <p:sp>
            <p:nvSpPr>
              <p:cNvPr id="1378" name="Freeform 466">
                <a:extLst>
                  <a:ext uri="{FF2B5EF4-FFF2-40B4-BE49-F238E27FC236}">
                    <a16:creationId xmlns:a16="http://schemas.microsoft.com/office/drawing/2014/main" id="{B4530B01-0569-47CE-1D79-82AB256985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934353" y="2758892"/>
                <a:ext cx="189380" cy="92260"/>
              </a:xfrm>
              <a:custGeom>
                <a:avLst/>
                <a:gdLst>
                  <a:gd name="T0" fmla="*/ 18938 w 10"/>
                  <a:gd name="T1" fmla="*/ 18452 h 5"/>
                  <a:gd name="T2" fmla="*/ 170442 w 10"/>
                  <a:gd name="T3" fmla="*/ 18452 h 5"/>
                  <a:gd name="T4" fmla="*/ 170442 w 10"/>
                  <a:gd name="T5" fmla="*/ 36904 h 5"/>
                  <a:gd name="T6" fmla="*/ 0 w 10"/>
                  <a:gd name="T7" fmla="*/ 18452 h 5"/>
                  <a:gd name="T8" fmla="*/ 18938 w 10"/>
                  <a:gd name="T9" fmla="*/ 18452 h 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0"/>
                  <a:gd name="T16" fmla="*/ 0 h 5"/>
                  <a:gd name="T17" fmla="*/ 10 w 10"/>
                  <a:gd name="T18" fmla="*/ 5 h 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0" h="5">
                    <a:moveTo>
                      <a:pt x="1" y="1"/>
                    </a:moveTo>
                    <a:cubicBezTo>
                      <a:pt x="2" y="4"/>
                      <a:pt x="7" y="2"/>
                      <a:pt x="9" y="1"/>
                    </a:cubicBezTo>
                    <a:cubicBezTo>
                      <a:pt x="9" y="0"/>
                      <a:pt x="10" y="1"/>
                      <a:pt x="9" y="2"/>
                    </a:cubicBezTo>
                    <a:cubicBezTo>
                      <a:pt x="7" y="3"/>
                      <a:pt x="1" y="5"/>
                      <a:pt x="0" y="1"/>
                    </a:cubicBezTo>
                    <a:cubicBezTo>
                      <a:pt x="0" y="1"/>
                      <a:pt x="1" y="0"/>
                      <a:pt x="1" y="1"/>
                    </a:cubicBezTo>
                    <a:close/>
                  </a:path>
                </a:pathLst>
              </a:custGeom>
              <a:solidFill>
                <a:srgbClr val="635D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fr-FR" sz="7198"/>
              </a:p>
            </p:txBody>
          </p:sp>
          <p:sp>
            <p:nvSpPr>
              <p:cNvPr id="1379" name="Freeform 467">
                <a:extLst>
                  <a:ext uri="{FF2B5EF4-FFF2-40B4-BE49-F238E27FC236}">
                    <a16:creationId xmlns:a16="http://schemas.microsoft.com/office/drawing/2014/main" id="{BAE5933B-E4E1-7551-1638-5A0E7859CD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822819" y="3909223"/>
                <a:ext cx="110867" cy="73937"/>
              </a:xfrm>
              <a:custGeom>
                <a:avLst/>
                <a:gdLst>
                  <a:gd name="T0" fmla="*/ 23 w 23"/>
                  <a:gd name="T1" fmla="*/ 15 h 15"/>
                  <a:gd name="T2" fmla="*/ 0 w 23"/>
                  <a:gd name="T3" fmla="*/ 0 h 15"/>
                  <a:gd name="T4" fmla="*/ 23 w 23"/>
                  <a:gd name="T5" fmla="*/ 0 h 15"/>
                  <a:gd name="T6" fmla="*/ 23 w 23"/>
                  <a:gd name="T7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3" h="15">
                    <a:moveTo>
                      <a:pt x="23" y="15"/>
                    </a:moveTo>
                    <a:lnTo>
                      <a:pt x="0" y="0"/>
                    </a:lnTo>
                    <a:lnTo>
                      <a:pt x="23" y="0"/>
                    </a:lnTo>
                    <a:lnTo>
                      <a:pt x="23" y="15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1380" name="Freeform 468">
                <a:extLst>
                  <a:ext uri="{FF2B5EF4-FFF2-40B4-BE49-F238E27FC236}">
                    <a16:creationId xmlns:a16="http://schemas.microsoft.com/office/drawing/2014/main" id="{A0E04BC6-5C37-8057-49E9-C47BFC8FB8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822670" y="5512167"/>
                <a:ext cx="223370" cy="92260"/>
              </a:xfrm>
              <a:custGeom>
                <a:avLst/>
                <a:gdLst>
                  <a:gd name="T0" fmla="*/ 186142 w 12"/>
                  <a:gd name="T1" fmla="*/ 0 h 5"/>
                  <a:gd name="T2" fmla="*/ 223370 w 12"/>
                  <a:gd name="T3" fmla="*/ 92260 h 5"/>
                  <a:gd name="T4" fmla="*/ 0 w 12"/>
                  <a:gd name="T5" fmla="*/ 92260 h 5"/>
                  <a:gd name="T6" fmla="*/ 111685 w 12"/>
                  <a:gd name="T7" fmla="*/ 36904 h 5"/>
                  <a:gd name="T8" fmla="*/ 186142 w 12"/>
                  <a:gd name="T9" fmla="*/ 0 h 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"/>
                  <a:gd name="T16" fmla="*/ 0 h 5"/>
                  <a:gd name="T17" fmla="*/ 12 w 12"/>
                  <a:gd name="T18" fmla="*/ 5 h 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" h="5">
                    <a:moveTo>
                      <a:pt x="10" y="0"/>
                    </a:moveTo>
                    <a:cubicBezTo>
                      <a:pt x="11" y="1"/>
                      <a:pt x="12" y="5"/>
                      <a:pt x="12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3" y="4"/>
                      <a:pt x="6" y="2"/>
                    </a:cubicBezTo>
                    <a:cubicBezTo>
                      <a:pt x="8" y="0"/>
                      <a:pt x="9" y="0"/>
                      <a:pt x="1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fr-FR" sz="7198"/>
              </a:p>
            </p:txBody>
          </p:sp>
          <p:sp>
            <p:nvSpPr>
              <p:cNvPr id="1381" name="Rectangle 469">
                <a:extLst>
                  <a:ext uri="{FF2B5EF4-FFF2-40B4-BE49-F238E27FC236}">
                    <a16:creationId xmlns:a16="http://schemas.microsoft.com/office/drawing/2014/main" id="{F89C785B-5B9A-AEA0-F696-E388C71139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22819" y="5604489"/>
                <a:ext cx="223495" cy="19364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1382" name="Freeform 470">
                <a:extLst>
                  <a:ext uri="{FF2B5EF4-FFF2-40B4-BE49-F238E27FC236}">
                    <a16:creationId xmlns:a16="http://schemas.microsoft.com/office/drawing/2014/main" id="{9E70FC37-0F80-1DF2-ED11-6ABA2F555D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65463" y="5512167"/>
                <a:ext cx="228227" cy="92260"/>
              </a:xfrm>
              <a:custGeom>
                <a:avLst/>
                <a:gdLst>
                  <a:gd name="T0" fmla="*/ 38038 w 12"/>
                  <a:gd name="T1" fmla="*/ 0 h 5"/>
                  <a:gd name="T2" fmla="*/ 0 w 12"/>
                  <a:gd name="T3" fmla="*/ 92260 h 5"/>
                  <a:gd name="T4" fmla="*/ 228227 w 12"/>
                  <a:gd name="T5" fmla="*/ 92260 h 5"/>
                  <a:gd name="T6" fmla="*/ 114114 w 12"/>
                  <a:gd name="T7" fmla="*/ 36904 h 5"/>
                  <a:gd name="T8" fmla="*/ 38038 w 12"/>
                  <a:gd name="T9" fmla="*/ 0 h 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"/>
                  <a:gd name="T16" fmla="*/ 0 h 5"/>
                  <a:gd name="T17" fmla="*/ 12 w 12"/>
                  <a:gd name="T18" fmla="*/ 5 h 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" h="5">
                    <a:moveTo>
                      <a:pt x="2" y="0"/>
                    </a:moveTo>
                    <a:cubicBezTo>
                      <a:pt x="1" y="1"/>
                      <a:pt x="0" y="5"/>
                      <a:pt x="0" y="5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5"/>
                      <a:pt x="10" y="4"/>
                      <a:pt x="6" y="2"/>
                    </a:cubicBezTo>
                    <a:cubicBezTo>
                      <a:pt x="4" y="0"/>
                      <a:pt x="3" y="0"/>
                      <a:pt x="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fr-FR" sz="7198"/>
              </a:p>
            </p:txBody>
          </p:sp>
          <p:sp>
            <p:nvSpPr>
              <p:cNvPr id="1383" name="Rectangle 471">
                <a:extLst>
                  <a:ext uri="{FF2B5EF4-FFF2-40B4-BE49-F238E27FC236}">
                    <a16:creationId xmlns:a16="http://schemas.microsoft.com/office/drawing/2014/main" id="{B920C2F0-7C51-C385-82A9-870F8CB8F0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065672" y="5604489"/>
                <a:ext cx="228775" cy="19364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1384" name="Freeform 472">
                <a:extLst>
                  <a:ext uri="{FF2B5EF4-FFF2-40B4-BE49-F238E27FC236}">
                    <a16:creationId xmlns:a16="http://schemas.microsoft.com/office/drawing/2014/main" id="{88BBA301-BE8B-BB23-9D0C-9E35D79916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67282" y="2006231"/>
                <a:ext cx="640974" cy="471018"/>
              </a:xfrm>
              <a:custGeom>
                <a:avLst/>
                <a:gdLst>
                  <a:gd name="T0" fmla="*/ 471304 w 34"/>
                  <a:gd name="T1" fmla="*/ 301452 h 25"/>
                  <a:gd name="T2" fmla="*/ 452452 w 34"/>
                  <a:gd name="T3" fmla="*/ 471018 h 25"/>
                  <a:gd name="T4" fmla="*/ 527861 w 34"/>
                  <a:gd name="T5" fmla="*/ 452177 h 25"/>
                  <a:gd name="T6" fmla="*/ 584417 w 34"/>
                  <a:gd name="T7" fmla="*/ 207248 h 25"/>
                  <a:gd name="T8" fmla="*/ 584417 w 34"/>
                  <a:gd name="T9" fmla="*/ 207248 h 25"/>
                  <a:gd name="T10" fmla="*/ 509009 w 34"/>
                  <a:gd name="T11" fmla="*/ 113044 h 25"/>
                  <a:gd name="T12" fmla="*/ 150817 w 34"/>
                  <a:gd name="T13" fmla="*/ 131885 h 25"/>
                  <a:gd name="T14" fmla="*/ 0 w 34"/>
                  <a:gd name="T15" fmla="*/ 339133 h 25"/>
                  <a:gd name="T16" fmla="*/ 471304 w 34"/>
                  <a:gd name="T17" fmla="*/ 301452 h 2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34"/>
                  <a:gd name="T28" fmla="*/ 0 h 25"/>
                  <a:gd name="T29" fmla="*/ 34 w 34"/>
                  <a:gd name="T30" fmla="*/ 25 h 25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34" h="25">
                    <a:moveTo>
                      <a:pt x="25" y="16"/>
                    </a:moveTo>
                    <a:cubicBezTo>
                      <a:pt x="23" y="21"/>
                      <a:pt x="24" y="25"/>
                      <a:pt x="24" y="25"/>
                    </a:cubicBezTo>
                    <a:cubicBezTo>
                      <a:pt x="25" y="24"/>
                      <a:pt x="28" y="24"/>
                      <a:pt x="28" y="24"/>
                    </a:cubicBezTo>
                    <a:cubicBezTo>
                      <a:pt x="28" y="24"/>
                      <a:pt x="34" y="17"/>
                      <a:pt x="31" y="11"/>
                    </a:cubicBezTo>
                    <a:cubicBezTo>
                      <a:pt x="31" y="11"/>
                      <a:pt x="31" y="11"/>
                      <a:pt x="31" y="11"/>
                    </a:cubicBezTo>
                    <a:cubicBezTo>
                      <a:pt x="30" y="9"/>
                      <a:pt x="29" y="7"/>
                      <a:pt x="27" y="6"/>
                    </a:cubicBezTo>
                    <a:cubicBezTo>
                      <a:pt x="17" y="0"/>
                      <a:pt x="8" y="7"/>
                      <a:pt x="8" y="7"/>
                    </a:cubicBezTo>
                    <a:cubicBezTo>
                      <a:pt x="0" y="4"/>
                      <a:pt x="0" y="18"/>
                      <a:pt x="0" y="18"/>
                    </a:cubicBezTo>
                    <a:cubicBezTo>
                      <a:pt x="12" y="11"/>
                      <a:pt x="25" y="16"/>
                      <a:pt x="25" y="1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fr-FR" sz="7198"/>
              </a:p>
            </p:txBody>
          </p:sp>
          <p:sp>
            <p:nvSpPr>
              <p:cNvPr id="1385" name="Freeform 473">
                <a:extLst>
                  <a:ext uri="{FF2B5EF4-FFF2-40B4-BE49-F238E27FC236}">
                    <a16:creationId xmlns:a16="http://schemas.microsoft.com/office/drawing/2014/main" id="{3510141F-5728-D22A-86FF-AB4EBFC47F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46040" y="2210177"/>
                <a:ext cx="398181" cy="718668"/>
              </a:xfrm>
              <a:custGeom>
                <a:avLst/>
                <a:gdLst>
                  <a:gd name="T0" fmla="*/ 0 w 21"/>
                  <a:gd name="T1" fmla="*/ 643019 h 38"/>
                  <a:gd name="T2" fmla="*/ 398181 w 21"/>
                  <a:gd name="T3" fmla="*/ 605194 h 38"/>
                  <a:gd name="T4" fmla="*/ 208571 w 21"/>
                  <a:gd name="T5" fmla="*/ 0 h 38"/>
                  <a:gd name="T6" fmla="*/ 208571 w 21"/>
                  <a:gd name="T7" fmla="*/ 0 h 38"/>
                  <a:gd name="T8" fmla="*/ 75844 w 21"/>
                  <a:gd name="T9" fmla="*/ 264772 h 38"/>
                  <a:gd name="T10" fmla="*/ 0 w 21"/>
                  <a:gd name="T11" fmla="*/ 643019 h 3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1"/>
                  <a:gd name="T19" fmla="*/ 0 h 38"/>
                  <a:gd name="T20" fmla="*/ 21 w 21"/>
                  <a:gd name="T21" fmla="*/ 38 h 3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1" h="38">
                    <a:moveTo>
                      <a:pt x="0" y="34"/>
                    </a:moveTo>
                    <a:cubicBezTo>
                      <a:pt x="9" y="38"/>
                      <a:pt x="21" y="32"/>
                      <a:pt x="21" y="32"/>
                    </a:cubicBezTo>
                    <a:cubicBezTo>
                      <a:pt x="16" y="25"/>
                      <a:pt x="17" y="9"/>
                      <a:pt x="11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0" y="9"/>
                      <a:pt x="4" y="14"/>
                      <a:pt x="4" y="14"/>
                    </a:cubicBezTo>
                    <a:cubicBezTo>
                      <a:pt x="5" y="18"/>
                      <a:pt x="2" y="30"/>
                      <a:pt x="0" y="3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fr-FR" sz="7198"/>
              </a:p>
            </p:txBody>
          </p:sp>
          <p:sp>
            <p:nvSpPr>
              <p:cNvPr id="1386" name="Freeform 474">
                <a:extLst>
                  <a:ext uri="{FF2B5EF4-FFF2-40B4-BE49-F238E27FC236}">
                    <a16:creationId xmlns:a16="http://schemas.microsoft.com/office/drawing/2014/main" id="{C093C81F-746B-210F-521E-6936069FEE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84886" y="2380134"/>
                <a:ext cx="131110" cy="208801"/>
              </a:xfrm>
              <a:custGeom>
                <a:avLst/>
                <a:gdLst>
                  <a:gd name="T0" fmla="*/ 18730 w 7"/>
                  <a:gd name="T1" fmla="*/ 56946 h 11"/>
                  <a:gd name="T2" fmla="*/ 112380 w 7"/>
                  <a:gd name="T3" fmla="*/ 37964 h 11"/>
                  <a:gd name="T4" fmla="*/ 18730 w 7"/>
                  <a:gd name="T5" fmla="*/ 151855 h 11"/>
                  <a:gd name="T6" fmla="*/ 18730 w 7"/>
                  <a:gd name="T7" fmla="*/ 56946 h 1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7"/>
                  <a:gd name="T13" fmla="*/ 0 h 11"/>
                  <a:gd name="T14" fmla="*/ 7 w 7"/>
                  <a:gd name="T15" fmla="*/ 11 h 1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7" h="11">
                    <a:moveTo>
                      <a:pt x="1" y="3"/>
                    </a:moveTo>
                    <a:cubicBezTo>
                      <a:pt x="2" y="2"/>
                      <a:pt x="5" y="0"/>
                      <a:pt x="6" y="2"/>
                    </a:cubicBezTo>
                    <a:cubicBezTo>
                      <a:pt x="7" y="5"/>
                      <a:pt x="3" y="11"/>
                      <a:pt x="1" y="8"/>
                    </a:cubicBezTo>
                    <a:cubicBezTo>
                      <a:pt x="0" y="6"/>
                      <a:pt x="0" y="4"/>
                      <a:pt x="1" y="3"/>
                    </a:cubicBezTo>
                    <a:close/>
                  </a:path>
                </a:pathLst>
              </a:custGeom>
              <a:solidFill>
                <a:srgbClr val="FFA4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fr-FR" sz="7198"/>
              </a:p>
            </p:txBody>
          </p:sp>
          <p:sp>
            <p:nvSpPr>
              <p:cNvPr id="1387" name="Freeform 475">
                <a:extLst>
                  <a:ext uri="{FF2B5EF4-FFF2-40B4-BE49-F238E27FC236}">
                    <a16:creationId xmlns:a16="http://schemas.microsoft.com/office/drawing/2014/main" id="{78C171B7-9619-6E45-EF6A-FBABD7C47D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23733" y="2418981"/>
                <a:ext cx="53416" cy="97117"/>
              </a:xfrm>
              <a:custGeom>
                <a:avLst/>
                <a:gdLst>
                  <a:gd name="T0" fmla="*/ 0 w 3"/>
                  <a:gd name="T1" fmla="*/ 38847 h 5"/>
                  <a:gd name="T2" fmla="*/ 53416 w 3"/>
                  <a:gd name="T3" fmla="*/ 19423 h 5"/>
                  <a:gd name="T4" fmla="*/ 17805 w 3"/>
                  <a:gd name="T5" fmla="*/ 97117 h 5"/>
                  <a:gd name="T6" fmla="*/ 17805 w 3"/>
                  <a:gd name="T7" fmla="*/ 58270 h 5"/>
                  <a:gd name="T8" fmla="*/ 0 w 3"/>
                  <a:gd name="T9" fmla="*/ 38847 h 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"/>
                  <a:gd name="T16" fmla="*/ 0 h 5"/>
                  <a:gd name="T17" fmla="*/ 3 w 3"/>
                  <a:gd name="T18" fmla="*/ 5 h 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" h="5">
                    <a:moveTo>
                      <a:pt x="0" y="2"/>
                    </a:moveTo>
                    <a:cubicBezTo>
                      <a:pt x="0" y="2"/>
                      <a:pt x="2" y="0"/>
                      <a:pt x="3" y="1"/>
                    </a:cubicBezTo>
                    <a:cubicBezTo>
                      <a:pt x="3" y="4"/>
                      <a:pt x="1" y="5"/>
                      <a:pt x="1" y="5"/>
                    </a:cubicBezTo>
                    <a:cubicBezTo>
                      <a:pt x="1" y="5"/>
                      <a:pt x="1" y="4"/>
                      <a:pt x="1" y="3"/>
                    </a:cubicBezTo>
                    <a:cubicBezTo>
                      <a:pt x="1" y="2"/>
                      <a:pt x="0" y="2"/>
                      <a:pt x="0" y="2"/>
                    </a:cubicBezTo>
                    <a:close/>
                  </a:path>
                </a:pathLst>
              </a:custGeom>
              <a:solidFill>
                <a:srgbClr val="F270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fr-FR" sz="7198"/>
              </a:p>
            </p:txBody>
          </p:sp>
        </p:grpSp>
        <p:grpSp>
          <p:nvGrpSpPr>
            <p:cNvPr id="1232" name="Группа 206">
              <a:extLst>
                <a:ext uri="{FF2B5EF4-FFF2-40B4-BE49-F238E27FC236}">
                  <a16:creationId xmlns:a16="http://schemas.microsoft.com/office/drawing/2014/main" id="{8DD8873E-AF59-DA4C-391E-EA9415B4FFB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188825" y="7575364"/>
              <a:ext cx="2374282" cy="3091645"/>
              <a:chOff x="6413543" y="3870884"/>
              <a:chExt cx="1315941" cy="1714123"/>
            </a:xfrm>
          </p:grpSpPr>
          <p:sp>
            <p:nvSpPr>
              <p:cNvPr id="1322" name="Freeform 476">
                <a:extLst>
                  <a:ext uri="{FF2B5EF4-FFF2-40B4-BE49-F238E27FC236}">
                    <a16:creationId xmlns:a16="http://schemas.microsoft.com/office/drawing/2014/main" id="{EC8C88AB-3FEE-2F7A-6D68-D1059D1BB5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89106" y="3870884"/>
                <a:ext cx="339541" cy="300940"/>
              </a:xfrm>
              <a:custGeom>
                <a:avLst/>
                <a:gdLst>
                  <a:gd name="T0" fmla="*/ 17 w 18"/>
                  <a:gd name="T1" fmla="*/ 0 h 16"/>
                  <a:gd name="T2" fmla="*/ 17 w 18"/>
                  <a:gd name="T3" fmla="*/ 0 h 16"/>
                  <a:gd name="T4" fmla="*/ 4 w 18"/>
                  <a:gd name="T5" fmla="*/ 2 h 16"/>
                  <a:gd name="T6" fmla="*/ 0 w 18"/>
                  <a:gd name="T7" fmla="*/ 13 h 16"/>
                  <a:gd name="T8" fmla="*/ 1 w 18"/>
                  <a:gd name="T9" fmla="*/ 13 h 16"/>
                  <a:gd name="T10" fmla="*/ 1 w 18"/>
                  <a:gd name="T11" fmla="*/ 13 h 16"/>
                  <a:gd name="T12" fmla="*/ 17 w 18"/>
                  <a:gd name="T13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" h="16">
                    <a:moveTo>
                      <a:pt x="17" y="0"/>
                    </a:moveTo>
                    <a:cubicBezTo>
                      <a:pt x="17" y="0"/>
                      <a:pt x="17" y="0"/>
                      <a:pt x="17" y="0"/>
                    </a:cubicBezTo>
                    <a:cubicBezTo>
                      <a:pt x="13" y="0"/>
                      <a:pt x="7" y="0"/>
                      <a:pt x="4" y="2"/>
                    </a:cubicBezTo>
                    <a:cubicBezTo>
                      <a:pt x="1" y="5"/>
                      <a:pt x="0" y="9"/>
                      <a:pt x="0" y="13"/>
                    </a:cubicBezTo>
                    <a:cubicBezTo>
                      <a:pt x="0" y="13"/>
                      <a:pt x="1" y="13"/>
                      <a:pt x="1" y="13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10" y="16"/>
                      <a:pt x="18" y="9"/>
                      <a:pt x="1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1323" name="Freeform 477">
                <a:extLst>
                  <a:ext uri="{FF2B5EF4-FFF2-40B4-BE49-F238E27FC236}">
                    <a16:creationId xmlns:a16="http://schemas.microsoft.com/office/drawing/2014/main" id="{95F02576-0CBD-5884-383B-AB54B6AB85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88270" y="3948319"/>
                <a:ext cx="246299" cy="281581"/>
              </a:xfrm>
              <a:custGeom>
                <a:avLst/>
                <a:gdLst>
                  <a:gd name="T0" fmla="*/ 13 w 13"/>
                  <a:gd name="T1" fmla="*/ 13 h 15"/>
                  <a:gd name="T2" fmla="*/ 10 w 13"/>
                  <a:gd name="T3" fmla="*/ 5 h 15"/>
                  <a:gd name="T4" fmla="*/ 1 w 13"/>
                  <a:gd name="T5" fmla="*/ 0 h 15"/>
                  <a:gd name="T6" fmla="*/ 0 w 13"/>
                  <a:gd name="T7" fmla="*/ 0 h 15"/>
                  <a:gd name="T8" fmla="*/ 4 w 13"/>
                  <a:gd name="T9" fmla="*/ 11 h 15"/>
                  <a:gd name="T10" fmla="*/ 12 w 13"/>
                  <a:gd name="T11" fmla="*/ 14 h 15"/>
                  <a:gd name="T12" fmla="*/ 13 w 13"/>
                  <a:gd name="T13" fmla="*/ 13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" h="15">
                    <a:moveTo>
                      <a:pt x="13" y="13"/>
                    </a:moveTo>
                    <a:cubicBezTo>
                      <a:pt x="13" y="10"/>
                      <a:pt x="12" y="7"/>
                      <a:pt x="10" y="5"/>
                    </a:cubicBezTo>
                    <a:cubicBezTo>
                      <a:pt x="8" y="3"/>
                      <a:pt x="4" y="2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2" y="4"/>
                      <a:pt x="1" y="8"/>
                      <a:pt x="4" y="11"/>
                    </a:cubicBezTo>
                    <a:cubicBezTo>
                      <a:pt x="6" y="14"/>
                      <a:pt x="9" y="15"/>
                      <a:pt x="12" y="14"/>
                    </a:cubicBezTo>
                    <a:cubicBezTo>
                      <a:pt x="13" y="13"/>
                      <a:pt x="13" y="13"/>
                      <a:pt x="13" y="1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1324" name="Freeform 478">
                <a:extLst>
                  <a:ext uri="{FF2B5EF4-FFF2-40B4-BE49-F238E27FC236}">
                    <a16:creationId xmlns:a16="http://schemas.microsoft.com/office/drawing/2014/main" id="{2D331CEF-D6BD-840E-47A5-A8B5A398B4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08459" y="4342532"/>
                <a:ext cx="436301" cy="281581"/>
              </a:xfrm>
              <a:custGeom>
                <a:avLst/>
                <a:gdLst>
                  <a:gd name="T0" fmla="*/ 23 w 23"/>
                  <a:gd name="T1" fmla="*/ 1 h 15"/>
                  <a:gd name="T2" fmla="*/ 16 w 23"/>
                  <a:gd name="T3" fmla="*/ 0 h 15"/>
                  <a:gd name="T4" fmla="*/ 8 w 23"/>
                  <a:gd name="T5" fmla="*/ 2 h 15"/>
                  <a:gd name="T6" fmla="*/ 2 w 23"/>
                  <a:gd name="T7" fmla="*/ 13 h 15"/>
                  <a:gd name="T8" fmla="*/ 2 w 23"/>
                  <a:gd name="T9" fmla="*/ 14 h 15"/>
                  <a:gd name="T10" fmla="*/ 11 w 23"/>
                  <a:gd name="T11" fmla="*/ 10 h 15"/>
                  <a:gd name="T12" fmla="*/ 23 w 23"/>
                  <a:gd name="T13" fmla="*/ 2 h 15"/>
                  <a:gd name="T14" fmla="*/ 23 w 23"/>
                  <a:gd name="T15" fmla="*/ 1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3" h="15">
                    <a:moveTo>
                      <a:pt x="23" y="1"/>
                    </a:moveTo>
                    <a:cubicBezTo>
                      <a:pt x="21" y="0"/>
                      <a:pt x="18" y="0"/>
                      <a:pt x="16" y="0"/>
                    </a:cubicBezTo>
                    <a:cubicBezTo>
                      <a:pt x="13" y="0"/>
                      <a:pt x="10" y="1"/>
                      <a:pt x="8" y="2"/>
                    </a:cubicBezTo>
                    <a:cubicBezTo>
                      <a:pt x="3" y="4"/>
                      <a:pt x="0" y="9"/>
                      <a:pt x="2" y="13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6" y="15"/>
                      <a:pt x="8" y="12"/>
                      <a:pt x="11" y="10"/>
                    </a:cubicBezTo>
                    <a:cubicBezTo>
                      <a:pt x="14" y="6"/>
                      <a:pt x="18" y="4"/>
                      <a:pt x="23" y="2"/>
                    </a:cubicBezTo>
                    <a:lnTo>
                      <a:pt x="2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1325" name="Freeform 479">
                <a:extLst>
                  <a:ext uri="{FF2B5EF4-FFF2-40B4-BE49-F238E27FC236}">
                    <a16:creationId xmlns:a16="http://schemas.microsoft.com/office/drawing/2014/main" id="{9DB05E8C-7F7A-C212-FBE5-97C64AC5D2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16054" y="4439326"/>
                <a:ext cx="413430" cy="223504"/>
              </a:xfrm>
              <a:custGeom>
                <a:avLst/>
                <a:gdLst>
                  <a:gd name="T0" fmla="*/ 22 w 22"/>
                  <a:gd name="T1" fmla="*/ 7 h 12"/>
                  <a:gd name="T2" fmla="*/ 22 w 22"/>
                  <a:gd name="T3" fmla="*/ 7 h 12"/>
                  <a:gd name="T4" fmla="*/ 17 w 22"/>
                  <a:gd name="T5" fmla="*/ 3 h 12"/>
                  <a:gd name="T6" fmla="*/ 17 w 22"/>
                  <a:gd name="T7" fmla="*/ 3 h 12"/>
                  <a:gd name="T8" fmla="*/ 11 w 22"/>
                  <a:gd name="T9" fmla="*/ 0 h 12"/>
                  <a:gd name="T10" fmla="*/ 11 w 22"/>
                  <a:gd name="T11" fmla="*/ 0 h 12"/>
                  <a:gd name="T12" fmla="*/ 8 w 22"/>
                  <a:gd name="T13" fmla="*/ 0 h 12"/>
                  <a:gd name="T14" fmla="*/ 0 w 22"/>
                  <a:gd name="T15" fmla="*/ 11 h 12"/>
                  <a:gd name="T16" fmla="*/ 0 w 22"/>
                  <a:gd name="T17" fmla="*/ 11 h 12"/>
                  <a:gd name="T18" fmla="*/ 0 w 22"/>
                  <a:gd name="T19" fmla="*/ 11 h 12"/>
                  <a:gd name="T20" fmla="*/ 1 w 22"/>
                  <a:gd name="T21" fmla="*/ 12 h 12"/>
                  <a:gd name="T22" fmla="*/ 12 w 22"/>
                  <a:gd name="T23" fmla="*/ 11 h 12"/>
                  <a:gd name="T24" fmla="*/ 22 w 22"/>
                  <a:gd name="T25" fmla="*/ 8 h 12"/>
                  <a:gd name="T26" fmla="*/ 22 w 22"/>
                  <a:gd name="T27" fmla="*/ 7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2" h="12">
                    <a:moveTo>
                      <a:pt x="22" y="7"/>
                    </a:moveTo>
                    <a:cubicBezTo>
                      <a:pt x="22" y="7"/>
                      <a:pt x="22" y="7"/>
                      <a:pt x="22" y="7"/>
                    </a:cubicBezTo>
                    <a:cubicBezTo>
                      <a:pt x="20" y="6"/>
                      <a:pt x="18" y="5"/>
                      <a:pt x="17" y="3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5" y="2"/>
                      <a:pt x="13" y="0"/>
                      <a:pt x="11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0" y="0"/>
                      <a:pt x="9" y="0"/>
                      <a:pt x="8" y="0"/>
                    </a:cubicBezTo>
                    <a:cubicBezTo>
                      <a:pt x="4" y="2"/>
                      <a:pt x="1" y="6"/>
                      <a:pt x="0" y="11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1" y="12"/>
                      <a:pt x="1" y="12"/>
                      <a:pt x="1" y="12"/>
                    </a:cubicBezTo>
                    <a:cubicBezTo>
                      <a:pt x="5" y="12"/>
                      <a:pt x="8" y="12"/>
                      <a:pt x="12" y="11"/>
                    </a:cubicBezTo>
                    <a:cubicBezTo>
                      <a:pt x="15" y="10"/>
                      <a:pt x="19" y="10"/>
                      <a:pt x="22" y="8"/>
                    </a:cubicBezTo>
                    <a:lnTo>
                      <a:pt x="22" y="7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1326" name="Freeform 480">
                <a:extLst>
                  <a:ext uri="{FF2B5EF4-FFF2-40B4-BE49-F238E27FC236}">
                    <a16:creationId xmlns:a16="http://schemas.microsoft.com/office/drawing/2014/main" id="{DEC8B7BE-404F-C353-E70B-E906E3CCA5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16054" y="4662830"/>
                <a:ext cx="302596" cy="246383"/>
              </a:xfrm>
              <a:custGeom>
                <a:avLst/>
                <a:gdLst>
                  <a:gd name="T0" fmla="*/ 15 w 16"/>
                  <a:gd name="T1" fmla="*/ 3 h 13"/>
                  <a:gd name="T2" fmla="*/ 0 w 16"/>
                  <a:gd name="T3" fmla="*/ 8 h 13"/>
                  <a:gd name="T4" fmla="*/ 0 w 16"/>
                  <a:gd name="T5" fmla="*/ 8 h 13"/>
                  <a:gd name="T6" fmla="*/ 16 w 16"/>
                  <a:gd name="T7" fmla="*/ 4 h 13"/>
                  <a:gd name="T8" fmla="*/ 15 w 16"/>
                  <a:gd name="T9" fmla="*/ 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13">
                    <a:moveTo>
                      <a:pt x="15" y="3"/>
                    </a:moveTo>
                    <a:cubicBezTo>
                      <a:pt x="10" y="2"/>
                      <a:pt x="0" y="0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4" y="13"/>
                      <a:pt x="13" y="9"/>
                      <a:pt x="16" y="4"/>
                    </a:cubicBezTo>
                    <a:lnTo>
                      <a:pt x="15" y="3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1327" name="Freeform 481">
                <a:extLst>
                  <a:ext uri="{FF2B5EF4-FFF2-40B4-BE49-F238E27FC236}">
                    <a16:creationId xmlns:a16="http://schemas.microsoft.com/office/drawing/2014/main" id="{43321C01-4C64-A1B4-CC84-F575111773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46326" y="4303814"/>
                <a:ext cx="207595" cy="339657"/>
              </a:xfrm>
              <a:custGeom>
                <a:avLst/>
                <a:gdLst>
                  <a:gd name="T0" fmla="*/ 9 w 11"/>
                  <a:gd name="T1" fmla="*/ 7 h 18"/>
                  <a:gd name="T2" fmla="*/ 2 w 11"/>
                  <a:gd name="T3" fmla="*/ 0 h 18"/>
                  <a:gd name="T4" fmla="*/ 2 w 11"/>
                  <a:gd name="T5" fmla="*/ 0 h 18"/>
                  <a:gd name="T6" fmla="*/ 6 w 11"/>
                  <a:gd name="T7" fmla="*/ 18 h 18"/>
                  <a:gd name="T8" fmla="*/ 7 w 11"/>
                  <a:gd name="T9" fmla="*/ 18 h 18"/>
                  <a:gd name="T10" fmla="*/ 7 w 11"/>
                  <a:gd name="T11" fmla="*/ 18 h 18"/>
                  <a:gd name="T12" fmla="*/ 9 w 11"/>
                  <a:gd name="T13" fmla="*/ 7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" h="18">
                    <a:moveTo>
                      <a:pt x="9" y="7"/>
                    </a:moveTo>
                    <a:cubicBezTo>
                      <a:pt x="8" y="4"/>
                      <a:pt x="5" y="1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6"/>
                      <a:pt x="0" y="15"/>
                      <a:pt x="6" y="18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9" y="15"/>
                      <a:pt x="11" y="11"/>
                      <a:pt x="9" y="7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1328" name="Freeform 482">
                <a:extLst>
                  <a:ext uri="{FF2B5EF4-FFF2-40B4-BE49-F238E27FC236}">
                    <a16:creationId xmlns:a16="http://schemas.microsoft.com/office/drawing/2014/main" id="{86A02B45-14ED-26C6-0D08-401A10D113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13543" y="4439326"/>
                <a:ext cx="300837" cy="300939"/>
              </a:xfrm>
              <a:custGeom>
                <a:avLst/>
                <a:gdLst>
                  <a:gd name="T0" fmla="*/ 16 w 16"/>
                  <a:gd name="T1" fmla="*/ 3 h 16"/>
                  <a:gd name="T2" fmla="*/ 5 w 16"/>
                  <a:gd name="T3" fmla="*/ 2 h 16"/>
                  <a:gd name="T4" fmla="*/ 1 w 16"/>
                  <a:gd name="T5" fmla="*/ 15 h 16"/>
                  <a:gd name="T6" fmla="*/ 1 w 16"/>
                  <a:gd name="T7" fmla="*/ 15 h 16"/>
                  <a:gd name="T8" fmla="*/ 16 w 16"/>
                  <a:gd name="T9" fmla="*/ 4 h 16"/>
                  <a:gd name="T10" fmla="*/ 16 w 16"/>
                  <a:gd name="T11" fmla="*/ 3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" h="16">
                    <a:moveTo>
                      <a:pt x="16" y="3"/>
                    </a:moveTo>
                    <a:cubicBezTo>
                      <a:pt x="13" y="1"/>
                      <a:pt x="9" y="0"/>
                      <a:pt x="5" y="2"/>
                    </a:cubicBezTo>
                    <a:cubicBezTo>
                      <a:pt x="0" y="5"/>
                      <a:pt x="1" y="10"/>
                      <a:pt x="1" y="15"/>
                    </a:cubicBezTo>
                    <a:cubicBezTo>
                      <a:pt x="0" y="15"/>
                      <a:pt x="1" y="16"/>
                      <a:pt x="1" y="15"/>
                    </a:cubicBezTo>
                    <a:cubicBezTo>
                      <a:pt x="6" y="11"/>
                      <a:pt x="13" y="9"/>
                      <a:pt x="16" y="4"/>
                    </a:cubicBezTo>
                    <a:lnTo>
                      <a:pt x="16" y="3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1329" name="Freeform 483">
                <a:extLst>
                  <a:ext uri="{FF2B5EF4-FFF2-40B4-BE49-F238E27FC236}">
                    <a16:creationId xmlns:a16="http://schemas.microsoft.com/office/drawing/2014/main" id="{10DB206A-1635-0946-0121-045EF289E2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84194" y="4569557"/>
                <a:ext cx="168891" cy="320298"/>
              </a:xfrm>
              <a:custGeom>
                <a:avLst/>
                <a:gdLst>
                  <a:gd name="T0" fmla="*/ 7 w 9"/>
                  <a:gd name="T1" fmla="*/ 1 h 17"/>
                  <a:gd name="T2" fmla="*/ 7 w 9"/>
                  <a:gd name="T3" fmla="*/ 1 h 17"/>
                  <a:gd name="T4" fmla="*/ 6 w 9"/>
                  <a:gd name="T5" fmla="*/ 0 h 17"/>
                  <a:gd name="T6" fmla="*/ 1 w 9"/>
                  <a:gd name="T7" fmla="*/ 7 h 17"/>
                  <a:gd name="T8" fmla="*/ 2 w 9"/>
                  <a:gd name="T9" fmla="*/ 17 h 17"/>
                  <a:gd name="T10" fmla="*/ 3 w 9"/>
                  <a:gd name="T11" fmla="*/ 17 h 17"/>
                  <a:gd name="T12" fmla="*/ 8 w 9"/>
                  <a:gd name="T13" fmla="*/ 9 h 17"/>
                  <a:gd name="T14" fmla="*/ 7 w 9"/>
                  <a:gd name="T15" fmla="*/ 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" h="17">
                    <a:moveTo>
                      <a:pt x="7" y="1"/>
                    </a:moveTo>
                    <a:cubicBezTo>
                      <a:pt x="7" y="1"/>
                      <a:pt x="7" y="1"/>
                      <a:pt x="7" y="1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4" y="2"/>
                      <a:pt x="1" y="4"/>
                      <a:pt x="1" y="7"/>
                    </a:cubicBezTo>
                    <a:cubicBezTo>
                      <a:pt x="0" y="10"/>
                      <a:pt x="2" y="13"/>
                      <a:pt x="2" y="17"/>
                    </a:cubicBezTo>
                    <a:cubicBezTo>
                      <a:pt x="2" y="17"/>
                      <a:pt x="3" y="17"/>
                      <a:pt x="3" y="17"/>
                    </a:cubicBezTo>
                    <a:cubicBezTo>
                      <a:pt x="4" y="14"/>
                      <a:pt x="7" y="12"/>
                      <a:pt x="8" y="9"/>
                    </a:cubicBezTo>
                    <a:cubicBezTo>
                      <a:pt x="9" y="7"/>
                      <a:pt x="9" y="3"/>
                      <a:pt x="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1330" name="Freeform 484">
                <a:extLst>
                  <a:ext uri="{FF2B5EF4-FFF2-40B4-BE49-F238E27FC236}">
                    <a16:creationId xmlns:a16="http://schemas.microsoft.com/office/drawing/2014/main" id="{F2C93B50-C664-B055-4BDE-29D93076D3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88270" y="4793061"/>
                <a:ext cx="226946" cy="209426"/>
              </a:xfrm>
              <a:custGeom>
                <a:avLst/>
                <a:gdLst>
                  <a:gd name="T0" fmla="*/ 11 w 12"/>
                  <a:gd name="T1" fmla="*/ 9 h 11"/>
                  <a:gd name="T2" fmla="*/ 1 w 12"/>
                  <a:gd name="T3" fmla="*/ 0 h 11"/>
                  <a:gd name="T4" fmla="*/ 0 w 12"/>
                  <a:gd name="T5" fmla="*/ 1 h 11"/>
                  <a:gd name="T6" fmla="*/ 2 w 12"/>
                  <a:gd name="T7" fmla="*/ 6 h 11"/>
                  <a:gd name="T8" fmla="*/ 5 w 12"/>
                  <a:gd name="T9" fmla="*/ 8 h 11"/>
                  <a:gd name="T10" fmla="*/ 12 w 12"/>
                  <a:gd name="T11" fmla="*/ 10 h 11"/>
                  <a:gd name="T12" fmla="*/ 11 w 12"/>
                  <a:gd name="T13" fmla="*/ 9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11">
                    <a:moveTo>
                      <a:pt x="11" y="9"/>
                    </a:moveTo>
                    <a:cubicBezTo>
                      <a:pt x="8" y="5"/>
                      <a:pt x="6" y="1"/>
                      <a:pt x="1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3"/>
                      <a:pt x="1" y="4"/>
                      <a:pt x="2" y="6"/>
                    </a:cubicBezTo>
                    <a:cubicBezTo>
                      <a:pt x="3" y="7"/>
                      <a:pt x="4" y="8"/>
                      <a:pt x="5" y="8"/>
                    </a:cubicBezTo>
                    <a:cubicBezTo>
                      <a:pt x="7" y="10"/>
                      <a:pt x="9" y="11"/>
                      <a:pt x="12" y="10"/>
                    </a:cubicBezTo>
                    <a:cubicBezTo>
                      <a:pt x="12" y="9"/>
                      <a:pt x="12" y="9"/>
                      <a:pt x="11" y="9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1331" name="Freeform 485">
                <a:extLst>
                  <a:ext uri="{FF2B5EF4-FFF2-40B4-BE49-F238E27FC236}">
                    <a16:creationId xmlns:a16="http://schemas.microsoft.com/office/drawing/2014/main" id="{25F001AA-1E05-B318-F190-71722EA4F0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76512" y="4682189"/>
                <a:ext cx="151298" cy="207666"/>
              </a:xfrm>
              <a:custGeom>
                <a:avLst/>
                <a:gdLst>
                  <a:gd name="T0" fmla="*/ 8 w 8"/>
                  <a:gd name="T1" fmla="*/ 10 h 11"/>
                  <a:gd name="T2" fmla="*/ 8 w 8"/>
                  <a:gd name="T3" fmla="*/ 10 h 11"/>
                  <a:gd name="T4" fmla="*/ 3 w 8"/>
                  <a:gd name="T5" fmla="*/ 0 h 11"/>
                  <a:gd name="T6" fmla="*/ 2 w 8"/>
                  <a:gd name="T7" fmla="*/ 0 h 11"/>
                  <a:gd name="T8" fmla="*/ 1 w 8"/>
                  <a:gd name="T9" fmla="*/ 7 h 11"/>
                  <a:gd name="T10" fmla="*/ 7 w 8"/>
                  <a:gd name="T11" fmla="*/ 11 h 11"/>
                  <a:gd name="T12" fmla="*/ 8 w 8"/>
                  <a:gd name="T13" fmla="*/ 1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11">
                    <a:moveTo>
                      <a:pt x="8" y="10"/>
                    </a:moveTo>
                    <a:cubicBezTo>
                      <a:pt x="8" y="10"/>
                      <a:pt x="8" y="10"/>
                      <a:pt x="8" y="10"/>
                    </a:cubicBezTo>
                    <a:cubicBezTo>
                      <a:pt x="6" y="7"/>
                      <a:pt x="6" y="3"/>
                      <a:pt x="3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3"/>
                      <a:pt x="0" y="5"/>
                      <a:pt x="1" y="7"/>
                    </a:cubicBezTo>
                    <a:cubicBezTo>
                      <a:pt x="2" y="10"/>
                      <a:pt x="5" y="11"/>
                      <a:pt x="7" y="11"/>
                    </a:cubicBezTo>
                    <a:cubicBezTo>
                      <a:pt x="8" y="11"/>
                      <a:pt x="8" y="10"/>
                      <a:pt x="8" y="1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1332" name="Freeform 486">
                <a:extLst>
                  <a:ext uri="{FF2B5EF4-FFF2-40B4-BE49-F238E27FC236}">
                    <a16:creationId xmlns:a16="http://schemas.microsoft.com/office/drawing/2014/main" id="{EB59DDEF-D12C-050B-9EBC-79E4045EC3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73273" y="4210541"/>
                <a:ext cx="165372" cy="151350"/>
              </a:xfrm>
              <a:custGeom>
                <a:avLst/>
                <a:gdLst>
                  <a:gd name="T0" fmla="*/ 8 w 9"/>
                  <a:gd name="T1" fmla="*/ 1 h 8"/>
                  <a:gd name="T2" fmla="*/ 6 w 9"/>
                  <a:gd name="T3" fmla="*/ 1 h 8"/>
                  <a:gd name="T4" fmla="*/ 3 w 9"/>
                  <a:gd name="T5" fmla="*/ 3 h 8"/>
                  <a:gd name="T6" fmla="*/ 0 w 9"/>
                  <a:gd name="T7" fmla="*/ 8 h 8"/>
                  <a:gd name="T8" fmla="*/ 0 w 9"/>
                  <a:gd name="T9" fmla="*/ 8 h 8"/>
                  <a:gd name="T10" fmla="*/ 0 w 9"/>
                  <a:gd name="T11" fmla="*/ 8 h 8"/>
                  <a:gd name="T12" fmla="*/ 1 w 9"/>
                  <a:gd name="T13" fmla="*/ 8 h 8"/>
                  <a:gd name="T14" fmla="*/ 6 w 9"/>
                  <a:gd name="T15" fmla="*/ 5 h 8"/>
                  <a:gd name="T16" fmla="*/ 8 w 9"/>
                  <a:gd name="T17" fmla="*/ 1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" h="8">
                    <a:moveTo>
                      <a:pt x="8" y="1"/>
                    </a:moveTo>
                    <a:cubicBezTo>
                      <a:pt x="7" y="0"/>
                      <a:pt x="7" y="1"/>
                      <a:pt x="6" y="1"/>
                    </a:cubicBezTo>
                    <a:cubicBezTo>
                      <a:pt x="5" y="1"/>
                      <a:pt x="4" y="2"/>
                      <a:pt x="3" y="3"/>
                    </a:cubicBezTo>
                    <a:cubicBezTo>
                      <a:pt x="2" y="4"/>
                      <a:pt x="0" y="6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1" y="8"/>
                      <a:pt x="1" y="8"/>
                    </a:cubicBezTo>
                    <a:cubicBezTo>
                      <a:pt x="3" y="8"/>
                      <a:pt x="5" y="6"/>
                      <a:pt x="6" y="5"/>
                    </a:cubicBezTo>
                    <a:cubicBezTo>
                      <a:pt x="7" y="4"/>
                      <a:pt x="9" y="2"/>
                      <a:pt x="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1333" name="Freeform 487">
                <a:extLst>
                  <a:ext uri="{FF2B5EF4-FFF2-40B4-BE49-F238E27FC236}">
                    <a16:creationId xmlns:a16="http://schemas.microsoft.com/office/drawing/2014/main" id="{26C484D4-2B4C-5AA2-24A2-6AA32A4203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47163" y="4682189"/>
                <a:ext cx="110834" cy="227024"/>
              </a:xfrm>
              <a:custGeom>
                <a:avLst/>
                <a:gdLst>
                  <a:gd name="T0" fmla="*/ 5 w 6"/>
                  <a:gd name="T1" fmla="*/ 10 h 12"/>
                  <a:gd name="T2" fmla="*/ 5 w 6"/>
                  <a:gd name="T3" fmla="*/ 10 h 12"/>
                  <a:gd name="T4" fmla="*/ 2 w 6"/>
                  <a:gd name="T5" fmla="*/ 0 h 12"/>
                  <a:gd name="T6" fmla="*/ 1 w 6"/>
                  <a:gd name="T7" fmla="*/ 0 h 12"/>
                  <a:gd name="T8" fmla="*/ 4 w 6"/>
                  <a:gd name="T9" fmla="*/ 11 h 12"/>
                  <a:gd name="T10" fmla="*/ 5 w 6"/>
                  <a:gd name="T11" fmla="*/ 1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" h="12">
                    <a:moveTo>
                      <a:pt x="5" y="10"/>
                    </a:moveTo>
                    <a:cubicBezTo>
                      <a:pt x="5" y="10"/>
                      <a:pt x="5" y="10"/>
                      <a:pt x="5" y="10"/>
                    </a:cubicBezTo>
                    <a:cubicBezTo>
                      <a:pt x="5" y="7"/>
                      <a:pt x="6" y="2"/>
                      <a:pt x="2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4"/>
                      <a:pt x="1" y="8"/>
                      <a:pt x="4" y="11"/>
                    </a:cubicBezTo>
                    <a:cubicBezTo>
                      <a:pt x="5" y="12"/>
                      <a:pt x="5" y="11"/>
                      <a:pt x="5" y="1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1334" name="Freeform 488">
                <a:extLst>
                  <a:ext uri="{FF2B5EF4-FFF2-40B4-BE49-F238E27FC236}">
                    <a16:creationId xmlns:a16="http://schemas.microsoft.com/office/drawing/2014/main" id="{76A76121-78BB-77CA-E68C-9F13809DFE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16054" y="4439326"/>
                <a:ext cx="413430" cy="204146"/>
              </a:xfrm>
              <a:custGeom>
                <a:avLst/>
                <a:gdLst>
                  <a:gd name="T0" fmla="*/ 22 w 22"/>
                  <a:gd name="T1" fmla="*/ 6 h 11"/>
                  <a:gd name="T2" fmla="*/ 17 w 22"/>
                  <a:gd name="T3" fmla="*/ 3 h 11"/>
                  <a:gd name="T4" fmla="*/ 17 w 22"/>
                  <a:gd name="T5" fmla="*/ 3 h 11"/>
                  <a:gd name="T6" fmla="*/ 11 w 22"/>
                  <a:gd name="T7" fmla="*/ 0 h 11"/>
                  <a:gd name="T8" fmla="*/ 11 w 22"/>
                  <a:gd name="T9" fmla="*/ 0 h 11"/>
                  <a:gd name="T10" fmla="*/ 8 w 22"/>
                  <a:gd name="T11" fmla="*/ 0 h 11"/>
                  <a:gd name="T12" fmla="*/ 0 w 22"/>
                  <a:gd name="T13" fmla="*/ 11 h 11"/>
                  <a:gd name="T14" fmla="*/ 0 w 22"/>
                  <a:gd name="T15" fmla="*/ 11 h 11"/>
                  <a:gd name="T16" fmla="*/ 0 w 22"/>
                  <a:gd name="T17" fmla="*/ 11 h 11"/>
                  <a:gd name="T18" fmla="*/ 1 w 22"/>
                  <a:gd name="T19" fmla="*/ 11 h 11"/>
                  <a:gd name="T20" fmla="*/ 1 w 22"/>
                  <a:gd name="T21" fmla="*/ 11 h 11"/>
                  <a:gd name="T22" fmla="*/ 6 w 22"/>
                  <a:gd name="T23" fmla="*/ 6 h 11"/>
                  <a:gd name="T24" fmla="*/ 8 w 22"/>
                  <a:gd name="T25" fmla="*/ 4 h 11"/>
                  <a:gd name="T26" fmla="*/ 13 w 22"/>
                  <a:gd name="T27" fmla="*/ 3 h 11"/>
                  <a:gd name="T28" fmla="*/ 19 w 22"/>
                  <a:gd name="T29" fmla="*/ 6 h 11"/>
                  <a:gd name="T30" fmla="*/ 22 w 22"/>
                  <a:gd name="T31" fmla="*/ 7 h 11"/>
                  <a:gd name="T32" fmla="*/ 22 w 22"/>
                  <a:gd name="T33" fmla="*/ 7 h 11"/>
                  <a:gd name="T34" fmla="*/ 22 w 22"/>
                  <a:gd name="T35" fmla="*/ 6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2" h="11">
                    <a:moveTo>
                      <a:pt x="22" y="6"/>
                    </a:moveTo>
                    <a:cubicBezTo>
                      <a:pt x="20" y="6"/>
                      <a:pt x="18" y="4"/>
                      <a:pt x="17" y="3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5" y="2"/>
                      <a:pt x="13" y="0"/>
                      <a:pt x="11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0" y="0"/>
                      <a:pt x="9" y="0"/>
                      <a:pt x="8" y="0"/>
                    </a:cubicBezTo>
                    <a:cubicBezTo>
                      <a:pt x="4" y="2"/>
                      <a:pt x="1" y="6"/>
                      <a:pt x="0" y="11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1" y="11"/>
                      <a:pt x="1" y="11"/>
                      <a:pt x="1" y="11"/>
                    </a:cubicBezTo>
                    <a:cubicBezTo>
                      <a:pt x="1" y="11"/>
                      <a:pt x="1" y="11"/>
                      <a:pt x="1" y="11"/>
                    </a:cubicBezTo>
                    <a:cubicBezTo>
                      <a:pt x="2" y="9"/>
                      <a:pt x="4" y="8"/>
                      <a:pt x="6" y="6"/>
                    </a:cubicBezTo>
                    <a:cubicBezTo>
                      <a:pt x="6" y="5"/>
                      <a:pt x="7" y="5"/>
                      <a:pt x="8" y="4"/>
                    </a:cubicBezTo>
                    <a:cubicBezTo>
                      <a:pt x="10" y="3"/>
                      <a:pt x="11" y="3"/>
                      <a:pt x="13" y="3"/>
                    </a:cubicBezTo>
                    <a:cubicBezTo>
                      <a:pt x="15" y="4"/>
                      <a:pt x="17" y="5"/>
                      <a:pt x="19" y="6"/>
                    </a:cubicBezTo>
                    <a:cubicBezTo>
                      <a:pt x="20" y="7"/>
                      <a:pt x="21" y="8"/>
                      <a:pt x="22" y="7"/>
                    </a:cubicBezTo>
                    <a:cubicBezTo>
                      <a:pt x="22" y="7"/>
                      <a:pt x="22" y="7"/>
                      <a:pt x="22" y="7"/>
                    </a:cubicBezTo>
                    <a:lnTo>
                      <a:pt x="22" y="6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1335" name="Freeform 489">
                <a:extLst>
                  <a:ext uri="{FF2B5EF4-FFF2-40B4-BE49-F238E27FC236}">
                    <a16:creationId xmlns:a16="http://schemas.microsoft.com/office/drawing/2014/main" id="{4A08D2F1-AA49-1DAC-E0A1-F21D85E7EC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05026" y="4472763"/>
                <a:ext cx="529544" cy="640596"/>
              </a:xfrm>
              <a:custGeom>
                <a:avLst/>
                <a:gdLst>
                  <a:gd name="T0" fmla="*/ 25 w 28"/>
                  <a:gd name="T1" fmla="*/ 19 h 34"/>
                  <a:gd name="T2" fmla="*/ 24 w 28"/>
                  <a:gd name="T3" fmla="*/ 14 h 34"/>
                  <a:gd name="T4" fmla="*/ 24 w 28"/>
                  <a:gd name="T5" fmla="*/ 14 h 34"/>
                  <a:gd name="T6" fmla="*/ 25 w 28"/>
                  <a:gd name="T7" fmla="*/ 6 h 34"/>
                  <a:gd name="T8" fmla="*/ 25 w 28"/>
                  <a:gd name="T9" fmla="*/ 6 h 34"/>
                  <a:gd name="T10" fmla="*/ 26 w 28"/>
                  <a:gd name="T11" fmla="*/ 1 h 34"/>
                  <a:gd name="T12" fmla="*/ 25 w 28"/>
                  <a:gd name="T13" fmla="*/ 1 h 34"/>
                  <a:gd name="T14" fmla="*/ 25 w 28"/>
                  <a:gd name="T15" fmla="*/ 4 h 34"/>
                  <a:gd name="T16" fmla="*/ 24 w 28"/>
                  <a:gd name="T17" fmla="*/ 0 h 34"/>
                  <a:gd name="T18" fmla="*/ 23 w 28"/>
                  <a:gd name="T19" fmla="*/ 0 h 34"/>
                  <a:gd name="T20" fmla="*/ 23 w 28"/>
                  <a:gd name="T21" fmla="*/ 13 h 34"/>
                  <a:gd name="T22" fmla="*/ 20 w 28"/>
                  <a:gd name="T23" fmla="*/ 7 h 34"/>
                  <a:gd name="T24" fmla="*/ 6 w 28"/>
                  <a:gd name="T25" fmla="*/ 2 h 34"/>
                  <a:gd name="T26" fmla="*/ 6 w 28"/>
                  <a:gd name="T27" fmla="*/ 2 h 34"/>
                  <a:gd name="T28" fmla="*/ 1 w 28"/>
                  <a:gd name="T29" fmla="*/ 2 h 34"/>
                  <a:gd name="T30" fmla="*/ 1 w 28"/>
                  <a:gd name="T31" fmla="*/ 3 h 34"/>
                  <a:gd name="T32" fmla="*/ 5 w 28"/>
                  <a:gd name="T33" fmla="*/ 2 h 34"/>
                  <a:gd name="T34" fmla="*/ 2 w 28"/>
                  <a:gd name="T35" fmla="*/ 5 h 34"/>
                  <a:gd name="T36" fmla="*/ 3 w 28"/>
                  <a:gd name="T37" fmla="*/ 6 h 34"/>
                  <a:gd name="T38" fmla="*/ 13 w 28"/>
                  <a:gd name="T39" fmla="*/ 3 h 34"/>
                  <a:gd name="T40" fmla="*/ 16 w 28"/>
                  <a:gd name="T41" fmla="*/ 4 h 34"/>
                  <a:gd name="T42" fmla="*/ 7 w 28"/>
                  <a:gd name="T43" fmla="*/ 9 h 34"/>
                  <a:gd name="T44" fmla="*/ 7 w 28"/>
                  <a:gd name="T45" fmla="*/ 10 h 34"/>
                  <a:gd name="T46" fmla="*/ 9 w 28"/>
                  <a:gd name="T47" fmla="*/ 8 h 34"/>
                  <a:gd name="T48" fmla="*/ 9 w 28"/>
                  <a:gd name="T49" fmla="*/ 11 h 34"/>
                  <a:gd name="T50" fmla="*/ 10 w 28"/>
                  <a:gd name="T51" fmla="*/ 11 h 34"/>
                  <a:gd name="T52" fmla="*/ 10 w 28"/>
                  <a:gd name="T53" fmla="*/ 7 h 34"/>
                  <a:gd name="T54" fmla="*/ 10 w 28"/>
                  <a:gd name="T55" fmla="*/ 7 h 34"/>
                  <a:gd name="T56" fmla="*/ 16 w 28"/>
                  <a:gd name="T57" fmla="*/ 5 h 34"/>
                  <a:gd name="T58" fmla="*/ 17 w 28"/>
                  <a:gd name="T59" fmla="*/ 5 h 34"/>
                  <a:gd name="T60" fmla="*/ 22 w 28"/>
                  <a:gd name="T61" fmla="*/ 11 h 34"/>
                  <a:gd name="T62" fmla="*/ 26 w 28"/>
                  <a:gd name="T63" fmla="*/ 25 h 34"/>
                  <a:gd name="T64" fmla="*/ 21 w 28"/>
                  <a:gd name="T65" fmla="*/ 23 h 34"/>
                  <a:gd name="T66" fmla="*/ 21 w 28"/>
                  <a:gd name="T67" fmla="*/ 23 h 34"/>
                  <a:gd name="T68" fmla="*/ 23 w 28"/>
                  <a:gd name="T69" fmla="*/ 25 h 34"/>
                  <a:gd name="T70" fmla="*/ 21 w 28"/>
                  <a:gd name="T71" fmla="*/ 25 h 34"/>
                  <a:gd name="T72" fmla="*/ 21 w 28"/>
                  <a:gd name="T73" fmla="*/ 26 h 34"/>
                  <a:gd name="T74" fmla="*/ 23 w 28"/>
                  <a:gd name="T75" fmla="*/ 26 h 34"/>
                  <a:gd name="T76" fmla="*/ 24 w 28"/>
                  <a:gd name="T77" fmla="*/ 26 h 34"/>
                  <a:gd name="T78" fmla="*/ 26 w 28"/>
                  <a:gd name="T79" fmla="*/ 26 h 34"/>
                  <a:gd name="T80" fmla="*/ 26 w 28"/>
                  <a:gd name="T81" fmla="*/ 26 h 34"/>
                  <a:gd name="T82" fmla="*/ 27 w 28"/>
                  <a:gd name="T83" fmla="*/ 34 h 34"/>
                  <a:gd name="T84" fmla="*/ 27 w 28"/>
                  <a:gd name="T85" fmla="*/ 34 h 34"/>
                  <a:gd name="T86" fmla="*/ 25 w 28"/>
                  <a:gd name="T87" fmla="*/ 19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8" h="34">
                    <a:moveTo>
                      <a:pt x="25" y="19"/>
                    </a:moveTo>
                    <a:cubicBezTo>
                      <a:pt x="25" y="18"/>
                      <a:pt x="25" y="16"/>
                      <a:pt x="24" y="14"/>
                    </a:cubicBezTo>
                    <a:cubicBezTo>
                      <a:pt x="24" y="14"/>
                      <a:pt x="24" y="14"/>
                      <a:pt x="24" y="14"/>
                    </a:cubicBezTo>
                    <a:cubicBezTo>
                      <a:pt x="25" y="11"/>
                      <a:pt x="25" y="9"/>
                      <a:pt x="25" y="6"/>
                    </a:cubicBezTo>
                    <a:cubicBezTo>
                      <a:pt x="25" y="6"/>
                      <a:pt x="25" y="6"/>
                      <a:pt x="25" y="6"/>
                    </a:cubicBezTo>
                    <a:cubicBezTo>
                      <a:pt x="26" y="4"/>
                      <a:pt x="26" y="2"/>
                      <a:pt x="26" y="1"/>
                    </a:cubicBezTo>
                    <a:cubicBezTo>
                      <a:pt x="26" y="0"/>
                      <a:pt x="25" y="0"/>
                      <a:pt x="25" y="1"/>
                    </a:cubicBezTo>
                    <a:cubicBezTo>
                      <a:pt x="25" y="2"/>
                      <a:pt x="25" y="3"/>
                      <a:pt x="25" y="4"/>
                    </a:cubicBezTo>
                    <a:cubicBezTo>
                      <a:pt x="25" y="3"/>
                      <a:pt x="24" y="1"/>
                      <a:pt x="24" y="0"/>
                    </a:cubicBezTo>
                    <a:cubicBezTo>
                      <a:pt x="24" y="0"/>
                      <a:pt x="23" y="0"/>
                      <a:pt x="23" y="0"/>
                    </a:cubicBezTo>
                    <a:cubicBezTo>
                      <a:pt x="24" y="4"/>
                      <a:pt x="24" y="9"/>
                      <a:pt x="23" y="13"/>
                    </a:cubicBezTo>
                    <a:cubicBezTo>
                      <a:pt x="23" y="11"/>
                      <a:pt x="22" y="9"/>
                      <a:pt x="20" y="7"/>
                    </a:cubicBezTo>
                    <a:cubicBezTo>
                      <a:pt x="17" y="3"/>
                      <a:pt x="11" y="0"/>
                      <a:pt x="6" y="2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4" y="1"/>
                      <a:pt x="2" y="1"/>
                      <a:pt x="1" y="2"/>
                    </a:cubicBezTo>
                    <a:cubicBezTo>
                      <a:pt x="0" y="3"/>
                      <a:pt x="1" y="3"/>
                      <a:pt x="1" y="3"/>
                    </a:cubicBezTo>
                    <a:cubicBezTo>
                      <a:pt x="2" y="2"/>
                      <a:pt x="4" y="2"/>
                      <a:pt x="5" y="2"/>
                    </a:cubicBezTo>
                    <a:cubicBezTo>
                      <a:pt x="4" y="3"/>
                      <a:pt x="3" y="4"/>
                      <a:pt x="2" y="5"/>
                    </a:cubicBezTo>
                    <a:cubicBezTo>
                      <a:pt x="2" y="6"/>
                      <a:pt x="3" y="6"/>
                      <a:pt x="3" y="6"/>
                    </a:cubicBezTo>
                    <a:cubicBezTo>
                      <a:pt x="5" y="2"/>
                      <a:pt x="10" y="1"/>
                      <a:pt x="13" y="3"/>
                    </a:cubicBezTo>
                    <a:cubicBezTo>
                      <a:pt x="14" y="3"/>
                      <a:pt x="15" y="3"/>
                      <a:pt x="16" y="4"/>
                    </a:cubicBezTo>
                    <a:cubicBezTo>
                      <a:pt x="12" y="4"/>
                      <a:pt x="9" y="6"/>
                      <a:pt x="7" y="9"/>
                    </a:cubicBezTo>
                    <a:cubicBezTo>
                      <a:pt x="6" y="9"/>
                      <a:pt x="7" y="10"/>
                      <a:pt x="7" y="10"/>
                    </a:cubicBezTo>
                    <a:cubicBezTo>
                      <a:pt x="8" y="9"/>
                      <a:pt x="8" y="9"/>
                      <a:pt x="9" y="8"/>
                    </a:cubicBezTo>
                    <a:cubicBezTo>
                      <a:pt x="9" y="9"/>
                      <a:pt x="9" y="10"/>
                      <a:pt x="9" y="11"/>
                    </a:cubicBezTo>
                    <a:cubicBezTo>
                      <a:pt x="9" y="11"/>
                      <a:pt x="10" y="11"/>
                      <a:pt x="10" y="11"/>
                    </a:cubicBezTo>
                    <a:cubicBezTo>
                      <a:pt x="10" y="10"/>
                      <a:pt x="10" y="9"/>
                      <a:pt x="10" y="7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12" y="6"/>
                      <a:pt x="14" y="5"/>
                      <a:pt x="16" y="5"/>
                    </a:cubicBezTo>
                    <a:cubicBezTo>
                      <a:pt x="17" y="5"/>
                      <a:pt x="17" y="5"/>
                      <a:pt x="17" y="5"/>
                    </a:cubicBezTo>
                    <a:cubicBezTo>
                      <a:pt x="19" y="6"/>
                      <a:pt x="20" y="8"/>
                      <a:pt x="22" y="11"/>
                    </a:cubicBezTo>
                    <a:cubicBezTo>
                      <a:pt x="24" y="15"/>
                      <a:pt x="25" y="20"/>
                      <a:pt x="26" y="25"/>
                    </a:cubicBezTo>
                    <a:cubicBezTo>
                      <a:pt x="24" y="25"/>
                      <a:pt x="22" y="24"/>
                      <a:pt x="21" y="23"/>
                    </a:cubicBezTo>
                    <a:cubicBezTo>
                      <a:pt x="21" y="22"/>
                      <a:pt x="20" y="23"/>
                      <a:pt x="21" y="23"/>
                    </a:cubicBezTo>
                    <a:cubicBezTo>
                      <a:pt x="21" y="24"/>
                      <a:pt x="22" y="25"/>
                      <a:pt x="23" y="25"/>
                    </a:cubicBezTo>
                    <a:cubicBezTo>
                      <a:pt x="22" y="25"/>
                      <a:pt x="22" y="25"/>
                      <a:pt x="21" y="25"/>
                    </a:cubicBezTo>
                    <a:cubicBezTo>
                      <a:pt x="21" y="25"/>
                      <a:pt x="20" y="26"/>
                      <a:pt x="21" y="26"/>
                    </a:cubicBezTo>
                    <a:cubicBezTo>
                      <a:pt x="22" y="26"/>
                      <a:pt x="23" y="26"/>
                      <a:pt x="23" y="26"/>
                    </a:cubicBezTo>
                    <a:cubicBezTo>
                      <a:pt x="24" y="26"/>
                      <a:pt x="24" y="26"/>
                      <a:pt x="24" y="26"/>
                    </a:cubicBezTo>
                    <a:cubicBezTo>
                      <a:pt x="24" y="26"/>
                      <a:pt x="25" y="26"/>
                      <a:pt x="26" y="26"/>
                    </a:cubicBezTo>
                    <a:cubicBezTo>
                      <a:pt x="26" y="26"/>
                      <a:pt x="26" y="26"/>
                      <a:pt x="26" y="26"/>
                    </a:cubicBezTo>
                    <a:cubicBezTo>
                      <a:pt x="26" y="29"/>
                      <a:pt x="26" y="31"/>
                      <a:pt x="27" y="34"/>
                    </a:cubicBezTo>
                    <a:cubicBezTo>
                      <a:pt x="27" y="34"/>
                      <a:pt x="28" y="34"/>
                      <a:pt x="27" y="34"/>
                    </a:cubicBezTo>
                    <a:cubicBezTo>
                      <a:pt x="27" y="29"/>
                      <a:pt x="27" y="24"/>
                      <a:pt x="25" y="19"/>
                    </a:cubicBezTo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1336" name="Freeform 490">
                <a:extLst>
                  <a:ext uri="{FF2B5EF4-FFF2-40B4-BE49-F238E27FC236}">
                    <a16:creationId xmlns:a16="http://schemas.microsoft.com/office/drawing/2014/main" id="{92D55A09-6A65-BEF3-C1D2-A76D28576E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37808" y="3967678"/>
                <a:ext cx="339541" cy="1165040"/>
              </a:xfrm>
              <a:custGeom>
                <a:avLst/>
                <a:gdLst>
                  <a:gd name="T0" fmla="*/ 17 w 18"/>
                  <a:gd name="T1" fmla="*/ 28 h 62"/>
                  <a:gd name="T2" fmla="*/ 15 w 18"/>
                  <a:gd name="T3" fmla="*/ 30 h 62"/>
                  <a:gd name="T4" fmla="*/ 17 w 18"/>
                  <a:gd name="T5" fmla="*/ 26 h 62"/>
                  <a:gd name="T6" fmla="*/ 16 w 18"/>
                  <a:gd name="T7" fmla="*/ 25 h 62"/>
                  <a:gd name="T8" fmla="*/ 14 w 18"/>
                  <a:gd name="T9" fmla="*/ 31 h 62"/>
                  <a:gd name="T10" fmla="*/ 14 w 18"/>
                  <a:gd name="T11" fmla="*/ 31 h 62"/>
                  <a:gd name="T12" fmla="*/ 9 w 18"/>
                  <a:gd name="T13" fmla="*/ 37 h 62"/>
                  <a:gd name="T14" fmla="*/ 8 w 18"/>
                  <a:gd name="T15" fmla="*/ 28 h 62"/>
                  <a:gd name="T16" fmla="*/ 8 w 18"/>
                  <a:gd name="T17" fmla="*/ 21 h 62"/>
                  <a:gd name="T18" fmla="*/ 12 w 18"/>
                  <a:gd name="T19" fmla="*/ 18 h 62"/>
                  <a:gd name="T20" fmla="*/ 11 w 18"/>
                  <a:gd name="T21" fmla="*/ 17 h 62"/>
                  <a:gd name="T22" fmla="*/ 8 w 18"/>
                  <a:gd name="T23" fmla="*/ 20 h 62"/>
                  <a:gd name="T24" fmla="*/ 8 w 18"/>
                  <a:gd name="T25" fmla="*/ 16 h 62"/>
                  <a:gd name="T26" fmla="*/ 8 w 18"/>
                  <a:gd name="T27" fmla="*/ 16 h 62"/>
                  <a:gd name="T28" fmla="*/ 16 w 18"/>
                  <a:gd name="T29" fmla="*/ 1 h 62"/>
                  <a:gd name="T30" fmla="*/ 16 w 18"/>
                  <a:gd name="T31" fmla="*/ 0 h 62"/>
                  <a:gd name="T32" fmla="*/ 12 w 18"/>
                  <a:gd name="T33" fmla="*/ 3 h 62"/>
                  <a:gd name="T34" fmla="*/ 12 w 18"/>
                  <a:gd name="T35" fmla="*/ 0 h 62"/>
                  <a:gd name="T36" fmla="*/ 12 w 18"/>
                  <a:gd name="T37" fmla="*/ 0 h 62"/>
                  <a:gd name="T38" fmla="*/ 11 w 18"/>
                  <a:gd name="T39" fmla="*/ 4 h 62"/>
                  <a:gd name="T40" fmla="*/ 11 w 18"/>
                  <a:gd name="T41" fmla="*/ 4 h 62"/>
                  <a:gd name="T42" fmla="*/ 7 w 18"/>
                  <a:gd name="T43" fmla="*/ 15 h 62"/>
                  <a:gd name="T44" fmla="*/ 3 w 18"/>
                  <a:gd name="T45" fmla="*/ 10 h 62"/>
                  <a:gd name="T46" fmla="*/ 4 w 18"/>
                  <a:gd name="T47" fmla="*/ 10 h 62"/>
                  <a:gd name="T48" fmla="*/ 2 w 18"/>
                  <a:gd name="T49" fmla="*/ 7 h 62"/>
                  <a:gd name="T50" fmla="*/ 2 w 18"/>
                  <a:gd name="T51" fmla="*/ 7 h 62"/>
                  <a:gd name="T52" fmla="*/ 3 w 18"/>
                  <a:gd name="T53" fmla="*/ 10 h 62"/>
                  <a:gd name="T54" fmla="*/ 1 w 18"/>
                  <a:gd name="T55" fmla="*/ 8 h 62"/>
                  <a:gd name="T56" fmla="*/ 1 w 18"/>
                  <a:gd name="T57" fmla="*/ 9 h 62"/>
                  <a:gd name="T58" fmla="*/ 7 w 18"/>
                  <a:gd name="T59" fmla="*/ 16 h 62"/>
                  <a:gd name="T60" fmla="*/ 7 w 18"/>
                  <a:gd name="T61" fmla="*/ 21 h 62"/>
                  <a:gd name="T62" fmla="*/ 7 w 18"/>
                  <a:gd name="T63" fmla="*/ 21 h 62"/>
                  <a:gd name="T64" fmla="*/ 7 w 18"/>
                  <a:gd name="T65" fmla="*/ 21 h 62"/>
                  <a:gd name="T66" fmla="*/ 7 w 18"/>
                  <a:gd name="T67" fmla="*/ 26 h 62"/>
                  <a:gd name="T68" fmla="*/ 9 w 18"/>
                  <a:gd name="T69" fmla="*/ 47 h 62"/>
                  <a:gd name="T70" fmla="*/ 6 w 18"/>
                  <a:gd name="T71" fmla="*/ 43 h 62"/>
                  <a:gd name="T72" fmla="*/ 5 w 18"/>
                  <a:gd name="T73" fmla="*/ 43 h 62"/>
                  <a:gd name="T74" fmla="*/ 9 w 18"/>
                  <a:gd name="T75" fmla="*/ 48 h 62"/>
                  <a:gd name="T76" fmla="*/ 9 w 18"/>
                  <a:gd name="T77" fmla="*/ 48 h 62"/>
                  <a:gd name="T78" fmla="*/ 11 w 18"/>
                  <a:gd name="T79" fmla="*/ 61 h 62"/>
                  <a:gd name="T80" fmla="*/ 12 w 18"/>
                  <a:gd name="T81" fmla="*/ 61 h 62"/>
                  <a:gd name="T82" fmla="*/ 9 w 18"/>
                  <a:gd name="T83" fmla="*/ 39 h 62"/>
                  <a:gd name="T84" fmla="*/ 9 w 18"/>
                  <a:gd name="T85" fmla="*/ 39 h 62"/>
                  <a:gd name="T86" fmla="*/ 18 w 18"/>
                  <a:gd name="T87" fmla="*/ 29 h 62"/>
                  <a:gd name="T88" fmla="*/ 17 w 18"/>
                  <a:gd name="T89" fmla="*/ 28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8" h="62">
                    <a:moveTo>
                      <a:pt x="17" y="28"/>
                    </a:moveTo>
                    <a:cubicBezTo>
                      <a:pt x="16" y="29"/>
                      <a:pt x="16" y="29"/>
                      <a:pt x="15" y="30"/>
                    </a:cubicBezTo>
                    <a:cubicBezTo>
                      <a:pt x="15" y="28"/>
                      <a:pt x="16" y="27"/>
                      <a:pt x="17" y="26"/>
                    </a:cubicBezTo>
                    <a:cubicBezTo>
                      <a:pt x="17" y="25"/>
                      <a:pt x="16" y="25"/>
                      <a:pt x="16" y="25"/>
                    </a:cubicBezTo>
                    <a:cubicBezTo>
                      <a:pt x="15" y="27"/>
                      <a:pt x="14" y="29"/>
                      <a:pt x="14" y="31"/>
                    </a:cubicBezTo>
                    <a:cubicBezTo>
                      <a:pt x="14" y="31"/>
                      <a:pt x="14" y="31"/>
                      <a:pt x="14" y="31"/>
                    </a:cubicBezTo>
                    <a:cubicBezTo>
                      <a:pt x="12" y="33"/>
                      <a:pt x="10" y="35"/>
                      <a:pt x="9" y="37"/>
                    </a:cubicBezTo>
                    <a:cubicBezTo>
                      <a:pt x="9" y="34"/>
                      <a:pt x="8" y="31"/>
                      <a:pt x="8" y="28"/>
                    </a:cubicBezTo>
                    <a:cubicBezTo>
                      <a:pt x="8" y="26"/>
                      <a:pt x="8" y="24"/>
                      <a:pt x="8" y="21"/>
                    </a:cubicBezTo>
                    <a:cubicBezTo>
                      <a:pt x="9" y="20"/>
                      <a:pt x="10" y="18"/>
                      <a:pt x="12" y="18"/>
                    </a:cubicBezTo>
                    <a:cubicBezTo>
                      <a:pt x="12" y="17"/>
                      <a:pt x="12" y="17"/>
                      <a:pt x="11" y="17"/>
                    </a:cubicBezTo>
                    <a:cubicBezTo>
                      <a:pt x="10" y="18"/>
                      <a:pt x="9" y="19"/>
                      <a:pt x="8" y="20"/>
                    </a:cubicBezTo>
                    <a:cubicBezTo>
                      <a:pt x="8" y="19"/>
                      <a:pt x="8" y="17"/>
                      <a:pt x="8" y="16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8" y="10"/>
                      <a:pt x="10" y="4"/>
                      <a:pt x="16" y="1"/>
                    </a:cubicBezTo>
                    <a:cubicBezTo>
                      <a:pt x="17" y="1"/>
                      <a:pt x="16" y="0"/>
                      <a:pt x="16" y="0"/>
                    </a:cubicBezTo>
                    <a:cubicBezTo>
                      <a:pt x="14" y="1"/>
                      <a:pt x="13" y="2"/>
                      <a:pt x="12" y="3"/>
                    </a:cubicBezTo>
                    <a:cubicBezTo>
                      <a:pt x="12" y="2"/>
                      <a:pt x="12" y="1"/>
                      <a:pt x="12" y="0"/>
                    </a:cubicBezTo>
                    <a:cubicBezTo>
                      <a:pt x="13" y="0"/>
                      <a:pt x="12" y="0"/>
                      <a:pt x="12" y="0"/>
                    </a:cubicBezTo>
                    <a:cubicBezTo>
                      <a:pt x="11" y="1"/>
                      <a:pt x="11" y="2"/>
                      <a:pt x="11" y="4"/>
                    </a:cubicBezTo>
                    <a:cubicBezTo>
                      <a:pt x="11" y="4"/>
                      <a:pt x="11" y="4"/>
                      <a:pt x="11" y="4"/>
                    </a:cubicBezTo>
                    <a:cubicBezTo>
                      <a:pt x="9" y="7"/>
                      <a:pt x="8" y="11"/>
                      <a:pt x="7" y="15"/>
                    </a:cubicBezTo>
                    <a:cubicBezTo>
                      <a:pt x="6" y="13"/>
                      <a:pt x="5" y="12"/>
                      <a:pt x="3" y="10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4" y="9"/>
                      <a:pt x="3" y="8"/>
                      <a:pt x="2" y="7"/>
                    </a:cubicBezTo>
                    <a:cubicBezTo>
                      <a:pt x="2" y="6"/>
                      <a:pt x="1" y="7"/>
                      <a:pt x="2" y="7"/>
                    </a:cubicBezTo>
                    <a:cubicBezTo>
                      <a:pt x="2" y="8"/>
                      <a:pt x="3" y="9"/>
                      <a:pt x="3" y="10"/>
                    </a:cubicBezTo>
                    <a:cubicBezTo>
                      <a:pt x="2" y="9"/>
                      <a:pt x="2" y="9"/>
                      <a:pt x="1" y="8"/>
                    </a:cubicBezTo>
                    <a:cubicBezTo>
                      <a:pt x="1" y="8"/>
                      <a:pt x="0" y="8"/>
                      <a:pt x="1" y="9"/>
                    </a:cubicBezTo>
                    <a:cubicBezTo>
                      <a:pt x="3" y="11"/>
                      <a:pt x="5" y="14"/>
                      <a:pt x="7" y="16"/>
                    </a:cubicBezTo>
                    <a:cubicBezTo>
                      <a:pt x="7" y="18"/>
                      <a:pt x="7" y="19"/>
                      <a:pt x="7" y="21"/>
                    </a:cubicBezTo>
                    <a:cubicBezTo>
                      <a:pt x="7" y="21"/>
                      <a:pt x="7" y="21"/>
                      <a:pt x="7" y="21"/>
                    </a:cubicBezTo>
                    <a:cubicBezTo>
                      <a:pt x="7" y="21"/>
                      <a:pt x="7" y="21"/>
                      <a:pt x="7" y="21"/>
                    </a:cubicBezTo>
                    <a:cubicBezTo>
                      <a:pt x="7" y="23"/>
                      <a:pt x="7" y="24"/>
                      <a:pt x="7" y="26"/>
                    </a:cubicBezTo>
                    <a:cubicBezTo>
                      <a:pt x="7" y="33"/>
                      <a:pt x="8" y="40"/>
                      <a:pt x="9" y="47"/>
                    </a:cubicBezTo>
                    <a:cubicBezTo>
                      <a:pt x="7" y="46"/>
                      <a:pt x="6" y="44"/>
                      <a:pt x="6" y="43"/>
                    </a:cubicBezTo>
                    <a:cubicBezTo>
                      <a:pt x="5" y="42"/>
                      <a:pt x="5" y="43"/>
                      <a:pt x="5" y="43"/>
                    </a:cubicBezTo>
                    <a:cubicBezTo>
                      <a:pt x="6" y="45"/>
                      <a:pt x="7" y="47"/>
                      <a:pt x="9" y="48"/>
                    </a:cubicBezTo>
                    <a:cubicBezTo>
                      <a:pt x="9" y="48"/>
                      <a:pt x="9" y="48"/>
                      <a:pt x="9" y="48"/>
                    </a:cubicBezTo>
                    <a:cubicBezTo>
                      <a:pt x="9" y="52"/>
                      <a:pt x="10" y="57"/>
                      <a:pt x="11" y="61"/>
                    </a:cubicBezTo>
                    <a:cubicBezTo>
                      <a:pt x="11" y="62"/>
                      <a:pt x="12" y="62"/>
                      <a:pt x="12" y="61"/>
                    </a:cubicBezTo>
                    <a:cubicBezTo>
                      <a:pt x="10" y="54"/>
                      <a:pt x="10" y="46"/>
                      <a:pt x="9" y="39"/>
                    </a:cubicBezTo>
                    <a:cubicBezTo>
                      <a:pt x="9" y="39"/>
                      <a:pt x="9" y="39"/>
                      <a:pt x="9" y="39"/>
                    </a:cubicBezTo>
                    <a:cubicBezTo>
                      <a:pt x="11" y="35"/>
                      <a:pt x="14" y="31"/>
                      <a:pt x="18" y="29"/>
                    </a:cubicBezTo>
                    <a:cubicBezTo>
                      <a:pt x="18" y="29"/>
                      <a:pt x="18" y="28"/>
                      <a:pt x="17" y="28"/>
                    </a:cubicBez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1337" name="Freeform 491">
                <a:extLst>
                  <a:ext uri="{FF2B5EF4-FFF2-40B4-BE49-F238E27FC236}">
                    <a16:creationId xmlns:a16="http://schemas.microsoft.com/office/drawing/2014/main" id="{63D8A198-0948-62D4-F65A-C777BBD12A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85867" y="4472763"/>
                <a:ext cx="358893" cy="719791"/>
              </a:xfrm>
              <a:custGeom>
                <a:avLst/>
                <a:gdLst>
                  <a:gd name="T0" fmla="*/ 19 w 19"/>
                  <a:gd name="T1" fmla="*/ 2 h 38"/>
                  <a:gd name="T2" fmla="*/ 14 w 19"/>
                  <a:gd name="T3" fmla="*/ 3 h 38"/>
                  <a:gd name="T4" fmla="*/ 16 w 19"/>
                  <a:gd name="T5" fmla="*/ 1 h 38"/>
                  <a:gd name="T6" fmla="*/ 15 w 19"/>
                  <a:gd name="T7" fmla="*/ 0 h 38"/>
                  <a:gd name="T8" fmla="*/ 11 w 19"/>
                  <a:gd name="T9" fmla="*/ 4 h 38"/>
                  <a:gd name="T10" fmla="*/ 11 w 19"/>
                  <a:gd name="T11" fmla="*/ 4 h 38"/>
                  <a:gd name="T12" fmla="*/ 5 w 19"/>
                  <a:gd name="T13" fmla="*/ 14 h 38"/>
                  <a:gd name="T14" fmla="*/ 3 w 19"/>
                  <a:gd name="T15" fmla="*/ 20 h 38"/>
                  <a:gd name="T16" fmla="*/ 2 w 19"/>
                  <a:gd name="T17" fmla="*/ 17 h 38"/>
                  <a:gd name="T18" fmla="*/ 1 w 19"/>
                  <a:gd name="T19" fmla="*/ 16 h 38"/>
                  <a:gd name="T20" fmla="*/ 0 w 19"/>
                  <a:gd name="T21" fmla="*/ 16 h 38"/>
                  <a:gd name="T22" fmla="*/ 1 w 19"/>
                  <a:gd name="T23" fmla="*/ 19 h 38"/>
                  <a:gd name="T24" fmla="*/ 2 w 19"/>
                  <a:gd name="T25" fmla="*/ 21 h 38"/>
                  <a:gd name="T26" fmla="*/ 3 w 19"/>
                  <a:gd name="T27" fmla="*/ 21 h 38"/>
                  <a:gd name="T28" fmla="*/ 1 w 19"/>
                  <a:gd name="T29" fmla="*/ 37 h 38"/>
                  <a:gd name="T30" fmla="*/ 2 w 19"/>
                  <a:gd name="T31" fmla="*/ 37 h 38"/>
                  <a:gd name="T32" fmla="*/ 3 w 19"/>
                  <a:gd name="T33" fmla="*/ 22 h 38"/>
                  <a:gd name="T34" fmla="*/ 3 w 19"/>
                  <a:gd name="T35" fmla="*/ 22 h 38"/>
                  <a:gd name="T36" fmla="*/ 9 w 19"/>
                  <a:gd name="T37" fmla="*/ 17 h 38"/>
                  <a:gd name="T38" fmla="*/ 11 w 19"/>
                  <a:gd name="T39" fmla="*/ 19 h 38"/>
                  <a:gd name="T40" fmla="*/ 11 w 19"/>
                  <a:gd name="T41" fmla="*/ 18 h 38"/>
                  <a:gd name="T42" fmla="*/ 10 w 19"/>
                  <a:gd name="T43" fmla="*/ 17 h 38"/>
                  <a:gd name="T44" fmla="*/ 12 w 19"/>
                  <a:gd name="T45" fmla="*/ 16 h 38"/>
                  <a:gd name="T46" fmla="*/ 11 w 19"/>
                  <a:gd name="T47" fmla="*/ 15 h 38"/>
                  <a:gd name="T48" fmla="*/ 9 w 19"/>
                  <a:gd name="T49" fmla="*/ 16 h 38"/>
                  <a:gd name="T50" fmla="*/ 9 w 19"/>
                  <a:gd name="T51" fmla="*/ 16 h 38"/>
                  <a:gd name="T52" fmla="*/ 4 w 19"/>
                  <a:gd name="T53" fmla="*/ 21 h 38"/>
                  <a:gd name="T54" fmla="*/ 5 w 19"/>
                  <a:gd name="T55" fmla="*/ 17 h 38"/>
                  <a:gd name="T56" fmla="*/ 9 w 19"/>
                  <a:gd name="T57" fmla="*/ 8 h 38"/>
                  <a:gd name="T58" fmla="*/ 9 w 19"/>
                  <a:gd name="T59" fmla="*/ 8 h 38"/>
                  <a:gd name="T60" fmla="*/ 12 w 19"/>
                  <a:gd name="T61" fmla="*/ 8 h 38"/>
                  <a:gd name="T62" fmla="*/ 12 w 19"/>
                  <a:gd name="T63" fmla="*/ 7 h 38"/>
                  <a:gd name="T64" fmla="*/ 10 w 19"/>
                  <a:gd name="T65" fmla="*/ 7 h 38"/>
                  <a:gd name="T66" fmla="*/ 19 w 19"/>
                  <a:gd name="T67" fmla="*/ 3 h 38"/>
                  <a:gd name="T68" fmla="*/ 19 w 19"/>
                  <a:gd name="T69" fmla="*/ 2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9" h="38">
                    <a:moveTo>
                      <a:pt x="19" y="2"/>
                    </a:moveTo>
                    <a:cubicBezTo>
                      <a:pt x="17" y="2"/>
                      <a:pt x="15" y="2"/>
                      <a:pt x="14" y="3"/>
                    </a:cubicBezTo>
                    <a:cubicBezTo>
                      <a:pt x="14" y="2"/>
                      <a:pt x="15" y="2"/>
                      <a:pt x="16" y="1"/>
                    </a:cubicBezTo>
                    <a:cubicBezTo>
                      <a:pt x="16" y="1"/>
                      <a:pt x="16" y="0"/>
                      <a:pt x="15" y="0"/>
                    </a:cubicBezTo>
                    <a:cubicBezTo>
                      <a:pt x="14" y="1"/>
                      <a:pt x="13" y="3"/>
                      <a:pt x="11" y="4"/>
                    </a:cubicBezTo>
                    <a:cubicBezTo>
                      <a:pt x="11" y="4"/>
                      <a:pt x="11" y="4"/>
                      <a:pt x="11" y="4"/>
                    </a:cubicBezTo>
                    <a:cubicBezTo>
                      <a:pt x="8" y="7"/>
                      <a:pt x="6" y="10"/>
                      <a:pt x="5" y="14"/>
                    </a:cubicBezTo>
                    <a:cubicBezTo>
                      <a:pt x="4" y="16"/>
                      <a:pt x="3" y="18"/>
                      <a:pt x="3" y="20"/>
                    </a:cubicBezTo>
                    <a:cubicBezTo>
                      <a:pt x="2" y="19"/>
                      <a:pt x="2" y="18"/>
                      <a:pt x="2" y="17"/>
                    </a:cubicBezTo>
                    <a:cubicBezTo>
                      <a:pt x="2" y="17"/>
                      <a:pt x="1" y="16"/>
                      <a:pt x="1" y="16"/>
                    </a:cubicBezTo>
                    <a:cubicBezTo>
                      <a:pt x="0" y="15"/>
                      <a:pt x="0" y="16"/>
                      <a:pt x="0" y="16"/>
                    </a:cubicBezTo>
                    <a:cubicBezTo>
                      <a:pt x="1" y="17"/>
                      <a:pt x="1" y="18"/>
                      <a:pt x="1" y="19"/>
                    </a:cubicBezTo>
                    <a:cubicBezTo>
                      <a:pt x="2" y="20"/>
                      <a:pt x="2" y="20"/>
                      <a:pt x="2" y="21"/>
                    </a:cubicBezTo>
                    <a:cubicBezTo>
                      <a:pt x="3" y="21"/>
                      <a:pt x="3" y="21"/>
                      <a:pt x="3" y="21"/>
                    </a:cubicBezTo>
                    <a:cubicBezTo>
                      <a:pt x="2" y="26"/>
                      <a:pt x="1" y="32"/>
                      <a:pt x="1" y="37"/>
                    </a:cubicBezTo>
                    <a:cubicBezTo>
                      <a:pt x="1" y="38"/>
                      <a:pt x="2" y="38"/>
                      <a:pt x="2" y="37"/>
                    </a:cubicBezTo>
                    <a:cubicBezTo>
                      <a:pt x="2" y="32"/>
                      <a:pt x="2" y="27"/>
                      <a:pt x="3" y="22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5" y="20"/>
                      <a:pt x="7" y="19"/>
                      <a:pt x="9" y="17"/>
                    </a:cubicBezTo>
                    <a:cubicBezTo>
                      <a:pt x="10" y="18"/>
                      <a:pt x="10" y="18"/>
                      <a:pt x="11" y="19"/>
                    </a:cubicBezTo>
                    <a:cubicBezTo>
                      <a:pt x="12" y="19"/>
                      <a:pt x="12" y="18"/>
                      <a:pt x="11" y="18"/>
                    </a:cubicBezTo>
                    <a:cubicBezTo>
                      <a:pt x="11" y="18"/>
                      <a:pt x="10" y="17"/>
                      <a:pt x="10" y="17"/>
                    </a:cubicBezTo>
                    <a:cubicBezTo>
                      <a:pt x="10" y="17"/>
                      <a:pt x="11" y="16"/>
                      <a:pt x="12" y="16"/>
                    </a:cubicBezTo>
                    <a:cubicBezTo>
                      <a:pt x="12" y="16"/>
                      <a:pt x="12" y="15"/>
                      <a:pt x="11" y="15"/>
                    </a:cubicBezTo>
                    <a:cubicBezTo>
                      <a:pt x="11" y="15"/>
                      <a:pt x="10" y="16"/>
                      <a:pt x="9" y="16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7" y="18"/>
                      <a:pt x="5" y="19"/>
                      <a:pt x="4" y="21"/>
                    </a:cubicBezTo>
                    <a:cubicBezTo>
                      <a:pt x="4" y="19"/>
                      <a:pt x="4" y="18"/>
                      <a:pt x="5" y="17"/>
                    </a:cubicBezTo>
                    <a:cubicBezTo>
                      <a:pt x="6" y="14"/>
                      <a:pt x="7" y="11"/>
                      <a:pt x="9" y="8"/>
                    </a:cubicBezTo>
                    <a:cubicBezTo>
                      <a:pt x="9" y="8"/>
                      <a:pt x="9" y="8"/>
                      <a:pt x="9" y="8"/>
                    </a:cubicBezTo>
                    <a:cubicBezTo>
                      <a:pt x="10" y="8"/>
                      <a:pt x="11" y="8"/>
                      <a:pt x="12" y="8"/>
                    </a:cubicBezTo>
                    <a:cubicBezTo>
                      <a:pt x="12" y="8"/>
                      <a:pt x="12" y="7"/>
                      <a:pt x="12" y="7"/>
                    </a:cubicBezTo>
                    <a:cubicBezTo>
                      <a:pt x="11" y="7"/>
                      <a:pt x="10" y="7"/>
                      <a:pt x="10" y="7"/>
                    </a:cubicBezTo>
                    <a:cubicBezTo>
                      <a:pt x="12" y="4"/>
                      <a:pt x="15" y="3"/>
                      <a:pt x="19" y="3"/>
                    </a:cubicBezTo>
                    <a:cubicBezTo>
                      <a:pt x="19" y="3"/>
                      <a:pt x="19" y="2"/>
                      <a:pt x="19" y="2"/>
                    </a:cubicBez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1338" name="Freeform 492">
                <a:extLst>
                  <a:ext uri="{FF2B5EF4-FFF2-40B4-BE49-F238E27FC236}">
                    <a16:creationId xmlns:a16="http://schemas.microsoft.com/office/drawing/2014/main" id="{CB731873-69A8-6FBE-2578-0234B98217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46326" y="5021845"/>
                <a:ext cx="543618" cy="563162"/>
              </a:xfrm>
              <a:custGeom>
                <a:avLst/>
                <a:gdLst>
                  <a:gd name="T0" fmla="*/ 112 w 112"/>
                  <a:gd name="T1" fmla="*/ 0 h 116"/>
                  <a:gd name="T2" fmla="*/ 112 w 112"/>
                  <a:gd name="T3" fmla="*/ 19 h 116"/>
                  <a:gd name="T4" fmla="*/ 105 w 112"/>
                  <a:gd name="T5" fmla="*/ 50 h 116"/>
                  <a:gd name="T6" fmla="*/ 97 w 112"/>
                  <a:gd name="T7" fmla="*/ 116 h 116"/>
                  <a:gd name="T8" fmla="*/ 19 w 112"/>
                  <a:gd name="T9" fmla="*/ 116 h 116"/>
                  <a:gd name="T10" fmla="*/ 8 w 112"/>
                  <a:gd name="T11" fmla="*/ 50 h 116"/>
                  <a:gd name="T12" fmla="*/ 4 w 112"/>
                  <a:gd name="T13" fmla="*/ 19 h 116"/>
                  <a:gd name="T14" fmla="*/ 0 w 112"/>
                  <a:gd name="T15" fmla="*/ 0 h 116"/>
                  <a:gd name="T16" fmla="*/ 112 w 112"/>
                  <a:gd name="T17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2" h="116">
                    <a:moveTo>
                      <a:pt x="112" y="0"/>
                    </a:moveTo>
                    <a:lnTo>
                      <a:pt x="112" y="19"/>
                    </a:lnTo>
                    <a:lnTo>
                      <a:pt x="105" y="50"/>
                    </a:lnTo>
                    <a:lnTo>
                      <a:pt x="97" y="116"/>
                    </a:lnTo>
                    <a:lnTo>
                      <a:pt x="19" y="116"/>
                    </a:lnTo>
                    <a:lnTo>
                      <a:pt x="8" y="50"/>
                    </a:lnTo>
                    <a:lnTo>
                      <a:pt x="4" y="19"/>
                    </a:lnTo>
                    <a:lnTo>
                      <a:pt x="0" y="0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1339" name="Freeform 493">
                <a:extLst>
                  <a:ext uri="{FF2B5EF4-FFF2-40B4-BE49-F238E27FC236}">
                    <a16:creationId xmlns:a16="http://schemas.microsoft.com/office/drawing/2014/main" id="{952580C3-2602-4971-E302-A4FD9C6AEC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45713" y="5021726"/>
                <a:ext cx="543857" cy="563281"/>
              </a:xfrm>
              <a:custGeom>
                <a:avLst/>
                <a:gdLst>
                  <a:gd name="T0" fmla="*/ 543857 w 112"/>
                  <a:gd name="T1" fmla="*/ 0 h 116"/>
                  <a:gd name="T2" fmla="*/ 543857 w 112"/>
                  <a:gd name="T3" fmla="*/ 92262 h 116"/>
                  <a:gd name="T4" fmla="*/ 509866 w 112"/>
                  <a:gd name="T5" fmla="*/ 242794 h 116"/>
                  <a:gd name="T6" fmla="*/ 471019 w 112"/>
                  <a:gd name="T7" fmla="*/ 563281 h 116"/>
                  <a:gd name="T8" fmla="*/ 92261 w 112"/>
                  <a:gd name="T9" fmla="*/ 563281 h 116"/>
                  <a:gd name="T10" fmla="*/ 38847 w 112"/>
                  <a:gd name="T11" fmla="*/ 242794 h 116"/>
                  <a:gd name="T12" fmla="*/ 19423 w 112"/>
                  <a:gd name="T13" fmla="*/ 92262 h 116"/>
                  <a:gd name="T14" fmla="*/ 0 w 112"/>
                  <a:gd name="T15" fmla="*/ 0 h 116"/>
                  <a:gd name="T16" fmla="*/ 543857 w 112"/>
                  <a:gd name="T17" fmla="*/ 0 h 11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112"/>
                  <a:gd name="T28" fmla="*/ 0 h 116"/>
                  <a:gd name="T29" fmla="*/ 112 w 112"/>
                  <a:gd name="T30" fmla="*/ 116 h 11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112" h="116">
                    <a:moveTo>
                      <a:pt x="112" y="0"/>
                    </a:moveTo>
                    <a:lnTo>
                      <a:pt x="112" y="19"/>
                    </a:lnTo>
                    <a:lnTo>
                      <a:pt x="105" y="50"/>
                    </a:lnTo>
                    <a:lnTo>
                      <a:pt x="97" y="116"/>
                    </a:lnTo>
                    <a:lnTo>
                      <a:pt x="19" y="116"/>
                    </a:lnTo>
                    <a:lnTo>
                      <a:pt x="8" y="50"/>
                    </a:lnTo>
                    <a:lnTo>
                      <a:pt x="4" y="19"/>
                    </a:lnTo>
                    <a:lnTo>
                      <a:pt x="0" y="0"/>
                    </a:lnTo>
                    <a:lnTo>
                      <a:pt x="11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fr-FR" sz="7198"/>
              </a:p>
            </p:txBody>
          </p:sp>
          <p:sp>
            <p:nvSpPr>
              <p:cNvPr id="1340" name="Freeform 494">
                <a:extLst>
                  <a:ext uri="{FF2B5EF4-FFF2-40B4-BE49-F238E27FC236}">
                    <a16:creationId xmlns:a16="http://schemas.microsoft.com/office/drawing/2014/main" id="{7ABCF113-AADD-C664-29AE-D2C30C54FA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45713" y="5021726"/>
                <a:ext cx="228227" cy="563281"/>
              </a:xfrm>
              <a:custGeom>
                <a:avLst/>
                <a:gdLst>
                  <a:gd name="T0" fmla="*/ 150533 w 47"/>
                  <a:gd name="T1" fmla="*/ 0 h 116"/>
                  <a:gd name="T2" fmla="*/ 0 w 47"/>
                  <a:gd name="T3" fmla="*/ 0 h 116"/>
                  <a:gd name="T4" fmla="*/ 19424 w 47"/>
                  <a:gd name="T5" fmla="*/ 92262 h 116"/>
                  <a:gd name="T6" fmla="*/ 38847 w 47"/>
                  <a:gd name="T7" fmla="*/ 242794 h 116"/>
                  <a:gd name="T8" fmla="*/ 92262 w 47"/>
                  <a:gd name="T9" fmla="*/ 563281 h 116"/>
                  <a:gd name="T10" fmla="*/ 228227 w 47"/>
                  <a:gd name="T11" fmla="*/ 563281 h 116"/>
                  <a:gd name="T12" fmla="*/ 169956 w 47"/>
                  <a:gd name="T13" fmla="*/ 242794 h 116"/>
                  <a:gd name="T14" fmla="*/ 150533 w 47"/>
                  <a:gd name="T15" fmla="*/ 92262 h 116"/>
                  <a:gd name="T16" fmla="*/ 150533 w 47"/>
                  <a:gd name="T17" fmla="*/ 0 h 11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47"/>
                  <a:gd name="T28" fmla="*/ 0 h 116"/>
                  <a:gd name="T29" fmla="*/ 47 w 47"/>
                  <a:gd name="T30" fmla="*/ 116 h 11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47" h="116">
                    <a:moveTo>
                      <a:pt x="31" y="0"/>
                    </a:moveTo>
                    <a:lnTo>
                      <a:pt x="0" y="0"/>
                    </a:lnTo>
                    <a:lnTo>
                      <a:pt x="4" y="19"/>
                    </a:lnTo>
                    <a:lnTo>
                      <a:pt x="8" y="50"/>
                    </a:lnTo>
                    <a:lnTo>
                      <a:pt x="19" y="116"/>
                    </a:lnTo>
                    <a:lnTo>
                      <a:pt x="47" y="116"/>
                    </a:lnTo>
                    <a:lnTo>
                      <a:pt x="35" y="50"/>
                    </a:lnTo>
                    <a:lnTo>
                      <a:pt x="31" y="19"/>
                    </a:lnTo>
                    <a:lnTo>
                      <a:pt x="3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fr-FR" sz="7198"/>
              </a:p>
            </p:txBody>
          </p:sp>
          <p:sp>
            <p:nvSpPr>
              <p:cNvPr id="1341" name="Freeform 495">
                <a:extLst>
                  <a:ext uri="{FF2B5EF4-FFF2-40B4-BE49-F238E27FC236}">
                    <a16:creationId xmlns:a16="http://schemas.microsoft.com/office/drawing/2014/main" id="{3771D154-2097-4BC4-1485-5DFE77DD60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45713" y="5021726"/>
                <a:ext cx="228227" cy="563281"/>
              </a:xfrm>
              <a:custGeom>
                <a:avLst/>
                <a:gdLst>
                  <a:gd name="T0" fmla="*/ 150533 w 47"/>
                  <a:gd name="T1" fmla="*/ 0 h 116"/>
                  <a:gd name="T2" fmla="*/ 0 w 47"/>
                  <a:gd name="T3" fmla="*/ 0 h 116"/>
                  <a:gd name="T4" fmla="*/ 19424 w 47"/>
                  <a:gd name="T5" fmla="*/ 92262 h 116"/>
                  <a:gd name="T6" fmla="*/ 38847 w 47"/>
                  <a:gd name="T7" fmla="*/ 242794 h 116"/>
                  <a:gd name="T8" fmla="*/ 92262 w 47"/>
                  <a:gd name="T9" fmla="*/ 563281 h 116"/>
                  <a:gd name="T10" fmla="*/ 228227 w 47"/>
                  <a:gd name="T11" fmla="*/ 563281 h 116"/>
                  <a:gd name="T12" fmla="*/ 169956 w 47"/>
                  <a:gd name="T13" fmla="*/ 242794 h 116"/>
                  <a:gd name="T14" fmla="*/ 150533 w 47"/>
                  <a:gd name="T15" fmla="*/ 92262 h 116"/>
                  <a:gd name="T16" fmla="*/ 150533 w 47"/>
                  <a:gd name="T17" fmla="*/ 0 h 11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47"/>
                  <a:gd name="T28" fmla="*/ 0 h 116"/>
                  <a:gd name="T29" fmla="*/ 47 w 47"/>
                  <a:gd name="T30" fmla="*/ 116 h 11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47" h="116">
                    <a:moveTo>
                      <a:pt x="31" y="0"/>
                    </a:moveTo>
                    <a:lnTo>
                      <a:pt x="0" y="0"/>
                    </a:lnTo>
                    <a:lnTo>
                      <a:pt x="4" y="19"/>
                    </a:lnTo>
                    <a:lnTo>
                      <a:pt x="8" y="50"/>
                    </a:lnTo>
                    <a:lnTo>
                      <a:pt x="19" y="116"/>
                    </a:lnTo>
                    <a:lnTo>
                      <a:pt x="47" y="116"/>
                    </a:lnTo>
                    <a:lnTo>
                      <a:pt x="35" y="50"/>
                    </a:lnTo>
                    <a:lnTo>
                      <a:pt x="31" y="19"/>
                    </a:lnTo>
                    <a:lnTo>
                      <a:pt x="31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fr-FR" sz="7198"/>
              </a:p>
            </p:txBody>
          </p:sp>
          <p:sp>
            <p:nvSpPr>
              <p:cNvPr id="1342" name="Freeform 496">
                <a:extLst>
                  <a:ext uri="{FF2B5EF4-FFF2-40B4-BE49-F238E27FC236}">
                    <a16:creationId xmlns:a16="http://schemas.microsoft.com/office/drawing/2014/main" id="{3BC9B5A5-EFB7-6BE7-C9C5-5602D10761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38646" y="5041205"/>
                <a:ext cx="116112" cy="510365"/>
              </a:xfrm>
              <a:custGeom>
                <a:avLst/>
                <a:gdLst>
                  <a:gd name="T0" fmla="*/ 5 w 6"/>
                  <a:gd name="T1" fmla="*/ 0 h 27"/>
                  <a:gd name="T2" fmla="*/ 4 w 6"/>
                  <a:gd name="T3" fmla="*/ 1 h 27"/>
                  <a:gd name="T4" fmla="*/ 0 w 6"/>
                  <a:gd name="T5" fmla="*/ 27 h 27"/>
                  <a:gd name="T6" fmla="*/ 1 w 6"/>
                  <a:gd name="T7" fmla="*/ 27 h 27"/>
                  <a:gd name="T8" fmla="*/ 1 w 6"/>
                  <a:gd name="T9" fmla="*/ 27 h 27"/>
                  <a:gd name="T10" fmla="*/ 2 w 6"/>
                  <a:gd name="T11" fmla="*/ 27 h 27"/>
                  <a:gd name="T12" fmla="*/ 6 w 6"/>
                  <a:gd name="T13" fmla="*/ 1 h 27"/>
                  <a:gd name="T14" fmla="*/ 5 w 6"/>
                  <a:gd name="T15" fmla="*/ 0 h 27"/>
                  <a:gd name="T16" fmla="*/ 5 w 6"/>
                  <a:gd name="T17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27">
                    <a:moveTo>
                      <a:pt x="5" y="0"/>
                    </a:moveTo>
                    <a:cubicBezTo>
                      <a:pt x="4" y="0"/>
                      <a:pt x="4" y="0"/>
                      <a:pt x="4" y="1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1" y="27"/>
                      <a:pt x="1" y="27"/>
                    </a:cubicBezTo>
                    <a:cubicBezTo>
                      <a:pt x="1" y="27"/>
                      <a:pt x="1" y="27"/>
                      <a:pt x="1" y="27"/>
                    </a:cubicBezTo>
                    <a:cubicBezTo>
                      <a:pt x="2" y="27"/>
                      <a:pt x="2" y="27"/>
                      <a:pt x="2" y="27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0"/>
                      <a:pt x="5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</a:path>
                </a:pathLst>
              </a:custGeom>
              <a:solidFill>
                <a:schemeClr val="accent1">
                  <a:lumMod val="10000"/>
                  <a:lumOff val="90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</p:grpSp>
        <p:grpSp>
          <p:nvGrpSpPr>
            <p:cNvPr id="1233" name="Группа 228">
              <a:extLst>
                <a:ext uri="{FF2B5EF4-FFF2-40B4-BE49-F238E27FC236}">
                  <a16:creationId xmlns:a16="http://schemas.microsoft.com/office/drawing/2014/main" id="{1E9CF562-D15C-A397-B306-113628DBB10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864247" y="10432119"/>
              <a:ext cx="1863241" cy="304721"/>
              <a:chOff x="9560144" y="5453897"/>
              <a:chExt cx="1034301" cy="169954"/>
            </a:xfrm>
          </p:grpSpPr>
          <p:sp>
            <p:nvSpPr>
              <p:cNvPr id="1302" name="Rectangle 497">
                <a:extLst>
                  <a:ext uri="{FF2B5EF4-FFF2-40B4-BE49-F238E27FC236}">
                    <a16:creationId xmlns:a16="http://schemas.microsoft.com/office/drawing/2014/main" id="{C52378A4-4A53-C750-52A5-0EB4A48482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60144" y="5453897"/>
                <a:ext cx="1014918" cy="150481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1303" name="Rectangle 498">
                <a:extLst>
                  <a:ext uri="{FF2B5EF4-FFF2-40B4-BE49-F238E27FC236}">
                    <a16:creationId xmlns:a16="http://schemas.microsoft.com/office/drawing/2014/main" id="{7237AD35-E580-F5D3-F18C-C90A8C8FB9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60144" y="5453897"/>
                <a:ext cx="431693" cy="150481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1304" name="Freeform 499">
                <a:extLst>
                  <a:ext uri="{FF2B5EF4-FFF2-40B4-BE49-F238E27FC236}">
                    <a16:creationId xmlns:a16="http://schemas.microsoft.com/office/drawing/2014/main" id="{6974CB23-F963-4A83-37A8-385C9380F8A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560144" y="5453897"/>
                <a:ext cx="1034301" cy="169954"/>
              </a:xfrm>
              <a:custGeom>
                <a:avLst/>
                <a:gdLst>
                  <a:gd name="T0" fmla="*/ 213 w 213"/>
                  <a:gd name="T1" fmla="*/ 35 h 35"/>
                  <a:gd name="T2" fmla="*/ 0 w 213"/>
                  <a:gd name="T3" fmla="*/ 35 h 35"/>
                  <a:gd name="T4" fmla="*/ 0 w 213"/>
                  <a:gd name="T5" fmla="*/ 0 h 35"/>
                  <a:gd name="T6" fmla="*/ 213 w 213"/>
                  <a:gd name="T7" fmla="*/ 0 h 35"/>
                  <a:gd name="T8" fmla="*/ 213 w 213"/>
                  <a:gd name="T9" fmla="*/ 35 h 35"/>
                  <a:gd name="T10" fmla="*/ 3 w 213"/>
                  <a:gd name="T11" fmla="*/ 31 h 35"/>
                  <a:gd name="T12" fmla="*/ 209 w 213"/>
                  <a:gd name="T13" fmla="*/ 31 h 35"/>
                  <a:gd name="T14" fmla="*/ 209 w 213"/>
                  <a:gd name="T15" fmla="*/ 4 h 35"/>
                  <a:gd name="T16" fmla="*/ 3 w 213"/>
                  <a:gd name="T17" fmla="*/ 4 h 35"/>
                  <a:gd name="T18" fmla="*/ 3 w 213"/>
                  <a:gd name="T19" fmla="*/ 31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3" h="35">
                    <a:moveTo>
                      <a:pt x="213" y="35"/>
                    </a:moveTo>
                    <a:lnTo>
                      <a:pt x="0" y="35"/>
                    </a:lnTo>
                    <a:lnTo>
                      <a:pt x="0" y="0"/>
                    </a:lnTo>
                    <a:lnTo>
                      <a:pt x="213" y="0"/>
                    </a:lnTo>
                    <a:lnTo>
                      <a:pt x="213" y="35"/>
                    </a:lnTo>
                    <a:close/>
                    <a:moveTo>
                      <a:pt x="3" y="31"/>
                    </a:moveTo>
                    <a:lnTo>
                      <a:pt x="209" y="31"/>
                    </a:lnTo>
                    <a:lnTo>
                      <a:pt x="209" y="4"/>
                    </a:lnTo>
                    <a:lnTo>
                      <a:pt x="3" y="4"/>
                    </a:lnTo>
                    <a:lnTo>
                      <a:pt x="3" y="31"/>
                    </a:ln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1305" name="Rectangle 500">
                <a:extLst>
                  <a:ext uri="{FF2B5EF4-FFF2-40B4-BE49-F238E27FC236}">
                    <a16:creationId xmlns:a16="http://schemas.microsoft.com/office/drawing/2014/main" id="{5EE4BAC5-40E4-A43D-A8EF-93E08C80A3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613004" y="5453897"/>
                <a:ext cx="19383" cy="150481"/>
              </a:xfrm>
              <a:prstGeom prst="rect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1306" name="Rectangle 501">
                <a:extLst>
                  <a:ext uri="{FF2B5EF4-FFF2-40B4-BE49-F238E27FC236}">
                    <a16:creationId xmlns:a16="http://schemas.microsoft.com/office/drawing/2014/main" id="{6B12849C-4A5F-0FAE-BC13-7121B19A27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671151" y="5453897"/>
                <a:ext cx="19382" cy="150481"/>
              </a:xfrm>
              <a:prstGeom prst="rect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1307" name="Rectangle 502">
                <a:extLst>
                  <a:ext uri="{FF2B5EF4-FFF2-40B4-BE49-F238E27FC236}">
                    <a16:creationId xmlns:a16="http://schemas.microsoft.com/office/drawing/2014/main" id="{37CEDD4D-6047-4EDD-455B-F1959E60BC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729297" y="5453897"/>
                <a:ext cx="15859" cy="150481"/>
              </a:xfrm>
              <a:prstGeom prst="rect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1308" name="Rectangle 503">
                <a:extLst>
                  <a:ext uri="{FF2B5EF4-FFF2-40B4-BE49-F238E27FC236}">
                    <a16:creationId xmlns:a16="http://schemas.microsoft.com/office/drawing/2014/main" id="{33CD5ACF-05DF-18C8-09E4-453515B233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783920" y="5453897"/>
                <a:ext cx="19382" cy="150481"/>
              </a:xfrm>
              <a:prstGeom prst="rect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1309" name="Rectangle 504">
                <a:extLst>
                  <a:ext uri="{FF2B5EF4-FFF2-40B4-BE49-F238E27FC236}">
                    <a16:creationId xmlns:a16="http://schemas.microsoft.com/office/drawing/2014/main" id="{FF66E5BA-EB62-8934-D17C-3351A32FAC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42066" y="5453897"/>
                <a:ext cx="19383" cy="150481"/>
              </a:xfrm>
              <a:prstGeom prst="rect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1310" name="Rectangle 505">
                <a:extLst>
                  <a:ext uri="{FF2B5EF4-FFF2-40B4-BE49-F238E27FC236}">
                    <a16:creationId xmlns:a16="http://schemas.microsoft.com/office/drawing/2014/main" id="{3A2452C5-BDA4-849D-679B-578F8DFAE5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94926" y="5453897"/>
                <a:ext cx="19383" cy="150481"/>
              </a:xfrm>
              <a:prstGeom prst="rect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1311" name="Rectangle 506">
                <a:extLst>
                  <a:ext uri="{FF2B5EF4-FFF2-40B4-BE49-F238E27FC236}">
                    <a16:creationId xmlns:a16="http://schemas.microsoft.com/office/drawing/2014/main" id="{1F325E81-363A-E1E6-E648-70427A9D3C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53073" y="5453897"/>
                <a:ext cx="19382" cy="150481"/>
              </a:xfrm>
              <a:prstGeom prst="rect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1312" name="Rectangle 507">
                <a:extLst>
                  <a:ext uri="{FF2B5EF4-FFF2-40B4-BE49-F238E27FC236}">
                    <a16:creationId xmlns:a16="http://schemas.microsoft.com/office/drawing/2014/main" id="{CC1042DF-0C16-0BED-BB8B-052D1A6957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11219" y="5453897"/>
                <a:ext cx="19383" cy="150481"/>
              </a:xfrm>
              <a:prstGeom prst="rect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1313" name="Rectangle 508">
                <a:extLst>
                  <a:ext uri="{FF2B5EF4-FFF2-40B4-BE49-F238E27FC236}">
                    <a16:creationId xmlns:a16="http://schemas.microsoft.com/office/drawing/2014/main" id="{59657DA0-5758-0647-0C4D-61684CF229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65842" y="5453897"/>
                <a:ext cx="19382" cy="150481"/>
              </a:xfrm>
              <a:prstGeom prst="rect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1314" name="Rectangle 509">
                <a:extLst>
                  <a:ext uri="{FF2B5EF4-FFF2-40B4-BE49-F238E27FC236}">
                    <a16:creationId xmlns:a16="http://schemas.microsoft.com/office/drawing/2014/main" id="{49EDC5DE-CAE3-DAE8-C1C6-F0CCF79B1A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123988" y="5453897"/>
                <a:ext cx="19383" cy="150481"/>
              </a:xfrm>
              <a:prstGeom prst="rect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1315" name="Rectangle 510">
                <a:extLst>
                  <a:ext uri="{FF2B5EF4-FFF2-40B4-BE49-F238E27FC236}">
                    <a16:creationId xmlns:a16="http://schemas.microsoft.com/office/drawing/2014/main" id="{54D87C6F-20C4-6119-A39C-41AA23876F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182134" y="5453897"/>
                <a:ext cx="19382" cy="150481"/>
              </a:xfrm>
              <a:prstGeom prst="rect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1316" name="Rectangle 511">
                <a:extLst>
                  <a:ext uri="{FF2B5EF4-FFF2-40B4-BE49-F238E27FC236}">
                    <a16:creationId xmlns:a16="http://schemas.microsoft.com/office/drawing/2014/main" id="{81687C86-4815-A7A2-0323-9C68F1657F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234995" y="5453897"/>
                <a:ext cx="19382" cy="150481"/>
              </a:xfrm>
              <a:prstGeom prst="rect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1317" name="Rectangle 512">
                <a:extLst>
                  <a:ext uri="{FF2B5EF4-FFF2-40B4-BE49-F238E27FC236}">
                    <a16:creationId xmlns:a16="http://schemas.microsoft.com/office/drawing/2014/main" id="{73E35406-3833-A4DA-6045-BF8455341B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293141" y="5453897"/>
                <a:ext cx="19383" cy="150481"/>
              </a:xfrm>
              <a:prstGeom prst="rect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1318" name="Rectangle 513">
                <a:extLst>
                  <a:ext uri="{FF2B5EF4-FFF2-40B4-BE49-F238E27FC236}">
                    <a16:creationId xmlns:a16="http://schemas.microsoft.com/office/drawing/2014/main" id="{B1A8538B-5B7D-2E51-0A8F-2F045352D9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51287" y="5453897"/>
                <a:ext cx="14096" cy="150481"/>
              </a:xfrm>
              <a:prstGeom prst="rect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1319" name="Rectangle 514">
                <a:extLst>
                  <a:ext uri="{FF2B5EF4-FFF2-40B4-BE49-F238E27FC236}">
                    <a16:creationId xmlns:a16="http://schemas.microsoft.com/office/drawing/2014/main" id="{959C399E-C35F-9099-000A-5CB8E2CBB3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405909" y="5453897"/>
                <a:ext cx="19383" cy="150481"/>
              </a:xfrm>
              <a:prstGeom prst="rect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1320" name="Rectangle 515">
                <a:extLst>
                  <a:ext uri="{FF2B5EF4-FFF2-40B4-BE49-F238E27FC236}">
                    <a16:creationId xmlns:a16="http://schemas.microsoft.com/office/drawing/2014/main" id="{2D87B08E-3C1B-EBB6-700D-9C9919BFA5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464056" y="5453897"/>
                <a:ext cx="19382" cy="150481"/>
              </a:xfrm>
              <a:prstGeom prst="rect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1321" name="Rectangle 516">
                <a:extLst>
                  <a:ext uri="{FF2B5EF4-FFF2-40B4-BE49-F238E27FC236}">
                    <a16:creationId xmlns:a16="http://schemas.microsoft.com/office/drawing/2014/main" id="{C2FD8083-35DB-F24A-4E4F-66970C2CBC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516917" y="5453897"/>
                <a:ext cx="19382" cy="150481"/>
              </a:xfrm>
              <a:prstGeom prst="rect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</p:grpSp>
        <p:grpSp>
          <p:nvGrpSpPr>
            <p:cNvPr id="1234" name="Группа 249">
              <a:extLst>
                <a:ext uri="{FF2B5EF4-FFF2-40B4-BE49-F238E27FC236}">
                  <a16:creationId xmlns:a16="http://schemas.microsoft.com/office/drawing/2014/main" id="{FE5FD715-B1A9-50DF-4AC0-8D4887B1FB8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651578" y="9889336"/>
              <a:ext cx="1875935" cy="304721"/>
              <a:chOff x="9443604" y="5152833"/>
              <a:chExt cx="1039155" cy="169954"/>
            </a:xfrm>
          </p:grpSpPr>
          <p:sp>
            <p:nvSpPr>
              <p:cNvPr id="1282" name="Rectangle 517">
                <a:extLst>
                  <a:ext uri="{FF2B5EF4-FFF2-40B4-BE49-F238E27FC236}">
                    <a16:creationId xmlns:a16="http://schemas.microsoft.com/office/drawing/2014/main" id="{C5520E37-0317-6388-4DEB-2AE999D1AA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43604" y="5172306"/>
                <a:ext cx="1019814" cy="13100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1283" name="Rectangle 518">
                <a:extLst>
                  <a:ext uri="{FF2B5EF4-FFF2-40B4-BE49-F238E27FC236}">
                    <a16:creationId xmlns:a16="http://schemas.microsoft.com/office/drawing/2014/main" id="{FB5FB3B7-25C2-B6FE-670A-7D8A6F7EFA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43604" y="5172306"/>
                <a:ext cx="418476" cy="13100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 dirty="0">
                  <a:latin typeface="+mn-lt"/>
                </a:endParaRPr>
              </a:p>
            </p:txBody>
          </p:sp>
          <p:sp>
            <p:nvSpPr>
              <p:cNvPr id="1284" name="Freeform 519">
                <a:extLst>
                  <a:ext uri="{FF2B5EF4-FFF2-40B4-BE49-F238E27FC236}">
                    <a16:creationId xmlns:a16="http://schemas.microsoft.com/office/drawing/2014/main" id="{85E8FA8F-5C6D-D804-165E-152DDC06D41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443604" y="5152833"/>
                <a:ext cx="1039155" cy="169954"/>
              </a:xfrm>
              <a:custGeom>
                <a:avLst/>
                <a:gdLst>
                  <a:gd name="T0" fmla="*/ 214 w 214"/>
                  <a:gd name="T1" fmla="*/ 35 h 35"/>
                  <a:gd name="T2" fmla="*/ 0 w 214"/>
                  <a:gd name="T3" fmla="*/ 35 h 35"/>
                  <a:gd name="T4" fmla="*/ 0 w 214"/>
                  <a:gd name="T5" fmla="*/ 0 h 35"/>
                  <a:gd name="T6" fmla="*/ 214 w 214"/>
                  <a:gd name="T7" fmla="*/ 0 h 35"/>
                  <a:gd name="T8" fmla="*/ 214 w 214"/>
                  <a:gd name="T9" fmla="*/ 35 h 35"/>
                  <a:gd name="T10" fmla="*/ 4 w 214"/>
                  <a:gd name="T11" fmla="*/ 31 h 35"/>
                  <a:gd name="T12" fmla="*/ 210 w 214"/>
                  <a:gd name="T13" fmla="*/ 31 h 35"/>
                  <a:gd name="T14" fmla="*/ 210 w 214"/>
                  <a:gd name="T15" fmla="*/ 4 h 35"/>
                  <a:gd name="T16" fmla="*/ 4 w 214"/>
                  <a:gd name="T17" fmla="*/ 4 h 35"/>
                  <a:gd name="T18" fmla="*/ 4 w 214"/>
                  <a:gd name="T19" fmla="*/ 31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4" h="35">
                    <a:moveTo>
                      <a:pt x="214" y="35"/>
                    </a:moveTo>
                    <a:lnTo>
                      <a:pt x="0" y="35"/>
                    </a:lnTo>
                    <a:lnTo>
                      <a:pt x="0" y="0"/>
                    </a:lnTo>
                    <a:lnTo>
                      <a:pt x="214" y="0"/>
                    </a:lnTo>
                    <a:lnTo>
                      <a:pt x="214" y="35"/>
                    </a:lnTo>
                    <a:close/>
                    <a:moveTo>
                      <a:pt x="4" y="31"/>
                    </a:moveTo>
                    <a:lnTo>
                      <a:pt x="210" y="31"/>
                    </a:lnTo>
                    <a:lnTo>
                      <a:pt x="210" y="4"/>
                    </a:lnTo>
                    <a:lnTo>
                      <a:pt x="4" y="4"/>
                    </a:lnTo>
                    <a:lnTo>
                      <a:pt x="4" y="31"/>
                    </a:ln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1285" name="Rectangle 520">
                <a:extLst>
                  <a:ext uri="{FF2B5EF4-FFF2-40B4-BE49-F238E27FC236}">
                    <a16:creationId xmlns:a16="http://schemas.microsoft.com/office/drawing/2014/main" id="{B6F575CD-FE2D-1A31-9597-6DB0D03EF3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01627" y="5172306"/>
                <a:ext cx="19342" cy="131006"/>
              </a:xfrm>
              <a:prstGeom prst="rect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1286" name="Rectangle 521">
                <a:extLst>
                  <a:ext uri="{FF2B5EF4-FFF2-40B4-BE49-F238E27FC236}">
                    <a16:creationId xmlns:a16="http://schemas.microsoft.com/office/drawing/2014/main" id="{214AFDFB-0A3C-C226-A809-EE8EB2E652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59652" y="5172306"/>
                <a:ext cx="15824" cy="131006"/>
              </a:xfrm>
              <a:prstGeom prst="rect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1287" name="Rectangle 522">
                <a:extLst>
                  <a:ext uri="{FF2B5EF4-FFF2-40B4-BE49-F238E27FC236}">
                    <a16:creationId xmlns:a16="http://schemas.microsoft.com/office/drawing/2014/main" id="{FFCC7D9A-E151-9A7B-DAA7-FA00EBAF43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614159" y="5172306"/>
                <a:ext cx="19342" cy="131006"/>
              </a:xfrm>
              <a:prstGeom prst="rect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1288" name="Rectangle 523">
                <a:extLst>
                  <a:ext uri="{FF2B5EF4-FFF2-40B4-BE49-F238E27FC236}">
                    <a16:creationId xmlns:a16="http://schemas.microsoft.com/office/drawing/2014/main" id="{3DC798B0-683B-8753-A0A8-0CC713FEE7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672183" y="5172306"/>
                <a:ext cx="19341" cy="131006"/>
              </a:xfrm>
              <a:prstGeom prst="rect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1289" name="Rectangle 524">
                <a:extLst>
                  <a:ext uri="{FF2B5EF4-FFF2-40B4-BE49-F238E27FC236}">
                    <a16:creationId xmlns:a16="http://schemas.microsoft.com/office/drawing/2014/main" id="{FEF280EE-8BC9-9027-4D11-8D5789CB4D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730206" y="5172306"/>
                <a:ext cx="14066" cy="131006"/>
              </a:xfrm>
              <a:prstGeom prst="rect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1290" name="Rectangle 525">
                <a:extLst>
                  <a:ext uri="{FF2B5EF4-FFF2-40B4-BE49-F238E27FC236}">
                    <a16:creationId xmlns:a16="http://schemas.microsoft.com/office/drawing/2014/main" id="{D46B1677-3F88-5236-84BA-8F10941E3D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782955" y="5172306"/>
                <a:ext cx="19342" cy="131006"/>
              </a:xfrm>
              <a:prstGeom prst="rect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1291" name="Rectangle 526">
                <a:extLst>
                  <a:ext uri="{FF2B5EF4-FFF2-40B4-BE49-F238E27FC236}">
                    <a16:creationId xmlns:a16="http://schemas.microsoft.com/office/drawing/2014/main" id="{7B1BFC41-EDD2-AFCD-10E9-79B46641FC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40980" y="5172306"/>
                <a:ext cx="21100" cy="131006"/>
              </a:xfrm>
              <a:prstGeom prst="rect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1292" name="Rectangle 527">
                <a:extLst>
                  <a:ext uri="{FF2B5EF4-FFF2-40B4-BE49-F238E27FC236}">
                    <a16:creationId xmlns:a16="http://schemas.microsoft.com/office/drawing/2014/main" id="{F4DF2896-8B49-CF12-0064-7F45ED8EF0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95487" y="5172306"/>
                <a:ext cx="19342" cy="131006"/>
              </a:xfrm>
              <a:prstGeom prst="rect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1293" name="Rectangle 528">
                <a:extLst>
                  <a:ext uri="{FF2B5EF4-FFF2-40B4-BE49-F238E27FC236}">
                    <a16:creationId xmlns:a16="http://schemas.microsoft.com/office/drawing/2014/main" id="{AC4D8609-AAB0-367D-2983-D29143EF35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53511" y="5172306"/>
                <a:ext cx="19341" cy="131006"/>
              </a:xfrm>
              <a:prstGeom prst="rect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1294" name="Rectangle 529">
                <a:extLst>
                  <a:ext uri="{FF2B5EF4-FFF2-40B4-BE49-F238E27FC236}">
                    <a16:creationId xmlns:a16="http://schemas.microsoft.com/office/drawing/2014/main" id="{4432A8E9-7F01-0448-250D-334F6B8EB6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11534" y="5172306"/>
                <a:ext cx="19342" cy="131006"/>
              </a:xfrm>
              <a:prstGeom prst="rect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1295" name="Rectangle 530">
                <a:extLst>
                  <a:ext uri="{FF2B5EF4-FFF2-40B4-BE49-F238E27FC236}">
                    <a16:creationId xmlns:a16="http://schemas.microsoft.com/office/drawing/2014/main" id="{D6C1F97B-FE87-0F92-46F7-4AB4707712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64283" y="5172306"/>
                <a:ext cx="21100" cy="131006"/>
              </a:xfrm>
              <a:prstGeom prst="rect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1296" name="Rectangle 531">
                <a:extLst>
                  <a:ext uri="{FF2B5EF4-FFF2-40B4-BE49-F238E27FC236}">
                    <a16:creationId xmlns:a16="http://schemas.microsoft.com/office/drawing/2014/main" id="{A477CE36-D600-ECB0-32BB-19E496A0C6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124066" y="5172306"/>
                <a:ext cx="19342" cy="131006"/>
              </a:xfrm>
              <a:prstGeom prst="rect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1297" name="Rectangle 532">
                <a:extLst>
                  <a:ext uri="{FF2B5EF4-FFF2-40B4-BE49-F238E27FC236}">
                    <a16:creationId xmlns:a16="http://schemas.microsoft.com/office/drawing/2014/main" id="{AAD4C0EB-E9DF-95EF-814F-880DA6D3D7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182090" y="5172306"/>
                <a:ext cx="19341" cy="131006"/>
              </a:xfrm>
              <a:prstGeom prst="rect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1298" name="Rectangle 533">
                <a:extLst>
                  <a:ext uri="{FF2B5EF4-FFF2-40B4-BE49-F238E27FC236}">
                    <a16:creationId xmlns:a16="http://schemas.microsoft.com/office/drawing/2014/main" id="{55E92B78-3641-4D9F-C0F4-3F3A2318E5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234839" y="5172306"/>
                <a:ext cx="19341" cy="131006"/>
              </a:xfrm>
              <a:prstGeom prst="rect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1299" name="Rectangle 534">
                <a:extLst>
                  <a:ext uri="{FF2B5EF4-FFF2-40B4-BE49-F238E27FC236}">
                    <a16:creationId xmlns:a16="http://schemas.microsoft.com/office/drawing/2014/main" id="{D99F12EF-B624-214F-8B17-371EAEE1B9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292863" y="5172306"/>
                <a:ext cx="19342" cy="131006"/>
              </a:xfrm>
              <a:prstGeom prst="rect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1300" name="Rectangle 535">
                <a:extLst>
                  <a:ext uri="{FF2B5EF4-FFF2-40B4-BE49-F238E27FC236}">
                    <a16:creationId xmlns:a16="http://schemas.microsoft.com/office/drawing/2014/main" id="{B5DA3CED-98BE-B00E-D0C6-DA1C3C2639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50887" y="5172306"/>
                <a:ext cx="15824" cy="131006"/>
              </a:xfrm>
              <a:prstGeom prst="rect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1301" name="Rectangle 536">
                <a:extLst>
                  <a:ext uri="{FF2B5EF4-FFF2-40B4-BE49-F238E27FC236}">
                    <a16:creationId xmlns:a16="http://schemas.microsoft.com/office/drawing/2014/main" id="{F17F52A7-39F7-A691-F9FE-5286E1C16B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405394" y="5172306"/>
                <a:ext cx="19342" cy="131006"/>
              </a:xfrm>
              <a:prstGeom prst="rect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</p:grpSp>
        <p:grpSp>
          <p:nvGrpSpPr>
            <p:cNvPr id="1235" name="Группа 270">
              <a:extLst>
                <a:ext uri="{FF2B5EF4-FFF2-40B4-BE49-F238E27FC236}">
                  <a16:creationId xmlns:a16="http://schemas.microsoft.com/office/drawing/2014/main" id="{C7613E32-A93D-AD60-2562-B66DB0A81BF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959473" y="10159140"/>
              <a:ext cx="1872762" cy="307896"/>
              <a:chOff x="9613557" y="5303366"/>
              <a:chExt cx="1039155" cy="169954"/>
            </a:xfrm>
          </p:grpSpPr>
          <p:sp>
            <p:nvSpPr>
              <p:cNvPr id="1262" name="Rectangle 537">
                <a:extLst>
                  <a:ext uri="{FF2B5EF4-FFF2-40B4-BE49-F238E27FC236}">
                    <a16:creationId xmlns:a16="http://schemas.microsoft.com/office/drawing/2014/main" id="{9A34CC49-FDCD-F147-F5CD-9F18F5213B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613557" y="5303366"/>
                <a:ext cx="1019781" cy="15068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1263" name="Rectangle 538">
                <a:extLst>
                  <a:ext uri="{FF2B5EF4-FFF2-40B4-BE49-F238E27FC236}">
                    <a16:creationId xmlns:a16="http://schemas.microsoft.com/office/drawing/2014/main" id="{45817E7D-8C4A-3CE0-C75E-1C96BE5F45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613557" y="5303366"/>
                <a:ext cx="417424" cy="15068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1264" name="Freeform 539">
                <a:extLst>
                  <a:ext uri="{FF2B5EF4-FFF2-40B4-BE49-F238E27FC236}">
                    <a16:creationId xmlns:a16="http://schemas.microsoft.com/office/drawing/2014/main" id="{07D6BF8F-A6E5-0732-B7E8-6AFF5FA5831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13557" y="5303366"/>
                <a:ext cx="1039155" cy="169954"/>
              </a:xfrm>
              <a:custGeom>
                <a:avLst/>
                <a:gdLst>
                  <a:gd name="T0" fmla="*/ 214 w 214"/>
                  <a:gd name="T1" fmla="*/ 35 h 35"/>
                  <a:gd name="T2" fmla="*/ 0 w 214"/>
                  <a:gd name="T3" fmla="*/ 35 h 35"/>
                  <a:gd name="T4" fmla="*/ 0 w 214"/>
                  <a:gd name="T5" fmla="*/ 0 h 35"/>
                  <a:gd name="T6" fmla="*/ 214 w 214"/>
                  <a:gd name="T7" fmla="*/ 0 h 35"/>
                  <a:gd name="T8" fmla="*/ 214 w 214"/>
                  <a:gd name="T9" fmla="*/ 35 h 35"/>
                  <a:gd name="T10" fmla="*/ 4 w 214"/>
                  <a:gd name="T11" fmla="*/ 31 h 35"/>
                  <a:gd name="T12" fmla="*/ 210 w 214"/>
                  <a:gd name="T13" fmla="*/ 31 h 35"/>
                  <a:gd name="T14" fmla="*/ 210 w 214"/>
                  <a:gd name="T15" fmla="*/ 4 h 35"/>
                  <a:gd name="T16" fmla="*/ 4 w 214"/>
                  <a:gd name="T17" fmla="*/ 4 h 35"/>
                  <a:gd name="T18" fmla="*/ 4 w 214"/>
                  <a:gd name="T19" fmla="*/ 31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4" h="35">
                    <a:moveTo>
                      <a:pt x="214" y="35"/>
                    </a:moveTo>
                    <a:lnTo>
                      <a:pt x="0" y="35"/>
                    </a:lnTo>
                    <a:lnTo>
                      <a:pt x="0" y="0"/>
                    </a:lnTo>
                    <a:lnTo>
                      <a:pt x="214" y="0"/>
                    </a:lnTo>
                    <a:lnTo>
                      <a:pt x="214" y="35"/>
                    </a:lnTo>
                    <a:close/>
                    <a:moveTo>
                      <a:pt x="4" y="31"/>
                    </a:moveTo>
                    <a:lnTo>
                      <a:pt x="210" y="31"/>
                    </a:lnTo>
                    <a:lnTo>
                      <a:pt x="210" y="4"/>
                    </a:lnTo>
                    <a:lnTo>
                      <a:pt x="4" y="4"/>
                    </a:lnTo>
                    <a:lnTo>
                      <a:pt x="4" y="31"/>
                    </a:ln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1265" name="Rectangle 540">
                <a:extLst>
                  <a:ext uri="{FF2B5EF4-FFF2-40B4-BE49-F238E27FC236}">
                    <a16:creationId xmlns:a16="http://schemas.microsoft.com/office/drawing/2014/main" id="{A53704CB-9C1F-999B-A1D9-5B7EF5F05B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671680" y="5303366"/>
                <a:ext cx="19374" cy="150680"/>
              </a:xfrm>
              <a:prstGeom prst="rect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1266" name="Rectangle 541">
                <a:extLst>
                  <a:ext uri="{FF2B5EF4-FFF2-40B4-BE49-F238E27FC236}">
                    <a16:creationId xmlns:a16="http://schemas.microsoft.com/office/drawing/2014/main" id="{F561F9A1-0710-2E0B-799A-4374D31E88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729801" y="5303366"/>
                <a:ext cx="14090" cy="150680"/>
              </a:xfrm>
              <a:prstGeom prst="rect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1267" name="Rectangle 542">
                <a:extLst>
                  <a:ext uri="{FF2B5EF4-FFF2-40B4-BE49-F238E27FC236}">
                    <a16:creationId xmlns:a16="http://schemas.microsoft.com/office/drawing/2014/main" id="{BF54C8A8-D670-4869-6846-676A4AC895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782640" y="5303366"/>
                <a:ext cx="21135" cy="150680"/>
              </a:xfrm>
              <a:prstGeom prst="rect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1268" name="Rectangle 543">
                <a:extLst>
                  <a:ext uri="{FF2B5EF4-FFF2-40B4-BE49-F238E27FC236}">
                    <a16:creationId xmlns:a16="http://schemas.microsoft.com/office/drawing/2014/main" id="{6F7FFBCB-8A1B-B729-780A-B4DDB59409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42523" y="5303366"/>
                <a:ext cx="19375" cy="150680"/>
              </a:xfrm>
              <a:prstGeom prst="rect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1269" name="Rectangle 544">
                <a:extLst>
                  <a:ext uri="{FF2B5EF4-FFF2-40B4-BE49-F238E27FC236}">
                    <a16:creationId xmlns:a16="http://schemas.microsoft.com/office/drawing/2014/main" id="{B22EA5E5-4358-073E-4B4A-C87E4C94C6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95362" y="5303366"/>
                <a:ext cx="19375" cy="150680"/>
              </a:xfrm>
              <a:prstGeom prst="rect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1270" name="Rectangle 545">
                <a:extLst>
                  <a:ext uri="{FF2B5EF4-FFF2-40B4-BE49-F238E27FC236}">
                    <a16:creationId xmlns:a16="http://schemas.microsoft.com/office/drawing/2014/main" id="{09715B01-EDDF-B5E3-F74D-BB75E863D3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53485" y="5303366"/>
                <a:ext cx="19374" cy="150680"/>
              </a:xfrm>
              <a:prstGeom prst="rect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1271" name="Rectangle 546">
                <a:extLst>
                  <a:ext uri="{FF2B5EF4-FFF2-40B4-BE49-F238E27FC236}">
                    <a16:creationId xmlns:a16="http://schemas.microsoft.com/office/drawing/2014/main" id="{98334A3D-AD68-5C9F-7215-81570C9B17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11606" y="5303366"/>
                <a:ext cx="19375" cy="150680"/>
              </a:xfrm>
              <a:prstGeom prst="rect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1272" name="Rectangle 547">
                <a:extLst>
                  <a:ext uri="{FF2B5EF4-FFF2-40B4-BE49-F238E27FC236}">
                    <a16:creationId xmlns:a16="http://schemas.microsoft.com/office/drawing/2014/main" id="{8FEEB75D-8AD0-BCFC-F2E1-056D3E4766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64445" y="5303366"/>
                <a:ext cx="19375" cy="150680"/>
              </a:xfrm>
              <a:prstGeom prst="rect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1273" name="Rectangle 548">
                <a:extLst>
                  <a:ext uri="{FF2B5EF4-FFF2-40B4-BE49-F238E27FC236}">
                    <a16:creationId xmlns:a16="http://schemas.microsoft.com/office/drawing/2014/main" id="{F8FDD924-F304-34A4-B736-A083963F92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122567" y="5303366"/>
                <a:ext cx="21135" cy="150680"/>
              </a:xfrm>
              <a:prstGeom prst="rect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1274" name="Rectangle 549">
                <a:extLst>
                  <a:ext uri="{FF2B5EF4-FFF2-40B4-BE49-F238E27FC236}">
                    <a16:creationId xmlns:a16="http://schemas.microsoft.com/office/drawing/2014/main" id="{554A2F77-2EB8-5542-C26B-5FFB5BCCD5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182451" y="5303366"/>
                <a:ext cx="19374" cy="150680"/>
              </a:xfrm>
              <a:prstGeom prst="rect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1275" name="Rectangle 550">
                <a:extLst>
                  <a:ext uri="{FF2B5EF4-FFF2-40B4-BE49-F238E27FC236}">
                    <a16:creationId xmlns:a16="http://schemas.microsoft.com/office/drawing/2014/main" id="{60225488-D14A-40BB-F725-60BABE352B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235289" y="5303366"/>
                <a:ext cx="19374" cy="150680"/>
              </a:xfrm>
              <a:prstGeom prst="rect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1276" name="Rectangle 551">
                <a:extLst>
                  <a:ext uri="{FF2B5EF4-FFF2-40B4-BE49-F238E27FC236}">
                    <a16:creationId xmlns:a16="http://schemas.microsoft.com/office/drawing/2014/main" id="{D6E1E5BB-581A-72CA-1AB1-3EEA38C1A7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293411" y="5303366"/>
                <a:ext cx="19375" cy="150680"/>
              </a:xfrm>
              <a:prstGeom prst="rect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1277" name="Rectangle 552">
                <a:extLst>
                  <a:ext uri="{FF2B5EF4-FFF2-40B4-BE49-F238E27FC236}">
                    <a16:creationId xmlns:a16="http://schemas.microsoft.com/office/drawing/2014/main" id="{00740E58-CA0B-8129-B15B-9E5D6BE554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51534" y="5303366"/>
                <a:ext cx="14090" cy="150680"/>
              </a:xfrm>
              <a:prstGeom prst="rect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1278" name="Rectangle 553">
                <a:extLst>
                  <a:ext uri="{FF2B5EF4-FFF2-40B4-BE49-F238E27FC236}">
                    <a16:creationId xmlns:a16="http://schemas.microsoft.com/office/drawing/2014/main" id="{31EE2AE8-D8B0-D1AA-6A7E-14440FADD8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404372" y="5303366"/>
                <a:ext cx="19374" cy="150680"/>
              </a:xfrm>
              <a:prstGeom prst="rect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1279" name="Rectangle 554">
                <a:extLst>
                  <a:ext uri="{FF2B5EF4-FFF2-40B4-BE49-F238E27FC236}">
                    <a16:creationId xmlns:a16="http://schemas.microsoft.com/office/drawing/2014/main" id="{16F34239-8EA1-085B-84E8-33AEF5F2CF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462494" y="5303366"/>
                <a:ext cx="21135" cy="150680"/>
              </a:xfrm>
              <a:prstGeom prst="rect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1280" name="Rectangle 555">
                <a:extLst>
                  <a:ext uri="{FF2B5EF4-FFF2-40B4-BE49-F238E27FC236}">
                    <a16:creationId xmlns:a16="http://schemas.microsoft.com/office/drawing/2014/main" id="{F1027D85-A979-1D5A-2782-442741E1EF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517094" y="5303366"/>
                <a:ext cx="19374" cy="150680"/>
              </a:xfrm>
              <a:prstGeom prst="rect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1281" name="Rectangle 556">
                <a:extLst>
                  <a:ext uri="{FF2B5EF4-FFF2-40B4-BE49-F238E27FC236}">
                    <a16:creationId xmlns:a16="http://schemas.microsoft.com/office/drawing/2014/main" id="{3D2E2FE8-12DC-31DF-6EFF-218E4F6632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575216" y="5303366"/>
                <a:ext cx="19375" cy="150680"/>
              </a:xfrm>
              <a:prstGeom prst="rect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</p:grpSp>
        <p:grpSp>
          <p:nvGrpSpPr>
            <p:cNvPr id="1236" name="Группа 291">
              <a:extLst>
                <a:ext uri="{FF2B5EF4-FFF2-40B4-BE49-F238E27FC236}">
                  <a16:creationId xmlns:a16="http://schemas.microsoft.com/office/drawing/2014/main" id="{3DADD08A-A8F1-5078-41BF-AC8DBFBD2A1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029304" y="9616358"/>
              <a:ext cx="1866414" cy="307894"/>
              <a:chOff x="9652404" y="5002303"/>
              <a:chExt cx="1034301" cy="169954"/>
            </a:xfrm>
          </p:grpSpPr>
          <p:sp>
            <p:nvSpPr>
              <p:cNvPr id="1242" name="Rectangle 557">
                <a:extLst>
                  <a:ext uri="{FF2B5EF4-FFF2-40B4-BE49-F238E27FC236}">
                    <a16:creationId xmlns:a16="http://schemas.microsoft.com/office/drawing/2014/main" id="{8C92095A-A284-5083-2E06-94FBA1D57B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652404" y="5021576"/>
                <a:ext cx="1014952" cy="150681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1243" name="Rectangle 558">
                <a:extLst>
                  <a:ext uri="{FF2B5EF4-FFF2-40B4-BE49-F238E27FC236}">
                    <a16:creationId xmlns:a16="http://schemas.microsoft.com/office/drawing/2014/main" id="{209CD64D-FCD6-954E-3553-D37F852012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652404" y="5021576"/>
                <a:ext cx="413369" cy="150681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1244" name="Freeform 559">
                <a:extLst>
                  <a:ext uri="{FF2B5EF4-FFF2-40B4-BE49-F238E27FC236}">
                    <a16:creationId xmlns:a16="http://schemas.microsoft.com/office/drawing/2014/main" id="{41DACC10-97F9-97E9-5C3E-A2FD8D544DE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52404" y="5002303"/>
                <a:ext cx="1034301" cy="169954"/>
              </a:xfrm>
              <a:custGeom>
                <a:avLst/>
                <a:gdLst>
                  <a:gd name="T0" fmla="*/ 213 w 213"/>
                  <a:gd name="T1" fmla="*/ 35 h 35"/>
                  <a:gd name="T2" fmla="*/ 0 w 213"/>
                  <a:gd name="T3" fmla="*/ 35 h 35"/>
                  <a:gd name="T4" fmla="*/ 0 w 213"/>
                  <a:gd name="T5" fmla="*/ 0 h 35"/>
                  <a:gd name="T6" fmla="*/ 213 w 213"/>
                  <a:gd name="T7" fmla="*/ 0 h 35"/>
                  <a:gd name="T8" fmla="*/ 213 w 213"/>
                  <a:gd name="T9" fmla="*/ 35 h 35"/>
                  <a:gd name="T10" fmla="*/ 4 w 213"/>
                  <a:gd name="T11" fmla="*/ 31 h 35"/>
                  <a:gd name="T12" fmla="*/ 209 w 213"/>
                  <a:gd name="T13" fmla="*/ 31 h 35"/>
                  <a:gd name="T14" fmla="*/ 209 w 213"/>
                  <a:gd name="T15" fmla="*/ 4 h 35"/>
                  <a:gd name="T16" fmla="*/ 4 w 213"/>
                  <a:gd name="T17" fmla="*/ 4 h 35"/>
                  <a:gd name="T18" fmla="*/ 4 w 213"/>
                  <a:gd name="T19" fmla="*/ 31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3" h="35">
                    <a:moveTo>
                      <a:pt x="213" y="35"/>
                    </a:moveTo>
                    <a:lnTo>
                      <a:pt x="0" y="35"/>
                    </a:lnTo>
                    <a:lnTo>
                      <a:pt x="0" y="0"/>
                    </a:lnTo>
                    <a:lnTo>
                      <a:pt x="213" y="0"/>
                    </a:lnTo>
                    <a:lnTo>
                      <a:pt x="213" y="35"/>
                    </a:lnTo>
                    <a:close/>
                    <a:moveTo>
                      <a:pt x="4" y="31"/>
                    </a:moveTo>
                    <a:lnTo>
                      <a:pt x="209" y="31"/>
                    </a:lnTo>
                    <a:lnTo>
                      <a:pt x="209" y="4"/>
                    </a:lnTo>
                    <a:lnTo>
                      <a:pt x="4" y="4"/>
                    </a:lnTo>
                    <a:lnTo>
                      <a:pt x="4" y="31"/>
                    </a:ln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1245" name="Rectangle 560">
                <a:extLst>
                  <a:ext uri="{FF2B5EF4-FFF2-40B4-BE49-F238E27FC236}">
                    <a16:creationId xmlns:a16="http://schemas.microsoft.com/office/drawing/2014/main" id="{CCB7CB4A-52E9-91DE-739F-E2A6636B97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710452" y="5021576"/>
                <a:ext cx="19349" cy="150681"/>
              </a:xfrm>
              <a:prstGeom prst="rect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1246" name="Rectangle 561">
                <a:extLst>
                  <a:ext uri="{FF2B5EF4-FFF2-40B4-BE49-F238E27FC236}">
                    <a16:creationId xmlns:a16="http://schemas.microsoft.com/office/drawing/2014/main" id="{35DBF866-0E3A-B066-5AF7-34FC687B59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763223" y="5021576"/>
                <a:ext cx="21108" cy="150681"/>
              </a:xfrm>
              <a:prstGeom prst="rect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1247" name="Rectangle 562">
                <a:extLst>
                  <a:ext uri="{FF2B5EF4-FFF2-40B4-BE49-F238E27FC236}">
                    <a16:creationId xmlns:a16="http://schemas.microsoft.com/office/drawing/2014/main" id="{9EB899FF-3141-ACFD-94A7-AE56CB0646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23029" y="5021576"/>
                <a:ext cx="19349" cy="150681"/>
              </a:xfrm>
              <a:prstGeom prst="rect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1248" name="Rectangle 563">
                <a:extLst>
                  <a:ext uri="{FF2B5EF4-FFF2-40B4-BE49-F238E27FC236}">
                    <a16:creationId xmlns:a16="http://schemas.microsoft.com/office/drawing/2014/main" id="{6507EEF1-42F5-8A50-AAF3-7AAB6E837B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81076" y="5021576"/>
                <a:ext cx="14072" cy="150681"/>
              </a:xfrm>
              <a:prstGeom prst="rect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1249" name="Rectangle 564">
                <a:extLst>
                  <a:ext uri="{FF2B5EF4-FFF2-40B4-BE49-F238E27FC236}">
                    <a16:creationId xmlns:a16="http://schemas.microsoft.com/office/drawing/2014/main" id="{5CAE73ED-4C0E-6998-4CAB-1383CFA0FC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33846" y="5021576"/>
                <a:ext cx="19350" cy="150681"/>
              </a:xfrm>
              <a:prstGeom prst="rect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1250" name="Rectangle 565">
                <a:extLst>
                  <a:ext uri="{FF2B5EF4-FFF2-40B4-BE49-F238E27FC236}">
                    <a16:creationId xmlns:a16="http://schemas.microsoft.com/office/drawing/2014/main" id="{34224A4B-29A3-F174-E922-E91C815A9D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91895" y="5021576"/>
                <a:ext cx="19349" cy="150681"/>
              </a:xfrm>
              <a:prstGeom prst="rect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1251" name="Rectangle 566">
                <a:extLst>
                  <a:ext uri="{FF2B5EF4-FFF2-40B4-BE49-F238E27FC236}">
                    <a16:creationId xmlns:a16="http://schemas.microsoft.com/office/drawing/2014/main" id="{ABA0F77A-04B6-08B7-5616-69224A5A3B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46423" y="5021576"/>
                <a:ext cx="19350" cy="150681"/>
              </a:xfrm>
              <a:prstGeom prst="rect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1252" name="Rectangle 567">
                <a:extLst>
                  <a:ext uri="{FF2B5EF4-FFF2-40B4-BE49-F238E27FC236}">
                    <a16:creationId xmlns:a16="http://schemas.microsoft.com/office/drawing/2014/main" id="{2B4D4FE8-5F10-07AB-E802-357C3D7322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104471" y="5021576"/>
                <a:ext cx="19349" cy="150681"/>
              </a:xfrm>
              <a:prstGeom prst="rect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1253" name="Rectangle 568">
                <a:extLst>
                  <a:ext uri="{FF2B5EF4-FFF2-40B4-BE49-F238E27FC236}">
                    <a16:creationId xmlns:a16="http://schemas.microsoft.com/office/drawing/2014/main" id="{CFA8CEC0-45EB-7366-EE29-7E0FE0E00E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162518" y="5021576"/>
                <a:ext cx="19350" cy="150681"/>
              </a:xfrm>
              <a:prstGeom prst="rect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1254" name="Rectangle 569">
                <a:extLst>
                  <a:ext uri="{FF2B5EF4-FFF2-40B4-BE49-F238E27FC236}">
                    <a16:creationId xmlns:a16="http://schemas.microsoft.com/office/drawing/2014/main" id="{95404A43-B4AF-CA7F-E698-953FA092F2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215289" y="5021576"/>
                <a:ext cx="19350" cy="150681"/>
              </a:xfrm>
              <a:prstGeom prst="rect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1255" name="Rectangle 570">
                <a:extLst>
                  <a:ext uri="{FF2B5EF4-FFF2-40B4-BE49-F238E27FC236}">
                    <a16:creationId xmlns:a16="http://schemas.microsoft.com/office/drawing/2014/main" id="{E4825DE1-C44E-D89C-1394-7523A3C711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273337" y="5021576"/>
                <a:ext cx="19349" cy="150681"/>
              </a:xfrm>
              <a:prstGeom prst="rect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1256" name="Rectangle 571">
                <a:extLst>
                  <a:ext uri="{FF2B5EF4-FFF2-40B4-BE49-F238E27FC236}">
                    <a16:creationId xmlns:a16="http://schemas.microsoft.com/office/drawing/2014/main" id="{BB6A2B98-4D3D-28EC-4C43-0CA37CF61F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31384" y="5021576"/>
                <a:ext cx="21108" cy="150681"/>
              </a:xfrm>
              <a:prstGeom prst="rect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1257" name="Rectangle 572">
                <a:extLst>
                  <a:ext uri="{FF2B5EF4-FFF2-40B4-BE49-F238E27FC236}">
                    <a16:creationId xmlns:a16="http://schemas.microsoft.com/office/drawing/2014/main" id="{394EDF82-44EE-E0B1-0338-7F9B47B4D2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85914" y="5021576"/>
                <a:ext cx="19349" cy="150681"/>
              </a:xfrm>
              <a:prstGeom prst="rect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1258" name="Rectangle 573">
                <a:extLst>
                  <a:ext uri="{FF2B5EF4-FFF2-40B4-BE49-F238E27FC236}">
                    <a16:creationId xmlns:a16="http://schemas.microsoft.com/office/drawing/2014/main" id="{66C04E11-8952-0873-529D-A3D964D4B2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443961" y="5021576"/>
                <a:ext cx="19350" cy="150681"/>
              </a:xfrm>
              <a:prstGeom prst="rect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1259" name="Rectangle 574">
                <a:extLst>
                  <a:ext uri="{FF2B5EF4-FFF2-40B4-BE49-F238E27FC236}">
                    <a16:creationId xmlns:a16="http://schemas.microsoft.com/office/drawing/2014/main" id="{55615968-513B-FEB3-7138-3A61C4D43D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502009" y="5021576"/>
                <a:ext cx="14072" cy="150681"/>
              </a:xfrm>
              <a:prstGeom prst="rect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1260" name="Rectangle 575">
                <a:extLst>
                  <a:ext uri="{FF2B5EF4-FFF2-40B4-BE49-F238E27FC236}">
                    <a16:creationId xmlns:a16="http://schemas.microsoft.com/office/drawing/2014/main" id="{1BBB4F39-AA5F-0D9E-FEF3-721F6407A3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554779" y="5021576"/>
                <a:ext cx="21108" cy="150681"/>
              </a:xfrm>
              <a:prstGeom prst="rect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1261" name="Rectangle 576">
                <a:extLst>
                  <a:ext uri="{FF2B5EF4-FFF2-40B4-BE49-F238E27FC236}">
                    <a16:creationId xmlns:a16="http://schemas.microsoft.com/office/drawing/2014/main" id="{05094BEF-20AB-A2CF-C6F0-E9476497EC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614586" y="5021576"/>
                <a:ext cx="19349" cy="150681"/>
              </a:xfrm>
              <a:prstGeom prst="rect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</p:grpSp>
        <p:grpSp>
          <p:nvGrpSpPr>
            <p:cNvPr id="1237" name="Группа 312">
              <a:extLst>
                <a:ext uri="{FF2B5EF4-FFF2-40B4-BE49-F238E27FC236}">
                  <a16:creationId xmlns:a16="http://schemas.microsoft.com/office/drawing/2014/main" id="{A74B3D75-BDA3-144E-05D1-B631DDC12E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740589" y="9178322"/>
              <a:ext cx="1726750" cy="1733099"/>
              <a:chOff x="8938593" y="4759509"/>
              <a:chExt cx="956605" cy="961459"/>
            </a:xfrm>
          </p:grpSpPr>
          <p:sp>
            <p:nvSpPr>
              <p:cNvPr id="1238" name="Freeform 577">
                <a:extLst>
                  <a:ext uri="{FF2B5EF4-FFF2-40B4-BE49-F238E27FC236}">
                    <a16:creationId xmlns:a16="http://schemas.microsoft.com/office/drawing/2014/main" id="{60CF245F-50BA-A9B6-D730-5667C496F0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051135" y="4792966"/>
                <a:ext cx="844063" cy="928002"/>
              </a:xfrm>
              <a:custGeom>
                <a:avLst/>
                <a:gdLst>
                  <a:gd name="T0" fmla="*/ 14 w 45"/>
                  <a:gd name="T1" fmla="*/ 46 h 49"/>
                  <a:gd name="T2" fmla="*/ 1 w 45"/>
                  <a:gd name="T3" fmla="*/ 21 h 49"/>
                  <a:gd name="T4" fmla="*/ 20 w 45"/>
                  <a:gd name="T5" fmla="*/ 0 h 49"/>
                  <a:gd name="T6" fmla="*/ 20 w 45"/>
                  <a:gd name="T7" fmla="*/ 0 h 49"/>
                  <a:gd name="T8" fmla="*/ 25 w 45"/>
                  <a:gd name="T9" fmla="*/ 0 h 49"/>
                  <a:gd name="T10" fmla="*/ 43 w 45"/>
                  <a:gd name="T11" fmla="*/ 27 h 49"/>
                  <a:gd name="T12" fmla="*/ 19 w 45"/>
                  <a:gd name="T13" fmla="*/ 47 h 49"/>
                  <a:gd name="T14" fmla="*/ 14 w 45"/>
                  <a:gd name="T15" fmla="*/ 47 h 49"/>
                  <a:gd name="T16" fmla="*/ 14 w 45"/>
                  <a:gd name="T17" fmla="*/ 46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5" h="49">
                    <a:moveTo>
                      <a:pt x="14" y="46"/>
                    </a:moveTo>
                    <a:cubicBezTo>
                      <a:pt x="5" y="42"/>
                      <a:pt x="0" y="32"/>
                      <a:pt x="1" y="21"/>
                    </a:cubicBezTo>
                    <a:cubicBezTo>
                      <a:pt x="3" y="10"/>
                      <a:pt x="10" y="2"/>
                      <a:pt x="20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36" y="2"/>
                      <a:pt x="45" y="14"/>
                      <a:pt x="43" y="27"/>
                    </a:cubicBezTo>
                    <a:cubicBezTo>
                      <a:pt x="41" y="40"/>
                      <a:pt x="31" y="49"/>
                      <a:pt x="19" y="47"/>
                    </a:cubicBezTo>
                    <a:cubicBezTo>
                      <a:pt x="14" y="47"/>
                      <a:pt x="14" y="47"/>
                      <a:pt x="14" y="47"/>
                    </a:cubicBezTo>
                    <a:lnTo>
                      <a:pt x="14" y="46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1239" name="Freeform 578">
                <a:extLst>
                  <a:ext uri="{FF2B5EF4-FFF2-40B4-BE49-F238E27FC236}">
                    <a16:creationId xmlns:a16="http://schemas.microsoft.com/office/drawing/2014/main" id="{9E57081F-0C75-B015-CDE9-A817A6B2BC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38593" y="4759509"/>
                <a:ext cx="844063" cy="942088"/>
              </a:xfrm>
              <a:custGeom>
                <a:avLst/>
                <a:gdLst>
                  <a:gd name="T0" fmla="*/ 2 w 45"/>
                  <a:gd name="T1" fmla="*/ 22 h 50"/>
                  <a:gd name="T2" fmla="*/ 20 w 45"/>
                  <a:gd name="T3" fmla="*/ 49 h 50"/>
                  <a:gd name="T4" fmla="*/ 44 w 45"/>
                  <a:gd name="T5" fmla="*/ 28 h 50"/>
                  <a:gd name="T6" fmla="*/ 26 w 45"/>
                  <a:gd name="T7" fmla="*/ 2 h 50"/>
                  <a:gd name="T8" fmla="*/ 2 w 45"/>
                  <a:gd name="T9" fmla="*/ 22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50">
                    <a:moveTo>
                      <a:pt x="2" y="22"/>
                    </a:moveTo>
                    <a:cubicBezTo>
                      <a:pt x="0" y="35"/>
                      <a:pt x="9" y="47"/>
                      <a:pt x="20" y="49"/>
                    </a:cubicBezTo>
                    <a:cubicBezTo>
                      <a:pt x="32" y="50"/>
                      <a:pt x="42" y="41"/>
                      <a:pt x="44" y="28"/>
                    </a:cubicBezTo>
                    <a:cubicBezTo>
                      <a:pt x="45" y="15"/>
                      <a:pt x="37" y="3"/>
                      <a:pt x="26" y="2"/>
                    </a:cubicBezTo>
                    <a:cubicBezTo>
                      <a:pt x="14" y="0"/>
                      <a:pt x="4" y="9"/>
                      <a:pt x="2" y="22"/>
                    </a:cubicBez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1240" name="Freeform 579">
                <a:extLst>
                  <a:ext uri="{FF2B5EF4-FFF2-40B4-BE49-F238E27FC236}">
                    <a16:creationId xmlns:a16="http://schemas.microsoft.com/office/drawing/2014/main" id="{320EC7B0-DBBB-9606-3260-05E8DBD5B1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010691" y="4851077"/>
                <a:ext cx="699869" cy="773041"/>
              </a:xfrm>
              <a:custGeom>
                <a:avLst/>
                <a:gdLst>
                  <a:gd name="T0" fmla="*/ 2 w 37"/>
                  <a:gd name="T1" fmla="*/ 18 h 41"/>
                  <a:gd name="T2" fmla="*/ 17 w 37"/>
                  <a:gd name="T3" fmla="*/ 40 h 41"/>
                  <a:gd name="T4" fmla="*/ 36 w 37"/>
                  <a:gd name="T5" fmla="*/ 22 h 41"/>
                  <a:gd name="T6" fmla="*/ 21 w 37"/>
                  <a:gd name="T7" fmla="*/ 1 h 41"/>
                  <a:gd name="T8" fmla="*/ 2 w 37"/>
                  <a:gd name="T9" fmla="*/ 18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41">
                    <a:moveTo>
                      <a:pt x="2" y="18"/>
                    </a:moveTo>
                    <a:cubicBezTo>
                      <a:pt x="0" y="29"/>
                      <a:pt x="7" y="38"/>
                      <a:pt x="17" y="40"/>
                    </a:cubicBezTo>
                    <a:cubicBezTo>
                      <a:pt x="26" y="41"/>
                      <a:pt x="35" y="33"/>
                      <a:pt x="36" y="22"/>
                    </a:cubicBezTo>
                    <a:cubicBezTo>
                      <a:pt x="37" y="12"/>
                      <a:pt x="31" y="2"/>
                      <a:pt x="21" y="1"/>
                    </a:cubicBezTo>
                    <a:cubicBezTo>
                      <a:pt x="12" y="0"/>
                      <a:pt x="3" y="7"/>
                      <a:pt x="2" y="18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1241" name="Freeform 580">
                <a:extLst>
                  <a:ext uri="{FF2B5EF4-FFF2-40B4-BE49-F238E27FC236}">
                    <a16:creationId xmlns:a16="http://schemas.microsoft.com/office/drawing/2014/main" id="{F9B91035-1766-7B86-2272-0CA8A4BFE68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239657" y="5002303"/>
                <a:ext cx="262217" cy="451594"/>
              </a:xfrm>
              <a:custGeom>
                <a:avLst/>
                <a:gdLst>
                  <a:gd name="T0" fmla="*/ 168568 w 14"/>
                  <a:gd name="T1" fmla="*/ 56449 h 24"/>
                  <a:gd name="T2" fmla="*/ 206028 w 14"/>
                  <a:gd name="T3" fmla="*/ 56449 h 24"/>
                  <a:gd name="T4" fmla="*/ 224757 w 14"/>
                  <a:gd name="T5" fmla="*/ 75266 h 24"/>
                  <a:gd name="T6" fmla="*/ 243487 w 14"/>
                  <a:gd name="T7" fmla="*/ 112899 h 24"/>
                  <a:gd name="T8" fmla="*/ 262217 w 14"/>
                  <a:gd name="T9" fmla="*/ 131715 h 24"/>
                  <a:gd name="T10" fmla="*/ 206028 w 14"/>
                  <a:gd name="T11" fmla="*/ 131715 h 24"/>
                  <a:gd name="T12" fmla="*/ 187298 w 14"/>
                  <a:gd name="T13" fmla="*/ 112899 h 24"/>
                  <a:gd name="T14" fmla="*/ 168568 w 14"/>
                  <a:gd name="T15" fmla="*/ 94082 h 24"/>
                  <a:gd name="T16" fmla="*/ 149838 w 14"/>
                  <a:gd name="T17" fmla="*/ 206981 h 24"/>
                  <a:gd name="T18" fmla="*/ 168568 w 14"/>
                  <a:gd name="T19" fmla="*/ 206981 h 24"/>
                  <a:gd name="T20" fmla="*/ 206028 w 14"/>
                  <a:gd name="T21" fmla="*/ 225797 h 24"/>
                  <a:gd name="T22" fmla="*/ 224757 w 14"/>
                  <a:gd name="T23" fmla="*/ 244613 h 24"/>
                  <a:gd name="T24" fmla="*/ 243487 w 14"/>
                  <a:gd name="T25" fmla="*/ 263430 h 24"/>
                  <a:gd name="T26" fmla="*/ 243487 w 14"/>
                  <a:gd name="T27" fmla="*/ 282246 h 24"/>
                  <a:gd name="T28" fmla="*/ 243487 w 14"/>
                  <a:gd name="T29" fmla="*/ 301063 h 24"/>
                  <a:gd name="T30" fmla="*/ 243487 w 14"/>
                  <a:gd name="T31" fmla="*/ 338696 h 24"/>
                  <a:gd name="T32" fmla="*/ 206028 w 14"/>
                  <a:gd name="T33" fmla="*/ 376328 h 24"/>
                  <a:gd name="T34" fmla="*/ 168568 w 14"/>
                  <a:gd name="T35" fmla="*/ 376328 h 24"/>
                  <a:gd name="T36" fmla="*/ 131109 w 14"/>
                  <a:gd name="T37" fmla="*/ 395145 h 24"/>
                  <a:gd name="T38" fmla="*/ 131109 w 14"/>
                  <a:gd name="T39" fmla="*/ 451594 h 24"/>
                  <a:gd name="T40" fmla="*/ 74919 w 14"/>
                  <a:gd name="T41" fmla="*/ 451594 h 24"/>
                  <a:gd name="T42" fmla="*/ 93649 w 14"/>
                  <a:gd name="T43" fmla="*/ 376328 h 24"/>
                  <a:gd name="T44" fmla="*/ 56189 w 14"/>
                  <a:gd name="T45" fmla="*/ 376328 h 24"/>
                  <a:gd name="T46" fmla="*/ 18730 w 14"/>
                  <a:gd name="T47" fmla="*/ 338696 h 24"/>
                  <a:gd name="T48" fmla="*/ 0 w 14"/>
                  <a:gd name="T49" fmla="*/ 301063 h 24"/>
                  <a:gd name="T50" fmla="*/ 0 w 14"/>
                  <a:gd name="T51" fmla="*/ 263430 h 24"/>
                  <a:gd name="T52" fmla="*/ 37460 w 14"/>
                  <a:gd name="T53" fmla="*/ 263430 h 24"/>
                  <a:gd name="T54" fmla="*/ 56189 w 14"/>
                  <a:gd name="T55" fmla="*/ 301063 h 24"/>
                  <a:gd name="T56" fmla="*/ 56189 w 14"/>
                  <a:gd name="T57" fmla="*/ 319879 h 24"/>
                  <a:gd name="T58" fmla="*/ 74919 w 14"/>
                  <a:gd name="T59" fmla="*/ 338696 h 24"/>
                  <a:gd name="T60" fmla="*/ 93649 w 14"/>
                  <a:gd name="T61" fmla="*/ 338696 h 24"/>
                  <a:gd name="T62" fmla="*/ 112379 w 14"/>
                  <a:gd name="T63" fmla="*/ 225797 h 24"/>
                  <a:gd name="T64" fmla="*/ 74919 w 14"/>
                  <a:gd name="T65" fmla="*/ 206981 h 24"/>
                  <a:gd name="T66" fmla="*/ 37460 w 14"/>
                  <a:gd name="T67" fmla="*/ 188164 h 24"/>
                  <a:gd name="T68" fmla="*/ 18730 w 14"/>
                  <a:gd name="T69" fmla="*/ 150531 h 24"/>
                  <a:gd name="T70" fmla="*/ 18730 w 14"/>
                  <a:gd name="T71" fmla="*/ 131715 h 24"/>
                  <a:gd name="T72" fmla="*/ 37460 w 14"/>
                  <a:gd name="T73" fmla="*/ 94082 h 24"/>
                  <a:gd name="T74" fmla="*/ 56189 w 14"/>
                  <a:gd name="T75" fmla="*/ 75266 h 24"/>
                  <a:gd name="T76" fmla="*/ 74919 w 14"/>
                  <a:gd name="T77" fmla="*/ 56449 h 24"/>
                  <a:gd name="T78" fmla="*/ 112379 w 14"/>
                  <a:gd name="T79" fmla="*/ 37633 h 24"/>
                  <a:gd name="T80" fmla="*/ 131109 w 14"/>
                  <a:gd name="T81" fmla="*/ 0 h 24"/>
                  <a:gd name="T82" fmla="*/ 168568 w 14"/>
                  <a:gd name="T83" fmla="*/ 18816 h 24"/>
                  <a:gd name="T84" fmla="*/ 168568 w 14"/>
                  <a:gd name="T85" fmla="*/ 56449 h 24"/>
                  <a:gd name="T86" fmla="*/ 56189 w 14"/>
                  <a:gd name="T87" fmla="*/ 131715 h 24"/>
                  <a:gd name="T88" fmla="*/ 74919 w 14"/>
                  <a:gd name="T89" fmla="*/ 150531 h 24"/>
                  <a:gd name="T90" fmla="*/ 74919 w 14"/>
                  <a:gd name="T91" fmla="*/ 150531 h 24"/>
                  <a:gd name="T92" fmla="*/ 93649 w 14"/>
                  <a:gd name="T93" fmla="*/ 169348 h 24"/>
                  <a:gd name="T94" fmla="*/ 112379 w 14"/>
                  <a:gd name="T95" fmla="*/ 188164 h 24"/>
                  <a:gd name="T96" fmla="*/ 112379 w 14"/>
                  <a:gd name="T97" fmla="*/ 75266 h 24"/>
                  <a:gd name="T98" fmla="*/ 74919 w 14"/>
                  <a:gd name="T99" fmla="*/ 94082 h 24"/>
                  <a:gd name="T100" fmla="*/ 56189 w 14"/>
                  <a:gd name="T101" fmla="*/ 131715 h 24"/>
                  <a:gd name="T102" fmla="*/ 206028 w 14"/>
                  <a:gd name="T103" fmla="*/ 301063 h 24"/>
                  <a:gd name="T104" fmla="*/ 206028 w 14"/>
                  <a:gd name="T105" fmla="*/ 282246 h 24"/>
                  <a:gd name="T106" fmla="*/ 187298 w 14"/>
                  <a:gd name="T107" fmla="*/ 263430 h 24"/>
                  <a:gd name="T108" fmla="*/ 168568 w 14"/>
                  <a:gd name="T109" fmla="*/ 263430 h 24"/>
                  <a:gd name="T110" fmla="*/ 149838 w 14"/>
                  <a:gd name="T111" fmla="*/ 244613 h 24"/>
                  <a:gd name="T112" fmla="*/ 131109 w 14"/>
                  <a:gd name="T113" fmla="*/ 357512 h 24"/>
                  <a:gd name="T114" fmla="*/ 168568 w 14"/>
                  <a:gd name="T115" fmla="*/ 338696 h 24"/>
                  <a:gd name="T116" fmla="*/ 187298 w 14"/>
                  <a:gd name="T117" fmla="*/ 338696 h 24"/>
                  <a:gd name="T118" fmla="*/ 187298 w 14"/>
                  <a:gd name="T119" fmla="*/ 319879 h 24"/>
                  <a:gd name="T120" fmla="*/ 206028 w 14"/>
                  <a:gd name="T121" fmla="*/ 301063 h 24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14"/>
                  <a:gd name="T184" fmla="*/ 0 h 24"/>
                  <a:gd name="T185" fmla="*/ 14 w 14"/>
                  <a:gd name="T186" fmla="*/ 24 h 24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14" h="24">
                    <a:moveTo>
                      <a:pt x="9" y="3"/>
                    </a:moveTo>
                    <a:cubicBezTo>
                      <a:pt x="9" y="3"/>
                      <a:pt x="10" y="3"/>
                      <a:pt x="11" y="3"/>
                    </a:cubicBezTo>
                    <a:cubicBezTo>
                      <a:pt x="11" y="3"/>
                      <a:pt x="12" y="4"/>
                      <a:pt x="12" y="4"/>
                    </a:cubicBezTo>
                    <a:cubicBezTo>
                      <a:pt x="13" y="4"/>
                      <a:pt x="13" y="5"/>
                      <a:pt x="13" y="6"/>
                    </a:cubicBezTo>
                    <a:cubicBezTo>
                      <a:pt x="13" y="6"/>
                      <a:pt x="14" y="7"/>
                      <a:pt x="14" y="7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1" y="7"/>
                      <a:pt x="11" y="6"/>
                      <a:pt x="10" y="6"/>
                    </a:cubicBezTo>
                    <a:cubicBezTo>
                      <a:pt x="10" y="5"/>
                      <a:pt x="9" y="5"/>
                      <a:pt x="9" y="5"/>
                    </a:cubicBezTo>
                    <a:cubicBezTo>
                      <a:pt x="8" y="11"/>
                      <a:pt x="8" y="11"/>
                      <a:pt x="8" y="11"/>
                    </a:cubicBezTo>
                    <a:cubicBezTo>
                      <a:pt x="9" y="11"/>
                      <a:pt x="9" y="11"/>
                      <a:pt x="9" y="11"/>
                    </a:cubicBezTo>
                    <a:cubicBezTo>
                      <a:pt x="10" y="11"/>
                      <a:pt x="10" y="12"/>
                      <a:pt x="11" y="12"/>
                    </a:cubicBezTo>
                    <a:cubicBezTo>
                      <a:pt x="11" y="12"/>
                      <a:pt x="11" y="12"/>
                      <a:pt x="12" y="13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4"/>
                      <a:pt x="13" y="14"/>
                      <a:pt x="13" y="15"/>
                    </a:cubicBezTo>
                    <a:cubicBezTo>
                      <a:pt x="13" y="15"/>
                      <a:pt x="13" y="16"/>
                      <a:pt x="13" y="16"/>
                    </a:cubicBezTo>
                    <a:cubicBezTo>
                      <a:pt x="13" y="17"/>
                      <a:pt x="13" y="18"/>
                      <a:pt x="13" y="18"/>
                    </a:cubicBezTo>
                    <a:cubicBezTo>
                      <a:pt x="12" y="19"/>
                      <a:pt x="12" y="19"/>
                      <a:pt x="11" y="20"/>
                    </a:cubicBezTo>
                    <a:cubicBezTo>
                      <a:pt x="11" y="20"/>
                      <a:pt x="10" y="20"/>
                      <a:pt x="9" y="20"/>
                    </a:cubicBezTo>
                    <a:cubicBezTo>
                      <a:pt x="8" y="21"/>
                      <a:pt x="8" y="21"/>
                      <a:pt x="7" y="21"/>
                    </a:cubicBezTo>
                    <a:cubicBezTo>
                      <a:pt x="7" y="24"/>
                      <a:pt x="7" y="24"/>
                      <a:pt x="7" y="24"/>
                    </a:cubicBezTo>
                    <a:cubicBezTo>
                      <a:pt x="4" y="24"/>
                      <a:pt x="4" y="24"/>
                      <a:pt x="4" y="24"/>
                    </a:cubicBezTo>
                    <a:cubicBezTo>
                      <a:pt x="5" y="20"/>
                      <a:pt x="5" y="20"/>
                      <a:pt x="5" y="20"/>
                    </a:cubicBezTo>
                    <a:cubicBezTo>
                      <a:pt x="4" y="20"/>
                      <a:pt x="3" y="20"/>
                      <a:pt x="3" y="20"/>
                    </a:cubicBezTo>
                    <a:cubicBezTo>
                      <a:pt x="2" y="19"/>
                      <a:pt x="2" y="19"/>
                      <a:pt x="1" y="18"/>
                    </a:cubicBezTo>
                    <a:cubicBezTo>
                      <a:pt x="1" y="18"/>
                      <a:pt x="1" y="17"/>
                      <a:pt x="0" y="16"/>
                    </a:cubicBezTo>
                    <a:cubicBezTo>
                      <a:pt x="0" y="16"/>
                      <a:pt x="0" y="15"/>
                      <a:pt x="0" y="14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2" y="15"/>
                      <a:pt x="2" y="15"/>
                      <a:pt x="3" y="16"/>
                    </a:cubicBezTo>
                    <a:cubicBezTo>
                      <a:pt x="3" y="16"/>
                      <a:pt x="3" y="17"/>
                      <a:pt x="3" y="17"/>
                    </a:cubicBezTo>
                    <a:cubicBezTo>
                      <a:pt x="4" y="18"/>
                      <a:pt x="4" y="18"/>
                      <a:pt x="4" y="18"/>
                    </a:cubicBezTo>
                    <a:cubicBezTo>
                      <a:pt x="4" y="18"/>
                      <a:pt x="5" y="18"/>
                      <a:pt x="5" y="18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5" y="12"/>
                      <a:pt x="4" y="11"/>
                      <a:pt x="4" y="11"/>
                    </a:cubicBezTo>
                    <a:cubicBezTo>
                      <a:pt x="3" y="11"/>
                      <a:pt x="3" y="10"/>
                      <a:pt x="2" y="10"/>
                    </a:cubicBezTo>
                    <a:cubicBezTo>
                      <a:pt x="2" y="9"/>
                      <a:pt x="1" y="9"/>
                      <a:pt x="1" y="8"/>
                    </a:cubicBezTo>
                    <a:cubicBezTo>
                      <a:pt x="1" y="8"/>
                      <a:pt x="1" y="7"/>
                      <a:pt x="1" y="7"/>
                    </a:cubicBezTo>
                    <a:cubicBezTo>
                      <a:pt x="1" y="6"/>
                      <a:pt x="1" y="5"/>
                      <a:pt x="2" y="5"/>
                    </a:cubicBezTo>
                    <a:cubicBezTo>
                      <a:pt x="2" y="4"/>
                      <a:pt x="2" y="4"/>
                      <a:pt x="3" y="4"/>
                    </a:cubicBezTo>
                    <a:cubicBezTo>
                      <a:pt x="3" y="3"/>
                      <a:pt x="4" y="3"/>
                      <a:pt x="4" y="3"/>
                    </a:cubicBezTo>
                    <a:cubicBezTo>
                      <a:pt x="5" y="3"/>
                      <a:pt x="6" y="2"/>
                      <a:pt x="6" y="2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9" y="1"/>
                      <a:pt x="9" y="1"/>
                      <a:pt x="9" y="1"/>
                    </a:cubicBezTo>
                    <a:lnTo>
                      <a:pt x="9" y="3"/>
                    </a:lnTo>
                    <a:close/>
                    <a:moveTo>
                      <a:pt x="3" y="7"/>
                    </a:moveTo>
                    <a:cubicBezTo>
                      <a:pt x="4" y="8"/>
                      <a:pt x="4" y="8"/>
                      <a:pt x="4" y="8"/>
                    </a:cubicBezTo>
                    <a:cubicBezTo>
                      <a:pt x="4" y="8"/>
                      <a:pt x="4" y="8"/>
                      <a:pt x="4" y="8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5" y="9"/>
                      <a:pt x="5" y="9"/>
                      <a:pt x="6" y="10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5" y="5"/>
                      <a:pt x="5" y="5"/>
                      <a:pt x="4" y="5"/>
                    </a:cubicBezTo>
                    <a:cubicBezTo>
                      <a:pt x="4" y="6"/>
                      <a:pt x="4" y="6"/>
                      <a:pt x="3" y="7"/>
                    </a:cubicBezTo>
                    <a:close/>
                    <a:moveTo>
                      <a:pt x="11" y="16"/>
                    </a:moveTo>
                    <a:cubicBezTo>
                      <a:pt x="11" y="15"/>
                      <a:pt x="11" y="15"/>
                      <a:pt x="11" y="15"/>
                    </a:cubicBezTo>
                    <a:cubicBezTo>
                      <a:pt x="10" y="14"/>
                      <a:pt x="10" y="14"/>
                      <a:pt x="10" y="14"/>
                    </a:cubicBezTo>
                    <a:cubicBezTo>
                      <a:pt x="10" y="14"/>
                      <a:pt x="9" y="14"/>
                      <a:pt x="9" y="14"/>
                    </a:cubicBezTo>
                    <a:cubicBezTo>
                      <a:pt x="9" y="13"/>
                      <a:pt x="8" y="13"/>
                      <a:pt x="8" y="13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8" y="19"/>
                      <a:pt x="8" y="19"/>
                      <a:pt x="9" y="18"/>
                    </a:cubicBezTo>
                    <a:cubicBezTo>
                      <a:pt x="9" y="18"/>
                      <a:pt x="9" y="18"/>
                      <a:pt x="10" y="18"/>
                    </a:cubicBezTo>
                    <a:cubicBezTo>
                      <a:pt x="10" y="17"/>
                      <a:pt x="10" y="17"/>
                      <a:pt x="10" y="17"/>
                    </a:cubicBezTo>
                    <a:lnTo>
                      <a:pt x="11" y="1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fr-FR" sz="7198"/>
              </a:p>
            </p:txBody>
          </p:sp>
        </p:grpSp>
      </p:grp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BE5DB6BE-CBAE-F342-6661-8504A5C5659D}"/>
              </a:ext>
            </a:extLst>
          </p:cNvPr>
          <p:cNvGrpSpPr/>
          <p:nvPr/>
        </p:nvGrpSpPr>
        <p:grpSpPr>
          <a:xfrm>
            <a:off x="1502321" y="12895076"/>
            <a:ext cx="5099181" cy="628357"/>
            <a:chOff x="13261845" y="5050832"/>
            <a:chExt cx="5099181" cy="628357"/>
          </a:xfrm>
        </p:grpSpPr>
        <p:pic>
          <p:nvPicPr>
            <p:cNvPr id="13" name="Image 12">
              <a:extLst>
                <a:ext uri="{FF2B5EF4-FFF2-40B4-BE49-F238E27FC236}">
                  <a16:creationId xmlns:a16="http://schemas.microsoft.com/office/drawing/2014/main" id="{085F674C-7DBF-867B-88F5-0C115C13B5A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46626" y="5050832"/>
              <a:ext cx="914400" cy="628357"/>
            </a:xfrm>
            <a:prstGeom prst="rect">
              <a:avLst/>
            </a:prstGeom>
          </p:spPr>
        </p:pic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BA245F83-8E4A-D867-78F7-C63E23575F50}"/>
                </a:ext>
              </a:extLst>
            </p:cNvPr>
            <p:cNvSpPr txBox="1"/>
            <p:nvPr/>
          </p:nvSpPr>
          <p:spPr>
            <a:xfrm>
              <a:off x="13261845" y="5132695"/>
              <a:ext cx="418478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000" dirty="0">
                  <a:solidFill>
                    <a:schemeClr val="tx2"/>
                  </a:solidFill>
                  <a:latin typeface="Geomanist" panose="02000503000000020004" pitchFamily="50" charset="0"/>
                </a:rPr>
                <a:t>Projet mené pour la Société </a:t>
              </a:r>
              <a:r>
                <a:rPr lang="fr-FR" sz="2000" dirty="0" err="1">
                  <a:solidFill>
                    <a:schemeClr val="tx2"/>
                  </a:solidFill>
                  <a:latin typeface="Geomanist" panose="02000503000000020004" pitchFamily="50" charset="0"/>
                </a:rPr>
                <a:t>Fasha</a:t>
              </a:r>
              <a:endParaRPr lang="fr-FR" sz="2000" dirty="0">
                <a:solidFill>
                  <a:schemeClr val="tx2"/>
                </a:solidFill>
                <a:latin typeface="Geomanist" panose="02000503000000020004" pitchFamily="50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844215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4">
            <a:extLst>
              <a:ext uri="{FF2B5EF4-FFF2-40B4-BE49-F238E27FC236}">
                <a16:creationId xmlns:a16="http://schemas.microsoft.com/office/drawing/2014/main" id="{43CBB4A5-384D-1B41-5EF6-0FE9125048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6594"/>
            <a:ext cx="9144000" cy="13716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3408025" y="1894087"/>
            <a:ext cx="8139920" cy="17642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7998" b="1" dirty="0" err="1">
                <a:solidFill>
                  <a:srgbClr val="0D0D0D"/>
                </a:solidFill>
                <a:latin typeface="Poppins" panose="00000500000000000000" pitchFamily="2" charset="0"/>
                <a:ea typeface="Montserrat" charset="0"/>
                <a:cs typeface="Poppins" panose="00000500000000000000" pitchFamily="2" charset="0"/>
              </a:rPr>
              <a:t>Som</a:t>
            </a:r>
            <a:r>
              <a:rPr lang="en-US" sz="7998" b="1" dirty="0" err="1">
                <a:solidFill>
                  <a:schemeClr val="accent1"/>
                </a:solidFill>
                <a:latin typeface="Poppins" panose="00000500000000000000" pitchFamily="2" charset="0"/>
                <a:ea typeface="Montserrat" charset="0"/>
                <a:cs typeface="Poppins" panose="00000500000000000000" pitchFamily="2" charset="0"/>
              </a:rPr>
              <a:t>maire</a:t>
            </a:r>
            <a:endParaRPr lang="en-US" sz="7998" b="1" dirty="0">
              <a:solidFill>
                <a:schemeClr val="accent1"/>
              </a:solidFill>
              <a:latin typeface="Poppins" panose="00000500000000000000" pitchFamily="2" charset="0"/>
              <a:ea typeface="Montserrat" charset="0"/>
              <a:cs typeface="Poppins" panose="00000500000000000000" pitchFamily="2" charset="0"/>
            </a:endParaRPr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E7E657BD-96C5-5572-4866-5033CFD4B8E5}"/>
              </a:ext>
            </a:extLst>
          </p:cNvPr>
          <p:cNvGrpSpPr/>
          <p:nvPr/>
        </p:nvGrpSpPr>
        <p:grpSpPr>
          <a:xfrm>
            <a:off x="13523201" y="6194374"/>
            <a:ext cx="11619624" cy="1231106"/>
            <a:chOff x="14341592" y="6631680"/>
            <a:chExt cx="11619624" cy="1231106"/>
          </a:xfrm>
        </p:grpSpPr>
        <p:sp>
          <p:nvSpPr>
            <p:cNvPr id="26" name="Problem &amp; Solution">
              <a:extLst>
                <a:ext uri="{FF2B5EF4-FFF2-40B4-BE49-F238E27FC236}">
                  <a16:creationId xmlns:a16="http://schemas.microsoft.com/office/drawing/2014/main" id="{C501B4ED-260F-7B78-E4C2-D3EE1E06EBFE}"/>
                </a:ext>
              </a:extLst>
            </p:cNvPr>
            <p:cNvSpPr/>
            <p:nvPr/>
          </p:nvSpPr>
          <p:spPr>
            <a:xfrm>
              <a:off x="17209674" y="6975581"/>
              <a:ext cx="8751542" cy="553998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algn="l" defTabSz="1155700">
                <a:defRPr sz="3600">
                  <a:solidFill>
                    <a:srgbClr val="323C40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defRPr>
              </a:lvl1pPr>
            </a:lstStyle>
            <a:p>
              <a:r>
                <a:rPr lang="fr-FR" dirty="0">
                  <a:solidFill>
                    <a:schemeClr val="tx2">
                      <a:lumMod val="65000"/>
                      <a:lumOff val="35000"/>
                    </a:schemeClr>
                  </a:solidFill>
                  <a:latin typeface="Geomanist" panose="02000503000000020004" pitchFamily="50" charset="0"/>
                  <a:cs typeface="Poppins" panose="00000500000000000000" pitchFamily="2" charset="0"/>
                </a:rPr>
                <a:t>Le Batch</a:t>
              </a:r>
            </a:p>
          </p:txBody>
        </p:sp>
        <p:sp>
          <p:nvSpPr>
            <p:cNvPr id="27" name="2">
              <a:extLst>
                <a:ext uri="{FF2B5EF4-FFF2-40B4-BE49-F238E27FC236}">
                  <a16:creationId xmlns:a16="http://schemas.microsoft.com/office/drawing/2014/main" id="{7FB1F796-8302-8E27-7203-B90623E25EB0}"/>
                </a:ext>
              </a:extLst>
            </p:cNvPr>
            <p:cNvSpPr/>
            <p:nvPr/>
          </p:nvSpPr>
          <p:spPr>
            <a:xfrm>
              <a:off x="14341592" y="6631680"/>
              <a:ext cx="585097" cy="123110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0" tIns="0" rIns="0" bIns="0" anchor="ctr">
              <a:spAutoFit/>
            </a:bodyPr>
            <a:lstStyle>
              <a:lvl1pPr algn="l" defTabSz="1155700">
                <a:defRPr sz="6400">
                  <a:solidFill>
                    <a:schemeClr val="accent1">
                      <a:hueOff val="-1519529"/>
                      <a:satOff val="77337"/>
                      <a:lumOff val="-11159"/>
                    </a:schemeClr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defRPr>
              </a:lvl1pPr>
            </a:lstStyle>
            <a:p>
              <a:r>
                <a:rPr sz="8000" b="1" dirty="0">
                  <a:solidFill>
                    <a:schemeClr val="accent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2</a:t>
              </a:r>
            </a:p>
          </p:txBody>
        </p:sp>
      </p:grp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FD94315B-0316-A143-FF52-83726212DD77}"/>
              </a:ext>
            </a:extLst>
          </p:cNvPr>
          <p:cNvGrpSpPr/>
          <p:nvPr/>
        </p:nvGrpSpPr>
        <p:grpSpPr>
          <a:xfrm>
            <a:off x="13551402" y="5058556"/>
            <a:ext cx="9683826" cy="1231106"/>
            <a:chOff x="14414686" y="4769595"/>
            <a:chExt cx="9683826" cy="1231106"/>
          </a:xfrm>
        </p:grpSpPr>
        <p:sp>
          <p:nvSpPr>
            <p:cNvPr id="13" name="1">
              <a:extLst>
                <a:ext uri="{FF2B5EF4-FFF2-40B4-BE49-F238E27FC236}">
                  <a16:creationId xmlns:a16="http://schemas.microsoft.com/office/drawing/2014/main" id="{09C5465D-AD78-B44F-5A77-ABF89B49DE12}"/>
                </a:ext>
              </a:extLst>
            </p:cNvPr>
            <p:cNvSpPr/>
            <p:nvPr/>
          </p:nvSpPr>
          <p:spPr>
            <a:xfrm>
              <a:off x="14414686" y="4769595"/>
              <a:ext cx="386324" cy="123110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0" tIns="0" rIns="0" bIns="0" anchor="ctr">
              <a:spAutoFit/>
            </a:bodyPr>
            <a:lstStyle>
              <a:lvl1pPr algn="l" defTabSz="1155700">
                <a:defRPr sz="6400">
                  <a:solidFill>
                    <a:schemeClr val="accent1">
                      <a:hueOff val="-1519529"/>
                      <a:satOff val="77337"/>
                      <a:lumOff val="-11159"/>
                    </a:schemeClr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defRPr>
              </a:lvl1pPr>
            </a:lstStyle>
            <a:p>
              <a:r>
                <a:rPr sz="8000" b="1" dirty="0">
                  <a:solidFill>
                    <a:schemeClr val="accent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1</a:t>
              </a:r>
            </a:p>
          </p:txBody>
        </p:sp>
        <p:sp>
          <p:nvSpPr>
            <p:cNvPr id="28" name="Project Summary">
              <a:extLst>
                <a:ext uri="{FF2B5EF4-FFF2-40B4-BE49-F238E27FC236}">
                  <a16:creationId xmlns:a16="http://schemas.microsoft.com/office/drawing/2014/main" id="{D2FD7460-56DA-190D-05B6-08CEF01AA7E6}"/>
                </a:ext>
              </a:extLst>
            </p:cNvPr>
            <p:cNvSpPr/>
            <p:nvPr/>
          </p:nvSpPr>
          <p:spPr>
            <a:xfrm>
              <a:off x="17243109" y="5108150"/>
              <a:ext cx="6855403" cy="553998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0" tIns="0" rIns="0" bIns="0" anchor="ctr">
              <a:spAutoFit/>
            </a:bodyPr>
            <a:lstStyle>
              <a:lvl1pPr algn="l" defTabSz="1155700">
                <a:defRPr sz="3600">
                  <a:solidFill>
                    <a:srgbClr val="323C40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defRPr>
              </a:lvl1pPr>
            </a:lstStyle>
            <a:p>
              <a:r>
                <a:rPr lang="fr-FR" dirty="0">
                  <a:solidFill>
                    <a:schemeClr val="tx2">
                      <a:lumMod val="65000"/>
                      <a:lumOff val="35000"/>
                    </a:schemeClr>
                  </a:solidFill>
                  <a:latin typeface="Geomanist" panose="02000503000000020004" pitchFamily="50" charset="0"/>
                  <a:cs typeface="Poppins" panose="00000500000000000000" pitchFamily="2" charset="0"/>
                </a:rPr>
                <a:t>Le Trigger</a:t>
              </a:r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id="{B8D5D210-FCB5-CF03-2B33-3904B6674C50}"/>
              </a:ext>
            </a:extLst>
          </p:cNvPr>
          <p:cNvGrpSpPr/>
          <p:nvPr/>
        </p:nvGrpSpPr>
        <p:grpSpPr>
          <a:xfrm>
            <a:off x="13523201" y="7309999"/>
            <a:ext cx="10476624" cy="1231106"/>
            <a:chOff x="14373830" y="8431751"/>
            <a:chExt cx="10476624" cy="1231106"/>
          </a:xfrm>
        </p:grpSpPr>
        <p:sp>
          <p:nvSpPr>
            <p:cNvPr id="31" name="3">
              <a:extLst>
                <a:ext uri="{FF2B5EF4-FFF2-40B4-BE49-F238E27FC236}">
                  <a16:creationId xmlns:a16="http://schemas.microsoft.com/office/drawing/2014/main" id="{CCB5D76E-29FA-5A56-3E82-F0231D425990}"/>
                </a:ext>
              </a:extLst>
            </p:cNvPr>
            <p:cNvSpPr/>
            <p:nvPr/>
          </p:nvSpPr>
          <p:spPr>
            <a:xfrm>
              <a:off x="14373830" y="8431751"/>
              <a:ext cx="620363" cy="123110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0" tIns="0" rIns="0" bIns="0" anchor="ctr">
              <a:spAutoFit/>
            </a:bodyPr>
            <a:lstStyle>
              <a:lvl1pPr algn="l" defTabSz="1155700">
                <a:defRPr sz="6400">
                  <a:solidFill>
                    <a:schemeClr val="accent1">
                      <a:hueOff val="-1519529"/>
                      <a:satOff val="77337"/>
                      <a:lumOff val="-11159"/>
                    </a:schemeClr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defRPr>
              </a:lvl1pPr>
            </a:lstStyle>
            <a:p>
              <a:r>
                <a:rPr sz="8000" b="1" dirty="0">
                  <a:solidFill>
                    <a:schemeClr val="accent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3</a:t>
              </a:r>
            </a:p>
          </p:txBody>
        </p:sp>
        <p:sp>
          <p:nvSpPr>
            <p:cNvPr id="32" name="Proposal Details">
              <a:extLst>
                <a:ext uri="{FF2B5EF4-FFF2-40B4-BE49-F238E27FC236}">
                  <a16:creationId xmlns:a16="http://schemas.microsoft.com/office/drawing/2014/main" id="{F6DD89EB-697C-ECD4-8F5F-8F0A5788D35A}"/>
                </a:ext>
              </a:extLst>
            </p:cNvPr>
            <p:cNvSpPr/>
            <p:nvPr/>
          </p:nvSpPr>
          <p:spPr>
            <a:xfrm>
              <a:off x="17240399" y="8770305"/>
              <a:ext cx="7610055" cy="553998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algn="l" defTabSz="1155700">
                <a:defRPr sz="3600">
                  <a:solidFill>
                    <a:srgbClr val="323C40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defRPr>
              </a:lvl1pPr>
            </a:lstStyle>
            <a:p>
              <a:r>
                <a:rPr lang="fr-FR" dirty="0">
                  <a:solidFill>
                    <a:schemeClr val="tx2">
                      <a:lumMod val="65000"/>
                      <a:lumOff val="35000"/>
                    </a:schemeClr>
                  </a:solidFill>
                  <a:latin typeface="Geomanist" panose="02000503000000020004" pitchFamily="50" charset="0"/>
                  <a:cs typeface="Poppins" panose="00000500000000000000" pitchFamily="2" charset="0"/>
                </a:rPr>
                <a:t>Les Classes</a:t>
              </a:r>
            </a:p>
          </p:txBody>
        </p:sp>
      </p:grpSp>
      <p:grpSp>
        <p:nvGrpSpPr>
          <p:cNvPr id="9" name="Groupe 8">
            <a:extLst>
              <a:ext uri="{FF2B5EF4-FFF2-40B4-BE49-F238E27FC236}">
                <a16:creationId xmlns:a16="http://schemas.microsoft.com/office/drawing/2014/main" id="{2A3E092E-8076-F83F-B7D9-4DD97CC8EB7E}"/>
              </a:ext>
            </a:extLst>
          </p:cNvPr>
          <p:cNvGrpSpPr/>
          <p:nvPr/>
        </p:nvGrpSpPr>
        <p:grpSpPr>
          <a:xfrm>
            <a:off x="13484225" y="8482764"/>
            <a:ext cx="10210800" cy="1231106"/>
            <a:chOff x="14411511" y="10632805"/>
            <a:chExt cx="10210800" cy="1231106"/>
          </a:xfrm>
        </p:grpSpPr>
        <p:sp>
          <p:nvSpPr>
            <p:cNvPr id="2" name="3">
              <a:extLst>
                <a:ext uri="{FF2B5EF4-FFF2-40B4-BE49-F238E27FC236}">
                  <a16:creationId xmlns:a16="http://schemas.microsoft.com/office/drawing/2014/main" id="{0E055B0E-6987-4D92-43A4-89DBCB2E4D69}"/>
                </a:ext>
              </a:extLst>
            </p:cNvPr>
            <p:cNvSpPr/>
            <p:nvPr/>
          </p:nvSpPr>
          <p:spPr>
            <a:xfrm>
              <a:off x="14411511" y="10632805"/>
              <a:ext cx="694101" cy="123110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0" tIns="0" rIns="0" bIns="0" anchor="ctr">
              <a:spAutoFit/>
            </a:bodyPr>
            <a:lstStyle>
              <a:lvl1pPr algn="l" defTabSz="1155700">
                <a:defRPr sz="6400">
                  <a:solidFill>
                    <a:schemeClr val="accent1">
                      <a:hueOff val="-1519529"/>
                      <a:satOff val="77337"/>
                      <a:lumOff val="-11159"/>
                    </a:schemeClr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defRPr>
              </a:lvl1pPr>
            </a:lstStyle>
            <a:p>
              <a:r>
                <a:rPr lang="fr-FR" sz="8000" b="1" dirty="0">
                  <a:solidFill>
                    <a:schemeClr val="accent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4</a:t>
              </a:r>
              <a:endParaRPr sz="8000" b="1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sp>
          <p:nvSpPr>
            <p:cNvPr id="3" name="Proposal Details">
              <a:extLst>
                <a:ext uri="{FF2B5EF4-FFF2-40B4-BE49-F238E27FC236}">
                  <a16:creationId xmlns:a16="http://schemas.microsoft.com/office/drawing/2014/main" id="{77E1D0E9-D7EC-FD4E-B340-C98497145AFE}"/>
                </a:ext>
              </a:extLst>
            </p:cNvPr>
            <p:cNvSpPr/>
            <p:nvPr/>
          </p:nvSpPr>
          <p:spPr>
            <a:xfrm>
              <a:off x="17306181" y="10982056"/>
              <a:ext cx="7316130" cy="553998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algn="l" defTabSz="1155700">
                <a:defRPr sz="3600">
                  <a:solidFill>
                    <a:srgbClr val="323C40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defRPr>
              </a:lvl1pPr>
            </a:lstStyle>
            <a:p>
              <a:r>
                <a:rPr lang="fr-FR" dirty="0">
                  <a:solidFill>
                    <a:schemeClr val="tx2">
                      <a:lumMod val="65000"/>
                      <a:lumOff val="35000"/>
                    </a:schemeClr>
                  </a:solidFill>
                  <a:latin typeface="Geomanist" panose="02000503000000020004" pitchFamily="50" charset="0"/>
                  <a:cs typeface="Poppins" panose="00000500000000000000" pitchFamily="2" charset="0"/>
                </a:rPr>
                <a:t>Les Tests</a:t>
              </a:r>
            </a:p>
          </p:txBody>
        </p:sp>
      </p:grpSp>
      <p:pic>
        <p:nvPicPr>
          <p:cNvPr id="19" name="Image 18">
            <a:extLst>
              <a:ext uri="{FF2B5EF4-FFF2-40B4-BE49-F238E27FC236}">
                <a16:creationId xmlns:a16="http://schemas.microsoft.com/office/drawing/2014/main" id="{6E38504D-961D-5A61-0F09-7ED7660134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974" r="27203"/>
          <a:stretch/>
        </p:blipFill>
        <p:spPr>
          <a:xfrm>
            <a:off x="-823988" y="16004"/>
            <a:ext cx="10058400" cy="14778424"/>
          </a:xfrm>
          <a:prstGeom prst="rect">
            <a:avLst/>
          </a:prstGeom>
        </p:spPr>
      </p:pic>
      <p:sp>
        <p:nvSpPr>
          <p:cNvPr id="14" name="Прямоугольник 3">
            <a:extLst>
              <a:ext uri="{FF2B5EF4-FFF2-40B4-BE49-F238E27FC236}">
                <a16:creationId xmlns:a16="http://schemas.microsoft.com/office/drawing/2014/main" id="{A5326B0C-A571-230B-0849-EA955537B1C0}"/>
              </a:ext>
            </a:extLst>
          </p:cNvPr>
          <p:cNvSpPr/>
          <p:nvPr/>
        </p:nvSpPr>
        <p:spPr>
          <a:xfrm>
            <a:off x="-823988" y="-304799"/>
            <a:ext cx="10075781" cy="14325600"/>
          </a:xfrm>
          <a:prstGeom prst="rect">
            <a:avLst/>
          </a:prstGeom>
          <a:solidFill>
            <a:schemeClr val="accent1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3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grpSp>
        <p:nvGrpSpPr>
          <p:cNvPr id="4" name="Groupe 3">
            <a:extLst>
              <a:ext uri="{FF2B5EF4-FFF2-40B4-BE49-F238E27FC236}">
                <a16:creationId xmlns:a16="http://schemas.microsoft.com/office/drawing/2014/main" id="{9F00B64F-F6F0-9A73-4AE3-A981419BAB88}"/>
              </a:ext>
            </a:extLst>
          </p:cNvPr>
          <p:cNvGrpSpPr/>
          <p:nvPr/>
        </p:nvGrpSpPr>
        <p:grpSpPr>
          <a:xfrm>
            <a:off x="13512929" y="9957133"/>
            <a:ext cx="10182096" cy="564698"/>
            <a:chOff x="14411511" y="10971356"/>
            <a:chExt cx="10182096" cy="564698"/>
          </a:xfrm>
        </p:grpSpPr>
        <p:sp>
          <p:nvSpPr>
            <p:cNvPr id="5" name="3">
              <a:extLst>
                <a:ext uri="{FF2B5EF4-FFF2-40B4-BE49-F238E27FC236}">
                  <a16:creationId xmlns:a16="http://schemas.microsoft.com/office/drawing/2014/main" id="{2B05374A-0FAA-7EB2-4DBC-248AEFEA0BF6}"/>
                </a:ext>
              </a:extLst>
            </p:cNvPr>
            <p:cNvSpPr/>
            <p:nvPr/>
          </p:nvSpPr>
          <p:spPr>
            <a:xfrm>
              <a:off x="14411511" y="10971356"/>
              <a:ext cx="1957267" cy="553998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0" tIns="0" rIns="0" bIns="0" anchor="ctr">
              <a:spAutoFit/>
            </a:bodyPr>
            <a:lstStyle>
              <a:lvl1pPr algn="l" defTabSz="1155700">
                <a:defRPr sz="6400">
                  <a:solidFill>
                    <a:schemeClr val="accent1">
                      <a:hueOff val="-1519529"/>
                      <a:satOff val="77337"/>
                      <a:lumOff val="-11159"/>
                    </a:schemeClr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defRPr>
              </a:lvl1pPr>
            </a:lstStyle>
            <a:p>
              <a:r>
                <a:rPr lang="fr-FR" sz="3600" b="1" dirty="0">
                  <a:solidFill>
                    <a:schemeClr val="accent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CONCLU</a:t>
              </a:r>
              <a:endParaRPr sz="3600" b="1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sp>
          <p:nvSpPr>
            <p:cNvPr id="10" name="Proposal Details">
              <a:extLst>
                <a:ext uri="{FF2B5EF4-FFF2-40B4-BE49-F238E27FC236}">
                  <a16:creationId xmlns:a16="http://schemas.microsoft.com/office/drawing/2014/main" id="{2CC56A15-61F0-5649-E5E9-853CDAB5CD30}"/>
                </a:ext>
              </a:extLst>
            </p:cNvPr>
            <p:cNvSpPr/>
            <p:nvPr/>
          </p:nvSpPr>
          <p:spPr>
            <a:xfrm>
              <a:off x="17277477" y="10982056"/>
              <a:ext cx="7316130" cy="553998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algn="l" defTabSz="1155700">
                <a:defRPr sz="3600">
                  <a:solidFill>
                    <a:srgbClr val="323C40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defRPr>
              </a:lvl1pPr>
            </a:lstStyle>
            <a:p>
              <a:r>
                <a:rPr lang="fr-FR" dirty="0">
                  <a:solidFill>
                    <a:schemeClr val="tx2">
                      <a:lumMod val="65000"/>
                      <a:lumOff val="35000"/>
                    </a:schemeClr>
                  </a:solidFill>
                  <a:latin typeface="Geomanist" panose="02000503000000020004" pitchFamily="50" charset="0"/>
                  <a:cs typeface="Poppins" panose="00000500000000000000" pitchFamily="2" charset="0"/>
                </a:rPr>
                <a:t>Démo et Conclusion</a:t>
              </a:r>
            </a:p>
          </p:txBody>
        </p:sp>
      </p:grp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253C1D94-7621-70EB-2C18-9136CE9E26A5}"/>
              </a:ext>
            </a:extLst>
          </p:cNvPr>
          <p:cNvGrpSpPr/>
          <p:nvPr/>
        </p:nvGrpSpPr>
        <p:grpSpPr>
          <a:xfrm>
            <a:off x="13427262" y="4319287"/>
            <a:ext cx="10182096" cy="564698"/>
            <a:chOff x="14411511" y="10971356"/>
            <a:chExt cx="10182096" cy="564698"/>
          </a:xfrm>
        </p:grpSpPr>
        <p:sp>
          <p:nvSpPr>
            <p:cNvPr id="17" name="3">
              <a:extLst>
                <a:ext uri="{FF2B5EF4-FFF2-40B4-BE49-F238E27FC236}">
                  <a16:creationId xmlns:a16="http://schemas.microsoft.com/office/drawing/2014/main" id="{D7284FDB-5DCB-217B-DD33-6544568162CB}"/>
                </a:ext>
              </a:extLst>
            </p:cNvPr>
            <p:cNvSpPr/>
            <p:nvPr/>
          </p:nvSpPr>
          <p:spPr>
            <a:xfrm>
              <a:off x="14411511" y="10971356"/>
              <a:ext cx="1420261" cy="553998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0" tIns="0" rIns="0" bIns="0" anchor="ctr">
              <a:spAutoFit/>
            </a:bodyPr>
            <a:lstStyle>
              <a:lvl1pPr algn="l" defTabSz="1155700">
                <a:defRPr sz="6400">
                  <a:solidFill>
                    <a:schemeClr val="accent1">
                      <a:hueOff val="-1519529"/>
                      <a:satOff val="77337"/>
                      <a:lumOff val="-11159"/>
                    </a:schemeClr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defRPr>
              </a:lvl1pPr>
            </a:lstStyle>
            <a:p>
              <a:r>
                <a:rPr lang="fr-FR" sz="3600" b="1" dirty="0">
                  <a:solidFill>
                    <a:schemeClr val="accent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INTRO</a:t>
              </a:r>
              <a:endParaRPr sz="3600" b="1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sp>
          <p:nvSpPr>
            <p:cNvPr id="18" name="Proposal Details">
              <a:extLst>
                <a:ext uri="{FF2B5EF4-FFF2-40B4-BE49-F238E27FC236}">
                  <a16:creationId xmlns:a16="http://schemas.microsoft.com/office/drawing/2014/main" id="{06CFC459-D979-5770-8895-C96F845DBB6F}"/>
                </a:ext>
              </a:extLst>
            </p:cNvPr>
            <p:cNvSpPr/>
            <p:nvPr/>
          </p:nvSpPr>
          <p:spPr>
            <a:xfrm>
              <a:off x="17277477" y="10982056"/>
              <a:ext cx="7316130" cy="553998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algn="l" defTabSz="1155700">
                <a:defRPr sz="3600">
                  <a:solidFill>
                    <a:srgbClr val="323C40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defRPr>
              </a:lvl1pPr>
            </a:lstStyle>
            <a:p>
              <a:r>
                <a:rPr lang="fr-FR" dirty="0">
                  <a:solidFill>
                    <a:schemeClr val="tx2">
                      <a:lumMod val="65000"/>
                      <a:lumOff val="35000"/>
                    </a:schemeClr>
                  </a:solidFill>
                  <a:latin typeface="Geomanist" panose="02000503000000020004" pitchFamily="50" charset="0"/>
                  <a:cs typeface="Poppins" panose="00000500000000000000" pitchFamily="2" charset="0"/>
                </a:rPr>
                <a:t>Rappel du projet</a:t>
              </a:r>
            </a:p>
          </p:txBody>
        </p:sp>
      </p:grp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66856DBE-FCA0-AA8E-DB08-8AAA0B7E038D}"/>
              </a:ext>
            </a:extLst>
          </p:cNvPr>
          <p:cNvGrpSpPr/>
          <p:nvPr/>
        </p:nvGrpSpPr>
        <p:grpSpPr>
          <a:xfrm>
            <a:off x="18553910" y="12520706"/>
            <a:ext cx="5099181" cy="628357"/>
            <a:chOff x="13261845" y="5050832"/>
            <a:chExt cx="5099181" cy="628357"/>
          </a:xfrm>
        </p:grpSpPr>
        <p:pic>
          <p:nvPicPr>
            <p:cNvPr id="21" name="Image 20">
              <a:extLst>
                <a:ext uri="{FF2B5EF4-FFF2-40B4-BE49-F238E27FC236}">
                  <a16:creationId xmlns:a16="http://schemas.microsoft.com/office/drawing/2014/main" id="{BEAD8083-22EE-B18B-4952-3A62157EE04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46626" y="5050832"/>
              <a:ext cx="914400" cy="628357"/>
            </a:xfrm>
            <a:prstGeom prst="rect">
              <a:avLst/>
            </a:prstGeom>
          </p:spPr>
        </p:pic>
        <p:sp>
          <p:nvSpPr>
            <p:cNvPr id="22" name="ZoneTexte 21">
              <a:extLst>
                <a:ext uri="{FF2B5EF4-FFF2-40B4-BE49-F238E27FC236}">
                  <a16:creationId xmlns:a16="http://schemas.microsoft.com/office/drawing/2014/main" id="{A04DBA06-B0EE-161E-6E95-15A5E4CF0EEC}"/>
                </a:ext>
              </a:extLst>
            </p:cNvPr>
            <p:cNvSpPr txBox="1"/>
            <p:nvPr/>
          </p:nvSpPr>
          <p:spPr>
            <a:xfrm>
              <a:off x="13261845" y="5132695"/>
              <a:ext cx="418478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000" dirty="0">
                  <a:solidFill>
                    <a:schemeClr val="tx2"/>
                  </a:solidFill>
                  <a:latin typeface="Geomanist" panose="02000503000000020004" pitchFamily="50" charset="0"/>
                </a:rPr>
                <a:t>Projet mené pour la Société </a:t>
              </a:r>
              <a:r>
                <a:rPr lang="fr-FR" sz="2000" dirty="0" err="1">
                  <a:solidFill>
                    <a:schemeClr val="tx2"/>
                  </a:solidFill>
                  <a:latin typeface="Geomanist" panose="02000503000000020004" pitchFamily="50" charset="0"/>
                </a:rPr>
                <a:t>Fasha</a:t>
              </a:r>
              <a:endParaRPr lang="fr-FR" sz="2000" dirty="0">
                <a:solidFill>
                  <a:schemeClr val="tx2"/>
                </a:solidFill>
                <a:latin typeface="Geomanist" panose="02000503000000020004" pitchFamily="50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575412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6" name="Group 24">
            <a:extLst>
              <a:ext uri="{FF2B5EF4-FFF2-40B4-BE49-F238E27FC236}">
                <a16:creationId xmlns:a16="http://schemas.microsoft.com/office/drawing/2014/main" id="{4F21991D-5372-125A-30D8-CA5E982CB728}"/>
              </a:ext>
            </a:extLst>
          </p:cNvPr>
          <p:cNvGrpSpPr/>
          <p:nvPr/>
        </p:nvGrpSpPr>
        <p:grpSpPr>
          <a:xfrm>
            <a:off x="-3629037" y="-736897"/>
            <a:ext cx="35873234" cy="13559249"/>
            <a:chOff x="-3647318" y="-526087"/>
            <a:chExt cx="35875570" cy="13560132"/>
          </a:xfrm>
          <a:solidFill>
            <a:schemeClr val="tx1">
              <a:lumMod val="60000"/>
              <a:lumOff val="40000"/>
            </a:schemeClr>
          </a:solidFill>
        </p:grpSpPr>
        <p:sp>
          <p:nvSpPr>
            <p:cNvPr id="397" name="Freeform 25">
              <a:extLst>
                <a:ext uri="{FF2B5EF4-FFF2-40B4-BE49-F238E27FC236}">
                  <a16:creationId xmlns:a16="http://schemas.microsoft.com/office/drawing/2014/main" id="{3B33B2CB-00AB-BECB-B1CD-437EA300A02B}"/>
                </a:ext>
              </a:extLst>
            </p:cNvPr>
            <p:cNvSpPr/>
            <p:nvPr/>
          </p:nvSpPr>
          <p:spPr>
            <a:xfrm>
              <a:off x="-55712" y="907009"/>
              <a:ext cx="585285" cy="292401"/>
            </a:xfrm>
            <a:custGeom>
              <a:avLst/>
              <a:gdLst>
                <a:gd name="connsiteX0" fmla="*/ 89834 w 209287"/>
                <a:gd name="connsiteY0" fmla="*/ 109072 h 104557"/>
                <a:gd name="connsiteX1" fmla="*/ 95296 w 209287"/>
                <a:gd name="connsiteY1" fmla="*/ 111617 h 104557"/>
                <a:gd name="connsiteX2" fmla="*/ 96389 w 209287"/>
                <a:gd name="connsiteY2" fmla="*/ 111617 h 104557"/>
                <a:gd name="connsiteX3" fmla="*/ 208187 w 209287"/>
                <a:gd name="connsiteY3" fmla="*/ 92347 h 104557"/>
                <a:gd name="connsiteX4" fmla="*/ 213649 w 209287"/>
                <a:gd name="connsiteY4" fmla="*/ 87621 h 104557"/>
                <a:gd name="connsiteX5" fmla="*/ 212192 w 209287"/>
                <a:gd name="connsiteY5" fmla="*/ 80349 h 104557"/>
                <a:gd name="connsiteX6" fmla="*/ 144094 w 209287"/>
                <a:gd name="connsiteY6" fmla="*/ 2545 h 104557"/>
                <a:gd name="connsiteX7" fmla="*/ 138632 w 209287"/>
                <a:gd name="connsiteY7" fmla="*/ 0 h 104557"/>
                <a:gd name="connsiteX8" fmla="*/ 7169 w 209287"/>
                <a:gd name="connsiteY8" fmla="*/ 0 h 104557"/>
                <a:gd name="connsiteX9" fmla="*/ 615 w 209287"/>
                <a:gd name="connsiteY9" fmla="*/ 4363 h 104557"/>
                <a:gd name="connsiteX10" fmla="*/ 1707 w 209287"/>
                <a:gd name="connsiteY10" fmla="*/ 12361 h 104557"/>
                <a:gd name="connsiteX11" fmla="*/ 89834 w 209287"/>
                <a:gd name="connsiteY11" fmla="*/ 109072 h 104557"/>
                <a:gd name="connsiteX12" fmla="*/ 135719 w 209287"/>
                <a:gd name="connsiteY12" fmla="*/ 14179 h 104557"/>
                <a:gd name="connsiteX13" fmla="*/ 192892 w 209287"/>
                <a:gd name="connsiteY13" fmla="*/ 79622 h 104557"/>
                <a:gd name="connsiteX14" fmla="*/ 97846 w 209287"/>
                <a:gd name="connsiteY14" fmla="*/ 95983 h 104557"/>
                <a:gd name="connsiteX15" fmla="*/ 23921 w 209287"/>
                <a:gd name="connsiteY15" fmla="*/ 14179 h 104557"/>
                <a:gd name="connsiteX16" fmla="*/ 135719 w 209287"/>
                <a:gd name="connsiteY16" fmla="*/ 14179 h 104557"/>
                <a:gd name="connsiteX17" fmla="*/ 135719 w 209287"/>
                <a:gd name="connsiteY17" fmla="*/ 14179 h 104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09287" h="104557">
                  <a:moveTo>
                    <a:pt x="89834" y="109072"/>
                  </a:moveTo>
                  <a:cubicBezTo>
                    <a:pt x="91291" y="110526"/>
                    <a:pt x="93112" y="111617"/>
                    <a:pt x="95296" y="111617"/>
                  </a:cubicBezTo>
                  <a:cubicBezTo>
                    <a:pt x="95661" y="111617"/>
                    <a:pt x="96025" y="111617"/>
                    <a:pt x="96389" y="111617"/>
                  </a:cubicBezTo>
                  <a:lnTo>
                    <a:pt x="208187" y="92347"/>
                  </a:lnTo>
                  <a:cubicBezTo>
                    <a:pt x="210736" y="91984"/>
                    <a:pt x="212921" y="90166"/>
                    <a:pt x="213649" y="87621"/>
                  </a:cubicBezTo>
                  <a:cubicBezTo>
                    <a:pt x="214377" y="85076"/>
                    <a:pt x="214013" y="82531"/>
                    <a:pt x="212192" y="80349"/>
                  </a:cubicBezTo>
                  <a:lnTo>
                    <a:pt x="144094" y="2545"/>
                  </a:lnTo>
                  <a:cubicBezTo>
                    <a:pt x="142638" y="1091"/>
                    <a:pt x="140817" y="0"/>
                    <a:pt x="138632" y="0"/>
                  </a:cubicBezTo>
                  <a:lnTo>
                    <a:pt x="7169" y="0"/>
                  </a:lnTo>
                  <a:cubicBezTo>
                    <a:pt x="4256" y="0"/>
                    <a:pt x="1707" y="1818"/>
                    <a:pt x="615" y="4363"/>
                  </a:cubicBezTo>
                  <a:cubicBezTo>
                    <a:pt x="-478" y="6908"/>
                    <a:pt x="-114" y="10180"/>
                    <a:pt x="1707" y="12361"/>
                  </a:cubicBezTo>
                  <a:lnTo>
                    <a:pt x="89834" y="109072"/>
                  </a:lnTo>
                  <a:close/>
                  <a:moveTo>
                    <a:pt x="135719" y="14179"/>
                  </a:moveTo>
                  <a:lnTo>
                    <a:pt x="192892" y="79622"/>
                  </a:lnTo>
                  <a:lnTo>
                    <a:pt x="97846" y="95983"/>
                  </a:lnTo>
                  <a:lnTo>
                    <a:pt x="23921" y="14179"/>
                  </a:lnTo>
                  <a:lnTo>
                    <a:pt x="135719" y="14179"/>
                  </a:lnTo>
                  <a:lnTo>
                    <a:pt x="135719" y="14179"/>
                  </a:lnTo>
                  <a:close/>
                </a:path>
              </a:pathLst>
            </a:custGeom>
            <a:grpFill/>
            <a:ln w="95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/>
            </a:p>
          </p:txBody>
        </p:sp>
        <p:sp>
          <p:nvSpPr>
            <p:cNvPr id="398" name="Freeform 26">
              <a:extLst>
                <a:ext uri="{FF2B5EF4-FFF2-40B4-BE49-F238E27FC236}">
                  <a16:creationId xmlns:a16="http://schemas.microsoft.com/office/drawing/2014/main" id="{28AD4C97-7C1E-DC4D-D07E-54072CEE7288}"/>
                </a:ext>
              </a:extLst>
            </p:cNvPr>
            <p:cNvSpPr/>
            <p:nvPr/>
          </p:nvSpPr>
          <p:spPr>
            <a:xfrm>
              <a:off x="-489649" y="1259824"/>
              <a:ext cx="957741" cy="637967"/>
            </a:xfrm>
            <a:custGeom>
              <a:avLst/>
              <a:gdLst>
                <a:gd name="connsiteX0" fmla="*/ 4291 w 342469"/>
                <a:gd name="connsiteY0" fmla="*/ 159245 h 228124"/>
                <a:gd name="connsiteX1" fmla="*/ 159789 w 342469"/>
                <a:gd name="connsiteY1" fmla="*/ 231959 h 228124"/>
                <a:gd name="connsiteX2" fmla="*/ 160153 w 342469"/>
                <a:gd name="connsiteY2" fmla="*/ 231959 h 228124"/>
                <a:gd name="connsiteX3" fmla="*/ 163066 w 342469"/>
                <a:gd name="connsiteY3" fmla="*/ 232686 h 228124"/>
                <a:gd name="connsiteX4" fmla="*/ 163066 w 342469"/>
                <a:gd name="connsiteY4" fmla="*/ 232686 h 228124"/>
                <a:gd name="connsiteX5" fmla="*/ 163066 w 342469"/>
                <a:gd name="connsiteY5" fmla="*/ 232686 h 228124"/>
                <a:gd name="connsiteX6" fmla="*/ 163066 w 342469"/>
                <a:gd name="connsiteY6" fmla="*/ 232686 h 228124"/>
                <a:gd name="connsiteX7" fmla="*/ 164159 w 342469"/>
                <a:gd name="connsiteY7" fmla="*/ 232686 h 228124"/>
                <a:gd name="connsiteX8" fmla="*/ 164523 w 342469"/>
                <a:gd name="connsiteY8" fmla="*/ 232686 h 228124"/>
                <a:gd name="connsiteX9" fmla="*/ 166708 w 342469"/>
                <a:gd name="connsiteY9" fmla="*/ 231959 h 228124"/>
                <a:gd name="connsiteX10" fmla="*/ 167072 w 342469"/>
                <a:gd name="connsiteY10" fmla="*/ 231959 h 228124"/>
                <a:gd name="connsiteX11" fmla="*/ 167072 w 342469"/>
                <a:gd name="connsiteY11" fmla="*/ 231959 h 228124"/>
                <a:gd name="connsiteX12" fmla="*/ 342234 w 342469"/>
                <a:gd name="connsiteY12" fmla="*/ 122887 h 228124"/>
                <a:gd name="connsiteX13" fmla="*/ 345511 w 342469"/>
                <a:gd name="connsiteY13" fmla="*/ 116707 h 228124"/>
                <a:gd name="connsiteX14" fmla="*/ 345511 w 342469"/>
                <a:gd name="connsiteY14" fmla="*/ 46174 h 228124"/>
                <a:gd name="connsiteX15" fmla="*/ 339684 w 342469"/>
                <a:gd name="connsiteY15" fmla="*/ 38902 h 228124"/>
                <a:gd name="connsiteX16" fmla="*/ 135390 w 342469"/>
                <a:gd name="connsiteY16" fmla="*/ 0 h 228124"/>
                <a:gd name="connsiteX17" fmla="*/ 133205 w 342469"/>
                <a:gd name="connsiteY17" fmla="*/ 0 h 228124"/>
                <a:gd name="connsiteX18" fmla="*/ 133205 w 342469"/>
                <a:gd name="connsiteY18" fmla="*/ 0 h 228124"/>
                <a:gd name="connsiteX19" fmla="*/ 132841 w 342469"/>
                <a:gd name="connsiteY19" fmla="*/ 0 h 228124"/>
                <a:gd name="connsiteX20" fmla="*/ 130656 w 342469"/>
                <a:gd name="connsiteY20" fmla="*/ 727 h 228124"/>
                <a:gd name="connsiteX21" fmla="*/ 130291 w 342469"/>
                <a:gd name="connsiteY21" fmla="*/ 1091 h 228124"/>
                <a:gd name="connsiteX22" fmla="*/ 128471 w 342469"/>
                <a:gd name="connsiteY22" fmla="*/ 2545 h 228124"/>
                <a:gd name="connsiteX23" fmla="*/ 1742 w 342469"/>
                <a:gd name="connsiteY23" fmla="*/ 147974 h 228124"/>
                <a:gd name="connsiteX24" fmla="*/ 286 w 342469"/>
                <a:gd name="connsiteY24" fmla="*/ 154155 h 228124"/>
                <a:gd name="connsiteX25" fmla="*/ 4291 w 342469"/>
                <a:gd name="connsiteY25" fmla="*/ 159245 h 228124"/>
                <a:gd name="connsiteX26" fmla="*/ 330580 w 342469"/>
                <a:gd name="connsiteY26" fmla="*/ 112344 h 228124"/>
                <a:gd name="connsiteX27" fmla="*/ 168528 w 342469"/>
                <a:gd name="connsiteY27" fmla="*/ 213417 h 228124"/>
                <a:gd name="connsiteX28" fmla="*/ 142309 w 342469"/>
                <a:gd name="connsiteY28" fmla="*/ 15997 h 228124"/>
                <a:gd name="connsiteX29" fmla="*/ 330580 w 342469"/>
                <a:gd name="connsiteY29" fmla="*/ 51991 h 228124"/>
                <a:gd name="connsiteX30" fmla="*/ 330580 w 342469"/>
                <a:gd name="connsiteY30" fmla="*/ 112344 h 228124"/>
                <a:gd name="connsiteX31" fmla="*/ 128835 w 342469"/>
                <a:gd name="connsiteY31" fmla="*/ 23996 h 228124"/>
                <a:gd name="connsiteX32" fmla="*/ 153962 w 342469"/>
                <a:gd name="connsiteY32" fmla="*/ 213053 h 228124"/>
                <a:gd name="connsiteX33" fmla="*/ 19222 w 342469"/>
                <a:gd name="connsiteY33" fmla="*/ 150155 h 228124"/>
                <a:gd name="connsiteX34" fmla="*/ 128835 w 342469"/>
                <a:gd name="connsiteY34" fmla="*/ 23996 h 228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342469" h="228124">
                  <a:moveTo>
                    <a:pt x="4291" y="159245"/>
                  </a:moveTo>
                  <a:lnTo>
                    <a:pt x="159789" y="231959"/>
                  </a:lnTo>
                  <a:cubicBezTo>
                    <a:pt x="159789" y="231959"/>
                    <a:pt x="159789" y="231959"/>
                    <a:pt x="160153" y="231959"/>
                  </a:cubicBezTo>
                  <a:cubicBezTo>
                    <a:pt x="160881" y="232323"/>
                    <a:pt x="161973" y="232686"/>
                    <a:pt x="163066" y="232686"/>
                  </a:cubicBezTo>
                  <a:cubicBezTo>
                    <a:pt x="163066" y="232686"/>
                    <a:pt x="163066" y="232686"/>
                    <a:pt x="163066" y="232686"/>
                  </a:cubicBezTo>
                  <a:cubicBezTo>
                    <a:pt x="163066" y="232686"/>
                    <a:pt x="163066" y="232686"/>
                    <a:pt x="163066" y="232686"/>
                  </a:cubicBezTo>
                  <a:cubicBezTo>
                    <a:pt x="163066" y="232686"/>
                    <a:pt x="163066" y="232686"/>
                    <a:pt x="163066" y="232686"/>
                  </a:cubicBezTo>
                  <a:cubicBezTo>
                    <a:pt x="163430" y="232686"/>
                    <a:pt x="163794" y="232686"/>
                    <a:pt x="164159" y="232686"/>
                  </a:cubicBezTo>
                  <a:cubicBezTo>
                    <a:pt x="164159" y="232686"/>
                    <a:pt x="164523" y="232686"/>
                    <a:pt x="164523" y="232686"/>
                  </a:cubicBezTo>
                  <a:cubicBezTo>
                    <a:pt x="165251" y="232686"/>
                    <a:pt x="165979" y="232323"/>
                    <a:pt x="166708" y="231959"/>
                  </a:cubicBezTo>
                  <a:cubicBezTo>
                    <a:pt x="166708" y="231959"/>
                    <a:pt x="167072" y="231959"/>
                    <a:pt x="167072" y="231959"/>
                  </a:cubicBezTo>
                  <a:cubicBezTo>
                    <a:pt x="167072" y="231959"/>
                    <a:pt x="167072" y="231959"/>
                    <a:pt x="167072" y="231959"/>
                  </a:cubicBezTo>
                  <a:lnTo>
                    <a:pt x="342234" y="122887"/>
                  </a:lnTo>
                  <a:cubicBezTo>
                    <a:pt x="344418" y="121433"/>
                    <a:pt x="345511" y="119252"/>
                    <a:pt x="345511" y="116707"/>
                  </a:cubicBezTo>
                  <a:lnTo>
                    <a:pt x="345511" y="46174"/>
                  </a:lnTo>
                  <a:cubicBezTo>
                    <a:pt x="345511" y="42538"/>
                    <a:pt x="342962" y="39629"/>
                    <a:pt x="339684" y="38902"/>
                  </a:cubicBezTo>
                  <a:lnTo>
                    <a:pt x="135390" y="0"/>
                  </a:lnTo>
                  <a:cubicBezTo>
                    <a:pt x="134661" y="0"/>
                    <a:pt x="133933" y="0"/>
                    <a:pt x="133205" y="0"/>
                  </a:cubicBezTo>
                  <a:cubicBezTo>
                    <a:pt x="133205" y="0"/>
                    <a:pt x="133205" y="0"/>
                    <a:pt x="133205" y="0"/>
                  </a:cubicBezTo>
                  <a:cubicBezTo>
                    <a:pt x="133205" y="0"/>
                    <a:pt x="132841" y="0"/>
                    <a:pt x="132841" y="0"/>
                  </a:cubicBezTo>
                  <a:cubicBezTo>
                    <a:pt x="132112" y="0"/>
                    <a:pt x="131384" y="364"/>
                    <a:pt x="130656" y="727"/>
                  </a:cubicBezTo>
                  <a:cubicBezTo>
                    <a:pt x="130656" y="727"/>
                    <a:pt x="130291" y="727"/>
                    <a:pt x="130291" y="1091"/>
                  </a:cubicBezTo>
                  <a:cubicBezTo>
                    <a:pt x="129563" y="1454"/>
                    <a:pt x="129199" y="1818"/>
                    <a:pt x="128471" y="2545"/>
                  </a:cubicBezTo>
                  <a:lnTo>
                    <a:pt x="1742" y="147974"/>
                  </a:lnTo>
                  <a:cubicBezTo>
                    <a:pt x="286" y="149792"/>
                    <a:pt x="-443" y="151973"/>
                    <a:pt x="286" y="154155"/>
                  </a:cubicBezTo>
                  <a:cubicBezTo>
                    <a:pt x="650" y="156336"/>
                    <a:pt x="2107" y="158154"/>
                    <a:pt x="4291" y="159245"/>
                  </a:cubicBezTo>
                  <a:close/>
                  <a:moveTo>
                    <a:pt x="330580" y="112344"/>
                  </a:moveTo>
                  <a:lnTo>
                    <a:pt x="168528" y="213417"/>
                  </a:lnTo>
                  <a:lnTo>
                    <a:pt x="142309" y="15997"/>
                  </a:lnTo>
                  <a:lnTo>
                    <a:pt x="330580" y="51991"/>
                  </a:lnTo>
                  <a:lnTo>
                    <a:pt x="330580" y="112344"/>
                  </a:lnTo>
                  <a:close/>
                  <a:moveTo>
                    <a:pt x="128835" y="23996"/>
                  </a:moveTo>
                  <a:lnTo>
                    <a:pt x="153962" y="213053"/>
                  </a:lnTo>
                  <a:lnTo>
                    <a:pt x="19222" y="150155"/>
                  </a:lnTo>
                  <a:lnTo>
                    <a:pt x="128835" y="23996"/>
                  </a:lnTo>
                  <a:close/>
                </a:path>
              </a:pathLst>
            </a:custGeom>
            <a:grpFill/>
            <a:ln w="95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/>
            </a:p>
          </p:txBody>
        </p:sp>
        <p:sp>
          <p:nvSpPr>
            <p:cNvPr id="399" name="Freeform 27">
              <a:extLst>
                <a:ext uri="{FF2B5EF4-FFF2-40B4-BE49-F238E27FC236}">
                  <a16:creationId xmlns:a16="http://schemas.microsoft.com/office/drawing/2014/main" id="{19DB5D4A-2CC6-A095-AAFD-41ACEEA34406}"/>
                </a:ext>
              </a:extLst>
            </p:cNvPr>
            <p:cNvSpPr/>
            <p:nvPr/>
          </p:nvSpPr>
          <p:spPr>
            <a:xfrm>
              <a:off x="-3647318" y="673446"/>
              <a:ext cx="7183049" cy="12360599"/>
            </a:xfrm>
            <a:custGeom>
              <a:avLst/>
              <a:gdLst>
                <a:gd name="connsiteX0" fmla="*/ 2566162 w 2568523"/>
                <a:gd name="connsiteY0" fmla="*/ 2742788 h 4419916"/>
                <a:gd name="connsiteX1" fmla="*/ 2405567 w 2568523"/>
                <a:gd name="connsiteY1" fmla="*/ 2703886 h 4419916"/>
                <a:gd name="connsiteX2" fmla="*/ 2405567 w 2568523"/>
                <a:gd name="connsiteY2" fmla="*/ 2703886 h 4419916"/>
                <a:gd name="connsiteX3" fmla="*/ 2405567 w 2568523"/>
                <a:gd name="connsiteY3" fmla="*/ 2703886 h 4419916"/>
                <a:gd name="connsiteX4" fmla="*/ 2405203 w 2568523"/>
                <a:gd name="connsiteY4" fmla="*/ 2703886 h 4419916"/>
                <a:gd name="connsiteX5" fmla="*/ 2211105 w 2568523"/>
                <a:gd name="connsiteY5" fmla="*/ 2674800 h 4419916"/>
                <a:gd name="connsiteX6" fmla="*/ 1999163 w 2568523"/>
                <a:gd name="connsiteY6" fmla="*/ 2636625 h 4419916"/>
                <a:gd name="connsiteX7" fmla="*/ 1820723 w 2568523"/>
                <a:gd name="connsiteY7" fmla="*/ 2463565 h 4419916"/>
                <a:gd name="connsiteX8" fmla="*/ 1815261 w 2568523"/>
                <a:gd name="connsiteY8" fmla="*/ 2461384 h 4419916"/>
                <a:gd name="connsiteX9" fmla="*/ 1552700 w 2568523"/>
                <a:gd name="connsiteY9" fmla="*/ 2471200 h 4419916"/>
                <a:gd name="connsiteX10" fmla="*/ 1552700 w 2568523"/>
                <a:gd name="connsiteY10" fmla="*/ 2471200 h 4419916"/>
                <a:gd name="connsiteX11" fmla="*/ 1552700 w 2568523"/>
                <a:gd name="connsiteY11" fmla="*/ 2471200 h 4419916"/>
                <a:gd name="connsiteX12" fmla="*/ 1547602 w 2568523"/>
                <a:gd name="connsiteY12" fmla="*/ 2473381 h 4419916"/>
                <a:gd name="connsiteX13" fmla="*/ 1547602 w 2568523"/>
                <a:gd name="connsiteY13" fmla="*/ 2473381 h 4419916"/>
                <a:gd name="connsiteX14" fmla="*/ 1547602 w 2568523"/>
                <a:gd name="connsiteY14" fmla="*/ 2473381 h 4419916"/>
                <a:gd name="connsiteX15" fmla="*/ 1455469 w 2568523"/>
                <a:gd name="connsiteY15" fmla="*/ 2569728 h 4419916"/>
                <a:gd name="connsiteX16" fmla="*/ 1412134 w 2568523"/>
                <a:gd name="connsiteY16" fmla="*/ 2526463 h 4419916"/>
                <a:gd name="connsiteX17" fmla="*/ 1407036 w 2568523"/>
                <a:gd name="connsiteY17" fmla="*/ 2524282 h 4419916"/>
                <a:gd name="connsiteX18" fmla="*/ 1348041 w 2568523"/>
                <a:gd name="connsiteY18" fmla="*/ 2524282 h 4419916"/>
                <a:gd name="connsiteX19" fmla="*/ 1313446 w 2568523"/>
                <a:gd name="connsiteY19" fmla="*/ 2472291 h 4419916"/>
                <a:gd name="connsiteX20" fmla="*/ 1341487 w 2568523"/>
                <a:gd name="connsiteY20" fmla="*/ 2393395 h 4419916"/>
                <a:gd name="connsiteX21" fmla="*/ 1341487 w 2568523"/>
                <a:gd name="connsiteY21" fmla="*/ 2388669 h 4419916"/>
                <a:gd name="connsiteX22" fmla="*/ 1341487 w 2568523"/>
                <a:gd name="connsiteY22" fmla="*/ 2388669 h 4419916"/>
                <a:gd name="connsiteX23" fmla="*/ 1341122 w 2568523"/>
                <a:gd name="connsiteY23" fmla="*/ 2387942 h 4419916"/>
                <a:gd name="connsiteX24" fmla="*/ 1341122 w 2568523"/>
                <a:gd name="connsiteY24" fmla="*/ 2387942 h 4419916"/>
                <a:gd name="connsiteX25" fmla="*/ 1337845 w 2568523"/>
                <a:gd name="connsiteY25" fmla="*/ 2384670 h 4419916"/>
                <a:gd name="connsiteX26" fmla="*/ 1337845 w 2568523"/>
                <a:gd name="connsiteY26" fmla="*/ 2384670 h 4419916"/>
                <a:gd name="connsiteX27" fmla="*/ 1337845 w 2568523"/>
                <a:gd name="connsiteY27" fmla="*/ 2384670 h 4419916"/>
                <a:gd name="connsiteX28" fmla="*/ 1337845 w 2568523"/>
                <a:gd name="connsiteY28" fmla="*/ 2384670 h 4419916"/>
                <a:gd name="connsiteX29" fmla="*/ 1337117 w 2568523"/>
                <a:gd name="connsiteY29" fmla="*/ 2384306 h 4419916"/>
                <a:gd name="connsiteX30" fmla="*/ 1337117 w 2568523"/>
                <a:gd name="connsiteY30" fmla="*/ 2384306 h 4419916"/>
                <a:gd name="connsiteX31" fmla="*/ 1337117 w 2568523"/>
                <a:gd name="connsiteY31" fmla="*/ 2384306 h 4419916"/>
                <a:gd name="connsiteX32" fmla="*/ 1337117 w 2568523"/>
                <a:gd name="connsiteY32" fmla="*/ 2384306 h 4419916"/>
                <a:gd name="connsiteX33" fmla="*/ 1336024 w 2568523"/>
                <a:gd name="connsiteY33" fmla="*/ 2383943 h 4419916"/>
                <a:gd name="connsiteX34" fmla="*/ 1204198 w 2568523"/>
                <a:gd name="connsiteY34" fmla="*/ 2361401 h 4419916"/>
                <a:gd name="connsiteX35" fmla="*/ 1278487 w 2568523"/>
                <a:gd name="connsiteY35" fmla="*/ 2190159 h 4419916"/>
                <a:gd name="connsiteX36" fmla="*/ 1278123 w 2568523"/>
                <a:gd name="connsiteY36" fmla="*/ 2183978 h 4419916"/>
                <a:gd name="connsiteX37" fmla="*/ 1273024 w 2568523"/>
                <a:gd name="connsiteY37" fmla="*/ 2180342 h 4419916"/>
                <a:gd name="connsiteX38" fmla="*/ 1195094 w 2568523"/>
                <a:gd name="connsiteY38" fmla="*/ 2165799 h 4419916"/>
                <a:gd name="connsiteX39" fmla="*/ 1194001 w 2568523"/>
                <a:gd name="connsiteY39" fmla="*/ 2165799 h 4419916"/>
                <a:gd name="connsiteX40" fmla="*/ 1193637 w 2568523"/>
                <a:gd name="connsiteY40" fmla="*/ 2165799 h 4419916"/>
                <a:gd name="connsiteX41" fmla="*/ 1193273 w 2568523"/>
                <a:gd name="connsiteY41" fmla="*/ 2165799 h 4419916"/>
                <a:gd name="connsiteX42" fmla="*/ 1190724 w 2568523"/>
                <a:gd name="connsiteY42" fmla="*/ 2166163 h 4419916"/>
                <a:gd name="connsiteX43" fmla="*/ 1190360 w 2568523"/>
                <a:gd name="connsiteY43" fmla="*/ 2166527 h 4419916"/>
                <a:gd name="connsiteX44" fmla="*/ 1188539 w 2568523"/>
                <a:gd name="connsiteY44" fmla="*/ 2167617 h 4419916"/>
                <a:gd name="connsiteX45" fmla="*/ 1188175 w 2568523"/>
                <a:gd name="connsiteY45" fmla="*/ 2167981 h 4419916"/>
                <a:gd name="connsiteX46" fmla="*/ 1187810 w 2568523"/>
                <a:gd name="connsiteY46" fmla="*/ 2168344 h 4419916"/>
                <a:gd name="connsiteX47" fmla="*/ 1155036 w 2568523"/>
                <a:gd name="connsiteY47" fmla="*/ 2210519 h 4419916"/>
                <a:gd name="connsiteX48" fmla="*/ 1096406 w 2568523"/>
                <a:gd name="connsiteY48" fmla="*/ 2237423 h 4419916"/>
                <a:gd name="connsiteX49" fmla="*/ 1027215 w 2568523"/>
                <a:gd name="connsiteY49" fmla="*/ 2207246 h 4419916"/>
                <a:gd name="connsiteX50" fmla="*/ 1054527 w 2568523"/>
                <a:gd name="connsiteY50" fmla="*/ 2083632 h 4419916"/>
                <a:gd name="connsiteX51" fmla="*/ 1173972 w 2568523"/>
                <a:gd name="connsiteY51" fmla="*/ 1945474 h 4419916"/>
                <a:gd name="connsiteX52" fmla="*/ 1248990 w 2568523"/>
                <a:gd name="connsiteY52" fmla="*/ 1912753 h 4419916"/>
                <a:gd name="connsiteX53" fmla="*/ 1351683 w 2568523"/>
                <a:gd name="connsiteY53" fmla="*/ 1903664 h 4419916"/>
                <a:gd name="connsiteX54" fmla="*/ 1351683 w 2568523"/>
                <a:gd name="connsiteY54" fmla="*/ 2080360 h 4419916"/>
                <a:gd name="connsiteX55" fmla="*/ 1356053 w 2568523"/>
                <a:gd name="connsiteY55" fmla="*/ 2086904 h 4419916"/>
                <a:gd name="connsiteX56" fmla="*/ 1364065 w 2568523"/>
                <a:gd name="connsiteY56" fmla="*/ 2085450 h 4419916"/>
                <a:gd name="connsiteX57" fmla="*/ 1454013 w 2568523"/>
                <a:gd name="connsiteY57" fmla="*/ 2002919 h 4419916"/>
                <a:gd name="connsiteX58" fmla="*/ 1456198 w 2568523"/>
                <a:gd name="connsiteY58" fmla="*/ 1997465 h 4419916"/>
                <a:gd name="connsiteX59" fmla="*/ 1456198 w 2568523"/>
                <a:gd name="connsiteY59" fmla="*/ 1888757 h 4419916"/>
                <a:gd name="connsiteX60" fmla="*/ 1529030 w 2568523"/>
                <a:gd name="connsiteY60" fmla="*/ 1808771 h 4419916"/>
                <a:gd name="connsiteX61" fmla="*/ 1529030 w 2568523"/>
                <a:gd name="connsiteY61" fmla="*/ 1808771 h 4419916"/>
                <a:gd name="connsiteX62" fmla="*/ 1529394 w 2568523"/>
                <a:gd name="connsiteY62" fmla="*/ 1808408 h 4419916"/>
                <a:gd name="connsiteX63" fmla="*/ 1679064 w 2568523"/>
                <a:gd name="connsiteY63" fmla="*/ 1649527 h 4419916"/>
                <a:gd name="connsiteX64" fmla="*/ 1794504 w 2568523"/>
                <a:gd name="connsiteY64" fmla="*/ 1601535 h 4419916"/>
                <a:gd name="connsiteX65" fmla="*/ 1798145 w 2568523"/>
                <a:gd name="connsiteY65" fmla="*/ 1597899 h 4419916"/>
                <a:gd name="connsiteX66" fmla="*/ 1849492 w 2568523"/>
                <a:gd name="connsiteY66" fmla="*/ 1490282 h 4419916"/>
                <a:gd name="connsiteX67" fmla="*/ 1966388 w 2568523"/>
                <a:gd name="connsiteY67" fmla="*/ 1490282 h 4419916"/>
                <a:gd name="connsiteX68" fmla="*/ 1973671 w 2568523"/>
                <a:gd name="connsiteY68" fmla="*/ 1483011 h 4419916"/>
                <a:gd name="connsiteX69" fmla="*/ 1973671 w 2568523"/>
                <a:gd name="connsiteY69" fmla="*/ 1281228 h 4419916"/>
                <a:gd name="connsiteX70" fmla="*/ 2140457 w 2568523"/>
                <a:gd name="connsiteY70" fmla="*/ 1272503 h 4419916"/>
                <a:gd name="connsiteX71" fmla="*/ 2096030 w 2568523"/>
                <a:gd name="connsiteY71" fmla="*/ 1388118 h 4419916"/>
                <a:gd name="connsiteX72" fmla="*/ 2096758 w 2568523"/>
                <a:gd name="connsiteY72" fmla="*/ 1394663 h 4419916"/>
                <a:gd name="connsiteX73" fmla="*/ 2155024 w 2568523"/>
                <a:gd name="connsiteY73" fmla="*/ 1487010 h 4419916"/>
                <a:gd name="connsiteX74" fmla="*/ 2160486 w 2568523"/>
                <a:gd name="connsiteY74" fmla="*/ 1490282 h 4419916"/>
                <a:gd name="connsiteX75" fmla="*/ 2166313 w 2568523"/>
                <a:gd name="connsiteY75" fmla="*/ 1488101 h 4419916"/>
                <a:gd name="connsiteX76" fmla="*/ 2215110 w 2568523"/>
                <a:gd name="connsiteY76" fmla="*/ 1439382 h 4419916"/>
                <a:gd name="connsiteX77" fmla="*/ 2215839 w 2568523"/>
                <a:gd name="connsiteY77" fmla="*/ 1429929 h 4419916"/>
                <a:gd name="connsiteX78" fmla="*/ 2178330 w 2568523"/>
                <a:gd name="connsiteY78" fmla="*/ 1378302 h 4419916"/>
                <a:gd name="connsiteX79" fmla="*/ 2173960 w 2568523"/>
                <a:gd name="connsiteY79" fmla="*/ 1310314 h 4419916"/>
                <a:gd name="connsiteX80" fmla="*/ 2215839 w 2568523"/>
                <a:gd name="connsiteY80" fmla="*/ 1259050 h 4419916"/>
                <a:gd name="connsiteX81" fmla="*/ 2215110 w 2568523"/>
                <a:gd name="connsiteY81" fmla="*/ 1248870 h 4419916"/>
                <a:gd name="connsiteX82" fmla="*/ 2143371 w 2568523"/>
                <a:gd name="connsiteY82" fmla="*/ 1187063 h 4419916"/>
                <a:gd name="connsiteX83" fmla="*/ 2105498 w 2568523"/>
                <a:gd name="connsiteY83" fmla="*/ 1092171 h 4419916"/>
                <a:gd name="connsiteX84" fmla="*/ 2086197 w 2568523"/>
                <a:gd name="connsiteY84" fmla="*/ 986008 h 4419916"/>
                <a:gd name="connsiteX85" fmla="*/ 2082556 w 2568523"/>
                <a:gd name="connsiteY85" fmla="*/ 980918 h 4419916"/>
                <a:gd name="connsiteX86" fmla="*/ 1867700 w 2568523"/>
                <a:gd name="connsiteY86" fmla="*/ 854758 h 4419916"/>
                <a:gd name="connsiteX87" fmla="*/ 1944174 w 2568523"/>
                <a:gd name="connsiteY87" fmla="*/ 786770 h 4419916"/>
                <a:gd name="connsiteX88" fmla="*/ 2124798 w 2568523"/>
                <a:gd name="connsiteY88" fmla="*/ 862757 h 4419916"/>
                <a:gd name="connsiteX89" fmla="*/ 2132082 w 2568523"/>
                <a:gd name="connsiteY89" fmla="*/ 861666 h 4419916"/>
                <a:gd name="connsiteX90" fmla="*/ 2134631 w 2568523"/>
                <a:gd name="connsiteY90" fmla="*/ 854758 h 4419916"/>
                <a:gd name="connsiteX91" fmla="*/ 2111689 w 2568523"/>
                <a:gd name="connsiteY91" fmla="*/ 717691 h 4419916"/>
                <a:gd name="connsiteX92" fmla="*/ 2210012 w 2568523"/>
                <a:gd name="connsiteY92" fmla="*/ 717691 h 4419916"/>
                <a:gd name="connsiteX93" fmla="*/ 2215839 w 2568523"/>
                <a:gd name="connsiteY93" fmla="*/ 714783 h 4419916"/>
                <a:gd name="connsiteX94" fmla="*/ 2216931 w 2568523"/>
                <a:gd name="connsiteY94" fmla="*/ 708239 h 4419916"/>
                <a:gd name="connsiteX95" fmla="*/ 2187798 w 2568523"/>
                <a:gd name="connsiteY95" fmla="*/ 625708 h 4419916"/>
                <a:gd name="connsiteX96" fmla="*/ 2186706 w 2568523"/>
                <a:gd name="connsiteY96" fmla="*/ 623526 h 4419916"/>
                <a:gd name="connsiteX97" fmla="*/ 2122613 w 2568523"/>
                <a:gd name="connsiteY97" fmla="*/ 546085 h 4419916"/>
                <a:gd name="connsiteX98" fmla="*/ 2049781 w 2568523"/>
                <a:gd name="connsiteY98" fmla="*/ 468281 h 4419916"/>
                <a:gd name="connsiteX99" fmla="*/ 2047596 w 2568523"/>
                <a:gd name="connsiteY99" fmla="*/ 466827 h 4419916"/>
                <a:gd name="connsiteX100" fmla="*/ 1894284 w 2568523"/>
                <a:gd name="connsiteY100" fmla="*/ 395203 h 4419916"/>
                <a:gd name="connsiteX101" fmla="*/ 1837111 w 2568523"/>
                <a:gd name="connsiteY101" fmla="*/ 285768 h 4419916"/>
                <a:gd name="connsiteX102" fmla="*/ 1830556 w 2568523"/>
                <a:gd name="connsiteY102" fmla="*/ 281768 h 4419916"/>
                <a:gd name="connsiteX103" fmla="*/ 1830556 w 2568523"/>
                <a:gd name="connsiteY103" fmla="*/ 281768 h 4419916"/>
                <a:gd name="connsiteX104" fmla="*/ 1824001 w 2568523"/>
                <a:gd name="connsiteY104" fmla="*/ 285768 h 4419916"/>
                <a:gd name="connsiteX105" fmla="*/ 1736602 w 2568523"/>
                <a:gd name="connsiteY105" fmla="*/ 460646 h 4419916"/>
                <a:gd name="connsiteX106" fmla="*/ 1736966 w 2568523"/>
                <a:gd name="connsiteY106" fmla="*/ 467917 h 4419916"/>
                <a:gd name="connsiteX107" fmla="*/ 1743521 w 2568523"/>
                <a:gd name="connsiteY107" fmla="*/ 471189 h 4419916"/>
                <a:gd name="connsiteX108" fmla="*/ 1862238 w 2568523"/>
                <a:gd name="connsiteY108" fmla="*/ 467190 h 4419916"/>
                <a:gd name="connsiteX109" fmla="*/ 1710746 w 2568523"/>
                <a:gd name="connsiteY109" fmla="*/ 560992 h 4419916"/>
                <a:gd name="connsiteX110" fmla="*/ 1593122 w 2568523"/>
                <a:gd name="connsiteY110" fmla="*/ 420289 h 4419916"/>
                <a:gd name="connsiteX111" fmla="*/ 1592030 w 2568523"/>
                <a:gd name="connsiteY111" fmla="*/ 419562 h 4419916"/>
                <a:gd name="connsiteX112" fmla="*/ 1591666 w 2568523"/>
                <a:gd name="connsiteY112" fmla="*/ 419199 h 4419916"/>
                <a:gd name="connsiteX113" fmla="*/ 1586567 w 2568523"/>
                <a:gd name="connsiteY113" fmla="*/ 418108 h 4419916"/>
                <a:gd name="connsiteX114" fmla="*/ 1586203 w 2568523"/>
                <a:gd name="connsiteY114" fmla="*/ 418108 h 4419916"/>
                <a:gd name="connsiteX115" fmla="*/ 1585839 w 2568523"/>
                <a:gd name="connsiteY115" fmla="*/ 418472 h 4419916"/>
                <a:gd name="connsiteX116" fmla="*/ 1584747 w 2568523"/>
                <a:gd name="connsiteY116" fmla="*/ 418835 h 4419916"/>
                <a:gd name="connsiteX117" fmla="*/ 1321822 w 2568523"/>
                <a:gd name="connsiteY117" fmla="*/ 523907 h 4419916"/>
                <a:gd name="connsiteX118" fmla="*/ 1033406 w 2568523"/>
                <a:gd name="connsiteY118" fmla="*/ 240685 h 4419916"/>
                <a:gd name="connsiteX119" fmla="*/ 1033406 w 2568523"/>
                <a:gd name="connsiteY119" fmla="*/ 240685 h 4419916"/>
                <a:gd name="connsiteX120" fmla="*/ 1033042 w 2568523"/>
                <a:gd name="connsiteY120" fmla="*/ 240321 h 4419916"/>
                <a:gd name="connsiteX121" fmla="*/ 1032677 w 2568523"/>
                <a:gd name="connsiteY121" fmla="*/ 239958 h 4419916"/>
                <a:gd name="connsiteX122" fmla="*/ 1031585 w 2568523"/>
                <a:gd name="connsiteY122" fmla="*/ 239230 h 4419916"/>
                <a:gd name="connsiteX123" fmla="*/ 1030857 w 2568523"/>
                <a:gd name="connsiteY123" fmla="*/ 238867 h 4419916"/>
                <a:gd name="connsiteX124" fmla="*/ 1030128 w 2568523"/>
                <a:gd name="connsiteY124" fmla="*/ 238503 h 4419916"/>
                <a:gd name="connsiteX125" fmla="*/ 744990 w 2568523"/>
                <a:gd name="connsiteY125" fmla="*/ 170879 h 4419916"/>
                <a:gd name="connsiteX126" fmla="*/ 551984 w 2568523"/>
                <a:gd name="connsiteY126" fmla="*/ 2181 h 4419916"/>
                <a:gd name="connsiteX127" fmla="*/ 550892 w 2568523"/>
                <a:gd name="connsiteY127" fmla="*/ 1454 h 4419916"/>
                <a:gd name="connsiteX128" fmla="*/ 549799 w 2568523"/>
                <a:gd name="connsiteY128" fmla="*/ 727 h 4419916"/>
                <a:gd name="connsiteX129" fmla="*/ 548342 w 2568523"/>
                <a:gd name="connsiteY129" fmla="*/ 364 h 4419916"/>
                <a:gd name="connsiteX130" fmla="*/ 547250 w 2568523"/>
                <a:gd name="connsiteY130" fmla="*/ 0 h 4419916"/>
                <a:gd name="connsiteX131" fmla="*/ 546886 w 2568523"/>
                <a:gd name="connsiteY131" fmla="*/ 0 h 4419916"/>
                <a:gd name="connsiteX132" fmla="*/ 240626 w 2568523"/>
                <a:gd name="connsiteY132" fmla="*/ 0 h 4419916"/>
                <a:gd name="connsiteX133" fmla="*/ 234799 w 2568523"/>
                <a:gd name="connsiteY133" fmla="*/ 3272 h 4419916"/>
                <a:gd name="connsiteX134" fmla="*/ 234071 w 2568523"/>
                <a:gd name="connsiteY134" fmla="*/ 9816 h 4419916"/>
                <a:gd name="connsiteX135" fmla="*/ 304354 w 2568523"/>
                <a:gd name="connsiteY135" fmla="*/ 201419 h 4419916"/>
                <a:gd name="connsiteX136" fmla="*/ 122273 w 2568523"/>
                <a:gd name="connsiteY136" fmla="*/ 252683 h 4419916"/>
                <a:gd name="connsiteX137" fmla="*/ 117539 w 2568523"/>
                <a:gd name="connsiteY137" fmla="*/ 256682 h 4419916"/>
                <a:gd name="connsiteX138" fmla="*/ 39609 w 2568523"/>
                <a:gd name="connsiteY138" fmla="*/ 421744 h 4419916"/>
                <a:gd name="connsiteX139" fmla="*/ 39244 w 2568523"/>
                <a:gd name="connsiteY139" fmla="*/ 423198 h 4419916"/>
                <a:gd name="connsiteX140" fmla="*/ 279 w 2568523"/>
                <a:gd name="connsiteY140" fmla="*/ 588260 h 4419916"/>
                <a:gd name="connsiteX141" fmla="*/ 2100 w 2568523"/>
                <a:gd name="connsiteY141" fmla="*/ 594804 h 4419916"/>
                <a:gd name="connsiteX142" fmla="*/ 109163 w 2568523"/>
                <a:gd name="connsiteY142" fmla="*/ 711147 h 4419916"/>
                <a:gd name="connsiteX143" fmla="*/ 110984 w 2568523"/>
                <a:gd name="connsiteY143" fmla="*/ 712601 h 4419916"/>
                <a:gd name="connsiteX144" fmla="*/ 110984 w 2568523"/>
                <a:gd name="connsiteY144" fmla="*/ 712601 h 4419916"/>
                <a:gd name="connsiteX145" fmla="*/ 110984 w 2568523"/>
                <a:gd name="connsiteY145" fmla="*/ 712601 h 4419916"/>
                <a:gd name="connsiteX146" fmla="*/ 110984 w 2568523"/>
                <a:gd name="connsiteY146" fmla="*/ 712601 h 4419916"/>
                <a:gd name="connsiteX147" fmla="*/ 112805 w 2568523"/>
                <a:gd name="connsiteY147" fmla="*/ 713329 h 4419916"/>
                <a:gd name="connsiteX148" fmla="*/ 113533 w 2568523"/>
                <a:gd name="connsiteY148" fmla="*/ 713329 h 4419916"/>
                <a:gd name="connsiteX149" fmla="*/ 114262 w 2568523"/>
                <a:gd name="connsiteY149" fmla="*/ 713329 h 4419916"/>
                <a:gd name="connsiteX150" fmla="*/ 114990 w 2568523"/>
                <a:gd name="connsiteY150" fmla="*/ 713329 h 4419916"/>
                <a:gd name="connsiteX151" fmla="*/ 115718 w 2568523"/>
                <a:gd name="connsiteY151" fmla="*/ 713329 h 4419916"/>
                <a:gd name="connsiteX152" fmla="*/ 117903 w 2568523"/>
                <a:gd name="connsiteY152" fmla="*/ 712601 h 4419916"/>
                <a:gd name="connsiteX153" fmla="*/ 117903 w 2568523"/>
                <a:gd name="connsiteY153" fmla="*/ 712601 h 4419916"/>
                <a:gd name="connsiteX154" fmla="*/ 117903 w 2568523"/>
                <a:gd name="connsiteY154" fmla="*/ 712601 h 4419916"/>
                <a:gd name="connsiteX155" fmla="*/ 117903 w 2568523"/>
                <a:gd name="connsiteY155" fmla="*/ 712601 h 4419916"/>
                <a:gd name="connsiteX156" fmla="*/ 266481 w 2568523"/>
                <a:gd name="connsiteY156" fmla="*/ 626435 h 4419916"/>
                <a:gd name="connsiteX157" fmla="*/ 422342 w 2568523"/>
                <a:gd name="connsiteY157" fmla="*/ 650067 h 4419916"/>
                <a:gd name="connsiteX158" fmla="*/ 573834 w 2568523"/>
                <a:gd name="connsiteY158" fmla="*/ 777681 h 4419916"/>
                <a:gd name="connsiteX159" fmla="*/ 583302 w 2568523"/>
                <a:gd name="connsiteY159" fmla="*/ 1017275 h 4419916"/>
                <a:gd name="connsiteX160" fmla="*/ 584759 w 2568523"/>
                <a:gd name="connsiteY160" fmla="*/ 1021638 h 4419916"/>
                <a:gd name="connsiteX161" fmla="*/ 707481 w 2568523"/>
                <a:gd name="connsiteY161" fmla="*/ 1172520 h 4419916"/>
                <a:gd name="connsiteX162" fmla="*/ 559996 w 2568523"/>
                <a:gd name="connsiteY162" fmla="*/ 1376484 h 4419916"/>
                <a:gd name="connsiteX163" fmla="*/ 487163 w 2568523"/>
                <a:gd name="connsiteY163" fmla="*/ 1473558 h 4419916"/>
                <a:gd name="connsiteX164" fmla="*/ 485707 w 2568523"/>
                <a:gd name="connsiteY164" fmla="*/ 1477921 h 4419916"/>
                <a:gd name="connsiteX165" fmla="*/ 485707 w 2568523"/>
                <a:gd name="connsiteY165" fmla="*/ 1647709 h 4419916"/>
                <a:gd name="connsiteX166" fmla="*/ 486799 w 2568523"/>
                <a:gd name="connsiteY166" fmla="*/ 1651345 h 4419916"/>
                <a:gd name="connsiteX167" fmla="*/ 582938 w 2568523"/>
                <a:gd name="connsiteY167" fmla="*/ 1809862 h 4419916"/>
                <a:gd name="connsiteX168" fmla="*/ 582938 w 2568523"/>
                <a:gd name="connsiteY168" fmla="*/ 2026188 h 4419916"/>
                <a:gd name="connsiteX169" fmla="*/ 585123 w 2568523"/>
                <a:gd name="connsiteY169" fmla="*/ 2031278 h 4419916"/>
                <a:gd name="connsiteX170" fmla="*/ 652493 w 2568523"/>
                <a:gd name="connsiteY170" fmla="*/ 2098538 h 4419916"/>
                <a:gd name="connsiteX171" fmla="*/ 700562 w 2568523"/>
                <a:gd name="connsiteY171" fmla="*/ 2175616 h 4419916"/>
                <a:gd name="connsiteX172" fmla="*/ 702747 w 2568523"/>
                <a:gd name="connsiteY172" fmla="*/ 2177797 h 4419916"/>
                <a:gd name="connsiteX173" fmla="*/ 806533 w 2568523"/>
                <a:gd name="connsiteY173" fmla="*/ 2249421 h 4419916"/>
                <a:gd name="connsiteX174" fmla="*/ 806533 w 2568523"/>
                <a:gd name="connsiteY174" fmla="*/ 2249421 h 4419916"/>
                <a:gd name="connsiteX175" fmla="*/ 829475 w 2568523"/>
                <a:gd name="connsiteY175" fmla="*/ 2265418 h 4419916"/>
                <a:gd name="connsiteX176" fmla="*/ 1003909 w 2568523"/>
                <a:gd name="connsiteY176" fmla="*/ 2371945 h 4419916"/>
                <a:gd name="connsiteX177" fmla="*/ 1085845 w 2568523"/>
                <a:gd name="connsiteY177" fmla="*/ 2453748 h 4419916"/>
                <a:gd name="connsiteX178" fmla="*/ 1092036 w 2568523"/>
                <a:gd name="connsiteY178" fmla="*/ 2455930 h 4419916"/>
                <a:gd name="connsiteX179" fmla="*/ 1253724 w 2568523"/>
                <a:gd name="connsiteY179" fmla="*/ 2429026 h 4419916"/>
                <a:gd name="connsiteX180" fmla="*/ 1239886 w 2568523"/>
                <a:gd name="connsiteY180" fmla="*/ 2459929 h 4419916"/>
                <a:gd name="connsiteX181" fmla="*/ 1191452 w 2568523"/>
                <a:gd name="connsiteY181" fmla="*/ 2532280 h 4419916"/>
                <a:gd name="connsiteX182" fmla="*/ 1192545 w 2568523"/>
                <a:gd name="connsiteY182" fmla="*/ 2541733 h 4419916"/>
                <a:gd name="connsiteX183" fmla="*/ 1309076 w 2568523"/>
                <a:gd name="connsiteY183" fmla="*/ 2653350 h 4419916"/>
                <a:gd name="connsiteX184" fmla="*/ 1314539 w 2568523"/>
                <a:gd name="connsiteY184" fmla="*/ 2655531 h 4419916"/>
                <a:gd name="connsiteX185" fmla="*/ 1319637 w 2568523"/>
                <a:gd name="connsiteY185" fmla="*/ 2652622 h 4419916"/>
                <a:gd name="connsiteX186" fmla="*/ 1352047 w 2568523"/>
                <a:gd name="connsiteY186" fmla="*/ 2610812 h 4419916"/>
                <a:gd name="connsiteX187" fmla="*/ 1445637 w 2568523"/>
                <a:gd name="connsiteY187" fmla="*/ 2589724 h 4419916"/>
                <a:gd name="connsiteX188" fmla="*/ 1424515 w 2568523"/>
                <a:gd name="connsiteY188" fmla="*/ 2709340 h 4419916"/>
                <a:gd name="connsiteX189" fmla="*/ 1356417 w 2568523"/>
                <a:gd name="connsiteY189" fmla="*/ 2966749 h 4419916"/>
                <a:gd name="connsiteX190" fmla="*/ 1356053 w 2568523"/>
                <a:gd name="connsiteY190" fmla="*/ 2969294 h 4419916"/>
                <a:gd name="connsiteX191" fmla="*/ 1356053 w 2568523"/>
                <a:gd name="connsiteY191" fmla="*/ 2969294 h 4419916"/>
                <a:gd name="connsiteX192" fmla="*/ 1356053 w 2568523"/>
                <a:gd name="connsiteY192" fmla="*/ 2970021 h 4419916"/>
                <a:gd name="connsiteX193" fmla="*/ 1356417 w 2568523"/>
                <a:gd name="connsiteY193" fmla="*/ 2971839 h 4419916"/>
                <a:gd name="connsiteX194" fmla="*/ 1453648 w 2568523"/>
                <a:gd name="connsiteY194" fmla="*/ 3190346 h 4419916"/>
                <a:gd name="connsiteX195" fmla="*/ 1454013 w 2568523"/>
                <a:gd name="connsiteY195" fmla="*/ 3190709 h 4419916"/>
                <a:gd name="connsiteX196" fmla="*/ 1454741 w 2568523"/>
                <a:gd name="connsiteY196" fmla="*/ 3191436 h 4419916"/>
                <a:gd name="connsiteX197" fmla="*/ 1455469 w 2568523"/>
                <a:gd name="connsiteY197" fmla="*/ 3192527 h 4419916"/>
                <a:gd name="connsiteX198" fmla="*/ 1455833 w 2568523"/>
                <a:gd name="connsiteY198" fmla="*/ 3192890 h 4419916"/>
                <a:gd name="connsiteX199" fmla="*/ 1456562 w 2568523"/>
                <a:gd name="connsiteY199" fmla="*/ 3193254 h 4419916"/>
                <a:gd name="connsiteX200" fmla="*/ 1456926 w 2568523"/>
                <a:gd name="connsiteY200" fmla="*/ 3193618 h 4419916"/>
                <a:gd name="connsiteX201" fmla="*/ 1633544 w 2568523"/>
                <a:gd name="connsiteY201" fmla="*/ 3303053 h 4419916"/>
                <a:gd name="connsiteX202" fmla="*/ 1638278 w 2568523"/>
                <a:gd name="connsiteY202" fmla="*/ 3547373 h 4419916"/>
                <a:gd name="connsiteX203" fmla="*/ 1672145 w 2568523"/>
                <a:gd name="connsiteY203" fmla="*/ 3838231 h 4419916"/>
                <a:gd name="connsiteX204" fmla="*/ 1657579 w 2568523"/>
                <a:gd name="connsiteY204" fmla="*/ 4206530 h 4419916"/>
                <a:gd name="connsiteX205" fmla="*/ 1657579 w 2568523"/>
                <a:gd name="connsiteY205" fmla="*/ 4206893 h 4419916"/>
                <a:gd name="connsiteX206" fmla="*/ 1657579 w 2568523"/>
                <a:gd name="connsiteY206" fmla="*/ 4207621 h 4419916"/>
                <a:gd name="connsiteX207" fmla="*/ 1657943 w 2568523"/>
                <a:gd name="connsiteY207" fmla="*/ 4209802 h 4419916"/>
                <a:gd name="connsiteX208" fmla="*/ 1657943 w 2568523"/>
                <a:gd name="connsiteY208" fmla="*/ 4209802 h 4419916"/>
                <a:gd name="connsiteX209" fmla="*/ 1659400 w 2568523"/>
                <a:gd name="connsiteY209" fmla="*/ 4211983 h 4419916"/>
                <a:gd name="connsiteX210" fmla="*/ 1659764 w 2568523"/>
                <a:gd name="connsiteY210" fmla="*/ 4212347 h 4419916"/>
                <a:gd name="connsiteX211" fmla="*/ 1829827 w 2568523"/>
                <a:gd name="connsiteY211" fmla="*/ 4377409 h 4419916"/>
                <a:gd name="connsiteX212" fmla="*/ 1829827 w 2568523"/>
                <a:gd name="connsiteY212" fmla="*/ 4377409 h 4419916"/>
                <a:gd name="connsiteX213" fmla="*/ 1830192 w 2568523"/>
                <a:gd name="connsiteY213" fmla="*/ 4377409 h 4419916"/>
                <a:gd name="connsiteX214" fmla="*/ 1832012 w 2568523"/>
                <a:gd name="connsiteY214" fmla="*/ 4378499 h 4419916"/>
                <a:gd name="connsiteX215" fmla="*/ 1832377 w 2568523"/>
                <a:gd name="connsiteY215" fmla="*/ 4378863 h 4419916"/>
                <a:gd name="connsiteX216" fmla="*/ 1832741 w 2568523"/>
                <a:gd name="connsiteY216" fmla="*/ 4378863 h 4419916"/>
                <a:gd name="connsiteX217" fmla="*/ 1833105 w 2568523"/>
                <a:gd name="connsiteY217" fmla="*/ 4379226 h 4419916"/>
                <a:gd name="connsiteX218" fmla="*/ 2037400 w 2568523"/>
                <a:gd name="connsiteY218" fmla="*/ 4427945 h 4419916"/>
                <a:gd name="connsiteX219" fmla="*/ 2039220 w 2568523"/>
                <a:gd name="connsiteY219" fmla="*/ 4428309 h 4419916"/>
                <a:gd name="connsiteX220" fmla="*/ 2045775 w 2568523"/>
                <a:gd name="connsiteY220" fmla="*/ 4424309 h 4419916"/>
                <a:gd name="connsiteX221" fmla="*/ 2043954 w 2568523"/>
                <a:gd name="connsiteY221" fmla="*/ 4415584 h 4419916"/>
                <a:gd name="connsiteX222" fmla="*/ 1878625 w 2568523"/>
                <a:gd name="connsiteY222" fmla="*/ 4278881 h 4419916"/>
                <a:gd name="connsiteX223" fmla="*/ 1948180 w 2568523"/>
                <a:gd name="connsiteY223" fmla="*/ 4162901 h 4419916"/>
                <a:gd name="connsiteX224" fmla="*/ 1947816 w 2568523"/>
                <a:gd name="connsiteY224" fmla="*/ 4154902 h 4419916"/>
                <a:gd name="connsiteX225" fmla="*/ 1891735 w 2568523"/>
                <a:gd name="connsiteY225" fmla="*/ 4080370 h 4419916"/>
                <a:gd name="connsiteX226" fmla="*/ 1943446 w 2568523"/>
                <a:gd name="connsiteY226" fmla="*/ 3920762 h 4419916"/>
                <a:gd name="connsiteX227" fmla="*/ 2083648 w 2568523"/>
                <a:gd name="connsiteY227" fmla="*/ 3789149 h 4419916"/>
                <a:gd name="connsiteX228" fmla="*/ 2234411 w 2568523"/>
                <a:gd name="connsiteY228" fmla="*/ 3628813 h 4419916"/>
                <a:gd name="connsiteX229" fmla="*/ 2234411 w 2568523"/>
                <a:gd name="connsiteY229" fmla="*/ 3628813 h 4419916"/>
                <a:gd name="connsiteX230" fmla="*/ 2235503 w 2568523"/>
                <a:gd name="connsiteY230" fmla="*/ 3626996 h 4419916"/>
                <a:gd name="connsiteX231" fmla="*/ 2235503 w 2568523"/>
                <a:gd name="connsiteY231" fmla="*/ 3626632 h 4419916"/>
                <a:gd name="connsiteX232" fmla="*/ 2235868 w 2568523"/>
                <a:gd name="connsiteY232" fmla="*/ 3624814 h 4419916"/>
                <a:gd name="connsiteX233" fmla="*/ 2235868 w 2568523"/>
                <a:gd name="connsiteY233" fmla="*/ 3624087 h 4419916"/>
                <a:gd name="connsiteX234" fmla="*/ 2235868 w 2568523"/>
                <a:gd name="connsiteY234" fmla="*/ 3624087 h 4419916"/>
                <a:gd name="connsiteX235" fmla="*/ 2240602 w 2568523"/>
                <a:gd name="connsiteY235" fmla="*/ 3464115 h 4419916"/>
                <a:gd name="connsiteX236" fmla="*/ 2406295 w 2568523"/>
                <a:gd name="connsiteY236" fmla="*/ 3402672 h 4419916"/>
                <a:gd name="connsiteX237" fmla="*/ 2406660 w 2568523"/>
                <a:gd name="connsiteY237" fmla="*/ 3402308 h 4419916"/>
                <a:gd name="connsiteX238" fmla="*/ 2407024 w 2568523"/>
                <a:gd name="connsiteY238" fmla="*/ 3401944 h 4419916"/>
                <a:gd name="connsiteX239" fmla="*/ 2409209 w 2568523"/>
                <a:gd name="connsiteY239" fmla="*/ 3400127 h 4419916"/>
                <a:gd name="connsiteX240" fmla="*/ 2409209 w 2568523"/>
                <a:gd name="connsiteY240" fmla="*/ 3400127 h 4419916"/>
                <a:gd name="connsiteX241" fmla="*/ 2409209 w 2568523"/>
                <a:gd name="connsiteY241" fmla="*/ 3399763 h 4419916"/>
                <a:gd name="connsiteX242" fmla="*/ 2410301 w 2568523"/>
                <a:gd name="connsiteY242" fmla="*/ 3397582 h 4419916"/>
                <a:gd name="connsiteX243" fmla="*/ 2410301 w 2568523"/>
                <a:gd name="connsiteY243" fmla="*/ 3397218 h 4419916"/>
                <a:gd name="connsiteX244" fmla="*/ 2410301 w 2568523"/>
                <a:gd name="connsiteY244" fmla="*/ 3397218 h 4419916"/>
                <a:gd name="connsiteX245" fmla="*/ 2468203 w 2568523"/>
                <a:gd name="connsiteY245" fmla="*/ 3122721 h 4419916"/>
                <a:gd name="connsiteX246" fmla="*/ 2568711 w 2568523"/>
                <a:gd name="connsiteY246" fmla="*/ 3027102 h 4419916"/>
                <a:gd name="connsiteX247" fmla="*/ 2569076 w 2568523"/>
                <a:gd name="connsiteY247" fmla="*/ 3026738 h 4419916"/>
                <a:gd name="connsiteX248" fmla="*/ 2569804 w 2568523"/>
                <a:gd name="connsiteY248" fmla="*/ 3025284 h 4419916"/>
                <a:gd name="connsiteX249" fmla="*/ 2570532 w 2568523"/>
                <a:gd name="connsiteY249" fmla="*/ 3024193 h 4419916"/>
                <a:gd name="connsiteX250" fmla="*/ 2570896 w 2568523"/>
                <a:gd name="connsiteY250" fmla="*/ 3022739 h 4419916"/>
                <a:gd name="connsiteX251" fmla="*/ 2571261 w 2568523"/>
                <a:gd name="connsiteY251" fmla="*/ 3021648 h 4419916"/>
                <a:gd name="connsiteX252" fmla="*/ 2571261 w 2568523"/>
                <a:gd name="connsiteY252" fmla="*/ 2749696 h 4419916"/>
                <a:gd name="connsiteX253" fmla="*/ 2566162 w 2568523"/>
                <a:gd name="connsiteY253" fmla="*/ 2742788 h 4419916"/>
                <a:gd name="connsiteX254" fmla="*/ 1200556 w 2568523"/>
                <a:gd name="connsiteY254" fmla="*/ 2331225 h 4419916"/>
                <a:gd name="connsiteX255" fmla="*/ 1200556 w 2568523"/>
                <a:gd name="connsiteY255" fmla="*/ 2181069 h 4419916"/>
                <a:gd name="connsiteX256" fmla="*/ 1260643 w 2568523"/>
                <a:gd name="connsiteY256" fmla="*/ 2192340 h 4419916"/>
                <a:gd name="connsiteX257" fmla="*/ 1200556 w 2568523"/>
                <a:gd name="connsiteY257" fmla="*/ 2331225 h 4419916"/>
                <a:gd name="connsiteX258" fmla="*/ 1042146 w 2568523"/>
                <a:gd name="connsiteY258" fmla="*/ 2075270 h 4419916"/>
                <a:gd name="connsiteX259" fmla="*/ 1040689 w 2568523"/>
                <a:gd name="connsiteY259" fmla="*/ 2078542 h 4419916"/>
                <a:gd name="connsiteX260" fmla="*/ 1012649 w 2568523"/>
                <a:gd name="connsiteY260" fmla="*/ 2204701 h 4419916"/>
                <a:gd name="connsiteX261" fmla="*/ 821464 w 2568523"/>
                <a:gd name="connsiteY261" fmla="*/ 2234878 h 4419916"/>
                <a:gd name="connsiteX262" fmla="*/ 940180 w 2568523"/>
                <a:gd name="connsiteY262" fmla="*/ 1818951 h 4419916"/>
                <a:gd name="connsiteX263" fmla="*/ 1157585 w 2568523"/>
                <a:gd name="connsiteY263" fmla="*/ 1941112 h 4419916"/>
                <a:gd name="connsiteX264" fmla="*/ 1042146 w 2568523"/>
                <a:gd name="connsiteY264" fmla="*/ 2075270 h 4419916"/>
                <a:gd name="connsiteX265" fmla="*/ 636105 w 2568523"/>
                <a:gd name="connsiteY265" fmla="*/ 248320 h 4419916"/>
                <a:gd name="connsiteX266" fmla="*/ 267938 w 2568523"/>
                <a:gd name="connsiteY266" fmla="*/ 427197 h 4419916"/>
                <a:gd name="connsiteX267" fmla="*/ 318921 w 2568523"/>
                <a:gd name="connsiteY267" fmla="*/ 214144 h 4419916"/>
                <a:gd name="connsiteX268" fmla="*/ 636105 w 2568523"/>
                <a:gd name="connsiteY268" fmla="*/ 248320 h 4419916"/>
                <a:gd name="connsiteX269" fmla="*/ 652857 w 2568523"/>
                <a:gd name="connsiteY269" fmla="*/ 256682 h 4419916"/>
                <a:gd name="connsiteX270" fmla="*/ 575655 w 2568523"/>
                <a:gd name="connsiteY270" fmla="*/ 758775 h 4419916"/>
                <a:gd name="connsiteX271" fmla="*/ 269395 w 2568523"/>
                <a:gd name="connsiteY271" fmla="*/ 442831 h 4419916"/>
                <a:gd name="connsiteX272" fmla="*/ 652857 w 2568523"/>
                <a:gd name="connsiteY272" fmla="*/ 256682 h 4419916"/>
                <a:gd name="connsiteX273" fmla="*/ 1805064 w 2568523"/>
                <a:gd name="connsiteY273" fmla="*/ 519181 h 4419916"/>
                <a:gd name="connsiteX274" fmla="*/ 1846579 w 2568523"/>
                <a:gd name="connsiteY274" fmla="*/ 571535 h 4419916"/>
                <a:gd name="connsiteX275" fmla="*/ 1808706 w 2568523"/>
                <a:gd name="connsiteY275" fmla="*/ 659156 h 4419916"/>
                <a:gd name="connsiteX276" fmla="*/ 1720579 w 2568523"/>
                <a:gd name="connsiteY276" fmla="*/ 571899 h 4419916"/>
                <a:gd name="connsiteX277" fmla="*/ 1805064 w 2568523"/>
                <a:gd name="connsiteY277" fmla="*/ 519181 h 4419916"/>
                <a:gd name="connsiteX278" fmla="*/ 1242070 w 2568523"/>
                <a:gd name="connsiteY278" fmla="*/ 1899664 h 4419916"/>
                <a:gd name="connsiteX279" fmla="*/ 1169602 w 2568523"/>
                <a:gd name="connsiteY279" fmla="*/ 1931295 h 4419916"/>
                <a:gd name="connsiteX280" fmla="*/ 950741 w 2568523"/>
                <a:gd name="connsiteY280" fmla="*/ 1808408 h 4419916"/>
                <a:gd name="connsiteX281" fmla="*/ 1511186 w 2568523"/>
                <a:gd name="connsiteY281" fmla="*/ 1495736 h 4419916"/>
                <a:gd name="connsiteX282" fmla="*/ 1242070 w 2568523"/>
                <a:gd name="connsiteY282" fmla="*/ 1899664 h 4419916"/>
                <a:gd name="connsiteX283" fmla="*/ 1118620 w 2568523"/>
                <a:gd name="connsiteY283" fmla="*/ 1237963 h 4419916"/>
                <a:gd name="connsiteX284" fmla="*/ 1519198 w 2568523"/>
                <a:gd name="connsiteY284" fmla="*/ 1474285 h 4419916"/>
                <a:gd name="connsiteX285" fmla="*/ 948192 w 2568523"/>
                <a:gd name="connsiteY285" fmla="*/ 1793138 h 4419916"/>
                <a:gd name="connsiteX286" fmla="*/ 1118620 w 2568523"/>
                <a:gd name="connsiteY286" fmla="*/ 1237963 h 4419916"/>
                <a:gd name="connsiteX287" fmla="*/ 1728955 w 2568523"/>
                <a:gd name="connsiteY287" fmla="*/ 1219784 h 4419916"/>
                <a:gd name="connsiteX288" fmla="*/ 1132094 w 2568523"/>
                <a:gd name="connsiteY288" fmla="*/ 1219784 h 4419916"/>
                <a:gd name="connsiteX289" fmla="*/ 1448550 w 2568523"/>
                <a:gd name="connsiteY289" fmla="*/ 906385 h 4419916"/>
                <a:gd name="connsiteX290" fmla="*/ 1728955 w 2568523"/>
                <a:gd name="connsiteY290" fmla="*/ 1219784 h 4419916"/>
                <a:gd name="connsiteX291" fmla="*/ 1431070 w 2568523"/>
                <a:gd name="connsiteY291" fmla="*/ 902750 h 4419916"/>
                <a:gd name="connsiteX292" fmla="*/ 1119712 w 2568523"/>
                <a:gd name="connsiteY292" fmla="*/ 1211422 h 4419916"/>
                <a:gd name="connsiteX293" fmla="*/ 1078926 w 2568523"/>
                <a:gd name="connsiteY293" fmla="*/ 902750 h 4419916"/>
                <a:gd name="connsiteX294" fmla="*/ 1431070 w 2568523"/>
                <a:gd name="connsiteY294" fmla="*/ 902750 h 4419916"/>
                <a:gd name="connsiteX295" fmla="*/ 1084388 w 2568523"/>
                <a:gd name="connsiteY295" fmla="*/ 888207 h 4419916"/>
                <a:gd name="connsiteX296" fmla="*/ 1317816 w 2568523"/>
                <a:gd name="connsiteY296" fmla="*/ 547176 h 4419916"/>
                <a:gd name="connsiteX297" fmla="*/ 1438354 w 2568523"/>
                <a:gd name="connsiteY297" fmla="*/ 888207 h 4419916"/>
                <a:gd name="connsiteX298" fmla="*/ 1084388 w 2568523"/>
                <a:gd name="connsiteY298" fmla="*/ 888207 h 4419916"/>
                <a:gd name="connsiteX299" fmla="*/ 939088 w 2568523"/>
                <a:gd name="connsiteY299" fmla="*/ 1772778 h 4419916"/>
                <a:gd name="connsiteX300" fmla="*/ 914325 w 2568523"/>
                <a:gd name="connsiteY300" fmla="*/ 1556452 h 4419916"/>
                <a:gd name="connsiteX301" fmla="*/ 1091672 w 2568523"/>
                <a:gd name="connsiteY301" fmla="*/ 1276865 h 4419916"/>
                <a:gd name="connsiteX302" fmla="*/ 939088 w 2568523"/>
                <a:gd name="connsiteY302" fmla="*/ 1772778 h 4419916"/>
                <a:gd name="connsiteX303" fmla="*/ 1540683 w 2568523"/>
                <a:gd name="connsiteY303" fmla="*/ 1493918 h 4419916"/>
                <a:gd name="connsiteX304" fmla="*/ 1665226 w 2568523"/>
                <a:gd name="connsiteY304" fmla="*/ 1642982 h 4419916"/>
                <a:gd name="connsiteX305" fmla="*/ 1531943 w 2568523"/>
                <a:gd name="connsiteY305" fmla="*/ 1784412 h 4419916"/>
                <a:gd name="connsiteX306" fmla="*/ 1540683 w 2568523"/>
                <a:gd name="connsiteY306" fmla="*/ 1493918 h 4419916"/>
                <a:gd name="connsiteX307" fmla="*/ 1532307 w 2568523"/>
                <a:gd name="connsiteY307" fmla="*/ 1465196 h 4419916"/>
                <a:gd name="connsiteX308" fmla="*/ 1141198 w 2568523"/>
                <a:gd name="connsiteY308" fmla="*/ 1234327 h 4419916"/>
                <a:gd name="connsiteX309" fmla="*/ 1729683 w 2568523"/>
                <a:gd name="connsiteY309" fmla="*/ 1234327 h 4419916"/>
                <a:gd name="connsiteX310" fmla="*/ 1532307 w 2568523"/>
                <a:gd name="connsiteY310" fmla="*/ 1465196 h 4419916"/>
                <a:gd name="connsiteX311" fmla="*/ 1742064 w 2568523"/>
                <a:gd name="connsiteY311" fmla="*/ 1212150 h 4419916"/>
                <a:gd name="connsiteX312" fmla="*/ 1463845 w 2568523"/>
                <a:gd name="connsiteY312" fmla="*/ 901295 h 4419916"/>
                <a:gd name="connsiteX313" fmla="*/ 1844758 w 2568523"/>
                <a:gd name="connsiteY313" fmla="*/ 864938 h 4419916"/>
                <a:gd name="connsiteX314" fmla="*/ 1742064 w 2568523"/>
                <a:gd name="connsiteY314" fmla="*/ 1212150 h 4419916"/>
                <a:gd name="connsiteX315" fmla="*/ 1332383 w 2568523"/>
                <a:gd name="connsiteY315" fmla="*/ 545358 h 4419916"/>
                <a:gd name="connsiteX316" fmla="*/ 1613515 w 2568523"/>
                <a:gd name="connsiteY316" fmla="*/ 674426 h 4419916"/>
                <a:gd name="connsiteX317" fmla="*/ 1451099 w 2568523"/>
                <a:gd name="connsiteY317" fmla="*/ 880572 h 4419916"/>
                <a:gd name="connsiteX318" fmla="*/ 1332383 w 2568523"/>
                <a:gd name="connsiteY318" fmla="*/ 545358 h 4419916"/>
                <a:gd name="connsiteX319" fmla="*/ 1629539 w 2568523"/>
                <a:gd name="connsiteY319" fmla="*/ 654430 h 4419916"/>
                <a:gd name="connsiteX320" fmla="*/ 1598221 w 2568523"/>
                <a:gd name="connsiteY320" fmla="*/ 449375 h 4419916"/>
                <a:gd name="connsiteX321" fmla="*/ 1699093 w 2568523"/>
                <a:gd name="connsiteY321" fmla="*/ 570445 h 4419916"/>
                <a:gd name="connsiteX322" fmla="*/ 1629539 w 2568523"/>
                <a:gd name="connsiteY322" fmla="*/ 654430 h 4419916"/>
                <a:gd name="connsiteX323" fmla="*/ 1615700 w 2568523"/>
                <a:gd name="connsiteY323" fmla="*/ 659520 h 4419916"/>
                <a:gd name="connsiteX324" fmla="*/ 1338209 w 2568523"/>
                <a:gd name="connsiteY324" fmla="*/ 531906 h 4419916"/>
                <a:gd name="connsiteX325" fmla="*/ 1581469 w 2568523"/>
                <a:gd name="connsiteY325" fmla="*/ 434832 h 4419916"/>
                <a:gd name="connsiteX326" fmla="*/ 1615700 w 2568523"/>
                <a:gd name="connsiteY326" fmla="*/ 659520 h 4419916"/>
                <a:gd name="connsiteX327" fmla="*/ 1076377 w 2568523"/>
                <a:gd name="connsiteY327" fmla="*/ 874027 h 4419916"/>
                <a:gd name="connsiteX328" fmla="*/ 1036319 w 2568523"/>
                <a:gd name="connsiteY328" fmla="*/ 263590 h 4419916"/>
                <a:gd name="connsiteX329" fmla="*/ 1310169 w 2568523"/>
                <a:gd name="connsiteY329" fmla="*/ 532270 h 4419916"/>
                <a:gd name="connsiteX330" fmla="*/ 1076377 w 2568523"/>
                <a:gd name="connsiteY330" fmla="*/ 874027 h 4419916"/>
                <a:gd name="connsiteX331" fmla="*/ 668516 w 2568523"/>
                <a:gd name="connsiteY331" fmla="*/ 251228 h 4419916"/>
                <a:gd name="connsiteX332" fmla="*/ 1012649 w 2568523"/>
                <a:gd name="connsiteY332" fmla="*/ 252319 h 4419916"/>
                <a:gd name="connsiteX333" fmla="*/ 592042 w 2568523"/>
                <a:gd name="connsiteY333" fmla="*/ 749686 h 4419916"/>
                <a:gd name="connsiteX334" fmla="*/ 668516 w 2568523"/>
                <a:gd name="connsiteY334" fmla="*/ 251228 h 4419916"/>
                <a:gd name="connsiteX335" fmla="*/ 1022117 w 2568523"/>
                <a:gd name="connsiteY335" fmla="*/ 263590 h 4419916"/>
                <a:gd name="connsiteX336" fmla="*/ 1062903 w 2568523"/>
                <a:gd name="connsiteY336" fmla="*/ 886025 h 4419916"/>
                <a:gd name="connsiteX337" fmla="*/ 594227 w 2568523"/>
                <a:gd name="connsiteY337" fmla="*/ 770046 h 4419916"/>
                <a:gd name="connsiteX338" fmla="*/ 1022117 w 2568523"/>
                <a:gd name="connsiteY338" fmla="*/ 263590 h 4419916"/>
                <a:gd name="connsiteX339" fmla="*/ 1105874 w 2568523"/>
                <a:gd name="connsiteY339" fmla="*/ 1218330 h 4419916"/>
                <a:gd name="connsiteX340" fmla="*/ 734793 w 2568523"/>
                <a:gd name="connsiteY340" fmla="*/ 1167430 h 4419916"/>
                <a:gd name="connsiteX341" fmla="*/ 1065088 w 2568523"/>
                <a:gd name="connsiteY341" fmla="*/ 909294 h 4419916"/>
                <a:gd name="connsiteX342" fmla="*/ 1105874 w 2568523"/>
                <a:gd name="connsiteY342" fmla="*/ 1218330 h 4419916"/>
                <a:gd name="connsiteX343" fmla="*/ 1102232 w 2568523"/>
                <a:gd name="connsiteY343" fmla="*/ 1232510 h 4419916"/>
                <a:gd name="connsiteX344" fmla="*/ 907406 w 2568523"/>
                <a:gd name="connsiteY344" fmla="*/ 1539728 h 4419916"/>
                <a:gd name="connsiteX345" fmla="*/ 729695 w 2568523"/>
                <a:gd name="connsiteY345" fmla="*/ 1181246 h 4419916"/>
                <a:gd name="connsiteX346" fmla="*/ 1102232 w 2568523"/>
                <a:gd name="connsiteY346" fmla="*/ 1232510 h 4419916"/>
                <a:gd name="connsiteX347" fmla="*/ 927435 w 2568523"/>
                <a:gd name="connsiteY347" fmla="*/ 1801136 h 4419916"/>
                <a:gd name="connsiteX348" fmla="*/ 610978 w 2568523"/>
                <a:gd name="connsiteY348" fmla="*/ 1801136 h 4419916"/>
                <a:gd name="connsiteX349" fmla="*/ 900487 w 2568523"/>
                <a:gd name="connsiteY349" fmla="*/ 1568814 h 4419916"/>
                <a:gd name="connsiteX350" fmla="*/ 927435 w 2568523"/>
                <a:gd name="connsiteY350" fmla="*/ 1801136 h 4419916"/>
                <a:gd name="connsiteX351" fmla="*/ 1443452 w 2568523"/>
                <a:gd name="connsiteY351" fmla="*/ 1881122 h 4419916"/>
                <a:gd name="connsiteX352" fmla="*/ 1441631 w 2568523"/>
                <a:gd name="connsiteY352" fmla="*/ 1885849 h 4419916"/>
                <a:gd name="connsiteX353" fmla="*/ 1441631 w 2568523"/>
                <a:gd name="connsiteY353" fmla="*/ 1994193 h 4419916"/>
                <a:gd name="connsiteX354" fmla="*/ 1366250 w 2568523"/>
                <a:gd name="connsiteY354" fmla="*/ 2063272 h 4419916"/>
                <a:gd name="connsiteX355" fmla="*/ 1366250 w 2568523"/>
                <a:gd name="connsiteY355" fmla="*/ 1895302 h 4419916"/>
                <a:gd name="connsiteX356" fmla="*/ 1364065 w 2568523"/>
                <a:gd name="connsiteY356" fmla="*/ 1889848 h 4419916"/>
                <a:gd name="connsiteX357" fmla="*/ 1358602 w 2568523"/>
                <a:gd name="connsiteY357" fmla="*/ 1888030 h 4419916"/>
                <a:gd name="connsiteX358" fmla="*/ 1261735 w 2568523"/>
                <a:gd name="connsiteY358" fmla="*/ 1896392 h 4419916"/>
                <a:gd name="connsiteX359" fmla="*/ 1526117 w 2568523"/>
                <a:gd name="connsiteY359" fmla="*/ 1499372 h 4419916"/>
                <a:gd name="connsiteX360" fmla="*/ 1517377 w 2568523"/>
                <a:gd name="connsiteY360" fmla="*/ 1800046 h 4419916"/>
                <a:gd name="connsiteX361" fmla="*/ 1443452 w 2568523"/>
                <a:gd name="connsiteY361" fmla="*/ 1881122 h 4419916"/>
                <a:gd name="connsiteX362" fmla="*/ 1786128 w 2568523"/>
                <a:gd name="connsiteY362" fmla="*/ 1589174 h 4419916"/>
                <a:gd name="connsiteX363" fmla="*/ 1676879 w 2568523"/>
                <a:gd name="connsiteY363" fmla="*/ 1634620 h 4419916"/>
                <a:gd name="connsiteX364" fmla="*/ 1543232 w 2568523"/>
                <a:gd name="connsiteY364" fmla="*/ 1474649 h 4419916"/>
                <a:gd name="connsiteX365" fmla="*/ 1742793 w 2568523"/>
                <a:gd name="connsiteY365" fmla="*/ 1240872 h 4419916"/>
                <a:gd name="connsiteX366" fmla="*/ 1836746 w 2568523"/>
                <a:gd name="connsiteY366" fmla="*/ 1482647 h 4419916"/>
                <a:gd name="connsiteX367" fmla="*/ 1786128 w 2568523"/>
                <a:gd name="connsiteY367" fmla="*/ 1589174 h 4419916"/>
                <a:gd name="connsiteX368" fmla="*/ 1849856 w 2568523"/>
                <a:gd name="connsiteY368" fmla="*/ 1475739 h 4419916"/>
                <a:gd name="connsiteX369" fmla="*/ 1756995 w 2568523"/>
                <a:gd name="connsiteY369" fmla="*/ 1236872 h 4419916"/>
                <a:gd name="connsiteX370" fmla="*/ 1959105 w 2568523"/>
                <a:gd name="connsiteY370" fmla="*/ 1280137 h 4419916"/>
                <a:gd name="connsiteX371" fmla="*/ 1959105 w 2568523"/>
                <a:gd name="connsiteY371" fmla="*/ 1475739 h 4419916"/>
                <a:gd name="connsiteX372" fmla="*/ 1849856 w 2568523"/>
                <a:gd name="connsiteY372" fmla="*/ 1475739 h 4419916"/>
                <a:gd name="connsiteX373" fmla="*/ 2071631 w 2568523"/>
                <a:gd name="connsiteY373" fmla="*/ 992552 h 4419916"/>
                <a:gd name="connsiteX374" fmla="*/ 2090567 w 2568523"/>
                <a:gd name="connsiteY374" fmla="*/ 1096170 h 4419916"/>
                <a:gd name="connsiteX375" fmla="*/ 2090931 w 2568523"/>
                <a:gd name="connsiteY375" fmla="*/ 1097624 h 4419916"/>
                <a:gd name="connsiteX376" fmla="*/ 2129897 w 2568523"/>
                <a:gd name="connsiteY376" fmla="*/ 1194698 h 4419916"/>
                <a:gd name="connsiteX377" fmla="*/ 2131718 w 2568523"/>
                <a:gd name="connsiteY377" fmla="*/ 1197607 h 4419916"/>
                <a:gd name="connsiteX378" fmla="*/ 2199452 w 2568523"/>
                <a:gd name="connsiteY378" fmla="*/ 1256142 h 4419916"/>
                <a:gd name="connsiteX379" fmla="*/ 2160122 w 2568523"/>
                <a:gd name="connsiteY379" fmla="*/ 1303770 h 4419916"/>
                <a:gd name="connsiteX380" fmla="*/ 2158665 w 2568523"/>
                <a:gd name="connsiteY380" fmla="*/ 1308860 h 4419916"/>
                <a:gd name="connsiteX381" fmla="*/ 2163400 w 2568523"/>
                <a:gd name="connsiteY381" fmla="*/ 1381574 h 4419916"/>
                <a:gd name="connsiteX382" fmla="*/ 2164856 w 2568523"/>
                <a:gd name="connsiteY382" fmla="*/ 1385210 h 4419916"/>
                <a:gd name="connsiteX383" fmla="*/ 2200180 w 2568523"/>
                <a:gd name="connsiteY383" fmla="*/ 1433565 h 4419916"/>
                <a:gd name="connsiteX384" fmla="*/ 2162307 w 2568523"/>
                <a:gd name="connsiteY384" fmla="*/ 1471376 h 4419916"/>
                <a:gd name="connsiteX385" fmla="*/ 2110960 w 2568523"/>
                <a:gd name="connsiteY385" fmla="*/ 1389936 h 4419916"/>
                <a:gd name="connsiteX386" fmla="*/ 2158301 w 2568523"/>
                <a:gd name="connsiteY386" fmla="*/ 1267049 h 4419916"/>
                <a:gd name="connsiteX387" fmla="*/ 2157573 w 2568523"/>
                <a:gd name="connsiteY387" fmla="*/ 1260141 h 4419916"/>
                <a:gd name="connsiteX388" fmla="*/ 2151382 w 2568523"/>
                <a:gd name="connsiteY388" fmla="*/ 1257233 h 4419916"/>
                <a:gd name="connsiteX389" fmla="*/ 1967481 w 2568523"/>
                <a:gd name="connsiteY389" fmla="*/ 1267049 h 4419916"/>
                <a:gd name="connsiteX390" fmla="*/ 1754810 w 2568523"/>
                <a:gd name="connsiteY390" fmla="*/ 1221602 h 4419916"/>
                <a:gd name="connsiteX391" fmla="*/ 1859324 w 2568523"/>
                <a:gd name="connsiteY391" fmla="*/ 867847 h 4419916"/>
                <a:gd name="connsiteX392" fmla="*/ 2071631 w 2568523"/>
                <a:gd name="connsiteY392" fmla="*/ 992552 h 4419916"/>
                <a:gd name="connsiteX393" fmla="*/ 2117515 w 2568523"/>
                <a:gd name="connsiteY393" fmla="*/ 844942 h 4419916"/>
                <a:gd name="connsiteX394" fmla="*/ 1953642 w 2568523"/>
                <a:gd name="connsiteY394" fmla="*/ 776227 h 4419916"/>
                <a:gd name="connsiteX395" fmla="*/ 2057064 w 2568523"/>
                <a:gd name="connsiteY395" fmla="*/ 641705 h 4419916"/>
                <a:gd name="connsiteX396" fmla="*/ 2095665 w 2568523"/>
                <a:gd name="connsiteY396" fmla="*/ 713692 h 4419916"/>
                <a:gd name="connsiteX397" fmla="*/ 2117515 w 2568523"/>
                <a:gd name="connsiteY397" fmla="*/ 844942 h 4419916"/>
                <a:gd name="connsiteX398" fmla="*/ 2199452 w 2568523"/>
                <a:gd name="connsiteY398" fmla="*/ 703876 h 4419916"/>
                <a:gd name="connsiteX399" fmla="*/ 2107319 w 2568523"/>
                <a:gd name="connsiteY399" fmla="*/ 703876 h 4419916"/>
                <a:gd name="connsiteX400" fmla="*/ 2067261 w 2568523"/>
                <a:gd name="connsiteY400" fmla="*/ 628616 h 4419916"/>
                <a:gd name="connsiteX401" fmla="*/ 2117879 w 2568523"/>
                <a:gd name="connsiteY401" fmla="*/ 562810 h 4419916"/>
                <a:gd name="connsiteX402" fmla="*/ 2174324 w 2568523"/>
                <a:gd name="connsiteY402" fmla="*/ 632252 h 4419916"/>
                <a:gd name="connsiteX403" fmla="*/ 2199452 w 2568523"/>
                <a:gd name="connsiteY403" fmla="*/ 703876 h 4419916"/>
                <a:gd name="connsiteX404" fmla="*/ 1754810 w 2568523"/>
                <a:gd name="connsiteY404" fmla="*/ 455919 h 4419916"/>
                <a:gd name="connsiteX405" fmla="*/ 1830556 w 2568523"/>
                <a:gd name="connsiteY405" fmla="*/ 304673 h 4419916"/>
                <a:gd name="connsiteX406" fmla="*/ 1882267 w 2568523"/>
                <a:gd name="connsiteY406" fmla="*/ 403565 h 4419916"/>
                <a:gd name="connsiteX407" fmla="*/ 1885544 w 2568523"/>
                <a:gd name="connsiteY407" fmla="*/ 406837 h 4419916"/>
                <a:gd name="connsiteX408" fmla="*/ 2039949 w 2568523"/>
                <a:gd name="connsiteY408" fmla="*/ 479188 h 4419916"/>
                <a:gd name="connsiteX409" fmla="*/ 2107683 w 2568523"/>
                <a:gd name="connsiteY409" fmla="*/ 551175 h 4419916"/>
                <a:gd name="connsiteX410" fmla="*/ 2058521 w 2568523"/>
                <a:gd name="connsiteY410" fmla="*/ 615164 h 4419916"/>
                <a:gd name="connsiteX411" fmla="*/ 1893920 w 2568523"/>
                <a:gd name="connsiteY411" fmla="*/ 453011 h 4419916"/>
                <a:gd name="connsiteX412" fmla="*/ 1893556 w 2568523"/>
                <a:gd name="connsiteY412" fmla="*/ 452647 h 4419916"/>
                <a:gd name="connsiteX413" fmla="*/ 1892099 w 2568523"/>
                <a:gd name="connsiteY413" fmla="*/ 451557 h 4419916"/>
                <a:gd name="connsiteX414" fmla="*/ 1891371 w 2568523"/>
                <a:gd name="connsiteY414" fmla="*/ 451193 h 4419916"/>
                <a:gd name="connsiteX415" fmla="*/ 1889550 w 2568523"/>
                <a:gd name="connsiteY415" fmla="*/ 450829 h 4419916"/>
                <a:gd name="connsiteX416" fmla="*/ 1888822 w 2568523"/>
                <a:gd name="connsiteY416" fmla="*/ 450829 h 4419916"/>
                <a:gd name="connsiteX417" fmla="*/ 1888822 w 2568523"/>
                <a:gd name="connsiteY417" fmla="*/ 450829 h 4419916"/>
                <a:gd name="connsiteX418" fmla="*/ 1754810 w 2568523"/>
                <a:gd name="connsiteY418" fmla="*/ 455919 h 4419916"/>
                <a:gd name="connsiteX419" fmla="*/ 1887729 w 2568523"/>
                <a:gd name="connsiteY419" fmla="*/ 467917 h 4419916"/>
                <a:gd name="connsiteX420" fmla="*/ 2049417 w 2568523"/>
                <a:gd name="connsiteY420" fmla="*/ 626798 h 4419916"/>
                <a:gd name="connsiteX421" fmla="*/ 2049417 w 2568523"/>
                <a:gd name="connsiteY421" fmla="*/ 627162 h 4419916"/>
                <a:gd name="connsiteX422" fmla="*/ 1936891 w 2568523"/>
                <a:gd name="connsiteY422" fmla="*/ 774045 h 4419916"/>
                <a:gd name="connsiteX423" fmla="*/ 1851677 w 2568523"/>
                <a:gd name="connsiteY423" fmla="*/ 849668 h 4419916"/>
                <a:gd name="connsiteX424" fmla="*/ 1464937 w 2568523"/>
                <a:gd name="connsiteY424" fmla="*/ 886752 h 4419916"/>
                <a:gd name="connsiteX425" fmla="*/ 1630631 w 2568523"/>
                <a:gd name="connsiteY425" fmla="*/ 676244 h 4419916"/>
                <a:gd name="connsiteX426" fmla="*/ 1709290 w 2568523"/>
                <a:gd name="connsiteY426" fmla="*/ 580988 h 4419916"/>
                <a:gd name="connsiteX427" fmla="*/ 1805793 w 2568523"/>
                <a:gd name="connsiteY427" fmla="*/ 676608 h 4419916"/>
                <a:gd name="connsiteX428" fmla="*/ 1812348 w 2568523"/>
                <a:gd name="connsiteY428" fmla="*/ 678426 h 4419916"/>
                <a:gd name="connsiteX429" fmla="*/ 1817810 w 2568523"/>
                <a:gd name="connsiteY429" fmla="*/ 674063 h 4419916"/>
                <a:gd name="connsiteX430" fmla="*/ 1861510 w 2568523"/>
                <a:gd name="connsiteY430" fmla="*/ 572626 h 4419916"/>
                <a:gd name="connsiteX431" fmla="*/ 1860417 w 2568523"/>
                <a:gd name="connsiteY431" fmla="*/ 565355 h 4419916"/>
                <a:gd name="connsiteX432" fmla="*/ 1817446 w 2568523"/>
                <a:gd name="connsiteY432" fmla="*/ 511182 h 4419916"/>
                <a:gd name="connsiteX433" fmla="*/ 1887729 w 2568523"/>
                <a:gd name="connsiteY433" fmla="*/ 467917 h 4419916"/>
                <a:gd name="connsiteX434" fmla="*/ 739527 w 2568523"/>
                <a:gd name="connsiteY434" fmla="*/ 184331 h 4419916"/>
                <a:gd name="connsiteX435" fmla="*/ 964943 w 2568523"/>
                <a:gd name="connsiteY435" fmla="*/ 237776 h 4419916"/>
                <a:gd name="connsiteX436" fmla="*/ 662689 w 2568523"/>
                <a:gd name="connsiteY436" fmla="*/ 236685 h 4419916"/>
                <a:gd name="connsiteX437" fmla="*/ 330938 w 2568523"/>
                <a:gd name="connsiteY437" fmla="*/ 201055 h 4419916"/>
                <a:gd name="connsiteX438" fmla="*/ 546522 w 2568523"/>
                <a:gd name="connsiteY438" fmla="*/ 17088 h 4419916"/>
                <a:gd name="connsiteX439" fmla="*/ 736250 w 2568523"/>
                <a:gd name="connsiteY439" fmla="*/ 182513 h 4419916"/>
                <a:gd name="connsiteX440" fmla="*/ 739527 w 2568523"/>
                <a:gd name="connsiteY440" fmla="*/ 184331 h 4419916"/>
                <a:gd name="connsiteX441" fmla="*/ 250822 w 2568523"/>
                <a:gd name="connsiteY441" fmla="*/ 14543 h 4419916"/>
                <a:gd name="connsiteX442" fmla="*/ 526857 w 2568523"/>
                <a:gd name="connsiteY442" fmla="*/ 14543 h 4419916"/>
                <a:gd name="connsiteX443" fmla="*/ 316371 w 2568523"/>
                <a:gd name="connsiteY443" fmla="*/ 193784 h 4419916"/>
                <a:gd name="connsiteX444" fmla="*/ 250822 w 2568523"/>
                <a:gd name="connsiteY444" fmla="*/ 14543 h 4419916"/>
                <a:gd name="connsiteX445" fmla="*/ 128828 w 2568523"/>
                <a:gd name="connsiteY445" fmla="*/ 265771 h 4419916"/>
                <a:gd name="connsiteX446" fmla="*/ 303262 w 2568523"/>
                <a:gd name="connsiteY446" fmla="*/ 216689 h 4419916"/>
                <a:gd name="connsiteX447" fmla="*/ 251915 w 2568523"/>
                <a:gd name="connsiteY447" fmla="*/ 431560 h 4419916"/>
                <a:gd name="connsiteX448" fmla="*/ 70926 w 2568523"/>
                <a:gd name="connsiteY448" fmla="*/ 388295 h 4419916"/>
                <a:gd name="connsiteX449" fmla="*/ 128828 w 2568523"/>
                <a:gd name="connsiteY449" fmla="*/ 265771 h 4419916"/>
                <a:gd name="connsiteX450" fmla="*/ 52718 w 2568523"/>
                <a:gd name="connsiteY450" fmla="*/ 427197 h 4419916"/>
                <a:gd name="connsiteX451" fmla="*/ 64736 w 2568523"/>
                <a:gd name="connsiteY451" fmla="*/ 402111 h 4419916"/>
                <a:gd name="connsiteX452" fmla="*/ 246452 w 2568523"/>
                <a:gd name="connsiteY452" fmla="*/ 445739 h 4419916"/>
                <a:gd name="connsiteX453" fmla="*/ 112441 w 2568523"/>
                <a:gd name="connsiteY453" fmla="*/ 694059 h 4419916"/>
                <a:gd name="connsiteX454" fmla="*/ 14846 w 2568523"/>
                <a:gd name="connsiteY454" fmla="*/ 587896 h 4419916"/>
                <a:gd name="connsiteX455" fmla="*/ 52718 w 2568523"/>
                <a:gd name="connsiteY455" fmla="*/ 427197 h 4419916"/>
                <a:gd name="connsiteX456" fmla="*/ 426348 w 2568523"/>
                <a:gd name="connsiteY456" fmla="*/ 635888 h 4419916"/>
                <a:gd name="connsiteX457" fmla="*/ 265753 w 2568523"/>
                <a:gd name="connsiteY457" fmla="*/ 611528 h 4419916"/>
                <a:gd name="connsiteX458" fmla="*/ 261019 w 2568523"/>
                <a:gd name="connsiteY458" fmla="*/ 612255 h 4419916"/>
                <a:gd name="connsiteX459" fmla="*/ 132470 w 2568523"/>
                <a:gd name="connsiteY459" fmla="*/ 686788 h 4419916"/>
                <a:gd name="connsiteX460" fmla="*/ 258834 w 2568523"/>
                <a:gd name="connsiteY460" fmla="*/ 452284 h 4419916"/>
                <a:gd name="connsiteX461" fmla="*/ 475146 w 2568523"/>
                <a:gd name="connsiteY461" fmla="*/ 675517 h 4419916"/>
                <a:gd name="connsiteX462" fmla="*/ 429626 w 2568523"/>
                <a:gd name="connsiteY462" fmla="*/ 637342 h 4419916"/>
                <a:gd name="connsiteX463" fmla="*/ 426348 w 2568523"/>
                <a:gd name="connsiteY463" fmla="*/ 635888 h 4419916"/>
                <a:gd name="connsiteX464" fmla="*/ 597504 w 2568523"/>
                <a:gd name="connsiteY464" fmla="*/ 1014366 h 4419916"/>
                <a:gd name="connsiteX465" fmla="*/ 588400 w 2568523"/>
                <a:gd name="connsiteY465" fmla="*/ 783862 h 4419916"/>
                <a:gd name="connsiteX466" fmla="*/ 1054527 w 2568523"/>
                <a:gd name="connsiteY466" fmla="*/ 899114 h 4419916"/>
                <a:gd name="connsiteX467" fmla="*/ 718042 w 2568523"/>
                <a:gd name="connsiteY467" fmla="*/ 1162340 h 4419916"/>
                <a:gd name="connsiteX468" fmla="*/ 597504 w 2568523"/>
                <a:gd name="connsiteY468" fmla="*/ 1014366 h 4419916"/>
                <a:gd name="connsiteX469" fmla="*/ 715857 w 2568523"/>
                <a:gd name="connsiteY469" fmla="*/ 1186336 h 4419916"/>
                <a:gd name="connsiteX470" fmla="*/ 891019 w 2568523"/>
                <a:gd name="connsiteY470" fmla="*/ 1539728 h 4419916"/>
                <a:gd name="connsiteX471" fmla="*/ 565822 w 2568523"/>
                <a:gd name="connsiteY471" fmla="*/ 1393936 h 4419916"/>
                <a:gd name="connsiteX472" fmla="*/ 572013 w 2568523"/>
                <a:gd name="connsiteY472" fmla="*/ 1385573 h 4419916"/>
                <a:gd name="connsiteX473" fmla="*/ 715857 w 2568523"/>
                <a:gd name="connsiteY473" fmla="*/ 1186336 h 4419916"/>
                <a:gd name="connsiteX474" fmla="*/ 500637 w 2568523"/>
                <a:gd name="connsiteY474" fmla="*/ 1645891 h 4419916"/>
                <a:gd name="connsiteX475" fmla="*/ 500637 w 2568523"/>
                <a:gd name="connsiteY475" fmla="*/ 1480466 h 4419916"/>
                <a:gd name="connsiteX476" fmla="*/ 557082 w 2568523"/>
                <a:gd name="connsiteY476" fmla="*/ 1405570 h 4419916"/>
                <a:gd name="connsiteX477" fmla="*/ 892839 w 2568523"/>
                <a:gd name="connsiteY477" fmla="*/ 1556452 h 4419916"/>
                <a:gd name="connsiteX478" fmla="*/ 592406 w 2568523"/>
                <a:gd name="connsiteY478" fmla="*/ 1797501 h 4419916"/>
                <a:gd name="connsiteX479" fmla="*/ 500637 w 2568523"/>
                <a:gd name="connsiteY479" fmla="*/ 1645891 h 4419916"/>
                <a:gd name="connsiteX480" fmla="*/ 664874 w 2568523"/>
                <a:gd name="connsiteY480" fmla="*/ 2090903 h 4419916"/>
                <a:gd name="connsiteX481" fmla="*/ 663782 w 2568523"/>
                <a:gd name="connsiteY481" fmla="*/ 2089449 h 4419916"/>
                <a:gd name="connsiteX482" fmla="*/ 597868 w 2568523"/>
                <a:gd name="connsiteY482" fmla="*/ 2023642 h 4419916"/>
                <a:gd name="connsiteX483" fmla="*/ 597868 w 2568523"/>
                <a:gd name="connsiteY483" fmla="*/ 1815316 h 4419916"/>
                <a:gd name="connsiteX484" fmla="*/ 925978 w 2568523"/>
                <a:gd name="connsiteY484" fmla="*/ 1815316 h 4419916"/>
                <a:gd name="connsiteX485" fmla="*/ 806533 w 2568523"/>
                <a:gd name="connsiteY485" fmla="*/ 2231969 h 4419916"/>
                <a:gd name="connsiteX486" fmla="*/ 712579 w 2568523"/>
                <a:gd name="connsiteY486" fmla="*/ 2166890 h 4419916"/>
                <a:gd name="connsiteX487" fmla="*/ 664874 w 2568523"/>
                <a:gd name="connsiteY487" fmla="*/ 2090903 h 4419916"/>
                <a:gd name="connsiteX488" fmla="*/ 829839 w 2568523"/>
                <a:gd name="connsiteY488" fmla="*/ 2248330 h 4419916"/>
                <a:gd name="connsiteX489" fmla="*/ 1010464 w 2568523"/>
                <a:gd name="connsiteY489" fmla="*/ 2219608 h 4419916"/>
                <a:gd name="connsiteX490" fmla="*/ 1002088 w 2568523"/>
                <a:gd name="connsiteY490" fmla="*/ 2353766 h 4419916"/>
                <a:gd name="connsiteX491" fmla="*/ 837851 w 2568523"/>
                <a:gd name="connsiteY491" fmla="*/ 2253420 h 4419916"/>
                <a:gd name="connsiteX492" fmla="*/ 829839 w 2568523"/>
                <a:gd name="connsiteY492" fmla="*/ 2248330 h 4419916"/>
                <a:gd name="connsiteX493" fmla="*/ 1016290 w 2568523"/>
                <a:gd name="connsiteY493" fmla="*/ 2363583 h 4419916"/>
                <a:gd name="connsiteX494" fmla="*/ 1025030 w 2568523"/>
                <a:gd name="connsiteY494" fmla="*/ 2221789 h 4419916"/>
                <a:gd name="connsiteX495" fmla="*/ 1090215 w 2568523"/>
                <a:gd name="connsiteY495" fmla="*/ 2250148 h 4419916"/>
                <a:gd name="connsiteX496" fmla="*/ 1145203 w 2568523"/>
                <a:gd name="connsiteY496" fmla="*/ 2432298 h 4419916"/>
                <a:gd name="connsiteX497" fmla="*/ 1093857 w 2568523"/>
                <a:gd name="connsiteY497" fmla="*/ 2440660 h 4419916"/>
                <a:gd name="connsiteX498" fmla="*/ 1016290 w 2568523"/>
                <a:gd name="connsiteY498" fmla="*/ 2363583 h 4419916"/>
                <a:gd name="connsiteX499" fmla="*/ 1159406 w 2568523"/>
                <a:gd name="connsiteY499" fmla="*/ 2430480 h 4419916"/>
                <a:gd name="connsiteX500" fmla="*/ 1104781 w 2568523"/>
                <a:gd name="connsiteY500" fmla="*/ 2249421 h 4419916"/>
                <a:gd name="connsiteX501" fmla="*/ 1162319 w 2568523"/>
                <a:gd name="connsiteY501" fmla="*/ 2222880 h 4419916"/>
                <a:gd name="connsiteX502" fmla="*/ 1164868 w 2568523"/>
                <a:gd name="connsiteY502" fmla="*/ 2220699 h 4419916"/>
                <a:gd name="connsiteX503" fmla="*/ 1185990 w 2568523"/>
                <a:gd name="connsiteY503" fmla="*/ 2193794 h 4419916"/>
                <a:gd name="connsiteX504" fmla="*/ 1185990 w 2568523"/>
                <a:gd name="connsiteY504" fmla="*/ 2366855 h 4419916"/>
                <a:gd name="connsiteX505" fmla="*/ 1185990 w 2568523"/>
                <a:gd name="connsiteY505" fmla="*/ 2366855 h 4419916"/>
                <a:gd name="connsiteX506" fmla="*/ 1186354 w 2568523"/>
                <a:gd name="connsiteY506" fmla="*/ 2367945 h 4419916"/>
                <a:gd name="connsiteX507" fmla="*/ 1187082 w 2568523"/>
                <a:gd name="connsiteY507" fmla="*/ 2370127 h 4419916"/>
                <a:gd name="connsiteX508" fmla="*/ 1187082 w 2568523"/>
                <a:gd name="connsiteY508" fmla="*/ 2370490 h 4419916"/>
                <a:gd name="connsiteX509" fmla="*/ 1187446 w 2568523"/>
                <a:gd name="connsiteY509" fmla="*/ 2371218 h 4419916"/>
                <a:gd name="connsiteX510" fmla="*/ 1188903 w 2568523"/>
                <a:gd name="connsiteY510" fmla="*/ 2372672 h 4419916"/>
                <a:gd name="connsiteX511" fmla="*/ 1189995 w 2568523"/>
                <a:gd name="connsiteY511" fmla="*/ 2373399 h 4419916"/>
                <a:gd name="connsiteX512" fmla="*/ 1191816 w 2568523"/>
                <a:gd name="connsiteY512" fmla="*/ 2374126 h 4419916"/>
                <a:gd name="connsiteX513" fmla="*/ 1192545 w 2568523"/>
                <a:gd name="connsiteY513" fmla="*/ 2374490 h 4419916"/>
                <a:gd name="connsiteX514" fmla="*/ 1309440 w 2568523"/>
                <a:gd name="connsiteY514" fmla="*/ 2394486 h 4419916"/>
                <a:gd name="connsiteX515" fmla="*/ 1264648 w 2568523"/>
                <a:gd name="connsiteY515" fmla="*/ 2413755 h 4419916"/>
                <a:gd name="connsiteX516" fmla="*/ 1159406 w 2568523"/>
                <a:gd name="connsiteY516" fmla="*/ 2430480 h 4419916"/>
                <a:gd name="connsiteX517" fmla="*/ 1252995 w 2568523"/>
                <a:gd name="connsiteY517" fmla="*/ 2467564 h 4419916"/>
                <a:gd name="connsiteX518" fmla="*/ 1253360 w 2568523"/>
                <a:gd name="connsiteY518" fmla="*/ 2466837 h 4419916"/>
                <a:gd name="connsiteX519" fmla="*/ 1241342 w 2568523"/>
                <a:gd name="connsiteY519" fmla="*/ 2567547 h 4419916"/>
                <a:gd name="connsiteX520" fmla="*/ 1207839 w 2568523"/>
                <a:gd name="connsiteY520" fmla="*/ 2535189 h 4419916"/>
                <a:gd name="connsiteX521" fmla="*/ 1252995 w 2568523"/>
                <a:gd name="connsiteY521" fmla="*/ 2467564 h 4419916"/>
                <a:gd name="connsiteX522" fmla="*/ 1314174 w 2568523"/>
                <a:gd name="connsiteY522" fmla="*/ 2637352 h 4419916"/>
                <a:gd name="connsiteX523" fmla="*/ 1254452 w 2568523"/>
                <a:gd name="connsiteY523" fmla="*/ 2580272 h 4419916"/>
                <a:gd name="connsiteX524" fmla="*/ 1273024 w 2568523"/>
                <a:gd name="connsiteY524" fmla="*/ 2425026 h 4419916"/>
                <a:gd name="connsiteX525" fmla="*/ 1321822 w 2568523"/>
                <a:gd name="connsiteY525" fmla="*/ 2403939 h 4419916"/>
                <a:gd name="connsiteX526" fmla="*/ 1298151 w 2568523"/>
                <a:gd name="connsiteY526" fmla="*/ 2470836 h 4419916"/>
                <a:gd name="connsiteX527" fmla="*/ 1298880 w 2568523"/>
                <a:gd name="connsiteY527" fmla="*/ 2477381 h 4419916"/>
                <a:gd name="connsiteX528" fmla="*/ 1336753 w 2568523"/>
                <a:gd name="connsiteY528" fmla="*/ 2534098 h 4419916"/>
                <a:gd name="connsiteX529" fmla="*/ 1341122 w 2568523"/>
                <a:gd name="connsiteY529" fmla="*/ 2602086 h 4419916"/>
                <a:gd name="connsiteX530" fmla="*/ 1314174 w 2568523"/>
                <a:gd name="connsiteY530" fmla="*/ 2637352 h 4419916"/>
                <a:gd name="connsiteX531" fmla="*/ 1355689 w 2568523"/>
                <a:gd name="connsiteY531" fmla="*/ 2595542 h 4419916"/>
                <a:gd name="connsiteX532" fmla="*/ 1352047 w 2568523"/>
                <a:gd name="connsiteY532" fmla="*/ 2538824 h 4419916"/>
                <a:gd name="connsiteX533" fmla="*/ 1404487 w 2568523"/>
                <a:gd name="connsiteY533" fmla="*/ 2538824 h 4419916"/>
                <a:gd name="connsiteX534" fmla="*/ 1441631 w 2568523"/>
                <a:gd name="connsiteY534" fmla="*/ 2575909 h 4419916"/>
                <a:gd name="connsiteX535" fmla="*/ 1355689 w 2568523"/>
                <a:gd name="connsiteY535" fmla="*/ 2595542 h 4419916"/>
                <a:gd name="connsiteX536" fmla="*/ 2557423 w 2568523"/>
                <a:gd name="connsiteY536" fmla="*/ 2991835 h 4419916"/>
                <a:gd name="connsiteX537" fmla="*/ 2417949 w 2568523"/>
                <a:gd name="connsiteY537" fmla="*/ 2722065 h 4419916"/>
                <a:gd name="connsiteX538" fmla="*/ 2557423 w 2568523"/>
                <a:gd name="connsiteY538" fmla="*/ 2755877 h 4419916"/>
                <a:gd name="connsiteX539" fmla="*/ 2557423 w 2568523"/>
                <a:gd name="connsiteY539" fmla="*/ 2991835 h 4419916"/>
                <a:gd name="connsiteX540" fmla="*/ 2399376 w 2568523"/>
                <a:gd name="connsiteY540" fmla="*/ 3383039 h 4419916"/>
                <a:gd name="connsiteX541" fmla="*/ 2285394 w 2568523"/>
                <a:gd name="connsiteY541" fmla="*/ 3297963 h 4419916"/>
                <a:gd name="connsiteX542" fmla="*/ 2450723 w 2568523"/>
                <a:gd name="connsiteY542" fmla="*/ 3140536 h 4419916"/>
                <a:gd name="connsiteX543" fmla="*/ 2399376 w 2568523"/>
                <a:gd name="connsiteY543" fmla="*/ 3383039 h 4419916"/>
                <a:gd name="connsiteX544" fmla="*/ 2103677 w 2568523"/>
                <a:gd name="connsiteY544" fmla="*/ 3746611 h 4419916"/>
                <a:gd name="connsiteX545" fmla="*/ 2011908 w 2568523"/>
                <a:gd name="connsiteY545" fmla="*/ 3730250 h 4419916"/>
                <a:gd name="connsiteX546" fmla="*/ 1874983 w 2568523"/>
                <a:gd name="connsiteY546" fmla="*/ 3460480 h 4419916"/>
                <a:gd name="connsiteX547" fmla="*/ 2216931 w 2568523"/>
                <a:gd name="connsiteY547" fmla="*/ 3626269 h 4419916"/>
                <a:gd name="connsiteX548" fmla="*/ 2103677 w 2568523"/>
                <a:gd name="connsiteY548" fmla="*/ 3746611 h 4419916"/>
                <a:gd name="connsiteX549" fmla="*/ 1940168 w 2568523"/>
                <a:gd name="connsiteY549" fmla="*/ 3902583 h 4419916"/>
                <a:gd name="connsiteX550" fmla="*/ 1869885 w 2568523"/>
                <a:gd name="connsiteY550" fmla="*/ 3719707 h 4419916"/>
                <a:gd name="connsiteX551" fmla="*/ 2002076 w 2568523"/>
                <a:gd name="connsiteY551" fmla="*/ 3743339 h 4419916"/>
                <a:gd name="connsiteX552" fmla="*/ 2037035 w 2568523"/>
                <a:gd name="connsiteY552" fmla="*/ 3812417 h 4419916"/>
                <a:gd name="connsiteX553" fmla="*/ 1940168 w 2568523"/>
                <a:gd name="connsiteY553" fmla="*/ 3902583 h 4419916"/>
                <a:gd name="connsiteX554" fmla="*/ 1682342 w 2568523"/>
                <a:gd name="connsiteY554" fmla="*/ 4204712 h 4419916"/>
                <a:gd name="connsiteX555" fmla="*/ 1875712 w 2568523"/>
                <a:gd name="connsiteY555" fmla="*/ 4093095 h 4419916"/>
                <a:gd name="connsiteX556" fmla="*/ 1862966 w 2568523"/>
                <a:gd name="connsiteY556" fmla="*/ 4268701 h 4419916"/>
                <a:gd name="connsiteX557" fmla="*/ 1682342 w 2568523"/>
                <a:gd name="connsiteY557" fmla="*/ 4204712 h 4419916"/>
                <a:gd name="connsiteX558" fmla="*/ 1832377 w 2568523"/>
                <a:gd name="connsiteY558" fmla="*/ 4358503 h 4419916"/>
                <a:gd name="connsiteX559" fmla="*/ 1694359 w 2568523"/>
                <a:gd name="connsiteY559" fmla="*/ 4224708 h 4419916"/>
                <a:gd name="connsiteX560" fmla="*/ 1860053 w 2568523"/>
                <a:gd name="connsiteY560" fmla="*/ 4283607 h 4419916"/>
                <a:gd name="connsiteX561" fmla="*/ 1832377 w 2568523"/>
                <a:gd name="connsiteY561" fmla="*/ 4358503 h 4419916"/>
                <a:gd name="connsiteX562" fmla="*/ 1678700 w 2568523"/>
                <a:gd name="connsiteY562" fmla="*/ 4049467 h 4419916"/>
                <a:gd name="connsiteX563" fmla="*/ 1863330 w 2568523"/>
                <a:gd name="connsiteY563" fmla="*/ 4083642 h 4419916"/>
                <a:gd name="connsiteX564" fmla="*/ 1673238 w 2568523"/>
                <a:gd name="connsiteY564" fmla="*/ 4193441 h 4419916"/>
                <a:gd name="connsiteX565" fmla="*/ 1678700 w 2568523"/>
                <a:gd name="connsiteY565" fmla="*/ 4049467 h 4419916"/>
                <a:gd name="connsiteX566" fmla="*/ 1679064 w 2568523"/>
                <a:gd name="connsiteY566" fmla="*/ 4034560 h 4419916"/>
                <a:gd name="connsiteX567" fmla="*/ 1685983 w 2568523"/>
                <a:gd name="connsiteY567" fmla="*/ 3856410 h 4419916"/>
                <a:gd name="connsiteX568" fmla="*/ 1865151 w 2568523"/>
                <a:gd name="connsiteY568" fmla="*/ 4069099 h 4419916"/>
                <a:gd name="connsiteX569" fmla="*/ 1679064 w 2568523"/>
                <a:gd name="connsiteY569" fmla="*/ 4034560 h 4419916"/>
                <a:gd name="connsiteX570" fmla="*/ 1374261 w 2568523"/>
                <a:gd name="connsiteY570" fmla="*/ 2974747 h 4419916"/>
                <a:gd name="connsiteX571" fmla="*/ 1547966 w 2568523"/>
                <a:gd name="connsiteY571" fmla="*/ 2957659 h 4419916"/>
                <a:gd name="connsiteX572" fmla="*/ 1460568 w 2568523"/>
                <a:gd name="connsiteY572" fmla="*/ 3168531 h 4419916"/>
                <a:gd name="connsiteX573" fmla="*/ 1374261 w 2568523"/>
                <a:gd name="connsiteY573" fmla="*/ 2974747 h 4419916"/>
                <a:gd name="connsiteX574" fmla="*/ 1433984 w 2568523"/>
                <a:gd name="connsiteY574" fmla="*/ 2730790 h 4419916"/>
                <a:gd name="connsiteX575" fmla="*/ 1547602 w 2568523"/>
                <a:gd name="connsiteY575" fmla="*/ 2942753 h 4419916"/>
                <a:gd name="connsiteX576" fmla="*/ 1373169 w 2568523"/>
                <a:gd name="connsiteY576" fmla="*/ 2960204 h 4419916"/>
                <a:gd name="connsiteX577" fmla="*/ 1433984 w 2568523"/>
                <a:gd name="connsiteY577" fmla="*/ 2730790 h 4419916"/>
                <a:gd name="connsiteX578" fmla="*/ 1975856 w 2568523"/>
                <a:gd name="connsiteY578" fmla="*/ 2634080 h 4419916"/>
                <a:gd name="connsiteX579" fmla="*/ 1848400 w 2568523"/>
                <a:gd name="connsiteY579" fmla="*/ 2622809 h 4419916"/>
                <a:gd name="connsiteX580" fmla="*/ 1903388 w 2568523"/>
                <a:gd name="connsiteY580" fmla="*/ 2563911 h 4419916"/>
                <a:gd name="connsiteX581" fmla="*/ 1975856 w 2568523"/>
                <a:gd name="connsiteY581" fmla="*/ 2634080 h 4419916"/>
                <a:gd name="connsiteX582" fmla="*/ 2381532 w 2568523"/>
                <a:gd name="connsiteY582" fmla="*/ 2715157 h 4419916"/>
                <a:gd name="connsiteX583" fmla="*/ 2124434 w 2568523"/>
                <a:gd name="connsiteY583" fmla="*/ 2854405 h 4419916"/>
                <a:gd name="connsiteX584" fmla="*/ 2213654 w 2568523"/>
                <a:gd name="connsiteY584" fmla="*/ 2690070 h 4419916"/>
                <a:gd name="connsiteX585" fmla="*/ 2381532 w 2568523"/>
                <a:gd name="connsiteY585" fmla="*/ 2715157 h 4419916"/>
                <a:gd name="connsiteX586" fmla="*/ 2275197 w 2568523"/>
                <a:gd name="connsiteY586" fmla="*/ 3287419 h 4419916"/>
                <a:gd name="connsiteX587" fmla="*/ 2163764 w 2568523"/>
                <a:gd name="connsiteY587" fmla="*/ 3120540 h 4419916"/>
                <a:gd name="connsiteX588" fmla="*/ 2444532 w 2568523"/>
                <a:gd name="connsiteY588" fmla="*/ 3125993 h 4419916"/>
                <a:gd name="connsiteX589" fmla="*/ 2275197 w 2568523"/>
                <a:gd name="connsiteY589" fmla="*/ 3287419 h 4419916"/>
                <a:gd name="connsiteX590" fmla="*/ 2102220 w 2568523"/>
                <a:gd name="connsiteY590" fmla="*/ 2890762 h 4419916"/>
                <a:gd name="connsiteX591" fmla="*/ 2141914 w 2568523"/>
                <a:gd name="connsiteY591" fmla="*/ 3108178 h 4419916"/>
                <a:gd name="connsiteX592" fmla="*/ 1878261 w 2568523"/>
                <a:gd name="connsiteY592" fmla="*/ 3204161 h 4419916"/>
                <a:gd name="connsiteX593" fmla="*/ 2102220 w 2568523"/>
                <a:gd name="connsiteY593" fmla="*/ 2890762 h 4419916"/>
                <a:gd name="connsiteX594" fmla="*/ 1858960 w 2568523"/>
                <a:gd name="connsiteY594" fmla="*/ 3205979 h 4419916"/>
                <a:gd name="connsiteX595" fmla="*/ 1755903 w 2568523"/>
                <a:gd name="connsiteY595" fmla="*/ 3043099 h 4419916"/>
                <a:gd name="connsiteX596" fmla="*/ 2084376 w 2568523"/>
                <a:gd name="connsiteY596" fmla="*/ 2890762 h 4419916"/>
                <a:gd name="connsiteX597" fmla="*/ 1858960 w 2568523"/>
                <a:gd name="connsiteY597" fmla="*/ 3205979 h 4419916"/>
                <a:gd name="connsiteX598" fmla="*/ 2114602 w 2568523"/>
                <a:gd name="connsiteY598" fmla="*/ 2876583 h 4419916"/>
                <a:gd name="connsiteX599" fmla="*/ 2383353 w 2568523"/>
                <a:gd name="connsiteY599" fmla="*/ 2731154 h 4419916"/>
                <a:gd name="connsiteX600" fmla="*/ 2154296 w 2568523"/>
                <a:gd name="connsiteY600" fmla="*/ 3093635 h 4419916"/>
                <a:gd name="connsiteX601" fmla="*/ 2114602 w 2568523"/>
                <a:gd name="connsiteY601" fmla="*/ 2876583 h 4419916"/>
                <a:gd name="connsiteX602" fmla="*/ 2070174 w 2568523"/>
                <a:gd name="connsiteY602" fmla="*/ 2881309 h 4419916"/>
                <a:gd name="connsiteX603" fmla="*/ 1763914 w 2568523"/>
                <a:gd name="connsiteY603" fmla="*/ 3023466 h 4419916"/>
                <a:gd name="connsiteX604" fmla="*/ 1844394 w 2568523"/>
                <a:gd name="connsiteY604" fmla="*/ 2890762 h 4419916"/>
                <a:gd name="connsiteX605" fmla="*/ 2070174 w 2568523"/>
                <a:gd name="connsiteY605" fmla="*/ 2881309 h 4419916"/>
                <a:gd name="connsiteX606" fmla="*/ 1854955 w 2568523"/>
                <a:gd name="connsiteY606" fmla="*/ 2875492 h 4419916"/>
                <a:gd name="connsiteX607" fmla="*/ 2011180 w 2568523"/>
                <a:gd name="connsiteY607" fmla="*/ 2660985 h 4419916"/>
                <a:gd name="connsiteX608" fmla="*/ 2095665 w 2568523"/>
                <a:gd name="connsiteY608" fmla="*/ 2865676 h 4419916"/>
                <a:gd name="connsiteX609" fmla="*/ 1854955 w 2568523"/>
                <a:gd name="connsiteY609" fmla="*/ 2875492 h 4419916"/>
                <a:gd name="connsiteX610" fmla="*/ 1832377 w 2568523"/>
                <a:gd name="connsiteY610" fmla="*/ 2862404 h 4419916"/>
                <a:gd name="connsiteX611" fmla="*/ 1627353 w 2568523"/>
                <a:gd name="connsiteY611" fmla="*/ 2613357 h 4419916"/>
                <a:gd name="connsiteX612" fmla="*/ 1825822 w 2568523"/>
                <a:gd name="connsiteY612" fmla="*/ 2635171 h 4419916"/>
                <a:gd name="connsiteX613" fmla="*/ 1832377 w 2568523"/>
                <a:gd name="connsiteY613" fmla="*/ 2862404 h 4419916"/>
                <a:gd name="connsiteX614" fmla="*/ 1615336 w 2568523"/>
                <a:gd name="connsiteY614" fmla="*/ 2621719 h 4419916"/>
                <a:gd name="connsiteX615" fmla="*/ 1827278 w 2568523"/>
                <a:gd name="connsiteY615" fmla="*/ 2879128 h 4419916"/>
                <a:gd name="connsiteX616" fmla="*/ 1568359 w 2568523"/>
                <a:gd name="connsiteY616" fmla="*/ 2939481 h 4419916"/>
                <a:gd name="connsiteX617" fmla="*/ 1615336 w 2568523"/>
                <a:gd name="connsiteY617" fmla="*/ 2621719 h 4419916"/>
                <a:gd name="connsiteX618" fmla="*/ 1563261 w 2568523"/>
                <a:gd name="connsiteY618" fmla="*/ 2959114 h 4419916"/>
                <a:gd name="connsiteX619" fmla="*/ 1729319 w 2568523"/>
                <a:gd name="connsiteY619" fmla="*/ 3040190 h 4419916"/>
                <a:gd name="connsiteX620" fmla="*/ 1475498 w 2568523"/>
                <a:gd name="connsiteY620" fmla="*/ 3171076 h 4419916"/>
                <a:gd name="connsiteX621" fmla="*/ 1563261 w 2568523"/>
                <a:gd name="connsiteY621" fmla="*/ 2959114 h 4419916"/>
                <a:gd name="connsiteX622" fmla="*/ 1580741 w 2568523"/>
                <a:gd name="connsiteY622" fmla="*/ 2951479 h 4419916"/>
                <a:gd name="connsiteX623" fmla="*/ 1824729 w 2568523"/>
                <a:gd name="connsiteY623" fmla="*/ 2894398 h 4419916"/>
                <a:gd name="connsiteX624" fmla="*/ 1742429 w 2568523"/>
                <a:gd name="connsiteY624" fmla="*/ 3030374 h 4419916"/>
                <a:gd name="connsiteX625" fmla="*/ 1580741 w 2568523"/>
                <a:gd name="connsiteY625" fmla="*/ 2951479 h 4419916"/>
                <a:gd name="connsiteX626" fmla="*/ 1746799 w 2568523"/>
                <a:gd name="connsiteY626" fmla="*/ 3056187 h 4419916"/>
                <a:gd name="connsiteX627" fmla="*/ 1847671 w 2568523"/>
                <a:gd name="connsiteY627" fmla="*/ 3215796 h 4419916"/>
                <a:gd name="connsiteX628" fmla="*/ 1653573 w 2568523"/>
                <a:gd name="connsiteY628" fmla="*/ 3286329 h 4419916"/>
                <a:gd name="connsiteX629" fmla="*/ 1746799 w 2568523"/>
                <a:gd name="connsiteY629" fmla="*/ 3056187 h 4419916"/>
                <a:gd name="connsiteX630" fmla="*/ 1851313 w 2568523"/>
                <a:gd name="connsiteY630" fmla="*/ 3229611 h 4419916"/>
                <a:gd name="connsiteX631" fmla="*/ 1851313 w 2568523"/>
                <a:gd name="connsiteY631" fmla="*/ 3430667 h 4419916"/>
                <a:gd name="connsiteX632" fmla="*/ 1656851 w 2568523"/>
                <a:gd name="connsiteY632" fmla="*/ 3300508 h 4419916"/>
                <a:gd name="connsiteX633" fmla="*/ 1851313 w 2568523"/>
                <a:gd name="connsiteY633" fmla="*/ 3229611 h 4419916"/>
                <a:gd name="connsiteX634" fmla="*/ 1865879 w 2568523"/>
                <a:gd name="connsiteY634" fmla="*/ 3232520 h 4419916"/>
                <a:gd name="connsiteX635" fmla="*/ 2207463 w 2568523"/>
                <a:gd name="connsiteY635" fmla="*/ 3450663 h 4419916"/>
                <a:gd name="connsiteX636" fmla="*/ 1865879 w 2568523"/>
                <a:gd name="connsiteY636" fmla="*/ 3437575 h 4419916"/>
                <a:gd name="connsiteX637" fmla="*/ 1865879 w 2568523"/>
                <a:gd name="connsiteY637" fmla="*/ 3232520 h 4419916"/>
                <a:gd name="connsiteX638" fmla="*/ 1874983 w 2568523"/>
                <a:gd name="connsiteY638" fmla="*/ 3220886 h 4419916"/>
                <a:gd name="connsiteX639" fmla="*/ 2144827 w 2568523"/>
                <a:gd name="connsiteY639" fmla="*/ 3122358 h 4419916"/>
                <a:gd name="connsiteX640" fmla="*/ 2222394 w 2568523"/>
                <a:gd name="connsiteY640" fmla="*/ 3442665 h 4419916"/>
                <a:gd name="connsiteX641" fmla="*/ 1874983 w 2568523"/>
                <a:gd name="connsiteY641" fmla="*/ 3220886 h 4419916"/>
                <a:gd name="connsiteX642" fmla="*/ 2163035 w 2568523"/>
                <a:gd name="connsiteY642" fmla="*/ 3105997 h 4419916"/>
                <a:gd name="connsiteX643" fmla="*/ 2399740 w 2568523"/>
                <a:gd name="connsiteY643" fmla="*/ 2731881 h 4419916"/>
                <a:gd name="connsiteX644" fmla="*/ 2454001 w 2568523"/>
                <a:gd name="connsiteY644" fmla="*/ 3111450 h 4419916"/>
                <a:gd name="connsiteX645" fmla="*/ 2163035 w 2568523"/>
                <a:gd name="connsiteY645" fmla="*/ 3105997 h 4419916"/>
                <a:gd name="connsiteX646" fmla="*/ 2107319 w 2568523"/>
                <a:gd name="connsiteY646" fmla="*/ 2855859 h 4419916"/>
                <a:gd name="connsiteX647" fmla="*/ 2024654 w 2568523"/>
                <a:gd name="connsiteY647" fmla="*/ 2655895 h 4419916"/>
                <a:gd name="connsiteX648" fmla="*/ 2198359 w 2568523"/>
                <a:gd name="connsiteY648" fmla="*/ 2687525 h 4419916"/>
                <a:gd name="connsiteX649" fmla="*/ 2107319 w 2568523"/>
                <a:gd name="connsiteY649" fmla="*/ 2855859 h 4419916"/>
                <a:gd name="connsiteX650" fmla="*/ 1846943 w 2568523"/>
                <a:gd name="connsiteY650" fmla="*/ 2862040 h 4419916"/>
                <a:gd name="connsiteX651" fmla="*/ 1840388 w 2568523"/>
                <a:gd name="connsiteY651" fmla="*/ 2636625 h 4419916"/>
                <a:gd name="connsiteX652" fmla="*/ 1994793 w 2568523"/>
                <a:gd name="connsiteY652" fmla="*/ 2650441 h 4419916"/>
                <a:gd name="connsiteX653" fmla="*/ 1999891 w 2568523"/>
                <a:gd name="connsiteY653" fmla="*/ 2651532 h 4419916"/>
                <a:gd name="connsiteX654" fmla="*/ 1846943 w 2568523"/>
                <a:gd name="connsiteY654" fmla="*/ 2862040 h 4419916"/>
                <a:gd name="connsiteX655" fmla="*/ 1625533 w 2568523"/>
                <a:gd name="connsiteY655" fmla="*/ 2598814 h 4419916"/>
                <a:gd name="connsiteX656" fmla="*/ 1726406 w 2568523"/>
                <a:gd name="connsiteY656" fmla="*/ 2489742 h 4419916"/>
                <a:gd name="connsiteX657" fmla="*/ 1817810 w 2568523"/>
                <a:gd name="connsiteY657" fmla="*/ 2619537 h 4419916"/>
                <a:gd name="connsiteX658" fmla="*/ 1625533 w 2568523"/>
                <a:gd name="connsiteY658" fmla="*/ 2598814 h 4419916"/>
                <a:gd name="connsiteX659" fmla="*/ 1612423 w 2568523"/>
                <a:gd name="connsiteY659" fmla="*/ 2591542 h 4419916"/>
                <a:gd name="connsiteX660" fmla="*/ 1564354 w 2568523"/>
                <a:gd name="connsiteY660" fmla="*/ 2485379 h 4419916"/>
                <a:gd name="connsiteX661" fmla="*/ 1715845 w 2568523"/>
                <a:gd name="connsiteY661" fmla="*/ 2479925 h 4419916"/>
                <a:gd name="connsiteX662" fmla="*/ 1612423 w 2568523"/>
                <a:gd name="connsiteY662" fmla="*/ 2591542 h 4419916"/>
                <a:gd name="connsiteX663" fmla="*/ 1555249 w 2568523"/>
                <a:gd name="connsiteY663" fmla="*/ 2926392 h 4419916"/>
                <a:gd name="connsiteX664" fmla="*/ 1441267 w 2568523"/>
                <a:gd name="connsiteY664" fmla="*/ 2714066 h 4419916"/>
                <a:gd name="connsiteX665" fmla="*/ 1600770 w 2568523"/>
                <a:gd name="connsiteY665" fmla="*/ 2618810 h 4419916"/>
                <a:gd name="connsiteX666" fmla="*/ 1555249 w 2568523"/>
                <a:gd name="connsiteY666" fmla="*/ 2926392 h 4419916"/>
                <a:gd name="connsiteX667" fmla="*/ 1731140 w 2568523"/>
                <a:gd name="connsiteY667" fmla="*/ 3055460 h 4419916"/>
                <a:gd name="connsiteX668" fmla="*/ 1637186 w 2568523"/>
                <a:gd name="connsiteY668" fmla="*/ 3287783 h 4419916"/>
                <a:gd name="connsiteX669" fmla="*/ 1475498 w 2568523"/>
                <a:gd name="connsiteY669" fmla="*/ 3187437 h 4419916"/>
                <a:gd name="connsiteX670" fmla="*/ 1731140 w 2568523"/>
                <a:gd name="connsiteY670" fmla="*/ 3055460 h 4419916"/>
                <a:gd name="connsiteX671" fmla="*/ 1652845 w 2568523"/>
                <a:gd name="connsiteY671" fmla="*/ 3534648 h 4419916"/>
                <a:gd name="connsiteX672" fmla="*/ 1648475 w 2568523"/>
                <a:gd name="connsiteY672" fmla="*/ 3312506 h 4419916"/>
                <a:gd name="connsiteX673" fmla="*/ 1844030 w 2568523"/>
                <a:gd name="connsiteY673" fmla="*/ 3443392 h 4419916"/>
                <a:gd name="connsiteX674" fmla="*/ 1652845 w 2568523"/>
                <a:gd name="connsiteY674" fmla="*/ 3534648 h 4419916"/>
                <a:gd name="connsiteX675" fmla="*/ 1851313 w 2568523"/>
                <a:gd name="connsiteY675" fmla="*/ 3455753 h 4419916"/>
                <a:gd name="connsiteX676" fmla="*/ 1851313 w 2568523"/>
                <a:gd name="connsiteY676" fmla="*/ 3695347 h 4419916"/>
                <a:gd name="connsiteX677" fmla="*/ 1659400 w 2568523"/>
                <a:gd name="connsiteY677" fmla="*/ 3547737 h 4419916"/>
                <a:gd name="connsiteX678" fmla="*/ 1851313 w 2568523"/>
                <a:gd name="connsiteY678" fmla="*/ 3455753 h 4419916"/>
                <a:gd name="connsiteX679" fmla="*/ 1925238 w 2568523"/>
                <a:gd name="connsiteY679" fmla="*/ 3904038 h 4419916"/>
                <a:gd name="connsiteX680" fmla="*/ 1695816 w 2568523"/>
                <a:gd name="connsiteY680" fmla="*/ 3834959 h 4419916"/>
                <a:gd name="connsiteX681" fmla="*/ 1854955 w 2568523"/>
                <a:gd name="connsiteY681" fmla="*/ 3721525 h 4419916"/>
                <a:gd name="connsiteX682" fmla="*/ 1925238 w 2568523"/>
                <a:gd name="connsiteY682" fmla="*/ 3904038 h 4419916"/>
                <a:gd name="connsiteX683" fmla="*/ 1865879 w 2568523"/>
                <a:gd name="connsiteY683" fmla="*/ 3704073 h 4419916"/>
                <a:gd name="connsiteX684" fmla="*/ 1865879 w 2568523"/>
                <a:gd name="connsiteY684" fmla="*/ 3475023 h 4419916"/>
                <a:gd name="connsiteX685" fmla="*/ 1994064 w 2568523"/>
                <a:gd name="connsiteY685" fmla="*/ 3726978 h 4419916"/>
                <a:gd name="connsiteX686" fmla="*/ 1865879 w 2568523"/>
                <a:gd name="connsiteY686" fmla="*/ 3704073 h 4419916"/>
                <a:gd name="connsiteX687" fmla="*/ 1893192 w 2568523"/>
                <a:gd name="connsiteY687" fmla="*/ 3452845 h 4419916"/>
                <a:gd name="connsiteX688" fmla="*/ 2226400 w 2568523"/>
                <a:gd name="connsiteY688" fmla="*/ 3465933 h 4419916"/>
                <a:gd name="connsiteX689" fmla="*/ 2222030 w 2568523"/>
                <a:gd name="connsiteY689" fmla="*/ 3612453 h 4419916"/>
                <a:gd name="connsiteX690" fmla="*/ 1893192 w 2568523"/>
                <a:gd name="connsiteY690" fmla="*/ 3452845 h 4419916"/>
                <a:gd name="connsiteX691" fmla="*/ 2239145 w 2568523"/>
                <a:gd name="connsiteY691" fmla="*/ 3449209 h 4419916"/>
                <a:gd name="connsiteX692" fmla="*/ 2167041 w 2568523"/>
                <a:gd name="connsiteY692" fmla="*/ 3151080 h 4419916"/>
                <a:gd name="connsiteX693" fmla="*/ 2268278 w 2568523"/>
                <a:gd name="connsiteY693" fmla="*/ 3302689 h 4419916"/>
                <a:gd name="connsiteX694" fmla="*/ 2268642 w 2568523"/>
                <a:gd name="connsiteY694" fmla="*/ 3303053 h 4419916"/>
                <a:gd name="connsiteX695" fmla="*/ 2269006 w 2568523"/>
                <a:gd name="connsiteY695" fmla="*/ 3303416 h 4419916"/>
                <a:gd name="connsiteX696" fmla="*/ 2269371 w 2568523"/>
                <a:gd name="connsiteY696" fmla="*/ 3303780 h 4419916"/>
                <a:gd name="connsiteX697" fmla="*/ 2269735 w 2568523"/>
                <a:gd name="connsiteY697" fmla="*/ 3304144 h 4419916"/>
                <a:gd name="connsiteX698" fmla="*/ 2389180 w 2568523"/>
                <a:gd name="connsiteY698" fmla="*/ 3393219 h 4419916"/>
                <a:gd name="connsiteX699" fmla="*/ 2239145 w 2568523"/>
                <a:gd name="connsiteY699" fmla="*/ 3449209 h 4419916"/>
                <a:gd name="connsiteX700" fmla="*/ 2467839 w 2568523"/>
                <a:gd name="connsiteY700" fmla="*/ 3103815 h 4419916"/>
                <a:gd name="connsiteX701" fmla="*/ 2417584 w 2568523"/>
                <a:gd name="connsiteY701" fmla="*/ 2752968 h 4419916"/>
                <a:gd name="connsiteX702" fmla="*/ 2555602 w 2568523"/>
                <a:gd name="connsiteY702" fmla="*/ 3020557 h 4419916"/>
                <a:gd name="connsiteX703" fmla="*/ 2467839 w 2568523"/>
                <a:gd name="connsiteY703" fmla="*/ 3103815 h 4419916"/>
                <a:gd name="connsiteX704" fmla="*/ 1893192 w 2568523"/>
                <a:gd name="connsiteY704" fmla="*/ 2553731 h 4419916"/>
                <a:gd name="connsiteX705" fmla="*/ 1833833 w 2568523"/>
                <a:gd name="connsiteY705" fmla="*/ 2617356 h 4419916"/>
                <a:gd name="connsiteX706" fmla="*/ 1736602 w 2568523"/>
                <a:gd name="connsiteY706" fmla="*/ 2478835 h 4419916"/>
                <a:gd name="connsiteX707" fmla="*/ 1813076 w 2568523"/>
                <a:gd name="connsiteY707" fmla="*/ 2475926 h 4419916"/>
                <a:gd name="connsiteX708" fmla="*/ 1893192 w 2568523"/>
                <a:gd name="connsiteY708" fmla="*/ 2553731 h 4419916"/>
                <a:gd name="connsiteX709" fmla="*/ 1462752 w 2568523"/>
                <a:gd name="connsiteY709" fmla="*/ 2583544 h 4419916"/>
                <a:gd name="connsiteX710" fmla="*/ 1550880 w 2568523"/>
                <a:gd name="connsiteY710" fmla="*/ 2490833 h 4419916"/>
                <a:gd name="connsiteX711" fmla="*/ 1600770 w 2568523"/>
                <a:gd name="connsiteY711" fmla="*/ 2601359 h 4419916"/>
                <a:gd name="connsiteX712" fmla="*/ 1441631 w 2568523"/>
                <a:gd name="connsiteY712" fmla="*/ 2696615 h 4419916"/>
                <a:gd name="connsiteX713" fmla="*/ 1462752 w 2568523"/>
                <a:gd name="connsiteY713" fmla="*/ 2583544 h 4419916"/>
                <a:gd name="connsiteX714" fmla="*/ 1654666 w 2568523"/>
                <a:gd name="connsiteY714" fmla="*/ 3562643 h 4419916"/>
                <a:gd name="connsiteX715" fmla="*/ 1846215 w 2568523"/>
                <a:gd name="connsiteY715" fmla="*/ 3709890 h 4419916"/>
                <a:gd name="connsiteX716" fmla="*/ 1685255 w 2568523"/>
                <a:gd name="connsiteY716" fmla="*/ 3824415 h 4419916"/>
                <a:gd name="connsiteX717" fmla="*/ 1654666 w 2568523"/>
                <a:gd name="connsiteY717" fmla="*/ 3562643 h 4419916"/>
                <a:gd name="connsiteX718" fmla="*/ 2010816 w 2568523"/>
                <a:gd name="connsiteY718" fmla="*/ 4405767 h 4419916"/>
                <a:gd name="connsiteX719" fmla="*/ 1845122 w 2568523"/>
                <a:gd name="connsiteY719" fmla="*/ 4366501 h 4419916"/>
                <a:gd name="connsiteX720" fmla="*/ 1872798 w 2568523"/>
                <a:gd name="connsiteY720" fmla="*/ 4291606 h 4419916"/>
                <a:gd name="connsiteX721" fmla="*/ 2010816 w 2568523"/>
                <a:gd name="connsiteY721" fmla="*/ 4405767 h 4419916"/>
                <a:gd name="connsiteX722" fmla="*/ 1933613 w 2568523"/>
                <a:gd name="connsiteY722" fmla="*/ 4158174 h 4419916"/>
                <a:gd name="connsiteX723" fmla="*/ 1878989 w 2568523"/>
                <a:gd name="connsiteY723" fmla="*/ 4249068 h 4419916"/>
                <a:gd name="connsiteX724" fmla="*/ 1889914 w 2568523"/>
                <a:gd name="connsiteY724" fmla="*/ 4100003 h 4419916"/>
                <a:gd name="connsiteX725" fmla="*/ 1933613 w 2568523"/>
                <a:gd name="connsiteY725" fmla="*/ 4158174 h 4419916"/>
                <a:gd name="connsiteX726" fmla="*/ 1881174 w 2568523"/>
                <a:gd name="connsiteY726" fmla="*/ 4065464 h 4419916"/>
                <a:gd name="connsiteX727" fmla="*/ 1701278 w 2568523"/>
                <a:gd name="connsiteY727" fmla="*/ 3851683 h 4419916"/>
                <a:gd name="connsiteX728" fmla="*/ 1928515 w 2568523"/>
                <a:gd name="connsiteY728" fmla="*/ 3920035 h 4419916"/>
                <a:gd name="connsiteX729" fmla="*/ 1881174 w 2568523"/>
                <a:gd name="connsiteY729" fmla="*/ 4065464 h 4419916"/>
                <a:gd name="connsiteX730" fmla="*/ 2073452 w 2568523"/>
                <a:gd name="connsiteY730" fmla="*/ 3778605 h 4419916"/>
                <a:gd name="connsiteX731" fmla="*/ 2048324 w 2568523"/>
                <a:gd name="connsiteY731" fmla="*/ 3801874 h 4419916"/>
                <a:gd name="connsiteX732" fmla="*/ 2019920 w 2568523"/>
                <a:gd name="connsiteY732" fmla="*/ 3746247 h 4419916"/>
                <a:gd name="connsiteX733" fmla="*/ 2091660 w 2568523"/>
                <a:gd name="connsiteY733" fmla="*/ 3758972 h 4419916"/>
                <a:gd name="connsiteX734" fmla="*/ 2073452 w 2568523"/>
                <a:gd name="connsiteY734" fmla="*/ 3778605 h 4419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</a:cxnLst>
              <a:rect l="l" t="t" r="r" b="b"/>
              <a:pathLst>
                <a:path w="2568523" h="4419916">
                  <a:moveTo>
                    <a:pt x="2566162" y="2742788"/>
                  </a:moveTo>
                  <a:lnTo>
                    <a:pt x="2405567" y="2703886"/>
                  </a:lnTo>
                  <a:cubicBezTo>
                    <a:pt x="2405567" y="2703886"/>
                    <a:pt x="2405567" y="2703886"/>
                    <a:pt x="2405567" y="2703886"/>
                  </a:cubicBezTo>
                  <a:cubicBezTo>
                    <a:pt x="2405567" y="2703886"/>
                    <a:pt x="2405567" y="2703886"/>
                    <a:pt x="2405567" y="2703886"/>
                  </a:cubicBezTo>
                  <a:lnTo>
                    <a:pt x="2405203" y="2703886"/>
                  </a:lnTo>
                  <a:lnTo>
                    <a:pt x="2211105" y="2674800"/>
                  </a:lnTo>
                  <a:lnTo>
                    <a:pt x="1999163" y="2636625"/>
                  </a:lnTo>
                  <a:lnTo>
                    <a:pt x="1820723" y="2463565"/>
                  </a:lnTo>
                  <a:cubicBezTo>
                    <a:pt x="1819267" y="2462111"/>
                    <a:pt x="1817446" y="2461384"/>
                    <a:pt x="1815261" y="2461384"/>
                  </a:cubicBezTo>
                  <a:lnTo>
                    <a:pt x="1552700" y="2471200"/>
                  </a:lnTo>
                  <a:cubicBezTo>
                    <a:pt x="1552700" y="2471200"/>
                    <a:pt x="1552700" y="2471200"/>
                    <a:pt x="1552700" y="2471200"/>
                  </a:cubicBezTo>
                  <a:lnTo>
                    <a:pt x="1552700" y="2471200"/>
                  </a:lnTo>
                  <a:cubicBezTo>
                    <a:pt x="1550880" y="2471200"/>
                    <a:pt x="1549059" y="2471927"/>
                    <a:pt x="1547602" y="2473381"/>
                  </a:cubicBezTo>
                  <a:lnTo>
                    <a:pt x="1547602" y="2473381"/>
                  </a:lnTo>
                  <a:cubicBezTo>
                    <a:pt x="1547602" y="2473381"/>
                    <a:pt x="1547602" y="2473381"/>
                    <a:pt x="1547602" y="2473381"/>
                  </a:cubicBezTo>
                  <a:lnTo>
                    <a:pt x="1455469" y="2569728"/>
                  </a:lnTo>
                  <a:lnTo>
                    <a:pt x="1412134" y="2526463"/>
                  </a:lnTo>
                  <a:cubicBezTo>
                    <a:pt x="1410677" y="2525008"/>
                    <a:pt x="1408857" y="2524282"/>
                    <a:pt x="1407036" y="2524282"/>
                  </a:cubicBezTo>
                  <a:lnTo>
                    <a:pt x="1348041" y="2524282"/>
                  </a:lnTo>
                  <a:lnTo>
                    <a:pt x="1313446" y="2472291"/>
                  </a:lnTo>
                  <a:lnTo>
                    <a:pt x="1341487" y="2393395"/>
                  </a:lnTo>
                  <a:cubicBezTo>
                    <a:pt x="1342215" y="2391941"/>
                    <a:pt x="1342215" y="2390123"/>
                    <a:pt x="1341487" y="2388669"/>
                  </a:cubicBezTo>
                  <a:cubicBezTo>
                    <a:pt x="1341487" y="2388669"/>
                    <a:pt x="1341487" y="2388669"/>
                    <a:pt x="1341487" y="2388669"/>
                  </a:cubicBezTo>
                  <a:cubicBezTo>
                    <a:pt x="1341487" y="2388305"/>
                    <a:pt x="1341122" y="2387942"/>
                    <a:pt x="1341122" y="2387942"/>
                  </a:cubicBezTo>
                  <a:cubicBezTo>
                    <a:pt x="1341122" y="2387942"/>
                    <a:pt x="1341122" y="2387942"/>
                    <a:pt x="1341122" y="2387942"/>
                  </a:cubicBezTo>
                  <a:cubicBezTo>
                    <a:pt x="1340394" y="2386488"/>
                    <a:pt x="1339302" y="2385397"/>
                    <a:pt x="1337845" y="2384670"/>
                  </a:cubicBezTo>
                  <a:lnTo>
                    <a:pt x="1337845" y="2384670"/>
                  </a:lnTo>
                  <a:cubicBezTo>
                    <a:pt x="1337845" y="2384670"/>
                    <a:pt x="1337845" y="2384670"/>
                    <a:pt x="1337845" y="2384670"/>
                  </a:cubicBezTo>
                  <a:cubicBezTo>
                    <a:pt x="1337845" y="2384670"/>
                    <a:pt x="1337845" y="2384670"/>
                    <a:pt x="1337845" y="2384670"/>
                  </a:cubicBezTo>
                  <a:cubicBezTo>
                    <a:pt x="1337481" y="2384670"/>
                    <a:pt x="1337481" y="2384306"/>
                    <a:pt x="1337117" y="2384306"/>
                  </a:cubicBezTo>
                  <a:lnTo>
                    <a:pt x="1337117" y="2384306"/>
                  </a:lnTo>
                  <a:cubicBezTo>
                    <a:pt x="1337117" y="2384306"/>
                    <a:pt x="1337117" y="2384306"/>
                    <a:pt x="1337117" y="2384306"/>
                  </a:cubicBezTo>
                  <a:cubicBezTo>
                    <a:pt x="1337117" y="2384306"/>
                    <a:pt x="1337117" y="2384306"/>
                    <a:pt x="1337117" y="2384306"/>
                  </a:cubicBezTo>
                  <a:cubicBezTo>
                    <a:pt x="1336753" y="2384306"/>
                    <a:pt x="1336388" y="2383943"/>
                    <a:pt x="1336024" y="2383943"/>
                  </a:cubicBezTo>
                  <a:lnTo>
                    <a:pt x="1204198" y="2361401"/>
                  </a:lnTo>
                  <a:lnTo>
                    <a:pt x="1278487" y="2190159"/>
                  </a:lnTo>
                  <a:cubicBezTo>
                    <a:pt x="1279215" y="2187977"/>
                    <a:pt x="1279215" y="2185796"/>
                    <a:pt x="1278123" y="2183978"/>
                  </a:cubicBezTo>
                  <a:cubicBezTo>
                    <a:pt x="1277030" y="2182160"/>
                    <a:pt x="1275209" y="2180706"/>
                    <a:pt x="1273024" y="2180342"/>
                  </a:cubicBezTo>
                  <a:lnTo>
                    <a:pt x="1195094" y="2165799"/>
                  </a:lnTo>
                  <a:cubicBezTo>
                    <a:pt x="1194729" y="2165799"/>
                    <a:pt x="1194365" y="2165799"/>
                    <a:pt x="1194001" y="2165799"/>
                  </a:cubicBezTo>
                  <a:cubicBezTo>
                    <a:pt x="1194001" y="2165799"/>
                    <a:pt x="1193637" y="2165799"/>
                    <a:pt x="1193637" y="2165799"/>
                  </a:cubicBezTo>
                  <a:cubicBezTo>
                    <a:pt x="1193637" y="2165799"/>
                    <a:pt x="1193637" y="2165799"/>
                    <a:pt x="1193273" y="2165799"/>
                  </a:cubicBezTo>
                  <a:cubicBezTo>
                    <a:pt x="1192545" y="2165799"/>
                    <a:pt x="1191452" y="2165799"/>
                    <a:pt x="1190724" y="2166163"/>
                  </a:cubicBezTo>
                  <a:cubicBezTo>
                    <a:pt x="1190724" y="2166163"/>
                    <a:pt x="1190360" y="2166163"/>
                    <a:pt x="1190360" y="2166527"/>
                  </a:cubicBezTo>
                  <a:cubicBezTo>
                    <a:pt x="1189631" y="2166890"/>
                    <a:pt x="1189267" y="2167254"/>
                    <a:pt x="1188539" y="2167617"/>
                  </a:cubicBezTo>
                  <a:cubicBezTo>
                    <a:pt x="1188539" y="2167617"/>
                    <a:pt x="1188175" y="2167981"/>
                    <a:pt x="1188175" y="2167981"/>
                  </a:cubicBezTo>
                  <a:cubicBezTo>
                    <a:pt x="1188175" y="2167981"/>
                    <a:pt x="1187810" y="2168344"/>
                    <a:pt x="1187810" y="2168344"/>
                  </a:cubicBezTo>
                  <a:lnTo>
                    <a:pt x="1155036" y="2210519"/>
                  </a:lnTo>
                  <a:lnTo>
                    <a:pt x="1096406" y="2237423"/>
                  </a:lnTo>
                  <a:lnTo>
                    <a:pt x="1027215" y="2207246"/>
                  </a:lnTo>
                  <a:lnTo>
                    <a:pt x="1054527" y="2083632"/>
                  </a:lnTo>
                  <a:lnTo>
                    <a:pt x="1173972" y="1945474"/>
                  </a:lnTo>
                  <a:lnTo>
                    <a:pt x="1248990" y="1912753"/>
                  </a:lnTo>
                  <a:lnTo>
                    <a:pt x="1351683" y="1903664"/>
                  </a:lnTo>
                  <a:lnTo>
                    <a:pt x="1351683" y="2080360"/>
                  </a:lnTo>
                  <a:cubicBezTo>
                    <a:pt x="1351683" y="2083268"/>
                    <a:pt x="1353504" y="2085813"/>
                    <a:pt x="1356053" y="2086904"/>
                  </a:cubicBezTo>
                  <a:cubicBezTo>
                    <a:pt x="1358602" y="2087995"/>
                    <a:pt x="1361880" y="2087631"/>
                    <a:pt x="1364065" y="2085450"/>
                  </a:cubicBezTo>
                  <a:lnTo>
                    <a:pt x="1454013" y="2002919"/>
                  </a:lnTo>
                  <a:cubicBezTo>
                    <a:pt x="1455469" y="2001465"/>
                    <a:pt x="1456198" y="1999647"/>
                    <a:pt x="1456198" y="1997465"/>
                  </a:cubicBezTo>
                  <a:lnTo>
                    <a:pt x="1456198" y="1888757"/>
                  </a:lnTo>
                  <a:lnTo>
                    <a:pt x="1529030" y="1808771"/>
                  </a:lnTo>
                  <a:cubicBezTo>
                    <a:pt x="1529030" y="1808771"/>
                    <a:pt x="1529030" y="1808771"/>
                    <a:pt x="1529030" y="1808771"/>
                  </a:cubicBezTo>
                  <a:lnTo>
                    <a:pt x="1529394" y="1808408"/>
                  </a:lnTo>
                  <a:lnTo>
                    <a:pt x="1679064" y="1649527"/>
                  </a:lnTo>
                  <a:lnTo>
                    <a:pt x="1794504" y="1601535"/>
                  </a:lnTo>
                  <a:cubicBezTo>
                    <a:pt x="1796324" y="1600808"/>
                    <a:pt x="1797417" y="1599717"/>
                    <a:pt x="1798145" y="1597899"/>
                  </a:cubicBezTo>
                  <a:lnTo>
                    <a:pt x="1849492" y="1490282"/>
                  </a:lnTo>
                  <a:lnTo>
                    <a:pt x="1966388" y="1490282"/>
                  </a:lnTo>
                  <a:cubicBezTo>
                    <a:pt x="1970394" y="1490282"/>
                    <a:pt x="1973671" y="1487010"/>
                    <a:pt x="1973671" y="1483011"/>
                  </a:cubicBezTo>
                  <a:lnTo>
                    <a:pt x="1973671" y="1281228"/>
                  </a:lnTo>
                  <a:lnTo>
                    <a:pt x="2140457" y="1272503"/>
                  </a:lnTo>
                  <a:lnTo>
                    <a:pt x="2096030" y="1388118"/>
                  </a:lnTo>
                  <a:cubicBezTo>
                    <a:pt x="2095301" y="1390300"/>
                    <a:pt x="2095301" y="1392845"/>
                    <a:pt x="2096758" y="1394663"/>
                  </a:cubicBezTo>
                  <a:lnTo>
                    <a:pt x="2155024" y="1487010"/>
                  </a:lnTo>
                  <a:cubicBezTo>
                    <a:pt x="2156116" y="1488828"/>
                    <a:pt x="2158301" y="1490282"/>
                    <a:pt x="2160486" y="1490282"/>
                  </a:cubicBezTo>
                  <a:cubicBezTo>
                    <a:pt x="2162671" y="1490646"/>
                    <a:pt x="2164856" y="1489919"/>
                    <a:pt x="2166313" y="1488101"/>
                  </a:cubicBezTo>
                  <a:lnTo>
                    <a:pt x="2215110" y="1439382"/>
                  </a:lnTo>
                  <a:cubicBezTo>
                    <a:pt x="2217660" y="1436837"/>
                    <a:pt x="2218024" y="1432838"/>
                    <a:pt x="2215839" y="1429929"/>
                  </a:cubicBezTo>
                  <a:lnTo>
                    <a:pt x="2178330" y="1378302"/>
                  </a:lnTo>
                  <a:lnTo>
                    <a:pt x="2173960" y="1310314"/>
                  </a:lnTo>
                  <a:lnTo>
                    <a:pt x="2215839" y="1259050"/>
                  </a:lnTo>
                  <a:cubicBezTo>
                    <a:pt x="2218388" y="1256142"/>
                    <a:pt x="2218024" y="1251415"/>
                    <a:pt x="2215110" y="1248870"/>
                  </a:cubicBezTo>
                  <a:lnTo>
                    <a:pt x="2143371" y="1187063"/>
                  </a:lnTo>
                  <a:lnTo>
                    <a:pt x="2105498" y="1092171"/>
                  </a:lnTo>
                  <a:lnTo>
                    <a:pt x="2086197" y="986008"/>
                  </a:lnTo>
                  <a:cubicBezTo>
                    <a:pt x="2085833" y="983826"/>
                    <a:pt x="2084376" y="982008"/>
                    <a:pt x="2082556" y="980918"/>
                  </a:cubicBezTo>
                  <a:lnTo>
                    <a:pt x="1867700" y="854758"/>
                  </a:lnTo>
                  <a:lnTo>
                    <a:pt x="1944174" y="786770"/>
                  </a:lnTo>
                  <a:lnTo>
                    <a:pt x="2124798" y="862757"/>
                  </a:lnTo>
                  <a:cubicBezTo>
                    <a:pt x="2127348" y="863847"/>
                    <a:pt x="2129897" y="863484"/>
                    <a:pt x="2132082" y="861666"/>
                  </a:cubicBezTo>
                  <a:cubicBezTo>
                    <a:pt x="2134267" y="859848"/>
                    <a:pt x="2135359" y="857303"/>
                    <a:pt x="2134631" y="854758"/>
                  </a:cubicBezTo>
                  <a:lnTo>
                    <a:pt x="2111689" y="717691"/>
                  </a:lnTo>
                  <a:lnTo>
                    <a:pt x="2210012" y="717691"/>
                  </a:lnTo>
                  <a:cubicBezTo>
                    <a:pt x="2212561" y="717691"/>
                    <a:pt x="2214746" y="716601"/>
                    <a:pt x="2215839" y="714783"/>
                  </a:cubicBezTo>
                  <a:cubicBezTo>
                    <a:pt x="2217296" y="712965"/>
                    <a:pt x="2217660" y="710420"/>
                    <a:pt x="2216931" y="708239"/>
                  </a:cubicBezTo>
                  <a:lnTo>
                    <a:pt x="2187798" y="625708"/>
                  </a:lnTo>
                  <a:cubicBezTo>
                    <a:pt x="2187434" y="624981"/>
                    <a:pt x="2187070" y="624253"/>
                    <a:pt x="2186706" y="623526"/>
                  </a:cubicBezTo>
                  <a:lnTo>
                    <a:pt x="2122613" y="546085"/>
                  </a:lnTo>
                  <a:lnTo>
                    <a:pt x="2049781" y="468281"/>
                  </a:lnTo>
                  <a:cubicBezTo>
                    <a:pt x="2049053" y="467554"/>
                    <a:pt x="2048324" y="467190"/>
                    <a:pt x="2047596" y="466827"/>
                  </a:cubicBezTo>
                  <a:lnTo>
                    <a:pt x="1894284" y="395203"/>
                  </a:lnTo>
                  <a:lnTo>
                    <a:pt x="1837111" y="285768"/>
                  </a:lnTo>
                  <a:cubicBezTo>
                    <a:pt x="1836018" y="283223"/>
                    <a:pt x="1833469" y="281768"/>
                    <a:pt x="1830556" y="281768"/>
                  </a:cubicBezTo>
                  <a:cubicBezTo>
                    <a:pt x="1830556" y="281768"/>
                    <a:pt x="1830556" y="281768"/>
                    <a:pt x="1830556" y="281768"/>
                  </a:cubicBezTo>
                  <a:cubicBezTo>
                    <a:pt x="1827642" y="281768"/>
                    <a:pt x="1825457" y="283223"/>
                    <a:pt x="1824001" y="285768"/>
                  </a:cubicBezTo>
                  <a:lnTo>
                    <a:pt x="1736602" y="460646"/>
                  </a:lnTo>
                  <a:cubicBezTo>
                    <a:pt x="1735510" y="462827"/>
                    <a:pt x="1735510" y="465736"/>
                    <a:pt x="1736966" y="467917"/>
                  </a:cubicBezTo>
                  <a:cubicBezTo>
                    <a:pt x="1738423" y="470099"/>
                    <a:pt x="1740608" y="471189"/>
                    <a:pt x="1743521" y="471189"/>
                  </a:cubicBezTo>
                  <a:lnTo>
                    <a:pt x="1862238" y="467190"/>
                  </a:lnTo>
                  <a:lnTo>
                    <a:pt x="1710746" y="560992"/>
                  </a:lnTo>
                  <a:lnTo>
                    <a:pt x="1593122" y="420289"/>
                  </a:lnTo>
                  <a:cubicBezTo>
                    <a:pt x="1592758" y="419926"/>
                    <a:pt x="1592394" y="419562"/>
                    <a:pt x="1592030" y="419562"/>
                  </a:cubicBezTo>
                  <a:cubicBezTo>
                    <a:pt x="1592030" y="419562"/>
                    <a:pt x="1591666" y="419199"/>
                    <a:pt x="1591666" y="419199"/>
                  </a:cubicBezTo>
                  <a:cubicBezTo>
                    <a:pt x="1590209" y="418108"/>
                    <a:pt x="1588388" y="417744"/>
                    <a:pt x="1586567" y="418108"/>
                  </a:cubicBezTo>
                  <a:cubicBezTo>
                    <a:pt x="1586567" y="418108"/>
                    <a:pt x="1586567" y="418108"/>
                    <a:pt x="1586203" y="418108"/>
                  </a:cubicBezTo>
                  <a:cubicBezTo>
                    <a:pt x="1585839" y="418108"/>
                    <a:pt x="1585839" y="418108"/>
                    <a:pt x="1585839" y="418472"/>
                  </a:cubicBezTo>
                  <a:cubicBezTo>
                    <a:pt x="1585475" y="418472"/>
                    <a:pt x="1585111" y="418472"/>
                    <a:pt x="1584747" y="418835"/>
                  </a:cubicBezTo>
                  <a:lnTo>
                    <a:pt x="1321822" y="523907"/>
                  </a:lnTo>
                  <a:lnTo>
                    <a:pt x="1033406" y="240685"/>
                  </a:lnTo>
                  <a:cubicBezTo>
                    <a:pt x="1033406" y="240685"/>
                    <a:pt x="1033406" y="240685"/>
                    <a:pt x="1033406" y="240685"/>
                  </a:cubicBezTo>
                  <a:cubicBezTo>
                    <a:pt x="1033406" y="240685"/>
                    <a:pt x="1033042" y="240321"/>
                    <a:pt x="1033042" y="240321"/>
                  </a:cubicBezTo>
                  <a:cubicBezTo>
                    <a:pt x="1033042" y="240321"/>
                    <a:pt x="1032677" y="240321"/>
                    <a:pt x="1032677" y="239958"/>
                  </a:cubicBezTo>
                  <a:cubicBezTo>
                    <a:pt x="1032313" y="239594"/>
                    <a:pt x="1031949" y="239594"/>
                    <a:pt x="1031585" y="239230"/>
                  </a:cubicBezTo>
                  <a:cubicBezTo>
                    <a:pt x="1031221" y="239230"/>
                    <a:pt x="1030857" y="238867"/>
                    <a:pt x="1030857" y="238867"/>
                  </a:cubicBezTo>
                  <a:cubicBezTo>
                    <a:pt x="1030492" y="238867"/>
                    <a:pt x="1030492" y="238867"/>
                    <a:pt x="1030128" y="238503"/>
                  </a:cubicBezTo>
                  <a:lnTo>
                    <a:pt x="744990" y="170879"/>
                  </a:lnTo>
                  <a:lnTo>
                    <a:pt x="551984" y="2181"/>
                  </a:lnTo>
                  <a:cubicBezTo>
                    <a:pt x="551620" y="1818"/>
                    <a:pt x="551256" y="1818"/>
                    <a:pt x="550892" y="1454"/>
                  </a:cubicBezTo>
                  <a:cubicBezTo>
                    <a:pt x="550527" y="1091"/>
                    <a:pt x="550163" y="1091"/>
                    <a:pt x="549799" y="727"/>
                  </a:cubicBezTo>
                  <a:cubicBezTo>
                    <a:pt x="549435" y="364"/>
                    <a:pt x="548707" y="364"/>
                    <a:pt x="548342" y="364"/>
                  </a:cubicBezTo>
                  <a:cubicBezTo>
                    <a:pt x="547978" y="364"/>
                    <a:pt x="547614" y="0"/>
                    <a:pt x="547250" y="0"/>
                  </a:cubicBezTo>
                  <a:cubicBezTo>
                    <a:pt x="547250" y="0"/>
                    <a:pt x="546886" y="0"/>
                    <a:pt x="546886" y="0"/>
                  </a:cubicBezTo>
                  <a:lnTo>
                    <a:pt x="240626" y="0"/>
                  </a:lnTo>
                  <a:cubicBezTo>
                    <a:pt x="238077" y="0"/>
                    <a:pt x="235892" y="1091"/>
                    <a:pt x="234799" y="3272"/>
                  </a:cubicBezTo>
                  <a:cubicBezTo>
                    <a:pt x="233343" y="5090"/>
                    <a:pt x="232978" y="7635"/>
                    <a:pt x="234071" y="9816"/>
                  </a:cubicBezTo>
                  <a:lnTo>
                    <a:pt x="304354" y="201419"/>
                  </a:lnTo>
                  <a:lnTo>
                    <a:pt x="122273" y="252683"/>
                  </a:lnTo>
                  <a:cubicBezTo>
                    <a:pt x="120088" y="253410"/>
                    <a:pt x="118632" y="254500"/>
                    <a:pt x="117539" y="256682"/>
                  </a:cubicBezTo>
                  <a:lnTo>
                    <a:pt x="39609" y="421744"/>
                  </a:lnTo>
                  <a:cubicBezTo>
                    <a:pt x="39244" y="422107"/>
                    <a:pt x="39244" y="422834"/>
                    <a:pt x="39244" y="423198"/>
                  </a:cubicBezTo>
                  <a:lnTo>
                    <a:pt x="279" y="588260"/>
                  </a:lnTo>
                  <a:cubicBezTo>
                    <a:pt x="-449" y="590441"/>
                    <a:pt x="279" y="592986"/>
                    <a:pt x="2100" y="594804"/>
                  </a:cubicBezTo>
                  <a:lnTo>
                    <a:pt x="109163" y="711147"/>
                  </a:lnTo>
                  <a:cubicBezTo>
                    <a:pt x="109528" y="711874"/>
                    <a:pt x="110256" y="712238"/>
                    <a:pt x="110984" y="712601"/>
                  </a:cubicBezTo>
                  <a:cubicBezTo>
                    <a:pt x="110984" y="712601"/>
                    <a:pt x="110984" y="712601"/>
                    <a:pt x="110984" y="712601"/>
                  </a:cubicBezTo>
                  <a:cubicBezTo>
                    <a:pt x="110984" y="712601"/>
                    <a:pt x="110984" y="712601"/>
                    <a:pt x="110984" y="712601"/>
                  </a:cubicBezTo>
                  <a:cubicBezTo>
                    <a:pt x="110984" y="712601"/>
                    <a:pt x="110984" y="712601"/>
                    <a:pt x="110984" y="712601"/>
                  </a:cubicBezTo>
                  <a:cubicBezTo>
                    <a:pt x="111713" y="712965"/>
                    <a:pt x="112077" y="712965"/>
                    <a:pt x="112805" y="713329"/>
                  </a:cubicBezTo>
                  <a:cubicBezTo>
                    <a:pt x="113169" y="713329"/>
                    <a:pt x="113169" y="713329"/>
                    <a:pt x="113533" y="713329"/>
                  </a:cubicBezTo>
                  <a:cubicBezTo>
                    <a:pt x="113898" y="713329"/>
                    <a:pt x="113898" y="713329"/>
                    <a:pt x="114262" y="713329"/>
                  </a:cubicBezTo>
                  <a:cubicBezTo>
                    <a:pt x="114626" y="713329"/>
                    <a:pt x="114990" y="713329"/>
                    <a:pt x="114990" y="713329"/>
                  </a:cubicBezTo>
                  <a:cubicBezTo>
                    <a:pt x="115354" y="713329"/>
                    <a:pt x="115354" y="713329"/>
                    <a:pt x="115718" y="713329"/>
                  </a:cubicBezTo>
                  <a:cubicBezTo>
                    <a:pt x="116447" y="713329"/>
                    <a:pt x="117175" y="712965"/>
                    <a:pt x="117903" y="712601"/>
                  </a:cubicBezTo>
                  <a:cubicBezTo>
                    <a:pt x="117903" y="712601"/>
                    <a:pt x="117903" y="712601"/>
                    <a:pt x="117903" y="712601"/>
                  </a:cubicBezTo>
                  <a:lnTo>
                    <a:pt x="117903" y="712601"/>
                  </a:lnTo>
                  <a:cubicBezTo>
                    <a:pt x="117903" y="712601"/>
                    <a:pt x="117903" y="712601"/>
                    <a:pt x="117903" y="712601"/>
                  </a:cubicBezTo>
                  <a:lnTo>
                    <a:pt x="266481" y="626435"/>
                  </a:lnTo>
                  <a:lnTo>
                    <a:pt x="422342" y="650067"/>
                  </a:lnTo>
                  <a:lnTo>
                    <a:pt x="573834" y="777681"/>
                  </a:lnTo>
                  <a:lnTo>
                    <a:pt x="583302" y="1017275"/>
                  </a:lnTo>
                  <a:cubicBezTo>
                    <a:pt x="583302" y="1018729"/>
                    <a:pt x="584030" y="1020183"/>
                    <a:pt x="584759" y="1021638"/>
                  </a:cubicBezTo>
                  <a:lnTo>
                    <a:pt x="707481" y="1172520"/>
                  </a:lnTo>
                  <a:lnTo>
                    <a:pt x="559996" y="1376484"/>
                  </a:lnTo>
                  <a:lnTo>
                    <a:pt x="487163" y="1473558"/>
                  </a:lnTo>
                  <a:cubicBezTo>
                    <a:pt x="486071" y="1474649"/>
                    <a:pt x="485707" y="1476466"/>
                    <a:pt x="485707" y="1477921"/>
                  </a:cubicBezTo>
                  <a:lnTo>
                    <a:pt x="485707" y="1647709"/>
                  </a:lnTo>
                  <a:cubicBezTo>
                    <a:pt x="485707" y="1649163"/>
                    <a:pt x="486071" y="1650254"/>
                    <a:pt x="486799" y="1651345"/>
                  </a:cubicBezTo>
                  <a:lnTo>
                    <a:pt x="582938" y="1809862"/>
                  </a:lnTo>
                  <a:lnTo>
                    <a:pt x="582938" y="2026188"/>
                  </a:lnTo>
                  <a:cubicBezTo>
                    <a:pt x="582938" y="2028005"/>
                    <a:pt x="583666" y="2029823"/>
                    <a:pt x="585123" y="2031278"/>
                  </a:cubicBezTo>
                  <a:lnTo>
                    <a:pt x="652493" y="2098538"/>
                  </a:lnTo>
                  <a:lnTo>
                    <a:pt x="700562" y="2175616"/>
                  </a:lnTo>
                  <a:cubicBezTo>
                    <a:pt x="700926" y="2176343"/>
                    <a:pt x="701655" y="2177070"/>
                    <a:pt x="702747" y="2177797"/>
                  </a:cubicBezTo>
                  <a:lnTo>
                    <a:pt x="806533" y="2249421"/>
                  </a:lnTo>
                  <a:cubicBezTo>
                    <a:pt x="806533" y="2249421"/>
                    <a:pt x="806533" y="2249421"/>
                    <a:pt x="806533" y="2249421"/>
                  </a:cubicBezTo>
                  <a:lnTo>
                    <a:pt x="829475" y="2265418"/>
                  </a:lnTo>
                  <a:lnTo>
                    <a:pt x="1003909" y="2371945"/>
                  </a:lnTo>
                  <a:lnTo>
                    <a:pt x="1085845" y="2453748"/>
                  </a:lnTo>
                  <a:cubicBezTo>
                    <a:pt x="1087666" y="2455566"/>
                    <a:pt x="1089851" y="2456293"/>
                    <a:pt x="1092036" y="2455930"/>
                  </a:cubicBezTo>
                  <a:lnTo>
                    <a:pt x="1253724" y="2429026"/>
                  </a:lnTo>
                  <a:lnTo>
                    <a:pt x="1239886" y="2459929"/>
                  </a:lnTo>
                  <a:lnTo>
                    <a:pt x="1191452" y="2532280"/>
                  </a:lnTo>
                  <a:cubicBezTo>
                    <a:pt x="1189631" y="2535189"/>
                    <a:pt x="1189995" y="2539188"/>
                    <a:pt x="1192545" y="2541733"/>
                  </a:cubicBezTo>
                  <a:lnTo>
                    <a:pt x="1309076" y="2653350"/>
                  </a:lnTo>
                  <a:cubicBezTo>
                    <a:pt x="1310533" y="2654804"/>
                    <a:pt x="1312718" y="2655531"/>
                    <a:pt x="1314539" y="2655531"/>
                  </a:cubicBezTo>
                  <a:cubicBezTo>
                    <a:pt x="1316724" y="2655531"/>
                    <a:pt x="1318544" y="2654440"/>
                    <a:pt x="1319637" y="2652622"/>
                  </a:cubicBezTo>
                  <a:lnTo>
                    <a:pt x="1352047" y="2610812"/>
                  </a:lnTo>
                  <a:lnTo>
                    <a:pt x="1445637" y="2589724"/>
                  </a:lnTo>
                  <a:lnTo>
                    <a:pt x="1424515" y="2709340"/>
                  </a:lnTo>
                  <a:lnTo>
                    <a:pt x="1356417" y="2966749"/>
                  </a:lnTo>
                  <a:cubicBezTo>
                    <a:pt x="1356053" y="2967476"/>
                    <a:pt x="1356053" y="2968567"/>
                    <a:pt x="1356053" y="2969294"/>
                  </a:cubicBezTo>
                  <a:cubicBezTo>
                    <a:pt x="1356053" y="2969294"/>
                    <a:pt x="1356053" y="2969294"/>
                    <a:pt x="1356053" y="2969294"/>
                  </a:cubicBezTo>
                  <a:cubicBezTo>
                    <a:pt x="1356053" y="2969657"/>
                    <a:pt x="1356053" y="2969657"/>
                    <a:pt x="1356053" y="2970021"/>
                  </a:cubicBezTo>
                  <a:cubicBezTo>
                    <a:pt x="1356053" y="2970748"/>
                    <a:pt x="1356417" y="2971112"/>
                    <a:pt x="1356417" y="2971839"/>
                  </a:cubicBezTo>
                  <a:lnTo>
                    <a:pt x="1453648" y="3190346"/>
                  </a:lnTo>
                  <a:cubicBezTo>
                    <a:pt x="1453648" y="3190346"/>
                    <a:pt x="1453648" y="3190709"/>
                    <a:pt x="1454013" y="3190709"/>
                  </a:cubicBezTo>
                  <a:cubicBezTo>
                    <a:pt x="1454013" y="3191073"/>
                    <a:pt x="1454377" y="3191436"/>
                    <a:pt x="1454741" y="3191436"/>
                  </a:cubicBezTo>
                  <a:cubicBezTo>
                    <a:pt x="1455105" y="3191800"/>
                    <a:pt x="1455105" y="3192164"/>
                    <a:pt x="1455469" y="3192527"/>
                  </a:cubicBezTo>
                  <a:cubicBezTo>
                    <a:pt x="1455469" y="3192527"/>
                    <a:pt x="1455469" y="3192890"/>
                    <a:pt x="1455833" y="3192890"/>
                  </a:cubicBezTo>
                  <a:cubicBezTo>
                    <a:pt x="1455833" y="3192890"/>
                    <a:pt x="1456198" y="3193254"/>
                    <a:pt x="1456562" y="3193254"/>
                  </a:cubicBezTo>
                  <a:cubicBezTo>
                    <a:pt x="1456926" y="3193254"/>
                    <a:pt x="1456926" y="3193618"/>
                    <a:pt x="1456926" y="3193618"/>
                  </a:cubicBezTo>
                  <a:lnTo>
                    <a:pt x="1633544" y="3303053"/>
                  </a:lnTo>
                  <a:lnTo>
                    <a:pt x="1638278" y="3547373"/>
                  </a:lnTo>
                  <a:lnTo>
                    <a:pt x="1672145" y="3838231"/>
                  </a:lnTo>
                  <a:lnTo>
                    <a:pt x="1657579" y="4206530"/>
                  </a:lnTo>
                  <a:cubicBezTo>
                    <a:pt x="1657579" y="4206530"/>
                    <a:pt x="1657579" y="4206893"/>
                    <a:pt x="1657579" y="4206893"/>
                  </a:cubicBezTo>
                  <a:cubicBezTo>
                    <a:pt x="1657579" y="4207257"/>
                    <a:pt x="1657579" y="4207257"/>
                    <a:pt x="1657579" y="4207621"/>
                  </a:cubicBezTo>
                  <a:cubicBezTo>
                    <a:pt x="1657579" y="4208348"/>
                    <a:pt x="1657943" y="4209075"/>
                    <a:pt x="1657943" y="4209802"/>
                  </a:cubicBezTo>
                  <a:lnTo>
                    <a:pt x="1657943" y="4209802"/>
                  </a:lnTo>
                  <a:cubicBezTo>
                    <a:pt x="1658307" y="4210529"/>
                    <a:pt x="1658671" y="4211256"/>
                    <a:pt x="1659400" y="4211983"/>
                  </a:cubicBezTo>
                  <a:cubicBezTo>
                    <a:pt x="1659400" y="4211983"/>
                    <a:pt x="1659400" y="4212347"/>
                    <a:pt x="1659764" y="4212347"/>
                  </a:cubicBezTo>
                  <a:lnTo>
                    <a:pt x="1829827" y="4377409"/>
                  </a:lnTo>
                  <a:cubicBezTo>
                    <a:pt x="1829827" y="4377409"/>
                    <a:pt x="1829827" y="4377409"/>
                    <a:pt x="1829827" y="4377409"/>
                  </a:cubicBezTo>
                  <a:cubicBezTo>
                    <a:pt x="1829827" y="4377409"/>
                    <a:pt x="1829827" y="4377409"/>
                    <a:pt x="1830192" y="4377409"/>
                  </a:cubicBezTo>
                  <a:cubicBezTo>
                    <a:pt x="1830920" y="4377772"/>
                    <a:pt x="1831284" y="4378499"/>
                    <a:pt x="1832012" y="4378499"/>
                  </a:cubicBezTo>
                  <a:cubicBezTo>
                    <a:pt x="1832012" y="4378499"/>
                    <a:pt x="1832377" y="4378499"/>
                    <a:pt x="1832377" y="4378863"/>
                  </a:cubicBezTo>
                  <a:cubicBezTo>
                    <a:pt x="1832377" y="4378863"/>
                    <a:pt x="1832741" y="4378863"/>
                    <a:pt x="1832741" y="4378863"/>
                  </a:cubicBezTo>
                  <a:cubicBezTo>
                    <a:pt x="1832741" y="4378863"/>
                    <a:pt x="1833105" y="4378863"/>
                    <a:pt x="1833105" y="4379226"/>
                  </a:cubicBezTo>
                  <a:lnTo>
                    <a:pt x="2037400" y="4427945"/>
                  </a:lnTo>
                  <a:cubicBezTo>
                    <a:pt x="2038128" y="4427945"/>
                    <a:pt x="2038492" y="4428309"/>
                    <a:pt x="2039220" y="4428309"/>
                  </a:cubicBezTo>
                  <a:cubicBezTo>
                    <a:pt x="2041770" y="4428309"/>
                    <a:pt x="2044319" y="4426855"/>
                    <a:pt x="2045775" y="4424309"/>
                  </a:cubicBezTo>
                  <a:cubicBezTo>
                    <a:pt x="2047232" y="4421401"/>
                    <a:pt x="2046504" y="4417765"/>
                    <a:pt x="2043954" y="4415584"/>
                  </a:cubicBezTo>
                  <a:lnTo>
                    <a:pt x="1878625" y="4278881"/>
                  </a:lnTo>
                  <a:lnTo>
                    <a:pt x="1948180" y="4162901"/>
                  </a:lnTo>
                  <a:cubicBezTo>
                    <a:pt x="1949637" y="4160356"/>
                    <a:pt x="1949637" y="4157084"/>
                    <a:pt x="1947816" y="4154902"/>
                  </a:cubicBezTo>
                  <a:lnTo>
                    <a:pt x="1891735" y="4080370"/>
                  </a:lnTo>
                  <a:lnTo>
                    <a:pt x="1943446" y="3920762"/>
                  </a:lnTo>
                  <a:lnTo>
                    <a:pt x="2083648" y="3789149"/>
                  </a:lnTo>
                  <a:lnTo>
                    <a:pt x="2234411" y="3628813"/>
                  </a:lnTo>
                  <a:cubicBezTo>
                    <a:pt x="2234411" y="3628813"/>
                    <a:pt x="2234411" y="3628813"/>
                    <a:pt x="2234411" y="3628813"/>
                  </a:cubicBezTo>
                  <a:cubicBezTo>
                    <a:pt x="2234775" y="3628450"/>
                    <a:pt x="2235139" y="3627723"/>
                    <a:pt x="2235503" y="3626996"/>
                  </a:cubicBezTo>
                  <a:cubicBezTo>
                    <a:pt x="2235503" y="3626996"/>
                    <a:pt x="2235503" y="3626996"/>
                    <a:pt x="2235503" y="3626632"/>
                  </a:cubicBezTo>
                  <a:cubicBezTo>
                    <a:pt x="2235868" y="3625905"/>
                    <a:pt x="2235868" y="3625541"/>
                    <a:pt x="2235868" y="3624814"/>
                  </a:cubicBezTo>
                  <a:cubicBezTo>
                    <a:pt x="2235868" y="3624451"/>
                    <a:pt x="2235868" y="3624451"/>
                    <a:pt x="2235868" y="3624087"/>
                  </a:cubicBezTo>
                  <a:cubicBezTo>
                    <a:pt x="2235868" y="3624087"/>
                    <a:pt x="2235868" y="3624087"/>
                    <a:pt x="2235868" y="3624087"/>
                  </a:cubicBezTo>
                  <a:lnTo>
                    <a:pt x="2240602" y="3464115"/>
                  </a:lnTo>
                  <a:lnTo>
                    <a:pt x="2406295" y="3402672"/>
                  </a:lnTo>
                  <a:cubicBezTo>
                    <a:pt x="2406295" y="3402672"/>
                    <a:pt x="2406660" y="3402672"/>
                    <a:pt x="2406660" y="3402308"/>
                  </a:cubicBezTo>
                  <a:cubicBezTo>
                    <a:pt x="2406660" y="3402308"/>
                    <a:pt x="2407024" y="3402308"/>
                    <a:pt x="2407024" y="3401944"/>
                  </a:cubicBezTo>
                  <a:cubicBezTo>
                    <a:pt x="2407752" y="3401581"/>
                    <a:pt x="2408844" y="3400854"/>
                    <a:pt x="2409209" y="3400127"/>
                  </a:cubicBezTo>
                  <a:cubicBezTo>
                    <a:pt x="2409209" y="3400127"/>
                    <a:pt x="2409209" y="3400127"/>
                    <a:pt x="2409209" y="3400127"/>
                  </a:cubicBezTo>
                  <a:cubicBezTo>
                    <a:pt x="2409209" y="3400127"/>
                    <a:pt x="2409209" y="3399763"/>
                    <a:pt x="2409209" y="3399763"/>
                  </a:cubicBezTo>
                  <a:cubicBezTo>
                    <a:pt x="2409573" y="3399036"/>
                    <a:pt x="2409937" y="3398309"/>
                    <a:pt x="2410301" y="3397582"/>
                  </a:cubicBezTo>
                  <a:cubicBezTo>
                    <a:pt x="2410301" y="3397582"/>
                    <a:pt x="2410301" y="3397218"/>
                    <a:pt x="2410301" y="3397218"/>
                  </a:cubicBezTo>
                  <a:cubicBezTo>
                    <a:pt x="2410301" y="3397218"/>
                    <a:pt x="2410301" y="3397218"/>
                    <a:pt x="2410301" y="3397218"/>
                  </a:cubicBezTo>
                  <a:lnTo>
                    <a:pt x="2468203" y="3122721"/>
                  </a:lnTo>
                  <a:lnTo>
                    <a:pt x="2568711" y="3027102"/>
                  </a:lnTo>
                  <a:cubicBezTo>
                    <a:pt x="2568711" y="3027102"/>
                    <a:pt x="2568711" y="3026738"/>
                    <a:pt x="2569076" y="3026738"/>
                  </a:cubicBezTo>
                  <a:cubicBezTo>
                    <a:pt x="2569440" y="3026375"/>
                    <a:pt x="2569804" y="3026011"/>
                    <a:pt x="2569804" y="3025284"/>
                  </a:cubicBezTo>
                  <a:cubicBezTo>
                    <a:pt x="2570168" y="3024920"/>
                    <a:pt x="2570168" y="3024557"/>
                    <a:pt x="2570532" y="3024193"/>
                  </a:cubicBezTo>
                  <a:cubicBezTo>
                    <a:pt x="2570896" y="3023829"/>
                    <a:pt x="2570896" y="3023102"/>
                    <a:pt x="2570896" y="3022739"/>
                  </a:cubicBezTo>
                  <a:cubicBezTo>
                    <a:pt x="2570896" y="3022375"/>
                    <a:pt x="2571261" y="3022012"/>
                    <a:pt x="2571261" y="3021648"/>
                  </a:cubicBezTo>
                  <a:lnTo>
                    <a:pt x="2571261" y="2749696"/>
                  </a:lnTo>
                  <a:cubicBezTo>
                    <a:pt x="2571989" y="2746788"/>
                    <a:pt x="2569440" y="2743879"/>
                    <a:pt x="2566162" y="2742788"/>
                  </a:cubicBezTo>
                  <a:close/>
                  <a:moveTo>
                    <a:pt x="1200556" y="2331225"/>
                  </a:moveTo>
                  <a:lnTo>
                    <a:pt x="1200556" y="2181069"/>
                  </a:lnTo>
                  <a:lnTo>
                    <a:pt x="1260643" y="2192340"/>
                  </a:lnTo>
                  <a:lnTo>
                    <a:pt x="1200556" y="2331225"/>
                  </a:lnTo>
                  <a:close/>
                  <a:moveTo>
                    <a:pt x="1042146" y="2075270"/>
                  </a:moveTo>
                  <a:cubicBezTo>
                    <a:pt x="1041417" y="2076360"/>
                    <a:pt x="1040689" y="2077451"/>
                    <a:pt x="1040689" y="2078542"/>
                  </a:cubicBezTo>
                  <a:lnTo>
                    <a:pt x="1012649" y="2204701"/>
                  </a:lnTo>
                  <a:lnTo>
                    <a:pt x="821464" y="2234878"/>
                  </a:lnTo>
                  <a:lnTo>
                    <a:pt x="940180" y="1818951"/>
                  </a:lnTo>
                  <a:lnTo>
                    <a:pt x="1157585" y="1941112"/>
                  </a:lnTo>
                  <a:lnTo>
                    <a:pt x="1042146" y="2075270"/>
                  </a:lnTo>
                  <a:close/>
                  <a:moveTo>
                    <a:pt x="636105" y="248320"/>
                  </a:moveTo>
                  <a:lnTo>
                    <a:pt x="267938" y="427197"/>
                  </a:lnTo>
                  <a:lnTo>
                    <a:pt x="318921" y="214144"/>
                  </a:lnTo>
                  <a:lnTo>
                    <a:pt x="636105" y="248320"/>
                  </a:lnTo>
                  <a:close/>
                  <a:moveTo>
                    <a:pt x="652857" y="256682"/>
                  </a:moveTo>
                  <a:lnTo>
                    <a:pt x="575655" y="758775"/>
                  </a:lnTo>
                  <a:lnTo>
                    <a:pt x="269395" y="442831"/>
                  </a:lnTo>
                  <a:lnTo>
                    <a:pt x="652857" y="256682"/>
                  </a:lnTo>
                  <a:close/>
                  <a:moveTo>
                    <a:pt x="1805064" y="519181"/>
                  </a:moveTo>
                  <a:lnTo>
                    <a:pt x="1846579" y="571535"/>
                  </a:lnTo>
                  <a:lnTo>
                    <a:pt x="1808706" y="659156"/>
                  </a:lnTo>
                  <a:lnTo>
                    <a:pt x="1720579" y="571899"/>
                  </a:lnTo>
                  <a:lnTo>
                    <a:pt x="1805064" y="519181"/>
                  </a:lnTo>
                  <a:close/>
                  <a:moveTo>
                    <a:pt x="1242070" y="1899664"/>
                  </a:moveTo>
                  <a:lnTo>
                    <a:pt x="1169602" y="1931295"/>
                  </a:lnTo>
                  <a:lnTo>
                    <a:pt x="950741" y="1808408"/>
                  </a:lnTo>
                  <a:lnTo>
                    <a:pt x="1511186" y="1495736"/>
                  </a:lnTo>
                  <a:lnTo>
                    <a:pt x="1242070" y="1899664"/>
                  </a:lnTo>
                  <a:close/>
                  <a:moveTo>
                    <a:pt x="1118620" y="1237963"/>
                  </a:moveTo>
                  <a:lnTo>
                    <a:pt x="1519198" y="1474285"/>
                  </a:lnTo>
                  <a:lnTo>
                    <a:pt x="948192" y="1793138"/>
                  </a:lnTo>
                  <a:lnTo>
                    <a:pt x="1118620" y="1237963"/>
                  </a:lnTo>
                  <a:close/>
                  <a:moveTo>
                    <a:pt x="1728955" y="1219784"/>
                  </a:moveTo>
                  <a:lnTo>
                    <a:pt x="1132094" y="1219784"/>
                  </a:lnTo>
                  <a:lnTo>
                    <a:pt x="1448550" y="906385"/>
                  </a:lnTo>
                  <a:lnTo>
                    <a:pt x="1728955" y="1219784"/>
                  </a:lnTo>
                  <a:close/>
                  <a:moveTo>
                    <a:pt x="1431070" y="902750"/>
                  </a:moveTo>
                  <a:lnTo>
                    <a:pt x="1119712" y="1211422"/>
                  </a:lnTo>
                  <a:lnTo>
                    <a:pt x="1078926" y="902750"/>
                  </a:lnTo>
                  <a:lnTo>
                    <a:pt x="1431070" y="902750"/>
                  </a:lnTo>
                  <a:close/>
                  <a:moveTo>
                    <a:pt x="1084388" y="888207"/>
                  </a:moveTo>
                  <a:lnTo>
                    <a:pt x="1317816" y="547176"/>
                  </a:lnTo>
                  <a:lnTo>
                    <a:pt x="1438354" y="888207"/>
                  </a:lnTo>
                  <a:lnTo>
                    <a:pt x="1084388" y="888207"/>
                  </a:lnTo>
                  <a:close/>
                  <a:moveTo>
                    <a:pt x="939088" y="1772778"/>
                  </a:moveTo>
                  <a:lnTo>
                    <a:pt x="914325" y="1556452"/>
                  </a:lnTo>
                  <a:lnTo>
                    <a:pt x="1091672" y="1276865"/>
                  </a:lnTo>
                  <a:lnTo>
                    <a:pt x="939088" y="1772778"/>
                  </a:lnTo>
                  <a:close/>
                  <a:moveTo>
                    <a:pt x="1540683" y="1493918"/>
                  </a:moveTo>
                  <a:lnTo>
                    <a:pt x="1665226" y="1642982"/>
                  </a:lnTo>
                  <a:lnTo>
                    <a:pt x="1531943" y="1784412"/>
                  </a:lnTo>
                  <a:lnTo>
                    <a:pt x="1540683" y="1493918"/>
                  </a:lnTo>
                  <a:close/>
                  <a:moveTo>
                    <a:pt x="1532307" y="1465196"/>
                  </a:moveTo>
                  <a:lnTo>
                    <a:pt x="1141198" y="1234327"/>
                  </a:lnTo>
                  <a:lnTo>
                    <a:pt x="1729683" y="1234327"/>
                  </a:lnTo>
                  <a:lnTo>
                    <a:pt x="1532307" y="1465196"/>
                  </a:lnTo>
                  <a:close/>
                  <a:moveTo>
                    <a:pt x="1742064" y="1212150"/>
                  </a:moveTo>
                  <a:lnTo>
                    <a:pt x="1463845" y="901295"/>
                  </a:lnTo>
                  <a:lnTo>
                    <a:pt x="1844758" y="864938"/>
                  </a:lnTo>
                  <a:lnTo>
                    <a:pt x="1742064" y="1212150"/>
                  </a:lnTo>
                  <a:close/>
                  <a:moveTo>
                    <a:pt x="1332383" y="545358"/>
                  </a:moveTo>
                  <a:lnTo>
                    <a:pt x="1613515" y="674426"/>
                  </a:lnTo>
                  <a:lnTo>
                    <a:pt x="1451099" y="880572"/>
                  </a:lnTo>
                  <a:lnTo>
                    <a:pt x="1332383" y="545358"/>
                  </a:lnTo>
                  <a:close/>
                  <a:moveTo>
                    <a:pt x="1629539" y="654430"/>
                  </a:moveTo>
                  <a:lnTo>
                    <a:pt x="1598221" y="449375"/>
                  </a:lnTo>
                  <a:lnTo>
                    <a:pt x="1699093" y="570445"/>
                  </a:lnTo>
                  <a:lnTo>
                    <a:pt x="1629539" y="654430"/>
                  </a:lnTo>
                  <a:close/>
                  <a:moveTo>
                    <a:pt x="1615700" y="659520"/>
                  </a:moveTo>
                  <a:lnTo>
                    <a:pt x="1338209" y="531906"/>
                  </a:lnTo>
                  <a:lnTo>
                    <a:pt x="1581469" y="434832"/>
                  </a:lnTo>
                  <a:lnTo>
                    <a:pt x="1615700" y="659520"/>
                  </a:lnTo>
                  <a:close/>
                  <a:moveTo>
                    <a:pt x="1076377" y="874027"/>
                  </a:moveTo>
                  <a:lnTo>
                    <a:pt x="1036319" y="263590"/>
                  </a:lnTo>
                  <a:lnTo>
                    <a:pt x="1310169" y="532270"/>
                  </a:lnTo>
                  <a:lnTo>
                    <a:pt x="1076377" y="874027"/>
                  </a:lnTo>
                  <a:close/>
                  <a:moveTo>
                    <a:pt x="668516" y="251228"/>
                  </a:moveTo>
                  <a:lnTo>
                    <a:pt x="1012649" y="252319"/>
                  </a:lnTo>
                  <a:lnTo>
                    <a:pt x="592042" y="749686"/>
                  </a:lnTo>
                  <a:lnTo>
                    <a:pt x="668516" y="251228"/>
                  </a:lnTo>
                  <a:close/>
                  <a:moveTo>
                    <a:pt x="1022117" y="263590"/>
                  </a:moveTo>
                  <a:lnTo>
                    <a:pt x="1062903" y="886025"/>
                  </a:lnTo>
                  <a:lnTo>
                    <a:pt x="594227" y="770046"/>
                  </a:lnTo>
                  <a:lnTo>
                    <a:pt x="1022117" y="263590"/>
                  </a:lnTo>
                  <a:close/>
                  <a:moveTo>
                    <a:pt x="1105874" y="1218330"/>
                  </a:moveTo>
                  <a:lnTo>
                    <a:pt x="734793" y="1167430"/>
                  </a:lnTo>
                  <a:lnTo>
                    <a:pt x="1065088" y="909294"/>
                  </a:lnTo>
                  <a:lnTo>
                    <a:pt x="1105874" y="1218330"/>
                  </a:lnTo>
                  <a:close/>
                  <a:moveTo>
                    <a:pt x="1102232" y="1232510"/>
                  </a:moveTo>
                  <a:lnTo>
                    <a:pt x="907406" y="1539728"/>
                  </a:lnTo>
                  <a:lnTo>
                    <a:pt x="729695" y="1181246"/>
                  </a:lnTo>
                  <a:lnTo>
                    <a:pt x="1102232" y="1232510"/>
                  </a:lnTo>
                  <a:close/>
                  <a:moveTo>
                    <a:pt x="927435" y="1801136"/>
                  </a:moveTo>
                  <a:lnTo>
                    <a:pt x="610978" y="1801136"/>
                  </a:lnTo>
                  <a:lnTo>
                    <a:pt x="900487" y="1568814"/>
                  </a:lnTo>
                  <a:lnTo>
                    <a:pt x="927435" y="1801136"/>
                  </a:lnTo>
                  <a:close/>
                  <a:moveTo>
                    <a:pt x="1443452" y="1881122"/>
                  </a:moveTo>
                  <a:cubicBezTo>
                    <a:pt x="1442359" y="1882577"/>
                    <a:pt x="1441631" y="1884394"/>
                    <a:pt x="1441631" y="1885849"/>
                  </a:cubicBezTo>
                  <a:lnTo>
                    <a:pt x="1441631" y="1994193"/>
                  </a:lnTo>
                  <a:lnTo>
                    <a:pt x="1366250" y="2063272"/>
                  </a:lnTo>
                  <a:lnTo>
                    <a:pt x="1366250" y="1895302"/>
                  </a:lnTo>
                  <a:cubicBezTo>
                    <a:pt x="1366250" y="1893120"/>
                    <a:pt x="1365521" y="1891302"/>
                    <a:pt x="1364065" y="1889848"/>
                  </a:cubicBezTo>
                  <a:cubicBezTo>
                    <a:pt x="1362608" y="1888394"/>
                    <a:pt x="1360423" y="1887667"/>
                    <a:pt x="1358602" y="1888030"/>
                  </a:cubicBezTo>
                  <a:lnTo>
                    <a:pt x="1261735" y="1896392"/>
                  </a:lnTo>
                  <a:lnTo>
                    <a:pt x="1526117" y="1499372"/>
                  </a:lnTo>
                  <a:lnTo>
                    <a:pt x="1517377" y="1800046"/>
                  </a:lnTo>
                  <a:lnTo>
                    <a:pt x="1443452" y="1881122"/>
                  </a:lnTo>
                  <a:close/>
                  <a:moveTo>
                    <a:pt x="1786128" y="1589174"/>
                  </a:moveTo>
                  <a:lnTo>
                    <a:pt x="1676879" y="1634620"/>
                  </a:lnTo>
                  <a:lnTo>
                    <a:pt x="1543232" y="1474649"/>
                  </a:lnTo>
                  <a:lnTo>
                    <a:pt x="1742793" y="1240872"/>
                  </a:lnTo>
                  <a:lnTo>
                    <a:pt x="1836746" y="1482647"/>
                  </a:lnTo>
                  <a:lnTo>
                    <a:pt x="1786128" y="1589174"/>
                  </a:lnTo>
                  <a:close/>
                  <a:moveTo>
                    <a:pt x="1849856" y="1475739"/>
                  </a:moveTo>
                  <a:lnTo>
                    <a:pt x="1756995" y="1236872"/>
                  </a:lnTo>
                  <a:lnTo>
                    <a:pt x="1959105" y="1280137"/>
                  </a:lnTo>
                  <a:lnTo>
                    <a:pt x="1959105" y="1475739"/>
                  </a:lnTo>
                  <a:lnTo>
                    <a:pt x="1849856" y="1475739"/>
                  </a:lnTo>
                  <a:close/>
                  <a:moveTo>
                    <a:pt x="2071631" y="992552"/>
                  </a:moveTo>
                  <a:lnTo>
                    <a:pt x="2090567" y="1096170"/>
                  </a:lnTo>
                  <a:cubicBezTo>
                    <a:pt x="2090567" y="1096534"/>
                    <a:pt x="2090931" y="1097261"/>
                    <a:pt x="2090931" y="1097624"/>
                  </a:cubicBezTo>
                  <a:lnTo>
                    <a:pt x="2129897" y="1194698"/>
                  </a:lnTo>
                  <a:cubicBezTo>
                    <a:pt x="2130261" y="1195789"/>
                    <a:pt x="2130989" y="1196880"/>
                    <a:pt x="2131718" y="1197607"/>
                  </a:cubicBezTo>
                  <a:lnTo>
                    <a:pt x="2199452" y="1256142"/>
                  </a:lnTo>
                  <a:lnTo>
                    <a:pt x="2160122" y="1303770"/>
                  </a:lnTo>
                  <a:cubicBezTo>
                    <a:pt x="2159030" y="1305224"/>
                    <a:pt x="2158301" y="1307042"/>
                    <a:pt x="2158665" y="1308860"/>
                  </a:cubicBezTo>
                  <a:lnTo>
                    <a:pt x="2163400" y="1381574"/>
                  </a:lnTo>
                  <a:cubicBezTo>
                    <a:pt x="2163400" y="1383028"/>
                    <a:pt x="2164128" y="1384119"/>
                    <a:pt x="2164856" y="1385210"/>
                  </a:cubicBezTo>
                  <a:lnTo>
                    <a:pt x="2200180" y="1433565"/>
                  </a:lnTo>
                  <a:lnTo>
                    <a:pt x="2162307" y="1471376"/>
                  </a:lnTo>
                  <a:lnTo>
                    <a:pt x="2110960" y="1389936"/>
                  </a:lnTo>
                  <a:lnTo>
                    <a:pt x="2158301" y="1267049"/>
                  </a:lnTo>
                  <a:cubicBezTo>
                    <a:pt x="2159030" y="1264867"/>
                    <a:pt x="2159030" y="1262322"/>
                    <a:pt x="2157573" y="1260141"/>
                  </a:cubicBezTo>
                  <a:cubicBezTo>
                    <a:pt x="2156116" y="1257960"/>
                    <a:pt x="2153931" y="1256869"/>
                    <a:pt x="2151382" y="1257233"/>
                  </a:cubicBezTo>
                  <a:lnTo>
                    <a:pt x="1967481" y="1267049"/>
                  </a:lnTo>
                  <a:lnTo>
                    <a:pt x="1754810" y="1221602"/>
                  </a:lnTo>
                  <a:lnTo>
                    <a:pt x="1859324" y="867847"/>
                  </a:lnTo>
                  <a:lnTo>
                    <a:pt x="2071631" y="992552"/>
                  </a:lnTo>
                  <a:close/>
                  <a:moveTo>
                    <a:pt x="2117515" y="844942"/>
                  </a:moveTo>
                  <a:lnTo>
                    <a:pt x="1953642" y="776227"/>
                  </a:lnTo>
                  <a:lnTo>
                    <a:pt x="2057064" y="641705"/>
                  </a:lnTo>
                  <a:lnTo>
                    <a:pt x="2095665" y="713692"/>
                  </a:lnTo>
                  <a:lnTo>
                    <a:pt x="2117515" y="844942"/>
                  </a:lnTo>
                  <a:close/>
                  <a:moveTo>
                    <a:pt x="2199452" y="703876"/>
                  </a:moveTo>
                  <a:lnTo>
                    <a:pt x="2107319" y="703876"/>
                  </a:lnTo>
                  <a:lnTo>
                    <a:pt x="2067261" y="628616"/>
                  </a:lnTo>
                  <a:lnTo>
                    <a:pt x="2117879" y="562810"/>
                  </a:lnTo>
                  <a:lnTo>
                    <a:pt x="2174324" y="632252"/>
                  </a:lnTo>
                  <a:lnTo>
                    <a:pt x="2199452" y="703876"/>
                  </a:lnTo>
                  <a:close/>
                  <a:moveTo>
                    <a:pt x="1754810" y="455919"/>
                  </a:moveTo>
                  <a:lnTo>
                    <a:pt x="1830556" y="304673"/>
                  </a:lnTo>
                  <a:lnTo>
                    <a:pt x="1882267" y="403565"/>
                  </a:lnTo>
                  <a:cubicBezTo>
                    <a:pt x="1882995" y="405019"/>
                    <a:pt x="1884087" y="406110"/>
                    <a:pt x="1885544" y="406837"/>
                  </a:cubicBezTo>
                  <a:lnTo>
                    <a:pt x="2039949" y="479188"/>
                  </a:lnTo>
                  <a:lnTo>
                    <a:pt x="2107683" y="551175"/>
                  </a:lnTo>
                  <a:lnTo>
                    <a:pt x="2058521" y="615164"/>
                  </a:lnTo>
                  <a:lnTo>
                    <a:pt x="1893920" y="453011"/>
                  </a:lnTo>
                  <a:cubicBezTo>
                    <a:pt x="1893920" y="453011"/>
                    <a:pt x="1893556" y="453011"/>
                    <a:pt x="1893556" y="452647"/>
                  </a:cubicBezTo>
                  <a:cubicBezTo>
                    <a:pt x="1893192" y="452284"/>
                    <a:pt x="1892463" y="451920"/>
                    <a:pt x="1892099" y="451557"/>
                  </a:cubicBezTo>
                  <a:cubicBezTo>
                    <a:pt x="1891735" y="451557"/>
                    <a:pt x="1891735" y="451193"/>
                    <a:pt x="1891371" y="451193"/>
                  </a:cubicBezTo>
                  <a:cubicBezTo>
                    <a:pt x="1890642" y="450829"/>
                    <a:pt x="1890278" y="450829"/>
                    <a:pt x="1889550" y="450829"/>
                  </a:cubicBezTo>
                  <a:cubicBezTo>
                    <a:pt x="1889186" y="450829"/>
                    <a:pt x="1889186" y="450829"/>
                    <a:pt x="1888822" y="450829"/>
                  </a:cubicBezTo>
                  <a:cubicBezTo>
                    <a:pt x="1888822" y="450829"/>
                    <a:pt x="1888822" y="450829"/>
                    <a:pt x="1888822" y="450829"/>
                  </a:cubicBezTo>
                  <a:lnTo>
                    <a:pt x="1754810" y="455919"/>
                  </a:lnTo>
                  <a:close/>
                  <a:moveTo>
                    <a:pt x="1887729" y="467917"/>
                  </a:moveTo>
                  <a:lnTo>
                    <a:pt x="2049417" y="626798"/>
                  </a:lnTo>
                  <a:lnTo>
                    <a:pt x="2049417" y="627162"/>
                  </a:lnTo>
                  <a:lnTo>
                    <a:pt x="1936891" y="774045"/>
                  </a:lnTo>
                  <a:lnTo>
                    <a:pt x="1851677" y="849668"/>
                  </a:lnTo>
                  <a:lnTo>
                    <a:pt x="1464937" y="886752"/>
                  </a:lnTo>
                  <a:lnTo>
                    <a:pt x="1630631" y="676244"/>
                  </a:lnTo>
                  <a:lnTo>
                    <a:pt x="1709290" y="580988"/>
                  </a:lnTo>
                  <a:lnTo>
                    <a:pt x="1805793" y="676608"/>
                  </a:lnTo>
                  <a:cubicBezTo>
                    <a:pt x="1807614" y="678426"/>
                    <a:pt x="1809799" y="679153"/>
                    <a:pt x="1812348" y="678426"/>
                  </a:cubicBezTo>
                  <a:cubicBezTo>
                    <a:pt x="1814897" y="678062"/>
                    <a:pt x="1816718" y="676244"/>
                    <a:pt x="1817810" y="674063"/>
                  </a:cubicBezTo>
                  <a:lnTo>
                    <a:pt x="1861510" y="572626"/>
                  </a:lnTo>
                  <a:cubicBezTo>
                    <a:pt x="1862602" y="570081"/>
                    <a:pt x="1862238" y="567173"/>
                    <a:pt x="1860417" y="565355"/>
                  </a:cubicBezTo>
                  <a:lnTo>
                    <a:pt x="1817446" y="511182"/>
                  </a:lnTo>
                  <a:lnTo>
                    <a:pt x="1887729" y="467917"/>
                  </a:lnTo>
                  <a:close/>
                  <a:moveTo>
                    <a:pt x="739527" y="184331"/>
                  </a:moveTo>
                  <a:lnTo>
                    <a:pt x="964943" y="237776"/>
                  </a:lnTo>
                  <a:lnTo>
                    <a:pt x="662689" y="236685"/>
                  </a:lnTo>
                  <a:lnTo>
                    <a:pt x="330938" y="201055"/>
                  </a:lnTo>
                  <a:lnTo>
                    <a:pt x="546522" y="17088"/>
                  </a:lnTo>
                  <a:lnTo>
                    <a:pt x="736250" y="182513"/>
                  </a:lnTo>
                  <a:cubicBezTo>
                    <a:pt x="737342" y="183240"/>
                    <a:pt x="738435" y="183967"/>
                    <a:pt x="739527" y="184331"/>
                  </a:cubicBezTo>
                  <a:close/>
                  <a:moveTo>
                    <a:pt x="250822" y="14543"/>
                  </a:moveTo>
                  <a:lnTo>
                    <a:pt x="526857" y="14543"/>
                  </a:lnTo>
                  <a:lnTo>
                    <a:pt x="316371" y="193784"/>
                  </a:lnTo>
                  <a:lnTo>
                    <a:pt x="250822" y="14543"/>
                  </a:lnTo>
                  <a:close/>
                  <a:moveTo>
                    <a:pt x="128828" y="265771"/>
                  </a:moveTo>
                  <a:lnTo>
                    <a:pt x="303262" y="216689"/>
                  </a:lnTo>
                  <a:lnTo>
                    <a:pt x="251915" y="431560"/>
                  </a:lnTo>
                  <a:lnTo>
                    <a:pt x="70926" y="388295"/>
                  </a:lnTo>
                  <a:lnTo>
                    <a:pt x="128828" y="265771"/>
                  </a:lnTo>
                  <a:close/>
                  <a:moveTo>
                    <a:pt x="52718" y="427197"/>
                  </a:moveTo>
                  <a:lnTo>
                    <a:pt x="64736" y="402111"/>
                  </a:lnTo>
                  <a:lnTo>
                    <a:pt x="246452" y="445739"/>
                  </a:lnTo>
                  <a:lnTo>
                    <a:pt x="112441" y="694059"/>
                  </a:lnTo>
                  <a:lnTo>
                    <a:pt x="14846" y="587896"/>
                  </a:lnTo>
                  <a:lnTo>
                    <a:pt x="52718" y="427197"/>
                  </a:lnTo>
                  <a:close/>
                  <a:moveTo>
                    <a:pt x="426348" y="635888"/>
                  </a:moveTo>
                  <a:lnTo>
                    <a:pt x="265753" y="611528"/>
                  </a:lnTo>
                  <a:cubicBezTo>
                    <a:pt x="264296" y="611165"/>
                    <a:pt x="262476" y="611528"/>
                    <a:pt x="261019" y="612255"/>
                  </a:cubicBezTo>
                  <a:lnTo>
                    <a:pt x="132470" y="686788"/>
                  </a:lnTo>
                  <a:lnTo>
                    <a:pt x="258834" y="452284"/>
                  </a:lnTo>
                  <a:lnTo>
                    <a:pt x="475146" y="675517"/>
                  </a:lnTo>
                  <a:lnTo>
                    <a:pt x="429626" y="637342"/>
                  </a:lnTo>
                  <a:cubicBezTo>
                    <a:pt x="428897" y="636615"/>
                    <a:pt x="427441" y="636251"/>
                    <a:pt x="426348" y="635888"/>
                  </a:cubicBezTo>
                  <a:close/>
                  <a:moveTo>
                    <a:pt x="597504" y="1014366"/>
                  </a:moveTo>
                  <a:lnTo>
                    <a:pt x="588400" y="783862"/>
                  </a:lnTo>
                  <a:lnTo>
                    <a:pt x="1054527" y="899114"/>
                  </a:lnTo>
                  <a:lnTo>
                    <a:pt x="718042" y="1162340"/>
                  </a:lnTo>
                  <a:lnTo>
                    <a:pt x="597504" y="1014366"/>
                  </a:lnTo>
                  <a:close/>
                  <a:moveTo>
                    <a:pt x="715857" y="1186336"/>
                  </a:moveTo>
                  <a:lnTo>
                    <a:pt x="891019" y="1539728"/>
                  </a:lnTo>
                  <a:lnTo>
                    <a:pt x="565822" y="1393936"/>
                  </a:lnTo>
                  <a:lnTo>
                    <a:pt x="572013" y="1385573"/>
                  </a:lnTo>
                  <a:lnTo>
                    <a:pt x="715857" y="1186336"/>
                  </a:lnTo>
                  <a:close/>
                  <a:moveTo>
                    <a:pt x="500637" y="1645891"/>
                  </a:moveTo>
                  <a:lnTo>
                    <a:pt x="500637" y="1480466"/>
                  </a:lnTo>
                  <a:lnTo>
                    <a:pt x="557082" y="1405570"/>
                  </a:lnTo>
                  <a:lnTo>
                    <a:pt x="892839" y="1556452"/>
                  </a:lnTo>
                  <a:lnTo>
                    <a:pt x="592406" y="1797501"/>
                  </a:lnTo>
                  <a:lnTo>
                    <a:pt x="500637" y="1645891"/>
                  </a:lnTo>
                  <a:close/>
                  <a:moveTo>
                    <a:pt x="664874" y="2090903"/>
                  </a:moveTo>
                  <a:cubicBezTo>
                    <a:pt x="664510" y="2090540"/>
                    <a:pt x="664146" y="2090176"/>
                    <a:pt x="663782" y="2089449"/>
                  </a:cubicBezTo>
                  <a:lnTo>
                    <a:pt x="597868" y="2023642"/>
                  </a:lnTo>
                  <a:lnTo>
                    <a:pt x="597868" y="1815316"/>
                  </a:lnTo>
                  <a:lnTo>
                    <a:pt x="925978" y="1815316"/>
                  </a:lnTo>
                  <a:lnTo>
                    <a:pt x="806533" y="2231969"/>
                  </a:lnTo>
                  <a:lnTo>
                    <a:pt x="712579" y="2166890"/>
                  </a:lnTo>
                  <a:lnTo>
                    <a:pt x="664874" y="2090903"/>
                  </a:lnTo>
                  <a:close/>
                  <a:moveTo>
                    <a:pt x="829839" y="2248330"/>
                  </a:moveTo>
                  <a:lnTo>
                    <a:pt x="1010464" y="2219608"/>
                  </a:lnTo>
                  <a:lnTo>
                    <a:pt x="1002088" y="2353766"/>
                  </a:lnTo>
                  <a:lnTo>
                    <a:pt x="837851" y="2253420"/>
                  </a:lnTo>
                  <a:lnTo>
                    <a:pt x="829839" y="2248330"/>
                  </a:lnTo>
                  <a:close/>
                  <a:moveTo>
                    <a:pt x="1016290" y="2363583"/>
                  </a:moveTo>
                  <a:lnTo>
                    <a:pt x="1025030" y="2221789"/>
                  </a:lnTo>
                  <a:lnTo>
                    <a:pt x="1090215" y="2250148"/>
                  </a:lnTo>
                  <a:lnTo>
                    <a:pt x="1145203" y="2432298"/>
                  </a:lnTo>
                  <a:lnTo>
                    <a:pt x="1093857" y="2440660"/>
                  </a:lnTo>
                  <a:lnTo>
                    <a:pt x="1016290" y="2363583"/>
                  </a:lnTo>
                  <a:close/>
                  <a:moveTo>
                    <a:pt x="1159406" y="2430480"/>
                  </a:moveTo>
                  <a:lnTo>
                    <a:pt x="1104781" y="2249421"/>
                  </a:lnTo>
                  <a:lnTo>
                    <a:pt x="1162319" y="2222880"/>
                  </a:lnTo>
                  <a:cubicBezTo>
                    <a:pt x="1163412" y="2222516"/>
                    <a:pt x="1164140" y="2221789"/>
                    <a:pt x="1164868" y="2220699"/>
                  </a:cubicBezTo>
                  <a:lnTo>
                    <a:pt x="1185990" y="2193794"/>
                  </a:lnTo>
                  <a:lnTo>
                    <a:pt x="1185990" y="2366855"/>
                  </a:lnTo>
                  <a:cubicBezTo>
                    <a:pt x="1185990" y="2366855"/>
                    <a:pt x="1185990" y="2366855"/>
                    <a:pt x="1185990" y="2366855"/>
                  </a:cubicBezTo>
                  <a:cubicBezTo>
                    <a:pt x="1185990" y="2367218"/>
                    <a:pt x="1185990" y="2367582"/>
                    <a:pt x="1186354" y="2367945"/>
                  </a:cubicBezTo>
                  <a:cubicBezTo>
                    <a:pt x="1186354" y="2368673"/>
                    <a:pt x="1186718" y="2369400"/>
                    <a:pt x="1187082" y="2370127"/>
                  </a:cubicBezTo>
                  <a:cubicBezTo>
                    <a:pt x="1187082" y="2370127"/>
                    <a:pt x="1187082" y="2370490"/>
                    <a:pt x="1187082" y="2370490"/>
                  </a:cubicBezTo>
                  <a:cubicBezTo>
                    <a:pt x="1187082" y="2370854"/>
                    <a:pt x="1187446" y="2370854"/>
                    <a:pt x="1187446" y="2371218"/>
                  </a:cubicBezTo>
                  <a:cubicBezTo>
                    <a:pt x="1187810" y="2371945"/>
                    <a:pt x="1188175" y="2372308"/>
                    <a:pt x="1188903" y="2372672"/>
                  </a:cubicBezTo>
                  <a:cubicBezTo>
                    <a:pt x="1189267" y="2373036"/>
                    <a:pt x="1189631" y="2373036"/>
                    <a:pt x="1189995" y="2373399"/>
                  </a:cubicBezTo>
                  <a:cubicBezTo>
                    <a:pt x="1190360" y="2373762"/>
                    <a:pt x="1191088" y="2374126"/>
                    <a:pt x="1191816" y="2374126"/>
                  </a:cubicBezTo>
                  <a:cubicBezTo>
                    <a:pt x="1192180" y="2374126"/>
                    <a:pt x="1192180" y="2374490"/>
                    <a:pt x="1192545" y="2374490"/>
                  </a:cubicBezTo>
                  <a:lnTo>
                    <a:pt x="1309440" y="2394486"/>
                  </a:lnTo>
                  <a:lnTo>
                    <a:pt x="1264648" y="2413755"/>
                  </a:lnTo>
                  <a:lnTo>
                    <a:pt x="1159406" y="2430480"/>
                  </a:lnTo>
                  <a:close/>
                  <a:moveTo>
                    <a:pt x="1252995" y="2467564"/>
                  </a:moveTo>
                  <a:cubicBezTo>
                    <a:pt x="1252995" y="2467200"/>
                    <a:pt x="1253360" y="2467200"/>
                    <a:pt x="1253360" y="2466837"/>
                  </a:cubicBezTo>
                  <a:lnTo>
                    <a:pt x="1241342" y="2567547"/>
                  </a:lnTo>
                  <a:lnTo>
                    <a:pt x="1207839" y="2535189"/>
                  </a:lnTo>
                  <a:lnTo>
                    <a:pt x="1252995" y="2467564"/>
                  </a:lnTo>
                  <a:close/>
                  <a:moveTo>
                    <a:pt x="1314174" y="2637352"/>
                  </a:moveTo>
                  <a:lnTo>
                    <a:pt x="1254452" y="2580272"/>
                  </a:lnTo>
                  <a:lnTo>
                    <a:pt x="1273024" y="2425026"/>
                  </a:lnTo>
                  <a:lnTo>
                    <a:pt x="1321822" y="2403939"/>
                  </a:lnTo>
                  <a:lnTo>
                    <a:pt x="1298151" y="2470836"/>
                  </a:lnTo>
                  <a:cubicBezTo>
                    <a:pt x="1297423" y="2473018"/>
                    <a:pt x="1297787" y="2475563"/>
                    <a:pt x="1298880" y="2477381"/>
                  </a:cubicBezTo>
                  <a:lnTo>
                    <a:pt x="1336753" y="2534098"/>
                  </a:lnTo>
                  <a:lnTo>
                    <a:pt x="1341122" y="2602086"/>
                  </a:lnTo>
                  <a:lnTo>
                    <a:pt x="1314174" y="2637352"/>
                  </a:lnTo>
                  <a:close/>
                  <a:moveTo>
                    <a:pt x="1355689" y="2595542"/>
                  </a:moveTo>
                  <a:lnTo>
                    <a:pt x="1352047" y="2538824"/>
                  </a:lnTo>
                  <a:lnTo>
                    <a:pt x="1404487" y="2538824"/>
                  </a:lnTo>
                  <a:lnTo>
                    <a:pt x="1441631" y="2575909"/>
                  </a:lnTo>
                  <a:lnTo>
                    <a:pt x="1355689" y="2595542"/>
                  </a:lnTo>
                  <a:close/>
                  <a:moveTo>
                    <a:pt x="2557423" y="2991835"/>
                  </a:moveTo>
                  <a:lnTo>
                    <a:pt x="2417949" y="2722065"/>
                  </a:lnTo>
                  <a:lnTo>
                    <a:pt x="2557423" y="2755877"/>
                  </a:lnTo>
                  <a:lnTo>
                    <a:pt x="2557423" y="2991835"/>
                  </a:lnTo>
                  <a:close/>
                  <a:moveTo>
                    <a:pt x="2399376" y="3383039"/>
                  </a:moveTo>
                  <a:lnTo>
                    <a:pt x="2285394" y="3297963"/>
                  </a:lnTo>
                  <a:lnTo>
                    <a:pt x="2450723" y="3140536"/>
                  </a:lnTo>
                  <a:lnTo>
                    <a:pt x="2399376" y="3383039"/>
                  </a:lnTo>
                  <a:close/>
                  <a:moveTo>
                    <a:pt x="2103677" y="3746611"/>
                  </a:moveTo>
                  <a:lnTo>
                    <a:pt x="2011908" y="3730250"/>
                  </a:lnTo>
                  <a:lnTo>
                    <a:pt x="1874983" y="3460480"/>
                  </a:lnTo>
                  <a:lnTo>
                    <a:pt x="2216931" y="3626269"/>
                  </a:lnTo>
                  <a:lnTo>
                    <a:pt x="2103677" y="3746611"/>
                  </a:lnTo>
                  <a:close/>
                  <a:moveTo>
                    <a:pt x="1940168" y="3902583"/>
                  </a:moveTo>
                  <a:lnTo>
                    <a:pt x="1869885" y="3719707"/>
                  </a:lnTo>
                  <a:lnTo>
                    <a:pt x="2002076" y="3743339"/>
                  </a:lnTo>
                  <a:lnTo>
                    <a:pt x="2037035" y="3812417"/>
                  </a:lnTo>
                  <a:lnTo>
                    <a:pt x="1940168" y="3902583"/>
                  </a:lnTo>
                  <a:close/>
                  <a:moveTo>
                    <a:pt x="1682342" y="4204712"/>
                  </a:moveTo>
                  <a:lnTo>
                    <a:pt x="1875712" y="4093095"/>
                  </a:lnTo>
                  <a:lnTo>
                    <a:pt x="1862966" y="4268701"/>
                  </a:lnTo>
                  <a:lnTo>
                    <a:pt x="1682342" y="4204712"/>
                  </a:lnTo>
                  <a:close/>
                  <a:moveTo>
                    <a:pt x="1832377" y="4358503"/>
                  </a:moveTo>
                  <a:lnTo>
                    <a:pt x="1694359" y="4224708"/>
                  </a:lnTo>
                  <a:lnTo>
                    <a:pt x="1860053" y="4283607"/>
                  </a:lnTo>
                  <a:lnTo>
                    <a:pt x="1832377" y="4358503"/>
                  </a:lnTo>
                  <a:close/>
                  <a:moveTo>
                    <a:pt x="1678700" y="4049467"/>
                  </a:moveTo>
                  <a:lnTo>
                    <a:pt x="1863330" y="4083642"/>
                  </a:lnTo>
                  <a:lnTo>
                    <a:pt x="1673238" y="4193441"/>
                  </a:lnTo>
                  <a:lnTo>
                    <a:pt x="1678700" y="4049467"/>
                  </a:lnTo>
                  <a:close/>
                  <a:moveTo>
                    <a:pt x="1679064" y="4034560"/>
                  </a:moveTo>
                  <a:lnTo>
                    <a:pt x="1685983" y="3856410"/>
                  </a:lnTo>
                  <a:lnTo>
                    <a:pt x="1865151" y="4069099"/>
                  </a:lnTo>
                  <a:lnTo>
                    <a:pt x="1679064" y="4034560"/>
                  </a:lnTo>
                  <a:close/>
                  <a:moveTo>
                    <a:pt x="1374261" y="2974747"/>
                  </a:moveTo>
                  <a:lnTo>
                    <a:pt x="1547966" y="2957659"/>
                  </a:lnTo>
                  <a:lnTo>
                    <a:pt x="1460568" y="3168531"/>
                  </a:lnTo>
                  <a:lnTo>
                    <a:pt x="1374261" y="2974747"/>
                  </a:lnTo>
                  <a:close/>
                  <a:moveTo>
                    <a:pt x="1433984" y="2730790"/>
                  </a:moveTo>
                  <a:lnTo>
                    <a:pt x="1547602" y="2942753"/>
                  </a:lnTo>
                  <a:lnTo>
                    <a:pt x="1373169" y="2960204"/>
                  </a:lnTo>
                  <a:lnTo>
                    <a:pt x="1433984" y="2730790"/>
                  </a:lnTo>
                  <a:close/>
                  <a:moveTo>
                    <a:pt x="1975856" y="2634080"/>
                  </a:moveTo>
                  <a:lnTo>
                    <a:pt x="1848400" y="2622809"/>
                  </a:lnTo>
                  <a:lnTo>
                    <a:pt x="1903388" y="2563911"/>
                  </a:lnTo>
                  <a:lnTo>
                    <a:pt x="1975856" y="2634080"/>
                  </a:lnTo>
                  <a:close/>
                  <a:moveTo>
                    <a:pt x="2381532" y="2715157"/>
                  </a:moveTo>
                  <a:lnTo>
                    <a:pt x="2124434" y="2854405"/>
                  </a:lnTo>
                  <a:lnTo>
                    <a:pt x="2213654" y="2690070"/>
                  </a:lnTo>
                  <a:lnTo>
                    <a:pt x="2381532" y="2715157"/>
                  </a:lnTo>
                  <a:close/>
                  <a:moveTo>
                    <a:pt x="2275197" y="3287419"/>
                  </a:moveTo>
                  <a:lnTo>
                    <a:pt x="2163764" y="3120540"/>
                  </a:lnTo>
                  <a:lnTo>
                    <a:pt x="2444532" y="3125993"/>
                  </a:lnTo>
                  <a:lnTo>
                    <a:pt x="2275197" y="3287419"/>
                  </a:lnTo>
                  <a:close/>
                  <a:moveTo>
                    <a:pt x="2102220" y="2890762"/>
                  </a:moveTo>
                  <a:lnTo>
                    <a:pt x="2141914" y="3108178"/>
                  </a:lnTo>
                  <a:lnTo>
                    <a:pt x="1878261" y="3204161"/>
                  </a:lnTo>
                  <a:lnTo>
                    <a:pt x="2102220" y="2890762"/>
                  </a:lnTo>
                  <a:close/>
                  <a:moveTo>
                    <a:pt x="1858960" y="3205979"/>
                  </a:moveTo>
                  <a:lnTo>
                    <a:pt x="1755903" y="3043099"/>
                  </a:lnTo>
                  <a:lnTo>
                    <a:pt x="2084376" y="2890762"/>
                  </a:lnTo>
                  <a:lnTo>
                    <a:pt x="1858960" y="3205979"/>
                  </a:lnTo>
                  <a:close/>
                  <a:moveTo>
                    <a:pt x="2114602" y="2876583"/>
                  </a:moveTo>
                  <a:lnTo>
                    <a:pt x="2383353" y="2731154"/>
                  </a:lnTo>
                  <a:lnTo>
                    <a:pt x="2154296" y="3093635"/>
                  </a:lnTo>
                  <a:lnTo>
                    <a:pt x="2114602" y="2876583"/>
                  </a:lnTo>
                  <a:close/>
                  <a:moveTo>
                    <a:pt x="2070174" y="2881309"/>
                  </a:moveTo>
                  <a:lnTo>
                    <a:pt x="1763914" y="3023466"/>
                  </a:lnTo>
                  <a:lnTo>
                    <a:pt x="1844394" y="2890762"/>
                  </a:lnTo>
                  <a:lnTo>
                    <a:pt x="2070174" y="2881309"/>
                  </a:lnTo>
                  <a:close/>
                  <a:moveTo>
                    <a:pt x="1854955" y="2875492"/>
                  </a:moveTo>
                  <a:lnTo>
                    <a:pt x="2011180" y="2660985"/>
                  </a:lnTo>
                  <a:lnTo>
                    <a:pt x="2095665" y="2865676"/>
                  </a:lnTo>
                  <a:lnTo>
                    <a:pt x="1854955" y="2875492"/>
                  </a:lnTo>
                  <a:close/>
                  <a:moveTo>
                    <a:pt x="1832377" y="2862404"/>
                  </a:moveTo>
                  <a:lnTo>
                    <a:pt x="1627353" y="2613357"/>
                  </a:lnTo>
                  <a:lnTo>
                    <a:pt x="1825822" y="2635171"/>
                  </a:lnTo>
                  <a:lnTo>
                    <a:pt x="1832377" y="2862404"/>
                  </a:lnTo>
                  <a:close/>
                  <a:moveTo>
                    <a:pt x="1615336" y="2621719"/>
                  </a:moveTo>
                  <a:lnTo>
                    <a:pt x="1827278" y="2879128"/>
                  </a:lnTo>
                  <a:lnTo>
                    <a:pt x="1568359" y="2939481"/>
                  </a:lnTo>
                  <a:lnTo>
                    <a:pt x="1615336" y="2621719"/>
                  </a:lnTo>
                  <a:close/>
                  <a:moveTo>
                    <a:pt x="1563261" y="2959114"/>
                  </a:moveTo>
                  <a:lnTo>
                    <a:pt x="1729319" y="3040190"/>
                  </a:lnTo>
                  <a:lnTo>
                    <a:pt x="1475498" y="3171076"/>
                  </a:lnTo>
                  <a:lnTo>
                    <a:pt x="1563261" y="2959114"/>
                  </a:lnTo>
                  <a:close/>
                  <a:moveTo>
                    <a:pt x="1580741" y="2951479"/>
                  </a:moveTo>
                  <a:lnTo>
                    <a:pt x="1824729" y="2894398"/>
                  </a:lnTo>
                  <a:lnTo>
                    <a:pt x="1742429" y="3030374"/>
                  </a:lnTo>
                  <a:lnTo>
                    <a:pt x="1580741" y="2951479"/>
                  </a:lnTo>
                  <a:close/>
                  <a:moveTo>
                    <a:pt x="1746799" y="3056187"/>
                  </a:moveTo>
                  <a:lnTo>
                    <a:pt x="1847671" y="3215796"/>
                  </a:lnTo>
                  <a:lnTo>
                    <a:pt x="1653573" y="3286329"/>
                  </a:lnTo>
                  <a:lnTo>
                    <a:pt x="1746799" y="3056187"/>
                  </a:lnTo>
                  <a:close/>
                  <a:moveTo>
                    <a:pt x="1851313" y="3229611"/>
                  </a:moveTo>
                  <a:lnTo>
                    <a:pt x="1851313" y="3430667"/>
                  </a:lnTo>
                  <a:lnTo>
                    <a:pt x="1656851" y="3300508"/>
                  </a:lnTo>
                  <a:lnTo>
                    <a:pt x="1851313" y="3229611"/>
                  </a:lnTo>
                  <a:close/>
                  <a:moveTo>
                    <a:pt x="1865879" y="3232520"/>
                  </a:moveTo>
                  <a:lnTo>
                    <a:pt x="2207463" y="3450663"/>
                  </a:lnTo>
                  <a:lnTo>
                    <a:pt x="1865879" y="3437575"/>
                  </a:lnTo>
                  <a:lnTo>
                    <a:pt x="1865879" y="3232520"/>
                  </a:lnTo>
                  <a:close/>
                  <a:moveTo>
                    <a:pt x="1874983" y="3220886"/>
                  </a:moveTo>
                  <a:lnTo>
                    <a:pt x="2144827" y="3122358"/>
                  </a:lnTo>
                  <a:lnTo>
                    <a:pt x="2222394" y="3442665"/>
                  </a:lnTo>
                  <a:lnTo>
                    <a:pt x="1874983" y="3220886"/>
                  </a:lnTo>
                  <a:close/>
                  <a:moveTo>
                    <a:pt x="2163035" y="3105997"/>
                  </a:moveTo>
                  <a:lnTo>
                    <a:pt x="2399740" y="2731881"/>
                  </a:lnTo>
                  <a:lnTo>
                    <a:pt x="2454001" y="3111450"/>
                  </a:lnTo>
                  <a:lnTo>
                    <a:pt x="2163035" y="3105997"/>
                  </a:lnTo>
                  <a:close/>
                  <a:moveTo>
                    <a:pt x="2107319" y="2855859"/>
                  </a:moveTo>
                  <a:lnTo>
                    <a:pt x="2024654" y="2655895"/>
                  </a:lnTo>
                  <a:lnTo>
                    <a:pt x="2198359" y="2687525"/>
                  </a:lnTo>
                  <a:lnTo>
                    <a:pt x="2107319" y="2855859"/>
                  </a:lnTo>
                  <a:close/>
                  <a:moveTo>
                    <a:pt x="1846943" y="2862040"/>
                  </a:moveTo>
                  <a:lnTo>
                    <a:pt x="1840388" y="2636625"/>
                  </a:lnTo>
                  <a:lnTo>
                    <a:pt x="1994793" y="2650441"/>
                  </a:lnTo>
                  <a:lnTo>
                    <a:pt x="1999891" y="2651532"/>
                  </a:lnTo>
                  <a:lnTo>
                    <a:pt x="1846943" y="2862040"/>
                  </a:lnTo>
                  <a:close/>
                  <a:moveTo>
                    <a:pt x="1625533" y="2598814"/>
                  </a:moveTo>
                  <a:lnTo>
                    <a:pt x="1726406" y="2489742"/>
                  </a:lnTo>
                  <a:lnTo>
                    <a:pt x="1817810" y="2619537"/>
                  </a:lnTo>
                  <a:lnTo>
                    <a:pt x="1625533" y="2598814"/>
                  </a:lnTo>
                  <a:close/>
                  <a:moveTo>
                    <a:pt x="1612423" y="2591542"/>
                  </a:moveTo>
                  <a:lnTo>
                    <a:pt x="1564354" y="2485379"/>
                  </a:lnTo>
                  <a:lnTo>
                    <a:pt x="1715845" y="2479925"/>
                  </a:lnTo>
                  <a:lnTo>
                    <a:pt x="1612423" y="2591542"/>
                  </a:lnTo>
                  <a:close/>
                  <a:moveTo>
                    <a:pt x="1555249" y="2926392"/>
                  </a:moveTo>
                  <a:lnTo>
                    <a:pt x="1441267" y="2714066"/>
                  </a:lnTo>
                  <a:lnTo>
                    <a:pt x="1600770" y="2618810"/>
                  </a:lnTo>
                  <a:lnTo>
                    <a:pt x="1555249" y="2926392"/>
                  </a:lnTo>
                  <a:close/>
                  <a:moveTo>
                    <a:pt x="1731140" y="3055460"/>
                  </a:moveTo>
                  <a:lnTo>
                    <a:pt x="1637186" y="3287783"/>
                  </a:lnTo>
                  <a:lnTo>
                    <a:pt x="1475498" y="3187437"/>
                  </a:lnTo>
                  <a:lnTo>
                    <a:pt x="1731140" y="3055460"/>
                  </a:lnTo>
                  <a:close/>
                  <a:moveTo>
                    <a:pt x="1652845" y="3534648"/>
                  </a:moveTo>
                  <a:lnTo>
                    <a:pt x="1648475" y="3312506"/>
                  </a:lnTo>
                  <a:lnTo>
                    <a:pt x="1844030" y="3443392"/>
                  </a:lnTo>
                  <a:lnTo>
                    <a:pt x="1652845" y="3534648"/>
                  </a:lnTo>
                  <a:close/>
                  <a:moveTo>
                    <a:pt x="1851313" y="3455753"/>
                  </a:moveTo>
                  <a:lnTo>
                    <a:pt x="1851313" y="3695347"/>
                  </a:lnTo>
                  <a:lnTo>
                    <a:pt x="1659400" y="3547737"/>
                  </a:lnTo>
                  <a:lnTo>
                    <a:pt x="1851313" y="3455753"/>
                  </a:lnTo>
                  <a:close/>
                  <a:moveTo>
                    <a:pt x="1925238" y="3904038"/>
                  </a:moveTo>
                  <a:lnTo>
                    <a:pt x="1695816" y="3834959"/>
                  </a:lnTo>
                  <a:lnTo>
                    <a:pt x="1854955" y="3721525"/>
                  </a:lnTo>
                  <a:lnTo>
                    <a:pt x="1925238" y="3904038"/>
                  </a:lnTo>
                  <a:close/>
                  <a:moveTo>
                    <a:pt x="1865879" y="3704073"/>
                  </a:moveTo>
                  <a:lnTo>
                    <a:pt x="1865879" y="3475023"/>
                  </a:lnTo>
                  <a:lnTo>
                    <a:pt x="1994064" y="3726978"/>
                  </a:lnTo>
                  <a:lnTo>
                    <a:pt x="1865879" y="3704073"/>
                  </a:lnTo>
                  <a:close/>
                  <a:moveTo>
                    <a:pt x="1893192" y="3452845"/>
                  </a:moveTo>
                  <a:lnTo>
                    <a:pt x="2226400" y="3465933"/>
                  </a:lnTo>
                  <a:lnTo>
                    <a:pt x="2222030" y="3612453"/>
                  </a:lnTo>
                  <a:lnTo>
                    <a:pt x="1893192" y="3452845"/>
                  </a:lnTo>
                  <a:close/>
                  <a:moveTo>
                    <a:pt x="2239145" y="3449209"/>
                  </a:moveTo>
                  <a:lnTo>
                    <a:pt x="2167041" y="3151080"/>
                  </a:lnTo>
                  <a:lnTo>
                    <a:pt x="2268278" y="3302689"/>
                  </a:lnTo>
                  <a:cubicBezTo>
                    <a:pt x="2268278" y="3303053"/>
                    <a:pt x="2268642" y="3303053"/>
                    <a:pt x="2268642" y="3303053"/>
                  </a:cubicBezTo>
                  <a:cubicBezTo>
                    <a:pt x="2268642" y="3303053"/>
                    <a:pt x="2268642" y="3303416"/>
                    <a:pt x="2269006" y="3303416"/>
                  </a:cubicBezTo>
                  <a:cubicBezTo>
                    <a:pt x="2269006" y="3303416"/>
                    <a:pt x="2269371" y="3303416"/>
                    <a:pt x="2269371" y="3303780"/>
                  </a:cubicBezTo>
                  <a:cubicBezTo>
                    <a:pt x="2269371" y="3303780"/>
                    <a:pt x="2269735" y="3304144"/>
                    <a:pt x="2269735" y="3304144"/>
                  </a:cubicBezTo>
                  <a:lnTo>
                    <a:pt x="2389180" y="3393219"/>
                  </a:lnTo>
                  <a:lnTo>
                    <a:pt x="2239145" y="3449209"/>
                  </a:lnTo>
                  <a:close/>
                  <a:moveTo>
                    <a:pt x="2467839" y="3103815"/>
                  </a:moveTo>
                  <a:lnTo>
                    <a:pt x="2417584" y="2752968"/>
                  </a:lnTo>
                  <a:lnTo>
                    <a:pt x="2555602" y="3020557"/>
                  </a:lnTo>
                  <a:lnTo>
                    <a:pt x="2467839" y="3103815"/>
                  </a:lnTo>
                  <a:close/>
                  <a:moveTo>
                    <a:pt x="1893192" y="2553731"/>
                  </a:moveTo>
                  <a:lnTo>
                    <a:pt x="1833833" y="2617356"/>
                  </a:lnTo>
                  <a:lnTo>
                    <a:pt x="1736602" y="2478835"/>
                  </a:lnTo>
                  <a:lnTo>
                    <a:pt x="1813076" y="2475926"/>
                  </a:lnTo>
                  <a:lnTo>
                    <a:pt x="1893192" y="2553731"/>
                  </a:lnTo>
                  <a:close/>
                  <a:moveTo>
                    <a:pt x="1462752" y="2583544"/>
                  </a:moveTo>
                  <a:lnTo>
                    <a:pt x="1550880" y="2490833"/>
                  </a:lnTo>
                  <a:lnTo>
                    <a:pt x="1600770" y="2601359"/>
                  </a:lnTo>
                  <a:lnTo>
                    <a:pt x="1441631" y="2696615"/>
                  </a:lnTo>
                  <a:lnTo>
                    <a:pt x="1462752" y="2583544"/>
                  </a:lnTo>
                  <a:close/>
                  <a:moveTo>
                    <a:pt x="1654666" y="3562643"/>
                  </a:moveTo>
                  <a:lnTo>
                    <a:pt x="1846215" y="3709890"/>
                  </a:lnTo>
                  <a:lnTo>
                    <a:pt x="1685255" y="3824415"/>
                  </a:lnTo>
                  <a:lnTo>
                    <a:pt x="1654666" y="3562643"/>
                  </a:lnTo>
                  <a:close/>
                  <a:moveTo>
                    <a:pt x="2010816" y="4405767"/>
                  </a:moveTo>
                  <a:lnTo>
                    <a:pt x="1845122" y="4366501"/>
                  </a:lnTo>
                  <a:lnTo>
                    <a:pt x="1872798" y="4291606"/>
                  </a:lnTo>
                  <a:lnTo>
                    <a:pt x="2010816" y="4405767"/>
                  </a:lnTo>
                  <a:close/>
                  <a:moveTo>
                    <a:pt x="1933613" y="4158174"/>
                  </a:moveTo>
                  <a:lnTo>
                    <a:pt x="1878989" y="4249068"/>
                  </a:lnTo>
                  <a:lnTo>
                    <a:pt x="1889914" y="4100003"/>
                  </a:lnTo>
                  <a:lnTo>
                    <a:pt x="1933613" y="4158174"/>
                  </a:lnTo>
                  <a:close/>
                  <a:moveTo>
                    <a:pt x="1881174" y="4065464"/>
                  </a:moveTo>
                  <a:lnTo>
                    <a:pt x="1701278" y="3851683"/>
                  </a:lnTo>
                  <a:lnTo>
                    <a:pt x="1928515" y="3920035"/>
                  </a:lnTo>
                  <a:lnTo>
                    <a:pt x="1881174" y="4065464"/>
                  </a:lnTo>
                  <a:close/>
                  <a:moveTo>
                    <a:pt x="2073452" y="3778605"/>
                  </a:moveTo>
                  <a:lnTo>
                    <a:pt x="2048324" y="3801874"/>
                  </a:lnTo>
                  <a:lnTo>
                    <a:pt x="2019920" y="3746247"/>
                  </a:lnTo>
                  <a:lnTo>
                    <a:pt x="2091660" y="3758972"/>
                  </a:lnTo>
                  <a:lnTo>
                    <a:pt x="2073452" y="3778605"/>
                  </a:lnTo>
                  <a:close/>
                </a:path>
              </a:pathLst>
            </a:custGeom>
            <a:grpFill/>
            <a:ln w="95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dirty="0"/>
            </a:p>
          </p:txBody>
        </p:sp>
        <p:sp>
          <p:nvSpPr>
            <p:cNvPr id="400" name="Freeform 28">
              <a:extLst>
                <a:ext uri="{FF2B5EF4-FFF2-40B4-BE49-F238E27FC236}">
                  <a16:creationId xmlns:a16="http://schemas.microsoft.com/office/drawing/2014/main" id="{EB17B7FA-EFF6-77A7-88C5-3579FEA3060C}"/>
                </a:ext>
              </a:extLst>
            </p:cNvPr>
            <p:cNvSpPr/>
            <p:nvPr/>
          </p:nvSpPr>
          <p:spPr>
            <a:xfrm>
              <a:off x="718521" y="978500"/>
              <a:ext cx="266038" cy="425310"/>
            </a:xfrm>
            <a:custGeom>
              <a:avLst/>
              <a:gdLst>
                <a:gd name="connsiteX0" fmla="*/ 3803 w 95130"/>
                <a:gd name="connsiteY0" fmla="*/ 151860 h 152083"/>
                <a:gd name="connsiteX1" fmla="*/ 7081 w 95130"/>
                <a:gd name="connsiteY1" fmla="*/ 152587 h 152083"/>
                <a:gd name="connsiteX2" fmla="*/ 11815 w 95130"/>
                <a:gd name="connsiteY2" fmla="*/ 150769 h 152083"/>
                <a:gd name="connsiteX3" fmla="*/ 95572 w 95130"/>
                <a:gd name="connsiteY3" fmla="*/ 81690 h 152083"/>
                <a:gd name="connsiteX4" fmla="*/ 98121 w 95130"/>
                <a:gd name="connsiteY4" fmla="*/ 76237 h 152083"/>
                <a:gd name="connsiteX5" fmla="*/ 95572 w 95130"/>
                <a:gd name="connsiteY5" fmla="*/ 70783 h 152083"/>
                <a:gd name="connsiteX6" fmla="*/ 11815 w 95130"/>
                <a:gd name="connsiteY6" fmla="*/ 1704 h 152083"/>
                <a:gd name="connsiteX7" fmla="*/ 4168 w 95130"/>
                <a:gd name="connsiteY7" fmla="*/ 614 h 152083"/>
                <a:gd name="connsiteX8" fmla="*/ 162 w 95130"/>
                <a:gd name="connsiteY8" fmla="*/ 7158 h 152083"/>
                <a:gd name="connsiteX9" fmla="*/ 162 w 95130"/>
                <a:gd name="connsiteY9" fmla="*/ 145679 h 152083"/>
                <a:gd name="connsiteX10" fmla="*/ 3803 w 95130"/>
                <a:gd name="connsiteY10" fmla="*/ 151860 h 152083"/>
                <a:gd name="connsiteX11" fmla="*/ 14000 w 95130"/>
                <a:gd name="connsiteY11" fmla="*/ 22428 h 152083"/>
                <a:gd name="connsiteX12" fmla="*/ 79185 w 95130"/>
                <a:gd name="connsiteY12" fmla="*/ 76237 h 152083"/>
                <a:gd name="connsiteX13" fmla="*/ 14000 w 95130"/>
                <a:gd name="connsiteY13" fmla="*/ 129682 h 152083"/>
                <a:gd name="connsiteX14" fmla="*/ 14000 w 95130"/>
                <a:gd name="connsiteY14" fmla="*/ 22428 h 152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5130" h="152083">
                  <a:moveTo>
                    <a:pt x="3803" y="151860"/>
                  </a:moveTo>
                  <a:cubicBezTo>
                    <a:pt x="4896" y="152223"/>
                    <a:pt x="5988" y="152587"/>
                    <a:pt x="7081" y="152587"/>
                  </a:cubicBezTo>
                  <a:cubicBezTo>
                    <a:pt x="8902" y="152587"/>
                    <a:pt x="10358" y="151860"/>
                    <a:pt x="11815" y="150769"/>
                  </a:cubicBezTo>
                  <a:lnTo>
                    <a:pt x="95572" y="81690"/>
                  </a:lnTo>
                  <a:cubicBezTo>
                    <a:pt x="97393" y="80236"/>
                    <a:pt x="98121" y="78418"/>
                    <a:pt x="98121" y="76237"/>
                  </a:cubicBezTo>
                  <a:cubicBezTo>
                    <a:pt x="98121" y="74055"/>
                    <a:pt x="97029" y="71874"/>
                    <a:pt x="95572" y="70783"/>
                  </a:cubicBezTo>
                  <a:lnTo>
                    <a:pt x="11815" y="1704"/>
                  </a:lnTo>
                  <a:cubicBezTo>
                    <a:pt x="9630" y="-114"/>
                    <a:pt x="6717" y="-477"/>
                    <a:pt x="4168" y="614"/>
                  </a:cubicBezTo>
                  <a:cubicBezTo>
                    <a:pt x="1618" y="1704"/>
                    <a:pt x="162" y="4249"/>
                    <a:pt x="162" y="7158"/>
                  </a:cubicBezTo>
                  <a:lnTo>
                    <a:pt x="162" y="145679"/>
                  </a:lnTo>
                  <a:cubicBezTo>
                    <a:pt x="-566" y="148224"/>
                    <a:pt x="1254" y="150769"/>
                    <a:pt x="3803" y="151860"/>
                  </a:cubicBezTo>
                  <a:close/>
                  <a:moveTo>
                    <a:pt x="14000" y="22428"/>
                  </a:moveTo>
                  <a:lnTo>
                    <a:pt x="79185" y="76237"/>
                  </a:lnTo>
                  <a:lnTo>
                    <a:pt x="14000" y="129682"/>
                  </a:lnTo>
                  <a:lnTo>
                    <a:pt x="14000" y="22428"/>
                  </a:lnTo>
                  <a:close/>
                </a:path>
              </a:pathLst>
            </a:custGeom>
            <a:grpFill/>
            <a:ln w="95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/>
            </a:p>
          </p:txBody>
        </p:sp>
        <p:sp>
          <p:nvSpPr>
            <p:cNvPr id="401" name="Freeform 29">
              <a:extLst>
                <a:ext uri="{FF2B5EF4-FFF2-40B4-BE49-F238E27FC236}">
                  <a16:creationId xmlns:a16="http://schemas.microsoft.com/office/drawing/2014/main" id="{7344AEA7-11CD-3824-CAD7-E3D1A0B4B2D4}"/>
                </a:ext>
              </a:extLst>
            </p:cNvPr>
            <p:cNvSpPr/>
            <p:nvPr/>
          </p:nvSpPr>
          <p:spPr>
            <a:xfrm>
              <a:off x="1380978" y="467649"/>
              <a:ext cx="3884167" cy="3189833"/>
            </a:xfrm>
            <a:custGeom>
              <a:avLst/>
              <a:gdLst>
                <a:gd name="connsiteX0" fmla="*/ 1123060 w 1388905"/>
                <a:gd name="connsiteY0" fmla="*/ 1026045 h 1140623"/>
                <a:gd name="connsiteX1" fmla="*/ 1206817 w 1388905"/>
                <a:gd name="connsiteY1" fmla="*/ 978780 h 1140623"/>
                <a:gd name="connsiteX2" fmla="*/ 1210458 w 1388905"/>
                <a:gd name="connsiteY2" fmla="*/ 973327 h 1140623"/>
                <a:gd name="connsiteX3" fmla="*/ 1217742 w 1388905"/>
                <a:gd name="connsiteY3" fmla="*/ 900612 h 1140623"/>
                <a:gd name="connsiteX4" fmla="*/ 1211187 w 1388905"/>
                <a:gd name="connsiteY4" fmla="*/ 892614 h 1140623"/>
                <a:gd name="connsiteX5" fmla="*/ 1073170 w 1388905"/>
                <a:gd name="connsiteY5" fmla="*/ 875889 h 1140623"/>
                <a:gd name="connsiteX6" fmla="*/ 1107037 w 1388905"/>
                <a:gd name="connsiteY6" fmla="*/ 823899 h 1140623"/>
                <a:gd name="connsiteX7" fmla="*/ 1108129 w 1388905"/>
                <a:gd name="connsiteY7" fmla="*/ 819899 h 1140623"/>
                <a:gd name="connsiteX8" fmla="*/ 1108129 w 1388905"/>
                <a:gd name="connsiteY8" fmla="*/ 732642 h 1140623"/>
                <a:gd name="connsiteX9" fmla="*/ 1107765 w 1388905"/>
                <a:gd name="connsiteY9" fmla="*/ 730461 h 1140623"/>
                <a:gd name="connsiteX10" fmla="*/ 1086279 w 1388905"/>
                <a:gd name="connsiteY10" fmla="*/ 662473 h 1140623"/>
                <a:gd name="connsiteX11" fmla="*/ 1089557 w 1388905"/>
                <a:gd name="connsiteY11" fmla="*/ 597757 h 1140623"/>
                <a:gd name="connsiteX12" fmla="*/ 1247603 w 1388905"/>
                <a:gd name="connsiteY12" fmla="*/ 472324 h 1140623"/>
                <a:gd name="connsiteX13" fmla="*/ 1249060 w 1388905"/>
                <a:gd name="connsiteY13" fmla="*/ 470870 h 1140623"/>
                <a:gd name="connsiteX14" fmla="*/ 1387805 w 1388905"/>
                <a:gd name="connsiteY14" fmla="*/ 265815 h 1140623"/>
                <a:gd name="connsiteX15" fmla="*/ 1388169 w 1388905"/>
                <a:gd name="connsiteY15" fmla="*/ 258180 h 1140623"/>
                <a:gd name="connsiteX16" fmla="*/ 1381614 w 1388905"/>
                <a:gd name="connsiteY16" fmla="*/ 254181 h 1140623"/>
                <a:gd name="connsiteX17" fmla="*/ 1183146 w 1388905"/>
                <a:gd name="connsiteY17" fmla="*/ 252000 h 1140623"/>
                <a:gd name="connsiteX18" fmla="*/ 1242869 w 1388905"/>
                <a:gd name="connsiteY18" fmla="*/ 219278 h 1140623"/>
                <a:gd name="connsiteX19" fmla="*/ 1246510 w 1388905"/>
                <a:gd name="connsiteY19" fmla="*/ 213461 h 1140623"/>
                <a:gd name="connsiteX20" fmla="*/ 1243597 w 1388905"/>
                <a:gd name="connsiteY20" fmla="*/ 207280 h 1140623"/>
                <a:gd name="connsiteX21" fmla="*/ 1130707 w 1388905"/>
                <a:gd name="connsiteY21" fmla="*/ 127658 h 1140623"/>
                <a:gd name="connsiteX22" fmla="*/ 1126337 w 1388905"/>
                <a:gd name="connsiteY22" fmla="*/ 126204 h 1140623"/>
                <a:gd name="connsiteX23" fmla="*/ 867418 w 1388905"/>
                <a:gd name="connsiteY23" fmla="*/ 126204 h 1140623"/>
                <a:gd name="connsiteX24" fmla="*/ 867054 w 1388905"/>
                <a:gd name="connsiteY24" fmla="*/ 126204 h 1140623"/>
                <a:gd name="connsiteX25" fmla="*/ 865233 w 1388905"/>
                <a:gd name="connsiteY25" fmla="*/ 126567 h 1140623"/>
                <a:gd name="connsiteX26" fmla="*/ 864505 w 1388905"/>
                <a:gd name="connsiteY26" fmla="*/ 126931 h 1140623"/>
                <a:gd name="connsiteX27" fmla="*/ 862684 w 1388905"/>
                <a:gd name="connsiteY27" fmla="*/ 128385 h 1140623"/>
                <a:gd name="connsiteX28" fmla="*/ 862684 w 1388905"/>
                <a:gd name="connsiteY28" fmla="*/ 128385 h 1140623"/>
                <a:gd name="connsiteX29" fmla="*/ 745060 w 1388905"/>
                <a:gd name="connsiteY29" fmla="*/ 247273 h 1140623"/>
                <a:gd name="connsiteX30" fmla="*/ 691528 w 1388905"/>
                <a:gd name="connsiteY30" fmla="*/ 160380 h 1140623"/>
                <a:gd name="connsiteX31" fmla="*/ 685337 w 1388905"/>
                <a:gd name="connsiteY31" fmla="*/ 156744 h 1140623"/>
                <a:gd name="connsiteX32" fmla="*/ 524742 w 1388905"/>
                <a:gd name="connsiteY32" fmla="*/ 156744 h 1140623"/>
                <a:gd name="connsiteX33" fmla="*/ 524742 w 1388905"/>
                <a:gd name="connsiteY33" fmla="*/ 122204 h 1140623"/>
                <a:gd name="connsiteX34" fmla="*/ 521829 w 1388905"/>
                <a:gd name="connsiteY34" fmla="*/ 116387 h 1140623"/>
                <a:gd name="connsiteX35" fmla="*/ 430788 w 1388905"/>
                <a:gd name="connsiteY35" fmla="*/ 49126 h 1140623"/>
                <a:gd name="connsiteX36" fmla="*/ 426783 w 1388905"/>
                <a:gd name="connsiteY36" fmla="*/ 47672 h 1140623"/>
                <a:gd name="connsiteX37" fmla="*/ 275655 w 1388905"/>
                <a:gd name="connsiteY37" fmla="*/ 40401 h 1140623"/>
                <a:gd name="connsiteX38" fmla="*/ 211563 w 1388905"/>
                <a:gd name="connsiteY38" fmla="*/ 1135 h 1140623"/>
                <a:gd name="connsiteX39" fmla="*/ 201731 w 1388905"/>
                <a:gd name="connsiteY39" fmla="*/ 3316 h 1140623"/>
                <a:gd name="connsiteX40" fmla="*/ 121615 w 1388905"/>
                <a:gd name="connsiteY40" fmla="*/ 119659 h 1140623"/>
                <a:gd name="connsiteX41" fmla="*/ 120158 w 1388905"/>
                <a:gd name="connsiteY41" fmla="*/ 123659 h 1140623"/>
                <a:gd name="connsiteX42" fmla="*/ 120158 w 1388905"/>
                <a:gd name="connsiteY42" fmla="*/ 206190 h 1140623"/>
                <a:gd name="connsiteX43" fmla="*/ 5812 w 1388905"/>
                <a:gd name="connsiteY43" fmla="*/ 229458 h 1140623"/>
                <a:gd name="connsiteX44" fmla="*/ 349 w 1388905"/>
                <a:gd name="connsiteY44" fmla="*/ 234185 h 1140623"/>
                <a:gd name="connsiteX45" fmla="*/ 1806 w 1388905"/>
                <a:gd name="connsiteY45" fmla="*/ 241093 h 1140623"/>
                <a:gd name="connsiteX46" fmla="*/ 78280 w 1388905"/>
                <a:gd name="connsiteY46" fmla="*/ 331986 h 1140623"/>
                <a:gd name="connsiteX47" fmla="*/ 83742 w 1388905"/>
                <a:gd name="connsiteY47" fmla="*/ 334531 h 1140623"/>
                <a:gd name="connsiteX48" fmla="*/ 167499 w 1388905"/>
                <a:gd name="connsiteY48" fmla="*/ 334531 h 1140623"/>
                <a:gd name="connsiteX49" fmla="*/ 167499 w 1388905"/>
                <a:gd name="connsiteY49" fmla="*/ 334531 h 1140623"/>
                <a:gd name="connsiteX50" fmla="*/ 168228 w 1388905"/>
                <a:gd name="connsiteY50" fmla="*/ 334531 h 1140623"/>
                <a:gd name="connsiteX51" fmla="*/ 170049 w 1388905"/>
                <a:gd name="connsiteY51" fmla="*/ 334167 h 1140623"/>
                <a:gd name="connsiteX52" fmla="*/ 170049 w 1388905"/>
                <a:gd name="connsiteY52" fmla="*/ 334167 h 1140623"/>
                <a:gd name="connsiteX53" fmla="*/ 170413 w 1388905"/>
                <a:gd name="connsiteY53" fmla="*/ 334167 h 1140623"/>
                <a:gd name="connsiteX54" fmla="*/ 172233 w 1388905"/>
                <a:gd name="connsiteY54" fmla="*/ 333076 h 1140623"/>
                <a:gd name="connsiteX55" fmla="*/ 262910 w 1388905"/>
                <a:gd name="connsiteY55" fmla="*/ 263998 h 1140623"/>
                <a:gd name="connsiteX56" fmla="*/ 403476 w 1388905"/>
                <a:gd name="connsiteY56" fmla="*/ 170560 h 1140623"/>
                <a:gd name="connsiteX57" fmla="*/ 495973 w 1388905"/>
                <a:gd name="connsiteY57" fmla="*/ 170560 h 1140623"/>
                <a:gd name="connsiteX58" fmla="*/ 316806 w 1388905"/>
                <a:gd name="connsiteY58" fmla="*/ 302900 h 1140623"/>
                <a:gd name="connsiteX59" fmla="*/ 313892 w 1388905"/>
                <a:gd name="connsiteY59" fmla="*/ 308353 h 1140623"/>
                <a:gd name="connsiteX60" fmla="*/ 310251 w 1388905"/>
                <a:gd name="connsiteY60" fmla="*/ 398156 h 1140623"/>
                <a:gd name="connsiteX61" fmla="*/ 310615 w 1388905"/>
                <a:gd name="connsiteY61" fmla="*/ 399246 h 1140623"/>
                <a:gd name="connsiteX62" fmla="*/ 310615 w 1388905"/>
                <a:gd name="connsiteY62" fmla="*/ 400701 h 1140623"/>
                <a:gd name="connsiteX63" fmla="*/ 310615 w 1388905"/>
                <a:gd name="connsiteY63" fmla="*/ 400701 h 1140623"/>
                <a:gd name="connsiteX64" fmla="*/ 311343 w 1388905"/>
                <a:gd name="connsiteY64" fmla="*/ 401791 h 1140623"/>
                <a:gd name="connsiteX65" fmla="*/ 312072 w 1388905"/>
                <a:gd name="connsiteY65" fmla="*/ 403246 h 1140623"/>
                <a:gd name="connsiteX66" fmla="*/ 312072 w 1388905"/>
                <a:gd name="connsiteY66" fmla="*/ 403246 h 1140623"/>
                <a:gd name="connsiteX67" fmla="*/ 312800 w 1388905"/>
                <a:gd name="connsiteY67" fmla="*/ 403973 h 1140623"/>
                <a:gd name="connsiteX68" fmla="*/ 314257 w 1388905"/>
                <a:gd name="connsiteY68" fmla="*/ 405064 h 1140623"/>
                <a:gd name="connsiteX69" fmla="*/ 315349 w 1388905"/>
                <a:gd name="connsiteY69" fmla="*/ 405427 h 1140623"/>
                <a:gd name="connsiteX70" fmla="*/ 316806 w 1388905"/>
                <a:gd name="connsiteY70" fmla="*/ 405791 h 1140623"/>
                <a:gd name="connsiteX71" fmla="*/ 317170 w 1388905"/>
                <a:gd name="connsiteY71" fmla="*/ 405791 h 1140623"/>
                <a:gd name="connsiteX72" fmla="*/ 413673 w 1388905"/>
                <a:gd name="connsiteY72" fmla="*/ 405791 h 1140623"/>
                <a:gd name="connsiteX73" fmla="*/ 537124 w 1388905"/>
                <a:gd name="connsiteY73" fmla="*/ 470143 h 1140623"/>
                <a:gd name="connsiteX74" fmla="*/ 586649 w 1388905"/>
                <a:gd name="connsiteY74" fmla="*/ 628660 h 1140623"/>
                <a:gd name="connsiteX75" fmla="*/ 514545 w 1388905"/>
                <a:gd name="connsiteY75" fmla="*/ 822808 h 1140623"/>
                <a:gd name="connsiteX76" fmla="*/ 514545 w 1388905"/>
                <a:gd name="connsiteY76" fmla="*/ 822808 h 1140623"/>
                <a:gd name="connsiteX77" fmla="*/ 514545 w 1388905"/>
                <a:gd name="connsiteY77" fmla="*/ 822808 h 1140623"/>
                <a:gd name="connsiteX78" fmla="*/ 514545 w 1388905"/>
                <a:gd name="connsiteY78" fmla="*/ 823535 h 1140623"/>
                <a:gd name="connsiteX79" fmla="*/ 514181 w 1388905"/>
                <a:gd name="connsiteY79" fmla="*/ 824989 h 1140623"/>
                <a:gd name="connsiteX80" fmla="*/ 510540 w 1388905"/>
                <a:gd name="connsiteY80" fmla="*/ 978053 h 1140623"/>
                <a:gd name="connsiteX81" fmla="*/ 512725 w 1388905"/>
                <a:gd name="connsiteY81" fmla="*/ 983143 h 1140623"/>
                <a:gd name="connsiteX82" fmla="*/ 666037 w 1388905"/>
                <a:gd name="connsiteY82" fmla="*/ 1143479 h 1140623"/>
                <a:gd name="connsiteX83" fmla="*/ 671135 w 1388905"/>
                <a:gd name="connsiteY83" fmla="*/ 1145660 h 1140623"/>
                <a:gd name="connsiteX84" fmla="*/ 673320 w 1388905"/>
                <a:gd name="connsiteY84" fmla="*/ 1145296 h 1140623"/>
                <a:gd name="connsiteX85" fmla="*/ 678418 w 1388905"/>
                <a:gd name="connsiteY85" fmla="*/ 1139843 h 1140623"/>
                <a:gd name="connsiteX86" fmla="*/ 702089 w 1388905"/>
                <a:gd name="connsiteY86" fmla="*/ 1020228 h 1140623"/>
                <a:gd name="connsiteX87" fmla="*/ 813886 w 1388905"/>
                <a:gd name="connsiteY87" fmla="*/ 922427 h 1140623"/>
                <a:gd name="connsiteX88" fmla="*/ 981401 w 1388905"/>
                <a:gd name="connsiteY88" fmla="*/ 808629 h 1140623"/>
                <a:gd name="connsiteX89" fmla="*/ 1013083 w 1388905"/>
                <a:gd name="connsiteY89" fmla="*/ 828625 h 1140623"/>
                <a:gd name="connsiteX90" fmla="*/ 995967 w 1388905"/>
                <a:gd name="connsiteY90" fmla="*/ 899885 h 1140623"/>
                <a:gd name="connsiteX91" fmla="*/ 995967 w 1388905"/>
                <a:gd name="connsiteY91" fmla="*/ 900612 h 1140623"/>
                <a:gd name="connsiteX92" fmla="*/ 995967 w 1388905"/>
                <a:gd name="connsiteY92" fmla="*/ 902430 h 1140623"/>
                <a:gd name="connsiteX93" fmla="*/ 996331 w 1388905"/>
                <a:gd name="connsiteY93" fmla="*/ 903885 h 1140623"/>
                <a:gd name="connsiteX94" fmla="*/ 996331 w 1388905"/>
                <a:gd name="connsiteY94" fmla="*/ 904612 h 1140623"/>
                <a:gd name="connsiteX95" fmla="*/ 997060 w 1388905"/>
                <a:gd name="connsiteY95" fmla="*/ 905702 h 1140623"/>
                <a:gd name="connsiteX96" fmla="*/ 997060 w 1388905"/>
                <a:gd name="connsiteY96" fmla="*/ 906066 h 1140623"/>
                <a:gd name="connsiteX97" fmla="*/ 1022551 w 1388905"/>
                <a:gd name="connsiteY97" fmla="*/ 942423 h 1140623"/>
                <a:gd name="connsiteX98" fmla="*/ 1023643 w 1388905"/>
                <a:gd name="connsiteY98" fmla="*/ 943877 h 1140623"/>
                <a:gd name="connsiteX99" fmla="*/ 1114684 w 1388905"/>
                <a:gd name="connsiteY99" fmla="*/ 1023863 h 1140623"/>
                <a:gd name="connsiteX100" fmla="*/ 1123060 w 1388905"/>
                <a:gd name="connsiteY100" fmla="*/ 1026045 h 1140623"/>
                <a:gd name="connsiteX101" fmla="*/ 810973 w 1388905"/>
                <a:gd name="connsiteY101" fmla="*/ 907884 h 1140623"/>
                <a:gd name="connsiteX102" fmla="*/ 616511 w 1388905"/>
                <a:gd name="connsiteY102" fmla="*/ 647930 h 1140623"/>
                <a:gd name="connsiteX103" fmla="*/ 965742 w 1388905"/>
                <a:gd name="connsiteY103" fmla="*/ 802448 h 1140623"/>
                <a:gd name="connsiteX104" fmla="*/ 810973 w 1388905"/>
                <a:gd name="connsiteY104" fmla="*/ 907884 h 1140623"/>
                <a:gd name="connsiteX105" fmla="*/ 865597 w 1388905"/>
                <a:gd name="connsiteY105" fmla="*/ 145837 h 1140623"/>
                <a:gd name="connsiteX106" fmla="*/ 1058967 w 1388905"/>
                <a:gd name="connsiteY106" fmla="*/ 559945 h 1140623"/>
                <a:gd name="connsiteX107" fmla="*/ 753800 w 1388905"/>
                <a:gd name="connsiteY107" fmla="*/ 258544 h 1140623"/>
                <a:gd name="connsiteX108" fmla="*/ 865597 w 1388905"/>
                <a:gd name="connsiteY108" fmla="*/ 145837 h 1140623"/>
                <a:gd name="connsiteX109" fmla="*/ 882349 w 1388905"/>
                <a:gd name="connsiteY109" fmla="*/ 147654 h 1140623"/>
                <a:gd name="connsiteX110" fmla="*/ 1147459 w 1388905"/>
                <a:gd name="connsiteY110" fmla="*/ 263270 h 1140623"/>
                <a:gd name="connsiteX111" fmla="*/ 1080453 w 1388905"/>
                <a:gd name="connsiteY111" fmla="*/ 571216 h 1140623"/>
                <a:gd name="connsiteX112" fmla="*/ 882349 w 1388905"/>
                <a:gd name="connsiteY112" fmla="*/ 147654 h 1140623"/>
                <a:gd name="connsiteX113" fmla="*/ 746516 w 1388905"/>
                <a:gd name="connsiteY113" fmla="*/ 271633 h 1140623"/>
                <a:gd name="connsiteX114" fmla="*/ 1066615 w 1388905"/>
                <a:gd name="connsiteY114" fmla="*/ 587577 h 1140623"/>
                <a:gd name="connsiteX115" fmla="*/ 605586 w 1388905"/>
                <a:gd name="connsiteY115" fmla="*/ 621753 h 1140623"/>
                <a:gd name="connsiteX116" fmla="*/ 746516 w 1388905"/>
                <a:gd name="connsiteY116" fmla="*/ 271633 h 1140623"/>
                <a:gd name="connsiteX117" fmla="*/ 977395 w 1388905"/>
                <a:gd name="connsiteY117" fmla="*/ 791904 h 1140623"/>
                <a:gd name="connsiteX118" fmla="*/ 623794 w 1388905"/>
                <a:gd name="connsiteY118" fmla="*/ 635205 h 1140623"/>
                <a:gd name="connsiteX119" fmla="*/ 1070620 w 1388905"/>
                <a:gd name="connsiteY119" fmla="*/ 601756 h 1140623"/>
                <a:gd name="connsiteX120" fmla="*/ 977395 w 1388905"/>
                <a:gd name="connsiteY120" fmla="*/ 791904 h 1140623"/>
                <a:gd name="connsiteX121" fmla="*/ 1368141 w 1388905"/>
                <a:gd name="connsiteY121" fmla="*/ 268360 h 1140623"/>
                <a:gd name="connsiteX122" fmla="*/ 1237770 w 1388905"/>
                <a:gd name="connsiteY122" fmla="*/ 461417 h 1140623"/>
                <a:gd name="connsiteX123" fmla="*/ 1094291 w 1388905"/>
                <a:gd name="connsiteY123" fmla="*/ 575579 h 1140623"/>
                <a:gd name="connsiteX124" fmla="*/ 1161661 w 1388905"/>
                <a:gd name="connsiteY124" fmla="*/ 266543 h 1140623"/>
                <a:gd name="connsiteX125" fmla="*/ 1368141 w 1388905"/>
                <a:gd name="connsiteY125" fmla="*/ 268360 h 1140623"/>
                <a:gd name="connsiteX126" fmla="*/ 1225753 w 1388905"/>
                <a:gd name="connsiteY126" fmla="*/ 212007 h 1140623"/>
                <a:gd name="connsiteX127" fmla="*/ 1155106 w 1388905"/>
                <a:gd name="connsiteY127" fmla="*/ 250909 h 1140623"/>
                <a:gd name="connsiteX128" fmla="*/ 902378 w 1388905"/>
                <a:gd name="connsiteY128" fmla="*/ 140747 h 1140623"/>
                <a:gd name="connsiteX129" fmla="*/ 1124152 w 1388905"/>
                <a:gd name="connsiteY129" fmla="*/ 140747 h 1140623"/>
                <a:gd name="connsiteX130" fmla="*/ 1225753 w 1388905"/>
                <a:gd name="connsiteY130" fmla="*/ 212007 h 1140623"/>
                <a:gd name="connsiteX131" fmla="*/ 209742 w 1388905"/>
                <a:gd name="connsiteY131" fmla="*/ 17496 h 1140623"/>
                <a:gd name="connsiteX132" fmla="*/ 265823 w 1388905"/>
                <a:gd name="connsiteY132" fmla="*/ 51671 h 1140623"/>
                <a:gd name="connsiteX133" fmla="*/ 252349 w 1388905"/>
                <a:gd name="connsiteY133" fmla="*/ 248728 h 1140623"/>
                <a:gd name="connsiteX134" fmla="*/ 135089 w 1388905"/>
                <a:gd name="connsiteY134" fmla="*/ 207644 h 1140623"/>
                <a:gd name="connsiteX135" fmla="*/ 135089 w 1388905"/>
                <a:gd name="connsiteY135" fmla="*/ 126567 h 1140623"/>
                <a:gd name="connsiteX136" fmla="*/ 209742 w 1388905"/>
                <a:gd name="connsiteY136" fmla="*/ 17496 h 1140623"/>
                <a:gd name="connsiteX137" fmla="*/ 171141 w 1388905"/>
                <a:gd name="connsiteY137" fmla="*/ 315988 h 1140623"/>
                <a:gd name="connsiteX138" fmla="*/ 139459 w 1388905"/>
                <a:gd name="connsiteY138" fmla="*/ 224368 h 1140623"/>
                <a:gd name="connsiteX139" fmla="*/ 243609 w 1388905"/>
                <a:gd name="connsiteY139" fmla="*/ 261089 h 1140623"/>
                <a:gd name="connsiteX140" fmla="*/ 171141 w 1388905"/>
                <a:gd name="connsiteY140" fmla="*/ 315988 h 1140623"/>
                <a:gd name="connsiteX141" fmla="*/ 20378 w 1388905"/>
                <a:gd name="connsiteY141" fmla="*/ 241456 h 1140623"/>
                <a:gd name="connsiteX142" fmla="*/ 122343 w 1388905"/>
                <a:gd name="connsiteY142" fmla="*/ 220732 h 1140623"/>
                <a:gd name="connsiteX143" fmla="*/ 156939 w 1388905"/>
                <a:gd name="connsiteY143" fmla="*/ 320351 h 1140623"/>
                <a:gd name="connsiteX144" fmla="*/ 86655 w 1388905"/>
                <a:gd name="connsiteY144" fmla="*/ 320351 h 1140623"/>
                <a:gd name="connsiteX145" fmla="*/ 20378 w 1388905"/>
                <a:gd name="connsiteY145" fmla="*/ 241456 h 1140623"/>
                <a:gd name="connsiteX146" fmla="*/ 400927 w 1388905"/>
                <a:gd name="connsiteY146" fmla="*/ 156744 h 1140623"/>
                <a:gd name="connsiteX147" fmla="*/ 396921 w 1388905"/>
                <a:gd name="connsiteY147" fmla="*/ 157835 h 1140623"/>
                <a:gd name="connsiteX148" fmla="*/ 266916 w 1388905"/>
                <a:gd name="connsiteY148" fmla="*/ 244365 h 1140623"/>
                <a:gd name="connsiteX149" fmla="*/ 280025 w 1388905"/>
                <a:gd name="connsiteY149" fmla="*/ 54944 h 1140623"/>
                <a:gd name="connsiteX150" fmla="*/ 423869 w 1388905"/>
                <a:gd name="connsiteY150" fmla="*/ 61851 h 1140623"/>
                <a:gd name="connsiteX151" fmla="*/ 510175 w 1388905"/>
                <a:gd name="connsiteY151" fmla="*/ 125840 h 1140623"/>
                <a:gd name="connsiteX152" fmla="*/ 510175 w 1388905"/>
                <a:gd name="connsiteY152" fmla="*/ 156744 h 1140623"/>
                <a:gd name="connsiteX153" fmla="*/ 400927 w 1388905"/>
                <a:gd name="connsiteY153" fmla="*/ 156744 h 1140623"/>
                <a:gd name="connsiteX154" fmla="*/ 400927 w 1388905"/>
                <a:gd name="connsiteY154" fmla="*/ 156744 h 1140623"/>
                <a:gd name="connsiteX155" fmla="*/ 520008 w 1388905"/>
                <a:gd name="connsiteY155" fmla="*/ 171287 h 1140623"/>
                <a:gd name="connsiteX156" fmla="*/ 681331 w 1388905"/>
                <a:gd name="connsiteY156" fmla="*/ 171287 h 1140623"/>
                <a:gd name="connsiteX157" fmla="*/ 732678 w 1388905"/>
                <a:gd name="connsiteY157" fmla="*/ 254545 h 1140623"/>
                <a:gd name="connsiteX158" fmla="*/ 324817 w 1388905"/>
                <a:gd name="connsiteY158" fmla="*/ 389066 h 1140623"/>
                <a:gd name="connsiteX159" fmla="*/ 327730 w 1388905"/>
                <a:gd name="connsiteY159" fmla="*/ 313080 h 1140623"/>
                <a:gd name="connsiteX160" fmla="*/ 520008 w 1388905"/>
                <a:gd name="connsiteY160" fmla="*/ 171287 h 1140623"/>
                <a:gd name="connsiteX161" fmla="*/ 550233 w 1388905"/>
                <a:gd name="connsiteY161" fmla="*/ 463962 h 1140623"/>
                <a:gd name="connsiteX162" fmla="*/ 546592 w 1388905"/>
                <a:gd name="connsiteY162" fmla="*/ 459599 h 1140623"/>
                <a:gd name="connsiteX163" fmla="*/ 419135 w 1388905"/>
                <a:gd name="connsiteY163" fmla="*/ 392702 h 1140623"/>
                <a:gd name="connsiteX164" fmla="*/ 415858 w 1388905"/>
                <a:gd name="connsiteY164" fmla="*/ 391975 h 1140623"/>
                <a:gd name="connsiteX165" fmla="*/ 362690 w 1388905"/>
                <a:gd name="connsiteY165" fmla="*/ 391975 h 1140623"/>
                <a:gd name="connsiteX166" fmla="*/ 731222 w 1388905"/>
                <a:gd name="connsiteY166" fmla="*/ 270542 h 1140623"/>
                <a:gd name="connsiteX167" fmla="*/ 595025 w 1388905"/>
                <a:gd name="connsiteY167" fmla="*/ 608300 h 1140623"/>
                <a:gd name="connsiteX168" fmla="*/ 550233 w 1388905"/>
                <a:gd name="connsiteY168" fmla="*/ 463962 h 1140623"/>
                <a:gd name="connsiteX169" fmla="*/ 596482 w 1388905"/>
                <a:gd name="connsiteY169" fmla="*/ 645021 h 1140623"/>
                <a:gd name="connsiteX170" fmla="*/ 790216 w 1388905"/>
                <a:gd name="connsiteY170" fmla="*/ 903885 h 1140623"/>
                <a:gd name="connsiteX171" fmla="*/ 530933 w 1388905"/>
                <a:gd name="connsiteY171" fmla="*/ 822081 h 1140623"/>
                <a:gd name="connsiteX172" fmla="*/ 596482 w 1388905"/>
                <a:gd name="connsiteY172" fmla="*/ 645021 h 1140623"/>
                <a:gd name="connsiteX173" fmla="*/ 687158 w 1388905"/>
                <a:gd name="connsiteY173" fmla="*/ 1018410 h 1140623"/>
                <a:gd name="connsiteX174" fmla="*/ 666401 w 1388905"/>
                <a:gd name="connsiteY174" fmla="*/ 1124573 h 1140623"/>
                <a:gd name="connsiteX175" fmla="*/ 525106 w 1388905"/>
                <a:gd name="connsiteY175" fmla="*/ 976599 h 1140623"/>
                <a:gd name="connsiteX176" fmla="*/ 528384 w 1388905"/>
                <a:gd name="connsiteY176" fmla="*/ 836260 h 1140623"/>
                <a:gd name="connsiteX177" fmla="*/ 794222 w 1388905"/>
                <a:gd name="connsiteY177" fmla="*/ 920245 h 1140623"/>
                <a:gd name="connsiteX178" fmla="*/ 687158 w 1388905"/>
                <a:gd name="connsiteY178" fmla="*/ 1018410 h 1140623"/>
                <a:gd name="connsiteX179" fmla="*/ 990141 w 1388905"/>
                <a:gd name="connsiteY179" fmla="*/ 798449 h 1140623"/>
                <a:gd name="connsiteX180" fmla="*/ 1073534 w 1388905"/>
                <a:gd name="connsiteY180" fmla="*/ 628660 h 1140623"/>
                <a:gd name="connsiteX181" fmla="*/ 1071713 w 1388905"/>
                <a:gd name="connsiteY181" fmla="*/ 662473 h 1140623"/>
                <a:gd name="connsiteX182" fmla="*/ 1072077 w 1388905"/>
                <a:gd name="connsiteY182" fmla="*/ 665018 h 1140623"/>
                <a:gd name="connsiteX183" fmla="*/ 1093562 w 1388905"/>
                <a:gd name="connsiteY183" fmla="*/ 733006 h 1140623"/>
                <a:gd name="connsiteX184" fmla="*/ 1093562 w 1388905"/>
                <a:gd name="connsiteY184" fmla="*/ 816991 h 1140623"/>
                <a:gd name="connsiteX185" fmla="*/ 1056054 w 1388905"/>
                <a:gd name="connsiteY185" fmla="*/ 875162 h 1140623"/>
                <a:gd name="connsiteX186" fmla="*/ 1012719 w 1388905"/>
                <a:gd name="connsiteY186" fmla="*/ 891523 h 1140623"/>
                <a:gd name="connsiteX187" fmla="*/ 1027649 w 1388905"/>
                <a:gd name="connsiteY187" fmla="*/ 828262 h 1140623"/>
                <a:gd name="connsiteX188" fmla="*/ 1024372 w 1388905"/>
                <a:gd name="connsiteY188" fmla="*/ 820263 h 1140623"/>
                <a:gd name="connsiteX189" fmla="*/ 990141 w 1388905"/>
                <a:gd name="connsiteY189" fmla="*/ 798449 h 1140623"/>
                <a:gd name="connsiteX190" fmla="*/ 1013811 w 1388905"/>
                <a:gd name="connsiteY190" fmla="*/ 906793 h 1140623"/>
                <a:gd name="connsiteX191" fmla="*/ 1061516 w 1388905"/>
                <a:gd name="connsiteY191" fmla="*/ 888978 h 1140623"/>
                <a:gd name="connsiteX192" fmla="*/ 1202083 w 1388905"/>
                <a:gd name="connsiteY192" fmla="*/ 906066 h 1140623"/>
                <a:gd name="connsiteX193" fmla="*/ 1195892 w 1388905"/>
                <a:gd name="connsiteY193" fmla="*/ 967873 h 1140623"/>
                <a:gd name="connsiteX194" fmla="*/ 1119782 w 1388905"/>
                <a:gd name="connsiteY194" fmla="*/ 1010775 h 1140623"/>
                <a:gd name="connsiteX195" fmla="*/ 1033476 w 1388905"/>
                <a:gd name="connsiteY195" fmla="*/ 934788 h 1140623"/>
                <a:gd name="connsiteX196" fmla="*/ 1013811 w 1388905"/>
                <a:gd name="connsiteY196" fmla="*/ 906793 h 1140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</a:cxnLst>
              <a:rect l="l" t="t" r="r" b="b"/>
              <a:pathLst>
                <a:path w="1388905" h="1140623">
                  <a:moveTo>
                    <a:pt x="1123060" y="1026045"/>
                  </a:moveTo>
                  <a:lnTo>
                    <a:pt x="1206817" y="978780"/>
                  </a:lnTo>
                  <a:cubicBezTo>
                    <a:pt x="1209002" y="977690"/>
                    <a:pt x="1210094" y="975508"/>
                    <a:pt x="1210458" y="973327"/>
                  </a:cubicBezTo>
                  <a:lnTo>
                    <a:pt x="1217742" y="900612"/>
                  </a:lnTo>
                  <a:cubicBezTo>
                    <a:pt x="1218106" y="896613"/>
                    <a:pt x="1215193" y="892977"/>
                    <a:pt x="1211187" y="892614"/>
                  </a:cubicBezTo>
                  <a:lnTo>
                    <a:pt x="1073170" y="875889"/>
                  </a:lnTo>
                  <a:lnTo>
                    <a:pt x="1107037" y="823899"/>
                  </a:lnTo>
                  <a:cubicBezTo>
                    <a:pt x="1107765" y="822808"/>
                    <a:pt x="1108129" y="821354"/>
                    <a:pt x="1108129" y="819899"/>
                  </a:cubicBezTo>
                  <a:lnTo>
                    <a:pt x="1108129" y="732642"/>
                  </a:lnTo>
                  <a:cubicBezTo>
                    <a:pt x="1108129" y="731915"/>
                    <a:pt x="1108129" y="731188"/>
                    <a:pt x="1107765" y="730461"/>
                  </a:cubicBezTo>
                  <a:lnTo>
                    <a:pt x="1086279" y="662473"/>
                  </a:lnTo>
                  <a:lnTo>
                    <a:pt x="1089557" y="597757"/>
                  </a:lnTo>
                  <a:lnTo>
                    <a:pt x="1247603" y="472324"/>
                  </a:lnTo>
                  <a:cubicBezTo>
                    <a:pt x="1248331" y="471961"/>
                    <a:pt x="1248695" y="471234"/>
                    <a:pt x="1249060" y="470870"/>
                  </a:cubicBezTo>
                  <a:lnTo>
                    <a:pt x="1387805" y="265815"/>
                  </a:lnTo>
                  <a:cubicBezTo>
                    <a:pt x="1389262" y="263634"/>
                    <a:pt x="1389626" y="260725"/>
                    <a:pt x="1388169" y="258180"/>
                  </a:cubicBezTo>
                  <a:cubicBezTo>
                    <a:pt x="1386713" y="255635"/>
                    <a:pt x="1384528" y="254181"/>
                    <a:pt x="1381614" y="254181"/>
                  </a:cubicBezTo>
                  <a:lnTo>
                    <a:pt x="1183146" y="252000"/>
                  </a:lnTo>
                  <a:lnTo>
                    <a:pt x="1242869" y="219278"/>
                  </a:lnTo>
                  <a:cubicBezTo>
                    <a:pt x="1245054" y="218187"/>
                    <a:pt x="1246510" y="215642"/>
                    <a:pt x="1246510" y="213461"/>
                  </a:cubicBezTo>
                  <a:cubicBezTo>
                    <a:pt x="1246510" y="210916"/>
                    <a:pt x="1245418" y="208371"/>
                    <a:pt x="1243597" y="207280"/>
                  </a:cubicBezTo>
                  <a:lnTo>
                    <a:pt x="1130707" y="127658"/>
                  </a:lnTo>
                  <a:cubicBezTo>
                    <a:pt x="1129615" y="126931"/>
                    <a:pt x="1128158" y="126204"/>
                    <a:pt x="1126337" y="126204"/>
                  </a:cubicBezTo>
                  <a:lnTo>
                    <a:pt x="867418" y="126204"/>
                  </a:lnTo>
                  <a:cubicBezTo>
                    <a:pt x="867418" y="126204"/>
                    <a:pt x="867054" y="126204"/>
                    <a:pt x="867054" y="126204"/>
                  </a:cubicBezTo>
                  <a:cubicBezTo>
                    <a:pt x="866326" y="126204"/>
                    <a:pt x="865961" y="126204"/>
                    <a:pt x="865233" y="126567"/>
                  </a:cubicBezTo>
                  <a:cubicBezTo>
                    <a:pt x="864869" y="126567"/>
                    <a:pt x="864869" y="126567"/>
                    <a:pt x="864505" y="126931"/>
                  </a:cubicBezTo>
                  <a:cubicBezTo>
                    <a:pt x="863776" y="127294"/>
                    <a:pt x="863048" y="127658"/>
                    <a:pt x="862684" y="128385"/>
                  </a:cubicBezTo>
                  <a:cubicBezTo>
                    <a:pt x="862684" y="128385"/>
                    <a:pt x="862684" y="128385"/>
                    <a:pt x="862684" y="128385"/>
                  </a:cubicBezTo>
                  <a:lnTo>
                    <a:pt x="745060" y="247273"/>
                  </a:lnTo>
                  <a:lnTo>
                    <a:pt x="691528" y="160380"/>
                  </a:lnTo>
                  <a:cubicBezTo>
                    <a:pt x="690071" y="158198"/>
                    <a:pt x="687886" y="156744"/>
                    <a:pt x="685337" y="156744"/>
                  </a:cubicBezTo>
                  <a:lnTo>
                    <a:pt x="524742" y="156744"/>
                  </a:lnTo>
                  <a:lnTo>
                    <a:pt x="524742" y="122204"/>
                  </a:lnTo>
                  <a:cubicBezTo>
                    <a:pt x="524742" y="120023"/>
                    <a:pt x="523649" y="117842"/>
                    <a:pt x="521829" y="116387"/>
                  </a:cubicBezTo>
                  <a:lnTo>
                    <a:pt x="430788" y="49126"/>
                  </a:lnTo>
                  <a:cubicBezTo>
                    <a:pt x="429696" y="48399"/>
                    <a:pt x="428239" y="47672"/>
                    <a:pt x="426783" y="47672"/>
                  </a:cubicBezTo>
                  <a:lnTo>
                    <a:pt x="275655" y="40401"/>
                  </a:lnTo>
                  <a:lnTo>
                    <a:pt x="211563" y="1135"/>
                  </a:lnTo>
                  <a:cubicBezTo>
                    <a:pt x="208286" y="-1047"/>
                    <a:pt x="203916" y="44"/>
                    <a:pt x="201731" y="3316"/>
                  </a:cubicBezTo>
                  <a:lnTo>
                    <a:pt x="121615" y="119659"/>
                  </a:lnTo>
                  <a:cubicBezTo>
                    <a:pt x="120887" y="120750"/>
                    <a:pt x="120158" y="122204"/>
                    <a:pt x="120158" y="123659"/>
                  </a:cubicBezTo>
                  <a:lnTo>
                    <a:pt x="120158" y="206190"/>
                  </a:lnTo>
                  <a:lnTo>
                    <a:pt x="5812" y="229458"/>
                  </a:lnTo>
                  <a:cubicBezTo>
                    <a:pt x="3262" y="229822"/>
                    <a:pt x="1078" y="231640"/>
                    <a:pt x="349" y="234185"/>
                  </a:cubicBezTo>
                  <a:cubicBezTo>
                    <a:pt x="-379" y="236730"/>
                    <a:pt x="-3" y="239275"/>
                    <a:pt x="1806" y="241093"/>
                  </a:cubicBezTo>
                  <a:lnTo>
                    <a:pt x="78280" y="331986"/>
                  </a:lnTo>
                  <a:cubicBezTo>
                    <a:pt x="79736" y="333803"/>
                    <a:pt x="81557" y="334531"/>
                    <a:pt x="83742" y="334531"/>
                  </a:cubicBezTo>
                  <a:lnTo>
                    <a:pt x="167499" y="334531"/>
                  </a:lnTo>
                  <a:cubicBezTo>
                    <a:pt x="167499" y="334531"/>
                    <a:pt x="167499" y="334531"/>
                    <a:pt x="167499" y="334531"/>
                  </a:cubicBezTo>
                  <a:cubicBezTo>
                    <a:pt x="167863" y="334531"/>
                    <a:pt x="167863" y="334531"/>
                    <a:pt x="168228" y="334531"/>
                  </a:cubicBezTo>
                  <a:cubicBezTo>
                    <a:pt x="168956" y="334531"/>
                    <a:pt x="169320" y="334531"/>
                    <a:pt x="170049" y="334167"/>
                  </a:cubicBezTo>
                  <a:cubicBezTo>
                    <a:pt x="170049" y="334167"/>
                    <a:pt x="170049" y="334167"/>
                    <a:pt x="170049" y="334167"/>
                  </a:cubicBezTo>
                  <a:cubicBezTo>
                    <a:pt x="170049" y="334167"/>
                    <a:pt x="170049" y="334167"/>
                    <a:pt x="170413" y="334167"/>
                  </a:cubicBezTo>
                  <a:cubicBezTo>
                    <a:pt x="171141" y="333803"/>
                    <a:pt x="171505" y="333803"/>
                    <a:pt x="172233" y="333076"/>
                  </a:cubicBezTo>
                  <a:lnTo>
                    <a:pt x="262910" y="263998"/>
                  </a:lnTo>
                  <a:lnTo>
                    <a:pt x="403476" y="170560"/>
                  </a:lnTo>
                  <a:lnTo>
                    <a:pt x="495973" y="170560"/>
                  </a:lnTo>
                  <a:lnTo>
                    <a:pt x="316806" y="302900"/>
                  </a:lnTo>
                  <a:cubicBezTo>
                    <a:pt x="314985" y="304354"/>
                    <a:pt x="313892" y="306172"/>
                    <a:pt x="313892" y="308353"/>
                  </a:cubicBezTo>
                  <a:lnTo>
                    <a:pt x="310251" y="398156"/>
                  </a:lnTo>
                  <a:cubicBezTo>
                    <a:pt x="310251" y="398519"/>
                    <a:pt x="310251" y="398883"/>
                    <a:pt x="310615" y="399246"/>
                  </a:cubicBezTo>
                  <a:cubicBezTo>
                    <a:pt x="310615" y="399610"/>
                    <a:pt x="310615" y="400337"/>
                    <a:pt x="310615" y="400701"/>
                  </a:cubicBezTo>
                  <a:cubicBezTo>
                    <a:pt x="310615" y="400701"/>
                    <a:pt x="310615" y="400701"/>
                    <a:pt x="310615" y="400701"/>
                  </a:cubicBezTo>
                  <a:cubicBezTo>
                    <a:pt x="310615" y="401064"/>
                    <a:pt x="310979" y="401428"/>
                    <a:pt x="311343" y="401791"/>
                  </a:cubicBezTo>
                  <a:cubicBezTo>
                    <a:pt x="311707" y="402155"/>
                    <a:pt x="311707" y="402882"/>
                    <a:pt x="312072" y="403246"/>
                  </a:cubicBezTo>
                  <a:cubicBezTo>
                    <a:pt x="312072" y="403246"/>
                    <a:pt x="312072" y="403246"/>
                    <a:pt x="312072" y="403246"/>
                  </a:cubicBezTo>
                  <a:cubicBezTo>
                    <a:pt x="312436" y="403609"/>
                    <a:pt x="312800" y="403609"/>
                    <a:pt x="312800" y="403973"/>
                  </a:cubicBezTo>
                  <a:cubicBezTo>
                    <a:pt x="313164" y="404336"/>
                    <a:pt x="313528" y="404700"/>
                    <a:pt x="314257" y="405064"/>
                  </a:cubicBezTo>
                  <a:cubicBezTo>
                    <a:pt x="314621" y="405064"/>
                    <a:pt x="314985" y="405427"/>
                    <a:pt x="315349" y="405427"/>
                  </a:cubicBezTo>
                  <a:cubicBezTo>
                    <a:pt x="315713" y="405427"/>
                    <a:pt x="316441" y="405791"/>
                    <a:pt x="316806" y="405791"/>
                  </a:cubicBezTo>
                  <a:cubicBezTo>
                    <a:pt x="316806" y="405791"/>
                    <a:pt x="317170" y="405791"/>
                    <a:pt x="317170" y="405791"/>
                  </a:cubicBezTo>
                  <a:lnTo>
                    <a:pt x="413673" y="405791"/>
                  </a:lnTo>
                  <a:lnTo>
                    <a:pt x="537124" y="470143"/>
                  </a:lnTo>
                  <a:lnTo>
                    <a:pt x="586649" y="628660"/>
                  </a:lnTo>
                  <a:lnTo>
                    <a:pt x="514545" y="822808"/>
                  </a:lnTo>
                  <a:cubicBezTo>
                    <a:pt x="514545" y="822808"/>
                    <a:pt x="514545" y="822808"/>
                    <a:pt x="514545" y="822808"/>
                  </a:cubicBezTo>
                  <a:cubicBezTo>
                    <a:pt x="514545" y="822808"/>
                    <a:pt x="514545" y="822808"/>
                    <a:pt x="514545" y="822808"/>
                  </a:cubicBezTo>
                  <a:cubicBezTo>
                    <a:pt x="514545" y="823172"/>
                    <a:pt x="514545" y="823172"/>
                    <a:pt x="514545" y="823535"/>
                  </a:cubicBezTo>
                  <a:cubicBezTo>
                    <a:pt x="514545" y="823899"/>
                    <a:pt x="514181" y="824626"/>
                    <a:pt x="514181" y="824989"/>
                  </a:cubicBezTo>
                  <a:lnTo>
                    <a:pt x="510540" y="978053"/>
                  </a:lnTo>
                  <a:cubicBezTo>
                    <a:pt x="510540" y="979871"/>
                    <a:pt x="511268" y="981689"/>
                    <a:pt x="512725" y="983143"/>
                  </a:cubicBezTo>
                  <a:lnTo>
                    <a:pt x="666037" y="1143479"/>
                  </a:lnTo>
                  <a:cubicBezTo>
                    <a:pt x="667494" y="1144933"/>
                    <a:pt x="669314" y="1145660"/>
                    <a:pt x="671135" y="1145660"/>
                  </a:cubicBezTo>
                  <a:cubicBezTo>
                    <a:pt x="671863" y="1145660"/>
                    <a:pt x="672592" y="1145660"/>
                    <a:pt x="673320" y="1145296"/>
                  </a:cubicBezTo>
                  <a:cubicBezTo>
                    <a:pt x="675869" y="1144569"/>
                    <a:pt x="678054" y="1142388"/>
                    <a:pt x="678418" y="1139843"/>
                  </a:cubicBezTo>
                  <a:cubicBezTo>
                    <a:pt x="679146" y="1135480"/>
                    <a:pt x="699540" y="1034407"/>
                    <a:pt x="702089" y="1020228"/>
                  </a:cubicBezTo>
                  <a:cubicBezTo>
                    <a:pt x="707551" y="1011138"/>
                    <a:pt x="763268" y="963510"/>
                    <a:pt x="813886" y="922427"/>
                  </a:cubicBezTo>
                  <a:lnTo>
                    <a:pt x="981401" y="808629"/>
                  </a:lnTo>
                  <a:lnTo>
                    <a:pt x="1013083" y="828625"/>
                  </a:lnTo>
                  <a:lnTo>
                    <a:pt x="995967" y="899885"/>
                  </a:lnTo>
                  <a:cubicBezTo>
                    <a:pt x="995967" y="900249"/>
                    <a:pt x="995967" y="900249"/>
                    <a:pt x="995967" y="900612"/>
                  </a:cubicBezTo>
                  <a:cubicBezTo>
                    <a:pt x="995967" y="901339"/>
                    <a:pt x="995967" y="901703"/>
                    <a:pt x="995967" y="902430"/>
                  </a:cubicBezTo>
                  <a:cubicBezTo>
                    <a:pt x="995967" y="902794"/>
                    <a:pt x="995967" y="903157"/>
                    <a:pt x="996331" y="903885"/>
                  </a:cubicBezTo>
                  <a:cubicBezTo>
                    <a:pt x="996331" y="904248"/>
                    <a:pt x="996331" y="904248"/>
                    <a:pt x="996331" y="904612"/>
                  </a:cubicBezTo>
                  <a:cubicBezTo>
                    <a:pt x="996331" y="904975"/>
                    <a:pt x="996696" y="905339"/>
                    <a:pt x="997060" y="905702"/>
                  </a:cubicBezTo>
                  <a:cubicBezTo>
                    <a:pt x="997060" y="905702"/>
                    <a:pt x="997060" y="906066"/>
                    <a:pt x="997060" y="906066"/>
                  </a:cubicBezTo>
                  <a:lnTo>
                    <a:pt x="1022551" y="942423"/>
                  </a:lnTo>
                  <a:cubicBezTo>
                    <a:pt x="1022915" y="942787"/>
                    <a:pt x="1023279" y="943514"/>
                    <a:pt x="1023643" y="943877"/>
                  </a:cubicBezTo>
                  <a:lnTo>
                    <a:pt x="1114684" y="1023863"/>
                  </a:lnTo>
                  <a:cubicBezTo>
                    <a:pt x="1116869" y="1027135"/>
                    <a:pt x="1120146" y="1027499"/>
                    <a:pt x="1123060" y="1026045"/>
                  </a:cubicBezTo>
                  <a:close/>
                  <a:moveTo>
                    <a:pt x="810973" y="907884"/>
                  </a:moveTo>
                  <a:lnTo>
                    <a:pt x="616511" y="647930"/>
                  </a:lnTo>
                  <a:lnTo>
                    <a:pt x="965742" y="802448"/>
                  </a:lnTo>
                  <a:lnTo>
                    <a:pt x="810973" y="907884"/>
                  </a:lnTo>
                  <a:close/>
                  <a:moveTo>
                    <a:pt x="865597" y="145837"/>
                  </a:moveTo>
                  <a:lnTo>
                    <a:pt x="1058967" y="559945"/>
                  </a:lnTo>
                  <a:lnTo>
                    <a:pt x="753800" y="258544"/>
                  </a:lnTo>
                  <a:lnTo>
                    <a:pt x="865597" y="145837"/>
                  </a:lnTo>
                  <a:close/>
                  <a:moveTo>
                    <a:pt x="882349" y="147654"/>
                  </a:moveTo>
                  <a:lnTo>
                    <a:pt x="1147459" y="263270"/>
                  </a:lnTo>
                  <a:lnTo>
                    <a:pt x="1080453" y="571216"/>
                  </a:lnTo>
                  <a:lnTo>
                    <a:pt x="882349" y="147654"/>
                  </a:lnTo>
                  <a:close/>
                  <a:moveTo>
                    <a:pt x="746516" y="271633"/>
                  </a:moveTo>
                  <a:lnTo>
                    <a:pt x="1066615" y="587577"/>
                  </a:lnTo>
                  <a:lnTo>
                    <a:pt x="605586" y="621753"/>
                  </a:lnTo>
                  <a:lnTo>
                    <a:pt x="746516" y="271633"/>
                  </a:lnTo>
                  <a:close/>
                  <a:moveTo>
                    <a:pt x="977395" y="791904"/>
                  </a:moveTo>
                  <a:lnTo>
                    <a:pt x="623794" y="635205"/>
                  </a:lnTo>
                  <a:lnTo>
                    <a:pt x="1070620" y="601756"/>
                  </a:lnTo>
                  <a:lnTo>
                    <a:pt x="977395" y="791904"/>
                  </a:lnTo>
                  <a:close/>
                  <a:moveTo>
                    <a:pt x="1368141" y="268360"/>
                  </a:moveTo>
                  <a:lnTo>
                    <a:pt x="1237770" y="461417"/>
                  </a:lnTo>
                  <a:lnTo>
                    <a:pt x="1094291" y="575579"/>
                  </a:lnTo>
                  <a:lnTo>
                    <a:pt x="1161661" y="266543"/>
                  </a:lnTo>
                  <a:lnTo>
                    <a:pt x="1368141" y="268360"/>
                  </a:lnTo>
                  <a:close/>
                  <a:moveTo>
                    <a:pt x="1225753" y="212007"/>
                  </a:moveTo>
                  <a:lnTo>
                    <a:pt x="1155106" y="250909"/>
                  </a:lnTo>
                  <a:lnTo>
                    <a:pt x="902378" y="140747"/>
                  </a:lnTo>
                  <a:lnTo>
                    <a:pt x="1124152" y="140747"/>
                  </a:lnTo>
                  <a:lnTo>
                    <a:pt x="1225753" y="212007"/>
                  </a:lnTo>
                  <a:close/>
                  <a:moveTo>
                    <a:pt x="209742" y="17496"/>
                  </a:moveTo>
                  <a:lnTo>
                    <a:pt x="265823" y="51671"/>
                  </a:lnTo>
                  <a:lnTo>
                    <a:pt x="252349" y="248728"/>
                  </a:lnTo>
                  <a:lnTo>
                    <a:pt x="135089" y="207644"/>
                  </a:lnTo>
                  <a:lnTo>
                    <a:pt x="135089" y="126567"/>
                  </a:lnTo>
                  <a:lnTo>
                    <a:pt x="209742" y="17496"/>
                  </a:lnTo>
                  <a:close/>
                  <a:moveTo>
                    <a:pt x="171141" y="315988"/>
                  </a:moveTo>
                  <a:lnTo>
                    <a:pt x="139459" y="224368"/>
                  </a:lnTo>
                  <a:lnTo>
                    <a:pt x="243609" y="261089"/>
                  </a:lnTo>
                  <a:lnTo>
                    <a:pt x="171141" y="315988"/>
                  </a:lnTo>
                  <a:close/>
                  <a:moveTo>
                    <a:pt x="20378" y="241456"/>
                  </a:moveTo>
                  <a:lnTo>
                    <a:pt x="122343" y="220732"/>
                  </a:lnTo>
                  <a:lnTo>
                    <a:pt x="156939" y="320351"/>
                  </a:lnTo>
                  <a:lnTo>
                    <a:pt x="86655" y="320351"/>
                  </a:lnTo>
                  <a:lnTo>
                    <a:pt x="20378" y="241456"/>
                  </a:lnTo>
                  <a:close/>
                  <a:moveTo>
                    <a:pt x="400927" y="156744"/>
                  </a:moveTo>
                  <a:cubicBezTo>
                    <a:pt x="399470" y="156744"/>
                    <a:pt x="398014" y="157107"/>
                    <a:pt x="396921" y="157835"/>
                  </a:cubicBezTo>
                  <a:lnTo>
                    <a:pt x="266916" y="244365"/>
                  </a:lnTo>
                  <a:lnTo>
                    <a:pt x="280025" y="54944"/>
                  </a:lnTo>
                  <a:lnTo>
                    <a:pt x="423869" y="61851"/>
                  </a:lnTo>
                  <a:lnTo>
                    <a:pt x="510175" y="125840"/>
                  </a:lnTo>
                  <a:lnTo>
                    <a:pt x="510175" y="156744"/>
                  </a:lnTo>
                  <a:lnTo>
                    <a:pt x="400927" y="156744"/>
                  </a:lnTo>
                  <a:lnTo>
                    <a:pt x="400927" y="156744"/>
                  </a:lnTo>
                  <a:close/>
                  <a:moveTo>
                    <a:pt x="520008" y="171287"/>
                  </a:moveTo>
                  <a:lnTo>
                    <a:pt x="681331" y="171287"/>
                  </a:lnTo>
                  <a:lnTo>
                    <a:pt x="732678" y="254545"/>
                  </a:lnTo>
                  <a:lnTo>
                    <a:pt x="324817" y="389066"/>
                  </a:lnTo>
                  <a:lnTo>
                    <a:pt x="327730" y="313080"/>
                  </a:lnTo>
                  <a:lnTo>
                    <a:pt x="520008" y="171287"/>
                  </a:lnTo>
                  <a:close/>
                  <a:moveTo>
                    <a:pt x="550233" y="463962"/>
                  </a:moveTo>
                  <a:cubicBezTo>
                    <a:pt x="549505" y="462144"/>
                    <a:pt x="548412" y="460690"/>
                    <a:pt x="546592" y="459599"/>
                  </a:cubicBezTo>
                  <a:lnTo>
                    <a:pt x="419135" y="392702"/>
                  </a:lnTo>
                  <a:cubicBezTo>
                    <a:pt x="418043" y="391975"/>
                    <a:pt x="416950" y="391975"/>
                    <a:pt x="415858" y="391975"/>
                  </a:cubicBezTo>
                  <a:lnTo>
                    <a:pt x="362690" y="391975"/>
                  </a:lnTo>
                  <a:lnTo>
                    <a:pt x="731222" y="270542"/>
                  </a:lnTo>
                  <a:lnTo>
                    <a:pt x="595025" y="608300"/>
                  </a:lnTo>
                  <a:lnTo>
                    <a:pt x="550233" y="463962"/>
                  </a:lnTo>
                  <a:close/>
                  <a:moveTo>
                    <a:pt x="596482" y="645021"/>
                  </a:moveTo>
                  <a:lnTo>
                    <a:pt x="790216" y="903885"/>
                  </a:lnTo>
                  <a:lnTo>
                    <a:pt x="530933" y="822081"/>
                  </a:lnTo>
                  <a:lnTo>
                    <a:pt x="596482" y="645021"/>
                  </a:lnTo>
                  <a:close/>
                  <a:moveTo>
                    <a:pt x="687158" y="1018410"/>
                  </a:moveTo>
                  <a:cubicBezTo>
                    <a:pt x="685701" y="1026772"/>
                    <a:pt x="672227" y="1094760"/>
                    <a:pt x="666401" y="1124573"/>
                  </a:cubicBezTo>
                  <a:lnTo>
                    <a:pt x="525106" y="976599"/>
                  </a:lnTo>
                  <a:lnTo>
                    <a:pt x="528384" y="836260"/>
                  </a:lnTo>
                  <a:lnTo>
                    <a:pt x="794222" y="920245"/>
                  </a:lnTo>
                  <a:cubicBezTo>
                    <a:pt x="724667" y="976963"/>
                    <a:pt x="688615" y="1009684"/>
                    <a:pt x="687158" y="1018410"/>
                  </a:cubicBezTo>
                  <a:close/>
                  <a:moveTo>
                    <a:pt x="990141" y="798449"/>
                  </a:moveTo>
                  <a:lnTo>
                    <a:pt x="1073534" y="628660"/>
                  </a:lnTo>
                  <a:lnTo>
                    <a:pt x="1071713" y="662473"/>
                  </a:lnTo>
                  <a:cubicBezTo>
                    <a:pt x="1071713" y="663200"/>
                    <a:pt x="1071713" y="664291"/>
                    <a:pt x="1072077" y="665018"/>
                  </a:cubicBezTo>
                  <a:lnTo>
                    <a:pt x="1093562" y="733006"/>
                  </a:lnTo>
                  <a:lnTo>
                    <a:pt x="1093562" y="816991"/>
                  </a:lnTo>
                  <a:lnTo>
                    <a:pt x="1056054" y="875162"/>
                  </a:lnTo>
                  <a:lnTo>
                    <a:pt x="1012719" y="891523"/>
                  </a:lnTo>
                  <a:lnTo>
                    <a:pt x="1027649" y="828262"/>
                  </a:lnTo>
                  <a:cubicBezTo>
                    <a:pt x="1028378" y="825353"/>
                    <a:pt x="1026921" y="822081"/>
                    <a:pt x="1024372" y="820263"/>
                  </a:cubicBezTo>
                  <a:lnTo>
                    <a:pt x="990141" y="798449"/>
                  </a:lnTo>
                  <a:close/>
                  <a:moveTo>
                    <a:pt x="1013811" y="906793"/>
                  </a:moveTo>
                  <a:lnTo>
                    <a:pt x="1061516" y="888978"/>
                  </a:lnTo>
                  <a:lnTo>
                    <a:pt x="1202083" y="906066"/>
                  </a:lnTo>
                  <a:lnTo>
                    <a:pt x="1195892" y="967873"/>
                  </a:lnTo>
                  <a:lnTo>
                    <a:pt x="1119782" y="1010775"/>
                  </a:lnTo>
                  <a:lnTo>
                    <a:pt x="1033476" y="934788"/>
                  </a:lnTo>
                  <a:lnTo>
                    <a:pt x="1013811" y="906793"/>
                  </a:lnTo>
                  <a:close/>
                </a:path>
              </a:pathLst>
            </a:custGeom>
            <a:grpFill/>
            <a:ln w="95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/>
            </a:p>
          </p:txBody>
        </p:sp>
        <p:sp>
          <p:nvSpPr>
            <p:cNvPr id="402" name="Freeform 30">
              <a:extLst>
                <a:ext uri="{FF2B5EF4-FFF2-40B4-BE49-F238E27FC236}">
                  <a16:creationId xmlns:a16="http://schemas.microsoft.com/office/drawing/2014/main" id="{6145F2C3-E973-CBC6-A3DF-E339564710E0}"/>
                </a:ext>
              </a:extLst>
            </p:cNvPr>
            <p:cNvSpPr/>
            <p:nvPr/>
          </p:nvSpPr>
          <p:spPr>
            <a:xfrm>
              <a:off x="-55793" y="6680141"/>
              <a:ext cx="611889" cy="372148"/>
            </a:xfrm>
            <a:custGeom>
              <a:avLst/>
              <a:gdLst>
                <a:gd name="connsiteX0" fmla="*/ 225331 w 218800"/>
                <a:gd name="connsiteY0" fmla="*/ 84349 h 133072"/>
                <a:gd name="connsiteX1" fmla="*/ 222418 w 218800"/>
                <a:gd name="connsiteY1" fmla="*/ 77805 h 133072"/>
                <a:gd name="connsiteX2" fmla="*/ 107343 w 218800"/>
                <a:gd name="connsiteY2" fmla="*/ 0 h 133072"/>
                <a:gd name="connsiteX3" fmla="*/ 5377 w 218800"/>
                <a:gd name="connsiteY3" fmla="*/ 28359 h 133072"/>
                <a:gd name="connsiteX4" fmla="*/ 279 w 218800"/>
                <a:gd name="connsiteY4" fmla="*/ 33449 h 133072"/>
                <a:gd name="connsiteX5" fmla="*/ 2100 w 218800"/>
                <a:gd name="connsiteY5" fmla="*/ 40356 h 133072"/>
                <a:gd name="connsiteX6" fmla="*/ 101880 w 218800"/>
                <a:gd name="connsiteY6" fmla="*/ 137430 h 133072"/>
                <a:gd name="connsiteX7" fmla="*/ 106978 w 218800"/>
                <a:gd name="connsiteY7" fmla="*/ 139612 h 133072"/>
                <a:gd name="connsiteX8" fmla="*/ 109892 w 218800"/>
                <a:gd name="connsiteY8" fmla="*/ 138885 h 133072"/>
                <a:gd name="connsiteX9" fmla="*/ 220597 w 218800"/>
                <a:gd name="connsiteY9" fmla="*/ 90166 h 133072"/>
                <a:gd name="connsiteX10" fmla="*/ 225331 w 218800"/>
                <a:gd name="connsiteY10" fmla="*/ 84349 h 133072"/>
                <a:gd name="connsiteX11" fmla="*/ 109163 w 218800"/>
                <a:gd name="connsiteY11" fmla="*/ 123251 h 133072"/>
                <a:gd name="connsiteX12" fmla="*/ 21765 w 218800"/>
                <a:gd name="connsiteY12" fmla="*/ 38175 h 133072"/>
                <a:gd name="connsiteX13" fmla="*/ 106978 w 218800"/>
                <a:gd name="connsiteY13" fmla="*/ 14179 h 133072"/>
                <a:gd name="connsiteX14" fmla="*/ 203845 w 218800"/>
                <a:gd name="connsiteY14" fmla="*/ 81804 h 133072"/>
                <a:gd name="connsiteX15" fmla="*/ 109163 w 218800"/>
                <a:gd name="connsiteY15" fmla="*/ 123251 h 133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8800" h="133072">
                  <a:moveTo>
                    <a:pt x="225331" y="84349"/>
                  </a:moveTo>
                  <a:cubicBezTo>
                    <a:pt x="225695" y="81804"/>
                    <a:pt x="224603" y="79259"/>
                    <a:pt x="222418" y="77805"/>
                  </a:cubicBezTo>
                  <a:cubicBezTo>
                    <a:pt x="154319" y="26177"/>
                    <a:pt x="115354" y="0"/>
                    <a:pt x="107343" y="0"/>
                  </a:cubicBezTo>
                  <a:cubicBezTo>
                    <a:pt x="97146" y="0"/>
                    <a:pt x="26863" y="21451"/>
                    <a:pt x="5377" y="28359"/>
                  </a:cubicBezTo>
                  <a:cubicBezTo>
                    <a:pt x="2828" y="29086"/>
                    <a:pt x="1007" y="31267"/>
                    <a:pt x="279" y="33449"/>
                  </a:cubicBezTo>
                  <a:cubicBezTo>
                    <a:pt x="-449" y="35994"/>
                    <a:pt x="279" y="38539"/>
                    <a:pt x="2100" y="40356"/>
                  </a:cubicBezTo>
                  <a:lnTo>
                    <a:pt x="101880" y="137430"/>
                  </a:lnTo>
                  <a:cubicBezTo>
                    <a:pt x="103337" y="138885"/>
                    <a:pt x="105158" y="139612"/>
                    <a:pt x="106978" y="139612"/>
                  </a:cubicBezTo>
                  <a:cubicBezTo>
                    <a:pt x="108071" y="139612"/>
                    <a:pt x="108799" y="139248"/>
                    <a:pt x="109892" y="138885"/>
                  </a:cubicBezTo>
                  <a:lnTo>
                    <a:pt x="220597" y="90166"/>
                  </a:lnTo>
                  <a:cubicBezTo>
                    <a:pt x="223510" y="89075"/>
                    <a:pt x="224967" y="86894"/>
                    <a:pt x="225331" y="84349"/>
                  </a:cubicBezTo>
                  <a:close/>
                  <a:moveTo>
                    <a:pt x="109163" y="123251"/>
                  </a:moveTo>
                  <a:lnTo>
                    <a:pt x="21765" y="38175"/>
                  </a:lnTo>
                  <a:cubicBezTo>
                    <a:pt x="60366" y="26177"/>
                    <a:pt x="99695" y="14907"/>
                    <a:pt x="106978" y="14179"/>
                  </a:cubicBezTo>
                  <a:cubicBezTo>
                    <a:pt x="115718" y="17452"/>
                    <a:pt x="160874" y="49446"/>
                    <a:pt x="203845" y="81804"/>
                  </a:cubicBezTo>
                  <a:lnTo>
                    <a:pt x="109163" y="123251"/>
                  </a:lnTo>
                  <a:close/>
                </a:path>
              </a:pathLst>
            </a:custGeom>
            <a:grpFill/>
            <a:ln w="95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/>
            </a:p>
          </p:txBody>
        </p:sp>
        <p:sp>
          <p:nvSpPr>
            <p:cNvPr id="403" name="Freeform 31">
              <a:extLst>
                <a:ext uri="{FF2B5EF4-FFF2-40B4-BE49-F238E27FC236}">
                  <a16:creationId xmlns:a16="http://schemas.microsoft.com/office/drawing/2014/main" id="{9EC8543F-826B-0A55-2D96-B23B44CD009A}"/>
                </a:ext>
              </a:extLst>
            </p:cNvPr>
            <p:cNvSpPr/>
            <p:nvPr/>
          </p:nvSpPr>
          <p:spPr>
            <a:xfrm>
              <a:off x="534644" y="6853746"/>
              <a:ext cx="505474" cy="318982"/>
            </a:xfrm>
            <a:custGeom>
              <a:avLst/>
              <a:gdLst>
                <a:gd name="connsiteX0" fmla="*/ 6919 w 180747"/>
                <a:gd name="connsiteY0" fmla="*/ 123344 h 114062"/>
                <a:gd name="connsiteX1" fmla="*/ 7647 w 180747"/>
                <a:gd name="connsiteY1" fmla="*/ 123344 h 114062"/>
                <a:gd name="connsiteX2" fmla="*/ 175526 w 180747"/>
                <a:gd name="connsiteY2" fmla="*/ 105165 h 114062"/>
                <a:gd name="connsiteX3" fmla="*/ 181717 w 180747"/>
                <a:gd name="connsiteY3" fmla="*/ 100075 h 114062"/>
                <a:gd name="connsiteX4" fmla="*/ 179532 w 180747"/>
                <a:gd name="connsiteY4" fmla="*/ 92440 h 114062"/>
                <a:gd name="connsiteX5" fmla="*/ 77566 w 180747"/>
                <a:gd name="connsiteY5" fmla="*/ 1911 h 114062"/>
                <a:gd name="connsiteX6" fmla="*/ 71740 w 180747"/>
                <a:gd name="connsiteY6" fmla="*/ 93 h 114062"/>
                <a:gd name="connsiteX7" fmla="*/ 66642 w 180747"/>
                <a:gd name="connsiteY7" fmla="*/ 3365 h 114062"/>
                <a:gd name="connsiteX8" fmla="*/ 1092 w 180747"/>
                <a:gd name="connsiteY8" fmla="*/ 112073 h 114062"/>
                <a:gd name="connsiteX9" fmla="*/ 1092 w 180747"/>
                <a:gd name="connsiteY9" fmla="*/ 119708 h 114062"/>
                <a:gd name="connsiteX10" fmla="*/ 6919 w 180747"/>
                <a:gd name="connsiteY10" fmla="*/ 123344 h 114062"/>
                <a:gd name="connsiteX11" fmla="*/ 74289 w 180747"/>
                <a:gd name="connsiteY11" fmla="*/ 18635 h 114062"/>
                <a:gd name="connsiteX12" fmla="*/ 157682 w 180747"/>
                <a:gd name="connsiteY12" fmla="*/ 92440 h 114062"/>
                <a:gd name="connsiteX13" fmla="*/ 21121 w 180747"/>
                <a:gd name="connsiteY13" fmla="*/ 107346 h 114062"/>
                <a:gd name="connsiteX14" fmla="*/ 74289 w 180747"/>
                <a:gd name="connsiteY14" fmla="*/ 18635 h 114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0747" h="114062">
                  <a:moveTo>
                    <a:pt x="6919" y="123344"/>
                  </a:moveTo>
                  <a:cubicBezTo>
                    <a:pt x="7283" y="123344"/>
                    <a:pt x="7283" y="123344"/>
                    <a:pt x="7647" y="123344"/>
                  </a:cubicBezTo>
                  <a:lnTo>
                    <a:pt x="175526" y="105165"/>
                  </a:lnTo>
                  <a:cubicBezTo>
                    <a:pt x="178439" y="104801"/>
                    <a:pt x="180988" y="102983"/>
                    <a:pt x="181717" y="100075"/>
                  </a:cubicBezTo>
                  <a:cubicBezTo>
                    <a:pt x="182445" y="97166"/>
                    <a:pt x="181717" y="94258"/>
                    <a:pt x="179532" y="92440"/>
                  </a:cubicBezTo>
                  <a:lnTo>
                    <a:pt x="77566" y="1911"/>
                  </a:lnTo>
                  <a:cubicBezTo>
                    <a:pt x="76110" y="456"/>
                    <a:pt x="73925" y="-271"/>
                    <a:pt x="71740" y="93"/>
                  </a:cubicBezTo>
                  <a:cubicBezTo>
                    <a:pt x="69555" y="456"/>
                    <a:pt x="67734" y="1547"/>
                    <a:pt x="66642" y="3365"/>
                  </a:cubicBezTo>
                  <a:lnTo>
                    <a:pt x="1092" y="112073"/>
                  </a:lnTo>
                  <a:cubicBezTo>
                    <a:pt x="-364" y="114618"/>
                    <a:pt x="-364" y="117526"/>
                    <a:pt x="1092" y="119708"/>
                  </a:cubicBezTo>
                  <a:cubicBezTo>
                    <a:pt x="2185" y="121889"/>
                    <a:pt x="4370" y="123344"/>
                    <a:pt x="6919" y="123344"/>
                  </a:cubicBezTo>
                  <a:close/>
                  <a:moveTo>
                    <a:pt x="74289" y="18635"/>
                  </a:moveTo>
                  <a:lnTo>
                    <a:pt x="157682" y="92440"/>
                  </a:lnTo>
                  <a:lnTo>
                    <a:pt x="21121" y="107346"/>
                  </a:lnTo>
                  <a:lnTo>
                    <a:pt x="74289" y="18635"/>
                  </a:lnTo>
                  <a:close/>
                </a:path>
              </a:pathLst>
            </a:custGeom>
            <a:grpFill/>
            <a:ln w="95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/>
            </a:p>
          </p:txBody>
        </p:sp>
        <p:sp>
          <p:nvSpPr>
            <p:cNvPr id="404" name="Freeform 32">
              <a:extLst>
                <a:ext uri="{FF2B5EF4-FFF2-40B4-BE49-F238E27FC236}">
                  <a16:creationId xmlns:a16="http://schemas.microsoft.com/office/drawing/2014/main" id="{AEFD2813-6D96-5741-9C88-78F36DF05F74}"/>
                </a:ext>
              </a:extLst>
            </p:cNvPr>
            <p:cNvSpPr/>
            <p:nvPr/>
          </p:nvSpPr>
          <p:spPr>
            <a:xfrm>
              <a:off x="20575750" y="-526087"/>
              <a:ext cx="11652502" cy="10606191"/>
            </a:xfrm>
            <a:custGeom>
              <a:avLst/>
              <a:gdLst>
                <a:gd name="connsiteX0" fmla="*/ 2866681 w 4166715"/>
                <a:gd name="connsiteY0" fmla="*/ 2618810 h 3792573"/>
                <a:gd name="connsiteX1" fmla="*/ 2867409 w 4166715"/>
                <a:gd name="connsiteY1" fmla="*/ 2620992 h 3792573"/>
                <a:gd name="connsiteX2" fmla="*/ 2867409 w 4166715"/>
                <a:gd name="connsiteY2" fmla="*/ 2620992 h 3792573"/>
                <a:gd name="connsiteX3" fmla="*/ 2868865 w 4166715"/>
                <a:gd name="connsiteY3" fmla="*/ 2622810 h 3792573"/>
                <a:gd name="connsiteX4" fmla="*/ 2868865 w 4166715"/>
                <a:gd name="connsiteY4" fmla="*/ 2622810 h 3792573"/>
                <a:gd name="connsiteX5" fmla="*/ 2929317 w 4166715"/>
                <a:gd name="connsiteY5" fmla="*/ 2683162 h 3792573"/>
                <a:gd name="connsiteX6" fmla="*/ 2918027 w 4166715"/>
                <a:gd name="connsiteY6" fmla="*/ 2744970 h 3792573"/>
                <a:gd name="connsiteX7" fmla="*/ 2918027 w 4166715"/>
                <a:gd name="connsiteY7" fmla="*/ 2744970 h 3792573"/>
                <a:gd name="connsiteX8" fmla="*/ 2918027 w 4166715"/>
                <a:gd name="connsiteY8" fmla="*/ 2745333 h 3792573"/>
                <a:gd name="connsiteX9" fmla="*/ 2918027 w 4166715"/>
                <a:gd name="connsiteY9" fmla="*/ 2747878 h 3792573"/>
                <a:gd name="connsiteX10" fmla="*/ 2918027 w 4166715"/>
                <a:gd name="connsiteY10" fmla="*/ 2748242 h 3792573"/>
                <a:gd name="connsiteX11" fmla="*/ 2918027 w 4166715"/>
                <a:gd name="connsiteY11" fmla="*/ 2748606 h 3792573"/>
                <a:gd name="connsiteX12" fmla="*/ 2918756 w 4166715"/>
                <a:gd name="connsiteY12" fmla="*/ 2750423 h 3792573"/>
                <a:gd name="connsiteX13" fmla="*/ 2918756 w 4166715"/>
                <a:gd name="connsiteY13" fmla="*/ 2750423 h 3792573"/>
                <a:gd name="connsiteX14" fmla="*/ 2919848 w 4166715"/>
                <a:gd name="connsiteY14" fmla="*/ 2751878 h 3792573"/>
                <a:gd name="connsiteX15" fmla="*/ 3041478 w 4166715"/>
                <a:gd name="connsiteY15" fmla="*/ 2860949 h 3792573"/>
                <a:gd name="connsiteX16" fmla="*/ 3049126 w 4166715"/>
                <a:gd name="connsiteY16" fmla="*/ 2862040 h 3792573"/>
                <a:gd name="connsiteX17" fmla="*/ 3053495 w 4166715"/>
                <a:gd name="connsiteY17" fmla="*/ 2855495 h 3792573"/>
                <a:gd name="connsiteX18" fmla="*/ 3056045 w 4166715"/>
                <a:gd name="connsiteY18" fmla="*/ 2716975 h 3792573"/>
                <a:gd name="connsiteX19" fmla="*/ 3056045 w 4166715"/>
                <a:gd name="connsiteY19" fmla="*/ 2715884 h 3792573"/>
                <a:gd name="connsiteX20" fmla="*/ 3056045 w 4166715"/>
                <a:gd name="connsiteY20" fmla="*/ 2715157 h 3792573"/>
                <a:gd name="connsiteX21" fmla="*/ 3055680 w 4166715"/>
                <a:gd name="connsiteY21" fmla="*/ 2714793 h 3792573"/>
                <a:gd name="connsiteX22" fmla="*/ 3054952 w 4166715"/>
                <a:gd name="connsiteY22" fmla="*/ 2713339 h 3792573"/>
                <a:gd name="connsiteX23" fmla="*/ 3054224 w 4166715"/>
                <a:gd name="connsiteY23" fmla="*/ 2712248 h 3792573"/>
                <a:gd name="connsiteX24" fmla="*/ 3053860 w 4166715"/>
                <a:gd name="connsiteY24" fmla="*/ 2711885 h 3792573"/>
                <a:gd name="connsiteX25" fmla="*/ 2939149 w 4166715"/>
                <a:gd name="connsiteY25" fmla="*/ 2585361 h 3792573"/>
                <a:gd name="connsiteX26" fmla="*/ 2939149 w 4166715"/>
                <a:gd name="connsiteY26" fmla="*/ 2494469 h 3792573"/>
                <a:gd name="connsiteX27" fmla="*/ 3048762 w 4166715"/>
                <a:gd name="connsiteY27" fmla="*/ 2586452 h 3792573"/>
                <a:gd name="connsiteX28" fmla="*/ 3058230 w 4166715"/>
                <a:gd name="connsiteY28" fmla="*/ 2586452 h 3792573"/>
                <a:gd name="connsiteX29" fmla="*/ 3162744 w 4166715"/>
                <a:gd name="connsiteY29" fmla="*/ 2501376 h 3792573"/>
                <a:gd name="connsiteX30" fmla="*/ 3162744 w 4166715"/>
                <a:gd name="connsiteY30" fmla="*/ 2501376 h 3792573"/>
                <a:gd name="connsiteX31" fmla="*/ 3163473 w 4166715"/>
                <a:gd name="connsiteY31" fmla="*/ 2500649 h 3792573"/>
                <a:gd name="connsiteX32" fmla="*/ 3164565 w 4166715"/>
                <a:gd name="connsiteY32" fmla="*/ 2499558 h 3792573"/>
                <a:gd name="connsiteX33" fmla="*/ 3164929 w 4166715"/>
                <a:gd name="connsiteY33" fmla="*/ 2498831 h 3792573"/>
                <a:gd name="connsiteX34" fmla="*/ 3165293 w 4166715"/>
                <a:gd name="connsiteY34" fmla="*/ 2497377 h 3792573"/>
                <a:gd name="connsiteX35" fmla="*/ 3165293 w 4166715"/>
                <a:gd name="connsiteY35" fmla="*/ 2497013 h 3792573"/>
                <a:gd name="connsiteX36" fmla="*/ 3165293 w 4166715"/>
                <a:gd name="connsiteY36" fmla="*/ 2496650 h 3792573"/>
                <a:gd name="connsiteX37" fmla="*/ 3164929 w 4166715"/>
                <a:gd name="connsiteY37" fmla="*/ 2494832 h 3792573"/>
                <a:gd name="connsiteX38" fmla="*/ 3164565 w 4166715"/>
                <a:gd name="connsiteY38" fmla="*/ 2494105 h 3792573"/>
                <a:gd name="connsiteX39" fmla="*/ 3164565 w 4166715"/>
                <a:gd name="connsiteY39" fmla="*/ 2493741 h 3792573"/>
                <a:gd name="connsiteX40" fmla="*/ 3106299 w 4166715"/>
                <a:gd name="connsiteY40" fmla="*/ 2360310 h 3792573"/>
                <a:gd name="connsiteX41" fmla="*/ 3104114 w 4166715"/>
                <a:gd name="connsiteY41" fmla="*/ 2357402 h 3792573"/>
                <a:gd name="connsiteX42" fmla="*/ 3027640 w 4166715"/>
                <a:gd name="connsiteY42" fmla="*/ 2300685 h 3792573"/>
                <a:gd name="connsiteX43" fmla="*/ 3249415 w 4166715"/>
                <a:gd name="connsiteY43" fmla="*/ 2165436 h 3792573"/>
                <a:gd name="connsiteX44" fmla="*/ 3250872 w 4166715"/>
                <a:gd name="connsiteY44" fmla="*/ 2164345 h 3792573"/>
                <a:gd name="connsiteX45" fmla="*/ 3250872 w 4166715"/>
                <a:gd name="connsiteY45" fmla="*/ 2164345 h 3792573"/>
                <a:gd name="connsiteX46" fmla="*/ 3250872 w 4166715"/>
                <a:gd name="connsiteY46" fmla="*/ 2164345 h 3792573"/>
                <a:gd name="connsiteX47" fmla="*/ 3251964 w 4166715"/>
                <a:gd name="connsiteY47" fmla="*/ 2162527 h 3792573"/>
                <a:gd name="connsiteX48" fmla="*/ 3364126 w 4166715"/>
                <a:gd name="connsiteY48" fmla="*/ 1926569 h 3792573"/>
                <a:gd name="connsiteX49" fmla="*/ 3364126 w 4166715"/>
                <a:gd name="connsiteY49" fmla="*/ 1926569 h 3792573"/>
                <a:gd name="connsiteX50" fmla="*/ 3364126 w 4166715"/>
                <a:gd name="connsiteY50" fmla="*/ 1926569 h 3792573"/>
                <a:gd name="connsiteX51" fmla="*/ 3364854 w 4166715"/>
                <a:gd name="connsiteY51" fmla="*/ 1924024 h 3792573"/>
                <a:gd name="connsiteX52" fmla="*/ 3364854 w 4166715"/>
                <a:gd name="connsiteY52" fmla="*/ 1923297 h 3792573"/>
                <a:gd name="connsiteX53" fmla="*/ 3364490 w 4166715"/>
                <a:gd name="connsiteY53" fmla="*/ 1921479 h 3792573"/>
                <a:gd name="connsiteX54" fmla="*/ 3364490 w 4166715"/>
                <a:gd name="connsiteY54" fmla="*/ 1921115 h 3792573"/>
                <a:gd name="connsiteX55" fmla="*/ 3364126 w 4166715"/>
                <a:gd name="connsiteY55" fmla="*/ 1920752 h 3792573"/>
                <a:gd name="connsiteX56" fmla="*/ 3363033 w 4166715"/>
                <a:gd name="connsiteY56" fmla="*/ 1918934 h 3792573"/>
                <a:gd name="connsiteX57" fmla="*/ 3362669 w 4166715"/>
                <a:gd name="connsiteY57" fmla="*/ 1918570 h 3792573"/>
                <a:gd name="connsiteX58" fmla="*/ 3362669 w 4166715"/>
                <a:gd name="connsiteY58" fmla="*/ 1918570 h 3792573"/>
                <a:gd name="connsiteX59" fmla="*/ 3242131 w 4166715"/>
                <a:gd name="connsiteY59" fmla="*/ 1798228 h 3792573"/>
                <a:gd name="connsiteX60" fmla="*/ 3296027 w 4166715"/>
                <a:gd name="connsiteY60" fmla="*/ 1674250 h 3792573"/>
                <a:gd name="connsiteX61" fmla="*/ 3295663 w 4166715"/>
                <a:gd name="connsiteY61" fmla="*/ 1668069 h 3792573"/>
                <a:gd name="connsiteX62" fmla="*/ 3290929 w 4166715"/>
                <a:gd name="connsiteY62" fmla="*/ 1664433 h 3792573"/>
                <a:gd name="connsiteX63" fmla="*/ 3193698 w 4166715"/>
                <a:gd name="connsiteY63" fmla="*/ 1642983 h 3792573"/>
                <a:gd name="connsiteX64" fmla="*/ 3244680 w 4166715"/>
                <a:gd name="connsiteY64" fmla="*/ 1586265 h 3792573"/>
                <a:gd name="connsiteX65" fmla="*/ 3352108 w 4166715"/>
                <a:gd name="connsiteY65" fmla="*/ 1650254 h 3792573"/>
                <a:gd name="connsiteX66" fmla="*/ 3428946 w 4166715"/>
                <a:gd name="connsiteY66" fmla="*/ 1784412 h 3792573"/>
                <a:gd name="connsiteX67" fmla="*/ 3436230 w 4166715"/>
                <a:gd name="connsiteY67" fmla="*/ 1788048 h 3792573"/>
                <a:gd name="connsiteX68" fmla="*/ 3442420 w 4166715"/>
                <a:gd name="connsiteY68" fmla="*/ 1782594 h 3792573"/>
                <a:gd name="connsiteX69" fmla="*/ 3471553 w 4166715"/>
                <a:gd name="connsiteY69" fmla="*/ 1656435 h 3792573"/>
                <a:gd name="connsiteX70" fmla="*/ 3469733 w 4166715"/>
                <a:gd name="connsiteY70" fmla="*/ 1649890 h 3792573"/>
                <a:gd name="connsiteX71" fmla="*/ 3406368 w 4166715"/>
                <a:gd name="connsiteY71" fmla="*/ 1581902 h 3792573"/>
                <a:gd name="connsiteX72" fmla="*/ 3418022 w 4166715"/>
                <a:gd name="connsiteY72" fmla="*/ 1461196 h 3792573"/>
                <a:gd name="connsiteX73" fmla="*/ 3496680 w 4166715"/>
                <a:gd name="connsiteY73" fmla="*/ 1375757 h 3792573"/>
                <a:gd name="connsiteX74" fmla="*/ 3498501 w 4166715"/>
                <a:gd name="connsiteY74" fmla="*/ 1372485 h 3792573"/>
                <a:gd name="connsiteX75" fmla="*/ 3530183 w 4166715"/>
                <a:gd name="connsiteY75" fmla="*/ 1229237 h 3792573"/>
                <a:gd name="connsiteX76" fmla="*/ 3530183 w 4166715"/>
                <a:gd name="connsiteY76" fmla="*/ 1227056 h 3792573"/>
                <a:gd name="connsiteX77" fmla="*/ 3522900 w 4166715"/>
                <a:gd name="connsiteY77" fmla="*/ 1105623 h 3792573"/>
                <a:gd name="connsiteX78" fmla="*/ 3522900 w 4166715"/>
                <a:gd name="connsiteY78" fmla="*/ 1105259 h 3792573"/>
                <a:gd name="connsiteX79" fmla="*/ 3522172 w 4166715"/>
                <a:gd name="connsiteY79" fmla="*/ 1102714 h 3792573"/>
                <a:gd name="connsiteX80" fmla="*/ 3522172 w 4166715"/>
                <a:gd name="connsiteY80" fmla="*/ 1102351 h 3792573"/>
                <a:gd name="connsiteX81" fmla="*/ 3520715 w 4166715"/>
                <a:gd name="connsiteY81" fmla="*/ 1100533 h 3792573"/>
                <a:gd name="connsiteX82" fmla="*/ 3519987 w 4166715"/>
                <a:gd name="connsiteY82" fmla="*/ 1100169 h 3792573"/>
                <a:gd name="connsiteX83" fmla="*/ 3519623 w 4166715"/>
                <a:gd name="connsiteY83" fmla="*/ 1099806 h 3792573"/>
                <a:gd name="connsiteX84" fmla="*/ 3337542 w 4166715"/>
                <a:gd name="connsiteY84" fmla="*/ 981645 h 3792573"/>
                <a:gd name="connsiteX85" fmla="*/ 3421663 w 4166715"/>
                <a:gd name="connsiteY85" fmla="*/ 780953 h 3792573"/>
                <a:gd name="connsiteX86" fmla="*/ 3609206 w 4166715"/>
                <a:gd name="connsiteY86" fmla="*/ 677698 h 3792573"/>
                <a:gd name="connsiteX87" fmla="*/ 3609570 w 4166715"/>
                <a:gd name="connsiteY87" fmla="*/ 677335 h 3792573"/>
                <a:gd name="connsiteX88" fmla="*/ 3610299 w 4166715"/>
                <a:gd name="connsiteY88" fmla="*/ 676608 h 3792573"/>
                <a:gd name="connsiteX89" fmla="*/ 3611391 w 4166715"/>
                <a:gd name="connsiteY89" fmla="*/ 675517 h 3792573"/>
                <a:gd name="connsiteX90" fmla="*/ 3611755 w 4166715"/>
                <a:gd name="connsiteY90" fmla="*/ 674790 h 3792573"/>
                <a:gd name="connsiteX91" fmla="*/ 3612483 w 4166715"/>
                <a:gd name="connsiteY91" fmla="*/ 672972 h 3792573"/>
                <a:gd name="connsiteX92" fmla="*/ 3612483 w 4166715"/>
                <a:gd name="connsiteY92" fmla="*/ 672608 h 3792573"/>
                <a:gd name="connsiteX93" fmla="*/ 3612483 w 4166715"/>
                <a:gd name="connsiteY93" fmla="*/ 672608 h 3792573"/>
                <a:gd name="connsiteX94" fmla="*/ 3612483 w 4166715"/>
                <a:gd name="connsiteY94" fmla="*/ 670063 h 3792573"/>
                <a:gd name="connsiteX95" fmla="*/ 3591727 w 4166715"/>
                <a:gd name="connsiteY95" fmla="*/ 572626 h 3792573"/>
                <a:gd name="connsiteX96" fmla="*/ 3764703 w 4166715"/>
                <a:gd name="connsiteY96" fmla="*/ 438104 h 3792573"/>
                <a:gd name="connsiteX97" fmla="*/ 3775628 w 4166715"/>
                <a:gd name="connsiteY97" fmla="*/ 588623 h 3792573"/>
                <a:gd name="connsiteX98" fmla="*/ 3710079 w 4166715"/>
                <a:gd name="connsiteY98" fmla="*/ 876572 h 3792573"/>
                <a:gd name="connsiteX99" fmla="*/ 3711536 w 4166715"/>
                <a:gd name="connsiteY99" fmla="*/ 882753 h 3792573"/>
                <a:gd name="connsiteX100" fmla="*/ 3842998 w 4166715"/>
                <a:gd name="connsiteY100" fmla="*/ 1045270 h 3792573"/>
                <a:gd name="connsiteX101" fmla="*/ 3850645 w 4166715"/>
                <a:gd name="connsiteY101" fmla="*/ 1047815 h 3792573"/>
                <a:gd name="connsiteX102" fmla="*/ 3856108 w 4166715"/>
                <a:gd name="connsiteY102" fmla="*/ 1041998 h 3792573"/>
                <a:gd name="connsiteX103" fmla="*/ 3895073 w 4166715"/>
                <a:gd name="connsiteY103" fmla="*/ 811493 h 3792573"/>
                <a:gd name="connsiteX104" fmla="*/ 3893981 w 4166715"/>
                <a:gd name="connsiteY104" fmla="*/ 806403 h 3792573"/>
                <a:gd name="connsiteX105" fmla="*/ 3825154 w 4166715"/>
                <a:gd name="connsiteY105" fmla="*/ 692605 h 3792573"/>
                <a:gd name="connsiteX106" fmla="*/ 3855380 w 4166715"/>
                <a:gd name="connsiteY106" fmla="*/ 590078 h 3792573"/>
                <a:gd name="connsiteX107" fmla="*/ 3975917 w 4166715"/>
                <a:gd name="connsiteY107" fmla="*/ 435923 h 3792573"/>
                <a:gd name="connsiteX108" fmla="*/ 3976646 w 4166715"/>
                <a:gd name="connsiteY108" fmla="*/ 434832 h 3792573"/>
                <a:gd name="connsiteX109" fmla="*/ 3977010 w 4166715"/>
                <a:gd name="connsiteY109" fmla="*/ 434469 h 3792573"/>
                <a:gd name="connsiteX110" fmla="*/ 3977010 w 4166715"/>
                <a:gd name="connsiteY110" fmla="*/ 434469 h 3792573"/>
                <a:gd name="connsiteX111" fmla="*/ 4015975 w 4166715"/>
                <a:gd name="connsiteY111" fmla="*/ 337395 h 3792573"/>
                <a:gd name="connsiteX112" fmla="*/ 4015975 w 4166715"/>
                <a:gd name="connsiteY112" fmla="*/ 331941 h 3792573"/>
                <a:gd name="connsiteX113" fmla="*/ 3978831 w 4166715"/>
                <a:gd name="connsiteY113" fmla="*/ 239230 h 3792573"/>
                <a:gd name="connsiteX114" fmla="*/ 4031634 w 4166715"/>
                <a:gd name="connsiteY114" fmla="*/ 184331 h 3792573"/>
                <a:gd name="connsiteX115" fmla="*/ 4118304 w 4166715"/>
                <a:gd name="connsiteY115" fmla="*/ 191239 h 3792573"/>
                <a:gd name="connsiteX116" fmla="*/ 4118668 w 4166715"/>
                <a:gd name="connsiteY116" fmla="*/ 191239 h 3792573"/>
                <a:gd name="connsiteX117" fmla="*/ 4119032 w 4166715"/>
                <a:gd name="connsiteY117" fmla="*/ 191239 h 3792573"/>
                <a:gd name="connsiteX118" fmla="*/ 4120125 w 4166715"/>
                <a:gd name="connsiteY118" fmla="*/ 191239 h 3792573"/>
                <a:gd name="connsiteX119" fmla="*/ 4120853 w 4166715"/>
                <a:gd name="connsiteY119" fmla="*/ 191239 h 3792573"/>
                <a:gd name="connsiteX120" fmla="*/ 4121217 w 4166715"/>
                <a:gd name="connsiteY120" fmla="*/ 191239 h 3792573"/>
                <a:gd name="connsiteX121" fmla="*/ 4121582 w 4166715"/>
                <a:gd name="connsiteY121" fmla="*/ 191239 h 3792573"/>
                <a:gd name="connsiteX122" fmla="*/ 4123403 w 4166715"/>
                <a:gd name="connsiteY122" fmla="*/ 190148 h 3792573"/>
                <a:gd name="connsiteX123" fmla="*/ 4123767 w 4166715"/>
                <a:gd name="connsiteY123" fmla="*/ 189785 h 3792573"/>
                <a:gd name="connsiteX124" fmla="*/ 4125223 w 4166715"/>
                <a:gd name="connsiteY124" fmla="*/ 187967 h 3792573"/>
                <a:gd name="connsiteX125" fmla="*/ 4125223 w 4166715"/>
                <a:gd name="connsiteY125" fmla="*/ 187603 h 3792573"/>
                <a:gd name="connsiteX126" fmla="*/ 4125223 w 4166715"/>
                <a:gd name="connsiteY126" fmla="*/ 187603 h 3792573"/>
                <a:gd name="connsiteX127" fmla="*/ 4174021 w 4166715"/>
                <a:gd name="connsiteY127" fmla="*/ 97801 h 3792573"/>
                <a:gd name="connsiteX128" fmla="*/ 4171472 w 4166715"/>
                <a:gd name="connsiteY128" fmla="*/ 88348 h 3792573"/>
                <a:gd name="connsiteX129" fmla="*/ 4081524 w 4166715"/>
                <a:gd name="connsiteY129" fmla="*/ 30176 h 3792573"/>
                <a:gd name="connsiteX130" fmla="*/ 4081160 w 4166715"/>
                <a:gd name="connsiteY130" fmla="*/ 30176 h 3792573"/>
                <a:gd name="connsiteX131" fmla="*/ 4080432 w 4166715"/>
                <a:gd name="connsiteY131" fmla="*/ 29813 h 3792573"/>
                <a:gd name="connsiteX132" fmla="*/ 4078611 w 4166715"/>
                <a:gd name="connsiteY132" fmla="*/ 29086 h 3792573"/>
                <a:gd name="connsiteX133" fmla="*/ 4077883 w 4166715"/>
                <a:gd name="connsiteY133" fmla="*/ 29086 h 3792573"/>
                <a:gd name="connsiteX134" fmla="*/ 4077154 w 4166715"/>
                <a:gd name="connsiteY134" fmla="*/ 29086 h 3792573"/>
                <a:gd name="connsiteX135" fmla="*/ 3944235 w 4166715"/>
                <a:gd name="connsiteY135" fmla="*/ 29086 h 3792573"/>
                <a:gd name="connsiteX136" fmla="*/ 3637975 w 4166715"/>
                <a:gd name="connsiteY136" fmla="*/ 0 h 3792573"/>
                <a:gd name="connsiteX137" fmla="*/ 3637611 w 4166715"/>
                <a:gd name="connsiteY137" fmla="*/ 0 h 3792573"/>
                <a:gd name="connsiteX138" fmla="*/ 3636883 w 4166715"/>
                <a:gd name="connsiteY138" fmla="*/ 0 h 3792573"/>
                <a:gd name="connsiteX139" fmla="*/ 3635426 w 4166715"/>
                <a:gd name="connsiteY139" fmla="*/ 364 h 3792573"/>
                <a:gd name="connsiteX140" fmla="*/ 3634698 w 4166715"/>
                <a:gd name="connsiteY140" fmla="*/ 727 h 3792573"/>
                <a:gd name="connsiteX141" fmla="*/ 3633241 w 4166715"/>
                <a:gd name="connsiteY141" fmla="*/ 1454 h 3792573"/>
                <a:gd name="connsiteX142" fmla="*/ 3632877 w 4166715"/>
                <a:gd name="connsiteY142" fmla="*/ 1818 h 3792573"/>
                <a:gd name="connsiteX143" fmla="*/ 3632877 w 4166715"/>
                <a:gd name="connsiteY143" fmla="*/ 1818 h 3792573"/>
                <a:gd name="connsiteX144" fmla="*/ 3631420 w 4166715"/>
                <a:gd name="connsiteY144" fmla="*/ 3272 h 3792573"/>
                <a:gd name="connsiteX145" fmla="*/ 3523264 w 4166715"/>
                <a:gd name="connsiteY145" fmla="*/ 143975 h 3792573"/>
                <a:gd name="connsiteX146" fmla="*/ 3434045 w 4166715"/>
                <a:gd name="connsiteY146" fmla="*/ 93802 h 3792573"/>
                <a:gd name="connsiteX147" fmla="*/ 3432588 w 4166715"/>
                <a:gd name="connsiteY147" fmla="*/ 93438 h 3792573"/>
                <a:gd name="connsiteX148" fmla="*/ 3431860 w 4166715"/>
                <a:gd name="connsiteY148" fmla="*/ 93074 h 3792573"/>
                <a:gd name="connsiteX149" fmla="*/ 3430039 w 4166715"/>
                <a:gd name="connsiteY149" fmla="*/ 93074 h 3792573"/>
                <a:gd name="connsiteX150" fmla="*/ 3429310 w 4166715"/>
                <a:gd name="connsiteY150" fmla="*/ 93074 h 3792573"/>
                <a:gd name="connsiteX151" fmla="*/ 3429310 w 4166715"/>
                <a:gd name="connsiteY151" fmla="*/ 93074 h 3792573"/>
                <a:gd name="connsiteX152" fmla="*/ 2884889 w 4166715"/>
                <a:gd name="connsiteY152" fmla="*/ 216689 h 3792573"/>
                <a:gd name="connsiteX153" fmla="*/ 2879062 w 4166715"/>
                <a:gd name="connsiteY153" fmla="*/ 223233 h 3792573"/>
                <a:gd name="connsiteX154" fmla="*/ 2871415 w 4166715"/>
                <a:gd name="connsiteY154" fmla="*/ 364663 h 3792573"/>
                <a:gd name="connsiteX155" fmla="*/ 2832449 w 4166715"/>
                <a:gd name="connsiteY155" fmla="*/ 257409 h 3792573"/>
                <a:gd name="connsiteX156" fmla="*/ 2832449 w 4166715"/>
                <a:gd name="connsiteY156" fmla="*/ 257409 h 3792573"/>
                <a:gd name="connsiteX157" fmla="*/ 2831357 w 4166715"/>
                <a:gd name="connsiteY157" fmla="*/ 255591 h 3792573"/>
                <a:gd name="connsiteX158" fmla="*/ 2831357 w 4166715"/>
                <a:gd name="connsiteY158" fmla="*/ 255591 h 3792573"/>
                <a:gd name="connsiteX159" fmla="*/ 2830993 w 4166715"/>
                <a:gd name="connsiteY159" fmla="*/ 255591 h 3792573"/>
                <a:gd name="connsiteX160" fmla="*/ 2829536 w 4166715"/>
                <a:gd name="connsiteY160" fmla="*/ 254137 h 3792573"/>
                <a:gd name="connsiteX161" fmla="*/ 2828808 w 4166715"/>
                <a:gd name="connsiteY161" fmla="*/ 253773 h 3792573"/>
                <a:gd name="connsiteX162" fmla="*/ 2827351 w 4166715"/>
                <a:gd name="connsiteY162" fmla="*/ 253046 h 3792573"/>
                <a:gd name="connsiteX163" fmla="*/ 2826623 w 4166715"/>
                <a:gd name="connsiteY163" fmla="*/ 253046 h 3792573"/>
                <a:gd name="connsiteX164" fmla="*/ 2825166 w 4166715"/>
                <a:gd name="connsiteY164" fmla="*/ 252683 h 3792573"/>
                <a:gd name="connsiteX165" fmla="*/ 2824802 w 4166715"/>
                <a:gd name="connsiteY165" fmla="*/ 252683 h 3792573"/>
                <a:gd name="connsiteX166" fmla="*/ 2447894 w 4166715"/>
                <a:gd name="connsiteY166" fmla="*/ 250138 h 3792573"/>
                <a:gd name="connsiteX167" fmla="*/ 2427866 w 4166715"/>
                <a:gd name="connsiteY167" fmla="*/ 201055 h 3792573"/>
                <a:gd name="connsiteX168" fmla="*/ 2420947 w 4166715"/>
                <a:gd name="connsiteY168" fmla="*/ 196693 h 3792573"/>
                <a:gd name="connsiteX169" fmla="*/ 2202086 w 4166715"/>
                <a:gd name="connsiteY169" fmla="*/ 196693 h 3792573"/>
                <a:gd name="connsiteX170" fmla="*/ 2198080 w 4166715"/>
                <a:gd name="connsiteY170" fmla="*/ 198147 h 3792573"/>
                <a:gd name="connsiteX171" fmla="*/ 1954091 w 4166715"/>
                <a:gd name="connsiteY171" fmla="*/ 368299 h 3792573"/>
                <a:gd name="connsiteX172" fmla="*/ 1953727 w 4166715"/>
                <a:gd name="connsiteY172" fmla="*/ 368299 h 3792573"/>
                <a:gd name="connsiteX173" fmla="*/ 1953363 w 4166715"/>
                <a:gd name="connsiteY173" fmla="*/ 368662 h 3792573"/>
                <a:gd name="connsiteX174" fmla="*/ 1835739 w 4166715"/>
                <a:gd name="connsiteY174" fmla="*/ 450466 h 3792573"/>
                <a:gd name="connsiteX175" fmla="*/ 1832826 w 4166715"/>
                <a:gd name="connsiteY175" fmla="*/ 458101 h 3792573"/>
                <a:gd name="connsiteX176" fmla="*/ 1843386 w 4166715"/>
                <a:gd name="connsiteY176" fmla="*/ 506820 h 3792573"/>
                <a:gd name="connsiteX177" fmla="*/ 1780022 w 4166715"/>
                <a:gd name="connsiteY177" fmla="*/ 519908 h 3792573"/>
                <a:gd name="connsiteX178" fmla="*/ 1774924 w 4166715"/>
                <a:gd name="connsiteY178" fmla="*/ 523907 h 3792573"/>
                <a:gd name="connsiteX179" fmla="*/ 1775288 w 4166715"/>
                <a:gd name="connsiteY179" fmla="*/ 530452 h 3792573"/>
                <a:gd name="connsiteX180" fmla="*/ 1868149 w 4166715"/>
                <a:gd name="connsiteY180" fmla="*/ 694059 h 3792573"/>
                <a:gd name="connsiteX181" fmla="*/ 1832826 w 4166715"/>
                <a:gd name="connsiteY181" fmla="*/ 752958 h 3792573"/>
                <a:gd name="connsiteX182" fmla="*/ 1680970 w 4166715"/>
                <a:gd name="connsiteY182" fmla="*/ 513000 h 3792573"/>
                <a:gd name="connsiteX183" fmla="*/ 1674051 w 4166715"/>
                <a:gd name="connsiteY183" fmla="*/ 509728 h 3792573"/>
                <a:gd name="connsiteX184" fmla="*/ 1667860 w 4166715"/>
                <a:gd name="connsiteY184" fmla="*/ 514818 h 3792573"/>
                <a:gd name="connsiteX185" fmla="*/ 1641641 w 4166715"/>
                <a:gd name="connsiteY185" fmla="*/ 595895 h 3792573"/>
                <a:gd name="connsiteX186" fmla="*/ 1642733 w 4166715"/>
                <a:gd name="connsiteY186" fmla="*/ 602439 h 3792573"/>
                <a:gd name="connsiteX187" fmla="*/ 1720664 w 4166715"/>
                <a:gd name="connsiteY187" fmla="*/ 713692 h 3792573"/>
                <a:gd name="connsiteX188" fmla="*/ 1232323 w 4166715"/>
                <a:gd name="connsiteY188" fmla="*/ 758775 h 3792573"/>
                <a:gd name="connsiteX189" fmla="*/ 1231595 w 4166715"/>
                <a:gd name="connsiteY189" fmla="*/ 758775 h 3792573"/>
                <a:gd name="connsiteX190" fmla="*/ 1230502 w 4166715"/>
                <a:gd name="connsiteY190" fmla="*/ 759139 h 3792573"/>
                <a:gd name="connsiteX191" fmla="*/ 1229045 w 4166715"/>
                <a:gd name="connsiteY191" fmla="*/ 759866 h 3792573"/>
                <a:gd name="connsiteX192" fmla="*/ 1228317 w 4166715"/>
                <a:gd name="connsiteY192" fmla="*/ 760229 h 3792573"/>
                <a:gd name="connsiteX193" fmla="*/ 1226861 w 4166715"/>
                <a:gd name="connsiteY193" fmla="*/ 761684 h 3792573"/>
                <a:gd name="connsiteX194" fmla="*/ 1226496 w 4166715"/>
                <a:gd name="connsiteY194" fmla="*/ 762047 h 3792573"/>
                <a:gd name="connsiteX195" fmla="*/ 1226496 w 4166715"/>
                <a:gd name="connsiteY195" fmla="*/ 762047 h 3792573"/>
                <a:gd name="connsiteX196" fmla="*/ 1225404 w 4166715"/>
                <a:gd name="connsiteY196" fmla="*/ 764592 h 3792573"/>
                <a:gd name="connsiteX197" fmla="*/ 1209017 w 4166715"/>
                <a:gd name="connsiteY197" fmla="*/ 857667 h 3792573"/>
                <a:gd name="connsiteX198" fmla="*/ 1131450 w 4166715"/>
                <a:gd name="connsiteY198" fmla="*/ 746414 h 3792573"/>
                <a:gd name="connsiteX199" fmla="*/ 1126352 w 4166715"/>
                <a:gd name="connsiteY199" fmla="*/ 743505 h 3792573"/>
                <a:gd name="connsiteX200" fmla="*/ 980323 w 4166715"/>
                <a:gd name="connsiteY200" fmla="*/ 727144 h 3792573"/>
                <a:gd name="connsiteX201" fmla="*/ 979959 w 4166715"/>
                <a:gd name="connsiteY201" fmla="*/ 727144 h 3792573"/>
                <a:gd name="connsiteX202" fmla="*/ 978138 w 4166715"/>
                <a:gd name="connsiteY202" fmla="*/ 727144 h 3792573"/>
                <a:gd name="connsiteX203" fmla="*/ 977774 w 4166715"/>
                <a:gd name="connsiteY203" fmla="*/ 727144 h 3792573"/>
                <a:gd name="connsiteX204" fmla="*/ 762919 w 4166715"/>
                <a:gd name="connsiteY204" fmla="*/ 787861 h 3792573"/>
                <a:gd name="connsiteX205" fmla="*/ 762190 w 4166715"/>
                <a:gd name="connsiteY205" fmla="*/ 788224 h 3792573"/>
                <a:gd name="connsiteX206" fmla="*/ 761462 w 4166715"/>
                <a:gd name="connsiteY206" fmla="*/ 788588 h 3792573"/>
                <a:gd name="connsiteX207" fmla="*/ 761098 w 4166715"/>
                <a:gd name="connsiteY207" fmla="*/ 788952 h 3792573"/>
                <a:gd name="connsiteX208" fmla="*/ 760734 w 4166715"/>
                <a:gd name="connsiteY208" fmla="*/ 789315 h 3792573"/>
                <a:gd name="connsiteX209" fmla="*/ 635098 w 4166715"/>
                <a:gd name="connsiteY209" fmla="*/ 881662 h 3792573"/>
                <a:gd name="connsiteX210" fmla="*/ 632185 w 4166715"/>
                <a:gd name="connsiteY210" fmla="*/ 886752 h 3792573"/>
                <a:gd name="connsiteX211" fmla="*/ 633641 w 4166715"/>
                <a:gd name="connsiteY211" fmla="*/ 892206 h 3792573"/>
                <a:gd name="connsiteX212" fmla="*/ 686445 w 4166715"/>
                <a:gd name="connsiteY212" fmla="*/ 955831 h 3792573"/>
                <a:gd name="connsiteX213" fmla="*/ 530948 w 4166715"/>
                <a:gd name="connsiteY213" fmla="*/ 1045997 h 3792573"/>
                <a:gd name="connsiteX214" fmla="*/ 527306 w 4166715"/>
                <a:gd name="connsiteY214" fmla="*/ 1051451 h 3792573"/>
                <a:gd name="connsiteX215" fmla="*/ 512740 w 4166715"/>
                <a:gd name="connsiteY215" fmla="*/ 1187427 h 3792573"/>
                <a:gd name="connsiteX216" fmla="*/ 514560 w 4166715"/>
                <a:gd name="connsiteY216" fmla="*/ 1193244 h 3792573"/>
                <a:gd name="connsiteX217" fmla="*/ 520023 w 4166715"/>
                <a:gd name="connsiteY217" fmla="*/ 1195789 h 3792573"/>
                <a:gd name="connsiteX218" fmla="*/ 686080 w 4166715"/>
                <a:gd name="connsiteY218" fmla="*/ 1195789 h 3792573"/>
                <a:gd name="connsiteX219" fmla="*/ 734878 w 4166715"/>
                <a:gd name="connsiteY219" fmla="*/ 1279410 h 3792573"/>
                <a:gd name="connsiteX220" fmla="*/ 740705 w 4166715"/>
                <a:gd name="connsiteY220" fmla="*/ 1283046 h 3792573"/>
                <a:gd name="connsiteX221" fmla="*/ 746895 w 4166715"/>
                <a:gd name="connsiteY221" fmla="*/ 1280138 h 3792573"/>
                <a:gd name="connsiteX222" fmla="*/ 846676 w 4166715"/>
                <a:gd name="connsiteY222" fmla="*/ 1139435 h 3792573"/>
                <a:gd name="connsiteX223" fmla="*/ 847404 w 4166715"/>
                <a:gd name="connsiteY223" fmla="*/ 1132527 h 3792573"/>
                <a:gd name="connsiteX224" fmla="*/ 809896 w 4166715"/>
                <a:gd name="connsiteY224" fmla="*/ 1036908 h 3792573"/>
                <a:gd name="connsiteX225" fmla="*/ 886370 w 4166715"/>
                <a:gd name="connsiteY225" fmla="*/ 932563 h 3792573"/>
                <a:gd name="connsiteX226" fmla="*/ 893653 w 4166715"/>
                <a:gd name="connsiteY226" fmla="*/ 995461 h 3792573"/>
                <a:gd name="connsiteX227" fmla="*/ 860878 w 4166715"/>
                <a:gd name="connsiteY227" fmla="*/ 1053996 h 3792573"/>
                <a:gd name="connsiteX228" fmla="*/ 861971 w 4166715"/>
                <a:gd name="connsiteY228" fmla="*/ 1062721 h 3792573"/>
                <a:gd name="connsiteX229" fmla="*/ 912225 w 4166715"/>
                <a:gd name="connsiteY229" fmla="*/ 1115439 h 3792573"/>
                <a:gd name="connsiteX230" fmla="*/ 948641 w 4166715"/>
                <a:gd name="connsiteY230" fmla="*/ 1181609 h 3792573"/>
                <a:gd name="connsiteX231" fmla="*/ 919872 w 4166715"/>
                <a:gd name="connsiteY231" fmla="*/ 1234327 h 3792573"/>
                <a:gd name="connsiteX232" fmla="*/ 739612 w 4166715"/>
                <a:gd name="connsiteY232" fmla="*/ 1331401 h 3792573"/>
                <a:gd name="connsiteX233" fmla="*/ 635462 w 4166715"/>
                <a:gd name="connsiteY233" fmla="*/ 1303043 h 3792573"/>
                <a:gd name="connsiteX234" fmla="*/ 628543 w 4166715"/>
                <a:gd name="connsiteY234" fmla="*/ 1304860 h 3792573"/>
                <a:gd name="connsiteX235" fmla="*/ 543693 w 4166715"/>
                <a:gd name="connsiteY235" fmla="*/ 1387028 h 3792573"/>
                <a:gd name="connsiteX236" fmla="*/ 466855 w 4166715"/>
                <a:gd name="connsiteY236" fmla="*/ 1454289 h 3792573"/>
                <a:gd name="connsiteX237" fmla="*/ 441728 w 4166715"/>
                <a:gd name="connsiteY237" fmla="*/ 1443381 h 3792573"/>
                <a:gd name="connsiteX238" fmla="*/ 490526 w 4166715"/>
                <a:gd name="connsiteY238" fmla="*/ 1392481 h 3792573"/>
                <a:gd name="connsiteX239" fmla="*/ 491618 w 4166715"/>
                <a:gd name="connsiteY239" fmla="*/ 1383756 h 3792573"/>
                <a:gd name="connsiteX240" fmla="*/ 435537 w 4166715"/>
                <a:gd name="connsiteY240" fmla="*/ 1286682 h 3792573"/>
                <a:gd name="connsiteX241" fmla="*/ 435537 w 4166715"/>
                <a:gd name="connsiteY241" fmla="*/ 1286318 h 3792573"/>
                <a:gd name="connsiteX242" fmla="*/ 435537 w 4166715"/>
                <a:gd name="connsiteY242" fmla="*/ 1285955 h 3792573"/>
                <a:gd name="connsiteX243" fmla="*/ 352873 w 4166715"/>
                <a:gd name="connsiteY243" fmla="*/ 1167067 h 3792573"/>
                <a:gd name="connsiteX244" fmla="*/ 345589 w 4166715"/>
                <a:gd name="connsiteY244" fmla="*/ 1164158 h 3792573"/>
                <a:gd name="connsiteX245" fmla="*/ 339763 w 4166715"/>
                <a:gd name="connsiteY245" fmla="*/ 1169612 h 3792573"/>
                <a:gd name="connsiteX246" fmla="*/ 309173 w 4166715"/>
                <a:gd name="connsiteY246" fmla="*/ 1283046 h 3792573"/>
                <a:gd name="connsiteX247" fmla="*/ 248722 w 4166715"/>
                <a:gd name="connsiteY247" fmla="*/ 1313223 h 3792573"/>
                <a:gd name="connsiteX248" fmla="*/ 247266 w 4166715"/>
                <a:gd name="connsiteY248" fmla="*/ 1314313 h 3792573"/>
                <a:gd name="connsiteX249" fmla="*/ 171884 w 4166715"/>
                <a:gd name="connsiteY249" fmla="*/ 1382301 h 3792573"/>
                <a:gd name="connsiteX250" fmla="*/ 170792 w 4166715"/>
                <a:gd name="connsiteY250" fmla="*/ 1391754 h 3792573"/>
                <a:gd name="connsiteX251" fmla="*/ 204659 w 4166715"/>
                <a:gd name="connsiteY251" fmla="*/ 1445199 h 3792573"/>
                <a:gd name="connsiteX252" fmla="*/ 205023 w 4166715"/>
                <a:gd name="connsiteY252" fmla="*/ 1445563 h 3792573"/>
                <a:gd name="connsiteX253" fmla="*/ 206844 w 4166715"/>
                <a:gd name="connsiteY253" fmla="*/ 1447381 h 3792573"/>
                <a:gd name="connsiteX254" fmla="*/ 206844 w 4166715"/>
                <a:gd name="connsiteY254" fmla="*/ 1447381 h 3792573"/>
                <a:gd name="connsiteX255" fmla="*/ 209393 w 4166715"/>
                <a:gd name="connsiteY255" fmla="*/ 1448471 h 3792573"/>
                <a:gd name="connsiteX256" fmla="*/ 209757 w 4166715"/>
                <a:gd name="connsiteY256" fmla="*/ 1448471 h 3792573"/>
                <a:gd name="connsiteX257" fmla="*/ 288780 w 4166715"/>
                <a:gd name="connsiteY257" fmla="*/ 1457924 h 3792573"/>
                <a:gd name="connsiteX258" fmla="*/ 341948 w 4166715"/>
                <a:gd name="connsiteY258" fmla="*/ 1509915 h 3792573"/>
                <a:gd name="connsiteX259" fmla="*/ 422063 w 4166715"/>
                <a:gd name="connsiteY259" fmla="*/ 1580448 h 3792573"/>
                <a:gd name="connsiteX260" fmla="*/ 422063 w 4166715"/>
                <a:gd name="connsiteY260" fmla="*/ 1660434 h 3792573"/>
                <a:gd name="connsiteX261" fmla="*/ 229422 w 4166715"/>
                <a:gd name="connsiteY261" fmla="*/ 1679340 h 3792573"/>
                <a:gd name="connsiteX262" fmla="*/ 223231 w 4166715"/>
                <a:gd name="connsiteY262" fmla="*/ 1683703 h 3792573"/>
                <a:gd name="connsiteX263" fmla="*/ 224323 w 4166715"/>
                <a:gd name="connsiteY263" fmla="*/ 1690974 h 3792573"/>
                <a:gd name="connsiteX264" fmla="*/ 379821 w 4166715"/>
                <a:gd name="connsiteY264" fmla="*/ 1875305 h 3792573"/>
                <a:gd name="connsiteX265" fmla="*/ 385647 w 4166715"/>
                <a:gd name="connsiteY265" fmla="*/ 1877850 h 3792573"/>
                <a:gd name="connsiteX266" fmla="*/ 391109 w 4166715"/>
                <a:gd name="connsiteY266" fmla="*/ 1874942 h 3792573"/>
                <a:gd name="connsiteX267" fmla="*/ 467583 w 4166715"/>
                <a:gd name="connsiteY267" fmla="*/ 1772414 h 3792573"/>
                <a:gd name="connsiteX268" fmla="*/ 666780 w 4166715"/>
                <a:gd name="connsiteY268" fmla="*/ 1697518 h 3792573"/>
                <a:gd name="connsiteX269" fmla="*/ 758549 w 4166715"/>
                <a:gd name="connsiteY269" fmla="*/ 1831313 h 3792573"/>
                <a:gd name="connsiteX270" fmla="*/ 768381 w 4166715"/>
                <a:gd name="connsiteY270" fmla="*/ 1833494 h 3792573"/>
                <a:gd name="connsiteX271" fmla="*/ 859421 w 4166715"/>
                <a:gd name="connsiteY271" fmla="*/ 1780049 h 3792573"/>
                <a:gd name="connsiteX272" fmla="*/ 1028392 w 4166715"/>
                <a:gd name="connsiteY272" fmla="*/ 1889121 h 3792573"/>
                <a:gd name="connsiteX273" fmla="*/ 1029121 w 4166715"/>
                <a:gd name="connsiteY273" fmla="*/ 1889484 h 3792573"/>
                <a:gd name="connsiteX274" fmla="*/ 1029849 w 4166715"/>
                <a:gd name="connsiteY274" fmla="*/ 1889848 h 3792573"/>
                <a:gd name="connsiteX275" fmla="*/ 1030213 w 4166715"/>
                <a:gd name="connsiteY275" fmla="*/ 1889848 h 3792573"/>
                <a:gd name="connsiteX276" fmla="*/ 1031670 w 4166715"/>
                <a:gd name="connsiteY276" fmla="*/ 1890212 h 3792573"/>
                <a:gd name="connsiteX277" fmla="*/ 1032398 w 4166715"/>
                <a:gd name="connsiteY277" fmla="*/ 1890212 h 3792573"/>
                <a:gd name="connsiteX278" fmla="*/ 1032762 w 4166715"/>
                <a:gd name="connsiteY278" fmla="*/ 1890212 h 3792573"/>
                <a:gd name="connsiteX279" fmla="*/ 1033126 w 4166715"/>
                <a:gd name="connsiteY279" fmla="*/ 1890212 h 3792573"/>
                <a:gd name="connsiteX280" fmla="*/ 1161676 w 4166715"/>
                <a:gd name="connsiteY280" fmla="*/ 1878214 h 3792573"/>
                <a:gd name="connsiteX281" fmla="*/ 1229774 w 4166715"/>
                <a:gd name="connsiteY281" fmla="*/ 1928023 h 3792573"/>
                <a:gd name="connsiteX282" fmla="*/ 1235965 w 4166715"/>
                <a:gd name="connsiteY282" fmla="*/ 1989830 h 3792573"/>
                <a:gd name="connsiteX283" fmla="*/ 1011277 w 4166715"/>
                <a:gd name="connsiteY283" fmla="*/ 2001465 h 3792573"/>
                <a:gd name="connsiteX284" fmla="*/ 962479 w 4166715"/>
                <a:gd name="connsiteY284" fmla="*/ 1943657 h 3792573"/>
                <a:gd name="connsiteX285" fmla="*/ 957017 w 4166715"/>
                <a:gd name="connsiteY285" fmla="*/ 1941112 h 3792573"/>
                <a:gd name="connsiteX286" fmla="*/ 957017 w 4166715"/>
                <a:gd name="connsiteY286" fmla="*/ 1941112 h 3792573"/>
                <a:gd name="connsiteX287" fmla="*/ 951554 w 4166715"/>
                <a:gd name="connsiteY287" fmla="*/ 1943657 h 3792573"/>
                <a:gd name="connsiteX288" fmla="*/ 876173 w 4166715"/>
                <a:gd name="connsiteY288" fmla="*/ 2030187 h 3792573"/>
                <a:gd name="connsiteX289" fmla="*/ 801520 w 4166715"/>
                <a:gd name="connsiteY289" fmla="*/ 1962562 h 3792573"/>
                <a:gd name="connsiteX290" fmla="*/ 800427 w 4166715"/>
                <a:gd name="connsiteY290" fmla="*/ 1961835 h 3792573"/>
                <a:gd name="connsiteX291" fmla="*/ 799699 w 4166715"/>
                <a:gd name="connsiteY291" fmla="*/ 1961472 h 3792573"/>
                <a:gd name="connsiteX292" fmla="*/ 799699 w 4166715"/>
                <a:gd name="connsiteY292" fmla="*/ 1961472 h 3792573"/>
                <a:gd name="connsiteX293" fmla="*/ 797514 w 4166715"/>
                <a:gd name="connsiteY293" fmla="*/ 1960745 h 3792573"/>
                <a:gd name="connsiteX294" fmla="*/ 797150 w 4166715"/>
                <a:gd name="connsiteY294" fmla="*/ 1960745 h 3792573"/>
                <a:gd name="connsiteX295" fmla="*/ 797150 w 4166715"/>
                <a:gd name="connsiteY295" fmla="*/ 1960745 h 3792573"/>
                <a:gd name="connsiteX296" fmla="*/ 693728 w 4166715"/>
                <a:gd name="connsiteY296" fmla="*/ 1958563 h 3792573"/>
                <a:gd name="connsiteX297" fmla="*/ 675520 w 4166715"/>
                <a:gd name="connsiteY297" fmla="*/ 1869488 h 3792573"/>
                <a:gd name="connsiteX298" fmla="*/ 668237 w 4166715"/>
                <a:gd name="connsiteY298" fmla="*/ 1863671 h 3792573"/>
                <a:gd name="connsiteX299" fmla="*/ 529855 w 4166715"/>
                <a:gd name="connsiteY299" fmla="*/ 1863671 h 3792573"/>
                <a:gd name="connsiteX300" fmla="*/ 529855 w 4166715"/>
                <a:gd name="connsiteY300" fmla="*/ 1863671 h 3792573"/>
                <a:gd name="connsiteX301" fmla="*/ 529855 w 4166715"/>
                <a:gd name="connsiteY301" fmla="*/ 1863671 h 3792573"/>
                <a:gd name="connsiteX302" fmla="*/ 529491 w 4166715"/>
                <a:gd name="connsiteY302" fmla="*/ 1863671 h 3792573"/>
                <a:gd name="connsiteX303" fmla="*/ 527670 w 4166715"/>
                <a:gd name="connsiteY303" fmla="*/ 1864034 h 3792573"/>
                <a:gd name="connsiteX304" fmla="*/ 526942 w 4166715"/>
                <a:gd name="connsiteY304" fmla="*/ 1864398 h 3792573"/>
                <a:gd name="connsiteX305" fmla="*/ 526213 w 4166715"/>
                <a:gd name="connsiteY305" fmla="*/ 1864761 h 3792573"/>
                <a:gd name="connsiteX306" fmla="*/ 525849 w 4166715"/>
                <a:gd name="connsiteY306" fmla="*/ 1865125 h 3792573"/>
                <a:gd name="connsiteX307" fmla="*/ 525485 w 4166715"/>
                <a:gd name="connsiteY307" fmla="*/ 1865125 h 3792573"/>
                <a:gd name="connsiteX308" fmla="*/ 448647 w 4166715"/>
                <a:gd name="connsiteY308" fmla="*/ 1917843 h 3792573"/>
                <a:gd name="connsiteX309" fmla="*/ 230878 w 4166715"/>
                <a:gd name="connsiteY309" fmla="*/ 1988012 h 3792573"/>
                <a:gd name="connsiteX310" fmla="*/ 230150 w 4166715"/>
                <a:gd name="connsiteY310" fmla="*/ 1988376 h 3792573"/>
                <a:gd name="connsiteX311" fmla="*/ 228693 w 4166715"/>
                <a:gd name="connsiteY311" fmla="*/ 1989103 h 3792573"/>
                <a:gd name="connsiteX312" fmla="*/ 228329 w 4166715"/>
                <a:gd name="connsiteY312" fmla="*/ 1989467 h 3792573"/>
                <a:gd name="connsiteX313" fmla="*/ 96867 w 4166715"/>
                <a:gd name="connsiteY313" fmla="*/ 2103628 h 3792573"/>
                <a:gd name="connsiteX314" fmla="*/ 96503 w 4166715"/>
                <a:gd name="connsiteY314" fmla="*/ 2103992 h 3792573"/>
                <a:gd name="connsiteX315" fmla="*/ 95774 w 4166715"/>
                <a:gd name="connsiteY315" fmla="*/ 2105083 h 3792573"/>
                <a:gd name="connsiteX316" fmla="*/ 95410 w 4166715"/>
                <a:gd name="connsiteY316" fmla="*/ 2105810 h 3792573"/>
                <a:gd name="connsiteX317" fmla="*/ 728 w 4166715"/>
                <a:gd name="connsiteY317" fmla="*/ 2290141 h 3792573"/>
                <a:gd name="connsiteX318" fmla="*/ 0 w 4166715"/>
                <a:gd name="connsiteY318" fmla="*/ 2293777 h 3792573"/>
                <a:gd name="connsiteX319" fmla="*/ 7283 w 4166715"/>
                <a:gd name="connsiteY319" fmla="*/ 2468655 h 3792573"/>
                <a:gd name="connsiteX320" fmla="*/ 7283 w 4166715"/>
                <a:gd name="connsiteY320" fmla="*/ 2468655 h 3792573"/>
                <a:gd name="connsiteX321" fmla="*/ 7647 w 4166715"/>
                <a:gd name="connsiteY321" fmla="*/ 2470109 h 3792573"/>
                <a:gd name="connsiteX322" fmla="*/ 7647 w 4166715"/>
                <a:gd name="connsiteY322" fmla="*/ 2470473 h 3792573"/>
                <a:gd name="connsiteX323" fmla="*/ 7647 w 4166715"/>
                <a:gd name="connsiteY323" fmla="*/ 2470473 h 3792573"/>
                <a:gd name="connsiteX324" fmla="*/ 8376 w 4166715"/>
                <a:gd name="connsiteY324" fmla="*/ 2472291 h 3792573"/>
                <a:gd name="connsiteX325" fmla="*/ 8376 w 4166715"/>
                <a:gd name="connsiteY325" fmla="*/ 2472291 h 3792573"/>
                <a:gd name="connsiteX326" fmla="*/ 115439 w 4166715"/>
                <a:gd name="connsiteY326" fmla="*/ 2637352 h 3792573"/>
                <a:gd name="connsiteX327" fmla="*/ 116896 w 4166715"/>
                <a:gd name="connsiteY327" fmla="*/ 2639170 h 3792573"/>
                <a:gd name="connsiteX328" fmla="*/ 235977 w 4166715"/>
                <a:gd name="connsiteY328" fmla="*/ 2732245 h 3792573"/>
                <a:gd name="connsiteX329" fmla="*/ 235977 w 4166715"/>
                <a:gd name="connsiteY329" fmla="*/ 2732245 h 3792573"/>
                <a:gd name="connsiteX330" fmla="*/ 235977 w 4166715"/>
                <a:gd name="connsiteY330" fmla="*/ 2732245 h 3792573"/>
                <a:gd name="connsiteX331" fmla="*/ 236705 w 4166715"/>
                <a:gd name="connsiteY331" fmla="*/ 2732608 h 3792573"/>
                <a:gd name="connsiteX332" fmla="*/ 237797 w 4166715"/>
                <a:gd name="connsiteY332" fmla="*/ 2732972 h 3792573"/>
                <a:gd name="connsiteX333" fmla="*/ 238890 w 4166715"/>
                <a:gd name="connsiteY333" fmla="*/ 2733335 h 3792573"/>
                <a:gd name="connsiteX334" fmla="*/ 239618 w 4166715"/>
                <a:gd name="connsiteY334" fmla="*/ 2733699 h 3792573"/>
                <a:gd name="connsiteX335" fmla="*/ 473410 w 4166715"/>
                <a:gd name="connsiteY335" fmla="*/ 2750060 h 3792573"/>
                <a:gd name="connsiteX336" fmla="*/ 654398 w 4166715"/>
                <a:gd name="connsiteY336" fmla="*/ 2750060 h 3792573"/>
                <a:gd name="connsiteX337" fmla="*/ 605237 w 4166715"/>
                <a:gd name="connsiteY337" fmla="*/ 2863858 h 3792573"/>
                <a:gd name="connsiteX338" fmla="*/ 605237 w 4166715"/>
                <a:gd name="connsiteY338" fmla="*/ 2864221 h 3792573"/>
                <a:gd name="connsiteX339" fmla="*/ 604872 w 4166715"/>
                <a:gd name="connsiteY339" fmla="*/ 2864948 h 3792573"/>
                <a:gd name="connsiteX340" fmla="*/ 604508 w 4166715"/>
                <a:gd name="connsiteY340" fmla="*/ 2866766 h 3792573"/>
                <a:gd name="connsiteX341" fmla="*/ 604508 w 4166715"/>
                <a:gd name="connsiteY341" fmla="*/ 2867130 h 3792573"/>
                <a:gd name="connsiteX342" fmla="*/ 604508 w 4166715"/>
                <a:gd name="connsiteY342" fmla="*/ 2867494 h 3792573"/>
                <a:gd name="connsiteX343" fmla="*/ 605237 w 4166715"/>
                <a:gd name="connsiteY343" fmla="*/ 2869675 h 3792573"/>
                <a:gd name="connsiteX344" fmla="*/ 605237 w 4166715"/>
                <a:gd name="connsiteY344" fmla="*/ 2870038 h 3792573"/>
                <a:gd name="connsiteX345" fmla="*/ 606693 w 4166715"/>
                <a:gd name="connsiteY345" fmla="*/ 2871856 h 3792573"/>
                <a:gd name="connsiteX346" fmla="*/ 804797 w 4166715"/>
                <a:gd name="connsiteY346" fmla="*/ 3064913 h 3792573"/>
                <a:gd name="connsiteX347" fmla="*/ 751266 w 4166715"/>
                <a:gd name="connsiteY347" fmla="*/ 3174348 h 3792573"/>
                <a:gd name="connsiteX348" fmla="*/ 750537 w 4166715"/>
                <a:gd name="connsiteY348" fmla="*/ 3176166 h 3792573"/>
                <a:gd name="connsiteX349" fmla="*/ 728687 w 4166715"/>
                <a:gd name="connsiteY349" fmla="*/ 3298326 h 3792573"/>
                <a:gd name="connsiteX350" fmla="*/ 728687 w 4166715"/>
                <a:gd name="connsiteY350" fmla="*/ 3298690 h 3792573"/>
                <a:gd name="connsiteX351" fmla="*/ 728687 w 4166715"/>
                <a:gd name="connsiteY351" fmla="*/ 3299054 h 3792573"/>
                <a:gd name="connsiteX352" fmla="*/ 728687 w 4166715"/>
                <a:gd name="connsiteY352" fmla="*/ 3299781 h 3792573"/>
                <a:gd name="connsiteX353" fmla="*/ 728687 w 4166715"/>
                <a:gd name="connsiteY353" fmla="*/ 3300871 h 3792573"/>
                <a:gd name="connsiteX354" fmla="*/ 765104 w 4166715"/>
                <a:gd name="connsiteY354" fmla="*/ 3525923 h 3792573"/>
                <a:gd name="connsiteX355" fmla="*/ 765104 w 4166715"/>
                <a:gd name="connsiteY355" fmla="*/ 3525923 h 3792573"/>
                <a:gd name="connsiteX356" fmla="*/ 765468 w 4166715"/>
                <a:gd name="connsiteY356" fmla="*/ 3526650 h 3792573"/>
                <a:gd name="connsiteX357" fmla="*/ 765832 w 4166715"/>
                <a:gd name="connsiteY357" fmla="*/ 3527740 h 3792573"/>
                <a:gd name="connsiteX358" fmla="*/ 765832 w 4166715"/>
                <a:gd name="connsiteY358" fmla="*/ 3528104 h 3792573"/>
                <a:gd name="connsiteX359" fmla="*/ 766560 w 4166715"/>
                <a:gd name="connsiteY359" fmla="*/ 3528831 h 3792573"/>
                <a:gd name="connsiteX360" fmla="*/ 766924 w 4166715"/>
                <a:gd name="connsiteY360" fmla="*/ 3529195 h 3792573"/>
                <a:gd name="connsiteX361" fmla="*/ 862335 w 4166715"/>
                <a:gd name="connsiteY361" fmla="*/ 3633904 h 3792573"/>
                <a:gd name="connsiteX362" fmla="*/ 864884 w 4166715"/>
                <a:gd name="connsiteY362" fmla="*/ 3790239 h 3792573"/>
                <a:gd name="connsiteX363" fmla="*/ 867433 w 4166715"/>
                <a:gd name="connsiteY363" fmla="*/ 3795693 h 3792573"/>
                <a:gd name="connsiteX364" fmla="*/ 872167 w 4166715"/>
                <a:gd name="connsiteY364" fmla="*/ 3797511 h 3792573"/>
                <a:gd name="connsiteX365" fmla="*/ 873624 w 4166715"/>
                <a:gd name="connsiteY365" fmla="*/ 3797511 h 3792573"/>
                <a:gd name="connsiteX366" fmla="*/ 1107052 w 4166715"/>
                <a:gd name="connsiteY366" fmla="*/ 3754973 h 3792573"/>
                <a:gd name="connsiteX367" fmla="*/ 1107416 w 4166715"/>
                <a:gd name="connsiteY367" fmla="*/ 3754609 h 3792573"/>
                <a:gd name="connsiteX368" fmla="*/ 1108872 w 4166715"/>
                <a:gd name="connsiteY368" fmla="*/ 3753882 h 3792573"/>
                <a:gd name="connsiteX369" fmla="*/ 1109965 w 4166715"/>
                <a:gd name="connsiteY369" fmla="*/ 3753155 h 3792573"/>
                <a:gd name="connsiteX370" fmla="*/ 1110329 w 4166715"/>
                <a:gd name="connsiteY370" fmla="*/ 3752792 h 3792573"/>
                <a:gd name="connsiteX371" fmla="*/ 1111421 w 4166715"/>
                <a:gd name="connsiteY371" fmla="*/ 3751701 h 3792573"/>
                <a:gd name="connsiteX372" fmla="*/ 1111785 w 4166715"/>
                <a:gd name="connsiteY372" fmla="*/ 3751337 h 3792573"/>
                <a:gd name="connsiteX373" fmla="*/ 1298965 w 4166715"/>
                <a:gd name="connsiteY373" fmla="*/ 3479385 h 3792573"/>
                <a:gd name="connsiteX374" fmla="*/ 1299329 w 4166715"/>
                <a:gd name="connsiteY374" fmla="*/ 3479022 h 3792573"/>
                <a:gd name="connsiteX375" fmla="*/ 1299693 w 4166715"/>
                <a:gd name="connsiteY375" fmla="*/ 3478295 h 3792573"/>
                <a:gd name="connsiteX376" fmla="*/ 1300057 w 4166715"/>
                <a:gd name="connsiteY376" fmla="*/ 3477568 h 3792573"/>
                <a:gd name="connsiteX377" fmla="*/ 1300421 w 4166715"/>
                <a:gd name="connsiteY377" fmla="*/ 3477204 h 3792573"/>
                <a:gd name="connsiteX378" fmla="*/ 1329190 w 4166715"/>
                <a:gd name="connsiteY378" fmla="*/ 3367041 h 3792573"/>
                <a:gd name="connsiteX379" fmla="*/ 1444994 w 4166715"/>
                <a:gd name="connsiteY379" fmla="*/ 3218341 h 3792573"/>
                <a:gd name="connsiteX380" fmla="*/ 1445358 w 4166715"/>
                <a:gd name="connsiteY380" fmla="*/ 3217613 h 3792573"/>
                <a:gd name="connsiteX381" fmla="*/ 1445722 w 4166715"/>
                <a:gd name="connsiteY381" fmla="*/ 3217250 h 3792573"/>
                <a:gd name="connsiteX382" fmla="*/ 1445722 w 4166715"/>
                <a:gd name="connsiteY382" fmla="*/ 3216886 h 3792573"/>
                <a:gd name="connsiteX383" fmla="*/ 1446450 w 4166715"/>
                <a:gd name="connsiteY383" fmla="*/ 3214705 h 3792573"/>
                <a:gd name="connsiteX384" fmla="*/ 1494884 w 4166715"/>
                <a:gd name="connsiteY384" fmla="*/ 2898034 h 3792573"/>
                <a:gd name="connsiteX385" fmla="*/ 1561889 w 4166715"/>
                <a:gd name="connsiteY385" fmla="*/ 2812230 h 3792573"/>
                <a:gd name="connsiteX386" fmla="*/ 1561889 w 4166715"/>
                <a:gd name="connsiteY386" fmla="*/ 2812230 h 3792573"/>
                <a:gd name="connsiteX387" fmla="*/ 1561889 w 4166715"/>
                <a:gd name="connsiteY387" fmla="*/ 2812230 h 3792573"/>
                <a:gd name="connsiteX388" fmla="*/ 1562982 w 4166715"/>
                <a:gd name="connsiteY388" fmla="*/ 2810776 h 3792573"/>
                <a:gd name="connsiteX389" fmla="*/ 1663126 w 4166715"/>
                <a:gd name="connsiteY389" fmla="*/ 2582089 h 3792573"/>
                <a:gd name="connsiteX390" fmla="*/ 1663126 w 4166715"/>
                <a:gd name="connsiteY390" fmla="*/ 2582089 h 3792573"/>
                <a:gd name="connsiteX391" fmla="*/ 1678785 w 4166715"/>
                <a:gd name="connsiteY391" fmla="*/ 2545732 h 3792573"/>
                <a:gd name="connsiteX392" fmla="*/ 1764363 w 4166715"/>
                <a:gd name="connsiteY392" fmla="*/ 2488651 h 3792573"/>
                <a:gd name="connsiteX393" fmla="*/ 1765092 w 4166715"/>
                <a:gd name="connsiteY393" fmla="*/ 2487924 h 3792573"/>
                <a:gd name="connsiteX394" fmla="*/ 1765820 w 4166715"/>
                <a:gd name="connsiteY394" fmla="*/ 2487197 h 3792573"/>
                <a:gd name="connsiteX395" fmla="*/ 1766184 w 4166715"/>
                <a:gd name="connsiteY395" fmla="*/ 2486833 h 3792573"/>
                <a:gd name="connsiteX396" fmla="*/ 1931514 w 4166715"/>
                <a:gd name="connsiteY396" fmla="*/ 2282870 h 3792573"/>
                <a:gd name="connsiteX397" fmla="*/ 1931878 w 4166715"/>
                <a:gd name="connsiteY397" fmla="*/ 2282506 h 3792573"/>
                <a:gd name="connsiteX398" fmla="*/ 1932242 w 4166715"/>
                <a:gd name="connsiteY398" fmla="*/ 2282142 h 3792573"/>
                <a:gd name="connsiteX399" fmla="*/ 1933334 w 4166715"/>
                <a:gd name="connsiteY399" fmla="*/ 2279961 h 3792573"/>
                <a:gd name="connsiteX400" fmla="*/ 1933334 w 4166715"/>
                <a:gd name="connsiteY400" fmla="*/ 2279961 h 3792573"/>
                <a:gd name="connsiteX401" fmla="*/ 1933334 w 4166715"/>
                <a:gd name="connsiteY401" fmla="*/ 2277416 h 3792573"/>
                <a:gd name="connsiteX402" fmla="*/ 1933334 w 4166715"/>
                <a:gd name="connsiteY402" fmla="*/ 2277052 h 3792573"/>
                <a:gd name="connsiteX403" fmla="*/ 1933334 w 4166715"/>
                <a:gd name="connsiteY403" fmla="*/ 2276689 h 3792573"/>
                <a:gd name="connsiteX404" fmla="*/ 1932970 w 4166715"/>
                <a:gd name="connsiteY404" fmla="*/ 2275962 h 3792573"/>
                <a:gd name="connsiteX405" fmla="*/ 1932242 w 4166715"/>
                <a:gd name="connsiteY405" fmla="*/ 2274507 h 3792573"/>
                <a:gd name="connsiteX406" fmla="*/ 1931878 w 4166715"/>
                <a:gd name="connsiteY406" fmla="*/ 2274144 h 3792573"/>
                <a:gd name="connsiteX407" fmla="*/ 1931149 w 4166715"/>
                <a:gd name="connsiteY407" fmla="*/ 2273417 h 3792573"/>
                <a:gd name="connsiteX408" fmla="*/ 1929329 w 4166715"/>
                <a:gd name="connsiteY408" fmla="*/ 2272326 h 3792573"/>
                <a:gd name="connsiteX409" fmla="*/ 1928600 w 4166715"/>
                <a:gd name="connsiteY409" fmla="*/ 2271962 h 3792573"/>
                <a:gd name="connsiteX410" fmla="*/ 1735594 w 4166715"/>
                <a:gd name="connsiteY410" fmla="*/ 2206883 h 3792573"/>
                <a:gd name="connsiteX411" fmla="*/ 1599762 w 4166715"/>
                <a:gd name="connsiteY411" fmla="*/ 2081451 h 3792573"/>
                <a:gd name="connsiteX412" fmla="*/ 1652566 w 4166715"/>
                <a:gd name="connsiteY412" fmla="*/ 2054546 h 3792573"/>
                <a:gd name="connsiteX413" fmla="*/ 1733774 w 4166715"/>
                <a:gd name="connsiteY413" fmla="*/ 2140349 h 3792573"/>
                <a:gd name="connsiteX414" fmla="*/ 1734138 w 4166715"/>
                <a:gd name="connsiteY414" fmla="*/ 2140713 h 3792573"/>
                <a:gd name="connsiteX415" fmla="*/ 1734502 w 4166715"/>
                <a:gd name="connsiteY415" fmla="*/ 2141076 h 3792573"/>
                <a:gd name="connsiteX416" fmla="*/ 1735230 w 4166715"/>
                <a:gd name="connsiteY416" fmla="*/ 2141440 h 3792573"/>
                <a:gd name="connsiteX417" fmla="*/ 1736687 w 4166715"/>
                <a:gd name="connsiteY417" fmla="*/ 2142167 h 3792573"/>
                <a:gd name="connsiteX418" fmla="*/ 1737779 w 4166715"/>
                <a:gd name="connsiteY418" fmla="*/ 2142531 h 3792573"/>
                <a:gd name="connsiteX419" fmla="*/ 1738144 w 4166715"/>
                <a:gd name="connsiteY419" fmla="*/ 2142531 h 3792573"/>
                <a:gd name="connsiteX420" fmla="*/ 2186791 w 4166715"/>
                <a:gd name="connsiteY420" fmla="*/ 2199975 h 3792573"/>
                <a:gd name="connsiteX421" fmla="*/ 2198808 w 4166715"/>
                <a:gd name="connsiteY421" fmla="*/ 2455930 h 3792573"/>
                <a:gd name="connsiteX422" fmla="*/ 2198808 w 4166715"/>
                <a:gd name="connsiteY422" fmla="*/ 2456293 h 3792573"/>
                <a:gd name="connsiteX423" fmla="*/ 2198808 w 4166715"/>
                <a:gd name="connsiteY423" fmla="*/ 2456657 h 3792573"/>
                <a:gd name="connsiteX424" fmla="*/ 2199172 w 4166715"/>
                <a:gd name="connsiteY424" fmla="*/ 2457384 h 3792573"/>
                <a:gd name="connsiteX425" fmla="*/ 2199537 w 4166715"/>
                <a:gd name="connsiteY425" fmla="*/ 2458475 h 3792573"/>
                <a:gd name="connsiteX426" fmla="*/ 2200265 w 4166715"/>
                <a:gd name="connsiteY426" fmla="*/ 2459565 h 3792573"/>
                <a:gd name="connsiteX427" fmla="*/ 2200629 w 4166715"/>
                <a:gd name="connsiteY427" fmla="*/ 2460293 h 3792573"/>
                <a:gd name="connsiteX428" fmla="*/ 2368508 w 4166715"/>
                <a:gd name="connsiteY428" fmla="*/ 2632626 h 3792573"/>
                <a:gd name="connsiteX429" fmla="*/ 2373970 w 4166715"/>
                <a:gd name="connsiteY429" fmla="*/ 2634807 h 3792573"/>
                <a:gd name="connsiteX430" fmla="*/ 2379432 w 4166715"/>
                <a:gd name="connsiteY430" fmla="*/ 2632262 h 3792573"/>
                <a:gd name="connsiteX431" fmla="*/ 2440248 w 4166715"/>
                <a:gd name="connsiteY431" fmla="*/ 2561729 h 3792573"/>
                <a:gd name="connsiteX432" fmla="*/ 2442068 w 4166715"/>
                <a:gd name="connsiteY432" fmla="*/ 2557367 h 3792573"/>
                <a:gd name="connsiteX433" fmla="*/ 2449351 w 4166715"/>
                <a:gd name="connsiteY433" fmla="*/ 2419936 h 3792573"/>
                <a:gd name="connsiteX434" fmla="*/ 2663114 w 4166715"/>
                <a:gd name="connsiteY434" fmla="*/ 2243967 h 3792573"/>
                <a:gd name="connsiteX435" fmla="*/ 2839004 w 4166715"/>
                <a:gd name="connsiteY435" fmla="*/ 2412665 h 3792573"/>
                <a:gd name="connsiteX436" fmla="*/ 2866681 w 4166715"/>
                <a:gd name="connsiteY436" fmla="*/ 2618810 h 3792573"/>
                <a:gd name="connsiteX437" fmla="*/ 2441340 w 4166715"/>
                <a:gd name="connsiteY437" fmla="*/ 2406848 h 3792573"/>
                <a:gd name="connsiteX438" fmla="*/ 2214103 w 4166715"/>
                <a:gd name="connsiteY438" fmla="*/ 2202156 h 3792573"/>
                <a:gd name="connsiteX439" fmla="*/ 2643814 w 4166715"/>
                <a:gd name="connsiteY439" fmla="*/ 2239968 h 3792573"/>
                <a:gd name="connsiteX440" fmla="*/ 2441340 w 4166715"/>
                <a:gd name="connsiteY440" fmla="*/ 2406848 h 3792573"/>
                <a:gd name="connsiteX441" fmla="*/ 2212282 w 4166715"/>
                <a:gd name="connsiteY441" fmla="*/ 2446477 h 3792573"/>
                <a:gd name="connsiteX442" fmla="*/ 2201357 w 4166715"/>
                <a:gd name="connsiteY442" fmla="*/ 2209792 h 3792573"/>
                <a:gd name="connsiteX443" fmla="*/ 2424953 w 4166715"/>
                <a:gd name="connsiteY443" fmla="*/ 2411210 h 3792573"/>
                <a:gd name="connsiteX444" fmla="*/ 2212282 w 4166715"/>
                <a:gd name="connsiteY444" fmla="*/ 2446477 h 3792573"/>
                <a:gd name="connsiteX445" fmla="*/ 1666040 w 4166715"/>
                <a:gd name="connsiteY445" fmla="*/ 2047638 h 3792573"/>
                <a:gd name="connsiteX446" fmla="*/ 1861594 w 4166715"/>
                <a:gd name="connsiteY446" fmla="*/ 1967652 h 3792573"/>
                <a:gd name="connsiteX447" fmla="*/ 1738144 w 4166715"/>
                <a:gd name="connsiteY447" fmla="*/ 2123625 h 3792573"/>
                <a:gd name="connsiteX448" fmla="*/ 1666040 w 4166715"/>
                <a:gd name="connsiteY448" fmla="*/ 2047638 h 3792573"/>
                <a:gd name="connsiteX449" fmla="*/ 1768005 w 4166715"/>
                <a:gd name="connsiteY449" fmla="*/ 2374853 h 3792573"/>
                <a:gd name="connsiteX450" fmla="*/ 1740693 w 4166715"/>
                <a:gd name="connsiteY450" fmla="*/ 2223244 h 3792573"/>
                <a:gd name="connsiteX451" fmla="*/ 1909300 w 4166715"/>
                <a:gd name="connsiteY451" fmla="*/ 2279961 h 3792573"/>
                <a:gd name="connsiteX452" fmla="*/ 1768005 w 4166715"/>
                <a:gd name="connsiteY452" fmla="*/ 2374853 h 3792573"/>
                <a:gd name="connsiteX453" fmla="*/ 1889271 w 4166715"/>
                <a:gd name="connsiteY453" fmla="*/ 2310865 h 3792573"/>
                <a:gd name="connsiteX454" fmla="*/ 1768005 w 4166715"/>
                <a:gd name="connsiteY454" fmla="*/ 2460656 h 3792573"/>
                <a:gd name="connsiteX455" fmla="*/ 1769826 w 4166715"/>
                <a:gd name="connsiteY455" fmla="*/ 2391214 h 3792573"/>
                <a:gd name="connsiteX456" fmla="*/ 1889271 w 4166715"/>
                <a:gd name="connsiteY456" fmla="*/ 2310865 h 3792573"/>
                <a:gd name="connsiteX457" fmla="*/ 1754531 w 4166715"/>
                <a:gd name="connsiteY457" fmla="*/ 2382852 h 3792573"/>
                <a:gd name="connsiteX458" fmla="*/ 1525837 w 4166715"/>
                <a:gd name="connsiteY458" fmla="*/ 2480653 h 3792573"/>
                <a:gd name="connsiteX459" fmla="*/ 1726854 w 4166715"/>
                <a:gd name="connsiteY459" fmla="*/ 2229424 h 3792573"/>
                <a:gd name="connsiteX460" fmla="*/ 1754531 w 4166715"/>
                <a:gd name="connsiteY460" fmla="*/ 2382852 h 3792573"/>
                <a:gd name="connsiteX461" fmla="*/ 1433704 w 4166715"/>
                <a:gd name="connsiteY461" fmla="*/ 3201980 h 3792573"/>
                <a:gd name="connsiteX462" fmla="*/ 1245069 w 4166715"/>
                <a:gd name="connsiteY462" fmla="*/ 3103088 h 3792573"/>
                <a:gd name="connsiteX463" fmla="*/ 1477768 w 4166715"/>
                <a:gd name="connsiteY463" fmla="*/ 2912213 h 3792573"/>
                <a:gd name="connsiteX464" fmla="*/ 1433704 w 4166715"/>
                <a:gd name="connsiteY464" fmla="*/ 3201980 h 3792573"/>
                <a:gd name="connsiteX465" fmla="*/ 1325184 w 4166715"/>
                <a:gd name="connsiteY465" fmla="*/ 3347772 h 3792573"/>
                <a:gd name="connsiteX466" fmla="*/ 1245069 w 4166715"/>
                <a:gd name="connsiteY466" fmla="*/ 3119449 h 3792573"/>
                <a:gd name="connsiteX467" fmla="*/ 1428242 w 4166715"/>
                <a:gd name="connsiteY467" fmla="*/ 3215432 h 3792573"/>
                <a:gd name="connsiteX468" fmla="*/ 1325184 w 4166715"/>
                <a:gd name="connsiteY468" fmla="*/ 3347772 h 3792573"/>
                <a:gd name="connsiteX469" fmla="*/ 1289861 w 4166715"/>
                <a:gd name="connsiteY469" fmla="*/ 3460116 h 3792573"/>
                <a:gd name="connsiteX470" fmla="*/ 1179884 w 4166715"/>
                <a:gd name="connsiteY470" fmla="*/ 3344864 h 3792573"/>
                <a:gd name="connsiteX471" fmla="*/ 1313531 w 4166715"/>
                <a:gd name="connsiteY471" fmla="*/ 3368859 h 3792573"/>
                <a:gd name="connsiteX472" fmla="*/ 1289861 w 4166715"/>
                <a:gd name="connsiteY472" fmla="*/ 3460116 h 3792573"/>
                <a:gd name="connsiteX473" fmla="*/ 1108872 w 4166715"/>
                <a:gd name="connsiteY473" fmla="*/ 3729887 h 3792573"/>
                <a:gd name="connsiteX474" fmla="*/ 1033126 w 4166715"/>
                <a:gd name="connsiteY474" fmla="*/ 3472841 h 3792573"/>
                <a:gd name="connsiteX475" fmla="*/ 1280028 w 4166715"/>
                <a:gd name="connsiteY475" fmla="*/ 3481567 h 3792573"/>
                <a:gd name="connsiteX476" fmla="*/ 1108872 w 4166715"/>
                <a:gd name="connsiteY476" fmla="*/ 3729887 h 3792573"/>
                <a:gd name="connsiteX477" fmla="*/ 777849 w 4166715"/>
                <a:gd name="connsiteY477" fmla="*/ 3507017 h 3792573"/>
                <a:gd name="connsiteX478" fmla="*/ 745439 w 4166715"/>
                <a:gd name="connsiteY478" fmla="*/ 3306325 h 3792573"/>
                <a:gd name="connsiteX479" fmla="*/ 943543 w 4166715"/>
                <a:gd name="connsiteY479" fmla="*/ 3325231 h 3792573"/>
                <a:gd name="connsiteX480" fmla="*/ 777849 w 4166715"/>
                <a:gd name="connsiteY480" fmla="*/ 3507017 h 3792573"/>
                <a:gd name="connsiteX481" fmla="*/ 254185 w 4166715"/>
                <a:gd name="connsiteY481" fmla="*/ 2147621 h 3792573"/>
                <a:gd name="connsiteX482" fmla="*/ 116896 w 4166715"/>
                <a:gd name="connsiteY482" fmla="*/ 2105083 h 3792573"/>
                <a:gd name="connsiteX483" fmla="*/ 228693 w 4166715"/>
                <a:gd name="connsiteY483" fmla="*/ 2008009 h 3792573"/>
                <a:gd name="connsiteX484" fmla="*/ 254185 w 4166715"/>
                <a:gd name="connsiteY484" fmla="*/ 2147621 h 3792573"/>
                <a:gd name="connsiteX485" fmla="*/ 241803 w 4166715"/>
                <a:gd name="connsiteY485" fmla="*/ 1998920 h 3792573"/>
                <a:gd name="connsiteX486" fmla="*/ 431532 w 4166715"/>
                <a:gd name="connsiteY486" fmla="*/ 1937839 h 3792573"/>
                <a:gd name="connsiteX487" fmla="*/ 267659 w 4166715"/>
                <a:gd name="connsiteY487" fmla="*/ 2141076 h 3792573"/>
                <a:gd name="connsiteX488" fmla="*/ 241803 w 4166715"/>
                <a:gd name="connsiteY488" fmla="*/ 1998920 h 3792573"/>
                <a:gd name="connsiteX489" fmla="*/ 522572 w 4166715"/>
                <a:gd name="connsiteY489" fmla="*/ 1884031 h 3792573"/>
                <a:gd name="connsiteX490" fmla="*/ 519294 w 4166715"/>
                <a:gd name="connsiteY490" fmla="*/ 2132714 h 3792573"/>
                <a:gd name="connsiteX491" fmla="*/ 279312 w 4166715"/>
                <a:gd name="connsiteY491" fmla="*/ 2150166 h 3792573"/>
                <a:gd name="connsiteX492" fmla="*/ 457387 w 4166715"/>
                <a:gd name="connsiteY492" fmla="*/ 1928750 h 3792573"/>
                <a:gd name="connsiteX493" fmla="*/ 522572 w 4166715"/>
                <a:gd name="connsiteY493" fmla="*/ 1884031 h 3792573"/>
                <a:gd name="connsiteX494" fmla="*/ 866705 w 4166715"/>
                <a:gd name="connsiteY494" fmla="*/ 2040003 h 3792573"/>
                <a:gd name="connsiteX495" fmla="*/ 708659 w 4166715"/>
                <a:gd name="connsiteY495" fmla="*/ 2177434 h 3792573"/>
                <a:gd name="connsiteX496" fmla="*/ 799699 w 4166715"/>
                <a:gd name="connsiteY496" fmla="*/ 1979287 h 3792573"/>
                <a:gd name="connsiteX497" fmla="*/ 866705 w 4166715"/>
                <a:gd name="connsiteY497" fmla="*/ 2040003 h 3792573"/>
                <a:gd name="connsiteX498" fmla="*/ 491982 w 4166715"/>
                <a:gd name="connsiteY498" fmla="*/ 2335224 h 3792573"/>
                <a:gd name="connsiteX499" fmla="*/ 282953 w 4166715"/>
                <a:gd name="connsiteY499" fmla="*/ 2164709 h 3792573"/>
                <a:gd name="connsiteX500" fmla="*/ 518202 w 4166715"/>
                <a:gd name="connsiteY500" fmla="*/ 2147621 h 3792573"/>
                <a:gd name="connsiteX501" fmla="*/ 491982 w 4166715"/>
                <a:gd name="connsiteY501" fmla="*/ 2335224 h 3792573"/>
                <a:gd name="connsiteX502" fmla="*/ 486156 w 4166715"/>
                <a:gd name="connsiteY502" fmla="*/ 2349403 h 3792573"/>
                <a:gd name="connsiteX503" fmla="*/ 288780 w 4166715"/>
                <a:gd name="connsiteY503" fmla="*/ 2524645 h 3792573"/>
                <a:gd name="connsiteX504" fmla="*/ 271665 w 4166715"/>
                <a:gd name="connsiteY504" fmla="*/ 2174161 h 3792573"/>
                <a:gd name="connsiteX505" fmla="*/ 486156 w 4166715"/>
                <a:gd name="connsiteY505" fmla="*/ 2349403 h 3792573"/>
                <a:gd name="connsiteX506" fmla="*/ 496716 w 4166715"/>
                <a:gd name="connsiteY506" fmla="*/ 2359220 h 3792573"/>
                <a:gd name="connsiteX507" fmla="*/ 615069 w 4166715"/>
                <a:gd name="connsiteY507" fmla="*/ 2482107 h 3792573"/>
                <a:gd name="connsiteX508" fmla="*/ 305167 w 4166715"/>
                <a:gd name="connsiteY508" fmla="*/ 2529008 h 3792573"/>
                <a:gd name="connsiteX509" fmla="*/ 496716 w 4166715"/>
                <a:gd name="connsiteY509" fmla="*/ 2359220 h 3792573"/>
                <a:gd name="connsiteX510" fmla="*/ 508370 w 4166715"/>
                <a:gd name="connsiteY510" fmla="*/ 2350130 h 3792573"/>
                <a:gd name="connsiteX511" fmla="*/ 677341 w 4166715"/>
                <a:gd name="connsiteY511" fmla="*/ 2222517 h 3792573"/>
                <a:gd name="connsiteX512" fmla="*/ 626358 w 4166715"/>
                <a:gd name="connsiteY512" fmla="*/ 2472291 h 3792573"/>
                <a:gd name="connsiteX513" fmla="*/ 508370 w 4166715"/>
                <a:gd name="connsiteY513" fmla="*/ 2350130 h 3792573"/>
                <a:gd name="connsiteX514" fmla="*/ 506913 w 4166715"/>
                <a:gd name="connsiteY514" fmla="*/ 2332679 h 3792573"/>
                <a:gd name="connsiteX515" fmla="*/ 532404 w 4166715"/>
                <a:gd name="connsiteY515" fmla="*/ 2149802 h 3792573"/>
                <a:gd name="connsiteX516" fmla="*/ 673335 w 4166715"/>
                <a:gd name="connsiteY516" fmla="*/ 2206883 h 3792573"/>
                <a:gd name="connsiteX517" fmla="*/ 506913 w 4166715"/>
                <a:gd name="connsiteY517" fmla="*/ 2332679 h 3792573"/>
                <a:gd name="connsiteX518" fmla="*/ 1063352 w 4166715"/>
                <a:gd name="connsiteY518" fmla="*/ 2151620 h 3792573"/>
                <a:gd name="connsiteX519" fmla="*/ 1177335 w 4166715"/>
                <a:gd name="connsiteY519" fmla="*/ 2126170 h 3792573"/>
                <a:gd name="connsiteX520" fmla="*/ 952283 w 4166715"/>
                <a:gd name="connsiteY520" fmla="*/ 2316318 h 3792573"/>
                <a:gd name="connsiteX521" fmla="*/ 1063352 w 4166715"/>
                <a:gd name="connsiteY521" fmla="*/ 2151620 h 3792573"/>
                <a:gd name="connsiteX522" fmla="*/ 1134364 w 4166715"/>
                <a:gd name="connsiteY522" fmla="*/ 2294867 h 3792573"/>
                <a:gd name="connsiteX523" fmla="*/ 1147109 w 4166715"/>
                <a:gd name="connsiteY523" fmla="*/ 2462111 h 3792573"/>
                <a:gd name="connsiteX524" fmla="*/ 935895 w 4166715"/>
                <a:gd name="connsiteY524" fmla="*/ 2357038 h 3792573"/>
                <a:gd name="connsiteX525" fmla="*/ 1134364 w 4166715"/>
                <a:gd name="connsiteY525" fmla="*/ 2294867 h 3792573"/>
                <a:gd name="connsiteX526" fmla="*/ 923150 w 4166715"/>
                <a:gd name="connsiteY526" fmla="*/ 2367218 h 3792573"/>
                <a:gd name="connsiteX527" fmla="*/ 1138369 w 4166715"/>
                <a:gd name="connsiteY527" fmla="*/ 2474472 h 3792573"/>
                <a:gd name="connsiteX528" fmla="*/ 910040 w 4166715"/>
                <a:gd name="connsiteY528" fmla="*/ 2576272 h 3792573"/>
                <a:gd name="connsiteX529" fmla="*/ 923150 w 4166715"/>
                <a:gd name="connsiteY529" fmla="*/ 2367218 h 3792573"/>
                <a:gd name="connsiteX530" fmla="*/ 895474 w 4166715"/>
                <a:gd name="connsiteY530" fmla="*/ 2577363 h 3792573"/>
                <a:gd name="connsiteX531" fmla="*/ 649664 w 4166715"/>
                <a:gd name="connsiteY531" fmla="*/ 2486833 h 3792573"/>
                <a:gd name="connsiteX532" fmla="*/ 908947 w 4166715"/>
                <a:gd name="connsiteY532" fmla="*/ 2367582 h 3792573"/>
                <a:gd name="connsiteX533" fmla="*/ 895474 w 4166715"/>
                <a:gd name="connsiteY533" fmla="*/ 2577363 h 3792573"/>
                <a:gd name="connsiteX534" fmla="*/ 1148202 w 4166715"/>
                <a:gd name="connsiteY534" fmla="*/ 2485743 h 3792573"/>
                <a:gd name="connsiteX535" fmla="*/ 1151479 w 4166715"/>
                <a:gd name="connsiteY535" fmla="*/ 2845316 h 3792573"/>
                <a:gd name="connsiteX536" fmla="*/ 914046 w 4166715"/>
                <a:gd name="connsiteY536" fmla="*/ 2589724 h 3792573"/>
                <a:gd name="connsiteX537" fmla="*/ 1148202 w 4166715"/>
                <a:gd name="connsiteY537" fmla="*/ 2485743 h 3792573"/>
                <a:gd name="connsiteX538" fmla="*/ 1162040 w 4166715"/>
                <a:gd name="connsiteY538" fmla="*/ 2462474 h 3792573"/>
                <a:gd name="connsiteX539" fmla="*/ 1148930 w 4166715"/>
                <a:gd name="connsiteY539" fmla="*/ 2294140 h 3792573"/>
                <a:gd name="connsiteX540" fmla="*/ 1380901 w 4166715"/>
                <a:gd name="connsiteY540" fmla="*/ 2339587 h 3792573"/>
                <a:gd name="connsiteX541" fmla="*/ 1162040 w 4166715"/>
                <a:gd name="connsiteY541" fmla="*/ 2462474 h 3792573"/>
                <a:gd name="connsiteX542" fmla="*/ 1135456 w 4166715"/>
                <a:gd name="connsiteY542" fmla="*/ 2279234 h 3792573"/>
                <a:gd name="connsiteX543" fmla="*/ 949005 w 4166715"/>
                <a:gd name="connsiteY543" fmla="*/ 2337769 h 3792573"/>
                <a:gd name="connsiteX544" fmla="*/ 1188259 w 4166715"/>
                <a:gd name="connsiteY544" fmla="*/ 2135623 h 3792573"/>
                <a:gd name="connsiteX545" fmla="*/ 1135456 w 4166715"/>
                <a:gd name="connsiteY545" fmla="*/ 2279234 h 3792573"/>
                <a:gd name="connsiteX546" fmla="*/ 1203554 w 4166715"/>
                <a:gd name="connsiteY546" fmla="*/ 2093812 h 3792573"/>
                <a:gd name="connsiteX547" fmla="*/ 1159855 w 4166715"/>
                <a:gd name="connsiteY547" fmla="*/ 2008009 h 3792573"/>
                <a:gd name="connsiteX548" fmla="*/ 1234508 w 4166715"/>
                <a:gd name="connsiteY548" fmla="*/ 2004010 h 3792573"/>
                <a:gd name="connsiteX549" fmla="*/ 1203554 w 4166715"/>
                <a:gd name="connsiteY549" fmla="*/ 2093812 h 3792573"/>
                <a:gd name="connsiteX550" fmla="*/ 1147838 w 4166715"/>
                <a:gd name="connsiteY550" fmla="*/ 2016007 h 3792573"/>
                <a:gd name="connsiteX551" fmla="*/ 1194086 w 4166715"/>
                <a:gd name="connsiteY551" fmla="*/ 2106901 h 3792573"/>
                <a:gd name="connsiteX552" fmla="*/ 1074277 w 4166715"/>
                <a:gd name="connsiteY552" fmla="*/ 2133805 h 3792573"/>
                <a:gd name="connsiteX553" fmla="*/ 1147838 w 4166715"/>
                <a:gd name="connsiteY553" fmla="*/ 2016007 h 3792573"/>
                <a:gd name="connsiteX554" fmla="*/ 1060439 w 4166715"/>
                <a:gd name="connsiteY554" fmla="*/ 2128351 h 3792573"/>
                <a:gd name="connsiteX555" fmla="*/ 1019288 w 4166715"/>
                <a:gd name="connsiteY555" fmla="*/ 2015280 h 3792573"/>
                <a:gd name="connsiteX556" fmla="*/ 1134728 w 4166715"/>
                <a:gd name="connsiteY556" fmla="*/ 2009463 h 3792573"/>
                <a:gd name="connsiteX557" fmla="*/ 1060439 w 4166715"/>
                <a:gd name="connsiteY557" fmla="*/ 2128351 h 3792573"/>
                <a:gd name="connsiteX558" fmla="*/ 921693 w 4166715"/>
                <a:gd name="connsiteY558" fmla="*/ 2335587 h 3792573"/>
                <a:gd name="connsiteX559" fmla="*/ 887098 w 4166715"/>
                <a:gd name="connsiteY559" fmla="*/ 2053819 h 3792573"/>
                <a:gd name="connsiteX560" fmla="*/ 1048786 w 4166715"/>
                <a:gd name="connsiteY560" fmla="*/ 2147621 h 3792573"/>
                <a:gd name="connsiteX561" fmla="*/ 921693 w 4166715"/>
                <a:gd name="connsiteY561" fmla="*/ 2335587 h 3792573"/>
                <a:gd name="connsiteX562" fmla="*/ 907491 w 4166715"/>
                <a:gd name="connsiteY562" fmla="*/ 2341041 h 3792573"/>
                <a:gd name="connsiteX563" fmla="*/ 700283 w 4166715"/>
                <a:gd name="connsiteY563" fmla="*/ 2204338 h 3792573"/>
                <a:gd name="connsiteX564" fmla="*/ 872167 w 4166715"/>
                <a:gd name="connsiteY564" fmla="*/ 2054546 h 3792573"/>
                <a:gd name="connsiteX565" fmla="*/ 907491 w 4166715"/>
                <a:gd name="connsiteY565" fmla="*/ 2341041 h 3792573"/>
                <a:gd name="connsiteX566" fmla="*/ 695549 w 4166715"/>
                <a:gd name="connsiteY566" fmla="*/ 2171980 h 3792573"/>
                <a:gd name="connsiteX567" fmla="*/ 695549 w 4166715"/>
                <a:gd name="connsiteY567" fmla="*/ 1972379 h 3792573"/>
                <a:gd name="connsiteX568" fmla="*/ 786225 w 4166715"/>
                <a:gd name="connsiteY568" fmla="*/ 1974560 h 3792573"/>
                <a:gd name="connsiteX569" fmla="*/ 695549 w 4166715"/>
                <a:gd name="connsiteY569" fmla="*/ 2171980 h 3792573"/>
                <a:gd name="connsiteX570" fmla="*/ 680982 w 4166715"/>
                <a:gd name="connsiteY570" fmla="*/ 2194158 h 3792573"/>
                <a:gd name="connsiteX571" fmla="*/ 538959 w 4166715"/>
                <a:gd name="connsiteY571" fmla="*/ 2136714 h 3792573"/>
                <a:gd name="connsiteX572" fmla="*/ 680982 w 4166715"/>
                <a:gd name="connsiteY572" fmla="*/ 1983286 h 3792573"/>
                <a:gd name="connsiteX573" fmla="*/ 680982 w 4166715"/>
                <a:gd name="connsiteY573" fmla="*/ 2194158 h 3792573"/>
                <a:gd name="connsiteX574" fmla="*/ 533861 w 4166715"/>
                <a:gd name="connsiteY574" fmla="*/ 2120716 h 3792573"/>
                <a:gd name="connsiteX575" fmla="*/ 537138 w 4166715"/>
                <a:gd name="connsiteY575" fmla="*/ 1882940 h 3792573"/>
                <a:gd name="connsiteX576" fmla="*/ 676612 w 4166715"/>
                <a:gd name="connsiteY576" fmla="*/ 1966562 h 3792573"/>
                <a:gd name="connsiteX577" fmla="*/ 533861 w 4166715"/>
                <a:gd name="connsiteY577" fmla="*/ 2120716 h 3792573"/>
                <a:gd name="connsiteX578" fmla="*/ 274214 w 4166715"/>
                <a:gd name="connsiteY578" fmla="*/ 2530462 h 3792573"/>
                <a:gd name="connsiteX579" fmla="*/ 27312 w 4166715"/>
                <a:gd name="connsiteY579" fmla="*/ 2463201 h 3792573"/>
                <a:gd name="connsiteX580" fmla="*/ 257098 w 4166715"/>
                <a:gd name="connsiteY580" fmla="*/ 2177797 h 3792573"/>
                <a:gd name="connsiteX581" fmla="*/ 274214 w 4166715"/>
                <a:gd name="connsiteY581" fmla="*/ 2530462 h 3792573"/>
                <a:gd name="connsiteX582" fmla="*/ 288052 w 4166715"/>
                <a:gd name="connsiteY582" fmla="*/ 2546459 h 3792573"/>
                <a:gd name="connsiteX583" fmla="*/ 595768 w 4166715"/>
                <a:gd name="connsiteY583" fmla="*/ 2499922 h 3792573"/>
                <a:gd name="connsiteX584" fmla="*/ 251636 w 4166715"/>
                <a:gd name="connsiteY584" fmla="*/ 2710067 h 3792573"/>
                <a:gd name="connsiteX585" fmla="*/ 288052 w 4166715"/>
                <a:gd name="connsiteY585" fmla="*/ 2546459 h 3792573"/>
                <a:gd name="connsiteX586" fmla="*/ 693000 w 4166715"/>
                <a:gd name="connsiteY586" fmla="*/ 2217063 h 3792573"/>
                <a:gd name="connsiteX587" fmla="*/ 901664 w 4166715"/>
                <a:gd name="connsiteY587" fmla="*/ 2354493 h 3792573"/>
                <a:gd name="connsiteX588" fmla="*/ 640560 w 4166715"/>
                <a:gd name="connsiteY588" fmla="*/ 2474836 h 3792573"/>
                <a:gd name="connsiteX589" fmla="*/ 693000 w 4166715"/>
                <a:gd name="connsiteY589" fmla="*/ 2217063 h 3792573"/>
                <a:gd name="connsiteX590" fmla="*/ 886005 w 4166715"/>
                <a:gd name="connsiteY590" fmla="*/ 2589361 h 3792573"/>
                <a:gd name="connsiteX591" fmla="*/ 671878 w 4166715"/>
                <a:gd name="connsiteY591" fmla="*/ 2729336 h 3792573"/>
                <a:gd name="connsiteX592" fmla="*/ 639468 w 4166715"/>
                <a:gd name="connsiteY592" fmla="*/ 2498468 h 3792573"/>
                <a:gd name="connsiteX593" fmla="*/ 886005 w 4166715"/>
                <a:gd name="connsiteY593" fmla="*/ 2589361 h 3792573"/>
                <a:gd name="connsiteX594" fmla="*/ 900936 w 4166715"/>
                <a:gd name="connsiteY594" fmla="*/ 2596996 h 3792573"/>
                <a:gd name="connsiteX595" fmla="*/ 1137277 w 4166715"/>
                <a:gd name="connsiteY595" fmla="*/ 2851133 h 3792573"/>
                <a:gd name="connsiteX596" fmla="*/ 684260 w 4166715"/>
                <a:gd name="connsiteY596" fmla="*/ 2738425 h 3792573"/>
                <a:gd name="connsiteX597" fmla="*/ 900936 w 4166715"/>
                <a:gd name="connsiteY597" fmla="*/ 2596996 h 3792573"/>
                <a:gd name="connsiteX598" fmla="*/ 1087022 w 4166715"/>
                <a:gd name="connsiteY598" fmla="*/ 2853678 h 3792573"/>
                <a:gd name="connsiteX599" fmla="*/ 786589 w 4166715"/>
                <a:gd name="connsiteY599" fmla="*/ 2840589 h 3792573"/>
                <a:gd name="connsiteX600" fmla="*/ 692636 w 4166715"/>
                <a:gd name="connsiteY600" fmla="*/ 2755513 h 3792573"/>
                <a:gd name="connsiteX601" fmla="*/ 1087022 w 4166715"/>
                <a:gd name="connsiteY601" fmla="*/ 2853678 h 3792573"/>
                <a:gd name="connsiteX602" fmla="*/ 1133635 w 4166715"/>
                <a:gd name="connsiteY602" fmla="*/ 2870402 h 3792573"/>
                <a:gd name="connsiteX603" fmla="*/ 820092 w 4166715"/>
                <a:gd name="connsiteY603" fmla="*/ 3050370 h 3792573"/>
                <a:gd name="connsiteX604" fmla="*/ 792052 w 4166715"/>
                <a:gd name="connsiteY604" fmla="*/ 2855495 h 3792573"/>
                <a:gd name="connsiteX605" fmla="*/ 1133635 w 4166715"/>
                <a:gd name="connsiteY605" fmla="*/ 2870402 h 3792573"/>
                <a:gd name="connsiteX606" fmla="*/ 777485 w 4166715"/>
                <a:gd name="connsiteY606" fmla="*/ 2855859 h 3792573"/>
                <a:gd name="connsiteX607" fmla="*/ 804433 w 4166715"/>
                <a:gd name="connsiteY607" fmla="*/ 3042008 h 3792573"/>
                <a:gd name="connsiteX608" fmla="*/ 629271 w 4166715"/>
                <a:gd name="connsiteY608" fmla="*/ 2871129 h 3792573"/>
                <a:gd name="connsiteX609" fmla="*/ 777485 w 4166715"/>
                <a:gd name="connsiteY609" fmla="*/ 2855859 h 3792573"/>
                <a:gd name="connsiteX610" fmla="*/ 1154757 w 4166715"/>
                <a:gd name="connsiteY610" fmla="*/ 2875128 h 3792573"/>
                <a:gd name="connsiteX611" fmla="*/ 1221762 w 4166715"/>
                <a:gd name="connsiteY611" fmla="*/ 3096180 h 3792573"/>
                <a:gd name="connsiteX612" fmla="*/ 837572 w 4166715"/>
                <a:gd name="connsiteY612" fmla="*/ 3057278 h 3792573"/>
                <a:gd name="connsiteX613" fmla="*/ 1154757 w 4166715"/>
                <a:gd name="connsiteY613" fmla="*/ 2875128 h 3792573"/>
                <a:gd name="connsiteX614" fmla="*/ 1025843 w 4166715"/>
                <a:gd name="connsiteY614" fmla="*/ 3452481 h 3792573"/>
                <a:gd name="connsiteX615" fmla="*/ 970127 w 4166715"/>
                <a:gd name="connsiteY615" fmla="*/ 3327412 h 3792573"/>
                <a:gd name="connsiteX616" fmla="*/ 1142375 w 4166715"/>
                <a:gd name="connsiteY616" fmla="*/ 3339774 h 3792573"/>
                <a:gd name="connsiteX617" fmla="*/ 1025843 w 4166715"/>
                <a:gd name="connsiteY617" fmla="*/ 3452481 h 3792573"/>
                <a:gd name="connsiteX618" fmla="*/ 1159127 w 4166715"/>
                <a:gd name="connsiteY618" fmla="*/ 3344137 h 3792573"/>
                <a:gd name="connsiteX619" fmla="*/ 1276023 w 4166715"/>
                <a:gd name="connsiteY619" fmla="*/ 3466660 h 3792573"/>
                <a:gd name="connsiteX620" fmla="*/ 1040774 w 4166715"/>
                <a:gd name="connsiteY620" fmla="*/ 3458298 h 3792573"/>
                <a:gd name="connsiteX621" fmla="*/ 1159127 w 4166715"/>
                <a:gd name="connsiteY621" fmla="*/ 3344137 h 3792573"/>
                <a:gd name="connsiteX622" fmla="*/ 1160583 w 4166715"/>
                <a:gd name="connsiteY622" fmla="*/ 3326685 h 3792573"/>
                <a:gd name="connsiteX623" fmla="*/ 1160583 w 4166715"/>
                <a:gd name="connsiteY623" fmla="*/ 3326685 h 3792573"/>
                <a:gd name="connsiteX624" fmla="*/ 1159855 w 4166715"/>
                <a:gd name="connsiteY624" fmla="*/ 3326685 h 3792573"/>
                <a:gd name="connsiteX625" fmla="*/ 978138 w 4166715"/>
                <a:gd name="connsiteY625" fmla="*/ 3313597 h 3792573"/>
                <a:gd name="connsiteX626" fmla="*/ 1228681 w 4166715"/>
                <a:gd name="connsiteY626" fmla="*/ 3116540 h 3792573"/>
                <a:gd name="connsiteX627" fmla="*/ 1311710 w 4166715"/>
                <a:gd name="connsiteY627" fmla="*/ 3353590 h 3792573"/>
                <a:gd name="connsiteX628" fmla="*/ 1160583 w 4166715"/>
                <a:gd name="connsiteY628" fmla="*/ 3326685 h 3792573"/>
                <a:gd name="connsiteX629" fmla="*/ 1213387 w 4166715"/>
                <a:gd name="connsiteY629" fmla="*/ 3109996 h 3792573"/>
                <a:gd name="connsiteX630" fmla="*/ 960658 w 4166715"/>
                <a:gd name="connsiteY630" fmla="*/ 3308143 h 3792573"/>
                <a:gd name="connsiteX631" fmla="*/ 827740 w 4166715"/>
                <a:gd name="connsiteY631" fmla="*/ 3070367 h 3792573"/>
                <a:gd name="connsiteX632" fmla="*/ 1213387 w 4166715"/>
                <a:gd name="connsiteY632" fmla="*/ 3109996 h 3792573"/>
                <a:gd name="connsiteX633" fmla="*/ 956288 w 4166715"/>
                <a:gd name="connsiteY633" fmla="*/ 3332502 h 3792573"/>
                <a:gd name="connsiteX634" fmla="*/ 1012734 w 4166715"/>
                <a:gd name="connsiteY634" fmla="*/ 3459753 h 3792573"/>
                <a:gd name="connsiteX635" fmla="*/ 793872 w 4166715"/>
                <a:gd name="connsiteY635" fmla="*/ 3510653 h 3792573"/>
                <a:gd name="connsiteX636" fmla="*/ 956288 w 4166715"/>
                <a:gd name="connsiteY636" fmla="*/ 3332502 h 3792573"/>
                <a:gd name="connsiteX637" fmla="*/ 1094670 w 4166715"/>
                <a:gd name="connsiteY637" fmla="*/ 3732431 h 3792573"/>
                <a:gd name="connsiteX638" fmla="*/ 882364 w 4166715"/>
                <a:gd name="connsiteY638" fmla="*/ 3627723 h 3792573"/>
                <a:gd name="connsiteX639" fmla="*/ 1020017 w 4166715"/>
                <a:gd name="connsiteY639" fmla="*/ 3479385 h 3792573"/>
                <a:gd name="connsiteX640" fmla="*/ 1094670 w 4166715"/>
                <a:gd name="connsiteY640" fmla="*/ 3732431 h 3792573"/>
                <a:gd name="connsiteX641" fmla="*/ 1482866 w 4166715"/>
                <a:gd name="connsiteY641" fmla="*/ 2889308 h 3792573"/>
                <a:gd name="connsiteX642" fmla="*/ 1235965 w 4166715"/>
                <a:gd name="connsiteY642" fmla="*/ 3091817 h 3792573"/>
                <a:gd name="connsiteX643" fmla="*/ 1168595 w 4166715"/>
                <a:gd name="connsiteY643" fmla="*/ 2870038 h 3792573"/>
                <a:gd name="connsiteX644" fmla="*/ 1539311 w 4166715"/>
                <a:gd name="connsiteY644" fmla="*/ 2816957 h 3792573"/>
                <a:gd name="connsiteX645" fmla="*/ 1482866 w 4166715"/>
                <a:gd name="connsiteY645" fmla="*/ 2889308 h 3792573"/>
                <a:gd name="connsiteX646" fmla="*/ 1548051 w 4166715"/>
                <a:gd name="connsiteY646" fmla="*/ 2800960 h 3792573"/>
                <a:gd name="connsiteX647" fmla="*/ 1185710 w 4166715"/>
                <a:gd name="connsiteY647" fmla="*/ 2852951 h 3792573"/>
                <a:gd name="connsiteX648" fmla="*/ 1526930 w 4166715"/>
                <a:gd name="connsiteY648" fmla="*/ 2591906 h 3792573"/>
                <a:gd name="connsiteX649" fmla="*/ 1548051 w 4166715"/>
                <a:gd name="connsiteY649" fmla="*/ 2800960 h 3792573"/>
                <a:gd name="connsiteX650" fmla="*/ 1541132 w 4166715"/>
                <a:gd name="connsiteY650" fmla="*/ 2585725 h 3792573"/>
                <a:gd name="connsiteX651" fmla="*/ 1644918 w 4166715"/>
                <a:gd name="connsiteY651" fmla="*/ 2585725 h 3792573"/>
                <a:gd name="connsiteX652" fmla="*/ 1560433 w 4166715"/>
                <a:gd name="connsiteY652" fmla="*/ 2778782 h 3792573"/>
                <a:gd name="connsiteX653" fmla="*/ 1541132 w 4166715"/>
                <a:gd name="connsiteY653" fmla="*/ 2585725 h 3792573"/>
                <a:gd name="connsiteX654" fmla="*/ 1166410 w 4166715"/>
                <a:gd name="connsiteY654" fmla="*/ 2849315 h 3792573"/>
                <a:gd name="connsiteX655" fmla="*/ 1162768 w 4166715"/>
                <a:gd name="connsiteY655" fmla="*/ 2478471 h 3792573"/>
                <a:gd name="connsiteX656" fmla="*/ 1394375 w 4166715"/>
                <a:gd name="connsiteY656" fmla="*/ 2348312 h 3792573"/>
                <a:gd name="connsiteX657" fmla="*/ 1395832 w 4166715"/>
                <a:gd name="connsiteY657" fmla="*/ 2432661 h 3792573"/>
                <a:gd name="connsiteX658" fmla="*/ 1397652 w 4166715"/>
                <a:gd name="connsiteY658" fmla="*/ 2437388 h 3792573"/>
                <a:gd name="connsiteX659" fmla="*/ 1521832 w 4166715"/>
                <a:gd name="connsiteY659" fmla="*/ 2576999 h 3792573"/>
                <a:gd name="connsiteX660" fmla="*/ 1166410 w 4166715"/>
                <a:gd name="connsiteY660" fmla="*/ 2849315 h 3792573"/>
                <a:gd name="connsiteX661" fmla="*/ 1150751 w 4166715"/>
                <a:gd name="connsiteY661" fmla="*/ 2279597 h 3792573"/>
                <a:gd name="connsiteX662" fmla="*/ 1207196 w 4166715"/>
                <a:gd name="connsiteY662" fmla="*/ 2126170 h 3792573"/>
                <a:gd name="connsiteX663" fmla="*/ 1381993 w 4166715"/>
                <a:gd name="connsiteY663" fmla="*/ 2324680 h 3792573"/>
                <a:gd name="connsiteX664" fmla="*/ 1150751 w 4166715"/>
                <a:gd name="connsiteY664" fmla="*/ 2279597 h 3792573"/>
                <a:gd name="connsiteX665" fmla="*/ 1246889 w 4166715"/>
                <a:gd name="connsiteY665" fmla="*/ 2013099 h 3792573"/>
                <a:gd name="connsiteX666" fmla="*/ 1569173 w 4166715"/>
                <a:gd name="connsiteY666" fmla="*/ 2082541 h 3792573"/>
                <a:gd name="connsiteX667" fmla="*/ 1376167 w 4166715"/>
                <a:gd name="connsiteY667" fmla="*/ 2225062 h 3792573"/>
                <a:gd name="connsiteX668" fmla="*/ 1213387 w 4166715"/>
                <a:gd name="connsiteY668" fmla="*/ 2109446 h 3792573"/>
                <a:gd name="connsiteX669" fmla="*/ 1246889 w 4166715"/>
                <a:gd name="connsiteY669" fmla="*/ 2013099 h 3792573"/>
                <a:gd name="connsiteX670" fmla="*/ 703196 w 4166715"/>
                <a:gd name="connsiteY670" fmla="*/ 1624804 h 3792573"/>
                <a:gd name="connsiteX671" fmla="*/ 556803 w 4166715"/>
                <a:gd name="connsiteY671" fmla="*/ 1608807 h 3792573"/>
                <a:gd name="connsiteX672" fmla="*/ 556803 w 4166715"/>
                <a:gd name="connsiteY672" fmla="*/ 1408115 h 3792573"/>
                <a:gd name="connsiteX673" fmla="*/ 758185 w 4166715"/>
                <a:gd name="connsiteY673" fmla="*/ 1585538 h 3792573"/>
                <a:gd name="connsiteX674" fmla="*/ 703196 w 4166715"/>
                <a:gd name="connsiteY674" fmla="*/ 1624804 h 3792573"/>
                <a:gd name="connsiteX675" fmla="*/ 666052 w 4166715"/>
                <a:gd name="connsiteY675" fmla="*/ 1682248 h 3792573"/>
                <a:gd name="connsiteX676" fmla="*/ 480693 w 4166715"/>
                <a:gd name="connsiteY676" fmla="*/ 1752054 h 3792573"/>
                <a:gd name="connsiteX677" fmla="*/ 553526 w 4166715"/>
                <a:gd name="connsiteY677" fmla="*/ 1623350 h 3792573"/>
                <a:gd name="connsiteX678" fmla="*/ 693000 w 4166715"/>
                <a:gd name="connsiteY678" fmla="*/ 1638620 h 3792573"/>
                <a:gd name="connsiteX679" fmla="*/ 666052 w 4166715"/>
                <a:gd name="connsiteY679" fmla="*/ 1682248 h 3792573"/>
                <a:gd name="connsiteX680" fmla="*/ 1238150 w 4166715"/>
                <a:gd name="connsiteY680" fmla="*/ 777681 h 3792573"/>
                <a:gd name="connsiteX681" fmla="*/ 1440259 w 4166715"/>
                <a:gd name="connsiteY681" fmla="*/ 900568 h 3792573"/>
                <a:gd name="connsiteX682" fmla="*/ 1221762 w 4166715"/>
                <a:gd name="connsiteY682" fmla="*/ 870028 h 3792573"/>
                <a:gd name="connsiteX683" fmla="*/ 1238150 w 4166715"/>
                <a:gd name="connsiteY683" fmla="*/ 777681 h 3792573"/>
                <a:gd name="connsiteX684" fmla="*/ 2446074 w 4166715"/>
                <a:gd name="connsiteY684" fmla="*/ 263226 h 3792573"/>
                <a:gd name="connsiteX685" fmla="*/ 2753426 w 4166715"/>
                <a:gd name="connsiteY685" fmla="*/ 265044 h 3792573"/>
                <a:gd name="connsiteX686" fmla="*/ 2356126 w 4166715"/>
                <a:gd name="connsiteY686" fmla="*/ 344303 h 3792573"/>
                <a:gd name="connsiteX687" fmla="*/ 2446074 w 4166715"/>
                <a:gd name="connsiteY687" fmla="*/ 263226 h 3792573"/>
                <a:gd name="connsiteX688" fmla="*/ 2867773 w 4166715"/>
                <a:gd name="connsiteY688" fmla="*/ 397384 h 3792573"/>
                <a:gd name="connsiteX689" fmla="*/ 2660201 w 4166715"/>
                <a:gd name="connsiteY689" fmla="*/ 601712 h 3792573"/>
                <a:gd name="connsiteX690" fmla="*/ 2824074 w 4166715"/>
                <a:gd name="connsiteY690" fmla="*/ 276678 h 3792573"/>
                <a:gd name="connsiteX691" fmla="*/ 2867773 w 4166715"/>
                <a:gd name="connsiteY691" fmla="*/ 397384 h 3792573"/>
                <a:gd name="connsiteX692" fmla="*/ 3634333 w 4166715"/>
                <a:gd name="connsiteY692" fmla="*/ 21451 h 3792573"/>
                <a:gd name="connsiteX693" fmla="*/ 3753414 w 4166715"/>
                <a:gd name="connsiteY693" fmla="*/ 393385 h 3792573"/>
                <a:gd name="connsiteX694" fmla="*/ 3534553 w 4166715"/>
                <a:gd name="connsiteY694" fmla="*/ 151246 h 3792573"/>
                <a:gd name="connsiteX695" fmla="*/ 3634333 w 4166715"/>
                <a:gd name="connsiteY695" fmla="*/ 21451 h 3792573"/>
                <a:gd name="connsiteX696" fmla="*/ 3960987 w 4166715"/>
                <a:gd name="connsiteY696" fmla="*/ 221415 h 3792573"/>
                <a:gd name="connsiteX697" fmla="*/ 3664559 w 4166715"/>
                <a:gd name="connsiteY697" fmla="*/ 15997 h 3792573"/>
                <a:gd name="connsiteX698" fmla="*/ 3937316 w 4166715"/>
                <a:gd name="connsiteY698" fmla="*/ 41811 h 3792573"/>
                <a:gd name="connsiteX699" fmla="*/ 3960987 w 4166715"/>
                <a:gd name="connsiteY699" fmla="*/ 221415 h 3792573"/>
                <a:gd name="connsiteX700" fmla="*/ 3774172 w 4166715"/>
                <a:gd name="connsiteY700" fmla="*/ 410473 h 3792573"/>
                <a:gd name="connsiteX701" fmla="*/ 3650357 w 4166715"/>
                <a:gd name="connsiteY701" fmla="*/ 24359 h 3792573"/>
                <a:gd name="connsiteX702" fmla="*/ 3958438 w 4166715"/>
                <a:gd name="connsiteY702" fmla="*/ 237776 h 3792573"/>
                <a:gd name="connsiteX703" fmla="*/ 3774172 w 4166715"/>
                <a:gd name="connsiteY703" fmla="*/ 410473 h 3792573"/>
                <a:gd name="connsiteX704" fmla="*/ 3565143 w 4166715"/>
                <a:gd name="connsiteY704" fmla="*/ 488277 h 3792573"/>
                <a:gd name="connsiteX705" fmla="*/ 3515617 w 4166715"/>
                <a:gd name="connsiteY705" fmla="*/ 336668 h 3792573"/>
                <a:gd name="connsiteX706" fmla="*/ 3463906 w 4166715"/>
                <a:gd name="connsiteY706" fmla="*/ 178514 h 3792573"/>
                <a:gd name="connsiteX707" fmla="*/ 3446790 w 4166715"/>
                <a:gd name="connsiteY707" fmla="*/ 126523 h 3792573"/>
                <a:gd name="connsiteX708" fmla="*/ 3442420 w 4166715"/>
                <a:gd name="connsiteY708" fmla="*/ 113435 h 3792573"/>
                <a:gd name="connsiteX709" fmla="*/ 3518894 w 4166715"/>
                <a:gd name="connsiteY709" fmla="*/ 156336 h 3792573"/>
                <a:gd name="connsiteX710" fmla="*/ 3565143 w 4166715"/>
                <a:gd name="connsiteY710" fmla="*/ 488277 h 3792573"/>
                <a:gd name="connsiteX711" fmla="*/ 3093189 w 4166715"/>
                <a:gd name="connsiteY711" fmla="*/ 1290681 h 3792573"/>
                <a:gd name="connsiteX712" fmla="*/ 3504328 w 4166715"/>
                <a:gd name="connsiteY712" fmla="*/ 1118348 h 3792573"/>
                <a:gd name="connsiteX713" fmla="*/ 3406732 w 4166715"/>
                <a:gd name="connsiteY713" fmla="*/ 1447381 h 3792573"/>
                <a:gd name="connsiteX714" fmla="*/ 3093189 w 4166715"/>
                <a:gd name="connsiteY714" fmla="*/ 1290681 h 3792573"/>
                <a:gd name="connsiteX715" fmla="*/ 3245773 w 4166715"/>
                <a:gd name="connsiteY715" fmla="*/ 1565905 h 3792573"/>
                <a:gd name="connsiteX716" fmla="*/ 3094282 w 4166715"/>
                <a:gd name="connsiteY716" fmla="*/ 1307405 h 3792573"/>
                <a:gd name="connsiteX717" fmla="*/ 3396900 w 4166715"/>
                <a:gd name="connsiteY717" fmla="*/ 1458651 h 3792573"/>
                <a:gd name="connsiteX718" fmla="*/ 3245773 w 4166715"/>
                <a:gd name="connsiteY718" fmla="*/ 1565905 h 3792573"/>
                <a:gd name="connsiteX719" fmla="*/ 3243588 w 4166715"/>
                <a:gd name="connsiteY719" fmla="*/ 2146894 h 3792573"/>
                <a:gd name="connsiteX720" fmla="*/ 3106663 w 4166715"/>
                <a:gd name="connsiteY720" fmla="*/ 2018552 h 3792573"/>
                <a:gd name="connsiteX721" fmla="*/ 3343732 w 4166715"/>
                <a:gd name="connsiteY721" fmla="*/ 1936022 h 3792573"/>
                <a:gd name="connsiteX722" fmla="*/ 3243588 w 4166715"/>
                <a:gd name="connsiteY722" fmla="*/ 2146894 h 3792573"/>
                <a:gd name="connsiteX723" fmla="*/ 2879427 w 4166715"/>
                <a:gd name="connsiteY723" fmla="*/ 2606812 h 3792573"/>
                <a:gd name="connsiteX724" fmla="*/ 2854299 w 4166715"/>
                <a:gd name="connsiteY724" fmla="*/ 2426481 h 3792573"/>
                <a:gd name="connsiteX725" fmla="*/ 2924582 w 4166715"/>
                <a:gd name="connsiteY725" fmla="*/ 2483198 h 3792573"/>
                <a:gd name="connsiteX726" fmla="*/ 2924582 w 4166715"/>
                <a:gd name="connsiteY726" fmla="*/ 2584271 h 3792573"/>
                <a:gd name="connsiteX727" fmla="*/ 2879427 w 4166715"/>
                <a:gd name="connsiteY727" fmla="*/ 2606812 h 3792573"/>
                <a:gd name="connsiteX728" fmla="*/ 2929317 w 4166715"/>
                <a:gd name="connsiteY728" fmla="*/ 2467928 h 3792573"/>
                <a:gd name="connsiteX729" fmla="*/ 2856848 w 4166715"/>
                <a:gd name="connsiteY729" fmla="*/ 2409756 h 3792573"/>
                <a:gd name="connsiteX730" fmla="*/ 2997415 w 4166715"/>
                <a:gd name="connsiteY730" fmla="*/ 2319590 h 3792573"/>
                <a:gd name="connsiteX731" fmla="*/ 2929317 w 4166715"/>
                <a:gd name="connsiteY731" fmla="*/ 2467928 h 3792573"/>
                <a:gd name="connsiteX732" fmla="*/ 2684600 w 4166715"/>
                <a:gd name="connsiteY732" fmla="*/ 2230879 h 3792573"/>
                <a:gd name="connsiteX733" fmla="*/ 3081172 w 4166715"/>
                <a:gd name="connsiteY733" fmla="*/ 2029460 h 3792573"/>
                <a:gd name="connsiteX734" fmla="*/ 3009432 w 4166715"/>
                <a:gd name="connsiteY734" fmla="*/ 2291232 h 3792573"/>
                <a:gd name="connsiteX735" fmla="*/ 2684600 w 4166715"/>
                <a:gd name="connsiteY735" fmla="*/ 2230879 h 3792573"/>
                <a:gd name="connsiteX736" fmla="*/ 1654386 w 4166715"/>
                <a:gd name="connsiteY736" fmla="*/ 2036731 h 3792573"/>
                <a:gd name="connsiteX737" fmla="*/ 1450456 w 4166715"/>
                <a:gd name="connsiteY737" fmla="*/ 1877850 h 3792573"/>
                <a:gd name="connsiteX738" fmla="*/ 1858681 w 4166715"/>
                <a:gd name="connsiteY738" fmla="*/ 1952746 h 3792573"/>
                <a:gd name="connsiteX739" fmla="*/ 1654386 w 4166715"/>
                <a:gd name="connsiteY739" fmla="*/ 2036731 h 3792573"/>
                <a:gd name="connsiteX740" fmla="*/ 1164953 w 4166715"/>
                <a:gd name="connsiteY740" fmla="*/ 1727331 h 3792573"/>
                <a:gd name="connsiteX741" fmla="*/ 1342300 w 4166715"/>
                <a:gd name="connsiteY741" fmla="*/ 1733512 h 3792573"/>
                <a:gd name="connsiteX742" fmla="*/ 1171144 w 4166715"/>
                <a:gd name="connsiteY742" fmla="*/ 1856399 h 3792573"/>
                <a:gd name="connsiteX743" fmla="*/ 1164953 w 4166715"/>
                <a:gd name="connsiteY743" fmla="*/ 1727331 h 3792573"/>
                <a:gd name="connsiteX744" fmla="*/ 1158034 w 4166715"/>
                <a:gd name="connsiteY744" fmla="*/ 1712425 h 3792573"/>
                <a:gd name="connsiteX745" fmla="*/ 1157306 w 4166715"/>
                <a:gd name="connsiteY745" fmla="*/ 1712425 h 3792573"/>
                <a:gd name="connsiteX746" fmla="*/ 1066265 w 4166715"/>
                <a:gd name="connsiteY746" fmla="*/ 1712425 h 3792573"/>
                <a:gd name="connsiteX747" fmla="*/ 1085566 w 4166715"/>
                <a:gd name="connsiteY747" fmla="*/ 1651345 h 3792573"/>
                <a:gd name="connsiteX748" fmla="*/ 1159491 w 4166715"/>
                <a:gd name="connsiteY748" fmla="*/ 1600808 h 3792573"/>
                <a:gd name="connsiteX749" fmla="*/ 1277115 w 4166715"/>
                <a:gd name="connsiteY749" fmla="*/ 1600808 h 3792573"/>
                <a:gd name="connsiteX750" fmla="*/ 1350311 w 4166715"/>
                <a:gd name="connsiteY750" fmla="*/ 1718969 h 3792573"/>
                <a:gd name="connsiteX751" fmla="*/ 1158034 w 4166715"/>
                <a:gd name="connsiteY751" fmla="*/ 1712425 h 3792573"/>
                <a:gd name="connsiteX752" fmla="*/ 2383802 w 4166715"/>
                <a:gd name="connsiteY752" fmla="*/ 1840402 h 3792573"/>
                <a:gd name="connsiteX753" fmla="*/ 2529467 w 4166715"/>
                <a:gd name="connsiteY753" fmla="*/ 1899664 h 3792573"/>
                <a:gd name="connsiteX754" fmla="*/ 2216652 w 4166715"/>
                <a:gd name="connsiteY754" fmla="*/ 2163618 h 3792573"/>
                <a:gd name="connsiteX755" fmla="*/ 2383802 w 4166715"/>
                <a:gd name="connsiteY755" fmla="*/ 1840402 h 3792573"/>
                <a:gd name="connsiteX756" fmla="*/ 2620872 w 4166715"/>
                <a:gd name="connsiteY756" fmla="*/ 666791 h 3792573"/>
                <a:gd name="connsiteX757" fmla="*/ 2696981 w 4166715"/>
                <a:gd name="connsiteY757" fmla="*/ 1078719 h 3792573"/>
                <a:gd name="connsiteX758" fmla="*/ 2328449 w 4166715"/>
                <a:gd name="connsiteY758" fmla="*/ 881299 h 3792573"/>
                <a:gd name="connsiteX759" fmla="*/ 2620872 w 4166715"/>
                <a:gd name="connsiteY759" fmla="*/ 666791 h 3792573"/>
                <a:gd name="connsiteX760" fmla="*/ 2695889 w 4166715"/>
                <a:gd name="connsiteY760" fmla="*/ 1094716 h 3792573"/>
                <a:gd name="connsiteX761" fmla="*/ 2442432 w 4166715"/>
                <a:gd name="connsiteY761" fmla="*/ 1435383 h 3792573"/>
                <a:gd name="connsiteX762" fmla="*/ 2325172 w 4166715"/>
                <a:gd name="connsiteY762" fmla="*/ 896205 h 3792573"/>
                <a:gd name="connsiteX763" fmla="*/ 2695889 w 4166715"/>
                <a:gd name="connsiteY763" fmla="*/ 1094716 h 3792573"/>
                <a:gd name="connsiteX764" fmla="*/ 2532744 w 4166715"/>
                <a:gd name="connsiteY764" fmla="*/ 1885485 h 3792573"/>
                <a:gd name="connsiteX765" fmla="*/ 2388172 w 4166715"/>
                <a:gd name="connsiteY765" fmla="*/ 1826950 h 3792573"/>
                <a:gd name="connsiteX766" fmla="*/ 2439883 w 4166715"/>
                <a:gd name="connsiteY766" fmla="*/ 1491009 h 3792573"/>
                <a:gd name="connsiteX767" fmla="*/ 2532744 w 4166715"/>
                <a:gd name="connsiteY767" fmla="*/ 1885485 h 3792573"/>
                <a:gd name="connsiteX768" fmla="*/ 2663114 w 4166715"/>
                <a:gd name="connsiteY768" fmla="*/ 2214518 h 3792573"/>
                <a:gd name="connsiteX769" fmla="*/ 2554958 w 4166715"/>
                <a:gd name="connsiteY769" fmla="*/ 1908390 h 3792573"/>
                <a:gd name="connsiteX770" fmla="*/ 2771634 w 4166715"/>
                <a:gd name="connsiteY770" fmla="*/ 1971652 h 3792573"/>
                <a:gd name="connsiteX771" fmla="*/ 2663114 w 4166715"/>
                <a:gd name="connsiteY771" fmla="*/ 2214518 h 3792573"/>
                <a:gd name="connsiteX772" fmla="*/ 2785837 w 4166715"/>
                <a:gd name="connsiteY772" fmla="*/ 1975287 h 3792573"/>
                <a:gd name="connsiteX773" fmla="*/ 3069155 w 4166715"/>
                <a:gd name="connsiteY773" fmla="*/ 2019643 h 3792573"/>
                <a:gd name="connsiteX774" fmla="*/ 2677317 w 4166715"/>
                <a:gd name="connsiteY774" fmla="*/ 2218517 h 3792573"/>
                <a:gd name="connsiteX775" fmla="*/ 2785837 w 4166715"/>
                <a:gd name="connsiteY775" fmla="*/ 1975287 h 3792573"/>
                <a:gd name="connsiteX776" fmla="*/ 2779646 w 4166715"/>
                <a:gd name="connsiteY776" fmla="*/ 1959290 h 3792573"/>
                <a:gd name="connsiteX777" fmla="*/ 2565519 w 4166715"/>
                <a:gd name="connsiteY777" fmla="*/ 1896392 h 3792573"/>
                <a:gd name="connsiteX778" fmla="*/ 3137981 w 4166715"/>
                <a:gd name="connsiteY778" fmla="*/ 1670978 h 3792573"/>
                <a:gd name="connsiteX779" fmla="*/ 2779646 w 4166715"/>
                <a:gd name="connsiteY779" fmla="*/ 1959290 h 3792573"/>
                <a:gd name="connsiteX780" fmla="*/ 2449351 w 4166715"/>
                <a:gd name="connsiteY780" fmla="*/ 1466650 h 3792573"/>
                <a:gd name="connsiteX781" fmla="*/ 2797854 w 4166715"/>
                <a:gd name="connsiteY781" fmla="*/ 1655344 h 3792573"/>
                <a:gd name="connsiteX782" fmla="*/ 2547311 w 4166715"/>
                <a:gd name="connsiteY782" fmla="*/ 1883304 h 3792573"/>
                <a:gd name="connsiteX783" fmla="*/ 2449351 w 4166715"/>
                <a:gd name="connsiteY783" fmla="*/ 1466650 h 3792573"/>
                <a:gd name="connsiteX784" fmla="*/ 2459912 w 4166715"/>
                <a:gd name="connsiteY784" fmla="*/ 1456106 h 3792573"/>
                <a:gd name="connsiteX785" fmla="*/ 2755976 w 4166715"/>
                <a:gd name="connsiteY785" fmla="*/ 1400116 h 3792573"/>
                <a:gd name="connsiteX786" fmla="*/ 2800403 w 4166715"/>
                <a:gd name="connsiteY786" fmla="*/ 1640437 h 3792573"/>
                <a:gd name="connsiteX787" fmla="*/ 2459912 w 4166715"/>
                <a:gd name="connsiteY787" fmla="*/ 1456106 h 3792573"/>
                <a:gd name="connsiteX788" fmla="*/ 2455542 w 4166715"/>
                <a:gd name="connsiteY788" fmla="*/ 1441927 h 3792573"/>
                <a:gd name="connsiteX789" fmla="*/ 2702444 w 4166715"/>
                <a:gd name="connsiteY789" fmla="*/ 1109986 h 3792573"/>
                <a:gd name="connsiteX790" fmla="*/ 2753426 w 4166715"/>
                <a:gd name="connsiteY790" fmla="*/ 1385573 h 3792573"/>
                <a:gd name="connsiteX791" fmla="*/ 2455542 w 4166715"/>
                <a:gd name="connsiteY791" fmla="*/ 1441927 h 3792573"/>
                <a:gd name="connsiteX792" fmla="*/ 2636530 w 4166715"/>
                <a:gd name="connsiteY792" fmla="*/ 671881 h 3792573"/>
                <a:gd name="connsiteX793" fmla="*/ 3017808 w 4166715"/>
                <a:gd name="connsiteY793" fmla="*/ 968920 h 3792573"/>
                <a:gd name="connsiteX794" fmla="*/ 3070975 w 4166715"/>
                <a:gd name="connsiteY794" fmla="*/ 1279410 h 3792573"/>
                <a:gd name="connsiteX795" fmla="*/ 2713369 w 4166715"/>
                <a:gd name="connsiteY795" fmla="*/ 1087808 h 3792573"/>
                <a:gd name="connsiteX796" fmla="*/ 2636530 w 4166715"/>
                <a:gd name="connsiteY796" fmla="*/ 671881 h 3792573"/>
                <a:gd name="connsiteX797" fmla="*/ 3027276 w 4166715"/>
                <a:gd name="connsiteY797" fmla="*/ 946015 h 3792573"/>
                <a:gd name="connsiteX798" fmla="*/ 2888166 w 4166715"/>
                <a:gd name="connsiteY798" fmla="*/ 414836 h 3792573"/>
                <a:gd name="connsiteX799" fmla="*/ 3220282 w 4166715"/>
                <a:gd name="connsiteY799" fmla="*/ 617709 h 3792573"/>
                <a:gd name="connsiteX800" fmla="*/ 3027276 w 4166715"/>
                <a:gd name="connsiteY800" fmla="*/ 946015 h 3792573"/>
                <a:gd name="connsiteX801" fmla="*/ 3011981 w 4166715"/>
                <a:gd name="connsiteY801" fmla="*/ 945651 h 3792573"/>
                <a:gd name="connsiteX802" fmla="*/ 2635074 w 4166715"/>
                <a:gd name="connsiteY802" fmla="*/ 651885 h 3792573"/>
                <a:gd name="connsiteX803" fmla="*/ 2639808 w 4166715"/>
                <a:gd name="connsiteY803" fmla="*/ 642068 h 3792573"/>
                <a:gd name="connsiteX804" fmla="*/ 2872143 w 4166715"/>
                <a:gd name="connsiteY804" fmla="*/ 413018 h 3792573"/>
                <a:gd name="connsiteX805" fmla="*/ 3011981 w 4166715"/>
                <a:gd name="connsiteY805" fmla="*/ 945651 h 3792573"/>
                <a:gd name="connsiteX806" fmla="*/ 2621964 w 4166715"/>
                <a:gd name="connsiteY806" fmla="*/ 639887 h 3792573"/>
                <a:gd name="connsiteX807" fmla="*/ 2346293 w 4166715"/>
                <a:gd name="connsiteY807" fmla="*/ 361391 h 3792573"/>
                <a:gd name="connsiteX808" fmla="*/ 2812057 w 4166715"/>
                <a:gd name="connsiteY808" fmla="*/ 268680 h 3792573"/>
                <a:gd name="connsiteX809" fmla="*/ 2628155 w 4166715"/>
                <a:gd name="connsiteY809" fmla="*/ 634070 h 3792573"/>
                <a:gd name="connsiteX810" fmla="*/ 2621964 w 4166715"/>
                <a:gd name="connsiteY810" fmla="*/ 639887 h 3792573"/>
                <a:gd name="connsiteX811" fmla="*/ 2614316 w 4166715"/>
                <a:gd name="connsiteY811" fmla="*/ 652976 h 3792573"/>
                <a:gd name="connsiteX812" fmla="*/ 2614316 w 4166715"/>
                <a:gd name="connsiteY812" fmla="*/ 652976 h 3792573"/>
                <a:gd name="connsiteX813" fmla="*/ 2322259 w 4166715"/>
                <a:gd name="connsiteY813" fmla="*/ 867483 h 3792573"/>
                <a:gd name="connsiteX814" fmla="*/ 2338282 w 4166715"/>
                <a:gd name="connsiteY814" fmla="*/ 373752 h 3792573"/>
                <a:gd name="connsiteX815" fmla="*/ 2614316 w 4166715"/>
                <a:gd name="connsiteY815" fmla="*/ 652976 h 3792573"/>
                <a:gd name="connsiteX816" fmla="*/ 2429322 w 4166715"/>
                <a:gd name="connsiteY816" fmla="*/ 1443745 h 3792573"/>
                <a:gd name="connsiteX817" fmla="*/ 1971207 w 4166715"/>
                <a:gd name="connsiteY817" fmla="*/ 1362668 h 3792573"/>
                <a:gd name="connsiteX818" fmla="*/ 2310970 w 4166715"/>
                <a:gd name="connsiteY818" fmla="*/ 899841 h 3792573"/>
                <a:gd name="connsiteX819" fmla="*/ 2429322 w 4166715"/>
                <a:gd name="connsiteY819" fmla="*/ 1443745 h 3792573"/>
                <a:gd name="connsiteX820" fmla="*/ 2422768 w 4166715"/>
                <a:gd name="connsiteY820" fmla="*/ 1457197 h 3792573"/>
                <a:gd name="connsiteX821" fmla="*/ 1894005 w 4166715"/>
                <a:gd name="connsiteY821" fmla="*/ 1931659 h 3792573"/>
                <a:gd name="connsiteX822" fmla="*/ 1964652 w 4166715"/>
                <a:gd name="connsiteY822" fmla="*/ 1376121 h 3792573"/>
                <a:gd name="connsiteX823" fmla="*/ 2422768 w 4166715"/>
                <a:gd name="connsiteY823" fmla="*/ 1457197 h 3792573"/>
                <a:gd name="connsiteX824" fmla="*/ 1365970 w 4166715"/>
                <a:gd name="connsiteY824" fmla="*/ 1716424 h 3792573"/>
                <a:gd name="connsiteX825" fmla="*/ 1293138 w 4166715"/>
                <a:gd name="connsiteY825" fmla="*/ 1598990 h 3792573"/>
                <a:gd name="connsiteX826" fmla="*/ 1599762 w 4166715"/>
                <a:gd name="connsiteY826" fmla="*/ 1538637 h 3792573"/>
                <a:gd name="connsiteX827" fmla="*/ 1365970 w 4166715"/>
                <a:gd name="connsiteY827" fmla="*/ 1716424 h 3792573"/>
                <a:gd name="connsiteX828" fmla="*/ 1869606 w 4166715"/>
                <a:gd name="connsiteY828" fmla="*/ 1940021 h 3792573"/>
                <a:gd name="connsiteX829" fmla="*/ 1434069 w 4166715"/>
                <a:gd name="connsiteY829" fmla="*/ 1860035 h 3792573"/>
                <a:gd name="connsiteX830" fmla="*/ 1628895 w 4166715"/>
                <a:gd name="connsiteY830" fmla="*/ 1539728 h 3792573"/>
                <a:gd name="connsiteX831" fmla="*/ 1869606 w 4166715"/>
                <a:gd name="connsiteY831" fmla="*/ 1940021 h 3792573"/>
                <a:gd name="connsiteX832" fmla="*/ 1639456 w 4166715"/>
                <a:gd name="connsiteY832" fmla="*/ 1528457 h 3792573"/>
                <a:gd name="connsiteX833" fmla="*/ 1949358 w 4166715"/>
                <a:gd name="connsiteY833" fmla="*/ 1379756 h 3792573"/>
                <a:gd name="connsiteX834" fmla="*/ 1879802 w 4166715"/>
                <a:gd name="connsiteY834" fmla="*/ 1928023 h 3792573"/>
                <a:gd name="connsiteX835" fmla="*/ 1639456 w 4166715"/>
                <a:gd name="connsiteY835" fmla="*/ 1528457 h 3792573"/>
                <a:gd name="connsiteX836" fmla="*/ 1631444 w 4166715"/>
                <a:gd name="connsiteY836" fmla="*/ 1516096 h 3792573"/>
                <a:gd name="connsiteX837" fmla="*/ 1395103 w 4166715"/>
                <a:gd name="connsiteY837" fmla="*/ 1181609 h 3792573"/>
                <a:gd name="connsiteX838" fmla="*/ 1939161 w 4166715"/>
                <a:gd name="connsiteY838" fmla="*/ 1368849 h 3792573"/>
                <a:gd name="connsiteX839" fmla="*/ 1631444 w 4166715"/>
                <a:gd name="connsiteY839" fmla="*/ 1516096 h 3792573"/>
                <a:gd name="connsiteX840" fmla="*/ 1385635 w 4166715"/>
                <a:gd name="connsiteY840" fmla="*/ 1163067 h 3792573"/>
                <a:gd name="connsiteX841" fmla="*/ 1477040 w 4166715"/>
                <a:gd name="connsiteY841" fmla="*/ 925291 h 3792573"/>
                <a:gd name="connsiteX842" fmla="*/ 1928600 w 4166715"/>
                <a:gd name="connsiteY842" fmla="*/ 1349580 h 3792573"/>
                <a:gd name="connsiteX843" fmla="*/ 1385635 w 4166715"/>
                <a:gd name="connsiteY843" fmla="*/ 1163067 h 3792573"/>
                <a:gd name="connsiteX844" fmla="*/ 1616513 w 4166715"/>
                <a:gd name="connsiteY844" fmla="*/ 1520459 h 3792573"/>
                <a:gd name="connsiteX845" fmla="*/ 1280392 w 4166715"/>
                <a:gd name="connsiteY845" fmla="*/ 1586265 h 3792573"/>
                <a:gd name="connsiteX846" fmla="*/ 1157306 w 4166715"/>
                <a:gd name="connsiteY846" fmla="*/ 1586265 h 3792573"/>
                <a:gd name="connsiteX847" fmla="*/ 1153300 w 4166715"/>
                <a:gd name="connsiteY847" fmla="*/ 1587356 h 3792573"/>
                <a:gd name="connsiteX848" fmla="*/ 1103774 w 4166715"/>
                <a:gd name="connsiteY848" fmla="*/ 1621168 h 3792573"/>
                <a:gd name="connsiteX849" fmla="*/ 1376531 w 4166715"/>
                <a:gd name="connsiteY849" fmla="*/ 1180519 h 3792573"/>
                <a:gd name="connsiteX850" fmla="*/ 1616513 w 4166715"/>
                <a:gd name="connsiteY850" fmla="*/ 1520459 h 3792573"/>
                <a:gd name="connsiteX851" fmla="*/ 1068814 w 4166715"/>
                <a:gd name="connsiteY851" fmla="*/ 1642983 h 3792573"/>
                <a:gd name="connsiteX852" fmla="*/ 902393 w 4166715"/>
                <a:gd name="connsiteY852" fmla="*/ 1707698 h 3792573"/>
                <a:gd name="connsiteX853" fmla="*/ 962844 w 4166715"/>
                <a:gd name="connsiteY853" fmla="*/ 1459742 h 3792573"/>
                <a:gd name="connsiteX854" fmla="*/ 1068814 w 4166715"/>
                <a:gd name="connsiteY854" fmla="*/ 1642983 h 3792573"/>
                <a:gd name="connsiteX855" fmla="*/ 888554 w 4166715"/>
                <a:gd name="connsiteY855" fmla="*/ 1704790 h 3792573"/>
                <a:gd name="connsiteX856" fmla="*/ 781127 w 4166715"/>
                <a:gd name="connsiteY856" fmla="*/ 1587356 h 3792573"/>
                <a:gd name="connsiteX857" fmla="*/ 945728 w 4166715"/>
                <a:gd name="connsiteY857" fmla="*/ 1469922 h 3792573"/>
                <a:gd name="connsiteX858" fmla="*/ 888554 w 4166715"/>
                <a:gd name="connsiteY858" fmla="*/ 1704790 h 3792573"/>
                <a:gd name="connsiteX859" fmla="*/ 1068086 w 4166715"/>
                <a:gd name="connsiteY859" fmla="*/ 1659343 h 3792573"/>
                <a:gd name="connsiteX860" fmla="*/ 1050970 w 4166715"/>
                <a:gd name="connsiteY860" fmla="*/ 1712425 h 3792573"/>
                <a:gd name="connsiteX861" fmla="*/ 931161 w 4166715"/>
                <a:gd name="connsiteY861" fmla="*/ 1712425 h 3792573"/>
                <a:gd name="connsiteX862" fmla="*/ 1068086 w 4166715"/>
                <a:gd name="connsiteY862" fmla="*/ 1659343 h 3792573"/>
                <a:gd name="connsiteX863" fmla="*/ 1061531 w 4166715"/>
                <a:gd name="connsiteY863" fmla="*/ 1726968 h 3792573"/>
                <a:gd name="connsiteX864" fmla="*/ 1142739 w 4166715"/>
                <a:gd name="connsiteY864" fmla="*/ 1726968 h 3792573"/>
                <a:gd name="connsiteX865" fmla="*/ 1042595 w 4166715"/>
                <a:gd name="connsiteY865" fmla="*/ 1858217 h 3792573"/>
                <a:gd name="connsiteX866" fmla="*/ 1050242 w 4166715"/>
                <a:gd name="connsiteY866" fmla="*/ 1762598 h 3792573"/>
                <a:gd name="connsiteX867" fmla="*/ 1061531 w 4166715"/>
                <a:gd name="connsiteY867" fmla="*/ 1726968 h 3792573"/>
                <a:gd name="connsiteX868" fmla="*/ 1602675 w 4166715"/>
                <a:gd name="connsiteY868" fmla="*/ 1554635 h 3792573"/>
                <a:gd name="connsiteX869" fmla="*/ 1423508 w 4166715"/>
                <a:gd name="connsiteY869" fmla="*/ 1849491 h 3792573"/>
                <a:gd name="connsiteX870" fmla="*/ 1372889 w 4166715"/>
                <a:gd name="connsiteY870" fmla="*/ 1729513 h 3792573"/>
                <a:gd name="connsiteX871" fmla="*/ 1602675 w 4166715"/>
                <a:gd name="connsiteY871" fmla="*/ 1554635 h 3792573"/>
                <a:gd name="connsiteX872" fmla="*/ 2428230 w 4166715"/>
                <a:gd name="connsiteY872" fmla="*/ 1471740 h 3792573"/>
                <a:gd name="connsiteX873" fmla="*/ 2373606 w 4166715"/>
                <a:gd name="connsiteY873" fmla="*/ 1825496 h 3792573"/>
                <a:gd name="connsiteX874" fmla="*/ 1910392 w 4166715"/>
                <a:gd name="connsiteY874" fmla="*/ 1936749 h 3792573"/>
                <a:gd name="connsiteX875" fmla="*/ 2428230 w 4166715"/>
                <a:gd name="connsiteY875" fmla="*/ 1471740 h 3792573"/>
                <a:gd name="connsiteX876" fmla="*/ 2366322 w 4166715"/>
                <a:gd name="connsiteY876" fmla="*/ 1842220 h 3792573"/>
                <a:gd name="connsiteX877" fmla="*/ 2190432 w 4166715"/>
                <a:gd name="connsiteY877" fmla="*/ 2181796 h 3792573"/>
                <a:gd name="connsiteX878" fmla="*/ 1900560 w 4166715"/>
                <a:gd name="connsiteY878" fmla="*/ 1953837 h 3792573"/>
                <a:gd name="connsiteX879" fmla="*/ 2366322 w 4166715"/>
                <a:gd name="connsiteY879" fmla="*/ 1842220 h 3792573"/>
                <a:gd name="connsiteX880" fmla="*/ 2539664 w 4166715"/>
                <a:gd name="connsiteY880" fmla="*/ 1909844 h 3792573"/>
                <a:gd name="connsiteX881" fmla="*/ 2651461 w 4166715"/>
                <a:gd name="connsiteY881" fmla="*/ 2226152 h 3792573"/>
                <a:gd name="connsiteX882" fmla="*/ 2210825 w 4166715"/>
                <a:gd name="connsiteY882" fmla="*/ 2187250 h 3792573"/>
                <a:gd name="connsiteX883" fmla="*/ 2539664 w 4166715"/>
                <a:gd name="connsiteY883" fmla="*/ 1909844 h 3792573"/>
                <a:gd name="connsiteX884" fmla="*/ 2798947 w 4166715"/>
                <a:gd name="connsiteY884" fmla="*/ 1962562 h 3792573"/>
                <a:gd name="connsiteX885" fmla="*/ 3168207 w 4166715"/>
                <a:gd name="connsiteY885" fmla="*/ 1665888 h 3792573"/>
                <a:gd name="connsiteX886" fmla="*/ 3086998 w 4166715"/>
                <a:gd name="connsiteY886" fmla="*/ 2007645 h 3792573"/>
                <a:gd name="connsiteX887" fmla="*/ 2798947 w 4166715"/>
                <a:gd name="connsiteY887" fmla="*/ 1962562 h 3792573"/>
                <a:gd name="connsiteX888" fmla="*/ 2577536 w 4166715"/>
                <a:gd name="connsiteY888" fmla="*/ 1876032 h 3792573"/>
                <a:gd name="connsiteX889" fmla="*/ 2813513 w 4166715"/>
                <a:gd name="connsiteY889" fmla="*/ 1661161 h 3792573"/>
                <a:gd name="connsiteX890" fmla="*/ 3139802 w 4166715"/>
                <a:gd name="connsiteY890" fmla="*/ 1654617 h 3792573"/>
                <a:gd name="connsiteX891" fmla="*/ 2577536 w 4166715"/>
                <a:gd name="connsiteY891" fmla="*/ 1876032 h 3792573"/>
                <a:gd name="connsiteX892" fmla="*/ 2816790 w 4166715"/>
                <a:gd name="connsiteY892" fmla="*/ 1646618 h 3792573"/>
                <a:gd name="connsiteX893" fmla="*/ 2772363 w 4166715"/>
                <a:gd name="connsiteY893" fmla="*/ 1406297 h 3792573"/>
                <a:gd name="connsiteX894" fmla="*/ 3155097 w 4166715"/>
                <a:gd name="connsiteY894" fmla="*/ 1640074 h 3792573"/>
                <a:gd name="connsiteX895" fmla="*/ 2816790 w 4166715"/>
                <a:gd name="connsiteY895" fmla="*/ 1646618 h 3792573"/>
                <a:gd name="connsiteX896" fmla="*/ 2767628 w 4166715"/>
                <a:gd name="connsiteY896" fmla="*/ 1381938 h 3792573"/>
                <a:gd name="connsiteX897" fmla="*/ 2716646 w 4166715"/>
                <a:gd name="connsiteY897" fmla="*/ 1105986 h 3792573"/>
                <a:gd name="connsiteX898" fmla="*/ 3057137 w 4166715"/>
                <a:gd name="connsiteY898" fmla="*/ 1288500 h 3792573"/>
                <a:gd name="connsiteX899" fmla="*/ 2767628 w 4166715"/>
                <a:gd name="connsiteY899" fmla="*/ 1381938 h 3792573"/>
                <a:gd name="connsiteX900" fmla="*/ 3033103 w 4166715"/>
                <a:gd name="connsiteY900" fmla="*/ 972555 h 3792573"/>
                <a:gd name="connsiteX901" fmla="*/ 3313507 w 4166715"/>
                <a:gd name="connsiteY901" fmla="*/ 990371 h 3792573"/>
                <a:gd name="connsiteX902" fmla="*/ 3083721 w 4166715"/>
                <a:gd name="connsiteY902" fmla="*/ 1268140 h 3792573"/>
                <a:gd name="connsiteX903" fmla="*/ 3033103 w 4166715"/>
                <a:gd name="connsiteY903" fmla="*/ 972555 h 3792573"/>
                <a:gd name="connsiteX904" fmla="*/ 3036744 w 4166715"/>
                <a:gd name="connsiteY904" fmla="*/ 958376 h 3792573"/>
                <a:gd name="connsiteX905" fmla="*/ 3227201 w 4166715"/>
                <a:gd name="connsiteY905" fmla="*/ 634070 h 3792573"/>
                <a:gd name="connsiteX906" fmla="*/ 3318606 w 4166715"/>
                <a:gd name="connsiteY906" fmla="*/ 976555 h 3792573"/>
                <a:gd name="connsiteX907" fmla="*/ 3036744 w 4166715"/>
                <a:gd name="connsiteY907" fmla="*/ 958376 h 3792573"/>
                <a:gd name="connsiteX908" fmla="*/ 3261068 w 4166715"/>
                <a:gd name="connsiteY908" fmla="*/ 372661 h 3792573"/>
                <a:gd name="connsiteX909" fmla="*/ 3427854 w 4166715"/>
                <a:gd name="connsiteY909" fmla="*/ 115980 h 3792573"/>
                <a:gd name="connsiteX910" fmla="*/ 3570970 w 4166715"/>
                <a:gd name="connsiteY910" fmla="*/ 553357 h 3792573"/>
                <a:gd name="connsiteX911" fmla="*/ 3261068 w 4166715"/>
                <a:gd name="connsiteY911" fmla="*/ 372661 h 3792573"/>
                <a:gd name="connsiteX912" fmla="*/ 3561501 w 4166715"/>
                <a:gd name="connsiteY912" fmla="*/ 564628 h 3792573"/>
                <a:gd name="connsiteX913" fmla="*/ 3237761 w 4166715"/>
                <a:gd name="connsiteY913" fmla="*/ 606802 h 3792573"/>
                <a:gd name="connsiteX914" fmla="*/ 3256698 w 4166715"/>
                <a:gd name="connsiteY914" fmla="*/ 386841 h 3792573"/>
                <a:gd name="connsiteX915" fmla="*/ 3561501 w 4166715"/>
                <a:gd name="connsiteY915" fmla="*/ 564628 h 3792573"/>
                <a:gd name="connsiteX916" fmla="*/ 3251236 w 4166715"/>
                <a:gd name="connsiteY916" fmla="*/ 360664 h 3792573"/>
                <a:gd name="connsiteX917" fmla="*/ 3148906 w 4166715"/>
                <a:gd name="connsiteY917" fmla="*/ 169788 h 3792573"/>
                <a:gd name="connsiteX918" fmla="*/ 3414744 w 4166715"/>
                <a:gd name="connsiteY918" fmla="*/ 109435 h 3792573"/>
                <a:gd name="connsiteX919" fmla="*/ 3251236 w 4166715"/>
                <a:gd name="connsiteY919" fmla="*/ 360664 h 3792573"/>
                <a:gd name="connsiteX920" fmla="*/ 3238854 w 4166715"/>
                <a:gd name="connsiteY920" fmla="*/ 368299 h 3792573"/>
                <a:gd name="connsiteX921" fmla="*/ 2896906 w 4166715"/>
                <a:gd name="connsiteY921" fmla="*/ 390476 h 3792573"/>
                <a:gd name="connsiteX922" fmla="*/ 3136160 w 4166715"/>
                <a:gd name="connsiteY922" fmla="*/ 176332 h 3792573"/>
                <a:gd name="connsiteX923" fmla="*/ 3238854 w 4166715"/>
                <a:gd name="connsiteY923" fmla="*/ 368299 h 3792573"/>
                <a:gd name="connsiteX924" fmla="*/ 3242495 w 4166715"/>
                <a:gd name="connsiteY924" fmla="*/ 382841 h 3792573"/>
                <a:gd name="connsiteX925" fmla="*/ 3223559 w 4166715"/>
                <a:gd name="connsiteY925" fmla="*/ 602803 h 3792573"/>
                <a:gd name="connsiteX926" fmla="*/ 2899455 w 4166715"/>
                <a:gd name="connsiteY926" fmla="*/ 405019 h 3792573"/>
                <a:gd name="connsiteX927" fmla="*/ 3242495 w 4166715"/>
                <a:gd name="connsiteY927" fmla="*/ 382841 h 3792573"/>
                <a:gd name="connsiteX928" fmla="*/ 2308057 w 4166715"/>
                <a:gd name="connsiteY928" fmla="*/ 860212 h 3792573"/>
                <a:gd name="connsiteX929" fmla="*/ 1971935 w 4166715"/>
                <a:gd name="connsiteY929" fmla="*/ 379569 h 3792573"/>
                <a:gd name="connsiteX930" fmla="*/ 2324080 w 4166715"/>
                <a:gd name="connsiteY930" fmla="*/ 364299 h 3792573"/>
                <a:gd name="connsiteX931" fmla="*/ 2308057 w 4166715"/>
                <a:gd name="connsiteY931" fmla="*/ 860212 h 3792573"/>
                <a:gd name="connsiteX932" fmla="*/ 2293854 w 4166715"/>
                <a:gd name="connsiteY932" fmla="*/ 865302 h 3792573"/>
                <a:gd name="connsiteX933" fmla="*/ 1885629 w 4166715"/>
                <a:gd name="connsiteY933" fmla="*/ 688606 h 3792573"/>
                <a:gd name="connsiteX934" fmla="*/ 1961375 w 4166715"/>
                <a:gd name="connsiteY934" fmla="*/ 390113 h 3792573"/>
                <a:gd name="connsiteX935" fmla="*/ 2293854 w 4166715"/>
                <a:gd name="connsiteY935" fmla="*/ 865302 h 3792573"/>
                <a:gd name="connsiteX936" fmla="*/ 1962103 w 4166715"/>
                <a:gd name="connsiteY936" fmla="*/ 1350307 h 3792573"/>
                <a:gd name="connsiteX937" fmla="*/ 1842658 w 4166715"/>
                <a:gd name="connsiteY937" fmla="*/ 775499 h 3792573"/>
                <a:gd name="connsiteX938" fmla="*/ 2302230 w 4166715"/>
                <a:gd name="connsiteY938" fmla="*/ 886752 h 3792573"/>
                <a:gd name="connsiteX939" fmla="*/ 1962103 w 4166715"/>
                <a:gd name="connsiteY939" fmla="*/ 1350307 h 3792573"/>
                <a:gd name="connsiteX940" fmla="*/ 1930057 w 4166715"/>
                <a:gd name="connsiteY940" fmla="*/ 1267413 h 3792573"/>
                <a:gd name="connsiteX941" fmla="*/ 1763271 w 4166715"/>
                <a:gd name="connsiteY941" fmla="*/ 802404 h 3792573"/>
                <a:gd name="connsiteX942" fmla="*/ 1828091 w 4166715"/>
                <a:gd name="connsiteY942" fmla="*/ 775863 h 3792573"/>
                <a:gd name="connsiteX943" fmla="*/ 1930057 w 4166715"/>
                <a:gd name="connsiteY943" fmla="*/ 1267413 h 3792573"/>
                <a:gd name="connsiteX944" fmla="*/ 1940981 w 4166715"/>
                <a:gd name="connsiteY944" fmla="*/ 1341581 h 3792573"/>
                <a:gd name="connsiteX945" fmla="*/ 1487236 w 4166715"/>
                <a:gd name="connsiteY945" fmla="*/ 915111 h 3792573"/>
                <a:gd name="connsiteX946" fmla="*/ 1749433 w 4166715"/>
                <a:gd name="connsiteY946" fmla="*/ 807857 h 3792573"/>
                <a:gd name="connsiteX947" fmla="*/ 1940981 w 4166715"/>
                <a:gd name="connsiteY947" fmla="*/ 1341581 h 3792573"/>
                <a:gd name="connsiteX948" fmla="*/ 1524745 w 4166715"/>
                <a:gd name="connsiteY948" fmla="*/ 884207 h 3792573"/>
                <a:gd name="connsiteX949" fmla="*/ 1729404 w 4166715"/>
                <a:gd name="connsiteY949" fmla="*/ 732234 h 3792573"/>
                <a:gd name="connsiteX950" fmla="*/ 1745427 w 4166715"/>
                <a:gd name="connsiteY950" fmla="*/ 794042 h 3792573"/>
                <a:gd name="connsiteX951" fmla="*/ 1524745 w 4166715"/>
                <a:gd name="connsiteY951" fmla="*/ 884207 h 3792573"/>
                <a:gd name="connsiteX952" fmla="*/ 1473762 w 4166715"/>
                <a:gd name="connsiteY952" fmla="*/ 903840 h 3792573"/>
                <a:gd name="connsiteX953" fmla="*/ 1255265 w 4166715"/>
                <a:gd name="connsiteY953" fmla="*/ 771137 h 3792573"/>
                <a:gd name="connsiteX954" fmla="*/ 1708282 w 4166715"/>
                <a:gd name="connsiteY954" fmla="*/ 729326 h 3792573"/>
                <a:gd name="connsiteX955" fmla="*/ 1473762 w 4166715"/>
                <a:gd name="connsiteY955" fmla="*/ 903840 h 3792573"/>
                <a:gd name="connsiteX956" fmla="*/ 1463930 w 4166715"/>
                <a:gd name="connsiteY956" fmla="*/ 918383 h 3792573"/>
                <a:gd name="connsiteX957" fmla="*/ 1374710 w 4166715"/>
                <a:gd name="connsiteY957" fmla="*/ 1150342 h 3792573"/>
                <a:gd name="connsiteX958" fmla="*/ 1226496 w 4166715"/>
                <a:gd name="connsiteY958" fmla="*/ 885298 h 3792573"/>
                <a:gd name="connsiteX959" fmla="*/ 1463930 w 4166715"/>
                <a:gd name="connsiteY959" fmla="*/ 918383 h 3792573"/>
                <a:gd name="connsiteX960" fmla="*/ 1079739 w 4166715"/>
                <a:gd name="connsiteY960" fmla="*/ 1632803 h 3792573"/>
                <a:gd name="connsiteX961" fmla="*/ 967213 w 4166715"/>
                <a:gd name="connsiteY961" fmla="*/ 1438291 h 3792573"/>
                <a:gd name="connsiteX962" fmla="*/ 934439 w 4166715"/>
                <a:gd name="connsiteY962" fmla="*/ 1245235 h 3792573"/>
                <a:gd name="connsiteX963" fmla="*/ 1361236 w 4166715"/>
                <a:gd name="connsiteY963" fmla="*/ 1177247 h 3792573"/>
                <a:gd name="connsiteX964" fmla="*/ 1079739 w 4166715"/>
                <a:gd name="connsiteY964" fmla="*/ 1632803 h 3792573"/>
                <a:gd name="connsiteX965" fmla="*/ 950826 w 4166715"/>
                <a:gd name="connsiteY965" fmla="*/ 1428111 h 3792573"/>
                <a:gd name="connsiteX966" fmla="*/ 757820 w 4166715"/>
                <a:gd name="connsiteY966" fmla="*/ 1338309 h 3792573"/>
                <a:gd name="connsiteX967" fmla="*/ 920965 w 4166715"/>
                <a:gd name="connsiteY967" fmla="*/ 1250325 h 3792573"/>
                <a:gd name="connsiteX968" fmla="*/ 950826 w 4166715"/>
                <a:gd name="connsiteY968" fmla="*/ 1428111 h 3792573"/>
                <a:gd name="connsiteX969" fmla="*/ 951919 w 4166715"/>
                <a:gd name="connsiteY969" fmla="*/ 1444472 h 3792573"/>
                <a:gd name="connsiteX970" fmla="*/ 951190 w 4166715"/>
                <a:gd name="connsiteY970" fmla="*/ 1448108 h 3792573"/>
                <a:gd name="connsiteX971" fmla="*/ 776028 w 4166715"/>
                <a:gd name="connsiteY971" fmla="*/ 1572813 h 3792573"/>
                <a:gd name="connsiteX972" fmla="*/ 750537 w 4166715"/>
                <a:gd name="connsiteY972" fmla="*/ 1350670 h 3792573"/>
                <a:gd name="connsiteX973" fmla="*/ 951919 w 4166715"/>
                <a:gd name="connsiteY973" fmla="*/ 1444472 h 3792573"/>
                <a:gd name="connsiteX974" fmla="*/ 769109 w 4166715"/>
                <a:gd name="connsiteY974" fmla="*/ 1595718 h 3792573"/>
                <a:gd name="connsiteX975" fmla="*/ 883456 w 4166715"/>
                <a:gd name="connsiteY975" fmla="*/ 1720423 h 3792573"/>
                <a:gd name="connsiteX976" fmla="*/ 859421 w 4166715"/>
                <a:gd name="connsiteY976" fmla="*/ 1759326 h 3792573"/>
                <a:gd name="connsiteX977" fmla="*/ 717034 w 4166715"/>
                <a:gd name="connsiteY977" fmla="*/ 1632803 h 3792573"/>
                <a:gd name="connsiteX978" fmla="*/ 769109 w 4166715"/>
                <a:gd name="connsiteY978" fmla="*/ 1595718 h 3792573"/>
                <a:gd name="connsiteX979" fmla="*/ 896566 w 4166715"/>
                <a:gd name="connsiteY979" fmla="*/ 1726968 h 3792573"/>
                <a:gd name="connsiteX980" fmla="*/ 1046601 w 4166715"/>
                <a:gd name="connsiteY980" fmla="*/ 1726968 h 3792573"/>
                <a:gd name="connsiteX981" fmla="*/ 1036404 w 4166715"/>
                <a:gd name="connsiteY981" fmla="*/ 1758598 h 3792573"/>
                <a:gd name="connsiteX982" fmla="*/ 1036040 w 4166715"/>
                <a:gd name="connsiteY982" fmla="*/ 1760053 h 3792573"/>
                <a:gd name="connsiteX983" fmla="*/ 1027300 w 4166715"/>
                <a:gd name="connsiteY983" fmla="*/ 1869124 h 3792573"/>
                <a:gd name="connsiteX984" fmla="*/ 871075 w 4166715"/>
                <a:gd name="connsiteY984" fmla="*/ 1768051 h 3792573"/>
                <a:gd name="connsiteX985" fmla="*/ 896566 w 4166715"/>
                <a:gd name="connsiteY985" fmla="*/ 1726968 h 3792573"/>
                <a:gd name="connsiteX986" fmla="*/ 1151115 w 4166715"/>
                <a:gd name="connsiteY986" fmla="*/ 1740056 h 3792573"/>
                <a:gd name="connsiteX987" fmla="*/ 1156942 w 4166715"/>
                <a:gd name="connsiteY987" fmla="*/ 1863671 h 3792573"/>
                <a:gd name="connsiteX988" fmla="*/ 1049150 w 4166715"/>
                <a:gd name="connsiteY988" fmla="*/ 1873487 h 3792573"/>
                <a:gd name="connsiteX989" fmla="*/ 1151115 w 4166715"/>
                <a:gd name="connsiteY989" fmla="*/ 1740056 h 3792573"/>
                <a:gd name="connsiteX990" fmla="*/ 1360872 w 4166715"/>
                <a:gd name="connsiteY990" fmla="*/ 1738238 h 3792573"/>
                <a:gd name="connsiteX991" fmla="*/ 1411491 w 4166715"/>
                <a:gd name="connsiteY991" fmla="*/ 1858217 h 3792573"/>
                <a:gd name="connsiteX992" fmla="*/ 1187895 w 4166715"/>
                <a:gd name="connsiteY992" fmla="*/ 1862580 h 3792573"/>
                <a:gd name="connsiteX993" fmla="*/ 1360872 w 4166715"/>
                <a:gd name="connsiteY993" fmla="*/ 1738238 h 3792573"/>
                <a:gd name="connsiteX994" fmla="*/ 1422415 w 4166715"/>
                <a:gd name="connsiteY994" fmla="*/ 1874578 h 3792573"/>
                <a:gd name="connsiteX995" fmla="*/ 1628167 w 4166715"/>
                <a:gd name="connsiteY995" fmla="*/ 2034550 h 3792573"/>
                <a:gd name="connsiteX996" fmla="*/ 1270196 w 4166715"/>
                <a:gd name="connsiteY996" fmla="*/ 1992012 h 3792573"/>
                <a:gd name="connsiteX997" fmla="*/ 1422415 w 4166715"/>
                <a:gd name="connsiteY997" fmla="*/ 1874578 h 3792573"/>
                <a:gd name="connsiteX998" fmla="*/ 1885629 w 4166715"/>
                <a:gd name="connsiteY998" fmla="*/ 1960381 h 3792573"/>
                <a:gd name="connsiteX999" fmla="*/ 2167855 w 4166715"/>
                <a:gd name="connsiteY999" fmla="*/ 2182160 h 3792573"/>
                <a:gd name="connsiteX1000" fmla="*/ 1752346 w 4166715"/>
                <a:gd name="connsiteY1000" fmla="*/ 2128715 h 3792573"/>
                <a:gd name="connsiteX1001" fmla="*/ 1885629 w 4166715"/>
                <a:gd name="connsiteY1001" fmla="*/ 1960381 h 3792573"/>
                <a:gd name="connsiteX1002" fmla="*/ 2995230 w 4166715"/>
                <a:gd name="connsiteY1002" fmla="*/ 2303593 h 3792573"/>
                <a:gd name="connsiteX1003" fmla="*/ 2845195 w 4166715"/>
                <a:gd name="connsiteY1003" fmla="*/ 2399940 h 3792573"/>
                <a:gd name="connsiteX1004" fmla="*/ 2684600 w 4166715"/>
                <a:gd name="connsiteY1004" fmla="*/ 2246149 h 3792573"/>
                <a:gd name="connsiteX1005" fmla="*/ 2995230 w 4166715"/>
                <a:gd name="connsiteY1005" fmla="*/ 2303593 h 3792573"/>
                <a:gd name="connsiteX1006" fmla="*/ 2940241 w 4166715"/>
                <a:gd name="connsiteY1006" fmla="*/ 2750423 h 3792573"/>
                <a:gd name="connsiteX1007" fmla="*/ 3041478 w 4166715"/>
                <a:gd name="connsiteY1007" fmla="*/ 2726791 h 3792573"/>
                <a:gd name="connsiteX1008" fmla="*/ 3039657 w 4166715"/>
                <a:gd name="connsiteY1008" fmla="*/ 2839862 h 3792573"/>
                <a:gd name="connsiteX1009" fmla="*/ 2940241 w 4166715"/>
                <a:gd name="connsiteY1009" fmla="*/ 2750423 h 3792573"/>
                <a:gd name="connsiteX1010" fmla="*/ 3035287 w 4166715"/>
                <a:gd name="connsiteY1010" fmla="*/ 2712975 h 3792573"/>
                <a:gd name="connsiteX1011" fmla="*/ 2934051 w 4166715"/>
                <a:gd name="connsiteY1011" fmla="*/ 2736607 h 3792573"/>
                <a:gd name="connsiteX1012" fmla="*/ 2944247 w 4166715"/>
                <a:gd name="connsiteY1012" fmla="*/ 2682072 h 3792573"/>
                <a:gd name="connsiteX1013" fmla="*/ 2942062 w 4166715"/>
                <a:gd name="connsiteY1013" fmla="*/ 2675527 h 3792573"/>
                <a:gd name="connsiteX1014" fmla="*/ 2885981 w 4166715"/>
                <a:gd name="connsiteY1014" fmla="*/ 2619537 h 3792573"/>
                <a:gd name="connsiteX1015" fmla="*/ 2930409 w 4166715"/>
                <a:gd name="connsiteY1015" fmla="*/ 2597360 h 3792573"/>
                <a:gd name="connsiteX1016" fmla="*/ 3035287 w 4166715"/>
                <a:gd name="connsiteY1016" fmla="*/ 2712975 h 3792573"/>
                <a:gd name="connsiteX1017" fmla="*/ 3053860 w 4166715"/>
                <a:gd name="connsiteY1017" fmla="*/ 2571909 h 3792573"/>
                <a:gd name="connsiteX1018" fmla="*/ 2954079 w 4166715"/>
                <a:gd name="connsiteY1018" fmla="*/ 2488288 h 3792573"/>
                <a:gd name="connsiteX1019" fmla="*/ 3139437 w 4166715"/>
                <a:gd name="connsiteY1019" fmla="*/ 2502104 h 3792573"/>
                <a:gd name="connsiteX1020" fmla="*/ 3053860 w 4166715"/>
                <a:gd name="connsiteY1020" fmla="*/ 2571909 h 3792573"/>
                <a:gd name="connsiteX1021" fmla="*/ 3093918 w 4166715"/>
                <a:gd name="connsiteY1021" fmla="*/ 2367582 h 3792573"/>
                <a:gd name="connsiteX1022" fmla="*/ 3146721 w 4166715"/>
                <a:gd name="connsiteY1022" fmla="*/ 2488288 h 3792573"/>
                <a:gd name="connsiteX1023" fmla="*/ 2943155 w 4166715"/>
                <a:gd name="connsiteY1023" fmla="*/ 2473018 h 3792573"/>
                <a:gd name="connsiteX1024" fmla="*/ 3017808 w 4166715"/>
                <a:gd name="connsiteY1024" fmla="*/ 2311228 h 3792573"/>
                <a:gd name="connsiteX1025" fmla="*/ 3093918 w 4166715"/>
                <a:gd name="connsiteY1025" fmla="*/ 2367582 h 3792573"/>
                <a:gd name="connsiteX1026" fmla="*/ 3026548 w 4166715"/>
                <a:gd name="connsiteY1026" fmla="*/ 2283960 h 3792573"/>
                <a:gd name="connsiteX1027" fmla="*/ 3096467 w 4166715"/>
                <a:gd name="connsiteY1027" fmla="*/ 2029460 h 3792573"/>
                <a:gd name="connsiteX1028" fmla="*/ 3233756 w 4166715"/>
                <a:gd name="connsiteY1028" fmla="*/ 2157801 h 3792573"/>
                <a:gd name="connsiteX1029" fmla="*/ 3026548 w 4166715"/>
                <a:gd name="connsiteY1029" fmla="*/ 2283960 h 3792573"/>
                <a:gd name="connsiteX1030" fmla="*/ 3344096 w 4166715"/>
                <a:gd name="connsiteY1030" fmla="*/ 1920388 h 3792573"/>
                <a:gd name="connsiteX1031" fmla="*/ 3110305 w 4166715"/>
                <a:gd name="connsiteY1031" fmla="*/ 2001828 h 3792573"/>
                <a:gd name="connsiteX1032" fmla="*/ 3234848 w 4166715"/>
                <a:gd name="connsiteY1032" fmla="*/ 1811316 h 3792573"/>
                <a:gd name="connsiteX1033" fmla="*/ 3344096 w 4166715"/>
                <a:gd name="connsiteY1033" fmla="*/ 1920388 h 3792573"/>
                <a:gd name="connsiteX1034" fmla="*/ 3279276 w 4166715"/>
                <a:gd name="connsiteY1034" fmla="*/ 1676431 h 3792573"/>
                <a:gd name="connsiteX1035" fmla="*/ 3227201 w 4166715"/>
                <a:gd name="connsiteY1035" fmla="*/ 1796410 h 3792573"/>
                <a:gd name="connsiteX1036" fmla="*/ 3109212 w 4166715"/>
                <a:gd name="connsiteY1036" fmla="*/ 1977105 h 3792573"/>
                <a:gd name="connsiteX1037" fmla="*/ 3185322 w 4166715"/>
                <a:gd name="connsiteY1037" fmla="*/ 1655708 h 3792573"/>
                <a:gd name="connsiteX1038" fmla="*/ 3279276 w 4166715"/>
                <a:gd name="connsiteY1038" fmla="*/ 1676431 h 3792573"/>
                <a:gd name="connsiteX1039" fmla="*/ 3178767 w 4166715"/>
                <a:gd name="connsiteY1039" fmla="*/ 1637529 h 3792573"/>
                <a:gd name="connsiteX1040" fmla="*/ 2779282 w 4166715"/>
                <a:gd name="connsiteY1040" fmla="*/ 1393572 h 3792573"/>
                <a:gd name="connsiteX1041" fmla="*/ 3072068 w 4166715"/>
                <a:gd name="connsiteY1041" fmla="*/ 1298680 h 3792573"/>
                <a:gd name="connsiteX1042" fmla="*/ 3234120 w 4166715"/>
                <a:gd name="connsiteY1042" fmla="*/ 1575358 h 3792573"/>
                <a:gd name="connsiteX1043" fmla="*/ 3178767 w 4166715"/>
                <a:gd name="connsiteY1043" fmla="*/ 1637529 h 3792573"/>
                <a:gd name="connsiteX1044" fmla="*/ 3456623 w 4166715"/>
                <a:gd name="connsiteY1044" fmla="*/ 1656435 h 3792573"/>
                <a:gd name="connsiteX1045" fmla="*/ 3432588 w 4166715"/>
                <a:gd name="connsiteY1045" fmla="*/ 1760780 h 3792573"/>
                <a:gd name="connsiteX1046" fmla="*/ 3364126 w 4166715"/>
                <a:gd name="connsiteY1046" fmla="*/ 1641165 h 3792573"/>
                <a:gd name="connsiteX1047" fmla="*/ 3361576 w 4166715"/>
                <a:gd name="connsiteY1047" fmla="*/ 1638620 h 3792573"/>
                <a:gd name="connsiteX1048" fmla="*/ 3257062 w 4166715"/>
                <a:gd name="connsiteY1048" fmla="*/ 1576449 h 3792573"/>
                <a:gd name="connsiteX1049" fmla="*/ 3402727 w 4166715"/>
                <a:gd name="connsiteY1049" fmla="*/ 1473194 h 3792573"/>
                <a:gd name="connsiteX1050" fmla="*/ 3392166 w 4166715"/>
                <a:gd name="connsiteY1050" fmla="*/ 1583720 h 3792573"/>
                <a:gd name="connsiteX1051" fmla="*/ 3393987 w 4166715"/>
                <a:gd name="connsiteY1051" fmla="*/ 1589537 h 3792573"/>
                <a:gd name="connsiteX1052" fmla="*/ 3456623 w 4166715"/>
                <a:gd name="connsiteY1052" fmla="*/ 1656435 h 3792573"/>
                <a:gd name="connsiteX1053" fmla="*/ 3484663 w 4166715"/>
                <a:gd name="connsiteY1053" fmla="*/ 1366668 h 3792573"/>
                <a:gd name="connsiteX1054" fmla="*/ 3427125 w 4166715"/>
                <a:gd name="connsiteY1054" fmla="*/ 1429202 h 3792573"/>
                <a:gd name="connsiteX1055" fmla="*/ 3510882 w 4166715"/>
                <a:gd name="connsiteY1055" fmla="*/ 1147070 h 3792573"/>
                <a:gd name="connsiteX1056" fmla="*/ 3515617 w 4166715"/>
                <a:gd name="connsiteY1056" fmla="*/ 1225965 h 3792573"/>
                <a:gd name="connsiteX1057" fmla="*/ 3484663 w 4166715"/>
                <a:gd name="connsiteY1057" fmla="*/ 1366668 h 3792573"/>
                <a:gd name="connsiteX1058" fmla="*/ 3499958 w 4166715"/>
                <a:gd name="connsiteY1058" fmla="*/ 1104169 h 3792573"/>
                <a:gd name="connsiteX1059" fmla="*/ 3099744 w 4166715"/>
                <a:gd name="connsiteY1059" fmla="*/ 1271775 h 3792573"/>
                <a:gd name="connsiteX1060" fmla="*/ 3329530 w 4166715"/>
                <a:gd name="connsiteY1060" fmla="*/ 993643 h 3792573"/>
                <a:gd name="connsiteX1061" fmla="*/ 3499958 w 4166715"/>
                <a:gd name="connsiteY1061" fmla="*/ 1104169 h 3792573"/>
                <a:gd name="connsiteX1062" fmla="*/ 3412559 w 4166715"/>
                <a:gd name="connsiteY1062" fmla="*/ 768955 h 3792573"/>
                <a:gd name="connsiteX1063" fmla="*/ 3409281 w 4166715"/>
                <a:gd name="connsiteY1063" fmla="*/ 772591 h 3792573"/>
                <a:gd name="connsiteX1064" fmla="*/ 3329894 w 4166715"/>
                <a:gd name="connsiteY1064" fmla="*/ 961648 h 3792573"/>
                <a:gd name="connsiteX1065" fmla="*/ 3239946 w 4166715"/>
                <a:gd name="connsiteY1065" fmla="*/ 623890 h 3792573"/>
                <a:gd name="connsiteX1066" fmla="*/ 3583351 w 4166715"/>
                <a:gd name="connsiteY1066" fmla="*/ 674790 h 3792573"/>
                <a:gd name="connsiteX1067" fmla="*/ 3412559 w 4166715"/>
                <a:gd name="connsiteY1067" fmla="*/ 768955 h 3792573"/>
                <a:gd name="connsiteX1068" fmla="*/ 3596096 w 4166715"/>
                <a:gd name="connsiteY1068" fmla="*/ 662428 h 3792573"/>
                <a:gd name="connsiteX1069" fmla="*/ 3282553 w 4166715"/>
                <a:gd name="connsiteY1069" fmla="*/ 615891 h 3792573"/>
                <a:gd name="connsiteX1070" fmla="*/ 3577888 w 4166715"/>
                <a:gd name="connsiteY1070" fmla="*/ 577353 h 3792573"/>
                <a:gd name="connsiteX1071" fmla="*/ 3596096 w 4166715"/>
                <a:gd name="connsiteY1071" fmla="*/ 662428 h 3792573"/>
                <a:gd name="connsiteX1072" fmla="*/ 3589178 w 4166715"/>
                <a:gd name="connsiteY1072" fmla="*/ 555538 h 3792573"/>
                <a:gd name="connsiteX1073" fmla="*/ 3536010 w 4166715"/>
                <a:gd name="connsiteY1073" fmla="*/ 174151 h 3792573"/>
                <a:gd name="connsiteX1074" fmla="*/ 3760333 w 4166715"/>
                <a:gd name="connsiteY1074" fmla="*/ 422471 h 3792573"/>
                <a:gd name="connsiteX1075" fmla="*/ 3589178 w 4166715"/>
                <a:gd name="connsiteY1075" fmla="*/ 555538 h 3792573"/>
                <a:gd name="connsiteX1076" fmla="*/ 3842998 w 4166715"/>
                <a:gd name="connsiteY1076" fmla="*/ 581715 h 3792573"/>
                <a:gd name="connsiteX1077" fmla="*/ 3841906 w 4166715"/>
                <a:gd name="connsiteY1077" fmla="*/ 584260 h 3792573"/>
                <a:gd name="connsiteX1078" fmla="*/ 3810224 w 4166715"/>
                <a:gd name="connsiteY1078" fmla="*/ 691151 h 3792573"/>
                <a:gd name="connsiteX1079" fmla="*/ 3810952 w 4166715"/>
                <a:gd name="connsiteY1079" fmla="*/ 696968 h 3792573"/>
                <a:gd name="connsiteX1080" fmla="*/ 3880143 w 4166715"/>
                <a:gd name="connsiteY1080" fmla="*/ 811129 h 3792573"/>
                <a:gd name="connsiteX1081" fmla="*/ 3844455 w 4166715"/>
                <a:gd name="connsiteY1081" fmla="*/ 1023092 h 3792573"/>
                <a:gd name="connsiteX1082" fmla="*/ 3725738 w 4166715"/>
                <a:gd name="connsiteY1082" fmla="*/ 875845 h 3792573"/>
                <a:gd name="connsiteX1083" fmla="*/ 3790559 w 4166715"/>
                <a:gd name="connsiteY1083" fmla="*/ 590441 h 3792573"/>
                <a:gd name="connsiteX1084" fmla="*/ 3790559 w 4166715"/>
                <a:gd name="connsiteY1084" fmla="*/ 588260 h 3792573"/>
                <a:gd name="connsiteX1085" fmla="*/ 3778906 w 4166715"/>
                <a:gd name="connsiteY1085" fmla="*/ 431197 h 3792573"/>
                <a:gd name="connsiteX1086" fmla="*/ 3955888 w 4166715"/>
                <a:gd name="connsiteY1086" fmla="*/ 437741 h 3792573"/>
                <a:gd name="connsiteX1087" fmla="*/ 3842998 w 4166715"/>
                <a:gd name="connsiteY1087" fmla="*/ 581715 h 3792573"/>
                <a:gd name="connsiteX1088" fmla="*/ 4001408 w 4166715"/>
                <a:gd name="connsiteY1088" fmla="*/ 333759 h 3792573"/>
                <a:gd name="connsiteX1089" fmla="*/ 3965356 w 4166715"/>
                <a:gd name="connsiteY1089" fmla="*/ 423562 h 3792573"/>
                <a:gd name="connsiteX1090" fmla="*/ 3788738 w 4166715"/>
                <a:gd name="connsiteY1090" fmla="*/ 417017 h 3792573"/>
                <a:gd name="connsiteX1091" fmla="*/ 3967541 w 4166715"/>
                <a:gd name="connsiteY1091" fmla="*/ 249410 h 3792573"/>
                <a:gd name="connsiteX1092" fmla="*/ 4001408 w 4166715"/>
                <a:gd name="connsiteY1092" fmla="*/ 333759 h 3792573"/>
                <a:gd name="connsiteX1093" fmla="*/ 4029085 w 4166715"/>
                <a:gd name="connsiteY1093" fmla="*/ 168697 h 3792573"/>
                <a:gd name="connsiteX1094" fmla="*/ 4023258 w 4166715"/>
                <a:gd name="connsiteY1094" fmla="*/ 170879 h 3792573"/>
                <a:gd name="connsiteX1095" fmla="*/ 3975553 w 4166715"/>
                <a:gd name="connsiteY1095" fmla="*/ 220688 h 3792573"/>
                <a:gd name="connsiteX1096" fmla="*/ 3951882 w 4166715"/>
                <a:gd name="connsiteY1096" fmla="*/ 42538 h 3792573"/>
                <a:gd name="connsiteX1097" fmla="*/ 4071692 w 4166715"/>
                <a:gd name="connsiteY1097" fmla="*/ 42538 h 3792573"/>
                <a:gd name="connsiteX1098" fmla="*/ 4108836 w 4166715"/>
                <a:gd name="connsiteY1098" fmla="*/ 175242 h 3792573"/>
                <a:gd name="connsiteX1099" fmla="*/ 4029085 w 4166715"/>
                <a:gd name="connsiteY1099" fmla="*/ 168697 h 3792573"/>
                <a:gd name="connsiteX1100" fmla="*/ 4120853 w 4166715"/>
                <a:gd name="connsiteY1100" fmla="*/ 163971 h 3792573"/>
                <a:gd name="connsiteX1101" fmla="*/ 4089536 w 4166715"/>
                <a:gd name="connsiteY1101" fmla="*/ 51627 h 3792573"/>
                <a:gd name="connsiteX1102" fmla="*/ 4157634 w 4166715"/>
                <a:gd name="connsiteY1102" fmla="*/ 95619 h 3792573"/>
                <a:gd name="connsiteX1103" fmla="*/ 4120853 w 4166715"/>
                <a:gd name="connsiteY1103" fmla="*/ 163971 h 3792573"/>
                <a:gd name="connsiteX1104" fmla="*/ 3112126 w 4166715"/>
                <a:gd name="connsiteY1104" fmla="*/ 178150 h 3792573"/>
                <a:gd name="connsiteX1105" fmla="*/ 2884524 w 4166715"/>
                <a:gd name="connsiteY1105" fmla="*/ 382114 h 3792573"/>
                <a:gd name="connsiteX1106" fmla="*/ 2892900 w 4166715"/>
                <a:gd name="connsiteY1106" fmla="*/ 227960 h 3792573"/>
                <a:gd name="connsiteX1107" fmla="*/ 3112126 w 4166715"/>
                <a:gd name="connsiteY1107" fmla="*/ 178150 h 3792573"/>
                <a:gd name="connsiteX1108" fmla="*/ 2204999 w 4166715"/>
                <a:gd name="connsiteY1108" fmla="*/ 209781 h 3792573"/>
                <a:gd name="connsiteX1109" fmla="*/ 2416577 w 4166715"/>
                <a:gd name="connsiteY1109" fmla="*/ 209781 h 3792573"/>
                <a:gd name="connsiteX1110" fmla="*/ 2434785 w 4166715"/>
                <a:gd name="connsiteY1110" fmla="*/ 253773 h 3792573"/>
                <a:gd name="connsiteX1111" fmla="*/ 2328814 w 4166715"/>
                <a:gd name="connsiteY1111" fmla="*/ 349393 h 3792573"/>
                <a:gd name="connsiteX1112" fmla="*/ 1983225 w 4166715"/>
                <a:gd name="connsiteY1112" fmla="*/ 364299 h 3792573"/>
                <a:gd name="connsiteX1113" fmla="*/ 2204999 w 4166715"/>
                <a:gd name="connsiteY1113" fmla="*/ 209781 h 3792573"/>
                <a:gd name="connsiteX1114" fmla="*/ 1793496 w 4166715"/>
                <a:gd name="connsiteY1114" fmla="*/ 530452 h 3792573"/>
                <a:gd name="connsiteX1115" fmla="*/ 1854311 w 4166715"/>
                <a:gd name="connsiteY1115" fmla="*/ 518090 h 3792573"/>
                <a:gd name="connsiteX1116" fmla="*/ 1859045 w 4166715"/>
                <a:gd name="connsiteY1116" fmla="*/ 514818 h 3792573"/>
                <a:gd name="connsiteX1117" fmla="*/ 1860138 w 4166715"/>
                <a:gd name="connsiteY1117" fmla="*/ 509365 h 3792573"/>
                <a:gd name="connsiteX1118" fmla="*/ 1848849 w 4166715"/>
                <a:gd name="connsiteY1118" fmla="*/ 458101 h 3792573"/>
                <a:gd name="connsiteX1119" fmla="*/ 1946444 w 4166715"/>
                <a:gd name="connsiteY1119" fmla="*/ 390113 h 3792573"/>
                <a:gd name="connsiteX1120" fmla="*/ 1874340 w 4166715"/>
                <a:gd name="connsiteY1120" fmla="*/ 673336 h 3792573"/>
                <a:gd name="connsiteX1121" fmla="*/ 1793496 w 4166715"/>
                <a:gd name="connsiteY1121" fmla="*/ 530452 h 3792573"/>
                <a:gd name="connsiteX1122" fmla="*/ 1879802 w 4166715"/>
                <a:gd name="connsiteY1122" fmla="*/ 702058 h 3792573"/>
                <a:gd name="connsiteX1123" fmla="*/ 2233404 w 4166715"/>
                <a:gd name="connsiteY1123" fmla="*/ 855122 h 3792573"/>
                <a:gd name="connsiteX1124" fmla="*/ 1844479 w 4166715"/>
                <a:gd name="connsiteY1124" fmla="*/ 760957 h 3792573"/>
                <a:gd name="connsiteX1125" fmla="*/ 1879802 w 4166715"/>
                <a:gd name="connsiteY1125" fmla="*/ 702058 h 3792573"/>
                <a:gd name="connsiteX1126" fmla="*/ 1656571 w 4166715"/>
                <a:gd name="connsiteY1126" fmla="*/ 596985 h 3792573"/>
                <a:gd name="connsiteX1127" fmla="*/ 1677329 w 4166715"/>
                <a:gd name="connsiteY1127" fmla="*/ 532633 h 3792573"/>
                <a:gd name="connsiteX1128" fmla="*/ 1822265 w 4166715"/>
                <a:gd name="connsiteY1128" fmla="*/ 762047 h 3792573"/>
                <a:gd name="connsiteX1129" fmla="*/ 1758537 w 4166715"/>
                <a:gd name="connsiteY1129" fmla="*/ 788224 h 3792573"/>
                <a:gd name="connsiteX1130" fmla="*/ 1740329 w 4166715"/>
                <a:gd name="connsiteY1130" fmla="*/ 717691 h 3792573"/>
                <a:gd name="connsiteX1131" fmla="*/ 1740329 w 4166715"/>
                <a:gd name="connsiteY1131" fmla="*/ 717328 h 3792573"/>
                <a:gd name="connsiteX1132" fmla="*/ 1739965 w 4166715"/>
                <a:gd name="connsiteY1132" fmla="*/ 716601 h 3792573"/>
                <a:gd name="connsiteX1133" fmla="*/ 1739600 w 4166715"/>
                <a:gd name="connsiteY1133" fmla="*/ 715510 h 3792573"/>
                <a:gd name="connsiteX1134" fmla="*/ 1739600 w 4166715"/>
                <a:gd name="connsiteY1134" fmla="*/ 715146 h 3792573"/>
                <a:gd name="connsiteX1135" fmla="*/ 1656571 w 4166715"/>
                <a:gd name="connsiteY1135" fmla="*/ 596985 h 3792573"/>
                <a:gd name="connsiteX1136" fmla="*/ 1207196 w 4166715"/>
                <a:gd name="connsiteY1136" fmla="*/ 880208 h 3792573"/>
                <a:gd name="connsiteX1137" fmla="*/ 1361236 w 4166715"/>
                <a:gd name="connsiteY1137" fmla="*/ 1155432 h 3792573"/>
                <a:gd name="connsiteX1138" fmla="*/ 1040046 w 4166715"/>
                <a:gd name="connsiteY1138" fmla="*/ 1060904 h 3792573"/>
                <a:gd name="connsiteX1139" fmla="*/ 988699 w 4166715"/>
                <a:gd name="connsiteY1139" fmla="*/ 742414 h 3792573"/>
                <a:gd name="connsiteX1140" fmla="*/ 1121618 w 4166715"/>
                <a:gd name="connsiteY1140" fmla="*/ 757321 h 3792573"/>
                <a:gd name="connsiteX1141" fmla="*/ 1207196 w 4166715"/>
                <a:gd name="connsiteY1141" fmla="*/ 880208 h 3792573"/>
                <a:gd name="connsiteX1142" fmla="*/ 1022202 w 4166715"/>
                <a:gd name="connsiteY1142" fmla="*/ 1043816 h 3792573"/>
                <a:gd name="connsiteX1143" fmla="*/ 900936 w 4166715"/>
                <a:gd name="connsiteY1143" fmla="*/ 911475 h 3792573"/>
                <a:gd name="connsiteX1144" fmla="*/ 976317 w 4166715"/>
                <a:gd name="connsiteY1144" fmla="*/ 758048 h 3792573"/>
                <a:gd name="connsiteX1145" fmla="*/ 1022202 w 4166715"/>
                <a:gd name="connsiteY1145" fmla="*/ 1043816 h 3792573"/>
                <a:gd name="connsiteX1146" fmla="*/ 890011 w 4166715"/>
                <a:gd name="connsiteY1146" fmla="*/ 900568 h 3792573"/>
                <a:gd name="connsiteX1147" fmla="*/ 779306 w 4166715"/>
                <a:gd name="connsiteY1147" fmla="*/ 798404 h 3792573"/>
                <a:gd name="connsiteX1148" fmla="*/ 966121 w 4166715"/>
                <a:gd name="connsiteY1148" fmla="*/ 745686 h 3792573"/>
                <a:gd name="connsiteX1149" fmla="*/ 890011 w 4166715"/>
                <a:gd name="connsiteY1149" fmla="*/ 900568 h 3792573"/>
                <a:gd name="connsiteX1150" fmla="*/ 908947 w 4166715"/>
                <a:gd name="connsiteY1150" fmla="*/ 991825 h 3792573"/>
                <a:gd name="connsiteX1151" fmla="*/ 902393 w 4166715"/>
                <a:gd name="connsiteY1151" fmla="*/ 934380 h 3792573"/>
                <a:gd name="connsiteX1152" fmla="*/ 999259 w 4166715"/>
                <a:gd name="connsiteY1152" fmla="*/ 1040180 h 3792573"/>
                <a:gd name="connsiteX1153" fmla="*/ 908947 w 4166715"/>
                <a:gd name="connsiteY1153" fmla="*/ 991825 h 3792573"/>
                <a:gd name="connsiteX1154" fmla="*/ 650029 w 4166715"/>
                <a:gd name="connsiteY1154" fmla="*/ 888570 h 3792573"/>
                <a:gd name="connsiteX1155" fmla="*/ 759641 w 4166715"/>
                <a:gd name="connsiteY1155" fmla="*/ 807857 h 3792573"/>
                <a:gd name="connsiteX1156" fmla="*/ 792416 w 4166715"/>
                <a:gd name="connsiteY1156" fmla="*/ 1018729 h 3792573"/>
                <a:gd name="connsiteX1157" fmla="*/ 702832 w 4166715"/>
                <a:gd name="connsiteY1157" fmla="*/ 952195 h 3792573"/>
                <a:gd name="connsiteX1158" fmla="*/ 650029 w 4166715"/>
                <a:gd name="connsiteY1158" fmla="*/ 888570 h 3792573"/>
                <a:gd name="connsiteX1159" fmla="*/ 541873 w 4166715"/>
                <a:gd name="connsiteY1159" fmla="*/ 1056541 h 3792573"/>
                <a:gd name="connsiteX1160" fmla="*/ 681346 w 4166715"/>
                <a:gd name="connsiteY1160" fmla="*/ 975464 h 3792573"/>
                <a:gd name="connsiteX1161" fmla="*/ 584115 w 4166715"/>
                <a:gd name="connsiteY1161" fmla="*/ 1180519 h 3792573"/>
                <a:gd name="connsiteX1162" fmla="*/ 528763 w 4166715"/>
                <a:gd name="connsiteY1162" fmla="*/ 1180519 h 3792573"/>
                <a:gd name="connsiteX1163" fmla="*/ 541873 w 4166715"/>
                <a:gd name="connsiteY1163" fmla="*/ 1056541 h 3792573"/>
                <a:gd name="connsiteX1164" fmla="*/ 833202 w 4166715"/>
                <a:gd name="connsiteY1164" fmla="*/ 1133618 h 3792573"/>
                <a:gd name="connsiteX1165" fmla="*/ 742161 w 4166715"/>
                <a:gd name="connsiteY1165" fmla="*/ 1261959 h 3792573"/>
                <a:gd name="connsiteX1166" fmla="*/ 696641 w 4166715"/>
                <a:gd name="connsiteY1166" fmla="*/ 1184518 h 3792573"/>
                <a:gd name="connsiteX1167" fmla="*/ 690450 w 4166715"/>
                <a:gd name="connsiteY1167" fmla="*/ 1180882 h 3792573"/>
                <a:gd name="connsiteX1168" fmla="*/ 600138 w 4166715"/>
                <a:gd name="connsiteY1168" fmla="*/ 1180882 h 3792573"/>
                <a:gd name="connsiteX1169" fmla="*/ 700647 w 4166715"/>
                <a:gd name="connsiteY1169" fmla="*/ 968556 h 3792573"/>
                <a:gd name="connsiteX1170" fmla="*/ 796421 w 4166715"/>
                <a:gd name="connsiteY1170" fmla="*/ 1039816 h 3792573"/>
                <a:gd name="connsiteX1171" fmla="*/ 833202 w 4166715"/>
                <a:gd name="connsiteY1171" fmla="*/ 1133618 h 3792573"/>
                <a:gd name="connsiteX1172" fmla="*/ 806982 w 4166715"/>
                <a:gd name="connsiteY1172" fmla="*/ 1016548 h 3792573"/>
                <a:gd name="connsiteX1173" fmla="*/ 775664 w 4166715"/>
                <a:gd name="connsiteY1173" fmla="*/ 814402 h 3792573"/>
                <a:gd name="connsiteX1174" fmla="*/ 882728 w 4166715"/>
                <a:gd name="connsiteY1174" fmla="*/ 913657 h 3792573"/>
                <a:gd name="connsiteX1175" fmla="*/ 806982 w 4166715"/>
                <a:gd name="connsiteY1175" fmla="*/ 1016548 h 3792573"/>
                <a:gd name="connsiteX1176" fmla="*/ 904942 w 4166715"/>
                <a:gd name="connsiteY1176" fmla="*/ 1006004 h 3792573"/>
                <a:gd name="connsiteX1177" fmla="*/ 1016011 w 4166715"/>
                <a:gd name="connsiteY1177" fmla="*/ 1065630 h 3792573"/>
                <a:gd name="connsiteX1178" fmla="*/ 921329 w 4166715"/>
                <a:gd name="connsiteY1178" fmla="*/ 1101987 h 3792573"/>
                <a:gd name="connsiteX1179" fmla="*/ 877265 w 4166715"/>
                <a:gd name="connsiteY1179" fmla="*/ 1055814 h 3792573"/>
                <a:gd name="connsiteX1180" fmla="*/ 904942 w 4166715"/>
                <a:gd name="connsiteY1180" fmla="*/ 1006004 h 3792573"/>
                <a:gd name="connsiteX1181" fmla="*/ 929341 w 4166715"/>
                <a:gd name="connsiteY1181" fmla="*/ 1114349 h 3792573"/>
                <a:gd name="connsiteX1182" fmla="*/ 1014554 w 4166715"/>
                <a:gd name="connsiteY1182" fmla="*/ 1081627 h 3792573"/>
                <a:gd name="connsiteX1183" fmla="*/ 958473 w 4166715"/>
                <a:gd name="connsiteY1183" fmla="*/ 1166703 h 3792573"/>
                <a:gd name="connsiteX1184" fmla="*/ 929341 w 4166715"/>
                <a:gd name="connsiteY1184" fmla="*/ 1114349 h 3792573"/>
                <a:gd name="connsiteX1185" fmla="*/ 964300 w 4166715"/>
                <a:gd name="connsiteY1185" fmla="*/ 1184518 h 3792573"/>
                <a:gd name="connsiteX1186" fmla="*/ 1036404 w 4166715"/>
                <a:gd name="connsiteY1186" fmla="*/ 1075083 h 3792573"/>
                <a:gd name="connsiteX1187" fmla="*/ 1343028 w 4166715"/>
                <a:gd name="connsiteY1187" fmla="*/ 1165249 h 3792573"/>
                <a:gd name="connsiteX1188" fmla="*/ 939901 w 4166715"/>
                <a:gd name="connsiteY1188" fmla="*/ 1229601 h 3792573"/>
                <a:gd name="connsiteX1189" fmla="*/ 964300 w 4166715"/>
                <a:gd name="connsiteY1189" fmla="*/ 1184518 h 3792573"/>
                <a:gd name="connsiteX1190" fmla="*/ 636554 w 4166715"/>
                <a:gd name="connsiteY1190" fmla="*/ 1317585 h 3792573"/>
                <a:gd name="connsiteX1191" fmla="*/ 734878 w 4166715"/>
                <a:gd name="connsiteY1191" fmla="*/ 1344490 h 3792573"/>
                <a:gd name="connsiteX1192" fmla="*/ 760734 w 4166715"/>
                <a:gd name="connsiteY1192" fmla="*/ 1568450 h 3792573"/>
                <a:gd name="connsiteX1193" fmla="*/ 560445 w 4166715"/>
                <a:gd name="connsiteY1193" fmla="*/ 1392118 h 3792573"/>
                <a:gd name="connsiteX1194" fmla="*/ 636554 w 4166715"/>
                <a:gd name="connsiteY1194" fmla="*/ 1317585 h 3792573"/>
                <a:gd name="connsiteX1195" fmla="*/ 431167 w 4166715"/>
                <a:gd name="connsiteY1195" fmla="*/ 1433929 h 3792573"/>
                <a:gd name="connsiteX1196" fmla="*/ 383826 w 4166715"/>
                <a:gd name="connsiteY1196" fmla="*/ 1368849 h 3792573"/>
                <a:gd name="connsiteX1197" fmla="*/ 429711 w 4166715"/>
                <a:gd name="connsiteY1197" fmla="*/ 1303406 h 3792573"/>
                <a:gd name="connsiteX1198" fmla="*/ 477052 w 4166715"/>
                <a:gd name="connsiteY1198" fmla="*/ 1385937 h 3792573"/>
                <a:gd name="connsiteX1199" fmla="*/ 431167 w 4166715"/>
                <a:gd name="connsiteY1199" fmla="*/ 1433929 h 3792573"/>
                <a:gd name="connsiteX1200" fmla="*/ 293514 w 4166715"/>
                <a:gd name="connsiteY1200" fmla="*/ 1443018 h 3792573"/>
                <a:gd name="connsiteX1201" fmla="*/ 239254 w 4166715"/>
                <a:gd name="connsiteY1201" fmla="*/ 1436474 h 3792573"/>
                <a:gd name="connsiteX1202" fmla="*/ 372901 w 4166715"/>
                <a:gd name="connsiteY1202" fmla="*/ 1377938 h 3792573"/>
                <a:gd name="connsiteX1203" fmla="*/ 416965 w 4166715"/>
                <a:gd name="connsiteY1203" fmla="*/ 1438655 h 3792573"/>
                <a:gd name="connsiteX1204" fmla="*/ 293514 w 4166715"/>
                <a:gd name="connsiteY1204" fmla="*/ 1443018 h 3792573"/>
                <a:gd name="connsiteX1205" fmla="*/ 350687 w 4166715"/>
                <a:gd name="connsiteY1205" fmla="*/ 1188154 h 3792573"/>
                <a:gd name="connsiteX1206" fmla="*/ 421699 w 4166715"/>
                <a:gd name="connsiteY1206" fmla="*/ 1289954 h 3792573"/>
                <a:gd name="connsiteX1207" fmla="*/ 375086 w 4166715"/>
                <a:gd name="connsiteY1207" fmla="*/ 1356488 h 3792573"/>
                <a:gd name="connsiteX1208" fmla="*/ 324104 w 4166715"/>
                <a:gd name="connsiteY1208" fmla="*/ 1286318 h 3792573"/>
                <a:gd name="connsiteX1209" fmla="*/ 350687 w 4166715"/>
                <a:gd name="connsiteY1209" fmla="*/ 1188154 h 3792573"/>
                <a:gd name="connsiteX1210" fmla="*/ 257098 w 4166715"/>
                <a:gd name="connsiteY1210" fmla="*/ 1325220 h 3792573"/>
                <a:gd name="connsiteX1211" fmla="*/ 313907 w 4166715"/>
                <a:gd name="connsiteY1211" fmla="*/ 1296862 h 3792573"/>
                <a:gd name="connsiteX1212" fmla="*/ 363797 w 4166715"/>
                <a:gd name="connsiteY1212" fmla="*/ 1365940 h 3792573"/>
                <a:gd name="connsiteX1213" fmla="*/ 214491 w 4166715"/>
                <a:gd name="connsiteY1213" fmla="*/ 1431384 h 3792573"/>
                <a:gd name="connsiteX1214" fmla="*/ 187179 w 4166715"/>
                <a:gd name="connsiteY1214" fmla="*/ 1388482 h 3792573"/>
                <a:gd name="connsiteX1215" fmla="*/ 257098 w 4166715"/>
                <a:gd name="connsiteY1215" fmla="*/ 1325220 h 3792573"/>
                <a:gd name="connsiteX1216" fmla="*/ 352873 w 4166715"/>
                <a:gd name="connsiteY1216" fmla="*/ 1498281 h 3792573"/>
                <a:gd name="connsiteX1217" fmla="*/ 310266 w 4166715"/>
                <a:gd name="connsiteY1217" fmla="*/ 1456834 h 3792573"/>
                <a:gd name="connsiteX1218" fmla="*/ 428982 w 4166715"/>
                <a:gd name="connsiteY1218" fmla="*/ 1452471 h 3792573"/>
                <a:gd name="connsiteX1219" fmla="*/ 466491 w 4166715"/>
                <a:gd name="connsiteY1219" fmla="*/ 1468831 h 3792573"/>
                <a:gd name="connsiteX1220" fmla="*/ 474138 w 4166715"/>
                <a:gd name="connsiteY1220" fmla="*/ 1467741 h 3792573"/>
                <a:gd name="connsiteX1221" fmla="*/ 542237 w 4166715"/>
                <a:gd name="connsiteY1221" fmla="*/ 1408115 h 3792573"/>
                <a:gd name="connsiteX1222" fmla="*/ 542237 w 4166715"/>
                <a:gd name="connsiteY1222" fmla="*/ 1610625 h 3792573"/>
                <a:gd name="connsiteX1223" fmla="*/ 437722 w 4166715"/>
                <a:gd name="connsiteY1223" fmla="*/ 1655344 h 3792573"/>
                <a:gd name="connsiteX1224" fmla="*/ 437722 w 4166715"/>
                <a:gd name="connsiteY1224" fmla="*/ 1576449 h 3792573"/>
                <a:gd name="connsiteX1225" fmla="*/ 435173 w 4166715"/>
                <a:gd name="connsiteY1225" fmla="*/ 1570995 h 3792573"/>
                <a:gd name="connsiteX1226" fmla="*/ 352873 w 4166715"/>
                <a:gd name="connsiteY1226" fmla="*/ 1498281 h 3792573"/>
                <a:gd name="connsiteX1227" fmla="*/ 386375 w 4166715"/>
                <a:gd name="connsiteY1227" fmla="*/ 1858581 h 3792573"/>
                <a:gd name="connsiteX1228" fmla="*/ 245809 w 4166715"/>
                <a:gd name="connsiteY1228" fmla="*/ 1691701 h 3792573"/>
                <a:gd name="connsiteX1229" fmla="*/ 431532 w 4166715"/>
                <a:gd name="connsiteY1229" fmla="*/ 1673523 h 3792573"/>
                <a:gd name="connsiteX1230" fmla="*/ 432624 w 4166715"/>
                <a:gd name="connsiteY1230" fmla="*/ 1673159 h 3792573"/>
                <a:gd name="connsiteX1231" fmla="*/ 433716 w 4166715"/>
                <a:gd name="connsiteY1231" fmla="*/ 1672795 h 3792573"/>
                <a:gd name="connsiteX1232" fmla="*/ 533133 w 4166715"/>
                <a:gd name="connsiteY1232" fmla="*/ 1630258 h 3792573"/>
                <a:gd name="connsiteX1233" fmla="*/ 458844 w 4166715"/>
                <a:gd name="connsiteY1233" fmla="*/ 1761507 h 3792573"/>
                <a:gd name="connsiteX1234" fmla="*/ 386375 w 4166715"/>
                <a:gd name="connsiteY1234" fmla="*/ 1858581 h 3792573"/>
                <a:gd name="connsiteX1235" fmla="*/ 768017 w 4166715"/>
                <a:gd name="connsiteY1235" fmla="*/ 1816770 h 3792573"/>
                <a:gd name="connsiteX1236" fmla="*/ 679890 w 4166715"/>
                <a:gd name="connsiteY1236" fmla="*/ 1688065 h 3792573"/>
                <a:gd name="connsiteX1237" fmla="*/ 706838 w 4166715"/>
                <a:gd name="connsiteY1237" fmla="*/ 1643710 h 3792573"/>
                <a:gd name="connsiteX1238" fmla="*/ 848496 w 4166715"/>
                <a:gd name="connsiteY1238" fmla="*/ 1769506 h 3792573"/>
                <a:gd name="connsiteX1239" fmla="*/ 768017 w 4166715"/>
                <a:gd name="connsiteY1239" fmla="*/ 1816770 h 3792573"/>
                <a:gd name="connsiteX1240" fmla="*/ 1186439 w 4166715"/>
                <a:gd name="connsiteY1240" fmla="*/ 1877123 h 3792573"/>
                <a:gd name="connsiteX1241" fmla="*/ 1400566 w 4166715"/>
                <a:gd name="connsiteY1241" fmla="*/ 1873124 h 3792573"/>
                <a:gd name="connsiteX1242" fmla="*/ 1251624 w 4166715"/>
                <a:gd name="connsiteY1242" fmla="*/ 1988376 h 3792573"/>
                <a:gd name="connsiteX1243" fmla="*/ 1245069 w 4166715"/>
                <a:gd name="connsiteY1243" fmla="*/ 1922933 h 3792573"/>
                <a:gd name="connsiteX1244" fmla="*/ 1242156 w 4166715"/>
                <a:gd name="connsiteY1244" fmla="*/ 1917843 h 3792573"/>
                <a:gd name="connsiteX1245" fmla="*/ 1186439 w 4166715"/>
                <a:gd name="connsiteY1245" fmla="*/ 1877123 h 3792573"/>
                <a:gd name="connsiteX1246" fmla="*/ 957745 w 4166715"/>
                <a:gd name="connsiteY1246" fmla="*/ 1958927 h 3792573"/>
                <a:gd name="connsiteX1247" fmla="*/ 1002537 w 4166715"/>
                <a:gd name="connsiteY1247" fmla="*/ 2012008 h 3792573"/>
                <a:gd name="connsiteX1248" fmla="*/ 1045144 w 4166715"/>
                <a:gd name="connsiteY1248" fmla="*/ 2128351 h 3792573"/>
                <a:gd name="connsiteX1249" fmla="*/ 888919 w 4166715"/>
                <a:gd name="connsiteY1249" fmla="*/ 2037822 h 3792573"/>
                <a:gd name="connsiteX1250" fmla="*/ 957745 w 4166715"/>
                <a:gd name="connsiteY1250" fmla="*/ 1958927 h 3792573"/>
                <a:gd name="connsiteX1251" fmla="*/ 677705 w 4166715"/>
                <a:gd name="connsiteY1251" fmla="*/ 1950201 h 3792573"/>
                <a:gd name="connsiteX1252" fmla="*/ 556439 w 4166715"/>
                <a:gd name="connsiteY1252" fmla="*/ 1877487 h 3792573"/>
                <a:gd name="connsiteX1253" fmla="*/ 662774 w 4166715"/>
                <a:gd name="connsiteY1253" fmla="*/ 1877487 h 3792573"/>
                <a:gd name="connsiteX1254" fmla="*/ 677705 w 4166715"/>
                <a:gd name="connsiteY1254" fmla="*/ 1950201 h 3792573"/>
                <a:gd name="connsiteX1255" fmla="*/ 105971 w 4166715"/>
                <a:gd name="connsiteY1255" fmla="*/ 2116717 h 3792573"/>
                <a:gd name="connsiteX1256" fmla="*/ 251271 w 4166715"/>
                <a:gd name="connsiteY1256" fmla="*/ 2161800 h 3792573"/>
                <a:gd name="connsiteX1257" fmla="*/ 21121 w 4166715"/>
                <a:gd name="connsiteY1257" fmla="*/ 2447568 h 3792573"/>
                <a:gd name="connsiteX1258" fmla="*/ 14566 w 4166715"/>
                <a:gd name="connsiteY1258" fmla="*/ 2294140 h 3792573"/>
                <a:gd name="connsiteX1259" fmla="*/ 105971 w 4166715"/>
                <a:gd name="connsiteY1259" fmla="*/ 2116717 h 3792573"/>
                <a:gd name="connsiteX1260" fmla="*/ 31318 w 4166715"/>
                <a:gd name="connsiteY1260" fmla="*/ 2479198 h 3792573"/>
                <a:gd name="connsiteX1261" fmla="*/ 273485 w 4166715"/>
                <a:gd name="connsiteY1261" fmla="*/ 2545005 h 3792573"/>
                <a:gd name="connsiteX1262" fmla="*/ 236341 w 4166715"/>
                <a:gd name="connsiteY1262" fmla="*/ 2712248 h 3792573"/>
                <a:gd name="connsiteX1263" fmla="*/ 127457 w 4166715"/>
                <a:gd name="connsiteY1263" fmla="*/ 2627172 h 3792573"/>
                <a:gd name="connsiteX1264" fmla="*/ 31318 w 4166715"/>
                <a:gd name="connsiteY1264" fmla="*/ 2479198 h 3792573"/>
                <a:gd name="connsiteX1265" fmla="*/ 474867 w 4166715"/>
                <a:gd name="connsiteY1265" fmla="*/ 2734426 h 3792573"/>
                <a:gd name="connsiteX1266" fmla="*/ 264381 w 4166715"/>
                <a:gd name="connsiteY1266" fmla="*/ 2719520 h 3792573"/>
                <a:gd name="connsiteX1267" fmla="*/ 624901 w 4166715"/>
                <a:gd name="connsiteY1267" fmla="*/ 2499195 h 3792573"/>
                <a:gd name="connsiteX1268" fmla="*/ 658040 w 4166715"/>
                <a:gd name="connsiteY1268" fmla="*/ 2734063 h 3792573"/>
                <a:gd name="connsiteX1269" fmla="*/ 474867 w 4166715"/>
                <a:gd name="connsiteY1269" fmla="*/ 2734426 h 3792573"/>
                <a:gd name="connsiteX1270" fmla="*/ 668965 w 4166715"/>
                <a:gd name="connsiteY1270" fmla="*/ 2753695 h 3792573"/>
                <a:gd name="connsiteX1271" fmla="*/ 766560 w 4166715"/>
                <a:gd name="connsiteY1271" fmla="*/ 2842044 h 3792573"/>
                <a:gd name="connsiteX1272" fmla="*/ 624537 w 4166715"/>
                <a:gd name="connsiteY1272" fmla="*/ 2856586 h 3792573"/>
                <a:gd name="connsiteX1273" fmla="*/ 668965 w 4166715"/>
                <a:gd name="connsiteY1273" fmla="*/ 2753695 h 3792573"/>
                <a:gd name="connsiteX1274" fmla="*/ 765468 w 4166715"/>
                <a:gd name="connsiteY1274" fmla="*/ 3178348 h 3792573"/>
                <a:gd name="connsiteX1275" fmla="*/ 814994 w 4166715"/>
                <a:gd name="connsiteY1275" fmla="*/ 3077638 h 3792573"/>
                <a:gd name="connsiteX1276" fmla="*/ 945364 w 4166715"/>
                <a:gd name="connsiteY1276" fmla="*/ 3310688 h 3792573"/>
                <a:gd name="connsiteX1277" fmla="*/ 745075 w 4166715"/>
                <a:gd name="connsiteY1277" fmla="*/ 3291418 h 3792573"/>
                <a:gd name="connsiteX1278" fmla="*/ 765468 w 4166715"/>
                <a:gd name="connsiteY1278" fmla="*/ 3178348 h 3792573"/>
                <a:gd name="connsiteX1279" fmla="*/ 786953 w 4166715"/>
                <a:gd name="connsiteY1279" fmla="*/ 3527377 h 3792573"/>
                <a:gd name="connsiteX1280" fmla="*/ 1001809 w 4166715"/>
                <a:gd name="connsiteY1280" fmla="*/ 3477204 h 3792573"/>
                <a:gd name="connsiteX1281" fmla="*/ 870346 w 4166715"/>
                <a:gd name="connsiteY1281" fmla="*/ 3618997 h 3792573"/>
                <a:gd name="connsiteX1282" fmla="*/ 786953 w 4166715"/>
                <a:gd name="connsiteY1282" fmla="*/ 3527377 h 3792573"/>
                <a:gd name="connsiteX1283" fmla="*/ 877994 w 4166715"/>
                <a:gd name="connsiteY1283" fmla="*/ 3641902 h 3792573"/>
                <a:gd name="connsiteX1284" fmla="*/ 1083381 w 4166715"/>
                <a:gd name="connsiteY1284" fmla="*/ 3743339 h 3792573"/>
                <a:gd name="connsiteX1285" fmla="*/ 880179 w 4166715"/>
                <a:gd name="connsiteY1285" fmla="*/ 3780423 h 3792573"/>
                <a:gd name="connsiteX1286" fmla="*/ 877994 w 4166715"/>
                <a:gd name="connsiteY1286" fmla="*/ 3641902 h 3792573"/>
                <a:gd name="connsiteX1287" fmla="*/ 1668589 w 4166715"/>
                <a:gd name="connsiteY1287" fmla="*/ 2534098 h 3792573"/>
                <a:gd name="connsiteX1288" fmla="*/ 1666040 w 4166715"/>
                <a:gd name="connsiteY1288" fmla="*/ 2537370 h 3792573"/>
                <a:gd name="connsiteX1289" fmla="*/ 1651109 w 4166715"/>
                <a:gd name="connsiteY1289" fmla="*/ 2571182 h 3792573"/>
                <a:gd name="connsiteX1290" fmla="*/ 1536034 w 4166715"/>
                <a:gd name="connsiteY1290" fmla="*/ 2571182 h 3792573"/>
                <a:gd name="connsiteX1291" fmla="*/ 1410398 w 4166715"/>
                <a:gd name="connsiteY1291" fmla="*/ 2430116 h 3792573"/>
                <a:gd name="connsiteX1292" fmla="*/ 1408577 w 4166715"/>
                <a:gd name="connsiteY1292" fmla="*/ 2336315 h 3792573"/>
                <a:gd name="connsiteX1293" fmla="*/ 1408213 w 4166715"/>
                <a:gd name="connsiteY1293" fmla="*/ 2334860 h 3792573"/>
                <a:gd name="connsiteX1294" fmla="*/ 1408213 w 4166715"/>
                <a:gd name="connsiteY1294" fmla="*/ 2334133 h 3792573"/>
                <a:gd name="connsiteX1295" fmla="*/ 1406756 w 4166715"/>
                <a:gd name="connsiteY1295" fmla="*/ 2331588 h 3792573"/>
                <a:gd name="connsiteX1296" fmla="*/ 1406756 w 4166715"/>
                <a:gd name="connsiteY1296" fmla="*/ 2331588 h 3792573"/>
                <a:gd name="connsiteX1297" fmla="*/ 1251260 w 4166715"/>
                <a:gd name="connsiteY1297" fmla="*/ 2154892 h 3792573"/>
                <a:gd name="connsiteX1298" fmla="*/ 1370340 w 4166715"/>
                <a:gd name="connsiteY1298" fmla="*/ 2239604 h 3792573"/>
                <a:gd name="connsiteX1299" fmla="*/ 1479225 w 4166715"/>
                <a:gd name="connsiteY1299" fmla="*/ 2387942 h 3792573"/>
                <a:gd name="connsiteX1300" fmla="*/ 1489421 w 4166715"/>
                <a:gd name="connsiteY1300" fmla="*/ 2389760 h 3792573"/>
                <a:gd name="connsiteX1301" fmla="*/ 1693716 w 4166715"/>
                <a:gd name="connsiteY1301" fmla="*/ 2247603 h 3792573"/>
                <a:gd name="connsiteX1302" fmla="*/ 1495976 w 4166715"/>
                <a:gd name="connsiteY1302" fmla="*/ 2494832 h 3792573"/>
                <a:gd name="connsiteX1303" fmla="*/ 1495976 w 4166715"/>
                <a:gd name="connsiteY1303" fmla="*/ 2503921 h 3792573"/>
                <a:gd name="connsiteX1304" fmla="*/ 1501803 w 4166715"/>
                <a:gd name="connsiteY1304" fmla="*/ 2506830 h 3792573"/>
                <a:gd name="connsiteX1305" fmla="*/ 1504716 w 4166715"/>
                <a:gd name="connsiteY1305" fmla="*/ 2506103 h 3792573"/>
                <a:gd name="connsiteX1306" fmla="*/ 1754895 w 4166715"/>
                <a:gd name="connsiteY1306" fmla="*/ 2398849 h 3792573"/>
                <a:gd name="connsiteX1307" fmla="*/ 1752710 w 4166715"/>
                <a:gd name="connsiteY1307" fmla="*/ 2478471 h 3792573"/>
                <a:gd name="connsiteX1308" fmla="*/ 1668589 w 4166715"/>
                <a:gd name="connsiteY1308" fmla="*/ 2534098 h 3792573"/>
                <a:gd name="connsiteX1309" fmla="*/ 1390005 w 4166715"/>
                <a:gd name="connsiteY1309" fmla="*/ 2240695 h 3792573"/>
                <a:gd name="connsiteX1310" fmla="*/ 1705733 w 4166715"/>
                <a:gd name="connsiteY1310" fmla="*/ 2221426 h 3792573"/>
                <a:gd name="connsiteX1311" fmla="*/ 1487236 w 4166715"/>
                <a:gd name="connsiteY1311" fmla="*/ 2373763 h 3792573"/>
                <a:gd name="connsiteX1312" fmla="*/ 1390005 w 4166715"/>
                <a:gd name="connsiteY1312" fmla="*/ 2240695 h 3792573"/>
                <a:gd name="connsiteX1313" fmla="*/ 1713745 w 4166715"/>
                <a:gd name="connsiteY1313" fmla="*/ 2206156 h 3792573"/>
                <a:gd name="connsiteX1314" fmla="*/ 1400566 w 4166715"/>
                <a:gd name="connsiteY1314" fmla="*/ 2225425 h 3792573"/>
                <a:gd name="connsiteX1315" fmla="*/ 1586288 w 4166715"/>
                <a:gd name="connsiteY1315" fmla="*/ 2088358 h 3792573"/>
                <a:gd name="connsiteX1316" fmla="*/ 1713745 w 4166715"/>
                <a:gd name="connsiteY1316" fmla="*/ 2206156 h 3792573"/>
                <a:gd name="connsiteX1317" fmla="*/ 1585560 w 4166715"/>
                <a:gd name="connsiteY1317" fmla="*/ 2071271 h 3792573"/>
                <a:gd name="connsiteX1318" fmla="*/ 1306976 w 4166715"/>
                <a:gd name="connsiteY1318" fmla="*/ 2011281 h 3792573"/>
                <a:gd name="connsiteX1319" fmla="*/ 1628531 w 4166715"/>
                <a:gd name="connsiteY1319" fmla="*/ 2049456 h 3792573"/>
                <a:gd name="connsiteX1320" fmla="*/ 1585560 w 4166715"/>
                <a:gd name="connsiteY1320" fmla="*/ 2071271 h 3792573"/>
                <a:gd name="connsiteX1321" fmla="*/ 2372514 w 4166715"/>
                <a:gd name="connsiteY1321" fmla="*/ 2616629 h 3792573"/>
                <a:gd name="connsiteX1322" fmla="*/ 2219930 w 4166715"/>
                <a:gd name="connsiteY1322" fmla="*/ 2459929 h 3792573"/>
                <a:gd name="connsiteX1323" fmla="*/ 2432964 w 4166715"/>
                <a:gd name="connsiteY1323" fmla="*/ 2424663 h 3792573"/>
                <a:gd name="connsiteX1324" fmla="*/ 2426409 w 4166715"/>
                <a:gd name="connsiteY1324" fmla="*/ 2554094 h 3792573"/>
                <a:gd name="connsiteX1325" fmla="*/ 2372514 w 4166715"/>
                <a:gd name="connsiteY1325" fmla="*/ 2616629 h 3792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</a:cxnLst>
              <a:rect l="l" t="t" r="r" b="b"/>
              <a:pathLst>
                <a:path w="4166715" h="3792573">
                  <a:moveTo>
                    <a:pt x="2866681" y="2618810"/>
                  </a:moveTo>
                  <a:cubicBezTo>
                    <a:pt x="2866681" y="2619537"/>
                    <a:pt x="2867045" y="2620264"/>
                    <a:pt x="2867409" y="2620992"/>
                  </a:cubicBezTo>
                  <a:cubicBezTo>
                    <a:pt x="2867409" y="2620992"/>
                    <a:pt x="2867409" y="2620992"/>
                    <a:pt x="2867409" y="2620992"/>
                  </a:cubicBezTo>
                  <a:cubicBezTo>
                    <a:pt x="2867773" y="2621719"/>
                    <a:pt x="2868137" y="2622446"/>
                    <a:pt x="2868865" y="2622810"/>
                  </a:cubicBezTo>
                  <a:cubicBezTo>
                    <a:pt x="2868865" y="2622810"/>
                    <a:pt x="2868865" y="2622810"/>
                    <a:pt x="2868865" y="2622810"/>
                  </a:cubicBezTo>
                  <a:lnTo>
                    <a:pt x="2929317" y="2683162"/>
                  </a:lnTo>
                  <a:lnTo>
                    <a:pt x="2918027" y="2744970"/>
                  </a:lnTo>
                  <a:cubicBezTo>
                    <a:pt x="2918027" y="2744970"/>
                    <a:pt x="2918027" y="2744970"/>
                    <a:pt x="2918027" y="2744970"/>
                  </a:cubicBezTo>
                  <a:cubicBezTo>
                    <a:pt x="2918027" y="2744970"/>
                    <a:pt x="2918027" y="2744970"/>
                    <a:pt x="2918027" y="2745333"/>
                  </a:cubicBezTo>
                  <a:cubicBezTo>
                    <a:pt x="2918027" y="2746060"/>
                    <a:pt x="2918027" y="2746788"/>
                    <a:pt x="2918027" y="2747878"/>
                  </a:cubicBezTo>
                  <a:cubicBezTo>
                    <a:pt x="2918027" y="2747878"/>
                    <a:pt x="2918027" y="2748242"/>
                    <a:pt x="2918027" y="2748242"/>
                  </a:cubicBezTo>
                  <a:cubicBezTo>
                    <a:pt x="2918027" y="2748242"/>
                    <a:pt x="2918027" y="2748242"/>
                    <a:pt x="2918027" y="2748606"/>
                  </a:cubicBezTo>
                  <a:cubicBezTo>
                    <a:pt x="2918391" y="2749332"/>
                    <a:pt x="2918391" y="2750060"/>
                    <a:pt x="2918756" y="2750423"/>
                  </a:cubicBezTo>
                  <a:cubicBezTo>
                    <a:pt x="2918756" y="2750423"/>
                    <a:pt x="2918756" y="2750423"/>
                    <a:pt x="2918756" y="2750423"/>
                  </a:cubicBezTo>
                  <a:cubicBezTo>
                    <a:pt x="2919120" y="2750787"/>
                    <a:pt x="2919484" y="2751514"/>
                    <a:pt x="2919848" y="2751878"/>
                  </a:cubicBezTo>
                  <a:lnTo>
                    <a:pt x="3041478" y="2860949"/>
                  </a:lnTo>
                  <a:cubicBezTo>
                    <a:pt x="3043663" y="2862767"/>
                    <a:pt x="3046577" y="2863494"/>
                    <a:pt x="3049126" y="2862040"/>
                  </a:cubicBezTo>
                  <a:cubicBezTo>
                    <a:pt x="3051675" y="2860949"/>
                    <a:pt x="3053495" y="2858404"/>
                    <a:pt x="3053495" y="2855495"/>
                  </a:cubicBezTo>
                  <a:lnTo>
                    <a:pt x="3056045" y="2716975"/>
                  </a:lnTo>
                  <a:cubicBezTo>
                    <a:pt x="3056045" y="2716611"/>
                    <a:pt x="3056045" y="2716248"/>
                    <a:pt x="3056045" y="2715884"/>
                  </a:cubicBezTo>
                  <a:cubicBezTo>
                    <a:pt x="3056045" y="2715520"/>
                    <a:pt x="3056045" y="2715157"/>
                    <a:pt x="3056045" y="2715157"/>
                  </a:cubicBezTo>
                  <a:cubicBezTo>
                    <a:pt x="3056045" y="2715157"/>
                    <a:pt x="3056045" y="2714793"/>
                    <a:pt x="3055680" y="2714793"/>
                  </a:cubicBezTo>
                  <a:cubicBezTo>
                    <a:pt x="3055680" y="2714430"/>
                    <a:pt x="3055316" y="2713702"/>
                    <a:pt x="3054952" y="2713339"/>
                  </a:cubicBezTo>
                  <a:cubicBezTo>
                    <a:pt x="3054588" y="2712975"/>
                    <a:pt x="3054588" y="2712612"/>
                    <a:pt x="3054224" y="2712248"/>
                  </a:cubicBezTo>
                  <a:cubicBezTo>
                    <a:pt x="3054224" y="2712248"/>
                    <a:pt x="3054224" y="2711885"/>
                    <a:pt x="3053860" y="2711885"/>
                  </a:cubicBezTo>
                  <a:lnTo>
                    <a:pt x="2939149" y="2585361"/>
                  </a:lnTo>
                  <a:lnTo>
                    <a:pt x="2939149" y="2494469"/>
                  </a:lnTo>
                  <a:lnTo>
                    <a:pt x="3048762" y="2586452"/>
                  </a:lnTo>
                  <a:cubicBezTo>
                    <a:pt x="3051311" y="2588634"/>
                    <a:pt x="3055316" y="2588634"/>
                    <a:pt x="3058230" y="2586452"/>
                  </a:cubicBezTo>
                  <a:lnTo>
                    <a:pt x="3162744" y="2501376"/>
                  </a:lnTo>
                  <a:cubicBezTo>
                    <a:pt x="3162744" y="2501376"/>
                    <a:pt x="3162744" y="2501376"/>
                    <a:pt x="3162744" y="2501376"/>
                  </a:cubicBezTo>
                  <a:cubicBezTo>
                    <a:pt x="3163108" y="2501013"/>
                    <a:pt x="3163108" y="2501013"/>
                    <a:pt x="3163473" y="2500649"/>
                  </a:cubicBezTo>
                  <a:cubicBezTo>
                    <a:pt x="3163837" y="2500286"/>
                    <a:pt x="3164201" y="2499922"/>
                    <a:pt x="3164565" y="2499558"/>
                  </a:cubicBezTo>
                  <a:cubicBezTo>
                    <a:pt x="3164565" y="2499195"/>
                    <a:pt x="3164929" y="2498831"/>
                    <a:pt x="3164929" y="2498831"/>
                  </a:cubicBezTo>
                  <a:cubicBezTo>
                    <a:pt x="3165293" y="2498468"/>
                    <a:pt x="3165293" y="2497741"/>
                    <a:pt x="3165293" y="2497377"/>
                  </a:cubicBezTo>
                  <a:cubicBezTo>
                    <a:pt x="3165293" y="2497377"/>
                    <a:pt x="3165293" y="2497013"/>
                    <a:pt x="3165293" y="2497013"/>
                  </a:cubicBezTo>
                  <a:cubicBezTo>
                    <a:pt x="3165293" y="2497013"/>
                    <a:pt x="3165293" y="2496650"/>
                    <a:pt x="3165293" y="2496650"/>
                  </a:cubicBezTo>
                  <a:cubicBezTo>
                    <a:pt x="3165293" y="2495923"/>
                    <a:pt x="3165293" y="2495559"/>
                    <a:pt x="3164929" y="2494832"/>
                  </a:cubicBezTo>
                  <a:cubicBezTo>
                    <a:pt x="3164929" y="2494469"/>
                    <a:pt x="3164929" y="2494105"/>
                    <a:pt x="3164565" y="2494105"/>
                  </a:cubicBezTo>
                  <a:cubicBezTo>
                    <a:pt x="3164565" y="2494105"/>
                    <a:pt x="3164565" y="2493741"/>
                    <a:pt x="3164565" y="2493741"/>
                  </a:cubicBezTo>
                  <a:lnTo>
                    <a:pt x="3106299" y="2360310"/>
                  </a:lnTo>
                  <a:cubicBezTo>
                    <a:pt x="3105935" y="2359220"/>
                    <a:pt x="3104842" y="2358129"/>
                    <a:pt x="3104114" y="2357402"/>
                  </a:cubicBezTo>
                  <a:lnTo>
                    <a:pt x="3027640" y="2300685"/>
                  </a:lnTo>
                  <a:lnTo>
                    <a:pt x="3249415" y="2165436"/>
                  </a:lnTo>
                  <a:cubicBezTo>
                    <a:pt x="3249779" y="2165072"/>
                    <a:pt x="3250507" y="2164709"/>
                    <a:pt x="3250872" y="2164345"/>
                  </a:cubicBezTo>
                  <a:cubicBezTo>
                    <a:pt x="3250872" y="2164345"/>
                    <a:pt x="3250872" y="2164345"/>
                    <a:pt x="3250872" y="2164345"/>
                  </a:cubicBezTo>
                  <a:cubicBezTo>
                    <a:pt x="3250872" y="2164345"/>
                    <a:pt x="3250872" y="2164345"/>
                    <a:pt x="3250872" y="2164345"/>
                  </a:cubicBezTo>
                  <a:cubicBezTo>
                    <a:pt x="3251236" y="2163981"/>
                    <a:pt x="3251964" y="2163254"/>
                    <a:pt x="3251964" y="2162527"/>
                  </a:cubicBezTo>
                  <a:lnTo>
                    <a:pt x="3364126" y="1926569"/>
                  </a:lnTo>
                  <a:lnTo>
                    <a:pt x="3364126" y="1926569"/>
                  </a:lnTo>
                  <a:lnTo>
                    <a:pt x="3364126" y="1926569"/>
                  </a:lnTo>
                  <a:cubicBezTo>
                    <a:pt x="3364490" y="1925842"/>
                    <a:pt x="3364854" y="1925114"/>
                    <a:pt x="3364854" y="1924024"/>
                  </a:cubicBezTo>
                  <a:cubicBezTo>
                    <a:pt x="3364854" y="1923660"/>
                    <a:pt x="3364854" y="1923660"/>
                    <a:pt x="3364854" y="1923297"/>
                  </a:cubicBezTo>
                  <a:cubicBezTo>
                    <a:pt x="3364854" y="1922569"/>
                    <a:pt x="3364854" y="1921842"/>
                    <a:pt x="3364490" y="1921479"/>
                  </a:cubicBezTo>
                  <a:cubicBezTo>
                    <a:pt x="3364490" y="1921479"/>
                    <a:pt x="3364490" y="1921115"/>
                    <a:pt x="3364490" y="1921115"/>
                  </a:cubicBezTo>
                  <a:cubicBezTo>
                    <a:pt x="3364490" y="1921115"/>
                    <a:pt x="3364490" y="1920752"/>
                    <a:pt x="3364126" y="1920752"/>
                  </a:cubicBezTo>
                  <a:cubicBezTo>
                    <a:pt x="3363761" y="1920024"/>
                    <a:pt x="3363397" y="1919661"/>
                    <a:pt x="3363033" y="1918934"/>
                  </a:cubicBezTo>
                  <a:cubicBezTo>
                    <a:pt x="3363033" y="1918934"/>
                    <a:pt x="3362669" y="1918570"/>
                    <a:pt x="3362669" y="1918570"/>
                  </a:cubicBezTo>
                  <a:cubicBezTo>
                    <a:pt x="3362669" y="1918570"/>
                    <a:pt x="3362669" y="1918570"/>
                    <a:pt x="3362669" y="1918570"/>
                  </a:cubicBezTo>
                  <a:lnTo>
                    <a:pt x="3242131" y="1798228"/>
                  </a:lnTo>
                  <a:lnTo>
                    <a:pt x="3296027" y="1674250"/>
                  </a:lnTo>
                  <a:cubicBezTo>
                    <a:pt x="3296756" y="1672432"/>
                    <a:pt x="3296756" y="1669887"/>
                    <a:pt x="3295663" y="1668069"/>
                  </a:cubicBezTo>
                  <a:cubicBezTo>
                    <a:pt x="3294571" y="1666251"/>
                    <a:pt x="3292750" y="1664797"/>
                    <a:pt x="3290929" y="1664433"/>
                  </a:cubicBezTo>
                  <a:lnTo>
                    <a:pt x="3193698" y="1642983"/>
                  </a:lnTo>
                  <a:lnTo>
                    <a:pt x="3244680" y="1586265"/>
                  </a:lnTo>
                  <a:lnTo>
                    <a:pt x="3352108" y="1650254"/>
                  </a:lnTo>
                  <a:lnTo>
                    <a:pt x="3428946" y="1784412"/>
                  </a:lnTo>
                  <a:cubicBezTo>
                    <a:pt x="3430403" y="1786957"/>
                    <a:pt x="3433316" y="1788411"/>
                    <a:pt x="3436230" y="1788048"/>
                  </a:cubicBezTo>
                  <a:cubicBezTo>
                    <a:pt x="3439143" y="1787684"/>
                    <a:pt x="3441692" y="1785503"/>
                    <a:pt x="3442420" y="1782594"/>
                  </a:cubicBezTo>
                  <a:lnTo>
                    <a:pt x="3471553" y="1656435"/>
                  </a:lnTo>
                  <a:cubicBezTo>
                    <a:pt x="3471918" y="1654253"/>
                    <a:pt x="3471553" y="1651708"/>
                    <a:pt x="3469733" y="1649890"/>
                  </a:cubicBezTo>
                  <a:lnTo>
                    <a:pt x="3406368" y="1581902"/>
                  </a:lnTo>
                  <a:lnTo>
                    <a:pt x="3418022" y="1461196"/>
                  </a:lnTo>
                  <a:lnTo>
                    <a:pt x="3496680" y="1375757"/>
                  </a:lnTo>
                  <a:cubicBezTo>
                    <a:pt x="3497409" y="1374666"/>
                    <a:pt x="3498137" y="1373576"/>
                    <a:pt x="3498501" y="1372485"/>
                  </a:cubicBezTo>
                  <a:lnTo>
                    <a:pt x="3530183" y="1229237"/>
                  </a:lnTo>
                  <a:cubicBezTo>
                    <a:pt x="3530183" y="1228510"/>
                    <a:pt x="3530547" y="1227783"/>
                    <a:pt x="3530183" y="1227056"/>
                  </a:cubicBezTo>
                  <a:lnTo>
                    <a:pt x="3522900" y="1105623"/>
                  </a:lnTo>
                  <a:cubicBezTo>
                    <a:pt x="3522900" y="1105623"/>
                    <a:pt x="3522900" y="1105259"/>
                    <a:pt x="3522900" y="1105259"/>
                  </a:cubicBezTo>
                  <a:cubicBezTo>
                    <a:pt x="3522900" y="1104169"/>
                    <a:pt x="3522536" y="1103442"/>
                    <a:pt x="3522172" y="1102714"/>
                  </a:cubicBezTo>
                  <a:cubicBezTo>
                    <a:pt x="3522172" y="1102714"/>
                    <a:pt x="3522172" y="1102351"/>
                    <a:pt x="3522172" y="1102351"/>
                  </a:cubicBezTo>
                  <a:cubicBezTo>
                    <a:pt x="3521808" y="1101624"/>
                    <a:pt x="3521444" y="1101260"/>
                    <a:pt x="3520715" y="1100533"/>
                  </a:cubicBezTo>
                  <a:cubicBezTo>
                    <a:pt x="3520351" y="1100533"/>
                    <a:pt x="3520351" y="1100169"/>
                    <a:pt x="3519987" y="1100169"/>
                  </a:cubicBezTo>
                  <a:cubicBezTo>
                    <a:pt x="3519987" y="1100169"/>
                    <a:pt x="3519987" y="1099806"/>
                    <a:pt x="3519623" y="1099806"/>
                  </a:cubicBezTo>
                  <a:lnTo>
                    <a:pt x="3337542" y="981645"/>
                  </a:lnTo>
                  <a:lnTo>
                    <a:pt x="3421663" y="780953"/>
                  </a:lnTo>
                  <a:lnTo>
                    <a:pt x="3609206" y="677698"/>
                  </a:lnTo>
                  <a:cubicBezTo>
                    <a:pt x="3609206" y="677698"/>
                    <a:pt x="3609570" y="677335"/>
                    <a:pt x="3609570" y="677335"/>
                  </a:cubicBezTo>
                  <a:cubicBezTo>
                    <a:pt x="3609935" y="677335"/>
                    <a:pt x="3609935" y="676971"/>
                    <a:pt x="3610299" y="676608"/>
                  </a:cubicBezTo>
                  <a:cubicBezTo>
                    <a:pt x="3610663" y="676244"/>
                    <a:pt x="3611027" y="675881"/>
                    <a:pt x="3611391" y="675517"/>
                  </a:cubicBezTo>
                  <a:cubicBezTo>
                    <a:pt x="3611755" y="675153"/>
                    <a:pt x="3611755" y="675153"/>
                    <a:pt x="3611755" y="674790"/>
                  </a:cubicBezTo>
                  <a:cubicBezTo>
                    <a:pt x="3612119" y="674063"/>
                    <a:pt x="3612119" y="673699"/>
                    <a:pt x="3612483" y="672972"/>
                  </a:cubicBezTo>
                  <a:cubicBezTo>
                    <a:pt x="3612483" y="672972"/>
                    <a:pt x="3612483" y="672608"/>
                    <a:pt x="3612483" y="672608"/>
                  </a:cubicBezTo>
                  <a:cubicBezTo>
                    <a:pt x="3612483" y="672608"/>
                    <a:pt x="3612483" y="672608"/>
                    <a:pt x="3612483" y="672608"/>
                  </a:cubicBezTo>
                  <a:cubicBezTo>
                    <a:pt x="3612483" y="671881"/>
                    <a:pt x="3612483" y="670791"/>
                    <a:pt x="3612483" y="670063"/>
                  </a:cubicBezTo>
                  <a:lnTo>
                    <a:pt x="3591727" y="572626"/>
                  </a:lnTo>
                  <a:lnTo>
                    <a:pt x="3764703" y="438104"/>
                  </a:lnTo>
                  <a:lnTo>
                    <a:pt x="3775628" y="588623"/>
                  </a:lnTo>
                  <a:lnTo>
                    <a:pt x="3710079" y="876572"/>
                  </a:lnTo>
                  <a:cubicBezTo>
                    <a:pt x="3709715" y="878754"/>
                    <a:pt x="3710079" y="880935"/>
                    <a:pt x="3711536" y="882753"/>
                  </a:cubicBezTo>
                  <a:lnTo>
                    <a:pt x="3842998" y="1045270"/>
                  </a:lnTo>
                  <a:cubicBezTo>
                    <a:pt x="3844819" y="1047451"/>
                    <a:pt x="3847732" y="1048542"/>
                    <a:pt x="3850645" y="1047815"/>
                  </a:cubicBezTo>
                  <a:cubicBezTo>
                    <a:pt x="3853559" y="1047088"/>
                    <a:pt x="3855380" y="1044906"/>
                    <a:pt x="3856108" y="1041998"/>
                  </a:cubicBezTo>
                  <a:lnTo>
                    <a:pt x="3895073" y="811493"/>
                  </a:lnTo>
                  <a:cubicBezTo>
                    <a:pt x="3895437" y="809675"/>
                    <a:pt x="3895073" y="807857"/>
                    <a:pt x="3893981" y="806403"/>
                  </a:cubicBezTo>
                  <a:lnTo>
                    <a:pt x="3825154" y="692605"/>
                  </a:lnTo>
                  <a:lnTo>
                    <a:pt x="3855380" y="590078"/>
                  </a:lnTo>
                  <a:lnTo>
                    <a:pt x="3975917" y="435923"/>
                  </a:lnTo>
                  <a:cubicBezTo>
                    <a:pt x="3976282" y="435559"/>
                    <a:pt x="3976282" y="435196"/>
                    <a:pt x="3976646" y="434832"/>
                  </a:cubicBezTo>
                  <a:cubicBezTo>
                    <a:pt x="3976646" y="434832"/>
                    <a:pt x="3977010" y="434469"/>
                    <a:pt x="3977010" y="434469"/>
                  </a:cubicBezTo>
                  <a:cubicBezTo>
                    <a:pt x="3977010" y="434469"/>
                    <a:pt x="3977010" y="434469"/>
                    <a:pt x="3977010" y="434469"/>
                  </a:cubicBezTo>
                  <a:lnTo>
                    <a:pt x="4015975" y="337395"/>
                  </a:lnTo>
                  <a:cubicBezTo>
                    <a:pt x="4016703" y="335577"/>
                    <a:pt x="4016703" y="333759"/>
                    <a:pt x="4015975" y="331941"/>
                  </a:cubicBezTo>
                  <a:lnTo>
                    <a:pt x="3978831" y="239230"/>
                  </a:lnTo>
                  <a:lnTo>
                    <a:pt x="4031634" y="184331"/>
                  </a:lnTo>
                  <a:lnTo>
                    <a:pt x="4118304" y="191239"/>
                  </a:lnTo>
                  <a:cubicBezTo>
                    <a:pt x="4118304" y="191239"/>
                    <a:pt x="4118668" y="191239"/>
                    <a:pt x="4118668" y="191239"/>
                  </a:cubicBezTo>
                  <a:cubicBezTo>
                    <a:pt x="4118668" y="191239"/>
                    <a:pt x="4119032" y="191239"/>
                    <a:pt x="4119032" y="191239"/>
                  </a:cubicBezTo>
                  <a:cubicBezTo>
                    <a:pt x="4119397" y="191239"/>
                    <a:pt x="4119761" y="191239"/>
                    <a:pt x="4120125" y="191239"/>
                  </a:cubicBezTo>
                  <a:cubicBezTo>
                    <a:pt x="4120489" y="191239"/>
                    <a:pt x="4120853" y="191239"/>
                    <a:pt x="4120853" y="191239"/>
                  </a:cubicBezTo>
                  <a:cubicBezTo>
                    <a:pt x="4120853" y="191239"/>
                    <a:pt x="4120853" y="191239"/>
                    <a:pt x="4121217" y="191239"/>
                  </a:cubicBezTo>
                  <a:cubicBezTo>
                    <a:pt x="4121217" y="191239"/>
                    <a:pt x="4121582" y="191239"/>
                    <a:pt x="4121582" y="191239"/>
                  </a:cubicBezTo>
                  <a:cubicBezTo>
                    <a:pt x="4122310" y="190875"/>
                    <a:pt x="4123038" y="190512"/>
                    <a:pt x="4123403" y="190148"/>
                  </a:cubicBezTo>
                  <a:cubicBezTo>
                    <a:pt x="4123403" y="190148"/>
                    <a:pt x="4123767" y="189785"/>
                    <a:pt x="4123767" y="189785"/>
                  </a:cubicBezTo>
                  <a:cubicBezTo>
                    <a:pt x="4124495" y="189421"/>
                    <a:pt x="4124859" y="188694"/>
                    <a:pt x="4125223" y="187967"/>
                  </a:cubicBezTo>
                  <a:cubicBezTo>
                    <a:pt x="4125223" y="187967"/>
                    <a:pt x="4125223" y="187967"/>
                    <a:pt x="4125223" y="187603"/>
                  </a:cubicBezTo>
                  <a:cubicBezTo>
                    <a:pt x="4125223" y="187603"/>
                    <a:pt x="4125223" y="187603"/>
                    <a:pt x="4125223" y="187603"/>
                  </a:cubicBezTo>
                  <a:lnTo>
                    <a:pt x="4174021" y="97801"/>
                  </a:lnTo>
                  <a:cubicBezTo>
                    <a:pt x="4175842" y="94529"/>
                    <a:pt x="4174749" y="90166"/>
                    <a:pt x="4171472" y="88348"/>
                  </a:cubicBezTo>
                  <a:lnTo>
                    <a:pt x="4081524" y="30176"/>
                  </a:lnTo>
                  <a:cubicBezTo>
                    <a:pt x="4081524" y="30176"/>
                    <a:pt x="4081524" y="30176"/>
                    <a:pt x="4081160" y="30176"/>
                  </a:cubicBezTo>
                  <a:cubicBezTo>
                    <a:pt x="4081160" y="30176"/>
                    <a:pt x="4080796" y="30176"/>
                    <a:pt x="4080432" y="29813"/>
                  </a:cubicBezTo>
                  <a:cubicBezTo>
                    <a:pt x="4079703" y="29449"/>
                    <a:pt x="4079339" y="29449"/>
                    <a:pt x="4078611" y="29086"/>
                  </a:cubicBezTo>
                  <a:cubicBezTo>
                    <a:pt x="4078247" y="29086"/>
                    <a:pt x="4078247" y="29086"/>
                    <a:pt x="4077883" y="29086"/>
                  </a:cubicBezTo>
                  <a:cubicBezTo>
                    <a:pt x="4077518" y="29086"/>
                    <a:pt x="4077518" y="29086"/>
                    <a:pt x="4077154" y="29086"/>
                  </a:cubicBezTo>
                  <a:lnTo>
                    <a:pt x="3944235" y="29086"/>
                  </a:lnTo>
                  <a:lnTo>
                    <a:pt x="3637975" y="0"/>
                  </a:lnTo>
                  <a:cubicBezTo>
                    <a:pt x="3637975" y="0"/>
                    <a:pt x="3637611" y="0"/>
                    <a:pt x="3637611" y="0"/>
                  </a:cubicBezTo>
                  <a:cubicBezTo>
                    <a:pt x="3637247" y="0"/>
                    <a:pt x="3637247" y="0"/>
                    <a:pt x="3636883" y="0"/>
                  </a:cubicBezTo>
                  <a:cubicBezTo>
                    <a:pt x="3636519" y="0"/>
                    <a:pt x="3636154" y="0"/>
                    <a:pt x="3635426" y="364"/>
                  </a:cubicBezTo>
                  <a:cubicBezTo>
                    <a:pt x="3635062" y="364"/>
                    <a:pt x="3635062" y="364"/>
                    <a:pt x="3634698" y="727"/>
                  </a:cubicBezTo>
                  <a:cubicBezTo>
                    <a:pt x="3634333" y="1091"/>
                    <a:pt x="3633605" y="1091"/>
                    <a:pt x="3633241" y="1454"/>
                  </a:cubicBezTo>
                  <a:cubicBezTo>
                    <a:pt x="3633241" y="1454"/>
                    <a:pt x="3632877" y="1454"/>
                    <a:pt x="3632877" y="1818"/>
                  </a:cubicBezTo>
                  <a:cubicBezTo>
                    <a:pt x="3632877" y="1818"/>
                    <a:pt x="3632877" y="1818"/>
                    <a:pt x="3632877" y="1818"/>
                  </a:cubicBezTo>
                  <a:cubicBezTo>
                    <a:pt x="3632513" y="2181"/>
                    <a:pt x="3631784" y="2545"/>
                    <a:pt x="3631420" y="3272"/>
                  </a:cubicBezTo>
                  <a:lnTo>
                    <a:pt x="3523264" y="143975"/>
                  </a:lnTo>
                  <a:lnTo>
                    <a:pt x="3434045" y="93802"/>
                  </a:lnTo>
                  <a:cubicBezTo>
                    <a:pt x="3433681" y="93438"/>
                    <a:pt x="3432952" y="93438"/>
                    <a:pt x="3432588" y="93438"/>
                  </a:cubicBezTo>
                  <a:cubicBezTo>
                    <a:pt x="3432224" y="93438"/>
                    <a:pt x="3431860" y="93074"/>
                    <a:pt x="3431860" y="93074"/>
                  </a:cubicBezTo>
                  <a:cubicBezTo>
                    <a:pt x="3431131" y="93074"/>
                    <a:pt x="3430767" y="93074"/>
                    <a:pt x="3430039" y="93074"/>
                  </a:cubicBezTo>
                  <a:cubicBezTo>
                    <a:pt x="3429675" y="93074"/>
                    <a:pt x="3429310" y="93074"/>
                    <a:pt x="3429310" y="93074"/>
                  </a:cubicBezTo>
                  <a:cubicBezTo>
                    <a:pt x="3429310" y="93074"/>
                    <a:pt x="3429310" y="93074"/>
                    <a:pt x="3429310" y="93074"/>
                  </a:cubicBezTo>
                  <a:lnTo>
                    <a:pt x="2884889" y="216689"/>
                  </a:lnTo>
                  <a:cubicBezTo>
                    <a:pt x="2881611" y="217416"/>
                    <a:pt x="2879427" y="220325"/>
                    <a:pt x="2879062" y="223233"/>
                  </a:cubicBezTo>
                  <a:lnTo>
                    <a:pt x="2871415" y="364663"/>
                  </a:lnTo>
                  <a:lnTo>
                    <a:pt x="2832449" y="257409"/>
                  </a:lnTo>
                  <a:cubicBezTo>
                    <a:pt x="2832449" y="257409"/>
                    <a:pt x="2832449" y="257409"/>
                    <a:pt x="2832449" y="257409"/>
                  </a:cubicBezTo>
                  <a:cubicBezTo>
                    <a:pt x="2832085" y="256682"/>
                    <a:pt x="2831721" y="255955"/>
                    <a:pt x="2831357" y="255591"/>
                  </a:cubicBezTo>
                  <a:cubicBezTo>
                    <a:pt x="2831357" y="255591"/>
                    <a:pt x="2831357" y="255591"/>
                    <a:pt x="2831357" y="255591"/>
                  </a:cubicBezTo>
                  <a:cubicBezTo>
                    <a:pt x="2831357" y="255591"/>
                    <a:pt x="2831357" y="255591"/>
                    <a:pt x="2830993" y="255591"/>
                  </a:cubicBezTo>
                  <a:cubicBezTo>
                    <a:pt x="2830629" y="255228"/>
                    <a:pt x="2830265" y="254501"/>
                    <a:pt x="2829536" y="254137"/>
                  </a:cubicBezTo>
                  <a:cubicBezTo>
                    <a:pt x="2829536" y="254137"/>
                    <a:pt x="2829172" y="253773"/>
                    <a:pt x="2828808" y="253773"/>
                  </a:cubicBezTo>
                  <a:cubicBezTo>
                    <a:pt x="2828444" y="253410"/>
                    <a:pt x="2828080" y="253410"/>
                    <a:pt x="2827351" y="253046"/>
                  </a:cubicBezTo>
                  <a:cubicBezTo>
                    <a:pt x="2826987" y="253046"/>
                    <a:pt x="2826987" y="253046"/>
                    <a:pt x="2826623" y="253046"/>
                  </a:cubicBezTo>
                  <a:cubicBezTo>
                    <a:pt x="2826259" y="253046"/>
                    <a:pt x="2825531" y="252683"/>
                    <a:pt x="2825166" y="252683"/>
                  </a:cubicBezTo>
                  <a:cubicBezTo>
                    <a:pt x="2825166" y="252683"/>
                    <a:pt x="2825166" y="252683"/>
                    <a:pt x="2824802" y="252683"/>
                  </a:cubicBezTo>
                  <a:lnTo>
                    <a:pt x="2447894" y="250138"/>
                  </a:lnTo>
                  <a:lnTo>
                    <a:pt x="2427866" y="201055"/>
                  </a:lnTo>
                  <a:cubicBezTo>
                    <a:pt x="2426773" y="198147"/>
                    <a:pt x="2424224" y="196693"/>
                    <a:pt x="2420947" y="196693"/>
                  </a:cubicBezTo>
                  <a:lnTo>
                    <a:pt x="2202086" y="196693"/>
                  </a:lnTo>
                  <a:cubicBezTo>
                    <a:pt x="2200629" y="196693"/>
                    <a:pt x="2199172" y="197056"/>
                    <a:pt x="2198080" y="198147"/>
                  </a:cubicBezTo>
                  <a:lnTo>
                    <a:pt x="1954091" y="368299"/>
                  </a:lnTo>
                  <a:cubicBezTo>
                    <a:pt x="1954091" y="368299"/>
                    <a:pt x="1954091" y="368299"/>
                    <a:pt x="1953727" y="368299"/>
                  </a:cubicBezTo>
                  <a:cubicBezTo>
                    <a:pt x="1953727" y="368299"/>
                    <a:pt x="1953363" y="368662"/>
                    <a:pt x="1953363" y="368662"/>
                  </a:cubicBezTo>
                  <a:lnTo>
                    <a:pt x="1835739" y="450466"/>
                  </a:lnTo>
                  <a:cubicBezTo>
                    <a:pt x="1833190" y="452284"/>
                    <a:pt x="1832097" y="455192"/>
                    <a:pt x="1832826" y="458101"/>
                  </a:cubicBezTo>
                  <a:lnTo>
                    <a:pt x="1843386" y="506820"/>
                  </a:lnTo>
                  <a:lnTo>
                    <a:pt x="1780022" y="519908"/>
                  </a:lnTo>
                  <a:cubicBezTo>
                    <a:pt x="1777837" y="520272"/>
                    <a:pt x="1775652" y="522090"/>
                    <a:pt x="1774924" y="523907"/>
                  </a:cubicBezTo>
                  <a:cubicBezTo>
                    <a:pt x="1773832" y="526089"/>
                    <a:pt x="1774196" y="528634"/>
                    <a:pt x="1775288" y="530452"/>
                  </a:cubicBezTo>
                  <a:lnTo>
                    <a:pt x="1868149" y="694059"/>
                  </a:lnTo>
                  <a:lnTo>
                    <a:pt x="1832826" y="752958"/>
                  </a:lnTo>
                  <a:lnTo>
                    <a:pt x="1680970" y="513000"/>
                  </a:lnTo>
                  <a:cubicBezTo>
                    <a:pt x="1679514" y="510455"/>
                    <a:pt x="1676600" y="509365"/>
                    <a:pt x="1674051" y="509728"/>
                  </a:cubicBezTo>
                  <a:cubicBezTo>
                    <a:pt x="1671138" y="510092"/>
                    <a:pt x="1668953" y="511910"/>
                    <a:pt x="1667860" y="514818"/>
                  </a:cubicBezTo>
                  <a:lnTo>
                    <a:pt x="1641641" y="595895"/>
                  </a:lnTo>
                  <a:cubicBezTo>
                    <a:pt x="1640912" y="598076"/>
                    <a:pt x="1641277" y="600258"/>
                    <a:pt x="1642733" y="602439"/>
                  </a:cubicBezTo>
                  <a:lnTo>
                    <a:pt x="1720664" y="713692"/>
                  </a:lnTo>
                  <a:lnTo>
                    <a:pt x="1232323" y="758775"/>
                  </a:lnTo>
                  <a:cubicBezTo>
                    <a:pt x="1231959" y="758775"/>
                    <a:pt x="1231959" y="758775"/>
                    <a:pt x="1231595" y="758775"/>
                  </a:cubicBezTo>
                  <a:cubicBezTo>
                    <a:pt x="1231231" y="758775"/>
                    <a:pt x="1230866" y="758775"/>
                    <a:pt x="1230502" y="759139"/>
                  </a:cubicBezTo>
                  <a:cubicBezTo>
                    <a:pt x="1230138" y="759139"/>
                    <a:pt x="1229410" y="759502"/>
                    <a:pt x="1229045" y="759866"/>
                  </a:cubicBezTo>
                  <a:cubicBezTo>
                    <a:pt x="1228681" y="759866"/>
                    <a:pt x="1228317" y="760229"/>
                    <a:pt x="1228317" y="760229"/>
                  </a:cubicBezTo>
                  <a:cubicBezTo>
                    <a:pt x="1227953" y="760593"/>
                    <a:pt x="1227225" y="761320"/>
                    <a:pt x="1226861" y="761684"/>
                  </a:cubicBezTo>
                  <a:cubicBezTo>
                    <a:pt x="1226861" y="761684"/>
                    <a:pt x="1226496" y="762047"/>
                    <a:pt x="1226496" y="762047"/>
                  </a:cubicBezTo>
                  <a:cubicBezTo>
                    <a:pt x="1226496" y="762047"/>
                    <a:pt x="1226496" y="762047"/>
                    <a:pt x="1226496" y="762047"/>
                  </a:cubicBezTo>
                  <a:cubicBezTo>
                    <a:pt x="1226132" y="762774"/>
                    <a:pt x="1225768" y="763502"/>
                    <a:pt x="1225404" y="764592"/>
                  </a:cubicBezTo>
                  <a:lnTo>
                    <a:pt x="1209017" y="857667"/>
                  </a:lnTo>
                  <a:lnTo>
                    <a:pt x="1131450" y="746414"/>
                  </a:lnTo>
                  <a:cubicBezTo>
                    <a:pt x="1130358" y="744596"/>
                    <a:pt x="1128537" y="743505"/>
                    <a:pt x="1126352" y="743505"/>
                  </a:cubicBezTo>
                  <a:lnTo>
                    <a:pt x="980323" y="727144"/>
                  </a:lnTo>
                  <a:cubicBezTo>
                    <a:pt x="980323" y="727144"/>
                    <a:pt x="979959" y="727144"/>
                    <a:pt x="979959" y="727144"/>
                  </a:cubicBezTo>
                  <a:cubicBezTo>
                    <a:pt x="979231" y="727144"/>
                    <a:pt x="978502" y="727144"/>
                    <a:pt x="978138" y="727144"/>
                  </a:cubicBezTo>
                  <a:cubicBezTo>
                    <a:pt x="978138" y="727144"/>
                    <a:pt x="977774" y="727144"/>
                    <a:pt x="977774" y="727144"/>
                  </a:cubicBezTo>
                  <a:lnTo>
                    <a:pt x="762919" y="787861"/>
                  </a:lnTo>
                  <a:cubicBezTo>
                    <a:pt x="762554" y="787861"/>
                    <a:pt x="762554" y="788224"/>
                    <a:pt x="762190" y="788224"/>
                  </a:cubicBezTo>
                  <a:cubicBezTo>
                    <a:pt x="761826" y="788224"/>
                    <a:pt x="761462" y="788224"/>
                    <a:pt x="761462" y="788588"/>
                  </a:cubicBezTo>
                  <a:cubicBezTo>
                    <a:pt x="761462" y="788588"/>
                    <a:pt x="761098" y="788952"/>
                    <a:pt x="761098" y="788952"/>
                  </a:cubicBezTo>
                  <a:cubicBezTo>
                    <a:pt x="761098" y="788952"/>
                    <a:pt x="760734" y="788952"/>
                    <a:pt x="760734" y="789315"/>
                  </a:cubicBezTo>
                  <a:lnTo>
                    <a:pt x="635098" y="881662"/>
                  </a:lnTo>
                  <a:cubicBezTo>
                    <a:pt x="633641" y="882753"/>
                    <a:pt x="632549" y="884571"/>
                    <a:pt x="632185" y="886752"/>
                  </a:cubicBezTo>
                  <a:cubicBezTo>
                    <a:pt x="631820" y="888570"/>
                    <a:pt x="632549" y="890752"/>
                    <a:pt x="633641" y="892206"/>
                  </a:cubicBezTo>
                  <a:lnTo>
                    <a:pt x="686445" y="955831"/>
                  </a:lnTo>
                  <a:lnTo>
                    <a:pt x="530948" y="1045997"/>
                  </a:lnTo>
                  <a:cubicBezTo>
                    <a:pt x="528763" y="1047088"/>
                    <a:pt x="527670" y="1049269"/>
                    <a:pt x="527306" y="1051451"/>
                  </a:cubicBezTo>
                  <a:lnTo>
                    <a:pt x="512740" y="1187427"/>
                  </a:lnTo>
                  <a:cubicBezTo>
                    <a:pt x="512375" y="1189608"/>
                    <a:pt x="513104" y="1191426"/>
                    <a:pt x="514560" y="1193244"/>
                  </a:cubicBezTo>
                  <a:cubicBezTo>
                    <a:pt x="516017" y="1194698"/>
                    <a:pt x="517838" y="1195789"/>
                    <a:pt x="520023" y="1195789"/>
                  </a:cubicBezTo>
                  <a:lnTo>
                    <a:pt x="686080" y="1195789"/>
                  </a:lnTo>
                  <a:lnTo>
                    <a:pt x="734878" y="1279410"/>
                  </a:lnTo>
                  <a:cubicBezTo>
                    <a:pt x="735971" y="1281592"/>
                    <a:pt x="738520" y="1283046"/>
                    <a:pt x="740705" y="1283046"/>
                  </a:cubicBezTo>
                  <a:cubicBezTo>
                    <a:pt x="743254" y="1283046"/>
                    <a:pt x="745439" y="1281955"/>
                    <a:pt x="746895" y="1280138"/>
                  </a:cubicBezTo>
                  <a:lnTo>
                    <a:pt x="846676" y="1139435"/>
                  </a:lnTo>
                  <a:cubicBezTo>
                    <a:pt x="848132" y="1137617"/>
                    <a:pt x="848496" y="1134709"/>
                    <a:pt x="847404" y="1132527"/>
                  </a:cubicBezTo>
                  <a:lnTo>
                    <a:pt x="809896" y="1036908"/>
                  </a:lnTo>
                  <a:lnTo>
                    <a:pt x="886370" y="932563"/>
                  </a:lnTo>
                  <a:lnTo>
                    <a:pt x="893653" y="995461"/>
                  </a:lnTo>
                  <a:lnTo>
                    <a:pt x="860878" y="1053996"/>
                  </a:lnTo>
                  <a:cubicBezTo>
                    <a:pt x="859421" y="1056904"/>
                    <a:pt x="859786" y="1060176"/>
                    <a:pt x="861971" y="1062721"/>
                  </a:cubicBezTo>
                  <a:lnTo>
                    <a:pt x="912225" y="1115439"/>
                  </a:lnTo>
                  <a:lnTo>
                    <a:pt x="948641" y="1181609"/>
                  </a:lnTo>
                  <a:lnTo>
                    <a:pt x="919872" y="1234327"/>
                  </a:lnTo>
                  <a:lnTo>
                    <a:pt x="739612" y="1331401"/>
                  </a:lnTo>
                  <a:lnTo>
                    <a:pt x="635462" y="1303043"/>
                  </a:lnTo>
                  <a:cubicBezTo>
                    <a:pt x="632913" y="1302315"/>
                    <a:pt x="630364" y="1303043"/>
                    <a:pt x="628543" y="1304860"/>
                  </a:cubicBezTo>
                  <a:lnTo>
                    <a:pt x="543693" y="1387028"/>
                  </a:lnTo>
                  <a:lnTo>
                    <a:pt x="466855" y="1454289"/>
                  </a:lnTo>
                  <a:lnTo>
                    <a:pt x="441728" y="1443381"/>
                  </a:lnTo>
                  <a:lnTo>
                    <a:pt x="490526" y="1392481"/>
                  </a:lnTo>
                  <a:cubicBezTo>
                    <a:pt x="492711" y="1390300"/>
                    <a:pt x="493075" y="1386664"/>
                    <a:pt x="491618" y="1383756"/>
                  </a:cubicBezTo>
                  <a:lnTo>
                    <a:pt x="435537" y="1286682"/>
                  </a:lnTo>
                  <a:cubicBezTo>
                    <a:pt x="435537" y="1286682"/>
                    <a:pt x="435537" y="1286682"/>
                    <a:pt x="435537" y="1286318"/>
                  </a:cubicBezTo>
                  <a:lnTo>
                    <a:pt x="435537" y="1285955"/>
                  </a:lnTo>
                  <a:lnTo>
                    <a:pt x="352873" y="1167067"/>
                  </a:lnTo>
                  <a:cubicBezTo>
                    <a:pt x="351416" y="1164885"/>
                    <a:pt x="348503" y="1163431"/>
                    <a:pt x="345589" y="1164158"/>
                  </a:cubicBezTo>
                  <a:cubicBezTo>
                    <a:pt x="342676" y="1164522"/>
                    <a:pt x="340491" y="1166703"/>
                    <a:pt x="339763" y="1169612"/>
                  </a:cubicBezTo>
                  <a:lnTo>
                    <a:pt x="309173" y="1283046"/>
                  </a:lnTo>
                  <a:lnTo>
                    <a:pt x="248722" y="1313223"/>
                  </a:lnTo>
                  <a:cubicBezTo>
                    <a:pt x="247994" y="1313586"/>
                    <a:pt x="247630" y="1313950"/>
                    <a:pt x="247266" y="1314313"/>
                  </a:cubicBezTo>
                  <a:lnTo>
                    <a:pt x="171884" y="1382301"/>
                  </a:lnTo>
                  <a:cubicBezTo>
                    <a:pt x="169335" y="1384846"/>
                    <a:pt x="168607" y="1388482"/>
                    <a:pt x="170792" y="1391754"/>
                  </a:cubicBezTo>
                  <a:lnTo>
                    <a:pt x="204659" y="1445199"/>
                  </a:lnTo>
                  <a:cubicBezTo>
                    <a:pt x="204659" y="1445199"/>
                    <a:pt x="205023" y="1445199"/>
                    <a:pt x="205023" y="1445563"/>
                  </a:cubicBezTo>
                  <a:cubicBezTo>
                    <a:pt x="205751" y="1446290"/>
                    <a:pt x="206115" y="1447017"/>
                    <a:pt x="206844" y="1447381"/>
                  </a:cubicBezTo>
                  <a:cubicBezTo>
                    <a:pt x="206844" y="1447381"/>
                    <a:pt x="206844" y="1447381"/>
                    <a:pt x="206844" y="1447381"/>
                  </a:cubicBezTo>
                  <a:cubicBezTo>
                    <a:pt x="207572" y="1447744"/>
                    <a:pt x="208665" y="1448108"/>
                    <a:pt x="209393" y="1448471"/>
                  </a:cubicBezTo>
                  <a:cubicBezTo>
                    <a:pt x="209393" y="1448471"/>
                    <a:pt x="209757" y="1448471"/>
                    <a:pt x="209757" y="1448471"/>
                  </a:cubicBezTo>
                  <a:lnTo>
                    <a:pt x="288780" y="1457924"/>
                  </a:lnTo>
                  <a:lnTo>
                    <a:pt x="341948" y="1509915"/>
                  </a:lnTo>
                  <a:lnTo>
                    <a:pt x="422063" y="1580448"/>
                  </a:lnTo>
                  <a:lnTo>
                    <a:pt x="422063" y="1660434"/>
                  </a:lnTo>
                  <a:lnTo>
                    <a:pt x="229422" y="1679340"/>
                  </a:lnTo>
                  <a:cubicBezTo>
                    <a:pt x="226873" y="1679703"/>
                    <a:pt x="224323" y="1681158"/>
                    <a:pt x="223231" y="1683703"/>
                  </a:cubicBezTo>
                  <a:cubicBezTo>
                    <a:pt x="222138" y="1686248"/>
                    <a:pt x="222503" y="1689156"/>
                    <a:pt x="224323" y="1690974"/>
                  </a:cubicBezTo>
                  <a:lnTo>
                    <a:pt x="379821" y="1875305"/>
                  </a:lnTo>
                  <a:cubicBezTo>
                    <a:pt x="381277" y="1877123"/>
                    <a:pt x="383462" y="1877850"/>
                    <a:pt x="385647" y="1877850"/>
                  </a:cubicBezTo>
                  <a:cubicBezTo>
                    <a:pt x="387832" y="1877850"/>
                    <a:pt x="390017" y="1876759"/>
                    <a:pt x="391109" y="1874942"/>
                  </a:cubicBezTo>
                  <a:lnTo>
                    <a:pt x="467583" y="1772414"/>
                  </a:lnTo>
                  <a:lnTo>
                    <a:pt x="666780" y="1697518"/>
                  </a:lnTo>
                  <a:lnTo>
                    <a:pt x="758549" y="1831313"/>
                  </a:lnTo>
                  <a:cubicBezTo>
                    <a:pt x="760734" y="1834585"/>
                    <a:pt x="765104" y="1835312"/>
                    <a:pt x="768381" y="1833494"/>
                  </a:cubicBezTo>
                  <a:lnTo>
                    <a:pt x="859421" y="1780049"/>
                  </a:lnTo>
                  <a:lnTo>
                    <a:pt x="1028392" y="1889121"/>
                  </a:lnTo>
                  <a:cubicBezTo>
                    <a:pt x="1028757" y="1889121"/>
                    <a:pt x="1028757" y="1889484"/>
                    <a:pt x="1029121" y="1889484"/>
                  </a:cubicBezTo>
                  <a:cubicBezTo>
                    <a:pt x="1029485" y="1889484"/>
                    <a:pt x="1029485" y="1889848"/>
                    <a:pt x="1029849" y="1889848"/>
                  </a:cubicBezTo>
                  <a:cubicBezTo>
                    <a:pt x="1029849" y="1889848"/>
                    <a:pt x="1030213" y="1889848"/>
                    <a:pt x="1030213" y="1889848"/>
                  </a:cubicBezTo>
                  <a:cubicBezTo>
                    <a:pt x="1030578" y="1889848"/>
                    <a:pt x="1031306" y="1890212"/>
                    <a:pt x="1031670" y="1890212"/>
                  </a:cubicBezTo>
                  <a:cubicBezTo>
                    <a:pt x="1032034" y="1890212"/>
                    <a:pt x="1032034" y="1890212"/>
                    <a:pt x="1032398" y="1890212"/>
                  </a:cubicBezTo>
                  <a:cubicBezTo>
                    <a:pt x="1032398" y="1890212"/>
                    <a:pt x="1032398" y="1890212"/>
                    <a:pt x="1032762" y="1890212"/>
                  </a:cubicBezTo>
                  <a:cubicBezTo>
                    <a:pt x="1032762" y="1890212"/>
                    <a:pt x="1033126" y="1890212"/>
                    <a:pt x="1033126" y="1890212"/>
                  </a:cubicBezTo>
                  <a:lnTo>
                    <a:pt x="1161676" y="1878214"/>
                  </a:lnTo>
                  <a:lnTo>
                    <a:pt x="1229774" y="1928023"/>
                  </a:lnTo>
                  <a:lnTo>
                    <a:pt x="1235965" y="1989830"/>
                  </a:lnTo>
                  <a:lnTo>
                    <a:pt x="1011277" y="2001465"/>
                  </a:lnTo>
                  <a:lnTo>
                    <a:pt x="962479" y="1943657"/>
                  </a:lnTo>
                  <a:cubicBezTo>
                    <a:pt x="961023" y="1942202"/>
                    <a:pt x="959202" y="1941112"/>
                    <a:pt x="957017" y="1941112"/>
                  </a:cubicBezTo>
                  <a:cubicBezTo>
                    <a:pt x="957017" y="1941112"/>
                    <a:pt x="957017" y="1941112"/>
                    <a:pt x="957017" y="1941112"/>
                  </a:cubicBezTo>
                  <a:cubicBezTo>
                    <a:pt x="954832" y="1941112"/>
                    <a:pt x="953011" y="1942202"/>
                    <a:pt x="951554" y="1943657"/>
                  </a:cubicBezTo>
                  <a:lnTo>
                    <a:pt x="876173" y="2030187"/>
                  </a:lnTo>
                  <a:lnTo>
                    <a:pt x="801520" y="1962562"/>
                  </a:lnTo>
                  <a:cubicBezTo>
                    <a:pt x="801156" y="1962199"/>
                    <a:pt x="800791" y="1962199"/>
                    <a:pt x="800427" y="1961835"/>
                  </a:cubicBezTo>
                  <a:cubicBezTo>
                    <a:pt x="800063" y="1961835"/>
                    <a:pt x="800063" y="1961472"/>
                    <a:pt x="799699" y="1961472"/>
                  </a:cubicBezTo>
                  <a:cubicBezTo>
                    <a:pt x="799699" y="1961472"/>
                    <a:pt x="799699" y="1961472"/>
                    <a:pt x="799699" y="1961472"/>
                  </a:cubicBezTo>
                  <a:cubicBezTo>
                    <a:pt x="798971" y="1961108"/>
                    <a:pt x="798242" y="1961108"/>
                    <a:pt x="797514" y="1960745"/>
                  </a:cubicBezTo>
                  <a:cubicBezTo>
                    <a:pt x="797514" y="1960745"/>
                    <a:pt x="797150" y="1960745"/>
                    <a:pt x="797150" y="1960745"/>
                  </a:cubicBezTo>
                  <a:cubicBezTo>
                    <a:pt x="797150" y="1960745"/>
                    <a:pt x="797150" y="1960745"/>
                    <a:pt x="797150" y="1960745"/>
                  </a:cubicBezTo>
                  <a:lnTo>
                    <a:pt x="693728" y="1958563"/>
                  </a:lnTo>
                  <a:lnTo>
                    <a:pt x="675520" y="1869488"/>
                  </a:lnTo>
                  <a:cubicBezTo>
                    <a:pt x="674792" y="1866216"/>
                    <a:pt x="671878" y="1863671"/>
                    <a:pt x="668237" y="1863671"/>
                  </a:cubicBezTo>
                  <a:lnTo>
                    <a:pt x="529855" y="1863671"/>
                  </a:lnTo>
                  <a:cubicBezTo>
                    <a:pt x="529855" y="1863671"/>
                    <a:pt x="529855" y="1863671"/>
                    <a:pt x="529855" y="1863671"/>
                  </a:cubicBezTo>
                  <a:lnTo>
                    <a:pt x="529855" y="1863671"/>
                  </a:lnTo>
                  <a:cubicBezTo>
                    <a:pt x="529855" y="1863671"/>
                    <a:pt x="529491" y="1863671"/>
                    <a:pt x="529491" y="1863671"/>
                  </a:cubicBezTo>
                  <a:cubicBezTo>
                    <a:pt x="528763" y="1863671"/>
                    <a:pt x="528398" y="1863671"/>
                    <a:pt x="527670" y="1864034"/>
                  </a:cubicBezTo>
                  <a:cubicBezTo>
                    <a:pt x="527306" y="1864034"/>
                    <a:pt x="527306" y="1864034"/>
                    <a:pt x="526942" y="1864398"/>
                  </a:cubicBezTo>
                  <a:cubicBezTo>
                    <a:pt x="526578" y="1864398"/>
                    <a:pt x="526213" y="1864761"/>
                    <a:pt x="526213" y="1864761"/>
                  </a:cubicBezTo>
                  <a:cubicBezTo>
                    <a:pt x="526213" y="1864761"/>
                    <a:pt x="525849" y="1864761"/>
                    <a:pt x="525849" y="1865125"/>
                  </a:cubicBezTo>
                  <a:cubicBezTo>
                    <a:pt x="525849" y="1865125"/>
                    <a:pt x="525485" y="1865125"/>
                    <a:pt x="525485" y="1865125"/>
                  </a:cubicBezTo>
                  <a:lnTo>
                    <a:pt x="448647" y="1917843"/>
                  </a:lnTo>
                  <a:lnTo>
                    <a:pt x="230878" y="1988012"/>
                  </a:lnTo>
                  <a:cubicBezTo>
                    <a:pt x="230514" y="1988012"/>
                    <a:pt x="230514" y="1988376"/>
                    <a:pt x="230150" y="1988376"/>
                  </a:cubicBezTo>
                  <a:cubicBezTo>
                    <a:pt x="229786" y="1988740"/>
                    <a:pt x="229058" y="1988740"/>
                    <a:pt x="228693" y="1989103"/>
                  </a:cubicBezTo>
                  <a:cubicBezTo>
                    <a:pt x="228693" y="1989103"/>
                    <a:pt x="228329" y="1989103"/>
                    <a:pt x="228329" y="1989467"/>
                  </a:cubicBezTo>
                  <a:lnTo>
                    <a:pt x="96867" y="2103628"/>
                  </a:lnTo>
                  <a:cubicBezTo>
                    <a:pt x="96867" y="2103628"/>
                    <a:pt x="96503" y="2103992"/>
                    <a:pt x="96503" y="2103992"/>
                  </a:cubicBezTo>
                  <a:cubicBezTo>
                    <a:pt x="96138" y="2104356"/>
                    <a:pt x="95774" y="2104719"/>
                    <a:pt x="95774" y="2105083"/>
                  </a:cubicBezTo>
                  <a:cubicBezTo>
                    <a:pt x="95774" y="2105446"/>
                    <a:pt x="95410" y="2105446"/>
                    <a:pt x="95410" y="2105810"/>
                  </a:cubicBezTo>
                  <a:lnTo>
                    <a:pt x="728" y="2290141"/>
                  </a:lnTo>
                  <a:cubicBezTo>
                    <a:pt x="0" y="2291232"/>
                    <a:pt x="0" y="2292686"/>
                    <a:pt x="0" y="2293777"/>
                  </a:cubicBezTo>
                  <a:lnTo>
                    <a:pt x="7283" y="2468655"/>
                  </a:lnTo>
                  <a:cubicBezTo>
                    <a:pt x="7283" y="2468655"/>
                    <a:pt x="7283" y="2468655"/>
                    <a:pt x="7283" y="2468655"/>
                  </a:cubicBezTo>
                  <a:cubicBezTo>
                    <a:pt x="7283" y="2469018"/>
                    <a:pt x="7283" y="2469746"/>
                    <a:pt x="7647" y="2470109"/>
                  </a:cubicBezTo>
                  <a:cubicBezTo>
                    <a:pt x="7647" y="2470109"/>
                    <a:pt x="7647" y="2470473"/>
                    <a:pt x="7647" y="2470473"/>
                  </a:cubicBezTo>
                  <a:cubicBezTo>
                    <a:pt x="7647" y="2470473"/>
                    <a:pt x="7647" y="2470473"/>
                    <a:pt x="7647" y="2470473"/>
                  </a:cubicBezTo>
                  <a:cubicBezTo>
                    <a:pt x="8012" y="2471200"/>
                    <a:pt x="8012" y="2471564"/>
                    <a:pt x="8376" y="2472291"/>
                  </a:cubicBezTo>
                  <a:cubicBezTo>
                    <a:pt x="8376" y="2472291"/>
                    <a:pt x="8376" y="2472291"/>
                    <a:pt x="8376" y="2472291"/>
                  </a:cubicBezTo>
                  <a:lnTo>
                    <a:pt x="115439" y="2637352"/>
                  </a:lnTo>
                  <a:cubicBezTo>
                    <a:pt x="115803" y="2638079"/>
                    <a:pt x="116532" y="2638807"/>
                    <a:pt x="116896" y="2639170"/>
                  </a:cubicBezTo>
                  <a:lnTo>
                    <a:pt x="235977" y="2732245"/>
                  </a:lnTo>
                  <a:cubicBezTo>
                    <a:pt x="235977" y="2732245"/>
                    <a:pt x="235977" y="2732245"/>
                    <a:pt x="235977" y="2732245"/>
                  </a:cubicBezTo>
                  <a:cubicBezTo>
                    <a:pt x="235977" y="2732245"/>
                    <a:pt x="235977" y="2732245"/>
                    <a:pt x="235977" y="2732245"/>
                  </a:cubicBezTo>
                  <a:cubicBezTo>
                    <a:pt x="236341" y="2732608"/>
                    <a:pt x="236705" y="2732608"/>
                    <a:pt x="236705" y="2732608"/>
                  </a:cubicBezTo>
                  <a:cubicBezTo>
                    <a:pt x="237069" y="2732608"/>
                    <a:pt x="237433" y="2732972"/>
                    <a:pt x="237797" y="2732972"/>
                  </a:cubicBezTo>
                  <a:cubicBezTo>
                    <a:pt x="238162" y="2732972"/>
                    <a:pt x="238526" y="2732972"/>
                    <a:pt x="238890" y="2733335"/>
                  </a:cubicBezTo>
                  <a:cubicBezTo>
                    <a:pt x="239254" y="2733335"/>
                    <a:pt x="239254" y="2733335"/>
                    <a:pt x="239618" y="2733699"/>
                  </a:cubicBezTo>
                  <a:lnTo>
                    <a:pt x="473410" y="2750060"/>
                  </a:lnTo>
                  <a:lnTo>
                    <a:pt x="654398" y="2750060"/>
                  </a:lnTo>
                  <a:lnTo>
                    <a:pt x="605237" y="2863858"/>
                  </a:lnTo>
                  <a:cubicBezTo>
                    <a:pt x="605237" y="2863858"/>
                    <a:pt x="605237" y="2864221"/>
                    <a:pt x="605237" y="2864221"/>
                  </a:cubicBezTo>
                  <a:cubicBezTo>
                    <a:pt x="605237" y="2864585"/>
                    <a:pt x="605237" y="2864585"/>
                    <a:pt x="604872" y="2864948"/>
                  </a:cubicBezTo>
                  <a:cubicBezTo>
                    <a:pt x="604872" y="2865676"/>
                    <a:pt x="604508" y="2866039"/>
                    <a:pt x="604508" y="2866766"/>
                  </a:cubicBezTo>
                  <a:cubicBezTo>
                    <a:pt x="604508" y="2866766"/>
                    <a:pt x="604508" y="2867130"/>
                    <a:pt x="604508" y="2867130"/>
                  </a:cubicBezTo>
                  <a:cubicBezTo>
                    <a:pt x="604508" y="2867130"/>
                    <a:pt x="604508" y="2867130"/>
                    <a:pt x="604508" y="2867494"/>
                  </a:cubicBezTo>
                  <a:cubicBezTo>
                    <a:pt x="604508" y="2868221"/>
                    <a:pt x="604872" y="2868948"/>
                    <a:pt x="605237" y="2869675"/>
                  </a:cubicBezTo>
                  <a:cubicBezTo>
                    <a:pt x="605237" y="2869675"/>
                    <a:pt x="605237" y="2870038"/>
                    <a:pt x="605237" y="2870038"/>
                  </a:cubicBezTo>
                  <a:cubicBezTo>
                    <a:pt x="605601" y="2870766"/>
                    <a:pt x="605965" y="2871493"/>
                    <a:pt x="606693" y="2871856"/>
                  </a:cubicBezTo>
                  <a:lnTo>
                    <a:pt x="804797" y="3064913"/>
                  </a:lnTo>
                  <a:lnTo>
                    <a:pt x="751266" y="3174348"/>
                  </a:lnTo>
                  <a:cubicBezTo>
                    <a:pt x="750901" y="3175076"/>
                    <a:pt x="750901" y="3175439"/>
                    <a:pt x="750537" y="3176166"/>
                  </a:cubicBezTo>
                  <a:lnTo>
                    <a:pt x="728687" y="3298326"/>
                  </a:lnTo>
                  <a:cubicBezTo>
                    <a:pt x="728687" y="3298326"/>
                    <a:pt x="728687" y="3298690"/>
                    <a:pt x="728687" y="3298690"/>
                  </a:cubicBezTo>
                  <a:cubicBezTo>
                    <a:pt x="728687" y="3298690"/>
                    <a:pt x="728687" y="3298690"/>
                    <a:pt x="728687" y="3299054"/>
                  </a:cubicBezTo>
                  <a:cubicBezTo>
                    <a:pt x="728687" y="3299417"/>
                    <a:pt x="728687" y="3299417"/>
                    <a:pt x="728687" y="3299781"/>
                  </a:cubicBezTo>
                  <a:cubicBezTo>
                    <a:pt x="728687" y="3300144"/>
                    <a:pt x="728687" y="3300508"/>
                    <a:pt x="728687" y="3300871"/>
                  </a:cubicBezTo>
                  <a:lnTo>
                    <a:pt x="765104" y="3525923"/>
                  </a:lnTo>
                  <a:cubicBezTo>
                    <a:pt x="765104" y="3525923"/>
                    <a:pt x="765104" y="3525923"/>
                    <a:pt x="765104" y="3525923"/>
                  </a:cubicBezTo>
                  <a:cubicBezTo>
                    <a:pt x="765104" y="3526286"/>
                    <a:pt x="765104" y="3526286"/>
                    <a:pt x="765468" y="3526650"/>
                  </a:cubicBezTo>
                  <a:cubicBezTo>
                    <a:pt x="765468" y="3527013"/>
                    <a:pt x="765832" y="3527377"/>
                    <a:pt x="765832" y="3527740"/>
                  </a:cubicBezTo>
                  <a:cubicBezTo>
                    <a:pt x="765832" y="3527740"/>
                    <a:pt x="765832" y="3528104"/>
                    <a:pt x="765832" y="3528104"/>
                  </a:cubicBezTo>
                  <a:cubicBezTo>
                    <a:pt x="765832" y="3528468"/>
                    <a:pt x="766196" y="3528468"/>
                    <a:pt x="766560" y="3528831"/>
                  </a:cubicBezTo>
                  <a:cubicBezTo>
                    <a:pt x="766560" y="3528831"/>
                    <a:pt x="766924" y="3529195"/>
                    <a:pt x="766924" y="3529195"/>
                  </a:cubicBezTo>
                  <a:lnTo>
                    <a:pt x="862335" y="3633904"/>
                  </a:lnTo>
                  <a:lnTo>
                    <a:pt x="864884" y="3790239"/>
                  </a:lnTo>
                  <a:cubicBezTo>
                    <a:pt x="864884" y="3792421"/>
                    <a:pt x="865976" y="3794239"/>
                    <a:pt x="867433" y="3795693"/>
                  </a:cubicBezTo>
                  <a:cubicBezTo>
                    <a:pt x="868890" y="3796784"/>
                    <a:pt x="870346" y="3797511"/>
                    <a:pt x="872167" y="3797511"/>
                  </a:cubicBezTo>
                  <a:cubicBezTo>
                    <a:pt x="872531" y="3797511"/>
                    <a:pt x="872895" y="3797511"/>
                    <a:pt x="873624" y="3797511"/>
                  </a:cubicBezTo>
                  <a:lnTo>
                    <a:pt x="1107052" y="3754973"/>
                  </a:lnTo>
                  <a:cubicBezTo>
                    <a:pt x="1107052" y="3754973"/>
                    <a:pt x="1107416" y="3754973"/>
                    <a:pt x="1107416" y="3754609"/>
                  </a:cubicBezTo>
                  <a:cubicBezTo>
                    <a:pt x="1107780" y="3754609"/>
                    <a:pt x="1108508" y="3754246"/>
                    <a:pt x="1108872" y="3753882"/>
                  </a:cubicBezTo>
                  <a:cubicBezTo>
                    <a:pt x="1109236" y="3753882"/>
                    <a:pt x="1109600" y="3753519"/>
                    <a:pt x="1109965" y="3753155"/>
                  </a:cubicBezTo>
                  <a:cubicBezTo>
                    <a:pt x="1109965" y="3753155"/>
                    <a:pt x="1110329" y="3753155"/>
                    <a:pt x="1110329" y="3752792"/>
                  </a:cubicBezTo>
                  <a:cubicBezTo>
                    <a:pt x="1110693" y="3752428"/>
                    <a:pt x="1111057" y="3752064"/>
                    <a:pt x="1111421" y="3751701"/>
                  </a:cubicBezTo>
                  <a:cubicBezTo>
                    <a:pt x="1111421" y="3751701"/>
                    <a:pt x="1111421" y="3751701"/>
                    <a:pt x="1111785" y="3751337"/>
                  </a:cubicBezTo>
                  <a:lnTo>
                    <a:pt x="1298965" y="3479385"/>
                  </a:lnTo>
                  <a:cubicBezTo>
                    <a:pt x="1298965" y="3479385"/>
                    <a:pt x="1298965" y="3479022"/>
                    <a:pt x="1299329" y="3479022"/>
                  </a:cubicBezTo>
                  <a:cubicBezTo>
                    <a:pt x="1299329" y="3478658"/>
                    <a:pt x="1299693" y="3478658"/>
                    <a:pt x="1299693" y="3478295"/>
                  </a:cubicBezTo>
                  <a:cubicBezTo>
                    <a:pt x="1299693" y="3477931"/>
                    <a:pt x="1299693" y="3477931"/>
                    <a:pt x="1300057" y="3477568"/>
                  </a:cubicBezTo>
                  <a:cubicBezTo>
                    <a:pt x="1300057" y="3477568"/>
                    <a:pt x="1300057" y="3477204"/>
                    <a:pt x="1300421" y="3477204"/>
                  </a:cubicBezTo>
                  <a:lnTo>
                    <a:pt x="1329190" y="3367041"/>
                  </a:lnTo>
                  <a:lnTo>
                    <a:pt x="1444994" y="3218341"/>
                  </a:lnTo>
                  <a:cubicBezTo>
                    <a:pt x="1444994" y="3217977"/>
                    <a:pt x="1445358" y="3217977"/>
                    <a:pt x="1445358" y="3217613"/>
                  </a:cubicBezTo>
                  <a:cubicBezTo>
                    <a:pt x="1445358" y="3217613"/>
                    <a:pt x="1445722" y="3217250"/>
                    <a:pt x="1445722" y="3217250"/>
                  </a:cubicBezTo>
                  <a:cubicBezTo>
                    <a:pt x="1445722" y="3217250"/>
                    <a:pt x="1445722" y="3217250"/>
                    <a:pt x="1445722" y="3216886"/>
                  </a:cubicBezTo>
                  <a:cubicBezTo>
                    <a:pt x="1446086" y="3216159"/>
                    <a:pt x="1446450" y="3215432"/>
                    <a:pt x="1446450" y="3214705"/>
                  </a:cubicBezTo>
                  <a:lnTo>
                    <a:pt x="1494884" y="2898034"/>
                  </a:lnTo>
                  <a:lnTo>
                    <a:pt x="1561889" y="2812230"/>
                  </a:lnTo>
                  <a:cubicBezTo>
                    <a:pt x="1561889" y="2812230"/>
                    <a:pt x="1561889" y="2812230"/>
                    <a:pt x="1561889" y="2812230"/>
                  </a:cubicBezTo>
                  <a:lnTo>
                    <a:pt x="1561889" y="2812230"/>
                  </a:lnTo>
                  <a:cubicBezTo>
                    <a:pt x="1562254" y="2811867"/>
                    <a:pt x="1562618" y="2811140"/>
                    <a:pt x="1562982" y="2810776"/>
                  </a:cubicBezTo>
                  <a:lnTo>
                    <a:pt x="1663126" y="2582089"/>
                  </a:lnTo>
                  <a:cubicBezTo>
                    <a:pt x="1663126" y="2582089"/>
                    <a:pt x="1663126" y="2582089"/>
                    <a:pt x="1663126" y="2582089"/>
                  </a:cubicBezTo>
                  <a:lnTo>
                    <a:pt x="1678785" y="2545732"/>
                  </a:lnTo>
                  <a:lnTo>
                    <a:pt x="1764363" y="2488651"/>
                  </a:lnTo>
                  <a:cubicBezTo>
                    <a:pt x="1764727" y="2488651"/>
                    <a:pt x="1764727" y="2488288"/>
                    <a:pt x="1765092" y="2487924"/>
                  </a:cubicBezTo>
                  <a:cubicBezTo>
                    <a:pt x="1765456" y="2487561"/>
                    <a:pt x="1765456" y="2487561"/>
                    <a:pt x="1765820" y="2487197"/>
                  </a:cubicBezTo>
                  <a:cubicBezTo>
                    <a:pt x="1765820" y="2487197"/>
                    <a:pt x="1766184" y="2486833"/>
                    <a:pt x="1766184" y="2486833"/>
                  </a:cubicBezTo>
                  <a:lnTo>
                    <a:pt x="1931514" y="2282870"/>
                  </a:lnTo>
                  <a:cubicBezTo>
                    <a:pt x="1931514" y="2282870"/>
                    <a:pt x="1931514" y="2282506"/>
                    <a:pt x="1931878" y="2282506"/>
                  </a:cubicBezTo>
                  <a:cubicBezTo>
                    <a:pt x="1931878" y="2282506"/>
                    <a:pt x="1932242" y="2282142"/>
                    <a:pt x="1932242" y="2282142"/>
                  </a:cubicBezTo>
                  <a:cubicBezTo>
                    <a:pt x="1932606" y="2281415"/>
                    <a:pt x="1932970" y="2280688"/>
                    <a:pt x="1933334" y="2279961"/>
                  </a:cubicBezTo>
                  <a:cubicBezTo>
                    <a:pt x="1933334" y="2279961"/>
                    <a:pt x="1933334" y="2279961"/>
                    <a:pt x="1933334" y="2279961"/>
                  </a:cubicBezTo>
                  <a:cubicBezTo>
                    <a:pt x="1933334" y="2279234"/>
                    <a:pt x="1933334" y="2278507"/>
                    <a:pt x="1933334" y="2277416"/>
                  </a:cubicBezTo>
                  <a:cubicBezTo>
                    <a:pt x="1933334" y="2277416"/>
                    <a:pt x="1933334" y="2277052"/>
                    <a:pt x="1933334" y="2277052"/>
                  </a:cubicBezTo>
                  <a:cubicBezTo>
                    <a:pt x="1933334" y="2277052"/>
                    <a:pt x="1933334" y="2276689"/>
                    <a:pt x="1933334" y="2276689"/>
                  </a:cubicBezTo>
                  <a:cubicBezTo>
                    <a:pt x="1933334" y="2276325"/>
                    <a:pt x="1932970" y="2276325"/>
                    <a:pt x="1932970" y="2275962"/>
                  </a:cubicBezTo>
                  <a:cubicBezTo>
                    <a:pt x="1932606" y="2275598"/>
                    <a:pt x="1932606" y="2274871"/>
                    <a:pt x="1932242" y="2274507"/>
                  </a:cubicBezTo>
                  <a:cubicBezTo>
                    <a:pt x="1932242" y="2274144"/>
                    <a:pt x="1931878" y="2274144"/>
                    <a:pt x="1931878" y="2274144"/>
                  </a:cubicBezTo>
                  <a:cubicBezTo>
                    <a:pt x="1931514" y="2273780"/>
                    <a:pt x="1931514" y="2273417"/>
                    <a:pt x="1931149" y="2273417"/>
                  </a:cubicBezTo>
                  <a:cubicBezTo>
                    <a:pt x="1930421" y="2273053"/>
                    <a:pt x="1930057" y="2272689"/>
                    <a:pt x="1929329" y="2272326"/>
                  </a:cubicBezTo>
                  <a:cubicBezTo>
                    <a:pt x="1928964" y="2272326"/>
                    <a:pt x="1928964" y="2271962"/>
                    <a:pt x="1928600" y="2271962"/>
                  </a:cubicBezTo>
                  <a:lnTo>
                    <a:pt x="1735594" y="2206883"/>
                  </a:lnTo>
                  <a:lnTo>
                    <a:pt x="1599762" y="2081451"/>
                  </a:lnTo>
                  <a:lnTo>
                    <a:pt x="1652566" y="2054546"/>
                  </a:lnTo>
                  <a:lnTo>
                    <a:pt x="1733774" y="2140349"/>
                  </a:lnTo>
                  <a:cubicBezTo>
                    <a:pt x="1733774" y="2140349"/>
                    <a:pt x="1734138" y="2140713"/>
                    <a:pt x="1734138" y="2140713"/>
                  </a:cubicBezTo>
                  <a:cubicBezTo>
                    <a:pt x="1734138" y="2140713"/>
                    <a:pt x="1734138" y="2141076"/>
                    <a:pt x="1734502" y="2141076"/>
                  </a:cubicBezTo>
                  <a:cubicBezTo>
                    <a:pt x="1734502" y="2141076"/>
                    <a:pt x="1734866" y="2141076"/>
                    <a:pt x="1735230" y="2141440"/>
                  </a:cubicBezTo>
                  <a:cubicBezTo>
                    <a:pt x="1735594" y="2141803"/>
                    <a:pt x="1736323" y="2142167"/>
                    <a:pt x="1736687" y="2142167"/>
                  </a:cubicBezTo>
                  <a:cubicBezTo>
                    <a:pt x="1737051" y="2142167"/>
                    <a:pt x="1737415" y="2142531"/>
                    <a:pt x="1737779" y="2142531"/>
                  </a:cubicBezTo>
                  <a:cubicBezTo>
                    <a:pt x="1737779" y="2142531"/>
                    <a:pt x="1738144" y="2142531"/>
                    <a:pt x="1738144" y="2142531"/>
                  </a:cubicBezTo>
                  <a:lnTo>
                    <a:pt x="2186791" y="2199975"/>
                  </a:lnTo>
                  <a:lnTo>
                    <a:pt x="2198808" y="2455930"/>
                  </a:lnTo>
                  <a:cubicBezTo>
                    <a:pt x="2198808" y="2455930"/>
                    <a:pt x="2198808" y="2456293"/>
                    <a:pt x="2198808" y="2456293"/>
                  </a:cubicBezTo>
                  <a:cubicBezTo>
                    <a:pt x="2198808" y="2456293"/>
                    <a:pt x="2198808" y="2456657"/>
                    <a:pt x="2198808" y="2456657"/>
                  </a:cubicBezTo>
                  <a:cubicBezTo>
                    <a:pt x="2198808" y="2457021"/>
                    <a:pt x="2199172" y="2457384"/>
                    <a:pt x="2199172" y="2457384"/>
                  </a:cubicBezTo>
                  <a:cubicBezTo>
                    <a:pt x="2199172" y="2457748"/>
                    <a:pt x="2199537" y="2458111"/>
                    <a:pt x="2199537" y="2458475"/>
                  </a:cubicBezTo>
                  <a:cubicBezTo>
                    <a:pt x="2199901" y="2458839"/>
                    <a:pt x="2199901" y="2459202"/>
                    <a:pt x="2200265" y="2459565"/>
                  </a:cubicBezTo>
                  <a:cubicBezTo>
                    <a:pt x="2200265" y="2459929"/>
                    <a:pt x="2200629" y="2459929"/>
                    <a:pt x="2200629" y="2460293"/>
                  </a:cubicBezTo>
                  <a:lnTo>
                    <a:pt x="2368508" y="2632626"/>
                  </a:lnTo>
                  <a:cubicBezTo>
                    <a:pt x="2369964" y="2634080"/>
                    <a:pt x="2371785" y="2634807"/>
                    <a:pt x="2373970" y="2634807"/>
                  </a:cubicBezTo>
                  <a:cubicBezTo>
                    <a:pt x="2376155" y="2634807"/>
                    <a:pt x="2377976" y="2633717"/>
                    <a:pt x="2379432" y="2632262"/>
                  </a:cubicBezTo>
                  <a:lnTo>
                    <a:pt x="2440248" y="2561729"/>
                  </a:lnTo>
                  <a:cubicBezTo>
                    <a:pt x="2441340" y="2560639"/>
                    <a:pt x="2442068" y="2558821"/>
                    <a:pt x="2442068" y="2557367"/>
                  </a:cubicBezTo>
                  <a:lnTo>
                    <a:pt x="2449351" y="2419936"/>
                  </a:lnTo>
                  <a:lnTo>
                    <a:pt x="2663114" y="2243967"/>
                  </a:lnTo>
                  <a:lnTo>
                    <a:pt x="2839004" y="2412665"/>
                  </a:lnTo>
                  <a:lnTo>
                    <a:pt x="2866681" y="2618810"/>
                  </a:lnTo>
                  <a:close/>
                  <a:moveTo>
                    <a:pt x="2441340" y="2406848"/>
                  </a:moveTo>
                  <a:lnTo>
                    <a:pt x="2214103" y="2202156"/>
                  </a:lnTo>
                  <a:lnTo>
                    <a:pt x="2643814" y="2239968"/>
                  </a:lnTo>
                  <a:lnTo>
                    <a:pt x="2441340" y="2406848"/>
                  </a:lnTo>
                  <a:close/>
                  <a:moveTo>
                    <a:pt x="2212282" y="2446477"/>
                  </a:moveTo>
                  <a:lnTo>
                    <a:pt x="2201357" y="2209792"/>
                  </a:lnTo>
                  <a:lnTo>
                    <a:pt x="2424953" y="2411210"/>
                  </a:lnTo>
                  <a:lnTo>
                    <a:pt x="2212282" y="2446477"/>
                  </a:lnTo>
                  <a:close/>
                  <a:moveTo>
                    <a:pt x="1666040" y="2047638"/>
                  </a:moveTo>
                  <a:lnTo>
                    <a:pt x="1861594" y="1967652"/>
                  </a:lnTo>
                  <a:lnTo>
                    <a:pt x="1738144" y="2123625"/>
                  </a:lnTo>
                  <a:lnTo>
                    <a:pt x="1666040" y="2047638"/>
                  </a:lnTo>
                  <a:close/>
                  <a:moveTo>
                    <a:pt x="1768005" y="2374853"/>
                  </a:moveTo>
                  <a:lnTo>
                    <a:pt x="1740693" y="2223244"/>
                  </a:lnTo>
                  <a:lnTo>
                    <a:pt x="1909300" y="2279961"/>
                  </a:lnTo>
                  <a:lnTo>
                    <a:pt x="1768005" y="2374853"/>
                  </a:lnTo>
                  <a:close/>
                  <a:moveTo>
                    <a:pt x="1889271" y="2310865"/>
                  </a:moveTo>
                  <a:lnTo>
                    <a:pt x="1768005" y="2460656"/>
                  </a:lnTo>
                  <a:lnTo>
                    <a:pt x="1769826" y="2391214"/>
                  </a:lnTo>
                  <a:lnTo>
                    <a:pt x="1889271" y="2310865"/>
                  </a:lnTo>
                  <a:close/>
                  <a:moveTo>
                    <a:pt x="1754531" y="2382852"/>
                  </a:moveTo>
                  <a:lnTo>
                    <a:pt x="1525837" y="2480653"/>
                  </a:lnTo>
                  <a:lnTo>
                    <a:pt x="1726854" y="2229424"/>
                  </a:lnTo>
                  <a:lnTo>
                    <a:pt x="1754531" y="2382852"/>
                  </a:lnTo>
                  <a:close/>
                  <a:moveTo>
                    <a:pt x="1433704" y="3201980"/>
                  </a:moveTo>
                  <a:lnTo>
                    <a:pt x="1245069" y="3103088"/>
                  </a:lnTo>
                  <a:lnTo>
                    <a:pt x="1477768" y="2912213"/>
                  </a:lnTo>
                  <a:lnTo>
                    <a:pt x="1433704" y="3201980"/>
                  </a:lnTo>
                  <a:close/>
                  <a:moveTo>
                    <a:pt x="1325184" y="3347772"/>
                  </a:moveTo>
                  <a:lnTo>
                    <a:pt x="1245069" y="3119449"/>
                  </a:lnTo>
                  <a:lnTo>
                    <a:pt x="1428242" y="3215432"/>
                  </a:lnTo>
                  <a:lnTo>
                    <a:pt x="1325184" y="3347772"/>
                  </a:lnTo>
                  <a:close/>
                  <a:moveTo>
                    <a:pt x="1289861" y="3460116"/>
                  </a:moveTo>
                  <a:lnTo>
                    <a:pt x="1179884" y="3344864"/>
                  </a:lnTo>
                  <a:lnTo>
                    <a:pt x="1313531" y="3368859"/>
                  </a:lnTo>
                  <a:lnTo>
                    <a:pt x="1289861" y="3460116"/>
                  </a:lnTo>
                  <a:close/>
                  <a:moveTo>
                    <a:pt x="1108872" y="3729887"/>
                  </a:moveTo>
                  <a:lnTo>
                    <a:pt x="1033126" y="3472841"/>
                  </a:lnTo>
                  <a:lnTo>
                    <a:pt x="1280028" y="3481567"/>
                  </a:lnTo>
                  <a:lnTo>
                    <a:pt x="1108872" y="3729887"/>
                  </a:lnTo>
                  <a:close/>
                  <a:moveTo>
                    <a:pt x="777849" y="3507017"/>
                  </a:moveTo>
                  <a:lnTo>
                    <a:pt x="745439" y="3306325"/>
                  </a:lnTo>
                  <a:lnTo>
                    <a:pt x="943543" y="3325231"/>
                  </a:lnTo>
                  <a:lnTo>
                    <a:pt x="777849" y="3507017"/>
                  </a:lnTo>
                  <a:close/>
                  <a:moveTo>
                    <a:pt x="254185" y="2147621"/>
                  </a:moveTo>
                  <a:lnTo>
                    <a:pt x="116896" y="2105083"/>
                  </a:lnTo>
                  <a:lnTo>
                    <a:pt x="228693" y="2008009"/>
                  </a:lnTo>
                  <a:lnTo>
                    <a:pt x="254185" y="2147621"/>
                  </a:lnTo>
                  <a:close/>
                  <a:moveTo>
                    <a:pt x="241803" y="1998920"/>
                  </a:moveTo>
                  <a:lnTo>
                    <a:pt x="431532" y="1937839"/>
                  </a:lnTo>
                  <a:lnTo>
                    <a:pt x="267659" y="2141076"/>
                  </a:lnTo>
                  <a:lnTo>
                    <a:pt x="241803" y="1998920"/>
                  </a:lnTo>
                  <a:close/>
                  <a:moveTo>
                    <a:pt x="522572" y="1884031"/>
                  </a:moveTo>
                  <a:lnTo>
                    <a:pt x="519294" y="2132714"/>
                  </a:lnTo>
                  <a:lnTo>
                    <a:pt x="279312" y="2150166"/>
                  </a:lnTo>
                  <a:lnTo>
                    <a:pt x="457387" y="1928750"/>
                  </a:lnTo>
                  <a:lnTo>
                    <a:pt x="522572" y="1884031"/>
                  </a:lnTo>
                  <a:close/>
                  <a:moveTo>
                    <a:pt x="866705" y="2040003"/>
                  </a:moveTo>
                  <a:lnTo>
                    <a:pt x="708659" y="2177434"/>
                  </a:lnTo>
                  <a:lnTo>
                    <a:pt x="799699" y="1979287"/>
                  </a:lnTo>
                  <a:lnTo>
                    <a:pt x="866705" y="2040003"/>
                  </a:lnTo>
                  <a:close/>
                  <a:moveTo>
                    <a:pt x="491982" y="2335224"/>
                  </a:moveTo>
                  <a:lnTo>
                    <a:pt x="282953" y="2164709"/>
                  </a:lnTo>
                  <a:lnTo>
                    <a:pt x="518202" y="2147621"/>
                  </a:lnTo>
                  <a:lnTo>
                    <a:pt x="491982" y="2335224"/>
                  </a:lnTo>
                  <a:close/>
                  <a:moveTo>
                    <a:pt x="486156" y="2349403"/>
                  </a:moveTo>
                  <a:lnTo>
                    <a:pt x="288780" y="2524645"/>
                  </a:lnTo>
                  <a:lnTo>
                    <a:pt x="271665" y="2174161"/>
                  </a:lnTo>
                  <a:lnTo>
                    <a:pt x="486156" y="2349403"/>
                  </a:lnTo>
                  <a:close/>
                  <a:moveTo>
                    <a:pt x="496716" y="2359220"/>
                  </a:moveTo>
                  <a:lnTo>
                    <a:pt x="615069" y="2482107"/>
                  </a:lnTo>
                  <a:lnTo>
                    <a:pt x="305167" y="2529008"/>
                  </a:lnTo>
                  <a:lnTo>
                    <a:pt x="496716" y="2359220"/>
                  </a:lnTo>
                  <a:close/>
                  <a:moveTo>
                    <a:pt x="508370" y="2350130"/>
                  </a:moveTo>
                  <a:lnTo>
                    <a:pt x="677341" y="2222517"/>
                  </a:lnTo>
                  <a:lnTo>
                    <a:pt x="626358" y="2472291"/>
                  </a:lnTo>
                  <a:lnTo>
                    <a:pt x="508370" y="2350130"/>
                  </a:lnTo>
                  <a:close/>
                  <a:moveTo>
                    <a:pt x="506913" y="2332679"/>
                  </a:moveTo>
                  <a:lnTo>
                    <a:pt x="532404" y="2149802"/>
                  </a:lnTo>
                  <a:lnTo>
                    <a:pt x="673335" y="2206883"/>
                  </a:lnTo>
                  <a:lnTo>
                    <a:pt x="506913" y="2332679"/>
                  </a:lnTo>
                  <a:close/>
                  <a:moveTo>
                    <a:pt x="1063352" y="2151620"/>
                  </a:moveTo>
                  <a:lnTo>
                    <a:pt x="1177335" y="2126170"/>
                  </a:lnTo>
                  <a:lnTo>
                    <a:pt x="952283" y="2316318"/>
                  </a:lnTo>
                  <a:lnTo>
                    <a:pt x="1063352" y="2151620"/>
                  </a:lnTo>
                  <a:close/>
                  <a:moveTo>
                    <a:pt x="1134364" y="2294867"/>
                  </a:moveTo>
                  <a:lnTo>
                    <a:pt x="1147109" y="2462111"/>
                  </a:lnTo>
                  <a:lnTo>
                    <a:pt x="935895" y="2357038"/>
                  </a:lnTo>
                  <a:lnTo>
                    <a:pt x="1134364" y="2294867"/>
                  </a:lnTo>
                  <a:close/>
                  <a:moveTo>
                    <a:pt x="923150" y="2367218"/>
                  </a:moveTo>
                  <a:lnTo>
                    <a:pt x="1138369" y="2474472"/>
                  </a:lnTo>
                  <a:lnTo>
                    <a:pt x="910040" y="2576272"/>
                  </a:lnTo>
                  <a:lnTo>
                    <a:pt x="923150" y="2367218"/>
                  </a:lnTo>
                  <a:close/>
                  <a:moveTo>
                    <a:pt x="895474" y="2577363"/>
                  </a:moveTo>
                  <a:lnTo>
                    <a:pt x="649664" y="2486833"/>
                  </a:lnTo>
                  <a:lnTo>
                    <a:pt x="908947" y="2367582"/>
                  </a:lnTo>
                  <a:lnTo>
                    <a:pt x="895474" y="2577363"/>
                  </a:lnTo>
                  <a:close/>
                  <a:moveTo>
                    <a:pt x="1148202" y="2485743"/>
                  </a:moveTo>
                  <a:lnTo>
                    <a:pt x="1151479" y="2845316"/>
                  </a:lnTo>
                  <a:lnTo>
                    <a:pt x="914046" y="2589724"/>
                  </a:lnTo>
                  <a:lnTo>
                    <a:pt x="1148202" y="2485743"/>
                  </a:lnTo>
                  <a:close/>
                  <a:moveTo>
                    <a:pt x="1162040" y="2462474"/>
                  </a:moveTo>
                  <a:lnTo>
                    <a:pt x="1148930" y="2294140"/>
                  </a:lnTo>
                  <a:lnTo>
                    <a:pt x="1380901" y="2339587"/>
                  </a:lnTo>
                  <a:lnTo>
                    <a:pt x="1162040" y="2462474"/>
                  </a:lnTo>
                  <a:close/>
                  <a:moveTo>
                    <a:pt x="1135456" y="2279234"/>
                  </a:moveTo>
                  <a:lnTo>
                    <a:pt x="949005" y="2337769"/>
                  </a:lnTo>
                  <a:lnTo>
                    <a:pt x="1188259" y="2135623"/>
                  </a:lnTo>
                  <a:lnTo>
                    <a:pt x="1135456" y="2279234"/>
                  </a:lnTo>
                  <a:close/>
                  <a:moveTo>
                    <a:pt x="1203554" y="2093812"/>
                  </a:moveTo>
                  <a:lnTo>
                    <a:pt x="1159855" y="2008009"/>
                  </a:lnTo>
                  <a:lnTo>
                    <a:pt x="1234508" y="2004010"/>
                  </a:lnTo>
                  <a:lnTo>
                    <a:pt x="1203554" y="2093812"/>
                  </a:lnTo>
                  <a:close/>
                  <a:moveTo>
                    <a:pt x="1147838" y="2016007"/>
                  </a:moveTo>
                  <a:lnTo>
                    <a:pt x="1194086" y="2106901"/>
                  </a:lnTo>
                  <a:lnTo>
                    <a:pt x="1074277" y="2133805"/>
                  </a:lnTo>
                  <a:lnTo>
                    <a:pt x="1147838" y="2016007"/>
                  </a:lnTo>
                  <a:close/>
                  <a:moveTo>
                    <a:pt x="1060439" y="2128351"/>
                  </a:moveTo>
                  <a:lnTo>
                    <a:pt x="1019288" y="2015280"/>
                  </a:lnTo>
                  <a:lnTo>
                    <a:pt x="1134728" y="2009463"/>
                  </a:lnTo>
                  <a:lnTo>
                    <a:pt x="1060439" y="2128351"/>
                  </a:lnTo>
                  <a:close/>
                  <a:moveTo>
                    <a:pt x="921693" y="2335587"/>
                  </a:moveTo>
                  <a:lnTo>
                    <a:pt x="887098" y="2053819"/>
                  </a:lnTo>
                  <a:lnTo>
                    <a:pt x="1048786" y="2147621"/>
                  </a:lnTo>
                  <a:lnTo>
                    <a:pt x="921693" y="2335587"/>
                  </a:lnTo>
                  <a:close/>
                  <a:moveTo>
                    <a:pt x="907491" y="2341041"/>
                  </a:moveTo>
                  <a:lnTo>
                    <a:pt x="700283" y="2204338"/>
                  </a:lnTo>
                  <a:lnTo>
                    <a:pt x="872167" y="2054546"/>
                  </a:lnTo>
                  <a:lnTo>
                    <a:pt x="907491" y="2341041"/>
                  </a:lnTo>
                  <a:close/>
                  <a:moveTo>
                    <a:pt x="695549" y="2171980"/>
                  </a:moveTo>
                  <a:lnTo>
                    <a:pt x="695549" y="1972379"/>
                  </a:lnTo>
                  <a:lnTo>
                    <a:pt x="786225" y="1974560"/>
                  </a:lnTo>
                  <a:lnTo>
                    <a:pt x="695549" y="2171980"/>
                  </a:lnTo>
                  <a:close/>
                  <a:moveTo>
                    <a:pt x="680982" y="2194158"/>
                  </a:moveTo>
                  <a:lnTo>
                    <a:pt x="538959" y="2136714"/>
                  </a:lnTo>
                  <a:lnTo>
                    <a:pt x="680982" y="1983286"/>
                  </a:lnTo>
                  <a:lnTo>
                    <a:pt x="680982" y="2194158"/>
                  </a:lnTo>
                  <a:close/>
                  <a:moveTo>
                    <a:pt x="533861" y="2120716"/>
                  </a:moveTo>
                  <a:lnTo>
                    <a:pt x="537138" y="1882940"/>
                  </a:lnTo>
                  <a:lnTo>
                    <a:pt x="676612" y="1966562"/>
                  </a:lnTo>
                  <a:lnTo>
                    <a:pt x="533861" y="2120716"/>
                  </a:lnTo>
                  <a:close/>
                  <a:moveTo>
                    <a:pt x="274214" y="2530462"/>
                  </a:moveTo>
                  <a:lnTo>
                    <a:pt x="27312" y="2463201"/>
                  </a:lnTo>
                  <a:lnTo>
                    <a:pt x="257098" y="2177797"/>
                  </a:lnTo>
                  <a:lnTo>
                    <a:pt x="274214" y="2530462"/>
                  </a:lnTo>
                  <a:close/>
                  <a:moveTo>
                    <a:pt x="288052" y="2546459"/>
                  </a:moveTo>
                  <a:lnTo>
                    <a:pt x="595768" y="2499922"/>
                  </a:lnTo>
                  <a:lnTo>
                    <a:pt x="251636" y="2710067"/>
                  </a:lnTo>
                  <a:lnTo>
                    <a:pt x="288052" y="2546459"/>
                  </a:lnTo>
                  <a:close/>
                  <a:moveTo>
                    <a:pt x="693000" y="2217063"/>
                  </a:moveTo>
                  <a:lnTo>
                    <a:pt x="901664" y="2354493"/>
                  </a:lnTo>
                  <a:lnTo>
                    <a:pt x="640560" y="2474836"/>
                  </a:lnTo>
                  <a:lnTo>
                    <a:pt x="693000" y="2217063"/>
                  </a:lnTo>
                  <a:close/>
                  <a:moveTo>
                    <a:pt x="886005" y="2589361"/>
                  </a:moveTo>
                  <a:lnTo>
                    <a:pt x="671878" y="2729336"/>
                  </a:lnTo>
                  <a:lnTo>
                    <a:pt x="639468" y="2498468"/>
                  </a:lnTo>
                  <a:lnTo>
                    <a:pt x="886005" y="2589361"/>
                  </a:lnTo>
                  <a:close/>
                  <a:moveTo>
                    <a:pt x="900936" y="2596996"/>
                  </a:moveTo>
                  <a:lnTo>
                    <a:pt x="1137277" y="2851133"/>
                  </a:lnTo>
                  <a:lnTo>
                    <a:pt x="684260" y="2738425"/>
                  </a:lnTo>
                  <a:lnTo>
                    <a:pt x="900936" y="2596996"/>
                  </a:lnTo>
                  <a:close/>
                  <a:moveTo>
                    <a:pt x="1087022" y="2853678"/>
                  </a:moveTo>
                  <a:lnTo>
                    <a:pt x="786589" y="2840589"/>
                  </a:lnTo>
                  <a:lnTo>
                    <a:pt x="692636" y="2755513"/>
                  </a:lnTo>
                  <a:lnTo>
                    <a:pt x="1087022" y="2853678"/>
                  </a:lnTo>
                  <a:close/>
                  <a:moveTo>
                    <a:pt x="1133635" y="2870402"/>
                  </a:moveTo>
                  <a:lnTo>
                    <a:pt x="820092" y="3050370"/>
                  </a:lnTo>
                  <a:lnTo>
                    <a:pt x="792052" y="2855495"/>
                  </a:lnTo>
                  <a:lnTo>
                    <a:pt x="1133635" y="2870402"/>
                  </a:lnTo>
                  <a:close/>
                  <a:moveTo>
                    <a:pt x="777485" y="2855859"/>
                  </a:moveTo>
                  <a:lnTo>
                    <a:pt x="804433" y="3042008"/>
                  </a:lnTo>
                  <a:lnTo>
                    <a:pt x="629271" y="2871129"/>
                  </a:lnTo>
                  <a:lnTo>
                    <a:pt x="777485" y="2855859"/>
                  </a:lnTo>
                  <a:close/>
                  <a:moveTo>
                    <a:pt x="1154757" y="2875128"/>
                  </a:moveTo>
                  <a:lnTo>
                    <a:pt x="1221762" y="3096180"/>
                  </a:lnTo>
                  <a:lnTo>
                    <a:pt x="837572" y="3057278"/>
                  </a:lnTo>
                  <a:lnTo>
                    <a:pt x="1154757" y="2875128"/>
                  </a:lnTo>
                  <a:close/>
                  <a:moveTo>
                    <a:pt x="1025843" y="3452481"/>
                  </a:moveTo>
                  <a:lnTo>
                    <a:pt x="970127" y="3327412"/>
                  </a:lnTo>
                  <a:lnTo>
                    <a:pt x="1142375" y="3339774"/>
                  </a:lnTo>
                  <a:lnTo>
                    <a:pt x="1025843" y="3452481"/>
                  </a:lnTo>
                  <a:close/>
                  <a:moveTo>
                    <a:pt x="1159127" y="3344137"/>
                  </a:moveTo>
                  <a:lnTo>
                    <a:pt x="1276023" y="3466660"/>
                  </a:lnTo>
                  <a:lnTo>
                    <a:pt x="1040774" y="3458298"/>
                  </a:lnTo>
                  <a:lnTo>
                    <a:pt x="1159127" y="3344137"/>
                  </a:lnTo>
                  <a:close/>
                  <a:moveTo>
                    <a:pt x="1160583" y="3326685"/>
                  </a:moveTo>
                  <a:cubicBezTo>
                    <a:pt x="1160219" y="3326685"/>
                    <a:pt x="1160219" y="3326685"/>
                    <a:pt x="1160583" y="3326685"/>
                  </a:cubicBezTo>
                  <a:cubicBezTo>
                    <a:pt x="1160219" y="3326685"/>
                    <a:pt x="1159855" y="3326685"/>
                    <a:pt x="1159855" y="3326685"/>
                  </a:cubicBezTo>
                  <a:lnTo>
                    <a:pt x="978138" y="3313597"/>
                  </a:lnTo>
                  <a:lnTo>
                    <a:pt x="1228681" y="3116540"/>
                  </a:lnTo>
                  <a:lnTo>
                    <a:pt x="1311710" y="3353590"/>
                  </a:lnTo>
                  <a:lnTo>
                    <a:pt x="1160583" y="3326685"/>
                  </a:lnTo>
                  <a:close/>
                  <a:moveTo>
                    <a:pt x="1213387" y="3109996"/>
                  </a:moveTo>
                  <a:lnTo>
                    <a:pt x="960658" y="3308143"/>
                  </a:lnTo>
                  <a:lnTo>
                    <a:pt x="827740" y="3070367"/>
                  </a:lnTo>
                  <a:lnTo>
                    <a:pt x="1213387" y="3109996"/>
                  </a:lnTo>
                  <a:close/>
                  <a:moveTo>
                    <a:pt x="956288" y="3332502"/>
                  </a:moveTo>
                  <a:lnTo>
                    <a:pt x="1012734" y="3459753"/>
                  </a:lnTo>
                  <a:lnTo>
                    <a:pt x="793872" y="3510653"/>
                  </a:lnTo>
                  <a:lnTo>
                    <a:pt x="956288" y="3332502"/>
                  </a:lnTo>
                  <a:close/>
                  <a:moveTo>
                    <a:pt x="1094670" y="3732431"/>
                  </a:moveTo>
                  <a:lnTo>
                    <a:pt x="882364" y="3627723"/>
                  </a:lnTo>
                  <a:lnTo>
                    <a:pt x="1020017" y="3479385"/>
                  </a:lnTo>
                  <a:lnTo>
                    <a:pt x="1094670" y="3732431"/>
                  </a:lnTo>
                  <a:close/>
                  <a:moveTo>
                    <a:pt x="1482866" y="2889308"/>
                  </a:moveTo>
                  <a:lnTo>
                    <a:pt x="1235965" y="3091817"/>
                  </a:lnTo>
                  <a:lnTo>
                    <a:pt x="1168595" y="2870038"/>
                  </a:lnTo>
                  <a:lnTo>
                    <a:pt x="1539311" y="2816957"/>
                  </a:lnTo>
                  <a:lnTo>
                    <a:pt x="1482866" y="2889308"/>
                  </a:lnTo>
                  <a:close/>
                  <a:moveTo>
                    <a:pt x="1548051" y="2800960"/>
                  </a:moveTo>
                  <a:lnTo>
                    <a:pt x="1185710" y="2852951"/>
                  </a:lnTo>
                  <a:lnTo>
                    <a:pt x="1526930" y="2591906"/>
                  </a:lnTo>
                  <a:lnTo>
                    <a:pt x="1548051" y="2800960"/>
                  </a:lnTo>
                  <a:close/>
                  <a:moveTo>
                    <a:pt x="1541132" y="2585725"/>
                  </a:moveTo>
                  <a:lnTo>
                    <a:pt x="1644918" y="2585725"/>
                  </a:lnTo>
                  <a:lnTo>
                    <a:pt x="1560433" y="2778782"/>
                  </a:lnTo>
                  <a:lnTo>
                    <a:pt x="1541132" y="2585725"/>
                  </a:lnTo>
                  <a:close/>
                  <a:moveTo>
                    <a:pt x="1166410" y="2849315"/>
                  </a:moveTo>
                  <a:lnTo>
                    <a:pt x="1162768" y="2478471"/>
                  </a:lnTo>
                  <a:lnTo>
                    <a:pt x="1394375" y="2348312"/>
                  </a:lnTo>
                  <a:lnTo>
                    <a:pt x="1395832" y="2432661"/>
                  </a:lnTo>
                  <a:cubicBezTo>
                    <a:pt x="1395832" y="2434479"/>
                    <a:pt x="1396560" y="2435933"/>
                    <a:pt x="1397652" y="2437388"/>
                  </a:cubicBezTo>
                  <a:lnTo>
                    <a:pt x="1521832" y="2576999"/>
                  </a:lnTo>
                  <a:lnTo>
                    <a:pt x="1166410" y="2849315"/>
                  </a:lnTo>
                  <a:close/>
                  <a:moveTo>
                    <a:pt x="1150751" y="2279597"/>
                  </a:moveTo>
                  <a:lnTo>
                    <a:pt x="1207196" y="2126170"/>
                  </a:lnTo>
                  <a:lnTo>
                    <a:pt x="1381993" y="2324680"/>
                  </a:lnTo>
                  <a:lnTo>
                    <a:pt x="1150751" y="2279597"/>
                  </a:lnTo>
                  <a:close/>
                  <a:moveTo>
                    <a:pt x="1246889" y="2013099"/>
                  </a:moveTo>
                  <a:lnTo>
                    <a:pt x="1569173" y="2082541"/>
                  </a:lnTo>
                  <a:lnTo>
                    <a:pt x="1376167" y="2225062"/>
                  </a:lnTo>
                  <a:lnTo>
                    <a:pt x="1213387" y="2109446"/>
                  </a:lnTo>
                  <a:lnTo>
                    <a:pt x="1246889" y="2013099"/>
                  </a:lnTo>
                  <a:close/>
                  <a:moveTo>
                    <a:pt x="703196" y="1624804"/>
                  </a:moveTo>
                  <a:lnTo>
                    <a:pt x="556803" y="1608807"/>
                  </a:lnTo>
                  <a:lnTo>
                    <a:pt x="556803" y="1408115"/>
                  </a:lnTo>
                  <a:lnTo>
                    <a:pt x="758185" y="1585538"/>
                  </a:lnTo>
                  <a:lnTo>
                    <a:pt x="703196" y="1624804"/>
                  </a:lnTo>
                  <a:close/>
                  <a:moveTo>
                    <a:pt x="666052" y="1682248"/>
                  </a:moveTo>
                  <a:lnTo>
                    <a:pt x="480693" y="1752054"/>
                  </a:lnTo>
                  <a:lnTo>
                    <a:pt x="553526" y="1623350"/>
                  </a:lnTo>
                  <a:lnTo>
                    <a:pt x="693000" y="1638620"/>
                  </a:lnTo>
                  <a:lnTo>
                    <a:pt x="666052" y="1682248"/>
                  </a:lnTo>
                  <a:close/>
                  <a:moveTo>
                    <a:pt x="1238150" y="777681"/>
                  </a:moveTo>
                  <a:lnTo>
                    <a:pt x="1440259" y="900568"/>
                  </a:lnTo>
                  <a:lnTo>
                    <a:pt x="1221762" y="870028"/>
                  </a:lnTo>
                  <a:lnTo>
                    <a:pt x="1238150" y="777681"/>
                  </a:lnTo>
                  <a:close/>
                  <a:moveTo>
                    <a:pt x="2446074" y="263226"/>
                  </a:moveTo>
                  <a:lnTo>
                    <a:pt x="2753426" y="265044"/>
                  </a:lnTo>
                  <a:lnTo>
                    <a:pt x="2356126" y="344303"/>
                  </a:lnTo>
                  <a:lnTo>
                    <a:pt x="2446074" y="263226"/>
                  </a:lnTo>
                  <a:close/>
                  <a:moveTo>
                    <a:pt x="2867773" y="397384"/>
                  </a:moveTo>
                  <a:lnTo>
                    <a:pt x="2660201" y="601712"/>
                  </a:lnTo>
                  <a:lnTo>
                    <a:pt x="2824074" y="276678"/>
                  </a:lnTo>
                  <a:lnTo>
                    <a:pt x="2867773" y="397384"/>
                  </a:lnTo>
                  <a:close/>
                  <a:moveTo>
                    <a:pt x="3634333" y="21451"/>
                  </a:moveTo>
                  <a:lnTo>
                    <a:pt x="3753414" y="393385"/>
                  </a:lnTo>
                  <a:lnTo>
                    <a:pt x="3534553" y="151246"/>
                  </a:lnTo>
                  <a:lnTo>
                    <a:pt x="3634333" y="21451"/>
                  </a:lnTo>
                  <a:close/>
                  <a:moveTo>
                    <a:pt x="3960987" y="221415"/>
                  </a:moveTo>
                  <a:lnTo>
                    <a:pt x="3664559" y="15997"/>
                  </a:lnTo>
                  <a:lnTo>
                    <a:pt x="3937316" y="41811"/>
                  </a:lnTo>
                  <a:lnTo>
                    <a:pt x="3960987" y="221415"/>
                  </a:lnTo>
                  <a:close/>
                  <a:moveTo>
                    <a:pt x="3774172" y="410473"/>
                  </a:moveTo>
                  <a:lnTo>
                    <a:pt x="3650357" y="24359"/>
                  </a:lnTo>
                  <a:lnTo>
                    <a:pt x="3958438" y="237776"/>
                  </a:lnTo>
                  <a:lnTo>
                    <a:pt x="3774172" y="410473"/>
                  </a:lnTo>
                  <a:close/>
                  <a:moveTo>
                    <a:pt x="3565143" y="488277"/>
                  </a:moveTo>
                  <a:cubicBezTo>
                    <a:pt x="3551305" y="446103"/>
                    <a:pt x="3533461" y="391204"/>
                    <a:pt x="3515617" y="336668"/>
                  </a:cubicBezTo>
                  <a:cubicBezTo>
                    <a:pt x="3496680" y="279223"/>
                    <a:pt x="3478108" y="221415"/>
                    <a:pt x="3463906" y="178514"/>
                  </a:cubicBezTo>
                  <a:cubicBezTo>
                    <a:pt x="3456987" y="157063"/>
                    <a:pt x="3450796" y="138885"/>
                    <a:pt x="3446790" y="126523"/>
                  </a:cubicBezTo>
                  <a:cubicBezTo>
                    <a:pt x="3444969" y="121070"/>
                    <a:pt x="3443512" y="116707"/>
                    <a:pt x="3442420" y="113435"/>
                  </a:cubicBezTo>
                  <a:lnTo>
                    <a:pt x="3518894" y="156336"/>
                  </a:lnTo>
                  <a:lnTo>
                    <a:pt x="3565143" y="488277"/>
                  </a:lnTo>
                  <a:close/>
                  <a:moveTo>
                    <a:pt x="3093189" y="1290681"/>
                  </a:moveTo>
                  <a:lnTo>
                    <a:pt x="3504328" y="1118348"/>
                  </a:lnTo>
                  <a:lnTo>
                    <a:pt x="3406732" y="1447381"/>
                  </a:lnTo>
                  <a:lnTo>
                    <a:pt x="3093189" y="1290681"/>
                  </a:lnTo>
                  <a:close/>
                  <a:moveTo>
                    <a:pt x="3245773" y="1565905"/>
                  </a:moveTo>
                  <a:lnTo>
                    <a:pt x="3094282" y="1307405"/>
                  </a:lnTo>
                  <a:lnTo>
                    <a:pt x="3396900" y="1458651"/>
                  </a:lnTo>
                  <a:lnTo>
                    <a:pt x="3245773" y="1565905"/>
                  </a:lnTo>
                  <a:close/>
                  <a:moveTo>
                    <a:pt x="3243588" y="2146894"/>
                  </a:moveTo>
                  <a:lnTo>
                    <a:pt x="3106663" y="2018552"/>
                  </a:lnTo>
                  <a:lnTo>
                    <a:pt x="3343732" y="1936022"/>
                  </a:lnTo>
                  <a:lnTo>
                    <a:pt x="3243588" y="2146894"/>
                  </a:lnTo>
                  <a:close/>
                  <a:moveTo>
                    <a:pt x="2879427" y="2606812"/>
                  </a:moveTo>
                  <a:lnTo>
                    <a:pt x="2854299" y="2426481"/>
                  </a:lnTo>
                  <a:lnTo>
                    <a:pt x="2924582" y="2483198"/>
                  </a:lnTo>
                  <a:lnTo>
                    <a:pt x="2924582" y="2584271"/>
                  </a:lnTo>
                  <a:lnTo>
                    <a:pt x="2879427" y="2606812"/>
                  </a:lnTo>
                  <a:close/>
                  <a:moveTo>
                    <a:pt x="2929317" y="2467928"/>
                  </a:moveTo>
                  <a:lnTo>
                    <a:pt x="2856848" y="2409756"/>
                  </a:lnTo>
                  <a:lnTo>
                    <a:pt x="2997415" y="2319590"/>
                  </a:lnTo>
                  <a:lnTo>
                    <a:pt x="2929317" y="2467928"/>
                  </a:lnTo>
                  <a:close/>
                  <a:moveTo>
                    <a:pt x="2684600" y="2230879"/>
                  </a:moveTo>
                  <a:lnTo>
                    <a:pt x="3081172" y="2029460"/>
                  </a:lnTo>
                  <a:lnTo>
                    <a:pt x="3009432" y="2291232"/>
                  </a:lnTo>
                  <a:lnTo>
                    <a:pt x="2684600" y="2230879"/>
                  </a:lnTo>
                  <a:close/>
                  <a:moveTo>
                    <a:pt x="1654386" y="2036731"/>
                  </a:moveTo>
                  <a:lnTo>
                    <a:pt x="1450456" y="1877850"/>
                  </a:lnTo>
                  <a:lnTo>
                    <a:pt x="1858681" y="1952746"/>
                  </a:lnTo>
                  <a:lnTo>
                    <a:pt x="1654386" y="2036731"/>
                  </a:lnTo>
                  <a:close/>
                  <a:moveTo>
                    <a:pt x="1164953" y="1727331"/>
                  </a:moveTo>
                  <a:lnTo>
                    <a:pt x="1342300" y="1733512"/>
                  </a:lnTo>
                  <a:lnTo>
                    <a:pt x="1171144" y="1856399"/>
                  </a:lnTo>
                  <a:lnTo>
                    <a:pt x="1164953" y="1727331"/>
                  </a:lnTo>
                  <a:close/>
                  <a:moveTo>
                    <a:pt x="1158034" y="1712425"/>
                  </a:moveTo>
                  <a:cubicBezTo>
                    <a:pt x="1157670" y="1712425"/>
                    <a:pt x="1157670" y="1712425"/>
                    <a:pt x="1157306" y="1712425"/>
                  </a:cubicBezTo>
                  <a:lnTo>
                    <a:pt x="1066265" y="1712425"/>
                  </a:lnTo>
                  <a:lnTo>
                    <a:pt x="1085566" y="1651345"/>
                  </a:lnTo>
                  <a:lnTo>
                    <a:pt x="1159491" y="1600808"/>
                  </a:lnTo>
                  <a:lnTo>
                    <a:pt x="1277115" y="1600808"/>
                  </a:lnTo>
                  <a:lnTo>
                    <a:pt x="1350311" y="1718969"/>
                  </a:lnTo>
                  <a:lnTo>
                    <a:pt x="1158034" y="1712425"/>
                  </a:lnTo>
                  <a:close/>
                  <a:moveTo>
                    <a:pt x="2383802" y="1840402"/>
                  </a:moveTo>
                  <a:lnTo>
                    <a:pt x="2529467" y="1899664"/>
                  </a:lnTo>
                  <a:lnTo>
                    <a:pt x="2216652" y="2163618"/>
                  </a:lnTo>
                  <a:lnTo>
                    <a:pt x="2383802" y="1840402"/>
                  </a:lnTo>
                  <a:close/>
                  <a:moveTo>
                    <a:pt x="2620872" y="666791"/>
                  </a:moveTo>
                  <a:lnTo>
                    <a:pt x="2696981" y="1078719"/>
                  </a:lnTo>
                  <a:lnTo>
                    <a:pt x="2328449" y="881299"/>
                  </a:lnTo>
                  <a:lnTo>
                    <a:pt x="2620872" y="666791"/>
                  </a:lnTo>
                  <a:close/>
                  <a:moveTo>
                    <a:pt x="2695889" y="1094716"/>
                  </a:moveTo>
                  <a:lnTo>
                    <a:pt x="2442432" y="1435383"/>
                  </a:lnTo>
                  <a:lnTo>
                    <a:pt x="2325172" y="896205"/>
                  </a:lnTo>
                  <a:lnTo>
                    <a:pt x="2695889" y="1094716"/>
                  </a:lnTo>
                  <a:close/>
                  <a:moveTo>
                    <a:pt x="2532744" y="1885485"/>
                  </a:moveTo>
                  <a:lnTo>
                    <a:pt x="2388172" y="1826950"/>
                  </a:lnTo>
                  <a:lnTo>
                    <a:pt x="2439883" y="1491009"/>
                  </a:lnTo>
                  <a:lnTo>
                    <a:pt x="2532744" y="1885485"/>
                  </a:lnTo>
                  <a:close/>
                  <a:moveTo>
                    <a:pt x="2663114" y="2214518"/>
                  </a:moveTo>
                  <a:lnTo>
                    <a:pt x="2554958" y="1908390"/>
                  </a:lnTo>
                  <a:lnTo>
                    <a:pt x="2771634" y="1971652"/>
                  </a:lnTo>
                  <a:lnTo>
                    <a:pt x="2663114" y="2214518"/>
                  </a:lnTo>
                  <a:close/>
                  <a:moveTo>
                    <a:pt x="2785837" y="1975287"/>
                  </a:moveTo>
                  <a:lnTo>
                    <a:pt x="3069155" y="2019643"/>
                  </a:lnTo>
                  <a:lnTo>
                    <a:pt x="2677317" y="2218517"/>
                  </a:lnTo>
                  <a:lnTo>
                    <a:pt x="2785837" y="1975287"/>
                  </a:lnTo>
                  <a:close/>
                  <a:moveTo>
                    <a:pt x="2779646" y="1959290"/>
                  </a:moveTo>
                  <a:lnTo>
                    <a:pt x="2565519" y="1896392"/>
                  </a:lnTo>
                  <a:lnTo>
                    <a:pt x="3137981" y="1670978"/>
                  </a:lnTo>
                  <a:lnTo>
                    <a:pt x="2779646" y="1959290"/>
                  </a:lnTo>
                  <a:close/>
                  <a:moveTo>
                    <a:pt x="2449351" y="1466650"/>
                  </a:moveTo>
                  <a:lnTo>
                    <a:pt x="2797854" y="1655344"/>
                  </a:lnTo>
                  <a:lnTo>
                    <a:pt x="2547311" y="1883304"/>
                  </a:lnTo>
                  <a:lnTo>
                    <a:pt x="2449351" y="1466650"/>
                  </a:lnTo>
                  <a:close/>
                  <a:moveTo>
                    <a:pt x="2459912" y="1456106"/>
                  </a:moveTo>
                  <a:lnTo>
                    <a:pt x="2755976" y="1400116"/>
                  </a:lnTo>
                  <a:lnTo>
                    <a:pt x="2800403" y="1640437"/>
                  </a:lnTo>
                  <a:lnTo>
                    <a:pt x="2459912" y="1456106"/>
                  </a:lnTo>
                  <a:close/>
                  <a:moveTo>
                    <a:pt x="2455542" y="1441927"/>
                  </a:moveTo>
                  <a:lnTo>
                    <a:pt x="2702444" y="1109986"/>
                  </a:lnTo>
                  <a:lnTo>
                    <a:pt x="2753426" y="1385573"/>
                  </a:lnTo>
                  <a:lnTo>
                    <a:pt x="2455542" y="1441927"/>
                  </a:lnTo>
                  <a:close/>
                  <a:moveTo>
                    <a:pt x="2636530" y="671881"/>
                  </a:moveTo>
                  <a:lnTo>
                    <a:pt x="3017808" y="968920"/>
                  </a:lnTo>
                  <a:lnTo>
                    <a:pt x="3070975" y="1279410"/>
                  </a:lnTo>
                  <a:lnTo>
                    <a:pt x="2713369" y="1087808"/>
                  </a:lnTo>
                  <a:lnTo>
                    <a:pt x="2636530" y="671881"/>
                  </a:lnTo>
                  <a:close/>
                  <a:moveTo>
                    <a:pt x="3027276" y="946015"/>
                  </a:moveTo>
                  <a:lnTo>
                    <a:pt x="2888166" y="414836"/>
                  </a:lnTo>
                  <a:lnTo>
                    <a:pt x="3220282" y="617709"/>
                  </a:lnTo>
                  <a:lnTo>
                    <a:pt x="3027276" y="946015"/>
                  </a:lnTo>
                  <a:close/>
                  <a:moveTo>
                    <a:pt x="3011981" y="945651"/>
                  </a:moveTo>
                  <a:lnTo>
                    <a:pt x="2635074" y="651885"/>
                  </a:lnTo>
                  <a:lnTo>
                    <a:pt x="2639808" y="642068"/>
                  </a:lnTo>
                  <a:lnTo>
                    <a:pt x="2872143" y="413018"/>
                  </a:lnTo>
                  <a:lnTo>
                    <a:pt x="3011981" y="945651"/>
                  </a:lnTo>
                  <a:close/>
                  <a:moveTo>
                    <a:pt x="2621964" y="639887"/>
                  </a:moveTo>
                  <a:lnTo>
                    <a:pt x="2346293" y="361391"/>
                  </a:lnTo>
                  <a:lnTo>
                    <a:pt x="2812057" y="268680"/>
                  </a:lnTo>
                  <a:lnTo>
                    <a:pt x="2628155" y="634070"/>
                  </a:lnTo>
                  <a:lnTo>
                    <a:pt x="2621964" y="639887"/>
                  </a:lnTo>
                  <a:close/>
                  <a:moveTo>
                    <a:pt x="2614316" y="652976"/>
                  </a:moveTo>
                  <a:cubicBezTo>
                    <a:pt x="2614316" y="652976"/>
                    <a:pt x="2614316" y="653339"/>
                    <a:pt x="2614316" y="652976"/>
                  </a:cubicBezTo>
                  <a:lnTo>
                    <a:pt x="2322259" y="867483"/>
                  </a:lnTo>
                  <a:lnTo>
                    <a:pt x="2338282" y="373752"/>
                  </a:lnTo>
                  <a:lnTo>
                    <a:pt x="2614316" y="652976"/>
                  </a:lnTo>
                  <a:close/>
                  <a:moveTo>
                    <a:pt x="2429322" y="1443745"/>
                  </a:moveTo>
                  <a:lnTo>
                    <a:pt x="1971207" y="1362668"/>
                  </a:lnTo>
                  <a:lnTo>
                    <a:pt x="2310970" y="899841"/>
                  </a:lnTo>
                  <a:lnTo>
                    <a:pt x="2429322" y="1443745"/>
                  </a:lnTo>
                  <a:close/>
                  <a:moveTo>
                    <a:pt x="2422768" y="1457197"/>
                  </a:moveTo>
                  <a:lnTo>
                    <a:pt x="1894005" y="1931659"/>
                  </a:lnTo>
                  <a:lnTo>
                    <a:pt x="1964652" y="1376121"/>
                  </a:lnTo>
                  <a:lnTo>
                    <a:pt x="2422768" y="1457197"/>
                  </a:lnTo>
                  <a:close/>
                  <a:moveTo>
                    <a:pt x="1365970" y="1716424"/>
                  </a:moveTo>
                  <a:lnTo>
                    <a:pt x="1293138" y="1598990"/>
                  </a:lnTo>
                  <a:lnTo>
                    <a:pt x="1599762" y="1538637"/>
                  </a:lnTo>
                  <a:lnTo>
                    <a:pt x="1365970" y="1716424"/>
                  </a:lnTo>
                  <a:close/>
                  <a:moveTo>
                    <a:pt x="1869606" y="1940021"/>
                  </a:moveTo>
                  <a:lnTo>
                    <a:pt x="1434069" y="1860035"/>
                  </a:lnTo>
                  <a:lnTo>
                    <a:pt x="1628895" y="1539728"/>
                  </a:lnTo>
                  <a:lnTo>
                    <a:pt x="1869606" y="1940021"/>
                  </a:lnTo>
                  <a:close/>
                  <a:moveTo>
                    <a:pt x="1639456" y="1528457"/>
                  </a:moveTo>
                  <a:lnTo>
                    <a:pt x="1949358" y="1379756"/>
                  </a:lnTo>
                  <a:lnTo>
                    <a:pt x="1879802" y="1928023"/>
                  </a:lnTo>
                  <a:lnTo>
                    <a:pt x="1639456" y="1528457"/>
                  </a:lnTo>
                  <a:close/>
                  <a:moveTo>
                    <a:pt x="1631444" y="1516096"/>
                  </a:moveTo>
                  <a:lnTo>
                    <a:pt x="1395103" y="1181609"/>
                  </a:lnTo>
                  <a:lnTo>
                    <a:pt x="1939161" y="1368849"/>
                  </a:lnTo>
                  <a:lnTo>
                    <a:pt x="1631444" y="1516096"/>
                  </a:lnTo>
                  <a:close/>
                  <a:moveTo>
                    <a:pt x="1385635" y="1163067"/>
                  </a:moveTo>
                  <a:lnTo>
                    <a:pt x="1477040" y="925291"/>
                  </a:lnTo>
                  <a:lnTo>
                    <a:pt x="1928600" y="1349580"/>
                  </a:lnTo>
                  <a:lnTo>
                    <a:pt x="1385635" y="1163067"/>
                  </a:lnTo>
                  <a:close/>
                  <a:moveTo>
                    <a:pt x="1616513" y="1520459"/>
                  </a:moveTo>
                  <a:lnTo>
                    <a:pt x="1280392" y="1586265"/>
                  </a:lnTo>
                  <a:lnTo>
                    <a:pt x="1157306" y="1586265"/>
                  </a:lnTo>
                  <a:cubicBezTo>
                    <a:pt x="1155849" y="1586265"/>
                    <a:pt x="1154392" y="1586629"/>
                    <a:pt x="1153300" y="1587356"/>
                  </a:cubicBezTo>
                  <a:lnTo>
                    <a:pt x="1103774" y="1621168"/>
                  </a:lnTo>
                  <a:lnTo>
                    <a:pt x="1376531" y="1180519"/>
                  </a:lnTo>
                  <a:lnTo>
                    <a:pt x="1616513" y="1520459"/>
                  </a:lnTo>
                  <a:close/>
                  <a:moveTo>
                    <a:pt x="1068814" y="1642983"/>
                  </a:moveTo>
                  <a:lnTo>
                    <a:pt x="902393" y="1707698"/>
                  </a:lnTo>
                  <a:lnTo>
                    <a:pt x="962844" y="1459742"/>
                  </a:lnTo>
                  <a:lnTo>
                    <a:pt x="1068814" y="1642983"/>
                  </a:lnTo>
                  <a:close/>
                  <a:moveTo>
                    <a:pt x="888554" y="1704790"/>
                  </a:moveTo>
                  <a:lnTo>
                    <a:pt x="781127" y="1587356"/>
                  </a:lnTo>
                  <a:lnTo>
                    <a:pt x="945728" y="1469922"/>
                  </a:lnTo>
                  <a:lnTo>
                    <a:pt x="888554" y="1704790"/>
                  </a:lnTo>
                  <a:close/>
                  <a:moveTo>
                    <a:pt x="1068086" y="1659343"/>
                  </a:moveTo>
                  <a:lnTo>
                    <a:pt x="1050970" y="1712425"/>
                  </a:lnTo>
                  <a:lnTo>
                    <a:pt x="931161" y="1712425"/>
                  </a:lnTo>
                  <a:lnTo>
                    <a:pt x="1068086" y="1659343"/>
                  </a:lnTo>
                  <a:close/>
                  <a:moveTo>
                    <a:pt x="1061531" y="1726968"/>
                  </a:moveTo>
                  <a:lnTo>
                    <a:pt x="1142739" y="1726968"/>
                  </a:lnTo>
                  <a:lnTo>
                    <a:pt x="1042595" y="1858217"/>
                  </a:lnTo>
                  <a:lnTo>
                    <a:pt x="1050242" y="1762598"/>
                  </a:lnTo>
                  <a:lnTo>
                    <a:pt x="1061531" y="1726968"/>
                  </a:lnTo>
                  <a:close/>
                  <a:moveTo>
                    <a:pt x="1602675" y="1554635"/>
                  </a:moveTo>
                  <a:lnTo>
                    <a:pt x="1423508" y="1849491"/>
                  </a:lnTo>
                  <a:lnTo>
                    <a:pt x="1372889" y="1729513"/>
                  </a:lnTo>
                  <a:lnTo>
                    <a:pt x="1602675" y="1554635"/>
                  </a:lnTo>
                  <a:close/>
                  <a:moveTo>
                    <a:pt x="2428230" y="1471740"/>
                  </a:moveTo>
                  <a:lnTo>
                    <a:pt x="2373606" y="1825496"/>
                  </a:lnTo>
                  <a:lnTo>
                    <a:pt x="1910392" y="1936749"/>
                  </a:lnTo>
                  <a:lnTo>
                    <a:pt x="2428230" y="1471740"/>
                  </a:lnTo>
                  <a:close/>
                  <a:moveTo>
                    <a:pt x="2366322" y="1842220"/>
                  </a:moveTo>
                  <a:lnTo>
                    <a:pt x="2190432" y="2181796"/>
                  </a:lnTo>
                  <a:lnTo>
                    <a:pt x="1900560" y="1953837"/>
                  </a:lnTo>
                  <a:lnTo>
                    <a:pt x="2366322" y="1842220"/>
                  </a:lnTo>
                  <a:close/>
                  <a:moveTo>
                    <a:pt x="2539664" y="1909844"/>
                  </a:moveTo>
                  <a:lnTo>
                    <a:pt x="2651461" y="2226152"/>
                  </a:lnTo>
                  <a:lnTo>
                    <a:pt x="2210825" y="2187250"/>
                  </a:lnTo>
                  <a:lnTo>
                    <a:pt x="2539664" y="1909844"/>
                  </a:lnTo>
                  <a:close/>
                  <a:moveTo>
                    <a:pt x="2798947" y="1962562"/>
                  </a:moveTo>
                  <a:lnTo>
                    <a:pt x="3168207" y="1665888"/>
                  </a:lnTo>
                  <a:lnTo>
                    <a:pt x="3086998" y="2007645"/>
                  </a:lnTo>
                  <a:lnTo>
                    <a:pt x="2798947" y="1962562"/>
                  </a:lnTo>
                  <a:close/>
                  <a:moveTo>
                    <a:pt x="2577536" y="1876032"/>
                  </a:moveTo>
                  <a:lnTo>
                    <a:pt x="2813513" y="1661161"/>
                  </a:lnTo>
                  <a:lnTo>
                    <a:pt x="3139802" y="1654617"/>
                  </a:lnTo>
                  <a:lnTo>
                    <a:pt x="2577536" y="1876032"/>
                  </a:lnTo>
                  <a:close/>
                  <a:moveTo>
                    <a:pt x="2816790" y="1646618"/>
                  </a:moveTo>
                  <a:lnTo>
                    <a:pt x="2772363" y="1406297"/>
                  </a:lnTo>
                  <a:lnTo>
                    <a:pt x="3155097" y="1640074"/>
                  </a:lnTo>
                  <a:lnTo>
                    <a:pt x="2816790" y="1646618"/>
                  </a:lnTo>
                  <a:close/>
                  <a:moveTo>
                    <a:pt x="2767628" y="1381938"/>
                  </a:moveTo>
                  <a:lnTo>
                    <a:pt x="2716646" y="1105986"/>
                  </a:lnTo>
                  <a:lnTo>
                    <a:pt x="3057137" y="1288500"/>
                  </a:lnTo>
                  <a:lnTo>
                    <a:pt x="2767628" y="1381938"/>
                  </a:lnTo>
                  <a:close/>
                  <a:moveTo>
                    <a:pt x="3033103" y="972555"/>
                  </a:moveTo>
                  <a:lnTo>
                    <a:pt x="3313507" y="990371"/>
                  </a:lnTo>
                  <a:lnTo>
                    <a:pt x="3083721" y="1268140"/>
                  </a:lnTo>
                  <a:lnTo>
                    <a:pt x="3033103" y="972555"/>
                  </a:lnTo>
                  <a:close/>
                  <a:moveTo>
                    <a:pt x="3036744" y="958376"/>
                  </a:moveTo>
                  <a:lnTo>
                    <a:pt x="3227201" y="634070"/>
                  </a:lnTo>
                  <a:lnTo>
                    <a:pt x="3318606" y="976555"/>
                  </a:lnTo>
                  <a:lnTo>
                    <a:pt x="3036744" y="958376"/>
                  </a:lnTo>
                  <a:close/>
                  <a:moveTo>
                    <a:pt x="3261068" y="372661"/>
                  </a:moveTo>
                  <a:lnTo>
                    <a:pt x="3427854" y="115980"/>
                  </a:lnTo>
                  <a:cubicBezTo>
                    <a:pt x="3439871" y="150882"/>
                    <a:pt x="3522172" y="403565"/>
                    <a:pt x="3570970" y="553357"/>
                  </a:cubicBezTo>
                  <a:lnTo>
                    <a:pt x="3261068" y="372661"/>
                  </a:lnTo>
                  <a:close/>
                  <a:moveTo>
                    <a:pt x="3561501" y="564628"/>
                  </a:moveTo>
                  <a:lnTo>
                    <a:pt x="3237761" y="606802"/>
                  </a:lnTo>
                  <a:lnTo>
                    <a:pt x="3256698" y="386841"/>
                  </a:lnTo>
                  <a:lnTo>
                    <a:pt x="3561501" y="564628"/>
                  </a:lnTo>
                  <a:close/>
                  <a:moveTo>
                    <a:pt x="3251236" y="360664"/>
                  </a:moveTo>
                  <a:lnTo>
                    <a:pt x="3148906" y="169788"/>
                  </a:lnTo>
                  <a:lnTo>
                    <a:pt x="3414744" y="109435"/>
                  </a:lnTo>
                  <a:lnTo>
                    <a:pt x="3251236" y="360664"/>
                  </a:lnTo>
                  <a:close/>
                  <a:moveTo>
                    <a:pt x="3238854" y="368299"/>
                  </a:moveTo>
                  <a:lnTo>
                    <a:pt x="2896906" y="390476"/>
                  </a:lnTo>
                  <a:lnTo>
                    <a:pt x="3136160" y="176332"/>
                  </a:lnTo>
                  <a:lnTo>
                    <a:pt x="3238854" y="368299"/>
                  </a:lnTo>
                  <a:close/>
                  <a:moveTo>
                    <a:pt x="3242495" y="382841"/>
                  </a:moveTo>
                  <a:lnTo>
                    <a:pt x="3223559" y="602803"/>
                  </a:lnTo>
                  <a:lnTo>
                    <a:pt x="2899455" y="405019"/>
                  </a:lnTo>
                  <a:lnTo>
                    <a:pt x="3242495" y="382841"/>
                  </a:lnTo>
                  <a:close/>
                  <a:moveTo>
                    <a:pt x="2308057" y="860212"/>
                  </a:moveTo>
                  <a:lnTo>
                    <a:pt x="1971935" y="379569"/>
                  </a:lnTo>
                  <a:lnTo>
                    <a:pt x="2324080" y="364299"/>
                  </a:lnTo>
                  <a:lnTo>
                    <a:pt x="2308057" y="860212"/>
                  </a:lnTo>
                  <a:close/>
                  <a:moveTo>
                    <a:pt x="2293854" y="865302"/>
                  </a:moveTo>
                  <a:lnTo>
                    <a:pt x="1885629" y="688606"/>
                  </a:lnTo>
                  <a:lnTo>
                    <a:pt x="1961375" y="390113"/>
                  </a:lnTo>
                  <a:lnTo>
                    <a:pt x="2293854" y="865302"/>
                  </a:lnTo>
                  <a:close/>
                  <a:moveTo>
                    <a:pt x="1962103" y="1350307"/>
                  </a:moveTo>
                  <a:lnTo>
                    <a:pt x="1842658" y="775499"/>
                  </a:lnTo>
                  <a:lnTo>
                    <a:pt x="2302230" y="886752"/>
                  </a:lnTo>
                  <a:lnTo>
                    <a:pt x="1962103" y="1350307"/>
                  </a:lnTo>
                  <a:close/>
                  <a:moveTo>
                    <a:pt x="1930057" y="1267413"/>
                  </a:moveTo>
                  <a:lnTo>
                    <a:pt x="1763271" y="802404"/>
                  </a:lnTo>
                  <a:lnTo>
                    <a:pt x="1828091" y="775863"/>
                  </a:lnTo>
                  <a:lnTo>
                    <a:pt x="1930057" y="1267413"/>
                  </a:lnTo>
                  <a:close/>
                  <a:moveTo>
                    <a:pt x="1940981" y="1341581"/>
                  </a:moveTo>
                  <a:lnTo>
                    <a:pt x="1487236" y="915111"/>
                  </a:lnTo>
                  <a:lnTo>
                    <a:pt x="1749433" y="807857"/>
                  </a:lnTo>
                  <a:lnTo>
                    <a:pt x="1940981" y="1341581"/>
                  </a:lnTo>
                  <a:close/>
                  <a:moveTo>
                    <a:pt x="1524745" y="884207"/>
                  </a:moveTo>
                  <a:lnTo>
                    <a:pt x="1729404" y="732234"/>
                  </a:lnTo>
                  <a:lnTo>
                    <a:pt x="1745427" y="794042"/>
                  </a:lnTo>
                  <a:lnTo>
                    <a:pt x="1524745" y="884207"/>
                  </a:lnTo>
                  <a:close/>
                  <a:moveTo>
                    <a:pt x="1473762" y="903840"/>
                  </a:moveTo>
                  <a:lnTo>
                    <a:pt x="1255265" y="771137"/>
                  </a:lnTo>
                  <a:lnTo>
                    <a:pt x="1708282" y="729326"/>
                  </a:lnTo>
                  <a:lnTo>
                    <a:pt x="1473762" y="903840"/>
                  </a:lnTo>
                  <a:close/>
                  <a:moveTo>
                    <a:pt x="1463930" y="918383"/>
                  </a:moveTo>
                  <a:lnTo>
                    <a:pt x="1374710" y="1150342"/>
                  </a:lnTo>
                  <a:lnTo>
                    <a:pt x="1226496" y="885298"/>
                  </a:lnTo>
                  <a:lnTo>
                    <a:pt x="1463930" y="918383"/>
                  </a:lnTo>
                  <a:close/>
                  <a:moveTo>
                    <a:pt x="1079739" y="1632803"/>
                  </a:moveTo>
                  <a:lnTo>
                    <a:pt x="967213" y="1438291"/>
                  </a:lnTo>
                  <a:lnTo>
                    <a:pt x="934439" y="1245235"/>
                  </a:lnTo>
                  <a:lnTo>
                    <a:pt x="1361236" y="1177247"/>
                  </a:lnTo>
                  <a:lnTo>
                    <a:pt x="1079739" y="1632803"/>
                  </a:lnTo>
                  <a:close/>
                  <a:moveTo>
                    <a:pt x="950826" y="1428111"/>
                  </a:moveTo>
                  <a:lnTo>
                    <a:pt x="757820" y="1338309"/>
                  </a:lnTo>
                  <a:lnTo>
                    <a:pt x="920965" y="1250325"/>
                  </a:lnTo>
                  <a:lnTo>
                    <a:pt x="950826" y="1428111"/>
                  </a:lnTo>
                  <a:close/>
                  <a:moveTo>
                    <a:pt x="951919" y="1444472"/>
                  </a:moveTo>
                  <a:lnTo>
                    <a:pt x="951190" y="1448108"/>
                  </a:lnTo>
                  <a:lnTo>
                    <a:pt x="776028" y="1572813"/>
                  </a:lnTo>
                  <a:lnTo>
                    <a:pt x="750537" y="1350670"/>
                  </a:lnTo>
                  <a:lnTo>
                    <a:pt x="951919" y="1444472"/>
                  </a:lnTo>
                  <a:close/>
                  <a:moveTo>
                    <a:pt x="769109" y="1595718"/>
                  </a:moveTo>
                  <a:lnTo>
                    <a:pt x="883456" y="1720423"/>
                  </a:lnTo>
                  <a:lnTo>
                    <a:pt x="859421" y="1759326"/>
                  </a:lnTo>
                  <a:lnTo>
                    <a:pt x="717034" y="1632803"/>
                  </a:lnTo>
                  <a:lnTo>
                    <a:pt x="769109" y="1595718"/>
                  </a:lnTo>
                  <a:close/>
                  <a:moveTo>
                    <a:pt x="896566" y="1726968"/>
                  </a:moveTo>
                  <a:lnTo>
                    <a:pt x="1046601" y="1726968"/>
                  </a:lnTo>
                  <a:lnTo>
                    <a:pt x="1036404" y="1758598"/>
                  </a:lnTo>
                  <a:cubicBezTo>
                    <a:pt x="1036404" y="1758962"/>
                    <a:pt x="1036040" y="1759689"/>
                    <a:pt x="1036040" y="1760053"/>
                  </a:cubicBezTo>
                  <a:lnTo>
                    <a:pt x="1027300" y="1869124"/>
                  </a:lnTo>
                  <a:lnTo>
                    <a:pt x="871075" y="1768051"/>
                  </a:lnTo>
                  <a:lnTo>
                    <a:pt x="896566" y="1726968"/>
                  </a:lnTo>
                  <a:close/>
                  <a:moveTo>
                    <a:pt x="1151115" y="1740056"/>
                  </a:moveTo>
                  <a:lnTo>
                    <a:pt x="1156942" y="1863671"/>
                  </a:lnTo>
                  <a:lnTo>
                    <a:pt x="1049150" y="1873487"/>
                  </a:lnTo>
                  <a:lnTo>
                    <a:pt x="1151115" y="1740056"/>
                  </a:lnTo>
                  <a:close/>
                  <a:moveTo>
                    <a:pt x="1360872" y="1738238"/>
                  </a:moveTo>
                  <a:lnTo>
                    <a:pt x="1411491" y="1858217"/>
                  </a:lnTo>
                  <a:lnTo>
                    <a:pt x="1187895" y="1862580"/>
                  </a:lnTo>
                  <a:lnTo>
                    <a:pt x="1360872" y="1738238"/>
                  </a:lnTo>
                  <a:close/>
                  <a:moveTo>
                    <a:pt x="1422415" y="1874578"/>
                  </a:moveTo>
                  <a:lnTo>
                    <a:pt x="1628167" y="2034550"/>
                  </a:lnTo>
                  <a:lnTo>
                    <a:pt x="1270196" y="1992012"/>
                  </a:lnTo>
                  <a:lnTo>
                    <a:pt x="1422415" y="1874578"/>
                  </a:lnTo>
                  <a:close/>
                  <a:moveTo>
                    <a:pt x="1885629" y="1960381"/>
                  </a:moveTo>
                  <a:lnTo>
                    <a:pt x="2167855" y="2182160"/>
                  </a:lnTo>
                  <a:lnTo>
                    <a:pt x="1752346" y="2128715"/>
                  </a:lnTo>
                  <a:lnTo>
                    <a:pt x="1885629" y="1960381"/>
                  </a:lnTo>
                  <a:close/>
                  <a:moveTo>
                    <a:pt x="2995230" y="2303593"/>
                  </a:moveTo>
                  <a:lnTo>
                    <a:pt x="2845195" y="2399940"/>
                  </a:lnTo>
                  <a:lnTo>
                    <a:pt x="2684600" y="2246149"/>
                  </a:lnTo>
                  <a:lnTo>
                    <a:pt x="2995230" y="2303593"/>
                  </a:lnTo>
                  <a:close/>
                  <a:moveTo>
                    <a:pt x="2940241" y="2750423"/>
                  </a:moveTo>
                  <a:lnTo>
                    <a:pt x="3041478" y="2726791"/>
                  </a:lnTo>
                  <a:lnTo>
                    <a:pt x="3039657" y="2839862"/>
                  </a:lnTo>
                  <a:lnTo>
                    <a:pt x="2940241" y="2750423"/>
                  </a:lnTo>
                  <a:close/>
                  <a:moveTo>
                    <a:pt x="3035287" y="2712975"/>
                  </a:moveTo>
                  <a:lnTo>
                    <a:pt x="2934051" y="2736607"/>
                  </a:lnTo>
                  <a:lnTo>
                    <a:pt x="2944247" y="2682072"/>
                  </a:lnTo>
                  <a:cubicBezTo>
                    <a:pt x="2944611" y="2679890"/>
                    <a:pt x="2943883" y="2677345"/>
                    <a:pt x="2942062" y="2675527"/>
                  </a:cubicBezTo>
                  <a:lnTo>
                    <a:pt x="2885981" y="2619537"/>
                  </a:lnTo>
                  <a:lnTo>
                    <a:pt x="2930409" y="2597360"/>
                  </a:lnTo>
                  <a:lnTo>
                    <a:pt x="3035287" y="2712975"/>
                  </a:lnTo>
                  <a:close/>
                  <a:moveTo>
                    <a:pt x="3053860" y="2571909"/>
                  </a:moveTo>
                  <a:lnTo>
                    <a:pt x="2954079" y="2488288"/>
                  </a:lnTo>
                  <a:lnTo>
                    <a:pt x="3139437" y="2502104"/>
                  </a:lnTo>
                  <a:lnTo>
                    <a:pt x="3053860" y="2571909"/>
                  </a:lnTo>
                  <a:close/>
                  <a:moveTo>
                    <a:pt x="3093918" y="2367582"/>
                  </a:moveTo>
                  <a:lnTo>
                    <a:pt x="3146721" y="2488288"/>
                  </a:lnTo>
                  <a:lnTo>
                    <a:pt x="2943155" y="2473018"/>
                  </a:lnTo>
                  <a:lnTo>
                    <a:pt x="3017808" y="2311228"/>
                  </a:lnTo>
                  <a:lnTo>
                    <a:pt x="3093918" y="2367582"/>
                  </a:lnTo>
                  <a:close/>
                  <a:moveTo>
                    <a:pt x="3026548" y="2283960"/>
                  </a:moveTo>
                  <a:lnTo>
                    <a:pt x="3096467" y="2029460"/>
                  </a:lnTo>
                  <a:lnTo>
                    <a:pt x="3233756" y="2157801"/>
                  </a:lnTo>
                  <a:lnTo>
                    <a:pt x="3026548" y="2283960"/>
                  </a:lnTo>
                  <a:close/>
                  <a:moveTo>
                    <a:pt x="3344096" y="1920388"/>
                  </a:moveTo>
                  <a:lnTo>
                    <a:pt x="3110305" y="2001828"/>
                  </a:lnTo>
                  <a:lnTo>
                    <a:pt x="3234848" y="1811316"/>
                  </a:lnTo>
                  <a:lnTo>
                    <a:pt x="3344096" y="1920388"/>
                  </a:lnTo>
                  <a:close/>
                  <a:moveTo>
                    <a:pt x="3279276" y="1676431"/>
                  </a:moveTo>
                  <a:lnTo>
                    <a:pt x="3227201" y="1796410"/>
                  </a:lnTo>
                  <a:lnTo>
                    <a:pt x="3109212" y="1977105"/>
                  </a:lnTo>
                  <a:lnTo>
                    <a:pt x="3185322" y="1655708"/>
                  </a:lnTo>
                  <a:lnTo>
                    <a:pt x="3279276" y="1676431"/>
                  </a:lnTo>
                  <a:close/>
                  <a:moveTo>
                    <a:pt x="3178767" y="1637529"/>
                  </a:moveTo>
                  <a:lnTo>
                    <a:pt x="2779282" y="1393572"/>
                  </a:lnTo>
                  <a:lnTo>
                    <a:pt x="3072068" y="1298680"/>
                  </a:lnTo>
                  <a:lnTo>
                    <a:pt x="3234120" y="1575358"/>
                  </a:lnTo>
                  <a:lnTo>
                    <a:pt x="3178767" y="1637529"/>
                  </a:lnTo>
                  <a:close/>
                  <a:moveTo>
                    <a:pt x="3456623" y="1656435"/>
                  </a:moveTo>
                  <a:lnTo>
                    <a:pt x="3432588" y="1760780"/>
                  </a:lnTo>
                  <a:lnTo>
                    <a:pt x="3364126" y="1641165"/>
                  </a:lnTo>
                  <a:cubicBezTo>
                    <a:pt x="3363397" y="1640074"/>
                    <a:pt x="3362669" y="1638983"/>
                    <a:pt x="3361576" y="1638620"/>
                  </a:cubicBezTo>
                  <a:lnTo>
                    <a:pt x="3257062" y="1576449"/>
                  </a:lnTo>
                  <a:lnTo>
                    <a:pt x="3402727" y="1473194"/>
                  </a:lnTo>
                  <a:lnTo>
                    <a:pt x="3392166" y="1583720"/>
                  </a:lnTo>
                  <a:cubicBezTo>
                    <a:pt x="3391802" y="1585902"/>
                    <a:pt x="3392530" y="1587720"/>
                    <a:pt x="3393987" y="1589537"/>
                  </a:cubicBezTo>
                  <a:lnTo>
                    <a:pt x="3456623" y="1656435"/>
                  </a:lnTo>
                  <a:close/>
                  <a:moveTo>
                    <a:pt x="3484663" y="1366668"/>
                  </a:moveTo>
                  <a:lnTo>
                    <a:pt x="3427125" y="1429202"/>
                  </a:lnTo>
                  <a:lnTo>
                    <a:pt x="3510882" y="1147070"/>
                  </a:lnTo>
                  <a:lnTo>
                    <a:pt x="3515617" y="1225965"/>
                  </a:lnTo>
                  <a:lnTo>
                    <a:pt x="3484663" y="1366668"/>
                  </a:lnTo>
                  <a:close/>
                  <a:moveTo>
                    <a:pt x="3499958" y="1104169"/>
                  </a:moveTo>
                  <a:lnTo>
                    <a:pt x="3099744" y="1271775"/>
                  </a:lnTo>
                  <a:lnTo>
                    <a:pt x="3329530" y="993643"/>
                  </a:lnTo>
                  <a:lnTo>
                    <a:pt x="3499958" y="1104169"/>
                  </a:lnTo>
                  <a:close/>
                  <a:moveTo>
                    <a:pt x="3412559" y="768955"/>
                  </a:moveTo>
                  <a:cubicBezTo>
                    <a:pt x="3411102" y="769682"/>
                    <a:pt x="3410010" y="771137"/>
                    <a:pt x="3409281" y="772591"/>
                  </a:cubicBezTo>
                  <a:lnTo>
                    <a:pt x="3329894" y="961648"/>
                  </a:lnTo>
                  <a:lnTo>
                    <a:pt x="3239946" y="623890"/>
                  </a:lnTo>
                  <a:lnTo>
                    <a:pt x="3583351" y="674790"/>
                  </a:lnTo>
                  <a:lnTo>
                    <a:pt x="3412559" y="768955"/>
                  </a:lnTo>
                  <a:close/>
                  <a:moveTo>
                    <a:pt x="3596096" y="662428"/>
                  </a:moveTo>
                  <a:lnTo>
                    <a:pt x="3282553" y="615891"/>
                  </a:lnTo>
                  <a:lnTo>
                    <a:pt x="3577888" y="577353"/>
                  </a:lnTo>
                  <a:lnTo>
                    <a:pt x="3596096" y="662428"/>
                  </a:lnTo>
                  <a:close/>
                  <a:moveTo>
                    <a:pt x="3589178" y="555538"/>
                  </a:moveTo>
                  <a:lnTo>
                    <a:pt x="3536010" y="174151"/>
                  </a:lnTo>
                  <a:lnTo>
                    <a:pt x="3760333" y="422471"/>
                  </a:lnTo>
                  <a:lnTo>
                    <a:pt x="3589178" y="555538"/>
                  </a:lnTo>
                  <a:close/>
                  <a:moveTo>
                    <a:pt x="3842998" y="581715"/>
                  </a:moveTo>
                  <a:cubicBezTo>
                    <a:pt x="3842270" y="582443"/>
                    <a:pt x="3841906" y="583170"/>
                    <a:pt x="3841906" y="584260"/>
                  </a:cubicBezTo>
                  <a:lnTo>
                    <a:pt x="3810224" y="691151"/>
                  </a:lnTo>
                  <a:cubicBezTo>
                    <a:pt x="3809495" y="692969"/>
                    <a:pt x="3809860" y="695150"/>
                    <a:pt x="3810952" y="696968"/>
                  </a:cubicBezTo>
                  <a:lnTo>
                    <a:pt x="3880143" y="811129"/>
                  </a:lnTo>
                  <a:lnTo>
                    <a:pt x="3844455" y="1023092"/>
                  </a:lnTo>
                  <a:lnTo>
                    <a:pt x="3725738" y="875845"/>
                  </a:lnTo>
                  <a:lnTo>
                    <a:pt x="3790559" y="590441"/>
                  </a:lnTo>
                  <a:cubicBezTo>
                    <a:pt x="3790559" y="589714"/>
                    <a:pt x="3790923" y="588987"/>
                    <a:pt x="3790559" y="588260"/>
                  </a:cubicBezTo>
                  <a:lnTo>
                    <a:pt x="3778906" y="431197"/>
                  </a:lnTo>
                  <a:lnTo>
                    <a:pt x="3955888" y="437741"/>
                  </a:lnTo>
                  <a:lnTo>
                    <a:pt x="3842998" y="581715"/>
                  </a:lnTo>
                  <a:close/>
                  <a:moveTo>
                    <a:pt x="4001408" y="333759"/>
                  </a:moveTo>
                  <a:lnTo>
                    <a:pt x="3965356" y="423562"/>
                  </a:lnTo>
                  <a:lnTo>
                    <a:pt x="3788738" y="417017"/>
                  </a:lnTo>
                  <a:lnTo>
                    <a:pt x="3967541" y="249410"/>
                  </a:lnTo>
                  <a:lnTo>
                    <a:pt x="4001408" y="333759"/>
                  </a:lnTo>
                  <a:close/>
                  <a:moveTo>
                    <a:pt x="4029085" y="168697"/>
                  </a:moveTo>
                  <a:cubicBezTo>
                    <a:pt x="4026900" y="168334"/>
                    <a:pt x="4024715" y="169425"/>
                    <a:pt x="4023258" y="170879"/>
                  </a:cubicBezTo>
                  <a:lnTo>
                    <a:pt x="3975553" y="220688"/>
                  </a:lnTo>
                  <a:lnTo>
                    <a:pt x="3951882" y="42538"/>
                  </a:lnTo>
                  <a:lnTo>
                    <a:pt x="4071692" y="42538"/>
                  </a:lnTo>
                  <a:lnTo>
                    <a:pt x="4108836" y="175242"/>
                  </a:lnTo>
                  <a:lnTo>
                    <a:pt x="4029085" y="168697"/>
                  </a:lnTo>
                  <a:close/>
                  <a:moveTo>
                    <a:pt x="4120853" y="163971"/>
                  </a:moveTo>
                  <a:lnTo>
                    <a:pt x="4089536" y="51627"/>
                  </a:lnTo>
                  <a:lnTo>
                    <a:pt x="4157634" y="95619"/>
                  </a:lnTo>
                  <a:lnTo>
                    <a:pt x="4120853" y="163971"/>
                  </a:lnTo>
                  <a:close/>
                  <a:moveTo>
                    <a:pt x="3112126" y="178150"/>
                  </a:moveTo>
                  <a:lnTo>
                    <a:pt x="2884524" y="382114"/>
                  </a:lnTo>
                  <a:lnTo>
                    <a:pt x="2892900" y="227960"/>
                  </a:lnTo>
                  <a:lnTo>
                    <a:pt x="3112126" y="178150"/>
                  </a:lnTo>
                  <a:close/>
                  <a:moveTo>
                    <a:pt x="2204999" y="209781"/>
                  </a:moveTo>
                  <a:lnTo>
                    <a:pt x="2416577" y="209781"/>
                  </a:lnTo>
                  <a:lnTo>
                    <a:pt x="2434785" y="253773"/>
                  </a:lnTo>
                  <a:lnTo>
                    <a:pt x="2328814" y="349393"/>
                  </a:lnTo>
                  <a:lnTo>
                    <a:pt x="1983225" y="364299"/>
                  </a:lnTo>
                  <a:lnTo>
                    <a:pt x="2204999" y="209781"/>
                  </a:lnTo>
                  <a:close/>
                  <a:moveTo>
                    <a:pt x="1793496" y="530452"/>
                  </a:moveTo>
                  <a:lnTo>
                    <a:pt x="1854311" y="518090"/>
                  </a:lnTo>
                  <a:cubicBezTo>
                    <a:pt x="1856132" y="517727"/>
                    <a:pt x="1857953" y="516636"/>
                    <a:pt x="1859045" y="514818"/>
                  </a:cubicBezTo>
                  <a:cubicBezTo>
                    <a:pt x="1860138" y="513364"/>
                    <a:pt x="1860502" y="511182"/>
                    <a:pt x="1860138" y="509365"/>
                  </a:cubicBezTo>
                  <a:lnTo>
                    <a:pt x="1848849" y="458101"/>
                  </a:lnTo>
                  <a:lnTo>
                    <a:pt x="1946444" y="390113"/>
                  </a:lnTo>
                  <a:lnTo>
                    <a:pt x="1874340" y="673336"/>
                  </a:lnTo>
                  <a:lnTo>
                    <a:pt x="1793496" y="530452"/>
                  </a:lnTo>
                  <a:close/>
                  <a:moveTo>
                    <a:pt x="1879802" y="702058"/>
                  </a:moveTo>
                  <a:lnTo>
                    <a:pt x="2233404" y="855122"/>
                  </a:lnTo>
                  <a:lnTo>
                    <a:pt x="1844479" y="760957"/>
                  </a:lnTo>
                  <a:lnTo>
                    <a:pt x="1879802" y="702058"/>
                  </a:lnTo>
                  <a:close/>
                  <a:moveTo>
                    <a:pt x="1656571" y="596985"/>
                  </a:moveTo>
                  <a:lnTo>
                    <a:pt x="1677329" y="532633"/>
                  </a:lnTo>
                  <a:lnTo>
                    <a:pt x="1822265" y="762047"/>
                  </a:lnTo>
                  <a:lnTo>
                    <a:pt x="1758537" y="788224"/>
                  </a:lnTo>
                  <a:lnTo>
                    <a:pt x="1740329" y="717691"/>
                  </a:lnTo>
                  <a:cubicBezTo>
                    <a:pt x="1740329" y="717691"/>
                    <a:pt x="1740329" y="717328"/>
                    <a:pt x="1740329" y="717328"/>
                  </a:cubicBezTo>
                  <a:cubicBezTo>
                    <a:pt x="1740329" y="716964"/>
                    <a:pt x="1739965" y="716964"/>
                    <a:pt x="1739965" y="716601"/>
                  </a:cubicBezTo>
                  <a:cubicBezTo>
                    <a:pt x="1739965" y="716237"/>
                    <a:pt x="1739600" y="715874"/>
                    <a:pt x="1739600" y="715510"/>
                  </a:cubicBezTo>
                  <a:cubicBezTo>
                    <a:pt x="1739600" y="715510"/>
                    <a:pt x="1739600" y="715146"/>
                    <a:pt x="1739600" y="715146"/>
                  </a:cubicBezTo>
                  <a:lnTo>
                    <a:pt x="1656571" y="596985"/>
                  </a:lnTo>
                  <a:close/>
                  <a:moveTo>
                    <a:pt x="1207196" y="880208"/>
                  </a:moveTo>
                  <a:lnTo>
                    <a:pt x="1361236" y="1155432"/>
                  </a:lnTo>
                  <a:lnTo>
                    <a:pt x="1040046" y="1060904"/>
                  </a:lnTo>
                  <a:lnTo>
                    <a:pt x="988699" y="742414"/>
                  </a:lnTo>
                  <a:lnTo>
                    <a:pt x="1121618" y="757321"/>
                  </a:lnTo>
                  <a:lnTo>
                    <a:pt x="1207196" y="880208"/>
                  </a:lnTo>
                  <a:close/>
                  <a:moveTo>
                    <a:pt x="1022202" y="1043816"/>
                  </a:moveTo>
                  <a:lnTo>
                    <a:pt x="900936" y="911475"/>
                  </a:lnTo>
                  <a:lnTo>
                    <a:pt x="976317" y="758048"/>
                  </a:lnTo>
                  <a:lnTo>
                    <a:pt x="1022202" y="1043816"/>
                  </a:lnTo>
                  <a:close/>
                  <a:moveTo>
                    <a:pt x="890011" y="900568"/>
                  </a:moveTo>
                  <a:lnTo>
                    <a:pt x="779306" y="798404"/>
                  </a:lnTo>
                  <a:lnTo>
                    <a:pt x="966121" y="745686"/>
                  </a:lnTo>
                  <a:lnTo>
                    <a:pt x="890011" y="900568"/>
                  </a:lnTo>
                  <a:close/>
                  <a:moveTo>
                    <a:pt x="908947" y="991825"/>
                  </a:moveTo>
                  <a:lnTo>
                    <a:pt x="902393" y="934380"/>
                  </a:lnTo>
                  <a:lnTo>
                    <a:pt x="999259" y="1040180"/>
                  </a:lnTo>
                  <a:lnTo>
                    <a:pt x="908947" y="991825"/>
                  </a:lnTo>
                  <a:close/>
                  <a:moveTo>
                    <a:pt x="650029" y="888570"/>
                  </a:moveTo>
                  <a:lnTo>
                    <a:pt x="759641" y="807857"/>
                  </a:lnTo>
                  <a:lnTo>
                    <a:pt x="792416" y="1018729"/>
                  </a:lnTo>
                  <a:lnTo>
                    <a:pt x="702832" y="952195"/>
                  </a:lnTo>
                  <a:lnTo>
                    <a:pt x="650029" y="888570"/>
                  </a:lnTo>
                  <a:close/>
                  <a:moveTo>
                    <a:pt x="541873" y="1056541"/>
                  </a:moveTo>
                  <a:lnTo>
                    <a:pt x="681346" y="975464"/>
                  </a:lnTo>
                  <a:lnTo>
                    <a:pt x="584115" y="1180519"/>
                  </a:lnTo>
                  <a:lnTo>
                    <a:pt x="528763" y="1180519"/>
                  </a:lnTo>
                  <a:lnTo>
                    <a:pt x="541873" y="1056541"/>
                  </a:lnTo>
                  <a:close/>
                  <a:moveTo>
                    <a:pt x="833202" y="1133618"/>
                  </a:moveTo>
                  <a:lnTo>
                    <a:pt x="742161" y="1261959"/>
                  </a:lnTo>
                  <a:lnTo>
                    <a:pt x="696641" y="1184518"/>
                  </a:lnTo>
                  <a:cubicBezTo>
                    <a:pt x="695184" y="1182337"/>
                    <a:pt x="693000" y="1180882"/>
                    <a:pt x="690450" y="1180882"/>
                  </a:cubicBezTo>
                  <a:lnTo>
                    <a:pt x="600138" y="1180882"/>
                  </a:lnTo>
                  <a:lnTo>
                    <a:pt x="700647" y="968556"/>
                  </a:lnTo>
                  <a:lnTo>
                    <a:pt x="796421" y="1039816"/>
                  </a:lnTo>
                  <a:lnTo>
                    <a:pt x="833202" y="1133618"/>
                  </a:lnTo>
                  <a:close/>
                  <a:moveTo>
                    <a:pt x="806982" y="1016548"/>
                  </a:moveTo>
                  <a:lnTo>
                    <a:pt x="775664" y="814402"/>
                  </a:lnTo>
                  <a:lnTo>
                    <a:pt x="882728" y="913657"/>
                  </a:lnTo>
                  <a:lnTo>
                    <a:pt x="806982" y="1016548"/>
                  </a:lnTo>
                  <a:close/>
                  <a:moveTo>
                    <a:pt x="904942" y="1006004"/>
                  </a:moveTo>
                  <a:lnTo>
                    <a:pt x="1016011" y="1065630"/>
                  </a:lnTo>
                  <a:lnTo>
                    <a:pt x="921329" y="1101987"/>
                  </a:lnTo>
                  <a:lnTo>
                    <a:pt x="877265" y="1055814"/>
                  </a:lnTo>
                  <a:lnTo>
                    <a:pt x="904942" y="1006004"/>
                  </a:lnTo>
                  <a:close/>
                  <a:moveTo>
                    <a:pt x="929341" y="1114349"/>
                  </a:moveTo>
                  <a:lnTo>
                    <a:pt x="1014554" y="1081627"/>
                  </a:lnTo>
                  <a:lnTo>
                    <a:pt x="958473" y="1166703"/>
                  </a:lnTo>
                  <a:lnTo>
                    <a:pt x="929341" y="1114349"/>
                  </a:lnTo>
                  <a:close/>
                  <a:moveTo>
                    <a:pt x="964300" y="1184518"/>
                  </a:moveTo>
                  <a:lnTo>
                    <a:pt x="1036404" y="1075083"/>
                  </a:lnTo>
                  <a:lnTo>
                    <a:pt x="1343028" y="1165249"/>
                  </a:lnTo>
                  <a:lnTo>
                    <a:pt x="939901" y="1229601"/>
                  </a:lnTo>
                  <a:lnTo>
                    <a:pt x="964300" y="1184518"/>
                  </a:lnTo>
                  <a:close/>
                  <a:moveTo>
                    <a:pt x="636554" y="1317585"/>
                  </a:moveTo>
                  <a:lnTo>
                    <a:pt x="734878" y="1344490"/>
                  </a:lnTo>
                  <a:lnTo>
                    <a:pt x="760734" y="1568450"/>
                  </a:lnTo>
                  <a:lnTo>
                    <a:pt x="560445" y="1392118"/>
                  </a:lnTo>
                  <a:lnTo>
                    <a:pt x="636554" y="1317585"/>
                  </a:lnTo>
                  <a:close/>
                  <a:moveTo>
                    <a:pt x="431167" y="1433929"/>
                  </a:moveTo>
                  <a:lnTo>
                    <a:pt x="383826" y="1368849"/>
                  </a:lnTo>
                  <a:lnTo>
                    <a:pt x="429711" y="1303406"/>
                  </a:lnTo>
                  <a:lnTo>
                    <a:pt x="477052" y="1385937"/>
                  </a:lnTo>
                  <a:lnTo>
                    <a:pt x="431167" y="1433929"/>
                  </a:lnTo>
                  <a:close/>
                  <a:moveTo>
                    <a:pt x="293514" y="1443018"/>
                  </a:moveTo>
                  <a:lnTo>
                    <a:pt x="239254" y="1436474"/>
                  </a:lnTo>
                  <a:lnTo>
                    <a:pt x="372901" y="1377938"/>
                  </a:lnTo>
                  <a:lnTo>
                    <a:pt x="416965" y="1438655"/>
                  </a:lnTo>
                  <a:lnTo>
                    <a:pt x="293514" y="1443018"/>
                  </a:lnTo>
                  <a:close/>
                  <a:moveTo>
                    <a:pt x="350687" y="1188154"/>
                  </a:moveTo>
                  <a:lnTo>
                    <a:pt x="421699" y="1289954"/>
                  </a:lnTo>
                  <a:lnTo>
                    <a:pt x="375086" y="1356488"/>
                  </a:lnTo>
                  <a:lnTo>
                    <a:pt x="324104" y="1286318"/>
                  </a:lnTo>
                  <a:lnTo>
                    <a:pt x="350687" y="1188154"/>
                  </a:lnTo>
                  <a:close/>
                  <a:moveTo>
                    <a:pt x="257098" y="1325220"/>
                  </a:moveTo>
                  <a:lnTo>
                    <a:pt x="313907" y="1296862"/>
                  </a:lnTo>
                  <a:lnTo>
                    <a:pt x="363797" y="1365940"/>
                  </a:lnTo>
                  <a:lnTo>
                    <a:pt x="214491" y="1431384"/>
                  </a:lnTo>
                  <a:lnTo>
                    <a:pt x="187179" y="1388482"/>
                  </a:lnTo>
                  <a:lnTo>
                    <a:pt x="257098" y="1325220"/>
                  </a:lnTo>
                  <a:close/>
                  <a:moveTo>
                    <a:pt x="352873" y="1498281"/>
                  </a:moveTo>
                  <a:lnTo>
                    <a:pt x="310266" y="1456834"/>
                  </a:lnTo>
                  <a:lnTo>
                    <a:pt x="428982" y="1452471"/>
                  </a:lnTo>
                  <a:lnTo>
                    <a:pt x="466491" y="1468831"/>
                  </a:lnTo>
                  <a:cubicBezTo>
                    <a:pt x="469040" y="1469922"/>
                    <a:pt x="471953" y="1469559"/>
                    <a:pt x="474138" y="1467741"/>
                  </a:cubicBezTo>
                  <a:lnTo>
                    <a:pt x="542237" y="1408115"/>
                  </a:lnTo>
                  <a:lnTo>
                    <a:pt x="542237" y="1610625"/>
                  </a:lnTo>
                  <a:lnTo>
                    <a:pt x="437722" y="1655344"/>
                  </a:lnTo>
                  <a:lnTo>
                    <a:pt x="437722" y="1576449"/>
                  </a:lnTo>
                  <a:cubicBezTo>
                    <a:pt x="437722" y="1574267"/>
                    <a:pt x="436994" y="1572450"/>
                    <a:pt x="435173" y="1570995"/>
                  </a:cubicBezTo>
                  <a:lnTo>
                    <a:pt x="352873" y="1498281"/>
                  </a:lnTo>
                  <a:close/>
                  <a:moveTo>
                    <a:pt x="386375" y="1858581"/>
                  </a:moveTo>
                  <a:lnTo>
                    <a:pt x="245809" y="1691701"/>
                  </a:lnTo>
                  <a:lnTo>
                    <a:pt x="431532" y="1673523"/>
                  </a:lnTo>
                  <a:cubicBezTo>
                    <a:pt x="431896" y="1673523"/>
                    <a:pt x="432260" y="1673159"/>
                    <a:pt x="432624" y="1673159"/>
                  </a:cubicBezTo>
                  <a:cubicBezTo>
                    <a:pt x="432988" y="1673159"/>
                    <a:pt x="433352" y="1673159"/>
                    <a:pt x="433716" y="1672795"/>
                  </a:cubicBezTo>
                  <a:lnTo>
                    <a:pt x="533133" y="1630258"/>
                  </a:lnTo>
                  <a:lnTo>
                    <a:pt x="458844" y="1761507"/>
                  </a:lnTo>
                  <a:lnTo>
                    <a:pt x="386375" y="1858581"/>
                  </a:lnTo>
                  <a:close/>
                  <a:moveTo>
                    <a:pt x="768017" y="1816770"/>
                  </a:moveTo>
                  <a:lnTo>
                    <a:pt x="679890" y="1688065"/>
                  </a:lnTo>
                  <a:lnTo>
                    <a:pt x="706838" y="1643710"/>
                  </a:lnTo>
                  <a:lnTo>
                    <a:pt x="848496" y="1769506"/>
                  </a:lnTo>
                  <a:lnTo>
                    <a:pt x="768017" y="1816770"/>
                  </a:lnTo>
                  <a:close/>
                  <a:moveTo>
                    <a:pt x="1186439" y="1877123"/>
                  </a:moveTo>
                  <a:lnTo>
                    <a:pt x="1400566" y="1873124"/>
                  </a:lnTo>
                  <a:lnTo>
                    <a:pt x="1251624" y="1988376"/>
                  </a:lnTo>
                  <a:lnTo>
                    <a:pt x="1245069" y="1922933"/>
                  </a:lnTo>
                  <a:cubicBezTo>
                    <a:pt x="1244704" y="1920752"/>
                    <a:pt x="1243612" y="1918934"/>
                    <a:pt x="1242156" y="1917843"/>
                  </a:cubicBezTo>
                  <a:lnTo>
                    <a:pt x="1186439" y="1877123"/>
                  </a:lnTo>
                  <a:close/>
                  <a:moveTo>
                    <a:pt x="957745" y="1958927"/>
                  </a:moveTo>
                  <a:lnTo>
                    <a:pt x="1002537" y="2012008"/>
                  </a:lnTo>
                  <a:lnTo>
                    <a:pt x="1045144" y="2128351"/>
                  </a:lnTo>
                  <a:lnTo>
                    <a:pt x="888919" y="2037822"/>
                  </a:lnTo>
                  <a:lnTo>
                    <a:pt x="957745" y="1958927"/>
                  </a:lnTo>
                  <a:close/>
                  <a:moveTo>
                    <a:pt x="677705" y="1950201"/>
                  </a:moveTo>
                  <a:lnTo>
                    <a:pt x="556439" y="1877487"/>
                  </a:lnTo>
                  <a:lnTo>
                    <a:pt x="662774" y="1877487"/>
                  </a:lnTo>
                  <a:lnTo>
                    <a:pt x="677705" y="1950201"/>
                  </a:lnTo>
                  <a:close/>
                  <a:moveTo>
                    <a:pt x="105971" y="2116717"/>
                  </a:moveTo>
                  <a:lnTo>
                    <a:pt x="251271" y="2161800"/>
                  </a:lnTo>
                  <a:lnTo>
                    <a:pt x="21121" y="2447568"/>
                  </a:lnTo>
                  <a:lnTo>
                    <a:pt x="14566" y="2294140"/>
                  </a:lnTo>
                  <a:lnTo>
                    <a:pt x="105971" y="2116717"/>
                  </a:lnTo>
                  <a:close/>
                  <a:moveTo>
                    <a:pt x="31318" y="2479198"/>
                  </a:moveTo>
                  <a:lnTo>
                    <a:pt x="273485" y="2545005"/>
                  </a:lnTo>
                  <a:lnTo>
                    <a:pt x="236341" y="2712248"/>
                  </a:lnTo>
                  <a:lnTo>
                    <a:pt x="127457" y="2627172"/>
                  </a:lnTo>
                  <a:lnTo>
                    <a:pt x="31318" y="2479198"/>
                  </a:lnTo>
                  <a:close/>
                  <a:moveTo>
                    <a:pt x="474867" y="2734426"/>
                  </a:moveTo>
                  <a:lnTo>
                    <a:pt x="264381" y="2719520"/>
                  </a:lnTo>
                  <a:lnTo>
                    <a:pt x="624901" y="2499195"/>
                  </a:lnTo>
                  <a:lnTo>
                    <a:pt x="658040" y="2734063"/>
                  </a:lnTo>
                  <a:lnTo>
                    <a:pt x="474867" y="2734426"/>
                  </a:lnTo>
                  <a:close/>
                  <a:moveTo>
                    <a:pt x="668965" y="2753695"/>
                  </a:moveTo>
                  <a:lnTo>
                    <a:pt x="766560" y="2842044"/>
                  </a:lnTo>
                  <a:lnTo>
                    <a:pt x="624537" y="2856586"/>
                  </a:lnTo>
                  <a:lnTo>
                    <a:pt x="668965" y="2753695"/>
                  </a:lnTo>
                  <a:close/>
                  <a:moveTo>
                    <a:pt x="765468" y="3178348"/>
                  </a:moveTo>
                  <a:lnTo>
                    <a:pt x="814994" y="3077638"/>
                  </a:lnTo>
                  <a:lnTo>
                    <a:pt x="945364" y="3310688"/>
                  </a:lnTo>
                  <a:lnTo>
                    <a:pt x="745075" y="3291418"/>
                  </a:lnTo>
                  <a:lnTo>
                    <a:pt x="765468" y="3178348"/>
                  </a:lnTo>
                  <a:close/>
                  <a:moveTo>
                    <a:pt x="786953" y="3527377"/>
                  </a:moveTo>
                  <a:lnTo>
                    <a:pt x="1001809" y="3477204"/>
                  </a:lnTo>
                  <a:lnTo>
                    <a:pt x="870346" y="3618997"/>
                  </a:lnTo>
                  <a:lnTo>
                    <a:pt x="786953" y="3527377"/>
                  </a:lnTo>
                  <a:close/>
                  <a:moveTo>
                    <a:pt x="877994" y="3641902"/>
                  </a:moveTo>
                  <a:lnTo>
                    <a:pt x="1083381" y="3743339"/>
                  </a:lnTo>
                  <a:lnTo>
                    <a:pt x="880179" y="3780423"/>
                  </a:lnTo>
                  <a:lnTo>
                    <a:pt x="877994" y="3641902"/>
                  </a:lnTo>
                  <a:close/>
                  <a:moveTo>
                    <a:pt x="1668589" y="2534098"/>
                  </a:moveTo>
                  <a:cubicBezTo>
                    <a:pt x="1667496" y="2534825"/>
                    <a:pt x="1666404" y="2535916"/>
                    <a:pt x="1666040" y="2537370"/>
                  </a:cubicBezTo>
                  <a:lnTo>
                    <a:pt x="1651109" y="2571182"/>
                  </a:lnTo>
                  <a:lnTo>
                    <a:pt x="1536034" y="2571182"/>
                  </a:lnTo>
                  <a:lnTo>
                    <a:pt x="1410398" y="2430116"/>
                  </a:lnTo>
                  <a:lnTo>
                    <a:pt x="1408577" y="2336315"/>
                  </a:lnTo>
                  <a:cubicBezTo>
                    <a:pt x="1408577" y="2335951"/>
                    <a:pt x="1408577" y="2335587"/>
                    <a:pt x="1408213" y="2334860"/>
                  </a:cubicBezTo>
                  <a:cubicBezTo>
                    <a:pt x="1408213" y="2334497"/>
                    <a:pt x="1408213" y="2334497"/>
                    <a:pt x="1408213" y="2334133"/>
                  </a:cubicBezTo>
                  <a:cubicBezTo>
                    <a:pt x="1407849" y="2333042"/>
                    <a:pt x="1407485" y="2332315"/>
                    <a:pt x="1406756" y="2331588"/>
                  </a:cubicBezTo>
                  <a:cubicBezTo>
                    <a:pt x="1406756" y="2331588"/>
                    <a:pt x="1406756" y="2331588"/>
                    <a:pt x="1406756" y="2331588"/>
                  </a:cubicBezTo>
                  <a:lnTo>
                    <a:pt x="1251260" y="2154892"/>
                  </a:lnTo>
                  <a:lnTo>
                    <a:pt x="1370340" y="2239604"/>
                  </a:lnTo>
                  <a:lnTo>
                    <a:pt x="1479225" y="2387942"/>
                  </a:lnTo>
                  <a:cubicBezTo>
                    <a:pt x="1481410" y="2391214"/>
                    <a:pt x="1486144" y="2391941"/>
                    <a:pt x="1489421" y="2389760"/>
                  </a:cubicBezTo>
                  <a:lnTo>
                    <a:pt x="1693716" y="2247603"/>
                  </a:lnTo>
                  <a:lnTo>
                    <a:pt x="1495976" y="2494832"/>
                  </a:lnTo>
                  <a:cubicBezTo>
                    <a:pt x="1493791" y="2497377"/>
                    <a:pt x="1493791" y="2501013"/>
                    <a:pt x="1495976" y="2503921"/>
                  </a:cubicBezTo>
                  <a:cubicBezTo>
                    <a:pt x="1497433" y="2505739"/>
                    <a:pt x="1499618" y="2506830"/>
                    <a:pt x="1501803" y="2506830"/>
                  </a:cubicBezTo>
                  <a:cubicBezTo>
                    <a:pt x="1502895" y="2506830"/>
                    <a:pt x="1503624" y="2506466"/>
                    <a:pt x="1504716" y="2506103"/>
                  </a:cubicBezTo>
                  <a:lnTo>
                    <a:pt x="1754895" y="2398849"/>
                  </a:lnTo>
                  <a:lnTo>
                    <a:pt x="1752710" y="2478471"/>
                  </a:lnTo>
                  <a:lnTo>
                    <a:pt x="1668589" y="2534098"/>
                  </a:lnTo>
                  <a:close/>
                  <a:moveTo>
                    <a:pt x="1390005" y="2240695"/>
                  </a:moveTo>
                  <a:lnTo>
                    <a:pt x="1705733" y="2221426"/>
                  </a:lnTo>
                  <a:lnTo>
                    <a:pt x="1487236" y="2373763"/>
                  </a:lnTo>
                  <a:lnTo>
                    <a:pt x="1390005" y="2240695"/>
                  </a:lnTo>
                  <a:close/>
                  <a:moveTo>
                    <a:pt x="1713745" y="2206156"/>
                  </a:moveTo>
                  <a:lnTo>
                    <a:pt x="1400566" y="2225425"/>
                  </a:lnTo>
                  <a:lnTo>
                    <a:pt x="1586288" y="2088358"/>
                  </a:lnTo>
                  <a:lnTo>
                    <a:pt x="1713745" y="2206156"/>
                  </a:lnTo>
                  <a:close/>
                  <a:moveTo>
                    <a:pt x="1585560" y="2071271"/>
                  </a:moveTo>
                  <a:lnTo>
                    <a:pt x="1306976" y="2011281"/>
                  </a:lnTo>
                  <a:lnTo>
                    <a:pt x="1628531" y="2049456"/>
                  </a:lnTo>
                  <a:lnTo>
                    <a:pt x="1585560" y="2071271"/>
                  </a:lnTo>
                  <a:close/>
                  <a:moveTo>
                    <a:pt x="2372514" y="2616629"/>
                  </a:moveTo>
                  <a:lnTo>
                    <a:pt x="2219930" y="2459929"/>
                  </a:lnTo>
                  <a:lnTo>
                    <a:pt x="2432964" y="2424663"/>
                  </a:lnTo>
                  <a:lnTo>
                    <a:pt x="2426409" y="2554094"/>
                  </a:lnTo>
                  <a:lnTo>
                    <a:pt x="2372514" y="2616629"/>
                  </a:lnTo>
                  <a:close/>
                </a:path>
              </a:pathLst>
            </a:custGeom>
            <a:grpFill/>
            <a:ln w="95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/>
            </a:p>
          </p:txBody>
        </p:sp>
        <p:sp>
          <p:nvSpPr>
            <p:cNvPr id="405" name="Freeform 33">
              <a:extLst>
                <a:ext uri="{FF2B5EF4-FFF2-40B4-BE49-F238E27FC236}">
                  <a16:creationId xmlns:a16="http://schemas.microsoft.com/office/drawing/2014/main" id="{5D4A73FE-4322-170D-396A-654D9538E50B}"/>
                </a:ext>
              </a:extLst>
            </p:cNvPr>
            <p:cNvSpPr/>
            <p:nvPr/>
          </p:nvSpPr>
          <p:spPr>
            <a:xfrm>
              <a:off x="24131114" y="9287106"/>
              <a:ext cx="2766804" cy="2658194"/>
            </a:xfrm>
            <a:custGeom>
              <a:avLst/>
              <a:gdLst>
                <a:gd name="connsiteX0" fmla="*/ 997074 w 989357"/>
                <a:gd name="connsiteY0" fmla="*/ 430237 h 950519"/>
                <a:gd name="connsiteX1" fmla="*/ 997074 w 989357"/>
                <a:gd name="connsiteY1" fmla="*/ 428419 h 950519"/>
                <a:gd name="connsiteX2" fmla="*/ 996710 w 989357"/>
                <a:gd name="connsiteY2" fmla="*/ 427328 h 950519"/>
                <a:gd name="connsiteX3" fmla="*/ 996346 w 989357"/>
                <a:gd name="connsiteY3" fmla="*/ 426601 h 950519"/>
                <a:gd name="connsiteX4" fmla="*/ 995618 w 989357"/>
                <a:gd name="connsiteY4" fmla="*/ 425874 h 950519"/>
                <a:gd name="connsiteX5" fmla="*/ 995253 w 989357"/>
                <a:gd name="connsiteY5" fmla="*/ 425147 h 950519"/>
                <a:gd name="connsiteX6" fmla="*/ 901300 w 989357"/>
                <a:gd name="connsiteY6" fmla="*/ 315348 h 950519"/>
                <a:gd name="connsiteX7" fmla="*/ 890011 w 989357"/>
                <a:gd name="connsiteY7" fmla="*/ 96841 h 950519"/>
                <a:gd name="connsiteX8" fmla="*/ 885277 w 989357"/>
                <a:gd name="connsiteY8" fmla="*/ 90297 h 950519"/>
                <a:gd name="connsiteX9" fmla="*/ 877629 w 989357"/>
                <a:gd name="connsiteY9" fmla="*/ 92115 h 950519"/>
                <a:gd name="connsiteX10" fmla="*/ 764375 w 989357"/>
                <a:gd name="connsiteY10" fmla="*/ 206640 h 950519"/>
                <a:gd name="connsiteX11" fmla="*/ 691178 w 989357"/>
                <a:gd name="connsiteY11" fmla="*/ 215002 h 950519"/>
                <a:gd name="connsiteX12" fmla="*/ 698098 w 989357"/>
                <a:gd name="connsiteY12" fmla="*/ 7402 h 950519"/>
                <a:gd name="connsiteX13" fmla="*/ 695549 w 989357"/>
                <a:gd name="connsiteY13" fmla="*/ 1586 h 950519"/>
                <a:gd name="connsiteX14" fmla="*/ 689358 w 989357"/>
                <a:gd name="connsiteY14" fmla="*/ 131 h 950519"/>
                <a:gd name="connsiteX15" fmla="*/ 538595 w 989357"/>
                <a:gd name="connsiteY15" fmla="*/ 36488 h 950519"/>
                <a:gd name="connsiteX16" fmla="*/ 535682 w 989357"/>
                <a:gd name="connsiteY16" fmla="*/ 37943 h 950519"/>
                <a:gd name="connsiteX17" fmla="*/ 433716 w 989357"/>
                <a:gd name="connsiteY17" fmla="*/ 126290 h 950519"/>
                <a:gd name="connsiteX18" fmla="*/ 394023 w 989357"/>
                <a:gd name="connsiteY18" fmla="*/ 40488 h 950519"/>
                <a:gd name="connsiteX19" fmla="*/ 388560 w 989357"/>
                <a:gd name="connsiteY19" fmla="*/ 36488 h 950519"/>
                <a:gd name="connsiteX20" fmla="*/ 382005 w 989357"/>
                <a:gd name="connsiteY20" fmla="*/ 38670 h 950519"/>
                <a:gd name="connsiteX21" fmla="*/ 262925 w 989357"/>
                <a:gd name="connsiteY21" fmla="*/ 157558 h 950519"/>
                <a:gd name="connsiteX22" fmla="*/ 262561 w 989357"/>
                <a:gd name="connsiteY22" fmla="*/ 157921 h 950519"/>
                <a:gd name="connsiteX23" fmla="*/ 261468 w 989357"/>
                <a:gd name="connsiteY23" fmla="*/ 159739 h 950519"/>
                <a:gd name="connsiteX24" fmla="*/ 261104 w 989357"/>
                <a:gd name="connsiteY24" fmla="*/ 160103 h 950519"/>
                <a:gd name="connsiteX25" fmla="*/ 261104 w 989357"/>
                <a:gd name="connsiteY25" fmla="*/ 160466 h 950519"/>
                <a:gd name="connsiteX26" fmla="*/ 260740 w 989357"/>
                <a:gd name="connsiteY26" fmla="*/ 162648 h 950519"/>
                <a:gd name="connsiteX27" fmla="*/ 260740 w 989357"/>
                <a:gd name="connsiteY27" fmla="*/ 162648 h 950519"/>
                <a:gd name="connsiteX28" fmla="*/ 260740 w 989357"/>
                <a:gd name="connsiteY28" fmla="*/ 214275 h 950519"/>
                <a:gd name="connsiteX29" fmla="*/ 150398 w 989357"/>
                <a:gd name="connsiteY29" fmla="*/ 272810 h 950519"/>
                <a:gd name="connsiteX30" fmla="*/ 148942 w 989357"/>
                <a:gd name="connsiteY30" fmla="*/ 273537 h 950519"/>
                <a:gd name="connsiteX31" fmla="*/ 63728 w 989357"/>
                <a:gd name="connsiteY31" fmla="*/ 346252 h 950519"/>
                <a:gd name="connsiteX32" fmla="*/ 63000 w 989357"/>
                <a:gd name="connsiteY32" fmla="*/ 346979 h 950519"/>
                <a:gd name="connsiteX33" fmla="*/ 61907 w 989357"/>
                <a:gd name="connsiteY33" fmla="*/ 348433 h 950519"/>
                <a:gd name="connsiteX34" fmla="*/ 61543 w 989357"/>
                <a:gd name="connsiteY34" fmla="*/ 348797 h 950519"/>
                <a:gd name="connsiteX35" fmla="*/ 728 w 989357"/>
                <a:gd name="connsiteY35" fmla="*/ 477501 h 950519"/>
                <a:gd name="connsiteX36" fmla="*/ 0 w 989357"/>
                <a:gd name="connsiteY36" fmla="*/ 480773 h 950519"/>
                <a:gd name="connsiteX37" fmla="*/ 4734 w 989357"/>
                <a:gd name="connsiteY37" fmla="*/ 701825 h 950519"/>
                <a:gd name="connsiteX38" fmla="*/ 12017 w 989357"/>
                <a:gd name="connsiteY38" fmla="*/ 709097 h 950519"/>
                <a:gd name="connsiteX39" fmla="*/ 135832 w 989357"/>
                <a:gd name="connsiteY39" fmla="*/ 709097 h 950519"/>
                <a:gd name="connsiteX40" fmla="*/ 140566 w 989357"/>
                <a:gd name="connsiteY40" fmla="*/ 707279 h 950519"/>
                <a:gd name="connsiteX41" fmla="*/ 244353 w 989357"/>
                <a:gd name="connsiteY41" fmla="*/ 615295 h 950519"/>
                <a:gd name="connsiteX42" fmla="*/ 377636 w 989357"/>
                <a:gd name="connsiteY42" fmla="*/ 657469 h 950519"/>
                <a:gd name="connsiteX43" fmla="*/ 507277 w 989357"/>
                <a:gd name="connsiteY43" fmla="*/ 761088 h 950519"/>
                <a:gd name="connsiteX44" fmla="*/ 497809 w 989357"/>
                <a:gd name="connsiteY44" fmla="*/ 951599 h 950519"/>
                <a:gd name="connsiteX45" fmla="*/ 499630 w 989357"/>
                <a:gd name="connsiteY45" fmla="*/ 957053 h 950519"/>
                <a:gd name="connsiteX46" fmla="*/ 505092 w 989357"/>
                <a:gd name="connsiteY46" fmla="*/ 959234 h 950519"/>
                <a:gd name="connsiteX47" fmla="*/ 663138 w 989357"/>
                <a:gd name="connsiteY47" fmla="*/ 959234 h 950519"/>
                <a:gd name="connsiteX48" fmla="*/ 663138 w 989357"/>
                <a:gd name="connsiteY48" fmla="*/ 959234 h 950519"/>
                <a:gd name="connsiteX49" fmla="*/ 663138 w 989357"/>
                <a:gd name="connsiteY49" fmla="*/ 959234 h 950519"/>
                <a:gd name="connsiteX50" fmla="*/ 665688 w 989357"/>
                <a:gd name="connsiteY50" fmla="*/ 958507 h 950519"/>
                <a:gd name="connsiteX51" fmla="*/ 666416 w 989357"/>
                <a:gd name="connsiteY51" fmla="*/ 958144 h 950519"/>
                <a:gd name="connsiteX52" fmla="*/ 667508 w 989357"/>
                <a:gd name="connsiteY52" fmla="*/ 957780 h 950519"/>
                <a:gd name="connsiteX53" fmla="*/ 667873 w 989357"/>
                <a:gd name="connsiteY53" fmla="*/ 957053 h 950519"/>
                <a:gd name="connsiteX54" fmla="*/ 668237 w 989357"/>
                <a:gd name="connsiteY54" fmla="*/ 956689 h 950519"/>
                <a:gd name="connsiteX55" fmla="*/ 834294 w 989357"/>
                <a:gd name="connsiteY55" fmla="*/ 770904 h 950519"/>
                <a:gd name="connsiteX56" fmla="*/ 835023 w 989357"/>
                <a:gd name="connsiteY56" fmla="*/ 770904 h 950519"/>
                <a:gd name="connsiteX57" fmla="*/ 837208 w 989357"/>
                <a:gd name="connsiteY57" fmla="*/ 769450 h 950519"/>
                <a:gd name="connsiteX58" fmla="*/ 837572 w 989357"/>
                <a:gd name="connsiteY58" fmla="*/ 769086 h 950519"/>
                <a:gd name="connsiteX59" fmla="*/ 838664 w 989357"/>
                <a:gd name="connsiteY59" fmla="*/ 767632 h 950519"/>
                <a:gd name="connsiteX60" fmla="*/ 839028 w 989357"/>
                <a:gd name="connsiteY60" fmla="*/ 766905 h 950519"/>
                <a:gd name="connsiteX61" fmla="*/ 839392 w 989357"/>
                <a:gd name="connsiteY61" fmla="*/ 764723 h 950519"/>
                <a:gd name="connsiteX62" fmla="*/ 839392 w 989357"/>
                <a:gd name="connsiteY62" fmla="*/ 764360 h 950519"/>
                <a:gd name="connsiteX63" fmla="*/ 839392 w 989357"/>
                <a:gd name="connsiteY63" fmla="*/ 764360 h 950519"/>
                <a:gd name="connsiteX64" fmla="*/ 839392 w 989357"/>
                <a:gd name="connsiteY64" fmla="*/ 764360 h 950519"/>
                <a:gd name="connsiteX65" fmla="*/ 839392 w 989357"/>
                <a:gd name="connsiteY65" fmla="*/ 764360 h 950519"/>
                <a:gd name="connsiteX66" fmla="*/ 962115 w 989357"/>
                <a:gd name="connsiteY66" fmla="*/ 599662 h 950519"/>
                <a:gd name="connsiteX67" fmla="*/ 963571 w 989357"/>
                <a:gd name="connsiteY67" fmla="*/ 596753 h 950519"/>
                <a:gd name="connsiteX68" fmla="*/ 995618 w 989357"/>
                <a:gd name="connsiteY68" fmla="*/ 431691 h 950519"/>
                <a:gd name="connsiteX69" fmla="*/ 997074 w 989357"/>
                <a:gd name="connsiteY69" fmla="*/ 430237 h 950519"/>
                <a:gd name="connsiteX70" fmla="*/ 664595 w 989357"/>
                <a:gd name="connsiteY70" fmla="*/ 939965 h 950519"/>
                <a:gd name="connsiteX71" fmla="*/ 532040 w 989357"/>
                <a:gd name="connsiteY71" fmla="*/ 765450 h 950519"/>
                <a:gd name="connsiteX72" fmla="*/ 816450 w 989357"/>
                <a:gd name="connsiteY72" fmla="*/ 770541 h 950519"/>
                <a:gd name="connsiteX73" fmla="*/ 664595 w 989357"/>
                <a:gd name="connsiteY73" fmla="*/ 939965 h 950519"/>
                <a:gd name="connsiteX74" fmla="*/ 275306 w 989357"/>
                <a:gd name="connsiteY74" fmla="*/ 219002 h 950519"/>
                <a:gd name="connsiteX75" fmla="*/ 275306 w 989357"/>
                <a:gd name="connsiteY75" fmla="*/ 219002 h 950519"/>
                <a:gd name="connsiteX76" fmla="*/ 275306 w 989357"/>
                <a:gd name="connsiteY76" fmla="*/ 218638 h 950519"/>
                <a:gd name="connsiteX77" fmla="*/ 275306 w 989357"/>
                <a:gd name="connsiteY77" fmla="*/ 180826 h 950519"/>
                <a:gd name="connsiteX78" fmla="*/ 488340 w 989357"/>
                <a:gd name="connsiteY78" fmla="*/ 402242 h 950519"/>
                <a:gd name="connsiteX79" fmla="*/ 251999 w 989357"/>
                <a:gd name="connsiteY79" fmla="*/ 590936 h 950519"/>
                <a:gd name="connsiteX80" fmla="*/ 275306 w 989357"/>
                <a:gd name="connsiteY80" fmla="*/ 219002 h 950519"/>
                <a:gd name="connsiteX81" fmla="*/ 425341 w 989357"/>
                <a:gd name="connsiteY81" fmla="*/ 146651 h 950519"/>
                <a:gd name="connsiteX82" fmla="*/ 484699 w 989357"/>
                <a:gd name="connsiteY82" fmla="*/ 377883 h 950519"/>
                <a:gd name="connsiteX83" fmla="*/ 282589 w 989357"/>
                <a:gd name="connsiteY83" fmla="*/ 167738 h 950519"/>
                <a:gd name="connsiteX84" fmla="*/ 425341 w 989357"/>
                <a:gd name="connsiteY84" fmla="*/ 146651 h 950519"/>
                <a:gd name="connsiteX85" fmla="*/ 441364 w 989357"/>
                <a:gd name="connsiteY85" fmla="*/ 149559 h 950519"/>
                <a:gd name="connsiteX86" fmla="*/ 670057 w 989357"/>
                <a:gd name="connsiteY86" fmla="*/ 226273 h 950519"/>
                <a:gd name="connsiteX87" fmla="*/ 502907 w 989357"/>
                <a:gd name="connsiteY87" fmla="*/ 388790 h 950519"/>
                <a:gd name="connsiteX88" fmla="*/ 441364 w 989357"/>
                <a:gd name="connsiteY88" fmla="*/ 149559 h 950519"/>
                <a:gd name="connsiteX89" fmla="*/ 741797 w 989357"/>
                <a:gd name="connsiteY89" fmla="*/ 535673 h 950519"/>
                <a:gd name="connsiteX90" fmla="*/ 509826 w 989357"/>
                <a:gd name="connsiteY90" fmla="*/ 402242 h 950519"/>
                <a:gd name="connsiteX91" fmla="*/ 679161 w 989357"/>
                <a:gd name="connsiteY91" fmla="*/ 237544 h 950519"/>
                <a:gd name="connsiteX92" fmla="*/ 741797 w 989357"/>
                <a:gd name="connsiteY92" fmla="*/ 535673 h 950519"/>
                <a:gd name="connsiteX93" fmla="*/ 738884 w 989357"/>
                <a:gd name="connsiteY93" fmla="*/ 550943 h 950519"/>
                <a:gd name="connsiteX94" fmla="*/ 523664 w 989357"/>
                <a:gd name="connsiteY94" fmla="*/ 742545 h 950519"/>
                <a:gd name="connsiteX95" fmla="*/ 505820 w 989357"/>
                <a:gd name="connsiteY95" fmla="*/ 416785 h 950519"/>
                <a:gd name="connsiteX96" fmla="*/ 738884 w 989357"/>
                <a:gd name="connsiteY96" fmla="*/ 550943 h 950519"/>
                <a:gd name="connsiteX97" fmla="*/ 535682 w 989357"/>
                <a:gd name="connsiteY97" fmla="*/ 750908 h 950519"/>
                <a:gd name="connsiteX98" fmla="*/ 746531 w 989357"/>
                <a:gd name="connsiteY98" fmla="*/ 563304 h 950519"/>
                <a:gd name="connsiteX99" fmla="*/ 823005 w 989357"/>
                <a:gd name="connsiteY99" fmla="*/ 755998 h 950519"/>
                <a:gd name="connsiteX100" fmla="*/ 535682 w 989357"/>
                <a:gd name="connsiteY100" fmla="*/ 750908 h 950519"/>
                <a:gd name="connsiteX101" fmla="*/ 755635 w 989357"/>
                <a:gd name="connsiteY101" fmla="*/ 530583 h 950519"/>
                <a:gd name="connsiteX102" fmla="*/ 693728 w 989357"/>
                <a:gd name="connsiteY102" fmla="*/ 235726 h 950519"/>
                <a:gd name="connsiteX103" fmla="*/ 884184 w 989357"/>
                <a:gd name="connsiteY103" fmla="*/ 321165 h 950519"/>
                <a:gd name="connsiteX104" fmla="*/ 755635 w 989357"/>
                <a:gd name="connsiteY104" fmla="*/ 530583 h 950519"/>
                <a:gd name="connsiteX105" fmla="*/ 895473 w 989357"/>
                <a:gd name="connsiteY105" fmla="*/ 330255 h 950519"/>
                <a:gd name="connsiteX106" fmla="*/ 978502 w 989357"/>
                <a:gd name="connsiteY106" fmla="*/ 427328 h 950519"/>
                <a:gd name="connsiteX107" fmla="*/ 772023 w 989357"/>
                <a:gd name="connsiteY107" fmla="*/ 532037 h 950519"/>
                <a:gd name="connsiteX108" fmla="*/ 895473 w 989357"/>
                <a:gd name="connsiteY108" fmla="*/ 330255 h 950519"/>
                <a:gd name="connsiteX109" fmla="*/ 768745 w 989357"/>
                <a:gd name="connsiteY109" fmla="*/ 220819 h 950519"/>
                <a:gd name="connsiteX110" fmla="*/ 773115 w 989357"/>
                <a:gd name="connsiteY110" fmla="*/ 218638 h 950519"/>
                <a:gd name="connsiteX111" fmla="*/ 876537 w 989357"/>
                <a:gd name="connsiteY111" fmla="*/ 113929 h 950519"/>
                <a:gd name="connsiteX112" fmla="*/ 886734 w 989357"/>
                <a:gd name="connsiteY112" fmla="*/ 306259 h 950519"/>
                <a:gd name="connsiteX113" fmla="*/ 710843 w 989357"/>
                <a:gd name="connsiteY113" fmla="*/ 227364 h 950519"/>
                <a:gd name="connsiteX114" fmla="*/ 768745 w 989357"/>
                <a:gd name="connsiteY114" fmla="*/ 220819 h 950519"/>
                <a:gd name="connsiteX115" fmla="*/ 543693 w 989357"/>
                <a:gd name="connsiteY115" fmla="*/ 50304 h 950519"/>
                <a:gd name="connsiteX116" fmla="*/ 683532 w 989357"/>
                <a:gd name="connsiteY116" fmla="*/ 16492 h 950519"/>
                <a:gd name="connsiteX117" fmla="*/ 676976 w 989357"/>
                <a:gd name="connsiteY117" fmla="*/ 213184 h 950519"/>
                <a:gd name="connsiteX118" fmla="*/ 445370 w 989357"/>
                <a:gd name="connsiteY118" fmla="*/ 135380 h 950519"/>
                <a:gd name="connsiteX119" fmla="*/ 543693 w 989357"/>
                <a:gd name="connsiteY119" fmla="*/ 50304 h 950519"/>
                <a:gd name="connsiteX120" fmla="*/ 384919 w 989357"/>
                <a:gd name="connsiteY120" fmla="*/ 56121 h 950519"/>
                <a:gd name="connsiteX121" fmla="*/ 420242 w 989357"/>
                <a:gd name="connsiteY121" fmla="*/ 132471 h 950519"/>
                <a:gd name="connsiteX122" fmla="*/ 288780 w 989357"/>
                <a:gd name="connsiteY122" fmla="*/ 152104 h 950519"/>
                <a:gd name="connsiteX123" fmla="*/ 384919 w 989357"/>
                <a:gd name="connsiteY123" fmla="*/ 56121 h 950519"/>
                <a:gd name="connsiteX124" fmla="*/ 157682 w 989357"/>
                <a:gd name="connsiteY124" fmla="*/ 285172 h 950519"/>
                <a:gd name="connsiteX125" fmla="*/ 259647 w 989357"/>
                <a:gd name="connsiteY125" fmla="*/ 230999 h 950519"/>
                <a:gd name="connsiteX126" fmla="*/ 237433 w 989357"/>
                <a:gd name="connsiteY126" fmla="*/ 585119 h 950519"/>
                <a:gd name="connsiteX127" fmla="*/ 77930 w 989357"/>
                <a:gd name="connsiteY127" fmla="*/ 353159 h 950519"/>
                <a:gd name="connsiteX128" fmla="*/ 157682 w 989357"/>
                <a:gd name="connsiteY128" fmla="*/ 285172 h 950519"/>
                <a:gd name="connsiteX129" fmla="*/ 133647 w 989357"/>
                <a:gd name="connsiteY129" fmla="*/ 694190 h 950519"/>
                <a:gd name="connsiteX130" fmla="*/ 19664 w 989357"/>
                <a:gd name="connsiteY130" fmla="*/ 694190 h 950519"/>
                <a:gd name="connsiteX131" fmla="*/ 14930 w 989357"/>
                <a:gd name="connsiteY131" fmla="*/ 482228 h 950519"/>
                <a:gd name="connsiteX132" fmla="*/ 69555 w 989357"/>
                <a:gd name="connsiteY132" fmla="*/ 366612 h 950519"/>
                <a:gd name="connsiteX133" fmla="*/ 233791 w 989357"/>
                <a:gd name="connsiteY133" fmla="*/ 605842 h 950519"/>
                <a:gd name="connsiteX134" fmla="*/ 133647 w 989357"/>
                <a:gd name="connsiteY134" fmla="*/ 694190 h 950519"/>
                <a:gd name="connsiteX135" fmla="*/ 386739 w 989357"/>
                <a:gd name="connsiteY135" fmla="*/ 644744 h 950519"/>
                <a:gd name="connsiteX136" fmla="*/ 384554 w 989357"/>
                <a:gd name="connsiteY136" fmla="*/ 643654 h 950519"/>
                <a:gd name="connsiteX137" fmla="*/ 258919 w 989357"/>
                <a:gd name="connsiteY137" fmla="*/ 604024 h 950519"/>
                <a:gd name="connsiteX138" fmla="*/ 491254 w 989357"/>
                <a:gd name="connsiteY138" fmla="*/ 418603 h 950519"/>
                <a:gd name="connsiteX139" fmla="*/ 509098 w 989357"/>
                <a:gd name="connsiteY139" fmla="*/ 742545 h 950519"/>
                <a:gd name="connsiteX140" fmla="*/ 386739 w 989357"/>
                <a:gd name="connsiteY140" fmla="*/ 644744 h 950519"/>
                <a:gd name="connsiteX141" fmla="*/ 522207 w 989357"/>
                <a:gd name="connsiteY141" fmla="*/ 776721 h 950519"/>
                <a:gd name="connsiteX142" fmla="*/ 649664 w 989357"/>
                <a:gd name="connsiteY142" fmla="*/ 943964 h 950519"/>
                <a:gd name="connsiteX143" fmla="*/ 513832 w 989357"/>
                <a:gd name="connsiteY143" fmla="*/ 943964 h 950519"/>
                <a:gd name="connsiteX144" fmla="*/ 522207 w 989357"/>
                <a:gd name="connsiteY144" fmla="*/ 776721 h 950519"/>
                <a:gd name="connsiteX145" fmla="*/ 951190 w 989357"/>
                <a:gd name="connsiteY145" fmla="*/ 591663 h 950519"/>
                <a:gd name="connsiteX146" fmla="*/ 835387 w 989357"/>
                <a:gd name="connsiteY146" fmla="*/ 747272 h 950519"/>
                <a:gd name="connsiteX147" fmla="*/ 758912 w 989357"/>
                <a:gd name="connsiteY147" fmla="*/ 554942 h 950519"/>
                <a:gd name="connsiteX148" fmla="*/ 979959 w 989357"/>
                <a:gd name="connsiteY148" fmla="*/ 442962 h 950519"/>
                <a:gd name="connsiteX149" fmla="*/ 951190 w 989357"/>
                <a:gd name="connsiteY149" fmla="*/ 591663 h 950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</a:cxnLst>
              <a:rect l="l" t="t" r="r" b="b"/>
              <a:pathLst>
                <a:path w="989357" h="950519">
                  <a:moveTo>
                    <a:pt x="997074" y="430237"/>
                  </a:moveTo>
                  <a:cubicBezTo>
                    <a:pt x="997074" y="429510"/>
                    <a:pt x="997074" y="429146"/>
                    <a:pt x="997074" y="428419"/>
                  </a:cubicBezTo>
                  <a:cubicBezTo>
                    <a:pt x="997074" y="428056"/>
                    <a:pt x="996710" y="427692"/>
                    <a:pt x="996710" y="427328"/>
                  </a:cubicBezTo>
                  <a:cubicBezTo>
                    <a:pt x="996710" y="426965"/>
                    <a:pt x="996710" y="426601"/>
                    <a:pt x="996346" y="426601"/>
                  </a:cubicBezTo>
                  <a:cubicBezTo>
                    <a:pt x="996346" y="426238"/>
                    <a:pt x="995982" y="426238"/>
                    <a:pt x="995618" y="425874"/>
                  </a:cubicBezTo>
                  <a:cubicBezTo>
                    <a:pt x="995618" y="425510"/>
                    <a:pt x="995253" y="425510"/>
                    <a:pt x="995253" y="425147"/>
                  </a:cubicBezTo>
                  <a:lnTo>
                    <a:pt x="901300" y="315348"/>
                  </a:lnTo>
                  <a:lnTo>
                    <a:pt x="890011" y="96841"/>
                  </a:lnTo>
                  <a:cubicBezTo>
                    <a:pt x="890011" y="93933"/>
                    <a:pt x="888190" y="91388"/>
                    <a:pt x="885277" y="90297"/>
                  </a:cubicBezTo>
                  <a:cubicBezTo>
                    <a:pt x="882728" y="89206"/>
                    <a:pt x="879450" y="89933"/>
                    <a:pt x="877629" y="92115"/>
                  </a:cubicBezTo>
                  <a:lnTo>
                    <a:pt x="764375" y="206640"/>
                  </a:lnTo>
                  <a:lnTo>
                    <a:pt x="691178" y="215002"/>
                  </a:lnTo>
                  <a:lnTo>
                    <a:pt x="698098" y="7402"/>
                  </a:lnTo>
                  <a:cubicBezTo>
                    <a:pt x="698098" y="5221"/>
                    <a:pt x="697005" y="3040"/>
                    <a:pt x="695549" y="1586"/>
                  </a:cubicBezTo>
                  <a:cubicBezTo>
                    <a:pt x="693728" y="131"/>
                    <a:pt x="691543" y="-232"/>
                    <a:pt x="689358" y="131"/>
                  </a:cubicBezTo>
                  <a:cubicBezTo>
                    <a:pt x="679890" y="2676"/>
                    <a:pt x="540051" y="36125"/>
                    <a:pt x="538595" y="36488"/>
                  </a:cubicBezTo>
                  <a:cubicBezTo>
                    <a:pt x="537502" y="36852"/>
                    <a:pt x="536410" y="37216"/>
                    <a:pt x="535682" y="37943"/>
                  </a:cubicBezTo>
                  <a:lnTo>
                    <a:pt x="433716" y="126290"/>
                  </a:lnTo>
                  <a:lnTo>
                    <a:pt x="394023" y="40488"/>
                  </a:lnTo>
                  <a:cubicBezTo>
                    <a:pt x="392930" y="38306"/>
                    <a:pt x="391109" y="36852"/>
                    <a:pt x="388560" y="36488"/>
                  </a:cubicBezTo>
                  <a:cubicBezTo>
                    <a:pt x="386375" y="36125"/>
                    <a:pt x="383826" y="36852"/>
                    <a:pt x="382005" y="38670"/>
                  </a:cubicBezTo>
                  <a:lnTo>
                    <a:pt x="262925" y="157558"/>
                  </a:lnTo>
                  <a:cubicBezTo>
                    <a:pt x="262925" y="157558"/>
                    <a:pt x="262925" y="157921"/>
                    <a:pt x="262561" y="157921"/>
                  </a:cubicBezTo>
                  <a:cubicBezTo>
                    <a:pt x="262196" y="158285"/>
                    <a:pt x="261832" y="159012"/>
                    <a:pt x="261468" y="159739"/>
                  </a:cubicBezTo>
                  <a:cubicBezTo>
                    <a:pt x="261468" y="159739"/>
                    <a:pt x="261104" y="160103"/>
                    <a:pt x="261104" y="160103"/>
                  </a:cubicBezTo>
                  <a:cubicBezTo>
                    <a:pt x="261104" y="160103"/>
                    <a:pt x="261104" y="160103"/>
                    <a:pt x="261104" y="160466"/>
                  </a:cubicBezTo>
                  <a:cubicBezTo>
                    <a:pt x="260740" y="161194"/>
                    <a:pt x="260740" y="161921"/>
                    <a:pt x="260740" y="162648"/>
                  </a:cubicBezTo>
                  <a:cubicBezTo>
                    <a:pt x="260740" y="162648"/>
                    <a:pt x="260740" y="162648"/>
                    <a:pt x="260740" y="162648"/>
                  </a:cubicBezTo>
                  <a:lnTo>
                    <a:pt x="260740" y="214275"/>
                  </a:lnTo>
                  <a:lnTo>
                    <a:pt x="150398" y="272810"/>
                  </a:lnTo>
                  <a:cubicBezTo>
                    <a:pt x="150034" y="273174"/>
                    <a:pt x="149306" y="273537"/>
                    <a:pt x="148942" y="273537"/>
                  </a:cubicBezTo>
                  <a:lnTo>
                    <a:pt x="63728" y="346252"/>
                  </a:lnTo>
                  <a:cubicBezTo>
                    <a:pt x="63364" y="346615"/>
                    <a:pt x="63364" y="346615"/>
                    <a:pt x="63000" y="346979"/>
                  </a:cubicBezTo>
                  <a:cubicBezTo>
                    <a:pt x="62636" y="347343"/>
                    <a:pt x="62271" y="347706"/>
                    <a:pt x="61907" y="348433"/>
                  </a:cubicBezTo>
                  <a:cubicBezTo>
                    <a:pt x="61907" y="348433"/>
                    <a:pt x="61543" y="348797"/>
                    <a:pt x="61543" y="348797"/>
                  </a:cubicBezTo>
                  <a:lnTo>
                    <a:pt x="728" y="477501"/>
                  </a:lnTo>
                  <a:cubicBezTo>
                    <a:pt x="364" y="478592"/>
                    <a:pt x="0" y="479683"/>
                    <a:pt x="0" y="480773"/>
                  </a:cubicBezTo>
                  <a:lnTo>
                    <a:pt x="4734" y="701825"/>
                  </a:lnTo>
                  <a:cubicBezTo>
                    <a:pt x="4734" y="705825"/>
                    <a:pt x="8012" y="709097"/>
                    <a:pt x="12017" y="709097"/>
                  </a:cubicBezTo>
                  <a:lnTo>
                    <a:pt x="135832" y="709097"/>
                  </a:lnTo>
                  <a:cubicBezTo>
                    <a:pt x="137653" y="709097"/>
                    <a:pt x="139474" y="708370"/>
                    <a:pt x="140566" y="707279"/>
                  </a:cubicBezTo>
                  <a:lnTo>
                    <a:pt x="244353" y="615295"/>
                  </a:lnTo>
                  <a:lnTo>
                    <a:pt x="377636" y="657469"/>
                  </a:lnTo>
                  <a:lnTo>
                    <a:pt x="507277" y="761088"/>
                  </a:lnTo>
                  <a:lnTo>
                    <a:pt x="497809" y="951599"/>
                  </a:lnTo>
                  <a:cubicBezTo>
                    <a:pt x="497809" y="953417"/>
                    <a:pt x="498537" y="955599"/>
                    <a:pt x="499630" y="957053"/>
                  </a:cubicBezTo>
                  <a:cubicBezTo>
                    <a:pt x="501086" y="958507"/>
                    <a:pt x="502907" y="959234"/>
                    <a:pt x="505092" y="959234"/>
                  </a:cubicBezTo>
                  <a:lnTo>
                    <a:pt x="663138" y="959234"/>
                  </a:lnTo>
                  <a:cubicBezTo>
                    <a:pt x="663138" y="959234"/>
                    <a:pt x="663138" y="959234"/>
                    <a:pt x="663138" y="959234"/>
                  </a:cubicBezTo>
                  <a:cubicBezTo>
                    <a:pt x="663138" y="959234"/>
                    <a:pt x="663138" y="959234"/>
                    <a:pt x="663138" y="959234"/>
                  </a:cubicBezTo>
                  <a:cubicBezTo>
                    <a:pt x="664231" y="959234"/>
                    <a:pt x="664959" y="958871"/>
                    <a:pt x="665688" y="958507"/>
                  </a:cubicBezTo>
                  <a:cubicBezTo>
                    <a:pt x="666052" y="958507"/>
                    <a:pt x="666052" y="958144"/>
                    <a:pt x="666416" y="958144"/>
                  </a:cubicBezTo>
                  <a:cubicBezTo>
                    <a:pt x="666780" y="958144"/>
                    <a:pt x="667144" y="957780"/>
                    <a:pt x="667508" y="957780"/>
                  </a:cubicBezTo>
                  <a:cubicBezTo>
                    <a:pt x="667873" y="957780"/>
                    <a:pt x="667873" y="957417"/>
                    <a:pt x="667873" y="957053"/>
                  </a:cubicBezTo>
                  <a:cubicBezTo>
                    <a:pt x="667873" y="957053"/>
                    <a:pt x="668237" y="956689"/>
                    <a:pt x="668237" y="956689"/>
                  </a:cubicBezTo>
                  <a:lnTo>
                    <a:pt x="834294" y="770904"/>
                  </a:lnTo>
                  <a:cubicBezTo>
                    <a:pt x="834659" y="770904"/>
                    <a:pt x="835023" y="770904"/>
                    <a:pt x="835023" y="770904"/>
                  </a:cubicBezTo>
                  <a:cubicBezTo>
                    <a:pt x="836115" y="770541"/>
                    <a:pt x="836844" y="769813"/>
                    <a:pt x="837208" y="769450"/>
                  </a:cubicBezTo>
                  <a:cubicBezTo>
                    <a:pt x="837208" y="769450"/>
                    <a:pt x="837208" y="769086"/>
                    <a:pt x="837572" y="769086"/>
                  </a:cubicBezTo>
                  <a:cubicBezTo>
                    <a:pt x="837936" y="768723"/>
                    <a:pt x="838300" y="767995"/>
                    <a:pt x="838664" y="767632"/>
                  </a:cubicBezTo>
                  <a:cubicBezTo>
                    <a:pt x="838664" y="767268"/>
                    <a:pt x="839028" y="767268"/>
                    <a:pt x="839028" y="766905"/>
                  </a:cubicBezTo>
                  <a:cubicBezTo>
                    <a:pt x="839392" y="766178"/>
                    <a:pt x="839392" y="765450"/>
                    <a:pt x="839392" y="764723"/>
                  </a:cubicBezTo>
                  <a:cubicBezTo>
                    <a:pt x="839392" y="764723"/>
                    <a:pt x="839392" y="764360"/>
                    <a:pt x="839392" y="764360"/>
                  </a:cubicBezTo>
                  <a:cubicBezTo>
                    <a:pt x="839392" y="764360"/>
                    <a:pt x="839392" y="764360"/>
                    <a:pt x="839392" y="764360"/>
                  </a:cubicBezTo>
                  <a:cubicBezTo>
                    <a:pt x="839392" y="764360"/>
                    <a:pt x="839392" y="764360"/>
                    <a:pt x="839392" y="764360"/>
                  </a:cubicBezTo>
                  <a:cubicBezTo>
                    <a:pt x="839392" y="764360"/>
                    <a:pt x="839392" y="764360"/>
                    <a:pt x="839392" y="764360"/>
                  </a:cubicBezTo>
                  <a:lnTo>
                    <a:pt x="962115" y="599662"/>
                  </a:lnTo>
                  <a:cubicBezTo>
                    <a:pt x="962843" y="598934"/>
                    <a:pt x="963207" y="597844"/>
                    <a:pt x="963571" y="596753"/>
                  </a:cubicBezTo>
                  <a:lnTo>
                    <a:pt x="995618" y="431691"/>
                  </a:lnTo>
                  <a:cubicBezTo>
                    <a:pt x="997074" y="430600"/>
                    <a:pt x="997074" y="430600"/>
                    <a:pt x="997074" y="430237"/>
                  </a:cubicBezTo>
                  <a:close/>
                  <a:moveTo>
                    <a:pt x="664595" y="939965"/>
                  </a:moveTo>
                  <a:lnTo>
                    <a:pt x="532040" y="765450"/>
                  </a:lnTo>
                  <a:lnTo>
                    <a:pt x="816450" y="770541"/>
                  </a:lnTo>
                  <a:lnTo>
                    <a:pt x="664595" y="939965"/>
                  </a:lnTo>
                  <a:close/>
                  <a:moveTo>
                    <a:pt x="275306" y="219002"/>
                  </a:moveTo>
                  <a:cubicBezTo>
                    <a:pt x="275306" y="218638"/>
                    <a:pt x="275306" y="218638"/>
                    <a:pt x="275306" y="219002"/>
                  </a:cubicBezTo>
                  <a:cubicBezTo>
                    <a:pt x="275306" y="218638"/>
                    <a:pt x="275306" y="218638"/>
                    <a:pt x="275306" y="218638"/>
                  </a:cubicBezTo>
                  <a:lnTo>
                    <a:pt x="275306" y="180826"/>
                  </a:lnTo>
                  <a:lnTo>
                    <a:pt x="488340" y="402242"/>
                  </a:lnTo>
                  <a:lnTo>
                    <a:pt x="251999" y="590936"/>
                  </a:lnTo>
                  <a:lnTo>
                    <a:pt x="275306" y="219002"/>
                  </a:lnTo>
                  <a:close/>
                  <a:moveTo>
                    <a:pt x="425341" y="146651"/>
                  </a:moveTo>
                  <a:lnTo>
                    <a:pt x="484699" y="377883"/>
                  </a:lnTo>
                  <a:lnTo>
                    <a:pt x="282589" y="167738"/>
                  </a:lnTo>
                  <a:lnTo>
                    <a:pt x="425341" y="146651"/>
                  </a:lnTo>
                  <a:close/>
                  <a:moveTo>
                    <a:pt x="441364" y="149559"/>
                  </a:moveTo>
                  <a:lnTo>
                    <a:pt x="670057" y="226273"/>
                  </a:lnTo>
                  <a:lnTo>
                    <a:pt x="502907" y="388790"/>
                  </a:lnTo>
                  <a:lnTo>
                    <a:pt x="441364" y="149559"/>
                  </a:lnTo>
                  <a:close/>
                  <a:moveTo>
                    <a:pt x="741797" y="535673"/>
                  </a:moveTo>
                  <a:lnTo>
                    <a:pt x="509826" y="402242"/>
                  </a:lnTo>
                  <a:lnTo>
                    <a:pt x="679161" y="237544"/>
                  </a:lnTo>
                  <a:lnTo>
                    <a:pt x="741797" y="535673"/>
                  </a:lnTo>
                  <a:close/>
                  <a:moveTo>
                    <a:pt x="738884" y="550943"/>
                  </a:moveTo>
                  <a:lnTo>
                    <a:pt x="523664" y="742545"/>
                  </a:lnTo>
                  <a:lnTo>
                    <a:pt x="505820" y="416785"/>
                  </a:lnTo>
                  <a:lnTo>
                    <a:pt x="738884" y="550943"/>
                  </a:lnTo>
                  <a:close/>
                  <a:moveTo>
                    <a:pt x="535682" y="750908"/>
                  </a:moveTo>
                  <a:lnTo>
                    <a:pt x="746531" y="563304"/>
                  </a:lnTo>
                  <a:lnTo>
                    <a:pt x="823005" y="755998"/>
                  </a:lnTo>
                  <a:lnTo>
                    <a:pt x="535682" y="750908"/>
                  </a:lnTo>
                  <a:close/>
                  <a:moveTo>
                    <a:pt x="755635" y="530583"/>
                  </a:moveTo>
                  <a:lnTo>
                    <a:pt x="693728" y="235726"/>
                  </a:lnTo>
                  <a:lnTo>
                    <a:pt x="884184" y="321165"/>
                  </a:lnTo>
                  <a:lnTo>
                    <a:pt x="755635" y="530583"/>
                  </a:lnTo>
                  <a:close/>
                  <a:moveTo>
                    <a:pt x="895473" y="330255"/>
                  </a:moveTo>
                  <a:lnTo>
                    <a:pt x="978502" y="427328"/>
                  </a:lnTo>
                  <a:lnTo>
                    <a:pt x="772023" y="532037"/>
                  </a:lnTo>
                  <a:lnTo>
                    <a:pt x="895473" y="330255"/>
                  </a:lnTo>
                  <a:close/>
                  <a:moveTo>
                    <a:pt x="768745" y="220819"/>
                  </a:moveTo>
                  <a:cubicBezTo>
                    <a:pt x="770566" y="220456"/>
                    <a:pt x="772023" y="219729"/>
                    <a:pt x="773115" y="218638"/>
                  </a:cubicBezTo>
                  <a:lnTo>
                    <a:pt x="876537" y="113929"/>
                  </a:lnTo>
                  <a:lnTo>
                    <a:pt x="886734" y="306259"/>
                  </a:lnTo>
                  <a:lnTo>
                    <a:pt x="710843" y="227364"/>
                  </a:lnTo>
                  <a:lnTo>
                    <a:pt x="768745" y="220819"/>
                  </a:lnTo>
                  <a:close/>
                  <a:moveTo>
                    <a:pt x="543693" y="50304"/>
                  </a:moveTo>
                  <a:cubicBezTo>
                    <a:pt x="558259" y="46668"/>
                    <a:pt x="652213" y="24127"/>
                    <a:pt x="683532" y="16492"/>
                  </a:cubicBezTo>
                  <a:lnTo>
                    <a:pt x="676976" y="213184"/>
                  </a:lnTo>
                  <a:lnTo>
                    <a:pt x="445370" y="135380"/>
                  </a:lnTo>
                  <a:lnTo>
                    <a:pt x="543693" y="50304"/>
                  </a:lnTo>
                  <a:close/>
                  <a:moveTo>
                    <a:pt x="384919" y="56121"/>
                  </a:moveTo>
                  <a:lnTo>
                    <a:pt x="420242" y="132471"/>
                  </a:lnTo>
                  <a:lnTo>
                    <a:pt x="288780" y="152104"/>
                  </a:lnTo>
                  <a:lnTo>
                    <a:pt x="384919" y="56121"/>
                  </a:lnTo>
                  <a:close/>
                  <a:moveTo>
                    <a:pt x="157682" y="285172"/>
                  </a:moveTo>
                  <a:lnTo>
                    <a:pt x="259647" y="230999"/>
                  </a:lnTo>
                  <a:lnTo>
                    <a:pt x="237433" y="585119"/>
                  </a:lnTo>
                  <a:lnTo>
                    <a:pt x="77930" y="353159"/>
                  </a:lnTo>
                  <a:lnTo>
                    <a:pt x="157682" y="285172"/>
                  </a:lnTo>
                  <a:close/>
                  <a:moveTo>
                    <a:pt x="133647" y="694190"/>
                  </a:moveTo>
                  <a:lnTo>
                    <a:pt x="19664" y="694190"/>
                  </a:lnTo>
                  <a:lnTo>
                    <a:pt x="14930" y="482228"/>
                  </a:lnTo>
                  <a:lnTo>
                    <a:pt x="69555" y="366612"/>
                  </a:lnTo>
                  <a:lnTo>
                    <a:pt x="233791" y="605842"/>
                  </a:lnTo>
                  <a:lnTo>
                    <a:pt x="133647" y="694190"/>
                  </a:lnTo>
                  <a:close/>
                  <a:moveTo>
                    <a:pt x="386739" y="644744"/>
                  </a:moveTo>
                  <a:cubicBezTo>
                    <a:pt x="386011" y="644017"/>
                    <a:pt x="385283" y="643654"/>
                    <a:pt x="384554" y="643654"/>
                  </a:cubicBezTo>
                  <a:lnTo>
                    <a:pt x="258919" y="604024"/>
                  </a:lnTo>
                  <a:lnTo>
                    <a:pt x="491254" y="418603"/>
                  </a:lnTo>
                  <a:lnTo>
                    <a:pt x="509098" y="742545"/>
                  </a:lnTo>
                  <a:lnTo>
                    <a:pt x="386739" y="644744"/>
                  </a:lnTo>
                  <a:close/>
                  <a:moveTo>
                    <a:pt x="522207" y="776721"/>
                  </a:moveTo>
                  <a:lnTo>
                    <a:pt x="649664" y="943964"/>
                  </a:lnTo>
                  <a:lnTo>
                    <a:pt x="513832" y="943964"/>
                  </a:lnTo>
                  <a:lnTo>
                    <a:pt x="522207" y="776721"/>
                  </a:lnTo>
                  <a:close/>
                  <a:moveTo>
                    <a:pt x="951190" y="591663"/>
                  </a:moveTo>
                  <a:lnTo>
                    <a:pt x="835387" y="747272"/>
                  </a:lnTo>
                  <a:lnTo>
                    <a:pt x="758912" y="554942"/>
                  </a:lnTo>
                  <a:lnTo>
                    <a:pt x="979959" y="442962"/>
                  </a:lnTo>
                  <a:lnTo>
                    <a:pt x="951190" y="591663"/>
                  </a:lnTo>
                  <a:close/>
                </a:path>
              </a:pathLst>
            </a:custGeom>
            <a:grpFill/>
            <a:ln w="95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/>
            </a:p>
          </p:txBody>
        </p:sp>
      </p:grpSp>
      <p:sp>
        <p:nvSpPr>
          <p:cNvPr id="388" name="Прямоугольник 76">
            <a:extLst>
              <a:ext uri="{FF2B5EF4-FFF2-40B4-BE49-F238E27FC236}">
                <a16:creationId xmlns:a16="http://schemas.microsoft.com/office/drawing/2014/main" id="{73471BF3-BCAD-D6B8-7A05-4131EC9221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80604" y="7301553"/>
            <a:ext cx="5368777" cy="144655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ru-RU" sz="8800" b="1" dirty="0">
                <a:solidFill>
                  <a:schemeClr val="tx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Les </a:t>
            </a:r>
            <a:r>
              <a:rPr lang="en-US" altLang="ru-RU" sz="8800" b="1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Tests</a:t>
            </a:r>
            <a:endParaRPr lang="ru-RU" altLang="ru-RU" sz="8800" b="1" dirty="0">
              <a:solidFill>
                <a:schemeClr val="accent1"/>
              </a:solidFill>
              <a:cs typeface="Poppins" panose="00000500000000000000" pitchFamily="2" charset="0"/>
            </a:endParaRPr>
          </a:p>
        </p:txBody>
      </p:sp>
      <p:sp>
        <p:nvSpPr>
          <p:cNvPr id="389" name="Овал 232">
            <a:extLst>
              <a:ext uri="{FF2B5EF4-FFF2-40B4-BE49-F238E27FC236}">
                <a16:creationId xmlns:a16="http://schemas.microsoft.com/office/drawing/2014/main" id="{CECDC43A-A575-4F55-4160-2BAB3CE2C039}"/>
              </a:ext>
            </a:extLst>
          </p:cNvPr>
          <p:cNvSpPr/>
          <p:nvPr/>
        </p:nvSpPr>
        <p:spPr bwMode="auto">
          <a:xfrm>
            <a:off x="5379262" y="2083550"/>
            <a:ext cx="3883914" cy="3883912"/>
          </a:xfrm>
          <a:prstGeom prst="ellipse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46000">
                <a:schemeClr val="accent5">
                  <a:lumMod val="95000"/>
                  <a:lumOff val="5000"/>
                </a:schemeClr>
              </a:gs>
              <a:gs pos="100000">
                <a:schemeClr val="tx2"/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3800" b="1" dirty="0">
                <a:latin typeface="Poppins" panose="00000500000000000000" pitchFamily="2" charset="0"/>
                <a:cs typeface="Poppins" panose="00000500000000000000" pitchFamily="2" charset="0"/>
              </a:rPr>
              <a:t>4</a:t>
            </a:r>
            <a:endParaRPr lang="ru-RU" sz="13800" b="1" dirty="0">
              <a:cs typeface="Poppins" panose="00000500000000000000" pitchFamily="2" charset="0"/>
            </a:endParaRPr>
          </a:p>
        </p:txBody>
      </p:sp>
      <p:grpSp>
        <p:nvGrpSpPr>
          <p:cNvPr id="459" name="Groupe 458">
            <a:extLst>
              <a:ext uri="{FF2B5EF4-FFF2-40B4-BE49-F238E27FC236}">
                <a16:creationId xmlns:a16="http://schemas.microsoft.com/office/drawing/2014/main" id="{7541175C-6663-19FF-5DDD-14983FFC82AB}"/>
              </a:ext>
            </a:extLst>
          </p:cNvPr>
          <p:cNvGrpSpPr/>
          <p:nvPr/>
        </p:nvGrpSpPr>
        <p:grpSpPr>
          <a:xfrm>
            <a:off x="-7441736" y="2425374"/>
            <a:ext cx="20160078" cy="11488567"/>
            <a:chOff x="1279211" y="2556149"/>
            <a:chExt cx="14277453" cy="8136252"/>
          </a:xfrm>
        </p:grpSpPr>
        <p:sp>
          <p:nvSpPr>
            <p:cNvPr id="460" name="Freeform 6">
              <a:extLst>
                <a:ext uri="{FF2B5EF4-FFF2-40B4-BE49-F238E27FC236}">
                  <a16:creationId xmlns:a16="http://schemas.microsoft.com/office/drawing/2014/main" id="{AB7FF307-F5F6-BE2B-2EAF-0D5F8063A17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9211" y="2556149"/>
              <a:ext cx="14277453" cy="8006834"/>
            </a:xfrm>
            <a:custGeom>
              <a:avLst/>
              <a:gdLst>
                <a:gd name="T0" fmla="*/ 17 w 432"/>
                <a:gd name="T1" fmla="*/ 242 h 242"/>
                <a:gd name="T2" fmla="*/ 8 w 432"/>
                <a:gd name="T3" fmla="*/ 193 h 242"/>
                <a:gd name="T4" fmla="*/ 30 w 432"/>
                <a:gd name="T5" fmla="*/ 115 h 242"/>
                <a:gd name="T6" fmla="*/ 73 w 432"/>
                <a:gd name="T7" fmla="*/ 51 h 242"/>
                <a:gd name="T8" fmla="*/ 188 w 432"/>
                <a:gd name="T9" fmla="*/ 12 h 242"/>
                <a:gd name="T10" fmla="*/ 291 w 432"/>
                <a:gd name="T11" fmla="*/ 49 h 242"/>
                <a:gd name="T12" fmla="*/ 380 w 432"/>
                <a:gd name="T13" fmla="*/ 147 h 242"/>
                <a:gd name="T14" fmla="*/ 402 w 432"/>
                <a:gd name="T15" fmla="*/ 242 h 242"/>
                <a:gd name="T16" fmla="*/ 17 w 432"/>
                <a:gd name="T17" fmla="*/ 242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2" h="242">
                  <a:moveTo>
                    <a:pt x="17" y="242"/>
                  </a:moveTo>
                  <a:cubicBezTo>
                    <a:pt x="17" y="242"/>
                    <a:pt x="0" y="220"/>
                    <a:pt x="8" y="193"/>
                  </a:cubicBezTo>
                  <a:cubicBezTo>
                    <a:pt x="16" y="166"/>
                    <a:pt x="36" y="146"/>
                    <a:pt x="30" y="115"/>
                  </a:cubicBezTo>
                  <a:cubicBezTo>
                    <a:pt x="22" y="78"/>
                    <a:pt x="40" y="47"/>
                    <a:pt x="73" y="51"/>
                  </a:cubicBezTo>
                  <a:cubicBezTo>
                    <a:pt x="128" y="58"/>
                    <a:pt x="168" y="16"/>
                    <a:pt x="188" y="12"/>
                  </a:cubicBezTo>
                  <a:cubicBezTo>
                    <a:pt x="248" y="0"/>
                    <a:pt x="259" y="45"/>
                    <a:pt x="291" y="49"/>
                  </a:cubicBezTo>
                  <a:cubicBezTo>
                    <a:pt x="361" y="59"/>
                    <a:pt x="382" y="89"/>
                    <a:pt x="380" y="147"/>
                  </a:cubicBezTo>
                  <a:cubicBezTo>
                    <a:pt x="379" y="166"/>
                    <a:pt x="432" y="205"/>
                    <a:pt x="402" y="242"/>
                  </a:cubicBezTo>
                  <a:cubicBezTo>
                    <a:pt x="17" y="242"/>
                    <a:pt x="17" y="242"/>
                    <a:pt x="17" y="242"/>
                  </a:cubicBezTo>
                </a:path>
              </a:pathLst>
            </a:custGeom>
            <a:gradFill flip="none" rotWithShape="1">
              <a:gsLst>
                <a:gs pos="41000">
                  <a:schemeClr val="accent1">
                    <a:lumMod val="0"/>
                    <a:lumOff val="100000"/>
                  </a:schemeClr>
                </a:gs>
                <a:gs pos="81000">
                  <a:schemeClr val="bg1">
                    <a:lumMod val="95000"/>
                  </a:schemeClr>
                </a:gs>
                <a:gs pos="100000">
                  <a:schemeClr val="accent5">
                    <a:lumMod val="20000"/>
                    <a:lumOff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7198" dirty="0">
                <a:latin typeface="+mn-lt"/>
              </a:endParaRPr>
            </a:p>
          </p:txBody>
        </p:sp>
        <p:grpSp>
          <p:nvGrpSpPr>
            <p:cNvPr id="461" name="Группа 93">
              <a:extLst>
                <a:ext uri="{FF2B5EF4-FFF2-40B4-BE49-F238E27FC236}">
                  <a16:creationId xmlns:a16="http://schemas.microsoft.com/office/drawing/2014/main" id="{C6E3C72C-FEBE-A053-94C0-7AC7155F376C}"/>
                </a:ext>
              </a:extLst>
            </p:cNvPr>
            <p:cNvGrpSpPr/>
            <p:nvPr/>
          </p:nvGrpSpPr>
          <p:grpSpPr>
            <a:xfrm>
              <a:off x="2779308" y="3815830"/>
              <a:ext cx="10680650" cy="3893450"/>
              <a:chOff x="1371862" y="1633414"/>
              <a:chExt cx="6484219" cy="2363712"/>
            </a:xfrm>
            <a:solidFill>
              <a:schemeClr val="bg1">
                <a:lumMod val="95000"/>
              </a:schemeClr>
            </a:solidFill>
          </p:grpSpPr>
          <p:sp>
            <p:nvSpPr>
              <p:cNvPr id="443" name="Полилиния: фигура 94">
                <a:extLst>
                  <a:ext uri="{FF2B5EF4-FFF2-40B4-BE49-F238E27FC236}">
                    <a16:creationId xmlns:a16="http://schemas.microsoft.com/office/drawing/2014/main" id="{3BFBF1F9-8140-45E4-2B09-B81204902042}"/>
                  </a:ext>
                </a:extLst>
              </p:cNvPr>
              <p:cNvSpPr/>
              <p:nvPr/>
            </p:nvSpPr>
            <p:spPr>
              <a:xfrm>
                <a:off x="1392153" y="2254344"/>
                <a:ext cx="2641795" cy="139042"/>
              </a:xfrm>
              <a:custGeom>
                <a:avLst/>
                <a:gdLst>
                  <a:gd name="connsiteX0" fmla="*/ 358045 w 361950"/>
                  <a:gd name="connsiteY0" fmla="*/ 7144 h 19050"/>
                  <a:gd name="connsiteX1" fmla="*/ 358045 w 361950"/>
                  <a:gd name="connsiteY1" fmla="*/ 21146 h 19050"/>
                  <a:gd name="connsiteX2" fmla="*/ 7144 w 361950"/>
                  <a:gd name="connsiteY2" fmla="*/ 21146 h 19050"/>
                  <a:gd name="connsiteX3" fmla="*/ 7144 w 361950"/>
                  <a:gd name="connsiteY3" fmla="*/ 714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1950" h="19050">
                    <a:moveTo>
                      <a:pt x="358045" y="7144"/>
                    </a:moveTo>
                    <a:lnTo>
                      <a:pt x="358045" y="21146"/>
                    </a:lnTo>
                    <a:lnTo>
                      <a:pt x="7144" y="21146"/>
                    </a:lnTo>
                    <a:lnTo>
                      <a:pt x="7144" y="714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444" name="Полилиния: фигура 95">
                <a:extLst>
                  <a:ext uri="{FF2B5EF4-FFF2-40B4-BE49-F238E27FC236}">
                    <a16:creationId xmlns:a16="http://schemas.microsoft.com/office/drawing/2014/main" id="{E180841D-D579-52AC-EAFC-331C0DC4644C}"/>
                  </a:ext>
                </a:extLst>
              </p:cNvPr>
              <p:cNvSpPr/>
              <p:nvPr/>
            </p:nvSpPr>
            <p:spPr>
              <a:xfrm>
                <a:off x="1392386" y="3032511"/>
                <a:ext cx="2641795" cy="139042"/>
              </a:xfrm>
              <a:custGeom>
                <a:avLst/>
                <a:gdLst>
                  <a:gd name="connsiteX0" fmla="*/ 358045 w 361950"/>
                  <a:gd name="connsiteY0" fmla="*/ 7144 h 19050"/>
                  <a:gd name="connsiteX1" fmla="*/ 358045 w 361950"/>
                  <a:gd name="connsiteY1" fmla="*/ 21146 h 19050"/>
                  <a:gd name="connsiteX2" fmla="*/ 7144 w 361950"/>
                  <a:gd name="connsiteY2" fmla="*/ 21146 h 19050"/>
                  <a:gd name="connsiteX3" fmla="*/ 7144 w 361950"/>
                  <a:gd name="connsiteY3" fmla="*/ 714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1950" h="19050">
                    <a:moveTo>
                      <a:pt x="358045" y="7144"/>
                    </a:moveTo>
                    <a:lnTo>
                      <a:pt x="358045" y="21146"/>
                    </a:lnTo>
                    <a:lnTo>
                      <a:pt x="7144" y="21146"/>
                    </a:lnTo>
                    <a:lnTo>
                      <a:pt x="7144" y="714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445" name="Полилиния: фигура 96">
                <a:extLst>
                  <a:ext uri="{FF2B5EF4-FFF2-40B4-BE49-F238E27FC236}">
                    <a16:creationId xmlns:a16="http://schemas.microsoft.com/office/drawing/2014/main" id="{E5E58F14-EA6B-26AD-45B4-61F4F542713D}"/>
                  </a:ext>
                </a:extLst>
              </p:cNvPr>
              <p:cNvSpPr/>
              <p:nvPr/>
            </p:nvSpPr>
            <p:spPr>
              <a:xfrm>
                <a:off x="1391992" y="3810758"/>
                <a:ext cx="2641795" cy="139042"/>
              </a:xfrm>
              <a:custGeom>
                <a:avLst/>
                <a:gdLst>
                  <a:gd name="connsiteX0" fmla="*/ 358045 w 361950"/>
                  <a:gd name="connsiteY0" fmla="*/ 7144 h 19050"/>
                  <a:gd name="connsiteX1" fmla="*/ 358045 w 361950"/>
                  <a:gd name="connsiteY1" fmla="*/ 21146 h 19050"/>
                  <a:gd name="connsiteX2" fmla="*/ 7144 w 361950"/>
                  <a:gd name="connsiteY2" fmla="*/ 21146 h 19050"/>
                  <a:gd name="connsiteX3" fmla="*/ 7144 w 361950"/>
                  <a:gd name="connsiteY3" fmla="*/ 714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1950" h="19050">
                    <a:moveTo>
                      <a:pt x="358045" y="7144"/>
                    </a:moveTo>
                    <a:lnTo>
                      <a:pt x="358045" y="21146"/>
                    </a:lnTo>
                    <a:lnTo>
                      <a:pt x="7144" y="21146"/>
                    </a:lnTo>
                    <a:lnTo>
                      <a:pt x="7144" y="714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446" name="Полилиния: фигура 97">
                <a:extLst>
                  <a:ext uri="{FF2B5EF4-FFF2-40B4-BE49-F238E27FC236}">
                    <a16:creationId xmlns:a16="http://schemas.microsoft.com/office/drawing/2014/main" id="{FBDCD176-F6BA-D16D-5029-D1DDE9BEAAB9}"/>
                  </a:ext>
                </a:extLst>
              </p:cNvPr>
              <p:cNvSpPr/>
              <p:nvPr/>
            </p:nvSpPr>
            <p:spPr>
              <a:xfrm>
                <a:off x="1371862" y="1633414"/>
                <a:ext cx="139042" cy="2363712"/>
              </a:xfrm>
              <a:custGeom>
                <a:avLst/>
                <a:gdLst>
                  <a:gd name="connsiteX0" fmla="*/ 7144 w 19050"/>
                  <a:gd name="connsiteY0" fmla="*/ 7144 h 323850"/>
                  <a:gd name="connsiteX1" fmla="*/ 21146 w 19050"/>
                  <a:gd name="connsiteY1" fmla="*/ 7144 h 323850"/>
                  <a:gd name="connsiteX2" fmla="*/ 21146 w 19050"/>
                  <a:gd name="connsiteY2" fmla="*/ 319564 h 323850"/>
                  <a:gd name="connsiteX3" fmla="*/ 7144 w 19050"/>
                  <a:gd name="connsiteY3" fmla="*/ 319564 h 323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050" h="323850">
                    <a:moveTo>
                      <a:pt x="7144" y="7144"/>
                    </a:moveTo>
                    <a:lnTo>
                      <a:pt x="21146" y="7144"/>
                    </a:lnTo>
                    <a:lnTo>
                      <a:pt x="21146" y="319564"/>
                    </a:lnTo>
                    <a:lnTo>
                      <a:pt x="7144" y="3195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447" name="Полилиния: фигура 98">
                <a:extLst>
                  <a:ext uri="{FF2B5EF4-FFF2-40B4-BE49-F238E27FC236}">
                    <a16:creationId xmlns:a16="http://schemas.microsoft.com/office/drawing/2014/main" id="{540E24CD-A4CB-0246-F653-24358D127457}"/>
                  </a:ext>
                </a:extLst>
              </p:cNvPr>
              <p:cNvSpPr/>
              <p:nvPr/>
            </p:nvSpPr>
            <p:spPr>
              <a:xfrm>
                <a:off x="2215149" y="1633414"/>
                <a:ext cx="139042" cy="2363712"/>
              </a:xfrm>
              <a:custGeom>
                <a:avLst/>
                <a:gdLst>
                  <a:gd name="connsiteX0" fmla="*/ 7144 w 19050"/>
                  <a:gd name="connsiteY0" fmla="*/ 7144 h 323850"/>
                  <a:gd name="connsiteX1" fmla="*/ 21146 w 19050"/>
                  <a:gd name="connsiteY1" fmla="*/ 7144 h 323850"/>
                  <a:gd name="connsiteX2" fmla="*/ 21146 w 19050"/>
                  <a:gd name="connsiteY2" fmla="*/ 319564 h 323850"/>
                  <a:gd name="connsiteX3" fmla="*/ 7144 w 19050"/>
                  <a:gd name="connsiteY3" fmla="*/ 319564 h 323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050" h="323850">
                    <a:moveTo>
                      <a:pt x="7144" y="7144"/>
                    </a:moveTo>
                    <a:lnTo>
                      <a:pt x="21146" y="7144"/>
                    </a:lnTo>
                    <a:lnTo>
                      <a:pt x="21146" y="319564"/>
                    </a:lnTo>
                    <a:lnTo>
                      <a:pt x="7144" y="3195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576" name="Полилиния: фигура 99">
                <a:extLst>
                  <a:ext uri="{FF2B5EF4-FFF2-40B4-BE49-F238E27FC236}">
                    <a16:creationId xmlns:a16="http://schemas.microsoft.com/office/drawing/2014/main" id="{6DC9B571-B4BB-B5B9-132A-09B6A60F953E}"/>
                  </a:ext>
                </a:extLst>
              </p:cNvPr>
              <p:cNvSpPr/>
              <p:nvPr/>
            </p:nvSpPr>
            <p:spPr>
              <a:xfrm>
                <a:off x="3058443" y="1633414"/>
                <a:ext cx="139042" cy="2363712"/>
              </a:xfrm>
              <a:custGeom>
                <a:avLst/>
                <a:gdLst>
                  <a:gd name="connsiteX0" fmla="*/ 7144 w 19050"/>
                  <a:gd name="connsiteY0" fmla="*/ 7144 h 323850"/>
                  <a:gd name="connsiteX1" fmla="*/ 21145 w 19050"/>
                  <a:gd name="connsiteY1" fmla="*/ 7144 h 323850"/>
                  <a:gd name="connsiteX2" fmla="*/ 21145 w 19050"/>
                  <a:gd name="connsiteY2" fmla="*/ 319564 h 323850"/>
                  <a:gd name="connsiteX3" fmla="*/ 7144 w 19050"/>
                  <a:gd name="connsiteY3" fmla="*/ 319564 h 323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050" h="323850">
                    <a:moveTo>
                      <a:pt x="7144" y="7144"/>
                    </a:moveTo>
                    <a:lnTo>
                      <a:pt x="21145" y="7144"/>
                    </a:lnTo>
                    <a:lnTo>
                      <a:pt x="21145" y="319564"/>
                    </a:lnTo>
                    <a:lnTo>
                      <a:pt x="7144" y="3195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577" name="Полилиния: фигура 100">
                <a:extLst>
                  <a:ext uri="{FF2B5EF4-FFF2-40B4-BE49-F238E27FC236}">
                    <a16:creationId xmlns:a16="http://schemas.microsoft.com/office/drawing/2014/main" id="{12BB71DC-2964-22FD-7A94-36DBCA34FAF8}"/>
                  </a:ext>
                </a:extLst>
              </p:cNvPr>
              <p:cNvSpPr/>
              <p:nvPr/>
            </p:nvSpPr>
            <p:spPr>
              <a:xfrm>
                <a:off x="3901730" y="1633414"/>
                <a:ext cx="139042" cy="2363712"/>
              </a:xfrm>
              <a:custGeom>
                <a:avLst/>
                <a:gdLst>
                  <a:gd name="connsiteX0" fmla="*/ 7144 w 19050"/>
                  <a:gd name="connsiteY0" fmla="*/ 7144 h 323850"/>
                  <a:gd name="connsiteX1" fmla="*/ 21146 w 19050"/>
                  <a:gd name="connsiteY1" fmla="*/ 7144 h 323850"/>
                  <a:gd name="connsiteX2" fmla="*/ 21146 w 19050"/>
                  <a:gd name="connsiteY2" fmla="*/ 319564 h 323850"/>
                  <a:gd name="connsiteX3" fmla="*/ 7144 w 19050"/>
                  <a:gd name="connsiteY3" fmla="*/ 319564 h 323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050" h="323850">
                    <a:moveTo>
                      <a:pt x="7144" y="7144"/>
                    </a:moveTo>
                    <a:lnTo>
                      <a:pt x="21146" y="7144"/>
                    </a:lnTo>
                    <a:lnTo>
                      <a:pt x="21146" y="319564"/>
                    </a:lnTo>
                    <a:lnTo>
                      <a:pt x="7144" y="3195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578" name="Полилиния: фигура 101">
                <a:extLst>
                  <a:ext uri="{FF2B5EF4-FFF2-40B4-BE49-F238E27FC236}">
                    <a16:creationId xmlns:a16="http://schemas.microsoft.com/office/drawing/2014/main" id="{9F92F3B1-3A36-A45A-D9C3-AB804DB0F0A1}"/>
                  </a:ext>
                </a:extLst>
              </p:cNvPr>
              <p:cNvSpPr/>
              <p:nvPr/>
            </p:nvSpPr>
            <p:spPr>
              <a:xfrm>
                <a:off x="1678834" y="3117505"/>
                <a:ext cx="625688" cy="764730"/>
              </a:xfrm>
              <a:custGeom>
                <a:avLst/>
                <a:gdLst>
                  <a:gd name="connsiteX0" fmla="*/ 56430 w 85725"/>
                  <a:gd name="connsiteY0" fmla="*/ 51459 h 104775"/>
                  <a:gd name="connsiteX1" fmla="*/ 51573 w 85725"/>
                  <a:gd name="connsiteY1" fmla="*/ 64889 h 104775"/>
                  <a:gd name="connsiteX2" fmla="*/ 49191 w 85725"/>
                  <a:gd name="connsiteY2" fmla="*/ 74891 h 104775"/>
                  <a:gd name="connsiteX3" fmla="*/ 47001 w 85725"/>
                  <a:gd name="connsiteY3" fmla="*/ 74891 h 104775"/>
                  <a:gd name="connsiteX4" fmla="*/ 52525 w 85725"/>
                  <a:gd name="connsiteY4" fmla="*/ 47459 h 104775"/>
                  <a:gd name="connsiteX5" fmla="*/ 64717 w 85725"/>
                  <a:gd name="connsiteY5" fmla="*/ 36029 h 104775"/>
                  <a:gd name="connsiteX6" fmla="*/ 80624 w 85725"/>
                  <a:gd name="connsiteY6" fmla="*/ 31742 h 104775"/>
                  <a:gd name="connsiteX7" fmla="*/ 59383 w 85725"/>
                  <a:gd name="connsiteY7" fmla="*/ 34028 h 104775"/>
                  <a:gd name="connsiteX8" fmla="*/ 51192 w 85725"/>
                  <a:gd name="connsiteY8" fmla="*/ 36410 h 104775"/>
                  <a:gd name="connsiteX9" fmla="*/ 63479 w 85725"/>
                  <a:gd name="connsiteY9" fmla="*/ 7168 h 104775"/>
                  <a:gd name="connsiteX10" fmla="*/ 41952 w 85725"/>
                  <a:gd name="connsiteY10" fmla="*/ 74891 h 104775"/>
                  <a:gd name="connsiteX11" fmla="*/ 39857 w 85725"/>
                  <a:gd name="connsiteY11" fmla="*/ 74891 h 104775"/>
                  <a:gd name="connsiteX12" fmla="*/ 39666 w 85725"/>
                  <a:gd name="connsiteY12" fmla="*/ 74605 h 104775"/>
                  <a:gd name="connsiteX13" fmla="*/ 33189 w 85725"/>
                  <a:gd name="connsiteY13" fmla="*/ 44030 h 104775"/>
                  <a:gd name="connsiteX14" fmla="*/ 14520 w 85725"/>
                  <a:gd name="connsiteY14" fmla="*/ 22503 h 104775"/>
                  <a:gd name="connsiteX15" fmla="*/ 13473 w 85725"/>
                  <a:gd name="connsiteY15" fmla="*/ 23551 h 104775"/>
                  <a:gd name="connsiteX16" fmla="*/ 27570 w 85725"/>
                  <a:gd name="connsiteY16" fmla="*/ 48125 h 104775"/>
                  <a:gd name="connsiteX17" fmla="*/ 35952 w 85725"/>
                  <a:gd name="connsiteY17" fmla="*/ 69938 h 104775"/>
                  <a:gd name="connsiteX18" fmla="*/ 22902 w 85725"/>
                  <a:gd name="connsiteY18" fmla="*/ 63080 h 104775"/>
                  <a:gd name="connsiteX19" fmla="*/ 7186 w 85725"/>
                  <a:gd name="connsiteY19" fmla="*/ 74986 h 104775"/>
                  <a:gd name="connsiteX20" fmla="*/ 8615 w 85725"/>
                  <a:gd name="connsiteY20" fmla="*/ 75557 h 104775"/>
                  <a:gd name="connsiteX21" fmla="*/ 23664 w 85725"/>
                  <a:gd name="connsiteY21" fmla="*/ 69271 h 104775"/>
                  <a:gd name="connsiteX22" fmla="*/ 37190 w 85725"/>
                  <a:gd name="connsiteY22" fmla="*/ 74986 h 104775"/>
                  <a:gd name="connsiteX23" fmla="*/ 30808 w 85725"/>
                  <a:gd name="connsiteY23" fmla="*/ 74986 h 104775"/>
                  <a:gd name="connsiteX24" fmla="*/ 35761 w 85725"/>
                  <a:gd name="connsiteY24" fmla="*/ 104799 h 104775"/>
                  <a:gd name="connsiteX25" fmla="*/ 52811 w 85725"/>
                  <a:gd name="connsiteY25" fmla="*/ 104799 h 104775"/>
                  <a:gd name="connsiteX26" fmla="*/ 57764 w 85725"/>
                  <a:gd name="connsiteY26" fmla="*/ 74986 h 104775"/>
                  <a:gd name="connsiteX27" fmla="*/ 53573 w 85725"/>
                  <a:gd name="connsiteY27" fmla="*/ 74986 h 104775"/>
                  <a:gd name="connsiteX28" fmla="*/ 57764 w 85725"/>
                  <a:gd name="connsiteY28" fmla="*/ 64794 h 104775"/>
                  <a:gd name="connsiteX29" fmla="*/ 67670 w 85725"/>
                  <a:gd name="connsiteY29" fmla="*/ 57174 h 104775"/>
                  <a:gd name="connsiteX30" fmla="*/ 78528 w 85725"/>
                  <a:gd name="connsiteY30" fmla="*/ 60127 h 104775"/>
                  <a:gd name="connsiteX31" fmla="*/ 56430 w 85725"/>
                  <a:gd name="connsiteY31" fmla="*/ 51459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85725" h="104775">
                    <a:moveTo>
                      <a:pt x="56430" y="51459"/>
                    </a:moveTo>
                    <a:cubicBezTo>
                      <a:pt x="53573" y="54888"/>
                      <a:pt x="52716" y="60794"/>
                      <a:pt x="51573" y="64889"/>
                    </a:cubicBezTo>
                    <a:cubicBezTo>
                      <a:pt x="50620" y="68223"/>
                      <a:pt x="49953" y="71557"/>
                      <a:pt x="49191" y="74891"/>
                    </a:cubicBezTo>
                    <a:lnTo>
                      <a:pt x="47001" y="74891"/>
                    </a:lnTo>
                    <a:cubicBezTo>
                      <a:pt x="48620" y="65747"/>
                      <a:pt x="49953" y="56317"/>
                      <a:pt x="52525" y="47459"/>
                    </a:cubicBezTo>
                    <a:cubicBezTo>
                      <a:pt x="54335" y="40982"/>
                      <a:pt x="58431" y="37838"/>
                      <a:pt x="64717" y="36029"/>
                    </a:cubicBezTo>
                    <a:cubicBezTo>
                      <a:pt x="69956" y="34505"/>
                      <a:pt x="75290" y="33171"/>
                      <a:pt x="80624" y="31742"/>
                    </a:cubicBezTo>
                    <a:cubicBezTo>
                      <a:pt x="81481" y="31552"/>
                      <a:pt x="66336" y="32123"/>
                      <a:pt x="59383" y="34028"/>
                    </a:cubicBezTo>
                    <a:cubicBezTo>
                      <a:pt x="57002" y="34695"/>
                      <a:pt x="53954" y="35362"/>
                      <a:pt x="51192" y="36410"/>
                    </a:cubicBezTo>
                    <a:cubicBezTo>
                      <a:pt x="54525" y="26599"/>
                      <a:pt x="58812" y="16979"/>
                      <a:pt x="63479" y="7168"/>
                    </a:cubicBezTo>
                    <a:cubicBezTo>
                      <a:pt x="63955" y="6215"/>
                      <a:pt x="34618" y="33552"/>
                      <a:pt x="41952" y="74891"/>
                    </a:cubicBezTo>
                    <a:lnTo>
                      <a:pt x="39857" y="74891"/>
                    </a:lnTo>
                    <a:cubicBezTo>
                      <a:pt x="39762" y="74795"/>
                      <a:pt x="39762" y="74700"/>
                      <a:pt x="39666" y="74605"/>
                    </a:cubicBezTo>
                    <a:cubicBezTo>
                      <a:pt x="36714" y="64604"/>
                      <a:pt x="37190" y="53745"/>
                      <a:pt x="33189" y="44030"/>
                    </a:cubicBezTo>
                    <a:cubicBezTo>
                      <a:pt x="29475" y="35076"/>
                      <a:pt x="22236" y="28218"/>
                      <a:pt x="14520" y="22503"/>
                    </a:cubicBezTo>
                    <a:cubicBezTo>
                      <a:pt x="13854" y="21932"/>
                      <a:pt x="13187" y="22979"/>
                      <a:pt x="13473" y="23551"/>
                    </a:cubicBezTo>
                    <a:cubicBezTo>
                      <a:pt x="17283" y="32314"/>
                      <a:pt x="23664" y="39458"/>
                      <a:pt x="27570" y="48125"/>
                    </a:cubicBezTo>
                    <a:cubicBezTo>
                      <a:pt x="30808" y="55174"/>
                      <a:pt x="33380" y="62508"/>
                      <a:pt x="35952" y="69938"/>
                    </a:cubicBezTo>
                    <a:cubicBezTo>
                      <a:pt x="32618" y="66223"/>
                      <a:pt x="28617" y="63746"/>
                      <a:pt x="22902" y="63080"/>
                    </a:cubicBezTo>
                    <a:cubicBezTo>
                      <a:pt x="13949" y="62032"/>
                      <a:pt x="10044" y="67175"/>
                      <a:pt x="7186" y="74986"/>
                    </a:cubicBezTo>
                    <a:cubicBezTo>
                      <a:pt x="6900" y="75843"/>
                      <a:pt x="8139" y="76319"/>
                      <a:pt x="8615" y="75557"/>
                    </a:cubicBezTo>
                    <a:cubicBezTo>
                      <a:pt x="11377" y="70509"/>
                      <a:pt x="18426" y="69271"/>
                      <a:pt x="23664" y="69271"/>
                    </a:cubicBezTo>
                    <a:cubicBezTo>
                      <a:pt x="28998" y="69271"/>
                      <a:pt x="33189" y="71843"/>
                      <a:pt x="37190" y="74986"/>
                    </a:cubicBezTo>
                    <a:lnTo>
                      <a:pt x="30808" y="74986"/>
                    </a:lnTo>
                    <a:lnTo>
                      <a:pt x="35761" y="104799"/>
                    </a:lnTo>
                    <a:lnTo>
                      <a:pt x="52811" y="104799"/>
                    </a:lnTo>
                    <a:lnTo>
                      <a:pt x="57764" y="74986"/>
                    </a:lnTo>
                    <a:lnTo>
                      <a:pt x="53573" y="74986"/>
                    </a:lnTo>
                    <a:cubicBezTo>
                      <a:pt x="55002" y="71557"/>
                      <a:pt x="56240" y="68128"/>
                      <a:pt x="57764" y="64794"/>
                    </a:cubicBezTo>
                    <a:cubicBezTo>
                      <a:pt x="59859" y="60413"/>
                      <a:pt x="61860" y="56317"/>
                      <a:pt x="67670" y="57174"/>
                    </a:cubicBezTo>
                    <a:cubicBezTo>
                      <a:pt x="71289" y="57650"/>
                      <a:pt x="75004" y="59174"/>
                      <a:pt x="78528" y="60127"/>
                    </a:cubicBezTo>
                    <a:cubicBezTo>
                      <a:pt x="79290" y="60317"/>
                      <a:pt x="61574" y="45554"/>
                      <a:pt x="56430" y="514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579" name="Полилиния: фигура 102">
                <a:extLst>
                  <a:ext uri="{FF2B5EF4-FFF2-40B4-BE49-F238E27FC236}">
                    <a16:creationId xmlns:a16="http://schemas.microsoft.com/office/drawing/2014/main" id="{7C138C5F-DC8E-70EC-279C-17397AA91EED}"/>
                  </a:ext>
                </a:extLst>
              </p:cNvPr>
              <p:cNvSpPr/>
              <p:nvPr/>
            </p:nvSpPr>
            <p:spPr>
              <a:xfrm>
                <a:off x="6326621" y="2467666"/>
                <a:ext cx="1529460" cy="1529460"/>
              </a:xfrm>
              <a:custGeom>
                <a:avLst/>
                <a:gdLst>
                  <a:gd name="connsiteX0" fmla="*/ 7144 w 209550"/>
                  <a:gd name="connsiteY0" fmla="*/ 7144 h 209550"/>
                  <a:gd name="connsiteX1" fmla="*/ 7144 w 209550"/>
                  <a:gd name="connsiteY1" fmla="*/ 204692 h 209550"/>
                  <a:gd name="connsiteX2" fmla="*/ 204692 w 209550"/>
                  <a:gd name="connsiteY2" fmla="*/ 204692 h 209550"/>
                  <a:gd name="connsiteX3" fmla="*/ 204692 w 209550"/>
                  <a:gd name="connsiteY3" fmla="*/ 7144 h 209550"/>
                  <a:gd name="connsiteX4" fmla="*/ 7144 w 209550"/>
                  <a:gd name="connsiteY4" fmla="*/ 7144 h 209550"/>
                  <a:gd name="connsiteX5" fmla="*/ 175165 w 209550"/>
                  <a:gd name="connsiteY5" fmla="*/ 175070 h 209550"/>
                  <a:gd name="connsiteX6" fmla="*/ 36766 w 209550"/>
                  <a:gd name="connsiteY6" fmla="*/ 175070 h 209550"/>
                  <a:gd name="connsiteX7" fmla="*/ 36766 w 209550"/>
                  <a:gd name="connsiteY7" fmla="*/ 36576 h 209550"/>
                  <a:gd name="connsiteX8" fmla="*/ 175165 w 209550"/>
                  <a:gd name="connsiteY8" fmla="*/ 36576 h 209550"/>
                  <a:gd name="connsiteX9" fmla="*/ 175165 w 209550"/>
                  <a:gd name="connsiteY9" fmla="*/ 175070 h 209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09550" h="209550">
                    <a:moveTo>
                      <a:pt x="7144" y="7144"/>
                    </a:moveTo>
                    <a:lnTo>
                      <a:pt x="7144" y="204692"/>
                    </a:lnTo>
                    <a:lnTo>
                      <a:pt x="204692" y="204692"/>
                    </a:lnTo>
                    <a:lnTo>
                      <a:pt x="204692" y="7144"/>
                    </a:lnTo>
                    <a:lnTo>
                      <a:pt x="7144" y="7144"/>
                    </a:lnTo>
                    <a:close/>
                    <a:moveTo>
                      <a:pt x="175165" y="175070"/>
                    </a:moveTo>
                    <a:lnTo>
                      <a:pt x="36766" y="175070"/>
                    </a:lnTo>
                    <a:lnTo>
                      <a:pt x="36766" y="36576"/>
                    </a:lnTo>
                    <a:lnTo>
                      <a:pt x="175165" y="36576"/>
                    </a:lnTo>
                    <a:lnTo>
                      <a:pt x="175165" y="17507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580" name="Полилиния: фигура 103">
                <a:extLst>
                  <a:ext uri="{FF2B5EF4-FFF2-40B4-BE49-F238E27FC236}">
                    <a16:creationId xmlns:a16="http://schemas.microsoft.com/office/drawing/2014/main" id="{A7CCA0E6-1B24-9C69-1CE2-4739C2A10A62}"/>
                  </a:ext>
                </a:extLst>
              </p:cNvPr>
              <p:cNvSpPr/>
              <p:nvPr/>
            </p:nvSpPr>
            <p:spPr>
              <a:xfrm>
                <a:off x="5709274" y="3240037"/>
                <a:ext cx="556167" cy="556167"/>
              </a:xfrm>
              <a:custGeom>
                <a:avLst/>
                <a:gdLst>
                  <a:gd name="connsiteX0" fmla="*/ 7144 w 76200"/>
                  <a:gd name="connsiteY0" fmla="*/ 7144 h 76200"/>
                  <a:gd name="connsiteX1" fmla="*/ 7144 w 76200"/>
                  <a:gd name="connsiteY1" fmla="*/ 76867 h 76200"/>
                  <a:gd name="connsiteX2" fmla="*/ 76867 w 76200"/>
                  <a:gd name="connsiteY2" fmla="*/ 76867 h 76200"/>
                  <a:gd name="connsiteX3" fmla="*/ 76867 w 76200"/>
                  <a:gd name="connsiteY3" fmla="*/ 7144 h 76200"/>
                  <a:gd name="connsiteX4" fmla="*/ 7144 w 76200"/>
                  <a:gd name="connsiteY4" fmla="*/ 7144 h 76200"/>
                  <a:gd name="connsiteX5" fmla="*/ 66389 w 76200"/>
                  <a:gd name="connsiteY5" fmla="*/ 66484 h 76200"/>
                  <a:gd name="connsiteX6" fmla="*/ 17526 w 76200"/>
                  <a:gd name="connsiteY6" fmla="*/ 66484 h 76200"/>
                  <a:gd name="connsiteX7" fmla="*/ 17526 w 76200"/>
                  <a:gd name="connsiteY7" fmla="*/ 17621 h 76200"/>
                  <a:gd name="connsiteX8" fmla="*/ 66389 w 76200"/>
                  <a:gd name="connsiteY8" fmla="*/ 17621 h 76200"/>
                  <a:gd name="connsiteX9" fmla="*/ 66389 w 76200"/>
                  <a:gd name="connsiteY9" fmla="*/ 6648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200" h="76200">
                    <a:moveTo>
                      <a:pt x="7144" y="7144"/>
                    </a:moveTo>
                    <a:lnTo>
                      <a:pt x="7144" y="76867"/>
                    </a:lnTo>
                    <a:lnTo>
                      <a:pt x="76867" y="76867"/>
                    </a:lnTo>
                    <a:lnTo>
                      <a:pt x="76867" y="7144"/>
                    </a:lnTo>
                    <a:lnTo>
                      <a:pt x="7144" y="7144"/>
                    </a:lnTo>
                    <a:close/>
                    <a:moveTo>
                      <a:pt x="66389" y="66484"/>
                    </a:moveTo>
                    <a:lnTo>
                      <a:pt x="17526" y="66484"/>
                    </a:lnTo>
                    <a:lnTo>
                      <a:pt x="17526" y="17621"/>
                    </a:lnTo>
                    <a:lnTo>
                      <a:pt x="66389" y="17621"/>
                    </a:lnTo>
                    <a:lnTo>
                      <a:pt x="66389" y="6648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581" name="Полилиния: фигура 104">
                <a:extLst>
                  <a:ext uri="{FF2B5EF4-FFF2-40B4-BE49-F238E27FC236}">
                    <a16:creationId xmlns:a16="http://schemas.microsoft.com/office/drawing/2014/main" id="{83AEC79E-C2C3-9B99-AC9A-30EA7628CEEB}"/>
                  </a:ext>
                </a:extLst>
              </p:cNvPr>
              <p:cNvSpPr/>
              <p:nvPr/>
            </p:nvSpPr>
            <p:spPr>
              <a:xfrm>
                <a:off x="5085666" y="3240037"/>
                <a:ext cx="556167" cy="556167"/>
              </a:xfrm>
              <a:custGeom>
                <a:avLst/>
                <a:gdLst>
                  <a:gd name="connsiteX0" fmla="*/ 7144 w 76200"/>
                  <a:gd name="connsiteY0" fmla="*/ 7144 h 76200"/>
                  <a:gd name="connsiteX1" fmla="*/ 7144 w 76200"/>
                  <a:gd name="connsiteY1" fmla="*/ 76867 h 76200"/>
                  <a:gd name="connsiteX2" fmla="*/ 76867 w 76200"/>
                  <a:gd name="connsiteY2" fmla="*/ 76867 h 76200"/>
                  <a:gd name="connsiteX3" fmla="*/ 76867 w 76200"/>
                  <a:gd name="connsiteY3" fmla="*/ 7144 h 76200"/>
                  <a:gd name="connsiteX4" fmla="*/ 7144 w 76200"/>
                  <a:gd name="connsiteY4" fmla="*/ 7144 h 76200"/>
                  <a:gd name="connsiteX5" fmla="*/ 66389 w 76200"/>
                  <a:gd name="connsiteY5" fmla="*/ 66484 h 76200"/>
                  <a:gd name="connsiteX6" fmla="*/ 17526 w 76200"/>
                  <a:gd name="connsiteY6" fmla="*/ 66484 h 76200"/>
                  <a:gd name="connsiteX7" fmla="*/ 17526 w 76200"/>
                  <a:gd name="connsiteY7" fmla="*/ 17621 h 76200"/>
                  <a:gd name="connsiteX8" fmla="*/ 66389 w 76200"/>
                  <a:gd name="connsiteY8" fmla="*/ 17621 h 76200"/>
                  <a:gd name="connsiteX9" fmla="*/ 66389 w 76200"/>
                  <a:gd name="connsiteY9" fmla="*/ 6648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200" h="76200">
                    <a:moveTo>
                      <a:pt x="7144" y="7144"/>
                    </a:moveTo>
                    <a:lnTo>
                      <a:pt x="7144" y="76867"/>
                    </a:lnTo>
                    <a:lnTo>
                      <a:pt x="76867" y="76867"/>
                    </a:lnTo>
                    <a:lnTo>
                      <a:pt x="76867" y="7144"/>
                    </a:lnTo>
                    <a:lnTo>
                      <a:pt x="7144" y="7144"/>
                    </a:lnTo>
                    <a:close/>
                    <a:moveTo>
                      <a:pt x="66389" y="66484"/>
                    </a:moveTo>
                    <a:lnTo>
                      <a:pt x="17526" y="66484"/>
                    </a:lnTo>
                    <a:lnTo>
                      <a:pt x="17526" y="17621"/>
                    </a:lnTo>
                    <a:lnTo>
                      <a:pt x="66389" y="17621"/>
                    </a:lnTo>
                    <a:lnTo>
                      <a:pt x="66389" y="6648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582" name="Полилиния: фигура 110">
                <a:extLst>
                  <a:ext uri="{FF2B5EF4-FFF2-40B4-BE49-F238E27FC236}">
                    <a16:creationId xmlns:a16="http://schemas.microsoft.com/office/drawing/2014/main" id="{1DE31D29-8268-4974-B917-F5D058B19B46}"/>
                  </a:ext>
                </a:extLst>
              </p:cNvPr>
              <p:cNvSpPr/>
              <p:nvPr/>
            </p:nvSpPr>
            <p:spPr>
              <a:xfrm>
                <a:off x="5085666" y="2531624"/>
                <a:ext cx="556167" cy="556167"/>
              </a:xfrm>
              <a:custGeom>
                <a:avLst/>
                <a:gdLst>
                  <a:gd name="connsiteX0" fmla="*/ 7144 w 76200"/>
                  <a:gd name="connsiteY0" fmla="*/ 7144 h 76200"/>
                  <a:gd name="connsiteX1" fmla="*/ 7144 w 76200"/>
                  <a:gd name="connsiteY1" fmla="*/ 76867 h 76200"/>
                  <a:gd name="connsiteX2" fmla="*/ 76867 w 76200"/>
                  <a:gd name="connsiteY2" fmla="*/ 76867 h 76200"/>
                  <a:gd name="connsiteX3" fmla="*/ 76867 w 76200"/>
                  <a:gd name="connsiteY3" fmla="*/ 7144 h 76200"/>
                  <a:gd name="connsiteX4" fmla="*/ 7144 w 76200"/>
                  <a:gd name="connsiteY4" fmla="*/ 7144 h 76200"/>
                  <a:gd name="connsiteX5" fmla="*/ 66389 w 76200"/>
                  <a:gd name="connsiteY5" fmla="*/ 66389 h 76200"/>
                  <a:gd name="connsiteX6" fmla="*/ 17526 w 76200"/>
                  <a:gd name="connsiteY6" fmla="*/ 66389 h 76200"/>
                  <a:gd name="connsiteX7" fmla="*/ 17526 w 76200"/>
                  <a:gd name="connsiteY7" fmla="*/ 17526 h 76200"/>
                  <a:gd name="connsiteX8" fmla="*/ 66389 w 76200"/>
                  <a:gd name="connsiteY8" fmla="*/ 17526 h 76200"/>
                  <a:gd name="connsiteX9" fmla="*/ 66389 w 76200"/>
                  <a:gd name="connsiteY9" fmla="*/ 66389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200" h="76200">
                    <a:moveTo>
                      <a:pt x="7144" y="7144"/>
                    </a:moveTo>
                    <a:lnTo>
                      <a:pt x="7144" y="76867"/>
                    </a:lnTo>
                    <a:lnTo>
                      <a:pt x="76867" y="76867"/>
                    </a:lnTo>
                    <a:lnTo>
                      <a:pt x="76867" y="7144"/>
                    </a:lnTo>
                    <a:lnTo>
                      <a:pt x="7144" y="7144"/>
                    </a:lnTo>
                    <a:close/>
                    <a:moveTo>
                      <a:pt x="66389" y="66389"/>
                    </a:moveTo>
                    <a:lnTo>
                      <a:pt x="17526" y="66389"/>
                    </a:lnTo>
                    <a:lnTo>
                      <a:pt x="17526" y="17526"/>
                    </a:lnTo>
                    <a:lnTo>
                      <a:pt x="66389" y="17526"/>
                    </a:lnTo>
                    <a:lnTo>
                      <a:pt x="66389" y="6638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583" name="Полилиния: фигура 127">
                <a:extLst>
                  <a:ext uri="{FF2B5EF4-FFF2-40B4-BE49-F238E27FC236}">
                    <a16:creationId xmlns:a16="http://schemas.microsoft.com/office/drawing/2014/main" id="{63BA5A46-FFEC-E7FD-E09E-0E2B99B87E81}"/>
                  </a:ext>
                </a:extLst>
              </p:cNvPr>
              <p:cNvSpPr/>
              <p:nvPr/>
            </p:nvSpPr>
            <p:spPr>
              <a:xfrm>
                <a:off x="4457898" y="3240037"/>
                <a:ext cx="556167" cy="556167"/>
              </a:xfrm>
              <a:custGeom>
                <a:avLst/>
                <a:gdLst>
                  <a:gd name="connsiteX0" fmla="*/ 7144 w 76200"/>
                  <a:gd name="connsiteY0" fmla="*/ 7144 h 76200"/>
                  <a:gd name="connsiteX1" fmla="*/ 7144 w 76200"/>
                  <a:gd name="connsiteY1" fmla="*/ 76867 h 76200"/>
                  <a:gd name="connsiteX2" fmla="*/ 76867 w 76200"/>
                  <a:gd name="connsiteY2" fmla="*/ 76867 h 76200"/>
                  <a:gd name="connsiteX3" fmla="*/ 76867 w 76200"/>
                  <a:gd name="connsiteY3" fmla="*/ 7144 h 76200"/>
                  <a:gd name="connsiteX4" fmla="*/ 7144 w 76200"/>
                  <a:gd name="connsiteY4" fmla="*/ 7144 h 76200"/>
                  <a:gd name="connsiteX5" fmla="*/ 66485 w 76200"/>
                  <a:gd name="connsiteY5" fmla="*/ 66484 h 76200"/>
                  <a:gd name="connsiteX6" fmla="*/ 17621 w 76200"/>
                  <a:gd name="connsiteY6" fmla="*/ 66484 h 76200"/>
                  <a:gd name="connsiteX7" fmla="*/ 17621 w 76200"/>
                  <a:gd name="connsiteY7" fmla="*/ 17621 h 76200"/>
                  <a:gd name="connsiteX8" fmla="*/ 66485 w 76200"/>
                  <a:gd name="connsiteY8" fmla="*/ 17621 h 76200"/>
                  <a:gd name="connsiteX9" fmla="*/ 66485 w 76200"/>
                  <a:gd name="connsiteY9" fmla="*/ 6648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200" h="76200">
                    <a:moveTo>
                      <a:pt x="7144" y="7144"/>
                    </a:moveTo>
                    <a:lnTo>
                      <a:pt x="7144" y="76867"/>
                    </a:lnTo>
                    <a:lnTo>
                      <a:pt x="76867" y="76867"/>
                    </a:lnTo>
                    <a:lnTo>
                      <a:pt x="76867" y="7144"/>
                    </a:lnTo>
                    <a:lnTo>
                      <a:pt x="7144" y="7144"/>
                    </a:lnTo>
                    <a:close/>
                    <a:moveTo>
                      <a:pt x="66485" y="66484"/>
                    </a:moveTo>
                    <a:lnTo>
                      <a:pt x="17621" y="66484"/>
                    </a:lnTo>
                    <a:lnTo>
                      <a:pt x="17621" y="17621"/>
                    </a:lnTo>
                    <a:lnTo>
                      <a:pt x="66485" y="17621"/>
                    </a:lnTo>
                    <a:lnTo>
                      <a:pt x="66485" y="6648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</p:grpSp>
        <p:grpSp>
          <p:nvGrpSpPr>
            <p:cNvPr id="462" name="Группа 169">
              <a:extLst>
                <a:ext uri="{FF2B5EF4-FFF2-40B4-BE49-F238E27FC236}">
                  <a16:creationId xmlns:a16="http://schemas.microsoft.com/office/drawing/2014/main" id="{690A8EEC-1ABF-6BF1-659D-46F5BA5F0A9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43979" y="6448533"/>
              <a:ext cx="4824743" cy="3878840"/>
              <a:chOff x="7357034" y="3098739"/>
              <a:chExt cx="2230942" cy="1716110"/>
            </a:xfrm>
          </p:grpSpPr>
          <p:sp>
            <p:nvSpPr>
              <p:cNvPr id="428" name="Полилиния: фигура 170">
                <a:extLst>
                  <a:ext uri="{FF2B5EF4-FFF2-40B4-BE49-F238E27FC236}">
                    <a16:creationId xmlns:a16="http://schemas.microsoft.com/office/drawing/2014/main" id="{772BF992-4C8A-5AD7-B0B2-0AF5E7E686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57034" y="3098739"/>
                <a:ext cx="2230942" cy="1716110"/>
              </a:xfrm>
              <a:custGeom>
                <a:avLst/>
                <a:gdLst>
                  <a:gd name="T0" fmla="*/ 1823940 w 371475"/>
                  <a:gd name="T1" fmla="*/ 1709534 h 285750"/>
                  <a:gd name="T2" fmla="*/ 81514 w 371475"/>
                  <a:gd name="T3" fmla="*/ 1152367 h 285750"/>
                  <a:gd name="T4" fmla="*/ 45475 w 371475"/>
                  <a:gd name="T5" fmla="*/ 1082576 h 285750"/>
                  <a:gd name="T6" fmla="*/ 365244 w 371475"/>
                  <a:gd name="T7" fmla="*/ 81514 h 285750"/>
                  <a:gd name="T8" fmla="*/ 435036 w 371475"/>
                  <a:gd name="T9" fmla="*/ 45475 h 285750"/>
                  <a:gd name="T10" fmla="*/ 2177456 w 371475"/>
                  <a:gd name="T11" fmla="*/ 602641 h 285750"/>
                  <a:gd name="T12" fmla="*/ 2213496 w 371475"/>
                  <a:gd name="T13" fmla="*/ 672427 h 285750"/>
                  <a:gd name="T14" fmla="*/ 1893726 w 371475"/>
                  <a:gd name="T15" fmla="*/ 1673494 h 285750"/>
                  <a:gd name="T16" fmla="*/ 1823940 w 371475"/>
                  <a:gd name="T17" fmla="*/ 1709534 h 285750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371475" h="285750">
                    <a:moveTo>
                      <a:pt x="303705" y="284655"/>
                    </a:moveTo>
                    <a:lnTo>
                      <a:pt x="13573" y="191881"/>
                    </a:lnTo>
                    <a:cubicBezTo>
                      <a:pt x="8715" y="190357"/>
                      <a:pt x="6048" y="185118"/>
                      <a:pt x="7572" y="180260"/>
                    </a:cubicBezTo>
                    <a:lnTo>
                      <a:pt x="60817" y="13573"/>
                    </a:lnTo>
                    <a:cubicBezTo>
                      <a:pt x="62341" y="8715"/>
                      <a:pt x="67580" y="6048"/>
                      <a:pt x="72438" y="7572"/>
                    </a:cubicBezTo>
                    <a:lnTo>
                      <a:pt x="362569" y="100346"/>
                    </a:lnTo>
                    <a:cubicBezTo>
                      <a:pt x="367427" y="101870"/>
                      <a:pt x="370094" y="107109"/>
                      <a:pt x="368570" y="111966"/>
                    </a:cubicBezTo>
                    <a:lnTo>
                      <a:pt x="315325" y="278654"/>
                    </a:lnTo>
                    <a:cubicBezTo>
                      <a:pt x="313801" y="283512"/>
                      <a:pt x="308657" y="286274"/>
                      <a:pt x="303705" y="28465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fr-FR" sz="7198"/>
              </a:p>
            </p:txBody>
          </p:sp>
          <p:sp>
            <p:nvSpPr>
              <p:cNvPr id="429" name="Полилиния: фигура 171">
                <a:extLst>
                  <a:ext uri="{FF2B5EF4-FFF2-40B4-BE49-F238E27FC236}">
                    <a16:creationId xmlns:a16="http://schemas.microsoft.com/office/drawing/2014/main" id="{FE2F78F1-FA52-CF6B-214C-5F01EFEF8594}"/>
                  </a:ext>
                </a:extLst>
              </p:cNvPr>
              <p:cNvSpPr/>
              <p:nvPr/>
            </p:nvSpPr>
            <p:spPr>
              <a:xfrm>
                <a:off x="7603612" y="3437186"/>
                <a:ext cx="801378" cy="800477"/>
              </a:xfrm>
              <a:custGeom>
                <a:avLst/>
                <a:gdLst>
                  <a:gd name="connsiteX0" fmla="*/ 126748 w 133350"/>
                  <a:gd name="connsiteY0" fmla="*/ 87021 h 133350"/>
                  <a:gd name="connsiteX1" fmla="*/ 87029 w 133350"/>
                  <a:gd name="connsiteY1" fmla="*/ 10059 h 133350"/>
                  <a:gd name="connsiteX2" fmla="*/ 10067 w 133350"/>
                  <a:gd name="connsiteY2" fmla="*/ 49778 h 133350"/>
                  <a:gd name="connsiteX3" fmla="*/ 49786 w 133350"/>
                  <a:gd name="connsiteY3" fmla="*/ 126740 h 133350"/>
                  <a:gd name="connsiteX4" fmla="*/ 126748 w 133350"/>
                  <a:gd name="connsiteY4" fmla="*/ 87021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3350" h="133350">
                    <a:moveTo>
                      <a:pt x="126748" y="87021"/>
                    </a:moveTo>
                    <a:cubicBezTo>
                      <a:pt x="137035" y="54826"/>
                      <a:pt x="119224" y="20346"/>
                      <a:pt x="87029" y="10059"/>
                    </a:cubicBezTo>
                    <a:cubicBezTo>
                      <a:pt x="54835" y="-228"/>
                      <a:pt x="20354" y="17583"/>
                      <a:pt x="10067" y="49778"/>
                    </a:cubicBezTo>
                    <a:cubicBezTo>
                      <a:pt x="-220" y="81972"/>
                      <a:pt x="17497" y="116453"/>
                      <a:pt x="49786" y="126740"/>
                    </a:cubicBezTo>
                    <a:cubicBezTo>
                      <a:pt x="81981" y="137027"/>
                      <a:pt x="116461" y="119215"/>
                      <a:pt x="126748" y="87021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430" name="Полилиния: фигура 172">
                <a:extLst>
                  <a:ext uri="{FF2B5EF4-FFF2-40B4-BE49-F238E27FC236}">
                    <a16:creationId xmlns:a16="http://schemas.microsoft.com/office/drawing/2014/main" id="{8E36775E-6BCE-2A69-E988-E0F50DB1AE1C}"/>
                  </a:ext>
                </a:extLst>
              </p:cNvPr>
              <p:cNvSpPr/>
              <p:nvPr/>
            </p:nvSpPr>
            <p:spPr>
              <a:xfrm>
                <a:off x="8211250" y="3785463"/>
                <a:ext cx="114483" cy="113752"/>
              </a:xfrm>
              <a:custGeom>
                <a:avLst/>
                <a:gdLst>
                  <a:gd name="connsiteX0" fmla="*/ 13049 w 19050"/>
                  <a:gd name="connsiteY0" fmla="*/ 9430 h 19050"/>
                  <a:gd name="connsiteX1" fmla="*/ 10287 w 19050"/>
                  <a:gd name="connsiteY1" fmla="*/ 10096 h 19050"/>
                  <a:gd name="connsiteX2" fmla="*/ 8192 w 19050"/>
                  <a:gd name="connsiteY2" fmla="*/ 8572 h 19050"/>
                  <a:gd name="connsiteX3" fmla="*/ 7144 w 19050"/>
                  <a:gd name="connsiteY3" fmla="*/ 7144 h 19050"/>
                  <a:gd name="connsiteX4" fmla="*/ 7525 w 19050"/>
                  <a:gd name="connsiteY4" fmla="*/ 8096 h 19050"/>
                  <a:gd name="connsiteX5" fmla="*/ 7906 w 19050"/>
                  <a:gd name="connsiteY5" fmla="*/ 11144 h 19050"/>
                  <a:gd name="connsiteX6" fmla="*/ 9239 w 19050"/>
                  <a:gd name="connsiteY6" fmla="*/ 13430 h 19050"/>
                  <a:gd name="connsiteX7" fmla="*/ 13049 w 19050"/>
                  <a:gd name="connsiteY7" fmla="*/ 12954 h 19050"/>
                  <a:gd name="connsiteX8" fmla="*/ 13335 w 19050"/>
                  <a:gd name="connsiteY8" fmla="*/ 10954 h 19050"/>
                  <a:gd name="connsiteX9" fmla="*/ 13049 w 19050"/>
                  <a:gd name="connsiteY9" fmla="*/ 9430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050" h="19050">
                    <a:moveTo>
                      <a:pt x="13049" y="9430"/>
                    </a:moveTo>
                    <a:cubicBezTo>
                      <a:pt x="12097" y="9620"/>
                      <a:pt x="10763" y="10192"/>
                      <a:pt x="10287" y="10096"/>
                    </a:cubicBezTo>
                    <a:cubicBezTo>
                      <a:pt x="9239" y="9906"/>
                      <a:pt x="8763" y="9334"/>
                      <a:pt x="8192" y="8572"/>
                    </a:cubicBezTo>
                    <a:cubicBezTo>
                      <a:pt x="7810" y="8096"/>
                      <a:pt x="7429" y="7620"/>
                      <a:pt x="7144" y="7144"/>
                    </a:cubicBezTo>
                    <a:cubicBezTo>
                      <a:pt x="7239" y="7429"/>
                      <a:pt x="7429" y="7715"/>
                      <a:pt x="7525" y="8096"/>
                    </a:cubicBezTo>
                    <a:cubicBezTo>
                      <a:pt x="7906" y="9049"/>
                      <a:pt x="7620" y="10192"/>
                      <a:pt x="7906" y="11144"/>
                    </a:cubicBezTo>
                    <a:cubicBezTo>
                      <a:pt x="8192" y="12001"/>
                      <a:pt x="8477" y="12859"/>
                      <a:pt x="9239" y="13430"/>
                    </a:cubicBezTo>
                    <a:cubicBezTo>
                      <a:pt x="10477" y="14383"/>
                      <a:pt x="12287" y="14478"/>
                      <a:pt x="13049" y="12954"/>
                    </a:cubicBezTo>
                    <a:cubicBezTo>
                      <a:pt x="13430" y="12383"/>
                      <a:pt x="13430" y="11716"/>
                      <a:pt x="13335" y="10954"/>
                    </a:cubicBezTo>
                    <a:cubicBezTo>
                      <a:pt x="13335" y="10477"/>
                      <a:pt x="13144" y="10001"/>
                      <a:pt x="13049" y="943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>
                <a:noFill/>
                <a:prstDash val="solid"/>
                <a:miter/>
              </a:ln>
            </p:spPr>
            <p:txBody>
              <a:bodyPr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431" name="Полилиния: фигура 173">
                <a:extLst>
                  <a:ext uri="{FF2B5EF4-FFF2-40B4-BE49-F238E27FC236}">
                    <a16:creationId xmlns:a16="http://schemas.microsoft.com/office/drawing/2014/main" id="{D66CE32E-1C85-D26A-F269-AD76CFDE46CF}"/>
                  </a:ext>
                </a:extLst>
              </p:cNvPr>
              <p:cNvSpPr/>
              <p:nvPr/>
            </p:nvSpPr>
            <p:spPr>
              <a:xfrm>
                <a:off x="8027784" y="3486338"/>
                <a:ext cx="343448" cy="515394"/>
              </a:xfrm>
              <a:custGeom>
                <a:avLst/>
                <a:gdLst>
                  <a:gd name="connsiteX0" fmla="*/ 59246 w 57150"/>
                  <a:gd name="connsiteY0" fmla="*/ 71807 h 85725"/>
                  <a:gd name="connsiteX1" fmla="*/ 57912 w 57150"/>
                  <a:gd name="connsiteY1" fmla="*/ 69997 h 85725"/>
                  <a:gd name="connsiteX2" fmla="*/ 57055 w 57150"/>
                  <a:gd name="connsiteY2" fmla="*/ 63806 h 85725"/>
                  <a:gd name="connsiteX3" fmla="*/ 54769 w 57150"/>
                  <a:gd name="connsiteY3" fmla="*/ 56662 h 85725"/>
                  <a:gd name="connsiteX4" fmla="*/ 52007 w 57150"/>
                  <a:gd name="connsiteY4" fmla="*/ 52757 h 85725"/>
                  <a:gd name="connsiteX5" fmla="*/ 56102 w 57150"/>
                  <a:gd name="connsiteY5" fmla="*/ 51233 h 85725"/>
                  <a:gd name="connsiteX6" fmla="*/ 59246 w 57150"/>
                  <a:gd name="connsiteY6" fmla="*/ 46089 h 85725"/>
                  <a:gd name="connsiteX7" fmla="*/ 58198 w 57150"/>
                  <a:gd name="connsiteY7" fmla="*/ 31421 h 85725"/>
                  <a:gd name="connsiteX8" fmla="*/ 57245 w 57150"/>
                  <a:gd name="connsiteY8" fmla="*/ 27039 h 85725"/>
                  <a:gd name="connsiteX9" fmla="*/ 52769 w 57150"/>
                  <a:gd name="connsiteY9" fmla="*/ 22563 h 85725"/>
                  <a:gd name="connsiteX10" fmla="*/ 53626 w 57150"/>
                  <a:gd name="connsiteY10" fmla="*/ 11799 h 85725"/>
                  <a:gd name="connsiteX11" fmla="*/ 44196 w 57150"/>
                  <a:gd name="connsiteY11" fmla="*/ 11895 h 85725"/>
                  <a:gd name="connsiteX12" fmla="*/ 43815 w 57150"/>
                  <a:gd name="connsiteY12" fmla="*/ 12085 h 85725"/>
                  <a:gd name="connsiteX13" fmla="*/ 37052 w 57150"/>
                  <a:gd name="connsiteY13" fmla="*/ 12180 h 85725"/>
                  <a:gd name="connsiteX14" fmla="*/ 32195 w 57150"/>
                  <a:gd name="connsiteY14" fmla="*/ 8180 h 85725"/>
                  <a:gd name="connsiteX15" fmla="*/ 26289 w 57150"/>
                  <a:gd name="connsiteY15" fmla="*/ 8180 h 85725"/>
                  <a:gd name="connsiteX16" fmla="*/ 24956 w 57150"/>
                  <a:gd name="connsiteY16" fmla="*/ 9609 h 85725"/>
                  <a:gd name="connsiteX17" fmla="*/ 19241 w 57150"/>
                  <a:gd name="connsiteY17" fmla="*/ 9609 h 85725"/>
                  <a:gd name="connsiteX18" fmla="*/ 16288 w 57150"/>
                  <a:gd name="connsiteY18" fmla="*/ 9037 h 85725"/>
                  <a:gd name="connsiteX19" fmla="*/ 14573 w 57150"/>
                  <a:gd name="connsiteY19" fmla="*/ 10085 h 85725"/>
                  <a:gd name="connsiteX20" fmla="*/ 13907 w 57150"/>
                  <a:gd name="connsiteY20" fmla="*/ 12085 h 85725"/>
                  <a:gd name="connsiteX21" fmla="*/ 9239 w 57150"/>
                  <a:gd name="connsiteY21" fmla="*/ 14943 h 85725"/>
                  <a:gd name="connsiteX22" fmla="*/ 8573 w 57150"/>
                  <a:gd name="connsiteY22" fmla="*/ 15514 h 85725"/>
                  <a:gd name="connsiteX23" fmla="*/ 9239 w 57150"/>
                  <a:gd name="connsiteY23" fmla="*/ 17610 h 85725"/>
                  <a:gd name="connsiteX24" fmla="*/ 13430 w 57150"/>
                  <a:gd name="connsiteY24" fmla="*/ 18943 h 85725"/>
                  <a:gd name="connsiteX25" fmla="*/ 14192 w 57150"/>
                  <a:gd name="connsiteY25" fmla="*/ 20372 h 85725"/>
                  <a:gd name="connsiteX26" fmla="*/ 11240 w 57150"/>
                  <a:gd name="connsiteY26" fmla="*/ 22753 h 85725"/>
                  <a:gd name="connsiteX27" fmla="*/ 9334 w 57150"/>
                  <a:gd name="connsiteY27" fmla="*/ 22944 h 85725"/>
                  <a:gd name="connsiteX28" fmla="*/ 7715 w 57150"/>
                  <a:gd name="connsiteY28" fmla="*/ 25515 h 85725"/>
                  <a:gd name="connsiteX29" fmla="*/ 7144 w 57150"/>
                  <a:gd name="connsiteY29" fmla="*/ 26563 h 85725"/>
                  <a:gd name="connsiteX30" fmla="*/ 23622 w 57150"/>
                  <a:gd name="connsiteY30" fmla="*/ 32373 h 85725"/>
                  <a:gd name="connsiteX31" fmla="*/ 24956 w 57150"/>
                  <a:gd name="connsiteY31" fmla="*/ 34945 h 85725"/>
                  <a:gd name="connsiteX32" fmla="*/ 30290 w 57150"/>
                  <a:gd name="connsiteY32" fmla="*/ 37517 h 85725"/>
                  <a:gd name="connsiteX33" fmla="*/ 35242 w 57150"/>
                  <a:gd name="connsiteY33" fmla="*/ 41232 h 85725"/>
                  <a:gd name="connsiteX34" fmla="*/ 37052 w 57150"/>
                  <a:gd name="connsiteY34" fmla="*/ 47804 h 85725"/>
                  <a:gd name="connsiteX35" fmla="*/ 40577 w 57150"/>
                  <a:gd name="connsiteY35" fmla="*/ 56662 h 85725"/>
                  <a:gd name="connsiteX36" fmla="*/ 47149 w 57150"/>
                  <a:gd name="connsiteY36" fmla="*/ 58758 h 85725"/>
                  <a:gd name="connsiteX37" fmla="*/ 47054 w 57150"/>
                  <a:gd name="connsiteY37" fmla="*/ 59424 h 85725"/>
                  <a:gd name="connsiteX38" fmla="*/ 48292 w 57150"/>
                  <a:gd name="connsiteY38" fmla="*/ 62091 h 85725"/>
                  <a:gd name="connsiteX39" fmla="*/ 50483 w 57150"/>
                  <a:gd name="connsiteY39" fmla="*/ 64663 h 85725"/>
                  <a:gd name="connsiteX40" fmla="*/ 50197 w 57150"/>
                  <a:gd name="connsiteY40" fmla="*/ 69235 h 85725"/>
                  <a:gd name="connsiteX41" fmla="*/ 48673 w 57150"/>
                  <a:gd name="connsiteY41" fmla="*/ 78760 h 85725"/>
                  <a:gd name="connsiteX42" fmla="*/ 52578 w 57150"/>
                  <a:gd name="connsiteY42" fmla="*/ 83427 h 85725"/>
                  <a:gd name="connsiteX43" fmla="*/ 53721 w 57150"/>
                  <a:gd name="connsiteY43" fmla="*/ 82665 h 85725"/>
                  <a:gd name="connsiteX44" fmla="*/ 54102 w 57150"/>
                  <a:gd name="connsiteY44" fmla="*/ 81808 h 85725"/>
                  <a:gd name="connsiteX45" fmla="*/ 55721 w 57150"/>
                  <a:gd name="connsiteY45" fmla="*/ 80094 h 85725"/>
                  <a:gd name="connsiteX46" fmla="*/ 56483 w 57150"/>
                  <a:gd name="connsiteY46" fmla="*/ 79332 h 85725"/>
                  <a:gd name="connsiteX47" fmla="*/ 57245 w 57150"/>
                  <a:gd name="connsiteY47" fmla="*/ 76474 h 85725"/>
                  <a:gd name="connsiteX48" fmla="*/ 59055 w 57150"/>
                  <a:gd name="connsiteY48" fmla="*/ 73045 h 85725"/>
                  <a:gd name="connsiteX49" fmla="*/ 59246 w 57150"/>
                  <a:gd name="connsiteY49" fmla="*/ 71807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57150" h="85725">
                    <a:moveTo>
                      <a:pt x="59246" y="71807"/>
                    </a:moveTo>
                    <a:cubicBezTo>
                      <a:pt x="59150" y="70854"/>
                      <a:pt x="58483" y="70569"/>
                      <a:pt x="57912" y="69997"/>
                    </a:cubicBezTo>
                    <a:cubicBezTo>
                      <a:pt x="55817" y="67711"/>
                      <a:pt x="56674" y="66378"/>
                      <a:pt x="57055" y="63806"/>
                    </a:cubicBezTo>
                    <a:cubicBezTo>
                      <a:pt x="57531" y="61044"/>
                      <a:pt x="56388" y="58853"/>
                      <a:pt x="54769" y="56662"/>
                    </a:cubicBezTo>
                    <a:cubicBezTo>
                      <a:pt x="54102" y="55710"/>
                      <a:pt x="52007" y="53900"/>
                      <a:pt x="52007" y="52757"/>
                    </a:cubicBezTo>
                    <a:cubicBezTo>
                      <a:pt x="52007" y="50376"/>
                      <a:pt x="54674" y="51519"/>
                      <a:pt x="56102" y="51233"/>
                    </a:cubicBezTo>
                    <a:cubicBezTo>
                      <a:pt x="58865" y="50661"/>
                      <a:pt x="59246" y="48471"/>
                      <a:pt x="59246" y="46089"/>
                    </a:cubicBezTo>
                    <a:cubicBezTo>
                      <a:pt x="59150" y="41232"/>
                      <a:pt x="58769" y="36279"/>
                      <a:pt x="58198" y="31421"/>
                    </a:cubicBezTo>
                    <a:cubicBezTo>
                      <a:pt x="58007" y="29992"/>
                      <a:pt x="58007" y="28278"/>
                      <a:pt x="57245" y="27039"/>
                    </a:cubicBezTo>
                    <a:cubicBezTo>
                      <a:pt x="55817" y="25039"/>
                      <a:pt x="53435" y="25896"/>
                      <a:pt x="52769" y="22563"/>
                    </a:cubicBezTo>
                    <a:cubicBezTo>
                      <a:pt x="52102" y="19229"/>
                      <a:pt x="55721" y="15228"/>
                      <a:pt x="53626" y="11799"/>
                    </a:cubicBezTo>
                    <a:cubicBezTo>
                      <a:pt x="51816" y="8942"/>
                      <a:pt x="46673" y="11323"/>
                      <a:pt x="44196" y="11895"/>
                    </a:cubicBezTo>
                    <a:cubicBezTo>
                      <a:pt x="44006" y="11895"/>
                      <a:pt x="43910" y="11990"/>
                      <a:pt x="43815" y="12085"/>
                    </a:cubicBezTo>
                    <a:cubicBezTo>
                      <a:pt x="41624" y="12561"/>
                      <a:pt x="39243" y="12847"/>
                      <a:pt x="37052" y="12180"/>
                    </a:cubicBezTo>
                    <a:cubicBezTo>
                      <a:pt x="34862" y="11418"/>
                      <a:pt x="33909" y="9513"/>
                      <a:pt x="32195" y="8180"/>
                    </a:cubicBezTo>
                    <a:cubicBezTo>
                      <a:pt x="30385" y="6846"/>
                      <a:pt x="28099" y="6751"/>
                      <a:pt x="26289" y="8180"/>
                    </a:cubicBezTo>
                    <a:cubicBezTo>
                      <a:pt x="25813" y="8561"/>
                      <a:pt x="25432" y="9323"/>
                      <a:pt x="24956" y="9609"/>
                    </a:cubicBezTo>
                    <a:cubicBezTo>
                      <a:pt x="23527" y="10561"/>
                      <a:pt x="20669" y="10275"/>
                      <a:pt x="19241" y="9609"/>
                    </a:cubicBezTo>
                    <a:cubicBezTo>
                      <a:pt x="18288" y="9228"/>
                      <a:pt x="17240" y="8847"/>
                      <a:pt x="16288" y="9037"/>
                    </a:cubicBezTo>
                    <a:cubicBezTo>
                      <a:pt x="15526" y="9228"/>
                      <a:pt x="15050" y="9513"/>
                      <a:pt x="14573" y="10085"/>
                    </a:cubicBezTo>
                    <a:cubicBezTo>
                      <a:pt x="14097" y="10656"/>
                      <a:pt x="14192" y="11418"/>
                      <a:pt x="13907" y="12085"/>
                    </a:cubicBezTo>
                    <a:cubicBezTo>
                      <a:pt x="12954" y="13990"/>
                      <a:pt x="11525" y="15038"/>
                      <a:pt x="9239" y="14943"/>
                    </a:cubicBezTo>
                    <a:cubicBezTo>
                      <a:pt x="8954" y="14943"/>
                      <a:pt x="8573" y="15228"/>
                      <a:pt x="8573" y="15514"/>
                    </a:cubicBezTo>
                    <a:cubicBezTo>
                      <a:pt x="8573" y="16467"/>
                      <a:pt x="8954" y="16943"/>
                      <a:pt x="9239" y="17610"/>
                    </a:cubicBezTo>
                    <a:cubicBezTo>
                      <a:pt x="10573" y="18086"/>
                      <a:pt x="12002" y="18467"/>
                      <a:pt x="13430" y="18943"/>
                    </a:cubicBezTo>
                    <a:cubicBezTo>
                      <a:pt x="13907" y="19134"/>
                      <a:pt x="14383" y="19800"/>
                      <a:pt x="14192" y="20372"/>
                    </a:cubicBezTo>
                    <a:cubicBezTo>
                      <a:pt x="13430" y="22086"/>
                      <a:pt x="12859" y="21991"/>
                      <a:pt x="11240" y="22753"/>
                    </a:cubicBezTo>
                    <a:cubicBezTo>
                      <a:pt x="10573" y="22753"/>
                      <a:pt x="10001" y="22848"/>
                      <a:pt x="9334" y="22944"/>
                    </a:cubicBezTo>
                    <a:cubicBezTo>
                      <a:pt x="8287" y="23515"/>
                      <a:pt x="7715" y="24372"/>
                      <a:pt x="7715" y="25515"/>
                    </a:cubicBezTo>
                    <a:cubicBezTo>
                      <a:pt x="7334" y="26087"/>
                      <a:pt x="7239" y="26373"/>
                      <a:pt x="7144" y="26563"/>
                    </a:cubicBezTo>
                    <a:cubicBezTo>
                      <a:pt x="12097" y="28754"/>
                      <a:pt x="20098" y="27706"/>
                      <a:pt x="23622" y="32373"/>
                    </a:cubicBezTo>
                    <a:cubicBezTo>
                      <a:pt x="24194" y="33135"/>
                      <a:pt x="24384" y="34278"/>
                      <a:pt x="24956" y="34945"/>
                    </a:cubicBezTo>
                    <a:cubicBezTo>
                      <a:pt x="28575" y="39517"/>
                      <a:pt x="27432" y="36279"/>
                      <a:pt x="30290" y="37517"/>
                    </a:cubicBezTo>
                    <a:cubicBezTo>
                      <a:pt x="32575" y="38565"/>
                      <a:pt x="33909" y="38946"/>
                      <a:pt x="35242" y="41232"/>
                    </a:cubicBezTo>
                    <a:cubicBezTo>
                      <a:pt x="36671" y="43518"/>
                      <a:pt x="36767" y="45327"/>
                      <a:pt x="37052" y="47804"/>
                    </a:cubicBezTo>
                    <a:cubicBezTo>
                      <a:pt x="37243" y="49328"/>
                      <a:pt x="38767" y="55519"/>
                      <a:pt x="40577" y="56662"/>
                    </a:cubicBezTo>
                    <a:cubicBezTo>
                      <a:pt x="42863" y="58091"/>
                      <a:pt x="46387" y="53614"/>
                      <a:pt x="47149" y="58758"/>
                    </a:cubicBezTo>
                    <a:cubicBezTo>
                      <a:pt x="47149" y="59043"/>
                      <a:pt x="47149" y="59234"/>
                      <a:pt x="47054" y="59424"/>
                    </a:cubicBezTo>
                    <a:cubicBezTo>
                      <a:pt x="47339" y="60377"/>
                      <a:pt x="47625" y="61234"/>
                      <a:pt x="48292" y="62091"/>
                    </a:cubicBezTo>
                    <a:cubicBezTo>
                      <a:pt x="48958" y="62949"/>
                      <a:pt x="50006" y="63615"/>
                      <a:pt x="50483" y="64663"/>
                    </a:cubicBezTo>
                    <a:cubicBezTo>
                      <a:pt x="51245" y="66187"/>
                      <a:pt x="50673" y="67806"/>
                      <a:pt x="50197" y="69235"/>
                    </a:cubicBezTo>
                    <a:cubicBezTo>
                      <a:pt x="49054" y="72474"/>
                      <a:pt x="47816" y="75236"/>
                      <a:pt x="48673" y="78760"/>
                    </a:cubicBezTo>
                    <a:cubicBezTo>
                      <a:pt x="49054" y="80379"/>
                      <a:pt x="50292" y="83904"/>
                      <a:pt x="52578" y="83427"/>
                    </a:cubicBezTo>
                    <a:cubicBezTo>
                      <a:pt x="53150" y="83332"/>
                      <a:pt x="53435" y="83046"/>
                      <a:pt x="53721" y="82665"/>
                    </a:cubicBezTo>
                    <a:cubicBezTo>
                      <a:pt x="53816" y="82380"/>
                      <a:pt x="53912" y="82094"/>
                      <a:pt x="54102" y="81808"/>
                    </a:cubicBezTo>
                    <a:cubicBezTo>
                      <a:pt x="54483" y="81046"/>
                      <a:pt x="54959" y="80475"/>
                      <a:pt x="55721" y="80094"/>
                    </a:cubicBezTo>
                    <a:cubicBezTo>
                      <a:pt x="55912" y="79808"/>
                      <a:pt x="56293" y="79617"/>
                      <a:pt x="56483" y="79332"/>
                    </a:cubicBezTo>
                    <a:cubicBezTo>
                      <a:pt x="57150" y="78474"/>
                      <a:pt x="56959" y="77427"/>
                      <a:pt x="57245" y="76474"/>
                    </a:cubicBezTo>
                    <a:cubicBezTo>
                      <a:pt x="58388" y="72664"/>
                      <a:pt x="58293" y="74950"/>
                      <a:pt x="59055" y="73045"/>
                    </a:cubicBezTo>
                    <a:cubicBezTo>
                      <a:pt x="59055" y="72664"/>
                      <a:pt x="59246" y="72283"/>
                      <a:pt x="59246" y="71807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>
                <a:noFill/>
                <a:prstDash val="solid"/>
                <a:miter/>
              </a:ln>
            </p:spPr>
            <p:txBody>
              <a:bodyPr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432" name="Полилиния: фигура 174">
                <a:extLst>
                  <a:ext uri="{FF2B5EF4-FFF2-40B4-BE49-F238E27FC236}">
                    <a16:creationId xmlns:a16="http://schemas.microsoft.com/office/drawing/2014/main" id="{8A32FB9F-35B6-23B3-95F9-C71ECFBA0A04}"/>
                  </a:ext>
                </a:extLst>
              </p:cNvPr>
              <p:cNvSpPr/>
              <p:nvPr/>
            </p:nvSpPr>
            <p:spPr>
              <a:xfrm>
                <a:off x="7967608" y="3442803"/>
                <a:ext cx="171723" cy="172735"/>
              </a:xfrm>
              <a:custGeom>
                <a:avLst/>
                <a:gdLst>
                  <a:gd name="connsiteX0" fmla="*/ 13635 w 28575"/>
                  <a:gd name="connsiteY0" fmla="*/ 14668 h 28575"/>
                  <a:gd name="connsiteX1" fmla="*/ 9349 w 28575"/>
                  <a:gd name="connsiteY1" fmla="*/ 18288 h 28575"/>
                  <a:gd name="connsiteX2" fmla="*/ 7158 w 28575"/>
                  <a:gd name="connsiteY2" fmla="*/ 20193 h 28575"/>
                  <a:gd name="connsiteX3" fmla="*/ 9349 w 28575"/>
                  <a:gd name="connsiteY3" fmla="*/ 22098 h 28575"/>
                  <a:gd name="connsiteX4" fmla="*/ 11826 w 28575"/>
                  <a:gd name="connsiteY4" fmla="*/ 21146 h 28575"/>
                  <a:gd name="connsiteX5" fmla="*/ 13159 w 28575"/>
                  <a:gd name="connsiteY5" fmla="*/ 20383 h 28575"/>
                  <a:gd name="connsiteX6" fmla="*/ 17064 w 28575"/>
                  <a:gd name="connsiteY6" fmla="*/ 19050 h 28575"/>
                  <a:gd name="connsiteX7" fmla="*/ 18207 w 28575"/>
                  <a:gd name="connsiteY7" fmla="*/ 17335 h 28575"/>
                  <a:gd name="connsiteX8" fmla="*/ 19255 w 28575"/>
                  <a:gd name="connsiteY8" fmla="*/ 14002 h 28575"/>
                  <a:gd name="connsiteX9" fmla="*/ 20874 w 28575"/>
                  <a:gd name="connsiteY9" fmla="*/ 12859 h 28575"/>
                  <a:gd name="connsiteX10" fmla="*/ 21732 w 28575"/>
                  <a:gd name="connsiteY10" fmla="*/ 8572 h 28575"/>
                  <a:gd name="connsiteX11" fmla="*/ 18589 w 28575"/>
                  <a:gd name="connsiteY11" fmla="*/ 7144 h 28575"/>
                  <a:gd name="connsiteX12" fmla="*/ 15540 w 28575"/>
                  <a:gd name="connsiteY12" fmla="*/ 9716 h 28575"/>
                  <a:gd name="connsiteX13" fmla="*/ 13635 w 28575"/>
                  <a:gd name="connsiteY13" fmla="*/ 14668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8575" h="28575">
                    <a:moveTo>
                      <a:pt x="13635" y="14668"/>
                    </a:moveTo>
                    <a:cubicBezTo>
                      <a:pt x="12588" y="16288"/>
                      <a:pt x="10873" y="17240"/>
                      <a:pt x="9349" y="18288"/>
                    </a:cubicBezTo>
                    <a:cubicBezTo>
                      <a:pt x="8873" y="18669"/>
                      <a:pt x="7254" y="19526"/>
                      <a:pt x="7158" y="20193"/>
                    </a:cubicBezTo>
                    <a:cubicBezTo>
                      <a:pt x="6968" y="21241"/>
                      <a:pt x="8682" y="22098"/>
                      <a:pt x="9349" y="22098"/>
                    </a:cubicBezTo>
                    <a:cubicBezTo>
                      <a:pt x="10111" y="22098"/>
                      <a:pt x="11064" y="21526"/>
                      <a:pt x="11826" y="21146"/>
                    </a:cubicBezTo>
                    <a:cubicBezTo>
                      <a:pt x="12207" y="20860"/>
                      <a:pt x="12683" y="20669"/>
                      <a:pt x="13159" y="20383"/>
                    </a:cubicBezTo>
                    <a:cubicBezTo>
                      <a:pt x="14302" y="19907"/>
                      <a:pt x="16017" y="19812"/>
                      <a:pt x="17064" y="19050"/>
                    </a:cubicBezTo>
                    <a:cubicBezTo>
                      <a:pt x="17827" y="18574"/>
                      <a:pt x="17827" y="18097"/>
                      <a:pt x="18207" y="17335"/>
                    </a:cubicBezTo>
                    <a:cubicBezTo>
                      <a:pt x="18589" y="16383"/>
                      <a:pt x="18589" y="14954"/>
                      <a:pt x="19255" y="14002"/>
                    </a:cubicBezTo>
                    <a:cubicBezTo>
                      <a:pt x="19446" y="13716"/>
                      <a:pt x="20398" y="13240"/>
                      <a:pt x="20874" y="12859"/>
                    </a:cubicBezTo>
                    <a:cubicBezTo>
                      <a:pt x="22208" y="11716"/>
                      <a:pt x="22875" y="10096"/>
                      <a:pt x="21732" y="8572"/>
                    </a:cubicBezTo>
                    <a:cubicBezTo>
                      <a:pt x="20970" y="7525"/>
                      <a:pt x="19827" y="7144"/>
                      <a:pt x="18589" y="7144"/>
                    </a:cubicBezTo>
                    <a:cubicBezTo>
                      <a:pt x="17350" y="7810"/>
                      <a:pt x="16398" y="8668"/>
                      <a:pt x="15540" y="9716"/>
                    </a:cubicBezTo>
                    <a:cubicBezTo>
                      <a:pt x="14874" y="11430"/>
                      <a:pt x="14588" y="13145"/>
                      <a:pt x="13635" y="14668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>
                <a:noFill/>
                <a:prstDash val="solid"/>
                <a:miter/>
              </a:ln>
            </p:spPr>
            <p:txBody>
              <a:bodyPr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433" name="Полилиния: фигура 175">
                <a:extLst>
                  <a:ext uri="{FF2B5EF4-FFF2-40B4-BE49-F238E27FC236}">
                    <a16:creationId xmlns:a16="http://schemas.microsoft.com/office/drawing/2014/main" id="{BB35AFE0-D46A-F0D3-F1D2-E469E46BB428}"/>
                  </a:ext>
                </a:extLst>
              </p:cNvPr>
              <p:cNvSpPr/>
              <p:nvPr/>
            </p:nvSpPr>
            <p:spPr>
              <a:xfrm>
                <a:off x="7637369" y="3390843"/>
                <a:ext cx="343448" cy="686724"/>
              </a:xfrm>
              <a:custGeom>
                <a:avLst/>
                <a:gdLst>
                  <a:gd name="connsiteX0" fmla="*/ 50786 w 57150"/>
                  <a:gd name="connsiteY0" fmla="*/ 34392 h 114300"/>
                  <a:gd name="connsiteX1" fmla="*/ 46881 w 57150"/>
                  <a:gd name="connsiteY1" fmla="*/ 31535 h 114300"/>
                  <a:gd name="connsiteX2" fmla="*/ 42690 w 57150"/>
                  <a:gd name="connsiteY2" fmla="*/ 25915 h 114300"/>
                  <a:gd name="connsiteX3" fmla="*/ 44214 w 57150"/>
                  <a:gd name="connsiteY3" fmla="*/ 24010 h 114300"/>
                  <a:gd name="connsiteX4" fmla="*/ 47262 w 57150"/>
                  <a:gd name="connsiteY4" fmla="*/ 23819 h 114300"/>
                  <a:gd name="connsiteX5" fmla="*/ 47643 w 57150"/>
                  <a:gd name="connsiteY5" fmla="*/ 23915 h 114300"/>
                  <a:gd name="connsiteX6" fmla="*/ 52405 w 57150"/>
                  <a:gd name="connsiteY6" fmla="*/ 23915 h 114300"/>
                  <a:gd name="connsiteX7" fmla="*/ 54120 w 57150"/>
                  <a:gd name="connsiteY7" fmla="*/ 22962 h 114300"/>
                  <a:gd name="connsiteX8" fmla="*/ 55739 w 57150"/>
                  <a:gd name="connsiteY8" fmla="*/ 22105 h 114300"/>
                  <a:gd name="connsiteX9" fmla="*/ 56501 w 57150"/>
                  <a:gd name="connsiteY9" fmla="*/ 20962 h 114300"/>
                  <a:gd name="connsiteX10" fmla="*/ 58215 w 57150"/>
                  <a:gd name="connsiteY10" fmla="*/ 19438 h 114300"/>
                  <a:gd name="connsiteX11" fmla="*/ 57930 w 57150"/>
                  <a:gd name="connsiteY11" fmla="*/ 17247 h 114300"/>
                  <a:gd name="connsiteX12" fmla="*/ 56120 w 57150"/>
                  <a:gd name="connsiteY12" fmla="*/ 17438 h 114300"/>
                  <a:gd name="connsiteX13" fmla="*/ 54215 w 57150"/>
                  <a:gd name="connsiteY13" fmla="*/ 18200 h 114300"/>
                  <a:gd name="connsiteX14" fmla="*/ 54024 w 57150"/>
                  <a:gd name="connsiteY14" fmla="*/ 18200 h 114300"/>
                  <a:gd name="connsiteX15" fmla="*/ 53453 w 57150"/>
                  <a:gd name="connsiteY15" fmla="*/ 18771 h 114300"/>
                  <a:gd name="connsiteX16" fmla="*/ 50214 w 57150"/>
                  <a:gd name="connsiteY16" fmla="*/ 20771 h 114300"/>
                  <a:gd name="connsiteX17" fmla="*/ 48690 w 57150"/>
                  <a:gd name="connsiteY17" fmla="*/ 21629 h 114300"/>
                  <a:gd name="connsiteX18" fmla="*/ 46023 w 57150"/>
                  <a:gd name="connsiteY18" fmla="*/ 20962 h 114300"/>
                  <a:gd name="connsiteX19" fmla="*/ 45071 w 57150"/>
                  <a:gd name="connsiteY19" fmla="*/ 19819 h 114300"/>
                  <a:gd name="connsiteX20" fmla="*/ 43738 w 57150"/>
                  <a:gd name="connsiteY20" fmla="*/ 19438 h 114300"/>
                  <a:gd name="connsiteX21" fmla="*/ 41070 w 57150"/>
                  <a:gd name="connsiteY21" fmla="*/ 16104 h 114300"/>
                  <a:gd name="connsiteX22" fmla="*/ 41642 w 57150"/>
                  <a:gd name="connsiteY22" fmla="*/ 14961 h 114300"/>
                  <a:gd name="connsiteX23" fmla="*/ 44785 w 57150"/>
                  <a:gd name="connsiteY23" fmla="*/ 11818 h 114300"/>
                  <a:gd name="connsiteX24" fmla="*/ 44785 w 57150"/>
                  <a:gd name="connsiteY24" fmla="*/ 10961 h 114300"/>
                  <a:gd name="connsiteX25" fmla="*/ 44118 w 57150"/>
                  <a:gd name="connsiteY25" fmla="*/ 8008 h 114300"/>
                  <a:gd name="connsiteX26" fmla="*/ 37642 w 57150"/>
                  <a:gd name="connsiteY26" fmla="*/ 8008 h 114300"/>
                  <a:gd name="connsiteX27" fmla="*/ 22687 w 57150"/>
                  <a:gd name="connsiteY27" fmla="*/ 17628 h 114300"/>
                  <a:gd name="connsiteX28" fmla="*/ 15067 w 57150"/>
                  <a:gd name="connsiteY28" fmla="*/ 23915 h 114300"/>
                  <a:gd name="connsiteX29" fmla="*/ 9162 w 57150"/>
                  <a:gd name="connsiteY29" fmla="*/ 29725 h 114300"/>
                  <a:gd name="connsiteX30" fmla="*/ 7733 w 57150"/>
                  <a:gd name="connsiteY30" fmla="*/ 35535 h 114300"/>
                  <a:gd name="connsiteX31" fmla="*/ 8019 w 57150"/>
                  <a:gd name="connsiteY31" fmla="*/ 37250 h 114300"/>
                  <a:gd name="connsiteX32" fmla="*/ 12591 w 57150"/>
                  <a:gd name="connsiteY32" fmla="*/ 42107 h 114300"/>
                  <a:gd name="connsiteX33" fmla="*/ 15734 w 57150"/>
                  <a:gd name="connsiteY33" fmla="*/ 45917 h 114300"/>
                  <a:gd name="connsiteX34" fmla="*/ 10972 w 57150"/>
                  <a:gd name="connsiteY34" fmla="*/ 53823 h 114300"/>
                  <a:gd name="connsiteX35" fmla="*/ 9638 w 57150"/>
                  <a:gd name="connsiteY35" fmla="*/ 58109 h 114300"/>
                  <a:gd name="connsiteX36" fmla="*/ 10686 w 57150"/>
                  <a:gd name="connsiteY36" fmla="*/ 62300 h 114300"/>
                  <a:gd name="connsiteX37" fmla="*/ 12210 w 57150"/>
                  <a:gd name="connsiteY37" fmla="*/ 68015 h 114300"/>
                  <a:gd name="connsiteX38" fmla="*/ 8876 w 57150"/>
                  <a:gd name="connsiteY38" fmla="*/ 72492 h 114300"/>
                  <a:gd name="connsiteX39" fmla="*/ 7733 w 57150"/>
                  <a:gd name="connsiteY39" fmla="*/ 77636 h 114300"/>
                  <a:gd name="connsiteX40" fmla="*/ 8971 w 57150"/>
                  <a:gd name="connsiteY40" fmla="*/ 83922 h 114300"/>
                  <a:gd name="connsiteX41" fmla="*/ 10781 w 57150"/>
                  <a:gd name="connsiteY41" fmla="*/ 87065 h 114300"/>
                  <a:gd name="connsiteX42" fmla="*/ 10686 w 57150"/>
                  <a:gd name="connsiteY42" fmla="*/ 93828 h 114300"/>
                  <a:gd name="connsiteX43" fmla="*/ 9162 w 57150"/>
                  <a:gd name="connsiteY43" fmla="*/ 106401 h 114300"/>
                  <a:gd name="connsiteX44" fmla="*/ 17448 w 57150"/>
                  <a:gd name="connsiteY44" fmla="*/ 104496 h 114300"/>
                  <a:gd name="connsiteX45" fmla="*/ 17830 w 57150"/>
                  <a:gd name="connsiteY45" fmla="*/ 101734 h 114300"/>
                  <a:gd name="connsiteX46" fmla="*/ 20211 w 57150"/>
                  <a:gd name="connsiteY46" fmla="*/ 98495 h 114300"/>
                  <a:gd name="connsiteX47" fmla="*/ 24021 w 57150"/>
                  <a:gd name="connsiteY47" fmla="*/ 95828 h 114300"/>
                  <a:gd name="connsiteX48" fmla="*/ 27545 w 57150"/>
                  <a:gd name="connsiteY48" fmla="*/ 89256 h 114300"/>
                  <a:gd name="connsiteX49" fmla="*/ 28593 w 57150"/>
                  <a:gd name="connsiteY49" fmla="*/ 83351 h 114300"/>
                  <a:gd name="connsiteX50" fmla="*/ 32307 w 57150"/>
                  <a:gd name="connsiteY50" fmla="*/ 80493 h 114300"/>
                  <a:gd name="connsiteX51" fmla="*/ 36880 w 57150"/>
                  <a:gd name="connsiteY51" fmla="*/ 74302 h 114300"/>
                  <a:gd name="connsiteX52" fmla="*/ 32974 w 57150"/>
                  <a:gd name="connsiteY52" fmla="*/ 69730 h 114300"/>
                  <a:gd name="connsiteX53" fmla="*/ 30212 w 57150"/>
                  <a:gd name="connsiteY53" fmla="*/ 68015 h 114300"/>
                  <a:gd name="connsiteX54" fmla="*/ 26973 w 57150"/>
                  <a:gd name="connsiteY54" fmla="*/ 66587 h 114300"/>
                  <a:gd name="connsiteX55" fmla="*/ 25545 w 57150"/>
                  <a:gd name="connsiteY55" fmla="*/ 63253 h 114300"/>
                  <a:gd name="connsiteX56" fmla="*/ 22211 w 57150"/>
                  <a:gd name="connsiteY56" fmla="*/ 57157 h 114300"/>
                  <a:gd name="connsiteX57" fmla="*/ 19925 w 57150"/>
                  <a:gd name="connsiteY57" fmla="*/ 54966 h 114300"/>
                  <a:gd name="connsiteX58" fmla="*/ 18401 w 57150"/>
                  <a:gd name="connsiteY58" fmla="*/ 54299 h 114300"/>
                  <a:gd name="connsiteX59" fmla="*/ 18401 w 57150"/>
                  <a:gd name="connsiteY59" fmla="*/ 50394 h 114300"/>
                  <a:gd name="connsiteX60" fmla="*/ 18115 w 57150"/>
                  <a:gd name="connsiteY60" fmla="*/ 45536 h 114300"/>
                  <a:gd name="connsiteX61" fmla="*/ 15639 w 57150"/>
                  <a:gd name="connsiteY61" fmla="*/ 40679 h 114300"/>
                  <a:gd name="connsiteX62" fmla="*/ 15353 w 57150"/>
                  <a:gd name="connsiteY62" fmla="*/ 40107 h 114300"/>
                  <a:gd name="connsiteX63" fmla="*/ 17258 w 57150"/>
                  <a:gd name="connsiteY63" fmla="*/ 36392 h 114300"/>
                  <a:gd name="connsiteX64" fmla="*/ 18496 w 57150"/>
                  <a:gd name="connsiteY64" fmla="*/ 39821 h 114300"/>
                  <a:gd name="connsiteX65" fmla="*/ 21068 w 57150"/>
                  <a:gd name="connsiteY65" fmla="*/ 43917 h 114300"/>
                  <a:gd name="connsiteX66" fmla="*/ 24211 w 57150"/>
                  <a:gd name="connsiteY66" fmla="*/ 46775 h 114300"/>
                  <a:gd name="connsiteX67" fmla="*/ 26592 w 57150"/>
                  <a:gd name="connsiteY67" fmla="*/ 47537 h 114300"/>
                  <a:gd name="connsiteX68" fmla="*/ 31545 w 57150"/>
                  <a:gd name="connsiteY68" fmla="*/ 43822 h 114300"/>
                  <a:gd name="connsiteX69" fmla="*/ 38403 w 57150"/>
                  <a:gd name="connsiteY69" fmla="*/ 42488 h 114300"/>
                  <a:gd name="connsiteX70" fmla="*/ 43261 w 57150"/>
                  <a:gd name="connsiteY70" fmla="*/ 43536 h 114300"/>
                  <a:gd name="connsiteX71" fmla="*/ 45071 w 57150"/>
                  <a:gd name="connsiteY71" fmla="*/ 42393 h 114300"/>
                  <a:gd name="connsiteX72" fmla="*/ 49929 w 57150"/>
                  <a:gd name="connsiteY72" fmla="*/ 37916 h 114300"/>
                  <a:gd name="connsiteX73" fmla="*/ 50786 w 57150"/>
                  <a:gd name="connsiteY73" fmla="*/ 34392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</a:cxnLst>
                <a:rect l="l" t="t" r="r" b="b"/>
                <a:pathLst>
                  <a:path w="57150" h="114300">
                    <a:moveTo>
                      <a:pt x="50786" y="34392"/>
                    </a:moveTo>
                    <a:cubicBezTo>
                      <a:pt x="49738" y="33249"/>
                      <a:pt x="48119" y="32392"/>
                      <a:pt x="46881" y="31535"/>
                    </a:cubicBezTo>
                    <a:cubicBezTo>
                      <a:pt x="45261" y="30392"/>
                      <a:pt x="40118" y="28106"/>
                      <a:pt x="42690" y="25915"/>
                    </a:cubicBezTo>
                    <a:cubicBezTo>
                      <a:pt x="42785" y="25153"/>
                      <a:pt x="43261" y="24486"/>
                      <a:pt x="44214" y="24010"/>
                    </a:cubicBezTo>
                    <a:cubicBezTo>
                      <a:pt x="45166" y="23534"/>
                      <a:pt x="46214" y="23534"/>
                      <a:pt x="47262" y="23819"/>
                    </a:cubicBezTo>
                    <a:cubicBezTo>
                      <a:pt x="47357" y="23819"/>
                      <a:pt x="47452" y="23819"/>
                      <a:pt x="47643" y="23915"/>
                    </a:cubicBezTo>
                    <a:cubicBezTo>
                      <a:pt x="49167" y="24200"/>
                      <a:pt x="50976" y="24486"/>
                      <a:pt x="52405" y="23915"/>
                    </a:cubicBezTo>
                    <a:cubicBezTo>
                      <a:pt x="52977" y="23724"/>
                      <a:pt x="53548" y="23248"/>
                      <a:pt x="54120" y="22962"/>
                    </a:cubicBezTo>
                    <a:cubicBezTo>
                      <a:pt x="54786" y="22676"/>
                      <a:pt x="55263" y="22676"/>
                      <a:pt x="55739" y="22105"/>
                    </a:cubicBezTo>
                    <a:cubicBezTo>
                      <a:pt x="56025" y="21724"/>
                      <a:pt x="56215" y="21343"/>
                      <a:pt x="56501" y="20962"/>
                    </a:cubicBezTo>
                    <a:cubicBezTo>
                      <a:pt x="57072" y="20390"/>
                      <a:pt x="57739" y="20105"/>
                      <a:pt x="58215" y="19438"/>
                    </a:cubicBezTo>
                    <a:cubicBezTo>
                      <a:pt x="58692" y="18485"/>
                      <a:pt x="58882" y="17533"/>
                      <a:pt x="57930" y="17247"/>
                    </a:cubicBezTo>
                    <a:cubicBezTo>
                      <a:pt x="57263" y="17342"/>
                      <a:pt x="56692" y="17342"/>
                      <a:pt x="56120" y="17438"/>
                    </a:cubicBezTo>
                    <a:cubicBezTo>
                      <a:pt x="55358" y="17723"/>
                      <a:pt x="54691" y="18009"/>
                      <a:pt x="54215" y="18200"/>
                    </a:cubicBezTo>
                    <a:cubicBezTo>
                      <a:pt x="54120" y="18200"/>
                      <a:pt x="54120" y="18200"/>
                      <a:pt x="54024" y="18200"/>
                    </a:cubicBezTo>
                    <a:cubicBezTo>
                      <a:pt x="53834" y="18390"/>
                      <a:pt x="53643" y="18485"/>
                      <a:pt x="53453" y="18771"/>
                    </a:cubicBezTo>
                    <a:cubicBezTo>
                      <a:pt x="52405" y="19914"/>
                      <a:pt x="51834" y="20771"/>
                      <a:pt x="50214" y="20771"/>
                    </a:cubicBezTo>
                    <a:cubicBezTo>
                      <a:pt x="49738" y="21152"/>
                      <a:pt x="49262" y="21533"/>
                      <a:pt x="48690" y="21629"/>
                    </a:cubicBezTo>
                    <a:cubicBezTo>
                      <a:pt x="47738" y="21914"/>
                      <a:pt x="46785" y="21629"/>
                      <a:pt x="46023" y="20962"/>
                    </a:cubicBezTo>
                    <a:cubicBezTo>
                      <a:pt x="45642" y="20581"/>
                      <a:pt x="45642" y="20105"/>
                      <a:pt x="45071" y="19819"/>
                    </a:cubicBezTo>
                    <a:cubicBezTo>
                      <a:pt x="44690" y="19628"/>
                      <a:pt x="44118" y="19628"/>
                      <a:pt x="43738" y="19438"/>
                    </a:cubicBezTo>
                    <a:cubicBezTo>
                      <a:pt x="42499" y="18962"/>
                      <a:pt x="40785" y="17723"/>
                      <a:pt x="41070" y="16104"/>
                    </a:cubicBezTo>
                    <a:cubicBezTo>
                      <a:pt x="41166" y="15628"/>
                      <a:pt x="41356" y="15247"/>
                      <a:pt x="41642" y="14961"/>
                    </a:cubicBezTo>
                    <a:cubicBezTo>
                      <a:pt x="42404" y="13723"/>
                      <a:pt x="44023" y="12485"/>
                      <a:pt x="44785" y="11818"/>
                    </a:cubicBezTo>
                    <a:cubicBezTo>
                      <a:pt x="45071" y="11532"/>
                      <a:pt x="44976" y="11151"/>
                      <a:pt x="44785" y="10961"/>
                    </a:cubicBezTo>
                    <a:cubicBezTo>
                      <a:pt x="45261" y="9913"/>
                      <a:pt x="45071" y="8865"/>
                      <a:pt x="44118" y="8008"/>
                    </a:cubicBezTo>
                    <a:cubicBezTo>
                      <a:pt x="42404" y="6389"/>
                      <a:pt x="39547" y="7436"/>
                      <a:pt x="37642" y="8008"/>
                    </a:cubicBezTo>
                    <a:cubicBezTo>
                      <a:pt x="31736" y="9913"/>
                      <a:pt x="27069" y="13342"/>
                      <a:pt x="22687" y="17628"/>
                    </a:cubicBezTo>
                    <a:cubicBezTo>
                      <a:pt x="20306" y="19914"/>
                      <a:pt x="17734" y="22010"/>
                      <a:pt x="15067" y="23915"/>
                    </a:cubicBezTo>
                    <a:cubicBezTo>
                      <a:pt x="12876" y="25534"/>
                      <a:pt x="10590" y="27344"/>
                      <a:pt x="9162" y="29725"/>
                    </a:cubicBezTo>
                    <a:cubicBezTo>
                      <a:pt x="8114" y="31535"/>
                      <a:pt x="7638" y="33535"/>
                      <a:pt x="7733" y="35535"/>
                    </a:cubicBezTo>
                    <a:cubicBezTo>
                      <a:pt x="7733" y="36107"/>
                      <a:pt x="7923" y="36678"/>
                      <a:pt x="8019" y="37250"/>
                    </a:cubicBezTo>
                    <a:cubicBezTo>
                      <a:pt x="9447" y="38964"/>
                      <a:pt x="10876" y="40679"/>
                      <a:pt x="12591" y="42107"/>
                    </a:cubicBezTo>
                    <a:cubicBezTo>
                      <a:pt x="13924" y="43155"/>
                      <a:pt x="15258" y="44203"/>
                      <a:pt x="15734" y="45917"/>
                    </a:cubicBezTo>
                    <a:cubicBezTo>
                      <a:pt x="16686" y="49251"/>
                      <a:pt x="13734" y="52204"/>
                      <a:pt x="10972" y="53823"/>
                    </a:cubicBezTo>
                    <a:cubicBezTo>
                      <a:pt x="10305" y="55252"/>
                      <a:pt x="9828" y="56681"/>
                      <a:pt x="9638" y="58109"/>
                    </a:cubicBezTo>
                    <a:cubicBezTo>
                      <a:pt x="9924" y="59538"/>
                      <a:pt x="10209" y="60967"/>
                      <a:pt x="10686" y="62300"/>
                    </a:cubicBezTo>
                    <a:cubicBezTo>
                      <a:pt x="11352" y="64110"/>
                      <a:pt x="12400" y="66110"/>
                      <a:pt x="12210" y="68015"/>
                    </a:cubicBezTo>
                    <a:cubicBezTo>
                      <a:pt x="12019" y="70301"/>
                      <a:pt x="10305" y="71063"/>
                      <a:pt x="8876" y="72492"/>
                    </a:cubicBezTo>
                    <a:cubicBezTo>
                      <a:pt x="7257" y="74016"/>
                      <a:pt x="6685" y="75635"/>
                      <a:pt x="7733" y="77636"/>
                    </a:cubicBezTo>
                    <a:cubicBezTo>
                      <a:pt x="8876" y="79731"/>
                      <a:pt x="8019" y="81731"/>
                      <a:pt x="8971" y="83922"/>
                    </a:cubicBezTo>
                    <a:cubicBezTo>
                      <a:pt x="9447" y="85065"/>
                      <a:pt x="10209" y="86018"/>
                      <a:pt x="10781" y="87065"/>
                    </a:cubicBezTo>
                    <a:cubicBezTo>
                      <a:pt x="12114" y="89447"/>
                      <a:pt x="12019" y="91542"/>
                      <a:pt x="10686" y="93828"/>
                    </a:cubicBezTo>
                    <a:cubicBezTo>
                      <a:pt x="8590" y="97638"/>
                      <a:pt x="4780" y="102591"/>
                      <a:pt x="9162" y="106401"/>
                    </a:cubicBezTo>
                    <a:cubicBezTo>
                      <a:pt x="11543" y="108497"/>
                      <a:pt x="16591" y="108211"/>
                      <a:pt x="17448" y="104496"/>
                    </a:cubicBezTo>
                    <a:cubicBezTo>
                      <a:pt x="17639" y="103448"/>
                      <a:pt x="17448" y="102782"/>
                      <a:pt x="17830" y="101734"/>
                    </a:cubicBezTo>
                    <a:cubicBezTo>
                      <a:pt x="18306" y="100305"/>
                      <a:pt x="18972" y="99448"/>
                      <a:pt x="20211" y="98495"/>
                    </a:cubicBezTo>
                    <a:cubicBezTo>
                      <a:pt x="21354" y="97543"/>
                      <a:pt x="22782" y="96781"/>
                      <a:pt x="24021" y="95828"/>
                    </a:cubicBezTo>
                    <a:cubicBezTo>
                      <a:pt x="26402" y="94019"/>
                      <a:pt x="27545" y="92209"/>
                      <a:pt x="27545" y="89256"/>
                    </a:cubicBezTo>
                    <a:cubicBezTo>
                      <a:pt x="27545" y="87065"/>
                      <a:pt x="27069" y="85256"/>
                      <a:pt x="28593" y="83351"/>
                    </a:cubicBezTo>
                    <a:cubicBezTo>
                      <a:pt x="29545" y="82112"/>
                      <a:pt x="31164" y="81446"/>
                      <a:pt x="32307" y="80493"/>
                    </a:cubicBezTo>
                    <a:cubicBezTo>
                      <a:pt x="33831" y="79255"/>
                      <a:pt x="36880" y="76493"/>
                      <a:pt x="36880" y="74302"/>
                    </a:cubicBezTo>
                    <a:cubicBezTo>
                      <a:pt x="36880" y="72397"/>
                      <a:pt x="34308" y="70682"/>
                      <a:pt x="32974" y="69730"/>
                    </a:cubicBezTo>
                    <a:cubicBezTo>
                      <a:pt x="32117" y="69063"/>
                      <a:pt x="31164" y="68492"/>
                      <a:pt x="30212" y="68015"/>
                    </a:cubicBezTo>
                    <a:cubicBezTo>
                      <a:pt x="29259" y="67539"/>
                      <a:pt x="27735" y="67253"/>
                      <a:pt x="26973" y="66587"/>
                    </a:cubicBezTo>
                    <a:cubicBezTo>
                      <a:pt x="26021" y="65825"/>
                      <a:pt x="25926" y="64301"/>
                      <a:pt x="25545" y="63253"/>
                    </a:cubicBezTo>
                    <a:cubicBezTo>
                      <a:pt x="24878" y="61157"/>
                      <a:pt x="23544" y="58967"/>
                      <a:pt x="22211" y="57157"/>
                    </a:cubicBezTo>
                    <a:cubicBezTo>
                      <a:pt x="21544" y="56204"/>
                      <a:pt x="20877" y="55538"/>
                      <a:pt x="19925" y="54966"/>
                    </a:cubicBezTo>
                    <a:cubicBezTo>
                      <a:pt x="19544" y="54776"/>
                      <a:pt x="18782" y="54585"/>
                      <a:pt x="18401" y="54299"/>
                    </a:cubicBezTo>
                    <a:cubicBezTo>
                      <a:pt x="15353" y="52109"/>
                      <a:pt x="17353" y="52013"/>
                      <a:pt x="18401" y="50394"/>
                    </a:cubicBezTo>
                    <a:cubicBezTo>
                      <a:pt x="19639" y="48489"/>
                      <a:pt x="19068" y="47441"/>
                      <a:pt x="18115" y="45536"/>
                    </a:cubicBezTo>
                    <a:cubicBezTo>
                      <a:pt x="17353" y="43917"/>
                      <a:pt x="16496" y="42298"/>
                      <a:pt x="15639" y="40679"/>
                    </a:cubicBezTo>
                    <a:cubicBezTo>
                      <a:pt x="15543" y="40488"/>
                      <a:pt x="15448" y="40298"/>
                      <a:pt x="15353" y="40107"/>
                    </a:cubicBezTo>
                    <a:cubicBezTo>
                      <a:pt x="14305" y="38678"/>
                      <a:pt x="14972" y="37440"/>
                      <a:pt x="17258" y="36392"/>
                    </a:cubicBezTo>
                    <a:cubicBezTo>
                      <a:pt x="18020" y="36773"/>
                      <a:pt x="18306" y="38964"/>
                      <a:pt x="18496" y="39821"/>
                    </a:cubicBezTo>
                    <a:cubicBezTo>
                      <a:pt x="18972" y="41822"/>
                      <a:pt x="19544" y="42774"/>
                      <a:pt x="21068" y="43917"/>
                    </a:cubicBezTo>
                    <a:cubicBezTo>
                      <a:pt x="22497" y="45060"/>
                      <a:pt x="23068" y="45727"/>
                      <a:pt x="24211" y="46775"/>
                    </a:cubicBezTo>
                    <a:cubicBezTo>
                      <a:pt x="24878" y="47441"/>
                      <a:pt x="25640" y="47632"/>
                      <a:pt x="26592" y="47537"/>
                    </a:cubicBezTo>
                    <a:cubicBezTo>
                      <a:pt x="28974" y="47346"/>
                      <a:pt x="29831" y="45155"/>
                      <a:pt x="31545" y="43822"/>
                    </a:cubicBezTo>
                    <a:cubicBezTo>
                      <a:pt x="33451" y="42488"/>
                      <a:pt x="36117" y="42393"/>
                      <a:pt x="38403" y="42488"/>
                    </a:cubicBezTo>
                    <a:cubicBezTo>
                      <a:pt x="40023" y="42488"/>
                      <a:pt x="41737" y="43631"/>
                      <a:pt x="43261" y="43536"/>
                    </a:cubicBezTo>
                    <a:cubicBezTo>
                      <a:pt x="44023" y="43441"/>
                      <a:pt x="44499" y="42869"/>
                      <a:pt x="45071" y="42393"/>
                    </a:cubicBezTo>
                    <a:cubicBezTo>
                      <a:pt x="46690" y="40964"/>
                      <a:pt x="48309" y="39440"/>
                      <a:pt x="49929" y="37916"/>
                    </a:cubicBezTo>
                    <a:cubicBezTo>
                      <a:pt x="51167" y="36678"/>
                      <a:pt x="52215" y="35821"/>
                      <a:pt x="50786" y="34392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>
                <a:noFill/>
                <a:prstDash val="solid"/>
                <a:miter/>
              </a:ln>
            </p:spPr>
            <p:txBody>
              <a:bodyPr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434" name="Полилиния: фигура 176">
                <a:extLst>
                  <a:ext uri="{FF2B5EF4-FFF2-40B4-BE49-F238E27FC236}">
                    <a16:creationId xmlns:a16="http://schemas.microsoft.com/office/drawing/2014/main" id="{DDF3B1C3-C9C2-6B1D-B7D9-E75611E6837E}"/>
                  </a:ext>
                </a:extLst>
              </p:cNvPr>
              <p:cNvSpPr/>
              <p:nvPr/>
            </p:nvSpPr>
            <p:spPr>
              <a:xfrm>
                <a:off x="7910366" y="3629582"/>
                <a:ext cx="286207" cy="400238"/>
              </a:xfrm>
              <a:custGeom>
                <a:avLst/>
                <a:gdLst>
                  <a:gd name="connsiteX0" fmla="*/ 48438 w 47625"/>
                  <a:gd name="connsiteY0" fmla="*/ 29358 h 66675"/>
                  <a:gd name="connsiteX1" fmla="*/ 46057 w 47625"/>
                  <a:gd name="connsiteY1" fmla="*/ 22595 h 66675"/>
                  <a:gd name="connsiteX2" fmla="*/ 36913 w 47625"/>
                  <a:gd name="connsiteY2" fmla="*/ 15833 h 66675"/>
                  <a:gd name="connsiteX3" fmla="*/ 32531 w 47625"/>
                  <a:gd name="connsiteY3" fmla="*/ 14023 h 66675"/>
                  <a:gd name="connsiteX4" fmla="*/ 29198 w 47625"/>
                  <a:gd name="connsiteY4" fmla="*/ 11165 h 66675"/>
                  <a:gd name="connsiteX5" fmla="*/ 28436 w 47625"/>
                  <a:gd name="connsiteY5" fmla="*/ 9641 h 66675"/>
                  <a:gd name="connsiteX6" fmla="*/ 26245 w 47625"/>
                  <a:gd name="connsiteY6" fmla="*/ 8403 h 66675"/>
                  <a:gd name="connsiteX7" fmla="*/ 22911 w 47625"/>
                  <a:gd name="connsiteY7" fmla="*/ 8213 h 66675"/>
                  <a:gd name="connsiteX8" fmla="*/ 19958 w 47625"/>
                  <a:gd name="connsiteY8" fmla="*/ 7260 h 66675"/>
                  <a:gd name="connsiteX9" fmla="*/ 15482 w 47625"/>
                  <a:gd name="connsiteY9" fmla="*/ 8403 h 66675"/>
                  <a:gd name="connsiteX10" fmla="*/ 8719 w 47625"/>
                  <a:gd name="connsiteY10" fmla="*/ 10022 h 66675"/>
                  <a:gd name="connsiteX11" fmla="*/ 8433 w 47625"/>
                  <a:gd name="connsiteY11" fmla="*/ 20024 h 66675"/>
                  <a:gd name="connsiteX12" fmla="*/ 9290 w 47625"/>
                  <a:gd name="connsiteY12" fmla="*/ 22310 h 66675"/>
                  <a:gd name="connsiteX13" fmla="*/ 8147 w 47625"/>
                  <a:gd name="connsiteY13" fmla="*/ 25358 h 66675"/>
                  <a:gd name="connsiteX14" fmla="*/ 7766 w 47625"/>
                  <a:gd name="connsiteY14" fmla="*/ 27263 h 66675"/>
                  <a:gd name="connsiteX15" fmla="*/ 9576 w 47625"/>
                  <a:gd name="connsiteY15" fmla="*/ 29930 h 66675"/>
                  <a:gd name="connsiteX16" fmla="*/ 14815 w 47625"/>
                  <a:gd name="connsiteY16" fmla="*/ 29834 h 66675"/>
                  <a:gd name="connsiteX17" fmla="*/ 15958 w 47625"/>
                  <a:gd name="connsiteY17" fmla="*/ 29834 h 66675"/>
                  <a:gd name="connsiteX18" fmla="*/ 19482 w 47625"/>
                  <a:gd name="connsiteY18" fmla="*/ 29834 h 66675"/>
                  <a:gd name="connsiteX19" fmla="*/ 23483 w 47625"/>
                  <a:gd name="connsiteY19" fmla="*/ 36311 h 66675"/>
                  <a:gd name="connsiteX20" fmla="*/ 22530 w 47625"/>
                  <a:gd name="connsiteY20" fmla="*/ 45931 h 66675"/>
                  <a:gd name="connsiteX21" fmla="*/ 18053 w 47625"/>
                  <a:gd name="connsiteY21" fmla="*/ 49742 h 66675"/>
                  <a:gd name="connsiteX22" fmla="*/ 17196 w 47625"/>
                  <a:gd name="connsiteY22" fmla="*/ 51170 h 66675"/>
                  <a:gd name="connsiteX23" fmla="*/ 16720 w 47625"/>
                  <a:gd name="connsiteY23" fmla="*/ 51932 h 66675"/>
                  <a:gd name="connsiteX24" fmla="*/ 16720 w 47625"/>
                  <a:gd name="connsiteY24" fmla="*/ 53171 h 66675"/>
                  <a:gd name="connsiteX25" fmla="*/ 18053 w 47625"/>
                  <a:gd name="connsiteY25" fmla="*/ 56218 h 66675"/>
                  <a:gd name="connsiteX26" fmla="*/ 16148 w 47625"/>
                  <a:gd name="connsiteY26" fmla="*/ 61552 h 66675"/>
                  <a:gd name="connsiteX27" fmla="*/ 14815 w 47625"/>
                  <a:gd name="connsiteY27" fmla="*/ 64410 h 66675"/>
                  <a:gd name="connsiteX28" fmla="*/ 21673 w 47625"/>
                  <a:gd name="connsiteY28" fmla="*/ 64791 h 66675"/>
                  <a:gd name="connsiteX29" fmla="*/ 25959 w 47625"/>
                  <a:gd name="connsiteY29" fmla="*/ 61076 h 66675"/>
                  <a:gd name="connsiteX30" fmla="*/ 31293 w 47625"/>
                  <a:gd name="connsiteY30" fmla="*/ 54028 h 66675"/>
                  <a:gd name="connsiteX31" fmla="*/ 31484 w 47625"/>
                  <a:gd name="connsiteY31" fmla="*/ 53075 h 66675"/>
                  <a:gd name="connsiteX32" fmla="*/ 35484 w 47625"/>
                  <a:gd name="connsiteY32" fmla="*/ 47837 h 66675"/>
                  <a:gd name="connsiteX33" fmla="*/ 39104 w 47625"/>
                  <a:gd name="connsiteY33" fmla="*/ 44312 h 66675"/>
                  <a:gd name="connsiteX34" fmla="*/ 40723 w 47625"/>
                  <a:gd name="connsiteY34" fmla="*/ 40407 h 66675"/>
                  <a:gd name="connsiteX35" fmla="*/ 40913 w 47625"/>
                  <a:gd name="connsiteY35" fmla="*/ 34025 h 66675"/>
                  <a:gd name="connsiteX36" fmla="*/ 48438 w 47625"/>
                  <a:gd name="connsiteY36" fmla="*/ 29358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47625" h="66675">
                    <a:moveTo>
                      <a:pt x="48438" y="29358"/>
                    </a:moveTo>
                    <a:cubicBezTo>
                      <a:pt x="49486" y="26786"/>
                      <a:pt x="47962" y="24310"/>
                      <a:pt x="46057" y="22595"/>
                    </a:cubicBezTo>
                    <a:cubicBezTo>
                      <a:pt x="43390" y="20119"/>
                      <a:pt x="39961" y="17738"/>
                      <a:pt x="36913" y="15833"/>
                    </a:cubicBezTo>
                    <a:cubicBezTo>
                      <a:pt x="35484" y="14975"/>
                      <a:pt x="34055" y="14689"/>
                      <a:pt x="32531" y="14023"/>
                    </a:cubicBezTo>
                    <a:cubicBezTo>
                      <a:pt x="31103" y="13451"/>
                      <a:pt x="30055" y="12404"/>
                      <a:pt x="29198" y="11165"/>
                    </a:cubicBezTo>
                    <a:cubicBezTo>
                      <a:pt x="28912" y="10689"/>
                      <a:pt x="28817" y="10118"/>
                      <a:pt x="28436" y="9641"/>
                    </a:cubicBezTo>
                    <a:cubicBezTo>
                      <a:pt x="27769" y="8879"/>
                      <a:pt x="27197" y="8498"/>
                      <a:pt x="26245" y="8403"/>
                    </a:cubicBezTo>
                    <a:cubicBezTo>
                      <a:pt x="25102" y="8213"/>
                      <a:pt x="24245" y="8498"/>
                      <a:pt x="22911" y="8213"/>
                    </a:cubicBezTo>
                    <a:cubicBezTo>
                      <a:pt x="21863" y="7927"/>
                      <a:pt x="21006" y="7451"/>
                      <a:pt x="19958" y="7260"/>
                    </a:cubicBezTo>
                    <a:cubicBezTo>
                      <a:pt x="18244" y="6974"/>
                      <a:pt x="16529" y="7165"/>
                      <a:pt x="15482" y="8403"/>
                    </a:cubicBezTo>
                    <a:cubicBezTo>
                      <a:pt x="13291" y="6879"/>
                      <a:pt x="10433" y="7736"/>
                      <a:pt x="8719" y="10022"/>
                    </a:cubicBezTo>
                    <a:cubicBezTo>
                      <a:pt x="6338" y="13166"/>
                      <a:pt x="7004" y="16690"/>
                      <a:pt x="8433" y="20024"/>
                    </a:cubicBezTo>
                    <a:cubicBezTo>
                      <a:pt x="8814" y="20785"/>
                      <a:pt x="9100" y="21547"/>
                      <a:pt x="9290" y="22310"/>
                    </a:cubicBezTo>
                    <a:cubicBezTo>
                      <a:pt x="9290" y="23452"/>
                      <a:pt x="8909" y="24500"/>
                      <a:pt x="8147" y="25358"/>
                    </a:cubicBezTo>
                    <a:cubicBezTo>
                      <a:pt x="7957" y="26215"/>
                      <a:pt x="7671" y="26405"/>
                      <a:pt x="7766" y="27263"/>
                    </a:cubicBezTo>
                    <a:cubicBezTo>
                      <a:pt x="7862" y="28406"/>
                      <a:pt x="8624" y="29358"/>
                      <a:pt x="9576" y="29930"/>
                    </a:cubicBezTo>
                    <a:cubicBezTo>
                      <a:pt x="11481" y="31072"/>
                      <a:pt x="12910" y="29930"/>
                      <a:pt x="14815" y="29834"/>
                    </a:cubicBezTo>
                    <a:cubicBezTo>
                      <a:pt x="15196" y="29834"/>
                      <a:pt x="15577" y="29834"/>
                      <a:pt x="15958" y="29834"/>
                    </a:cubicBezTo>
                    <a:cubicBezTo>
                      <a:pt x="17006" y="29549"/>
                      <a:pt x="18149" y="29453"/>
                      <a:pt x="19482" y="29834"/>
                    </a:cubicBezTo>
                    <a:cubicBezTo>
                      <a:pt x="22530" y="30882"/>
                      <a:pt x="23578" y="33263"/>
                      <a:pt x="23483" y="36311"/>
                    </a:cubicBezTo>
                    <a:cubicBezTo>
                      <a:pt x="23387" y="39359"/>
                      <a:pt x="23197" y="42979"/>
                      <a:pt x="22530" y="45931"/>
                    </a:cubicBezTo>
                    <a:cubicBezTo>
                      <a:pt x="21959" y="48218"/>
                      <a:pt x="19768" y="48789"/>
                      <a:pt x="18053" y="49742"/>
                    </a:cubicBezTo>
                    <a:cubicBezTo>
                      <a:pt x="17863" y="50218"/>
                      <a:pt x="17577" y="50789"/>
                      <a:pt x="17196" y="51170"/>
                    </a:cubicBezTo>
                    <a:cubicBezTo>
                      <a:pt x="17006" y="51361"/>
                      <a:pt x="16815" y="51647"/>
                      <a:pt x="16720" y="51932"/>
                    </a:cubicBezTo>
                    <a:cubicBezTo>
                      <a:pt x="16625" y="52504"/>
                      <a:pt x="16625" y="52409"/>
                      <a:pt x="16720" y="53171"/>
                    </a:cubicBezTo>
                    <a:cubicBezTo>
                      <a:pt x="17006" y="54314"/>
                      <a:pt x="17863" y="54980"/>
                      <a:pt x="18053" y="56218"/>
                    </a:cubicBezTo>
                    <a:cubicBezTo>
                      <a:pt x="18434" y="58409"/>
                      <a:pt x="17482" y="60029"/>
                      <a:pt x="16148" y="61552"/>
                    </a:cubicBezTo>
                    <a:cubicBezTo>
                      <a:pt x="15386" y="62410"/>
                      <a:pt x="14624" y="63172"/>
                      <a:pt x="14815" y="64410"/>
                    </a:cubicBezTo>
                    <a:cubicBezTo>
                      <a:pt x="15291" y="67458"/>
                      <a:pt x="20054" y="65648"/>
                      <a:pt x="21673" y="64791"/>
                    </a:cubicBezTo>
                    <a:cubicBezTo>
                      <a:pt x="23387" y="63934"/>
                      <a:pt x="24911" y="62696"/>
                      <a:pt x="25959" y="61076"/>
                    </a:cubicBezTo>
                    <a:cubicBezTo>
                      <a:pt x="27769" y="58505"/>
                      <a:pt x="28150" y="55552"/>
                      <a:pt x="31293" y="54028"/>
                    </a:cubicBezTo>
                    <a:cubicBezTo>
                      <a:pt x="31674" y="53837"/>
                      <a:pt x="31674" y="53361"/>
                      <a:pt x="31484" y="53075"/>
                    </a:cubicBezTo>
                    <a:cubicBezTo>
                      <a:pt x="29769" y="50599"/>
                      <a:pt x="34055" y="48884"/>
                      <a:pt x="35484" y="47837"/>
                    </a:cubicBezTo>
                    <a:cubicBezTo>
                      <a:pt x="36818" y="46884"/>
                      <a:pt x="38151" y="45741"/>
                      <a:pt x="39104" y="44312"/>
                    </a:cubicBezTo>
                    <a:cubicBezTo>
                      <a:pt x="39866" y="43169"/>
                      <a:pt x="40532" y="41741"/>
                      <a:pt x="40723" y="40407"/>
                    </a:cubicBezTo>
                    <a:cubicBezTo>
                      <a:pt x="41009" y="38407"/>
                      <a:pt x="39580" y="35549"/>
                      <a:pt x="40913" y="34025"/>
                    </a:cubicBezTo>
                    <a:cubicBezTo>
                      <a:pt x="43104" y="31644"/>
                      <a:pt x="47200" y="32692"/>
                      <a:pt x="48438" y="29358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>
                <a:noFill/>
                <a:prstDash val="solid"/>
                <a:miter/>
              </a:ln>
            </p:spPr>
            <p:txBody>
              <a:bodyPr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435" name="Полилиния: фигура 177">
                <a:extLst>
                  <a:ext uri="{FF2B5EF4-FFF2-40B4-BE49-F238E27FC236}">
                    <a16:creationId xmlns:a16="http://schemas.microsoft.com/office/drawing/2014/main" id="{45F51241-FA7C-403D-D87A-1BD960A60800}"/>
                  </a:ext>
                </a:extLst>
              </p:cNvPr>
              <p:cNvSpPr/>
              <p:nvPr/>
            </p:nvSpPr>
            <p:spPr>
              <a:xfrm>
                <a:off x="8058607" y="3892194"/>
                <a:ext cx="114483" cy="115156"/>
              </a:xfrm>
              <a:custGeom>
                <a:avLst/>
                <a:gdLst>
                  <a:gd name="connsiteX0" fmla="*/ 15611 w 19050"/>
                  <a:gd name="connsiteY0" fmla="*/ 10132 h 19050"/>
                  <a:gd name="connsiteX1" fmla="*/ 15611 w 19050"/>
                  <a:gd name="connsiteY1" fmla="*/ 8037 h 19050"/>
                  <a:gd name="connsiteX2" fmla="*/ 14849 w 19050"/>
                  <a:gd name="connsiteY2" fmla="*/ 7275 h 19050"/>
                  <a:gd name="connsiteX3" fmla="*/ 14658 w 19050"/>
                  <a:gd name="connsiteY3" fmla="*/ 7179 h 19050"/>
                  <a:gd name="connsiteX4" fmla="*/ 13896 w 19050"/>
                  <a:gd name="connsiteY4" fmla="*/ 7465 h 19050"/>
                  <a:gd name="connsiteX5" fmla="*/ 13706 w 19050"/>
                  <a:gd name="connsiteY5" fmla="*/ 7751 h 19050"/>
                  <a:gd name="connsiteX6" fmla="*/ 13706 w 19050"/>
                  <a:gd name="connsiteY6" fmla="*/ 7751 h 19050"/>
                  <a:gd name="connsiteX7" fmla="*/ 11134 w 19050"/>
                  <a:gd name="connsiteY7" fmla="*/ 10704 h 19050"/>
                  <a:gd name="connsiteX8" fmla="*/ 10467 w 19050"/>
                  <a:gd name="connsiteY8" fmla="*/ 12799 h 19050"/>
                  <a:gd name="connsiteX9" fmla="*/ 8372 w 19050"/>
                  <a:gd name="connsiteY9" fmla="*/ 14133 h 19050"/>
                  <a:gd name="connsiteX10" fmla="*/ 9134 w 19050"/>
                  <a:gd name="connsiteY10" fmla="*/ 19657 h 19050"/>
                  <a:gd name="connsiteX11" fmla="*/ 11896 w 19050"/>
                  <a:gd name="connsiteY11" fmla="*/ 17847 h 19050"/>
                  <a:gd name="connsiteX12" fmla="*/ 13515 w 19050"/>
                  <a:gd name="connsiteY12" fmla="*/ 15942 h 19050"/>
                  <a:gd name="connsiteX13" fmla="*/ 14849 w 19050"/>
                  <a:gd name="connsiteY13" fmla="*/ 15276 h 19050"/>
                  <a:gd name="connsiteX14" fmla="*/ 15611 w 19050"/>
                  <a:gd name="connsiteY14" fmla="*/ 10132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9050" h="19050">
                    <a:moveTo>
                      <a:pt x="15611" y="10132"/>
                    </a:moveTo>
                    <a:cubicBezTo>
                      <a:pt x="15611" y="9465"/>
                      <a:pt x="15801" y="8703"/>
                      <a:pt x="15611" y="8037"/>
                    </a:cubicBezTo>
                    <a:cubicBezTo>
                      <a:pt x="15706" y="7656"/>
                      <a:pt x="15325" y="7179"/>
                      <a:pt x="14849" y="7275"/>
                    </a:cubicBezTo>
                    <a:cubicBezTo>
                      <a:pt x="14754" y="7275"/>
                      <a:pt x="14754" y="7179"/>
                      <a:pt x="14658" y="7179"/>
                    </a:cubicBezTo>
                    <a:cubicBezTo>
                      <a:pt x="14373" y="7084"/>
                      <a:pt x="14087" y="7179"/>
                      <a:pt x="13896" y="7465"/>
                    </a:cubicBezTo>
                    <a:cubicBezTo>
                      <a:pt x="13801" y="7560"/>
                      <a:pt x="13801" y="7656"/>
                      <a:pt x="13706" y="7751"/>
                    </a:cubicBezTo>
                    <a:cubicBezTo>
                      <a:pt x="13706" y="7751"/>
                      <a:pt x="13706" y="7751"/>
                      <a:pt x="13706" y="7751"/>
                    </a:cubicBezTo>
                    <a:cubicBezTo>
                      <a:pt x="12468" y="8418"/>
                      <a:pt x="11325" y="9275"/>
                      <a:pt x="11134" y="10704"/>
                    </a:cubicBezTo>
                    <a:cubicBezTo>
                      <a:pt x="10944" y="11656"/>
                      <a:pt x="11420" y="12037"/>
                      <a:pt x="10467" y="12799"/>
                    </a:cubicBezTo>
                    <a:cubicBezTo>
                      <a:pt x="9705" y="13371"/>
                      <a:pt x="9039" y="13466"/>
                      <a:pt x="8372" y="14133"/>
                    </a:cubicBezTo>
                    <a:cubicBezTo>
                      <a:pt x="7134" y="15561"/>
                      <a:pt x="6086" y="19657"/>
                      <a:pt x="9134" y="19657"/>
                    </a:cubicBezTo>
                    <a:cubicBezTo>
                      <a:pt x="10277" y="19657"/>
                      <a:pt x="11420" y="18895"/>
                      <a:pt x="11896" y="17847"/>
                    </a:cubicBezTo>
                    <a:cubicBezTo>
                      <a:pt x="12468" y="16800"/>
                      <a:pt x="12277" y="16514"/>
                      <a:pt x="13515" y="15942"/>
                    </a:cubicBezTo>
                    <a:cubicBezTo>
                      <a:pt x="13992" y="15752"/>
                      <a:pt x="14468" y="15752"/>
                      <a:pt x="14849" y="15276"/>
                    </a:cubicBezTo>
                    <a:cubicBezTo>
                      <a:pt x="15897" y="14133"/>
                      <a:pt x="15516" y="11561"/>
                      <a:pt x="15611" y="10132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>
                <a:noFill/>
                <a:prstDash val="solid"/>
                <a:miter/>
              </a:ln>
            </p:spPr>
            <p:txBody>
              <a:bodyPr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436" name="Полилиния: фигура 178">
                <a:extLst>
                  <a:ext uri="{FF2B5EF4-FFF2-40B4-BE49-F238E27FC236}">
                    <a16:creationId xmlns:a16="http://schemas.microsoft.com/office/drawing/2014/main" id="{AA7E9390-FFA2-D6EB-A1BD-10DCFCC9A4F6}"/>
                  </a:ext>
                </a:extLst>
              </p:cNvPr>
              <p:cNvSpPr/>
              <p:nvPr/>
            </p:nvSpPr>
            <p:spPr>
              <a:xfrm>
                <a:off x="8067413" y="3989094"/>
                <a:ext cx="286206" cy="228908"/>
              </a:xfrm>
              <a:custGeom>
                <a:avLst/>
                <a:gdLst>
                  <a:gd name="connsiteX0" fmla="*/ 41840 w 47625"/>
                  <a:gd name="connsiteY0" fmla="*/ 19109 h 38100"/>
                  <a:gd name="connsiteX1" fmla="*/ 41840 w 47625"/>
                  <a:gd name="connsiteY1" fmla="*/ 19013 h 38100"/>
                  <a:gd name="connsiteX2" fmla="*/ 37553 w 47625"/>
                  <a:gd name="connsiteY2" fmla="*/ 9488 h 38100"/>
                  <a:gd name="connsiteX3" fmla="*/ 36125 w 47625"/>
                  <a:gd name="connsiteY3" fmla="*/ 7298 h 38100"/>
                  <a:gd name="connsiteX4" fmla="*/ 29266 w 47625"/>
                  <a:gd name="connsiteY4" fmla="*/ 9393 h 38100"/>
                  <a:gd name="connsiteX5" fmla="*/ 21170 w 47625"/>
                  <a:gd name="connsiteY5" fmla="*/ 14537 h 38100"/>
                  <a:gd name="connsiteX6" fmla="*/ 17837 w 47625"/>
                  <a:gd name="connsiteY6" fmla="*/ 19585 h 38100"/>
                  <a:gd name="connsiteX7" fmla="*/ 18122 w 47625"/>
                  <a:gd name="connsiteY7" fmla="*/ 23585 h 38100"/>
                  <a:gd name="connsiteX8" fmla="*/ 17837 w 47625"/>
                  <a:gd name="connsiteY8" fmla="*/ 28824 h 38100"/>
                  <a:gd name="connsiteX9" fmla="*/ 11455 w 47625"/>
                  <a:gd name="connsiteY9" fmla="*/ 31396 h 38100"/>
                  <a:gd name="connsiteX10" fmla="*/ 7169 w 47625"/>
                  <a:gd name="connsiteY10" fmla="*/ 34253 h 38100"/>
                  <a:gd name="connsiteX11" fmla="*/ 7550 w 47625"/>
                  <a:gd name="connsiteY11" fmla="*/ 35015 h 38100"/>
                  <a:gd name="connsiteX12" fmla="*/ 23647 w 47625"/>
                  <a:gd name="connsiteY12" fmla="*/ 30729 h 38100"/>
                  <a:gd name="connsiteX13" fmla="*/ 31838 w 47625"/>
                  <a:gd name="connsiteY13" fmla="*/ 26443 h 38100"/>
                  <a:gd name="connsiteX14" fmla="*/ 41744 w 47625"/>
                  <a:gd name="connsiteY14" fmla="*/ 20156 h 38100"/>
                  <a:gd name="connsiteX15" fmla="*/ 41840 w 47625"/>
                  <a:gd name="connsiteY15" fmla="*/ 1910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7625" h="38100">
                    <a:moveTo>
                      <a:pt x="41840" y="19109"/>
                    </a:moveTo>
                    <a:cubicBezTo>
                      <a:pt x="41840" y="19109"/>
                      <a:pt x="41840" y="19013"/>
                      <a:pt x="41840" y="19013"/>
                    </a:cubicBezTo>
                    <a:cubicBezTo>
                      <a:pt x="42220" y="15299"/>
                      <a:pt x="41935" y="10155"/>
                      <a:pt x="37553" y="9488"/>
                    </a:cubicBezTo>
                    <a:cubicBezTo>
                      <a:pt x="37649" y="8536"/>
                      <a:pt x="37267" y="7679"/>
                      <a:pt x="36125" y="7298"/>
                    </a:cubicBezTo>
                    <a:cubicBezTo>
                      <a:pt x="34124" y="6536"/>
                      <a:pt x="30981" y="8822"/>
                      <a:pt x="29266" y="9393"/>
                    </a:cubicBezTo>
                    <a:cubicBezTo>
                      <a:pt x="25933" y="10441"/>
                      <a:pt x="18884" y="9298"/>
                      <a:pt x="21170" y="14537"/>
                    </a:cubicBezTo>
                    <a:cubicBezTo>
                      <a:pt x="22885" y="18347"/>
                      <a:pt x="19456" y="17489"/>
                      <a:pt x="17837" y="19585"/>
                    </a:cubicBezTo>
                    <a:cubicBezTo>
                      <a:pt x="16789" y="20918"/>
                      <a:pt x="17360" y="22252"/>
                      <a:pt x="18122" y="23585"/>
                    </a:cubicBezTo>
                    <a:cubicBezTo>
                      <a:pt x="19265" y="25490"/>
                      <a:pt x="19551" y="27110"/>
                      <a:pt x="17837" y="28824"/>
                    </a:cubicBezTo>
                    <a:cubicBezTo>
                      <a:pt x="16027" y="30634"/>
                      <a:pt x="13836" y="31110"/>
                      <a:pt x="11455" y="31396"/>
                    </a:cubicBezTo>
                    <a:cubicBezTo>
                      <a:pt x="9454" y="31682"/>
                      <a:pt x="7835" y="32158"/>
                      <a:pt x="7169" y="34253"/>
                    </a:cubicBezTo>
                    <a:cubicBezTo>
                      <a:pt x="7073" y="34539"/>
                      <a:pt x="7264" y="34920"/>
                      <a:pt x="7550" y="35015"/>
                    </a:cubicBezTo>
                    <a:cubicBezTo>
                      <a:pt x="13836" y="36539"/>
                      <a:pt x="18694" y="34539"/>
                      <a:pt x="23647" y="30729"/>
                    </a:cubicBezTo>
                    <a:cubicBezTo>
                      <a:pt x="26219" y="28824"/>
                      <a:pt x="29457" y="28634"/>
                      <a:pt x="31838" y="26443"/>
                    </a:cubicBezTo>
                    <a:cubicBezTo>
                      <a:pt x="34982" y="23585"/>
                      <a:pt x="37458" y="21204"/>
                      <a:pt x="41744" y="20156"/>
                    </a:cubicBezTo>
                    <a:cubicBezTo>
                      <a:pt x="42316" y="20156"/>
                      <a:pt x="42220" y="19299"/>
                      <a:pt x="41840" y="19109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>
                <a:noFill/>
                <a:prstDash val="solid"/>
                <a:miter/>
              </a:ln>
            </p:spPr>
            <p:txBody>
              <a:bodyPr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437" name="Полилиния: фигура 179">
                <a:extLst>
                  <a:ext uri="{FF2B5EF4-FFF2-40B4-BE49-F238E27FC236}">
                    <a16:creationId xmlns:a16="http://schemas.microsoft.com/office/drawing/2014/main" id="{823E3E64-C23E-B986-FDE4-5C3D2D7A0432}"/>
                  </a:ext>
                </a:extLst>
              </p:cNvPr>
              <p:cNvSpPr/>
              <p:nvPr/>
            </p:nvSpPr>
            <p:spPr>
              <a:xfrm>
                <a:off x="7754787" y="4059311"/>
                <a:ext cx="343448" cy="172734"/>
              </a:xfrm>
              <a:custGeom>
                <a:avLst/>
                <a:gdLst>
                  <a:gd name="connsiteX0" fmla="*/ 47415 w 57150"/>
                  <a:gd name="connsiteY0" fmla="*/ 24494 h 28575"/>
                  <a:gd name="connsiteX1" fmla="*/ 42272 w 57150"/>
                  <a:gd name="connsiteY1" fmla="*/ 22399 h 28575"/>
                  <a:gd name="connsiteX2" fmla="*/ 39795 w 57150"/>
                  <a:gd name="connsiteY2" fmla="*/ 22684 h 28575"/>
                  <a:gd name="connsiteX3" fmla="*/ 35795 w 57150"/>
                  <a:gd name="connsiteY3" fmla="*/ 18970 h 28575"/>
                  <a:gd name="connsiteX4" fmla="*/ 29127 w 57150"/>
                  <a:gd name="connsiteY4" fmla="*/ 13731 h 28575"/>
                  <a:gd name="connsiteX5" fmla="*/ 21031 w 57150"/>
                  <a:gd name="connsiteY5" fmla="*/ 13350 h 28575"/>
                  <a:gd name="connsiteX6" fmla="*/ 14364 w 57150"/>
                  <a:gd name="connsiteY6" fmla="*/ 8968 h 28575"/>
                  <a:gd name="connsiteX7" fmla="*/ 9315 w 57150"/>
                  <a:gd name="connsiteY7" fmla="*/ 8778 h 28575"/>
                  <a:gd name="connsiteX8" fmla="*/ 9315 w 57150"/>
                  <a:gd name="connsiteY8" fmla="*/ 10397 h 28575"/>
                  <a:gd name="connsiteX9" fmla="*/ 8077 w 57150"/>
                  <a:gd name="connsiteY9" fmla="*/ 12492 h 28575"/>
                  <a:gd name="connsiteX10" fmla="*/ 7220 w 57150"/>
                  <a:gd name="connsiteY10" fmla="*/ 14493 h 28575"/>
                  <a:gd name="connsiteX11" fmla="*/ 8077 w 57150"/>
                  <a:gd name="connsiteY11" fmla="*/ 19255 h 28575"/>
                  <a:gd name="connsiteX12" fmla="*/ 7791 w 57150"/>
                  <a:gd name="connsiteY12" fmla="*/ 19446 h 28575"/>
                  <a:gd name="connsiteX13" fmla="*/ 26365 w 57150"/>
                  <a:gd name="connsiteY13" fmla="*/ 28209 h 28575"/>
                  <a:gd name="connsiteX14" fmla="*/ 42367 w 57150"/>
                  <a:gd name="connsiteY14" fmla="*/ 29637 h 28575"/>
                  <a:gd name="connsiteX15" fmla="*/ 51416 w 57150"/>
                  <a:gd name="connsiteY15" fmla="*/ 28590 h 28575"/>
                  <a:gd name="connsiteX16" fmla="*/ 47415 w 57150"/>
                  <a:gd name="connsiteY16" fmla="*/ 2449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7150" h="28575">
                    <a:moveTo>
                      <a:pt x="47415" y="24494"/>
                    </a:moveTo>
                    <a:cubicBezTo>
                      <a:pt x="45605" y="23922"/>
                      <a:pt x="44177" y="22494"/>
                      <a:pt x="42272" y="22399"/>
                    </a:cubicBezTo>
                    <a:cubicBezTo>
                      <a:pt x="41510" y="22303"/>
                      <a:pt x="40652" y="22779"/>
                      <a:pt x="39795" y="22684"/>
                    </a:cubicBezTo>
                    <a:cubicBezTo>
                      <a:pt x="37414" y="22399"/>
                      <a:pt x="36557" y="20874"/>
                      <a:pt x="35795" y="18970"/>
                    </a:cubicBezTo>
                    <a:cubicBezTo>
                      <a:pt x="34652" y="15921"/>
                      <a:pt x="32651" y="13635"/>
                      <a:pt x="29127" y="13731"/>
                    </a:cubicBezTo>
                    <a:cubicBezTo>
                      <a:pt x="26175" y="13826"/>
                      <a:pt x="23984" y="14778"/>
                      <a:pt x="21031" y="13350"/>
                    </a:cubicBezTo>
                    <a:cubicBezTo>
                      <a:pt x="18650" y="12207"/>
                      <a:pt x="16364" y="10778"/>
                      <a:pt x="14364" y="8968"/>
                    </a:cubicBezTo>
                    <a:cubicBezTo>
                      <a:pt x="12935" y="7635"/>
                      <a:pt x="10172" y="5730"/>
                      <a:pt x="9315" y="8778"/>
                    </a:cubicBezTo>
                    <a:cubicBezTo>
                      <a:pt x="9125" y="9349"/>
                      <a:pt x="9410" y="9921"/>
                      <a:pt x="9315" y="10397"/>
                    </a:cubicBezTo>
                    <a:cubicBezTo>
                      <a:pt x="9125" y="11254"/>
                      <a:pt x="8458" y="11826"/>
                      <a:pt x="8077" y="12492"/>
                    </a:cubicBezTo>
                    <a:cubicBezTo>
                      <a:pt x="7696" y="13159"/>
                      <a:pt x="7315" y="13731"/>
                      <a:pt x="7220" y="14493"/>
                    </a:cubicBezTo>
                    <a:cubicBezTo>
                      <a:pt x="6934" y="16112"/>
                      <a:pt x="7505" y="17731"/>
                      <a:pt x="8077" y="19255"/>
                    </a:cubicBezTo>
                    <a:cubicBezTo>
                      <a:pt x="7982" y="19255"/>
                      <a:pt x="7887" y="19350"/>
                      <a:pt x="7791" y="19446"/>
                    </a:cubicBezTo>
                    <a:cubicBezTo>
                      <a:pt x="4553" y="24018"/>
                      <a:pt x="23889" y="27828"/>
                      <a:pt x="26365" y="28209"/>
                    </a:cubicBezTo>
                    <a:cubicBezTo>
                      <a:pt x="31699" y="29066"/>
                      <a:pt x="37033" y="29352"/>
                      <a:pt x="42367" y="29637"/>
                    </a:cubicBezTo>
                    <a:cubicBezTo>
                      <a:pt x="44463" y="29733"/>
                      <a:pt x="50082" y="31161"/>
                      <a:pt x="51416" y="28590"/>
                    </a:cubicBezTo>
                    <a:cubicBezTo>
                      <a:pt x="52940" y="26018"/>
                      <a:pt x="49130" y="25065"/>
                      <a:pt x="47415" y="24494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>
                <a:noFill/>
                <a:prstDash val="solid"/>
                <a:miter/>
              </a:ln>
            </p:spPr>
            <p:txBody>
              <a:bodyPr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438" name="Полилиния: фигура 180">
                <a:extLst>
                  <a:ext uri="{FF2B5EF4-FFF2-40B4-BE49-F238E27FC236}">
                    <a16:creationId xmlns:a16="http://schemas.microsoft.com/office/drawing/2014/main" id="{5E79CFEE-3392-01A1-2D7C-8577C0510F89}"/>
                  </a:ext>
                </a:extLst>
              </p:cNvPr>
              <p:cNvSpPr/>
              <p:nvPr/>
            </p:nvSpPr>
            <p:spPr>
              <a:xfrm>
                <a:off x="8493053" y="3487742"/>
                <a:ext cx="686895" cy="344065"/>
              </a:xfrm>
              <a:custGeom>
                <a:avLst/>
                <a:gdLst>
                  <a:gd name="connsiteX0" fmla="*/ 11532 w 114300"/>
                  <a:gd name="connsiteY0" fmla="*/ 8980 h 57150"/>
                  <a:gd name="connsiteX1" fmla="*/ 109697 w 114300"/>
                  <a:gd name="connsiteY1" fmla="*/ 40362 h 57150"/>
                  <a:gd name="connsiteX2" fmla="*/ 107145 w 114300"/>
                  <a:gd name="connsiteY2" fmla="*/ 48346 h 57150"/>
                  <a:gd name="connsiteX3" fmla="*/ 8980 w 114300"/>
                  <a:gd name="connsiteY3" fmla="*/ 16964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300" h="57150">
                    <a:moveTo>
                      <a:pt x="11532" y="8980"/>
                    </a:moveTo>
                    <a:lnTo>
                      <a:pt x="109697" y="40362"/>
                    </a:lnTo>
                    <a:lnTo>
                      <a:pt x="107145" y="48346"/>
                    </a:lnTo>
                    <a:lnTo>
                      <a:pt x="8980" y="16964"/>
                    </a:ln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439" name="Полилиния: фигура 181">
                <a:extLst>
                  <a:ext uri="{FF2B5EF4-FFF2-40B4-BE49-F238E27FC236}">
                    <a16:creationId xmlns:a16="http://schemas.microsoft.com/office/drawing/2014/main" id="{4A52C37C-76C5-3BEE-827C-F10B742A8B87}"/>
                  </a:ext>
                </a:extLst>
              </p:cNvPr>
              <p:cNvSpPr/>
              <p:nvPr/>
            </p:nvSpPr>
            <p:spPr>
              <a:xfrm>
                <a:off x="8454892" y="3608516"/>
                <a:ext cx="686895" cy="342660"/>
              </a:xfrm>
              <a:custGeom>
                <a:avLst/>
                <a:gdLst>
                  <a:gd name="connsiteX0" fmla="*/ 11530 w 114300"/>
                  <a:gd name="connsiteY0" fmla="*/ 8979 h 57150"/>
                  <a:gd name="connsiteX1" fmla="*/ 109696 w 114300"/>
                  <a:gd name="connsiteY1" fmla="*/ 40351 h 57150"/>
                  <a:gd name="connsiteX2" fmla="*/ 107144 w 114300"/>
                  <a:gd name="connsiteY2" fmla="*/ 48334 h 57150"/>
                  <a:gd name="connsiteX3" fmla="*/ 8979 w 114300"/>
                  <a:gd name="connsiteY3" fmla="*/ 16963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300" h="57150">
                    <a:moveTo>
                      <a:pt x="11530" y="8979"/>
                    </a:moveTo>
                    <a:lnTo>
                      <a:pt x="109696" y="40351"/>
                    </a:lnTo>
                    <a:lnTo>
                      <a:pt x="107144" y="48334"/>
                    </a:lnTo>
                    <a:lnTo>
                      <a:pt x="8979" y="16963"/>
                    </a:ln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440" name="Полилиния: фигура 182">
                <a:extLst>
                  <a:ext uri="{FF2B5EF4-FFF2-40B4-BE49-F238E27FC236}">
                    <a16:creationId xmlns:a16="http://schemas.microsoft.com/office/drawing/2014/main" id="{51A05006-6D41-050F-7D1C-F3493A88B8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01326" y="3146587"/>
                <a:ext cx="457629" cy="1430091"/>
              </a:xfrm>
              <a:custGeom>
                <a:avLst/>
                <a:gdLst>
                  <a:gd name="T0" fmla="*/ 433030 w 76200"/>
                  <a:gd name="T1" fmla="*/ 1388334 h 238125"/>
                  <a:gd name="T2" fmla="*/ 267142 w 76200"/>
                  <a:gd name="T3" fmla="*/ 1335130 h 238125"/>
                  <a:gd name="T4" fmla="*/ 42904 w 76200"/>
                  <a:gd name="T5" fmla="*/ 42904 h 238125"/>
                  <a:gd name="T6" fmla="*/ 208792 w 76200"/>
                  <a:gd name="T7" fmla="*/ 96102 h 238125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76200" h="238125">
                    <a:moveTo>
                      <a:pt x="72104" y="231172"/>
                    </a:moveTo>
                    <a:lnTo>
                      <a:pt x="44482" y="222313"/>
                    </a:lnTo>
                    <a:lnTo>
                      <a:pt x="7144" y="7144"/>
                    </a:lnTo>
                    <a:lnTo>
                      <a:pt x="34766" y="16002"/>
                    </a:lnTo>
                    <a:close/>
                  </a:path>
                </a:pathLst>
              </a:custGeom>
              <a:solidFill>
                <a:srgbClr val="FFFFFF">
                  <a:alpha val="56078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fr-FR" sz="7198"/>
              </a:p>
            </p:txBody>
          </p:sp>
          <p:sp>
            <p:nvSpPr>
              <p:cNvPr id="441" name="Полилиния: фигура 183">
                <a:extLst>
                  <a:ext uri="{FF2B5EF4-FFF2-40B4-BE49-F238E27FC236}">
                    <a16:creationId xmlns:a16="http://schemas.microsoft.com/office/drawing/2014/main" id="{683B4E53-B575-33DD-F224-F5B4FB315C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26818" y="3254044"/>
                <a:ext cx="343222" cy="1372888"/>
              </a:xfrm>
              <a:custGeom>
                <a:avLst/>
                <a:gdLst>
                  <a:gd name="T0" fmla="*/ 350657 w 57150"/>
                  <a:gd name="T1" fmla="*/ 1361447 h 228600"/>
                  <a:gd name="T2" fmla="*/ 267143 w 57150"/>
                  <a:gd name="T3" fmla="*/ 1334560 h 228600"/>
                  <a:gd name="T4" fmla="*/ 42904 w 57150"/>
                  <a:gd name="T5" fmla="*/ 42904 h 228600"/>
                  <a:gd name="T6" fmla="*/ 126419 w 57150"/>
                  <a:gd name="T7" fmla="*/ 69215 h 228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57150" h="228600">
                    <a:moveTo>
                      <a:pt x="58388" y="226695"/>
                    </a:moveTo>
                    <a:lnTo>
                      <a:pt x="44482" y="222218"/>
                    </a:lnTo>
                    <a:lnTo>
                      <a:pt x="7144" y="7144"/>
                    </a:lnTo>
                    <a:lnTo>
                      <a:pt x="21050" y="11525"/>
                    </a:lnTo>
                    <a:close/>
                  </a:path>
                </a:pathLst>
              </a:custGeom>
              <a:solidFill>
                <a:srgbClr val="FFFFFF">
                  <a:alpha val="56078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fr-FR" sz="7198"/>
              </a:p>
            </p:txBody>
          </p:sp>
          <p:sp>
            <p:nvSpPr>
              <p:cNvPr id="442" name="Полилиния: фигура 184">
                <a:extLst>
                  <a:ext uri="{FF2B5EF4-FFF2-40B4-BE49-F238E27FC236}">
                    <a16:creationId xmlns:a16="http://schemas.microsoft.com/office/drawing/2014/main" id="{B77D0422-BC35-BBAB-4E02-00AE88CB7E48}"/>
                  </a:ext>
                </a:extLst>
              </p:cNvPr>
              <p:cNvSpPr/>
              <p:nvPr/>
            </p:nvSpPr>
            <p:spPr>
              <a:xfrm>
                <a:off x="8274362" y="4136550"/>
                <a:ext cx="515172" cy="400239"/>
              </a:xfrm>
              <a:custGeom>
                <a:avLst/>
                <a:gdLst>
                  <a:gd name="connsiteX0" fmla="*/ 64461 w 85725"/>
                  <a:gd name="connsiteY0" fmla="*/ 66461 h 66675"/>
                  <a:gd name="connsiteX1" fmla="*/ 11312 w 85725"/>
                  <a:gd name="connsiteY1" fmla="*/ 49412 h 66675"/>
                  <a:gd name="connsiteX2" fmla="*/ 7406 w 85725"/>
                  <a:gd name="connsiteY2" fmla="*/ 41887 h 66675"/>
                  <a:gd name="connsiteX3" fmla="*/ 17217 w 85725"/>
                  <a:gd name="connsiteY3" fmla="*/ 11312 h 66675"/>
                  <a:gd name="connsiteX4" fmla="*/ 24742 w 85725"/>
                  <a:gd name="connsiteY4" fmla="*/ 7406 h 66675"/>
                  <a:gd name="connsiteX5" fmla="*/ 77891 w 85725"/>
                  <a:gd name="connsiteY5" fmla="*/ 24456 h 66675"/>
                  <a:gd name="connsiteX6" fmla="*/ 81797 w 85725"/>
                  <a:gd name="connsiteY6" fmla="*/ 31981 h 66675"/>
                  <a:gd name="connsiteX7" fmla="*/ 71986 w 85725"/>
                  <a:gd name="connsiteY7" fmla="*/ 62556 h 66675"/>
                  <a:gd name="connsiteX8" fmla="*/ 64461 w 85725"/>
                  <a:gd name="connsiteY8" fmla="*/ 66461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5725" h="66675">
                    <a:moveTo>
                      <a:pt x="64461" y="66461"/>
                    </a:moveTo>
                    <a:lnTo>
                      <a:pt x="11312" y="49412"/>
                    </a:lnTo>
                    <a:cubicBezTo>
                      <a:pt x="8168" y="48459"/>
                      <a:pt x="6454" y="45030"/>
                      <a:pt x="7406" y="41887"/>
                    </a:cubicBezTo>
                    <a:lnTo>
                      <a:pt x="17217" y="11312"/>
                    </a:lnTo>
                    <a:cubicBezTo>
                      <a:pt x="18170" y="8168"/>
                      <a:pt x="21599" y="6454"/>
                      <a:pt x="24742" y="7406"/>
                    </a:cubicBezTo>
                    <a:lnTo>
                      <a:pt x="77891" y="24456"/>
                    </a:lnTo>
                    <a:cubicBezTo>
                      <a:pt x="81035" y="25504"/>
                      <a:pt x="82749" y="28838"/>
                      <a:pt x="81797" y="31981"/>
                    </a:cubicBezTo>
                    <a:lnTo>
                      <a:pt x="71986" y="62556"/>
                    </a:lnTo>
                    <a:cubicBezTo>
                      <a:pt x="70938" y="65699"/>
                      <a:pt x="67604" y="67414"/>
                      <a:pt x="64461" y="66461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</p:grpSp>
        <p:grpSp>
          <p:nvGrpSpPr>
            <p:cNvPr id="463" name="Группа 128">
              <a:extLst>
                <a:ext uri="{FF2B5EF4-FFF2-40B4-BE49-F238E27FC236}">
                  <a16:creationId xmlns:a16="http://schemas.microsoft.com/office/drawing/2014/main" id="{2B76E86F-F234-C091-92D7-FA1DD0F2CBD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094279" y="5150295"/>
              <a:ext cx="4615248" cy="5526237"/>
              <a:chOff x="3992104" y="2444024"/>
              <a:chExt cx="2801697" cy="3353690"/>
            </a:xfrm>
          </p:grpSpPr>
          <p:sp>
            <p:nvSpPr>
              <p:cNvPr id="413" name="Полилиния: фигура 129">
                <a:extLst>
                  <a:ext uri="{FF2B5EF4-FFF2-40B4-BE49-F238E27FC236}">
                    <a16:creationId xmlns:a16="http://schemas.microsoft.com/office/drawing/2014/main" id="{2D70B02B-3D17-B16F-E076-C304A8E6EFCE}"/>
                  </a:ext>
                </a:extLst>
              </p:cNvPr>
              <p:cNvSpPr/>
              <p:nvPr/>
            </p:nvSpPr>
            <p:spPr>
              <a:xfrm>
                <a:off x="4568243" y="2444024"/>
                <a:ext cx="2225558" cy="3336353"/>
              </a:xfrm>
              <a:custGeom>
                <a:avLst/>
                <a:gdLst>
                  <a:gd name="connsiteX0" fmla="*/ 7144 w 304800"/>
                  <a:gd name="connsiteY0" fmla="*/ 7144 h 457200"/>
                  <a:gd name="connsiteX1" fmla="*/ 306419 w 304800"/>
                  <a:gd name="connsiteY1" fmla="*/ 7144 h 457200"/>
                  <a:gd name="connsiteX2" fmla="*/ 306419 w 304800"/>
                  <a:gd name="connsiteY2" fmla="*/ 458438 h 457200"/>
                  <a:gd name="connsiteX3" fmla="*/ 7144 w 304800"/>
                  <a:gd name="connsiteY3" fmla="*/ 458438 h 457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4800" h="457200">
                    <a:moveTo>
                      <a:pt x="7144" y="7144"/>
                    </a:moveTo>
                    <a:lnTo>
                      <a:pt x="306419" y="7144"/>
                    </a:lnTo>
                    <a:lnTo>
                      <a:pt x="306419" y="458438"/>
                    </a:lnTo>
                    <a:lnTo>
                      <a:pt x="7144" y="458438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414" name="Полилиния: фигура 130">
                <a:extLst>
                  <a:ext uri="{FF2B5EF4-FFF2-40B4-BE49-F238E27FC236}">
                    <a16:creationId xmlns:a16="http://schemas.microsoft.com/office/drawing/2014/main" id="{754E3C1D-CFA1-98BE-2B95-CD9CE9F0FD13}"/>
                  </a:ext>
                </a:extLst>
              </p:cNvPr>
              <p:cNvSpPr/>
              <p:nvPr/>
            </p:nvSpPr>
            <p:spPr>
              <a:xfrm>
                <a:off x="4284991" y="2444024"/>
                <a:ext cx="2223630" cy="3336353"/>
              </a:xfrm>
              <a:custGeom>
                <a:avLst/>
                <a:gdLst>
                  <a:gd name="connsiteX0" fmla="*/ 7144 w 304800"/>
                  <a:gd name="connsiteY0" fmla="*/ 7144 h 457200"/>
                  <a:gd name="connsiteX1" fmla="*/ 306419 w 304800"/>
                  <a:gd name="connsiteY1" fmla="*/ 7144 h 457200"/>
                  <a:gd name="connsiteX2" fmla="*/ 306419 w 304800"/>
                  <a:gd name="connsiteY2" fmla="*/ 458438 h 457200"/>
                  <a:gd name="connsiteX3" fmla="*/ 7144 w 304800"/>
                  <a:gd name="connsiteY3" fmla="*/ 458438 h 457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4800" h="457200">
                    <a:moveTo>
                      <a:pt x="7144" y="7144"/>
                    </a:moveTo>
                    <a:lnTo>
                      <a:pt x="306419" y="7144"/>
                    </a:lnTo>
                    <a:lnTo>
                      <a:pt x="306419" y="458438"/>
                    </a:lnTo>
                    <a:lnTo>
                      <a:pt x="7144" y="458438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415" name="Полилиния: фигура 131">
                <a:extLst>
                  <a:ext uri="{FF2B5EF4-FFF2-40B4-BE49-F238E27FC236}">
                    <a16:creationId xmlns:a16="http://schemas.microsoft.com/office/drawing/2014/main" id="{47BA082F-F516-3C56-B021-5D9E67056810}"/>
                  </a:ext>
                </a:extLst>
              </p:cNvPr>
              <p:cNvSpPr/>
              <p:nvPr/>
            </p:nvSpPr>
            <p:spPr>
              <a:xfrm>
                <a:off x="4423727" y="2617391"/>
                <a:ext cx="975006" cy="2640959"/>
              </a:xfrm>
              <a:custGeom>
                <a:avLst/>
                <a:gdLst>
                  <a:gd name="connsiteX0" fmla="*/ 7144 w 133350"/>
                  <a:gd name="connsiteY0" fmla="*/ 7144 h 361950"/>
                  <a:gd name="connsiteX1" fmla="*/ 7144 w 133350"/>
                  <a:gd name="connsiteY1" fmla="*/ 355759 h 361950"/>
                  <a:gd name="connsiteX2" fmla="*/ 125349 w 133350"/>
                  <a:gd name="connsiteY2" fmla="*/ 355759 h 361950"/>
                  <a:gd name="connsiteX3" fmla="*/ 131350 w 133350"/>
                  <a:gd name="connsiteY3" fmla="*/ 349758 h 361950"/>
                  <a:gd name="connsiteX4" fmla="*/ 131350 w 133350"/>
                  <a:gd name="connsiteY4" fmla="*/ 13240 h 361950"/>
                  <a:gd name="connsiteX5" fmla="*/ 125349 w 133350"/>
                  <a:gd name="connsiteY5" fmla="*/ 7239 h 361950"/>
                  <a:gd name="connsiteX6" fmla="*/ 7144 w 133350"/>
                  <a:gd name="connsiteY6" fmla="*/ 7239 h 361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3350" h="361950">
                    <a:moveTo>
                      <a:pt x="7144" y="7144"/>
                    </a:moveTo>
                    <a:lnTo>
                      <a:pt x="7144" y="355759"/>
                    </a:lnTo>
                    <a:lnTo>
                      <a:pt x="125349" y="355759"/>
                    </a:lnTo>
                    <a:cubicBezTo>
                      <a:pt x="128683" y="355759"/>
                      <a:pt x="131350" y="353092"/>
                      <a:pt x="131350" y="349758"/>
                    </a:cubicBezTo>
                    <a:lnTo>
                      <a:pt x="131350" y="13240"/>
                    </a:lnTo>
                    <a:cubicBezTo>
                      <a:pt x="131350" y="9906"/>
                      <a:pt x="128588" y="7239"/>
                      <a:pt x="125349" y="7239"/>
                    </a:cubicBezTo>
                    <a:lnTo>
                      <a:pt x="7144" y="7239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416" name="Полилиния: фигура 132">
                <a:extLst>
                  <a:ext uri="{FF2B5EF4-FFF2-40B4-BE49-F238E27FC236}">
                    <a16:creationId xmlns:a16="http://schemas.microsoft.com/office/drawing/2014/main" id="{1AEB864E-B591-415C-DFE7-87F76A2345F8}"/>
                  </a:ext>
                </a:extLst>
              </p:cNvPr>
              <p:cNvSpPr/>
              <p:nvPr/>
            </p:nvSpPr>
            <p:spPr>
              <a:xfrm>
                <a:off x="4423727" y="2617391"/>
                <a:ext cx="975006" cy="2640959"/>
              </a:xfrm>
              <a:custGeom>
                <a:avLst/>
                <a:gdLst>
                  <a:gd name="connsiteX0" fmla="*/ 57912 w 133350"/>
                  <a:gd name="connsiteY0" fmla="*/ 214598 h 361950"/>
                  <a:gd name="connsiteX1" fmla="*/ 7144 w 133350"/>
                  <a:gd name="connsiteY1" fmla="*/ 355663 h 361950"/>
                  <a:gd name="connsiteX2" fmla="*/ 125349 w 133350"/>
                  <a:gd name="connsiteY2" fmla="*/ 355663 h 361950"/>
                  <a:gd name="connsiteX3" fmla="*/ 131350 w 133350"/>
                  <a:gd name="connsiteY3" fmla="*/ 349663 h 361950"/>
                  <a:gd name="connsiteX4" fmla="*/ 131350 w 133350"/>
                  <a:gd name="connsiteY4" fmla="*/ 13145 h 361950"/>
                  <a:gd name="connsiteX5" fmla="*/ 125349 w 133350"/>
                  <a:gd name="connsiteY5" fmla="*/ 7144 h 361950"/>
                  <a:gd name="connsiteX6" fmla="*/ 57912 w 133350"/>
                  <a:gd name="connsiteY6" fmla="*/ 214598 h 361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3350" h="361950">
                    <a:moveTo>
                      <a:pt x="57912" y="214598"/>
                    </a:moveTo>
                    <a:lnTo>
                      <a:pt x="7144" y="355663"/>
                    </a:lnTo>
                    <a:lnTo>
                      <a:pt x="125349" y="355663"/>
                    </a:lnTo>
                    <a:cubicBezTo>
                      <a:pt x="128683" y="355663"/>
                      <a:pt x="131350" y="352996"/>
                      <a:pt x="131350" y="349663"/>
                    </a:cubicBezTo>
                    <a:lnTo>
                      <a:pt x="131350" y="13145"/>
                    </a:lnTo>
                    <a:cubicBezTo>
                      <a:pt x="131350" y="9811"/>
                      <a:pt x="128588" y="7144"/>
                      <a:pt x="125349" y="7144"/>
                    </a:cubicBezTo>
                    <a:lnTo>
                      <a:pt x="57912" y="214598"/>
                    </a:lnTo>
                    <a:close/>
                  </a:path>
                </a:pathLst>
              </a:custGeom>
              <a:solidFill>
                <a:schemeClr val="bg2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417" name="Полилиния: фигура 133">
                <a:extLst>
                  <a:ext uri="{FF2B5EF4-FFF2-40B4-BE49-F238E27FC236}">
                    <a16:creationId xmlns:a16="http://schemas.microsoft.com/office/drawing/2014/main" id="{9E0DDCE1-D573-3881-A823-59EEA4988447}"/>
                  </a:ext>
                </a:extLst>
              </p:cNvPr>
              <p:cNvSpPr/>
              <p:nvPr/>
            </p:nvSpPr>
            <p:spPr>
              <a:xfrm>
                <a:off x="3992104" y="2617391"/>
                <a:ext cx="487502" cy="2710306"/>
              </a:xfrm>
              <a:custGeom>
                <a:avLst/>
                <a:gdLst>
                  <a:gd name="connsiteX0" fmla="*/ 7144 w 66675"/>
                  <a:gd name="connsiteY0" fmla="*/ 25241 h 371475"/>
                  <a:gd name="connsiteX1" fmla="*/ 59341 w 66675"/>
                  <a:gd name="connsiteY1" fmla="*/ 7144 h 371475"/>
                  <a:gd name="connsiteX2" fmla="*/ 66389 w 66675"/>
                  <a:gd name="connsiteY2" fmla="*/ 7144 h 371475"/>
                  <a:gd name="connsiteX3" fmla="*/ 59341 w 66675"/>
                  <a:gd name="connsiteY3" fmla="*/ 355759 h 371475"/>
                  <a:gd name="connsiteX4" fmla="*/ 14192 w 66675"/>
                  <a:gd name="connsiteY4" fmla="*/ 373761 h 371475"/>
                  <a:gd name="connsiteX5" fmla="*/ 7144 w 66675"/>
                  <a:gd name="connsiteY5" fmla="*/ 373761 h 371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6675" h="371475">
                    <a:moveTo>
                      <a:pt x="7144" y="25241"/>
                    </a:moveTo>
                    <a:lnTo>
                      <a:pt x="59341" y="7144"/>
                    </a:lnTo>
                    <a:lnTo>
                      <a:pt x="66389" y="7144"/>
                    </a:lnTo>
                    <a:lnTo>
                      <a:pt x="59341" y="355759"/>
                    </a:lnTo>
                    <a:lnTo>
                      <a:pt x="14192" y="373761"/>
                    </a:lnTo>
                    <a:lnTo>
                      <a:pt x="7144" y="373761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418" name="Полилиния: фигура 134">
                <a:extLst>
                  <a:ext uri="{FF2B5EF4-FFF2-40B4-BE49-F238E27FC236}">
                    <a16:creationId xmlns:a16="http://schemas.microsoft.com/office/drawing/2014/main" id="{3E1672DA-6714-CB04-5904-00952E4DE648}"/>
                  </a:ext>
                </a:extLst>
              </p:cNvPr>
              <p:cNvSpPr/>
              <p:nvPr/>
            </p:nvSpPr>
            <p:spPr>
              <a:xfrm>
                <a:off x="4044129" y="2617391"/>
                <a:ext cx="416208" cy="2710306"/>
              </a:xfrm>
              <a:custGeom>
                <a:avLst/>
                <a:gdLst>
                  <a:gd name="connsiteX0" fmla="*/ 7144 w 57150"/>
                  <a:gd name="connsiteY0" fmla="*/ 25241 h 371475"/>
                  <a:gd name="connsiteX1" fmla="*/ 59341 w 57150"/>
                  <a:gd name="connsiteY1" fmla="*/ 7144 h 371475"/>
                  <a:gd name="connsiteX2" fmla="*/ 59341 w 57150"/>
                  <a:gd name="connsiteY2" fmla="*/ 355759 h 371475"/>
                  <a:gd name="connsiteX3" fmla="*/ 7144 w 57150"/>
                  <a:gd name="connsiteY3" fmla="*/ 373761 h 371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7150" h="371475">
                    <a:moveTo>
                      <a:pt x="7144" y="25241"/>
                    </a:moveTo>
                    <a:lnTo>
                      <a:pt x="59341" y="7144"/>
                    </a:lnTo>
                    <a:lnTo>
                      <a:pt x="59341" y="355759"/>
                    </a:lnTo>
                    <a:lnTo>
                      <a:pt x="7144" y="373761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419" name="Полилиния: фигура 135">
                <a:extLst>
                  <a:ext uri="{FF2B5EF4-FFF2-40B4-BE49-F238E27FC236}">
                    <a16:creationId xmlns:a16="http://schemas.microsoft.com/office/drawing/2014/main" id="{BD9B2EC1-6695-CBD0-5B23-D66A3DAA1F8E}"/>
                  </a:ext>
                </a:extLst>
              </p:cNvPr>
              <p:cNvSpPr/>
              <p:nvPr/>
            </p:nvSpPr>
            <p:spPr>
              <a:xfrm>
                <a:off x="5444979" y="2617391"/>
                <a:ext cx="973078" cy="2640959"/>
              </a:xfrm>
              <a:custGeom>
                <a:avLst/>
                <a:gdLst>
                  <a:gd name="connsiteX0" fmla="*/ 7144 w 133350"/>
                  <a:gd name="connsiteY0" fmla="*/ 13145 h 361950"/>
                  <a:gd name="connsiteX1" fmla="*/ 13144 w 133350"/>
                  <a:gd name="connsiteY1" fmla="*/ 7144 h 361950"/>
                  <a:gd name="connsiteX2" fmla="*/ 125349 w 133350"/>
                  <a:gd name="connsiteY2" fmla="*/ 7144 h 361950"/>
                  <a:gd name="connsiteX3" fmla="*/ 131350 w 133350"/>
                  <a:gd name="connsiteY3" fmla="*/ 13145 h 361950"/>
                  <a:gd name="connsiteX4" fmla="*/ 131350 w 133350"/>
                  <a:gd name="connsiteY4" fmla="*/ 349663 h 361950"/>
                  <a:gd name="connsiteX5" fmla="*/ 125349 w 133350"/>
                  <a:gd name="connsiteY5" fmla="*/ 355663 h 361950"/>
                  <a:gd name="connsiteX6" fmla="*/ 13144 w 133350"/>
                  <a:gd name="connsiteY6" fmla="*/ 355663 h 361950"/>
                  <a:gd name="connsiteX7" fmla="*/ 7144 w 133350"/>
                  <a:gd name="connsiteY7" fmla="*/ 349663 h 361950"/>
                  <a:gd name="connsiteX8" fmla="*/ 7144 w 133350"/>
                  <a:gd name="connsiteY8" fmla="*/ 13145 h 361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3350" h="361950">
                    <a:moveTo>
                      <a:pt x="7144" y="13145"/>
                    </a:moveTo>
                    <a:cubicBezTo>
                      <a:pt x="7144" y="9811"/>
                      <a:pt x="9811" y="7144"/>
                      <a:pt x="13144" y="7144"/>
                    </a:cubicBezTo>
                    <a:lnTo>
                      <a:pt x="125349" y="7144"/>
                    </a:lnTo>
                    <a:cubicBezTo>
                      <a:pt x="128683" y="7144"/>
                      <a:pt x="131350" y="9811"/>
                      <a:pt x="131350" y="13145"/>
                    </a:cubicBezTo>
                    <a:lnTo>
                      <a:pt x="131350" y="349663"/>
                    </a:lnTo>
                    <a:cubicBezTo>
                      <a:pt x="131350" y="352996"/>
                      <a:pt x="128683" y="355663"/>
                      <a:pt x="125349" y="355663"/>
                    </a:cubicBezTo>
                    <a:lnTo>
                      <a:pt x="13144" y="355663"/>
                    </a:lnTo>
                    <a:cubicBezTo>
                      <a:pt x="9811" y="355663"/>
                      <a:pt x="7144" y="352996"/>
                      <a:pt x="7144" y="349663"/>
                    </a:cubicBezTo>
                    <a:lnTo>
                      <a:pt x="7144" y="13145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420" name="Полилиния: фигура 136">
                <a:extLst>
                  <a:ext uri="{FF2B5EF4-FFF2-40B4-BE49-F238E27FC236}">
                    <a16:creationId xmlns:a16="http://schemas.microsoft.com/office/drawing/2014/main" id="{7C11D181-B7E6-FA10-DE7C-7306A0A6CB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84137" y="3812196"/>
                <a:ext cx="208563" cy="208563"/>
              </a:xfrm>
              <a:custGeom>
                <a:avLst/>
                <a:gdLst>
                  <a:gd name="T0" fmla="*/ 52143 w 28575"/>
                  <a:gd name="T1" fmla="*/ 128612 h 28575"/>
                  <a:gd name="T2" fmla="*/ 128612 w 28575"/>
                  <a:gd name="T3" fmla="*/ 52143 h 28575"/>
                  <a:gd name="T4" fmla="*/ 205782 w 28575"/>
                  <a:gd name="T5" fmla="*/ 128612 h 28575"/>
                  <a:gd name="T6" fmla="*/ 128612 w 28575"/>
                  <a:gd name="T7" fmla="*/ 205782 h 28575"/>
                  <a:gd name="T8" fmla="*/ 52143 w 28575"/>
                  <a:gd name="T9" fmla="*/ 128612 h 2857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8575" h="28575">
                    <a:moveTo>
                      <a:pt x="7144" y="17621"/>
                    </a:moveTo>
                    <a:cubicBezTo>
                      <a:pt x="7144" y="11811"/>
                      <a:pt x="11906" y="7144"/>
                      <a:pt x="17621" y="7144"/>
                    </a:cubicBezTo>
                    <a:cubicBezTo>
                      <a:pt x="23432" y="7144"/>
                      <a:pt x="28194" y="11811"/>
                      <a:pt x="28194" y="17621"/>
                    </a:cubicBezTo>
                    <a:cubicBezTo>
                      <a:pt x="28194" y="23432"/>
                      <a:pt x="23527" y="28194"/>
                      <a:pt x="17621" y="28194"/>
                    </a:cubicBezTo>
                    <a:cubicBezTo>
                      <a:pt x="11906" y="28194"/>
                      <a:pt x="7144" y="23432"/>
                      <a:pt x="7144" y="1762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fr-FR" sz="7198"/>
              </a:p>
            </p:txBody>
          </p:sp>
          <p:sp>
            <p:nvSpPr>
              <p:cNvPr id="421" name="Полилиния: фигура 137">
                <a:extLst>
                  <a:ext uri="{FF2B5EF4-FFF2-40B4-BE49-F238E27FC236}">
                    <a16:creationId xmlns:a16="http://schemas.microsoft.com/office/drawing/2014/main" id="{CF85A08D-2FC7-E1FA-23B1-A885DD315F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24528" y="2895914"/>
                <a:ext cx="973293" cy="139042"/>
              </a:xfrm>
              <a:custGeom>
                <a:avLst/>
                <a:gdLst>
                  <a:gd name="T0" fmla="*/ 52143 w 133350"/>
                  <a:gd name="T1" fmla="*/ 52143 h 19050"/>
                  <a:gd name="T2" fmla="*/ 959389 w 133350"/>
                  <a:gd name="T3" fmla="*/ 52143 h 19050"/>
                  <a:gd name="T4" fmla="*/ 959389 w 133350"/>
                  <a:gd name="T5" fmla="*/ 90381 h 19050"/>
                  <a:gd name="T6" fmla="*/ 52143 w 133350"/>
                  <a:gd name="T7" fmla="*/ 90381 h 1905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33350" h="19050">
                    <a:moveTo>
                      <a:pt x="7144" y="7144"/>
                    </a:moveTo>
                    <a:lnTo>
                      <a:pt x="131445" y="7144"/>
                    </a:lnTo>
                    <a:lnTo>
                      <a:pt x="131445" y="12383"/>
                    </a:lnTo>
                    <a:lnTo>
                      <a:pt x="7144" y="12383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fr-FR" sz="7198"/>
              </a:p>
            </p:txBody>
          </p:sp>
          <p:sp>
            <p:nvSpPr>
              <p:cNvPr id="422" name="Полилиния: фигура 138">
                <a:extLst>
                  <a:ext uri="{FF2B5EF4-FFF2-40B4-BE49-F238E27FC236}">
                    <a16:creationId xmlns:a16="http://schemas.microsoft.com/office/drawing/2014/main" id="{EA23C402-5D4D-D638-A575-422442EC99C1}"/>
                  </a:ext>
                </a:extLst>
              </p:cNvPr>
              <p:cNvSpPr/>
              <p:nvPr/>
            </p:nvSpPr>
            <p:spPr>
              <a:xfrm>
                <a:off x="5423782" y="5293023"/>
                <a:ext cx="973080" cy="418007"/>
              </a:xfrm>
              <a:custGeom>
                <a:avLst/>
                <a:gdLst>
                  <a:gd name="connsiteX0" fmla="*/ 128111 w 133350"/>
                  <a:gd name="connsiteY0" fmla="*/ 50863 h 57150"/>
                  <a:gd name="connsiteX1" fmla="*/ 13144 w 133350"/>
                  <a:gd name="connsiteY1" fmla="*/ 50863 h 57150"/>
                  <a:gd name="connsiteX2" fmla="*/ 7144 w 133350"/>
                  <a:gd name="connsiteY2" fmla="*/ 44863 h 57150"/>
                  <a:gd name="connsiteX3" fmla="*/ 7144 w 133350"/>
                  <a:gd name="connsiteY3" fmla="*/ 13145 h 57150"/>
                  <a:gd name="connsiteX4" fmla="*/ 13144 w 133350"/>
                  <a:gd name="connsiteY4" fmla="*/ 7144 h 57150"/>
                  <a:gd name="connsiteX5" fmla="*/ 128111 w 133350"/>
                  <a:gd name="connsiteY5" fmla="*/ 7144 h 57150"/>
                  <a:gd name="connsiteX6" fmla="*/ 134112 w 133350"/>
                  <a:gd name="connsiteY6" fmla="*/ 13145 h 57150"/>
                  <a:gd name="connsiteX7" fmla="*/ 134112 w 133350"/>
                  <a:gd name="connsiteY7" fmla="*/ 44863 h 57150"/>
                  <a:gd name="connsiteX8" fmla="*/ 128111 w 133350"/>
                  <a:gd name="connsiteY8" fmla="*/ 50863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3350" h="57150">
                    <a:moveTo>
                      <a:pt x="128111" y="50863"/>
                    </a:moveTo>
                    <a:lnTo>
                      <a:pt x="13144" y="50863"/>
                    </a:lnTo>
                    <a:cubicBezTo>
                      <a:pt x="9811" y="50863"/>
                      <a:pt x="7144" y="48196"/>
                      <a:pt x="7144" y="44863"/>
                    </a:cubicBezTo>
                    <a:lnTo>
                      <a:pt x="7144" y="13145"/>
                    </a:lnTo>
                    <a:cubicBezTo>
                      <a:pt x="7144" y="9811"/>
                      <a:pt x="9811" y="7144"/>
                      <a:pt x="13144" y="7144"/>
                    </a:cubicBezTo>
                    <a:lnTo>
                      <a:pt x="128111" y="7144"/>
                    </a:lnTo>
                    <a:cubicBezTo>
                      <a:pt x="131445" y="7144"/>
                      <a:pt x="134112" y="9811"/>
                      <a:pt x="134112" y="13145"/>
                    </a:cubicBezTo>
                    <a:lnTo>
                      <a:pt x="134112" y="44863"/>
                    </a:lnTo>
                    <a:cubicBezTo>
                      <a:pt x="134207" y="48196"/>
                      <a:pt x="131445" y="50863"/>
                      <a:pt x="128111" y="50863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423" name="Полилиния: фигура 139">
                <a:extLst>
                  <a:ext uri="{FF2B5EF4-FFF2-40B4-BE49-F238E27FC236}">
                    <a16:creationId xmlns:a16="http://schemas.microsoft.com/office/drawing/2014/main" id="{63EB9E49-8E8B-1F78-0BAB-83978C80B2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44835" y="5409090"/>
                <a:ext cx="139042" cy="139042"/>
              </a:xfrm>
              <a:custGeom>
                <a:avLst/>
                <a:gdLst>
                  <a:gd name="T0" fmla="*/ 138349 w 19050"/>
                  <a:gd name="T1" fmla="*/ 95242 h 19050"/>
                  <a:gd name="T2" fmla="*/ 95242 w 19050"/>
                  <a:gd name="T3" fmla="*/ 52143 h 19050"/>
                  <a:gd name="T4" fmla="*/ 52143 w 19050"/>
                  <a:gd name="T5" fmla="*/ 95242 h 19050"/>
                  <a:gd name="T6" fmla="*/ 95242 w 19050"/>
                  <a:gd name="T7" fmla="*/ 138349 h 19050"/>
                  <a:gd name="T8" fmla="*/ 138349 w 19050"/>
                  <a:gd name="T9" fmla="*/ 95242 h 190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9050" h="19050">
                    <a:moveTo>
                      <a:pt x="18955" y="13049"/>
                    </a:moveTo>
                    <a:cubicBezTo>
                      <a:pt x="18955" y="9811"/>
                      <a:pt x="16288" y="7144"/>
                      <a:pt x="13049" y="7144"/>
                    </a:cubicBezTo>
                    <a:cubicBezTo>
                      <a:pt x="9811" y="7144"/>
                      <a:pt x="7144" y="9811"/>
                      <a:pt x="7144" y="13049"/>
                    </a:cubicBezTo>
                    <a:cubicBezTo>
                      <a:pt x="7144" y="16288"/>
                      <a:pt x="9811" y="18955"/>
                      <a:pt x="13049" y="18955"/>
                    </a:cubicBezTo>
                    <a:cubicBezTo>
                      <a:pt x="16288" y="18955"/>
                      <a:pt x="18955" y="16288"/>
                      <a:pt x="18955" y="1304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fr-FR" sz="7198"/>
              </a:p>
            </p:txBody>
          </p:sp>
          <p:sp>
            <p:nvSpPr>
              <p:cNvPr id="424" name="Полилиния: фигура 140">
                <a:extLst>
                  <a:ext uri="{FF2B5EF4-FFF2-40B4-BE49-F238E27FC236}">
                    <a16:creationId xmlns:a16="http://schemas.microsoft.com/office/drawing/2014/main" id="{2DA166C3-6581-C397-FFF2-F45C545F1E60}"/>
                  </a:ext>
                </a:extLst>
              </p:cNvPr>
              <p:cNvSpPr/>
              <p:nvPr/>
            </p:nvSpPr>
            <p:spPr>
              <a:xfrm>
                <a:off x="4375554" y="5293023"/>
                <a:ext cx="973080" cy="418007"/>
              </a:xfrm>
              <a:custGeom>
                <a:avLst/>
                <a:gdLst>
                  <a:gd name="connsiteX0" fmla="*/ 128111 w 133350"/>
                  <a:gd name="connsiteY0" fmla="*/ 50863 h 57150"/>
                  <a:gd name="connsiteX1" fmla="*/ 13145 w 133350"/>
                  <a:gd name="connsiteY1" fmla="*/ 50863 h 57150"/>
                  <a:gd name="connsiteX2" fmla="*/ 7144 w 133350"/>
                  <a:gd name="connsiteY2" fmla="*/ 44863 h 57150"/>
                  <a:gd name="connsiteX3" fmla="*/ 7144 w 133350"/>
                  <a:gd name="connsiteY3" fmla="*/ 13145 h 57150"/>
                  <a:gd name="connsiteX4" fmla="*/ 13145 w 133350"/>
                  <a:gd name="connsiteY4" fmla="*/ 7144 h 57150"/>
                  <a:gd name="connsiteX5" fmla="*/ 128111 w 133350"/>
                  <a:gd name="connsiteY5" fmla="*/ 7144 h 57150"/>
                  <a:gd name="connsiteX6" fmla="*/ 134112 w 133350"/>
                  <a:gd name="connsiteY6" fmla="*/ 13145 h 57150"/>
                  <a:gd name="connsiteX7" fmla="*/ 134112 w 133350"/>
                  <a:gd name="connsiteY7" fmla="*/ 44863 h 57150"/>
                  <a:gd name="connsiteX8" fmla="*/ 128111 w 133350"/>
                  <a:gd name="connsiteY8" fmla="*/ 50863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3350" h="57150">
                    <a:moveTo>
                      <a:pt x="128111" y="50863"/>
                    </a:moveTo>
                    <a:lnTo>
                      <a:pt x="13145" y="50863"/>
                    </a:lnTo>
                    <a:cubicBezTo>
                      <a:pt x="9811" y="50863"/>
                      <a:pt x="7144" y="48196"/>
                      <a:pt x="7144" y="44863"/>
                    </a:cubicBezTo>
                    <a:lnTo>
                      <a:pt x="7144" y="13145"/>
                    </a:lnTo>
                    <a:cubicBezTo>
                      <a:pt x="7144" y="9811"/>
                      <a:pt x="9811" y="7144"/>
                      <a:pt x="13145" y="7144"/>
                    </a:cubicBezTo>
                    <a:lnTo>
                      <a:pt x="128111" y="7144"/>
                    </a:lnTo>
                    <a:cubicBezTo>
                      <a:pt x="131445" y="7144"/>
                      <a:pt x="134112" y="9811"/>
                      <a:pt x="134112" y="13145"/>
                    </a:cubicBezTo>
                    <a:lnTo>
                      <a:pt x="134112" y="44863"/>
                    </a:lnTo>
                    <a:cubicBezTo>
                      <a:pt x="134112" y="48196"/>
                      <a:pt x="131445" y="50863"/>
                      <a:pt x="128111" y="50863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425" name="Полилиния: фигура 141">
                <a:extLst>
                  <a:ext uri="{FF2B5EF4-FFF2-40B4-BE49-F238E27FC236}">
                    <a16:creationId xmlns:a16="http://schemas.microsoft.com/office/drawing/2014/main" id="{272B991E-9155-8EA2-C02B-9A8B2ACBD0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95072" y="5409090"/>
                <a:ext cx="139042" cy="139042"/>
              </a:xfrm>
              <a:custGeom>
                <a:avLst/>
                <a:gdLst>
                  <a:gd name="T0" fmla="*/ 138349 w 19050"/>
                  <a:gd name="T1" fmla="*/ 95242 h 19050"/>
                  <a:gd name="T2" fmla="*/ 95242 w 19050"/>
                  <a:gd name="T3" fmla="*/ 52143 h 19050"/>
                  <a:gd name="T4" fmla="*/ 52143 w 19050"/>
                  <a:gd name="T5" fmla="*/ 95242 h 19050"/>
                  <a:gd name="T6" fmla="*/ 95242 w 19050"/>
                  <a:gd name="T7" fmla="*/ 138349 h 19050"/>
                  <a:gd name="T8" fmla="*/ 138349 w 19050"/>
                  <a:gd name="T9" fmla="*/ 95242 h 190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9050" h="19050">
                    <a:moveTo>
                      <a:pt x="18955" y="13049"/>
                    </a:moveTo>
                    <a:cubicBezTo>
                      <a:pt x="18955" y="9811"/>
                      <a:pt x="16288" y="7144"/>
                      <a:pt x="13049" y="7144"/>
                    </a:cubicBezTo>
                    <a:cubicBezTo>
                      <a:pt x="9811" y="7144"/>
                      <a:pt x="7144" y="9811"/>
                      <a:pt x="7144" y="13049"/>
                    </a:cubicBezTo>
                    <a:cubicBezTo>
                      <a:pt x="7144" y="16288"/>
                      <a:pt x="9811" y="18955"/>
                      <a:pt x="13049" y="18955"/>
                    </a:cubicBezTo>
                    <a:cubicBezTo>
                      <a:pt x="16383" y="18955"/>
                      <a:pt x="18955" y="16288"/>
                      <a:pt x="18955" y="1304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fr-FR" sz="7198"/>
              </a:p>
            </p:txBody>
          </p:sp>
          <p:sp>
            <p:nvSpPr>
              <p:cNvPr id="426" name="Полилиния: фигура 142">
                <a:extLst>
                  <a:ext uri="{FF2B5EF4-FFF2-40B4-BE49-F238E27FC236}">
                    <a16:creationId xmlns:a16="http://schemas.microsoft.com/office/drawing/2014/main" id="{FD2BBB76-292C-6505-F551-868088236D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18123" y="2444024"/>
                <a:ext cx="1459940" cy="3337005"/>
              </a:xfrm>
              <a:custGeom>
                <a:avLst/>
                <a:gdLst>
                  <a:gd name="T0" fmla="*/ 52143 w 200025"/>
                  <a:gd name="T1" fmla="*/ 3346041 h 457200"/>
                  <a:gd name="T2" fmla="*/ 610390 w 200025"/>
                  <a:gd name="T3" fmla="*/ 3346041 h 457200"/>
                  <a:gd name="T4" fmla="*/ 1430738 w 200025"/>
                  <a:gd name="T5" fmla="*/ 52143 h 457200"/>
                  <a:gd name="T6" fmla="*/ 872490 w 200025"/>
                  <a:gd name="T7" fmla="*/ 52143 h 457200"/>
                  <a:gd name="T8" fmla="*/ 466487 w 200025"/>
                  <a:gd name="T9" fmla="*/ 1683801 h 457200"/>
                  <a:gd name="T10" fmla="*/ 466487 w 200025"/>
                  <a:gd name="T11" fmla="*/ 2725221 h 457200"/>
                  <a:gd name="T12" fmla="*/ 422687 w 200025"/>
                  <a:gd name="T13" fmla="*/ 2769021 h 457200"/>
                  <a:gd name="T14" fmla="*/ 196746 w 200025"/>
                  <a:gd name="T15" fmla="*/ 2769021 h 457200"/>
                  <a:gd name="T16" fmla="*/ 52143 w 200025"/>
                  <a:gd name="T17" fmla="*/ 3346041 h 457200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200025" h="457200">
                    <a:moveTo>
                      <a:pt x="7144" y="458438"/>
                    </a:moveTo>
                    <a:lnTo>
                      <a:pt x="83629" y="458438"/>
                    </a:lnTo>
                    <a:lnTo>
                      <a:pt x="196024" y="7144"/>
                    </a:lnTo>
                    <a:lnTo>
                      <a:pt x="119539" y="7144"/>
                    </a:lnTo>
                    <a:lnTo>
                      <a:pt x="63913" y="230696"/>
                    </a:lnTo>
                    <a:lnTo>
                      <a:pt x="63913" y="373380"/>
                    </a:lnTo>
                    <a:cubicBezTo>
                      <a:pt x="63913" y="376714"/>
                      <a:pt x="61150" y="379381"/>
                      <a:pt x="57912" y="379381"/>
                    </a:cubicBezTo>
                    <a:lnTo>
                      <a:pt x="26956" y="379381"/>
                    </a:lnTo>
                    <a:lnTo>
                      <a:pt x="7144" y="458438"/>
                    </a:lnTo>
                    <a:close/>
                  </a:path>
                </a:pathLst>
              </a:custGeom>
              <a:solidFill>
                <a:srgbClr val="FFFFFF">
                  <a:alpha val="27058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fr-FR" sz="7198"/>
              </a:p>
            </p:txBody>
          </p:sp>
          <p:sp>
            <p:nvSpPr>
              <p:cNvPr id="427" name="Полилиния: фигура 143">
                <a:extLst>
                  <a:ext uri="{FF2B5EF4-FFF2-40B4-BE49-F238E27FC236}">
                    <a16:creationId xmlns:a16="http://schemas.microsoft.com/office/drawing/2014/main" id="{2A1D80BE-D9CF-7FB1-BDC7-99A3086557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62000" y="2669272"/>
                <a:ext cx="903772" cy="3128442"/>
              </a:xfrm>
              <a:custGeom>
                <a:avLst/>
                <a:gdLst>
                  <a:gd name="T0" fmla="*/ 52143 w 123825"/>
                  <a:gd name="T1" fmla="*/ 3120793 h 428625"/>
                  <a:gd name="T2" fmla="*/ 331613 w 123825"/>
                  <a:gd name="T3" fmla="*/ 3120793 h 428625"/>
                  <a:gd name="T4" fmla="*/ 859279 w 123825"/>
                  <a:gd name="T5" fmla="*/ 1030997 h 428625"/>
                  <a:gd name="T6" fmla="*/ 859279 w 123825"/>
                  <a:gd name="T7" fmla="*/ 52143 h 428625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23825" h="428625">
                    <a:moveTo>
                      <a:pt x="7144" y="427577"/>
                    </a:moveTo>
                    <a:lnTo>
                      <a:pt x="45434" y="427577"/>
                    </a:lnTo>
                    <a:lnTo>
                      <a:pt x="117729" y="141256"/>
                    </a:lnTo>
                    <a:lnTo>
                      <a:pt x="117729" y="7144"/>
                    </a:lnTo>
                    <a:close/>
                  </a:path>
                </a:pathLst>
              </a:custGeom>
              <a:solidFill>
                <a:srgbClr val="FFFFFF">
                  <a:alpha val="27058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fr-FR" sz="7198"/>
              </a:p>
            </p:txBody>
          </p:sp>
        </p:grpSp>
        <p:grpSp>
          <p:nvGrpSpPr>
            <p:cNvPr id="464" name="Группа 144">
              <a:extLst>
                <a:ext uri="{FF2B5EF4-FFF2-40B4-BE49-F238E27FC236}">
                  <a16:creationId xmlns:a16="http://schemas.microsoft.com/office/drawing/2014/main" id="{B2CCE380-6033-D7C9-CF16-4F5A38F9D09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76752" y="5810524"/>
              <a:ext cx="1164921" cy="2993246"/>
              <a:chOff x="4284792" y="2844465"/>
              <a:chExt cx="707026" cy="1816404"/>
            </a:xfrm>
          </p:grpSpPr>
          <p:sp>
            <p:nvSpPr>
              <p:cNvPr id="410" name="Полилиния: фигура 145">
                <a:extLst>
                  <a:ext uri="{FF2B5EF4-FFF2-40B4-BE49-F238E27FC236}">
                    <a16:creationId xmlns:a16="http://schemas.microsoft.com/office/drawing/2014/main" id="{E68D8AD0-DCC6-FA56-6B81-E665BEC22B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96609" y="2844465"/>
                <a:ext cx="695209" cy="347605"/>
              </a:xfrm>
              <a:custGeom>
                <a:avLst/>
                <a:gdLst>
                  <a:gd name="T0" fmla="*/ 369158 w 95250"/>
                  <a:gd name="T1" fmla="*/ 247495 h 47625"/>
                  <a:gd name="T2" fmla="*/ 433117 w 95250"/>
                  <a:gd name="T3" fmla="*/ 147385 h 47625"/>
                  <a:gd name="T4" fmla="*/ 410177 w 95250"/>
                  <a:gd name="T5" fmla="*/ 92461 h 47625"/>
                  <a:gd name="T6" fmla="*/ 356640 w 95250"/>
                  <a:gd name="T7" fmla="*/ 69521 h 47625"/>
                  <a:gd name="T8" fmla="*/ 355254 w 95250"/>
                  <a:gd name="T9" fmla="*/ 69521 h 47625"/>
                  <a:gd name="T10" fmla="*/ 279470 w 95250"/>
                  <a:gd name="T11" fmla="*/ 152946 h 47625"/>
                  <a:gd name="T12" fmla="*/ 279470 w 95250"/>
                  <a:gd name="T13" fmla="*/ 172412 h 47625"/>
                  <a:gd name="T14" fmla="*/ 271135 w 95250"/>
                  <a:gd name="T15" fmla="*/ 181448 h 47625"/>
                  <a:gd name="T16" fmla="*/ 271135 w 95250"/>
                  <a:gd name="T17" fmla="*/ 181448 h 47625"/>
                  <a:gd name="T18" fmla="*/ 262785 w 95250"/>
                  <a:gd name="T19" fmla="*/ 173105 h 47625"/>
                  <a:gd name="T20" fmla="*/ 262785 w 95250"/>
                  <a:gd name="T21" fmla="*/ 153640 h 47625"/>
                  <a:gd name="T22" fmla="*/ 354553 w 95250"/>
                  <a:gd name="T23" fmla="*/ 52143 h 47625"/>
                  <a:gd name="T24" fmla="*/ 355947 w 95250"/>
                  <a:gd name="T25" fmla="*/ 52143 h 47625"/>
                  <a:gd name="T26" fmla="*/ 449101 w 95250"/>
                  <a:gd name="T27" fmla="*/ 150165 h 47625"/>
                  <a:gd name="T28" fmla="*/ 449101 w 95250"/>
                  <a:gd name="T29" fmla="*/ 152946 h 47625"/>
                  <a:gd name="T30" fmla="*/ 387230 w 95250"/>
                  <a:gd name="T31" fmla="*/ 249582 h 47625"/>
                  <a:gd name="T32" fmla="*/ 660452 w 95250"/>
                  <a:gd name="T33" fmla="*/ 330227 h 47625"/>
                  <a:gd name="T34" fmla="*/ 657664 w 95250"/>
                  <a:gd name="T35" fmla="*/ 347605 h 47625"/>
                  <a:gd name="T36" fmla="*/ 374019 w 95250"/>
                  <a:gd name="T37" fmla="*/ 264180 h 47625"/>
                  <a:gd name="T38" fmla="*/ 57003 w 95250"/>
                  <a:gd name="T39" fmla="*/ 355948 h 47625"/>
                  <a:gd name="T40" fmla="*/ 52142 w 95250"/>
                  <a:gd name="T41" fmla="*/ 339262 h 47625"/>
                  <a:gd name="T42" fmla="*/ 369158 w 95250"/>
                  <a:gd name="T43" fmla="*/ 247495 h 47625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0" t="0" r="r" b="b"/>
                <a:pathLst>
                  <a:path w="95250" h="47625">
                    <a:moveTo>
                      <a:pt x="50578" y="33909"/>
                    </a:moveTo>
                    <a:lnTo>
                      <a:pt x="59341" y="20193"/>
                    </a:lnTo>
                    <a:cubicBezTo>
                      <a:pt x="59246" y="17335"/>
                      <a:pt x="58102" y="14669"/>
                      <a:pt x="56198" y="12668"/>
                    </a:cubicBezTo>
                    <a:cubicBezTo>
                      <a:pt x="54197" y="10573"/>
                      <a:pt x="51625" y="9525"/>
                      <a:pt x="48863" y="9525"/>
                    </a:cubicBezTo>
                    <a:cubicBezTo>
                      <a:pt x="48768" y="9525"/>
                      <a:pt x="48768" y="9525"/>
                      <a:pt x="48673" y="9525"/>
                    </a:cubicBezTo>
                    <a:cubicBezTo>
                      <a:pt x="42863" y="9620"/>
                      <a:pt x="38195" y="14764"/>
                      <a:pt x="38290" y="20955"/>
                    </a:cubicBezTo>
                    <a:lnTo>
                      <a:pt x="38290" y="23622"/>
                    </a:lnTo>
                    <a:cubicBezTo>
                      <a:pt x="38290" y="24289"/>
                      <a:pt x="37814" y="24860"/>
                      <a:pt x="37148" y="24860"/>
                    </a:cubicBezTo>
                    <a:cubicBezTo>
                      <a:pt x="37148" y="24860"/>
                      <a:pt x="37148" y="24860"/>
                      <a:pt x="37148" y="24860"/>
                    </a:cubicBezTo>
                    <a:cubicBezTo>
                      <a:pt x="36576" y="24860"/>
                      <a:pt x="36004" y="24384"/>
                      <a:pt x="36004" y="23717"/>
                    </a:cubicBezTo>
                    <a:lnTo>
                      <a:pt x="36004" y="21050"/>
                    </a:lnTo>
                    <a:cubicBezTo>
                      <a:pt x="35909" y="13525"/>
                      <a:pt x="41529" y="7334"/>
                      <a:pt x="48577" y="7144"/>
                    </a:cubicBezTo>
                    <a:cubicBezTo>
                      <a:pt x="48673" y="7144"/>
                      <a:pt x="48673" y="7144"/>
                      <a:pt x="48768" y="7144"/>
                    </a:cubicBezTo>
                    <a:cubicBezTo>
                      <a:pt x="55721" y="7144"/>
                      <a:pt x="61436" y="13144"/>
                      <a:pt x="61531" y="20574"/>
                    </a:cubicBezTo>
                    <a:lnTo>
                      <a:pt x="61531" y="20955"/>
                    </a:lnTo>
                    <a:lnTo>
                      <a:pt x="53054" y="34195"/>
                    </a:lnTo>
                    <a:lnTo>
                      <a:pt x="90488" y="45244"/>
                    </a:lnTo>
                    <a:cubicBezTo>
                      <a:pt x="90392" y="46006"/>
                      <a:pt x="90202" y="46863"/>
                      <a:pt x="90106" y="47625"/>
                    </a:cubicBezTo>
                    <a:lnTo>
                      <a:pt x="51244" y="36195"/>
                    </a:lnTo>
                    <a:lnTo>
                      <a:pt x="7810" y="48768"/>
                    </a:lnTo>
                    <a:cubicBezTo>
                      <a:pt x="7620" y="48006"/>
                      <a:pt x="7429" y="47244"/>
                      <a:pt x="7144" y="46482"/>
                    </a:cubicBezTo>
                    <a:lnTo>
                      <a:pt x="50578" y="3390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fr-FR" sz="7198"/>
              </a:p>
            </p:txBody>
          </p:sp>
          <p:sp>
            <p:nvSpPr>
              <p:cNvPr id="411" name="Полилиния: фигура 146">
                <a:extLst>
                  <a:ext uri="{FF2B5EF4-FFF2-40B4-BE49-F238E27FC236}">
                    <a16:creationId xmlns:a16="http://schemas.microsoft.com/office/drawing/2014/main" id="{DC5ECF90-6712-415B-AD79-849E440E9C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5865" y="2844465"/>
                <a:ext cx="208563" cy="208563"/>
              </a:xfrm>
              <a:custGeom>
                <a:avLst/>
                <a:gdLst>
                  <a:gd name="T0" fmla="*/ 145297 w 28575"/>
                  <a:gd name="T1" fmla="*/ 52143 h 28575"/>
                  <a:gd name="T2" fmla="*/ 146691 w 28575"/>
                  <a:gd name="T3" fmla="*/ 52143 h 28575"/>
                  <a:gd name="T4" fmla="*/ 215511 w 28575"/>
                  <a:gd name="T5" fmla="*/ 85513 h 28575"/>
                  <a:gd name="T6" fmla="*/ 207870 w 28575"/>
                  <a:gd name="T7" fmla="*/ 91768 h 28575"/>
                  <a:gd name="T8" fmla="*/ 202308 w 28575"/>
                  <a:gd name="T9" fmla="*/ 95935 h 28575"/>
                  <a:gd name="T10" fmla="*/ 199527 w 28575"/>
                  <a:gd name="T11" fmla="*/ 93154 h 28575"/>
                  <a:gd name="T12" fmla="*/ 145990 w 28575"/>
                  <a:gd name="T13" fmla="*/ 70214 h 28575"/>
                  <a:gd name="T14" fmla="*/ 144604 w 28575"/>
                  <a:gd name="T15" fmla="*/ 70214 h 28575"/>
                  <a:gd name="T16" fmla="*/ 68828 w 28575"/>
                  <a:gd name="T17" fmla="*/ 153640 h 28575"/>
                  <a:gd name="T18" fmla="*/ 68828 w 28575"/>
                  <a:gd name="T19" fmla="*/ 173105 h 28575"/>
                  <a:gd name="T20" fmla="*/ 60485 w 28575"/>
                  <a:gd name="T21" fmla="*/ 182149 h 28575"/>
                  <a:gd name="T22" fmla="*/ 60485 w 28575"/>
                  <a:gd name="T23" fmla="*/ 182149 h 28575"/>
                  <a:gd name="T24" fmla="*/ 52143 w 28575"/>
                  <a:gd name="T25" fmla="*/ 173806 h 28575"/>
                  <a:gd name="T26" fmla="*/ 52143 w 28575"/>
                  <a:gd name="T27" fmla="*/ 154340 h 28575"/>
                  <a:gd name="T28" fmla="*/ 145297 w 28575"/>
                  <a:gd name="T29" fmla="*/ 52143 h 28575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28575" h="28575">
                    <a:moveTo>
                      <a:pt x="19907" y="7144"/>
                    </a:moveTo>
                    <a:lnTo>
                      <a:pt x="20098" y="7144"/>
                    </a:lnTo>
                    <a:cubicBezTo>
                      <a:pt x="23813" y="7144"/>
                      <a:pt x="27242" y="8954"/>
                      <a:pt x="29527" y="11716"/>
                    </a:cubicBezTo>
                    <a:cubicBezTo>
                      <a:pt x="29146" y="12002"/>
                      <a:pt x="28861" y="12287"/>
                      <a:pt x="28480" y="12573"/>
                    </a:cubicBezTo>
                    <a:cubicBezTo>
                      <a:pt x="28384" y="12668"/>
                      <a:pt x="28003" y="12954"/>
                      <a:pt x="27718" y="13144"/>
                    </a:cubicBezTo>
                    <a:cubicBezTo>
                      <a:pt x="27623" y="13049"/>
                      <a:pt x="27527" y="12859"/>
                      <a:pt x="27337" y="12763"/>
                    </a:cubicBezTo>
                    <a:cubicBezTo>
                      <a:pt x="25336" y="10668"/>
                      <a:pt x="22765" y="9620"/>
                      <a:pt x="20002" y="9620"/>
                    </a:cubicBezTo>
                    <a:lnTo>
                      <a:pt x="19812" y="9620"/>
                    </a:lnTo>
                    <a:cubicBezTo>
                      <a:pt x="14002" y="9715"/>
                      <a:pt x="9334" y="14859"/>
                      <a:pt x="9430" y="21050"/>
                    </a:cubicBezTo>
                    <a:lnTo>
                      <a:pt x="9430" y="23717"/>
                    </a:lnTo>
                    <a:cubicBezTo>
                      <a:pt x="9430" y="24384"/>
                      <a:pt x="8953" y="24956"/>
                      <a:pt x="8287" y="24956"/>
                    </a:cubicBezTo>
                    <a:cubicBezTo>
                      <a:pt x="7715" y="24956"/>
                      <a:pt x="7144" y="24479"/>
                      <a:pt x="7144" y="23813"/>
                    </a:cubicBezTo>
                    <a:lnTo>
                      <a:pt x="7144" y="21146"/>
                    </a:lnTo>
                    <a:cubicBezTo>
                      <a:pt x="7239" y="13430"/>
                      <a:pt x="12859" y="7239"/>
                      <a:pt x="19907" y="71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fr-FR" sz="7198"/>
              </a:p>
            </p:txBody>
          </p:sp>
          <p:sp>
            <p:nvSpPr>
              <p:cNvPr id="412" name="Полилиния: фигура 147">
                <a:extLst>
                  <a:ext uri="{FF2B5EF4-FFF2-40B4-BE49-F238E27FC236}">
                    <a16:creationId xmlns:a16="http://schemas.microsoft.com/office/drawing/2014/main" id="{769FD985-4FA9-69B2-2CEE-58A647CEA8D4}"/>
                  </a:ext>
                </a:extLst>
              </p:cNvPr>
              <p:cNvSpPr/>
              <p:nvPr/>
            </p:nvSpPr>
            <p:spPr>
              <a:xfrm>
                <a:off x="4284792" y="3062126"/>
                <a:ext cx="695467" cy="1598743"/>
              </a:xfrm>
              <a:custGeom>
                <a:avLst/>
                <a:gdLst>
                  <a:gd name="connsiteX0" fmla="*/ 8192 w 95250"/>
                  <a:gd name="connsiteY0" fmla="*/ 117753 h 219075"/>
                  <a:gd name="connsiteX1" fmla="*/ 12859 w 95250"/>
                  <a:gd name="connsiteY1" fmla="*/ 13930 h 219075"/>
                  <a:gd name="connsiteX2" fmla="*/ 87249 w 95250"/>
                  <a:gd name="connsiteY2" fmla="*/ 13930 h 219075"/>
                  <a:gd name="connsiteX3" fmla="*/ 89344 w 95250"/>
                  <a:gd name="connsiteY3" fmla="*/ 27932 h 219075"/>
                  <a:gd name="connsiteX4" fmla="*/ 92678 w 95250"/>
                  <a:gd name="connsiteY4" fmla="*/ 127754 h 219075"/>
                  <a:gd name="connsiteX5" fmla="*/ 92392 w 95250"/>
                  <a:gd name="connsiteY5" fmla="*/ 148900 h 219075"/>
                  <a:gd name="connsiteX6" fmla="*/ 92964 w 95250"/>
                  <a:gd name="connsiteY6" fmla="*/ 211288 h 219075"/>
                  <a:gd name="connsiteX7" fmla="*/ 69913 w 95250"/>
                  <a:gd name="connsiteY7" fmla="*/ 211193 h 219075"/>
                  <a:gd name="connsiteX8" fmla="*/ 57531 w 95250"/>
                  <a:gd name="connsiteY8" fmla="*/ 120610 h 219075"/>
                  <a:gd name="connsiteX9" fmla="*/ 50768 w 95250"/>
                  <a:gd name="connsiteY9" fmla="*/ 81463 h 219075"/>
                  <a:gd name="connsiteX10" fmla="*/ 44863 w 95250"/>
                  <a:gd name="connsiteY10" fmla="*/ 122992 h 219075"/>
                  <a:gd name="connsiteX11" fmla="*/ 30194 w 95250"/>
                  <a:gd name="connsiteY11" fmla="*/ 211193 h 219075"/>
                  <a:gd name="connsiteX12" fmla="*/ 7144 w 95250"/>
                  <a:gd name="connsiteY12" fmla="*/ 211288 h 219075"/>
                  <a:gd name="connsiteX13" fmla="*/ 8192 w 95250"/>
                  <a:gd name="connsiteY13" fmla="*/ 117753 h 2190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95250" h="219075">
                    <a:moveTo>
                      <a:pt x="8192" y="117753"/>
                    </a:moveTo>
                    <a:cubicBezTo>
                      <a:pt x="9049" y="80129"/>
                      <a:pt x="7429" y="36981"/>
                      <a:pt x="12859" y="13930"/>
                    </a:cubicBezTo>
                    <a:cubicBezTo>
                      <a:pt x="14954" y="4882"/>
                      <a:pt x="85153" y="4882"/>
                      <a:pt x="87249" y="13930"/>
                    </a:cubicBezTo>
                    <a:cubicBezTo>
                      <a:pt x="88106" y="17645"/>
                      <a:pt x="88773" y="22408"/>
                      <a:pt x="89344" y="27932"/>
                    </a:cubicBezTo>
                    <a:cubicBezTo>
                      <a:pt x="92202" y="56031"/>
                      <a:pt x="93250" y="102608"/>
                      <a:pt x="92678" y="127754"/>
                    </a:cubicBezTo>
                    <a:cubicBezTo>
                      <a:pt x="92488" y="134612"/>
                      <a:pt x="92392" y="141756"/>
                      <a:pt x="92392" y="148900"/>
                    </a:cubicBezTo>
                    <a:cubicBezTo>
                      <a:pt x="92107" y="172903"/>
                      <a:pt x="92297" y="196906"/>
                      <a:pt x="92964" y="211288"/>
                    </a:cubicBezTo>
                    <a:cubicBezTo>
                      <a:pt x="92964" y="211288"/>
                      <a:pt x="76771" y="214527"/>
                      <a:pt x="69913" y="211193"/>
                    </a:cubicBezTo>
                    <a:cubicBezTo>
                      <a:pt x="69913" y="211193"/>
                      <a:pt x="60484" y="131183"/>
                      <a:pt x="57531" y="120610"/>
                    </a:cubicBezTo>
                    <a:cubicBezTo>
                      <a:pt x="56198" y="115848"/>
                      <a:pt x="53150" y="100036"/>
                      <a:pt x="50768" y="81463"/>
                    </a:cubicBezTo>
                    <a:cubicBezTo>
                      <a:pt x="48958" y="101179"/>
                      <a:pt x="46196" y="118134"/>
                      <a:pt x="44863" y="122992"/>
                    </a:cubicBezTo>
                    <a:cubicBezTo>
                      <a:pt x="41910" y="133660"/>
                      <a:pt x="30194" y="211193"/>
                      <a:pt x="30194" y="211193"/>
                    </a:cubicBezTo>
                    <a:cubicBezTo>
                      <a:pt x="23336" y="214527"/>
                      <a:pt x="7144" y="211288"/>
                      <a:pt x="7144" y="211288"/>
                    </a:cubicBezTo>
                    <a:cubicBezTo>
                      <a:pt x="8001" y="192619"/>
                      <a:pt x="7429" y="147757"/>
                      <a:pt x="8192" y="117753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>
                <a:noFill/>
                <a:prstDash val="solid"/>
                <a:miter/>
              </a:ln>
            </p:spPr>
            <p:txBody>
              <a:bodyPr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</p:grpSp>
        <p:grpSp>
          <p:nvGrpSpPr>
            <p:cNvPr id="465" name="Группа 148">
              <a:extLst>
                <a:ext uri="{FF2B5EF4-FFF2-40B4-BE49-F238E27FC236}">
                  <a16:creationId xmlns:a16="http://schemas.microsoft.com/office/drawing/2014/main" id="{F893B294-8C2D-1A39-1466-3488ACBAF2A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059228" y="5826394"/>
              <a:ext cx="1948942" cy="1952116"/>
              <a:chOff x="4578167" y="2854202"/>
              <a:chExt cx="1181856" cy="1184636"/>
            </a:xfrm>
          </p:grpSpPr>
          <p:sp>
            <p:nvSpPr>
              <p:cNvPr id="406" name="Полилиния: фигура 149">
                <a:extLst>
                  <a:ext uri="{FF2B5EF4-FFF2-40B4-BE49-F238E27FC236}">
                    <a16:creationId xmlns:a16="http://schemas.microsoft.com/office/drawing/2014/main" id="{9086BE8C-FB35-C7D7-F9DC-5AEB591793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09890" y="2854202"/>
                <a:ext cx="208563" cy="208563"/>
              </a:xfrm>
              <a:custGeom>
                <a:avLst/>
                <a:gdLst>
                  <a:gd name="T0" fmla="*/ 143910 w 28575"/>
                  <a:gd name="T1" fmla="*/ 52143 h 28575"/>
                  <a:gd name="T2" fmla="*/ 145297 w 28575"/>
                  <a:gd name="T3" fmla="*/ 52143 h 28575"/>
                  <a:gd name="T4" fmla="*/ 194659 w 28575"/>
                  <a:gd name="T5" fmla="*/ 68134 h 28575"/>
                  <a:gd name="T6" fmla="*/ 182141 w 28575"/>
                  <a:gd name="T7" fmla="*/ 80644 h 28575"/>
                  <a:gd name="T8" fmla="*/ 145297 w 28575"/>
                  <a:gd name="T9" fmla="*/ 70214 h 28575"/>
                  <a:gd name="T10" fmla="*/ 143910 w 28575"/>
                  <a:gd name="T11" fmla="*/ 70214 h 28575"/>
                  <a:gd name="T12" fmla="*/ 68127 w 28575"/>
                  <a:gd name="T13" fmla="*/ 153640 h 28575"/>
                  <a:gd name="T14" fmla="*/ 68127 w 28575"/>
                  <a:gd name="T15" fmla="*/ 173105 h 28575"/>
                  <a:gd name="T16" fmla="*/ 60485 w 28575"/>
                  <a:gd name="T17" fmla="*/ 182149 h 28575"/>
                  <a:gd name="T18" fmla="*/ 60485 w 28575"/>
                  <a:gd name="T19" fmla="*/ 182149 h 28575"/>
                  <a:gd name="T20" fmla="*/ 52143 w 28575"/>
                  <a:gd name="T21" fmla="*/ 173806 h 28575"/>
                  <a:gd name="T22" fmla="*/ 52143 w 28575"/>
                  <a:gd name="T23" fmla="*/ 154340 h 28575"/>
                  <a:gd name="T24" fmla="*/ 143910 w 28575"/>
                  <a:gd name="T25" fmla="*/ 52143 h 28575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28575" h="28575">
                    <a:moveTo>
                      <a:pt x="19717" y="7144"/>
                    </a:moveTo>
                    <a:lnTo>
                      <a:pt x="19907" y="7144"/>
                    </a:lnTo>
                    <a:cubicBezTo>
                      <a:pt x="22384" y="7144"/>
                      <a:pt x="24765" y="7906"/>
                      <a:pt x="26670" y="9335"/>
                    </a:cubicBezTo>
                    <a:cubicBezTo>
                      <a:pt x="26098" y="9906"/>
                      <a:pt x="25527" y="10477"/>
                      <a:pt x="24955" y="11049"/>
                    </a:cubicBezTo>
                    <a:cubicBezTo>
                      <a:pt x="23431" y="10096"/>
                      <a:pt x="21717" y="9620"/>
                      <a:pt x="19907" y="9620"/>
                    </a:cubicBezTo>
                    <a:lnTo>
                      <a:pt x="19717" y="9620"/>
                    </a:lnTo>
                    <a:cubicBezTo>
                      <a:pt x="13906" y="9715"/>
                      <a:pt x="9239" y="14859"/>
                      <a:pt x="9334" y="21050"/>
                    </a:cubicBezTo>
                    <a:lnTo>
                      <a:pt x="9334" y="23717"/>
                    </a:lnTo>
                    <a:cubicBezTo>
                      <a:pt x="9334" y="24384"/>
                      <a:pt x="8858" y="24956"/>
                      <a:pt x="8287" y="24956"/>
                    </a:cubicBezTo>
                    <a:cubicBezTo>
                      <a:pt x="7715" y="24956"/>
                      <a:pt x="7144" y="24479"/>
                      <a:pt x="7144" y="23813"/>
                    </a:cubicBezTo>
                    <a:lnTo>
                      <a:pt x="7144" y="21146"/>
                    </a:lnTo>
                    <a:cubicBezTo>
                      <a:pt x="7144" y="13430"/>
                      <a:pt x="12763" y="7239"/>
                      <a:pt x="19717" y="7144"/>
                    </a:cubicBezTo>
                    <a:close/>
                  </a:path>
                </a:pathLst>
              </a:custGeom>
              <a:solidFill>
                <a:srgbClr val="5844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fr-FR" sz="7198"/>
              </a:p>
            </p:txBody>
          </p:sp>
          <p:sp>
            <p:nvSpPr>
              <p:cNvPr id="407" name="Полилиния: фигура 150">
                <a:extLst>
                  <a:ext uri="{FF2B5EF4-FFF2-40B4-BE49-F238E27FC236}">
                    <a16:creationId xmlns:a16="http://schemas.microsoft.com/office/drawing/2014/main" id="{49911FB9-DE44-97A3-4E79-A3FF7CC97C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20210" y="2854202"/>
                <a:ext cx="486647" cy="347605"/>
              </a:xfrm>
              <a:custGeom>
                <a:avLst/>
                <a:gdLst>
                  <a:gd name="T0" fmla="*/ 248188 w 66675"/>
                  <a:gd name="T1" fmla="*/ 247495 h 47625"/>
                  <a:gd name="T2" fmla="*/ 312147 w 66675"/>
                  <a:gd name="T3" fmla="*/ 147385 h 47625"/>
                  <a:gd name="T4" fmla="*/ 289207 w 66675"/>
                  <a:gd name="T5" fmla="*/ 92461 h 47625"/>
                  <a:gd name="T6" fmla="*/ 235678 w 66675"/>
                  <a:gd name="T7" fmla="*/ 69521 h 47625"/>
                  <a:gd name="T8" fmla="*/ 234284 w 66675"/>
                  <a:gd name="T9" fmla="*/ 69521 h 47625"/>
                  <a:gd name="T10" fmla="*/ 158508 w 66675"/>
                  <a:gd name="T11" fmla="*/ 152946 h 47625"/>
                  <a:gd name="T12" fmla="*/ 158508 w 66675"/>
                  <a:gd name="T13" fmla="*/ 172412 h 47625"/>
                  <a:gd name="T14" fmla="*/ 150859 w 66675"/>
                  <a:gd name="T15" fmla="*/ 181448 h 47625"/>
                  <a:gd name="T16" fmla="*/ 150859 w 66675"/>
                  <a:gd name="T17" fmla="*/ 181448 h 47625"/>
                  <a:gd name="T18" fmla="*/ 142516 w 66675"/>
                  <a:gd name="T19" fmla="*/ 173105 h 47625"/>
                  <a:gd name="T20" fmla="*/ 142516 w 66675"/>
                  <a:gd name="T21" fmla="*/ 153640 h 47625"/>
                  <a:gd name="T22" fmla="*/ 234284 w 66675"/>
                  <a:gd name="T23" fmla="*/ 52143 h 47625"/>
                  <a:gd name="T24" fmla="*/ 235678 w 66675"/>
                  <a:gd name="T25" fmla="*/ 52143 h 47625"/>
                  <a:gd name="T26" fmla="*/ 328832 w 66675"/>
                  <a:gd name="T27" fmla="*/ 150165 h 47625"/>
                  <a:gd name="T28" fmla="*/ 328832 w 66675"/>
                  <a:gd name="T29" fmla="*/ 152946 h 47625"/>
                  <a:gd name="T30" fmla="*/ 266961 w 66675"/>
                  <a:gd name="T31" fmla="*/ 249582 h 47625"/>
                  <a:gd name="T32" fmla="*/ 491515 w 66675"/>
                  <a:gd name="T33" fmla="*/ 312147 h 47625"/>
                  <a:gd name="T34" fmla="*/ 488734 w 66675"/>
                  <a:gd name="T35" fmla="*/ 329526 h 47625"/>
                  <a:gd name="T36" fmla="*/ 253056 w 66675"/>
                  <a:gd name="T37" fmla="*/ 264180 h 47625"/>
                  <a:gd name="T38" fmla="*/ 57004 w 66675"/>
                  <a:gd name="T39" fmla="*/ 319797 h 47625"/>
                  <a:gd name="T40" fmla="*/ 52143 w 66675"/>
                  <a:gd name="T41" fmla="*/ 303112 h 47625"/>
                  <a:gd name="T42" fmla="*/ 248188 w 66675"/>
                  <a:gd name="T43" fmla="*/ 247495 h 47625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0" t="0" r="r" b="b"/>
                <a:pathLst>
                  <a:path w="66675" h="47625">
                    <a:moveTo>
                      <a:pt x="34004" y="33909"/>
                    </a:moveTo>
                    <a:lnTo>
                      <a:pt x="42767" y="20193"/>
                    </a:lnTo>
                    <a:cubicBezTo>
                      <a:pt x="42672" y="17335"/>
                      <a:pt x="41529" y="14669"/>
                      <a:pt x="39624" y="12668"/>
                    </a:cubicBezTo>
                    <a:cubicBezTo>
                      <a:pt x="37624" y="10573"/>
                      <a:pt x="35052" y="9525"/>
                      <a:pt x="32290" y="9525"/>
                    </a:cubicBezTo>
                    <a:cubicBezTo>
                      <a:pt x="32194" y="9525"/>
                      <a:pt x="32194" y="9525"/>
                      <a:pt x="32099" y="9525"/>
                    </a:cubicBezTo>
                    <a:cubicBezTo>
                      <a:pt x="26289" y="9620"/>
                      <a:pt x="21622" y="14764"/>
                      <a:pt x="21717" y="20955"/>
                    </a:cubicBezTo>
                    <a:lnTo>
                      <a:pt x="21717" y="23622"/>
                    </a:lnTo>
                    <a:cubicBezTo>
                      <a:pt x="21717" y="24289"/>
                      <a:pt x="21241" y="24860"/>
                      <a:pt x="20669" y="24860"/>
                    </a:cubicBezTo>
                    <a:cubicBezTo>
                      <a:pt x="20669" y="24860"/>
                      <a:pt x="20669" y="24860"/>
                      <a:pt x="20669" y="24860"/>
                    </a:cubicBezTo>
                    <a:cubicBezTo>
                      <a:pt x="20098" y="24860"/>
                      <a:pt x="19526" y="24384"/>
                      <a:pt x="19526" y="23717"/>
                    </a:cubicBezTo>
                    <a:lnTo>
                      <a:pt x="19526" y="21050"/>
                    </a:lnTo>
                    <a:cubicBezTo>
                      <a:pt x="19431" y="13525"/>
                      <a:pt x="25051" y="7334"/>
                      <a:pt x="32099" y="7144"/>
                    </a:cubicBezTo>
                    <a:cubicBezTo>
                      <a:pt x="32194" y="7144"/>
                      <a:pt x="32194" y="7144"/>
                      <a:pt x="32290" y="7144"/>
                    </a:cubicBezTo>
                    <a:cubicBezTo>
                      <a:pt x="39243" y="7144"/>
                      <a:pt x="44958" y="13144"/>
                      <a:pt x="45053" y="20574"/>
                    </a:cubicBezTo>
                    <a:lnTo>
                      <a:pt x="45053" y="20955"/>
                    </a:lnTo>
                    <a:lnTo>
                      <a:pt x="36576" y="34195"/>
                    </a:lnTo>
                    <a:lnTo>
                      <a:pt x="67342" y="42767"/>
                    </a:lnTo>
                    <a:cubicBezTo>
                      <a:pt x="67246" y="43529"/>
                      <a:pt x="67056" y="44291"/>
                      <a:pt x="66961" y="45148"/>
                    </a:cubicBezTo>
                    <a:lnTo>
                      <a:pt x="34671" y="36195"/>
                    </a:lnTo>
                    <a:lnTo>
                      <a:pt x="7810" y="43815"/>
                    </a:lnTo>
                    <a:cubicBezTo>
                      <a:pt x="7620" y="43053"/>
                      <a:pt x="7429" y="42291"/>
                      <a:pt x="7144" y="41529"/>
                    </a:cubicBezTo>
                    <a:lnTo>
                      <a:pt x="34004" y="3390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fr-FR" sz="7198"/>
              </a:p>
            </p:txBody>
          </p:sp>
          <p:sp>
            <p:nvSpPr>
              <p:cNvPr id="408" name="Полилиния: фигура 151">
                <a:extLst>
                  <a:ext uri="{FF2B5EF4-FFF2-40B4-BE49-F238E27FC236}">
                    <a16:creationId xmlns:a16="http://schemas.microsoft.com/office/drawing/2014/main" id="{0787CD45-B3DA-C5C6-5C4E-E54D5635EF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09197" y="2854202"/>
                <a:ext cx="208563" cy="208563"/>
              </a:xfrm>
              <a:custGeom>
                <a:avLst/>
                <a:gdLst>
                  <a:gd name="T0" fmla="*/ 144604 w 28575"/>
                  <a:gd name="T1" fmla="*/ 52143 h 28575"/>
                  <a:gd name="T2" fmla="*/ 145990 w 28575"/>
                  <a:gd name="T3" fmla="*/ 52143 h 28575"/>
                  <a:gd name="T4" fmla="*/ 214818 w 28575"/>
                  <a:gd name="T5" fmla="*/ 85513 h 28575"/>
                  <a:gd name="T6" fmla="*/ 207176 w 28575"/>
                  <a:gd name="T7" fmla="*/ 91768 h 28575"/>
                  <a:gd name="T8" fmla="*/ 201615 w 28575"/>
                  <a:gd name="T9" fmla="*/ 95935 h 28575"/>
                  <a:gd name="T10" fmla="*/ 198834 w 28575"/>
                  <a:gd name="T11" fmla="*/ 93154 h 28575"/>
                  <a:gd name="T12" fmla="*/ 145297 w 28575"/>
                  <a:gd name="T13" fmla="*/ 70214 h 28575"/>
                  <a:gd name="T14" fmla="*/ 144604 w 28575"/>
                  <a:gd name="T15" fmla="*/ 70214 h 28575"/>
                  <a:gd name="T16" fmla="*/ 68828 w 28575"/>
                  <a:gd name="T17" fmla="*/ 153640 h 28575"/>
                  <a:gd name="T18" fmla="*/ 68828 w 28575"/>
                  <a:gd name="T19" fmla="*/ 173105 h 28575"/>
                  <a:gd name="T20" fmla="*/ 60485 w 28575"/>
                  <a:gd name="T21" fmla="*/ 182149 h 28575"/>
                  <a:gd name="T22" fmla="*/ 60485 w 28575"/>
                  <a:gd name="T23" fmla="*/ 182149 h 28575"/>
                  <a:gd name="T24" fmla="*/ 52143 w 28575"/>
                  <a:gd name="T25" fmla="*/ 173806 h 28575"/>
                  <a:gd name="T26" fmla="*/ 52143 w 28575"/>
                  <a:gd name="T27" fmla="*/ 154340 h 28575"/>
                  <a:gd name="T28" fmla="*/ 144604 w 28575"/>
                  <a:gd name="T29" fmla="*/ 52143 h 28575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28575" h="28575">
                    <a:moveTo>
                      <a:pt x="19812" y="7144"/>
                    </a:moveTo>
                    <a:lnTo>
                      <a:pt x="20002" y="7144"/>
                    </a:lnTo>
                    <a:cubicBezTo>
                      <a:pt x="23717" y="7144"/>
                      <a:pt x="27146" y="8954"/>
                      <a:pt x="29432" y="11716"/>
                    </a:cubicBezTo>
                    <a:cubicBezTo>
                      <a:pt x="29051" y="12002"/>
                      <a:pt x="28765" y="12287"/>
                      <a:pt x="28385" y="12573"/>
                    </a:cubicBezTo>
                    <a:cubicBezTo>
                      <a:pt x="28289" y="12668"/>
                      <a:pt x="27908" y="12954"/>
                      <a:pt x="27623" y="13144"/>
                    </a:cubicBezTo>
                    <a:cubicBezTo>
                      <a:pt x="27527" y="12954"/>
                      <a:pt x="27432" y="12859"/>
                      <a:pt x="27242" y="12763"/>
                    </a:cubicBezTo>
                    <a:cubicBezTo>
                      <a:pt x="25241" y="10668"/>
                      <a:pt x="22669" y="9620"/>
                      <a:pt x="19907" y="9620"/>
                    </a:cubicBezTo>
                    <a:lnTo>
                      <a:pt x="19812" y="9620"/>
                    </a:lnTo>
                    <a:cubicBezTo>
                      <a:pt x="14002" y="9715"/>
                      <a:pt x="9335" y="14859"/>
                      <a:pt x="9430" y="21050"/>
                    </a:cubicBezTo>
                    <a:lnTo>
                      <a:pt x="9430" y="23717"/>
                    </a:lnTo>
                    <a:cubicBezTo>
                      <a:pt x="9430" y="24384"/>
                      <a:pt x="8954" y="24956"/>
                      <a:pt x="8287" y="24956"/>
                    </a:cubicBezTo>
                    <a:cubicBezTo>
                      <a:pt x="7715" y="24956"/>
                      <a:pt x="7144" y="24384"/>
                      <a:pt x="7144" y="23813"/>
                    </a:cubicBezTo>
                    <a:lnTo>
                      <a:pt x="7144" y="21146"/>
                    </a:lnTo>
                    <a:cubicBezTo>
                      <a:pt x="7144" y="13525"/>
                      <a:pt x="12764" y="7334"/>
                      <a:pt x="19812" y="71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fr-FR" sz="7198"/>
              </a:p>
            </p:txBody>
          </p:sp>
          <p:sp>
            <p:nvSpPr>
              <p:cNvPr id="409" name="Полилиния: фигура 152">
                <a:extLst>
                  <a:ext uri="{FF2B5EF4-FFF2-40B4-BE49-F238E27FC236}">
                    <a16:creationId xmlns:a16="http://schemas.microsoft.com/office/drawing/2014/main" id="{380DD8F4-9DD9-646F-0FE6-63AE241BFF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78167" y="3065545"/>
                <a:ext cx="1181856" cy="973293"/>
              </a:xfrm>
              <a:custGeom>
                <a:avLst/>
                <a:gdLst>
                  <a:gd name="T0" fmla="*/ 292681 w 161925"/>
                  <a:gd name="T1" fmla="*/ 419213 h 133350"/>
                  <a:gd name="T2" fmla="*/ 52143 w 161925"/>
                  <a:gd name="T3" fmla="*/ 310060 h 133350"/>
                  <a:gd name="T4" fmla="*/ 82732 w 161925"/>
                  <a:gd name="T5" fmla="*/ 269048 h 133350"/>
                  <a:gd name="T6" fmla="*/ 419906 w 161925"/>
                  <a:gd name="T7" fmla="*/ 57003 h 133350"/>
                  <a:gd name="T8" fmla="*/ 447715 w 161925"/>
                  <a:gd name="T9" fmla="*/ 52143 h 133350"/>
                  <a:gd name="T10" fmla="*/ 593712 w 161925"/>
                  <a:gd name="T11" fmla="*/ 125831 h 133350"/>
                  <a:gd name="T12" fmla="*/ 739703 w 161925"/>
                  <a:gd name="T13" fmla="*/ 52143 h 133350"/>
                  <a:gd name="T14" fmla="*/ 767511 w 161925"/>
                  <a:gd name="T15" fmla="*/ 57003 h 133350"/>
                  <a:gd name="T16" fmla="*/ 1104686 w 161925"/>
                  <a:gd name="T17" fmla="*/ 269048 h 133350"/>
                  <a:gd name="T18" fmla="*/ 1135275 w 161925"/>
                  <a:gd name="T19" fmla="*/ 310060 h 133350"/>
                  <a:gd name="T20" fmla="*/ 894736 w 161925"/>
                  <a:gd name="T21" fmla="*/ 419213 h 133350"/>
                  <a:gd name="T22" fmla="*/ 841200 w 161925"/>
                  <a:gd name="T23" fmla="*/ 327445 h 133350"/>
                  <a:gd name="T24" fmla="*/ 942704 w 161925"/>
                  <a:gd name="T25" fmla="*/ 882919 h 133350"/>
                  <a:gd name="T26" fmla="*/ 593712 w 161925"/>
                  <a:gd name="T27" fmla="*/ 932274 h 133350"/>
                  <a:gd name="T28" fmla="*/ 244714 w 161925"/>
                  <a:gd name="T29" fmla="*/ 882919 h 133350"/>
                  <a:gd name="T30" fmla="*/ 346211 w 161925"/>
                  <a:gd name="T31" fmla="*/ 327445 h 133350"/>
                  <a:gd name="T32" fmla="*/ 292681 w 161925"/>
                  <a:gd name="T33" fmla="*/ 419213 h 133350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161925" h="133350">
                    <a:moveTo>
                      <a:pt x="40100" y="57436"/>
                    </a:moveTo>
                    <a:cubicBezTo>
                      <a:pt x="22479" y="57436"/>
                      <a:pt x="7144" y="42481"/>
                      <a:pt x="7144" y="42481"/>
                    </a:cubicBezTo>
                    <a:lnTo>
                      <a:pt x="11335" y="36862"/>
                    </a:lnTo>
                    <a:cubicBezTo>
                      <a:pt x="22765" y="21336"/>
                      <a:pt x="39338" y="10954"/>
                      <a:pt x="57531" y="7810"/>
                    </a:cubicBezTo>
                    <a:lnTo>
                      <a:pt x="61341" y="7144"/>
                    </a:lnTo>
                    <a:cubicBezTo>
                      <a:pt x="66770" y="13430"/>
                      <a:pt x="75438" y="16097"/>
                      <a:pt x="81344" y="17240"/>
                    </a:cubicBezTo>
                    <a:cubicBezTo>
                      <a:pt x="87249" y="16097"/>
                      <a:pt x="95917" y="13335"/>
                      <a:pt x="101346" y="7144"/>
                    </a:cubicBezTo>
                    <a:lnTo>
                      <a:pt x="105156" y="7810"/>
                    </a:lnTo>
                    <a:cubicBezTo>
                      <a:pt x="123444" y="10954"/>
                      <a:pt x="139922" y="21241"/>
                      <a:pt x="151352" y="36862"/>
                    </a:cubicBezTo>
                    <a:lnTo>
                      <a:pt x="155543" y="42481"/>
                    </a:lnTo>
                    <a:cubicBezTo>
                      <a:pt x="155543" y="42481"/>
                      <a:pt x="140113" y="57436"/>
                      <a:pt x="122587" y="57436"/>
                    </a:cubicBezTo>
                    <a:lnTo>
                      <a:pt x="115252" y="44863"/>
                    </a:lnTo>
                    <a:lnTo>
                      <a:pt x="129159" y="120968"/>
                    </a:lnTo>
                    <a:cubicBezTo>
                      <a:pt x="129159" y="120968"/>
                      <a:pt x="114681" y="127730"/>
                      <a:pt x="81344" y="127730"/>
                    </a:cubicBezTo>
                    <a:cubicBezTo>
                      <a:pt x="48006" y="127730"/>
                      <a:pt x="33528" y="120968"/>
                      <a:pt x="33528" y="120968"/>
                    </a:cubicBezTo>
                    <a:lnTo>
                      <a:pt x="47434" y="44863"/>
                    </a:lnTo>
                    <a:lnTo>
                      <a:pt x="40100" y="5743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fr-FR" sz="7198"/>
              </a:p>
            </p:txBody>
          </p:sp>
        </p:grpSp>
        <p:grpSp>
          <p:nvGrpSpPr>
            <p:cNvPr id="466" name="Группа 153">
              <a:extLst>
                <a:ext uri="{FF2B5EF4-FFF2-40B4-BE49-F238E27FC236}">
                  <a16:creationId xmlns:a16="http://schemas.microsoft.com/office/drawing/2014/main" id="{737F78ED-DDD7-A631-1C39-27451ADC86B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449244" y="7086540"/>
              <a:ext cx="1787058" cy="3605861"/>
              <a:chOff x="10569055" y="3596734"/>
              <a:chExt cx="1105995" cy="2232565"/>
            </a:xfrm>
          </p:grpSpPr>
          <p:sp>
            <p:nvSpPr>
              <p:cNvPr id="467" name="Полилиния: фигура 154">
                <a:extLst>
                  <a:ext uri="{FF2B5EF4-FFF2-40B4-BE49-F238E27FC236}">
                    <a16:creationId xmlns:a16="http://schemas.microsoft.com/office/drawing/2014/main" id="{957419D0-A3F9-96D7-99D3-E4DC56E12812}"/>
                  </a:ext>
                </a:extLst>
              </p:cNvPr>
              <p:cNvSpPr/>
              <p:nvPr/>
            </p:nvSpPr>
            <p:spPr>
              <a:xfrm>
                <a:off x="11248761" y="3596734"/>
                <a:ext cx="367355" cy="294793"/>
              </a:xfrm>
              <a:custGeom>
                <a:avLst/>
                <a:gdLst>
                  <a:gd name="connsiteX0" fmla="*/ 48394 w 47625"/>
                  <a:gd name="connsiteY0" fmla="*/ 8919 h 38100"/>
                  <a:gd name="connsiteX1" fmla="*/ 47537 w 47625"/>
                  <a:gd name="connsiteY1" fmla="*/ 8061 h 38100"/>
                  <a:gd name="connsiteX2" fmla="*/ 18390 w 47625"/>
                  <a:gd name="connsiteY2" fmla="*/ 11014 h 38100"/>
                  <a:gd name="connsiteX3" fmla="*/ 7150 w 47625"/>
                  <a:gd name="connsiteY3" fmla="*/ 35207 h 38100"/>
                  <a:gd name="connsiteX4" fmla="*/ 8579 w 47625"/>
                  <a:gd name="connsiteY4" fmla="*/ 36255 h 38100"/>
                  <a:gd name="connsiteX5" fmla="*/ 8674 w 47625"/>
                  <a:gd name="connsiteY5" fmla="*/ 36351 h 38100"/>
                  <a:gd name="connsiteX6" fmla="*/ 48394 w 47625"/>
                  <a:gd name="connsiteY6" fmla="*/ 891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7625" h="38100">
                    <a:moveTo>
                      <a:pt x="48394" y="8919"/>
                    </a:moveTo>
                    <a:cubicBezTo>
                      <a:pt x="48394" y="8442"/>
                      <a:pt x="47918" y="8061"/>
                      <a:pt x="47537" y="8061"/>
                    </a:cubicBezTo>
                    <a:cubicBezTo>
                      <a:pt x="38393" y="7109"/>
                      <a:pt x="26867" y="5680"/>
                      <a:pt x="18390" y="11014"/>
                    </a:cubicBezTo>
                    <a:cubicBezTo>
                      <a:pt x="10484" y="15967"/>
                      <a:pt x="8103" y="26063"/>
                      <a:pt x="7150" y="35207"/>
                    </a:cubicBezTo>
                    <a:cubicBezTo>
                      <a:pt x="7055" y="36160"/>
                      <a:pt x="8008" y="36541"/>
                      <a:pt x="8579" y="36255"/>
                    </a:cubicBezTo>
                    <a:cubicBezTo>
                      <a:pt x="8579" y="36255"/>
                      <a:pt x="8579" y="36255"/>
                      <a:pt x="8674" y="36351"/>
                    </a:cubicBezTo>
                    <a:cubicBezTo>
                      <a:pt x="26867" y="46542"/>
                      <a:pt x="48298" y="31493"/>
                      <a:pt x="48394" y="8919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>
                <a:noFill/>
                <a:prstDash val="solid"/>
                <a:miter/>
              </a:ln>
            </p:spPr>
            <p:txBody>
              <a:bodyPr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468" name="Полилиния: фигура 155">
                <a:extLst>
                  <a:ext uri="{FF2B5EF4-FFF2-40B4-BE49-F238E27FC236}">
                    <a16:creationId xmlns:a16="http://schemas.microsoft.com/office/drawing/2014/main" id="{AC3EA23B-FFE9-3FAD-9F59-68669176247D}"/>
                  </a:ext>
                </a:extLst>
              </p:cNvPr>
              <p:cNvSpPr/>
              <p:nvPr/>
            </p:nvSpPr>
            <p:spPr>
              <a:xfrm>
                <a:off x="10997309" y="3616387"/>
                <a:ext cx="294670" cy="367509"/>
              </a:xfrm>
              <a:custGeom>
                <a:avLst/>
                <a:gdLst>
                  <a:gd name="connsiteX0" fmla="*/ 31454 w 38100"/>
                  <a:gd name="connsiteY0" fmla="*/ 42176 h 47625"/>
                  <a:gd name="connsiteX1" fmla="*/ 27548 w 38100"/>
                  <a:gd name="connsiteY1" fmla="*/ 22364 h 47625"/>
                  <a:gd name="connsiteX2" fmla="*/ 8784 w 38100"/>
                  <a:gd name="connsiteY2" fmla="*/ 7315 h 47625"/>
                  <a:gd name="connsiteX3" fmla="*/ 7165 w 38100"/>
                  <a:gd name="connsiteY3" fmla="*/ 8363 h 47625"/>
                  <a:gd name="connsiteX4" fmla="*/ 11832 w 38100"/>
                  <a:gd name="connsiteY4" fmla="*/ 35318 h 47625"/>
                  <a:gd name="connsiteX5" fmla="*/ 29930 w 38100"/>
                  <a:gd name="connsiteY5" fmla="*/ 43700 h 47625"/>
                  <a:gd name="connsiteX6" fmla="*/ 30596 w 38100"/>
                  <a:gd name="connsiteY6" fmla="*/ 43129 h 47625"/>
                  <a:gd name="connsiteX7" fmla="*/ 31454 w 38100"/>
                  <a:gd name="connsiteY7" fmla="*/ 42176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8100" h="47625">
                    <a:moveTo>
                      <a:pt x="31454" y="42176"/>
                    </a:moveTo>
                    <a:cubicBezTo>
                      <a:pt x="32406" y="35128"/>
                      <a:pt x="31835" y="27889"/>
                      <a:pt x="27548" y="22364"/>
                    </a:cubicBezTo>
                    <a:cubicBezTo>
                      <a:pt x="22595" y="16078"/>
                      <a:pt x="14880" y="11887"/>
                      <a:pt x="8784" y="7315"/>
                    </a:cubicBezTo>
                    <a:cubicBezTo>
                      <a:pt x="8117" y="6839"/>
                      <a:pt x="6974" y="7410"/>
                      <a:pt x="7165" y="8363"/>
                    </a:cubicBezTo>
                    <a:cubicBezTo>
                      <a:pt x="9070" y="17126"/>
                      <a:pt x="7451" y="27413"/>
                      <a:pt x="11832" y="35318"/>
                    </a:cubicBezTo>
                    <a:cubicBezTo>
                      <a:pt x="15547" y="42081"/>
                      <a:pt x="22881" y="45129"/>
                      <a:pt x="29930" y="43700"/>
                    </a:cubicBezTo>
                    <a:cubicBezTo>
                      <a:pt x="30311" y="43605"/>
                      <a:pt x="30501" y="43415"/>
                      <a:pt x="30596" y="43129"/>
                    </a:cubicBezTo>
                    <a:cubicBezTo>
                      <a:pt x="30977" y="43034"/>
                      <a:pt x="31358" y="42748"/>
                      <a:pt x="31454" y="42176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>
                <a:noFill/>
                <a:prstDash val="solid"/>
                <a:miter/>
              </a:ln>
            </p:spPr>
            <p:txBody>
              <a:bodyPr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469" name="Полилиния: фигура 156">
                <a:extLst>
                  <a:ext uri="{FF2B5EF4-FFF2-40B4-BE49-F238E27FC236}">
                    <a16:creationId xmlns:a16="http://schemas.microsoft.com/office/drawing/2014/main" id="{6197A21F-2193-A8F9-1E8B-6FF4AB774201}"/>
                  </a:ext>
                </a:extLst>
              </p:cNvPr>
              <p:cNvSpPr/>
              <p:nvPr/>
            </p:nvSpPr>
            <p:spPr>
              <a:xfrm>
                <a:off x="11233045" y="4080194"/>
                <a:ext cx="442005" cy="292828"/>
              </a:xfrm>
              <a:custGeom>
                <a:avLst/>
                <a:gdLst>
                  <a:gd name="connsiteX0" fmla="*/ 57170 w 57150"/>
                  <a:gd name="connsiteY0" fmla="*/ 12484 h 38100"/>
                  <a:gd name="connsiteX1" fmla="*/ 41834 w 57150"/>
                  <a:gd name="connsiteY1" fmla="*/ 7341 h 38100"/>
                  <a:gd name="connsiteX2" fmla="*/ 23737 w 57150"/>
                  <a:gd name="connsiteY2" fmla="*/ 9341 h 38100"/>
                  <a:gd name="connsiteX3" fmla="*/ 7449 w 57150"/>
                  <a:gd name="connsiteY3" fmla="*/ 35630 h 38100"/>
                  <a:gd name="connsiteX4" fmla="*/ 7925 w 57150"/>
                  <a:gd name="connsiteY4" fmla="*/ 36963 h 38100"/>
                  <a:gd name="connsiteX5" fmla="*/ 28214 w 57150"/>
                  <a:gd name="connsiteY5" fmla="*/ 29058 h 38100"/>
                  <a:gd name="connsiteX6" fmla="*/ 56503 w 57150"/>
                  <a:gd name="connsiteY6" fmla="*/ 14199 h 38100"/>
                  <a:gd name="connsiteX7" fmla="*/ 57170 w 57150"/>
                  <a:gd name="connsiteY7" fmla="*/ 1248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7150" h="38100">
                    <a:moveTo>
                      <a:pt x="57170" y="12484"/>
                    </a:moveTo>
                    <a:cubicBezTo>
                      <a:pt x="53169" y="8103"/>
                      <a:pt x="47264" y="7722"/>
                      <a:pt x="41834" y="7341"/>
                    </a:cubicBezTo>
                    <a:cubicBezTo>
                      <a:pt x="35738" y="6864"/>
                      <a:pt x="29547" y="7150"/>
                      <a:pt x="23737" y="9341"/>
                    </a:cubicBezTo>
                    <a:cubicBezTo>
                      <a:pt x="13545" y="13151"/>
                      <a:pt x="5449" y="23438"/>
                      <a:pt x="7449" y="35630"/>
                    </a:cubicBezTo>
                    <a:cubicBezTo>
                      <a:pt x="7259" y="36106"/>
                      <a:pt x="7449" y="36678"/>
                      <a:pt x="7925" y="36963"/>
                    </a:cubicBezTo>
                    <a:cubicBezTo>
                      <a:pt x="16688" y="41250"/>
                      <a:pt x="21927" y="35058"/>
                      <a:pt x="28214" y="29058"/>
                    </a:cubicBezTo>
                    <a:cubicBezTo>
                      <a:pt x="36310" y="21342"/>
                      <a:pt x="46121" y="16389"/>
                      <a:pt x="56503" y="14199"/>
                    </a:cubicBezTo>
                    <a:cubicBezTo>
                      <a:pt x="57170" y="14103"/>
                      <a:pt x="57741" y="13151"/>
                      <a:pt x="57170" y="12484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>
                <a:noFill/>
                <a:prstDash val="solid"/>
                <a:miter/>
              </a:ln>
            </p:spPr>
            <p:txBody>
              <a:bodyPr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571" name="Полилиния: фигура 157">
                <a:extLst>
                  <a:ext uri="{FF2B5EF4-FFF2-40B4-BE49-F238E27FC236}">
                    <a16:creationId xmlns:a16="http://schemas.microsoft.com/office/drawing/2014/main" id="{E7F2B150-7DD7-29BA-1E5C-EF588CC66B93}"/>
                  </a:ext>
                </a:extLst>
              </p:cNvPr>
              <p:cNvSpPr/>
              <p:nvPr/>
            </p:nvSpPr>
            <p:spPr>
              <a:xfrm>
                <a:off x="11007131" y="3979965"/>
                <a:ext cx="220020" cy="440224"/>
              </a:xfrm>
              <a:custGeom>
                <a:avLst/>
                <a:gdLst>
                  <a:gd name="connsiteX0" fmla="*/ 24993 w 28575"/>
                  <a:gd name="connsiteY0" fmla="*/ 25897 h 57150"/>
                  <a:gd name="connsiteX1" fmla="*/ 11181 w 28575"/>
                  <a:gd name="connsiteY1" fmla="*/ 7228 h 57150"/>
                  <a:gd name="connsiteX2" fmla="*/ 9848 w 28575"/>
                  <a:gd name="connsiteY2" fmla="*/ 8086 h 57150"/>
                  <a:gd name="connsiteX3" fmla="*/ 15087 w 28575"/>
                  <a:gd name="connsiteY3" fmla="*/ 52091 h 57150"/>
                  <a:gd name="connsiteX4" fmla="*/ 15372 w 28575"/>
                  <a:gd name="connsiteY4" fmla="*/ 52186 h 57150"/>
                  <a:gd name="connsiteX5" fmla="*/ 16992 w 28575"/>
                  <a:gd name="connsiteY5" fmla="*/ 52377 h 57150"/>
                  <a:gd name="connsiteX6" fmla="*/ 24993 w 28575"/>
                  <a:gd name="connsiteY6" fmla="*/ 25897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8575" h="57150">
                    <a:moveTo>
                      <a:pt x="24993" y="25897"/>
                    </a:moveTo>
                    <a:cubicBezTo>
                      <a:pt x="22992" y="18658"/>
                      <a:pt x="17277" y="10657"/>
                      <a:pt x="11181" y="7228"/>
                    </a:cubicBezTo>
                    <a:cubicBezTo>
                      <a:pt x="10610" y="6943"/>
                      <a:pt x="9943" y="7419"/>
                      <a:pt x="9848" y="8086"/>
                    </a:cubicBezTo>
                    <a:cubicBezTo>
                      <a:pt x="8229" y="21706"/>
                      <a:pt x="2514" y="42852"/>
                      <a:pt x="15087" y="52091"/>
                    </a:cubicBezTo>
                    <a:cubicBezTo>
                      <a:pt x="15182" y="52186"/>
                      <a:pt x="15277" y="52186"/>
                      <a:pt x="15372" y="52186"/>
                    </a:cubicBezTo>
                    <a:cubicBezTo>
                      <a:pt x="15658" y="52853"/>
                      <a:pt x="16515" y="53139"/>
                      <a:pt x="16992" y="52377"/>
                    </a:cubicBezTo>
                    <a:cubicBezTo>
                      <a:pt x="22135" y="44757"/>
                      <a:pt x="27660" y="35708"/>
                      <a:pt x="24993" y="25897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>
                <a:noFill/>
                <a:prstDash val="solid"/>
                <a:miter/>
              </a:ln>
            </p:spPr>
            <p:txBody>
              <a:bodyPr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572" name="Полилиния: фигура 158">
                <a:extLst>
                  <a:ext uri="{FF2B5EF4-FFF2-40B4-BE49-F238E27FC236}">
                    <a16:creationId xmlns:a16="http://schemas.microsoft.com/office/drawing/2014/main" id="{4E0FD6B3-2A26-EC70-CAB6-FE09EE8E55E7}"/>
                  </a:ext>
                </a:extLst>
              </p:cNvPr>
              <p:cNvSpPr/>
              <p:nvPr/>
            </p:nvSpPr>
            <p:spPr>
              <a:xfrm>
                <a:off x="10569055" y="4099847"/>
                <a:ext cx="367355" cy="294793"/>
              </a:xfrm>
              <a:custGeom>
                <a:avLst/>
                <a:gdLst>
                  <a:gd name="connsiteX0" fmla="*/ 45581 w 47625"/>
                  <a:gd name="connsiteY0" fmla="*/ 14597 h 38100"/>
                  <a:gd name="connsiteX1" fmla="*/ 21388 w 47625"/>
                  <a:gd name="connsiteY1" fmla="*/ 8596 h 38100"/>
                  <a:gd name="connsiteX2" fmla="*/ 7196 w 47625"/>
                  <a:gd name="connsiteY2" fmla="*/ 38219 h 38100"/>
                  <a:gd name="connsiteX3" fmla="*/ 8719 w 47625"/>
                  <a:gd name="connsiteY3" fmla="*/ 39457 h 38100"/>
                  <a:gd name="connsiteX4" fmla="*/ 45200 w 47625"/>
                  <a:gd name="connsiteY4" fmla="*/ 16216 h 38100"/>
                  <a:gd name="connsiteX5" fmla="*/ 45200 w 47625"/>
                  <a:gd name="connsiteY5" fmla="*/ 16216 h 38100"/>
                  <a:gd name="connsiteX6" fmla="*/ 45581 w 47625"/>
                  <a:gd name="connsiteY6" fmla="*/ 14597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7625" h="38100">
                    <a:moveTo>
                      <a:pt x="45581" y="14597"/>
                    </a:moveTo>
                    <a:cubicBezTo>
                      <a:pt x="39771" y="7834"/>
                      <a:pt x="29484" y="5263"/>
                      <a:pt x="21388" y="8596"/>
                    </a:cubicBezTo>
                    <a:cubicBezTo>
                      <a:pt x="10053" y="13264"/>
                      <a:pt x="10243" y="27551"/>
                      <a:pt x="7196" y="38219"/>
                    </a:cubicBezTo>
                    <a:cubicBezTo>
                      <a:pt x="6910" y="39267"/>
                      <a:pt x="7862" y="40124"/>
                      <a:pt x="8719" y="39457"/>
                    </a:cubicBezTo>
                    <a:cubicBezTo>
                      <a:pt x="20435" y="30599"/>
                      <a:pt x="35580" y="28408"/>
                      <a:pt x="45200" y="16216"/>
                    </a:cubicBezTo>
                    <a:lnTo>
                      <a:pt x="45200" y="16216"/>
                    </a:lnTo>
                    <a:cubicBezTo>
                      <a:pt x="45772" y="15835"/>
                      <a:pt x="46057" y="15169"/>
                      <a:pt x="45581" y="14597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>
                <a:noFill/>
                <a:prstDash val="solid"/>
                <a:miter/>
              </a:ln>
            </p:spPr>
            <p:txBody>
              <a:bodyPr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573" name="Полилиния: фигура 159">
                <a:extLst>
                  <a:ext uri="{FF2B5EF4-FFF2-40B4-BE49-F238E27FC236}">
                    <a16:creationId xmlns:a16="http://schemas.microsoft.com/office/drawing/2014/main" id="{59527E8E-758F-B42B-A2EE-E69C25F8E82F}"/>
                  </a:ext>
                </a:extLst>
              </p:cNvPr>
              <p:cNvSpPr/>
              <p:nvPr/>
            </p:nvSpPr>
            <p:spPr>
              <a:xfrm>
                <a:off x="10722284" y="4231522"/>
                <a:ext cx="220020" cy="369474"/>
              </a:xfrm>
              <a:custGeom>
                <a:avLst/>
                <a:gdLst>
                  <a:gd name="connsiteX0" fmla="*/ 24543 w 28575"/>
                  <a:gd name="connsiteY0" fmla="*/ 8252 h 47625"/>
                  <a:gd name="connsiteX1" fmla="*/ 23400 w 28575"/>
                  <a:gd name="connsiteY1" fmla="*/ 7681 h 47625"/>
                  <a:gd name="connsiteX2" fmla="*/ 22257 w 28575"/>
                  <a:gd name="connsiteY2" fmla="*/ 7204 h 47625"/>
                  <a:gd name="connsiteX3" fmla="*/ 7969 w 28575"/>
                  <a:gd name="connsiteY3" fmla="*/ 20254 h 47625"/>
                  <a:gd name="connsiteX4" fmla="*/ 8446 w 28575"/>
                  <a:gd name="connsiteY4" fmla="*/ 45400 h 47625"/>
                  <a:gd name="connsiteX5" fmla="*/ 10350 w 28575"/>
                  <a:gd name="connsiteY5" fmla="*/ 45876 h 47625"/>
                  <a:gd name="connsiteX6" fmla="*/ 24162 w 28575"/>
                  <a:gd name="connsiteY6" fmla="*/ 28731 h 47625"/>
                  <a:gd name="connsiteX7" fmla="*/ 24543 w 28575"/>
                  <a:gd name="connsiteY7" fmla="*/ 8252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8575" h="47625">
                    <a:moveTo>
                      <a:pt x="24543" y="8252"/>
                    </a:moveTo>
                    <a:cubicBezTo>
                      <a:pt x="24352" y="7681"/>
                      <a:pt x="23781" y="7585"/>
                      <a:pt x="23400" y="7681"/>
                    </a:cubicBezTo>
                    <a:cubicBezTo>
                      <a:pt x="23209" y="7300"/>
                      <a:pt x="22733" y="7014"/>
                      <a:pt x="22257" y="7204"/>
                    </a:cubicBezTo>
                    <a:cubicBezTo>
                      <a:pt x="16637" y="9681"/>
                      <a:pt x="9874" y="13396"/>
                      <a:pt x="7969" y="20254"/>
                    </a:cubicBezTo>
                    <a:cubicBezTo>
                      <a:pt x="5683" y="28445"/>
                      <a:pt x="8922" y="37113"/>
                      <a:pt x="8446" y="45400"/>
                    </a:cubicBezTo>
                    <a:cubicBezTo>
                      <a:pt x="8350" y="46543"/>
                      <a:pt x="9970" y="47114"/>
                      <a:pt x="10350" y="45876"/>
                    </a:cubicBezTo>
                    <a:cubicBezTo>
                      <a:pt x="12637" y="38161"/>
                      <a:pt x="20542" y="35494"/>
                      <a:pt x="24162" y="28731"/>
                    </a:cubicBezTo>
                    <a:cubicBezTo>
                      <a:pt x="27019" y="23302"/>
                      <a:pt x="27019" y="13967"/>
                      <a:pt x="24543" y="8252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>
                <a:noFill/>
                <a:prstDash val="solid"/>
                <a:miter/>
              </a:ln>
            </p:spPr>
            <p:txBody>
              <a:bodyPr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574" name="Полилиния: фигура 160">
                <a:extLst>
                  <a:ext uri="{FF2B5EF4-FFF2-40B4-BE49-F238E27FC236}">
                    <a16:creationId xmlns:a16="http://schemas.microsoft.com/office/drawing/2014/main" id="{97EAFB27-BD43-EF1C-22A3-8E974AFF2E56}"/>
                  </a:ext>
                </a:extLst>
              </p:cNvPr>
              <p:cNvSpPr/>
              <p:nvPr/>
            </p:nvSpPr>
            <p:spPr>
              <a:xfrm>
                <a:off x="10889263" y="4463426"/>
                <a:ext cx="221986" cy="294793"/>
              </a:xfrm>
              <a:custGeom>
                <a:avLst/>
                <a:gdLst>
                  <a:gd name="connsiteX0" fmla="*/ 29233 w 28575"/>
                  <a:gd name="connsiteY0" fmla="*/ 30822 h 38100"/>
                  <a:gd name="connsiteX1" fmla="*/ 8564 w 28575"/>
                  <a:gd name="connsiteY1" fmla="*/ 7200 h 38100"/>
                  <a:gd name="connsiteX2" fmla="*/ 7231 w 28575"/>
                  <a:gd name="connsiteY2" fmla="*/ 8629 h 38100"/>
                  <a:gd name="connsiteX3" fmla="*/ 10088 w 28575"/>
                  <a:gd name="connsiteY3" fmla="*/ 21773 h 38100"/>
                  <a:gd name="connsiteX4" fmla="*/ 14660 w 28575"/>
                  <a:gd name="connsiteY4" fmla="*/ 28060 h 38100"/>
                  <a:gd name="connsiteX5" fmla="*/ 29900 w 28575"/>
                  <a:gd name="connsiteY5" fmla="*/ 32822 h 38100"/>
                  <a:gd name="connsiteX6" fmla="*/ 29233 w 28575"/>
                  <a:gd name="connsiteY6" fmla="*/ 30822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8575" h="38100">
                    <a:moveTo>
                      <a:pt x="29233" y="30822"/>
                    </a:moveTo>
                    <a:cubicBezTo>
                      <a:pt x="24280" y="20535"/>
                      <a:pt x="18946" y="11581"/>
                      <a:pt x="8564" y="7200"/>
                    </a:cubicBezTo>
                    <a:cubicBezTo>
                      <a:pt x="7802" y="6914"/>
                      <a:pt x="6849" y="7771"/>
                      <a:pt x="7231" y="8629"/>
                    </a:cubicBezTo>
                    <a:cubicBezTo>
                      <a:pt x="9136" y="12915"/>
                      <a:pt x="8564" y="17487"/>
                      <a:pt x="10088" y="21773"/>
                    </a:cubicBezTo>
                    <a:cubicBezTo>
                      <a:pt x="10945" y="24345"/>
                      <a:pt x="12755" y="26345"/>
                      <a:pt x="14660" y="28060"/>
                    </a:cubicBezTo>
                    <a:cubicBezTo>
                      <a:pt x="18851" y="31774"/>
                      <a:pt x="24375" y="35394"/>
                      <a:pt x="29900" y="32822"/>
                    </a:cubicBezTo>
                    <a:cubicBezTo>
                      <a:pt x="30948" y="32346"/>
                      <a:pt x="30281" y="30536"/>
                      <a:pt x="29233" y="30822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>
                <a:noFill/>
                <a:prstDash val="solid"/>
                <a:miter/>
              </a:ln>
            </p:spPr>
            <p:txBody>
              <a:bodyPr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575" name="Полилиния: фигура 161">
                <a:extLst>
                  <a:ext uri="{FF2B5EF4-FFF2-40B4-BE49-F238E27FC236}">
                    <a16:creationId xmlns:a16="http://schemas.microsoft.com/office/drawing/2014/main" id="{ACFD2365-B4D9-CE68-60AF-C4BFE3A9A3B4}"/>
                  </a:ext>
                </a:extLst>
              </p:cNvPr>
              <p:cNvSpPr/>
              <p:nvPr/>
            </p:nvSpPr>
            <p:spPr>
              <a:xfrm>
                <a:off x="11073923" y="4376953"/>
                <a:ext cx="147336" cy="294793"/>
              </a:xfrm>
              <a:custGeom>
                <a:avLst/>
                <a:gdLst>
                  <a:gd name="connsiteX0" fmla="*/ 20697 w 19050"/>
                  <a:gd name="connsiteY0" fmla="*/ 32493 h 38100"/>
                  <a:gd name="connsiteX1" fmla="*/ 20602 w 19050"/>
                  <a:gd name="connsiteY1" fmla="*/ 32207 h 38100"/>
                  <a:gd name="connsiteX2" fmla="*/ 13267 w 19050"/>
                  <a:gd name="connsiteY2" fmla="*/ 7537 h 38100"/>
                  <a:gd name="connsiteX3" fmla="*/ 11743 w 19050"/>
                  <a:gd name="connsiteY3" fmla="*/ 7537 h 38100"/>
                  <a:gd name="connsiteX4" fmla="*/ 7648 w 19050"/>
                  <a:gd name="connsiteY4" fmla="*/ 24111 h 38100"/>
                  <a:gd name="connsiteX5" fmla="*/ 19935 w 19050"/>
                  <a:gd name="connsiteY5" fmla="*/ 34207 h 38100"/>
                  <a:gd name="connsiteX6" fmla="*/ 20697 w 19050"/>
                  <a:gd name="connsiteY6" fmla="*/ 32493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9050" h="38100">
                    <a:moveTo>
                      <a:pt x="20697" y="32493"/>
                    </a:moveTo>
                    <a:cubicBezTo>
                      <a:pt x="20697" y="32398"/>
                      <a:pt x="20697" y="32302"/>
                      <a:pt x="20602" y="32207"/>
                    </a:cubicBezTo>
                    <a:cubicBezTo>
                      <a:pt x="17268" y="24206"/>
                      <a:pt x="18316" y="14681"/>
                      <a:pt x="13267" y="7537"/>
                    </a:cubicBezTo>
                    <a:cubicBezTo>
                      <a:pt x="12886" y="6966"/>
                      <a:pt x="12124" y="7061"/>
                      <a:pt x="11743" y="7537"/>
                    </a:cubicBezTo>
                    <a:cubicBezTo>
                      <a:pt x="8219" y="12205"/>
                      <a:pt x="6124" y="18205"/>
                      <a:pt x="7648" y="24111"/>
                    </a:cubicBezTo>
                    <a:cubicBezTo>
                      <a:pt x="9362" y="30588"/>
                      <a:pt x="14315" y="32874"/>
                      <a:pt x="19935" y="34207"/>
                    </a:cubicBezTo>
                    <a:cubicBezTo>
                      <a:pt x="20887" y="34493"/>
                      <a:pt x="21268" y="33160"/>
                      <a:pt x="20697" y="32493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>
                <a:noFill/>
                <a:prstDash val="solid"/>
                <a:miter/>
              </a:ln>
            </p:spPr>
            <p:txBody>
              <a:bodyPr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384" name="Полилиния: фигура 162">
                <a:extLst>
                  <a:ext uri="{FF2B5EF4-FFF2-40B4-BE49-F238E27FC236}">
                    <a16:creationId xmlns:a16="http://schemas.microsoft.com/office/drawing/2014/main" id="{E681E67C-AF98-5FE8-09B1-E0F51C7140BF}"/>
                  </a:ext>
                </a:extLst>
              </p:cNvPr>
              <p:cNvSpPr/>
              <p:nvPr/>
            </p:nvSpPr>
            <p:spPr>
              <a:xfrm>
                <a:off x="11203578" y="3934763"/>
                <a:ext cx="220020" cy="220112"/>
              </a:xfrm>
              <a:custGeom>
                <a:avLst/>
                <a:gdLst>
                  <a:gd name="connsiteX0" fmla="*/ 26210 w 28575"/>
                  <a:gd name="connsiteY0" fmla="*/ 7789 h 28575"/>
                  <a:gd name="connsiteX1" fmla="*/ 22114 w 28575"/>
                  <a:gd name="connsiteY1" fmla="*/ 7789 h 28575"/>
                  <a:gd name="connsiteX2" fmla="*/ 15256 w 28575"/>
                  <a:gd name="connsiteY2" fmla="*/ 10837 h 28575"/>
                  <a:gd name="connsiteX3" fmla="*/ 7351 w 28575"/>
                  <a:gd name="connsiteY3" fmla="*/ 22362 h 28575"/>
                  <a:gd name="connsiteX4" fmla="*/ 7255 w 28575"/>
                  <a:gd name="connsiteY4" fmla="*/ 22743 h 28575"/>
                  <a:gd name="connsiteX5" fmla="*/ 7160 w 28575"/>
                  <a:gd name="connsiteY5" fmla="*/ 23219 h 28575"/>
                  <a:gd name="connsiteX6" fmla="*/ 8970 w 28575"/>
                  <a:gd name="connsiteY6" fmla="*/ 23886 h 28575"/>
                  <a:gd name="connsiteX7" fmla="*/ 21543 w 28575"/>
                  <a:gd name="connsiteY7" fmla="*/ 16838 h 28575"/>
                  <a:gd name="connsiteX8" fmla="*/ 26210 w 28575"/>
                  <a:gd name="connsiteY8" fmla="*/ 7789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8575" h="28575">
                    <a:moveTo>
                      <a:pt x="26210" y="7789"/>
                    </a:moveTo>
                    <a:cubicBezTo>
                      <a:pt x="25163" y="6551"/>
                      <a:pt x="23353" y="7408"/>
                      <a:pt x="22114" y="7789"/>
                    </a:cubicBezTo>
                    <a:cubicBezTo>
                      <a:pt x="19733" y="8551"/>
                      <a:pt x="17352" y="9503"/>
                      <a:pt x="15256" y="10837"/>
                    </a:cubicBezTo>
                    <a:cubicBezTo>
                      <a:pt x="11256" y="13409"/>
                      <a:pt x="8208" y="17314"/>
                      <a:pt x="7351" y="22362"/>
                    </a:cubicBezTo>
                    <a:cubicBezTo>
                      <a:pt x="7351" y="22457"/>
                      <a:pt x="7255" y="22648"/>
                      <a:pt x="7255" y="22743"/>
                    </a:cubicBezTo>
                    <a:cubicBezTo>
                      <a:pt x="7255" y="22934"/>
                      <a:pt x="7160" y="23029"/>
                      <a:pt x="7160" y="23219"/>
                    </a:cubicBezTo>
                    <a:cubicBezTo>
                      <a:pt x="6970" y="24458"/>
                      <a:pt x="8494" y="24743"/>
                      <a:pt x="8970" y="23886"/>
                    </a:cubicBezTo>
                    <a:cubicBezTo>
                      <a:pt x="13828" y="23315"/>
                      <a:pt x="17923" y="20457"/>
                      <a:pt x="21543" y="16838"/>
                    </a:cubicBezTo>
                    <a:cubicBezTo>
                      <a:pt x="23162" y="15218"/>
                      <a:pt x="28687" y="10742"/>
                      <a:pt x="26210" y="7789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>
                <a:noFill/>
                <a:prstDash val="solid"/>
                <a:miter/>
              </a:ln>
            </p:spPr>
            <p:txBody>
              <a:bodyPr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385" name="Полилиния: фигура 163">
                <a:extLst>
                  <a:ext uri="{FF2B5EF4-FFF2-40B4-BE49-F238E27FC236}">
                    <a16:creationId xmlns:a16="http://schemas.microsoft.com/office/drawing/2014/main" id="{328A3020-2CB4-B952-3CE4-EED41A7757FD}"/>
                  </a:ext>
                </a:extLst>
              </p:cNvPr>
              <p:cNvSpPr/>
              <p:nvPr/>
            </p:nvSpPr>
            <p:spPr>
              <a:xfrm>
                <a:off x="10677100" y="4143084"/>
                <a:ext cx="516656" cy="1104491"/>
              </a:xfrm>
              <a:custGeom>
                <a:avLst/>
                <a:gdLst>
                  <a:gd name="connsiteX0" fmla="*/ 56763 w 66675"/>
                  <a:gd name="connsiteY0" fmla="*/ 56302 h 142875"/>
                  <a:gd name="connsiteX1" fmla="*/ 55049 w 66675"/>
                  <a:gd name="connsiteY1" fmla="*/ 43443 h 142875"/>
                  <a:gd name="connsiteX2" fmla="*/ 55144 w 66675"/>
                  <a:gd name="connsiteY2" fmla="*/ 43348 h 142875"/>
                  <a:gd name="connsiteX3" fmla="*/ 59716 w 66675"/>
                  <a:gd name="connsiteY3" fmla="*/ 23726 h 142875"/>
                  <a:gd name="connsiteX4" fmla="*/ 60573 w 66675"/>
                  <a:gd name="connsiteY4" fmla="*/ 23059 h 142875"/>
                  <a:gd name="connsiteX5" fmla="*/ 63526 w 66675"/>
                  <a:gd name="connsiteY5" fmla="*/ 11153 h 142875"/>
                  <a:gd name="connsiteX6" fmla="*/ 61621 w 66675"/>
                  <a:gd name="connsiteY6" fmla="*/ 10867 h 142875"/>
                  <a:gd name="connsiteX7" fmla="*/ 60001 w 66675"/>
                  <a:gd name="connsiteY7" fmla="*/ 19154 h 142875"/>
                  <a:gd name="connsiteX8" fmla="*/ 59335 w 66675"/>
                  <a:gd name="connsiteY8" fmla="*/ 9439 h 142875"/>
                  <a:gd name="connsiteX9" fmla="*/ 57430 w 66675"/>
                  <a:gd name="connsiteY9" fmla="*/ 9820 h 142875"/>
                  <a:gd name="connsiteX10" fmla="*/ 54572 w 66675"/>
                  <a:gd name="connsiteY10" fmla="*/ 39633 h 142875"/>
                  <a:gd name="connsiteX11" fmla="*/ 49238 w 66675"/>
                  <a:gd name="connsiteY11" fmla="*/ 24488 h 142875"/>
                  <a:gd name="connsiteX12" fmla="*/ 20092 w 66675"/>
                  <a:gd name="connsiteY12" fmla="*/ 9153 h 142875"/>
                  <a:gd name="connsiteX13" fmla="*/ 19520 w 66675"/>
                  <a:gd name="connsiteY13" fmla="*/ 8200 h 142875"/>
                  <a:gd name="connsiteX14" fmla="*/ 7709 w 66675"/>
                  <a:gd name="connsiteY14" fmla="*/ 8677 h 142875"/>
                  <a:gd name="connsiteX15" fmla="*/ 8471 w 66675"/>
                  <a:gd name="connsiteY15" fmla="*/ 10677 h 142875"/>
                  <a:gd name="connsiteX16" fmla="*/ 17996 w 66675"/>
                  <a:gd name="connsiteY16" fmla="*/ 9915 h 142875"/>
                  <a:gd name="connsiteX17" fmla="*/ 10662 w 66675"/>
                  <a:gd name="connsiteY17" fmla="*/ 15630 h 142875"/>
                  <a:gd name="connsiteX18" fmla="*/ 12186 w 66675"/>
                  <a:gd name="connsiteY18" fmla="*/ 16868 h 142875"/>
                  <a:gd name="connsiteX19" fmla="*/ 34951 w 66675"/>
                  <a:gd name="connsiteY19" fmla="*/ 12487 h 142875"/>
                  <a:gd name="connsiteX20" fmla="*/ 40856 w 66675"/>
                  <a:gd name="connsiteY20" fmla="*/ 16773 h 142875"/>
                  <a:gd name="connsiteX21" fmla="*/ 19234 w 66675"/>
                  <a:gd name="connsiteY21" fmla="*/ 26298 h 142875"/>
                  <a:gd name="connsiteX22" fmla="*/ 20377 w 66675"/>
                  <a:gd name="connsiteY22" fmla="*/ 28012 h 142875"/>
                  <a:gd name="connsiteX23" fmla="*/ 24283 w 66675"/>
                  <a:gd name="connsiteY23" fmla="*/ 24869 h 142875"/>
                  <a:gd name="connsiteX24" fmla="*/ 23330 w 66675"/>
                  <a:gd name="connsiteY24" fmla="*/ 31346 h 142875"/>
                  <a:gd name="connsiteX25" fmla="*/ 25235 w 66675"/>
                  <a:gd name="connsiteY25" fmla="*/ 31632 h 142875"/>
                  <a:gd name="connsiteX26" fmla="*/ 26854 w 66675"/>
                  <a:gd name="connsiteY26" fmla="*/ 23440 h 142875"/>
                  <a:gd name="connsiteX27" fmla="*/ 26950 w 66675"/>
                  <a:gd name="connsiteY27" fmla="*/ 23059 h 142875"/>
                  <a:gd name="connsiteX28" fmla="*/ 41618 w 66675"/>
                  <a:gd name="connsiteY28" fmla="*/ 19249 h 142875"/>
                  <a:gd name="connsiteX29" fmla="*/ 42571 w 66675"/>
                  <a:gd name="connsiteY29" fmla="*/ 18678 h 142875"/>
                  <a:gd name="connsiteX30" fmla="*/ 51143 w 66675"/>
                  <a:gd name="connsiteY30" fmla="*/ 34489 h 142875"/>
                  <a:gd name="connsiteX31" fmla="*/ 56096 w 66675"/>
                  <a:gd name="connsiteY31" fmla="*/ 71637 h 142875"/>
                  <a:gd name="connsiteX32" fmla="*/ 46667 w 66675"/>
                  <a:gd name="connsiteY32" fmla="*/ 63541 h 142875"/>
                  <a:gd name="connsiteX33" fmla="*/ 45142 w 66675"/>
                  <a:gd name="connsiteY33" fmla="*/ 64874 h 142875"/>
                  <a:gd name="connsiteX34" fmla="*/ 49334 w 66675"/>
                  <a:gd name="connsiteY34" fmla="*/ 69827 h 142875"/>
                  <a:gd name="connsiteX35" fmla="*/ 46000 w 66675"/>
                  <a:gd name="connsiteY35" fmla="*/ 69160 h 142875"/>
                  <a:gd name="connsiteX36" fmla="*/ 45238 w 66675"/>
                  <a:gd name="connsiteY36" fmla="*/ 71161 h 142875"/>
                  <a:gd name="connsiteX37" fmla="*/ 50762 w 66675"/>
                  <a:gd name="connsiteY37" fmla="*/ 72208 h 142875"/>
                  <a:gd name="connsiteX38" fmla="*/ 51619 w 66675"/>
                  <a:gd name="connsiteY38" fmla="*/ 71732 h 142875"/>
                  <a:gd name="connsiteX39" fmla="*/ 55906 w 66675"/>
                  <a:gd name="connsiteY39" fmla="*/ 74018 h 142875"/>
                  <a:gd name="connsiteX40" fmla="*/ 56096 w 66675"/>
                  <a:gd name="connsiteY40" fmla="*/ 74018 h 142875"/>
                  <a:gd name="connsiteX41" fmla="*/ 54858 w 66675"/>
                  <a:gd name="connsiteY41" fmla="*/ 135645 h 142875"/>
                  <a:gd name="connsiteX42" fmla="*/ 56763 w 66675"/>
                  <a:gd name="connsiteY42" fmla="*/ 135835 h 142875"/>
                  <a:gd name="connsiteX43" fmla="*/ 56763 w 66675"/>
                  <a:gd name="connsiteY43" fmla="*/ 56302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66675" h="142875">
                    <a:moveTo>
                      <a:pt x="56763" y="56302"/>
                    </a:moveTo>
                    <a:cubicBezTo>
                      <a:pt x="56382" y="52015"/>
                      <a:pt x="55810" y="47729"/>
                      <a:pt x="55049" y="43443"/>
                    </a:cubicBezTo>
                    <a:cubicBezTo>
                      <a:pt x="55049" y="43443"/>
                      <a:pt x="55049" y="43348"/>
                      <a:pt x="55144" y="43348"/>
                    </a:cubicBezTo>
                    <a:cubicBezTo>
                      <a:pt x="57716" y="36966"/>
                      <a:pt x="59239" y="30394"/>
                      <a:pt x="59716" y="23726"/>
                    </a:cubicBezTo>
                    <a:cubicBezTo>
                      <a:pt x="60001" y="23726"/>
                      <a:pt x="60383" y="23536"/>
                      <a:pt x="60573" y="23059"/>
                    </a:cubicBezTo>
                    <a:cubicBezTo>
                      <a:pt x="62192" y="19249"/>
                      <a:pt x="63145" y="15344"/>
                      <a:pt x="63526" y="11153"/>
                    </a:cubicBezTo>
                    <a:cubicBezTo>
                      <a:pt x="63621" y="9820"/>
                      <a:pt x="61716" y="9534"/>
                      <a:pt x="61621" y="10867"/>
                    </a:cubicBezTo>
                    <a:cubicBezTo>
                      <a:pt x="61430" y="13725"/>
                      <a:pt x="60859" y="16487"/>
                      <a:pt x="60001" y="19154"/>
                    </a:cubicBezTo>
                    <a:cubicBezTo>
                      <a:pt x="60001" y="15916"/>
                      <a:pt x="59811" y="12677"/>
                      <a:pt x="59335" y="9439"/>
                    </a:cubicBezTo>
                    <a:cubicBezTo>
                      <a:pt x="59144" y="8105"/>
                      <a:pt x="57239" y="8391"/>
                      <a:pt x="57430" y="9820"/>
                    </a:cubicBezTo>
                    <a:cubicBezTo>
                      <a:pt x="58954" y="20011"/>
                      <a:pt x="58001" y="30013"/>
                      <a:pt x="54572" y="39633"/>
                    </a:cubicBezTo>
                    <a:cubicBezTo>
                      <a:pt x="53429" y="34299"/>
                      <a:pt x="51715" y="29155"/>
                      <a:pt x="49238" y="24488"/>
                    </a:cubicBezTo>
                    <a:cubicBezTo>
                      <a:pt x="43333" y="13439"/>
                      <a:pt x="31045" y="5724"/>
                      <a:pt x="20092" y="9153"/>
                    </a:cubicBezTo>
                    <a:cubicBezTo>
                      <a:pt x="20092" y="8772"/>
                      <a:pt x="19901" y="8391"/>
                      <a:pt x="19520" y="8200"/>
                    </a:cubicBezTo>
                    <a:cubicBezTo>
                      <a:pt x="15615" y="6676"/>
                      <a:pt x="11519" y="6772"/>
                      <a:pt x="7709" y="8677"/>
                    </a:cubicBezTo>
                    <a:cubicBezTo>
                      <a:pt x="6566" y="9248"/>
                      <a:pt x="7328" y="11248"/>
                      <a:pt x="8471" y="10677"/>
                    </a:cubicBezTo>
                    <a:cubicBezTo>
                      <a:pt x="11614" y="9153"/>
                      <a:pt x="14853" y="8867"/>
                      <a:pt x="17996" y="9915"/>
                    </a:cubicBezTo>
                    <a:cubicBezTo>
                      <a:pt x="15425" y="11153"/>
                      <a:pt x="12948" y="12963"/>
                      <a:pt x="10662" y="15630"/>
                    </a:cubicBezTo>
                    <a:cubicBezTo>
                      <a:pt x="9805" y="16678"/>
                      <a:pt x="11329" y="17916"/>
                      <a:pt x="12186" y="16868"/>
                    </a:cubicBezTo>
                    <a:cubicBezTo>
                      <a:pt x="18092" y="9915"/>
                      <a:pt x="27426" y="8581"/>
                      <a:pt x="34951" y="12487"/>
                    </a:cubicBezTo>
                    <a:cubicBezTo>
                      <a:pt x="37142" y="13630"/>
                      <a:pt x="39142" y="15058"/>
                      <a:pt x="40856" y="16773"/>
                    </a:cubicBezTo>
                    <a:cubicBezTo>
                      <a:pt x="32665" y="15535"/>
                      <a:pt x="25616" y="20869"/>
                      <a:pt x="19234" y="26298"/>
                    </a:cubicBezTo>
                    <a:cubicBezTo>
                      <a:pt x="18187" y="27155"/>
                      <a:pt x="19425" y="28870"/>
                      <a:pt x="20377" y="28012"/>
                    </a:cubicBezTo>
                    <a:cubicBezTo>
                      <a:pt x="21616" y="26965"/>
                      <a:pt x="22949" y="25917"/>
                      <a:pt x="24283" y="24869"/>
                    </a:cubicBezTo>
                    <a:cubicBezTo>
                      <a:pt x="23711" y="26965"/>
                      <a:pt x="23330" y="29155"/>
                      <a:pt x="23330" y="31346"/>
                    </a:cubicBezTo>
                    <a:cubicBezTo>
                      <a:pt x="23330" y="32680"/>
                      <a:pt x="25235" y="32965"/>
                      <a:pt x="25235" y="31632"/>
                    </a:cubicBezTo>
                    <a:cubicBezTo>
                      <a:pt x="25330" y="28774"/>
                      <a:pt x="25807" y="26107"/>
                      <a:pt x="26854" y="23440"/>
                    </a:cubicBezTo>
                    <a:cubicBezTo>
                      <a:pt x="26950" y="23250"/>
                      <a:pt x="26950" y="23155"/>
                      <a:pt x="26950" y="23059"/>
                    </a:cubicBezTo>
                    <a:cubicBezTo>
                      <a:pt x="31331" y="20107"/>
                      <a:pt x="36189" y="18106"/>
                      <a:pt x="41618" y="19249"/>
                    </a:cubicBezTo>
                    <a:cubicBezTo>
                      <a:pt x="42094" y="19345"/>
                      <a:pt x="42475" y="19059"/>
                      <a:pt x="42571" y="18678"/>
                    </a:cubicBezTo>
                    <a:cubicBezTo>
                      <a:pt x="46476" y="23059"/>
                      <a:pt x="49334" y="28679"/>
                      <a:pt x="51143" y="34489"/>
                    </a:cubicBezTo>
                    <a:cubicBezTo>
                      <a:pt x="54763" y="46015"/>
                      <a:pt x="56096" y="58873"/>
                      <a:pt x="56096" y="71637"/>
                    </a:cubicBezTo>
                    <a:cubicBezTo>
                      <a:pt x="52191" y="70018"/>
                      <a:pt x="49048" y="67255"/>
                      <a:pt x="46667" y="63541"/>
                    </a:cubicBezTo>
                    <a:cubicBezTo>
                      <a:pt x="45904" y="62398"/>
                      <a:pt x="44380" y="63731"/>
                      <a:pt x="45142" y="64874"/>
                    </a:cubicBezTo>
                    <a:cubicBezTo>
                      <a:pt x="46381" y="66779"/>
                      <a:pt x="47714" y="68398"/>
                      <a:pt x="49334" y="69827"/>
                    </a:cubicBezTo>
                    <a:cubicBezTo>
                      <a:pt x="48191" y="69637"/>
                      <a:pt x="47143" y="69446"/>
                      <a:pt x="46000" y="69160"/>
                    </a:cubicBezTo>
                    <a:cubicBezTo>
                      <a:pt x="44761" y="68779"/>
                      <a:pt x="44000" y="70780"/>
                      <a:pt x="45238" y="71161"/>
                    </a:cubicBezTo>
                    <a:cubicBezTo>
                      <a:pt x="47047" y="71732"/>
                      <a:pt x="48857" y="72018"/>
                      <a:pt x="50762" y="72208"/>
                    </a:cubicBezTo>
                    <a:cubicBezTo>
                      <a:pt x="51143" y="72208"/>
                      <a:pt x="51429" y="72018"/>
                      <a:pt x="51619" y="71732"/>
                    </a:cubicBezTo>
                    <a:cubicBezTo>
                      <a:pt x="52953" y="72589"/>
                      <a:pt x="54382" y="73351"/>
                      <a:pt x="55906" y="74018"/>
                    </a:cubicBezTo>
                    <a:cubicBezTo>
                      <a:pt x="56001" y="74018"/>
                      <a:pt x="56001" y="74018"/>
                      <a:pt x="56096" y="74018"/>
                    </a:cubicBezTo>
                    <a:cubicBezTo>
                      <a:pt x="56096" y="80209"/>
                      <a:pt x="55334" y="129739"/>
                      <a:pt x="54858" y="135645"/>
                    </a:cubicBezTo>
                    <a:cubicBezTo>
                      <a:pt x="54763" y="136978"/>
                      <a:pt x="56668" y="137264"/>
                      <a:pt x="56763" y="135835"/>
                    </a:cubicBezTo>
                    <a:cubicBezTo>
                      <a:pt x="57525" y="123739"/>
                      <a:pt x="57906" y="68208"/>
                      <a:pt x="56763" y="56302"/>
                    </a:cubicBezTo>
                    <a:close/>
                  </a:path>
                </a:pathLst>
              </a:custGeom>
              <a:solidFill>
                <a:schemeClr val="accent3">
                  <a:lumMod val="60000"/>
                  <a:lumOff val="4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391" name="Полилиния: фигура 164">
                <a:extLst>
                  <a:ext uri="{FF2B5EF4-FFF2-40B4-BE49-F238E27FC236}">
                    <a16:creationId xmlns:a16="http://schemas.microsoft.com/office/drawing/2014/main" id="{51B87696-4B1D-C563-5ECA-B6E37050FBF5}"/>
                  </a:ext>
                </a:extLst>
              </p:cNvPr>
              <p:cNvSpPr/>
              <p:nvPr/>
            </p:nvSpPr>
            <p:spPr>
              <a:xfrm>
                <a:off x="11107319" y="3671415"/>
                <a:ext cx="369320" cy="1546681"/>
              </a:xfrm>
              <a:custGeom>
                <a:avLst/>
                <a:gdLst>
                  <a:gd name="connsiteX0" fmla="*/ 38724 w 47625"/>
                  <a:gd name="connsiteY0" fmla="*/ 77212 h 200025"/>
                  <a:gd name="connsiteX1" fmla="*/ 33199 w 47625"/>
                  <a:gd name="connsiteY1" fmla="*/ 81022 h 200025"/>
                  <a:gd name="connsiteX2" fmla="*/ 39010 w 47625"/>
                  <a:gd name="connsiteY2" fmla="*/ 71020 h 200025"/>
                  <a:gd name="connsiteX3" fmla="*/ 37486 w 47625"/>
                  <a:gd name="connsiteY3" fmla="*/ 69687 h 200025"/>
                  <a:gd name="connsiteX4" fmla="*/ 30723 w 47625"/>
                  <a:gd name="connsiteY4" fmla="*/ 82165 h 200025"/>
                  <a:gd name="connsiteX5" fmla="*/ 30723 w 47625"/>
                  <a:gd name="connsiteY5" fmla="*/ 83022 h 200025"/>
                  <a:gd name="connsiteX6" fmla="*/ 17769 w 47625"/>
                  <a:gd name="connsiteY6" fmla="*/ 97500 h 200025"/>
                  <a:gd name="connsiteX7" fmla="*/ 19198 w 47625"/>
                  <a:gd name="connsiteY7" fmla="*/ 75211 h 200025"/>
                  <a:gd name="connsiteX8" fmla="*/ 20626 w 47625"/>
                  <a:gd name="connsiteY8" fmla="*/ 57971 h 200025"/>
                  <a:gd name="connsiteX9" fmla="*/ 29770 w 47625"/>
                  <a:gd name="connsiteY9" fmla="*/ 50542 h 200025"/>
                  <a:gd name="connsiteX10" fmla="*/ 29008 w 47625"/>
                  <a:gd name="connsiteY10" fmla="*/ 48541 h 200025"/>
                  <a:gd name="connsiteX11" fmla="*/ 21007 w 47625"/>
                  <a:gd name="connsiteY11" fmla="*/ 54447 h 200025"/>
                  <a:gd name="connsiteX12" fmla="*/ 22246 w 47625"/>
                  <a:gd name="connsiteY12" fmla="*/ 45970 h 200025"/>
                  <a:gd name="connsiteX13" fmla="*/ 22436 w 47625"/>
                  <a:gd name="connsiteY13" fmla="*/ 45017 h 200025"/>
                  <a:gd name="connsiteX14" fmla="*/ 45106 w 47625"/>
                  <a:gd name="connsiteY14" fmla="*/ 11203 h 200025"/>
                  <a:gd name="connsiteX15" fmla="*/ 44344 w 47625"/>
                  <a:gd name="connsiteY15" fmla="*/ 9203 h 200025"/>
                  <a:gd name="connsiteX16" fmla="*/ 35200 w 47625"/>
                  <a:gd name="connsiteY16" fmla="*/ 14537 h 200025"/>
                  <a:gd name="connsiteX17" fmla="*/ 36819 w 47625"/>
                  <a:gd name="connsiteY17" fmla="*/ 8536 h 200025"/>
                  <a:gd name="connsiteX18" fmla="*/ 35009 w 47625"/>
                  <a:gd name="connsiteY18" fmla="*/ 7774 h 200025"/>
                  <a:gd name="connsiteX19" fmla="*/ 33199 w 47625"/>
                  <a:gd name="connsiteY19" fmla="*/ 16252 h 200025"/>
                  <a:gd name="connsiteX20" fmla="*/ 33199 w 47625"/>
                  <a:gd name="connsiteY20" fmla="*/ 16347 h 200025"/>
                  <a:gd name="connsiteX21" fmla="*/ 21103 w 47625"/>
                  <a:gd name="connsiteY21" fmla="*/ 42541 h 200025"/>
                  <a:gd name="connsiteX22" fmla="*/ 14054 w 47625"/>
                  <a:gd name="connsiteY22" fmla="*/ 30730 h 200025"/>
                  <a:gd name="connsiteX23" fmla="*/ 14626 w 47625"/>
                  <a:gd name="connsiteY23" fmla="*/ 29872 h 200025"/>
                  <a:gd name="connsiteX24" fmla="*/ 13006 w 47625"/>
                  <a:gd name="connsiteY24" fmla="*/ 21300 h 200025"/>
                  <a:gd name="connsiteX25" fmla="*/ 11197 w 47625"/>
                  <a:gd name="connsiteY25" fmla="*/ 22157 h 200025"/>
                  <a:gd name="connsiteX26" fmla="*/ 12625 w 47625"/>
                  <a:gd name="connsiteY26" fmla="*/ 28444 h 200025"/>
                  <a:gd name="connsiteX27" fmla="*/ 9958 w 47625"/>
                  <a:gd name="connsiteY27" fmla="*/ 24062 h 200025"/>
                  <a:gd name="connsiteX28" fmla="*/ 8434 w 47625"/>
                  <a:gd name="connsiteY28" fmla="*/ 25396 h 200025"/>
                  <a:gd name="connsiteX29" fmla="*/ 20531 w 47625"/>
                  <a:gd name="connsiteY29" fmla="*/ 45589 h 200025"/>
                  <a:gd name="connsiteX30" fmla="*/ 18912 w 47625"/>
                  <a:gd name="connsiteY30" fmla="*/ 56733 h 200025"/>
                  <a:gd name="connsiteX31" fmla="*/ 18722 w 47625"/>
                  <a:gd name="connsiteY31" fmla="*/ 56923 h 200025"/>
                  <a:gd name="connsiteX32" fmla="*/ 18722 w 47625"/>
                  <a:gd name="connsiteY32" fmla="*/ 58162 h 200025"/>
                  <a:gd name="connsiteX33" fmla="*/ 17769 w 47625"/>
                  <a:gd name="connsiteY33" fmla="*/ 68639 h 200025"/>
                  <a:gd name="connsiteX34" fmla="*/ 14911 w 47625"/>
                  <a:gd name="connsiteY34" fmla="*/ 120074 h 200025"/>
                  <a:gd name="connsiteX35" fmla="*/ 9006 w 47625"/>
                  <a:gd name="connsiteY35" fmla="*/ 109216 h 200025"/>
                  <a:gd name="connsiteX36" fmla="*/ 7196 w 47625"/>
                  <a:gd name="connsiteY36" fmla="*/ 110073 h 200025"/>
                  <a:gd name="connsiteX37" fmla="*/ 14340 w 47625"/>
                  <a:gd name="connsiteY37" fmla="*/ 122265 h 200025"/>
                  <a:gd name="connsiteX38" fmla="*/ 14816 w 47625"/>
                  <a:gd name="connsiteY38" fmla="*/ 122455 h 200025"/>
                  <a:gd name="connsiteX39" fmla="*/ 14340 w 47625"/>
                  <a:gd name="connsiteY39" fmla="*/ 199037 h 200025"/>
                  <a:gd name="connsiteX40" fmla="*/ 16245 w 47625"/>
                  <a:gd name="connsiteY40" fmla="*/ 198656 h 200025"/>
                  <a:gd name="connsiteX41" fmla="*/ 17483 w 47625"/>
                  <a:gd name="connsiteY41" fmla="*/ 100834 h 200025"/>
                  <a:gd name="connsiteX42" fmla="*/ 17959 w 47625"/>
                  <a:gd name="connsiteY42" fmla="*/ 100453 h 200025"/>
                  <a:gd name="connsiteX43" fmla="*/ 39391 w 47625"/>
                  <a:gd name="connsiteY43" fmla="*/ 79021 h 200025"/>
                  <a:gd name="connsiteX44" fmla="*/ 38724 w 47625"/>
                  <a:gd name="connsiteY44" fmla="*/ 77212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</a:cxnLst>
                <a:rect l="l" t="t" r="r" b="b"/>
                <a:pathLst>
                  <a:path w="47625" h="200025">
                    <a:moveTo>
                      <a:pt x="38724" y="77212"/>
                    </a:moveTo>
                    <a:cubicBezTo>
                      <a:pt x="36819" y="78355"/>
                      <a:pt x="34914" y="79688"/>
                      <a:pt x="33199" y="81022"/>
                    </a:cubicBezTo>
                    <a:cubicBezTo>
                      <a:pt x="34628" y="77307"/>
                      <a:pt x="36533" y="73973"/>
                      <a:pt x="39010" y="71020"/>
                    </a:cubicBezTo>
                    <a:cubicBezTo>
                      <a:pt x="39867" y="69973"/>
                      <a:pt x="38343" y="68734"/>
                      <a:pt x="37486" y="69687"/>
                    </a:cubicBezTo>
                    <a:cubicBezTo>
                      <a:pt x="34438" y="73306"/>
                      <a:pt x="32152" y="77497"/>
                      <a:pt x="30723" y="82165"/>
                    </a:cubicBezTo>
                    <a:cubicBezTo>
                      <a:pt x="30628" y="82450"/>
                      <a:pt x="30628" y="82736"/>
                      <a:pt x="30723" y="83022"/>
                    </a:cubicBezTo>
                    <a:cubicBezTo>
                      <a:pt x="25865" y="87118"/>
                      <a:pt x="21484" y="91975"/>
                      <a:pt x="17769" y="97500"/>
                    </a:cubicBezTo>
                    <a:cubicBezTo>
                      <a:pt x="18150" y="90070"/>
                      <a:pt x="18626" y="82641"/>
                      <a:pt x="19198" y="75211"/>
                    </a:cubicBezTo>
                    <a:cubicBezTo>
                      <a:pt x="19579" y="69973"/>
                      <a:pt x="19960" y="63972"/>
                      <a:pt x="20626" y="57971"/>
                    </a:cubicBezTo>
                    <a:cubicBezTo>
                      <a:pt x="23293" y="54923"/>
                      <a:pt x="26056" y="51970"/>
                      <a:pt x="29770" y="50542"/>
                    </a:cubicBezTo>
                    <a:cubicBezTo>
                      <a:pt x="31009" y="50065"/>
                      <a:pt x="30247" y="48160"/>
                      <a:pt x="29008" y="48541"/>
                    </a:cubicBezTo>
                    <a:cubicBezTo>
                      <a:pt x="25865" y="49684"/>
                      <a:pt x="23293" y="51970"/>
                      <a:pt x="21007" y="54447"/>
                    </a:cubicBezTo>
                    <a:cubicBezTo>
                      <a:pt x="21389" y="51589"/>
                      <a:pt x="21769" y="48732"/>
                      <a:pt x="22246" y="45970"/>
                    </a:cubicBezTo>
                    <a:cubicBezTo>
                      <a:pt x="22436" y="45684"/>
                      <a:pt x="22531" y="45398"/>
                      <a:pt x="22436" y="45017"/>
                    </a:cubicBezTo>
                    <a:cubicBezTo>
                      <a:pt x="25294" y="30063"/>
                      <a:pt x="31199" y="16252"/>
                      <a:pt x="45106" y="11203"/>
                    </a:cubicBezTo>
                    <a:cubicBezTo>
                      <a:pt x="46344" y="10822"/>
                      <a:pt x="45582" y="8822"/>
                      <a:pt x="44344" y="9203"/>
                    </a:cubicBezTo>
                    <a:cubicBezTo>
                      <a:pt x="40819" y="10441"/>
                      <a:pt x="37772" y="12251"/>
                      <a:pt x="35200" y="14537"/>
                    </a:cubicBezTo>
                    <a:cubicBezTo>
                      <a:pt x="35390" y="12442"/>
                      <a:pt x="35866" y="10441"/>
                      <a:pt x="36819" y="8536"/>
                    </a:cubicBezTo>
                    <a:cubicBezTo>
                      <a:pt x="37390" y="7298"/>
                      <a:pt x="35581" y="6536"/>
                      <a:pt x="35009" y="7774"/>
                    </a:cubicBezTo>
                    <a:cubicBezTo>
                      <a:pt x="33676" y="10441"/>
                      <a:pt x="33104" y="13299"/>
                      <a:pt x="33199" y="16252"/>
                    </a:cubicBezTo>
                    <a:cubicBezTo>
                      <a:pt x="33199" y="16252"/>
                      <a:pt x="33199" y="16347"/>
                      <a:pt x="33199" y="16347"/>
                    </a:cubicBezTo>
                    <a:cubicBezTo>
                      <a:pt x="26723" y="23014"/>
                      <a:pt x="23198" y="32539"/>
                      <a:pt x="21103" y="42541"/>
                    </a:cubicBezTo>
                    <a:cubicBezTo>
                      <a:pt x="18722" y="38635"/>
                      <a:pt x="16340" y="34635"/>
                      <a:pt x="14054" y="30730"/>
                    </a:cubicBezTo>
                    <a:cubicBezTo>
                      <a:pt x="14340" y="30634"/>
                      <a:pt x="14626" y="30349"/>
                      <a:pt x="14626" y="29872"/>
                    </a:cubicBezTo>
                    <a:cubicBezTo>
                      <a:pt x="14816" y="26824"/>
                      <a:pt x="14340" y="23967"/>
                      <a:pt x="13006" y="21300"/>
                    </a:cubicBezTo>
                    <a:cubicBezTo>
                      <a:pt x="12435" y="20062"/>
                      <a:pt x="10625" y="20919"/>
                      <a:pt x="11197" y="22157"/>
                    </a:cubicBezTo>
                    <a:cubicBezTo>
                      <a:pt x="12149" y="24157"/>
                      <a:pt x="12625" y="26253"/>
                      <a:pt x="12625" y="28444"/>
                    </a:cubicBezTo>
                    <a:cubicBezTo>
                      <a:pt x="11768" y="27015"/>
                      <a:pt x="10911" y="25491"/>
                      <a:pt x="9958" y="24062"/>
                    </a:cubicBezTo>
                    <a:cubicBezTo>
                      <a:pt x="9292" y="22919"/>
                      <a:pt x="7673" y="24253"/>
                      <a:pt x="8434" y="25396"/>
                    </a:cubicBezTo>
                    <a:cubicBezTo>
                      <a:pt x="12435" y="32158"/>
                      <a:pt x="16531" y="38826"/>
                      <a:pt x="20531" y="45589"/>
                    </a:cubicBezTo>
                    <a:cubicBezTo>
                      <a:pt x="19864" y="49303"/>
                      <a:pt x="19388" y="53018"/>
                      <a:pt x="18912" y="56733"/>
                    </a:cubicBezTo>
                    <a:cubicBezTo>
                      <a:pt x="18912" y="56828"/>
                      <a:pt x="18817" y="56828"/>
                      <a:pt x="18722" y="56923"/>
                    </a:cubicBezTo>
                    <a:cubicBezTo>
                      <a:pt x="18340" y="57400"/>
                      <a:pt x="18436" y="57876"/>
                      <a:pt x="18722" y="58162"/>
                    </a:cubicBezTo>
                    <a:cubicBezTo>
                      <a:pt x="18340" y="61781"/>
                      <a:pt x="18055" y="65305"/>
                      <a:pt x="17769" y="68639"/>
                    </a:cubicBezTo>
                    <a:cubicBezTo>
                      <a:pt x="16245" y="85784"/>
                      <a:pt x="15388" y="102929"/>
                      <a:pt x="14911" y="120074"/>
                    </a:cubicBezTo>
                    <a:cubicBezTo>
                      <a:pt x="11673" y="117502"/>
                      <a:pt x="10244" y="113311"/>
                      <a:pt x="9006" y="109216"/>
                    </a:cubicBezTo>
                    <a:cubicBezTo>
                      <a:pt x="8625" y="107882"/>
                      <a:pt x="6815" y="108835"/>
                      <a:pt x="7196" y="110073"/>
                    </a:cubicBezTo>
                    <a:cubicBezTo>
                      <a:pt x="8625" y="114740"/>
                      <a:pt x="10339" y="119598"/>
                      <a:pt x="14340" y="122265"/>
                    </a:cubicBezTo>
                    <a:cubicBezTo>
                      <a:pt x="14531" y="122360"/>
                      <a:pt x="14721" y="122360"/>
                      <a:pt x="14816" y="122455"/>
                    </a:cubicBezTo>
                    <a:cubicBezTo>
                      <a:pt x="14626" y="133504"/>
                      <a:pt x="14149" y="187987"/>
                      <a:pt x="14340" y="199037"/>
                    </a:cubicBezTo>
                    <a:cubicBezTo>
                      <a:pt x="14340" y="200370"/>
                      <a:pt x="16340" y="200084"/>
                      <a:pt x="16245" y="198656"/>
                    </a:cubicBezTo>
                    <a:cubicBezTo>
                      <a:pt x="15959" y="180558"/>
                      <a:pt x="16626" y="118931"/>
                      <a:pt x="17483" y="100834"/>
                    </a:cubicBezTo>
                    <a:cubicBezTo>
                      <a:pt x="17674" y="100738"/>
                      <a:pt x="17864" y="100643"/>
                      <a:pt x="17959" y="100453"/>
                    </a:cubicBezTo>
                    <a:cubicBezTo>
                      <a:pt x="23579" y="91594"/>
                      <a:pt x="30818" y="84260"/>
                      <a:pt x="39391" y="79021"/>
                    </a:cubicBezTo>
                    <a:cubicBezTo>
                      <a:pt x="40629" y="78545"/>
                      <a:pt x="39867" y="76545"/>
                      <a:pt x="38724" y="77212"/>
                    </a:cubicBezTo>
                    <a:close/>
                  </a:path>
                </a:pathLst>
              </a:custGeom>
              <a:solidFill>
                <a:schemeClr val="accent3">
                  <a:lumMod val="60000"/>
                  <a:lumOff val="4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392" name="Полилиния: фигура 165">
                <a:extLst>
                  <a:ext uri="{FF2B5EF4-FFF2-40B4-BE49-F238E27FC236}">
                    <a16:creationId xmlns:a16="http://schemas.microsoft.com/office/drawing/2014/main" id="{22DFB533-6DC6-D359-452A-9749FFC27411}"/>
                  </a:ext>
                </a:extLst>
              </p:cNvPr>
              <p:cNvSpPr/>
              <p:nvPr/>
            </p:nvSpPr>
            <p:spPr>
              <a:xfrm>
                <a:off x="10885334" y="4809316"/>
                <a:ext cx="514691" cy="957094"/>
              </a:xfrm>
              <a:custGeom>
                <a:avLst/>
                <a:gdLst>
                  <a:gd name="connsiteX0" fmla="*/ 61402 w 66675"/>
                  <a:gd name="connsiteY0" fmla="*/ 62008 h 123825"/>
                  <a:gd name="connsiteX1" fmla="*/ 57497 w 66675"/>
                  <a:gd name="connsiteY1" fmla="*/ 96202 h 123825"/>
                  <a:gd name="connsiteX2" fmla="*/ 57497 w 66675"/>
                  <a:gd name="connsiteY2" fmla="*/ 96202 h 123825"/>
                  <a:gd name="connsiteX3" fmla="*/ 48734 w 66675"/>
                  <a:gd name="connsiteY3" fmla="*/ 123539 h 123825"/>
                  <a:gd name="connsiteX4" fmla="*/ 19873 w 66675"/>
                  <a:gd name="connsiteY4" fmla="*/ 123539 h 123825"/>
                  <a:gd name="connsiteX5" fmla="*/ 13206 w 66675"/>
                  <a:gd name="connsiteY5" fmla="*/ 7239 h 123825"/>
                  <a:gd name="connsiteX6" fmla="*/ 13206 w 66675"/>
                  <a:gd name="connsiteY6" fmla="*/ 7144 h 123825"/>
                  <a:gd name="connsiteX7" fmla="*/ 55401 w 66675"/>
                  <a:gd name="connsiteY7" fmla="*/ 7144 h 123825"/>
                  <a:gd name="connsiteX8" fmla="*/ 61402 w 66675"/>
                  <a:gd name="connsiteY8" fmla="*/ 62008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6675" h="123825">
                    <a:moveTo>
                      <a:pt x="61402" y="62008"/>
                    </a:moveTo>
                    <a:cubicBezTo>
                      <a:pt x="61211" y="72676"/>
                      <a:pt x="60068" y="84296"/>
                      <a:pt x="57497" y="96202"/>
                    </a:cubicBezTo>
                    <a:lnTo>
                      <a:pt x="57497" y="96202"/>
                    </a:lnTo>
                    <a:cubicBezTo>
                      <a:pt x="55497" y="105251"/>
                      <a:pt x="52734" y="114491"/>
                      <a:pt x="48734" y="123539"/>
                    </a:cubicBezTo>
                    <a:lnTo>
                      <a:pt x="19873" y="123539"/>
                    </a:lnTo>
                    <a:cubicBezTo>
                      <a:pt x="-3749" y="69247"/>
                      <a:pt x="12634" y="9430"/>
                      <a:pt x="13206" y="7239"/>
                    </a:cubicBezTo>
                    <a:lnTo>
                      <a:pt x="13206" y="7144"/>
                    </a:lnTo>
                    <a:lnTo>
                      <a:pt x="55401" y="7144"/>
                    </a:lnTo>
                    <a:cubicBezTo>
                      <a:pt x="55401" y="7144"/>
                      <a:pt x="62164" y="30766"/>
                      <a:pt x="61402" y="62008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393" name="Полилиния: фигура 166">
                <a:extLst>
                  <a:ext uri="{FF2B5EF4-FFF2-40B4-BE49-F238E27FC236}">
                    <a16:creationId xmlns:a16="http://schemas.microsoft.com/office/drawing/2014/main" id="{D2E6662A-4434-9FB7-BA31-0E632C06ED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885539" y="4808214"/>
                <a:ext cx="441709" cy="957035"/>
              </a:xfrm>
              <a:custGeom>
                <a:avLst/>
                <a:gdLst>
                  <a:gd name="T0" fmla="*/ 444391 w 57150"/>
                  <a:gd name="T1" fmla="*/ 743546 h 123825"/>
                  <a:gd name="T2" fmla="*/ 444391 w 57150"/>
                  <a:gd name="T3" fmla="*/ 743546 h 123825"/>
                  <a:gd name="T4" fmla="*/ 376662 w 57150"/>
                  <a:gd name="T5" fmla="*/ 954825 h 123825"/>
                  <a:gd name="T6" fmla="*/ 153597 w 57150"/>
                  <a:gd name="T7" fmla="*/ 954825 h 123825"/>
                  <a:gd name="T8" fmla="*/ 102068 w 57150"/>
                  <a:gd name="T9" fmla="*/ 55950 h 123825"/>
                  <a:gd name="T10" fmla="*/ 102068 w 57150"/>
                  <a:gd name="T11" fmla="*/ 55215 h 123825"/>
                  <a:gd name="T12" fmla="*/ 444391 w 57150"/>
                  <a:gd name="T13" fmla="*/ 743546 h 123825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57150" h="123825">
                    <a:moveTo>
                      <a:pt x="57497" y="96203"/>
                    </a:moveTo>
                    <a:lnTo>
                      <a:pt x="57497" y="96203"/>
                    </a:lnTo>
                    <a:cubicBezTo>
                      <a:pt x="55497" y="105347"/>
                      <a:pt x="52734" y="114491"/>
                      <a:pt x="48734" y="123539"/>
                    </a:cubicBezTo>
                    <a:lnTo>
                      <a:pt x="19873" y="123539"/>
                    </a:lnTo>
                    <a:cubicBezTo>
                      <a:pt x="-3749" y="69247"/>
                      <a:pt x="12634" y="9430"/>
                      <a:pt x="13206" y="7239"/>
                    </a:cubicBezTo>
                    <a:lnTo>
                      <a:pt x="13206" y="7144"/>
                    </a:lnTo>
                    <a:cubicBezTo>
                      <a:pt x="13206" y="7239"/>
                      <a:pt x="15682" y="128683"/>
                      <a:pt x="57497" y="9620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fr-FR" sz="7198"/>
              </a:p>
            </p:txBody>
          </p:sp>
          <p:sp>
            <p:nvSpPr>
              <p:cNvPr id="394" name="Полилиния: фигура 167">
                <a:extLst>
                  <a:ext uri="{FF2B5EF4-FFF2-40B4-BE49-F238E27FC236}">
                    <a16:creationId xmlns:a16="http://schemas.microsoft.com/office/drawing/2014/main" id="{56CD2AED-2602-DEA8-9A00-D95DC58129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945647" y="5682063"/>
                <a:ext cx="368091" cy="147236"/>
              </a:xfrm>
              <a:custGeom>
                <a:avLst/>
                <a:gdLst>
                  <a:gd name="T0" fmla="*/ 333489 w 47625"/>
                  <a:gd name="T1" fmla="*/ 107478 h 19050"/>
                  <a:gd name="T2" fmla="*/ 75829 w 47625"/>
                  <a:gd name="T3" fmla="*/ 107478 h 19050"/>
                  <a:gd name="T4" fmla="*/ 55216 w 47625"/>
                  <a:gd name="T5" fmla="*/ 86873 h 19050"/>
                  <a:gd name="T6" fmla="*/ 55216 w 47625"/>
                  <a:gd name="T7" fmla="*/ 75828 h 19050"/>
                  <a:gd name="T8" fmla="*/ 75829 w 47625"/>
                  <a:gd name="T9" fmla="*/ 55215 h 19050"/>
                  <a:gd name="T10" fmla="*/ 333489 w 47625"/>
                  <a:gd name="T11" fmla="*/ 55215 h 19050"/>
                  <a:gd name="T12" fmla="*/ 354102 w 47625"/>
                  <a:gd name="T13" fmla="*/ 75828 h 19050"/>
                  <a:gd name="T14" fmla="*/ 354102 w 47625"/>
                  <a:gd name="T15" fmla="*/ 86873 h 19050"/>
                  <a:gd name="T16" fmla="*/ 333489 w 47625"/>
                  <a:gd name="T17" fmla="*/ 107478 h 19050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47625" h="19050">
                    <a:moveTo>
                      <a:pt x="43148" y="13906"/>
                    </a:moveTo>
                    <a:lnTo>
                      <a:pt x="9811" y="13906"/>
                    </a:lnTo>
                    <a:cubicBezTo>
                      <a:pt x="8382" y="13906"/>
                      <a:pt x="7144" y="12764"/>
                      <a:pt x="7144" y="11240"/>
                    </a:cubicBezTo>
                    <a:lnTo>
                      <a:pt x="7144" y="9811"/>
                    </a:lnTo>
                    <a:cubicBezTo>
                      <a:pt x="7144" y="8382"/>
                      <a:pt x="8287" y="7144"/>
                      <a:pt x="9811" y="7144"/>
                    </a:cubicBezTo>
                    <a:lnTo>
                      <a:pt x="43148" y="7144"/>
                    </a:lnTo>
                    <a:cubicBezTo>
                      <a:pt x="44577" y="7144"/>
                      <a:pt x="45815" y="8287"/>
                      <a:pt x="45815" y="9811"/>
                    </a:cubicBezTo>
                    <a:lnTo>
                      <a:pt x="45815" y="11240"/>
                    </a:lnTo>
                    <a:cubicBezTo>
                      <a:pt x="45815" y="12668"/>
                      <a:pt x="44577" y="13906"/>
                      <a:pt x="43148" y="1390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fr-FR" sz="7198"/>
              </a:p>
            </p:txBody>
          </p:sp>
          <p:sp>
            <p:nvSpPr>
              <p:cNvPr id="395" name="Полилиния: фигура 168">
                <a:extLst>
                  <a:ext uri="{FF2B5EF4-FFF2-40B4-BE49-F238E27FC236}">
                    <a16:creationId xmlns:a16="http://schemas.microsoft.com/office/drawing/2014/main" id="{F35498F8-FAE6-6AF5-7D68-37DE358D10F9}"/>
                  </a:ext>
                </a:extLst>
              </p:cNvPr>
              <p:cNvSpPr/>
              <p:nvPr/>
            </p:nvSpPr>
            <p:spPr>
              <a:xfrm>
                <a:off x="11085710" y="4809316"/>
                <a:ext cx="294670" cy="514905"/>
              </a:xfrm>
              <a:custGeom>
                <a:avLst/>
                <a:gdLst>
                  <a:gd name="connsiteX0" fmla="*/ 35577 w 38100"/>
                  <a:gd name="connsiteY0" fmla="*/ 61913 h 66675"/>
                  <a:gd name="connsiteX1" fmla="*/ 19480 w 38100"/>
                  <a:gd name="connsiteY1" fmla="*/ 66771 h 66675"/>
                  <a:gd name="connsiteX2" fmla="*/ 7669 w 38100"/>
                  <a:gd name="connsiteY2" fmla="*/ 7144 h 66675"/>
                  <a:gd name="connsiteX3" fmla="*/ 29577 w 38100"/>
                  <a:gd name="connsiteY3" fmla="*/ 7144 h 66675"/>
                  <a:gd name="connsiteX4" fmla="*/ 35577 w 38100"/>
                  <a:gd name="connsiteY4" fmla="*/ 61913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66675">
                    <a:moveTo>
                      <a:pt x="35577" y="61913"/>
                    </a:moveTo>
                    <a:cubicBezTo>
                      <a:pt x="31482" y="67056"/>
                      <a:pt x="26148" y="70104"/>
                      <a:pt x="19480" y="66771"/>
                    </a:cubicBezTo>
                    <a:cubicBezTo>
                      <a:pt x="6050" y="59913"/>
                      <a:pt x="6526" y="24670"/>
                      <a:pt x="7669" y="7144"/>
                    </a:cubicBezTo>
                    <a:lnTo>
                      <a:pt x="29577" y="7144"/>
                    </a:lnTo>
                    <a:cubicBezTo>
                      <a:pt x="29577" y="7049"/>
                      <a:pt x="36339" y="30671"/>
                      <a:pt x="35577" y="61913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</p:grpSp>
      </p:grpSp>
      <p:grpSp>
        <p:nvGrpSpPr>
          <p:cNvPr id="2" name="Groupe 1">
            <a:extLst>
              <a:ext uri="{FF2B5EF4-FFF2-40B4-BE49-F238E27FC236}">
                <a16:creationId xmlns:a16="http://schemas.microsoft.com/office/drawing/2014/main" id="{5A2770EC-3966-D614-B70D-2076A68A87A8}"/>
              </a:ext>
            </a:extLst>
          </p:cNvPr>
          <p:cNvGrpSpPr/>
          <p:nvPr/>
        </p:nvGrpSpPr>
        <p:grpSpPr>
          <a:xfrm>
            <a:off x="1502321" y="12895076"/>
            <a:ext cx="5099181" cy="628357"/>
            <a:chOff x="13261845" y="5050832"/>
            <a:chExt cx="5099181" cy="628357"/>
          </a:xfrm>
        </p:grpSpPr>
        <p:pic>
          <p:nvPicPr>
            <p:cNvPr id="3" name="Image 2">
              <a:extLst>
                <a:ext uri="{FF2B5EF4-FFF2-40B4-BE49-F238E27FC236}">
                  <a16:creationId xmlns:a16="http://schemas.microsoft.com/office/drawing/2014/main" id="{81525953-FCD0-F885-D116-E3F3B780CA9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46626" y="5050832"/>
              <a:ext cx="914400" cy="628357"/>
            </a:xfrm>
            <a:prstGeom prst="rect">
              <a:avLst/>
            </a:prstGeom>
          </p:spPr>
        </p:pic>
        <p:sp>
          <p:nvSpPr>
            <p:cNvPr id="4" name="ZoneTexte 3">
              <a:extLst>
                <a:ext uri="{FF2B5EF4-FFF2-40B4-BE49-F238E27FC236}">
                  <a16:creationId xmlns:a16="http://schemas.microsoft.com/office/drawing/2014/main" id="{FAF3881E-073B-93FA-3EB6-CE0C2E6F7A48}"/>
                </a:ext>
              </a:extLst>
            </p:cNvPr>
            <p:cNvSpPr txBox="1"/>
            <p:nvPr/>
          </p:nvSpPr>
          <p:spPr>
            <a:xfrm>
              <a:off x="13261845" y="5132695"/>
              <a:ext cx="418478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000" dirty="0">
                  <a:solidFill>
                    <a:schemeClr val="tx2"/>
                  </a:solidFill>
                  <a:latin typeface="Geomanist" panose="02000503000000020004" pitchFamily="50" charset="0"/>
                </a:rPr>
                <a:t>Projet mené pour la Société </a:t>
              </a:r>
              <a:r>
                <a:rPr lang="fr-FR" sz="2000" dirty="0" err="1">
                  <a:solidFill>
                    <a:schemeClr val="tx2"/>
                  </a:solidFill>
                  <a:latin typeface="Geomanist" panose="02000503000000020004" pitchFamily="50" charset="0"/>
                </a:rPr>
                <a:t>Fasha</a:t>
              </a:r>
              <a:endParaRPr lang="fr-FR" sz="2000" dirty="0">
                <a:solidFill>
                  <a:schemeClr val="tx2"/>
                </a:solidFill>
                <a:latin typeface="Geomanist" panose="02000503000000020004" pitchFamily="50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598211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 24">
            <a:extLst>
              <a:ext uri="{FF2B5EF4-FFF2-40B4-BE49-F238E27FC236}">
                <a16:creationId xmlns:a16="http://schemas.microsoft.com/office/drawing/2014/main" id="{5E57E255-AA1C-43AF-1BAE-72B5638B7110}"/>
              </a:ext>
            </a:extLst>
          </p:cNvPr>
          <p:cNvGrpSpPr/>
          <p:nvPr/>
        </p:nvGrpSpPr>
        <p:grpSpPr>
          <a:xfrm>
            <a:off x="-3163055" y="-1669826"/>
            <a:ext cx="34469035" cy="18118943"/>
            <a:chOff x="185191" y="-723620"/>
            <a:chExt cx="30666535" cy="16120127"/>
          </a:xfrm>
          <a:solidFill>
            <a:schemeClr val="tx1">
              <a:alpha val="40000"/>
            </a:schemeClr>
          </a:solidFill>
        </p:grpSpPr>
        <p:sp>
          <p:nvSpPr>
            <p:cNvPr id="42" name="Freeform 25">
              <a:extLst>
                <a:ext uri="{FF2B5EF4-FFF2-40B4-BE49-F238E27FC236}">
                  <a16:creationId xmlns:a16="http://schemas.microsoft.com/office/drawing/2014/main" id="{8E4CA6B7-9403-5946-749F-D97D997AA798}"/>
                </a:ext>
              </a:extLst>
            </p:cNvPr>
            <p:cNvSpPr/>
            <p:nvPr/>
          </p:nvSpPr>
          <p:spPr>
            <a:xfrm>
              <a:off x="3776797" y="3269472"/>
              <a:ext cx="585285" cy="292401"/>
            </a:xfrm>
            <a:custGeom>
              <a:avLst/>
              <a:gdLst>
                <a:gd name="connsiteX0" fmla="*/ 89834 w 209287"/>
                <a:gd name="connsiteY0" fmla="*/ 109072 h 104557"/>
                <a:gd name="connsiteX1" fmla="*/ 95296 w 209287"/>
                <a:gd name="connsiteY1" fmla="*/ 111617 h 104557"/>
                <a:gd name="connsiteX2" fmla="*/ 96389 w 209287"/>
                <a:gd name="connsiteY2" fmla="*/ 111617 h 104557"/>
                <a:gd name="connsiteX3" fmla="*/ 208187 w 209287"/>
                <a:gd name="connsiteY3" fmla="*/ 92347 h 104557"/>
                <a:gd name="connsiteX4" fmla="*/ 213649 w 209287"/>
                <a:gd name="connsiteY4" fmla="*/ 87621 h 104557"/>
                <a:gd name="connsiteX5" fmla="*/ 212192 w 209287"/>
                <a:gd name="connsiteY5" fmla="*/ 80349 h 104557"/>
                <a:gd name="connsiteX6" fmla="*/ 144094 w 209287"/>
                <a:gd name="connsiteY6" fmla="*/ 2545 h 104557"/>
                <a:gd name="connsiteX7" fmla="*/ 138632 w 209287"/>
                <a:gd name="connsiteY7" fmla="*/ 0 h 104557"/>
                <a:gd name="connsiteX8" fmla="*/ 7169 w 209287"/>
                <a:gd name="connsiteY8" fmla="*/ 0 h 104557"/>
                <a:gd name="connsiteX9" fmla="*/ 615 w 209287"/>
                <a:gd name="connsiteY9" fmla="*/ 4363 h 104557"/>
                <a:gd name="connsiteX10" fmla="*/ 1707 w 209287"/>
                <a:gd name="connsiteY10" fmla="*/ 12361 h 104557"/>
                <a:gd name="connsiteX11" fmla="*/ 89834 w 209287"/>
                <a:gd name="connsiteY11" fmla="*/ 109072 h 104557"/>
                <a:gd name="connsiteX12" fmla="*/ 135719 w 209287"/>
                <a:gd name="connsiteY12" fmla="*/ 14179 h 104557"/>
                <a:gd name="connsiteX13" fmla="*/ 192892 w 209287"/>
                <a:gd name="connsiteY13" fmla="*/ 79622 h 104557"/>
                <a:gd name="connsiteX14" fmla="*/ 97846 w 209287"/>
                <a:gd name="connsiteY14" fmla="*/ 95983 h 104557"/>
                <a:gd name="connsiteX15" fmla="*/ 23921 w 209287"/>
                <a:gd name="connsiteY15" fmla="*/ 14179 h 104557"/>
                <a:gd name="connsiteX16" fmla="*/ 135719 w 209287"/>
                <a:gd name="connsiteY16" fmla="*/ 14179 h 104557"/>
                <a:gd name="connsiteX17" fmla="*/ 135719 w 209287"/>
                <a:gd name="connsiteY17" fmla="*/ 14179 h 104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09287" h="104557">
                  <a:moveTo>
                    <a:pt x="89834" y="109072"/>
                  </a:moveTo>
                  <a:cubicBezTo>
                    <a:pt x="91291" y="110526"/>
                    <a:pt x="93112" y="111617"/>
                    <a:pt x="95296" y="111617"/>
                  </a:cubicBezTo>
                  <a:cubicBezTo>
                    <a:pt x="95661" y="111617"/>
                    <a:pt x="96025" y="111617"/>
                    <a:pt x="96389" y="111617"/>
                  </a:cubicBezTo>
                  <a:lnTo>
                    <a:pt x="208187" y="92347"/>
                  </a:lnTo>
                  <a:cubicBezTo>
                    <a:pt x="210736" y="91984"/>
                    <a:pt x="212921" y="90166"/>
                    <a:pt x="213649" y="87621"/>
                  </a:cubicBezTo>
                  <a:cubicBezTo>
                    <a:pt x="214377" y="85076"/>
                    <a:pt x="214013" y="82531"/>
                    <a:pt x="212192" y="80349"/>
                  </a:cubicBezTo>
                  <a:lnTo>
                    <a:pt x="144094" y="2545"/>
                  </a:lnTo>
                  <a:cubicBezTo>
                    <a:pt x="142638" y="1091"/>
                    <a:pt x="140817" y="0"/>
                    <a:pt x="138632" y="0"/>
                  </a:cubicBezTo>
                  <a:lnTo>
                    <a:pt x="7169" y="0"/>
                  </a:lnTo>
                  <a:cubicBezTo>
                    <a:pt x="4256" y="0"/>
                    <a:pt x="1707" y="1818"/>
                    <a:pt x="615" y="4363"/>
                  </a:cubicBezTo>
                  <a:cubicBezTo>
                    <a:pt x="-478" y="6908"/>
                    <a:pt x="-114" y="10180"/>
                    <a:pt x="1707" y="12361"/>
                  </a:cubicBezTo>
                  <a:lnTo>
                    <a:pt x="89834" y="109072"/>
                  </a:lnTo>
                  <a:close/>
                  <a:moveTo>
                    <a:pt x="135719" y="14179"/>
                  </a:moveTo>
                  <a:lnTo>
                    <a:pt x="192892" y="79622"/>
                  </a:lnTo>
                  <a:lnTo>
                    <a:pt x="97846" y="95983"/>
                  </a:lnTo>
                  <a:lnTo>
                    <a:pt x="23921" y="14179"/>
                  </a:lnTo>
                  <a:lnTo>
                    <a:pt x="135719" y="14179"/>
                  </a:lnTo>
                  <a:lnTo>
                    <a:pt x="135719" y="14179"/>
                  </a:lnTo>
                  <a:close/>
                </a:path>
              </a:pathLst>
            </a:custGeom>
            <a:grpFill/>
            <a:ln w="95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/>
            </a:p>
          </p:txBody>
        </p:sp>
        <p:sp>
          <p:nvSpPr>
            <p:cNvPr id="43" name="Freeform 26">
              <a:extLst>
                <a:ext uri="{FF2B5EF4-FFF2-40B4-BE49-F238E27FC236}">
                  <a16:creationId xmlns:a16="http://schemas.microsoft.com/office/drawing/2014/main" id="{D303EDF0-9EA6-12E0-1ACC-1264CB11DDFD}"/>
                </a:ext>
              </a:extLst>
            </p:cNvPr>
            <p:cNvSpPr/>
            <p:nvPr/>
          </p:nvSpPr>
          <p:spPr>
            <a:xfrm>
              <a:off x="3342859" y="3622286"/>
              <a:ext cx="957741" cy="637967"/>
            </a:xfrm>
            <a:custGeom>
              <a:avLst/>
              <a:gdLst>
                <a:gd name="connsiteX0" fmla="*/ 4291 w 342469"/>
                <a:gd name="connsiteY0" fmla="*/ 159245 h 228124"/>
                <a:gd name="connsiteX1" fmla="*/ 159789 w 342469"/>
                <a:gd name="connsiteY1" fmla="*/ 231959 h 228124"/>
                <a:gd name="connsiteX2" fmla="*/ 160153 w 342469"/>
                <a:gd name="connsiteY2" fmla="*/ 231959 h 228124"/>
                <a:gd name="connsiteX3" fmla="*/ 163066 w 342469"/>
                <a:gd name="connsiteY3" fmla="*/ 232686 h 228124"/>
                <a:gd name="connsiteX4" fmla="*/ 163066 w 342469"/>
                <a:gd name="connsiteY4" fmla="*/ 232686 h 228124"/>
                <a:gd name="connsiteX5" fmla="*/ 163066 w 342469"/>
                <a:gd name="connsiteY5" fmla="*/ 232686 h 228124"/>
                <a:gd name="connsiteX6" fmla="*/ 163066 w 342469"/>
                <a:gd name="connsiteY6" fmla="*/ 232686 h 228124"/>
                <a:gd name="connsiteX7" fmla="*/ 164159 w 342469"/>
                <a:gd name="connsiteY7" fmla="*/ 232686 h 228124"/>
                <a:gd name="connsiteX8" fmla="*/ 164523 w 342469"/>
                <a:gd name="connsiteY8" fmla="*/ 232686 h 228124"/>
                <a:gd name="connsiteX9" fmla="*/ 166708 w 342469"/>
                <a:gd name="connsiteY9" fmla="*/ 231959 h 228124"/>
                <a:gd name="connsiteX10" fmla="*/ 167072 w 342469"/>
                <a:gd name="connsiteY10" fmla="*/ 231959 h 228124"/>
                <a:gd name="connsiteX11" fmla="*/ 167072 w 342469"/>
                <a:gd name="connsiteY11" fmla="*/ 231959 h 228124"/>
                <a:gd name="connsiteX12" fmla="*/ 342234 w 342469"/>
                <a:gd name="connsiteY12" fmla="*/ 122887 h 228124"/>
                <a:gd name="connsiteX13" fmla="*/ 345511 w 342469"/>
                <a:gd name="connsiteY13" fmla="*/ 116707 h 228124"/>
                <a:gd name="connsiteX14" fmla="*/ 345511 w 342469"/>
                <a:gd name="connsiteY14" fmla="*/ 46174 h 228124"/>
                <a:gd name="connsiteX15" fmla="*/ 339684 w 342469"/>
                <a:gd name="connsiteY15" fmla="*/ 38902 h 228124"/>
                <a:gd name="connsiteX16" fmla="*/ 135390 w 342469"/>
                <a:gd name="connsiteY16" fmla="*/ 0 h 228124"/>
                <a:gd name="connsiteX17" fmla="*/ 133205 w 342469"/>
                <a:gd name="connsiteY17" fmla="*/ 0 h 228124"/>
                <a:gd name="connsiteX18" fmla="*/ 133205 w 342469"/>
                <a:gd name="connsiteY18" fmla="*/ 0 h 228124"/>
                <a:gd name="connsiteX19" fmla="*/ 132841 w 342469"/>
                <a:gd name="connsiteY19" fmla="*/ 0 h 228124"/>
                <a:gd name="connsiteX20" fmla="*/ 130656 w 342469"/>
                <a:gd name="connsiteY20" fmla="*/ 727 h 228124"/>
                <a:gd name="connsiteX21" fmla="*/ 130291 w 342469"/>
                <a:gd name="connsiteY21" fmla="*/ 1091 h 228124"/>
                <a:gd name="connsiteX22" fmla="*/ 128471 w 342469"/>
                <a:gd name="connsiteY22" fmla="*/ 2545 h 228124"/>
                <a:gd name="connsiteX23" fmla="*/ 1742 w 342469"/>
                <a:gd name="connsiteY23" fmla="*/ 147974 h 228124"/>
                <a:gd name="connsiteX24" fmla="*/ 286 w 342469"/>
                <a:gd name="connsiteY24" fmla="*/ 154155 h 228124"/>
                <a:gd name="connsiteX25" fmla="*/ 4291 w 342469"/>
                <a:gd name="connsiteY25" fmla="*/ 159245 h 228124"/>
                <a:gd name="connsiteX26" fmla="*/ 330580 w 342469"/>
                <a:gd name="connsiteY26" fmla="*/ 112344 h 228124"/>
                <a:gd name="connsiteX27" fmla="*/ 168528 w 342469"/>
                <a:gd name="connsiteY27" fmla="*/ 213417 h 228124"/>
                <a:gd name="connsiteX28" fmla="*/ 142309 w 342469"/>
                <a:gd name="connsiteY28" fmla="*/ 15997 h 228124"/>
                <a:gd name="connsiteX29" fmla="*/ 330580 w 342469"/>
                <a:gd name="connsiteY29" fmla="*/ 51991 h 228124"/>
                <a:gd name="connsiteX30" fmla="*/ 330580 w 342469"/>
                <a:gd name="connsiteY30" fmla="*/ 112344 h 228124"/>
                <a:gd name="connsiteX31" fmla="*/ 128835 w 342469"/>
                <a:gd name="connsiteY31" fmla="*/ 23996 h 228124"/>
                <a:gd name="connsiteX32" fmla="*/ 153962 w 342469"/>
                <a:gd name="connsiteY32" fmla="*/ 213053 h 228124"/>
                <a:gd name="connsiteX33" fmla="*/ 19222 w 342469"/>
                <a:gd name="connsiteY33" fmla="*/ 150155 h 228124"/>
                <a:gd name="connsiteX34" fmla="*/ 128835 w 342469"/>
                <a:gd name="connsiteY34" fmla="*/ 23996 h 228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342469" h="228124">
                  <a:moveTo>
                    <a:pt x="4291" y="159245"/>
                  </a:moveTo>
                  <a:lnTo>
                    <a:pt x="159789" y="231959"/>
                  </a:lnTo>
                  <a:cubicBezTo>
                    <a:pt x="159789" y="231959"/>
                    <a:pt x="159789" y="231959"/>
                    <a:pt x="160153" y="231959"/>
                  </a:cubicBezTo>
                  <a:cubicBezTo>
                    <a:pt x="160881" y="232323"/>
                    <a:pt x="161973" y="232686"/>
                    <a:pt x="163066" y="232686"/>
                  </a:cubicBezTo>
                  <a:cubicBezTo>
                    <a:pt x="163066" y="232686"/>
                    <a:pt x="163066" y="232686"/>
                    <a:pt x="163066" y="232686"/>
                  </a:cubicBezTo>
                  <a:cubicBezTo>
                    <a:pt x="163066" y="232686"/>
                    <a:pt x="163066" y="232686"/>
                    <a:pt x="163066" y="232686"/>
                  </a:cubicBezTo>
                  <a:cubicBezTo>
                    <a:pt x="163066" y="232686"/>
                    <a:pt x="163066" y="232686"/>
                    <a:pt x="163066" y="232686"/>
                  </a:cubicBezTo>
                  <a:cubicBezTo>
                    <a:pt x="163430" y="232686"/>
                    <a:pt x="163794" y="232686"/>
                    <a:pt x="164159" y="232686"/>
                  </a:cubicBezTo>
                  <a:cubicBezTo>
                    <a:pt x="164159" y="232686"/>
                    <a:pt x="164523" y="232686"/>
                    <a:pt x="164523" y="232686"/>
                  </a:cubicBezTo>
                  <a:cubicBezTo>
                    <a:pt x="165251" y="232686"/>
                    <a:pt x="165979" y="232323"/>
                    <a:pt x="166708" y="231959"/>
                  </a:cubicBezTo>
                  <a:cubicBezTo>
                    <a:pt x="166708" y="231959"/>
                    <a:pt x="167072" y="231959"/>
                    <a:pt x="167072" y="231959"/>
                  </a:cubicBezTo>
                  <a:cubicBezTo>
                    <a:pt x="167072" y="231959"/>
                    <a:pt x="167072" y="231959"/>
                    <a:pt x="167072" y="231959"/>
                  </a:cubicBezTo>
                  <a:lnTo>
                    <a:pt x="342234" y="122887"/>
                  </a:lnTo>
                  <a:cubicBezTo>
                    <a:pt x="344418" y="121433"/>
                    <a:pt x="345511" y="119252"/>
                    <a:pt x="345511" y="116707"/>
                  </a:cubicBezTo>
                  <a:lnTo>
                    <a:pt x="345511" y="46174"/>
                  </a:lnTo>
                  <a:cubicBezTo>
                    <a:pt x="345511" y="42538"/>
                    <a:pt x="342962" y="39629"/>
                    <a:pt x="339684" y="38902"/>
                  </a:cubicBezTo>
                  <a:lnTo>
                    <a:pt x="135390" y="0"/>
                  </a:lnTo>
                  <a:cubicBezTo>
                    <a:pt x="134661" y="0"/>
                    <a:pt x="133933" y="0"/>
                    <a:pt x="133205" y="0"/>
                  </a:cubicBezTo>
                  <a:cubicBezTo>
                    <a:pt x="133205" y="0"/>
                    <a:pt x="133205" y="0"/>
                    <a:pt x="133205" y="0"/>
                  </a:cubicBezTo>
                  <a:cubicBezTo>
                    <a:pt x="133205" y="0"/>
                    <a:pt x="132841" y="0"/>
                    <a:pt x="132841" y="0"/>
                  </a:cubicBezTo>
                  <a:cubicBezTo>
                    <a:pt x="132112" y="0"/>
                    <a:pt x="131384" y="364"/>
                    <a:pt x="130656" y="727"/>
                  </a:cubicBezTo>
                  <a:cubicBezTo>
                    <a:pt x="130656" y="727"/>
                    <a:pt x="130291" y="727"/>
                    <a:pt x="130291" y="1091"/>
                  </a:cubicBezTo>
                  <a:cubicBezTo>
                    <a:pt x="129563" y="1454"/>
                    <a:pt x="129199" y="1818"/>
                    <a:pt x="128471" y="2545"/>
                  </a:cubicBezTo>
                  <a:lnTo>
                    <a:pt x="1742" y="147974"/>
                  </a:lnTo>
                  <a:cubicBezTo>
                    <a:pt x="286" y="149792"/>
                    <a:pt x="-443" y="151973"/>
                    <a:pt x="286" y="154155"/>
                  </a:cubicBezTo>
                  <a:cubicBezTo>
                    <a:pt x="650" y="156336"/>
                    <a:pt x="2107" y="158154"/>
                    <a:pt x="4291" y="159245"/>
                  </a:cubicBezTo>
                  <a:close/>
                  <a:moveTo>
                    <a:pt x="330580" y="112344"/>
                  </a:moveTo>
                  <a:lnTo>
                    <a:pt x="168528" y="213417"/>
                  </a:lnTo>
                  <a:lnTo>
                    <a:pt x="142309" y="15997"/>
                  </a:lnTo>
                  <a:lnTo>
                    <a:pt x="330580" y="51991"/>
                  </a:lnTo>
                  <a:lnTo>
                    <a:pt x="330580" y="112344"/>
                  </a:lnTo>
                  <a:close/>
                  <a:moveTo>
                    <a:pt x="128835" y="23996"/>
                  </a:moveTo>
                  <a:lnTo>
                    <a:pt x="153962" y="213053"/>
                  </a:lnTo>
                  <a:lnTo>
                    <a:pt x="19222" y="150155"/>
                  </a:lnTo>
                  <a:lnTo>
                    <a:pt x="128835" y="23996"/>
                  </a:lnTo>
                  <a:close/>
                </a:path>
              </a:pathLst>
            </a:custGeom>
            <a:grpFill/>
            <a:ln w="95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/>
            </a:p>
          </p:txBody>
        </p:sp>
        <p:sp>
          <p:nvSpPr>
            <p:cNvPr id="44" name="Freeform 27">
              <a:extLst>
                <a:ext uri="{FF2B5EF4-FFF2-40B4-BE49-F238E27FC236}">
                  <a16:creationId xmlns:a16="http://schemas.microsoft.com/office/drawing/2014/main" id="{ED47ED59-C49E-D4ED-06E1-F5E4E1BB211A}"/>
                </a:ext>
              </a:extLst>
            </p:cNvPr>
            <p:cNvSpPr/>
            <p:nvPr/>
          </p:nvSpPr>
          <p:spPr>
            <a:xfrm>
              <a:off x="185191" y="3035908"/>
              <a:ext cx="7183049" cy="12360599"/>
            </a:xfrm>
            <a:custGeom>
              <a:avLst/>
              <a:gdLst>
                <a:gd name="connsiteX0" fmla="*/ 2566162 w 2568523"/>
                <a:gd name="connsiteY0" fmla="*/ 2742788 h 4419916"/>
                <a:gd name="connsiteX1" fmla="*/ 2405567 w 2568523"/>
                <a:gd name="connsiteY1" fmla="*/ 2703886 h 4419916"/>
                <a:gd name="connsiteX2" fmla="*/ 2405567 w 2568523"/>
                <a:gd name="connsiteY2" fmla="*/ 2703886 h 4419916"/>
                <a:gd name="connsiteX3" fmla="*/ 2405567 w 2568523"/>
                <a:gd name="connsiteY3" fmla="*/ 2703886 h 4419916"/>
                <a:gd name="connsiteX4" fmla="*/ 2405203 w 2568523"/>
                <a:gd name="connsiteY4" fmla="*/ 2703886 h 4419916"/>
                <a:gd name="connsiteX5" fmla="*/ 2211105 w 2568523"/>
                <a:gd name="connsiteY5" fmla="*/ 2674800 h 4419916"/>
                <a:gd name="connsiteX6" fmla="*/ 1999163 w 2568523"/>
                <a:gd name="connsiteY6" fmla="*/ 2636625 h 4419916"/>
                <a:gd name="connsiteX7" fmla="*/ 1820723 w 2568523"/>
                <a:gd name="connsiteY7" fmla="*/ 2463565 h 4419916"/>
                <a:gd name="connsiteX8" fmla="*/ 1815261 w 2568523"/>
                <a:gd name="connsiteY8" fmla="*/ 2461384 h 4419916"/>
                <a:gd name="connsiteX9" fmla="*/ 1552700 w 2568523"/>
                <a:gd name="connsiteY9" fmla="*/ 2471200 h 4419916"/>
                <a:gd name="connsiteX10" fmla="*/ 1552700 w 2568523"/>
                <a:gd name="connsiteY10" fmla="*/ 2471200 h 4419916"/>
                <a:gd name="connsiteX11" fmla="*/ 1552700 w 2568523"/>
                <a:gd name="connsiteY11" fmla="*/ 2471200 h 4419916"/>
                <a:gd name="connsiteX12" fmla="*/ 1547602 w 2568523"/>
                <a:gd name="connsiteY12" fmla="*/ 2473381 h 4419916"/>
                <a:gd name="connsiteX13" fmla="*/ 1547602 w 2568523"/>
                <a:gd name="connsiteY13" fmla="*/ 2473381 h 4419916"/>
                <a:gd name="connsiteX14" fmla="*/ 1547602 w 2568523"/>
                <a:gd name="connsiteY14" fmla="*/ 2473381 h 4419916"/>
                <a:gd name="connsiteX15" fmla="*/ 1455469 w 2568523"/>
                <a:gd name="connsiteY15" fmla="*/ 2569728 h 4419916"/>
                <a:gd name="connsiteX16" fmla="*/ 1412134 w 2568523"/>
                <a:gd name="connsiteY16" fmla="*/ 2526463 h 4419916"/>
                <a:gd name="connsiteX17" fmla="*/ 1407036 w 2568523"/>
                <a:gd name="connsiteY17" fmla="*/ 2524282 h 4419916"/>
                <a:gd name="connsiteX18" fmla="*/ 1348041 w 2568523"/>
                <a:gd name="connsiteY18" fmla="*/ 2524282 h 4419916"/>
                <a:gd name="connsiteX19" fmla="*/ 1313446 w 2568523"/>
                <a:gd name="connsiteY19" fmla="*/ 2472291 h 4419916"/>
                <a:gd name="connsiteX20" fmla="*/ 1341487 w 2568523"/>
                <a:gd name="connsiteY20" fmla="*/ 2393395 h 4419916"/>
                <a:gd name="connsiteX21" fmla="*/ 1341487 w 2568523"/>
                <a:gd name="connsiteY21" fmla="*/ 2388669 h 4419916"/>
                <a:gd name="connsiteX22" fmla="*/ 1341487 w 2568523"/>
                <a:gd name="connsiteY22" fmla="*/ 2388669 h 4419916"/>
                <a:gd name="connsiteX23" fmla="*/ 1341122 w 2568523"/>
                <a:gd name="connsiteY23" fmla="*/ 2387942 h 4419916"/>
                <a:gd name="connsiteX24" fmla="*/ 1341122 w 2568523"/>
                <a:gd name="connsiteY24" fmla="*/ 2387942 h 4419916"/>
                <a:gd name="connsiteX25" fmla="*/ 1337845 w 2568523"/>
                <a:gd name="connsiteY25" fmla="*/ 2384670 h 4419916"/>
                <a:gd name="connsiteX26" fmla="*/ 1337845 w 2568523"/>
                <a:gd name="connsiteY26" fmla="*/ 2384670 h 4419916"/>
                <a:gd name="connsiteX27" fmla="*/ 1337845 w 2568523"/>
                <a:gd name="connsiteY27" fmla="*/ 2384670 h 4419916"/>
                <a:gd name="connsiteX28" fmla="*/ 1337845 w 2568523"/>
                <a:gd name="connsiteY28" fmla="*/ 2384670 h 4419916"/>
                <a:gd name="connsiteX29" fmla="*/ 1337117 w 2568523"/>
                <a:gd name="connsiteY29" fmla="*/ 2384306 h 4419916"/>
                <a:gd name="connsiteX30" fmla="*/ 1337117 w 2568523"/>
                <a:gd name="connsiteY30" fmla="*/ 2384306 h 4419916"/>
                <a:gd name="connsiteX31" fmla="*/ 1337117 w 2568523"/>
                <a:gd name="connsiteY31" fmla="*/ 2384306 h 4419916"/>
                <a:gd name="connsiteX32" fmla="*/ 1337117 w 2568523"/>
                <a:gd name="connsiteY32" fmla="*/ 2384306 h 4419916"/>
                <a:gd name="connsiteX33" fmla="*/ 1336024 w 2568523"/>
                <a:gd name="connsiteY33" fmla="*/ 2383943 h 4419916"/>
                <a:gd name="connsiteX34" fmla="*/ 1204198 w 2568523"/>
                <a:gd name="connsiteY34" fmla="*/ 2361401 h 4419916"/>
                <a:gd name="connsiteX35" fmla="*/ 1278487 w 2568523"/>
                <a:gd name="connsiteY35" fmla="*/ 2190159 h 4419916"/>
                <a:gd name="connsiteX36" fmla="*/ 1278123 w 2568523"/>
                <a:gd name="connsiteY36" fmla="*/ 2183978 h 4419916"/>
                <a:gd name="connsiteX37" fmla="*/ 1273024 w 2568523"/>
                <a:gd name="connsiteY37" fmla="*/ 2180342 h 4419916"/>
                <a:gd name="connsiteX38" fmla="*/ 1195094 w 2568523"/>
                <a:gd name="connsiteY38" fmla="*/ 2165799 h 4419916"/>
                <a:gd name="connsiteX39" fmla="*/ 1194001 w 2568523"/>
                <a:gd name="connsiteY39" fmla="*/ 2165799 h 4419916"/>
                <a:gd name="connsiteX40" fmla="*/ 1193637 w 2568523"/>
                <a:gd name="connsiteY40" fmla="*/ 2165799 h 4419916"/>
                <a:gd name="connsiteX41" fmla="*/ 1193273 w 2568523"/>
                <a:gd name="connsiteY41" fmla="*/ 2165799 h 4419916"/>
                <a:gd name="connsiteX42" fmla="*/ 1190724 w 2568523"/>
                <a:gd name="connsiteY42" fmla="*/ 2166163 h 4419916"/>
                <a:gd name="connsiteX43" fmla="*/ 1190360 w 2568523"/>
                <a:gd name="connsiteY43" fmla="*/ 2166527 h 4419916"/>
                <a:gd name="connsiteX44" fmla="*/ 1188539 w 2568523"/>
                <a:gd name="connsiteY44" fmla="*/ 2167617 h 4419916"/>
                <a:gd name="connsiteX45" fmla="*/ 1188175 w 2568523"/>
                <a:gd name="connsiteY45" fmla="*/ 2167981 h 4419916"/>
                <a:gd name="connsiteX46" fmla="*/ 1187810 w 2568523"/>
                <a:gd name="connsiteY46" fmla="*/ 2168344 h 4419916"/>
                <a:gd name="connsiteX47" fmla="*/ 1155036 w 2568523"/>
                <a:gd name="connsiteY47" fmla="*/ 2210519 h 4419916"/>
                <a:gd name="connsiteX48" fmla="*/ 1096406 w 2568523"/>
                <a:gd name="connsiteY48" fmla="*/ 2237423 h 4419916"/>
                <a:gd name="connsiteX49" fmla="*/ 1027215 w 2568523"/>
                <a:gd name="connsiteY49" fmla="*/ 2207246 h 4419916"/>
                <a:gd name="connsiteX50" fmla="*/ 1054527 w 2568523"/>
                <a:gd name="connsiteY50" fmla="*/ 2083632 h 4419916"/>
                <a:gd name="connsiteX51" fmla="*/ 1173972 w 2568523"/>
                <a:gd name="connsiteY51" fmla="*/ 1945474 h 4419916"/>
                <a:gd name="connsiteX52" fmla="*/ 1248990 w 2568523"/>
                <a:gd name="connsiteY52" fmla="*/ 1912753 h 4419916"/>
                <a:gd name="connsiteX53" fmla="*/ 1351683 w 2568523"/>
                <a:gd name="connsiteY53" fmla="*/ 1903664 h 4419916"/>
                <a:gd name="connsiteX54" fmla="*/ 1351683 w 2568523"/>
                <a:gd name="connsiteY54" fmla="*/ 2080360 h 4419916"/>
                <a:gd name="connsiteX55" fmla="*/ 1356053 w 2568523"/>
                <a:gd name="connsiteY55" fmla="*/ 2086904 h 4419916"/>
                <a:gd name="connsiteX56" fmla="*/ 1364065 w 2568523"/>
                <a:gd name="connsiteY56" fmla="*/ 2085450 h 4419916"/>
                <a:gd name="connsiteX57" fmla="*/ 1454013 w 2568523"/>
                <a:gd name="connsiteY57" fmla="*/ 2002919 h 4419916"/>
                <a:gd name="connsiteX58" fmla="*/ 1456198 w 2568523"/>
                <a:gd name="connsiteY58" fmla="*/ 1997465 h 4419916"/>
                <a:gd name="connsiteX59" fmla="*/ 1456198 w 2568523"/>
                <a:gd name="connsiteY59" fmla="*/ 1888757 h 4419916"/>
                <a:gd name="connsiteX60" fmla="*/ 1529030 w 2568523"/>
                <a:gd name="connsiteY60" fmla="*/ 1808771 h 4419916"/>
                <a:gd name="connsiteX61" fmla="*/ 1529030 w 2568523"/>
                <a:gd name="connsiteY61" fmla="*/ 1808771 h 4419916"/>
                <a:gd name="connsiteX62" fmla="*/ 1529394 w 2568523"/>
                <a:gd name="connsiteY62" fmla="*/ 1808408 h 4419916"/>
                <a:gd name="connsiteX63" fmla="*/ 1679064 w 2568523"/>
                <a:gd name="connsiteY63" fmla="*/ 1649527 h 4419916"/>
                <a:gd name="connsiteX64" fmla="*/ 1794504 w 2568523"/>
                <a:gd name="connsiteY64" fmla="*/ 1601535 h 4419916"/>
                <a:gd name="connsiteX65" fmla="*/ 1798145 w 2568523"/>
                <a:gd name="connsiteY65" fmla="*/ 1597899 h 4419916"/>
                <a:gd name="connsiteX66" fmla="*/ 1849492 w 2568523"/>
                <a:gd name="connsiteY66" fmla="*/ 1490282 h 4419916"/>
                <a:gd name="connsiteX67" fmla="*/ 1966388 w 2568523"/>
                <a:gd name="connsiteY67" fmla="*/ 1490282 h 4419916"/>
                <a:gd name="connsiteX68" fmla="*/ 1973671 w 2568523"/>
                <a:gd name="connsiteY68" fmla="*/ 1483011 h 4419916"/>
                <a:gd name="connsiteX69" fmla="*/ 1973671 w 2568523"/>
                <a:gd name="connsiteY69" fmla="*/ 1281228 h 4419916"/>
                <a:gd name="connsiteX70" fmla="*/ 2140457 w 2568523"/>
                <a:gd name="connsiteY70" fmla="*/ 1272503 h 4419916"/>
                <a:gd name="connsiteX71" fmla="*/ 2096030 w 2568523"/>
                <a:gd name="connsiteY71" fmla="*/ 1388118 h 4419916"/>
                <a:gd name="connsiteX72" fmla="*/ 2096758 w 2568523"/>
                <a:gd name="connsiteY72" fmla="*/ 1394663 h 4419916"/>
                <a:gd name="connsiteX73" fmla="*/ 2155024 w 2568523"/>
                <a:gd name="connsiteY73" fmla="*/ 1487010 h 4419916"/>
                <a:gd name="connsiteX74" fmla="*/ 2160486 w 2568523"/>
                <a:gd name="connsiteY74" fmla="*/ 1490282 h 4419916"/>
                <a:gd name="connsiteX75" fmla="*/ 2166313 w 2568523"/>
                <a:gd name="connsiteY75" fmla="*/ 1488101 h 4419916"/>
                <a:gd name="connsiteX76" fmla="*/ 2215110 w 2568523"/>
                <a:gd name="connsiteY76" fmla="*/ 1439382 h 4419916"/>
                <a:gd name="connsiteX77" fmla="*/ 2215839 w 2568523"/>
                <a:gd name="connsiteY77" fmla="*/ 1429929 h 4419916"/>
                <a:gd name="connsiteX78" fmla="*/ 2178330 w 2568523"/>
                <a:gd name="connsiteY78" fmla="*/ 1378302 h 4419916"/>
                <a:gd name="connsiteX79" fmla="*/ 2173960 w 2568523"/>
                <a:gd name="connsiteY79" fmla="*/ 1310314 h 4419916"/>
                <a:gd name="connsiteX80" fmla="*/ 2215839 w 2568523"/>
                <a:gd name="connsiteY80" fmla="*/ 1259050 h 4419916"/>
                <a:gd name="connsiteX81" fmla="*/ 2215110 w 2568523"/>
                <a:gd name="connsiteY81" fmla="*/ 1248870 h 4419916"/>
                <a:gd name="connsiteX82" fmla="*/ 2143371 w 2568523"/>
                <a:gd name="connsiteY82" fmla="*/ 1187063 h 4419916"/>
                <a:gd name="connsiteX83" fmla="*/ 2105498 w 2568523"/>
                <a:gd name="connsiteY83" fmla="*/ 1092171 h 4419916"/>
                <a:gd name="connsiteX84" fmla="*/ 2086197 w 2568523"/>
                <a:gd name="connsiteY84" fmla="*/ 986008 h 4419916"/>
                <a:gd name="connsiteX85" fmla="*/ 2082556 w 2568523"/>
                <a:gd name="connsiteY85" fmla="*/ 980918 h 4419916"/>
                <a:gd name="connsiteX86" fmla="*/ 1867700 w 2568523"/>
                <a:gd name="connsiteY86" fmla="*/ 854758 h 4419916"/>
                <a:gd name="connsiteX87" fmla="*/ 1944174 w 2568523"/>
                <a:gd name="connsiteY87" fmla="*/ 786770 h 4419916"/>
                <a:gd name="connsiteX88" fmla="*/ 2124798 w 2568523"/>
                <a:gd name="connsiteY88" fmla="*/ 862757 h 4419916"/>
                <a:gd name="connsiteX89" fmla="*/ 2132082 w 2568523"/>
                <a:gd name="connsiteY89" fmla="*/ 861666 h 4419916"/>
                <a:gd name="connsiteX90" fmla="*/ 2134631 w 2568523"/>
                <a:gd name="connsiteY90" fmla="*/ 854758 h 4419916"/>
                <a:gd name="connsiteX91" fmla="*/ 2111689 w 2568523"/>
                <a:gd name="connsiteY91" fmla="*/ 717691 h 4419916"/>
                <a:gd name="connsiteX92" fmla="*/ 2210012 w 2568523"/>
                <a:gd name="connsiteY92" fmla="*/ 717691 h 4419916"/>
                <a:gd name="connsiteX93" fmla="*/ 2215839 w 2568523"/>
                <a:gd name="connsiteY93" fmla="*/ 714783 h 4419916"/>
                <a:gd name="connsiteX94" fmla="*/ 2216931 w 2568523"/>
                <a:gd name="connsiteY94" fmla="*/ 708239 h 4419916"/>
                <a:gd name="connsiteX95" fmla="*/ 2187798 w 2568523"/>
                <a:gd name="connsiteY95" fmla="*/ 625708 h 4419916"/>
                <a:gd name="connsiteX96" fmla="*/ 2186706 w 2568523"/>
                <a:gd name="connsiteY96" fmla="*/ 623526 h 4419916"/>
                <a:gd name="connsiteX97" fmla="*/ 2122613 w 2568523"/>
                <a:gd name="connsiteY97" fmla="*/ 546085 h 4419916"/>
                <a:gd name="connsiteX98" fmla="*/ 2049781 w 2568523"/>
                <a:gd name="connsiteY98" fmla="*/ 468281 h 4419916"/>
                <a:gd name="connsiteX99" fmla="*/ 2047596 w 2568523"/>
                <a:gd name="connsiteY99" fmla="*/ 466827 h 4419916"/>
                <a:gd name="connsiteX100" fmla="*/ 1894284 w 2568523"/>
                <a:gd name="connsiteY100" fmla="*/ 395203 h 4419916"/>
                <a:gd name="connsiteX101" fmla="*/ 1837111 w 2568523"/>
                <a:gd name="connsiteY101" fmla="*/ 285768 h 4419916"/>
                <a:gd name="connsiteX102" fmla="*/ 1830556 w 2568523"/>
                <a:gd name="connsiteY102" fmla="*/ 281768 h 4419916"/>
                <a:gd name="connsiteX103" fmla="*/ 1830556 w 2568523"/>
                <a:gd name="connsiteY103" fmla="*/ 281768 h 4419916"/>
                <a:gd name="connsiteX104" fmla="*/ 1824001 w 2568523"/>
                <a:gd name="connsiteY104" fmla="*/ 285768 h 4419916"/>
                <a:gd name="connsiteX105" fmla="*/ 1736602 w 2568523"/>
                <a:gd name="connsiteY105" fmla="*/ 460646 h 4419916"/>
                <a:gd name="connsiteX106" fmla="*/ 1736966 w 2568523"/>
                <a:gd name="connsiteY106" fmla="*/ 467917 h 4419916"/>
                <a:gd name="connsiteX107" fmla="*/ 1743521 w 2568523"/>
                <a:gd name="connsiteY107" fmla="*/ 471189 h 4419916"/>
                <a:gd name="connsiteX108" fmla="*/ 1862238 w 2568523"/>
                <a:gd name="connsiteY108" fmla="*/ 467190 h 4419916"/>
                <a:gd name="connsiteX109" fmla="*/ 1710746 w 2568523"/>
                <a:gd name="connsiteY109" fmla="*/ 560992 h 4419916"/>
                <a:gd name="connsiteX110" fmla="*/ 1593122 w 2568523"/>
                <a:gd name="connsiteY110" fmla="*/ 420289 h 4419916"/>
                <a:gd name="connsiteX111" fmla="*/ 1592030 w 2568523"/>
                <a:gd name="connsiteY111" fmla="*/ 419562 h 4419916"/>
                <a:gd name="connsiteX112" fmla="*/ 1591666 w 2568523"/>
                <a:gd name="connsiteY112" fmla="*/ 419199 h 4419916"/>
                <a:gd name="connsiteX113" fmla="*/ 1586567 w 2568523"/>
                <a:gd name="connsiteY113" fmla="*/ 418108 h 4419916"/>
                <a:gd name="connsiteX114" fmla="*/ 1586203 w 2568523"/>
                <a:gd name="connsiteY114" fmla="*/ 418108 h 4419916"/>
                <a:gd name="connsiteX115" fmla="*/ 1585839 w 2568523"/>
                <a:gd name="connsiteY115" fmla="*/ 418472 h 4419916"/>
                <a:gd name="connsiteX116" fmla="*/ 1584747 w 2568523"/>
                <a:gd name="connsiteY116" fmla="*/ 418835 h 4419916"/>
                <a:gd name="connsiteX117" fmla="*/ 1321822 w 2568523"/>
                <a:gd name="connsiteY117" fmla="*/ 523907 h 4419916"/>
                <a:gd name="connsiteX118" fmla="*/ 1033406 w 2568523"/>
                <a:gd name="connsiteY118" fmla="*/ 240685 h 4419916"/>
                <a:gd name="connsiteX119" fmla="*/ 1033406 w 2568523"/>
                <a:gd name="connsiteY119" fmla="*/ 240685 h 4419916"/>
                <a:gd name="connsiteX120" fmla="*/ 1033042 w 2568523"/>
                <a:gd name="connsiteY120" fmla="*/ 240321 h 4419916"/>
                <a:gd name="connsiteX121" fmla="*/ 1032677 w 2568523"/>
                <a:gd name="connsiteY121" fmla="*/ 239958 h 4419916"/>
                <a:gd name="connsiteX122" fmla="*/ 1031585 w 2568523"/>
                <a:gd name="connsiteY122" fmla="*/ 239230 h 4419916"/>
                <a:gd name="connsiteX123" fmla="*/ 1030857 w 2568523"/>
                <a:gd name="connsiteY123" fmla="*/ 238867 h 4419916"/>
                <a:gd name="connsiteX124" fmla="*/ 1030128 w 2568523"/>
                <a:gd name="connsiteY124" fmla="*/ 238503 h 4419916"/>
                <a:gd name="connsiteX125" fmla="*/ 744990 w 2568523"/>
                <a:gd name="connsiteY125" fmla="*/ 170879 h 4419916"/>
                <a:gd name="connsiteX126" fmla="*/ 551984 w 2568523"/>
                <a:gd name="connsiteY126" fmla="*/ 2181 h 4419916"/>
                <a:gd name="connsiteX127" fmla="*/ 550892 w 2568523"/>
                <a:gd name="connsiteY127" fmla="*/ 1454 h 4419916"/>
                <a:gd name="connsiteX128" fmla="*/ 549799 w 2568523"/>
                <a:gd name="connsiteY128" fmla="*/ 727 h 4419916"/>
                <a:gd name="connsiteX129" fmla="*/ 548342 w 2568523"/>
                <a:gd name="connsiteY129" fmla="*/ 364 h 4419916"/>
                <a:gd name="connsiteX130" fmla="*/ 547250 w 2568523"/>
                <a:gd name="connsiteY130" fmla="*/ 0 h 4419916"/>
                <a:gd name="connsiteX131" fmla="*/ 546886 w 2568523"/>
                <a:gd name="connsiteY131" fmla="*/ 0 h 4419916"/>
                <a:gd name="connsiteX132" fmla="*/ 240626 w 2568523"/>
                <a:gd name="connsiteY132" fmla="*/ 0 h 4419916"/>
                <a:gd name="connsiteX133" fmla="*/ 234799 w 2568523"/>
                <a:gd name="connsiteY133" fmla="*/ 3272 h 4419916"/>
                <a:gd name="connsiteX134" fmla="*/ 234071 w 2568523"/>
                <a:gd name="connsiteY134" fmla="*/ 9816 h 4419916"/>
                <a:gd name="connsiteX135" fmla="*/ 304354 w 2568523"/>
                <a:gd name="connsiteY135" fmla="*/ 201419 h 4419916"/>
                <a:gd name="connsiteX136" fmla="*/ 122273 w 2568523"/>
                <a:gd name="connsiteY136" fmla="*/ 252683 h 4419916"/>
                <a:gd name="connsiteX137" fmla="*/ 117539 w 2568523"/>
                <a:gd name="connsiteY137" fmla="*/ 256682 h 4419916"/>
                <a:gd name="connsiteX138" fmla="*/ 39609 w 2568523"/>
                <a:gd name="connsiteY138" fmla="*/ 421744 h 4419916"/>
                <a:gd name="connsiteX139" fmla="*/ 39244 w 2568523"/>
                <a:gd name="connsiteY139" fmla="*/ 423198 h 4419916"/>
                <a:gd name="connsiteX140" fmla="*/ 279 w 2568523"/>
                <a:gd name="connsiteY140" fmla="*/ 588260 h 4419916"/>
                <a:gd name="connsiteX141" fmla="*/ 2100 w 2568523"/>
                <a:gd name="connsiteY141" fmla="*/ 594804 h 4419916"/>
                <a:gd name="connsiteX142" fmla="*/ 109163 w 2568523"/>
                <a:gd name="connsiteY142" fmla="*/ 711147 h 4419916"/>
                <a:gd name="connsiteX143" fmla="*/ 110984 w 2568523"/>
                <a:gd name="connsiteY143" fmla="*/ 712601 h 4419916"/>
                <a:gd name="connsiteX144" fmla="*/ 110984 w 2568523"/>
                <a:gd name="connsiteY144" fmla="*/ 712601 h 4419916"/>
                <a:gd name="connsiteX145" fmla="*/ 110984 w 2568523"/>
                <a:gd name="connsiteY145" fmla="*/ 712601 h 4419916"/>
                <a:gd name="connsiteX146" fmla="*/ 110984 w 2568523"/>
                <a:gd name="connsiteY146" fmla="*/ 712601 h 4419916"/>
                <a:gd name="connsiteX147" fmla="*/ 112805 w 2568523"/>
                <a:gd name="connsiteY147" fmla="*/ 713329 h 4419916"/>
                <a:gd name="connsiteX148" fmla="*/ 113533 w 2568523"/>
                <a:gd name="connsiteY148" fmla="*/ 713329 h 4419916"/>
                <a:gd name="connsiteX149" fmla="*/ 114262 w 2568523"/>
                <a:gd name="connsiteY149" fmla="*/ 713329 h 4419916"/>
                <a:gd name="connsiteX150" fmla="*/ 114990 w 2568523"/>
                <a:gd name="connsiteY150" fmla="*/ 713329 h 4419916"/>
                <a:gd name="connsiteX151" fmla="*/ 115718 w 2568523"/>
                <a:gd name="connsiteY151" fmla="*/ 713329 h 4419916"/>
                <a:gd name="connsiteX152" fmla="*/ 117903 w 2568523"/>
                <a:gd name="connsiteY152" fmla="*/ 712601 h 4419916"/>
                <a:gd name="connsiteX153" fmla="*/ 117903 w 2568523"/>
                <a:gd name="connsiteY153" fmla="*/ 712601 h 4419916"/>
                <a:gd name="connsiteX154" fmla="*/ 117903 w 2568523"/>
                <a:gd name="connsiteY154" fmla="*/ 712601 h 4419916"/>
                <a:gd name="connsiteX155" fmla="*/ 117903 w 2568523"/>
                <a:gd name="connsiteY155" fmla="*/ 712601 h 4419916"/>
                <a:gd name="connsiteX156" fmla="*/ 266481 w 2568523"/>
                <a:gd name="connsiteY156" fmla="*/ 626435 h 4419916"/>
                <a:gd name="connsiteX157" fmla="*/ 422342 w 2568523"/>
                <a:gd name="connsiteY157" fmla="*/ 650067 h 4419916"/>
                <a:gd name="connsiteX158" fmla="*/ 573834 w 2568523"/>
                <a:gd name="connsiteY158" fmla="*/ 777681 h 4419916"/>
                <a:gd name="connsiteX159" fmla="*/ 583302 w 2568523"/>
                <a:gd name="connsiteY159" fmla="*/ 1017275 h 4419916"/>
                <a:gd name="connsiteX160" fmla="*/ 584759 w 2568523"/>
                <a:gd name="connsiteY160" fmla="*/ 1021638 h 4419916"/>
                <a:gd name="connsiteX161" fmla="*/ 707481 w 2568523"/>
                <a:gd name="connsiteY161" fmla="*/ 1172520 h 4419916"/>
                <a:gd name="connsiteX162" fmla="*/ 559996 w 2568523"/>
                <a:gd name="connsiteY162" fmla="*/ 1376484 h 4419916"/>
                <a:gd name="connsiteX163" fmla="*/ 487163 w 2568523"/>
                <a:gd name="connsiteY163" fmla="*/ 1473558 h 4419916"/>
                <a:gd name="connsiteX164" fmla="*/ 485707 w 2568523"/>
                <a:gd name="connsiteY164" fmla="*/ 1477921 h 4419916"/>
                <a:gd name="connsiteX165" fmla="*/ 485707 w 2568523"/>
                <a:gd name="connsiteY165" fmla="*/ 1647709 h 4419916"/>
                <a:gd name="connsiteX166" fmla="*/ 486799 w 2568523"/>
                <a:gd name="connsiteY166" fmla="*/ 1651345 h 4419916"/>
                <a:gd name="connsiteX167" fmla="*/ 582938 w 2568523"/>
                <a:gd name="connsiteY167" fmla="*/ 1809862 h 4419916"/>
                <a:gd name="connsiteX168" fmla="*/ 582938 w 2568523"/>
                <a:gd name="connsiteY168" fmla="*/ 2026188 h 4419916"/>
                <a:gd name="connsiteX169" fmla="*/ 585123 w 2568523"/>
                <a:gd name="connsiteY169" fmla="*/ 2031278 h 4419916"/>
                <a:gd name="connsiteX170" fmla="*/ 652493 w 2568523"/>
                <a:gd name="connsiteY170" fmla="*/ 2098538 h 4419916"/>
                <a:gd name="connsiteX171" fmla="*/ 700562 w 2568523"/>
                <a:gd name="connsiteY171" fmla="*/ 2175616 h 4419916"/>
                <a:gd name="connsiteX172" fmla="*/ 702747 w 2568523"/>
                <a:gd name="connsiteY172" fmla="*/ 2177797 h 4419916"/>
                <a:gd name="connsiteX173" fmla="*/ 806533 w 2568523"/>
                <a:gd name="connsiteY173" fmla="*/ 2249421 h 4419916"/>
                <a:gd name="connsiteX174" fmla="*/ 806533 w 2568523"/>
                <a:gd name="connsiteY174" fmla="*/ 2249421 h 4419916"/>
                <a:gd name="connsiteX175" fmla="*/ 829475 w 2568523"/>
                <a:gd name="connsiteY175" fmla="*/ 2265418 h 4419916"/>
                <a:gd name="connsiteX176" fmla="*/ 1003909 w 2568523"/>
                <a:gd name="connsiteY176" fmla="*/ 2371945 h 4419916"/>
                <a:gd name="connsiteX177" fmla="*/ 1085845 w 2568523"/>
                <a:gd name="connsiteY177" fmla="*/ 2453748 h 4419916"/>
                <a:gd name="connsiteX178" fmla="*/ 1092036 w 2568523"/>
                <a:gd name="connsiteY178" fmla="*/ 2455930 h 4419916"/>
                <a:gd name="connsiteX179" fmla="*/ 1253724 w 2568523"/>
                <a:gd name="connsiteY179" fmla="*/ 2429026 h 4419916"/>
                <a:gd name="connsiteX180" fmla="*/ 1239886 w 2568523"/>
                <a:gd name="connsiteY180" fmla="*/ 2459929 h 4419916"/>
                <a:gd name="connsiteX181" fmla="*/ 1191452 w 2568523"/>
                <a:gd name="connsiteY181" fmla="*/ 2532280 h 4419916"/>
                <a:gd name="connsiteX182" fmla="*/ 1192545 w 2568523"/>
                <a:gd name="connsiteY182" fmla="*/ 2541733 h 4419916"/>
                <a:gd name="connsiteX183" fmla="*/ 1309076 w 2568523"/>
                <a:gd name="connsiteY183" fmla="*/ 2653350 h 4419916"/>
                <a:gd name="connsiteX184" fmla="*/ 1314539 w 2568523"/>
                <a:gd name="connsiteY184" fmla="*/ 2655531 h 4419916"/>
                <a:gd name="connsiteX185" fmla="*/ 1319637 w 2568523"/>
                <a:gd name="connsiteY185" fmla="*/ 2652622 h 4419916"/>
                <a:gd name="connsiteX186" fmla="*/ 1352047 w 2568523"/>
                <a:gd name="connsiteY186" fmla="*/ 2610812 h 4419916"/>
                <a:gd name="connsiteX187" fmla="*/ 1445637 w 2568523"/>
                <a:gd name="connsiteY187" fmla="*/ 2589724 h 4419916"/>
                <a:gd name="connsiteX188" fmla="*/ 1424515 w 2568523"/>
                <a:gd name="connsiteY188" fmla="*/ 2709340 h 4419916"/>
                <a:gd name="connsiteX189" fmla="*/ 1356417 w 2568523"/>
                <a:gd name="connsiteY189" fmla="*/ 2966749 h 4419916"/>
                <a:gd name="connsiteX190" fmla="*/ 1356053 w 2568523"/>
                <a:gd name="connsiteY190" fmla="*/ 2969294 h 4419916"/>
                <a:gd name="connsiteX191" fmla="*/ 1356053 w 2568523"/>
                <a:gd name="connsiteY191" fmla="*/ 2969294 h 4419916"/>
                <a:gd name="connsiteX192" fmla="*/ 1356053 w 2568523"/>
                <a:gd name="connsiteY192" fmla="*/ 2970021 h 4419916"/>
                <a:gd name="connsiteX193" fmla="*/ 1356417 w 2568523"/>
                <a:gd name="connsiteY193" fmla="*/ 2971839 h 4419916"/>
                <a:gd name="connsiteX194" fmla="*/ 1453648 w 2568523"/>
                <a:gd name="connsiteY194" fmla="*/ 3190346 h 4419916"/>
                <a:gd name="connsiteX195" fmla="*/ 1454013 w 2568523"/>
                <a:gd name="connsiteY195" fmla="*/ 3190709 h 4419916"/>
                <a:gd name="connsiteX196" fmla="*/ 1454741 w 2568523"/>
                <a:gd name="connsiteY196" fmla="*/ 3191436 h 4419916"/>
                <a:gd name="connsiteX197" fmla="*/ 1455469 w 2568523"/>
                <a:gd name="connsiteY197" fmla="*/ 3192527 h 4419916"/>
                <a:gd name="connsiteX198" fmla="*/ 1455833 w 2568523"/>
                <a:gd name="connsiteY198" fmla="*/ 3192890 h 4419916"/>
                <a:gd name="connsiteX199" fmla="*/ 1456562 w 2568523"/>
                <a:gd name="connsiteY199" fmla="*/ 3193254 h 4419916"/>
                <a:gd name="connsiteX200" fmla="*/ 1456926 w 2568523"/>
                <a:gd name="connsiteY200" fmla="*/ 3193618 h 4419916"/>
                <a:gd name="connsiteX201" fmla="*/ 1633544 w 2568523"/>
                <a:gd name="connsiteY201" fmla="*/ 3303053 h 4419916"/>
                <a:gd name="connsiteX202" fmla="*/ 1638278 w 2568523"/>
                <a:gd name="connsiteY202" fmla="*/ 3547373 h 4419916"/>
                <a:gd name="connsiteX203" fmla="*/ 1672145 w 2568523"/>
                <a:gd name="connsiteY203" fmla="*/ 3838231 h 4419916"/>
                <a:gd name="connsiteX204" fmla="*/ 1657579 w 2568523"/>
                <a:gd name="connsiteY204" fmla="*/ 4206530 h 4419916"/>
                <a:gd name="connsiteX205" fmla="*/ 1657579 w 2568523"/>
                <a:gd name="connsiteY205" fmla="*/ 4206893 h 4419916"/>
                <a:gd name="connsiteX206" fmla="*/ 1657579 w 2568523"/>
                <a:gd name="connsiteY206" fmla="*/ 4207621 h 4419916"/>
                <a:gd name="connsiteX207" fmla="*/ 1657943 w 2568523"/>
                <a:gd name="connsiteY207" fmla="*/ 4209802 h 4419916"/>
                <a:gd name="connsiteX208" fmla="*/ 1657943 w 2568523"/>
                <a:gd name="connsiteY208" fmla="*/ 4209802 h 4419916"/>
                <a:gd name="connsiteX209" fmla="*/ 1659400 w 2568523"/>
                <a:gd name="connsiteY209" fmla="*/ 4211983 h 4419916"/>
                <a:gd name="connsiteX210" fmla="*/ 1659764 w 2568523"/>
                <a:gd name="connsiteY210" fmla="*/ 4212347 h 4419916"/>
                <a:gd name="connsiteX211" fmla="*/ 1829827 w 2568523"/>
                <a:gd name="connsiteY211" fmla="*/ 4377409 h 4419916"/>
                <a:gd name="connsiteX212" fmla="*/ 1829827 w 2568523"/>
                <a:gd name="connsiteY212" fmla="*/ 4377409 h 4419916"/>
                <a:gd name="connsiteX213" fmla="*/ 1830192 w 2568523"/>
                <a:gd name="connsiteY213" fmla="*/ 4377409 h 4419916"/>
                <a:gd name="connsiteX214" fmla="*/ 1832012 w 2568523"/>
                <a:gd name="connsiteY214" fmla="*/ 4378499 h 4419916"/>
                <a:gd name="connsiteX215" fmla="*/ 1832377 w 2568523"/>
                <a:gd name="connsiteY215" fmla="*/ 4378863 h 4419916"/>
                <a:gd name="connsiteX216" fmla="*/ 1832741 w 2568523"/>
                <a:gd name="connsiteY216" fmla="*/ 4378863 h 4419916"/>
                <a:gd name="connsiteX217" fmla="*/ 1833105 w 2568523"/>
                <a:gd name="connsiteY217" fmla="*/ 4379226 h 4419916"/>
                <a:gd name="connsiteX218" fmla="*/ 2037400 w 2568523"/>
                <a:gd name="connsiteY218" fmla="*/ 4427945 h 4419916"/>
                <a:gd name="connsiteX219" fmla="*/ 2039220 w 2568523"/>
                <a:gd name="connsiteY219" fmla="*/ 4428309 h 4419916"/>
                <a:gd name="connsiteX220" fmla="*/ 2045775 w 2568523"/>
                <a:gd name="connsiteY220" fmla="*/ 4424309 h 4419916"/>
                <a:gd name="connsiteX221" fmla="*/ 2043954 w 2568523"/>
                <a:gd name="connsiteY221" fmla="*/ 4415584 h 4419916"/>
                <a:gd name="connsiteX222" fmla="*/ 1878625 w 2568523"/>
                <a:gd name="connsiteY222" fmla="*/ 4278881 h 4419916"/>
                <a:gd name="connsiteX223" fmla="*/ 1948180 w 2568523"/>
                <a:gd name="connsiteY223" fmla="*/ 4162901 h 4419916"/>
                <a:gd name="connsiteX224" fmla="*/ 1947816 w 2568523"/>
                <a:gd name="connsiteY224" fmla="*/ 4154902 h 4419916"/>
                <a:gd name="connsiteX225" fmla="*/ 1891735 w 2568523"/>
                <a:gd name="connsiteY225" fmla="*/ 4080370 h 4419916"/>
                <a:gd name="connsiteX226" fmla="*/ 1943446 w 2568523"/>
                <a:gd name="connsiteY226" fmla="*/ 3920762 h 4419916"/>
                <a:gd name="connsiteX227" fmla="*/ 2083648 w 2568523"/>
                <a:gd name="connsiteY227" fmla="*/ 3789149 h 4419916"/>
                <a:gd name="connsiteX228" fmla="*/ 2234411 w 2568523"/>
                <a:gd name="connsiteY228" fmla="*/ 3628813 h 4419916"/>
                <a:gd name="connsiteX229" fmla="*/ 2234411 w 2568523"/>
                <a:gd name="connsiteY229" fmla="*/ 3628813 h 4419916"/>
                <a:gd name="connsiteX230" fmla="*/ 2235503 w 2568523"/>
                <a:gd name="connsiteY230" fmla="*/ 3626996 h 4419916"/>
                <a:gd name="connsiteX231" fmla="*/ 2235503 w 2568523"/>
                <a:gd name="connsiteY231" fmla="*/ 3626632 h 4419916"/>
                <a:gd name="connsiteX232" fmla="*/ 2235868 w 2568523"/>
                <a:gd name="connsiteY232" fmla="*/ 3624814 h 4419916"/>
                <a:gd name="connsiteX233" fmla="*/ 2235868 w 2568523"/>
                <a:gd name="connsiteY233" fmla="*/ 3624087 h 4419916"/>
                <a:gd name="connsiteX234" fmla="*/ 2235868 w 2568523"/>
                <a:gd name="connsiteY234" fmla="*/ 3624087 h 4419916"/>
                <a:gd name="connsiteX235" fmla="*/ 2240602 w 2568523"/>
                <a:gd name="connsiteY235" fmla="*/ 3464115 h 4419916"/>
                <a:gd name="connsiteX236" fmla="*/ 2406295 w 2568523"/>
                <a:gd name="connsiteY236" fmla="*/ 3402672 h 4419916"/>
                <a:gd name="connsiteX237" fmla="*/ 2406660 w 2568523"/>
                <a:gd name="connsiteY237" fmla="*/ 3402308 h 4419916"/>
                <a:gd name="connsiteX238" fmla="*/ 2407024 w 2568523"/>
                <a:gd name="connsiteY238" fmla="*/ 3401944 h 4419916"/>
                <a:gd name="connsiteX239" fmla="*/ 2409209 w 2568523"/>
                <a:gd name="connsiteY239" fmla="*/ 3400127 h 4419916"/>
                <a:gd name="connsiteX240" fmla="*/ 2409209 w 2568523"/>
                <a:gd name="connsiteY240" fmla="*/ 3400127 h 4419916"/>
                <a:gd name="connsiteX241" fmla="*/ 2409209 w 2568523"/>
                <a:gd name="connsiteY241" fmla="*/ 3399763 h 4419916"/>
                <a:gd name="connsiteX242" fmla="*/ 2410301 w 2568523"/>
                <a:gd name="connsiteY242" fmla="*/ 3397582 h 4419916"/>
                <a:gd name="connsiteX243" fmla="*/ 2410301 w 2568523"/>
                <a:gd name="connsiteY243" fmla="*/ 3397218 h 4419916"/>
                <a:gd name="connsiteX244" fmla="*/ 2410301 w 2568523"/>
                <a:gd name="connsiteY244" fmla="*/ 3397218 h 4419916"/>
                <a:gd name="connsiteX245" fmla="*/ 2468203 w 2568523"/>
                <a:gd name="connsiteY245" fmla="*/ 3122721 h 4419916"/>
                <a:gd name="connsiteX246" fmla="*/ 2568711 w 2568523"/>
                <a:gd name="connsiteY246" fmla="*/ 3027102 h 4419916"/>
                <a:gd name="connsiteX247" fmla="*/ 2569076 w 2568523"/>
                <a:gd name="connsiteY247" fmla="*/ 3026738 h 4419916"/>
                <a:gd name="connsiteX248" fmla="*/ 2569804 w 2568523"/>
                <a:gd name="connsiteY248" fmla="*/ 3025284 h 4419916"/>
                <a:gd name="connsiteX249" fmla="*/ 2570532 w 2568523"/>
                <a:gd name="connsiteY249" fmla="*/ 3024193 h 4419916"/>
                <a:gd name="connsiteX250" fmla="*/ 2570896 w 2568523"/>
                <a:gd name="connsiteY250" fmla="*/ 3022739 h 4419916"/>
                <a:gd name="connsiteX251" fmla="*/ 2571261 w 2568523"/>
                <a:gd name="connsiteY251" fmla="*/ 3021648 h 4419916"/>
                <a:gd name="connsiteX252" fmla="*/ 2571261 w 2568523"/>
                <a:gd name="connsiteY252" fmla="*/ 2749696 h 4419916"/>
                <a:gd name="connsiteX253" fmla="*/ 2566162 w 2568523"/>
                <a:gd name="connsiteY253" fmla="*/ 2742788 h 4419916"/>
                <a:gd name="connsiteX254" fmla="*/ 1200556 w 2568523"/>
                <a:gd name="connsiteY254" fmla="*/ 2331225 h 4419916"/>
                <a:gd name="connsiteX255" fmla="*/ 1200556 w 2568523"/>
                <a:gd name="connsiteY255" fmla="*/ 2181069 h 4419916"/>
                <a:gd name="connsiteX256" fmla="*/ 1260643 w 2568523"/>
                <a:gd name="connsiteY256" fmla="*/ 2192340 h 4419916"/>
                <a:gd name="connsiteX257" fmla="*/ 1200556 w 2568523"/>
                <a:gd name="connsiteY257" fmla="*/ 2331225 h 4419916"/>
                <a:gd name="connsiteX258" fmla="*/ 1042146 w 2568523"/>
                <a:gd name="connsiteY258" fmla="*/ 2075270 h 4419916"/>
                <a:gd name="connsiteX259" fmla="*/ 1040689 w 2568523"/>
                <a:gd name="connsiteY259" fmla="*/ 2078542 h 4419916"/>
                <a:gd name="connsiteX260" fmla="*/ 1012649 w 2568523"/>
                <a:gd name="connsiteY260" fmla="*/ 2204701 h 4419916"/>
                <a:gd name="connsiteX261" fmla="*/ 821464 w 2568523"/>
                <a:gd name="connsiteY261" fmla="*/ 2234878 h 4419916"/>
                <a:gd name="connsiteX262" fmla="*/ 940180 w 2568523"/>
                <a:gd name="connsiteY262" fmla="*/ 1818951 h 4419916"/>
                <a:gd name="connsiteX263" fmla="*/ 1157585 w 2568523"/>
                <a:gd name="connsiteY263" fmla="*/ 1941112 h 4419916"/>
                <a:gd name="connsiteX264" fmla="*/ 1042146 w 2568523"/>
                <a:gd name="connsiteY264" fmla="*/ 2075270 h 4419916"/>
                <a:gd name="connsiteX265" fmla="*/ 636105 w 2568523"/>
                <a:gd name="connsiteY265" fmla="*/ 248320 h 4419916"/>
                <a:gd name="connsiteX266" fmla="*/ 267938 w 2568523"/>
                <a:gd name="connsiteY266" fmla="*/ 427197 h 4419916"/>
                <a:gd name="connsiteX267" fmla="*/ 318921 w 2568523"/>
                <a:gd name="connsiteY267" fmla="*/ 214144 h 4419916"/>
                <a:gd name="connsiteX268" fmla="*/ 636105 w 2568523"/>
                <a:gd name="connsiteY268" fmla="*/ 248320 h 4419916"/>
                <a:gd name="connsiteX269" fmla="*/ 652857 w 2568523"/>
                <a:gd name="connsiteY269" fmla="*/ 256682 h 4419916"/>
                <a:gd name="connsiteX270" fmla="*/ 575655 w 2568523"/>
                <a:gd name="connsiteY270" fmla="*/ 758775 h 4419916"/>
                <a:gd name="connsiteX271" fmla="*/ 269395 w 2568523"/>
                <a:gd name="connsiteY271" fmla="*/ 442831 h 4419916"/>
                <a:gd name="connsiteX272" fmla="*/ 652857 w 2568523"/>
                <a:gd name="connsiteY272" fmla="*/ 256682 h 4419916"/>
                <a:gd name="connsiteX273" fmla="*/ 1805064 w 2568523"/>
                <a:gd name="connsiteY273" fmla="*/ 519181 h 4419916"/>
                <a:gd name="connsiteX274" fmla="*/ 1846579 w 2568523"/>
                <a:gd name="connsiteY274" fmla="*/ 571535 h 4419916"/>
                <a:gd name="connsiteX275" fmla="*/ 1808706 w 2568523"/>
                <a:gd name="connsiteY275" fmla="*/ 659156 h 4419916"/>
                <a:gd name="connsiteX276" fmla="*/ 1720579 w 2568523"/>
                <a:gd name="connsiteY276" fmla="*/ 571899 h 4419916"/>
                <a:gd name="connsiteX277" fmla="*/ 1805064 w 2568523"/>
                <a:gd name="connsiteY277" fmla="*/ 519181 h 4419916"/>
                <a:gd name="connsiteX278" fmla="*/ 1242070 w 2568523"/>
                <a:gd name="connsiteY278" fmla="*/ 1899664 h 4419916"/>
                <a:gd name="connsiteX279" fmla="*/ 1169602 w 2568523"/>
                <a:gd name="connsiteY279" fmla="*/ 1931295 h 4419916"/>
                <a:gd name="connsiteX280" fmla="*/ 950741 w 2568523"/>
                <a:gd name="connsiteY280" fmla="*/ 1808408 h 4419916"/>
                <a:gd name="connsiteX281" fmla="*/ 1511186 w 2568523"/>
                <a:gd name="connsiteY281" fmla="*/ 1495736 h 4419916"/>
                <a:gd name="connsiteX282" fmla="*/ 1242070 w 2568523"/>
                <a:gd name="connsiteY282" fmla="*/ 1899664 h 4419916"/>
                <a:gd name="connsiteX283" fmla="*/ 1118620 w 2568523"/>
                <a:gd name="connsiteY283" fmla="*/ 1237963 h 4419916"/>
                <a:gd name="connsiteX284" fmla="*/ 1519198 w 2568523"/>
                <a:gd name="connsiteY284" fmla="*/ 1474285 h 4419916"/>
                <a:gd name="connsiteX285" fmla="*/ 948192 w 2568523"/>
                <a:gd name="connsiteY285" fmla="*/ 1793138 h 4419916"/>
                <a:gd name="connsiteX286" fmla="*/ 1118620 w 2568523"/>
                <a:gd name="connsiteY286" fmla="*/ 1237963 h 4419916"/>
                <a:gd name="connsiteX287" fmla="*/ 1728955 w 2568523"/>
                <a:gd name="connsiteY287" fmla="*/ 1219784 h 4419916"/>
                <a:gd name="connsiteX288" fmla="*/ 1132094 w 2568523"/>
                <a:gd name="connsiteY288" fmla="*/ 1219784 h 4419916"/>
                <a:gd name="connsiteX289" fmla="*/ 1448550 w 2568523"/>
                <a:gd name="connsiteY289" fmla="*/ 906385 h 4419916"/>
                <a:gd name="connsiteX290" fmla="*/ 1728955 w 2568523"/>
                <a:gd name="connsiteY290" fmla="*/ 1219784 h 4419916"/>
                <a:gd name="connsiteX291" fmla="*/ 1431070 w 2568523"/>
                <a:gd name="connsiteY291" fmla="*/ 902750 h 4419916"/>
                <a:gd name="connsiteX292" fmla="*/ 1119712 w 2568523"/>
                <a:gd name="connsiteY292" fmla="*/ 1211422 h 4419916"/>
                <a:gd name="connsiteX293" fmla="*/ 1078926 w 2568523"/>
                <a:gd name="connsiteY293" fmla="*/ 902750 h 4419916"/>
                <a:gd name="connsiteX294" fmla="*/ 1431070 w 2568523"/>
                <a:gd name="connsiteY294" fmla="*/ 902750 h 4419916"/>
                <a:gd name="connsiteX295" fmla="*/ 1084388 w 2568523"/>
                <a:gd name="connsiteY295" fmla="*/ 888207 h 4419916"/>
                <a:gd name="connsiteX296" fmla="*/ 1317816 w 2568523"/>
                <a:gd name="connsiteY296" fmla="*/ 547176 h 4419916"/>
                <a:gd name="connsiteX297" fmla="*/ 1438354 w 2568523"/>
                <a:gd name="connsiteY297" fmla="*/ 888207 h 4419916"/>
                <a:gd name="connsiteX298" fmla="*/ 1084388 w 2568523"/>
                <a:gd name="connsiteY298" fmla="*/ 888207 h 4419916"/>
                <a:gd name="connsiteX299" fmla="*/ 939088 w 2568523"/>
                <a:gd name="connsiteY299" fmla="*/ 1772778 h 4419916"/>
                <a:gd name="connsiteX300" fmla="*/ 914325 w 2568523"/>
                <a:gd name="connsiteY300" fmla="*/ 1556452 h 4419916"/>
                <a:gd name="connsiteX301" fmla="*/ 1091672 w 2568523"/>
                <a:gd name="connsiteY301" fmla="*/ 1276865 h 4419916"/>
                <a:gd name="connsiteX302" fmla="*/ 939088 w 2568523"/>
                <a:gd name="connsiteY302" fmla="*/ 1772778 h 4419916"/>
                <a:gd name="connsiteX303" fmla="*/ 1540683 w 2568523"/>
                <a:gd name="connsiteY303" fmla="*/ 1493918 h 4419916"/>
                <a:gd name="connsiteX304" fmla="*/ 1665226 w 2568523"/>
                <a:gd name="connsiteY304" fmla="*/ 1642982 h 4419916"/>
                <a:gd name="connsiteX305" fmla="*/ 1531943 w 2568523"/>
                <a:gd name="connsiteY305" fmla="*/ 1784412 h 4419916"/>
                <a:gd name="connsiteX306" fmla="*/ 1540683 w 2568523"/>
                <a:gd name="connsiteY306" fmla="*/ 1493918 h 4419916"/>
                <a:gd name="connsiteX307" fmla="*/ 1532307 w 2568523"/>
                <a:gd name="connsiteY307" fmla="*/ 1465196 h 4419916"/>
                <a:gd name="connsiteX308" fmla="*/ 1141198 w 2568523"/>
                <a:gd name="connsiteY308" fmla="*/ 1234327 h 4419916"/>
                <a:gd name="connsiteX309" fmla="*/ 1729683 w 2568523"/>
                <a:gd name="connsiteY309" fmla="*/ 1234327 h 4419916"/>
                <a:gd name="connsiteX310" fmla="*/ 1532307 w 2568523"/>
                <a:gd name="connsiteY310" fmla="*/ 1465196 h 4419916"/>
                <a:gd name="connsiteX311" fmla="*/ 1742064 w 2568523"/>
                <a:gd name="connsiteY311" fmla="*/ 1212150 h 4419916"/>
                <a:gd name="connsiteX312" fmla="*/ 1463845 w 2568523"/>
                <a:gd name="connsiteY312" fmla="*/ 901295 h 4419916"/>
                <a:gd name="connsiteX313" fmla="*/ 1844758 w 2568523"/>
                <a:gd name="connsiteY313" fmla="*/ 864938 h 4419916"/>
                <a:gd name="connsiteX314" fmla="*/ 1742064 w 2568523"/>
                <a:gd name="connsiteY314" fmla="*/ 1212150 h 4419916"/>
                <a:gd name="connsiteX315" fmla="*/ 1332383 w 2568523"/>
                <a:gd name="connsiteY315" fmla="*/ 545358 h 4419916"/>
                <a:gd name="connsiteX316" fmla="*/ 1613515 w 2568523"/>
                <a:gd name="connsiteY316" fmla="*/ 674426 h 4419916"/>
                <a:gd name="connsiteX317" fmla="*/ 1451099 w 2568523"/>
                <a:gd name="connsiteY317" fmla="*/ 880572 h 4419916"/>
                <a:gd name="connsiteX318" fmla="*/ 1332383 w 2568523"/>
                <a:gd name="connsiteY318" fmla="*/ 545358 h 4419916"/>
                <a:gd name="connsiteX319" fmla="*/ 1629539 w 2568523"/>
                <a:gd name="connsiteY319" fmla="*/ 654430 h 4419916"/>
                <a:gd name="connsiteX320" fmla="*/ 1598221 w 2568523"/>
                <a:gd name="connsiteY320" fmla="*/ 449375 h 4419916"/>
                <a:gd name="connsiteX321" fmla="*/ 1699093 w 2568523"/>
                <a:gd name="connsiteY321" fmla="*/ 570445 h 4419916"/>
                <a:gd name="connsiteX322" fmla="*/ 1629539 w 2568523"/>
                <a:gd name="connsiteY322" fmla="*/ 654430 h 4419916"/>
                <a:gd name="connsiteX323" fmla="*/ 1615700 w 2568523"/>
                <a:gd name="connsiteY323" fmla="*/ 659520 h 4419916"/>
                <a:gd name="connsiteX324" fmla="*/ 1338209 w 2568523"/>
                <a:gd name="connsiteY324" fmla="*/ 531906 h 4419916"/>
                <a:gd name="connsiteX325" fmla="*/ 1581469 w 2568523"/>
                <a:gd name="connsiteY325" fmla="*/ 434832 h 4419916"/>
                <a:gd name="connsiteX326" fmla="*/ 1615700 w 2568523"/>
                <a:gd name="connsiteY326" fmla="*/ 659520 h 4419916"/>
                <a:gd name="connsiteX327" fmla="*/ 1076377 w 2568523"/>
                <a:gd name="connsiteY327" fmla="*/ 874027 h 4419916"/>
                <a:gd name="connsiteX328" fmla="*/ 1036319 w 2568523"/>
                <a:gd name="connsiteY328" fmla="*/ 263590 h 4419916"/>
                <a:gd name="connsiteX329" fmla="*/ 1310169 w 2568523"/>
                <a:gd name="connsiteY329" fmla="*/ 532270 h 4419916"/>
                <a:gd name="connsiteX330" fmla="*/ 1076377 w 2568523"/>
                <a:gd name="connsiteY330" fmla="*/ 874027 h 4419916"/>
                <a:gd name="connsiteX331" fmla="*/ 668516 w 2568523"/>
                <a:gd name="connsiteY331" fmla="*/ 251228 h 4419916"/>
                <a:gd name="connsiteX332" fmla="*/ 1012649 w 2568523"/>
                <a:gd name="connsiteY332" fmla="*/ 252319 h 4419916"/>
                <a:gd name="connsiteX333" fmla="*/ 592042 w 2568523"/>
                <a:gd name="connsiteY333" fmla="*/ 749686 h 4419916"/>
                <a:gd name="connsiteX334" fmla="*/ 668516 w 2568523"/>
                <a:gd name="connsiteY334" fmla="*/ 251228 h 4419916"/>
                <a:gd name="connsiteX335" fmla="*/ 1022117 w 2568523"/>
                <a:gd name="connsiteY335" fmla="*/ 263590 h 4419916"/>
                <a:gd name="connsiteX336" fmla="*/ 1062903 w 2568523"/>
                <a:gd name="connsiteY336" fmla="*/ 886025 h 4419916"/>
                <a:gd name="connsiteX337" fmla="*/ 594227 w 2568523"/>
                <a:gd name="connsiteY337" fmla="*/ 770046 h 4419916"/>
                <a:gd name="connsiteX338" fmla="*/ 1022117 w 2568523"/>
                <a:gd name="connsiteY338" fmla="*/ 263590 h 4419916"/>
                <a:gd name="connsiteX339" fmla="*/ 1105874 w 2568523"/>
                <a:gd name="connsiteY339" fmla="*/ 1218330 h 4419916"/>
                <a:gd name="connsiteX340" fmla="*/ 734793 w 2568523"/>
                <a:gd name="connsiteY340" fmla="*/ 1167430 h 4419916"/>
                <a:gd name="connsiteX341" fmla="*/ 1065088 w 2568523"/>
                <a:gd name="connsiteY341" fmla="*/ 909294 h 4419916"/>
                <a:gd name="connsiteX342" fmla="*/ 1105874 w 2568523"/>
                <a:gd name="connsiteY342" fmla="*/ 1218330 h 4419916"/>
                <a:gd name="connsiteX343" fmla="*/ 1102232 w 2568523"/>
                <a:gd name="connsiteY343" fmla="*/ 1232510 h 4419916"/>
                <a:gd name="connsiteX344" fmla="*/ 907406 w 2568523"/>
                <a:gd name="connsiteY344" fmla="*/ 1539728 h 4419916"/>
                <a:gd name="connsiteX345" fmla="*/ 729695 w 2568523"/>
                <a:gd name="connsiteY345" fmla="*/ 1181246 h 4419916"/>
                <a:gd name="connsiteX346" fmla="*/ 1102232 w 2568523"/>
                <a:gd name="connsiteY346" fmla="*/ 1232510 h 4419916"/>
                <a:gd name="connsiteX347" fmla="*/ 927435 w 2568523"/>
                <a:gd name="connsiteY347" fmla="*/ 1801136 h 4419916"/>
                <a:gd name="connsiteX348" fmla="*/ 610978 w 2568523"/>
                <a:gd name="connsiteY348" fmla="*/ 1801136 h 4419916"/>
                <a:gd name="connsiteX349" fmla="*/ 900487 w 2568523"/>
                <a:gd name="connsiteY349" fmla="*/ 1568814 h 4419916"/>
                <a:gd name="connsiteX350" fmla="*/ 927435 w 2568523"/>
                <a:gd name="connsiteY350" fmla="*/ 1801136 h 4419916"/>
                <a:gd name="connsiteX351" fmla="*/ 1443452 w 2568523"/>
                <a:gd name="connsiteY351" fmla="*/ 1881122 h 4419916"/>
                <a:gd name="connsiteX352" fmla="*/ 1441631 w 2568523"/>
                <a:gd name="connsiteY352" fmla="*/ 1885849 h 4419916"/>
                <a:gd name="connsiteX353" fmla="*/ 1441631 w 2568523"/>
                <a:gd name="connsiteY353" fmla="*/ 1994193 h 4419916"/>
                <a:gd name="connsiteX354" fmla="*/ 1366250 w 2568523"/>
                <a:gd name="connsiteY354" fmla="*/ 2063272 h 4419916"/>
                <a:gd name="connsiteX355" fmla="*/ 1366250 w 2568523"/>
                <a:gd name="connsiteY355" fmla="*/ 1895302 h 4419916"/>
                <a:gd name="connsiteX356" fmla="*/ 1364065 w 2568523"/>
                <a:gd name="connsiteY356" fmla="*/ 1889848 h 4419916"/>
                <a:gd name="connsiteX357" fmla="*/ 1358602 w 2568523"/>
                <a:gd name="connsiteY357" fmla="*/ 1888030 h 4419916"/>
                <a:gd name="connsiteX358" fmla="*/ 1261735 w 2568523"/>
                <a:gd name="connsiteY358" fmla="*/ 1896392 h 4419916"/>
                <a:gd name="connsiteX359" fmla="*/ 1526117 w 2568523"/>
                <a:gd name="connsiteY359" fmla="*/ 1499372 h 4419916"/>
                <a:gd name="connsiteX360" fmla="*/ 1517377 w 2568523"/>
                <a:gd name="connsiteY360" fmla="*/ 1800046 h 4419916"/>
                <a:gd name="connsiteX361" fmla="*/ 1443452 w 2568523"/>
                <a:gd name="connsiteY361" fmla="*/ 1881122 h 4419916"/>
                <a:gd name="connsiteX362" fmla="*/ 1786128 w 2568523"/>
                <a:gd name="connsiteY362" fmla="*/ 1589174 h 4419916"/>
                <a:gd name="connsiteX363" fmla="*/ 1676879 w 2568523"/>
                <a:gd name="connsiteY363" fmla="*/ 1634620 h 4419916"/>
                <a:gd name="connsiteX364" fmla="*/ 1543232 w 2568523"/>
                <a:gd name="connsiteY364" fmla="*/ 1474649 h 4419916"/>
                <a:gd name="connsiteX365" fmla="*/ 1742793 w 2568523"/>
                <a:gd name="connsiteY365" fmla="*/ 1240872 h 4419916"/>
                <a:gd name="connsiteX366" fmla="*/ 1836746 w 2568523"/>
                <a:gd name="connsiteY366" fmla="*/ 1482647 h 4419916"/>
                <a:gd name="connsiteX367" fmla="*/ 1786128 w 2568523"/>
                <a:gd name="connsiteY367" fmla="*/ 1589174 h 4419916"/>
                <a:gd name="connsiteX368" fmla="*/ 1849856 w 2568523"/>
                <a:gd name="connsiteY368" fmla="*/ 1475739 h 4419916"/>
                <a:gd name="connsiteX369" fmla="*/ 1756995 w 2568523"/>
                <a:gd name="connsiteY369" fmla="*/ 1236872 h 4419916"/>
                <a:gd name="connsiteX370" fmla="*/ 1959105 w 2568523"/>
                <a:gd name="connsiteY370" fmla="*/ 1280137 h 4419916"/>
                <a:gd name="connsiteX371" fmla="*/ 1959105 w 2568523"/>
                <a:gd name="connsiteY371" fmla="*/ 1475739 h 4419916"/>
                <a:gd name="connsiteX372" fmla="*/ 1849856 w 2568523"/>
                <a:gd name="connsiteY372" fmla="*/ 1475739 h 4419916"/>
                <a:gd name="connsiteX373" fmla="*/ 2071631 w 2568523"/>
                <a:gd name="connsiteY373" fmla="*/ 992552 h 4419916"/>
                <a:gd name="connsiteX374" fmla="*/ 2090567 w 2568523"/>
                <a:gd name="connsiteY374" fmla="*/ 1096170 h 4419916"/>
                <a:gd name="connsiteX375" fmla="*/ 2090931 w 2568523"/>
                <a:gd name="connsiteY375" fmla="*/ 1097624 h 4419916"/>
                <a:gd name="connsiteX376" fmla="*/ 2129897 w 2568523"/>
                <a:gd name="connsiteY376" fmla="*/ 1194698 h 4419916"/>
                <a:gd name="connsiteX377" fmla="*/ 2131718 w 2568523"/>
                <a:gd name="connsiteY377" fmla="*/ 1197607 h 4419916"/>
                <a:gd name="connsiteX378" fmla="*/ 2199452 w 2568523"/>
                <a:gd name="connsiteY378" fmla="*/ 1256142 h 4419916"/>
                <a:gd name="connsiteX379" fmla="*/ 2160122 w 2568523"/>
                <a:gd name="connsiteY379" fmla="*/ 1303770 h 4419916"/>
                <a:gd name="connsiteX380" fmla="*/ 2158665 w 2568523"/>
                <a:gd name="connsiteY380" fmla="*/ 1308860 h 4419916"/>
                <a:gd name="connsiteX381" fmla="*/ 2163400 w 2568523"/>
                <a:gd name="connsiteY381" fmla="*/ 1381574 h 4419916"/>
                <a:gd name="connsiteX382" fmla="*/ 2164856 w 2568523"/>
                <a:gd name="connsiteY382" fmla="*/ 1385210 h 4419916"/>
                <a:gd name="connsiteX383" fmla="*/ 2200180 w 2568523"/>
                <a:gd name="connsiteY383" fmla="*/ 1433565 h 4419916"/>
                <a:gd name="connsiteX384" fmla="*/ 2162307 w 2568523"/>
                <a:gd name="connsiteY384" fmla="*/ 1471376 h 4419916"/>
                <a:gd name="connsiteX385" fmla="*/ 2110960 w 2568523"/>
                <a:gd name="connsiteY385" fmla="*/ 1389936 h 4419916"/>
                <a:gd name="connsiteX386" fmla="*/ 2158301 w 2568523"/>
                <a:gd name="connsiteY386" fmla="*/ 1267049 h 4419916"/>
                <a:gd name="connsiteX387" fmla="*/ 2157573 w 2568523"/>
                <a:gd name="connsiteY387" fmla="*/ 1260141 h 4419916"/>
                <a:gd name="connsiteX388" fmla="*/ 2151382 w 2568523"/>
                <a:gd name="connsiteY388" fmla="*/ 1257233 h 4419916"/>
                <a:gd name="connsiteX389" fmla="*/ 1967481 w 2568523"/>
                <a:gd name="connsiteY389" fmla="*/ 1267049 h 4419916"/>
                <a:gd name="connsiteX390" fmla="*/ 1754810 w 2568523"/>
                <a:gd name="connsiteY390" fmla="*/ 1221602 h 4419916"/>
                <a:gd name="connsiteX391" fmla="*/ 1859324 w 2568523"/>
                <a:gd name="connsiteY391" fmla="*/ 867847 h 4419916"/>
                <a:gd name="connsiteX392" fmla="*/ 2071631 w 2568523"/>
                <a:gd name="connsiteY392" fmla="*/ 992552 h 4419916"/>
                <a:gd name="connsiteX393" fmla="*/ 2117515 w 2568523"/>
                <a:gd name="connsiteY393" fmla="*/ 844942 h 4419916"/>
                <a:gd name="connsiteX394" fmla="*/ 1953642 w 2568523"/>
                <a:gd name="connsiteY394" fmla="*/ 776227 h 4419916"/>
                <a:gd name="connsiteX395" fmla="*/ 2057064 w 2568523"/>
                <a:gd name="connsiteY395" fmla="*/ 641705 h 4419916"/>
                <a:gd name="connsiteX396" fmla="*/ 2095665 w 2568523"/>
                <a:gd name="connsiteY396" fmla="*/ 713692 h 4419916"/>
                <a:gd name="connsiteX397" fmla="*/ 2117515 w 2568523"/>
                <a:gd name="connsiteY397" fmla="*/ 844942 h 4419916"/>
                <a:gd name="connsiteX398" fmla="*/ 2199452 w 2568523"/>
                <a:gd name="connsiteY398" fmla="*/ 703876 h 4419916"/>
                <a:gd name="connsiteX399" fmla="*/ 2107319 w 2568523"/>
                <a:gd name="connsiteY399" fmla="*/ 703876 h 4419916"/>
                <a:gd name="connsiteX400" fmla="*/ 2067261 w 2568523"/>
                <a:gd name="connsiteY400" fmla="*/ 628616 h 4419916"/>
                <a:gd name="connsiteX401" fmla="*/ 2117879 w 2568523"/>
                <a:gd name="connsiteY401" fmla="*/ 562810 h 4419916"/>
                <a:gd name="connsiteX402" fmla="*/ 2174324 w 2568523"/>
                <a:gd name="connsiteY402" fmla="*/ 632252 h 4419916"/>
                <a:gd name="connsiteX403" fmla="*/ 2199452 w 2568523"/>
                <a:gd name="connsiteY403" fmla="*/ 703876 h 4419916"/>
                <a:gd name="connsiteX404" fmla="*/ 1754810 w 2568523"/>
                <a:gd name="connsiteY404" fmla="*/ 455919 h 4419916"/>
                <a:gd name="connsiteX405" fmla="*/ 1830556 w 2568523"/>
                <a:gd name="connsiteY405" fmla="*/ 304673 h 4419916"/>
                <a:gd name="connsiteX406" fmla="*/ 1882267 w 2568523"/>
                <a:gd name="connsiteY406" fmla="*/ 403565 h 4419916"/>
                <a:gd name="connsiteX407" fmla="*/ 1885544 w 2568523"/>
                <a:gd name="connsiteY407" fmla="*/ 406837 h 4419916"/>
                <a:gd name="connsiteX408" fmla="*/ 2039949 w 2568523"/>
                <a:gd name="connsiteY408" fmla="*/ 479188 h 4419916"/>
                <a:gd name="connsiteX409" fmla="*/ 2107683 w 2568523"/>
                <a:gd name="connsiteY409" fmla="*/ 551175 h 4419916"/>
                <a:gd name="connsiteX410" fmla="*/ 2058521 w 2568523"/>
                <a:gd name="connsiteY410" fmla="*/ 615164 h 4419916"/>
                <a:gd name="connsiteX411" fmla="*/ 1893920 w 2568523"/>
                <a:gd name="connsiteY411" fmla="*/ 453011 h 4419916"/>
                <a:gd name="connsiteX412" fmla="*/ 1893556 w 2568523"/>
                <a:gd name="connsiteY412" fmla="*/ 452647 h 4419916"/>
                <a:gd name="connsiteX413" fmla="*/ 1892099 w 2568523"/>
                <a:gd name="connsiteY413" fmla="*/ 451557 h 4419916"/>
                <a:gd name="connsiteX414" fmla="*/ 1891371 w 2568523"/>
                <a:gd name="connsiteY414" fmla="*/ 451193 h 4419916"/>
                <a:gd name="connsiteX415" fmla="*/ 1889550 w 2568523"/>
                <a:gd name="connsiteY415" fmla="*/ 450829 h 4419916"/>
                <a:gd name="connsiteX416" fmla="*/ 1888822 w 2568523"/>
                <a:gd name="connsiteY416" fmla="*/ 450829 h 4419916"/>
                <a:gd name="connsiteX417" fmla="*/ 1888822 w 2568523"/>
                <a:gd name="connsiteY417" fmla="*/ 450829 h 4419916"/>
                <a:gd name="connsiteX418" fmla="*/ 1754810 w 2568523"/>
                <a:gd name="connsiteY418" fmla="*/ 455919 h 4419916"/>
                <a:gd name="connsiteX419" fmla="*/ 1887729 w 2568523"/>
                <a:gd name="connsiteY419" fmla="*/ 467917 h 4419916"/>
                <a:gd name="connsiteX420" fmla="*/ 2049417 w 2568523"/>
                <a:gd name="connsiteY420" fmla="*/ 626798 h 4419916"/>
                <a:gd name="connsiteX421" fmla="*/ 2049417 w 2568523"/>
                <a:gd name="connsiteY421" fmla="*/ 627162 h 4419916"/>
                <a:gd name="connsiteX422" fmla="*/ 1936891 w 2568523"/>
                <a:gd name="connsiteY422" fmla="*/ 774045 h 4419916"/>
                <a:gd name="connsiteX423" fmla="*/ 1851677 w 2568523"/>
                <a:gd name="connsiteY423" fmla="*/ 849668 h 4419916"/>
                <a:gd name="connsiteX424" fmla="*/ 1464937 w 2568523"/>
                <a:gd name="connsiteY424" fmla="*/ 886752 h 4419916"/>
                <a:gd name="connsiteX425" fmla="*/ 1630631 w 2568523"/>
                <a:gd name="connsiteY425" fmla="*/ 676244 h 4419916"/>
                <a:gd name="connsiteX426" fmla="*/ 1709290 w 2568523"/>
                <a:gd name="connsiteY426" fmla="*/ 580988 h 4419916"/>
                <a:gd name="connsiteX427" fmla="*/ 1805793 w 2568523"/>
                <a:gd name="connsiteY427" fmla="*/ 676608 h 4419916"/>
                <a:gd name="connsiteX428" fmla="*/ 1812348 w 2568523"/>
                <a:gd name="connsiteY428" fmla="*/ 678426 h 4419916"/>
                <a:gd name="connsiteX429" fmla="*/ 1817810 w 2568523"/>
                <a:gd name="connsiteY429" fmla="*/ 674063 h 4419916"/>
                <a:gd name="connsiteX430" fmla="*/ 1861510 w 2568523"/>
                <a:gd name="connsiteY430" fmla="*/ 572626 h 4419916"/>
                <a:gd name="connsiteX431" fmla="*/ 1860417 w 2568523"/>
                <a:gd name="connsiteY431" fmla="*/ 565355 h 4419916"/>
                <a:gd name="connsiteX432" fmla="*/ 1817446 w 2568523"/>
                <a:gd name="connsiteY432" fmla="*/ 511182 h 4419916"/>
                <a:gd name="connsiteX433" fmla="*/ 1887729 w 2568523"/>
                <a:gd name="connsiteY433" fmla="*/ 467917 h 4419916"/>
                <a:gd name="connsiteX434" fmla="*/ 739527 w 2568523"/>
                <a:gd name="connsiteY434" fmla="*/ 184331 h 4419916"/>
                <a:gd name="connsiteX435" fmla="*/ 964943 w 2568523"/>
                <a:gd name="connsiteY435" fmla="*/ 237776 h 4419916"/>
                <a:gd name="connsiteX436" fmla="*/ 662689 w 2568523"/>
                <a:gd name="connsiteY436" fmla="*/ 236685 h 4419916"/>
                <a:gd name="connsiteX437" fmla="*/ 330938 w 2568523"/>
                <a:gd name="connsiteY437" fmla="*/ 201055 h 4419916"/>
                <a:gd name="connsiteX438" fmla="*/ 546522 w 2568523"/>
                <a:gd name="connsiteY438" fmla="*/ 17088 h 4419916"/>
                <a:gd name="connsiteX439" fmla="*/ 736250 w 2568523"/>
                <a:gd name="connsiteY439" fmla="*/ 182513 h 4419916"/>
                <a:gd name="connsiteX440" fmla="*/ 739527 w 2568523"/>
                <a:gd name="connsiteY440" fmla="*/ 184331 h 4419916"/>
                <a:gd name="connsiteX441" fmla="*/ 250822 w 2568523"/>
                <a:gd name="connsiteY441" fmla="*/ 14543 h 4419916"/>
                <a:gd name="connsiteX442" fmla="*/ 526857 w 2568523"/>
                <a:gd name="connsiteY442" fmla="*/ 14543 h 4419916"/>
                <a:gd name="connsiteX443" fmla="*/ 316371 w 2568523"/>
                <a:gd name="connsiteY443" fmla="*/ 193784 h 4419916"/>
                <a:gd name="connsiteX444" fmla="*/ 250822 w 2568523"/>
                <a:gd name="connsiteY444" fmla="*/ 14543 h 4419916"/>
                <a:gd name="connsiteX445" fmla="*/ 128828 w 2568523"/>
                <a:gd name="connsiteY445" fmla="*/ 265771 h 4419916"/>
                <a:gd name="connsiteX446" fmla="*/ 303262 w 2568523"/>
                <a:gd name="connsiteY446" fmla="*/ 216689 h 4419916"/>
                <a:gd name="connsiteX447" fmla="*/ 251915 w 2568523"/>
                <a:gd name="connsiteY447" fmla="*/ 431560 h 4419916"/>
                <a:gd name="connsiteX448" fmla="*/ 70926 w 2568523"/>
                <a:gd name="connsiteY448" fmla="*/ 388295 h 4419916"/>
                <a:gd name="connsiteX449" fmla="*/ 128828 w 2568523"/>
                <a:gd name="connsiteY449" fmla="*/ 265771 h 4419916"/>
                <a:gd name="connsiteX450" fmla="*/ 52718 w 2568523"/>
                <a:gd name="connsiteY450" fmla="*/ 427197 h 4419916"/>
                <a:gd name="connsiteX451" fmla="*/ 64736 w 2568523"/>
                <a:gd name="connsiteY451" fmla="*/ 402111 h 4419916"/>
                <a:gd name="connsiteX452" fmla="*/ 246452 w 2568523"/>
                <a:gd name="connsiteY452" fmla="*/ 445739 h 4419916"/>
                <a:gd name="connsiteX453" fmla="*/ 112441 w 2568523"/>
                <a:gd name="connsiteY453" fmla="*/ 694059 h 4419916"/>
                <a:gd name="connsiteX454" fmla="*/ 14846 w 2568523"/>
                <a:gd name="connsiteY454" fmla="*/ 587896 h 4419916"/>
                <a:gd name="connsiteX455" fmla="*/ 52718 w 2568523"/>
                <a:gd name="connsiteY455" fmla="*/ 427197 h 4419916"/>
                <a:gd name="connsiteX456" fmla="*/ 426348 w 2568523"/>
                <a:gd name="connsiteY456" fmla="*/ 635888 h 4419916"/>
                <a:gd name="connsiteX457" fmla="*/ 265753 w 2568523"/>
                <a:gd name="connsiteY457" fmla="*/ 611528 h 4419916"/>
                <a:gd name="connsiteX458" fmla="*/ 261019 w 2568523"/>
                <a:gd name="connsiteY458" fmla="*/ 612255 h 4419916"/>
                <a:gd name="connsiteX459" fmla="*/ 132470 w 2568523"/>
                <a:gd name="connsiteY459" fmla="*/ 686788 h 4419916"/>
                <a:gd name="connsiteX460" fmla="*/ 258834 w 2568523"/>
                <a:gd name="connsiteY460" fmla="*/ 452284 h 4419916"/>
                <a:gd name="connsiteX461" fmla="*/ 475146 w 2568523"/>
                <a:gd name="connsiteY461" fmla="*/ 675517 h 4419916"/>
                <a:gd name="connsiteX462" fmla="*/ 429626 w 2568523"/>
                <a:gd name="connsiteY462" fmla="*/ 637342 h 4419916"/>
                <a:gd name="connsiteX463" fmla="*/ 426348 w 2568523"/>
                <a:gd name="connsiteY463" fmla="*/ 635888 h 4419916"/>
                <a:gd name="connsiteX464" fmla="*/ 597504 w 2568523"/>
                <a:gd name="connsiteY464" fmla="*/ 1014366 h 4419916"/>
                <a:gd name="connsiteX465" fmla="*/ 588400 w 2568523"/>
                <a:gd name="connsiteY465" fmla="*/ 783862 h 4419916"/>
                <a:gd name="connsiteX466" fmla="*/ 1054527 w 2568523"/>
                <a:gd name="connsiteY466" fmla="*/ 899114 h 4419916"/>
                <a:gd name="connsiteX467" fmla="*/ 718042 w 2568523"/>
                <a:gd name="connsiteY467" fmla="*/ 1162340 h 4419916"/>
                <a:gd name="connsiteX468" fmla="*/ 597504 w 2568523"/>
                <a:gd name="connsiteY468" fmla="*/ 1014366 h 4419916"/>
                <a:gd name="connsiteX469" fmla="*/ 715857 w 2568523"/>
                <a:gd name="connsiteY469" fmla="*/ 1186336 h 4419916"/>
                <a:gd name="connsiteX470" fmla="*/ 891019 w 2568523"/>
                <a:gd name="connsiteY470" fmla="*/ 1539728 h 4419916"/>
                <a:gd name="connsiteX471" fmla="*/ 565822 w 2568523"/>
                <a:gd name="connsiteY471" fmla="*/ 1393936 h 4419916"/>
                <a:gd name="connsiteX472" fmla="*/ 572013 w 2568523"/>
                <a:gd name="connsiteY472" fmla="*/ 1385573 h 4419916"/>
                <a:gd name="connsiteX473" fmla="*/ 715857 w 2568523"/>
                <a:gd name="connsiteY473" fmla="*/ 1186336 h 4419916"/>
                <a:gd name="connsiteX474" fmla="*/ 500637 w 2568523"/>
                <a:gd name="connsiteY474" fmla="*/ 1645891 h 4419916"/>
                <a:gd name="connsiteX475" fmla="*/ 500637 w 2568523"/>
                <a:gd name="connsiteY475" fmla="*/ 1480466 h 4419916"/>
                <a:gd name="connsiteX476" fmla="*/ 557082 w 2568523"/>
                <a:gd name="connsiteY476" fmla="*/ 1405570 h 4419916"/>
                <a:gd name="connsiteX477" fmla="*/ 892839 w 2568523"/>
                <a:gd name="connsiteY477" fmla="*/ 1556452 h 4419916"/>
                <a:gd name="connsiteX478" fmla="*/ 592406 w 2568523"/>
                <a:gd name="connsiteY478" fmla="*/ 1797501 h 4419916"/>
                <a:gd name="connsiteX479" fmla="*/ 500637 w 2568523"/>
                <a:gd name="connsiteY479" fmla="*/ 1645891 h 4419916"/>
                <a:gd name="connsiteX480" fmla="*/ 664874 w 2568523"/>
                <a:gd name="connsiteY480" fmla="*/ 2090903 h 4419916"/>
                <a:gd name="connsiteX481" fmla="*/ 663782 w 2568523"/>
                <a:gd name="connsiteY481" fmla="*/ 2089449 h 4419916"/>
                <a:gd name="connsiteX482" fmla="*/ 597868 w 2568523"/>
                <a:gd name="connsiteY482" fmla="*/ 2023642 h 4419916"/>
                <a:gd name="connsiteX483" fmla="*/ 597868 w 2568523"/>
                <a:gd name="connsiteY483" fmla="*/ 1815316 h 4419916"/>
                <a:gd name="connsiteX484" fmla="*/ 925978 w 2568523"/>
                <a:gd name="connsiteY484" fmla="*/ 1815316 h 4419916"/>
                <a:gd name="connsiteX485" fmla="*/ 806533 w 2568523"/>
                <a:gd name="connsiteY485" fmla="*/ 2231969 h 4419916"/>
                <a:gd name="connsiteX486" fmla="*/ 712579 w 2568523"/>
                <a:gd name="connsiteY486" fmla="*/ 2166890 h 4419916"/>
                <a:gd name="connsiteX487" fmla="*/ 664874 w 2568523"/>
                <a:gd name="connsiteY487" fmla="*/ 2090903 h 4419916"/>
                <a:gd name="connsiteX488" fmla="*/ 829839 w 2568523"/>
                <a:gd name="connsiteY488" fmla="*/ 2248330 h 4419916"/>
                <a:gd name="connsiteX489" fmla="*/ 1010464 w 2568523"/>
                <a:gd name="connsiteY489" fmla="*/ 2219608 h 4419916"/>
                <a:gd name="connsiteX490" fmla="*/ 1002088 w 2568523"/>
                <a:gd name="connsiteY490" fmla="*/ 2353766 h 4419916"/>
                <a:gd name="connsiteX491" fmla="*/ 837851 w 2568523"/>
                <a:gd name="connsiteY491" fmla="*/ 2253420 h 4419916"/>
                <a:gd name="connsiteX492" fmla="*/ 829839 w 2568523"/>
                <a:gd name="connsiteY492" fmla="*/ 2248330 h 4419916"/>
                <a:gd name="connsiteX493" fmla="*/ 1016290 w 2568523"/>
                <a:gd name="connsiteY493" fmla="*/ 2363583 h 4419916"/>
                <a:gd name="connsiteX494" fmla="*/ 1025030 w 2568523"/>
                <a:gd name="connsiteY494" fmla="*/ 2221789 h 4419916"/>
                <a:gd name="connsiteX495" fmla="*/ 1090215 w 2568523"/>
                <a:gd name="connsiteY495" fmla="*/ 2250148 h 4419916"/>
                <a:gd name="connsiteX496" fmla="*/ 1145203 w 2568523"/>
                <a:gd name="connsiteY496" fmla="*/ 2432298 h 4419916"/>
                <a:gd name="connsiteX497" fmla="*/ 1093857 w 2568523"/>
                <a:gd name="connsiteY497" fmla="*/ 2440660 h 4419916"/>
                <a:gd name="connsiteX498" fmla="*/ 1016290 w 2568523"/>
                <a:gd name="connsiteY498" fmla="*/ 2363583 h 4419916"/>
                <a:gd name="connsiteX499" fmla="*/ 1159406 w 2568523"/>
                <a:gd name="connsiteY499" fmla="*/ 2430480 h 4419916"/>
                <a:gd name="connsiteX500" fmla="*/ 1104781 w 2568523"/>
                <a:gd name="connsiteY500" fmla="*/ 2249421 h 4419916"/>
                <a:gd name="connsiteX501" fmla="*/ 1162319 w 2568523"/>
                <a:gd name="connsiteY501" fmla="*/ 2222880 h 4419916"/>
                <a:gd name="connsiteX502" fmla="*/ 1164868 w 2568523"/>
                <a:gd name="connsiteY502" fmla="*/ 2220699 h 4419916"/>
                <a:gd name="connsiteX503" fmla="*/ 1185990 w 2568523"/>
                <a:gd name="connsiteY503" fmla="*/ 2193794 h 4419916"/>
                <a:gd name="connsiteX504" fmla="*/ 1185990 w 2568523"/>
                <a:gd name="connsiteY504" fmla="*/ 2366855 h 4419916"/>
                <a:gd name="connsiteX505" fmla="*/ 1185990 w 2568523"/>
                <a:gd name="connsiteY505" fmla="*/ 2366855 h 4419916"/>
                <a:gd name="connsiteX506" fmla="*/ 1186354 w 2568523"/>
                <a:gd name="connsiteY506" fmla="*/ 2367945 h 4419916"/>
                <a:gd name="connsiteX507" fmla="*/ 1187082 w 2568523"/>
                <a:gd name="connsiteY507" fmla="*/ 2370127 h 4419916"/>
                <a:gd name="connsiteX508" fmla="*/ 1187082 w 2568523"/>
                <a:gd name="connsiteY508" fmla="*/ 2370490 h 4419916"/>
                <a:gd name="connsiteX509" fmla="*/ 1187446 w 2568523"/>
                <a:gd name="connsiteY509" fmla="*/ 2371218 h 4419916"/>
                <a:gd name="connsiteX510" fmla="*/ 1188903 w 2568523"/>
                <a:gd name="connsiteY510" fmla="*/ 2372672 h 4419916"/>
                <a:gd name="connsiteX511" fmla="*/ 1189995 w 2568523"/>
                <a:gd name="connsiteY511" fmla="*/ 2373399 h 4419916"/>
                <a:gd name="connsiteX512" fmla="*/ 1191816 w 2568523"/>
                <a:gd name="connsiteY512" fmla="*/ 2374126 h 4419916"/>
                <a:gd name="connsiteX513" fmla="*/ 1192545 w 2568523"/>
                <a:gd name="connsiteY513" fmla="*/ 2374490 h 4419916"/>
                <a:gd name="connsiteX514" fmla="*/ 1309440 w 2568523"/>
                <a:gd name="connsiteY514" fmla="*/ 2394486 h 4419916"/>
                <a:gd name="connsiteX515" fmla="*/ 1264648 w 2568523"/>
                <a:gd name="connsiteY515" fmla="*/ 2413755 h 4419916"/>
                <a:gd name="connsiteX516" fmla="*/ 1159406 w 2568523"/>
                <a:gd name="connsiteY516" fmla="*/ 2430480 h 4419916"/>
                <a:gd name="connsiteX517" fmla="*/ 1252995 w 2568523"/>
                <a:gd name="connsiteY517" fmla="*/ 2467564 h 4419916"/>
                <a:gd name="connsiteX518" fmla="*/ 1253360 w 2568523"/>
                <a:gd name="connsiteY518" fmla="*/ 2466837 h 4419916"/>
                <a:gd name="connsiteX519" fmla="*/ 1241342 w 2568523"/>
                <a:gd name="connsiteY519" fmla="*/ 2567547 h 4419916"/>
                <a:gd name="connsiteX520" fmla="*/ 1207839 w 2568523"/>
                <a:gd name="connsiteY520" fmla="*/ 2535189 h 4419916"/>
                <a:gd name="connsiteX521" fmla="*/ 1252995 w 2568523"/>
                <a:gd name="connsiteY521" fmla="*/ 2467564 h 4419916"/>
                <a:gd name="connsiteX522" fmla="*/ 1314174 w 2568523"/>
                <a:gd name="connsiteY522" fmla="*/ 2637352 h 4419916"/>
                <a:gd name="connsiteX523" fmla="*/ 1254452 w 2568523"/>
                <a:gd name="connsiteY523" fmla="*/ 2580272 h 4419916"/>
                <a:gd name="connsiteX524" fmla="*/ 1273024 w 2568523"/>
                <a:gd name="connsiteY524" fmla="*/ 2425026 h 4419916"/>
                <a:gd name="connsiteX525" fmla="*/ 1321822 w 2568523"/>
                <a:gd name="connsiteY525" fmla="*/ 2403939 h 4419916"/>
                <a:gd name="connsiteX526" fmla="*/ 1298151 w 2568523"/>
                <a:gd name="connsiteY526" fmla="*/ 2470836 h 4419916"/>
                <a:gd name="connsiteX527" fmla="*/ 1298880 w 2568523"/>
                <a:gd name="connsiteY527" fmla="*/ 2477381 h 4419916"/>
                <a:gd name="connsiteX528" fmla="*/ 1336753 w 2568523"/>
                <a:gd name="connsiteY528" fmla="*/ 2534098 h 4419916"/>
                <a:gd name="connsiteX529" fmla="*/ 1341122 w 2568523"/>
                <a:gd name="connsiteY529" fmla="*/ 2602086 h 4419916"/>
                <a:gd name="connsiteX530" fmla="*/ 1314174 w 2568523"/>
                <a:gd name="connsiteY530" fmla="*/ 2637352 h 4419916"/>
                <a:gd name="connsiteX531" fmla="*/ 1355689 w 2568523"/>
                <a:gd name="connsiteY531" fmla="*/ 2595542 h 4419916"/>
                <a:gd name="connsiteX532" fmla="*/ 1352047 w 2568523"/>
                <a:gd name="connsiteY532" fmla="*/ 2538824 h 4419916"/>
                <a:gd name="connsiteX533" fmla="*/ 1404487 w 2568523"/>
                <a:gd name="connsiteY533" fmla="*/ 2538824 h 4419916"/>
                <a:gd name="connsiteX534" fmla="*/ 1441631 w 2568523"/>
                <a:gd name="connsiteY534" fmla="*/ 2575909 h 4419916"/>
                <a:gd name="connsiteX535" fmla="*/ 1355689 w 2568523"/>
                <a:gd name="connsiteY535" fmla="*/ 2595542 h 4419916"/>
                <a:gd name="connsiteX536" fmla="*/ 2557423 w 2568523"/>
                <a:gd name="connsiteY536" fmla="*/ 2991835 h 4419916"/>
                <a:gd name="connsiteX537" fmla="*/ 2417949 w 2568523"/>
                <a:gd name="connsiteY537" fmla="*/ 2722065 h 4419916"/>
                <a:gd name="connsiteX538" fmla="*/ 2557423 w 2568523"/>
                <a:gd name="connsiteY538" fmla="*/ 2755877 h 4419916"/>
                <a:gd name="connsiteX539" fmla="*/ 2557423 w 2568523"/>
                <a:gd name="connsiteY539" fmla="*/ 2991835 h 4419916"/>
                <a:gd name="connsiteX540" fmla="*/ 2399376 w 2568523"/>
                <a:gd name="connsiteY540" fmla="*/ 3383039 h 4419916"/>
                <a:gd name="connsiteX541" fmla="*/ 2285394 w 2568523"/>
                <a:gd name="connsiteY541" fmla="*/ 3297963 h 4419916"/>
                <a:gd name="connsiteX542" fmla="*/ 2450723 w 2568523"/>
                <a:gd name="connsiteY542" fmla="*/ 3140536 h 4419916"/>
                <a:gd name="connsiteX543" fmla="*/ 2399376 w 2568523"/>
                <a:gd name="connsiteY543" fmla="*/ 3383039 h 4419916"/>
                <a:gd name="connsiteX544" fmla="*/ 2103677 w 2568523"/>
                <a:gd name="connsiteY544" fmla="*/ 3746611 h 4419916"/>
                <a:gd name="connsiteX545" fmla="*/ 2011908 w 2568523"/>
                <a:gd name="connsiteY545" fmla="*/ 3730250 h 4419916"/>
                <a:gd name="connsiteX546" fmla="*/ 1874983 w 2568523"/>
                <a:gd name="connsiteY546" fmla="*/ 3460480 h 4419916"/>
                <a:gd name="connsiteX547" fmla="*/ 2216931 w 2568523"/>
                <a:gd name="connsiteY547" fmla="*/ 3626269 h 4419916"/>
                <a:gd name="connsiteX548" fmla="*/ 2103677 w 2568523"/>
                <a:gd name="connsiteY548" fmla="*/ 3746611 h 4419916"/>
                <a:gd name="connsiteX549" fmla="*/ 1940168 w 2568523"/>
                <a:gd name="connsiteY549" fmla="*/ 3902583 h 4419916"/>
                <a:gd name="connsiteX550" fmla="*/ 1869885 w 2568523"/>
                <a:gd name="connsiteY550" fmla="*/ 3719707 h 4419916"/>
                <a:gd name="connsiteX551" fmla="*/ 2002076 w 2568523"/>
                <a:gd name="connsiteY551" fmla="*/ 3743339 h 4419916"/>
                <a:gd name="connsiteX552" fmla="*/ 2037035 w 2568523"/>
                <a:gd name="connsiteY552" fmla="*/ 3812417 h 4419916"/>
                <a:gd name="connsiteX553" fmla="*/ 1940168 w 2568523"/>
                <a:gd name="connsiteY553" fmla="*/ 3902583 h 4419916"/>
                <a:gd name="connsiteX554" fmla="*/ 1682342 w 2568523"/>
                <a:gd name="connsiteY554" fmla="*/ 4204712 h 4419916"/>
                <a:gd name="connsiteX555" fmla="*/ 1875712 w 2568523"/>
                <a:gd name="connsiteY555" fmla="*/ 4093095 h 4419916"/>
                <a:gd name="connsiteX556" fmla="*/ 1862966 w 2568523"/>
                <a:gd name="connsiteY556" fmla="*/ 4268701 h 4419916"/>
                <a:gd name="connsiteX557" fmla="*/ 1682342 w 2568523"/>
                <a:gd name="connsiteY557" fmla="*/ 4204712 h 4419916"/>
                <a:gd name="connsiteX558" fmla="*/ 1832377 w 2568523"/>
                <a:gd name="connsiteY558" fmla="*/ 4358503 h 4419916"/>
                <a:gd name="connsiteX559" fmla="*/ 1694359 w 2568523"/>
                <a:gd name="connsiteY559" fmla="*/ 4224708 h 4419916"/>
                <a:gd name="connsiteX560" fmla="*/ 1860053 w 2568523"/>
                <a:gd name="connsiteY560" fmla="*/ 4283607 h 4419916"/>
                <a:gd name="connsiteX561" fmla="*/ 1832377 w 2568523"/>
                <a:gd name="connsiteY561" fmla="*/ 4358503 h 4419916"/>
                <a:gd name="connsiteX562" fmla="*/ 1678700 w 2568523"/>
                <a:gd name="connsiteY562" fmla="*/ 4049467 h 4419916"/>
                <a:gd name="connsiteX563" fmla="*/ 1863330 w 2568523"/>
                <a:gd name="connsiteY563" fmla="*/ 4083642 h 4419916"/>
                <a:gd name="connsiteX564" fmla="*/ 1673238 w 2568523"/>
                <a:gd name="connsiteY564" fmla="*/ 4193441 h 4419916"/>
                <a:gd name="connsiteX565" fmla="*/ 1678700 w 2568523"/>
                <a:gd name="connsiteY565" fmla="*/ 4049467 h 4419916"/>
                <a:gd name="connsiteX566" fmla="*/ 1679064 w 2568523"/>
                <a:gd name="connsiteY566" fmla="*/ 4034560 h 4419916"/>
                <a:gd name="connsiteX567" fmla="*/ 1685983 w 2568523"/>
                <a:gd name="connsiteY567" fmla="*/ 3856410 h 4419916"/>
                <a:gd name="connsiteX568" fmla="*/ 1865151 w 2568523"/>
                <a:gd name="connsiteY568" fmla="*/ 4069099 h 4419916"/>
                <a:gd name="connsiteX569" fmla="*/ 1679064 w 2568523"/>
                <a:gd name="connsiteY569" fmla="*/ 4034560 h 4419916"/>
                <a:gd name="connsiteX570" fmla="*/ 1374261 w 2568523"/>
                <a:gd name="connsiteY570" fmla="*/ 2974747 h 4419916"/>
                <a:gd name="connsiteX571" fmla="*/ 1547966 w 2568523"/>
                <a:gd name="connsiteY571" fmla="*/ 2957659 h 4419916"/>
                <a:gd name="connsiteX572" fmla="*/ 1460568 w 2568523"/>
                <a:gd name="connsiteY572" fmla="*/ 3168531 h 4419916"/>
                <a:gd name="connsiteX573" fmla="*/ 1374261 w 2568523"/>
                <a:gd name="connsiteY573" fmla="*/ 2974747 h 4419916"/>
                <a:gd name="connsiteX574" fmla="*/ 1433984 w 2568523"/>
                <a:gd name="connsiteY574" fmla="*/ 2730790 h 4419916"/>
                <a:gd name="connsiteX575" fmla="*/ 1547602 w 2568523"/>
                <a:gd name="connsiteY575" fmla="*/ 2942753 h 4419916"/>
                <a:gd name="connsiteX576" fmla="*/ 1373169 w 2568523"/>
                <a:gd name="connsiteY576" fmla="*/ 2960204 h 4419916"/>
                <a:gd name="connsiteX577" fmla="*/ 1433984 w 2568523"/>
                <a:gd name="connsiteY577" fmla="*/ 2730790 h 4419916"/>
                <a:gd name="connsiteX578" fmla="*/ 1975856 w 2568523"/>
                <a:gd name="connsiteY578" fmla="*/ 2634080 h 4419916"/>
                <a:gd name="connsiteX579" fmla="*/ 1848400 w 2568523"/>
                <a:gd name="connsiteY579" fmla="*/ 2622809 h 4419916"/>
                <a:gd name="connsiteX580" fmla="*/ 1903388 w 2568523"/>
                <a:gd name="connsiteY580" fmla="*/ 2563911 h 4419916"/>
                <a:gd name="connsiteX581" fmla="*/ 1975856 w 2568523"/>
                <a:gd name="connsiteY581" fmla="*/ 2634080 h 4419916"/>
                <a:gd name="connsiteX582" fmla="*/ 2381532 w 2568523"/>
                <a:gd name="connsiteY582" fmla="*/ 2715157 h 4419916"/>
                <a:gd name="connsiteX583" fmla="*/ 2124434 w 2568523"/>
                <a:gd name="connsiteY583" fmla="*/ 2854405 h 4419916"/>
                <a:gd name="connsiteX584" fmla="*/ 2213654 w 2568523"/>
                <a:gd name="connsiteY584" fmla="*/ 2690070 h 4419916"/>
                <a:gd name="connsiteX585" fmla="*/ 2381532 w 2568523"/>
                <a:gd name="connsiteY585" fmla="*/ 2715157 h 4419916"/>
                <a:gd name="connsiteX586" fmla="*/ 2275197 w 2568523"/>
                <a:gd name="connsiteY586" fmla="*/ 3287419 h 4419916"/>
                <a:gd name="connsiteX587" fmla="*/ 2163764 w 2568523"/>
                <a:gd name="connsiteY587" fmla="*/ 3120540 h 4419916"/>
                <a:gd name="connsiteX588" fmla="*/ 2444532 w 2568523"/>
                <a:gd name="connsiteY588" fmla="*/ 3125993 h 4419916"/>
                <a:gd name="connsiteX589" fmla="*/ 2275197 w 2568523"/>
                <a:gd name="connsiteY589" fmla="*/ 3287419 h 4419916"/>
                <a:gd name="connsiteX590" fmla="*/ 2102220 w 2568523"/>
                <a:gd name="connsiteY590" fmla="*/ 2890762 h 4419916"/>
                <a:gd name="connsiteX591" fmla="*/ 2141914 w 2568523"/>
                <a:gd name="connsiteY591" fmla="*/ 3108178 h 4419916"/>
                <a:gd name="connsiteX592" fmla="*/ 1878261 w 2568523"/>
                <a:gd name="connsiteY592" fmla="*/ 3204161 h 4419916"/>
                <a:gd name="connsiteX593" fmla="*/ 2102220 w 2568523"/>
                <a:gd name="connsiteY593" fmla="*/ 2890762 h 4419916"/>
                <a:gd name="connsiteX594" fmla="*/ 1858960 w 2568523"/>
                <a:gd name="connsiteY594" fmla="*/ 3205979 h 4419916"/>
                <a:gd name="connsiteX595" fmla="*/ 1755903 w 2568523"/>
                <a:gd name="connsiteY595" fmla="*/ 3043099 h 4419916"/>
                <a:gd name="connsiteX596" fmla="*/ 2084376 w 2568523"/>
                <a:gd name="connsiteY596" fmla="*/ 2890762 h 4419916"/>
                <a:gd name="connsiteX597" fmla="*/ 1858960 w 2568523"/>
                <a:gd name="connsiteY597" fmla="*/ 3205979 h 4419916"/>
                <a:gd name="connsiteX598" fmla="*/ 2114602 w 2568523"/>
                <a:gd name="connsiteY598" fmla="*/ 2876583 h 4419916"/>
                <a:gd name="connsiteX599" fmla="*/ 2383353 w 2568523"/>
                <a:gd name="connsiteY599" fmla="*/ 2731154 h 4419916"/>
                <a:gd name="connsiteX600" fmla="*/ 2154296 w 2568523"/>
                <a:gd name="connsiteY600" fmla="*/ 3093635 h 4419916"/>
                <a:gd name="connsiteX601" fmla="*/ 2114602 w 2568523"/>
                <a:gd name="connsiteY601" fmla="*/ 2876583 h 4419916"/>
                <a:gd name="connsiteX602" fmla="*/ 2070174 w 2568523"/>
                <a:gd name="connsiteY602" fmla="*/ 2881309 h 4419916"/>
                <a:gd name="connsiteX603" fmla="*/ 1763914 w 2568523"/>
                <a:gd name="connsiteY603" fmla="*/ 3023466 h 4419916"/>
                <a:gd name="connsiteX604" fmla="*/ 1844394 w 2568523"/>
                <a:gd name="connsiteY604" fmla="*/ 2890762 h 4419916"/>
                <a:gd name="connsiteX605" fmla="*/ 2070174 w 2568523"/>
                <a:gd name="connsiteY605" fmla="*/ 2881309 h 4419916"/>
                <a:gd name="connsiteX606" fmla="*/ 1854955 w 2568523"/>
                <a:gd name="connsiteY606" fmla="*/ 2875492 h 4419916"/>
                <a:gd name="connsiteX607" fmla="*/ 2011180 w 2568523"/>
                <a:gd name="connsiteY607" fmla="*/ 2660985 h 4419916"/>
                <a:gd name="connsiteX608" fmla="*/ 2095665 w 2568523"/>
                <a:gd name="connsiteY608" fmla="*/ 2865676 h 4419916"/>
                <a:gd name="connsiteX609" fmla="*/ 1854955 w 2568523"/>
                <a:gd name="connsiteY609" fmla="*/ 2875492 h 4419916"/>
                <a:gd name="connsiteX610" fmla="*/ 1832377 w 2568523"/>
                <a:gd name="connsiteY610" fmla="*/ 2862404 h 4419916"/>
                <a:gd name="connsiteX611" fmla="*/ 1627353 w 2568523"/>
                <a:gd name="connsiteY611" fmla="*/ 2613357 h 4419916"/>
                <a:gd name="connsiteX612" fmla="*/ 1825822 w 2568523"/>
                <a:gd name="connsiteY612" fmla="*/ 2635171 h 4419916"/>
                <a:gd name="connsiteX613" fmla="*/ 1832377 w 2568523"/>
                <a:gd name="connsiteY613" fmla="*/ 2862404 h 4419916"/>
                <a:gd name="connsiteX614" fmla="*/ 1615336 w 2568523"/>
                <a:gd name="connsiteY614" fmla="*/ 2621719 h 4419916"/>
                <a:gd name="connsiteX615" fmla="*/ 1827278 w 2568523"/>
                <a:gd name="connsiteY615" fmla="*/ 2879128 h 4419916"/>
                <a:gd name="connsiteX616" fmla="*/ 1568359 w 2568523"/>
                <a:gd name="connsiteY616" fmla="*/ 2939481 h 4419916"/>
                <a:gd name="connsiteX617" fmla="*/ 1615336 w 2568523"/>
                <a:gd name="connsiteY617" fmla="*/ 2621719 h 4419916"/>
                <a:gd name="connsiteX618" fmla="*/ 1563261 w 2568523"/>
                <a:gd name="connsiteY618" fmla="*/ 2959114 h 4419916"/>
                <a:gd name="connsiteX619" fmla="*/ 1729319 w 2568523"/>
                <a:gd name="connsiteY619" fmla="*/ 3040190 h 4419916"/>
                <a:gd name="connsiteX620" fmla="*/ 1475498 w 2568523"/>
                <a:gd name="connsiteY620" fmla="*/ 3171076 h 4419916"/>
                <a:gd name="connsiteX621" fmla="*/ 1563261 w 2568523"/>
                <a:gd name="connsiteY621" fmla="*/ 2959114 h 4419916"/>
                <a:gd name="connsiteX622" fmla="*/ 1580741 w 2568523"/>
                <a:gd name="connsiteY622" fmla="*/ 2951479 h 4419916"/>
                <a:gd name="connsiteX623" fmla="*/ 1824729 w 2568523"/>
                <a:gd name="connsiteY623" fmla="*/ 2894398 h 4419916"/>
                <a:gd name="connsiteX624" fmla="*/ 1742429 w 2568523"/>
                <a:gd name="connsiteY624" fmla="*/ 3030374 h 4419916"/>
                <a:gd name="connsiteX625" fmla="*/ 1580741 w 2568523"/>
                <a:gd name="connsiteY625" fmla="*/ 2951479 h 4419916"/>
                <a:gd name="connsiteX626" fmla="*/ 1746799 w 2568523"/>
                <a:gd name="connsiteY626" fmla="*/ 3056187 h 4419916"/>
                <a:gd name="connsiteX627" fmla="*/ 1847671 w 2568523"/>
                <a:gd name="connsiteY627" fmla="*/ 3215796 h 4419916"/>
                <a:gd name="connsiteX628" fmla="*/ 1653573 w 2568523"/>
                <a:gd name="connsiteY628" fmla="*/ 3286329 h 4419916"/>
                <a:gd name="connsiteX629" fmla="*/ 1746799 w 2568523"/>
                <a:gd name="connsiteY629" fmla="*/ 3056187 h 4419916"/>
                <a:gd name="connsiteX630" fmla="*/ 1851313 w 2568523"/>
                <a:gd name="connsiteY630" fmla="*/ 3229611 h 4419916"/>
                <a:gd name="connsiteX631" fmla="*/ 1851313 w 2568523"/>
                <a:gd name="connsiteY631" fmla="*/ 3430667 h 4419916"/>
                <a:gd name="connsiteX632" fmla="*/ 1656851 w 2568523"/>
                <a:gd name="connsiteY632" fmla="*/ 3300508 h 4419916"/>
                <a:gd name="connsiteX633" fmla="*/ 1851313 w 2568523"/>
                <a:gd name="connsiteY633" fmla="*/ 3229611 h 4419916"/>
                <a:gd name="connsiteX634" fmla="*/ 1865879 w 2568523"/>
                <a:gd name="connsiteY634" fmla="*/ 3232520 h 4419916"/>
                <a:gd name="connsiteX635" fmla="*/ 2207463 w 2568523"/>
                <a:gd name="connsiteY635" fmla="*/ 3450663 h 4419916"/>
                <a:gd name="connsiteX636" fmla="*/ 1865879 w 2568523"/>
                <a:gd name="connsiteY636" fmla="*/ 3437575 h 4419916"/>
                <a:gd name="connsiteX637" fmla="*/ 1865879 w 2568523"/>
                <a:gd name="connsiteY637" fmla="*/ 3232520 h 4419916"/>
                <a:gd name="connsiteX638" fmla="*/ 1874983 w 2568523"/>
                <a:gd name="connsiteY638" fmla="*/ 3220886 h 4419916"/>
                <a:gd name="connsiteX639" fmla="*/ 2144827 w 2568523"/>
                <a:gd name="connsiteY639" fmla="*/ 3122358 h 4419916"/>
                <a:gd name="connsiteX640" fmla="*/ 2222394 w 2568523"/>
                <a:gd name="connsiteY640" fmla="*/ 3442665 h 4419916"/>
                <a:gd name="connsiteX641" fmla="*/ 1874983 w 2568523"/>
                <a:gd name="connsiteY641" fmla="*/ 3220886 h 4419916"/>
                <a:gd name="connsiteX642" fmla="*/ 2163035 w 2568523"/>
                <a:gd name="connsiteY642" fmla="*/ 3105997 h 4419916"/>
                <a:gd name="connsiteX643" fmla="*/ 2399740 w 2568523"/>
                <a:gd name="connsiteY643" fmla="*/ 2731881 h 4419916"/>
                <a:gd name="connsiteX644" fmla="*/ 2454001 w 2568523"/>
                <a:gd name="connsiteY644" fmla="*/ 3111450 h 4419916"/>
                <a:gd name="connsiteX645" fmla="*/ 2163035 w 2568523"/>
                <a:gd name="connsiteY645" fmla="*/ 3105997 h 4419916"/>
                <a:gd name="connsiteX646" fmla="*/ 2107319 w 2568523"/>
                <a:gd name="connsiteY646" fmla="*/ 2855859 h 4419916"/>
                <a:gd name="connsiteX647" fmla="*/ 2024654 w 2568523"/>
                <a:gd name="connsiteY647" fmla="*/ 2655895 h 4419916"/>
                <a:gd name="connsiteX648" fmla="*/ 2198359 w 2568523"/>
                <a:gd name="connsiteY648" fmla="*/ 2687525 h 4419916"/>
                <a:gd name="connsiteX649" fmla="*/ 2107319 w 2568523"/>
                <a:gd name="connsiteY649" fmla="*/ 2855859 h 4419916"/>
                <a:gd name="connsiteX650" fmla="*/ 1846943 w 2568523"/>
                <a:gd name="connsiteY650" fmla="*/ 2862040 h 4419916"/>
                <a:gd name="connsiteX651" fmla="*/ 1840388 w 2568523"/>
                <a:gd name="connsiteY651" fmla="*/ 2636625 h 4419916"/>
                <a:gd name="connsiteX652" fmla="*/ 1994793 w 2568523"/>
                <a:gd name="connsiteY652" fmla="*/ 2650441 h 4419916"/>
                <a:gd name="connsiteX653" fmla="*/ 1999891 w 2568523"/>
                <a:gd name="connsiteY653" fmla="*/ 2651532 h 4419916"/>
                <a:gd name="connsiteX654" fmla="*/ 1846943 w 2568523"/>
                <a:gd name="connsiteY654" fmla="*/ 2862040 h 4419916"/>
                <a:gd name="connsiteX655" fmla="*/ 1625533 w 2568523"/>
                <a:gd name="connsiteY655" fmla="*/ 2598814 h 4419916"/>
                <a:gd name="connsiteX656" fmla="*/ 1726406 w 2568523"/>
                <a:gd name="connsiteY656" fmla="*/ 2489742 h 4419916"/>
                <a:gd name="connsiteX657" fmla="*/ 1817810 w 2568523"/>
                <a:gd name="connsiteY657" fmla="*/ 2619537 h 4419916"/>
                <a:gd name="connsiteX658" fmla="*/ 1625533 w 2568523"/>
                <a:gd name="connsiteY658" fmla="*/ 2598814 h 4419916"/>
                <a:gd name="connsiteX659" fmla="*/ 1612423 w 2568523"/>
                <a:gd name="connsiteY659" fmla="*/ 2591542 h 4419916"/>
                <a:gd name="connsiteX660" fmla="*/ 1564354 w 2568523"/>
                <a:gd name="connsiteY660" fmla="*/ 2485379 h 4419916"/>
                <a:gd name="connsiteX661" fmla="*/ 1715845 w 2568523"/>
                <a:gd name="connsiteY661" fmla="*/ 2479925 h 4419916"/>
                <a:gd name="connsiteX662" fmla="*/ 1612423 w 2568523"/>
                <a:gd name="connsiteY662" fmla="*/ 2591542 h 4419916"/>
                <a:gd name="connsiteX663" fmla="*/ 1555249 w 2568523"/>
                <a:gd name="connsiteY663" fmla="*/ 2926392 h 4419916"/>
                <a:gd name="connsiteX664" fmla="*/ 1441267 w 2568523"/>
                <a:gd name="connsiteY664" fmla="*/ 2714066 h 4419916"/>
                <a:gd name="connsiteX665" fmla="*/ 1600770 w 2568523"/>
                <a:gd name="connsiteY665" fmla="*/ 2618810 h 4419916"/>
                <a:gd name="connsiteX666" fmla="*/ 1555249 w 2568523"/>
                <a:gd name="connsiteY666" fmla="*/ 2926392 h 4419916"/>
                <a:gd name="connsiteX667" fmla="*/ 1731140 w 2568523"/>
                <a:gd name="connsiteY667" fmla="*/ 3055460 h 4419916"/>
                <a:gd name="connsiteX668" fmla="*/ 1637186 w 2568523"/>
                <a:gd name="connsiteY668" fmla="*/ 3287783 h 4419916"/>
                <a:gd name="connsiteX669" fmla="*/ 1475498 w 2568523"/>
                <a:gd name="connsiteY669" fmla="*/ 3187437 h 4419916"/>
                <a:gd name="connsiteX670" fmla="*/ 1731140 w 2568523"/>
                <a:gd name="connsiteY670" fmla="*/ 3055460 h 4419916"/>
                <a:gd name="connsiteX671" fmla="*/ 1652845 w 2568523"/>
                <a:gd name="connsiteY671" fmla="*/ 3534648 h 4419916"/>
                <a:gd name="connsiteX672" fmla="*/ 1648475 w 2568523"/>
                <a:gd name="connsiteY672" fmla="*/ 3312506 h 4419916"/>
                <a:gd name="connsiteX673" fmla="*/ 1844030 w 2568523"/>
                <a:gd name="connsiteY673" fmla="*/ 3443392 h 4419916"/>
                <a:gd name="connsiteX674" fmla="*/ 1652845 w 2568523"/>
                <a:gd name="connsiteY674" fmla="*/ 3534648 h 4419916"/>
                <a:gd name="connsiteX675" fmla="*/ 1851313 w 2568523"/>
                <a:gd name="connsiteY675" fmla="*/ 3455753 h 4419916"/>
                <a:gd name="connsiteX676" fmla="*/ 1851313 w 2568523"/>
                <a:gd name="connsiteY676" fmla="*/ 3695347 h 4419916"/>
                <a:gd name="connsiteX677" fmla="*/ 1659400 w 2568523"/>
                <a:gd name="connsiteY677" fmla="*/ 3547737 h 4419916"/>
                <a:gd name="connsiteX678" fmla="*/ 1851313 w 2568523"/>
                <a:gd name="connsiteY678" fmla="*/ 3455753 h 4419916"/>
                <a:gd name="connsiteX679" fmla="*/ 1925238 w 2568523"/>
                <a:gd name="connsiteY679" fmla="*/ 3904038 h 4419916"/>
                <a:gd name="connsiteX680" fmla="*/ 1695816 w 2568523"/>
                <a:gd name="connsiteY680" fmla="*/ 3834959 h 4419916"/>
                <a:gd name="connsiteX681" fmla="*/ 1854955 w 2568523"/>
                <a:gd name="connsiteY681" fmla="*/ 3721525 h 4419916"/>
                <a:gd name="connsiteX682" fmla="*/ 1925238 w 2568523"/>
                <a:gd name="connsiteY682" fmla="*/ 3904038 h 4419916"/>
                <a:gd name="connsiteX683" fmla="*/ 1865879 w 2568523"/>
                <a:gd name="connsiteY683" fmla="*/ 3704073 h 4419916"/>
                <a:gd name="connsiteX684" fmla="*/ 1865879 w 2568523"/>
                <a:gd name="connsiteY684" fmla="*/ 3475023 h 4419916"/>
                <a:gd name="connsiteX685" fmla="*/ 1994064 w 2568523"/>
                <a:gd name="connsiteY685" fmla="*/ 3726978 h 4419916"/>
                <a:gd name="connsiteX686" fmla="*/ 1865879 w 2568523"/>
                <a:gd name="connsiteY686" fmla="*/ 3704073 h 4419916"/>
                <a:gd name="connsiteX687" fmla="*/ 1893192 w 2568523"/>
                <a:gd name="connsiteY687" fmla="*/ 3452845 h 4419916"/>
                <a:gd name="connsiteX688" fmla="*/ 2226400 w 2568523"/>
                <a:gd name="connsiteY688" fmla="*/ 3465933 h 4419916"/>
                <a:gd name="connsiteX689" fmla="*/ 2222030 w 2568523"/>
                <a:gd name="connsiteY689" fmla="*/ 3612453 h 4419916"/>
                <a:gd name="connsiteX690" fmla="*/ 1893192 w 2568523"/>
                <a:gd name="connsiteY690" fmla="*/ 3452845 h 4419916"/>
                <a:gd name="connsiteX691" fmla="*/ 2239145 w 2568523"/>
                <a:gd name="connsiteY691" fmla="*/ 3449209 h 4419916"/>
                <a:gd name="connsiteX692" fmla="*/ 2167041 w 2568523"/>
                <a:gd name="connsiteY692" fmla="*/ 3151080 h 4419916"/>
                <a:gd name="connsiteX693" fmla="*/ 2268278 w 2568523"/>
                <a:gd name="connsiteY693" fmla="*/ 3302689 h 4419916"/>
                <a:gd name="connsiteX694" fmla="*/ 2268642 w 2568523"/>
                <a:gd name="connsiteY694" fmla="*/ 3303053 h 4419916"/>
                <a:gd name="connsiteX695" fmla="*/ 2269006 w 2568523"/>
                <a:gd name="connsiteY695" fmla="*/ 3303416 h 4419916"/>
                <a:gd name="connsiteX696" fmla="*/ 2269371 w 2568523"/>
                <a:gd name="connsiteY696" fmla="*/ 3303780 h 4419916"/>
                <a:gd name="connsiteX697" fmla="*/ 2269735 w 2568523"/>
                <a:gd name="connsiteY697" fmla="*/ 3304144 h 4419916"/>
                <a:gd name="connsiteX698" fmla="*/ 2389180 w 2568523"/>
                <a:gd name="connsiteY698" fmla="*/ 3393219 h 4419916"/>
                <a:gd name="connsiteX699" fmla="*/ 2239145 w 2568523"/>
                <a:gd name="connsiteY699" fmla="*/ 3449209 h 4419916"/>
                <a:gd name="connsiteX700" fmla="*/ 2467839 w 2568523"/>
                <a:gd name="connsiteY700" fmla="*/ 3103815 h 4419916"/>
                <a:gd name="connsiteX701" fmla="*/ 2417584 w 2568523"/>
                <a:gd name="connsiteY701" fmla="*/ 2752968 h 4419916"/>
                <a:gd name="connsiteX702" fmla="*/ 2555602 w 2568523"/>
                <a:gd name="connsiteY702" fmla="*/ 3020557 h 4419916"/>
                <a:gd name="connsiteX703" fmla="*/ 2467839 w 2568523"/>
                <a:gd name="connsiteY703" fmla="*/ 3103815 h 4419916"/>
                <a:gd name="connsiteX704" fmla="*/ 1893192 w 2568523"/>
                <a:gd name="connsiteY704" fmla="*/ 2553731 h 4419916"/>
                <a:gd name="connsiteX705" fmla="*/ 1833833 w 2568523"/>
                <a:gd name="connsiteY705" fmla="*/ 2617356 h 4419916"/>
                <a:gd name="connsiteX706" fmla="*/ 1736602 w 2568523"/>
                <a:gd name="connsiteY706" fmla="*/ 2478835 h 4419916"/>
                <a:gd name="connsiteX707" fmla="*/ 1813076 w 2568523"/>
                <a:gd name="connsiteY707" fmla="*/ 2475926 h 4419916"/>
                <a:gd name="connsiteX708" fmla="*/ 1893192 w 2568523"/>
                <a:gd name="connsiteY708" fmla="*/ 2553731 h 4419916"/>
                <a:gd name="connsiteX709" fmla="*/ 1462752 w 2568523"/>
                <a:gd name="connsiteY709" fmla="*/ 2583544 h 4419916"/>
                <a:gd name="connsiteX710" fmla="*/ 1550880 w 2568523"/>
                <a:gd name="connsiteY710" fmla="*/ 2490833 h 4419916"/>
                <a:gd name="connsiteX711" fmla="*/ 1600770 w 2568523"/>
                <a:gd name="connsiteY711" fmla="*/ 2601359 h 4419916"/>
                <a:gd name="connsiteX712" fmla="*/ 1441631 w 2568523"/>
                <a:gd name="connsiteY712" fmla="*/ 2696615 h 4419916"/>
                <a:gd name="connsiteX713" fmla="*/ 1462752 w 2568523"/>
                <a:gd name="connsiteY713" fmla="*/ 2583544 h 4419916"/>
                <a:gd name="connsiteX714" fmla="*/ 1654666 w 2568523"/>
                <a:gd name="connsiteY714" fmla="*/ 3562643 h 4419916"/>
                <a:gd name="connsiteX715" fmla="*/ 1846215 w 2568523"/>
                <a:gd name="connsiteY715" fmla="*/ 3709890 h 4419916"/>
                <a:gd name="connsiteX716" fmla="*/ 1685255 w 2568523"/>
                <a:gd name="connsiteY716" fmla="*/ 3824415 h 4419916"/>
                <a:gd name="connsiteX717" fmla="*/ 1654666 w 2568523"/>
                <a:gd name="connsiteY717" fmla="*/ 3562643 h 4419916"/>
                <a:gd name="connsiteX718" fmla="*/ 2010816 w 2568523"/>
                <a:gd name="connsiteY718" fmla="*/ 4405767 h 4419916"/>
                <a:gd name="connsiteX719" fmla="*/ 1845122 w 2568523"/>
                <a:gd name="connsiteY719" fmla="*/ 4366501 h 4419916"/>
                <a:gd name="connsiteX720" fmla="*/ 1872798 w 2568523"/>
                <a:gd name="connsiteY720" fmla="*/ 4291606 h 4419916"/>
                <a:gd name="connsiteX721" fmla="*/ 2010816 w 2568523"/>
                <a:gd name="connsiteY721" fmla="*/ 4405767 h 4419916"/>
                <a:gd name="connsiteX722" fmla="*/ 1933613 w 2568523"/>
                <a:gd name="connsiteY722" fmla="*/ 4158174 h 4419916"/>
                <a:gd name="connsiteX723" fmla="*/ 1878989 w 2568523"/>
                <a:gd name="connsiteY723" fmla="*/ 4249068 h 4419916"/>
                <a:gd name="connsiteX724" fmla="*/ 1889914 w 2568523"/>
                <a:gd name="connsiteY724" fmla="*/ 4100003 h 4419916"/>
                <a:gd name="connsiteX725" fmla="*/ 1933613 w 2568523"/>
                <a:gd name="connsiteY725" fmla="*/ 4158174 h 4419916"/>
                <a:gd name="connsiteX726" fmla="*/ 1881174 w 2568523"/>
                <a:gd name="connsiteY726" fmla="*/ 4065464 h 4419916"/>
                <a:gd name="connsiteX727" fmla="*/ 1701278 w 2568523"/>
                <a:gd name="connsiteY727" fmla="*/ 3851683 h 4419916"/>
                <a:gd name="connsiteX728" fmla="*/ 1928515 w 2568523"/>
                <a:gd name="connsiteY728" fmla="*/ 3920035 h 4419916"/>
                <a:gd name="connsiteX729" fmla="*/ 1881174 w 2568523"/>
                <a:gd name="connsiteY729" fmla="*/ 4065464 h 4419916"/>
                <a:gd name="connsiteX730" fmla="*/ 2073452 w 2568523"/>
                <a:gd name="connsiteY730" fmla="*/ 3778605 h 4419916"/>
                <a:gd name="connsiteX731" fmla="*/ 2048324 w 2568523"/>
                <a:gd name="connsiteY731" fmla="*/ 3801874 h 4419916"/>
                <a:gd name="connsiteX732" fmla="*/ 2019920 w 2568523"/>
                <a:gd name="connsiteY732" fmla="*/ 3746247 h 4419916"/>
                <a:gd name="connsiteX733" fmla="*/ 2091660 w 2568523"/>
                <a:gd name="connsiteY733" fmla="*/ 3758972 h 4419916"/>
                <a:gd name="connsiteX734" fmla="*/ 2073452 w 2568523"/>
                <a:gd name="connsiteY734" fmla="*/ 3778605 h 4419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</a:cxnLst>
              <a:rect l="l" t="t" r="r" b="b"/>
              <a:pathLst>
                <a:path w="2568523" h="4419916">
                  <a:moveTo>
                    <a:pt x="2566162" y="2742788"/>
                  </a:moveTo>
                  <a:lnTo>
                    <a:pt x="2405567" y="2703886"/>
                  </a:lnTo>
                  <a:cubicBezTo>
                    <a:pt x="2405567" y="2703886"/>
                    <a:pt x="2405567" y="2703886"/>
                    <a:pt x="2405567" y="2703886"/>
                  </a:cubicBezTo>
                  <a:cubicBezTo>
                    <a:pt x="2405567" y="2703886"/>
                    <a:pt x="2405567" y="2703886"/>
                    <a:pt x="2405567" y="2703886"/>
                  </a:cubicBezTo>
                  <a:lnTo>
                    <a:pt x="2405203" y="2703886"/>
                  </a:lnTo>
                  <a:lnTo>
                    <a:pt x="2211105" y="2674800"/>
                  </a:lnTo>
                  <a:lnTo>
                    <a:pt x="1999163" y="2636625"/>
                  </a:lnTo>
                  <a:lnTo>
                    <a:pt x="1820723" y="2463565"/>
                  </a:lnTo>
                  <a:cubicBezTo>
                    <a:pt x="1819267" y="2462111"/>
                    <a:pt x="1817446" y="2461384"/>
                    <a:pt x="1815261" y="2461384"/>
                  </a:cubicBezTo>
                  <a:lnTo>
                    <a:pt x="1552700" y="2471200"/>
                  </a:lnTo>
                  <a:cubicBezTo>
                    <a:pt x="1552700" y="2471200"/>
                    <a:pt x="1552700" y="2471200"/>
                    <a:pt x="1552700" y="2471200"/>
                  </a:cubicBezTo>
                  <a:lnTo>
                    <a:pt x="1552700" y="2471200"/>
                  </a:lnTo>
                  <a:cubicBezTo>
                    <a:pt x="1550880" y="2471200"/>
                    <a:pt x="1549059" y="2471927"/>
                    <a:pt x="1547602" y="2473381"/>
                  </a:cubicBezTo>
                  <a:lnTo>
                    <a:pt x="1547602" y="2473381"/>
                  </a:lnTo>
                  <a:cubicBezTo>
                    <a:pt x="1547602" y="2473381"/>
                    <a:pt x="1547602" y="2473381"/>
                    <a:pt x="1547602" y="2473381"/>
                  </a:cubicBezTo>
                  <a:lnTo>
                    <a:pt x="1455469" y="2569728"/>
                  </a:lnTo>
                  <a:lnTo>
                    <a:pt x="1412134" y="2526463"/>
                  </a:lnTo>
                  <a:cubicBezTo>
                    <a:pt x="1410677" y="2525008"/>
                    <a:pt x="1408857" y="2524282"/>
                    <a:pt x="1407036" y="2524282"/>
                  </a:cubicBezTo>
                  <a:lnTo>
                    <a:pt x="1348041" y="2524282"/>
                  </a:lnTo>
                  <a:lnTo>
                    <a:pt x="1313446" y="2472291"/>
                  </a:lnTo>
                  <a:lnTo>
                    <a:pt x="1341487" y="2393395"/>
                  </a:lnTo>
                  <a:cubicBezTo>
                    <a:pt x="1342215" y="2391941"/>
                    <a:pt x="1342215" y="2390123"/>
                    <a:pt x="1341487" y="2388669"/>
                  </a:cubicBezTo>
                  <a:cubicBezTo>
                    <a:pt x="1341487" y="2388669"/>
                    <a:pt x="1341487" y="2388669"/>
                    <a:pt x="1341487" y="2388669"/>
                  </a:cubicBezTo>
                  <a:cubicBezTo>
                    <a:pt x="1341487" y="2388305"/>
                    <a:pt x="1341122" y="2387942"/>
                    <a:pt x="1341122" y="2387942"/>
                  </a:cubicBezTo>
                  <a:cubicBezTo>
                    <a:pt x="1341122" y="2387942"/>
                    <a:pt x="1341122" y="2387942"/>
                    <a:pt x="1341122" y="2387942"/>
                  </a:cubicBezTo>
                  <a:cubicBezTo>
                    <a:pt x="1340394" y="2386488"/>
                    <a:pt x="1339302" y="2385397"/>
                    <a:pt x="1337845" y="2384670"/>
                  </a:cubicBezTo>
                  <a:lnTo>
                    <a:pt x="1337845" y="2384670"/>
                  </a:lnTo>
                  <a:cubicBezTo>
                    <a:pt x="1337845" y="2384670"/>
                    <a:pt x="1337845" y="2384670"/>
                    <a:pt x="1337845" y="2384670"/>
                  </a:cubicBezTo>
                  <a:cubicBezTo>
                    <a:pt x="1337845" y="2384670"/>
                    <a:pt x="1337845" y="2384670"/>
                    <a:pt x="1337845" y="2384670"/>
                  </a:cubicBezTo>
                  <a:cubicBezTo>
                    <a:pt x="1337481" y="2384670"/>
                    <a:pt x="1337481" y="2384306"/>
                    <a:pt x="1337117" y="2384306"/>
                  </a:cubicBezTo>
                  <a:lnTo>
                    <a:pt x="1337117" y="2384306"/>
                  </a:lnTo>
                  <a:cubicBezTo>
                    <a:pt x="1337117" y="2384306"/>
                    <a:pt x="1337117" y="2384306"/>
                    <a:pt x="1337117" y="2384306"/>
                  </a:cubicBezTo>
                  <a:cubicBezTo>
                    <a:pt x="1337117" y="2384306"/>
                    <a:pt x="1337117" y="2384306"/>
                    <a:pt x="1337117" y="2384306"/>
                  </a:cubicBezTo>
                  <a:cubicBezTo>
                    <a:pt x="1336753" y="2384306"/>
                    <a:pt x="1336388" y="2383943"/>
                    <a:pt x="1336024" y="2383943"/>
                  </a:cubicBezTo>
                  <a:lnTo>
                    <a:pt x="1204198" y="2361401"/>
                  </a:lnTo>
                  <a:lnTo>
                    <a:pt x="1278487" y="2190159"/>
                  </a:lnTo>
                  <a:cubicBezTo>
                    <a:pt x="1279215" y="2187977"/>
                    <a:pt x="1279215" y="2185796"/>
                    <a:pt x="1278123" y="2183978"/>
                  </a:cubicBezTo>
                  <a:cubicBezTo>
                    <a:pt x="1277030" y="2182160"/>
                    <a:pt x="1275209" y="2180706"/>
                    <a:pt x="1273024" y="2180342"/>
                  </a:cubicBezTo>
                  <a:lnTo>
                    <a:pt x="1195094" y="2165799"/>
                  </a:lnTo>
                  <a:cubicBezTo>
                    <a:pt x="1194729" y="2165799"/>
                    <a:pt x="1194365" y="2165799"/>
                    <a:pt x="1194001" y="2165799"/>
                  </a:cubicBezTo>
                  <a:cubicBezTo>
                    <a:pt x="1194001" y="2165799"/>
                    <a:pt x="1193637" y="2165799"/>
                    <a:pt x="1193637" y="2165799"/>
                  </a:cubicBezTo>
                  <a:cubicBezTo>
                    <a:pt x="1193637" y="2165799"/>
                    <a:pt x="1193637" y="2165799"/>
                    <a:pt x="1193273" y="2165799"/>
                  </a:cubicBezTo>
                  <a:cubicBezTo>
                    <a:pt x="1192545" y="2165799"/>
                    <a:pt x="1191452" y="2165799"/>
                    <a:pt x="1190724" y="2166163"/>
                  </a:cubicBezTo>
                  <a:cubicBezTo>
                    <a:pt x="1190724" y="2166163"/>
                    <a:pt x="1190360" y="2166163"/>
                    <a:pt x="1190360" y="2166527"/>
                  </a:cubicBezTo>
                  <a:cubicBezTo>
                    <a:pt x="1189631" y="2166890"/>
                    <a:pt x="1189267" y="2167254"/>
                    <a:pt x="1188539" y="2167617"/>
                  </a:cubicBezTo>
                  <a:cubicBezTo>
                    <a:pt x="1188539" y="2167617"/>
                    <a:pt x="1188175" y="2167981"/>
                    <a:pt x="1188175" y="2167981"/>
                  </a:cubicBezTo>
                  <a:cubicBezTo>
                    <a:pt x="1188175" y="2167981"/>
                    <a:pt x="1187810" y="2168344"/>
                    <a:pt x="1187810" y="2168344"/>
                  </a:cubicBezTo>
                  <a:lnTo>
                    <a:pt x="1155036" y="2210519"/>
                  </a:lnTo>
                  <a:lnTo>
                    <a:pt x="1096406" y="2237423"/>
                  </a:lnTo>
                  <a:lnTo>
                    <a:pt x="1027215" y="2207246"/>
                  </a:lnTo>
                  <a:lnTo>
                    <a:pt x="1054527" y="2083632"/>
                  </a:lnTo>
                  <a:lnTo>
                    <a:pt x="1173972" y="1945474"/>
                  </a:lnTo>
                  <a:lnTo>
                    <a:pt x="1248990" y="1912753"/>
                  </a:lnTo>
                  <a:lnTo>
                    <a:pt x="1351683" y="1903664"/>
                  </a:lnTo>
                  <a:lnTo>
                    <a:pt x="1351683" y="2080360"/>
                  </a:lnTo>
                  <a:cubicBezTo>
                    <a:pt x="1351683" y="2083268"/>
                    <a:pt x="1353504" y="2085813"/>
                    <a:pt x="1356053" y="2086904"/>
                  </a:cubicBezTo>
                  <a:cubicBezTo>
                    <a:pt x="1358602" y="2087995"/>
                    <a:pt x="1361880" y="2087631"/>
                    <a:pt x="1364065" y="2085450"/>
                  </a:cubicBezTo>
                  <a:lnTo>
                    <a:pt x="1454013" y="2002919"/>
                  </a:lnTo>
                  <a:cubicBezTo>
                    <a:pt x="1455469" y="2001465"/>
                    <a:pt x="1456198" y="1999647"/>
                    <a:pt x="1456198" y="1997465"/>
                  </a:cubicBezTo>
                  <a:lnTo>
                    <a:pt x="1456198" y="1888757"/>
                  </a:lnTo>
                  <a:lnTo>
                    <a:pt x="1529030" y="1808771"/>
                  </a:lnTo>
                  <a:cubicBezTo>
                    <a:pt x="1529030" y="1808771"/>
                    <a:pt x="1529030" y="1808771"/>
                    <a:pt x="1529030" y="1808771"/>
                  </a:cubicBezTo>
                  <a:lnTo>
                    <a:pt x="1529394" y="1808408"/>
                  </a:lnTo>
                  <a:lnTo>
                    <a:pt x="1679064" y="1649527"/>
                  </a:lnTo>
                  <a:lnTo>
                    <a:pt x="1794504" y="1601535"/>
                  </a:lnTo>
                  <a:cubicBezTo>
                    <a:pt x="1796324" y="1600808"/>
                    <a:pt x="1797417" y="1599717"/>
                    <a:pt x="1798145" y="1597899"/>
                  </a:cubicBezTo>
                  <a:lnTo>
                    <a:pt x="1849492" y="1490282"/>
                  </a:lnTo>
                  <a:lnTo>
                    <a:pt x="1966388" y="1490282"/>
                  </a:lnTo>
                  <a:cubicBezTo>
                    <a:pt x="1970394" y="1490282"/>
                    <a:pt x="1973671" y="1487010"/>
                    <a:pt x="1973671" y="1483011"/>
                  </a:cubicBezTo>
                  <a:lnTo>
                    <a:pt x="1973671" y="1281228"/>
                  </a:lnTo>
                  <a:lnTo>
                    <a:pt x="2140457" y="1272503"/>
                  </a:lnTo>
                  <a:lnTo>
                    <a:pt x="2096030" y="1388118"/>
                  </a:lnTo>
                  <a:cubicBezTo>
                    <a:pt x="2095301" y="1390300"/>
                    <a:pt x="2095301" y="1392845"/>
                    <a:pt x="2096758" y="1394663"/>
                  </a:cubicBezTo>
                  <a:lnTo>
                    <a:pt x="2155024" y="1487010"/>
                  </a:lnTo>
                  <a:cubicBezTo>
                    <a:pt x="2156116" y="1488828"/>
                    <a:pt x="2158301" y="1490282"/>
                    <a:pt x="2160486" y="1490282"/>
                  </a:cubicBezTo>
                  <a:cubicBezTo>
                    <a:pt x="2162671" y="1490646"/>
                    <a:pt x="2164856" y="1489919"/>
                    <a:pt x="2166313" y="1488101"/>
                  </a:cubicBezTo>
                  <a:lnTo>
                    <a:pt x="2215110" y="1439382"/>
                  </a:lnTo>
                  <a:cubicBezTo>
                    <a:pt x="2217660" y="1436837"/>
                    <a:pt x="2218024" y="1432838"/>
                    <a:pt x="2215839" y="1429929"/>
                  </a:cubicBezTo>
                  <a:lnTo>
                    <a:pt x="2178330" y="1378302"/>
                  </a:lnTo>
                  <a:lnTo>
                    <a:pt x="2173960" y="1310314"/>
                  </a:lnTo>
                  <a:lnTo>
                    <a:pt x="2215839" y="1259050"/>
                  </a:lnTo>
                  <a:cubicBezTo>
                    <a:pt x="2218388" y="1256142"/>
                    <a:pt x="2218024" y="1251415"/>
                    <a:pt x="2215110" y="1248870"/>
                  </a:cubicBezTo>
                  <a:lnTo>
                    <a:pt x="2143371" y="1187063"/>
                  </a:lnTo>
                  <a:lnTo>
                    <a:pt x="2105498" y="1092171"/>
                  </a:lnTo>
                  <a:lnTo>
                    <a:pt x="2086197" y="986008"/>
                  </a:lnTo>
                  <a:cubicBezTo>
                    <a:pt x="2085833" y="983826"/>
                    <a:pt x="2084376" y="982008"/>
                    <a:pt x="2082556" y="980918"/>
                  </a:cubicBezTo>
                  <a:lnTo>
                    <a:pt x="1867700" y="854758"/>
                  </a:lnTo>
                  <a:lnTo>
                    <a:pt x="1944174" y="786770"/>
                  </a:lnTo>
                  <a:lnTo>
                    <a:pt x="2124798" y="862757"/>
                  </a:lnTo>
                  <a:cubicBezTo>
                    <a:pt x="2127348" y="863847"/>
                    <a:pt x="2129897" y="863484"/>
                    <a:pt x="2132082" y="861666"/>
                  </a:cubicBezTo>
                  <a:cubicBezTo>
                    <a:pt x="2134267" y="859848"/>
                    <a:pt x="2135359" y="857303"/>
                    <a:pt x="2134631" y="854758"/>
                  </a:cubicBezTo>
                  <a:lnTo>
                    <a:pt x="2111689" y="717691"/>
                  </a:lnTo>
                  <a:lnTo>
                    <a:pt x="2210012" y="717691"/>
                  </a:lnTo>
                  <a:cubicBezTo>
                    <a:pt x="2212561" y="717691"/>
                    <a:pt x="2214746" y="716601"/>
                    <a:pt x="2215839" y="714783"/>
                  </a:cubicBezTo>
                  <a:cubicBezTo>
                    <a:pt x="2217296" y="712965"/>
                    <a:pt x="2217660" y="710420"/>
                    <a:pt x="2216931" y="708239"/>
                  </a:cubicBezTo>
                  <a:lnTo>
                    <a:pt x="2187798" y="625708"/>
                  </a:lnTo>
                  <a:cubicBezTo>
                    <a:pt x="2187434" y="624981"/>
                    <a:pt x="2187070" y="624253"/>
                    <a:pt x="2186706" y="623526"/>
                  </a:cubicBezTo>
                  <a:lnTo>
                    <a:pt x="2122613" y="546085"/>
                  </a:lnTo>
                  <a:lnTo>
                    <a:pt x="2049781" y="468281"/>
                  </a:lnTo>
                  <a:cubicBezTo>
                    <a:pt x="2049053" y="467554"/>
                    <a:pt x="2048324" y="467190"/>
                    <a:pt x="2047596" y="466827"/>
                  </a:cubicBezTo>
                  <a:lnTo>
                    <a:pt x="1894284" y="395203"/>
                  </a:lnTo>
                  <a:lnTo>
                    <a:pt x="1837111" y="285768"/>
                  </a:lnTo>
                  <a:cubicBezTo>
                    <a:pt x="1836018" y="283223"/>
                    <a:pt x="1833469" y="281768"/>
                    <a:pt x="1830556" y="281768"/>
                  </a:cubicBezTo>
                  <a:cubicBezTo>
                    <a:pt x="1830556" y="281768"/>
                    <a:pt x="1830556" y="281768"/>
                    <a:pt x="1830556" y="281768"/>
                  </a:cubicBezTo>
                  <a:cubicBezTo>
                    <a:pt x="1827642" y="281768"/>
                    <a:pt x="1825457" y="283223"/>
                    <a:pt x="1824001" y="285768"/>
                  </a:cubicBezTo>
                  <a:lnTo>
                    <a:pt x="1736602" y="460646"/>
                  </a:lnTo>
                  <a:cubicBezTo>
                    <a:pt x="1735510" y="462827"/>
                    <a:pt x="1735510" y="465736"/>
                    <a:pt x="1736966" y="467917"/>
                  </a:cubicBezTo>
                  <a:cubicBezTo>
                    <a:pt x="1738423" y="470099"/>
                    <a:pt x="1740608" y="471189"/>
                    <a:pt x="1743521" y="471189"/>
                  </a:cubicBezTo>
                  <a:lnTo>
                    <a:pt x="1862238" y="467190"/>
                  </a:lnTo>
                  <a:lnTo>
                    <a:pt x="1710746" y="560992"/>
                  </a:lnTo>
                  <a:lnTo>
                    <a:pt x="1593122" y="420289"/>
                  </a:lnTo>
                  <a:cubicBezTo>
                    <a:pt x="1592758" y="419926"/>
                    <a:pt x="1592394" y="419562"/>
                    <a:pt x="1592030" y="419562"/>
                  </a:cubicBezTo>
                  <a:cubicBezTo>
                    <a:pt x="1592030" y="419562"/>
                    <a:pt x="1591666" y="419199"/>
                    <a:pt x="1591666" y="419199"/>
                  </a:cubicBezTo>
                  <a:cubicBezTo>
                    <a:pt x="1590209" y="418108"/>
                    <a:pt x="1588388" y="417744"/>
                    <a:pt x="1586567" y="418108"/>
                  </a:cubicBezTo>
                  <a:cubicBezTo>
                    <a:pt x="1586567" y="418108"/>
                    <a:pt x="1586567" y="418108"/>
                    <a:pt x="1586203" y="418108"/>
                  </a:cubicBezTo>
                  <a:cubicBezTo>
                    <a:pt x="1585839" y="418108"/>
                    <a:pt x="1585839" y="418108"/>
                    <a:pt x="1585839" y="418472"/>
                  </a:cubicBezTo>
                  <a:cubicBezTo>
                    <a:pt x="1585475" y="418472"/>
                    <a:pt x="1585111" y="418472"/>
                    <a:pt x="1584747" y="418835"/>
                  </a:cubicBezTo>
                  <a:lnTo>
                    <a:pt x="1321822" y="523907"/>
                  </a:lnTo>
                  <a:lnTo>
                    <a:pt x="1033406" y="240685"/>
                  </a:lnTo>
                  <a:cubicBezTo>
                    <a:pt x="1033406" y="240685"/>
                    <a:pt x="1033406" y="240685"/>
                    <a:pt x="1033406" y="240685"/>
                  </a:cubicBezTo>
                  <a:cubicBezTo>
                    <a:pt x="1033406" y="240685"/>
                    <a:pt x="1033042" y="240321"/>
                    <a:pt x="1033042" y="240321"/>
                  </a:cubicBezTo>
                  <a:cubicBezTo>
                    <a:pt x="1033042" y="240321"/>
                    <a:pt x="1032677" y="240321"/>
                    <a:pt x="1032677" y="239958"/>
                  </a:cubicBezTo>
                  <a:cubicBezTo>
                    <a:pt x="1032313" y="239594"/>
                    <a:pt x="1031949" y="239594"/>
                    <a:pt x="1031585" y="239230"/>
                  </a:cubicBezTo>
                  <a:cubicBezTo>
                    <a:pt x="1031221" y="239230"/>
                    <a:pt x="1030857" y="238867"/>
                    <a:pt x="1030857" y="238867"/>
                  </a:cubicBezTo>
                  <a:cubicBezTo>
                    <a:pt x="1030492" y="238867"/>
                    <a:pt x="1030492" y="238867"/>
                    <a:pt x="1030128" y="238503"/>
                  </a:cubicBezTo>
                  <a:lnTo>
                    <a:pt x="744990" y="170879"/>
                  </a:lnTo>
                  <a:lnTo>
                    <a:pt x="551984" y="2181"/>
                  </a:lnTo>
                  <a:cubicBezTo>
                    <a:pt x="551620" y="1818"/>
                    <a:pt x="551256" y="1818"/>
                    <a:pt x="550892" y="1454"/>
                  </a:cubicBezTo>
                  <a:cubicBezTo>
                    <a:pt x="550527" y="1091"/>
                    <a:pt x="550163" y="1091"/>
                    <a:pt x="549799" y="727"/>
                  </a:cubicBezTo>
                  <a:cubicBezTo>
                    <a:pt x="549435" y="364"/>
                    <a:pt x="548707" y="364"/>
                    <a:pt x="548342" y="364"/>
                  </a:cubicBezTo>
                  <a:cubicBezTo>
                    <a:pt x="547978" y="364"/>
                    <a:pt x="547614" y="0"/>
                    <a:pt x="547250" y="0"/>
                  </a:cubicBezTo>
                  <a:cubicBezTo>
                    <a:pt x="547250" y="0"/>
                    <a:pt x="546886" y="0"/>
                    <a:pt x="546886" y="0"/>
                  </a:cubicBezTo>
                  <a:lnTo>
                    <a:pt x="240626" y="0"/>
                  </a:lnTo>
                  <a:cubicBezTo>
                    <a:pt x="238077" y="0"/>
                    <a:pt x="235892" y="1091"/>
                    <a:pt x="234799" y="3272"/>
                  </a:cubicBezTo>
                  <a:cubicBezTo>
                    <a:pt x="233343" y="5090"/>
                    <a:pt x="232978" y="7635"/>
                    <a:pt x="234071" y="9816"/>
                  </a:cubicBezTo>
                  <a:lnTo>
                    <a:pt x="304354" y="201419"/>
                  </a:lnTo>
                  <a:lnTo>
                    <a:pt x="122273" y="252683"/>
                  </a:lnTo>
                  <a:cubicBezTo>
                    <a:pt x="120088" y="253410"/>
                    <a:pt x="118632" y="254500"/>
                    <a:pt x="117539" y="256682"/>
                  </a:cubicBezTo>
                  <a:lnTo>
                    <a:pt x="39609" y="421744"/>
                  </a:lnTo>
                  <a:cubicBezTo>
                    <a:pt x="39244" y="422107"/>
                    <a:pt x="39244" y="422834"/>
                    <a:pt x="39244" y="423198"/>
                  </a:cubicBezTo>
                  <a:lnTo>
                    <a:pt x="279" y="588260"/>
                  </a:lnTo>
                  <a:cubicBezTo>
                    <a:pt x="-449" y="590441"/>
                    <a:pt x="279" y="592986"/>
                    <a:pt x="2100" y="594804"/>
                  </a:cubicBezTo>
                  <a:lnTo>
                    <a:pt x="109163" y="711147"/>
                  </a:lnTo>
                  <a:cubicBezTo>
                    <a:pt x="109528" y="711874"/>
                    <a:pt x="110256" y="712238"/>
                    <a:pt x="110984" y="712601"/>
                  </a:cubicBezTo>
                  <a:cubicBezTo>
                    <a:pt x="110984" y="712601"/>
                    <a:pt x="110984" y="712601"/>
                    <a:pt x="110984" y="712601"/>
                  </a:cubicBezTo>
                  <a:cubicBezTo>
                    <a:pt x="110984" y="712601"/>
                    <a:pt x="110984" y="712601"/>
                    <a:pt x="110984" y="712601"/>
                  </a:cubicBezTo>
                  <a:cubicBezTo>
                    <a:pt x="110984" y="712601"/>
                    <a:pt x="110984" y="712601"/>
                    <a:pt x="110984" y="712601"/>
                  </a:cubicBezTo>
                  <a:cubicBezTo>
                    <a:pt x="111713" y="712965"/>
                    <a:pt x="112077" y="712965"/>
                    <a:pt x="112805" y="713329"/>
                  </a:cubicBezTo>
                  <a:cubicBezTo>
                    <a:pt x="113169" y="713329"/>
                    <a:pt x="113169" y="713329"/>
                    <a:pt x="113533" y="713329"/>
                  </a:cubicBezTo>
                  <a:cubicBezTo>
                    <a:pt x="113898" y="713329"/>
                    <a:pt x="113898" y="713329"/>
                    <a:pt x="114262" y="713329"/>
                  </a:cubicBezTo>
                  <a:cubicBezTo>
                    <a:pt x="114626" y="713329"/>
                    <a:pt x="114990" y="713329"/>
                    <a:pt x="114990" y="713329"/>
                  </a:cubicBezTo>
                  <a:cubicBezTo>
                    <a:pt x="115354" y="713329"/>
                    <a:pt x="115354" y="713329"/>
                    <a:pt x="115718" y="713329"/>
                  </a:cubicBezTo>
                  <a:cubicBezTo>
                    <a:pt x="116447" y="713329"/>
                    <a:pt x="117175" y="712965"/>
                    <a:pt x="117903" y="712601"/>
                  </a:cubicBezTo>
                  <a:cubicBezTo>
                    <a:pt x="117903" y="712601"/>
                    <a:pt x="117903" y="712601"/>
                    <a:pt x="117903" y="712601"/>
                  </a:cubicBezTo>
                  <a:lnTo>
                    <a:pt x="117903" y="712601"/>
                  </a:lnTo>
                  <a:cubicBezTo>
                    <a:pt x="117903" y="712601"/>
                    <a:pt x="117903" y="712601"/>
                    <a:pt x="117903" y="712601"/>
                  </a:cubicBezTo>
                  <a:lnTo>
                    <a:pt x="266481" y="626435"/>
                  </a:lnTo>
                  <a:lnTo>
                    <a:pt x="422342" y="650067"/>
                  </a:lnTo>
                  <a:lnTo>
                    <a:pt x="573834" y="777681"/>
                  </a:lnTo>
                  <a:lnTo>
                    <a:pt x="583302" y="1017275"/>
                  </a:lnTo>
                  <a:cubicBezTo>
                    <a:pt x="583302" y="1018729"/>
                    <a:pt x="584030" y="1020183"/>
                    <a:pt x="584759" y="1021638"/>
                  </a:cubicBezTo>
                  <a:lnTo>
                    <a:pt x="707481" y="1172520"/>
                  </a:lnTo>
                  <a:lnTo>
                    <a:pt x="559996" y="1376484"/>
                  </a:lnTo>
                  <a:lnTo>
                    <a:pt x="487163" y="1473558"/>
                  </a:lnTo>
                  <a:cubicBezTo>
                    <a:pt x="486071" y="1474649"/>
                    <a:pt x="485707" y="1476466"/>
                    <a:pt x="485707" y="1477921"/>
                  </a:cubicBezTo>
                  <a:lnTo>
                    <a:pt x="485707" y="1647709"/>
                  </a:lnTo>
                  <a:cubicBezTo>
                    <a:pt x="485707" y="1649163"/>
                    <a:pt x="486071" y="1650254"/>
                    <a:pt x="486799" y="1651345"/>
                  </a:cubicBezTo>
                  <a:lnTo>
                    <a:pt x="582938" y="1809862"/>
                  </a:lnTo>
                  <a:lnTo>
                    <a:pt x="582938" y="2026188"/>
                  </a:lnTo>
                  <a:cubicBezTo>
                    <a:pt x="582938" y="2028005"/>
                    <a:pt x="583666" y="2029823"/>
                    <a:pt x="585123" y="2031278"/>
                  </a:cubicBezTo>
                  <a:lnTo>
                    <a:pt x="652493" y="2098538"/>
                  </a:lnTo>
                  <a:lnTo>
                    <a:pt x="700562" y="2175616"/>
                  </a:lnTo>
                  <a:cubicBezTo>
                    <a:pt x="700926" y="2176343"/>
                    <a:pt x="701655" y="2177070"/>
                    <a:pt x="702747" y="2177797"/>
                  </a:cubicBezTo>
                  <a:lnTo>
                    <a:pt x="806533" y="2249421"/>
                  </a:lnTo>
                  <a:cubicBezTo>
                    <a:pt x="806533" y="2249421"/>
                    <a:pt x="806533" y="2249421"/>
                    <a:pt x="806533" y="2249421"/>
                  </a:cubicBezTo>
                  <a:lnTo>
                    <a:pt x="829475" y="2265418"/>
                  </a:lnTo>
                  <a:lnTo>
                    <a:pt x="1003909" y="2371945"/>
                  </a:lnTo>
                  <a:lnTo>
                    <a:pt x="1085845" y="2453748"/>
                  </a:lnTo>
                  <a:cubicBezTo>
                    <a:pt x="1087666" y="2455566"/>
                    <a:pt x="1089851" y="2456293"/>
                    <a:pt x="1092036" y="2455930"/>
                  </a:cubicBezTo>
                  <a:lnTo>
                    <a:pt x="1253724" y="2429026"/>
                  </a:lnTo>
                  <a:lnTo>
                    <a:pt x="1239886" y="2459929"/>
                  </a:lnTo>
                  <a:lnTo>
                    <a:pt x="1191452" y="2532280"/>
                  </a:lnTo>
                  <a:cubicBezTo>
                    <a:pt x="1189631" y="2535189"/>
                    <a:pt x="1189995" y="2539188"/>
                    <a:pt x="1192545" y="2541733"/>
                  </a:cubicBezTo>
                  <a:lnTo>
                    <a:pt x="1309076" y="2653350"/>
                  </a:lnTo>
                  <a:cubicBezTo>
                    <a:pt x="1310533" y="2654804"/>
                    <a:pt x="1312718" y="2655531"/>
                    <a:pt x="1314539" y="2655531"/>
                  </a:cubicBezTo>
                  <a:cubicBezTo>
                    <a:pt x="1316724" y="2655531"/>
                    <a:pt x="1318544" y="2654440"/>
                    <a:pt x="1319637" y="2652622"/>
                  </a:cubicBezTo>
                  <a:lnTo>
                    <a:pt x="1352047" y="2610812"/>
                  </a:lnTo>
                  <a:lnTo>
                    <a:pt x="1445637" y="2589724"/>
                  </a:lnTo>
                  <a:lnTo>
                    <a:pt x="1424515" y="2709340"/>
                  </a:lnTo>
                  <a:lnTo>
                    <a:pt x="1356417" y="2966749"/>
                  </a:lnTo>
                  <a:cubicBezTo>
                    <a:pt x="1356053" y="2967476"/>
                    <a:pt x="1356053" y="2968567"/>
                    <a:pt x="1356053" y="2969294"/>
                  </a:cubicBezTo>
                  <a:cubicBezTo>
                    <a:pt x="1356053" y="2969294"/>
                    <a:pt x="1356053" y="2969294"/>
                    <a:pt x="1356053" y="2969294"/>
                  </a:cubicBezTo>
                  <a:cubicBezTo>
                    <a:pt x="1356053" y="2969657"/>
                    <a:pt x="1356053" y="2969657"/>
                    <a:pt x="1356053" y="2970021"/>
                  </a:cubicBezTo>
                  <a:cubicBezTo>
                    <a:pt x="1356053" y="2970748"/>
                    <a:pt x="1356417" y="2971112"/>
                    <a:pt x="1356417" y="2971839"/>
                  </a:cubicBezTo>
                  <a:lnTo>
                    <a:pt x="1453648" y="3190346"/>
                  </a:lnTo>
                  <a:cubicBezTo>
                    <a:pt x="1453648" y="3190346"/>
                    <a:pt x="1453648" y="3190709"/>
                    <a:pt x="1454013" y="3190709"/>
                  </a:cubicBezTo>
                  <a:cubicBezTo>
                    <a:pt x="1454013" y="3191073"/>
                    <a:pt x="1454377" y="3191436"/>
                    <a:pt x="1454741" y="3191436"/>
                  </a:cubicBezTo>
                  <a:cubicBezTo>
                    <a:pt x="1455105" y="3191800"/>
                    <a:pt x="1455105" y="3192164"/>
                    <a:pt x="1455469" y="3192527"/>
                  </a:cubicBezTo>
                  <a:cubicBezTo>
                    <a:pt x="1455469" y="3192527"/>
                    <a:pt x="1455469" y="3192890"/>
                    <a:pt x="1455833" y="3192890"/>
                  </a:cubicBezTo>
                  <a:cubicBezTo>
                    <a:pt x="1455833" y="3192890"/>
                    <a:pt x="1456198" y="3193254"/>
                    <a:pt x="1456562" y="3193254"/>
                  </a:cubicBezTo>
                  <a:cubicBezTo>
                    <a:pt x="1456926" y="3193254"/>
                    <a:pt x="1456926" y="3193618"/>
                    <a:pt x="1456926" y="3193618"/>
                  </a:cubicBezTo>
                  <a:lnTo>
                    <a:pt x="1633544" y="3303053"/>
                  </a:lnTo>
                  <a:lnTo>
                    <a:pt x="1638278" y="3547373"/>
                  </a:lnTo>
                  <a:lnTo>
                    <a:pt x="1672145" y="3838231"/>
                  </a:lnTo>
                  <a:lnTo>
                    <a:pt x="1657579" y="4206530"/>
                  </a:lnTo>
                  <a:cubicBezTo>
                    <a:pt x="1657579" y="4206530"/>
                    <a:pt x="1657579" y="4206893"/>
                    <a:pt x="1657579" y="4206893"/>
                  </a:cubicBezTo>
                  <a:cubicBezTo>
                    <a:pt x="1657579" y="4207257"/>
                    <a:pt x="1657579" y="4207257"/>
                    <a:pt x="1657579" y="4207621"/>
                  </a:cubicBezTo>
                  <a:cubicBezTo>
                    <a:pt x="1657579" y="4208348"/>
                    <a:pt x="1657943" y="4209075"/>
                    <a:pt x="1657943" y="4209802"/>
                  </a:cubicBezTo>
                  <a:lnTo>
                    <a:pt x="1657943" y="4209802"/>
                  </a:lnTo>
                  <a:cubicBezTo>
                    <a:pt x="1658307" y="4210529"/>
                    <a:pt x="1658671" y="4211256"/>
                    <a:pt x="1659400" y="4211983"/>
                  </a:cubicBezTo>
                  <a:cubicBezTo>
                    <a:pt x="1659400" y="4211983"/>
                    <a:pt x="1659400" y="4212347"/>
                    <a:pt x="1659764" y="4212347"/>
                  </a:cubicBezTo>
                  <a:lnTo>
                    <a:pt x="1829827" y="4377409"/>
                  </a:lnTo>
                  <a:cubicBezTo>
                    <a:pt x="1829827" y="4377409"/>
                    <a:pt x="1829827" y="4377409"/>
                    <a:pt x="1829827" y="4377409"/>
                  </a:cubicBezTo>
                  <a:cubicBezTo>
                    <a:pt x="1829827" y="4377409"/>
                    <a:pt x="1829827" y="4377409"/>
                    <a:pt x="1830192" y="4377409"/>
                  </a:cubicBezTo>
                  <a:cubicBezTo>
                    <a:pt x="1830920" y="4377772"/>
                    <a:pt x="1831284" y="4378499"/>
                    <a:pt x="1832012" y="4378499"/>
                  </a:cubicBezTo>
                  <a:cubicBezTo>
                    <a:pt x="1832012" y="4378499"/>
                    <a:pt x="1832377" y="4378499"/>
                    <a:pt x="1832377" y="4378863"/>
                  </a:cubicBezTo>
                  <a:cubicBezTo>
                    <a:pt x="1832377" y="4378863"/>
                    <a:pt x="1832741" y="4378863"/>
                    <a:pt x="1832741" y="4378863"/>
                  </a:cubicBezTo>
                  <a:cubicBezTo>
                    <a:pt x="1832741" y="4378863"/>
                    <a:pt x="1833105" y="4378863"/>
                    <a:pt x="1833105" y="4379226"/>
                  </a:cubicBezTo>
                  <a:lnTo>
                    <a:pt x="2037400" y="4427945"/>
                  </a:lnTo>
                  <a:cubicBezTo>
                    <a:pt x="2038128" y="4427945"/>
                    <a:pt x="2038492" y="4428309"/>
                    <a:pt x="2039220" y="4428309"/>
                  </a:cubicBezTo>
                  <a:cubicBezTo>
                    <a:pt x="2041770" y="4428309"/>
                    <a:pt x="2044319" y="4426855"/>
                    <a:pt x="2045775" y="4424309"/>
                  </a:cubicBezTo>
                  <a:cubicBezTo>
                    <a:pt x="2047232" y="4421401"/>
                    <a:pt x="2046504" y="4417765"/>
                    <a:pt x="2043954" y="4415584"/>
                  </a:cubicBezTo>
                  <a:lnTo>
                    <a:pt x="1878625" y="4278881"/>
                  </a:lnTo>
                  <a:lnTo>
                    <a:pt x="1948180" y="4162901"/>
                  </a:lnTo>
                  <a:cubicBezTo>
                    <a:pt x="1949637" y="4160356"/>
                    <a:pt x="1949637" y="4157084"/>
                    <a:pt x="1947816" y="4154902"/>
                  </a:cubicBezTo>
                  <a:lnTo>
                    <a:pt x="1891735" y="4080370"/>
                  </a:lnTo>
                  <a:lnTo>
                    <a:pt x="1943446" y="3920762"/>
                  </a:lnTo>
                  <a:lnTo>
                    <a:pt x="2083648" y="3789149"/>
                  </a:lnTo>
                  <a:lnTo>
                    <a:pt x="2234411" y="3628813"/>
                  </a:lnTo>
                  <a:cubicBezTo>
                    <a:pt x="2234411" y="3628813"/>
                    <a:pt x="2234411" y="3628813"/>
                    <a:pt x="2234411" y="3628813"/>
                  </a:cubicBezTo>
                  <a:cubicBezTo>
                    <a:pt x="2234775" y="3628450"/>
                    <a:pt x="2235139" y="3627723"/>
                    <a:pt x="2235503" y="3626996"/>
                  </a:cubicBezTo>
                  <a:cubicBezTo>
                    <a:pt x="2235503" y="3626996"/>
                    <a:pt x="2235503" y="3626996"/>
                    <a:pt x="2235503" y="3626632"/>
                  </a:cubicBezTo>
                  <a:cubicBezTo>
                    <a:pt x="2235868" y="3625905"/>
                    <a:pt x="2235868" y="3625541"/>
                    <a:pt x="2235868" y="3624814"/>
                  </a:cubicBezTo>
                  <a:cubicBezTo>
                    <a:pt x="2235868" y="3624451"/>
                    <a:pt x="2235868" y="3624451"/>
                    <a:pt x="2235868" y="3624087"/>
                  </a:cubicBezTo>
                  <a:cubicBezTo>
                    <a:pt x="2235868" y="3624087"/>
                    <a:pt x="2235868" y="3624087"/>
                    <a:pt x="2235868" y="3624087"/>
                  </a:cubicBezTo>
                  <a:lnTo>
                    <a:pt x="2240602" y="3464115"/>
                  </a:lnTo>
                  <a:lnTo>
                    <a:pt x="2406295" y="3402672"/>
                  </a:lnTo>
                  <a:cubicBezTo>
                    <a:pt x="2406295" y="3402672"/>
                    <a:pt x="2406660" y="3402672"/>
                    <a:pt x="2406660" y="3402308"/>
                  </a:cubicBezTo>
                  <a:cubicBezTo>
                    <a:pt x="2406660" y="3402308"/>
                    <a:pt x="2407024" y="3402308"/>
                    <a:pt x="2407024" y="3401944"/>
                  </a:cubicBezTo>
                  <a:cubicBezTo>
                    <a:pt x="2407752" y="3401581"/>
                    <a:pt x="2408844" y="3400854"/>
                    <a:pt x="2409209" y="3400127"/>
                  </a:cubicBezTo>
                  <a:cubicBezTo>
                    <a:pt x="2409209" y="3400127"/>
                    <a:pt x="2409209" y="3400127"/>
                    <a:pt x="2409209" y="3400127"/>
                  </a:cubicBezTo>
                  <a:cubicBezTo>
                    <a:pt x="2409209" y="3400127"/>
                    <a:pt x="2409209" y="3399763"/>
                    <a:pt x="2409209" y="3399763"/>
                  </a:cubicBezTo>
                  <a:cubicBezTo>
                    <a:pt x="2409573" y="3399036"/>
                    <a:pt x="2409937" y="3398309"/>
                    <a:pt x="2410301" y="3397582"/>
                  </a:cubicBezTo>
                  <a:cubicBezTo>
                    <a:pt x="2410301" y="3397582"/>
                    <a:pt x="2410301" y="3397218"/>
                    <a:pt x="2410301" y="3397218"/>
                  </a:cubicBezTo>
                  <a:cubicBezTo>
                    <a:pt x="2410301" y="3397218"/>
                    <a:pt x="2410301" y="3397218"/>
                    <a:pt x="2410301" y="3397218"/>
                  </a:cubicBezTo>
                  <a:lnTo>
                    <a:pt x="2468203" y="3122721"/>
                  </a:lnTo>
                  <a:lnTo>
                    <a:pt x="2568711" y="3027102"/>
                  </a:lnTo>
                  <a:cubicBezTo>
                    <a:pt x="2568711" y="3027102"/>
                    <a:pt x="2568711" y="3026738"/>
                    <a:pt x="2569076" y="3026738"/>
                  </a:cubicBezTo>
                  <a:cubicBezTo>
                    <a:pt x="2569440" y="3026375"/>
                    <a:pt x="2569804" y="3026011"/>
                    <a:pt x="2569804" y="3025284"/>
                  </a:cubicBezTo>
                  <a:cubicBezTo>
                    <a:pt x="2570168" y="3024920"/>
                    <a:pt x="2570168" y="3024557"/>
                    <a:pt x="2570532" y="3024193"/>
                  </a:cubicBezTo>
                  <a:cubicBezTo>
                    <a:pt x="2570896" y="3023829"/>
                    <a:pt x="2570896" y="3023102"/>
                    <a:pt x="2570896" y="3022739"/>
                  </a:cubicBezTo>
                  <a:cubicBezTo>
                    <a:pt x="2570896" y="3022375"/>
                    <a:pt x="2571261" y="3022012"/>
                    <a:pt x="2571261" y="3021648"/>
                  </a:cubicBezTo>
                  <a:lnTo>
                    <a:pt x="2571261" y="2749696"/>
                  </a:lnTo>
                  <a:cubicBezTo>
                    <a:pt x="2571989" y="2746788"/>
                    <a:pt x="2569440" y="2743879"/>
                    <a:pt x="2566162" y="2742788"/>
                  </a:cubicBezTo>
                  <a:close/>
                  <a:moveTo>
                    <a:pt x="1200556" y="2331225"/>
                  </a:moveTo>
                  <a:lnTo>
                    <a:pt x="1200556" y="2181069"/>
                  </a:lnTo>
                  <a:lnTo>
                    <a:pt x="1260643" y="2192340"/>
                  </a:lnTo>
                  <a:lnTo>
                    <a:pt x="1200556" y="2331225"/>
                  </a:lnTo>
                  <a:close/>
                  <a:moveTo>
                    <a:pt x="1042146" y="2075270"/>
                  </a:moveTo>
                  <a:cubicBezTo>
                    <a:pt x="1041417" y="2076360"/>
                    <a:pt x="1040689" y="2077451"/>
                    <a:pt x="1040689" y="2078542"/>
                  </a:cubicBezTo>
                  <a:lnTo>
                    <a:pt x="1012649" y="2204701"/>
                  </a:lnTo>
                  <a:lnTo>
                    <a:pt x="821464" y="2234878"/>
                  </a:lnTo>
                  <a:lnTo>
                    <a:pt x="940180" y="1818951"/>
                  </a:lnTo>
                  <a:lnTo>
                    <a:pt x="1157585" y="1941112"/>
                  </a:lnTo>
                  <a:lnTo>
                    <a:pt x="1042146" y="2075270"/>
                  </a:lnTo>
                  <a:close/>
                  <a:moveTo>
                    <a:pt x="636105" y="248320"/>
                  </a:moveTo>
                  <a:lnTo>
                    <a:pt x="267938" y="427197"/>
                  </a:lnTo>
                  <a:lnTo>
                    <a:pt x="318921" y="214144"/>
                  </a:lnTo>
                  <a:lnTo>
                    <a:pt x="636105" y="248320"/>
                  </a:lnTo>
                  <a:close/>
                  <a:moveTo>
                    <a:pt x="652857" y="256682"/>
                  </a:moveTo>
                  <a:lnTo>
                    <a:pt x="575655" y="758775"/>
                  </a:lnTo>
                  <a:lnTo>
                    <a:pt x="269395" y="442831"/>
                  </a:lnTo>
                  <a:lnTo>
                    <a:pt x="652857" y="256682"/>
                  </a:lnTo>
                  <a:close/>
                  <a:moveTo>
                    <a:pt x="1805064" y="519181"/>
                  </a:moveTo>
                  <a:lnTo>
                    <a:pt x="1846579" y="571535"/>
                  </a:lnTo>
                  <a:lnTo>
                    <a:pt x="1808706" y="659156"/>
                  </a:lnTo>
                  <a:lnTo>
                    <a:pt x="1720579" y="571899"/>
                  </a:lnTo>
                  <a:lnTo>
                    <a:pt x="1805064" y="519181"/>
                  </a:lnTo>
                  <a:close/>
                  <a:moveTo>
                    <a:pt x="1242070" y="1899664"/>
                  </a:moveTo>
                  <a:lnTo>
                    <a:pt x="1169602" y="1931295"/>
                  </a:lnTo>
                  <a:lnTo>
                    <a:pt x="950741" y="1808408"/>
                  </a:lnTo>
                  <a:lnTo>
                    <a:pt x="1511186" y="1495736"/>
                  </a:lnTo>
                  <a:lnTo>
                    <a:pt x="1242070" y="1899664"/>
                  </a:lnTo>
                  <a:close/>
                  <a:moveTo>
                    <a:pt x="1118620" y="1237963"/>
                  </a:moveTo>
                  <a:lnTo>
                    <a:pt x="1519198" y="1474285"/>
                  </a:lnTo>
                  <a:lnTo>
                    <a:pt x="948192" y="1793138"/>
                  </a:lnTo>
                  <a:lnTo>
                    <a:pt x="1118620" y="1237963"/>
                  </a:lnTo>
                  <a:close/>
                  <a:moveTo>
                    <a:pt x="1728955" y="1219784"/>
                  </a:moveTo>
                  <a:lnTo>
                    <a:pt x="1132094" y="1219784"/>
                  </a:lnTo>
                  <a:lnTo>
                    <a:pt x="1448550" y="906385"/>
                  </a:lnTo>
                  <a:lnTo>
                    <a:pt x="1728955" y="1219784"/>
                  </a:lnTo>
                  <a:close/>
                  <a:moveTo>
                    <a:pt x="1431070" y="902750"/>
                  </a:moveTo>
                  <a:lnTo>
                    <a:pt x="1119712" y="1211422"/>
                  </a:lnTo>
                  <a:lnTo>
                    <a:pt x="1078926" y="902750"/>
                  </a:lnTo>
                  <a:lnTo>
                    <a:pt x="1431070" y="902750"/>
                  </a:lnTo>
                  <a:close/>
                  <a:moveTo>
                    <a:pt x="1084388" y="888207"/>
                  </a:moveTo>
                  <a:lnTo>
                    <a:pt x="1317816" y="547176"/>
                  </a:lnTo>
                  <a:lnTo>
                    <a:pt x="1438354" y="888207"/>
                  </a:lnTo>
                  <a:lnTo>
                    <a:pt x="1084388" y="888207"/>
                  </a:lnTo>
                  <a:close/>
                  <a:moveTo>
                    <a:pt x="939088" y="1772778"/>
                  </a:moveTo>
                  <a:lnTo>
                    <a:pt x="914325" y="1556452"/>
                  </a:lnTo>
                  <a:lnTo>
                    <a:pt x="1091672" y="1276865"/>
                  </a:lnTo>
                  <a:lnTo>
                    <a:pt x="939088" y="1772778"/>
                  </a:lnTo>
                  <a:close/>
                  <a:moveTo>
                    <a:pt x="1540683" y="1493918"/>
                  </a:moveTo>
                  <a:lnTo>
                    <a:pt x="1665226" y="1642982"/>
                  </a:lnTo>
                  <a:lnTo>
                    <a:pt x="1531943" y="1784412"/>
                  </a:lnTo>
                  <a:lnTo>
                    <a:pt x="1540683" y="1493918"/>
                  </a:lnTo>
                  <a:close/>
                  <a:moveTo>
                    <a:pt x="1532307" y="1465196"/>
                  </a:moveTo>
                  <a:lnTo>
                    <a:pt x="1141198" y="1234327"/>
                  </a:lnTo>
                  <a:lnTo>
                    <a:pt x="1729683" y="1234327"/>
                  </a:lnTo>
                  <a:lnTo>
                    <a:pt x="1532307" y="1465196"/>
                  </a:lnTo>
                  <a:close/>
                  <a:moveTo>
                    <a:pt x="1742064" y="1212150"/>
                  </a:moveTo>
                  <a:lnTo>
                    <a:pt x="1463845" y="901295"/>
                  </a:lnTo>
                  <a:lnTo>
                    <a:pt x="1844758" y="864938"/>
                  </a:lnTo>
                  <a:lnTo>
                    <a:pt x="1742064" y="1212150"/>
                  </a:lnTo>
                  <a:close/>
                  <a:moveTo>
                    <a:pt x="1332383" y="545358"/>
                  </a:moveTo>
                  <a:lnTo>
                    <a:pt x="1613515" y="674426"/>
                  </a:lnTo>
                  <a:lnTo>
                    <a:pt x="1451099" y="880572"/>
                  </a:lnTo>
                  <a:lnTo>
                    <a:pt x="1332383" y="545358"/>
                  </a:lnTo>
                  <a:close/>
                  <a:moveTo>
                    <a:pt x="1629539" y="654430"/>
                  </a:moveTo>
                  <a:lnTo>
                    <a:pt x="1598221" y="449375"/>
                  </a:lnTo>
                  <a:lnTo>
                    <a:pt x="1699093" y="570445"/>
                  </a:lnTo>
                  <a:lnTo>
                    <a:pt x="1629539" y="654430"/>
                  </a:lnTo>
                  <a:close/>
                  <a:moveTo>
                    <a:pt x="1615700" y="659520"/>
                  </a:moveTo>
                  <a:lnTo>
                    <a:pt x="1338209" y="531906"/>
                  </a:lnTo>
                  <a:lnTo>
                    <a:pt x="1581469" y="434832"/>
                  </a:lnTo>
                  <a:lnTo>
                    <a:pt x="1615700" y="659520"/>
                  </a:lnTo>
                  <a:close/>
                  <a:moveTo>
                    <a:pt x="1076377" y="874027"/>
                  </a:moveTo>
                  <a:lnTo>
                    <a:pt x="1036319" y="263590"/>
                  </a:lnTo>
                  <a:lnTo>
                    <a:pt x="1310169" y="532270"/>
                  </a:lnTo>
                  <a:lnTo>
                    <a:pt x="1076377" y="874027"/>
                  </a:lnTo>
                  <a:close/>
                  <a:moveTo>
                    <a:pt x="668516" y="251228"/>
                  </a:moveTo>
                  <a:lnTo>
                    <a:pt x="1012649" y="252319"/>
                  </a:lnTo>
                  <a:lnTo>
                    <a:pt x="592042" y="749686"/>
                  </a:lnTo>
                  <a:lnTo>
                    <a:pt x="668516" y="251228"/>
                  </a:lnTo>
                  <a:close/>
                  <a:moveTo>
                    <a:pt x="1022117" y="263590"/>
                  </a:moveTo>
                  <a:lnTo>
                    <a:pt x="1062903" y="886025"/>
                  </a:lnTo>
                  <a:lnTo>
                    <a:pt x="594227" y="770046"/>
                  </a:lnTo>
                  <a:lnTo>
                    <a:pt x="1022117" y="263590"/>
                  </a:lnTo>
                  <a:close/>
                  <a:moveTo>
                    <a:pt x="1105874" y="1218330"/>
                  </a:moveTo>
                  <a:lnTo>
                    <a:pt x="734793" y="1167430"/>
                  </a:lnTo>
                  <a:lnTo>
                    <a:pt x="1065088" y="909294"/>
                  </a:lnTo>
                  <a:lnTo>
                    <a:pt x="1105874" y="1218330"/>
                  </a:lnTo>
                  <a:close/>
                  <a:moveTo>
                    <a:pt x="1102232" y="1232510"/>
                  </a:moveTo>
                  <a:lnTo>
                    <a:pt x="907406" y="1539728"/>
                  </a:lnTo>
                  <a:lnTo>
                    <a:pt x="729695" y="1181246"/>
                  </a:lnTo>
                  <a:lnTo>
                    <a:pt x="1102232" y="1232510"/>
                  </a:lnTo>
                  <a:close/>
                  <a:moveTo>
                    <a:pt x="927435" y="1801136"/>
                  </a:moveTo>
                  <a:lnTo>
                    <a:pt x="610978" y="1801136"/>
                  </a:lnTo>
                  <a:lnTo>
                    <a:pt x="900487" y="1568814"/>
                  </a:lnTo>
                  <a:lnTo>
                    <a:pt x="927435" y="1801136"/>
                  </a:lnTo>
                  <a:close/>
                  <a:moveTo>
                    <a:pt x="1443452" y="1881122"/>
                  </a:moveTo>
                  <a:cubicBezTo>
                    <a:pt x="1442359" y="1882577"/>
                    <a:pt x="1441631" y="1884394"/>
                    <a:pt x="1441631" y="1885849"/>
                  </a:cubicBezTo>
                  <a:lnTo>
                    <a:pt x="1441631" y="1994193"/>
                  </a:lnTo>
                  <a:lnTo>
                    <a:pt x="1366250" y="2063272"/>
                  </a:lnTo>
                  <a:lnTo>
                    <a:pt x="1366250" y="1895302"/>
                  </a:lnTo>
                  <a:cubicBezTo>
                    <a:pt x="1366250" y="1893120"/>
                    <a:pt x="1365521" y="1891302"/>
                    <a:pt x="1364065" y="1889848"/>
                  </a:cubicBezTo>
                  <a:cubicBezTo>
                    <a:pt x="1362608" y="1888394"/>
                    <a:pt x="1360423" y="1887667"/>
                    <a:pt x="1358602" y="1888030"/>
                  </a:cubicBezTo>
                  <a:lnTo>
                    <a:pt x="1261735" y="1896392"/>
                  </a:lnTo>
                  <a:lnTo>
                    <a:pt x="1526117" y="1499372"/>
                  </a:lnTo>
                  <a:lnTo>
                    <a:pt x="1517377" y="1800046"/>
                  </a:lnTo>
                  <a:lnTo>
                    <a:pt x="1443452" y="1881122"/>
                  </a:lnTo>
                  <a:close/>
                  <a:moveTo>
                    <a:pt x="1786128" y="1589174"/>
                  </a:moveTo>
                  <a:lnTo>
                    <a:pt x="1676879" y="1634620"/>
                  </a:lnTo>
                  <a:lnTo>
                    <a:pt x="1543232" y="1474649"/>
                  </a:lnTo>
                  <a:lnTo>
                    <a:pt x="1742793" y="1240872"/>
                  </a:lnTo>
                  <a:lnTo>
                    <a:pt x="1836746" y="1482647"/>
                  </a:lnTo>
                  <a:lnTo>
                    <a:pt x="1786128" y="1589174"/>
                  </a:lnTo>
                  <a:close/>
                  <a:moveTo>
                    <a:pt x="1849856" y="1475739"/>
                  </a:moveTo>
                  <a:lnTo>
                    <a:pt x="1756995" y="1236872"/>
                  </a:lnTo>
                  <a:lnTo>
                    <a:pt x="1959105" y="1280137"/>
                  </a:lnTo>
                  <a:lnTo>
                    <a:pt x="1959105" y="1475739"/>
                  </a:lnTo>
                  <a:lnTo>
                    <a:pt x="1849856" y="1475739"/>
                  </a:lnTo>
                  <a:close/>
                  <a:moveTo>
                    <a:pt x="2071631" y="992552"/>
                  </a:moveTo>
                  <a:lnTo>
                    <a:pt x="2090567" y="1096170"/>
                  </a:lnTo>
                  <a:cubicBezTo>
                    <a:pt x="2090567" y="1096534"/>
                    <a:pt x="2090931" y="1097261"/>
                    <a:pt x="2090931" y="1097624"/>
                  </a:cubicBezTo>
                  <a:lnTo>
                    <a:pt x="2129897" y="1194698"/>
                  </a:lnTo>
                  <a:cubicBezTo>
                    <a:pt x="2130261" y="1195789"/>
                    <a:pt x="2130989" y="1196880"/>
                    <a:pt x="2131718" y="1197607"/>
                  </a:cubicBezTo>
                  <a:lnTo>
                    <a:pt x="2199452" y="1256142"/>
                  </a:lnTo>
                  <a:lnTo>
                    <a:pt x="2160122" y="1303770"/>
                  </a:lnTo>
                  <a:cubicBezTo>
                    <a:pt x="2159030" y="1305224"/>
                    <a:pt x="2158301" y="1307042"/>
                    <a:pt x="2158665" y="1308860"/>
                  </a:cubicBezTo>
                  <a:lnTo>
                    <a:pt x="2163400" y="1381574"/>
                  </a:lnTo>
                  <a:cubicBezTo>
                    <a:pt x="2163400" y="1383028"/>
                    <a:pt x="2164128" y="1384119"/>
                    <a:pt x="2164856" y="1385210"/>
                  </a:cubicBezTo>
                  <a:lnTo>
                    <a:pt x="2200180" y="1433565"/>
                  </a:lnTo>
                  <a:lnTo>
                    <a:pt x="2162307" y="1471376"/>
                  </a:lnTo>
                  <a:lnTo>
                    <a:pt x="2110960" y="1389936"/>
                  </a:lnTo>
                  <a:lnTo>
                    <a:pt x="2158301" y="1267049"/>
                  </a:lnTo>
                  <a:cubicBezTo>
                    <a:pt x="2159030" y="1264867"/>
                    <a:pt x="2159030" y="1262322"/>
                    <a:pt x="2157573" y="1260141"/>
                  </a:cubicBezTo>
                  <a:cubicBezTo>
                    <a:pt x="2156116" y="1257960"/>
                    <a:pt x="2153931" y="1256869"/>
                    <a:pt x="2151382" y="1257233"/>
                  </a:cubicBezTo>
                  <a:lnTo>
                    <a:pt x="1967481" y="1267049"/>
                  </a:lnTo>
                  <a:lnTo>
                    <a:pt x="1754810" y="1221602"/>
                  </a:lnTo>
                  <a:lnTo>
                    <a:pt x="1859324" y="867847"/>
                  </a:lnTo>
                  <a:lnTo>
                    <a:pt x="2071631" y="992552"/>
                  </a:lnTo>
                  <a:close/>
                  <a:moveTo>
                    <a:pt x="2117515" y="844942"/>
                  </a:moveTo>
                  <a:lnTo>
                    <a:pt x="1953642" y="776227"/>
                  </a:lnTo>
                  <a:lnTo>
                    <a:pt x="2057064" y="641705"/>
                  </a:lnTo>
                  <a:lnTo>
                    <a:pt x="2095665" y="713692"/>
                  </a:lnTo>
                  <a:lnTo>
                    <a:pt x="2117515" y="844942"/>
                  </a:lnTo>
                  <a:close/>
                  <a:moveTo>
                    <a:pt x="2199452" y="703876"/>
                  </a:moveTo>
                  <a:lnTo>
                    <a:pt x="2107319" y="703876"/>
                  </a:lnTo>
                  <a:lnTo>
                    <a:pt x="2067261" y="628616"/>
                  </a:lnTo>
                  <a:lnTo>
                    <a:pt x="2117879" y="562810"/>
                  </a:lnTo>
                  <a:lnTo>
                    <a:pt x="2174324" y="632252"/>
                  </a:lnTo>
                  <a:lnTo>
                    <a:pt x="2199452" y="703876"/>
                  </a:lnTo>
                  <a:close/>
                  <a:moveTo>
                    <a:pt x="1754810" y="455919"/>
                  </a:moveTo>
                  <a:lnTo>
                    <a:pt x="1830556" y="304673"/>
                  </a:lnTo>
                  <a:lnTo>
                    <a:pt x="1882267" y="403565"/>
                  </a:lnTo>
                  <a:cubicBezTo>
                    <a:pt x="1882995" y="405019"/>
                    <a:pt x="1884087" y="406110"/>
                    <a:pt x="1885544" y="406837"/>
                  </a:cubicBezTo>
                  <a:lnTo>
                    <a:pt x="2039949" y="479188"/>
                  </a:lnTo>
                  <a:lnTo>
                    <a:pt x="2107683" y="551175"/>
                  </a:lnTo>
                  <a:lnTo>
                    <a:pt x="2058521" y="615164"/>
                  </a:lnTo>
                  <a:lnTo>
                    <a:pt x="1893920" y="453011"/>
                  </a:lnTo>
                  <a:cubicBezTo>
                    <a:pt x="1893920" y="453011"/>
                    <a:pt x="1893556" y="453011"/>
                    <a:pt x="1893556" y="452647"/>
                  </a:cubicBezTo>
                  <a:cubicBezTo>
                    <a:pt x="1893192" y="452284"/>
                    <a:pt x="1892463" y="451920"/>
                    <a:pt x="1892099" y="451557"/>
                  </a:cubicBezTo>
                  <a:cubicBezTo>
                    <a:pt x="1891735" y="451557"/>
                    <a:pt x="1891735" y="451193"/>
                    <a:pt x="1891371" y="451193"/>
                  </a:cubicBezTo>
                  <a:cubicBezTo>
                    <a:pt x="1890642" y="450829"/>
                    <a:pt x="1890278" y="450829"/>
                    <a:pt x="1889550" y="450829"/>
                  </a:cubicBezTo>
                  <a:cubicBezTo>
                    <a:pt x="1889186" y="450829"/>
                    <a:pt x="1889186" y="450829"/>
                    <a:pt x="1888822" y="450829"/>
                  </a:cubicBezTo>
                  <a:cubicBezTo>
                    <a:pt x="1888822" y="450829"/>
                    <a:pt x="1888822" y="450829"/>
                    <a:pt x="1888822" y="450829"/>
                  </a:cubicBezTo>
                  <a:lnTo>
                    <a:pt x="1754810" y="455919"/>
                  </a:lnTo>
                  <a:close/>
                  <a:moveTo>
                    <a:pt x="1887729" y="467917"/>
                  </a:moveTo>
                  <a:lnTo>
                    <a:pt x="2049417" y="626798"/>
                  </a:lnTo>
                  <a:lnTo>
                    <a:pt x="2049417" y="627162"/>
                  </a:lnTo>
                  <a:lnTo>
                    <a:pt x="1936891" y="774045"/>
                  </a:lnTo>
                  <a:lnTo>
                    <a:pt x="1851677" y="849668"/>
                  </a:lnTo>
                  <a:lnTo>
                    <a:pt x="1464937" y="886752"/>
                  </a:lnTo>
                  <a:lnTo>
                    <a:pt x="1630631" y="676244"/>
                  </a:lnTo>
                  <a:lnTo>
                    <a:pt x="1709290" y="580988"/>
                  </a:lnTo>
                  <a:lnTo>
                    <a:pt x="1805793" y="676608"/>
                  </a:lnTo>
                  <a:cubicBezTo>
                    <a:pt x="1807614" y="678426"/>
                    <a:pt x="1809799" y="679153"/>
                    <a:pt x="1812348" y="678426"/>
                  </a:cubicBezTo>
                  <a:cubicBezTo>
                    <a:pt x="1814897" y="678062"/>
                    <a:pt x="1816718" y="676244"/>
                    <a:pt x="1817810" y="674063"/>
                  </a:cubicBezTo>
                  <a:lnTo>
                    <a:pt x="1861510" y="572626"/>
                  </a:lnTo>
                  <a:cubicBezTo>
                    <a:pt x="1862602" y="570081"/>
                    <a:pt x="1862238" y="567173"/>
                    <a:pt x="1860417" y="565355"/>
                  </a:cubicBezTo>
                  <a:lnTo>
                    <a:pt x="1817446" y="511182"/>
                  </a:lnTo>
                  <a:lnTo>
                    <a:pt x="1887729" y="467917"/>
                  </a:lnTo>
                  <a:close/>
                  <a:moveTo>
                    <a:pt x="739527" y="184331"/>
                  </a:moveTo>
                  <a:lnTo>
                    <a:pt x="964943" y="237776"/>
                  </a:lnTo>
                  <a:lnTo>
                    <a:pt x="662689" y="236685"/>
                  </a:lnTo>
                  <a:lnTo>
                    <a:pt x="330938" y="201055"/>
                  </a:lnTo>
                  <a:lnTo>
                    <a:pt x="546522" y="17088"/>
                  </a:lnTo>
                  <a:lnTo>
                    <a:pt x="736250" y="182513"/>
                  </a:lnTo>
                  <a:cubicBezTo>
                    <a:pt x="737342" y="183240"/>
                    <a:pt x="738435" y="183967"/>
                    <a:pt x="739527" y="184331"/>
                  </a:cubicBezTo>
                  <a:close/>
                  <a:moveTo>
                    <a:pt x="250822" y="14543"/>
                  </a:moveTo>
                  <a:lnTo>
                    <a:pt x="526857" y="14543"/>
                  </a:lnTo>
                  <a:lnTo>
                    <a:pt x="316371" y="193784"/>
                  </a:lnTo>
                  <a:lnTo>
                    <a:pt x="250822" y="14543"/>
                  </a:lnTo>
                  <a:close/>
                  <a:moveTo>
                    <a:pt x="128828" y="265771"/>
                  </a:moveTo>
                  <a:lnTo>
                    <a:pt x="303262" y="216689"/>
                  </a:lnTo>
                  <a:lnTo>
                    <a:pt x="251915" y="431560"/>
                  </a:lnTo>
                  <a:lnTo>
                    <a:pt x="70926" y="388295"/>
                  </a:lnTo>
                  <a:lnTo>
                    <a:pt x="128828" y="265771"/>
                  </a:lnTo>
                  <a:close/>
                  <a:moveTo>
                    <a:pt x="52718" y="427197"/>
                  </a:moveTo>
                  <a:lnTo>
                    <a:pt x="64736" y="402111"/>
                  </a:lnTo>
                  <a:lnTo>
                    <a:pt x="246452" y="445739"/>
                  </a:lnTo>
                  <a:lnTo>
                    <a:pt x="112441" y="694059"/>
                  </a:lnTo>
                  <a:lnTo>
                    <a:pt x="14846" y="587896"/>
                  </a:lnTo>
                  <a:lnTo>
                    <a:pt x="52718" y="427197"/>
                  </a:lnTo>
                  <a:close/>
                  <a:moveTo>
                    <a:pt x="426348" y="635888"/>
                  </a:moveTo>
                  <a:lnTo>
                    <a:pt x="265753" y="611528"/>
                  </a:lnTo>
                  <a:cubicBezTo>
                    <a:pt x="264296" y="611165"/>
                    <a:pt x="262476" y="611528"/>
                    <a:pt x="261019" y="612255"/>
                  </a:cubicBezTo>
                  <a:lnTo>
                    <a:pt x="132470" y="686788"/>
                  </a:lnTo>
                  <a:lnTo>
                    <a:pt x="258834" y="452284"/>
                  </a:lnTo>
                  <a:lnTo>
                    <a:pt x="475146" y="675517"/>
                  </a:lnTo>
                  <a:lnTo>
                    <a:pt x="429626" y="637342"/>
                  </a:lnTo>
                  <a:cubicBezTo>
                    <a:pt x="428897" y="636615"/>
                    <a:pt x="427441" y="636251"/>
                    <a:pt x="426348" y="635888"/>
                  </a:cubicBezTo>
                  <a:close/>
                  <a:moveTo>
                    <a:pt x="597504" y="1014366"/>
                  </a:moveTo>
                  <a:lnTo>
                    <a:pt x="588400" y="783862"/>
                  </a:lnTo>
                  <a:lnTo>
                    <a:pt x="1054527" y="899114"/>
                  </a:lnTo>
                  <a:lnTo>
                    <a:pt x="718042" y="1162340"/>
                  </a:lnTo>
                  <a:lnTo>
                    <a:pt x="597504" y="1014366"/>
                  </a:lnTo>
                  <a:close/>
                  <a:moveTo>
                    <a:pt x="715857" y="1186336"/>
                  </a:moveTo>
                  <a:lnTo>
                    <a:pt x="891019" y="1539728"/>
                  </a:lnTo>
                  <a:lnTo>
                    <a:pt x="565822" y="1393936"/>
                  </a:lnTo>
                  <a:lnTo>
                    <a:pt x="572013" y="1385573"/>
                  </a:lnTo>
                  <a:lnTo>
                    <a:pt x="715857" y="1186336"/>
                  </a:lnTo>
                  <a:close/>
                  <a:moveTo>
                    <a:pt x="500637" y="1645891"/>
                  </a:moveTo>
                  <a:lnTo>
                    <a:pt x="500637" y="1480466"/>
                  </a:lnTo>
                  <a:lnTo>
                    <a:pt x="557082" y="1405570"/>
                  </a:lnTo>
                  <a:lnTo>
                    <a:pt x="892839" y="1556452"/>
                  </a:lnTo>
                  <a:lnTo>
                    <a:pt x="592406" y="1797501"/>
                  </a:lnTo>
                  <a:lnTo>
                    <a:pt x="500637" y="1645891"/>
                  </a:lnTo>
                  <a:close/>
                  <a:moveTo>
                    <a:pt x="664874" y="2090903"/>
                  </a:moveTo>
                  <a:cubicBezTo>
                    <a:pt x="664510" y="2090540"/>
                    <a:pt x="664146" y="2090176"/>
                    <a:pt x="663782" y="2089449"/>
                  </a:cubicBezTo>
                  <a:lnTo>
                    <a:pt x="597868" y="2023642"/>
                  </a:lnTo>
                  <a:lnTo>
                    <a:pt x="597868" y="1815316"/>
                  </a:lnTo>
                  <a:lnTo>
                    <a:pt x="925978" y="1815316"/>
                  </a:lnTo>
                  <a:lnTo>
                    <a:pt x="806533" y="2231969"/>
                  </a:lnTo>
                  <a:lnTo>
                    <a:pt x="712579" y="2166890"/>
                  </a:lnTo>
                  <a:lnTo>
                    <a:pt x="664874" y="2090903"/>
                  </a:lnTo>
                  <a:close/>
                  <a:moveTo>
                    <a:pt x="829839" y="2248330"/>
                  </a:moveTo>
                  <a:lnTo>
                    <a:pt x="1010464" y="2219608"/>
                  </a:lnTo>
                  <a:lnTo>
                    <a:pt x="1002088" y="2353766"/>
                  </a:lnTo>
                  <a:lnTo>
                    <a:pt x="837851" y="2253420"/>
                  </a:lnTo>
                  <a:lnTo>
                    <a:pt x="829839" y="2248330"/>
                  </a:lnTo>
                  <a:close/>
                  <a:moveTo>
                    <a:pt x="1016290" y="2363583"/>
                  </a:moveTo>
                  <a:lnTo>
                    <a:pt x="1025030" y="2221789"/>
                  </a:lnTo>
                  <a:lnTo>
                    <a:pt x="1090215" y="2250148"/>
                  </a:lnTo>
                  <a:lnTo>
                    <a:pt x="1145203" y="2432298"/>
                  </a:lnTo>
                  <a:lnTo>
                    <a:pt x="1093857" y="2440660"/>
                  </a:lnTo>
                  <a:lnTo>
                    <a:pt x="1016290" y="2363583"/>
                  </a:lnTo>
                  <a:close/>
                  <a:moveTo>
                    <a:pt x="1159406" y="2430480"/>
                  </a:moveTo>
                  <a:lnTo>
                    <a:pt x="1104781" y="2249421"/>
                  </a:lnTo>
                  <a:lnTo>
                    <a:pt x="1162319" y="2222880"/>
                  </a:lnTo>
                  <a:cubicBezTo>
                    <a:pt x="1163412" y="2222516"/>
                    <a:pt x="1164140" y="2221789"/>
                    <a:pt x="1164868" y="2220699"/>
                  </a:cubicBezTo>
                  <a:lnTo>
                    <a:pt x="1185990" y="2193794"/>
                  </a:lnTo>
                  <a:lnTo>
                    <a:pt x="1185990" y="2366855"/>
                  </a:lnTo>
                  <a:cubicBezTo>
                    <a:pt x="1185990" y="2366855"/>
                    <a:pt x="1185990" y="2366855"/>
                    <a:pt x="1185990" y="2366855"/>
                  </a:cubicBezTo>
                  <a:cubicBezTo>
                    <a:pt x="1185990" y="2367218"/>
                    <a:pt x="1185990" y="2367582"/>
                    <a:pt x="1186354" y="2367945"/>
                  </a:cubicBezTo>
                  <a:cubicBezTo>
                    <a:pt x="1186354" y="2368673"/>
                    <a:pt x="1186718" y="2369400"/>
                    <a:pt x="1187082" y="2370127"/>
                  </a:cubicBezTo>
                  <a:cubicBezTo>
                    <a:pt x="1187082" y="2370127"/>
                    <a:pt x="1187082" y="2370490"/>
                    <a:pt x="1187082" y="2370490"/>
                  </a:cubicBezTo>
                  <a:cubicBezTo>
                    <a:pt x="1187082" y="2370854"/>
                    <a:pt x="1187446" y="2370854"/>
                    <a:pt x="1187446" y="2371218"/>
                  </a:cubicBezTo>
                  <a:cubicBezTo>
                    <a:pt x="1187810" y="2371945"/>
                    <a:pt x="1188175" y="2372308"/>
                    <a:pt x="1188903" y="2372672"/>
                  </a:cubicBezTo>
                  <a:cubicBezTo>
                    <a:pt x="1189267" y="2373036"/>
                    <a:pt x="1189631" y="2373036"/>
                    <a:pt x="1189995" y="2373399"/>
                  </a:cubicBezTo>
                  <a:cubicBezTo>
                    <a:pt x="1190360" y="2373762"/>
                    <a:pt x="1191088" y="2374126"/>
                    <a:pt x="1191816" y="2374126"/>
                  </a:cubicBezTo>
                  <a:cubicBezTo>
                    <a:pt x="1192180" y="2374126"/>
                    <a:pt x="1192180" y="2374490"/>
                    <a:pt x="1192545" y="2374490"/>
                  </a:cubicBezTo>
                  <a:lnTo>
                    <a:pt x="1309440" y="2394486"/>
                  </a:lnTo>
                  <a:lnTo>
                    <a:pt x="1264648" y="2413755"/>
                  </a:lnTo>
                  <a:lnTo>
                    <a:pt x="1159406" y="2430480"/>
                  </a:lnTo>
                  <a:close/>
                  <a:moveTo>
                    <a:pt x="1252995" y="2467564"/>
                  </a:moveTo>
                  <a:cubicBezTo>
                    <a:pt x="1252995" y="2467200"/>
                    <a:pt x="1253360" y="2467200"/>
                    <a:pt x="1253360" y="2466837"/>
                  </a:cubicBezTo>
                  <a:lnTo>
                    <a:pt x="1241342" y="2567547"/>
                  </a:lnTo>
                  <a:lnTo>
                    <a:pt x="1207839" y="2535189"/>
                  </a:lnTo>
                  <a:lnTo>
                    <a:pt x="1252995" y="2467564"/>
                  </a:lnTo>
                  <a:close/>
                  <a:moveTo>
                    <a:pt x="1314174" y="2637352"/>
                  </a:moveTo>
                  <a:lnTo>
                    <a:pt x="1254452" y="2580272"/>
                  </a:lnTo>
                  <a:lnTo>
                    <a:pt x="1273024" y="2425026"/>
                  </a:lnTo>
                  <a:lnTo>
                    <a:pt x="1321822" y="2403939"/>
                  </a:lnTo>
                  <a:lnTo>
                    <a:pt x="1298151" y="2470836"/>
                  </a:lnTo>
                  <a:cubicBezTo>
                    <a:pt x="1297423" y="2473018"/>
                    <a:pt x="1297787" y="2475563"/>
                    <a:pt x="1298880" y="2477381"/>
                  </a:cubicBezTo>
                  <a:lnTo>
                    <a:pt x="1336753" y="2534098"/>
                  </a:lnTo>
                  <a:lnTo>
                    <a:pt x="1341122" y="2602086"/>
                  </a:lnTo>
                  <a:lnTo>
                    <a:pt x="1314174" y="2637352"/>
                  </a:lnTo>
                  <a:close/>
                  <a:moveTo>
                    <a:pt x="1355689" y="2595542"/>
                  </a:moveTo>
                  <a:lnTo>
                    <a:pt x="1352047" y="2538824"/>
                  </a:lnTo>
                  <a:lnTo>
                    <a:pt x="1404487" y="2538824"/>
                  </a:lnTo>
                  <a:lnTo>
                    <a:pt x="1441631" y="2575909"/>
                  </a:lnTo>
                  <a:lnTo>
                    <a:pt x="1355689" y="2595542"/>
                  </a:lnTo>
                  <a:close/>
                  <a:moveTo>
                    <a:pt x="2557423" y="2991835"/>
                  </a:moveTo>
                  <a:lnTo>
                    <a:pt x="2417949" y="2722065"/>
                  </a:lnTo>
                  <a:lnTo>
                    <a:pt x="2557423" y="2755877"/>
                  </a:lnTo>
                  <a:lnTo>
                    <a:pt x="2557423" y="2991835"/>
                  </a:lnTo>
                  <a:close/>
                  <a:moveTo>
                    <a:pt x="2399376" y="3383039"/>
                  </a:moveTo>
                  <a:lnTo>
                    <a:pt x="2285394" y="3297963"/>
                  </a:lnTo>
                  <a:lnTo>
                    <a:pt x="2450723" y="3140536"/>
                  </a:lnTo>
                  <a:lnTo>
                    <a:pt x="2399376" y="3383039"/>
                  </a:lnTo>
                  <a:close/>
                  <a:moveTo>
                    <a:pt x="2103677" y="3746611"/>
                  </a:moveTo>
                  <a:lnTo>
                    <a:pt x="2011908" y="3730250"/>
                  </a:lnTo>
                  <a:lnTo>
                    <a:pt x="1874983" y="3460480"/>
                  </a:lnTo>
                  <a:lnTo>
                    <a:pt x="2216931" y="3626269"/>
                  </a:lnTo>
                  <a:lnTo>
                    <a:pt x="2103677" y="3746611"/>
                  </a:lnTo>
                  <a:close/>
                  <a:moveTo>
                    <a:pt x="1940168" y="3902583"/>
                  </a:moveTo>
                  <a:lnTo>
                    <a:pt x="1869885" y="3719707"/>
                  </a:lnTo>
                  <a:lnTo>
                    <a:pt x="2002076" y="3743339"/>
                  </a:lnTo>
                  <a:lnTo>
                    <a:pt x="2037035" y="3812417"/>
                  </a:lnTo>
                  <a:lnTo>
                    <a:pt x="1940168" y="3902583"/>
                  </a:lnTo>
                  <a:close/>
                  <a:moveTo>
                    <a:pt x="1682342" y="4204712"/>
                  </a:moveTo>
                  <a:lnTo>
                    <a:pt x="1875712" y="4093095"/>
                  </a:lnTo>
                  <a:lnTo>
                    <a:pt x="1862966" y="4268701"/>
                  </a:lnTo>
                  <a:lnTo>
                    <a:pt x="1682342" y="4204712"/>
                  </a:lnTo>
                  <a:close/>
                  <a:moveTo>
                    <a:pt x="1832377" y="4358503"/>
                  </a:moveTo>
                  <a:lnTo>
                    <a:pt x="1694359" y="4224708"/>
                  </a:lnTo>
                  <a:lnTo>
                    <a:pt x="1860053" y="4283607"/>
                  </a:lnTo>
                  <a:lnTo>
                    <a:pt x="1832377" y="4358503"/>
                  </a:lnTo>
                  <a:close/>
                  <a:moveTo>
                    <a:pt x="1678700" y="4049467"/>
                  </a:moveTo>
                  <a:lnTo>
                    <a:pt x="1863330" y="4083642"/>
                  </a:lnTo>
                  <a:lnTo>
                    <a:pt x="1673238" y="4193441"/>
                  </a:lnTo>
                  <a:lnTo>
                    <a:pt x="1678700" y="4049467"/>
                  </a:lnTo>
                  <a:close/>
                  <a:moveTo>
                    <a:pt x="1679064" y="4034560"/>
                  </a:moveTo>
                  <a:lnTo>
                    <a:pt x="1685983" y="3856410"/>
                  </a:lnTo>
                  <a:lnTo>
                    <a:pt x="1865151" y="4069099"/>
                  </a:lnTo>
                  <a:lnTo>
                    <a:pt x="1679064" y="4034560"/>
                  </a:lnTo>
                  <a:close/>
                  <a:moveTo>
                    <a:pt x="1374261" y="2974747"/>
                  </a:moveTo>
                  <a:lnTo>
                    <a:pt x="1547966" y="2957659"/>
                  </a:lnTo>
                  <a:lnTo>
                    <a:pt x="1460568" y="3168531"/>
                  </a:lnTo>
                  <a:lnTo>
                    <a:pt x="1374261" y="2974747"/>
                  </a:lnTo>
                  <a:close/>
                  <a:moveTo>
                    <a:pt x="1433984" y="2730790"/>
                  </a:moveTo>
                  <a:lnTo>
                    <a:pt x="1547602" y="2942753"/>
                  </a:lnTo>
                  <a:lnTo>
                    <a:pt x="1373169" y="2960204"/>
                  </a:lnTo>
                  <a:lnTo>
                    <a:pt x="1433984" y="2730790"/>
                  </a:lnTo>
                  <a:close/>
                  <a:moveTo>
                    <a:pt x="1975856" y="2634080"/>
                  </a:moveTo>
                  <a:lnTo>
                    <a:pt x="1848400" y="2622809"/>
                  </a:lnTo>
                  <a:lnTo>
                    <a:pt x="1903388" y="2563911"/>
                  </a:lnTo>
                  <a:lnTo>
                    <a:pt x="1975856" y="2634080"/>
                  </a:lnTo>
                  <a:close/>
                  <a:moveTo>
                    <a:pt x="2381532" y="2715157"/>
                  </a:moveTo>
                  <a:lnTo>
                    <a:pt x="2124434" y="2854405"/>
                  </a:lnTo>
                  <a:lnTo>
                    <a:pt x="2213654" y="2690070"/>
                  </a:lnTo>
                  <a:lnTo>
                    <a:pt x="2381532" y="2715157"/>
                  </a:lnTo>
                  <a:close/>
                  <a:moveTo>
                    <a:pt x="2275197" y="3287419"/>
                  </a:moveTo>
                  <a:lnTo>
                    <a:pt x="2163764" y="3120540"/>
                  </a:lnTo>
                  <a:lnTo>
                    <a:pt x="2444532" y="3125993"/>
                  </a:lnTo>
                  <a:lnTo>
                    <a:pt x="2275197" y="3287419"/>
                  </a:lnTo>
                  <a:close/>
                  <a:moveTo>
                    <a:pt x="2102220" y="2890762"/>
                  </a:moveTo>
                  <a:lnTo>
                    <a:pt x="2141914" y="3108178"/>
                  </a:lnTo>
                  <a:lnTo>
                    <a:pt x="1878261" y="3204161"/>
                  </a:lnTo>
                  <a:lnTo>
                    <a:pt x="2102220" y="2890762"/>
                  </a:lnTo>
                  <a:close/>
                  <a:moveTo>
                    <a:pt x="1858960" y="3205979"/>
                  </a:moveTo>
                  <a:lnTo>
                    <a:pt x="1755903" y="3043099"/>
                  </a:lnTo>
                  <a:lnTo>
                    <a:pt x="2084376" y="2890762"/>
                  </a:lnTo>
                  <a:lnTo>
                    <a:pt x="1858960" y="3205979"/>
                  </a:lnTo>
                  <a:close/>
                  <a:moveTo>
                    <a:pt x="2114602" y="2876583"/>
                  </a:moveTo>
                  <a:lnTo>
                    <a:pt x="2383353" y="2731154"/>
                  </a:lnTo>
                  <a:lnTo>
                    <a:pt x="2154296" y="3093635"/>
                  </a:lnTo>
                  <a:lnTo>
                    <a:pt x="2114602" y="2876583"/>
                  </a:lnTo>
                  <a:close/>
                  <a:moveTo>
                    <a:pt x="2070174" y="2881309"/>
                  </a:moveTo>
                  <a:lnTo>
                    <a:pt x="1763914" y="3023466"/>
                  </a:lnTo>
                  <a:lnTo>
                    <a:pt x="1844394" y="2890762"/>
                  </a:lnTo>
                  <a:lnTo>
                    <a:pt x="2070174" y="2881309"/>
                  </a:lnTo>
                  <a:close/>
                  <a:moveTo>
                    <a:pt x="1854955" y="2875492"/>
                  </a:moveTo>
                  <a:lnTo>
                    <a:pt x="2011180" y="2660985"/>
                  </a:lnTo>
                  <a:lnTo>
                    <a:pt x="2095665" y="2865676"/>
                  </a:lnTo>
                  <a:lnTo>
                    <a:pt x="1854955" y="2875492"/>
                  </a:lnTo>
                  <a:close/>
                  <a:moveTo>
                    <a:pt x="1832377" y="2862404"/>
                  </a:moveTo>
                  <a:lnTo>
                    <a:pt x="1627353" y="2613357"/>
                  </a:lnTo>
                  <a:lnTo>
                    <a:pt x="1825822" y="2635171"/>
                  </a:lnTo>
                  <a:lnTo>
                    <a:pt x="1832377" y="2862404"/>
                  </a:lnTo>
                  <a:close/>
                  <a:moveTo>
                    <a:pt x="1615336" y="2621719"/>
                  </a:moveTo>
                  <a:lnTo>
                    <a:pt x="1827278" y="2879128"/>
                  </a:lnTo>
                  <a:lnTo>
                    <a:pt x="1568359" y="2939481"/>
                  </a:lnTo>
                  <a:lnTo>
                    <a:pt x="1615336" y="2621719"/>
                  </a:lnTo>
                  <a:close/>
                  <a:moveTo>
                    <a:pt x="1563261" y="2959114"/>
                  </a:moveTo>
                  <a:lnTo>
                    <a:pt x="1729319" y="3040190"/>
                  </a:lnTo>
                  <a:lnTo>
                    <a:pt x="1475498" y="3171076"/>
                  </a:lnTo>
                  <a:lnTo>
                    <a:pt x="1563261" y="2959114"/>
                  </a:lnTo>
                  <a:close/>
                  <a:moveTo>
                    <a:pt x="1580741" y="2951479"/>
                  </a:moveTo>
                  <a:lnTo>
                    <a:pt x="1824729" y="2894398"/>
                  </a:lnTo>
                  <a:lnTo>
                    <a:pt x="1742429" y="3030374"/>
                  </a:lnTo>
                  <a:lnTo>
                    <a:pt x="1580741" y="2951479"/>
                  </a:lnTo>
                  <a:close/>
                  <a:moveTo>
                    <a:pt x="1746799" y="3056187"/>
                  </a:moveTo>
                  <a:lnTo>
                    <a:pt x="1847671" y="3215796"/>
                  </a:lnTo>
                  <a:lnTo>
                    <a:pt x="1653573" y="3286329"/>
                  </a:lnTo>
                  <a:lnTo>
                    <a:pt x="1746799" y="3056187"/>
                  </a:lnTo>
                  <a:close/>
                  <a:moveTo>
                    <a:pt x="1851313" y="3229611"/>
                  </a:moveTo>
                  <a:lnTo>
                    <a:pt x="1851313" y="3430667"/>
                  </a:lnTo>
                  <a:lnTo>
                    <a:pt x="1656851" y="3300508"/>
                  </a:lnTo>
                  <a:lnTo>
                    <a:pt x="1851313" y="3229611"/>
                  </a:lnTo>
                  <a:close/>
                  <a:moveTo>
                    <a:pt x="1865879" y="3232520"/>
                  </a:moveTo>
                  <a:lnTo>
                    <a:pt x="2207463" y="3450663"/>
                  </a:lnTo>
                  <a:lnTo>
                    <a:pt x="1865879" y="3437575"/>
                  </a:lnTo>
                  <a:lnTo>
                    <a:pt x="1865879" y="3232520"/>
                  </a:lnTo>
                  <a:close/>
                  <a:moveTo>
                    <a:pt x="1874983" y="3220886"/>
                  </a:moveTo>
                  <a:lnTo>
                    <a:pt x="2144827" y="3122358"/>
                  </a:lnTo>
                  <a:lnTo>
                    <a:pt x="2222394" y="3442665"/>
                  </a:lnTo>
                  <a:lnTo>
                    <a:pt x="1874983" y="3220886"/>
                  </a:lnTo>
                  <a:close/>
                  <a:moveTo>
                    <a:pt x="2163035" y="3105997"/>
                  </a:moveTo>
                  <a:lnTo>
                    <a:pt x="2399740" y="2731881"/>
                  </a:lnTo>
                  <a:lnTo>
                    <a:pt x="2454001" y="3111450"/>
                  </a:lnTo>
                  <a:lnTo>
                    <a:pt x="2163035" y="3105997"/>
                  </a:lnTo>
                  <a:close/>
                  <a:moveTo>
                    <a:pt x="2107319" y="2855859"/>
                  </a:moveTo>
                  <a:lnTo>
                    <a:pt x="2024654" y="2655895"/>
                  </a:lnTo>
                  <a:lnTo>
                    <a:pt x="2198359" y="2687525"/>
                  </a:lnTo>
                  <a:lnTo>
                    <a:pt x="2107319" y="2855859"/>
                  </a:lnTo>
                  <a:close/>
                  <a:moveTo>
                    <a:pt x="1846943" y="2862040"/>
                  </a:moveTo>
                  <a:lnTo>
                    <a:pt x="1840388" y="2636625"/>
                  </a:lnTo>
                  <a:lnTo>
                    <a:pt x="1994793" y="2650441"/>
                  </a:lnTo>
                  <a:lnTo>
                    <a:pt x="1999891" y="2651532"/>
                  </a:lnTo>
                  <a:lnTo>
                    <a:pt x="1846943" y="2862040"/>
                  </a:lnTo>
                  <a:close/>
                  <a:moveTo>
                    <a:pt x="1625533" y="2598814"/>
                  </a:moveTo>
                  <a:lnTo>
                    <a:pt x="1726406" y="2489742"/>
                  </a:lnTo>
                  <a:lnTo>
                    <a:pt x="1817810" y="2619537"/>
                  </a:lnTo>
                  <a:lnTo>
                    <a:pt x="1625533" y="2598814"/>
                  </a:lnTo>
                  <a:close/>
                  <a:moveTo>
                    <a:pt x="1612423" y="2591542"/>
                  </a:moveTo>
                  <a:lnTo>
                    <a:pt x="1564354" y="2485379"/>
                  </a:lnTo>
                  <a:lnTo>
                    <a:pt x="1715845" y="2479925"/>
                  </a:lnTo>
                  <a:lnTo>
                    <a:pt x="1612423" y="2591542"/>
                  </a:lnTo>
                  <a:close/>
                  <a:moveTo>
                    <a:pt x="1555249" y="2926392"/>
                  </a:moveTo>
                  <a:lnTo>
                    <a:pt x="1441267" y="2714066"/>
                  </a:lnTo>
                  <a:lnTo>
                    <a:pt x="1600770" y="2618810"/>
                  </a:lnTo>
                  <a:lnTo>
                    <a:pt x="1555249" y="2926392"/>
                  </a:lnTo>
                  <a:close/>
                  <a:moveTo>
                    <a:pt x="1731140" y="3055460"/>
                  </a:moveTo>
                  <a:lnTo>
                    <a:pt x="1637186" y="3287783"/>
                  </a:lnTo>
                  <a:lnTo>
                    <a:pt x="1475498" y="3187437"/>
                  </a:lnTo>
                  <a:lnTo>
                    <a:pt x="1731140" y="3055460"/>
                  </a:lnTo>
                  <a:close/>
                  <a:moveTo>
                    <a:pt x="1652845" y="3534648"/>
                  </a:moveTo>
                  <a:lnTo>
                    <a:pt x="1648475" y="3312506"/>
                  </a:lnTo>
                  <a:lnTo>
                    <a:pt x="1844030" y="3443392"/>
                  </a:lnTo>
                  <a:lnTo>
                    <a:pt x="1652845" y="3534648"/>
                  </a:lnTo>
                  <a:close/>
                  <a:moveTo>
                    <a:pt x="1851313" y="3455753"/>
                  </a:moveTo>
                  <a:lnTo>
                    <a:pt x="1851313" y="3695347"/>
                  </a:lnTo>
                  <a:lnTo>
                    <a:pt x="1659400" y="3547737"/>
                  </a:lnTo>
                  <a:lnTo>
                    <a:pt x="1851313" y="3455753"/>
                  </a:lnTo>
                  <a:close/>
                  <a:moveTo>
                    <a:pt x="1925238" y="3904038"/>
                  </a:moveTo>
                  <a:lnTo>
                    <a:pt x="1695816" y="3834959"/>
                  </a:lnTo>
                  <a:lnTo>
                    <a:pt x="1854955" y="3721525"/>
                  </a:lnTo>
                  <a:lnTo>
                    <a:pt x="1925238" y="3904038"/>
                  </a:lnTo>
                  <a:close/>
                  <a:moveTo>
                    <a:pt x="1865879" y="3704073"/>
                  </a:moveTo>
                  <a:lnTo>
                    <a:pt x="1865879" y="3475023"/>
                  </a:lnTo>
                  <a:lnTo>
                    <a:pt x="1994064" y="3726978"/>
                  </a:lnTo>
                  <a:lnTo>
                    <a:pt x="1865879" y="3704073"/>
                  </a:lnTo>
                  <a:close/>
                  <a:moveTo>
                    <a:pt x="1893192" y="3452845"/>
                  </a:moveTo>
                  <a:lnTo>
                    <a:pt x="2226400" y="3465933"/>
                  </a:lnTo>
                  <a:lnTo>
                    <a:pt x="2222030" y="3612453"/>
                  </a:lnTo>
                  <a:lnTo>
                    <a:pt x="1893192" y="3452845"/>
                  </a:lnTo>
                  <a:close/>
                  <a:moveTo>
                    <a:pt x="2239145" y="3449209"/>
                  </a:moveTo>
                  <a:lnTo>
                    <a:pt x="2167041" y="3151080"/>
                  </a:lnTo>
                  <a:lnTo>
                    <a:pt x="2268278" y="3302689"/>
                  </a:lnTo>
                  <a:cubicBezTo>
                    <a:pt x="2268278" y="3303053"/>
                    <a:pt x="2268642" y="3303053"/>
                    <a:pt x="2268642" y="3303053"/>
                  </a:cubicBezTo>
                  <a:cubicBezTo>
                    <a:pt x="2268642" y="3303053"/>
                    <a:pt x="2268642" y="3303416"/>
                    <a:pt x="2269006" y="3303416"/>
                  </a:cubicBezTo>
                  <a:cubicBezTo>
                    <a:pt x="2269006" y="3303416"/>
                    <a:pt x="2269371" y="3303416"/>
                    <a:pt x="2269371" y="3303780"/>
                  </a:cubicBezTo>
                  <a:cubicBezTo>
                    <a:pt x="2269371" y="3303780"/>
                    <a:pt x="2269735" y="3304144"/>
                    <a:pt x="2269735" y="3304144"/>
                  </a:cubicBezTo>
                  <a:lnTo>
                    <a:pt x="2389180" y="3393219"/>
                  </a:lnTo>
                  <a:lnTo>
                    <a:pt x="2239145" y="3449209"/>
                  </a:lnTo>
                  <a:close/>
                  <a:moveTo>
                    <a:pt x="2467839" y="3103815"/>
                  </a:moveTo>
                  <a:lnTo>
                    <a:pt x="2417584" y="2752968"/>
                  </a:lnTo>
                  <a:lnTo>
                    <a:pt x="2555602" y="3020557"/>
                  </a:lnTo>
                  <a:lnTo>
                    <a:pt x="2467839" y="3103815"/>
                  </a:lnTo>
                  <a:close/>
                  <a:moveTo>
                    <a:pt x="1893192" y="2553731"/>
                  </a:moveTo>
                  <a:lnTo>
                    <a:pt x="1833833" y="2617356"/>
                  </a:lnTo>
                  <a:lnTo>
                    <a:pt x="1736602" y="2478835"/>
                  </a:lnTo>
                  <a:lnTo>
                    <a:pt x="1813076" y="2475926"/>
                  </a:lnTo>
                  <a:lnTo>
                    <a:pt x="1893192" y="2553731"/>
                  </a:lnTo>
                  <a:close/>
                  <a:moveTo>
                    <a:pt x="1462752" y="2583544"/>
                  </a:moveTo>
                  <a:lnTo>
                    <a:pt x="1550880" y="2490833"/>
                  </a:lnTo>
                  <a:lnTo>
                    <a:pt x="1600770" y="2601359"/>
                  </a:lnTo>
                  <a:lnTo>
                    <a:pt x="1441631" y="2696615"/>
                  </a:lnTo>
                  <a:lnTo>
                    <a:pt x="1462752" y="2583544"/>
                  </a:lnTo>
                  <a:close/>
                  <a:moveTo>
                    <a:pt x="1654666" y="3562643"/>
                  </a:moveTo>
                  <a:lnTo>
                    <a:pt x="1846215" y="3709890"/>
                  </a:lnTo>
                  <a:lnTo>
                    <a:pt x="1685255" y="3824415"/>
                  </a:lnTo>
                  <a:lnTo>
                    <a:pt x="1654666" y="3562643"/>
                  </a:lnTo>
                  <a:close/>
                  <a:moveTo>
                    <a:pt x="2010816" y="4405767"/>
                  </a:moveTo>
                  <a:lnTo>
                    <a:pt x="1845122" y="4366501"/>
                  </a:lnTo>
                  <a:lnTo>
                    <a:pt x="1872798" y="4291606"/>
                  </a:lnTo>
                  <a:lnTo>
                    <a:pt x="2010816" y="4405767"/>
                  </a:lnTo>
                  <a:close/>
                  <a:moveTo>
                    <a:pt x="1933613" y="4158174"/>
                  </a:moveTo>
                  <a:lnTo>
                    <a:pt x="1878989" y="4249068"/>
                  </a:lnTo>
                  <a:lnTo>
                    <a:pt x="1889914" y="4100003"/>
                  </a:lnTo>
                  <a:lnTo>
                    <a:pt x="1933613" y="4158174"/>
                  </a:lnTo>
                  <a:close/>
                  <a:moveTo>
                    <a:pt x="1881174" y="4065464"/>
                  </a:moveTo>
                  <a:lnTo>
                    <a:pt x="1701278" y="3851683"/>
                  </a:lnTo>
                  <a:lnTo>
                    <a:pt x="1928515" y="3920035"/>
                  </a:lnTo>
                  <a:lnTo>
                    <a:pt x="1881174" y="4065464"/>
                  </a:lnTo>
                  <a:close/>
                  <a:moveTo>
                    <a:pt x="2073452" y="3778605"/>
                  </a:moveTo>
                  <a:lnTo>
                    <a:pt x="2048324" y="3801874"/>
                  </a:lnTo>
                  <a:lnTo>
                    <a:pt x="2019920" y="3746247"/>
                  </a:lnTo>
                  <a:lnTo>
                    <a:pt x="2091660" y="3758972"/>
                  </a:lnTo>
                  <a:lnTo>
                    <a:pt x="2073452" y="3778605"/>
                  </a:lnTo>
                  <a:close/>
                </a:path>
              </a:pathLst>
            </a:custGeom>
            <a:grpFill/>
            <a:ln w="95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dirty="0"/>
            </a:p>
          </p:txBody>
        </p:sp>
        <p:sp>
          <p:nvSpPr>
            <p:cNvPr id="45" name="Freeform 28">
              <a:extLst>
                <a:ext uri="{FF2B5EF4-FFF2-40B4-BE49-F238E27FC236}">
                  <a16:creationId xmlns:a16="http://schemas.microsoft.com/office/drawing/2014/main" id="{24F4C985-331C-E1E3-33E7-61F692D5DEC5}"/>
                </a:ext>
              </a:extLst>
            </p:cNvPr>
            <p:cNvSpPr/>
            <p:nvPr/>
          </p:nvSpPr>
          <p:spPr>
            <a:xfrm>
              <a:off x="4551030" y="3340962"/>
              <a:ext cx="266038" cy="425310"/>
            </a:xfrm>
            <a:custGeom>
              <a:avLst/>
              <a:gdLst>
                <a:gd name="connsiteX0" fmla="*/ 3803 w 95130"/>
                <a:gd name="connsiteY0" fmla="*/ 151860 h 152083"/>
                <a:gd name="connsiteX1" fmla="*/ 7081 w 95130"/>
                <a:gd name="connsiteY1" fmla="*/ 152587 h 152083"/>
                <a:gd name="connsiteX2" fmla="*/ 11815 w 95130"/>
                <a:gd name="connsiteY2" fmla="*/ 150769 h 152083"/>
                <a:gd name="connsiteX3" fmla="*/ 95572 w 95130"/>
                <a:gd name="connsiteY3" fmla="*/ 81690 h 152083"/>
                <a:gd name="connsiteX4" fmla="*/ 98121 w 95130"/>
                <a:gd name="connsiteY4" fmla="*/ 76237 h 152083"/>
                <a:gd name="connsiteX5" fmla="*/ 95572 w 95130"/>
                <a:gd name="connsiteY5" fmla="*/ 70783 h 152083"/>
                <a:gd name="connsiteX6" fmla="*/ 11815 w 95130"/>
                <a:gd name="connsiteY6" fmla="*/ 1704 h 152083"/>
                <a:gd name="connsiteX7" fmla="*/ 4168 w 95130"/>
                <a:gd name="connsiteY7" fmla="*/ 614 h 152083"/>
                <a:gd name="connsiteX8" fmla="*/ 162 w 95130"/>
                <a:gd name="connsiteY8" fmla="*/ 7158 h 152083"/>
                <a:gd name="connsiteX9" fmla="*/ 162 w 95130"/>
                <a:gd name="connsiteY9" fmla="*/ 145679 h 152083"/>
                <a:gd name="connsiteX10" fmla="*/ 3803 w 95130"/>
                <a:gd name="connsiteY10" fmla="*/ 151860 h 152083"/>
                <a:gd name="connsiteX11" fmla="*/ 14000 w 95130"/>
                <a:gd name="connsiteY11" fmla="*/ 22428 h 152083"/>
                <a:gd name="connsiteX12" fmla="*/ 79185 w 95130"/>
                <a:gd name="connsiteY12" fmla="*/ 76237 h 152083"/>
                <a:gd name="connsiteX13" fmla="*/ 14000 w 95130"/>
                <a:gd name="connsiteY13" fmla="*/ 129682 h 152083"/>
                <a:gd name="connsiteX14" fmla="*/ 14000 w 95130"/>
                <a:gd name="connsiteY14" fmla="*/ 22428 h 152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5130" h="152083">
                  <a:moveTo>
                    <a:pt x="3803" y="151860"/>
                  </a:moveTo>
                  <a:cubicBezTo>
                    <a:pt x="4896" y="152223"/>
                    <a:pt x="5988" y="152587"/>
                    <a:pt x="7081" y="152587"/>
                  </a:cubicBezTo>
                  <a:cubicBezTo>
                    <a:pt x="8902" y="152587"/>
                    <a:pt x="10358" y="151860"/>
                    <a:pt x="11815" y="150769"/>
                  </a:cubicBezTo>
                  <a:lnTo>
                    <a:pt x="95572" y="81690"/>
                  </a:lnTo>
                  <a:cubicBezTo>
                    <a:pt x="97393" y="80236"/>
                    <a:pt x="98121" y="78418"/>
                    <a:pt x="98121" y="76237"/>
                  </a:cubicBezTo>
                  <a:cubicBezTo>
                    <a:pt x="98121" y="74055"/>
                    <a:pt x="97029" y="71874"/>
                    <a:pt x="95572" y="70783"/>
                  </a:cubicBezTo>
                  <a:lnTo>
                    <a:pt x="11815" y="1704"/>
                  </a:lnTo>
                  <a:cubicBezTo>
                    <a:pt x="9630" y="-114"/>
                    <a:pt x="6717" y="-477"/>
                    <a:pt x="4168" y="614"/>
                  </a:cubicBezTo>
                  <a:cubicBezTo>
                    <a:pt x="1618" y="1704"/>
                    <a:pt x="162" y="4249"/>
                    <a:pt x="162" y="7158"/>
                  </a:cubicBezTo>
                  <a:lnTo>
                    <a:pt x="162" y="145679"/>
                  </a:lnTo>
                  <a:cubicBezTo>
                    <a:pt x="-566" y="148224"/>
                    <a:pt x="1254" y="150769"/>
                    <a:pt x="3803" y="151860"/>
                  </a:cubicBezTo>
                  <a:close/>
                  <a:moveTo>
                    <a:pt x="14000" y="22428"/>
                  </a:moveTo>
                  <a:lnTo>
                    <a:pt x="79185" y="76237"/>
                  </a:lnTo>
                  <a:lnTo>
                    <a:pt x="14000" y="129682"/>
                  </a:lnTo>
                  <a:lnTo>
                    <a:pt x="14000" y="22428"/>
                  </a:lnTo>
                  <a:close/>
                </a:path>
              </a:pathLst>
            </a:custGeom>
            <a:grpFill/>
            <a:ln w="95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/>
            </a:p>
          </p:txBody>
        </p:sp>
        <p:sp>
          <p:nvSpPr>
            <p:cNvPr id="46" name="Freeform 29">
              <a:extLst>
                <a:ext uri="{FF2B5EF4-FFF2-40B4-BE49-F238E27FC236}">
                  <a16:creationId xmlns:a16="http://schemas.microsoft.com/office/drawing/2014/main" id="{996FBA4B-9190-ADFC-D927-DE1DFB418E6A}"/>
                </a:ext>
              </a:extLst>
            </p:cNvPr>
            <p:cNvSpPr/>
            <p:nvPr/>
          </p:nvSpPr>
          <p:spPr>
            <a:xfrm>
              <a:off x="5213488" y="2830111"/>
              <a:ext cx="3884167" cy="3189833"/>
            </a:xfrm>
            <a:custGeom>
              <a:avLst/>
              <a:gdLst>
                <a:gd name="connsiteX0" fmla="*/ 1123060 w 1388905"/>
                <a:gd name="connsiteY0" fmla="*/ 1026045 h 1140623"/>
                <a:gd name="connsiteX1" fmla="*/ 1206817 w 1388905"/>
                <a:gd name="connsiteY1" fmla="*/ 978780 h 1140623"/>
                <a:gd name="connsiteX2" fmla="*/ 1210458 w 1388905"/>
                <a:gd name="connsiteY2" fmla="*/ 973327 h 1140623"/>
                <a:gd name="connsiteX3" fmla="*/ 1217742 w 1388905"/>
                <a:gd name="connsiteY3" fmla="*/ 900612 h 1140623"/>
                <a:gd name="connsiteX4" fmla="*/ 1211187 w 1388905"/>
                <a:gd name="connsiteY4" fmla="*/ 892614 h 1140623"/>
                <a:gd name="connsiteX5" fmla="*/ 1073170 w 1388905"/>
                <a:gd name="connsiteY5" fmla="*/ 875889 h 1140623"/>
                <a:gd name="connsiteX6" fmla="*/ 1107037 w 1388905"/>
                <a:gd name="connsiteY6" fmla="*/ 823899 h 1140623"/>
                <a:gd name="connsiteX7" fmla="*/ 1108129 w 1388905"/>
                <a:gd name="connsiteY7" fmla="*/ 819899 h 1140623"/>
                <a:gd name="connsiteX8" fmla="*/ 1108129 w 1388905"/>
                <a:gd name="connsiteY8" fmla="*/ 732642 h 1140623"/>
                <a:gd name="connsiteX9" fmla="*/ 1107765 w 1388905"/>
                <a:gd name="connsiteY9" fmla="*/ 730461 h 1140623"/>
                <a:gd name="connsiteX10" fmla="*/ 1086279 w 1388905"/>
                <a:gd name="connsiteY10" fmla="*/ 662473 h 1140623"/>
                <a:gd name="connsiteX11" fmla="*/ 1089557 w 1388905"/>
                <a:gd name="connsiteY11" fmla="*/ 597757 h 1140623"/>
                <a:gd name="connsiteX12" fmla="*/ 1247603 w 1388905"/>
                <a:gd name="connsiteY12" fmla="*/ 472324 h 1140623"/>
                <a:gd name="connsiteX13" fmla="*/ 1249060 w 1388905"/>
                <a:gd name="connsiteY13" fmla="*/ 470870 h 1140623"/>
                <a:gd name="connsiteX14" fmla="*/ 1387805 w 1388905"/>
                <a:gd name="connsiteY14" fmla="*/ 265815 h 1140623"/>
                <a:gd name="connsiteX15" fmla="*/ 1388169 w 1388905"/>
                <a:gd name="connsiteY15" fmla="*/ 258180 h 1140623"/>
                <a:gd name="connsiteX16" fmla="*/ 1381614 w 1388905"/>
                <a:gd name="connsiteY16" fmla="*/ 254181 h 1140623"/>
                <a:gd name="connsiteX17" fmla="*/ 1183146 w 1388905"/>
                <a:gd name="connsiteY17" fmla="*/ 252000 h 1140623"/>
                <a:gd name="connsiteX18" fmla="*/ 1242869 w 1388905"/>
                <a:gd name="connsiteY18" fmla="*/ 219278 h 1140623"/>
                <a:gd name="connsiteX19" fmla="*/ 1246510 w 1388905"/>
                <a:gd name="connsiteY19" fmla="*/ 213461 h 1140623"/>
                <a:gd name="connsiteX20" fmla="*/ 1243597 w 1388905"/>
                <a:gd name="connsiteY20" fmla="*/ 207280 h 1140623"/>
                <a:gd name="connsiteX21" fmla="*/ 1130707 w 1388905"/>
                <a:gd name="connsiteY21" fmla="*/ 127658 h 1140623"/>
                <a:gd name="connsiteX22" fmla="*/ 1126337 w 1388905"/>
                <a:gd name="connsiteY22" fmla="*/ 126204 h 1140623"/>
                <a:gd name="connsiteX23" fmla="*/ 867418 w 1388905"/>
                <a:gd name="connsiteY23" fmla="*/ 126204 h 1140623"/>
                <a:gd name="connsiteX24" fmla="*/ 867054 w 1388905"/>
                <a:gd name="connsiteY24" fmla="*/ 126204 h 1140623"/>
                <a:gd name="connsiteX25" fmla="*/ 865233 w 1388905"/>
                <a:gd name="connsiteY25" fmla="*/ 126567 h 1140623"/>
                <a:gd name="connsiteX26" fmla="*/ 864505 w 1388905"/>
                <a:gd name="connsiteY26" fmla="*/ 126931 h 1140623"/>
                <a:gd name="connsiteX27" fmla="*/ 862684 w 1388905"/>
                <a:gd name="connsiteY27" fmla="*/ 128385 h 1140623"/>
                <a:gd name="connsiteX28" fmla="*/ 862684 w 1388905"/>
                <a:gd name="connsiteY28" fmla="*/ 128385 h 1140623"/>
                <a:gd name="connsiteX29" fmla="*/ 745060 w 1388905"/>
                <a:gd name="connsiteY29" fmla="*/ 247273 h 1140623"/>
                <a:gd name="connsiteX30" fmla="*/ 691528 w 1388905"/>
                <a:gd name="connsiteY30" fmla="*/ 160380 h 1140623"/>
                <a:gd name="connsiteX31" fmla="*/ 685337 w 1388905"/>
                <a:gd name="connsiteY31" fmla="*/ 156744 h 1140623"/>
                <a:gd name="connsiteX32" fmla="*/ 524742 w 1388905"/>
                <a:gd name="connsiteY32" fmla="*/ 156744 h 1140623"/>
                <a:gd name="connsiteX33" fmla="*/ 524742 w 1388905"/>
                <a:gd name="connsiteY33" fmla="*/ 122204 h 1140623"/>
                <a:gd name="connsiteX34" fmla="*/ 521829 w 1388905"/>
                <a:gd name="connsiteY34" fmla="*/ 116387 h 1140623"/>
                <a:gd name="connsiteX35" fmla="*/ 430788 w 1388905"/>
                <a:gd name="connsiteY35" fmla="*/ 49126 h 1140623"/>
                <a:gd name="connsiteX36" fmla="*/ 426783 w 1388905"/>
                <a:gd name="connsiteY36" fmla="*/ 47672 h 1140623"/>
                <a:gd name="connsiteX37" fmla="*/ 275655 w 1388905"/>
                <a:gd name="connsiteY37" fmla="*/ 40401 h 1140623"/>
                <a:gd name="connsiteX38" fmla="*/ 211563 w 1388905"/>
                <a:gd name="connsiteY38" fmla="*/ 1135 h 1140623"/>
                <a:gd name="connsiteX39" fmla="*/ 201731 w 1388905"/>
                <a:gd name="connsiteY39" fmla="*/ 3316 h 1140623"/>
                <a:gd name="connsiteX40" fmla="*/ 121615 w 1388905"/>
                <a:gd name="connsiteY40" fmla="*/ 119659 h 1140623"/>
                <a:gd name="connsiteX41" fmla="*/ 120158 w 1388905"/>
                <a:gd name="connsiteY41" fmla="*/ 123659 h 1140623"/>
                <a:gd name="connsiteX42" fmla="*/ 120158 w 1388905"/>
                <a:gd name="connsiteY42" fmla="*/ 206190 h 1140623"/>
                <a:gd name="connsiteX43" fmla="*/ 5812 w 1388905"/>
                <a:gd name="connsiteY43" fmla="*/ 229458 h 1140623"/>
                <a:gd name="connsiteX44" fmla="*/ 349 w 1388905"/>
                <a:gd name="connsiteY44" fmla="*/ 234185 h 1140623"/>
                <a:gd name="connsiteX45" fmla="*/ 1806 w 1388905"/>
                <a:gd name="connsiteY45" fmla="*/ 241093 h 1140623"/>
                <a:gd name="connsiteX46" fmla="*/ 78280 w 1388905"/>
                <a:gd name="connsiteY46" fmla="*/ 331986 h 1140623"/>
                <a:gd name="connsiteX47" fmla="*/ 83742 w 1388905"/>
                <a:gd name="connsiteY47" fmla="*/ 334531 h 1140623"/>
                <a:gd name="connsiteX48" fmla="*/ 167499 w 1388905"/>
                <a:gd name="connsiteY48" fmla="*/ 334531 h 1140623"/>
                <a:gd name="connsiteX49" fmla="*/ 167499 w 1388905"/>
                <a:gd name="connsiteY49" fmla="*/ 334531 h 1140623"/>
                <a:gd name="connsiteX50" fmla="*/ 168228 w 1388905"/>
                <a:gd name="connsiteY50" fmla="*/ 334531 h 1140623"/>
                <a:gd name="connsiteX51" fmla="*/ 170049 w 1388905"/>
                <a:gd name="connsiteY51" fmla="*/ 334167 h 1140623"/>
                <a:gd name="connsiteX52" fmla="*/ 170049 w 1388905"/>
                <a:gd name="connsiteY52" fmla="*/ 334167 h 1140623"/>
                <a:gd name="connsiteX53" fmla="*/ 170413 w 1388905"/>
                <a:gd name="connsiteY53" fmla="*/ 334167 h 1140623"/>
                <a:gd name="connsiteX54" fmla="*/ 172233 w 1388905"/>
                <a:gd name="connsiteY54" fmla="*/ 333076 h 1140623"/>
                <a:gd name="connsiteX55" fmla="*/ 262910 w 1388905"/>
                <a:gd name="connsiteY55" fmla="*/ 263998 h 1140623"/>
                <a:gd name="connsiteX56" fmla="*/ 403476 w 1388905"/>
                <a:gd name="connsiteY56" fmla="*/ 170560 h 1140623"/>
                <a:gd name="connsiteX57" fmla="*/ 495973 w 1388905"/>
                <a:gd name="connsiteY57" fmla="*/ 170560 h 1140623"/>
                <a:gd name="connsiteX58" fmla="*/ 316806 w 1388905"/>
                <a:gd name="connsiteY58" fmla="*/ 302900 h 1140623"/>
                <a:gd name="connsiteX59" fmla="*/ 313892 w 1388905"/>
                <a:gd name="connsiteY59" fmla="*/ 308353 h 1140623"/>
                <a:gd name="connsiteX60" fmla="*/ 310251 w 1388905"/>
                <a:gd name="connsiteY60" fmla="*/ 398156 h 1140623"/>
                <a:gd name="connsiteX61" fmla="*/ 310615 w 1388905"/>
                <a:gd name="connsiteY61" fmla="*/ 399246 h 1140623"/>
                <a:gd name="connsiteX62" fmla="*/ 310615 w 1388905"/>
                <a:gd name="connsiteY62" fmla="*/ 400701 h 1140623"/>
                <a:gd name="connsiteX63" fmla="*/ 310615 w 1388905"/>
                <a:gd name="connsiteY63" fmla="*/ 400701 h 1140623"/>
                <a:gd name="connsiteX64" fmla="*/ 311343 w 1388905"/>
                <a:gd name="connsiteY64" fmla="*/ 401791 h 1140623"/>
                <a:gd name="connsiteX65" fmla="*/ 312072 w 1388905"/>
                <a:gd name="connsiteY65" fmla="*/ 403246 h 1140623"/>
                <a:gd name="connsiteX66" fmla="*/ 312072 w 1388905"/>
                <a:gd name="connsiteY66" fmla="*/ 403246 h 1140623"/>
                <a:gd name="connsiteX67" fmla="*/ 312800 w 1388905"/>
                <a:gd name="connsiteY67" fmla="*/ 403973 h 1140623"/>
                <a:gd name="connsiteX68" fmla="*/ 314257 w 1388905"/>
                <a:gd name="connsiteY68" fmla="*/ 405064 h 1140623"/>
                <a:gd name="connsiteX69" fmla="*/ 315349 w 1388905"/>
                <a:gd name="connsiteY69" fmla="*/ 405427 h 1140623"/>
                <a:gd name="connsiteX70" fmla="*/ 316806 w 1388905"/>
                <a:gd name="connsiteY70" fmla="*/ 405791 h 1140623"/>
                <a:gd name="connsiteX71" fmla="*/ 317170 w 1388905"/>
                <a:gd name="connsiteY71" fmla="*/ 405791 h 1140623"/>
                <a:gd name="connsiteX72" fmla="*/ 413673 w 1388905"/>
                <a:gd name="connsiteY72" fmla="*/ 405791 h 1140623"/>
                <a:gd name="connsiteX73" fmla="*/ 537124 w 1388905"/>
                <a:gd name="connsiteY73" fmla="*/ 470143 h 1140623"/>
                <a:gd name="connsiteX74" fmla="*/ 586649 w 1388905"/>
                <a:gd name="connsiteY74" fmla="*/ 628660 h 1140623"/>
                <a:gd name="connsiteX75" fmla="*/ 514545 w 1388905"/>
                <a:gd name="connsiteY75" fmla="*/ 822808 h 1140623"/>
                <a:gd name="connsiteX76" fmla="*/ 514545 w 1388905"/>
                <a:gd name="connsiteY76" fmla="*/ 822808 h 1140623"/>
                <a:gd name="connsiteX77" fmla="*/ 514545 w 1388905"/>
                <a:gd name="connsiteY77" fmla="*/ 822808 h 1140623"/>
                <a:gd name="connsiteX78" fmla="*/ 514545 w 1388905"/>
                <a:gd name="connsiteY78" fmla="*/ 823535 h 1140623"/>
                <a:gd name="connsiteX79" fmla="*/ 514181 w 1388905"/>
                <a:gd name="connsiteY79" fmla="*/ 824989 h 1140623"/>
                <a:gd name="connsiteX80" fmla="*/ 510540 w 1388905"/>
                <a:gd name="connsiteY80" fmla="*/ 978053 h 1140623"/>
                <a:gd name="connsiteX81" fmla="*/ 512725 w 1388905"/>
                <a:gd name="connsiteY81" fmla="*/ 983143 h 1140623"/>
                <a:gd name="connsiteX82" fmla="*/ 666037 w 1388905"/>
                <a:gd name="connsiteY82" fmla="*/ 1143479 h 1140623"/>
                <a:gd name="connsiteX83" fmla="*/ 671135 w 1388905"/>
                <a:gd name="connsiteY83" fmla="*/ 1145660 h 1140623"/>
                <a:gd name="connsiteX84" fmla="*/ 673320 w 1388905"/>
                <a:gd name="connsiteY84" fmla="*/ 1145296 h 1140623"/>
                <a:gd name="connsiteX85" fmla="*/ 678418 w 1388905"/>
                <a:gd name="connsiteY85" fmla="*/ 1139843 h 1140623"/>
                <a:gd name="connsiteX86" fmla="*/ 702089 w 1388905"/>
                <a:gd name="connsiteY86" fmla="*/ 1020228 h 1140623"/>
                <a:gd name="connsiteX87" fmla="*/ 813886 w 1388905"/>
                <a:gd name="connsiteY87" fmla="*/ 922427 h 1140623"/>
                <a:gd name="connsiteX88" fmla="*/ 981401 w 1388905"/>
                <a:gd name="connsiteY88" fmla="*/ 808629 h 1140623"/>
                <a:gd name="connsiteX89" fmla="*/ 1013083 w 1388905"/>
                <a:gd name="connsiteY89" fmla="*/ 828625 h 1140623"/>
                <a:gd name="connsiteX90" fmla="*/ 995967 w 1388905"/>
                <a:gd name="connsiteY90" fmla="*/ 899885 h 1140623"/>
                <a:gd name="connsiteX91" fmla="*/ 995967 w 1388905"/>
                <a:gd name="connsiteY91" fmla="*/ 900612 h 1140623"/>
                <a:gd name="connsiteX92" fmla="*/ 995967 w 1388905"/>
                <a:gd name="connsiteY92" fmla="*/ 902430 h 1140623"/>
                <a:gd name="connsiteX93" fmla="*/ 996331 w 1388905"/>
                <a:gd name="connsiteY93" fmla="*/ 903885 h 1140623"/>
                <a:gd name="connsiteX94" fmla="*/ 996331 w 1388905"/>
                <a:gd name="connsiteY94" fmla="*/ 904612 h 1140623"/>
                <a:gd name="connsiteX95" fmla="*/ 997060 w 1388905"/>
                <a:gd name="connsiteY95" fmla="*/ 905702 h 1140623"/>
                <a:gd name="connsiteX96" fmla="*/ 997060 w 1388905"/>
                <a:gd name="connsiteY96" fmla="*/ 906066 h 1140623"/>
                <a:gd name="connsiteX97" fmla="*/ 1022551 w 1388905"/>
                <a:gd name="connsiteY97" fmla="*/ 942423 h 1140623"/>
                <a:gd name="connsiteX98" fmla="*/ 1023643 w 1388905"/>
                <a:gd name="connsiteY98" fmla="*/ 943877 h 1140623"/>
                <a:gd name="connsiteX99" fmla="*/ 1114684 w 1388905"/>
                <a:gd name="connsiteY99" fmla="*/ 1023863 h 1140623"/>
                <a:gd name="connsiteX100" fmla="*/ 1123060 w 1388905"/>
                <a:gd name="connsiteY100" fmla="*/ 1026045 h 1140623"/>
                <a:gd name="connsiteX101" fmla="*/ 810973 w 1388905"/>
                <a:gd name="connsiteY101" fmla="*/ 907884 h 1140623"/>
                <a:gd name="connsiteX102" fmla="*/ 616511 w 1388905"/>
                <a:gd name="connsiteY102" fmla="*/ 647930 h 1140623"/>
                <a:gd name="connsiteX103" fmla="*/ 965742 w 1388905"/>
                <a:gd name="connsiteY103" fmla="*/ 802448 h 1140623"/>
                <a:gd name="connsiteX104" fmla="*/ 810973 w 1388905"/>
                <a:gd name="connsiteY104" fmla="*/ 907884 h 1140623"/>
                <a:gd name="connsiteX105" fmla="*/ 865597 w 1388905"/>
                <a:gd name="connsiteY105" fmla="*/ 145837 h 1140623"/>
                <a:gd name="connsiteX106" fmla="*/ 1058967 w 1388905"/>
                <a:gd name="connsiteY106" fmla="*/ 559945 h 1140623"/>
                <a:gd name="connsiteX107" fmla="*/ 753800 w 1388905"/>
                <a:gd name="connsiteY107" fmla="*/ 258544 h 1140623"/>
                <a:gd name="connsiteX108" fmla="*/ 865597 w 1388905"/>
                <a:gd name="connsiteY108" fmla="*/ 145837 h 1140623"/>
                <a:gd name="connsiteX109" fmla="*/ 882349 w 1388905"/>
                <a:gd name="connsiteY109" fmla="*/ 147654 h 1140623"/>
                <a:gd name="connsiteX110" fmla="*/ 1147459 w 1388905"/>
                <a:gd name="connsiteY110" fmla="*/ 263270 h 1140623"/>
                <a:gd name="connsiteX111" fmla="*/ 1080453 w 1388905"/>
                <a:gd name="connsiteY111" fmla="*/ 571216 h 1140623"/>
                <a:gd name="connsiteX112" fmla="*/ 882349 w 1388905"/>
                <a:gd name="connsiteY112" fmla="*/ 147654 h 1140623"/>
                <a:gd name="connsiteX113" fmla="*/ 746516 w 1388905"/>
                <a:gd name="connsiteY113" fmla="*/ 271633 h 1140623"/>
                <a:gd name="connsiteX114" fmla="*/ 1066615 w 1388905"/>
                <a:gd name="connsiteY114" fmla="*/ 587577 h 1140623"/>
                <a:gd name="connsiteX115" fmla="*/ 605586 w 1388905"/>
                <a:gd name="connsiteY115" fmla="*/ 621753 h 1140623"/>
                <a:gd name="connsiteX116" fmla="*/ 746516 w 1388905"/>
                <a:gd name="connsiteY116" fmla="*/ 271633 h 1140623"/>
                <a:gd name="connsiteX117" fmla="*/ 977395 w 1388905"/>
                <a:gd name="connsiteY117" fmla="*/ 791904 h 1140623"/>
                <a:gd name="connsiteX118" fmla="*/ 623794 w 1388905"/>
                <a:gd name="connsiteY118" fmla="*/ 635205 h 1140623"/>
                <a:gd name="connsiteX119" fmla="*/ 1070620 w 1388905"/>
                <a:gd name="connsiteY119" fmla="*/ 601756 h 1140623"/>
                <a:gd name="connsiteX120" fmla="*/ 977395 w 1388905"/>
                <a:gd name="connsiteY120" fmla="*/ 791904 h 1140623"/>
                <a:gd name="connsiteX121" fmla="*/ 1368141 w 1388905"/>
                <a:gd name="connsiteY121" fmla="*/ 268360 h 1140623"/>
                <a:gd name="connsiteX122" fmla="*/ 1237770 w 1388905"/>
                <a:gd name="connsiteY122" fmla="*/ 461417 h 1140623"/>
                <a:gd name="connsiteX123" fmla="*/ 1094291 w 1388905"/>
                <a:gd name="connsiteY123" fmla="*/ 575579 h 1140623"/>
                <a:gd name="connsiteX124" fmla="*/ 1161661 w 1388905"/>
                <a:gd name="connsiteY124" fmla="*/ 266543 h 1140623"/>
                <a:gd name="connsiteX125" fmla="*/ 1368141 w 1388905"/>
                <a:gd name="connsiteY125" fmla="*/ 268360 h 1140623"/>
                <a:gd name="connsiteX126" fmla="*/ 1225753 w 1388905"/>
                <a:gd name="connsiteY126" fmla="*/ 212007 h 1140623"/>
                <a:gd name="connsiteX127" fmla="*/ 1155106 w 1388905"/>
                <a:gd name="connsiteY127" fmla="*/ 250909 h 1140623"/>
                <a:gd name="connsiteX128" fmla="*/ 902378 w 1388905"/>
                <a:gd name="connsiteY128" fmla="*/ 140747 h 1140623"/>
                <a:gd name="connsiteX129" fmla="*/ 1124152 w 1388905"/>
                <a:gd name="connsiteY129" fmla="*/ 140747 h 1140623"/>
                <a:gd name="connsiteX130" fmla="*/ 1225753 w 1388905"/>
                <a:gd name="connsiteY130" fmla="*/ 212007 h 1140623"/>
                <a:gd name="connsiteX131" fmla="*/ 209742 w 1388905"/>
                <a:gd name="connsiteY131" fmla="*/ 17496 h 1140623"/>
                <a:gd name="connsiteX132" fmla="*/ 265823 w 1388905"/>
                <a:gd name="connsiteY132" fmla="*/ 51671 h 1140623"/>
                <a:gd name="connsiteX133" fmla="*/ 252349 w 1388905"/>
                <a:gd name="connsiteY133" fmla="*/ 248728 h 1140623"/>
                <a:gd name="connsiteX134" fmla="*/ 135089 w 1388905"/>
                <a:gd name="connsiteY134" fmla="*/ 207644 h 1140623"/>
                <a:gd name="connsiteX135" fmla="*/ 135089 w 1388905"/>
                <a:gd name="connsiteY135" fmla="*/ 126567 h 1140623"/>
                <a:gd name="connsiteX136" fmla="*/ 209742 w 1388905"/>
                <a:gd name="connsiteY136" fmla="*/ 17496 h 1140623"/>
                <a:gd name="connsiteX137" fmla="*/ 171141 w 1388905"/>
                <a:gd name="connsiteY137" fmla="*/ 315988 h 1140623"/>
                <a:gd name="connsiteX138" fmla="*/ 139459 w 1388905"/>
                <a:gd name="connsiteY138" fmla="*/ 224368 h 1140623"/>
                <a:gd name="connsiteX139" fmla="*/ 243609 w 1388905"/>
                <a:gd name="connsiteY139" fmla="*/ 261089 h 1140623"/>
                <a:gd name="connsiteX140" fmla="*/ 171141 w 1388905"/>
                <a:gd name="connsiteY140" fmla="*/ 315988 h 1140623"/>
                <a:gd name="connsiteX141" fmla="*/ 20378 w 1388905"/>
                <a:gd name="connsiteY141" fmla="*/ 241456 h 1140623"/>
                <a:gd name="connsiteX142" fmla="*/ 122343 w 1388905"/>
                <a:gd name="connsiteY142" fmla="*/ 220732 h 1140623"/>
                <a:gd name="connsiteX143" fmla="*/ 156939 w 1388905"/>
                <a:gd name="connsiteY143" fmla="*/ 320351 h 1140623"/>
                <a:gd name="connsiteX144" fmla="*/ 86655 w 1388905"/>
                <a:gd name="connsiteY144" fmla="*/ 320351 h 1140623"/>
                <a:gd name="connsiteX145" fmla="*/ 20378 w 1388905"/>
                <a:gd name="connsiteY145" fmla="*/ 241456 h 1140623"/>
                <a:gd name="connsiteX146" fmla="*/ 400927 w 1388905"/>
                <a:gd name="connsiteY146" fmla="*/ 156744 h 1140623"/>
                <a:gd name="connsiteX147" fmla="*/ 396921 w 1388905"/>
                <a:gd name="connsiteY147" fmla="*/ 157835 h 1140623"/>
                <a:gd name="connsiteX148" fmla="*/ 266916 w 1388905"/>
                <a:gd name="connsiteY148" fmla="*/ 244365 h 1140623"/>
                <a:gd name="connsiteX149" fmla="*/ 280025 w 1388905"/>
                <a:gd name="connsiteY149" fmla="*/ 54944 h 1140623"/>
                <a:gd name="connsiteX150" fmla="*/ 423869 w 1388905"/>
                <a:gd name="connsiteY150" fmla="*/ 61851 h 1140623"/>
                <a:gd name="connsiteX151" fmla="*/ 510175 w 1388905"/>
                <a:gd name="connsiteY151" fmla="*/ 125840 h 1140623"/>
                <a:gd name="connsiteX152" fmla="*/ 510175 w 1388905"/>
                <a:gd name="connsiteY152" fmla="*/ 156744 h 1140623"/>
                <a:gd name="connsiteX153" fmla="*/ 400927 w 1388905"/>
                <a:gd name="connsiteY153" fmla="*/ 156744 h 1140623"/>
                <a:gd name="connsiteX154" fmla="*/ 400927 w 1388905"/>
                <a:gd name="connsiteY154" fmla="*/ 156744 h 1140623"/>
                <a:gd name="connsiteX155" fmla="*/ 520008 w 1388905"/>
                <a:gd name="connsiteY155" fmla="*/ 171287 h 1140623"/>
                <a:gd name="connsiteX156" fmla="*/ 681331 w 1388905"/>
                <a:gd name="connsiteY156" fmla="*/ 171287 h 1140623"/>
                <a:gd name="connsiteX157" fmla="*/ 732678 w 1388905"/>
                <a:gd name="connsiteY157" fmla="*/ 254545 h 1140623"/>
                <a:gd name="connsiteX158" fmla="*/ 324817 w 1388905"/>
                <a:gd name="connsiteY158" fmla="*/ 389066 h 1140623"/>
                <a:gd name="connsiteX159" fmla="*/ 327730 w 1388905"/>
                <a:gd name="connsiteY159" fmla="*/ 313080 h 1140623"/>
                <a:gd name="connsiteX160" fmla="*/ 520008 w 1388905"/>
                <a:gd name="connsiteY160" fmla="*/ 171287 h 1140623"/>
                <a:gd name="connsiteX161" fmla="*/ 550233 w 1388905"/>
                <a:gd name="connsiteY161" fmla="*/ 463962 h 1140623"/>
                <a:gd name="connsiteX162" fmla="*/ 546592 w 1388905"/>
                <a:gd name="connsiteY162" fmla="*/ 459599 h 1140623"/>
                <a:gd name="connsiteX163" fmla="*/ 419135 w 1388905"/>
                <a:gd name="connsiteY163" fmla="*/ 392702 h 1140623"/>
                <a:gd name="connsiteX164" fmla="*/ 415858 w 1388905"/>
                <a:gd name="connsiteY164" fmla="*/ 391975 h 1140623"/>
                <a:gd name="connsiteX165" fmla="*/ 362690 w 1388905"/>
                <a:gd name="connsiteY165" fmla="*/ 391975 h 1140623"/>
                <a:gd name="connsiteX166" fmla="*/ 731222 w 1388905"/>
                <a:gd name="connsiteY166" fmla="*/ 270542 h 1140623"/>
                <a:gd name="connsiteX167" fmla="*/ 595025 w 1388905"/>
                <a:gd name="connsiteY167" fmla="*/ 608300 h 1140623"/>
                <a:gd name="connsiteX168" fmla="*/ 550233 w 1388905"/>
                <a:gd name="connsiteY168" fmla="*/ 463962 h 1140623"/>
                <a:gd name="connsiteX169" fmla="*/ 596482 w 1388905"/>
                <a:gd name="connsiteY169" fmla="*/ 645021 h 1140623"/>
                <a:gd name="connsiteX170" fmla="*/ 790216 w 1388905"/>
                <a:gd name="connsiteY170" fmla="*/ 903885 h 1140623"/>
                <a:gd name="connsiteX171" fmla="*/ 530933 w 1388905"/>
                <a:gd name="connsiteY171" fmla="*/ 822081 h 1140623"/>
                <a:gd name="connsiteX172" fmla="*/ 596482 w 1388905"/>
                <a:gd name="connsiteY172" fmla="*/ 645021 h 1140623"/>
                <a:gd name="connsiteX173" fmla="*/ 687158 w 1388905"/>
                <a:gd name="connsiteY173" fmla="*/ 1018410 h 1140623"/>
                <a:gd name="connsiteX174" fmla="*/ 666401 w 1388905"/>
                <a:gd name="connsiteY174" fmla="*/ 1124573 h 1140623"/>
                <a:gd name="connsiteX175" fmla="*/ 525106 w 1388905"/>
                <a:gd name="connsiteY175" fmla="*/ 976599 h 1140623"/>
                <a:gd name="connsiteX176" fmla="*/ 528384 w 1388905"/>
                <a:gd name="connsiteY176" fmla="*/ 836260 h 1140623"/>
                <a:gd name="connsiteX177" fmla="*/ 794222 w 1388905"/>
                <a:gd name="connsiteY177" fmla="*/ 920245 h 1140623"/>
                <a:gd name="connsiteX178" fmla="*/ 687158 w 1388905"/>
                <a:gd name="connsiteY178" fmla="*/ 1018410 h 1140623"/>
                <a:gd name="connsiteX179" fmla="*/ 990141 w 1388905"/>
                <a:gd name="connsiteY179" fmla="*/ 798449 h 1140623"/>
                <a:gd name="connsiteX180" fmla="*/ 1073534 w 1388905"/>
                <a:gd name="connsiteY180" fmla="*/ 628660 h 1140623"/>
                <a:gd name="connsiteX181" fmla="*/ 1071713 w 1388905"/>
                <a:gd name="connsiteY181" fmla="*/ 662473 h 1140623"/>
                <a:gd name="connsiteX182" fmla="*/ 1072077 w 1388905"/>
                <a:gd name="connsiteY182" fmla="*/ 665018 h 1140623"/>
                <a:gd name="connsiteX183" fmla="*/ 1093562 w 1388905"/>
                <a:gd name="connsiteY183" fmla="*/ 733006 h 1140623"/>
                <a:gd name="connsiteX184" fmla="*/ 1093562 w 1388905"/>
                <a:gd name="connsiteY184" fmla="*/ 816991 h 1140623"/>
                <a:gd name="connsiteX185" fmla="*/ 1056054 w 1388905"/>
                <a:gd name="connsiteY185" fmla="*/ 875162 h 1140623"/>
                <a:gd name="connsiteX186" fmla="*/ 1012719 w 1388905"/>
                <a:gd name="connsiteY186" fmla="*/ 891523 h 1140623"/>
                <a:gd name="connsiteX187" fmla="*/ 1027649 w 1388905"/>
                <a:gd name="connsiteY187" fmla="*/ 828262 h 1140623"/>
                <a:gd name="connsiteX188" fmla="*/ 1024372 w 1388905"/>
                <a:gd name="connsiteY188" fmla="*/ 820263 h 1140623"/>
                <a:gd name="connsiteX189" fmla="*/ 990141 w 1388905"/>
                <a:gd name="connsiteY189" fmla="*/ 798449 h 1140623"/>
                <a:gd name="connsiteX190" fmla="*/ 1013811 w 1388905"/>
                <a:gd name="connsiteY190" fmla="*/ 906793 h 1140623"/>
                <a:gd name="connsiteX191" fmla="*/ 1061516 w 1388905"/>
                <a:gd name="connsiteY191" fmla="*/ 888978 h 1140623"/>
                <a:gd name="connsiteX192" fmla="*/ 1202083 w 1388905"/>
                <a:gd name="connsiteY192" fmla="*/ 906066 h 1140623"/>
                <a:gd name="connsiteX193" fmla="*/ 1195892 w 1388905"/>
                <a:gd name="connsiteY193" fmla="*/ 967873 h 1140623"/>
                <a:gd name="connsiteX194" fmla="*/ 1119782 w 1388905"/>
                <a:gd name="connsiteY194" fmla="*/ 1010775 h 1140623"/>
                <a:gd name="connsiteX195" fmla="*/ 1033476 w 1388905"/>
                <a:gd name="connsiteY195" fmla="*/ 934788 h 1140623"/>
                <a:gd name="connsiteX196" fmla="*/ 1013811 w 1388905"/>
                <a:gd name="connsiteY196" fmla="*/ 906793 h 1140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</a:cxnLst>
              <a:rect l="l" t="t" r="r" b="b"/>
              <a:pathLst>
                <a:path w="1388905" h="1140623">
                  <a:moveTo>
                    <a:pt x="1123060" y="1026045"/>
                  </a:moveTo>
                  <a:lnTo>
                    <a:pt x="1206817" y="978780"/>
                  </a:lnTo>
                  <a:cubicBezTo>
                    <a:pt x="1209002" y="977690"/>
                    <a:pt x="1210094" y="975508"/>
                    <a:pt x="1210458" y="973327"/>
                  </a:cubicBezTo>
                  <a:lnTo>
                    <a:pt x="1217742" y="900612"/>
                  </a:lnTo>
                  <a:cubicBezTo>
                    <a:pt x="1218106" y="896613"/>
                    <a:pt x="1215193" y="892977"/>
                    <a:pt x="1211187" y="892614"/>
                  </a:cubicBezTo>
                  <a:lnTo>
                    <a:pt x="1073170" y="875889"/>
                  </a:lnTo>
                  <a:lnTo>
                    <a:pt x="1107037" y="823899"/>
                  </a:lnTo>
                  <a:cubicBezTo>
                    <a:pt x="1107765" y="822808"/>
                    <a:pt x="1108129" y="821354"/>
                    <a:pt x="1108129" y="819899"/>
                  </a:cubicBezTo>
                  <a:lnTo>
                    <a:pt x="1108129" y="732642"/>
                  </a:lnTo>
                  <a:cubicBezTo>
                    <a:pt x="1108129" y="731915"/>
                    <a:pt x="1108129" y="731188"/>
                    <a:pt x="1107765" y="730461"/>
                  </a:cubicBezTo>
                  <a:lnTo>
                    <a:pt x="1086279" y="662473"/>
                  </a:lnTo>
                  <a:lnTo>
                    <a:pt x="1089557" y="597757"/>
                  </a:lnTo>
                  <a:lnTo>
                    <a:pt x="1247603" y="472324"/>
                  </a:lnTo>
                  <a:cubicBezTo>
                    <a:pt x="1248331" y="471961"/>
                    <a:pt x="1248695" y="471234"/>
                    <a:pt x="1249060" y="470870"/>
                  </a:cubicBezTo>
                  <a:lnTo>
                    <a:pt x="1387805" y="265815"/>
                  </a:lnTo>
                  <a:cubicBezTo>
                    <a:pt x="1389262" y="263634"/>
                    <a:pt x="1389626" y="260725"/>
                    <a:pt x="1388169" y="258180"/>
                  </a:cubicBezTo>
                  <a:cubicBezTo>
                    <a:pt x="1386713" y="255635"/>
                    <a:pt x="1384528" y="254181"/>
                    <a:pt x="1381614" y="254181"/>
                  </a:cubicBezTo>
                  <a:lnTo>
                    <a:pt x="1183146" y="252000"/>
                  </a:lnTo>
                  <a:lnTo>
                    <a:pt x="1242869" y="219278"/>
                  </a:lnTo>
                  <a:cubicBezTo>
                    <a:pt x="1245054" y="218187"/>
                    <a:pt x="1246510" y="215642"/>
                    <a:pt x="1246510" y="213461"/>
                  </a:cubicBezTo>
                  <a:cubicBezTo>
                    <a:pt x="1246510" y="210916"/>
                    <a:pt x="1245418" y="208371"/>
                    <a:pt x="1243597" y="207280"/>
                  </a:cubicBezTo>
                  <a:lnTo>
                    <a:pt x="1130707" y="127658"/>
                  </a:lnTo>
                  <a:cubicBezTo>
                    <a:pt x="1129615" y="126931"/>
                    <a:pt x="1128158" y="126204"/>
                    <a:pt x="1126337" y="126204"/>
                  </a:cubicBezTo>
                  <a:lnTo>
                    <a:pt x="867418" y="126204"/>
                  </a:lnTo>
                  <a:cubicBezTo>
                    <a:pt x="867418" y="126204"/>
                    <a:pt x="867054" y="126204"/>
                    <a:pt x="867054" y="126204"/>
                  </a:cubicBezTo>
                  <a:cubicBezTo>
                    <a:pt x="866326" y="126204"/>
                    <a:pt x="865961" y="126204"/>
                    <a:pt x="865233" y="126567"/>
                  </a:cubicBezTo>
                  <a:cubicBezTo>
                    <a:pt x="864869" y="126567"/>
                    <a:pt x="864869" y="126567"/>
                    <a:pt x="864505" y="126931"/>
                  </a:cubicBezTo>
                  <a:cubicBezTo>
                    <a:pt x="863776" y="127294"/>
                    <a:pt x="863048" y="127658"/>
                    <a:pt x="862684" y="128385"/>
                  </a:cubicBezTo>
                  <a:cubicBezTo>
                    <a:pt x="862684" y="128385"/>
                    <a:pt x="862684" y="128385"/>
                    <a:pt x="862684" y="128385"/>
                  </a:cubicBezTo>
                  <a:lnTo>
                    <a:pt x="745060" y="247273"/>
                  </a:lnTo>
                  <a:lnTo>
                    <a:pt x="691528" y="160380"/>
                  </a:lnTo>
                  <a:cubicBezTo>
                    <a:pt x="690071" y="158198"/>
                    <a:pt x="687886" y="156744"/>
                    <a:pt x="685337" y="156744"/>
                  </a:cubicBezTo>
                  <a:lnTo>
                    <a:pt x="524742" y="156744"/>
                  </a:lnTo>
                  <a:lnTo>
                    <a:pt x="524742" y="122204"/>
                  </a:lnTo>
                  <a:cubicBezTo>
                    <a:pt x="524742" y="120023"/>
                    <a:pt x="523649" y="117842"/>
                    <a:pt x="521829" y="116387"/>
                  </a:cubicBezTo>
                  <a:lnTo>
                    <a:pt x="430788" y="49126"/>
                  </a:lnTo>
                  <a:cubicBezTo>
                    <a:pt x="429696" y="48399"/>
                    <a:pt x="428239" y="47672"/>
                    <a:pt x="426783" y="47672"/>
                  </a:cubicBezTo>
                  <a:lnTo>
                    <a:pt x="275655" y="40401"/>
                  </a:lnTo>
                  <a:lnTo>
                    <a:pt x="211563" y="1135"/>
                  </a:lnTo>
                  <a:cubicBezTo>
                    <a:pt x="208286" y="-1047"/>
                    <a:pt x="203916" y="44"/>
                    <a:pt x="201731" y="3316"/>
                  </a:cubicBezTo>
                  <a:lnTo>
                    <a:pt x="121615" y="119659"/>
                  </a:lnTo>
                  <a:cubicBezTo>
                    <a:pt x="120887" y="120750"/>
                    <a:pt x="120158" y="122204"/>
                    <a:pt x="120158" y="123659"/>
                  </a:cubicBezTo>
                  <a:lnTo>
                    <a:pt x="120158" y="206190"/>
                  </a:lnTo>
                  <a:lnTo>
                    <a:pt x="5812" y="229458"/>
                  </a:lnTo>
                  <a:cubicBezTo>
                    <a:pt x="3262" y="229822"/>
                    <a:pt x="1078" y="231640"/>
                    <a:pt x="349" y="234185"/>
                  </a:cubicBezTo>
                  <a:cubicBezTo>
                    <a:pt x="-379" y="236730"/>
                    <a:pt x="-3" y="239275"/>
                    <a:pt x="1806" y="241093"/>
                  </a:cubicBezTo>
                  <a:lnTo>
                    <a:pt x="78280" y="331986"/>
                  </a:lnTo>
                  <a:cubicBezTo>
                    <a:pt x="79736" y="333803"/>
                    <a:pt x="81557" y="334531"/>
                    <a:pt x="83742" y="334531"/>
                  </a:cubicBezTo>
                  <a:lnTo>
                    <a:pt x="167499" y="334531"/>
                  </a:lnTo>
                  <a:cubicBezTo>
                    <a:pt x="167499" y="334531"/>
                    <a:pt x="167499" y="334531"/>
                    <a:pt x="167499" y="334531"/>
                  </a:cubicBezTo>
                  <a:cubicBezTo>
                    <a:pt x="167863" y="334531"/>
                    <a:pt x="167863" y="334531"/>
                    <a:pt x="168228" y="334531"/>
                  </a:cubicBezTo>
                  <a:cubicBezTo>
                    <a:pt x="168956" y="334531"/>
                    <a:pt x="169320" y="334531"/>
                    <a:pt x="170049" y="334167"/>
                  </a:cubicBezTo>
                  <a:cubicBezTo>
                    <a:pt x="170049" y="334167"/>
                    <a:pt x="170049" y="334167"/>
                    <a:pt x="170049" y="334167"/>
                  </a:cubicBezTo>
                  <a:cubicBezTo>
                    <a:pt x="170049" y="334167"/>
                    <a:pt x="170049" y="334167"/>
                    <a:pt x="170413" y="334167"/>
                  </a:cubicBezTo>
                  <a:cubicBezTo>
                    <a:pt x="171141" y="333803"/>
                    <a:pt x="171505" y="333803"/>
                    <a:pt x="172233" y="333076"/>
                  </a:cubicBezTo>
                  <a:lnTo>
                    <a:pt x="262910" y="263998"/>
                  </a:lnTo>
                  <a:lnTo>
                    <a:pt x="403476" y="170560"/>
                  </a:lnTo>
                  <a:lnTo>
                    <a:pt x="495973" y="170560"/>
                  </a:lnTo>
                  <a:lnTo>
                    <a:pt x="316806" y="302900"/>
                  </a:lnTo>
                  <a:cubicBezTo>
                    <a:pt x="314985" y="304354"/>
                    <a:pt x="313892" y="306172"/>
                    <a:pt x="313892" y="308353"/>
                  </a:cubicBezTo>
                  <a:lnTo>
                    <a:pt x="310251" y="398156"/>
                  </a:lnTo>
                  <a:cubicBezTo>
                    <a:pt x="310251" y="398519"/>
                    <a:pt x="310251" y="398883"/>
                    <a:pt x="310615" y="399246"/>
                  </a:cubicBezTo>
                  <a:cubicBezTo>
                    <a:pt x="310615" y="399610"/>
                    <a:pt x="310615" y="400337"/>
                    <a:pt x="310615" y="400701"/>
                  </a:cubicBezTo>
                  <a:cubicBezTo>
                    <a:pt x="310615" y="400701"/>
                    <a:pt x="310615" y="400701"/>
                    <a:pt x="310615" y="400701"/>
                  </a:cubicBezTo>
                  <a:cubicBezTo>
                    <a:pt x="310615" y="401064"/>
                    <a:pt x="310979" y="401428"/>
                    <a:pt x="311343" y="401791"/>
                  </a:cubicBezTo>
                  <a:cubicBezTo>
                    <a:pt x="311707" y="402155"/>
                    <a:pt x="311707" y="402882"/>
                    <a:pt x="312072" y="403246"/>
                  </a:cubicBezTo>
                  <a:cubicBezTo>
                    <a:pt x="312072" y="403246"/>
                    <a:pt x="312072" y="403246"/>
                    <a:pt x="312072" y="403246"/>
                  </a:cubicBezTo>
                  <a:cubicBezTo>
                    <a:pt x="312436" y="403609"/>
                    <a:pt x="312800" y="403609"/>
                    <a:pt x="312800" y="403973"/>
                  </a:cubicBezTo>
                  <a:cubicBezTo>
                    <a:pt x="313164" y="404336"/>
                    <a:pt x="313528" y="404700"/>
                    <a:pt x="314257" y="405064"/>
                  </a:cubicBezTo>
                  <a:cubicBezTo>
                    <a:pt x="314621" y="405064"/>
                    <a:pt x="314985" y="405427"/>
                    <a:pt x="315349" y="405427"/>
                  </a:cubicBezTo>
                  <a:cubicBezTo>
                    <a:pt x="315713" y="405427"/>
                    <a:pt x="316441" y="405791"/>
                    <a:pt x="316806" y="405791"/>
                  </a:cubicBezTo>
                  <a:cubicBezTo>
                    <a:pt x="316806" y="405791"/>
                    <a:pt x="317170" y="405791"/>
                    <a:pt x="317170" y="405791"/>
                  </a:cubicBezTo>
                  <a:lnTo>
                    <a:pt x="413673" y="405791"/>
                  </a:lnTo>
                  <a:lnTo>
                    <a:pt x="537124" y="470143"/>
                  </a:lnTo>
                  <a:lnTo>
                    <a:pt x="586649" y="628660"/>
                  </a:lnTo>
                  <a:lnTo>
                    <a:pt x="514545" y="822808"/>
                  </a:lnTo>
                  <a:cubicBezTo>
                    <a:pt x="514545" y="822808"/>
                    <a:pt x="514545" y="822808"/>
                    <a:pt x="514545" y="822808"/>
                  </a:cubicBezTo>
                  <a:cubicBezTo>
                    <a:pt x="514545" y="822808"/>
                    <a:pt x="514545" y="822808"/>
                    <a:pt x="514545" y="822808"/>
                  </a:cubicBezTo>
                  <a:cubicBezTo>
                    <a:pt x="514545" y="823172"/>
                    <a:pt x="514545" y="823172"/>
                    <a:pt x="514545" y="823535"/>
                  </a:cubicBezTo>
                  <a:cubicBezTo>
                    <a:pt x="514545" y="823899"/>
                    <a:pt x="514181" y="824626"/>
                    <a:pt x="514181" y="824989"/>
                  </a:cubicBezTo>
                  <a:lnTo>
                    <a:pt x="510540" y="978053"/>
                  </a:lnTo>
                  <a:cubicBezTo>
                    <a:pt x="510540" y="979871"/>
                    <a:pt x="511268" y="981689"/>
                    <a:pt x="512725" y="983143"/>
                  </a:cubicBezTo>
                  <a:lnTo>
                    <a:pt x="666037" y="1143479"/>
                  </a:lnTo>
                  <a:cubicBezTo>
                    <a:pt x="667494" y="1144933"/>
                    <a:pt x="669314" y="1145660"/>
                    <a:pt x="671135" y="1145660"/>
                  </a:cubicBezTo>
                  <a:cubicBezTo>
                    <a:pt x="671863" y="1145660"/>
                    <a:pt x="672592" y="1145660"/>
                    <a:pt x="673320" y="1145296"/>
                  </a:cubicBezTo>
                  <a:cubicBezTo>
                    <a:pt x="675869" y="1144569"/>
                    <a:pt x="678054" y="1142388"/>
                    <a:pt x="678418" y="1139843"/>
                  </a:cubicBezTo>
                  <a:cubicBezTo>
                    <a:pt x="679146" y="1135480"/>
                    <a:pt x="699540" y="1034407"/>
                    <a:pt x="702089" y="1020228"/>
                  </a:cubicBezTo>
                  <a:cubicBezTo>
                    <a:pt x="707551" y="1011138"/>
                    <a:pt x="763268" y="963510"/>
                    <a:pt x="813886" y="922427"/>
                  </a:cubicBezTo>
                  <a:lnTo>
                    <a:pt x="981401" y="808629"/>
                  </a:lnTo>
                  <a:lnTo>
                    <a:pt x="1013083" y="828625"/>
                  </a:lnTo>
                  <a:lnTo>
                    <a:pt x="995967" y="899885"/>
                  </a:lnTo>
                  <a:cubicBezTo>
                    <a:pt x="995967" y="900249"/>
                    <a:pt x="995967" y="900249"/>
                    <a:pt x="995967" y="900612"/>
                  </a:cubicBezTo>
                  <a:cubicBezTo>
                    <a:pt x="995967" y="901339"/>
                    <a:pt x="995967" y="901703"/>
                    <a:pt x="995967" y="902430"/>
                  </a:cubicBezTo>
                  <a:cubicBezTo>
                    <a:pt x="995967" y="902794"/>
                    <a:pt x="995967" y="903157"/>
                    <a:pt x="996331" y="903885"/>
                  </a:cubicBezTo>
                  <a:cubicBezTo>
                    <a:pt x="996331" y="904248"/>
                    <a:pt x="996331" y="904248"/>
                    <a:pt x="996331" y="904612"/>
                  </a:cubicBezTo>
                  <a:cubicBezTo>
                    <a:pt x="996331" y="904975"/>
                    <a:pt x="996696" y="905339"/>
                    <a:pt x="997060" y="905702"/>
                  </a:cubicBezTo>
                  <a:cubicBezTo>
                    <a:pt x="997060" y="905702"/>
                    <a:pt x="997060" y="906066"/>
                    <a:pt x="997060" y="906066"/>
                  </a:cubicBezTo>
                  <a:lnTo>
                    <a:pt x="1022551" y="942423"/>
                  </a:lnTo>
                  <a:cubicBezTo>
                    <a:pt x="1022915" y="942787"/>
                    <a:pt x="1023279" y="943514"/>
                    <a:pt x="1023643" y="943877"/>
                  </a:cubicBezTo>
                  <a:lnTo>
                    <a:pt x="1114684" y="1023863"/>
                  </a:lnTo>
                  <a:cubicBezTo>
                    <a:pt x="1116869" y="1027135"/>
                    <a:pt x="1120146" y="1027499"/>
                    <a:pt x="1123060" y="1026045"/>
                  </a:cubicBezTo>
                  <a:close/>
                  <a:moveTo>
                    <a:pt x="810973" y="907884"/>
                  </a:moveTo>
                  <a:lnTo>
                    <a:pt x="616511" y="647930"/>
                  </a:lnTo>
                  <a:lnTo>
                    <a:pt x="965742" y="802448"/>
                  </a:lnTo>
                  <a:lnTo>
                    <a:pt x="810973" y="907884"/>
                  </a:lnTo>
                  <a:close/>
                  <a:moveTo>
                    <a:pt x="865597" y="145837"/>
                  </a:moveTo>
                  <a:lnTo>
                    <a:pt x="1058967" y="559945"/>
                  </a:lnTo>
                  <a:lnTo>
                    <a:pt x="753800" y="258544"/>
                  </a:lnTo>
                  <a:lnTo>
                    <a:pt x="865597" y="145837"/>
                  </a:lnTo>
                  <a:close/>
                  <a:moveTo>
                    <a:pt x="882349" y="147654"/>
                  </a:moveTo>
                  <a:lnTo>
                    <a:pt x="1147459" y="263270"/>
                  </a:lnTo>
                  <a:lnTo>
                    <a:pt x="1080453" y="571216"/>
                  </a:lnTo>
                  <a:lnTo>
                    <a:pt x="882349" y="147654"/>
                  </a:lnTo>
                  <a:close/>
                  <a:moveTo>
                    <a:pt x="746516" y="271633"/>
                  </a:moveTo>
                  <a:lnTo>
                    <a:pt x="1066615" y="587577"/>
                  </a:lnTo>
                  <a:lnTo>
                    <a:pt x="605586" y="621753"/>
                  </a:lnTo>
                  <a:lnTo>
                    <a:pt x="746516" y="271633"/>
                  </a:lnTo>
                  <a:close/>
                  <a:moveTo>
                    <a:pt x="977395" y="791904"/>
                  </a:moveTo>
                  <a:lnTo>
                    <a:pt x="623794" y="635205"/>
                  </a:lnTo>
                  <a:lnTo>
                    <a:pt x="1070620" y="601756"/>
                  </a:lnTo>
                  <a:lnTo>
                    <a:pt x="977395" y="791904"/>
                  </a:lnTo>
                  <a:close/>
                  <a:moveTo>
                    <a:pt x="1368141" y="268360"/>
                  </a:moveTo>
                  <a:lnTo>
                    <a:pt x="1237770" y="461417"/>
                  </a:lnTo>
                  <a:lnTo>
                    <a:pt x="1094291" y="575579"/>
                  </a:lnTo>
                  <a:lnTo>
                    <a:pt x="1161661" y="266543"/>
                  </a:lnTo>
                  <a:lnTo>
                    <a:pt x="1368141" y="268360"/>
                  </a:lnTo>
                  <a:close/>
                  <a:moveTo>
                    <a:pt x="1225753" y="212007"/>
                  </a:moveTo>
                  <a:lnTo>
                    <a:pt x="1155106" y="250909"/>
                  </a:lnTo>
                  <a:lnTo>
                    <a:pt x="902378" y="140747"/>
                  </a:lnTo>
                  <a:lnTo>
                    <a:pt x="1124152" y="140747"/>
                  </a:lnTo>
                  <a:lnTo>
                    <a:pt x="1225753" y="212007"/>
                  </a:lnTo>
                  <a:close/>
                  <a:moveTo>
                    <a:pt x="209742" y="17496"/>
                  </a:moveTo>
                  <a:lnTo>
                    <a:pt x="265823" y="51671"/>
                  </a:lnTo>
                  <a:lnTo>
                    <a:pt x="252349" y="248728"/>
                  </a:lnTo>
                  <a:lnTo>
                    <a:pt x="135089" y="207644"/>
                  </a:lnTo>
                  <a:lnTo>
                    <a:pt x="135089" y="126567"/>
                  </a:lnTo>
                  <a:lnTo>
                    <a:pt x="209742" y="17496"/>
                  </a:lnTo>
                  <a:close/>
                  <a:moveTo>
                    <a:pt x="171141" y="315988"/>
                  </a:moveTo>
                  <a:lnTo>
                    <a:pt x="139459" y="224368"/>
                  </a:lnTo>
                  <a:lnTo>
                    <a:pt x="243609" y="261089"/>
                  </a:lnTo>
                  <a:lnTo>
                    <a:pt x="171141" y="315988"/>
                  </a:lnTo>
                  <a:close/>
                  <a:moveTo>
                    <a:pt x="20378" y="241456"/>
                  </a:moveTo>
                  <a:lnTo>
                    <a:pt x="122343" y="220732"/>
                  </a:lnTo>
                  <a:lnTo>
                    <a:pt x="156939" y="320351"/>
                  </a:lnTo>
                  <a:lnTo>
                    <a:pt x="86655" y="320351"/>
                  </a:lnTo>
                  <a:lnTo>
                    <a:pt x="20378" y="241456"/>
                  </a:lnTo>
                  <a:close/>
                  <a:moveTo>
                    <a:pt x="400927" y="156744"/>
                  </a:moveTo>
                  <a:cubicBezTo>
                    <a:pt x="399470" y="156744"/>
                    <a:pt x="398014" y="157107"/>
                    <a:pt x="396921" y="157835"/>
                  </a:cubicBezTo>
                  <a:lnTo>
                    <a:pt x="266916" y="244365"/>
                  </a:lnTo>
                  <a:lnTo>
                    <a:pt x="280025" y="54944"/>
                  </a:lnTo>
                  <a:lnTo>
                    <a:pt x="423869" y="61851"/>
                  </a:lnTo>
                  <a:lnTo>
                    <a:pt x="510175" y="125840"/>
                  </a:lnTo>
                  <a:lnTo>
                    <a:pt x="510175" y="156744"/>
                  </a:lnTo>
                  <a:lnTo>
                    <a:pt x="400927" y="156744"/>
                  </a:lnTo>
                  <a:lnTo>
                    <a:pt x="400927" y="156744"/>
                  </a:lnTo>
                  <a:close/>
                  <a:moveTo>
                    <a:pt x="520008" y="171287"/>
                  </a:moveTo>
                  <a:lnTo>
                    <a:pt x="681331" y="171287"/>
                  </a:lnTo>
                  <a:lnTo>
                    <a:pt x="732678" y="254545"/>
                  </a:lnTo>
                  <a:lnTo>
                    <a:pt x="324817" y="389066"/>
                  </a:lnTo>
                  <a:lnTo>
                    <a:pt x="327730" y="313080"/>
                  </a:lnTo>
                  <a:lnTo>
                    <a:pt x="520008" y="171287"/>
                  </a:lnTo>
                  <a:close/>
                  <a:moveTo>
                    <a:pt x="550233" y="463962"/>
                  </a:moveTo>
                  <a:cubicBezTo>
                    <a:pt x="549505" y="462144"/>
                    <a:pt x="548412" y="460690"/>
                    <a:pt x="546592" y="459599"/>
                  </a:cubicBezTo>
                  <a:lnTo>
                    <a:pt x="419135" y="392702"/>
                  </a:lnTo>
                  <a:cubicBezTo>
                    <a:pt x="418043" y="391975"/>
                    <a:pt x="416950" y="391975"/>
                    <a:pt x="415858" y="391975"/>
                  </a:cubicBezTo>
                  <a:lnTo>
                    <a:pt x="362690" y="391975"/>
                  </a:lnTo>
                  <a:lnTo>
                    <a:pt x="731222" y="270542"/>
                  </a:lnTo>
                  <a:lnTo>
                    <a:pt x="595025" y="608300"/>
                  </a:lnTo>
                  <a:lnTo>
                    <a:pt x="550233" y="463962"/>
                  </a:lnTo>
                  <a:close/>
                  <a:moveTo>
                    <a:pt x="596482" y="645021"/>
                  </a:moveTo>
                  <a:lnTo>
                    <a:pt x="790216" y="903885"/>
                  </a:lnTo>
                  <a:lnTo>
                    <a:pt x="530933" y="822081"/>
                  </a:lnTo>
                  <a:lnTo>
                    <a:pt x="596482" y="645021"/>
                  </a:lnTo>
                  <a:close/>
                  <a:moveTo>
                    <a:pt x="687158" y="1018410"/>
                  </a:moveTo>
                  <a:cubicBezTo>
                    <a:pt x="685701" y="1026772"/>
                    <a:pt x="672227" y="1094760"/>
                    <a:pt x="666401" y="1124573"/>
                  </a:cubicBezTo>
                  <a:lnTo>
                    <a:pt x="525106" y="976599"/>
                  </a:lnTo>
                  <a:lnTo>
                    <a:pt x="528384" y="836260"/>
                  </a:lnTo>
                  <a:lnTo>
                    <a:pt x="794222" y="920245"/>
                  </a:lnTo>
                  <a:cubicBezTo>
                    <a:pt x="724667" y="976963"/>
                    <a:pt x="688615" y="1009684"/>
                    <a:pt x="687158" y="1018410"/>
                  </a:cubicBezTo>
                  <a:close/>
                  <a:moveTo>
                    <a:pt x="990141" y="798449"/>
                  </a:moveTo>
                  <a:lnTo>
                    <a:pt x="1073534" y="628660"/>
                  </a:lnTo>
                  <a:lnTo>
                    <a:pt x="1071713" y="662473"/>
                  </a:lnTo>
                  <a:cubicBezTo>
                    <a:pt x="1071713" y="663200"/>
                    <a:pt x="1071713" y="664291"/>
                    <a:pt x="1072077" y="665018"/>
                  </a:cubicBezTo>
                  <a:lnTo>
                    <a:pt x="1093562" y="733006"/>
                  </a:lnTo>
                  <a:lnTo>
                    <a:pt x="1093562" y="816991"/>
                  </a:lnTo>
                  <a:lnTo>
                    <a:pt x="1056054" y="875162"/>
                  </a:lnTo>
                  <a:lnTo>
                    <a:pt x="1012719" y="891523"/>
                  </a:lnTo>
                  <a:lnTo>
                    <a:pt x="1027649" y="828262"/>
                  </a:lnTo>
                  <a:cubicBezTo>
                    <a:pt x="1028378" y="825353"/>
                    <a:pt x="1026921" y="822081"/>
                    <a:pt x="1024372" y="820263"/>
                  </a:cubicBezTo>
                  <a:lnTo>
                    <a:pt x="990141" y="798449"/>
                  </a:lnTo>
                  <a:close/>
                  <a:moveTo>
                    <a:pt x="1013811" y="906793"/>
                  </a:moveTo>
                  <a:lnTo>
                    <a:pt x="1061516" y="888978"/>
                  </a:lnTo>
                  <a:lnTo>
                    <a:pt x="1202083" y="906066"/>
                  </a:lnTo>
                  <a:lnTo>
                    <a:pt x="1195892" y="967873"/>
                  </a:lnTo>
                  <a:lnTo>
                    <a:pt x="1119782" y="1010775"/>
                  </a:lnTo>
                  <a:lnTo>
                    <a:pt x="1033476" y="934788"/>
                  </a:lnTo>
                  <a:lnTo>
                    <a:pt x="1013811" y="906793"/>
                  </a:lnTo>
                  <a:close/>
                </a:path>
              </a:pathLst>
            </a:custGeom>
            <a:grpFill/>
            <a:ln w="95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/>
            </a:p>
          </p:txBody>
        </p:sp>
        <p:sp>
          <p:nvSpPr>
            <p:cNvPr id="47" name="Freeform 30">
              <a:extLst>
                <a:ext uri="{FF2B5EF4-FFF2-40B4-BE49-F238E27FC236}">
                  <a16:creationId xmlns:a16="http://schemas.microsoft.com/office/drawing/2014/main" id="{31C0AF4D-2090-090A-B42A-C5B91732105A}"/>
                </a:ext>
              </a:extLst>
            </p:cNvPr>
            <p:cNvSpPr/>
            <p:nvPr/>
          </p:nvSpPr>
          <p:spPr>
            <a:xfrm>
              <a:off x="3776716" y="9042604"/>
              <a:ext cx="611889" cy="372148"/>
            </a:xfrm>
            <a:custGeom>
              <a:avLst/>
              <a:gdLst>
                <a:gd name="connsiteX0" fmla="*/ 225331 w 218800"/>
                <a:gd name="connsiteY0" fmla="*/ 84349 h 133072"/>
                <a:gd name="connsiteX1" fmla="*/ 222418 w 218800"/>
                <a:gd name="connsiteY1" fmla="*/ 77805 h 133072"/>
                <a:gd name="connsiteX2" fmla="*/ 107343 w 218800"/>
                <a:gd name="connsiteY2" fmla="*/ 0 h 133072"/>
                <a:gd name="connsiteX3" fmla="*/ 5377 w 218800"/>
                <a:gd name="connsiteY3" fmla="*/ 28359 h 133072"/>
                <a:gd name="connsiteX4" fmla="*/ 279 w 218800"/>
                <a:gd name="connsiteY4" fmla="*/ 33449 h 133072"/>
                <a:gd name="connsiteX5" fmla="*/ 2100 w 218800"/>
                <a:gd name="connsiteY5" fmla="*/ 40356 h 133072"/>
                <a:gd name="connsiteX6" fmla="*/ 101880 w 218800"/>
                <a:gd name="connsiteY6" fmla="*/ 137430 h 133072"/>
                <a:gd name="connsiteX7" fmla="*/ 106978 w 218800"/>
                <a:gd name="connsiteY7" fmla="*/ 139612 h 133072"/>
                <a:gd name="connsiteX8" fmla="*/ 109892 w 218800"/>
                <a:gd name="connsiteY8" fmla="*/ 138885 h 133072"/>
                <a:gd name="connsiteX9" fmla="*/ 220597 w 218800"/>
                <a:gd name="connsiteY9" fmla="*/ 90166 h 133072"/>
                <a:gd name="connsiteX10" fmla="*/ 225331 w 218800"/>
                <a:gd name="connsiteY10" fmla="*/ 84349 h 133072"/>
                <a:gd name="connsiteX11" fmla="*/ 109163 w 218800"/>
                <a:gd name="connsiteY11" fmla="*/ 123251 h 133072"/>
                <a:gd name="connsiteX12" fmla="*/ 21765 w 218800"/>
                <a:gd name="connsiteY12" fmla="*/ 38175 h 133072"/>
                <a:gd name="connsiteX13" fmla="*/ 106978 w 218800"/>
                <a:gd name="connsiteY13" fmla="*/ 14179 h 133072"/>
                <a:gd name="connsiteX14" fmla="*/ 203845 w 218800"/>
                <a:gd name="connsiteY14" fmla="*/ 81804 h 133072"/>
                <a:gd name="connsiteX15" fmla="*/ 109163 w 218800"/>
                <a:gd name="connsiteY15" fmla="*/ 123251 h 133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8800" h="133072">
                  <a:moveTo>
                    <a:pt x="225331" y="84349"/>
                  </a:moveTo>
                  <a:cubicBezTo>
                    <a:pt x="225695" y="81804"/>
                    <a:pt x="224603" y="79259"/>
                    <a:pt x="222418" y="77805"/>
                  </a:cubicBezTo>
                  <a:cubicBezTo>
                    <a:pt x="154319" y="26177"/>
                    <a:pt x="115354" y="0"/>
                    <a:pt x="107343" y="0"/>
                  </a:cubicBezTo>
                  <a:cubicBezTo>
                    <a:pt x="97146" y="0"/>
                    <a:pt x="26863" y="21451"/>
                    <a:pt x="5377" y="28359"/>
                  </a:cubicBezTo>
                  <a:cubicBezTo>
                    <a:pt x="2828" y="29086"/>
                    <a:pt x="1007" y="31267"/>
                    <a:pt x="279" y="33449"/>
                  </a:cubicBezTo>
                  <a:cubicBezTo>
                    <a:pt x="-449" y="35994"/>
                    <a:pt x="279" y="38539"/>
                    <a:pt x="2100" y="40356"/>
                  </a:cubicBezTo>
                  <a:lnTo>
                    <a:pt x="101880" y="137430"/>
                  </a:lnTo>
                  <a:cubicBezTo>
                    <a:pt x="103337" y="138885"/>
                    <a:pt x="105158" y="139612"/>
                    <a:pt x="106978" y="139612"/>
                  </a:cubicBezTo>
                  <a:cubicBezTo>
                    <a:pt x="108071" y="139612"/>
                    <a:pt x="108799" y="139248"/>
                    <a:pt x="109892" y="138885"/>
                  </a:cubicBezTo>
                  <a:lnTo>
                    <a:pt x="220597" y="90166"/>
                  </a:lnTo>
                  <a:cubicBezTo>
                    <a:pt x="223510" y="89075"/>
                    <a:pt x="224967" y="86894"/>
                    <a:pt x="225331" y="84349"/>
                  </a:cubicBezTo>
                  <a:close/>
                  <a:moveTo>
                    <a:pt x="109163" y="123251"/>
                  </a:moveTo>
                  <a:lnTo>
                    <a:pt x="21765" y="38175"/>
                  </a:lnTo>
                  <a:cubicBezTo>
                    <a:pt x="60366" y="26177"/>
                    <a:pt x="99695" y="14907"/>
                    <a:pt x="106978" y="14179"/>
                  </a:cubicBezTo>
                  <a:cubicBezTo>
                    <a:pt x="115718" y="17452"/>
                    <a:pt x="160874" y="49446"/>
                    <a:pt x="203845" y="81804"/>
                  </a:cubicBezTo>
                  <a:lnTo>
                    <a:pt x="109163" y="123251"/>
                  </a:lnTo>
                  <a:close/>
                </a:path>
              </a:pathLst>
            </a:custGeom>
            <a:grpFill/>
            <a:ln w="95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/>
            </a:p>
          </p:txBody>
        </p:sp>
        <p:sp>
          <p:nvSpPr>
            <p:cNvPr id="48" name="Freeform 31">
              <a:extLst>
                <a:ext uri="{FF2B5EF4-FFF2-40B4-BE49-F238E27FC236}">
                  <a16:creationId xmlns:a16="http://schemas.microsoft.com/office/drawing/2014/main" id="{5BA5F8B1-4AAB-1023-E15B-8DEF0C2CFB84}"/>
                </a:ext>
              </a:extLst>
            </p:cNvPr>
            <p:cNvSpPr/>
            <p:nvPr/>
          </p:nvSpPr>
          <p:spPr>
            <a:xfrm>
              <a:off x="4367153" y="9216208"/>
              <a:ext cx="505474" cy="318982"/>
            </a:xfrm>
            <a:custGeom>
              <a:avLst/>
              <a:gdLst>
                <a:gd name="connsiteX0" fmla="*/ 6919 w 180747"/>
                <a:gd name="connsiteY0" fmla="*/ 123344 h 114062"/>
                <a:gd name="connsiteX1" fmla="*/ 7647 w 180747"/>
                <a:gd name="connsiteY1" fmla="*/ 123344 h 114062"/>
                <a:gd name="connsiteX2" fmla="*/ 175526 w 180747"/>
                <a:gd name="connsiteY2" fmla="*/ 105165 h 114062"/>
                <a:gd name="connsiteX3" fmla="*/ 181717 w 180747"/>
                <a:gd name="connsiteY3" fmla="*/ 100075 h 114062"/>
                <a:gd name="connsiteX4" fmla="*/ 179532 w 180747"/>
                <a:gd name="connsiteY4" fmla="*/ 92440 h 114062"/>
                <a:gd name="connsiteX5" fmla="*/ 77566 w 180747"/>
                <a:gd name="connsiteY5" fmla="*/ 1911 h 114062"/>
                <a:gd name="connsiteX6" fmla="*/ 71740 w 180747"/>
                <a:gd name="connsiteY6" fmla="*/ 93 h 114062"/>
                <a:gd name="connsiteX7" fmla="*/ 66642 w 180747"/>
                <a:gd name="connsiteY7" fmla="*/ 3365 h 114062"/>
                <a:gd name="connsiteX8" fmla="*/ 1092 w 180747"/>
                <a:gd name="connsiteY8" fmla="*/ 112073 h 114062"/>
                <a:gd name="connsiteX9" fmla="*/ 1092 w 180747"/>
                <a:gd name="connsiteY9" fmla="*/ 119708 h 114062"/>
                <a:gd name="connsiteX10" fmla="*/ 6919 w 180747"/>
                <a:gd name="connsiteY10" fmla="*/ 123344 h 114062"/>
                <a:gd name="connsiteX11" fmla="*/ 74289 w 180747"/>
                <a:gd name="connsiteY11" fmla="*/ 18635 h 114062"/>
                <a:gd name="connsiteX12" fmla="*/ 157682 w 180747"/>
                <a:gd name="connsiteY12" fmla="*/ 92440 h 114062"/>
                <a:gd name="connsiteX13" fmla="*/ 21121 w 180747"/>
                <a:gd name="connsiteY13" fmla="*/ 107346 h 114062"/>
                <a:gd name="connsiteX14" fmla="*/ 74289 w 180747"/>
                <a:gd name="connsiteY14" fmla="*/ 18635 h 114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0747" h="114062">
                  <a:moveTo>
                    <a:pt x="6919" y="123344"/>
                  </a:moveTo>
                  <a:cubicBezTo>
                    <a:pt x="7283" y="123344"/>
                    <a:pt x="7283" y="123344"/>
                    <a:pt x="7647" y="123344"/>
                  </a:cubicBezTo>
                  <a:lnTo>
                    <a:pt x="175526" y="105165"/>
                  </a:lnTo>
                  <a:cubicBezTo>
                    <a:pt x="178439" y="104801"/>
                    <a:pt x="180988" y="102983"/>
                    <a:pt x="181717" y="100075"/>
                  </a:cubicBezTo>
                  <a:cubicBezTo>
                    <a:pt x="182445" y="97166"/>
                    <a:pt x="181717" y="94258"/>
                    <a:pt x="179532" y="92440"/>
                  </a:cubicBezTo>
                  <a:lnTo>
                    <a:pt x="77566" y="1911"/>
                  </a:lnTo>
                  <a:cubicBezTo>
                    <a:pt x="76110" y="456"/>
                    <a:pt x="73925" y="-271"/>
                    <a:pt x="71740" y="93"/>
                  </a:cubicBezTo>
                  <a:cubicBezTo>
                    <a:pt x="69555" y="456"/>
                    <a:pt x="67734" y="1547"/>
                    <a:pt x="66642" y="3365"/>
                  </a:cubicBezTo>
                  <a:lnTo>
                    <a:pt x="1092" y="112073"/>
                  </a:lnTo>
                  <a:cubicBezTo>
                    <a:pt x="-364" y="114618"/>
                    <a:pt x="-364" y="117526"/>
                    <a:pt x="1092" y="119708"/>
                  </a:cubicBezTo>
                  <a:cubicBezTo>
                    <a:pt x="2185" y="121889"/>
                    <a:pt x="4370" y="123344"/>
                    <a:pt x="6919" y="123344"/>
                  </a:cubicBezTo>
                  <a:close/>
                  <a:moveTo>
                    <a:pt x="74289" y="18635"/>
                  </a:moveTo>
                  <a:lnTo>
                    <a:pt x="157682" y="92440"/>
                  </a:lnTo>
                  <a:lnTo>
                    <a:pt x="21121" y="107346"/>
                  </a:lnTo>
                  <a:lnTo>
                    <a:pt x="74289" y="18635"/>
                  </a:lnTo>
                  <a:close/>
                </a:path>
              </a:pathLst>
            </a:custGeom>
            <a:grpFill/>
            <a:ln w="95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/>
            </a:p>
          </p:txBody>
        </p:sp>
        <p:sp>
          <p:nvSpPr>
            <p:cNvPr id="49" name="Freeform 32">
              <a:extLst>
                <a:ext uri="{FF2B5EF4-FFF2-40B4-BE49-F238E27FC236}">
                  <a16:creationId xmlns:a16="http://schemas.microsoft.com/office/drawing/2014/main" id="{297EF126-8BB8-D156-9FC7-A7F575C71774}"/>
                </a:ext>
              </a:extLst>
            </p:cNvPr>
            <p:cNvSpPr/>
            <p:nvPr/>
          </p:nvSpPr>
          <p:spPr>
            <a:xfrm>
              <a:off x="19199224" y="-723620"/>
              <a:ext cx="11652502" cy="10606191"/>
            </a:xfrm>
            <a:custGeom>
              <a:avLst/>
              <a:gdLst>
                <a:gd name="connsiteX0" fmla="*/ 2866681 w 4166715"/>
                <a:gd name="connsiteY0" fmla="*/ 2618810 h 3792573"/>
                <a:gd name="connsiteX1" fmla="*/ 2867409 w 4166715"/>
                <a:gd name="connsiteY1" fmla="*/ 2620992 h 3792573"/>
                <a:gd name="connsiteX2" fmla="*/ 2867409 w 4166715"/>
                <a:gd name="connsiteY2" fmla="*/ 2620992 h 3792573"/>
                <a:gd name="connsiteX3" fmla="*/ 2868865 w 4166715"/>
                <a:gd name="connsiteY3" fmla="*/ 2622810 h 3792573"/>
                <a:gd name="connsiteX4" fmla="*/ 2868865 w 4166715"/>
                <a:gd name="connsiteY4" fmla="*/ 2622810 h 3792573"/>
                <a:gd name="connsiteX5" fmla="*/ 2929317 w 4166715"/>
                <a:gd name="connsiteY5" fmla="*/ 2683162 h 3792573"/>
                <a:gd name="connsiteX6" fmla="*/ 2918027 w 4166715"/>
                <a:gd name="connsiteY6" fmla="*/ 2744970 h 3792573"/>
                <a:gd name="connsiteX7" fmla="*/ 2918027 w 4166715"/>
                <a:gd name="connsiteY7" fmla="*/ 2744970 h 3792573"/>
                <a:gd name="connsiteX8" fmla="*/ 2918027 w 4166715"/>
                <a:gd name="connsiteY8" fmla="*/ 2745333 h 3792573"/>
                <a:gd name="connsiteX9" fmla="*/ 2918027 w 4166715"/>
                <a:gd name="connsiteY9" fmla="*/ 2747878 h 3792573"/>
                <a:gd name="connsiteX10" fmla="*/ 2918027 w 4166715"/>
                <a:gd name="connsiteY10" fmla="*/ 2748242 h 3792573"/>
                <a:gd name="connsiteX11" fmla="*/ 2918027 w 4166715"/>
                <a:gd name="connsiteY11" fmla="*/ 2748606 h 3792573"/>
                <a:gd name="connsiteX12" fmla="*/ 2918756 w 4166715"/>
                <a:gd name="connsiteY12" fmla="*/ 2750423 h 3792573"/>
                <a:gd name="connsiteX13" fmla="*/ 2918756 w 4166715"/>
                <a:gd name="connsiteY13" fmla="*/ 2750423 h 3792573"/>
                <a:gd name="connsiteX14" fmla="*/ 2919848 w 4166715"/>
                <a:gd name="connsiteY14" fmla="*/ 2751878 h 3792573"/>
                <a:gd name="connsiteX15" fmla="*/ 3041478 w 4166715"/>
                <a:gd name="connsiteY15" fmla="*/ 2860949 h 3792573"/>
                <a:gd name="connsiteX16" fmla="*/ 3049126 w 4166715"/>
                <a:gd name="connsiteY16" fmla="*/ 2862040 h 3792573"/>
                <a:gd name="connsiteX17" fmla="*/ 3053495 w 4166715"/>
                <a:gd name="connsiteY17" fmla="*/ 2855495 h 3792573"/>
                <a:gd name="connsiteX18" fmla="*/ 3056045 w 4166715"/>
                <a:gd name="connsiteY18" fmla="*/ 2716975 h 3792573"/>
                <a:gd name="connsiteX19" fmla="*/ 3056045 w 4166715"/>
                <a:gd name="connsiteY19" fmla="*/ 2715884 h 3792573"/>
                <a:gd name="connsiteX20" fmla="*/ 3056045 w 4166715"/>
                <a:gd name="connsiteY20" fmla="*/ 2715157 h 3792573"/>
                <a:gd name="connsiteX21" fmla="*/ 3055680 w 4166715"/>
                <a:gd name="connsiteY21" fmla="*/ 2714793 h 3792573"/>
                <a:gd name="connsiteX22" fmla="*/ 3054952 w 4166715"/>
                <a:gd name="connsiteY22" fmla="*/ 2713339 h 3792573"/>
                <a:gd name="connsiteX23" fmla="*/ 3054224 w 4166715"/>
                <a:gd name="connsiteY23" fmla="*/ 2712248 h 3792573"/>
                <a:gd name="connsiteX24" fmla="*/ 3053860 w 4166715"/>
                <a:gd name="connsiteY24" fmla="*/ 2711885 h 3792573"/>
                <a:gd name="connsiteX25" fmla="*/ 2939149 w 4166715"/>
                <a:gd name="connsiteY25" fmla="*/ 2585361 h 3792573"/>
                <a:gd name="connsiteX26" fmla="*/ 2939149 w 4166715"/>
                <a:gd name="connsiteY26" fmla="*/ 2494469 h 3792573"/>
                <a:gd name="connsiteX27" fmla="*/ 3048762 w 4166715"/>
                <a:gd name="connsiteY27" fmla="*/ 2586452 h 3792573"/>
                <a:gd name="connsiteX28" fmla="*/ 3058230 w 4166715"/>
                <a:gd name="connsiteY28" fmla="*/ 2586452 h 3792573"/>
                <a:gd name="connsiteX29" fmla="*/ 3162744 w 4166715"/>
                <a:gd name="connsiteY29" fmla="*/ 2501376 h 3792573"/>
                <a:gd name="connsiteX30" fmla="*/ 3162744 w 4166715"/>
                <a:gd name="connsiteY30" fmla="*/ 2501376 h 3792573"/>
                <a:gd name="connsiteX31" fmla="*/ 3163473 w 4166715"/>
                <a:gd name="connsiteY31" fmla="*/ 2500649 h 3792573"/>
                <a:gd name="connsiteX32" fmla="*/ 3164565 w 4166715"/>
                <a:gd name="connsiteY32" fmla="*/ 2499558 h 3792573"/>
                <a:gd name="connsiteX33" fmla="*/ 3164929 w 4166715"/>
                <a:gd name="connsiteY33" fmla="*/ 2498831 h 3792573"/>
                <a:gd name="connsiteX34" fmla="*/ 3165293 w 4166715"/>
                <a:gd name="connsiteY34" fmla="*/ 2497377 h 3792573"/>
                <a:gd name="connsiteX35" fmla="*/ 3165293 w 4166715"/>
                <a:gd name="connsiteY35" fmla="*/ 2497013 h 3792573"/>
                <a:gd name="connsiteX36" fmla="*/ 3165293 w 4166715"/>
                <a:gd name="connsiteY36" fmla="*/ 2496650 h 3792573"/>
                <a:gd name="connsiteX37" fmla="*/ 3164929 w 4166715"/>
                <a:gd name="connsiteY37" fmla="*/ 2494832 h 3792573"/>
                <a:gd name="connsiteX38" fmla="*/ 3164565 w 4166715"/>
                <a:gd name="connsiteY38" fmla="*/ 2494105 h 3792573"/>
                <a:gd name="connsiteX39" fmla="*/ 3164565 w 4166715"/>
                <a:gd name="connsiteY39" fmla="*/ 2493741 h 3792573"/>
                <a:gd name="connsiteX40" fmla="*/ 3106299 w 4166715"/>
                <a:gd name="connsiteY40" fmla="*/ 2360310 h 3792573"/>
                <a:gd name="connsiteX41" fmla="*/ 3104114 w 4166715"/>
                <a:gd name="connsiteY41" fmla="*/ 2357402 h 3792573"/>
                <a:gd name="connsiteX42" fmla="*/ 3027640 w 4166715"/>
                <a:gd name="connsiteY42" fmla="*/ 2300685 h 3792573"/>
                <a:gd name="connsiteX43" fmla="*/ 3249415 w 4166715"/>
                <a:gd name="connsiteY43" fmla="*/ 2165436 h 3792573"/>
                <a:gd name="connsiteX44" fmla="*/ 3250872 w 4166715"/>
                <a:gd name="connsiteY44" fmla="*/ 2164345 h 3792573"/>
                <a:gd name="connsiteX45" fmla="*/ 3250872 w 4166715"/>
                <a:gd name="connsiteY45" fmla="*/ 2164345 h 3792573"/>
                <a:gd name="connsiteX46" fmla="*/ 3250872 w 4166715"/>
                <a:gd name="connsiteY46" fmla="*/ 2164345 h 3792573"/>
                <a:gd name="connsiteX47" fmla="*/ 3251964 w 4166715"/>
                <a:gd name="connsiteY47" fmla="*/ 2162527 h 3792573"/>
                <a:gd name="connsiteX48" fmla="*/ 3364126 w 4166715"/>
                <a:gd name="connsiteY48" fmla="*/ 1926569 h 3792573"/>
                <a:gd name="connsiteX49" fmla="*/ 3364126 w 4166715"/>
                <a:gd name="connsiteY49" fmla="*/ 1926569 h 3792573"/>
                <a:gd name="connsiteX50" fmla="*/ 3364126 w 4166715"/>
                <a:gd name="connsiteY50" fmla="*/ 1926569 h 3792573"/>
                <a:gd name="connsiteX51" fmla="*/ 3364854 w 4166715"/>
                <a:gd name="connsiteY51" fmla="*/ 1924024 h 3792573"/>
                <a:gd name="connsiteX52" fmla="*/ 3364854 w 4166715"/>
                <a:gd name="connsiteY52" fmla="*/ 1923297 h 3792573"/>
                <a:gd name="connsiteX53" fmla="*/ 3364490 w 4166715"/>
                <a:gd name="connsiteY53" fmla="*/ 1921479 h 3792573"/>
                <a:gd name="connsiteX54" fmla="*/ 3364490 w 4166715"/>
                <a:gd name="connsiteY54" fmla="*/ 1921115 h 3792573"/>
                <a:gd name="connsiteX55" fmla="*/ 3364126 w 4166715"/>
                <a:gd name="connsiteY55" fmla="*/ 1920752 h 3792573"/>
                <a:gd name="connsiteX56" fmla="*/ 3363033 w 4166715"/>
                <a:gd name="connsiteY56" fmla="*/ 1918934 h 3792573"/>
                <a:gd name="connsiteX57" fmla="*/ 3362669 w 4166715"/>
                <a:gd name="connsiteY57" fmla="*/ 1918570 h 3792573"/>
                <a:gd name="connsiteX58" fmla="*/ 3362669 w 4166715"/>
                <a:gd name="connsiteY58" fmla="*/ 1918570 h 3792573"/>
                <a:gd name="connsiteX59" fmla="*/ 3242131 w 4166715"/>
                <a:gd name="connsiteY59" fmla="*/ 1798228 h 3792573"/>
                <a:gd name="connsiteX60" fmla="*/ 3296027 w 4166715"/>
                <a:gd name="connsiteY60" fmla="*/ 1674250 h 3792573"/>
                <a:gd name="connsiteX61" fmla="*/ 3295663 w 4166715"/>
                <a:gd name="connsiteY61" fmla="*/ 1668069 h 3792573"/>
                <a:gd name="connsiteX62" fmla="*/ 3290929 w 4166715"/>
                <a:gd name="connsiteY62" fmla="*/ 1664433 h 3792573"/>
                <a:gd name="connsiteX63" fmla="*/ 3193698 w 4166715"/>
                <a:gd name="connsiteY63" fmla="*/ 1642983 h 3792573"/>
                <a:gd name="connsiteX64" fmla="*/ 3244680 w 4166715"/>
                <a:gd name="connsiteY64" fmla="*/ 1586265 h 3792573"/>
                <a:gd name="connsiteX65" fmla="*/ 3352108 w 4166715"/>
                <a:gd name="connsiteY65" fmla="*/ 1650254 h 3792573"/>
                <a:gd name="connsiteX66" fmla="*/ 3428946 w 4166715"/>
                <a:gd name="connsiteY66" fmla="*/ 1784412 h 3792573"/>
                <a:gd name="connsiteX67" fmla="*/ 3436230 w 4166715"/>
                <a:gd name="connsiteY67" fmla="*/ 1788048 h 3792573"/>
                <a:gd name="connsiteX68" fmla="*/ 3442420 w 4166715"/>
                <a:gd name="connsiteY68" fmla="*/ 1782594 h 3792573"/>
                <a:gd name="connsiteX69" fmla="*/ 3471553 w 4166715"/>
                <a:gd name="connsiteY69" fmla="*/ 1656435 h 3792573"/>
                <a:gd name="connsiteX70" fmla="*/ 3469733 w 4166715"/>
                <a:gd name="connsiteY70" fmla="*/ 1649890 h 3792573"/>
                <a:gd name="connsiteX71" fmla="*/ 3406368 w 4166715"/>
                <a:gd name="connsiteY71" fmla="*/ 1581902 h 3792573"/>
                <a:gd name="connsiteX72" fmla="*/ 3418022 w 4166715"/>
                <a:gd name="connsiteY72" fmla="*/ 1461196 h 3792573"/>
                <a:gd name="connsiteX73" fmla="*/ 3496680 w 4166715"/>
                <a:gd name="connsiteY73" fmla="*/ 1375757 h 3792573"/>
                <a:gd name="connsiteX74" fmla="*/ 3498501 w 4166715"/>
                <a:gd name="connsiteY74" fmla="*/ 1372485 h 3792573"/>
                <a:gd name="connsiteX75" fmla="*/ 3530183 w 4166715"/>
                <a:gd name="connsiteY75" fmla="*/ 1229237 h 3792573"/>
                <a:gd name="connsiteX76" fmla="*/ 3530183 w 4166715"/>
                <a:gd name="connsiteY76" fmla="*/ 1227056 h 3792573"/>
                <a:gd name="connsiteX77" fmla="*/ 3522900 w 4166715"/>
                <a:gd name="connsiteY77" fmla="*/ 1105623 h 3792573"/>
                <a:gd name="connsiteX78" fmla="*/ 3522900 w 4166715"/>
                <a:gd name="connsiteY78" fmla="*/ 1105259 h 3792573"/>
                <a:gd name="connsiteX79" fmla="*/ 3522172 w 4166715"/>
                <a:gd name="connsiteY79" fmla="*/ 1102714 h 3792573"/>
                <a:gd name="connsiteX80" fmla="*/ 3522172 w 4166715"/>
                <a:gd name="connsiteY80" fmla="*/ 1102351 h 3792573"/>
                <a:gd name="connsiteX81" fmla="*/ 3520715 w 4166715"/>
                <a:gd name="connsiteY81" fmla="*/ 1100533 h 3792573"/>
                <a:gd name="connsiteX82" fmla="*/ 3519987 w 4166715"/>
                <a:gd name="connsiteY82" fmla="*/ 1100169 h 3792573"/>
                <a:gd name="connsiteX83" fmla="*/ 3519623 w 4166715"/>
                <a:gd name="connsiteY83" fmla="*/ 1099806 h 3792573"/>
                <a:gd name="connsiteX84" fmla="*/ 3337542 w 4166715"/>
                <a:gd name="connsiteY84" fmla="*/ 981645 h 3792573"/>
                <a:gd name="connsiteX85" fmla="*/ 3421663 w 4166715"/>
                <a:gd name="connsiteY85" fmla="*/ 780953 h 3792573"/>
                <a:gd name="connsiteX86" fmla="*/ 3609206 w 4166715"/>
                <a:gd name="connsiteY86" fmla="*/ 677698 h 3792573"/>
                <a:gd name="connsiteX87" fmla="*/ 3609570 w 4166715"/>
                <a:gd name="connsiteY87" fmla="*/ 677335 h 3792573"/>
                <a:gd name="connsiteX88" fmla="*/ 3610299 w 4166715"/>
                <a:gd name="connsiteY88" fmla="*/ 676608 h 3792573"/>
                <a:gd name="connsiteX89" fmla="*/ 3611391 w 4166715"/>
                <a:gd name="connsiteY89" fmla="*/ 675517 h 3792573"/>
                <a:gd name="connsiteX90" fmla="*/ 3611755 w 4166715"/>
                <a:gd name="connsiteY90" fmla="*/ 674790 h 3792573"/>
                <a:gd name="connsiteX91" fmla="*/ 3612483 w 4166715"/>
                <a:gd name="connsiteY91" fmla="*/ 672972 h 3792573"/>
                <a:gd name="connsiteX92" fmla="*/ 3612483 w 4166715"/>
                <a:gd name="connsiteY92" fmla="*/ 672608 h 3792573"/>
                <a:gd name="connsiteX93" fmla="*/ 3612483 w 4166715"/>
                <a:gd name="connsiteY93" fmla="*/ 672608 h 3792573"/>
                <a:gd name="connsiteX94" fmla="*/ 3612483 w 4166715"/>
                <a:gd name="connsiteY94" fmla="*/ 670063 h 3792573"/>
                <a:gd name="connsiteX95" fmla="*/ 3591727 w 4166715"/>
                <a:gd name="connsiteY95" fmla="*/ 572626 h 3792573"/>
                <a:gd name="connsiteX96" fmla="*/ 3764703 w 4166715"/>
                <a:gd name="connsiteY96" fmla="*/ 438104 h 3792573"/>
                <a:gd name="connsiteX97" fmla="*/ 3775628 w 4166715"/>
                <a:gd name="connsiteY97" fmla="*/ 588623 h 3792573"/>
                <a:gd name="connsiteX98" fmla="*/ 3710079 w 4166715"/>
                <a:gd name="connsiteY98" fmla="*/ 876572 h 3792573"/>
                <a:gd name="connsiteX99" fmla="*/ 3711536 w 4166715"/>
                <a:gd name="connsiteY99" fmla="*/ 882753 h 3792573"/>
                <a:gd name="connsiteX100" fmla="*/ 3842998 w 4166715"/>
                <a:gd name="connsiteY100" fmla="*/ 1045270 h 3792573"/>
                <a:gd name="connsiteX101" fmla="*/ 3850645 w 4166715"/>
                <a:gd name="connsiteY101" fmla="*/ 1047815 h 3792573"/>
                <a:gd name="connsiteX102" fmla="*/ 3856108 w 4166715"/>
                <a:gd name="connsiteY102" fmla="*/ 1041998 h 3792573"/>
                <a:gd name="connsiteX103" fmla="*/ 3895073 w 4166715"/>
                <a:gd name="connsiteY103" fmla="*/ 811493 h 3792573"/>
                <a:gd name="connsiteX104" fmla="*/ 3893981 w 4166715"/>
                <a:gd name="connsiteY104" fmla="*/ 806403 h 3792573"/>
                <a:gd name="connsiteX105" fmla="*/ 3825154 w 4166715"/>
                <a:gd name="connsiteY105" fmla="*/ 692605 h 3792573"/>
                <a:gd name="connsiteX106" fmla="*/ 3855380 w 4166715"/>
                <a:gd name="connsiteY106" fmla="*/ 590078 h 3792573"/>
                <a:gd name="connsiteX107" fmla="*/ 3975917 w 4166715"/>
                <a:gd name="connsiteY107" fmla="*/ 435923 h 3792573"/>
                <a:gd name="connsiteX108" fmla="*/ 3976646 w 4166715"/>
                <a:gd name="connsiteY108" fmla="*/ 434832 h 3792573"/>
                <a:gd name="connsiteX109" fmla="*/ 3977010 w 4166715"/>
                <a:gd name="connsiteY109" fmla="*/ 434469 h 3792573"/>
                <a:gd name="connsiteX110" fmla="*/ 3977010 w 4166715"/>
                <a:gd name="connsiteY110" fmla="*/ 434469 h 3792573"/>
                <a:gd name="connsiteX111" fmla="*/ 4015975 w 4166715"/>
                <a:gd name="connsiteY111" fmla="*/ 337395 h 3792573"/>
                <a:gd name="connsiteX112" fmla="*/ 4015975 w 4166715"/>
                <a:gd name="connsiteY112" fmla="*/ 331941 h 3792573"/>
                <a:gd name="connsiteX113" fmla="*/ 3978831 w 4166715"/>
                <a:gd name="connsiteY113" fmla="*/ 239230 h 3792573"/>
                <a:gd name="connsiteX114" fmla="*/ 4031634 w 4166715"/>
                <a:gd name="connsiteY114" fmla="*/ 184331 h 3792573"/>
                <a:gd name="connsiteX115" fmla="*/ 4118304 w 4166715"/>
                <a:gd name="connsiteY115" fmla="*/ 191239 h 3792573"/>
                <a:gd name="connsiteX116" fmla="*/ 4118668 w 4166715"/>
                <a:gd name="connsiteY116" fmla="*/ 191239 h 3792573"/>
                <a:gd name="connsiteX117" fmla="*/ 4119032 w 4166715"/>
                <a:gd name="connsiteY117" fmla="*/ 191239 h 3792573"/>
                <a:gd name="connsiteX118" fmla="*/ 4120125 w 4166715"/>
                <a:gd name="connsiteY118" fmla="*/ 191239 h 3792573"/>
                <a:gd name="connsiteX119" fmla="*/ 4120853 w 4166715"/>
                <a:gd name="connsiteY119" fmla="*/ 191239 h 3792573"/>
                <a:gd name="connsiteX120" fmla="*/ 4121217 w 4166715"/>
                <a:gd name="connsiteY120" fmla="*/ 191239 h 3792573"/>
                <a:gd name="connsiteX121" fmla="*/ 4121582 w 4166715"/>
                <a:gd name="connsiteY121" fmla="*/ 191239 h 3792573"/>
                <a:gd name="connsiteX122" fmla="*/ 4123403 w 4166715"/>
                <a:gd name="connsiteY122" fmla="*/ 190148 h 3792573"/>
                <a:gd name="connsiteX123" fmla="*/ 4123767 w 4166715"/>
                <a:gd name="connsiteY123" fmla="*/ 189785 h 3792573"/>
                <a:gd name="connsiteX124" fmla="*/ 4125223 w 4166715"/>
                <a:gd name="connsiteY124" fmla="*/ 187967 h 3792573"/>
                <a:gd name="connsiteX125" fmla="*/ 4125223 w 4166715"/>
                <a:gd name="connsiteY125" fmla="*/ 187603 h 3792573"/>
                <a:gd name="connsiteX126" fmla="*/ 4125223 w 4166715"/>
                <a:gd name="connsiteY126" fmla="*/ 187603 h 3792573"/>
                <a:gd name="connsiteX127" fmla="*/ 4174021 w 4166715"/>
                <a:gd name="connsiteY127" fmla="*/ 97801 h 3792573"/>
                <a:gd name="connsiteX128" fmla="*/ 4171472 w 4166715"/>
                <a:gd name="connsiteY128" fmla="*/ 88348 h 3792573"/>
                <a:gd name="connsiteX129" fmla="*/ 4081524 w 4166715"/>
                <a:gd name="connsiteY129" fmla="*/ 30176 h 3792573"/>
                <a:gd name="connsiteX130" fmla="*/ 4081160 w 4166715"/>
                <a:gd name="connsiteY130" fmla="*/ 30176 h 3792573"/>
                <a:gd name="connsiteX131" fmla="*/ 4080432 w 4166715"/>
                <a:gd name="connsiteY131" fmla="*/ 29813 h 3792573"/>
                <a:gd name="connsiteX132" fmla="*/ 4078611 w 4166715"/>
                <a:gd name="connsiteY132" fmla="*/ 29086 h 3792573"/>
                <a:gd name="connsiteX133" fmla="*/ 4077883 w 4166715"/>
                <a:gd name="connsiteY133" fmla="*/ 29086 h 3792573"/>
                <a:gd name="connsiteX134" fmla="*/ 4077154 w 4166715"/>
                <a:gd name="connsiteY134" fmla="*/ 29086 h 3792573"/>
                <a:gd name="connsiteX135" fmla="*/ 3944235 w 4166715"/>
                <a:gd name="connsiteY135" fmla="*/ 29086 h 3792573"/>
                <a:gd name="connsiteX136" fmla="*/ 3637975 w 4166715"/>
                <a:gd name="connsiteY136" fmla="*/ 0 h 3792573"/>
                <a:gd name="connsiteX137" fmla="*/ 3637611 w 4166715"/>
                <a:gd name="connsiteY137" fmla="*/ 0 h 3792573"/>
                <a:gd name="connsiteX138" fmla="*/ 3636883 w 4166715"/>
                <a:gd name="connsiteY138" fmla="*/ 0 h 3792573"/>
                <a:gd name="connsiteX139" fmla="*/ 3635426 w 4166715"/>
                <a:gd name="connsiteY139" fmla="*/ 364 h 3792573"/>
                <a:gd name="connsiteX140" fmla="*/ 3634698 w 4166715"/>
                <a:gd name="connsiteY140" fmla="*/ 727 h 3792573"/>
                <a:gd name="connsiteX141" fmla="*/ 3633241 w 4166715"/>
                <a:gd name="connsiteY141" fmla="*/ 1454 h 3792573"/>
                <a:gd name="connsiteX142" fmla="*/ 3632877 w 4166715"/>
                <a:gd name="connsiteY142" fmla="*/ 1818 h 3792573"/>
                <a:gd name="connsiteX143" fmla="*/ 3632877 w 4166715"/>
                <a:gd name="connsiteY143" fmla="*/ 1818 h 3792573"/>
                <a:gd name="connsiteX144" fmla="*/ 3631420 w 4166715"/>
                <a:gd name="connsiteY144" fmla="*/ 3272 h 3792573"/>
                <a:gd name="connsiteX145" fmla="*/ 3523264 w 4166715"/>
                <a:gd name="connsiteY145" fmla="*/ 143975 h 3792573"/>
                <a:gd name="connsiteX146" fmla="*/ 3434045 w 4166715"/>
                <a:gd name="connsiteY146" fmla="*/ 93802 h 3792573"/>
                <a:gd name="connsiteX147" fmla="*/ 3432588 w 4166715"/>
                <a:gd name="connsiteY147" fmla="*/ 93438 h 3792573"/>
                <a:gd name="connsiteX148" fmla="*/ 3431860 w 4166715"/>
                <a:gd name="connsiteY148" fmla="*/ 93074 h 3792573"/>
                <a:gd name="connsiteX149" fmla="*/ 3430039 w 4166715"/>
                <a:gd name="connsiteY149" fmla="*/ 93074 h 3792573"/>
                <a:gd name="connsiteX150" fmla="*/ 3429310 w 4166715"/>
                <a:gd name="connsiteY150" fmla="*/ 93074 h 3792573"/>
                <a:gd name="connsiteX151" fmla="*/ 3429310 w 4166715"/>
                <a:gd name="connsiteY151" fmla="*/ 93074 h 3792573"/>
                <a:gd name="connsiteX152" fmla="*/ 2884889 w 4166715"/>
                <a:gd name="connsiteY152" fmla="*/ 216689 h 3792573"/>
                <a:gd name="connsiteX153" fmla="*/ 2879062 w 4166715"/>
                <a:gd name="connsiteY153" fmla="*/ 223233 h 3792573"/>
                <a:gd name="connsiteX154" fmla="*/ 2871415 w 4166715"/>
                <a:gd name="connsiteY154" fmla="*/ 364663 h 3792573"/>
                <a:gd name="connsiteX155" fmla="*/ 2832449 w 4166715"/>
                <a:gd name="connsiteY155" fmla="*/ 257409 h 3792573"/>
                <a:gd name="connsiteX156" fmla="*/ 2832449 w 4166715"/>
                <a:gd name="connsiteY156" fmla="*/ 257409 h 3792573"/>
                <a:gd name="connsiteX157" fmla="*/ 2831357 w 4166715"/>
                <a:gd name="connsiteY157" fmla="*/ 255591 h 3792573"/>
                <a:gd name="connsiteX158" fmla="*/ 2831357 w 4166715"/>
                <a:gd name="connsiteY158" fmla="*/ 255591 h 3792573"/>
                <a:gd name="connsiteX159" fmla="*/ 2830993 w 4166715"/>
                <a:gd name="connsiteY159" fmla="*/ 255591 h 3792573"/>
                <a:gd name="connsiteX160" fmla="*/ 2829536 w 4166715"/>
                <a:gd name="connsiteY160" fmla="*/ 254137 h 3792573"/>
                <a:gd name="connsiteX161" fmla="*/ 2828808 w 4166715"/>
                <a:gd name="connsiteY161" fmla="*/ 253773 h 3792573"/>
                <a:gd name="connsiteX162" fmla="*/ 2827351 w 4166715"/>
                <a:gd name="connsiteY162" fmla="*/ 253046 h 3792573"/>
                <a:gd name="connsiteX163" fmla="*/ 2826623 w 4166715"/>
                <a:gd name="connsiteY163" fmla="*/ 253046 h 3792573"/>
                <a:gd name="connsiteX164" fmla="*/ 2825166 w 4166715"/>
                <a:gd name="connsiteY164" fmla="*/ 252683 h 3792573"/>
                <a:gd name="connsiteX165" fmla="*/ 2824802 w 4166715"/>
                <a:gd name="connsiteY165" fmla="*/ 252683 h 3792573"/>
                <a:gd name="connsiteX166" fmla="*/ 2447894 w 4166715"/>
                <a:gd name="connsiteY166" fmla="*/ 250138 h 3792573"/>
                <a:gd name="connsiteX167" fmla="*/ 2427866 w 4166715"/>
                <a:gd name="connsiteY167" fmla="*/ 201055 h 3792573"/>
                <a:gd name="connsiteX168" fmla="*/ 2420947 w 4166715"/>
                <a:gd name="connsiteY168" fmla="*/ 196693 h 3792573"/>
                <a:gd name="connsiteX169" fmla="*/ 2202086 w 4166715"/>
                <a:gd name="connsiteY169" fmla="*/ 196693 h 3792573"/>
                <a:gd name="connsiteX170" fmla="*/ 2198080 w 4166715"/>
                <a:gd name="connsiteY170" fmla="*/ 198147 h 3792573"/>
                <a:gd name="connsiteX171" fmla="*/ 1954091 w 4166715"/>
                <a:gd name="connsiteY171" fmla="*/ 368299 h 3792573"/>
                <a:gd name="connsiteX172" fmla="*/ 1953727 w 4166715"/>
                <a:gd name="connsiteY172" fmla="*/ 368299 h 3792573"/>
                <a:gd name="connsiteX173" fmla="*/ 1953363 w 4166715"/>
                <a:gd name="connsiteY173" fmla="*/ 368662 h 3792573"/>
                <a:gd name="connsiteX174" fmla="*/ 1835739 w 4166715"/>
                <a:gd name="connsiteY174" fmla="*/ 450466 h 3792573"/>
                <a:gd name="connsiteX175" fmla="*/ 1832826 w 4166715"/>
                <a:gd name="connsiteY175" fmla="*/ 458101 h 3792573"/>
                <a:gd name="connsiteX176" fmla="*/ 1843386 w 4166715"/>
                <a:gd name="connsiteY176" fmla="*/ 506820 h 3792573"/>
                <a:gd name="connsiteX177" fmla="*/ 1780022 w 4166715"/>
                <a:gd name="connsiteY177" fmla="*/ 519908 h 3792573"/>
                <a:gd name="connsiteX178" fmla="*/ 1774924 w 4166715"/>
                <a:gd name="connsiteY178" fmla="*/ 523907 h 3792573"/>
                <a:gd name="connsiteX179" fmla="*/ 1775288 w 4166715"/>
                <a:gd name="connsiteY179" fmla="*/ 530452 h 3792573"/>
                <a:gd name="connsiteX180" fmla="*/ 1868149 w 4166715"/>
                <a:gd name="connsiteY180" fmla="*/ 694059 h 3792573"/>
                <a:gd name="connsiteX181" fmla="*/ 1832826 w 4166715"/>
                <a:gd name="connsiteY181" fmla="*/ 752958 h 3792573"/>
                <a:gd name="connsiteX182" fmla="*/ 1680970 w 4166715"/>
                <a:gd name="connsiteY182" fmla="*/ 513000 h 3792573"/>
                <a:gd name="connsiteX183" fmla="*/ 1674051 w 4166715"/>
                <a:gd name="connsiteY183" fmla="*/ 509728 h 3792573"/>
                <a:gd name="connsiteX184" fmla="*/ 1667860 w 4166715"/>
                <a:gd name="connsiteY184" fmla="*/ 514818 h 3792573"/>
                <a:gd name="connsiteX185" fmla="*/ 1641641 w 4166715"/>
                <a:gd name="connsiteY185" fmla="*/ 595895 h 3792573"/>
                <a:gd name="connsiteX186" fmla="*/ 1642733 w 4166715"/>
                <a:gd name="connsiteY186" fmla="*/ 602439 h 3792573"/>
                <a:gd name="connsiteX187" fmla="*/ 1720664 w 4166715"/>
                <a:gd name="connsiteY187" fmla="*/ 713692 h 3792573"/>
                <a:gd name="connsiteX188" fmla="*/ 1232323 w 4166715"/>
                <a:gd name="connsiteY188" fmla="*/ 758775 h 3792573"/>
                <a:gd name="connsiteX189" fmla="*/ 1231595 w 4166715"/>
                <a:gd name="connsiteY189" fmla="*/ 758775 h 3792573"/>
                <a:gd name="connsiteX190" fmla="*/ 1230502 w 4166715"/>
                <a:gd name="connsiteY190" fmla="*/ 759139 h 3792573"/>
                <a:gd name="connsiteX191" fmla="*/ 1229045 w 4166715"/>
                <a:gd name="connsiteY191" fmla="*/ 759866 h 3792573"/>
                <a:gd name="connsiteX192" fmla="*/ 1228317 w 4166715"/>
                <a:gd name="connsiteY192" fmla="*/ 760229 h 3792573"/>
                <a:gd name="connsiteX193" fmla="*/ 1226861 w 4166715"/>
                <a:gd name="connsiteY193" fmla="*/ 761684 h 3792573"/>
                <a:gd name="connsiteX194" fmla="*/ 1226496 w 4166715"/>
                <a:gd name="connsiteY194" fmla="*/ 762047 h 3792573"/>
                <a:gd name="connsiteX195" fmla="*/ 1226496 w 4166715"/>
                <a:gd name="connsiteY195" fmla="*/ 762047 h 3792573"/>
                <a:gd name="connsiteX196" fmla="*/ 1225404 w 4166715"/>
                <a:gd name="connsiteY196" fmla="*/ 764592 h 3792573"/>
                <a:gd name="connsiteX197" fmla="*/ 1209017 w 4166715"/>
                <a:gd name="connsiteY197" fmla="*/ 857667 h 3792573"/>
                <a:gd name="connsiteX198" fmla="*/ 1131450 w 4166715"/>
                <a:gd name="connsiteY198" fmla="*/ 746414 h 3792573"/>
                <a:gd name="connsiteX199" fmla="*/ 1126352 w 4166715"/>
                <a:gd name="connsiteY199" fmla="*/ 743505 h 3792573"/>
                <a:gd name="connsiteX200" fmla="*/ 980323 w 4166715"/>
                <a:gd name="connsiteY200" fmla="*/ 727144 h 3792573"/>
                <a:gd name="connsiteX201" fmla="*/ 979959 w 4166715"/>
                <a:gd name="connsiteY201" fmla="*/ 727144 h 3792573"/>
                <a:gd name="connsiteX202" fmla="*/ 978138 w 4166715"/>
                <a:gd name="connsiteY202" fmla="*/ 727144 h 3792573"/>
                <a:gd name="connsiteX203" fmla="*/ 977774 w 4166715"/>
                <a:gd name="connsiteY203" fmla="*/ 727144 h 3792573"/>
                <a:gd name="connsiteX204" fmla="*/ 762919 w 4166715"/>
                <a:gd name="connsiteY204" fmla="*/ 787861 h 3792573"/>
                <a:gd name="connsiteX205" fmla="*/ 762190 w 4166715"/>
                <a:gd name="connsiteY205" fmla="*/ 788224 h 3792573"/>
                <a:gd name="connsiteX206" fmla="*/ 761462 w 4166715"/>
                <a:gd name="connsiteY206" fmla="*/ 788588 h 3792573"/>
                <a:gd name="connsiteX207" fmla="*/ 761098 w 4166715"/>
                <a:gd name="connsiteY207" fmla="*/ 788952 h 3792573"/>
                <a:gd name="connsiteX208" fmla="*/ 760734 w 4166715"/>
                <a:gd name="connsiteY208" fmla="*/ 789315 h 3792573"/>
                <a:gd name="connsiteX209" fmla="*/ 635098 w 4166715"/>
                <a:gd name="connsiteY209" fmla="*/ 881662 h 3792573"/>
                <a:gd name="connsiteX210" fmla="*/ 632185 w 4166715"/>
                <a:gd name="connsiteY210" fmla="*/ 886752 h 3792573"/>
                <a:gd name="connsiteX211" fmla="*/ 633641 w 4166715"/>
                <a:gd name="connsiteY211" fmla="*/ 892206 h 3792573"/>
                <a:gd name="connsiteX212" fmla="*/ 686445 w 4166715"/>
                <a:gd name="connsiteY212" fmla="*/ 955831 h 3792573"/>
                <a:gd name="connsiteX213" fmla="*/ 530948 w 4166715"/>
                <a:gd name="connsiteY213" fmla="*/ 1045997 h 3792573"/>
                <a:gd name="connsiteX214" fmla="*/ 527306 w 4166715"/>
                <a:gd name="connsiteY214" fmla="*/ 1051451 h 3792573"/>
                <a:gd name="connsiteX215" fmla="*/ 512740 w 4166715"/>
                <a:gd name="connsiteY215" fmla="*/ 1187427 h 3792573"/>
                <a:gd name="connsiteX216" fmla="*/ 514560 w 4166715"/>
                <a:gd name="connsiteY216" fmla="*/ 1193244 h 3792573"/>
                <a:gd name="connsiteX217" fmla="*/ 520023 w 4166715"/>
                <a:gd name="connsiteY217" fmla="*/ 1195789 h 3792573"/>
                <a:gd name="connsiteX218" fmla="*/ 686080 w 4166715"/>
                <a:gd name="connsiteY218" fmla="*/ 1195789 h 3792573"/>
                <a:gd name="connsiteX219" fmla="*/ 734878 w 4166715"/>
                <a:gd name="connsiteY219" fmla="*/ 1279410 h 3792573"/>
                <a:gd name="connsiteX220" fmla="*/ 740705 w 4166715"/>
                <a:gd name="connsiteY220" fmla="*/ 1283046 h 3792573"/>
                <a:gd name="connsiteX221" fmla="*/ 746895 w 4166715"/>
                <a:gd name="connsiteY221" fmla="*/ 1280138 h 3792573"/>
                <a:gd name="connsiteX222" fmla="*/ 846676 w 4166715"/>
                <a:gd name="connsiteY222" fmla="*/ 1139435 h 3792573"/>
                <a:gd name="connsiteX223" fmla="*/ 847404 w 4166715"/>
                <a:gd name="connsiteY223" fmla="*/ 1132527 h 3792573"/>
                <a:gd name="connsiteX224" fmla="*/ 809896 w 4166715"/>
                <a:gd name="connsiteY224" fmla="*/ 1036908 h 3792573"/>
                <a:gd name="connsiteX225" fmla="*/ 886370 w 4166715"/>
                <a:gd name="connsiteY225" fmla="*/ 932563 h 3792573"/>
                <a:gd name="connsiteX226" fmla="*/ 893653 w 4166715"/>
                <a:gd name="connsiteY226" fmla="*/ 995461 h 3792573"/>
                <a:gd name="connsiteX227" fmla="*/ 860878 w 4166715"/>
                <a:gd name="connsiteY227" fmla="*/ 1053996 h 3792573"/>
                <a:gd name="connsiteX228" fmla="*/ 861971 w 4166715"/>
                <a:gd name="connsiteY228" fmla="*/ 1062721 h 3792573"/>
                <a:gd name="connsiteX229" fmla="*/ 912225 w 4166715"/>
                <a:gd name="connsiteY229" fmla="*/ 1115439 h 3792573"/>
                <a:gd name="connsiteX230" fmla="*/ 948641 w 4166715"/>
                <a:gd name="connsiteY230" fmla="*/ 1181609 h 3792573"/>
                <a:gd name="connsiteX231" fmla="*/ 919872 w 4166715"/>
                <a:gd name="connsiteY231" fmla="*/ 1234327 h 3792573"/>
                <a:gd name="connsiteX232" fmla="*/ 739612 w 4166715"/>
                <a:gd name="connsiteY232" fmla="*/ 1331401 h 3792573"/>
                <a:gd name="connsiteX233" fmla="*/ 635462 w 4166715"/>
                <a:gd name="connsiteY233" fmla="*/ 1303043 h 3792573"/>
                <a:gd name="connsiteX234" fmla="*/ 628543 w 4166715"/>
                <a:gd name="connsiteY234" fmla="*/ 1304860 h 3792573"/>
                <a:gd name="connsiteX235" fmla="*/ 543693 w 4166715"/>
                <a:gd name="connsiteY235" fmla="*/ 1387028 h 3792573"/>
                <a:gd name="connsiteX236" fmla="*/ 466855 w 4166715"/>
                <a:gd name="connsiteY236" fmla="*/ 1454289 h 3792573"/>
                <a:gd name="connsiteX237" fmla="*/ 441728 w 4166715"/>
                <a:gd name="connsiteY237" fmla="*/ 1443381 h 3792573"/>
                <a:gd name="connsiteX238" fmla="*/ 490526 w 4166715"/>
                <a:gd name="connsiteY238" fmla="*/ 1392481 h 3792573"/>
                <a:gd name="connsiteX239" fmla="*/ 491618 w 4166715"/>
                <a:gd name="connsiteY239" fmla="*/ 1383756 h 3792573"/>
                <a:gd name="connsiteX240" fmla="*/ 435537 w 4166715"/>
                <a:gd name="connsiteY240" fmla="*/ 1286682 h 3792573"/>
                <a:gd name="connsiteX241" fmla="*/ 435537 w 4166715"/>
                <a:gd name="connsiteY241" fmla="*/ 1286318 h 3792573"/>
                <a:gd name="connsiteX242" fmla="*/ 435537 w 4166715"/>
                <a:gd name="connsiteY242" fmla="*/ 1285955 h 3792573"/>
                <a:gd name="connsiteX243" fmla="*/ 352873 w 4166715"/>
                <a:gd name="connsiteY243" fmla="*/ 1167067 h 3792573"/>
                <a:gd name="connsiteX244" fmla="*/ 345589 w 4166715"/>
                <a:gd name="connsiteY244" fmla="*/ 1164158 h 3792573"/>
                <a:gd name="connsiteX245" fmla="*/ 339763 w 4166715"/>
                <a:gd name="connsiteY245" fmla="*/ 1169612 h 3792573"/>
                <a:gd name="connsiteX246" fmla="*/ 309173 w 4166715"/>
                <a:gd name="connsiteY246" fmla="*/ 1283046 h 3792573"/>
                <a:gd name="connsiteX247" fmla="*/ 248722 w 4166715"/>
                <a:gd name="connsiteY247" fmla="*/ 1313223 h 3792573"/>
                <a:gd name="connsiteX248" fmla="*/ 247266 w 4166715"/>
                <a:gd name="connsiteY248" fmla="*/ 1314313 h 3792573"/>
                <a:gd name="connsiteX249" fmla="*/ 171884 w 4166715"/>
                <a:gd name="connsiteY249" fmla="*/ 1382301 h 3792573"/>
                <a:gd name="connsiteX250" fmla="*/ 170792 w 4166715"/>
                <a:gd name="connsiteY250" fmla="*/ 1391754 h 3792573"/>
                <a:gd name="connsiteX251" fmla="*/ 204659 w 4166715"/>
                <a:gd name="connsiteY251" fmla="*/ 1445199 h 3792573"/>
                <a:gd name="connsiteX252" fmla="*/ 205023 w 4166715"/>
                <a:gd name="connsiteY252" fmla="*/ 1445563 h 3792573"/>
                <a:gd name="connsiteX253" fmla="*/ 206844 w 4166715"/>
                <a:gd name="connsiteY253" fmla="*/ 1447381 h 3792573"/>
                <a:gd name="connsiteX254" fmla="*/ 206844 w 4166715"/>
                <a:gd name="connsiteY254" fmla="*/ 1447381 h 3792573"/>
                <a:gd name="connsiteX255" fmla="*/ 209393 w 4166715"/>
                <a:gd name="connsiteY255" fmla="*/ 1448471 h 3792573"/>
                <a:gd name="connsiteX256" fmla="*/ 209757 w 4166715"/>
                <a:gd name="connsiteY256" fmla="*/ 1448471 h 3792573"/>
                <a:gd name="connsiteX257" fmla="*/ 288780 w 4166715"/>
                <a:gd name="connsiteY257" fmla="*/ 1457924 h 3792573"/>
                <a:gd name="connsiteX258" fmla="*/ 341948 w 4166715"/>
                <a:gd name="connsiteY258" fmla="*/ 1509915 h 3792573"/>
                <a:gd name="connsiteX259" fmla="*/ 422063 w 4166715"/>
                <a:gd name="connsiteY259" fmla="*/ 1580448 h 3792573"/>
                <a:gd name="connsiteX260" fmla="*/ 422063 w 4166715"/>
                <a:gd name="connsiteY260" fmla="*/ 1660434 h 3792573"/>
                <a:gd name="connsiteX261" fmla="*/ 229422 w 4166715"/>
                <a:gd name="connsiteY261" fmla="*/ 1679340 h 3792573"/>
                <a:gd name="connsiteX262" fmla="*/ 223231 w 4166715"/>
                <a:gd name="connsiteY262" fmla="*/ 1683703 h 3792573"/>
                <a:gd name="connsiteX263" fmla="*/ 224323 w 4166715"/>
                <a:gd name="connsiteY263" fmla="*/ 1690974 h 3792573"/>
                <a:gd name="connsiteX264" fmla="*/ 379821 w 4166715"/>
                <a:gd name="connsiteY264" fmla="*/ 1875305 h 3792573"/>
                <a:gd name="connsiteX265" fmla="*/ 385647 w 4166715"/>
                <a:gd name="connsiteY265" fmla="*/ 1877850 h 3792573"/>
                <a:gd name="connsiteX266" fmla="*/ 391109 w 4166715"/>
                <a:gd name="connsiteY266" fmla="*/ 1874942 h 3792573"/>
                <a:gd name="connsiteX267" fmla="*/ 467583 w 4166715"/>
                <a:gd name="connsiteY267" fmla="*/ 1772414 h 3792573"/>
                <a:gd name="connsiteX268" fmla="*/ 666780 w 4166715"/>
                <a:gd name="connsiteY268" fmla="*/ 1697518 h 3792573"/>
                <a:gd name="connsiteX269" fmla="*/ 758549 w 4166715"/>
                <a:gd name="connsiteY269" fmla="*/ 1831313 h 3792573"/>
                <a:gd name="connsiteX270" fmla="*/ 768381 w 4166715"/>
                <a:gd name="connsiteY270" fmla="*/ 1833494 h 3792573"/>
                <a:gd name="connsiteX271" fmla="*/ 859421 w 4166715"/>
                <a:gd name="connsiteY271" fmla="*/ 1780049 h 3792573"/>
                <a:gd name="connsiteX272" fmla="*/ 1028392 w 4166715"/>
                <a:gd name="connsiteY272" fmla="*/ 1889121 h 3792573"/>
                <a:gd name="connsiteX273" fmla="*/ 1029121 w 4166715"/>
                <a:gd name="connsiteY273" fmla="*/ 1889484 h 3792573"/>
                <a:gd name="connsiteX274" fmla="*/ 1029849 w 4166715"/>
                <a:gd name="connsiteY274" fmla="*/ 1889848 h 3792573"/>
                <a:gd name="connsiteX275" fmla="*/ 1030213 w 4166715"/>
                <a:gd name="connsiteY275" fmla="*/ 1889848 h 3792573"/>
                <a:gd name="connsiteX276" fmla="*/ 1031670 w 4166715"/>
                <a:gd name="connsiteY276" fmla="*/ 1890212 h 3792573"/>
                <a:gd name="connsiteX277" fmla="*/ 1032398 w 4166715"/>
                <a:gd name="connsiteY277" fmla="*/ 1890212 h 3792573"/>
                <a:gd name="connsiteX278" fmla="*/ 1032762 w 4166715"/>
                <a:gd name="connsiteY278" fmla="*/ 1890212 h 3792573"/>
                <a:gd name="connsiteX279" fmla="*/ 1033126 w 4166715"/>
                <a:gd name="connsiteY279" fmla="*/ 1890212 h 3792573"/>
                <a:gd name="connsiteX280" fmla="*/ 1161676 w 4166715"/>
                <a:gd name="connsiteY280" fmla="*/ 1878214 h 3792573"/>
                <a:gd name="connsiteX281" fmla="*/ 1229774 w 4166715"/>
                <a:gd name="connsiteY281" fmla="*/ 1928023 h 3792573"/>
                <a:gd name="connsiteX282" fmla="*/ 1235965 w 4166715"/>
                <a:gd name="connsiteY282" fmla="*/ 1989830 h 3792573"/>
                <a:gd name="connsiteX283" fmla="*/ 1011277 w 4166715"/>
                <a:gd name="connsiteY283" fmla="*/ 2001465 h 3792573"/>
                <a:gd name="connsiteX284" fmla="*/ 962479 w 4166715"/>
                <a:gd name="connsiteY284" fmla="*/ 1943657 h 3792573"/>
                <a:gd name="connsiteX285" fmla="*/ 957017 w 4166715"/>
                <a:gd name="connsiteY285" fmla="*/ 1941112 h 3792573"/>
                <a:gd name="connsiteX286" fmla="*/ 957017 w 4166715"/>
                <a:gd name="connsiteY286" fmla="*/ 1941112 h 3792573"/>
                <a:gd name="connsiteX287" fmla="*/ 951554 w 4166715"/>
                <a:gd name="connsiteY287" fmla="*/ 1943657 h 3792573"/>
                <a:gd name="connsiteX288" fmla="*/ 876173 w 4166715"/>
                <a:gd name="connsiteY288" fmla="*/ 2030187 h 3792573"/>
                <a:gd name="connsiteX289" fmla="*/ 801520 w 4166715"/>
                <a:gd name="connsiteY289" fmla="*/ 1962562 h 3792573"/>
                <a:gd name="connsiteX290" fmla="*/ 800427 w 4166715"/>
                <a:gd name="connsiteY290" fmla="*/ 1961835 h 3792573"/>
                <a:gd name="connsiteX291" fmla="*/ 799699 w 4166715"/>
                <a:gd name="connsiteY291" fmla="*/ 1961472 h 3792573"/>
                <a:gd name="connsiteX292" fmla="*/ 799699 w 4166715"/>
                <a:gd name="connsiteY292" fmla="*/ 1961472 h 3792573"/>
                <a:gd name="connsiteX293" fmla="*/ 797514 w 4166715"/>
                <a:gd name="connsiteY293" fmla="*/ 1960745 h 3792573"/>
                <a:gd name="connsiteX294" fmla="*/ 797150 w 4166715"/>
                <a:gd name="connsiteY294" fmla="*/ 1960745 h 3792573"/>
                <a:gd name="connsiteX295" fmla="*/ 797150 w 4166715"/>
                <a:gd name="connsiteY295" fmla="*/ 1960745 h 3792573"/>
                <a:gd name="connsiteX296" fmla="*/ 693728 w 4166715"/>
                <a:gd name="connsiteY296" fmla="*/ 1958563 h 3792573"/>
                <a:gd name="connsiteX297" fmla="*/ 675520 w 4166715"/>
                <a:gd name="connsiteY297" fmla="*/ 1869488 h 3792573"/>
                <a:gd name="connsiteX298" fmla="*/ 668237 w 4166715"/>
                <a:gd name="connsiteY298" fmla="*/ 1863671 h 3792573"/>
                <a:gd name="connsiteX299" fmla="*/ 529855 w 4166715"/>
                <a:gd name="connsiteY299" fmla="*/ 1863671 h 3792573"/>
                <a:gd name="connsiteX300" fmla="*/ 529855 w 4166715"/>
                <a:gd name="connsiteY300" fmla="*/ 1863671 h 3792573"/>
                <a:gd name="connsiteX301" fmla="*/ 529855 w 4166715"/>
                <a:gd name="connsiteY301" fmla="*/ 1863671 h 3792573"/>
                <a:gd name="connsiteX302" fmla="*/ 529491 w 4166715"/>
                <a:gd name="connsiteY302" fmla="*/ 1863671 h 3792573"/>
                <a:gd name="connsiteX303" fmla="*/ 527670 w 4166715"/>
                <a:gd name="connsiteY303" fmla="*/ 1864034 h 3792573"/>
                <a:gd name="connsiteX304" fmla="*/ 526942 w 4166715"/>
                <a:gd name="connsiteY304" fmla="*/ 1864398 h 3792573"/>
                <a:gd name="connsiteX305" fmla="*/ 526213 w 4166715"/>
                <a:gd name="connsiteY305" fmla="*/ 1864761 h 3792573"/>
                <a:gd name="connsiteX306" fmla="*/ 525849 w 4166715"/>
                <a:gd name="connsiteY306" fmla="*/ 1865125 h 3792573"/>
                <a:gd name="connsiteX307" fmla="*/ 525485 w 4166715"/>
                <a:gd name="connsiteY307" fmla="*/ 1865125 h 3792573"/>
                <a:gd name="connsiteX308" fmla="*/ 448647 w 4166715"/>
                <a:gd name="connsiteY308" fmla="*/ 1917843 h 3792573"/>
                <a:gd name="connsiteX309" fmla="*/ 230878 w 4166715"/>
                <a:gd name="connsiteY309" fmla="*/ 1988012 h 3792573"/>
                <a:gd name="connsiteX310" fmla="*/ 230150 w 4166715"/>
                <a:gd name="connsiteY310" fmla="*/ 1988376 h 3792573"/>
                <a:gd name="connsiteX311" fmla="*/ 228693 w 4166715"/>
                <a:gd name="connsiteY311" fmla="*/ 1989103 h 3792573"/>
                <a:gd name="connsiteX312" fmla="*/ 228329 w 4166715"/>
                <a:gd name="connsiteY312" fmla="*/ 1989467 h 3792573"/>
                <a:gd name="connsiteX313" fmla="*/ 96867 w 4166715"/>
                <a:gd name="connsiteY313" fmla="*/ 2103628 h 3792573"/>
                <a:gd name="connsiteX314" fmla="*/ 96503 w 4166715"/>
                <a:gd name="connsiteY314" fmla="*/ 2103992 h 3792573"/>
                <a:gd name="connsiteX315" fmla="*/ 95774 w 4166715"/>
                <a:gd name="connsiteY315" fmla="*/ 2105083 h 3792573"/>
                <a:gd name="connsiteX316" fmla="*/ 95410 w 4166715"/>
                <a:gd name="connsiteY316" fmla="*/ 2105810 h 3792573"/>
                <a:gd name="connsiteX317" fmla="*/ 728 w 4166715"/>
                <a:gd name="connsiteY317" fmla="*/ 2290141 h 3792573"/>
                <a:gd name="connsiteX318" fmla="*/ 0 w 4166715"/>
                <a:gd name="connsiteY318" fmla="*/ 2293777 h 3792573"/>
                <a:gd name="connsiteX319" fmla="*/ 7283 w 4166715"/>
                <a:gd name="connsiteY319" fmla="*/ 2468655 h 3792573"/>
                <a:gd name="connsiteX320" fmla="*/ 7283 w 4166715"/>
                <a:gd name="connsiteY320" fmla="*/ 2468655 h 3792573"/>
                <a:gd name="connsiteX321" fmla="*/ 7647 w 4166715"/>
                <a:gd name="connsiteY321" fmla="*/ 2470109 h 3792573"/>
                <a:gd name="connsiteX322" fmla="*/ 7647 w 4166715"/>
                <a:gd name="connsiteY322" fmla="*/ 2470473 h 3792573"/>
                <a:gd name="connsiteX323" fmla="*/ 7647 w 4166715"/>
                <a:gd name="connsiteY323" fmla="*/ 2470473 h 3792573"/>
                <a:gd name="connsiteX324" fmla="*/ 8376 w 4166715"/>
                <a:gd name="connsiteY324" fmla="*/ 2472291 h 3792573"/>
                <a:gd name="connsiteX325" fmla="*/ 8376 w 4166715"/>
                <a:gd name="connsiteY325" fmla="*/ 2472291 h 3792573"/>
                <a:gd name="connsiteX326" fmla="*/ 115439 w 4166715"/>
                <a:gd name="connsiteY326" fmla="*/ 2637352 h 3792573"/>
                <a:gd name="connsiteX327" fmla="*/ 116896 w 4166715"/>
                <a:gd name="connsiteY327" fmla="*/ 2639170 h 3792573"/>
                <a:gd name="connsiteX328" fmla="*/ 235977 w 4166715"/>
                <a:gd name="connsiteY328" fmla="*/ 2732245 h 3792573"/>
                <a:gd name="connsiteX329" fmla="*/ 235977 w 4166715"/>
                <a:gd name="connsiteY329" fmla="*/ 2732245 h 3792573"/>
                <a:gd name="connsiteX330" fmla="*/ 235977 w 4166715"/>
                <a:gd name="connsiteY330" fmla="*/ 2732245 h 3792573"/>
                <a:gd name="connsiteX331" fmla="*/ 236705 w 4166715"/>
                <a:gd name="connsiteY331" fmla="*/ 2732608 h 3792573"/>
                <a:gd name="connsiteX332" fmla="*/ 237797 w 4166715"/>
                <a:gd name="connsiteY332" fmla="*/ 2732972 h 3792573"/>
                <a:gd name="connsiteX333" fmla="*/ 238890 w 4166715"/>
                <a:gd name="connsiteY333" fmla="*/ 2733335 h 3792573"/>
                <a:gd name="connsiteX334" fmla="*/ 239618 w 4166715"/>
                <a:gd name="connsiteY334" fmla="*/ 2733699 h 3792573"/>
                <a:gd name="connsiteX335" fmla="*/ 473410 w 4166715"/>
                <a:gd name="connsiteY335" fmla="*/ 2750060 h 3792573"/>
                <a:gd name="connsiteX336" fmla="*/ 654398 w 4166715"/>
                <a:gd name="connsiteY336" fmla="*/ 2750060 h 3792573"/>
                <a:gd name="connsiteX337" fmla="*/ 605237 w 4166715"/>
                <a:gd name="connsiteY337" fmla="*/ 2863858 h 3792573"/>
                <a:gd name="connsiteX338" fmla="*/ 605237 w 4166715"/>
                <a:gd name="connsiteY338" fmla="*/ 2864221 h 3792573"/>
                <a:gd name="connsiteX339" fmla="*/ 604872 w 4166715"/>
                <a:gd name="connsiteY339" fmla="*/ 2864948 h 3792573"/>
                <a:gd name="connsiteX340" fmla="*/ 604508 w 4166715"/>
                <a:gd name="connsiteY340" fmla="*/ 2866766 h 3792573"/>
                <a:gd name="connsiteX341" fmla="*/ 604508 w 4166715"/>
                <a:gd name="connsiteY341" fmla="*/ 2867130 h 3792573"/>
                <a:gd name="connsiteX342" fmla="*/ 604508 w 4166715"/>
                <a:gd name="connsiteY342" fmla="*/ 2867494 h 3792573"/>
                <a:gd name="connsiteX343" fmla="*/ 605237 w 4166715"/>
                <a:gd name="connsiteY343" fmla="*/ 2869675 h 3792573"/>
                <a:gd name="connsiteX344" fmla="*/ 605237 w 4166715"/>
                <a:gd name="connsiteY344" fmla="*/ 2870038 h 3792573"/>
                <a:gd name="connsiteX345" fmla="*/ 606693 w 4166715"/>
                <a:gd name="connsiteY345" fmla="*/ 2871856 h 3792573"/>
                <a:gd name="connsiteX346" fmla="*/ 804797 w 4166715"/>
                <a:gd name="connsiteY346" fmla="*/ 3064913 h 3792573"/>
                <a:gd name="connsiteX347" fmla="*/ 751266 w 4166715"/>
                <a:gd name="connsiteY347" fmla="*/ 3174348 h 3792573"/>
                <a:gd name="connsiteX348" fmla="*/ 750537 w 4166715"/>
                <a:gd name="connsiteY348" fmla="*/ 3176166 h 3792573"/>
                <a:gd name="connsiteX349" fmla="*/ 728687 w 4166715"/>
                <a:gd name="connsiteY349" fmla="*/ 3298326 h 3792573"/>
                <a:gd name="connsiteX350" fmla="*/ 728687 w 4166715"/>
                <a:gd name="connsiteY350" fmla="*/ 3298690 h 3792573"/>
                <a:gd name="connsiteX351" fmla="*/ 728687 w 4166715"/>
                <a:gd name="connsiteY351" fmla="*/ 3299054 h 3792573"/>
                <a:gd name="connsiteX352" fmla="*/ 728687 w 4166715"/>
                <a:gd name="connsiteY352" fmla="*/ 3299781 h 3792573"/>
                <a:gd name="connsiteX353" fmla="*/ 728687 w 4166715"/>
                <a:gd name="connsiteY353" fmla="*/ 3300871 h 3792573"/>
                <a:gd name="connsiteX354" fmla="*/ 765104 w 4166715"/>
                <a:gd name="connsiteY354" fmla="*/ 3525923 h 3792573"/>
                <a:gd name="connsiteX355" fmla="*/ 765104 w 4166715"/>
                <a:gd name="connsiteY355" fmla="*/ 3525923 h 3792573"/>
                <a:gd name="connsiteX356" fmla="*/ 765468 w 4166715"/>
                <a:gd name="connsiteY356" fmla="*/ 3526650 h 3792573"/>
                <a:gd name="connsiteX357" fmla="*/ 765832 w 4166715"/>
                <a:gd name="connsiteY357" fmla="*/ 3527740 h 3792573"/>
                <a:gd name="connsiteX358" fmla="*/ 765832 w 4166715"/>
                <a:gd name="connsiteY358" fmla="*/ 3528104 h 3792573"/>
                <a:gd name="connsiteX359" fmla="*/ 766560 w 4166715"/>
                <a:gd name="connsiteY359" fmla="*/ 3528831 h 3792573"/>
                <a:gd name="connsiteX360" fmla="*/ 766924 w 4166715"/>
                <a:gd name="connsiteY360" fmla="*/ 3529195 h 3792573"/>
                <a:gd name="connsiteX361" fmla="*/ 862335 w 4166715"/>
                <a:gd name="connsiteY361" fmla="*/ 3633904 h 3792573"/>
                <a:gd name="connsiteX362" fmla="*/ 864884 w 4166715"/>
                <a:gd name="connsiteY362" fmla="*/ 3790239 h 3792573"/>
                <a:gd name="connsiteX363" fmla="*/ 867433 w 4166715"/>
                <a:gd name="connsiteY363" fmla="*/ 3795693 h 3792573"/>
                <a:gd name="connsiteX364" fmla="*/ 872167 w 4166715"/>
                <a:gd name="connsiteY364" fmla="*/ 3797511 h 3792573"/>
                <a:gd name="connsiteX365" fmla="*/ 873624 w 4166715"/>
                <a:gd name="connsiteY365" fmla="*/ 3797511 h 3792573"/>
                <a:gd name="connsiteX366" fmla="*/ 1107052 w 4166715"/>
                <a:gd name="connsiteY366" fmla="*/ 3754973 h 3792573"/>
                <a:gd name="connsiteX367" fmla="*/ 1107416 w 4166715"/>
                <a:gd name="connsiteY367" fmla="*/ 3754609 h 3792573"/>
                <a:gd name="connsiteX368" fmla="*/ 1108872 w 4166715"/>
                <a:gd name="connsiteY368" fmla="*/ 3753882 h 3792573"/>
                <a:gd name="connsiteX369" fmla="*/ 1109965 w 4166715"/>
                <a:gd name="connsiteY369" fmla="*/ 3753155 h 3792573"/>
                <a:gd name="connsiteX370" fmla="*/ 1110329 w 4166715"/>
                <a:gd name="connsiteY370" fmla="*/ 3752792 h 3792573"/>
                <a:gd name="connsiteX371" fmla="*/ 1111421 w 4166715"/>
                <a:gd name="connsiteY371" fmla="*/ 3751701 h 3792573"/>
                <a:gd name="connsiteX372" fmla="*/ 1111785 w 4166715"/>
                <a:gd name="connsiteY372" fmla="*/ 3751337 h 3792573"/>
                <a:gd name="connsiteX373" fmla="*/ 1298965 w 4166715"/>
                <a:gd name="connsiteY373" fmla="*/ 3479385 h 3792573"/>
                <a:gd name="connsiteX374" fmla="*/ 1299329 w 4166715"/>
                <a:gd name="connsiteY374" fmla="*/ 3479022 h 3792573"/>
                <a:gd name="connsiteX375" fmla="*/ 1299693 w 4166715"/>
                <a:gd name="connsiteY375" fmla="*/ 3478295 h 3792573"/>
                <a:gd name="connsiteX376" fmla="*/ 1300057 w 4166715"/>
                <a:gd name="connsiteY376" fmla="*/ 3477568 h 3792573"/>
                <a:gd name="connsiteX377" fmla="*/ 1300421 w 4166715"/>
                <a:gd name="connsiteY377" fmla="*/ 3477204 h 3792573"/>
                <a:gd name="connsiteX378" fmla="*/ 1329190 w 4166715"/>
                <a:gd name="connsiteY378" fmla="*/ 3367041 h 3792573"/>
                <a:gd name="connsiteX379" fmla="*/ 1444994 w 4166715"/>
                <a:gd name="connsiteY379" fmla="*/ 3218341 h 3792573"/>
                <a:gd name="connsiteX380" fmla="*/ 1445358 w 4166715"/>
                <a:gd name="connsiteY380" fmla="*/ 3217613 h 3792573"/>
                <a:gd name="connsiteX381" fmla="*/ 1445722 w 4166715"/>
                <a:gd name="connsiteY381" fmla="*/ 3217250 h 3792573"/>
                <a:gd name="connsiteX382" fmla="*/ 1445722 w 4166715"/>
                <a:gd name="connsiteY382" fmla="*/ 3216886 h 3792573"/>
                <a:gd name="connsiteX383" fmla="*/ 1446450 w 4166715"/>
                <a:gd name="connsiteY383" fmla="*/ 3214705 h 3792573"/>
                <a:gd name="connsiteX384" fmla="*/ 1494884 w 4166715"/>
                <a:gd name="connsiteY384" fmla="*/ 2898034 h 3792573"/>
                <a:gd name="connsiteX385" fmla="*/ 1561889 w 4166715"/>
                <a:gd name="connsiteY385" fmla="*/ 2812230 h 3792573"/>
                <a:gd name="connsiteX386" fmla="*/ 1561889 w 4166715"/>
                <a:gd name="connsiteY386" fmla="*/ 2812230 h 3792573"/>
                <a:gd name="connsiteX387" fmla="*/ 1561889 w 4166715"/>
                <a:gd name="connsiteY387" fmla="*/ 2812230 h 3792573"/>
                <a:gd name="connsiteX388" fmla="*/ 1562982 w 4166715"/>
                <a:gd name="connsiteY388" fmla="*/ 2810776 h 3792573"/>
                <a:gd name="connsiteX389" fmla="*/ 1663126 w 4166715"/>
                <a:gd name="connsiteY389" fmla="*/ 2582089 h 3792573"/>
                <a:gd name="connsiteX390" fmla="*/ 1663126 w 4166715"/>
                <a:gd name="connsiteY390" fmla="*/ 2582089 h 3792573"/>
                <a:gd name="connsiteX391" fmla="*/ 1678785 w 4166715"/>
                <a:gd name="connsiteY391" fmla="*/ 2545732 h 3792573"/>
                <a:gd name="connsiteX392" fmla="*/ 1764363 w 4166715"/>
                <a:gd name="connsiteY392" fmla="*/ 2488651 h 3792573"/>
                <a:gd name="connsiteX393" fmla="*/ 1765092 w 4166715"/>
                <a:gd name="connsiteY393" fmla="*/ 2487924 h 3792573"/>
                <a:gd name="connsiteX394" fmla="*/ 1765820 w 4166715"/>
                <a:gd name="connsiteY394" fmla="*/ 2487197 h 3792573"/>
                <a:gd name="connsiteX395" fmla="*/ 1766184 w 4166715"/>
                <a:gd name="connsiteY395" fmla="*/ 2486833 h 3792573"/>
                <a:gd name="connsiteX396" fmla="*/ 1931514 w 4166715"/>
                <a:gd name="connsiteY396" fmla="*/ 2282870 h 3792573"/>
                <a:gd name="connsiteX397" fmla="*/ 1931878 w 4166715"/>
                <a:gd name="connsiteY397" fmla="*/ 2282506 h 3792573"/>
                <a:gd name="connsiteX398" fmla="*/ 1932242 w 4166715"/>
                <a:gd name="connsiteY398" fmla="*/ 2282142 h 3792573"/>
                <a:gd name="connsiteX399" fmla="*/ 1933334 w 4166715"/>
                <a:gd name="connsiteY399" fmla="*/ 2279961 h 3792573"/>
                <a:gd name="connsiteX400" fmla="*/ 1933334 w 4166715"/>
                <a:gd name="connsiteY400" fmla="*/ 2279961 h 3792573"/>
                <a:gd name="connsiteX401" fmla="*/ 1933334 w 4166715"/>
                <a:gd name="connsiteY401" fmla="*/ 2277416 h 3792573"/>
                <a:gd name="connsiteX402" fmla="*/ 1933334 w 4166715"/>
                <a:gd name="connsiteY402" fmla="*/ 2277052 h 3792573"/>
                <a:gd name="connsiteX403" fmla="*/ 1933334 w 4166715"/>
                <a:gd name="connsiteY403" fmla="*/ 2276689 h 3792573"/>
                <a:gd name="connsiteX404" fmla="*/ 1932970 w 4166715"/>
                <a:gd name="connsiteY404" fmla="*/ 2275962 h 3792573"/>
                <a:gd name="connsiteX405" fmla="*/ 1932242 w 4166715"/>
                <a:gd name="connsiteY405" fmla="*/ 2274507 h 3792573"/>
                <a:gd name="connsiteX406" fmla="*/ 1931878 w 4166715"/>
                <a:gd name="connsiteY406" fmla="*/ 2274144 h 3792573"/>
                <a:gd name="connsiteX407" fmla="*/ 1931149 w 4166715"/>
                <a:gd name="connsiteY407" fmla="*/ 2273417 h 3792573"/>
                <a:gd name="connsiteX408" fmla="*/ 1929329 w 4166715"/>
                <a:gd name="connsiteY408" fmla="*/ 2272326 h 3792573"/>
                <a:gd name="connsiteX409" fmla="*/ 1928600 w 4166715"/>
                <a:gd name="connsiteY409" fmla="*/ 2271962 h 3792573"/>
                <a:gd name="connsiteX410" fmla="*/ 1735594 w 4166715"/>
                <a:gd name="connsiteY410" fmla="*/ 2206883 h 3792573"/>
                <a:gd name="connsiteX411" fmla="*/ 1599762 w 4166715"/>
                <a:gd name="connsiteY411" fmla="*/ 2081451 h 3792573"/>
                <a:gd name="connsiteX412" fmla="*/ 1652566 w 4166715"/>
                <a:gd name="connsiteY412" fmla="*/ 2054546 h 3792573"/>
                <a:gd name="connsiteX413" fmla="*/ 1733774 w 4166715"/>
                <a:gd name="connsiteY413" fmla="*/ 2140349 h 3792573"/>
                <a:gd name="connsiteX414" fmla="*/ 1734138 w 4166715"/>
                <a:gd name="connsiteY414" fmla="*/ 2140713 h 3792573"/>
                <a:gd name="connsiteX415" fmla="*/ 1734502 w 4166715"/>
                <a:gd name="connsiteY415" fmla="*/ 2141076 h 3792573"/>
                <a:gd name="connsiteX416" fmla="*/ 1735230 w 4166715"/>
                <a:gd name="connsiteY416" fmla="*/ 2141440 h 3792573"/>
                <a:gd name="connsiteX417" fmla="*/ 1736687 w 4166715"/>
                <a:gd name="connsiteY417" fmla="*/ 2142167 h 3792573"/>
                <a:gd name="connsiteX418" fmla="*/ 1737779 w 4166715"/>
                <a:gd name="connsiteY418" fmla="*/ 2142531 h 3792573"/>
                <a:gd name="connsiteX419" fmla="*/ 1738144 w 4166715"/>
                <a:gd name="connsiteY419" fmla="*/ 2142531 h 3792573"/>
                <a:gd name="connsiteX420" fmla="*/ 2186791 w 4166715"/>
                <a:gd name="connsiteY420" fmla="*/ 2199975 h 3792573"/>
                <a:gd name="connsiteX421" fmla="*/ 2198808 w 4166715"/>
                <a:gd name="connsiteY421" fmla="*/ 2455930 h 3792573"/>
                <a:gd name="connsiteX422" fmla="*/ 2198808 w 4166715"/>
                <a:gd name="connsiteY422" fmla="*/ 2456293 h 3792573"/>
                <a:gd name="connsiteX423" fmla="*/ 2198808 w 4166715"/>
                <a:gd name="connsiteY423" fmla="*/ 2456657 h 3792573"/>
                <a:gd name="connsiteX424" fmla="*/ 2199172 w 4166715"/>
                <a:gd name="connsiteY424" fmla="*/ 2457384 h 3792573"/>
                <a:gd name="connsiteX425" fmla="*/ 2199537 w 4166715"/>
                <a:gd name="connsiteY425" fmla="*/ 2458475 h 3792573"/>
                <a:gd name="connsiteX426" fmla="*/ 2200265 w 4166715"/>
                <a:gd name="connsiteY426" fmla="*/ 2459565 h 3792573"/>
                <a:gd name="connsiteX427" fmla="*/ 2200629 w 4166715"/>
                <a:gd name="connsiteY427" fmla="*/ 2460293 h 3792573"/>
                <a:gd name="connsiteX428" fmla="*/ 2368508 w 4166715"/>
                <a:gd name="connsiteY428" fmla="*/ 2632626 h 3792573"/>
                <a:gd name="connsiteX429" fmla="*/ 2373970 w 4166715"/>
                <a:gd name="connsiteY429" fmla="*/ 2634807 h 3792573"/>
                <a:gd name="connsiteX430" fmla="*/ 2379432 w 4166715"/>
                <a:gd name="connsiteY430" fmla="*/ 2632262 h 3792573"/>
                <a:gd name="connsiteX431" fmla="*/ 2440248 w 4166715"/>
                <a:gd name="connsiteY431" fmla="*/ 2561729 h 3792573"/>
                <a:gd name="connsiteX432" fmla="*/ 2442068 w 4166715"/>
                <a:gd name="connsiteY432" fmla="*/ 2557367 h 3792573"/>
                <a:gd name="connsiteX433" fmla="*/ 2449351 w 4166715"/>
                <a:gd name="connsiteY433" fmla="*/ 2419936 h 3792573"/>
                <a:gd name="connsiteX434" fmla="*/ 2663114 w 4166715"/>
                <a:gd name="connsiteY434" fmla="*/ 2243967 h 3792573"/>
                <a:gd name="connsiteX435" fmla="*/ 2839004 w 4166715"/>
                <a:gd name="connsiteY435" fmla="*/ 2412665 h 3792573"/>
                <a:gd name="connsiteX436" fmla="*/ 2866681 w 4166715"/>
                <a:gd name="connsiteY436" fmla="*/ 2618810 h 3792573"/>
                <a:gd name="connsiteX437" fmla="*/ 2441340 w 4166715"/>
                <a:gd name="connsiteY437" fmla="*/ 2406848 h 3792573"/>
                <a:gd name="connsiteX438" fmla="*/ 2214103 w 4166715"/>
                <a:gd name="connsiteY438" fmla="*/ 2202156 h 3792573"/>
                <a:gd name="connsiteX439" fmla="*/ 2643814 w 4166715"/>
                <a:gd name="connsiteY439" fmla="*/ 2239968 h 3792573"/>
                <a:gd name="connsiteX440" fmla="*/ 2441340 w 4166715"/>
                <a:gd name="connsiteY440" fmla="*/ 2406848 h 3792573"/>
                <a:gd name="connsiteX441" fmla="*/ 2212282 w 4166715"/>
                <a:gd name="connsiteY441" fmla="*/ 2446477 h 3792573"/>
                <a:gd name="connsiteX442" fmla="*/ 2201357 w 4166715"/>
                <a:gd name="connsiteY442" fmla="*/ 2209792 h 3792573"/>
                <a:gd name="connsiteX443" fmla="*/ 2424953 w 4166715"/>
                <a:gd name="connsiteY443" fmla="*/ 2411210 h 3792573"/>
                <a:gd name="connsiteX444" fmla="*/ 2212282 w 4166715"/>
                <a:gd name="connsiteY444" fmla="*/ 2446477 h 3792573"/>
                <a:gd name="connsiteX445" fmla="*/ 1666040 w 4166715"/>
                <a:gd name="connsiteY445" fmla="*/ 2047638 h 3792573"/>
                <a:gd name="connsiteX446" fmla="*/ 1861594 w 4166715"/>
                <a:gd name="connsiteY446" fmla="*/ 1967652 h 3792573"/>
                <a:gd name="connsiteX447" fmla="*/ 1738144 w 4166715"/>
                <a:gd name="connsiteY447" fmla="*/ 2123625 h 3792573"/>
                <a:gd name="connsiteX448" fmla="*/ 1666040 w 4166715"/>
                <a:gd name="connsiteY448" fmla="*/ 2047638 h 3792573"/>
                <a:gd name="connsiteX449" fmla="*/ 1768005 w 4166715"/>
                <a:gd name="connsiteY449" fmla="*/ 2374853 h 3792573"/>
                <a:gd name="connsiteX450" fmla="*/ 1740693 w 4166715"/>
                <a:gd name="connsiteY450" fmla="*/ 2223244 h 3792573"/>
                <a:gd name="connsiteX451" fmla="*/ 1909300 w 4166715"/>
                <a:gd name="connsiteY451" fmla="*/ 2279961 h 3792573"/>
                <a:gd name="connsiteX452" fmla="*/ 1768005 w 4166715"/>
                <a:gd name="connsiteY452" fmla="*/ 2374853 h 3792573"/>
                <a:gd name="connsiteX453" fmla="*/ 1889271 w 4166715"/>
                <a:gd name="connsiteY453" fmla="*/ 2310865 h 3792573"/>
                <a:gd name="connsiteX454" fmla="*/ 1768005 w 4166715"/>
                <a:gd name="connsiteY454" fmla="*/ 2460656 h 3792573"/>
                <a:gd name="connsiteX455" fmla="*/ 1769826 w 4166715"/>
                <a:gd name="connsiteY455" fmla="*/ 2391214 h 3792573"/>
                <a:gd name="connsiteX456" fmla="*/ 1889271 w 4166715"/>
                <a:gd name="connsiteY456" fmla="*/ 2310865 h 3792573"/>
                <a:gd name="connsiteX457" fmla="*/ 1754531 w 4166715"/>
                <a:gd name="connsiteY457" fmla="*/ 2382852 h 3792573"/>
                <a:gd name="connsiteX458" fmla="*/ 1525837 w 4166715"/>
                <a:gd name="connsiteY458" fmla="*/ 2480653 h 3792573"/>
                <a:gd name="connsiteX459" fmla="*/ 1726854 w 4166715"/>
                <a:gd name="connsiteY459" fmla="*/ 2229424 h 3792573"/>
                <a:gd name="connsiteX460" fmla="*/ 1754531 w 4166715"/>
                <a:gd name="connsiteY460" fmla="*/ 2382852 h 3792573"/>
                <a:gd name="connsiteX461" fmla="*/ 1433704 w 4166715"/>
                <a:gd name="connsiteY461" fmla="*/ 3201980 h 3792573"/>
                <a:gd name="connsiteX462" fmla="*/ 1245069 w 4166715"/>
                <a:gd name="connsiteY462" fmla="*/ 3103088 h 3792573"/>
                <a:gd name="connsiteX463" fmla="*/ 1477768 w 4166715"/>
                <a:gd name="connsiteY463" fmla="*/ 2912213 h 3792573"/>
                <a:gd name="connsiteX464" fmla="*/ 1433704 w 4166715"/>
                <a:gd name="connsiteY464" fmla="*/ 3201980 h 3792573"/>
                <a:gd name="connsiteX465" fmla="*/ 1325184 w 4166715"/>
                <a:gd name="connsiteY465" fmla="*/ 3347772 h 3792573"/>
                <a:gd name="connsiteX466" fmla="*/ 1245069 w 4166715"/>
                <a:gd name="connsiteY466" fmla="*/ 3119449 h 3792573"/>
                <a:gd name="connsiteX467" fmla="*/ 1428242 w 4166715"/>
                <a:gd name="connsiteY467" fmla="*/ 3215432 h 3792573"/>
                <a:gd name="connsiteX468" fmla="*/ 1325184 w 4166715"/>
                <a:gd name="connsiteY468" fmla="*/ 3347772 h 3792573"/>
                <a:gd name="connsiteX469" fmla="*/ 1289861 w 4166715"/>
                <a:gd name="connsiteY469" fmla="*/ 3460116 h 3792573"/>
                <a:gd name="connsiteX470" fmla="*/ 1179884 w 4166715"/>
                <a:gd name="connsiteY470" fmla="*/ 3344864 h 3792573"/>
                <a:gd name="connsiteX471" fmla="*/ 1313531 w 4166715"/>
                <a:gd name="connsiteY471" fmla="*/ 3368859 h 3792573"/>
                <a:gd name="connsiteX472" fmla="*/ 1289861 w 4166715"/>
                <a:gd name="connsiteY472" fmla="*/ 3460116 h 3792573"/>
                <a:gd name="connsiteX473" fmla="*/ 1108872 w 4166715"/>
                <a:gd name="connsiteY473" fmla="*/ 3729887 h 3792573"/>
                <a:gd name="connsiteX474" fmla="*/ 1033126 w 4166715"/>
                <a:gd name="connsiteY474" fmla="*/ 3472841 h 3792573"/>
                <a:gd name="connsiteX475" fmla="*/ 1280028 w 4166715"/>
                <a:gd name="connsiteY475" fmla="*/ 3481567 h 3792573"/>
                <a:gd name="connsiteX476" fmla="*/ 1108872 w 4166715"/>
                <a:gd name="connsiteY476" fmla="*/ 3729887 h 3792573"/>
                <a:gd name="connsiteX477" fmla="*/ 777849 w 4166715"/>
                <a:gd name="connsiteY477" fmla="*/ 3507017 h 3792573"/>
                <a:gd name="connsiteX478" fmla="*/ 745439 w 4166715"/>
                <a:gd name="connsiteY478" fmla="*/ 3306325 h 3792573"/>
                <a:gd name="connsiteX479" fmla="*/ 943543 w 4166715"/>
                <a:gd name="connsiteY479" fmla="*/ 3325231 h 3792573"/>
                <a:gd name="connsiteX480" fmla="*/ 777849 w 4166715"/>
                <a:gd name="connsiteY480" fmla="*/ 3507017 h 3792573"/>
                <a:gd name="connsiteX481" fmla="*/ 254185 w 4166715"/>
                <a:gd name="connsiteY481" fmla="*/ 2147621 h 3792573"/>
                <a:gd name="connsiteX482" fmla="*/ 116896 w 4166715"/>
                <a:gd name="connsiteY482" fmla="*/ 2105083 h 3792573"/>
                <a:gd name="connsiteX483" fmla="*/ 228693 w 4166715"/>
                <a:gd name="connsiteY483" fmla="*/ 2008009 h 3792573"/>
                <a:gd name="connsiteX484" fmla="*/ 254185 w 4166715"/>
                <a:gd name="connsiteY484" fmla="*/ 2147621 h 3792573"/>
                <a:gd name="connsiteX485" fmla="*/ 241803 w 4166715"/>
                <a:gd name="connsiteY485" fmla="*/ 1998920 h 3792573"/>
                <a:gd name="connsiteX486" fmla="*/ 431532 w 4166715"/>
                <a:gd name="connsiteY486" fmla="*/ 1937839 h 3792573"/>
                <a:gd name="connsiteX487" fmla="*/ 267659 w 4166715"/>
                <a:gd name="connsiteY487" fmla="*/ 2141076 h 3792573"/>
                <a:gd name="connsiteX488" fmla="*/ 241803 w 4166715"/>
                <a:gd name="connsiteY488" fmla="*/ 1998920 h 3792573"/>
                <a:gd name="connsiteX489" fmla="*/ 522572 w 4166715"/>
                <a:gd name="connsiteY489" fmla="*/ 1884031 h 3792573"/>
                <a:gd name="connsiteX490" fmla="*/ 519294 w 4166715"/>
                <a:gd name="connsiteY490" fmla="*/ 2132714 h 3792573"/>
                <a:gd name="connsiteX491" fmla="*/ 279312 w 4166715"/>
                <a:gd name="connsiteY491" fmla="*/ 2150166 h 3792573"/>
                <a:gd name="connsiteX492" fmla="*/ 457387 w 4166715"/>
                <a:gd name="connsiteY492" fmla="*/ 1928750 h 3792573"/>
                <a:gd name="connsiteX493" fmla="*/ 522572 w 4166715"/>
                <a:gd name="connsiteY493" fmla="*/ 1884031 h 3792573"/>
                <a:gd name="connsiteX494" fmla="*/ 866705 w 4166715"/>
                <a:gd name="connsiteY494" fmla="*/ 2040003 h 3792573"/>
                <a:gd name="connsiteX495" fmla="*/ 708659 w 4166715"/>
                <a:gd name="connsiteY495" fmla="*/ 2177434 h 3792573"/>
                <a:gd name="connsiteX496" fmla="*/ 799699 w 4166715"/>
                <a:gd name="connsiteY496" fmla="*/ 1979287 h 3792573"/>
                <a:gd name="connsiteX497" fmla="*/ 866705 w 4166715"/>
                <a:gd name="connsiteY497" fmla="*/ 2040003 h 3792573"/>
                <a:gd name="connsiteX498" fmla="*/ 491982 w 4166715"/>
                <a:gd name="connsiteY498" fmla="*/ 2335224 h 3792573"/>
                <a:gd name="connsiteX499" fmla="*/ 282953 w 4166715"/>
                <a:gd name="connsiteY499" fmla="*/ 2164709 h 3792573"/>
                <a:gd name="connsiteX500" fmla="*/ 518202 w 4166715"/>
                <a:gd name="connsiteY500" fmla="*/ 2147621 h 3792573"/>
                <a:gd name="connsiteX501" fmla="*/ 491982 w 4166715"/>
                <a:gd name="connsiteY501" fmla="*/ 2335224 h 3792573"/>
                <a:gd name="connsiteX502" fmla="*/ 486156 w 4166715"/>
                <a:gd name="connsiteY502" fmla="*/ 2349403 h 3792573"/>
                <a:gd name="connsiteX503" fmla="*/ 288780 w 4166715"/>
                <a:gd name="connsiteY503" fmla="*/ 2524645 h 3792573"/>
                <a:gd name="connsiteX504" fmla="*/ 271665 w 4166715"/>
                <a:gd name="connsiteY504" fmla="*/ 2174161 h 3792573"/>
                <a:gd name="connsiteX505" fmla="*/ 486156 w 4166715"/>
                <a:gd name="connsiteY505" fmla="*/ 2349403 h 3792573"/>
                <a:gd name="connsiteX506" fmla="*/ 496716 w 4166715"/>
                <a:gd name="connsiteY506" fmla="*/ 2359220 h 3792573"/>
                <a:gd name="connsiteX507" fmla="*/ 615069 w 4166715"/>
                <a:gd name="connsiteY507" fmla="*/ 2482107 h 3792573"/>
                <a:gd name="connsiteX508" fmla="*/ 305167 w 4166715"/>
                <a:gd name="connsiteY508" fmla="*/ 2529008 h 3792573"/>
                <a:gd name="connsiteX509" fmla="*/ 496716 w 4166715"/>
                <a:gd name="connsiteY509" fmla="*/ 2359220 h 3792573"/>
                <a:gd name="connsiteX510" fmla="*/ 508370 w 4166715"/>
                <a:gd name="connsiteY510" fmla="*/ 2350130 h 3792573"/>
                <a:gd name="connsiteX511" fmla="*/ 677341 w 4166715"/>
                <a:gd name="connsiteY511" fmla="*/ 2222517 h 3792573"/>
                <a:gd name="connsiteX512" fmla="*/ 626358 w 4166715"/>
                <a:gd name="connsiteY512" fmla="*/ 2472291 h 3792573"/>
                <a:gd name="connsiteX513" fmla="*/ 508370 w 4166715"/>
                <a:gd name="connsiteY513" fmla="*/ 2350130 h 3792573"/>
                <a:gd name="connsiteX514" fmla="*/ 506913 w 4166715"/>
                <a:gd name="connsiteY514" fmla="*/ 2332679 h 3792573"/>
                <a:gd name="connsiteX515" fmla="*/ 532404 w 4166715"/>
                <a:gd name="connsiteY515" fmla="*/ 2149802 h 3792573"/>
                <a:gd name="connsiteX516" fmla="*/ 673335 w 4166715"/>
                <a:gd name="connsiteY516" fmla="*/ 2206883 h 3792573"/>
                <a:gd name="connsiteX517" fmla="*/ 506913 w 4166715"/>
                <a:gd name="connsiteY517" fmla="*/ 2332679 h 3792573"/>
                <a:gd name="connsiteX518" fmla="*/ 1063352 w 4166715"/>
                <a:gd name="connsiteY518" fmla="*/ 2151620 h 3792573"/>
                <a:gd name="connsiteX519" fmla="*/ 1177335 w 4166715"/>
                <a:gd name="connsiteY519" fmla="*/ 2126170 h 3792573"/>
                <a:gd name="connsiteX520" fmla="*/ 952283 w 4166715"/>
                <a:gd name="connsiteY520" fmla="*/ 2316318 h 3792573"/>
                <a:gd name="connsiteX521" fmla="*/ 1063352 w 4166715"/>
                <a:gd name="connsiteY521" fmla="*/ 2151620 h 3792573"/>
                <a:gd name="connsiteX522" fmla="*/ 1134364 w 4166715"/>
                <a:gd name="connsiteY522" fmla="*/ 2294867 h 3792573"/>
                <a:gd name="connsiteX523" fmla="*/ 1147109 w 4166715"/>
                <a:gd name="connsiteY523" fmla="*/ 2462111 h 3792573"/>
                <a:gd name="connsiteX524" fmla="*/ 935895 w 4166715"/>
                <a:gd name="connsiteY524" fmla="*/ 2357038 h 3792573"/>
                <a:gd name="connsiteX525" fmla="*/ 1134364 w 4166715"/>
                <a:gd name="connsiteY525" fmla="*/ 2294867 h 3792573"/>
                <a:gd name="connsiteX526" fmla="*/ 923150 w 4166715"/>
                <a:gd name="connsiteY526" fmla="*/ 2367218 h 3792573"/>
                <a:gd name="connsiteX527" fmla="*/ 1138369 w 4166715"/>
                <a:gd name="connsiteY527" fmla="*/ 2474472 h 3792573"/>
                <a:gd name="connsiteX528" fmla="*/ 910040 w 4166715"/>
                <a:gd name="connsiteY528" fmla="*/ 2576272 h 3792573"/>
                <a:gd name="connsiteX529" fmla="*/ 923150 w 4166715"/>
                <a:gd name="connsiteY529" fmla="*/ 2367218 h 3792573"/>
                <a:gd name="connsiteX530" fmla="*/ 895474 w 4166715"/>
                <a:gd name="connsiteY530" fmla="*/ 2577363 h 3792573"/>
                <a:gd name="connsiteX531" fmla="*/ 649664 w 4166715"/>
                <a:gd name="connsiteY531" fmla="*/ 2486833 h 3792573"/>
                <a:gd name="connsiteX532" fmla="*/ 908947 w 4166715"/>
                <a:gd name="connsiteY532" fmla="*/ 2367582 h 3792573"/>
                <a:gd name="connsiteX533" fmla="*/ 895474 w 4166715"/>
                <a:gd name="connsiteY533" fmla="*/ 2577363 h 3792573"/>
                <a:gd name="connsiteX534" fmla="*/ 1148202 w 4166715"/>
                <a:gd name="connsiteY534" fmla="*/ 2485743 h 3792573"/>
                <a:gd name="connsiteX535" fmla="*/ 1151479 w 4166715"/>
                <a:gd name="connsiteY535" fmla="*/ 2845316 h 3792573"/>
                <a:gd name="connsiteX536" fmla="*/ 914046 w 4166715"/>
                <a:gd name="connsiteY536" fmla="*/ 2589724 h 3792573"/>
                <a:gd name="connsiteX537" fmla="*/ 1148202 w 4166715"/>
                <a:gd name="connsiteY537" fmla="*/ 2485743 h 3792573"/>
                <a:gd name="connsiteX538" fmla="*/ 1162040 w 4166715"/>
                <a:gd name="connsiteY538" fmla="*/ 2462474 h 3792573"/>
                <a:gd name="connsiteX539" fmla="*/ 1148930 w 4166715"/>
                <a:gd name="connsiteY539" fmla="*/ 2294140 h 3792573"/>
                <a:gd name="connsiteX540" fmla="*/ 1380901 w 4166715"/>
                <a:gd name="connsiteY540" fmla="*/ 2339587 h 3792573"/>
                <a:gd name="connsiteX541" fmla="*/ 1162040 w 4166715"/>
                <a:gd name="connsiteY541" fmla="*/ 2462474 h 3792573"/>
                <a:gd name="connsiteX542" fmla="*/ 1135456 w 4166715"/>
                <a:gd name="connsiteY542" fmla="*/ 2279234 h 3792573"/>
                <a:gd name="connsiteX543" fmla="*/ 949005 w 4166715"/>
                <a:gd name="connsiteY543" fmla="*/ 2337769 h 3792573"/>
                <a:gd name="connsiteX544" fmla="*/ 1188259 w 4166715"/>
                <a:gd name="connsiteY544" fmla="*/ 2135623 h 3792573"/>
                <a:gd name="connsiteX545" fmla="*/ 1135456 w 4166715"/>
                <a:gd name="connsiteY545" fmla="*/ 2279234 h 3792573"/>
                <a:gd name="connsiteX546" fmla="*/ 1203554 w 4166715"/>
                <a:gd name="connsiteY546" fmla="*/ 2093812 h 3792573"/>
                <a:gd name="connsiteX547" fmla="*/ 1159855 w 4166715"/>
                <a:gd name="connsiteY547" fmla="*/ 2008009 h 3792573"/>
                <a:gd name="connsiteX548" fmla="*/ 1234508 w 4166715"/>
                <a:gd name="connsiteY548" fmla="*/ 2004010 h 3792573"/>
                <a:gd name="connsiteX549" fmla="*/ 1203554 w 4166715"/>
                <a:gd name="connsiteY549" fmla="*/ 2093812 h 3792573"/>
                <a:gd name="connsiteX550" fmla="*/ 1147838 w 4166715"/>
                <a:gd name="connsiteY550" fmla="*/ 2016007 h 3792573"/>
                <a:gd name="connsiteX551" fmla="*/ 1194086 w 4166715"/>
                <a:gd name="connsiteY551" fmla="*/ 2106901 h 3792573"/>
                <a:gd name="connsiteX552" fmla="*/ 1074277 w 4166715"/>
                <a:gd name="connsiteY552" fmla="*/ 2133805 h 3792573"/>
                <a:gd name="connsiteX553" fmla="*/ 1147838 w 4166715"/>
                <a:gd name="connsiteY553" fmla="*/ 2016007 h 3792573"/>
                <a:gd name="connsiteX554" fmla="*/ 1060439 w 4166715"/>
                <a:gd name="connsiteY554" fmla="*/ 2128351 h 3792573"/>
                <a:gd name="connsiteX555" fmla="*/ 1019288 w 4166715"/>
                <a:gd name="connsiteY555" fmla="*/ 2015280 h 3792573"/>
                <a:gd name="connsiteX556" fmla="*/ 1134728 w 4166715"/>
                <a:gd name="connsiteY556" fmla="*/ 2009463 h 3792573"/>
                <a:gd name="connsiteX557" fmla="*/ 1060439 w 4166715"/>
                <a:gd name="connsiteY557" fmla="*/ 2128351 h 3792573"/>
                <a:gd name="connsiteX558" fmla="*/ 921693 w 4166715"/>
                <a:gd name="connsiteY558" fmla="*/ 2335587 h 3792573"/>
                <a:gd name="connsiteX559" fmla="*/ 887098 w 4166715"/>
                <a:gd name="connsiteY559" fmla="*/ 2053819 h 3792573"/>
                <a:gd name="connsiteX560" fmla="*/ 1048786 w 4166715"/>
                <a:gd name="connsiteY560" fmla="*/ 2147621 h 3792573"/>
                <a:gd name="connsiteX561" fmla="*/ 921693 w 4166715"/>
                <a:gd name="connsiteY561" fmla="*/ 2335587 h 3792573"/>
                <a:gd name="connsiteX562" fmla="*/ 907491 w 4166715"/>
                <a:gd name="connsiteY562" fmla="*/ 2341041 h 3792573"/>
                <a:gd name="connsiteX563" fmla="*/ 700283 w 4166715"/>
                <a:gd name="connsiteY563" fmla="*/ 2204338 h 3792573"/>
                <a:gd name="connsiteX564" fmla="*/ 872167 w 4166715"/>
                <a:gd name="connsiteY564" fmla="*/ 2054546 h 3792573"/>
                <a:gd name="connsiteX565" fmla="*/ 907491 w 4166715"/>
                <a:gd name="connsiteY565" fmla="*/ 2341041 h 3792573"/>
                <a:gd name="connsiteX566" fmla="*/ 695549 w 4166715"/>
                <a:gd name="connsiteY566" fmla="*/ 2171980 h 3792573"/>
                <a:gd name="connsiteX567" fmla="*/ 695549 w 4166715"/>
                <a:gd name="connsiteY567" fmla="*/ 1972379 h 3792573"/>
                <a:gd name="connsiteX568" fmla="*/ 786225 w 4166715"/>
                <a:gd name="connsiteY568" fmla="*/ 1974560 h 3792573"/>
                <a:gd name="connsiteX569" fmla="*/ 695549 w 4166715"/>
                <a:gd name="connsiteY569" fmla="*/ 2171980 h 3792573"/>
                <a:gd name="connsiteX570" fmla="*/ 680982 w 4166715"/>
                <a:gd name="connsiteY570" fmla="*/ 2194158 h 3792573"/>
                <a:gd name="connsiteX571" fmla="*/ 538959 w 4166715"/>
                <a:gd name="connsiteY571" fmla="*/ 2136714 h 3792573"/>
                <a:gd name="connsiteX572" fmla="*/ 680982 w 4166715"/>
                <a:gd name="connsiteY572" fmla="*/ 1983286 h 3792573"/>
                <a:gd name="connsiteX573" fmla="*/ 680982 w 4166715"/>
                <a:gd name="connsiteY573" fmla="*/ 2194158 h 3792573"/>
                <a:gd name="connsiteX574" fmla="*/ 533861 w 4166715"/>
                <a:gd name="connsiteY574" fmla="*/ 2120716 h 3792573"/>
                <a:gd name="connsiteX575" fmla="*/ 537138 w 4166715"/>
                <a:gd name="connsiteY575" fmla="*/ 1882940 h 3792573"/>
                <a:gd name="connsiteX576" fmla="*/ 676612 w 4166715"/>
                <a:gd name="connsiteY576" fmla="*/ 1966562 h 3792573"/>
                <a:gd name="connsiteX577" fmla="*/ 533861 w 4166715"/>
                <a:gd name="connsiteY577" fmla="*/ 2120716 h 3792573"/>
                <a:gd name="connsiteX578" fmla="*/ 274214 w 4166715"/>
                <a:gd name="connsiteY578" fmla="*/ 2530462 h 3792573"/>
                <a:gd name="connsiteX579" fmla="*/ 27312 w 4166715"/>
                <a:gd name="connsiteY579" fmla="*/ 2463201 h 3792573"/>
                <a:gd name="connsiteX580" fmla="*/ 257098 w 4166715"/>
                <a:gd name="connsiteY580" fmla="*/ 2177797 h 3792573"/>
                <a:gd name="connsiteX581" fmla="*/ 274214 w 4166715"/>
                <a:gd name="connsiteY581" fmla="*/ 2530462 h 3792573"/>
                <a:gd name="connsiteX582" fmla="*/ 288052 w 4166715"/>
                <a:gd name="connsiteY582" fmla="*/ 2546459 h 3792573"/>
                <a:gd name="connsiteX583" fmla="*/ 595768 w 4166715"/>
                <a:gd name="connsiteY583" fmla="*/ 2499922 h 3792573"/>
                <a:gd name="connsiteX584" fmla="*/ 251636 w 4166715"/>
                <a:gd name="connsiteY584" fmla="*/ 2710067 h 3792573"/>
                <a:gd name="connsiteX585" fmla="*/ 288052 w 4166715"/>
                <a:gd name="connsiteY585" fmla="*/ 2546459 h 3792573"/>
                <a:gd name="connsiteX586" fmla="*/ 693000 w 4166715"/>
                <a:gd name="connsiteY586" fmla="*/ 2217063 h 3792573"/>
                <a:gd name="connsiteX587" fmla="*/ 901664 w 4166715"/>
                <a:gd name="connsiteY587" fmla="*/ 2354493 h 3792573"/>
                <a:gd name="connsiteX588" fmla="*/ 640560 w 4166715"/>
                <a:gd name="connsiteY588" fmla="*/ 2474836 h 3792573"/>
                <a:gd name="connsiteX589" fmla="*/ 693000 w 4166715"/>
                <a:gd name="connsiteY589" fmla="*/ 2217063 h 3792573"/>
                <a:gd name="connsiteX590" fmla="*/ 886005 w 4166715"/>
                <a:gd name="connsiteY590" fmla="*/ 2589361 h 3792573"/>
                <a:gd name="connsiteX591" fmla="*/ 671878 w 4166715"/>
                <a:gd name="connsiteY591" fmla="*/ 2729336 h 3792573"/>
                <a:gd name="connsiteX592" fmla="*/ 639468 w 4166715"/>
                <a:gd name="connsiteY592" fmla="*/ 2498468 h 3792573"/>
                <a:gd name="connsiteX593" fmla="*/ 886005 w 4166715"/>
                <a:gd name="connsiteY593" fmla="*/ 2589361 h 3792573"/>
                <a:gd name="connsiteX594" fmla="*/ 900936 w 4166715"/>
                <a:gd name="connsiteY594" fmla="*/ 2596996 h 3792573"/>
                <a:gd name="connsiteX595" fmla="*/ 1137277 w 4166715"/>
                <a:gd name="connsiteY595" fmla="*/ 2851133 h 3792573"/>
                <a:gd name="connsiteX596" fmla="*/ 684260 w 4166715"/>
                <a:gd name="connsiteY596" fmla="*/ 2738425 h 3792573"/>
                <a:gd name="connsiteX597" fmla="*/ 900936 w 4166715"/>
                <a:gd name="connsiteY597" fmla="*/ 2596996 h 3792573"/>
                <a:gd name="connsiteX598" fmla="*/ 1087022 w 4166715"/>
                <a:gd name="connsiteY598" fmla="*/ 2853678 h 3792573"/>
                <a:gd name="connsiteX599" fmla="*/ 786589 w 4166715"/>
                <a:gd name="connsiteY599" fmla="*/ 2840589 h 3792573"/>
                <a:gd name="connsiteX600" fmla="*/ 692636 w 4166715"/>
                <a:gd name="connsiteY600" fmla="*/ 2755513 h 3792573"/>
                <a:gd name="connsiteX601" fmla="*/ 1087022 w 4166715"/>
                <a:gd name="connsiteY601" fmla="*/ 2853678 h 3792573"/>
                <a:gd name="connsiteX602" fmla="*/ 1133635 w 4166715"/>
                <a:gd name="connsiteY602" fmla="*/ 2870402 h 3792573"/>
                <a:gd name="connsiteX603" fmla="*/ 820092 w 4166715"/>
                <a:gd name="connsiteY603" fmla="*/ 3050370 h 3792573"/>
                <a:gd name="connsiteX604" fmla="*/ 792052 w 4166715"/>
                <a:gd name="connsiteY604" fmla="*/ 2855495 h 3792573"/>
                <a:gd name="connsiteX605" fmla="*/ 1133635 w 4166715"/>
                <a:gd name="connsiteY605" fmla="*/ 2870402 h 3792573"/>
                <a:gd name="connsiteX606" fmla="*/ 777485 w 4166715"/>
                <a:gd name="connsiteY606" fmla="*/ 2855859 h 3792573"/>
                <a:gd name="connsiteX607" fmla="*/ 804433 w 4166715"/>
                <a:gd name="connsiteY607" fmla="*/ 3042008 h 3792573"/>
                <a:gd name="connsiteX608" fmla="*/ 629271 w 4166715"/>
                <a:gd name="connsiteY608" fmla="*/ 2871129 h 3792573"/>
                <a:gd name="connsiteX609" fmla="*/ 777485 w 4166715"/>
                <a:gd name="connsiteY609" fmla="*/ 2855859 h 3792573"/>
                <a:gd name="connsiteX610" fmla="*/ 1154757 w 4166715"/>
                <a:gd name="connsiteY610" fmla="*/ 2875128 h 3792573"/>
                <a:gd name="connsiteX611" fmla="*/ 1221762 w 4166715"/>
                <a:gd name="connsiteY611" fmla="*/ 3096180 h 3792573"/>
                <a:gd name="connsiteX612" fmla="*/ 837572 w 4166715"/>
                <a:gd name="connsiteY612" fmla="*/ 3057278 h 3792573"/>
                <a:gd name="connsiteX613" fmla="*/ 1154757 w 4166715"/>
                <a:gd name="connsiteY613" fmla="*/ 2875128 h 3792573"/>
                <a:gd name="connsiteX614" fmla="*/ 1025843 w 4166715"/>
                <a:gd name="connsiteY614" fmla="*/ 3452481 h 3792573"/>
                <a:gd name="connsiteX615" fmla="*/ 970127 w 4166715"/>
                <a:gd name="connsiteY615" fmla="*/ 3327412 h 3792573"/>
                <a:gd name="connsiteX616" fmla="*/ 1142375 w 4166715"/>
                <a:gd name="connsiteY616" fmla="*/ 3339774 h 3792573"/>
                <a:gd name="connsiteX617" fmla="*/ 1025843 w 4166715"/>
                <a:gd name="connsiteY617" fmla="*/ 3452481 h 3792573"/>
                <a:gd name="connsiteX618" fmla="*/ 1159127 w 4166715"/>
                <a:gd name="connsiteY618" fmla="*/ 3344137 h 3792573"/>
                <a:gd name="connsiteX619" fmla="*/ 1276023 w 4166715"/>
                <a:gd name="connsiteY619" fmla="*/ 3466660 h 3792573"/>
                <a:gd name="connsiteX620" fmla="*/ 1040774 w 4166715"/>
                <a:gd name="connsiteY620" fmla="*/ 3458298 h 3792573"/>
                <a:gd name="connsiteX621" fmla="*/ 1159127 w 4166715"/>
                <a:gd name="connsiteY621" fmla="*/ 3344137 h 3792573"/>
                <a:gd name="connsiteX622" fmla="*/ 1160583 w 4166715"/>
                <a:gd name="connsiteY622" fmla="*/ 3326685 h 3792573"/>
                <a:gd name="connsiteX623" fmla="*/ 1160583 w 4166715"/>
                <a:gd name="connsiteY623" fmla="*/ 3326685 h 3792573"/>
                <a:gd name="connsiteX624" fmla="*/ 1159855 w 4166715"/>
                <a:gd name="connsiteY624" fmla="*/ 3326685 h 3792573"/>
                <a:gd name="connsiteX625" fmla="*/ 978138 w 4166715"/>
                <a:gd name="connsiteY625" fmla="*/ 3313597 h 3792573"/>
                <a:gd name="connsiteX626" fmla="*/ 1228681 w 4166715"/>
                <a:gd name="connsiteY626" fmla="*/ 3116540 h 3792573"/>
                <a:gd name="connsiteX627" fmla="*/ 1311710 w 4166715"/>
                <a:gd name="connsiteY627" fmla="*/ 3353590 h 3792573"/>
                <a:gd name="connsiteX628" fmla="*/ 1160583 w 4166715"/>
                <a:gd name="connsiteY628" fmla="*/ 3326685 h 3792573"/>
                <a:gd name="connsiteX629" fmla="*/ 1213387 w 4166715"/>
                <a:gd name="connsiteY629" fmla="*/ 3109996 h 3792573"/>
                <a:gd name="connsiteX630" fmla="*/ 960658 w 4166715"/>
                <a:gd name="connsiteY630" fmla="*/ 3308143 h 3792573"/>
                <a:gd name="connsiteX631" fmla="*/ 827740 w 4166715"/>
                <a:gd name="connsiteY631" fmla="*/ 3070367 h 3792573"/>
                <a:gd name="connsiteX632" fmla="*/ 1213387 w 4166715"/>
                <a:gd name="connsiteY632" fmla="*/ 3109996 h 3792573"/>
                <a:gd name="connsiteX633" fmla="*/ 956288 w 4166715"/>
                <a:gd name="connsiteY633" fmla="*/ 3332502 h 3792573"/>
                <a:gd name="connsiteX634" fmla="*/ 1012734 w 4166715"/>
                <a:gd name="connsiteY634" fmla="*/ 3459753 h 3792573"/>
                <a:gd name="connsiteX635" fmla="*/ 793872 w 4166715"/>
                <a:gd name="connsiteY635" fmla="*/ 3510653 h 3792573"/>
                <a:gd name="connsiteX636" fmla="*/ 956288 w 4166715"/>
                <a:gd name="connsiteY636" fmla="*/ 3332502 h 3792573"/>
                <a:gd name="connsiteX637" fmla="*/ 1094670 w 4166715"/>
                <a:gd name="connsiteY637" fmla="*/ 3732431 h 3792573"/>
                <a:gd name="connsiteX638" fmla="*/ 882364 w 4166715"/>
                <a:gd name="connsiteY638" fmla="*/ 3627723 h 3792573"/>
                <a:gd name="connsiteX639" fmla="*/ 1020017 w 4166715"/>
                <a:gd name="connsiteY639" fmla="*/ 3479385 h 3792573"/>
                <a:gd name="connsiteX640" fmla="*/ 1094670 w 4166715"/>
                <a:gd name="connsiteY640" fmla="*/ 3732431 h 3792573"/>
                <a:gd name="connsiteX641" fmla="*/ 1482866 w 4166715"/>
                <a:gd name="connsiteY641" fmla="*/ 2889308 h 3792573"/>
                <a:gd name="connsiteX642" fmla="*/ 1235965 w 4166715"/>
                <a:gd name="connsiteY642" fmla="*/ 3091817 h 3792573"/>
                <a:gd name="connsiteX643" fmla="*/ 1168595 w 4166715"/>
                <a:gd name="connsiteY643" fmla="*/ 2870038 h 3792573"/>
                <a:gd name="connsiteX644" fmla="*/ 1539311 w 4166715"/>
                <a:gd name="connsiteY644" fmla="*/ 2816957 h 3792573"/>
                <a:gd name="connsiteX645" fmla="*/ 1482866 w 4166715"/>
                <a:gd name="connsiteY645" fmla="*/ 2889308 h 3792573"/>
                <a:gd name="connsiteX646" fmla="*/ 1548051 w 4166715"/>
                <a:gd name="connsiteY646" fmla="*/ 2800960 h 3792573"/>
                <a:gd name="connsiteX647" fmla="*/ 1185710 w 4166715"/>
                <a:gd name="connsiteY647" fmla="*/ 2852951 h 3792573"/>
                <a:gd name="connsiteX648" fmla="*/ 1526930 w 4166715"/>
                <a:gd name="connsiteY648" fmla="*/ 2591906 h 3792573"/>
                <a:gd name="connsiteX649" fmla="*/ 1548051 w 4166715"/>
                <a:gd name="connsiteY649" fmla="*/ 2800960 h 3792573"/>
                <a:gd name="connsiteX650" fmla="*/ 1541132 w 4166715"/>
                <a:gd name="connsiteY650" fmla="*/ 2585725 h 3792573"/>
                <a:gd name="connsiteX651" fmla="*/ 1644918 w 4166715"/>
                <a:gd name="connsiteY651" fmla="*/ 2585725 h 3792573"/>
                <a:gd name="connsiteX652" fmla="*/ 1560433 w 4166715"/>
                <a:gd name="connsiteY652" fmla="*/ 2778782 h 3792573"/>
                <a:gd name="connsiteX653" fmla="*/ 1541132 w 4166715"/>
                <a:gd name="connsiteY653" fmla="*/ 2585725 h 3792573"/>
                <a:gd name="connsiteX654" fmla="*/ 1166410 w 4166715"/>
                <a:gd name="connsiteY654" fmla="*/ 2849315 h 3792573"/>
                <a:gd name="connsiteX655" fmla="*/ 1162768 w 4166715"/>
                <a:gd name="connsiteY655" fmla="*/ 2478471 h 3792573"/>
                <a:gd name="connsiteX656" fmla="*/ 1394375 w 4166715"/>
                <a:gd name="connsiteY656" fmla="*/ 2348312 h 3792573"/>
                <a:gd name="connsiteX657" fmla="*/ 1395832 w 4166715"/>
                <a:gd name="connsiteY657" fmla="*/ 2432661 h 3792573"/>
                <a:gd name="connsiteX658" fmla="*/ 1397652 w 4166715"/>
                <a:gd name="connsiteY658" fmla="*/ 2437388 h 3792573"/>
                <a:gd name="connsiteX659" fmla="*/ 1521832 w 4166715"/>
                <a:gd name="connsiteY659" fmla="*/ 2576999 h 3792573"/>
                <a:gd name="connsiteX660" fmla="*/ 1166410 w 4166715"/>
                <a:gd name="connsiteY660" fmla="*/ 2849315 h 3792573"/>
                <a:gd name="connsiteX661" fmla="*/ 1150751 w 4166715"/>
                <a:gd name="connsiteY661" fmla="*/ 2279597 h 3792573"/>
                <a:gd name="connsiteX662" fmla="*/ 1207196 w 4166715"/>
                <a:gd name="connsiteY662" fmla="*/ 2126170 h 3792573"/>
                <a:gd name="connsiteX663" fmla="*/ 1381993 w 4166715"/>
                <a:gd name="connsiteY663" fmla="*/ 2324680 h 3792573"/>
                <a:gd name="connsiteX664" fmla="*/ 1150751 w 4166715"/>
                <a:gd name="connsiteY664" fmla="*/ 2279597 h 3792573"/>
                <a:gd name="connsiteX665" fmla="*/ 1246889 w 4166715"/>
                <a:gd name="connsiteY665" fmla="*/ 2013099 h 3792573"/>
                <a:gd name="connsiteX666" fmla="*/ 1569173 w 4166715"/>
                <a:gd name="connsiteY666" fmla="*/ 2082541 h 3792573"/>
                <a:gd name="connsiteX667" fmla="*/ 1376167 w 4166715"/>
                <a:gd name="connsiteY667" fmla="*/ 2225062 h 3792573"/>
                <a:gd name="connsiteX668" fmla="*/ 1213387 w 4166715"/>
                <a:gd name="connsiteY668" fmla="*/ 2109446 h 3792573"/>
                <a:gd name="connsiteX669" fmla="*/ 1246889 w 4166715"/>
                <a:gd name="connsiteY669" fmla="*/ 2013099 h 3792573"/>
                <a:gd name="connsiteX670" fmla="*/ 703196 w 4166715"/>
                <a:gd name="connsiteY670" fmla="*/ 1624804 h 3792573"/>
                <a:gd name="connsiteX671" fmla="*/ 556803 w 4166715"/>
                <a:gd name="connsiteY671" fmla="*/ 1608807 h 3792573"/>
                <a:gd name="connsiteX672" fmla="*/ 556803 w 4166715"/>
                <a:gd name="connsiteY672" fmla="*/ 1408115 h 3792573"/>
                <a:gd name="connsiteX673" fmla="*/ 758185 w 4166715"/>
                <a:gd name="connsiteY673" fmla="*/ 1585538 h 3792573"/>
                <a:gd name="connsiteX674" fmla="*/ 703196 w 4166715"/>
                <a:gd name="connsiteY674" fmla="*/ 1624804 h 3792573"/>
                <a:gd name="connsiteX675" fmla="*/ 666052 w 4166715"/>
                <a:gd name="connsiteY675" fmla="*/ 1682248 h 3792573"/>
                <a:gd name="connsiteX676" fmla="*/ 480693 w 4166715"/>
                <a:gd name="connsiteY676" fmla="*/ 1752054 h 3792573"/>
                <a:gd name="connsiteX677" fmla="*/ 553526 w 4166715"/>
                <a:gd name="connsiteY677" fmla="*/ 1623350 h 3792573"/>
                <a:gd name="connsiteX678" fmla="*/ 693000 w 4166715"/>
                <a:gd name="connsiteY678" fmla="*/ 1638620 h 3792573"/>
                <a:gd name="connsiteX679" fmla="*/ 666052 w 4166715"/>
                <a:gd name="connsiteY679" fmla="*/ 1682248 h 3792573"/>
                <a:gd name="connsiteX680" fmla="*/ 1238150 w 4166715"/>
                <a:gd name="connsiteY680" fmla="*/ 777681 h 3792573"/>
                <a:gd name="connsiteX681" fmla="*/ 1440259 w 4166715"/>
                <a:gd name="connsiteY681" fmla="*/ 900568 h 3792573"/>
                <a:gd name="connsiteX682" fmla="*/ 1221762 w 4166715"/>
                <a:gd name="connsiteY682" fmla="*/ 870028 h 3792573"/>
                <a:gd name="connsiteX683" fmla="*/ 1238150 w 4166715"/>
                <a:gd name="connsiteY683" fmla="*/ 777681 h 3792573"/>
                <a:gd name="connsiteX684" fmla="*/ 2446074 w 4166715"/>
                <a:gd name="connsiteY684" fmla="*/ 263226 h 3792573"/>
                <a:gd name="connsiteX685" fmla="*/ 2753426 w 4166715"/>
                <a:gd name="connsiteY685" fmla="*/ 265044 h 3792573"/>
                <a:gd name="connsiteX686" fmla="*/ 2356126 w 4166715"/>
                <a:gd name="connsiteY686" fmla="*/ 344303 h 3792573"/>
                <a:gd name="connsiteX687" fmla="*/ 2446074 w 4166715"/>
                <a:gd name="connsiteY687" fmla="*/ 263226 h 3792573"/>
                <a:gd name="connsiteX688" fmla="*/ 2867773 w 4166715"/>
                <a:gd name="connsiteY688" fmla="*/ 397384 h 3792573"/>
                <a:gd name="connsiteX689" fmla="*/ 2660201 w 4166715"/>
                <a:gd name="connsiteY689" fmla="*/ 601712 h 3792573"/>
                <a:gd name="connsiteX690" fmla="*/ 2824074 w 4166715"/>
                <a:gd name="connsiteY690" fmla="*/ 276678 h 3792573"/>
                <a:gd name="connsiteX691" fmla="*/ 2867773 w 4166715"/>
                <a:gd name="connsiteY691" fmla="*/ 397384 h 3792573"/>
                <a:gd name="connsiteX692" fmla="*/ 3634333 w 4166715"/>
                <a:gd name="connsiteY692" fmla="*/ 21451 h 3792573"/>
                <a:gd name="connsiteX693" fmla="*/ 3753414 w 4166715"/>
                <a:gd name="connsiteY693" fmla="*/ 393385 h 3792573"/>
                <a:gd name="connsiteX694" fmla="*/ 3534553 w 4166715"/>
                <a:gd name="connsiteY694" fmla="*/ 151246 h 3792573"/>
                <a:gd name="connsiteX695" fmla="*/ 3634333 w 4166715"/>
                <a:gd name="connsiteY695" fmla="*/ 21451 h 3792573"/>
                <a:gd name="connsiteX696" fmla="*/ 3960987 w 4166715"/>
                <a:gd name="connsiteY696" fmla="*/ 221415 h 3792573"/>
                <a:gd name="connsiteX697" fmla="*/ 3664559 w 4166715"/>
                <a:gd name="connsiteY697" fmla="*/ 15997 h 3792573"/>
                <a:gd name="connsiteX698" fmla="*/ 3937316 w 4166715"/>
                <a:gd name="connsiteY698" fmla="*/ 41811 h 3792573"/>
                <a:gd name="connsiteX699" fmla="*/ 3960987 w 4166715"/>
                <a:gd name="connsiteY699" fmla="*/ 221415 h 3792573"/>
                <a:gd name="connsiteX700" fmla="*/ 3774172 w 4166715"/>
                <a:gd name="connsiteY700" fmla="*/ 410473 h 3792573"/>
                <a:gd name="connsiteX701" fmla="*/ 3650357 w 4166715"/>
                <a:gd name="connsiteY701" fmla="*/ 24359 h 3792573"/>
                <a:gd name="connsiteX702" fmla="*/ 3958438 w 4166715"/>
                <a:gd name="connsiteY702" fmla="*/ 237776 h 3792573"/>
                <a:gd name="connsiteX703" fmla="*/ 3774172 w 4166715"/>
                <a:gd name="connsiteY703" fmla="*/ 410473 h 3792573"/>
                <a:gd name="connsiteX704" fmla="*/ 3565143 w 4166715"/>
                <a:gd name="connsiteY704" fmla="*/ 488277 h 3792573"/>
                <a:gd name="connsiteX705" fmla="*/ 3515617 w 4166715"/>
                <a:gd name="connsiteY705" fmla="*/ 336668 h 3792573"/>
                <a:gd name="connsiteX706" fmla="*/ 3463906 w 4166715"/>
                <a:gd name="connsiteY706" fmla="*/ 178514 h 3792573"/>
                <a:gd name="connsiteX707" fmla="*/ 3446790 w 4166715"/>
                <a:gd name="connsiteY707" fmla="*/ 126523 h 3792573"/>
                <a:gd name="connsiteX708" fmla="*/ 3442420 w 4166715"/>
                <a:gd name="connsiteY708" fmla="*/ 113435 h 3792573"/>
                <a:gd name="connsiteX709" fmla="*/ 3518894 w 4166715"/>
                <a:gd name="connsiteY709" fmla="*/ 156336 h 3792573"/>
                <a:gd name="connsiteX710" fmla="*/ 3565143 w 4166715"/>
                <a:gd name="connsiteY710" fmla="*/ 488277 h 3792573"/>
                <a:gd name="connsiteX711" fmla="*/ 3093189 w 4166715"/>
                <a:gd name="connsiteY711" fmla="*/ 1290681 h 3792573"/>
                <a:gd name="connsiteX712" fmla="*/ 3504328 w 4166715"/>
                <a:gd name="connsiteY712" fmla="*/ 1118348 h 3792573"/>
                <a:gd name="connsiteX713" fmla="*/ 3406732 w 4166715"/>
                <a:gd name="connsiteY713" fmla="*/ 1447381 h 3792573"/>
                <a:gd name="connsiteX714" fmla="*/ 3093189 w 4166715"/>
                <a:gd name="connsiteY714" fmla="*/ 1290681 h 3792573"/>
                <a:gd name="connsiteX715" fmla="*/ 3245773 w 4166715"/>
                <a:gd name="connsiteY715" fmla="*/ 1565905 h 3792573"/>
                <a:gd name="connsiteX716" fmla="*/ 3094282 w 4166715"/>
                <a:gd name="connsiteY716" fmla="*/ 1307405 h 3792573"/>
                <a:gd name="connsiteX717" fmla="*/ 3396900 w 4166715"/>
                <a:gd name="connsiteY717" fmla="*/ 1458651 h 3792573"/>
                <a:gd name="connsiteX718" fmla="*/ 3245773 w 4166715"/>
                <a:gd name="connsiteY718" fmla="*/ 1565905 h 3792573"/>
                <a:gd name="connsiteX719" fmla="*/ 3243588 w 4166715"/>
                <a:gd name="connsiteY719" fmla="*/ 2146894 h 3792573"/>
                <a:gd name="connsiteX720" fmla="*/ 3106663 w 4166715"/>
                <a:gd name="connsiteY720" fmla="*/ 2018552 h 3792573"/>
                <a:gd name="connsiteX721" fmla="*/ 3343732 w 4166715"/>
                <a:gd name="connsiteY721" fmla="*/ 1936022 h 3792573"/>
                <a:gd name="connsiteX722" fmla="*/ 3243588 w 4166715"/>
                <a:gd name="connsiteY722" fmla="*/ 2146894 h 3792573"/>
                <a:gd name="connsiteX723" fmla="*/ 2879427 w 4166715"/>
                <a:gd name="connsiteY723" fmla="*/ 2606812 h 3792573"/>
                <a:gd name="connsiteX724" fmla="*/ 2854299 w 4166715"/>
                <a:gd name="connsiteY724" fmla="*/ 2426481 h 3792573"/>
                <a:gd name="connsiteX725" fmla="*/ 2924582 w 4166715"/>
                <a:gd name="connsiteY725" fmla="*/ 2483198 h 3792573"/>
                <a:gd name="connsiteX726" fmla="*/ 2924582 w 4166715"/>
                <a:gd name="connsiteY726" fmla="*/ 2584271 h 3792573"/>
                <a:gd name="connsiteX727" fmla="*/ 2879427 w 4166715"/>
                <a:gd name="connsiteY727" fmla="*/ 2606812 h 3792573"/>
                <a:gd name="connsiteX728" fmla="*/ 2929317 w 4166715"/>
                <a:gd name="connsiteY728" fmla="*/ 2467928 h 3792573"/>
                <a:gd name="connsiteX729" fmla="*/ 2856848 w 4166715"/>
                <a:gd name="connsiteY729" fmla="*/ 2409756 h 3792573"/>
                <a:gd name="connsiteX730" fmla="*/ 2997415 w 4166715"/>
                <a:gd name="connsiteY730" fmla="*/ 2319590 h 3792573"/>
                <a:gd name="connsiteX731" fmla="*/ 2929317 w 4166715"/>
                <a:gd name="connsiteY731" fmla="*/ 2467928 h 3792573"/>
                <a:gd name="connsiteX732" fmla="*/ 2684600 w 4166715"/>
                <a:gd name="connsiteY732" fmla="*/ 2230879 h 3792573"/>
                <a:gd name="connsiteX733" fmla="*/ 3081172 w 4166715"/>
                <a:gd name="connsiteY733" fmla="*/ 2029460 h 3792573"/>
                <a:gd name="connsiteX734" fmla="*/ 3009432 w 4166715"/>
                <a:gd name="connsiteY734" fmla="*/ 2291232 h 3792573"/>
                <a:gd name="connsiteX735" fmla="*/ 2684600 w 4166715"/>
                <a:gd name="connsiteY735" fmla="*/ 2230879 h 3792573"/>
                <a:gd name="connsiteX736" fmla="*/ 1654386 w 4166715"/>
                <a:gd name="connsiteY736" fmla="*/ 2036731 h 3792573"/>
                <a:gd name="connsiteX737" fmla="*/ 1450456 w 4166715"/>
                <a:gd name="connsiteY737" fmla="*/ 1877850 h 3792573"/>
                <a:gd name="connsiteX738" fmla="*/ 1858681 w 4166715"/>
                <a:gd name="connsiteY738" fmla="*/ 1952746 h 3792573"/>
                <a:gd name="connsiteX739" fmla="*/ 1654386 w 4166715"/>
                <a:gd name="connsiteY739" fmla="*/ 2036731 h 3792573"/>
                <a:gd name="connsiteX740" fmla="*/ 1164953 w 4166715"/>
                <a:gd name="connsiteY740" fmla="*/ 1727331 h 3792573"/>
                <a:gd name="connsiteX741" fmla="*/ 1342300 w 4166715"/>
                <a:gd name="connsiteY741" fmla="*/ 1733512 h 3792573"/>
                <a:gd name="connsiteX742" fmla="*/ 1171144 w 4166715"/>
                <a:gd name="connsiteY742" fmla="*/ 1856399 h 3792573"/>
                <a:gd name="connsiteX743" fmla="*/ 1164953 w 4166715"/>
                <a:gd name="connsiteY743" fmla="*/ 1727331 h 3792573"/>
                <a:gd name="connsiteX744" fmla="*/ 1158034 w 4166715"/>
                <a:gd name="connsiteY744" fmla="*/ 1712425 h 3792573"/>
                <a:gd name="connsiteX745" fmla="*/ 1157306 w 4166715"/>
                <a:gd name="connsiteY745" fmla="*/ 1712425 h 3792573"/>
                <a:gd name="connsiteX746" fmla="*/ 1066265 w 4166715"/>
                <a:gd name="connsiteY746" fmla="*/ 1712425 h 3792573"/>
                <a:gd name="connsiteX747" fmla="*/ 1085566 w 4166715"/>
                <a:gd name="connsiteY747" fmla="*/ 1651345 h 3792573"/>
                <a:gd name="connsiteX748" fmla="*/ 1159491 w 4166715"/>
                <a:gd name="connsiteY748" fmla="*/ 1600808 h 3792573"/>
                <a:gd name="connsiteX749" fmla="*/ 1277115 w 4166715"/>
                <a:gd name="connsiteY749" fmla="*/ 1600808 h 3792573"/>
                <a:gd name="connsiteX750" fmla="*/ 1350311 w 4166715"/>
                <a:gd name="connsiteY750" fmla="*/ 1718969 h 3792573"/>
                <a:gd name="connsiteX751" fmla="*/ 1158034 w 4166715"/>
                <a:gd name="connsiteY751" fmla="*/ 1712425 h 3792573"/>
                <a:gd name="connsiteX752" fmla="*/ 2383802 w 4166715"/>
                <a:gd name="connsiteY752" fmla="*/ 1840402 h 3792573"/>
                <a:gd name="connsiteX753" fmla="*/ 2529467 w 4166715"/>
                <a:gd name="connsiteY753" fmla="*/ 1899664 h 3792573"/>
                <a:gd name="connsiteX754" fmla="*/ 2216652 w 4166715"/>
                <a:gd name="connsiteY754" fmla="*/ 2163618 h 3792573"/>
                <a:gd name="connsiteX755" fmla="*/ 2383802 w 4166715"/>
                <a:gd name="connsiteY755" fmla="*/ 1840402 h 3792573"/>
                <a:gd name="connsiteX756" fmla="*/ 2620872 w 4166715"/>
                <a:gd name="connsiteY756" fmla="*/ 666791 h 3792573"/>
                <a:gd name="connsiteX757" fmla="*/ 2696981 w 4166715"/>
                <a:gd name="connsiteY757" fmla="*/ 1078719 h 3792573"/>
                <a:gd name="connsiteX758" fmla="*/ 2328449 w 4166715"/>
                <a:gd name="connsiteY758" fmla="*/ 881299 h 3792573"/>
                <a:gd name="connsiteX759" fmla="*/ 2620872 w 4166715"/>
                <a:gd name="connsiteY759" fmla="*/ 666791 h 3792573"/>
                <a:gd name="connsiteX760" fmla="*/ 2695889 w 4166715"/>
                <a:gd name="connsiteY760" fmla="*/ 1094716 h 3792573"/>
                <a:gd name="connsiteX761" fmla="*/ 2442432 w 4166715"/>
                <a:gd name="connsiteY761" fmla="*/ 1435383 h 3792573"/>
                <a:gd name="connsiteX762" fmla="*/ 2325172 w 4166715"/>
                <a:gd name="connsiteY762" fmla="*/ 896205 h 3792573"/>
                <a:gd name="connsiteX763" fmla="*/ 2695889 w 4166715"/>
                <a:gd name="connsiteY763" fmla="*/ 1094716 h 3792573"/>
                <a:gd name="connsiteX764" fmla="*/ 2532744 w 4166715"/>
                <a:gd name="connsiteY764" fmla="*/ 1885485 h 3792573"/>
                <a:gd name="connsiteX765" fmla="*/ 2388172 w 4166715"/>
                <a:gd name="connsiteY765" fmla="*/ 1826950 h 3792573"/>
                <a:gd name="connsiteX766" fmla="*/ 2439883 w 4166715"/>
                <a:gd name="connsiteY766" fmla="*/ 1491009 h 3792573"/>
                <a:gd name="connsiteX767" fmla="*/ 2532744 w 4166715"/>
                <a:gd name="connsiteY767" fmla="*/ 1885485 h 3792573"/>
                <a:gd name="connsiteX768" fmla="*/ 2663114 w 4166715"/>
                <a:gd name="connsiteY768" fmla="*/ 2214518 h 3792573"/>
                <a:gd name="connsiteX769" fmla="*/ 2554958 w 4166715"/>
                <a:gd name="connsiteY769" fmla="*/ 1908390 h 3792573"/>
                <a:gd name="connsiteX770" fmla="*/ 2771634 w 4166715"/>
                <a:gd name="connsiteY770" fmla="*/ 1971652 h 3792573"/>
                <a:gd name="connsiteX771" fmla="*/ 2663114 w 4166715"/>
                <a:gd name="connsiteY771" fmla="*/ 2214518 h 3792573"/>
                <a:gd name="connsiteX772" fmla="*/ 2785837 w 4166715"/>
                <a:gd name="connsiteY772" fmla="*/ 1975287 h 3792573"/>
                <a:gd name="connsiteX773" fmla="*/ 3069155 w 4166715"/>
                <a:gd name="connsiteY773" fmla="*/ 2019643 h 3792573"/>
                <a:gd name="connsiteX774" fmla="*/ 2677317 w 4166715"/>
                <a:gd name="connsiteY774" fmla="*/ 2218517 h 3792573"/>
                <a:gd name="connsiteX775" fmla="*/ 2785837 w 4166715"/>
                <a:gd name="connsiteY775" fmla="*/ 1975287 h 3792573"/>
                <a:gd name="connsiteX776" fmla="*/ 2779646 w 4166715"/>
                <a:gd name="connsiteY776" fmla="*/ 1959290 h 3792573"/>
                <a:gd name="connsiteX777" fmla="*/ 2565519 w 4166715"/>
                <a:gd name="connsiteY777" fmla="*/ 1896392 h 3792573"/>
                <a:gd name="connsiteX778" fmla="*/ 3137981 w 4166715"/>
                <a:gd name="connsiteY778" fmla="*/ 1670978 h 3792573"/>
                <a:gd name="connsiteX779" fmla="*/ 2779646 w 4166715"/>
                <a:gd name="connsiteY779" fmla="*/ 1959290 h 3792573"/>
                <a:gd name="connsiteX780" fmla="*/ 2449351 w 4166715"/>
                <a:gd name="connsiteY780" fmla="*/ 1466650 h 3792573"/>
                <a:gd name="connsiteX781" fmla="*/ 2797854 w 4166715"/>
                <a:gd name="connsiteY781" fmla="*/ 1655344 h 3792573"/>
                <a:gd name="connsiteX782" fmla="*/ 2547311 w 4166715"/>
                <a:gd name="connsiteY782" fmla="*/ 1883304 h 3792573"/>
                <a:gd name="connsiteX783" fmla="*/ 2449351 w 4166715"/>
                <a:gd name="connsiteY783" fmla="*/ 1466650 h 3792573"/>
                <a:gd name="connsiteX784" fmla="*/ 2459912 w 4166715"/>
                <a:gd name="connsiteY784" fmla="*/ 1456106 h 3792573"/>
                <a:gd name="connsiteX785" fmla="*/ 2755976 w 4166715"/>
                <a:gd name="connsiteY785" fmla="*/ 1400116 h 3792573"/>
                <a:gd name="connsiteX786" fmla="*/ 2800403 w 4166715"/>
                <a:gd name="connsiteY786" fmla="*/ 1640437 h 3792573"/>
                <a:gd name="connsiteX787" fmla="*/ 2459912 w 4166715"/>
                <a:gd name="connsiteY787" fmla="*/ 1456106 h 3792573"/>
                <a:gd name="connsiteX788" fmla="*/ 2455542 w 4166715"/>
                <a:gd name="connsiteY788" fmla="*/ 1441927 h 3792573"/>
                <a:gd name="connsiteX789" fmla="*/ 2702444 w 4166715"/>
                <a:gd name="connsiteY789" fmla="*/ 1109986 h 3792573"/>
                <a:gd name="connsiteX790" fmla="*/ 2753426 w 4166715"/>
                <a:gd name="connsiteY790" fmla="*/ 1385573 h 3792573"/>
                <a:gd name="connsiteX791" fmla="*/ 2455542 w 4166715"/>
                <a:gd name="connsiteY791" fmla="*/ 1441927 h 3792573"/>
                <a:gd name="connsiteX792" fmla="*/ 2636530 w 4166715"/>
                <a:gd name="connsiteY792" fmla="*/ 671881 h 3792573"/>
                <a:gd name="connsiteX793" fmla="*/ 3017808 w 4166715"/>
                <a:gd name="connsiteY793" fmla="*/ 968920 h 3792573"/>
                <a:gd name="connsiteX794" fmla="*/ 3070975 w 4166715"/>
                <a:gd name="connsiteY794" fmla="*/ 1279410 h 3792573"/>
                <a:gd name="connsiteX795" fmla="*/ 2713369 w 4166715"/>
                <a:gd name="connsiteY795" fmla="*/ 1087808 h 3792573"/>
                <a:gd name="connsiteX796" fmla="*/ 2636530 w 4166715"/>
                <a:gd name="connsiteY796" fmla="*/ 671881 h 3792573"/>
                <a:gd name="connsiteX797" fmla="*/ 3027276 w 4166715"/>
                <a:gd name="connsiteY797" fmla="*/ 946015 h 3792573"/>
                <a:gd name="connsiteX798" fmla="*/ 2888166 w 4166715"/>
                <a:gd name="connsiteY798" fmla="*/ 414836 h 3792573"/>
                <a:gd name="connsiteX799" fmla="*/ 3220282 w 4166715"/>
                <a:gd name="connsiteY799" fmla="*/ 617709 h 3792573"/>
                <a:gd name="connsiteX800" fmla="*/ 3027276 w 4166715"/>
                <a:gd name="connsiteY800" fmla="*/ 946015 h 3792573"/>
                <a:gd name="connsiteX801" fmla="*/ 3011981 w 4166715"/>
                <a:gd name="connsiteY801" fmla="*/ 945651 h 3792573"/>
                <a:gd name="connsiteX802" fmla="*/ 2635074 w 4166715"/>
                <a:gd name="connsiteY802" fmla="*/ 651885 h 3792573"/>
                <a:gd name="connsiteX803" fmla="*/ 2639808 w 4166715"/>
                <a:gd name="connsiteY803" fmla="*/ 642068 h 3792573"/>
                <a:gd name="connsiteX804" fmla="*/ 2872143 w 4166715"/>
                <a:gd name="connsiteY804" fmla="*/ 413018 h 3792573"/>
                <a:gd name="connsiteX805" fmla="*/ 3011981 w 4166715"/>
                <a:gd name="connsiteY805" fmla="*/ 945651 h 3792573"/>
                <a:gd name="connsiteX806" fmla="*/ 2621964 w 4166715"/>
                <a:gd name="connsiteY806" fmla="*/ 639887 h 3792573"/>
                <a:gd name="connsiteX807" fmla="*/ 2346293 w 4166715"/>
                <a:gd name="connsiteY807" fmla="*/ 361391 h 3792573"/>
                <a:gd name="connsiteX808" fmla="*/ 2812057 w 4166715"/>
                <a:gd name="connsiteY808" fmla="*/ 268680 h 3792573"/>
                <a:gd name="connsiteX809" fmla="*/ 2628155 w 4166715"/>
                <a:gd name="connsiteY809" fmla="*/ 634070 h 3792573"/>
                <a:gd name="connsiteX810" fmla="*/ 2621964 w 4166715"/>
                <a:gd name="connsiteY810" fmla="*/ 639887 h 3792573"/>
                <a:gd name="connsiteX811" fmla="*/ 2614316 w 4166715"/>
                <a:gd name="connsiteY811" fmla="*/ 652976 h 3792573"/>
                <a:gd name="connsiteX812" fmla="*/ 2614316 w 4166715"/>
                <a:gd name="connsiteY812" fmla="*/ 652976 h 3792573"/>
                <a:gd name="connsiteX813" fmla="*/ 2322259 w 4166715"/>
                <a:gd name="connsiteY813" fmla="*/ 867483 h 3792573"/>
                <a:gd name="connsiteX814" fmla="*/ 2338282 w 4166715"/>
                <a:gd name="connsiteY814" fmla="*/ 373752 h 3792573"/>
                <a:gd name="connsiteX815" fmla="*/ 2614316 w 4166715"/>
                <a:gd name="connsiteY815" fmla="*/ 652976 h 3792573"/>
                <a:gd name="connsiteX816" fmla="*/ 2429322 w 4166715"/>
                <a:gd name="connsiteY816" fmla="*/ 1443745 h 3792573"/>
                <a:gd name="connsiteX817" fmla="*/ 1971207 w 4166715"/>
                <a:gd name="connsiteY817" fmla="*/ 1362668 h 3792573"/>
                <a:gd name="connsiteX818" fmla="*/ 2310970 w 4166715"/>
                <a:gd name="connsiteY818" fmla="*/ 899841 h 3792573"/>
                <a:gd name="connsiteX819" fmla="*/ 2429322 w 4166715"/>
                <a:gd name="connsiteY819" fmla="*/ 1443745 h 3792573"/>
                <a:gd name="connsiteX820" fmla="*/ 2422768 w 4166715"/>
                <a:gd name="connsiteY820" fmla="*/ 1457197 h 3792573"/>
                <a:gd name="connsiteX821" fmla="*/ 1894005 w 4166715"/>
                <a:gd name="connsiteY821" fmla="*/ 1931659 h 3792573"/>
                <a:gd name="connsiteX822" fmla="*/ 1964652 w 4166715"/>
                <a:gd name="connsiteY822" fmla="*/ 1376121 h 3792573"/>
                <a:gd name="connsiteX823" fmla="*/ 2422768 w 4166715"/>
                <a:gd name="connsiteY823" fmla="*/ 1457197 h 3792573"/>
                <a:gd name="connsiteX824" fmla="*/ 1365970 w 4166715"/>
                <a:gd name="connsiteY824" fmla="*/ 1716424 h 3792573"/>
                <a:gd name="connsiteX825" fmla="*/ 1293138 w 4166715"/>
                <a:gd name="connsiteY825" fmla="*/ 1598990 h 3792573"/>
                <a:gd name="connsiteX826" fmla="*/ 1599762 w 4166715"/>
                <a:gd name="connsiteY826" fmla="*/ 1538637 h 3792573"/>
                <a:gd name="connsiteX827" fmla="*/ 1365970 w 4166715"/>
                <a:gd name="connsiteY827" fmla="*/ 1716424 h 3792573"/>
                <a:gd name="connsiteX828" fmla="*/ 1869606 w 4166715"/>
                <a:gd name="connsiteY828" fmla="*/ 1940021 h 3792573"/>
                <a:gd name="connsiteX829" fmla="*/ 1434069 w 4166715"/>
                <a:gd name="connsiteY829" fmla="*/ 1860035 h 3792573"/>
                <a:gd name="connsiteX830" fmla="*/ 1628895 w 4166715"/>
                <a:gd name="connsiteY830" fmla="*/ 1539728 h 3792573"/>
                <a:gd name="connsiteX831" fmla="*/ 1869606 w 4166715"/>
                <a:gd name="connsiteY831" fmla="*/ 1940021 h 3792573"/>
                <a:gd name="connsiteX832" fmla="*/ 1639456 w 4166715"/>
                <a:gd name="connsiteY832" fmla="*/ 1528457 h 3792573"/>
                <a:gd name="connsiteX833" fmla="*/ 1949358 w 4166715"/>
                <a:gd name="connsiteY833" fmla="*/ 1379756 h 3792573"/>
                <a:gd name="connsiteX834" fmla="*/ 1879802 w 4166715"/>
                <a:gd name="connsiteY834" fmla="*/ 1928023 h 3792573"/>
                <a:gd name="connsiteX835" fmla="*/ 1639456 w 4166715"/>
                <a:gd name="connsiteY835" fmla="*/ 1528457 h 3792573"/>
                <a:gd name="connsiteX836" fmla="*/ 1631444 w 4166715"/>
                <a:gd name="connsiteY836" fmla="*/ 1516096 h 3792573"/>
                <a:gd name="connsiteX837" fmla="*/ 1395103 w 4166715"/>
                <a:gd name="connsiteY837" fmla="*/ 1181609 h 3792573"/>
                <a:gd name="connsiteX838" fmla="*/ 1939161 w 4166715"/>
                <a:gd name="connsiteY838" fmla="*/ 1368849 h 3792573"/>
                <a:gd name="connsiteX839" fmla="*/ 1631444 w 4166715"/>
                <a:gd name="connsiteY839" fmla="*/ 1516096 h 3792573"/>
                <a:gd name="connsiteX840" fmla="*/ 1385635 w 4166715"/>
                <a:gd name="connsiteY840" fmla="*/ 1163067 h 3792573"/>
                <a:gd name="connsiteX841" fmla="*/ 1477040 w 4166715"/>
                <a:gd name="connsiteY841" fmla="*/ 925291 h 3792573"/>
                <a:gd name="connsiteX842" fmla="*/ 1928600 w 4166715"/>
                <a:gd name="connsiteY842" fmla="*/ 1349580 h 3792573"/>
                <a:gd name="connsiteX843" fmla="*/ 1385635 w 4166715"/>
                <a:gd name="connsiteY843" fmla="*/ 1163067 h 3792573"/>
                <a:gd name="connsiteX844" fmla="*/ 1616513 w 4166715"/>
                <a:gd name="connsiteY844" fmla="*/ 1520459 h 3792573"/>
                <a:gd name="connsiteX845" fmla="*/ 1280392 w 4166715"/>
                <a:gd name="connsiteY845" fmla="*/ 1586265 h 3792573"/>
                <a:gd name="connsiteX846" fmla="*/ 1157306 w 4166715"/>
                <a:gd name="connsiteY846" fmla="*/ 1586265 h 3792573"/>
                <a:gd name="connsiteX847" fmla="*/ 1153300 w 4166715"/>
                <a:gd name="connsiteY847" fmla="*/ 1587356 h 3792573"/>
                <a:gd name="connsiteX848" fmla="*/ 1103774 w 4166715"/>
                <a:gd name="connsiteY848" fmla="*/ 1621168 h 3792573"/>
                <a:gd name="connsiteX849" fmla="*/ 1376531 w 4166715"/>
                <a:gd name="connsiteY849" fmla="*/ 1180519 h 3792573"/>
                <a:gd name="connsiteX850" fmla="*/ 1616513 w 4166715"/>
                <a:gd name="connsiteY850" fmla="*/ 1520459 h 3792573"/>
                <a:gd name="connsiteX851" fmla="*/ 1068814 w 4166715"/>
                <a:gd name="connsiteY851" fmla="*/ 1642983 h 3792573"/>
                <a:gd name="connsiteX852" fmla="*/ 902393 w 4166715"/>
                <a:gd name="connsiteY852" fmla="*/ 1707698 h 3792573"/>
                <a:gd name="connsiteX853" fmla="*/ 962844 w 4166715"/>
                <a:gd name="connsiteY853" fmla="*/ 1459742 h 3792573"/>
                <a:gd name="connsiteX854" fmla="*/ 1068814 w 4166715"/>
                <a:gd name="connsiteY854" fmla="*/ 1642983 h 3792573"/>
                <a:gd name="connsiteX855" fmla="*/ 888554 w 4166715"/>
                <a:gd name="connsiteY855" fmla="*/ 1704790 h 3792573"/>
                <a:gd name="connsiteX856" fmla="*/ 781127 w 4166715"/>
                <a:gd name="connsiteY856" fmla="*/ 1587356 h 3792573"/>
                <a:gd name="connsiteX857" fmla="*/ 945728 w 4166715"/>
                <a:gd name="connsiteY857" fmla="*/ 1469922 h 3792573"/>
                <a:gd name="connsiteX858" fmla="*/ 888554 w 4166715"/>
                <a:gd name="connsiteY858" fmla="*/ 1704790 h 3792573"/>
                <a:gd name="connsiteX859" fmla="*/ 1068086 w 4166715"/>
                <a:gd name="connsiteY859" fmla="*/ 1659343 h 3792573"/>
                <a:gd name="connsiteX860" fmla="*/ 1050970 w 4166715"/>
                <a:gd name="connsiteY860" fmla="*/ 1712425 h 3792573"/>
                <a:gd name="connsiteX861" fmla="*/ 931161 w 4166715"/>
                <a:gd name="connsiteY861" fmla="*/ 1712425 h 3792573"/>
                <a:gd name="connsiteX862" fmla="*/ 1068086 w 4166715"/>
                <a:gd name="connsiteY862" fmla="*/ 1659343 h 3792573"/>
                <a:gd name="connsiteX863" fmla="*/ 1061531 w 4166715"/>
                <a:gd name="connsiteY863" fmla="*/ 1726968 h 3792573"/>
                <a:gd name="connsiteX864" fmla="*/ 1142739 w 4166715"/>
                <a:gd name="connsiteY864" fmla="*/ 1726968 h 3792573"/>
                <a:gd name="connsiteX865" fmla="*/ 1042595 w 4166715"/>
                <a:gd name="connsiteY865" fmla="*/ 1858217 h 3792573"/>
                <a:gd name="connsiteX866" fmla="*/ 1050242 w 4166715"/>
                <a:gd name="connsiteY866" fmla="*/ 1762598 h 3792573"/>
                <a:gd name="connsiteX867" fmla="*/ 1061531 w 4166715"/>
                <a:gd name="connsiteY867" fmla="*/ 1726968 h 3792573"/>
                <a:gd name="connsiteX868" fmla="*/ 1602675 w 4166715"/>
                <a:gd name="connsiteY868" fmla="*/ 1554635 h 3792573"/>
                <a:gd name="connsiteX869" fmla="*/ 1423508 w 4166715"/>
                <a:gd name="connsiteY869" fmla="*/ 1849491 h 3792573"/>
                <a:gd name="connsiteX870" fmla="*/ 1372889 w 4166715"/>
                <a:gd name="connsiteY870" fmla="*/ 1729513 h 3792573"/>
                <a:gd name="connsiteX871" fmla="*/ 1602675 w 4166715"/>
                <a:gd name="connsiteY871" fmla="*/ 1554635 h 3792573"/>
                <a:gd name="connsiteX872" fmla="*/ 2428230 w 4166715"/>
                <a:gd name="connsiteY872" fmla="*/ 1471740 h 3792573"/>
                <a:gd name="connsiteX873" fmla="*/ 2373606 w 4166715"/>
                <a:gd name="connsiteY873" fmla="*/ 1825496 h 3792573"/>
                <a:gd name="connsiteX874" fmla="*/ 1910392 w 4166715"/>
                <a:gd name="connsiteY874" fmla="*/ 1936749 h 3792573"/>
                <a:gd name="connsiteX875" fmla="*/ 2428230 w 4166715"/>
                <a:gd name="connsiteY875" fmla="*/ 1471740 h 3792573"/>
                <a:gd name="connsiteX876" fmla="*/ 2366322 w 4166715"/>
                <a:gd name="connsiteY876" fmla="*/ 1842220 h 3792573"/>
                <a:gd name="connsiteX877" fmla="*/ 2190432 w 4166715"/>
                <a:gd name="connsiteY877" fmla="*/ 2181796 h 3792573"/>
                <a:gd name="connsiteX878" fmla="*/ 1900560 w 4166715"/>
                <a:gd name="connsiteY878" fmla="*/ 1953837 h 3792573"/>
                <a:gd name="connsiteX879" fmla="*/ 2366322 w 4166715"/>
                <a:gd name="connsiteY879" fmla="*/ 1842220 h 3792573"/>
                <a:gd name="connsiteX880" fmla="*/ 2539664 w 4166715"/>
                <a:gd name="connsiteY880" fmla="*/ 1909844 h 3792573"/>
                <a:gd name="connsiteX881" fmla="*/ 2651461 w 4166715"/>
                <a:gd name="connsiteY881" fmla="*/ 2226152 h 3792573"/>
                <a:gd name="connsiteX882" fmla="*/ 2210825 w 4166715"/>
                <a:gd name="connsiteY882" fmla="*/ 2187250 h 3792573"/>
                <a:gd name="connsiteX883" fmla="*/ 2539664 w 4166715"/>
                <a:gd name="connsiteY883" fmla="*/ 1909844 h 3792573"/>
                <a:gd name="connsiteX884" fmla="*/ 2798947 w 4166715"/>
                <a:gd name="connsiteY884" fmla="*/ 1962562 h 3792573"/>
                <a:gd name="connsiteX885" fmla="*/ 3168207 w 4166715"/>
                <a:gd name="connsiteY885" fmla="*/ 1665888 h 3792573"/>
                <a:gd name="connsiteX886" fmla="*/ 3086998 w 4166715"/>
                <a:gd name="connsiteY886" fmla="*/ 2007645 h 3792573"/>
                <a:gd name="connsiteX887" fmla="*/ 2798947 w 4166715"/>
                <a:gd name="connsiteY887" fmla="*/ 1962562 h 3792573"/>
                <a:gd name="connsiteX888" fmla="*/ 2577536 w 4166715"/>
                <a:gd name="connsiteY888" fmla="*/ 1876032 h 3792573"/>
                <a:gd name="connsiteX889" fmla="*/ 2813513 w 4166715"/>
                <a:gd name="connsiteY889" fmla="*/ 1661161 h 3792573"/>
                <a:gd name="connsiteX890" fmla="*/ 3139802 w 4166715"/>
                <a:gd name="connsiteY890" fmla="*/ 1654617 h 3792573"/>
                <a:gd name="connsiteX891" fmla="*/ 2577536 w 4166715"/>
                <a:gd name="connsiteY891" fmla="*/ 1876032 h 3792573"/>
                <a:gd name="connsiteX892" fmla="*/ 2816790 w 4166715"/>
                <a:gd name="connsiteY892" fmla="*/ 1646618 h 3792573"/>
                <a:gd name="connsiteX893" fmla="*/ 2772363 w 4166715"/>
                <a:gd name="connsiteY893" fmla="*/ 1406297 h 3792573"/>
                <a:gd name="connsiteX894" fmla="*/ 3155097 w 4166715"/>
                <a:gd name="connsiteY894" fmla="*/ 1640074 h 3792573"/>
                <a:gd name="connsiteX895" fmla="*/ 2816790 w 4166715"/>
                <a:gd name="connsiteY895" fmla="*/ 1646618 h 3792573"/>
                <a:gd name="connsiteX896" fmla="*/ 2767628 w 4166715"/>
                <a:gd name="connsiteY896" fmla="*/ 1381938 h 3792573"/>
                <a:gd name="connsiteX897" fmla="*/ 2716646 w 4166715"/>
                <a:gd name="connsiteY897" fmla="*/ 1105986 h 3792573"/>
                <a:gd name="connsiteX898" fmla="*/ 3057137 w 4166715"/>
                <a:gd name="connsiteY898" fmla="*/ 1288500 h 3792573"/>
                <a:gd name="connsiteX899" fmla="*/ 2767628 w 4166715"/>
                <a:gd name="connsiteY899" fmla="*/ 1381938 h 3792573"/>
                <a:gd name="connsiteX900" fmla="*/ 3033103 w 4166715"/>
                <a:gd name="connsiteY900" fmla="*/ 972555 h 3792573"/>
                <a:gd name="connsiteX901" fmla="*/ 3313507 w 4166715"/>
                <a:gd name="connsiteY901" fmla="*/ 990371 h 3792573"/>
                <a:gd name="connsiteX902" fmla="*/ 3083721 w 4166715"/>
                <a:gd name="connsiteY902" fmla="*/ 1268140 h 3792573"/>
                <a:gd name="connsiteX903" fmla="*/ 3033103 w 4166715"/>
                <a:gd name="connsiteY903" fmla="*/ 972555 h 3792573"/>
                <a:gd name="connsiteX904" fmla="*/ 3036744 w 4166715"/>
                <a:gd name="connsiteY904" fmla="*/ 958376 h 3792573"/>
                <a:gd name="connsiteX905" fmla="*/ 3227201 w 4166715"/>
                <a:gd name="connsiteY905" fmla="*/ 634070 h 3792573"/>
                <a:gd name="connsiteX906" fmla="*/ 3318606 w 4166715"/>
                <a:gd name="connsiteY906" fmla="*/ 976555 h 3792573"/>
                <a:gd name="connsiteX907" fmla="*/ 3036744 w 4166715"/>
                <a:gd name="connsiteY907" fmla="*/ 958376 h 3792573"/>
                <a:gd name="connsiteX908" fmla="*/ 3261068 w 4166715"/>
                <a:gd name="connsiteY908" fmla="*/ 372661 h 3792573"/>
                <a:gd name="connsiteX909" fmla="*/ 3427854 w 4166715"/>
                <a:gd name="connsiteY909" fmla="*/ 115980 h 3792573"/>
                <a:gd name="connsiteX910" fmla="*/ 3570970 w 4166715"/>
                <a:gd name="connsiteY910" fmla="*/ 553357 h 3792573"/>
                <a:gd name="connsiteX911" fmla="*/ 3261068 w 4166715"/>
                <a:gd name="connsiteY911" fmla="*/ 372661 h 3792573"/>
                <a:gd name="connsiteX912" fmla="*/ 3561501 w 4166715"/>
                <a:gd name="connsiteY912" fmla="*/ 564628 h 3792573"/>
                <a:gd name="connsiteX913" fmla="*/ 3237761 w 4166715"/>
                <a:gd name="connsiteY913" fmla="*/ 606802 h 3792573"/>
                <a:gd name="connsiteX914" fmla="*/ 3256698 w 4166715"/>
                <a:gd name="connsiteY914" fmla="*/ 386841 h 3792573"/>
                <a:gd name="connsiteX915" fmla="*/ 3561501 w 4166715"/>
                <a:gd name="connsiteY915" fmla="*/ 564628 h 3792573"/>
                <a:gd name="connsiteX916" fmla="*/ 3251236 w 4166715"/>
                <a:gd name="connsiteY916" fmla="*/ 360664 h 3792573"/>
                <a:gd name="connsiteX917" fmla="*/ 3148906 w 4166715"/>
                <a:gd name="connsiteY917" fmla="*/ 169788 h 3792573"/>
                <a:gd name="connsiteX918" fmla="*/ 3414744 w 4166715"/>
                <a:gd name="connsiteY918" fmla="*/ 109435 h 3792573"/>
                <a:gd name="connsiteX919" fmla="*/ 3251236 w 4166715"/>
                <a:gd name="connsiteY919" fmla="*/ 360664 h 3792573"/>
                <a:gd name="connsiteX920" fmla="*/ 3238854 w 4166715"/>
                <a:gd name="connsiteY920" fmla="*/ 368299 h 3792573"/>
                <a:gd name="connsiteX921" fmla="*/ 2896906 w 4166715"/>
                <a:gd name="connsiteY921" fmla="*/ 390476 h 3792573"/>
                <a:gd name="connsiteX922" fmla="*/ 3136160 w 4166715"/>
                <a:gd name="connsiteY922" fmla="*/ 176332 h 3792573"/>
                <a:gd name="connsiteX923" fmla="*/ 3238854 w 4166715"/>
                <a:gd name="connsiteY923" fmla="*/ 368299 h 3792573"/>
                <a:gd name="connsiteX924" fmla="*/ 3242495 w 4166715"/>
                <a:gd name="connsiteY924" fmla="*/ 382841 h 3792573"/>
                <a:gd name="connsiteX925" fmla="*/ 3223559 w 4166715"/>
                <a:gd name="connsiteY925" fmla="*/ 602803 h 3792573"/>
                <a:gd name="connsiteX926" fmla="*/ 2899455 w 4166715"/>
                <a:gd name="connsiteY926" fmla="*/ 405019 h 3792573"/>
                <a:gd name="connsiteX927" fmla="*/ 3242495 w 4166715"/>
                <a:gd name="connsiteY927" fmla="*/ 382841 h 3792573"/>
                <a:gd name="connsiteX928" fmla="*/ 2308057 w 4166715"/>
                <a:gd name="connsiteY928" fmla="*/ 860212 h 3792573"/>
                <a:gd name="connsiteX929" fmla="*/ 1971935 w 4166715"/>
                <a:gd name="connsiteY929" fmla="*/ 379569 h 3792573"/>
                <a:gd name="connsiteX930" fmla="*/ 2324080 w 4166715"/>
                <a:gd name="connsiteY930" fmla="*/ 364299 h 3792573"/>
                <a:gd name="connsiteX931" fmla="*/ 2308057 w 4166715"/>
                <a:gd name="connsiteY931" fmla="*/ 860212 h 3792573"/>
                <a:gd name="connsiteX932" fmla="*/ 2293854 w 4166715"/>
                <a:gd name="connsiteY932" fmla="*/ 865302 h 3792573"/>
                <a:gd name="connsiteX933" fmla="*/ 1885629 w 4166715"/>
                <a:gd name="connsiteY933" fmla="*/ 688606 h 3792573"/>
                <a:gd name="connsiteX934" fmla="*/ 1961375 w 4166715"/>
                <a:gd name="connsiteY934" fmla="*/ 390113 h 3792573"/>
                <a:gd name="connsiteX935" fmla="*/ 2293854 w 4166715"/>
                <a:gd name="connsiteY935" fmla="*/ 865302 h 3792573"/>
                <a:gd name="connsiteX936" fmla="*/ 1962103 w 4166715"/>
                <a:gd name="connsiteY936" fmla="*/ 1350307 h 3792573"/>
                <a:gd name="connsiteX937" fmla="*/ 1842658 w 4166715"/>
                <a:gd name="connsiteY937" fmla="*/ 775499 h 3792573"/>
                <a:gd name="connsiteX938" fmla="*/ 2302230 w 4166715"/>
                <a:gd name="connsiteY938" fmla="*/ 886752 h 3792573"/>
                <a:gd name="connsiteX939" fmla="*/ 1962103 w 4166715"/>
                <a:gd name="connsiteY939" fmla="*/ 1350307 h 3792573"/>
                <a:gd name="connsiteX940" fmla="*/ 1930057 w 4166715"/>
                <a:gd name="connsiteY940" fmla="*/ 1267413 h 3792573"/>
                <a:gd name="connsiteX941" fmla="*/ 1763271 w 4166715"/>
                <a:gd name="connsiteY941" fmla="*/ 802404 h 3792573"/>
                <a:gd name="connsiteX942" fmla="*/ 1828091 w 4166715"/>
                <a:gd name="connsiteY942" fmla="*/ 775863 h 3792573"/>
                <a:gd name="connsiteX943" fmla="*/ 1930057 w 4166715"/>
                <a:gd name="connsiteY943" fmla="*/ 1267413 h 3792573"/>
                <a:gd name="connsiteX944" fmla="*/ 1940981 w 4166715"/>
                <a:gd name="connsiteY944" fmla="*/ 1341581 h 3792573"/>
                <a:gd name="connsiteX945" fmla="*/ 1487236 w 4166715"/>
                <a:gd name="connsiteY945" fmla="*/ 915111 h 3792573"/>
                <a:gd name="connsiteX946" fmla="*/ 1749433 w 4166715"/>
                <a:gd name="connsiteY946" fmla="*/ 807857 h 3792573"/>
                <a:gd name="connsiteX947" fmla="*/ 1940981 w 4166715"/>
                <a:gd name="connsiteY947" fmla="*/ 1341581 h 3792573"/>
                <a:gd name="connsiteX948" fmla="*/ 1524745 w 4166715"/>
                <a:gd name="connsiteY948" fmla="*/ 884207 h 3792573"/>
                <a:gd name="connsiteX949" fmla="*/ 1729404 w 4166715"/>
                <a:gd name="connsiteY949" fmla="*/ 732234 h 3792573"/>
                <a:gd name="connsiteX950" fmla="*/ 1745427 w 4166715"/>
                <a:gd name="connsiteY950" fmla="*/ 794042 h 3792573"/>
                <a:gd name="connsiteX951" fmla="*/ 1524745 w 4166715"/>
                <a:gd name="connsiteY951" fmla="*/ 884207 h 3792573"/>
                <a:gd name="connsiteX952" fmla="*/ 1473762 w 4166715"/>
                <a:gd name="connsiteY952" fmla="*/ 903840 h 3792573"/>
                <a:gd name="connsiteX953" fmla="*/ 1255265 w 4166715"/>
                <a:gd name="connsiteY953" fmla="*/ 771137 h 3792573"/>
                <a:gd name="connsiteX954" fmla="*/ 1708282 w 4166715"/>
                <a:gd name="connsiteY954" fmla="*/ 729326 h 3792573"/>
                <a:gd name="connsiteX955" fmla="*/ 1473762 w 4166715"/>
                <a:gd name="connsiteY955" fmla="*/ 903840 h 3792573"/>
                <a:gd name="connsiteX956" fmla="*/ 1463930 w 4166715"/>
                <a:gd name="connsiteY956" fmla="*/ 918383 h 3792573"/>
                <a:gd name="connsiteX957" fmla="*/ 1374710 w 4166715"/>
                <a:gd name="connsiteY957" fmla="*/ 1150342 h 3792573"/>
                <a:gd name="connsiteX958" fmla="*/ 1226496 w 4166715"/>
                <a:gd name="connsiteY958" fmla="*/ 885298 h 3792573"/>
                <a:gd name="connsiteX959" fmla="*/ 1463930 w 4166715"/>
                <a:gd name="connsiteY959" fmla="*/ 918383 h 3792573"/>
                <a:gd name="connsiteX960" fmla="*/ 1079739 w 4166715"/>
                <a:gd name="connsiteY960" fmla="*/ 1632803 h 3792573"/>
                <a:gd name="connsiteX961" fmla="*/ 967213 w 4166715"/>
                <a:gd name="connsiteY961" fmla="*/ 1438291 h 3792573"/>
                <a:gd name="connsiteX962" fmla="*/ 934439 w 4166715"/>
                <a:gd name="connsiteY962" fmla="*/ 1245235 h 3792573"/>
                <a:gd name="connsiteX963" fmla="*/ 1361236 w 4166715"/>
                <a:gd name="connsiteY963" fmla="*/ 1177247 h 3792573"/>
                <a:gd name="connsiteX964" fmla="*/ 1079739 w 4166715"/>
                <a:gd name="connsiteY964" fmla="*/ 1632803 h 3792573"/>
                <a:gd name="connsiteX965" fmla="*/ 950826 w 4166715"/>
                <a:gd name="connsiteY965" fmla="*/ 1428111 h 3792573"/>
                <a:gd name="connsiteX966" fmla="*/ 757820 w 4166715"/>
                <a:gd name="connsiteY966" fmla="*/ 1338309 h 3792573"/>
                <a:gd name="connsiteX967" fmla="*/ 920965 w 4166715"/>
                <a:gd name="connsiteY967" fmla="*/ 1250325 h 3792573"/>
                <a:gd name="connsiteX968" fmla="*/ 950826 w 4166715"/>
                <a:gd name="connsiteY968" fmla="*/ 1428111 h 3792573"/>
                <a:gd name="connsiteX969" fmla="*/ 951919 w 4166715"/>
                <a:gd name="connsiteY969" fmla="*/ 1444472 h 3792573"/>
                <a:gd name="connsiteX970" fmla="*/ 951190 w 4166715"/>
                <a:gd name="connsiteY970" fmla="*/ 1448108 h 3792573"/>
                <a:gd name="connsiteX971" fmla="*/ 776028 w 4166715"/>
                <a:gd name="connsiteY971" fmla="*/ 1572813 h 3792573"/>
                <a:gd name="connsiteX972" fmla="*/ 750537 w 4166715"/>
                <a:gd name="connsiteY972" fmla="*/ 1350670 h 3792573"/>
                <a:gd name="connsiteX973" fmla="*/ 951919 w 4166715"/>
                <a:gd name="connsiteY973" fmla="*/ 1444472 h 3792573"/>
                <a:gd name="connsiteX974" fmla="*/ 769109 w 4166715"/>
                <a:gd name="connsiteY974" fmla="*/ 1595718 h 3792573"/>
                <a:gd name="connsiteX975" fmla="*/ 883456 w 4166715"/>
                <a:gd name="connsiteY975" fmla="*/ 1720423 h 3792573"/>
                <a:gd name="connsiteX976" fmla="*/ 859421 w 4166715"/>
                <a:gd name="connsiteY976" fmla="*/ 1759326 h 3792573"/>
                <a:gd name="connsiteX977" fmla="*/ 717034 w 4166715"/>
                <a:gd name="connsiteY977" fmla="*/ 1632803 h 3792573"/>
                <a:gd name="connsiteX978" fmla="*/ 769109 w 4166715"/>
                <a:gd name="connsiteY978" fmla="*/ 1595718 h 3792573"/>
                <a:gd name="connsiteX979" fmla="*/ 896566 w 4166715"/>
                <a:gd name="connsiteY979" fmla="*/ 1726968 h 3792573"/>
                <a:gd name="connsiteX980" fmla="*/ 1046601 w 4166715"/>
                <a:gd name="connsiteY980" fmla="*/ 1726968 h 3792573"/>
                <a:gd name="connsiteX981" fmla="*/ 1036404 w 4166715"/>
                <a:gd name="connsiteY981" fmla="*/ 1758598 h 3792573"/>
                <a:gd name="connsiteX982" fmla="*/ 1036040 w 4166715"/>
                <a:gd name="connsiteY982" fmla="*/ 1760053 h 3792573"/>
                <a:gd name="connsiteX983" fmla="*/ 1027300 w 4166715"/>
                <a:gd name="connsiteY983" fmla="*/ 1869124 h 3792573"/>
                <a:gd name="connsiteX984" fmla="*/ 871075 w 4166715"/>
                <a:gd name="connsiteY984" fmla="*/ 1768051 h 3792573"/>
                <a:gd name="connsiteX985" fmla="*/ 896566 w 4166715"/>
                <a:gd name="connsiteY985" fmla="*/ 1726968 h 3792573"/>
                <a:gd name="connsiteX986" fmla="*/ 1151115 w 4166715"/>
                <a:gd name="connsiteY986" fmla="*/ 1740056 h 3792573"/>
                <a:gd name="connsiteX987" fmla="*/ 1156942 w 4166715"/>
                <a:gd name="connsiteY987" fmla="*/ 1863671 h 3792573"/>
                <a:gd name="connsiteX988" fmla="*/ 1049150 w 4166715"/>
                <a:gd name="connsiteY988" fmla="*/ 1873487 h 3792573"/>
                <a:gd name="connsiteX989" fmla="*/ 1151115 w 4166715"/>
                <a:gd name="connsiteY989" fmla="*/ 1740056 h 3792573"/>
                <a:gd name="connsiteX990" fmla="*/ 1360872 w 4166715"/>
                <a:gd name="connsiteY990" fmla="*/ 1738238 h 3792573"/>
                <a:gd name="connsiteX991" fmla="*/ 1411491 w 4166715"/>
                <a:gd name="connsiteY991" fmla="*/ 1858217 h 3792573"/>
                <a:gd name="connsiteX992" fmla="*/ 1187895 w 4166715"/>
                <a:gd name="connsiteY992" fmla="*/ 1862580 h 3792573"/>
                <a:gd name="connsiteX993" fmla="*/ 1360872 w 4166715"/>
                <a:gd name="connsiteY993" fmla="*/ 1738238 h 3792573"/>
                <a:gd name="connsiteX994" fmla="*/ 1422415 w 4166715"/>
                <a:gd name="connsiteY994" fmla="*/ 1874578 h 3792573"/>
                <a:gd name="connsiteX995" fmla="*/ 1628167 w 4166715"/>
                <a:gd name="connsiteY995" fmla="*/ 2034550 h 3792573"/>
                <a:gd name="connsiteX996" fmla="*/ 1270196 w 4166715"/>
                <a:gd name="connsiteY996" fmla="*/ 1992012 h 3792573"/>
                <a:gd name="connsiteX997" fmla="*/ 1422415 w 4166715"/>
                <a:gd name="connsiteY997" fmla="*/ 1874578 h 3792573"/>
                <a:gd name="connsiteX998" fmla="*/ 1885629 w 4166715"/>
                <a:gd name="connsiteY998" fmla="*/ 1960381 h 3792573"/>
                <a:gd name="connsiteX999" fmla="*/ 2167855 w 4166715"/>
                <a:gd name="connsiteY999" fmla="*/ 2182160 h 3792573"/>
                <a:gd name="connsiteX1000" fmla="*/ 1752346 w 4166715"/>
                <a:gd name="connsiteY1000" fmla="*/ 2128715 h 3792573"/>
                <a:gd name="connsiteX1001" fmla="*/ 1885629 w 4166715"/>
                <a:gd name="connsiteY1001" fmla="*/ 1960381 h 3792573"/>
                <a:gd name="connsiteX1002" fmla="*/ 2995230 w 4166715"/>
                <a:gd name="connsiteY1002" fmla="*/ 2303593 h 3792573"/>
                <a:gd name="connsiteX1003" fmla="*/ 2845195 w 4166715"/>
                <a:gd name="connsiteY1003" fmla="*/ 2399940 h 3792573"/>
                <a:gd name="connsiteX1004" fmla="*/ 2684600 w 4166715"/>
                <a:gd name="connsiteY1004" fmla="*/ 2246149 h 3792573"/>
                <a:gd name="connsiteX1005" fmla="*/ 2995230 w 4166715"/>
                <a:gd name="connsiteY1005" fmla="*/ 2303593 h 3792573"/>
                <a:gd name="connsiteX1006" fmla="*/ 2940241 w 4166715"/>
                <a:gd name="connsiteY1006" fmla="*/ 2750423 h 3792573"/>
                <a:gd name="connsiteX1007" fmla="*/ 3041478 w 4166715"/>
                <a:gd name="connsiteY1007" fmla="*/ 2726791 h 3792573"/>
                <a:gd name="connsiteX1008" fmla="*/ 3039657 w 4166715"/>
                <a:gd name="connsiteY1008" fmla="*/ 2839862 h 3792573"/>
                <a:gd name="connsiteX1009" fmla="*/ 2940241 w 4166715"/>
                <a:gd name="connsiteY1009" fmla="*/ 2750423 h 3792573"/>
                <a:gd name="connsiteX1010" fmla="*/ 3035287 w 4166715"/>
                <a:gd name="connsiteY1010" fmla="*/ 2712975 h 3792573"/>
                <a:gd name="connsiteX1011" fmla="*/ 2934051 w 4166715"/>
                <a:gd name="connsiteY1011" fmla="*/ 2736607 h 3792573"/>
                <a:gd name="connsiteX1012" fmla="*/ 2944247 w 4166715"/>
                <a:gd name="connsiteY1012" fmla="*/ 2682072 h 3792573"/>
                <a:gd name="connsiteX1013" fmla="*/ 2942062 w 4166715"/>
                <a:gd name="connsiteY1013" fmla="*/ 2675527 h 3792573"/>
                <a:gd name="connsiteX1014" fmla="*/ 2885981 w 4166715"/>
                <a:gd name="connsiteY1014" fmla="*/ 2619537 h 3792573"/>
                <a:gd name="connsiteX1015" fmla="*/ 2930409 w 4166715"/>
                <a:gd name="connsiteY1015" fmla="*/ 2597360 h 3792573"/>
                <a:gd name="connsiteX1016" fmla="*/ 3035287 w 4166715"/>
                <a:gd name="connsiteY1016" fmla="*/ 2712975 h 3792573"/>
                <a:gd name="connsiteX1017" fmla="*/ 3053860 w 4166715"/>
                <a:gd name="connsiteY1017" fmla="*/ 2571909 h 3792573"/>
                <a:gd name="connsiteX1018" fmla="*/ 2954079 w 4166715"/>
                <a:gd name="connsiteY1018" fmla="*/ 2488288 h 3792573"/>
                <a:gd name="connsiteX1019" fmla="*/ 3139437 w 4166715"/>
                <a:gd name="connsiteY1019" fmla="*/ 2502104 h 3792573"/>
                <a:gd name="connsiteX1020" fmla="*/ 3053860 w 4166715"/>
                <a:gd name="connsiteY1020" fmla="*/ 2571909 h 3792573"/>
                <a:gd name="connsiteX1021" fmla="*/ 3093918 w 4166715"/>
                <a:gd name="connsiteY1021" fmla="*/ 2367582 h 3792573"/>
                <a:gd name="connsiteX1022" fmla="*/ 3146721 w 4166715"/>
                <a:gd name="connsiteY1022" fmla="*/ 2488288 h 3792573"/>
                <a:gd name="connsiteX1023" fmla="*/ 2943155 w 4166715"/>
                <a:gd name="connsiteY1023" fmla="*/ 2473018 h 3792573"/>
                <a:gd name="connsiteX1024" fmla="*/ 3017808 w 4166715"/>
                <a:gd name="connsiteY1024" fmla="*/ 2311228 h 3792573"/>
                <a:gd name="connsiteX1025" fmla="*/ 3093918 w 4166715"/>
                <a:gd name="connsiteY1025" fmla="*/ 2367582 h 3792573"/>
                <a:gd name="connsiteX1026" fmla="*/ 3026548 w 4166715"/>
                <a:gd name="connsiteY1026" fmla="*/ 2283960 h 3792573"/>
                <a:gd name="connsiteX1027" fmla="*/ 3096467 w 4166715"/>
                <a:gd name="connsiteY1027" fmla="*/ 2029460 h 3792573"/>
                <a:gd name="connsiteX1028" fmla="*/ 3233756 w 4166715"/>
                <a:gd name="connsiteY1028" fmla="*/ 2157801 h 3792573"/>
                <a:gd name="connsiteX1029" fmla="*/ 3026548 w 4166715"/>
                <a:gd name="connsiteY1029" fmla="*/ 2283960 h 3792573"/>
                <a:gd name="connsiteX1030" fmla="*/ 3344096 w 4166715"/>
                <a:gd name="connsiteY1030" fmla="*/ 1920388 h 3792573"/>
                <a:gd name="connsiteX1031" fmla="*/ 3110305 w 4166715"/>
                <a:gd name="connsiteY1031" fmla="*/ 2001828 h 3792573"/>
                <a:gd name="connsiteX1032" fmla="*/ 3234848 w 4166715"/>
                <a:gd name="connsiteY1032" fmla="*/ 1811316 h 3792573"/>
                <a:gd name="connsiteX1033" fmla="*/ 3344096 w 4166715"/>
                <a:gd name="connsiteY1033" fmla="*/ 1920388 h 3792573"/>
                <a:gd name="connsiteX1034" fmla="*/ 3279276 w 4166715"/>
                <a:gd name="connsiteY1034" fmla="*/ 1676431 h 3792573"/>
                <a:gd name="connsiteX1035" fmla="*/ 3227201 w 4166715"/>
                <a:gd name="connsiteY1035" fmla="*/ 1796410 h 3792573"/>
                <a:gd name="connsiteX1036" fmla="*/ 3109212 w 4166715"/>
                <a:gd name="connsiteY1036" fmla="*/ 1977105 h 3792573"/>
                <a:gd name="connsiteX1037" fmla="*/ 3185322 w 4166715"/>
                <a:gd name="connsiteY1037" fmla="*/ 1655708 h 3792573"/>
                <a:gd name="connsiteX1038" fmla="*/ 3279276 w 4166715"/>
                <a:gd name="connsiteY1038" fmla="*/ 1676431 h 3792573"/>
                <a:gd name="connsiteX1039" fmla="*/ 3178767 w 4166715"/>
                <a:gd name="connsiteY1039" fmla="*/ 1637529 h 3792573"/>
                <a:gd name="connsiteX1040" fmla="*/ 2779282 w 4166715"/>
                <a:gd name="connsiteY1040" fmla="*/ 1393572 h 3792573"/>
                <a:gd name="connsiteX1041" fmla="*/ 3072068 w 4166715"/>
                <a:gd name="connsiteY1041" fmla="*/ 1298680 h 3792573"/>
                <a:gd name="connsiteX1042" fmla="*/ 3234120 w 4166715"/>
                <a:gd name="connsiteY1042" fmla="*/ 1575358 h 3792573"/>
                <a:gd name="connsiteX1043" fmla="*/ 3178767 w 4166715"/>
                <a:gd name="connsiteY1043" fmla="*/ 1637529 h 3792573"/>
                <a:gd name="connsiteX1044" fmla="*/ 3456623 w 4166715"/>
                <a:gd name="connsiteY1044" fmla="*/ 1656435 h 3792573"/>
                <a:gd name="connsiteX1045" fmla="*/ 3432588 w 4166715"/>
                <a:gd name="connsiteY1045" fmla="*/ 1760780 h 3792573"/>
                <a:gd name="connsiteX1046" fmla="*/ 3364126 w 4166715"/>
                <a:gd name="connsiteY1046" fmla="*/ 1641165 h 3792573"/>
                <a:gd name="connsiteX1047" fmla="*/ 3361576 w 4166715"/>
                <a:gd name="connsiteY1047" fmla="*/ 1638620 h 3792573"/>
                <a:gd name="connsiteX1048" fmla="*/ 3257062 w 4166715"/>
                <a:gd name="connsiteY1048" fmla="*/ 1576449 h 3792573"/>
                <a:gd name="connsiteX1049" fmla="*/ 3402727 w 4166715"/>
                <a:gd name="connsiteY1049" fmla="*/ 1473194 h 3792573"/>
                <a:gd name="connsiteX1050" fmla="*/ 3392166 w 4166715"/>
                <a:gd name="connsiteY1050" fmla="*/ 1583720 h 3792573"/>
                <a:gd name="connsiteX1051" fmla="*/ 3393987 w 4166715"/>
                <a:gd name="connsiteY1051" fmla="*/ 1589537 h 3792573"/>
                <a:gd name="connsiteX1052" fmla="*/ 3456623 w 4166715"/>
                <a:gd name="connsiteY1052" fmla="*/ 1656435 h 3792573"/>
                <a:gd name="connsiteX1053" fmla="*/ 3484663 w 4166715"/>
                <a:gd name="connsiteY1053" fmla="*/ 1366668 h 3792573"/>
                <a:gd name="connsiteX1054" fmla="*/ 3427125 w 4166715"/>
                <a:gd name="connsiteY1054" fmla="*/ 1429202 h 3792573"/>
                <a:gd name="connsiteX1055" fmla="*/ 3510882 w 4166715"/>
                <a:gd name="connsiteY1055" fmla="*/ 1147070 h 3792573"/>
                <a:gd name="connsiteX1056" fmla="*/ 3515617 w 4166715"/>
                <a:gd name="connsiteY1056" fmla="*/ 1225965 h 3792573"/>
                <a:gd name="connsiteX1057" fmla="*/ 3484663 w 4166715"/>
                <a:gd name="connsiteY1057" fmla="*/ 1366668 h 3792573"/>
                <a:gd name="connsiteX1058" fmla="*/ 3499958 w 4166715"/>
                <a:gd name="connsiteY1058" fmla="*/ 1104169 h 3792573"/>
                <a:gd name="connsiteX1059" fmla="*/ 3099744 w 4166715"/>
                <a:gd name="connsiteY1059" fmla="*/ 1271775 h 3792573"/>
                <a:gd name="connsiteX1060" fmla="*/ 3329530 w 4166715"/>
                <a:gd name="connsiteY1060" fmla="*/ 993643 h 3792573"/>
                <a:gd name="connsiteX1061" fmla="*/ 3499958 w 4166715"/>
                <a:gd name="connsiteY1061" fmla="*/ 1104169 h 3792573"/>
                <a:gd name="connsiteX1062" fmla="*/ 3412559 w 4166715"/>
                <a:gd name="connsiteY1062" fmla="*/ 768955 h 3792573"/>
                <a:gd name="connsiteX1063" fmla="*/ 3409281 w 4166715"/>
                <a:gd name="connsiteY1063" fmla="*/ 772591 h 3792573"/>
                <a:gd name="connsiteX1064" fmla="*/ 3329894 w 4166715"/>
                <a:gd name="connsiteY1064" fmla="*/ 961648 h 3792573"/>
                <a:gd name="connsiteX1065" fmla="*/ 3239946 w 4166715"/>
                <a:gd name="connsiteY1065" fmla="*/ 623890 h 3792573"/>
                <a:gd name="connsiteX1066" fmla="*/ 3583351 w 4166715"/>
                <a:gd name="connsiteY1066" fmla="*/ 674790 h 3792573"/>
                <a:gd name="connsiteX1067" fmla="*/ 3412559 w 4166715"/>
                <a:gd name="connsiteY1067" fmla="*/ 768955 h 3792573"/>
                <a:gd name="connsiteX1068" fmla="*/ 3596096 w 4166715"/>
                <a:gd name="connsiteY1068" fmla="*/ 662428 h 3792573"/>
                <a:gd name="connsiteX1069" fmla="*/ 3282553 w 4166715"/>
                <a:gd name="connsiteY1069" fmla="*/ 615891 h 3792573"/>
                <a:gd name="connsiteX1070" fmla="*/ 3577888 w 4166715"/>
                <a:gd name="connsiteY1070" fmla="*/ 577353 h 3792573"/>
                <a:gd name="connsiteX1071" fmla="*/ 3596096 w 4166715"/>
                <a:gd name="connsiteY1071" fmla="*/ 662428 h 3792573"/>
                <a:gd name="connsiteX1072" fmla="*/ 3589178 w 4166715"/>
                <a:gd name="connsiteY1072" fmla="*/ 555538 h 3792573"/>
                <a:gd name="connsiteX1073" fmla="*/ 3536010 w 4166715"/>
                <a:gd name="connsiteY1073" fmla="*/ 174151 h 3792573"/>
                <a:gd name="connsiteX1074" fmla="*/ 3760333 w 4166715"/>
                <a:gd name="connsiteY1074" fmla="*/ 422471 h 3792573"/>
                <a:gd name="connsiteX1075" fmla="*/ 3589178 w 4166715"/>
                <a:gd name="connsiteY1075" fmla="*/ 555538 h 3792573"/>
                <a:gd name="connsiteX1076" fmla="*/ 3842998 w 4166715"/>
                <a:gd name="connsiteY1076" fmla="*/ 581715 h 3792573"/>
                <a:gd name="connsiteX1077" fmla="*/ 3841906 w 4166715"/>
                <a:gd name="connsiteY1077" fmla="*/ 584260 h 3792573"/>
                <a:gd name="connsiteX1078" fmla="*/ 3810224 w 4166715"/>
                <a:gd name="connsiteY1078" fmla="*/ 691151 h 3792573"/>
                <a:gd name="connsiteX1079" fmla="*/ 3810952 w 4166715"/>
                <a:gd name="connsiteY1079" fmla="*/ 696968 h 3792573"/>
                <a:gd name="connsiteX1080" fmla="*/ 3880143 w 4166715"/>
                <a:gd name="connsiteY1080" fmla="*/ 811129 h 3792573"/>
                <a:gd name="connsiteX1081" fmla="*/ 3844455 w 4166715"/>
                <a:gd name="connsiteY1081" fmla="*/ 1023092 h 3792573"/>
                <a:gd name="connsiteX1082" fmla="*/ 3725738 w 4166715"/>
                <a:gd name="connsiteY1082" fmla="*/ 875845 h 3792573"/>
                <a:gd name="connsiteX1083" fmla="*/ 3790559 w 4166715"/>
                <a:gd name="connsiteY1083" fmla="*/ 590441 h 3792573"/>
                <a:gd name="connsiteX1084" fmla="*/ 3790559 w 4166715"/>
                <a:gd name="connsiteY1084" fmla="*/ 588260 h 3792573"/>
                <a:gd name="connsiteX1085" fmla="*/ 3778906 w 4166715"/>
                <a:gd name="connsiteY1085" fmla="*/ 431197 h 3792573"/>
                <a:gd name="connsiteX1086" fmla="*/ 3955888 w 4166715"/>
                <a:gd name="connsiteY1086" fmla="*/ 437741 h 3792573"/>
                <a:gd name="connsiteX1087" fmla="*/ 3842998 w 4166715"/>
                <a:gd name="connsiteY1087" fmla="*/ 581715 h 3792573"/>
                <a:gd name="connsiteX1088" fmla="*/ 4001408 w 4166715"/>
                <a:gd name="connsiteY1088" fmla="*/ 333759 h 3792573"/>
                <a:gd name="connsiteX1089" fmla="*/ 3965356 w 4166715"/>
                <a:gd name="connsiteY1089" fmla="*/ 423562 h 3792573"/>
                <a:gd name="connsiteX1090" fmla="*/ 3788738 w 4166715"/>
                <a:gd name="connsiteY1090" fmla="*/ 417017 h 3792573"/>
                <a:gd name="connsiteX1091" fmla="*/ 3967541 w 4166715"/>
                <a:gd name="connsiteY1091" fmla="*/ 249410 h 3792573"/>
                <a:gd name="connsiteX1092" fmla="*/ 4001408 w 4166715"/>
                <a:gd name="connsiteY1092" fmla="*/ 333759 h 3792573"/>
                <a:gd name="connsiteX1093" fmla="*/ 4029085 w 4166715"/>
                <a:gd name="connsiteY1093" fmla="*/ 168697 h 3792573"/>
                <a:gd name="connsiteX1094" fmla="*/ 4023258 w 4166715"/>
                <a:gd name="connsiteY1094" fmla="*/ 170879 h 3792573"/>
                <a:gd name="connsiteX1095" fmla="*/ 3975553 w 4166715"/>
                <a:gd name="connsiteY1095" fmla="*/ 220688 h 3792573"/>
                <a:gd name="connsiteX1096" fmla="*/ 3951882 w 4166715"/>
                <a:gd name="connsiteY1096" fmla="*/ 42538 h 3792573"/>
                <a:gd name="connsiteX1097" fmla="*/ 4071692 w 4166715"/>
                <a:gd name="connsiteY1097" fmla="*/ 42538 h 3792573"/>
                <a:gd name="connsiteX1098" fmla="*/ 4108836 w 4166715"/>
                <a:gd name="connsiteY1098" fmla="*/ 175242 h 3792573"/>
                <a:gd name="connsiteX1099" fmla="*/ 4029085 w 4166715"/>
                <a:gd name="connsiteY1099" fmla="*/ 168697 h 3792573"/>
                <a:gd name="connsiteX1100" fmla="*/ 4120853 w 4166715"/>
                <a:gd name="connsiteY1100" fmla="*/ 163971 h 3792573"/>
                <a:gd name="connsiteX1101" fmla="*/ 4089536 w 4166715"/>
                <a:gd name="connsiteY1101" fmla="*/ 51627 h 3792573"/>
                <a:gd name="connsiteX1102" fmla="*/ 4157634 w 4166715"/>
                <a:gd name="connsiteY1102" fmla="*/ 95619 h 3792573"/>
                <a:gd name="connsiteX1103" fmla="*/ 4120853 w 4166715"/>
                <a:gd name="connsiteY1103" fmla="*/ 163971 h 3792573"/>
                <a:gd name="connsiteX1104" fmla="*/ 3112126 w 4166715"/>
                <a:gd name="connsiteY1104" fmla="*/ 178150 h 3792573"/>
                <a:gd name="connsiteX1105" fmla="*/ 2884524 w 4166715"/>
                <a:gd name="connsiteY1105" fmla="*/ 382114 h 3792573"/>
                <a:gd name="connsiteX1106" fmla="*/ 2892900 w 4166715"/>
                <a:gd name="connsiteY1106" fmla="*/ 227960 h 3792573"/>
                <a:gd name="connsiteX1107" fmla="*/ 3112126 w 4166715"/>
                <a:gd name="connsiteY1107" fmla="*/ 178150 h 3792573"/>
                <a:gd name="connsiteX1108" fmla="*/ 2204999 w 4166715"/>
                <a:gd name="connsiteY1108" fmla="*/ 209781 h 3792573"/>
                <a:gd name="connsiteX1109" fmla="*/ 2416577 w 4166715"/>
                <a:gd name="connsiteY1109" fmla="*/ 209781 h 3792573"/>
                <a:gd name="connsiteX1110" fmla="*/ 2434785 w 4166715"/>
                <a:gd name="connsiteY1110" fmla="*/ 253773 h 3792573"/>
                <a:gd name="connsiteX1111" fmla="*/ 2328814 w 4166715"/>
                <a:gd name="connsiteY1111" fmla="*/ 349393 h 3792573"/>
                <a:gd name="connsiteX1112" fmla="*/ 1983225 w 4166715"/>
                <a:gd name="connsiteY1112" fmla="*/ 364299 h 3792573"/>
                <a:gd name="connsiteX1113" fmla="*/ 2204999 w 4166715"/>
                <a:gd name="connsiteY1113" fmla="*/ 209781 h 3792573"/>
                <a:gd name="connsiteX1114" fmla="*/ 1793496 w 4166715"/>
                <a:gd name="connsiteY1114" fmla="*/ 530452 h 3792573"/>
                <a:gd name="connsiteX1115" fmla="*/ 1854311 w 4166715"/>
                <a:gd name="connsiteY1115" fmla="*/ 518090 h 3792573"/>
                <a:gd name="connsiteX1116" fmla="*/ 1859045 w 4166715"/>
                <a:gd name="connsiteY1116" fmla="*/ 514818 h 3792573"/>
                <a:gd name="connsiteX1117" fmla="*/ 1860138 w 4166715"/>
                <a:gd name="connsiteY1117" fmla="*/ 509365 h 3792573"/>
                <a:gd name="connsiteX1118" fmla="*/ 1848849 w 4166715"/>
                <a:gd name="connsiteY1118" fmla="*/ 458101 h 3792573"/>
                <a:gd name="connsiteX1119" fmla="*/ 1946444 w 4166715"/>
                <a:gd name="connsiteY1119" fmla="*/ 390113 h 3792573"/>
                <a:gd name="connsiteX1120" fmla="*/ 1874340 w 4166715"/>
                <a:gd name="connsiteY1120" fmla="*/ 673336 h 3792573"/>
                <a:gd name="connsiteX1121" fmla="*/ 1793496 w 4166715"/>
                <a:gd name="connsiteY1121" fmla="*/ 530452 h 3792573"/>
                <a:gd name="connsiteX1122" fmla="*/ 1879802 w 4166715"/>
                <a:gd name="connsiteY1122" fmla="*/ 702058 h 3792573"/>
                <a:gd name="connsiteX1123" fmla="*/ 2233404 w 4166715"/>
                <a:gd name="connsiteY1123" fmla="*/ 855122 h 3792573"/>
                <a:gd name="connsiteX1124" fmla="*/ 1844479 w 4166715"/>
                <a:gd name="connsiteY1124" fmla="*/ 760957 h 3792573"/>
                <a:gd name="connsiteX1125" fmla="*/ 1879802 w 4166715"/>
                <a:gd name="connsiteY1125" fmla="*/ 702058 h 3792573"/>
                <a:gd name="connsiteX1126" fmla="*/ 1656571 w 4166715"/>
                <a:gd name="connsiteY1126" fmla="*/ 596985 h 3792573"/>
                <a:gd name="connsiteX1127" fmla="*/ 1677329 w 4166715"/>
                <a:gd name="connsiteY1127" fmla="*/ 532633 h 3792573"/>
                <a:gd name="connsiteX1128" fmla="*/ 1822265 w 4166715"/>
                <a:gd name="connsiteY1128" fmla="*/ 762047 h 3792573"/>
                <a:gd name="connsiteX1129" fmla="*/ 1758537 w 4166715"/>
                <a:gd name="connsiteY1129" fmla="*/ 788224 h 3792573"/>
                <a:gd name="connsiteX1130" fmla="*/ 1740329 w 4166715"/>
                <a:gd name="connsiteY1130" fmla="*/ 717691 h 3792573"/>
                <a:gd name="connsiteX1131" fmla="*/ 1740329 w 4166715"/>
                <a:gd name="connsiteY1131" fmla="*/ 717328 h 3792573"/>
                <a:gd name="connsiteX1132" fmla="*/ 1739965 w 4166715"/>
                <a:gd name="connsiteY1132" fmla="*/ 716601 h 3792573"/>
                <a:gd name="connsiteX1133" fmla="*/ 1739600 w 4166715"/>
                <a:gd name="connsiteY1133" fmla="*/ 715510 h 3792573"/>
                <a:gd name="connsiteX1134" fmla="*/ 1739600 w 4166715"/>
                <a:gd name="connsiteY1134" fmla="*/ 715146 h 3792573"/>
                <a:gd name="connsiteX1135" fmla="*/ 1656571 w 4166715"/>
                <a:gd name="connsiteY1135" fmla="*/ 596985 h 3792573"/>
                <a:gd name="connsiteX1136" fmla="*/ 1207196 w 4166715"/>
                <a:gd name="connsiteY1136" fmla="*/ 880208 h 3792573"/>
                <a:gd name="connsiteX1137" fmla="*/ 1361236 w 4166715"/>
                <a:gd name="connsiteY1137" fmla="*/ 1155432 h 3792573"/>
                <a:gd name="connsiteX1138" fmla="*/ 1040046 w 4166715"/>
                <a:gd name="connsiteY1138" fmla="*/ 1060904 h 3792573"/>
                <a:gd name="connsiteX1139" fmla="*/ 988699 w 4166715"/>
                <a:gd name="connsiteY1139" fmla="*/ 742414 h 3792573"/>
                <a:gd name="connsiteX1140" fmla="*/ 1121618 w 4166715"/>
                <a:gd name="connsiteY1140" fmla="*/ 757321 h 3792573"/>
                <a:gd name="connsiteX1141" fmla="*/ 1207196 w 4166715"/>
                <a:gd name="connsiteY1141" fmla="*/ 880208 h 3792573"/>
                <a:gd name="connsiteX1142" fmla="*/ 1022202 w 4166715"/>
                <a:gd name="connsiteY1142" fmla="*/ 1043816 h 3792573"/>
                <a:gd name="connsiteX1143" fmla="*/ 900936 w 4166715"/>
                <a:gd name="connsiteY1143" fmla="*/ 911475 h 3792573"/>
                <a:gd name="connsiteX1144" fmla="*/ 976317 w 4166715"/>
                <a:gd name="connsiteY1144" fmla="*/ 758048 h 3792573"/>
                <a:gd name="connsiteX1145" fmla="*/ 1022202 w 4166715"/>
                <a:gd name="connsiteY1145" fmla="*/ 1043816 h 3792573"/>
                <a:gd name="connsiteX1146" fmla="*/ 890011 w 4166715"/>
                <a:gd name="connsiteY1146" fmla="*/ 900568 h 3792573"/>
                <a:gd name="connsiteX1147" fmla="*/ 779306 w 4166715"/>
                <a:gd name="connsiteY1147" fmla="*/ 798404 h 3792573"/>
                <a:gd name="connsiteX1148" fmla="*/ 966121 w 4166715"/>
                <a:gd name="connsiteY1148" fmla="*/ 745686 h 3792573"/>
                <a:gd name="connsiteX1149" fmla="*/ 890011 w 4166715"/>
                <a:gd name="connsiteY1149" fmla="*/ 900568 h 3792573"/>
                <a:gd name="connsiteX1150" fmla="*/ 908947 w 4166715"/>
                <a:gd name="connsiteY1150" fmla="*/ 991825 h 3792573"/>
                <a:gd name="connsiteX1151" fmla="*/ 902393 w 4166715"/>
                <a:gd name="connsiteY1151" fmla="*/ 934380 h 3792573"/>
                <a:gd name="connsiteX1152" fmla="*/ 999259 w 4166715"/>
                <a:gd name="connsiteY1152" fmla="*/ 1040180 h 3792573"/>
                <a:gd name="connsiteX1153" fmla="*/ 908947 w 4166715"/>
                <a:gd name="connsiteY1153" fmla="*/ 991825 h 3792573"/>
                <a:gd name="connsiteX1154" fmla="*/ 650029 w 4166715"/>
                <a:gd name="connsiteY1154" fmla="*/ 888570 h 3792573"/>
                <a:gd name="connsiteX1155" fmla="*/ 759641 w 4166715"/>
                <a:gd name="connsiteY1155" fmla="*/ 807857 h 3792573"/>
                <a:gd name="connsiteX1156" fmla="*/ 792416 w 4166715"/>
                <a:gd name="connsiteY1156" fmla="*/ 1018729 h 3792573"/>
                <a:gd name="connsiteX1157" fmla="*/ 702832 w 4166715"/>
                <a:gd name="connsiteY1157" fmla="*/ 952195 h 3792573"/>
                <a:gd name="connsiteX1158" fmla="*/ 650029 w 4166715"/>
                <a:gd name="connsiteY1158" fmla="*/ 888570 h 3792573"/>
                <a:gd name="connsiteX1159" fmla="*/ 541873 w 4166715"/>
                <a:gd name="connsiteY1159" fmla="*/ 1056541 h 3792573"/>
                <a:gd name="connsiteX1160" fmla="*/ 681346 w 4166715"/>
                <a:gd name="connsiteY1160" fmla="*/ 975464 h 3792573"/>
                <a:gd name="connsiteX1161" fmla="*/ 584115 w 4166715"/>
                <a:gd name="connsiteY1161" fmla="*/ 1180519 h 3792573"/>
                <a:gd name="connsiteX1162" fmla="*/ 528763 w 4166715"/>
                <a:gd name="connsiteY1162" fmla="*/ 1180519 h 3792573"/>
                <a:gd name="connsiteX1163" fmla="*/ 541873 w 4166715"/>
                <a:gd name="connsiteY1163" fmla="*/ 1056541 h 3792573"/>
                <a:gd name="connsiteX1164" fmla="*/ 833202 w 4166715"/>
                <a:gd name="connsiteY1164" fmla="*/ 1133618 h 3792573"/>
                <a:gd name="connsiteX1165" fmla="*/ 742161 w 4166715"/>
                <a:gd name="connsiteY1165" fmla="*/ 1261959 h 3792573"/>
                <a:gd name="connsiteX1166" fmla="*/ 696641 w 4166715"/>
                <a:gd name="connsiteY1166" fmla="*/ 1184518 h 3792573"/>
                <a:gd name="connsiteX1167" fmla="*/ 690450 w 4166715"/>
                <a:gd name="connsiteY1167" fmla="*/ 1180882 h 3792573"/>
                <a:gd name="connsiteX1168" fmla="*/ 600138 w 4166715"/>
                <a:gd name="connsiteY1168" fmla="*/ 1180882 h 3792573"/>
                <a:gd name="connsiteX1169" fmla="*/ 700647 w 4166715"/>
                <a:gd name="connsiteY1169" fmla="*/ 968556 h 3792573"/>
                <a:gd name="connsiteX1170" fmla="*/ 796421 w 4166715"/>
                <a:gd name="connsiteY1170" fmla="*/ 1039816 h 3792573"/>
                <a:gd name="connsiteX1171" fmla="*/ 833202 w 4166715"/>
                <a:gd name="connsiteY1171" fmla="*/ 1133618 h 3792573"/>
                <a:gd name="connsiteX1172" fmla="*/ 806982 w 4166715"/>
                <a:gd name="connsiteY1172" fmla="*/ 1016548 h 3792573"/>
                <a:gd name="connsiteX1173" fmla="*/ 775664 w 4166715"/>
                <a:gd name="connsiteY1173" fmla="*/ 814402 h 3792573"/>
                <a:gd name="connsiteX1174" fmla="*/ 882728 w 4166715"/>
                <a:gd name="connsiteY1174" fmla="*/ 913657 h 3792573"/>
                <a:gd name="connsiteX1175" fmla="*/ 806982 w 4166715"/>
                <a:gd name="connsiteY1175" fmla="*/ 1016548 h 3792573"/>
                <a:gd name="connsiteX1176" fmla="*/ 904942 w 4166715"/>
                <a:gd name="connsiteY1176" fmla="*/ 1006004 h 3792573"/>
                <a:gd name="connsiteX1177" fmla="*/ 1016011 w 4166715"/>
                <a:gd name="connsiteY1177" fmla="*/ 1065630 h 3792573"/>
                <a:gd name="connsiteX1178" fmla="*/ 921329 w 4166715"/>
                <a:gd name="connsiteY1178" fmla="*/ 1101987 h 3792573"/>
                <a:gd name="connsiteX1179" fmla="*/ 877265 w 4166715"/>
                <a:gd name="connsiteY1179" fmla="*/ 1055814 h 3792573"/>
                <a:gd name="connsiteX1180" fmla="*/ 904942 w 4166715"/>
                <a:gd name="connsiteY1180" fmla="*/ 1006004 h 3792573"/>
                <a:gd name="connsiteX1181" fmla="*/ 929341 w 4166715"/>
                <a:gd name="connsiteY1181" fmla="*/ 1114349 h 3792573"/>
                <a:gd name="connsiteX1182" fmla="*/ 1014554 w 4166715"/>
                <a:gd name="connsiteY1182" fmla="*/ 1081627 h 3792573"/>
                <a:gd name="connsiteX1183" fmla="*/ 958473 w 4166715"/>
                <a:gd name="connsiteY1183" fmla="*/ 1166703 h 3792573"/>
                <a:gd name="connsiteX1184" fmla="*/ 929341 w 4166715"/>
                <a:gd name="connsiteY1184" fmla="*/ 1114349 h 3792573"/>
                <a:gd name="connsiteX1185" fmla="*/ 964300 w 4166715"/>
                <a:gd name="connsiteY1185" fmla="*/ 1184518 h 3792573"/>
                <a:gd name="connsiteX1186" fmla="*/ 1036404 w 4166715"/>
                <a:gd name="connsiteY1186" fmla="*/ 1075083 h 3792573"/>
                <a:gd name="connsiteX1187" fmla="*/ 1343028 w 4166715"/>
                <a:gd name="connsiteY1187" fmla="*/ 1165249 h 3792573"/>
                <a:gd name="connsiteX1188" fmla="*/ 939901 w 4166715"/>
                <a:gd name="connsiteY1188" fmla="*/ 1229601 h 3792573"/>
                <a:gd name="connsiteX1189" fmla="*/ 964300 w 4166715"/>
                <a:gd name="connsiteY1189" fmla="*/ 1184518 h 3792573"/>
                <a:gd name="connsiteX1190" fmla="*/ 636554 w 4166715"/>
                <a:gd name="connsiteY1190" fmla="*/ 1317585 h 3792573"/>
                <a:gd name="connsiteX1191" fmla="*/ 734878 w 4166715"/>
                <a:gd name="connsiteY1191" fmla="*/ 1344490 h 3792573"/>
                <a:gd name="connsiteX1192" fmla="*/ 760734 w 4166715"/>
                <a:gd name="connsiteY1192" fmla="*/ 1568450 h 3792573"/>
                <a:gd name="connsiteX1193" fmla="*/ 560445 w 4166715"/>
                <a:gd name="connsiteY1193" fmla="*/ 1392118 h 3792573"/>
                <a:gd name="connsiteX1194" fmla="*/ 636554 w 4166715"/>
                <a:gd name="connsiteY1194" fmla="*/ 1317585 h 3792573"/>
                <a:gd name="connsiteX1195" fmla="*/ 431167 w 4166715"/>
                <a:gd name="connsiteY1195" fmla="*/ 1433929 h 3792573"/>
                <a:gd name="connsiteX1196" fmla="*/ 383826 w 4166715"/>
                <a:gd name="connsiteY1196" fmla="*/ 1368849 h 3792573"/>
                <a:gd name="connsiteX1197" fmla="*/ 429711 w 4166715"/>
                <a:gd name="connsiteY1197" fmla="*/ 1303406 h 3792573"/>
                <a:gd name="connsiteX1198" fmla="*/ 477052 w 4166715"/>
                <a:gd name="connsiteY1198" fmla="*/ 1385937 h 3792573"/>
                <a:gd name="connsiteX1199" fmla="*/ 431167 w 4166715"/>
                <a:gd name="connsiteY1199" fmla="*/ 1433929 h 3792573"/>
                <a:gd name="connsiteX1200" fmla="*/ 293514 w 4166715"/>
                <a:gd name="connsiteY1200" fmla="*/ 1443018 h 3792573"/>
                <a:gd name="connsiteX1201" fmla="*/ 239254 w 4166715"/>
                <a:gd name="connsiteY1201" fmla="*/ 1436474 h 3792573"/>
                <a:gd name="connsiteX1202" fmla="*/ 372901 w 4166715"/>
                <a:gd name="connsiteY1202" fmla="*/ 1377938 h 3792573"/>
                <a:gd name="connsiteX1203" fmla="*/ 416965 w 4166715"/>
                <a:gd name="connsiteY1203" fmla="*/ 1438655 h 3792573"/>
                <a:gd name="connsiteX1204" fmla="*/ 293514 w 4166715"/>
                <a:gd name="connsiteY1204" fmla="*/ 1443018 h 3792573"/>
                <a:gd name="connsiteX1205" fmla="*/ 350687 w 4166715"/>
                <a:gd name="connsiteY1205" fmla="*/ 1188154 h 3792573"/>
                <a:gd name="connsiteX1206" fmla="*/ 421699 w 4166715"/>
                <a:gd name="connsiteY1206" fmla="*/ 1289954 h 3792573"/>
                <a:gd name="connsiteX1207" fmla="*/ 375086 w 4166715"/>
                <a:gd name="connsiteY1207" fmla="*/ 1356488 h 3792573"/>
                <a:gd name="connsiteX1208" fmla="*/ 324104 w 4166715"/>
                <a:gd name="connsiteY1208" fmla="*/ 1286318 h 3792573"/>
                <a:gd name="connsiteX1209" fmla="*/ 350687 w 4166715"/>
                <a:gd name="connsiteY1209" fmla="*/ 1188154 h 3792573"/>
                <a:gd name="connsiteX1210" fmla="*/ 257098 w 4166715"/>
                <a:gd name="connsiteY1210" fmla="*/ 1325220 h 3792573"/>
                <a:gd name="connsiteX1211" fmla="*/ 313907 w 4166715"/>
                <a:gd name="connsiteY1211" fmla="*/ 1296862 h 3792573"/>
                <a:gd name="connsiteX1212" fmla="*/ 363797 w 4166715"/>
                <a:gd name="connsiteY1212" fmla="*/ 1365940 h 3792573"/>
                <a:gd name="connsiteX1213" fmla="*/ 214491 w 4166715"/>
                <a:gd name="connsiteY1213" fmla="*/ 1431384 h 3792573"/>
                <a:gd name="connsiteX1214" fmla="*/ 187179 w 4166715"/>
                <a:gd name="connsiteY1214" fmla="*/ 1388482 h 3792573"/>
                <a:gd name="connsiteX1215" fmla="*/ 257098 w 4166715"/>
                <a:gd name="connsiteY1215" fmla="*/ 1325220 h 3792573"/>
                <a:gd name="connsiteX1216" fmla="*/ 352873 w 4166715"/>
                <a:gd name="connsiteY1216" fmla="*/ 1498281 h 3792573"/>
                <a:gd name="connsiteX1217" fmla="*/ 310266 w 4166715"/>
                <a:gd name="connsiteY1217" fmla="*/ 1456834 h 3792573"/>
                <a:gd name="connsiteX1218" fmla="*/ 428982 w 4166715"/>
                <a:gd name="connsiteY1218" fmla="*/ 1452471 h 3792573"/>
                <a:gd name="connsiteX1219" fmla="*/ 466491 w 4166715"/>
                <a:gd name="connsiteY1219" fmla="*/ 1468831 h 3792573"/>
                <a:gd name="connsiteX1220" fmla="*/ 474138 w 4166715"/>
                <a:gd name="connsiteY1220" fmla="*/ 1467741 h 3792573"/>
                <a:gd name="connsiteX1221" fmla="*/ 542237 w 4166715"/>
                <a:gd name="connsiteY1221" fmla="*/ 1408115 h 3792573"/>
                <a:gd name="connsiteX1222" fmla="*/ 542237 w 4166715"/>
                <a:gd name="connsiteY1222" fmla="*/ 1610625 h 3792573"/>
                <a:gd name="connsiteX1223" fmla="*/ 437722 w 4166715"/>
                <a:gd name="connsiteY1223" fmla="*/ 1655344 h 3792573"/>
                <a:gd name="connsiteX1224" fmla="*/ 437722 w 4166715"/>
                <a:gd name="connsiteY1224" fmla="*/ 1576449 h 3792573"/>
                <a:gd name="connsiteX1225" fmla="*/ 435173 w 4166715"/>
                <a:gd name="connsiteY1225" fmla="*/ 1570995 h 3792573"/>
                <a:gd name="connsiteX1226" fmla="*/ 352873 w 4166715"/>
                <a:gd name="connsiteY1226" fmla="*/ 1498281 h 3792573"/>
                <a:gd name="connsiteX1227" fmla="*/ 386375 w 4166715"/>
                <a:gd name="connsiteY1227" fmla="*/ 1858581 h 3792573"/>
                <a:gd name="connsiteX1228" fmla="*/ 245809 w 4166715"/>
                <a:gd name="connsiteY1228" fmla="*/ 1691701 h 3792573"/>
                <a:gd name="connsiteX1229" fmla="*/ 431532 w 4166715"/>
                <a:gd name="connsiteY1229" fmla="*/ 1673523 h 3792573"/>
                <a:gd name="connsiteX1230" fmla="*/ 432624 w 4166715"/>
                <a:gd name="connsiteY1230" fmla="*/ 1673159 h 3792573"/>
                <a:gd name="connsiteX1231" fmla="*/ 433716 w 4166715"/>
                <a:gd name="connsiteY1231" fmla="*/ 1672795 h 3792573"/>
                <a:gd name="connsiteX1232" fmla="*/ 533133 w 4166715"/>
                <a:gd name="connsiteY1232" fmla="*/ 1630258 h 3792573"/>
                <a:gd name="connsiteX1233" fmla="*/ 458844 w 4166715"/>
                <a:gd name="connsiteY1233" fmla="*/ 1761507 h 3792573"/>
                <a:gd name="connsiteX1234" fmla="*/ 386375 w 4166715"/>
                <a:gd name="connsiteY1234" fmla="*/ 1858581 h 3792573"/>
                <a:gd name="connsiteX1235" fmla="*/ 768017 w 4166715"/>
                <a:gd name="connsiteY1235" fmla="*/ 1816770 h 3792573"/>
                <a:gd name="connsiteX1236" fmla="*/ 679890 w 4166715"/>
                <a:gd name="connsiteY1236" fmla="*/ 1688065 h 3792573"/>
                <a:gd name="connsiteX1237" fmla="*/ 706838 w 4166715"/>
                <a:gd name="connsiteY1237" fmla="*/ 1643710 h 3792573"/>
                <a:gd name="connsiteX1238" fmla="*/ 848496 w 4166715"/>
                <a:gd name="connsiteY1238" fmla="*/ 1769506 h 3792573"/>
                <a:gd name="connsiteX1239" fmla="*/ 768017 w 4166715"/>
                <a:gd name="connsiteY1239" fmla="*/ 1816770 h 3792573"/>
                <a:gd name="connsiteX1240" fmla="*/ 1186439 w 4166715"/>
                <a:gd name="connsiteY1240" fmla="*/ 1877123 h 3792573"/>
                <a:gd name="connsiteX1241" fmla="*/ 1400566 w 4166715"/>
                <a:gd name="connsiteY1241" fmla="*/ 1873124 h 3792573"/>
                <a:gd name="connsiteX1242" fmla="*/ 1251624 w 4166715"/>
                <a:gd name="connsiteY1242" fmla="*/ 1988376 h 3792573"/>
                <a:gd name="connsiteX1243" fmla="*/ 1245069 w 4166715"/>
                <a:gd name="connsiteY1243" fmla="*/ 1922933 h 3792573"/>
                <a:gd name="connsiteX1244" fmla="*/ 1242156 w 4166715"/>
                <a:gd name="connsiteY1244" fmla="*/ 1917843 h 3792573"/>
                <a:gd name="connsiteX1245" fmla="*/ 1186439 w 4166715"/>
                <a:gd name="connsiteY1245" fmla="*/ 1877123 h 3792573"/>
                <a:gd name="connsiteX1246" fmla="*/ 957745 w 4166715"/>
                <a:gd name="connsiteY1246" fmla="*/ 1958927 h 3792573"/>
                <a:gd name="connsiteX1247" fmla="*/ 1002537 w 4166715"/>
                <a:gd name="connsiteY1247" fmla="*/ 2012008 h 3792573"/>
                <a:gd name="connsiteX1248" fmla="*/ 1045144 w 4166715"/>
                <a:gd name="connsiteY1248" fmla="*/ 2128351 h 3792573"/>
                <a:gd name="connsiteX1249" fmla="*/ 888919 w 4166715"/>
                <a:gd name="connsiteY1249" fmla="*/ 2037822 h 3792573"/>
                <a:gd name="connsiteX1250" fmla="*/ 957745 w 4166715"/>
                <a:gd name="connsiteY1250" fmla="*/ 1958927 h 3792573"/>
                <a:gd name="connsiteX1251" fmla="*/ 677705 w 4166715"/>
                <a:gd name="connsiteY1251" fmla="*/ 1950201 h 3792573"/>
                <a:gd name="connsiteX1252" fmla="*/ 556439 w 4166715"/>
                <a:gd name="connsiteY1252" fmla="*/ 1877487 h 3792573"/>
                <a:gd name="connsiteX1253" fmla="*/ 662774 w 4166715"/>
                <a:gd name="connsiteY1253" fmla="*/ 1877487 h 3792573"/>
                <a:gd name="connsiteX1254" fmla="*/ 677705 w 4166715"/>
                <a:gd name="connsiteY1254" fmla="*/ 1950201 h 3792573"/>
                <a:gd name="connsiteX1255" fmla="*/ 105971 w 4166715"/>
                <a:gd name="connsiteY1255" fmla="*/ 2116717 h 3792573"/>
                <a:gd name="connsiteX1256" fmla="*/ 251271 w 4166715"/>
                <a:gd name="connsiteY1256" fmla="*/ 2161800 h 3792573"/>
                <a:gd name="connsiteX1257" fmla="*/ 21121 w 4166715"/>
                <a:gd name="connsiteY1257" fmla="*/ 2447568 h 3792573"/>
                <a:gd name="connsiteX1258" fmla="*/ 14566 w 4166715"/>
                <a:gd name="connsiteY1258" fmla="*/ 2294140 h 3792573"/>
                <a:gd name="connsiteX1259" fmla="*/ 105971 w 4166715"/>
                <a:gd name="connsiteY1259" fmla="*/ 2116717 h 3792573"/>
                <a:gd name="connsiteX1260" fmla="*/ 31318 w 4166715"/>
                <a:gd name="connsiteY1260" fmla="*/ 2479198 h 3792573"/>
                <a:gd name="connsiteX1261" fmla="*/ 273485 w 4166715"/>
                <a:gd name="connsiteY1261" fmla="*/ 2545005 h 3792573"/>
                <a:gd name="connsiteX1262" fmla="*/ 236341 w 4166715"/>
                <a:gd name="connsiteY1262" fmla="*/ 2712248 h 3792573"/>
                <a:gd name="connsiteX1263" fmla="*/ 127457 w 4166715"/>
                <a:gd name="connsiteY1263" fmla="*/ 2627172 h 3792573"/>
                <a:gd name="connsiteX1264" fmla="*/ 31318 w 4166715"/>
                <a:gd name="connsiteY1264" fmla="*/ 2479198 h 3792573"/>
                <a:gd name="connsiteX1265" fmla="*/ 474867 w 4166715"/>
                <a:gd name="connsiteY1265" fmla="*/ 2734426 h 3792573"/>
                <a:gd name="connsiteX1266" fmla="*/ 264381 w 4166715"/>
                <a:gd name="connsiteY1266" fmla="*/ 2719520 h 3792573"/>
                <a:gd name="connsiteX1267" fmla="*/ 624901 w 4166715"/>
                <a:gd name="connsiteY1267" fmla="*/ 2499195 h 3792573"/>
                <a:gd name="connsiteX1268" fmla="*/ 658040 w 4166715"/>
                <a:gd name="connsiteY1268" fmla="*/ 2734063 h 3792573"/>
                <a:gd name="connsiteX1269" fmla="*/ 474867 w 4166715"/>
                <a:gd name="connsiteY1269" fmla="*/ 2734426 h 3792573"/>
                <a:gd name="connsiteX1270" fmla="*/ 668965 w 4166715"/>
                <a:gd name="connsiteY1270" fmla="*/ 2753695 h 3792573"/>
                <a:gd name="connsiteX1271" fmla="*/ 766560 w 4166715"/>
                <a:gd name="connsiteY1271" fmla="*/ 2842044 h 3792573"/>
                <a:gd name="connsiteX1272" fmla="*/ 624537 w 4166715"/>
                <a:gd name="connsiteY1272" fmla="*/ 2856586 h 3792573"/>
                <a:gd name="connsiteX1273" fmla="*/ 668965 w 4166715"/>
                <a:gd name="connsiteY1273" fmla="*/ 2753695 h 3792573"/>
                <a:gd name="connsiteX1274" fmla="*/ 765468 w 4166715"/>
                <a:gd name="connsiteY1274" fmla="*/ 3178348 h 3792573"/>
                <a:gd name="connsiteX1275" fmla="*/ 814994 w 4166715"/>
                <a:gd name="connsiteY1275" fmla="*/ 3077638 h 3792573"/>
                <a:gd name="connsiteX1276" fmla="*/ 945364 w 4166715"/>
                <a:gd name="connsiteY1276" fmla="*/ 3310688 h 3792573"/>
                <a:gd name="connsiteX1277" fmla="*/ 745075 w 4166715"/>
                <a:gd name="connsiteY1277" fmla="*/ 3291418 h 3792573"/>
                <a:gd name="connsiteX1278" fmla="*/ 765468 w 4166715"/>
                <a:gd name="connsiteY1278" fmla="*/ 3178348 h 3792573"/>
                <a:gd name="connsiteX1279" fmla="*/ 786953 w 4166715"/>
                <a:gd name="connsiteY1279" fmla="*/ 3527377 h 3792573"/>
                <a:gd name="connsiteX1280" fmla="*/ 1001809 w 4166715"/>
                <a:gd name="connsiteY1280" fmla="*/ 3477204 h 3792573"/>
                <a:gd name="connsiteX1281" fmla="*/ 870346 w 4166715"/>
                <a:gd name="connsiteY1281" fmla="*/ 3618997 h 3792573"/>
                <a:gd name="connsiteX1282" fmla="*/ 786953 w 4166715"/>
                <a:gd name="connsiteY1282" fmla="*/ 3527377 h 3792573"/>
                <a:gd name="connsiteX1283" fmla="*/ 877994 w 4166715"/>
                <a:gd name="connsiteY1283" fmla="*/ 3641902 h 3792573"/>
                <a:gd name="connsiteX1284" fmla="*/ 1083381 w 4166715"/>
                <a:gd name="connsiteY1284" fmla="*/ 3743339 h 3792573"/>
                <a:gd name="connsiteX1285" fmla="*/ 880179 w 4166715"/>
                <a:gd name="connsiteY1285" fmla="*/ 3780423 h 3792573"/>
                <a:gd name="connsiteX1286" fmla="*/ 877994 w 4166715"/>
                <a:gd name="connsiteY1286" fmla="*/ 3641902 h 3792573"/>
                <a:gd name="connsiteX1287" fmla="*/ 1668589 w 4166715"/>
                <a:gd name="connsiteY1287" fmla="*/ 2534098 h 3792573"/>
                <a:gd name="connsiteX1288" fmla="*/ 1666040 w 4166715"/>
                <a:gd name="connsiteY1288" fmla="*/ 2537370 h 3792573"/>
                <a:gd name="connsiteX1289" fmla="*/ 1651109 w 4166715"/>
                <a:gd name="connsiteY1289" fmla="*/ 2571182 h 3792573"/>
                <a:gd name="connsiteX1290" fmla="*/ 1536034 w 4166715"/>
                <a:gd name="connsiteY1290" fmla="*/ 2571182 h 3792573"/>
                <a:gd name="connsiteX1291" fmla="*/ 1410398 w 4166715"/>
                <a:gd name="connsiteY1291" fmla="*/ 2430116 h 3792573"/>
                <a:gd name="connsiteX1292" fmla="*/ 1408577 w 4166715"/>
                <a:gd name="connsiteY1292" fmla="*/ 2336315 h 3792573"/>
                <a:gd name="connsiteX1293" fmla="*/ 1408213 w 4166715"/>
                <a:gd name="connsiteY1293" fmla="*/ 2334860 h 3792573"/>
                <a:gd name="connsiteX1294" fmla="*/ 1408213 w 4166715"/>
                <a:gd name="connsiteY1294" fmla="*/ 2334133 h 3792573"/>
                <a:gd name="connsiteX1295" fmla="*/ 1406756 w 4166715"/>
                <a:gd name="connsiteY1295" fmla="*/ 2331588 h 3792573"/>
                <a:gd name="connsiteX1296" fmla="*/ 1406756 w 4166715"/>
                <a:gd name="connsiteY1296" fmla="*/ 2331588 h 3792573"/>
                <a:gd name="connsiteX1297" fmla="*/ 1251260 w 4166715"/>
                <a:gd name="connsiteY1297" fmla="*/ 2154892 h 3792573"/>
                <a:gd name="connsiteX1298" fmla="*/ 1370340 w 4166715"/>
                <a:gd name="connsiteY1298" fmla="*/ 2239604 h 3792573"/>
                <a:gd name="connsiteX1299" fmla="*/ 1479225 w 4166715"/>
                <a:gd name="connsiteY1299" fmla="*/ 2387942 h 3792573"/>
                <a:gd name="connsiteX1300" fmla="*/ 1489421 w 4166715"/>
                <a:gd name="connsiteY1300" fmla="*/ 2389760 h 3792573"/>
                <a:gd name="connsiteX1301" fmla="*/ 1693716 w 4166715"/>
                <a:gd name="connsiteY1301" fmla="*/ 2247603 h 3792573"/>
                <a:gd name="connsiteX1302" fmla="*/ 1495976 w 4166715"/>
                <a:gd name="connsiteY1302" fmla="*/ 2494832 h 3792573"/>
                <a:gd name="connsiteX1303" fmla="*/ 1495976 w 4166715"/>
                <a:gd name="connsiteY1303" fmla="*/ 2503921 h 3792573"/>
                <a:gd name="connsiteX1304" fmla="*/ 1501803 w 4166715"/>
                <a:gd name="connsiteY1304" fmla="*/ 2506830 h 3792573"/>
                <a:gd name="connsiteX1305" fmla="*/ 1504716 w 4166715"/>
                <a:gd name="connsiteY1305" fmla="*/ 2506103 h 3792573"/>
                <a:gd name="connsiteX1306" fmla="*/ 1754895 w 4166715"/>
                <a:gd name="connsiteY1306" fmla="*/ 2398849 h 3792573"/>
                <a:gd name="connsiteX1307" fmla="*/ 1752710 w 4166715"/>
                <a:gd name="connsiteY1307" fmla="*/ 2478471 h 3792573"/>
                <a:gd name="connsiteX1308" fmla="*/ 1668589 w 4166715"/>
                <a:gd name="connsiteY1308" fmla="*/ 2534098 h 3792573"/>
                <a:gd name="connsiteX1309" fmla="*/ 1390005 w 4166715"/>
                <a:gd name="connsiteY1309" fmla="*/ 2240695 h 3792573"/>
                <a:gd name="connsiteX1310" fmla="*/ 1705733 w 4166715"/>
                <a:gd name="connsiteY1310" fmla="*/ 2221426 h 3792573"/>
                <a:gd name="connsiteX1311" fmla="*/ 1487236 w 4166715"/>
                <a:gd name="connsiteY1311" fmla="*/ 2373763 h 3792573"/>
                <a:gd name="connsiteX1312" fmla="*/ 1390005 w 4166715"/>
                <a:gd name="connsiteY1312" fmla="*/ 2240695 h 3792573"/>
                <a:gd name="connsiteX1313" fmla="*/ 1713745 w 4166715"/>
                <a:gd name="connsiteY1313" fmla="*/ 2206156 h 3792573"/>
                <a:gd name="connsiteX1314" fmla="*/ 1400566 w 4166715"/>
                <a:gd name="connsiteY1314" fmla="*/ 2225425 h 3792573"/>
                <a:gd name="connsiteX1315" fmla="*/ 1586288 w 4166715"/>
                <a:gd name="connsiteY1315" fmla="*/ 2088358 h 3792573"/>
                <a:gd name="connsiteX1316" fmla="*/ 1713745 w 4166715"/>
                <a:gd name="connsiteY1316" fmla="*/ 2206156 h 3792573"/>
                <a:gd name="connsiteX1317" fmla="*/ 1585560 w 4166715"/>
                <a:gd name="connsiteY1317" fmla="*/ 2071271 h 3792573"/>
                <a:gd name="connsiteX1318" fmla="*/ 1306976 w 4166715"/>
                <a:gd name="connsiteY1318" fmla="*/ 2011281 h 3792573"/>
                <a:gd name="connsiteX1319" fmla="*/ 1628531 w 4166715"/>
                <a:gd name="connsiteY1319" fmla="*/ 2049456 h 3792573"/>
                <a:gd name="connsiteX1320" fmla="*/ 1585560 w 4166715"/>
                <a:gd name="connsiteY1320" fmla="*/ 2071271 h 3792573"/>
                <a:gd name="connsiteX1321" fmla="*/ 2372514 w 4166715"/>
                <a:gd name="connsiteY1321" fmla="*/ 2616629 h 3792573"/>
                <a:gd name="connsiteX1322" fmla="*/ 2219930 w 4166715"/>
                <a:gd name="connsiteY1322" fmla="*/ 2459929 h 3792573"/>
                <a:gd name="connsiteX1323" fmla="*/ 2432964 w 4166715"/>
                <a:gd name="connsiteY1323" fmla="*/ 2424663 h 3792573"/>
                <a:gd name="connsiteX1324" fmla="*/ 2426409 w 4166715"/>
                <a:gd name="connsiteY1324" fmla="*/ 2554094 h 3792573"/>
                <a:gd name="connsiteX1325" fmla="*/ 2372514 w 4166715"/>
                <a:gd name="connsiteY1325" fmla="*/ 2616629 h 3792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</a:cxnLst>
              <a:rect l="l" t="t" r="r" b="b"/>
              <a:pathLst>
                <a:path w="4166715" h="3792573">
                  <a:moveTo>
                    <a:pt x="2866681" y="2618810"/>
                  </a:moveTo>
                  <a:cubicBezTo>
                    <a:pt x="2866681" y="2619537"/>
                    <a:pt x="2867045" y="2620264"/>
                    <a:pt x="2867409" y="2620992"/>
                  </a:cubicBezTo>
                  <a:cubicBezTo>
                    <a:pt x="2867409" y="2620992"/>
                    <a:pt x="2867409" y="2620992"/>
                    <a:pt x="2867409" y="2620992"/>
                  </a:cubicBezTo>
                  <a:cubicBezTo>
                    <a:pt x="2867773" y="2621719"/>
                    <a:pt x="2868137" y="2622446"/>
                    <a:pt x="2868865" y="2622810"/>
                  </a:cubicBezTo>
                  <a:cubicBezTo>
                    <a:pt x="2868865" y="2622810"/>
                    <a:pt x="2868865" y="2622810"/>
                    <a:pt x="2868865" y="2622810"/>
                  </a:cubicBezTo>
                  <a:lnTo>
                    <a:pt x="2929317" y="2683162"/>
                  </a:lnTo>
                  <a:lnTo>
                    <a:pt x="2918027" y="2744970"/>
                  </a:lnTo>
                  <a:cubicBezTo>
                    <a:pt x="2918027" y="2744970"/>
                    <a:pt x="2918027" y="2744970"/>
                    <a:pt x="2918027" y="2744970"/>
                  </a:cubicBezTo>
                  <a:cubicBezTo>
                    <a:pt x="2918027" y="2744970"/>
                    <a:pt x="2918027" y="2744970"/>
                    <a:pt x="2918027" y="2745333"/>
                  </a:cubicBezTo>
                  <a:cubicBezTo>
                    <a:pt x="2918027" y="2746060"/>
                    <a:pt x="2918027" y="2746788"/>
                    <a:pt x="2918027" y="2747878"/>
                  </a:cubicBezTo>
                  <a:cubicBezTo>
                    <a:pt x="2918027" y="2747878"/>
                    <a:pt x="2918027" y="2748242"/>
                    <a:pt x="2918027" y="2748242"/>
                  </a:cubicBezTo>
                  <a:cubicBezTo>
                    <a:pt x="2918027" y="2748242"/>
                    <a:pt x="2918027" y="2748242"/>
                    <a:pt x="2918027" y="2748606"/>
                  </a:cubicBezTo>
                  <a:cubicBezTo>
                    <a:pt x="2918391" y="2749332"/>
                    <a:pt x="2918391" y="2750060"/>
                    <a:pt x="2918756" y="2750423"/>
                  </a:cubicBezTo>
                  <a:cubicBezTo>
                    <a:pt x="2918756" y="2750423"/>
                    <a:pt x="2918756" y="2750423"/>
                    <a:pt x="2918756" y="2750423"/>
                  </a:cubicBezTo>
                  <a:cubicBezTo>
                    <a:pt x="2919120" y="2750787"/>
                    <a:pt x="2919484" y="2751514"/>
                    <a:pt x="2919848" y="2751878"/>
                  </a:cubicBezTo>
                  <a:lnTo>
                    <a:pt x="3041478" y="2860949"/>
                  </a:lnTo>
                  <a:cubicBezTo>
                    <a:pt x="3043663" y="2862767"/>
                    <a:pt x="3046577" y="2863494"/>
                    <a:pt x="3049126" y="2862040"/>
                  </a:cubicBezTo>
                  <a:cubicBezTo>
                    <a:pt x="3051675" y="2860949"/>
                    <a:pt x="3053495" y="2858404"/>
                    <a:pt x="3053495" y="2855495"/>
                  </a:cubicBezTo>
                  <a:lnTo>
                    <a:pt x="3056045" y="2716975"/>
                  </a:lnTo>
                  <a:cubicBezTo>
                    <a:pt x="3056045" y="2716611"/>
                    <a:pt x="3056045" y="2716248"/>
                    <a:pt x="3056045" y="2715884"/>
                  </a:cubicBezTo>
                  <a:cubicBezTo>
                    <a:pt x="3056045" y="2715520"/>
                    <a:pt x="3056045" y="2715157"/>
                    <a:pt x="3056045" y="2715157"/>
                  </a:cubicBezTo>
                  <a:cubicBezTo>
                    <a:pt x="3056045" y="2715157"/>
                    <a:pt x="3056045" y="2714793"/>
                    <a:pt x="3055680" y="2714793"/>
                  </a:cubicBezTo>
                  <a:cubicBezTo>
                    <a:pt x="3055680" y="2714430"/>
                    <a:pt x="3055316" y="2713702"/>
                    <a:pt x="3054952" y="2713339"/>
                  </a:cubicBezTo>
                  <a:cubicBezTo>
                    <a:pt x="3054588" y="2712975"/>
                    <a:pt x="3054588" y="2712612"/>
                    <a:pt x="3054224" y="2712248"/>
                  </a:cubicBezTo>
                  <a:cubicBezTo>
                    <a:pt x="3054224" y="2712248"/>
                    <a:pt x="3054224" y="2711885"/>
                    <a:pt x="3053860" y="2711885"/>
                  </a:cubicBezTo>
                  <a:lnTo>
                    <a:pt x="2939149" y="2585361"/>
                  </a:lnTo>
                  <a:lnTo>
                    <a:pt x="2939149" y="2494469"/>
                  </a:lnTo>
                  <a:lnTo>
                    <a:pt x="3048762" y="2586452"/>
                  </a:lnTo>
                  <a:cubicBezTo>
                    <a:pt x="3051311" y="2588634"/>
                    <a:pt x="3055316" y="2588634"/>
                    <a:pt x="3058230" y="2586452"/>
                  </a:cubicBezTo>
                  <a:lnTo>
                    <a:pt x="3162744" y="2501376"/>
                  </a:lnTo>
                  <a:cubicBezTo>
                    <a:pt x="3162744" y="2501376"/>
                    <a:pt x="3162744" y="2501376"/>
                    <a:pt x="3162744" y="2501376"/>
                  </a:cubicBezTo>
                  <a:cubicBezTo>
                    <a:pt x="3163108" y="2501013"/>
                    <a:pt x="3163108" y="2501013"/>
                    <a:pt x="3163473" y="2500649"/>
                  </a:cubicBezTo>
                  <a:cubicBezTo>
                    <a:pt x="3163837" y="2500286"/>
                    <a:pt x="3164201" y="2499922"/>
                    <a:pt x="3164565" y="2499558"/>
                  </a:cubicBezTo>
                  <a:cubicBezTo>
                    <a:pt x="3164565" y="2499195"/>
                    <a:pt x="3164929" y="2498831"/>
                    <a:pt x="3164929" y="2498831"/>
                  </a:cubicBezTo>
                  <a:cubicBezTo>
                    <a:pt x="3165293" y="2498468"/>
                    <a:pt x="3165293" y="2497741"/>
                    <a:pt x="3165293" y="2497377"/>
                  </a:cubicBezTo>
                  <a:cubicBezTo>
                    <a:pt x="3165293" y="2497377"/>
                    <a:pt x="3165293" y="2497013"/>
                    <a:pt x="3165293" y="2497013"/>
                  </a:cubicBezTo>
                  <a:cubicBezTo>
                    <a:pt x="3165293" y="2497013"/>
                    <a:pt x="3165293" y="2496650"/>
                    <a:pt x="3165293" y="2496650"/>
                  </a:cubicBezTo>
                  <a:cubicBezTo>
                    <a:pt x="3165293" y="2495923"/>
                    <a:pt x="3165293" y="2495559"/>
                    <a:pt x="3164929" y="2494832"/>
                  </a:cubicBezTo>
                  <a:cubicBezTo>
                    <a:pt x="3164929" y="2494469"/>
                    <a:pt x="3164929" y="2494105"/>
                    <a:pt x="3164565" y="2494105"/>
                  </a:cubicBezTo>
                  <a:cubicBezTo>
                    <a:pt x="3164565" y="2494105"/>
                    <a:pt x="3164565" y="2493741"/>
                    <a:pt x="3164565" y="2493741"/>
                  </a:cubicBezTo>
                  <a:lnTo>
                    <a:pt x="3106299" y="2360310"/>
                  </a:lnTo>
                  <a:cubicBezTo>
                    <a:pt x="3105935" y="2359220"/>
                    <a:pt x="3104842" y="2358129"/>
                    <a:pt x="3104114" y="2357402"/>
                  </a:cubicBezTo>
                  <a:lnTo>
                    <a:pt x="3027640" y="2300685"/>
                  </a:lnTo>
                  <a:lnTo>
                    <a:pt x="3249415" y="2165436"/>
                  </a:lnTo>
                  <a:cubicBezTo>
                    <a:pt x="3249779" y="2165072"/>
                    <a:pt x="3250507" y="2164709"/>
                    <a:pt x="3250872" y="2164345"/>
                  </a:cubicBezTo>
                  <a:cubicBezTo>
                    <a:pt x="3250872" y="2164345"/>
                    <a:pt x="3250872" y="2164345"/>
                    <a:pt x="3250872" y="2164345"/>
                  </a:cubicBezTo>
                  <a:cubicBezTo>
                    <a:pt x="3250872" y="2164345"/>
                    <a:pt x="3250872" y="2164345"/>
                    <a:pt x="3250872" y="2164345"/>
                  </a:cubicBezTo>
                  <a:cubicBezTo>
                    <a:pt x="3251236" y="2163981"/>
                    <a:pt x="3251964" y="2163254"/>
                    <a:pt x="3251964" y="2162527"/>
                  </a:cubicBezTo>
                  <a:lnTo>
                    <a:pt x="3364126" y="1926569"/>
                  </a:lnTo>
                  <a:lnTo>
                    <a:pt x="3364126" y="1926569"/>
                  </a:lnTo>
                  <a:lnTo>
                    <a:pt x="3364126" y="1926569"/>
                  </a:lnTo>
                  <a:cubicBezTo>
                    <a:pt x="3364490" y="1925842"/>
                    <a:pt x="3364854" y="1925114"/>
                    <a:pt x="3364854" y="1924024"/>
                  </a:cubicBezTo>
                  <a:cubicBezTo>
                    <a:pt x="3364854" y="1923660"/>
                    <a:pt x="3364854" y="1923660"/>
                    <a:pt x="3364854" y="1923297"/>
                  </a:cubicBezTo>
                  <a:cubicBezTo>
                    <a:pt x="3364854" y="1922569"/>
                    <a:pt x="3364854" y="1921842"/>
                    <a:pt x="3364490" y="1921479"/>
                  </a:cubicBezTo>
                  <a:cubicBezTo>
                    <a:pt x="3364490" y="1921479"/>
                    <a:pt x="3364490" y="1921115"/>
                    <a:pt x="3364490" y="1921115"/>
                  </a:cubicBezTo>
                  <a:cubicBezTo>
                    <a:pt x="3364490" y="1921115"/>
                    <a:pt x="3364490" y="1920752"/>
                    <a:pt x="3364126" y="1920752"/>
                  </a:cubicBezTo>
                  <a:cubicBezTo>
                    <a:pt x="3363761" y="1920024"/>
                    <a:pt x="3363397" y="1919661"/>
                    <a:pt x="3363033" y="1918934"/>
                  </a:cubicBezTo>
                  <a:cubicBezTo>
                    <a:pt x="3363033" y="1918934"/>
                    <a:pt x="3362669" y="1918570"/>
                    <a:pt x="3362669" y="1918570"/>
                  </a:cubicBezTo>
                  <a:cubicBezTo>
                    <a:pt x="3362669" y="1918570"/>
                    <a:pt x="3362669" y="1918570"/>
                    <a:pt x="3362669" y="1918570"/>
                  </a:cubicBezTo>
                  <a:lnTo>
                    <a:pt x="3242131" y="1798228"/>
                  </a:lnTo>
                  <a:lnTo>
                    <a:pt x="3296027" y="1674250"/>
                  </a:lnTo>
                  <a:cubicBezTo>
                    <a:pt x="3296756" y="1672432"/>
                    <a:pt x="3296756" y="1669887"/>
                    <a:pt x="3295663" y="1668069"/>
                  </a:cubicBezTo>
                  <a:cubicBezTo>
                    <a:pt x="3294571" y="1666251"/>
                    <a:pt x="3292750" y="1664797"/>
                    <a:pt x="3290929" y="1664433"/>
                  </a:cubicBezTo>
                  <a:lnTo>
                    <a:pt x="3193698" y="1642983"/>
                  </a:lnTo>
                  <a:lnTo>
                    <a:pt x="3244680" y="1586265"/>
                  </a:lnTo>
                  <a:lnTo>
                    <a:pt x="3352108" y="1650254"/>
                  </a:lnTo>
                  <a:lnTo>
                    <a:pt x="3428946" y="1784412"/>
                  </a:lnTo>
                  <a:cubicBezTo>
                    <a:pt x="3430403" y="1786957"/>
                    <a:pt x="3433316" y="1788411"/>
                    <a:pt x="3436230" y="1788048"/>
                  </a:cubicBezTo>
                  <a:cubicBezTo>
                    <a:pt x="3439143" y="1787684"/>
                    <a:pt x="3441692" y="1785503"/>
                    <a:pt x="3442420" y="1782594"/>
                  </a:cubicBezTo>
                  <a:lnTo>
                    <a:pt x="3471553" y="1656435"/>
                  </a:lnTo>
                  <a:cubicBezTo>
                    <a:pt x="3471918" y="1654253"/>
                    <a:pt x="3471553" y="1651708"/>
                    <a:pt x="3469733" y="1649890"/>
                  </a:cubicBezTo>
                  <a:lnTo>
                    <a:pt x="3406368" y="1581902"/>
                  </a:lnTo>
                  <a:lnTo>
                    <a:pt x="3418022" y="1461196"/>
                  </a:lnTo>
                  <a:lnTo>
                    <a:pt x="3496680" y="1375757"/>
                  </a:lnTo>
                  <a:cubicBezTo>
                    <a:pt x="3497409" y="1374666"/>
                    <a:pt x="3498137" y="1373576"/>
                    <a:pt x="3498501" y="1372485"/>
                  </a:cubicBezTo>
                  <a:lnTo>
                    <a:pt x="3530183" y="1229237"/>
                  </a:lnTo>
                  <a:cubicBezTo>
                    <a:pt x="3530183" y="1228510"/>
                    <a:pt x="3530547" y="1227783"/>
                    <a:pt x="3530183" y="1227056"/>
                  </a:cubicBezTo>
                  <a:lnTo>
                    <a:pt x="3522900" y="1105623"/>
                  </a:lnTo>
                  <a:cubicBezTo>
                    <a:pt x="3522900" y="1105623"/>
                    <a:pt x="3522900" y="1105259"/>
                    <a:pt x="3522900" y="1105259"/>
                  </a:cubicBezTo>
                  <a:cubicBezTo>
                    <a:pt x="3522900" y="1104169"/>
                    <a:pt x="3522536" y="1103442"/>
                    <a:pt x="3522172" y="1102714"/>
                  </a:cubicBezTo>
                  <a:cubicBezTo>
                    <a:pt x="3522172" y="1102714"/>
                    <a:pt x="3522172" y="1102351"/>
                    <a:pt x="3522172" y="1102351"/>
                  </a:cubicBezTo>
                  <a:cubicBezTo>
                    <a:pt x="3521808" y="1101624"/>
                    <a:pt x="3521444" y="1101260"/>
                    <a:pt x="3520715" y="1100533"/>
                  </a:cubicBezTo>
                  <a:cubicBezTo>
                    <a:pt x="3520351" y="1100533"/>
                    <a:pt x="3520351" y="1100169"/>
                    <a:pt x="3519987" y="1100169"/>
                  </a:cubicBezTo>
                  <a:cubicBezTo>
                    <a:pt x="3519987" y="1100169"/>
                    <a:pt x="3519987" y="1099806"/>
                    <a:pt x="3519623" y="1099806"/>
                  </a:cubicBezTo>
                  <a:lnTo>
                    <a:pt x="3337542" y="981645"/>
                  </a:lnTo>
                  <a:lnTo>
                    <a:pt x="3421663" y="780953"/>
                  </a:lnTo>
                  <a:lnTo>
                    <a:pt x="3609206" y="677698"/>
                  </a:lnTo>
                  <a:cubicBezTo>
                    <a:pt x="3609206" y="677698"/>
                    <a:pt x="3609570" y="677335"/>
                    <a:pt x="3609570" y="677335"/>
                  </a:cubicBezTo>
                  <a:cubicBezTo>
                    <a:pt x="3609935" y="677335"/>
                    <a:pt x="3609935" y="676971"/>
                    <a:pt x="3610299" y="676608"/>
                  </a:cubicBezTo>
                  <a:cubicBezTo>
                    <a:pt x="3610663" y="676244"/>
                    <a:pt x="3611027" y="675881"/>
                    <a:pt x="3611391" y="675517"/>
                  </a:cubicBezTo>
                  <a:cubicBezTo>
                    <a:pt x="3611755" y="675153"/>
                    <a:pt x="3611755" y="675153"/>
                    <a:pt x="3611755" y="674790"/>
                  </a:cubicBezTo>
                  <a:cubicBezTo>
                    <a:pt x="3612119" y="674063"/>
                    <a:pt x="3612119" y="673699"/>
                    <a:pt x="3612483" y="672972"/>
                  </a:cubicBezTo>
                  <a:cubicBezTo>
                    <a:pt x="3612483" y="672972"/>
                    <a:pt x="3612483" y="672608"/>
                    <a:pt x="3612483" y="672608"/>
                  </a:cubicBezTo>
                  <a:cubicBezTo>
                    <a:pt x="3612483" y="672608"/>
                    <a:pt x="3612483" y="672608"/>
                    <a:pt x="3612483" y="672608"/>
                  </a:cubicBezTo>
                  <a:cubicBezTo>
                    <a:pt x="3612483" y="671881"/>
                    <a:pt x="3612483" y="670791"/>
                    <a:pt x="3612483" y="670063"/>
                  </a:cubicBezTo>
                  <a:lnTo>
                    <a:pt x="3591727" y="572626"/>
                  </a:lnTo>
                  <a:lnTo>
                    <a:pt x="3764703" y="438104"/>
                  </a:lnTo>
                  <a:lnTo>
                    <a:pt x="3775628" y="588623"/>
                  </a:lnTo>
                  <a:lnTo>
                    <a:pt x="3710079" y="876572"/>
                  </a:lnTo>
                  <a:cubicBezTo>
                    <a:pt x="3709715" y="878754"/>
                    <a:pt x="3710079" y="880935"/>
                    <a:pt x="3711536" y="882753"/>
                  </a:cubicBezTo>
                  <a:lnTo>
                    <a:pt x="3842998" y="1045270"/>
                  </a:lnTo>
                  <a:cubicBezTo>
                    <a:pt x="3844819" y="1047451"/>
                    <a:pt x="3847732" y="1048542"/>
                    <a:pt x="3850645" y="1047815"/>
                  </a:cubicBezTo>
                  <a:cubicBezTo>
                    <a:pt x="3853559" y="1047088"/>
                    <a:pt x="3855380" y="1044906"/>
                    <a:pt x="3856108" y="1041998"/>
                  </a:cubicBezTo>
                  <a:lnTo>
                    <a:pt x="3895073" y="811493"/>
                  </a:lnTo>
                  <a:cubicBezTo>
                    <a:pt x="3895437" y="809675"/>
                    <a:pt x="3895073" y="807857"/>
                    <a:pt x="3893981" y="806403"/>
                  </a:cubicBezTo>
                  <a:lnTo>
                    <a:pt x="3825154" y="692605"/>
                  </a:lnTo>
                  <a:lnTo>
                    <a:pt x="3855380" y="590078"/>
                  </a:lnTo>
                  <a:lnTo>
                    <a:pt x="3975917" y="435923"/>
                  </a:lnTo>
                  <a:cubicBezTo>
                    <a:pt x="3976282" y="435559"/>
                    <a:pt x="3976282" y="435196"/>
                    <a:pt x="3976646" y="434832"/>
                  </a:cubicBezTo>
                  <a:cubicBezTo>
                    <a:pt x="3976646" y="434832"/>
                    <a:pt x="3977010" y="434469"/>
                    <a:pt x="3977010" y="434469"/>
                  </a:cubicBezTo>
                  <a:cubicBezTo>
                    <a:pt x="3977010" y="434469"/>
                    <a:pt x="3977010" y="434469"/>
                    <a:pt x="3977010" y="434469"/>
                  </a:cubicBezTo>
                  <a:lnTo>
                    <a:pt x="4015975" y="337395"/>
                  </a:lnTo>
                  <a:cubicBezTo>
                    <a:pt x="4016703" y="335577"/>
                    <a:pt x="4016703" y="333759"/>
                    <a:pt x="4015975" y="331941"/>
                  </a:cubicBezTo>
                  <a:lnTo>
                    <a:pt x="3978831" y="239230"/>
                  </a:lnTo>
                  <a:lnTo>
                    <a:pt x="4031634" y="184331"/>
                  </a:lnTo>
                  <a:lnTo>
                    <a:pt x="4118304" y="191239"/>
                  </a:lnTo>
                  <a:cubicBezTo>
                    <a:pt x="4118304" y="191239"/>
                    <a:pt x="4118668" y="191239"/>
                    <a:pt x="4118668" y="191239"/>
                  </a:cubicBezTo>
                  <a:cubicBezTo>
                    <a:pt x="4118668" y="191239"/>
                    <a:pt x="4119032" y="191239"/>
                    <a:pt x="4119032" y="191239"/>
                  </a:cubicBezTo>
                  <a:cubicBezTo>
                    <a:pt x="4119397" y="191239"/>
                    <a:pt x="4119761" y="191239"/>
                    <a:pt x="4120125" y="191239"/>
                  </a:cubicBezTo>
                  <a:cubicBezTo>
                    <a:pt x="4120489" y="191239"/>
                    <a:pt x="4120853" y="191239"/>
                    <a:pt x="4120853" y="191239"/>
                  </a:cubicBezTo>
                  <a:cubicBezTo>
                    <a:pt x="4120853" y="191239"/>
                    <a:pt x="4120853" y="191239"/>
                    <a:pt x="4121217" y="191239"/>
                  </a:cubicBezTo>
                  <a:cubicBezTo>
                    <a:pt x="4121217" y="191239"/>
                    <a:pt x="4121582" y="191239"/>
                    <a:pt x="4121582" y="191239"/>
                  </a:cubicBezTo>
                  <a:cubicBezTo>
                    <a:pt x="4122310" y="190875"/>
                    <a:pt x="4123038" y="190512"/>
                    <a:pt x="4123403" y="190148"/>
                  </a:cubicBezTo>
                  <a:cubicBezTo>
                    <a:pt x="4123403" y="190148"/>
                    <a:pt x="4123767" y="189785"/>
                    <a:pt x="4123767" y="189785"/>
                  </a:cubicBezTo>
                  <a:cubicBezTo>
                    <a:pt x="4124495" y="189421"/>
                    <a:pt x="4124859" y="188694"/>
                    <a:pt x="4125223" y="187967"/>
                  </a:cubicBezTo>
                  <a:cubicBezTo>
                    <a:pt x="4125223" y="187967"/>
                    <a:pt x="4125223" y="187967"/>
                    <a:pt x="4125223" y="187603"/>
                  </a:cubicBezTo>
                  <a:cubicBezTo>
                    <a:pt x="4125223" y="187603"/>
                    <a:pt x="4125223" y="187603"/>
                    <a:pt x="4125223" y="187603"/>
                  </a:cubicBezTo>
                  <a:lnTo>
                    <a:pt x="4174021" y="97801"/>
                  </a:lnTo>
                  <a:cubicBezTo>
                    <a:pt x="4175842" y="94529"/>
                    <a:pt x="4174749" y="90166"/>
                    <a:pt x="4171472" y="88348"/>
                  </a:cubicBezTo>
                  <a:lnTo>
                    <a:pt x="4081524" y="30176"/>
                  </a:lnTo>
                  <a:cubicBezTo>
                    <a:pt x="4081524" y="30176"/>
                    <a:pt x="4081524" y="30176"/>
                    <a:pt x="4081160" y="30176"/>
                  </a:cubicBezTo>
                  <a:cubicBezTo>
                    <a:pt x="4081160" y="30176"/>
                    <a:pt x="4080796" y="30176"/>
                    <a:pt x="4080432" y="29813"/>
                  </a:cubicBezTo>
                  <a:cubicBezTo>
                    <a:pt x="4079703" y="29449"/>
                    <a:pt x="4079339" y="29449"/>
                    <a:pt x="4078611" y="29086"/>
                  </a:cubicBezTo>
                  <a:cubicBezTo>
                    <a:pt x="4078247" y="29086"/>
                    <a:pt x="4078247" y="29086"/>
                    <a:pt x="4077883" y="29086"/>
                  </a:cubicBezTo>
                  <a:cubicBezTo>
                    <a:pt x="4077518" y="29086"/>
                    <a:pt x="4077518" y="29086"/>
                    <a:pt x="4077154" y="29086"/>
                  </a:cubicBezTo>
                  <a:lnTo>
                    <a:pt x="3944235" y="29086"/>
                  </a:lnTo>
                  <a:lnTo>
                    <a:pt x="3637975" y="0"/>
                  </a:lnTo>
                  <a:cubicBezTo>
                    <a:pt x="3637975" y="0"/>
                    <a:pt x="3637611" y="0"/>
                    <a:pt x="3637611" y="0"/>
                  </a:cubicBezTo>
                  <a:cubicBezTo>
                    <a:pt x="3637247" y="0"/>
                    <a:pt x="3637247" y="0"/>
                    <a:pt x="3636883" y="0"/>
                  </a:cubicBezTo>
                  <a:cubicBezTo>
                    <a:pt x="3636519" y="0"/>
                    <a:pt x="3636154" y="0"/>
                    <a:pt x="3635426" y="364"/>
                  </a:cubicBezTo>
                  <a:cubicBezTo>
                    <a:pt x="3635062" y="364"/>
                    <a:pt x="3635062" y="364"/>
                    <a:pt x="3634698" y="727"/>
                  </a:cubicBezTo>
                  <a:cubicBezTo>
                    <a:pt x="3634333" y="1091"/>
                    <a:pt x="3633605" y="1091"/>
                    <a:pt x="3633241" y="1454"/>
                  </a:cubicBezTo>
                  <a:cubicBezTo>
                    <a:pt x="3633241" y="1454"/>
                    <a:pt x="3632877" y="1454"/>
                    <a:pt x="3632877" y="1818"/>
                  </a:cubicBezTo>
                  <a:cubicBezTo>
                    <a:pt x="3632877" y="1818"/>
                    <a:pt x="3632877" y="1818"/>
                    <a:pt x="3632877" y="1818"/>
                  </a:cubicBezTo>
                  <a:cubicBezTo>
                    <a:pt x="3632513" y="2181"/>
                    <a:pt x="3631784" y="2545"/>
                    <a:pt x="3631420" y="3272"/>
                  </a:cubicBezTo>
                  <a:lnTo>
                    <a:pt x="3523264" y="143975"/>
                  </a:lnTo>
                  <a:lnTo>
                    <a:pt x="3434045" y="93802"/>
                  </a:lnTo>
                  <a:cubicBezTo>
                    <a:pt x="3433681" y="93438"/>
                    <a:pt x="3432952" y="93438"/>
                    <a:pt x="3432588" y="93438"/>
                  </a:cubicBezTo>
                  <a:cubicBezTo>
                    <a:pt x="3432224" y="93438"/>
                    <a:pt x="3431860" y="93074"/>
                    <a:pt x="3431860" y="93074"/>
                  </a:cubicBezTo>
                  <a:cubicBezTo>
                    <a:pt x="3431131" y="93074"/>
                    <a:pt x="3430767" y="93074"/>
                    <a:pt x="3430039" y="93074"/>
                  </a:cubicBezTo>
                  <a:cubicBezTo>
                    <a:pt x="3429675" y="93074"/>
                    <a:pt x="3429310" y="93074"/>
                    <a:pt x="3429310" y="93074"/>
                  </a:cubicBezTo>
                  <a:cubicBezTo>
                    <a:pt x="3429310" y="93074"/>
                    <a:pt x="3429310" y="93074"/>
                    <a:pt x="3429310" y="93074"/>
                  </a:cubicBezTo>
                  <a:lnTo>
                    <a:pt x="2884889" y="216689"/>
                  </a:lnTo>
                  <a:cubicBezTo>
                    <a:pt x="2881611" y="217416"/>
                    <a:pt x="2879427" y="220325"/>
                    <a:pt x="2879062" y="223233"/>
                  </a:cubicBezTo>
                  <a:lnTo>
                    <a:pt x="2871415" y="364663"/>
                  </a:lnTo>
                  <a:lnTo>
                    <a:pt x="2832449" y="257409"/>
                  </a:lnTo>
                  <a:cubicBezTo>
                    <a:pt x="2832449" y="257409"/>
                    <a:pt x="2832449" y="257409"/>
                    <a:pt x="2832449" y="257409"/>
                  </a:cubicBezTo>
                  <a:cubicBezTo>
                    <a:pt x="2832085" y="256682"/>
                    <a:pt x="2831721" y="255955"/>
                    <a:pt x="2831357" y="255591"/>
                  </a:cubicBezTo>
                  <a:cubicBezTo>
                    <a:pt x="2831357" y="255591"/>
                    <a:pt x="2831357" y="255591"/>
                    <a:pt x="2831357" y="255591"/>
                  </a:cubicBezTo>
                  <a:cubicBezTo>
                    <a:pt x="2831357" y="255591"/>
                    <a:pt x="2831357" y="255591"/>
                    <a:pt x="2830993" y="255591"/>
                  </a:cubicBezTo>
                  <a:cubicBezTo>
                    <a:pt x="2830629" y="255228"/>
                    <a:pt x="2830265" y="254501"/>
                    <a:pt x="2829536" y="254137"/>
                  </a:cubicBezTo>
                  <a:cubicBezTo>
                    <a:pt x="2829536" y="254137"/>
                    <a:pt x="2829172" y="253773"/>
                    <a:pt x="2828808" y="253773"/>
                  </a:cubicBezTo>
                  <a:cubicBezTo>
                    <a:pt x="2828444" y="253410"/>
                    <a:pt x="2828080" y="253410"/>
                    <a:pt x="2827351" y="253046"/>
                  </a:cubicBezTo>
                  <a:cubicBezTo>
                    <a:pt x="2826987" y="253046"/>
                    <a:pt x="2826987" y="253046"/>
                    <a:pt x="2826623" y="253046"/>
                  </a:cubicBezTo>
                  <a:cubicBezTo>
                    <a:pt x="2826259" y="253046"/>
                    <a:pt x="2825531" y="252683"/>
                    <a:pt x="2825166" y="252683"/>
                  </a:cubicBezTo>
                  <a:cubicBezTo>
                    <a:pt x="2825166" y="252683"/>
                    <a:pt x="2825166" y="252683"/>
                    <a:pt x="2824802" y="252683"/>
                  </a:cubicBezTo>
                  <a:lnTo>
                    <a:pt x="2447894" y="250138"/>
                  </a:lnTo>
                  <a:lnTo>
                    <a:pt x="2427866" y="201055"/>
                  </a:lnTo>
                  <a:cubicBezTo>
                    <a:pt x="2426773" y="198147"/>
                    <a:pt x="2424224" y="196693"/>
                    <a:pt x="2420947" y="196693"/>
                  </a:cubicBezTo>
                  <a:lnTo>
                    <a:pt x="2202086" y="196693"/>
                  </a:lnTo>
                  <a:cubicBezTo>
                    <a:pt x="2200629" y="196693"/>
                    <a:pt x="2199172" y="197056"/>
                    <a:pt x="2198080" y="198147"/>
                  </a:cubicBezTo>
                  <a:lnTo>
                    <a:pt x="1954091" y="368299"/>
                  </a:lnTo>
                  <a:cubicBezTo>
                    <a:pt x="1954091" y="368299"/>
                    <a:pt x="1954091" y="368299"/>
                    <a:pt x="1953727" y="368299"/>
                  </a:cubicBezTo>
                  <a:cubicBezTo>
                    <a:pt x="1953727" y="368299"/>
                    <a:pt x="1953363" y="368662"/>
                    <a:pt x="1953363" y="368662"/>
                  </a:cubicBezTo>
                  <a:lnTo>
                    <a:pt x="1835739" y="450466"/>
                  </a:lnTo>
                  <a:cubicBezTo>
                    <a:pt x="1833190" y="452284"/>
                    <a:pt x="1832097" y="455192"/>
                    <a:pt x="1832826" y="458101"/>
                  </a:cubicBezTo>
                  <a:lnTo>
                    <a:pt x="1843386" y="506820"/>
                  </a:lnTo>
                  <a:lnTo>
                    <a:pt x="1780022" y="519908"/>
                  </a:lnTo>
                  <a:cubicBezTo>
                    <a:pt x="1777837" y="520272"/>
                    <a:pt x="1775652" y="522090"/>
                    <a:pt x="1774924" y="523907"/>
                  </a:cubicBezTo>
                  <a:cubicBezTo>
                    <a:pt x="1773832" y="526089"/>
                    <a:pt x="1774196" y="528634"/>
                    <a:pt x="1775288" y="530452"/>
                  </a:cubicBezTo>
                  <a:lnTo>
                    <a:pt x="1868149" y="694059"/>
                  </a:lnTo>
                  <a:lnTo>
                    <a:pt x="1832826" y="752958"/>
                  </a:lnTo>
                  <a:lnTo>
                    <a:pt x="1680970" y="513000"/>
                  </a:lnTo>
                  <a:cubicBezTo>
                    <a:pt x="1679514" y="510455"/>
                    <a:pt x="1676600" y="509365"/>
                    <a:pt x="1674051" y="509728"/>
                  </a:cubicBezTo>
                  <a:cubicBezTo>
                    <a:pt x="1671138" y="510092"/>
                    <a:pt x="1668953" y="511910"/>
                    <a:pt x="1667860" y="514818"/>
                  </a:cubicBezTo>
                  <a:lnTo>
                    <a:pt x="1641641" y="595895"/>
                  </a:lnTo>
                  <a:cubicBezTo>
                    <a:pt x="1640912" y="598076"/>
                    <a:pt x="1641277" y="600258"/>
                    <a:pt x="1642733" y="602439"/>
                  </a:cubicBezTo>
                  <a:lnTo>
                    <a:pt x="1720664" y="713692"/>
                  </a:lnTo>
                  <a:lnTo>
                    <a:pt x="1232323" y="758775"/>
                  </a:lnTo>
                  <a:cubicBezTo>
                    <a:pt x="1231959" y="758775"/>
                    <a:pt x="1231959" y="758775"/>
                    <a:pt x="1231595" y="758775"/>
                  </a:cubicBezTo>
                  <a:cubicBezTo>
                    <a:pt x="1231231" y="758775"/>
                    <a:pt x="1230866" y="758775"/>
                    <a:pt x="1230502" y="759139"/>
                  </a:cubicBezTo>
                  <a:cubicBezTo>
                    <a:pt x="1230138" y="759139"/>
                    <a:pt x="1229410" y="759502"/>
                    <a:pt x="1229045" y="759866"/>
                  </a:cubicBezTo>
                  <a:cubicBezTo>
                    <a:pt x="1228681" y="759866"/>
                    <a:pt x="1228317" y="760229"/>
                    <a:pt x="1228317" y="760229"/>
                  </a:cubicBezTo>
                  <a:cubicBezTo>
                    <a:pt x="1227953" y="760593"/>
                    <a:pt x="1227225" y="761320"/>
                    <a:pt x="1226861" y="761684"/>
                  </a:cubicBezTo>
                  <a:cubicBezTo>
                    <a:pt x="1226861" y="761684"/>
                    <a:pt x="1226496" y="762047"/>
                    <a:pt x="1226496" y="762047"/>
                  </a:cubicBezTo>
                  <a:cubicBezTo>
                    <a:pt x="1226496" y="762047"/>
                    <a:pt x="1226496" y="762047"/>
                    <a:pt x="1226496" y="762047"/>
                  </a:cubicBezTo>
                  <a:cubicBezTo>
                    <a:pt x="1226132" y="762774"/>
                    <a:pt x="1225768" y="763502"/>
                    <a:pt x="1225404" y="764592"/>
                  </a:cubicBezTo>
                  <a:lnTo>
                    <a:pt x="1209017" y="857667"/>
                  </a:lnTo>
                  <a:lnTo>
                    <a:pt x="1131450" y="746414"/>
                  </a:lnTo>
                  <a:cubicBezTo>
                    <a:pt x="1130358" y="744596"/>
                    <a:pt x="1128537" y="743505"/>
                    <a:pt x="1126352" y="743505"/>
                  </a:cubicBezTo>
                  <a:lnTo>
                    <a:pt x="980323" y="727144"/>
                  </a:lnTo>
                  <a:cubicBezTo>
                    <a:pt x="980323" y="727144"/>
                    <a:pt x="979959" y="727144"/>
                    <a:pt x="979959" y="727144"/>
                  </a:cubicBezTo>
                  <a:cubicBezTo>
                    <a:pt x="979231" y="727144"/>
                    <a:pt x="978502" y="727144"/>
                    <a:pt x="978138" y="727144"/>
                  </a:cubicBezTo>
                  <a:cubicBezTo>
                    <a:pt x="978138" y="727144"/>
                    <a:pt x="977774" y="727144"/>
                    <a:pt x="977774" y="727144"/>
                  </a:cubicBezTo>
                  <a:lnTo>
                    <a:pt x="762919" y="787861"/>
                  </a:lnTo>
                  <a:cubicBezTo>
                    <a:pt x="762554" y="787861"/>
                    <a:pt x="762554" y="788224"/>
                    <a:pt x="762190" y="788224"/>
                  </a:cubicBezTo>
                  <a:cubicBezTo>
                    <a:pt x="761826" y="788224"/>
                    <a:pt x="761462" y="788224"/>
                    <a:pt x="761462" y="788588"/>
                  </a:cubicBezTo>
                  <a:cubicBezTo>
                    <a:pt x="761462" y="788588"/>
                    <a:pt x="761098" y="788952"/>
                    <a:pt x="761098" y="788952"/>
                  </a:cubicBezTo>
                  <a:cubicBezTo>
                    <a:pt x="761098" y="788952"/>
                    <a:pt x="760734" y="788952"/>
                    <a:pt x="760734" y="789315"/>
                  </a:cubicBezTo>
                  <a:lnTo>
                    <a:pt x="635098" y="881662"/>
                  </a:lnTo>
                  <a:cubicBezTo>
                    <a:pt x="633641" y="882753"/>
                    <a:pt x="632549" y="884571"/>
                    <a:pt x="632185" y="886752"/>
                  </a:cubicBezTo>
                  <a:cubicBezTo>
                    <a:pt x="631820" y="888570"/>
                    <a:pt x="632549" y="890752"/>
                    <a:pt x="633641" y="892206"/>
                  </a:cubicBezTo>
                  <a:lnTo>
                    <a:pt x="686445" y="955831"/>
                  </a:lnTo>
                  <a:lnTo>
                    <a:pt x="530948" y="1045997"/>
                  </a:lnTo>
                  <a:cubicBezTo>
                    <a:pt x="528763" y="1047088"/>
                    <a:pt x="527670" y="1049269"/>
                    <a:pt x="527306" y="1051451"/>
                  </a:cubicBezTo>
                  <a:lnTo>
                    <a:pt x="512740" y="1187427"/>
                  </a:lnTo>
                  <a:cubicBezTo>
                    <a:pt x="512375" y="1189608"/>
                    <a:pt x="513104" y="1191426"/>
                    <a:pt x="514560" y="1193244"/>
                  </a:cubicBezTo>
                  <a:cubicBezTo>
                    <a:pt x="516017" y="1194698"/>
                    <a:pt x="517838" y="1195789"/>
                    <a:pt x="520023" y="1195789"/>
                  </a:cubicBezTo>
                  <a:lnTo>
                    <a:pt x="686080" y="1195789"/>
                  </a:lnTo>
                  <a:lnTo>
                    <a:pt x="734878" y="1279410"/>
                  </a:lnTo>
                  <a:cubicBezTo>
                    <a:pt x="735971" y="1281592"/>
                    <a:pt x="738520" y="1283046"/>
                    <a:pt x="740705" y="1283046"/>
                  </a:cubicBezTo>
                  <a:cubicBezTo>
                    <a:pt x="743254" y="1283046"/>
                    <a:pt x="745439" y="1281955"/>
                    <a:pt x="746895" y="1280138"/>
                  </a:cubicBezTo>
                  <a:lnTo>
                    <a:pt x="846676" y="1139435"/>
                  </a:lnTo>
                  <a:cubicBezTo>
                    <a:pt x="848132" y="1137617"/>
                    <a:pt x="848496" y="1134709"/>
                    <a:pt x="847404" y="1132527"/>
                  </a:cubicBezTo>
                  <a:lnTo>
                    <a:pt x="809896" y="1036908"/>
                  </a:lnTo>
                  <a:lnTo>
                    <a:pt x="886370" y="932563"/>
                  </a:lnTo>
                  <a:lnTo>
                    <a:pt x="893653" y="995461"/>
                  </a:lnTo>
                  <a:lnTo>
                    <a:pt x="860878" y="1053996"/>
                  </a:lnTo>
                  <a:cubicBezTo>
                    <a:pt x="859421" y="1056904"/>
                    <a:pt x="859786" y="1060176"/>
                    <a:pt x="861971" y="1062721"/>
                  </a:cubicBezTo>
                  <a:lnTo>
                    <a:pt x="912225" y="1115439"/>
                  </a:lnTo>
                  <a:lnTo>
                    <a:pt x="948641" y="1181609"/>
                  </a:lnTo>
                  <a:lnTo>
                    <a:pt x="919872" y="1234327"/>
                  </a:lnTo>
                  <a:lnTo>
                    <a:pt x="739612" y="1331401"/>
                  </a:lnTo>
                  <a:lnTo>
                    <a:pt x="635462" y="1303043"/>
                  </a:lnTo>
                  <a:cubicBezTo>
                    <a:pt x="632913" y="1302315"/>
                    <a:pt x="630364" y="1303043"/>
                    <a:pt x="628543" y="1304860"/>
                  </a:cubicBezTo>
                  <a:lnTo>
                    <a:pt x="543693" y="1387028"/>
                  </a:lnTo>
                  <a:lnTo>
                    <a:pt x="466855" y="1454289"/>
                  </a:lnTo>
                  <a:lnTo>
                    <a:pt x="441728" y="1443381"/>
                  </a:lnTo>
                  <a:lnTo>
                    <a:pt x="490526" y="1392481"/>
                  </a:lnTo>
                  <a:cubicBezTo>
                    <a:pt x="492711" y="1390300"/>
                    <a:pt x="493075" y="1386664"/>
                    <a:pt x="491618" y="1383756"/>
                  </a:cubicBezTo>
                  <a:lnTo>
                    <a:pt x="435537" y="1286682"/>
                  </a:lnTo>
                  <a:cubicBezTo>
                    <a:pt x="435537" y="1286682"/>
                    <a:pt x="435537" y="1286682"/>
                    <a:pt x="435537" y="1286318"/>
                  </a:cubicBezTo>
                  <a:lnTo>
                    <a:pt x="435537" y="1285955"/>
                  </a:lnTo>
                  <a:lnTo>
                    <a:pt x="352873" y="1167067"/>
                  </a:lnTo>
                  <a:cubicBezTo>
                    <a:pt x="351416" y="1164885"/>
                    <a:pt x="348503" y="1163431"/>
                    <a:pt x="345589" y="1164158"/>
                  </a:cubicBezTo>
                  <a:cubicBezTo>
                    <a:pt x="342676" y="1164522"/>
                    <a:pt x="340491" y="1166703"/>
                    <a:pt x="339763" y="1169612"/>
                  </a:cubicBezTo>
                  <a:lnTo>
                    <a:pt x="309173" y="1283046"/>
                  </a:lnTo>
                  <a:lnTo>
                    <a:pt x="248722" y="1313223"/>
                  </a:lnTo>
                  <a:cubicBezTo>
                    <a:pt x="247994" y="1313586"/>
                    <a:pt x="247630" y="1313950"/>
                    <a:pt x="247266" y="1314313"/>
                  </a:cubicBezTo>
                  <a:lnTo>
                    <a:pt x="171884" y="1382301"/>
                  </a:lnTo>
                  <a:cubicBezTo>
                    <a:pt x="169335" y="1384846"/>
                    <a:pt x="168607" y="1388482"/>
                    <a:pt x="170792" y="1391754"/>
                  </a:cubicBezTo>
                  <a:lnTo>
                    <a:pt x="204659" y="1445199"/>
                  </a:lnTo>
                  <a:cubicBezTo>
                    <a:pt x="204659" y="1445199"/>
                    <a:pt x="205023" y="1445199"/>
                    <a:pt x="205023" y="1445563"/>
                  </a:cubicBezTo>
                  <a:cubicBezTo>
                    <a:pt x="205751" y="1446290"/>
                    <a:pt x="206115" y="1447017"/>
                    <a:pt x="206844" y="1447381"/>
                  </a:cubicBezTo>
                  <a:cubicBezTo>
                    <a:pt x="206844" y="1447381"/>
                    <a:pt x="206844" y="1447381"/>
                    <a:pt x="206844" y="1447381"/>
                  </a:cubicBezTo>
                  <a:cubicBezTo>
                    <a:pt x="207572" y="1447744"/>
                    <a:pt x="208665" y="1448108"/>
                    <a:pt x="209393" y="1448471"/>
                  </a:cubicBezTo>
                  <a:cubicBezTo>
                    <a:pt x="209393" y="1448471"/>
                    <a:pt x="209757" y="1448471"/>
                    <a:pt x="209757" y="1448471"/>
                  </a:cubicBezTo>
                  <a:lnTo>
                    <a:pt x="288780" y="1457924"/>
                  </a:lnTo>
                  <a:lnTo>
                    <a:pt x="341948" y="1509915"/>
                  </a:lnTo>
                  <a:lnTo>
                    <a:pt x="422063" y="1580448"/>
                  </a:lnTo>
                  <a:lnTo>
                    <a:pt x="422063" y="1660434"/>
                  </a:lnTo>
                  <a:lnTo>
                    <a:pt x="229422" y="1679340"/>
                  </a:lnTo>
                  <a:cubicBezTo>
                    <a:pt x="226873" y="1679703"/>
                    <a:pt x="224323" y="1681158"/>
                    <a:pt x="223231" y="1683703"/>
                  </a:cubicBezTo>
                  <a:cubicBezTo>
                    <a:pt x="222138" y="1686248"/>
                    <a:pt x="222503" y="1689156"/>
                    <a:pt x="224323" y="1690974"/>
                  </a:cubicBezTo>
                  <a:lnTo>
                    <a:pt x="379821" y="1875305"/>
                  </a:lnTo>
                  <a:cubicBezTo>
                    <a:pt x="381277" y="1877123"/>
                    <a:pt x="383462" y="1877850"/>
                    <a:pt x="385647" y="1877850"/>
                  </a:cubicBezTo>
                  <a:cubicBezTo>
                    <a:pt x="387832" y="1877850"/>
                    <a:pt x="390017" y="1876759"/>
                    <a:pt x="391109" y="1874942"/>
                  </a:cubicBezTo>
                  <a:lnTo>
                    <a:pt x="467583" y="1772414"/>
                  </a:lnTo>
                  <a:lnTo>
                    <a:pt x="666780" y="1697518"/>
                  </a:lnTo>
                  <a:lnTo>
                    <a:pt x="758549" y="1831313"/>
                  </a:lnTo>
                  <a:cubicBezTo>
                    <a:pt x="760734" y="1834585"/>
                    <a:pt x="765104" y="1835312"/>
                    <a:pt x="768381" y="1833494"/>
                  </a:cubicBezTo>
                  <a:lnTo>
                    <a:pt x="859421" y="1780049"/>
                  </a:lnTo>
                  <a:lnTo>
                    <a:pt x="1028392" y="1889121"/>
                  </a:lnTo>
                  <a:cubicBezTo>
                    <a:pt x="1028757" y="1889121"/>
                    <a:pt x="1028757" y="1889484"/>
                    <a:pt x="1029121" y="1889484"/>
                  </a:cubicBezTo>
                  <a:cubicBezTo>
                    <a:pt x="1029485" y="1889484"/>
                    <a:pt x="1029485" y="1889848"/>
                    <a:pt x="1029849" y="1889848"/>
                  </a:cubicBezTo>
                  <a:cubicBezTo>
                    <a:pt x="1029849" y="1889848"/>
                    <a:pt x="1030213" y="1889848"/>
                    <a:pt x="1030213" y="1889848"/>
                  </a:cubicBezTo>
                  <a:cubicBezTo>
                    <a:pt x="1030578" y="1889848"/>
                    <a:pt x="1031306" y="1890212"/>
                    <a:pt x="1031670" y="1890212"/>
                  </a:cubicBezTo>
                  <a:cubicBezTo>
                    <a:pt x="1032034" y="1890212"/>
                    <a:pt x="1032034" y="1890212"/>
                    <a:pt x="1032398" y="1890212"/>
                  </a:cubicBezTo>
                  <a:cubicBezTo>
                    <a:pt x="1032398" y="1890212"/>
                    <a:pt x="1032398" y="1890212"/>
                    <a:pt x="1032762" y="1890212"/>
                  </a:cubicBezTo>
                  <a:cubicBezTo>
                    <a:pt x="1032762" y="1890212"/>
                    <a:pt x="1033126" y="1890212"/>
                    <a:pt x="1033126" y="1890212"/>
                  </a:cubicBezTo>
                  <a:lnTo>
                    <a:pt x="1161676" y="1878214"/>
                  </a:lnTo>
                  <a:lnTo>
                    <a:pt x="1229774" y="1928023"/>
                  </a:lnTo>
                  <a:lnTo>
                    <a:pt x="1235965" y="1989830"/>
                  </a:lnTo>
                  <a:lnTo>
                    <a:pt x="1011277" y="2001465"/>
                  </a:lnTo>
                  <a:lnTo>
                    <a:pt x="962479" y="1943657"/>
                  </a:lnTo>
                  <a:cubicBezTo>
                    <a:pt x="961023" y="1942202"/>
                    <a:pt x="959202" y="1941112"/>
                    <a:pt x="957017" y="1941112"/>
                  </a:cubicBezTo>
                  <a:cubicBezTo>
                    <a:pt x="957017" y="1941112"/>
                    <a:pt x="957017" y="1941112"/>
                    <a:pt x="957017" y="1941112"/>
                  </a:cubicBezTo>
                  <a:cubicBezTo>
                    <a:pt x="954832" y="1941112"/>
                    <a:pt x="953011" y="1942202"/>
                    <a:pt x="951554" y="1943657"/>
                  </a:cubicBezTo>
                  <a:lnTo>
                    <a:pt x="876173" y="2030187"/>
                  </a:lnTo>
                  <a:lnTo>
                    <a:pt x="801520" y="1962562"/>
                  </a:lnTo>
                  <a:cubicBezTo>
                    <a:pt x="801156" y="1962199"/>
                    <a:pt x="800791" y="1962199"/>
                    <a:pt x="800427" y="1961835"/>
                  </a:cubicBezTo>
                  <a:cubicBezTo>
                    <a:pt x="800063" y="1961835"/>
                    <a:pt x="800063" y="1961472"/>
                    <a:pt x="799699" y="1961472"/>
                  </a:cubicBezTo>
                  <a:cubicBezTo>
                    <a:pt x="799699" y="1961472"/>
                    <a:pt x="799699" y="1961472"/>
                    <a:pt x="799699" y="1961472"/>
                  </a:cubicBezTo>
                  <a:cubicBezTo>
                    <a:pt x="798971" y="1961108"/>
                    <a:pt x="798242" y="1961108"/>
                    <a:pt x="797514" y="1960745"/>
                  </a:cubicBezTo>
                  <a:cubicBezTo>
                    <a:pt x="797514" y="1960745"/>
                    <a:pt x="797150" y="1960745"/>
                    <a:pt x="797150" y="1960745"/>
                  </a:cubicBezTo>
                  <a:cubicBezTo>
                    <a:pt x="797150" y="1960745"/>
                    <a:pt x="797150" y="1960745"/>
                    <a:pt x="797150" y="1960745"/>
                  </a:cubicBezTo>
                  <a:lnTo>
                    <a:pt x="693728" y="1958563"/>
                  </a:lnTo>
                  <a:lnTo>
                    <a:pt x="675520" y="1869488"/>
                  </a:lnTo>
                  <a:cubicBezTo>
                    <a:pt x="674792" y="1866216"/>
                    <a:pt x="671878" y="1863671"/>
                    <a:pt x="668237" y="1863671"/>
                  </a:cubicBezTo>
                  <a:lnTo>
                    <a:pt x="529855" y="1863671"/>
                  </a:lnTo>
                  <a:cubicBezTo>
                    <a:pt x="529855" y="1863671"/>
                    <a:pt x="529855" y="1863671"/>
                    <a:pt x="529855" y="1863671"/>
                  </a:cubicBezTo>
                  <a:lnTo>
                    <a:pt x="529855" y="1863671"/>
                  </a:lnTo>
                  <a:cubicBezTo>
                    <a:pt x="529855" y="1863671"/>
                    <a:pt x="529491" y="1863671"/>
                    <a:pt x="529491" y="1863671"/>
                  </a:cubicBezTo>
                  <a:cubicBezTo>
                    <a:pt x="528763" y="1863671"/>
                    <a:pt x="528398" y="1863671"/>
                    <a:pt x="527670" y="1864034"/>
                  </a:cubicBezTo>
                  <a:cubicBezTo>
                    <a:pt x="527306" y="1864034"/>
                    <a:pt x="527306" y="1864034"/>
                    <a:pt x="526942" y="1864398"/>
                  </a:cubicBezTo>
                  <a:cubicBezTo>
                    <a:pt x="526578" y="1864398"/>
                    <a:pt x="526213" y="1864761"/>
                    <a:pt x="526213" y="1864761"/>
                  </a:cubicBezTo>
                  <a:cubicBezTo>
                    <a:pt x="526213" y="1864761"/>
                    <a:pt x="525849" y="1864761"/>
                    <a:pt x="525849" y="1865125"/>
                  </a:cubicBezTo>
                  <a:cubicBezTo>
                    <a:pt x="525849" y="1865125"/>
                    <a:pt x="525485" y="1865125"/>
                    <a:pt x="525485" y="1865125"/>
                  </a:cubicBezTo>
                  <a:lnTo>
                    <a:pt x="448647" y="1917843"/>
                  </a:lnTo>
                  <a:lnTo>
                    <a:pt x="230878" y="1988012"/>
                  </a:lnTo>
                  <a:cubicBezTo>
                    <a:pt x="230514" y="1988012"/>
                    <a:pt x="230514" y="1988376"/>
                    <a:pt x="230150" y="1988376"/>
                  </a:cubicBezTo>
                  <a:cubicBezTo>
                    <a:pt x="229786" y="1988740"/>
                    <a:pt x="229058" y="1988740"/>
                    <a:pt x="228693" y="1989103"/>
                  </a:cubicBezTo>
                  <a:cubicBezTo>
                    <a:pt x="228693" y="1989103"/>
                    <a:pt x="228329" y="1989103"/>
                    <a:pt x="228329" y="1989467"/>
                  </a:cubicBezTo>
                  <a:lnTo>
                    <a:pt x="96867" y="2103628"/>
                  </a:lnTo>
                  <a:cubicBezTo>
                    <a:pt x="96867" y="2103628"/>
                    <a:pt x="96503" y="2103992"/>
                    <a:pt x="96503" y="2103992"/>
                  </a:cubicBezTo>
                  <a:cubicBezTo>
                    <a:pt x="96138" y="2104356"/>
                    <a:pt x="95774" y="2104719"/>
                    <a:pt x="95774" y="2105083"/>
                  </a:cubicBezTo>
                  <a:cubicBezTo>
                    <a:pt x="95774" y="2105446"/>
                    <a:pt x="95410" y="2105446"/>
                    <a:pt x="95410" y="2105810"/>
                  </a:cubicBezTo>
                  <a:lnTo>
                    <a:pt x="728" y="2290141"/>
                  </a:lnTo>
                  <a:cubicBezTo>
                    <a:pt x="0" y="2291232"/>
                    <a:pt x="0" y="2292686"/>
                    <a:pt x="0" y="2293777"/>
                  </a:cubicBezTo>
                  <a:lnTo>
                    <a:pt x="7283" y="2468655"/>
                  </a:lnTo>
                  <a:cubicBezTo>
                    <a:pt x="7283" y="2468655"/>
                    <a:pt x="7283" y="2468655"/>
                    <a:pt x="7283" y="2468655"/>
                  </a:cubicBezTo>
                  <a:cubicBezTo>
                    <a:pt x="7283" y="2469018"/>
                    <a:pt x="7283" y="2469746"/>
                    <a:pt x="7647" y="2470109"/>
                  </a:cubicBezTo>
                  <a:cubicBezTo>
                    <a:pt x="7647" y="2470109"/>
                    <a:pt x="7647" y="2470473"/>
                    <a:pt x="7647" y="2470473"/>
                  </a:cubicBezTo>
                  <a:cubicBezTo>
                    <a:pt x="7647" y="2470473"/>
                    <a:pt x="7647" y="2470473"/>
                    <a:pt x="7647" y="2470473"/>
                  </a:cubicBezTo>
                  <a:cubicBezTo>
                    <a:pt x="8012" y="2471200"/>
                    <a:pt x="8012" y="2471564"/>
                    <a:pt x="8376" y="2472291"/>
                  </a:cubicBezTo>
                  <a:cubicBezTo>
                    <a:pt x="8376" y="2472291"/>
                    <a:pt x="8376" y="2472291"/>
                    <a:pt x="8376" y="2472291"/>
                  </a:cubicBezTo>
                  <a:lnTo>
                    <a:pt x="115439" y="2637352"/>
                  </a:lnTo>
                  <a:cubicBezTo>
                    <a:pt x="115803" y="2638079"/>
                    <a:pt x="116532" y="2638807"/>
                    <a:pt x="116896" y="2639170"/>
                  </a:cubicBezTo>
                  <a:lnTo>
                    <a:pt x="235977" y="2732245"/>
                  </a:lnTo>
                  <a:cubicBezTo>
                    <a:pt x="235977" y="2732245"/>
                    <a:pt x="235977" y="2732245"/>
                    <a:pt x="235977" y="2732245"/>
                  </a:cubicBezTo>
                  <a:cubicBezTo>
                    <a:pt x="235977" y="2732245"/>
                    <a:pt x="235977" y="2732245"/>
                    <a:pt x="235977" y="2732245"/>
                  </a:cubicBezTo>
                  <a:cubicBezTo>
                    <a:pt x="236341" y="2732608"/>
                    <a:pt x="236705" y="2732608"/>
                    <a:pt x="236705" y="2732608"/>
                  </a:cubicBezTo>
                  <a:cubicBezTo>
                    <a:pt x="237069" y="2732608"/>
                    <a:pt x="237433" y="2732972"/>
                    <a:pt x="237797" y="2732972"/>
                  </a:cubicBezTo>
                  <a:cubicBezTo>
                    <a:pt x="238162" y="2732972"/>
                    <a:pt x="238526" y="2732972"/>
                    <a:pt x="238890" y="2733335"/>
                  </a:cubicBezTo>
                  <a:cubicBezTo>
                    <a:pt x="239254" y="2733335"/>
                    <a:pt x="239254" y="2733335"/>
                    <a:pt x="239618" y="2733699"/>
                  </a:cubicBezTo>
                  <a:lnTo>
                    <a:pt x="473410" y="2750060"/>
                  </a:lnTo>
                  <a:lnTo>
                    <a:pt x="654398" y="2750060"/>
                  </a:lnTo>
                  <a:lnTo>
                    <a:pt x="605237" y="2863858"/>
                  </a:lnTo>
                  <a:cubicBezTo>
                    <a:pt x="605237" y="2863858"/>
                    <a:pt x="605237" y="2864221"/>
                    <a:pt x="605237" y="2864221"/>
                  </a:cubicBezTo>
                  <a:cubicBezTo>
                    <a:pt x="605237" y="2864585"/>
                    <a:pt x="605237" y="2864585"/>
                    <a:pt x="604872" y="2864948"/>
                  </a:cubicBezTo>
                  <a:cubicBezTo>
                    <a:pt x="604872" y="2865676"/>
                    <a:pt x="604508" y="2866039"/>
                    <a:pt x="604508" y="2866766"/>
                  </a:cubicBezTo>
                  <a:cubicBezTo>
                    <a:pt x="604508" y="2866766"/>
                    <a:pt x="604508" y="2867130"/>
                    <a:pt x="604508" y="2867130"/>
                  </a:cubicBezTo>
                  <a:cubicBezTo>
                    <a:pt x="604508" y="2867130"/>
                    <a:pt x="604508" y="2867130"/>
                    <a:pt x="604508" y="2867494"/>
                  </a:cubicBezTo>
                  <a:cubicBezTo>
                    <a:pt x="604508" y="2868221"/>
                    <a:pt x="604872" y="2868948"/>
                    <a:pt x="605237" y="2869675"/>
                  </a:cubicBezTo>
                  <a:cubicBezTo>
                    <a:pt x="605237" y="2869675"/>
                    <a:pt x="605237" y="2870038"/>
                    <a:pt x="605237" y="2870038"/>
                  </a:cubicBezTo>
                  <a:cubicBezTo>
                    <a:pt x="605601" y="2870766"/>
                    <a:pt x="605965" y="2871493"/>
                    <a:pt x="606693" y="2871856"/>
                  </a:cubicBezTo>
                  <a:lnTo>
                    <a:pt x="804797" y="3064913"/>
                  </a:lnTo>
                  <a:lnTo>
                    <a:pt x="751266" y="3174348"/>
                  </a:lnTo>
                  <a:cubicBezTo>
                    <a:pt x="750901" y="3175076"/>
                    <a:pt x="750901" y="3175439"/>
                    <a:pt x="750537" y="3176166"/>
                  </a:cubicBezTo>
                  <a:lnTo>
                    <a:pt x="728687" y="3298326"/>
                  </a:lnTo>
                  <a:cubicBezTo>
                    <a:pt x="728687" y="3298326"/>
                    <a:pt x="728687" y="3298690"/>
                    <a:pt x="728687" y="3298690"/>
                  </a:cubicBezTo>
                  <a:cubicBezTo>
                    <a:pt x="728687" y="3298690"/>
                    <a:pt x="728687" y="3298690"/>
                    <a:pt x="728687" y="3299054"/>
                  </a:cubicBezTo>
                  <a:cubicBezTo>
                    <a:pt x="728687" y="3299417"/>
                    <a:pt x="728687" y="3299417"/>
                    <a:pt x="728687" y="3299781"/>
                  </a:cubicBezTo>
                  <a:cubicBezTo>
                    <a:pt x="728687" y="3300144"/>
                    <a:pt x="728687" y="3300508"/>
                    <a:pt x="728687" y="3300871"/>
                  </a:cubicBezTo>
                  <a:lnTo>
                    <a:pt x="765104" y="3525923"/>
                  </a:lnTo>
                  <a:cubicBezTo>
                    <a:pt x="765104" y="3525923"/>
                    <a:pt x="765104" y="3525923"/>
                    <a:pt x="765104" y="3525923"/>
                  </a:cubicBezTo>
                  <a:cubicBezTo>
                    <a:pt x="765104" y="3526286"/>
                    <a:pt x="765104" y="3526286"/>
                    <a:pt x="765468" y="3526650"/>
                  </a:cubicBezTo>
                  <a:cubicBezTo>
                    <a:pt x="765468" y="3527013"/>
                    <a:pt x="765832" y="3527377"/>
                    <a:pt x="765832" y="3527740"/>
                  </a:cubicBezTo>
                  <a:cubicBezTo>
                    <a:pt x="765832" y="3527740"/>
                    <a:pt x="765832" y="3528104"/>
                    <a:pt x="765832" y="3528104"/>
                  </a:cubicBezTo>
                  <a:cubicBezTo>
                    <a:pt x="765832" y="3528468"/>
                    <a:pt x="766196" y="3528468"/>
                    <a:pt x="766560" y="3528831"/>
                  </a:cubicBezTo>
                  <a:cubicBezTo>
                    <a:pt x="766560" y="3528831"/>
                    <a:pt x="766924" y="3529195"/>
                    <a:pt x="766924" y="3529195"/>
                  </a:cubicBezTo>
                  <a:lnTo>
                    <a:pt x="862335" y="3633904"/>
                  </a:lnTo>
                  <a:lnTo>
                    <a:pt x="864884" y="3790239"/>
                  </a:lnTo>
                  <a:cubicBezTo>
                    <a:pt x="864884" y="3792421"/>
                    <a:pt x="865976" y="3794239"/>
                    <a:pt x="867433" y="3795693"/>
                  </a:cubicBezTo>
                  <a:cubicBezTo>
                    <a:pt x="868890" y="3796784"/>
                    <a:pt x="870346" y="3797511"/>
                    <a:pt x="872167" y="3797511"/>
                  </a:cubicBezTo>
                  <a:cubicBezTo>
                    <a:pt x="872531" y="3797511"/>
                    <a:pt x="872895" y="3797511"/>
                    <a:pt x="873624" y="3797511"/>
                  </a:cubicBezTo>
                  <a:lnTo>
                    <a:pt x="1107052" y="3754973"/>
                  </a:lnTo>
                  <a:cubicBezTo>
                    <a:pt x="1107052" y="3754973"/>
                    <a:pt x="1107416" y="3754973"/>
                    <a:pt x="1107416" y="3754609"/>
                  </a:cubicBezTo>
                  <a:cubicBezTo>
                    <a:pt x="1107780" y="3754609"/>
                    <a:pt x="1108508" y="3754246"/>
                    <a:pt x="1108872" y="3753882"/>
                  </a:cubicBezTo>
                  <a:cubicBezTo>
                    <a:pt x="1109236" y="3753882"/>
                    <a:pt x="1109600" y="3753519"/>
                    <a:pt x="1109965" y="3753155"/>
                  </a:cubicBezTo>
                  <a:cubicBezTo>
                    <a:pt x="1109965" y="3753155"/>
                    <a:pt x="1110329" y="3753155"/>
                    <a:pt x="1110329" y="3752792"/>
                  </a:cubicBezTo>
                  <a:cubicBezTo>
                    <a:pt x="1110693" y="3752428"/>
                    <a:pt x="1111057" y="3752064"/>
                    <a:pt x="1111421" y="3751701"/>
                  </a:cubicBezTo>
                  <a:cubicBezTo>
                    <a:pt x="1111421" y="3751701"/>
                    <a:pt x="1111421" y="3751701"/>
                    <a:pt x="1111785" y="3751337"/>
                  </a:cubicBezTo>
                  <a:lnTo>
                    <a:pt x="1298965" y="3479385"/>
                  </a:lnTo>
                  <a:cubicBezTo>
                    <a:pt x="1298965" y="3479385"/>
                    <a:pt x="1298965" y="3479022"/>
                    <a:pt x="1299329" y="3479022"/>
                  </a:cubicBezTo>
                  <a:cubicBezTo>
                    <a:pt x="1299329" y="3478658"/>
                    <a:pt x="1299693" y="3478658"/>
                    <a:pt x="1299693" y="3478295"/>
                  </a:cubicBezTo>
                  <a:cubicBezTo>
                    <a:pt x="1299693" y="3477931"/>
                    <a:pt x="1299693" y="3477931"/>
                    <a:pt x="1300057" y="3477568"/>
                  </a:cubicBezTo>
                  <a:cubicBezTo>
                    <a:pt x="1300057" y="3477568"/>
                    <a:pt x="1300057" y="3477204"/>
                    <a:pt x="1300421" y="3477204"/>
                  </a:cubicBezTo>
                  <a:lnTo>
                    <a:pt x="1329190" y="3367041"/>
                  </a:lnTo>
                  <a:lnTo>
                    <a:pt x="1444994" y="3218341"/>
                  </a:lnTo>
                  <a:cubicBezTo>
                    <a:pt x="1444994" y="3217977"/>
                    <a:pt x="1445358" y="3217977"/>
                    <a:pt x="1445358" y="3217613"/>
                  </a:cubicBezTo>
                  <a:cubicBezTo>
                    <a:pt x="1445358" y="3217613"/>
                    <a:pt x="1445722" y="3217250"/>
                    <a:pt x="1445722" y="3217250"/>
                  </a:cubicBezTo>
                  <a:cubicBezTo>
                    <a:pt x="1445722" y="3217250"/>
                    <a:pt x="1445722" y="3217250"/>
                    <a:pt x="1445722" y="3216886"/>
                  </a:cubicBezTo>
                  <a:cubicBezTo>
                    <a:pt x="1446086" y="3216159"/>
                    <a:pt x="1446450" y="3215432"/>
                    <a:pt x="1446450" y="3214705"/>
                  </a:cubicBezTo>
                  <a:lnTo>
                    <a:pt x="1494884" y="2898034"/>
                  </a:lnTo>
                  <a:lnTo>
                    <a:pt x="1561889" y="2812230"/>
                  </a:lnTo>
                  <a:cubicBezTo>
                    <a:pt x="1561889" y="2812230"/>
                    <a:pt x="1561889" y="2812230"/>
                    <a:pt x="1561889" y="2812230"/>
                  </a:cubicBezTo>
                  <a:lnTo>
                    <a:pt x="1561889" y="2812230"/>
                  </a:lnTo>
                  <a:cubicBezTo>
                    <a:pt x="1562254" y="2811867"/>
                    <a:pt x="1562618" y="2811140"/>
                    <a:pt x="1562982" y="2810776"/>
                  </a:cubicBezTo>
                  <a:lnTo>
                    <a:pt x="1663126" y="2582089"/>
                  </a:lnTo>
                  <a:cubicBezTo>
                    <a:pt x="1663126" y="2582089"/>
                    <a:pt x="1663126" y="2582089"/>
                    <a:pt x="1663126" y="2582089"/>
                  </a:cubicBezTo>
                  <a:lnTo>
                    <a:pt x="1678785" y="2545732"/>
                  </a:lnTo>
                  <a:lnTo>
                    <a:pt x="1764363" y="2488651"/>
                  </a:lnTo>
                  <a:cubicBezTo>
                    <a:pt x="1764727" y="2488651"/>
                    <a:pt x="1764727" y="2488288"/>
                    <a:pt x="1765092" y="2487924"/>
                  </a:cubicBezTo>
                  <a:cubicBezTo>
                    <a:pt x="1765456" y="2487561"/>
                    <a:pt x="1765456" y="2487561"/>
                    <a:pt x="1765820" y="2487197"/>
                  </a:cubicBezTo>
                  <a:cubicBezTo>
                    <a:pt x="1765820" y="2487197"/>
                    <a:pt x="1766184" y="2486833"/>
                    <a:pt x="1766184" y="2486833"/>
                  </a:cubicBezTo>
                  <a:lnTo>
                    <a:pt x="1931514" y="2282870"/>
                  </a:lnTo>
                  <a:cubicBezTo>
                    <a:pt x="1931514" y="2282870"/>
                    <a:pt x="1931514" y="2282506"/>
                    <a:pt x="1931878" y="2282506"/>
                  </a:cubicBezTo>
                  <a:cubicBezTo>
                    <a:pt x="1931878" y="2282506"/>
                    <a:pt x="1932242" y="2282142"/>
                    <a:pt x="1932242" y="2282142"/>
                  </a:cubicBezTo>
                  <a:cubicBezTo>
                    <a:pt x="1932606" y="2281415"/>
                    <a:pt x="1932970" y="2280688"/>
                    <a:pt x="1933334" y="2279961"/>
                  </a:cubicBezTo>
                  <a:cubicBezTo>
                    <a:pt x="1933334" y="2279961"/>
                    <a:pt x="1933334" y="2279961"/>
                    <a:pt x="1933334" y="2279961"/>
                  </a:cubicBezTo>
                  <a:cubicBezTo>
                    <a:pt x="1933334" y="2279234"/>
                    <a:pt x="1933334" y="2278507"/>
                    <a:pt x="1933334" y="2277416"/>
                  </a:cubicBezTo>
                  <a:cubicBezTo>
                    <a:pt x="1933334" y="2277416"/>
                    <a:pt x="1933334" y="2277052"/>
                    <a:pt x="1933334" y="2277052"/>
                  </a:cubicBezTo>
                  <a:cubicBezTo>
                    <a:pt x="1933334" y="2277052"/>
                    <a:pt x="1933334" y="2276689"/>
                    <a:pt x="1933334" y="2276689"/>
                  </a:cubicBezTo>
                  <a:cubicBezTo>
                    <a:pt x="1933334" y="2276325"/>
                    <a:pt x="1932970" y="2276325"/>
                    <a:pt x="1932970" y="2275962"/>
                  </a:cubicBezTo>
                  <a:cubicBezTo>
                    <a:pt x="1932606" y="2275598"/>
                    <a:pt x="1932606" y="2274871"/>
                    <a:pt x="1932242" y="2274507"/>
                  </a:cubicBezTo>
                  <a:cubicBezTo>
                    <a:pt x="1932242" y="2274144"/>
                    <a:pt x="1931878" y="2274144"/>
                    <a:pt x="1931878" y="2274144"/>
                  </a:cubicBezTo>
                  <a:cubicBezTo>
                    <a:pt x="1931514" y="2273780"/>
                    <a:pt x="1931514" y="2273417"/>
                    <a:pt x="1931149" y="2273417"/>
                  </a:cubicBezTo>
                  <a:cubicBezTo>
                    <a:pt x="1930421" y="2273053"/>
                    <a:pt x="1930057" y="2272689"/>
                    <a:pt x="1929329" y="2272326"/>
                  </a:cubicBezTo>
                  <a:cubicBezTo>
                    <a:pt x="1928964" y="2272326"/>
                    <a:pt x="1928964" y="2271962"/>
                    <a:pt x="1928600" y="2271962"/>
                  </a:cubicBezTo>
                  <a:lnTo>
                    <a:pt x="1735594" y="2206883"/>
                  </a:lnTo>
                  <a:lnTo>
                    <a:pt x="1599762" y="2081451"/>
                  </a:lnTo>
                  <a:lnTo>
                    <a:pt x="1652566" y="2054546"/>
                  </a:lnTo>
                  <a:lnTo>
                    <a:pt x="1733774" y="2140349"/>
                  </a:lnTo>
                  <a:cubicBezTo>
                    <a:pt x="1733774" y="2140349"/>
                    <a:pt x="1734138" y="2140713"/>
                    <a:pt x="1734138" y="2140713"/>
                  </a:cubicBezTo>
                  <a:cubicBezTo>
                    <a:pt x="1734138" y="2140713"/>
                    <a:pt x="1734138" y="2141076"/>
                    <a:pt x="1734502" y="2141076"/>
                  </a:cubicBezTo>
                  <a:cubicBezTo>
                    <a:pt x="1734502" y="2141076"/>
                    <a:pt x="1734866" y="2141076"/>
                    <a:pt x="1735230" y="2141440"/>
                  </a:cubicBezTo>
                  <a:cubicBezTo>
                    <a:pt x="1735594" y="2141803"/>
                    <a:pt x="1736323" y="2142167"/>
                    <a:pt x="1736687" y="2142167"/>
                  </a:cubicBezTo>
                  <a:cubicBezTo>
                    <a:pt x="1737051" y="2142167"/>
                    <a:pt x="1737415" y="2142531"/>
                    <a:pt x="1737779" y="2142531"/>
                  </a:cubicBezTo>
                  <a:cubicBezTo>
                    <a:pt x="1737779" y="2142531"/>
                    <a:pt x="1738144" y="2142531"/>
                    <a:pt x="1738144" y="2142531"/>
                  </a:cubicBezTo>
                  <a:lnTo>
                    <a:pt x="2186791" y="2199975"/>
                  </a:lnTo>
                  <a:lnTo>
                    <a:pt x="2198808" y="2455930"/>
                  </a:lnTo>
                  <a:cubicBezTo>
                    <a:pt x="2198808" y="2455930"/>
                    <a:pt x="2198808" y="2456293"/>
                    <a:pt x="2198808" y="2456293"/>
                  </a:cubicBezTo>
                  <a:cubicBezTo>
                    <a:pt x="2198808" y="2456293"/>
                    <a:pt x="2198808" y="2456657"/>
                    <a:pt x="2198808" y="2456657"/>
                  </a:cubicBezTo>
                  <a:cubicBezTo>
                    <a:pt x="2198808" y="2457021"/>
                    <a:pt x="2199172" y="2457384"/>
                    <a:pt x="2199172" y="2457384"/>
                  </a:cubicBezTo>
                  <a:cubicBezTo>
                    <a:pt x="2199172" y="2457748"/>
                    <a:pt x="2199537" y="2458111"/>
                    <a:pt x="2199537" y="2458475"/>
                  </a:cubicBezTo>
                  <a:cubicBezTo>
                    <a:pt x="2199901" y="2458839"/>
                    <a:pt x="2199901" y="2459202"/>
                    <a:pt x="2200265" y="2459565"/>
                  </a:cubicBezTo>
                  <a:cubicBezTo>
                    <a:pt x="2200265" y="2459929"/>
                    <a:pt x="2200629" y="2459929"/>
                    <a:pt x="2200629" y="2460293"/>
                  </a:cubicBezTo>
                  <a:lnTo>
                    <a:pt x="2368508" y="2632626"/>
                  </a:lnTo>
                  <a:cubicBezTo>
                    <a:pt x="2369964" y="2634080"/>
                    <a:pt x="2371785" y="2634807"/>
                    <a:pt x="2373970" y="2634807"/>
                  </a:cubicBezTo>
                  <a:cubicBezTo>
                    <a:pt x="2376155" y="2634807"/>
                    <a:pt x="2377976" y="2633717"/>
                    <a:pt x="2379432" y="2632262"/>
                  </a:cubicBezTo>
                  <a:lnTo>
                    <a:pt x="2440248" y="2561729"/>
                  </a:lnTo>
                  <a:cubicBezTo>
                    <a:pt x="2441340" y="2560639"/>
                    <a:pt x="2442068" y="2558821"/>
                    <a:pt x="2442068" y="2557367"/>
                  </a:cubicBezTo>
                  <a:lnTo>
                    <a:pt x="2449351" y="2419936"/>
                  </a:lnTo>
                  <a:lnTo>
                    <a:pt x="2663114" y="2243967"/>
                  </a:lnTo>
                  <a:lnTo>
                    <a:pt x="2839004" y="2412665"/>
                  </a:lnTo>
                  <a:lnTo>
                    <a:pt x="2866681" y="2618810"/>
                  </a:lnTo>
                  <a:close/>
                  <a:moveTo>
                    <a:pt x="2441340" y="2406848"/>
                  </a:moveTo>
                  <a:lnTo>
                    <a:pt x="2214103" y="2202156"/>
                  </a:lnTo>
                  <a:lnTo>
                    <a:pt x="2643814" y="2239968"/>
                  </a:lnTo>
                  <a:lnTo>
                    <a:pt x="2441340" y="2406848"/>
                  </a:lnTo>
                  <a:close/>
                  <a:moveTo>
                    <a:pt x="2212282" y="2446477"/>
                  </a:moveTo>
                  <a:lnTo>
                    <a:pt x="2201357" y="2209792"/>
                  </a:lnTo>
                  <a:lnTo>
                    <a:pt x="2424953" y="2411210"/>
                  </a:lnTo>
                  <a:lnTo>
                    <a:pt x="2212282" y="2446477"/>
                  </a:lnTo>
                  <a:close/>
                  <a:moveTo>
                    <a:pt x="1666040" y="2047638"/>
                  </a:moveTo>
                  <a:lnTo>
                    <a:pt x="1861594" y="1967652"/>
                  </a:lnTo>
                  <a:lnTo>
                    <a:pt x="1738144" y="2123625"/>
                  </a:lnTo>
                  <a:lnTo>
                    <a:pt x="1666040" y="2047638"/>
                  </a:lnTo>
                  <a:close/>
                  <a:moveTo>
                    <a:pt x="1768005" y="2374853"/>
                  </a:moveTo>
                  <a:lnTo>
                    <a:pt x="1740693" y="2223244"/>
                  </a:lnTo>
                  <a:lnTo>
                    <a:pt x="1909300" y="2279961"/>
                  </a:lnTo>
                  <a:lnTo>
                    <a:pt x="1768005" y="2374853"/>
                  </a:lnTo>
                  <a:close/>
                  <a:moveTo>
                    <a:pt x="1889271" y="2310865"/>
                  </a:moveTo>
                  <a:lnTo>
                    <a:pt x="1768005" y="2460656"/>
                  </a:lnTo>
                  <a:lnTo>
                    <a:pt x="1769826" y="2391214"/>
                  </a:lnTo>
                  <a:lnTo>
                    <a:pt x="1889271" y="2310865"/>
                  </a:lnTo>
                  <a:close/>
                  <a:moveTo>
                    <a:pt x="1754531" y="2382852"/>
                  </a:moveTo>
                  <a:lnTo>
                    <a:pt x="1525837" y="2480653"/>
                  </a:lnTo>
                  <a:lnTo>
                    <a:pt x="1726854" y="2229424"/>
                  </a:lnTo>
                  <a:lnTo>
                    <a:pt x="1754531" y="2382852"/>
                  </a:lnTo>
                  <a:close/>
                  <a:moveTo>
                    <a:pt x="1433704" y="3201980"/>
                  </a:moveTo>
                  <a:lnTo>
                    <a:pt x="1245069" y="3103088"/>
                  </a:lnTo>
                  <a:lnTo>
                    <a:pt x="1477768" y="2912213"/>
                  </a:lnTo>
                  <a:lnTo>
                    <a:pt x="1433704" y="3201980"/>
                  </a:lnTo>
                  <a:close/>
                  <a:moveTo>
                    <a:pt x="1325184" y="3347772"/>
                  </a:moveTo>
                  <a:lnTo>
                    <a:pt x="1245069" y="3119449"/>
                  </a:lnTo>
                  <a:lnTo>
                    <a:pt x="1428242" y="3215432"/>
                  </a:lnTo>
                  <a:lnTo>
                    <a:pt x="1325184" y="3347772"/>
                  </a:lnTo>
                  <a:close/>
                  <a:moveTo>
                    <a:pt x="1289861" y="3460116"/>
                  </a:moveTo>
                  <a:lnTo>
                    <a:pt x="1179884" y="3344864"/>
                  </a:lnTo>
                  <a:lnTo>
                    <a:pt x="1313531" y="3368859"/>
                  </a:lnTo>
                  <a:lnTo>
                    <a:pt x="1289861" y="3460116"/>
                  </a:lnTo>
                  <a:close/>
                  <a:moveTo>
                    <a:pt x="1108872" y="3729887"/>
                  </a:moveTo>
                  <a:lnTo>
                    <a:pt x="1033126" y="3472841"/>
                  </a:lnTo>
                  <a:lnTo>
                    <a:pt x="1280028" y="3481567"/>
                  </a:lnTo>
                  <a:lnTo>
                    <a:pt x="1108872" y="3729887"/>
                  </a:lnTo>
                  <a:close/>
                  <a:moveTo>
                    <a:pt x="777849" y="3507017"/>
                  </a:moveTo>
                  <a:lnTo>
                    <a:pt x="745439" y="3306325"/>
                  </a:lnTo>
                  <a:lnTo>
                    <a:pt x="943543" y="3325231"/>
                  </a:lnTo>
                  <a:lnTo>
                    <a:pt x="777849" y="3507017"/>
                  </a:lnTo>
                  <a:close/>
                  <a:moveTo>
                    <a:pt x="254185" y="2147621"/>
                  </a:moveTo>
                  <a:lnTo>
                    <a:pt x="116896" y="2105083"/>
                  </a:lnTo>
                  <a:lnTo>
                    <a:pt x="228693" y="2008009"/>
                  </a:lnTo>
                  <a:lnTo>
                    <a:pt x="254185" y="2147621"/>
                  </a:lnTo>
                  <a:close/>
                  <a:moveTo>
                    <a:pt x="241803" y="1998920"/>
                  </a:moveTo>
                  <a:lnTo>
                    <a:pt x="431532" y="1937839"/>
                  </a:lnTo>
                  <a:lnTo>
                    <a:pt x="267659" y="2141076"/>
                  </a:lnTo>
                  <a:lnTo>
                    <a:pt x="241803" y="1998920"/>
                  </a:lnTo>
                  <a:close/>
                  <a:moveTo>
                    <a:pt x="522572" y="1884031"/>
                  </a:moveTo>
                  <a:lnTo>
                    <a:pt x="519294" y="2132714"/>
                  </a:lnTo>
                  <a:lnTo>
                    <a:pt x="279312" y="2150166"/>
                  </a:lnTo>
                  <a:lnTo>
                    <a:pt x="457387" y="1928750"/>
                  </a:lnTo>
                  <a:lnTo>
                    <a:pt x="522572" y="1884031"/>
                  </a:lnTo>
                  <a:close/>
                  <a:moveTo>
                    <a:pt x="866705" y="2040003"/>
                  </a:moveTo>
                  <a:lnTo>
                    <a:pt x="708659" y="2177434"/>
                  </a:lnTo>
                  <a:lnTo>
                    <a:pt x="799699" y="1979287"/>
                  </a:lnTo>
                  <a:lnTo>
                    <a:pt x="866705" y="2040003"/>
                  </a:lnTo>
                  <a:close/>
                  <a:moveTo>
                    <a:pt x="491982" y="2335224"/>
                  </a:moveTo>
                  <a:lnTo>
                    <a:pt x="282953" y="2164709"/>
                  </a:lnTo>
                  <a:lnTo>
                    <a:pt x="518202" y="2147621"/>
                  </a:lnTo>
                  <a:lnTo>
                    <a:pt x="491982" y="2335224"/>
                  </a:lnTo>
                  <a:close/>
                  <a:moveTo>
                    <a:pt x="486156" y="2349403"/>
                  </a:moveTo>
                  <a:lnTo>
                    <a:pt x="288780" y="2524645"/>
                  </a:lnTo>
                  <a:lnTo>
                    <a:pt x="271665" y="2174161"/>
                  </a:lnTo>
                  <a:lnTo>
                    <a:pt x="486156" y="2349403"/>
                  </a:lnTo>
                  <a:close/>
                  <a:moveTo>
                    <a:pt x="496716" y="2359220"/>
                  </a:moveTo>
                  <a:lnTo>
                    <a:pt x="615069" y="2482107"/>
                  </a:lnTo>
                  <a:lnTo>
                    <a:pt x="305167" y="2529008"/>
                  </a:lnTo>
                  <a:lnTo>
                    <a:pt x="496716" y="2359220"/>
                  </a:lnTo>
                  <a:close/>
                  <a:moveTo>
                    <a:pt x="508370" y="2350130"/>
                  </a:moveTo>
                  <a:lnTo>
                    <a:pt x="677341" y="2222517"/>
                  </a:lnTo>
                  <a:lnTo>
                    <a:pt x="626358" y="2472291"/>
                  </a:lnTo>
                  <a:lnTo>
                    <a:pt x="508370" y="2350130"/>
                  </a:lnTo>
                  <a:close/>
                  <a:moveTo>
                    <a:pt x="506913" y="2332679"/>
                  </a:moveTo>
                  <a:lnTo>
                    <a:pt x="532404" y="2149802"/>
                  </a:lnTo>
                  <a:lnTo>
                    <a:pt x="673335" y="2206883"/>
                  </a:lnTo>
                  <a:lnTo>
                    <a:pt x="506913" y="2332679"/>
                  </a:lnTo>
                  <a:close/>
                  <a:moveTo>
                    <a:pt x="1063352" y="2151620"/>
                  </a:moveTo>
                  <a:lnTo>
                    <a:pt x="1177335" y="2126170"/>
                  </a:lnTo>
                  <a:lnTo>
                    <a:pt x="952283" y="2316318"/>
                  </a:lnTo>
                  <a:lnTo>
                    <a:pt x="1063352" y="2151620"/>
                  </a:lnTo>
                  <a:close/>
                  <a:moveTo>
                    <a:pt x="1134364" y="2294867"/>
                  </a:moveTo>
                  <a:lnTo>
                    <a:pt x="1147109" y="2462111"/>
                  </a:lnTo>
                  <a:lnTo>
                    <a:pt x="935895" y="2357038"/>
                  </a:lnTo>
                  <a:lnTo>
                    <a:pt x="1134364" y="2294867"/>
                  </a:lnTo>
                  <a:close/>
                  <a:moveTo>
                    <a:pt x="923150" y="2367218"/>
                  </a:moveTo>
                  <a:lnTo>
                    <a:pt x="1138369" y="2474472"/>
                  </a:lnTo>
                  <a:lnTo>
                    <a:pt x="910040" y="2576272"/>
                  </a:lnTo>
                  <a:lnTo>
                    <a:pt x="923150" y="2367218"/>
                  </a:lnTo>
                  <a:close/>
                  <a:moveTo>
                    <a:pt x="895474" y="2577363"/>
                  </a:moveTo>
                  <a:lnTo>
                    <a:pt x="649664" y="2486833"/>
                  </a:lnTo>
                  <a:lnTo>
                    <a:pt x="908947" y="2367582"/>
                  </a:lnTo>
                  <a:lnTo>
                    <a:pt x="895474" y="2577363"/>
                  </a:lnTo>
                  <a:close/>
                  <a:moveTo>
                    <a:pt x="1148202" y="2485743"/>
                  </a:moveTo>
                  <a:lnTo>
                    <a:pt x="1151479" y="2845316"/>
                  </a:lnTo>
                  <a:lnTo>
                    <a:pt x="914046" y="2589724"/>
                  </a:lnTo>
                  <a:lnTo>
                    <a:pt x="1148202" y="2485743"/>
                  </a:lnTo>
                  <a:close/>
                  <a:moveTo>
                    <a:pt x="1162040" y="2462474"/>
                  </a:moveTo>
                  <a:lnTo>
                    <a:pt x="1148930" y="2294140"/>
                  </a:lnTo>
                  <a:lnTo>
                    <a:pt x="1380901" y="2339587"/>
                  </a:lnTo>
                  <a:lnTo>
                    <a:pt x="1162040" y="2462474"/>
                  </a:lnTo>
                  <a:close/>
                  <a:moveTo>
                    <a:pt x="1135456" y="2279234"/>
                  </a:moveTo>
                  <a:lnTo>
                    <a:pt x="949005" y="2337769"/>
                  </a:lnTo>
                  <a:lnTo>
                    <a:pt x="1188259" y="2135623"/>
                  </a:lnTo>
                  <a:lnTo>
                    <a:pt x="1135456" y="2279234"/>
                  </a:lnTo>
                  <a:close/>
                  <a:moveTo>
                    <a:pt x="1203554" y="2093812"/>
                  </a:moveTo>
                  <a:lnTo>
                    <a:pt x="1159855" y="2008009"/>
                  </a:lnTo>
                  <a:lnTo>
                    <a:pt x="1234508" y="2004010"/>
                  </a:lnTo>
                  <a:lnTo>
                    <a:pt x="1203554" y="2093812"/>
                  </a:lnTo>
                  <a:close/>
                  <a:moveTo>
                    <a:pt x="1147838" y="2016007"/>
                  </a:moveTo>
                  <a:lnTo>
                    <a:pt x="1194086" y="2106901"/>
                  </a:lnTo>
                  <a:lnTo>
                    <a:pt x="1074277" y="2133805"/>
                  </a:lnTo>
                  <a:lnTo>
                    <a:pt x="1147838" y="2016007"/>
                  </a:lnTo>
                  <a:close/>
                  <a:moveTo>
                    <a:pt x="1060439" y="2128351"/>
                  </a:moveTo>
                  <a:lnTo>
                    <a:pt x="1019288" y="2015280"/>
                  </a:lnTo>
                  <a:lnTo>
                    <a:pt x="1134728" y="2009463"/>
                  </a:lnTo>
                  <a:lnTo>
                    <a:pt x="1060439" y="2128351"/>
                  </a:lnTo>
                  <a:close/>
                  <a:moveTo>
                    <a:pt x="921693" y="2335587"/>
                  </a:moveTo>
                  <a:lnTo>
                    <a:pt x="887098" y="2053819"/>
                  </a:lnTo>
                  <a:lnTo>
                    <a:pt x="1048786" y="2147621"/>
                  </a:lnTo>
                  <a:lnTo>
                    <a:pt x="921693" y="2335587"/>
                  </a:lnTo>
                  <a:close/>
                  <a:moveTo>
                    <a:pt x="907491" y="2341041"/>
                  </a:moveTo>
                  <a:lnTo>
                    <a:pt x="700283" y="2204338"/>
                  </a:lnTo>
                  <a:lnTo>
                    <a:pt x="872167" y="2054546"/>
                  </a:lnTo>
                  <a:lnTo>
                    <a:pt x="907491" y="2341041"/>
                  </a:lnTo>
                  <a:close/>
                  <a:moveTo>
                    <a:pt x="695549" y="2171980"/>
                  </a:moveTo>
                  <a:lnTo>
                    <a:pt x="695549" y="1972379"/>
                  </a:lnTo>
                  <a:lnTo>
                    <a:pt x="786225" y="1974560"/>
                  </a:lnTo>
                  <a:lnTo>
                    <a:pt x="695549" y="2171980"/>
                  </a:lnTo>
                  <a:close/>
                  <a:moveTo>
                    <a:pt x="680982" y="2194158"/>
                  </a:moveTo>
                  <a:lnTo>
                    <a:pt x="538959" y="2136714"/>
                  </a:lnTo>
                  <a:lnTo>
                    <a:pt x="680982" y="1983286"/>
                  </a:lnTo>
                  <a:lnTo>
                    <a:pt x="680982" y="2194158"/>
                  </a:lnTo>
                  <a:close/>
                  <a:moveTo>
                    <a:pt x="533861" y="2120716"/>
                  </a:moveTo>
                  <a:lnTo>
                    <a:pt x="537138" y="1882940"/>
                  </a:lnTo>
                  <a:lnTo>
                    <a:pt x="676612" y="1966562"/>
                  </a:lnTo>
                  <a:lnTo>
                    <a:pt x="533861" y="2120716"/>
                  </a:lnTo>
                  <a:close/>
                  <a:moveTo>
                    <a:pt x="274214" y="2530462"/>
                  </a:moveTo>
                  <a:lnTo>
                    <a:pt x="27312" y="2463201"/>
                  </a:lnTo>
                  <a:lnTo>
                    <a:pt x="257098" y="2177797"/>
                  </a:lnTo>
                  <a:lnTo>
                    <a:pt x="274214" y="2530462"/>
                  </a:lnTo>
                  <a:close/>
                  <a:moveTo>
                    <a:pt x="288052" y="2546459"/>
                  </a:moveTo>
                  <a:lnTo>
                    <a:pt x="595768" y="2499922"/>
                  </a:lnTo>
                  <a:lnTo>
                    <a:pt x="251636" y="2710067"/>
                  </a:lnTo>
                  <a:lnTo>
                    <a:pt x="288052" y="2546459"/>
                  </a:lnTo>
                  <a:close/>
                  <a:moveTo>
                    <a:pt x="693000" y="2217063"/>
                  </a:moveTo>
                  <a:lnTo>
                    <a:pt x="901664" y="2354493"/>
                  </a:lnTo>
                  <a:lnTo>
                    <a:pt x="640560" y="2474836"/>
                  </a:lnTo>
                  <a:lnTo>
                    <a:pt x="693000" y="2217063"/>
                  </a:lnTo>
                  <a:close/>
                  <a:moveTo>
                    <a:pt x="886005" y="2589361"/>
                  </a:moveTo>
                  <a:lnTo>
                    <a:pt x="671878" y="2729336"/>
                  </a:lnTo>
                  <a:lnTo>
                    <a:pt x="639468" y="2498468"/>
                  </a:lnTo>
                  <a:lnTo>
                    <a:pt x="886005" y="2589361"/>
                  </a:lnTo>
                  <a:close/>
                  <a:moveTo>
                    <a:pt x="900936" y="2596996"/>
                  </a:moveTo>
                  <a:lnTo>
                    <a:pt x="1137277" y="2851133"/>
                  </a:lnTo>
                  <a:lnTo>
                    <a:pt x="684260" y="2738425"/>
                  </a:lnTo>
                  <a:lnTo>
                    <a:pt x="900936" y="2596996"/>
                  </a:lnTo>
                  <a:close/>
                  <a:moveTo>
                    <a:pt x="1087022" y="2853678"/>
                  </a:moveTo>
                  <a:lnTo>
                    <a:pt x="786589" y="2840589"/>
                  </a:lnTo>
                  <a:lnTo>
                    <a:pt x="692636" y="2755513"/>
                  </a:lnTo>
                  <a:lnTo>
                    <a:pt x="1087022" y="2853678"/>
                  </a:lnTo>
                  <a:close/>
                  <a:moveTo>
                    <a:pt x="1133635" y="2870402"/>
                  </a:moveTo>
                  <a:lnTo>
                    <a:pt x="820092" y="3050370"/>
                  </a:lnTo>
                  <a:lnTo>
                    <a:pt x="792052" y="2855495"/>
                  </a:lnTo>
                  <a:lnTo>
                    <a:pt x="1133635" y="2870402"/>
                  </a:lnTo>
                  <a:close/>
                  <a:moveTo>
                    <a:pt x="777485" y="2855859"/>
                  </a:moveTo>
                  <a:lnTo>
                    <a:pt x="804433" y="3042008"/>
                  </a:lnTo>
                  <a:lnTo>
                    <a:pt x="629271" y="2871129"/>
                  </a:lnTo>
                  <a:lnTo>
                    <a:pt x="777485" y="2855859"/>
                  </a:lnTo>
                  <a:close/>
                  <a:moveTo>
                    <a:pt x="1154757" y="2875128"/>
                  </a:moveTo>
                  <a:lnTo>
                    <a:pt x="1221762" y="3096180"/>
                  </a:lnTo>
                  <a:lnTo>
                    <a:pt x="837572" y="3057278"/>
                  </a:lnTo>
                  <a:lnTo>
                    <a:pt x="1154757" y="2875128"/>
                  </a:lnTo>
                  <a:close/>
                  <a:moveTo>
                    <a:pt x="1025843" y="3452481"/>
                  </a:moveTo>
                  <a:lnTo>
                    <a:pt x="970127" y="3327412"/>
                  </a:lnTo>
                  <a:lnTo>
                    <a:pt x="1142375" y="3339774"/>
                  </a:lnTo>
                  <a:lnTo>
                    <a:pt x="1025843" y="3452481"/>
                  </a:lnTo>
                  <a:close/>
                  <a:moveTo>
                    <a:pt x="1159127" y="3344137"/>
                  </a:moveTo>
                  <a:lnTo>
                    <a:pt x="1276023" y="3466660"/>
                  </a:lnTo>
                  <a:lnTo>
                    <a:pt x="1040774" y="3458298"/>
                  </a:lnTo>
                  <a:lnTo>
                    <a:pt x="1159127" y="3344137"/>
                  </a:lnTo>
                  <a:close/>
                  <a:moveTo>
                    <a:pt x="1160583" y="3326685"/>
                  </a:moveTo>
                  <a:cubicBezTo>
                    <a:pt x="1160219" y="3326685"/>
                    <a:pt x="1160219" y="3326685"/>
                    <a:pt x="1160583" y="3326685"/>
                  </a:cubicBezTo>
                  <a:cubicBezTo>
                    <a:pt x="1160219" y="3326685"/>
                    <a:pt x="1159855" y="3326685"/>
                    <a:pt x="1159855" y="3326685"/>
                  </a:cubicBezTo>
                  <a:lnTo>
                    <a:pt x="978138" y="3313597"/>
                  </a:lnTo>
                  <a:lnTo>
                    <a:pt x="1228681" y="3116540"/>
                  </a:lnTo>
                  <a:lnTo>
                    <a:pt x="1311710" y="3353590"/>
                  </a:lnTo>
                  <a:lnTo>
                    <a:pt x="1160583" y="3326685"/>
                  </a:lnTo>
                  <a:close/>
                  <a:moveTo>
                    <a:pt x="1213387" y="3109996"/>
                  </a:moveTo>
                  <a:lnTo>
                    <a:pt x="960658" y="3308143"/>
                  </a:lnTo>
                  <a:lnTo>
                    <a:pt x="827740" y="3070367"/>
                  </a:lnTo>
                  <a:lnTo>
                    <a:pt x="1213387" y="3109996"/>
                  </a:lnTo>
                  <a:close/>
                  <a:moveTo>
                    <a:pt x="956288" y="3332502"/>
                  </a:moveTo>
                  <a:lnTo>
                    <a:pt x="1012734" y="3459753"/>
                  </a:lnTo>
                  <a:lnTo>
                    <a:pt x="793872" y="3510653"/>
                  </a:lnTo>
                  <a:lnTo>
                    <a:pt x="956288" y="3332502"/>
                  </a:lnTo>
                  <a:close/>
                  <a:moveTo>
                    <a:pt x="1094670" y="3732431"/>
                  </a:moveTo>
                  <a:lnTo>
                    <a:pt x="882364" y="3627723"/>
                  </a:lnTo>
                  <a:lnTo>
                    <a:pt x="1020017" y="3479385"/>
                  </a:lnTo>
                  <a:lnTo>
                    <a:pt x="1094670" y="3732431"/>
                  </a:lnTo>
                  <a:close/>
                  <a:moveTo>
                    <a:pt x="1482866" y="2889308"/>
                  </a:moveTo>
                  <a:lnTo>
                    <a:pt x="1235965" y="3091817"/>
                  </a:lnTo>
                  <a:lnTo>
                    <a:pt x="1168595" y="2870038"/>
                  </a:lnTo>
                  <a:lnTo>
                    <a:pt x="1539311" y="2816957"/>
                  </a:lnTo>
                  <a:lnTo>
                    <a:pt x="1482866" y="2889308"/>
                  </a:lnTo>
                  <a:close/>
                  <a:moveTo>
                    <a:pt x="1548051" y="2800960"/>
                  </a:moveTo>
                  <a:lnTo>
                    <a:pt x="1185710" y="2852951"/>
                  </a:lnTo>
                  <a:lnTo>
                    <a:pt x="1526930" y="2591906"/>
                  </a:lnTo>
                  <a:lnTo>
                    <a:pt x="1548051" y="2800960"/>
                  </a:lnTo>
                  <a:close/>
                  <a:moveTo>
                    <a:pt x="1541132" y="2585725"/>
                  </a:moveTo>
                  <a:lnTo>
                    <a:pt x="1644918" y="2585725"/>
                  </a:lnTo>
                  <a:lnTo>
                    <a:pt x="1560433" y="2778782"/>
                  </a:lnTo>
                  <a:lnTo>
                    <a:pt x="1541132" y="2585725"/>
                  </a:lnTo>
                  <a:close/>
                  <a:moveTo>
                    <a:pt x="1166410" y="2849315"/>
                  </a:moveTo>
                  <a:lnTo>
                    <a:pt x="1162768" y="2478471"/>
                  </a:lnTo>
                  <a:lnTo>
                    <a:pt x="1394375" y="2348312"/>
                  </a:lnTo>
                  <a:lnTo>
                    <a:pt x="1395832" y="2432661"/>
                  </a:lnTo>
                  <a:cubicBezTo>
                    <a:pt x="1395832" y="2434479"/>
                    <a:pt x="1396560" y="2435933"/>
                    <a:pt x="1397652" y="2437388"/>
                  </a:cubicBezTo>
                  <a:lnTo>
                    <a:pt x="1521832" y="2576999"/>
                  </a:lnTo>
                  <a:lnTo>
                    <a:pt x="1166410" y="2849315"/>
                  </a:lnTo>
                  <a:close/>
                  <a:moveTo>
                    <a:pt x="1150751" y="2279597"/>
                  </a:moveTo>
                  <a:lnTo>
                    <a:pt x="1207196" y="2126170"/>
                  </a:lnTo>
                  <a:lnTo>
                    <a:pt x="1381993" y="2324680"/>
                  </a:lnTo>
                  <a:lnTo>
                    <a:pt x="1150751" y="2279597"/>
                  </a:lnTo>
                  <a:close/>
                  <a:moveTo>
                    <a:pt x="1246889" y="2013099"/>
                  </a:moveTo>
                  <a:lnTo>
                    <a:pt x="1569173" y="2082541"/>
                  </a:lnTo>
                  <a:lnTo>
                    <a:pt x="1376167" y="2225062"/>
                  </a:lnTo>
                  <a:lnTo>
                    <a:pt x="1213387" y="2109446"/>
                  </a:lnTo>
                  <a:lnTo>
                    <a:pt x="1246889" y="2013099"/>
                  </a:lnTo>
                  <a:close/>
                  <a:moveTo>
                    <a:pt x="703196" y="1624804"/>
                  </a:moveTo>
                  <a:lnTo>
                    <a:pt x="556803" y="1608807"/>
                  </a:lnTo>
                  <a:lnTo>
                    <a:pt x="556803" y="1408115"/>
                  </a:lnTo>
                  <a:lnTo>
                    <a:pt x="758185" y="1585538"/>
                  </a:lnTo>
                  <a:lnTo>
                    <a:pt x="703196" y="1624804"/>
                  </a:lnTo>
                  <a:close/>
                  <a:moveTo>
                    <a:pt x="666052" y="1682248"/>
                  </a:moveTo>
                  <a:lnTo>
                    <a:pt x="480693" y="1752054"/>
                  </a:lnTo>
                  <a:lnTo>
                    <a:pt x="553526" y="1623350"/>
                  </a:lnTo>
                  <a:lnTo>
                    <a:pt x="693000" y="1638620"/>
                  </a:lnTo>
                  <a:lnTo>
                    <a:pt x="666052" y="1682248"/>
                  </a:lnTo>
                  <a:close/>
                  <a:moveTo>
                    <a:pt x="1238150" y="777681"/>
                  </a:moveTo>
                  <a:lnTo>
                    <a:pt x="1440259" y="900568"/>
                  </a:lnTo>
                  <a:lnTo>
                    <a:pt x="1221762" y="870028"/>
                  </a:lnTo>
                  <a:lnTo>
                    <a:pt x="1238150" y="777681"/>
                  </a:lnTo>
                  <a:close/>
                  <a:moveTo>
                    <a:pt x="2446074" y="263226"/>
                  </a:moveTo>
                  <a:lnTo>
                    <a:pt x="2753426" y="265044"/>
                  </a:lnTo>
                  <a:lnTo>
                    <a:pt x="2356126" y="344303"/>
                  </a:lnTo>
                  <a:lnTo>
                    <a:pt x="2446074" y="263226"/>
                  </a:lnTo>
                  <a:close/>
                  <a:moveTo>
                    <a:pt x="2867773" y="397384"/>
                  </a:moveTo>
                  <a:lnTo>
                    <a:pt x="2660201" y="601712"/>
                  </a:lnTo>
                  <a:lnTo>
                    <a:pt x="2824074" y="276678"/>
                  </a:lnTo>
                  <a:lnTo>
                    <a:pt x="2867773" y="397384"/>
                  </a:lnTo>
                  <a:close/>
                  <a:moveTo>
                    <a:pt x="3634333" y="21451"/>
                  </a:moveTo>
                  <a:lnTo>
                    <a:pt x="3753414" y="393385"/>
                  </a:lnTo>
                  <a:lnTo>
                    <a:pt x="3534553" y="151246"/>
                  </a:lnTo>
                  <a:lnTo>
                    <a:pt x="3634333" y="21451"/>
                  </a:lnTo>
                  <a:close/>
                  <a:moveTo>
                    <a:pt x="3960987" y="221415"/>
                  </a:moveTo>
                  <a:lnTo>
                    <a:pt x="3664559" y="15997"/>
                  </a:lnTo>
                  <a:lnTo>
                    <a:pt x="3937316" y="41811"/>
                  </a:lnTo>
                  <a:lnTo>
                    <a:pt x="3960987" y="221415"/>
                  </a:lnTo>
                  <a:close/>
                  <a:moveTo>
                    <a:pt x="3774172" y="410473"/>
                  </a:moveTo>
                  <a:lnTo>
                    <a:pt x="3650357" y="24359"/>
                  </a:lnTo>
                  <a:lnTo>
                    <a:pt x="3958438" y="237776"/>
                  </a:lnTo>
                  <a:lnTo>
                    <a:pt x="3774172" y="410473"/>
                  </a:lnTo>
                  <a:close/>
                  <a:moveTo>
                    <a:pt x="3565143" y="488277"/>
                  </a:moveTo>
                  <a:cubicBezTo>
                    <a:pt x="3551305" y="446103"/>
                    <a:pt x="3533461" y="391204"/>
                    <a:pt x="3515617" y="336668"/>
                  </a:cubicBezTo>
                  <a:cubicBezTo>
                    <a:pt x="3496680" y="279223"/>
                    <a:pt x="3478108" y="221415"/>
                    <a:pt x="3463906" y="178514"/>
                  </a:cubicBezTo>
                  <a:cubicBezTo>
                    <a:pt x="3456987" y="157063"/>
                    <a:pt x="3450796" y="138885"/>
                    <a:pt x="3446790" y="126523"/>
                  </a:cubicBezTo>
                  <a:cubicBezTo>
                    <a:pt x="3444969" y="121070"/>
                    <a:pt x="3443512" y="116707"/>
                    <a:pt x="3442420" y="113435"/>
                  </a:cubicBezTo>
                  <a:lnTo>
                    <a:pt x="3518894" y="156336"/>
                  </a:lnTo>
                  <a:lnTo>
                    <a:pt x="3565143" y="488277"/>
                  </a:lnTo>
                  <a:close/>
                  <a:moveTo>
                    <a:pt x="3093189" y="1290681"/>
                  </a:moveTo>
                  <a:lnTo>
                    <a:pt x="3504328" y="1118348"/>
                  </a:lnTo>
                  <a:lnTo>
                    <a:pt x="3406732" y="1447381"/>
                  </a:lnTo>
                  <a:lnTo>
                    <a:pt x="3093189" y="1290681"/>
                  </a:lnTo>
                  <a:close/>
                  <a:moveTo>
                    <a:pt x="3245773" y="1565905"/>
                  </a:moveTo>
                  <a:lnTo>
                    <a:pt x="3094282" y="1307405"/>
                  </a:lnTo>
                  <a:lnTo>
                    <a:pt x="3396900" y="1458651"/>
                  </a:lnTo>
                  <a:lnTo>
                    <a:pt x="3245773" y="1565905"/>
                  </a:lnTo>
                  <a:close/>
                  <a:moveTo>
                    <a:pt x="3243588" y="2146894"/>
                  </a:moveTo>
                  <a:lnTo>
                    <a:pt x="3106663" y="2018552"/>
                  </a:lnTo>
                  <a:lnTo>
                    <a:pt x="3343732" y="1936022"/>
                  </a:lnTo>
                  <a:lnTo>
                    <a:pt x="3243588" y="2146894"/>
                  </a:lnTo>
                  <a:close/>
                  <a:moveTo>
                    <a:pt x="2879427" y="2606812"/>
                  </a:moveTo>
                  <a:lnTo>
                    <a:pt x="2854299" y="2426481"/>
                  </a:lnTo>
                  <a:lnTo>
                    <a:pt x="2924582" y="2483198"/>
                  </a:lnTo>
                  <a:lnTo>
                    <a:pt x="2924582" y="2584271"/>
                  </a:lnTo>
                  <a:lnTo>
                    <a:pt x="2879427" y="2606812"/>
                  </a:lnTo>
                  <a:close/>
                  <a:moveTo>
                    <a:pt x="2929317" y="2467928"/>
                  </a:moveTo>
                  <a:lnTo>
                    <a:pt x="2856848" y="2409756"/>
                  </a:lnTo>
                  <a:lnTo>
                    <a:pt x="2997415" y="2319590"/>
                  </a:lnTo>
                  <a:lnTo>
                    <a:pt x="2929317" y="2467928"/>
                  </a:lnTo>
                  <a:close/>
                  <a:moveTo>
                    <a:pt x="2684600" y="2230879"/>
                  </a:moveTo>
                  <a:lnTo>
                    <a:pt x="3081172" y="2029460"/>
                  </a:lnTo>
                  <a:lnTo>
                    <a:pt x="3009432" y="2291232"/>
                  </a:lnTo>
                  <a:lnTo>
                    <a:pt x="2684600" y="2230879"/>
                  </a:lnTo>
                  <a:close/>
                  <a:moveTo>
                    <a:pt x="1654386" y="2036731"/>
                  </a:moveTo>
                  <a:lnTo>
                    <a:pt x="1450456" y="1877850"/>
                  </a:lnTo>
                  <a:lnTo>
                    <a:pt x="1858681" y="1952746"/>
                  </a:lnTo>
                  <a:lnTo>
                    <a:pt x="1654386" y="2036731"/>
                  </a:lnTo>
                  <a:close/>
                  <a:moveTo>
                    <a:pt x="1164953" y="1727331"/>
                  </a:moveTo>
                  <a:lnTo>
                    <a:pt x="1342300" y="1733512"/>
                  </a:lnTo>
                  <a:lnTo>
                    <a:pt x="1171144" y="1856399"/>
                  </a:lnTo>
                  <a:lnTo>
                    <a:pt x="1164953" y="1727331"/>
                  </a:lnTo>
                  <a:close/>
                  <a:moveTo>
                    <a:pt x="1158034" y="1712425"/>
                  </a:moveTo>
                  <a:cubicBezTo>
                    <a:pt x="1157670" y="1712425"/>
                    <a:pt x="1157670" y="1712425"/>
                    <a:pt x="1157306" y="1712425"/>
                  </a:cubicBezTo>
                  <a:lnTo>
                    <a:pt x="1066265" y="1712425"/>
                  </a:lnTo>
                  <a:lnTo>
                    <a:pt x="1085566" y="1651345"/>
                  </a:lnTo>
                  <a:lnTo>
                    <a:pt x="1159491" y="1600808"/>
                  </a:lnTo>
                  <a:lnTo>
                    <a:pt x="1277115" y="1600808"/>
                  </a:lnTo>
                  <a:lnTo>
                    <a:pt x="1350311" y="1718969"/>
                  </a:lnTo>
                  <a:lnTo>
                    <a:pt x="1158034" y="1712425"/>
                  </a:lnTo>
                  <a:close/>
                  <a:moveTo>
                    <a:pt x="2383802" y="1840402"/>
                  </a:moveTo>
                  <a:lnTo>
                    <a:pt x="2529467" y="1899664"/>
                  </a:lnTo>
                  <a:lnTo>
                    <a:pt x="2216652" y="2163618"/>
                  </a:lnTo>
                  <a:lnTo>
                    <a:pt x="2383802" y="1840402"/>
                  </a:lnTo>
                  <a:close/>
                  <a:moveTo>
                    <a:pt x="2620872" y="666791"/>
                  </a:moveTo>
                  <a:lnTo>
                    <a:pt x="2696981" y="1078719"/>
                  </a:lnTo>
                  <a:lnTo>
                    <a:pt x="2328449" y="881299"/>
                  </a:lnTo>
                  <a:lnTo>
                    <a:pt x="2620872" y="666791"/>
                  </a:lnTo>
                  <a:close/>
                  <a:moveTo>
                    <a:pt x="2695889" y="1094716"/>
                  </a:moveTo>
                  <a:lnTo>
                    <a:pt x="2442432" y="1435383"/>
                  </a:lnTo>
                  <a:lnTo>
                    <a:pt x="2325172" y="896205"/>
                  </a:lnTo>
                  <a:lnTo>
                    <a:pt x="2695889" y="1094716"/>
                  </a:lnTo>
                  <a:close/>
                  <a:moveTo>
                    <a:pt x="2532744" y="1885485"/>
                  </a:moveTo>
                  <a:lnTo>
                    <a:pt x="2388172" y="1826950"/>
                  </a:lnTo>
                  <a:lnTo>
                    <a:pt x="2439883" y="1491009"/>
                  </a:lnTo>
                  <a:lnTo>
                    <a:pt x="2532744" y="1885485"/>
                  </a:lnTo>
                  <a:close/>
                  <a:moveTo>
                    <a:pt x="2663114" y="2214518"/>
                  </a:moveTo>
                  <a:lnTo>
                    <a:pt x="2554958" y="1908390"/>
                  </a:lnTo>
                  <a:lnTo>
                    <a:pt x="2771634" y="1971652"/>
                  </a:lnTo>
                  <a:lnTo>
                    <a:pt x="2663114" y="2214518"/>
                  </a:lnTo>
                  <a:close/>
                  <a:moveTo>
                    <a:pt x="2785837" y="1975287"/>
                  </a:moveTo>
                  <a:lnTo>
                    <a:pt x="3069155" y="2019643"/>
                  </a:lnTo>
                  <a:lnTo>
                    <a:pt x="2677317" y="2218517"/>
                  </a:lnTo>
                  <a:lnTo>
                    <a:pt x="2785837" y="1975287"/>
                  </a:lnTo>
                  <a:close/>
                  <a:moveTo>
                    <a:pt x="2779646" y="1959290"/>
                  </a:moveTo>
                  <a:lnTo>
                    <a:pt x="2565519" y="1896392"/>
                  </a:lnTo>
                  <a:lnTo>
                    <a:pt x="3137981" y="1670978"/>
                  </a:lnTo>
                  <a:lnTo>
                    <a:pt x="2779646" y="1959290"/>
                  </a:lnTo>
                  <a:close/>
                  <a:moveTo>
                    <a:pt x="2449351" y="1466650"/>
                  </a:moveTo>
                  <a:lnTo>
                    <a:pt x="2797854" y="1655344"/>
                  </a:lnTo>
                  <a:lnTo>
                    <a:pt x="2547311" y="1883304"/>
                  </a:lnTo>
                  <a:lnTo>
                    <a:pt x="2449351" y="1466650"/>
                  </a:lnTo>
                  <a:close/>
                  <a:moveTo>
                    <a:pt x="2459912" y="1456106"/>
                  </a:moveTo>
                  <a:lnTo>
                    <a:pt x="2755976" y="1400116"/>
                  </a:lnTo>
                  <a:lnTo>
                    <a:pt x="2800403" y="1640437"/>
                  </a:lnTo>
                  <a:lnTo>
                    <a:pt x="2459912" y="1456106"/>
                  </a:lnTo>
                  <a:close/>
                  <a:moveTo>
                    <a:pt x="2455542" y="1441927"/>
                  </a:moveTo>
                  <a:lnTo>
                    <a:pt x="2702444" y="1109986"/>
                  </a:lnTo>
                  <a:lnTo>
                    <a:pt x="2753426" y="1385573"/>
                  </a:lnTo>
                  <a:lnTo>
                    <a:pt x="2455542" y="1441927"/>
                  </a:lnTo>
                  <a:close/>
                  <a:moveTo>
                    <a:pt x="2636530" y="671881"/>
                  </a:moveTo>
                  <a:lnTo>
                    <a:pt x="3017808" y="968920"/>
                  </a:lnTo>
                  <a:lnTo>
                    <a:pt x="3070975" y="1279410"/>
                  </a:lnTo>
                  <a:lnTo>
                    <a:pt x="2713369" y="1087808"/>
                  </a:lnTo>
                  <a:lnTo>
                    <a:pt x="2636530" y="671881"/>
                  </a:lnTo>
                  <a:close/>
                  <a:moveTo>
                    <a:pt x="3027276" y="946015"/>
                  </a:moveTo>
                  <a:lnTo>
                    <a:pt x="2888166" y="414836"/>
                  </a:lnTo>
                  <a:lnTo>
                    <a:pt x="3220282" y="617709"/>
                  </a:lnTo>
                  <a:lnTo>
                    <a:pt x="3027276" y="946015"/>
                  </a:lnTo>
                  <a:close/>
                  <a:moveTo>
                    <a:pt x="3011981" y="945651"/>
                  </a:moveTo>
                  <a:lnTo>
                    <a:pt x="2635074" y="651885"/>
                  </a:lnTo>
                  <a:lnTo>
                    <a:pt x="2639808" y="642068"/>
                  </a:lnTo>
                  <a:lnTo>
                    <a:pt x="2872143" y="413018"/>
                  </a:lnTo>
                  <a:lnTo>
                    <a:pt x="3011981" y="945651"/>
                  </a:lnTo>
                  <a:close/>
                  <a:moveTo>
                    <a:pt x="2621964" y="639887"/>
                  </a:moveTo>
                  <a:lnTo>
                    <a:pt x="2346293" y="361391"/>
                  </a:lnTo>
                  <a:lnTo>
                    <a:pt x="2812057" y="268680"/>
                  </a:lnTo>
                  <a:lnTo>
                    <a:pt x="2628155" y="634070"/>
                  </a:lnTo>
                  <a:lnTo>
                    <a:pt x="2621964" y="639887"/>
                  </a:lnTo>
                  <a:close/>
                  <a:moveTo>
                    <a:pt x="2614316" y="652976"/>
                  </a:moveTo>
                  <a:cubicBezTo>
                    <a:pt x="2614316" y="652976"/>
                    <a:pt x="2614316" y="653339"/>
                    <a:pt x="2614316" y="652976"/>
                  </a:cubicBezTo>
                  <a:lnTo>
                    <a:pt x="2322259" y="867483"/>
                  </a:lnTo>
                  <a:lnTo>
                    <a:pt x="2338282" y="373752"/>
                  </a:lnTo>
                  <a:lnTo>
                    <a:pt x="2614316" y="652976"/>
                  </a:lnTo>
                  <a:close/>
                  <a:moveTo>
                    <a:pt x="2429322" y="1443745"/>
                  </a:moveTo>
                  <a:lnTo>
                    <a:pt x="1971207" y="1362668"/>
                  </a:lnTo>
                  <a:lnTo>
                    <a:pt x="2310970" y="899841"/>
                  </a:lnTo>
                  <a:lnTo>
                    <a:pt x="2429322" y="1443745"/>
                  </a:lnTo>
                  <a:close/>
                  <a:moveTo>
                    <a:pt x="2422768" y="1457197"/>
                  </a:moveTo>
                  <a:lnTo>
                    <a:pt x="1894005" y="1931659"/>
                  </a:lnTo>
                  <a:lnTo>
                    <a:pt x="1964652" y="1376121"/>
                  </a:lnTo>
                  <a:lnTo>
                    <a:pt x="2422768" y="1457197"/>
                  </a:lnTo>
                  <a:close/>
                  <a:moveTo>
                    <a:pt x="1365970" y="1716424"/>
                  </a:moveTo>
                  <a:lnTo>
                    <a:pt x="1293138" y="1598990"/>
                  </a:lnTo>
                  <a:lnTo>
                    <a:pt x="1599762" y="1538637"/>
                  </a:lnTo>
                  <a:lnTo>
                    <a:pt x="1365970" y="1716424"/>
                  </a:lnTo>
                  <a:close/>
                  <a:moveTo>
                    <a:pt x="1869606" y="1940021"/>
                  </a:moveTo>
                  <a:lnTo>
                    <a:pt x="1434069" y="1860035"/>
                  </a:lnTo>
                  <a:lnTo>
                    <a:pt x="1628895" y="1539728"/>
                  </a:lnTo>
                  <a:lnTo>
                    <a:pt x="1869606" y="1940021"/>
                  </a:lnTo>
                  <a:close/>
                  <a:moveTo>
                    <a:pt x="1639456" y="1528457"/>
                  </a:moveTo>
                  <a:lnTo>
                    <a:pt x="1949358" y="1379756"/>
                  </a:lnTo>
                  <a:lnTo>
                    <a:pt x="1879802" y="1928023"/>
                  </a:lnTo>
                  <a:lnTo>
                    <a:pt x="1639456" y="1528457"/>
                  </a:lnTo>
                  <a:close/>
                  <a:moveTo>
                    <a:pt x="1631444" y="1516096"/>
                  </a:moveTo>
                  <a:lnTo>
                    <a:pt x="1395103" y="1181609"/>
                  </a:lnTo>
                  <a:lnTo>
                    <a:pt x="1939161" y="1368849"/>
                  </a:lnTo>
                  <a:lnTo>
                    <a:pt x="1631444" y="1516096"/>
                  </a:lnTo>
                  <a:close/>
                  <a:moveTo>
                    <a:pt x="1385635" y="1163067"/>
                  </a:moveTo>
                  <a:lnTo>
                    <a:pt x="1477040" y="925291"/>
                  </a:lnTo>
                  <a:lnTo>
                    <a:pt x="1928600" y="1349580"/>
                  </a:lnTo>
                  <a:lnTo>
                    <a:pt x="1385635" y="1163067"/>
                  </a:lnTo>
                  <a:close/>
                  <a:moveTo>
                    <a:pt x="1616513" y="1520459"/>
                  </a:moveTo>
                  <a:lnTo>
                    <a:pt x="1280392" y="1586265"/>
                  </a:lnTo>
                  <a:lnTo>
                    <a:pt x="1157306" y="1586265"/>
                  </a:lnTo>
                  <a:cubicBezTo>
                    <a:pt x="1155849" y="1586265"/>
                    <a:pt x="1154392" y="1586629"/>
                    <a:pt x="1153300" y="1587356"/>
                  </a:cubicBezTo>
                  <a:lnTo>
                    <a:pt x="1103774" y="1621168"/>
                  </a:lnTo>
                  <a:lnTo>
                    <a:pt x="1376531" y="1180519"/>
                  </a:lnTo>
                  <a:lnTo>
                    <a:pt x="1616513" y="1520459"/>
                  </a:lnTo>
                  <a:close/>
                  <a:moveTo>
                    <a:pt x="1068814" y="1642983"/>
                  </a:moveTo>
                  <a:lnTo>
                    <a:pt x="902393" y="1707698"/>
                  </a:lnTo>
                  <a:lnTo>
                    <a:pt x="962844" y="1459742"/>
                  </a:lnTo>
                  <a:lnTo>
                    <a:pt x="1068814" y="1642983"/>
                  </a:lnTo>
                  <a:close/>
                  <a:moveTo>
                    <a:pt x="888554" y="1704790"/>
                  </a:moveTo>
                  <a:lnTo>
                    <a:pt x="781127" y="1587356"/>
                  </a:lnTo>
                  <a:lnTo>
                    <a:pt x="945728" y="1469922"/>
                  </a:lnTo>
                  <a:lnTo>
                    <a:pt x="888554" y="1704790"/>
                  </a:lnTo>
                  <a:close/>
                  <a:moveTo>
                    <a:pt x="1068086" y="1659343"/>
                  </a:moveTo>
                  <a:lnTo>
                    <a:pt x="1050970" y="1712425"/>
                  </a:lnTo>
                  <a:lnTo>
                    <a:pt x="931161" y="1712425"/>
                  </a:lnTo>
                  <a:lnTo>
                    <a:pt x="1068086" y="1659343"/>
                  </a:lnTo>
                  <a:close/>
                  <a:moveTo>
                    <a:pt x="1061531" y="1726968"/>
                  </a:moveTo>
                  <a:lnTo>
                    <a:pt x="1142739" y="1726968"/>
                  </a:lnTo>
                  <a:lnTo>
                    <a:pt x="1042595" y="1858217"/>
                  </a:lnTo>
                  <a:lnTo>
                    <a:pt x="1050242" y="1762598"/>
                  </a:lnTo>
                  <a:lnTo>
                    <a:pt x="1061531" y="1726968"/>
                  </a:lnTo>
                  <a:close/>
                  <a:moveTo>
                    <a:pt x="1602675" y="1554635"/>
                  </a:moveTo>
                  <a:lnTo>
                    <a:pt x="1423508" y="1849491"/>
                  </a:lnTo>
                  <a:lnTo>
                    <a:pt x="1372889" y="1729513"/>
                  </a:lnTo>
                  <a:lnTo>
                    <a:pt x="1602675" y="1554635"/>
                  </a:lnTo>
                  <a:close/>
                  <a:moveTo>
                    <a:pt x="2428230" y="1471740"/>
                  </a:moveTo>
                  <a:lnTo>
                    <a:pt x="2373606" y="1825496"/>
                  </a:lnTo>
                  <a:lnTo>
                    <a:pt x="1910392" y="1936749"/>
                  </a:lnTo>
                  <a:lnTo>
                    <a:pt x="2428230" y="1471740"/>
                  </a:lnTo>
                  <a:close/>
                  <a:moveTo>
                    <a:pt x="2366322" y="1842220"/>
                  </a:moveTo>
                  <a:lnTo>
                    <a:pt x="2190432" y="2181796"/>
                  </a:lnTo>
                  <a:lnTo>
                    <a:pt x="1900560" y="1953837"/>
                  </a:lnTo>
                  <a:lnTo>
                    <a:pt x="2366322" y="1842220"/>
                  </a:lnTo>
                  <a:close/>
                  <a:moveTo>
                    <a:pt x="2539664" y="1909844"/>
                  </a:moveTo>
                  <a:lnTo>
                    <a:pt x="2651461" y="2226152"/>
                  </a:lnTo>
                  <a:lnTo>
                    <a:pt x="2210825" y="2187250"/>
                  </a:lnTo>
                  <a:lnTo>
                    <a:pt x="2539664" y="1909844"/>
                  </a:lnTo>
                  <a:close/>
                  <a:moveTo>
                    <a:pt x="2798947" y="1962562"/>
                  </a:moveTo>
                  <a:lnTo>
                    <a:pt x="3168207" y="1665888"/>
                  </a:lnTo>
                  <a:lnTo>
                    <a:pt x="3086998" y="2007645"/>
                  </a:lnTo>
                  <a:lnTo>
                    <a:pt x="2798947" y="1962562"/>
                  </a:lnTo>
                  <a:close/>
                  <a:moveTo>
                    <a:pt x="2577536" y="1876032"/>
                  </a:moveTo>
                  <a:lnTo>
                    <a:pt x="2813513" y="1661161"/>
                  </a:lnTo>
                  <a:lnTo>
                    <a:pt x="3139802" y="1654617"/>
                  </a:lnTo>
                  <a:lnTo>
                    <a:pt x="2577536" y="1876032"/>
                  </a:lnTo>
                  <a:close/>
                  <a:moveTo>
                    <a:pt x="2816790" y="1646618"/>
                  </a:moveTo>
                  <a:lnTo>
                    <a:pt x="2772363" y="1406297"/>
                  </a:lnTo>
                  <a:lnTo>
                    <a:pt x="3155097" y="1640074"/>
                  </a:lnTo>
                  <a:lnTo>
                    <a:pt x="2816790" y="1646618"/>
                  </a:lnTo>
                  <a:close/>
                  <a:moveTo>
                    <a:pt x="2767628" y="1381938"/>
                  </a:moveTo>
                  <a:lnTo>
                    <a:pt x="2716646" y="1105986"/>
                  </a:lnTo>
                  <a:lnTo>
                    <a:pt x="3057137" y="1288500"/>
                  </a:lnTo>
                  <a:lnTo>
                    <a:pt x="2767628" y="1381938"/>
                  </a:lnTo>
                  <a:close/>
                  <a:moveTo>
                    <a:pt x="3033103" y="972555"/>
                  </a:moveTo>
                  <a:lnTo>
                    <a:pt x="3313507" y="990371"/>
                  </a:lnTo>
                  <a:lnTo>
                    <a:pt x="3083721" y="1268140"/>
                  </a:lnTo>
                  <a:lnTo>
                    <a:pt x="3033103" y="972555"/>
                  </a:lnTo>
                  <a:close/>
                  <a:moveTo>
                    <a:pt x="3036744" y="958376"/>
                  </a:moveTo>
                  <a:lnTo>
                    <a:pt x="3227201" y="634070"/>
                  </a:lnTo>
                  <a:lnTo>
                    <a:pt x="3318606" y="976555"/>
                  </a:lnTo>
                  <a:lnTo>
                    <a:pt x="3036744" y="958376"/>
                  </a:lnTo>
                  <a:close/>
                  <a:moveTo>
                    <a:pt x="3261068" y="372661"/>
                  </a:moveTo>
                  <a:lnTo>
                    <a:pt x="3427854" y="115980"/>
                  </a:lnTo>
                  <a:cubicBezTo>
                    <a:pt x="3439871" y="150882"/>
                    <a:pt x="3522172" y="403565"/>
                    <a:pt x="3570970" y="553357"/>
                  </a:cubicBezTo>
                  <a:lnTo>
                    <a:pt x="3261068" y="372661"/>
                  </a:lnTo>
                  <a:close/>
                  <a:moveTo>
                    <a:pt x="3561501" y="564628"/>
                  </a:moveTo>
                  <a:lnTo>
                    <a:pt x="3237761" y="606802"/>
                  </a:lnTo>
                  <a:lnTo>
                    <a:pt x="3256698" y="386841"/>
                  </a:lnTo>
                  <a:lnTo>
                    <a:pt x="3561501" y="564628"/>
                  </a:lnTo>
                  <a:close/>
                  <a:moveTo>
                    <a:pt x="3251236" y="360664"/>
                  </a:moveTo>
                  <a:lnTo>
                    <a:pt x="3148906" y="169788"/>
                  </a:lnTo>
                  <a:lnTo>
                    <a:pt x="3414744" y="109435"/>
                  </a:lnTo>
                  <a:lnTo>
                    <a:pt x="3251236" y="360664"/>
                  </a:lnTo>
                  <a:close/>
                  <a:moveTo>
                    <a:pt x="3238854" y="368299"/>
                  </a:moveTo>
                  <a:lnTo>
                    <a:pt x="2896906" y="390476"/>
                  </a:lnTo>
                  <a:lnTo>
                    <a:pt x="3136160" y="176332"/>
                  </a:lnTo>
                  <a:lnTo>
                    <a:pt x="3238854" y="368299"/>
                  </a:lnTo>
                  <a:close/>
                  <a:moveTo>
                    <a:pt x="3242495" y="382841"/>
                  </a:moveTo>
                  <a:lnTo>
                    <a:pt x="3223559" y="602803"/>
                  </a:lnTo>
                  <a:lnTo>
                    <a:pt x="2899455" y="405019"/>
                  </a:lnTo>
                  <a:lnTo>
                    <a:pt x="3242495" y="382841"/>
                  </a:lnTo>
                  <a:close/>
                  <a:moveTo>
                    <a:pt x="2308057" y="860212"/>
                  </a:moveTo>
                  <a:lnTo>
                    <a:pt x="1971935" y="379569"/>
                  </a:lnTo>
                  <a:lnTo>
                    <a:pt x="2324080" y="364299"/>
                  </a:lnTo>
                  <a:lnTo>
                    <a:pt x="2308057" y="860212"/>
                  </a:lnTo>
                  <a:close/>
                  <a:moveTo>
                    <a:pt x="2293854" y="865302"/>
                  </a:moveTo>
                  <a:lnTo>
                    <a:pt x="1885629" y="688606"/>
                  </a:lnTo>
                  <a:lnTo>
                    <a:pt x="1961375" y="390113"/>
                  </a:lnTo>
                  <a:lnTo>
                    <a:pt x="2293854" y="865302"/>
                  </a:lnTo>
                  <a:close/>
                  <a:moveTo>
                    <a:pt x="1962103" y="1350307"/>
                  </a:moveTo>
                  <a:lnTo>
                    <a:pt x="1842658" y="775499"/>
                  </a:lnTo>
                  <a:lnTo>
                    <a:pt x="2302230" y="886752"/>
                  </a:lnTo>
                  <a:lnTo>
                    <a:pt x="1962103" y="1350307"/>
                  </a:lnTo>
                  <a:close/>
                  <a:moveTo>
                    <a:pt x="1930057" y="1267413"/>
                  </a:moveTo>
                  <a:lnTo>
                    <a:pt x="1763271" y="802404"/>
                  </a:lnTo>
                  <a:lnTo>
                    <a:pt x="1828091" y="775863"/>
                  </a:lnTo>
                  <a:lnTo>
                    <a:pt x="1930057" y="1267413"/>
                  </a:lnTo>
                  <a:close/>
                  <a:moveTo>
                    <a:pt x="1940981" y="1341581"/>
                  </a:moveTo>
                  <a:lnTo>
                    <a:pt x="1487236" y="915111"/>
                  </a:lnTo>
                  <a:lnTo>
                    <a:pt x="1749433" y="807857"/>
                  </a:lnTo>
                  <a:lnTo>
                    <a:pt x="1940981" y="1341581"/>
                  </a:lnTo>
                  <a:close/>
                  <a:moveTo>
                    <a:pt x="1524745" y="884207"/>
                  </a:moveTo>
                  <a:lnTo>
                    <a:pt x="1729404" y="732234"/>
                  </a:lnTo>
                  <a:lnTo>
                    <a:pt x="1745427" y="794042"/>
                  </a:lnTo>
                  <a:lnTo>
                    <a:pt x="1524745" y="884207"/>
                  </a:lnTo>
                  <a:close/>
                  <a:moveTo>
                    <a:pt x="1473762" y="903840"/>
                  </a:moveTo>
                  <a:lnTo>
                    <a:pt x="1255265" y="771137"/>
                  </a:lnTo>
                  <a:lnTo>
                    <a:pt x="1708282" y="729326"/>
                  </a:lnTo>
                  <a:lnTo>
                    <a:pt x="1473762" y="903840"/>
                  </a:lnTo>
                  <a:close/>
                  <a:moveTo>
                    <a:pt x="1463930" y="918383"/>
                  </a:moveTo>
                  <a:lnTo>
                    <a:pt x="1374710" y="1150342"/>
                  </a:lnTo>
                  <a:lnTo>
                    <a:pt x="1226496" y="885298"/>
                  </a:lnTo>
                  <a:lnTo>
                    <a:pt x="1463930" y="918383"/>
                  </a:lnTo>
                  <a:close/>
                  <a:moveTo>
                    <a:pt x="1079739" y="1632803"/>
                  </a:moveTo>
                  <a:lnTo>
                    <a:pt x="967213" y="1438291"/>
                  </a:lnTo>
                  <a:lnTo>
                    <a:pt x="934439" y="1245235"/>
                  </a:lnTo>
                  <a:lnTo>
                    <a:pt x="1361236" y="1177247"/>
                  </a:lnTo>
                  <a:lnTo>
                    <a:pt x="1079739" y="1632803"/>
                  </a:lnTo>
                  <a:close/>
                  <a:moveTo>
                    <a:pt x="950826" y="1428111"/>
                  </a:moveTo>
                  <a:lnTo>
                    <a:pt x="757820" y="1338309"/>
                  </a:lnTo>
                  <a:lnTo>
                    <a:pt x="920965" y="1250325"/>
                  </a:lnTo>
                  <a:lnTo>
                    <a:pt x="950826" y="1428111"/>
                  </a:lnTo>
                  <a:close/>
                  <a:moveTo>
                    <a:pt x="951919" y="1444472"/>
                  </a:moveTo>
                  <a:lnTo>
                    <a:pt x="951190" y="1448108"/>
                  </a:lnTo>
                  <a:lnTo>
                    <a:pt x="776028" y="1572813"/>
                  </a:lnTo>
                  <a:lnTo>
                    <a:pt x="750537" y="1350670"/>
                  </a:lnTo>
                  <a:lnTo>
                    <a:pt x="951919" y="1444472"/>
                  </a:lnTo>
                  <a:close/>
                  <a:moveTo>
                    <a:pt x="769109" y="1595718"/>
                  </a:moveTo>
                  <a:lnTo>
                    <a:pt x="883456" y="1720423"/>
                  </a:lnTo>
                  <a:lnTo>
                    <a:pt x="859421" y="1759326"/>
                  </a:lnTo>
                  <a:lnTo>
                    <a:pt x="717034" y="1632803"/>
                  </a:lnTo>
                  <a:lnTo>
                    <a:pt x="769109" y="1595718"/>
                  </a:lnTo>
                  <a:close/>
                  <a:moveTo>
                    <a:pt x="896566" y="1726968"/>
                  </a:moveTo>
                  <a:lnTo>
                    <a:pt x="1046601" y="1726968"/>
                  </a:lnTo>
                  <a:lnTo>
                    <a:pt x="1036404" y="1758598"/>
                  </a:lnTo>
                  <a:cubicBezTo>
                    <a:pt x="1036404" y="1758962"/>
                    <a:pt x="1036040" y="1759689"/>
                    <a:pt x="1036040" y="1760053"/>
                  </a:cubicBezTo>
                  <a:lnTo>
                    <a:pt x="1027300" y="1869124"/>
                  </a:lnTo>
                  <a:lnTo>
                    <a:pt x="871075" y="1768051"/>
                  </a:lnTo>
                  <a:lnTo>
                    <a:pt x="896566" y="1726968"/>
                  </a:lnTo>
                  <a:close/>
                  <a:moveTo>
                    <a:pt x="1151115" y="1740056"/>
                  </a:moveTo>
                  <a:lnTo>
                    <a:pt x="1156942" y="1863671"/>
                  </a:lnTo>
                  <a:lnTo>
                    <a:pt x="1049150" y="1873487"/>
                  </a:lnTo>
                  <a:lnTo>
                    <a:pt x="1151115" y="1740056"/>
                  </a:lnTo>
                  <a:close/>
                  <a:moveTo>
                    <a:pt x="1360872" y="1738238"/>
                  </a:moveTo>
                  <a:lnTo>
                    <a:pt x="1411491" y="1858217"/>
                  </a:lnTo>
                  <a:lnTo>
                    <a:pt x="1187895" y="1862580"/>
                  </a:lnTo>
                  <a:lnTo>
                    <a:pt x="1360872" y="1738238"/>
                  </a:lnTo>
                  <a:close/>
                  <a:moveTo>
                    <a:pt x="1422415" y="1874578"/>
                  </a:moveTo>
                  <a:lnTo>
                    <a:pt x="1628167" y="2034550"/>
                  </a:lnTo>
                  <a:lnTo>
                    <a:pt x="1270196" y="1992012"/>
                  </a:lnTo>
                  <a:lnTo>
                    <a:pt x="1422415" y="1874578"/>
                  </a:lnTo>
                  <a:close/>
                  <a:moveTo>
                    <a:pt x="1885629" y="1960381"/>
                  </a:moveTo>
                  <a:lnTo>
                    <a:pt x="2167855" y="2182160"/>
                  </a:lnTo>
                  <a:lnTo>
                    <a:pt x="1752346" y="2128715"/>
                  </a:lnTo>
                  <a:lnTo>
                    <a:pt x="1885629" y="1960381"/>
                  </a:lnTo>
                  <a:close/>
                  <a:moveTo>
                    <a:pt x="2995230" y="2303593"/>
                  </a:moveTo>
                  <a:lnTo>
                    <a:pt x="2845195" y="2399940"/>
                  </a:lnTo>
                  <a:lnTo>
                    <a:pt x="2684600" y="2246149"/>
                  </a:lnTo>
                  <a:lnTo>
                    <a:pt x="2995230" y="2303593"/>
                  </a:lnTo>
                  <a:close/>
                  <a:moveTo>
                    <a:pt x="2940241" y="2750423"/>
                  </a:moveTo>
                  <a:lnTo>
                    <a:pt x="3041478" y="2726791"/>
                  </a:lnTo>
                  <a:lnTo>
                    <a:pt x="3039657" y="2839862"/>
                  </a:lnTo>
                  <a:lnTo>
                    <a:pt x="2940241" y="2750423"/>
                  </a:lnTo>
                  <a:close/>
                  <a:moveTo>
                    <a:pt x="3035287" y="2712975"/>
                  </a:moveTo>
                  <a:lnTo>
                    <a:pt x="2934051" y="2736607"/>
                  </a:lnTo>
                  <a:lnTo>
                    <a:pt x="2944247" y="2682072"/>
                  </a:lnTo>
                  <a:cubicBezTo>
                    <a:pt x="2944611" y="2679890"/>
                    <a:pt x="2943883" y="2677345"/>
                    <a:pt x="2942062" y="2675527"/>
                  </a:cubicBezTo>
                  <a:lnTo>
                    <a:pt x="2885981" y="2619537"/>
                  </a:lnTo>
                  <a:lnTo>
                    <a:pt x="2930409" y="2597360"/>
                  </a:lnTo>
                  <a:lnTo>
                    <a:pt x="3035287" y="2712975"/>
                  </a:lnTo>
                  <a:close/>
                  <a:moveTo>
                    <a:pt x="3053860" y="2571909"/>
                  </a:moveTo>
                  <a:lnTo>
                    <a:pt x="2954079" y="2488288"/>
                  </a:lnTo>
                  <a:lnTo>
                    <a:pt x="3139437" y="2502104"/>
                  </a:lnTo>
                  <a:lnTo>
                    <a:pt x="3053860" y="2571909"/>
                  </a:lnTo>
                  <a:close/>
                  <a:moveTo>
                    <a:pt x="3093918" y="2367582"/>
                  </a:moveTo>
                  <a:lnTo>
                    <a:pt x="3146721" y="2488288"/>
                  </a:lnTo>
                  <a:lnTo>
                    <a:pt x="2943155" y="2473018"/>
                  </a:lnTo>
                  <a:lnTo>
                    <a:pt x="3017808" y="2311228"/>
                  </a:lnTo>
                  <a:lnTo>
                    <a:pt x="3093918" y="2367582"/>
                  </a:lnTo>
                  <a:close/>
                  <a:moveTo>
                    <a:pt x="3026548" y="2283960"/>
                  </a:moveTo>
                  <a:lnTo>
                    <a:pt x="3096467" y="2029460"/>
                  </a:lnTo>
                  <a:lnTo>
                    <a:pt x="3233756" y="2157801"/>
                  </a:lnTo>
                  <a:lnTo>
                    <a:pt x="3026548" y="2283960"/>
                  </a:lnTo>
                  <a:close/>
                  <a:moveTo>
                    <a:pt x="3344096" y="1920388"/>
                  </a:moveTo>
                  <a:lnTo>
                    <a:pt x="3110305" y="2001828"/>
                  </a:lnTo>
                  <a:lnTo>
                    <a:pt x="3234848" y="1811316"/>
                  </a:lnTo>
                  <a:lnTo>
                    <a:pt x="3344096" y="1920388"/>
                  </a:lnTo>
                  <a:close/>
                  <a:moveTo>
                    <a:pt x="3279276" y="1676431"/>
                  </a:moveTo>
                  <a:lnTo>
                    <a:pt x="3227201" y="1796410"/>
                  </a:lnTo>
                  <a:lnTo>
                    <a:pt x="3109212" y="1977105"/>
                  </a:lnTo>
                  <a:lnTo>
                    <a:pt x="3185322" y="1655708"/>
                  </a:lnTo>
                  <a:lnTo>
                    <a:pt x="3279276" y="1676431"/>
                  </a:lnTo>
                  <a:close/>
                  <a:moveTo>
                    <a:pt x="3178767" y="1637529"/>
                  </a:moveTo>
                  <a:lnTo>
                    <a:pt x="2779282" y="1393572"/>
                  </a:lnTo>
                  <a:lnTo>
                    <a:pt x="3072068" y="1298680"/>
                  </a:lnTo>
                  <a:lnTo>
                    <a:pt x="3234120" y="1575358"/>
                  </a:lnTo>
                  <a:lnTo>
                    <a:pt x="3178767" y="1637529"/>
                  </a:lnTo>
                  <a:close/>
                  <a:moveTo>
                    <a:pt x="3456623" y="1656435"/>
                  </a:moveTo>
                  <a:lnTo>
                    <a:pt x="3432588" y="1760780"/>
                  </a:lnTo>
                  <a:lnTo>
                    <a:pt x="3364126" y="1641165"/>
                  </a:lnTo>
                  <a:cubicBezTo>
                    <a:pt x="3363397" y="1640074"/>
                    <a:pt x="3362669" y="1638983"/>
                    <a:pt x="3361576" y="1638620"/>
                  </a:cubicBezTo>
                  <a:lnTo>
                    <a:pt x="3257062" y="1576449"/>
                  </a:lnTo>
                  <a:lnTo>
                    <a:pt x="3402727" y="1473194"/>
                  </a:lnTo>
                  <a:lnTo>
                    <a:pt x="3392166" y="1583720"/>
                  </a:lnTo>
                  <a:cubicBezTo>
                    <a:pt x="3391802" y="1585902"/>
                    <a:pt x="3392530" y="1587720"/>
                    <a:pt x="3393987" y="1589537"/>
                  </a:cubicBezTo>
                  <a:lnTo>
                    <a:pt x="3456623" y="1656435"/>
                  </a:lnTo>
                  <a:close/>
                  <a:moveTo>
                    <a:pt x="3484663" y="1366668"/>
                  </a:moveTo>
                  <a:lnTo>
                    <a:pt x="3427125" y="1429202"/>
                  </a:lnTo>
                  <a:lnTo>
                    <a:pt x="3510882" y="1147070"/>
                  </a:lnTo>
                  <a:lnTo>
                    <a:pt x="3515617" y="1225965"/>
                  </a:lnTo>
                  <a:lnTo>
                    <a:pt x="3484663" y="1366668"/>
                  </a:lnTo>
                  <a:close/>
                  <a:moveTo>
                    <a:pt x="3499958" y="1104169"/>
                  </a:moveTo>
                  <a:lnTo>
                    <a:pt x="3099744" y="1271775"/>
                  </a:lnTo>
                  <a:lnTo>
                    <a:pt x="3329530" y="993643"/>
                  </a:lnTo>
                  <a:lnTo>
                    <a:pt x="3499958" y="1104169"/>
                  </a:lnTo>
                  <a:close/>
                  <a:moveTo>
                    <a:pt x="3412559" y="768955"/>
                  </a:moveTo>
                  <a:cubicBezTo>
                    <a:pt x="3411102" y="769682"/>
                    <a:pt x="3410010" y="771137"/>
                    <a:pt x="3409281" y="772591"/>
                  </a:cubicBezTo>
                  <a:lnTo>
                    <a:pt x="3329894" y="961648"/>
                  </a:lnTo>
                  <a:lnTo>
                    <a:pt x="3239946" y="623890"/>
                  </a:lnTo>
                  <a:lnTo>
                    <a:pt x="3583351" y="674790"/>
                  </a:lnTo>
                  <a:lnTo>
                    <a:pt x="3412559" y="768955"/>
                  </a:lnTo>
                  <a:close/>
                  <a:moveTo>
                    <a:pt x="3596096" y="662428"/>
                  </a:moveTo>
                  <a:lnTo>
                    <a:pt x="3282553" y="615891"/>
                  </a:lnTo>
                  <a:lnTo>
                    <a:pt x="3577888" y="577353"/>
                  </a:lnTo>
                  <a:lnTo>
                    <a:pt x="3596096" y="662428"/>
                  </a:lnTo>
                  <a:close/>
                  <a:moveTo>
                    <a:pt x="3589178" y="555538"/>
                  </a:moveTo>
                  <a:lnTo>
                    <a:pt x="3536010" y="174151"/>
                  </a:lnTo>
                  <a:lnTo>
                    <a:pt x="3760333" y="422471"/>
                  </a:lnTo>
                  <a:lnTo>
                    <a:pt x="3589178" y="555538"/>
                  </a:lnTo>
                  <a:close/>
                  <a:moveTo>
                    <a:pt x="3842998" y="581715"/>
                  </a:moveTo>
                  <a:cubicBezTo>
                    <a:pt x="3842270" y="582443"/>
                    <a:pt x="3841906" y="583170"/>
                    <a:pt x="3841906" y="584260"/>
                  </a:cubicBezTo>
                  <a:lnTo>
                    <a:pt x="3810224" y="691151"/>
                  </a:lnTo>
                  <a:cubicBezTo>
                    <a:pt x="3809495" y="692969"/>
                    <a:pt x="3809860" y="695150"/>
                    <a:pt x="3810952" y="696968"/>
                  </a:cubicBezTo>
                  <a:lnTo>
                    <a:pt x="3880143" y="811129"/>
                  </a:lnTo>
                  <a:lnTo>
                    <a:pt x="3844455" y="1023092"/>
                  </a:lnTo>
                  <a:lnTo>
                    <a:pt x="3725738" y="875845"/>
                  </a:lnTo>
                  <a:lnTo>
                    <a:pt x="3790559" y="590441"/>
                  </a:lnTo>
                  <a:cubicBezTo>
                    <a:pt x="3790559" y="589714"/>
                    <a:pt x="3790923" y="588987"/>
                    <a:pt x="3790559" y="588260"/>
                  </a:cubicBezTo>
                  <a:lnTo>
                    <a:pt x="3778906" y="431197"/>
                  </a:lnTo>
                  <a:lnTo>
                    <a:pt x="3955888" y="437741"/>
                  </a:lnTo>
                  <a:lnTo>
                    <a:pt x="3842998" y="581715"/>
                  </a:lnTo>
                  <a:close/>
                  <a:moveTo>
                    <a:pt x="4001408" y="333759"/>
                  </a:moveTo>
                  <a:lnTo>
                    <a:pt x="3965356" y="423562"/>
                  </a:lnTo>
                  <a:lnTo>
                    <a:pt x="3788738" y="417017"/>
                  </a:lnTo>
                  <a:lnTo>
                    <a:pt x="3967541" y="249410"/>
                  </a:lnTo>
                  <a:lnTo>
                    <a:pt x="4001408" y="333759"/>
                  </a:lnTo>
                  <a:close/>
                  <a:moveTo>
                    <a:pt x="4029085" y="168697"/>
                  </a:moveTo>
                  <a:cubicBezTo>
                    <a:pt x="4026900" y="168334"/>
                    <a:pt x="4024715" y="169425"/>
                    <a:pt x="4023258" y="170879"/>
                  </a:cubicBezTo>
                  <a:lnTo>
                    <a:pt x="3975553" y="220688"/>
                  </a:lnTo>
                  <a:lnTo>
                    <a:pt x="3951882" y="42538"/>
                  </a:lnTo>
                  <a:lnTo>
                    <a:pt x="4071692" y="42538"/>
                  </a:lnTo>
                  <a:lnTo>
                    <a:pt x="4108836" y="175242"/>
                  </a:lnTo>
                  <a:lnTo>
                    <a:pt x="4029085" y="168697"/>
                  </a:lnTo>
                  <a:close/>
                  <a:moveTo>
                    <a:pt x="4120853" y="163971"/>
                  </a:moveTo>
                  <a:lnTo>
                    <a:pt x="4089536" y="51627"/>
                  </a:lnTo>
                  <a:lnTo>
                    <a:pt x="4157634" y="95619"/>
                  </a:lnTo>
                  <a:lnTo>
                    <a:pt x="4120853" y="163971"/>
                  </a:lnTo>
                  <a:close/>
                  <a:moveTo>
                    <a:pt x="3112126" y="178150"/>
                  </a:moveTo>
                  <a:lnTo>
                    <a:pt x="2884524" y="382114"/>
                  </a:lnTo>
                  <a:lnTo>
                    <a:pt x="2892900" y="227960"/>
                  </a:lnTo>
                  <a:lnTo>
                    <a:pt x="3112126" y="178150"/>
                  </a:lnTo>
                  <a:close/>
                  <a:moveTo>
                    <a:pt x="2204999" y="209781"/>
                  </a:moveTo>
                  <a:lnTo>
                    <a:pt x="2416577" y="209781"/>
                  </a:lnTo>
                  <a:lnTo>
                    <a:pt x="2434785" y="253773"/>
                  </a:lnTo>
                  <a:lnTo>
                    <a:pt x="2328814" y="349393"/>
                  </a:lnTo>
                  <a:lnTo>
                    <a:pt x="1983225" y="364299"/>
                  </a:lnTo>
                  <a:lnTo>
                    <a:pt x="2204999" y="209781"/>
                  </a:lnTo>
                  <a:close/>
                  <a:moveTo>
                    <a:pt x="1793496" y="530452"/>
                  </a:moveTo>
                  <a:lnTo>
                    <a:pt x="1854311" y="518090"/>
                  </a:lnTo>
                  <a:cubicBezTo>
                    <a:pt x="1856132" y="517727"/>
                    <a:pt x="1857953" y="516636"/>
                    <a:pt x="1859045" y="514818"/>
                  </a:cubicBezTo>
                  <a:cubicBezTo>
                    <a:pt x="1860138" y="513364"/>
                    <a:pt x="1860502" y="511182"/>
                    <a:pt x="1860138" y="509365"/>
                  </a:cubicBezTo>
                  <a:lnTo>
                    <a:pt x="1848849" y="458101"/>
                  </a:lnTo>
                  <a:lnTo>
                    <a:pt x="1946444" y="390113"/>
                  </a:lnTo>
                  <a:lnTo>
                    <a:pt x="1874340" y="673336"/>
                  </a:lnTo>
                  <a:lnTo>
                    <a:pt x="1793496" y="530452"/>
                  </a:lnTo>
                  <a:close/>
                  <a:moveTo>
                    <a:pt x="1879802" y="702058"/>
                  </a:moveTo>
                  <a:lnTo>
                    <a:pt x="2233404" y="855122"/>
                  </a:lnTo>
                  <a:lnTo>
                    <a:pt x="1844479" y="760957"/>
                  </a:lnTo>
                  <a:lnTo>
                    <a:pt x="1879802" y="702058"/>
                  </a:lnTo>
                  <a:close/>
                  <a:moveTo>
                    <a:pt x="1656571" y="596985"/>
                  </a:moveTo>
                  <a:lnTo>
                    <a:pt x="1677329" y="532633"/>
                  </a:lnTo>
                  <a:lnTo>
                    <a:pt x="1822265" y="762047"/>
                  </a:lnTo>
                  <a:lnTo>
                    <a:pt x="1758537" y="788224"/>
                  </a:lnTo>
                  <a:lnTo>
                    <a:pt x="1740329" y="717691"/>
                  </a:lnTo>
                  <a:cubicBezTo>
                    <a:pt x="1740329" y="717691"/>
                    <a:pt x="1740329" y="717328"/>
                    <a:pt x="1740329" y="717328"/>
                  </a:cubicBezTo>
                  <a:cubicBezTo>
                    <a:pt x="1740329" y="716964"/>
                    <a:pt x="1739965" y="716964"/>
                    <a:pt x="1739965" y="716601"/>
                  </a:cubicBezTo>
                  <a:cubicBezTo>
                    <a:pt x="1739965" y="716237"/>
                    <a:pt x="1739600" y="715874"/>
                    <a:pt x="1739600" y="715510"/>
                  </a:cubicBezTo>
                  <a:cubicBezTo>
                    <a:pt x="1739600" y="715510"/>
                    <a:pt x="1739600" y="715146"/>
                    <a:pt x="1739600" y="715146"/>
                  </a:cubicBezTo>
                  <a:lnTo>
                    <a:pt x="1656571" y="596985"/>
                  </a:lnTo>
                  <a:close/>
                  <a:moveTo>
                    <a:pt x="1207196" y="880208"/>
                  </a:moveTo>
                  <a:lnTo>
                    <a:pt x="1361236" y="1155432"/>
                  </a:lnTo>
                  <a:lnTo>
                    <a:pt x="1040046" y="1060904"/>
                  </a:lnTo>
                  <a:lnTo>
                    <a:pt x="988699" y="742414"/>
                  </a:lnTo>
                  <a:lnTo>
                    <a:pt x="1121618" y="757321"/>
                  </a:lnTo>
                  <a:lnTo>
                    <a:pt x="1207196" y="880208"/>
                  </a:lnTo>
                  <a:close/>
                  <a:moveTo>
                    <a:pt x="1022202" y="1043816"/>
                  </a:moveTo>
                  <a:lnTo>
                    <a:pt x="900936" y="911475"/>
                  </a:lnTo>
                  <a:lnTo>
                    <a:pt x="976317" y="758048"/>
                  </a:lnTo>
                  <a:lnTo>
                    <a:pt x="1022202" y="1043816"/>
                  </a:lnTo>
                  <a:close/>
                  <a:moveTo>
                    <a:pt x="890011" y="900568"/>
                  </a:moveTo>
                  <a:lnTo>
                    <a:pt x="779306" y="798404"/>
                  </a:lnTo>
                  <a:lnTo>
                    <a:pt x="966121" y="745686"/>
                  </a:lnTo>
                  <a:lnTo>
                    <a:pt x="890011" y="900568"/>
                  </a:lnTo>
                  <a:close/>
                  <a:moveTo>
                    <a:pt x="908947" y="991825"/>
                  </a:moveTo>
                  <a:lnTo>
                    <a:pt x="902393" y="934380"/>
                  </a:lnTo>
                  <a:lnTo>
                    <a:pt x="999259" y="1040180"/>
                  </a:lnTo>
                  <a:lnTo>
                    <a:pt x="908947" y="991825"/>
                  </a:lnTo>
                  <a:close/>
                  <a:moveTo>
                    <a:pt x="650029" y="888570"/>
                  </a:moveTo>
                  <a:lnTo>
                    <a:pt x="759641" y="807857"/>
                  </a:lnTo>
                  <a:lnTo>
                    <a:pt x="792416" y="1018729"/>
                  </a:lnTo>
                  <a:lnTo>
                    <a:pt x="702832" y="952195"/>
                  </a:lnTo>
                  <a:lnTo>
                    <a:pt x="650029" y="888570"/>
                  </a:lnTo>
                  <a:close/>
                  <a:moveTo>
                    <a:pt x="541873" y="1056541"/>
                  </a:moveTo>
                  <a:lnTo>
                    <a:pt x="681346" y="975464"/>
                  </a:lnTo>
                  <a:lnTo>
                    <a:pt x="584115" y="1180519"/>
                  </a:lnTo>
                  <a:lnTo>
                    <a:pt x="528763" y="1180519"/>
                  </a:lnTo>
                  <a:lnTo>
                    <a:pt x="541873" y="1056541"/>
                  </a:lnTo>
                  <a:close/>
                  <a:moveTo>
                    <a:pt x="833202" y="1133618"/>
                  </a:moveTo>
                  <a:lnTo>
                    <a:pt x="742161" y="1261959"/>
                  </a:lnTo>
                  <a:lnTo>
                    <a:pt x="696641" y="1184518"/>
                  </a:lnTo>
                  <a:cubicBezTo>
                    <a:pt x="695184" y="1182337"/>
                    <a:pt x="693000" y="1180882"/>
                    <a:pt x="690450" y="1180882"/>
                  </a:cubicBezTo>
                  <a:lnTo>
                    <a:pt x="600138" y="1180882"/>
                  </a:lnTo>
                  <a:lnTo>
                    <a:pt x="700647" y="968556"/>
                  </a:lnTo>
                  <a:lnTo>
                    <a:pt x="796421" y="1039816"/>
                  </a:lnTo>
                  <a:lnTo>
                    <a:pt x="833202" y="1133618"/>
                  </a:lnTo>
                  <a:close/>
                  <a:moveTo>
                    <a:pt x="806982" y="1016548"/>
                  </a:moveTo>
                  <a:lnTo>
                    <a:pt x="775664" y="814402"/>
                  </a:lnTo>
                  <a:lnTo>
                    <a:pt x="882728" y="913657"/>
                  </a:lnTo>
                  <a:lnTo>
                    <a:pt x="806982" y="1016548"/>
                  </a:lnTo>
                  <a:close/>
                  <a:moveTo>
                    <a:pt x="904942" y="1006004"/>
                  </a:moveTo>
                  <a:lnTo>
                    <a:pt x="1016011" y="1065630"/>
                  </a:lnTo>
                  <a:lnTo>
                    <a:pt x="921329" y="1101987"/>
                  </a:lnTo>
                  <a:lnTo>
                    <a:pt x="877265" y="1055814"/>
                  </a:lnTo>
                  <a:lnTo>
                    <a:pt x="904942" y="1006004"/>
                  </a:lnTo>
                  <a:close/>
                  <a:moveTo>
                    <a:pt x="929341" y="1114349"/>
                  </a:moveTo>
                  <a:lnTo>
                    <a:pt x="1014554" y="1081627"/>
                  </a:lnTo>
                  <a:lnTo>
                    <a:pt x="958473" y="1166703"/>
                  </a:lnTo>
                  <a:lnTo>
                    <a:pt x="929341" y="1114349"/>
                  </a:lnTo>
                  <a:close/>
                  <a:moveTo>
                    <a:pt x="964300" y="1184518"/>
                  </a:moveTo>
                  <a:lnTo>
                    <a:pt x="1036404" y="1075083"/>
                  </a:lnTo>
                  <a:lnTo>
                    <a:pt x="1343028" y="1165249"/>
                  </a:lnTo>
                  <a:lnTo>
                    <a:pt x="939901" y="1229601"/>
                  </a:lnTo>
                  <a:lnTo>
                    <a:pt x="964300" y="1184518"/>
                  </a:lnTo>
                  <a:close/>
                  <a:moveTo>
                    <a:pt x="636554" y="1317585"/>
                  </a:moveTo>
                  <a:lnTo>
                    <a:pt x="734878" y="1344490"/>
                  </a:lnTo>
                  <a:lnTo>
                    <a:pt x="760734" y="1568450"/>
                  </a:lnTo>
                  <a:lnTo>
                    <a:pt x="560445" y="1392118"/>
                  </a:lnTo>
                  <a:lnTo>
                    <a:pt x="636554" y="1317585"/>
                  </a:lnTo>
                  <a:close/>
                  <a:moveTo>
                    <a:pt x="431167" y="1433929"/>
                  </a:moveTo>
                  <a:lnTo>
                    <a:pt x="383826" y="1368849"/>
                  </a:lnTo>
                  <a:lnTo>
                    <a:pt x="429711" y="1303406"/>
                  </a:lnTo>
                  <a:lnTo>
                    <a:pt x="477052" y="1385937"/>
                  </a:lnTo>
                  <a:lnTo>
                    <a:pt x="431167" y="1433929"/>
                  </a:lnTo>
                  <a:close/>
                  <a:moveTo>
                    <a:pt x="293514" y="1443018"/>
                  </a:moveTo>
                  <a:lnTo>
                    <a:pt x="239254" y="1436474"/>
                  </a:lnTo>
                  <a:lnTo>
                    <a:pt x="372901" y="1377938"/>
                  </a:lnTo>
                  <a:lnTo>
                    <a:pt x="416965" y="1438655"/>
                  </a:lnTo>
                  <a:lnTo>
                    <a:pt x="293514" y="1443018"/>
                  </a:lnTo>
                  <a:close/>
                  <a:moveTo>
                    <a:pt x="350687" y="1188154"/>
                  </a:moveTo>
                  <a:lnTo>
                    <a:pt x="421699" y="1289954"/>
                  </a:lnTo>
                  <a:lnTo>
                    <a:pt x="375086" y="1356488"/>
                  </a:lnTo>
                  <a:lnTo>
                    <a:pt x="324104" y="1286318"/>
                  </a:lnTo>
                  <a:lnTo>
                    <a:pt x="350687" y="1188154"/>
                  </a:lnTo>
                  <a:close/>
                  <a:moveTo>
                    <a:pt x="257098" y="1325220"/>
                  </a:moveTo>
                  <a:lnTo>
                    <a:pt x="313907" y="1296862"/>
                  </a:lnTo>
                  <a:lnTo>
                    <a:pt x="363797" y="1365940"/>
                  </a:lnTo>
                  <a:lnTo>
                    <a:pt x="214491" y="1431384"/>
                  </a:lnTo>
                  <a:lnTo>
                    <a:pt x="187179" y="1388482"/>
                  </a:lnTo>
                  <a:lnTo>
                    <a:pt x="257098" y="1325220"/>
                  </a:lnTo>
                  <a:close/>
                  <a:moveTo>
                    <a:pt x="352873" y="1498281"/>
                  </a:moveTo>
                  <a:lnTo>
                    <a:pt x="310266" y="1456834"/>
                  </a:lnTo>
                  <a:lnTo>
                    <a:pt x="428982" y="1452471"/>
                  </a:lnTo>
                  <a:lnTo>
                    <a:pt x="466491" y="1468831"/>
                  </a:lnTo>
                  <a:cubicBezTo>
                    <a:pt x="469040" y="1469922"/>
                    <a:pt x="471953" y="1469559"/>
                    <a:pt x="474138" y="1467741"/>
                  </a:cubicBezTo>
                  <a:lnTo>
                    <a:pt x="542237" y="1408115"/>
                  </a:lnTo>
                  <a:lnTo>
                    <a:pt x="542237" y="1610625"/>
                  </a:lnTo>
                  <a:lnTo>
                    <a:pt x="437722" y="1655344"/>
                  </a:lnTo>
                  <a:lnTo>
                    <a:pt x="437722" y="1576449"/>
                  </a:lnTo>
                  <a:cubicBezTo>
                    <a:pt x="437722" y="1574267"/>
                    <a:pt x="436994" y="1572450"/>
                    <a:pt x="435173" y="1570995"/>
                  </a:cubicBezTo>
                  <a:lnTo>
                    <a:pt x="352873" y="1498281"/>
                  </a:lnTo>
                  <a:close/>
                  <a:moveTo>
                    <a:pt x="386375" y="1858581"/>
                  </a:moveTo>
                  <a:lnTo>
                    <a:pt x="245809" y="1691701"/>
                  </a:lnTo>
                  <a:lnTo>
                    <a:pt x="431532" y="1673523"/>
                  </a:lnTo>
                  <a:cubicBezTo>
                    <a:pt x="431896" y="1673523"/>
                    <a:pt x="432260" y="1673159"/>
                    <a:pt x="432624" y="1673159"/>
                  </a:cubicBezTo>
                  <a:cubicBezTo>
                    <a:pt x="432988" y="1673159"/>
                    <a:pt x="433352" y="1673159"/>
                    <a:pt x="433716" y="1672795"/>
                  </a:cubicBezTo>
                  <a:lnTo>
                    <a:pt x="533133" y="1630258"/>
                  </a:lnTo>
                  <a:lnTo>
                    <a:pt x="458844" y="1761507"/>
                  </a:lnTo>
                  <a:lnTo>
                    <a:pt x="386375" y="1858581"/>
                  </a:lnTo>
                  <a:close/>
                  <a:moveTo>
                    <a:pt x="768017" y="1816770"/>
                  </a:moveTo>
                  <a:lnTo>
                    <a:pt x="679890" y="1688065"/>
                  </a:lnTo>
                  <a:lnTo>
                    <a:pt x="706838" y="1643710"/>
                  </a:lnTo>
                  <a:lnTo>
                    <a:pt x="848496" y="1769506"/>
                  </a:lnTo>
                  <a:lnTo>
                    <a:pt x="768017" y="1816770"/>
                  </a:lnTo>
                  <a:close/>
                  <a:moveTo>
                    <a:pt x="1186439" y="1877123"/>
                  </a:moveTo>
                  <a:lnTo>
                    <a:pt x="1400566" y="1873124"/>
                  </a:lnTo>
                  <a:lnTo>
                    <a:pt x="1251624" y="1988376"/>
                  </a:lnTo>
                  <a:lnTo>
                    <a:pt x="1245069" y="1922933"/>
                  </a:lnTo>
                  <a:cubicBezTo>
                    <a:pt x="1244704" y="1920752"/>
                    <a:pt x="1243612" y="1918934"/>
                    <a:pt x="1242156" y="1917843"/>
                  </a:cubicBezTo>
                  <a:lnTo>
                    <a:pt x="1186439" y="1877123"/>
                  </a:lnTo>
                  <a:close/>
                  <a:moveTo>
                    <a:pt x="957745" y="1958927"/>
                  </a:moveTo>
                  <a:lnTo>
                    <a:pt x="1002537" y="2012008"/>
                  </a:lnTo>
                  <a:lnTo>
                    <a:pt x="1045144" y="2128351"/>
                  </a:lnTo>
                  <a:lnTo>
                    <a:pt x="888919" y="2037822"/>
                  </a:lnTo>
                  <a:lnTo>
                    <a:pt x="957745" y="1958927"/>
                  </a:lnTo>
                  <a:close/>
                  <a:moveTo>
                    <a:pt x="677705" y="1950201"/>
                  </a:moveTo>
                  <a:lnTo>
                    <a:pt x="556439" y="1877487"/>
                  </a:lnTo>
                  <a:lnTo>
                    <a:pt x="662774" y="1877487"/>
                  </a:lnTo>
                  <a:lnTo>
                    <a:pt x="677705" y="1950201"/>
                  </a:lnTo>
                  <a:close/>
                  <a:moveTo>
                    <a:pt x="105971" y="2116717"/>
                  </a:moveTo>
                  <a:lnTo>
                    <a:pt x="251271" y="2161800"/>
                  </a:lnTo>
                  <a:lnTo>
                    <a:pt x="21121" y="2447568"/>
                  </a:lnTo>
                  <a:lnTo>
                    <a:pt x="14566" y="2294140"/>
                  </a:lnTo>
                  <a:lnTo>
                    <a:pt x="105971" y="2116717"/>
                  </a:lnTo>
                  <a:close/>
                  <a:moveTo>
                    <a:pt x="31318" y="2479198"/>
                  </a:moveTo>
                  <a:lnTo>
                    <a:pt x="273485" y="2545005"/>
                  </a:lnTo>
                  <a:lnTo>
                    <a:pt x="236341" y="2712248"/>
                  </a:lnTo>
                  <a:lnTo>
                    <a:pt x="127457" y="2627172"/>
                  </a:lnTo>
                  <a:lnTo>
                    <a:pt x="31318" y="2479198"/>
                  </a:lnTo>
                  <a:close/>
                  <a:moveTo>
                    <a:pt x="474867" y="2734426"/>
                  </a:moveTo>
                  <a:lnTo>
                    <a:pt x="264381" y="2719520"/>
                  </a:lnTo>
                  <a:lnTo>
                    <a:pt x="624901" y="2499195"/>
                  </a:lnTo>
                  <a:lnTo>
                    <a:pt x="658040" y="2734063"/>
                  </a:lnTo>
                  <a:lnTo>
                    <a:pt x="474867" y="2734426"/>
                  </a:lnTo>
                  <a:close/>
                  <a:moveTo>
                    <a:pt x="668965" y="2753695"/>
                  </a:moveTo>
                  <a:lnTo>
                    <a:pt x="766560" y="2842044"/>
                  </a:lnTo>
                  <a:lnTo>
                    <a:pt x="624537" y="2856586"/>
                  </a:lnTo>
                  <a:lnTo>
                    <a:pt x="668965" y="2753695"/>
                  </a:lnTo>
                  <a:close/>
                  <a:moveTo>
                    <a:pt x="765468" y="3178348"/>
                  </a:moveTo>
                  <a:lnTo>
                    <a:pt x="814994" y="3077638"/>
                  </a:lnTo>
                  <a:lnTo>
                    <a:pt x="945364" y="3310688"/>
                  </a:lnTo>
                  <a:lnTo>
                    <a:pt x="745075" y="3291418"/>
                  </a:lnTo>
                  <a:lnTo>
                    <a:pt x="765468" y="3178348"/>
                  </a:lnTo>
                  <a:close/>
                  <a:moveTo>
                    <a:pt x="786953" y="3527377"/>
                  </a:moveTo>
                  <a:lnTo>
                    <a:pt x="1001809" y="3477204"/>
                  </a:lnTo>
                  <a:lnTo>
                    <a:pt x="870346" y="3618997"/>
                  </a:lnTo>
                  <a:lnTo>
                    <a:pt x="786953" y="3527377"/>
                  </a:lnTo>
                  <a:close/>
                  <a:moveTo>
                    <a:pt x="877994" y="3641902"/>
                  </a:moveTo>
                  <a:lnTo>
                    <a:pt x="1083381" y="3743339"/>
                  </a:lnTo>
                  <a:lnTo>
                    <a:pt x="880179" y="3780423"/>
                  </a:lnTo>
                  <a:lnTo>
                    <a:pt x="877994" y="3641902"/>
                  </a:lnTo>
                  <a:close/>
                  <a:moveTo>
                    <a:pt x="1668589" y="2534098"/>
                  </a:moveTo>
                  <a:cubicBezTo>
                    <a:pt x="1667496" y="2534825"/>
                    <a:pt x="1666404" y="2535916"/>
                    <a:pt x="1666040" y="2537370"/>
                  </a:cubicBezTo>
                  <a:lnTo>
                    <a:pt x="1651109" y="2571182"/>
                  </a:lnTo>
                  <a:lnTo>
                    <a:pt x="1536034" y="2571182"/>
                  </a:lnTo>
                  <a:lnTo>
                    <a:pt x="1410398" y="2430116"/>
                  </a:lnTo>
                  <a:lnTo>
                    <a:pt x="1408577" y="2336315"/>
                  </a:lnTo>
                  <a:cubicBezTo>
                    <a:pt x="1408577" y="2335951"/>
                    <a:pt x="1408577" y="2335587"/>
                    <a:pt x="1408213" y="2334860"/>
                  </a:cubicBezTo>
                  <a:cubicBezTo>
                    <a:pt x="1408213" y="2334497"/>
                    <a:pt x="1408213" y="2334497"/>
                    <a:pt x="1408213" y="2334133"/>
                  </a:cubicBezTo>
                  <a:cubicBezTo>
                    <a:pt x="1407849" y="2333042"/>
                    <a:pt x="1407485" y="2332315"/>
                    <a:pt x="1406756" y="2331588"/>
                  </a:cubicBezTo>
                  <a:cubicBezTo>
                    <a:pt x="1406756" y="2331588"/>
                    <a:pt x="1406756" y="2331588"/>
                    <a:pt x="1406756" y="2331588"/>
                  </a:cubicBezTo>
                  <a:lnTo>
                    <a:pt x="1251260" y="2154892"/>
                  </a:lnTo>
                  <a:lnTo>
                    <a:pt x="1370340" y="2239604"/>
                  </a:lnTo>
                  <a:lnTo>
                    <a:pt x="1479225" y="2387942"/>
                  </a:lnTo>
                  <a:cubicBezTo>
                    <a:pt x="1481410" y="2391214"/>
                    <a:pt x="1486144" y="2391941"/>
                    <a:pt x="1489421" y="2389760"/>
                  </a:cubicBezTo>
                  <a:lnTo>
                    <a:pt x="1693716" y="2247603"/>
                  </a:lnTo>
                  <a:lnTo>
                    <a:pt x="1495976" y="2494832"/>
                  </a:lnTo>
                  <a:cubicBezTo>
                    <a:pt x="1493791" y="2497377"/>
                    <a:pt x="1493791" y="2501013"/>
                    <a:pt x="1495976" y="2503921"/>
                  </a:cubicBezTo>
                  <a:cubicBezTo>
                    <a:pt x="1497433" y="2505739"/>
                    <a:pt x="1499618" y="2506830"/>
                    <a:pt x="1501803" y="2506830"/>
                  </a:cubicBezTo>
                  <a:cubicBezTo>
                    <a:pt x="1502895" y="2506830"/>
                    <a:pt x="1503624" y="2506466"/>
                    <a:pt x="1504716" y="2506103"/>
                  </a:cubicBezTo>
                  <a:lnTo>
                    <a:pt x="1754895" y="2398849"/>
                  </a:lnTo>
                  <a:lnTo>
                    <a:pt x="1752710" y="2478471"/>
                  </a:lnTo>
                  <a:lnTo>
                    <a:pt x="1668589" y="2534098"/>
                  </a:lnTo>
                  <a:close/>
                  <a:moveTo>
                    <a:pt x="1390005" y="2240695"/>
                  </a:moveTo>
                  <a:lnTo>
                    <a:pt x="1705733" y="2221426"/>
                  </a:lnTo>
                  <a:lnTo>
                    <a:pt x="1487236" y="2373763"/>
                  </a:lnTo>
                  <a:lnTo>
                    <a:pt x="1390005" y="2240695"/>
                  </a:lnTo>
                  <a:close/>
                  <a:moveTo>
                    <a:pt x="1713745" y="2206156"/>
                  </a:moveTo>
                  <a:lnTo>
                    <a:pt x="1400566" y="2225425"/>
                  </a:lnTo>
                  <a:lnTo>
                    <a:pt x="1586288" y="2088358"/>
                  </a:lnTo>
                  <a:lnTo>
                    <a:pt x="1713745" y="2206156"/>
                  </a:lnTo>
                  <a:close/>
                  <a:moveTo>
                    <a:pt x="1585560" y="2071271"/>
                  </a:moveTo>
                  <a:lnTo>
                    <a:pt x="1306976" y="2011281"/>
                  </a:lnTo>
                  <a:lnTo>
                    <a:pt x="1628531" y="2049456"/>
                  </a:lnTo>
                  <a:lnTo>
                    <a:pt x="1585560" y="2071271"/>
                  </a:lnTo>
                  <a:close/>
                  <a:moveTo>
                    <a:pt x="2372514" y="2616629"/>
                  </a:moveTo>
                  <a:lnTo>
                    <a:pt x="2219930" y="2459929"/>
                  </a:lnTo>
                  <a:lnTo>
                    <a:pt x="2432964" y="2424663"/>
                  </a:lnTo>
                  <a:lnTo>
                    <a:pt x="2426409" y="2554094"/>
                  </a:lnTo>
                  <a:lnTo>
                    <a:pt x="2372514" y="2616629"/>
                  </a:lnTo>
                  <a:close/>
                </a:path>
              </a:pathLst>
            </a:custGeom>
            <a:grpFill/>
            <a:ln w="95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/>
            </a:p>
          </p:txBody>
        </p:sp>
        <p:sp>
          <p:nvSpPr>
            <p:cNvPr id="50" name="Freeform 33">
              <a:extLst>
                <a:ext uri="{FF2B5EF4-FFF2-40B4-BE49-F238E27FC236}">
                  <a16:creationId xmlns:a16="http://schemas.microsoft.com/office/drawing/2014/main" id="{421921D6-CBC3-97CC-519E-22383BEBDE25}"/>
                </a:ext>
              </a:extLst>
            </p:cNvPr>
            <p:cNvSpPr/>
            <p:nvPr/>
          </p:nvSpPr>
          <p:spPr>
            <a:xfrm>
              <a:off x="22754588" y="9089573"/>
              <a:ext cx="2766804" cy="2658194"/>
            </a:xfrm>
            <a:custGeom>
              <a:avLst/>
              <a:gdLst>
                <a:gd name="connsiteX0" fmla="*/ 997074 w 989357"/>
                <a:gd name="connsiteY0" fmla="*/ 430237 h 950519"/>
                <a:gd name="connsiteX1" fmla="*/ 997074 w 989357"/>
                <a:gd name="connsiteY1" fmla="*/ 428419 h 950519"/>
                <a:gd name="connsiteX2" fmla="*/ 996710 w 989357"/>
                <a:gd name="connsiteY2" fmla="*/ 427328 h 950519"/>
                <a:gd name="connsiteX3" fmla="*/ 996346 w 989357"/>
                <a:gd name="connsiteY3" fmla="*/ 426601 h 950519"/>
                <a:gd name="connsiteX4" fmla="*/ 995618 w 989357"/>
                <a:gd name="connsiteY4" fmla="*/ 425874 h 950519"/>
                <a:gd name="connsiteX5" fmla="*/ 995253 w 989357"/>
                <a:gd name="connsiteY5" fmla="*/ 425147 h 950519"/>
                <a:gd name="connsiteX6" fmla="*/ 901300 w 989357"/>
                <a:gd name="connsiteY6" fmla="*/ 315348 h 950519"/>
                <a:gd name="connsiteX7" fmla="*/ 890011 w 989357"/>
                <a:gd name="connsiteY7" fmla="*/ 96841 h 950519"/>
                <a:gd name="connsiteX8" fmla="*/ 885277 w 989357"/>
                <a:gd name="connsiteY8" fmla="*/ 90297 h 950519"/>
                <a:gd name="connsiteX9" fmla="*/ 877629 w 989357"/>
                <a:gd name="connsiteY9" fmla="*/ 92115 h 950519"/>
                <a:gd name="connsiteX10" fmla="*/ 764375 w 989357"/>
                <a:gd name="connsiteY10" fmla="*/ 206640 h 950519"/>
                <a:gd name="connsiteX11" fmla="*/ 691178 w 989357"/>
                <a:gd name="connsiteY11" fmla="*/ 215002 h 950519"/>
                <a:gd name="connsiteX12" fmla="*/ 698098 w 989357"/>
                <a:gd name="connsiteY12" fmla="*/ 7402 h 950519"/>
                <a:gd name="connsiteX13" fmla="*/ 695549 w 989357"/>
                <a:gd name="connsiteY13" fmla="*/ 1586 h 950519"/>
                <a:gd name="connsiteX14" fmla="*/ 689358 w 989357"/>
                <a:gd name="connsiteY14" fmla="*/ 131 h 950519"/>
                <a:gd name="connsiteX15" fmla="*/ 538595 w 989357"/>
                <a:gd name="connsiteY15" fmla="*/ 36488 h 950519"/>
                <a:gd name="connsiteX16" fmla="*/ 535682 w 989357"/>
                <a:gd name="connsiteY16" fmla="*/ 37943 h 950519"/>
                <a:gd name="connsiteX17" fmla="*/ 433716 w 989357"/>
                <a:gd name="connsiteY17" fmla="*/ 126290 h 950519"/>
                <a:gd name="connsiteX18" fmla="*/ 394023 w 989357"/>
                <a:gd name="connsiteY18" fmla="*/ 40488 h 950519"/>
                <a:gd name="connsiteX19" fmla="*/ 388560 w 989357"/>
                <a:gd name="connsiteY19" fmla="*/ 36488 h 950519"/>
                <a:gd name="connsiteX20" fmla="*/ 382005 w 989357"/>
                <a:gd name="connsiteY20" fmla="*/ 38670 h 950519"/>
                <a:gd name="connsiteX21" fmla="*/ 262925 w 989357"/>
                <a:gd name="connsiteY21" fmla="*/ 157558 h 950519"/>
                <a:gd name="connsiteX22" fmla="*/ 262561 w 989357"/>
                <a:gd name="connsiteY22" fmla="*/ 157921 h 950519"/>
                <a:gd name="connsiteX23" fmla="*/ 261468 w 989357"/>
                <a:gd name="connsiteY23" fmla="*/ 159739 h 950519"/>
                <a:gd name="connsiteX24" fmla="*/ 261104 w 989357"/>
                <a:gd name="connsiteY24" fmla="*/ 160103 h 950519"/>
                <a:gd name="connsiteX25" fmla="*/ 261104 w 989357"/>
                <a:gd name="connsiteY25" fmla="*/ 160466 h 950519"/>
                <a:gd name="connsiteX26" fmla="*/ 260740 w 989357"/>
                <a:gd name="connsiteY26" fmla="*/ 162648 h 950519"/>
                <a:gd name="connsiteX27" fmla="*/ 260740 w 989357"/>
                <a:gd name="connsiteY27" fmla="*/ 162648 h 950519"/>
                <a:gd name="connsiteX28" fmla="*/ 260740 w 989357"/>
                <a:gd name="connsiteY28" fmla="*/ 214275 h 950519"/>
                <a:gd name="connsiteX29" fmla="*/ 150398 w 989357"/>
                <a:gd name="connsiteY29" fmla="*/ 272810 h 950519"/>
                <a:gd name="connsiteX30" fmla="*/ 148942 w 989357"/>
                <a:gd name="connsiteY30" fmla="*/ 273537 h 950519"/>
                <a:gd name="connsiteX31" fmla="*/ 63728 w 989357"/>
                <a:gd name="connsiteY31" fmla="*/ 346252 h 950519"/>
                <a:gd name="connsiteX32" fmla="*/ 63000 w 989357"/>
                <a:gd name="connsiteY32" fmla="*/ 346979 h 950519"/>
                <a:gd name="connsiteX33" fmla="*/ 61907 w 989357"/>
                <a:gd name="connsiteY33" fmla="*/ 348433 h 950519"/>
                <a:gd name="connsiteX34" fmla="*/ 61543 w 989357"/>
                <a:gd name="connsiteY34" fmla="*/ 348797 h 950519"/>
                <a:gd name="connsiteX35" fmla="*/ 728 w 989357"/>
                <a:gd name="connsiteY35" fmla="*/ 477501 h 950519"/>
                <a:gd name="connsiteX36" fmla="*/ 0 w 989357"/>
                <a:gd name="connsiteY36" fmla="*/ 480773 h 950519"/>
                <a:gd name="connsiteX37" fmla="*/ 4734 w 989357"/>
                <a:gd name="connsiteY37" fmla="*/ 701825 h 950519"/>
                <a:gd name="connsiteX38" fmla="*/ 12017 w 989357"/>
                <a:gd name="connsiteY38" fmla="*/ 709097 h 950519"/>
                <a:gd name="connsiteX39" fmla="*/ 135832 w 989357"/>
                <a:gd name="connsiteY39" fmla="*/ 709097 h 950519"/>
                <a:gd name="connsiteX40" fmla="*/ 140566 w 989357"/>
                <a:gd name="connsiteY40" fmla="*/ 707279 h 950519"/>
                <a:gd name="connsiteX41" fmla="*/ 244353 w 989357"/>
                <a:gd name="connsiteY41" fmla="*/ 615295 h 950519"/>
                <a:gd name="connsiteX42" fmla="*/ 377636 w 989357"/>
                <a:gd name="connsiteY42" fmla="*/ 657469 h 950519"/>
                <a:gd name="connsiteX43" fmla="*/ 507277 w 989357"/>
                <a:gd name="connsiteY43" fmla="*/ 761088 h 950519"/>
                <a:gd name="connsiteX44" fmla="*/ 497809 w 989357"/>
                <a:gd name="connsiteY44" fmla="*/ 951599 h 950519"/>
                <a:gd name="connsiteX45" fmla="*/ 499630 w 989357"/>
                <a:gd name="connsiteY45" fmla="*/ 957053 h 950519"/>
                <a:gd name="connsiteX46" fmla="*/ 505092 w 989357"/>
                <a:gd name="connsiteY46" fmla="*/ 959234 h 950519"/>
                <a:gd name="connsiteX47" fmla="*/ 663138 w 989357"/>
                <a:gd name="connsiteY47" fmla="*/ 959234 h 950519"/>
                <a:gd name="connsiteX48" fmla="*/ 663138 w 989357"/>
                <a:gd name="connsiteY48" fmla="*/ 959234 h 950519"/>
                <a:gd name="connsiteX49" fmla="*/ 663138 w 989357"/>
                <a:gd name="connsiteY49" fmla="*/ 959234 h 950519"/>
                <a:gd name="connsiteX50" fmla="*/ 665688 w 989357"/>
                <a:gd name="connsiteY50" fmla="*/ 958507 h 950519"/>
                <a:gd name="connsiteX51" fmla="*/ 666416 w 989357"/>
                <a:gd name="connsiteY51" fmla="*/ 958144 h 950519"/>
                <a:gd name="connsiteX52" fmla="*/ 667508 w 989357"/>
                <a:gd name="connsiteY52" fmla="*/ 957780 h 950519"/>
                <a:gd name="connsiteX53" fmla="*/ 667873 w 989357"/>
                <a:gd name="connsiteY53" fmla="*/ 957053 h 950519"/>
                <a:gd name="connsiteX54" fmla="*/ 668237 w 989357"/>
                <a:gd name="connsiteY54" fmla="*/ 956689 h 950519"/>
                <a:gd name="connsiteX55" fmla="*/ 834294 w 989357"/>
                <a:gd name="connsiteY55" fmla="*/ 770904 h 950519"/>
                <a:gd name="connsiteX56" fmla="*/ 835023 w 989357"/>
                <a:gd name="connsiteY56" fmla="*/ 770904 h 950519"/>
                <a:gd name="connsiteX57" fmla="*/ 837208 w 989357"/>
                <a:gd name="connsiteY57" fmla="*/ 769450 h 950519"/>
                <a:gd name="connsiteX58" fmla="*/ 837572 w 989357"/>
                <a:gd name="connsiteY58" fmla="*/ 769086 h 950519"/>
                <a:gd name="connsiteX59" fmla="*/ 838664 w 989357"/>
                <a:gd name="connsiteY59" fmla="*/ 767632 h 950519"/>
                <a:gd name="connsiteX60" fmla="*/ 839028 w 989357"/>
                <a:gd name="connsiteY60" fmla="*/ 766905 h 950519"/>
                <a:gd name="connsiteX61" fmla="*/ 839392 w 989357"/>
                <a:gd name="connsiteY61" fmla="*/ 764723 h 950519"/>
                <a:gd name="connsiteX62" fmla="*/ 839392 w 989357"/>
                <a:gd name="connsiteY62" fmla="*/ 764360 h 950519"/>
                <a:gd name="connsiteX63" fmla="*/ 839392 w 989357"/>
                <a:gd name="connsiteY63" fmla="*/ 764360 h 950519"/>
                <a:gd name="connsiteX64" fmla="*/ 839392 w 989357"/>
                <a:gd name="connsiteY64" fmla="*/ 764360 h 950519"/>
                <a:gd name="connsiteX65" fmla="*/ 839392 w 989357"/>
                <a:gd name="connsiteY65" fmla="*/ 764360 h 950519"/>
                <a:gd name="connsiteX66" fmla="*/ 962115 w 989357"/>
                <a:gd name="connsiteY66" fmla="*/ 599662 h 950519"/>
                <a:gd name="connsiteX67" fmla="*/ 963571 w 989357"/>
                <a:gd name="connsiteY67" fmla="*/ 596753 h 950519"/>
                <a:gd name="connsiteX68" fmla="*/ 995618 w 989357"/>
                <a:gd name="connsiteY68" fmla="*/ 431691 h 950519"/>
                <a:gd name="connsiteX69" fmla="*/ 997074 w 989357"/>
                <a:gd name="connsiteY69" fmla="*/ 430237 h 950519"/>
                <a:gd name="connsiteX70" fmla="*/ 664595 w 989357"/>
                <a:gd name="connsiteY70" fmla="*/ 939965 h 950519"/>
                <a:gd name="connsiteX71" fmla="*/ 532040 w 989357"/>
                <a:gd name="connsiteY71" fmla="*/ 765450 h 950519"/>
                <a:gd name="connsiteX72" fmla="*/ 816450 w 989357"/>
                <a:gd name="connsiteY72" fmla="*/ 770541 h 950519"/>
                <a:gd name="connsiteX73" fmla="*/ 664595 w 989357"/>
                <a:gd name="connsiteY73" fmla="*/ 939965 h 950519"/>
                <a:gd name="connsiteX74" fmla="*/ 275306 w 989357"/>
                <a:gd name="connsiteY74" fmla="*/ 219002 h 950519"/>
                <a:gd name="connsiteX75" fmla="*/ 275306 w 989357"/>
                <a:gd name="connsiteY75" fmla="*/ 219002 h 950519"/>
                <a:gd name="connsiteX76" fmla="*/ 275306 w 989357"/>
                <a:gd name="connsiteY76" fmla="*/ 218638 h 950519"/>
                <a:gd name="connsiteX77" fmla="*/ 275306 w 989357"/>
                <a:gd name="connsiteY77" fmla="*/ 180826 h 950519"/>
                <a:gd name="connsiteX78" fmla="*/ 488340 w 989357"/>
                <a:gd name="connsiteY78" fmla="*/ 402242 h 950519"/>
                <a:gd name="connsiteX79" fmla="*/ 251999 w 989357"/>
                <a:gd name="connsiteY79" fmla="*/ 590936 h 950519"/>
                <a:gd name="connsiteX80" fmla="*/ 275306 w 989357"/>
                <a:gd name="connsiteY80" fmla="*/ 219002 h 950519"/>
                <a:gd name="connsiteX81" fmla="*/ 425341 w 989357"/>
                <a:gd name="connsiteY81" fmla="*/ 146651 h 950519"/>
                <a:gd name="connsiteX82" fmla="*/ 484699 w 989357"/>
                <a:gd name="connsiteY82" fmla="*/ 377883 h 950519"/>
                <a:gd name="connsiteX83" fmla="*/ 282589 w 989357"/>
                <a:gd name="connsiteY83" fmla="*/ 167738 h 950519"/>
                <a:gd name="connsiteX84" fmla="*/ 425341 w 989357"/>
                <a:gd name="connsiteY84" fmla="*/ 146651 h 950519"/>
                <a:gd name="connsiteX85" fmla="*/ 441364 w 989357"/>
                <a:gd name="connsiteY85" fmla="*/ 149559 h 950519"/>
                <a:gd name="connsiteX86" fmla="*/ 670057 w 989357"/>
                <a:gd name="connsiteY86" fmla="*/ 226273 h 950519"/>
                <a:gd name="connsiteX87" fmla="*/ 502907 w 989357"/>
                <a:gd name="connsiteY87" fmla="*/ 388790 h 950519"/>
                <a:gd name="connsiteX88" fmla="*/ 441364 w 989357"/>
                <a:gd name="connsiteY88" fmla="*/ 149559 h 950519"/>
                <a:gd name="connsiteX89" fmla="*/ 741797 w 989357"/>
                <a:gd name="connsiteY89" fmla="*/ 535673 h 950519"/>
                <a:gd name="connsiteX90" fmla="*/ 509826 w 989357"/>
                <a:gd name="connsiteY90" fmla="*/ 402242 h 950519"/>
                <a:gd name="connsiteX91" fmla="*/ 679161 w 989357"/>
                <a:gd name="connsiteY91" fmla="*/ 237544 h 950519"/>
                <a:gd name="connsiteX92" fmla="*/ 741797 w 989357"/>
                <a:gd name="connsiteY92" fmla="*/ 535673 h 950519"/>
                <a:gd name="connsiteX93" fmla="*/ 738884 w 989357"/>
                <a:gd name="connsiteY93" fmla="*/ 550943 h 950519"/>
                <a:gd name="connsiteX94" fmla="*/ 523664 w 989357"/>
                <a:gd name="connsiteY94" fmla="*/ 742545 h 950519"/>
                <a:gd name="connsiteX95" fmla="*/ 505820 w 989357"/>
                <a:gd name="connsiteY95" fmla="*/ 416785 h 950519"/>
                <a:gd name="connsiteX96" fmla="*/ 738884 w 989357"/>
                <a:gd name="connsiteY96" fmla="*/ 550943 h 950519"/>
                <a:gd name="connsiteX97" fmla="*/ 535682 w 989357"/>
                <a:gd name="connsiteY97" fmla="*/ 750908 h 950519"/>
                <a:gd name="connsiteX98" fmla="*/ 746531 w 989357"/>
                <a:gd name="connsiteY98" fmla="*/ 563304 h 950519"/>
                <a:gd name="connsiteX99" fmla="*/ 823005 w 989357"/>
                <a:gd name="connsiteY99" fmla="*/ 755998 h 950519"/>
                <a:gd name="connsiteX100" fmla="*/ 535682 w 989357"/>
                <a:gd name="connsiteY100" fmla="*/ 750908 h 950519"/>
                <a:gd name="connsiteX101" fmla="*/ 755635 w 989357"/>
                <a:gd name="connsiteY101" fmla="*/ 530583 h 950519"/>
                <a:gd name="connsiteX102" fmla="*/ 693728 w 989357"/>
                <a:gd name="connsiteY102" fmla="*/ 235726 h 950519"/>
                <a:gd name="connsiteX103" fmla="*/ 884184 w 989357"/>
                <a:gd name="connsiteY103" fmla="*/ 321165 h 950519"/>
                <a:gd name="connsiteX104" fmla="*/ 755635 w 989357"/>
                <a:gd name="connsiteY104" fmla="*/ 530583 h 950519"/>
                <a:gd name="connsiteX105" fmla="*/ 895473 w 989357"/>
                <a:gd name="connsiteY105" fmla="*/ 330255 h 950519"/>
                <a:gd name="connsiteX106" fmla="*/ 978502 w 989357"/>
                <a:gd name="connsiteY106" fmla="*/ 427328 h 950519"/>
                <a:gd name="connsiteX107" fmla="*/ 772023 w 989357"/>
                <a:gd name="connsiteY107" fmla="*/ 532037 h 950519"/>
                <a:gd name="connsiteX108" fmla="*/ 895473 w 989357"/>
                <a:gd name="connsiteY108" fmla="*/ 330255 h 950519"/>
                <a:gd name="connsiteX109" fmla="*/ 768745 w 989357"/>
                <a:gd name="connsiteY109" fmla="*/ 220819 h 950519"/>
                <a:gd name="connsiteX110" fmla="*/ 773115 w 989357"/>
                <a:gd name="connsiteY110" fmla="*/ 218638 h 950519"/>
                <a:gd name="connsiteX111" fmla="*/ 876537 w 989357"/>
                <a:gd name="connsiteY111" fmla="*/ 113929 h 950519"/>
                <a:gd name="connsiteX112" fmla="*/ 886734 w 989357"/>
                <a:gd name="connsiteY112" fmla="*/ 306259 h 950519"/>
                <a:gd name="connsiteX113" fmla="*/ 710843 w 989357"/>
                <a:gd name="connsiteY113" fmla="*/ 227364 h 950519"/>
                <a:gd name="connsiteX114" fmla="*/ 768745 w 989357"/>
                <a:gd name="connsiteY114" fmla="*/ 220819 h 950519"/>
                <a:gd name="connsiteX115" fmla="*/ 543693 w 989357"/>
                <a:gd name="connsiteY115" fmla="*/ 50304 h 950519"/>
                <a:gd name="connsiteX116" fmla="*/ 683532 w 989357"/>
                <a:gd name="connsiteY116" fmla="*/ 16492 h 950519"/>
                <a:gd name="connsiteX117" fmla="*/ 676976 w 989357"/>
                <a:gd name="connsiteY117" fmla="*/ 213184 h 950519"/>
                <a:gd name="connsiteX118" fmla="*/ 445370 w 989357"/>
                <a:gd name="connsiteY118" fmla="*/ 135380 h 950519"/>
                <a:gd name="connsiteX119" fmla="*/ 543693 w 989357"/>
                <a:gd name="connsiteY119" fmla="*/ 50304 h 950519"/>
                <a:gd name="connsiteX120" fmla="*/ 384919 w 989357"/>
                <a:gd name="connsiteY120" fmla="*/ 56121 h 950519"/>
                <a:gd name="connsiteX121" fmla="*/ 420242 w 989357"/>
                <a:gd name="connsiteY121" fmla="*/ 132471 h 950519"/>
                <a:gd name="connsiteX122" fmla="*/ 288780 w 989357"/>
                <a:gd name="connsiteY122" fmla="*/ 152104 h 950519"/>
                <a:gd name="connsiteX123" fmla="*/ 384919 w 989357"/>
                <a:gd name="connsiteY123" fmla="*/ 56121 h 950519"/>
                <a:gd name="connsiteX124" fmla="*/ 157682 w 989357"/>
                <a:gd name="connsiteY124" fmla="*/ 285172 h 950519"/>
                <a:gd name="connsiteX125" fmla="*/ 259647 w 989357"/>
                <a:gd name="connsiteY125" fmla="*/ 230999 h 950519"/>
                <a:gd name="connsiteX126" fmla="*/ 237433 w 989357"/>
                <a:gd name="connsiteY126" fmla="*/ 585119 h 950519"/>
                <a:gd name="connsiteX127" fmla="*/ 77930 w 989357"/>
                <a:gd name="connsiteY127" fmla="*/ 353159 h 950519"/>
                <a:gd name="connsiteX128" fmla="*/ 157682 w 989357"/>
                <a:gd name="connsiteY128" fmla="*/ 285172 h 950519"/>
                <a:gd name="connsiteX129" fmla="*/ 133647 w 989357"/>
                <a:gd name="connsiteY129" fmla="*/ 694190 h 950519"/>
                <a:gd name="connsiteX130" fmla="*/ 19664 w 989357"/>
                <a:gd name="connsiteY130" fmla="*/ 694190 h 950519"/>
                <a:gd name="connsiteX131" fmla="*/ 14930 w 989357"/>
                <a:gd name="connsiteY131" fmla="*/ 482228 h 950519"/>
                <a:gd name="connsiteX132" fmla="*/ 69555 w 989357"/>
                <a:gd name="connsiteY132" fmla="*/ 366612 h 950519"/>
                <a:gd name="connsiteX133" fmla="*/ 233791 w 989357"/>
                <a:gd name="connsiteY133" fmla="*/ 605842 h 950519"/>
                <a:gd name="connsiteX134" fmla="*/ 133647 w 989357"/>
                <a:gd name="connsiteY134" fmla="*/ 694190 h 950519"/>
                <a:gd name="connsiteX135" fmla="*/ 386739 w 989357"/>
                <a:gd name="connsiteY135" fmla="*/ 644744 h 950519"/>
                <a:gd name="connsiteX136" fmla="*/ 384554 w 989357"/>
                <a:gd name="connsiteY136" fmla="*/ 643654 h 950519"/>
                <a:gd name="connsiteX137" fmla="*/ 258919 w 989357"/>
                <a:gd name="connsiteY137" fmla="*/ 604024 h 950519"/>
                <a:gd name="connsiteX138" fmla="*/ 491254 w 989357"/>
                <a:gd name="connsiteY138" fmla="*/ 418603 h 950519"/>
                <a:gd name="connsiteX139" fmla="*/ 509098 w 989357"/>
                <a:gd name="connsiteY139" fmla="*/ 742545 h 950519"/>
                <a:gd name="connsiteX140" fmla="*/ 386739 w 989357"/>
                <a:gd name="connsiteY140" fmla="*/ 644744 h 950519"/>
                <a:gd name="connsiteX141" fmla="*/ 522207 w 989357"/>
                <a:gd name="connsiteY141" fmla="*/ 776721 h 950519"/>
                <a:gd name="connsiteX142" fmla="*/ 649664 w 989357"/>
                <a:gd name="connsiteY142" fmla="*/ 943964 h 950519"/>
                <a:gd name="connsiteX143" fmla="*/ 513832 w 989357"/>
                <a:gd name="connsiteY143" fmla="*/ 943964 h 950519"/>
                <a:gd name="connsiteX144" fmla="*/ 522207 w 989357"/>
                <a:gd name="connsiteY144" fmla="*/ 776721 h 950519"/>
                <a:gd name="connsiteX145" fmla="*/ 951190 w 989357"/>
                <a:gd name="connsiteY145" fmla="*/ 591663 h 950519"/>
                <a:gd name="connsiteX146" fmla="*/ 835387 w 989357"/>
                <a:gd name="connsiteY146" fmla="*/ 747272 h 950519"/>
                <a:gd name="connsiteX147" fmla="*/ 758912 w 989357"/>
                <a:gd name="connsiteY147" fmla="*/ 554942 h 950519"/>
                <a:gd name="connsiteX148" fmla="*/ 979959 w 989357"/>
                <a:gd name="connsiteY148" fmla="*/ 442962 h 950519"/>
                <a:gd name="connsiteX149" fmla="*/ 951190 w 989357"/>
                <a:gd name="connsiteY149" fmla="*/ 591663 h 950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</a:cxnLst>
              <a:rect l="l" t="t" r="r" b="b"/>
              <a:pathLst>
                <a:path w="989357" h="950519">
                  <a:moveTo>
                    <a:pt x="997074" y="430237"/>
                  </a:moveTo>
                  <a:cubicBezTo>
                    <a:pt x="997074" y="429510"/>
                    <a:pt x="997074" y="429146"/>
                    <a:pt x="997074" y="428419"/>
                  </a:cubicBezTo>
                  <a:cubicBezTo>
                    <a:pt x="997074" y="428056"/>
                    <a:pt x="996710" y="427692"/>
                    <a:pt x="996710" y="427328"/>
                  </a:cubicBezTo>
                  <a:cubicBezTo>
                    <a:pt x="996710" y="426965"/>
                    <a:pt x="996710" y="426601"/>
                    <a:pt x="996346" y="426601"/>
                  </a:cubicBezTo>
                  <a:cubicBezTo>
                    <a:pt x="996346" y="426238"/>
                    <a:pt x="995982" y="426238"/>
                    <a:pt x="995618" y="425874"/>
                  </a:cubicBezTo>
                  <a:cubicBezTo>
                    <a:pt x="995618" y="425510"/>
                    <a:pt x="995253" y="425510"/>
                    <a:pt x="995253" y="425147"/>
                  </a:cubicBezTo>
                  <a:lnTo>
                    <a:pt x="901300" y="315348"/>
                  </a:lnTo>
                  <a:lnTo>
                    <a:pt x="890011" y="96841"/>
                  </a:lnTo>
                  <a:cubicBezTo>
                    <a:pt x="890011" y="93933"/>
                    <a:pt x="888190" y="91388"/>
                    <a:pt x="885277" y="90297"/>
                  </a:cubicBezTo>
                  <a:cubicBezTo>
                    <a:pt x="882728" y="89206"/>
                    <a:pt x="879450" y="89933"/>
                    <a:pt x="877629" y="92115"/>
                  </a:cubicBezTo>
                  <a:lnTo>
                    <a:pt x="764375" y="206640"/>
                  </a:lnTo>
                  <a:lnTo>
                    <a:pt x="691178" y="215002"/>
                  </a:lnTo>
                  <a:lnTo>
                    <a:pt x="698098" y="7402"/>
                  </a:lnTo>
                  <a:cubicBezTo>
                    <a:pt x="698098" y="5221"/>
                    <a:pt x="697005" y="3040"/>
                    <a:pt x="695549" y="1586"/>
                  </a:cubicBezTo>
                  <a:cubicBezTo>
                    <a:pt x="693728" y="131"/>
                    <a:pt x="691543" y="-232"/>
                    <a:pt x="689358" y="131"/>
                  </a:cubicBezTo>
                  <a:cubicBezTo>
                    <a:pt x="679890" y="2676"/>
                    <a:pt x="540051" y="36125"/>
                    <a:pt x="538595" y="36488"/>
                  </a:cubicBezTo>
                  <a:cubicBezTo>
                    <a:pt x="537502" y="36852"/>
                    <a:pt x="536410" y="37216"/>
                    <a:pt x="535682" y="37943"/>
                  </a:cubicBezTo>
                  <a:lnTo>
                    <a:pt x="433716" y="126290"/>
                  </a:lnTo>
                  <a:lnTo>
                    <a:pt x="394023" y="40488"/>
                  </a:lnTo>
                  <a:cubicBezTo>
                    <a:pt x="392930" y="38306"/>
                    <a:pt x="391109" y="36852"/>
                    <a:pt x="388560" y="36488"/>
                  </a:cubicBezTo>
                  <a:cubicBezTo>
                    <a:pt x="386375" y="36125"/>
                    <a:pt x="383826" y="36852"/>
                    <a:pt x="382005" y="38670"/>
                  </a:cubicBezTo>
                  <a:lnTo>
                    <a:pt x="262925" y="157558"/>
                  </a:lnTo>
                  <a:cubicBezTo>
                    <a:pt x="262925" y="157558"/>
                    <a:pt x="262925" y="157921"/>
                    <a:pt x="262561" y="157921"/>
                  </a:cubicBezTo>
                  <a:cubicBezTo>
                    <a:pt x="262196" y="158285"/>
                    <a:pt x="261832" y="159012"/>
                    <a:pt x="261468" y="159739"/>
                  </a:cubicBezTo>
                  <a:cubicBezTo>
                    <a:pt x="261468" y="159739"/>
                    <a:pt x="261104" y="160103"/>
                    <a:pt x="261104" y="160103"/>
                  </a:cubicBezTo>
                  <a:cubicBezTo>
                    <a:pt x="261104" y="160103"/>
                    <a:pt x="261104" y="160103"/>
                    <a:pt x="261104" y="160466"/>
                  </a:cubicBezTo>
                  <a:cubicBezTo>
                    <a:pt x="260740" y="161194"/>
                    <a:pt x="260740" y="161921"/>
                    <a:pt x="260740" y="162648"/>
                  </a:cubicBezTo>
                  <a:cubicBezTo>
                    <a:pt x="260740" y="162648"/>
                    <a:pt x="260740" y="162648"/>
                    <a:pt x="260740" y="162648"/>
                  </a:cubicBezTo>
                  <a:lnTo>
                    <a:pt x="260740" y="214275"/>
                  </a:lnTo>
                  <a:lnTo>
                    <a:pt x="150398" y="272810"/>
                  </a:lnTo>
                  <a:cubicBezTo>
                    <a:pt x="150034" y="273174"/>
                    <a:pt x="149306" y="273537"/>
                    <a:pt x="148942" y="273537"/>
                  </a:cubicBezTo>
                  <a:lnTo>
                    <a:pt x="63728" y="346252"/>
                  </a:lnTo>
                  <a:cubicBezTo>
                    <a:pt x="63364" y="346615"/>
                    <a:pt x="63364" y="346615"/>
                    <a:pt x="63000" y="346979"/>
                  </a:cubicBezTo>
                  <a:cubicBezTo>
                    <a:pt x="62636" y="347343"/>
                    <a:pt x="62271" y="347706"/>
                    <a:pt x="61907" y="348433"/>
                  </a:cubicBezTo>
                  <a:cubicBezTo>
                    <a:pt x="61907" y="348433"/>
                    <a:pt x="61543" y="348797"/>
                    <a:pt x="61543" y="348797"/>
                  </a:cubicBezTo>
                  <a:lnTo>
                    <a:pt x="728" y="477501"/>
                  </a:lnTo>
                  <a:cubicBezTo>
                    <a:pt x="364" y="478592"/>
                    <a:pt x="0" y="479683"/>
                    <a:pt x="0" y="480773"/>
                  </a:cubicBezTo>
                  <a:lnTo>
                    <a:pt x="4734" y="701825"/>
                  </a:lnTo>
                  <a:cubicBezTo>
                    <a:pt x="4734" y="705825"/>
                    <a:pt x="8012" y="709097"/>
                    <a:pt x="12017" y="709097"/>
                  </a:cubicBezTo>
                  <a:lnTo>
                    <a:pt x="135832" y="709097"/>
                  </a:lnTo>
                  <a:cubicBezTo>
                    <a:pt x="137653" y="709097"/>
                    <a:pt x="139474" y="708370"/>
                    <a:pt x="140566" y="707279"/>
                  </a:cubicBezTo>
                  <a:lnTo>
                    <a:pt x="244353" y="615295"/>
                  </a:lnTo>
                  <a:lnTo>
                    <a:pt x="377636" y="657469"/>
                  </a:lnTo>
                  <a:lnTo>
                    <a:pt x="507277" y="761088"/>
                  </a:lnTo>
                  <a:lnTo>
                    <a:pt x="497809" y="951599"/>
                  </a:lnTo>
                  <a:cubicBezTo>
                    <a:pt x="497809" y="953417"/>
                    <a:pt x="498537" y="955599"/>
                    <a:pt x="499630" y="957053"/>
                  </a:cubicBezTo>
                  <a:cubicBezTo>
                    <a:pt x="501086" y="958507"/>
                    <a:pt x="502907" y="959234"/>
                    <a:pt x="505092" y="959234"/>
                  </a:cubicBezTo>
                  <a:lnTo>
                    <a:pt x="663138" y="959234"/>
                  </a:lnTo>
                  <a:cubicBezTo>
                    <a:pt x="663138" y="959234"/>
                    <a:pt x="663138" y="959234"/>
                    <a:pt x="663138" y="959234"/>
                  </a:cubicBezTo>
                  <a:cubicBezTo>
                    <a:pt x="663138" y="959234"/>
                    <a:pt x="663138" y="959234"/>
                    <a:pt x="663138" y="959234"/>
                  </a:cubicBezTo>
                  <a:cubicBezTo>
                    <a:pt x="664231" y="959234"/>
                    <a:pt x="664959" y="958871"/>
                    <a:pt x="665688" y="958507"/>
                  </a:cubicBezTo>
                  <a:cubicBezTo>
                    <a:pt x="666052" y="958507"/>
                    <a:pt x="666052" y="958144"/>
                    <a:pt x="666416" y="958144"/>
                  </a:cubicBezTo>
                  <a:cubicBezTo>
                    <a:pt x="666780" y="958144"/>
                    <a:pt x="667144" y="957780"/>
                    <a:pt x="667508" y="957780"/>
                  </a:cubicBezTo>
                  <a:cubicBezTo>
                    <a:pt x="667873" y="957780"/>
                    <a:pt x="667873" y="957417"/>
                    <a:pt x="667873" y="957053"/>
                  </a:cubicBezTo>
                  <a:cubicBezTo>
                    <a:pt x="667873" y="957053"/>
                    <a:pt x="668237" y="956689"/>
                    <a:pt x="668237" y="956689"/>
                  </a:cubicBezTo>
                  <a:lnTo>
                    <a:pt x="834294" y="770904"/>
                  </a:lnTo>
                  <a:cubicBezTo>
                    <a:pt x="834659" y="770904"/>
                    <a:pt x="835023" y="770904"/>
                    <a:pt x="835023" y="770904"/>
                  </a:cubicBezTo>
                  <a:cubicBezTo>
                    <a:pt x="836115" y="770541"/>
                    <a:pt x="836844" y="769813"/>
                    <a:pt x="837208" y="769450"/>
                  </a:cubicBezTo>
                  <a:cubicBezTo>
                    <a:pt x="837208" y="769450"/>
                    <a:pt x="837208" y="769086"/>
                    <a:pt x="837572" y="769086"/>
                  </a:cubicBezTo>
                  <a:cubicBezTo>
                    <a:pt x="837936" y="768723"/>
                    <a:pt x="838300" y="767995"/>
                    <a:pt x="838664" y="767632"/>
                  </a:cubicBezTo>
                  <a:cubicBezTo>
                    <a:pt x="838664" y="767268"/>
                    <a:pt x="839028" y="767268"/>
                    <a:pt x="839028" y="766905"/>
                  </a:cubicBezTo>
                  <a:cubicBezTo>
                    <a:pt x="839392" y="766178"/>
                    <a:pt x="839392" y="765450"/>
                    <a:pt x="839392" y="764723"/>
                  </a:cubicBezTo>
                  <a:cubicBezTo>
                    <a:pt x="839392" y="764723"/>
                    <a:pt x="839392" y="764360"/>
                    <a:pt x="839392" y="764360"/>
                  </a:cubicBezTo>
                  <a:cubicBezTo>
                    <a:pt x="839392" y="764360"/>
                    <a:pt x="839392" y="764360"/>
                    <a:pt x="839392" y="764360"/>
                  </a:cubicBezTo>
                  <a:cubicBezTo>
                    <a:pt x="839392" y="764360"/>
                    <a:pt x="839392" y="764360"/>
                    <a:pt x="839392" y="764360"/>
                  </a:cubicBezTo>
                  <a:cubicBezTo>
                    <a:pt x="839392" y="764360"/>
                    <a:pt x="839392" y="764360"/>
                    <a:pt x="839392" y="764360"/>
                  </a:cubicBezTo>
                  <a:lnTo>
                    <a:pt x="962115" y="599662"/>
                  </a:lnTo>
                  <a:cubicBezTo>
                    <a:pt x="962843" y="598934"/>
                    <a:pt x="963207" y="597844"/>
                    <a:pt x="963571" y="596753"/>
                  </a:cubicBezTo>
                  <a:lnTo>
                    <a:pt x="995618" y="431691"/>
                  </a:lnTo>
                  <a:cubicBezTo>
                    <a:pt x="997074" y="430600"/>
                    <a:pt x="997074" y="430600"/>
                    <a:pt x="997074" y="430237"/>
                  </a:cubicBezTo>
                  <a:close/>
                  <a:moveTo>
                    <a:pt x="664595" y="939965"/>
                  </a:moveTo>
                  <a:lnTo>
                    <a:pt x="532040" y="765450"/>
                  </a:lnTo>
                  <a:lnTo>
                    <a:pt x="816450" y="770541"/>
                  </a:lnTo>
                  <a:lnTo>
                    <a:pt x="664595" y="939965"/>
                  </a:lnTo>
                  <a:close/>
                  <a:moveTo>
                    <a:pt x="275306" y="219002"/>
                  </a:moveTo>
                  <a:cubicBezTo>
                    <a:pt x="275306" y="218638"/>
                    <a:pt x="275306" y="218638"/>
                    <a:pt x="275306" y="219002"/>
                  </a:cubicBezTo>
                  <a:cubicBezTo>
                    <a:pt x="275306" y="218638"/>
                    <a:pt x="275306" y="218638"/>
                    <a:pt x="275306" y="218638"/>
                  </a:cubicBezTo>
                  <a:lnTo>
                    <a:pt x="275306" y="180826"/>
                  </a:lnTo>
                  <a:lnTo>
                    <a:pt x="488340" y="402242"/>
                  </a:lnTo>
                  <a:lnTo>
                    <a:pt x="251999" y="590936"/>
                  </a:lnTo>
                  <a:lnTo>
                    <a:pt x="275306" y="219002"/>
                  </a:lnTo>
                  <a:close/>
                  <a:moveTo>
                    <a:pt x="425341" y="146651"/>
                  </a:moveTo>
                  <a:lnTo>
                    <a:pt x="484699" y="377883"/>
                  </a:lnTo>
                  <a:lnTo>
                    <a:pt x="282589" y="167738"/>
                  </a:lnTo>
                  <a:lnTo>
                    <a:pt x="425341" y="146651"/>
                  </a:lnTo>
                  <a:close/>
                  <a:moveTo>
                    <a:pt x="441364" y="149559"/>
                  </a:moveTo>
                  <a:lnTo>
                    <a:pt x="670057" y="226273"/>
                  </a:lnTo>
                  <a:lnTo>
                    <a:pt x="502907" y="388790"/>
                  </a:lnTo>
                  <a:lnTo>
                    <a:pt x="441364" y="149559"/>
                  </a:lnTo>
                  <a:close/>
                  <a:moveTo>
                    <a:pt x="741797" y="535673"/>
                  </a:moveTo>
                  <a:lnTo>
                    <a:pt x="509826" y="402242"/>
                  </a:lnTo>
                  <a:lnTo>
                    <a:pt x="679161" y="237544"/>
                  </a:lnTo>
                  <a:lnTo>
                    <a:pt x="741797" y="535673"/>
                  </a:lnTo>
                  <a:close/>
                  <a:moveTo>
                    <a:pt x="738884" y="550943"/>
                  </a:moveTo>
                  <a:lnTo>
                    <a:pt x="523664" y="742545"/>
                  </a:lnTo>
                  <a:lnTo>
                    <a:pt x="505820" y="416785"/>
                  </a:lnTo>
                  <a:lnTo>
                    <a:pt x="738884" y="550943"/>
                  </a:lnTo>
                  <a:close/>
                  <a:moveTo>
                    <a:pt x="535682" y="750908"/>
                  </a:moveTo>
                  <a:lnTo>
                    <a:pt x="746531" y="563304"/>
                  </a:lnTo>
                  <a:lnTo>
                    <a:pt x="823005" y="755998"/>
                  </a:lnTo>
                  <a:lnTo>
                    <a:pt x="535682" y="750908"/>
                  </a:lnTo>
                  <a:close/>
                  <a:moveTo>
                    <a:pt x="755635" y="530583"/>
                  </a:moveTo>
                  <a:lnTo>
                    <a:pt x="693728" y="235726"/>
                  </a:lnTo>
                  <a:lnTo>
                    <a:pt x="884184" y="321165"/>
                  </a:lnTo>
                  <a:lnTo>
                    <a:pt x="755635" y="530583"/>
                  </a:lnTo>
                  <a:close/>
                  <a:moveTo>
                    <a:pt x="895473" y="330255"/>
                  </a:moveTo>
                  <a:lnTo>
                    <a:pt x="978502" y="427328"/>
                  </a:lnTo>
                  <a:lnTo>
                    <a:pt x="772023" y="532037"/>
                  </a:lnTo>
                  <a:lnTo>
                    <a:pt x="895473" y="330255"/>
                  </a:lnTo>
                  <a:close/>
                  <a:moveTo>
                    <a:pt x="768745" y="220819"/>
                  </a:moveTo>
                  <a:cubicBezTo>
                    <a:pt x="770566" y="220456"/>
                    <a:pt x="772023" y="219729"/>
                    <a:pt x="773115" y="218638"/>
                  </a:cubicBezTo>
                  <a:lnTo>
                    <a:pt x="876537" y="113929"/>
                  </a:lnTo>
                  <a:lnTo>
                    <a:pt x="886734" y="306259"/>
                  </a:lnTo>
                  <a:lnTo>
                    <a:pt x="710843" y="227364"/>
                  </a:lnTo>
                  <a:lnTo>
                    <a:pt x="768745" y="220819"/>
                  </a:lnTo>
                  <a:close/>
                  <a:moveTo>
                    <a:pt x="543693" y="50304"/>
                  </a:moveTo>
                  <a:cubicBezTo>
                    <a:pt x="558259" y="46668"/>
                    <a:pt x="652213" y="24127"/>
                    <a:pt x="683532" y="16492"/>
                  </a:cubicBezTo>
                  <a:lnTo>
                    <a:pt x="676976" y="213184"/>
                  </a:lnTo>
                  <a:lnTo>
                    <a:pt x="445370" y="135380"/>
                  </a:lnTo>
                  <a:lnTo>
                    <a:pt x="543693" y="50304"/>
                  </a:lnTo>
                  <a:close/>
                  <a:moveTo>
                    <a:pt x="384919" y="56121"/>
                  </a:moveTo>
                  <a:lnTo>
                    <a:pt x="420242" y="132471"/>
                  </a:lnTo>
                  <a:lnTo>
                    <a:pt x="288780" y="152104"/>
                  </a:lnTo>
                  <a:lnTo>
                    <a:pt x="384919" y="56121"/>
                  </a:lnTo>
                  <a:close/>
                  <a:moveTo>
                    <a:pt x="157682" y="285172"/>
                  </a:moveTo>
                  <a:lnTo>
                    <a:pt x="259647" y="230999"/>
                  </a:lnTo>
                  <a:lnTo>
                    <a:pt x="237433" y="585119"/>
                  </a:lnTo>
                  <a:lnTo>
                    <a:pt x="77930" y="353159"/>
                  </a:lnTo>
                  <a:lnTo>
                    <a:pt x="157682" y="285172"/>
                  </a:lnTo>
                  <a:close/>
                  <a:moveTo>
                    <a:pt x="133647" y="694190"/>
                  </a:moveTo>
                  <a:lnTo>
                    <a:pt x="19664" y="694190"/>
                  </a:lnTo>
                  <a:lnTo>
                    <a:pt x="14930" y="482228"/>
                  </a:lnTo>
                  <a:lnTo>
                    <a:pt x="69555" y="366612"/>
                  </a:lnTo>
                  <a:lnTo>
                    <a:pt x="233791" y="605842"/>
                  </a:lnTo>
                  <a:lnTo>
                    <a:pt x="133647" y="694190"/>
                  </a:lnTo>
                  <a:close/>
                  <a:moveTo>
                    <a:pt x="386739" y="644744"/>
                  </a:moveTo>
                  <a:cubicBezTo>
                    <a:pt x="386011" y="644017"/>
                    <a:pt x="385283" y="643654"/>
                    <a:pt x="384554" y="643654"/>
                  </a:cubicBezTo>
                  <a:lnTo>
                    <a:pt x="258919" y="604024"/>
                  </a:lnTo>
                  <a:lnTo>
                    <a:pt x="491254" y="418603"/>
                  </a:lnTo>
                  <a:lnTo>
                    <a:pt x="509098" y="742545"/>
                  </a:lnTo>
                  <a:lnTo>
                    <a:pt x="386739" y="644744"/>
                  </a:lnTo>
                  <a:close/>
                  <a:moveTo>
                    <a:pt x="522207" y="776721"/>
                  </a:moveTo>
                  <a:lnTo>
                    <a:pt x="649664" y="943964"/>
                  </a:lnTo>
                  <a:lnTo>
                    <a:pt x="513832" y="943964"/>
                  </a:lnTo>
                  <a:lnTo>
                    <a:pt x="522207" y="776721"/>
                  </a:lnTo>
                  <a:close/>
                  <a:moveTo>
                    <a:pt x="951190" y="591663"/>
                  </a:moveTo>
                  <a:lnTo>
                    <a:pt x="835387" y="747272"/>
                  </a:lnTo>
                  <a:lnTo>
                    <a:pt x="758912" y="554942"/>
                  </a:lnTo>
                  <a:lnTo>
                    <a:pt x="979959" y="442962"/>
                  </a:lnTo>
                  <a:lnTo>
                    <a:pt x="951190" y="591663"/>
                  </a:lnTo>
                  <a:close/>
                </a:path>
              </a:pathLst>
            </a:custGeom>
            <a:grpFill/>
            <a:ln w="95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/>
            </a:p>
          </p:txBody>
        </p:sp>
      </p:grpSp>
      <p:grpSp>
        <p:nvGrpSpPr>
          <p:cNvPr id="51" name="Groupe 50">
            <a:extLst>
              <a:ext uri="{FF2B5EF4-FFF2-40B4-BE49-F238E27FC236}">
                <a16:creationId xmlns:a16="http://schemas.microsoft.com/office/drawing/2014/main" id="{9B4C6943-A38D-7732-4AF8-E6B326F89BEE}"/>
              </a:ext>
            </a:extLst>
          </p:cNvPr>
          <p:cNvGrpSpPr/>
          <p:nvPr/>
        </p:nvGrpSpPr>
        <p:grpSpPr>
          <a:xfrm>
            <a:off x="-3175" y="724954"/>
            <a:ext cx="22846205" cy="1666500"/>
            <a:chOff x="-3175" y="724954"/>
            <a:chExt cx="22846205" cy="1666500"/>
          </a:xfrm>
        </p:grpSpPr>
        <p:sp>
          <p:nvSpPr>
            <p:cNvPr id="52" name="Title 1">
              <a:extLst>
                <a:ext uri="{FF2B5EF4-FFF2-40B4-BE49-F238E27FC236}">
                  <a16:creationId xmlns:a16="http://schemas.microsoft.com/office/drawing/2014/main" id="{AE829443-9FCA-061D-2675-F8873225E00D}"/>
                </a:ext>
              </a:extLst>
            </p:cNvPr>
            <p:cNvSpPr txBox="1">
              <a:spLocks/>
            </p:cNvSpPr>
            <p:nvPr/>
          </p:nvSpPr>
          <p:spPr>
            <a:xfrm>
              <a:off x="1630255" y="1375097"/>
              <a:ext cx="21071431" cy="1016357"/>
            </a:xfrm>
            <a:prstGeom prst="rect">
              <a:avLst/>
            </a:prstGeom>
          </p:spPr>
          <p:txBody>
            <a:bodyPr/>
            <a:lstStyle>
              <a:lvl1pPr algn="l" defTabSz="1827213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lang="en-US" sz="6000" kern="1200">
                  <a:solidFill>
                    <a:schemeClr val="tx1"/>
                  </a:solidFill>
                  <a:latin typeface="Lato Light" charset="0"/>
                  <a:ea typeface="Lato Light" charset="0"/>
                  <a:cs typeface="Lato Light" charset="0"/>
                </a:defRPr>
              </a:lvl1pPr>
              <a:lvl2pPr algn="l" defTabSz="1827213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6000">
                  <a:solidFill>
                    <a:schemeClr val="tx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defRPr>
              </a:lvl2pPr>
              <a:lvl3pPr algn="l" defTabSz="1827213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6000">
                  <a:solidFill>
                    <a:schemeClr val="tx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defRPr>
              </a:lvl3pPr>
              <a:lvl4pPr algn="l" defTabSz="1827213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6000">
                  <a:solidFill>
                    <a:schemeClr val="tx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defRPr>
              </a:lvl4pPr>
              <a:lvl5pPr algn="l" defTabSz="1827213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6000">
                  <a:solidFill>
                    <a:schemeClr val="tx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defRPr>
              </a:lvl5pPr>
              <a:lvl6pPr marL="457200" algn="l" defTabSz="1827213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6000">
                  <a:solidFill>
                    <a:schemeClr val="tx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defRPr>
              </a:lvl6pPr>
              <a:lvl7pPr marL="914400" algn="l" defTabSz="1827213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6000">
                  <a:solidFill>
                    <a:schemeClr val="tx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defRPr>
              </a:lvl7pPr>
              <a:lvl8pPr marL="1371600" algn="l" defTabSz="1827213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6000">
                  <a:solidFill>
                    <a:schemeClr val="tx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defRPr>
              </a:lvl8pPr>
              <a:lvl9pPr marL="1828800" algn="l" defTabSz="1827213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6000">
                  <a:solidFill>
                    <a:schemeClr val="tx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defRPr>
              </a:lvl9pPr>
            </a:lstStyle>
            <a:p>
              <a:pPr eaLnBrk="1" hangingPunct="1"/>
              <a:r>
                <a:rPr lang="fr-FR" sz="7200" b="1" dirty="0">
                  <a:solidFill>
                    <a:schemeClr val="accent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Les tests &amp; </a:t>
              </a:r>
              <a:r>
                <a:rPr lang="fr-FR" sz="7200" b="1" dirty="0">
                  <a:solidFill>
                    <a:schemeClr val="tx2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Best Practices</a:t>
              </a:r>
            </a:p>
          </p:txBody>
        </p:sp>
        <p:grpSp>
          <p:nvGrpSpPr>
            <p:cNvPr id="53" name="Groupe 52">
              <a:extLst>
                <a:ext uri="{FF2B5EF4-FFF2-40B4-BE49-F238E27FC236}">
                  <a16:creationId xmlns:a16="http://schemas.microsoft.com/office/drawing/2014/main" id="{D3D51AB8-06A8-1CBC-FB61-7A6E25EC3384}"/>
                </a:ext>
              </a:extLst>
            </p:cNvPr>
            <p:cNvGrpSpPr/>
            <p:nvPr/>
          </p:nvGrpSpPr>
          <p:grpSpPr>
            <a:xfrm>
              <a:off x="-3175" y="724954"/>
              <a:ext cx="22846205" cy="1145940"/>
              <a:chOff x="-3175" y="724954"/>
              <a:chExt cx="22846205" cy="1145940"/>
            </a:xfrm>
          </p:grpSpPr>
          <p:grpSp>
            <p:nvGrpSpPr>
              <p:cNvPr id="54" name="Groupe 53">
                <a:extLst>
                  <a:ext uri="{FF2B5EF4-FFF2-40B4-BE49-F238E27FC236}">
                    <a16:creationId xmlns:a16="http://schemas.microsoft.com/office/drawing/2014/main" id="{B0EA70A5-B1F8-7C7B-0982-1B0C66CD1474}"/>
                  </a:ext>
                </a:extLst>
              </p:cNvPr>
              <p:cNvGrpSpPr/>
              <p:nvPr/>
            </p:nvGrpSpPr>
            <p:grpSpPr>
              <a:xfrm>
                <a:off x="-3175" y="1825175"/>
                <a:ext cx="1081827" cy="45719"/>
                <a:chOff x="-3175" y="1825175"/>
                <a:chExt cx="1081827" cy="45719"/>
              </a:xfrm>
            </p:grpSpPr>
            <p:sp>
              <p:nvSpPr>
                <p:cNvPr id="56" name="Rectangle 55">
                  <a:extLst>
                    <a:ext uri="{FF2B5EF4-FFF2-40B4-BE49-F238E27FC236}">
                      <a16:creationId xmlns:a16="http://schemas.microsoft.com/office/drawing/2014/main" id="{68D100A5-DC33-194C-19D0-0368408464E8}"/>
                    </a:ext>
                  </a:extLst>
                </p:cNvPr>
                <p:cNvSpPr/>
                <p:nvPr/>
              </p:nvSpPr>
              <p:spPr>
                <a:xfrm>
                  <a:off x="-3175" y="1825175"/>
                  <a:ext cx="530225" cy="45719"/>
                </a:xfrm>
                <a:prstGeom prst="rect">
                  <a:avLst/>
                </a:prstGeom>
                <a:solidFill>
                  <a:schemeClr val="tx2"/>
                </a:solidFill>
                <a:ln w="28575">
                  <a:solidFill>
                    <a:schemeClr val="tx2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dirty="0"/>
                </a:p>
              </p:txBody>
            </p:sp>
            <p:sp>
              <p:nvSpPr>
                <p:cNvPr id="57" name="Rectangle 56">
                  <a:extLst>
                    <a:ext uri="{FF2B5EF4-FFF2-40B4-BE49-F238E27FC236}">
                      <a16:creationId xmlns:a16="http://schemas.microsoft.com/office/drawing/2014/main" id="{3D667550-B960-180C-D9B0-9FB6D2CC502F}"/>
                    </a:ext>
                  </a:extLst>
                </p:cNvPr>
                <p:cNvSpPr/>
                <p:nvPr/>
              </p:nvSpPr>
              <p:spPr>
                <a:xfrm>
                  <a:off x="548427" y="1825175"/>
                  <a:ext cx="530225" cy="45719"/>
                </a:xfrm>
                <a:prstGeom prst="rect">
                  <a:avLst/>
                </a:prstGeom>
                <a:solidFill>
                  <a:schemeClr val="tx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dirty="0"/>
                </a:p>
              </p:txBody>
            </p:sp>
          </p:grpSp>
          <p:pic>
            <p:nvPicPr>
              <p:cNvPr id="55" name="Image 54">
                <a:extLst>
                  <a:ext uri="{FF2B5EF4-FFF2-40B4-BE49-F238E27FC236}">
                    <a16:creationId xmlns:a16="http://schemas.microsoft.com/office/drawing/2014/main" id="{82C1B11A-D0CE-C334-21AA-D864A60B76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645401" y="724954"/>
                <a:ext cx="21197629" cy="603556"/>
              </a:xfrm>
              <a:prstGeom prst="rect">
                <a:avLst/>
              </a:prstGeom>
            </p:spPr>
          </p:pic>
        </p:grpSp>
      </p:grpSp>
      <p:sp>
        <p:nvSpPr>
          <p:cNvPr id="58" name="Text Placeholder 3">
            <a:extLst>
              <a:ext uri="{FF2B5EF4-FFF2-40B4-BE49-F238E27FC236}">
                <a16:creationId xmlns:a16="http://schemas.microsoft.com/office/drawing/2014/main" id="{53D7CC74-717F-2299-0577-8B279B709740}"/>
              </a:ext>
            </a:extLst>
          </p:cNvPr>
          <p:cNvSpPr txBox="1">
            <a:spLocks/>
          </p:cNvSpPr>
          <p:nvPr/>
        </p:nvSpPr>
        <p:spPr>
          <a:xfrm>
            <a:off x="1675964" y="2394701"/>
            <a:ext cx="21025723" cy="424699"/>
          </a:xfrm>
          <a:prstGeom prst="rect">
            <a:avLst/>
          </a:prstGeom>
        </p:spPr>
        <p:txBody>
          <a:bodyPr/>
          <a:lstStyle>
            <a:lvl1pPr marL="455613" indent="-455613" algn="l" defTabSz="1827213" rtl="0" fontAlgn="base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en-US" sz="4800" kern="1200" dirty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defRPr>
            </a:lvl1pPr>
            <a:lvl2pPr marL="1370013" indent="-455613" algn="l" defTabSz="1827213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en-US" sz="4000" kern="1200" dirty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defRPr>
            </a:lvl2pPr>
            <a:lvl3pPr marL="2284413" indent="-455613" algn="l" defTabSz="1827213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en-US" sz="3600" kern="1200" dirty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defRPr>
            </a:lvl3pPr>
            <a:lvl4pPr marL="3198813" indent="-455613" algn="l" defTabSz="1827213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en-US" sz="3200" kern="1200" dirty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defRPr>
            </a:lvl4pPr>
            <a:lvl5pPr marL="4113213" indent="-455613" algn="l" defTabSz="1827213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en-US" sz="3200" kern="1200" dirty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defRPr>
            </a:lvl5pPr>
            <a:lvl6pPr marL="5028194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411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628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84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hangingPunct="1">
              <a:buNone/>
            </a:pPr>
            <a:r>
              <a:rPr lang="fr-FR" sz="4400" dirty="0">
                <a:solidFill>
                  <a:schemeClr val="accent5"/>
                </a:solidFill>
                <a:latin typeface="Geomanist" panose="02000503000000020004" pitchFamily="50" charset="0"/>
              </a:rPr>
              <a:t>La création des données de Test</a:t>
            </a: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FC3A9E34-4282-9615-5E7B-7E036159E81B}"/>
              </a:ext>
            </a:extLst>
          </p:cNvPr>
          <p:cNvSpPr txBox="1">
            <a:spLocks/>
          </p:cNvSpPr>
          <p:nvPr/>
        </p:nvSpPr>
        <p:spPr>
          <a:xfrm>
            <a:off x="1688830" y="3014530"/>
            <a:ext cx="21025723" cy="424699"/>
          </a:xfrm>
          <a:prstGeom prst="rect">
            <a:avLst/>
          </a:prstGeom>
        </p:spPr>
        <p:txBody>
          <a:bodyPr/>
          <a:lstStyle>
            <a:lvl1pPr marL="455613" indent="-455613" algn="l" defTabSz="1827213" rtl="0" fontAlgn="base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en-US" sz="4800" kern="1200" dirty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defRPr>
            </a:lvl1pPr>
            <a:lvl2pPr marL="1370013" indent="-455613" algn="l" defTabSz="1827213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en-US" sz="4000" kern="1200" dirty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defRPr>
            </a:lvl2pPr>
            <a:lvl3pPr marL="2284413" indent="-455613" algn="l" defTabSz="1827213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en-US" sz="3600" kern="1200" dirty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defRPr>
            </a:lvl3pPr>
            <a:lvl4pPr marL="3198813" indent="-455613" algn="l" defTabSz="1827213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en-US" sz="3200" kern="1200" dirty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defRPr>
            </a:lvl4pPr>
            <a:lvl5pPr marL="4113213" indent="-455613" algn="l" defTabSz="1827213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en-US" sz="3200" kern="1200" dirty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defRPr>
            </a:lvl5pPr>
            <a:lvl6pPr marL="5028194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411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628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84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hangingPunct="1">
              <a:buNone/>
            </a:pPr>
            <a:r>
              <a:rPr lang="fr-FR" sz="4400" dirty="0">
                <a:solidFill>
                  <a:schemeClr val="accent3"/>
                </a:solidFill>
                <a:latin typeface="Geomanist" panose="02000503000000020004" pitchFamily="50" charset="0"/>
              </a:rPr>
              <a:t>Test data </a:t>
            </a:r>
            <a:r>
              <a:rPr lang="fr-FR" sz="4400" dirty="0" err="1">
                <a:solidFill>
                  <a:schemeClr val="accent3"/>
                </a:solidFill>
                <a:latin typeface="Geomanist" panose="02000503000000020004" pitchFamily="50" charset="0"/>
              </a:rPr>
              <a:t>Factory</a:t>
            </a:r>
            <a:endParaRPr lang="fr-FR" sz="4400" dirty="0">
              <a:solidFill>
                <a:schemeClr val="accent3"/>
              </a:solidFill>
              <a:latin typeface="Geomanist" panose="02000503000000020004" pitchFamily="50" charset="0"/>
            </a:endParaRPr>
          </a:p>
        </p:txBody>
      </p:sp>
      <p:sp>
        <p:nvSpPr>
          <p:cNvPr id="249" name="ZoneTexte 248">
            <a:extLst>
              <a:ext uri="{FF2B5EF4-FFF2-40B4-BE49-F238E27FC236}">
                <a16:creationId xmlns:a16="http://schemas.microsoft.com/office/drawing/2014/main" id="{F70DF588-A084-B2A6-11D5-3B45E03988D9}"/>
              </a:ext>
            </a:extLst>
          </p:cNvPr>
          <p:cNvSpPr txBox="1"/>
          <p:nvPr/>
        </p:nvSpPr>
        <p:spPr>
          <a:xfrm>
            <a:off x="6651078" y="4033866"/>
            <a:ext cx="7058321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fr-FR" sz="4800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Geomanist" panose="02000503000000020004" pitchFamily="50" charset="0"/>
              </a:rPr>
              <a:t>createAccount</a:t>
            </a:r>
            <a:r>
              <a:rPr lang="fr-FR" sz="4800" dirty="0">
                <a:solidFill>
                  <a:schemeClr val="tx2">
                    <a:lumMod val="75000"/>
                    <a:lumOff val="25000"/>
                  </a:schemeClr>
                </a:solidFill>
                <a:latin typeface="Geomanist" panose="02000503000000020004" pitchFamily="50" charset="0"/>
              </a:rPr>
              <a:t>()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fr-FR" sz="4800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Geomanist" panose="02000503000000020004" pitchFamily="50" charset="0"/>
              </a:rPr>
              <a:t>createOrder</a:t>
            </a:r>
            <a:r>
              <a:rPr lang="fr-FR" sz="4800" dirty="0">
                <a:solidFill>
                  <a:schemeClr val="tx2">
                    <a:lumMod val="75000"/>
                    <a:lumOff val="25000"/>
                  </a:schemeClr>
                </a:solidFill>
                <a:latin typeface="Geomanist" panose="02000503000000020004" pitchFamily="50" charset="0"/>
              </a:rPr>
              <a:t>()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fr-FR" sz="4800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Geomanist" panose="02000503000000020004" pitchFamily="50" charset="0"/>
              </a:rPr>
              <a:t>createPricebook</a:t>
            </a:r>
            <a:r>
              <a:rPr lang="fr-FR" sz="4800" dirty="0">
                <a:solidFill>
                  <a:schemeClr val="tx2">
                    <a:lumMod val="75000"/>
                    <a:lumOff val="25000"/>
                  </a:schemeClr>
                </a:solidFill>
                <a:latin typeface="Geomanist" panose="02000503000000020004" pitchFamily="50" charset="0"/>
              </a:rPr>
              <a:t>()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fr-FR" sz="4800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Geomanist" panose="02000503000000020004" pitchFamily="50" charset="0"/>
              </a:rPr>
              <a:t>createProduct</a:t>
            </a:r>
            <a:r>
              <a:rPr lang="fr-FR" sz="4800" dirty="0">
                <a:solidFill>
                  <a:schemeClr val="tx2">
                    <a:lumMod val="75000"/>
                    <a:lumOff val="25000"/>
                  </a:schemeClr>
                </a:solidFill>
                <a:latin typeface="Geomanist" panose="02000503000000020004" pitchFamily="50" charset="0"/>
              </a:rPr>
              <a:t>()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fr-FR" sz="4800" dirty="0">
                <a:solidFill>
                  <a:schemeClr val="tx2">
                    <a:lumMod val="75000"/>
                    <a:lumOff val="25000"/>
                  </a:schemeClr>
                </a:solidFill>
                <a:latin typeface="Geomanist" panose="02000503000000020004" pitchFamily="50" charset="0"/>
              </a:rPr>
              <a:t>…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fr-FR" sz="4800" dirty="0">
              <a:solidFill>
                <a:schemeClr val="tx2">
                  <a:lumMod val="75000"/>
                  <a:lumOff val="25000"/>
                </a:schemeClr>
              </a:solidFill>
              <a:latin typeface="Geomanist" panose="02000503000000020004" pitchFamily="50" charset="0"/>
            </a:endParaRPr>
          </a:p>
        </p:txBody>
      </p:sp>
      <p:grpSp>
        <p:nvGrpSpPr>
          <p:cNvPr id="3" name="Группа 247">
            <a:extLst>
              <a:ext uri="{FF2B5EF4-FFF2-40B4-BE49-F238E27FC236}">
                <a16:creationId xmlns:a16="http://schemas.microsoft.com/office/drawing/2014/main" id="{8A4EF5FC-CD11-0286-E6F9-30C6E7DAC6E2}"/>
              </a:ext>
            </a:extLst>
          </p:cNvPr>
          <p:cNvGrpSpPr>
            <a:grpSpLocks/>
          </p:cNvGrpSpPr>
          <p:nvPr/>
        </p:nvGrpSpPr>
        <p:grpSpPr bwMode="auto">
          <a:xfrm>
            <a:off x="12730865" y="2410900"/>
            <a:ext cx="6624948" cy="11296456"/>
            <a:chOff x="9236627" y="1877837"/>
            <a:chExt cx="2033288" cy="3467061"/>
          </a:xfrm>
        </p:grpSpPr>
        <p:sp>
          <p:nvSpPr>
            <p:cNvPr id="4" name="Freeform 1142">
              <a:extLst>
                <a:ext uri="{FF2B5EF4-FFF2-40B4-BE49-F238E27FC236}">
                  <a16:creationId xmlns:a16="http://schemas.microsoft.com/office/drawing/2014/main" id="{CEFA1759-5538-7A4C-633E-87F172920A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06738" y="4934204"/>
              <a:ext cx="146675" cy="214515"/>
            </a:xfrm>
            <a:custGeom>
              <a:avLst/>
              <a:gdLst>
                <a:gd name="T0" fmla="*/ 4 w 9"/>
                <a:gd name="T1" fmla="*/ 1 h 13"/>
                <a:gd name="T2" fmla="*/ 9 w 9"/>
                <a:gd name="T3" fmla="*/ 3 h 13"/>
                <a:gd name="T4" fmla="*/ 0 w 9"/>
                <a:gd name="T5" fmla="*/ 13 h 13"/>
                <a:gd name="T6" fmla="*/ 2 w 9"/>
                <a:gd name="T7" fmla="*/ 6 h 13"/>
                <a:gd name="T8" fmla="*/ 4 w 9"/>
                <a:gd name="T9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13">
                  <a:moveTo>
                    <a:pt x="4" y="1"/>
                  </a:moveTo>
                  <a:cubicBezTo>
                    <a:pt x="5" y="0"/>
                    <a:pt x="9" y="3"/>
                    <a:pt x="9" y="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1" y="10"/>
                    <a:pt x="2" y="6"/>
                  </a:cubicBezTo>
                  <a:cubicBezTo>
                    <a:pt x="4" y="3"/>
                    <a:pt x="2" y="2"/>
                    <a:pt x="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7198">
                <a:latin typeface="+mn-lt"/>
              </a:endParaRPr>
            </a:p>
          </p:txBody>
        </p:sp>
        <p:sp>
          <p:nvSpPr>
            <p:cNvPr id="5" name="Freeform 1143">
              <a:extLst>
                <a:ext uri="{FF2B5EF4-FFF2-40B4-BE49-F238E27FC236}">
                  <a16:creationId xmlns:a16="http://schemas.microsoft.com/office/drawing/2014/main" id="{9698674B-43AE-4A04-D2F7-504D0185C5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06738" y="4983708"/>
              <a:ext cx="163177" cy="181511"/>
            </a:xfrm>
            <a:custGeom>
              <a:avLst/>
              <a:gdLst>
                <a:gd name="T0" fmla="*/ 39 w 39"/>
                <a:gd name="T1" fmla="*/ 0 h 43"/>
                <a:gd name="T2" fmla="*/ 4 w 39"/>
                <a:gd name="T3" fmla="*/ 43 h 43"/>
                <a:gd name="T4" fmla="*/ 0 w 39"/>
                <a:gd name="T5" fmla="*/ 39 h 43"/>
                <a:gd name="T6" fmla="*/ 35 w 39"/>
                <a:gd name="T7" fmla="*/ 0 h 43"/>
                <a:gd name="T8" fmla="*/ 39 w 39"/>
                <a:gd name="T9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3">
                  <a:moveTo>
                    <a:pt x="39" y="0"/>
                  </a:moveTo>
                  <a:lnTo>
                    <a:pt x="4" y="43"/>
                  </a:lnTo>
                  <a:lnTo>
                    <a:pt x="0" y="39"/>
                  </a:lnTo>
                  <a:lnTo>
                    <a:pt x="35" y="0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7198">
                <a:latin typeface="+mn-lt"/>
              </a:endParaRPr>
            </a:p>
          </p:txBody>
        </p:sp>
        <p:sp>
          <p:nvSpPr>
            <p:cNvPr id="6" name="Freeform 1144">
              <a:extLst>
                <a:ext uri="{FF2B5EF4-FFF2-40B4-BE49-F238E27FC236}">
                  <a16:creationId xmlns:a16="http://schemas.microsoft.com/office/drawing/2014/main" id="{EED3E5BE-53FA-2EE3-30A2-599FBA9DC96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50675" y="5211056"/>
              <a:ext cx="225514" cy="100839"/>
            </a:xfrm>
            <a:custGeom>
              <a:avLst/>
              <a:gdLst>
                <a:gd name="T0" fmla="*/ 12 w 14"/>
                <a:gd name="T1" fmla="*/ 1 h 6"/>
                <a:gd name="T2" fmla="*/ 14 w 14"/>
                <a:gd name="T3" fmla="*/ 6 h 6"/>
                <a:gd name="T4" fmla="*/ 0 w 14"/>
                <a:gd name="T5" fmla="*/ 6 h 6"/>
                <a:gd name="T6" fmla="*/ 7 w 14"/>
                <a:gd name="T7" fmla="*/ 4 h 6"/>
                <a:gd name="T8" fmla="*/ 12 w 14"/>
                <a:gd name="T9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6">
                  <a:moveTo>
                    <a:pt x="12" y="1"/>
                  </a:moveTo>
                  <a:cubicBezTo>
                    <a:pt x="13" y="2"/>
                    <a:pt x="14" y="6"/>
                    <a:pt x="14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3" y="5"/>
                    <a:pt x="7" y="4"/>
                  </a:cubicBezTo>
                  <a:cubicBezTo>
                    <a:pt x="10" y="2"/>
                    <a:pt x="10" y="0"/>
                    <a:pt x="1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7198">
                <a:latin typeface="+mn-lt"/>
              </a:endParaRPr>
            </a:p>
          </p:txBody>
        </p:sp>
        <p:sp>
          <p:nvSpPr>
            <p:cNvPr id="7" name="Freeform 1145">
              <a:extLst>
                <a:ext uri="{FF2B5EF4-FFF2-40B4-BE49-F238E27FC236}">
                  <a16:creationId xmlns:a16="http://schemas.microsoft.com/office/drawing/2014/main" id="{C24C6AD6-8E1D-752C-5327-397CE9EE821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50675" y="5311896"/>
              <a:ext cx="225514" cy="33002"/>
            </a:xfrm>
            <a:custGeom>
              <a:avLst/>
              <a:gdLst>
                <a:gd name="T0" fmla="*/ 54 w 54"/>
                <a:gd name="T1" fmla="*/ 8 h 8"/>
                <a:gd name="T2" fmla="*/ 0 w 54"/>
                <a:gd name="T3" fmla="*/ 4 h 8"/>
                <a:gd name="T4" fmla="*/ 0 w 54"/>
                <a:gd name="T5" fmla="*/ 0 h 8"/>
                <a:gd name="T6" fmla="*/ 54 w 54"/>
                <a:gd name="T7" fmla="*/ 0 h 8"/>
                <a:gd name="T8" fmla="*/ 54 w 54"/>
                <a:gd name="T9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8">
                  <a:moveTo>
                    <a:pt x="54" y="8"/>
                  </a:moveTo>
                  <a:lnTo>
                    <a:pt x="0" y="4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8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7198">
                <a:latin typeface="+mn-lt"/>
              </a:endParaRPr>
            </a:p>
          </p:txBody>
        </p:sp>
        <p:sp>
          <p:nvSpPr>
            <p:cNvPr id="8" name="Freeform 1146">
              <a:extLst>
                <a:ext uri="{FF2B5EF4-FFF2-40B4-BE49-F238E27FC236}">
                  <a16:creationId xmlns:a16="http://schemas.microsoft.com/office/drawing/2014/main" id="{541849B0-F426-EC8B-FEF3-C1E8EEBEFE4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83677" y="3454607"/>
              <a:ext cx="502363" cy="1789451"/>
            </a:xfrm>
            <a:custGeom>
              <a:avLst/>
              <a:gdLst>
                <a:gd name="T0" fmla="*/ 5 w 31"/>
                <a:gd name="T1" fmla="*/ 0 h 110"/>
                <a:gd name="T2" fmla="*/ 7 w 31"/>
                <a:gd name="T3" fmla="*/ 110 h 110"/>
                <a:gd name="T4" fmla="*/ 11 w 31"/>
                <a:gd name="T5" fmla="*/ 110 h 110"/>
                <a:gd name="T6" fmla="*/ 30 w 31"/>
                <a:gd name="T7" fmla="*/ 30 h 110"/>
                <a:gd name="T8" fmla="*/ 30 w 31"/>
                <a:gd name="T9" fmla="*/ 6 h 110"/>
                <a:gd name="T10" fmla="*/ 5 w 31"/>
                <a:gd name="T11" fmla="*/ 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" h="110">
                  <a:moveTo>
                    <a:pt x="5" y="0"/>
                  </a:moveTo>
                  <a:cubicBezTo>
                    <a:pt x="0" y="29"/>
                    <a:pt x="7" y="110"/>
                    <a:pt x="7" y="110"/>
                  </a:cubicBezTo>
                  <a:cubicBezTo>
                    <a:pt x="11" y="110"/>
                    <a:pt x="11" y="110"/>
                    <a:pt x="11" y="110"/>
                  </a:cubicBezTo>
                  <a:cubicBezTo>
                    <a:pt x="11" y="110"/>
                    <a:pt x="29" y="34"/>
                    <a:pt x="30" y="30"/>
                  </a:cubicBezTo>
                  <a:cubicBezTo>
                    <a:pt x="31" y="27"/>
                    <a:pt x="30" y="6"/>
                    <a:pt x="30" y="6"/>
                  </a:cubicBezTo>
                  <a:lnTo>
                    <a:pt x="5" y="0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7198">
                <a:latin typeface="+mn-lt"/>
              </a:endParaRPr>
            </a:p>
          </p:txBody>
        </p:sp>
        <p:sp>
          <p:nvSpPr>
            <p:cNvPr id="9" name="Freeform 1147">
              <a:extLst>
                <a:ext uri="{FF2B5EF4-FFF2-40B4-BE49-F238E27FC236}">
                  <a16:creationId xmlns:a16="http://schemas.microsoft.com/office/drawing/2014/main" id="{62A310DB-FEE6-B562-2E2D-87756716A44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13852" y="3601284"/>
              <a:ext cx="372188" cy="1642775"/>
            </a:xfrm>
            <a:custGeom>
              <a:avLst/>
              <a:gdLst>
                <a:gd name="T0" fmla="*/ 11 w 23"/>
                <a:gd name="T1" fmla="*/ 18 h 101"/>
                <a:gd name="T2" fmla="*/ 23 w 23"/>
                <a:gd name="T3" fmla="*/ 0 h 101"/>
                <a:gd name="T4" fmla="*/ 22 w 23"/>
                <a:gd name="T5" fmla="*/ 21 h 101"/>
                <a:gd name="T6" fmla="*/ 3 w 23"/>
                <a:gd name="T7" fmla="*/ 101 h 101"/>
                <a:gd name="T8" fmla="*/ 0 w 23"/>
                <a:gd name="T9" fmla="*/ 101 h 101"/>
                <a:gd name="T10" fmla="*/ 11 w 23"/>
                <a:gd name="T11" fmla="*/ 1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101">
                  <a:moveTo>
                    <a:pt x="11" y="18"/>
                  </a:moveTo>
                  <a:cubicBezTo>
                    <a:pt x="12" y="15"/>
                    <a:pt x="23" y="0"/>
                    <a:pt x="23" y="0"/>
                  </a:cubicBezTo>
                  <a:cubicBezTo>
                    <a:pt x="23" y="0"/>
                    <a:pt x="23" y="18"/>
                    <a:pt x="22" y="21"/>
                  </a:cubicBezTo>
                  <a:cubicBezTo>
                    <a:pt x="21" y="25"/>
                    <a:pt x="3" y="101"/>
                    <a:pt x="3" y="101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3" y="94"/>
                    <a:pt x="10" y="21"/>
                    <a:pt x="11" y="1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7198">
                <a:latin typeface="+mn-lt"/>
              </a:endParaRPr>
            </a:p>
          </p:txBody>
        </p:sp>
        <p:sp>
          <p:nvSpPr>
            <p:cNvPr id="10" name="Freeform 1148">
              <a:extLst>
                <a:ext uri="{FF2B5EF4-FFF2-40B4-BE49-F238E27FC236}">
                  <a16:creationId xmlns:a16="http://schemas.microsoft.com/office/drawing/2014/main" id="{44D638A6-6009-2ABC-ACB6-1511E3064B6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76189" y="3438106"/>
              <a:ext cx="925888" cy="1563937"/>
            </a:xfrm>
            <a:custGeom>
              <a:avLst/>
              <a:gdLst>
                <a:gd name="T0" fmla="*/ 210 w 221"/>
                <a:gd name="T1" fmla="*/ 373 h 373"/>
                <a:gd name="T2" fmla="*/ 74 w 221"/>
                <a:gd name="T3" fmla="*/ 241 h 373"/>
                <a:gd name="T4" fmla="*/ 23 w 221"/>
                <a:gd name="T5" fmla="*/ 105 h 373"/>
                <a:gd name="T6" fmla="*/ 0 w 221"/>
                <a:gd name="T7" fmla="*/ 86 h 373"/>
                <a:gd name="T8" fmla="*/ 4 w 221"/>
                <a:gd name="T9" fmla="*/ 0 h 373"/>
                <a:gd name="T10" fmla="*/ 120 w 221"/>
                <a:gd name="T11" fmla="*/ 8 h 373"/>
                <a:gd name="T12" fmla="*/ 132 w 221"/>
                <a:gd name="T13" fmla="*/ 229 h 373"/>
                <a:gd name="T14" fmla="*/ 221 w 221"/>
                <a:gd name="T15" fmla="*/ 361 h 373"/>
                <a:gd name="T16" fmla="*/ 210 w 221"/>
                <a:gd name="T17" fmla="*/ 373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1" h="373">
                  <a:moveTo>
                    <a:pt x="210" y="373"/>
                  </a:moveTo>
                  <a:lnTo>
                    <a:pt x="74" y="241"/>
                  </a:lnTo>
                  <a:lnTo>
                    <a:pt x="23" y="105"/>
                  </a:lnTo>
                  <a:lnTo>
                    <a:pt x="0" y="86"/>
                  </a:lnTo>
                  <a:lnTo>
                    <a:pt x="4" y="0"/>
                  </a:lnTo>
                  <a:lnTo>
                    <a:pt x="120" y="8"/>
                  </a:lnTo>
                  <a:lnTo>
                    <a:pt x="132" y="229"/>
                  </a:lnTo>
                  <a:lnTo>
                    <a:pt x="221" y="361"/>
                  </a:lnTo>
                  <a:lnTo>
                    <a:pt x="210" y="373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7198">
                <a:latin typeface="+mn-lt"/>
              </a:endParaRPr>
            </a:p>
          </p:txBody>
        </p:sp>
        <p:sp>
          <p:nvSpPr>
            <p:cNvPr id="11" name="Freeform 1149">
              <a:extLst>
                <a:ext uri="{FF2B5EF4-FFF2-40B4-BE49-F238E27FC236}">
                  <a16:creationId xmlns:a16="http://schemas.microsoft.com/office/drawing/2014/main" id="{ECEC5C52-CBA7-FFC2-85CC-564FD3F46AC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43187" y="3797463"/>
              <a:ext cx="293351" cy="146676"/>
            </a:xfrm>
            <a:custGeom>
              <a:avLst/>
              <a:gdLst>
                <a:gd name="T0" fmla="*/ 35 w 70"/>
                <a:gd name="T1" fmla="*/ 35 h 35"/>
                <a:gd name="T2" fmla="*/ 70 w 70"/>
                <a:gd name="T3" fmla="*/ 11 h 35"/>
                <a:gd name="T4" fmla="*/ 35 w 70"/>
                <a:gd name="T5" fmla="*/ 19 h 35"/>
                <a:gd name="T6" fmla="*/ 0 w 70"/>
                <a:gd name="T7" fmla="*/ 0 h 35"/>
                <a:gd name="T8" fmla="*/ 35 w 70"/>
                <a:gd name="T9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35">
                  <a:moveTo>
                    <a:pt x="35" y="35"/>
                  </a:moveTo>
                  <a:lnTo>
                    <a:pt x="70" y="11"/>
                  </a:lnTo>
                  <a:lnTo>
                    <a:pt x="35" y="19"/>
                  </a:lnTo>
                  <a:lnTo>
                    <a:pt x="0" y="0"/>
                  </a:lnTo>
                  <a:lnTo>
                    <a:pt x="35" y="3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7198">
                <a:latin typeface="+mn-lt"/>
              </a:endParaRPr>
            </a:p>
          </p:txBody>
        </p:sp>
        <p:sp>
          <p:nvSpPr>
            <p:cNvPr id="12" name="Freeform 1150">
              <a:extLst>
                <a:ext uri="{FF2B5EF4-FFF2-40B4-BE49-F238E27FC236}">
                  <a16:creationId xmlns:a16="http://schemas.microsoft.com/office/drawing/2014/main" id="{F643010D-7BF4-CBD6-4E1D-6A74F63E3E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46014" y="3419771"/>
              <a:ext cx="1056063" cy="1563937"/>
            </a:xfrm>
            <a:custGeom>
              <a:avLst/>
              <a:gdLst>
                <a:gd name="T0" fmla="*/ 37 w 65"/>
                <a:gd name="T1" fmla="*/ 64 h 96"/>
                <a:gd name="T2" fmla="*/ 30 w 65"/>
                <a:gd name="T3" fmla="*/ 18 h 96"/>
                <a:gd name="T4" fmla="*/ 0 w 65"/>
                <a:gd name="T5" fmla="*/ 11 h 96"/>
                <a:gd name="T6" fmla="*/ 5 w 65"/>
                <a:gd name="T7" fmla="*/ 0 h 96"/>
                <a:gd name="T8" fmla="*/ 39 w 65"/>
                <a:gd name="T9" fmla="*/ 3 h 96"/>
                <a:gd name="T10" fmla="*/ 42 w 65"/>
                <a:gd name="T11" fmla="*/ 60 h 96"/>
                <a:gd name="T12" fmla="*/ 65 w 65"/>
                <a:gd name="T13" fmla="*/ 94 h 96"/>
                <a:gd name="T14" fmla="*/ 63 w 65"/>
                <a:gd name="T15" fmla="*/ 96 h 96"/>
                <a:gd name="T16" fmla="*/ 37 w 65"/>
                <a:gd name="T17" fmla="*/ 64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5" h="96">
                  <a:moveTo>
                    <a:pt x="37" y="64"/>
                  </a:moveTo>
                  <a:cubicBezTo>
                    <a:pt x="37" y="64"/>
                    <a:pt x="36" y="29"/>
                    <a:pt x="30" y="18"/>
                  </a:cubicBezTo>
                  <a:cubicBezTo>
                    <a:pt x="27" y="12"/>
                    <a:pt x="0" y="11"/>
                    <a:pt x="0" y="11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9" y="3"/>
                    <a:pt x="39" y="3"/>
                    <a:pt x="39" y="3"/>
                  </a:cubicBezTo>
                  <a:cubicBezTo>
                    <a:pt x="42" y="60"/>
                    <a:pt x="42" y="60"/>
                    <a:pt x="42" y="60"/>
                  </a:cubicBezTo>
                  <a:cubicBezTo>
                    <a:pt x="65" y="94"/>
                    <a:pt x="65" y="94"/>
                    <a:pt x="65" y="94"/>
                  </a:cubicBezTo>
                  <a:cubicBezTo>
                    <a:pt x="63" y="96"/>
                    <a:pt x="63" y="96"/>
                    <a:pt x="63" y="96"/>
                  </a:cubicBezTo>
                  <a:lnTo>
                    <a:pt x="37" y="6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7198">
                <a:latin typeface="+mn-lt"/>
              </a:endParaRPr>
            </a:p>
          </p:txBody>
        </p:sp>
        <p:sp>
          <p:nvSpPr>
            <p:cNvPr id="13" name="Freeform 1151">
              <a:extLst>
                <a:ext uri="{FF2B5EF4-FFF2-40B4-BE49-F238E27FC236}">
                  <a16:creationId xmlns:a16="http://schemas.microsoft.com/office/drawing/2014/main" id="{B98A91C2-0456-16BA-F308-3463528BDF8B}"/>
                </a:ext>
              </a:extLst>
            </p:cNvPr>
            <p:cNvSpPr>
              <a:spLocks/>
            </p:cNvSpPr>
            <p:nvPr/>
          </p:nvSpPr>
          <p:spPr bwMode="auto">
            <a:xfrm>
              <a:off x="9366589" y="2837880"/>
              <a:ext cx="293464" cy="159309"/>
            </a:xfrm>
            <a:custGeom>
              <a:avLst/>
              <a:gdLst>
                <a:gd name="T0" fmla="*/ 97821 w 18"/>
                <a:gd name="T1" fmla="*/ 0 h 10"/>
                <a:gd name="T2" fmla="*/ 195643 w 18"/>
                <a:gd name="T3" fmla="*/ 31862 h 10"/>
                <a:gd name="T4" fmla="*/ 293464 w 18"/>
                <a:gd name="T5" fmla="*/ 79655 h 10"/>
                <a:gd name="T6" fmla="*/ 211946 w 18"/>
                <a:gd name="T7" fmla="*/ 159309 h 10"/>
                <a:gd name="T8" fmla="*/ 97821 w 18"/>
                <a:gd name="T9" fmla="*/ 111516 h 10"/>
                <a:gd name="T10" fmla="*/ 48911 w 18"/>
                <a:gd name="T11" fmla="*/ 111516 h 10"/>
                <a:gd name="T12" fmla="*/ 16304 w 18"/>
                <a:gd name="T13" fmla="*/ 31862 h 10"/>
                <a:gd name="T14" fmla="*/ 97821 w 18"/>
                <a:gd name="T15" fmla="*/ 0 h 1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8"/>
                <a:gd name="T25" fmla="*/ 0 h 10"/>
                <a:gd name="T26" fmla="*/ 18 w 18"/>
                <a:gd name="T27" fmla="*/ 10 h 1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8" h="10">
                  <a:moveTo>
                    <a:pt x="6" y="0"/>
                  </a:moveTo>
                  <a:cubicBezTo>
                    <a:pt x="9" y="0"/>
                    <a:pt x="10" y="1"/>
                    <a:pt x="12" y="2"/>
                  </a:cubicBezTo>
                  <a:cubicBezTo>
                    <a:pt x="14" y="3"/>
                    <a:pt x="16" y="4"/>
                    <a:pt x="18" y="5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10" y="9"/>
                    <a:pt x="7" y="8"/>
                    <a:pt x="6" y="7"/>
                  </a:cubicBezTo>
                  <a:cubicBezTo>
                    <a:pt x="6" y="7"/>
                    <a:pt x="4" y="7"/>
                    <a:pt x="3" y="7"/>
                  </a:cubicBezTo>
                  <a:cubicBezTo>
                    <a:pt x="1" y="6"/>
                    <a:pt x="0" y="3"/>
                    <a:pt x="1" y="2"/>
                  </a:cubicBezTo>
                  <a:cubicBezTo>
                    <a:pt x="2" y="1"/>
                    <a:pt x="5" y="0"/>
                    <a:pt x="6" y="0"/>
                  </a:cubicBezTo>
                  <a:close/>
                </a:path>
              </a:pathLst>
            </a:custGeom>
            <a:solidFill>
              <a:srgbClr val="FFA4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 sz="7198"/>
            </a:p>
          </p:txBody>
        </p:sp>
        <p:sp>
          <p:nvSpPr>
            <p:cNvPr id="16" name="Freeform 1152">
              <a:extLst>
                <a:ext uri="{FF2B5EF4-FFF2-40B4-BE49-F238E27FC236}">
                  <a16:creationId xmlns:a16="http://schemas.microsoft.com/office/drawing/2014/main" id="{D2928FC3-5D0A-06DA-1A8B-79CF312A2E64}"/>
                </a:ext>
              </a:extLst>
            </p:cNvPr>
            <p:cNvSpPr>
              <a:spLocks/>
            </p:cNvSpPr>
            <p:nvPr/>
          </p:nvSpPr>
          <p:spPr bwMode="auto">
            <a:xfrm>
              <a:off x="9270166" y="2821111"/>
              <a:ext cx="226386" cy="62886"/>
            </a:xfrm>
            <a:custGeom>
              <a:avLst/>
              <a:gdLst>
                <a:gd name="T0" fmla="*/ 0 w 14"/>
                <a:gd name="T1" fmla="*/ 15722 h 4"/>
                <a:gd name="T2" fmla="*/ 16170 w 14"/>
                <a:gd name="T3" fmla="*/ 0 h 4"/>
                <a:gd name="T4" fmla="*/ 80852 w 14"/>
                <a:gd name="T5" fmla="*/ 15722 h 4"/>
                <a:gd name="T6" fmla="*/ 145534 w 14"/>
                <a:gd name="T7" fmla="*/ 31443 h 4"/>
                <a:gd name="T8" fmla="*/ 210216 w 14"/>
                <a:gd name="T9" fmla="*/ 31443 h 4"/>
                <a:gd name="T10" fmla="*/ 210216 w 14"/>
                <a:gd name="T11" fmla="*/ 31443 h 4"/>
                <a:gd name="T12" fmla="*/ 194045 w 14"/>
                <a:gd name="T13" fmla="*/ 47164 h 4"/>
                <a:gd name="T14" fmla="*/ 194045 w 14"/>
                <a:gd name="T15" fmla="*/ 47164 h 4"/>
                <a:gd name="T16" fmla="*/ 80852 w 14"/>
                <a:gd name="T17" fmla="*/ 62886 h 4"/>
                <a:gd name="T18" fmla="*/ 0 w 14"/>
                <a:gd name="T19" fmla="*/ 15722 h 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4"/>
                <a:gd name="T31" fmla="*/ 0 h 4"/>
                <a:gd name="T32" fmla="*/ 14 w 14"/>
                <a:gd name="T33" fmla="*/ 4 h 4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4" h="4">
                  <a:moveTo>
                    <a:pt x="0" y="1"/>
                  </a:moveTo>
                  <a:cubicBezTo>
                    <a:pt x="0" y="1"/>
                    <a:pt x="0" y="0"/>
                    <a:pt x="1" y="0"/>
                  </a:cubicBezTo>
                  <a:cubicBezTo>
                    <a:pt x="2" y="0"/>
                    <a:pt x="3" y="1"/>
                    <a:pt x="5" y="1"/>
                  </a:cubicBezTo>
                  <a:cubicBezTo>
                    <a:pt x="6" y="2"/>
                    <a:pt x="7" y="2"/>
                    <a:pt x="9" y="2"/>
                  </a:cubicBezTo>
                  <a:cubicBezTo>
                    <a:pt x="10" y="2"/>
                    <a:pt x="12" y="2"/>
                    <a:pt x="13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0" y="4"/>
                    <a:pt x="7" y="4"/>
                    <a:pt x="5" y="4"/>
                  </a:cubicBezTo>
                  <a:cubicBezTo>
                    <a:pt x="3" y="3"/>
                    <a:pt x="1" y="2"/>
                    <a:pt x="0" y="1"/>
                  </a:cubicBezTo>
                  <a:close/>
                </a:path>
              </a:pathLst>
            </a:custGeom>
            <a:solidFill>
              <a:srgbClr val="FFA4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 sz="7198"/>
            </a:p>
          </p:txBody>
        </p:sp>
        <p:sp>
          <p:nvSpPr>
            <p:cNvPr id="20" name="Freeform 1153">
              <a:extLst>
                <a:ext uri="{FF2B5EF4-FFF2-40B4-BE49-F238E27FC236}">
                  <a16:creationId xmlns:a16="http://schemas.microsoft.com/office/drawing/2014/main" id="{C2A9D96B-1916-E8BB-29BC-2235C36A493D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3397" y="2867228"/>
              <a:ext cx="209617" cy="67077"/>
            </a:xfrm>
            <a:custGeom>
              <a:avLst/>
              <a:gdLst>
                <a:gd name="T0" fmla="*/ 0 w 13"/>
                <a:gd name="T1" fmla="*/ 16769 h 4"/>
                <a:gd name="T2" fmla="*/ 0 w 13"/>
                <a:gd name="T3" fmla="*/ 0 h 4"/>
                <a:gd name="T4" fmla="*/ 64498 w 13"/>
                <a:gd name="T5" fmla="*/ 16769 h 4"/>
                <a:gd name="T6" fmla="*/ 145119 w 13"/>
                <a:gd name="T7" fmla="*/ 33539 h 4"/>
                <a:gd name="T8" fmla="*/ 209617 w 13"/>
                <a:gd name="T9" fmla="*/ 16769 h 4"/>
                <a:gd name="T10" fmla="*/ 209617 w 13"/>
                <a:gd name="T11" fmla="*/ 33539 h 4"/>
                <a:gd name="T12" fmla="*/ 193493 w 13"/>
                <a:gd name="T13" fmla="*/ 33539 h 4"/>
                <a:gd name="T14" fmla="*/ 193493 w 13"/>
                <a:gd name="T15" fmla="*/ 50308 h 4"/>
                <a:gd name="T16" fmla="*/ 64498 w 13"/>
                <a:gd name="T17" fmla="*/ 50308 h 4"/>
                <a:gd name="T18" fmla="*/ 0 w 13"/>
                <a:gd name="T19" fmla="*/ 16769 h 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3"/>
                <a:gd name="T31" fmla="*/ 0 h 4"/>
                <a:gd name="T32" fmla="*/ 13 w 13"/>
                <a:gd name="T33" fmla="*/ 4 h 4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3" h="4">
                  <a:moveTo>
                    <a:pt x="0" y="1"/>
                  </a:moveTo>
                  <a:cubicBezTo>
                    <a:pt x="0" y="1"/>
                    <a:pt x="0" y="0"/>
                    <a:pt x="0" y="0"/>
                  </a:cubicBezTo>
                  <a:cubicBezTo>
                    <a:pt x="2" y="0"/>
                    <a:pt x="3" y="0"/>
                    <a:pt x="4" y="1"/>
                  </a:cubicBezTo>
                  <a:cubicBezTo>
                    <a:pt x="6" y="2"/>
                    <a:pt x="7" y="2"/>
                    <a:pt x="9" y="2"/>
                  </a:cubicBezTo>
                  <a:cubicBezTo>
                    <a:pt x="10" y="2"/>
                    <a:pt x="11" y="2"/>
                    <a:pt x="13" y="1"/>
                  </a:cubicBezTo>
                  <a:cubicBezTo>
                    <a:pt x="13" y="1"/>
                    <a:pt x="13" y="2"/>
                    <a:pt x="13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9" y="4"/>
                    <a:pt x="7" y="4"/>
                    <a:pt x="4" y="3"/>
                  </a:cubicBezTo>
                  <a:cubicBezTo>
                    <a:pt x="3" y="3"/>
                    <a:pt x="1" y="2"/>
                    <a:pt x="0" y="1"/>
                  </a:cubicBezTo>
                  <a:close/>
                </a:path>
              </a:pathLst>
            </a:custGeom>
            <a:solidFill>
              <a:srgbClr val="FFA4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 sz="7198"/>
            </a:p>
          </p:txBody>
        </p:sp>
        <p:sp>
          <p:nvSpPr>
            <p:cNvPr id="142" name="Freeform 1154">
              <a:extLst>
                <a:ext uri="{FF2B5EF4-FFF2-40B4-BE49-F238E27FC236}">
                  <a16:creationId xmlns:a16="http://schemas.microsoft.com/office/drawing/2014/main" id="{71FDB8BC-AC01-9201-1B04-DB7B62D6D5F9}"/>
                </a:ext>
              </a:extLst>
            </p:cNvPr>
            <p:cNvSpPr>
              <a:spLocks/>
            </p:cNvSpPr>
            <p:nvPr/>
          </p:nvSpPr>
          <p:spPr bwMode="auto">
            <a:xfrm>
              <a:off x="9270166" y="2900767"/>
              <a:ext cx="226386" cy="67077"/>
            </a:xfrm>
            <a:custGeom>
              <a:avLst/>
              <a:gdLst>
                <a:gd name="T0" fmla="*/ 16170 w 14"/>
                <a:gd name="T1" fmla="*/ 33539 h 4"/>
                <a:gd name="T2" fmla="*/ 0 w 14"/>
                <a:gd name="T3" fmla="*/ 16769 h 4"/>
                <a:gd name="T4" fmla="*/ 0 w 14"/>
                <a:gd name="T5" fmla="*/ 0 h 4"/>
                <a:gd name="T6" fmla="*/ 80852 w 14"/>
                <a:gd name="T7" fmla="*/ 16769 h 4"/>
                <a:gd name="T8" fmla="*/ 145534 w 14"/>
                <a:gd name="T9" fmla="*/ 16769 h 4"/>
                <a:gd name="T10" fmla="*/ 210216 w 14"/>
                <a:gd name="T11" fmla="*/ 0 h 4"/>
                <a:gd name="T12" fmla="*/ 210216 w 14"/>
                <a:gd name="T13" fmla="*/ 16769 h 4"/>
                <a:gd name="T14" fmla="*/ 194045 w 14"/>
                <a:gd name="T15" fmla="*/ 16769 h 4"/>
                <a:gd name="T16" fmla="*/ 226386 w 14"/>
                <a:gd name="T17" fmla="*/ 33539 h 4"/>
                <a:gd name="T18" fmla="*/ 80852 w 14"/>
                <a:gd name="T19" fmla="*/ 50308 h 4"/>
                <a:gd name="T20" fmla="*/ 16170 w 14"/>
                <a:gd name="T21" fmla="*/ 33539 h 4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4"/>
                <a:gd name="T34" fmla="*/ 0 h 4"/>
                <a:gd name="T35" fmla="*/ 14 w 14"/>
                <a:gd name="T36" fmla="*/ 4 h 4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4" h="4">
                  <a:moveTo>
                    <a:pt x="1" y="2"/>
                  </a:moveTo>
                  <a:cubicBezTo>
                    <a:pt x="1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0"/>
                    <a:pt x="3" y="1"/>
                    <a:pt x="5" y="1"/>
                  </a:cubicBezTo>
                  <a:cubicBezTo>
                    <a:pt x="6" y="1"/>
                    <a:pt x="7" y="1"/>
                    <a:pt x="9" y="1"/>
                  </a:cubicBezTo>
                  <a:cubicBezTo>
                    <a:pt x="10" y="1"/>
                    <a:pt x="12" y="0"/>
                    <a:pt x="13" y="0"/>
                  </a:cubicBezTo>
                  <a:cubicBezTo>
                    <a:pt x="14" y="0"/>
                    <a:pt x="14" y="1"/>
                    <a:pt x="13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2" y="3"/>
                    <a:pt x="8" y="4"/>
                    <a:pt x="5" y="3"/>
                  </a:cubicBezTo>
                  <a:cubicBezTo>
                    <a:pt x="4" y="3"/>
                    <a:pt x="2" y="2"/>
                    <a:pt x="1" y="2"/>
                  </a:cubicBezTo>
                  <a:close/>
                </a:path>
              </a:pathLst>
            </a:custGeom>
            <a:solidFill>
              <a:srgbClr val="FFA4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 sz="7198"/>
            </a:p>
          </p:txBody>
        </p:sp>
        <p:sp>
          <p:nvSpPr>
            <p:cNvPr id="144" name="Freeform 1155">
              <a:extLst>
                <a:ext uri="{FF2B5EF4-FFF2-40B4-BE49-F238E27FC236}">
                  <a16:creationId xmlns:a16="http://schemas.microsoft.com/office/drawing/2014/main" id="{AFC97FBA-3DDB-0621-37F5-48835ACC982F}"/>
                </a:ext>
              </a:extLst>
            </p:cNvPr>
            <p:cNvSpPr>
              <a:spLocks/>
            </p:cNvSpPr>
            <p:nvPr/>
          </p:nvSpPr>
          <p:spPr bwMode="auto">
            <a:xfrm>
              <a:off x="9236627" y="2837880"/>
              <a:ext cx="226386" cy="79656"/>
            </a:xfrm>
            <a:custGeom>
              <a:avLst/>
              <a:gdLst>
                <a:gd name="T0" fmla="*/ 16170 w 14"/>
                <a:gd name="T1" fmla="*/ 31862 h 5"/>
                <a:gd name="T2" fmla="*/ 32341 w 14"/>
                <a:gd name="T3" fmla="*/ 0 h 5"/>
                <a:gd name="T4" fmla="*/ 80852 w 14"/>
                <a:gd name="T5" fmla="*/ 31862 h 5"/>
                <a:gd name="T6" fmla="*/ 145534 w 14"/>
                <a:gd name="T7" fmla="*/ 31862 h 5"/>
                <a:gd name="T8" fmla="*/ 210216 w 14"/>
                <a:gd name="T9" fmla="*/ 31862 h 5"/>
                <a:gd name="T10" fmla="*/ 210216 w 14"/>
                <a:gd name="T11" fmla="*/ 47794 h 5"/>
                <a:gd name="T12" fmla="*/ 210216 w 14"/>
                <a:gd name="T13" fmla="*/ 47794 h 5"/>
                <a:gd name="T14" fmla="*/ 194045 w 14"/>
                <a:gd name="T15" fmla="*/ 63725 h 5"/>
                <a:gd name="T16" fmla="*/ 80852 w 14"/>
                <a:gd name="T17" fmla="*/ 63725 h 5"/>
                <a:gd name="T18" fmla="*/ 16170 w 14"/>
                <a:gd name="T19" fmla="*/ 31862 h 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4"/>
                <a:gd name="T31" fmla="*/ 0 h 5"/>
                <a:gd name="T32" fmla="*/ 14 w 14"/>
                <a:gd name="T33" fmla="*/ 5 h 5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4" h="5">
                  <a:moveTo>
                    <a:pt x="1" y="2"/>
                  </a:moveTo>
                  <a:cubicBezTo>
                    <a:pt x="0" y="2"/>
                    <a:pt x="1" y="0"/>
                    <a:pt x="2" y="0"/>
                  </a:cubicBezTo>
                  <a:cubicBezTo>
                    <a:pt x="3" y="1"/>
                    <a:pt x="4" y="1"/>
                    <a:pt x="5" y="2"/>
                  </a:cubicBezTo>
                  <a:cubicBezTo>
                    <a:pt x="6" y="2"/>
                    <a:pt x="7" y="3"/>
                    <a:pt x="9" y="2"/>
                  </a:cubicBezTo>
                  <a:cubicBezTo>
                    <a:pt x="11" y="2"/>
                    <a:pt x="12" y="2"/>
                    <a:pt x="13" y="2"/>
                  </a:cubicBezTo>
                  <a:cubicBezTo>
                    <a:pt x="14" y="2"/>
                    <a:pt x="14" y="3"/>
                    <a:pt x="13" y="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3"/>
                    <a:pt x="13" y="3"/>
                    <a:pt x="12" y="4"/>
                  </a:cubicBezTo>
                  <a:cubicBezTo>
                    <a:pt x="10" y="4"/>
                    <a:pt x="7" y="5"/>
                    <a:pt x="5" y="4"/>
                  </a:cubicBezTo>
                  <a:cubicBezTo>
                    <a:pt x="4" y="3"/>
                    <a:pt x="2" y="3"/>
                    <a:pt x="1" y="2"/>
                  </a:cubicBezTo>
                  <a:close/>
                </a:path>
              </a:pathLst>
            </a:custGeom>
            <a:solidFill>
              <a:srgbClr val="FFA4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 sz="7198"/>
            </a:p>
          </p:txBody>
        </p:sp>
        <p:sp>
          <p:nvSpPr>
            <p:cNvPr id="145" name="Freeform 1156">
              <a:extLst>
                <a:ext uri="{FF2B5EF4-FFF2-40B4-BE49-F238E27FC236}">
                  <a16:creationId xmlns:a16="http://schemas.microsoft.com/office/drawing/2014/main" id="{EBFEF542-A8FF-4E2F-659C-A43C9B58D938}"/>
                </a:ext>
              </a:extLst>
            </p:cNvPr>
            <p:cNvSpPr>
              <a:spLocks/>
            </p:cNvSpPr>
            <p:nvPr/>
          </p:nvSpPr>
          <p:spPr bwMode="auto">
            <a:xfrm>
              <a:off x="9349819" y="2787572"/>
              <a:ext cx="197041" cy="79656"/>
            </a:xfrm>
            <a:custGeom>
              <a:avLst/>
              <a:gdLst>
                <a:gd name="T0" fmla="*/ 16420 w 12"/>
                <a:gd name="T1" fmla="*/ 31862 h 5"/>
                <a:gd name="T2" fmla="*/ 16420 w 12"/>
                <a:gd name="T3" fmla="*/ 0 h 5"/>
                <a:gd name="T4" fmla="*/ 114941 w 12"/>
                <a:gd name="T5" fmla="*/ 15931 h 5"/>
                <a:gd name="T6" fmla="*/ 197041 w 12"/>
                <a:gd name="T7" fmla="*/ 63725 h 5"/>
                <a:gd name="T8" fmla="*/ 164201 w 12"/>
                <a:gd name="T9" fmla="*/ 63725 h 5"/>
                <a:gd name="T10" fmla="*/ 164201 w 12"/>
                <a:gd name="T11" fmla="*/ 79656 h 5"/>
                <a:gd name="T12" fmla="*/ 82100 w 12"/>
                <a:gd name="T13" fmla="*/ 47794 h 5"/>
                <a:gd name="T14" fmla="*/ 16420 w 12"/>
                <a:gd name="T15" fmla="*/ 31862 h 5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2"/>
                <a:gd name="T25" fmla="*/ 0 h 5"/>
                <a:gd name="T26" fmla="*/ 12 w 12"/>
                <a:gd name="T27" fmla="*/ 5 h 5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2" h="5">
                  <a:moveTo>
                    <a:pt x="1" y="2"/>
                  </a:moveTo>
                  <a:cubicBezTo>
                    <a:pt x="0" y="2"/>
                    <a:pt x="1" y="1"/>
                    <a:pt x="1" y="0"/>
                  </a:cubicBezTo>
                  <a:cubicBezTo>
                    <a:pt x="3" y="0"/>
                    <a:pt x="5" y="1"/>
                    <a:pt x="7" y="1"/>
                  </a:cubicBezTo>
                  <a:cubicBezTo>
                    <a:pt x="8" y="2"/>
                    <a:pt x="11" y="3"/>
                    <a:pt x="12" y="4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8" y="5"/>
                    <a:pt x="7" y="4"/>
                    <a:pt x="5" y="3"/>
                  </a:cubicBezTo>
                  <a:cubicBezTo>
                    <a:pt x="4" y="3"/>
                    <a:pt x="2" y="3"/>
                    <a:pt x="1" y="2"/>
                  </a:cubicBezTo>
                  <a:close/>
                </a:path>
              </a:pathLst>
            </a:custGeom>
            <a:solidFill>
              <a:srgbClr val="FFA4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 sz="7198"/>
            </a:p>
          </p:txBody>
        </p:sp>
        <p:sp>
          <p:nvSpPr>
            <p:cNvPr id="146" name="Freeform 1157">
              <a:extLst>
                <a:ext uri="{FF2B5EF4-FFF2-40B4-BE49-F238E27FC236}">
                  <a16:creationId xmlns:a16="http://schemas.microsoft.com/office/drawing/2014/main" id="{69DD93C0-3C06-51BC-83BB-91F2BE360D80}"/>
                </a:ext>
              </a:extLst>
            </p:cNvPr>
            <p:cNvSpPr>
              <a:spLocks/>
            </p:cNvSpPr>
            <p:nvPr/>
          </p:nvSpPr>
          <p:spPr bwMode="auto">
            <a:xfrm>
              <a:off x="9513477" y="2607552"/>
              <a:ext cx="942389" cy="749882"/>
            </a:xfrm>
            <a:custGeom>
              <a:avLst/>
              <a:gdLst>
                <a:gd name="T0" fmla="*/ 57 w 58"/>
                <a:gd name="T1" fmla="*/ 17 h 46"/>
                <a:gd name="T2" fmla="*/ 31 w 58"/>
                <a:gd name="T3" fmla="*/ 43 h 46"/>
                <a:gd name="T4" fmla="*/ 0 w 58"/>
                <a:gd name="T5" fmla="*/ 25 h 46"/>
                <a:gd name="T6" fmla="*/ 5 w 58"/>
                <a:gd name="T7" fmla="*/ 15 h 46"/>
                <a:gd name="T8" fmla="*/ 27 w 58"/>
                <a:gd name="T9" fmla="*/ 27 h 46"/>
                <a:gd name="T10" fmla="*/ 50 w 58"/>
                <a:gd name="T11" fmla="*/ 1 h 46"/>
                <a:gd name="T12" fmla="*/ 57 w 58"/>
                <a:gd name="T13" fmla="*/ 17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" h="46">
                  <a:moveTo>
                    <a:pt x="57" y="17"/>
                  </a:moveTo>
                  <a:cubicBezTo>
                    <a:pt x="57" y="17"/>
                    <a:pt x="49" y="37"/>
                    <a:pt x="31" y="43"/>
                  </a:cubicBezTo>
                  <a:cubicBezTo>
                    <a:pt x="23" y="46"/>
                    <a:pt x="0" y="25"/>
                    <a:pt x="0" y="2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15"/>
                    <a:pt x="26" y="27"/>
                    <a:pt x="27" y="27"/>
                  </a:cubicBezTo>
                  <a:cubicBezTo>
                    <a:pt x="30" y="26"/>
                    <a:pt x="41" y="3"/>
                    <a:pt x="50" y="1"/>
                  </a:cubicBezTo>
                  <a:cubicBezTo>
                    <a:pt x="54" y="0"/>
                    <a:pt x="58" y="9"/>
                    <a:pt x="57" y="1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7198">
                <a:latin typeface="+mn-lt"/>
              </a:endParaRPr>
            </a:p>
          </p:txBody>
        </p:sp>
        <p:sp>
          <p:nvSpPr>
            <p:cNvPr id="147" name="Freeform 1158">
              <a:extLst>
                <a:ext uri="{FF2B5EF4-FFF2-40B4-BE49-F238E27FC236}">
                  <a16:creationId xmlns:a16="http://schemas.microsoft.com/office/drawing/2014/main" id="{E3207573-9C20-B8F0-FBD1-CA864B739855}"/>
                </a:ext>
              </a:extLst>
            </p:cNvPr>
            <p:cNvSpPr>
              <a:spLocks/>
            </p:cNvSpPr>
            <p:nvPr/>
          </p:nvSpPr>
          <p:spPr bwMode="auto">
            <a:xfrm>
              <a:off x="9513477" y="2721226"/>
              <a:ext cx="830549" cy="603206"/>
            </a:xfrm>
            <a:custGeom>
              <a:avLst/>
              <a:gdLst>
                <a:gd name="T0" fmla="*/ 46 w 51"/>
                <a:gd name="T1" fmla="*/ 0 h 37"/>
                <a:gd name="T2" fmla="*/ 30 w 51"/>
                <a:gd name="T3" fmla="*/ 30 h 37"/>
                <a:gd name="T4" fmla="*/ 0 w 51"/>
                <a:gd name="T5" fmla="*/ 18 h 37"/>
                <a:gd name="T6" fmla="*/ 30 w 51"/>
                <a:gd name="T7" fmla="*/ 36 h 37"/>
                <a:gd name="T8" fmla="*/ 51 w 51"/>
                <a:gd name="T9" fmla="*/ 20 h 37"/>
                <a:gd name="T10" fmla="*/ 46 w 51"/>
                <a:gd name="T11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1" h="37">
                  <a:moveTo>
                    <a:pt x="46" y="0"/>
                  </a:moveTo>
                  <a:cubicBezTo>
                    <a:pt x="46" y="0"/>
                    <a:pt x="38" y="28"/>
                    <a:pt x="30" y="30"/>
                  </a:cubicBezTo>
                  <a:cubicBezTo>
                    <a:pt x="24" y="32"/>
                    <a:pt x="0" y="18"/>
                    <a:pt x="0" y="18"/>
                  </a:cubicBezTo>
                  <a:cubicBezTo>
                    <a:pt x="0" y="18"/>
                    <a:pt x="20" y="37"/>
                    <a:pt x="30" y="36"/>
                  </a:cubicBezTo>
                  <a:cubicBezTo>
                    <a:pt x="40" y="35"/>
                    <a:pt x="51" y="20"/>
                    <a:pt x="51" y="20"/>
                  </a:cubicBezTo>
                  <a:lnTo>
                    <a:pt x="46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7198">
                <a:latin typeface="+mn-lt"/>
              </a:endParaRPr>
            </a:p>
          </p:txBody>
        </p:sp>
        <p:sp>
          <p:nvSpPr>
            <p:cNvPr id="248" name="Freeform 1159">
              <a:extLst>
                <a:ext uri="{FF2B5EF4-FFF2-40B4-BE49-F238E27FC236}">
                  <a16:creationId xmlns:a16="http://schemas.microsoft.com/office/drawing/2014/main" id="{4B67C3B0-9E42-4291-1F6B-DB9167B3F9C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12825" y="2577956"/>
              <a:ext cx="767200" cy="1090008"/>
            </a:xfrm>
            <a:custGeom>
              <a:avLst/>
              <a:gdLst>
                <a:gd name="T0" fmla="*/ 408085 w 47"/>
                <a:gd name="T1" fmla="*/ 0 h 67"/>
                <a:gd name="T2" fmla="*/ 163234 w 47"/>
                <a:gd name="T3" fmla="*/ 130150 h 67"/>
                <a:gd name="T4" fmla="*/ 0 w 47"/>
                <a:gd name="T5" fmla="*/ 976126 h 67"/>
                <a:gd name="T6" fmla="*/ 685583 w 47"/>
                <a:gd name="T7" fmla="*/ 1041202 h 67"/>
                <a:gd name="T8" fmla="*/ 685583 w 47"/>
                <a:gd name="T9" fmla="*/ 146419 h 67"/>
                <a:gd name="T10" fmla="*/ 408085 w 47"/>
                <a:gd name="T11" fmla="*/ 0 h 6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7"/>
                <a:gd name="T19" fmla="*/ 0 h 67"/>
                <a:gd name="T20" fmla="*/ 47 w 47"/>
                <a:gd name="T21" fmla="*/ 67 h 6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7" h="67">
                  <a:moveTo>
                    <a:pt x="25" y="0"/>
                  </a:moveTo>
                  <a:cubicBezTo>
                    <a:pt x="17" y="0"/>
                    <a:pt x="12" y="3"/>
                    <a:pt x="10" y="8"/>
                  </a:cubicBezTo>
                  <a:cubicBezTo>
                    <a:pt x="1" y="32"/>
                    <a:pt x="0" y="60"/>
                    <a:pt x="0" y="60"/>
                  </a:cubicBezTo>
                  <a:cubicBezTo>
                    <a:pt x="0" y="60"/>
                    <a:pt x="27" y="67"/>
                    <a:pt x="42" y="64"/>
                  </a:cubicBezTo>
                  <a:cubicBezTo>
                    <a:pt x="42" y="64"/>
                    <a:pt x="47" y="22"/>
                    <a:pt x="42" y="9"/>
                  </a:cubicBezTo>
                  <a:cubicBezTo>
                    <a:pt x="38" y="1"/>
                    <a:pt x="31" y="1"/>
                    <a:pt x="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 sz="7198"/>
            </a:p>
          </p:txBody>
        </p:sp>
        <p:sp>
          <p:nvSpPr>
            <p:cNvPr id="250" name="Freeform 1160">
              <a:extLst>
                <a:ext uri="{FF2B5EF4-FFF2-40B4-BE49-F238E27FC236}">
                  <a16:creationId xmlns:a16="http://schemas.microsoft.com/office/drawing/2014/main" id="{D2BF9CCB-54C3-64A5-F21D-22080A31481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67177" y="2607552"/>
              <a:ext cx="306184" cy="993732"/>
            </a:xfrm>
            <a:custGeom>
              <a:avLst/>
              <a:gdLst>
                <a:gd name="T0" fmla="*/ 19 w 19"/>
                <a:gd name="T1" fmla="*/ 0 h 61"/>
                <a:gd name="T2" fmla="*/ 13 w 19"/>
                <a:gd name="T3" fmla="*/ 6 h 61"/>
                <a:gd name="T4" fmla="*/ 0 w 19"/>
                <a:gd name="T5" fmla="*/ 59 h 61"/>
                <a:gd name="T6" fmla="*/ 6 w 19"/>
                <a:gd name="T7" fmla="*/ 61 h 61"/>
                <a:gd name="T8" fmla="*/ 19 w 19"/>
                <a:gd name="T9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61">
                  <a:moveTo>
                    <a:pt x="19" y="0"/>
                  </a:moveTo>
                  <a:cubicBezTo>
                    <a:pt x="18" y="0"/>
                    <a:pt x="15" y="1"/>
                    <a:pt x="13" y="6"/>
                  </a:cubicBezTo>
                  <a:cubicBezTo>
                    <a:pt x="4" y="30"/>
                    <a:pt x="0" y="59"/>
                    <a:pt x="0" y="59"/>
                  </a:cubicBezTo>
                  <a:cubicBezTo>
                    <a:pt x="0" y="59"/>
                    <a:pt x="3" y="61"/>
                    <a:pt x="6" y="61"/>
                  </a:cubicBezTo>
                  <a:cubicBezTo>
                    <a:pt x="6" y="61"/>
                    <a:pt x="9" y="8"/>
                    <a:pt x="1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7198">
                <a:latin typeface="+mn-lt"/>
              </a:endParaRPr>
            </a:p>
          </p:txBody>
        </p:sp>
        <p:sp>
          <p:nvSpPr>
            <p:cNvPr id="251" name="Freeform 1161">
              <a:extLst>
                <a:ext uri="{FF2B5EF4-FFF2-40B4-BE49-F238E27FC236}">
                  <a16:creationId xmlns:a16="http://schemas.microsoft.com/office/drawing/2014/main" id="{AE888D76-358C-32A8-1A0C-67EB305681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60528" y="2578216"/>
              <a:ext cx="518864" cy="1118407"/>
            </a:xfrm>
            <a:custGeom>
              <a:avLst/>
              <a:gdLst>
                <a:gd name="T0" fmla="*/ 10 w 32"/>
                <a:gd name="T1" fmla="*/ 0 h 69"/>
                <a:gd name="T2" fmla="*/ 0 w 32"/>
                <a:gd name="T3" fmla="*/ 65 h 69"/>
                <a:gd name="T4" fmla="*/ 29 w 32"/>
                <a:gd name="T5" fmla="*/ 66 h 69"/>
                <a:gd name="T6" fmla="*/ 27 w 32"/>
                <a:gd name="T7" fmla="*/ 9 h 69"/>
                <a:gd name="T8" fmla="*/ 10 w 32"/>
                <a:gd name="T9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9">
                  <a:moveTo>
                    <a:pt x="10" y="0"/>
                  </a:moveTo>
                  <a:cubicBezTo>
                    <a:pt x="7" y="15"/>
                    <a:pt x="0" y="65"/>
                    <a:pt x="0" y="65"/>
                  </a:cubicBezTo>
                  <a:cubicBezTo>
                    <a:pt x="0" y="65"/>
                    <a:pt x="14" y="69"/>
                    <a:pt x="29" y="66"/>
                  </a:cubicBezTo>
                  <a:cubicBezTo>
                    <a:pt x="29" y="66"/>
                    <a:pt x="32" y="22"/>
                    <a:pt x="27" y="9"/>
                  </a:cubicBezTo>
                  <a:cubicBezTo>
                    <a:pt x="23" y="1"/>
                    <a:pt x="16" y="1"/>
                    <a:pt x="1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7198">
                <a:latin typeface="+mn-lt"/>
              </a:endParaRPr>
            </a:p>
          </p:txBody>
        </p:sp>
        <p:sp>
          <p:nvSpPr>
            <p:cNvPr id="252" name="Freeform 1162">
              <a:extLst>
                <a:ext uri="{FF2B5EF4-FFF2-40B4-BE49-F238E27FC236}">
                  <a16:creationId xmlns:a16="http://schemas.microsoft.com/office/drawing/2014/main" id="{37F50F88-64F1-F5E2-2F99-814064453BC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60175" y="2431225"/>
              <a:ext cx="272503" cy="243156"/>
            </a:xfrm>
            <a:custGeom>
              <a:avLst/>
              <a:gdLst>
                <a:gd name="T0" fmla="*/ 0 w 17"/>
                <a:gd name="T1" fmla="*/ 0 h 15"/>
                <a:gd name="T2" fmla="*/ 0 w 17"/>
                <a:gd name="T3" fmla="*/ 16210 h 15"/>
                <a:gd name="T4" fmla="*/ 16030 w 17"/>
                <a:gd name="T5" fmla="*/ 64842 h 15"/>
                <a:gd name="T6" fmla="*/ 16030 w 17"/>
                <a:gd name="T7" fmla="*/ 113473 h 15"/>
                <a:gd name="T8" fmla="*/ 16030 w 17"/>
                <a:gd name="T9" fmla="*/ 194525 h 15"/>
                <a:gd name="T10" fmla="*/ 272503 w 17"/>
                <a:gd name="T11" fmla="*/ 162104 h 15"/>
                <a:gd name="T12" fmla="*/ 256473 w 17"/>
                <a:gd name="T13" fmla="*/ 113473 h 15"/>
                <a:gd name="T14" fmla="*/ 240444 w 17"/>
                <a:gd name="T15" fmla="*/ 0 h 15"/>
                <a:gd name="T16" fmla="*/ 240444 w 17"/>
                <a:gd name="T17" fmla="*/ 0 h 15"/>
                <a:gd name="T18" fmla="*/ 240444 w 17"/>
                <a:gd name="T19" fmla="*/ 0 h 15"/>
                <a:gd name="T20" fmla="*/ 0 w 17"/>
                <a:gd name="T21" fmla="*/ 0 h 15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7"/>
                <a:gd name="T34" fmla="*/ 0 h 15"/>
                <a:gd name="T35" fmla="*/ 17 w 17"/>
                <a:gd name="T36" fmla="*/ 15 h 15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7" h="15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2"/>
                    <a:pt x="1" y="3"/>
                    <a:pt x="1" y="4"/>
                  </a:cubicBezTo>
                  <a:cubicBezTo>
                    <a:pt x="1" y="5"/>
                    <a:pt x="1" y="6"/>
                    <a:pt x="1" y="7"/>
                  </a:cubicBezTo>
                  <a:cubicBezTo>
                    <a:pt x="1" y="10"/>
                    <a:pt x="1" y="12"/>
                    <a:pt x="1" y="12"/>
                  </a:cubicBezTo>
                  <a:cubicBezTo>
                    <a:pt x="8" y="15"/>
                    <a:pt x="17" y="10"/>
                    <a:pt x="17" y="10"/>
                  </a:cubicBezTo>
                  <a:cubicBezTo>
                    <a:pt x="16" y="9"/>
                    <a:pt x="16" y="8"/>
                    <a:pt x="16" y="7"/>
                  </a:cubicBezTo>
                  <a:cubicBezTo>
                    <a:pt x="15" y="4"/>
                    <a:pt x="15" y="1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A4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 sz="7198"/>
            </a:p>
          </p:txBody>
        </p:sp>
        <p:sp>
          <p:nvSpPr>
            <p:cNvPr id="253" name="Freeform 1163">
              <a:extLst>
                <a:ext uri="{FF2B5EF4-FFF2-40B4-BE49-F238E27FC236}">
                  <a16:creationId xmlns:a16="http://schemas.microsoft.com/office/drawing/2014/main" id="{237A2F82-E7D3-0376-EE70-9206062C4AD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60175" y="2431225"/>
              <a:ext cx="259925" cy="146733"/>
            </a:xfrm>
            <a:custGeom>
              <a:avLst/>
              <a:gdLst>
                <a:gd name="T0" fmla="*/ 0 w 16"/>
                <a:gd name="T1" fmla="*/ 0 h 9"/>
                <a:gd name="T2" fmla="*/ 0 w 16"/>
                <a:gd name="T3" fmla="*/ 16304 h 9"/>
                <a:gd name="T4" fmla="*/ 16245 w 16"/>
                <a:gd name="T5" fmla="*/ 65215 h 9"/>
                <a:gd name="T6" fmla="*/ 16245 w 16"/>
                <a:gd name="T7" fmla="*/ 114126 h 9"/>
                <a:gd name="T8" fmla="*/ 194944 w 16"/>
                <a:gd name="T9" fmla="*/ 146733 h 9"/>
                <a:gd name="T10" fmla="*/ 259925 w 16"/>
                <a:gd name="T11" fmla="*/ 114126 h 9"/>
                <a:gd name="T12" fmla="*/ 243680 w 16"/>
                <a:gd name="T13" fmla="*/ 0 h 9"/>
                <a:gd name="T14" fmla="*/ 243680 w 16"/>
                <a:gd name="T15" fmla="*/ 0 h 9"/>
                <a:gd name="T16" fmla="*/ 243680 w 16"/>
                <a:gd name="T17" fmla="*/ 0 h 9"/>
                <a:gd name="T18" fmla="*/ 0 w 16"/>
                <a:gd name="T19" fmla="*/ 0 h 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6"/>
                <a:gd name="T31" fmla="*/ 0 h 9"/>
                <a:gd name="T32" fmla="*/ 16 w 16"/>
                <a:gd name="T33" fmla="*/ 9 h 9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6" h="9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3"/>
                    <a:pt x="1" y="4"/>
                    <a:pt x="1" y="4"/>
                  </a:cubicBezTo>
                  <a:cubicBezTo>
                    <a:pt x="1" y="5"/>
                    <a:pt x="1" y="6"/>
                    <a:pt x="1" y="7"/>
                  </a:cubicBezTo>
                  <a:cubicBezTo>
                    <a:pt x="5" y="9"/>
                    <a:pt x="9" y="9"/>
                    <a:pt x="12" y="9"/>
                  </a:cubicBezTo>
                  <a:cubicBezTo>
                    <a:pt x="13" y="8"/>
                    <a:pt x="15" y="7"/>
                    <a:pt x="16" y="7"/>
                  </a:cubicBezTo>
                  <a:cubicBezTo>
                    <a:pt x="15" y="4"/>
                    <a:pt x="15" y="1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270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 sz="7198"/>
            </a:p>
          </p:txBody>
        </p:sp>
        <p:sp>
          <p:nvSpPr>
            <p:cNvPr id="254" name="Freeform 1164">
              <a:extLst>
                <a:ext uri="{FF2B5EF4-FFF2-40B4-BE49-F238E27FC236}">
                  <a16:creationId xmlns:a16="http://schemas.microsoft.com/office/drawing/2014/main" id="{773EA6B2-C9D0-59EB-B776-94144F67F4B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39828" y="2577956"/>
              <a:ext cx="226386" cy="142539"/>
            </a:xfrm>
            <a:custGeom>
              <a:avLst/>
              <a:gdLst>
                <a:gd name="T0" fmla="*/ 226386 w 14"/>
                <a:gd name="T1" fmla="*/ 0 h 9"/>
                <a:gd name="T2" fmla="*/ 0 w 14"/>
                <a:gd name="T3" fmla="*/ 63351 h 9"/>
                <a:gd name="T4" fmla="*/ 32341 w 14"/>
                <a:gd name="T5" fmla="*/ 142539 h 9"/>
                <a:gd name="T6" fmla="*/ 226386 w 14"/>
                <a:gd name="T7" fmla="*/ 0 h 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4"/>
                <a:gd name="T13" fmla="*/ 0 h 9"/>
                <a:gd name="T14" fmla="*/ 14 w 14"/>
                <a:gd name="T15" fmla="*/ 9 h 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4" h="9">
                  <a:moveTo>
                    <a:pt x="14" y="0"/>
                  </a:moveTo>
                  <a:cubicBezTo>
                    <a:pt x="14" y="0"/>
                    <a:pt x="8" y="4"/>
                    <a:pt x="0" y="4"/>
                  </a:cubicBezTo>
                  <a:cubicBezTo>
                    <a:pt x="0" y="4"/>
                    <a:pt x="1" y="7"/>
                    <a:pt x="2" y="9"/>
                  </a:cubicBezTo>
                  <a:cubicBezTo>
                    <a:pt x="2" y="9"/>
                    <a:pt x="12" y="6"/>
                    <a:pt x="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 sz="7198"/>
            </a:p>
          </p:txBody>
        </p:sp>
        <p:sp>
          <p:nvSpPr>
            <p:cNvPr id="255" name="Freeform 1165">
              <a:extLst>
                <a:ext uri="{FF2B5EF4-FFF2-40B4-BE49-F238E27FC236}">
                  <a16:creationId xmlns:a16="http://schemas.microsoft.com/office/drawing/2014/main" id="{55E9E13A-C157-1191-E126-5BE2DC19F64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60175" y="2590534"/>
              <a:ext cx="79656" cy="100616"/>
            </a:xfrm>
            <a:custGeom>
              <a:avLst/>
              <a:gdLst>
                <a:gd name="T0" fmla="*/ 15931 w 5"/>
                <a:gd name="T1" fmla="*/ 16769 h 6"/>
                <a:gd name="T2" fmla="*/ 79656 w 5"/>
                <a:gd name="T3" fmla="*/ 50308 h 6"/>
                <a:gd name="T4" fmla="*/ 15931 w 5"/>
                <a:gd name="T5" fmla="*/ 100616 h 6"/>
                <a:gd name="T6" fmla="*/ 15931 w 5"/>
                <a:gd name="T7" fmla="*/ 16769 h 6"/>
                <a:gd name="T8" fmla="*/ 15931 w 5"/>
                <a:gd name="T9" fmla="*/ 16769 h 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"/>
                <a:gd name="T16" fmla="*/ 0 h 6"/>
                <a:gd name="T17" fmla="*/ 5 w 5"/>
                <a:gd name="T18" fmla="*/ 6 h 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" h="6">
                  <a:moveTo>
                    <a:pt x="1" y="1"/>
                  </a:moveTo>
                  <a:cubicBezTo>
                    <a:pt x="1" y="1"/>
                    <a:pt x="2" y="2"/>
                    <a:pt x="5" y="3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0" y="2"/>
                    <a:pt x="1" y="1"/>
                  </a:cubicBezTo>
                  <a:cubicBezTo>
                    <a:pt x="1" y="0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 sz="7198"/>
            </a:p>
          </p:txBody>
        </p:sp>
        <p:sp>
          <p:nvSpPr>
            <p:cNvPr id="256" name="Freeform 1166">
              <a:extLst>
                <a:ext uri="{FF2B5EF4-FFF2-40B4-BE49-F238E27FC236}">
                  <a16:creationId xmlns:a16="http://schemas.microsoft.com/office/drawing/2014/main" id="{6075E21E-10AB-6F8A-AC51-56618312A16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60528" y="2884403"/>
              <a:ext cx="485862" cy="830555"/>
            </a:xfrm>
            <a:custGeom>
              <a:avLst/>
              <a:gdLst>
                <a:gd name="T0" fmla="*/ 21 w 30"/>
                <a:gd name="T1" fmla="*/ 8 h 51"/>
                <a:gd name="T2" fmla="*/ 21 w 30"/>
                <a:gd name="T3" fmla="*/ 29 h 51"/>
                <a:gd name="T4" fmla="*/ 0 w 30"/>
                <a:gd name="T5" fmla="*/ 46 h 51"/>
                <a:gd name="T6" fmla="*/ 29 w 30"/>
                <a:gd name="T7" fmla="*/ 47 h 51"/>
                <a:gd name="T8" fmla="*/ 29 w 30"/>
                <a:gd name="T9" fmla="*/ 4 h 51"/>
                <a:gd name="T10" fmla="*/ 21 w 30"/>
                <a:gd name="T11" fmla="*/ 8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51">
                  <a:moveTo>
                    <a:pt x="21" y="8"/>
                  </a:moveTo>
                  <a:cubicBezTo>
                    <a:pt x="21" y="8"/>
                    <a:pt x="25" y="20"/>
                    <a:pt x="21" y="29"/>
                  </a:cubicBezTo>
                  <a:cubicBezTo>
                    <a:pt x="17" y="37"/>
                    <a:pt x="17" y="44"/>
                    <a:pt x="0" y="46"/>
                  </a:cubicBezTo>
                  <a:cubicBezTo>
                    <a:pt x="0" y="46"/>
                    <a:pt x="14" y="51"/>
                    <a:pt x="29" y="47"/>
                  </a:cubicBezTo>
                  <a:cubicBezTo>
                    <a:pt x="29" y="47"/>
                    <a:pt x="30" y="15"/>
                    <a:pt x="29" y="4"/>
                  </a:cubicBezTo>
                  <a:cubicBezTo>
                    <a:pt x="29" y="0"/>
                    <a:pt x="21" y="8"/>
                    <a:pt x="21" y="8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7198">
                <a:latin typeface="+mn-lt"/>
              </a:endParaRPr>
            </a:p>
          </p:txBody>
        </p:sp>
        <p:sp>
          <p:nvSpPr>
            <p:cNvPr id="257" name="Freeform 1167">
              <a:extLst>
                <a:ext uri="{FF2B5EF4-FFF2-40B4-BE49-F238E27FC236}">
                  <a16:creationId xmlns:a16="http://schemas.microsoft.com/office/drawing/2014/main" id="{5E601C06-49CF-5EFD-F256-69E1EA40B89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93097" y="1940720"/>
              <a:ext cx="423428" cy="586927"/>
            </a:xfrm>
            <a:custGeom>
              <a:avLst/>
              <a:gdLst>
                <a:gd name="T0" fmla="*/ 358285 w 26"/>
                <a:gd name="T1" fmla="*/ 407588 h 36"/>
                <a:gd name="T2" fmla="*/ 293142 w 26"/>
                <a:gd name="T3" fmla="*/ 554320 h 36"/>
                <a:gd name="T4" fmla="*/ 32571 w 26"/>
                <a:gd name="T5" fmla="*/ 554320 h 36"/>
                <a:gd name="T6" fmla="*/ 16286 w 26"/>
                <a:gd name="T7" fmla="*/ 130428 h 36"/>
                <a:gd name="T8" fmla="*/ 342000 w 26"/>
                <a:gd name="T9" fmla="*/ 114125 h 36"/>
                <a:gd name="T10" fmla="*/ 358285 w 26"/>
                <a:gd name="T11" fmla="*/ 407588 h 3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6"/>
                <a:gd name="T19" fmla="*/ 0 h 36"/>
                <a:gd name="T20" fmla="*/ 26 w 26"/>
                <a:gd name="T21" fmla="*/ 36 h 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6" h="36">
                  <a:moveTo>
                    <a:pt x="22" y="25"/>
                  </a:moveTo>
                  <a:cubicBezTo>
                    <a:pt x="22" y="25"/>
                    <a:pt x="21" y="33"/>
                    <a:pt x="18" y="34"/>
                  </a:cubicBezTo>
                  <a:cubicBezTo>
                    <a:pt x="15" y="36"/>
                    <a:pt x="5" y="36"/>
                    <a:pt x="2" y="34"/>
                  </a:cubicBezTo>
                  <a:cubicBezTo>
                    <a:pt x="0" y="31"/>
                    <a:pt x="1" y="10"/>
                    <a:pt x="1" y="8"/>
                  </a:cubicBezTo>
                  <a:cubicBezTo>
                    <a:pt x="2" y="6"/>
                    <a:pt x="16" y="0"/>
                    <a:pt x="21" y="7"/>
                  </a:cubicBezTo>
                  <a:cubicBezTo>
                    <a:pt x="26" y="14"/>
                    <a:pt x="22" y="25"/>
                    <a:pt x="22" y="25"/>
                  </a:cubicBezTo>
                  <a:close/>
                </a:path>
              </a:pathLst>
            </a:custGeom>
            <a:solidFill>
              <a:srgbClr val="FFA4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 sz="7198"/>
            </a:p>
          </p:txBody>
        </p:sp>
        <p:sp>
          <p:nvSpPr>
            <p:cNvPr id="258" name="Freeform 1168">
              <a:extLst>
                <a:ext uri="{FF2B5EF4-FFF2-40B4-BE49-F238E27FC236}">
                  <a16:creationId xmlns:a16="http://schemas.microsoft.com/office/drawing/2014/main" id="{30F5E277-9F48-E736-54B0-5902F656A13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96672" y="1877837"/>
              <a:ext cx="570158" cy="452772"/>
            </a:xfrm>
            <a:custGeom>
              <a:avLst/>
              <a:gdLst>
                <a:gd name="T0" fmla="*/ 65161 w 35"/>
                <a:gd name="T1" fmla="*/ 64682 h 28"/>
                <a:gd name="T2" fmla="*/ 358385 w 35"/>
                <a:gd name="T3" fmla="*/ 16170 h 28"/>
                <a:gd name="T4" fmla="*/ 521287 w 35"/>
                <a:gd name="T5" fmla="*/ 161704 h 28"/>
                <a:gd name="T6" fmla="*/ 553868 w 35"/>
                <a:gd name="T7" fmla="*/ 274897 h 28"/>
                <a:gd name="T8" fmla="*/ 423546 w 35"/>
                <a:gd name="T9" fmla="*/ 452772 h 28"/>
                <a:gd name="T10" fmla="*/ 390965 w 35"/>
                <a:gd name="T11" fmla="*/ 194045 h 28"/>
                <a:gd name="T12" fmla="*/ 211773 w 35"/>
                <a:gd name="T13" fmla="*/ 194045 h 28"/>
                <a:gd name="T14" fmla="*/ 48871 w 35"/>
                <a:gd name="T15" fmla="*/ 194045 h 28"/>
                <a:gd name="T16" fmla="*/ 65161 w 35"/>
                <a:gd name="T17" fmla="*/ 64682 h 28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35"/>
                <a:gd name="T28" fmla="*/ 0 h 28"/>
                <a:gd name="T29" fmla="*/ 35 w 35"/>
                <a:gd name="T30" fmla="*/ 28 h 28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35" h="28">
                  <a:moveTo>
                    <a:pt x="4" y="4"/>
                  </a:moveTo>
                  <a:cubicBezTo>
                    <a:pt x="7" y="0"/>
                    <a:pt x="15" y="0"/>
                    <a:pt x="22" y="1"/>
                  </a:cubicBezTo>
                  <a:cubicBezTo>
                    <a:pt x="28" y="2"/>
                    <a:pt x="32" y="9"/>
                    <a:pt x="32" y="10"/>
                  </a:cubicBezTo>
                  <a:cubicBezTo>
                    <a:pt x="34" y="10"/>
                    <a:pt x="35" y="14"/>
                    <a:pt x="34" y="17"/>
                  </a:cubicBezTo>
                  <a:cubicBezTo>
                    <a:pt x="33" y="27"/>
                    <a:pt x="27" y="28"/>
                    <a:pt x="26" y="28"/>
                  </a:cubicBezTo>
                  <a:cubicBezTo>
                    <a:pt x="22" y="27"/>
                    <a:pt x="22" y="19"/>
                    <a:pt x="24" y="12"/>
                  </a:cubicBezTo>
                  <a:cubicBezTo>
                    <a:pt x="20" y="12"/>
                    <a:pt x="17" y="11"/>
                    <a:pt x="13" y="12"/>
                  </a:cubicBezTo>
                  <a:cubicBezTo>
                    <a:pt x="11" y="13"/>
                    <a:pt x="5" y="13"/>
                    <a:pt x="3" y="12"/>
                  </a:cubicBezTo>
                  <a:cubicBezTo>
                    <a:pt x="0" y="11"/>
                    <a:pt x="2" y="5"/>
                    <a:pt x="4" y="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 sz="7198"/>
            </a:p>
          </p:txBody>
        </p:sp>
        <p:sp>
          <p:nvSpPr>
            <p:cNvPr id="259" name="Freeform 1169">
              <a:extLst>
                <a:ext uri="{FF2B5EF4-FFF2-40B4-BE49-F238E27FC236}">
                  <a16:creationId xmlns:a16="http://schemas.microsoft.com/office/drawing/2014/main" id="{2201DC76-6BC9-714E-F167-E007026C960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39828" y="2087454"/>
              <a:ext cx="113195" cy="67077"/>
            </a:xfrm>
            <a:custGeom>
              <a:avLst/>
              <a:gdLst>
                <a:gd name="T0" fmla="*/ 113195 w 7"/>
                <a:gd name="T1" fmla="*/ 16769 h 4"/>
                <a:gd name="T2" fmla="*/ 0 w 7"/>
                <a:gd name="T3" fmla="*/ 16769 h 4"/>
                <a:gd name="T4" fmla="*/ 0 w 7"/>
                <a:gd name="T5" fmla="*/ 67077 h 4"/>
                <a:gd name="T6" fmla="*/ 97024 w 7"/>
                <a:gd name="T7" fmla="*/ 50308 h 4"/>
                <a:gd name="T8" fmla="*/ 113195 w 7"/>
                <a:gd name="T9" fmla="*/ 16769 h 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"/>
                <a:gd name="T16" fmla="*/ 0 h 4"/>
                <a:gd name="T17" fmla="*/ 7 w 7"/>
                <a:gd name="T18" fmla="*/ 4 h 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" h="4">
                  <a:moveTo>
                    <a:pt x="7" y="1"/>
                  </a:moveTo>
                  <a:cubicBezTo>
                    <a:pt x="6" y="1"/>
                    <a:pt x="0" y="0"/>
                    <a:pt x="0" y="1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3"/>
                    <a:pt x="7" y="2"/>
                    <a:pt x="7" y="1"/>
                  </a:cubicBezTo>
                  <a:close/>
                </a:path>
              </a:pathLst>
            </a:custGeom>
            <a:solidFill>
              <a:srgbClr val="4120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 sz="7198"/>
            </a:p>
          </p:txBody>
        </p:sp>
        <p:sp>
          <p:nvSpPr>
            <p:cNvPr id="260" name="Freeform 1170">
              <a:extLst>
                <a:ext uri="{FF2B5EF4-FFF2-40B4-BE49-F238E27FC236}">
                  <a16:creationId xmlns:a16="http://schemas.microsoft.com/office/drawing/2014/main" id="{FD9770F2-158D-4935-0A39-2485546B9EC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76328" y="2087454"/>
              <a:ext cx="113195" cy="67077"/>
            </a:xfrm>
            <a:custGeom>
              <a:avLst/>
              <a:gdLst>
                <a:gd name="T0" fmla="*/ 0 w 7"/>
                <a:gd name="T1" fmla="*/ 33539 h 4"/>
                <a:gd name="T2" fmla="*/ 97024 w 7"/>
                <a:gd name="T3" fmla="*/ 16769 h 4"/>
                <a:gd name="T4" fmla="*/ 113195 w 7"/>
                <a:gd name="T5" fmla="*/ 50308 h 4"/>
                <a:gd name="T6" fmla="*/ 16171 w 7"/>
                <a:gd name="T7" fmla="*/ 67077 h 4"/>
                <a:gd name="T8" fmla="*/ 0 w 7"/>
                <a:gd name="T9" fmla="*/ 33539 h 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"/>
                <a:gd name="T16" fmla="*/ 0 h 4"/>
                <a:gd name="T17" fmla="*/ 7 w 7"/>
                <a:gd name="T18" fmla="*/ 4 h 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" h="4">
                  <a:moveTo>
                    <a:pt x="0" y="2"/>
                  </a:moveTo>
                  <a:cubicBezTo>
                    <a:pt x="0" y="2"/>
                    <a:pt x="6" y="0"/>
                    <a:pt x="6" y="1"/>
                  </a:cubicBezTo>
                  <a:cubicBezTo>
                    <a:pt x="7" y="1"/>
                    <a:pt x="7" y="3"/>
                    <a:pt x="7" y="3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4"/>
                    <a:pt x="0" y="3"/>
                    <a:pt x="0" y="2"/>
                  </a:cubicBezTo>
                  <a:close/>
                </a:path>
              </a:pathLst>
            </a:custGeom>
            <a:solidFill>
              <a:srgbClr val="4120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 sz="7198"/>
            </a:p>
          </p:txBody>
        </p:sp>
        <p:sp>
          <p:nvSpPr>
            <p:cNvPr id="261" name="Freeform 1171">
              <a:extLst>
                <a:ext uri="{FF2B5EF4-FFF2-40B4-BE49-F238E27FC236}">
                  <a16:creationId xmlns:a16="http://schemas.microsoft.com/office/drawing/2014/main" id="{369DFA4F-440F-6963-6665-6C11BA76A2B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39828" y="2167107"/>
              <a:ext cx="50308" cy="100616"/>
            </a:xfrm>
            <a:custGeom>
              <a:avLst/>
              <a:gdLst>
                <a:gd name="T0" fmla="*/ 50308 w 3"/>
                <a:gd name="T1" fmla="*/ 67077 h 6"/>
                <a:gd name="T2" fmla="*/ 16769 w 3"/>
                <a:gd name="T3" fmla="*/ 83847 h 6"/>
                <a:gd name="T4" fmla="*/ 0 w 3"/>
                <a:gd name="T5" fmla="*/ 33539 h 6"/>
                <a:gd name="T6" fmla="*/ 33539 w 3"/>
                <a:gd name="T7" fmla="*/ 16769 h 6"/>
                <a:gd name="T8" fmla="*/ 50308 w 3"/>
                <a:gd name="T9" fmla="*/ 67077 h 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"/>
                <a:gd name="T16" fmla="*/ 0 h 6"/>
                <a:gd name="T17" fmla="*/ 3 w 3"/>
                <a:gd name="T18" fmla="*/ 6 h 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" h="6">
                  <a:moveTo>
                    <a:pt x="3" y="4"/>
                  </a:moveTo>
                  <a:cubicBezTo>
                    <a:pt x="3" y="5"/>
                    <a:pt x="2" y="6"/>
                    <a:pt x="1" y="5"/>
                  </a:cubicBezTo>
                  <a:cubicBezTo>
                    <a:pt x="1" y="5"/>
                    <a:pt x="0" y="4"/>
                    <a:pt x="0" y="2"/>
                  </a:cubicBezTo>
                  <a:cubicBezTo>
                    <a:pt x="1" y="1"/>
                    <a:pt x="1" y="0"/>
                    <a:pt x="2" y="1"/>
                  </a:cubicBezTo>
                  <a:cubicBezTo>
                    <a:pt x="3" y="1"/>
                    <a:pt x="3" y="2"/>
                    <a:pt x="3" y="4"/>
                  </a:cubicBezTo>
                  <a:close/>
                </a:path>
              </a:pathLst>
            </a:custGeom>
            <a:solidFill>
              <a:srgbClr val="4120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 sz="7198"/>
            </a:p>
          </p:txBody>
        </p:sp>
        <p:sp>
          <p:nvSpPr>
            <p:cNvPr id="262" name="Oval 1172">
              <a:extLst>
                <a:ext uri="{FF2B5EF4-FFF2-40B4-BE49-F238E27FC236}">
                  <a16:creationId xmlns:a16="http://schemas.microsoft.com/office/drawing/2014/main" id="{33C6DE66-AA7A-62DE-7481-B15E8939BF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26636" y="2183876"/>
              <a:ext cx="33539" cy="67077"/>
            </a:xfrm>
            <a:prstGeom prst="ellipse">
              <a:avLst/>
            </a:prstGeom>
            <a:solidFill>
              <a:srgbClr val="4120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fr-FR" altLang="fr-FR" sz="7198"/>
            </a:p>
          </p:txBody>
        </p:sp>
        <p:sp>
          <p:nvSpPr>
            <p:cNvPr id="263" name="Freeform 1173">
              <a:extLst>
                <a:ext uri="{FF2B5EF4-FFF2-40B4-BE49-F238E27FC236}">
                  <a16:creationId xmlns:a16="http://schemas.microsoft.com/office/drawing/2014/main" id="{7B950DDE-6519-BE3D-314D-931A85E052B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43405" y="2397686"/>
              <a:ext cx="96425" cy="62886"/>
            </a:xfrm>
            <a:custGeom>
              <a:avLst/>
              <a:gdLst>
                <a:gd name="T0" fmla="*/ 96425 w 6"/>
                <a:gd name="T1" fmla="*/ 0 h 4"/>
                <a:gd name="T2" fmla="*/ 0 w 6"/>
                <a:gd name="T3" fmla="*/ 0 h 4"/>
                <a:gd name="T4" fmla="*/ 32142 w 6"/>
                <a:gd name="T5" fmla="*/ 62886 h 4"/>
                <a:gd name="T6" fmla="*/ 96425 w 6"/>
                <a:gd name="T7" fmla="*/ 0 h 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"/>
                <a:gd name="T13" fmla="*/ 0 h 4"/>
                <a:gd name="T14" fmla="*/ 6 w 6"/>
                <a:gd name="T15" fmla="*/ 4 h 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" h="4">
                  <a:moveTo>
                    <a:pt x="6" y="0"/>
                  </a:moveTo>
                  <a:cubicBezTo>
                    <a:pt x="6" y="0"/>
                    <a:pt x="3" y="1"/>
                    <a:pt x="0" y="0"/>
                  </a:cubicBezTo>
                  <a:cubicBezTo>
                    <a:pt x="0" y="0"/>
                    <a:pt x="0" y="3"/>
                    <a:pt x="2" y="4"/>
                  </a:cubicBezTo>
                  <a:cubicBezTo>
                    <a:pt x="4" y="4"/>
                    <a:pt x="5" y="2"/>
                    <a:pt x="6" y="0"/>
                  </a:cubicBezTo>
                  <a:close/>
                </a:path>
              </a:pathLst>
            </a:custGeom>
            <a:solidFill>
              <a:srgbClr val="9F44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 sz="7198"/>
            </a:p>
          </p:txBody>
        </p:sp>
        <p:sp>
          <p:nvSpPr>
            <p:cNvPr id="264" name="Freeform 1174">
              <a:extLst>
                <a:ext uri="{FF2B5EF4-FFF2-40B4-BE49-F238E27FC236}">
                  <a16:creationId xmlns:a16="http://schemas.microsoft.com/office/drawing/2014/main" id="{A4601032-F03A-BB92-29B1-9CFE1769EBF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43405" y="2397686"/>
              <a:ext cx="96425" cy="33539"/>
            </a:xfrm>
            <a:custGeom>
              <a:avLst/>
              <a:gdLst>
                <a:gd name="T0" fmla="*/ 0 w 6"/>
                <a:gd name="T1" fmla="*/ 0 h 2"/>
                <a:gd name="T2" fmla="*/ 16071 w 6"/>
                <a:gd name="T3" fmla="*/ 16770 h 2"/>
                <a:gd name="T4" fmla="*/ 96425 w 6"/>
                <a:gd name="T5" fmla="*/ 33539 h 2"/>
                <a:gd name="T6" fmla="*/ 96425 w 6"/>
                <a:gd name="T7" fmla="*/ 0 h 2"/>
                <a:gd name="T8" fmla="*/ 0 w 6"/>
                <a:gd name="T9" fmla="*/ 0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"/>
                <a:gd name="T16" fmla="*/ 0 h 2"/>
                <a:gd name="T17" fmla="*/ 6 w 6"/>
                <a:gd name="T18" fmla="*/ 2 h 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" h="2">
                  <a:moveTo>
                    <a:pt x="0" y="0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2"/>
                    <a:pt x="4" y="2"/>
                    <a:pt x="6" y="2"/>
                  </a:cubicBezTo>
                  <a:cubicBezTo>
                    <a:pt x="6" y="2"/>
                    <a:pt x="6" y="1"/>
                    <a:pt x="6" y="0"/>
                  </a:cubicBezTo>
                  <a:cubicBezTo>
                    <a:pt x="6" y="0"/>
                    <a:pt x="3" y="1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 sz="7198"/>
            </a:p>
          </p:txBody>
        </p:sp>
        <p:sp>
          <p:nvSpPr>
            <p:cNvPr id="265" name="Freeform 1175">
              <a:extLst>
                <a:ext uri="{FF2B5EF4-FFF2-40B4-BE49-F238E27FC236}">
                  <a16:creationId xmlns:a16="http://schemas.microsoft.com/office/drawing/2014/main" id="{8022BCFE-2B7F-615F-8910-A0E2CA23DA0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43405" y="2250953"/>
              <a:ext cx="79656" cy="113194"/>
            </a:xfrm>
            <a:custGeom>
              <a:avLst/>
              <a:gdLst>
                <a:gd name="T0" fmla="*/ 31862 w 5"/>
                <a:gd name="T1" fmla="*/ 0 h 7"/>
                <a:gd name="T2" fmla="*/ 15931 w 5"/>
                <a:gd name="T3" fmla="*/ 97023 h 7"/>
                <a:gd name="T4" fmla="*/ 79656 w 5"/>
                <a:gd name="T5" fmla="*/ 97023 h 7"/>
                <a:gd name="T6" fmla="*/ 31862 w 5"/>
                <a:gd name="T7" fmla="*/ 0 h 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"/>
                <a:gd name="T13" fmla="*/ 0 h 7"/>
                <a:gd name="T14" fmla="*/ 5 w 5"/>
                <a:gd name="T15" fmla="*/ 7 h 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" h="7">
                  <a:moveTo>
                    <a:pt x="2" y="0"/>
                  </a:moveTo>
                  <a:cubicBezTo>
                    <a:pt x="2" y="0"/>
                    <a:pt x="0" y="5"/>
                    <a:pt x="1" y="6"/>
                  </a:cubicBezTo>
                  <a:cubicBezTo>
                    <a:pt x="1" y="7"/>
                    <a:pt x="5" y="6"/>
                    <a:pt x="5" y="6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FFA4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 sz="7198"/>
            </a:p>
          </p:txBody>
        </p:sp>
        <p:sp>
          <p:nvSpPr>
            <p:cNvPr id="266" name="Freeform 1176">
              <a:extLst>
                <a:ext uri="{FF2B5EF4-FFF2-40B4-BE49-F238E27FC236}">
                  <a16:creationId xmlns:a16="http://schemas.microsoft.com/office/drawing/2014/main" id="{8D3DB5D6-4A6D-22FA-9A37-A1E782ADA44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43405" y="2250953"/>
              <a:ext cx="79656" cy="113194"/>
            </a:xfrm>
            <a:custGeom>
              <a:avLst/>
              <a:gdLst>
                <a:gd name="T0" fmla="*/ 31862 w 5"/>
                <a:gd name="T1" fmla="*/ 0 h 7"/>
                <a:gd name="T2" fmla="*/ 0 w 5"/>
                <a:gd name="T3" fmla="*/ 80853 h 7"/>
                <a:gd name="T4" fmla="*/ 0 w 5"/>
                <a:gd name="T5" fmla="*/ 80853 h 7"/>
                <a:gd name="T6" fmla="*/ 15931 w 5"/>
                <a:gd name="T7" fmla="*/ 97023 h 7"/>
                <a:gd name="T8" fmla="*/ 31862 w 5"/>
                <a:gd name="T9" fmla="*/ 113194 h 7"/>
                <a:gd name="T10" fmla="*/ 79656 w 5"/>
                <a:gd name="T11" fmla="*/ 97023 h 7"/>
                <a:gd name="T12" fmla="*/ 31862 w 5"/>
                <a:gd name="T13" fmla="*/ 97023 h 7"/>
                <a:gd name="T14" fmla="*/ 15931 w 5"/>
                <a:gd name="T15" fmla="*/ 97023 h 7"/>
                <a:gd name="T16" fmla="*/ 15931 w 5"/>
                <a:gd name="T17" fmla="*/ 80853 h 7"/>
                <a:gd name="T18" fmla="*/ 31862 w 5"/>
                <a:gd name="T19" fmla="*/ 48512 h 7"/>
                <a:gd name="T20" fmla="*/ 31862 w 5"/>
                <a:gd name="T21" fmla="*/ 0 h 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5"/>
                <a:gd name="T34" fmla="*/ 0 h 7"/>
                <a:gd name="T35" fmla="*/ 5 w 5"/>
                <a:gd name="T36" fmla="*/ 7 h 7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5" h="7">
                  <a:moveTo>
                    <a:pt x="2" y="0"/>
                  </a:moveTo>
                  <a:cubicBezTo>
                    <a:pt x="1" y="2"/>
                    <a:pt x="1" y="3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7"/>
                    <a:pt x="2" y="7"/>
                    <a:pt x="2" y="7"/>
                  </a:cubicBezTo>
                  <a:cubicBezTo>
                    <a:pt x="3" y="7"/>
                    <a:pt x="4" y="7"/>
                    <a:pt x="5" y="6"/>
                  </a:cubicBezTo>
                  <a:cubicBezTo>
                    <a:pt x="4" y="6"/>
                    <a:pt x="3" y="6"/>
                    <a:pt x="2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4"/>
                    <a:pt x="2" y="3"/>
                    <a:pt x="2" y="3"/>
                  </a:cubicBezTo>
                  <a:cubicBezTo>
                    <a:pt x="2" y="2"/>
                    <a:pt x="2" y="1"/>
                    <a:pt x="2" y="0"/>
                  </a:cubicBezTo>
                  <a:close/>
                </a:path>
              </a:pathLst>
            </a:custGeom>
            <a:solidFill>
              <a:srgbClr val="F270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 sz="7198"/>
            </a:p>
          </p:txBody>
        </p:sp>
        <p:sp>
          <p:nvSpPr>
            <p:cNvPr id="267" name="Freeform 1177">
              <a:extLst>
                <a:ext uri="{FF2B5EF4-FFF2-40B4-BE49-F238E27FC236}">
                  <a16:creationId xmlns:a16="http://schemas.microsoft.com/office/drawing/2014/main" id="{8F7D0424-BAFA-C7BF-A7B7-BE9F3022A53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03331" y="2234184"/>
              <a:ext cx="146733" cy="146733"/>
            </a:xfrm>
            <a:custGeom>
              <a:avLst/>
              <a:gdLst>
                <a:gd name="T0" fmla="*/ 32607 w 9"/>
                <a:gd name="T1" fmla="*/ 32607 h 9"/>
                <a:gd name="T2" fmla="*/ 130429 w 9"/>
                <a:gd name="T3" fmla="*/ 32607 h 9"/>
                <a:gd name="T4" fmla="*/ 32607 w 9"/>
                <a:gd name="T5" fmla="*/ 114126 h 9"/>
                <a:gd name="T6" fmla="*/ 32607 w 9"/>
                <a:gd name="T7" fmla="*/ 32607 h 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"/>
                <a:gd name="T13" fmla="*/ 0 h 9"/>
                <a:gd name="T14" fmla="*/ 9 w 9"/>
                <a:gd name="T15" fmla="*/ 9 h 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" h="9">
                  <a:moveTo>
                    <a:pt x="2" y="2"/>
                  </a:moveTo>
                  <a:cubicBezTo>
                    <a:pt x="3" y="1"/>
                    <a:pt x="7" y="0"/>
                    <a:pt x="8" y="2"/>
                  </a:cubicBezTo>
                  <a:cubicBezTo>
                    <a:pt x="9" y="4"/>
                    <a:pt x="6" y="9"/>
                    <a:pt x="2" y="7"/>
                  </a:cubicBezTo>
                  <a:cubicBezTo>
                    <a:pt x="0" y="7"/>
                    <a:pt x="1" y="3"/>
                    <a:pt x="2" y="2"/>
                  </a:cubicBezTo>
                  <a:close/>
                </a:path>
              </a:pathLst>
            </a:custGeom>
            <a:solidFill>
              <a:srgbClr val="FFA4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 sz="7198"/>
            </a:p>
          </p:txBody>
        </p:sp>
        <p:sp>
          <p:nvSpPr>
            <p:cNvPr id="268" name="Freeform 1178">
              <a:extLst>
                <a:ext uri="{FF2B5EF4-FFF2-40B4-BE49-F238E27FC236}">
                  <a16:creationId xmlns:a16="http://schemas.microsoft.com/office/drawing/2014/main" id="{F7752761-811D-BEBE-B807-119C7E88D40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49445" y="2267723"/>
              <a:ext cx="67077" cy="62886"/>
            </a:xfrm>
            <a:custGeom>
              <a:avLst/>
              <a:gdLst>
                <a:gd name="T0" fmla="*/ 0 w 4"/>
                <a:gd name="T1" fmla="*/ 31443 h 4"/>
                <a:gd name="T2" fmla="*/ 50308 w 4"/>
                <a:gd name="T3" fmla="*/ 15722 h 4"/>
                <a:gd name="T4" fmla="*/ 16769 w 4"/>
                <a:gd name="T5" fmla="*/ 62886 h 4"/>
                <a:gd name="T6" fmla="*/ 33539 w 4"/>
                <a:gd name="T7" fmla="*/ 31443 h 4"/>
                <a:gd name="T8" fmla="*/ 0 w 4"/>
                <a:gd name="T9" fmla="*/ 31443 h 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"/>
                <a:gd name="T16" fmla="*/ 0 h 4"/>
                <a:gd name="T17" fmla="*/ 4 w 4"/>
                <a:gd name="T18" fmla="*/ 4 h 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" h="4">
                  <a:moveTo>
                    <a:pt x="0" y="2"/>
                  </a:moveTo>
                  <a:cubicBezTo>
                    <a:pt x="0" y="2"/>
                    <a:pt x="3" y="0"/>
                    <a:pt x="3" y="1"/>
                  </a:cubicBezTo>
                  <a:cubicBezTo>
                    <a:pt x="4" y="3"/>
                    <a:pt x="1" y="4"/>
                    <a:pt x="1" y="4"/>
                  </a:cubicBezTo>
                  <a:cubicBezTo>
                    <a:pt x="1" y="4"/>
                    <a:pt x="2" y="3"/>
                    <a:pt x="2" y="2"/>
                  </a:cubicBezTo>
                  <a:cubicBezTo>
                    <a:pt x="1" y="1"/>
                    <a:pt x="0" y="2"/>
                    <a:pt x="0" y="2"/>
                  </a:cubicBezTo>
                  <a:close/>
                </a:path>
              </a:pathLst>
            </a:custGeom>
            <a:solidFill>
              <a:srgbClr val="F270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 sz="7198"/>
            </a:p>
          </p:txBody>
        </p:sp>
        <p:sp>
          <p:nvSpPr>
            <p:cNvPr id="269" name="Freeform 1179">
              <a:extLst>
                <a:ext uri="{FF2B5EF4-FFF2-40B4-BE49-F238E27FC236}">
                  <a16:creationId xmlns:a16="http://schemas.microsoft.com/office/drawing/2014/main" id="{2824BE14-3222-C91B-44D1-E4EBA5D598B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97351" y="1975009"/>
              <a:ext cx="388690" cy="128342"/>
            </a:xfrm>
            <a:custGeom>
              <a:avLst/>
              <a:gdLst>
                <a:gd name="T0" fmla="*/ 24 w 24"/>
                <a:gd name="T1" fmla="*/ 6 h 8"/>
                <a:gd name="T2" fmla="*/ 15 w 24"/>
                <a:gd name="T3" fmla="*/ 6 h 8"/>
                <a:gd name="T4" fmla="*/ 3 w 24"/>
                <a:gd name="T5" fmla="*/ 6 h 8"/>
                <a:gd name="T6" fmla="*/ 2 w 24"/>
                <a:gd name="T7" fmla="*/ 0 h 8"/>
                <a:gd name="T8" fmla="*/ 7 w 24"/>
                <a:gd name="T9" fmla="*/ 6 h 8"/>
                <a:gd name="T10" fmla="*/ 24 w 24"/>
                <a:gd name="T11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8">
                  <a:moveTo>
                    <a:pt x="24" y="6"/>
                  </a:moveTo>
                  <a:cubicBezTo>
                    <a:pt x="24" y="6"/>
                    <a:pt x="17" y="6"/>
                    <a:pt x="15" y="6"/>
                  </a:cubicBezTo>
                  <a:cubicBezTo>
                    <a:pt x="13" y="6"/>
                    <a:pt x="6" y="8"/>
                    <a:pt x="3" y="6"/>
                  </a:cubicBezTo>
                  <a:cubicBezTo>
                    <a:pt x="0" y="4"/>
                    <a:pt x="2" y="0"/>
                    <a:pt x="2" y="0"/>
                  </a:cubicBezTo>
                  <a:cubicBezTo>
                    <a:pt x="2" y="0"/>
                    <a:pt x="3" y="7"/>
                    <a:pt x="7" y="6"/>
                  </a:cubicBezTo>
                  <a:cubicBezTo>
                    <a:pt x="12" y="5"/>
                    <a:pt x="20" y="3"/>
                    <a:pt x="24" y="6"/>
                  </a:cubicBezTo>
                  <a:close/>
                </a:path>
              </a:pathLst>
            </a:custGeom>
            <a:solidFill>
              <a:schemeClr val="accent1">
                <a:lumMod val="90000"/>
                <a:lumOff val="10000"/>
              </a:schemeClr>
            </a:solidFill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7198">
                <a:latin typeface="+mn-lt"/>
              </a:endParaRPr>
            </a:p>
          </p:txBody>
        </p:sp>
        <p:sp>
          <p:nvSpPr>
            <p:cNvPr id="270" name="Freeform 1180">
              <a:extLst>
                <a:ext uri="{FF2B5EF4-FFF2-40B4-BE49-F238E27FC236}">
                  <a16:creationId xmlns:a16="http://schemas.microsoft.com/office/drawing/2014/main" id="{3960C3DC-BF11-0249-532E-3EC408A04A5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66214" y="3550578"/>
              <a:ext cx="146733" cy="197041"/>
            </a:xfrm>
            <a:custGeom>
              <a:avLst/>
              <a:gdLst>
                <a:gd name="T0" fmla="*/ 16304 w 9"/>
                <a:gd name="T1" fmla="*/ 180621 h 12"/>
                <a:gd name="T2" fmla="*/ 16304 w 9"/>
                <a:gd name="T3" fmla="*/ 82100 h 12"/>
                <a:gd name="T4" fmla="*/ 114126 w 9"/>
                <a:gd name="T5" fmla="*/ 0 h 12"/>
                <a:gd name="T6" fmla="*/ 130429 w 9"/>
                <a:gd name="T7" fmla="*/ 16420 h 12"/>
                <a:gd name="T8" fmla="*/ 146733 w 9"/>
                <a:gd name="T9" fmla="*/ 49260 h 12"/>
                <a:gd name="T10" fmla="*/ 81518 w 9"/>
                <a:gd name="T11" fmla="*/ 82100 h 12"/>
                <a:gd name="T12" fmla="*/ 65215 w 9"/>
                <a:gd name="T13" fmla="*/ 114941 h 12"/>
                <a:gd name="T14" fmla="*/ 48911 w 9"/>
                <a:gd name="T15" fmla="*/ 131361 h 12"/>
                <a:gd name="T16" fmla="*/ 48911 w 9"/>
                <a:gd name="T17" fmla="*/ 180621 h 12"/>
                <a:gd name="T18" fmla="*/ 16304 w 9"/>
                <a:gd name="T19" fmla="*/ 180621 h 1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9"/>
                <a:gd name="T31" fmla="*/ 0 h 12"/>
                <a:gd name="T32" fmla="*/ 9 w 9"/>
                <a:gd name="T33" fmla="*/ 12 h 12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9" h="12">
                  <a:moveTo>
                    <a:pt x="1" y="11"/>
                  </a:moveTo>
                  <a:cubicBezTo>
                    <a:pt x="1" y="9"/>
                    <a:pt x="0" y="7"/>
                    <a:pt x="1" y="5"/>
                  </a:cubicBezTo>
                  <a:cubicBezTo>
                    <a:pt x="1" y="3"/>
                    <a:pt x="5" y="2"/>
                    <a:pt x="7" y="0"/>
                  </a:cubicBezTo>
                  <a:cubicBezTo>
                    <a:pt x="7" y="0"/>
                    <a:pt x="7" y="1"/>
                    <a:pt x="8" y="1"/>
                  </a:cubicBezTo>
                  <a:cubicBezTo>
                    <a:pt x="9" y="2"/>
                    <a:pt x="9" y="2"/>
                    <a:pt x="9" y="3"/>
                  </a:cubicBezTo>
                  <a:cubicBezTo>
                    <a:pt x="8" y="4"/>
                    <a:pt x="6" y="4"/>
                    <a:pt x="5" y="5"/>
                  </a:cubicBezTo>
                  <a:cubicBezTo>
                    <a:pt x="5" y="6"/>
                    <a:pt x="4" y="6"/>
                    <a:pt x="4" y="7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9"/>
                    <a:pt x="3" y="9"/>
                    <a:pt x="3" y="11"/>
                  </a:cubicBezTo>
                  <a:cubicBezTo>
                    <a:pt x="4" y="12"/>
                    <a:pt x="1" y="12"/>
                    <a:pt x="1" y="11"/>
                  </a:cubicBezTo>
                  <a:close/>
                </a:path>
              </a:pathLst>
            </a:custGeom>
            <a:solidFill>
              <a:srgbClr val="FFA4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 sz="7198"/>
            </a:p>
          </p:txBody>
        </p:sp>
        <p:sp>
          <p:nvSpPr>
            <p:cNvPr id="271" name="Freeform 1181">
              <a:extLst>
                <a:ext uri="{FF2B5EF4-FFF2-40B4-BE49-F238E27FC236}">
                  <a16:creationId xmlns:a16="http://schemas.microsoft.com/office/drawing/2014/main" id="{35089CC4-B446-7997-88EC-9947ED9B0AF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16523" y="3567347"/>
              <a:ext cx="129964" cy="213811"/>
            </a:xfrm>
            <a:custGeom>
              <a:avLst/>
              <a:gdLst>
                <a:gd name="T0" fmla="*/ 16246 w 8"/>
                <a:gd name="T1" fmla="*/ 197364 h 13"/>
                <a:gd name="T2" fmla="*/ 0 w 8"/>
                <a:gd name="T3" fmla="*/ 82235 h 13"/>
                <a:gd name="T4" fmla="*/ 81227 w 8"/>
                <a:gd name="T5" fmla="*/ 16447 h 13"/>
                <a:gd name="T6" fmla="*/ 113718 w 8"/>
                <a:gd name="T7" fmla="*/ 16447 h 13"/>
                <a:gd name="T8" fmla="*/ 129964 w 8"/>
                <a:gd name="T9" fmla="*/ 49341 h 13"/>
                <a:gd name="T10" fmla="*/ 81227 w 8"/>
                <a:gd name="T11" fmla="*/ 82235 h 13"/>
                <a:gd name="T12" fmla="*/ 48736 w 8"/>
                <a:gd name="T13" fmla="*/ 131576 h 13"/>
                <a:gd name="T14" fmla="*/ 48736 w 8"/>
                <a:gd name="T15" fmla="*/ 131576 h 13"/>
                <a:gd name="T16" fmla="*/ 64982 w 8"/>
                <a:gd name="T17" fmla="*/ 180917 h 13"/>
                <a:gd name="T18" fmla="*/ 16246 w 8"/>
                <a:gd name="T19" fmla="*/ 197364 h 1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8"/>
                <a:gd name="T31" fmla="*/ 0 h 13"/>
                <a:gd name="T32" fmla="*/ 8 w 8"/>
                <a:gd name="T33" fmla="*/ 13 h 13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8" h="13">
                  <a:moveTo>
                    <a:pt x="1" y="12"/>
                  </a:moveTo>
                  <a:cubicBezTo>
                    <a:pt x="1" y="10"/>
                    <a:pt x="0" y="7"/>
                    <a:pt x="0" y="5"/>
                  </a:cubicBezTo>
                  <a:cubicBezTo>
                    <a:pt x="1" y="3"/>
                    <a:pt x="4" y="2"/>
                    <a:pt x="5" y="1"/>
                  </a:cubicBezTo>
                  <a:cubicBezTo>
                    <a:pt x="5" y="0"/>
                    <a:pt x="6" y="0"/>
                    <a:pt x="7" y="1"/>
                  </a:cubicBezTo>
                  <a:cubicBezTo>
                    <a:pt x="7" y="1"/>
                    <a:pt x="8" y="2"/>
                    <a:pt x="8" y="3"/>
                  </a:cubicBezTo>
                  <a:cubicBezTo>
                    <a:pt x="7" y="4"/>
                    <a:pt x="5" y="4"/>
                    <a:pt x="5" y="5"/>
                  </a:cubicBezTo>
                  <a:cubicBezTo>
                    <a:pt x="4" y="6"/>
                    <a:pt x="4" y="6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9"/>
                    <a:pt x="3" y="10"/>
                    <a:pt x="4" y="11"/>
                  </a:cubicBezTo>
                  <a:cubicBezTo>
                    <a:pt x="4" y="13"/>
                    <a:pt x="1" y="13"/>
                    <a:pt x="1" y="12"/>
                  </a:cubicBezTo>
                  <a:close/>
                </a:path>
              </a:pathLst>
            </a:custGeom>
            <a:solidFill>
              <a:srgbClr val="FFA4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 sz="7198"/>
            </a:p>
          </p:txBody>
        </p:sp>
        <p:sp>
          <p:nvSpPr>
            <p:cNvPr id="272" name="Freeform 1182">
              <a:extLst>
                <a:ext uri="{FF2B5EF4-FFF2-40B4-BE49-F238E27FC236}">
                  <a16:creationId xmlns:a16="http://schemas.microsoft.com/office/drawing/2014/main" id="{B2154BBC-1156-F63B-CEBE-08777F902B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50061" y="3584116"/>
              <a:ext cx="113195" cy="180272"/>
            </a:xfrm>
            <a:custGeom>
              <a:avLst/>
              <a:gdLst>
                <a:gd name="T0" fmla="*/ 32341 w 7"/>
                <a:gd name="T1" fmla="*/ 163884 h 11"/>
                <a:gd name="T2" fmla="*/ 0 w 7"/>
                <a:gd name="T3" fmla="*/ 65553 h 11"/>
                <a:gd name="T4" fmla="*/ 64683 w 7"/>
                <a:gd name="T5" fmla="*/ 0 h 11"/>
                <a:gd name="T6" fmla="*/ 97024 w 7"/>
                <a:gd name="T7" fmla="*/ 0 h 11"/>
                <a:gd name="T8" fmla="*/ 113195 w 7"/>
                <a:gd name="T9" fmla="*/ 32777 h 11"/>
                <a:gd name="T10" fmla="*/ 80854 w 7"/>
                <a:gd name="T11" fmla="*/ 65553 h 11"/>
                <a:gd name="T12" fmla="*/ 48512 w 7"/>
                <a:gd name="T13" fmla="*/ 98330 h 11"/>
                <a:gd name="T14" fmla="*/ 48512 w 7"/>
                <a:gd name="T15" fmla="*/ 114719 h 11"/>
                <a:gd name="T16" fmla="*/ 64683 w 7"/>
                <a:gd name="T17" fmla="*/ 147495 h 11"/>
                <a:gd name="T18" fmla="*/ 32341 w 7"/>
                <a:gd name="T19" fmla="*/ 163884 h 1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7"/>
                <a:gd name="T31" fmla="*/ 0 h 11"/>
                <a:gd name="T32" fmla="*/ 7 w 7"/>
                <a:gd name="T33" fmla="*/ 11 h 11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7" h="11">
                  <a:moveTo>
                    <a:pt x="2" y="10"/>
                  </a:moveTo>
                  <a:cubicBezTo>
                    <a:pt x="1" y="8"/>
                    <a:pt x="0" y="6"/>
                    <a:pt x="0" y="4"/>
                  </a:cubicBezTo>
                  <a:cubicBezTo>
                    <a:pt x="0" y="2"/>
                    <a:pt x="3" y="2"/>
                    <a:pt x="4" y="0"/>
                  </a:cubicBezTo>
                  <a:cubicBezTo>
                    <a:pt x="5" y="0"/>
                    <a:pt x="5" y="0"/>
                    <a:pt x="6" y="0"/>
                  </a:cubicBezTo>
                  <a:cubicBezTo>
                    <a:pt x="7" y="0"/>
                    <a:pt x="7" y="1"/>
                    <a:pt x="7" y="2"/>
                  </a:cubicBezTo>
                  <a:cubicBezTo>
                    <a:pt x="7" y="3"/>
                    <a:pt x="5" y="3"/>
                    <a:pt x="5" y="4"/>
                  </a:cubicBezTo>
                  <a:cubicBezTo>
                    <a:pt x="4" y="4"/>
                    <a:pt x="4" y="5"/>
                    <a:pt x="3" y="6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8"/>
                    <a:pt x="4" y="8"/>
                    <a:pt x="4" y="9"/>
                  </a:cubicBezTo>
                  <a:cubicBezTo>
                    <a:pt x="4" y="11"/>
                    <a:pt x="2" y="11"/>
                    <a:pt x="2" y="10"/>
                  </a:cubicBezTo>
                  <a:close/>
                </a:path>
              </a:pathLst>
            </a:custGeom>
            <a:solidFill>
              <a:srgbClr val="FFA4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 sz="7198"/>
            </a:p>
          </p:txBody>
        </p:sp>
        <p:sp>
          <p:nvSpPr>
            <p:cNvPr id="273" name="Freeform 1183">
              <a:extLst>
                <a:ext uri="{FF2B5EF4-FFF2-40B4-BE49-F238E27FC236}">
                  <a16:creationId xmlns:a16="http://schemas.microsoft.com/office/drawing/2014/main" id="{CBF6B2E3-FA0F-9E33-D25D-31FCCCCCC79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96178" y="3567347"/>
              <a:ext cx="100616" cy="180272"/>
            </a:xfrm>
            <a:custGeom>
              <a:avLst/>
              <a:gdLst>
                <a:gd name="T0" fmla="*/ 16769 w 6"/>
                <a:gd name="T1" fmla="*/ 163884 h 11"/>
                <a:gd name="T2" fmla="*/ 0 w 6"/>
                <a:gd name="T3" fmla="*/ 81942 h 11"/>
                <a:gd name="T4" fmla="*/ 50308 w 6"/>
                <a:gd name="T5" fmla="*/ 16388 h 11"/>
                <a:gd name="T6" fmla="*/ 83847 w 6"/>
                <a:gd name="T7" fmla="*/ 16388 h 11"/>
                <a:gd name="T8" fmla="*/ 100616 w 6"/>
                <a:gd name="T9" fmla="*/ 32777 h 11"/>
                <a:gd name="T10" fmla="*/ 33539 w 6"/>
                <a:gd name="T11" fmla="*/ 98330 h 11"/>
                <a:gd name="T12" fmla="*/ 50308 w 6"/>
                <a:gd name="T13" fmla="*/ 147495 h 11"/>
                <a:gd name="T14" fmla="*/ 16769 w 6"/>
                <a:gd name="T15" fmla="*/ 163884 h 11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6"/>
                <a:gd name="T25" fmla="*/ 0 h 11"/>
                <a:gd name="T26" fmla="*/ 6 w 6"/>
                <a:gd name="T27" fmla="*/ 11 h 11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6" h="11">
                  <a:moveTo>
                    <a:pt x="1" y="10"/>
                  </a:moveTo>
                  <a:cubicBezTo>
                    <a:pt x="1" y="8"/>
                    <a:pt x="0" y="6"/>
                    <a:pt x="0" y="5"/>
                  </a:cubicBezTo>
                  <a:cubicBezTo>
                    <a:pt x="0" y="3"/>
                    <a:pt x="3" y="2"/>
                    <a:pt x="3" y="1"/>
                  </a:cubicBezTo>
                  <a:cubicBezTo>
                    <a:pt x="3" y="0"/>
                    <a:pt x="4" y="0"/>
                    <a:pt x="5" y="1"/>
                  </a:cubicBezTo>
                  <a:cubicBezTo>
                    <a:pt x="5" y="1"/>
                    <a:pt x="6" y="2"/>
                    <a:pt x="6" y="2"/>
                  </a:cubicBezTo>
                  <a:cubicBezTo>
                    <a:pt x="6" y="4"/>
                    <a:pt x="2" y="6"/>
                    <a:pt x="2" y="6"/>
                  </a:cubicBezTo>
                  <a:cubicBezTo>
                    <a:pt x="3" y="7"/>
                    <a:pt x="3" y="8"/>
                    <a:pt x="3" y="9"/>
                  </a:cubicBezTo>
                  <a:cubicBezTo>
                    <a:pt x="4" y="10"/>
                    <a:pt x="2" y="11"/>
                    <a:pt x="1" y="10"/>
                  </a:cubicBezTo>
                  <a:close/>
                </a:path>
              </a:pathLst>
            </a:custGeom>
            <a:solidFill>
              <a:srgbClr val="FFA4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 sz="7198"/>
            </a:p>
          </p:txBody>
        </p:sp>
        <p:sp>
          <p:nvSpPr>
            <p:cNvPr id="274" name="Freeform 1184">
              <a:extLst>
                <a:ext uri="{FF2B5EF4-FFF2-40B4-BE49-F238E27FC236}">
                  <a16:creationId xmlns:a16="http://schemas.microsoft.com/office/drawing/2014/main" id="{21F221C5-10F0-7A1C-A858-75849F6396B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66831" y="3521233"/>
              <a:ext cx="129964" cy="96425"/>
            </a:xfrm>
            <a:custGeom>
              <a:avLst/>
              <a:gdLst>
                <a:gd name="T0" fmla="*/ 0 w 31"/>
                <a:gd name="T1" fmla="*/ 46116 h 23"/>
                <a:gd name="T2" fmla="*/ 46116 w 31"/>
                <a:gd name="T3" fmla="*/ 0 h 23"/>
                <a:gd name="T4" fmla="*/ 129964 w 31"/>
                <a:gd name="T5" fmla="*/ 29347 h 23"/>
                <a:gd name="T6" fmla="*/ 113194 w 31"/>
                <a:gd name="T7" fmla="*/ 96425 h 23"/>
                <a:gd name="T8" fmla="*/ 0 w 31"/>
                <a:gd name="T9" fmla="*/ 46116 h 2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1"/>
                <a:gd name="T16" fmla="*/ 0 h 23"/>
                <a:gd name="T17" fmla="*/ 31 w 31"/>
                <a:gd name="T18" fmla="*/ 23 h 2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1" h="23">
                  <a:moveTo>
                    <a:pt x="0" y="11"/>
                  </a:moveTo>
                  <a:lnTo>
                    <a:pt x="11" y="0"/>
                  </a:lnTo>
                  <a:lnTo>
                    <a:pt x="31" y="7"/>
                  </a:lnTo>
                  <a:lnTo>
                    <a:pt x="27" y="23"/>
                  </a:lnTo>
                  <a:lnTo>
                    <a:pt x="0" y="11"/>
                  </a:lnTo>
                  <a:close/>
                </a:path>
              </a:pathLst>
            </a:custGeom>
            <a:solidFill>
              <a:srgbClr val="FFA4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 sz="7198"/>
            </a:p>
          </p:txBody>
        </p:sp>
        <p:sp>
          <p:nvSpPr>
            <p:cNvPr id="275" name="Freeform 1185">
              <a:extLst>
                <a:ext uri="{FF2B5EF4-FFF2-40B4-BE49-F238E27FC236}">
                  <a16:creationId xmlns:a16="http://schemas.microsoft.com/office/drawing/2014/main" id="{E328654D-98D2-05CA-A71E-8CD518C04D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50212" y="2624052"/>
              <a:ext cx="586702" cy="993732"/>
            </a:xfrm>
            <a:custGeom>
              <a:avLst/>
              <a:gdLst>
                <a:gd name="T0" fmla="*/ 4 w 36"/>
                <a:gd name="T1" fmla="*/ 0 h 61"/>
                <a:gd name="T2" fmla="*/ 34 w 36"/>
                <a:gd name="T3" fmla="*/ 31 h 61"/>
                <a:gd name="T4" fmla="*/ 17 w 36"/>
                <a:gd name="T5" fmla="*/ 61 h 61"/>
                <a:gd name="T6" fmla="*/ 7 w 36"/>
                <a:gd name="T7" fmla="*/ 55 h 61"/>
                <a:gd name="T8" fmla="*/ 19 w 36"/>
                <a:gd name="T9" fmla="*/ 37 h 61"/>
                <a:gd name="T10" fmla="*/ 3 w 36"/>
                <a:gd name="T11" fmla="*/ 24 h 61"/>
                <a:gd name="T12" fmla="*/ 4 w 36"/>
                <a:gd name="T13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61">
                  <a:moveTo>
                    <a:pt x="4" y="0"/>
                  </a:moveTo>
                  <a:cubicBezTo>
                    <a:pt x="4" y="0"/>
                    <a:pt x="29" y="13"/>
                    <a:pt x="34" y="31"/>
                  </a:cubicBezTo>
                  <a:cubicBezTo>
                    <a:pt x="36" y="40"/>
                    <a:pt x="17" y="61"/>
                    <a:pt x="17" y="61"/>
                  </a:cubicBezTo>
                  <a:cubicBezTo>
                    <a:pt x="7" y="55"/>
                    <a:pt x="7" y="55"/>
                    <a:pt x="7" y="55"/>
                  </a:cubicBezTo>
                  <a:cubicBezTo>
                    <a:pt x="7" y="55"/>
                    <a:pt x="19" y="38"/>
                    <a:pt x="19" y="37"/>
                  </a:cubicBezTo>
                  <a:cubicBezTo>
                    <a:pt x="19" y="34"/>
                    <a:pt x="6" y="28"/>
                    <a:pt x="3" y="24"/>
                  </a:cubicBezTo>
                  <a:cubicBezTo>
                    <a:pt x="2" y="18"/>
                    <a:pt x="0" y="7"/>
                    <a:pt x="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7198">
                <a:latin typeface="+mn-lt"/>
              </a:endParaRPr>
            </a:p>
          </p:txBody>
        </p:sp>
        <p:sp>
          <p:nvSpPr>
            <p:cNvPr id="276" name="Freeform 1186">
              <a:extLst>
                <a:ext uri="{FF2B5EF4-FFF2-40B4-BE49-F238E27FC236}">
                  <a16:creationId xmlns:a16="http://schemas.microsoft.com/office/drawing/2014/main" id="{02B38CB1-3DFF-B1D4-7AF0-F6C4196189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99714" y="3014579"/>
              <a:ext cx="339187" cy="506033"/>
            </a:xfrm>
            <a:custGeom>
              <a:avLst/>
              <a:gdLst>
                <a:gd name="T0" fmla="*/ 0 w 21"/>
                <a:gd name="T1" fmla="*/ 0 h 31"/>
                <a:gd name="T2" fmla="*/ 19 w 21"/>
                <a:gd name="T3" fmla="*/ 12 h 31"/>
                <a:gd name="T4" fmla="*/ 4 w 21"/>
                <a:gd name="T5" fmla="*/ 31 h 31"/>
                <a:gd name="T6" fmla="*/ 16 w 21"/>
                <a:gd name="T7" fmla="*/ 13 h 31"/>
                <a:gd name="T8" fmla="*/ 0 w 21"/>
                <a:gd name="T9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31">
                  <a:moveTo>
                    <a:pt x="0" y="0"/>
                  </a:moveTo>
                  <a:cubicBezTo>
                    <a:pt x="0" y="0"/>
                    <a:pt x="21" y="6"/>
                    <a:pt x="19" y="12"/>
                  </a:cubicBezTo>
                  <a:cubicBezTo>
                    <a:pt x="16" y="19"/>
                    <a:pt x="4" y="31"/>
                    <a:pt x="4" y="31"/>
                  </a:cubicBezTo>
                  <a:cubicBezTo>
                    <a:pt x="4" y="31"/>
                    <a:pt x="16" y="15"/>
                    <a:pt x="16" y="13"/>
                  </a:cubicBezTo>
                  <a:cubicBezTo>
                    <a:pt x="16" y="11"/>
                    <a:pt x="2" y="4"/>
                    <a:pt x="0" y="0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7198">
                <a:latin typeface="+mn-lt"/>
              </a:endParaRPr>
            </a:p>
          </p:txBody>
        </p:sp>
      </p:grpSp>
      <p:grpSp>
        <p:nvGrpSpPr>
          <p:cNvPr id="277" name="Группа 239">
            <a:extLst>
              <a:ext uri="{FF2B5EF4-FFF2-40B4-BE49-F238E27FC236}">
                <a16:creationId xmlns:a16="http://schemas.microsoft.com/office/drawing/2014/main" id="{D1AADEC4-1549-3FE6-1496-5E354B2E0C6F}"/>
              </a:ext>
            </a:extLst>
          </p:cNvPr>
          <p:cNvGrpSpPr>
            <a:grpSpLocks/>
          </p:cNvGrpSpPr>
          <p:nvPr/>
        </p:nvGrpSpPr>
        <p:grpSpPr bwMode="auto">
          <a:xfrm>
            <a:off x="18675508" y="2143989"/>
            <a:ext cx="1834672" cy="1250624"/>
            <a:chOff x="2161341" y="2133913"/>
            <a:chExt cx="967603" cy="661195"/>
          </a:xfrm>
        </p:grpSpPr>
        <p:sp>
          <p:nvSpPr>
            <p:cNvPr id="278" name="Freeform 1007">
              <a:extLst>
                <a:ext uri="{FF2B5EF4-FFF2-40B4-BE49-F238E27FC236}">
                  <a16:creationId xmlns:a16="http://schemas.microsoft.com/office/drawing/2014/main" id="{35207768-1AA3-8D2F-63CB-76F604D8A63F}"/>
                </a:ext>
              </a:extLst>
            </p:cNvPr>
            <p:cNvSpPr>
              <a:spLocks/>
            </p:cNvSpPr>
            <p:nvPr/>
          </p:nvSpPr>
          <p:spPr bwMode="auto">
            <a:xfrm>
              <a:off x="2335443" y="2133913"/>
              <a:ext cx="793501" cy="661195"/>
            </a:xfrm>
            <a:custGeom>
              <a:avLst/>
              <a:gdLst>
                <a:gd name="T0" fmla="*/ 4 w 51"/>
                <a:gd name="T1" fmla="*/ 42 h 42"/>
                <a:gd name="T2" fmla="*/ 48 w 51"/>
                <a:gd name="T3" fmla="*/ 42 h 42"/>
                <a:gd name="T4" fmla="*/ 51 w 51"/>
                <a:gd name="T5" fmla="*/ 39 h 42"/>
                <a:gd name="T6" fmla="*/ 51 w 51"/>
                <a:gd name="T7" fmla="*/ 3 h 42"/>
                <a:gd name="T8" fmla="*/ 48 w 51"/>
                <a:gd name="T9" fmla="*/ 0 h 42"/>
                <a:gd name="T10" fmla="*/ 4 w 51"/>
                <a:gd name="T11" fmla="*/ 0 h 42"/>
                <a:gd name="T12" fmla="*/ 0 w 51"/>
                <a:gd name="T13" fmla="*/ 3 h 42"/>
                <a:gd name="T14" fmla="*/ 0 w 51"/>
                <a:gd name="T15" fmla="*/ 39 h 42"/>
                <a:gd name="T16" fmla="*/ 4 w 51"/>
                <a:gd name="T17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" h="42">
                  <a:moveTo>
                    <a:pt x="4" y="42"/>
                  </a:moveTo>
                  <a:cubicBezTo>
                    <a:pt x="48" y="42"/>
                    <a:pt x="48" y="42"/>
                    <a:pt x="48" y="42"/>
                  </a:cubicBezTo>
                  <a:cubicBezTo>
                    <a:pt x="49" y="42"/>
                    <a:pt x="51" y="41"/>
                    <a:pt x="51" y="39"/>
                  </a:cubicBezTo>
                  <a:cubicBezTo>
                    <a:pt x="51" y="3"/>
                    <a:pt x="51" y="3"/>
                    <a:pt x="51" y="3"/>
                  </a:cubicBezTo>
                  <a:cubicBezTo>
                    <a:pt x="51" y="1"/>
                    <a:pt x="49" y="0"/>
                    <a:pt x="48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1"/>
                    <a:pt x="2" y="42"/>
                    <a:pt x="4" y="4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7198">
                <a:latin typeface="+mn-lt"/>
              </a:endParaRPr>
            </a:p>
          </p:txBody>
        </p:sp>
        <p:sp>
          <p:nvSpPr>
            <p:cNvPr id="279" name="Freeform 1008">
              <a:extLst>
                <a:ext uri="{FF2B5EF4-FFF2-40B4-BE49-F238E27FC236}">
                  <a16:creationId xmlns:a16="http://schemas.microsoft.com/office/drawing/2014/main" id="{4A2D9D2D-5B3C-7BC0-279C-BAA1EE6C2CB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61341" y="2541705"/>
              <a:ext cx="249435" cy="189633"/>
            </a:xfrm>
            <a:custGeom>
              <a:avLst/>
              <a:gdLst>
                <a:gd name="T0" fmla="*/ 54 w 62"/>
                <a:gd name="T1" fmla="*/ 43 h 47"/>
                <a:gd name="T2" fmla="*/ 0 w 62"/>
                <a:gd name="T3" fmla="*/ 47 h 47"/>
                <a:gd name="T4" fmla="*/ 62 w 62"/>
                <a:gd name="T5" fmla="*/ 0 h 47"/>
                <a:gd name="T6" fmla="*/ 54 w 62"/>
                <a:gd name="T7" fmla="*/ 43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2" h="47">
                  <a:moveTo>
                    <a:pt x="54" y="43"/>
                  </a:moveTo>
                  <a:lnTo>
                    <a:pt x="0" y="47"/>
                  </a:lnTo>
                  <a:lnTo>
                    <a:pt x="62" y="0"/>
                  </a:lnTo>
                  <a:lnTo>
                    <a:pt x="54" y="43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7198">
                <a:latin typeface="+mn-lt"/>
              </a:endParaRPr>
            </a:p>
          </p:txBody>
        </p:sp>
        <p:sp>
          <p:nvSpPr>
            <p:cNvPr id="280" name="Rectangle 1010">
              <a:extLst>
                <a:ext uri="{FF2B5EF4-FFF2-40B4-BE49-F238E27FC236}">
                  <a16:creationId xmlns:a16="http://schemas.microsoft.com/office/drawing/2014/main" id="{BAD2413F-47AC-4E30-0989-8054D08E4F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11317" y="2214465"/>
              <a:ext cx="63614" cy="451424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7198">
                <a:latin typeface="+mn-lt"/>
              </a:endParaRPr>
            </a:p>
          </p:txBody>
        </p:sp>
        <p:sp>
          <p:nvSpPr>
            <p:cNvPr id="281" name="Rectangle 1011">
              <a:extLst>
                <a:ext uri="{FF2B5EF4-FFF2-40B4-BE49-F238E27FC236}">
                  <a16:creationId xmlns:a16="http://schemas.microsoft.com/office/drawing/2014/main" id="{C62B44DD-5F3C-B2EB-648E-D35F5501E6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85764" y="2372212"/>
              <a:ext cx="65288" cy="293677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7198">
                <a:latin typeface="+mn-lt"/>
              </a:endParaRPr>
            </a:p>
          </p:txBody>
        </p:sp>
        <p:sp>
          <p:nvSpPr>
            <p:cNvPr id="282" name="Rectangle 1012">
              <a:extLst>
                <a:ext uri="{FF2B5EF4-FFF2-40B4-BE49-F238E27FC236}">
                  <a16:creationId xmlns:a16="http://schemas.microsoft.com/office/drawing/2014/main" id="{71B62E72-2723-55A4-C842-93898A7E79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76950" y="2432625"/>
              <a:ext cx="60266" cy="233264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7198">
                <a:latin typeface="+mn-lt"/>
              </a:endParaRPr>
            </a:p>
          </p:txBody>
        </p:sp>
        <p:sp>
          <p:nvSpPr>
            <p:cNvPr id="283" name="Rectangle 1013">
              <a:extLst>
                <a:ext uri="{FF2B5EF4-FFF2-40B4-BE49-F238E27FC236}">
                  <a16:creationId xmlns:a16="http://schemas.microsoft.com/office/drawing/2014/main" id="{29352B47-C750-2D7B-8444-AE83E12FE9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68137" y="2340326"/>
              <a:ext cx="60266" cy="325563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7198">
                <a:latin typeface="+mn-lt"/>
              </a:endParaRPr>
            </a:p>
          </p:txBody>
        </p:sp>
        <p:sp>
          <p:nvSpPr>
            <p:cNvPr id="284" name="Rectangle 1014">
              <a:extLst>
                <a:ext uri="{FF2B5EF4-FFF2-40B4-BE49-F238E27FC236}">
                  <a16:creationId xmlns:a16="http://schemas.microsoft.com/office/drawing/2014/main" id="{89FDF7C3-6A48-526F-A21B-7A2D1181E4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4257" y="2528280"/>
              <a:ext cx="60266" cy="137609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7198">
                <a:latin typeface="+mn-lt"/>
              </a:endParaRPr>
            </a:p>
          </p:txBody>
        </p:sp>
      </p:grpSp>
      <p:grpSp>
        <p:nvGrpSpPr>
          <p:cNvPr id="285" name="Группа 293">
            <a:extLst>
              <a:ext uri="{FF2B5EF4-FFF2-40B4-BE49-F238E27FC236}">
                <a16:creationId xmlns:a16="http://schemas.microsoft.com/office/drawing/2014/main" id="{77A6062F-D99B-047B-3449-C919B0B64F6D}"/>
              </a:ext>
            </a:extLst>
          </p:cNvPr>
          <p:cNvGrpSpPr>
            <a:grpSpLocks/>
          </p:cNvGrpSpPr>
          <p:nvPr/>
        </p:nvGrpSpPr>
        <p:grpSpPr bwMode="auto">
          <a:xfrm>
            <a:off x="21544960" y="2182078"/>
            <a:ext cx="1780712" cy="1510906"/>
            <a:chOff x="8943164" y="1991028"/>
            <a:chExt cx="880392" cy="746236"/>
          </a:xfrm>
        </p:grpSpPr>
        <p:sp>
          <p:nvSpPr>
            <p:cNvPr id="286" name="Freeform 1187">
              <a:extLst>
                <a:ext uri="{FF2B5EF4-FFF2-40B4-BE49-F238E27FC236}">
                  <a16:creationId xmlns:a16="http://schemas.microsoft.com/office/drawing/2014/main" id="{7E70A6A6-B7D7-2E46-F403-BADF3CC1C7B8}"/>
                </a:ext>
              </a:extLst>
            </p:cNvPr>
            <p:cNvSpPr>
              <a:spLocks/>
            </p:cNvSpPr>
            <p:nvPr/>
          </p:nvSpPr>
          <p:spPr bwMode="auto">
            <a:xfrm>
              <a:off x="8943164" y="1991028"/>
              <a:ext cx="880392" cy="746236"/>
            </a:xfrm>
            <a:custGeom>
              <a:avLst/>
              <a:gdLst>
                <a:gd name="T0" fmla="*/ 10 w 54"/>
                <a:gd name="T1" fmla="*/ 3 h 46"/>
                <a:gd name="T2" fmla="*/ 0 w 54"/>
                <a:gd name="T3" fmla="*/ 31 h 46"/>
                <a:gd name="T4" fmla="*/ 2 w 54"/>
                <a:gd name="T5" fmla="*/ 35 h 46"/>
                <a:gd name="T6" fmla="*/ 31 w 54"/>
                <a:gd name="T7" fmla="*/ 45 h 46"/>
                <a:gd name="T8" fmla="*/ 35 w 54"/>
                <a:gd name="T9" fmla="*/ 43 h 46"/>
                <a:gd name="T10" fmla="*/ 38 w 54"/>
                <a:gd name="T11" fmla="*/ 37 h 46"/>
                <a:gd name="T12" fmla="*/ 52 w 54"/>
                <a:gd name="T13" fmla="*/ 38 h 46"/>
                <a:gd name="T14" fmla="*/ 53 w 54"/>
                <a:gd name="T15" fmla="*/ 36 h 46"/>
                <a:gd name="T16" fmla="*/ 41 w 54"/>
                <a:gd name="T17" fmla="*/ 28 h 46"/>
                <a:gd name="T18" fmla="*/ 45 w 54"/>
                <a:gd name="T19" fmla="*/ 16 h 46"/>
                <a:gd name="T20" fmla="*/ 43 w 54"/>
                <a:gd name="T21" fmla="*/ 12 h 46"/>
                <a:gd name="T22" fmla="*/ 14 w 54"/>
                <a:gd name="T23" fmla="*/ 1 h 46"/>
                <a:gd name="T24" fmla="*/ 10 w 54"/>
                <a:gd name="T25" fmla="*/ 3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4" h="46">
                  <a:moveTo>
                    <a:pt x="10" y="3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0" y="32"/>
                    <a:pt x="1" y="34"/>
                    <a:pt x="2" y="35"/>
                  </a:cubicBezTo>
                  <a:cubicBezTo>
                    <a:pt x="31" y="45"/>
                    <a:pt x="31" y="45"/>
                    <a:pt x="31" y="45"/>
                  </a:cubicBezTo>
                  <a:cubicBezTo>
                    <a:pt x="33" y="46"/>
                    <a:pt x="35" y="45"/>
                    <a:pt x="35" y="43"/>
                  </a:cubicBezTo>
                  <a:cubicBezTo>
                    <a:pt x="38" y="37"/>
                    <a:pt x="38" y="37"/>
                    <a:pt x="38" y="37"/>
                  </a:cubicBezTo>
                  <a:cubicBezTo>
                    <a:pt x="52" y="38"/>
                    <a:pt x="52" y="38"/>
                    <a:pt x="52" y="38"/>
                  </a:cubicBezTo>
                  <a:cubicBezTo>
                    <a:pt x="53" y="38"/>
                    <a:pt x="54" y="37"/>
                    <a:pt x="53" y="36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5" y="16"/>
                    <a:pt x="45" y="16"/>
                    <a:pt x="45" y="16"/>
                  </a:cubicBezTo>
                  <a:cubicBezTo>
                    <a:pt x="46" y="14"/>
                    <a:pt x="45" y="12"/>
                    <a:pt x="43" y="12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3" y="0"/>
                    <a:pt x="11" y="1"/>
                    <a:pt x="10" y="3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7198">
                <a:latin typeface="+mn-lt"/>
              </a:endParaRPr>
            </a:p>
          </p:txBody>
        </p:sp>
        <p:sp>
          <p:nvSpPr>
            <p:cNvPr id="287" name="Freeform 1188">
              <a:extLst>
                <a:ext uri="{FF2B5EF4-FFF2-40B4-BE49-F238E27FC236}">
                  <a16:creationId xmlns:a16="http://schemas.microsoft.com/office/drawing/2014/main" id="{7E91F34A-BE81-F5CF-0C77-01B94D33B67F}"/>
                </a:ext>
              </a:extLst>
            </p:cNvPr>
            <p:cNvSpPr>
              <a:spLocks/>
            </p:cNvSpPr>
            <p:nvPr/>
          </p:nvSpPr>
          <p:spPr bwMode="auto">
            <a:xfrm>
              <a:off x="9123637" y="2138394"/>
              <a:ext cx="423718" cy="485994"/>
            </a:xfrm>
            <a:custGeom>
              <a:avLst/>
              <a:gdLst>
                <a:gd name="T0" fmla="*/ 5 w 26"/>
                <a:gd name="T1" fmla="*/ 26 h 30"/>
                <a:gd name="T2" fmla="*/ 2 w 26"/>
                <a:gd name="T3" fmla="*/ 10 h 30"/>
                <a:gd name="T4" fmla="*/ 15 w 26"/>
                <a:gd name="T5" fmla="*/ 0 h 30"/>
                <a:gd name="T6" fmla="*/ 15 w 26"/>
                <a:gd name="T7" fmla="*/ 0 h 30"/>
                <a:gd name="T8" fmla="*/ 18 w 26"/>
                <a:gd name="T9" fmla="*/ 1 h 30"/>
                <a:gd name="T10" fmla="*/ 24 w 26"/>
                <a:gd name="T11" fmla="*/ 18 h 30"/>
                <a:gd name="T12" fmla="*/ 8 w 26"/>
                <a:gd name="T13" fmla="*/ 28 h 30"/>
                <a:gd name="T14" fmla="*/ 5 w 26"/>
                <a:gd name="T15" fmla="*/ 27 h 30"/>
                <a:gd name="T16" fmla="*/ 5 w 26"/>
                <a:gd name="T17" fmla="*/ 26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30">
                  <a:moveTo>
                    <a:pt x="5" y="26"/>
                  </a:moveTo>
                  <a:cubicBezTo>
                    <a:pt x="1" y="23"/>
                    <a:pt x="0" y="17"/>
                    <a:pt x="2" y="10"/>
                  </a:cubicBezTo>
                  <a:cubicBezTo>
                    <a:pt x="4" y="4"/>
                    <a:pt x="9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24" y="3"/>
                    <a:pt x="26" y="11"/>
                    <a:pt x="24" y="18"/>
                  </a:cubicBezTo>
                  <a:cubicBezTo>
                    <a:pt x="21" y="26"/>
                    <a:pt x="14" y="30"/>
                    <a:pt x="8" y="28"/>
                  </a:cubicBezTo>
                  <a:cubicBezTo>
                    <a:pt x="5" y="27"/>
                    <a:pt x="5" y="27"/>
                    <a:pt x="5" y="27"/>
                  </a:cubicBezTo>
                  <a:lnTo>
                    <a:pt x="5" y="2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7198">
                <a:latin typeface="+mn-lt"/>
              </a:endParaRPr>
            </a:p>
          </p:txBody>
        </p:sp>
        <p:sp>
          <p:nvSpPr>
            <p:cNvPr id="288" name="Freeform 1189">
              <a:extLst>
                <a:ext uri="{FF2B5EF4-FFF2-40B4-BE49-F238E27FC236}">
                  <a16:creationId xmlns:a16="http://schemas.microsoft.com/office/drawing/2014/main" id="{EA326AA9-5E05-D998-1863-BCFC928882B1}"/>
                </a:ext>
              </a:extLst>
            </p:cNvPr>
            <p:cNvSpPr>
              <a:spLocks/>
            </p:cNvSpPr>
            <p:nvPr/>
          </p:nvSpPr>
          <p:spPr bwMode="auto">
            <a:xfrm>
              <a:off x="9056155" y="2088227"/>
              <a:ext cx="456674" cy="518916"/>
            </a:xfrm>
            <a:custGeom>
              <a:avLst/>
              <a:gdLst>
                <a:gd name="T0" fmla="*/ 3 w 28"/>
                <a:gd name="T1" fmla="*/ 12 h 32"/>
                <a:gd name="T2" fmla="*/ 9 w 28"/>
                <a:gd name="T3" fmla="*/ 30 h 32"/>
                <a:gd name="T4" fmla="*/ 25 w 28"/>
                <a:gd name="T5" fmla="*/ 20 h 32"/>
                <a:gd name="T6" fmla="*/ 19 w 28"/>
                <a:gd name="T7" fmla="*/ 3 h 32"/>
                <a:gd name="T8" fmla="*/ 3 w 28"/>
                <a:gd name="T9" fmla="*/ 1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32">
                  <a:moveTo>
                    <a:pt x="3" y="12"/>
                  </a:moveTo>
                  <a:cubicBezTo>
                    <a:pt x="0" y="20"/>
                    <a:pt x="3" y="28"/>
                    <a:pt x="9" y="30"/>
                  </a:cubicBezTo>
                  <a:cubicBezTo>
                    <a:pt x="15" y="32"/>
                    <a:pt x="22" y="28"/>
                    <a:pt x="25" y="20"/>
                  </a:cubicBezTo>
                  <a:cubicBezTo>
                    <a:pt x="28" y="13"/>
                    <a:pt x="25" y="5"/>
                    <a:pt x="19" y="3"/>
                  </a:cubicBezTo>
                  <a:cubicBezTo>
                    <a:pt x="13" y="0"/>
                    <a:pt x="6" y="5"/>
                    <a:pt x="3" y="12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7198">
                <a:latin typeface="+mn-lt"/>
              </a:endParaRPr>
            </a:p>
          </p:txBody>
        </p:sp>
        <p:sp>
          <p:nvSpPr>
            <p:cNvPr id="289" name="Freeform 1190">
              <a:extLst>
                <a:ext uri="{FF2B5EF4-FFF2-40B4-BE49-F238E27FC236}">
                  <a16:creationId xmlns:a16="http://schemas.microsoft.com/office/drawing/2014/main" id="{0B72B8CD-1A9A-E075-7B22-93E2D28D2E2D}"/>
                </a:ext>
              </a:extLst>
            </p:cNvPr>
            <p:cNvSpPr>
              <a:spLocks/>
            </p:cNvSpPr>
            <p:nvPr/>
          </p:nvSpPr>
          <p:spPr bwMode="auto">
            <a:xfrm>
              <a:off x="9106374" y="2138394"/>
              <a:ext cx="356237" cy="423285"/>
            </a:xfrm>
            <a:custGeom>
              <a:avLst/>
              <a:gdLst>
                <a:gd name="T0" fmla="*/ 2 w 22"/>
                <a:gd name="T1" fmla="*/ 10 h 26"/>
                <a:gd name="T2" fmla="*/ 7 w 22"/>
                <a:gd name="T3" fmla="*/ 24 h 26"/>
                <a:gd name="T4" fmla="*/ 20 w 22"/>
                <a:gd name="T5" fmla="*/ 17 h 26"/>
                <a:gd name="T6" fmla="*/ 15 w 22"/>
                <a:gd name="T7" fmla="*/ 2 h 26"/>
                <a:gd name="T8" fmla="*/ 2 w 22"/>
                <a:gd name="T9" fmla="*/ 1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6">
                  <a:moveTo>
                    <a:pt x="2" y="10"/>
                  </a:moveTo>
                  <a:cubicBezTo>
                    <a:pt x="0" y="16"/>
                    <a:pt x="2" y="23"/>
                    <a:pt x="7" y="24"/>
                  </a:cubicBezTo>
                  <a:cubicBezTo>
                    <a:pt x="12" y="26"/>
                    <a:pt x="18" y="23"/>
                    <a:pt x="20" y="17"/>
                  </a:cubicBezTo>
                  <a:cubicBezTo>
                    <a:pt x="22" y="10"/>
                    <a:pt x="20" y="4"/>
                    <a:pt x="15" y="2"/>
                  </a:cubicBezTo>
                  <a:cubicBezTo>
                    <a:pt x="10" y="0"/>
                    <a:pt x="4" y="4"/>
                    <a:pt x="2" y="1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7198">
                <a:latin typeface="+mn-lt"/>
              </a:endParaRPr>
            </a:p>
          </p:txBody>
        </p:sp>
        <p:sp>
          <p:nvSpPr>
            <p:cNvPr id="290" name="Freeform 1191">
              <a:extLst>
                <a:ext uri="{FF2B5EF4-FFF2-40B4-BE49-F238E27FC236}">
                  <a16:creationId xmlns:a16="http://schemas.microsoft.com/office/drawing/2014/main" id="{09F41A79-DB2F-A9E4-0B1E-0DC5C90FD1B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203089" y="2250953"/>
              <a:ext cx="163503" cy="192847"/>
            </a:xfrm>
            <a:custGeom>
              <a:avLst/>
              <a:gdLst>
                <a:gd name="T0" fmla="*/ 130802 w 10"/>
                <a:gd name="T1" fmla="*/ 32141 h 12"/>
                <a:gd name="T2" fmla="*/ 147153 w 10"/>
                <a:gd name="T3" fmla="*/ 32141 h 12"/>
                <a:gd name="T4" fmla="*/ 163503 w 10"/>
                <a:gd name="T5" fmla="*/ 48212 h 12"/>
                <a:gd name="T6" fmla="*/ 163503 w 10"/>
                <a:gd name="T7" fmla="*/ 64282 h 12"/>
                <a:gd name="T8" fmla="*/ 147153 w 10"/>
                <a:gd name="T9" fmla="*/ 80353 h 12"/>
                <a:gd name="T10" fmla="*/ 130802 w 10"/>
                <a:gd name="T11" fmla="*/ 80353 h 12"/>
                <a:gd name="T12" fmla="*/ 130802 w 10"/>
                <a:gd name="T13" fmla="*/ 64282 h 12"/>
                <a:gd name="T14" fmla="*/ 130802 w 10"/>
                <a:gd name="T15" fmla="*/ 48212 h 12"/>
                <a:gd name="T16" fmla="*/ 98102 w 10"/>
                <a:gd name="T17" fmla="*/ 96424 h 12"/>
                <a:gd name="T18" fmla="*/ 98102 w 10"/>
                <a:gd name="T19" fmla="*/ 96424 h 12"/>
                <a:gd name="T20" fmla="*/ 114452 w 10"/>
                <a:gd name="T21" fmla="*/ 112494 h 12"/>
                <a:gd name="T22" fmla="*/ 114452 w 10"/>
                <a:gd name="T23" fmla="*/ 128565 h 12"/>
                <a:gd name="T24" fmla="*/ 114452 w 10"/>
                <a:gd name="T25" fmla="*/ 144635 h 12"/>
                <a:gd name="T26" fmla="*/ 114452 w 10"/>
                <a:gd name="T27" fmla="*/ 144635 h 12"/>
                <a:gd name="T28" fmla="*/ 114452 w 10"/>
                <a:gd name="T29" fmla="*/ 160706 h 12"/>
                <a:gd name="T30" fmla="*/ 98102 w 10"/>
                <a:gd name="T31" fmla="*/ 176776 h 12"/>
                <a:gd name="T32" fmla="*/ 81752 w 10"/>
                <a:gd name="T33" fmla="*/ 176776 h 12"/>
                <a:gd name="T34" fmla="*/ 49051 w 10"/>
                <a:gd name="T35" fmla="*/ 176776 h 12"/>
                <a:gd name="T36" fmla="*/ 32701 w 10"/>
                <a:gd name="T37" fmla="*/ 176776 h 12"/>
                <a:gd name="T38" fmla="*/ 16350 w 10"/>
                <a:gd name="T39" fmla="*/ 192847 h 12"/>
                <a:gd name="T40" fmla="*/ 0 w 10"/>
                <a:gd name="T41" fmla="*/ 192847 h 12"/>
                <a:gd name="T42" fmla="*/ 16350 w 10"/>
                <a:gd name="T43" fmla="*/ 160706 h 12"/>
                <a:gd name="T44" fmla="*/ 16350 w 10"/>
                <a:gd name="T45" fmla="*/ 144635 h 12"/>
                <a:gd name="T46" fmla="*/ 0 w 10"/>
                <a:gd name="T47" fmla="*/ 128565 h 12"/>
                <a:gd name="T48" fmla="*/ 0 w 10"/>
                <a:gd name="T49" fmla="*/ 112494 h 12"/>
                <a:gd name="T50" fmla="*/ 16350 w 10"/>
                <a:gd name="T51" fmla="*/ 80353 h 12"/>
                <a:gd name="T52" fmla="*/ 32701 w 10"/>
                <a:gd name="T53" fmla="*/ 96424 h 12"/>
                <a:gd name="T54" fmla="*/ 32701 w 10"/>
                <a:gd name="T55" fmla="*/ 112494 h 12"/>
                <a:gd name="T56" fmla="*/ 32701 w 10"/>
                <a:gd name="T57" fmla="*/ 128565 h 12"/>
                <a:gd name="T58" fmla="*/ 32701 w 10"/>
                <a:gd name="T59" fmla="*/ 128565 h 12"/>
                <a:gd name="T60" fmla="*/ 32701 w 10"/>
                <a:gd name="T61" fmla="*/ 144635 h 12"/>
                <a:gd name="T62" fmla="*/ 65401 w 10"/>
                <a:gd name="T63" fmla="*/ 96424 h 12"/>
                <a:gd name="T64" fmla="*/ 65401 w 10"/>
                <a:gd name="T65" fmla="*/ 80353 h 12"/>
                <a:gd name="T66" fmla="*/ 49051 w 10"/>
                <a:gd name="T67" fmla="*/ 64282 h 12"/>
                <a:gd name="T68" fmla="*/ 49051 w 10"/>
                <a:gd name="T69" fmla="*/ 48212 h 12"/>
                <a:gd name="T70" fmla="*/ 49051 w 10"/>
                <a:gd name="T71" fmla="*/ 32141 h 12"/>
                <a:gd name="T72" fmla="*/ 65401 w 10"/>
                <a:gd name="T73" fmla="*/ 16071 h 12"/>
                <a:gd name="T74" fmla="*/ 81752 w 10"/>
                <a:gd name="T75" fmla="*/ 16071 h 12"/>
                <a:gd name="T76" fmla="*/ 98102 w 10"/>
                <a:gd name="T77" fmla="*/ 0 h 12"/>
                <a:gd name="T78" fmla="*/ 114452 w 10"/>
                <a:gd name="T79" fmla="*/ 16071 h 12"/>
                <a:gd name="T80" fmla="*/ 130802 w 10"/>
                <a:gd name="T81" fmla="*/ 0 h 12"/>
                <a:gd name="T82" fmla="*/ 147153 w 10"/>
                <a:gd name="T83" fmla="*/ 16071 h 12"/>
                <a:gd name="T84" fmla="*/ 130802 w 10"/>
                <a:gd name="T85" fmla="*/ 32141 h 12"/>
                <a:gd name="T86" fmla="*/ 81752 w 10"/>
                <a:gd name="T87" fmla="*/ 32141 h 12"/>
                <a:gd name="T88" fmla="*/ 65401 w 10"/>
                <a:gd name="T89" fmla="*/ 48212 h 12"/>
                <a:gd name="T90" fmla="*/ 65401 w 10"/>
                <a:gd name="T91" fmla="*/ 48212 h 12"/>
                <a:gd name="T92" fmla="*/ 81752 w 10"/>
                <a:gd name="T93" fmla="*/ 64282 h 12"/>
                <a:gd name="T94" fmla="*/ 81752 w 10"/>
                <a:gd name="T95" fmla="*/ 80353 h 12"/>
                <a:gd name="T96" fmla="*/ 114452 w 10"/>
                <a:gd name="T97" fmla="*/ 32141 h 12"/>
                <a:gd name="T98" fmla="*/ 81752 w 10"/>
                <a:gd name="T99" fmla="*/ 32141 h 12"/>
                <a:gd name="T100" fmla="*/ 98102 w 10"/>
                <a:gd name="T101" fmla="*/ 144635 h 12"/>
                <a:gd name="T102" fmla="*/ 98102 w 10"/>
                <a:gd name="T103" fmla="*/ 144635 h 12"/>
                <a:gd name="T104" fmla="*/ 98102 w 10"/>
                <a:gd name="T105" fmla="*/ 128565 h 12"/>
                <a:gd name="T106" fmla="*/ 81752 w 10"/>
                <a:gd name="T107" fmla="*/ 128565 h 12"/>
                <a:gd name="T108" fmla="*/ 81752 w 10"/>
                <a:gd name="T109" fmla="*/ 112494 h 12"/>
                <a:gd name="T110" fmla="*/ 49051 w 10"/>
                <a:gd name="T111" fmla="*/ 160706 h 12"/>
                <a:gd name="T112" fmla="*/ 65401 w 10"/>
                <a:gd name="T113" fmla="*/ 160706 h 12"/>
                <a:gd name="T114" fmla="*/ 81752 w 10"/>
                <a:gd name="T115" fmla="*/ 160706 h 12"/>
                <a:gd name="T116" fmla="*/ 81752 w 10"/>
                <a:gd name="T117" fmla="*/ 160706 h 12"/>
                <a:gd name="T118" fmla="*/ 98102 w 10"/>
                <a:gd name="T119" fmla="*/ 144635 h 12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10"/>
                <a:gd name="T181" fmla="*/ 0 h 12"/>
                <a:gd name="T182" fmla="*/ 10 w 10"/>
                <a:gd name="T183" fmla="*/ 12 h 12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10" h="12">
                  <a:moveTo>
                    <a:pt x="8" y="2"/>
                  </a:moveTo>
                  <a:cubicBezTo>
                    <a:pt x="9" y="2"/>
                    <a:pt x="9" y="2"/>
                    <a:pt x="9" y="2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0" y="5"/>
                    <a:pt x="10" y="5"/>
                    <a:pt x="9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6" y="10"/>
                    <a:pt x="6" y="11"/>
                    <a:pt x="6" y="11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4" y="11"/>
                    <a:pt x="4" y="11"/>
                    <a:pt x="3" y="11"/>
                  </a:cubicBezTo>
                  <a:cubicBezTo>
                    <a:pt x="3" y="11"/>
                    <a:pt x="3" y="11"/>
                    <a:pt x="2" y="1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0"/>
                    <a:pt x="1" y="10"/>
                    <a:pt x="1" y="9"/>
                  </a:cubicBezTo>
                  <a:cubicBezTo>
                    <a:pt x="0" y="9"/>
                    <a:pt x="0" y="8"/>
                    <a:pt x="0" y="8"/>
                  </a:cubicBezTo>
                  <a:cubicBezTo>
                    <a:pt x="0" y="8"/>
                    <a:pt x="0" y="7"/>
                    <a:pt x="0" y="7"/>
                  </a:cubicBezTo>
                  <a:cubicBezTo>
                    <a:pt x="0" y="6"/>
                    <a:pt x="0" y="6"/>
                    <a:pt x="1" y="5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9" y="1"/>
                    <a:pt x="9" y="1"/>
                    <a:pt x="9" y="1"/>
                  </a:cubicBezTo>
                  <a:lnTo>
                    <a:pt x="8" y="2"/>
                  </a:lnTo>
                  <a:close/>
                  <a:moveTo>
                    <a:pt x="5" y="2"/>
                  </a:moveTo>
                  <a:cubicBezTo>
                    <a:pt x="4" y="3"/>
                    <a:pt x="4" y="3"/>
                    <a:pt x="4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6" y="2"/>
                    <a:pt x="6" y="2"/>
                    <a:pt x="5" y="2"/>
                  </a:cubicBezTo>
                  <a:close/>
                  <a:moveTo>
                    <a:pt x="6" y="9"/>
                  </a:moveTo>
                  <a:cubicBezTo>
                    <a:pt x="6" y="9"/>
                    <a:pt x="6" y="9"/>
                    <a:pt x="6" y="9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6" y="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 sz="7198"/>
            </a:p>
          </p:txBody>
        </p:sp>
      </p:grpSp>
      <p:grpSp>
        <p:nvGrpSpPr>
          <p:cNvPr id="291" name="Группа 299">
            <a:extLst>
              <a:ext uri="{FF2B5EF4-FFF2-40B4-BE49-F238E27FC236}">
                <a16:creationId xmlns:a16="http://schemas.microsoft.com/office/drawing/2014/main" id="{50E7B331-2DFF-803F-BB0F-8FD4D838DA2A}"/>
              </a:ext>
            </a:extLst>
          </p:cNvPr>
          <p:cNvGrpSpPr>
            <a:grpSpLocks/>
          </p:cNvGrpSpPr>
          <p:nvPr/>
        </p:nvGrpSpPr>
        <p:grpSpPr bwMode="auto">
          <a:xfrm>
            <a:off x="21722714" y="4654758"/>
            <a:ext cx="923685" cy="1018911"/>
            <a:chOff x="9056355" y="3211000"/>
            <a:chExt cx="456967" cy="503080"/>
          </a:xfrm>
        </p:grpSpPr>
        <p:sp>
          <p:nvSpPr>
            <p:cNvPr id="292" name="Freeform 1192">
              <a:extLst>
                <a:ext uri="{FF2B5EF4-FFF2-40B4-BE49-F238E27FC236}">
                  <a16:creationId xmlns:a16="http://schemas.microsoft.com/office/drawing/2014/main" id="{40BF8CE9-DBBC-B425-B5A3-DEE1FC730928}"/>
                </a:ext>
              </a:extLst>
            </p:cNvPr>
            <p:cNvSpPr>
              <a:spLocks/>
            </p:cNvSpPr>
            <p:nvPr/>
          </p:nvSpPr>
          <p:spPr bwMode="auto">
            <a:xfrm>
              <a:off x="9056355" y="3228240"/>
              <a:ext cx="406716" cy="485840"/>
            </a:xfrm>
            <a:custGeom>
              <a:avLst/>
              <a:gdLst>
                <a:gd name="T0" fmla="*/ 19 w 25"/>
                <a:gd name="T1" fmla="*/ 27 h 30"/>
                <a:gd name="T2" fmla="*/ 24 w 25"/>
                <a:gd name="T3" fmla="*/ 12 h 30"/>
                <a:gd name="T4" fmla="*/ 13 w 25"/>
                <a:gd name="T5" fmla="*/ 1 h 30"/>
                <a:gd name="T6" fmla="*/ 13 w 25"/>
                <a:gd name="T7" fmla="*/ 0 h 30"/>
                <a:gd name="T8" fmla="*/ 10 w 25"/>
                <a:gd name="T9" fmla="*/ 1 h 30"/>
                <a:gd name="T10" fmla="*/ 2 w 25"/>
                <a:gd name="T11" fmla="*/ 17 h 30"/>
                <a:gd name="T12" fmla="*/ 16 w 25"/>
                <a:gd name="T13" fmla="*/ 28 h 30"/>
                <a:gd name="T14" fmla="*/ 19 w 25"/>
                <a:gd name="T15" fmla="*/ 28 h 30"/>
                <a:gd name="T16" fmla="*/ 19 w 25"/>
                <a:gd name="T17" fmla="*/ 27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30">
                  <a:moveTo>
                    <a:pt x="19" y="27"/>
                  </a:moveTo>
                  <a:cubicBezTo>
                    <a:pt x="23" y="25"/>
                    <a:pt x="25" y="19"/>
                    <a:pt x="24" y="12"/>
                  </a:cubicBezTo>
                  <a:cubicBezTo>
                    <a:pt x="23" y="6"/>
                    <a:pt x="18" y="1"/>
                    <a:pt x="13" y="1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4" y="2"/>
                    <a:pt x="0" y="9"/>
                    <a:pt x="2" y="17"/>
                  </a:cubicBezTo>
                  <a:cubicBezTo>
                    <a:pt x="4" y="24"/>
                    <a:pt x="10" y="30"/>
                    <a:pt x="16" y="28"/>
                  </a:cubicBezTo>
                  <a:cubicBezTo>
                    <a:pt x="19" y="28"/>
                    <a:pt x="19" y="28"/>
                    <a:pt x="19" y="28"/>
                  </a:cubicBezTo>
                  <a:lnTo>
                    <a:pt x="19" y="2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7198">
                <a:latin typeface="+mn-lt"/>
              </a:endParaRPr>
            </a:p>
          </p:txBody>
        </p:sp>
        <p:sp>
          <p:nvSpPr>
            <p:cNvPr id="293" name="Freeform 1193">
              <a:extLst>
                <a:ext uri="{FF2B5EF4-FFF2-40B4-BE49-F238E27FC236}">
                  <a16:creationId xmlns:a16="http://schemas.microsoft.com/office/drawing/2014/main" id="{928583AE-5FAD-1363-13E7-E19CCC1D1FE3}"/>
                </a:ext>
              </a:extLst>
            </p:cNvPr>
            <p:cNvSpPr>
              <a:spLocks/>
            </p:cNvSpPr>
            <p:nvPr/>
          </p:nvSpPr>
          <p:spPr bwMode="auto">
            <a:xfrm>
              <a:off x="9106606" y="3211000"/>
              <a:ext cx="406716" cy="485840"/>
            </a:xfrm>
            <a:custGeom>
              <a:avLst/>
              <a:gdLst>
                <a:gd name="T0" fmla="*/ 24 w 25"/>
                <a:gd name="T1" fmla="*/ 13 h 30"/>
                <a:gd name="T2" fmla="*/ 16 w 25"/>
                <a:gd name="T3" fmla="*/ 29 h 30"/>
                <a:gd name="T4" fmla="*/ 2 w 25"/>
                <a:gd name="T5" fmla="*/ 17 h 30"/>
                <a:gd name="T6" fmla="*/ 10 w 25"/>
                <a:gd name="T7" fmla="*/ 1 h 30"/>
                <a:gd name="T8" fmla="*/ 24 w 25"/>
                <a:gd name="T9" fmla="*/ 1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30">
                  <a:moveTo>
                    <a:pt x="24" y="13"/>
                  </a:moveTo>
                  <a:cubicBezTo>
                    <a:pt x="25" y="20"/>
                    <a:pt x="22" y="27"/>
                    <a:pt x="16" y="29"/>
                  </a:cubicBezTo>
                  <a:cubicBezTo>
                    <a:pt x="10" y="30"/>
                    <a:pt x="3" y="25"/>
                    <a:pt x="2" y="17"/>
                  </a:cubicBezTo>
                  <a:cubicBezTo>
                    <a:pt x="0" y="10"/>
                    <a:pt x="4" y="3"/>
                    <a:pt x="10" y="1"/>
                  </a:cubicBezTo>
                  <a:cubicBezTo>
                    <a:pt x="16" y="0"/>
                    <a:pt x="22" y="5"/>
                    <a:pt x="24" y="13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7198">
                <a:latin typeface="+mn-lt"/>
              </a:endParaRPr>
            </a:p>
          </p:txBody>
        </p:sp>
        <p:sp>
          <p:nvSpPr>
            <p:cNvPr id="294" name="Freeform 1194">
              <a:extLst>
                <a:ext uri="{FF2B5EF4-FFF2-40B4-BE49-F238E27FC236}">
                  <a16:creationId xmlns:a16="http://schemas.microsoft.com/office/drawing/2014/main" id="{9D381E96-6F1B-89AD-911E-31509A180840}"/>
                </a:ext>
              </a:extLst>
            </p:cNvPr>
            <p:cNvSpPr>
              <a:spLocks/>
            </p:cNvSpPr>
            <p:nvPr/>
          </p:nvSpPr>
          <p:spPr bwMode="auto">
            <a:xfrm>
              <a:off x="9139583" y="3261151"/>
              <a:ext cx="340761" cy="390240"/>
            </a:xfrm>
            <a:custGeom>
              <a:avLst/>
              <a:gdLst>
                <a:gd name="T0" fmla="*/ 20 w 21"/>
                <a:gd name="T1" fmla="*/ 10 h 24"/>
                <a:gd name="T2" fmla="*/ 13 w 21"/>
                <a:gd name="T3" fmla="*/ 23 h 24"/>
                <a:gd name="T4" fmla="*/ 2 w 21"/>
                <a:gd name="T5" fmla="*/ 14 h 24"/>
                <a:gd name="T6" fmla="*/ 8 w 21"/>
                <a:gd name="T7" fmla="*/ 1 h 24"/>
                <a:gd name="T8" fmla="*/ 20 w 21"/>
                <a:gd name="T9" fmla="*/ 1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24">
                  <a:moveTo>
                    <a:pt x="20" y="10"/>
                  </a:moveTo>
                  <a:cubicBezTo>
                    <a:pt x="21" y="16"/>
                    <a:pt x="18" y="22"/>
                    <a:pt x="13" y="23"/>
                  </a:cubicBezTo>
                  <a:cubicBezTo>
                    <a:pt x="8" y="24"/>
                    <a:pt x="3" y="20"/>
                    <a:pt x="2" y="14"/>
                  </a:cubicBezTo>
                  <a:cubicBezTo>
                    <a:pt x="0" y="8"/>
                    <a:pt x="3" y="2"/>
                    <a:pt x="8" y="1"/>
                  </a:cubicBezTo>
                  <a:cubicBezTo>
                    <a:pt x="13" y="0"/>
                    <a:pt x="19" y="4"/>
                    <a:pt x="20" y="1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7198">
                <a:latin typeface="+mn-lt"/>
              </a:endParaRPr>
            </a:p>
          </p:txBody>
        </p:sp>
        <p:sp>
          <p:nvSpPr>
            <p:cNvPr id="295" name="Freeform 1195">
              <a:extLst>
                <a:ext uri="{FF2B5EF4-FFF2-40B4-BE49-F238E27FC236}">
                  <a16:creationId xmlns:a16="http://schemas.microsoft.com/office/drawing/2014/main" id="{B953EC80-2685-ACEB-2739-AC9D9B59299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253397" y="3340961"/>
              <a:ext cx="129964" cy="226386"/>
            </a:xfrm>
            <a:custGeom>
              <a:avLst/>
              <a:gdLst>
                <a:gd name="T0" fmla="*/ 48736 w 8"/>
                <a:gd name="T1" fmla="*/ 16170 h 14"/>
                <a:gd name="T2" fmla="*/ 64982 w 8"/>
                <a:gd name="T3" fmla="*/ 16170 h 14"/>
                <a:gd name="T4" fmla="*/ 81227 w 8"/>
                <a:gd name="T5" fmla="*/ 32341 h 14"/>
                <a:gd name="T6" fmla="*/ 97473 w 8"/>
                <a:gd name="T7" fmla="*/ 32341 h 14"/>
                <a:gd name="T8" fmla="*/ 113718 w 8"/>
                <a:gd name="T9" fmla="*/ 48511 h 14"/>
                <a:gd name="T10" fmla="*/ 97473 w 8"/>
                <a:gd name="T11" fmla="*/ 64682 h 14"/>
                <a:gd name="T12" fmla="*/ 81227 w 8"/>
                <a:gd name="T13" fmla="*/ 48511 h 14"/>
                <a:gd name="T14" fmla="*/ 64982 w 8"/>
                <a:gd name="T15" fmla="*/ 48511 h 14"/>
                <a:gd name="T16" fmla="*/ 64982 w 8"/>
                <a:gd name="T17" fmla="*/ 97023 h 14"/>
                <a:gd name="T18" fmla="*/ 81227 w 8"/>
                <a:gd name="T19" fmla="*/ 97023 h 14"/>
                <a:gd name="T20" fmla="*/ 97473 w 8"/>
                <a:gd name="T21" fmla="*/ 97023 h 14"/>
                <a:gd name="T22" fmla="*/ 113718 w 8"/>
                <a:gd name="T23" fmla="*/ 113193 h 14"/>
                <a:gd name="T24" fmla="*/ 113718 w 8"/>
                <a:gd name="T25" fmla="*/ 113193 h 14"/>
                <a:gd name="T26" fmla="*/ 129964 w 8"/>
                <a:gd name="T27" fmla="*/ 129363 h 14"/>
                <a:gd name="T28" fmla="*/ 129964 w 8"/>
                <a:gd name="T29" fmla="*/ 129363 h 14"/>
                <a:gd name="T30" fmla="*/ 129964 w 8"/>
                <a:gd name="T31" fmla="*/ 161704 h 14"/>
                <a:gd name="T32" fmla="*/ 129964 w 8"/>
                <a:gd name="T33" fmla="*/ 177875 h 14"/>
                <a:gd name="T34" fmla="*/ 113718 w 8"/>
                <a:gd name="T35" fmla="*/ 177875 h 14"/>
                <a:gd name="T36" fmla="*/ 97473 w 8"/>
                <a:gd name="T37" fmla="*/ 194045 h 14"/>
                <a:gd name="T38" fmla="*/ 97473 w 8"/>
                <a:gd name="T39" fmla="*/ 226386 h 14"/>
                <a:gd name="T40" fmla="*/ 81227 w 8"/>
                <a:gd name="T41" fmla="*/ 226386 h 14"/>
                <a:gd name="T42" fmla="*/ 81227 w 8"/>
                <a:gd name="T43" fmla="*/ 194045 h 14"/>
                <a:gd name="T44" fmla="*/ 48736 w 8"/>
                <a:gd name="T45" fmla="*/ 194045 h 14"/>
                <a:gd name="T46" fmla="*/ 32491 w 8"/>
                <a:gd name="T47" fmla="*/ 177875 h 14"/>
                <a:gd name="T48" fmla="*/ 16246 w 8"/>
                <a:gd name="T49" fmla="*/ 161704 h 14"/>
                <a:gd name="T50" fmla="*/ 16246 w 8"/>
                <a:gd name="T51" fmla="*/ 145534 h 14"/>
                <a:gd name="T52" fmla="*/ 32491 w 8"/>
                <a:gd name="T53" fmla="*/ 145534 h 14"/>
                <a:gd name="T54" fmla="*/ 48736 w 8"/>
                <a:gd name="T55" fmla="*/ 161704 h 14"/>
                <a:gd name="T56" fmla="*/ 48736 w 8"/>
                <a:gd name="T57" fmla="*/ 161704 h 14"/>
                <a:gd name="T58" fmla="*/ 64982 w 8"/>
                <a:gd name="T59" fmla="*/ 177875 h 14"/>
                <a:gd name="T60" fmla="*/ 64982 w 8"/>
                <a:gd name="T61" fmla="*/ 177875 h 14"/>
                <a:gd name="T62" fmla="*/ 48736 w 8"/>
                <a:gd name="T63" fmla="*/ 113193 h 14"/>
                <a:gd name="T64" fmla="*/ 32491 w 8"/>
                <a:gd name="T65" fmla="*/ 113193 h 14"/>
                <a:gd name="T66" fmla="*/ 16246 w 8"/>
                <a:gd name="T67" fmla="*/ 97023 h 14"/>
                <a:gd name="T68" fmla="*/ 16246 w 8"/>
                <a:gd name="T69" fmla="*/ 97023 h 14"/>
                <a:gd name="T70" fmla="*/ 0 w 8"/>
                <a:gd name="T71" fmla="*/ 80852 h 14"/>
                <a:gd name="T72" fmla="*/ 0 w 8"/>
                <a:gd name="T73" fmla="*/ 64682 h 14"/>
                <a:gd name="T74" fmla="*/ 0 w 8"/>
                <a:gd name="T75" fmla="*/ 48511 h 14"/>
                <a:gd name="T76" fmla="*/ 16246 w 8"/>
                <a:gd name="T77" fmla="*/ 32341 h 14"/>
                <a:gd name="T78" fmla="*/ 32491 w 8"/>
                <a:gd name="T79" fmla="*/ 32341 h 14"/>
                <a:gd name="T80" fmla="*/ 32491 w 8"/>
                <a:gd name="T81" fmla="*/ 16170 h 14"/>
                <a:gd name="T82" fmla="*/ 48736 w 8"/>
                <a:gd name="T83" fmla="*/ 0 h 14"/>
                <a:gd name="T84" fmla="*/ 48736 w 8"/>
                <a:gd name="T85" fmla="*/ 16170 h 14"/>
                <a:gd name="T86" fmla="*/ 16246 w 8"/>
                <a:gd name="T87" fmla="*/ 80852 h 14"/>
                <a:gd name="T88" fmla="*/ 32491 w 8"/>
                <a:gd name="T89" fmla="*/ 80852 h 14"/>
                <a:gd name="T90" fmla="*/ 32491 w 8"/>
                <a:gd name="T91" fmla="*/ 80852 h 14"/>
                <a:gd name="T92" fmla="*/ 32491 w 8"/>
                <a:gd name="T93" fmla="*/ 97023 h 14"/>
                <a:gd name="T94" fmla="*/ 48736 w 8"/>
                <a:gd name="T95" fmla="*/ 97023 h 14"/>
                <a:gd name="T96" fmla="*/ 32491 w 8"/>
                <a:gd name="T97" fmla="*/ 48511 h 14"/>
                <a:gd name="T98" fmla="*/ 16246 w 8"/>
                <a:gd name="T99" fmla="*/ 64682 h 14"/>
                <a:gd name="T100" fmla="*/ 16246 w 8"/>
                <a:gd name="T101" fmla="*/ 80852 h 14"/>
                <a:gd name="T102" fmla="*/ 113718 w 8"/>
                <a:gd name="T103" fmla="*/ 145534 h 14"/>
                <a:gd name="T104" fmla="*/ 113718 w 8"/>
                <a:gd name="T105" fmla="*/ 129363 h 14"/>
                <a:gd name="T106" fmla="*/ 97473 w 8"/>
                <a:gd name="T107" fmla="*/ 129363 h 14"/>
                <a:gd name="T108" fmla="*/ 81227 w 8"/>
                <a:gd name="T109" fmla="*/ 129363 h 14"/>
                <a:gd name="T110" fmla="*/ 81227 w 8"/>
                <a:gd name="T111" fmla="*/ 113193 h 14"/>
                <a:gd name="T112" fmla="*/ 81227 w 8"/>
                <a:gd name="T113" fmla="*/ 177875 h 14"/>
                <a:gd name="T114" fmla="*/ 97473 w 8"/>
                <a:gd name="T115" fmla="*/ 161704 h 14"/>
                <a:gd name="T116" fmla="*/ 113718 w 8"/>
                <a:gd name="T117" fmla="*/ 161704 h 14"/>
                <a:gd name="T118" fmla="*/ 113718 w 8"/>
                <a:gd name="T119" fmla="*/ 145534 h 14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8"/>
                <a:gd name="T181" fmla="*/ 0 h 14"/>
                <a:gd name="T182" fmla="*/ 8 w 8"/>
                <a:gd name="T183" fmla="*/ 14 h 14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8" h="14">
                  <a:moveTo>
                    <a:pt x="3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3"/>
                    <a:pt x="7" y="3"/>
                    <a:pt x="7" y="3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9"/>
                    <a:pt x="8" y="9"/>
                    <a:pt x="8" y="10"/>
                  </a:cubicBezTo>
                  <a:cubicBezTo>
                    <a:pt x="8" y="10"/>
                    <a:pt x="8" y="10"/>
                    <a:pt x="8" y="1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4" y="12"/>
                    <a:pt x="4" y="12"/>
                    <a:pt x="3" y="12"/>
                  </a:cubicBezTo>
                  <a:cubicBezTo>
                    <a:pt x="3" y="12"/>
                    <a:pt x="3" y="12"/>
                    <a:pt x="2" y="11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0"/>
                    <a:pt x="1" y="10"/>
                    <a:pt x="1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7"/>
                    <a:pt x="3" y="7"/>
                    <a:pt x="2" y="7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0" y="6"/>
                    <a:pt x="0" y="5"/>
                    <a:pt x="0" y="5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0"/>
                    <a:pt x="3" y="0"/>
                    <a:pt x="3" y="0"/>
                  </a:cubicBezTo>
                  <a:lnTo>
                    <a:pt x="3" y="1"/>
                  </a:lnTo>
                  <a:close/>
                  <a:moveTo>
                    <a:pt x="1" y="5"/>
                  </a:move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1" y="4"/>
                  </a:cubicBezTo>
                  <a:lnTo>
                    <a:pt x="1" y="5"/>
                  </a:lnTo>
                  <a:close/>
                  <a:moveTo>
                    <a:pt x="7" y="9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7" y="9"/>
                    <a:pt x="7" y="9"/>
                    <a:pt x="7" y="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 sz="7198"/>
            </a:p>
          </p:txBody>
        </p:sp>
      </p:grp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7935F251-1B2E-7738-B483-D0395265FB4E}"/>
              </a:ext>
            </a:extLst>
          </p:cNvPr>
          <p:cNvGrpSpPr/>
          <p:nvPr/>
        </p:nvGrpSpPr>
        <p:grpSpPr>
          <a:xfrm>
            <a:off x="1502321" y="12895076"/>
            <a:ext cx="5099181" cy="628357"/>
            <a:chOff x="13261845" y="5050832"/>
            <a:chExt cx="5099181" cy="628357"/>
          </a:xfrm>
        </p:grpSpPr>
        <p:pic>
          <p:nvPicPr>
            <p:cNvPr id="15" name="Image 14">
              <a:extLst>
                <a:ext uri="{FF2B5EF4-FFF2-40B4-BE49-F238E27FC236}">
                  <a16:creationId xmlns:a16="http://schemas.microsoft.com/office/drawing/2014/main" id="{19EF7AA3-6A2C-7D93-192B-5ABFAD2E20B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46626" y="5050832"/>
              <a:ext cx="914400" cy="628357"/>
            </a:xfrm>
            <a:prstGeom prst="rect">
              <a:avLst/>
            </a:prstGeom>
          </p:spPr>
        </p:pic>
        <p:sp>
          <p:nvSpPr>
            <p:cNvPr id="17" name="ZoneTexte 16">
              <a:extLst>
                <a:ext uri="{FF2B5EF4-FFF2-40B4-BE49-F238E27FC236}">
                  <a16:creationId xmlns:a16="http://schemas.microsoft.com/office/drawing/2014/main" id="{D91FDE7B-F24B-FBBE-1A43-680A41E63D5B}"/>
                </a:ext>
              </a:extLst>
            </p:cNvPr>
            <p:cNvSpPr txBox="1"/>
            <p:nvPr/>
          </p:nvSpPr>
          <p:spPr>
            <a:xfrm>
              <a:off x="13261845" y="5132695"/>
              <a:ext cx="418478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000" dirty="0">
                  <a:solidFill>
                    <a:schemeClr val="tx2"/>
                  </a:solidFill>
                  <a:latin typeface="Geomanist" panose="02000503000000020004" pitchFamily="50" charset="0"/>
                </a:rPr>
                <a:t>Projet mené pour la Société </a:t>
              </a:r>
              <a:r>
                <a:rPr lang="fr-FR" sz="2000" dirty="0" err="1">
                  <a:solidFill>
                    <a:schemeClr val="tx2"/>
                  </a:solidFill>
                  <a:latin typeface="Geomanist" panose="02000503000000020004" pitchFamily="50" charset="0"/>
                </a:rPr>
                <a:t>Fasha</a:t>
              </a:r>
              <a:endParaRPr lang="fr-FR" sz="2000" dirty="0">
                <a:solidFill>
                  <a:schemeClr val="tx2"/>
                </a:solidFill>
                <a:latin typeface="Geomanist" panose="02000503000000020004" pitchFamily="50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92306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2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7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8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0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2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4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 24">
            <a:extLst>
              <a:ext uri="{FF2B5EF4-FFF2-40B4-BE49-F238E27FC236}">
                <a16:creationId xmlns:a16="http://schemas.microsoft.com/office/drawing/2014/main" id="{5E57E255-AA1C-43AF-1BAE-72B5638B7110}"/>
              </a:ext>
            </a:extLst>
          </p:cNvPr>
          <p:cNvGrpSpPr/>
          <p:nvPr/>
        </p:nvGrpSpPr>
        <p:grpSpPr>
          <a:xfrm>
            <a:off x="-3163055" y="-1669826"/>
            <a:ext cx="34469035" cy="18118943"/>
            <a:chOff x="185191" y="-723620"/>
            <a:chExt cx="30666535" cy="16120127"/>
          </a:xfrm>
          <a:solidFill>
            <a:schemeClr val="tx1">
              <a:alpha val="40000"/>
            </a:schemeClr>
          </a:solidFill>
        </p:grpSpPr>
        <p:sp>
          <p:nvSpPr>
            <p:cNvPr id="42" name="Freeform 25">
              <a:extLst>
                <a:ext uri="{FF2B5EF4-FFF2-40B4-BE49-F238E27FC236}">
                  <a16:creationId xmlns:a16="http://schemas.microsoft.com/office/drawing/2014/main" id="{8E4CA6B7-9403-5946-749F-D97D997AA798}"/>
                </a:ext>
              </a:extLst>
            </p:cNvPr>
            <p:cNvSpPr/>
            <p:nvPr/>
          </p:nvSpPr>
          <p:spPr>
            <a:xfrm>
              <a:off x="3776797" y="3269472"/>
              <a:ext cx="585285" cy="292401"/>
            </a:xfrm>
            <a:custGeom>
              <a:avLst/>
              <a:gdLst>
                <a:gd name="connsiteX0" fmla="*/ 89834 w 209287"/>
                <a:gd name="connsiteY0" fmla="*/ 109072 h 104557"/>
                <a:gd name="connsiteX1" fmla="*/ 95296 w 209287"/>
                <a:gd name="connsiteY1" fmla="*/ 111617 h 104557"/>
                <a:gd name="connsiteX2" fmla="*/ 96389 w 209287"/>
                <a:gd name="connsiteY2" fmla="*/ 111617 h 104557"/>
                <a:gd name="connsiteX3" fmla="*/ 208187 w 209287"/>
                <a:gd name="connsiteY3" fmla="*/ 92347 h 104557"/>
                <a:gd name="connsiteX4" fmla="*/ 213649 w 209287"/>
                <a:gd name="connsiteY4" fmla="*/ 87621 h 104557"/>
                <a:gd name="connsiteX5" fmla="*/ 212192 w 209287"/>
                <a:gd name="connsiteY5" fmla="*/ 80349 h 104557"/>
                <a:gd name="connsiteX6" fmla="*/ 144094 w 209287"/>
                <a:gd name="connsiteY6" fmla="*/ 2545 h 104557"/>
                <a:gd name="connsiteX7" fmla="*/ 138632 w 209287"/>
                <a:gd name="connsiteY7" fmla="*/ 0 h 104557"/>
                <a:gd name="connsiteX8" fmla="*/ 7169 w 209287"/>
                <a:gd name="connsiteY8" fmla="*/ 0 h 104557"/>
                <a:gd name="connsiteX9" fmla="*/ 615 w 209287"/>
                <a:gd name="connsiteY9" fmla="*/ 4363 h 104557"/>
                <a:gd name="connsiteX10" fmla="*/ 1707 w 209287"/>
                <a:gd name="connsiteY10" fmla="*/ 12361 h 104557"/>
                <a:gd name="connsiteX11" fmla="*/ 89834 w 209287"/>
                <a:gd name="connsiteY11" fmla="*/ 109072 h 104557"/>
                <a:gd name="connsiteX12" fmla="*/ 135719 w 209287"/>
                <a:gd name="connsiteY12" fmla="*/ 14179 h 104557"/>
                <a:gd name="connsiteX13" fmla="*/ 192892 w 209287"/>
                <a:gd name="connsiteY13" fmla="*/ 79622 h 104557"/>
                <a:gd name="connsiteX14" fmla="*/ 97846 w 209287"/>
                <a:gd name="connsiteY14" fmla="*/ 95983 h 104557"/>
                <a:gd name="connsiteX15" fmla="*/ 23921 w 209287"/>
                <a:gd name="connsiteY15" fmla="*/ 14179 h 104557"/>
                <a:gd name="connsiteX16" fmla="*/ 135719 w 209287"/>
                <a:gd name="connsiteY16" fmla="*/ 14179 h 104557"/>
                <a:gd name="connsiteX17" fmla="*/ 135719 w 209287"/>
                <a:gd name="connsiteY17" fmla="*/ 14179 h 104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09287" h="104557">
                  <a:moveTo>
                    <a:pt x="89834" y="109072"/>
                  </a:moveTo>
                  <a:cubicBezTo>
                    <a:pt x="91291" y="110526"/>
                    <a:pt x="93112" y="111617"/>
                    <a:pt x="95296" y="111617"/>
                  </a:cubicBezTo>
                  <a:cubicBezTo>
                    <a:pt x="95661" y="111617"/>
                    <a:pt x="96025" y="111617"/>
                    <a:pt x="96389" y="111617"/>
                  </a:cubicBezTo>
                  <a:lnTo>
                    <a:pt x="208187" y="92347"/>
                  </a:lnTo>
                  <a:cubicBezTo>
                    <a:pt x="210736" y="91984"/>
                    <a:pt x="212921" y="90166"/>
                    <a:pt x="213649" y="87621"/>
                  </a:cubicBezTo>
                  <a:cubicBezTo>
                    <a:pt x="214377" y="85076"/>
                    <a:pt x="214013" y="82531"/>
                    <a:pt x="212192" y="80349"/>
                  </a:cubicBezTo>
                  <a:lnTo>
                    <a:pt x="144094" y="2545"/>
                  </a:lnTo>
                  <a:cubicBezTo>
                    <a:pt x="142638" y="1091"/>
                    <a:pt x="140817" y="0"/>
                    <a:pt x="138632" y="0"/>
                  </a:cubicBezTo>
                  <a:lnTo>
                    <a:pt x="7169" y="0"/>
                  </a:lnTo>
                  <a:cubicBezTo>
                    <a:pt x="4256" y="0"/>
                    <a:pt x="1707" y="1818"/>
                    <a:pt x="615" y="4363"/>
                  </a:cubicBezTo>
                  <a:cubicBezTo>
                    <a:pt x="-478" y="6908"/>
                    <a:pt x="-114" y="10180"/>
                    <a:pt x="1707" y="12361"/>
                  </a:cubicBezTo>
                  <a:lnTo>
                    <a:pt x="89834" y="109072"/>
                  </a:lnTo>
                  <a:close/>
                  <a:moveTo>
                    <a:pt x="135719" y="14179"/>
                  </a:moveTo>
                  <a:lnTo>
                    <a:pt x="192892" y="79622"/>
                  </a:lnTo>
                  <a:lnTo>
                    <a:pt x="97846" y="95983"/>
                  </a:lnTo>
                  <a:lnTo>
                    <a:pt x="23921" y="14179"/>
                  </a:lnTo>
                  <a:lnTo>
                    <a:pt x="135719" y="14179"/>
                  </a:lnTo>
                  <a:lnTo>
                    <a:pt x="135719" y="14179"/>
                  </a:lnTo>
                  <a:close/>
                </a:path>
              </a:pathLst>
            </a:custGeom>
            <a:grpFill/>
            <a:ln w="95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/>
            </a:p>
          </p:txBody>
        </p:sp>
        <p:sp>
          <p:nvSpPr>
            <p:cNvPr id="43" name="Freeform 26">
              <a:extLst>
                <a:ext uri="{FF2B5EF4-FFF2-40B4-BE49-F238E27FC236}">
                  <a16:creationId xmlns:a16="http://schemas.microsoft.com/office/drawing/2014/main" id="{D303EDF0-9EA6-12E0-1ACC-1264CB11DDFD}"/>
                </a:ext>
              </a:extLst>
            </p:cNvPr>
            <p:cNvSpPr/>
            <p:nvPr/>
          </p:nvSpPr>
          <p:spPr>
            <a:xfrm>
              <a:off x="3342859" y="3622286"/>
              <a:ext cx="957741" cy="637967"/>
            </a:xfrm>
            <a:custGeom>
              <a:avLst/>
              <a:gdLst>
                <a:gd name="connsiteX0" fmla="*/ 4291 w 342469"/>
                <a:gd name="connsiteY0" fmla="*/ 159245 h 228124"/>
                <a:gd name="connsiteX1" fmla="*/ 159789 w 342469"/>
                <a:gd name="connsiteY1" fmla="*/ 231959 h 228124"/>
                <a:gd name="connsiteX2" fmla="*/ 160153 w 342469"/>
                <a:gd name="connsiteY2" fmla="*/ 231959 h 228124"/>
                <a:gd name="connsiteX3" fmla="*/ 163066 w 342469"/>
                <a:gd name="connsiteY3" fmla="*/ 232686 h 228124"/>
                <a:gd name="connsiteX4" fmla="*/ 163066 w 342469"/>
                <a:gd name="connsiteY4" fmla="*/ 232686 h 228124"/>
                <a:gd name="connsiteX5" fmla="*/ 163066 w 342469"/>
                <a:gd name="connsiteY5" fmla="*/ 232686 h 228124"/>
                <a:gd name="connsiteX6" fmla="*/ 163066 w 342469"/>
                <a:gd name="connsiteY6" fmla="*/ 232686 h 228124"/>
                <a:gd name="connsiteX7" fmla="*/ 164159 w 342469"/>
                <a:gd name="connsiteY7" fmla="*/ 232686 h 228124"/>
                <a:gd name="connsiteX8" fmla="*/ 164523 w 342469"/>
                <a:gd name="connsiteY8" fmla="*/ 232686 h 228124"/>
                <a:gd name="connsiteX9" fmla="*/ 166708 w 342469"/>
                <a:gd name="connsiteY9" fmla="*/ 231959 h 228124"/>
                <a:gd name="connsiteX10" fmla="*/ 167072 w 342469"/>
                <a:gd name="connsiteY10" fmla="*/ 231959 h 228124"/>
                <a:gd name="connsiteX11" fmla="*/ 167072 w 342469"/>
                <a:gd name="connsiteY11" fmla="*/ 231959 h 228124"/>
                <a:gd name="connsiteX12" fmla="*/ 342234 w 342469"/>
                <a:gd name="connsiteY12" fmla="*/ 122887 h 228124"/>
                <a:gd name="connsiteX13" fmla="*/ 345511 w 342469"/>
                <a:gd name="connsiteY13" fmla="*/ 116707 h 228124"/>
                <a:gd name="connsiteX14" fmla="*/ 345511 w 342469"/>
                <a:gd name="connsiteY14" fmla="*/ 46174 h 228124"/>
                <a:gd name="connsiteX15" fmla="*/ 339684 w 342469"/>
                <a:gd name="connsiteY15" fmla="*/ 38902 h 228124"/>
                <a:gd name="connsiteX16" fmla="*/ 135390 w 342469"/>
                <a:gd name="connsiteY16" fmla="*/ 0 h 228124"/>
                <a:gd name="connsiteX17" fmla="*/ 133205 w 342469"/>
                <a:gd name="connsiteY17" fmla="*/ 0 h 228124"/>
                <a:gd name="connsiteX18" fmla="*/ 133205 w 342469"/>
                <a:gd name="connsiteY18" fmla="*/ 0 h 228124"/>
                <a:gd name="connsiteX19" fmla="*/ 132841 w 342469"/>
                <a:gd name="connsiteY19" fmla="*/ 0 h 228124"/>
                <a:gd name="connsiteX20" fmla="*/ 130656 w 342469"/>
                <a:gd name="connsiteY20" fmla="*/ 727 h 228124"/>
                <a:gd name="connsiteX21" fmla="*/ 130291 w 342469"/>
                <a:gd name="connsiteY21" fmla="*/ 1091 h 228124"/>
                <a:gd name="connsiteX22" fmla="*/ 128471 w 342469"/>
                <a:gd name="connsiteY22" fmla="*/ 2545 h 228124"/>
                <a:gd name="connsiteX23" fmla="*/ 1742 w 342469"/>
                <a:gd name="connsiteY23" fmla="*/ 147974 h 228124"/>
                <a:gd name="connsiteX24" fmla="*/ 286 w 342469"/>
                <a:gd name="connsiteY24" fmla="*/ 154155 h 228124"/>
                <a:gd name="connsiteX25" fmla="*/ 4291 w 342469"/>
                <a:gd name="connsiteY25" fmla="*/ 159245 h 228124"/>
                <a:gd name="connsiteX26" fmla="*/ 330580 w 342469"/>
                <a:gd name="connsiteY26" fmla="*/ 112344 h 228124"/>
                <a:gd name="connsiteX27" fmla="*/ 168528 w 342469"/>
                <a:gd name="connsiteY27" fmla="*/ 213417 h 228124"/>
                <a:gd name="connsiteX28" fmla="*/ 142309 w 342469"/>
                <a:gd name="connsiteY28" fmla="*/ 15997 h 228124"/>
                <a:gd name="connsiteX29" fmla="*/ 330580 w 342469"/>
                <a:gd name="connsiteY29" fmla="*/ 51991 h 228124"/>
                <a:gd name="connsiteX30" fmla="*/ 330580 w 342469"/>
                <a:gd name="connsiteY30" fmla="*/ 112344 h 228124"/>
                <a:gd name="connsiteX31" fmla="*/ 128835 w 342469"/>
                <a:gd name="connsiteY31" fmla="*/ 23996 h 228124"/>
                <a:gd name="connsiteX32" fmla="*/ 153962 w 342469"/>
                <a:gd name="connsiteY32" fmla="*/ 213053 h 228124"/>
                <a:gd name="connsiteX33" fmla="*/ 19222 w 342469"/>
                <a:gd name="connsiteY33" fmla="*/ 150155 h 228124"/>
                <a:gd name="connsiteX34" fmla="*/ 128835 w 342469"/>
                <a:gd name="connsiteY34" fmla="*/ 23996 h 228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342469" h="228124">
                  <a:moveTo>
                    <a:pt x="4291" y="159245"/>
                  </a:moveTo>
                  <a:lnTo>
                    <a:pt x="159789" y="231959"/>
                  </a:lnTo>
                  <a:cubicBezTo>
                    <a:pt x="159789" y="231959"/>
                    <a:pt x="159789" y="231959"/>
                    <a:pt x="160153" y="231959"/>
                  </a:cubicBezTo>
                  <a:cubicBezTo>
                    <a:pt x="160881" y="232323"/>
                    <a:pt x="161973" y="232686"/>
                    <a:pt x="163066" y="232686"/>
                  </a:cubicBezTo>
                  <a:cubicBezTo>
                    <a:pt x="163066" y="232686"/>
                    <a:pt x="163066" y="232686"/>
                    <a:pt x="163066" y="232686"/>
                  </a:cubicBezTo>
                  <a:cubicBezTo>
                    <a:pt x="163066" y="232686"/>
                    <a:pt x="163066" y="232686"/>
                    <a:pt x="163066" y="232686"/>
                  </a:cubicBezTo>
                  <a:cubicBezTo>
                    <a:pt x="163066" y="232686"/>
                    <a:pt x="163066" y="232686"/>
                    <a:pt x="163066" y="232686"/>
                  </a:cubicBezTo>
                  <a:cubicBezTo>
                    <a:pt x="163430" y="232686"/>
                    <a:pt x="163794" y="232686"/>
                    <a:pt x="164159" y="232686"/>
                  </a:cubicBezTo>
                  <a:cubicBezTo>
                    <a:pt x="164159" y="232686"/>
                    <a:pt x="164523" y="232686"/>
                    <a:pt x="164523" y="232686"/>
                  </a:cubicBezTo>
                  <a:cubicBezTo>
                    <a:pt x="165251" y="232686"/>
                    <a:pt x="165979" y="232323"/>
                    <a:pt x="166708" y="231959"/>
                  </a:cubicBezTo>
                  <a:cubicBezTo>
                    <a:pt x="166708" y="231959"/>
                    <a:pt x="167072" y="231959"/>
                    <a:pt x="167072" y="231959"/>
                  </a:cubicBezTo>
                  <a:cubicBezTo>
                    <a:pt x="167072" y="231959"/>
                    <a:pt x="167072" y="231959"/>
                    <a:pt x="167072" y="231959"/>
                  </a:cubicBezTo>
                  <a:lnTo>
                    <a:pt x="342234" y="122887"/>
                  </a:lnTo>
                  <a:cubicBezTo>
                    <a:pt x="344418" y="121433"/>
                    <a:pt x="345511" y="119252"/>
                    <a:pt x="345511" y="116707"/>
                  </a:cubicBezTo>
                  <a:lnTo>
                    <a:pt x="345511" y="46174"/>
                  </a:lnTo>
                  <a:cubicBezTo>
                    <a:pt x="345511" y="42538"/>
                    <a:pt x="342962" y="39629"/>
                    <a:pt x="339684" y="38902"/>
                  </a:cubicBezTo>
                  <a:lnTo>
                    <a:pt x="135390" y="0"/>
                  </a:lnTo>
                  <a:cubicBezTo>
                    <a:pt x="134661" y="0"/>
                    <a:pt x="133933" y="0"/>
                    <a:pt x="133205" y="0"/>
                  </a:cubicBezTo>
                  <a:cubicBezTo>
                    <a:pt x="133205" y="0"/>
                    <a:pt x="133205" y="0"/>
                    <a:pt x="133205" y="0"/>
                  </a:cubicBezTo>
                  <a:cubicBezTo>
                    <a:pt x="133205" y="0"/>
                    <a:pt x="132841" y="0"/>
                    <a:pt x="132841" y="0"/>
                  </a:cubicBezTo>
                  <a:cubicBezTo>
                    <a:pt x="132112" y="0"/>
                    <a:pt x="131384" y="364"/>
                    <a:pt x="130656" y="727"/>
                  </a:cubicBezTo>
                  <a:cubicBezTo>
                    <a:pt x="130656" y="727"/>
                    <a:pt x="130291" y="727"/>
                    <a:pt x="130291" y="1091"/>
                  </a:cubicBezTo>
                  <a:cubicBezTo>
                    <a:pt x="129563" y="1454"/>
                    <a:pt x="129199" y="1818"/>
                    <a:pt x="128471" y="2545"/>
                  </a:cubicBezTo>
                  <a:lnTo>
                    <a:pt x="1742" y="147974"/>
                  </a:lnTo>
                  <a:cubicBezTo>
                    <a:pt x="286" y="149792"/>
                    <a:pt x="-443" y="151973"/>
                    <a:pt x="286" y="154155"/>
                  </a:cubicBezTo>
                  <a:cubicBezTo>
                    <a:pt x="650" y="156336"/>
                    <a:pt x="2107" y="158154"/>
                    <a:pt x="4291" y="159245"/>
                  </a:cubicBezTo>
                  <a:close/>
                  <a:moveTo>
                    <a:pt x="330580" y="112344"/>
                  </a:moveTo>
                  <a:lnTo>
                    <a:pt x="168528" y="213417"/>
                  </a:lnTo>
                  <a:lnTo>
                    <a:pt x="142309" y="15997"/>
                  </a:lnTo>
                  <a:lnTo>
                    <a:pt x="330580" y="51991"/>
                  </a:lnTo>
                  <a:lnTo>
                    <a:pt x="330580" y="112344"/>
                  </a:lnTo>
                  <a:close/>
                  <a:moveTo>
                    <a:pt x="128835" y="23996"/>
                  </a:moveTo>
                  <a:lnTo>
                    <a:pt x="153962" y="213053"/>
                  </a:lnTo>
                  <a:lnTo>
                    <a:pt x="19222" y="150155"/>
                  </a:lnTo>
                  <a:lnTo>
                    <a:pt x="128835" y="23996"/>
                  </a:lnTo>
                  <a:close/>
                </a:path>
              </a:pathLst>
            </a:custGeom>
            <a:grpFill/>
            <a:ln w="95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/>
            </a:p>
          </p:txBody>
        </p:sp>
        <p:sp>
          <p:nvSpPr>
            <p:cNvPr id="44" name="Freeform 27">
              <a:extLst>
                <a:ext uri="{FF2B5EF4-FFF2-40B4-BE49-F238E27FC236}">
                  <a16:creationId xmlns:a16="http://schemas.microsoft.com/office/drawing/2014/main" id="{ED47ED59-C49E-D4ED-06E1-F5E4E1BB211A}"/>
                </a:ext>
              </a:extLst>
            </p:cNvPr>
            <p:cNvSpPr/>
            <p:nvPr/>
          </p:nvSpPr>
          <p:spPr>
            <a:xfrm>
              <a:off x="185191" y="3035908"/>
              <a:ext cx="7183049" cy="12360599"/>
            </a:xfrm>
            <a:custGeom>
              <a:avLst/>
              <a:gdLst>
                <a:gd name="connsiteX0" fmla="*/ 2566162 w 2568523"/>
                <a:gd name="connsiteY0" fmla="*/ 2742788 h 4419916"/>
                <a:gd name="connsiteX1" fmla="*/ 2405567 w 2568523"/>
                <a:gd name="connsiteY1" fmla="*/ 2703886 h 4419916"/>
                <a:gd name="connsiteX2" fmla="*/ 2405567 w 2568523"/>
                <a:gd name="connsiteY2" fmla="*/ 2703886 h 4419916"/>
                <a:gd name="connsiteX3" fmla="*/ 2405567 w 2568523"/>
                <a:gd name="connsiteY3" fmla="*/ 2703886 h 4419916"/>
                <a:gd name="connsiteX4" fmla="*/ 2405203 w 2568523"/>
                <a:gd name="connsiteY4" fmla="*/ 2703886 h 4419916"/>
                <a:gd name="connsiteX5" fmla="*/ 2211105 w 2568523"/>
                <a:gd name="connsiteY5" fmla="*/ 2674800 h 4419916"/>
                <a:gd name="connsiteX6" fmla="*/ 1999163 w 2568523"/>
                <a:gd name="connsiteY6" fmla="*/ 2636625 h 4419916"/>
                <a:gd name="connsiteX7" fmla="*/ 1820723 w 2568523"/>
                <a:gd name="connsiteY7" fmla="*/ 2463565 h 4419916"/>
                <a:gd name="connsiteX8" fmla="*/ 1815261 w 2568523"/>
                <a:gd name="connsiteY8" fmla="*/ 2461384 h 4419916"/>
                <a:gd name="connsiteX9" fmla="*/ 1552700 w 2568523"/>
                <a:gd name="connsiteY9" fmla="*/ 2471200 h 4419916"/>
                <a:gd name="connsiteX10" fmla="*/ 1552700 w 2568523"/>
                <a:gd name="connsiteY10" fmla="*/ 2471200 h 4419916"/>
                <a:gd name="connsiteX11" fmla="*/ 1552700 w 2568523"/>
                <a:gd name="connsiteY11" fmla="*/ 2471200 h 4419916"/>
                <a:gd name="connsiteX12" fmla="*/ 1547602 w 2568523"/>
                <a:gd name="connsiteY12" fmla="*/ 2473381 h 4419916"/>
                <a:gd name="connsiteX13" fmla="*/ 1547602 w 2568523"/>
                <a:gd name="connsiteY13" fmla="*/ 2473381 h 4419916"/>
                <a:gd name="connsiteX14" fmla="*/ 1547602 w 2568523"/>
                <a:gd name="connsiteY14" fmla="*/ 2473381 h 4419916"/>
                <a:gd name="connsiteX15" fmla="*/ 1455469 w 2568523"/>
                <a:gd name="connsiteY15" fmla="*/ 2569728 h 4419916"/>
                <a:gd name="connsiteX16" fmla="*/ 1412134 w 2568523"/>
                <a:gd name="connsiteY16" fmla="*/ 2526463 h 4419916"/>
                <a:gd name="connsiteX17" fmla="*/ 1407036 w 2568523"/>
                <a:gd name="connsiteY17" fmla="*/ 2524282 h 4419916"/>
                <a:gd name="connsiteX18" fmla="*/ 1348041 w 2568523"/>
                <a:gd name="connsiteY18" fmla="*/ 2524282 h 4419916"/>
                <a:gd name="connsiteX19" fmla="*/ 1313446 w 2568523"/>
                <a:gd name="connsiteY19" fmla="*/ 2472291 h 4419916"/>
                <a:gd name="connsiteX20" fmla="*/ 1341487 w 2568523"/>
                <a:gd name="connsiteY20" fmla="*/ 2393395 h 4419916"/>
                <a:gd name="connsiteX21" fmla="*/ 1341487 w 2568523"/>
                <a:gd name="connsiteY21" fmla="*/ 2388669 h 4419916"/>
                <a:gd name="connsiteX22" fmla="*/ 1341487 w 2568523"/>
                <a:gd name="connsiteY22" fmla="*/ 2388669 h 4419916"/>
                <a:gd name="connsiteX23" fmla="*/ 1341122 w 2568523"/>
                <a:gd name="connsiteY23" fmla="*/ 2387942 h 4419916"/>
                <a:gd name="connsiteX24" fmla="*/ 1341122 w 2568523"/>
                <a:gd name="connsiteY24" fmla="*/ 2387942 h 4419916"/>
                <a:gd name="connsiteX25" fmla="*/ 1337845 w 2568523"/>
                <a:gd name="connsiteY25" fmla="*/ 2384670 h 4419916"/>
                <a:gd name="connsiteX26" fmla="*/ 1337845 w 2568523"/>
                <a:gd name="connsiteY26" fmla="*/ 2384670 h 4419916"/>
                <a:gd name="connsiteX27" fmla="*/ 1337845 w 2568523"/>
                <a:gd name="connsiteY27" fmla="*/ 2384670 h 4419916"/>
                <a:gd name="connsiteX28" fmla="*/ 1337845 w 2568523"/>
                <a:gd name="connsiteY28" fmla="*/ 2384670 h 4419916"/>
                <a:gd name="connsiteX29" fmla="*/ 1337117 w 2568523"/>
                <a:gd name="connsiteY29" fmla="*/ 2384306 h 4419916"/>
                <a:gd name="connsiteX30" fmla="*/ 1337117 w 2568523"/>
                <a:gd name="connsiteY30" fmla="*/ 2384306 h 4419916"/>
                <a:gd name="connsiteX31" fmla="*/ 1337117 w 2568523"/>
                <a:gd name="connsiteY31" fmla="*/ 2384306 h 4419916"/>
                <a:gd name="connsiteX32" fmla="*/ 1337117 w 2568523"/>
                <a:gd name="connsiteY32" fmla="*/ 2384306 h 4419916"/>
                <a:gd name="connsiteX33" fmla="*/ 1336024 w 2568523"/>
                <a:gd name="connsiteY33" fmla="*/ 2383943 h 4419916"/>
                <a:gd name="connsiteX34" fmla="*/ 1204198 w 2568523"/>
                <a:gd name="connsiteY34" fmla="*/ 2361401 h 4419916"/>
                <a:gd name="connsiteX35" fmla="*/ 1278487 w 2568523"/>
                <a:gd name="connsiteY35" fmla="*/ 2190159 h 4419916"/>
                <a:gd name="connsiteX36" fmla="*/ 1278123 w 2568523"/>
                <a:gd name="connsiteY36" fmla="*/ 2183978 h 4419916"/>
                <a:gd name="connsiteX37" fmla="*/ 1273024 w 2568523"/>
                <a:gd name="connsiteY37" fmla="*/ 2180342 h 4419916"/>
                <a:gd name="connsiteX38" fmla="*/ 1195094 w 2568523"/>
                <a:gd name="connsiteY38" fmla="*/ 2165799 h 4419916"/>
                <a:gd name="connsiteX39" fmla="*/ 1194001 w 2568523"/>
                <a:gd name="connsiteY39" fmla="*/ 2165799 h 4419916"/>
                <a:gd name="connsiteX40" fmla="*/ 1193637 w 2568523"/>
                <a:gd name="connsiteY40" fmla="*/ 2165799 h 4419916"/>
                <a:gd name="connsiteX41" fmla="*/ 1193273 w 2568523"/>
                <a:gd name="connsiteY41" fmla="*/ 2165799 h 4419916"/>
                <a:gd name="connsiteX42" fmla="*/ 1190724 w 2568523"/>
                <a:gd name="connsiteY42" fmla="*/ 2166163 h 4419916"/>
                <a:gd name="connsiteX43" fmla="*/ 1190360 w 2568523"/>
                <a:gd name="connsiteY43" fmla="*/ 2166527 h 4419916"/>
                <a:gd name="connsiteX44" fmla="*/ 1188539 w 2568523"/>
                <a:gd name="connsiteY44" fmla="*/ 2167617 h 4419916"/>
                <a:gd name="connsiteX45" fmla="*/ 1188175 w 2568523"/>
                <a:gd name="connsiteY45" fmla="*/ 2167981 h 4419916"/>
                <a:gd name="connsiteX46" fmla="*/ 1187810 w 2568523"/>
                <a:gd name="connsiteY46" fmla="*/ 2168344 h 4419916"/>
                <a:gd name="connsiteX47" fmla="*/ 1155036 w 2568523"/>
                <a:gd name="connsiteY47" fmla="*/ 2210519 h 4419916"/>
                <a:gd name="connsiteX48" fmla="*/ 1096406 w 2568523"/>
                <a:gd name="connsiteY48" fmla="*/ 2237423 h 4419916"/>
                <a:gd name="connsiteX49" fmla="*/ 1027215 w 2568523"/>
                <a:gd name="connsiteY49" fmla="*/ 2207246 h 4419916"/>
                <a:gd name="connsiteX50" fmla="*/ 1054527 w 2568523"/>
                <a:gd name="connsiteY50" fmla="*/ 2083632 h 4419916"/>
                <a:gd name="connsiteX51" fmla="*/ 1173972 w 2568523"/>
                <a:gd name="connsiteY51" fmla="*/ 1945474 h 4419916"/>
                <a:gd name="connsiteX52" fmla="*/ 1248990 w 2568523"/>
                <a:gd name="connsiteY52" fmla="*/ 1912753 h 4419916"/>
                <a:gd name="connsiteX53" fmla="*/ 1351683 w 2568523"/>
                <a:gd name="connsiteY53" fmla="*/ 1903664 h 4419916"/>
                <a:gd name="connsiteX54" fmla="*/ 1351683 w 2568523"/>
                <a:gd name="connsiteY54" fmla="*/ 2080360 h 4419916"/>
                <a:gd name="connsiteX55" fmla="*/ 1356053 w 2568523"/>
                <a:gd name="connsiteY55" fmla="*/ 2086904 h 4419916"/>
                <a:gd name="connsiteX56" fmla="*/ 1364065 w 2568523"/>
                <a:gd name="connsiteY56" fmla="*/ 2085450 h 4419916"/>
                <a:gd name="connsiteX57" fmla="*/ 1454013 w 2568523"/>
                <a:gd name="connsiteY57" fmla="*/ 2002919 h 4419916"/>
                <a:gd name="connsiteX58" fmla="*/ 1456198 w 2568523"/>
                <a:gd name="connsiteY58" fmla="*/ 1997465 h 4419916"/>
                <a:gd name="connsiteX59" fmla="*/ 1456198 w 2568523"/>
                <a:gd name="connsiteY59" fmla="*/ 1888757 h 4419916"/>
                <a:gd name="connsiteX60" fmla="*/ 1529030 w 2568523"/>
                <a:gd name="connsiteY60" fmla="*/ 1808771 h 4419916"/>
                <a:gd name="connsiteX61" fmla="*/ 1529030 w 2568523"/>
                <a:gd name="connsiteY61" fmla="*/ 1808771 h 4419916"/>
                <a:gd name="connsiteX62" fmla="*/ 1529394 w 2568523"/>
                <a:gd name="connsiteY62" fmla="*/ 1808408 h 4419916"/>
                <a:gd name="connsiteX63" fmla="*/ 1679064 w 2568523"/>
                <a:gd name="connsiteY63" fmla="*/ 1649527 h 4419916"/>
                <a:gd name="connsiteX64" fmla="*/ 1794504 w 2568523"/>
                <a:gd name="connsiteY64" fmla="*/ 1601535 h 4419916"/>
                <a:gd name="connsiteX65" fmla="*/ 1798145 w 2568523"/>
                <a:gd name="connsiteY65" fmla="*/ 1597899 h 4419916"/>
                <a:gd name="connsiteX66" fmla="*/ 1849492 w 2568523"/>
                <a:gd name="connsiteY66" fmla="*/ 1490282 h 4419916"/>
                <a:gd name="connsiteX67" fmla="*/ 1966388 w 2568523"/>
                <a:gd name="connsiteY67" fmla="*/ 1490282 h 4419916"/>
                <a:gd name="connsiteX68" fmla="*/ 1973671 w 2568523"/>
                <a:gd name="connsiteY68" fmla="*/ 1483011 h 4419916"/>
                <a:gd name="connsiteX69" fmla="*/ 1973671 w 2568523"/>
                <a:gd name="connsiteY69" fmla="*/ 1281228 h 4419916"/>
                <a:gd name="connsiteX70" fmla="*/ 2140457 w 2568523"/>
                <a:gd name="connsiteY70" fmla="*/ 1272503 h 4419916"/>
                <a:gd name="connsiteX71" fmla="*/ 2096030 w 2568523"/>
                <a:gd name="connsiteY71" fmla="*/ 1388118 h 4419916"/>
                <a:gd name="connsiteX72" fmla="*/ 2096758 w 2568523"/>
                <a:gd name="connsiteY72" fmla="*/ 1394663 h 4419916"/>
                <a:gd name="connsiteX73" fmla="*/ 2155024 w 2568523"/>
                <a:gd name="connsiteY73" fmla="*/ 1487010 h 4419916"/>
                <a:gd name="connsiteX74" fmla="*/ 2160486 w 2568523"/>
                <a:gd name="connsiteY74" fmla="*/ 1490282 h 4419916"/>
                <a:gd name="connsiteX75" fmla="*/ 2166313 w 2568523"/>
                <a:gd name="connsiteY75" fmla="*/ 1488101 h 4419916"/>
                <a:gd name="connsiteX76" fmla="*/ 2215110 w 2568523"/>
                <a:gd name="connsiteY76" fmla="*/ 1439382 h 4419916"/>
                <a:gd name="connsiteX77" fmla="*/ 2215839 w 2568523"/>
                <a:gd name="connsiteY77" fmla="*/ 1429929 h 4419916"/>
                <a:gd name="connsiteX78" fmla="*/ 2178330 w 2568523"/>
                <a:gd name="connsiteY78" fmla="*/ 1378302 h 4419916"/>
                <a:gd name="connsiteX79" fmla="*/ 2173960 w 2568523"/>
                <a:gd name="connsiteY79" fmla="*/ 1310314 h 4419916"/>
                <a:gd name="connsiteX80" fmla="*/ 2215839 w 2568523"/>
                <a:gd name="connsiteY80" fmla="*/ 1259050 h 4419916"/>
                <a:gd name="connsiteX81" fmla="*/ 2215110 w 2568523"/>
                <a:gd name="connsiteY81" fmla="*/ 1248870 h 4419916"/>
                <a:gd name="connsiteX82" fmla="*/ 2143371 w 2568523"/>
                <a:gd name="connsiteY82" fmla="*/ 1187063 h 4419916"/>
                <a:gd name="connsiteX83" fmla="*/ 2105498 w 2568523"/>
                <a:gd name="connsiteY83" fmla="*/ 1092171 h 4419916"/>
                <a:gd name="connsiteX84" fmla="*/ 2086197 w 2568523"/>
                <a:gd name="connsiteY84" fmla="*/ 986008 h 4419916"/>
                <a:gd name="connsiteX85" fmla="*/ 2082556 w 2568523"/>
                <a:gd name="connsiteY85" fmla="*/ 980918 h 4419916"/>
                <a:gd name="connsiteX86" fmla="*/ 1867700 w 2568523"/>
                <a:gd name="connsiteY86" fmla="*/ 854758 h 4419916"/>
                <a:gd name="connsiteX87" fmla="*/ 1944174 w 2568523"/>
                <a:gd name="connsiteY87" fmla="*/ 786770 h 4419916"/>
                <a:gd name="connsiteX88" fmla="*/ 2124798 w 2568523"/>
                <a:gd name="connsiteY88" fmla="*/ 862757 h 4419916"/>
                <a:gd name="connsiteX89" fmla="*/ 2132082 w 2568523"/>
                <a:gd name="connsiteY89" fmla="*/ 861666 h 4419916"/>
                <a:gd name="connsiteX90" fmla="*/ 2134631 w 2568523"/>
                <a:gd name="connsiteY90" fmla="*/ 854758 h 4419916"/>
                <a:gd name="connsiteX91" fmla="*/ 2111689 w 2568523"/>
                <a:gd name="connsiteY91" fmla="*/ 717691 h 4419916"/>
                <a:gd name="connsiteX92" fmla="*/ 2210012 w 2568523"/>
                <a:gd name="connsiteY92" fmla="*/ 717691 h 4419916"/>
                <a:gd name="connsiteX93" fmla="*/ 2215839 w 2568523"/>
                <a:gd name="connsiteY93" fmla="*/ 714783 h 4419916"/>
                <a:gd name="connsiteX94" fmla="*/ 2216931 w 2568523"/>
                <a:gd name="connsiteY94" fmla="*/ 708239 h 4419916"/>
                <a:gd name="connsiteX95" fmla="*/ 2187798 w 2568523"/>
                <a:gd name="connsiteY95" fmla="*/ 625708 h 4419916"/>
                <a:gd name="connsiteX96" fmla="*/ 2186706 w 2568523"/>
                <a:gd name="connsiteY96" fmla="*/ 623526 h 4419916"/>
                <a:gd name="connsiteX97" fmla="*/ 2122613 w 2568523"/>
                <a:gd name="connsiteY97" fmla="*/ 546085 h 4419916"/>
                <a:gd name="connsiteX98" fmla="*/ 2049781 w 2568523"/>
                <a:gd name="connsiteY98" fmla="*/ 468281 h 4419916"/>
                <a:gd name="connsiteX99" fmla="*/ 2047596 w 2568523"/>
                <a:gd name="connsiteY99" fmla="*/ 466827 h 4419916"/>
                <a:gd name="connsiteX100" fmla="*/ 1894284 w 2568523"/>
                <a:gd name="connsiteY100" fmla="*/ 395203 h 4419916"/>
                <a:gd name="connsiteX101" fmla="*/ 1837111 w 2568523"/>
                <a:gd name="connsiteY101" fmla="*/ 285768 h 4419916"/>
                <a:gd name="connsiteX102" fmla="*/ 1830556 w 2568523"/>
                <a:gd name="connsiteY102" fmla="*/ 281768 h 4419916"/>
                <a:gd name="connsiteX103" fmla="*/ 1830556 w 2568523"/>
                <a:gd name="connsiteY103" fmla="*/ 281768 h 4419916"/>
                <a:gd name="connsiteX104" fmla="*/ 1824001 w 2568523"/>
                <a:gd name="connsiteY104" fmla="*/ 285768 h 4419916"/>
                <a:gd name="connsiteX105" fmla="*/ 1736602 w 2568523"/>
                <a:gd name="connsiteY105" fmla="*/ 460646 h 4419916"/>
                <a:gd name="connsiteX106" fmla="*/ 1736966 w 2568523"/>
                <a:gd name="connsiteY106" fmla="*/ 467917 h 4419916"/>
                <a:gd name="connsiteX107" fmla="*/ 1743521 w 2568523"/>
                <a:gd name="connsiteY107" fmla="*/ 471189 h 4419916"/>
                <a:gd name="connsiteX108" fmla="*/ 1862238 w 2568523"/>
                <a:gd name="connsiteY108" fmla="*/ 467190 h 4419916"/>
                <a:gd name="connsiteX109" fmla="*/ 1710746 w 2568523"/>
                <a:gd name="connsiteY109" fmla="*/ 560992 h 4419916"/>
                <a:gd name="connsiteX110" fmla="*/ 1593122 w 2568523"/>
                <a:gd name="connsiteY110" fmla="*/ 420289 h 4419916"/>
                <a:gd name="connsiteX111" fmla="*/ 1592030 w 2568523"/>
                <a:gd name="connsiteY111" fmla="*/ 419562 h 4419916"/>
                <a:gd name="connsiteX112" fmla="*/ 1591666 w 2568523"/>
                <a:gd name="connsiteY112" fmla="*/ 419199 h 4419916"/>
                <a:gd name="connsiteX113" fmla="*/ 1586567 w 2568523"/>
                <a:gd name="connsiteY113" fmla="*/ 418108 h 4419916"/>
                <a:gd name="connsiteX114" fmla="*/ 1586203 w 2568523"/>
                <a:gd name="connsiteY114" fmla="*/ 418108 h 4419916"/>
                <a:gd name="connsiteX115" fmla="*/ 1585839 w 2568523"/>
                <a:gd name="connsiteY115" fmla="*/ 418472 h 4419916"/>
                <a:gd name="connsiteX116" fmla="*/ 1584747 w 2568523"/>
                <a:gd name="connsiteY116" fmla="*/ 418835 h 4419916"/>
                <a:gd name="connsiteX117" fmla="*/ 1321822 w 2568523"/>
                <a:gd name="connsiteY117" fmla="*/ 523907 h 4419916"/>
                <a:gd name="connsiteX118" fmla="*/ 1033406 w 2568523"/>
                <a:gd name="connsiteY118" fmla="*/ 240685 h 4419916"/>
                <a:gd name="connsiteX119" fmla="*/ 1033406 w 2568523"/>
                <a:gd name="connsiteY119" fmla="*/ 240685 h 4419916"/>
                <a:gd name="connsiteX120" fmla="*/ 1033042 w 2568523"/>
                <a:gd name="connsiteY120" fmla="*/ 240321 h 4419916"/>
                <a:gd name="connsiteX121" fmla="*/ 1032677 w 2568523"/>
                <a:gd name="connsiteY121" fmla="*/ 239958 h 4419916"/>
                <a:gd name="connsiteX122" fmla="*/ 1031585 w 2568523"/>
                <a:gd name="connsiteY122" fmla="*/ 239230 h 4419916"/>
                <a:gd name="connsiteX123" fmla="*/ 1030857 w 2568523"/>
                <a:gd name="connsiteY123" fmla="*/ 238867 h 4419916"/>
                <a:gd name="connsiteX124" fmla="*/ 1030128 w 2568523"/>
                <a:gd name="connsiteY124" fmla="*/ 238503 h 4419916"/>
                <a:gd name="connsiteX125" fmla="*/ 744990 w 2568523"/>
                <a:gd name="connsiteY125" fmla="*/ 170879 h 4419916"/>
                <a:gd name="connsiteX126" fmla="*/ 551984 w 2568523"/>
                <a:gd name="connsiteY126" fmla="*/ 2181 h 4419916"/>
                <a:gd name="connsiteX127" fmla="*/ 550892 w 2568523"/>
                <a:gd name="connsiteY127" fmla="*/ 1454 h 4419916"/>
                <a:gd name="connsiteX128" fmla="*/ 549799 w 2568523"/>
                <a:gd name="connsiteY128" fmla="*/ 727 h 4419916"/>
                <a:gd name="connsiteX129" fmla="*/ 548342 w 2568523"/>
                <a:gd name="connsiteY129" fmla="*/ 364 h 4419916"/>
                <a:gd name="connsiteX130" fmla="*/ 547250 w 2568523"/>
                <a:gd name="connsiteY130" fmla="*/ 0 h 4419916"/>
                <a:gd name="connsiteX131" fmla="*/ 546886 w 2568523"/>
                <a:gd name="connsiteY131" fmla="*/ 0 h 4419916"/>
                <a:gd name="connsiteX132" fmla="*/ 240626 w 2568523"/>
                <a:gd name="connsiteY132" fmla="*/ 0 h 4419916"/>
                <a:gd name="connsiteX133" fmla="*/ 234799 w 2568523"/>
                <a:gd name="connsiteY133" fmla="*/ 3272 h 4419916"/>
                <a:gd name="connsiteX134" fmla="*/ 234071 w 2568523"/>
                <a:gd name="connsiteY134" fmla="*/ 9816 h 4419916"/>
                <a:gd name="connsiteX135" fmla="*/ 304354 w 2568523"/>
                <a:gd name="connsiteY135" fmla="*/ 201419 h 4419916"/>
                <a:gd name="connsiteX136" fmla="*/ 122273 w 2568523"/>
                <a:gd name="connsiteY136" fmla="*/ 252683 h 4419916"/>
                <a:gd name="connsiteX137" fmla="*/ 117539 w 2568523"/>
                <a:gd name="connsiteY137" fmla="*/ 256682 h 4419916"/>
                <a:gd name="connsiteX138" fmla="*/ 39609 w 2568523"/>
                <a:gd name="connsiteY138" fmla="*/ 421744 h 4419916"/>
                <a:gd name="connsiteX139" fmla="*/ 39244 w 2568523"/>
                <a:gd name="connsiteY139" fmla="*/ 423198 h 4419916"/>
                <a:gd name="connsiteX140" fmla="*/ 279 w 2568523"/>
                <a:gd name="connsiteY140" fmla="*/ 588260 h 4419916"/>
                <a:gd name="connsiteX141" fmla="*/ 2100 w 2568523"/>
                <a:gd name="connsiteY141" fmla="*/ 594804 h 4419916"/>
                <a:gd name="connsiteX142" fmla="*/ 109163 w 2568523"/>
                <a:gd name="connsiteY142" fmla="*/ 711147 h 4419916"/>
                <a:gd name="connsiteX143" fmla="*/ 110984 w 2568523"/>
                <a:gd name="connsiteY143" fmla="*/ 712601 h 4419916"/>
                <a:gd name="connsiteX144" fmla="*/ 110984 w 2568523"/>
                <a:gd name="connsiteY144" fmla="*/ 712601 h 4419916"/>
                <a:gd name="connsiteX145" fmla="*/ 110984 w 2568523"/>
                <a:gd name="connsiteY145" fmla="*/ 712601 h 4419916"/>
                <a:gd name="connsiteX146" fmla="*/ 110984 w 2568523"/>
                <a:gd name="connsiteY146" fmla="*/ 712601 h 4419916"/>
                <a:gd name="connsiteX147" fmla="*/ 112805 w 2568523"/>
                <a:gd name="connsiteY147" fmla="*/ 713329 h 4419916"/>
                <a:gd name="connsiteX148" fmla="*/ 113533 w 2568523"/>
                <a:gd name="connsiteY148" fmla="*/ 713329 h 4419916"/>
                <a:gd name="connsiteX149" fmla="*/ 114262 w 2568523"/>
                <a:gd name="connsiteY149" fmla="*/ 713329 h 4419916"/>
                <a:gd name="connsiteX150" fmla="*/ 114990 w 2568523"/>
                <a:gd name="connsiteY150" fmla="*/ 713329 h 4419916"/>
                <a:gd name="connsiteX151" fmla="*/ 115718 w 2568523"/>
                <a:gd name="connsiteY151" fmla="*/ 713329 h 4419916"/>
                <a:gd name="connsiteX152" fmla="*/ 117903 w 2568523"/>
                <a:gd name="connsiteY152" fmla="*/ 712601 h 4419916"/>
                <a:gd name="connsiteX153" fmla="*/ 117903 w 2568523"/>
                <a:gd name="connsiteY153" fmla="*/ 712601 h 4419916"/>
                <a:gd name="connsiteX154" fmla="*/ 117903 w 2568523"/>
                <a:gd name="connsiteY154" fmla="*/ 712601 h 4419916"/>
                <a:gd name="connsiteX155" fmla="*/ 117903 w 2568523"/>
                <a:gd name="connsiteY155" fmla="*/ 712601 h 4419916"/>
                <a:gd name="connsiteX156" fmla="*/ 266481 w 2568523"/>
                <a:gd name="connsiteY156" fmla="*/ 626435 h 4419916"/>
                <a:gd name="connsiteX157" fmla="*/ 422342 w 2568523"/>
                <a:gd name="connsiteY157" fmla="*/ 650067 h 4419916"/>
                <a:gd name="connsiteX158" fmla="*/ 573834 w 2568523"/>
                <a:gd name="connsiteY158" fmla="*/ 777681 h 4419916"/>
                <a:gd name="connsiteX159" fmla="*/ 583302 w 2568523"/>
                <a:gd name="connsiteY159" fmla="*/ 1017275 h 4419916"/>
                <a:gd name="connsiteX160" fmla="*/ 584759 w 2568523"/>
                <a:gd name="connsiteY160" fmla="*/ 1021638 h 4419916"/>
                <a:gd name="connsiteX161" fmla="*/ 707481 w 2568523"/>
                <a:gd name="connsiteY161" fmla="*/ 1172520 h 4419916"/>
                <a:gd name="connsiteX162" fmla="*/ 559996 w 2568523"/>
                <a:gd name="connsiteY162" fmla="*/ 1376484 h 4419916"/>
                <a:gd name="connsiteX163" fmla="*/ 487163 w 2568523"/>
                <a:gd name="connsiteY163" fmla="*/ 1473558 h 4419916"/>
                <a:gd name="connsiteX164" fmla="*/ 485707 w 2568523"/>
                <a:gd name="connsiteY164" fmla="*/ 1477921 h 4419916"/>
                <a:gd name="connsiteX165" fmla="*/ 485707 w 2568523"/>
                <a:gd name="connsiteY165" fmla="*/ 1647709 h 4419916"/>
                <a:gd name="connsiteX166" fmla="*/ 486799 w 2568523"/>
                <a:gd name="connsiteY166" fmla="*/ 1651345 h 4419916"/>
                <a:gd name="connsiteX167" fmla="*/ 582938 w 2568523"/>
                <a:gd name="connsiteY167" fmla="*/ 1809862 h 4419916"/>
                <a:gd name="connsiteX168" fmla="*/ 582938 w 2568523"/>
                <a:gd name="connsiteY168" fmla="*/ 2026188 h 4419916"/>
                <a:gd name="connsiteX169" fmla="*/ 585123 w 2568523"/>
                <a:gd name="connsiteY169" fmla="*/ 2031278 h 4419916"/>
                <a:gd name="connsiteX170" fmla="*/ 652493 w 2568523"/>
                <a:gd name="connsiteY170" fmla="*/ 2098538 h 4419916"/>
                <a:gd name="connsiteX171" fmla="*/ 700562 w 2568523"/>
                <a:gd name="connsiteY171" fmla="*/ 2175616 h 4419916"/>
                <a:gd name="connsiteX172" fmla="*/ 702747 w 2568523"/>
                <a:gd name="connsiteY172" fmla="*/ 2177797 h 4419916"/>
                <a:gd name="connsiteX173" fmla="*/ 806533 w 2568523"/>
                <a:gd name="connsiteY173" fmla="*/ 2249421 h 4419916"/>
                <a:gd name="connsiteX174" fmla="*/ 806533 w 2568523"/>
                <a:gd name="connsiteY174" fmla="*/ 2249421 h 4419916"/>
                <a:gd name="connsiteX175" fmla="*/ 829475 w 2568523"/>
                <a:gd name="connsiteY175" fmla="*/ 2265418 h 4419916"/>
                <a:gd name="connsiteX176" fmla="*/ 1003909 w 2568523"/>
                <a:gd name="connsiteY176" fmla="*/ 2371945 h 4419916"/>
                <a:gd name="connsiteX177" fmla="*/ 1085845 w 2568523"/>
                <a:gd name="connsiteY177" fmla="*/ 2453748 h 4419916"/>
                <a:gd name="connsiteX178" fmla="*/ 1092036 w 2568523"/>
                <a:gd name="connsiteY178" fmla="*/ 2455930 h 4419916"/>
                <a:gd name="connsiteX179" fmla="*/ 1253724 w 2568523"/>
                <a:gd name="connsiteY179" fmla="*/ 2429026 h 4419916"/>
                <a:gd name="connsiteX180" fmla="*/ 1239886 w 2568523"/>
                <a:gd name="connsiteY180" fmla="*/ 2459929 h 4419916"/>
                <a:gd name="connsiteX181" fmla="*/ 1191452 w 2568523"/>
                <a:gd name="connsiteY181" fmla="*/ 2532280 h 4419916"/>
                <a:gd name="connsiteX182" fmla="*/ 1192545 w 2568523"/>
                <a:gd name="connsiteY182" fmla="*/ 2541733 h 4419916"/>
                <a:gd name="connsiteX183" fmla="*/ 1309076 w 2568523"/>
                <a:gd name="connsiteY183" fmla="*/ 2653350 h 4419916"/>
                <a:gd name="connsiteX184" fmla="*/ 1314539 w 2568523"/>
                <a:gd name="connsiteY184" fmla="*/ 2655531 h 4419916"/>
                <a:gd name="connsiteX185" fmla="*/ 1319637 w 2568523"/>
                <a:gd name="connsiteY185" fmla="*/ 2652622 h 4419916"/>
                <a:gd name="connsiteX186" fmla="*/ 1352047 w 2568523"/>
                <a:gd name="connsiteY186" fmla="*/ 2610812 h 4419916"/>
                <a:gd name="connsiteX187" fmla="*/ 1445637 w 2568523"/>
                <a:gd name="connsiteY187" fmla="*/ 2589724 h 4419916"/>
                <a:gd name="connsiteX188" fmla="*/ 1424515 w 2568523"/>
                <a:gd name="connsiteY188" fmla="*/ 2709340 h 4419916"/>
                <a:gd name="connsiteX189" fmla="*/ 1356417 w 2568523"/>
                <a:gd name="connsiteY189" fmla="*/ 2966749 h 4419916"/>
                <a:gd name="connsiteX190" fmla="*/ 1356053 w 2568523"/>
                <a:gd name="connsiteY190" fmla="*/ 2969294 h 4419916"/>
                <a:gd name="connsiteX191" fmla="*/ 1356053 w 2568523"/>
                <a:gd name="connsiteY191" fmla="*/ 2969294 h 4419916"/>
                <a:gd name="connsiteX192" fmla="*/ 1356053 w 2568523"/>
                <a:gd name="connsiteY192" fmla="*/ 2970021 h 4419916"/>
                <a:gd name="connsiteX193" fmla="*/ 1356417 w 2568523"/>
                <a:gd name="connsiteY193" fmla="*/ 2971839 h 4419916"/>
                <a:gd name="connsiteX194" fmla="*/ 1453648 w 2568523"/>
                <a:gd name="connsiteY194" fmla="*/ 3190346 h 4419916"/>
                <a:gd name="connsiteX195" fmla="*/ 1454013 w 2568523"/>
                <a:gd name="connsiteY195" fmla="*/ 3190709 h 4419916"/>
                <a:gd name="connsiteX196" fmla="*/ 1454741 w 2568523"/>
                <a:gd name="connsiteY196" fmla="*/ 3191436 h 4419916"/>
                <a:gd name="connsiteX197" fmla="*/ 1455469 w 2568523"/>
                <a:gd name="connsiteY197" fmla="*/ 3192527 h 4419916"/>
                <a:gd name="connsiteX198" fmla="*/ 1455833 w 2568523"/>
                <a:gd name="connsiteY198" fmla="*/ 3192890 h 4419916"/>
                <a:gd name="connsiteX199" fmla="*/ 1456562 w 2568523"/>
                <a:gd name="connsiteY199" fmla="*/ 3193254 h 4419916"/>
                <a:gd name="connsiteX200" fmla="*/ 1456926 w 2568523"/>
                <a:gd name="connsiteY200" fmla="*/ 3193618 h 4419916"/>
                <a:gd name="connsiteX201" fmla="*/ 1633544 w 2568523"/>
                <a:gd name="connsiteY201" fmla="*/ 3303053 h 4419916"/>
                <a:gd name="connsiteX202" fmla="*/ 1638278 w 2568523"/>
                <a:gd name="connsiteY202" fmla="*/ 3547373 h 4419916"/>
                <a:gd name="connsiteX203" fmla="*/ 1672145 w 2568523"/>
                <a:gd name="connsiteY203" fmla="*/ 3838231 h 4419916"/>
                <a:gd name="connsiteX204" fmla="*/ 1657579 w 2568523"/>
                <a:gd name="connsiteY204" fmla="*/ 4206530 h 4419916"/>
                <a:gd name="connsiteX205" fmla="*/ 1657579 w 2568523"/>
                <a:gd name="connsiteY205" fmla="*/ 4206893 h 4419916"/>
                <a:gd name="connsiteX206" fmla="*/ 1657579 w 2568523"/>
                <a:gd name="connsiteY206" fmla="*/ 4207621 h 4419916"/>
                <a:gd name="connsiteX207" fmla="*/ 1657943 w 2568523"/>
                <a:gd name="connsiteY207" fmla="*/ 4209802 h 4419916"/>
                <a:gd name="connsiteX208" fmla="*/ 1657943 w 2568523"/>
                <a:gd name="connsiteY208" fmla="*/ 4209802 h 4419916"/>
                <a:gd name="connsiteX209" fmla="*/ 1659400 w 2568523"/>
                <a:gd name="connsiteY209" fmla="*/ 4211983 h 4419916"/>
                <a:gd name="connsiteX210" fmla="*/ 1659764 w 2568523"/>
                <a:gd name="connsiteY210" fmla="*/ 4212347 h 4419916"/>
                <a:gd name="connsiteX211" fmla="*/ 1829827 w 2568523"/>
                <a:gd name="connsiteY211" fmla="*/ 4377409 h 4419916"/>
                <a:gd name="connsiteX212" fmla="*/ 1829827 w 2568523"/>
                <a:gd name="connsiteY212" fmla="*/ 4377409 h 4419916"/>
                <a:gd name="connsiteX213" fmla="*/ 1830192 w 2568523"/>
                <a:gd name="connsiteY213" fmla="*/ 4377409 h 4419916"/>
                <a:gd name="connsiteX214" fmla="*/ 1832012 w 2568523"/>
                <a:gd name="connsiteY214" fmla="*/ 4378499 h 4419916"/>
                <a:gd name="connsiteX215" fmla="*/ 1832377 w 2568523"/>
                <a:gd name="connsiteY215" fmla="*/ 4378863 h 4419916"/>
                <a:gd name="connsiteX216" fmla="*/ 1832741 w 2568523"/>
                <a:gd name="connsiteY216" fmla="*/ 4378863 h 4419916"/>
                <a:gd name="connsiteX217" fmla="*/ 1833105 w 2568523"/>
                <a:gd name="connsiteY217" fmla="*/ 4379226 h 4419916"/>
                <a:gd name="connsiteX218" fmla="*/ 2037400 w 2568523"/>
                <a:gd name="connsiteY218" fmla="*/ 4427945 h 4419916"/>
                <a:gd name="connsiteX219" fmla="*/ 2039220 w 2568523"/>
                <a:gd name="connsiteY219" fmla="*/ 4428309 h 4419916"/>
                <a:gd name="connsiteX220" fmla="*/ 2045775 w 2568523"/>
                <a:gd name="connsiteY220" fmla="*/ 4424309 h 4419916"/>
                <a:gd name="connsiteX221" fmla="*/ 2043954 w 2568523"/>
                <a:gd name="connsiteY221" fmla="*/ 4415584 h 4419916"/>
                <a:gd name="connsiteX222" fmla="*/ 1878625 w 2568523"/>
                <a:gd name="connsiteY222" fmla="*/ 4278881 h 4419916"/>
                <a:gd name="connsiteX223" fmla="*/ 1948180 w 2568523"/>
                <a:gd name="connsiteY223" fmla="*/ 4162901 h 4419916"/>
                <a:gd name="connsiteX224" fmla="*/ 1947816 w 2568523"/>
                <a:gd name="connsiteY224" fmla="*/ 4154902 h 4419916"/>
                <a:gd name="connsiteX225" fmla="*/ 1891735 w 2568523"/>
                <a:gd name="connsiteY225" fmla="*/ 4080370 h 4419916"/>
                <a:gd name="connsiteX226" fmla="*/ 1943446 w 2568523"/>
                <a:gd name="connsiteY226" fmla="*/ 3920762 h 4419916"/>
                <a:gd name="connsiteX227" fmla="*/ 2083648 w 2568523"/>
                <a:gd name="connsiteY227" fmla="*/ 3789149 h 4419916"/>
                <a:gd name="connsiteX228" fmla="*/ 2234411 w 2568523"/>
                <a:gd name="connsiteY228" fmla="*/ 3628813 h 4419916"/>
                <a:gd name="connsiteX229" fmla="*/ 2234411 w 2568523"/>
                <a:gd name="connsiteY229" fmla="*/ 3628813 h 4419916"/>
                <a:gd name="connsiteX230" fmla="*/ 2235503 w 2568523"/>
                <a:gd name="connsiteY230" fmla="*/ 3626996 h 4419916"/>
                <a:gd name="connsiteX231" fmla="*/ 2235503 w 2568523"/>
                <a:gd name="connsiteY231" fmla="*/ 3626632 h 4419916"/>
                <a:gd name="connsiteX232" fmla="*/ 2235868 w 2568523"/>
                <a:gd name="connsiteY232" fmla="*/ 3624814 h 4419916"/>
                <a:gd name="connsiteX233" fmla="*/ 2235868 w 2568523"/>
                <a:gd name="connsiteY233" fmla="*/ 3624087 h 4419916"/>
                <a:gd name="connsiteX234" fmla="*/ 2235868 w 2568523"/>
                <a:gd name="connsiteY234" fmla="*/ 3624087 h 4419916"/>
                <a:gd name="connsiteX235" fmla="*/ 2240602 w 2568523"/>
                <a:gd name="connsiteY235" fmla="*/ 3464115 h 4419916"/>
                <a:gd name="connsiteX236" fmla="*/ 2406295 w 2568523"/>
                <a:gd name="connsiteY236" fmla="*/ 3402672 h 4419916"/>
                <a:gd name="connsiteX237" fmla="*/ 2406660 w 2568523"/>
                <a:gd name="connsiteY237" fmla="*/ 3402308 h 4419916"/>
                <a:gd name="connsiteX238" fmla="*/ 2407024 w 2568523"/>
                <a:gd name="connsiteY238" fmla="*/ 3401944 h 4419916"/>
                <a:gd name="connsiteX239" fmla="*/ 2409209 w 2568523"/>
                <a:gd name="connsiteY239" fmla="*/ 3400127 h 4419916"/>
                <a:gd name="connsiteX240" fmla="*/ 2409209 w 2568523"/>
                <a:gd name="connsiteY240" fmla="*/ 3400127 h 4419916"/>
                <a:gd name="connsiteX241" fmla="*/ 2409209 w 2568523"/>
                <a:gd name="connsiteY241" fmla="*/ 3399763 h 4419916"/>
                <a:gd name="connsiteX242" fmla="*/ 2410301 w 2568523"/>
                <a:gd name="connsiteY242" fmla="*/ 3397582 h 4419916"/>
                <a:gd name="connsiteX243" fmla="*/ 2410301 w 2568523"/>
                <a:gd name="connsiteY243" fmla="*/ 3397218 h 4419916"/>
                <a:gd name="connsiteX244" fmla="*/ 2410301 w 2568523"/>
                <a:gd name="connsiteY244" fmla="*/ 3397218 h 4419916"/>
                <a:gd name="connsiteX245" fmla="*/ 2468203 w 2568523"/>
                <a:gd name="connsiteY245" fmla="*/ 3122721 h 4419916"/>
                <a:gd name="connsiteX246" fmla="*/ 2568711 w 2568523"/>
                <a:gd name="connsiteY246" fmla="*/ 3027102 h 4419916"/>
                <a:gd name="connsiteX247" fmla="*/ 2569076 w 2568523"/>
                <a:gd name="connsiteY247" fmla="*/ 3026738 h 4419916"/>
                <a:gd name="connsiteX248" fmla="*/ 2569804 w 2568523"/>
                <a:gd name="connsiteY248" fmla="*/ 3025284 h 4419916"/>
                <a:gd name="connsiteX249" fmla="*/ 2570532 w 2568523"/>
                <a:gd name="connsiteY249" fmla="*/ 3024193 h 4419916"/>
                <a:gd name="connsiteX250" fmla="*/ 2570896 w 2568523"/>
                <a:gd name="connsiteY250" fmla="*/ 3022739 h 4419916"/>
                <a:gd name="connsiteX251" fmla="*/ 2571261 w 2568523"/>
                <a:gd name="connsiteY251" fmla="*/ 3021648 h 4419916"/>
                <a:gd name="connsiteX252" fmla="*/ 2571261 w 2568523"/>
                <a:gd name="connsiteY252" fmla="*/ 2749696 h 4419916"/>
                <a:gd name="connsiteX253" fmla="*/ 2566162 w 2568523"/>
                <a:gd name="connsiteY253" fmla="*/ 2742788 h 4419916"/>
                <a:gd name="connsiteX254" fmla="*/ 1200556 w 2568523"/>
                <a:gd name="connsiteY254" fmla="*/ 2331225 h 4419916"/>
                <a:gd name="connsiteX255" fmla="*/ 1200556 w 2568523"/>
                <a:gd name="connsiteY255" fmla="*/ 2181069 h 4419916"/>
                <a:gd name="connsiteX256" fmla="*/ 1260643 w 2568523"/>
                <a:gd name="connsiteY256" fmla="*/ 2192340 h 4419916"/>
                <a:gd name="connsiteX257" fmla="*/ 1200556 w 2568523"/>
                <a:gd name="connsiteY257" fmla="*/ 2331225 h 4419916"/>
                <a:gd name="connsiteX258" fmla="*/ 1042146 w 2568523"/>
                <a:gd name="connsiteY258" fmla="*/ 2075270 h 4419916"/>
                <a:gd name="connsiteX259" fmla="*/ 1040689 w 2568523"/>
                <a:gd name="connsiteY259" fmla="*/ 2078542 h 4419916"/>
                <a:gd name="connsiteX260" fmla="*/ 1012649 w 2568523"/>
                <a:gd name="connsiteY260" fmla="*/ 2204701 h 4419916"/>
                <a:gd name="connsiteX261" fmla="*/ 821464 w 2568523"/>
                <a:gd name="connsiteY261" fmla="*/ 2234878 h 4419916"/>
                <a:gd name="connsiteX262" fmla="*/ 940180 w 2568523"/>
                <a:gd name="connsiteY262" fmla="*/ 1818951 h 4419916"/>
                <a:gd name="connsiteX263" fmla="*/ 1157585 w 2568523"/>
                <a:gd name="connsiteY263" fmla="*/ 1941112 h 4419916"/>
                <a:gd name="connsiteX264" fmla="*/ 1042146 w 2568523"/>
                <a:gd name="connsiteY264" fmla="*/ 2075270 h 4419916"/>
                <a:gd name="connsiteX265" fmla="*/ 636105 w 2568523"/>
                <a:gd name="connsiteY265" fmla="*/ 248320 h 4419916"/>
                <a:gd name="connsiteX266" fmla="*/ 267938 w 2568523"/>
                <a:gd name="connsiteY266" fmla="*/ 427197 h 4419916"/>
                <a:gd name="connsiteX267" fmla="*/ 318921 w 2568523"/>
                <a:gd name="connsiteY267" fmla="*/ 214144 h 4419916"/>
                <a:gd name="connsiteX268" fmla="*/ 636105 w 2568523"/>
                <a:gd name="connsiteY268" fmla="*/ 248320 h 4419916"/>
                <a:gd name="connsiteX269" fmla="*/ 652857 w 2568523"/>
                <a:gd name="connsiteY269" fmla="*/ 256682 h 4419916"/>
                <a:gd name="connsiteX270" fmla="*/ 575655 w 2568523"/>
                <a:gd name="connsiteY270" fmla="*/ 758775 h 4419916"/>
                <a:gd name="connsiteX271" fmla="*/ 269395 w 2568523"/>
                <a:gd name="connsiteY271" fmla="*/ 442831 h 4419916"/>
                <a:gd name="connsiteX272" fmla="*/ 652857 w 2568523"/>
                <a:gd name="connsiteY272" fmla="*/ 256682 h 4419916"/>
                <a:gd name="connsiteX273" fmla="*/ 1805064 w 2568523"/>
                <a:gd name="connsiteY273" fmla="*/ 519181 h 4419916"/>
                <a:gd name="connsiteX274" fmla="*/ 1846579 w 2568523"/>
                <a:gd name="connsiteY274" fmla="*/ 571535 h 4419916"/>
                <a:gd name="connsiteX275" fmla="*/ 1808706 w 2568523"/>
                <a:gd name="connsiteY275" fmla="*/ 659156 h 4419916"/>
                <a:gd name="connsiteX276" fmla="*/ 1720579 w 2568523"/>
                <a:gd name="connsiteY276" fmla="*/ 571899 h 4419916"/>
                <a:gd name="connsiteX277" fmla="*/ 1805064 w 2568523"/>
                <a:gd name="connsiteY277" fmla="*/ 519181 h 4419916"/>
                <a:gd name="connsiteX278" fmla="*/ 1242070 w 2568523"/>
                <a:gd name="connsiteY278" fmla="*/ 1899664 h 4419916"/>
                <a:gd name="connsiteX279" fmla="*/ 1169602 w 2568523"/>
                <a:gd name="connsiteY279" fmla="*/ 1931295 h 4419916"/>
                <a:gd name="connsiteX280" fmla="*/ 950741 w 2568523"/>
                <a:gd name="connsiteY280" fmla="*/ 1808408 h 4419916"/>
                <a:gd name="connsiteX281" fmla="*/ 1511186 w 2568523"/>
                <a:gd name="connsiteY281" fmla="*/ 1495736 h 4419916"/>
                <a:gd name="connsiteX282" fmla="*/ 1242070 w 2568523"/>
                <a:gd name="connsiteY282" fmla="*/ 1899664 h 4419916"/>
                <a:gd name="connsiteX283" fmla="*/ 1118620 w 2568523"/>
                <a:gd name="connsiteY283" fmla="*/ 1237963 h 4419916"/>
                <a:gd name="connsiteX284" fmla="*/ 1519198 w 2568523"/>
                <a:gd name="connsiteY284" fmla="*/ 1474285 h 4419916"/>
                <a:gd name="connsiteX285" fmla="*/ 948192 w 2568523"/>
                <a:gd name="connsiteY285" fmla="*/ 1793138 h 4419916"/>
                <a:gd name="connsiteX286" fmla="*/ 1118620 w 2568523"/>
                <a:gd name="connsiteY286" fmla="*/ 1237963 h 4419916"/>
                <a:gd name="connsiteX287" fmla="*/ 1728955 w 2568523"/>
                <a:gd name="connsiteY287" fmla="*/ 1219784 h 4419916"/>
                <a:gd name="connsiteX288" fmla="*/ 1132094 w 2568523"/>
                <a:gd name="connsiteY288" fmla="*/ 1219784 h 4419916"/>
                <a:gd name="connsiteX289" fmla="*/ 1448550 w 2568523"/>
                <a:gd name="connsiteY289" fmla="*/ 906385 h 4419916"/>
                <a:gd name="connsiteX290" fmla="*/ 1728955 w 2568523"/>
                <a:gd name="connsiteY290" fmla="*/ 1219784 h 4419916"/>
                <a:gd name="connsiteX291" fmla="*/ 1431070 w 2568523"/>
                <a:gd name="connsiteY291" fmla="*/ 902750 h 4419916"/>
                <a:gd name="connsiteX292" fmla="*/ 1119712 w 2568523"/>
                <a:gd name="connsiteY292" fmla="*/ 1211422 h 4419916"/>
                <a:gd name="connsiteX293" fmla="*/ 1078926 w 2568523"/>
                <a:gd name="connsiteY293" fmla="*/ 902750 h 4419916"/>
                <a:gd name="connsiteX294" fmla="*/ 1431070 w 2568523"/>
                <a:gd name="connsiteY294" fmla="*/ 902750 h 4419916"/>
                <a:gd name="connsiteX295" fmla="*/ 1084388 w 2568523"/>
                <a:gd name="connsiteY295" fmla="*/ 888207 h 4419916"/>
                <a:gd name="connsiteX296" fmla="*/ 1317816 w 2568523"/>
                <a:gd name="connsiteY296" fmla="*/ 547176 h 4419916"/>
                <a:gd name="connsiteX297" fmla="*/ 1438354 w 2568523"/>
                <a:gd name="connsiteY297" fmla="*/ 888207 h 4419916"/>
                <a:gd name="connsiteX298" fmla="*/ 1084388 w 2568523"/>
                <a:gd name="connsiteY298" fmla="*/ 888207 h 4419916"/>
                <a:gd name="connsiteX299" fmla="*/ 939088 w 2568523"/>
                <a:gd name="connsiteY299" fmla="*/ 1772778 h 4419916"/>
                <a:gd name="connsiteX300" fmla="*/ 914325 w 2568523"/>
                <a:gd name="connsiteY300" fmla="*/ 1556452 h 4419916"/>
                <a:gd name="connsiteX301" fmla="*/ 1091672 w 2568523"/>
                <a:gd name="connsiteY301" fmla="*/ 1276865 h 4419916"/>
                <a:gd name="connsiteX302" fmla="*/ 939088 w 2568523"/>
                <a:gd name="connsiteY302" fmla="*/ 1772778 h 4419916"/>
                <a:gd name="connsiteX303" fmla="*/ 1540683 w 2568523"/>
                <a:gd name="connsiteY303" fmla="*/ 1493918 h 4419916"/>
                <a:gd name="connsiteX304" fmla="*/ 1665226 w 2568523"/>
                <a:gd name="connsiteY304" fmla="*/ 1642982 h 4419916"/>
                <a:gd name="connsiteX305" fmla="*/ 1531943 w 2568523"/>
                <a:gd name="connsiteY305" fmla="*/ 1784412 h 4419916"/>
                <a:gd name="connsiteX306" fmla="*/ 1540683 w 2568523"/>
                <a:gd name="connsiteY306" fmla="*/ 1493918 h 4419916"/>
                <a:gd name="connsiteX307" fmla="*/ 1532307 w 2568523"/>
                <a:gd name="connsiteY307" fmla="*/ 1465196 h 4419916"/>
                <a:gd name="connsiteX308" fmla="*/ 1141198 w 2568523"/>
                <a:gd name="connsiteY308" fmla="*/ 1234327 h 4419916"/>
                <a:gd name="connsiteX309" fmla="*/ 1729683 w 2568523"/>
                <a:gd name="connsiteY309" fmla="*/ 1234327 h 4419916"/>
                <a:gd name="connsiteX310" fmla="*/ 1532307 w 2568523"/>
                <a:gd name="connsiteY310" fmla="*/ 1465196 h 4419916"/>
                <a:gd name="connsiteX311" fmla="*/ 1742064 w 2568523"/>
                <a:gd name="connsiteY311" fmla="*/ 1212150 h 4419916"/>
                <a:gd name="connsiteX312" fmla="*/ 1463845 w 2568523"/>
                <a:gd name="connsiteY312" fmla="*/ 901295 h 4419916"/>
                <a:gd name="connsiteX313" fmla="*/ 1844758 w 2568523"/>
                <a:gd name="connsiteY313" fmla="*/ 864938 h 4419916"/>
                <a:gd name="connsiteX314" fmla="*/ 1742064 w 2568523"/>
                <a:gd name="connsiteY314" fmla="*/ 1212150 h 4419916"/>
                <a:gd name="connsiteX315" fmla="*/ 1332383 w 2568523"/>
                <a:gd name="connsiteY315" fmla="*/ 545358 h 4419916"/>
                <a:gd name="connsiteX316" fmla="*/ 1613515 w 2568523"/>
                <a:gd name="connsiteY316" fmla="*/ 674426 h 4419916"/>
                <a:gd name="connsiteX317" fmla="*/ 1451099 w 2568523"/>
                <a:gd name="connsiteY317" fmla="*/ 880572 h 4419916"/>
                <a:gd name="connsiteX318" fmla="*/ 1332383 w 2568523"/>
                <a:gd name="connsiteY318" fmla="*/ 545358 h 4419916"/>
                <a:gd name="connsiteX319" fmla="*/ 1629539 w 2568523"/>
                <a:gd name="connsiteY319" fmla="*/ 654430 h 4419916"/>
                <a:gd name="connsiteX320" fmla="*/ 1598221 w 2568523"/>
                <a:gd name="connsiteY320" fmla="*/ 449375 h 4419916"/>
                <a:gd name="connsiteX321" fmla="*/ 1699093 w 2568523"/>
                <a:gd name="connsiteY321" fmla="*/ 570445 h 4419916"/>
                <a:gd name="connsiteX322" fmla="*/ 1629539 w 2568523"/>
                <a:gd name="connsiteY322" fmla="*/ 654430 h 4419916"/>
                <a:gd name="connsiteX323" fmla="*/ 1615700 w 2568523"/>
                <a:gd name="connsiteY323" fmla="*/ 659520 h 4419916"/>
                <a:gd name="connsiteX324" fmla="*/ 1338209 w 2568523"/>
                <a:gd name="connsiteY324" fmla="*/ 531906 h 4419916"/>
                <a:gd name="connsiteX325" fmla="*/ 1581469 w 2568523"/>
                <a:gd name="connsiteY325" fmla="*/ 434832 h 4419916"/>
                <a:gd name="connsiteX326" fmla="*/ 1615700 w 2568523"/>
                <a:gd name="connsiteY326" fmla="*/ 659520 h 4419916"/>
                <a:gd name="connsiteX327" fmla="*/ 1076377 w 2568523"/>
                <a:gd name="connsiteY327" fmla="*/ 874027 h 4419916"/>
                <a:gd name="connsiteX328" fmla="*/ 1036319 w 2568523"/>
                <a:gd name="connsiteY328" fmla="*/ 263590 h 4419916"/>
                <a:gd name="connsiteX329" fmla="*/ 1310169 w 2568523"/>
                <a:gd name="connsiteY329" fmla="*/ 532270 h 4419916"/>
                <a:gd name="connsiteX330" fmla="*/ 1076377 w 2568523"/>
                <a:gd name="connsiteY330" fmla="*/ 874027 h 4419916"/>
                <a:gd name="connsiteX331" fmla="*/ 668516 w 2568523"/>
                <a:gd name="connsiteY331" fmla="*/ 251228 h 4419916"/>
                <a:gd name="connsiteX332" fmla="*/ 1012649 w 2568523"/>
                <a:gd name="connsiteY332" fmla="*/ 252319 h 4419916"/>
                <a:gd name="connsiteX333" fmla="*/ 592042 w 2568523"/>
                <a:gd name="connsiteY333" fmla="*/ 749686 h 4419916"/>
                <a:gd name="connsiteX334" fmla="*/ 668516 w 2568523"/>
                <a:gd name="connsiteY334" fmla="*/ 251228 h 4419916"/>
                <a:gd name="connsiteX335" fmla="*/ 1022117 w 2568523"/>
                <a:gd name="connsiteY335" fmla="*/ 263590 h 4419916"/>
                <a:gd name="connsiteX336" fmla="*/ 1062903 w 2568523"/>
                <a:gd name="connsiteY336" fmla="*/ 886025 h 4419916"/>
                <a:gd name="connsiteX337" fmla="*/ 594227 w 2568523"/>
                <a:gd name="connsiteY337" fmla="*/ 770046 h 4419916"/>
                <a:gd name="connsiteX338" fmla="*/ 1022117 w 2568523"/>
                <a:gd name="connsiteY338" fmla="*/ 263590 h 4419916"/>
                <a:gd name="connsiteX339" fmla="*/ 1105874 w 2568523"/>
                <a:gd name="connsiteY339" fmla="*/ 1218330 h 4419916"/>
                <a:gd name="connsiteX340" fmla="*/ 734793 w 2568523"/>
                <a:gd name="connsiteY340" fmla="*/ 1167430 h 4419916"/>
                <a:gd name="connsiteX341" fmla="*/ 1065088 w 2568523"/>
                <a:gd name="connsiteY341" fmla="*/ 909294 h 4419916"/>
                <a:gd name="connsiteX342" fmla="*/ 1105874 w 2568523"/>
                <a:gd name="connsiteY342" fmla="*/ 1218330 h 4419916"/>
                <a:gd name="connsiteX343" fmla="*/ 1102232 w 2568523"/>
                <a:gd name="connsiteY343" fmla="*/ 1232510 h 4419916"/>
                <a:gd name="connsiteX344" fmla="*/ 907406 w 2568523"/>
                <a:gd name="connsiteY344" fmla="*/ 1539728 h 4419916"/>
                <a:gd name="connsiteX345" fmla="*/ 729695 w 2568523"/>
                <a:gd name="connsiteY345" fmla="*/ 1181246 h 4419916"/>
                <a:gd name="connsiteX346" fmla="*/ 1102232 w 2568523"/>
                <a:gd name="connsiteY346" fmla="*/ 1232510 h 4419916"/>
                <a:gd name="connsiteX347" fmla="*/ 927435 w 2568523"/>
                <a:gd name="connsiteY347" fmla="*/ 1801136 h 4419916"/>
                <a:gd name="connsiteX348" fmla="*/ 610978 w 2568523"/>
                <a:gd name="connsiteY348" fmla="*/ 1801136 h 4419916"/>
                <a:gd name="connsiteX349" fmla="*/ 900487 w 2568523"/>
                <a:gd name="connsiteY349" fmla="*/ 1568814 h 4419916"/>
                <a:gd name="connsiteX350" fmla="*/ 927435 w 2568523"/>
                <a:gd name="connsiteY350" fmla="*/ 1801136 h 4419916"/>
                <a:gd name="connsiteX351" fmla="*/ 1443452 w 2568523"/>
                <a:gd name="connsiteY351" fmla="*/ 1881122 h 4419916"/>
                <a:gd name="connsiteX352" fmla="*/ 1441631 w 2568523"/>
                <a:gd name="connsiteY352" fmla="*/ 1885849 h 4419916"/>
                <a:gd name="connsiteX353" fmla="*/ 1441631 w 2568523"/>
                <a:gd name="connsiteY353" fmla="*/ 1994193 h 4419916"/>
                <a:gd name="connsiteX354" fmla="*/ 1366250 w 2568523"/>
                <a:gd name="connsiteY354" fmla="*/ 2063272 h 4419916"/>
                <a:gd name="connsiteX355" fmla="*/ 1366250 w 2568523"/>
                <a:gd name="connsiteY355" fmla="*/ 1895302 h 4419916"/>
                <a:gd name="connsiteX356" fmla="*/ 1364065 w 2568523"/>
                <a:gd name="connsiteY356" fmla="*/ 1889848 h 4419916"/>
                <a:gd name="connsiteX357" fmla="*/ 1358602 w 2568523"/>
                <a:gd name="connsiteY357" fmla="*/ 1888030 h 4419916"/>
                <a:gd name="connsiteX358" fmla="*/ 1261735 w 2568523"/>
                <a:gd name="connsiteY358" fmla="*/ 1896392 h 4419916"/>
                <a:gd name="connsiteX359" fmla="*/ 1526117 w 2568523"/>
                <a:gd name="connsiteY359" fmla="*/ 1499372 h 4419916"/>
                <a:gd name="connsiteX360" fmla="*/ 1517377 w 2568523"/>
                <a:gd name="connsiteY360" fmla="*/ 1800046 h 4419916"/>
                <a:gd name="connsiteX361" fmla="*/ 1443452 w 2568523"/>
                <a:gd name="connsiteY361" fmla="*/ 1881122 h 4419916"/>
                <a:gd name="connsiteX362" fmla="*/ 1786128 w 2568523"/>
                <a:gd name="connsiteY362" fmla="*/ 1589174 h 4419916"/>
                <a:gd name="connsiteX363" fmla="*/ 1676879 w 2568523"/>
                <a:gd name="connsiteY363" fmla="*/ 1634620 h 4419916"/>
                <a:gd name="connsiteX364" fmla="*/ 1543232 w 2568523"/>
                <a:gd name="connsiteY364" fmla="*/ 1474649 h 4419916"/>
                <a:gd name="connsiteX365" fmla="*/ 1742793 w 2568523"/>
                <a:gd name="connsiteY365" fmla="*/ 1240872 h 4419916"/>
                <a:gd name="connsiteX366" fmla="*/ 1836746 w 2568523"/>
                <a:gd name="connsiteY366" fmla="*/ 1482647 h 4419916"/>
                <a:gd name="connsiteX367" fmla="*/ 1786128 w 2568523"/>
                <a:gd name="connsiteY367" fmla="*/ 1589174 h 4419916"/>
                <a:gd name="connsiteX368" fmla="*/ 1849856 w 2568523"/>
                <a:gd name="connsiteY368" fmla="*/ 1475739 h 4419916"/>
                <a:gd name="connsiteX369" fmla="*/ 1756995 w 2568523"/>
                <a:gd name="connsiteY369" fmla="*/ 1236872 h 4419916"/>
                <a:gd name="connsiteX370" fmla="*/ 1959105 w 2568523"/>
                <a:gd name="connsiteY370" fmla="*/ 1280137 h 4419916"/>
                <a:gd name="connsiteX371" fmla="*/ 1959105 w 2568523"/>
                <a:gd name="connsiteY371" fmla="*/ 1475739 h 4419916"/>
                <a:gd name="connsiteX372" fmla="*/ 1849856 w 2568523"/>
                <a:gd name="connsiteY372" fmla="*/ 1475739 h 4419916"/>
                <a:gd name="connsiteX373" fmla="*/ 2071631 w 2568523"/>
                <a:gd name="connsiteY373" fmla="*/ 992552 h 4419916"/>
                <a:gd name="connsiteX374" fmla="*/ 2090567 w 2568523"/>
                <a:gd name="connsiteY374" fmla="*/ 1096170 h 4419916"/>
                <a:gd name="connsiteX375" fmla="*/ 2090931 w 2568523"/>
                <a:gd name="connsiteY375" fmla="*/ 1097624 h 4419916"/>
                <a:gd name="connsiteX376" fmla="*/ 2129897 w 2568523"/>
                <a:gd name="connsiteY376" fmla="*/ 1194698 h 4419916"/>
                <a:gd name="connsiteX377" fmla="*/ 2131718 w 2568523"/>
                <a:gd name="connsiteY377" fmla="*/ 1197607 h 4419916"/>
                <a:gd name="connsiteX378" fmla="*/ 2199452 w 2568523"/>
                <a:gd name="connsiteY378" fmla="*/ 1256142 h 4419916"/>
                <a:gd name="connsiteX379" fmla="*/ 2160122 w 2568523"/>
                <a:gd name="connsiteY379" fmla="*/ 1303770 h 4419916"/>
                <a:gd name="connsiteX380" fmla="*/ 2158665 w 2568523"/>
                <a:gd name="connsiteY380" fmla="*/ 1308860 h 4419916"/>
                <a:gd name="connsiteX381" fmla="*/ 2163400 w 2568523"/>
                <a:gd name="connsiteY381" fmla="*/ 1381574 h 4419916"/>
                <a:gd name="connsiteX382" fmla="*/ 2164856 w 2568523"/>
                <a:gd name="connsiteY382" fmla="*/ 1385210 h 4419916"/>
                <a:gd name="connsiteX383" fmla="*/ 2200180 w 2568523"/>
                <a:gd name="connsiteY383" fmla="*/ 1433565 h 4419916"/>
                <a:gd name="connsiteX384" fmla="*/ 2162307 w 2568523"/>
                <a:gd name="connsiteY384" fmla="*/ 1471376 h 4419916"/>
                <a:gd name="connsiteX385" fmla="*/ 2110960 w 2568523"/>
                <a:gd name="connsiteY385" fmla="*/ 1389936 h 4419916"/>
                <a:gd name="connsiteX386" fmla="*/ 2158301 w 2568523"/>
                <a:gd name="connsiteY386" fmla="*/ 1267049 h 4419916"/>
                <a:gd name="connsiteX387" fmla="*/ 2157573 w 2568523"/>
                <a:gd name="connsiteY387" fmla="*/ 1260141 h 4419916"/>
                <a:gd name="connsiteX388" fmla="*/ 2151382 w 2568523"/>
                <a:gd name="connsiteY388" fmla="*/ 1257233 h 4419916"/>
                <a:gd name="connsiteX389" fmla="*/ 1967481 w 2568523"/>
                <a:gd name="connsiteY389" fmla="*/ 1267049 h 4419916"/>
                <a:gd name="connsiteX390" fmla="*/ 1754810 w 2568523"/>
                <a:gd name="connsiteY390" fmla="*/ 1221602 h 4419916"/>
                <a:gd name="connsiteX391" fmla="*/ 1859324 w 2568523"/>
                <a:gd name="connsiteY391" fmla="*/ 867847 h 4419916"/>
                <a:gd name="connsiteX392" fmla="*/ 2071631 w 2568523"/>
                <a:gd name="connsiteY392" fmla="*/ 992552 h 4419916"/>
                <a:gd name="connsiteX393" fmla="*/ 2117515 w 2568523"/>
                <a:gd name="connsiteY393" fmla="*/ 844942 h 4419916"/>
                <a:gd name="connsiteX394" fmla="*/ 1953642 w 2568523"/>
                <a:gd name="connsiteY394" fmla="*/ 776227 h 4419916"/>
                <a:gd name="connsiteX395" fmla="*/ 2057064 w 2568523"/>
                <a:gd name="connsiteY395" fmla="*/ 641705 h 4419916"/>
                <a:gd name="connsiteX396" fmla="*/ 2095665 w 2568523"/>
                <a:gd name="connsiteY396" fmla="*/ 713692 h 4419916"/>
                <a:gd name="connsiteX397" fmla="*/ 2117515 w 2568523"/>
                <a:gd name="connsiteY397" fmla="*/ 844942 h 4419916"/>
                <a:gd name="connsiteX398" fmla="*/ 2199452 w 2568523"/>
                <a:gd name="connsiteY398" fmla="*/ 703876 h 4419916"/>
                <a:gd name="connsiteX399" fmla="*/ 2107319 w 2568523"/>
                <a:gd name="connsiteY399" fmla="*/ 703876 h 4419916"/>
                <a:gd name="connsiteX400" fmla="*/ 2067261 w 2568523"/>
                <a:gd name="connsiteY400" fmla="*/ 628616 h 4419916"/>
                <a:gd name="connsiteX401" fmla="*/ 2117879 w 2568523"/>
                <a:gd name="connsiteY401" fmla="*/ 562810 h 4419916"/>
                <a:gd name="connsiteX402" fmla="*/ 2174324 w 2568523"/>
                <a:gd name="connsiteY402" fmla="*/ 632252 h 4419916"/>
                <a:gd name="connsiteX403" fmla="*/ 2199452 w 2568523"/>
                <a:gd name="connsiteY403" fmla="*/ 703876 h 4419916"/>
                <a:gd name="connsiteX404" fmla="*/ 1754810 w 2568523"/>
                <a:gd name="connsiteY404" fmla="*/ 455919 h 4419916"/>
                <a:gd name="connsiteX405" fmla="*/ 1830556 w 2568523"/>
                <a:gd name="connsiteY405" fmla="*/ 304673 h 4419916"/>
                <a:gd name="connsiteX406" fmla="*/ 1882267 w 2568523"/>
                <a:gd name="connsiteY406" fmla="*/ 403565 h 4419916"/>
                <a:gd name="connsiteX407" fmla="*/ 1885544 w 2568523"/>
                <a:gd name="connsiteY407" fmla="*/ 406837 h 4419916"/>
                <a:gd name="connsiteX408" fmla="*/ 2039949 w 2568523"/>
                <a:gd name="connsiteY408" fmla="*/ 479188 h 4419916"/>
                <a:gd name="connsiteX409" fmla="*/ 2107683 w 2568523"/>
                <a:gd name="connsiteY409" fmla="*/ 551175 h 4419916"/>
                <a:gd name="connsiteX410" fmla="*/ 2058521 w 2568523"/>
                <a:gd name="connsiteY410" fmla="*/ 615164 h 4419916"/>
                <a:gd name="connsiteX411" fmla="*/ 1893920 w 2568523"/>
                <a:gd name="connsiteY411" fmla="*/ 453011 h 4419916"/>
                <a:gd name="connsiteX412" fmla="*/ 1893556 w 2568523"/>
                <a:gd name="connsiteY412" fmla="*/ 452647 h 4419916"/>
                <a:gd name="connsiteX413" fmla="*/ 1892099 w 2568523"/>
                <a:gd name="connsiteY413" fmla="*/ 451557 h 4419916"/>
                <a:gd name="connsiteX414" fmla="*/ 1891371 w 2568523"/>
                <a:gd name="connsiteY414" fmla="*/ 451193 h 4419916"/>
                <a:gd name="connsiteX415" fmla="*/ 1889550 w 2568523"/>
                <a:gd name="connsiteY415" fmla="*/ 450829 h 4419916"/>
                <a:gd name="connsiteX416" fmla="*/ 1888822 w 2568523"/>
                <a:gd name="connsiteY416" fmla="*/ 450829 h 4419916"/>
                <a:gd name="connsiteX417" fmla="*/ 1888822 w 2568523"/>
                <a:gd name="connsiteY417" fmla="*/ 450829 h 4419916"/>
                <a:gd name="connsiteX418" fmla="*/ 1754810 w 2568523"/>
                <a:gd name="connsiteY418" fmla="*/ 455919 h 4419916"/>
                <a:gd name="connsiteX419" fmla="*/ 1887729 w 2568523"/>
                <a:gd name="connsiteY419" fmla="*/ 467917 h 4419916"/>
                <a:gd name="connsiteX420" fmla="*/ 2049417 w 2568523"/>
                <a:gd name="connsiteY420" fmla="*/ 626798 h 4419916"/>
                <a:gd name="connsiteX421" fmla="*/ 2049417 w 2568523"/>
                <a:gd name="connsiteY421" fmla="*/ 627162 h 4419916"/>
                <a:gd name="connsiteX422" fmla="*/ 1936891 w 2568523"/>
                <a:gd name="connsiteY422" fmla="*/ 774045 h 4419916"/>
                <a:gd name="connsiteX423" fmla="*/ 1851677 w 2568523"/>
                <a:gd name="connsiteY423" fmla="*/ 849668 h 4419916"/>
                <a:gd name="connsiteX424" fmla="*/ 1464937 w 2568523"/>
                <a:gd name="connsiteY424" fmla="*/ 886752 h 4419916"/>
                <a:gd name="connsiteX425" fmla="*/ 1630631 w 2568523"/>
                <a:gd name="connsiteY425" fmla="*/ 676244 h 4419916"/>
                <a:gd name="connsiteX426" fmla="*/ 1709290 w 2568523"/>
                <a:gd name="connsiteY426" fmla="*/ 580988 h 4419916"/>
                <a:gd name="connsiteX427" fmla="*/ 1805793 w 2568523"/>
                <a:gd name="connsiteY427" fmla="*/ 676608 h 4419916"/>
                <a:gd name="connsiteX428" fmla="*/ 1812348 w 2568523"/>
                <a:gd name="connsiteY428" fmla="*/ 678426 h 4419916"/>
                <a:gd name="connsiteX429" fmla="*/ 1817810 w 2568523"/>
                <a:gd name="connsiteY429" fmla="*/ 674063 h 4419916"/>
                <a:gd name="connsiteX430" fmla="*/ 1861510 w 2568523"/>
                <a:gd name="connsiteY430" fmla="*/ 572626 h 4419916"/>
                <a:gd name="connsiteX431" fmla="*/ 1860417 w 2568523"/>
                <a:gd name="connsiteY431" fmla="*/ 565355 h 4419916"/>
                <a:gd name="connsiteX432" fmla="*/ 1817446 w 2568523"/>
                <a:gd name="connsiteY432" fmla="*/ 511182 h 4419916"/>
                <a:gd name="connsiteX433" fmla="*/ 1887729 w 2568523"/>
                <a:gd name="connsiteY433" fmla="*/ 467917 h 4419916"/>
                <a:gd name="connsiteX434" fmla="*/ 739527 w 2568523"/>
                <a:gd name="connsiteY434" fmla="*/ 184331 h 4419916"/>
                <a:gd name="connsiteX435" fmla="*/ 964943 w 2568523"/>
                <a:gd name="connsiteY435" fmla="*/ 237776 h 4419916"/>
                <a:gd name="connsiteX436" fmla="*/ 662689 w 2568523"/>
                <a:gd name="connsiteY436" fmla="*/ 236685 h 4419916"/>
                <a:gd name="connsiteX437" fmla="*/ 330938 w 2568523"/>
                <a:gd name="connsiteY437" fmla="*/ 201055 h 4419916"/>
                <a:gd name="connsiteX438" fmla="*/ 546522 w 2568523"/>
                <a:gd name="connsiteY438" fmla="*/ 17088 h 4419916"/>
                <a:gd name="connsiteX439" fmla="*/ 736250 w 2568523"/>
                <a:gd name="connsiteY439" fmla="*/ 182513 h 4419916"/>
                <a:gd name="connsiteX440" fmla="*/ 739527 w 2568523"/>
                <a:gd name="connsiteY440" fmla="*/ 184331 h 4419916"/>
                <a:gd name="connsiteX441" fmla="*/ 250822 w 2568523"/>
                <a:gd name="connsiteY441" fmla="*/ 14543 h 4419916"/>
                <a:gd name="connsiteX442" fmla="*/ 526857 w 2568523"/>
                <a:gd name="connsiteY442" fmla="*/ 14543 h 4419916"/>
                <a:gd name="connsiteX443" fmla="*/ 316371 w 2568523"/>
                <a:gd name="connsiteY443" fmla="*/ 193784 h 4419916"/>
                <a:gd name="connsiteX444" fmla="*/ 250822 w 2568523"/>
                <a:gd name="connsiteY444" fmla="*/ 14543 h 4419916"/>
                <a:gd name="connsiteX445" fmla="*/ 128828 w 2568523"/>
                <a:gd name="connsiteY445" fmla="*/ 265771 h 4419916"/>
                <a:gd name="connsiteX446" fmla="*/ 303262 w 2568523"/>
                <a:gd name="connsiteY446" fmla="*/ 216689 h 4419916"/>
                <a:gd name="connsiteX447" fmla="*/ 251915 w 2568523"/>
                <a:gd name="connsiteY447" fmla="*/ 431560 h 4419916"/>
                <a:gd name="connsiteX448" fmla="*/ 70926 w 2568523"/>
                <a:gd name="connsiteY448" fmla="*/ 388295 h 4419916"/>
                <a:gd name="connsiteX449" fmla="*/ 128828 w 2568523"/>
                <a:gd name="connsiteY449" fmla="*/ 265771 h 4419916"/>
                <a:gd name="connsiteX450" fmla="*/ 52718 w 2568523"/>
                <a:gd name="connsiteY450" fmla="*/ 427197 h 4419916"/>
                <a:gd name="connsiteX451" fmla="*/ 64736 w 2568523"/>
                <a:gd name="connsiteY451" fmla="*/ 402111 h 4419916"/>
                <a:gd name="connsiteX452" fmla="*/ 246452 w 2568523"/>
                <a:gd name="connsiteY452" fmla="*/ 445739 h 4419916"/>
                <a:gd name="connsiteX453" fmla="*/ 112441 w 2568523"/>
                <a:gd name="connsiteY453" fmla="*/ 694059 h 4419916"/>
                <a:gd name="connsiteX454" fmla="*/ 14846 w 2568523"/>
                <a:gd name="connsiteY454" fmla="*/ 587896 h 4419916"/>
                <a:gd name="connsiteX455" fmla="*/ 52718 w 2568523"/>
                <a:gd name="connsiteY455" fmla="*/ 427197 h 4419916"/>
                <a:gd name="connsiteX456" fmla="*/ 426348 w 2568523"/>
                <a:gd name="connsiteY456" fmla="*/ 635888 h 4419916"/>
                <a:gd name="connsiteX457" fmla="*/ 265753 w 2568523"/>
                <a:gd name="connsiteY457" fmla="*/ 611528 h 4419916"/>
                <a:gd name="connsiteX458" fmla="*/ 261019 w 2568523"/>
                <a:gd name="connsiteY458" fmla="*/ 612255 h 4419916"/>
                <a:gd name="connsiteX459" fmla="*/ 132470 w 2568523"/>
                <a:gd name="connsiteY459" fmla="*/ 686788 h 4419916"/>
                <a:gd name="connsiteX460" fmla="*/ 258834 w 2568523"/>
                <a:gd name="connsiteY460" fmla="*/ 452284 h 4419916"/>
                <a:gd name="connsiteX461" fmla="*/ 475146 w 2568523"/>
                <a:gd name="connsiteY461" fmla="*/ 675517 h 4419916"/>
                <a:gd name="connsiteX462" fmla="*/ 429626 w 2568523"/>
                <a:gd name="connsiteY462" fmla="*/ 637342 h 4419916"/>
                <a:gd name="connsiteX463" fmla="*/ 426348 w 2568523"/>
                <a:gd name="connsiteY463" fmla="*/ 635888 h 4419916"/>
                <a:gd name="connsiteX464" fmla="*/ 597504 w 2568523"/>
                <a:gd name="connsiteY464" fmla="*/ 1014366 h 4419916"/>
                <a:gd name="connsiteX465" fmla="*/ 588400 w 2568523"/>
                <a:gd name="connsiteY465" fmla="*/ 783862 h 4419916"/>
                <a:gd name="connsiteX466" fmla="*/ 1054527 w 2568523"/>
                <a:gd name="connsiteY466" fmla="*/ 899114 h 4419916"/>
                <a:gd name="connsiteX467" fmla="*/ 718042 w 2568523"/>
                <a:gd name="connsiteY467" fmla="*/ 1162340 h 4419916"/>
                <a:gd name="connsiteX468" fmla="*/ 597504 w 2568523"/>
                <a:gd name="connsiteY468" fmla="*/ 1014366 h 4419916"/>
                <a:gd name="connsiteX469" fmla="*/ 715857 w 2568523"/>
                <a:gd name="connsiteY469" fmla="*/ 1186336 h 4419916"/>
                <a:gd name="connsiteX470" fmla="*/ 891019 w 2568523"/>
                <a:gd name="connsiteY470" fmla="*/ 1539728 h 4419916"/>
                <a:gd name="connsiteX471" fmla="*/ 565822 w 2568523"/>
                <a:gd name="connsiteY471" fmla="*/ 1393936 h 4419916"/>
                <a:gd name="connsiteX472" fmla="*/ 572013 w 2568523"/>
                <a:gd name="connsiteY472" fmla="*/ 1385573 h 4419916"/>
                <a:gd name="connsiteX473" fmla="*/ 715857 w 2568523"/>
                <a:gd name="connsiteY473" fmla="*/ 1186336 h 4419916"/>
                <a:gd name="connsiteX474" fmla="*/ 500637 w 2568523"/>
                <a:gd name="connsiteY474" fmla="*/ 1645891 h 4419916"/>
                <a:gd name="connsiteX475" fmla="*/ 500637 w 2568523"/>
                <a:gd name="connsiteY475" fmla="*/ 1480466 h 4419916"/>
                <a:gd name="connsiteX476" fmla="*/ 557082 w 2568523"/>
                <a:gd name="connsiteY476" fmla="*/ 1405570 h 4419916"/>
                <a:gd name="connsiteX477" fmla="*/ 892839 w 2568523"/>
                <a:gd name="connsiteY477" fmla="*/ 1556452 h 4419916"/>
                <a:gd name="connsiteX478" fmla="*/ 592406 w 2568523"/>
                <a:gd name="connsiteY478" fmla="*/ 1797501 h 4419916"/>
                <a:gd name="connsiteX479" fmla="*/ 500637 w 2568523"/>
                <a:gd name="connsiteY479" fmla="*/ 1645891 h 4419916"/>
                <a:gd name="connsiteX480" fmla="*/ 664874 w 2568523"/>
                <a:gd name="connsiteY480" fmla="*/ 2090903 h 4419916"/>
                <a:gd name="connsiteX481" fmla="*/ 663782 w 2568523"/>
                <a:gd name="connsiteY481" fmla="*/ 2089449 h 4419916"/>
                <a:gd name="connsiteX482" fmla="*/ 597868 w 2568523"/>
                <a:gd name="connsiteY482" fmla="*/ 2023642 h 4419916"/>
                <a:gd name="connsiteX483" fmla="*/ 597868 w 2568523"/>
                <a:gd name="connsiteY483" fmla="*/ 1815316 h 4419916"/>
                <a:gd name="connsiteX484" fmla="*/ 925978 w 2568523"/>
                <a:gd name="connsiteY484" fmla="*/ 1815316 h 4419916"/>
                <a:gd name="connsiteX485" fmla="*/ 806533 w 2568523"/>
                <a:gd name="connsiteY485" fmla="*/ 2231969 h 4419916"/>
                <a:gd name="connsiteX486" fmla="*/ 712579 w 2568523"/>
                <a:gd name="connsiteY486" fmla="*/ 2166890 h 4419916"/>
                <a:gd name="connsiteX487" fmla="*/ 664874 w 2568523"/>
                <a:gd name="connsiteY487" fmla="*/ 2090903 h 4419916"/>
                <a:gd name="connsiteX488" fmla="*/ 829839 w 2568523"/>
                <a:gd name="connsiteY488" fmla="*/ 2248330 h 4419916"/>
                <a:gd name="connsiteX489" fmla="*/ 1010464 w 2568523"/>
                <a:gd name="connsiteY489" fmla="*/ 2219608 h 4419916"/>
                <a:gd name="connsiteX490" fmla="*/ 1002088 w 2568523"/>
                <a:gd name="connsiteY490" fmla="*/ 2353766 h 4419916"/>
                <a:gd name="connsiteX491" fmla="*/ 837851 w 2568523"/>
                <a:gd name="connsiteY491" fmla="*/ 2253420 h 4419916"/>
                <a:gd name="connsiteX492" fmla="*/ 829839 w 2568523"/>
                <a:gd name="connsiteY492" fmla="*/ 2248330 h 4419916"/>
                <a:gd name="connsiteX493" fmla="*/ 1016290 w 2568523"/>
                <a:gd name="connsiteY493" fmla="*/ 2363583 h 4419916"/>
                <a:gd name="connsiteX494" fmla="*/ 1025030 w 2568523"/>
                <a:gd name="connsiteY494" fmla="*/ 2221789 h 4419916"/>
                <a:gd name="connsiteX495" fmla="*/ 1090215 w 2568523"/>
                <a:gd name="connsiteY495" fmla="*/ 2250148 h 4419916"/>
                <a:gd name="connsiteX496" fmla="*/ 1145203 w 2568523"/>
                <a:gd name="connsiteY496" fmla="*/ 2432298 h 4419916"/>
                <a:gd name="connsiteX497" fmla="*/ 1093857 w 2568523"/>
                <a:gd name="connsiteY497" fmla="*/ 2440660 h 4419916"/>
                <a:gd name="connsiteX498" fmla="*/ 1016290 w 2568523"/>
                <a:gd name="connsiteY498" fmla="*/ 2363583 h 4419916"/>
                <a:gd name="connsiteX499" fmla="*/ 1159406 w 2568523"/>
                <a:gd name="connsiteY499" fmla="*/ 2430480 h 4419916"/>
                <a:gd name="connsiteX500" fmla="*/ 1104781 w 2568523"/>
                <a:gd name="connsiteY500" fmla="*/ 2249421 h 4419916"/>
                <a:gd name="connsiteX501" fmla="*/ 1162319 w 2568523"/>
                <a:gd name="connsiteY501" fmla="*/ 2222880 h 4419916"/>
                <a:gd name="connsiteX502" fmla="*/ 1164868 w 2568523"/>
                <a:gd name="connsiteY502" fmla="*/ 2220699 h 4419916"/>
                <a:gd name="connsiteX503" fmla="*/ 1185990 w 2568523"/>
                <a:gd name="connsiteY503" fmla="*/ 2193794 h 4419916"/>
                <a:gd name="connsiteX504" fmla="*/ 1185990 w 2568523"/>
                <a:gd name="connsiteY504" fmla="*/ 2366855 h 4419916"/>
                <a:gd name="connsiteX505" fmla="*/ 1185990 w 2568523"/>
                <a:gd name="connsiteY505" fmla="*/ 2366855 h 4419916"/>
                <a:gd name="connsiteX506" fmla="*/ 1186354 w 2568523"/>
                <a:gd name="connsiteY506" fmla="*/ 2367945 h 4419916"/>
                <a:gd name="connsiteX507" fmla="*/ 1187082 w 2568523"/>
                <a:gd name="connsiteY507" fmla="*/ 2370127 h 4419916"/>
                <a:gd name="connsiteX508" fmla="*/ 1187082 w 2568523"/>
                <a:gd name="connsiteY508" fmla="*/ 2370490 h 4419916"/>
                <a:gd name="connsiteX509" fmla="*/ 1187446 w 2568523"/>
                <a:gd name="connsiteY509" fmla="*/ 2371218 h 4419916"/>
                <a:gd name="connsiteX510" fmla="*/ 1188903 w 2568523"/>
                <a:gd name="connsiteY510" fmla="*/ 2372672 h 4419916"/>
                <a:gd name="connsiteX511" fmla="*/ 1189995 w 2568523"/>
                <a:gd name="connsiteY511" fmla="*/ 2373399 h 4419916"/>
                <a:gd name="connsiteX512" fmla="*/ 1191816 w 2568523"/>
                <a:gd name="connsiteY512" fmla="*/ 2374126 h 4419916"/>
                <a:gd name="connsiteX513" fmla="*/ 1192545 w 2568523"/>
                <a:gd name="connsiteY513" fmla="*/ 2374490 h 4419916"/>
                <a:gd name="connsiteX514" fmla="*/ 1309440 w 2568523"/>
                <a:gd name="connsiteY514" fmla="*/ 2394486 h 4419916"/>
                <a:gd name="connsiteX515" fmla="*/ 1264648 w 2568523"/>
                <a:gd name="connsiteY515" fmla="*/ 2413755 h 4419916"/>
                <a:gd name="connsiteX516" fmla="*/ 1159406 w 2568523"/>
                <a:gd name="connsiteY516" fmla="*/ 2430480 h 4419916"/>
                <a:gd name="connsiteX517" fmla="*/ 1252995 w 2568523"/>
                <a:gd name="connsiteY517" fmla="*/ 2467564 h 4419916"/>
                <a:gd name="connsiteX518" fmla="*/ 1253360 w 2568523"/>
                <a:gd name="connsiteY518" fmla="*/ 2466837 h 4419916"/>
                <a:gd name="connsiteX519" fmla="*/ 1241342 w 2568523"/>
                <a:gd name="connsiteY519" fmla="*/ 2567547 h 4419916"/>
                <a:gd name="connsiteX520" fmla="*/ 1207839 w 2568523"/>
                <a:gd name="connsiteY520" fmla="*/ 2535189 h 4419916"/>
                <a:gd name="connsiteX521" fmla="*/ 1252995 w 2568523"/>
                <a:gd name="connsiteY521" fmla="*/ 2467564 h 4419916"/>
                <a:gd name="connsiteX522" fmla="*/ 1314174 w 2568523"/>
                <a:gd name="connsiteY522" fmla="*/ 2637352 h 4419916"/>
                <a:gd name="connsiteX523" fmla="*/ 1254452 w 2568523"/>
                <a:gd name="connsiteY523" fmla="*/ 2580272 h 4419916"/>
                <a:gd name="connsiteX524" fmla="*/ 1273024 w 2568523"/>
                <a:gd name="connsiteY524" fmla="*/ 2425026 h 4419916"/>
                <a:gd name="connsiteX525" fmla="*/ 1321822 w 2568523"/>
                <a:gd name="connsiteY525" fmla="*/ 2403939 h 4419916"/>
                <a:gd name="connsiteX526" fmla="*/ 1298151 w 2568523"/>
                <a:gd name="connsiteY526" fmla="*/ 2470836 h 4419916"/>
                <a:gd name="connsiteX527" fmla="*/ 1298880 w 2568523"/>
                <a:gd name="connsiteY527" fmla="*/ 2477381 h 4419916"/>
                <a:gd name="connsiteX528" fmla="*/ 1336753 w 2568523"/>
                <a:gd name="connsiteY528" fmla="*/ 2534098 h 4419916"/>
                <a:gd name="connsiteX529" fmla="*/ 1341122 w 2568523"/>
                <a:gd name="connsiteY529" fmla="*/ 2602086 h 4419916"/>
                <a:gd name="connsiteX530" fmla="*/ 1314174 w 2568523"/>
                <a:gd name="connsiteY530" fmla="*/ 2637352 h 4419916"/>
                <a:gd name="connsiteX531" fmla="*/ 1355689 w 2568523"/>
                <a:gd name="connsiteY531" fmla="*/ 2595542 h 4419916"/>
                <a:gd name="connsiteX532" fmla="*/ 1352047 w 2568523"/>
                <a:gd name="connsiteY532" fmla="*/ 2538824 h 4419916"/>
                <a:gd name="connsiteX533" fmla="*/ 1404487 w 2568523"/>
                <a:gd name="connsiteY533" fmla="*/ 2538824 h 4419916"/>
                <a:gd name="connsiteX534" fmla="*/ 1441631 w 2568523"/>
                <a:gd name="connsiteY534" fmla="*/ 2575909 h 4419916"/>
                <a:gd name="connsiteX535" fmla="*/ 1355689 w 2568523"/>
                <a:gd name="connsiteY535" fmla="*/ 2595542 h 4419916"/>
                <a:gd name="connsiteX536" fmla="*/ 2557423 w 2568523"/>
                <a:gd name="connsiteY536" fmla="*/ 2991835 h 4419916"/>
                <a:gd name="connsiteX537" fmla="*/ 2417949 w 2568523"/>
                <a:gd name="connsiteY537" fmla="*/ 2722065 h 4419916"/>
                <a:gd name="connsiteX538" fmla="*/ 2557423 w 2568523"/>
                <a:gd name="connsiteY538" fmla="*/ 2755877 h 4419916"/>
                <a:gd name="connsiteX539" fmla="*/ 2557423 w 2568523"/>
                <a:gd name="connsiteY539" fmla="*/ 2991835 h 4419916"/>
                <a:gd name="connsiteX540" fmla="*/ 2399376 w 2568523"/>
                <a:gd name="connsiteY540" fmla="*/ 3383039 h 4419916"/>
                <a:gd name="connsiteX541" fmla="*/ 2285394 w 2568523"/>
                <a:gd name="connsiteY541" fmla="*/ 3297963 h 4419916"/>
                <a:gd name="connsiteX542" fmla="*/ 2450723 w 2568523"/>
                <a:gd name="connsiteY542" fmla="*/ 3140536 h 4419916"/>
                <a:gd name="connsiteX543" fmla="*/ 2399376 w 2568523"/>
                <a:gd name="connsiteY543" fmla="*/ 3383039 h 4419916"/>
                <a:gd name="connsiteX544" fmla="*/ 2103677 w 2568523"/>
                <a:gd name="connsiteY544" fmla="*/ 3746611 h 4419916"/>
                <a:gd name="connsiteX545" fmla="*/ 2011908 w 2568523"/>
                <a:gd name="connsiteY545" fmla="*/ 3730250 h 4419916"/>
                <a:gd name="connsiteX546" fmla="*/ 1874983 w 2568523"/>
                <a:gd name="connsiteY546" fmla="*/ 3460480 h 4419916"/>
                <a:gd name="connsiteX547" fmla="*/ 2216931 w 2568523"/>
                <a:gd name="connsiteY547" fmla="*/ 3626269 h 4419916"/>
                <a:gd name="connsiteX548" fmla="*/ 2103677 w 2568523"/>
                <a:gd name="connsiteY548" fmla="*/ 3746611 h 4419916"/>
                <a:gd name="connsiteX549" fmla="*/ 1940168 w 2568523"/>
                <a:gd name="connsiteY549" fmla="*/ 3902583 h 4419916"/>
                <a:gd name="connsiteX550" fmla="*/ 1869885 w 2568523"/>
                <a:gd name="connsiteY550" fmla="*/ 3719707 h 4419916"/>
                <a:gd name="connsiteX551" fmla="*/ 2002076 w 2568523"/>
                <a:gd name="connsiteY551" fmla="*/ 3743339 h 4419916"/>
                <a:gd name="connsiteX552" fmla="*/ 2037035 w 2568523"/>
                <a:gd name="connsiteY552" fmla="*/ 3812417 h 4419916"/>
                <a:gd name="connsiteX553" fmla="*/ 1940168 w 2568523"/>
                <a:gd name="connsiteY553" fmla="*/ 3902583 h 4419916"/>
                <a:gd name="connsiteX554" fmla="*/ 1682342 w 2568523"/>
                <a:gd name="connsiteY554" fmla="*/ 4204712 h 4419916"/>
                <a:gd name="connsiteX555" fmla="*/ 1875712 w 2568523"/>
                <a:gd name="connsiteY555" fmla="*/ 4093095 h 4419916"/>
                <a:gd name="connsiteX556" fmla="*/ 1862966 w 2568523"/>
                <a:gd name="connsiteY556" fmla="*/ 4268701 h 4419916"/>
                <a:gd name="connsiteX557" fmla="*/ 1682342 w 2568523"/>
                <a:gd name="connsiteY557" fmla="*/ 4204712 h 4419916"/>
                <a:gd name="connsiteX558" fmla="*/ 1832377 w 2568523"/>
                <a:gd name="connsiteY558" fmla="*/ 4358503 h 4419916"/>
                <a:gd name="connsiteX559" fmla="*/ 1694359 w 2568523"/>
                <a:gd name="connsiteY559" fmla="*/ 4224708 h 4419916"/>
                <a:gd name="connsiteX560" fmla="*/ 1860053 w 2568523"/>
                <a:gd name="connsiteY560" fmla="*/ 4283607 h 4419916"/>
                <a:gd name="connsiteX561" fmla="*/ 1832377 w 2568523"/>
                <a:gd name="connsiteY561" fmla="*/ 4358503 h 4419916"/>
                <a:gd name="connsiteX562" fmla="*/ 1678700 w 2568523"/>
                <a:gd name="connsiteY562" fmla="*/ 4049467 h 4419916"/>
                <a:gd name="connsiteX563" fmla="*/ 1863330 w 2568523"/>
                <a:gd name="connsiteY563" fmla="*/ 4083642 h 4419916"/>
                <a:gd name="connsiteX564" fmla="*/ 1673238 w 2568523"/>
                <a:gd name="connsiteY564" fmla="*/ 4193441 h 4419916"/>
                <a:gd name="connsiteX565" fmla="*/ 1678700 w 2568523"/>
                <a:gd name="connsiteY565" fmla="*/ 4049467 h 4419916"/>
                <a:gd name="connsiteX566" fmla="*/ 1679064 w 2568523"/>
                <a:gd name="connsiteY566" fmla="*/ 4034560 h 4419916"/>
                <a:gd name="connsiteX567" fmla="*/ 1685983 w 2568523"/>
                <a:gd name="connsiteY567" fmla="*/ 3856410 h 4419916"/>
                <a:gd name="connsiteX568" fmla="*/ 1865151 w 2568523"/>
                <a:gd name="connsiteY568" fmla="*/ 4069099 h 4419916"/>
                <a:gd name="connsiteX569" fmla="*/ 1679064 w 2568523"/>
                <a:gd name="connsiteY569" fmla="*/ 4034560 h 4419916"/>
                <a:gd name="connsiteX570" fmla="*/ 1374261 w 2568523"/>
                <a:gd name="connsiteY570" fmla="*/ 2974747 h 4419916"/>
                <a:gd name="connsiteX571" fmla="*/ 1547966 w 2568523"/>
                <a:gd name="connsiteY571" fmla="*/ 2957659 h 4419916"/>
                <a:gd name="connsiteX572" fmla="*/ 1460568 w 2568523"/>
                <a:gd name="connsiteY572" fmla="*/ 3168531 h 4419916"/>
                <a:gd name="connsiteX573" fmla="*/ 1374261 w 2568523"/>
                <a:gd name="connsiteY573" fmla="*/ 2974747 h 4419916"/>
                <a:gd name="connsiteX574" fmla="*/ 1433984 w 2568523"/>
                <a:gd name="connsiteY574" fmla="*/ 2730790 h 4419916"/>
                <a:gd name="connsiteX575" fmla="*/ 1547602 w 2568523"/>
                <a:gd name="connsiteY575" fmla="*/ 2942753 h 4419916"/>
                <a:gd name="connsiteX576" fmla="*/ 1373169 w 2568523"/>
                <a:gd name="connsiteY576" fmla="*/ 2960204 h 4419916"/>
                <a:gd name="connsiteX577" fmla="*/ 1433984 w 2568523"/>
                <a:gd name="connsiteY577" fmla="*/ 2730790 h 4419916"/>
                <a:gd name="connsiteX578" fmla="*/ 1975856 w 2568523"/>
                <a:gd name="connsiteY578" fmla="*/ 2634080 h 4419916"/>
                <a:gd name="connsiteX579" fmla="*/ 1848400 w 2568523"/>
                <a:gd name="connsiteY579" fmla="*/ 2622809 h 4419916"/>
                <a:gd name="connsiteX580" fmla="*/ 1903388 w 2568523"/>
                <a:gd name="connsiteY580" fmla="*/ 2563911 h 4419916"/>
                <a:gd name="connsiteX581" fmla="*/ 1975856 w 2568523"/>
                <a:gd name="connsiteY581" fmla="*/ 2634080 h 4419916"/>
                <a:gd name="connsiteX582" fmla="*/ 2381532 w 2568523"/>
                <a:gd name="connsiteY582" fmla="*/ 2715157 h 4419916"/>
                <a:gd name="connsiteX583" fmla="*/ 2124434 w 2568523"/>
                <a:gd name="connsiteY583" fmla="*/ 2854405 h 4419916"/>
                <a:gd name="connsiteX584" fmla="*/ 2213654 w 2568523"/>
                <a:gd name="connsiteY584" fmla="*/ 2690070 h 4419916"/>
                <a:gd name="connsiteX585" fmla="*/ 2381532 w 2568523"/>
                <a:gd name="connsiteY585" fmla="*/ 2715157 h 4419916"/>
                <a:gd name="connsiteX586" fmla="*/ 2275197 w 2568523"/>
                <a:gd name="connsiteY586" fmla="*/ 3287419 h 4419916"/>
                <a:gd name="connsiteX587" fmla="*/ 2163764 w 2568523"/>
                <a:gd name="connsiteY587" fmla="*/ 3120540 h 4419916"/>
                <a:gd name="connsiteX588" fmla="*/ 2444532 w 2568523"/>
                <a:gd name="connsiteY588" fmla="*/ 3125993 h 4419916"/>
                <a:gd name="connsiteX589" fmla="*/ 2275197 w 2568523"/>
                <a:gd name="connsiteY589" fmla="*/ 3287419 h 4419916"/>
                <a:gd name="connsiteX590" fmla="*/ 2102220 w 2568523"/>
                <a:gd name="connsiteY590" fmla="*/ 2890762 h 4419916"/>
                <a:gd name="connsiteX591" fmla="*/ 2141914 w 2568523"/>
                <a:gd name="connsiteY591" fmla="*/ 3108178 h 4419916"/>
                <a:gd name="connsiteX592" fmla="*/ 1878261 w 2568523"/>
                <a:gd name="connsiteY592" fmla="*/ 3204161 h 4419916"/>
                <a:gd name="connsiteX593" fmla="*/ 2102220 w 2568523"/>
                <a:gd name="connsiteY593" fmla="*/ 2890762 h 4419916"/>
                <a:gd name="connsiteX594" fmla="*/ 1858960 w 2568523"/>
                <a:gd name="connsiteY594" fmla="*/ 3205979 h 4419916"/>
                <a:gd name="connsiteX595" fmla="*/ 1755903 w 2568523"/>
                <a:gd name="connsiteY595" fmla="*/ 3043099 h 4419916"/>
                <a:gd name="connsiteX596" fmla="*/ 2084376 w 2568523"/>
                <a:gd name="connsiteY596" fmla="*/ 2890762 h 4419916"/>
                <a:gd name="connsiteX597" fmla="*/ 1858960 w 2568523"/>
                <a:gd name="connsiteY597" fmla="*/ 3205979 h 4419916"/>
                <a:gd name="connsiteX598" fmla="*/ 2114602 w 2568523"/>
                <a:gd name="connsiteY598" fmla="*/ 2876583 h 4419916"/>
                <a:gd name="connsiteX599" fmla="*/ 2383353 w 2568523"/>
                <a:gd name="connsiteY599" fmla="*/ 2731154 h 4419916"/>
                <a:gd name="connsiteX600" fmla="*/ 2154296 w 2568523"/>
                <a:gd name="connsiteY600" fmla="*/ 3093635 h 4419916"/>
                <a:gd name="connsiteX601" fmla="*/ 2114602 w 2568523"/>
                <a:gd name="connsiteY601" fmla="*/ 2876583 h 4419916"/>
                <a:gd name="connsiteX602" fmla="*/ 2070174 w 2568523"/>
                <a:gd name="connsiteY602" fmla="*/ 2881309 h 4419916"/>
                <a:gd name="connsiteX603" fmla="*/ 1763914 w 2568523"/>
                <a:gd name="connsiteY603" fmla="*/ 3023466 h 4419916"/>
                <a:gd name="connsiteX604" fmla="*/ 1844394 w 2568523"/>
                <a:gd name="connsiteY604" fmla="*/ 2890762 h 4419916"/>
                <a:gd name="connsiteX605" fmla="*/ 2070174 w 2568523"/>
                <a:gd name="connsiteY605" fmla="*/ 2881309 h 4419916"/>
                <a:gd name="connsiteX606" fmla="*/ 1854955 w 2568523"/>
                <a:gd name="connsiteY606" fmla="*/ 2875492 h 4419916"/>
                <a:gd name="connsiteX607" fmla="*/ 2011180 w 2568523"/>
                <a:gd name="connsiteY607" fmla="*/ 2660985 h 4419916"/>
                <a:gd name="connsiteX608" fmla="*/ 2095665 w 2568523"/>
                <a:gd name="connsiteY608" fmla="*/ 2865676 h 4419916"/>
                <a:gd name="connsiteX609" fmla="*/ 1854955 w 2568523"/>
                <a:gd name="connsiteY609" fmla="*/ 2875492 h 4419916"/>
                <a:gd name="connsiteX610" fmla="*/ 1832377 w 2568523"/>
                <a:gd name="connsiteY610" fmla="*/ 2862404 h 4419916"/>
                <a:gd name="connsiteX611" fmla="*/ 1627353 w 2568523"/>
                <a:gd name="connsiteY611" fmla="*/ 2613357 h 4419916"/>
                <a:gd name="connsiteX612" fmla="*/ 1825822 w 2568523"/>
                <a:gd name="connsiteY612" fmla="*/ 2635171 h 4419916"/>
                <a:gd name="connsiteX613" fmla="*/ 1832377 w 2568523"/>
                <a:gd name="connsiteY613" fmla="*/ 2862404 h 4419916"/>
                <a:gd name="connsiteX614" fmla="*/ 1615336 w 2568523"/>
                <a:gd name="connsiteY614" fmla="*/ 2621719 h 4419916"/>
                <a:gd name="connsiteX615" fmla="*/ 1827278 w 2568523"/>
                <a:gd name="connsiteY615" fmla="*/ 2879128 h 4419916"/>
                <a:gd name="connsiteX616" fmla="*/ 1568359 w 2568523"/>
                <a:gd name="connsiteY616" fmla="*/ 2939481 h 4419916"/>
                <a:gd name="connsiteX617" fmla="*/ 1615336 w 2568523"/>
                <a:gd name="connsiteY617" fmla="*/ 2621719 h 4419916"/>
                <a:gd name="connsiteX618" fmla="*/ 1563261 w 2568523"/>
                <a:gd name="connsiteY618" fmla="*/ 2959114 h 4419916"/>
                <a:gd name="connsiteX619" fmla="*/ 1729319 w 2568523"/>
                <a:gd name="connsiteY619" fmla="*/ 3040190 h 4419916"/>
                <a:gd name="connsiteX620" fmla="*/ 1475498 w 2568523"/>
                <a:gd name="connsiteY620" fmla="*/ 3171076 h 4419916"/>
                <a:gd name="connsiteX621" fmla="*/ 1563261 w 2568523"/>
                <a:gd name="connsiteY621" fmla="*/ 2959114 h 4419916"/>
                <a:gd name="connsiteX622" fmla="*/ 1580741 w 2568523"/>
                <a:gd name="connsiteY622" fmla="*/ 2951479 h 4419916"/>
                <a:gd name="connsiteX623" fmla="*/ 1824729 w 2568523"/>
                <a:gd name="connsiteY623" fmla="*/ 2894398 h 4419916"/>
                <a:gd name="connsiteX624" fmla="*/ 1742429 w 2568523"/>
                <a:gd name="connsiteY624" fmla="*/ 3030374 h 4419916"/>
                <a:gd name="connsiteX625" fmla="*/ 1580741 w 2568523"/>
                <a:gd name="connsiteY625" fmla="*/ 2951479 h 4419916"/>
                <a:gd name="connsiteX626" fmla="*/ 1746799 w 2568523"/>
                <a:gd name="connsiteY626" fmla="*/ 3056187 h 4419916"/>
                <a:gd name="connsiteX627" fmla="*/ 1847671 w 2568523"/>
                <a:gd name="connsiteY627" fmla="*/ 3215796 h 4419916"/>
                <a:gd name="connsiteX628" fmla="*/ 1653573 w 2568523"/>
                <a:gd name="connsiteY628" fmla="*/ 3286329 h 4419916"/>
                <a:gd name="connsiteX629" fmla="*/ 1746799 w 2568523"/>
                <a:gd name="connsiteY629" fmla="*/ 3056187 h 4419916"/>
                <a:gd name="connsiteX630" fmla="*/ 1851313 w 2568523"/>
                <a:gd name="connsiteY630" fmla="*/ 3229611 h 4419916"/>
                <a:gd name="connsiteX631" fmla="*/ 1851313 w 2568523"/>
                <a:gd name="connsiteY631" fmla="*/ 3430667 h 4419916"/>
                <a:gd name="connsiteX632" fmla="*/ 1656851 w 2568523"/>
                <a:gd name="connsiteY632" fmla="*/ 3300508 h 4419916"/>
                <a:gd name="connsiteX633" fmla="*/ 1851313 w 2568523"/>
                <a:gd name="connsiteY633" fmla="*/ 3229611 h 4419916"/>
                <a:gd name="connsiteX634" fmla="*/ 1865879 w 2568523"/>
                <a:gd name="connsiteY634" fmla="*/ 3232520 h 4419916"/>
                <a:gd name="connsiteX635" fmla="*/ 2207463 w 2568523"/>
                <a:gd name="connsiteY635" fmla="*/ 3450663 h 4419916"/>
                <a:gd name="connsiteX636" fmla="*/ 1865879 w 2568523"/>
                <a:gd name="connsiteY636" fmla="*/ 3437575 h 4419916"/>
                <a:gd name="connsiteX637" fmla="*/ 1865879 w 2568523"/>
                <a:gd name="connsiteY637" fmla="*/ 3232520 h 4419916"/>
                <a:gd name="connsiteX638" fmla="*/ 1874983 w 2568523"/>
                <a:gd name="connsiteY638" fmla="*/ 3220886 h 4419916"/>
                <a:gd name="connsiteX639" fmla="*/ 2144827 w 2568523"/>
                <a:gd name="connsiteY639" fmla="*/ 3122358 h 4419916"/>
                <a:gd name="connsiteX640" fmla="*/ 2222394 w 2568523"/>
                <a:gd name="connsiteY640" fmla="*/ 3442665 h 4419916"/>
                <a:gd name="connsiteX641" fmla="*/ 1874983 w 2568523"/>
                <a:gd name="connsiteY641" fmla="*/ 3220886 h 4419916"/>
                <a:gd name="connsiteX642" fmla="*/ 2163035 w 2568523"/>
                <a:gd name="connsiteY642" fmla="*/ 3105997 h 4419916"/>
                <a:gd name="connsiteX643" fmla="*/ 2399740 w 2568523"/>
                <a:gd name="connsiteY643" fmla="*/ 2731881 h 4419916"/>
                <a:gd name="connsiteX644" fmla="*/ 2454001 w 2568523"/>
                <a:gd name="connsiteY644" fmla="*/ 3111450 h 4419916"/>
                <a:gd name="connsiteX645" fmla="*/ 2163035 w 2568523"/>
                <a:gd name="connsiteY645" fmla="*/ 3105997 h 4419916"/>
                <a:gd name="connsiteX646" fmla="*/ 2107319 w 2568523"/>
                <a:gd name="connsiteY646" fmla="*/ 2855859 h 4419916"/>
                <a:gd name="connsiteX647" fmla="*/ 2024654 w 2568523"/>
                <a:gd name="connsiteY647" fmla="*/ 2655895 h 4419916"/>
                <a:gd name="connsiteX648" fmla="*/ 2198359 w 2568523"/>
                <a:gd name="connsiteY648" fmla="*/ 2687525 h 4419916"/>
                <a:gd name="connsiteX649" fmla="*/ 2107319 w 2568523"/>
                <a:gd name="connsiteY649" fmla="*/ 2855859 h 4419916"/>
                <a:gd name="connsiteX650" fmla="*/ 1846943 w 2568523"/>
                <a:gd name="connsiteY650" fmla="*/ 2862040 h 4419916"/>
                <a:gd name="connsiteX651" fmla="*/ 1840388 w 2568523"/>
                <a:gd name="connsiteY651" fmla="*/ 2636625 h 4419916"/>
                <a:gd name="connsiteX652" fmla="*/ 1994793 w 2568523"/>
                <a:gd name="connsiteY652" fmla="*/ 2650441 h 4419916"/>
                <a:gd name="connsiteX653" fmla="*/ 1999891 w 2568523"/>
                <a:gd name="connsiteY653" fmla="*/ 2651532 h 4419916"/>
                <a:gd name="connsiteX654" fmla="*/ 1846943 w 2568523"/>
                <a:gd name="connsiteY654" fmla="*/ 2862040 h 4419916"/>
                <a:gd name="connsiteX655" fmla="*/ 1625533 w 2568523"/>
                <a:gd name="connsiteY655" fmla="*/ 2598814 h 4419916"/>
                <a:gd name="connsiteX656" fmla="*/ 1726406 w 2568523"/>
                <a:gd name="connsiteY656" fmla="*/ 2489742 h 4419916"/>
                <a:gd name="connsiteX657" fmla="*/ 1817810 w 2568523"/>
                <a:gd name="connsiteY657" fmla="*/ 2619537 h 4419916"/>
                <a:gd name="connsiteX658" fmla="*/ 1625533 w 2568523"/>
                <a:gd name="connsiteY658" fmla="*/ 2598814 h 4419916"/>
                <a:gd name="connsiteX659" fmla="*/ 1612423 w 2568523"/>
                <a:gd name="connsiteY659" fmla="*/ 2591542 h 4419916"/>
                <a:gd name="connsiteX660" fmla="*/ 1564354 w 2568523"/>
                <a:gd name="connsiteY660" fmla="*/ 2485379 h 4419916"/>
                <a:gd name="connsiteX661" fmla="*/ 1715845 w 2568523"/>
                <a:gd name="connsiteY661" fmla="*/ 2479925 h 4419916"/>
                <a:gd name="connsiteX662" fmla="*/ 1612423 w 2568523"/>
                <a:gd name="connsiteY662" fmla="*/ 2591542 h 4419916"/>
                <a:gd name="connsiteX663" fmla="*/ 1555249 w 2568523"/>
                <a:gd name="connsiteY663" fmla="*/ 2926392 h 4419916"/>
                <a:gd name="connsiteX664" fmla="*/ 1441267 w 2568523"/>
                <a:gd name="connsiteY664" fmla="*/ 2714066 h 4419916"/>
                <a:gd name="connsiteX665" fmla="*/ 1600770 w 2568523"/>
                <a:gd name="connsiteY665" fmla="*/ 2618810 h 4419916"/>
                <a:gd name="connsiteX666" fmla="*/ 1555249 w 2568523"/>
                <a:gd name="connsiteY666" fmla="*/ 2926392 h 4419916"/>
                <a:gd name="connsiteX667" fmla="*/ 1731140 w 2568523"/>
                <a:gd name="connsiteY667" fmla="*/ 3055460 h 4419916"/>
                <a:gd name="connsiteX668" fmla="*/ 1637186 w 2568523"/>
                <a:gd name="connsiteY668" fmla="*/ 3287783 h 4419916"/>
                <a:gd name="connsiteX669" fmla="*/ 1475498 w 2568523"/>
                <a:gd name="connsiteY669" fmla="*/ 3187437 h 4419916"/>
                <a:gd name="connsiteX670" fmla="*/ 1731140 w 2568523"/>
                <a:gd name="connsiteY670" fmla="*/ 3055460 h 4419916"/>
                <a:gd name="connsiteX671" fmla="*/ 1652845 w 2568523"/>
                <a:gd name="connsiteY671" fmla="*/ 3534648 h 4419916"/>
                <a:gd name="connsiteX672" fmla="*/ 1648475 w 2568523"/>
                <a:gd name="connsiteY672" fmla="*/ 3312506 h 4419916"/>
                <a:gd name="connsiteX673" fmla="*/ 1844030 w 2568523"/>
                <a:gd name="connsiteY673" fmla="*/ 3443392 h 4419916"/>
                <a:gd name="connsiteX674" fmla="*/ 1652845 w 2568523"/>
                <a:gd name="connsiteY674" fmla="*/ 3534648 h 4419916"/>
                <a:gd name="connsiteX675" fmla="*/ 1851313 w 2568523"/>
                <a:gd name="connsiteY675" fmla="*/ 3455753 h 4419916"/>
                <a:gd name="connsiteX676" fmla="*/ 1851313 w 2568523"/>
                <a:gd name="connsiteY676" fmla="*/ 3695347 h 4419916"/>
                <a:gd name="connsiteX677" fmla="*/ 1659400 w 2568523"/>
                <a:gd name="connsiteY677" fmla="*/ 3547737 h 4419916"/>
                <a:gd name="connsiteX678" fmla="*/ 1851313 w 2568523"/>
                <a:gd name="connsiteY678" fmla="*/ 3455753 h 4419916"/>
                <a:gd name="connsiteX679" fmla="*/ 1925238 w 2568523"/>
                <a:gd name="connsiteY679" fmla="*/ 3904038 h 4419916"/>
                <a:gd name="connsiteX680" fmla="*/ 1695816 w 2568523"/>
                <a:gd name="connsiteY680" fmla="*/ 3834959 h 4419916"/>
                <a:gd name="connsiteX681" fmla="*/ 1854955 w 2568523"/>
                <a:gd name="connsiteY681" fmla="*/ 3721525 h 4419916"/>
                <a:gd name="connsiteX682" fmla="*/ 1925238 w 2568523"/>
                <a:gd name="connsiteY682" fmla="*/ 3904038 h 4419916"/>
                <a:gd name="connsiteX683" fmla="*/ 1865879 w 2568523"/>
                <a:gd name="connsiteY683" fmla="*/ 3704073 h 4419916"/>
                <a:gd name="connsiteX684" fmla="*/ 1865879 w 2568523"/>
                <a:gd name="connsiteY684" fmla="*/ 3475023 h 4419916"/>
                <a:gd name="connsiteX685" fmla="*/ 1994064 w 2568523"/>
                <a:gd name="connsiteY685" fmla="*/ 3726978 h 4419916"/>
                <a:gd name="connsiteX686" fmla="*/ 1865879 w 2568523"/>
                <a:gd name="connsiteY686" fmla="*/ 3704073 h 4419916"/>
                <a:gd name="connsiteX687" fmla="*/ 1893192 w 2568523"/>
                <a:gd name="connsiteY687" fmla="*/ 3452845 h 4419916"/>
                <a:gd name="connsiteX688" fmla="*/ 2226400 w 2568523"/>
                <a:gd name="connsiteY688" fmla="*/ 3465933 h 4419916"/>
                <a:gd name="connsiteX689" fmla="*/ 2222030 w 2568523"/>
                <a:gd name="connsiteY689" fmla="*/ 3612453 h 4419916"/>
                <a:gd name="connsiteX690" fmla="*/ 1893192 w 2568523"/>
                <a:gd name="connsiteY690" fmla="*/ 3452845 h 4419916"/>
                <a:gd name="connsiteX691" fmla="*/ 2239145 w 2568523"/>
                <a:gd name="connsiteY691" fmla="*/ 3449209 h 4419916"/>
                <a:gd name="connsiteX692" fmla="*/ 2167041 w 2568523"/>
                <a:gd name="connsiteY692" fmla="*/ 3151080 h 4419916"/>
                <a:gd name="connsiteX693" fmla="*/ 2268278 w 2568523"/>
                <a:gd name="connsiteY693" fmla="*/ 3302689 h 4419916"/>
                <a:gd name="connsiteX694" fmla="*/ 2268642 w 2568523"/>
                <a:gd name="connsiteY694" fmla="*/ 3303053 h 4419916"/>
                <a:gd name="connsiteX695" fmla="*/ 2269006 w 2568523"/>
                <a:gd name="connsiteY695" fmla="*/ 3303416 h 4419916"/>
                <a:gd name="connsiteX696" fmla="*/ 2269371 w 2568523"/>
                <a:gd name="connsiteY696" fmla="*/ 3303780 h 4419916"/>
                <a:gd name="connsiteX697" fmla="*/ 2269735 w 2568523"/>
                <a:gd name="connsiteY697" fmla="*/ 3304144 h 4419916"/>
                <a:gd name="connsiteX698" fmla="*/ 2389180 w 2568523"/>
                <a:gd name="connsiteY698" fmla="*/ 3393219 h 4419916"/>
                <a:gd name="connsiteX699" fmla="*/ 2239145 w 2568523"/>
                <a:gd name="connsiteY699" fmla="*/ 3449209 h 4419916"/>
                <a:gd name="connsiteX700" fmla="*/ 2467839 w 2568523"/>
                <a:gd name="connsiteY700" fmla="*/ 3103815 h 4419916"/>
                <a:gd name="connsiteX701" fmla="*/ 2417584 w 2568523"/>
                <a:gd name="connsiteY701" fmla="*/ 2752968 h 4419916"/>
                <a:gd name="connsiteX702" fmla="*/ 2555602 w 2568523"/>
                <a:gd name="connsiteY702" fmla="*/ 3020557 h 4419916"/>
                <a:gd name="connsiteX703" fmla="*/ 2467839 w 2568523"/>
                <a:gd name="connsiteY703" fmla="*/ 3103815 h 4419916"/>
                <a:gd name="connsiteX704" fmla="*/ 1893192 w 2568523"/>
                <a:gd name="connsiteY704" fmla="*/ 2553731 h 4419916"/>
                <a:gd name="connsiteX705" fmla="*/ 1833833 w 2568523"/>
                <a:gd name="connsiteY705" fmla="*/ 2617356 h 4419916"/>
                <a:gd name="connsiteX706" fmla="*/ 1736602 w 2568523"/>
                <a:gd name="connsiteY706" fmla="*/ 2478835 h 4419916"/>
                <a:gd name="connsiteX707" fmla="*/ 1813076 w 2568523"/>
                <a:gd name="connsiteY707" fmla="*/ 2475926 h 4419916"/>
                <a:gd name="connsiteX708" fmla="*/ 1893192 w 2568523"/>
                <a:gd name="connsiteY708" fmla="*/ 2553731 h 4419916"/>
                <a:gd name="connsiteX709" fmla="*/ 1462752 w 2568523"/>
                <a:gd name="connsiteY709" fmla="*/ 2583544 h 4419916"/>
                <a:gd name="connsiteX710" fmla="*/ 1550880 w 2568523"/>
                <a:gd name="connsiteY710" fmla="*/ 2490833 h 4419916"/>
                <a:gd name="connsiteX711" fmla="*/ 1600770 w 2568523"/>
                <a:gd name="connsiteY711" fmla="*/ 2601359 h 4419916"/>
                <a:gd name="connsiteX712" fmla="*/ 1441631 w 2568523"/>
                <a:gd name="connsiteY712" fmla="*/ 2696615 h 4419916"/>
                <a:gd name="connsiteX713" fmla="*/ 1462752 w 2568523"/>
                <a:gd name="connsiteY713" fmla="*/ 2583544 h 4419916"/>
                <a:gd name="connsiteX714" fmla="*/ 1654666 w 2568523"/>
                <a:gd name="connsiteY714" fmla="*/ 3562643 h 4419916"/>
                <a:gd name="connsiteX715" fmla="*/ 1846215 w 2568523"/>
                <a:gd name="connsiteY715" fmla="*/ 3709890 h 4419916"/>
                <a:gd name="connsiteX716" fmla="*/ 1685255 w 2568523"/>
                <a:gd name="connsiteY716" fmla="*/ 3824415 h 4419916"/>
                <a:gd name="connsiteX717" fmla="*/ 1654666 w 2568523"/>
                <a:gd name="connsiteY717" fmla="*/ 3562643 h 4419916"/>
                <a:gd name="connsiteX718" fmla="*/ 2010816 w 2568523"/>
                <a:gd name="connsiteY718" fmla="*/ 4405767 h 4419916"/>
                <a:gd name="connsiteX719" fmla="*/ 1845122 w 2568523"/>
                <a:gd name="connsiteY719" fmla="*/ 4366501 h 4419916"/>
                <a:gd name="connsiteX720" fmla="*/ 1872798 w 2568523"/>
                <a:gd name="connsiteY720" fmla="*/ 4291606 h 4419916"/>
                <a:gd name="connsiteX721" fmla="*/ 2010816 w 2568523"/>
                <a:gd name="connsiteY721" fmla="*/ 4405767 h 4419916"/>
                <a:gd name="connsiteX722" fmla="*/ 1933613 w 2568523"/>
                <a:gd name="connsiteY722" fmla="*/ 4158174 h 4419916"/>
                <a:gd name="connsiteX723" fmla="*/ 1878989 w 2568523"/>
                <a:gd name="connsiteY723" fmla="*/ 4249068 h 4419916"/>
                <a:gd name="connsiteX724" fmla="*/ 1889914 w 2568523"/>
                <a:gd name="connsiteY724" fmla="*/ 4100003 h 4419916"/>
                <a:gd name="connsiteX725" fmla="*/ 1933613 w 2568523"/>
                <a:gd name="connsiteY725" fmla="*/ 4158174 h 4419916"/>
                <a:gd name="connsiteX726" fmla="*/ 1881174 w 2568523"/>
                <a:gd name="connsiteY726" fmla="*/ 4065464 h 4419916"/>
                <a:gd name="connsiteX727" fmla="*/ 1701278 w 2568523"/>
                <a:gd name="connsiteY727" fmla="*/ 3851683 h 4419916"/>
                <a:gd name="connsiteX728" fmla="*/ 1928515 w 2568523"/>
                <a:gd name="connsiteY728" fmla="*/ 3920035 h 4419916"/>
                <a:gd name="connsiteX729" fmla="*/ 1881174 w 2568523"/>
                <a:gd name="connsiteY729" fmla="*/ 4065464 h 4419916"/>
                <a:gd name="connsiteX730" fmla="*/ 2073452 w 2568523"/>
                <a:gd name="connsiteY730" fmla="*/ 3778605 h 4419916"/>
                <a:gd name="connsiteX731" fmla="*/ 2048324 w 2568523"/>
                <a:gd name="connsiteY731" fmla="*/ 3801874 h 4419916"/>
                <a:gd name="connsiteX732" fmla="*/ 2019920 w 2568523"/>
                <a:gd name="connsiteY732" fmla="*/ 3746247 h 4419916"/>
                <a:gd name="connsiteX733" fmla="*/ 2091660 w 2568523"/>
                <a:gd name="connsiteY733" fmla="*/ 3758972 h 4419916"/>
                <a:gd name="connsiteX734" fmla="*/ 2073452 w 2568523"/>
                <a:gd name="connsiteY734" fmla="*/ 3778605 h 4419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</a:cxnLst>
              <a:rect l="l" t="t" r="r" b="b"/>
              <a:pathLst>
                <a:path w="2568523" h="4419916">
                  <a:moveTo>
                    <a:pt x="2566162" y="2742788"/>
                  </a:moveTo>
                  <a:lnTo>
                    <a:pt x="2405567" y="2703886"/>
                  </a:lnTo>
                  <a:cubicBezTo>
                    <a:pt x="2405567" y="2703886"/>
                    <a:pt x="2405567" y="2703886"/>
                    <a:pt x="2405567" y="2703886"/>
                  </a:cubicBezTo>
                  <a:cubicBezTo>
                    <a:pt x="2405567" y="2703886"/>
                    <a:pt x="2405567" y="2703886"/>
                    <a:pt x="2405567" y="2703886"/>
                  </a:cubicBezTo>
                  <a:lnTo>
                    <a:pt x="2405203" y="2703886"/>
                  </a:lnTo>
                  <a:lnTo>
                    <a:pt x="2211105" y="2674800"/>
                  </a:lnTo>
                  <a:lnTo>
                    <a:pt x="1999163" y="2636625"/>
                  </a:lnTo>
                  <a:lnTo>
                    <a:pt x="1820723" y="2463565"/>
                  </a:lnTo>
                  <a:cubicBezTo>
                    <a:pt x="1819267" y="2462111"/>
                    <a:pt x="1817446" y="2461384"/>
                    <a:pt x="1815261" y="2461384"/>
                  </a:cubicBezTo>
                  <a:lnTo>
                    <a:pt x="1552700" y="2471200"/>
                  </a:lnTo>
                  <a:cubicBezTo>
                    <a:pt x="1552700" y="2471200"/>
                    <a:pt x="1552700" y="2471200"/>
                    <a:pt x="1552700" y="2471200"/>
                  </a:cubicBezTo>
                  <a:lnTo>
                    <a:pt x="1552700" y="2471200"/>
                  </a:lnTo>
                  <a:cubicBezTo>
                    <a:pt x="1550880" y="2471200"/>
                    <a:pt x="1549059" y="2471927"/>
                    <a:pt x="1547602" y="2473381"/>
                  </a:cubicBezTo>
                  <a:lnTo>
                    <a:pt x="1547602" y="2473381"/>
                  </a:lnTo>
                  <a:cubicBezTo>
                    <a:pt x="1547602" y="2473381"/>
                    <a:pt x="1547602" y="2473381"/>
                    <a:pt x="1547602" y="2473381"/>
                  </a:cubicBezTo>
                  <a:lnTo>
                    <a:pt x="1455469" y="2569728"/>
                  </a:lnTo>
                  <a:lnTo>
                    <a:pt x="1412134" y="2526463"/>
                  </a:lnTo>
                  <a:cubicBezTo>
                    <a:pt x="1410677" y="2525008"/>
                    <a:pt x="1408857" y="2524282"/>
                    <a:pt x="1407036" y="2524282"/>
                  </a:cubicBezTo>
                  <a:lnTo>
                    <a:pt x="1348041" y="2524282"/>
                  </a:lnTo>
                  <a:lnTo>
                    <a:pt x="1313446" y="2472291"/>
                  </a:lnTo>
                  <a:lnTo>
                    <a:pt x="1341487" y="2393395"/>
                  </a:lnTo>
                  <a:cubicBezTo>
                    <a:pt x="1342215" y="2391941"/>
                    <a:pt x="1342215" y="2390123"/>
                    <a:pt x="1341487" y="2388669"/>
                  </a:cubicBezTo>
                  <a:cubicBezTo>
                    <a:pt x="1341487" y="2388669"/>
                    <a:pt x="1341487" y="2388669"/>
                    <a:pt x="1341487" y="2388669"/>
                  </a:cubicBezTo>
                  <a:cubicBezTo>
                    <a:pt x="1341487" y="2388305"/>
                    <a:pt x="1341122" y="2387942"/>
                    <a:pt x="1341122" y="2387942"/>
                  </a:cubicBezTo>
                  <a:cubicBezTo>
                    <a:pt x="1341122" y="2387942"/>
                    <a:pt x="1341122" y="2387942"/>
                    <a:pt x="1341122" y="2387942"/>
                  </a:cubicBezTo>
                  <a:cubicBezTo>
                    <a:pt x="1340394" y="2386488"/>
                    <a:pt x="1339302" y="2385397"/>
                    <a:pt x="1337845" y="2384670"/>
                  </a:cubicBezTo>
                  <a:lnTo>
                    <a:pt x="1337845" y="2384670"/>
                  </a:lnTo>
                  <a:cubicBezTo>
                    <a:pt x="1337845" y="2384670"/>
                    <a:pt x="1337845" y="2384670"/>
                    <a:pt x="1337845" y="2384670"/>
                  </a:cubicBezTo>
                  <a:cubicBezTo>
                    <a:pt x="1337845" y="2384670"/>
                    <a:pt x="1337845" y="2384670"/>
                    <a:pt x="1337845" y="2384670"/>
                  </a:cubicBezTo>
                  <a:cubicBezTo>
                    <a:pt x="1337481" y="2384670"/>
                    <a:pt x="1337481" y="2384306"/>
                    <a:pt x="1337117" y="2384306"/>
                  </a:cubicBezTo>
                  <a:lnTo>
                    <a:pt x="1337117" y="2384306"/>
                  </a:lnTo>
                  <a:cubicBezTo>
                    <a:pt x="1337117" y="2384306"/>
                    <a:pt x="1337117" y="2384306"/>
                    <a:pt x="1337117" y="2384306"/>
                  </a:cubicBezTo>
                  <a:cubicBezTo>
                    <a:pt x="1337117" y="2384306"/>
                    <a:pt x="1337117" y="2384306"/>
                    <a:pt x="1337117" y="2384306"/>
                  </a:cubicBezTo>
                  <a:cubicBezTo>
                    <a:pt x="1336753" y="2384306"/>
                    <a:pt x="1336388" y="2383943"/>
                    <a:pt x="1336024" y="2383943"/>
                  </a:cubicBezTo>
                  <a:lnTo>
                    <a:pt x="1204198" y="2361401"/>
                  </a:lnTo>
                  <a:lnTo>
                    <a:pt x="1278487" y="2190159"/>
                  </a:lnTo>
                  <a:cubicBezTo>
                    <a:pt x="1279215" y="2187977"/>
                    <a:pt x="1279215" y="2185796"/>
                    <a:pt x="1278123" y="2183978"/>
                  </a:cubicBezTo>
                  <a:cubicBezTo>
                    <a:pt x="1277030" y="2182160"/>
                    <a:pt x="1275209" y="2180706"/>
                    <a:pt x="1273024" y="2180342"/>
                  </a:cubicBezTo>
                  <a:lnTo>
                    <a:pt x="1195094" y="2165799"/>
                  </a:lnTo>
                  <a:cubicBezTo>
                    <a:pt x="1194729" y="2165799"/>
                    <a:pt x="1194365" y="2165799"/>
                    <a:pt x="1194001" y="2165799"/>
                  </a:cubicBezTo>
                  <a:cubicBezTo>
                    <a:pt x="1194001" y="2165799"/>
                    <a:pt x="1193637" y="2165799"/>
                    <a:pt x="1193637" y="2165799"/>
                  </a:cubicBezTo>
                  <a:cubicBezTo>
                    <a:pt x="1193637" y="2165799"/>
                    <a:pt x="1193637" y="2165799"/>
                    <a:pt x="1193273" y="2165799"/>
                  </a:cubicBezTo>
                  <a:cubicBezTo>
                    <a:pt x="1192545" y="2165799"/>
                    <a:pt x="1191452" y="2165799"/>
                    <a:pt x="1190724" y="2166163"/>
                  </a:cubicBezTo>
                  <a:cubicBezTo>
                    <a:pt x="1190724" y="2166163"/>
                    <a:pt x="1190360" y="2166163"/>
                    <a:pt x="1190360" y="2166527"/>
                  </a:cubicBezTo>
                  <a:cubicBezTo>
                    <a:pt x="1189631" y="2166890"/>
                    <a:pt x="1189267" y="2167254"/>
                    <a:pt x="1188539" y="2167617"/>
                  </a:cubicBezTo>
                  <a:cubicBezTo>
                    <a:pt x="1188539" y="2167617"/>
                    <a:pt x="1188175" y="2167981"/>
                    <a:pt x="1188175" y="2167981"/>
                  </a:cubicBezTo>
                  <a:cubicBezTo>
                    <a:pt x="1188175" y="2167981"/>
                    <a:pt x="1187810" y="2168344"/>
                    <a:pt x="1187810" y="2168344"/>
                  </a:cubicBezTo>
                  <a:lnTo>
                    <a:pt x="1155036" y="2210519"/>
                  </a:lnTo>
                  <a:lnTo>
                    <a:pt x="1096406" y="2237423"/>
                  </a:lnTo>
                  <a:lnTo>
                    <a:pt x="1027215" y="2207246"/>
                  </a:lnTo>
                  <a:lnTo>
                    <a:pt x="1054527" y="2083632"/>
                  </a:lnTo>
                  <a:lnTo>
                    <a:pt x="1173972" y="1945474"/>
                  </a:lnTo>
                  <a:lnTo>
                    <a:pt x="1248990" y="1912753"/>
                  </a:lnTo>
                  <a:lnTo>
                    <a:pt x="1351683" y="1903664"/>
                  </a:lnTo>
                  <a:lnTo>
                    <a:pt x="1351683" y="2080360"/>
                  </a:lnTo>
                  <a:cubicBezTo>
                    <a:pt x="1351683" y="2083268"/>
                    <a:pt x="1353504" y="2085813"/>
                    <a:pt x="1356053" y="2086904"/>
                  </a:cubicBezTo>
                  <a:cubicBezTo>
                    <a:pt x="1358602" y="2087995"/>
                    <a:pt x="1361880" y="2087631"/>
                    <a:pt x="1364065" y="2085450"/>
                  </a:cubicBezTo>
                  <a:lnTo>
                    <a:pt x="1454013" y="2002919"/>
                  </a:lnTo>
                  <a:cubicBezTo>
                    <a:pt x="1455469" y="2001465"/>
                    <a:pt x="1456198" y="1999647"/>
                    <a:pt x="1456198" y="1997465"/>
                  </a:cubicBezTo>
                  <a:lnTo>
                    <a:pt x="1456198" y="1888757"/>
                  </a:lnTo>
                  <a:lnTo>
                    <a:pt x="1529030" y="1808771"/>
                  </a:lnTo>
                  <a:cubicBezTo>
                    <a:pt x="1529030" y="1808771"/>
                    <a:pt x="1529030" y="1808771"/>
                    <a:pt x="1529030" y="1808771"/>
                  </a:cubicBezTo>
                  <a:lnTo>
                    <a:pt x="1529394" y="1808408"/>
                  </a:lnTo>
                  <a:lnTo>
                    <a:pt x="1679064" y="1649527"/>
                  </a:lnTo>
                  <a:lnTo>
                    <a:pt x="1794504" y="1601535"/>
                  </a:lnTo>
                  <a:cubicBezTo>
                    <a:pt x="1796324" y="1600808"/>
                    <a:pt x="1797417" y="1599717"/>
                    <a:pt x="1798145" y="1597899"/>
                  </a:cubicBezTo>
                  <a:lnTo>
                    <a:pt x="1849492" y="1490282"/>
                  </a:lnTo>
                  <a:lnTo>
                    <a:pt x="1966388" y="1490282"/>
                  </a:lnTo>
                  <a:cubicBezTo>
                    <a:pt x="1970394" y="1490282"/>
                    <a:pt x="1973671" y="1487010"/>
                    <a:pt x="1973671" y="1483011"/>
                  </a:cubicBezTo>
                  <a:lnTo>
                    <a:pt x="1973671" y="1281228"/>
                  </a:lnTo>
                  <a:lnTo>
                    <a:pt x="2140457" y="1272503"/>
                  </a:lnTo>
                  <a:lnTo>
                    <a:pt x="2096030" y="1388118"/>
                  </a:lnTo>
                  <a:cubicBezTo>
                    <a:pt x="2095301" y="1390300"/>
                    <a:pt x="2095301" y="1392845"/>
                    <a:pt x="2096758" y="1394663"/>
                  </a:cubicBezTo>
                  <a:lnTo>
                    <a:pt x="2155024" y="1487010"/>
                  </a:lnTo>
                  <a:cubicBezTo>
                    <a:pt x="2156116" y="1488828"/>
                    <a:pt x="2158301" y="1490282"/>
                    <a:pt x="2160486" y="1490282"/>
                  </a:cubicBezTo>
                  <a:cubicBezTo>
                    <a:pt x="2162671" y="1490646"/>
                    <a:pt x="2164856" y="1489919"/>
                    <a:pt x="2166313" y="1488101"/>
                  </a:cubicBezTo>
                  <a:lnTo>
                    <a:pt x="2215110" y="1439382"/>
                  </a:lnTo>
                  <a:cubicBezTo>
                    <a:pt x="2217660" y="1436837"/>
                    <a:pt x="2218024" y="1432838"/>
                    <a:pt x="2215839" y="1429929"/>
                  </a:cubicBezTo>
                  <a:lnTo>
                    <a:pt x="2178330" y="1378302"/>
                  </a:lnTo>
                  <a:lnTo>
                    <a:pt x="2173960" y="1310314"/>
                  </a:lnTo>
                  <a:lnTo>
                    <a:pt x="2215839" y="1259050"/>
                  </a:lnTo>
                  <a:cubicBezTo>
                    <a:pt x="2218388" y="1256142"/>
                    <a:pt x="2218024" y="1251415"/>
                    <a:pt x="2215110" y="1248870"/>
                  </a:cubicBezTo>
                  <a:lnTo>
                    <a:pt x="2143371" y="1187063"/>
                  </a:lnTo>
                  <a:lnTo>
                    <a:pt x="2105498" y="1092171"/>
                  </a:lnTo>
                  <a:lnTo>
                    <a:pt x="2086197" y="986008"/>
                  </a:lnTo>
                  <a:cubicBezTo>
                    <a:pt x="2085833" y="983826"/>
                    <a:pt x="2084376" y="982008"/>
                    <a:pt x="2082556" y="980918"/>
                  </a:cubicBezTo>
                  <a:lnTo>
                    <a:pt x="1867700" y="854758"/>
                  </a:lnTo>
                  <a:lnTo>
                    <a:pt x="1944174" y="786770"/>
                  </a:lnTo>
                  <a:lnTo>
                    <a:pt x="2124798" y="862757"/>
                  </a:lnTo>
                  <a:cubicBezTo>
                    <a:pt x="2127348" y="863847"/>
                    <a:pt x="2129897" y="863484"/>
                    <a:pt x="2132082" y="861666"/>
                  </a:cubicBezTo>
                  <a:cubicBezTo>
                    <a:pt x="2134267" y="859848"/>
                    <a:pt x="2135359" y="857303"/>
                    <a:pt x="2134631" y="854758"/>
                  </a:cubicBezTo>
                  <a:lnTo>
                    <a:pt x="2111689" y="717691"/>
                  </a:lnTo>
                  <a:lnTo>
                    <a:pt x="2210012" y="717691"/>
                  </a:lnTo>
                  <a:cubicBezTo>
                    <a:pt x="2212561" y="717691"/>
                    <a:pt x="2214746" y="716601"/>
                    <a:pt x="2215839" y="714783"/>
                  </a:cubicBezTo>
                  <a:cubicBezTo>
                    <a:pt x="2217296" y="712965"/>
                    <a:pt x="2217660" y="710420"/>
                    <a:pt x="2216931" y="708239"/>
                  </a:cubicBezTo>
                  <a:lnTo>
                    <a:pt x="2187798" y="625708"/>
                  </a:lnTo>
                  <a:cubicBezTo>
                    <a:pt x="2187434" y="624981"/>
                    <a:pt x="2187070" y="624253"/>
                    <a:pt x="2186706" y="623526"/>
                  </a:cubicBezTo>
                  <a:lnTo>
                    <a:pt x="2122613" y="546085"/>
                  </a:lnTo>
                  <a:lnTo>
                    <a:pt x="2049781" y="468281"/>
                  </a:lnTo>
                  <a:cubicBezTo>
                    <a:pt x="2049053" y="467554"/>
                    <a:pt x="2048324" y="467190"/>
                    <a:pt x="2047596" y="466827"/>
                  </a:cubicBezTo>
                  <a:lnTo>
                    <a:pt x="1894284" y="395203"/>
                  </a:lnTo>
                  <a:lnTo>
                    <a:pt x="1837111" y="285768"/>
                  </a:lnTo>
                  <a:cubicBezTo>
                    <a:pt x="1836018" y="283223"/>
                    <a:pt x="1833469" y="281768"/>
                    <a:pt x="1830556" y="281768"/>
                  </a:cubicBezTo>
                  <a:cubicBezTo>
                    <a:pt x="1830556" y="281768"/>
                    <a:pt x="1830556" y="281768"/>
                    <a:pt x="1830556" y="281768"/>
                  </a:cubicBezTo>
                  <a:cubicBezTo>
                    <a:pt x="1827642" y="281768"/>
                    <a:pt x="1825457" y="283223"/>
                    <a:pt x="1824001" y="285768"/>
                  </a:cubicBezTo>
                  <a:lnTo>
                    <a:pt x="1736602" y="460646"/>
                  </a:lnTo>
                  <a:cubicBezTo>
                    <a:pt x="1735510" y="462827"/>
                    <a:pt x="1735510" y="465736"/>
                    <a:pt x="1736966" y="467917"/>
                  </a:cubicBezTo>
                  <a:cubicBezTo>
                    <a:pt x="1738423" y="470099"/>
                    <a:pt x="1740608" y="471189"/>
                    <a:pt x="1743521" y="471189"/>
                  </a:cubicBezTo>
                  <a:lnTo>
                    <a:pt x="1862238" y="467190"/>
                  </a:lnTo>
                  <a:lnTo>
                    <a:pt x="1710746" y="560992"/>
                  </a:lnTo>
                  <a:lnTo>
                    <a:pt x="1593122" y="420289"/>
                  </a:lnTo>
                  <a:cubicBezTo>
                    <a:pt x="1592758" y="419926"/>
                    <a:pt x="1592394" y="419562"/>
                    <a:pt x="1592030" y="419562"/>
                  </a:cubicBezTo>
                  <a:cubicBezTo>
                    <a:pt x="1592030" y="419562"/>
                    <a:pt x="1591666" y="419199"/>
                    <a:pt x="1591666" y="419199"/>
                  </a:cubicBezTo>
                  <a:cubicBezTo>
                    <a:pt x="1590209" y="418108"/>
                    <a:pt x="1588388" y="417744"/>
                    <a:pt x="1586567" y="418108"/>
                  </a:cubicBezTo>
                  <a:cubicBezTo>
                    <a:pt x="1586567" y="418108"/>
                    <a:pt x="1586567" y="418108"/>
                    <a:pt x="1586203" y="418108"/>
                  </a:cubicBezTo>
                  <a:cubicBezTo>
                    <a:pt x="1585839" y="418108"/>
                    <a:pt x="1585839" y="418108"/>
                    <a:pt x="1585839" y="418472"/>
                  </a:cubicBezTo>
                  <a:cubicBezTo>
                    <a:pt x="1585475" y="418472"/>
                    <a:pt x="1585111" y="418472"/>
                    <a:pt x="1584747" y="418835"/>
                  </a:cubicBezTo>
                  <a:lnTo>
                    <a:pt x="1321822" y="523907"/>
                  </a:lnTo>
                  <a:lnTo>
                    <a:pt x="1033406" y="240685"/>
                  </a:lnTo>
                  <a:cubicBezTo>
                    <a:pt x="1033406" y="240685"/>
                    <a:pt x="1033406" y="240685"/>
                    <a:pt x="1033406" y="240685"/>
                  </a:cubicBezTo>
                  <a:cubicBezTo>
                    <a:pt x="1033406" y="240685"/>
                    <a:pt x="1033042" y="240321"/>
                    <a:pt x="1033042" y="240321"/>
                  </a:cubicBezTo>
                  <a:cubicBezTo>
                    <a:pt x="1033042" y="240321"/>
                    <a:pt x="1032677" y="240321"/>
                    <a:pt x="1032677" y="239958"/>
                  </a:cubicBezTo>
                  <a:cubicBezTo>
                    <a:pt x="1032313" y="239594"/>
                    <a:pt x="1031949" y="239594"/>
                    <a:pt x="1031585" y="239230"/>
                  </a:cubicBezTo>
                  <a:cubicBezTo>
                    <a:pt x="1031221" y="239230"/>
                    <a:pt x="1030857" y="238867"/>
                    <a:pt x="1030857" y="238867"/>
                  </a:cubicBezTo>
                  <a:cubicBezTo>
                    <a:pt x="1030492" y="238867"/>
                    <a:pt x="1030492" y="238867"/>
                    <a:pt x="1030128" y="238503"/>
                  </a:cubicBezTo>
                  <a:lnTo>
                    <a:pt x="744990" y="170879"/>
                  </a:lnTo>
                  <a:lnTo>
                    <a:pt x="551984" y="2181"/>
                  </a:lnTo>
                  <a:cubicBezTo>
                    <a:pt x="551620" y="1818"/>
                    <a:pt x="551256" y="1818"/>
                    <a:pt x="550892" y="1454"/>
                  </a:cubicBezTo>
                  <a:cubicBezTo>
                    <a:pt x="550527" y="1091"/>
                    <a:pt x="550163" y="1091"/>
                    <a:pt x="549799" y="727"/>
                  </a:cubicBezTo>
                  <a:cubicBezTo>
                    <a:pt x="549435" y="364"/>
                    <a:pt x="548707" y="364"/>
                    <a:pt x="548342" y="364"/>
                  </a:cubicBezTo>
                  <a:cubicBezTo>
                    <a:pt x="547978" y="364"/>
                    <a:pt x="547614" y="0"/>
                    <a:pt x="547250" y="0"/>
                  </a:cubicBezTo>
                  <a:cubicBezTo>
                    <a:pt x="547250" y="0"/>
                    <a:pt x="546886" y="0"/>
                    <a:pt x="546886" y="0"/>
                  </a:cubicBezTo>
                  <a:lnTo>
                    <a:pt x="240626" y="0"/>
                  </a:lnTo>
                  <a:cubicBezTo>
                    <a:pt x="238077" y="0"/>
                    <a:pt x="235892" y="1091"/>
                    <a:pt x="234799" y="3272"/>
                  </a:cubicBezTo>
                  <a:cubicBezTo>
                    <a:pt x="233343" y="5090"/>
                    <a:pt x="232978" y="7635"/>
                    <a:pt x="234071" y="9816"/>
                  </a:cubicBezTo>
                  <a:lnTo>
                    <a:pt x="304354" y="201419"/>
                  </a:lnTo>
                  <a:lnTo>
                    <a:pt x="122273" y="252683"/>
                  </a:lnTo>
                  <a:cubicBezTo>
                    <a:pt x="120088" y="253410"/>
                    <a:pt x="118632" y="254500"/>
                    <a:pt x="117539" y="256682"/>
                  </a:cubicBezTo>
                  <a:lnTo>
                    <a:pt x="39609" y="421744"/>
                  </a:lnTo>
                  <a:cubicBezTo>
                    <a:pt x="39244" y="422107"/>
                    <a:pt x="39244" y="422834"/>
                    <a:pt x="39244" y="423198"/>
                  </a:cubicBezTo>
                  <a:lnTo>
                    <a:pt x="279" y="588260"/>
                  </a:lnTo>
                  <a:cubicBezTo>
                    <a:pt x="-449" y="590441"/>
                    <a:pt x="279" y="592986"/>
                    <a:pt x="2100" y="594804"/>
                  </a:cubicBezTo>
                  <a:lnTo>
                    <a:pt x="109163" y="711147"/>
                  </a:lnTo>
                  <a:cubicBezTo>
                    <a:pt x="109528" y="711874"/>
                    <a:pt x="110256" y="712238"/>
                    <a:pt x="110984" y="712601"/>
                  </a:cubicBezTo>
                  <a:cubicBezTo>
                    <a:pt x="110984" y="712601"/>
                    <a:pt x="110984" y="712601"/>
                    <a:pt x="110984" y="712601"/>
                  </a:cubicBezTo>
                  <a:cubicBezTo>
                    <a:pt x="110984" y="712601"/>
                    <a:pt x="110984" y="712601"/>
                    <a:pt x="110984" y="712601"/>
                  </a:cubicBezTo>
                  <a:cubicBezTo>
                    <a:pt x="110984" y="712601"/>
                    <a:pt x="110984" y="712601"/>
                    <a:pt x="110984" y="712601"/>
                  </a:cubicBezTo>
                  <a:cubicBezTo>
                    <a:pt x="111713" y="712965"/>
                    <a:pt x="112077" y="712965"/>
                    <a:pt x="112805" y="713329"/>
                  </a:cubicBezTo>
                  <a:cubicBezTo>
                    <a:pt x="113169" y="713329"/>
                    <a:pt x="113169" y="713329"/>
                    <a:pt x="113533" y="713329"/>
                  </a:cubicBezTo>
                  <a:cubicBezTo>
                    <a:pt x="113898" y="713329"/>
                    <a:pt x="113898" y="713329"/>
                    <a:pt x="114262" y="713329"/>
                  </a:cubicBezTo>
                  <a:cubicBezTo>
                    <a:pt x="114626" y="713329"/>
                    <a:pt x="114990" y="713329"/>
                    <a:pt x="114990" y="713329"/>
                  </a:cubicBezTo>
                  <a:cubicBezTo>
                    <a:pt x="115354" y="713329"/>
                    <a:pt x="115354" y="713329"/>
                    <a:pt x="115718" y="713329"/>
                  </a:cubicBezTo>
                  <a:cubicBezTo>
                    <a:pt x="116447" y="713329"/>
                    <a:pt x="117175" y="712965"/>
                    <a:pt x="117903" y="712601"/>
                  </a:cubicBezTo>
                  <a:cubicBezTo>
                    <a:pt x="117903" y="712601"/>
                    <a:pt x="117903" y="712601"/>
                    <a:pt x="117903" y="712601"/>
                  </a:cubicBezTo>
                  <a:lnTo>
                    <a:pt x="117903" y="712601"/>
                  </a:lnTo>
                  <a:cubicBezTo>
                    <a:pt x="117903" y="712601"/>
                    <a:pt x="117903" y="712601"/>
                    <a:pt x="117903" y="712601"/>
                  </a:cubicBezTo>
                  <a:lnTo>
                    <a:pt x="266481" y="626435"/>
                  </a:lnTo>
                  <a:lnTo>
                    <a:pt x="422342" y="650067"/>
                  </a:lnTo>
                  <a:lnTo>
                    <a:pt x="573834" y="777681"/>
                  </a:lnTo>
                  <a:lnTo>
                    <a:pt x="583302" y="1017275"/>
                  </a:lnTo>
                  <a:cubicBezTo>
                    <a:pt x="583302" y="1018729"/>
                    <a:pt x="584030" y="1020183"/>
                    <a:pt x="584759" y="1021638"/>
                  </a:cubicBezTo>
                  <a:lnTo>
                    <a:pt x="707481" y="1172520"/>
                  </a:lnTo>
                  <a:lnTo>
                    <a:pt x="559996" y="1376484"/>
                  </a:lnTo>
                  <a:lnTo>
                    <a:pt x="487163" y="1473558"/>
                  </a:lnTo>
                  <a:cubicBezTo>
                    <a:pt x="486071" y="1474649"/>
                    <a:pt x="485707" y="1476466"/>
                    <a:pt x="485707" y="1477921"/>
                  </a:cubicBezTo>
                  <a:lnTo>
                    <a:pt x="485707" y="1647709"/>
                  </a:lnTo>
                  <a:cubicBezTo>
                    <a:pt x="485707" y="1649163"/>
                    <a:pt x="486071" y="1650254"/>
                    <a:pt x="486799" y="1651345"/>
                  </a:cubicBezTo>
                  <a:lnTo>
                    <a:pt x="582938" y="1809862"/>
                  </a:lnTo>
                  <a:lnTo>
                    <a:pt x="582938" y="2026188"/>
                  </a:lnTo>
                  <a:cubicBezTo>
                    <a:pt x="582938" y="2028005"/>
                    <a:pt x="583666" y="2029823"/>
                    <a:pt x="585123" y="2031278"/>
                  </a:cubicBezTo>
                  <a:lnTo>
                    <a:pt x="652493" y="2098538"/>
                  </a:lnTo>
                  <a:lnTo>
                    <a:pt x="700562" y="2175616"/>
                  </a:lnTo>
                  <a:cubicBezTo>
                    <a:pt x="700926" y="2176343"/>
                    <a:pt x="701655" y="2177070"/>
                    <a:pt x="702747" y="2177797"/>
                  </a:cubicBezTo>
                  <a:lnTo>
                    <a:pt x="806533" y="2249421"/>
                  </a:lnTo>
                  <a:cubicBezTo>
                    <a:pt x="806533" y="2249421"/>
                    <a:pt x="806533" y="2249421"/>
                    <a:pt x="806533" y="2249421"/>
                  </a:cubicBezTo>
                  <a:lnTo>
                    <a:pt x="829475" y="2265418"/>
                  </a:lnTo>
                  <a:lnTo>
                    <a:pt x="1003909" y="2371945"/>
                  </a:lnTo>
                  <a:lnTo>
                    <a:pt x="1085845" y="2453748"/>
                  </a:lnTo>
                  <a:cubicBezTo>
                    <a:pt x="1087666" y="2455566"/>
                    <a:pt x="1089851" y="2456293"/>
                    <a:pt x="1092036" y="2455930"/>
                  </a:cubicBezTo>
                  <a:lnTo>
                    <a:pt x="1253724" y="2429026"/>
                  </a:lnTo>
                  <a:lnTo>
                    <a:pt x="1239886" y="2459929"/>
                  </a:lnTo>
                  <a:lnTo>
                    <a:pt x="1191452" y="2532280"/>
                  </a:lnTo>
                  <a:cubicBezTo>
                    <a:pt x="1189631" y="2535189"/>
                    <a:pt x="1189995" y="2539188"/>
                    <a:pt x="1192545" y="2541733"/>
                  </a:cubicBezTo>
                  <a:lnTo>
                    <a:pt x="1309076" y="2653350"/>
                  </a:lnTo>
                  <a:cubicBezTo>
                    <a:pt x="1310533" y="2654804"/>
                    <a:pt x="1312718" y="2655531"/>
                    <a:pt x="1314539" y="2655531"/>
                  </a:cubicBezTo>
                  <a:cubicBezTo>
                    <a:pt x="1316724" y="2655531"/>
                    <a:pt x="1318544" y="2654440"/>
                    <a:pt x="1319637" y="2652622"/>
                  </a:cubicBezTo>
                  <a:lnTo>
                    <a:pt x="1352047" y="2610812"/>
                  </a:lnTo>
                  <a:lnTo>
                    <a:pt x="1445637" y="2589724"/>
                  </a:lnTo>
                  <a:lnTo>
                    <a:pt x="1424515" y="2709340"/>
                  </a:lnTo>
                  <a:lnTo>
                    <a:pt x="1356417" y="2966749"/>
                  </a:lnTo>
                  <a:cubicBezTo>
                    <a:pt x="1356053" y="2967476"/>
                    <a:pt x="1356053" y="2968567"/>
                    <a:pt x="1356053" y="2969294"/>
                  </a:cubicBezTo>
                  <a:cubicBezTo>
                    <a:pt x="1356053" y="2969294"/>
                    <a:pt x="1356053" y="2969294"/>
                    <a:pt x="1356053" y="2969294"/>
                  </a:cubicBezTo>
                  <a:cubicBezTo>
                    <a:pt x="1356053" y="2969657"/>
                    <a:pt x="1356053" y="2969657"/>
                    <a:pt x="1356053" y="2970021"/>
                  </a:cubicBezTo>
                  <a:cubicBezTo>
                    <a:pt x="1356053" y="2970748"/>
                    <a:pt x="1356417" y="2971112"/>
                    <a:pt x="1356417" y="2971839"/>
                  </a:cubicBezTo>
                  <a:lnTo>
                    <a:pt x="1453648" y="3190346"/>
                  </a:lnTo>
                  <a:cubicBezTo>
                    <a:pt x="1453648" y="3190346"/>
                    <a:pt x="1453648" y="3190709"/>
                    <a:pt x="1454013" y="3190709"/>
                  </a:cubicBezTo>
                  <a:cubicBezTo>
                    <a:pt x="1454013" y="3191073"/>
                    <a:pt x="1454377" y="3191436"/>
                    <a:pt x="1454741" y="3191436"/>
                  </a:cubicBezTo>
                  <a:cubicBezTo>
                    <a:pt x="1455105" y="3191800"/>
                    <a:pt x="1455105" y="3192164"/>
                    <a:pt x="1455469" y="3192527"/>
                  </a:cubicBezTo>
                  <a:cubicBezTo>
                    <a:pt x="1455469" y="3192527"/>
                    <a:pt x="1455469" y="3192890"/>
                    <a:pt x="1455833" y="3192890"/>
                  </a:cubicBezTo>
                  <a:cubicBezTo>
                    <a:pt x="1455833" y="3192890"/>
                    <a:pt x="1456198" y="3193254"/>
                    <a:pt x="1456562" y="3193254"/>
                  </a:cubicBezTo>
                  <a:cubicBezTo>
                    <a:pt x="1456926" y="3193254"/>
                    <a:pt x="1456926" y="3193618"/>
                    <a:pt x="1456926" y="3193618"/>
                  </a:cubicBezTo>
                  <a:lnTo>
                    <a:pt x="1633544" y="3303053"/>
                  </a:lnTo>
                  <a:lnTo>
                    <a:pt x="1638278" y="3547373"/>
                  </a:lnTo>
                  <a:lnTo>
                    <a:pt x="1672145" y="3838231"/>
                  </a:lnTo>
                  <a:lnTo>
                    <a:pt x="1657579" y="4206530"/>
                  </a:lnTo>
                  <a:cubicBezTo>
                    <a:pt x="1657579" y="4206530"/>
                    <a:pt x="1657579" y="4206893"/>
                    <a:pt x="1657579" y="4206893"/>
                  </a:cubicBezTo>
                  <a:cubicBezTo>
                    <a:pt x="1657579" y="4207257"/>
                    <a:pt x="1657579" y="4207257"/>
                    <a:pt x="1657579" y="4207621"/>
                  </a:cubicBezTo>
                  <a:cubicBezTo>
                    <a:pt x="1657579" y="4208348"/>
                    <a:pt x="1657943" y="4209075"/>
                    <a:pt x="1657943" y="4209802"/>
                  </a:cubicBezTo>
                  <a:lnTo>
                    <a:pt x="1657943" y="4209802"/>
                  </a:lnTo>
                  <a:cubicBezTo>
                    <a:pt x="1658307" y="4210529"/>
                    <a:pt x="1658671" y="4211256"/>
                    <a:pt x="1659400" y="4211983"/>
                  </a:cubicBezTo>
                  <a:cubicBezTo>
                    <a:pt x="1659400" y="4211983"/>
                    <a:pt x="1659400" y="4212347"/>
                    <a:pt x="1659764" y="4212347"/>
                  </a:cubicBezTo>
                  <a:lnTo>
                    <a:pt x="1829827" y="4377409"/>
                  </a:lnTo>
                  <a:cubicBezTo>
                    <a:pt x="1829827" y="4377409"/>
                    <a:pt x="1829827" y="4377409"/>
                    <a:pt x="1829827" y="4377409"/>
                  </a:cubicBezTo>
                  <a:cubicBezTo>
                    <a:pt x="1829827" y="4377409"/>
                    <a:pt x="1829827" y="4377409"/>
                    <a:pt x="1830192" y="4377409"/>
                  </a:cubicBezTo>
                  <a:cubicBezTo>
                    <a:pt x="1830920" y="4377772"/>
                    <a:pt x="1831284" y="4378499"/>
                    <a:pt x="1832012" y="4378499"/>
                  </a:cubicBezTo>
                  <a:cubicBezTo>
                    <a:pt x="1832012" y="4378499"/>
                    <a:pt x="1832377" y="4378499"/>
                    <a:pt x="1832377" y="4378863"/>
                  </a:cubicBezTo>
                  <a:cubicBezTo>
                    <a:pt x="1832377" y="4378863"/>
                    <a:pt x="1832741" y="4378863"/>
                    <a:pt x="1832741" y="4378863"/>
                  </a:cubicBezTo>
                  <a:cubicBezTo>
                    <a:pt x="1832741" y="4378863"/>
                    <a:pt x="1833105" y="4378863"/>
                    <a:pt x="1833105" y="4379226"/>
                  </a:cubicBezTo>
                  <a:lnTo>
                    <a:pt x="2037400" y="4427945"/>
                  </a:lnTo>
                  <a:cubicBezTo>
                    <a:pt x="2038128" y="4427945"/>
                    <a:pt x="2038492" y="4428309"/>
                    <a:pt x="2039220" y="4428309"/>
                  </a:cubicBezTo>
                  <a:cubicBezTo>
                    <a:pt x="2041770" y="4428309"/>
                    <a:pt x="2044319" y="4426855"/>
                    <a:pt x="2045775" y="4424309"/>
                  </a:cubicBezTo>
                  <a:cubicBezTo>
                    <a:pt x="2047232" y="4421401"/>
                    <a:pt x="2046504" y="4417765"/>
                    <a:pt x="2043954" y="4415584"/>
                  </a:cubicBezTo>
                  <a:lnTo>
                    <a:pt x="1878625" y="4278881"/>
                  </a:lnTo>
                  <a:lnTo>
                    <a:pt x="1948180" y="4162901"/>
                  </a:lnTo>
                  <a:cubicBezTo>
                    <a:pt x="1949637" y="4160356"/>
                    <a:pt x="1949637" y="4157084"/>
                    <a:pt x="1947816" y="4154902"/>
                  </a:cubicBezTo>
                  <a:lnTo>
                    <a:pt x="1891735" y="4080370"/>
                  </a:lnTo>
                  <a:lnTo>
                    <a:pt x="1943446" y="3920762"/>
                  </a:lnTo>
                  <a:lnTo>
                    <a:pt x="2083648" y="3789149"/>
                  </a:lnTo>
                  <a:lnTo>
                    <a:pt x="2234411" y="3628813"/>
                  </a:lnTo>
                  <a:cubicBezTo>
                    <a:pt x="2234411" y="3628813"/>
                    <a:pt x="2234411" y="3628813"/>
                    <a:pt x="2234411" y="3628813"/>
                  </a:cubicBezTo>
                  <a:cubicBezTo>
                    <a:pt x="2234775" y="3628450"/>
                    <a:pt x="2235139" y="3627723"/>
                    <a:pt x="2235503" y="3626996"/>
                  </a:cubicBezTo>
                  <a:cubicBezTo>
                    <a:pt x="2235503" y="3626996"/>
                    <a:pt x="2235503" y="3626996"/>
                    <a:pt x="2235503" y="3626632"/>
                  </a:cubicBezTo>
                  <a:cubicBezTo>
                    <a:pt x="2235868" y="3625905"/>
                    <a:pt x="2235868" y="3625541"/>
                    <a:pt x="2235868" y="3624814"/>
                  </a:cubicBezTo>
                  <a:cubicBezTo>
                    <a:pt x="2235868" y="3624451"/>
                    <a:pt x="2235868" y="3624451"/>
                    <a:pt x="2235868" y="3624087"/>
                  </a:cubicBezTo>
                  <a:cubicBezTo>
                    <a:pt x="2235868" y="3624087"/>
                    <a:pt x="2235868" y="3624087"/>
                    <a:pt x="2235868" y="3624087"/>
                  </a:cubicBezTo>
                  <a:lnTo>
                    <a:pt x="2240602" y="3464115"/>
                  </a:lnTo>
                  <a:lnTo>
                    <a:pt x="2406295" y="3402672"/>
                  </a:lnTo>
                  <a:cubicBezTo>
                    <a:pt x="2406295" y="3402672"/>
                    <a:pt x="2406660" y="3402672"/>
                    <a:pt x="2406660" y="3402308"/>
                  </a:cubicBezTo>
                  <a:cubicBezTo>
                    <a:pt x="2406660" y="3402308"/>
                    <a:pt x="2407024" y="3402308"/>
                    <a:pt x="2407024" y="3401944"/>
                  </a:cubicBezTo>
                  <a:cubicBezTo>
                    <a:pt x="2407752" y="3401581"/>
                    <a:pt x="2408844" y="3400854"/>
                    <a:pt x="2409209" y="3400127"/>
                  </a:cubicBezTo>
                  <a:cubicBezTo>
                    <a:pt x="2409209" y="3400127"/>
                    <a:pt x="2409209" y="3400127"/>
                    <a:pt x="2409209" y="3400127"/>
                  </a:cubicBezTo>
                  <a:cubicBezTo>
                    <a:pt x="2409209" y="3400127"/>
                    <a:pt x="2409209" y="3399763"/>
                    <a:pt x="2409209" y="3399763"/>
                  </a:cubicBezTo>
                  <a:cubicBezTo>
                    <a:pt x="2409573" y="3399036"/>
                    <a:pt x="2409937" y="3398309"/>
                    <a:pt x="2410301" y="3397582"/>
                  </a:cubicBezTo>
                  <a:cubicBezTo>
                    <a:pt x="2410301" y="3397582"/>
                    <a:pt x="2410301" y="3397218"/>
                    <a:pt x="2410301" y="3397218"/>
                  </a:cubicBezTo>
                  <a:cubicBezTo>
                    <a:pt x="2410301" y="3397218"/>
                    <a:pt x="2410301" y="3397218"/>
                    <a:pt x="2410301" y="3397218"/>
                  </a:cubicBezTo>
                  <a:lnTo>
                    <a:pt x="2468203" y="3122721"/>
                  </a:lnTo>
                  <a:lnTo>
                    <a:pt x="2568711" y="3027102"/>
                  </a:lnTo>
                  <a:cubicBezTo>
                    <a:pt x="2568711" y="3027102"/>
                    <a:pt x="2568711" y="3026738"/>
                    <a:pt x="2569076" y="3026738"/>
                  </a:cubicBezTo>
                  <a:cubicBezTo>
                    <a:pt x="2569440" y="3026375"/>
                    <a:pt x="2569804" y="3026011"/>
                    <a:pt x="2569804" y="3025284"/>
                  </a:cubicBezTo>
                  <a:cubicBezTo>
                    <a:pt x="2570168" y="3024920"/>
                    <a:pt x="2570168" y="3024557"/>
                    <a:pt x="2570532" y="3024193"/>
                  </a:cubicBezTo>
                  <a:cubicBezTo>
                    <a:pt x="2570896" y="3023829"/>
                    <a:pt x="2570896" y="3023102"/>
                    <a:pt x="2570896" y="3022739"/>
                  </a:cubicBezTo>
                  <a:cubicBezTo>
                    <a:pt x="2570896" y="3022375"/>
                    <a:pt x="2571261" y="3022012"/>
                    <a:pt x="2571261" y="3021648"/>
                  </a:cubicBezTo>
                  <a:lnTo>
                    <a:pt x="2571261" y="2749696"/>
                  </a:lnTo>
                  <a:cubicBezTo>
                    <a:pt x="2571989" y="2746788"/>
                    <a:pt x="2569440" y="2743879"/>
                    <a:pt x="2566162" y="2742788"/>
                  </a:cubicBezTo>
                  <a:close/>
                  <a:moveTo>
                    <a:pt x="1200556" y="2331225"/>
                  </a:moveTo>
                  <a:lnTo>
                    <a:pt x="1200556" y="2181069"/>
                  </a:lnTo>
                  <a:lnTo>
                    <a:pt x="1260643" y="2192340"/>
                  </a:lnTo>
                  <a:lnTo>
                    <a:pt x="1200556" y="2331225"/>
                  </a:lnTo>
                  <a:close/>
                  <a:moveTo>
                    <a:pt x="1042146" y="2075270"/>
                  </a:moveTo>
                  <a:cubicBezTo>
                    <a:pt x="1041417" y="2076360"/>
                    <a:pt x="1040689" y="2077451"/>
                    <a:pt x="1040689" y="2078542"/>
                  </a:cubicBezTo>
                  <a:lnTo>
                    <a:pt x="1012649" y="2204701"/>
                  </a:lnTo>
                  <a:lnTo>
                    <a:pt x="821464" y="2234878"/>
                  </a:lnTo>
                  <a:lnTo>
                    <a:pt x="940180" y="1818951"/>
                  </a:lnTo>
                  <a:lnTo>
                    <a:pt x="1157585" y="1941112"/>
                  </a:lnTo>
                  <a:lnTo>
                    <a:pt x="1042146" y="2075270"/>
                  </a:lnTo>
                  <a:close/>
                  <a:moveTo>
                    <a:pt x="636105" y="248320"/>
                  </a:moveTo>
                  <a:lnTo>
                    <a:pt x="267938" y="427197"/>
                  </a:lnTo>
                  <a:lnTo>
                    <a:pt x="318921" y="214144"/>
                  </a:lnTo>
                  <a:lnTo>
                    <a:pt x="636105" y="248320"/>
                  </a:lnTo>
                  <a:close/>
                  <a:moveTo>
                    <a:pt x="652857" y="256682"/>
                  </a:moveTo>
                  <a:lnTo>
                    <a:pt x="575655" y="758775"/>
                  </a:lnTo>
                  <a:lnTo>
                    <a:pt x="269395" y="442831"/>
                  </a:lnTo>
                  <a:lnTo>
                    <a:pt x="652857" y="256682"/>
                  </a:lnTo>
                  <a:close/>
                  <a:moveTo>
                    <a:pt x="1805064" y="519181"/>
                  </a:moveTo>
                  <a:lnTo>
                    <a:pt x="1846579" y="571535"/>
                  </a:lnTo>
                  <a:lnTo>
                    <a:pt x="1808706" y="659156"/>
                  </a:lnTo>
                  <a:lnTo>
                    <a:pt x="1720579" y="571899"/>
                  </a:lnTo>
                  <a:lnTo>
                    <a:pt x="1805064" y="519181"/>
                  </a:lnTo>
                  <a:close/>
                  <a:moveTo>
                    <a:pt x="1242070" y="1899664"/>
                  </a:moveTo>
                  <a:lnTo>
                    <a:pt x="1169602" y="1931295"/>
                  </a:lnTo>
                  <a:lnTo>
                    <a:pt x="950741" y="1808408"/>
                  </a:lnTo>
                  <a:lnTo>
                    <a:pt x="1511186" y="1495736"/>
                  </a:lnTo>
                  <a:lnTo>
                    <a:pt x="1242070" y="1899664"/>
                  </a:lnTo>
                  <a:close/>
                  <a:moveTo>
                    <a:pt x="1118620" y="1237963"/>
                  </a:moveTo>
                  <a:lnTo>
                    <a:pt x="1519198" y="1474285"/>
                  </a:lnTo>
                  <a:lnTo>
                    <a:pt x="948192" y="1793138"/>
                  </a:lnTo>
                  <a:lnTo>
                    <a:pt x="1118620" y="1237963"/>
                  </a:lnTo>
                  <a:close/>
                  <a:moveTo>
                    <a:pt x="1728955" y="1219784"/>
                  </a:moveTo>
                  <a:lnTo>
                    <a:pt x="1132094" y="1219784"/>
                  </a:lnTo>
                  <a:lnTo>
                    <a:pt x="1448550" y="906385"/>
                  </a:lnTo>
                  <a:lnTo>
                    <a:pt x="1728955" y="1219784"/>
                  </a:lnTo>
                  <a:close/>
                  <a:moveTo>
                    <a:pt x="1431070" y="902750"/>
                  </a:moveTo>
                  <a:lnTo>
                    <a:pt x="1119712" y="1211422"/>
                  </a:lnTo>
                  <a:lnTo>
                    <a:pt x="1078926" y="902750"/>
                  </a:lnTo>
                  <a:lnTo>
                    <a:pt x="1431070" y="902750"/>
                  </a:lnTo>
                  <a:close/>
                  <a:moveTo>
                    <a:pt x="1084388" y="888207"/>
                  </a:moveTo>
                  <a:lnTo>
                    <a:pt x="1317816" y="547176"/>
                  </a:lnTo>
                  <a:lnTo>
                    <a:pt x="1438354" y="888207"/>
                  </a:lnTo>
                  <a:lnTo>
                    <a:pt x="1084388" y="888207"/>
                  </a:lnTo>
                  <a:close/>
                  <a:moveTo>
                    <a:pt x="939088" y="1772778"/>
                  </a:moveTo>
                  <a:lnTo>
                    <a:pt x="914325" y="1556452"/>
                  </a:lnTo>
                  <a:lnTo>
                    <a:pt x="1091672" y="1276865"/>
                  </a:lnTo>
                  <a:lnTo>
                    <a:pt x="939088" y="1772778"/>
                  </a:lnTo>
                  <a:close/>
                  <a:moveTo>
                    <a:pt x="1540683" y="1493918"/>
                  </a:moveTo>
                  <a:lnTo>
                    <a:pt x="1665226" y="1642982"/>
                  </a:lnTo>
                  <a:lnTo>
                    <a:pt x="1531943" y="1784412"/>
                  </a:lnTo>
                  <a:lnTo>
                    <a:pt x="1540683" y="1493918"/>
                  </a:lnTo>
                  <a:close/>
                  <a:moveTo>
                    <a:pt x="1532307" y="1465196"/>
                  </a:moveTo>
                  <a:lnTo>
                    <a:pt x="1141198" y="1234327"/>
                  </a:lnTo>
                  <a:lnTo>
                    <a:pt x="1729683" y="1234327"/>
                  </a:lnTo>
                  <a:lnTo>
                    <a:pt x="1532307" y="1465196"/>
                  </a:lnTo>
                  <a:close/>
                  <a:moveTo>
                    <a:pt x="1742064" y="1212150"/>
                  </a:moveTo>
                  <a:lnTo>
                    <a:pt x="1463845" y="901295"/>
                  </a:lnTo>
                  <a:lnTo>
                    <a:pt x="1844758" y="864938"/>
                  </a:lnTo>
                  <a:lnTo>
                    <a:pt x="1742064" y="1212150"/>
                  </a:lnTo>
                  <a:close/>
                  <a:moveTo>
                    <a:pt x="1332383" y="545358"/>
                  </a:moveTo>
                  <a:lnTo>
                    <a:pt x="1613515" y="674426"/>
                  </a:lnTo>
                  <a:lnTo>
                    <a:pt x="1451099" y="880572"/>
                  </a:lnTo>
                  <a:lnTo>
                    <a:pt x="1332383" y="545358"/>
                  </a:lnTo>
                  <a:close/>
                  <a:moveTo>
                    <a:pt x="1629539" y="654430"/>
                  </a:moveTo>
                  <a:lnTo>
                    <a:pt x="1598221" y="449375"/>
                  </a:lnTo>
                  <a:lnTo>
                    <a:pt x="1699093" y="570445"/>
                  </a:lnTo>
                  <a:lnTo>
                    <a:pt x="1629539" y="654430"/>
                  </a:lnTo>
                  <a:close/>
                  <a:moveTo>
                    <a:pt x="1615700" y="659520"/>
                  </a:moveTo>
                  <a:lnTo>
                    <a:pt x="1338209" y="531906"/>
                  </a:lnTo>
                  <a:lnTo>
                    <a:pt x="1581469" y="434832"/>
                  </a:lnTo>
                  <a:lnTo>
                    <a:pt x="1615700" y="659520"/>
                  </a:lnTo>
                  <a:close/>
                  <a:moveTo>
                    <a:pt x="1076377" y="874027"/>
                  </a:moveTo>
                  <a:lnTo>
                    <a:pt x="1036319" y="263590"/>
                  </a:lnTo>
                  <a:lnTo>
                    <a:pt x="1310169" y="532270"/>
                  </a:lnTo>
                  <a:lnTo>
                    <a:pt x="1076377" y="874027"/>
                  </a:lnTo>
                  <a:close/>
                  <a:moveTo>
                    <a:pt x="668516" y="251228"/>
                  </a:moveTo>
                  <a:lnTo>
                    <a:pt x="1012649" y="252319"/>
                  </a:lnTo>
                  <a:lnTo>
                    <a:pt x="592042" y="749686"/>
                  </a:lnTo>
                  <a:lnTo>
                    <a:pt x="668516" y="251228"/>
                  </a:lnTo>
                  <a:close/>
                  <a:moveTo>
                    <a:pt x="1022117" y="263590"/>
                  </a:moveTo>
                  <a:lnTo>
                    <a:pt x="1062903" y="886025"/>
                  </a:lnTo>
                  <a:lnTo>
                    <a:pt x="594227" y="770046"/>
                  </a:lnTo>
                  <a:lnTo>
                    <a:pt x="1022117" y="263590"/>
                  </a:lnTo>
                  <a:close/>
                  <a:moveTo>
                    <a:pt x="1105874" y="1218330"/>
                  </a:moveTo>
                  <a:lnTo>
                    <a:pt x="734793" y="1167430"/>
                  </a:lnTo>
                  <a:lnTo>
                    <a:pt x="1065088" y="909294"/>
                  </a:lnTo>
                  <a:lnTo>
                    <a:pt x="1105874" y="1218330"/>
                  </a:lnTo>
                  <a:close/>
                  <a:moveTo>
                    <a:pt x="1102232" y="1232510"/>
                  </a:moveTo>
                  <a:lnTo>
                    <a:pt x="907406" y="1539728"/>
                  </a:lnTo>
                  <a:lnTo>
                    <a:pt x="729695" y="1181246"/>
                  </a:lnTo>
                  <a:lnTo>
                    <a:pt x="1102232" y="1232510"/>
                  </a:lnTo>
                  <a:close/>
                  <a:moveTo>
                    <a:pt x="927435" y="1801136"/>
                  </a:moveTo>
                  <a:lnTo>
                    <a:pt x="610978" y="1801136"/>
                  </a:lnTo>
                  <a:lnTo>
                    <a:pt x="900487" y="1568814"/>
                  </a:lnTo>
                  <a:lnTo>
                    <a:pt x="927435" y="1801136"/>
                  </a:lnTo>
                  <a:close/>
                  <a:moveTo>
                    <a:pt x="1443452" y="1881122"/>
                  </a:moveTo>
                  <a:cubicBezTo>
                    <a:pt x="1442359" y="1882577"/>
                    <a:pt x="1441631" y="1884394"/>
                    <a:pt x="1441631" y="1885849"/>
                  </a:cubicBezTo>
                  <a:lnTo>
                    <a:pt x="1441631" y="1994193"/>
                  </a:lnTo>
                  <a:lnTo>
                    <a:pt x="1366250" y="2063272"/>
                  </a:lnTo>
                  <a:lnTo>
                    <a:pt x="1366250" y="1895302"/>
                  </a:lnTo>
                  <a:cubicBezTo>
                    <a:pt x="1366250" y="1893120"/>
                    <a:pt x="1365521" y="1891302"/>
                    <a:pt x="1364065" y="1889848"/>
                  </a:cubicBezTo>
                  <a:cubicBezTo>
                    <a:pt x="1362608" y="1888394"/>
                    <a:pt x="1360423" y="1887667"/>
                    <a:pt x="1358602" y="1888030"/>
                  </a:cubicBezTo>
                  <a:lnTo>
                    <a:pt x="1261735" y="1896392"/>
                  </a:lnTo>
                  <a:lnTo>
                    <a:pt x="1526117" y="1499372"/>
                  </a:lnTo>
                  <a:lnTo>
                    <a:pt x="1517377" y="1800046"/>
                  </a:lnTo>
                  <a:lnTo>
                    <a:pt x="1443452" y="1881122"/>
                  </a:lnTo>
                  <a:close/>
                  <a:moveTo>
                    <a:pt x="1786128" y="1589174"/>
                  </a:moveTo>
                  <a:lnTo>
                    <a:pt x="1676879" y="1634620"/>
                  </a:lnTo>
                  <a:lnTo>
                    <a:pt x="1543232" y="1474649"/>
                  </a:lnTo>
                  <a:lnTo>
                    <a:pt x="1742793" y="1240872"/>
                  </a:lnTo>
                  <a:lnTo>
                    <a:pt x="1836746" y="1482647"/>
                  </a:lnTo>
                  <a:lnTo>
                    <a:pt x="1786128" y="1589174"/>
                  </a:lnTo>
                  <a:close/>
                  <a:moveTo>
                    <a:pt x="1849856" y="1475739"/>
                  </a:moveTo>
                  <a:lnTo>
                    <a:pt x="1756995" y="1236872"/>
                  </a:lnTo>
                  <a:lnTo>
                    <a:pt x="1959105" y="1280137"/>
                  </a:lnTo>
                  <a:lnTo>
                    <a:pt x="1959105" y="1475739"/>
                  </a:lnTo>
                  <a:lnTo>
                    <a:pt x="1849856" y="1475739"/>
                  </a:lnTo>
                  <a:close/>
                  <a:moveTo>
                    <a:pt x="2071631" y="992552"/>
                  </a:moveTo>
                  <a:lnTo>
                    <a:pt x="2090567" y="1096170"/>
                  </a:lnTo>
                  <a:cubicBezTo>
                    <a:pt x="2090567" y="1096534"/>
                    <a:pt x="2090931" y="1097261"/>
                    <a:pt x="2090931" y="1097624"/>
                  </a:cubicBezTo>
                  <a:lnTo>
                    <a:pt x="2129897" y="1194698"/>
                  </a:lnTo>
                  <a:cubicBezTo>
                    <a:pt x="2130261" y="1195789"/>
                    <a:pt x="2130989" y="1196880"/>
                    <a:pt x="2131718" y="1197607"/>
                  </a:cubicBezTo>
                  <a:lnTo>
                    <a:pt x="2199452" y="1256142"/>
                  </a:lnTo>
                  <a:lnTo>
                    <a:pt x="2160122" y="1303770"/>
                  </a:lnTo>
                  <a:cubicBezTo>
                    <a:pt x="2159030" y="1305224"/>
                    <a:pt x="2158301" y="1307042"/>
                    <a:pt x="2158665" y="1308860"/>
                  </a:cubicBezTo>
                  <a:lnTo>
                    <a:pt x="2163400" y="1381574"/>
                  </a:lnTo>
                  <a:cubicBezTo>
                    <a:pt x="2163400" y="1383028"/>
                    <a:pt x="2164128" y="1384119"/>
                    <a:pt x="2164856" y="1385210"/>
                  </a:cubicBezTo>
                  <a:lnTo>
                    <a:pt x="2200180" y="1433565"/>
                  </a:lnTo>
                  <a:lnTo>
                    <a:pt x="2162307" y="1471376"/>
                  </a:lnTo>
                  <a:lnTo>
                    <a:pt x="2110960" y="1389936"/>
                  </a:lnTo>
                  <a:lnTo>
                    <a:pt x="2158301" y="1267049"/>
                  </a:lnTo>
                  <a:cubicBezTo>
                    <a:pt x="2159030" y="1264867"/>
                    <a:pt x="2159030" y="1262322"/>
                    <a:pt x="2157573" y="1260141"/>
                  </a:cubicBezTo>
                  <a:cubicBezTo>
                    <a:pt x="2156116" y="1257960"/>
                    <a:pt x="2153931" y="1256869"/>
                    <a:pt x="2151382" y="1257233"/>
                  </a:cubicBezTo>
                  <a:lnTo>
                    <a:pt x="1967481" y="1267049"/>
                  </a:lnTo>
                  <a:lnTo>
                    <a:pt x="1754810" y="1221602"/>
                  </a:lnTo>
                  <a:lnTo>
                    <a:pt x="1859324" y="867847"/>
                  </a:lnTo>
                  <a:lnTo>
                    <a:pt x="2071631" y="992552"/>
                  </a:lnTo>
                  <a:close/>
                  <a:moveTo>
                    <a:pt x="2117515" y="844942"/>
                  </a:moveTo>
                  <a:lnTo>
                    <a:pt x="1953642" y="776227"/>
                  </a:lnTo>
                  <a:lnTo>
                    <a:pt x="2057064" y="641705"/>
                  </a:lnTo>
                  <a:lnTo>
                    <a:pt x="2095665" y="713692"/>
                  </a:lnTo>
                  <a:lnTo>
                    <a:pt x="2117515" y="844942"/>
                  </a:lnTo>
                  <a:close/>
                  <a:moveTo>
                    <a:pt x="2199452" y="703876"/>
                  </a:moveTo>
                  <a:lnTo>
                    <a:pt x="2107319" y="703876"/>
                  </a:lnTo>
                  <a:lnTo>
                    <a:pt x="2067261" y="628616"/>
                  </a:lnTo>
                  <a:lnTo>
                    <a:pt x="2117879" y="562810"/>
                  </a:lnTo>
                  <a:lnTo>
                    <a:pt x="2174324" y="632252"/>
                  </a:lnTo>
                  <a:lnTo>
                    <a:pt x="2199452" y="703876"/>
                  </a:lnTo>
                  <a:close/>
                  <a:moveTo>
                    <a:pt x="1754810" y="455919"/>
                  </a:moveTo>
                  <a:lnTo>
                    <a:pt x="1830556" y="304673"/>
                  </a:lnTo>
                  <a:lnTo>
                    <a:pt x="1882267" y="403565"/>
                  </a:lnTo>
                  <a:cubicBezTo>
                    <a:pt x="1882995" y="405019"/>
                    <a:pt x="1884087" y="406110"/>
                    <a:pt x="1885544" y="406837"/>
                  </a:cubicBezTo>
                  <a:lnTo>
                    <a:pt x="2039949" y="479188"/>
                  </a:lnTo>
                  <a:lnTo>
                    <a:pt x="2107683" y="551175"/>
                  </a:lnTo>
                  <a:lnTo>
                    <a:pt x="2058521" y="615164"/>
                  </a:lnTo>
                  <a:lnTo>
                    <a:pt x="1893920" y="453011"/>
                  </a:lnTo>
                  <a:cubicBezTo>
                    <a:pt x="1893920" y="453011"/>
                    <a:pt x="1893556" y="453011"/>
                    <a:pt x="1893556" y="452647"/>
                  </a:cubicBezTo>
                  <a:cubicBezTo>
                    <a:pt x="1893192" y="452284"/>
                    <a:pt x="1892463" y="451920"/>
                    <a:pt x="1892099" y="451557"/>
                  </a:cubicBezTo>
                  <a:cubicBezTo>
                    <a:pt x="1891735" y="451557"/>
                    <a:pt x="1891735" y="451193"/>
                    <a:pt x="1891371" y="451193"/>
                  </a:cubicBezTo>
                  <a:cubicBezTo>
                    <a:pt x="1890642" y="450829"/>
                    <a:pt x="1890278" y="450829"/>
                    <a:pt x="1889550" y="450829"/>
                  </a:cubicBezTo>
                  <a:cubicBezTo>
                    <a:pt x="1889186" y="450829"/>
                    <a:pt x="1889186" y="450829"/>
                    <a:pt x="1888822" y="450829"/>
                  </a:cubicBezTo>
                  <a:cubicBezTo>
                    <a:pt x="1888822" y="450829"/>
                    <a:pt x="1888822" y="450829"/>
                    <a:pt x="1888822" y="450829"/>
                  </a:cubicBezTo>
                  <a:lnTo>
                    <a:pt x="1754810" y="455919"/>
                  </a:lnTo>
                  <a:close/>
                  <a:moveTo>
                    <a:pt x="1887729" y="467917"/>
                  </a:moveTo>
                  <a:lnTo>
                    <a:pt x="2049417" y="626798"/>
                  </a:lnTo>
                  <a:lnTo>
                    <a:pt x="2049417" y="627162"/>
                  </a:lnTo>
                  <a:lnTo>
                    <a:pt x="1936891" y="774045"/>
                  </a:lnTo>
                  <a:lnTo>
                    <a:pt x="1851677" y="849668"/>
                  </a:lnTo>
                  <a:lnTo>
                    <a:pt x="1464937" y="886752"/>
                  </a:lnTo>
                  <a:lnTo>
                    <a:pt x="1630631" y="676244"/>
                  </a:lnTo>
                  <a:lnTo>
                    <a:pt x="1709290" y="580988"/>
                  </a:lnTo>
                  <a:lnTo>
                    <a:pt x="1805793" y="676608"/>
                  </a:lnTo>
                  <a:cubicBezTo>
                    <a:pt x="1807614" y="678426"/>
                    <a:pt x="1809799" y="679153"/>
                    <a:pt x="1812348" y="678426"/>
                  </a:cubicBezTo>
                  <a:cubicBezTo>
                    <a:pt x="1814897" y="678062"/>
                    <a:pt x="1816718" y="676244"/>
                    <a:pt x="1817810" y="674063"/>
                  </a:cubicBezTo>
                  <a:lnTo>
                    <a:pt x="1861510" y="572626"/>
                  </a:lnTo>
                  <a:cubicBezTo>
                    <a:pt x="1862602" y="570081"/>
                    <a:pt x="1862238" y="567173"/>
                    <a:pt x="1860417" y="565355"/>
                  </a:cubicBezTo>
                  <a:lnTo>
                    <a:pt x="1817446" y="511182"/>
                  </a:lnTo>
                  <a:lnTo>
                    <a:pt x="1887729" y="467917"/>
                  </a:lnTo>
                  <a:close/>
                  <a:moveTo>
                    <a:pt x="739527" y="184331"/>
                  </a:moveTo>
                  <a:lnTo>
                    <a:pt x="964943" y="237776"/>
                  </a:lnTo>
                  <a:lnTo>
                    <a:pt x="662689" y="236685"/>
                  </a:lnTo>
                  <a:lnTo>
                    <a:pt x="330938" y="201055"/>
                  </a:lnTo>
                  <a:lnTo>
                    <a:pt x="546522" y="17088"/>
                  </a:lnTo>
                  <a:lnTo>
                    <a:pt x="736250" y="182513"/>
                  </a:lnTo>
                  <a:cubicBezTo>
                    <a:pt x="737342" y="183240"/>
                    <a:pt x="738435" y="183967"/>
                    <a:pt x="739527" y="184331"/>
                  </a:cubicBezTo>
                  <a:close/>
                  <a:moveTo>
                    <a:pt x="250822" y="14543"/>
                  </a:moveTo>
                  <a:lnTo>
                    <a:pt x="526857" y="14543"/>
                  </a:lnTo>
                  <a:lnTo>
                    <a:pt x="316371" y="193784"/>
                  </a:lnTo>
                  <a:lnTo>
                    <a:pt x="250822" y="14543"/>
                  </a:lnTo>
                  <a:close/>
                  <a:moveTo>
                    <a:pt x="128828" y="265771"/>
                  </a:moveTo>
                  <a:lnTo>
                    <a:pt x="303262" y="216689"/>
                  </a:lnTo>
                  <a:lnTo>
                    <a:pt x="251915" y="431560"/>
                  </a:lnTo>
                  <a:lnTo>
                    <a:pt x="70926" y="388295"/>
                  </a:lnTo>
                  <a:lnTo>
                    <a:pt x="128828" y="265771"/>
                  </a:lnTo>
                  <a:close/>
                  <a:moveTo>
                    <a:pt x="52718" y="427197"/>
                  </a:moveTo>
                  <a:lnTo>
                    <a:pt x="64736" y="402111"/>
                  </a:lnTo>
                  <a:lnTo>
                    <a:pt x="246452" y="445739"/>
                  </a:lnTo>
                  <a:lnTo>
                    <a:pt x="112441" y="694059"/>
                  </a:lnTo>
                  <a:lnTo>
                    <a:pt x="14846" y="587896"/>
                  </a:lnTo>
                  <a:lnTo>
                    <a:pt x="52718" y="427197"/>
                  </a:lnTo>
                  <a:close/>
                  <a:moveTo>
                    <a:pt x="426348" y="635888"/>
                  </a:moveTo>
                  <a:lnTo>
                    <a:pt x="265753" y="611528"/>
                  </a:lnTo>
                  <a:cubicBezTo>
                    <a:pt x="264296" y="611165"/>
                    <a:pt x="262476" y="611528"/>
                    <a:pt x="261019" y="612255"/>
                  </a:cubicBezTo>
                  <a:lnTo>
                    <a:pt x="132470" y="686788"/>
                  </a:lnTo>
                  <a:lnTo>
                    <a:pt x="258834" y="452284"/>
                  </a:lnTo>
                  <a:lnTo>
                    <a:pt x="475146" y="675517"/>
                  </a:lnTo>
                  <a:lnTo>
                    <a:pt x="429626" y="637342"/>
                  </a:lnTo>
                  <a:cubicBezTo>
                    <a:pt x="428897" y="636615"/>
                    <a:pt x="427441" y="636251"/>
                    <a:pt x="426348" y="635888"/>
                  </a:cubicBezTo>
                  <a:close/>
                  <a:moveTo>
                    <a:pt x="597504" y="1014366"/>
                  </a:moveTo>
                  <a:lnTo>
                    <a:pt x="588400" y="783862"/>
                  </a:lnTo>
                  <a:lnTo>
                    <a:pt x="1054527" y="899114"/>
                  </a:lnTo>
                  <a:lnTo>
                    <a:pt x="718042" y="1162340"/>
                  </a:lnTo>
                  <a:lnTo>
                    <a:pt x="597504" y="1014366"/>
                  </a:lnTo>
                  <a:close/>
                  <a:moveTo>
                    <a:pt x="715857" y="1186336"/>
                  </a:moveTo>
                  <a:lnTo>
                    <a:pt x="891019" y="1539728"/>
                  </a:lnTo>
                  <a:lnTo>
                    <a:pt x="565822" y="1393936"/>
                  </a:lnTo>
                  <a:lnTo>
                    <a:pt x="572013" y="1385573"/>
                  </a:lnTo>
                  <a:lnTo>
                    <a:pt x="715857" y="1186336"/>
                  </a:lnTo>
                  <a:close/>
                  <a:moveTo>
                    <a:pt x="500637" y="1645891"/>
                  </a:moveTo>
                  <a:lnTo>
                    <a:pt x="500637" y="1480466"/>
                  </a:lnTo>
                  <a:lnTo>
                    <a:pt x="557082" y="1405570"/>
                  </a:lnTo>
                  <a:lnTo>
                    <a:pt x="892839" y="1556452"/>
                  </a:lnTo>
                  <a:lnTo>
                    <a:pt x="592406" y="1797501"/>
                  </a:lnTo>
                  <a:lnTo>
                    <a:pt x="500637" y="1645891"/>
                  </a:lnTo>
                  <a:close/>
                  <a:moveTo>
                    <a:pt x="664874" y="2090903"/>
                  </a:moveTo>
                  <a:cubicBezTo>
                    <a:pt x="664510" y="2090540"/>
                    <a:pt x="664146" y="2090176"/>
                    <a:pt x="663782" y="2089449"/>
                  </a:cubicBezTo>
                  <a:lnTo>
                    <a:pt x="597868" y="2023642"/>
                  </a:lnTo>
                  <a:lnTo>
                    <a:pt x="597868" y="1815316"/>
                  </a:lnTo>
                  <a:lnTo>
                    <a:pt x="925978" y="1815316"/>
                  </a:lnTo>
                  <a:lnTo>
                    <a:pt x="806533" y="2231969"/>
                  </a:lnTo>
                  <a:lnTo>
                    <a:pt x="712579" y="2166890"/>
                  </a:lnTo>
                  <a:lnTo>
                    <a:pt x="664874" y="2090903"/>
                  </a:lnTo>
                  <a:close/>
                  <a:moveTo>
                    <a:pt x="829839" y="2248330"/>
                  </a:moveTo>
                  <a:lnTo>
                    <a:pt x="1010464" y="2219608"/>
                  </a:lnTo>
                  <a:lnTo>
                    <a:pt x="1002088" y="2353766"/>
                  </a:lnTo>
                  <a:lnTo>
                    <a:pt x="837851" y="2253420"/>
                  </a:lnTo>
                  <a:lnTo>
                    <a:pt x="829839" y="2248330"/>
                  </a:lnTo>
                  <a:close/>
                  <a:moveTo>
                    <a:pt x="1016290" y="2363583"/>
                  </a:moveTo>
                  <a:lnTo>
                    <a:pt x="1025030" y="2221789"/>
                  </a:lnTo>
                  <a:lnTo>
                    <a:pt x="1090215" y="2250148"/>
                  </a:lnTo>
                  <a:lnTo>
                    <a:pt x="1145203" y="2432298"/>
                  </a:lnTo>
                  <a:lnTo>
                    <a:pt x="1093857" y="2440660"/>
                  </a:lnTo>
                  <a:lnTo>
                    <a:pt x="1016290" y="2363583"/>
                  </a:lnTo>
                  <a:close/>
                  <a:moveTo>
                    <a:pt x="1159406" y="2430480"/>
                  </a:moveTo>
                  <a:lnTo>
                    <a:pt x="1104781" y="2249421"/>
                  </a:lnTo>
                  <a:lnTo>
                    <a:pt x="1162319" y="2222880"/>
                  </a:lnTo>
                  <a:cubicBezTo>
                    <a:pt x="1163412" y="2222516"/>
                    <a:pt x="1164140" y="2221789"/>
                    <a:pt x="1164868" y="2220699"/>
                  </a:cubicBezTo>
                  <a:lnTo>
                    <a:pt x="1185990" y="2193794"/>
                  </a:lnTo>
                  <a:lnTo>
                    <a:pt x="1185990" y="2366855"/>
                  </a:lnTo>
                  <a:cubicBezTo>
                    <a:pt x="1185990" y="2366855"/>
                    <a:pt x="1185990" y="2366855"/>
                    <a:pt x="1185990" y="2366855"/>
                  </a:cubicBezTo>
                  <a:cubicBezTo>
                    <a:pt x="1185990" y="2367218"/>
                    <a:pt x="1185990" y="2367582"/>
                    <a:pt x="1186354" y="2367945"/>
                  </a:cubicBezTo>
                  <a:cubicBezTo>
                    <a:pt x="1186354" y="2368673"/>
                    <a:pt x="1186718" y="2369400"/>
                    <a:pt x="1187082" y="2370127"/>
                  </a:cubicBezTo>
                  <a:cubicBezTo>
                    <a:pt x="1187082" y="2370127"/>
                    <a:pt x="1187082" y="2370490"/>
                    <a:pt x="1187082" y="2370490"/>
                  </a:cubicBezTo>
                  <a:cubicBezTo>
                    <a:pt x="1187082" y="2370854"/>
                    <a:pt x="1187446" y="2370854"/>
                    <a:pt x="1187446" y="2371218"/>
                  </a:cubicBezTo>
                  <a:cubicBezTo>
                    <a:pt x="1187810" y="2371945"/>
                    <a:pt x="1188175" y="2372308"/>
                    <a:pt x="1188903" y="2372672"/>
                  </a:cubicBezTo>
                  <a:cubicBezTo>
                    <a:pt x="1189267" y="2373036"/>
                    <a:pt x="1189631" y="2373036"/>
                    <a:pt x="1189995" y="2373399"/>
                  </a:cubicBezTo>
                  <a:cubicBezTo>
                    <a:pt x="1190360" y="2373762"/>
                    <a:pt x="1191088" y="2374126"/>
                    <a:pt x="1191816" y="2374126"/>
                  </a:cubicBezTo>
                  <a:cubicBezTo>
                    <a:pt x="1192180" y="2374126"/>
                    <a:pt x="1192180" y="2374490"/>
                    <a:pt x="1192545" y="2374490"/>
                  </a:cubicBezTo>
                  <a:lnTo>
                    <a:pt x="1309440" y="2394486"/>
                  </a:lnTo>
                  <a:lnTo>
                    <a:pt x="1264648" y="2413755"/>
                  </a:lnTo>
                  <a:lnTo>
                    <a:pt x="1159406" y="2430480"/>
                  </a:lnTo>
                  <a:close/>
                  <a:moveTo>
                    <a:pt x="1252995" y="2467564"/>
                  </a:moveTo>
                  <a:cubicBezTo>
                    <a:pt x="1252995" y="2467200"/>
                    <a:pt x="1253360" y="2467200"/>
                    <a:pt x="1253360" y="2466837"/>
                  </a:cubicBezTo>
                  <a:lnTo>
                    <a:pt x="1241342" y="2567547"/>
                  </a:lnTo>
                  <a:lnTo>
                    <a:pt x="1207839" y="2535189"/>
                  </a:lnTo>
                  <a:lnTo>
                    <a:pt x="1252995" y="2467564"/>
                  </a:lnTo>
                  <a:close/>
                  <a:moveTo>
                    <a:pt x="1314174" y="2637352"/>
                  </a:moveTo>
                  <a:lnTo>
                    <a:pt x="1254452" y="2580272"/>
                  </a:lnTo>
                  <a:lnTo>
                    <a:pt x="1273024" y="2425026"/>
                  </a:lnTo>
                  <a:lnTo>
                    <a:pt x="1321822" y="2403939"/>
                  </a:lnTo>
                  <a:lnTo>
                    <a:pt x="1298151" y="2470836"/>
                  </a:lnTo>
                  <a:cubicBezTo>
                    <a:pt x="1297423" y="2473018"/>
                    <a:pt x="1297787" y="2475563"/>
                    <a:pt x="1298880" y="2477381"/>
                  </a:cubicBezTo>
                  <a:lnTo>
                    <a:pt x="1336753" y="2534098"/>
                  </a:lnTo>
                  <a:lnTo>
                    <a:pt x="1341122" y="2602086"/>
                  </a:lnTo>
                  <a:lnTo>
                    <a:pt x="1314174" y="2637352"/>
                  </a:lnTo>
                  <a:close/>
                  <a:moveTo>
                    <a:pt x="1355689" y="2595542"/>
                  </a:moveTo>
                  <a:lnTo>
                    <a:pt x="1352047" y="2538824"/>
                  </a:lnTo>
                  <a:lnTo>
                    <a:pt x="1404487" y="2538824"/>
                  </a:lnTo>
                  <a:lnTo>
                    <a:pt x="1441631" y="2575909"/>
                  </a:lnTo>
                  <a:lnTo>
                    <a:pt x="1355689" y="2595542"/>
                  </a:lnTo>
                  <a:close/>
                  <a:moveTo>
                    <a:pt x="2557423" y="2991835"/>
                  </a:moveTo>
                  <a:lnTo>
                    <a:pt x="2417949" y="2722065"/>
                  </a:lnTo>
                  <a:lnTo>
                    <a:pt x="2557423" y="2755877"/>
                  </a:lnTo>
                  <a:lnTo>
                    <a:pt x="2557423" y="2991835"/>
                  </a:lnTo>
                  <a:close/>
                  <a:moveTo>
                    <a:pt x="2399376" y="3383039"/>
                  </a:moveTo>
                  <a:lnTo>
                    <a:pt x="2285394" y="3297963"/>
                  </a:lnTo>
                  <a:lnTo>
                    <a:pt x="2450723" y="3140536"/>
                  </a:lnTo>
                  <a:lnTo>
                    <a:pt x="2399376" y="3383039"/>
                  </a:lnTo>
                  <a:close/>
                  <a:moveTo>
                    <a:pt x="2103677" y="3746611"/>
                  </a:moveTo>
                  <a:lnTo>
                    <a:pt x="2011908" y="3730250"/>
                  </a:lnTo>
                  <a:lnTo>
                    <a:pt x="1874983" y="3460480"/>
                  </a:lnTo>
                  <a:lnTo>
                    <a:pt x="2216931" y="3626269"/>
                  </a:lnTo>
                  <a:lnTo>
                    <a:pt x="2103677" y="3746611"/>
                  </a:lnTo>
                  <a:close/>
                  <a:moveTo>
                    <a:pt x="1940168" y="3902583"/>
                  </a:moveTo>
                  <a:lnTo>
                    <a:pt x="1869885" y="3719707"/>
                  </a:lnTo>
                  <a:lnTo>
                    <a:pt x="2002076" y="3743339"/>
                  </a:lnTo>
                  <a:lnTo>
                    <a:pt x="2037035" y="3812417"/>
                  </a:lnTo>
                  <a:lnTo>
                    <a:pt x="1940168" y="3902583"/>
                  </a:lnTo>
                  <a:close/>
                  <a:moveTo>
                    <a:pt x="1682342" y="4204712"/>
                  </a:moveTo>
                  <a:lnTo>
                    <a:pt x="1875712" y="4093095"/>
                  </a:lnTo>
                  <a:lnTo>
                    <a:pt x="1862966" y="4268701"/>
                  </a:lnTo>
                  <a:lnTo>
                    <a:pt x="1682342" y="4204712"/>
                  </a:lnTo>
                  <a:close/>
                  <a:moveTo>
                    <a:pt x="1832377" y="4358503"/>
                  </a:moveTo>
                  <a:lnTo>
                    <a:pt x="1694359" y="4224708"/>
                  </a:lnTo>
                  <a:lnTo>
                    <a:pt x="1860053" y="4283607"/>
                  </a:lnTo>
                  <a:lnTo>
                    <a:pt x="1832377" y="4358503"/>
                  </a:lnTo>
                  <a:close/>
                  <a:moveTo>
                    <a:pt x="1678700" y="4049467"/>
                  </a:moveTo>
                  <a:lnTo>
                    <a:pt x="1863330" y="4083642"/>
                  </a:lnTo>
                  <a:lnTo>
                    <a:pt x="1673238" y="4193441"/>
                  </a:lnTo>
                  <a:lnTo>
                    <a:pt x="1678700" y="4049467"/>
                  </a:lnTo>
                  <a:close/>
                  <a:moveTo>
                    <a:pt x="1679064" y="4034560"/>
                  </a:moveTo>
                  <a:lnTo>
                    <a:pt x="1685983" y="3856410"/>
                  </a:lnTo>
                  <a:lnTo>
                    <a:pt x="1865151" y="4069099"/>
                  </a:lnTo>
                  <a:lnTo>
                    <a:pt x="1679064" y="4034560"/>
                  </a:lnTo>
                  <a:close/>
                  <a:moveTo>
                    <a:pt x="1374261" y="2974747"/>
                  </a:moveTo>
                  <a:lnTo>
                    <a:pt x="1547966" y="2957659"/>
                  </a:lnTo>
                  <a:lnTo>
                    <a:pt x="1460568" y="3168531"/>
                  </a:lnTo>
                  <a:lnTo>
                    <a:pt x="1374261" y="2974747"/>
                  </a:lnTo>
                  <a:close/>
                  <a:moveTo>
                    <a:pt x="1433984" y="2730790"/>
                  </a:moveTo>
                  <a:lnTo>
                    <a:pt x="1547602" y="2942753"/>
                  </a:lnTo>
                  <a:lnTo>
                    <a:pt x="1373169" y="2960204"/>
                  </a:lnTo>
                  <a:lnTo>
                    <a:pt x="1433984" y="2730790"/>
                  </a:lnTo>
                  <a:close/>
                  <a:moveTo>
                    <a:pt x="1975856" y="2634080"/>
                  </a:moveTo>
                  <a:lnTo>
                    <a:pt x="1848400" y="2622809"/>
                  </a:lnTo>
                  <a:lnTo>
                    <a:pt x="1903388" y="2563911"/>
                  </a:lnTo>
                  <a:lnTo>
                    <a:pt x="1975856" y="2634080"/>
                  </a:lnTo>
                  <a:close/>
                  <a:moveTo>
                    <a:pt x="2381532" y="2715157"/>
                  </a:moveTo>
                  <a:lnTo>
                    <a:pt x="2124434" y="2854405"/>
                  </a:lnTo>
                  <a:lnTo>
                    <a:pt x="2213654" y="2690070"/>
                  </a:lnTo>
                  <a:lnTo>
                    <a:pt x="2381532" y="2715157"/>
                  </a:lnTo>
                  <a:close/>
                  <a:moveTo>
                    <a:pt x="2275197" y="3287419"/>
                  </a:moveTo>
                  <a:lnTo>
                    <a:pt x="2163764" y="3120540"/>
                  </a:lnTo>
                  <a:lnTo>
                    <a:pt x="2444532" y="3125993"/>
                  </a:lnTo>
                  <a:lnTo>
                    <a:pt x="2275197" y="3287419"/>
                  </a:lnTo>
                  <a:close/>
                  <a:moveTo>
                    <a:pt x="2102220" y="2890762"/>
                  </a:moveTo>
                  <a:lnTo>
                    <a:pt x="2141914" y="3108178"/>
                  </a:lnTo>
                  <a:lnTo>
                    <a:pt x="1878261" y="3204161"/>
                  </a:lnTo>
                  <a:lnTo>
                    <a:pt x="2102220" y="2890762"/>
                  </a:lnTo>
                  <a:close/>
                  <a:moveTo>
                    <a:pt x="1858960" y="3205979"/>
                  </a:moveTo>
                  <a:lnTo>
                    <a:pt x="1755903" y="3043099"/>
                  </a:lnTo>
                  <a:lnTo>
                    <a:pt x="2084376" y="2890762"/>
                  </a:lnTo>
                  <a:lnTo>
                    <a:pt x="1858960" y="3205979"/>
                  </a:lnTo>
                  <a:close/>
                  <a:moveTo>
                    <a:pt x="2114602" y="2876583"/>
                  </a:moveTo>
                  <a:lnTo>
                    <a:pt x="2383353" y="2731154"/>
                  </a:lnTo>
                  <a:lnTo>
                    <a:pt x="2154296" y="3093635"/>
                  </a:lnTo>
                  <a:lnTo>
                    <a:pt x="2114602" y="2876583"/>
                  </a:lnTo>
                  <a:close/>
                  <a:moveTo>
                    <a:pt x="2070174" y="2881309"/>
                  </a:moveTo>
                  <a:lnTo>
                    <a:pt x="1763914" y="3023466"/>
                  </a:lnTo>
                  <a:lnTo>
                    <a:pt x="1844394" y="2890762"/>
                  </a:lnTo>
                  <a:lnTo>
                    <a:pt x="2070174" y="2881309"/>
                  </a:lnTo>
                  <a:close/>
                  <a:moveTo>
                    <a:pt x="1854955" y="2875492"/>
                  </a:moveTo>
                  <a:lnTo>
                    <a:pt x="2011180" y="2660985"/>
                  </a:lnTo>
                  <a:lnTo>
                    <a:pt x="2095665" y="2865676"/>
                  </a:lnTo>
                  <a:lnTo>
                    <a:pt x="1854955" y="2875492"/>
                  </a:lnTo>
                  <a:close/>
                  <a:moveTo>
                    <a:pt x="1832377" y="2862404"/>
                  </a:moveTo>
                  <a:lnTo>
                    <a:pt x="1627353" y="2613357"/>
                  </a:lnTo>
                  <a:lnTo>
                    <a:pt x="1825822" y="2635171"/>
                  </a:lnTo>
                  <a:lnTo>
                    <a:pt x="1832377" y="2862404"/>
                  </a:lnTo>
                  <a:close/>
                  <a:moveTo>
                    <a:pt x="1615336" y="2621719"/>
                  </a:moveTo>
                  <a:lnTo>
                    <a:pt x="1827278" y="2879128"/>
                  </a:lnTo>
                  <a:lnTo>
                    <a:pt x="1568359" y="2939481"/>
                  </a:lnTo>
                  <a:lnTo>
                    <a:pt x="1615336" y="2621719"/>
                  </a:lnTo>
                  <a:close/>
                  <a:moveTo>
                    <a:pt x="1563261" y="2959114"/>
                  </a:moveTo>
                  <a:lnTo>
                    <a:pt x="1729319" y="3040190"/>
                  </a:lnTo>
                  <a:lnTo>
                    <a:pt x="1475498" y="3171076"/>
                  </a:lnTo>
                  <a:lnTo>
                    <a:pt x="1563261" y="2959114"/>
                  </a:lnTo>
                  <a:close/>
                  <a:moveTo>
                    <a:pt x="1580741" y="2951479"/>
                  </a:moveTo>
                  <a:lnTo>
                    <a:pt x="1824729" y="2894398"/>
                  </a:lnTo>
                  <a:lnTo>
                    <a:pt x="1742429" y="3030374"/>
                  </a:lnTo>
                  <a:lnTo>
                    <a:pt x="1580741" y="2951479"/>
                  </a:lnTo>
                  <a:close/>
                  <a:moveTo>
                    <a:pt x="1746799" y="3056187"/>
                  </a:moveTo>
                  <a:lnTo>
                    <a:pt x="1847671" y="3215796"/>
                  </a:lnTo>
                  <a:lnTo>
                    <a:pt x="1653573" y="3286329"/>
                  </a:lnTo>
                  <a:lnTo>
                    <a:pt x="1746799" y="3056187"/>
                  </a:lnTo>
                  <a:close/>
                  <a:moveTo>
                    <a:pt x="1851313" y="3229611"/>
                  </a:moveTo>
                  <a:lnTo>
                    <a:pt x="1851313" y="3430667"/>
                  </a:lnTo>
                  <a:lnTo>
                    <a:pt x="1656851" y="3300508"/>
                  </a:lnTo>
                  <a:lnTo>
                    <a:pt x="1851313" y="3229611"/>
                  </a:lnTo>
                  <a:close/>
                  <a:moveTo>
                    <a:pt x="1865879" y="3232520"/>
                  </a:moveTo>
                  <a:lnTo>
                    <a:pt x="2207463" y="3450663"/>
                  </a:lnTo>
                  <a:lnTo>
                    <a:pt x="1865879" y="3437575"/>
                  </a:lnTo>
                  <a:lnTo>
                    <a:pt x="1865879" y="3232520"/>
                  </a:lnTo>
                  <a:close/>
                  <a:moveTo>
                    <a:pt x="1874983" y="3220886"/>
                  </a:moveTo>
                  <a:lnTo>
                    <a:pt x="2144827" y="3122358"/>
                  </a:lnTo>
                  <a:lnTo>
                    <a:pt x="2222394" y="3442665"/>
                  </a:lnTo>
                  <a:lnTo>
                    <a:pt x="1874983" y="3220886"/>
                  </a:lnTo>
                  <a:close/>
                  <a:moveTo>
                    <a:pt x="2163035" y="3105997"/>
                  </a:moveTo>
                  <a:lnTo>
                    <a:pt x="2399740" y="2731881"/>
                  </a:lnTo>
                  <a:lnTo>
                    <a:pt x="2454001" y="3111450"/>
                  </a:lnTo>
                  <a:lnTo>
                    <a:pt x="2163035" y="3105997"/>
                  </a:lnTo>
                  <a:close/>
                  <a:moveTo>
                    <a:pt x="2107319" y="2855859"/>
                  </a:moveTo>
                  <a:lnTo>
                    <a:pt x="2024654" y="2655895"/>
                  </a:lnTo>
                  <a:lnTo>
                    <a:pt x="2198359" y="2687525"/>
                  </a:lnTo>
                  <a:lnTo>
                    <a:pt x="2107319" y="2855859"/>
                  </a:lnTo>
                  <a:close/>
                  <a:moveTo>
                    <a:pt x="1846943" y="2862040"/>
                  </a:moveTo>
                  <a:lnTo>
                    <a:pt x="1840388" y="2636625"/>
                  </a:lnTo>
                  <a:lnTo>
                    <a:pt x="1994793" y="2650441"/>
                  </a:lnTo>
                  <a:lnTo>
                    <a:pt x="1999891" y="2651532"/>
                  </a:lnTo>
                  <a:lnTo>
                    <a:pt x="1846943" y="2862040"/>
                  </a:lnTo>
                  <a:close/>
                  <a:moveTo>
                    <a:pt x="1625533" y="2598814"/>
                  </a:moveTo>
                  <a:lnTo>
                    <a:pt x="1726406" y="2489742"/>
                  </a:lnTo>
                  <a:lnTo>
                    <a:pt x="1817810" y="2619537"/>
                  </a:lnTo>
                  <a:lnTo>
                    <a:pt x="1625533" y="2598814"/>
                  </a:lnTo>
                  <a:close/>
                  <a:moveTo>
                    <a:pt x="1612423" y="2591542"/>
                  </a:moveTo>
                  <a:lnTo>
                    <a:pt x="1564354" y="2485379"/>
                  </a:lnTo>
                  <a:lnTo>
                    <a:pt x="1715845" y="2479925"/>
                  </a:lnTo>
                  <a:lnTo>
                    <a:pt x="1612423" y="2591542"/>
                  </a:lnTo>
                  <a:close/>
                  <a:moveTo>
                    <a:pt x="1555249" y="2926392"/>
                  </a:moveTo>
                  <a:lnTo>
                    <a:pt x="1441267" y="2714066"/>
                  </a:lnTo>
                  <a:lnTo>
                    <a:pt x="1600770" y="2618810"/>
                  </a:lnTo>
                  <a:lnTo>
                    <a:pt x="1555249" y="2926392"/>
                  </a:lnTo>
                  <a:close/>
                  <a:moveTo>
                    <a:pt x="1731140" y="3055460"/>
                  </a:moveTo>
                  <a:lnTo>
                    <a:pt x="1637186" y="3287783"/>
                  </a:lnTo>
                  <a:lnTo>
                    <a:pt x="1475498" y="3187437"/>
                  </a:lnTo>
                  <a:lnTo>
                    <a:pt x="1731140" y="3055460"/>
                  </a:lnTo>
                  <a:close/>
                  <a:moveTo>
                    <a:pt x="1652845" y="3534648"/>
                  </a:moveTo>
                  <a:lnTo>
                    <a:pt x="1648475" y="3312506"/>
                  </a:lnTo>
                  <a:lnTo>
                    <a:pt x="1844030" y="3443392"/>
                  </a:lnTo>
                  <a:lnTo>
                    <a:pt x="1652845" y="3534648"/>
                  </a:lnTo>
                  <a:close/>
                  <a:moveTo>
                    <a:pt x="1851313" y="3455753"/>
                  </a:moveTo>
                  <a:lnTo>
                    <a:pt x="1851313" y="3695347"/>
                  </a:lnTo>
                  <a:lnTo>
                    <a:pt x="1659400" y="3547737"/>
                  </a:lnTo>
                  <a:lnTo>
                    <a:pt x="1851313" y="3455753"/>
                  </a:lnTo>
                  <a:close/>
                  <a:moveTo>
                    <a:pt x="1925238" y="3904038"/>
                  </a:moveTo>
                  <a:lnTo>
                    <a:pt x="1695816" y="3834959"/>
                  </a:lnTo>
                  <a:lnTo>
                    <a:pt x="1854955" y="3721525"/>
                  </a:lnTo>
                  <a:lnTo>
                    <a:pt x="1925238" y="3904038"/>
                  </a:lnTo>
                  <a:close/>
                  <a:moveTo>
                    <a:pt x="1865879" y="3704073"/>
                  </a:moveTo>
                  <a:lnTo>
                    <a:pt x="1865879" y="3475023"/>
                  </a:lnTo>
                  <a:lnTo>
                    <a:pt x="1994064" y="3726978"/>
                  </a:lnTo>
                  <a:lnTo>
                    <a:pt x="1865879" y="3704073"/>
                  </a:lnTo>
                  <a:close/>
                  <a:moveTo>
                    <a:pt x="1893192" y="3452845"/>
                  </a:moveTo>
                  <a:lnTo>
                    <a:pt x="2226400" y="3465933"/>
                  </a:lnTo>
                  <a:lnTo>
                    <a:pt x="2222030" y="3612453"/>
                  </a:lnTo>
                  <a:lnTo>
                    <a:pt x="1893192" y="3452845"/>
                  </a:lnTo>
                  <a:close/>
                  <a:moveTo>
                    <a:pt x="2239145" y="3449209"/>
                  </a:moveTo>
                  <a:lnTo>
                    <a:pt x="2167041" y="3151080"/>
                  </a:lnTo>
                  <a:lnTo>
                    <a:pt x="2268278" y="3302689"/>
                  </a:lnTo>
                  <a:cubicBezTo>
                    <a:pt x="2268278" y="3303053"/>
                    <a:pt x="2268642" y="3303053"/>
                    <a:pt x="2268642" y="3303053"/>
                  </a:cubicBezTo>
                  <a:cubicBezTo>
                    <a:pt x="2268642" y="3303053"/>
                    <a:pt x="2268642" y="3303416"/>
                    <a:pt x="2269006" y="3303416"/>
                  </a:cubicBezTo>
                  <a:cubicBezTo>
                    <a:pt x="2269006" y="3303416"/>
                    <a:pt x="2269371" y="3303416"/>
                    <a:pt x="2269371" y="3303780"/>
                  </a:cubicBezTo>
                  <a:cubicBezTo>
                    <a:pt x="2269371" y="3303780"/>
                    <a:pt x="2269735" y="3304144"/>
                    <a:pt x="2269735" y="3304144"/>
                  </a:cubicBezTo>
                  <a:lnTo>
                    <a:pt x="2389180" y="3393219"/>
                  </a:lnTo>
                  <a:lnTo>
                    <a:pt x="2239145" y="3449209"/>
                  </a:lnTo>
                  <a:close/>
                  <a:moveTo>
                    <a:pt x="2467839" y="3103815"/>
                  </a:moveTo>
                  <a:lnTo>
                    <a:pt x="2417584" y="2752968"/>
                  </a:lnTo>
                  <a:lnTo>
                    <a:pt x="2555602" y="3020557"/>
                  </a:lnTo>
                  <a:lnTo>
                    <a:pt x="2467839" y="3103815"/>
                  </a:lnTo>
                  <a:close/>
                  <a:moveTo>
                    <a:pt x="1893192" y="2553731"/>
                  </a:moveTo>
                  <a:lnTo>
                    <a:pt x="1833833" y="2617356"/>
                  </a:lnTo>
                  <a:lnTo>
                    <a:pt x="1736602" y="2478835"/>
                  </a:lnTo>
                  <a:lnTo>
                    <a:pt x="1813076" y="2475926"/>
                  </a:lnTo>
                  <a:lnTo>
                    <a:pt x="1893192" y="2553731"/>
                  </a:lnTo>
                  <a:close/>
                  <a:moveTo>
                    <a:pt x="1462752" y="2583544"/>
                  </a:moveTo>
                  <a:lnTo>
                    <a:pt x="1550880" y="2490833"/>
                  </a:lnTo>
                  <a:lnTo>
                    <a:pt x="1600770" y="2601359"/>
                  </a:lnTo>
                  <a:lnTo>
                    <a:pt x="1441631" y="2696615"/>
                  </a:lnTo>
                  <a:lnTo>
                    <a:pt x="1462752" y="2583544"/>
                  </a:lnTo>
                  <a:close/>
                  <a:moveTo>
                    <a:pt x="1654666" y="3562643"/>
                  </a:moveTo>
                  <a:lnTo>
                    <a:pt x="1846215" y="3709890"/>
                  </a:lnTo>
                  <a:lnTo>
                    <a:pt x="1685255" y="3824415"/>
                  </a:lnTo>
                  <a:lnTo>
                    <a:pt x="1654666" y="3562643"/>
                  </a:lnTo>
                  <a:close/>
                  <a:moveTo>
                    <a:pt x="2010816" y="4405767"/>
                  </a:moveTo>
                  <a:lnTo>
                    <a:pt x="1845122" y="4366501"/>
                  </a:lnTo>
                  <a:lnTo>
                    <a:pt x="1872798" y="4291606"/>
                  </a:lnTo>
                  <a:lnTo>
                    <a:pt x="2010816" y="4405767"/>
                  </a:lnTo>
                  <a:close/>
                  <a:moveTo>
                    <a:pt x="1933613" y="4158174"/>
                  </a:moveTo>
                  <a:lnTo>
                    <a:pt x="1878989" y="4249068"/>
                  </a:lnTo>
                  <a:lnTo>
                    <a:pt x="1889914" y="4100003"/>
                  </a:lnTo>
                  <a:lnTo>
                    <a:pt x="1933613" y="4158174"/>
                  </a:lnTo>
                  <a:close/>
                  <a:moveTo>
                    <a:pt x="1881174" y="4065464"/>
                  </a:moveTo>
                  <a:lnTo>
                    <a:pt x="1701278" y="3851683"/>
                  </a:lnTo>
                  <a:lnTo>
                    <a:pt x="1928515" y="3920035"/>
                  </a:lnTo>
                  <a:lnTo>
                    <a:pt x="1881174" y="4065464"/>
                  </a:lnTo>
                  <a:close/>
                  <a:moveTo>
                    <a:pt x="2073452" y="3778605"/>
                  </a:moveTo>
                  <a:lnTo>
                    <a:pt x="2048324" y="3801874"/>
                  </a:lnTo>
                  <a:lnTo>
                    <a:pt x="2019920" y="3746247"/>
                  </a:lnTo>
                  <a:lnTo>
                    <a:pt x="2091660" y="3758972"/>
                  </a:lnTo>
                  <a:lnTo>
                    <a:pt x="2073452" y="3778605"/>
                  </a:lnTo>
                  <a:close/>
                </a:path>
              </a:pathLst>
            </a:custGeom>
            <a:grpFill/>
            <a:ln w="95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dirty="0"/>
            </a:p>
          </p:txBody>
        </p:sp>
        <p:sp>
          <p:nvSpPr>
            <p:cNvPr id="45" name="Freeform 28">
              <a:extLst>
                <a:ext uri="{FF2B5EF4-FFF2-40B4-BE49-F238E27FC236}">
                  <a16:creationId xmlns:a16="http://schemas.microsoft.com/office/drawing/2014/main" id="{24F4C985-331C-E1E3-33E7-61F692D5DEC5}"/>
                </a:ext>
              </a:extLst>
            </p:cNvPr>
            <p:cNvSpPr/>
            <p:nvPr/>
          </p:nvSpPr>
          <p:spPr>
            <a:xfrm>
              <a:off x="4551030" y="3340962"/>
              <a:ext cx="266038" cy="425310"/>
            </a:xfrm>
            <a:custGeom>
              <a:avLst/>
              <a:gdLst>
                <a:gd name="connsiteX0" fmla="*/ 3803 w 95130"/>
                <a:gd name="connsiteY0" fmla="*/ 151860 h 152083"/>
                <a:gd name="connsiteX1" fmla="*/ 7081 w 95130"/>
                <a:gd name="connsiteY1" fmla="*/ 152587 h 152083"/>
                <a:gd name="connsiteX2" fmla="*/ 11815 w 95130"/>
                <a:gd name="connsiteY2" fmla="*/ 150769 h 152083"/>
                <a:gd name="connsiteX3" fmla="*/ 95572 w 95130"/>
                <a:gd name="connsiteY3" fmla="*/ 81690 h 152083"/>
                <a:gd name="connsiteX4" fmla="*/ 98121 w 95130"/>
                <a:gd name="connsiteY4" fmla="*/ 76237 h 152083"/>
                <a:gd name="connsiteX5" fmla="*/ 95572 w 95130"/>
                <a:gd name="connsiteY5" fmla="*/ 70783 h 152083"/>
                <a:gd name="connsiteX6" fmla="*/ 11815 w 95130"/>
                <a:gd name="connsiteY6" fmla="*/ 1704 h 152083"/>
                <a:gd name="connsiteX7" fmla="*/ 4168 w 95130"/>
                <a:gd name="connsiteY7" fmla="*/ 614 h 152083"/>
                <a:gd name="connsiteX8" fmla="*/ 162 w 95130"/>
                <a:gd name="connsiteY8" fmla="*/ 7158 h 152083"/>
                <a:gd name="connsiteX9" fmla="*/ 162 w 95130"/>
                <a:gd name="connsiteY9" fmla="*/ 145679 h 152083"/>
                <a:gd name="connsiteX10" fmla="*/ 3803 w 95130"/>
                <a:gd name="connsiteY10" fmla="*/ 151860 h 152083"/>
                <a:gd name="connsiteX11" fmla="*/ 14000 w 95130"/>
                <a:gd name="connsiteY11" fmla="*/ 22428 h 152083"/>
                <a:gd name="connsiteX12" fmla="*/ 79185 w 95130"/>
                <a:gd name="connsiteY12" fmla="*/ 76237 h 152083"/>
                <a:gd name="connsiteX13" fmla="*/ 14000 w 95130"/>
                <a:gd name="connsiteY13" fmla="*/ 129682 h 152083"/>
                <a:gd name="connsiteX14" fmla="*/ 14000 w 95130"/>
                <a:gd name="connsiteY14" fmla="*/ 22428 h 152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5130" h="152083">
                  <a:moveTo>
                    <a:pt x="3803" y="151860"/>
                  </a:moveTo>
                  <a:cubicBezTo>
                    <a:pt x="4896" y="152223"/>
                    <a:pt x="5988" y="152587"/>
                    <a:pt x="7081" y="152587"/>
                  </a:cubicBezTo>
                  <a:cubicBezTo>
                    <a:pt x="8902" y="152587"/>
                    <a:pt x="10358" y="151860"/>
                    <a:pt x="11815" y="150769"/>
                  </a:cubicBezTo>
                  <a:lnTo>
                    <a:pt x="95572" y="81690"/>
                  </a:lnTo>
                  <a:cubicBezTo>
                    <a:pt x="97393" y="80236"/>
                    <a:pt x="98121" y="78418"/>
                    <a:pt x="98121" y="76237"/>
                  </a:cubicBezTo>
                  <a:cubicBezTo>
                    <a:pt x="98121" y="74055"/>
                    <a:pt x="97029" y="71874"/>
                    <a:pt x="95572" y="70783"/>
                  </a:cubicBezTo>
                  <a:lnTo>
                    <a:pt x="11815" y="1704"/>
                  </a:lnTo>
                  <a:cubicBezTo>
                    <a:pt x="9630" y="-114"/>
                    <a:pt x="6717" y="-477"/>
                    <a:pt x="4168" y="614"/>
                  </a:cubicBezTo>
                  <a:cubicBezTo>
                    <a:pt x="1618" y="1704"/>
                    <a:pt x="162" y="4249"/>
                    <a:pt x="162" y="7158"/>
                  </a:cubicBezTo>
                  <a:lnTo>
                    <a:pt x="162" y="145679"/>
                  </a:lnTo>
                  <a:cubicBezTo>
                    <a:pt x="-566" y="148224"/>
                    <a:pt x="1254" y="150769"/>
                    <a:pt x="3803" y="151860"/>
                  </a:cubicBezTo>
                  <a:close/>
                  <a:moveTo>
                    <a:pt x="14000" y="22428"/>
                  </a:moveTo>
                  <a:lnTo>
                    <a:pt x="79185" y="76237"/>
                  </a:lnTo>
                  <a:lnTo>
                    <a:pt x="14000" y="129682"/>
                  </a:lnTo>
                  <a:lnTo>
                    <a:pt x="14000" y="22428"/>
                  </a:lnTo>
                  <a:close/>
                </a:path>
              </a:pathLst>
            </a:custGeom>
            <a:grpFill/>
            <a:ln w="95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/>
            </a:p>
          </p:txBody>
        </p:sp>
        <p:sp>
          <p:nvSpPr>
            <p:cNvPr id="46" name="Freeform 29">
              <a:extLst>
                <a:ext uri="{FF2B5EF4-FFF2-40B4-BE49-F238E27FC236}">
                  <a16:creationId xmlns:a16="http://schemas.microsoft.com/office/drawing/2014/main" id="{996FBA4B-9190-ADFC-D927-DE1DFB418E6A}"/>
                </a:ext>
              </a:extLst>
            </p:cNvPr>
            <p:cNvSpPr/>
            <p:nvPr/>
          </p:nvSpPr>
          <p:spPr>
            <a:xfrm>
              <a:off x="5213488" y="2830111"/>
              <a:ext cx="3884167" cy="3189833"/>
            </a:xfrm>
            <a:custGeom>
              <a:avLst/>
              <a:gdLst>
                <a:gd name="connsiteX0" fmla="*/ 1123060 w 1388905"/>
                <a:gd name="connsiteY0" fmla="*/ 1026045 h 1140623"/>
                <a:gd name="connsiteX1" fmla="*/ 1206817 w 1388905"/>
                <a:gd name="connsiteY1" fmla="*/ 978780 h 1140623"/>
                <a:gd name="connsiteX2" fmla="*/ 1210458 w 1388905"/>
                <a:gd name="connsiteY2" fmla="*/ 973327 h 1140623"/>
                <a:gd name="connsiteX3" fmla="*/ 1217742 w 1388905"/>
                <a:gd name="connsiteY3" fmla="*/ 900612 h 1140623"/>
                <a:gd name="connsiteX4" fmla="*/ 1211187 w 1388905"/>
                <a:gd name="connsiteY4" fmla="*/ 892614 h 1140623"/>
                <a:gd name="connsiteX5" fmla="*/ 1073170 w 1388905"/>
                <a:gd name="connsiteY5" fmla="*/ 875889 h 1140623"/>
                <a:gd name="connsiteX6" fmla="*/ 1107037 w 1388905"/>
                <a:gd name="connsiteY6" fmla="*/ 823899 h 1140623"/>
                <a:gd name="connsiteX7" fmla="*/ 1108129 w 1388905"/>
                <a:gd name="connsiteY7" fmla="*/ 819899 h 1140623"/>
                <a:gd name="connsiteX8" fmla="*/ 1108129 w 1388905"/>
                <a:gd name="connsiteY8" fmla="*/ 732642 h 1140623"/>
                <a:gd name="connsiteX9" fmla="*/ 1107765 w 1388905"/>
                <a:gd name="connsiteY9" fmla="*/ 730461 h 1140623"/>
                <a:gd name="connsiteX10" fmla="*/ 1086279 w 1388905"/>
                <a:gd name="connsiteY10" fmla="*/ 662473 h 1140623"/>
                <a:gd name="connsiteX11" fmla="*/ 1089557 w 1388905"/>
                <a:gd name="connsiteY11" fmla="*/ 597757 h 1140623"/>
                <a:gd name="connsiteX12" fmla="*/ 1247603 w 1388905"/>
                <a:gd name="connsiteY12" fmla="*/ 472324 h 1140623"/>
                <a:gd name="connsiteX13" fmla="*/ 1249060 w 1388905"/>
                <a:gd name="connsiteY13" fmla="*/ 470870 h 1140623"/>
                <a:gd name="connsiteX14" fmla="*/ 1387805 w 1388905"/>
                <a:gd name="connsiteY14" fmla="*/ 265815 h 1140623"/>
                <a:gd name="connsiteX15" fmla="*/ 1388169 w 1388905"/>
                <a:gd name="connsiteY15" fmla="*/ 258180 h 1140623"/>
                <a:gd name="connsiteX16" fmla="*/ 1381614 w 1388905"/>
                <a:gd name="connsiteY16" fmla="*/ 254181 h 1140623"/>
                <a:gd name="connsiteX17" fmla="*/ 1183146 w 1388905"/>
                <a:gd name="connsiteY17" fmla="*/ 252000 h 1140623"/>
                <a:gd name="connsiteX18" fmla="*/ 1242869 w 1388905"/>
                <a:gd name="connsiteY18" fmla="*/ 219278 h 1140623"/>
                <a:gd name="connsiteX19" fmla="*/ 1246510 w 1388905"/>
                <a:gd name="connsiteY19" fmla="*/ 213461 h 1140623"/>
                <a:gd name="connsiteX20" fmla="*/ 1243597 w 1388905"/>
                <a:gd name="connsiteY20" fmla="*/ 207280 h 1140623"/>
                <a:gd name="connsiteX21" fmla="*/ 1130707 w 1388905"/>
                <a:gd name="connsiteY21" fmla="*/ 127658 h 1140623"/>
                <a:gd name="connsiteX22" fmla="*/ 1126337 w 1388905"/>
                <a:gd name="connsiteY22" fmla="*/ 126204 h 1140623"/>
                <a:gd name="connsiteX23" fmla="*/ 867418 w 1388905"/>
                <a:gd name="connsiteY23" fmla="*/ 126204 h 1140623"/>
                <a:gd name="connsiteX24" fmla="*/ 867054 w 1388905"/>
                <a:gd name="connsiteY24" fmla="*/ 126204 h 1140623"/>
                <a:gd name="connsiteX25" fmla="*/ 865233 w 1388905"/>
                <a:gd name="connsiteY25" fmla="*/ 126567 h 1140623"/>
                <a:gd name="connsiteX26" fmla="*/ 864505 w 1388905"/>
                <a:gd name="connsiteY26" fmla="*/ 126931 h 1140623"/>
                <a:gd name="connsiteX27" fmla="*/ 862684 w 1388905"/>
                <a:gd name="connsiteY27" fmla="*/ 128385 h 1140623"/>
                <a:gd name="connsiteX28" fmla="*/ 862684 w 1388905"/>
                <a:gd name="connsiteY28" fmla="*/ 128385 h 1140623"/>
                <a:gd name="connsiteX29" fmla="*/ 745060 w 1388905"/>
                <a:gd name="connsiteY29" fmla="*/ 247273 h 1140623"/>
                <a:gd name="connsiteX30" fmla="*/ 691528 w 1388905"/>
                <a:gd name="connsiteY30" fmla="*/ 160380 h 1140623"/>
                <a:gd name="connsiteX31" fmla="*/ 685337 w 1388905"/>
                <a:gd name="connsiteY31" fmla="*/ 156744 h 1140623"/>
                <a:gd name="connsiteX32" fmla="*/ 524742 w 1388905"/>
                <a:gd name="connsiteY32" fmla="*/ 156744 h 1140623"/>
                <a:gd name="connsiteX33" fmla="*/ 524742 w 1388905"/>
                <a:gd name="connsiteY33" fmla="*/ 122204 h 1140623"/>
                <a:gd name="connsiteX34" fmla="*/ 521829 w 1388905"/>
                <a:gd name="connsiteY34" fmla="*/ 116387 h 1140623"/>
                <a:gd name="connsiteX35" fmla="*/ 430788 w 1388905"/>
                <a:gd name="connsiteY35" fmla="*/ 49126 h 1140623"/>
                <a:gd name="connsiteX36" fmla="*/ 426783 w 1388905"/>
                <a:gd name="connsiteY36" fmla="*/ 47672 h 1140623"/>
                <a:gd name="connsiteX37" fmla="*/ 275655 w 1388905"/>
                <a:gd name="connsiteY37" fmla="*/ 40401 h 1140623"/>
                <a:gd name="connsiteX38" fmla="*/ 211563 w 1388905"/>
                <a:gd name="connsiteY38" fmla="*/ 1135 h 1140623"/>
                <a:gd name="connsiteX39" fmla="*/ 201731 w 1388905"/>
                <a:gd name="connsiteY39" fmla="*/ 3316 h 1140623"/>
                <a:gd name="connsiteX40" fmla="*/ 121615 w 1388905"/>
                <a:gd name="connsiteY40" fmla="*/ 119659 h 1140623"/>
                <a:gd name="connsiteX41" fmla="*/ 120158 w 1388905"/>
                <a:gd name="connsiteY41" fmla="*/ 123659 h 1140623"/>
                <a:gd name="connsiteX42" fmla="*/ 120158 w 1388905"/>
                <a:gd name="connsiteY42" fmla="*/ 206190 h 1140623"/>
                <a:gd name="connsiteX43" fmla="*/ 5812 w 1388905"/>
                <a:gd name="connsiteY43" fmla="*/ 229458 h 1140623"/>
                <a:gd name="connsiteX44" fmla="*/ 349 w 1388905"/>
                <a:gd name="connsiteY44" fmla="*/ 234185 h 1140623"/>
                <a:gd name="connsiteX45" fmla="*/ 1806 w 1388905"/>
                <a:gd name="connsiteY45" fmla="*/ 241093 h 1140623"/>
                <a:gd name="connsiteX46" fmla="*/ 78280 w 1388905"/>
                <a:gd name="connsiteY46" fmla="*/ 331986 h 1140623"/>
                <a:gd name="connsiteX47" fmla="*/ 83742 w 1388905"/>
                <a:gd name="connsiteY47" fmla="*/ 334531 h 1140623"/>
                <a:gd name="connsiteX48" fmla="*/ 167499 w 1388905"/>
                <a:gd name="connsiteY48" fmla="*/ 334531 h 1140623"/>
                <a:gd name="connsiteX49" fmla="*/ 167499 w 1388905"/>
                <a:gd name="connsiteY49" fmla="*/ 334531 h 1140623"/>
                <a:gd name="connsiteX50" fmla="*/ 168228 w 1388905"/>
                <a:gd name="connsiteY50" fmla="*/ 334531 h 1140623"/>
                <a:gd name="connsiteX51" fmla="*/ 170049 w 1388905"/>
                <a:gd name="connsiteY51" fmla="*/ 334167 h 1140623"/>
                <a:gd name="connsiteX52" fmla="*/ 170049 w 1388905"/>
                <a:gd name="connsiteY52" fmla="*/ 334167 h 1140623"/>
                <a:gd name="connsiteX53" fmla="*/ 170413 w 1388905"/>
                <a:gd name="connsiteY53" fmla="*/ 334167 h 1140623"/>
                <a:gd name="connsiteX54" fmla="*/ 172233 w 1388905"/>
                <a:gd name="connsiteY54" fmla="*/ 333076 h 1140623"/>
                <a:gd name="connsiteX55" fmla="*/ 262910 w 1388905"/>
                <a:gd name="connsiteY55" fmla="*/ 263998 h 1140623"/>
                <a:gd name="connsiteX56" fmla="*/ 403476 w 1388905"/>
                <a:gd name="connsiteY56" fmla="*/ 170560 h 1140623"/>
                <a:gd name="connsiteX57" fmla="*/ 495973 w 1388905"/>
                <a:gd name="connsiteY57" fmla="*/ 170560 h 1140623"/>
                <a:gd name="connsiteX58" fmla="*/ 316806 w 1388905"/>
                <a:gd name="connsiteY58" fmla="*/ 302900 h 1140623"/>
                <a:gd name="connsiteX59" fmla="*/ 313892 w 1388905"/>
                <a:gd name="connsiteY59" fmla="*/ 308353 h 1140623"/>
                <a:gd name="connsiteX60" fmla="*/ 310251 w 1388905"/>
                <a:gd name="connsiteY60" fmla="*/ 398156 h 1140623"/>
                <a:gd name="connsiteX61" fmla="*/ 310615 w 1388905"/>
                <a:gd name="connsiteY61" fmla="*/ 399246 h 1140623"/>
                <a:gd name="connsiteX62" fmla="*/ 310615 w 1388905"/>
                <a:gd name="connsiteY62" fmla="*/ 400701 h 1140623"/>
                <a:gd name="connsiteX63" fmla="*/ 310615 w 1388905"/>
                <a:gd name="connsiteY63" fmla="*/ 400701 h 1140623"/>
                <a:gd name="connsiteX64" fmla="*/ 311343 w 1388905"/>
                <a:gd name="connsiteY64" fmla="*/ 401791 h 1140623"/>
                <a:gd name="connsiteX65" fmla="*/ 312072 w 1388905"/>
                <a:gd name="connsiteY65" fmla="*/ 403246 h 1140623"/>
                <a:gd name="connsiteX66" fmla="*/ 312072 w 1388905"/>
                <a:gd name="connsiteY66" fmla="*/ 403246 h 1140623"/>
                <a:gd name="connsiteX67" fmla="*/ 312800 w 1388905"/>
                <a:gd name="connsiteY67" fmla="*/ 403973 h 1140623"/>
                <a:gd name="connsiteX68" fmla="*/ 314257 w 1388905"/>
                <a:gd name="connsiteY68" fmla="*/ 405064 h 1140623"/>
                <a:gd name="connsiteX69" fmla="*/ 315349 w 1388905"/>
                <a:gd name="connsiteY69" fmla="*/ 405427 h 1140623"/>
                <a:gd name="connsiteX70" fmla="*/ 316806 w 1388905"/>
                <a:gd name="connsiteY70" fmla="*/ 405791 h 1140623"/>
                <a:gd name="connsiteX71" fmla="*/ 317170 w 1388905"/>
                <a:gd name="connsiteY71" fmla="*/ 405791 h 1140623"/>
                <a:gd name="connsiteX72" fmla="*/ 413673 w 1388905"/>
                <a:gd name="connsiteY72" fmla="*/ 405791 h 1140623"/>
                <a:gd name="connsiteX73" fmla="*/ 537124 w 1388905"/>
                <a:gd name="connsiteY73" fmla="*/ 470143 h 1140623"/>
                <a:gd name="connsiteX74" fmla="*/ 586649 w 1388905"/>
                <a:gd name="connsiteY74" fmla="*/ 628660 h 1140623"/>
                <a:gd name="connsiteX75" fmla="*/ 514545 w 1388905"/>
                <a:gd name="connsiteY75" fmla="*/ 822808 h 1140623"/>
                <a:gd name="connsiteX76" fmla="*/ 514545 w 1388905"/>
                <a:gd name="connsiteY76" fmla="*/ 822808 h 1140623"/>
                <a:gd name="connsiteX77" fmla="*/ 514545 w 1388905"/>
                <a:gd name="connsiteY77" fmla="*/ 822808 h 1140623"/>
                <a:gd name="connsiteX78" fmla="*/ 514545 w 1388905"/>
                <a:gd name="connsiteY78" fmla="*/ 823535 h 1140623"/>
                <a:gd name="connsiteX79" fmla="*/ 514181 w 1388905"/>
                <a:gd name="connsiteY79" fmla="*/ 824989 h 1140623"/>
                <a:gd name="connsiteX80" fmla="*/ 510540 w 1388905"/>
                <a:gd name="connsiteY80" fmla="*/ 978053 h 1140623"/>
                <a:gd name="connsiteX81" fmla="*/ 512725 w 1388905"/>
                <a:gd name="connsiteY81" fmla="*/ 983143 h 1140623"/>
                <a:gd name="connsiteX82" fmla="*/ 666037 w 1388905"/>
                <a:gd name="connsiteY82" fmla="*/ 1143479 h 1140623"/>
                <a:gd name="connsiteX83" fmla="*/ 671135 w 1388905"/>
                <a:gd name="connsiteY83" fmla="*/ 1145660 h 1140623"/>
                <a:gd name="connsiteX84" fmla="*/ 673320 w 1388905"/>
                <a:gd name="connsiteY84" fmla="*/ 1145296 h 1140623"/>
                <a:gd name="connsiteX85" fmla="*/ 678418 w 1388905"/>
                <a:gd name="connsiteY85" fmla="*/ 1139843 h 1140623"/>
                <a:gd name="connsiteX86" fmla="*/ 702089 w 1388905"/>
                <a:gd name="connsiteY86" fmla="*/ 1020228 h 1140623"/>
                <a:gd name="connsiteX87" fmla="*/ 813886 w 1388905"/>
                <a:gd name="connsiteY87" fmla="*/ 922427 h 1140623"/>
                <a:gd name="connsiteX88" fmla="*/ 981401 w 1388905"/>
                <a:gd name="connsiteY88" fmla="*/ 808629 h 1140623"/>
                <a:gd name="connsiteX89" fmla="*/ 1013083 w 1388905"/>
                <a:gd name="connsiteY89" fmla="*/ 828625 h 1140623"/>
                <a:gd name="connsiteX90" fmla="*/ 995967 w 1388905"/>
                <a:gd name="connsiteY90" fmla="*/ 899885 h 1140623"/>
                <a:gd name="connsiteX91" fmla="*/ 995967 w 1388905"/>
                <a:gd name="connsiteY91" fmla="*/ 900612 h 1140623"/>
                <a:gd name="connsiteX92" fmla="*/ 995967 w 1388905"/>
                <a:gd name="connsiteY92" fmla="*/ 902430 h 1140623"/>
                <a:gd name="connsiteX93" fmla="*/ 996331 w 1388905"/>
                <a:gd name="connsiteY93" fmla="*/ 903885 h 1140623"/>
                <a:gd name="connsiteX94" fmla="*/ 996331 w 1388905"/>
                <a:gd name="connsiteY94" fmla="*/ 904612 h 1140623"/>
                <a:gd name="connsiteX95" fmla="*/ 997060 w 1388905"/>
                <a:gd name="connsiteY95" fmla="*/ 905702 h 1140623"/>
                <a:gd name="connsiteX96" fmla="*/ 997060 w 1388905"/>
                <a:gd name="connsiteY96" fmla="*/ 906066 h 1140623"/>
                <a:gd name="connsiteX97" fmla="*/ 1022551 w 1388905"/>
                <a:gd name="connsiteY97" fmla="*/ 942423 h 1140623"/>
                <a:gd name="connsiteX98" fmla="*/ 1023643 w 1388905"/>
                <a:gd name="connsiteY98" fmla="*/ 943877 h 1140623"/>
                <a:gd name="connsiteX99" fmla="*/ 1114684 w 1388905"/>
                <a:gd name="connsiteY99" fmla="*/ 1023863 h 1140623"/>
                <a:gd name="connsiteX100" fmla="*/ 1123060 w 1388905"/>
                <a:gd name="connsiteY100" fmla="*/ 1026045 h 1140623"/>
                <a:gd name="connsiteX101" fmla="*/ 810973 w 1388905"/>
                <a:gd name="connsiteY101" fmla="*/ 907884 h 1140623"/>
                <a:gd name="connsiteX102" fmla="*/ 616511 w 1388905"/>
                <a:gd name="connsiteY102" fmla="*/ 647930 h 1140623"/>
                <a:gd name="connsiteX103" fmla="*/ 965742 w 1388905"/>
                <a:gd name="connsiteY103" fmla="*/ 802448 h 1140623"/>
                <a:gd name="connsiteX104" fmla="*/ 810973 w 1388905"/>
                <a:gd name="connsiteY104" fmla="*/ 907884 h 1140623"/>
                <a:gd name="connsiteX105" fmla="*/ 865597 w 1388905"/>
                <a:gd name="connsiteY105" fmla="*/ 145837 h 1140623"/>
                <a:gd name="connsiteX106" fmla="*/ 1058967 w 1388905"/>
                <a:gd name="connsiteY106" fmla="*/ 559945 h 1140623"/>
                <a:gd name="connsiteX107" fmla="*/ 753800 w 1388905"/>
                <a:gd name="connsiteY107" fmla="*/ 258544 h 1140623"/>
                <a:gd name="connsiteX108" fmla="*/ 865597 w 1388905"/>
                <a:gd name="connsiteY108" fmla="*/ 145837 h 1140623"/>
                <a:gd name="connsiteX109" fmla="*/ 882349 w 1388905"/>
                <a:gd name="connsiteY109" fmla="*/ 147654 h 1140623"/>
                <a:gd name="connsiteX110" fmla="*/ 1147459 w 1388905"/>
                <a:gd name="connsiteY110" fmla="*/ 263270 h 1140623"/>
                <a:gd name="connsiteX111" fmla="*/ 1080453 w 1388905"/>
                <a:gd name="connsiteY111" fmla="*/ 571216 h 1140623"/>
                <a:gd name="connsiteX112" fmla="*/ 882349 w 1388905"/>
                <a:gd name="connsiteY112" fmla="*/ 147654 h 1140623"/>
                <a:gd name="connsiteX113" fmla="*/ 746516 w 1388905"/>
                <a:gd name="connsiteY113" fmla="*/ 271633 h 1140623"/>
                <a:gd name="connsiteX114" fmla="*/ 1066615 w 1388905"/>
                <a:gd name="connsiteY114" fmla="*/ 587577 h 1140623"/>
                <a:gd name="connsiteX115" fmla="*/ 605586 w 1388905"/>
                <a:gd name="connsiteY115" fmla="*/ 621753 h 1140623"/>
                <a:gd name="connsiteX116" fmla="*/ 746516 w 1388905"/>
                <a:gd name="connsiteY116" fmla="*/ 271633 h 1140623"/>
                <a:gd name="connsiteX117" fmla="*/ 977395 w 1388905"/>
                <a:gd name="connsiteY117" fmla="*/ 791904 h 1140623"/>
                <a:gd name="connsiteX118" fmla="*/ 623794 w 1388905"/>
                <a:gd name="connsiteY118" fmla="*/ 635205 h 1140623"/>
                <a:gd name="connsiteX119" fmla="*/ 1070620 w 1388905"/>
                <a:gd name="connsiteY119" fmla="*/ 601756 h 1140623"/>
                <a:gd name="connsiteX120" fmla="*/ 977395 w 1388905"/>
                <a:gd name="connsiteY120" fmla="*/ 791904 h 1140623"/>
                <a:gd name="connsiteX121" fmla="*/ 1368141 w 1388905"/>
                <a:gd name="connsiteY121" fmla="*/ 268360 h 1140623"/>
                <a:gd name="connsiteX122" fmla="*/ 1237770 w 1388905"/>
                <a:gd name="connsiteY122" fmla="*/ 461417 h 1140623"/>
                <a:gd name="connsiteX123" fmla="*/ 1094291 w 1388905"/>
                <a:gd name="connsiteY123" fmla="*/ 575579 h 1140623"/>
                <a:gd name="connsiteX124" fmla="*/ 1161661 w 1388905"/>
                <a:gd name="connsiteY124" fmla="*/ 266543 h 1140623"/>
                <a:gd name="connsiteX125" fmla="*/ 1368141 w 1388905"/>
                <a:gd name="connsiteY125" fmla="*/ 268360 h 1140623"/>
                <a:gd name="connsiteX126" fmla="*/ 1225753 w 1388905"/>
                <a:gd name="connsiteY126" fmla="*/ 212007 h 1140623"/>
                <a:gd name="connsiteX127" fmla="*/ 1155106 w 1388905"/>
                <a:gd name="connsiteY127" fmla="*/ 250909 h 1140623"/>
                <a:gd name="connsiteX128" fmla="*/ 902378 w 1388905"/>
                <a:gd name="connsiteY128" fmla="*/ 140747 h 1140623"/>
                <a:gd name="connsiteX129" fmla="*/ 1124152 w 1388905"/>
                <a:gd name="connsiteY129" fmla="*/ 140747 h 1140623"/>
                <a:gd name="connsiteX130" fmla="*/ 1225753 w 1388905"/>
                <a:gd name="connsiteY130" fmla="*/ 212007 h 1140623"/>
                <a:gd name="connsiteX131" fmla="*/ 209742 w 1388905"/>
                <a:gd name="connsiteY131" fmla="*/ 17496 h 1140623"/>
                <a:gd name="connsiteX132" fmla="*/ 265823 w 1388905"/>
                <a:gd name="connsiteY132" fmla="*/ 51671 h 1140623"/>
                <a:gd name="connsiteX133" fmla="*/ 252349 w 1388905"/>
                <a:gd name="connsiteY133" fmla="*/ 248728 h 1140623"/>
                <a:gd name="connsiteX134" fmla="*/ 135089 w 1388905"/>
                <a:gd name="connsiteY134" fmla="*/ 207644 h 1140623"/>
                <a:gd name="connsiteX135" fmla="*/ 135089 w 1388905"/>
                <a:gd name="connsiteY135" fmla="*/ 126567 h 1140623"/>
                <a:gd name="connsiteX136" fmla="*/ 209742 w 1388905"/>
                <a:gd name="connsiteY136" fmla="*/ 17496 h 1140623"/>
                <a:gd name="connsiteX137" fmla="*/ 171141 w 1388905"/>
                <a:gd name="connsiteY137" fmla="*/ 315988 h 1140623"/>
                <a:gd name="connsiteX138" fmla="*/ 139459 w 1388905"/>
                <a:gd name="connsiteY138" fmla="*/ 224368 h 1140623"/>
                <a:gd name="connsiteX139" fmla="*/ 243609 w 1388905"/>
                <a:gd name="connsiteY139" fmla="*/ 261089 h 1140623"/>
                <a:gd name="connsiteX140" fmla="*/ 171141 w 1388905"/>
                <a:gd name="connsiteY140" fmla="*/ 315988 h 1140623"/>
                <a:gd name="connsiteX141" fmla="*/ 20378 w 1388905"/>
                <a:gd name="connsiteY141" fmla="*/ 241456 h 1140623"/>
                <a:gd name="connsiteX142" fmla="*/ 122343 w 1388905"/>
                <a:gd name="connsiteY142" fmla="*/ 220732 h 1140623"/>
                <a:gd name="connsiteX143" fmla="*/ 156939 w 1388905"/>
                <a:gd name="connsiteY143" fmla="*/ 320351 h 1140623"/>
                <a:gd name="connsiteX144" fmla="*/ 86655 w 1388905"/>
                <a:gd name="connsiteY144" fmla="*/ 320351 h 1140623"/>
                <a:gd name="connsiteX145" fmla="*/ 20378 w 1388905"/>
                <a:gd name="connsiteY145" fmla="*/ 241456 h 1140623"/>
                <a:gd name="connsiteX146" fmla="*/ 400927 w 1388905"/>
                <a:gd name="connsiteY146" fmla="*/ 156744 h 1140623"/>
                <a:gd name="connsiteX147" fmla="*/ 396921 w 1388905"/>
                <a:gd name="connsiteY147" fmla="*/ 157835 h 1140623"/>
                <a:gd name="connsiteX148" fmla="*/ 266916 w 1388905"/>
                <a:gd name="connsiteY148" fmla="*/ 244365 h 1140623"/>
                <a:gd name="connsiteX149" fmla="*/ 280025 w 1388905"/>
                <a:gd name="connsiteY149" fmla="*/ 54944 h 1140623"/>
                <a:gd name="connsiteX150" fmla="*/ 423869 w 1388905"/>
                <a:gd name="connsiteY150" fmla="*/ 61851 h 1140623"/>
                <a:gd name="connsiteX151" fmla="*/ 510175 w 1388905"/>
                <a:gd name="connsiteY151" fmla="*/ 125840 h 1140623"/>
                <a:gd name="connsiteX152" fmla="*/ 510175 w 1388905"/>
                <a:gd name="connsiteY152" fmla="*/ 156744 h 1140623"/>
                <a:gd name="connsiteX153" fmla="*/ 400927 w 1388905"/>
                <a:gd name="connsiteY153" fmla="*/ 156744 h 1140623"/>
                <a:gd name="connsiteX154" fmla="*/ 400927 w 1388905"/>
                <a:gd name="connsiteY154" fmla="*/ 156744 h 1140623"/>
                <a:gd name="connsiteX155" fmla="*/ 520008 w 1388905"/>
                <a:gd name="connsiteY155" fmla="*/ 171287 h 1140623"/>
                <a:gd name="connsiteX156" fmla="*/ 681331 w 1388905"/>
                <a:gd name="connsiteY156" fmla="*/ 171287 h 1140623"/>
                <a:gd name="connsiteX157" fmla="*/ 732678 w 1388905"/>
                <a:gd name="connsiteY157" fmla="*/ 254545 h 1140623"/>
                <a:gd name="connsiteX158" fmla="*/ 324817 w 1388905"/>
                <a:gd name="connsiteY158" fmla="*/ 389066 h 1140623"/>
                <a:gd name="connsiteX159" fmla="*/ 327730 w 1388905"/>
                <a:gd name="connsiteY159" fmla="*/ 313080 h 1140623"/>
                <a:gd name="connsiteX160" fmla="*/ 520008 w 1388905"/>
                <a:gd name="connsiteY160" fmla="*/ 171287 h 1140623"/>
                <a:gd name="connsiteX161" fmla="*/ 550233 w 1388905"/>
                <a:gd name="connsiteY161" fmla="*/ 463962 h 1140623"/>
                <a:gd name="connsiteX162" fmla="*/ 546592 w 1388905"/>
                <a:gd name="connsiteY162" fmla="*/ 459599 h 1140623"/>
                <a:gd name="connsiteX163" fmla="*/ 419135 w 1388905"/>
                <a:gd name="connsiteY163" fmla="*/ 392702 h 1140623"/>
                <a:gd name="connsiteX164" fmla="*/ 415858 w 1388905"/>
                <a:gd name="connsiteY164" fmla="*/ 391975 h 1140623"/>
                <a:gd name="connsiteX165" fmla="*/ 362690 w 1388905"/>
                <a:gd name="connsiteY165" fmla="*/ 391975 h 1140623"/>
                <a:gd name="connsiteX166" fmla="*/ 731222 w 1388905"/>
                <a:gd name="connsiteY166" fmla="*/ 270542 h 1140623"/>
                <a:gd name="connsiteX167" fmla="*/ 595025 w 1388905"/>
                <a:gd name="connsiteY167" fmla="*/ 608300 h 1140623"/>
                <a:gd name="connsiteX168" fmla="*/ 550233 w 1388905"/>
                <a:gd name="connsiteY168" fmla="*/ 463962 h 1140623"/>
                <a:gd name="connsiteX169" fmla="*/ 596482 w 1388905"/>
                <a:gd name="connsiteY169" fmla="*/ 645021 h 1140623"/>
                <a:gd name="connsiteX170" fmla="*/ 790216 w 1388905"/>
                <a:gd name="connsiteY170" fmla="*/ 903885 h 1140623"/>
                <a:gd name="connsiteX171" fmla="*/ 530933 w 1388905"/>
                <a:gd name="connsiteY171" fmla="*/ 822081 h 1140623"/>
                <a:gd name="connsiteX172" fmla="*/ 596482 w 1388905"/>
                <a:gd name="connsiteY172" fmla="*/ 645021 h 1140623"/>
                <a:gd name="connsiteX173" fmla="*/ 687158 w 1388905"/>
                <a:gd name="connsiteY173" fmla="*/ 1018410 h 1140623"/>
                <a:gd name="connsiteX174" fmla="*/ 666401 w 1388905"/>
                <a:gd name="connsiteY174" fmla="*/ 1124573 h 1140623"/>
                <a:gd name="connsiteX175" fmla="*/ 525106 w 1388905"/>
                <a:gd name="connsiteY175" fmla="*/ 976599 h 1140623"/>
                <a:gd name="connsiteX176" fmla="*/ 528384 w 1388905"/>
                <a:gd name="connsiteY176" fmla="*/ 836260 h 1140623"/>
                <a:gd name="connsiteX177" fmla="*/ 794222 w 1388905"/>
                <a:gd name="connsiteY177" fmla="*/ 920245 h 1140623"/>
                <a:gd name="connsiteX178" fmla="*/ 687158 w 1388905"/>
                <a:gd name="connsiteY178" fmla="*/ 1018410 h 1140623"/>
                <a:gd name="connsiteX179" fmla="*/ 990141 w 1388905"/>
                <a:gd name="connsiteY179" fmla="*/ 798449 h 1140623"/>
                <a:gd name="connsiteX180" fmla="*/ 1073534 w 1388905"/>
                <a:gd name="connsiteY180" fmla="*/ 628660 h 1140623"/>
                <a:gd name="connsiteX181" fmla="*/ 1071713 w 1388905"/>
                <a:gd name="connsiteY181" fmla="*/ 662473 h 1140623"/>
                <a:gd name="connsiteX182" fmla="*/ 1072077 w 1388905"/>
                <a:gd name="connsiteY182" fmla="*/ 665018 h 1140623"/>
                <a:gd name="connsiteX183" fmla="*/ 1093562 w 1388905"/>
                <a:gd name="connsiteY183" fmla="*/ 733006 h 1140623"/>
                <a:gd name="connsiteX184" fmla="*/ 1093562 w 1388905"/>
                <a:gd name="connsiteY184" fmla="*/ 816991 h 1140623"/>
                <a:gd name="connsiteX185" fmla="*/ 1056054 w 1388905"/>
                <a:gd name="connsiteY185" fmla="*/ 875162 h 1140623"/>
                <a:gd name="connsiteX186" fmla="*/ 1012719 w 1388905"/>
                <a:gd name="connsiteY186" fmla="*/ 891523 h 1140623"/>
                <a:gd name="connsiteX187" fmla="*/ 1027649 w 1388905"/>
                <a:gd name="connsiteY187" fmla="*/ 828262 h 1140623"/>
                <a:gd name="connsiteX188" fmla="*/ 1024372 w 1388905"/>
                <a:gd name="connsiteY188" fmla="*/ 820263 h 1140623"/>
                <a:gd name="connsiteX189" fmla="*/ 990141 w 1388905"/>
                <a:gd name="connsiteY189" fmla="*/ 798449 h 1140623"/>
                <a:gd name="connsiteX190" fmla="*/ 1013811 w 1388905"/>
                <a:gd name="connsiteY190" fmla="*/ 906793 h 1140623"/>
                <a:gd name="connsiteX191" fmla="*/ 1061516 w 1388905"/>
                <a:gd name="connsiteY191" fmla="*/ 888978 h 1140623"/>
                <a:gd name="connsiteX192" fmla="*/ 1202083 w 1388905"/>
                <a:gd name="connsiteY192" fmla="*/ 906066 h 1140623"/>
                <a:gd name="connsiteX193" fmla="*/ 1195892 w 1388905"/>
                <a:gd name="connsiteY193" fmla="*/ 967873 h 1140623"/>
                <a:gd name="connsiteX194" fmla="*/ 1119782 w 1388905"/>
                <a:gd name="connsiteY194" fmla="*/ 1010775 h 1140623"/>
                <a:gd name="connsiteX195" fmla="*/ 1033476 w 1388905"/>
                <a:gd name="connsiteY195" fmla="*/ 934788 h 1140623"/>
                <a:gd name="connsiteX196" fmla="*/ 1013811 w 1388905"/>
                <a:gd name="connsiteY196" fmla="*/ 906793 h 1140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</a:cxnLst>
              <a:rect l="l" t="t" r="r" b="b"/>
              <a:pathLst>
                <a:path w="1388905" h="1140623">
                  <a:moveTo>
                    <a:pt x="1123060" y="1026045"/>
                  </a:moveTo>
                  <a:lnTo>
                    <a:pt x="1206817" y="978780"/>
                  </a:lnTo>
                  <a:cubicBezTo>
                    <a:pt x="1209002" y="977690"/>
                    <a:pt x="1210094" y="975508"/>
                    <a:pt x="1210458" y="973327"/>
                  </a:cubicBezTo>
                  <a:lnTo>
                    <a:pt x="1217742" y="900612"/>
                  </a:lnTo>
                  <a:cubicBezTo>
                    <a:pt x="1218106" y="896613"/>
                    <a:pt x="1215193" y="892977"/>
                    <a:pt x="1211187" y="892614"/>
                  </a:cubicBezTo>
                  <a:lnTo>
                    <a:pt x="1073170" y="875889"/>
                  </a:lnTo>
                  <a:lnTo>
                    <a:pt x="1107037" y="823899"/>
                  </a:lnTo>
                  <a:cubicBezTo>
                    <a:pt x="1107765" y="822808"/>
                    <a:pt x="1108129" y="821354"/>
                    <a:pt x="1108129" y="819899"/>
                  </a:cubicBezTo>
                  <a:lnTo>
                    <a:pt x="1108129" y="732642"/>
                  </a:lnTo>
                  <a:cubicBezTo>
                    <a:pt x="1108129" y="731915"/>
                    <a:pt x="1108129" y="731188"/>
                    <a:pt x="1107765" y="730461"/>
                  </a:cubicBezTo>
                  <a:lnTo>
                    <a:pt x="1086279" y="662473"/>
                  </a:lnTo>
                  <a:lnTo>
                    <a:pt x="1089557" y="597757"/>
                  </a:lnTo>
                  <a:lnTo>
                    <a:pt x="1247603" y="472324"/>
                  </a:lnTo>
                  <a:cubicBezTo>
                    <a:pt x="1248331" y="471961"/>
                    <a:pt x="1248695" y="471234"/>
                    <a:pt x="1249060" y="470870"/>
                  </a:cubicBezTo>
                  <a:lnTo>
                    <a:pt x="1387805" y="265815"/>
                  </a:lnTo>
                  <a:cubicBezTo>
                    <a:pt x="1389262" y="263634"/>
                    <a:pt x="1389626" y="260725"/>
                    <a:pt x="1388169" y="258180"/>
                  </a:cubicBezTo>
                  <a:cubicBezTo>
                    <a:pt x="1386713" y="255635"/>
                    <a:pt x="1384528" y="254181"/>
                    <a:pt x="1381614" y="254181"/>
                  </a:cubicBezTo>
                  <a:lnTo>
                    <a:pt x="1183146" y="252000"/>
                  </a:lnTo>
                  <a:lnTo>
                    <a:pt x="1242869" y="219278"/>
                  </a:lnTo>
                  <a:cubicBezTo>
                    <a:pt x="1245054" y="218187"/>
                    <a:pt x="1246510" y="215642"/>
                    <a:pt x="1246510" y="213461"/>
                  </a:cubicBezTo>
                  <a:cubicBezTo>
                    <a:pt x="1246510" y="210916"/>
                    <a:pt x="1245418" y="208371"/>
                    <a:pt x="1243597" y="207280"/>
                  </a:cubicBezTo>
                  <a:lnTo>
                    <a:pt x="1130707" y="127658"/>
                  </a:lnTo>
                  <a:cubicBezTo>
                    <a:pt x="1129615" y="126931"/>
                    <a:pt x="1128158" y="126204"/>
                    <a:pt x="1126337" y="126204"/>
                  </a:cubicBezTo>
                  <a:lnTo>
                    <a:pt x="867418" y="126204"/>
                  </a:lnTo>
                  <a:cubicBezTo>
                    <a:pt x="867418" y="126204"/>
                    <a:pt x="867054" y="126204"/>
                    <a:pt x="867054" y="126204"/>
                  </a:cubicBezTo>
                  <a:cubicBezTo>
                    <a:pt x="866326" y="126204"/>
                    <a:pt x="865961" y="126204"/>
                    <a:pt x="865233" y="126567"/>
                  </a:cubicBezTo>
                  <a:cubicBezTo>
                    <a:pt x="864869" y="126567"/>
                    <a:pt x="864869" y="126567"/>
                    <a:pt x="864505" y="126931"/>
                  </a:cubicBezTo>
                  <a:cubicBezTo>
                    <a:pt x="863776" y="127294"/>
                    <a:pt x="863048" y="127658"/>
                    <a:pt x="862684" y="128385"/>
                  </a:cubicBezTo>
                  <a:cubicBezTo>
                    <a:pt x="862684" y="128385"/>
                    <a:pt x="862684" y="128385"/>
                    <a:pt x="862684" y="128385"/>
                  </a:cubicBezTo>
                  <a:lnTo>
                    <a:pt x="745060" y="247273"/>
                  </a:lnTo>
                  <a:lnTo>
                    <a:pt x="691528" y="160380"/>
                  </a:lnTo>
                  <a:cubicBezTo>
                    <a:pt x="690071" y="158198"/>
                    <a:pt x="687886" y="156744"/>
                    <a:pt x="685337" y="156744"/>
                  </a:cubicBezTo>
                  <a:lnTo>
                    <a:pt x="524742" y="156744"/>
                  </a:lnTo>
                  <a:lnTo>
                    <a:pt x="524742" y="122204"/>
                  </a:lnTo>
                  <a:cubicBezTo>
                    <a:pt x="524742" y="120023"/>
                    <a:pt x="523649" y="117842"/>
                    <a:pt x="521829" y="116387"/>
                  </a:cubicBezTo>
                  <a:lnTo>
                    <a:pt x="430788" y="49126"/>
                  </a:lnTo>
                  <a:cubicBezTo>
                    <a:pt x="429696" y="48399"/>
                    <a:pt x="428239" y="47672"/>
                    <a:pt x="426783" y="47672"/>
                  </a:cubicBezTo>
                  <a:lnTo>
                    <a:pt x="275655" y="40401"/>
                  </a:lnTo>
                  <a:lnTo>
                    <a:pt x="211563" y="1135"/>
                  </a:lnTo>
                  <a:cubicBezTo>
                    <a:pt x="208286" y="-1047"/>
                    <a:pt x="203916" y="44"/>
                    <a:pt x="201731" y="3316"/>
                  </a:cubicBezTo>
                  <a:lnTo>
                    <a:pt x="121615" y="119659"/>
                  </a:lnTo>
                  <a:cubicBezTo>
                    <a:pt x="120887" y="120750"/>
                    <a:pt x="120158" y="122204"/>
                    <a:pt x="120158" y="123659"/>
                  </a:cubicBezTo>
                  <a:lnTo>
                    <a:pt x="120158" y="206190"/>
                  </a:lnTo>
                  <a:lnTo>
                    <a:pt x="5812" y="229458"/>
                  </a:lnTo>
                  <a:cubicBezTo>
                    <a:pt x="3262" y="229822"/>
                    <a:pt x="1078" y="231640"/>
                    <a:pt x="349" y="234185"/>
                  </a:cubicBezTo>
                  <a:cubicBezTo>
                    <a:pt x="-379" y="236730"/>
                    <a:pt x="-3" y="239275"/>
                    <a:pt x="1806" y="241093"/>
                  </a:cubicBezTo>
                  <a:lnTo>
                    <a:pt x="78280" y="331986"/>
                  </a:lnTo>
                  <a:cubicBezTo>
                    <a:pt x="79736" y="333803"/>
                    <a:pt x="81557" y="334531"/>
                    <a:pt x="83742" y="334531"/>
                  </a:cubicBezTo>
                  <a:lnTo>
                    <a:pt x="167499" y="334531"/>
                  </a:lnTo>
                  <a:cubicBezTo>
                    <a:pt x="167499" y="334531"/>
                    <a:pt x="167499" y="334531"/>
                    <a:pt x="167499" y="334531"/>
                  </a:cubicBezTo>
                  <a:cubicBezTo>
                    <a:pt x="167863" y="334531"/>
                    <a:pt x="167863" y="334531"/>
                    <a:pt x="168228" y="334531"/>
                  </a:cubicBezTo>
                  <a:cubicBezTo>
                    <a:pt x="168956" y="334531"/>
                    <a:pt x="169320" y="334531"/>
                    <a:pt x="170049" y="334167"/>
                  </a:cubicBezTo>
                  <a:cubicBezTo>
                    <a:pt x="170049" y="334167"/>
                    <a:pt x="170049" y="334167"/>
                    <a:pt x="170049" y="334167"/>
                  </a:cubicBezTo>
                  <a:cubicBezTo>
                    <a:pt x="170049" y="334167"/>
                    <a:pt x="170049" y="334167"/>
                    <a:pt x="170413" y="334167"/>
                  </a:cubicBezTo>
                  <a:cubicBezTo>
                    <a:pt x="171141" y="333803"/>
                    <a:pt x="171505" y="333803"/>
                    <a:pt x="172233" y="333076"/>
                  </a:cubicBezTo>
                  <a:lnTo>
                    <a:pt x="262910" y="263998"/>
                  </a:lnTo>
                  <a:lnTo>
                    <a:pt x="403476" y="170560"/>
                  </a:lnTo>
                  <a:lnTo>
                    <a:pt x="495973" y="170560"/>
                  </a:lnTo>
                  <a:lnTo>
                    <a:pt x="316806" y="302900"/>
                  </a:lnTo>
                  <a:cubicBezTo>
                    <a:pt x="314985" y="304354"/>
                    <a:pt x="313892" y="306172"/>
                    <a:pt x="313892" y="308353"/>
                  </a:cubicBezTo>
                  <a:lnTo>
                    <a:pt x="310251" y="398156"/>
                  </a:lnTo>
                  <a:cubicBezTo>
                    <a:pt x="310251" y="398519"/>
                    <a:pt x="310251" y="398883"/>
                    <a:pt x="310615" y="399246"/>
                  </a:cubicBezTo>
                  <a:cubicBezTo>
                    <a:pt x="310615" y="399610"/>
                    <a:pt x="310615" y="400337"/>
                    <a:pt x="310615" y="400701"/>
                  </a:cubicBezTo>
                  <a:cubicBezTo>
                    <a:pt x="310615" y="400701"/>
                    <a:pt x="310615" y="400701"/>
                    <a:pt x="310615" y="400701"/>
                  </a:cubicBezTo>
                  <a:cubicBezTo>
                    <a:pt x="310615" y="401064"/>
                    <a:pt x="310979" y="401428"/>
                    <a:pt x="311343" y="401791"/>
                  </a:cubicBezTo>
                  <a:cubicBezTo>
                    <a:pt x="311707" y="402155"/>
                    <a:pt x="311707" y="402882"/>
                    <a:pt x="312072" y="403246"/>
                  </a:cubicBezTo>
                  <a:cubicBezTo>
                    <a:pt x="312072" y="403246"/>
                    <a:pt x="312072" y="403246"/>
                    <a:pt x="312072" y="403246"/>
                  </a:cubicBezTo>
                  <a:cubicBezTo>
                    <a:pt x="312436" y="403609"/>
                    <a:pt x="312800" y="403609"/>
                    <a:pt x="312800" y="403973"/>
                  </a:cubicBezTo>
                  <a:cubicBezTo>
                    <a:pt x="313164" y="404336"/>
                    <a:pt x="313528" y="404700"/>
                    <a:pt x="314257" y="405064"/>
                  </a:cubicBezTo>
                  <a:cubicBezTo>
                    <a:pt x="314621" y="405064"/>
                    <a:pt x="314985" y="405427"/>
                    <a:pt x="315349" y="405427"/>
                  </a:cubicBezTo>
                  <a:cubicBezTo>
                    <a:pt x="315713" y="405427"/>
                    <a:pt x="316441" y="405791"/>
                    <a:pt x="316806" y="405791"/>
                  </a:cubicBezTo>
                  <a:cubicBezTo>
                    <a:pt x="316806" y="405791"/>
                    <a:pt x="317170" y="405791"/>
                    <a:pt x="317170" y="405791"/>
                  </a:cubicBezTo>
                  <a:lnTo>
                    <a:pt x="413673" y="405791"/>
                  </a:lnTo>
                  <a:lnTo>
                    <a:pt x="537124" y="470143"/>
                  </a:lnTo>
                  <a:lnTo>
                    <a:pt x="586649" y="628660"/>
                  </a:lnTo>
                  <a:lnTo>
                    <a:pt x="514545" y="822808"/>
                  </a:lnTo>
                  <a:cubicBezTo>
                    <a:pt x="514545" y="822808"/>
                    <a:pt x="514545" y="822808"/>
                    <a:pt x="514545" y="822808"/>
                  </a:cubicBezTo>
                  <a:cubicBezTo>
                    <a:pt x="514545" y="822808"/>
                    <a:pt x="514545" y="822808"/>
                    <a:pt x="514545" y="822808"/>
                  </a:cubicBezTo>
                  <a:cubicBezTo>
                    <a:pt x="514545" y="823172"/>
                    <a:pt x="514545" y="823172"/>
                    <a:pt x="514545" y="823535"/>
                  </a:cubicBezTo>
                  <a:cubicBezTo>
                    <a:pt x="514545" y="823899"/>
                    <a:pt x="514181" y="824626"/>
                    <a:pt x="514181" y="824989"/>
                  </a:cubicBezTo>
                  <a:lnTo>
                    <a:pt x="510540" y="978053"/>
                  </a:lnTo>
                  <a:cubicBezTo>
                    <a:pt x="510540" y="979871"/>
                    <a:pt x="511268" y="981689"/>
                    <a:pt x="512725" y="983143"/>
                  </a:cubicBezTo>
                  <a:lnTo>
                    <a:pt x="666037" y="1143479"/>
                  </a:lnTo>
                  <a:cubicBezTo>
                    <a:pt x="667494" y="1144933"/>
                    <a:pt x="669314" y="1145660"/>
                    <a:pt x="671135" y="1145660"/>
                  </a:cubicBezTo>
                  <a:cubicBezTo>
                    <a:pt x="671863" y="1145660"/>
                    <a:pt x="672592" y="1145660"/>
                    <a:pt x="673320" y="1145296"/>
                  </a:cubicBezTo>
                  <a:cubicBezTo>
                    <a:pt x="675869" y="1144569"/>
                    <a:pt x="678054" y="1142388"/>
                    <a:pt x="678418" y="1139843"/>
                  </a:cubicBezTo>
                  <a:cubicBezTo>
                    <a:pt x="679146" y="1135480"/>
                    <a:pt x="699540" y="1034407"/>
                    <a:pt x="702089" y="1020228"/>
                  </a:cubicBezTo>
                  <a:cubicBezTo>
                    <a:pt x="707551" y="1011138"/>
                    <a:pt x="763268" y="963510"/>
                    <a:pt x="813886" y="922427"/>
                  </a:cubicBezTo>
                  <a:lnTo>
                    <a:pt x="981401" y="808629"/>
                  </a:lnTo>
                  <a:lnTo>
                    <a:pt x="1013083" y="828625"/>
                  </a:lnTo>
                  <a:lnTo>
                    <a:pt x="995967" y="899885"/>
                  </a:lnTo>
                  <a:cubicBezTo>
                    <a:pt x="995967" y="900249"/>
                    <a:pt x="995967" y="900249"/>
                    <a:pt x="995967" y="900612"/>
                  </a:cubicBezTo>
                  <a:cubicBezTo>
                    <a:pt x="995967" y="901339"/>
                    <a:pt x="995967" y="901703"/>
                    <a:pt x="995967" y="902430"/>
                  </a:cubicBezTo>
                  <a:cubicBezTo>
                    <a:pt x="995967" y="902794"/>
                    <a:pt x="995967" y="903157"/>
                    <a:pt x="996331" y="903885"/>
                  </a:cubicBezTo>
                  <a:cubicBezTo>
                    <a:pt x="996331" y="904248"/>
                    <a:pt x="996331" y="904248"/>
                    <a:pt x="996331" y="904612"/>
                  </a:cubicBezTo>
                  <a:cubicBezTo>
                    <a:pt x="996331" y="904975"/>
                    <a:pt x="996696" y="905339"/>
                    <a:pt x="997060" y="905702"/>
                  </a:cubicBezTo>
                  <a:cubicBezTo>
                    <a:pt x="997060" y="905702"/>
                    <a:pt x="997060" y="906066"/>
                    <a:pt x="997060" y="906066"/>
                  </a:cubicBezTo>
                  <a:lnTo>
                    <a:pt x="1022551" y="942423"/>
                  </a:lnTo>
                  <a:cubicBezTo>
                    <a:pt x="1022915" y="942787"/>
                    <a:pt x="1023279" y="943514"/>
                    <a:pt x="1023643" y="943877"/>
                  </a:cubicBezTo>
                  <a:lnTo>
                    <a:pt x="1114684" y="1023863"/>
                  </a:lnTo>
                  <a:cubicBezTo>
                    <a:pt x="1116869" y="1027135"/>
                    <a:pt x="1120146" y="1027499"/>
                    <a:pt x="1123060" y="1026045"/>
                  </a:cubicBezTo>
                  <a:close/>
                  <a:moveTo>
                    <a:pt x="810973" y="907884"/>
                  </a:moveTo>
                  <a:lnTo>
                    <a:pt x="616511" y="647930"/>
                  </a:lnTo>
                  <a:lnTo>
                    <a:pt x="965742" y="802448"/>
                  </a:lnTo>
                  <a:lnTo>
                    <a:pt x="810973" y="907884"/>
                  </a:lnTo>
                  <a:close/>
                  <a:moveTo>
                    <a:pt x="865597" y="145837"/>
                  </a:moveTo>
                  <a:lnTo>
                    <a:pt x="1058967" y="559945"/>
                  </a:lnTo>
                  <a:lnTo>
                    <a:pt x="753800" y="258544"/>
                  </a:lnTo>
                  <a:lnTo>
                    <a:pt x="865597" y="145837"/>
                  </a:lnTo>
                  <a:close/>
                  <a:moveTo>
                    <a:pt x="882349" y="147654"/>
                  </a:moveTo>
                  <a:lnTo>
                    <a:pt x="1147459" y="263270"/>
                  </a:lnTo>
                  <a:lnTo>
                    <a:pt x="1080453" y="571216"/>
                  </a:lnTo>
                  <a:lnTo>
                    <a:pt x="882349" y="147654"/>
                  </a:lnTo>
                  <a:close/>
                  <a:moveTo>
                    <a:pt x="746516" y="271633"/>
                  </a:moveTo>
                  <a:lnTo>
                    <a:pt x="1066615" y="587577"/>
                  </a:lnTo>
                  <a:lnTo>
                    <a:pt x="605586" y="621753"/>
                  </a:lnTo>
                  <a:lnTo>
                    <a:pt x="746516" y="271633"/>
                  </a:lnTo>
                  <a:close/>
                  <a:moveTo>
                    <a:pt x="977395" y="791904"/>
                  </a:moveTo>
                  <a:lnTo>
                    <a:pt x="623794" y="635205"/>
                  </a:lnTo>
                  <a:lnTo>
                    <a:pt x="1070620" y="601756"/>
                  </a:lnTo>
                  <a:lnTo>
                    <a:pt x="977395" y="791904"/>
                  </a:lnTo>
                  <a:close/>
                  <a:moveTo>
                    <a:pt x="1368141" y="268360"/>
                  </a:moveTo>
                  <a:lnTo>
                    <a:pt x="1237770" y="461417"/>
                  </a:lnTo>
                  <a:lnTo>
                    <a:pt x="1094291" y="575579"/>
                  </a:lnTo>
                  <a:lnTo>
                    <a:pt x="1161661" y="266543"/>
                  </a:lnTo>
                  <a:lnTo>
                    <a:pt x="1368141" y="268360"/>
                  </a:lnTo>
                  <a:close/>
                  <a:moveTo>
                    <a:pt x="1225753" y="212007"/>
                  </a:moveTo>
                  <a:lnTo>
                    <a:pt x="1155106" y="250909"/>
                  </a:lnTo>
                  <a:lnTo>
                    <a:pt x="902378" y="140747"/>
                  </a:lnTo>
                  <a:lnTo>
                    <a:pt x="1124152" y="140747"/>
                  </a:lnTo>
                  <a:lnTo>
                    <a:pt x="1225753" y="212007"/>
                  </a:lnTo>
                  <a:close/>
                  <a:moveTo>
                    <a:pt x="209742" y="17496"/>
                  </a:moveTo>
                  <a:lnTo>
                    <a:pt x="265823" y="51671"/>
                  </a:lnTo>
                  <a:lnTo>
                    <a:pt x="252349" y="248728"/>
                  </a:lnTo>
                  <a:lnTo>
                    <a:pt x="135089" y="207644"/>
                  </a:lnTo>
                  <a:lnTo>
                    <a:pt x="135089" y="126567"/>
                  </a:lnTo>
                  <a:lnTo>
                    <a:pt x="209742" y="17496"/>
                  </a:lnTo>
                  <a:close/>
                  <a:moveTo>
                    <a:pt x="171141" y="315988"/>
                  </a:moveTo>
                  <a:lnTo>
                    <a:pt x="139459" y="224368"/>
                  </a:lnTo>
                  <a:lnTo>
                    <a:pt x="243609" y="261089"/>
                  </a:lnTo>
                  <a:lnTo>
                    <a:pt x="171141" y="315988"/>
                  </a:lnTo>
                  <a:close/>
                  <a:moveTo>
                    <a:pt x="20378" y="241456"/>
                  </a:moveTo>
                  <a:lnTo>
                    <a:pt x="122343" y="220732"/>
                  </a:lnTo>
                  <a:lnTo>
                    <a:pt x="156939" y="320351"/>
                  </a:lnTo>
                  <a:lnTo>
                    <a:pt x="86655" y="320351"/>
                  </a:lnTo>
                  <a:lnTo>
                    <a:pt x="20378" y="241456"/>
                  </a:lnTo>
                  <a:close/>
                  <a:moveTo>
                    <a:pt x="400927" y="156744"/>
                  </a:moveTo>
                  <a:cubicBezTo>
                    <a:pt x="399470" y="156744"/>
                    <a:pt x="398014" y="157107"/>
                    <a:pt x="396921" y="157835"/>
                  </a:cubicBezTo>
                  <a:lnTo>
                    <a:pt x="266916" y="244365"/>
                  </a:lnTo>
                  <a:lnTo>
                    <a:pt x="280025" y="54944"/>
                  </a:lnTo>
                  <a:lnTo>
                    <a:pt x="423869" y="61851"/>
                  </a:lnTo>
                  <a:lnTo>
                    <a:pt x="510175" y="125840"/>
                  </a:lnTo>
                  <a:lnTo>
                    <a:pt x="510175" y="156744"/>
                  </a:lnTo>
                  <a:lnTo>
                    <a:pt x="400927" y="156744"/>
                  </a:lnTo>
                  <a:lnTo>
                    <a:pt x="400927" y="156744"/>
                  </a:lnTo>
                  <a:close/>
                  <a:moveTo>
                    <a:pt x="520008" y="171287"/>
                  </a:moveTo>
                  <a:lnTo>
                    <a:pt x="681331" y="171287"/>
                  </a:lnTo>
                  <a:lnTo>
                    <a:pt x="732678" y="254545"/>
                  </a:lnTo>
                  <a:lnTo>
                    <a:pt x="324817" y="389066"/>
                  </a:lnTo>
                  <a:lnTo>
                    <a:pt x="327730" y="313080"/>
                  </a:lnTo>
                  <a:lnTo>
                    <a:pt x="520008" y="171287"/>
                  </a:lnTo>
                  <a:close/>
                  <a:moveTo>
                    <a:pt x="550233" y="463962"/>
                  </a:moveTo>
                  <a:cubicBezTo>
                    <a:pt x="549505" y="462144"/>
                    <a:pt x="548412" y="460690"/>
                    <a:pt x="546592" y="459599"/>
                  </a:cubicBezTo>
                  <a:lnTo>
                    <a:pt x="419135" y="392702"/>
                  </a:lnTo>
                  <a:cubicBezTo>
                    <a:pt x="418043" y="391975"/>
                    <a:pt x="416950" y="391975"/>
                    <a:pt x="415858" y="391975"/>
                  </a:cubicBezTo>
                  <a:lnTo>
                    <a:pt x="362690" y="391975"/>
                  </a:lnTo>
                  <a:lnTo>
                    <a:pt x="731222" y="270542"/>
                  </a:lnTo>
                  <a:lnTo>
                    <a:pt x="595025" y="608300"/>
                  </a:lnTo>
                  <a:lnTo>
                    <a:pt x="550233" y="463962"/>
                  </a:lnTo>
                  <a:close/>
                  <a:moveTo>
                    <a:pt x="596482" y="645021"/>
                  </a:moveTo>
                  <a:lnTo>
                    <a:pt x="790216" y="903885"/>
                  </a:lnTo>
                  <a:lnTo>
                    <a:pt x="530933" y="822081"/>
                  </a:lnTo>
                  <a:lnTo>
                    <a:pt x="596482" y="645021"/>
                  </a:lnTo>
                  <a:close/>
                  <a:moveTo>
                    <a:pt x="687158" y="1018410"/>
                  </a:moveTo>
                  <a:cubicBezTo>
                    <a:pt x="685701" y="1026772"/>
                    <a:pt x="672227" y="1094760"/>
                    <a:pt x="666401" y="1124573"/>
                  </a:cubicBezTo>
                  <a:lnTo>
                    <a:pt x="525106" y="976599"/>
                  </a:lnTo>
                  <a:lnTo>
                    <a:pt x="528384" y="836260"/>
                  </a:lnTo>
                  <a:lnTo>
                    <a:pt x="794222" y="920245"/>
                  </a:lnTo>
                  <a:cubicBezTo>
                    <a:pt x="724667" y="976963"/>
                    <a:pt x="688615" y="1009684"/>
                    <a:pt x="687158" y="1018410"/>
                  </a:cubicBezTo>
                  <a:close/>
                  <a:moveTo>
                    <a:pt x="990141" y="798449"/>
                  </a:moveTo>
                  <a:lnTo>
                    <a:pt x="1073534" y="628660"/>
                  </a:lnTo>
                  <a:lnTo>
                    <a:pt x="1071713" y="662473"/>
                  </a:lnTo>
                  <a:cubicBezTo>
                    <a:pt x="1071713" y="663200"/>
                    <a:pt x="1071713" y="664291"/>
                    <a:pt x="1072077" y="665018"/>
                  </a:cubicBezTo>
                  <a:lnTo>
                    <a:pt x="1093562" y="733006"/>
                  </a:lnTo>
                  <a:lnTo>
                    <a:pt x="1093562" y="816991"/>
                  </a:lnTo>
                  <a:lnTo>
                    <a:pt x="1056054" y="875162"/>
                  </a:lnTo>
                  <a:lnTo>
                    <a:pt x="1012719" y="891523"/>
                  </a:lnTo>
                  <a:lnTo>
                    <a:pt x="1027649" y="828262"/>
                  </a:lnTo>
                  <a:cubicBezTo>
                    <a:pt x="1028378" y="825353"/>
                    <a:pt x="1026921" y="822081"/>
                    <a:pt x="1024372" y="820263"/>
                  </a:cubicBezTo>
                  <a:lnTo>
                    <a:pt x="990141" y="798449"/>
                  </a:lnTo>
                  <a:close/>
                  <a:moveTo>
                    <a:pt x="1013811" y="906793"/>
                  </a:moveTo>
                  <a:lnTo>
                    <a:pt x="1061516" y="888978"/>
                  </a:lnTo>
                  <a:lnTo>
                    <a:pt x="1202083" y="906066"/>
                  </a:lnTo>
                  <a:lnTo>
                    <a:pt x="1195892" y="967873"/>
                  </a:lnTo>
                  <a:lnTo>
                    <a:pt x="1119782" y="1010775"/>
                  </a:lnTo>
                  <a:lnTo>
                    <a:pt x="1033476" y="934788"/>
                  </a:lnTo>
                  <a:lnTo>
                    <a:pt x="1013811" y="906793"/>
                  </a:lnTo>
                  <a:close/>
                </a:path>
              </a:pathLst>
            </a:custGeom>
            <a:grpFill/>
            <a:ln w="95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/>
            </a:p>
          </p:txBody>
        </p:sp>
        <p:sp>
          <p:nvSpPr>
            <p:cNvPr id="47" name="Freeform 30">
              <a:extLst>
                <a:ext uri="{FF2B5EF4-FFF2-40B4-BE49-F238E27FC236}">
                  <a16:creationId xmlns:a16="http://schemas.microsoft.com/office/drawing/2014/main" id="{31C0AF4D-2090-090A-B42A-C5B91732105A}"/>
                </a:ext>
              </a:extLst>
            </p:cNvPr>
            <p:cNvSpPr/>
            <p:nvPr/>
          </p:nvSpPr>
          <p:spPr>
            <a:xfrm>
              <a:off x="3776716" y="9042604"/>
              <a:ext cx="611889" cy="372148"/>
            </a:xfrm>
            <a:custGeom>
              <a:avLst/>
              <a:gdLst>
                <a:gd name="connsiteX0" fmla="*/ 225331 w 218800"/>
                <a:gd name="connsiteY0" fmla="*/ 84349 h 133072"/>
                <a:gd name="connsiteX1" fmla="*/ 222418 w 218800"/>
                <a:gd name="connsiteY1" fmla="*/ 77805 h 133072"/>
                <a:gd name="connsiteX2" fmla="*/ 107343 w 218800"/>
                <a:gd name="connsiteY2" fmla="*/ 0 h 133072"/>
                <a:gd name="connsiteX3" fmla="*/ 5377 w 218800"/>
                <a:gd name="connsiteY3" fmla="*/ 28359 h 133072"/>
                <a:gd name="connsiteX4" fmla="*/ 279 w 218800"/>
                <a:gd name="connsiteY4" fmla="*/ 33449 h 133072"/>
                <a:gd name="connsiteX5" fmla="*/ 2100 w 218800"/>
                <a:gd name="connsiteY5" fmla="*/ 40356 h 133072"/>
                <a:gd name="connsiteX6" fmla="*/ 101880 w 218800"/>
                <a:gd name="connsiteY6" fmla="*/ 137430 h 133072"/>
                <a:gd name="connsiteX7" fmla="*/ 106978 w 218800"/>
                <a:gd name="connsiteY7" fmla="*/ 139612 h 133072"/>
                <a:gd name="connsiteX8" fmla="*/ 109892 w 218800"/>
                <a:gd name="connsiteY8" fmla="*/ 138885 h 133072"/>
                <a:gd name="connsiteX9" fmla="*/ 220597 w 218800"/>
                <a:gd name="connsiteY9" fmla="*/ 90166 h 133072"/>
                <a:gd name="connsiteX10" fmla="*/ 225331 w 218800"/>
                <a:gd name="connsiteY10" fmla="*/ 84349 h 133072"/>
                <a:gd name="connsiteX11" fmla="*/ 109163 w 218800"/>
                <a:gd name="connsiteY11" fmla="*/ 123251 h 133072"/>
                <a:gd name="connsiteX12" fmla="*/ 21765 w 218800"/>
                <a:gd name="connsiteY12" fmla="*/ 38175 h 133072"/>
                <a:gd name="connsiteX13" fmla="*/ 106978 w 218800"/>
                <a:gd name="connsiteY13" fmla="*/ 14179 h 133072"/>
                <a:gd name="connsiteX14" fmla="*/ 203845 w 218800"/>
                <a:gd name="connsiteY14" fmla="*/ 81804 h 133072"/>
                <a:gd name="connsiteX15" fmla="*/ 109163 w 218800"/>
                <a:gd name="connsiteY15" fmla="*/ 123251 h 133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8800" h="133072">
                  <a:moveTo>
                    <a:pt x="225331" y="84349"/>
                  </a:moveTo>
                  <a:cubicBezTo>
                    <a:pt x="225695" y="81804"/>
                    <a:pt x="224603" y="79259"/>
                    <a:pt x="222418" y="77805"/>
                  </a:cubicBezTo>
                  <a:cubicBezTo>
                    <a:pt x="154319" y="26177"/>
                    <a:pt x="115354" y="0"/>
                    <a:pt x="107343" y="0"/>
                  </a:cubicBezTo>
                  <a:cubicBezTo>
                    <a:pt x="97146" y="0"/>
                    <a:pt x="26863" y="21451"/>
                    <a:pt x="5377" y="28359"/>
                  </a:cubicBezTo>
                  <a:cubicBezTo>
                    <a:pt x="2828" y="29086"/>
                    <a:pt x="1007" y="31267"/>
                    <a:pt x="279" y="33449"/>
                  </a:cubicBezTo>
                  <a:cubicBezTo>
                    <a:pt x="-449" y="35994"/>
                    <a:pt x="279" y="38539"/>
                    <a:pt x="2100" y="40356"/>
                  </a:cubicBezTo>
                  <a:lnTo>
                    <a:pt x="101880" y="137430"/>
                  </a:lnTo>
                  <a:cubicBezTo>
                    <a:pt x="103337" y="138885"/>
                    <a:pt x="105158" y="139612"/>
                    <a:pt x="106978" y="139612"/>
                  </a:cubicBezTo>
                  <a:cubicBezTo>
                    <a:pt x="108071" y="139612"/>
                    <a:pt x="108799" y="139248"/>
                    <a:pt x="109892" y="138885"/>
                  </a:cubicBezTo>
                  <a:lnTo>
                    <a:pt x="220597" y="90166"/>
                  </a:lnTo>
                  <a:cubicBezTo>
                    <a:pt x="223510" y="89075"/>
                    <a:pt x="224967" y="86894"/>
                    <a:pt x="225331" y="84349"/>
                  </a:cubicBezTo>
                  <a:close/>
                  <a:moveTo>
                    <a:pt x="109163" y="123251"/>
                  </a:moveTo>
                  <a:lnTo>
                    <a:pt x="21765" y="38175"/>
                  </a:lnTo>
                  <a:cubicBezTo>
                    <a:pt x="60366" y="26177"/>
                    <a:pt x="99695" y="14907"/>
                    <a:pt x="106978" y="14179"/>
                  </a:cubicBezTo>
                  <a:cubicBezTo>
                    <a:pt x="115718" y="17452"/>
                    <a:pt x="160874" y="49446"/>
                    <a:pt x="203845" y="81804"/>
                  </a:cubicBezTo>
                  <a:lnTo>
                    <a:pt x="109163" y="123251"/>
                  </a:lnTo>
                  <a:close/>
                </a:path>
              </a:pathLst>
            </a:custGeom>
            <a:grpFill/>
            <a:ln w="95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/>
            </a:p>
          </p:txBody>
        </p:sp>
        <p:sp>
          <p:nvSpPr>
            <p:cNvPr id="48" name="Freeform 31">
              <a:extLst>
                <a:ext uri="{FF2B5EF4-FFF2-40B4-BE49-F238E27FC236}">
                  <a16:creationId xmlns:a16="http://schemas.microsoft.com/office/drawing/2014/main" id="{5BA5F8B1-4AAB-1023-E15B-8DEF0C2CFB84}"/>
                </a:ext>
              </a:extLst>
            </p:cNvPr>
            <p:cNvSpPr/>
            <p:nvPr/>
          </p:nvSpPr>
          <p:spPr>
            <a:xfrm>
              <a:off x="4367153" y="9216208"/>
              <a:ext cx="505474" cy="318982"/>
            </a:xfrm>
            <a:custGeom>
              <a:avLst/>
              <a:gdLst>
                <a:gd name="connsiteX0" fmla="*/ 6919 w 180747"/>
                <a:gd name="connsiteY0" fmla="*/ 123344 h 114062"/>
                <a:gd name="connsiteX1" fmla="*/ 7647 w 180747"/>
                <a:gd name="connsiteY1" fmla="*/ 123344 h 114062"/>
                <a:gd name="connsiteX2" fmla="*/ 175526 w 180747"/>
                <a:gd name="connsiteY2" fmla="*/ 105165 h 114062"/>
                <a:gd name="connsiteX3" fmla="*/ 181717 w 180747"/>
                <a:gd name="connsiteY3" fmla="*/ 100075 h 114062"/>
                <a:gd name="connsiteX4" fmla="*/ 179532 w 180747"/>
                <a:gd name="connsiteY4" fmla="*/ 92440 h 114062"/>
                <a:gd name="connsiteX5" fmla="*/ 77566 w 180747"/>
                <a:gd name="connsiteY5" fmla="*/ 1911 h 114062"/>
                <a:gd name="connsiteX6" fmla="*/ 71740 w 180747"/>
                <a:gd name="connsiteY6" fmla="*/ 93 h 114062"/>
                <a:gd name="connsiteX7" fmla="*/ 66642 w 180747"/>
                <a:gd name="connsiteY7" fmla="*/ 3365 h 114062"/>
                <a:gd name="connsiteX8" fmla="*/ 1092 w 180747"/>
                <a:gd name="connsiteY8" fmla="*/ 112073 h 114062"/>
                <a:gd name="connsiteX9" fmla="*/ 1092 w 180747"/>
                <a:gd name="connsiteY9" fmla="*/ 119708 h 114062"/>
                <a:gd name="connsiteX10" fmla="*/ 6919 w 180747"/>
                <a:gd name="connsiteY10" fmla="*/ 123344 h 114062"/>
                <a:gd name="connsiteX11" fmla="*/ 74289 w 180747"/>
                <a:gd name="connsiteY11" fmla="*/ 18635 h 114062"/>
                <a:gd name="connsiteX12" fmla="*/ 157682 w 180747"/>
                <a:gd name="connsiteY12" fmla="*/ 92440 h 114062"/>
                <a:gd name="connsiteX13" fmla="*/ 21121 w 180747"/>
                <a:gd name="connsiteY13" fmla="*/ 107346 h 114062"/>
                <a:gd name="connsiteX14" fmla="*/ 74289 w 180747"/>
                <a:gd name="connsiteY14" fmla="*/ 18635 h 114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0747" h="114062">
                  <a:moveTo>
                    <a:pt x="6919" y="123344"/>
                  </a:moveTo>
                  <a:cubicBezTo>
                    <a:pt x="7283" y="123344"/>
                    <a:pt x="7283" y="123344"/>
                    <a:pt x="7647" y="123344"/>
                  </a:cubicBezTo>
                  <a:lnTo>
                    <a:pt x="175526" y="105165"/>
                  </a:lnTo>
                  <a:cubicBezTo>
                    <a:pt x="178439" y="104801"/>
                    <a:pt x="180988" y="102983"/>
                    <a:pt x="181717" y="100075"/>
                  </a:cubicBezTo>
                  <a:cubicBezTo>
                    <a:pt x="182445" y="97166"/>
                    <a:pt x="181717" y="94258"/>
                    <a:pt x="179532" y="92440"/>
                  </a:cubicBezTo>
                  <a:lnTo>
                    <a:pt x="77566" y="1911"/>
                  </a:lnTo>
                  <a:cubicBezTo>
                    <a:pt x="76110" y="456"/>
                    <a:pt x="73925" y="-271"/>
                    <a:pt x="71740" y="93"/>
                  </a:cubicBezTo>
                  <a:cubicBezTo>
                    <a:pt x="69555" y="456"/>
                    <a:pt x="67734" y="1547"/>
                    <a:pt x="66642" y="3365"/>
                  </a:cubicBezTo>
                  <a:lnTo>
                    <a:pt x="1092" y="112073"/>
                  </a:lnTo>
                  <a:cubicBezTo>
                    <a:pt x="-364" y="114618"/>
                    <a:pt x="-364" y="117526"/>
                    <a:pt x="1092" y="119708"/>
                  </a:cubicBezTo>
                  <a:cubicBezTo>
                    <a:pt x="2185" y="121889"/>
                    <a:pt x="4370" y="123344"/>
                    <a:pt x="6919" y="123344"/>
                  </a:cubicBezTo>
                  <a:close/>
                  <a:moveTo>
                    <a:pt x="74289" y="18635"/>
                  </a:moveTo>
                  <a:lnTo>
                    <a:pt x="157682" y="92440"/>
                  </a:lnTo>
                  <a:lnTo>
                    <a:pt x="21121" y="107346"/>
                  </a:lnTo>
                  <a:lnTo>
                    <a:pt x="74289" y="18635"/>
                  </a:lnTo>
                  <a:close/>
                </a:path>
              </a:pathLst>
            </a:custGeom>
            <a:grpFill/>
            <a:ln w="95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/>
            </a:p>
          </p:txBody>
        </p:sp>
        <p:sp>
          <p:nvSpPr>
            <p:cNvPr id="49" name="Freeform 32">
              <a:extLst>
                <a:ext uri="{FF2B5EF4-FFF2-40B4-BE49-F238E27FC236}">
                  <a16:creationId xmlns:a16="http://schemas.microsoft.com/office/drawing/2014/main" id="{297EF126-8BB8-D156-9FC7-A7F575C71774}"/>
                </a:ext>
              </a:extLst>
            </p:cNvPr>
            <p:cNvSpPr/>
            <p:nvPr/>
          </p:nvSpPr>
          <p:spPr>
            <a:xfrm>
              <a:off x="19199224" y="-723620"/>
              <a:ext cx="11652502" cy="10606191"/>
            </a:xfrm>
            <a:custGeom>
              <a:avLst/>
              <a:gdLst>
                <a:gd name="connsiteX0" fmla="*/ 2866681 w 4166715"/>
                <a:gd name="connsiteY0" fmla="*/ 2618810 h 3792573"/>
                <a:gd name="connsiteX1" fmla="*/ 2867409 w 4166715"/>
                <a:gd name="connsiteY1" fmla="*/ 2620992 h 3792573"/>
                <a:gd name="connsiteX2" fmla="*/ 2867409 w 4166715"/>
                <a:gd name="connsiteY2" fmla="*/ 2620992 h 3792573"/>
                <a:gd name="connsiteX3" fmla="*/ 2868865 w 4166715"/>
                <a:gd name="connsiteY3" fmla="*/ 2622810 h 3792573"/>
                <a:gd name="connsiteX4" fmla="*/ 2868865 w 4166715"/>
                <a:gd name="connsiteY4" fmla="*/ 2622810 h 3792573"/>
                <a:gd name="connsiteX5" fmla="*/ 2929317 w 4166715"/>
                <a:gd name="connsiteY5" fmla="*/ 2683162 h 3792573"/>
                <a:gd name="connsiteX6" fmla="*/ 2918027 w 4166715"/>
                <a:gd name="connsiteY6" fmla="*/ 2744970 h 3792573"/>
                <a:gd name="connsiteX7" fmla="*/ 2918027 w 4166715"/>
                <a:gd name="connsiteY7" fmla="*/ 2744970 h 3792573"/>
                <a:gd name="connsiteX8" fmla="*/ 2918027 w 4166715"/>
                <a:gd name="connsiteY8" fmla="*/ 2745333 h 3792573"/>
                <a:gd name="connsiteX9" fmla="*/ 2918027 w 4166715"/>
                <a:gd name="connsiteY9" fmla="*/ 2747878 h 3792573"/>
                <a:gd name="connsiteX10" fmla="*/ 2918027 w 4166715"/>
                <a:gd name="connsiteY10" fmla="*/ 2748242 h 3792573"/>
                <a:gd name="connsiteX11" fmla="*/ 2918027 w 4166715"/>
                <a:gd name="connsiteY11" fmla="*/ 2748606 h 3792573"/>
                <a:gd name="connsiteX12" fmla="*/ 2918756 w 4166715"/>
                <a:gd name="connsiteY12" fmla="*/ 2750423 h 3792573"/>
                <a:gd name="connsiteX13" fmla="*/ 2918756 w 4166715"/>
                <a:gd name="connsiteY13" fmla="*/ 2750423 h 3792573"/>
                <a:gd name="connsiteX14" fmla="*/ 2919848 w 4166715"/>
                <a:gd name="connsiteY14" fmla="*/ 2751878 h 3792573"/>
                <a:gd name="connsiteX15" fmla="*/ 3041478 w 4166715"/>
                <a:gd name="connsiteY15" fmla="*/ 2860949 h 3792573"/>
                <a:gd name="connsiteX16" fmla="*/ 3049126 w 4166715"/>
                <a:gd name="connsiteY16" fmla="*/ 2862040 h 3792573"/>
                <a:gd name="connsiteX17" fmla="*/ 3053495 w 4166715"/>
                <a:gd name="connsiteY17" fmla="*/ 2855495 h 3792573"/>
                <a:gd name="connsiteX18" fmla="*/ 3056045 w 4166715"/>
                <a:gd name="connsiteY18" fmla="*/ 2716975 h 3792573"/>
                <a:gd name="connsiteX19" fmla="*/ 3056045 w 4166715"/>
                <a:gd name="connsiteY19" fmla="*/ 2715884 h 3792573"/>
                <a:gd name="connsiteX20" fmla="*/ 3056045 w 4166715"/>
                <a:gd name="connsiteY20" fmla="*/ 2715157 h 3792573"/>
                <a:gd name="connsiteX21" fmla="*/ 3055680 w 4166715"/>
                <a:gd name="connsiteY21" fmla="*/ 2714793 h 3792573"/>
                <a:gd name="connsiteX22" fmla="*/ 3054952 w 4166715"/>
                <a:gd name="connsiteY22" fmla="*/ 2713339 h 3792573"/>
                <a:gd name="connsiteX23" fmla="*/ 3054224 w 4166715"/>
                <a:gd name="connsiteY23" fmla="*/ 2712248 h 3792573"/>
                <a:gd name="connsiteX24" fmla="*/ 3053860 w 4166715"/>
                <a:gd name="connsiteY24" fmla="*/ 2711885 h 3792573"/>
                <a:gd name="connsiteX25" fmla="*/ 2939149 w 4166715"/>
                <a:gd name="connsiteY25" fmla="*/ 2585361 h 3792573"/>
                <a:gd name="connsiteX26" fmla="*/ 2939149 w 4166715"/>
                <a:gd name="connsiteY26" fmla="*/ 2494469 h 3792573"/>
                <a:gd name="connsiteX27" fmla="*/ 3048762 w 4166715"/>
                <a:gd name="connsiteY27" fmla="*/ 2586452 h 3792573"/>
                <a:gd name="connsiteX28" fmla="*/ 3058230 w 4166715"/>
                <a:gd name="connsiteY28" fmla="*/ 2586452 h 3792573"/>
                <a:gd name="connsiteX29" fmla="*/ 3162744 w 4166715"/>
                <a:gd name="connsiteY29" fmla="*/ 2501376 h 3792573"/>
                <a:gd name="connsiteX30" fmla="*/ 3162744 w 4166715"/>
                <a:gd name="connsiteY30" fmla="*/ 2501376 h 3792573"/>
                <a:gd name="connsiteX31" fmla="*/ 3163473 w 4166715"/>
                <a:gd name="connsiteY31" fmla="*/ 2500649 h 3792573"/>
                <a:gd name="connsiteX32" fmla="*/ 3164565 w 4166715"/>
                <a:gd name="connsiteY32" fmla="*/ 2499558 h 3792573"/>
                <a:gd name="connsiteX33" fmla="*/ 3164929 w 4166715"/>
                <a:gd name="connsiteY33" fmla="*/ 2498831 h 3792573"/>
                <a:gd name="connsiteX34" fmla="*/ 3165293 w 4166715"/>
                <a:gd name="connsiteY34" fmla="*/ 2497377 h 3792573"/>
                <a:gd name="connsiteX35" fmla="*/ 3165293 w 4166715"/>
                <a:gd name="connsiteY35" fmla="*/ 2497013 h 3792573"/>
                <a:gd name="connsiteX36" fmla="*/ 3165293 w 4166715"/>
                <a:gd name="connsiteY36" fmla="*/ 2496650 h 3792573"/>
                <a:gd name="connsiteX37" fmla="*/ 3164929 w 4166715"/>
                <a:gd name="connsiteY37" fmla="*/ 2494832 h 3792573"/>
                <a:gd name="connsiteX38" fmla="*/ 3164565 w 4166715"/>
                <a:gd name="connsiteY38" fmla="*/ 2494105 h 3792573"/>
                <a:gd name="connsiteX39" fmla="*/ 3164565 w 4166715"/>
                <a:gd name="connsiteY39" fmla="*/ 2493741 h 3792573"/>
                <a:gd name="connsiteX40" fmla="*/ 3106299 w 4166715"/>
                <a:gd name="connsiteY40" fmla="*/ 2360310 h 3792573"/>
                <a:gd name="connsiteX41" fmla="*/ 3104114 w 4166715"/>
                <a:gd name="connsiteY41" fmla="*/ 2357402 h 3792573"/>
                <a:gd name="connsiteX42" fmla="*/ 3027640 w 4166715"/>
                <a:gd name="connsiteY42" fmla="*/ 2300685 h 3792573"/>
                <a:gd name="connsiteX43" fmla="*/ 3249415 w 4166715"/>
                <a:gd name="connsiteY43" fmla="*/ 2165436 h 3792573"/>
                <a:gd name="connsiteX44" fmla="*/ 3250872 w 4166715"/>
                <a:gd name="connsiteY44" fmla="*/ 2164345 h 3792573"/>
                <a:gd name="connsiteX45" fmla="*/ 3250872 w 4166715"/>
                <a:gd name="connsiteY45" fmla="*/ 2164345 h 3792573"/>
                <a:gd name="connsiteX46" fmla="*/ 3250872 w 4166715"/>
                <a:gd name="connsiteY46" fmla="*/ 2164345 h 3792573"/>
                <a:gd name="connsiteX47" fmla="*/ 3251964 w 4166715"/>
                <a:gd name="connsiteY47" fmla="*/ 2162527 h 3792573"/>
                <a:gd name="connsiteX48" fmla="*/ 3364126 w 4166715"/>
                <a:gd name="connsiteY48" fmla="*/ 1926569 h 3792573"/>
                <a:gd name="connsiteX49" fmla="*/ 3364126 w 4166715"/>
                <a:gd name="connsiteY49" fmla="*/ 1926569 h 3792573"/>
                <a:gd name="connsiteX50" fmla="*/ 3364126 w 4166715"/>
                <a:gd name="connsiteY50" fmla="*/ 1926569 h 3792573"/>
                <a:gd name="connsiteX51" fmla="*/ 3364854 w 4166715"/>
                <a:gd name="connsiteY51" fmla="*/ 1924024 h 3792573"/>
                <a:gd name="connsiteX52" fmla="*/ 3364854 w 4166715"/>
                <a:gd name="connsiteY52" fmla="*/ 1923297 h 3792573"/>
                <a:gd name="connsiteX53" fmla="*/ 3364490 w 4166715"/>
                <a:gd name="connsiteY53" fmla="*/ 1921479 h 3792573"/>
                <a:gd name="connsiteX54" fmla="*/ 3364490 w 4166715"/>
                <a:gd name="connsiteY54" fmla="*/ 1921115 h 3792573"/>
                <a:gd name="connsiteX55" fmla="*/ 3364126 w 4166715"/>
                <a:gd name="connsiteY55" fmla="*/ 1920752 h 3792573"/>
                <a:gd name="connsiteX56" fmla="*/ 3363033 w 4166715"/>
                <a:gd name="connsiteY56" fmla="*/ 1918934 h 3792573"/>
                <a:gd name="connsiteX57" fmla="*/ 3362669 w 4166715"/>
                <a:gd name="connsiteY57" fmla="*/ 1918570 h 3792573"/>
                <a:gd name="connsiteX58" fmla="*/ 3362669 w 4166715"/>
                <a:gd name="connsiteY58" fmla="*/ 1918570 h 3792573"/>
                <a:gd name="connsiteX59" fmla="*/ 3242131 w 4166715"/>
                <a:gd name="connsiteY59" fmla="*/ 1798228 h 3792573"/>
                <a:gd name="connsiteX60" fmla="*/ 3296027 w 4166715"/>
                <a:gd name="connsiteY60" fmla="*/ 1674250 h 3792573"/>
                <a:gd name="connsiteX61" fmla="*/ 3295663 w 4166715"/>
                <a:gd name="connsiteY61" fmla="*/ 1668069 h 3792573"/>
                <a:gd name="connsiteX62" fmla="*/ 3290929 w 4166715"/>
                <a:gd name="connsiteY62" fmla="*/ 1664433 h 3792573"/>
                <a:gd name="connsiteX63" fmla="*/ 3193698 w 4166715"/>
                <a:gd name="connsiteY63" fmla="*/ 1642983 h 3792573"/>
                <a:gd name="connsiteX64" fmla="*/ 3244680 w 4166715"/>
                <a:gd name="connsiteY64" fmla="*/ 1586265 h 3792573"/>
                <a:gd name="connsiteX65" fmla="*/ 3352108 w 4166715"/>
                <a:gd name="connsiteY65" fmla="*/ 1650254 h 3792573"/>
                <a:gd name="connsiteX66" fmla="*/ 3428946 w 4166715"/>
                <a:gd name="connsiteY66" fmla="*/ 1784412 h 3792573"/>
                <a:gd name="connsiteX67" fmla="*/ 3436230 w 4166715"/>
                <a:gd name="connsiteY67" fmla="*/ 1788048 h 3792573"/>
                <a:gd name="connsiteX68" fmla="*/ 3442420 w 4166715"/>
                <a:gd name="connsiteY68" fmla="*/ 1782594 h 3792573"/>
                <a:gd name="connsiteX69" fmla="*/ 3471553 w 4166715"/>
                <a:gd name="connsiteY69" fmla="*/ 1656435 h 3792573"/>
                <a:gd name="connsiteX70" fmla="*/ 3469733 w 4166715"/>
                <a:gd name="connsiteY70" fmla="*/ 1649890 h 3792573"/>
                <a:gd name="connsiteX71" fmla="*/ 3406368 w 4166715"/>
                <a:gd name="connsiteY71" fmla="*/ 1581902 h 3792573"/>
                <a:gd name="connsiteX72" fmla="*/ 3418022 w 4166715"/>
                <a:gd name="connsiteY72" fmla="*/ 1461196 h 3792573"/>
                <a:gd name="connsiteX73" fmla="*/ 3496680 w 4166715"/>
                <a:gd name="connsiteY73" fmla="*/ 1375757 h 3792573"/>
                <a:gd name="connsiteX74" fmla="*/ 3498501 w 4166715"/>
                <a:gd name="connsiteY74" fmla="*/ 1372485 h 3792573"/>
                <a:gd name="connsiteX75" fmla="*/ 3530183 w 4166715"/>
                <a:gd name="connsiteY75" fmla="*/ 1229237 h 3792573"/>
                <a:gd name="connsiteX76" fmla="*/ 3530183 w 4166715"/>
                <a:gd name="connsiteY76" fmla="*/ 1227056 h 3792573"/>
                <a:gd name="connsiteX77" fmla="*/ 3522900 w 4166715"/>
                <a:gd name="connsiteY77" fmla="*/ 1105623 h 3792573"/>
                <a:gd name="connsiteX78" fmla="*/ 3522900 w 4166715"/>
                <a:gd name="connsiteY78" fmla="*/ 1105259 h 3792573"/>
                <a:gd name="connsiteX79" fmla="*/ 3522172 w 4166715"/>
                <a:gd name="connsiteY79" fmla="*/ 1102714 h 3792573"/>
                <a:gd name="connsiteX80" fmla="*/ 3522172 w 4166715"/>
                <a:gd name="connsiteY80" fmla="*/ 1102351 h 3792573"/>
                <a:gd name="connsiteX81" fmla="*/ 3520715 w 4166715"/>
                <a:gd name="connsiteY81" fmla="*/ 1100533 h 3792573"/>
                <a:gd name="connsiteX82" fmla="*/ 3519987 w 4166715"/>
                <a:gd name="connsiteY82" fmla="*/ 1100169 h 3792573"/>
                <a:gd name="connsiteX83" fmla="*/ 3519623 w 4166715"/>
                <a:gd name="connsiteY83" fmla="*/ 1099806 h 3792573"/>
                <a:gd name="connsiteX84" fmla="*/ 3337542 w 4166715"/>
                <a:gd name="connsiteY84" fmla="*/ 981645 h 3792573"/>
                <a:gd name="connsiteX85" fmla="*/ 3421663 w 4166715"/>
                <a:gd name="connsiteY85" fmla="*/ 780953 h 3792573"/>
                <a:gd name="connsiteX86" fmla="*/ 3609206 w 4166715"/>
                <a:gd name="connsiteY86" fmla="*/ 677698 h 3792573"/>
                <a:gd name="connsiteX87" fmla="*/ 3609570 w 4166715"/>
                <a:gd name="connsiteY87" fmla="*/ 677335 h 3792573"/>
                <a:gd name="connsiteX88" fmla="*/ 3610299 w 4166715"/>
                <a:gd name="connsiteY88" fmla="*/ 676608 h 3792573"/>
                <a:gd name="connsiteX89" fmla="*/ 3611391 w 4166715"/>
                <a:gd name="connsiteY89" fmla="*/ 675517 h 3792573"/>
                <a:gd name="connsiteX90" fmla="*/ 3611755 w 4166715"/>
                <a:gd name="connsiteY90" fmla="*/ 674790 h 3792573"/>
                <a:gd name="connsiteX91" fmla="*/ 3612483 w 4166715"/>
                <a:gd name="connsiteY91" fmla="*/ 672972 h 3792573"/>
                <a:gd name="connsiteX92" fmla="*/ 3612483 w 4166715"/>
                <a:gd name="connsiteY92" fmla="*/ 672608 h 3792573"/>
                <a:gd name="connsiteX93" fmla="*/ 3612483 w 4166715"/>
                <a:gd name="connsiteY93" fmla="*/ 672608 h 3792573"/>
                <a:gd name="connsiteX94" fmla="*/ 3612483 w 4166715"/>
                <a:gd name="connsiteY94" fmla="*/ 670063 h 3792573"/>
                <a:gd name="connsiteX95" fmla="*/ 3591727 w 4166715"/>
                <a:gd name="connsiteY95" fmla="*/ 572626 h 3792573"/>
                <a:gd name="connsiteX96" fmla="*/ 3764703 w 4166715"/>
                <a:gd name="connsiteY96" fmla="*/ 438104 h 3792573"/>
                <a:gd name="connsiteX97" fmla="*/ 3775628 w 4166715"/>
                <a:gd name="connsiteY97" fmla="*/ 588623 h 3792573"/>
                <a:gd name="connsiteX98" fmla="*/ 3710079 w 4166715"/>
                <a:gd name="connsiteY98" fmla="*/ 876572 h 3792573"/>
                <a:gd name="connsiteX99" fmla="*/ 3711536 w 4166715"/>
                <a:gd name="connsiteY99" fmla="*/ 882753 h 3792573"/>
                <a:gd name="connsiteX100" fmla="*/ 3842998 w 4166715"/>
                <a:gd name="connsiteY100" fmla="*/ 1045270 h 3792573"/>
                <a:gd name="connsiteX101" fmla="*/ 3850645 w 4166715"/>
                <a:gd name="connsiteY101" fmla="*/ 1047815 h 3792573"/>
                <a:gd name="connsiteX102" fmla="*/ 3856108 w 4166715"/>
                <a:gd name="connsiteY102" fmla="*/ 1041998 h 3792573"/>
                <a:gd name="connsiteX103" fmla="*/ 3895073 w 4166715"/>
                <a:gd name="connsiteY103" fmla="*/ 811493 h 3792573"/>
                <a:gd name="connsiteX104" fmla="*/ 3893981 w 4166715"/>
                <a:gd name="connsiteY104" fmla="*/ 806403 h 3792573"/>
                <a:gd name="connsiteX105" fmla="*/ 3825154 w 4166715"/>
                <a:gd name="connsiteY105" fmla="*/ 692605 h 3792573"/>
                <a:gd name="connsiteX106" fmla="*/ 3855380 w 4166715"/>
                <a:gd name="connsiteY106" fmla="*/ 590078 h 3792573"/>
                <a:gd name="connsiteX107" fmla="*/ 3975917 w 4166715"/>
                <a:gd name="connsiteY107" fmla="*/ 435923 h 3792573"/>
                <a:gd name="connsiteX108" fmla="*/ 3976646 w 4166715"/>
                <a:gd name="connsiteY108" fmla="*/ 434832 h 3792573"/>
                <a:gd name="connsiteX109" fmla="*/ 3977010 w 4166715"/>
                <a:gd name="connsiteY109" fmla="*/ 434469 h 3792573"/>
                <a:gd name="connsiteX110" fmla="*/ 3977010 w 4166715"/>
                <a:gd name="connsiteY110" fmla="*/ 434469 h 3792573"/>
                <a:gd name="connsiteX111" fmla="*/ 4015975 w 4166715"/>
                <a:gd name="connsiteY111" fmla="*/ 337395 h 3792573"/>
                <a:gd name="connsiteX112" fmla="*/ 4015975 w 4166715"/>
                <a:gd name="connsiteY112" fmla="*/ 331941 h 3792573"/>
                <a:gd name="connsiteX113" fmla="*/ 3978831 w 4166715"/>
                <a:gd name="connsiteY113" fmla="*/ 239230 h 3792573"/>
                <a:gd name="connsiteX114" fmla="*/ 4031634 w 4166715"/>
                <a:gd name="connsiteY114" fmla="*/ 184331 h 3792573"/>
                <a:gd name="connsiteX115" fmla="*/ 4118304 w 4166715"/>
                <a:gd name="connsiteY115" fmla="*/ 191239 h 3792573"/>
                <a:gd name="connsiteX116" fmla="*/ 4118668 w 4166715"/>
                <a:gd name="connsiteY116" fmla="*/ 191239 h 3792573"/>
                <a:gd name="connsiteX117" fmla="*/ 4119032 w 4166715"/>
                <a:gd name="connsiteY117" fmla="*/ 191239 h 3792573"/>
                <a:gd name="connsiteX118" fmla="*/ 4120125 w 4166715"/>
                <a:gd name="connsiteY118" fmla="*/ 191239 h 3792573"/>
                <a:gd name="connsiteX119" fmla="*/ 4120853 w 4166715"/>
                <a:gd name="connsiteY119" fmla="*/ 191239 h 3792573"/>
                <a:gd name="connsiteX120" fmla="*/ 4121217 w 4166715"/>
                <a:gd name="connsiteY120" fmla="*/ 191239 h 3792573"/>
                <a:gd name="connsiteX121" fmla="*/ 4121582 w 4166715"/>
                <a:gd name="connsiteY121" fmla="*/ 191239 h 3792573"/>
                <a:gd name="connsiteX122" fmla="*/ 4123403 w 4166715"/>
                <a:gd name="connsiteY122" fmla="*/ 190148 h 3792573"/>
                <a:gd name="connsiteX123" fmla="*/ 4123767 w 4166715"/>
                <a:gd name="connsiteY123" fmla="*/ 189785 h 3792573"/>
                <a:gd name="connsiteX124" fmla="*/ 4125223 w 4166715"/>
                <a:gd name="connsiteY124" fmla="*/ 187967 h 3792573"/>
                <a:gd name="connsiteX125" fmla="*/ 4125223 w 4166715"/>
                <a:gd name="connsiteY125" fmla="*/ 187603 h 3792573"/>
                <a:gd name="connsiteX126" fmla="*/ 4125223 w 4166715"/>
                <a:gd name="connsiteY126" fmla="*/ 187603 h 3792573"/>
                <a:gd name="connsiteX127" fmla="*/ 4174021 w 4166715"/>
                <a:gd name="connsiteY127" fmla="*/ 97801 h 3792573"/>
                <a:gd name="connsiteX128" fmla="*/ 4171472 w 4166715"/>
                <a:gd name="connsiteY128" fmla="*/ 88348 h 3792573"/>
                <a:gd name="connsiteX129" fmla="*/ 4081524 w 4166715"/>
                <a:gd name="connsiteY129" fmla="*/ 30176 h 3792573"/>
                <a:gd name="connsiteX130" fmla="*/ 4081160 w 4166715"/>
                <a:gd name="connsiteY130" fmla="*/ 30176 h 3792573"/>
                <a:gd name="connsiteX131" fmla="*/ 4080432 w 4166715"/>
                <a:gd name="connsiteY131" fmla="*/ 29813 h 3792573"/>
                <a:gd name="connsiteX132" fmla="*/ 4078611 w 4166715"/>
                <a:gd name="connsiteY132" fmla="*/ 29086 h 3792573"/>
                <a:gd name="connsiteX133" fmla="*/ 4077883 w 4166715"/>
                <a:gd name="connsiteY133" fmla="*/ 29086 h 3792573"/>
                <a:gd name="connsiteX134" fmla="*/ 4077154 w 4166715"/>
                <a:gd name="connsiteY134" fmla="*/ 29086 h 3792573"/>
                <a:gd name="connsiteX135" fmla="*/ 3944235 w 4166715"/>
                <a:gd name="connsiteY135" fmla="*/ 29086 h 3792573"/>
                <a:gd name="connsiteX136" fmla="*/ 3637975 w 4166715"/>
                <a:gd name="connsiteY136" fmla="*/ 0 h 3792573"/>
                <a:gd name="connsiteX137" fmla="*/ 3637611 w 4166715"/>
                <a:gd name="connsiteY137" fmla="*/ 0 h 3792573"/>
                <a:gd name="connsiteX138" fmla="*/ 3636883 w 4166715"/>
                <a:gd name="connsiteY138" fmla="*/ 0 h 3792573"/>
                <a:gd name="connsiteX139" fmla="*/ 3635426 w 4166715"/>
                <a:gd name="connsiteY139" fmla="*/ 364 h 3792573"/>
                <a:gd name="connsiteX140" fmla="*/ 3634698 w 4166715"/>
                <a:gd name="connsiteY140" fmla="*/ 727 h 3792573"/>
                <a:gd name="connsiteX141" fmla="*/ 3633241 w 4166715"/>
                <a:gd name="connsiteY141" fmla="*/ 1454 h 3792573"/>
                <a:gd name="connsiteX142" fmla="*/ 3632877 w 4166715"/>
                <a:gd name="connsiteY142" fmla="*/ 1818 h 3792573"/>
                <a:gd name="connsiteX143" fmla="*/ 3632877 w 4166715"/>
                <a:gd name="connsiteY143" fmla="*/ 1818 h 3792573"/>
                <a:gd name="connsiteX144" fmla="*/ 3631420 w 4166715"/>
                <a:gd name="connsiteY144" fmla="*/ 3272 h 3792573"/>
                <a:gd name="connsiteX145" fmla="*/ 3523264 w 4166715"/>
                <a:gd name="connsiteY145" fmla="*/ 143975 h 3792573"/>
                <a:gd name="connsiteX146" fmla="*/ 3434045 w 4166715"/>
                <a:gd name="connsiteY146" fmla="*/ 93802 h 3792573"/>
                <a:gd name="connsiteX147" fmla="*/ 3432588 w 4166715"/>
                <a:gd name="connsiteY147" fmla="*/ 93438 h 3792573"/>
                <a:gd name="connsiteX148" fmla="*/ 3431860 w 4166715"/>
                <a:gd name="connsiteY148" fmla="*/ 93074 h 3792573"/>
                <a:gd name="connsiteX149" fmla="*/ 3430039 w 4166715"/>
                <a:gd name="connsiteY149" fmla="*/ 93074 h 3792573"/>
                <a:gd name="connsiteX150" fmla="*/ 3429310 w 4166715"/>
                <a:gd name="connsiteY150" fmla="*/ 93074 h 3792573"/>
                <a:gd name="connsiteX151" fmla="*/ 3429310 w 4166715"/>
                <a:gd name="connsiteY151" fmla="*/ 93074 h 3792573"/>
                <a:gd name="connsiteX152" fmla="*/ 2884889 w 4166715"/>
                <a:gd name="connsiteY152" fmla="*/ 216689 h 3792573"/>
                <a:gd name="connsiteX153" fmla="*/ 2879062 w 4166715"/>
                <a:gd name="connsiteY153" fmla="*/ 223233 h 3792573"/>
                <a:gd name="connsiteX154" fmla="*/ 2871415 w 4166715"/>
                <a:gd name="connsiteY154" fmla="*/ 364663 h 3792573"/>
                <a:gd name="connsiteX155" fmla="*/ 2832449 w 4166715"/>
                <a:gd name="connsiteY155" fmla="*/ 257409 h 3792573"/>
                <a:gd name="connsiteX156" fmla="*/ 2832449 w 4166715"/>
                <a:gd name="connsiteY156" fmla="*/ 257409 h 3792573"/>
                <a:gd name="connsiteX157" fmla="*/ 2831357 w 4166715"/>
                <a:gd name="connsiteY157" fmla="*/ 255591 h 3792573"/>
                <a:gd name="connsiteX158" fmla="*/ 2831357 w 4166715"/>
                <a:gd name="connsiteY158" fmla="*/ 255591 h 3792573"/>
                <a:gd name="connsiteX159" fmla="*/ 2830993 w 4166715"/>
                <a:gd name="connsiteY159" fmla="*/ 255591 h 3792573"/>
                <a:gd name="connsiteX160" fmla="*/ 2829536 w 4166715"/>
                <a:gd name="connsiteY160" fmla="*/ 254137 h 3792573"/>
                <a:gd name="connsiteX161" fmla="*/ 2828808 w 4166715"/>
                <a:gd name="connsiteY161" fmla="*/ 253773 h 3792573"/>
                <a:gd name="connsiteX162" fmla="*/ 2827351 w 4166715"/>
                <a:gd name="connsiteY162" fmla="*/ 253046 h 3792573"/>
                <a:gd name="connsiteX163" fmla="*/ 2826623 w 4166715"/>
                <a:gd name="connsiteY163" fmla="*/ 253046 h 3792573"/>
                <a:gd name="connsiteX164" fmla="*/ 2825166 w 4166715"/>
                <a:gd name="connsiteY164" fmla="*/ 252683 h 3792573"/>
                <a:gd name="connsiteX165" fmla="*/ 2824802 w 4166715"/>
                <a:gd name="connsiteY165" fmla="*/ 252683 h 3792573"/>
                <a:gd name="connsiteX166" fmla="*/ 2447894 w 4166715"/>
                <a:gd name="connsiteY166" fmla="*/ 250138 h 3792573"/>
                <a:gd name="connsiteX167" fmla="*/ 2427866 w 4166715"/>
                <a:gd name="connsiteY167" fmla="*/ 201055 h 3792573"/>
                <a:gd name="connsiteX168" fmla="*/ 2420947 w 4166715"/>
                <a:gd name="connsiteY168" fmla="*/ 196693 h 3792573"/>
                <a:gd name="connsiteX169" fmla="*/ 2202086 w 4166715"/>
                <a:gd name="connsiteY169" fmla="*/ 196693 h 3792573"/>
                <a:gd name="connsiteX170" fmla="*/ 2198080 w 4166715"/>
                <a:gd name="connsiteY170" fmla="*/ 198147 h 3792573"/>
                <a:gd name="connsiteX171" fmla="*/ 1954091 w 4166715"/>
                <a:gd name="connsiteY171" fmla="*/ 368299 h 3792573"/>
                <a:gd name="connsiteX172" fmla="*/ 1953727 w 4166715"/>
                <a:gd name="connsiteY172" fmla="*/ 368299 h 3792573"/>
                <a:gd name="connsiteX173" fmla="*/ 1953363 w 4166715"/>
                <a:gd name="connsiteY173" fmla="*/ 368662 h 3792573"/>
                <a:gd name="connsiteX174" fmla="*/ 1835739 w 4166715"/>
                <a:gd name="connsiteY174" fmla="*/ 450466 h 3792573"/>
                <a:gd name="connsiteX175" fmla="*/ 1832826 w 4166715"/>
                <a:gd name="connsiteY175" fmla="*/ 458101 h 3792573"/>
                <a:gd name="connsiteX176" fmla="*/ 1843386 w 4166715"/>
                <a:gd name="connsiteY176" fmla="*/ 506820 h 3792573"/>
                <a:gd name="connsiteX177" fmla="*/ 1780022 w 4166715"/>
                <a:gd name="connsiteY177" fmla="*/ 519908 h 3792573"/>
                <a:gd name="connsiteX178" fmla="*/ 1774924 w 4166715"/>
                <a:gd name="connsiteY178" fmla="*/ 523907 h 3792573"/>
                <a:gd name="connsiteX179" fmla="*/ 1775288 w 4166715"/>
                <a:gd name="connsiteY179" fmla="*/ 530452 h 3792573"/>
                <a:gd name="connsiteX180" fmla="*/ 1868149 w 4166715"/>
                <a:gd name="connsiteY180" fmla="*/ 694059 h 3792573"/>
                <a:gd name="connsiteX181" fmla="*/ 1832826 w 4166715"/>
                <a:gd name="connsiteY181" fmla="*/ 752958 h 3792573"/>
                <a:gd name="connsiteX182" fmla="*/ 1680970 w 4166715"/>
                <a:gd name="connsiteY182" fmla="*/ 513000 h 3792573"/>
                <a:gd name="connsiteX183" fmla="*/ 1674051 w 4166715"/>
                <a:gd name="connsiteY183" fmla="*/ 509728 h 3792573"/>
                <a:gd name="connsiteX184" fmla="*/ 1667860 w 4166715"/>
                <a:gd name="connsiteY184" fmla="*/ 514818 h 3792573"/>
                <a:gd name="connsiteX185" fmla="*/ 1641641 w 4166715"/>
                <a:gd name="connsiteY185" fmla="*/ 595895 h 3792573"/>
                <a:gd name="connsiteX186" fmla="*/ 1642733 w 4166715"/>
                <a:gd name="connsiteY186" fmla="*/ 602439 h 3792573"/>
                <a:gd name="connsiteX187" fmla="*/ 1720664 w 4166715"/>
                <a:gd name="connsiteY187" fmla="*/ 713692 h 3792573"/>
                <a:gd name="connsiteX188" fmla="*/ 1232323 w 4166715"/>
                <a:gd name="connsiteY188" fmla="*/ 758775 h 3792573"/>
                <a:gd name="connsiteX189" fmla="*/ 1231595 w 4166715"/>
                <a:gd name="connsiteY189" fmla="*/ 758775 h 3792573"/>
                <a:gd name="connsiteX190" fmla="*/ 1230502 w 4166715"/>
                <a:gd name="connsiteY190" fmla="*/ 759139 h 3792573"/>
                <a:gd name="connsiteX191" fmla="*/ 1229045 w 4166715"/>
                <a:gd name="connsiteY191" fmla="*/ 759866 h 3792573"/>
                <a:gd name="connsiteX192" fmla="*/ 1228317 w 4166715"/>
                <a:gd name="connsiteY192" fmla="*/ 760229 h 3792573"/>
                <a:gd name="connsiteX193" fmla="*/ 1226861 w 4166715"/>
                <a:gd name="connsiteY193" fmla="*/ 761684 h 3792573"/>
                <a:gd name="connsiteX194" fmla="*/ 1226496 w 4166715"/>
                <a:gd name="connsiteY194" fmla="*/ 762047 h 3792573"/>
                <a:gd name="connsiteX195" fmla="*/ 1226496 w 4166715"/>
                <a:gd name="connsiteY195" fmla="*/ 762047 h 3792573"/>
                <a:gd name="connsiteX196" fmla="*/ 1225404 w 4166715"/>
                <a:gd name="connsiteY196" fmla="*/ 764592 h 3792573"/>
                <a:gd name="connsiteX197" fmla="*/ 1209017 w 4166715"/>
                <a:gd name="connsiteY197" fmla="*/ 857667 h 3792573"/>
                <a:gd name="connsiteX198" fmla="*/ 1131450 w 4166715"/>
                <a:gd name="connsiteY198" fmla="*/ 746414 h 3792573"/>
                <a:gd name="connsiteX199" fmla="*/ 1126352 w 4166715"/>
                <a:gd name="connsiteY199" fmla="*/ 743505 h 3792573"/>
                <a:gd name="connsiteX200" fmla="*/ 980323 w 4166715"/>
                <a:gd name="connsiteY200" fmla="*/ 727144 h 3792573"/>
                <a:gd name="connsiteX201" fmla="*/ 979959 w 4166715"/>
                <a:gd name="connsiteY201" fmla="*/ 727144 h 3792573"/>
                <a:gd name="connsiteX202" fmla="*/ 978138 w 4166715"/>
                <a:gd name="connsiteY202" fmla="*/ 727144 h 3792573"/>
                <a:gd name="connsiteX203" fmla="*/ 977774 w 4166715"/>
                <a:gd name="connsiteY203" fmla="*/ 727144 h 3792573"/>
                <a:gd name="connsiteX204" fmla="*/ 762919 w 4166715"/>
                <a:gd name="connsiteY204" fmla="*/ 787861 h 3792573"/>
                <a:gd name="connsiteX205" fmla="*/ 762190 w 4166715"/>
                <a:gd name="connsiteY205" fmla="*/ 788224 h 3792573"/>
                <a:gd name="connsiteX206" fmla="*/ 761462 w 4166715"/>
                <a:gd name="connsiteY206" fmla="*/ 788588 h 3792573"/>
                <a:gd name="connsiteX207" fmla="*/ 761098 w 4166715"/>
                <a:gd name="connsiteY207" fmla="*/ 788952 h 3792573"/>
                <a:gd name="connsiteX208" fmla="*/ 760734 w 4166715"/>
                <a:gd name="connsiteY208" fmla="*/ 789315 h 3792573"/>
                <a:gd name="connsiteX209" fmla="*/ 635098 w 4166715"/>
                <a:gd name="connsiteY209" fmla="*/ 881662 h 3792573"/>
                <a:gd name="connsiteX210" fmla="*/ 632185 w 4166715"/>
                <a:gd name="connsiteY210" fmla="*/ 886752 h 3792573"/>
                <a:gd name="connsiteX211" fmla="*/ 633641 w 4166715"/>
                <a:gd name="connsiteY211" fmla="*/ 892206 h 3792573"/>
                <a:gd name="connsiteX212" fmla="*/ 686445 w 4166715"/>
                <a:gd name="connsiteY212" fmla="*/ 955831 h 3792573"/>
                <a:gd name="connsiteX213" fmla="*/ 530948 w 4166715"/>
                <a:gd name="connsiteY213" fmla="*/ 1045997 h 3792573"/>
                <a:gd name="connsiteX214" fmla="*/ 527306 w 4166715"/>
                <a:gd name="connsiteY214" fmla="*/ 1051451 h 3792573"/>
                <a:gd name="connsiteX215" fmla="*/ 512740 w 4166715"/>
                <a:gd name="connsiteY215" fmla="*/ 1187427 h 3792573"/>
                <a:gd name="connsiteX216" fmla="*/ 514560 w 4166715"/>
                <a:gd name="connsiteY216" fmla="*/ 1193244 h 3792573"/>
                <a:gd name="connsiteX217" fmla="*/ 520023 w 4166715"/>
                <a:gd name="connsiteY217" fmla="*/ 1195789 h 3792573"/>
                <a:gd name="connsiteX218" fmla="*/ 686080 w 4166715"/>
                <a:gd name="connsiteY218" fmla="*/ 1195789 h 3792573"/>
                <a:gd name="connsiteX219" fmla="*/ 734878 w 4166715"/>
                <a:gd name="connsiteY219" fmla="*/ 1279410 h 3792573"/>
                <a:gd name="connsiteX220" fmla="*/ 740705 w 4166715"/>
                <a:gd name="connsiteY220" fmla="*/ 1283046 h 3792573"/>
                <a:gd name="connsiteX221" fmla="*/ 746895 w 4166715"/>
                <a:gd name="connsiteY221" fmla="*/ 1280138 h 3792573"/>
                <a:gd name="connsiteX222" fmla="*/ 846676 w 4166715"/>
                <a:gd name="connsiteY222" fmla="*/ 1139435 h 3792573"/>
                <a:gd name="connsiteX223" fmla="*/ 847404 w 4166715"/>
                <a:gd name="connsiteY223" fmla="*/ 1132527 h 3792573"/>
                <a:gd name="connsiteX224" fmla="*/ 809896 w 4166715"/>
                <a:gd name="connsiteY224" fmla="*/ 1036908 h 3792573"/>
                <a:gd name="connsiteX225" fmla="*/ 886370 w 4166715"/>
                <a:gd name="connsiteY225" fmla="*/ 932563 h 3792573"/>
                <a:gd name="connsiteX226" fmla="*/ 893653 w 4166715"/>
                <a:gd name="connsiteY226" fmla="*/ 995461 h 3792573"/>
                <a:gd name="connsiteX227" fmla="*/ 860878 w 4166715"/>
                <a:gd name="connsiteY227" fmla="*/ 1053996 h 3792573"/>
                <a:gd name="connsiteX228" fmla="*/ 861971 w 4166715"/>
                <a:gd name="connsiteY228" fmla="*/ 1062721 h 3792573"/>
                <a:gd name="connsiteX229" fmla="*/ 912225 w 4166715"/>
                <a:gd name="connsiteY229" fmla="*/ 1115439 h 3792573"/>
                <a:gd name="connsiteX230" fmla="*/ 948641 w 4166715"/>
                <a:gd name="connsiteY230" fmla="*/ 1181609 h 3792573"/>
                <a:gd name="connsiteX231" fmla="*/ 919872 w 4166715"/>
                <a:gd name="connsiteY231" fmla="*/ 1234327 h 3792573"/>
                <a:gd name="connsiteX232" fmla="*/ 739612 w 4166715"/>
                <a:gd name="connsiteY232" fmla="*/ 1331401 h 3792573"/>
                <a:gd name="connsiteX233" fmla="*/ 635462 w 4166715"/>
                <a:gd name="connsiteY233" fmla="*/ 1303043 h 3792573"/>
                <a:gd name="connsiteX234" fmla="*/ 628543 w 4166715"/>
                <a:gd name="connsiteY234" fmla="*/ 1304860 h 3792573"/>
                <a:gd name="connsiteX235" fmla="*/ 543693 w 4166715"/>
                <a:gd name="connsiteY235" fmla="*/ 1387028 h 3792573"/>
                <a:gd name="connsiteX236" fmla="*/ 466855 w 4166715"/>
                <a:gd name="connsiteY236" fmla="*/ 1454289 h 3792573"/>
                <a:gd name="connsiteX237" fmla="*/ 441728 w 4166715"/>
                <a:gd name="connsiteY237" fmla="*/ 1443381 h 3792573"/>
                <a:gd name="connsiteX238" fmla="*/ 490526 w 4166715"/>
                <a:gd name="connsiteY238" fmla="*/ 1392481 h 3792573"/>
                <a:gd name="connsiteX239" fmla="*/ 491618 w 4166715"/>
                <a:gd name="connsiteY239" fmla="*/ 1383756 h 3792573"/>
                <a:gd name="connsiteX240" fmla="*/ 435537 w 4166715"/>
                <a:gd name="connsiteY240" fmla="*/ 1286682 h 3792573"/>
                <a:gd name="connsiteX241" fmla="*/ 435537 w 4166715"/>
                <a:gd name="connsiteY241" fmla="*/ 1286318 h 3792573"/>
                <a:gd name="connsiteX242" fmla="*/ 435537 w 4166715"/>
                <a:gd name="connsiteY242" fmla="*/ 1285955 h 3792573"/>
                <a:gd name="connsiteX243" fmla="*/ 352873 w 4166715"/>
                <a:gd name="connsiteY243" fmla="*/ 1167067 h 3792573"/>
                <a:gd name="connsiteX244" fmla="*/ 345589 w 4166715"/>
                <a:gd name="connsiteY244" fmla="*/ 1164158 h 3792573"/>
                <a:gd name="connsiteX245" fmla="*/ 339763 w 4166715"/>
                <a:gd name="connsiteY245" fmla="*/ 1169612 h 3792573"/>
                <a:gd name="connsiteX246" fmla="*/ 309173 w 4166715"/>
                <a:gd name="connsiteY246" fmla="*/ 1283046 h 3792573"/>
                <a:gd name="connsiteX247" fmla="*/ 248722 w 4166715"/>
                <a:gd name="connsiteY247" fmla="*/ 1313223 h 3792573"/>
                <a:gd name="connsiteX248" fmla="*/ 247266 w 4166715"/>
                <a:gd name="connsiteY248" fmla="*/ 1314313 h 3792573"/>
                <a:gd name="connsiteX249" fmla="*/ 171884 w 4166715"/>
                <a:gd name="connsiteY249" fmla="*/ 1382301 h 3792573"/>
                <a:gd name="connsiteX250" fmla="*/ 170792 w 4166715"/>
                <a:gd name="connsiteY250" fmla="*/ 1391754 h 3792573"/>
                <a:gd name="connsiteX251" fmla="*/ 204659 w 4166715"/>
                <a:gd name="connsiteY251" fmla="*/ 1445199 h 3792573"/>
                <a:gd name="connsiteX252" fmla="*/ 205023 w 4166715"/>
                <a:gd name="connsiteY252" fmla="*/ 1445563 h 3792573"/>
                <a:gd name="connsiteX253" fmla="*/ 206844 w 4166715"/>
                <a:gd name="connsiteY253" fmla="*/ 1447381 h 3792573"/>
                <a:gd name="connsiteX254" fmla="*/ 206844 w 4166715"/>
                <a:gd name="connsiteY254" fmla="*/ 1447381 h 3792573"/>
                <a:gd name="connsiteX255" fmla="*/ 209393 w 4166715"/>
                <a:gd name="connsiteY255" fmla="*/ 1448471 h 3792573"/>
                <a:gd name="connsiteX256" fmla="*/ 209757 w 4166715"/>
                <a:gd name="connsiteY256" fmla="*/ 1448471 h 3792573"/>
                <a:gd name="connsiteX257" fmla="*/ 288780 w 4166715"/>
                <a:gd name="connsiteY257" fmla="*/ 1457924 h 3792573"/>
                <a:gd name="connsiteX258" fmla="*/ 341948 w 4166715"/>
                <a:gd name="connsiteY258" fmla="*/ 1509915 h 3792573"/>
                <a:gd name="connsiteX259" fmla="*/ 422063 w 4166715"/>
                <a:gd name="connsiteY259" fmla="*/ 1580448 h 3792573"/>
                <a:gd name="connsiteX260" fmla="*/ 422063 w 4166715"/>
                <a:gd name="connsiteY260" fmla="*/ 1660434 h 3792573"/>
                <a:gd name="connsiteX261" fmla="*/ 229422 w 4166715"/>
                <a:gd name="connsiteY261" fmla="*/ 1679340 h 3792573"/>
                <a:gd name="connsiteX262" fmla="*/ 223231 w 4166715"/>
                <a:gd name="connsiteY262" fmla="*/ 1683703 h 3792573"/>
                <a:gd name="connsiteX263" fmla="*/ 224323 w 4166715"/>
                <a:gd name="connsiteY263" fmla="*/ 1690974 h 3792573"/>
                <a:gd name="connsiteX264" fmla="*/ 379821 w 4166715"/>
                <a:gd name="connsiteY264" fmla="*/ 1875305 h 3792573"/>
                <a:gd name="connsiteX265" fmla="*/ 385647 w 4166715"/>
                <a:gd name="connsiteY265" fmla="*/ 1877850 h 3792573"/>
                <a:gd name="connsiteX266" fmla="*/ 391109 w 4166715"/>
                <a:gd name="connsiteY266" fmla="*/ 1874942 h 3792573"/>
                <a:gd name="connsiteX267" fmla="*/ 467583 w 4166715"/>
                <a:gd name="connsiteY267" fmla="*/ 1772414 h 3792573"/>
                <a:gd name="connsiteX268" fmla="*/ 666780 w 4166715"/>
                <a:gd name="connsiteY268" fmla="*/ 1697518 h 3792573"/>
                <a:gd name="connsiteX269" fmla="*/ 758549 w 4166715"/>
                <a:gd name="connsiteY269" fmla="*/ 1831313 h 3792573"/>
                <a:gd name="connsiteX270" fmla="*/ 768381 w 4166715"/>
                <a:gd name="connsiteY270" fmla="*/ 1833494 h 3792573"/>
                <a:gd name="connsiteX271" fmla="*/ 859421 w 4166715"/>
                <a:gd name="connsiteY271" fmla="*/ 1780049 h 3792573"/>
                <a:gd name="connsiteX272" fmla="*/ 1028392 w 4166715"/>
                <a:gd name="connsiteY272" fmla="*/ 1889121 h 3792573"/>
                <a:gd name="connsiteX273" fmla="*/ 1029121 w 4166715"/>
                <a:gd name="connsiteY273" fmla="*/ 1889484 h 3792573"/>
                <a:gd name="connsiteX274" fmla="*/ 1029849 w 4166715"/>
                <a:gd name="connsiteY274" fmla="*/ 1889848 h 3792573"/>
                <a:gd name="connsiteX275" fmla="*/ 1030213 w 4166715"/>
                <a:gd name="connsiteY275" fmla="*/ 1889848 h 3792573"/>
                <a:gd name="connsiteX276" fmla="*/ 1031670 w 4166715"/>
                <a:gd name="connsiteY276" fmla="*/ 1890212 h 3792573"/>
                <a:gd name="connsiteX277" fmla="*/ 1032398 w 4166715"/>
                <a:gd name="connsiteY277" fmla="*/ 1890212 h 3792573"/>
                <a:gd name="connsiteX278" fmla="*/ 1032762 w 4166715"/>
                <a:gd name="connsiteY278" fmla="*/ 1890212 h 3792573"/>
                <a:gd name="connsiteX279" fmla="*/ 1033126 w 4166715"/>
                <a:gd name="connsiteY279" fmla="*/ 1890212 h 3792573"/>
                <a:gd name="connsiteX280" fmla="*/ 1161676 w 4166715"/>
                <a:gd name="connsiteY280" fmla="*/ 1878214 h 3792573"/>
                <a:gd name="connsiteX281" fmla="*/ 1229774 w 4166715"/>
                <a:gd name="connsiteY281" fmla="*/ 1928023 h 3792573"/>
                <a:gd name="connsiteX282" fmla="*/ 1235965 w 4166715"/>
                <a:gd name="connsiteY282" fmla="*/ 1989830 h 3792573"/>
                <a:gd name="connsiteX283" fmla="*/ 1011277 w 4166715"/>
                <a:gd name="connsiteY283" fmla="*/ 2001465 h 3792573"/>
                <a:gd name="connsiteX284" fmla="*/ 962479 w 4166715"/>
                <a:gd name="connsiteY284" fmla="*/ 1943657 h 3792573"/>
                <a:gd name="connsiteX285" fmla="*/ 957017 w 4166715"/>
                <a:gd name="connsiteY285" fmla="*/ 1941112 h 3792573"/>
                <a:gd name="connsiteX286" fmla="*/ 957017 w 4166715"/>
                <a:gd name="connsiteY286" fmla="*/ 1941112 h 3792573"/>
                <a:gd name="connsiteX287" fmla="*/ 951554 w 4166715"/>
                <a:gd name="connsiteY287" fmla="*/ 1943657 h 3792573"/>
                <a:gd name="connsiteX288" fmla="*/ 876173 w 4166715"/>
                <a:gd name="connsiteY288" fmla="*/ 2030187 h 3792573"/>
                <a:gd name="connsiteX289" fmla="*/ 801520 w 4166715"/>
                <a:gd name="connsiteY289" fmla="*/ 1962562 h 3792573"/>
                <a:gd name="connsiteX290" fmla="*/ 800427 w 4166715"/>
                <a:gd name="connsiteY290" fmla="*/ 1961835 h 3792573"/>
                <a:gd name="connsiteX291" fmla="*/ 799699 w 4166715"/>
                <a:gd name="connsiteY291" fmla="*/ 1961472 h 3792573"/>
                <a:gd name="connsiteX292" fmla="*/ 799699 w 4166715"/>
                <a:gd name="connsiteY292" fmla="*/ 1961472 h 3792573"/>
                <a:gd name="connsiteX293" fmla="*/ 797514 w 4166715"/>
                <a:gd name="connsiteY293" fmla="*/ 1960745 h 3792573"/>
                <a:gd name="connsiteX294" fmla="*/ 797150 w 4166715"/>
                <a:gd name="connsiteY294" fmla="*/ 1960745 h 3792573"/>
                <a:gd name="connsiteX295" fmla="*/ 797150 w 4166715"/>
                <a:gd name="connsiteY295" fmla="*/ 1960745 h 3792573"/>
                <a:gd name="connsiteX296" fmla="*/ 693728 w 4166715"/>
                <a:gd name="connsiteY296" fmla="*/ 1958563 h 3792573"/>
                <a:gd name="connsiteX297" fmla="*/ 675520 w 4166715"/>
                <a:gd name="connsiteY297" fmla="*/ 1869488 h 3792573"/>
                <a:gd name="connsiteX298" fmla="*/ 668237 w 4166715"/>
                <a:gd name="connsiteY298" fmla="*/ 1863671 h 3792573"/>
                <a:gd name="connsiteX299" fmla="*/ 529855 w 4166715"/>
                <a:gd name="connsiteY299" fmla="*/ 1863671 h 3792573"/>
                <a:gd name="connsiteX300" fmla="*/ 529855 w 4166715"/>
                <a:gd name="connsiteY300" fmla="*/ 1863671 h 3792573"/>
                <a:gd name="connsiteX301" fmla="*/ 529855 w 4166715"/>
                <a:gd name="connsiteY301" fmla="*/ 1863671 h 3792573"/>
                <a:gd name="connsiteX302" fmla="*/ 529491 w 4166715"/>
                <a:gd name="connsiteY302" fmla="*/ 1863671 h 3792573"/>
                <a:gd name="connsiteX303" fmla="*/ 527670 w 4166715"/>
                <a:gd name="connsiteY303" fmla="*/ 1864034 h 3792573"/>
                <a:gd name="connsiteX304" fmla="*/ 526942 w 4166715"/>
                <a:gd name="connsiteY304" fmla="*/ 1864398 h 3792573"/>
                <a:gd name="connsiteX305" fmla="*/ 526213 w 4166715"/>
                <a:gd name="connsiteY305" fmla="*/ 1864761 h 3792573"/>
                <a:gd name="connsiteX306" fmla="*/ 525849 w 4166715"/>
                <a:gd name="connsiteY306" fmla="*/ 1865125 h 3792573"/>
                <a:gd name="connsiteX307" fmla="*/ 525485 w 4166715"/>
                <a:gd name="connsiteY307" fmla="*/ 1865125 h 3792573"/>
                <a:gd name="connsiteX308" fmla="*/ 448647 w 4166715"/>
                <a:gd name="connsiteY308" fmla="*/ 1917843 h 3792573"/>
                <a:gd name="connsiteX309" fmla="*/ 230878 w 4166715"/>
                <a:gd name="connsiteY309" fmla="*/ 1988012 h 3792573"/>
                <a:gd name="connsiteX310" fmla="*/ 230150 w 4166715"/>
                <a:gd name="connsiteY310" fmla="*/ 1988376 h 3792573"/>
                <a:gd name="connsiteX311" fmla="*/ 228693 w 4166715"/>
                <a:gd name="connsiteY311" fmla="*/ 1989103 h 3792573"/>
                <a:gd name="connsiteX312" fmla="*/ 228329 w 4166715"/>
                <a:gd name="connsiteY312" fmla="*/ 1989467 h 3792573"/>
                <a:gd name="connsiteX313" fmla="*/ 96867 w 4166715"/>
                <a:gd name="connsiteY313" fmla="*/ 2103628 h 3792573"/>
                <a:gd name="connsiteX314" fmla="*/ 96503 w 4166715"/>
                <a:gd name="connsiteY314" fmla="*/ 2103992 h 3792573"/>
                <a:gd name="connsiteX315" fmla="*/ 95774 w 4166715"/>
                <a:gd name="connsiteY315" fmla="*/ 2105083 h 3792573"/>
                <a:gd name="connsiteX316" fmla="*/ 95410 w 4166715"/>
                <a:gd name="connsiteY316" fmla="*/ 2105810 h 3792573"/>
                <a:gd name="connsiteX317" fmla="*/ 728 w 4166715"/>
                <a:gd name="connsiteY317" fmla="*/ 2290141 h 3792573"/>
                <a:gd name="connsiteX318" fmla="*/ 0 w 4166715"/>
                <a:gd name="connsiteY318" fmla="*/ 2293777 h 3792573"/>
                <a:gd name="connsiteX319" fmla="*/ 7283 w 4166715"/>
                <a:gd name="connsiteY319" fmla="*/ 2468655 h 3792573"/>
                <a:gd name="connsiteX320" fmla="*/ 7283 w 4166715"/>
                <a:gd name="connsiteY320" fmla="*/ 2468655 h 3792573"/>
                <a:gd name="connsiteX321" fmla="*/ 7647 w 4166715"/>
                <a:gd name="connsiteY321" fmla="*/ 2470109 h 3792573"/>
                <a:gd name="connsiteX322" fmla="*/ 7647 w 4166715"/>
                <a:gd name="connsiteY322" fmla="*/ 2470473 h 3792573"/>
                <a:gd name="connsiteX323" fmla="*/ 7647 w 4166715"/>
                <a:gd name="connsiteY323" fmla="*/ 2470473 h 3792573"/>
                <a:gd name="connsiteX324" fmla="*/ 8376 w 4166715"/>
                <a:gd name="connsiteY324" fmla="*/ 2472291 h 3792573"/>
                <a:gd name="connsiteX325" fmla="*/ 8376 w 4166715"/>
                <a:gd name="connsiteY325" fmla="*/ 2472291 h 3792573"/>
                <a:gd name="connsiteX326" fmla="*/ 115439 w 4166715"/>
                <a:gd name="connsiteY326" fmla="*/ 2637352 h 3792573"/>
                <a:gd name="connsiteX327" fmla="*/ 116896 w 4166715"/>
                <a:gd name="connsiteY327" fmla="*/ 2639170 h 3792573"/>
                <a:gd name="connsiteX328" fmla="*/ 235977 w 4166715"/>
                <a:gd name="connsiteY328" fmla="*/ 2732245 h 3792573"/>
                <a:gd name="connsiteX329" fmla="*/ 235977 w 4166715"/>
                <a:gd name="connsiteY329" fmla="*/ 2732245 h 3792573"/>
                <a:gd name="connsiteX330" fmla="*/ 235977 w 4166715"/>
                <a:gd name="connsiteY330" fmla="*/ 2732245 h 3792573"/>
                <a:gd name="connsiteX331" fmla="*/ 236705 w 4166715"/>
                <a:gd name="connsiteY331" fmla="*/ 2732608 h 3792573"/>
                <a:gd name="connsiteX332" fmla="*/ 237797 w 4166715"/>
                <a:gd name="connsiteY332" fmla="*/ 2732972 h 3792573"/>
                <a:gd name="connsiteX333" fmla="*/ 238890 w 4166715"/>
                <a:gd name="connsiteY333" fmla="*/ 2733335 h 3792573"/>
                <a:gd name="connsiteX334" fmla="*/ 239618 w 4166715"/>
                <a:gd name="connsiteY334" fmla="*/ 2733699 h 3792573"/>
                <a:gd name="connsiteX335" fmla="*/ 473410 w 4166715"/>
                <a:gd name="connsiteY335" fmla="*/ 2750060 h 3792573"/>
                <a:gd name="connsiteX336" fmla="*/ 654398 w 4166715"/>
                <a:gd name="connsiteY336" fmla="*/ 2750060 h 3792573"/>
                <a:gd name="connsiteX337" fmla="*/ 605237 w 4166715"/>
                <a:gd name="connsiteY337" fmla="*/ 2863858 h 3792573"/>
                <a:gd name="connsiteX338" fmla="*/ 605237 w 4166715"/>
                <a:gd name="connsiteY338" fmla="*/ 2864221 h 3792573"/>
                <a:gd name="connsiteX339" fmla="*/ 604872 w 4166715"/>
                <a:gd name="connsiteY339" fmla="*/ 2864948 h 3792573"/>
                <a:gd name="connsiteX340" fmla="*/ 604508 w 4166715"/>
                <a:gd name="connsiteY340" fmla="*/ 2866766 h 3792573"/>
                <a:gd name="connsiteX341" fmla="*/ 604508 w 4166715"/>
                <a:gd name="connsiteY341" fmla="*/ 2867130 h 3792573"/>
                <a:gd name="connsiteX342" fmla="*/ 604508 w 4166715"/>
                <a:gd name="connsiteY342" fmla="*/ 2867494 h 3792573"/>
                <a:gd name="connsiteX343" fmla="*/ 605237 w 4166715"/>
                <a:gd name="connsiteY343" fmla="*/ 2869675 h 3792573"/>
                <a:gd name="connsiteX344" fmla="*/ 605237 w 4166715"/>
                <a:gd name="connsiteY344" fmla="*/ 2870038 h 3792573"/>
                <a:gd name="connsiteX345" fmla="*/ 606693 w 4166715"/>
                <a:gd name="connsiteY345" fmla="*/ 2871856 h 3792573"/>
                <a:gd name="connsiteX346" fmla="*/ 804797 w 4166715"/>
                <a:gd name="connsiteY346" fmla="*/ 3064913 h 3792573"/>
                <a:gd name="connsiteX347" fmla="*/ 751266 w 4166715"/>
                <a:gd name="connsiteY347" fmla="*/ 3174348 h 3792573"/>
                <a:gd name="connsiteX348" fmla="*/ 750537 w 4166715"/>
                <a:gd name="connsiteY348" fmla="*/ 3176166 h 3792573"/>
                <a:gd name="connsiteX349" fmla="*/ 728687 w 4166715"/>
                <a:gd name="connsiteY349" fmla="*/ 3298326 h 3792573"/>
                <a:gd name="connsiteX350" fmla="*/ 728687 w 4166715"/>
                <a:gd name="connsiteY350" fmla="*/ 3298690 h 3792573"/>
                <a:gd name="connsiteX351" fmla="*/ 728687 w 4166715"/>
                <a:gd name="connsiteY351" fmla="*/ 3299054 h 3792573"/>
                <a:gd name="connsiteX352" fmla="*/ 728687 w 4166715"/>
                <a:gd name="connsiteY352" fmla="*/ 3299781 h 3792573"/>
                <a:gd name="connsiteX353" fmla="*/ 728687 w 4166715"/>
                <a:gd name="connsiteY353" fmla="*/ 3300871 h 3792573"/>
                <a:gd name="connsiteX354" fmla="*/ 765104 w 4166715"/>
                <a:gd name="connsiteY354" fmla="*/ 3525923 h 3792573"/>
                <a:gd name="connsiteX355" fmla="*/ 765104 w 4166715"/>
                <a:gd name="connsiteY355" fmla="*/ 3525923 h 3792573"/>
                <a:gd name="connsiteX356" fmla="*/ 765468 w 4166715"/>
                <a:gd name="connsiteY356" fmla="*/ 3526650 h 3792573"/>
                <a:gd name="connsiteX357" fmla="*/ 765832 w 4166715"/>
                <a:gd name="connsiteY357" fmla="*/ 3527740 h 3792573"/>
                <a:gd name="connsiteX358" fmla="*/ 765832 w 4166715"/>
                <a:gd name="connsiteY358" fmla="*/ 3528104 h 3792573"/>
                <a:gd name="connsiteX359" fmla="*/ 766560 w 4166715"/>
                <a:gd name="connsiteY359" fmla="*/ 3528831 h 3792573"/>
                <a:gd name="connsiteX360" fmla="*/ 766924 w 4166715"/>
                <a:gd name="connsiteY360" fmla="*/ 3529195 h 3792573"/>
                <a:gd name="connsiteX361" fmla="*/ 862335 w 4166715"/>
                <a:gd name="connsiteY361" fmla="*/ 3633904 h 3792573"/>
                <a:gd name="connsiteX362" fmla="*/ 864884 w 4166715"/>
                <a:gd name="connsiteY362" fmla="*/ 3790239 h 3792573"/>
                <a:gd name="connsiteX363" fmla="*/ 867433 w 4166715"/>
                <a:gd name="connsiteY363" fmla="*/ 3795693 h 3792573"/>
                <a:gd name="connsiteX364" fmla="*/ 872167 w 4166715"/>
                <a:gd name="connsiteY364" fmla="*/ 3797511 h 3792573"/>
                <a:gd name="connsiteX365" fmla="*/ 873624 w 4166715"/>
                <a:gd name="connsiteY365" fmla="*/ 3797511 h 3792573"/>
                <a:gd name="connsiteX366" fmla="*/ 1107052 w 4166715"/>
                <a:gd name="connsiteY366" fmla="*/ 3754973 h 3792573"/>
                <a:gd name="connsiteX367" fmla="*/ 1107416 w 4166715"/>
                <a:gd name="connsiteY367" fmla="*/ 3754609 h 3792573"/>
                <a:gd name="connsiteX368" fmla="*/ 1108872 w 4166715"/>
                <a:gd name="connsiteY368" fmla="*/ 3753882 h 3792573"/>
                <a:gd name="connsiteX369" fmla="*/ 1109965 w 4166715"/>
                <a:gd name="connsiteY369" fmla="*/ 3753155 h 3792573"/>
                <a:gd name="connsiteX370" fmla="*/ 1110329 w 4166715"/>
                <a:gd name="connsiteY370" fmla="*/ 3752792 h 3792573"/>
                <a:gd name="connsiteX371" fmla="*/ 1111421 w 4166715"/>
                <a:gd name="connsiteY371" fmla="*/ 3751701 h 3792573"/>
                <a:gd name="connsiteX372" fmla="*/ 1111785 w 4166715"/>
                <a:gd name="connsiteY372" fmla="*/ 3751337 h 3792573"/>
                <a:gd name="connsiteX373" fmla="*/ 1298965 w 4166715"/>
                <a:gd name="connsiteY373" fmla="*/ 3479385 h 3792573"/>
                <a:gd name="connsiteX374" fmla="*/ 1299329 w 4166715"/>
                <a:gd name="connsiteY374" fmla="*/ 3479022 h 3792573"/>
                <a:gd name="connsiteX375" fmla="*/ 1299693 w 4166715"/>
                <a:gd name="connsiteY375" fmla="*/ 3478295 h 3792573"/>
                <a:gd name="connsiteX376" fmla="*/ 1300057 w 4166715"/>
                <a:gd name="connsiteY376" fmla="*/ 3477568 h 3792573"/>
                <a:gd name="connsiteX377" fmla="*/ 1300421 w 4166715"/>
                <a:gd name="connsiteY377" fmla="*/ 3477204 h 3792573"/>
                <a:gd name="connsiteX378" fmla="*/ 1329190 w 4166715"/>
                <a:gd name="connsiteY378" fmla="*/ 3367041 h 3792573"/>
                <a:gd name="connsiteX379" fmla="*/ 1444994 w 4166715"/>
                <a:gd name="connsiteY379" fmla="*/ 3218341 h 3792573"/>
                <a:gd name="connsiteX380" fmla="*/ 1445358 w 4166715"/>
                <a:gd name="connsiteY380" fmla="*/ 3217613 h 3792573"/>
                <a:gd name="connsiteX381" fmla="*/ 1445722 w 4166715"/>
                <a:gd name="connsiteY381" fmla="*/ 3217250 h 3792573"/>
                <a:gd name="connsiteX382" fmla="*/ 1445722 w 4166715"/>
                <a:gd name="connsiteY382" fmla="*/ 3216886 h 3792573"/>
                <a:gd name="connsiteX383" fmla="*/ 1446450 w 4166715"/>
                <a:gd name="connsiteY383" fmla="*/ 3214705 h 3792573"/>
                <a:gd name="connsiteX384" fmla="*/ 1494884 w 4166715"/>
                <a:gd name="connsiteY384" fmla="*/ 2898034 h 3792573"/>
                <a:gd name="connsiteX385" fmla="*/ 1561889 w 4166715"/>
                <a:gd name="connsiteY385" fmla="*/ 2812230 h 3792573"/>
                <a:gd name="connsiteX386" fmla="*/ 1561889 w 4166715"/>
                <a:gd name="connsiteY386" fmla="*/ 2812230 h 3792573"/>
                <a:gd name="connsiteX387" fmla="*/ 1561889 w 4166715"/>
                <a:gd name="connsiteY387" fmla="*/ 2812230 h 3792573"/>
                <a:gd name="connsiteX388" fmla="*/ 1562982 w 4166715"/>
                <a:gd name="connsiteY388" fmla="*/ 2810776 h 3792573"/>
                <a:gd name="connsiteX389" fmla="*/ 1663126 w 4166715"/>
                <a:gd name="connsiteY389" fmla="*/ 2582089 h 3792573"/>
                <a:gd name="connsiteX390" fmla="*/ 1663126 w 4166715"/>
                <a:gd name="connsiteY390" fmla="*/ 2582089 h 3792573"/>
                <a:gd name="connsiteX391" fmla="*/ 1678785 w 4166715"/>
                <a:gd name="connsiteY391" fmla="*/ 2545732 h 3792573"/>
                <a:gd name="connsiteX392" fmla="*/ 1764363 w 4166715"/>
                <a:gd name="connsiteY392" fmla="*/ 2488651 h 3792573"/>
                <a:gd name="connsiteX393" fmla="*/ 1765092 w 4166715"/>
                <a:gd name="connsiteY393" fmla="*/ 2487924 h 3792573"/>
                <a:gd name="connsiteX394" fmla="*/ 1765820 w 4166715"/>
                <a:gd name="connsiteY394" fmla="*/ 2487197 h 3792573"/>
                <a:gd name="connsiteX395" fmla="*/ 1766184 w 4166715"/>
                <a:gd name="connsiteY395" fmla="*/ 2486833 h 3792573"/>
                <a:gd name="connsiteX396" fmla="*/ 1931514 w 4166715"/>
                <a:gd name="connsiteY396" fmla="*/ 2282870 h 3792573"/>
                <a:gd name="connsiteX397" fmla="*/ 1931878 w 4166715"/>
                <a:gd name="connsiteY397" fmla="*/ 2282506 h 3792573"/>
                <a:gd name="connsiteX398" fmla="*/ 1932242 w 4166715"/>
                <a:gd name="connsiteY398" fmla="*/ 2282142 h 3792573"/>
                <a:gd name="connsiteX399" fmla="*/ 1933334 w 4166715"/>
                <a:gd name="connsiteY399" fmla="*/ 2279961 h 3792573"/>
                <a:gd name="connsiteX400" fmla="*/ 1933334 w 4166715"/>
                <a:gd name="connsiteY400" fmla="*/ 2279961 h 3792573"/>
                <a:gd name="connsiteX401" fmla="*/ 1933334 w 4166715"/>
                <a:gd name="connsiteY401" fmla="*/ 2277416 h 3792573"/>
                <a:gd name="connsiteX402" fmla="*/ 1933334 w 4166715"/>
                <a:gd name="connsiteY402" fmla="*/ 2277052 h 3792573"/>
                <a:gd name="connsiteX403" fmla="*/ 1933334 w 4166715"/>
                <a:gd name="connsiteY403" fmla="*/ 2276689 h 3792573"/>
                <a:gd name="connsiteX404" fmla="*/ 1932970 w 4166715"/>
                <a:gd name="connsiteY404" fmla="*/ 2275962 h 3792573"/>
                <a:gd name="connsiteX405" fmla="*/ 1932242 w 4166715"/>
                <a:gd name="connsiteY405" fmla="*/ 2274507 h 3792573"/>
                <a:gd name="connsiteX406" fmla="*/ 1931878 w 4166715"/>
                <a:gd name="connsiteY406" fmla="*/ 2274144 h 3792573"/>
                <a:gd name="connsiteX407" fmla="*/ 1931149 w 4166715"/>
                <a:gd name="connsiteY407" fmla="*/ 2273417 h 3792573"/>
                <a:gd name="connsiteX408" fmla="*/ 1929329 w 4166715"/>
                <a:gd name="connsiteY408" fmla="*/ 2272326 h 3792573"/>
                <a:gd name="connsiteX409" fmla="*/ 1928600 w 4166715"/>
                <a:gd name="connsiteY409" fmla="*/ 2271962 h 3792573"/>
                <a:gd name="connsiteX410" fmla="*/ 1735594 w 4166715"/>
                <a:gd name="connsiteY410" fmla="*/ 2206883 h 3792573"/>
                <a:gd name="connsiteX411" fmla="*/ 1599762 w 4166715"/>
                <a:gd name="connsiteY411" fmla="*/ 2081451 h 3792573"/>
                <a:gd name="connsiteX412" fmla="*/ 1652566 w 4166715"/>
                <a:gd name="connsiteY412" fmla="*/ 2054546 h 3792573"/>
                <a:gd name="connsiteX413" fmla="*/ 1733774 w 4166715"/>
                <a:gd name="connsiteY413" fmla="*/ 2140349 h 3792573"/>
                <a:gd name="connsiteX414" fmla="*/ 1734138 w 4166715"/>
                <a:gd name="connsiteY414" fmla="*/ 2140713 h 3792573"/>
                <a:gd name="connsiteX415" fmla="*/ 1734502 w 4166715"/>
                <a:gd name="connsiteY415" fmla="*/ 2141076 h 3792573"/>
                <a:gd name="connsiteX416" fmla="*/ 1735230 w 4166715"/>
                <a:gd name="connsiteY416" fmla="*/ 2141440 h 3792573"/>
                <a:gd name="connsiteX417" fmla="*/ 1736687 w 4166715"/>
                <a:gd name="connsiteY417" fmla="*/ 2142167 h 3792573"/>
                <a:gd name="connsiteX418" fmla="*/ 1737779 w 4166715"/>
                <a:gd name="connsiteY418" fmla="*/ 2142531 h 3792573"/>
                <a:gd name="connsiteX419" fmla="*/ 1738144 w 4166715"/>
                <a:gd name="connsiteY419" fmla="*/ 2142531 h 3792573"/>
                <a:gd name="connsiteX420" fmla="*/ 2186791 w 4166715"/>
                <a:gd name="connsiteY420" fmla="*/ 2199975 h 3792573"/>
                <a:gd name="connsiteX421" fmla="*/ 2198808 w 4166715"/>
                <a:gd name="connsiteY421" fmla="*/ 2455930 h 3792573"/>
                <a:gd name="connsiteX422" fmla="*/ 2198808 w 4166715"/>
                <a:gd name="connsiteY422" fmla="*/ 2456293 h 3792573"/>
                <a:gd name="connsiteX423" fmla="*/ 2198808 w 4166715"/>
                <a:gd name="connsiteY423" fmla="*/ 2456657 h 3792573"/>
                <a:gd name="connsiteX424" fmla="*/ 2199172 w 4166715"/>
                <a:gd name="connsiteY424" fmla="*/ 2457384 h 3792573"/>
                <a:gd name="connsiteX425" fmla="*/ 2199537 w 4166715"/>
                <a:gd name="connsiteY425" fmla="*/ 2458475 h 3792573"/>
                <a:gd name="connsiteX426" fmla="*/ 2200265 w 4166715"/>
                <a:gd name="connsiteY426" fmla="*/ 2459565 h 3792573"/>
                <a:gd name="connsiteX427" fmla="*/ 2200629 w 4166715"/>
                <a:gd name="connsiteY427" fmla="*/ 2460293 h 3792573"/>
                <a:gd name="connsiteX428" fmla="*/ 2368508 w 4166715"/>
                <a:gd name="connsiteY428" fmla="*/ 2632626 h 3792573"/>
                <a:gd name="connsiteX429" fmla="*/ 2373970 w 4166715"/>
                <a:gd name="connsiteY429" fmla="*/ 2634807 h 3792573"/>
                <a:gd name="connsiteX430" fmla="*/ 2379432 w 4166715"/>
                <a:gd name="connsiteY430" fmla="*/ 2632262 h 3792573"/>
                <a:gd name="connsiteX431" fmla="*/ 2440248 w 4166715"/>
                <a:gd name="connsiteY431" fmla="*/ 2561729 h 3792573"/>
                <a:gd name="connsiteX432" fmla="*/ 2442068 w 4166715"/>
                <a:gd name="connsiteY432" fmla="*/ 2557367 h 3792573"/>
                <a:gd name="connsiteX433" fmla="*/ 2449351 w 4166715"/>
                <a:gd name="connsiteY433" fmla="*/ 2419936 h 3792573"/>
                <a:gd name="connsiteX434" fmla="*/ 2663114 w 4166715"/>
                <a:gd name="connsiteY434" fmla="*/ 2243967 h 3792573"/>
                <a:gd name="connsiteX435" fmla="*/ 2839004 w 4166715"/>
                <a:gd name="connsiteY435" fmla="*/ 2412665 h 3792573"/>
                <a:gd name="connsiteX436" fmla="*/ 2866681 w 4166715"/>
                <a:gd name="connsiteY436" fmla="*/ 2618810 h 3792573"/>
                <a:gd name="connsiteX437" fmla="*/ 2441340 w 4166715"/>
                <a:gd name="connsiteY437" fmla="*/ 2406848 h 3792573"/>
                <a:gd name="connsiteX438" fmla="*/ 2214103 w 4166715"/>
                <a:gd name="connsiteY438" fmla="*/ 2202156 h 3792573"/>
                <a:gd name="connsiteX439" fmla="*/ 2643814 w 4166715"/>
                <a:gd name="connsiteY439" fmla="*/ 2239968 h 3792573"/>
                <a:gd name="connsiteX440" fmla="*/ 2441340 w 4166715"/>
                <a:gd name="connsiteY440" fmla="*/ 2406848 h 3792573"/>
                <a:gd name="connsiteX441" fmla="*/ 2212282 w 4166715"/>
                <a:gd name="connsiteY441" fmla="*/ 2446477 h 3792573"/>
                <a:gd name="connsiteX442" fmla="*/ 2201357 w 4166715"/>
                <a:gd name="connsiteY442" fmla="*/ 2209792 h 3792573"/>
                <a:gd name="connsiteX443" fmla="*/ 2424953 w 4166715"/>
                <a:gd name="connsiteY443" fmla="*/ 2411210 h 3792573"/>
                <a:gd name="connsiteX444" fmla="*/ 2212282 w 4166715"/>
                <a:gd name="connsiteY444" fmla="*/ 2446477 h 3792573"/>
                <a:gd name="connsiteX445" fmla="*/ 1666040 w 4166715"/>
                <a:gd name="connsiteY445" fmla="*/ 2047638 h 3792573"/>
                <a:gd name="connsiteX446" fmla="*/ 1861594 w 4166715"/>
                <a:gd name="connsiteY446" fmla="*/ 1967652 h 3792573"/>
                <a:gd name="connsiteX447" fmla="*/ 1738144 w 4166715"/>
                <a:gd name="connsiteY447" fmla="*/ 2123625 h 3792573"/>
                <a:gd name="connsiteX448" fmla="*/ 1666040 w 4166715"/>
                <a:gd name="connsiteY448" fmla="*/ 2047638 h 3792573"/>
                <a:gd name="connsiteX449" fmla="*/ 1768005 w 4166715"/>
                <a:gd name="connsiteY449" fmla="*/ 2374853 h 3792573"/>
                <a:gd name="connsiteX450" fmla="*/ 1740693 w 4166715"/>
                <a:gd name="connsiteY450" fmla="*/ 2223244 h 3792573"/>
                <a:gd name="connsiteX451" fmla="*/ 1909300 w 4166715"/>
                <a:gd name="connsiteY451" fmla="*/ 2279961 h 3792573"/>
                <a:gd name="connsiteX452" fmla="*/ 1768005 w 4166715"/>
                <a:gd name="connsiteY452" fmla="*/ 2374853 h 3792573"/>
                <a:gd name="connsiteX453" fmla="*/ 1889271 w 4166715"/>
                <a:gd name="connsiteY453" fmla="*/ 2310865 h 3792573"/>
                <a:gd name="connsiteX454" fmla="*/ 1768005 w 4166715"/>
                <a:gd name="connsiteY454" fmla="*/ 2460656 h 3792573"/>
                <a:gd name="connsiteX455" fmla="*/ 1769826 w 4166715"/>
                <a:gd name="connsiteY455" fmla="*/ 2391214 h 3792573"/>
                <a:gd name="connsiteX456" fmla="*/ 1889271 w 4166715"/>
                <a:gd name="connsiteY456" fmla="*/ 2310865 h 3792573"/>
                <a:gd name="connsiteX457" fmla="*/ 1754531 w 4166715"/>
                <a:gd name="connsiteY457" fmla="*/ 2382852 h 3792573"/>
                <a:gd name="connsiteX458" fmla="*/ 1525837 w 4166715"/>
                <a:gd name="connsiteY458" fmla="*/ 2480653 h 3792573"/>
                <a:gd name="connsiteX459" fmla="*/ 1726854 w 4166715"/>
                <a:gd name="connsiteY459" fmla="*/ 2229424 h 3792573"/>
                <a:gd name="connsiteX460" fmla="*/ 1754531 w 4166715"/>
                <a:gd name="connsiteY460" fmla="*/ 2382852 h 3792573"/>
                <a:gd name="connsiteX461" fmla="*/ 1433704 w 4166715"/>
                <a:gd name="connsiteY461" fmla="*/ 3201980 h 3792573"/>
                <a:gd name="connsiteX462" fmla="*/ 1245069 w 4166715"/>
                <a:gd name="connsiteY462" fmla="*/ 3103088 h 3792573"/>
                <a:gd name="connsiteX463" fmla="*/ 1477768 w 4166715"/>
                <a:gd name="connsiteY463" fmla="*/ 2912213 h 3792573"/>
                <a:gd name="connsiteX464" fmla="*/ 1433704 w 4166715"/>
                <a:gd name="connsiteY464" fmla="*/ 3201980 h 3792573"/>
                <a:gd name="connsiteX465" fmla="*/ 1325184 w 4166715"/>
                <a:gd name="connsiteY465" fmla="*/ 3347772 h 3792573"/>
                <a:gd name="connsiteX466" fmla="*/ 1245069 w 4166715"/>
                <a:gd name="connsiteY466" fmla="*/ 3119449 h 3792573"/>
                <a:gd name="connsiteX467" fmla="*/ 1428242 w 4166715"/>
                <a:gd name="connsiteY467" fmla="*/ 3215432 h 3792573"/>
                <a:gd name="connsiteX468" fmla="*/ 1325184 w 4166715"/>
                <a:gd name="connsiteY468" fmla="*/ 3347772 h 3792573"/>
                <a:gd name="connsiteX469" fmla="*/ 1289861 w 4166715"/>
                <a:gd name="connsiteY469" fmla="*/ 3460116 h 3792573"/>
                <a:gd name="connsiteX470" fmla="*/ 1179884 w 4166715"/>
                <a:gd name="connsiteY470" fmla="*/ 3344864 h 3792573"/>
                <a:gd name="connsiteX471" fmla="*/ 1313531 w 4166715"/>
                <a:gd name="connsiteY471" fmla="*/ 3368859 h 3792573"/>
                <a:gd name="connsiteX472" fmla="*/ 1289861 w 4166715"/>
                <a:gd name="connsiteY472" fmla="*/ 3460116 h 3792573"/>
                <a:gd name="connsiteX473" fmla="*/ 1108872 w 4166715"/>
                <a:gd name="connsiteY473" fmla="*/ 3729887 h 3792573"/>
                <a:gd name="connsiteX474" fmla="*/ 1033126 w 4166715"/>
                <a:gd name="connsiteY474" fmla="*/ 3472841 h 3792573"/>
                <a:gd name="connsiteX475" fmla="*/ 1280028 w 4166715"/>
                <a:gd name="connsiteY475" fmla="*/ 3481567 h 3792573"/>
                <a:gd name="connsiteX476" fmla="*/ 1108872 w 4166715"/>
                <a:gd name="connsiteY476" fmla="*/ 3729887 h 3792573"/>
                <a:gd name="connsiteX477" fmla="*/ 777849 w 4166715"/>
                <a:gd name="connsiteY477" fmla="*/ 3507017 h 3792573"/>
                <a:gd name="connsiteX478" fmla="*/ 745439 w 4166715"/>
                <a:gd name="connsiteY478" fmla="*/ 3306325 h 3792573"/>
                <a:gd name="connsiteX479" fmla="*/ 943543 w 4166715"/>
                <a:gd name="connsiteY479" fmla="*/ 3325231 h 3792573"/>
                <a:gd name="connsiteX480" fmla="*/ 777849 w 4166715"/>
                <a:gd name="connsiteY480" fmla="*/ 3507017 h 3792573"/>
                <a:gd name="connsiteX481" fmla="*/ 254185 w 4166715"/>
                <a:gd name="connsiteY481" fmla="*/ 2147621 h 3792573"/>
                <a:gd name="connsiteX482" fmla="*/ 116896 w 4166715"/>
                <a:gd name="connsiteY482" fmla="*/ 2105083 h 3792573"/>
                <a:gd name="connsiteX483" fmla="*/ 228693 w 4166715"/>
                <a:gd name="connsiteY483" fmla="*/ 2008009 h 3792573"/>
                <a:gd name="connsiteX484" fmla="*/ 254185 w 4166715"/>
                <a:gd name="connsiteY484" fmla="*/ 2147621 h 3792573"/>
                <a:gd name="connsiteX485" fmla="*/ 241803 w 4166715"/>
                <a:gd name="connsiteY485" fmla="*/ 1998920 h 3792573"/>
                <a:gd name="connsiteX486" fmla="*/ 431532 w 4166715"/>
                <a:gd name="connsiteY486" fmla="*/ 1937839 h 3792573"/>
                <a:gd name="connsiteX487" fmla="*/ 267659 w 4166715"/>
                <a:gd name="connsiteY487" fmla="*/ 2141076 h 3792573"/>
                <a:gd name="connsiteX488" fmla="*/ 241803 w 4166715"/>
                <a:gd name="connsiteY488" fmla="*/ 1998920 h 3792573"/>
                <a:gd name="connsiteX489" fmla="*/ 522572 w 4166715"/>
                <a:gd name="connsiteY489" fmla="*/ 1884031 h 3792573"/>
                <a:gd name="connsiteX490" fmla="*/ 519294 w 4166715"/>
                <a:gd name="connsiteY490" fmla="*/ 2132714 h 3792573"/>
                <a:gd name="connsiteX491" fmla="*/ 279312 w 4166715"/>
                <a:gd name="connsiteY491" fmla="*/ 2150166 h 3792573"/>
                <a:gd name="connsiteX492" fmla="*/ 457387 w 4166715"/>
                <a:gd name="connsiteY492" fmla="*/ 1928750 h 3792573"/>
                <a:gd name="connsiteX493" fmla="*/ 522572 w 4166715"/>
                <a:gd name="connsiteY493" fmla="*/ 1884031 h 3792573"/>
                <a:gd name="connsiteX494" fmla="*/ 866705 w 4166715"/>
                <a:gd name="connsiteY494" fmla="*/ 2040003 h 3792573"/>
                <a:gd name="connsiteX495" fmla="*/ 708659 w 4166715"/>
                <a:gd name="connsiteY495" fmla="*/ 2177434 h 3792573"/>
                <a:gd name="connsiteX496" fmla="*/ 799699 w 4166715"/>
                <a:gd name="connsiteY496" fmla="*/ 1979287 h 3792573"/>
                <a:gd name="connsiteX497" fmla="*/ 866705 w 4166715"/>
                <a:gd name="connsiteY497" fmla="*/ 2040003 h 3792573"/>
                <a:gd name="connsiteX498" fmla="*/ 491982 w 4166715"/>
                <a:gd name="connsiteY498" fmla="*/ 2335224 h 3792573"/>
                <a:gd name="connsiteX499" fmla="*/ 282953 w 4166715"/>
                <a:gd name="connsiteY499" fmla="*/ 2164709 h 3792573"/>
                <a:gd name="connsiteX500" fmla="*/ 518202 w 4166715"/>
                <a:gd name="connsiteY500" fmla="*/ 2147621 h 3792573"/>
                <a:gd name="connsiteX501" fmla="*/ 491982 w 4166715"/>
                <a:gd name="connsiteY501" fmla="*/ 2335224 h 3792573"/>
                <a:gd name="connsiteX502" fmla="*/ 486156 w 4166715"/>
                <a:gd name="connsiteY502" fmla="*/ 2349403 h 3792573"/>
                <a:gd name="connsiteX503" fmla="*/ 288780 w 4166715"/>
                <a:gd name="connsiteY503" fmla="*/ 2524645 h 3792573"/>
                <a:gd name="connsiteX504" fmla="*/ 271665 w 4166715"/>
                <a:gd name="connsiteY504" fmla="*/ 2174161 h 3792573"/>
                <a:gd name="connsiteX505" fmla="*/ 486156 w 4166715"/>
                <a:gd name="connsiteY505" fmla="*/ 2349403 h 3792573"/>
                <a:gd name="connsiteX506" fmla="*/ 496716 w 4166715"/>
                <a:gd name="connsiteY506" fmla="*/ 2359220 h 3792573"/>
                <a:gd name="connsiteX507" fmla="*/ 615069 w 4166715"/>
                <a:gd name="connsiteY507" fmla="*/ 2482107 h 3792573"/>
                <a:gd name="connsiteX508" fmla="*/ 305167 w 4166715"/>
                <a:gd name="connsiteY508" fmla="*/ 2529008 h 3792573"/>
                <a:gd name="connsiteX509" fmla="*/ 496716 w 4166715"/>
                <a:gd name="connsiteY509" fmla="*/ 2359220 h 3792573"/>
                <a:gd name="connsiteX510" fmla="*/ 508370 w 4166715"/>
                <a:gd name="connsiteY510" fmla="*/ 2350130 h 3792573"/>
                <a:gd name="connsiteX511" fmla="*/ 677341 w 4166715"/>
                <a:gd name="connsiteY511" fmla="*/ 2222517 h 3792573"/>
                <a:gd name="connsiteX512" fmla="*/ 626358 w 4166715"/>
                <a:gd name="connsiteY512" fmla="*/ 2472291 h 3792573"/>
                <a:gd name="connsiteX513" fmla="*/ 508370 w 4166715"/>
                <a:gd name="connsiteY513" fmla="*/ 2350130 h 3792573"/>
                <a:gd name="connsiteX514" fmla="*/ 506913 w 4166715"/>
                <a:gd name="connsiteY514" fmla="*/ 2332679 h 3792573"/>
                <a:gd name="connsiteX515" fmla="*/ 532404 w 4166715"/>
                <a:gd name="connsiteY515" fmla="*/ 2149802 h 3792573"/>
                <a:gd name="connsiteX516" fmla="*/ 673335 w 4166715"/>
                <a:gd name="connsiteY516" fmla="*/ 2206883 h 3792573"/>
                <a:gd name="connsiteX517" fmla="*/ 506913 w 4166715"/>
                <a:gd name="connsiteY517" fmla="*/ 2332679 h 3792573"/>
                <a:gd name="connsiteX518" fmla="*/ 1063352 w 4166715"/>
                <a:gd name="connsiteY518" fmla="*/ 2151620 h 3792573"/>
                <a:gd name="connsiteX519" fmla="*/ 1177335 w 4166715"/>
                <a:gd name="connsiteY519" fmla="*/ 2126170 h 3792573"/>
                <a:gd name="connsiteX520" fmla="*/ 952283 w 4166715"/>
                <a:gd name="connsiteY520" fmla="*/ 2316318 h 3792573"/>
                <a:gd name="connsiteX521" fmla="*/ 1063352 w 4166715"/>
                <a:gd name="connsiteY521" fmla="*/ 2151620 h 3792573"/>
                <a:gd name="connsiteX522" fmla="*/ 1134364 w 4166715"/>
                <a:gd name="connsiteY522" fmla="*/ 2294867 h 3792573"/>
                <a:gd name="connsiteX523" fmla="*/ 1147109 w 4166715"/>
                <a:gd name="connsiteY523" fmla="*/ 2462111 h 3792573"/>
                <a:gd name="connsiteX524" fmla="*/ 935895 w 4166715"/>
                <a:gd name="connsiteY524" fmla="*/ 2357038 h 3792573"/>
                <a:gd name="connsiteX525" fmla="*/ 1134364 w 4166715"/>
                <a:gd name="connsiteY525" fmla="*/ 2294867 h 3792573"/>
                <a:gd name="connsiteX526" fmla="*/ 923150 w 4166715"/>
                <a:gd name="connsiteY526" fmla="*/ 2367218 h 3792573"/>
                <a:gd name="connsiteX527" fmla="*/ 1138369 w 4166715"/>
                <a:gd name="connsiteY527" fmla="*/ 2474472 h 3792573"/>
                <a:gd name="connsiteX528" fmla="*/ 910040 w 4166715"/>
                <a:gd name="connsiteY528" fmla="*/ 2576272 h 3792573"/>
                <a:gd name="connsiteX529" fmla="*/ 923150 w 4166715"/>
                <a:gd name="connsiteY529" fmla="*/ 2367218 h 3792573"/>
                <a:gd name="connsiteX530" fmla="*/ 895474 w 4166715"/>
                <a:gd name="connsiteY530" fmla="*/ 2577363 h 3792573"/>
                <a:gd name="connsiteX531" fmla="*/ 649664 w 4166715"/>
                <a:gd name="connsiteY531" fmla="*/ 2486833 h 3792573"/>
                <a:gd name="connsiteX532" fmla="*/ 908947 w 4166715"/>
                <a:gd name="connsiteY532" fmla="*/ 2367582 h 3792573"/>
                <a:gd name="connsiteX533" fmla="*/ 895474 w 4166715"/>
                <a:gd name="connsiteY533" fmla="*/ 2577363 h 3792573"/>
                <a:gd name="connsiteX534" fmla="*/ 1148202 w 4166715"/>
                <a:gd name="connsiteY534" fmla="*/ 2485743 h 3792573"/>
                <a:gd name="connsiteX535" fmla="*/ 1151479 w 4166715"/>
                <a:gd name="connsiteY535" fmla="*/ 2845316 h 3792573"/>
                <a:gd name="connsiteX536" fmla="*/ 914046 w 4166715"/>
                <a:gd name="connsiteY536" fmla="*/ 2589724 h 3792573"/>
                <a:gd name="connsiteX537" fmla="*/ 1148202 w 4166715"/>
                <a:gd name="connsiteY537" fmla="*/ 2485743 h 3792573"/>
                <a:gd name="connsiteX538" fmla="*/ 1162040 w 4166715"/>
                <a:gd name="connsiteY538" fmla="*/ 2462474 h 3792573"/>
                <a:gd name="connsiteX539" fmla="*/ 1148930 w 4166715"/>
                <a:gd name="connsiteY539" fmla="*/ 2294140 h 3792573"/>
                <a:gd name="connsiteX540" fmla="*/ 1380901 w 4166715"/>
                <a:gd name="connsiteY540" fmla="*/ 2339587 h 3792573"/>
                <a:gd name="connsiteX541" fmla="*/ 1162040 w 4166715"/>
                <a:gd name="connsiteY541" fmla="*/ 2462474 h 3792573"/>
                <a:gd name="connsiteX542" fmla="*/ 1135456 w 4166715"/>
                <a:gd name="connsiteY542" fmla="*/ 2279234 h 3792573"/>
                <a:gd name="connsiteX543" fmla="*/ 949005 w 4166715"/>
                <a:gd name="connsiteY543" fmla="*/ 2337769 h 3792573"/>
                <a:gd name="connsiteX544" fmla="*/ 1188259 w 4166715"/>
                <a:gd name="connsiteY544" fmla="*/ 2135623 h 3792573"/>
                <a:gd name="connsiteX545" fmla="*/ 1135456 w 4166715"/>
                <a:gd name="connsiteY545" fmla="*/ 2279234 h 3792573"/>
                <a:gd name="connsiteX546" fmla="*/ 1203554 w 4166715"/>
                <a:gd name="connsiteY546" fmla="*/ 2093812 h 3792573"/>
                <a:gd name="connsiteX547" fmla="*/ 1159855 w 4166715"/>
                <a:gd name="connsiteY547" fmla="*/ 2008009 h 3792573"/>
                <a:gd name="connsiteX548" fmla="*/ 1234508 w 4166715"/>
                <a:gd name="connsiteY548" fmla="*/ 2004010 h 3792573"/>
                <a:gd name="connsiteX549" fmla="*/ 1203554 w 4166715"/>
                <a:gd name="connsiteY549" fmla="*/ 2093812 h 3792573"/>
                <a:gd name="connsiteX550" fmla="*/ 1147838 w 4166715"/>
                <a:gd name="connsiteY550" fmla="*/ 2016007 h 3792573"/>
                <a:gd name="connsiteX551" fmla="*/ 1194086 w 4166715"/>
                <a:gd name="connsiteY551" fmla="*/ 2106901 h 3792573"/>
                <a:gd name="connsiteX552" fmla="*/ 1074277 w 4166715"/>
                <a:gd name="connsiteY552" fmla="*/ 2133805 h 3792573"/>
                <a:gd name="connsiteX553" fmla="*/ 1147838 w 4166715"/>
                <a:gd name="connsiteY553" fmla="*/ 2016007 h 3792573"/>
                <a:gd name="connsiteX554" fmla="*/ 1060439 w 4166715"/>
                <a:gd name="connsiteY554" fmla="*/ 2128351 h 3792573"/>
                <a:gd name="connsiteX555" fmla="*/ 1019288 w 4166715"/>
                <a:gd name="connsiteY555" fmla="*/ 2015280 h 3792573"/>
                <a:gd name="connsiteX556" fmla="*/ 1134728 w 4166715"/>
                <a:gd name="connsiteY556" fmla="*/ 2009463 h 3792573"/>
                <a:gd name="connsiteX557" fmla="*/ 1060439 w 4166715"/>
                <a:gd name="connsiteY557" fmla="*/ 2128351 h 3792573"/>
                <a:gd name="connsiteX558" fmla="*/ 921693 w 4166715"/>
                <a:gd name="connsiteY558" fmla="*/ 2335587 h 3792573"/>
                <a:gd name="connsiteX559" fmla="*/ 887098 w 4166715"/>
                <a:gd name="connsiteY559" fmla="*/ 2053819 h 3792573"/>
                <a:gd name="connsiteX560" fmla="*/ 1048786 w 4166715"/>
                <a:gd name="connsiteY560" fmla="*/ 2147621 h 3792573"/>
                <a:gd name="connsiteX561" fmla="*/ 921693 w 4166715"/>
                <a:gd name="connsiteY561" fmla="*/ 2335587 h 3792573"/>
                <a:gd name="connsiteX562" fmla="*/ 907491 w 4166715"/>
                <a:gd name="connsiteY562" fmla="*/ 2341041 h 3792573"/>
                <a:gd name="connsiteX563" fmla="*/ 700283 w 4166715"/>
                <a:gd name="connsiteY563" fmla="*/ 2204338 h 3792573"/>
                <a:gd name="connsiteX564" fmla="*/ 872167 w 4166715"/>
                <a:gd name="connsiteY564" fmla="*/ 2054546 h 3792573"/>
                <a:gd name="connsiteX565" fmla="*/ 907491 w 4166715"/>
                <a:gd name="connsiteY565" fmla="*/ 2341041 h 3792573"/>
                <a:gd name="connsiteX566" fmla="*/ 695549 w 4166715"/>
                <a:gd name="connsiteY566" fmla="*/ 2171980 h 3792573"/>
                <a:gd name="connsiteX567" fmla="*/ 695549 w 4166715"/>
                <a:gd name="connsiteY567" fmla="*/ 1972379 h 3792573"/>
                <a:gd name="connsiteX568" fmla="*/ 786225 w 4166715"/>
                <a:gd name="connsiteY568" fmla="*/ 1974560 h 3792573"/>
                <a:gd name="connsiteX569" fmla="*/ 695549 w 4166715"/>
                <a:gd name="connsiteY569" fmla="*/ 2171980 h 3792573"/>
                <a:gd name="connsiteX570" fmla="*/ 680982 w 4166715"/>
                <a:gd name="connsiteY570" fmla="*/ 2194158 h 3792573"/>
                <a:gd name="connsiteX571" fmla="*/ 538959 w 4166715"/>
                <a:gd name="connsiteY571" fmla="*/ 2136714 h 3792573"/>
                <a:gd name="connsiteX572" fmla="*/ 680982 w 4166715"/>
                <a:gd name="connsiteY572" fmla="*/ 1983286 h 3792573"/>
                <a:gd name="connsiteX573" fmla="*/ 680982 w 4166715"/>
                <a:gd name="connsiteY573" fmla="*/ 2194158 h 3792573"/>
                <a:gd name="connsiteX574" fmla="*/ 533861 w 4166715"/>
                <a:gd name="connsiteY574" fmla="*/ 2120716 h 3792573"/>
                <a:gd name="connsiteX575" fmla="*/ 537138 w 4166715"/>
                <a:gd name="connsiteY575" fmla="*/ 1882940 h 3792573"/>
                <a:gd name="connsiteX576" fmla="*/ 676612 w 4166715"/>
                <a:gd name="connsiteY576" fmla="*/ 1966562 h 3792573"/>
                <a:gd name="connsiteX577" fmla="*/ 533861 w 4166715"/>
                <a:gd name="connsiteY577" fmla="*/ 2120716 h 3792573"/>
                <a:gd name="connsiteX578" fmla="*/ 274214 w 4166715"/>
                <a:gd name="connsiteY578" fmla="*/ 2530462 h 3792573"/>
                <a:gd name="connsiteX579" fmla="*/ 27312 w 4166715"/>
                <a:gd name="connsiteY579" fmla="*/ 2463201 h 3792573"/>
                <a:gd name="connsiteX580" fmla="*/ 257098 w 4166715"/>
                <a:gd name="connsiteY580" fmla="*/ 2177797 h 3792573"/>
                <a:gd name="connsiteX581" fmla="*/ 274214 w 4166715"/>
                <a:gd name="connsiteY581" fmla="*/ 2530462 h 3792573"/>
                <a:gd name="connsiteX582" fmla="*/ 288052 w 4166715"/>
                <a:gd name="connsiteY582" fmla="*/ 2546459 h 3792573"/>
                <a:gd name="connsiteX583" fmla="*/ 595768 w 4166715"/>
                <a:gd name="connsiteY583" fmla="*/ 2499922 h 3792573"/>
                <a:gd name="connsiteX584" fmla="*/ 251636 w 4166715"/>
                <a:gd name="connsiteY584" fmla="*/ 2710067 h 3792573"/>
                <a:gd name="connsiteX585" fmla="*/ 288052 w 4166715"/>
                <a:gd name="connsiteY585" fmla="*/ 2546459 h 3792573"/>
                <a:gd name="connsiteX586" fmla="*/ 693000 w 4166715"/>
                <a:gd name="connsiteY586" fmla="*/ 2217063 h 3792573"/>
                <a:gd name="connsiteX587" fmla="*/ 901664 w 4166715"/>
                <a:gd name="connsiteY587" fmla="*/ 2354493 h 3792573"/>
                <a:gd name="connsiteX588" fmla="*/ 640560 w 4166715"/>
                <a:gd name="connsiteY588" fmla="*/ 2474836 h 3792573"/>
                <a:gd name="connsiteX589" fmla="*/ 693000 w 4166715"/>
                <a:gd name="connsiteY589" fmla="*/ 2217063 h 3792573"/>
                <a:gd name="connsiteX590" fmla="*/ 886005 w 4166715"/>
                <a:gd name="connsiteY590" fmla="*/ 2589361 h 3792573"/>
                <a:gd name="connsiteX591" fmla="*/ 671878 w 4166715"/>
                <a:gd name="connsiteY591" fmla="*/ 2729336 h 3792573"/>
                <a:gd name="connsiteX592" fmla="*/ 639468 w 4166715"/>
                <a:gd name="connsiteY592" fmla="*/ 2498468 h 3792573"/>
                <a:gd name="connsiteX593" fmla="*/ 886005 w 4166715"/>
                <a:gd name="connsiteY593" fmla="*/ 2589361 h 3792573"/>
                <a:gd name="connsiteX594" fmla="*/ 900936 w 4166715"/>
                <a:gd name="connsiteY594" fmla="*/ 2596996 h 3792573"/>
                <a:gd name="connsiteX595" fmla="*/ 1137277 w 4166715"/>
                <a:gd name="connsiteY595" fmla="*/ 2851133 h 3792573"/>
                <a:gd name="connsiteX596" fmla="*/ 684260 w 4166715"/>
                <a:gd name="connsiteY596" fmla="*/ 2738425 h 3792573"/>
                <a:gd name="connsiteX597" fmla="*/ 900936 w 4166715"/>
                <a:gd name="connsiteY597" fmla="*/ 2596996 h 3792573"/>
                <a:gd name="connsiteX598" fmla="*/ 1087022 w 4166715"/>
                <a:gd name="connsiteY598" fmla="*/ 2853678 h 3792573"/>
                <a:gd name="connsiteX599" fmla="*/ 786589 w 4166715"/>
                <a:gd name="connsiteY599" fmla="*/ 2840589 h 3792573"/>
                <a:gd name="connsiteX600" fmla="*/ 692636 w 4166715"/>
                <a:gd name="connsiteY600" fmla="*/ 2755513 h 3792573"/>
                <a:gd name="connsiteX601" fmla="*/ 1087022 w 4166715"/>
                <a:gd name="connsiteY601" fmla="*/ 2853678 h 3792573"/>
                <a:gd name="connsiteX602" fmla="*/ 1133635 w 4166715"/>
                <a:gd name="connsiteY602" fmla="*/ 2870402 h 3792573"/>
                <a:gd name="connsiteX603" fmla="*/ 820092 w 4166715"/>
                <a:gd name="connsiteY603" fmla="*/ 3050370 h 3792573"/>
                <a:gd name="connsiteX604" fmla="*/ 792052 w 4166715"/>
                <a:gd name="connsiteY604" fmla="*/ 2855495 h 3792573"/>
                <a:gd name="connsiteX605" fmla="*/ 1133635 w 4166715"/>
                <a:gd name="connsiteY605" fmla="*/ 2870402 h 3792573"/>
                <a:gd name="connsiteX606" fmla="*/ 777485 w 4166715"/>
                <a:gd name="connsiteY606" fmla="*/ 2855859 h 3792573"/>
                <a:gd name="connsiteX607" fmla="*/ 804433 w 4166715"/>
                <a:gd name="connsiteY607" fmla="*/ 3042008 h 3792573"/>
                <a:gd name="connsiteX608" fmla="*/ 629271 w 4166715"/>
                <a:gd name="connsiteY608" fmla="*/ 2871129 h 3792573"/>
                <a:gd name="connsiteX609" fmla="*/ 777485 w 4166715"/>
                <a:gd name="connsiteY609" fmla="*/ 2855859 h 3792573"/>
                <a:gd name="connsiteX610" fmla="*/ 1154757 w 4166715"/>
                <a:gd name="connsiteY610" fmla="*/ 2875128 h 3792573"/>
                <a:gd name="connsiteX611" fmla="*/ 1221762 w 4166715"/>
                <a:gd name="connsiteY611" fmla="*/ 3096180 h 3792573"/>
                <a:gd name="connsiteX612" fmla="*/ 837572 w 4166715"/>
                <a:gd name="connsiteY612" fmla="*/ 3057278 h 3792573"/>
                <a:gd name="connsiteX613" fmla="*/ 1154757 w 4166715"/>
                <a:gd name="connsiteY613" fmla="*/ 2875128 h 3792573"/>
                <a:gd name="connsiteX614" fmla="*/ 1025843 w 4166715"/>
                <a:gd name="connsiteY614" fmla="*/ 3452481 h 3792573"/>
                <a:gd name="connsiteX615" fmla="*/ 970127 w 4166715"/>
                <a:gd name="connsiteY615" fmla="*/ 3327412 h 3792573"/>
                <a:gd name="connsiteX616" fmla="*/ 1142375 w 4166715"/>
                <a:gd name="connsiteY616" fmla="*/ 3339774 h 3792573"/>
                <a:gd name="connsiteX617" fmla="*/ 1025843 w 4166715"/>
                <a:gd name="connsiteY617" fmla="*/ 3452481 h 3792573"/>
                <a:gd name="connsiteX618" fmla="*/ 1159127 w 4166715"/>
                <a:gd name="connsiteY618" fmla="*/ 3344137 h 3792573"/>
                <a:gd name="connsiteX619" fmla="*/ 1276023 w 4166715"/>
                <a:gd name="connsiteY619" fmla="*/ 3466660 h 3792573"/>
                <a:gd name="connsiteX620" fmla="*/ 1040774 w 4166715"/>
                <a:gd name="connsiteY620" fmla="*/ 3458298 h 3792573"/>
                <a:gd name="connsiteX621" fmla="*/ 1159127 w 4166715"/>
                <a:gd name="connsiteY621" fmla="*/ 3344137 h 3792573"/>
                <a:gd name="connsiteX622" fmla="*/ 1160583 w 4166715"/>
                <a:gd name="connsiteY622" fmla="*/ 3326685 h 3792573"/>
                <a:gd name="connsiteX623" fmla="*/ 1160583 w 4166715"/>
                <a:gd name="connsiteY623" fmla="*/ 3326685 h 3792573"/>
                <a:gd name="connsiteX624" fmla="*/ 1159855 w 4166715"/>
                <a:gd name="connsiteY624" fmla="*/ 3326685 h 3792573"/>
                <a:gd name="connsiteX625" fmla="*/ 978138 w 4166715"/>
                <a:gd name="connsiteY625" fmla="*/ 3313597 h 3792573"/>
                <a:gd name="connsiteX626" fmla="*/ 1228681 w 4166715"/>
                <a:gd name="connsiteY626" fmla="*/ 3116540 h 3792573"/>
                <a:gd name="connsiteX627" fmla="*/ 1311710 w 4166715"/>
                <a:gd name="connsiteY627" fmla="*/ 3353590 h 3792573"/>
                <a:gd name="connsiteX628" fmla="*/ 1160583 w 4166715"/>
                <a:gd name="connsiteY628" fmla="*/ 3326685 h 3792573"/>
                <a:gd name="connsiteX629" fmla="*/ 1213387 w 4166715"/>
                <a:gd name="connsiteY629" fmla="*/ 3109996 h 3792573"/>
                <a:gd name="connsiteX630" fmla="*/ 960658 w 4166715"/>
                <a:gd name="connsiteY630" fmla="*/ 3308143 h 3792573"/>
                <a:gd name="connsiteX631" fmla="*/ 827740 w 4166715"/>
                <a:gd name="connsiteY631" fmla="*/ 3070367 h 3792573"/>
                <a:gd name="connsiteX632" fmla="*/ 1213387 w 4166715"/>
                <a:gd name="connsiteY632" fmla="*/ 3109996 h 3792573"/>
                <a:gd name="connsiteX633" fmla="*/ 956288 w 4166715"/>
                <a:gd name="connsiteY633" fmla="*/ 3332502 h 3792573"/>
                <a:gd name="connsiteX634" fmla="*/ 1012734 w 4166715"/>
                <a:gd name="connsiteY634" fmla="*/ 3459753 h 3792573"/>
                <a:gd name="connsiteX635" fmla="*/ 793872 w 4166715"/>
                <a:gd name="connsiteY635" fmla="*/ 3510653 h 3792573"/>
                <a:gd name="connsiteX636" fmla="*/ 956288 w 4166715"/>
                <a:gd name="connsiteY636" fmla="*/ 3332502 h 3792573"/>
                <a:gd name="connsiteX637" fmla="*/ 1094670 w 4166715"/>
                <a:gd name="connsiteY637" fmla="*/ 3732431 h 3792573"/>
                <a:gd name="connsiteX638" fmla="*/ 882364 w 4166715"/>
                <a:gd name="connsiteY638" fmla="*/ 3627723 h 3792573"/>
                <a:gd name="connsiteX639" fmla="*/ 1020017 w 4166715"/>
                <a:gd name="connsiteY639" fmla="*/ 3479385 h 3792573"/>
                <a:gd name="connsiteX640" fmla="*/ 1094670 w 4166715"/>
                <a:gd name="connsiteY640" fmla="*/ 3732431 h 3792573"/>
                <a:gd name="connsiteX641" fmla="*/ 1482866 w 4166715"/>
                <a:gd name="connsiteY641" fmla="*/ 2889308 h 3792573"/>
                <a:gd name="connsiteX642" fmla="*/ 1235965 w 4166715"/>
                <a:gd name="connsiteY642" fmla="*/ 3091817 h 3792573"/>
                <a:gd name="connsiteX643" fmla="*/ 1168595 w 4166715"/>
                <a:gd name="connsiteY643" fmla="*/ 2870038 h 3792573"/>
                <a:gd name="connsiteX644" fmla="*/ 1539311 w 4166715"/>
                <a:gd name="connsiteY644" fmla="*/ 2816957 h 3792573"/>
                <a:gd name="connsiteX645" fmla="*/ 1482866 w 4166715"/>
                <a:gd name="connsiteY645" fmla="*/ 2889308 h 3792573"/>
                <a:gd name="connsiteX646" fmla="*/ 1548051 w 4166715"/>
                <a:gd name="connsiteY646" fmla="*/ 2800960 h 3792573"/>
                <a:gd name="connsiteX647" fmla="*/ 1185710 w 4166715"/>
                <a:gd name="connsiteY647" fmla="*/ 2852951 h 3792573"/>
                <a:gd name="connsiteX648" fmla="*/ 1526930 w 4166715"/>
                <a:gd name="connsiteY648" fmla="*/ 2591906 h 3792573"/>
                <a:gd name="connsiteX649" fmla="*/ 1548051 w 4166715"/>
                <a:gd name="connsiteY649" fmla="*/ 2800960 h 3792573"/>
                <a:gd name="connsiteX650" fmla="*/ 1541132 w 4166715"/>
                <a:gd name="connsiteY650" fmla="*/ 2585725 h 3792573"/>
                <a:gd name="connsiteX651" fmla="*/ 1644918 w 4166715"/>
                <a:gd name="connsiteY651" fmla="*/ 2585725 h 3792573"/>
                <a:gd name="connsiteX652" fmla="*/ 1560433 w 4166715"/>
                <a:gd name="connsiteY652" fmla="*/ 2778782 h 3792573"/>
                <a:gd name="connsiteX653" fmla="*/ 1541132 w 4166715"/>
                <a:gd name="connsiteY653" fmla="*/ 2585725 h 3792573"/>
                <a:gd name="connsiteX654" fmla="*/ 1166410 w 4166715"/>
                <a:gd name="connsiteY654" fmla="*/ 2849315 h 3792573"/>
                <a:gd name="connsiteX655" fmla="*/ 1162768 w 4166715"/>
                <a:gd name="connsiteY655" fmla="*/ 2478471 h 3792573"/>
                <a:gd name="connsiteX656" fmla="*/ 1394375 w 4166715"/>
                <a:gd name="connsiteY656" fmla="*/ 2348312 h 3792573"/>
                <a:gd name="connsiteX657" fmla="*/ 1395832 w 4166715"/>
                <a:gd name="connsiteY657" fmla="*/ 2432661 h 3792573"/>
                <a:gd name="connsiteX658" fmla="*/ 1397652 w 4166715"/>
                <a:gd name="connsiteY658" fmla="*/ 2437388 h 3792573"/>
                <a:gd name="connsiteX659" fmla="*/ 1521832 w 4166715"/>
                <a:gd name="connsiteY659" fmla="*/ 2576999 h 3792573"/>
                <a:gd name="connsiteX660" fmla="*/ 1166410 w 4166715"/>
                <a:gd name="connsiteY660" fmla="*/ 2849315 h 3792573"/>
                <a:gd name="connsiteX661" fmla="*/ 1150751 w 4166715"/>
                <a:gd name="connsiteY661" fmla="*/ 2279597 h 3792573"/>
                <a:gd name="connsiteX662" fmla="*/ 1207196 w 4166715"/>
                <a:gd name="connsiteY662" fmla="*/ 2126170 h 3792573"/>
                <a:gd name="connsiteX663" fmla="*/ 1381993 w 4166715"/>
                <a:gd name="connsiteY663" fmla="*/ 2324680 h 3792573"/>
                <a:gd name="connsiteX664" fmla="*/ 1150751 w 4166715"/>
                <a:gd name="connsiteY664" fmla="*/ 2279597 h 3792573"/>
                <a:gd name="connsiteX665" fmla="*/ 1246889 w 4166715"/>
                <a:gd name="connsiteY665" fmla="*/ 2013099 h 3792573"/>
                <a:gd name="connsiteX666" fmla="*/ 1569173 w 4166715"/>
                <a:gd name="connsiteY666" fmla="*/ 2082541 h 3792573"/>
                <a:gd name="connsiteX667" fmla="*/ 1376167 w 4166715"/>
                <a:gd name="connsiteY667" fmla="*/ 2225062 h 3792573"/>
                <a:gd name="connsiteX668" fmla="*/ 1213387 w 4166715"/>
                <a:gd name="connsiteY668" fmla="*/ 2109446 h 3792573"/>
                <a:gd name="connsiteX669" fmla="*/ 1246889 w 4166715"/>
                <a:gd name="connsiteY669" fmla="*/ 2013099 h 3792573"/>
                <a:gd name="connsiteX670" fmla="*/ 703196 w 4166715"/>
                <a:gd name="connsiteY670" fmla="*/ 1624804 h 3792573"/>
                <a:gd name="connsiteX671" fmla="*/ 556803 w 4166715"/>
                <a:gd name="connsiteY671" fmla="*/ 1608807 h 3792573"/>
                <a:gd name="connsiteX672" fmla="*/ 556803 w 4166715"/>
                <a:gd name="connsiteY672" fmla="*/ 1408115 h 3792573"/>
                <a:gd name="connsiteX673" fmla="*/ 758185 w 4166715"/>
                <a:gd name="connsiteY673" fmla="*/ 1585538 h 3792573"/>
                <a:gd name="connsiteX674" fmla="*/ 703196 w 4166715"/>
                <a:gd name="connsiteY674" fmla="*/ 1624804 h 3792573"/>
                <a:gd name="connsiteX675" fmla="*/ 666052 w 4166715"/>
                <a:gd name="connsiteY675" fmla="*/ 1682248 h 3792573"/>
                <a:gd name="connsiteX676" fmla="*/ 480693 w 4166715"/>
                <a:gd name="connsiteY676" fmla="*/ 1752054 h 3792573"/>
                <a:gd name="connsiteX677" fmla="*/ 553526 w 4166715"/>
                <a:gd name="connsiteY677" fmla="*/ 1623350 h 3792573"/>
                <a:gd name="connsiteX678" fmla="*/ 693000 w 4166715"/>
                <a:gd name="connsiteY678" fmla="*/ 1638620 h 3792573"/>
                <a:gd name="connsiteX679" fmla="*/ 666052 w 4166715"/>
                <a:gd name="connsiteY679" fmla="*/ 1682248 h 3792573"/>
                <a:gd name="connsiteX680" fmla="*/ 1238150 w 4166715"/>
                <a:gd name="connsiteY680" fmla="*/ 777681 h 3792573"/>
                <a:gd name="connsiteX681" fmla="*/ 1440259 w 4166715"/>
                <a:gd name="connsiteY681" fmla="*/ 900568 h 3792573"/>
                <a:gd name="connsiteX682" fmla="*/ 1221762 w 4166715"/>
                <a:gd name="connsiteY682" fmla="*/ 870028 h 3792573"/>
                <a:gd name="connsiteX683" fmla="*/ 1238150 w 4166715"/>
                <a:gd name="connsiteY683" fmla="*/ 777681 h 3792573"/>
                <a:gd name="connsiteX684" fmla="*/ 2446074 w 4166715"/>
                <a:gd name="connsiteY684" fmla="*/ 263226 h 3792573"/>
                <a:gd name="connsiteX685" fmla="*/ 2753426 w 4166715"/>
                <a:gd name="connsiteY685" fmla="*/ 265044 h 3792573"/>
                <a:gd name="connsiteX686" fmla="*/ 2356126 w 4166715"/>
                <a:gd name="connsiteY686" fmla="*/ 344303 h 3792573"/>
                <a:gd name="connsiteX687" fmla="*/ 2446074 w 4166715"/>
                <a:gd name="connsiteY687" fmla="*/ 263226 h 3792573"/>
                <a:gd name="connsiteX688" fmla="*/ 2867773 w 4166715"/>
                <a:gd name="connsiteY688" fmla="*/ 397384 h 3792573"/>
                <a:gd name="connsiteX689" fmla="*/ 2660201 w 4166715"/>
                <a:gd name="connsiteY689" fmla="*/ 601712 h 3792573"/>
                <a:gd name="connsiteX690" fmla="*/ 2824074 w 4166715"/>
                <a:gd name="connsiteY690" fmla="*/ 276678 h 3792573"/>
                <a:gd name="connsiteX691" fmla="*/ 2867773 w 4166715"/>
                <a:gd name="connsiteY691" fmla="*/ 397384 h 3792573"/>
                <a:gd name="connsiteX692" fmla="*/ 3634333 w 4166715"/>
                <a:gd name="connsiteY692" fmla="*/ 21451 h 3792573"/>
                <a:gd name="connsiteX693" fmla="*/ 3753414 w 4166715"/>
                <a:gd name="connsiteY693" fmla="*/ 393385 h 3792573"/>
                <a:gd name="connsiteX694" fmla="*/ 3534553 w 4166715"/>
                <a:gd name="connsiteY694" fmla="*/ 151246 h 3792573"/>
                <a:gd name="connsiteX695" fmla="*/ 3634333 w 4166715"/>
                <a:gd name="connsiteY695" fmla="*/ 21451 h 3792573"/>
                <a:gd name="connsiteX696" fmla="*/ 3960987 w 4166715"/>
                <a:gd name="connsiteY696" fmla="*/ 221415 h 3792573"/>
                <a:gd name="connsiteX697" fmla="*/ 3664559 w 4166715"/>
                <a:gd name="connsiteY697" fmla="*/ 15997 h 3792573"/>
                <a:gd name="connsiteX698" fmla="*/ 3937316 w 4166715"/>
                <a:gd name="connsiteY698" fmla="*/ 41811 h 3792573"/>
                <a:gd name="connsiteX699" fmla="*/ 3960987 w 4166715"/>
                <a:gd name="connsiteY699" fmla="*/ 221415 h 3792573"/>
                <a:gd name="connsiteX700" fmla="*/ 3774172 w 4166715"/>
                <a:gd name="connsiteY700" fmla="*/ 410473 h 3792573"/>
                <a:gd name="connsiteX701" fmla="*/ 3650357 w 4166715"/>
                <a:gd name="connsiteY701" fmla="*/ 24359 h 3792573"/>
                <a:gd name="connsiteX702" fmla="*/ 3958438 w 4166715"/>
                <a:gd name="connsiteY702" fmla="*/ 237776 h 3792573"/>
                <a:gd name="connsiteX703" fmla="*/ 3774172 w 4166715"/>
                <a:gd name="connsiteY703" fmla="*/ 410473 h 3792573"/>
                <a:gd name="connsiteX704" fmla="*/ 3565143 w 4166715"/>
                <a:gd name="connsiteY704" fmla="*/ 488277 h 3792573"/>
                <a:gd name="connsiteX705" fmla="*/ 3515617 w 4166715"/>
                <a:gd name="connsiteY705" fmla="*/ 336668 h 3792573"/>
                <a:gd name="connsiteX706" fmla="*/ 3463906 w 4166715"/>
                <a:gd name="connsiteY706" fmla="*/ 178514 h 3792573"/>
                <a:gd name="connsiteX707" fmla="*/ 3446790 w 4166715"/>
                <a:gd name="connsiteY707" fmla="*/ 126523 h 3792573"/>
                <a:gd name="connsiteX708" fmla="*/ 3442420 w 4166715"/>
                <a:gd name="connsiteY708" fmla="*/ 113435 h 3792573"/>
                <a:gd name="connsiteX709" fmla="*/ 3518894 w 4166715"/>
                <a:gd name="connsiteY709" fmla="*/ 156336 h 3792573"/>
                <a:gd name="connsiteX710" fmla="*/ 3565143 w 4166715"/>
                <a:gd name="connsiteY710" fmla="*/ 488277 h 3792573"/>
                <a:gd name="connsiteX711" fmla="*/ 3093189 w 4166715"/>
                <a:gd name="connsiteY711" fmla="*/ 1290681 h 3792573"/>
                <a:gd name="connsiteX712" fmla="*/ 3504328 w 4166715"/>
                <a:gd name="connsiteY712" fmla="*/ 1118348 h 3792573"/>
                <a:gd name="connsiteX713" fmla="*/ 3406732 w 4166715"/>
                <a:gd name="connsiteY713" fmla="*/ 1447381 h 3792573"/>
                <a:gd name="connsiteX714" fmla="*/ 3093189 w 4166715"/>
                <a:gd name="connsiteY714" fmla="*/ 1290681 h 3792573"/>
                <a:gd name="connsiteX715" fmla="*/ 3245773 w 4166715"/>
                <a:gd name="connsiteY715" fmla="*/ 1565905 h 3792573"/>
                <a:gd name="connsiteX716" fmla="*/ 3094282 w 4166715"/>
                <a:gd name="connsiteY716" fmla="*/ 1307405 h 3792573"/>
                <a:gd name="connsiteX717" fmla="*/ 3396900 w 4166715"/>
                <a:gd name="connsiteY717" fmla="*/ 1458651 h 3792573"/>
                <a:gd name="connsiteX718" fmla="*/ 3245773 w 4166715"/>
                <a:gd name="connsiteY718" fmla="*/ 1565905 h 3792573"/>
                <a:gd name="connsiteX719" fmla="*/ 3243588 w 4166715"/>
                <a:gd name="connsiteY719" fmla="*/ 2146894 h 3792573"/>
                <a:gd name="connsiteX720" fmla="*/ 3106663 w 4166715"/>
                <a:gd name="connsiteY720" fmla="*/ 2018552 h 3792573"/>
                <a:gd name="connsiteX721" fmla="*/ 3343732 w 4166715"/>
                <a:gd name="connsiteY721" fmla="*/ 1936022 h 3792573"/>
                <a:gd name="connsiteX722" fmla="*/ 3243588 w 4166715"/>
                <a:gd name="connsiteY722" fmla="*/ 2146894 h 3792573"/>
                <a:gd name="connsiteX723" fmla="*/ 2879427 w 4166715"/>
                <a:gd name="connsiteY723" fmla="*/ 2606812 h 3792573"/>
                <a:gd name="connsiteX724" fmla="*/ 2854299 w 4166715"/>
                <a:gd name="connsiteY724" fmla="*/ 2426481 h 3792573"/>
                <a:gd name="connsiteX725" fmla="*/ 2924582 w 4166715"/>
                <a:gd name="connsiteY725" fmla="*/ 2483198 h 3792573"/>
                <a:gd name="connsiteX726" fmla="*/ 2924582 w 4166715"/>
                <a:gd name="connsiteY726" fmla="*/ 2584271 h 3792573"/>
                <a:gd name="connsiteX727" fmla="*/ 2879427 w 4166715"/>
                <a:gd name="connsiteY727" fmla="*/ 2606812 h 3792573"/>
                <a:gd name="connsiteX728" fmla="*/ 2929317 w 4166715"/>
                <a:gd name="connsiteY728" fmla="*/ 2467928 h 3792573"/>
                <a:gd name="connsiteX729" fmla="*/ 2856848 w 4166715"/>
                <a:gd name="connsiteY729" fmla="*/ 2409756 h 3792573"/>
                <a:gd name="connsiteX730" fmla="*/ 2997415 w 4166715"/>
                <a:gd name="connsiteY730" fmla="*/ 2319590 h 3792573"/>
                <a:gd name="connsiteX731" fmla="*/ 2929317 w 4166715"/>
                <a:gd name="connsiteY731" fmla="*/ 2467928 h 3792573"/>
                <a:gd name="connsiteX732" fmla="*/ 2684600 w 4166715"/>
                <a:gd name="connsiteY732" fmla="*/ 2230879 h 3792573"/>
                <a:gd name="connsiteX733" fmla="*/ 3081172 w 4166715"/>
                <a:gd name="connsiteY733" fmla="*/ 2029460 h 3792573"/>
                <a:gd name="connsiteX734" fmla="*/ 3009432 w 4166715"/>
                <a:gd name="connsiteY734" fmla="*/ 2291232 h 3792573"/>
                <a:gd name="connsiteX735" fmla="*/ 2684600 w 4166715"/>
                <a:gd name="connsiteY735" fmla="*/ 2230879 h 3792573"/>
                <a:gd name="connsiteX736" fmla="*/ 1654386 w 4166715"/>
                <a:gd name="connsiteY736" fmla="*/ 2036731 h 3792573"/>
                <a:gd name="connsiteX737" fmla="*/ 1450456 w 4166715"/>
                <a:gd name="connsiteY737" fmla="*/ 1877850 h 3792573"/>
                <a:gd name="connsiteX738" fmla="*/ 1858681 w 4166715"/>
                <a:gd name="connsiteY738" fmla="*/ 1952746 h 3792573"/>
                <a:gd name="connsiteX739" fmla="*/ 1654386 w 4166715"/>
                <a:gd name="connsiteY739" fmla="*/ 2036731 h 3792573"/>
                <a:gd name="connsiteX740" fmla="*/ 1164953 w 4166715"/>
                <a:gd name="connsiteY740" fmla="*/ 1727331 h 3792573"/>
                <a:gd name="connsiteX741" fmla="*/ 1342300 w 4166715"/>
                <a:gd name="connsiteY741" fmla="*/ 1733512 h 3792573"/>
                <a:gd name="connsiteX742" fmla="*/ 1171144 w 4166715"/>
                <a:gd name="connsiteY742" fmla="*/ 1856399 h 3792573"/>
                <a:gd name="connsiteX743" fmla="*/ 1164953 w 4166715"/>
                <a:gd name="connsiteY743" fmla="*/ 1727331 h 3792573"/>
                <a:gd name="connsiteX744" fmla="*/ 1158034 w 4166715"/>
                <a:gd name="connsiteY744" fmla="*/ 1712425 h 3792573"/>
                <a:gd name="connsiteX745" fmla="*/ 1157306 w 4166715"/>
                <a:gd name="connsiteY745" fmla="*/ 1712425 h 3792573"/>
                <a:gd name="connsiteX746" fmla="*/ 1066265 w 4166715"/>
                <a:gd name="connsiteY746" fmla="*/ 1712425 h 3792573"/>
                <a:gd name="connsiteX747" fmla="*/ 1085566 w 4166715"/>
                <a:gd name="connsiteY747" fmla="*/ 1651345 h 3792573"/>
                <a:gd name="connsiteX748" fmla="*/ 1159491 w 4166715"/>
                <a:gd name="connsiteY748" fmla="*/ 1600808 h 3792573"/>
                <a:gd name="connsiteX749" fmla="*/ 1277115 w 4166715"/>
                <a:gd name="connsiteY749" fmla="*/ 1600808 h 3792573"/>
                <a:gd name="connsiteX750" fmla="*/ 1350311 w 4166715"/>
                <a:gd name="connsiteY750" fmla="*/ 1718969 h 3792573"/>
                <a:gd name="connsiteX751" fmla="*/ 1158034 w 4166715"/>
                <a:gd name="connsiteY751" fmla="*/ 1712425 h 3792573"/>
                <a:gd name="connsiteX752" fmla="*/ 2383802 w 4166715"/>
                <a:gd name="connsiteY752" fmla="*/ 1840402 h 3792573"/>
                <a:gd name="connsiteX753" fmla="*/ 2529467 w 4166715"/>
                <a:gd name="connsiteY753" fmla="*/ 1899664 h 3792573"/>
                <a:gd name="connsiteX754" fmla="*/ 2216652 w 4166715"/>
                <a:gd name="connsiteY754" fmla="*/ 2163618 h 3792573"/>
                <a:gd name="connsiteX755" fmla="*/ 2383802 w 4166715"/>
                <a:gd name="connsiteY755" fmla="*/ 1840402 h 3792573"/>
                <a:gd name="connsiteX756" fmla="*/ 2620872 w 4166715"/>
                <a:gd name="connsiteY756" fmla="*/ 666791 h 3792573"/>
                <a:gd name="connsiteX757" fmla="*/ 2696981 w 4166715"/>
                <a:gd name="connsiteY757" fmla="*/ 1078719 h 3792573"/>
                <a:gd name="connsiteX758" fmla="*/ 2328449 w 4166715"/>
                <a:gd name="connsiteY758" fmla="*/ 881299 h 3792573"/>
                <a:gd name="connsiteX759" fmla="*/ 2620872 w 4166715"/>
                <a:gd name="connsiteY759" fmla="*/ 666791 h 3792573"/>
                <a:gd name="connsiteX760" fmla="*/ 2695889 w 4166715"/>
                <a:gd name="connsiteY760" fmla="*/ 1094716 h 3792573"/>
                <a:gd name="connsiteX761" fmla="*/ 2442432 w 4166715"/>
                <a:gd name="connsiteY761" fmla="*/ 1435383 h 3792573"/>
                <a:gd name="connsiteX762" fmla="*/ 2325172 w 4166715"/>
                <a:gd name="connsiteY762" fmla="*/ 896205 h 3792573"/>
                <a:gd name="connsiteX763" fmla="*/ 2695889 w 4166715"/>
                <a:gd name="connsiteY763" fmla="*/ 1094716 h 3792573"/>
                <a:gd name="connsiteX764" fmla="*/ 2532744 w 4166715"/>
                <a:gd name="connsiteY764" fmla="*/ 1885485 h 3792573"/>
                <a:gd name="connsiteX765" fmla="*/ 2388172 w 4166715"/>
                <a:gd name="connsiteY765" fmla="*/ 1826950 h 3792573"/>
                <a:gd name="connsiteX766" fmla="*/ 2439883 w 4166715"/>
                <a:gd name="connsiteY766" fmla="*/ 1491009 h 3792573"/>
                <a:gd name="connsiteX767" fmla="*/ 2532744 w 4166715"/>
                <a:gd name="connsiteY767" fmla="*/ 1885485 h 3792573"/>
                <a:gd name="connsiteX768" fmla="*/ 2663114 w 4166715"/>
                <a:gd name="connsiteY768" fmla="*/ 2214518 h 3792573"/>
                <a:gd name="connsiteX769" fmla="*/ 2554958 w 4166715"/>
                <a:gd name="connsiteY769" fmla="*/ 1908390 h 3792573"/>
                <a:gd name="connsiteX770" fmla="*/ 2771634 w 4166715"/>
                <a:gd name="connsiteY770" fmla="*/ 1971652 h 3792573"/>
                <a:gd name="connsiteX771" fmla="*/ 2663114 w 4166715"/>
                <a:gd name="connsiteY771" fmla="*/ 2214518 h 3792573"/>
                <a:gd name="connsiteX772" fmla="*/ 2785837 w 4166715"/>
                <a:gd name="connsiteY772" fmla="*/ 1975287 h 3792573"/>
                <a:gd name="connsiteX773" fmla="*/ 3069155 w 4166715"/>
                <a:gd name="connsiteY773" fmla="*/ 2019643 h 3792573"/>
                <a:gd name="connsiteX774" fmla="*/ 2677317 w 4166715"/>
                <a:gd name="connsiteY774" fmla="*/ 2218517 h 3792573"/>
                <a:gd name="connsiteX775" fmla="*/ 2785837 w 4166715"/>
                <a:gd name="connsiteY775" fmla="*/ 1975287 h 3792573"/>
                <a:gd name="connsiteX776" fmla="*/ 2779646 w 4166715"/>
                <a:gd name="connsiteY776" fmla="*/ 1959290 h 3792573"/>
                <a:gd name="connsiteX777" fmla="*/ 2565519 w 4166715"/>
                <a:gd name="connsiteY777" fmla="*/ 1896392 h 3792573"/>
                <a:gd name="connsiteX778" fmla="*/ 3137981 w 4166715"/>
                <a:gd name="connsiteY778" fmla="*/ 1670978 h 3792573"/>
                <a:gd name="connsiteX779" fmla="*/ 2779646 w 4166715"/>
                <a:gd name="connsiteY779" fmla="*/ 1959290 h 3792573"/>
                <a:gd name="connsiteX780" fmla="*/ 2449351 w 4166715"/>
                <a:gd name="connsiteY780" fmla="*/ 1466650 h 3792573"/>
                <a:gd name="connsiteX781" fmla="*/ 2797854 w 4166715"/>
                <a:gd name="connsiteY781" fmla="*/ 1655344 h 3792573"/>
                <a:gd name="connsiteX782" fmla="*/ 2547311 w 4166715"/>
                <a:gd name="connsiteY782" fmla="*/ 1883304 h 3792573"/>
                <a:gd name="connsiteX783" fmla="*/ 2449351 w 4166715"/>
                <a:gd name="connsiteY783" fmla="*/ 1466650 h 3792573"/>
                <a:gd name="connsiteX784" fmla="*/ 2459912 w 4166715"/>
                <a:gd name="connsiteY784" fmla="*/ 1456106 h 3792573"/>
                <a:gd name="connsiteX785" fmla="*/ 2755976 w 4166715"/>
                <a:gd name="connsiteY785" fmla="*/ 1400116 h 3792573"/>
                <a:gd name="connsiteX786" fmla="*/ 2800403 w 4166715"/>
                <a:gd name="connsiteY786" fmla="*/ 1640437 h 3792573"/>
                <a:gd name="connsiteX787" fmla="*/ 2459912 w 4166715"/>
                <a:gd name="connsiteY787" fmla="*/ 1456106 h 3792573"/>
                <a:gd name="connsiteX788" fmla="*/ 2455542 w 4166715"/>
                <a:gd name="connsiteY788" fmla="*/ 1441927 h 3792573"/>
                <a:gd name="connsiteX789" fmla="*/ 2702444 w 4166715"/>
                <a:gd name="connsiteY789" fmla="*/ 1109986 h 3792573"/>
                <a:gd name="connsiteX790" fmla="*/ 2753426 w 4166715"/>
                <a:gd name="connsiteY790" fmla="*/ 1385573 h 3792573"/>
                <a:gd name="connsiteX791" fmla="*/ 2455542 w 4166715"/>
                <a:gd name="connsiteY791" fmla="*/ 1441927 h 3792573"/>
                <a:gd name="connsiteX792" fmla="*/ 2636530 w 4166715"/>
                <a:gd name="connsiteY792" fmla="*/ 671881 h 3792573"/>
                <a:gd name="connsiteX793" fmla="*/ 3017808 w 4166715"/>
                <a:gd name="connsiteY793" fmla="*/ 968920 h 3792573"/>
                <a:gd name="connsiteX794" fmla="*/ 3070975 w 4166715"/>
                <a:gd name="connsiteY794" fmla="*/ 1279410 h 3792573"/>
                <a:gd name="connsiteX795" fmla="*/ 2713369 w 4166715"/>
                <a:gd name="connsiteY795" fmla="*/ 1087808 h 3792573"/>
                <a:gd name="connsiteX796" fmla="*/ 2636530 w 4166715"/>
                <a:gd name="connsiteY796" fmla="*/ 671881 h 3792573"/>
                <a:gd name="connsiteX797" fmla="*/ 3027276 w 4166715"/>
                <a:gd name="connsiteY797" fmla="*/ 946015 h 3792573"/>
                <a:gd name="connsiteX798" fmla="*/ 2888166 w 4166715"/>
                <a:gd name="connsiteY798" fmla="*/ 414836 h 3792573"/>
                <a:gd name="connsiteX799" fmla="*/ 3220282 w 4166715"/>
                <a:gd name="connsiteY799" fmla="*/ 617709 h 3792573"/>
                <a:gd name="connsiteX800" fmla="*/ 3027276 w 4166715"/>
                <a:gd name="connsiteY800" fmla="*/ 946015 h 3792573"/>
                <a:gd name="connsiteX801" fmla="*/ 3011981 w 4166715"/>
                <a:gd name="connsiteY801" fmla="*/ 945651 h 3792573"/>
                <a:gd name="connsiteX802" fmla="*/ 2635074 w 4166715"/>
                <a:gd name="connsiteY802" fmla="*/ 651885 h 3792573"/>
                <a:gd name="connsiteX803" fmla="*/ 2639808 w 4166715"/>
                <a:gd name="connsiteY803" fmla="*/ 642068 h 3792573"/>
                <a:gd name="connsiteX804" fmla="*/ 2872143 w 4166715"/>
                <a:gd name="connsiteY804" fmla="*/ 413018 h 3792573"/>
                <a:gd name="connsiteX805" fmla="*/ 3011981 w 4166715"/>
                <a:gd name="connsiteY805" fmla="*/ 945651 h 3792573"/>
                <a:gd name="connsiteX806" fmla="*/ 2621964 w 4166715"/>
                <a:gd name="connsiteY806" fmla="*/ 639887 h 3792573"/>
                <a:gd name="connsiteX807" fmla="*/ 2346293 w 4166715"/>
                <a:gd name="connsiteY807" fmla="*/ 361391 h 3792573"/>
                <a:gd name="connsiteX808" fmla="*/ 2812057 w 4166715"/>
                <a:gd name="connsiteY808" fmla="*/ 268680 h 3792573"/>
                <a:gd name="connsiteX809" fmla="*/ 2628155 w 4166715"/>
                <a:gd name="connsiteY809" fmla="*/ 634070 h 3792573"/>
                <a:gd name="connsiteX810" fmla="*/ 2621964 w 4166715"/>
                <a:gd name="connsiteY810" fmla="*/ 639887 h 3792573"/>
                <a:gd name="connsiteX811" fmla="*/ 2614316 w 4166715"/>
                <a:gd name="connsiteY811" fmla="*/ 652976 h 3792573"/>
                <a:gd name="connsiteX812" fmla="*/ 2614316 w 4166715"/>
                <a:gd name="connsiteY812" fmla="*/ 652976 h 3792573"/>
                <a:gd name="connsiteX813" fmla="*/ 2322259 w 4166715"/>
                <a:gd name="connsiteY813" fmla="*/ 867483 h 3792573"/>
                <a:gd name="connsiteX814" fmla="*/ 2338282 w 4166715"/>
                <a:gd name="connsiteY814" fmla="*/ 373752 h 3792573"/>
                <a:gd name="connsiteX815" fmla="*/ 2614316 w 4166715"/>
                <a:gd name="connsiteY815" fmla="*/ 652976 h 3792573"/>
                <a:gd name="connsiteX816" fmla="*/ 2429322 w 4166715"/>
                <a:gd name="connsiteY816" fmla="*/ 1443745 h 3792573"/>
                <a:gd name="connsiteX817" fmla="*/ 1971207 w 4166715"/>
                <a:gd name="connsiteY817" fmla="*/ 1362668 h 3792573"/>
                <a:gd name="connsiteX818" fmla="*/ 2310970 w 4166715"/>
                <a:gd name="connsiteY818" fmla="*/ 899841 h 3792573"/>
                <a:gd name="connsiteX819" fmla="*/ 2429322 w 4166715"/>
                <a:gd name="connsiteY819" fmla="*/ 1443745 h 3792573"/>
                <a:gd name="connsiteX820" fmla="*/ 2422768 w 4166715"/>
                <a:gd name="connsiteY820" fmla="*/ 1457197 h 3792573"/>
                <a:gd name="connsiteX821" fmla="*/ 1894005 w 4166715"/>
                <a:gd name="connsiteY821" fmla="*/ 1931659 h 3792573"/>
                <a:gd name="connsiteX822" fmla="*/ 1964652 w 4166715"/>
                <a:gd name="connsiteY822" fmla="*/ 1376121 h 3792573"/>
                <a:gd name="connsiteX823" fmla="*/ 2422768 w 4166715"/>
                <a:gd name="connsiteY823" fmla="*/ 1457197 h 3792573"/>
                <a:gd name="connsiteX824" fmla="*/ 1365970 w 4166715"/>
                <a:gd name="connsiteY824" fmla="*/ 1716424 h 3792573"/>
                <a:gd name="connsiteX825" fmla="*/ 1293138 w 4166715"/>
                <a:gd name="connsiteY825" fmla="*/ 1598990 h 3792573"/>
                <a:gd name="connsiteX826" fmla="*/ 1599762 w 4166715"/>
                <a:gd name="connsiteY826" fmla="*/ 1538637 h 3792573"/>
                <a:gd name="connsiteX827" fmla="*/ 1365970 w 4166715"/>
                <a:gd name="connsiteY827" fmla="*/ 1716424 h 3792573"/>
                <a:gd name="connsiteX828" fmla="*/ 1869606 w 4166715"/>
                <a:gd name="connsiteY828" fmla="*/ 1940021 h 3792573"/>
                <a:gd name="connsiteX829" fmla="*/ 1434069 w 4166715"/>
                <a:gd name="connsiteY829" fmla="*/ 1860035 h 3792573"/>
                <a:gd name="connsiteX830" fmla="*/ 1628895 w 4166715"/>
                <a:gd name="connsiteY830" fmla="*/ 1539728 h 3792573"/>
                <a:gd name="connsiteX831" fmla="*/ 1869606 w 4166715"/>
                <a:gd name="connsiteY831" fmla="*/ 1940021 h 3792573"/>
                <a:gd name="connsiteX832" fmla="*/ 1639456 w 4166715"/>
                <a:gd name="connsiteY832" fmla="*/ 1528457 h 3792573"/>
                <a:gd name="connsiteX833" fmla="*/ 1949358 w 4166715"/>
                <a:gd name="connsiteY833" fmla="*/ 1379756 h 3792573"/>
                <a:gd name="connsiteX834" fmla="*/ 1879802 w 4166715"/>
                <a:gd name="connsiteY834" fmla="*/ 1928023 h 3792573"/>
                <a:gd name="connsiteX835" fmla="*/ 1639456 w 4166715"/>
                <a:gd name="connsiteY835" fmla="*/ 1528457 h 3792573"/>
                <a:gd name="connsiteX836" fmla="*/ 1631444 w 4166715"/>
                <a:gd name="connsiteY836" fmla="*/ 1516096 h 3792573"/>
                <a:gd name="connsiteX837" fmla="*/ 1395103 w 4166715"/>
                <a:gd name="connsiteY837" fmla="*/ 1181609 h 3792573"/>
                <a:gd name="connsiteX838" fmla="*/ 1939161 w 4166715"/>
                <a:gd name="connsiteY838" fmla="*/ 1368849 h 3792573"/>
                <a:gd name="connsiteX839" fmla="*/ 1631444 w 4166715"/>
                <a:gd name="connsiteY839" fmla="*/ 1516096 h 3792573"/>
                <a:gd name="connsiteX840" fmla="*/ 1385635 w 4166715"/>
                <a:gd name="connsiteY840" fmla="*/ 1163067 h 3792573"/>
                <a:gd name="connsiteX841" fmla="*/ 1477040 w 4166715"/>
                <a:gd name="connsiteY841" fmla="*/ 925291 h 3792573"/>
                <a:gd name="connsiteX842" fmla="*/ 1928600 w 4166715"/>
                <a:gd name="connsiteY842" fmla="*/ 1349580 h 3792573"/>
                <a:gd name="connsiteX843" fmla="*/ 1385635 w 4166715"/>
                <a:gd name="connsiteY843" fmla="*/ 1163067 h 3792573"/>
                <a:gd name="connsiteX844" fmla="*/ 1616513 w 4166715"/>
                <a:gd name="connsiteY844" fmla="*/ 1520459 h 3792573"/>
                <a:gd name="connsiteX845" fmla="*/ 1280392 w 4166715"/>
                <a:gd name="connsiteY845" fmla="*/ 1586265 h 3792573"/>
                <a:gd name="connsiteX846" fmla="*/ 1157306 w 4166715"/>
                <a:gd name="connsiteY846" fmla="*/ 1586265 h 3792573"/>
                <a:gd name="connsiteX847" fmla="*/ 1153300 w 4166715"/>
                <a:gd name="connsiteY847" fmla="*/ 1587356 h 3792573"/>
                <a:gd name="connsiteX848" fmla="*/ 1103774 w 4166715"/>
                <a:gd name="connsiteY848" fmla="*/ 1621168 h 3792573"/>
                <a:gd name="connsiteX849" fmla="*/ 1376531 w 4166715"/>
                <a:gd name="connsiteY849" fmla="*/ 1180519 h 3792573"/>
                <a:gd name="connsiteX850" fmla="*/ 1616513 w 4166715"/>
                <a:gd name="connsiteY850" fmla="*/ 1520459 h 3792573"/>
                <a:gd name="connsiteX851" fmla="*/ 1068814 w 4166715"/>
                <a:gd name="connsiteY851" fmla="*/ 1642983 h 3792573"/>
                <a:gd name="connsiteX852" fmla="*/ 902393 w 4166715"/>
                <a:gd name="connsiteY852" fmla="*/ 1707698 h 3792573"/>
                <a:gd name="connsiteX853" fmla="*/ 962844 w 4166715"/>
                <a:gd name="connsiteY853" fmla="*/ 1459742 h 3792573"/>
                <a:gd name="connsiteX854" fmla="*/ 1068814 w 4166715"/>
                <a:gd name="connsiteY854" fmla="*/ 1642983 h 3792573"/>
                <a:gd name="connsiteX855" fmla="*/ 888554 w 4166715"/>
                <a:gd name="connsiteY855" fmla="*/ 1704790 h 3792573"/>
                <a:gd name="connsiteX856" fmla="*/ 781127 w 4166715"/>
                <a:gd name="connsiteY856" fmla="*/ 1587356 h 3792573"/>
                <a:gd name="connsiteX857" fmla="*/ 945728 w 4166715"/>
                <a:gd name="connsiteY857" fmla="*/ 1469922 h 3792573"/>
                <a:gd name="connsiteX858" fmla="*/ 888554 w 4166715"/>
                <a:gd name="connsiteY858" fmla="*/ 1704790 h 3792573"/>
                <a:gd name="connsiteX859" fmla="*/ 1068086 w 4166715"/>
                <a:gd name="connsiteY859" fmla="*/ 1659343 h 3792573"/>
                <a:gd name="connsiteX860" fmla="*/ 1050970 w 4166715"/>
                <a:gd name="connsiteY860" fmla="*/ 1712425 h 3792573"/>
                <a:gd name="connsiteX861" fmla="*/ 931161 w 4166715"/>
                <a:gd name="connsiteY861" fmla="*/ 1712425 h 3792573"/>
                <a:gd name="connsiteX862" fmla="*/ 1068086 w 4166715"/>
                <a:gd name="connsiteY862" fmla="*/ 1659343 h 3792573"/>
                <a:gd name="connsiteX863" fmla="*/ 1061531 w 4166715"/>
                <a:gd name="connsiteY863" fmla="*/ 1726968 h 3792573"/>
                <a:gd name="connsiteX864" fmla="*/ 1142739 w 4166715"/>
                <a:gd name="connsiteY864" fmla="*/ 1726968 h 3792573"/>
                <a:gd name="connsiteX865" fmla="*/ 1042595 w 4166715"/>
                <a:gd name="connsiteY865" fmla="*/ 1858217 h 3792573"/>
                <a:gd name="connsiteX866" fmla="*/ 1050242 w 4166715"/>
                <a:gd name="connsiteY866" fmla="*/ 1762598 h 3792573"/>
                <a:gd name="connsiteX867" fmla="*/ 1061531 w 4166715"/>
                <a:gd name="connsiteY867" fmla="*/ 1726968 h 3792573"/>
                <a:gd name="connsiteX868" fmla="*/ 1602675 w 4166715"/>
                <a:gd name="connsiteY868" fmla="*/ 1554635 h 3792573"/>
                <a:gd name="connsiteX869" fmla="*/ 1423508 w 4166715"/>
                <a:gd name="connsiteY869" fmla="*/ 1849491 h 3792573"/>
                <a:gd name="connsiteX870" fmla="*/ 1372889 w 4166715"/>
                <a:gd name="connsiteY870" fmla="*/ 1729513 h 3792573"/>
                <a:gd name="connsiteX871" fmla="*/ 1602675 w 4166715"/>
                <a:gd name="connsiteY871" fmla="*/ 1554635 h 3792573"/>
                <a:gd name="connsiteX872" fmla="*/ 2428230 w 4166715"/>
                <a:gd name="connsiteY872" fmla="*/ 1471740 h 3792573"/>
                <a:gd name="connsiteX873" fmla="*/ 2373606 w 4166715"/>
                <a:gd name="connsiteY873" fmla="*/ 1825496 h 3792573"/>
                <a:gd name="connsiteX874" fmla="*/ 1910392 w 4166715"/>
                <a:gd name="connsiteY874" fmla="*/ 1936749 h 3792573"/>
                <a:gd name="connsiteX875" fmla="*/ 2428230 w 4166715"/>
                <a:gd name="connsiteY875" fmla="*/ 1471740 h 3792573"/>
                <a:gd name="connsiteX876" fmla="*/ 2366322 w 4166715"/>
                <a:gd name="connsiteY876" fmla="*/ 1842220 h 3792573"/>
                <a:gd name="connsiteX877" fmla="*/ 2190432 w 4166715"/>
                <a:gd name="connsiteY877" fmla="*/ 2181796 h 3792573"/>
                <a:gd name="connsiteX878" fmla="*/ 1900560 w 4166715"/>
                <a:gd name="connsiteY878" fmla="*/ 1953837 h 3792573"/>
                <a:gd name="connsiteX879" fmla="*/ 2366322 w 4166715"/>
                <a:gd name="connsiteY879" fmla="*/ 1842220 h 3792573"/>
                <a:gd name="connsiteX880" fmla="*/ 2539664 w 4166715"/>
                <a:gd name="connsiteY880" fmla="*/ 1909844 h 3792573"/>
                <a:gd name="connsiteX881" fmla="*/ 2651461 w 4166715"/>
                <a:gd name="connsiteY881" fmla="*/ 2226152 h 3792573"/>
                <a:gd name="connsiteX882" fmla="*/ 2210825 w 4166715"/>
                <a:gd name="connsiteY882" fmla="*/ 2187250 h 3792573"/>
                <a:gd name="connsiteX883" fmla="*/ 2539664 w 4166715"/>
                <a:gd name="connsiteY883" fmla="*/ 1909844 h 3792573"/>
                <a:gd name="connsiteX884" fmla="*/ 2798947 w 4166715"/>
                <a:gd name="connsiteY884" fmla="*/ 1962562 h 3792573"/>
                <a:gd name="connsiteX885" fmla="*/ 3168207 w 4166715"/>
                <a:gd name="connsiteY885" fmla="*/ 1665888 h 3792573"/>
                <a:gd name="connsiteX886" fmla="*/ 3086998 w 4166715"/>
                <a:gd name="connsiteY886" fmla="*/ 2007645 h 3792573"/>
                <a:gd name="connsiteX887" fmla="*/ 2798947 w 4166715"/>
                <a:gd name="connsiteY887" fmla="*/ 1962562 h 3792573"/>
                <a:gd name="connsiteX888" fmla="*/ 2577536 w 4166715"/>
                <a:gd name="connsiteY888" fmla="*/ 1876032 h 3792573"/>
                <a:gd name="connsiteX889" fmla="*/ 2813513 w 4166715"/>
                <a:gd name="connsiteY889" fmla="*/ 1661161 h 3792573"/>
                <a:gd name="connsiteX890" fmla="*/ 3139802 w 4166715"/>
                <a:gd name="connsiteY890" fmla="*/ 1654617 h 3792573"/>
                <a:gd name="connsiteX891" fmla="*/ 2577536 w 4166715"/>
                <a:gd name="connsiteY891" fmla="*/ 1876032 h 3792573"/>
                <a:gd name="connsiteX892" fmla="*/ 2816790 w 4166715"/>
                <a:gd name="connsiteY892" fmla="*/ 1646618 h 3792573"/>
                <a:gd name="connsiteX893" fmla="*/ 2772363 w 4166715"/>
                <a:gd name="connsiteY893" fmla="*/ 1406297 h 3792573"/>
                <a:gd name="connsiteX894" fmla="*/ 3155097 w 4166715"/>
                <a:gd name="connsiteY894" fmla="*/ 1640074 h 3792573"/>
                <a:gd name="connsiteX895" fmla="*/ 2816790 w 4166715"/>
                <a:gd name="connsiteY895" fmla="*/ 1646618 h 3792573"/>
                <a:gd name="connsiteX896" fmla="*/ 2767628 w 4166715"/>
                <a:gd name="connsiteY896" fmla="*/ 1381938 h 3792573"/>
                <a:gd name="connsiteX897" fmla="*/ 2716646 w 4166715"/>
                <a:gd name="connsiteY897" fmla="*/ 1105986 h 3792573"/>
                <a:gd name="connsiteX898" fmla="*/ 3057137 w 4166715"/>
                <a:gd name="connsiteY898" fmla="*/ 1288500 h 3792573"/>
                <a:gd name="connsiteX899" fmla="*/ 2767628 w 4166715"/>
                <a:gd name="connsiteY899" fmla="*/ 1381938 h 3792573"/>
                <a:gd name="connsiteX900" fmla="*/ 3033103 w 4166715"/>
                <a:gd name="connsiteY900" fmla="*/ 972555 h 3792573"/>
                <a:gd name="connsiteX901" fmla="*/ 3313507 w 4166715"/>
                <a:gd name="connsiteY901" fmla="*/ 990371 h 3792573"/>
                <a:gd name="connsiteX902" fmla="*/ 3083721 w 4166715"/>
                <a:gd name="connsiteY902" fmla="*/ 1268140 h 3792573"/>
                <a:gd name="connsiteX903" fmla="*/ 3033103 w 4166715"/>
                <a:gd name="connsiteY903" fmla="*/ 972555 h 3792573"/>
                <a:gd name="connsiteX904" fmla="*/ 3036744 w 4166715"/>
                <a:gd name="connsiteY904" fmla="*/ 958376 h 3792573"/>
                <a:gd name="connsiteX905" fmla="*/ 3227201 w 4166715"/>
                <a:gd name="connsiteY905" fmla="*/ 634070 h 3792573"/>
                <a:gd name="connsiteX906" fmla="*/ 3318606 w 4166715"/>
                <a:gd name="connsiteY906" fmla="*/ 976555 h 3792573"/>
                <a:gd name="connsiteX907" fmla="*/ 3036744 w 4166715"/>
                <a:gd name="connsiteY907" fmla="*/ 958376 h 3792573"/>
                <a:gd name="connsiteX908" fmla="*/ 3261068 w 4166715"/>
                <a:gd name="connsiteY908" fmla="*/ 372661 h 3792573"/>
                <a:gd name="connsiteX909" fmla="*/ 3427854 w 4166715"/>
                <a:gd name="connsiteY909" fmla="*/ 115980 h 3792573"/>
                <a:gd name="connsiteX910" fmla="*/ 3570970 w 4166715"/>
                <a:gd name="connsiteY910" fmla="*/ 553357 h 3792573"/>
                <a:gd name="connsiteX911" fmla="*/ 3261068 w 4166715"/>
                <a:gd name="connsiteY911" fmla="*/ 372661 h 3792573"/>
                <a:gd name="connsiteX912" fmla="*/ 3561501 w 4166715"/>
                <a:gd name="connsiteY912" fmla="*/ 564628 h 3792573"/>
                <a:gd name="connsiteX913" fmla="*/ 3237761 w 4166715"/>
                <a:gd name="connsiteY913" fmla="*/ 606802 h 3792573"/>
                <a:gd name="connsiteX914" fmla="*/ 3256698 w 4166715"/>
                <a:gd name="connsiteY914" fmla="*/ 386841 h 3792573"/>
                <a:gd name="connsiteX915" fmla="*/ 3561501 w 4166715"/>
                <a:gd name="connsiteY915" fmla="*/ 564628 h 3792573"/>
                <a:gd name="connsiteX916" fmla="*/ 3251236 w 4166715"/>
                <a:gd name="connsiteY916" fmla="*/ 360664 h 3792573"/>
                <a:gd name="connsiteX917" fmla="*/ 3148906 w 4166715"/>
                <a:gd name="connsiteY917" fmla="*/ 169788 h 3792573"/>
                <a:gd name="connsiteX918" fmla="*/ 3414744 w 4166715"/>
                <a:gd name="connsiteY918" fmla="*/ 109435 h 3792573"/>
                <a:gd name="connsiteX919" fmla="*/ 3251236 w 4166715"/>
                <a:gd name="connsiteY919" fmla="*/ 360664 h 3792573"/>
                <a:gd name="connsiteX920" fmla="*/ 3238854 w 4166715"/>
                <a:gd name="connsiteY920" fmla="*/ 368299 h 3792573"/>
                <a:gd name="connsiteX921" fmla="*/ 2896906 w 4166715"/>
                <a:gd name="connsiteY921" fmla="*/ 390476 h 3792573"/>
                <a:gd name="connsiteX922" fmla="*/ 3136160 w 4166715"/>
                <a:gd name="connsiteY922" fmla="*/ 176332 h 3792573"/>
                <a:gd name="connsiteX923" fmla="*/ 3238854 w 4166715"/>
                <a:gd name="connsiteY923" fmla="*/ 368299 h 3792573"/>
                <a:gd name="connsiteX924" fmla="*/ 3242495 w 4166715"/>
                <a:gd name="connsiteY924" fmla="*/ 382841 h 3792573"/>
                <a:gd name="connsiteX925" fmla="*/ 3223559 w 4166715"/>
                <a:gd name="connsiteY925" fmla="*/ 602803 h 3792573"/>
                <a:gd name="connsiteX926" fmla="*/ 2899455 w 4166715"/>
                <a:gd name="connsiteY926" fmla="*/ 405019 h 3792573"/>
                <a:gd name="connsiteX927" fmla="*/ 3242495 w 4166715"/>
                <a:gd name="connsiteY927" fmla="*/ 382841 h 3792573"/>
                <a:gd name="connsiteX928" fmla="*/ 2308057 w 4166715"/>
                <a:gd name="connsiteY928" fmla="*/ 860212 h 3792573"/>
                <a:gd name="connsiteX929" fmla="*/ 1971935 w 4166715"/>
                <a:gd name="connsiteY929" fmla="*/ 379569 h 3792573"/>
                <a:gd name="connsiteX930" fmla="*/ 2324080 w 4166715"/>
                <a:gd name="connsiteY930" fmla="*/ 364299 h 3792573"/>
                <a:gd name="connsiteX931" fmla="*/ 2308057 w 4166715"/>
                <a:gd name="connsiteY931" fmla="*/ 860212 h 3792573"/>
                <a:gd name="connsiteX932" fmla="*/ 2293854 w 4166715"/>
                <a:gd name="connsiteY932" fmla="*/ 865302 h 3792573"/>
                <a:gd name="connsiteX933" fmla="*/ 1885629 w 4166715"/>
                <a:gd name="connsiteY933" fmla="*/ 688606 h 3792573"/>
                <a:gd name="connsiteX934" fmla="*/ 1961375 w 4166715"/>
                <a:gd name="connsiteY934" fmla="*/ 390113 h 3792573"/>
                <a:gd name="connsiteX935" fmla="*/ 2293854 w 4166715"/>
                <a:gd name="connsiteY935" fmla="*/ 865302 h 3792573"/>
                <a:gd name="connsiteX936" fmla="*/ 1962103 w 4166715"/>
                <a:gd name="connsiteY936" fmla="*/ 1350307 h 3792573"/>
                <a:gd name="connsiteX937" fmla="*/ 1842658 w 4166715"/>
                <a:gd name="connsiteY937" fmla="*/ 775499 h 3792573"/>
                <a:gd name="connsiteX938" fmla="*/ 2302230 w 4166715"/>
                <a:gd name="connsiteY938" fmla="*/ 886752 h 3792573"/>
                <a:gd name="connsiteX939" fmla="*/ 1962103 w 4166715"/>
                <a:gd name="connsiteY939" fmla="*/ 1350307 h 3792573"/>
                <a:gd name="connsiteX940" fmla="*/ 1930057 w 4166715"/>
                <a:gd name="connsiteY940" fmla="*/ 1267413 h 3792573"/>
                <a:gd name="connsiteX941" fmla="*/ 1763271 w 4166715"/>
                <a:gd name="connsiteY941" fmla="*/ 802404 h 3792573"/>
                <a:gd name="connsiteX942" fmla="*/ 1828091 w 4166715"/>
                <a:gd name="connsiteY942" fmla="*/ 775863 h 3792573"/>
                <a:gd name="connsiteX943" fmla="*/ 1930057 w 4166715"/>
                <a:gd name="connsiteY943" fmla="*/ 1267413 h 3792573"/>
                <a:gd name="connsiteX944" fmla="*/ 1940981 w 4166715"/>
                <a:gd name="connsiteY944" fmla="*/ 1341581 h 3792573"/>
                <a:gd name="connsiteX945" fmla="*/ 1487236 w 4166715"/>
                <a:gd name="connsiteY945" fmla="*/ 915111 h 3792573"/>
                <a:gd name="connsiteX946" fmla="*/ 1749433 w 4166715"/>
                <a:gd name="connsiteY946" fmla="*/ 807857 h 3792573"/>
                <a:gd name="connsiteX947" fmla="*/ 1940981 w 4166715"/>
                <a:gd name="connsiteY947" fmla="*/ 1341581 h 3792573"/>
                <a:gd name="connsiteX948" fmla="*/ 1524745 w 4166715"/>
                <a:gd name="connsiteY948" fmla="*/ 884207 h 3792573"/>
                <a:gd name="connsiteX949" fmla="*/ 1729404 w 4166715"/>
                <a:gd name="connsiteY949" fmla="*/ 732234 h 3792573"/>
                <a:gd name="connsiteX950" fmla="*/ 1745427 w 4166715"/>
                <a:gd name="connsiteY950" fmla="*/ 794042 h 3792573"/>
                <a:gd name="connsiteX951" fmla="*/ 1524745 w 4166715"/>
                <a:gd name="connsiteY951" fmla="*/ 884207 h 3792573"/>
                <a:gd name="connsiteX952" fmla="*/ 1473762 w 4166715"/>
                <a:gd name="connsiteY952" fmla="*/ 903840 h 3792573"/>
                <a:gd name="connsiteX953" fmla="*/ 1255265 w 4166715"/>
                <a:gd name="connsiteY953" fmla="*/ 771137 h 3792573"/>
                <a:gd name="connsiteX954" fmla="*/ 1708282 w 4166715"/>
                <a:gd name="connsiteY954" fmla="*/ 729326 h 3792573"/>
                <a:gd name="connsiteX955" fmla="*/ 1473762 w 4166715"/>
                <a:gd name="connsiteY955" fmla="*/ 903840 h 3792573"/>
                <a:gd name="connsiteX956" fmla="*/ 1463930 w 4166715"/>
                <a:gd name="connsiteY956" fmla="*/ 918383 h 3792573"/>
                <a:gd name="connsiteX957" fmla="*/ 1374710 w 4166715"/>
                <a:gd name="connsiteY957" fmla="*/ 1150342 h 3792573"/>
                <a:gd name="connsiteX958" fmla="*/ 1226496 w 4166715"/>
                <a:gd name="connsiteY958" fmla="*/ 885298 h 3792573"/>
                <a:gd name="connsiteX959" fmla="*/ 1463930 w 4166715"/>
                <a:gd name="connsiteY959" fmla="*/ 918383 h 3792573"/>
                <a:gd name="connsiteX960" fmla="*/ 1079739 w 4166715"/>
                <a:gd name="connsiteY960" fmla="*/ 1632803 h 3792573"/>
                <a:gd name="connsiteX961" fmla="*/ 967213 w 4166715"/>
                <a:gd name="connsiteY961" fmla="*/ 1438291 h 3792573"/>
                <a:gd name="connsiteX962" fmla="*/ 934439 w 4166715"/>
                <a:gd name="connsiteY962" fmla="*/ 1245235 h 3792573"/>
                <a:gd name="connsiteX963" fmla="*/ 1361236 w 4166715"/>
                <a:gd name="connsiteY963" fmla="*/ 1177247 h 3792573"/>
                <a:gd name="connsiteX964" fmla="*/ 1079739 w 4166715"/>
                <a:gd name="connsiteY964" fmla="*/ 1632803 h 3792573"/>
                <a:gd name="connsiteX965" fmla="*/ 950826 w 4166715"/>
                <a:gd name="connsiteY965" fmla="*/ 1428111 h 3792573"/>
                <a:gd name="connsiteX966" fmla="*/ 757820 w 4166715"/>
                <a:gd name="connsiteY966" fmla="*/ 1338309 h 3792573"/>
                <a:gd name="connsiteX967" fmla="*/ 920965 w 4166715"/>
                <a:gd name="connsiteY967" fmla="*/ 1250325 h 3792573"/>
                <a:gd name="connsiteX968" fmla="*/ 950826 w 4166715"/>
                <a:gd name="connsiteY968" fmla="*/ 1428111 h 3792573"/>
                <a:gd name="connsiteX969" fmla="*/ 951919 w 4166715"/>
                <a:gd name="connsiteY969" fmla="*/ 1444472 h 3792573"/>
                <a:gd name="connsiteX970" fmla="*/ 951190 w 4166715"/>
                <a:gd name="connsiteY970" fmla="*/ 1448108 h 3792573"/>
                <a:gd name="connsiteX971" fmla="*/ 776028 w 4166715"/>
                <a:gd name="connsiteY971" fmla="*/ 1572813 h 3792573"/>
                <a:gd name="connsiteX972" fmla="*/ 750537 w 4166715"/>
                <a:gd name="connsiteY972" fmla="*/ 1350670 h 3792573"/>
                <a:gd name="connsiteX973" fmla="*/ 951919 w 4166715"/>
                <a:gd name="connsiteY973" fmla="*/ 1444472 h 3792573"/>
                <a:gd name="connsiteX974" fmla="*/ 769109 w 4166715"/>
                <a:gd name="connsiteY974" fmla="*/ 1595718 h 3792573"/>
                <a:gd name="connsiteX975" fmla="*/ 883456 w 4166715"/>
                <a:gd name="connsiteY975" fmla="*/ 1720423 h 3792573"/>
                <a:gd name="connsiteX976" fmla="*/ 859421 w 4166715"/>
                <a:gd name="connsiteY976" fmla="*/ 1759326 h 3792573"/>
                <a:gd name="connsiteX977" fmla="*/ 717034 w 4166715"/>
                <a:gd name="connsiteY977" fmla="*/ 1632803 h 3792573"/>
                <a:gd name="connsiteX978" fmla="*/ 769109 w 4166715"/>
                <a:gd name="connsiteY978" fmla="*/ 1595718 h 3792573"/>
                <a:gd name="connsiteX979" fmla="*/ 896566 w 4166715"/>
                <a:gd name="connsiteY979" fmla="*/ 1726968 h 3792573"/>
                <a:gd name="connsiteX980" fmla="*/ 1046601 w 4166715"/>
                <a:gd name="connsiteY980" fmla="*/ 1726968 h 3792573"/>
                <a:gd name="connsiteX981" fmla="*/ 1036404 w 4166715"/>
                <a:gd name="connsiteY981" fmla="*/ 1758598 h 3792573"/>
                <a:gd name="connsiteX982" fmla="*/ 1036040 w 4166715"/>
                <a:gd name="connsiteY982" fmla="*/ 1760053 h 3792573"/>
                <a:gd name="connsiteX983" fmla="*/ 1027300 w 4166715"/>
                <a:gd name="connsiteY983" fmla="*/ 1869124 h 3792573"/>
                <a:gd name="connsiteX984" fmla="*/ 871075 w 4166715"/>
                <a:gd name="connsiteY984" fmla="*/ 1768051 h 3792573"/>
                <a:gd name="connsiteX985" fmla="*/ 896566 w 4166715"/>
                <a:gd name="connsiteY985" fmla="*/ 1726968 h 3792573"/>
                <a:gd name="connsiteX986" fmla="*/ 1151115 w 4166715"/>
                <a:gd name="connsiteY986" fmla="*/ 1740056 h 3792573"/>
                <a:gd name="connsiteX987" fmla="*/ 1156942 w 4166715"/>
                <a:gd name="connsiteY987" fmla="*/ 1863671 h 3792573"/>
                <a:gd name="connsiteX988" fmla="*/ 1049150 w 4166715"/>
                <a:gd name="connsiteY988" fmla="*/ 1873487 h 3792573"/>
                <a:gd name="connsiteX989" fmla="*/ 1151115 w 4166715"/>
                <a:gd name="connsiteY989" fmla="*/ 1740056 h 3792573"/>
                <a:gd name="connsiteX990" fmla="*/ 1360872 w 4166715"/>
                <a:gd name="connsiteY990" fmla="*/ 1738238 h 3792573"/>
                <a:gd name="connsiteX991" fmla="*/ 1411491 w 4166715"/>
                <a:gd name="connsiteY991" fmla="*/ 1858217 h 3792573"/>
                <a:gd name="connsiteX992" fmla="*/ 1187895 w 4166715"/>
                <a:gd name="connsiteY992" fmla="*/ 1862580 h 3792573"/>
                <a:gd name="connsiteX993" fmla="*/ 1360872 w 4166715"/>
                <a:gd name="connsiteY993" fmla="*/ 1738238 h 3792573"/>
                <a:gd name="connsiteX994" fmla="*/ 1422415 w 4166715"/>
                <a:gd name="connsiteY994" fmla="*/ 1874578 h 3792573"/>
                <a:gd name="connsiteX995" fmla="*/ 1628167 w 4166715"/>
                <a:gd name="connsiteY995" fmla="*/ 2034550 h 3792573"/>
                <a:gd name="connsiteX996" fmla="*/ 1270196 w 4166715"/>
                <a:gd name="connsiteY996" fmla="*/ 1992012 h 3792573"/>
                <a:gd name="connsiteX997" fmla="*/ 1422415 w 4166715"/>
                <a:gd name="connsiteY997" fmla="*/ 1874578 h 3792573"/>
                <a:gd name="connsiteX998" fmla="*/ 1885629 w 4166715"/>
                <a:gd name="connsiteY998" fmla="*/ 1960381 h 3792573"/>
                <a:gd name="connsiteX999" fmla="*/ 2167855 w 4166715"/>
                <a:gd name="connsiteY999" fmla="*/ 2182160 h 3792573"/>
                <a:gd name="connsiteX1000" fmla="*/ 1752346 w 4166715"/>
                <a:gd name="connsiteY1000" fmla="*/ 2128715 h 3792573"/>
                <a:gd name="connsiteX1001" fmla="*/ 1885629 w 4166715"/>
                <a:gd name="connsiteY1001" fmla="*/ 1960381 h 3792573"/>
                <a:gd name="connsiteX1002" fmla="*/ 2995230 w 4166715"/>
                <a:gd name="connsiteY1002" fmla="*/ 2303593 h 3792573"/>
                <a:gd name="connsiteX1003" fmla="*/ 2845195 w 4166715"/>
                <a:gd name="connsiteY1003" fmla="*/ 2399940 h 3792573"/>
                <a:gd name="connsiteX1004" fmla="*/ 2684600 w 4166715"/>
                <a:gd name="connsiteY1004" fmla="*/ 2246149 h 3792573"/>
                <a:gd name="connsiteX1005" fmla="*/ 2995230 w 4166715"/>
                <a:gd name="connsiteY1005" fmla="*/ 2303593 h 3792573"/>
                <a:gd name="connsiteX1006" fmla="*/ 2940241 w 4166715"/>
                <a:gd name="connsiteY1006" fmla="*/ 2750423 h 3792573"/>
                <a:gd name="connsiteX1007" fmla="*/ 3041478 w 4166715"/>
                <a:gd name="connsiteY1007" fmla="*/ 2726791 h 3792573"/>
                <a:gd name="connsiteX1008" fmla="*/ 3039657 w 4166715"/>
                <a:gd name="connsiteY1008" fmla="*/ 2839862 h 3792573"/>
                <a:gd name="connsiteX1009" fmla="*/ 2940241 w 4166715"/>
                <a:gd name="connsiteY1009" fmla="*/ 2750423 h 3792573"/>
                <a:gd name="connsiteX1010" fmla="*/ 3035287 w 4166715"/>
                <a:gd name="connsiteY1010" fmla="*/ 2712975 h 3792573"/>
                <a:gd name="connsiteX1011" fmla="*/ 2934051 w 4166715"/>
                <a:gd name="connsiteY1011" fmla="*/ 2736607 h 3792573"/>
                <a:gd name="connsiteX1012" fmla="*/ 2944247 w 4166715"/>
                <a:gd name="connsiteY1012" fmla="*/ 2682072 h 3792573"/>
                <a:gd name="connsiteX1013" fmla="*/ 2942062 w 4166715"/>
                <a:gd name="connsiteY1013" fmla="*/ 2675527 h 3792573"/>
                <a:gd name="connsiteX1014" fmla="*/ 2885981 w 4166715"/>
                <a:gd name="connsiteY1014" fmla="*/ 2619537 h 3792573"/>
                <a:gd name="connsiteX1015" fmla="*/ 2930409 w 4166715"/>
                <a:gd name="connsiteY1015" fmla="*/ 2597360 h 3792573"/>
                <a:gd name="connsiteX1016" fmla="*/ 3035287 w 4166715"/>
                <a:gd name="connsiteY1016" fmla="*/ 2712975 h 3792573"/>
                <a:gd name="connsiteX1017" fmla="*/ 3053860 w 4166715"/>
                <a:gd name="connsiteY1017" fmla="*/ 2571909 h 3792573"/>
                <a:gd name="connsiteX1018" fmla="*/ 2954079 w 4166715"/>
                <a:gd name="connsiteY1018" fmla="*/ 2488288 h 3792573"/>
                <a:gd name="connsiteX1019" fmla="*/ 3139437 w 4166715"/>
                <a:gd name="connsiteY1019" fmla="*/ 2502104 h 3792573"/>
                <a:gd name="connsiteX1020" fmla="*/ 3053860 w 4166715"/>
                <a:gd name="connsiteY1020" fmla="*/ 2571909 h 3792573"/>
                <a:gd name="connsiteX1021" fmla="*/ 3093918 w 4166715"/>
                <a:gd name="connsiteY1021" fmla="*/ 2367582 h 3792573"/>
                <a:gd name="connsiteX1022" fmla="*/ 3146721 w 4166715"/>
                <a:gd name="connsiteY1022" fmla="*/ 2488288 h 3792573"/>
                <a:gd name="connsiteX1023" fmla="*/ 2943155 w 4166715"/>
                <a:gd name="connsiteY1023" fmla="*/ 2473018 h 3792573"/>
                <a:gd name="connsiteX1024" fmla="*/ 3017808 w 4166715"/>
                <a:gd name="connsiteY1024" fmla="*/ 2311228 h 3792573"/>
                <a:gd name="connsiteX1025" fmla="*/ 3093918 w 4166715"/>
                <a:gd name="connsiteY1025" fmla="*/ 2367582 h 3792573"/>
                <a:gd name="connsiteX1026" fmla="*/ 3026548 w 4166715"/>
                <a:gd name="connsiteY1026" fmla="*/ 2283960 h 3792573"/>
                <a:gd name="connsiteX1027" fmla="*/ 3096467 w 4166715"/>
                <a:gd name="connsiteY1027" fmla="*/ 2029460 h 3792573"/>
                <a:gd name="connsiteX1028" fmla="*/ 3233756 w 4166715"/>
                <a:gd name="connsiteY1028" fmla="*/ 2157801 h 3792573"/>
                <a:gd name="connsiteX1029" fmla="*/ 3026548 w 4166715"/>
                <a:gd name="connsiteY1029" fmla="*/ 2283960 h 3792573"/>
                <a:gd name="connsiteX1030" fmla="*/ 3344096 w 4166715"/>
                <a:gd name="connsiteY1030" fmla="*/ 1920388 h 3792573"/>
                <a:gd name="connsiteX1031" fmla="*/ 3110305 w 4166715"/>
                <a:gd name="connsiteY1031" fmla="*/ 2001828 h 3792573"/>
                <a:gd name="connsiteX1032" fmla="*/ 3234848 w 4166715"/>
                <a:gd name="connsiteY1032" fmla="*/ 1811316 h 3792573"/>
                <a:gd name="connsiteX1033" fmla="*/ 3344096 w 4166715"/>
                <a:gd name="connsiteY1033" fmla="*/ 1920388 h 3792573"/>
                <a:gd name="connsiteX1034" fmla="*/ 3279276 w 4166715"/>
                <a:gd name="connsiteY1034" fmla="*/ 1676431 h 3792573"/>
                <a:gd name="connsiteX1035" fmla="*/ 3227201 w 4166715"/>
                <a:gd name="connsiteY1035" fmla="*/ 1796410 h 3792573"/>
                <a:gd name="connsiteX1036" fmla="*/ 3109212 w 4166715"/>
                <a:gd name="connsiteY1036" fmla="*/ 1977105 h 3792573"/>
                <a:gd name="connsiteX1037" fmla="*/ 3185322 w 4166715"/>
                <a:gd name="connsiteY1037" fmla="*/ 1655708 h 3792573"/>
                <a:gd name="connsiteX1038" fmla="*/ 3279276 w 4166715"/>
                <a:gd name="connsiteY1038" fmla="*/ 1676431 h 3792573"/>
                <a:gd name="connsiteX1039" fmla="*/ 3178767 w 4166715"/>
                <a:gd name="connsiteY1039" fmla="*/ 1637529 h 3792573"/>
                <a:gd name="connsiteX1040" fmla="*/ 2779282 w 4166715"/>
                <a:gd name="connsiteY1040" fmla="*/ 1393572 h 3792573"/>
                <a:gd name="connsiteX1041" fmla="*/ 3072068 w 4166715"/>
                <a:gd name="connsiteY1041" fmla="*/ 1298680 h 3792573"/>
                <a:gd name="connsiteX1042" fmla="*/ 3234120 w 4166715"/>
                <a:gd name="connsiteY1042" fmla="*/ 1575358 h 3792573"/>
                <a:gd name="connsiteX1043" fmla="*/ 3178767 w 4166715"/>
                <a:gd name="connsiteY1043" fmla="*/ 1637529 h 3792573"/>
                <a:gd name="connsiteX1044" fmla="*/ 3456623 w 4166715"/>
                <a:gd name="connsiteY1044" fmla="*/ 1656435 h 3792573"/>
                <a:gd name="connsiteX1045" fmla="*/ 3432588 w 4166715"/>
                <a:gd name="connsiteY1045" fmla="*/ 1760780 h 3792573"/>
                <a:gd name="connsiteX1046" fmla="*/ 3364126 w 4166715"/>
                <a:gd name="connsiteY1046" fmla="*/ 1641165 h 3792573"/>
                <a:gd name="connsiteX1047" fmla="*/ 3361576 w 4166715"/>
                <a:gd name="connsiteY1047" fmla="*/ 1638620 h 3792573"/>
                <a:gd name="connsiteX1048" fmla="*/ 3257062 w 4166715"/>
                <a:gd name="connsiteY1048" fmla="*/ 1576449 h 3792573"/>
                <a:gd name="connsiteX1049" fmla="*/ 3402727 w 4166715"/>
                <a:gd name="connsiteY1049" fmla="*/ 1473194 h 3792573"/>
                <a:gd name="connsiteX1050" fmla="*/ 3392166 w 4166715"/>
                <a:gd name="connsiteY1050" fmla="*/ 1583720 h 3792573"/>
                <a:gd name="connsiteX1051" fmla="*/ 3393987 w 4166715"/>
                <a:gd name="connsiteY1051" fmla="*/ 1589537 h 3792573"/>
                <a:gd name="connsiteX1052" fmla="*/ 3456623 w 4166715"/>
                <a:gd name="connsiteY1052" fmla="*/ 1656435 h 3792573"/>
                <a:gd name="connsiteX1053" fmla="*/ 3484663 w 4166715"/>
                <a:gd name="connsiteY1053" fmla="*/ 1366668 h 3792573"/>
                <a:gd name="connsiteX1054" fmla="*/ 3427125 w 4166715"/>
                <a:gd name="connsiteY1054" fmla="*/ 1429202 h 3792573"/>
                <a:gd name="connsiteX1055" fmla="*/ 3510882 w 4166715"/>
                <a:gd name="connsiteY1055" fmla="*/ 1147070 h 3792573"/>
                <a:gd name="connsiteX1056" fmla="*/ 3515617 w 4166715"/>
                <a:gd name="connsiteY1056" fmla="*/ 1225965 h 3792573"/>
                <a:gd name="connsiteX1057" fmla="*/ 3484663 w 4166715"/>
                <a:gd name="connsiteY1057" fmla="*/ 1366668 h 3792573"/>
                <a:gd name="connsiteX1058" fmla="*/ 3499958 w 4166715"/>
                <a:gd name="connsiteY1058" fmla="*/ 1104169 h 3792573"/>
                <a:gd name="connsiteX1059" fmla="*/ 3099744 w 4166715"/>
                <a:gd name="connsiteY1059" fmla="*/ 1271775 h 3792573"/>
                <a:gd name="connsiteX1060" fmla="*/ 3329530 w 4166715"/>
                <a:gd name="connsiteY1060" fmla="*/ 993643 h 3792573"/>
                <a:gd name="connsiteX1061" fmla="*/ 3499958 w 4166715"/>
                <a:gd name="connsiteY1061" fmla="*/ 1104169 h 3792573"/>
                <a:gd name="connsiteX1062" fmla="*/ 3412559 w 4166715"/>
                <a:gd name="connsiteY1062" fmla="*/ 768955 h 3792573"/>
                <a:gd name="connsiteX1063" fmla="*/ 3409281 w 4166715"/>
                <a:gd name="connsiteY1063" fmla="*/ 772591 h 3792573"/>
                <a:gd name="connsiteX1064" fmla="*/ 3329894 w 4166715"/>
                <a:gd name="connsiteY1064" fmla="*/ 961648 h 3792573"/>
                <a:gd name="connsiteX1065" fmla="*/ 3239946 w 4166715"/>
                <a:gd name="connsiteY1065" fmla="*/ 623890 h 3792573"/>
                <a:gd name="connsiteX1066" fmla="*/ 3583351 w 4166715"/>
                <a:gd name="connsiteY1066" fmla="*/ 674790 h 3792573"/>
                <a:gd name="connsiteX1067" fmla="*/ 3412559 w 4166715"/>
                <a:gd name="connsiteY1067" fmla="*/ 768955 h 3792573"/>
                <a:gd name="connsiteX1068" fmla="*/ 3596096 w 4166715"/>
                <a:gd name="connsiteY1068" fmla="*/ 662428 h 3792573"/>
                <a:gd name="connsiteX1069" fmla="*/ 3282553 w 4166715"/>
                <a:gd name="connsiteY1069" fmla="*/ 615891 h 3792573"/>
                <a:gd name="connsiteX1070" fmla="*/ 3577888 w 4166715"/>
                <a:gd name="connsiteY1070" fmla="*/ 577353 h 3792573"/>
                <a:gd name="connsiteX1071" fmla="*/ 3596096 w 4166715"/>
                <a:gd name="connsiteY1071" fmla="*/ 662428 h 3792573"/>
                <a:gd name="connsiteX1072" fmla="*/ 3589178 w 4166715"/>
                <a:gd name="connsiteY1072" fmla="*/ 555538 h 3792573"/>
                <a:gd name="connsiteX1073" fmla="*/ 3536010 w 4166715"/>
                <a:gd name="connsiteY1073" fmla="*/ 174151 h 3792573"/>
                <a:gd name="connsiteX1074" fmla="*/ 3760333 w 4166715"/>
                <a:gd name="connsiteY1074" fmla="*/ 422471 h 3792573"/>
                <a:gd name="connsiteX1075" fmla="*/ 3589178 w 4166715"/>
                <a:gd name="connsiteY1075" fmla="*/ 555538 h 3792573"/>
                <a:gd name="connsiteX1076" fmla="*/ 3842998 w 4166715"/>
                <a:gd name="connsiteY1076" fmla="*/ 581715 h 3792573"/>
                <a:gd name="connsiteX1077" fmla="*/ 3841906 w 4166715"/>
                <a:gd name="connsiteY1077" fmla="*/ 584260 h 3792573"/>
                <a:gd name="connsiteX1078" fmla="*/ 3810224 w 4166715"/>
                <a:gd name="connsiteY1078" fmla="*/ 691151 h 3792573"/>
                <a:gd name="connsiteX1079" fmla="*/ 3810952 w 4166715"/>
                <a:gd name="connsiteY1079" fmla="*/ 696968 h 3792573"/>
                <a:gd name="connsiteX1080" fmla="*/ 3880143 w 4166715"/>
                <a:gd name="connsiteY1080" fmla="*/ 811129 h 3792573"/>
                <a:gd name="connsiteX1081" fmla="*/ 3844455 w 4166715"/>
                <a:gd name="connsiteY1081" fmla="*/ 1023092 h 3792573"/>
                <a:gd name="connsiteX1082" fmla="*/ 3725738 w 4166715"/>
                <a:gd name="connsiteY1082" fmla="*/ 875845 h 3792573"/>
                <a:gd name="connsiteX1083" fmla="*/ 3790559 w 4166715"/>
                <a:gd name="connsiteY1083" fmla="*/ 590441 h 3792573"/>
                <a:gd name="connsiteX1084" fmla="*/ 3790559 w 4166715"/>
                <a:gd name="connsiteY1084" fmla="*/ 588260 h 3792573"/>
                <a:gd name="connsiteX1085" fmla="*/ 3778906 w 4166715"/>
                <a:gd name="connsiteY1085" fmla="*/ 431197 h 3792573"/>
                <a:gd name="connsiteX1086" fmla="*/ 3955888 w 4166715"/>
                <a:gd name="connsiteY1086" fmla="*/ 437741 h 3792573"/>
                <a:gd name="connsiteX1087" fmla="*/ 3842998 w 4166715"/>
                <a:gd name="connsiteY1087" fmla="*/ 581715 h 3792573"/>
                <a:gd name="connsiteX1088" fmla="*/ 4001408 w 4166715"/>
                <a:gd name="connsiteY1088" fmla="*/ 333759 h 3792573"/>
                <a:gd name="connsiteX1089" fmla="*/ 3965356 w 4166715"/>
                <a:gd name="connsiteY1089" fmla="*/ 423562 h 3792573"/>
                <a:gd name="connsiteX1090" fmla="*/ 3788738 w 4166715"/>
                <a:gd name="connsiteY1090" fmla="*/ 417017 h 3792573"/>
                <a:gd name="connsiteX1091" fmla="*/ 3967541 w 4166715"/>
                <a:gd name="connsiteY1091" fmla="*/ 249410 h 3792573"/>
                <a:gd name="connsiteX1092" fmla="*/ 4001408 w 4166715"/>
                <a:gd name="connsiteY1092" fmla="*/ 333759 h 3792573"/>
                <a:gd name="connsiteX1093" fmla="*/ 4029085 w 4166715"/>
                <a:gd name="connsiteY1093" fmla="*/ 168697 h 3792573"/>
                <a:gd name="connsiteX1094" fmla="*/ 4023258 w 4166715"/>
                <a:gd name="connsiteY1094" fmla="*/ 170879 h 3792573"/>
                <a:gd name="connsiteX1095" fmla="*/ 3975553 w 4166715"/>
                <a:gd name="connsiteY1095" fmla="*/ 220688 h 3792573"/>
                <a:gd name="connsiteX1096" fmla="*/ 3951882 w 4166715"/>
                <a:gd name="connsiteY1096" fmla="*/ 42538 h 3792573"/>
                <a:gd name="connsiteX1097" fmla="*/ 4071692 w 4166715"/>
                <a:gd name="connsiteY1097" fmla="*/ 42538 h 3792573"/>
                <a:gd name="connsiteX1098" fmla="*/ 4108836 w 4166715"/>
                <a:gd name="connsiteY1098" fmla="*/ 175242 h 3792573"/>
                <a:gd name="connsiteX1099" fmla="*/ 4029085 w 4166715"/>
                <a:gd name="connsiteY1099" fmla="*/ 168697 h 3792573"/>
                <a:gd name="connsiteX1100" fmla="*/ 4120853 w 4166715"/>
                <a:gd name="connsiteY1100" fmla="*/ 163971 h 3792573"/>
                <a:gd name="connsiteX1101" fmla="*/ 4089536 w 4166715"/>
                <a:gd name="connsiteY1101" fmla="*/ 51627 h 3792573"/>
                <a:gd name="connsiteX1102" fmla="*/ 4157634 w 4166715"/>
                <a:gd name="connsiteY1102" fmla="*/ 95619 h 3792573"/>
                <a:gd name="connsiteX1103" fmla="*/ 4120853 w 4166715"/>
                <a:gd name="connsiteY1103" fmla="*/ 163971 h 3792573"/>
                <a:gd name="connsiteX1104" fmla="*/ 3112126 w 4166715"/>
                <a:gd name="connsiteY1104" fmla="*/ 178150 h 3792573"/>
                <a:gd name="connsiteX1105" fmla="*/ 2884524 w 4166715"/>
                <a:gd name="connsiteY1105" fmla="*/ 382114 h 3792573"/>
                <a:gd name="connsiteX1106" fmla="*/ 2892900 w 4166715"/>
                <a:gd name="connsiteY1106" fmla="*/ 227960 h 3792573"/>
                <a:gd name="connsiteX1107" fmla="*/ 3112126 w 4166715"/>
                <a:gd name="connsiteY1107" fmla="*/ 178150 h 3792573"/>
                <a:gd name="connsiteX1108" fmla="*/ 2204999 w 4166715"/>
                <a:gd name="connsiteY1108" fmla="*/ 209781 h 3792573"/>
                <a:gd name="connsiteX1109" fmla="*/ 2416577 w 4166715"/>
                <a:gd name="connsiteY1109" fmla="*/ 209781 h 3792573"/>
                <a:gd name="connsiteX1110" fmla="*/ 2434785 w 4166715"/>
                <a:gd name="connsiteY1110" fmla="*/ 253773 h 3792573"/>
                <a:gd name="connsiteX1111" fmla="*/ 2328814 w 4166715"/>
                <a:gd name="connsiteY1111" fmla="*/ 349393 h 3792573"/>
                <a:gd name="connsiteX1112" fmla="*/ 1983225 w 4166715"/>
                <a:gd name="connsiteY1112" fmla="*/ 364299 h 3792573"/>
                <a:gd name="connsiteX1113" fmla="*/ 2204999 w 4166715"/>
                <a:gd name="connsiteY1113" fmla="*/ 209781 h 3792573"/>
                <a:gd name="connsiteX1114" fmla="*/ 1793496 w 4166715"/>
                <a:gd name="connsiteY1114" fmla="*/ 530452 h 3792573"/>
                <a:gd name="connsiteX1115" fmla="*/ 1854311 w 4166715"/>
                <a:gd name="connsiteY1115" fmla="*/ 518090 h 3792573"/>
                <a:gd name="connsiteX1116" fmla="*/ 1859045 w 4166715"/>
                <a:gd name="connsiteY1116" fmla="*/ 514818 h 3792573"/>
                <a:gd name="connsiteX1117" fmla="*/ 1860138 w 4166715"/>
                <a:gd name="connsiteY1117" fmla="*/ 509365 h 3792573"/>
                <a:gd name="connsiteX1118" fmla="*/ 1848849 w 4166715"/>
                <a:gd name="connsiteY1118" fmla="*/ 458101 h 3792573"/>
                <a:gd name="connsiteX1119" fmla="*/ 1946444 w 4166715"/>
                <a:gd name="connsiteY1119" fmla="*/ 390113 h 3792573"/>
                <a:gd name="connsiteX1120" fmla="*/ 1874340 w 4166715"/>
                <a:gd name="connsiteY1120" fmla="*/ 673336 h 3792573"/>
                <a:gd name="connsiteX1121" fmla="*/ 1793496 w 4166715"/>
                <a:gd name="connsiteY1121" fmla="*/ 530452 h 3792573"/>
                <a:gd name="connsiteX1122" fmla="*/ 1879802 w 4166715"/>
                <a:gd name="connsiteY1122" fmla="*/ 702058 h 3792573"/>
                <a:gd name="connsiteX1123" fmla="*/ 2233404 w 4166715"/>
                <a:gd name="connsiteY1123" fmla="*/ 855122 h 3792573"/>
                <a:gd name="connsiteX1124" fmla="*/ 1844479 w 4166715"/>
                <a:gd name="connsiteY1124" fmla="*/ 760957 h 3792573"/>
                <a:gd name="connsiteX1125" fmla="*/ 1879802 w 4166715"/>
                <a:gd name="connsiteY1125" fmla="*/ 702058 h 3792573"/>
                <a:gd name="connsiteX1126" fmla="*/ 1656571 w 4166715"/>
                <a:gd name="connsiteY1126" fmla="*/ 596985 h 3792573"/>
                <a:gd name="connsiteX1127" fmla="*/ 1677329 w 4166715"/>
                <a:gd name="connsiteY1127" fmla="*/ 532633 h 3792573"/>
                <a:gd name="connsiteX1128" fmla="*/ 1822265 w 4166715"/>
                <a:gd name="connsiteY1128" fmla="*/ 762047 h 3792573"/>
                <a:gd name="connsiteX1129" fmla="*/ 1758537 w 4166715"/>
                <a:gd name="connsiteY1129" fmla="*/ 788224 h 3792573"/>
                <a:gd name="connsiteX1130" fmla="*/ 1740329 w 4166715"/>
                <a:gd name="connsiteY1130" fmla="*/ 717691 h 3792573"/>
                <a:gd name="connsiteX1131" fmla="*/ 1740329 w 4166715"/>
                <a:gd name="connsiteY1131" fmla="*/ 717328 h 3792573"/>
                <a:gd name="connsiteX1132" fmla="*/ 1739965 w 4166715"/>
                <a:gd name="connsiteY1132" fmla="*/ 716601 h 3792573"/>
                <a:gd name="connsiteX1133" fmla="*/ 1739600 w 4166715"/>
                <a:gd name="connsiteY1133" fmla="*/ 715510 h 3792573"/>
                <a:gd name="connsiteX1134" fmla="*/ 1739600 w 4166715"/>
                <a:gd name="connsiteY1134" fmla="*/ 715146 h 3792573"/>
                <a:gd name="connsiteX1135" fmla="*/ 1656571 w 4166715"/>
                <a:gd name="connsiteY1135" fmla="*/ 596985 h 3792573"/>
                <a:gd name="connsiteX1136" fmla="*/ 1207196 w 4166715"/>
                <a:gd name="connsiteY1136" fmla="*/ 880208 h 3792573"/>
                <a:gd name="connsiteX1137" fmla="*/ 1361236 w 4166715"/>
                <a:gd name="connsiteY1137" fmla="*/ 1155432 h 3792573"/>
                <a:gd name="connsiteX1138" fmla="*/ 1040046 w 4166715"/>
                <a:gd name="connsiteY1138" fmla="*/ 1060904 h 3792573"/>
                <a:gd name="connsiteX1139" fmla="*/ 988699 w 4166715"/>
                <a:gd name="connsiteY1139" fmla="*/ 742414 h 3792573"/>
                <a:gd name="connsiteX1140" fmla="*/ 1121618 w 4166715"/>
                <a:gd name="connsiteY1140" fmla="*/ 757321 h 3792573"/>
                <a:gd name="connsiteX1141" fmla="*/ 1207196 w 4166715"/>
                <a:gd name="connsiteY1141" fmla="*/ 880208 h 3792573"/>
                <a:gd name="connsiteX1142" fmla="*/ 1022202 w 4166715"/>
                <a:gd name="connsiteY1142" fmla="*/ 1043816 h 3792573"/>
                <a:gd name="connsiteX1143" fmla="*/ 900936 w 4166715"/>
                <a:gd name="connsiteY1143" fmla="*/ 911475 h 3792573"/>
                <a:gd name="connsiteX1144" fmla="*/ 976317 w 4166715"/>
                <a:gd name="connsiteY1144" fmla="*/ 758048 h 3792573"/>
                <a:gd name="connsiteX1145" fmla="*/ 1022202 w 4166715"/>
                <a:gd name="connsiteY1145" fmla="*/ 1043816 h 3792573"/>
                <a:gd name="connsiteX1146" fmla="*/ 890011 w 4166715"/>
                <a:gd name="connsiteY1146" fmla="*/ 900568 h 3792573"/>
                <a:gd name="connsiteX1147" fmla="*/ 779306 w 4166715"/>
                <a:gd name="connsiteY1147" fmla="*/ 798404 h 3792573"/>
                <a:gd name="connsiteX1148" fmla="*/ 966121 w 4166715"/>
                <a:gd name="connsiteY1148" fmla="*/ 745686 h 3792573"/>
                <a:gd name="connsiteX1149" fmla="*/ 890011 w 4166715"/>
                <a:gd name="connsiteY1149" fmla="*/ 900568 h 3792573"/>
                <a:gd name="connsiteX1150" fmla="*/ 908947 w 4166715"/>
                <a:gd name="connsiteY1150" fmla="*/ 991825 h 3792573"/>
                <a:gd name="connsiteX1151" fmla="*/ 902393 w 4166715"/>
                <a:gd name="connsiteY1151" fmla="*/ 934380 h 3792573"/>
                <a:gd name="connsiteX1152" fmla="*/ 999259 w 4166715"/>
                <a:gd name="connsiteY1152" fmla="*/ 1040180 h 3792573"/>
                <a:gd name="connsiteX1153" fmla="*/ 908947 w 4166715"/>
                <a:gd name="connsiteY1153" fmla="*/ 991825 h 3792573"/>
                <a:gd name="connsiteX1154" fmla="*/ 650029 w 4166715"/>
                <a:gd name="connsiteY1154" fmla="*/ 888570 h 3792573"/>
                <a:gd name="connsiteX1155" fmla="*/ 759641 w 4166715"/>
                <a:gd name="connsiteY1155" fmla="*/ 807857 h 3792573"/>
                <a:gd name="connsiteX1156" fmla="*/ 792416 w 4166715"/>
                <a:gd name="connsiteY1156" fmla="*/ 1018729 h 3792573"/>
                <a:gd name="connsiteX1157" fmla="*/ 702832 w 4166715"/>
                <a:gd name="connsiteY1157" fmla="*/ 952195 h 3792573"/>
                <a:gd name="connsiteX1158" fmla="*/ 650029 w 4166715"/>
                <a:gd name="connsiteY1158" fmla="*/ 888570 h 3792573"/>
                <a:gd name="connsiteX1159" fmla="*/ 541873 w 4166715"/>
                <a:gd name="connsiteY1159" fmla="*/ 1056541 h 3792573"/>
                <a:gd name="connsiteX1160" fmla="*/ 681346 w 4166715"/>
                <a:gd name="connsiteY1160" fmla="*/ 975464 h 3792573"/>
                <a:gd name="connsiteX1161" fmla="*/ 584115 w 4166715"/>
                <a:gd name="connsiteY1161" fmla="*/ 1180519 h 3792573"/>
                <a:gd name="connsiteX1162" fmla="*/ 528763 w 4166715"/>
                <a:gd name="connsiteY1162" fmla="*/ 1180519 h 3792573"/>
                <a:gd name="connsiteX1163" fmla="*/ 541873 w 4166715"/>
                <a:gd name="connsiteY1163" fmla="*/ 1056541 h 3792573"/>
                <a:gd name="connsiteX1164" fmla="*/ 833202 w 4166715"/>
                <a:gd name="connsiteY1164" fmla="*/ 1133618 h 3792573"/>
                <a:gd name="connsiteX1165" fmla="*/ 742161 w 4166715"/>
                <a:gd name="connsiteY1165" fmla="*/ 1261959 h 3792573"/>
                <a:gd name="connsiteX1166" fmla="*/ 696641 w 4166715"/>
                <a:gd name="connsiteY1166" fmla="*/ 1184518 h 3792573"/>
                <a:gd name="connsiteX1167" fmla="*/ 690450 w 4166715"/>
                <a:gd name="connsiteY1167" fmla="*/ 1180882 h 3792573"/>
                <a:gd name="connsiteX1168" fmla="*/ 600138 w 4166715"/>
                <a:gd name="connsiteY1168" fmla="*/ 1180882 h 3792573"/>
                <a:gd name="connsiteX1169" fmla="*/ 700647 w 4166715"/>
                <a:gd name="connsiteY1169" fmla="*/ 968556 h 3792573"/>
                <a:gd name="connsiteX1170" fmla="*/ 796421 w 4166715"/>
                <a:gd name="connsiteY1170" fmla="*/ 1039816 h 3792573"/>
                <a:gd name="connsiteX1171" fmla="*/ 833202 w 4166715"/>
                <a:gd name="connsiteY1171" fmla="*/ 1133618 h 3792573"/>
                <a:gd name="connsiteX1172" fmla="*/ 806982 w 4166715"/>
                <a:gd name="connsiteY1172" fmla="*/ 1016548 h 3792573"/>
                <a:gd name="connsiteX1173" fmla="*/ 775664 w 4166715"/>
                <a:gd name="connsiteY1173" fmla="*/ 814402 h 3792573"/>
                <a:gd name="connsiteX1174" fmla="*/ 882728 w 4166715"/>
                <a:gd name="connsiteY1174" fmla="*/ 913657 h 3792573"/>
                <a:gd name="connsiteX1175" fmla="*/ 806982 w 4166715"/>
                <a:gd name="connsiteY1175" fmla="*/ 1016548 h 3792573"/>
                <a:gd name="connsiteX1176" fmla="*/ 904942 w 4166715"/>
                <a:gd name="connsiteY1176" fmla="*/ 1006004 h 3792573"/>
                <a:gd name="connsiteX1177" fmla="*/ 1016011 w 4166715"/>
                <a:gd name="connsiteY1177" fmla="*/ 1065630 h 3792573"/>
                <a:gd name="connsiteX1178" fmla="*/ 921329 w 4166715"/>
                <a:gd name="connsiteY1178" fmla="*/ 1101987 h 3792573"/>
                <a:gd name="connsiteX1179" fmla="*/ 877265 w 4166715"/>
                <a:gd name="connsiteY1179" fmla="*/ 1055814 h 3792573"/>
                <a:gd name="connsiteX1180" fmla="*/ 904942 w 4166715"/>
                <a:gd name="connsiteY1180" fmla="*/ 1006004 h 3792573"/>
                <a:gd name="connsiteX1181" fmla="*/ 929341 w 4166715"/>
                <a:gd name="connsiteY1181" fmla="*/ 1114349 h 3792573"/>
                <a:gd name="connsiteX1182" fmla="*/ 1014554 w 4166715"/>
                <a:gd name="connsiteY1182" fmla="*/ 1081627 h 3792573"/>
                <a:gd name="connsiteX1183" fmla="*/ 958473 w 4166715"/>
                <a:gd name="connsiteY1183" fmla="*/ 1166703 h 3792573"/>
                <a:gd name="connsiteX1184" fmla="*/ 929341 w 4166715"/>
                <a:gd name="connsiteY1184" fmla="*/ 1114349 h 3792573"/>
                <a:gd name="connsiteX1185" fmla="*/ 964300 w 4166715"/>
                <a:gd name="connsiteY1185" fmla="*/ 1184518 h 3792573"/>
                <a:gd name="connsiteX1186" fmla="*/ 1036404 w 4166715"/>
                <a:gd name="connsiteY1186" fmla="*/ 1075083 h 3792573"/>
                <a:gd name="connsiteX1187" fmla="*/ 1343028 w 4166715"/>
                <a:gd name="connsiteY1187" fmla="*/ 1165249 h 3792573"/>
                <a:gd name="connsiteX1188" fmla="*/ 939901 w 4166715"/>
                <a:gd name="connsiteY1188" fmla="*/ 1229601 h 3792573"/>
                <a:gd name="connsiteX1189" fmla="*/ 964300 w 4166715"/>
                <a:gd name="connsiteY1189" fmla="*/ 1184518 h 3792573"/>
                <a:gd name="connsiteX1190" fmla="*/ 636554 w 4166715"/>
                <a:gd name="connsiteY1190" fmla="*/ 1317585 h 3792573"/>
                <a:gd name="connsiteX1191" fmla="*/ 734878 w 4166715"/>
                <a:gd name="connsiteY1191" fmla="*/ 1344490 h 3792573"/>
                <a:gd name="connsiteX1192" fmla="*/ 760734 w 4166715"/>
                <a:gd name="connsiteY1192" fmla="*/ 1568450 h 3792573"/>
                <a:gd name="connsiteX1193" fmla="*/ 560445 w 4166715"/>
                <a:gd name="connsiteY1193" fmla="*/ 1392118 h 3792573"/>
                <a:gd name="connsiteX1194" fmla="*/ 636554 w 4166715"/>
                <a:gd name="connsiteY1194" fmla="*/ 1317585 h 3792573"/>
                <a:gd name="connsiteX1195" fmla="*/ 431167 w 4166715"/>
                <a:gd name="connsiteY1195" fmla="*/ 1433929 h 3792573"/>
                <a:gd name="connsiteX1196" fmla="*/ 383826 w 4166715"/>
                <a:gd name="connsiteY1196" fmla="*/ 1368849 h 3792573"/>
                <a:gd name="connsiteX1197" fmla="*/ 429711 w 4166715"/>
                <a:gd name="connsiteY1197" fmla="*/ 1303406 h 3792573"/>
                <a:gd name="connsiteX1198" fmla="*/ 477052 w 4166715"/>
                <a:gd name="connsiteY1198" fmla="*/ 1385937 h 3792573"/>
                <a:gd name="connsiteX1199" fmla="*/ 431167 w 4166715"/>
                <a:gd name="connsiteY1199" fmla="*/ 1433929 h 3792573"/>
                <a:gd name="connsiteX1200" fmla="*/ 293514 w 4166715"/>
                <a:gd name="connsiteY1200" fmla="*/ 1443018 h 3792573"/>
                <a:gd name="connsiteX1201" fmla="*/ 239254 w 4166715"/>
                <a:gd name="connsiteY1201" fmla="*/ 1436474 h 3792573"/>
                <a:gd name="connsiteX1202" fmla="*/ 372901 w 4166715"/>
                <a:gd name="connsiteY1202" fmla="*/ 1377938 h 3792573"/>
                <a:gd name="connsiteX1203" fmla="*/ 416965 w 4166715"/>
                <a:gd name="connsiteY1203" fmla="*/ 1438655 h 3792573"/>
                <a:gd name="connsiteX1204" fmla="*/ 293514 w 4166715"/>
                <a:gd name="connsiteY1204" fmla="*/ 1443018 h 3792573"/>
                <a:gd name="connsiteX1205" fmla="*/ 350687 w 4166715"/>
                <a:gd name="connsiteY1205" fmla="*/ 1188154 h 3792573"/>
                <a:gd name="connsiteX1206" fmla="*/ 421699 w 4166715"/>
                <a:gd name="connsiteY1206" fmla="*/ 1289954 h 3792573"/>
                <a:gd name="connsiteX1207" fmla="*/ 375086 w 4166715"/>
                <a:gd name="connsiteY1207" fmla="*/ 1356488 h 3792573"/>
                <a:gd name="connsiteX1208" fmla="*/ 324104 w 4166715"/>
                <a:gd name="connsiteY1208" fmla="*/ 1286318 h 3792573"/>
                <a:gd name="connsiteX1209" fmla="*/ 350687 w 4166715"/>
                <a:gd name="connsiteY1209" fmla="*/ 1188154 h 3792573"/>
                <a:gd name="connsiteX1210" fmla="*/ 257098 w 4166715"/>
                <a:gd name="connsiteY1210" fmla="*/ 1325220 h 3792573"/>
                <a:gd name="connsiteX1211" fmla="*/ 313907 w 4166715"/>
                <a:gd name="connsiteY1211" fmla="*/ 1296862 h 3792573"/>
                <a:gd name="connsiteX1212" fmla="*/ 363797 w 4166715"/>
                <a:gd name="connsiteY1212" fmla="*/ 1365940 h 3792573"/>
                <a:gd name="connsiteX1213" fmla="*/ 214491 w 4166715"/>
                <a:gd name="connsiteY1213" fmla="*/ 1431384 h 3792573"/>
                <a:gd name="connsiteX1214" fmla="*/ 187179 w 4166715"/>
                <a:gd name="connsiteY1214" fmla="*/ 1388482 h 3792573"/>
                <a:gd name="connsiteX1215" fmla="*/ 257098 w 4166715"/>
                <a:gd name="connsiteY1215" fmla="*/ 1325220 h 3792573"/>
                <a:gd name="connsiteX1216" fmla="*/ 352873 w 4166715"/>
                <a:gd name="connsiteY1216" fmla="*/ 1498281 h 3792573"/>
                <a:gd name="connsiteX1217" fmla="*/ 310266 w 4166715"/>
                <a:gd name="connsiteY1217" fmla="*/ 1456834 h 3792573"/>
                <a:gd name="connsiteX1218" fmla="*/ 428982 w 4166715"/>
                <a:gd name="connsiteY1218" fmla="*/ 1452471 h 3792573"/>
                <a:gd name="connsiteX1219" fmla="*/ 466491 w 4166715"/>
                <a:gd name="connsiteY1219" fmla="*/ 1468831 h 3792573"/>
                <a:gd name="connsiteX1220" fmla="*/ 474138 w 4166715"/>
                <a:gd name="connsiteY1220" fmla="*/ 1467741 h 3792573"/>
                <a:gd name="connsiteX1221" fmla="*/ 542237 w 4166715"/>
                <a:gd name="connsiteY1221" fmla="*/ 1408115 h 3792573"/>
                <a:gd name="connsiteX1222" fmla="*/ 542237 w 4166715"/>
                <a:gd name="connsiteY1222" fmla="*/ 1610625 h 3792573"/>
                <a:gd name="connsiteX1223" fmla="*/ 437722 w 4166715"/>
                <a:gd name="connsiteY1223" fmla="*/ 1655344 h 3792573"/>
                <a:gd name="connsiteX1224" fmla="*/ 437722 w 4166715"/>
                <a:gd name="connsiteY1224" fmla="*/ 1576449 h 3792573"/>
                <a:gd name="connsiteX1225" fmla="*/ 435173 w 4166715"/>
                <a:gd name="connsiteY1225" fmla="*/ 1570995 h 3792573"/>
                <a:gd name="connsiteX1226" fmla="*/ 352873 w 4166715"/>
                <a:gd name="connsiteY1226" fmla="*/ 1498281 h 3792573"/>
                <a:gd name="connsiteX1227" fmla="*/ 386375 w 4166715"/>
                <a:gd name="connsiteY1227" fmla="*/ 1858581 h 3792573"/>
                <a:gd name="connsiteX1228" fmla="*/ 245809 w 4166715"/>
                <a:gd name="connsiteY1228" fmla="*/ 1691701 h 3792573"/>
                <a:gd name="connsiteX1229" fmla="*/ 431532 w 4166715"/>
                <a:gd name="connsiteY1229" fmla="*/ 1673523 h 3792573"/>
                <a:gd name="connsiteX1230" fmla="*/ 432624 w 4166715"/>
                <a:gd name="connsiteY1230" fmla="*/ 1673159 h 3792573"/>
                <a:gd name="connsiteX1231" fmla="*/ 433716 w 4166715"/>
                <a:gd name="connsiteY1231" fmla="*/ 1672795 h 3792573"/>
                <a:gd name="connsiteX1232" fmla="*/ 533133 w 4166715"/>
                <a:gd name="connsiteY1232" fmla="*/ 1630258 h 3792573"/>
                <a:gd name="connsiteX1233" fmla="*/ 458844 w 4166715"/>
                <a:gd name="connsiteY1233" fmla="*/ 1761507 h 3792573"/>
                <a:gd name="connsiteX1234" fmla="*/ 386375 w 4166715"/>
                <a:gd name="connsiteY1234" fmla="*/ 1858581 h 3792573"/>
                <a:gd name="connsiteX1235" fmla="*/ 768017 w 4166715"/>
                <a:gd name="connsiteY1235" fmla="*/ 1816770 h 3792573"/>
                <a:gd name="connsiteX1236" fmla="*/ 679890 w 4166715"/>
                <a:gd name="connsiteY1236" fmla="*/ 1688065 h 3792573"/>
                <a:gd name="connsiteX1237" fmla="*/ 706838 w 4166715"/>
                <a:gd name="connsiteY1237" fmla="*/ 1643710 h 3792573"/>
                <a:gd name="connsiteX1238" fmla="*/ 848496 w 4166715"/>
                <a:gd name="connsiteY1238" fmla="*/ 1769506 h 3792573"/>
                <a:gd name="connsiteX1239" fmla="*/ 768017 w 4166715"/>
                <a:gd name="connsiteY1239" fmla="*/ 1816770 h 3792573"/>
                <a:gd name="connsiteX1240" fmla="*/ 1186439 w 4166715"/>
                <a:gd name="connsiteY1240" fmla="*/ 1877123 h 3792573"/>
                <a:gd name="connsiteX1241" fmla="*/ 1400566 w 4166715"/>
                <a:gd name="connsiteY1241" fmla="*/ 1873124 h 3792573"/>
                <a:gd name="connsiteX1242" fmla="*/ 1251624 w 4166715"/>
                <a:gd name="connsiteY1242" fmla="*/ 1988376 h 3792573"/>
                <a:gd name="connsiteX1243" fmla="*/ 1245069 w 4166715"/>
                <a:gd name="connsiteY1243" fmla="*/ 1922933 h 3792573"/>
                <a:gd name="connsiteX1244" fmla="*/ 1242156 w 4166715"/>
                <a:gd name="connsiteY1244" fmla="*/ 1917843 h 3792573"/>
                <a:gd name="connsiteX1245" fmla="*/ 1186439 w 4166715"/>
                <a:gd name="connsiteY1245" fmla="*/ 1877123 h 3792573"/>
                <a:gd name="connsiteX1246" fmla="*/ 957745 w 4166715"/>
                <a:gd name="connsiteY1246" fmla="*/ 1958927 h 3792573"/>
                <a:gd name="connsiteX1247" fmla="*/ 1002537 w 4166715"/>
                <a:gd name="connsiteY1247" fmla="*/ 2012008 h 3792573"/>
                <a:gd name="connsiteX1248" fmla="*/ 1045144 w 4166715"/>
                <a:gd name="connsiteY1248" fmla="*/ 2128351 h 3792573"/>
                <a:gd name="connsiteX1249" fmla="*/ 888919 w 4166715"/>
                <a:gd name="connsiteY1249" fmla="*/ 2037822 h 3792573"/>
                <a:gd name="connsiteX1250" fmla="*/ 957745 w 4166715"/>
                <a:gd name="connsiteY1250" fmla="*/ 1958927 h 3792573"/>
                <a:gd name="connsiteX1251" fmla="*/ 677705 w 4166715"/>
                <a:gd name="connsiteY1251" fmla="*/ 1950201 h 3792573"/>
                <a:gd name="connsiteX1252" fmla="*/ 556439 w 4166715"/>
                <a:gd name="connsiteY1252" fmla="*/ 1877487 h 3792573"/>
                <a:gd name="connsiteX1253" fmla="*/ 662774 w 4166715"/>
                <a:gd name="connsiteY1253" fmla="*/ 1877487 h 3792573"/>
                <a:gd name="connsiteX1254" fmla="*/ 677705 w 4166715"/>
                <a:gd name="connsiteY1254" fmla="*/ 1950201 h 3792573"/>
                <a:gd name="connsiteX1255" fmla="*/ 105971 w 4166715"/>
                <a:gd name="connsiteY1255" fmla="*/ 2116717 h 3792573"/>
                <a:gd name="connsiteX1256" fmla="*/ 251271 w 4166715"/>
                <a:gd name="connsiteY1256" fmla="*/ 2161800 h 3792573"/>
                <a:gd name="connsiteX1257" fmla="*/ 21121 w 4166715"/>
                <a:gd name="connsiteY1257" fmla="*/ 2447568 h 3792573"/>
                <a:gd name="connsiteX1258" fmla="*/ 14566 w 4166715"/>
                <a:gd name="connsiteY1258" fmla="*/ 2294140 h 3792573"/>
                <a:gd name="connsiteX1259" fmla="*/ 105971 w 4166715"/>
                <a:gd name="connsiteY1259" fmla="*/ 2116717 h 3792573"/>
                <a:gd name="connsiteX1260" fmla="*/ 31318 w 4166715"/>
                <a:gd name="connsiteY1260" fmla="*/ 2479198 h 3792573"/>
                <a:gd name="connsiteX1261" fmla="*/ 273485 w 4166715"/>
                <a:gd name="connsiteY1261" fmla="*/ 2545005 h 3792573"/>
                <a:gd name="connsiteX1262" fmla="*/ 236341 w 4166715"/>
                <a:gd name="connsiteY1262" fmla="*/ 2712248 h 3792573"/>
                <a:gd name="connsiteX1263" fmla="*/ 127457 w 4166715"/>
                <a:gd name="connsiteY1263" fmla="*/ 2627172 h 3792573"/>
                <a:gd name="connsiteX1264" fmla="*/ 31318 w 4166715"/>
                <a:gd name="connsiteY1264" fmla="*/ 2479198 h 3792573"/>
                <a:gd name="connsiteX1265" fmla="*/ 474867 w 4166715"/>
                <a:gd name="connsiteY1265" fmla="*/ 2734426 h 3792573"/>
                <a:gd name="connsiteX1266" fmla="*/ 264381 w 4166715"/>
                <a:gd name="connsiteY1266" fmla="*/ 2719520 h 3792573"/>
                <a:gd name="connsiteX1267" fmla="*/ 624901 w 4166715"/>
                <a:gd name="connsiteY1267" fmla="*/ 2499195 h 3792573"/>
                <a:gd name="connsiteX1268" fmla="*/ 658040 w 4166715"/>
                <a:gd name="connsiteY1268" fmla="*/ 2734063 h 3792573"/>
                <a:gd name="connsiteX1269" fmla="*/ 474867 w 4166715"/>
                <a:gd name="connsiteY1269" fmla="*/ 2734426 h 3792573"/>
                <a:gd name="connsiteX1270" fmla="*/ 668965 w 4166715"/>
                <a:gd name="connsiteY1270" fmla="*/ 2753695 h 3792573"/>
                <a:gd name="connsiteX1271" fmla="*/ 766560 w 4166715"/>
                <a:gd name="connsiteY1271" fmla="*/ 2842044 h 3792573"/>
                <a:gd name="connsiteX1272" fmla="*/ 624537 w 4166715"/>
                <a:gd name="connsiteY1272" fmla="*/ 2856586 h 3792573"/>
                <a:gd name="connsiteX1273" fmla="*/ 668965 w 4166715"/>
                <a:gd name="connsiteY1273" fmla="*/ 2753695 h 3792573"/>
                <a:gd name="connsiteX1274" fmla="*/ 765468 w 4166715"/>
                <a:gd name="connsiteY1274" fmla="*/ 3178348 h 3792573"/>
                <a:gd name="connsiteX1275" fmla="*/ 814994 w 4166715"/>
                <a:gd name="connsiteY1275" fmla="*/ 3077638 h 3792573"/>
                <a:gd name="connsiteX1276" fmla="*/ 945364 w 4166715"/>
                <a:gd name="connsiteY1276" fmla="*/ 3310688 h 3792573"/>
                <a:gd name="connsiteX1277" fmla="*/ 745075 w 4166715"/>
                <a:gd name="connsiteY1277" fmla="*/ 3291418 h 3792573"/>
                <a:gd name="connsiteX1278" fmla="*/ 765468 w 4166715"/>
                <a:gd name="connsiteY1278" fmla="*/ 3178348 h 3792573"/>
                <a:gd name="connsiteX1279" fmla="*/ 786953 w 4166715"/>
                <a:gd name="connsiteY1279" fmla="*/ 3527377 h 3792573"/>
                <a:gd name="connsiteX1280" fmla="*/ 1001809 w 4166715"/>
                <a:gd name="connsiteY1280" fmla="*/ 3477204 h 3792573"/>
                <a:gd name="connsiteX1281" fmla="*/ 870346 w 4166715"/>
                <a:gd name="connsiteY1281" fmla="*/ 3618997 h 3792573"/>
                <a:gd name="connsiteX1282" fmla="*/ 786953 w 4166715"/>
                <a:gd name="connsiteY1282" fmla="*/ 3527377 h 3792573"/>
                <a:gd name="connsiteX1283" fmla="*/ 877994 w 4166715"/>
                <a:gd name="connsiteY1283" fmla="*/ 3641902 h 3792573"/>
                <a:gd name="connsiteX1284" fmla="*/ 1083381 w 4166715"/>
                <a:gd name="connsiteY1284" fmla="*/ 3743339 h 3792573"/>
                <a:gd name="connsiteX1285" fmla="*/ 880179 w 4166715"/>
                <a:gd name="connsiteY1285" fmla="*/ 3780423 h 3792573"/>
                <a:gd name="connsiteX1286" fmla="*/ 877994 w 4166715"/>
                <a:gd name="connsiteY1286" fmla="*/ 3641902 h 3792573"/>
                <a:gd name="connsiteX1287" fmla="*/ 1668589 w 4166715"/>
                <a:gd name="connsiteY1287" fmla="*/ 2534098 h 3792573"/>
                <a:gd name="connsiteX1288" fmla="*/ 1666040 w 4166715"/>
                <a:gd name="connsiteY1288" fmla="*/ 2537370 h 3792573"/>
                <a:gd name="connsiteX1289" fmla="*/ 1651109 w 4166715"/>
                <a:gd name="connsiteY1289" fmla="*/ 2571182 h 3792573"/>
                <a:gd name="connsiteX1290" fmla="*/ 1536034 w 4166715"/>
                <a:gd name="connsiteY1290" fmla="*/ 2571182 h 3792573"/>
                <a:gd name="connsiteX1291" fmla="*/ 1410398 w 4166715"/>
                <a:gd name="connsiteY1291" fmla="*/ 2430116 h 3792573"/>
                <a:gd name="connsiteX1292" fmla="*/ 1408577 w 4166715"/>
                <a:gd name="connsiteY1292" fmla="*/ 2336315 h 3792573"/>
                <a:gd name="connsiteX1293" fmla="*/ 1408213 w 4166715"/>
                <a:gd name="connsiteY1293" fmla="*/ 2334860 h 3792573"/>
                <a:gd name="connsiteX1294" fmla="*/ 1408213 w 4166715"/>
                <a:gd name="connsiteY1294" fmla="*/ 2334133 h 3792573"/>
                <a:gd name="connsiteX1295" fmla="*/ 1406756 w 4166715"/>
                <a:gd name="connsiteY1295" fmla="*/ 2331588 h 3792573"/>
                <a:gd name="connsiteX1296" fmla="*/ 1406756 w 4166715"/>
                <a:gd name="connsiteY1296" fmla="*/ 2331588 h 3792573"/>
                <a:gd name="connsiteX1297" fmla="*/ 1251260 w 4166715"/>
                <a:gd name="connsiteY1297" fmla="*/ 2154892 h 3792573"/>
                <a:gd name="connsiteX1298" fmla="*/ 1370340 w 4166715"/>
                <a:gd name="connsiteY1298" fmla="*/ 2239604 h 3792573"/>
                <a:gd name="connsiteX1299" fmla="*/ 1479225 w 4166715"/>
                <a:gd name="connsiteY1299" fmla="*/ 2387942 h 3792573"/>
                <a:gd name="connsiteX1300" fmla="*/ 1489421 w 4166715"/>
                <a:gd name="connsiteY1300" fmla="*/ 2389760 h 3792573"/>
                <a:gd name="connsiteX1301" fmla="*/ 1693716 w 4166715"/>
                <a:gd name="connsiteY1301" fmla="*/ 2247603 h 3792573"/>
                <a:gd name="connsiteX1302" fmla="*/ 1495976 w 4166715"/>
                <a:gd name="connsiteY1302" fmla="*/ 2494832 h 3792573"/>
                <a:gd name="connsiteX1303" fmla="*/ 1495976 w 4166715"/>
                <a:gd name="connsiteY1303" fmla="*/ 2503921 h 3792573"/>
                <a:gd name="connsiteX1304" fmla="*/ 1501803 w 4166715"/>
                <a:gd name="connsiteY1304" fmla="*/ 2506830 h 3792573"/>
                <a:gd name="connsiteX1305" fmla="*/ 1504716 w 4166715"/>
                <a:gd name="connsiteY1305" fmla="*/ 2506103 h 3792573"/>
                <a:gd name="connsiteX1306" fmla="*/ 1754895 w 4166715"/>
                <a:gd name="connsiteY1306" fmla="*/ 2398849 h 3792573"/>
                <a:gd name="connsiteX1307" fmla="*/ 1752710 w 4166715"/>
                <a:gd name="connsiteY1307" fmla="*/ 2478471 h 3792573"/>
                <a:gd name="connsiteX1308" fmla="*/ 1668589 w 4166715"/>
                <a:gd name="connsiteY1308" fmla="*/ 2534098 h 3792573"/>
                <a:gd name="connsiteX1309" fmla="*/ 1390005 w 4166715"/>
                <a:gd name="connsiteY1309" fmla="*/ 2240695 h 3792573"/>
                <a:gd name="connsiteX1310" fmla="*/ 1705733 w 4166715"/>
                <a:gd name="connsiteY1310" fmla="*/ 2221426 h 3792573"/>
                <a:gd name="connsiteX1311" fmla="*/ 1487236 w 4166715"/>
                <a:gd name="connsiteY1311" fmla="*/ 2373763 h 3792573"/>
                <a:gd name="connsiteX1312" fmla="*/ 1390005 w 4166715"/>
                <a:gd name="connsiteY1312" fmla="*/ 2240695 h 3792573"/>
                <a:gd name="connsiteX1313" fmla="*/ 1713745 w 4166715"/>
                <a:gd name="connsiteY1313" fmla="*/ 2206156 h 3792573"/>
                <a:gd name="connsiteX1314" fmla="*/ 1400566 w 4166715"/>
                <a:gd name="connsiteY1314" fmla="*/ 2225425 h 3792573"/>
                <a:gd name="connsiteX1315" fmla="*/ 1586288 w 4166715"/>
                <a:gd name="connsiteY1315" fmla="*/ 2088358 h 3792573"/>
                <a:gd name="connsiteX1316" fmla="*/ 1713745 w 4166715"/>
                <a:gd name="connsiteY1316" fmla="*/ 2206156 h 3792573"/>
                <a:gd name="connsiteX1317" fmla="*/ 1585560 w 4166715"/>
                <a:gd name="connsiteY1317" fmla="*/ 2071271 h 3792573"/>
                <a:gd name="connsiteX1318" fmla="*/ 1306976 w 4166715"/>
                <a:gd name="connsiteY1318" fmla="*/ 2011281 h 3792573"/>
                <a:gd name="connsiteX1319" fmla="*/ 1628531 w 4166715"/>
                <a:gd name="connsiteY1319" fmla="*/ 2049456 h 3792573"/>
                <a:gd name="connsiteX1320" fmla="*/ 1585560 w 4166715"/>
                <a:gd name="connsiteY1320" fmla="*/ 2071271 h 3792573"/>
                <a:gd name="connsiteX1321" fmla="*/ 2372514 w 4166715"/>
                <a:gd name="connsiteY1321" fmla="*/ 2616629 h 3792573"/>
                <a:gd name="connsiteX1322" fmla="*/ 2219930 w 4166715"/>
                <a:gd name="connsiteY1322" fmla="*/ 2459929 h 3792573"/>
                <a:gd name="connsiteX1323" fmla="*/ 2432964 w 4166715"/>
                <a:gd name="connsiteY1323" fmla="*/ 2424663 h 3792573"/>
                <a:gd name="connsiteX1324" fmla="*/ 2426409 w 4166715"/>
                <a:gd name="connsiteY1324" fmla="*/ 2554094 h 3792573"/>
                <a:gd name="connsiteX1325" fmla="*/ 2372514 w 4166715"/>
                <a:gd name="connsiteY1325" fmla="*/ 2616629 h 3792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</a:cxnLst>
              <a:rect l="l" t="t" r="r" b="b"/>
              <a:pathLst>
                <a:path w="4166715" h="3792573">
                  <a:moveTo>
                    <a:pt x="2866681" y="2618810"/>
                  </a:moveTo>
                  <a:cubicBezTo>
                    <a:pt x="2866681" y="2619537"/>
                    <a:pt x="2867045" y="2620264"/>
                    <a:pt x="2867409" y="2620992"/>
                  </a:cubicBezTo>
                  <a:cubicBezTo>
                    <a:pt x="2867409" y="2620992"/>
                    <a:pt x="2867409" y="2620992"/>
                    <a:pt x="2867409" y="2620992"/>
                  </a:cubicBezTo>
                  <a:cubicBezTo>
                    <a:pt x="2867773" y="2621719"/>
                    <a:pt x="2868137" y="2622446"/>
                    <a:pt x="2868865" y="2622810"/>
                  </a:cubicBezTo>
                  <a:cubicBezTo>
                    <a:pt x="2868865" y="2622810"/>
                    <a:pt x="2868865" y="2622810"/>
                    <a:pt x="2868865" y="2622810"/>
                  </a:cubicBezTo>
                  <a:lnTo>
                    <a:pt x="2929317" y="2683162"/>
                  </a:lnTo>
                  <a:lnTo>
                    <a:pt x="2918027" y="2744970"/>
                  </a:lnTo>
                  <a:cubicBezTo>
                    <a:pt x="2918027" y="2744970"/>
                    <a:pt x="2918027" y="2744970"/>
                    <a:pt x="2918027" y="2744970"/>
                  </a:cubicBezTo>
                  <a:cubicBezTo>
                    <a:pt x="2918027" y="2744970"/>
                    <a:pt x="2918027" y="2744970"/>
                    <a:pt x="2918027" y="2745333"/>
                  </a:cubicBezTo>
                  <a:cubicBezTo>
                    <a:pt x="2918027" y="2746060"/>
                    <a:pt x="2918027" y="2746788"/>
                    <a:pt x="2918027" y="2747878"/>
                  </a:cubicBezTo>
                  <a:cubicBezTo>
                    <a:pt x="2918027" y="2747878"/>
                    <a:pt x="2918027" y="2748242"/>
                    <a:pt x="2918027" y="2748242"/>
                  </a:cubicBezTo>
                  <a:cubicBezTo>
                    <a:pt x="2918027" y="2748242"/>
                    <a:pt x="2918027" y="2748242"/>
                    <a:pt x="2918027" y="2748606"/>
                  </a:cubicBezTo>
                  <a:cubicBezTo>
                    <a:pt x="2918391" y="2749332"/>
                    <a:pt x="2918391" y="2750060"/>
                    <a:pt x="2918756" y="2750423"/>
                  </a:cubicBezTo>
                  <a:cubicBezTo>
                    <a:pt x="2918756" y="2750423"/>
                    <a:pt x="2918756" y="2750423"/>
                    <a:pt x="2918756" y="2750423"/>
                  </a:cubicBezTo>
                  <a:cubicBezTo>
                    <a:pt x="2919120" y="2750787"/>
                    <a:pt x="2919484" y="2751514"/>
                    <a:pt x="2919848" y="2751878"/>
                  </a:cubicBezTo>
                  <a:lnTo>
                    <a:pt x="3041478" y="2860949"/>
                  </a:lnTo>
                  <a:cubicBezTo>
                    <a:pt x="3043663" y="2862767"/>
                    <a:pt x="3046577" y="2863494"/>
                    <a:pt x="3049126" y="2862040"/>
                  </a:cubicBezTo>
                  <a:cubicBezTo>
                    <a:pt x="3051675" y="2860949"/>
                    <a:pt x="3053495" y="2858404"/>
                    <a:pt x="3053495" y="2855495"/>
                  </a:cubicBezTo>
                  <a:lnTo>
                    <a:pt x="3056045" y="2716975"/>
                  </a:lnTo>
                  <a:cubicBezTo>
                    <a:pt x="3056045" y="2716611"/>
                    <a:pt x="3056045" y="2716248"/>
                    <a:pt x="3056045" y="2715884"/>
                  </a:cubicBezTo>
                  <a:cubicBezTo>
                    <a:pt x="3056045" y="2715520"/>
                    <a:pt x="3056045" y="2715157"/>
                    <a:pt x="3056045" y="2715157"/>
                  </a:cubicBezTo>
                  <a:cubicBezTo>
                    <a:pt x="3056045" y="2715157"/>
                    <a:pt x="3056045" y="2714793"/>
                    <a:pt x="3055680" y="2714793"/>
                  </a:cubicBezTo>
                  <a:cubicBezTo>
                    <a:pt x="3055680" y="2714430"/>
                    <a:pt x="3055316" y="2713702"/>
                    <a:pt x="3054952" y="2713339"/>
                  </a:cubicBezTo>
                  <a:cubicBezTo>
                    <a:pt x="3054588" y="2712975"/>
                    <a:pt x="3054588" y="2712612"/>
                    <a:pt x="3054224" y="2712248"/>
                  </a:cubicBezTo>
                  <a:cubicBezTo>
                    <a:pt x="3054224" y="2712248"/>
                    <a:pt x="3054224" y="2711885"/>
                    <a:pt x="3053860" y="2711885"/>
                  </a:cubicBezTo>
                  <a:lnTo>
                    <a:pt x="2939149" y="2585361"/>
                  </a:lnTo>
                  <a:lnTo>
                    <a:pt x="2939149" y="2494469"/>
                  </a:lnTo>
                  <a:lnTo>
                    <a:pt x="3048762" y="2586452"/>
                  </a:lnTo>
                  <a:cubicBezTo>
                    <a:pt x="3051311" y="2588634"/>
                    <a:pt x="3055316" y="2588634"/>
                    <a:pt x="3058230" y="2586452"/>
                  </a:cubicBezTo>
                  <a:lnTo>
                    <a:pt x="3162744" y="2501376"/>
                  </a:lnTo>
                  <a:cubicBezTo>
                    <a:pt x="3162744" y="2501376"/>
                    <a:pt x="3162744" y="2501376"/>
                    <a:pt x="3162744" y="2501376"/>
                  </a:cubicBezTo>
                  <a:cubicBezTo>
                    <a:pt x="3163108" y="2501013"/>
                    <a:pt x="3163108" y="2501013"/>
                    <a:pt x="3163473" y="2500649"/>
                  </a:cubicBezTo>
                  <a:cubicBezTo>
                    <a:pt x="3163837" y="2500286"/>
                    <a:pt x="3164201" y="2499922"/>
                    <a:pt x="3164565" y="2499558"/>
                  </a:cubicBezTo>
                  <a:cubicBezTo>
                    <a:pt x="3164565" y="2499195"/>
                    <a:pt x="3164929" y="2498831"/>
                    <a:pt x="3164929" y="2498831"/>
                  </a:cubicBezTo>
                  <a:cubicBezTo>
                    <a:pt x="3165293" y="2498468"/>
                    <a:pt x="3165293" y="2497741"/>
                    <a:pt x="3165293" y="2497377"/>
                  </a:cubicBezTo>
                  <a:cubicBezTo>
                    <a:pt x="3165293" y="2497377"/>
                    <a:pt x="3165293" y="2497013"/>
                    <a:pt x="3165293" y="2497013"/>
                  </a:cubicBezTo>
                  <a:cubicBezTo>
                    <a:pt x="3165293" y="2497013"/>
                    <a:pt x="3165293" y="2496650"/>
                    <a:pt x="3165293" y="2496650"/>
                  </a:cubicBezTo>
                  <a:cubicBezTo>
                    <a:pt x="3165293" y="2495923"/>
                    <a:pt x="3165293" y="2495559"/>
                    <a:pt x="3164929" y="2494832"/>
                  </a:cubicBezTo>
                  <a:cubicBezTo>
                    <a:pt x="3164929" y="2494469"/>
                    <a:pt x="3164929" y="2494105"/>
                    <a:pt x="3164565" y="2494105"/>
                  </a:cubicBezTo>
                  <a:cubicBezTo>
                    <a:pt x="3164565" y="2494105"/>
                    <a:pt x="3164565" y="2493741"/>
                    <a:pt x="3164565" y="2493741"/>
                  </a:cubicBezTo>
                  <a:lnTo>
                    <a:pt x="3106299" y="2360310"/>
                  </a:lnTo>
                  <a:cubicBezTo>
                    <a:pt x="3105935" y="2359220"/>
                    <a:pt x="3104842" y="2358129"/>
                    <a:pt x="3104114" y="2357402"/>
                  </a:cubicBezTo>
                  <a:lnTo>
                    <a:pt x="3027640" y="2300685"/>
                  </a:lnTo>
                  <a:lnTo>
                    <a:pt x="3249415" y="2165436"/>
                  </a:lnTo>
                  <a:cubicBezTo>
                    <a:pt x="3249779" y="2165072"/>
                    <a:pt x="3250507" y="2164709"/>
                    <a:pt x="3250872" y="2164345"/>
                  </a:cubicBezTo>
                  <a:cubicBezTo>
                    <a:pt x="3250872" y="2164345"/>
                    <a:pt x="3250872" y="2164345"/>
                    <a:pt x="3250872" y="2164345"/>
                  </a:cubicBezTo>
                  <a:cubicBezTo>
                    <a:pt x="3250872" y="2164345"/>
                    <a:pt x="3250872" y="2164345"/>
                    <a:pt x="3250872" y="2164345"/>
                  </a:cubicBezTo>
                  <a:cubicBezTo>
                    <a:pt x="3251236" y="2163981"/>
                    <a:pt x="3251964" y="2163254"/>
                    <a:pt x="3251964" y="2162527"/>
                  </a:cubicBezTo>
                  <a:lnTo>
                    <a:pt x="3364126" y="1926569"/>
                  </a:lnTo>
                  <a:lnTo>
                    <a:pt x="3364126" y="1926569"/>
                  </a:lnTo>
                  <a:lnTo>
                    <a:pt x="3364126" y="1926569"/>
                  </a:lnTo>
                  <a:cubicBezTo>
                    <a:pt x="3364490" y="1925842"/>
                    <a:pt x="3364854" y="1925114"/>
                    <a:pt x="3364854" y="1924024"/>
                  </a:cubicBezTo>
                  <a:cubicBezTo>
                    <a:pt x="3364854" y="1923660"/>
                    <a:pt x="3364854" y="1923660"/>
                    <a:pt x="3364854" y="1923297"/>
                  </a:cubicBezTo>
                  <a:cubicBezTo>
                    <a:pt x="3364854" y="1922569"/>
                    <a:pt x="3364854" y="1921842"/>
                    <a:pt x="3364490" y="1921479"/>
                  </a:cubicBezTo>
                  <a:cubicBezTo>
                    <a:pt x="3364490" y="1921479"/>
                    <a:pt x="3364490" y="1921115"/>
                    <a:pt x="3364490" y="1921115"/>
                  </a:cubicBezTo>
                  <a:cubicBezTo>
                    <a:pt x="3364490" y="1921115"/>
                    <a:pt x="3364490" y="1920752"/>
                    <a:pt x="3364126" y="1920752"/>
                  </a:cubicBezTo>
                  <a:cubicBezTo>
                    <a:pt x="3363761" y="1920024"/>
                    <a:pt x="3363397" y="1919661"/>
                    <a:pt x="3363033" y="1918934"/>
                  </a:cubicBezTo>
                  <a:cubicBezTo>
                    <a:pt x="3363033" y="1918934"/>
                    <a:pt x="3362669" y="1918570"/>
                    <a:pt x="3362669" y="1918570"/>
                  </a:cubicBezTo>
                  <a:cubicBezTo>
                    <a:pt x="3362669" y="1918570"/>
                    <a:pt x="3362669" y="1918570"/>
                    <a:pt x="3362669" y="1918570"/>
                  </a:cubicBezTo>
                  <a:lnTo>
                    <a:pt x="3242131" y="1798228"/>
                  </a:lnTo>
                  <a:lnTo>
                    <a:pt x="3296027" y="1674250"/>
                  </a:lnTo>
                  <a:cubicBezTo>
                    <a:pt x="3296756" y="1672432"/>
                    <a:pt x="3296756" y="1669887"/>
                    <a:pt x="3295663" y="1668069"/>
                  </a:cubicBezTo>
                  <a:cubicBezTo>
                    <a:pt x="3294571" y="1666251"/>
                    <a:pt x="3292750" y="1664797"/>
                    <a:pt x="3290929" y="1664433"/>
                  </a:cubicBezTo>
                  <a:lnTo>
                    <a:pt x="3193698" y="1642983"/>
                  </a:lnTo>
                  <a:lnTo>
                    <a:pt x="3244680" y="1586265"/>
                  </a:lnTo>
                  <a:lnTo>
                    <a:pt x="3352108" y="1650254"/>
                  </a:lnTo>
                  <a:lnTo>
                    <a:pt x="3428946" y="1784412"/>
                  </a:lnTo>
                  <a:cubicBezTo>
                    <a:pt x="3430403" y="1786957"/>
                    <a:pt x="3433316" y="1788411"/>
                    <a:pt x="3436230" y="1788048"/>
                  </a:cubicBezTo>
                  <a:cubicBezTo>
                    <a:pt x="3439143" y="1787684"/>
                    <a:pt x="3441692" y="1785503"/>
                    <a:pt x="3442420" y="1782594"/>
                  </a:cubicBezTo>
                  <a:lnTo>
                    <a:pt x="3471553" y="1656435"/>
                  </a:lnTo>
                  <a:cubicBezTo>
                    <a:pt x="3471918" y="1654253"/>
                    <a:pt x="3471553" y="1651708"/>
                    <a:pt x="3469733" y="1649890"/>
                  </a:cubicBezTo>
                  <a:lnTo>
                    <a:pt x="3406368" y="1581902"/>
                  </a:lnTo>
                  <a:lnTo>
                    <a:pt x="3418022" y="1461196"/>
                  </a:lnTo>
                  <a:lnTo>
                    <a:pt x="3496680" y="1375757"/>
                  </a:lnTo>
                  <a:cubicBezTo>
                    <a:pt x="3497409" y="1374666"/>
                    <a:pt x="3498137" y="1373576"/>
                    <a:pt x="3498501" y="1372485"/>
                  </a:cubicBezTo>
                  <a:lnTo>
                    <a:pt x="3530183" y="1229237"/>
                  </a:lnTo>
                  <a:cubicBezTo>
                    <a:pt x="3530183" y="1228510"/>
                    <a:pt x="3530547" y="1227783"/>
                    <a:pt x="3530183" y="1227056"/>
                  </a:cubicBezTo>
                  <a:lnTo>
                    <a:pt x="3522900" y="1105623"/>
                  </a:lnTo>
                  <a:cubicBezTo>
                    <a:pt x="3522900" y="1105623"/>
                    <a:pt x="3522900" y="1105259"/>
                    <a:pt x="3522900" y="1105259"/>
                  </a:cubicBezTo>
                  <a:cubicBezTo>
                    <a:pt x="3522900" y="1104169"/>
                    <a:pt x="3522536" y="1103442"/>
                    <a:pt x="3522172" y="1102714"/>
                  </a:cubicBezTo>
                  <a:cubicBezTo>
                    <a:pt x="3522172" y="1102714"/>
                    <a:pt x="3522172" y="1102351"/>
                    <a:pt x="3522172" y="1102351"/>
                  </a:cubicBezTo>
                  <a:cubicBezTo>
                    <a:pt x="3521808" y="1101624"/>
                    <a:pt x="3521444" y="1101260"/>
                    <a:pt x="3520715" y="1100533"/>
                  </a:cubicBezTo>
                  <a:cubicBezTo>
                    <a:pt x="3520351" y="1100533"/>
                    <a:pt x="3520351" y="1100169"/>
                    <a:pt x="3519987" y="1100169"/>
                  </a:cubicBezTo>
                  <a:cubicBezTo>
                    <a:pt x="3519987" y="1100169"/>
                    <a:pt x="3519987" y="1099806"/>
                    <a:pt x="3519623" y="1099806"/>
                  </a:cubicBezTo>
                  <a:lnTo>
                    <a:pt x="3337542" y="981645"/>
                  </a:lnTo>
                  <a:lnTo>
                    <a:pt x="3421663" y="780953"/>
                  </a:lnTo>
                  <a:lnTo>
                    <a:pt x="3609206" y="677698"/>
                  </a:lnTo>
                  <a:cubicBezTo>
                    <a:pt x="3609206" y="677698"/>
                    <a:pt x="3609570" y="677335"/>
                    <a:pt x="3609570" y="677335"/>
                  </a:cubicBezTo>
                  <a:cubicBezTo>
                    <a:pt x="3609935" y="677335"/>
                    <a:pt x="3609935" y="676971"/>
                    <a:pt x="3610299" y="676608"/>
                  </a:cubicBezTo>
                  <a:cubicBezTo>
                    <a:pt x="3610663" y="676244"/>
                    <a:pt x="3611027" y="675881"/>
                    <a:pt x="3611391" y="675517"/>
                  </a:cubicBezTo>
                  <a:cubicBezTo>
                    <a:pt x="3611755" y="675153"/>
                    <a:pt x="3611755" y="675153"/>
                    <a:pt x="3611755" y="674790"/>
                  </a:cubicBezTo>
                  <a:cubicBezTo>
                    <a:pt x="3612119" y="674063"/>
                    <a:pt x="3612119" y="673699"/>
                    <a:pt x="3612483" y="672972"/>
                  </a:cubicBezTo>
                  <a:cubicBezTo>
                    <a:pt x="3612483" y="672972"/>
                    <a:pt x="3612483" y="672608"/>
                    <a:pt x="3612483" y="672608"/>
                  </a:cubicBezTo>
                  <a:cubicBezTo>
                    <a:pt x="3612483" y="672608"/>
                    <a:pt x="3612483" y="672608"/>
                    <a:pt x="3612483" y="672608"/>
                  </a:cubicBezTo>
                  <a:cubicBezTo>
                    <a:pt x="3612483" y="671881"/>
                    <a:pt x="3612483" y="670791"/>
                    <a:pt x="3612483" y="670063"/>
                  </a:cubicBezTo>
                  <a:lnTo>
                    <a:pt x="3591727" y="572626"/>
                  </a:lnTo>
                  <a:lnTo>
                    <a:pt x="3764703" y="438104"/>
                  </a:lnTo>
                  <a:lnTo>
                    <a:pt x="3775628" y="588623"/>
                  </a:lnTo>
                  <a:lnTo>
                    <a:pt x="3710079" y="876572"/>
                  </a:lnTo>
                  <a:cubicBezTo>
                    <a:pt x="3709715" y="878754"/>
                    <a:pt x="3710079" y="880935"/>
                    <a:pt x="3711536" y="882753"/>
                  </a:cubicBezTo>
                  <a:lnTo>
                    <a:pt x="3842998" y="1045270"/>
                  </a:lnTo>
                  <a:cubicBezTo>
                    <a:pt x="3844819" y="1047451"/>
                    <a:pt x="3847732" y="1048542"/>
                    <a:pt x="3850645" y="1047815"/>
                  </a:cubicBezTo>
                  <a:cubicBezTo>
                    <a:pt x="3853559" y="1047088"/>
                    <a:pt x="3855380" y="1044906"/>
                    <a:pt x="3856108" y="1041998"/>
                  </a:cubicBezTo>
                  <a:lnTo>
                    <a:pt x="3895073" y="811493"/>
                  </a:lnTo>
                  <a:cubicBezTo>
                    <a:pt x="3895437" y="809675"/>
                    <a:pt x="3895073" y="807857"/>
                    <a:pt x="3893981" y="806403"/>
                  </a:cubicBezTo>
                  <a:lnTo>
                    <a:pt x="3825154" y="692605"/>
                  </a:lnTo>
                  <a:lnTo>
                    <a:pt x="3855380" y="590078"/>
                  </a:lnTo>
                  <a:lnTo>
                    <a:pt x="3975917" y="435923"/>
                  </a:lnTo>
                  <a:cubicBezTo>
                    <a:pt x="3976282" y="435559"/>
                    <a:pt x="3976282" y="435196"/>
                    <a:pt x="3976646" y="434832"/>
                  </a:cubicBezTo>
                  <a:cubicBezTo>
                    <a:pt x="3976646" y="434832"/>
                    <a:pt x="3977010" y="434469"/>
                    <a:pt x="3977010" y="434469"/>
                  </a:cubicBezTo>
                  <a:cubicBezTo>
                    <a:pt x="3977010" y="434469"/>
                    <a:pt x="3977010" y="434469"/>
                    <a:pt x="3977010" y="434469"/>
                  </a:cubicBezTo>
                  <a:lnTo>
                    <a:pt x="4015975" y="337395"/>
                  </a:lnTo>
                  <a:cubicBezTo>
                    <a:pt x="4016703" y="335577"/>
                    <a:pt x="4016703" y="333759"/>
                    <a:pt x="4015975" y="331941"/>
                  </a:cubicBezTo>
                  <a:lnTo>
                    <a:pt x="3978831" y="239230"/>
                  </a:lnTo>
                  <a:lnTo>
                    <a:pt x="4031634" y="184331"/>
                  </a:lnTo>
                  <a:lnTo>
                    <a:pt x="4118304" y="191239"/>
                  </a:lnTo>
                  <a:cubicBezTo>
                    <a:pt x="4118304" y="191239"/>
                    <a:pt x="4118668" y="191239"/>
                    <a:pt x="4118668" y="191239"/>
                  </a:cubicBezTo>
                  <a:cubicBezTo>
                    <a:pt x="4118668" y="191239"/>
                    <a:pt x="4119032" y="191239"/>
                    <a:pt x="4119032" y="191239"/>
                  </a:cubicBezTo>
                  <a:cubicBezTo>
                    <a:pt x="4119397" y="191239"/>
                    <a:pt x="4119761" y="191239"/>
                    <a:pt x="4120125" y="191239"/>
                  </a:cubicBezTo>
                  <a:cubicBezTo>
                    <a:pt x="4120489" y="191239"/>
                    <a:pt x="4120853" y="191239"/>
                    <a:pt x="4120853" y="191239"/>
                  </a:cubicBezTo>
                  <a:cubicBezTo>
                    <a:pt x="4120853" y="191239"/>
                    <a:pt x="4120853" y="191239"/>
                    <a:pt x="4121217" y="191239"/>
                  </a:cubicBezTo>
                  <a:cubicBezTo>
                    <a:pt x="4121217" y="191239"/>
                    <a:pt x="4121582" y="191239"/>
                    <a:pt x="4121582" y="191239"/>
                  </a:cubicBezTo>
                  <a:cubicBezTo>
                    <a:pt x="4122310" y="190875"/>
                    <a:pt x="4123038" y="190512"/>
                    <a:pt x="4123403" y="190148"/>
                  </a:cubicBezTo>
                  <a:cubicBezTo>
                    <a:pt x="4123403" y="190148"/>
                    <a:pt x="4123767" y="189785"/>
                    <a:pt x="4123767" y="189785"/>
                  </a:cubicBezTo>
                  <a:cubicBezTo>
                    <a:pt x="4124495" y="189421"/>
                    <a:pt x="4124859" y="188694"/>
                    <a:pt x="4125223" y="187967"/>
                  </a:cubicBezTo>
                  <a:cubicBezTo>
                    <a:pt x="4125223" y="187967"/>
                    <a:pt x="4125223" y="187967"/>
                    <a:pt x="4125223" y="187603"/>
                  </a:cubicBezTo>
                  <a:cubicBezTo>
                    <a:pt x="4125223" y="187603"/>
                    <a:pt x="4125223" y="187603"/>
                    <a:pt x="4125223" y="187603"/>
                  </a:cubicBezTo>
                  <a:lnTo>
                    <a:pt x="4174021" y="97801"/>
                  </a:lnTo>
                  <a:cubicBezTo>
                    <a:pt x="4175842" y="94529"/>
                    <a:pt x="4174749" y="90166"/>
                    <a:pt x="4171472" y="88348"/>
                  </a:cubicBezTo>
                  <a:lnTo>
                    <a:pt x="4081524" y="30176"/>
                  </a:lnTo>
                  <a:cubicBezTo>
                    <a:pt x="4081524" y="30176"/>
                    <a:pt x="4081524" y="30176"/>
                    <a:pt x="4081160" y="30176"/>
                  </a:cubicBezTo>
                  <a:cubicBezTo>
                    <a:pt x="4081160" y="30176"/>
                    <a:pt x="4080796" y="30176"/>
                    <a:pt x="4080432" y="29813"/>
                  </a:cubicBezTo>
                  <a:cubicBezTo>
                    <a:pt x="4079703" y="29449"/>
                    <a:pt x="4079339" y="29449"/>
                    <a:pt x="4078611" y="29086"/>
                  </a:cubicBezTo>
                  <a:cubicBezTo>
                    <a:pt x="4078247" y="29086"/>
                    <a:pt x="4078247" y="29086"/>
                    <a:pt x="4077883" y="29086"/>
                  </a:cubicBezTo>
                  <a:cubicBezTo>
                    <a:pt x="4077518" y="29086"/>
                    <a:pt x="4077518" y="29086"/>
                    <a:pt x="4077154" y="29086"/>
                  </a:cubicBezTo>
                  <a:lnTo>
                    <a:pt x="3944235" y="29086"/>
                  </a:lnTo>
                  <a:lnTo>
                    <a:pt x="3637975" y="0"/>
                  </a:lnTo>
                  <a:cubicBezTo>
                    <a:pt x="3637975" y="0"/>
                    <a:pt x="3637611" y="0"/>
                    <a:pt x="3637611" y="0"/>
                  </a:cubicBezTo>
                  <a:cubicBezTo>
                    <a:pt x="3637247" y="0"/>
                    <a:pt x="3637247" y="0"/>
                    <a:pt x="3636883" y="0"/>
                  </a:cubicBezTo>
                  <a:cubicBezTo>
                    <a:pt x="3636519" y="0"/>
                    <a:pt x="3636154" y="0"/>
                    <a:pt x="3635426" y="364"/>
                  </a:cubicBezTo>
                  <a:cubicBezTo>
                    <a:pt x="3635062" y="364"/>
                    <a:pt x="3635062" y="364"/>
                    <a:pt x="3634698" y="727"/>
                  </a:cubicBezTo>
                  <a:cubicBezTo>
                    <a:pt x="3634333" y="1091"/>
                    <a:pt x="3633605" y="1091"/>
                    <a:pt x="3633241" y="1454"/>
                  </a:cubicBezTo>
                  <a:cubicBezTo>
                    <a:pt x="3633241" y="1454"/>
                    <a:pt x="3632877" y="1454"/>
                    <a:pt x="3632877" y="1818"/>
                  </a:cubicBezTo>
                  <a:cubicBezTo>
                    <a:pt x="3632877" y="1818"/>
                    <a:pt x="3632877" y="1818"/>
                    <a:pt x="3632877" y="1818"/>
                  </a:cubicBezTo>
                  <a:cubicBezTo>
                    <a:pt x="3632513" y="2181"/>
                    <a:pt x="3631784" y="2545"/>
                    <a:pt x="3631420" y="3272"/>
                  </a:cubicBezTo>
                  <a:lnTo>
                    <a:pt x="3523264" y="143975"/>
                  </a:lnTo>
                  <a:lnTo>
                    <a:pt x="3434045" y="93802"/>
                  </a:lnTo>
                  <a:cubicBezTo>
                    <a:pt x="3433681" y="93438"/>
                    <a:pt x="3432952" y="93438"/>
                    <a:pt x="3432588" y="93438"/>
                  </a:cubicBezTo>
                  <a:cubicBezTo>
                    <a:pt x="3432224" y="93438"/>
                    <a:pt x="3431860" y="93074"/>
                    <a:pt x="3431860" y="93074"/>
                  </a:cubicBezTo>
                  <a:cubicBezTo>
                    <a:pt x="3431131" y="93074"/>
                    <a:pt x="3430767" y="93074"/>
                    <a:pt x="3430039" y="93074"/>
                  </a:cubicBezTo>
                  <a:cubicBezTo>
                    <a:pt x="3429675" y="93074"/>
                    <a:pt x="3429310" y="93074"/>
                    <a:pt x="3429310" y="93074"/>
                  </a:cubicBezTo>
                  <a:cubicBezTo>
                    <a:pt x="3429310" y="93074"/>
                    <a:pt x="3429310" y="93074"/>
                    <a:pt x="3429310" y="93074"/>
                  </a:cubicBezTo>
                  <a:lnTo>
                    <a:pt x="2884889" y="216689"/>
                  </a:lnTo>
                  <a:cubicBezTo>
                    <a:pt x="2881611" y="217416"/>
                    <a:pt x="2879427" y="220325"/>
                    <a:pt x="2879062" y="223233"/>
                  </a:cubicBezTo>
                  <a:lnTo>
                    <a:pt x="2871415" y="364663"/>
                  </a:lnTo>
                  <a:lnTo>
                    <a:pt x="2832449" y="257409"/>
                  </a:lnTo>
                  <a:cubicBezTo>
                    <a:pt x="2832449" y="257409"/>
                    <a:pt x="2832449" y="257409"/>
                    <a:pt x="2832449" y="257409"/>
                  </a:cubicBezTo>
                  <a:cubicBezTo>
                    <a:pt x="2832085" y="256682"/>
                    <a:pt x="2831721" y="255955"/>
                    <a:pt x="2831357" y="255591"/>
                  </a:cubicBezTo>
                  <a:cubicBezTo>
                    <a:pt x="2831357" y="255591"/>
                    <a:pt x="2831357" y="255591"/>
                    <a:pt x="2831357" y="255591"/>
                  </a:cubicBezTo>
                  <a:cubicBezTo>
                    <a:pt x="2831357" y="255591"/>
                    <a:pt x="2831357" y="255591"/>
                    <a:pt x="2830993" y="255591"/>
                  </a:cubicBezTo>
                  <a:cubicBezTo>
                    <a:pt x="2830629" y="255228"/>
                    <a:pt x="2830265" y="254501"/>
                    <a:pt x="2829536" y="254137"/>
                  </a:cubicBezTo>
                  <a:cubicBezTo>
                    <a:pt x="2829536" y="254137"/>
                    <a:pt x="2829172" y="253773"/>
                    <a:pt x="2828808" y="253773"/>
                  </a:cubicBezTo>
                  <a:cubicBezTo>
                    <a:pt x="2828444" y="253410"/>
                    <a:pt x="2828080" y="253410"/>
                    <a:pt x="2827351" y="253046"/>
                  </a:cubicBezTo>
                  <a:cubicBezTo>
                    <a:pt x="2826987" y="253046"/>
                    <a:pt x="2826987" y="253046"/>
                    <a:pt x="2826623" y="253046"/>
                  </a:cubicBezTo>
                  <a:cubicBezTo>
                    <a:pt x="2826259" y="253046"/>
                    <a:pt x="2825531" y="252683"/>
                    <a:pt x="2825166" y="252683"/>
                  </a:cubicBezTo>
                  <a:cubicBezTo>
                    <a:pt x="2825166" y="252683"/>
                    <a:pt x="2825166" y="252683"/>
                    <a:pt x="2824802" y="252683"/>
                  </a:cubicBezTo>
                  <a:lnTo>
                    <a:pt x="2447894" y="250138"/>
                  </a:lnTo>
                  <a:lnTo>
                    <a:pt x="2427866" y="201055"/>
                  </a:lnTo>
                  <a:cubicBezTo>
                    <a:pt x="2426773" y="198147"/>
                    <a:pt x="2424224" y="196693"/>
                    <a:pt x="2420947" y="196693"/>
                  </a:cubicBezTo>
                  <a:lnTo>
                    <a:pt x="2202086" y="196693"/>
                  </a:lnTo>
                  <a:cubicBezTo>
                    <a:pt x="2200629" y="196693"/>
                    <a:pt x="2199172" y="197056"/>
                    <a:pt x="2198080" y="198147"/>
                  </a:cubicBezTo>
                  <a:lnTo>
                    <a:pt x="1954091" y="368299"/>
                  </a:lnTo>
                  <a:cubicBezTo>
                    <a:pt x="1954091" y="368299"/>
                    <a:pt x="1954091" y="368299"/>
                    <a:pt x="1953727" y="368299"/>
                  </a:cubicBezTo>
                  <a:cubicBezTo>
                    <a:pt x="1953727" y="368299"/>
                    <a:pt x="1953363" y="368662"/>
                    <a:pt x="1953363" y="368662"/>
                  </a:cubicBezTo>
                  <a:lnTo>
                    <a:pt x="1835739" y="450466"/>
                  </a:lnTo>
                  <a:cubicBezTo>
                    <a:pt x="1833190" y="452284"/>
                    <a:pt x="1832097" y="455192"/>
                    <a:pt x="1832826" y="458101"/>
                  </a:cubicBezTo>
                  <a:lnTo>
                    <a:pt x="1843386" y="506820"/>
                  </a:lnTo>
                  <a:lnTo>
                    <a:pt x="1780022" y="519908"/>
                  </a:lnTo>
                  <a:cubicBezTo>
                    <a:pt x="1777837" y="520272"/>
                    <a:pt x="1775652" y="522090"/>
                    <a:pt x="1774924" y="523907"/>
                  </a:cubicBezTo>
                  <a:cubicBezTo>
                    <a:pt x="1773832" y="526089"/>
                    <a:pt x="1774196" y="528634"/>
                    <a:pt x="1775288" y="530452"/>
                  </a:cubicBezTo>
                  <a:lnTo>
                    <a:pt x="1868149" y="694059"/>
                  </a:lnTo>
                  <a:lnTo>
                    <a:pt x="1832826" y="752958"/>
                  </a:lnTo>
                  <a:lnTo>
                    <a:pt x="1680970" y="513000"/>
                  </a:lnTo>
                  <a:cubicBezTo>
                    <a:pt x="1679514" y="510455"/>
                    <a:pt x="1676600" y="509365"/>
                    <a:pt x="1674051" y="509728"/>
                  </a:cubicBezTo>
                  <a:cubicBezTo>
                    <a:pt x="1671138" y="510092"/>
                    <a:pt x="1668953" y="511910"/>
                    <a:pt x="1667860" y="514818"/>
                  </a:cubicBezTo>
                  <a:lnTo>
                    <a:pt x="1641641" y="595895"/>
                  </a:lnTo>
                  <a:cubicBezTo>
                    <a:pt x="1640912" y="598076"/>
                    <a:pt x="1641277" y="600258"/>
                    <a:pt x="1642733" y="602439"/>
                  </a:cubicBezTo>
                  <a:lnTo>
                    <a:pt x="1720664" y="713692"/>
                  </a:lnTo>
                  <a:lnTo>
                    <a:pt x="1232323" y="758775"/>
                  </a:lnTo>
                  <a:cubicBezTo>
                    <a:pt x="1231959" y="758775"/>
                    <a:pt x="1231959" y="758775"/>
                    <a:pt x="1231595" y="758775"/>
                  </a:cubicBezTo>
                  <a:cubicBezTo>
                    <a:pt x="1231231" y="758775"/>
                    <a:pt x="1230866" y="758775"/>
                    <a:pt x="1230502" y="759139"/>
                  </a:cubicBezTo>
                  <a:cubicBezTo>
                    <a:pt x="1230138" y="759139"/>
                    <a:pt x="1229410" y="759502"/>
                    <a:pt x="1229045" y="759866"/>
                  </a:cubicBezTo>
                  <a:cubicBezTo>
                    <a:pt x="1228681" y="759866"/>
                    <a:pt x="1228317" y="760229"/>
                    <a:pt x="1228317" y="760229"/>
                  </a:cubicBezTo>
                  <a:cubicBezTo>
                    <a:pt x="1227953" y="760593"/>
                    <a:pt x="1227225" y="761320"/>
                    <a:pt x="1226861" y="761684"/>
                  </a:cubicBezTo>
                  <a:cubicBezTo>
                    <a:pt x="1226861" y="761684"/>
                    <a:pt x="1226496" y="762047"/>
                    <a:pt x="1226496" y="762047"/>
                  </a:cubicBezTo>
                  <a:cubicBezTo>
                    <a:pt x="1226496" y="762047"/>
                    <a:pt x="1226496" y="762047"/>
                    <a:pt x="1226496" y="762047"/>
                  </a:cubicBezTo>
                  <a:cubicBezTo>
                    <a:pt x="1226132" y="762774"/>
                    <a:pt x="1225768" y="763502"/>
                    <a:pt x="1225404" y="764592"/>
                  </a:cubicBezTo>
                  <a:lnTo>
                    <a:pt x="1209017" y="857667"/>
                  </a:lnTo>
                  <a:lnTo>
                    <a:pt x="1131450" y="746414"/>
                  </a:lnTo>
                  <a:cubicBezTo>
                    <a:pt x="1130358" y="744596"/>
                    <a:pt x="1128537" y="743505"/>
                    <a:pt x="1126352" y="743505"/>
                  </a:cubicBezTo>
                  <a:lnTo>
                    <a:pt x="980323" y="727144"/>
                  </a:lnTo>
                  <a:cubicBezTo>
                    <a:pt x="980323" y="727144"/>
                    <a:pt x="979959" y="727144"/>
                    <a:pt x="979959" y="727144"/>
                  </a:cubicBezTo>
                  <a:cubicBezTo>
                    <a:pt x="979231" y="727144"/>
                    <a:pt x="978502" y="727144"/>
                    <a:pt x="978138" y="727144"/>
                  </a:cubicBezTo>
                  <a:cubicBezTo>
                    <a:pt x="978138" y="727144"/>
                    <a:pt x="977774" y="727144"/>
                    <a:pt x="977774" y="727144"/>
                  </a:cubicBezTo>
                  <a:lnTo>
                    <a:pt x="762919" y="787861"/>
                  </a:lnTo>
                  <a:cubicBezTo>
                    <a:pt x="762554" y="787861"/>
                    <a:pt x="762554" y="788224"/>
                    <a:pt x="762190" y="788224"/>
                  </a:cubicBezTo>
                  <a:cubicBezTo>
                    <a:pt x="761826" y="788224"/>
                    <a:pt x="761462" y="788224"/>
                    <a:pt x="761462" y="788588"/>
                  </a:cubicBezTo>
                  <a:cubicBezTo>
                    <a:pt x="761462" y="788588"/>
                    <a:pt x="761098" y="788952"/>
                    <a:pt x="761098" y="788952"/>
                  </a:cubicBezTo>
                  <a:cubicBezTo>
                    <a:pt x="761098" y="788952"/>
                    <a:pt x="760734" y="788952"/>
                    <a:pt x="760734" y="789315"/>
                  </a:cubicBezTo>
                  <a:lnTo>
                    <a:pt x="635098" y="881662"/>
                  </a:lnTo>
                  <a:cubicBezTo>
                    <a:pt x="633641" y="882753"/>
                    <a:pt x="632549" y="884571"/>
                    <a:pt x="632185" y="886752"/>
                  </a:cubicBezTo>
                  <a:cubicBezTo>
                    <a:pt x="631820" y="888570"/>
                    <a:pt x="632549" y="890752"/>
                    <a:pt x="633641" y="892206"/>
                  </a:cubicBezTo>
                  <a:lnTo>
                    <a:pt x="686445" y="955831"/>
                  </a:lnTo>
                  <a:lnTo>
                    <a:pt x="530948" y="1045997"/>
                  </a:lnTo>
                  <a:cubicBezTo>
                    <a:pt x="528763" y="1047088"/>
                    <a:pt x="527670" y="1049269"/>
                    <a:pt x="527306" y="1051451"/>
                  </a:cubicBezTo>
                  <a:lnTo>
                    <a:pt x="512740" y="1187427"/>
                  </a:lnTo>
                  <a:cubicBezTo>
                    <a:pt x="512375" y="1189608"/>
                    <a:pt x="513104" y="1191426"/>
                    <a:pt x="514560" y="1193244"/>
                  </a:cubicBezTo>
                  <a:cubicBezTo>
                    <a:pt x="516017" y="1194698"/>
                    <a:pt x="517838" y="1195789"/>
                    <a:pt x="520023" y="1195789"/>
                  </a:cubicBezTo>
                  <a:lnTo>
                    <a:pt x="686080" y="1195789"/>
                  </a:lnTo>
                  <a:lnTo>
                    <a:pt x="734878" y="1279410"/>
                  </a:lnTo>
                  <a:cubicBezTo>
                    <a:pt x="735971" y="1281592"/>
                    <a:pt x="738520" y="1283046"/>
                    <a:pt x="740705" y="1283046"/>
                  </a:cubicBezTo>
                  <a:cubicBezTo>
                    <a:pt x="743254" y="1283046"/>
                    <a:pt x="745439" y="1281955"/>
                    <a:pt x="746895" y="1280138"/>
                  </a:cubicBezTo>
                  <a:lnTo>
                    <a:pt x="846676" y="1139435"/>
                  </a:lnTo>
                  <a:cubicBezTo>
                    <a:pt x="848132" y="1137617"/>
                    <a:pt x="848496" y="1134709"/>
                    <a:pt x="847404" y="1132527"/>
                  </a:cubicBezTo>
                  <a:lnTo>
                    <a:pt x="809896" y="1036908"/>
                  </a:lnTo>
                  <a:lnTo>
                    <a:pt x="886370" y="932563"/>
                  </a:lnTo>
                  <a:lnTo>
                    <a:pt x="893653" y="995461"/>
                  </a:lnTo>
                  <a:lnTo>
                    <a:pt x="860878" y="1053996"/>
                  </a:lnTo>
                  <a:cubicBezTo>
                    <a:pt x="859421" y="1056904"/>
                    <a:pt x="859786" y="1060176"/>
                    <a:pt x="861971" y="1062721"/>
                  </a:cubicBezTo>
                  <a:lnTo>
                    <a:pt x="912225" y="1115439"/>
                  </a:lnTo>
                  <a:lnTo>
                    <a:pt x="948641" y="1181609"/>
                  </a:lnTo>
                  <a:lnTo>
                    <a:pt x="919872" y="1234327"/>
                  </a:lnTo>
                  <a:lnTo>
                    <a:pt x="739612" y="1331401"/>
                  </a:lnTo>
                  <a:lnTo>
                    <a:pt x="635462" y="1303043"/>
                  </a:lnTo>
                  <a:cubicBezTo>
                    <a:pt x="632913" y="1302315"/>
                    <a:pt x="630364" y="1303043"/>
                    <a:pt x="628543" y="1304860"/>
                  </a:cubicBezTo>
                  <a:lnTo>
                    <a:pt x="543693" y="1387028"/>
                  </a:lnTo>
                  <a:lnTo>
                    <a:pt x="466855" y="1454289"/>
                  </a:lnTo>
                  <a:lnTo>
                    <a:pt x="441728" y="1443381"/>
                  </a:lnTo>
                  <a:lnTo>
                    <a:pt x="490526" y="1392481"/>
                  </a:lnTo>
                  <a:cubicBezTo>
                    <a:pt x="492711" y="1390300"/>
                    <a:pt x="493075" y="1386664"/>
                    <a:pt x="491618" y="1383756"/>
                  </a:cubicBezTo>
                  <a:lnTo>
                    <a:pt x="435537" y="1286682"/>
                  </a:lnTo>
                  <a:cubicBezTo>
                    <a:pt x="435537" y="1286682"/>
                    <a:pt x="435537" y="1286682"/>
                    <a:pt x="435537" y="1286318"/>
                  </a:cubicBezTo>
                  <a:lnTo>
                    <a:pt x="435537" y="1285955"/>
                  </a:lnTo>
                  <a:lnTo>
                    <a:pt x="352873" y="1167067"/>
                  </a:lnTo>
                  <a:cubicBezTo>
                    <a:pt x="351416" y="1164885"/>
                    <a:pt x="348503" y="1163431"/>
                    <a:pt x="345589" y="1164158"/>
                  </a:cubicBezTo>
                  <a:cubicBezTo>
                    <a:pt x="342676" y="1164522"/>
                    <a:pt x="340491" y="1166703"/>
                    <a:pt x="339763" y="1169612"/>
                  </a:cubicBezTo>
                  <a:lnTo>
                    <a:pt x="309173" y="1283046"/>
                  </a:lnTo>
                  <a:lnTo>
                    <a:pt x="248722" y="1313223"/>
                  </a:lnTo>
                  <a:cubicBezTo>
                    <a:pt x="247994" y="1313586"/>
                    <a:pt x="247630" y="1313950"/>
                    <a:pt x="247266" y="1314313"/>
                  </a:cubicBezTo>
                  <a:lnTo>
                    <a:pt x="171884" y="1382301"/>
                  </a:lnTo>
                  <a:cubicBezTo>
                    <a:pt x="169335" y="1384846"/>
                    <a:pt x="168607" y="1388482"/>
                    <a:pt x="170792" y="1391754"/>
                  </a:cubicBezTo>
                  <a:lnTo>
                    <a:pt x="204659" y="1445199"/>
                  </a:lnTo>
                  <a:cubicBezTo>
                    <a:pt x="204659" y="1445199"/>
                    <a:pt x="205023" y="1445199"/>
                    <a:pt x="205023" y="1445563"/>
                  </a:cubicBezTo>
                  <a:cubicBezTo>
                    <a:pt x="205751" y="1446290"/>
                    <a:pt x="206115" y="1447017"/>
                    <a:pt x="206844" y="1447381"/>
                  </a:cubicBezTo>
                  <a:cubicBezTo>
                    <a:pt x="206844" y="1447381"/>
                    <a:pt x="206844" y="1447381"/>
                    <a:pt x="206844" y="1447381"/>
                  </a:cubicBezTo>
                  <a:cubicBezTo>
                    <a:pt x="207572" y="1447744"/>
                    <a:pt x="208665" y="1448108"/>
                    <a:pt x="209393" y="1448471"/>
                  </a:cubicBezTo>
                  <a:cubicBezTo>
                    <a:pt x="209393" y="1448471"/>
                    <a:pt x="209757" y="1448471"/>
                    <a:pt x="209757" y="1448471"/>
                  </a:cubicBezTo>
                  <a:lnTo>
                    <a:pt x="288780" y="1457924"/>
                  </a:lnTo>
                  <a:lnTo>
                    <a:pt x="341948" y="1509915"/>
                  </a:lnTo>
                  <a:lnTo>
                    <a:pt x="422063" y="1580448"/>
                  </a:lnTo>
                  <a:lnTo>
                    <a:pt x="422063" y="1660434"/>
                  </a:lnTo>
                  <a:lnTo>
                    <a:pt x="229422" y="1679340"/>
                  </a:lnTo>
                  <a:cubicBezTo>
                    <a:pt x="226873" y="1679703"/>
                    <a:pt x="224323" y="1681158"/>
                    <a:pt x="223231" y="1683703"/>
                  </a:cubicBezTo>
                  <a:cubicBezTo>
                    <a:pt x="222138" y="1686248"/>
                    <a:pt x="222503" y="1689156"/>
                    <a:pt x="224323" y="1690974"/>
                  </a:cubicBezTo>
                  <a:lnTo>
                    <a:pt x="379821" y="1875305"/>
                  </a:lnTo>
                  <a:cubicBezTo>
                    <a:pt x="381277" y="1877123"/>
                    <a:pt x="383462" y="1877850"/>
                    <a:pt x="385647" y="1877850"/>
                  </a:cubicBezTo>
                  <a:cubicBezTo>
                    <a:pt x="387832" y="1877850"/>
                    <a:pt x="390017" y="1876759"/>
                    <a:pt x="391109" y="1874942"/>
                  </a:cubicBezTo>
                  <a:lnTo>
                    <a:pt x="467583" y="1772414"/>
                  </a:lnTo>
                  <a:lnTo>
                    <a:pt x="666780" y="1697518"/>
                  </a:lnTo>
                  <a:lnTo>
                    <a:pt x="758549" y="1831313"/>
                  </a:lnTo>
                  <a:cubicBezTo>
                    <a:pt x="760734" y="1834585"/>
                    <a:pt x="765104" y="1835312"/>
                    <a:pt x="768381" y="1833494"/>
                  </a:cubicBezTo>
                  <a:lnTo>
                    <a:pt x="859421" y="1780049"/>
                  </a:lnTo>
                  <a:lnTo>
                    <a:pt x="1028392" y="1889121"/>
                  </a:lnTo>
                  <a:cubicBezTo>
                    <a:pt x="1028757" y="1889121"/>
                    <a:pt x="1028757" y="1889484"/>
                    <a:pt x="1029121" y="1889484"/>
                  </a:cubicBezTo>
                  <a:cubicBezTo>
                    <a:pt x="1029485" y="1889484"/>
                    <a:pt x="1029485" y="1889848"/>
                    <a:pt x="1029849" y="1889848"/>
                  </a:cubicBezTo>
                  <a:cubicBezTo>
                    <a:pt x="1029849" y="1889848"/>
                    <a:pt x="1030213" y="1889848"/>
                    <a:pt x="1030213" y="1889848"/>
                  </a:cubicBezTo>
                  <a:cubicBezTo>
                    <a:pt x="1030578" y="1889848"/>
                    <a:pt x="1031306" y="1890212"/>
                    <a:pt x="1031670" y="1890212"/>
                  </a:cubicBezTo>
                  <a:cubicBezTo>
                    <a:pt x="1032034" y="1890212"/>
                    <a:pt x="1032034" y="1890212"/>
                    <a:pt x="1032398" y="1890212"/>
                  </a:cubicBezTo>
                  <a:cubicBezTo>
                    <a:pt x="1032398" y="1890212"/>
                    <a:pt x="1032398" y="1890212"/>
                    <a:pt x="1032762" y="1890212"/>
                  </a:cubicBezTo>
                  <a:cubicBezTo>
                    <a:pt x="1032762" y="1890212"/>
                    <a:pt x="1033126" y="1890212"/>
                    <a:pt x="1033126" y="1890212"/>
                  </a:cubicBezTo>
                  <a:lnTo>
                    <a:pt x="1161676" y="1878214"/>
                  </a:lnTo>
                  <a:lnTo>
                    <a:pt x="1229774" y="1928023"/>
                  </a:lnTo>
                  <a:lnTo>
                    <a:pt x="1235965" y="1989830"/>
                  </a:lnTo>
                  <a:lnTo>
                    <a:pt x="1011277" y="2001465"/>
                  </a:lnTo>
                  <a:lnTo>
                    <a:pt x="962479" y="1943657"/>
                  </a:lnTo>
                  <a:cubicBezTo>
                    <a:pt x="961023" y="1942202"/>
                    <a:pt x="959202" y="1941112"/>
                    <a:pt x="957017" y="1941112"/>
                  </a:cubicBezTo>
                  <a:cubicBezTo>
                    <a:pt x="957017" y="1941112"/>
                    <a:pt x="957017" y="1941112"/>
                    <a:pt x="957017" y="1941112"/>
                  </a:cubicBezTo>
                  <a:cubicBezTo>
                    <a:pt x="954832" y="1941112"/>
                    <a:pt x="953011" y="1942202"/>
                    <a:pt x="951554" y="1943657"/>
                  </a:cubicBezTo>
                  <a:lnTo>
                    <a:pt x="876173" y="2030187"/>
                  </a:lnTo>
                  <a:lnTo>
                    <a:pt x="801520" y="1962562"/>
                  </a:lnTo>
                  <a:cubicBezTo>
                    <a:pt x="801156" y="1962199"/>
                    <a:pt x="800791" y="1962199"/>
                    <a:pt x="800427" y="1961835"/>
                  </a:cubicBezTo>
                  <a:cubicBezTo>
                    <a:pt x="800063" y="1961835"/>
                    <a:pt x="800063" y="1961472"/>
                    <a:pt x="799699" y="1961472"/>
                  </a:cubicBezTo>
                  <a:cubicBezTo>
                    <a:pt x="799699" y="1961472"/>
                    <a:pt x="799699" y="1961472"/>
                    <a:pt x="799699" y="1961472"/>
                  </a:cubicBezTo>
                  <a:cubicBezTo>
                    <a:pt x="798971" y="1961108"/>
                    <a:pt x="798242" y="1961108"/>
                    <a:pt x="797514" y="1960745"/>
                  </a:cubicBezTo>
                  <a:cubicBezTo>
                    <a:pt x="797514" y="1960745"/>
                    <a:pt x="797150" y="1960745"/>
                    <a:pt x="797150" y="1960745"/>
                  </a:cubicBezTo>
                  <a:cubicBezTo>
                    <a:pt x="797150" y="1960745"/>
                    <a:pt x="797150" y="1960745"/>
                    <a:pt x="797150" y="1960745"/>
                  </a:cubicBezTo>
                  <a:lnTo>
                    <a:pt x="693728" y="1958563"/>
                  </a:lnTo>
                  <a:lnTo>
                    <a:pt x="675520" y="1869488"/>
                  </a:lnTo>
                  <a:cubicBezTo>
                    <a:pt x="674792" y="1866216"/>
                    <a:pt x="671878" y="1863671"/>
                    <a:pt x="668237" y="1863671"/>
                  </a:cubicBezTo>
                  <a:lnTo>
                    <a:pt x="529855" y="1863671"/>
                  </a:lnTo>
                  <a:cubicBezTo>
                    <a:pt x="529855" y="1863671"/>
                    <a:pt x="529855" y="1863671"/>
                    <a:pt x="529855" y="1863671"/>
                  </a:cubicBezTo>
                  <a:lnTo>
                    <a:pt x="529855" y="1863671"/>
                  </a:lnTo>
                  <a:cubicBezTo>
                    <a:pt x="529855" y="1863671"/>
                    <a:pt x="529491" y="1863671"/>
                    <a:pt x="529491" y="1863671"/>
                  </a:cubicBezTo>
                  <a:cubicBezTo>
                    <a:pt x="528763" y="1863671"/>
                    <a:pt x="528398" y="1863671"/>
                    <a:pt x="527670" y="1864034"/>
                  </a:cubicBezTo>
                  <a:cubicBezTo>
                    <a:pt x="527306" y="1864034"/>
                    <a:pt x="527306" y="1864034"/>
                    <a:pt x="526942" y="1864398"/>
                  </a:cubicBezTo>
                  <a:cubicBezTo>
                    <a:pt x="526578" y="1864398"/>
                    <a:pt x="526213" y="1864761"/>
                    <a:pt x="526213" y="1864761"/>
                  </a:cubicBezTo>
                  <a:cubicBezTo>
                    <a:pt x="526213" y="1864761"/>
                    <a:pt x="525849" y="1864761"/>
                    <a:pt x="525849" y="1865125"/>
                  </a:cubicBezTo>
                  <a:cubicBezTo>
                    <a:pt x="525849" y="1865125"/>
                    <a:pt x="525485" y="1865125"/>
                    <a:pt x="525485" y="1865125"/>
                  </a:cubicBezTo>
                  <a:lnTo>
                    <a:pt x="448647" y="1917843"/>
                  </a:lnTo>
                  <a:lnTo>
                    <a:pt x="230878" y="1988012"/>
                  </a:lnTo>
                  <a:cubicBezTo>
                    <a:pt x="230514" y="1988012"/>
                    <a:pt x="230514" y="1988376"/>
                    <a:pt x="230150" y="1988376"/>
                  </a:cubicBezTo>
                  <a:cubicBezTo>
                    <a:pt x="229786" y="1988740"/>
                    <a:pt x="229058" y="1988740"/>
                    <a:pt x="228693" y="1989103"/>
                  </a:cubicBezTo>
                  <a:cubicBezTo>
                    <a:pt x="228693" y="1989103"/>
                    <a:pt x="228329" y="1989103"/>
                    <a:pt x="228329" y="1989467"/>
                  </a:cubicBezTo>
                  <a:lnTo>
                    <a:pt x="96867" y="2103628"/>
                  </a:lnTo>
                  <a:cubicBezTo>
                    <a:pt x="96867" y="2103628"/>
                    <a:pt x="96503" y="2103992"/>
                    <a:pt x="96503" y="2103992"/>
                  </a:cubicBezTo>
                  <a:cubicBezTo>
                    <a:pt x="96138" y="2104356"/>
                    <a:pt x="95774" y="2104719"/>
                    <a:pt x="95774" y="2105083"/>
                  </a:cubicBezTo>
                  <a:cubicBezTo>
                    <a:pt x="95774" y="2105446"/>
                    <a:pt x="95410" y="2105446"/>
                    <a:pt x="95410" y="2105810"/>
                  </a:cubicBezTo>
                  <a:lnTo>
                    <a:pt x="728" y="2290141"/>
                  </a:lnTo>
                  <a:cubicBezTo>
                    <a:pt x="0" y="2291232"/>
                    <a:pt x="0" y="2292686"/>
                    <a:pt x="0" y="2293777"/>
                  </a:cubicBezTo>
                  <a:lnTo>
                    <a:pt x="7283" y="2468655"/>
                  </a:lnTo>
                  <a:cubicBezTo>
                    <a:pt x="7283" y="2468655"/>
                    <a:pt x="7283" y="2468655"/>
                    <a:pt x="7283" y="2468655"/>
                  </a:cubicBezTo>
                  <a:cubicBezTo>
                    <a:pt x="7283" y="2469018"/>
                    <a:pt x="7283" y="2469746"/>
                    <a:pt x="7647" y="2470109"/>
                  </a:cubicBezTo>
                  <a:cubicBezTo>
                    <a:pt x="7647" y="2470109"/>
                    <a:pt x="7647" y="2470473"/>
                    <a:pt x="7647" y="2470473"/>
                  </a:cubicBezTo>
                  <a:cubicBezTo>
                    <a:pt x="7647" y="2470473"/>
                    <a:pt x="7647" y="2470473"/>
                    <a:pt x="7647" y="2470473"/>
                  </a:cubicBezTo>
                  <a:cubicBezTo>
                    <a:pt x="8012" y="2471200"/>
                    <a:pt x="8012" y="2471564"/>
                    <a:pt x="8376" y="2472291"/>
                  </a:cubicBezTo>
                  <a:cubicBezTo>
                    <a:pt x="8376" y="2472291"/>
                    <a:pt x="8376" y="2472291"/>
                    <a:pt x="8376" y="2472291"/>
                  </a:cubicBezTo>
                  <a:lnTo>
                    <a:pt x="115439" y="2637352"/>
                  </a:lnTo>
                  <a:cubicBezTo>
                    <a:pt x="115803" y="2638079"/>
                    <a:pt x="116532" y="2638807"/>
                    <a:pt x="116896" y="2639170"/>
                  </a:cubicBezTo>
                  <a:lnTo>
                    <a:pt x="235977" y="2732245"/>
                  </a:lnTo>
                  <a:cubicBezTo>
                    <a:pt x="235977" y="2732245"/>
                    <a:pt x="235977" y="2732245"/>
                    <a:pt x="235977" y="2732245"/>
                  </a:cubicBezTo>
                  <a:cubicBezTo>
                    <a:pt x="235977" y="2732245"/>
                    <a:pt x="235977" y="2732245"/>
                    <a:pt x="235977" y="2732245"/>
                  </a:cubicBezTo>
                  <a:cubicBezTo>
                    <a:pt x="236341" y="2732608"/>
                    <a:pt x="236705" y="2732608"/>
                    <a:pt x="236705" y="2732608"/>
                  </a:cubicBezTo>
                  <a:cubicBezTo>
                    <a:pt x="237069" y="2732608"/>
                    <a:pt x="237433" y="2732972"/>
                    <a:pt x="237797" y="2732972"/>
                  </a:cubicBezTo>
                  <a:cubicBezTo>
                    <a:pt x="238162" y="2732972"/>
                    <a:pt x="238526" y="2732972"/>
                    <a:pt x="238890" y="2733335"/>
                  </a:cubicBezTo>
                  <a:cubicBezTo>
                    <a:pt x="239254" y="2733335"/>
                    <a:pt x="239254" y="2733335"/>
                    <a:pt x="239618" y="2733699"/>
                  </a:cubicBezTo>
                  <a:lnTo>
                    <a:pt x="473410" y="2750060"/>
                  </a:lnTo>
                  <a:lnTo>
                    <a:pt x="654398" y="2750060"/>
                  </a:lnTo>
                  <a:lnTo>
                    <a:pt x="605237" y="2863858"/>
                  </a:lnTo>
                  <a:cubicBezTo>
                    <a:pt x="605237" y="2863858"/>
                    <a:pt x="605237" y="2864221"/>
                    <a:pt x="605237" y="2864221"/>
                  </a:cubicBezTo>
                  <a:cubicBezTo>
                    <a:pt x="605237" y="2864585"/>
                    <a:pt x="605237" y="2864585"/>
                    <a:pt x="604872" y="2864948"/>
                  </a:cubicBezTo>
                  <a:cubicBezTo>
                    <a:pt x="604872" y="2865676"/>
                    <a:pt x="604508" y="2866039"/>
                    <a:pt x="604508" y="2866766"/>
                  </a:cubicBezTo>
                  <a:cubicBezTo>
                    <a:pt x="604508" y="2866766"/>
                    <a:pt x="604508" y="2867130"/>
                    <a:pt x="604508" y="2867130"/>
                  </a:cubicBezTo>
                  <a:cubicBezTo>
                    <a:pt x="604508" y="2867130"/>
                    <a:pt x="604508" y="2867130"/>
                    <a:pt x="604508" y="2867494"/>
                  </a:cubicBezTo>
                  <a:cubicBezTo>
                    <a:pt x="604508" y="2868221"/>
                    <a:pt x="604872" y="2868948"/>
                    <a:pt x="605237" y="2869675"/>
                  </a:cubicBezTo>
                  <a:cubicBezTo>
                    <a:pt x="605237" y="2869675"/>
                    <a:pt x="605237" y="2870038"/>
                    <a:pt x="605237" y="2870038"/>
                  </a:cubicBezTo>
                  <a:cubicBezTo>
                    <a:pt x="605601" y="2870766"/>
                    <a:pt x="605965" y="2871493"/>
                    <a:pt x="606693" y="2871856"/>
                  </a:cubicBezTo>
                  <a:lnTo>
                    <a:pt x="804797" y="3064913"/>
                  </a:lnTo>
                  <a:lnTo>
                    <a:pt x="751266" y="3174348"/>
                  </a:lnTo>
                  <a:cubicBezTo>
                    <a:pt x="750901" y="3175076"/>
                    <a:pt x="750901" y="3175439"/>
                    <a:pt x="750537" y="3176166"/>
                  </a:cubicBezTo>
                  <a:lnTo>
                    <a:pt x="728687" y="3298326"/>
                  </a:lnTo>
                  <a:cubicBezTo>
                    <a:pt x="728687" y="3298326"/>
                    <a:pt x="728687" y="3298690"/>
                    <a:pt x="728687" y="3298690"/>
                  </a:cubicBezTo>
                  <a:cubicBezTo>
                    <a:pt x="728687" y="3298690"/>
                    <a:pt x="728687" y="3298690"/>
                    <a:pt x="728687" y="3299054"/>
                  </a:cubicBezTo>
                  <a:cubicBezTo>
                    <a:pt x="728687" y="3299417"/>
                    <a:pt x="728687" y="3299417"/>
                    <a:pt x="728687" y="3299781"/>
                  </a:cubicBezTo>
                  <a:cubicBezTo>
                    <a:pt x="728687" y="3300144"/>
                    <a:pt x="728687" y="3300508"/>
                    <a:pt x="728687" y="3300871"/>
                  </a:cubicBezTo>
                  <a:lnTo>
                    <a:pt x="765104" y="3525923"/>
                  </a:lnTo>
                  <a:cubicBezTo>
                    <a:pt x="765104" y="3525923"/>
                    <a:pt x="765104" y="3525923"/>
                    <a:pt x="765104" y="3525923"/>
                  </a:cubicBezTo>
                  <a:cubicBezTo>
                    <a:pt x="765104" y="3526286"/>
                    <a:pt x="765104" y="3526286"/>
                    <a:pt x="765468" y="3526650"/>
                  </a:cubicBezTo>
                  <a:cubicBezTo>
                    <a:pt x="765468" y="3527013"/>
                    <a:pt x="765832" y="3527377"/>
                    <a:pt x="765832" y="3527740"/>
                  </a:cubicBezTo>
                  <a:cubicBezTo>
                    <a:pt x="765832" y="3527740"/>
                    <a:pt x="765832" y="3528104"/>
                    <a:pt x="765832" y="3528104"/>
                  </a:cubicBezTo>
                  <a:cubicBezTo>
                    <a:pt x="765832" y="3528468"/>
                    <a:pt x="766196" y="3528468"/>
                    <a:pt x="766560" y="3528831"/>
                  </a:cubicBezTo>
                  <a:cubicBezTo>
                    <a:pt x="766560" y="3528831"/>
                    <a:pt x="766924" y="3529195"/>
                    <a:pt x="766924" y="3529195"/>
                  </a:cubicBezTo>
                  <a:lnTo>
                    <a:pt x="862335" y="3633904"/>
                  </a:lnTo>
                  <a:lnTo>
                    <a:pt x="864884" y="3790239"/>
                  </a:lnTo>
                  <a:cubicBezTo>
                    <a:pt x="864884" y="3792421"/>
                    <a:pt x="865976" y="3794239"/>
                    <a:pt x="867433" y="3795693"/>
                  </a:cubicBezTo>
                  <a:cubicBezTo>
                    <a:pt x="868890" y="3796784"/>
                    <a:pt x="870346" y="3797511"/>
                    <a:pt x="872167" y="3797511"/>
                  </a:cubicBezTo>
                  <a:cubicBezTo>
                    <a:pt x="872531" y="3797511"/>
                    <a:pt x="872895" y="3797511"/>
                    <a:pt x="873624" y="3797511"/>
                  </a:cubicBezTo>
                  <a:lnTo>
                    <a:pt x="1107052" y="3754973"/>
                  </a:lnTo>
                  <a:cubicBezTo>
                    <a:pt x="1107052" y="3754973"/>
                    <a:pt x="1107416" y="3754973"/>
                    <a:pt x="1107416" y="3754609"/>
                  </a:cubicBezTo>
                  <a:cubicBezTo>
                    <a:pt x="1107780" y="3754609"/>
                    <a:pt x="1108508" y="3754246"/>
                    <a:pt x="1108872" y="3753882"/>
                  </a:cubicBezTo>
                  <a:cubicBezTo>
                    <a:pt x="1109236" y="3753882"/>
                    <a:pt x="1109600" y="3753519"/>
                    <a:pt x="1109965" y="3753155"/>
                  </a:cubicBezTo>
                  <a:cubicBezTo>
                    <a:pt x="1109965" y="3753155"/>
                    <a:pt x="1110329" y="3753155"/>
                    <a:pt x="1110329" y="3752792"/>
                  </a:cubicBezTo>
                  <a:cubicBezTo>
                    <a:pt x="1110693" y="3752428"/>
                    <a:pt x="1111057" y="3752064"/>
                    <a:pt x="1111421" y="3751701"/>
                  </a:cubicBezTo>
                  <a:cubicBezTo>
                    <a:pt x="1111421" y="3751701"/>
                    <a:pt x="1111421" y="3751701"/>
                    <a:pt x="1111785" y="3751337"/>
                  </a:cubicBezTo>
                  <a:lnTo>
                    <a:pt x="1298965" y="3479385"/>
                  </a:lnTo>
                  <a:cubicBezTo>
                    <a:pt x="1298965" y="3479385"/>
                    <a:pt x="1298965" y="3479022"/>
                    <a:pt x="1299329" y="3479022"/>
                  </a:cubicBezTo>
                  <a:cubicBezTo>
                    <a:pt x="1299329" y="3478658"/>
                    <a:pt x="1299693" y="3478658"/>
                    <a:pt x="1299693" y="3478295"/>
                  </a:cubicBezTo>
                  <a:cubicBezTo>
                    <a:pt x="1299693" y="3477931"/>
                    <a:pt x="1299693" y="3477931"/>
                    <a:pt x="1300057" y="3477568"/>
                  </a:cubicBezTo>
                  <a:cubicBezTo>
                    <a:pt x="1300057" y="3477568"/>
                    <a:pt x="1300057" y="3477204"/>
                    <a:pt x="1300421" y="3477204"/>
                  </a:cubicBezTo>
                  <a:lnTo>
                    <a:pt x="1329190" y="3367041"/>
                  </a:lnTo>
                  <a:lnTo>
                    <a:pt x="1444994" y="3218341"/>
                  </a:lnTo>
                  <a:cubicBezTo>
                    <a:pt x="1444994" y="3217977"/>
                    <a:pt x="1445358" y="3217977"/>
                    <a:pt x="1445358" y="3217613"/>
                  </a:cubicBezTo>
                  <a:cubicBezTo>
                    <a:pt x="1445358" y="3217613"/>
                    <a:pt x="1445722" y="3217250"/>
                    <a:pt x="1445722" y="3217250"/>
                  </a:cubicBezTo>
                  <a:cubicBezTo>
                    <a:pt x="1445722" y="3217250"/>
                    <a:pt x="1445722" y="3217250"/>
                    <a:pt x="1445722" y="3216886"/>
                  </a:cubicBezTo>
                  <a:cubicBezTo>
                    <a:pt x="1446086" y="3216159"/>
                    <a:pt x="1446450" y="3215432"/>
                    <a:pt x="1446450" y="3214705"/>
                  </a:cubicBezTo>
                  <a:lnTo>
                    <a:pt x="1494884" y="2898034"/>
                  </a:lnTo>
                  <a:lnTo>
                    <a:pt x="1561889" y="2812230"/>
                  </a:lnTo>
                  <a:cubicBezTo>
                    <a:pt x="1561889" y="2812230"/>
                    <a:pt x="1561889" y="2812230"/>
                    <a:pt x="1561889" y="2812230"/>
                  </a:cubicBezTo>
                  <a:lnTo>
                    <a:pt x="1561889" y="2812230"/>
                  </a:lnTo>
                  <a:cubicBezTo>
                    <a:pt x="1562254" y="2811867"/>
                    <a:pt x="1562618" y="2811140"/>
                    <a:pt x="1562982" y="2810776"/>
                  </a:cubicBezTo>
                  <a:lnTo>
                    <a:pt x="1663126" y="2582089"/>
                  </a:lnTo>
                  <a:cubicBezTo>
                    <a:pt x="1663126" y="2582089"/>
                    <a:pt x="1663126" y="2582089"/>
                    <a:pt x="1663126" y="2582089"/>
                  </a:cubicBezTo>
                  <a:lnTo>
                    <a:pt x="1678785" y="2545732"/>
                  </a:lnTo>
                  <a:lnTo>
                    <a:pt x="1764363" y="2488651"/>
                  </a:lnTo>
                  <a:cubicBezTo>
                    <a:pt x="1764727" y="2488651"/>
                    <a:pt x="1764727" y="2488288"/>
                    <a:pt x="1765092" y="2487924"/>
                  </a:cubicBezTo>
                  <a:cubicBezTo>
                    <a:pt x="1765456" y="2487561"/>
                    <a:pt x="1765456" y="2487561"/>
                    <a:pt x="1765820" y="2487197"/>
                  </a:cubicBezTo>
                  <a:cubicBezTo>
                    <a:pt x="1765820" y="2487197"/>
                    <a:pt x="1766184" y="2486833"/>
                    <a:pt x="1766184" y="2486833"/>
                  </a:cubicBezTo>
                  <a:lnTo>
                    <a:pt x="1931514" y="2282870"/>
                  </a:lnTo>
                  <a:cubicBezTo>
                    <a:pt x="1931514" y="2282870"/>
                    <a:pt x="1931514" y="2282506"/>
                    <a:pt x="1931878" y="2282506"/>
                  </a:cubicBezTo>
                  <a:cubicBezTo>
                    <a:pt x="1931878" y="2282506"/>
                    <a:pt x="1932242" y="2282142"/>
                    <a:pt x="1932242" y="2282142"/>
                  </a:cubicBezTo>
                  <a:cubicBezTo>
                    <a:pt x="1932606" y="2281415"/>
                    <a:pt x="1932970" y="2280688"/>
                    <a:pt x="1933334" y="2279961"/>
                  </a:cubicBezTo>
                  <a:cubicBezTo>
                    <a:pt x="1933334" y="2279961"/>
                    <a:pt x="1933334" y="2279961"/>
                    <a:pt x="1933334" y="2279961"/>
                  </a:cubicBezTo>
                  <a:cubicBezTo>
                    <a:pt x="1933334" y="2279234"/>
                    <a:pt x="1933334" y="2278507"/>
                    <a:pt x="1933334" y="2277416"/>
                  </a:cubicBezTo>
                  <a:cubicBezTo>
                    <a:pt x="1933334" y="2277416"/>
                    <a:pt x="1933334" y="2277052"/>
                    <a:pt x="1933334" y="2277052"/>
                  </a:cubicBezTo>
                  <a:cubicBezTo>
                    <a:pt x="1933334" y="2277052"/>
                    <a:pt x="1933334" y="2276689"/>
                    <a:pt x="1933334" y="2276689"/>
                  </a:cubicBezTo>
                  <a:cubicBezTo>
                    <a:pt x="1933334" y="2276325"/>
                    <a:pt x="1932970" y="2276325"/>
                    <a:pt x="1932970" y="2275962"/>
                  </a:cubicBezTo>
                  <a:cubicBezTo>
                    <a:pt x="1932606" y="2275598"/>
                    <a:pt x="1932606" y="2274871"/>
                    <a:pt x="1932242" y="2274507"/>
                  </a:cubicBezTo>
                  <a:cubicBezTo>
                    <a:pt x="1932242" y="2274144"/>
                    <a:pt x="1931878" y="2274144"/>
                    <a:pt x="1931878" y="2274144"/>
                  </a:cubicBezTo>
                  <a:cubicBezTo>
                    <a:pt x="1931514" y="2273780"/>
                    <a:pt x="1931514" y="2273417"/>
                    <a:pt x="1931149" y="2273417"/>
                  </a:cubicBezTo>
                  <a:cubicBezTo>
                    <a:pt x="1930421" y="2273053"/>
                    <a:pt x="1930057" y="2272689"/>
                    <a:pt x="1929329" y="2272326"/>
                  </a:cubicBezTo>
                  <a:cubicBezTo>
                    <a:pt x="1928964" y="2272326"/>
                    <a:pt x="1928964" y="2271962"/>
                    <a:pt x="1928600" y="2271962"/>
                  </a:cubicBezTo>
                  <a:lnTo>
                    <a:pt x="1735594" y="2206883"/>
                  </a:lnTo>
                  <a:lnTo>
                    <a:pt x="1599762" y="2081451"/>
                  </a:lnTo>
                  <a:lnTo>
                    <a:pt x="1652566" y="2054546"/>
                  </a:lnTo>
                  <a:lnTo>
                    <a:pt x="1733774" y="2140349"/>
                  </a:lnTo>
                  <a:cubicBezTo>
                    <a:pt x="1733774" y="2140349"/>
                    <a:pt x="1734138" y="2140713"/>
                    <a:pt x="1734138" y="2140713"/>
                  </a:cubicBezTo>
                  <a:cubicBezTo>
                    <a:pt x="1734138" y="2140713"/>
                    <a:pt x="1734138" y="2141076"/>
                    <a:pt x="1734502" y="2141076"/>
                  </a:cubicBezTo>
                  <a:cubicBezTo>
                    <a:pt x="1734502" y="2141076"/>
                    <a:pt x="1734866" y="2141076"/>
                    <a:pt x="1735230" y="2141440"/>
                  </a:cubicBezTo>
                  <a:cubicBezTo>
                    <a:pt x="1735594" y="2141803"/>
                    <a:pt x="1736323" y="2142167"/>
                    <a:pt x="1736687" y="2142167"/>
                  </a:cubicBezTo>
                  <a:cubicBezTo>
                    <a:pt x="1737051" y="2142167"/>
                    <a:pt x="1737415" y="2142531"/>
                    <a:pt x="1737779" y="2142531"/>
                  </a:cubicBezTo>
                  <a:cubicBezTo>
                    <a:pt x="1737779" y="2142531"/>
                    <a:pt x="1738144" y="2142531"/>
                    <a:pt x="1738144" y="2142531"/>
                  </a:cubicBezTo>
                  <a:lnTo>
                    <a:pt x="2186791" y="2199975"/>
                  </a:lnTo>
                  <a:lnTo>
                    <a:pt x="2198808" y="2455930"/>
                  </a:lnTo>
                  <a:cubicBezTo>
                    <a:pt x="2198808" y="2455930"/>
                    <a:pt x="2198808" y="2456293"/>
                    <a:pt x="2198808" y="2456293"/>
                  </a:cubicBezTo>
                  <a:cubicBezTo>
                    <a:pt x="2198808" y="2456293"/>
                    <a:pt x="2198808" y="2456657"/>
                    <a:pt x="2198808" y="2456657"/>
                  </a:cubicBezTo>
                  <a:cubicBezTo>
                    <a:pt x="2198808" y="2457021"/>
                    <a:pt x="2199172" y="2457384"/>
                    <a:pt x="2199172" y="2457384"/>
                  </a:cubicBezTo>
                  <a:cubicBezTo>
                    <a:pt x="2199172" y="2457748"/>
                    <a:pt x="2199537" y="2458111"/>
                    <a:pt x="2199537" y="2458475"/>
                  </a:cubicBezTo>
                  <a:cubicBezTo>
                    <a:pt x="2199901" y="2458839"/>
                    <a:pt x="2199901" y="2459202"/>
                    <a:pt x="2200265" y="2459565"/>
                  </a:cubicBezTo>
                  <a:cubicBezTo>
                    <a:pt x="2200265" y="2459929"/>
                    <a:pt x="2200629" y="2459929"/>
                    <a:pt x="2200629" y="2460293"/>
                  </a:cubicBezTo>
                  <a:lnTo>
                    <a:pt x="2368508" y="2632626"/>
                  </a:lnTo>
                  <a:cubicBezTo>
                    <a:pt x="2369964" y="2634080"/>
                    <a:pt x="2371785" y="2634807"/>
                    <a:pt x="2373970" y="2634807"/>
                  </a:cubicBezTo>
                  <a:cubicBezTo>
                    <a:pt x="2376155" y="2634807"/>
                    <a:pt x="2377976" y="2633717"/>
                    <a:pt x="2379432" y="2632262"/>
                  </a:cubicBezTo>
                  <a:lnTo>
                    <a:pt x="2440248" y="2561729"/>
                  </a:lnTo>
                  <a:cubicBezTo>
                    <a:pt x="2441340" y="2560639"/>
                    <a:pt x="2442068" y="2558821"/>
                    <a:pt x="2442068" y="2557367"/>
                  </a:cubicBezTo>
                  <a:lnTo>
                    <a:pt x="2449351" y="2419936"/>
                  </a:lnTo>
                  <a:lnTo>
                    <a:pt x="2663114" y="2243967"/>
                  </a:lnTo>
                  <a:lnTo>
                    <a:pt x="2839004" y="2412665"/>
                  </a:lnTo>
                  <a:lnTo>
                    <a:pt x="2866681" y="2618810"/>
                  </a:lnTo>
                  <a:close/>
                  <a:moveTo>
                    <a:pt x="2441340" y="2406848"/>
                  </a:moveTo>
                  <a:lnTo>
                    <a:pt x="2214103" y="2202156"/>
                  </a:lnTo>
                  <a:lnTo>
                    <a:pt x="2643814" y="2239968"/>
                  </a:lnTo>
                  <a:lnTo>
                    <a:pt x="2441340" y="2406848"/>
                  </a:lnTo>
                  <a:close/>
                  <a:moveTo>
                    <a:pt x="2212282" y="2446477"/>
                  </a:moveTo>
                  <a:lnTo>
                    <a:pt x="2201357" y="2209792"/>
                  </a:lnTo>
                  <a:lnTo>
                    <a:pt x="2424953" y="2411210"/>
                  </a:lnTo>
                  <a:lnTo>
                    <a:pt x="2212282" y="2446477"/>
                  </a:lnTo>
                  <a:close/>
                  <a:moveTo>
                    <a:pt x="1666040" y="2047638"/>
                  </a:moveTo>
                  <a:lnTo>
                    <a:pt x="1861594" y="1967652"/>
                  </a:lnTo>
                  <a:lnTo>
                    <a:pt x="1738144" y="2123625"/>
                  </a:lnTo>
                  <a:lnTo>
                    <a:pt x="1666040" y="2047638"/>
                  </a:lnTo>
                  <a:close/>
                  <a:moveTo>
                    <a:pt x="1768005" y="2374853"/>
                  </a:moveTo>
                  <a:lnTo>
                    <a:pt x="1740693" y="2223244"/>
                  </a:lnTo>
                  <a:lnTo>
                    <a:pt x="1909300" y="2279961"/>
                  </a:lnTo>
                  <a:lnTo>
                    <a:pt x="1768005" y="2374853"/>
                  </a:lnTo>
                  <a:close/>
                  <a:moveTo>
                    <a:pt x="1889271" y="2310865"/>
                  </a:moveTo>
                  <a:lnTo>
                    <a:pt x="1768005" y="2460656"/>
                  </a:lnTo>
                  <a:lnTo>
                    <a:pt x="1769826" y="2391214"/>
                  </a:lnTo>
                  <a:lnTo>
                    <a:pt x="1889271" y="2310865"/>
                  </a:lnTo>
                  <a:close/>
                  <a:moveTo>
                    <a:pt x="1754531" y="2382852"/>
                  </a:moveTo>
                  <a:lnTo>
                    <a:pt x="1525837" y="2480653"/>
                  </a:lnTo>
                  <a:lnTo>
                    <a:pt x="1726854" y="2229424"/>
                  </a:lnTo>
                  <a:lnTo>
                    <a:pt x="1754531" y="2382852"/>
                  </a:lnTo>
                  <a:close/>
                  <a:moveTo>
                    <a:pt x="1433704" y="3201980"/>
                  </a:moveTo>
                  <a:lnTo>
                    <a:pt x="1245069" y="3103088"/>
                  </a:lnTo>
                  <a:lnTo>
                    <a:pt x="1477768" y="2912213"/>
                  </a:lnTo>
                  <a:lnTo>
                    <a:pt x="1433704" y="3201980"/>
                  </a:lnTo>
                  <a:close/>
                  <a:moveTo>
                    <a:pt x="1325184" y="3347772"/>
                  </a:moveTo>
                  <a:lnTo>
                    <a:pt x="1245069" y="3119449"/>
                  </a:lnTo>
                  <a:lnTo>
                    <a:pt x="1428242" y="3215432"/>
                  </a:lnTo>
                  <a:lnTo>
                    <a:pt x="1325184" y="3347772"/>
                  </a:lnTo>
                  <a:close/>
                  <a:moveTo>
                    <a:pt x="1289861" y="3460116"/>
                  </a:moveTo>
                  <a:lnTo>
                    <a:pt x="1179884" y="3344864"/>
                  </a:lnTo>
                  <a:lnTo>
                    <a:pt x="1313531" y="3368859"/>
                  </a:lnTo>
                  <a:lnTo>
                    <a:pt x="1289861" y="3460116"/>
                  </a:lnTo>
                  <a:close/>
                  <a:moveTo>
                    <a:pt x="1108872" y="3729887"/>
                  </a:moveTo>
                  <a:lnTo>
                    <a:pt x="1033126" y="3472841"/>
                  </a:lnTo>
                  <a:lnTo>
                    <a:pt x="1280028" y="3481567"/>
                  </a:lnTo>
                  <a:lnTo>
                    <a:pt x="1108872" y="3729887"/>
                  </a:lnTo>
                  <a:close/>
                  <a:moveTo>
                    <a:pt x="777849" y="3507017"/>
                  </a:moveTo>
                  <a:lnTo>
                    <a:pt x="745439" y="3306325"/>
                  </a:lnTo>
                  <a:lnTo>
                    <a:pt x="943543" y="3325231"/>
                  </a:lnTo>
                  <a:lnTo>
                    <a:pt x="777849" y="3507017"/>
                  </a:lnTo>
                  <a:close/>
                  <a:moveTo>
                    <a:pt x="254185" y="2147621"/>
                  </a:moveTo>
                  <a:lnTo>
                    <a:pt x="116896" y="2105083"/>
                  </a:lnTo>
                  <a:lnTo>
                    <a:pt x="228693" y="2008009"/>
                  </a:lnTo>
                  <a:lnTo>
                    <a:pt x="254185" y="2147621"/>
                  </a:lnTo>
                  <a:close/>
                  <a:moveTo>
                    <a:pt x="241803" y="1998920"/>
                  </a:moveTo>
                  <a:lnTo>
                    <a:pt x="431532" y="1937839"/>
                  </a:lnTo>
                  <a:lnTo>
                    <a:pt x="267659" y="2141076"/>
                  </a:lnTo>
                  <a:lnTo>
                    <a:pt x="241803" y="1998920"/>
                  </a:lnTo>
                  <a:close/>
                  <a:moveTo>
                    <a:pt x="522572" y="1884031"/>
                  </a:moveTo>
                  <a:lnTo>
                    <a:pt x="519294" y="2132714"/>
                  </a:lnTo>
                  <a:lnTo>
                    <a:pt x="279312" y="2150166"/>
                  </a:lnTo>
                  <a:lnTo>
                    <a:pt x="457387" y="1928750"/>
                  </a:lnTo>
                  <a:lnTo>
                    <a:pt x="522572" y="1884031"/>
                  </a:lnTo>
                  <a:close/>
                  <a:moveTo>
                    <a:pt x="866705" y="2040003"/>
                  </a:moveTo>
                  <a:lnTo>
                    <a:pt x="708659" y="2177434"/>
                  </a:lnTo>
                  <a:lnTo>
                    <a:pt x="799699" y="1979287"/>
                  </a:lnTo>
                  <a:lnTo>
                    <a:pt x="866705" y="2040003"/>
                  </a:lnTo>
                  <a:close/>
                  <a:moveTo>
                    <a:pt x="491982" y="2335224"/>
                  </a:moveTo>
                  <a:lnTo>
                    <a:pt x="282953" y="2164709"/>
                  </a:lnTo>
                  <a:lnTo>
                    <a:pt x="518202" y="2147621"/>
                  </a:lnTo>
                  <a:lnTo>
                    <a:pt x="491982" y="2335224"/>
                  </a:lnTo>
                  <a:close/>
                  <a:moveTo>
                    <a:pt x="486156" y="2349403"/>
                  </a:moveTo>
                  <a:lnTo>
                    <a:pt x="288780" y="2524645"/>
                  </a:lnTo>
                  <a:lnTo>
                    <a:pt x="271665" y="2174161"/>
                  </a:lnTo>
                  <a:lnTo>
                    <a:pt x="486156" y="2349403"/>
                  </a:lnTo>
                  <a:close/>
                  <a:moveTo>
                    <a:pt x="496716" y="2359220"/>
                  </a:moveTo>
                  <a:lnTo>
                    <a:pt x="615069" y="2482107"/>
                  </a:lnTo>
                  <a:lnTo>
                    <a:pt x="305167" y="2529008"/>
                  </a:lnTo>
                  <a:lnTo>
                    <a:pt x="496716" y="2359220"/>
                  </a:lnTo>
                  <a:close/>
                  <a:moveTo>
                    <a:pt x="508370" y="2350130"/>
                  </a:moveTo>
                  <a:lnTo>
                    <a:pt x="677341" y="2222517"/>
                  </a:lnTo>
                  <a:lnTo>
                    <a:pt x="626358" y="2472291"/>
                  </a:lnTo>
                  <a:lnTo>
                    <a:pt x="508370" y="2350130"/>
                  </a:lnTo>
                  <a:close/>
                  <a:moveTo>
                    <a:pt x="506913" y="2332679"/>
                  </a:moveTo>
                  <a:lnTo>
                    <a:pt x="532404" y="2149802"/>
                  </a:lnTo>
                  <a:lnTo>
                    <a:pt x="673335" y="2206883"/>
                  </a:lnTo>
                  <a:lnTo>
                    <a:pt x="506913" y="2332679"/>
                  </a:lnTo>
                  <a:close/>
                  <a:moveTo>
                    <a:pt x="1063352" y="2151620"/>
                  </a:moveTo>
                  <a:lnTo>
                    <a:pt x="1177335" y="2126170"/>
                  </a:lnTo>
                  <a:lnTo>
                    <a:pt x="952283" y="2316318"/>
                  </a:lnTo>
                  <a:lnTo>
                    <a:pt x="1063352" y="2151620"/>
                  </a:lnTo>
                  <a:close/>
                  <a:moveTo>
                    <a:pt x="1134364" y="2294867"/>
                  </a:moveTo>
                  <a:lnTo>
                    <a:pt x="1147109" y="2462111"/>
                  </a:lnTo>
                  <a:lnTo>
                    <a:pt x="935895" y="2357038"/>
                  </a:lnTo>
                  <a:lnTo>
                    <a:pt x="1134364" y="2294867"/>
                  </a:lnTo>
                  <a:close/>
                  <a:moveTo>
                    <a:pt x="923150" y="2367218"/>
                  </a:moveTo>
                  <a:lnTo>
                    <a:pt x="1138369" y="2474472"/>
                  </a:lnTo>
                  <a:lnTo>
                    <a:pt x="910040" y="2576272"/>
                  </a:lnTo>
                  <a:lnTo>
                    <a:pt x="923150" y="2367218"/>
                  </a:lnTo>
                  <a:close/>
                  <a:moveTo>
                    <a:pt x="895474" y="2577363"/>
                  </a:moveTo>
                  <a:lnTo>
                    <a:pt x="649664" y="2486833"/>
                  </a:lnTo>
                  <a:lnTo>
                    <a:pt x="908947" y="2367582"/>
                  </a:lnTo>
                  <a:lnTo>
                    <a:pt x="895474" y="2577363"/>
                  </a:lnTo>
                  <a:close/>
                  <a:moveTo>
                    <a:pt x="1148202" y="2485743"/>
                  </a:moveTo>
                  <a:lnTo>
                    <a:pt x="1151479" y="2845316"/>
                  </a:lnTo>
                  <a:lnTo>
                    <a:pt x="914046" y="2589724"/>
                  </a:lnTo>
                  <a:lnTo>
                    <a:pt x="1148202" y="2485743"/>
                  </a:lnTo>
                  <a:close/>
                  <a:moveTo>
                    <a:pt x="1162040" y="2462474"/>
                  </a:moveTo>
                  <a:lnTo>
                    <a:pt x="1148930" y="2294140"/>
                  </a:lnTo>
                  <a:lnTo>
                    <a:pt x="1380901" y="2339587"/>
                  </a:lnTo>
                  <a:lnTo>
                    <a:pt x="1162040" y="2462474"/>
                  </a:lnTo>
                  <a:close/>
                  <a:moveTo>
                    <a:pt x="1135456" y="2279234"/>
                  </a:moveTo>
                  <a:lnTo>
                    <a:pt x="949005" y="2337769"/>
                  </a:lnTo>
                  <a:lnTo>
                    <a:pt x="1188259" y="2135623"/>
                  </a:lnTo>
                  <a:lnTo>
                    <a:pt x="1135456" y="2279234"/>
                  </a:lnTo>
                  <a:close/>
                  <a:moveTo>
                    <a:pt x="1203554" y="2093812"/>
                  </a:moveTo>
                  <a:lnTo>
                    <a:pt x="1159855" y="2008009"/>
                  </a:lnTo>
                  <a:lnTo>
                    <a:pt x="1234508" y="2004010"/>
                  </a:lnTo>
                  <a:lnTo>
                    <a:pt x="1203554" y="2093812"/>
                  </a:lnTo>
                  <a:close/>
                  <a:moveTo>
                    <a:pt x="1147838" y="2016007"/>
                  </a:moveTo>
                  <a:lnTo>
                    <a:pt x="1194086" y="2106901"/>
                  </a:lnTo>
                  <a:lnTo>
                    <a:pt x="1074277" y="2133805"/>
                  </a:lnTo>
                  <a:lnTo>
                    <a:pt x="1147838" y="2016007"/>
                  </a:lnTo>
                  <a:close/>
                  <a:moveTo>
                    <a:pt x="1060439" y="2128351"/>
                  </a:moveTo>
                  <a:lnTo>
                    <a:pt x="1019288" y="2015280"/>
                  </a:lnTo>
                  <a:lnTo>
                    <a:pt x="1134728" y="2009463"/>
                  </a:lnTo>
                  <a:lnTo>
                    <a:pt x="1060439" y="2128351"/>
                  </a:lnTo>
                  <a:close/>
                  <a:moveTo>
                    <a:pt x="921693" y="2335587"/>
                  </a:moveTo>
                  <a:lnTo>
                    <a:pt x="887098" y="2053819"/>
                  </a:lnTo>
                  <a:lnTo>
                    <a:pt x="1048786" y="2147621"/>
                  </a:lnTo>
                  <a:lnTo>
                    <a:pt x="921693" y="2335587"/>
                  </a:lnTo>
                  <a:close/>
                  <a:moveTo>
                    <a:pt x="907491" y="2341041"/>
                  </a:moveTo>
                  <a:lnTo>
                    <a:pt x="700283" y="2204338"/>
                  </a:lnTo>
                  <a:lnTo>
                    <a:pt x="872167" y="2054546"/>
                  </a:lnTo>
                  <a:lnTo>
                    <a:pt x="907491" y="2341041"/>
                  </a:lnTo>
                  <a:close/>
                  <a:moveTo>
                    <a:pt x="695549" y="2171980"/>
                  </a:moveTo>
                  <a:lnTo>
                    <a:pt x="695549" y="1972379"/>
                  </a:lnTo>
                  <a:lnTo>
                    <a:pt x="786225" y="1974560"/>
                  </a:lnTo>
                  <a:lnTo>
                    <a:pt x="695549" y="2171980"/>
                  </a:lnTo>
                  <a:close/>
                  <a:moveTo>
                    <a:pt x="680982" y="2194158"/>
                  </a:moveTo>
                  <a:lnTo>
                    <a:pt x="538959" y="2136714"/>
                  </a:lnTo>
                  <a:lnTo>
                    <a:pt x="680982" y="1983286"/>
                  </a:lnTo>
                  <a:lnTo>
                    <a:pt x="680982" y="2194158"/>
                  </a:lnTo>
                  <a:close/>
                  <a:moveTo>
                    <a:pt x="533861" y="2120716"/>
                  </a:moveTo>
                  <a:lnTo>
                    <a:pt x="537138" y="1882940"/>
                  </a:lnTo>
                  <a:lnTo>
                    <a:pt x="676612" y="1966562"/>
                  </a:lnTo>
                  <a:lnTo>
                    <a:pt x="533861" y="2120716"/>
                  </a:lnTo>
                  <a:close/>
                  <a:moveTo>
                    <a:pt x="274214" y="2530462"/>
                  </a:moveTo>
                  <a:lnTo>
                    <a:pt x="27312" y="2463201"/>
                  </a:lnTo>
                  <a:lnTo>
                    <a:pt x="257098" y="2177797"/>
                  </a:lnTo>
                  <a:lnTo>
                    <a:pt x="274214" y="2530462"/>
                  </a:lnTo>
                  <a:close/>
                  <a:moveTo>
                    <a:pt x="288052" y="2546459"/>
                  </a:moveTo>
                  <a:lnTo>
                    <a:pt x="595768" y="2499922"/>
                  </a:lnTo>
                  <a:lnTo>
                    <a:pt x="251636" y="2710067"/>
                  </a:lnTo>
                  <a:lnTo>
                    <a:pt x="288052" y="2546459"/>
                  </a:lnTo>
                  <a:close/>
                  <a:moveTo>
                    <a:pt x="693000" y="2217063"/>
                  </a:moveTo>
                  <a:lnTo>
                    <a:pt x="901664" y="2354493"/>
                  </a:lnTo>
                  <a:lnTo>
                    <a:pt x="640560" y="2474836"/>
                  </a:lnTo>
                  <a:lnTo>
                    <a:pt x="693000" y="2217063"/>
                  </a:lnTo>
                  <a:close/>
                  <a:moveTo>
                    <a:pt x="886005" y="2589361"/>
                  </a:moveTo>
                  <a:lnTo>
                    <a:pt x="671878" y="2729336"/>
                  </a:lnTo>
                  <a:lnTo>
                    <a:pt x="639468" y="2498468"/>
                  </a:lnTo>
                  <a:lnTo>
                    <a:pt x="886005" y="2589361"/>
                  </a:lnTo>
                  <a:close/>
                  <a:moveTo>
                    <a:pt x="900936" y="2596996"/>
                  </a:moveTo>
                  <a:lnTo>
                    <a:pt x="1137277" y="2851133"/>
                  </a:lnTo>
                  <a:lnTo>
                    <a:pt x="684260" y="2738425"/>
                  </a:lnTo>
                  <a:lnTo>
                    <a:pt x="900936" y="2596996"/>
                  </a:lnTo>
                  <a:close/>
                  <a:moveTo>
                    <a:pt x="1087022" y="2853678"/>
                  </a:moveTo>
                  <a:lnTo>
                    <a:pt x="786589" y="2840589"/>
                  </a:lnTo>
                  <a:lnTo>
                    <a:pt x="692636" y="2755513"/>
                  </a:lnTo>
                  <a:lnTo>
                    <a:pt x="1087022" y="2853678"/>
                  </a:lnTo>
                  <a:close/>
                  <a:moveTo>
                    <a:pt x="1133635" y="2870402"/>
                  </a:moveTo>
                  <a:lnTo>
                    <a:pt x="820092" y="3050370"/>
                  </a:lnTo>
                  <a:lnTo>
                    <a:pt x="792052" y="2855495"/>
                  </a:lnTo>
                  <a:lnTo>
                    <a:pt x="1133635" y="2870402"/>
                  </a:lnTo>
                  <a:close/>
                  <a:moveTo>
                    <a:pt x="777485" y="2855859"/>
                  </a:moveTo>
                  <a:lnTo>
                    <a:pt x="804433" y="3042008"/>
                  </a:lnTo>
                  <a:lnTo>
                    <a:pt x="629271" y="2871129"/>
                  </a:lnTo>
                  <a:lnTo>
                    <a:pt x="777485" y="2855859"/>
                  </a:lnTo>
                  <a:close/>
                  <a:moveTo>
                    <a:pt x="1154757" y="2875128"/>
                  </a:moveTo>
                  <a:lnTo>
                    <a:pt x="1221762" y="3096180"/>
                  </a:lnTo>
                  <a:lnTo>
                    <a:pt x="837572" y="3057278"/>
                  </a:lnTo>
                  <a:lnTo>
                    <a:pt x="1154757" y="2875128"/>
                  </a:lnTo>
                  <a:close/>
                  <a:moveTo>
                    <a:pt x="1025843" y="3452481"/>
                  </a:moveTo>
                  <a:lnTo>
                    <a:pt x="970127" y="3327412"/>
                  </a:lnTo>
                  <a:lnTo>
                    <a:pt x="1142375" y="3339774"/>
                  </a:lnTo>
                  <a:lnTo>
                    <a:pt x="1025843" y="3452481"/>
                  </a:lnTo>
                  <a:close/>
                  <a:moveTo>
                    <a:pt x="1159127" y="3344137"/>
                  </a:moveTo>
                  <a:lnTo>
                    <a:pt x="1276023" y="3466660"/>
                  </a:lnTo>
                  <a:lnTo>
                    <a:pt x="1040774" y="3458298"/>
                  </a:lnTo>
                  <a:lnTo>
                    <a:pt x="1159127" y="3344137"/>
                  </a:lnTo>
                  <a:close/>
                  <a:moveTo>
                    <a:pt x="1160583" y="3326685"/>
                  </a:moveTo>
                  <a:cubicBezTo>
                    <a:pt x="1160219" y="3326685"/>
                    <a:pt x="1160219" y="3326685"/>
                    <a:pt x="1160583" y="3326685"/>
                  </a:cubicBezTo>
                  <a:cubicBezTo>
                    <a:pt x="1160219" y="3326685"/>
                    <a:pt x="1159855" y="3326685"/>
                    <a:pt x="1159855" y="3326685"/>
                  </a:cubicBezTo>
                  <a:lnTo>
                    <a:pt x="978138" y="3313597"/>
                  </a:lnTo>
                  <a:lnTo>
                    <a:pt x="1228681" y="3116540"/>
                  </a:lnTo>
                  <a:lnTo>
                    <a:pt x="1311710" y="3353590"/>
                  </a:lnTo>
                  <a:lnTo>
                    <a:pt x="1160583" y="3326685"/>
                  </a:lnTo>
                  <a:close/>
                  <a:moveTo>
                    <a:pt x="1213387" y="3109996"/>
                  </a:moveTo>
                  <a:lnTo>
                    <a:pt x="960658" y="3308143"/>
                  </a:lnTo>
                  <a:lnTo>
                    <a:pt x="827740" y="3070367"/>
                  </a:lnTo>
                  <a:lnTo>
                    <a:pt x="1213387" y="3109996"/>
                  </a:lnTo>
                  <a:close/>
                  <a:moveTo>
                    <a:pt x="956288" y="3332502"/>
                  </a:moveTo>
                  <a:lnTo>
                    <a:pt x="1012734" y="3459753"/>
                  </a:lnTo>
                  <a:lnTo>
                    <a:pt x="793872" y="3510653"/>
                  </a:lnTo>
                  <a:lnTo>
                    <a:pt x="956288" y="3332502"/>
                  </a:lnTo>
                  <a:close/>
                  <a:moveTo>
                    <a:pt x="1094670" y="3732431"/>
                  </a:moveTo>
                  <a:lnTo>
                    <a:pt x="882364" y="3627723"/>
                  </a:lnTo>
                  <a:lnTo>
                    <a:pt x="1020017" y="3479385"/>
                  </a:lnTo>
                  <a:lnTo>
                    <a:pt x="1094670" y="3732431"/>
                  </a:lnTo>
                  <a:close/>
                  <a:moveTo>
                    <a:pt x="1482866" y="2889308"/>
                  </a:moveTo>
                  <a:lnTo>
                    <a:pt x="1235965" y="3091817"/>
                  </a:lnTo>
                  <a:lnTo>
                    <a:pt x="1168595" y="2870038"/>
                  </a:lnTo>
                  <a:lnTo>
                    <a:pt x="1539311" y="2816957"/>
                  </a:lnTo>
                  <a:lnTo>
                    <a:pt x="1482866" y="2889308"/>
                  </a:lnTo>
                  <a:close/>
                  <a:moveTo>
                    <a:pt x="1548051" y="2800960"/>
                  </a:moveTo>
                  <a:lnTo>
                    <a:pt x="1185710" y="2852951"/>
                  </a:lnTo>
                  <a:lnTo>
                    <a:pt x="1526930" y="2591906"/>
                  </a:lnTo>
                  <a:lnTo>
                    <a:pt x="1548051" y="2800960"/>
                  </a:lnTo>
                  <a:close/>
                  <a:moveTo>
                    <a:pt x="1541132" y="2585725"/>
                  </a:moveTo>
                  <a:lnTo>
                    <a:pt x="1644918" y="2585725"/>
                  </a:lnTo>
                  <a:lnTo>
                    <a:pt x="1560433" y="2778782"/>
                  </a:lnTo>
                  <a:lnTo>
                    <a:pt x="1541132" y="2585725"/>
                  </a:lnTo>
                  <a:close/>
                  <a:moveTo>
                    <a:pt x="1166410" y="2849315"/>
                  </a:moveTo>
                  <a:lnTo>
                    <a:pt x="1162768" y="2478471"/>
                  </a:lnTo>
                  <a:lnTo>
                    <a:pt x="1394375" y="2348312"/>
                  </a:lnTo>
                  <a:lnTo>
                    <a:pt x="1395832" y="2432661"/>
                  </a:lnTo>
                  <a:cubicBezTo>
                    <a:pt x="1395832" y="2434479"/>
                    <a:pt x="1396560" y="2435933"/>
                    <a:pt x="1397652" y="2437388"/>
                  </a:cubicBezTo>
                  <a:lnTo>
                    <a:pt x="1521832" y="2576999"/>
                  </a:lnTo>
                  <a:lnTo>
                    <a:pt x="1166410" y="2849315"/>
                  </a:lnTo>
                  <a:close/>
                  <a:moveTo>
                    <a:pt x="1150751" y="2279597"/>
                  </a:moveTo>
                  <a:lnTo>
                    <a:pt x="1207196" y="2126170"/>
                  </a:lnTo>
                  <a:lnTo>
                    <a:pt x="1381993" y="2324680"/>
                  </a:lnTo>
                  <a:lnTo>
                    <a:pt x="1150751" y="2279597"/>
                  </a:lnTo>
                  <a:close/>
                  <a:moveTo>
                    <a:pt x="1246889" y="2013099"/>
                  </a:moveTo>
                  <a:lnTo>
                    <a:pt x="1569173" y="2082541"/>
                  </a:lnTo>
                  <a:lnTo>
                    <a:pt x="1376167" y="2225062"/>
                  </a:lnTo>
                  <a:lnTo>
                    <a:pt x="1213387" y="2109446"/>
                  </a:lnTo>
                  <a:lnTo>
                    <a:pt x="1246889" y="2013099"/>
                  </a:lnTo>
                  <a:close/>
                  <a:moveTo>
                    <a:pt x="703196" y="1624804"/>
                  </a:moveTo>
                  <a:lnTo>
                    <a:pt x="556803" y="1608807"/>
                  </a:lnTo>
                  <a:lnTo>
                    <a:pt x="556803" y="1408115"/>
                  </a:lnTo>
                  <a:lnTo>
                    <a:pt x="758185" y="1585538"/>
                  </a:lnTo>
                  <a:lnTo>
                    <a:pt x="703196" y="1624804"/>
                  </a:lnTo>
                  <a:close/>
                  <a:moveTo>
                    <a:pt x="666052" y="1682248"/>
                  </a:moveTo>
                  <a:lnTo>
                    <a:pt x="480693" y="1752054"/>
                  </a:lnTo>
                  <a:lnTo>
                    <a:pt x="553526" y="1623350"/>
                  </a:lnTo>
                  <a:lnTo>
                    <a:pt x="693000" y="1638620"/>
                  </a:lnTo>
                  <a:lnTo>
                    <a:pt x="666052" y="1682248"/>
                  </a:lnTo>
                  <a:close/>
                  <a:moveTo>
                    <a:pt x="1238150" y="777681"/>
                  </a:moveTo>
                  <a:lnTo>
                    <a:pt x="1440259" y="900568"/>
                  </a:lnTo>
                  <a:lnTo>
                    <a:pt x="1221762" y="870028"/>
                  </a:lnTo>
                  <a:lnTo>
                    <a:pt x="1238150" y="777681"/>
                  </a:lnTo>
                  <a:close/>
                  <a:moveTo>
                    <a:pt x="2446074" y="263226"/>
                  </a:moveTo>
                  <a:lnTo>
                    <a:pt x="2753426" y="265044"/>
                  </a:lnTo>
                  <a:lnTo>
                    <a:pt x="2356126" y="344303"/>
                  </a:lnTo>
                  <a:lnTo>
                    <a:pt x="2446074" y="263226"/>
                  </a:lnTo>
                  <a:close/>
                  <a:moveTo>
                    <a:pt x="2867773" y="397384"/>
                  </a:moveTo>
                  <a:lnTo>
                    <a:pt x="2660201" y="601712"/>
                  </a:lnTo>
                  <a:lnTo>
                    <a:pt x="2824074" y="276678"/>
                  </a:lnTo>
                  <a:lnTo>
                    <a:pt x="2867773" y="397384"/>
                  </a:lnTo>
                  <a:close/>
                  <a:moveTo>
                    <a:pt x="3634333" y="21451"/>
                  </a:moveTo>
                  <a:lnTo>
                    <a:pt x="3753414" y="393385"/>
                  </a:lnTo>
                  <a:lnTo>
                    <a:pt x="3534553" y="151246"/>
                  </a:lnTo>
                  <a:lnTo>
                    <a:pt x="3634333" y="21451"/>
                  </a:lnTo>
                  <a:close/>
                  <a:moveTo>
                    <a:pt x="3960987" y="221415"/>
                  </a:moveTo>
                  <a:lnTo>
                    <a:pt x="3664559" y="15997"/>
                  </a:lnTo>
                  <a:lnTo>
                    <a:pt x="3937316" y="41811"/>
                  </a:lnTo>
                  <a:lnTo>
                    <a:pt x="3960987" y="221415"/>
                  </a:lnTo>
                  <a:close/>
                  <a:moveTo>
                    <a:pt x="3774172" y="410473"/>
                  </a:moveTo>
                  <a:lnTo>
                    <a:pt x="3650357" y="24359"/>
                  </a:lnTo>
                  <a:lnTo>
                    <a:pt x="3958438" y="237776"/>
                  </a:lnTo>
                  <a:lnTo>
                    <a:pt x="3774172" y="410473"/>
                  </a:lnTo>
                  <a:close/>
                  <a:moveTo>
                    <a:pt x="3565143" y="488277"/>
                  </a:moveTo>
                  <a:cubicBezTo>
                    <a:pt x="3551305" y="446103"/>
                    <a:pt x="3533461" y="391204"/>
                    <a:pt x="3515617" y="336668"/>
                  </a:cubicBezTo>
                  <a:cubicBezTo>
                    <a:pt x="3496680" y="279223"/>
                    <a:pt x="3478108" y="221415"/>
                    <a:pt x="3463906" y="178514"/>
                  </a:cubicBezTo>
                  <a:cubicBezTo>
                    <a:pt x="3456987" y="157063"/>
                    <a:pt x="3450796" y="138885"/>
                    <a:pt x="3446790" y="126523"/>
                  </a:cubicBezTo>
                  <a:cubicBezTo>
                    <a:pt x="3444969" y="121070"/>
                    <a:pt x="3443512" y="116707"/>
                    <a:pt x="3442420" y="113435"/>
                  </a:cubicBezTo>
                  <a:lnTo>
                    <a:pt x="3518894" y="156336"/>
                  </a:lnTo>
                  <a:lnTo>
                    <a:pt x="3565143" y="488277"/>
                  </a:lnTo>
                  <a:close/>
                  <a:moveTo>
                    <a:pt x="3093189" y="1290681"/>
                  </a:moveTo>
                  <a:lnTo>
                    <a:pt x="3504328" y="1118348"/>
                  </a:lnTo>
                  <a:lnTo>
                    <a:pt x="3406732" y="1447381"/>
                  </a:lnTo>
                  <a:lnTo>
                    <a:pt x="3093189" y="1290681"/>
                  </a:lnTo>
                  <a:close/>
                  <a:moveTo>
                    <a:pt x="3245773" y="1565905"/>
                  </a:moveTo>
                  <a:lnTo>
                    <a:pt x="3094282" y="1307405"/>
                  </a:lnTo>
                  <a:lnTo>
                    <a:pt x="3396900" y="1458651"/>
                  </a:lnTo>
                  <a:lnTo>
                    <a:pt x="3245773" y="1565905"/>
                  </a:lnTo>
                  <a:close/>
                  <a:moveTo>
                    <a:pt x="3243588" y="2146894"/>
                  </a:moveTo>
                  <a:lnTo>
                    <a:pt x="3106663" y="2018552"/>
                  </a:lnTo>
                  <a:lnTo>
                    <a:pt x="3343732" y="1936022"/>
                  </a:lnTo>
                  <a:lnTo>
                    <a:pt x="3243588" y="2146894"/>
                  </a:lnTo>
                  <a:close/>
                  <a:moveTo>
                    <a:pt x="2879427" y="2606812"/>
                  </a:moveTo>
                  <a:lnTo>
                    <a:pt x="2854299" y="2426481"/>
                  </a:lnTo>
                  <a:lnTo>
                    <a:pt x="2924582" y="2483198"/>
                  </a:lnTo>
                  <a:lnTo>
                    <a:pt x="2924582" y="2584271"/>
                  </a:lnTo>
                  <a:lnTo>
                    <a:pt x="2879427" y="2606812"/>
                  </a:lnTo>
                  <a:close/>
                  <a:moveTo>
                    <a:pt x="2929317" y="2467928"/>
                  </a:moveTo>
                  <a:lnTo>
                    <a:pt x="2856848" y="2409756"/>
                  </a:lnTo>
                  <a:lnTo>
                    <a:pt x="2997415" y="2319590"/>
                  </a:lnTo>
                  <a:lnTo>
                    <a:pt x="2929317" y="2467928"/>
                  </a:lnTo>
                  <a:close/>
                  <a:moveTo>
                    <a:pt x="2684600" y="2230879"/>
                  </a:moveTo>
                  <a:lnTo>
                    <a:pt x="3081172" y="2029460"/>
                  </a:lnTo>
                  <a:lnTo>
                    <a:pt x="3009432" y="2291232"/>
                  </a:lnTo>
                  <a:lnTo>
                    <a:pt x="2684600" y="2230879"/>
                  </a:lnTo>
                  <a:close/>
                  <a:moveTo>
                    <a:pt x="1654386" y="2036731"/>
                  </a:moveTo>
                  <a:lnTo>
                    <a:pt x="1450456" y="1877850"/>
                  </a:lnTo>
                  <a:lnTo>
                    <a:pt x="1858681" y="1952746"/>
                  </a:lnTo>
                  <a:lnTo>
                    <a:pt x="1654386" y="2036731"/>
                  </a:lnTo>
                  <a:close/>
                  <a:moveTo>
                    <a:pt x="1164953" y="1727331"/>
                  </a:moveTo>
                  <a:lnTo>
                    <a:pt x="1342300" y="1733512"/>
                  </a:lnTo>
                  <a:lnTo>
                    <a:pt x="1171144" y="1856399"/>
                  </a:lnTo>
                  <a:lnTo>
                    <a:pt x="1164953" y="1727331"/>
                  </a:lnTo>
                  <a:close/>
                  <a:moveTo>
                    <a:pt x="1158034" y="1712425"/>
                  </a:moveTo>
                  <a:cubicBezTo>
                    <a:pt x="1157670" y="1712425"/>
                    <a:pt x="1157670" y="1712425"/>
                    <a:pt x="1157306" y="1712425"/>
                  </a:cubicBezTo>
                  <a:lnTo>
                    <a:pt x="1066265" y="1712425"/>
                  </a:lnTo>
                  <a:lnTo>
                    <a:pt x="1085566" y="1651345"/>
                  </a:lnTo>
                  <a:lnTo>
                    <a:pt x="1159491" y="1600808"/>
                  </a:lnTo>
                  <a:lnTo>
                    <a:pt x="1277115" y="1600808"/>
                  </a:lnTo>
                  <a:lnTo>
                    <a:pt x="1350311" y="1718969"/>
                  </a:lnTo>
                  <a:lnTo>
                    <a:pt x="1158034" y="1712425"/>
                  </a:lnTo>
                  <a:close/>
                  <a:moveTo>
                    <a:pt x="2383802" y="1840402"/>
                  </a:moveTo>
                  <a:lnTo>
                    <a:pt x="2529467" y="1899664"/>
                  </a:lnTo>
                  <a:lnTo>
                    <a:pt x="2216652" y="2163618"/>
                  </a:lnTo>
                  <a:lnTo>
                    <a:pt x="2383802" y="1840402"/>
                  </a:lnTo>
                  <a:close/>
                  <a:moveTo>
                    <a:pt x="2620872" y="666791"/>
                  </a:moveTo>
                  <a:lnTo>
                    <a:pt x="2696981" y="1078719"/>
                  </a:lnTo>
                  <a:lnTo>
                    <a:pt x="2328449" y="881299"/>
                  </a:lnTo>
                  <a:lnTo>
                    <a:pt x="2620872" y="666791"/>
                  </a:lnTo>
                  <a:close/>
                  <a:moveTo>
                    <a:pt x="2695889" y="1094716"/>
                  </a:moveTo>
                  <a:lnTo>
                    <a:pt x="2442432" y="1435383"/>
                  </a:lnTo>
                  <a:lnTo>
                    <a:pt x="2325172" y="896205"/>
                  </a:lnTo>
                  <a:lnTo>
                    <a:pt x="2695889" y="1094716"/>
                  </a:lnTo>
                  <a:close/>
                  <a:moveTo>
                    <a:pt x="2532744" y="1885485"/>
                  </a:moveTo>
                  <a:lnTo>
                    <a:pt x="2388172" y="1826950"/>
                  </a:lnTo>
                  <a:lnTo>
                    <a:pt x="2439883" y="1491009"/>
                  </a:lnTo>
                  <a:lnTo>
                    <a:pt x="2532744" y="1885485"/>
                  </a:lnTo>
                  <a:close/>
                  <a:moveTo>
                    <a:pt x="2663114" y="2214518"/>
                  </a:moveTo>
                  <a:lnTo>
                    <a:pt x="2554958" y="1908390"/>
                  </a:lnTo>
                  <a:lnTo>
                    <a:pt x="2771634" y="1971652"/>
                  </a:lnTo>
                  <a:lnTo>
                    <a:pt x="2663114" y="2214518"/>
                  </a:lnTo>
                  <a:close/>
                  <a:moveTo>
                    <a:pt x="2785837" y="1975287"/>
                  </a:moveTo>
                  <a:lnTo>
                    <a:pt x="3069155" y="2019643"/>
                  </a:lnTo>
                  <a:lnTo>
                    <a:pt x="2677317" y="2218517"/>
                  </a:lnTo>
                  <a:lnTo>
                    <a:pt x="2785837" y="1975287"/>
                  </a:lnTo>
                  <a:close/>
                  <a:moveTo>
                    <a:pt x="2779646" y="1959290"/>
                  </a:moveTo>
                  <a:lnTo>
                    <a:pt x="2565519" y="1896392"/>
                  </a:lnTo>
                  <a:lnTo>
                    <a:pt x="3137981" y="1670978"/>
                  </a:lnTo>
                  <a:lnTo>
                    <a:pt x="2779646" y="1959290"/>
                  </a:lnTo>
                  <a:close/>
                  <a:moveTo>
                    <a:pt x="2449351" y="1466650"/>
                  </a:moveTo>
                  <a:lnTo>
                    <a:pt x="2797854" y="1655344"/>
                  </a:lnTo>
                  <a:lnTo>
                    <a:pt x="2547311" y="1883304"/>
                  </a:lnTo>
                  <a:lnTo>
                    <a:pt x="2449351" y="1466650"/>
                  </a:lnTo>
                  <a:close/>
                  <a:moveTo>
                    <a:pt x="2459912" y="1456106"/>
                  </a:moveTo>
                  <a:lnTo>
                    <a:pt x="2755976" y="1400116"/>
                  </a:lnTo>
                  <a:lnTo>
                    <a:pt x="2800403" y="1640437"/>
                  </a:lnTo>
                  <a:lnTo>
                    <a:pt x="2459912" y="1456106"/>
                  </a:lnTo>
                  <a:close/>
                  <a:moveTo>
                    <a:pt x="2455542" y="1441927"/>
                  </a:moveTo>
                  <a:lnTo>
                    <a:pt x="2702444" y="1109986"/>
                  </a:lnTo>
                  <a:lnTo>
                    <a:pt x="2753426" y="1385573"/>
                  </a:lnTo>
                  <a:lnTo>
                    <a:pt x="2455542" y="1441927"/>
                  </a:lnTo>
                  <a:close/>
                  <a:moveTo>
                    <a:pt x="2636530" y="671881"/>
                  </a:moveTo>
                  <a:lnTo>
                    <a:pt x="3017808" y="968920"/>
                  </a:lnTo>
                  <a:lnTo>
                    <a:pt x="3070975" y="1279410"/>
                  </a:lnTo>
                  <a:lnTo>
                    <a:pt x="2713369" y="1087808"/>
                  </a:lnTo>
                  <a:lnTo>
                    <a:pt x="2636530" y="671881"/>
                  </a:lnTo>
                  <a:close/>
                  <a:moveTo>
                    <a:pt x="3027276" y="946015"/>
                  </a:moveTo>
                  <a:lnTo>
                    <a:pt x="2888166" y="414836"/>
                  </a:lnTo>
                  <a:lnTo>
                    <a:pt x="3220282" y="617709"/>
                  </a:lnTo>
                  <a:lnTo>
                    <a:pt x="3027276" y="946015"/>
                  </a:lnTo>
                  <a:close/>
                  <a:moveTo>
                    <a:pt x="3011981" y="945651"/>
                  </a:moveTo>
                  <a:lnTo>
                    <a:pt x="2635074" y="651885"/>
                  </a:lnTo>
                  <a:lnTo>
                    <a:pt x="2639808" y="642068"/>
                  </a:lnTo>
                  <a:lnTo>
                    <a:pt x="2872143" y="413018"/>
                  </a:lnTo>
                  <a:lnTo>
                    <a:pt x="3011981" y="945651"/>
                  </a:lnTo>
                  <a:close/>
                  <a:moveTo>
                    <a:pt x="2621964" y="639887"/>
                  </a:moveTo>
                  <a:lnTo>
                    <a:pt x="2346293" y="361391"/>
                  </a:lnTo>
                  <a:lnTo>
                    <a:pt x="2812057" y="268680"/>
                  </a:lnTo>
                  <a:lnTo>
                    <a:pt x="2628155" y="634070"/>
                  </a:lnTo>
                  <a:lnTo>
                    <a:pt x="2621964" y="639887"/>
                  </a:lnTo>
                  <a:close/>
                  <a:moveTo>
                    <a:pt x="2614316" y="652976"/>
                  </a:moveTo>
                  <a:cubicBezTo>
                    <a:pt x="2614316" y="652976"/>
                    <a:pt x="2614316" y="653339"/>
                    <a:pt x="2614316" y="652976"/>
                  </a:cubicBezTo>
                  <a:lnTo>
                    <a:pt x="2322259" y="867483"/>
                  </a:lnTo>
                  <a:lnTo>
                    <a:pt x="2338282" y="373752"/>
                  </a:lnTo>
                  <a:lnTo>
                    <a:pt x="2614316" y="652976"/>
                  </a:lnTo>
                  <a:close/>
                  <a:moveTo>
                    <a:pt x="2429322" y="1443745"/>
                  </a:moveTo>
                  <a:lnTo>
                    <a:pt x="1971207" y="1362668"/>
                  </a:lnTo>
                  <a:lnTo>
                    <a:pt x="2310970" y="899841"/>
                  </a:lnTo>
                  <a:lnTo>
                    <a:pt x="2429322" y="1443745"/>
                  </a:lnTo>
                  <a:close/>
                  <a:moveTo>
                    <a:pt x="2422768" y="1457197"/>
                  </a:moveTo>
                  <a:lnTo>
                    <a:pt x="1894005" y="1931659"/>
                  </a:lnTo>
                  <a:lnTo>
                    <a:pt x="1964652" y="1376121"/>
                  </a:lnTo>
                  <a:lnTo>
                    <a:pt x="2422768" y="1457197"/>
                  </a:lnTo>
                  <a:close/>
                  <a:moveTo>
                    <a:pt x="1365970" y="1716424"/>
                  </a:moveTo>
                  <a:lnTo>
                    <a:pt x="1293138" y="1598990"/>
                  </a:lnTo>
                  <a:lnTo>
                    <a:pt x="1599762" y="1538637"/>
                  </a:lnTo>
                  <a:lnTo>
                    <a:pt x="1365970" y="1716424"/>
                  </a:lnTo>
                  <a:close/>
                  <a:moveTo>
                    <a:pt x="1869606" y="1940021"/>
                  </a:moveTo>
                  <a:lnTo>
                    <a:pt x="1434069" y="1860035"/>
                  </a:lnTo>
                  <a:lnTo>
                    <a:pt x="1628895" y="1539728"/>
                  </a:lnTo>
                  <a:lnTo>
                    <a:pt x="1869606" y="1940021"/>
                  </a:lnTo>
                  <a:close/>
                  <a:moveTo>
                    <a:pt x="1639456" y="1528457"/>
                  </a:moveTo>
                  <a:lnTo>
                    <a:pt x="1949358" y="1379756"/>
                  </a:lnTo>
                  <a:lnTo>
                    <a:pt x="1879802" y="1928023"/>
                  </a:lnTo>
                  <a:lnTo>
                    <a:pt x="1639456" y="1528457"/>
                  </a:lnTo>
                  <a:close/>
                  <a:moveTo>
                    <a:pt x="1631444" y="1516096"/>
                  </a:moveTo>
                  <a:lnTo>
                    <a:pt x="1395103" y="1181609"/>
                  </a:lnTo>
                  <a:lnTo>
                    <a:pt x="1939161" y="1368849"/>
                  </a:lnTo>
                  <a:lnTo>
                    <a:pt x="1631444" y="1516096"/>
                  </a:lnTo>
                  <a:close/>
                  <a:moveTo>
                    <a:pt x="1385635" y="1163067"/>
                  </a:moveTo>
                  <a:lnTo>
                    <a:pt x="1477040" y="925291"/>
                  </a:lnTo>
                  <a:lnTo>
                    <a:pt x="1928600" y="1349580"/>
                  </a:lnTo>
                  <a:lnTo>
                    <a:pt x="1385635" y="1163067"/>
                  </a:lnTo>
                  <a:close/>
                  <a:moveTo>
                    <a:pt x="1616513" y="1520459"/>
                  </a:moveTo>
                  <a:lnTo>
                    <a:pt x="1280392" y="1586265"/>
                  </a:lnTo>
                  <a:lnTo>
                    <a:pt x="1157306" y="1586265"/>
                  </a:lnTo>
                  <a:cubicBezTo>
                    <a:pt x="1155849" y="1586265"/>
                    <a:pt x="1154392" y="1586629"/>
                    <a:pt x="1153300" y="1587356"/>
                  </a:cubicBezTo>
                  <a:lnTo>
                    <a:pt x="1103774" y="1621168"/>
                  </a:lnTo>
                  <a:lnTo>
                    <a:pt x="1376531" y="1180519"/>
                  </a:lnTo>
                  <a:lnTo>
                    <a:pt x="1616513" y="1520459"/>
                  </a:lnTo>
                  <a:close/>
                  <a:moveTo>
                    <a:pt x="1068814" y="1642983"/>
                  </a:moveTo>
                  <a:lnTo>
                    <a:pt x="902393" y="1707698"/>
                  </a:lnTo>
                  <a:lnTo>
                    <a:pt x="962844" y="1459742"/>
                  </a:lnTo>
                  <a:lnTo>
                    <a:pt x="1068814" y="1642983"/>
                  </a:lnTo>
                  <a:close/>
                  <a:moveTo>
                    <a:pt x="888554" y="1704790"/>
                  </a:moveTo>
                  <a:lnTo>
                    <a:pt x="781127" y="1587356"/>
                  </a:lnTo>
                  <a:lnTo>
                    <a:pt x="945728" y="1469922"/>
                  </a:lnTo>
                  <a:lnTo>
                    <a:pt x="888554" y="1704790"/>
                  </a:lnTo>
                  <a:close/>
                  <a:moveTo>
                    <a:pt x="1068086" y="1659343"/>
                  </a:moveTo>
                  <a:lnTo>
                    <a:pt x="1050970" y="1712425"/>
                  </a:lnTo>
                  <a:lnTo>
                    <a:pt x="931161" y="1712425"/>
                  </a:lnTo>
                  <a:lnTo>
                    <a:pt x="1068086" y="1659343"/>
                  </a:lnTo>
                  <a:close/>
                  <a:moveTo>
                    <a:pt x="1061531" y="1726968"/>
                  </a:moveTo>
                  <a:lnTo>
                    <a:pt x="1142739" y="1726968"/>
                  </a:lnTo>
                  <a:lnTo>
                    <a:pt x="1042595" y="1858217"/>
                  </a:lnTo>
                  <a:lnTo>
                    <a:pt x="1050242" y="1762598"/>
                  </a:lnTo>
                  <a:lnTo>
                    <a:pt x="1061531" y="1726968"/>
                  </a:lnTo>
                  <a:close/>
                  <a:moveTo>
                    <a:pt x="1602675" y="1554635"/>
                  </a:moveTo>
                  <a:lnTo>
                    <a:pt x="1423508" y="1849491"/>
                  </a:lnTo>
                  <a:lnTo>
                    <a:pt x="1372889" y="1729513"/>
                  </a:lnTo>
                  <a:lnTo>
                    <a:pt x="1602675" y="1554635"/>
                  </a:lnTo>
                  <a:close/>
                  <a:moveTo>
                    <a:pt x="2428230" y="1471740"/>
                  </a:moveTo>
                  <a:lnTo>
                    <a:pt x="2373606" y="1825496"/>
                  </a:lnTo>
                  <a:lnTo>
                    <a:pt x="1910392" y="1936749"/>
                  </a:lnTo>
                  <a:lnTo>
                    <a:pt x="2428230" y="1471740"/>
                  </a:lnTo>
                  <a:close/>
                  <a:moveTo>
                    <a:pt x="2366322" y="1842220"/>
                  </a:moveTo>
                  <a:lnTo>
                    <a:pt x="2190432" y="2181796"/>
                  </a:lnTo>
                  <a:lnTo>
                    <a:pt x="1900560" y="1953837"/>
                  </a:lnTo>
                  <a:lnTo>
                    <a:pt x="2366322" y="1842220"/>
                  </a:lnTo>
                  <a:close/>
                  <a:moveTo>
                    <a:pt x="2539664" y="1909844"/>
                  </a:moveTo>
                  <a:lnTo>
                    <a:pt x="2651461" y="2226152"/>
                  </a:lnTo>
                  <a:lnTo>
                    <a:pt x="2210825" y="2187250"/>
                  </a:lnTo>
                  <a:lnTo>
                    <a:pt x="2539664" y="1909844"/>
                  </a:lnTo>
                  <a:close/>
                  <a:moveTo>
                    <a:pt x="2798947" y="1962562"/>
                  </a:moveTo>
                  <a:lnTo>
                    <a:pt x="3168207" y="1665888"/>
                  </a:lnTo>
                  <a:lnTo>
                    <a:pt x="3086998" y="2007645"/>
                  </a:lnTo>
                  <a:lnTo>
                    <a:pt x="2798947" y="1962562"/>
                  </a:lnTo>
                  <a:close/>
                  <a:moveTo>
                    <a:pt x="2577536" y="1876032"/>
                  </a:moveTo>
                  <a:lnTo>
                    <a:pt x="2813513" y="1661161"/>
                  </a:lnTo>
                  <a:lnTo>
                    <a:pt x="3139802" y="1654617"/>
                  </a:lnTo>
                  <a:lnTo>
                    <a:pt x="2577536" y="1876032"/>
                  </a:lnTo>
                  <a:close/>
                  <a:moveTo>
                    <a:pt x="2816790" y="1646618"/>
                  </a:moveTo>
                  <a:lnTo>
                    <a:pt x="2772363" y="1406297"/>
                  </a:lnTo>
                  <a:lnTo>
                    <a:pt x="3155097" y="1640074"/>
                  </a:lnTo>
                  <a:lnTo>
                    <a:pt x="2816790" y="1646618"/>
                  </a:lnTo>
                  <a:close/>
                  <a:moveTo>
                    <a:pt x="2767628" y="1381938"/>
                  </a:moveTo>
                  <a:lnTo>
                    <a:pt x="2716646" y="1105986"/>
                  </a:lnTo>
                  <a:lnTo>
                    <a:pt x="3057137" y="1288500"/>
                  </a:lnTo>
                  <a:lnTo>
                    <a:pt x="2767628" y="1381938"/>
                  </a:lnTo>
                  <a:close/>
                  <a:moveTo>
                    <a:pt x="3033103" y="972555"/>
                  </a:moveTo>
                  <a:lnTo>
                    <a:pt x="3313507" y="990371"/>
                  </a:lnTo>
                  <a:lnTo>
                    <a:pt x="3083721" y="1268140"/>
                  </a:lnTo>
                  <a:lnTo>
                    <a:pt x="3033103" y="972555"/>
                  </a:lnTo>
                  <a:close/>
                  <a:moveTo>
                    <a:pt x="3036744" y="958376"/>
                  </a:moveTo>
                  <a:lnTo>
                    <a:pt x="3227201" y="634070"/>
                  </a:lnTo>
                  <a:lnTo>
                    <a:pt x="3318606" y="976555"/>
                  </a:lnTo>
                  <a:lnTo>
                    <a:pt x="3036744" y="958376"/>
                  </a:lnTo>
                  <a:close/>
                  <a:moveTo>
                    <a:pt x="3261068" y="372661"/>
                  </a:moveTo>
                  <a:lnTo>
                    <a:pt x="3427854" y="115980"/>
                  </a:lnTo>
                  <a:cubicBezTo>
                    <a:pt x="3439871" y="150882"/>
                    <a:pt x="3522172" y="403565"/>
                    <a:pt x="3570970" y="553357"/>
                  </a:cubicBezTo>
                  <a:lnTo>
                    <a:pt x="3261068" y="372661"/>
                  </a:lnTo>
                  <a:close/>
                  <a:moveTo>
                    <a:pt x="3561501" y="564628"/>
                  </a:moveTo>
                  <a:lnTo>
                    <a:pt x="3237761" y="606802"/>
                  </a:lnTo>
                  <a:lnTo>
                    <a:pt x="3256698" y="386841"/>
                  </a:lnTo>
                  <a:lnTo>
                    <a:pt x="3561501" y="564628"/>
                  </a:lnTo>
                  <a:close/>
                  <a:moveTo>
                    <a:pt x="3251236" y="360664"/>
                  </a:moveTo>
                  <a:lnTo>
                    <a:pt x="3148906" y="169788"/>
                  </a:lnTo>
                  <a:lnTo>
                    <a:pt x="3414744" y="109435"/>
                  </a:lnTo>
                  <a:lnTo>
                    <a:pt x="3251236" y="360664"/>
                  </a:lnTo>
                  <a:close/>
                  <a:moveTo>
                    <a:pt x="3238854" y="368299"/>
                  </a:moveTo>
                  <a:lnTo>
                    <a:pt x="2896906" y="390476"/>
                  </a:lnTo>
                  <a:lnTo>
                    <a:pt x="3136160" y="176332"/>
                  </a:lnTo>
                  <a:lnTo>
                    <a:pt x="3238854" y="368299"/>
                  </a:lnTo>
                  <a:close/>
                  <a:moveTo>
                    <a:pt x="3242495" y="382841"/>
                  </a:moveTo>
                  <a:lnTo>
                    <a:pt x="3223559" y="602803"/>
                  </a:lnTo>
                  <a:lnTo>
                    <a:pt x="2899455" y="405019"/>
                  </a:lnTo>
                  <a:lnTo>
                    <a:pt x="3242495" y="382841"/>
                  </a:lnTo>
                  <a:close/>
                  <a:moveTo>
                    <a:pt x="2308057" y="860212"/>
                  </a:moveTo>
                  <a:lnTo>
                    <a:pt x="1971935" y="379569"/>
                  </a:lnTo>
                  <a:lnTo>
                    <a:pt x="2324080" y="364299"/>
                  </a:lnTo>
                  <a:lnTo>
                    <a:pt x="2308057" y="860212"/>
                  </a:lnTo>
                  <a:close/>
                  <a:moveTo>
                    <a:pt x="2293854" y="865302"/>
                  </a:moveTo>
                  <a:lnTo>
                    <a:pt x="1885629" y="688606"/>
                  </a:lnTo>
                  <a:lnTo>
                    <a:pt x="1961375" y="390113"/>
                  </a:lnTo>
                  <a:lnTo>
                    <a:pt x="2293854" y="865302"/>
                  </a:lnTo>
                  <a:close/>
                  <a:moveTo>
                    <a:pt x="1962103" y="1350307"/>
                  </a:moveTo>
                  <a:lnTo>
                    <a:pt x="1842658" y="775499"/>
                  </a:lnTo>
                  <a:lnTo>
                    <a:pt x="2302230" y="886752"/>
                  </a:lnTo>
                  <a:lnTo>
                    <a:pt x="1962103" y="1350307"/>
                  </a:lnTo>
                  <a:close/>
                  <a:moveTo>
                    <a:pt x="1930057" y="1267413"/>
                  </a:moveTo>
                  <a:lnTo>
                    <a:pt x="1763271" y="802404"/>
                  </a:lnTo>
                  <a:lnTo>
                    <a:pt x="1828091" y="775863"/>
                  </a:lnTo>
                  <a:lnTo>
                    <a:pt x="1930057" y="1267413"/>
                  </a:lnTo>
                  <a:close/>
                  <a:moveTo>
                    <a:pt x="1940981" y="1341581"/>
                  </a:moveTo>
                  <a:lnTo>
                    <a:pt x="1487236" y="915111"/>
                  </a:lnTo>
                  <a:lnTo>
                    <a:pt x="1749433" y="807857"/>
                  </a:lnTo>
                  <a:lnTo>
                    <a:pt x="1940981" y="1341581"/>
                  </a:lnTo>
                  <a:close/>
                  <a:moveTo>
                    <a:pt x="1524745" y="884207"/>
                  </a:moveTo>
                  <a:lnTo>
                    <a:pt x="1729404" y="732234"/>
                  </a:lnTo>
                  <a:lnTo>
                    <a:pt x="1745427" y="794042"/>
                  </a:lnTo>
                  <a:lnTo>
                    <a:pt x="1524745" y="884207"/>
                  </a:lnTo>
                  <a:close/>
                  <a:moveTo>
                    <a:pt x="1473762" y="903840"/>
                  </a:moveTo>
                  <a:lnTo>
                    <a:pt x="1255265" y="771137"/>
                  </a:lnTo>
                  <a:lnTo>
                    <a:pt x="1708282" y="729326"/>
                  </a:lnTo>
                  <a:lnTo>
                    <a:pt x="1473762" y="903840"/>
                  </a:lnTo>
                  <a:close/>
                  <a:moveTo>
                    <a:pt x="1463930" y="918383"/>
                  </a:moveTo>
                  <a:lnTo>
                    <a:pt x="1374710" y="1150342"/>
                  </a:lnTo>
                  <a:lnTo>
                    <a:pt x="1226496" y="885298"/>
                  </a:lnTo>
                  <a:lnTo>
                    <a:pt x="1463930" y="918383"/>
                  </a:lnTo>
                  <a:close/>
                  <a:moveTo>
                    <a:pt x="1079739" y="1632803"/>
                  </a:moveTo>
                  <a:lnTo>
                    <a:pt x="967213" y="1438291"/>
                  </a:lnTo>
                  <a:lnTo>
                    <a:pt x="934439" y="1245235"/>
                  </a:lnTo>
                  <a:lnTo>
                    <a:pt x="1361236" y="1177247"/>
                  </a:lnTo>
                  <a:lnTo>
                    <a:pt x="1079739" y="1632803"/>
                  </a:lnTo>
                  <a:close/>
                  <a:moveTo>
                    <a:pt x="950826" y="1428111"/>
                  </a:moveTo>
                  <a:lnTo>
                    <a:pt x="757820" y="1338309"/>
                  </a:lnTo>
                  <a:lnTo>
                    <a:pt x="920965" y="1250325"/>
                  </a:lnTo>
                  <a:lnTo>
                    <a:pt x="950826" y="1428111"/>
                  </a:lnTo>
                  <a:close/>
                  <a:moveTo>
                    <a:pt x="951919" y="1444472"/>
                  </a:moveTo>
                  <a:lnTo>
                    <a:pt x="951190" y="1448108"/>
                  </a:lnTo>
                  <a:lnTo>
                    <a:pt x="776028" y="1572813"/>
                  </a:lnTo>
                  <a:lnTo>
                    <a:pt x="750537" y="1350670"/>
                  </a:lnTo>
                  <a:lnTo>
                    <a:pt x="951919" y="1444472"/>
                  </a:lnTo>
                  <a:close/>
                  <a:moveTo>
                    <a:pt x="769109" y="1595718"/>
                  </a:moveTo>
                  <a:lnTo>
                    <a:pt x="883456" y="1720423"/>
                  </a:lnTo>
                  <a:lnTo>
                    <a:pt x="859421" y="1759326"/>
                  </a:lnTo>
                  <a:lnTo>
                    <a:pt x="717034" y="1632803"/>
                  </a:lnTo>
                  <a:lnTo>
                    <a:pt x="769109" y="1595718"/>
                  </a:lnTo>
                  <a:close/>
                  <a:moveTo>
                    <a:pt x="896566" y="1726968"/>
                  </a:moveTo>
                  <a:lnTo>
                    <a:pt x="1046601" y="1726968"/>
                  </a:lnTo>
                  <a:lnTo>
                    <a:pt x="1036404" y="1758598"/>
                  </a:lnTo>
                  <a:cubicBezTo>
                    <a:pt x="1036404" y="1758962"/>
                    <a:pt x="1036040" y="1759689"/>
                    <a:pt x="1036040" y="1760053"/>
                  </a:cubicBezTo>
                  <a:lnTo>
                    <a:pt x="1027300" y="1869124"/>
                  </a:lnTo>
                  <a:lnTo>
                    <a:pt x="871075" y="1768051"/>
                  </a:lnTo>
                  <a:lnTo>
                    <a:pt x="896566" y="1726968"/>
                  </a:lnTo>
                  <a:close/>
                  <a:moveTo>
                    <a:pt x="1151115" y="1740056"/>
                  </a:moveTo>
                  <a:lnTo>
                    <a:pt x="1156942" y="1863671"/>
                  </a:lnTo>
                  <a:lnTo>
                    <a:pt x="1049150" y="1873487"/>
                  </a:lnTo>
                  <a:lnTo>
                    <a:pt x="1151115" y="1740056"/>
                  </a:lnTo>
                  <a:close/>
                  <a:moveTo>
                    <a:pt x="1360872" y="1738238"/>
                  </a:moveTo>
                  <a:lnTo>
                    <a:pt x="1411491" y="1858217"/>
                  </a:lnTo>
                  <a:lnTo>
                    <a:pt x="1187895" y="1862580"/>
                  </a:lnTo>
                  <a:lnTo>
                    <a:pt x="1360872" y="1738238"/>
                  </a:lnTo>
                  <a:close/>
                  <a:moveTo>
                    <a:pt x="1422415" y="1874578"/>
                  </a:moveTo>
                  <a:lnTo>
                    <a:pt x="1628167" y="2034550"/>
                  </a:lnTo>
                  <a:lnTo>
                    <a:pt x="1270196" y="1992012"/>
                  </a:lnTo>
                  <a:lnTo>
                    <a:pt x="1422415" y="1874578"/>
                  </a:lnTo>
                  <a:close/>
                  <a:moveTo>
                    <a:pt x="1885629" y="1960381"/>
                  </a:moveTo>
                  <a:lnTo>
                    <a:pt x="2167855" y="2182160"/>
                  </a:lnTo>
                  <a:lnTo>
                    <a:pt x="1752346" y="2128715"/>
                  </a:lnTo>
                  <a:lnTo>
                    <a:pt x="1885629" y="1960381"/>
                  </a:lnTo>
                  <a:close/>
                  <a:moveTo>
                    <a:pt x="2995230" y="2303593"/>
                  </a:moveTo>
                  <a:lnTo>
                    <a:pt x="2845195" y="2399940"/>
                  </a:lnTo>
                  <a:lnTo>
                    <a:pt x="2684600" y="2246149"/>
                  </a:lnTo>
                  <a:lnTo>
                    <a:pt x="2995230" y="2303593"/>
                  </a:lnTo>
                  <a:close/>
                  <a:moveTo>
                    <a:pt x="2940241" y="2750423"/>
                  </a:moveTo>
                  <a:lnTo>
                    <a:pt x="3041478" y="2726791"/>
                  </a:lnTo>
                  <a:lnTo>
                    <a:pt x="3039657" y="2839862"/>
                  </a:lnTo>
                  <a:lnTo>
                    <a:pt x="2940241" y="2750423"/>
                  </a:lnTo>
                  <a:close/>
                  <a:moveTo>
                    <a:pt x="3035287" y="2712975"/>
                  </a:moveTo>
                  <a:lnTo>
                    <a:pt x="2934051" y="2736607"/>
                  </a:lnTo>
                  <a:lnTo>
                    <a:pt x="2944247" y="2682072"/>
                  </a:lnTo>
                  <a:cubicBezTo>
                    <a:pt x="2944611" y="2679890"/>
                    <a:pt x="2943883" y="2677345"/>
                    <a:pt x="2942062" y="2675527"/>
                  </a:cubicBezTo>
                  <a:lnTo>
                    <a:pt x="2885981" y="2619537"/>
                  </a:lnTo>
                  <a:lnTo>
                    <a:pt x="2930409" y="2597360"/>
                  </a:lnTo>
                  <a:lnTo>
                    <a:pt x="3035287" y="2712975"/>
                  </a:lnTo>
                  <a:close/>
                  <a:moveTo>
                    <a:pt x="3053860" y="2571909"/>
                  </a:moveTo>
                  <a:lnTo>
                    <a:pt x="2954079" y="2488288"/>
                  </a:lnTo>
                  <a:lnTo>
                    <a:pt x="3139437" y="2502104"/>
                  </a:lnTo>
                  <a:lnTo>
                    <a:pt x="3053860" y="2571909"/>
                  </a:lnTo>
                  <a:close/>
                  <a:moveTo>
                    <a:pt x="3093918" y="2367582"/>
                  </a:moveTo>
                  <a:lnTo>
                    <a:pt x="3146721" y="2488288"/>
                  </a:lnTo>
                  <a:lnTo>
                    <a:pt x="2943155" y="2473018"/>
                  </a:lnTo>
                  <a:lnTo>
                    <a:pt x="3017808" y="2311228"/>
                  </a:lnTo>
                  <a:lnTo>
                    <a:pt x="3093918" y="2367582"/>
                  </a:lnTo>
                  <a:close/>
                  <a:moveTo>
                    <a:pt x="3026548" y="2283960"/>
                  </a:moveTo>
                  <a:lnTo>
                    <a:pt x="3096467" y="2029460"/>
                  </a:lnTo>
                  <a:lnTo>
                    <a:pt x="3233756" y="2157801"/>
                  </a:lnTo>
                  <a:lnTo>
                    <a:pt x="3026548" y="2283960"/>
                  </a:lnTo>
                  <a:close/>
                  <a:moveTo>
                    <a:pt x="3344096" y="1920388"/>
                  </a:moveTo>
                  <a:lnTo>
                    <a:pt x="3110305" y="2001828"/>
                  </a:lnTo>
                  <a:lnTo>
                    <a:pt x="3234848" y="1811316"/>
                  </a:lnTo>
                  <a:lnTo>
                    <a:pt x="3344096" y="1920388"/>
                  </a:lnTo>
                  <a:close/>
                  <a:moveTo>
                    <a:pt x="3279276" y="1676431"/>
                  </a:moveTo>
                  <a:lnTo>
                    <a:pt x="3227201" y="1796410"/>
                  </a:lnTo>
                  <a:lnTo>
                    <a:pt x="3109212" y="1977105"/>
                  </a:lnTo>
                  <a:lnTo>
                    <a:pt x="3185322" y="1655708"/>
                  </a:lnTo>
                  <a:lnTo>
                    <a:pt x="3279276" y="1676431"/>
                  </a:lnTo>
                  <a:close/>
                  <a:moveTo>
                    <a:pt x="3178767" y="1637529"/>
                  </a:moveTo>
                  <a:lnTo>
                    <a:pt x="2779282" y="1393572"/>
                  </a:lnTo>
                  <a:lnTo>
                    <a:pt x="3072068" y="1298680"/>
                  </a:lnTo>
                  <a:lnTo>
                    <a:pt x="3234120" y="1575358"/>
                  </a:lnTo>
                  <a:lnTo>
                    <a:pt x="3178767" y="1637529"/>
                  </a:lnTo>
                  <a:close/>
                  <a:moveTo>
                    <a:pt x="3456623" y="1656435"/>
                  </a:moveTo>
                  <a:lnTo>
                    <a:pt x="3432588" y="1760780"/>
                  </a:lnTo>
                  <a:lnTo>
                    <a:pt x="3364126" y="1641165"/>
                  </a:lnTo>
                  <a:cubicBezTo>
                    <a:pt x="3363397" y="1640074"/>
                    <a:pt x="3362669" y="1638983"/>
                    <a:pt x="3361576" y="1638620"/>
                  </a:cubicBezTo>
                  <a:lnTo>
                    <a:pt x="3257062" y="1576449"/>
                  </a:lnTo>
                  <a:lnTo>
                    <a:pt x="3402727" y="1473194"/>
                  </a:lnTo>
                  <a:lnTo>
                    <a:pt x="3392166" y="1583720"/>
                  </a:lnTo>
                  <a:cubicBezTo>
                    <a:pt x="3391802" y="1585902"/>
                    <a:pt x="3392530" y="1587720"/>
                    <a:pt x="3393987" y="1589537"/>
                  </a:cubicBezTo>
                  <a:lnTo>
                    <a:pt x="3456623" y="1656435"/>
                  </a:lnTo>
                  <a:close/>
                  <a:moveTo>
                    <a:pt x="3484663" y="1366668"/>
                  </a:moveTo>
                  <a:lnTo>
                    <a:pt x="3427125" y="1429202"/>
                  </a:lnTo>
                  <a:lnTo>
                    <a:pt x="3510882" y="1147070"/>
                  </a:lnTo>
                  <a:lnTo>
                    <a:pt x="3515617" y="1225965"/>
                  </a:lnTo>
                  <a:lnTo>
                    <a:pt x="3484663" y="1366668"/>
                  </a:lnTo>
                  <a:close/>
                  <a:moveTo>
                    <a:pt x="3499958" y="1104169"/>
                  </a:moveTo>
                  <a:lnTo>
                    <a:pt x="3099744" y="1271775"/>
                  </a:lnTo>
                  <a:lnTo>
                    <a:pt x="3329530" y="993643"/>
                  </a:lnTo>
                  <a:lnTo>
                    <a:pt x="3499958" y="1104169"/>
                  </a:lnTo>
                  <a:close/>
                  <a:moveTo>
                    <a:pt x="3412559" y="768955"/>
                  </a:moveTo>
                  <a:cubicBezTo>
                    <a:pt x="3411102" y="769682"/>
                    <a:pt x="3410010" y="771137"/>
                    <a:pt x="3409281" y="772591"/>
                  </a:cubicBezTo>
                  <a:lnTo>
                    <a:pt x="3329894" y="961648"/>
                  </a:lnTo>
                  <a:lnTo>
                    <a:pt x="3239946" y="623890"/>
                  </a:lnTo>
                  <a:lnTo>
                    <a:pt x="3583351" y="674790"/>
                  </a:lnTo>
                  <a:lnTo>
                    <a:pt x="3412559" y="768955"/>
                  </a:lnTo>
                  <a:close/>
                  <a:moveTo>
                    <a:pt x="3596096" y="662428"/>
                  </a:moveTo>
                  <a:lnTo>
                    <a:pt x="3282553" y="615891"/>
                  </a:lnTo>
                  <a:lnTo>
                    <a:pt x="3577888" y="577353"/>
                  </a:lnTo>
                  <a:lnTo>
                    <a:pt x="3596096" y="662428"/>
                  </a:lnTo>
                  <a:close/>
                  <a:moveTo>
                    <a:pt x="3589178" y="555538"/>
                  </a:moveTo>
                  <a:lnTo>
                    <a:pt x="3536010" y="174151"/>
                  </a:lnTo>
                  <a:lnTo>
                    <a:pt x="3760333" y="422471"/>
                  </a:lnTo>
                  <a:lnTo>
                    <a:pt x="3589178" y="555538"/>
                  </a:lnTo>
                  <a:close/>
                  <a:moveTo>
                    <a:pt x="3842998" y="581715"/>
                  </a:moveTo>
                  <a:cubicBezTo>
                    <a:pt x="3842270" y="582443"/>
                    <a:pt x="3841906" y="583170"/>
                    <a:pt x="3841906" y="584260"/>
                  </a:cubicBezTo>
                  <a:lnTo>
                    <a:pt x="3810224" y="691151"/>
                  </a:lnTo>
                  <a:cubicBezTo>
                    <a:pt x="3809495" y="692969"/>
                    <a:pt x="3809860" y="695150"/>
                    <a:pt x="3810952" y="696968"/>
                  </a:cubicBezTo>
                  <a:lnTo>
                    <a:pt x="3880143" y="811129"/>
                  </a:lnTo>
                  <a:lnTo>
                    <a:pt x="3844455" y="1023092"/>
                  </a:lnTo>
                  <a:lnTo>
                    <a:pt x="3725738" y="875845"/>
                  </a:lnTo>
                  <a:lnTo>
                    <a:pt x="3790559" y="590441"/>
                  </a:lnTo>
                  <a:cubicBezTo>
                    <a:pt x="3790559" y="589714"/>
                    <a:pt x="3790923" y="588987"/>
                    <a:pt x="3790559" y="588260"/>
                  </a:cubicBezTo>
                  <a:lnTo>
                    <a:pt x="3778906" y="431197"/>
                  </a:lnTo>
                  <a:lnTo>
                    <a:pt x="3955888" y="437741"/>
                  </a:lnTo>
                  <a:lnTo>
                    <a:pt x="3842998" y="581715"/>
                  </a:lnTo>
                  <a:close/>
                  <a:moveTo>
                    <a:pt x="4001408" y="333759"/>
                  </a:moveTo>
                  <a:lnTo>
                    <a:pt x="3965356" y="423562"/>
                  </a:lnTo>
                  <a:lnTo>
                    <a:pt x="3788738" y="417017"/>
                  </a:lnTo>
                  <a:lnTo>
                    <a:pt x="3967541" y="249410"/>
                  </a:lnTo>
                  <a:lnTo>
                    <a:pt x="4001408" y="333759"/>
                  </a:lnTo>
                  <a:close/>
                  <a:moveTo>
                    <a:pt x="4029085" y="168697"/>
                  </a:moveTo>
                  <a:cubicBezTo>
                    <a:pt x="4026900" y="168334"/>
                    <a:pt x="4024715" y="169425"/>
                    <a:pt x="4023258" y="170879"/>
                  </a:cubicBezTo>
                  <a:lnTo>
                    <a:pt x="3975553" y="220688"/>
                  </a:lnTo>
                  <a:lnTo>
                    <a:pt x="3951882" y="42538"/>
                  </a:lnTo>
                  <a:lnTo>
                    <a:pt x="4071692" y="42538"/>
                  </a:lnTo>
                  <a:lnTo>
                    <a:pt x="4108836" y="175242"/>
                  </a:lnTo>
                  <a:lnTo>
                    <a:pt x="4029085" y="168697"/>
                  </a:lnTo>
                  <a:close/>
                  <a:moveTo>
                    <a:pt x="4120853" y="163971"/>
                  </a:moveTo>
                  <a:lnTo>
                    <a:pt x="4089536" y="51627"/>
                  </a:lnTo>
                  <a:lnTo>
                    <a:pt x="4157634" y="95619"/>
                  </a:lnTo>
                  <a:lnTo>
                    <a:pt x="4120853" y="163971"/>
                  </a:lnTo>
                  <a:close/>
                  <a:moveTo>
                    <a:pt x="3112126" y="178150"/>
                  </a:moveTo>
                  <a:lnTo>
                    <a:pt x="2884524" y="382114"/>
                  </a:lnTo>
                  <a:lnTo>
                    <a:pt x="2892900" y="227960"/>
                  </a:lnTo>
                  <a:lnTo>
                    <a:pt x="3112126" y="178150"/>
                  </a:lnTo>
                  <a:close/>
                  <a:moveTo>
                    <a:pt x="2204999" y="209781"/>
                  </a:moveTo>
                  <a:lnTo>
                    <a:pt x="2416577" y="209781"/>
                  </a:lnTo>
                  <a:lnTo>
                    <a:pt x="2434785" y="253773"/>
                  </a:lnTo>
                  <a:lnTo>
                    <a:pt x="2328814" y="349393"/>
                  </a:lnTo>
                  <a:lnTo>
                    <a:pt x="1983225" y="364299"/>
                  </a:lnTo>
                  <a:lnTo>
                    <a:pt x="2204999" y="209781"/>
                  </a:lnTo>
                  <a:close/>
                  <a:moveTo>
                    <a:pt x="1793496" y="530452"/>
                  </a:moveTo>
                  <a:lnTo>
                    <a:pt x="1854311" y="518090"/>
                  </a:lnTo>
                  <a:cubicBezTo>
                    <a:pt x="1856132" y="517727"/>
                    <a:pt x="1857953" y="516636"/>
                    <a:pt x="1859045" y="514818"/>
                  </a:cubicBezTo>
                  <a:cubicBezTo>
                    <a:pt x="1860138" y="513364"/>
                    <a:pt x="1860502" y="511182"/>
                    <a:pt x="1860138" y="509365"/>
                  </a:cubicBezTo>
                  <a:lnTo>
                    <a:pt x="1848849" y="458101"/>
                  </a:lnTo>
                  <a:lnTo>
                    <a:pt x="1946444" y="390113"/>
                  </a:lnTo>
                  <a:lnTo>
                    <a:pt x="1874340" y="673336"/>
                  </a:lnTo>
                  <a:lnTo>
                    <a:pt x="1793496" y="530452"/>
                  </a:lnTo>
                  <a:close/>
                  <a:moveTo>
                    <a:pt x="1879802" y="702058"/>
                  </a:moveTo>
                  <a:lnTo>
                    <a:pt x="2233404" y="855122"/>
                  </a:lnTo>
                  <a:lnTo>
                    <a:pt x="1844479" y="760957"/>
                  </a:lnTo>
                  <a:lnTo>
                    <a:pt x="1879802" y="702058"/>
                  </a:lnTo>
                  <a:close/>
                  <a:moveTo>
                    <a:pt x="1656571" y="596985"/>
                  </a:moveTo>
                  <a:lnTo>
                    <a:pt x="1677329" y="532633"/>
                  </a:lnTo>
                  <a:lnTo>
                    <a:pt x="1822265" y="762047"/>
                  </a:lnTo>
                  <a:lnTo>
                    <a:pt x="1758537" y="788224"/>
                  </a:lnTo>
                  <a:lnTo>
                    <a:pt x="1740329" y="717691"/>
                  </a:lnTo>
                  <a:cubicBezTo>
                    <a:pt x="1740329" y="717691"/>
                    <a:pt x="1740329" y="717328"/>
                    <a:pt x="1740329" y="717328"/>
                  </a:cubicBezTo>
                  <a:cubicBezTo>
                    <a:pt x="1740329" y="716964"/>
                    <a:pt x="1739965" y="716964"/>
                    <a:pt x="1739965" y="716601"/>
                  </a:cubicBezTo>
                  <a:cubicBezTo>
                    <a:pt x="1739965" y="716237"/>
                    <a:pt x="1739600" y="715874"/>
                    <a:pt x="1739600" y="715510"/>
                  </a:cubicBezTo>
                  <a:cubicBezTo>
                    <a:pt x="1739600" y="715510"/>
                    <a:pt x="1739600" y="715146"/>
                    <a:pt x="1739600" y="715146"/>
                  </a:cubicBezTo>
                  <a:lnTo>
                    <a:pt x="1656571" y="596985"/>
                  </a:lnTo>
                  <a:close/>
                  <a:moveTo>
                    <a:pt x="1207196" y="880208"/>
                  </a:moveTo>
                  <a:lnTo>
                    <a:pt x="1361236" y="1155432"/>
                  </a:lnTo>
                  <a:lnTo>
                    <a:pt x="1040046" y="1060904"/>
                  </a:lnTo>
                  <a:lnTo>
                    <a:pt x="988699" y="742414"/>
                  </a:lnTo>
                  <a:lnTo>
                    <a:pt x="1121618" y="757321"/>
                  </a:lnTo>
                  <a:lnTo>
                    <a:pt x="1207196" y="880208"/>
                  </a:lnTo>
                  <a:close/>
                  <a:moveTo>
                    <a:pt x="1022202" y="1043816"/>
                  </a:moveTo>
                  <a:lnTo>
                    <a:pt x="900936" y="911475"/>
                  </a:lnTo>
                  <a:lnTo>
                    <a:pt x="976317" y="758048"/>
                  </a:lnTo>
                  <a:lnTo>
                    <a:pt x="1022202" y="1043816"/>
                  </a:lnTo>
                  <a:close/>
                  <a:moveTo>
                    <a:pt x="890011" y="900568"/>
                  </a:moveTo>
                  <a:lnTo>
                    <a:pt x="779306" y="798404"/>
                  </a:lnTo>
                  <a:lnTo>
                    <a:pt x="966121" y="745686"/>
                  </a:lnTo>
                  <a:lnTo>
                    <a:pt x="890011" y="900568"/>
                  </a:lnTo>
                  <a:close/>
                  <a:moveTo>
                    <a:pt x="908947" y="991825"/>
                  </a:moveTo>
                  <a:lnTo>
                    <a:pt x="902393" y="934380"/>
                  </a:lnTo>
                  <a:lnTo>
                    <a:pt x="999259" y="1040180"/>
                  </a:lnTo>
                  <a:lnTo>
                    <a:pt x="908947" y="991825"/>
                  </a:lnTo>
                  <a:close/>
                  <a:moveTo>
                    <a:pt x="650029" y="888570"/>
                  </a:moveTo>
                  <a:lnTo>
                    <a:pt x="759641" y="807857"/>
                  </a:lnTo>
                  <a:lnTo>
                    <a:pt x="792416" y="1018729"/>
                  </a:lnTo>
                  <a:lnTo>
                    <a:pt x="702832" y="952195"/>
                  </a:lnTo>
                  <a:lnTo>
                    <a:pt x="650029" y="888570"/>
                  </a:lnTo>
                  <a:close/>
                  <a:moveTo>
                    <a:pt x="541873" y="1056541"/>
                  </a:moveTo>
                  <a:lnTo>
                    <a:pt x="681346" y="975464"/>
                  </a:lnTo>
                  <a:lnTo>
                    <a:pt x="584115" y="1180519"/>
                  </a:lnTo>
                  <a:lnTo>
                    <a:pt x="528763" y="1180519"/>
                  </a:lnTo>
                  <a:lnTo>
                    <a:pt x="541873" y="1056541"/>
                  </a:lnTo>
                  <a:close/>
                  <a:moveTo>
                    <a:pt x="833202" y="1133618"/>
                  </a:moveTo>
                  <a:lnTo>
                    <a:pt x="742161" y="1261959"/>
                  </a:lnTo>
                  <a:lnTo>
                    <a:pt x="696641" y="1184518"/>
                  </a:lnTo>
                  <a:cubicBezTo>
                    <a:pt x="695184" y="1182337"/>
                    <a:pt x="693000" y="1180882"/>
                    <a:pt x="690450" y="1180882"/>
                  </a:cubicBezTo>
                  <a:lnTo>
                    <a:pt x="600138" y="1180882"/>
                  </a:lnTo>
                  <a:lnTo>
                    <a:pt x="700647" y="968556"/>
                  </a:lnTo>
                  <a:lnTo>
                    <a:pt x="796421" y="1039816"/>
                  </a:lnTo>
                  <a:lnTo>
                    <a:pt x="833202" y="1133618"/>
                  </a:lnTo>
                  <a:close/>
                  <a:moveTo>
                    <a:pt x="806982" y="1016548"/>
                  </a:moveTo>
                  <a:lnTo>
                    <a:pt x="775664" y="814402"/>
                  </a:lnTo>
                  <a:lnTo>
                    <a:pt x="882728" y="913657"/>
                  </a:lnTo>
                  <a:lnTo>
                    <a:pt x="806982" y="1016548"/>
                  </a:lnTo>
                  <a:close/>
                  <a:moveTo>
                    <a:pt x="904942" y="1006004"/>
                  </a:moveTo>
                  <a:lnTo>
                    <a:pt x="1016011" y="1065630"/>
                  </a:lnTo>
                  <a:lnTo>
                    <a:pt x="921329" y="1101987"/>
                  </a:lnTo>
                  <a:lnTo>
                    <a:pt x="877265" y="1055814"/>
                  </a:lnTo>
                  <a:lnTo>
                    <a:pt x="904942" y="1006004"/>
                  </a:lnTo>
                  <a:close/>
                  <a:moveTo>
                    <a:pt x="929341" y="1114349"/>
                  </a:moveTo>
                  <a:lnTo>
                    <a:pt x="1014554" y="1081627"/>
                  </a:lnTo>
                  <a:lnTo>
                    <a:pt x="958473" y="1166703"/>
                  </a:lnTo>
                  <a:lnTo>
                    <a:pt x="929341" y="1114349"/>
                  </a:lnTo>
                  <a:close/>
                  <a:moveTo>
                    <a:pt x="964300" y="1184518"/>
                  </a:moveTo>
                  <a:lnTo>
                    <a:pt x="1036404" y="1075083"/>
                  </a:lnTo>
                  <a:lnTo>
                    <a:pt x="1343028" y="1165249"/>
                  </a:lnTo>
                  <a:lnTo>
                    <a:pt x="939901" y="1229601"/>
                  </a:lnTo>
                  <a:lnTo>
                    <a:pt x="964300" y="1184518"/>
                  </a:lnTo>
                  <a:close/>
                  <a:moveTo>
                    <a:pt x="636554" y="1317585"/>
                  </a:moveTo>
                  <a:lnTo>
                    <a:pt x="734878" y="1344490"/>
                  </a:lnTo>
                  <a:lnTo>
                    <a:pt x="760734" y="1568450"/>
                  </a:lnTo>
                  <a:lnTo>
                    <a:pt x="560445" y="1392118"/>
                  </a:lnTo>
                  <a:lnTo>
                    <a:pt x="636554" y="1317585"/>
                  </a:lnTo>
                  <a:close/>
                  <a:moveTo>
                    <a:pt x="431167" y="1433929"/>
                  </a:moveTo>
                  <a:lnTo>
                    <a:pt x="383826" y="1368849"/>
                  </a:lnTo>
                  <a:lnTo>
                    <a:pt x="429711" y="1303406"/>
                  </a:lnTo>
                  <a:lnTo>
                    <a:pt x="477052" y="1385937"/>
                  </a:lnTo>
                  <a:lnTo>
                    <a:pt x="431167" y="1433929"/>
                  </a:lnTo>
                  <a:close/>
                  <a:moveTo>
                    <a:pt x="293514" y="1443018"/>
                  </a:moveTo>
                  <a:lnTo>
                    <a:pt x="239254" y="1436474"/>
                  </a:lnTo>
                  <a:lnTo>
                    <a:pt x="372901" y="1377938"/>
                  </a:lnTo>
                  <a:lnTo>
                    <a:pt x="416965" y="1438655"/>
                  </a:lnTo>
                  <a:lnTo>
                    <a:pt x="293514" y="1443018"/>
                  </a:lnTo>
                  <a:close/>
                  <a:moveTo>
                    <a:pt x="350687" y="1188154"/>
                  </a:moveTo>
                  <a:lnTo>
                    <a:pt x="421699" y="1289954"/>
                  </a:lnTo>
                  <a:lnTo>
                    <a:pt x="375086" y="1356488"/>
                  </a:lnTo>
                  <a:lnTo>
                    <a:pt x="324104" y="1286318"/>
                  </a:lnTo>
                  <a:lnTo>
                    <a:pt x="350687" y="1188154"/>
                  </a:lnTo>
                  <a:close/>
                  <a:moveTo>
                    <a:pt x="257098" y="1325220"/>
                  </a:moveTo>
                  <a:lnTo>
                    <a:pt x="313907" y="1296862"/>
                  </a:lnTo>
                  <a:lnTo>
                    <a:pt x="363797" y="1365940"/>
                  </a:lnTo>
                  <a:lnTo>
                    <a:pt x="214491" y="1431384"/>
                  </a:lnTo>
                  <a:lnTo>
                    <a:pt x="187179" y="1388482"/>
                  </a:lnTo>
                  <a:lnTo>
                    <a:pt x="257098" y="1325220"/>
                  </a:lnTo>
                  <a:close/>
                  <a:moveTo>
                    <a:pt x="352873" y="1498281"/>
                  </a:moveTo>
                  <a:lnTo>
                    <a:pt x="310266" y="1456834"/>
                  </a:lnTo>
                  <a:lnTo>
                    <a:pt x="428982" y="1452471"/>
                  </a:lnTo>
                  <a:lnTo>
                    <a:pt x="466491" y="1468831"/>
                  </a:lnTo>
                  <a:cubicBezTo>
                    <a:pt x="469040" y="1469922"/>
                    <a:pt x="471953" y="1469559"/>
                    <a:pt x="474138" y="1467741"/>
                  </a:cubicBezTo>
                  <a:lnTo>
                    <a:pt x="542237" y="1408115"/>
                  </a:lnTo>
                  <a:lnTo>
                    <a:pt x="542237" y="1610625"/>
                  </a:lnTo>
                  <a:lnTo>
                    <a:pt x="437722" y="1655344"/>
                  </a:lnTo>
                  <a:lnTo>
                    <a:pt x="437722" y="1576449"/>
                  </a:lnTo>
                  <a:cubicBezTo>
                    <a:pt x="437722" y="1574267"/>
                    <a:pt x="436994" y="1572450"/>
                    <a:pt x="435173" y="1570995"/>
                  </a:cubicBezTo>
                  <a:lnTo>
                    <a:pt x="352873" y="1498281"/>
                  </a:lnTo>
                  <a:close/>
                  <a:moveTo>
                    <a:pt x="386375" y="1858581"/>
                  </a:moveTo>
                  <a:lnTo>
                    <a:pt x="245809" y="1691701"/>
                  </a:lnTo>
                  <a:lnTo>
                    <a:pt x="431532" y="1673523"/>
                  </a:lnTo>
                  <a:cubicBezTo>
                    <a:pt x="431896" y="1673523"/>
                    <a:pt x="432260" y="1673159"/>
                    <a:pt x="432624" y="1673159"/>
                  </a:cubicBezTo>
                  <a:cubicBezTo>
                    <a:pt x="432988" y="1673159"/>
                    <a:pt x="433352" y="1673159"/>
                    <a:pt x="433716" y="1672795"/>
                  </a:cubicBezTo>
                  <a:lnTo>
                    <a:pt x="533133" y="1630258"/>
                  </a:lnTo>
                  <a:lnTo>
                    <a:pt x="458844" y="1761507"/>
                  </a:lnTo>
                  <a:lnTo>
                    <a:pt x="386375" y="1858581"/>
                  </a:lnTo>
                  <a:close/>
                  <a:moveTo>
                    <a:pt x="768017" y="1816770"/>
                  </a:moveTo>
                  <a:lnTo>
                    <a:pt x="679890" y="1688065"/>
                  </a:lnTo>
                  <a:lnTo>
                    <a:pt x="706838" y="1643710"/>
                  </a:lnTo>
                  <a:lnTo>
                    <a:pt x="848496" y="1769506"/>
                  </a:lnTo>
                  <a:lnTo>
                    <a:pt x="768017" y="1816770"/>
                  </a:lnTo>
                  <a:close/>
                  <a:moveTo>
                    <a:pt x="1186439" y="1877123"/>
                  </a:moveTo>
                  <a:lnTo>
                    <a:pt x="1400566" y="1873124"/>
                  </a:lnTo>
                  <a:lnTo>
                    <a:pt x="1251624" y="1988376"/>
                  </a:lnTo>
                  <a:lnTo>
                    <a:pt x="1245069" y="1922933"/>
                  </a:lnTo>
                  <a:cubicBezTo>
                    <a:pt x="1244704" y="1920752"/>
                    <a:pt x="1243612" y="1918934"/>
                    <a:pt x="1242156" y="1917843"/>
                  </a:cubicBezTo>
                  <a:lnTo>
                    <a:pt x="1186439" y="1877123"/>
                  </a:lnTo>
                  <a:close/>
                  <a:moveTo>
                    <a:pt x="957745" y="1958927"/>
                  </a:moveTo>
                  <a:lnTo>
                    <a:pt x="1002537" y="2012008"/>
                  </a:lnTo>
                  <a:lnTo>
                    <a:pt x="1045144" y="2128351"/>
                  </a:lnTo>
                  <a:lnTo>
                    <a:pt x="888919" y="2037822"/>
                  </a:lnTo>
                  <a:lnTo>
                    <a:pt x="957745" y="1958927"/>
                  </a:lnTo>
                  <a:close/>
                  <a:moveTo>
                    <a:pt x="677705" y="1950201"/>
                  </a:moveTo>
                  <a:lnTo>
                    <a:pt x="556439" y="1877487"/>
                  </a:lnTo>
                  <a:lnTo>
                    <a:pt x="662774" y="1877487"/>
                  </a:lnTo>
                  <a:lnTo>
                    <a:pt x="677705" y="1950201"/>
                  </a:lnTo>
                  <a:close/>
                  <a:moveTo>
                    <a:pt x="105971" y="2116717"/>
                  </a:moveTo>
                  <a:lnTo>
                    <a:pt x="251271" y="2161800"/>
                  </a:lnTo>
                  <a:lnTo>
                    <a:pt x="21121" y="2447568"/>
                  </a:lnTo>
                  <a:lnTo>
                    <a:pt x="14566" y="2294140"/>
                  </a:lnTo>
                  <a:lnTo>
                    <a:pt x="105971" y="2116717"/>
                  </a:lnTo>
                  <a:close/>
                  <a:moveTo>
                    <a:pt x="31318" y="2479198"/>
                  </a:moveTo>
                  <a:lnTo>
                    <a:pt x="273485" y="2545005"/>
                  </a:lnTo>
                  <a:lnTo>
                    <a:pt x="236341" y="2712248"/>
                  </a:lnTo>
                  <a:lnTo>
                    <a:pt x="127457" y="2627172"/>
                  </a:lnTo>
                  <a:lnTo>
                    <a:pt x="31318" y="2479198"/>
                  </a:lnTo>
                  <a:close/>
                  <a:moveTo>
                    <a:pt x="474867" y="2734426"/>
                  </a:moveTo>
                  <a:lnTo>
                    <a:pt x="264381" y="2719520"/>
                  </a:lnTo>
                  <a:lnTo>
                    <a:pt x="624901" y="2499195"/>
                  </a:lnTo>
                  <a:lnTo>
                    <a:pt x="658040" y="2734063"/>
                  </a:lnTo>
                  <a:lnTo>
                    <a:pt x="474867" y="2734426"/>
                  </a:lnTo>
                  <a:close/>
                  <a:moveTo>
                    <a:pt x="668965" y="2753695"/>
                  </a:moveTo>
                  <a:lnTo>
                    <a:pt x="766560" y="2842044"/>
                  </a:lnTo>
                  <a:lnTo>
                    <a:pt x="624537" y="2856586"/>
                  </a:lnTo>
                  <a:lnTo>
                    <a:pt x="668965" y="2753695"/>
                  </a:lnTo>
                  <a:close/>
                  <a:moveTo>
                    <a:pt x="765468" y="3178348"/>
                  </a:moveTo>
                  <a:lnTo>
                    <a:pt x="814994" y="3077638"/>
                  </a:lnTo>
                  <a:lnTo>
                    <a:pt x="945364" y="3310688"/>
                  </a:lnTo>
                  <a:lnTo>
                    <a:pt x="745075" y="3291418"/>
                  </a:lnTo>
                  <a:lnTo>
                    <a:pt x="765468" y="3178348"/>
                  </a:lnTo>
                  <a:close/>
                  <a:moveTo>
                    <a:pt x="786953" y="3527377"/>
                  </a:moveTo>
                  <a:lnTo>
                    <a:pt x="1001809" y="3477204"/>
                  </a:lnTo>
                  <a:lnTo>
                    <a:pt x="870346" y="3618997"/>
                  </a:lnTo>
                  <a:lnTo>
                    <a:pt x="786953" y="3527377"/>
                  </a:lnTo>
                  <a:close/>
                  <a:moveTo>
                    <a:pt x="877994" y="3641902"/>
                  </a:moveTo>
                  <a:lnTo>
                    <a:pt x="1083381" y="3743339"/>
                  </a:lnTo>
                  <a:lnTo>
                    <a:pt x="880179" y="3780423"/>
                  </a:lnTo>
                  <a:lnTo>
                    <a:pt x="877994" y="3641902"/>
                  </a:lnTo>
                  <a:close/>
                  <a:moveTo>
                    <a:pt x="1668589" y="2534098"/>
                  </a:moveTo>
                  <a:cubicBezTo>
                    <a:pt x="1667496" y="2534825"/>
                    <a:pt x="1666404" y="2535916"/>
                    <a:pt x="1666040" y="2537370"/>
                  </a:cubicBezTo>
                  <a:lnTo>
                    <a:pt x="1651109" y="2571182"/>
                  </a:lnTo>
                  <a:lnTo>
                    <a:pt x="1536034" y="2571182"/>
                  </a:lnTo>
                  <a:lnTo>
                    <a:pt x="1410398" y="2430116"/>
                  </a:lnTo>
                  <a:lnTo>
                    <a:pt x="1408577" y="2336315"/>
                  </a:lnTo>
                  <a:cubicBezTo>
                    <a:pt x="1408577" y="2335951"/>
                    <a:pt x="1408577" y="2335587"/>
                    <a:pt x="1408213" y="2334860"/>
                  </a:cubicBezTo>
                  <a:cubicBezTo>
                    <a:pt x="1408213" y="2334497"/>
                    <a:pt x="1408213" y="2334497"/>
                    <a:pt x="1408213" y="2334133"/>
                  </a:cubicBezTo>
                  <a:cubicBezTo>
                    <a:pt x="1407849" y="2333042"/>
                    <a:pt x="1407485" y="2332315"/>
                    <a:pt x="1406756" y="2331588"/>
                  </a:cubicBezTo>
                  <a:cubicBezTo>
                    <a:pt x="1406756" y="2331588"/>
                    <a:pt x="1406756" y="2331588"/>
                    <a:pt x="1406756" y="2331588"/>
                  </a:cubicBezTo>
                  <a:lnTo>
                    <a:pt x="1251260" y="2154892"/>
                  </a:lnTo>
                  <a:lnTo>
                    <a:pt x="1370340" y="2239604"/>
                  </a:lnTo>
                  <a:lnTo>
                    <a:pt x="1479225" y="2387942"/>
                  </a:lnTo>
                  <a:cubicBezTo>
                    <a:pt x="1481410" y="2391214"/>
                    <a:pt x="1486144" y="2391941"/>
                    <a:pt x="1489421" y="2389760"/>
                  </a:cubicBezTo>
                  <a:lnTo>
                    <a:pt x="1693716" y="2247603"/>
                  </a:lnTo>
                  <a:lnTo>
                    <a:pt x="1495976" y="2494832"/>
                  </a:lnTo>
                  <a:cubicBezTo>
                    <a:pt x="1493791" y="2497377"/>
                    <a:pt x="1493791" y="2501013"/>
                    <a:pt x="1495976" y="2503921"/>
                  </a:cubicBezTo>
                  <a:cubicBezTo>
                    <a:pt x="1497433" y="2505739"/>
                    <a:pt x="1499618" y="2506830"/>
                    <a:pt x="1501803" y="2506830"/>
                  </a:cubicBezTo>
                  <a:cubicBezTo>
                    <a:pt x="1502895" y="2506830"/>
                    <a:pt x="1503624" y="2506466"/>
                    <a:pt x="1504716" y="2506103"/>
                  </a:cubicBezTo>
                  <a:lnTo>
                    <a:pt x="1754895" y="2398849"/>
                  </a:lnTo>
                  <a:lnTo>
                    <a:pt x="1752710" y="2478471"/>
                  </a:lnTo>
                  <a:lnTo>
                    <a:pt x="1668589" y="2534098"/>
                  </a:lnTo>
                  <a:close/>
                  <a:moveTo>
                    <a:pt x="1390005" y="2240695"/>
                  </a:moveTo>
                  <a:lnTo>
                    <a:pt x="1705733" y="2221426"/>
                  </a:lnTo>
                  <a:lnTo>
                    <a:pt x="1487236" y="2373763"/>
                  </a:lnTo>
                  <a:lnTo>
                    <a:pt x="1390005" y="2240695"/>
                  </a:lnTo>
                  <a:close/>
                  <a:moveTo>
                    <a:pt x="1713745" y="2206156"/>
                  </a:moveTo>
                  <a:lnTo>
                    <a:pt x="1400566" y="2225425"/>
                  </a:lnTo>
                  <a:lnTo>
                    <a:pt x="1586288" y="2088358"/>
                  </a:lnTo>
                  <a:lnTo>
                    <a:pt x="1713745" y="2206156"/>
                  </a:lnTo>
                  <a:close/>
                  <a:moveTo>
                    <a:pt x="1585560" y="2071271"/>
                  </a:moveTo>
                  <a:lnTo>
                    <a:pt x="1306976" y="2011281"/>
                  </a:lnTo>
                  <a:lnTo>
                    <a:pt x="1628531" y="2049456"/>
                  </a:lnTo>
                  <a:lnTo>
                    <a:pt x="1585560" y="2071271"/>
                  </a:lnTo>
                  <a:close/>
                  <a:moveTo>
                    <a:pt x="2372514" y="2616629"/>
                  </a:moveTo>
                  <a:lnTo>
                    <a:pt x="2219930" y="2459929"/>
                  </a:lnTo>
                  <a:lnTo>
                    <a:pt x="2432964" y="2424663"/>
                  </a:lnTo>
                  <a:lnTo>
                    <a:pt x="2426409" y="2554094"/>
                  </a:lnTo>
                  <a:lnTo>
                    <a:pt x="2372514" y="2616629"/>
                  </a:lnTo>
                  <a:close/>
                </a:path>
              </a:pathLst>
            </a:custGeom>
            <a:grpFill/>
            <a:ln w="95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/>
            </a:p>
          </p:txBody>
        </p:sp>
        <p:sp>
          <p:nvSpPr>
            <p:cNvPr id="50" name="Freeform 33">
              <a:extLst>
                <a:ext uri="{FF2B5EF4-FFF2-40B4-BE49-F238E27FC236}">
                  <a16:creationId xmlns:a16="http://schemas.microsoft.com/office/drawing/2014/main" id="{421921D6-CBC3-97CC-519E-22383BEBDE25}"/>
                </a:ext>
              </a:extLst>
            </p:cNvPr>
            <p:cNvSpPr/>
            <p:nvPr/>
          </p:nvSpPr>
          <p:spPr>
            <a:xfrm>
              <a:off x="22754588" y="9089573"/>
              <a:ext cx="2766804" cy="2658194"/>
            </a:xfrm>
            <a:custGeom>
              <a:avLst/>
              <a:gdLst>
                <a:gd name="connsiteX0" fmla="*/ 997074 w 989357"/>
                <a:gd name="connsiteY0" fmla="*/ 430237 h 950519"/>
                <a:gd name="connsiteX1" fmla="*/ 997074 w 989357"/>
                <a:gd name="connsiteY1" fmla="*/ 428419 h 950519"/>
                <a:gd name="connsiteX2" fmla="*/ 996710 w 989357"/>
                <a:gd name="connsiteY2" fmla="*/ 427328 h 950519"/>
                <a:gd name="connsiteX3" fmla="*/ 996346 w 989357"/>
                <a:gd name="connsiteY3" fmla="*/ 426601 h 950519"/>
                <a:gd name="connsiteX4" fmla="*/ 995618 w 989357"/>
                <a:gd name="connsiteY4" fmla="*/ 425874 h 950519"/>
                <a:gd name="connsiteX5" fmla="*/ 995253 w 989357"/>
                <a:gd name="connsiteY5" fmla="*/ 425147 h 950519"/>
                <a:gd name="connsiteX6" fmla="*/ 901300 w 989357"/>
                <a:gd name="connsiteY6" fmla="*/ 315348 h 950519"/>
                <a:gd name="connsiteX7" fmla="*/ 890011 w 989357"/>
                <a:gd name="connsiteY7" fmla="*/ 96841 h 950519"/>
                <a:gd name="connsiteX8" fmla="*/ 885277 w 989357"/>
                <a:gd name="connsiteY8" fmla="*/ 90297 h 950519"/>
                <a:gd name="connsiteX9" fmla="*/ 877629 w 989357"/>
                <a:gd name="connsiteY9" fmla="*/ 92115 h 950519"/>
                <a:gd name="connsiteX10" fmla="*/ 764375 w 989357"/>
                <a:gd name="connsiteY10" fmla="*/ 206640 h 950519"/>
                <a:gd name="connsiteX11" fmla="*/ 691178 w 989357"/>
                <a:gd name="connsiteY11" fmla="*/ 215002 h 950519"/>
                <a:gd name="connsiteX12" fmla="*/ 698098 w 989357"/>
                <a:gd name="connsiteY12" fmla="*/ 7402 h 950519"/>
                <a:gd name="connsiteX13" fmla="*/ 695549 w 989357"/>
                <a:gd name="connsiteY13" fmla="*/ 1586 h 950519"/>
                <a:gd name="connsiteX14" fmla="*/ 689358 w 989357"/>
                <a:gd name="connsiteY14" fmla="*/ 131 h 950519"/>
                <a:gd name="connsiteX15" fmla="*/ 538595 w 989357"/>
                <a:gd name="connsiteY15" fmla="*/ 36488 h 950519"/>
                <a:gd name="connsiteX16" fmla="*/ 535682 w 989357"/>
                <a:gd name="connsiteY16" fmla="*/ 37943 h 950519"/>
                <a:gd name="connsiteX17" fmla="*/ 433716 w 989357"/>
                <a:gd name="connsiteY17" fmla="*/ 126290 h 950519"/>
                <a:gd name="connsiteX18" fmla="*/ 394023 w 989357"/>
                <a:gd name="connsiteY18" fmla="*/ 40488 h 950519"/>
                <a:gd name="connsiteX19" fmla="*/ 388560 w 989357"/>
                <a:gd name="connsiteY19" fmla="*/ 36488 h 950519"/>
                <a:gd name="connsiteX20" fmla="*/ 382005 w 989357"/>
                <a:gd name="connsiteY20" fmla="*/ 38670 h 950519"/>
                <a:gd name="connsiteX21" fmla="*/ 262925 w 989357"/>
                <a:gd name="connsiteY21" fmla="*/ 157558 h 950519"/>
                <a:gd name="connsiteX22" fmla="*/ 262561 w 989357"/>
                <a:gd name="connsiteY22" fmla="*/ 157921 h 950519"/>
                <a:gd name="connsiteX23" fmla="*/ 261468 w 989357"/>
                <a:gd name="connsiteY23" fmla="*/ 159739 h 950519"/>
                <a:gd name="connsiteX24" fmla="*/ 261104 w 989357"/>
                <a:gd name="connsiteY24" fmla="*/ 160103 h 950519"/>
                <a:gd name="connsiteX25" fmla="*/ 261104 w 989357"/>
                <a:gd name="connsiteY25" fmla="*/ 160466 h 950519"/>
                <a:gd name="connsiteX26" fmla="*/ 260740 w 989357"/>
                <a:gd name="connsiteY26" fmla="*/ 162648 h 950519"/>
                <a:gd name="connsiteX27" fmla="*/ 260740 w 989357"/>
                <a:gd name="connsiteY27" fmla="*/ 162648 h 950519"/>
                <a:gd name="connsiteX28" fmla="*/ 260740 w 989357"/>
                <a:gd name="connsiteY28" fmla="*/ 214275 h 950519"/>
                <a:gd name="connsiteX29" fmla="*/ 150398 w 989357"/>
                <a:gd name="connsiteY29" fmla="*/ 272810 h 950519"/>
                <a:gd name="connsiteX30" fmla="*/ 148942 w 989357"/>
                <a:gd name="connsiteY30" fmla="*/ 273537 h 950519"/>
                <a:gd name="connsiteX31" fmla="*/ 63728 w 989357"/>
                <a:gd name="connsiteY31" fmla="*/ 346252 h 950519"/>
                <a:gd name="connsiteX32" fmla="*/ 63000 w 989357"/>
                <a:gd name="connsiteY32" fmla="*/ 346979 h 950519"/>
                <a:gd name="connsiteX33" fmla="*/ 61907 w 989357"/>
                <a:gd name="connsiteY33" fmla="*/ 348433 h 950519"/>
                <a:gd name="connsiteX34" fmla="*/ 61543 w 989357"/>
                <a:gd name="connsiteY34" fmla="*/ 348797 h 950519"/>
                <a:gd name="connsiteX35" fmla="*/ 728 w 989357"/>
                <a:gd name="connsiteY35" fmla="*/ 477501 h 950519"/>
                <a:gd name="connsiteX36" fmla="*/ 0 w 989357"/>
                <a:gd name="connsiteY36" fmla="*/ 480773 h 950519"/>
                <a:gd name="connsiteX37" fmla="*/ 4734 w 989357"/>
                <a:gd name="connsiteY37" fmla="*/ 701825 h 950519"/>
                <a:gd name="connsiteX38" fmla="*/ 12017 w 989357"/>
                <a:gd name="connsiteY38" fmla="*/ 709097 h 950519"/>
                <a:gd name="connsiteX39" fmla="*/ 135832 w 989357"/>
                <a:gd name="connsiteY39" fmla="*/ 709097 h 950519"/>
                <a:gd name="connsiteX40" fmla="*/ 140566 w 989357"/>
                <a:gd name="connsiteY40" fmla="*/ 707279 h 950519"/>
                <a:gd name="connsiteX41" fmla="*/ 244353 w 989357"/>
                <a:gd name="connsiteY41" fmla="*/ 615295 h 950519"/>
                <a:gd name="connsiteX42" fmla="*/ 377636 w 989357"/>
                <a:gd name="connsiteY42" fmla="*/ 657469 h 950519"/>
                <a:gd name="connsiteX43" fmla="*/ 507277 w 989357"/>
                <a:gd name="connsiteY43" fmla="*/ 761088 h 950519"/>
                <a:gd name="connsiteX44" fmla="*/ 497809 w 989357"/>
                <a:gd name="connsiteY44" fmla="*/ 951599 h 950519"/>
                <a:gd name="connsiteX45" fmla="*/ 499630 w 989357"/>
                <a:gd name="connsiteY45" fmla="*/ 957053 h 950519"/>
                <a:gd name="connsiteX46" fmla="*/ 505092 w 989357"/>
                <a:gd name="connsiteY46" fmla="*/ 959234 h 950519"/>
                <a:gd name="connsiteX47" fmla="*/ 663138 w 989357"/>
                <a:gd name="connsiteY47" fmla="*/ 959234 h 950519"/>
                <a:gd name="connsiteX48" fmla="*/ 663138 w 989357"/>
                <a:gd name="connsiteY48" fmla="*/ 959234 h 950519"/>
                <a:gd name="connsiteX49" fmla="*/ 663138 w 989357"/>
                <a:gd name="connsiteY49" fmla="*/ 959234 h 950519"/>
                <a:gd name="connsiteX50" fmla="*/ 665688 w 989357"/>
                <a:gd name="connsiteY50" fmla="*/ 958507 h 950519"/>
                <a:gd name="connsiteX51" fmla="*/ 666416 w 989357"/>
                <a:gd name="connsiteY51" fmla="*/ 958144 h 950519"/>
                <a:gd name="connsiteX52" fmla="*/ 667508 w 989357"/>
                <a:gd name="connsiteY52" fmla="*/ 957780 h 950519"/>
                <a:gd name="connsiteX53" fmla="*/ 667873 w 989357"/>
                <a:gd name="connsiteY53" fmla="*/ 957053 h 950519"/>
                <a:gd name="connsiteX54" fmla="*/ 668237 w 989357"/>
                <a:gd name="connsiteY54" fmla="*/ 956689 h 950519"/>
                <a:gd name="connsiteX55" fmla="*/ 834294 w 989357"/>
                <a:gd name="connsiteY55" fmla="*/ 770904 h 950519"/>
                <a:gd name="connsiteX56" fmla="*/ 835023 w 989357"/>
                <a:gd name="connsiteY56" fmla="*/ 770904 h 950519"/>
                <a:gd name="connsiteX57" fmla="*/ 837208 w 989357"/>
                <a:gd name="connsiteY57" fmla="*/ 769450 h 950519"/>
                <a:gd name="connsiteX58" fmla="*/ 837572 w 989357"/>
                <a:gd name="connsiteY58" fmla="*/ 769086 h 950519"/>
                <a:gd name="connsiteX59" fmla="*/ 838664 w 989357"/>
                <a:gd name="connsiteY59" fmla="*/ 767632 h 950519"/>
                <a:gd name="connsiteX60" fmla="*/ 839028 w 989357"/>
                <a:gd name="connsiteY60" fmla="*/ 766905 h 950519"/>
                <a:gd name="connsiteX61" fmla="*/ 839392 w 989357"/>
                <a:gd name="connsiteY61" fmla="*/ 764723 h 950519"/>
                <a:gd name="connsiteX62" fmla="*/ 839392 w 989357"/>
                <a:gd name="connsiteY62" fmla="*/ 764360 h 950519"/>
                <a:gd name="connsiteX63" fmla="*/ 839392 w 989357"/>
                <a:gd name="connsiteY63" fmla="*/ 764360 h 950519"/>
                <a:gd name="connsiteX64" fmla="*/ 839392 w 989357"/>
                <a:gd name="connsiteY64" fmla="*/ 764360 h 950519"/>
                <a:gd name="connsiteX65" fmla="*/ 839392 w 989357"/>
                <a:gd name="connsiteY65" fmla="*/ 764360 h 950519"/>
                <a:gd name="connsiteX66" fmla="*/ 962115 w 989357"/>
                <a:gd name="connsiteY66" fmla="*/ 599662 h 950519"/>
                <a:gd name="connsiteX67" fmla="*/ 963571 w 989357"/>
                <a:gd name="connsiteY67" fmla="*/ 596753 h 950519"/>
                <a:gd name="connsiteX68" fmla="*/ 995618 w 989357"/>
                <a:gd name="connsiteY68" fmla="*/ 431691 h 950519"/>
                <a:gd name="connsiteX69" fmla="*/ 997074 w 989357"/>
                <a:gd name="connsiteY69" fmla="*/ 430237 h 950519"/>
                <a:gd name="connsiteX70" fmla="*/ 664595 w 989357"/>
                <a:gd name="connsiteY70" fmla="*/ 939965 h 950519"/>
                <a:gd name="connsiteX71" fmla="*/ 532040 w 989357"/>
                <a:gd name="connsiteY71" fmla="*/ 765450 h 950519"/>
                <a:gd name="connsiteX72" fmla="*/ 816450 w 989357"/>
                <a:gd name="connsiteY72" fmla="*/ 770541 h 950519"/>
                <a:gd name="connsiteX73" fmla="*/ 664595 w 989357"/>
                <a:gd name="connsiteY73" fmla="*/ 939965 h 950519"/>
                <a:gd name="connsiteX74" fmla="*/ 275306 w 989357"/>
                <a:gd name="connsiteY74" fmla="*/ 219002 h 950519"/>
                <a:gd name="connsiteX75" fmla="*/ 275306 w 989357"/>
                <a:gd name="connsiteY75" fmla="*/ 219002 h 950519"/>
                <a:gd name="connsiteX76" fmla="*/ 275306 w 989357"/>
                <a:gd name="connsiteY76" fmla="*/ 218638 h 950519"/>
                <a:gd name="connsiteX77" fmla="*/ 275306 w 989357"/>
                <a:gd name="connsiteY77" fmla="*/ 180826 h 950519"/>
                <a:gd name="connsiteX78" fmla="*/ 488340 w 989357"/>
                <a:gd name="connsiteY78" fmla="*/ 402242 h 950519"/>
                <a:gd name="connsiteX79" fmla="*/ 251999 w 989357"/>
                <a:gd name="connsiteY79" fmla="*/ 590936 h 950519"/>
                <a:gd name="connsiteX80" fmla="*/ 275306 w 989357"/>
                <a:gd name="connsiteY80" fmla="*/ 219002 h 950519"/>
                <a:gd name="connsiteX81" fmla="*/ 425341 w 989357"/>
                <a:gd name="connsiteY81" fmla="*/ 146651 h 950519"/>
                <a:gd name="connsiteX82" fmla="*/ 484699 w 989357"/>
                <a:gd name="connsiteY82" fmla="*/ 377883 h 950519"/>
                <a:gd name="connsiteX83" fmla="*/ 282589 w 989357"/>
                <a:gd name="connsiteY83" fmla="*/ 167738 h 950519"/>
                <a:gd name="connsiteX84" fmla="*/ 425341 w 989357"/>
                <a:gd name="connsiteY84" fmla="*/ 146651 h 950519"/>
                <a:gd name="connsiteX85" fmla="*/ 441364 w 989357"/>
                <a:gd name="connsiteY85" fmla="*/ 149559 h 950519"/>
                <a:gd name="connsiteX86" fmla="*/ 670057 w 989357"/>
                <a:gd name="connsiteY86" fmla="*/ 226273 h 950519"/>
                <a:gd name="connsiteX87" fmla="*/ 502907 w 989357"/>
                <a:gd name="connsiteY87" fmla="*/ 388790 h 950519"/>
                <a:gd name="connsiteX88" fmla="*/ 441364 w 989357"/>
                <a:gd name="connsiteY88" fmla="*/ 149559 h 950519"/>
                <a:gd name="connsiteX89" fmla="*/ 741797 w 989357"/>
                <a:gd name="connsiteY89" fmla="*/ 535673 h 950519"/>
                <a:gd name="connsiteX90" fmla="*/ 509826 w 989357"/>
                <a:gd name="connsiteY90" fmla="*/ 402242 h 950519"/>
                <a:gd name="connsiteX91" fmla="*/ 679161 w 989357"/>
                <a:gd name="connsiteY91" fmla="*/ 237544 h 950519"/>
                <a:gd name="connsiteX92" fmla="*/ 741797 w 989357"/>
                <a:gd name="connsiteY92" fmla="*/ 535673 h 950519"/>
                <a:gd name="connsiteX93" fmla="*/ 738884 w 989357"/>
                <a:gd name="connsiteY93" fmla="*/ 550943 h 950519"/>
                <a:gd name="connsiteX94" fmla="*/ 523664 w 989357"/>
                <a:gd name="connsiteY94" fmla="*/ 742545 h 950519"/>
                <a:gd name="connsiteX95" fmla="*/ 505820 w 989357"/>
                <a:gd name="connsiteY95" fmla="*/ 416785 h 950519"/>
                <a:gd name="connsiteX96" fmla="*/ 738884 w 989357"/>
                <a:gd name="connsiteY96" fmla="*/ 550943 h 950519"/>
                <a:gd name="connsiteX97" fmla="*/ 535682 w 989357"/>
                <a:gd name="connsiteY97" fmla="*/ 750908 h 950519"/>
                <a:gd name="connsiteX98" fmla="*/ 746531 w 989357"/>
                <a:gd name="connsiteY98" fmla="*/ 563304 h 950519"/>
                <a:gd name="connsiteX99" fmla="*/ 823005 w 989357"/>
                <a:gd name="connsiteY99" fmla="*/ 755998 h 950519"/>
                <a:gd name="connsiteX100" fmla="*/ 535682 w 989357"/>
                <a:gd name="connsiteY100" fmla="*/ 750908 h 950519"/>
                <a:gd name="connsiteX101" fmla="*/ 755635 w 989357"/>
                <a:gd name="connsiteY101" fmla="*/ 530583 h 950519"/>
                <a:gd name="connsiteX102" fmla="*/ 693728 w 989357"/>
                <a:gd name="connsiteY102" fmla="*/ 235726 h 950519"/>
                <a:gd name="connsiteX103" fmla="*/ 884184 w 989357"/>
                <a:gd name="connsiteY103" fmla="*/ 321165 h 950519"/>
                <a:gd name="connsiteX104" fmla="*/ 755635 w 989357"/>
                <a:gd name="connsiteY104" fmla="*/ 530583 h 950519"/>
                <a:gd name="connsiteX105" fmla="*/ 895473 w 989357"/>
                <a:gd name="connsiteY105" fmla="*/ 330255 h 950519"/>
                <a:gd name="connsiteX106" fmla="*/ 978502 w 989357"/>
                <a:gd name="connsiteY106" fmla="*/ 427328 h 950519"/>
                <a:gd name="connsiteX107" fmla="*/ 772023 w 989357"/>
                <a:gd name="connsiteY107" fmla="*/ 532037 h 950519"/>
                <a:gd name="connsiteX108" fmla="*/ 895473 w 989357"/>
                <a:gd name="connsiteY108" fmla="*/ 330255 h 950519"/>
                <a:gd name="connsiteX109" fmla="*/ 768745 w 989357"/>
                <a:gd name="connsiteY109" fmla="*/ 220819 h 950519"/>
                <a:gd name="connsiteX110" fmla="*/ 773115 w 989357"/>
                <a:gd name="connsiteY110" fmla="*/ 218638 h 950519"/>
                <a:gd name="connsiteX111" fmla="*/ 876537 w 989357"/>
                <a:gd name="connsiteY111" fmla="*/ 113929 h 950519"/>
                <a:gd name="connsiteX112" fmla="*/ 886734 w 989357"/>
                <a:gd name="connsiteY112" fmla="*/ 306259 h 950519"/>
                <a:gd name="connsiteX113" fmla="*/ 710843 w 989357"/>
                <a:gd name="connsiteY113" fmla="*/ 227364 h 950519"/>
                <a:gd name="connsiteX114" fmla="*/ 768745 w 989357"/>
                <a:gd name="connsiteY114" fmla="*/ 220819 h 950519"/>
                <a:gd name="connsiteX115" fmla="*/ 543693 w 989357"/>
                <a:gd name="connsiteY115" fmla="*/ 50304 h 950519"/>
                <a:gd name="connsiteX116" fmla="*/ 683532 w 989357"/>
                <a:gd name="connsiteY116" fmla="*/ 16492 h 950519"/>
                <a:gd name="connsiteX117" fmla="*/ 676976 w 989357"/>
                <a:gd name="connsiteY117" fmla="*/ 213184 h 950519"/>
                <a:gd name="connsiteX118" fmla="*/ 445370 w 989357"/>
                <a:gd name="connsiteY118" fmla="*/ 135380 h 950519"/>
                <a:gd name="connsiteX119" fmla="*/ 543693 w 989357"/>
                <a:gd name="connsiteY119" fmla="*/ 50304 h 950519"/>
                <a:gd name="connsiteX120" fmla="*/ 384919 w 989357"/>
                <a:gd name="connsiteY120" fmla="*/ 56121 h 950519"/>
                <a:gd name="connsiteX121" fmla="*/ 420242 w 989357"/>
                <a:gd name="connsiteY121" fmla="*/ 132471 h 950519"/>
                <a:gd name="connsiteX122" fmla="*/ 288780 w 989357"/>
                <a:gd name="connsiteY122" fmla="*/ 152104 h 950519"/>
                <a:gd name="connsiteX123" fmla="*/ 384919 w 989357"/>
                <a:gd name="connsiteY123" fmla="*/ 56121 h 950519"/>
                <a:gd name="connsiteX124" fmla="*/ 157682 w 989357"/>
                <a:gd name="connsiteY124" fmla="*/ 285172 h 950519"/>
                <a:gd name="connsiteX125" fmla="*/ 259647 w 989357"/>
                <a:gd name="connsiteY125" fmla="*/ 230999 h 950519"/>
                <a:gd name="connsiteX126" fmla="*/ 237433 w 989357"/>
                <a:gd name="connsiteY126" fmla="*/ 585119 h 950519"/>
                <a:gd name="connsiteX127" fmla="*/ 77930 w 989357"/>
                <a:gd name="connsiteY127" fmla="*/ 353159 h 950519"/>
                <a:gd name="connsiteX128" fmla="*/ 157682 w 989357"/>
                <a:gd name="connsiteY128" fmla="*/ 285172 h 950519"/>
                <a:gd name="connsiteX129" fmla="*/ 133647 w 989357"/>
                <a:gd name="connsiteY129" fmla="*/ 694190 h 950519"/>
                <a:gd name="connsiteX130" fmla="*/ 19664 w 989357"/>
                <a:gd name="connsiteY130" fmla="*/ 694190 h 950519"/>
                <a:gd name="connsiteX131" fmla="*/ 14930 w 989357"/>
                <a:gd name="connsiteY131" fmla="*/ 482228 h 950519"/>
                <a:gd name="connsiteX132" fmla="*/ 69555 w 989357"/>
                <a:gd name="connsiteY132" fmla="*/ 366612 h 950519"/>
                <a:gd name="connsiteX133" fmla="*/ 233791 w 989357"/>
                <a:gd name="connsiteY133" fmla="*/ 605842 h 950519"/>
                <a:gd name="connsiteX134" fmla="*/ 133647 w 989357"/>
                <a:gd name="connsiteY134" fmla="*/ 694190 h 950519"/>
                <a:gd name="connsiteX135" fmla="*/ 386739 w 989357"/>
                <a:gd name="connsiteY135" fmla="*/ 644744 h 950519"/>
                <a:gd name="connsiteX136" fmla="*/ 384554 w 989357"/>
                <a:gd name="connsiteY136" fmla="*/ 643654 h 950519"/>
                <a:gd name="connsiteX137" fmla="*/ 258919 w 989357"/>
                <a:gd name="connsiteY137" fmla="*/ 604024 h 950519"/>
                <a:gd name="connsiteX138" fmla="*/ 491254 w 989357"/>
                <a:gd name="connsiteY138" fmla="*/ 418603 h 950519"/>
                <a:gd name="connsiteX139" fmla="*/ 509098 w 989357"/>
                <a:gd name="connsiteY139" fmla="*/ 742545 h 950519"/>
                <a:gd name="connsiteX140" fmla="*/ 386739 w 989357"/>
                <a:gd name="connsiteY140" fmla="*/ 644744 h 950519"/>
                <a:gd name="connsiteX141" fmla="*/ 522207 w 989357"/>
                <a:gd name="connsiteY141" fmla="*/ 776721 h 950519"/>
                <a:gd name="connsiteX142" fmla="*/ 649664 w 989357"/>
                <a:gd name="connsiteY142" fmla="*/ 943964 h 950519"/>
                <a:gd name="connsiteX143" fmla="*/ 513832 w 989357"/>
                <a:gd name="connsiteY143" fmla="*/ 943964 h 950519"/>
                <a:gd name="connsiteX144" fmla="*/ 522207 w 989357"/>
                <a:gd name="connsiteY144" fmla="*/ 776721 h 950519"/>
                <a:gd name="connsiteX145" fmla="*/ 951190 w 989357"/>
                <a:gd name="connsiteY145" fmla="*/ 591663 h 950519"/>
                <a:gd name="connsiteX146" fmla="*/ 835387 w 989357"/>
                <a:gd name="connsiteY146" fmla="*/ 747272 h 950519"/>
                <a:gd name="connsiteX147" fmla="*/ 758912 w 989357"/>
                <a:gd name="connsiteY147" fmla="*/ 554942 h 950519"/>
                <a:gd name="connsiteX148" fmla="*/ 979959 w 989357"/>
                <a:gd name="connsiteY148" fmla="*/ 442962 h 950519"/>
                <a:gd name="connsiteX149" fmla="*/ 951190 w 989357"/>
                <a:gd name="connsiteY149" fmla="*/ 591663 h 950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</a:cxnLst>
              <a:rect l="l" t="t" r="r" b="b"/>
              <a:pathLst>
                <a:path w="989357" h="950519">
                  <a:moveTo>
                    <a:pt x="997074" y="430237"/>
                  </a:moveTo>
                  <a:cubicBezTo>
                    <a:pt x="997074" y="429510"/>
                    <a:pt x="997074" y="429146"/>
                    <a:pt x="997074" y="428419"/>
                  </a:cubicBezTo>
                  <a:cubicBezTo>
                    <a:pt x="997074" y="428056"/>
                    <a:pt x="996710" y="427692"/>
                    <a:pt x="996710" y="427328"/>
                  </a:cubicBezTo>
                  <a:cubicBezTo>
                    <a:pt x="996710" y="426965"/>
                    <a:pt x="996710" y="426601"/>
                    <a:pt x="996346" y="426601"/>
                  </a:cubicBezTo>
                  <a:cubicBezTo>
                    <a:pt x="996346" y="426238"/>
                    <a:pt x="995982" y="426238"/>
                    <a:pt x="995618" y="425874"/>
                  </a:cubicBezTo>
                  <a:cubicBezTo>
                    <a:pt x="995618" y="425510"/>
                    <a:pt x="995253" y="425510"/>
                    <a:pt x="995253" y="425147"/>
                  </a:cubicBezTo>
                  <a:lnTo>
                    <a:pt x="901300" y="315348"/>
                  </a:lnTo>
                  <a:lnTo>
                    <a:pt x="890011" y="96841"/>
                  </a:lnTo>
                  <a:cubicBezTo>
                    <a:pt x="890011" y="93933"/>
                    <a:pt x="888190" y="91388"/>
                    <a:pt x="885277" y="90297"/>
                  </a:cubicBezTo>
                  <a:cubicBezTo>
                    <a:pt x="882728" y="89206"/>
                    <a:pt x="879450" y="89933"/>
                    <a:pt x="877629" y="92115"/>
                  </a:cubicBezTo>
                  <a:lnTo>
                    <a:pt x="764375" y="206640"/>
                  </a:lnTo>
                  <a:lnTo>
                    <a:pt x="691178" y="215002"/>
                  </a:lnTo>
                  <a:lnTo>
                    <a:pt x="698098" y="7402"/>
                  </a:lnTo>
                  <a:cubicBezTo>
                    <a:pt x="698098" y="5221"/>
                    <a:pt x="697005" y="3040"/>
                    <a:pt x="695549" y="1586"/>
                  </a:cubicBezTo>
                  <a:cubicBezTo>
                    <a:pt x="693728" y="131"/>
                    <a:pt x="691543" y="-232"/>
                    <a:pt x="689358" y="131"/>
                  </a:cubicBezTo>
                  <a:cubicBezTo>
                    <a:pt x="679890" y="2676"/>
                    <a:pt x="540051" y="36125"/>
                    <a:pt x="538595" y="36488"/>
                  </a:cubicBezTo>
                  <a:cubicBezTo>
                    <a:pt x="537502" y="36852"/>
                    <a:pt x="536410" y="37216"/>
                    <a:pt x="535682" y="37943"/>
                  </a:cubicBezTo>
                  <a:lnTo>
                    <a:pt x="433716" y="126290"/>
                  </a:lnTo>
                  <a:lnTo>
                    <a:pt x="394023" y="40488"/>
                  </a:lnTo>
                  <a:cubicBezTo>
                    <a:pt x="392930" y="38306"/>
                    <a:pt x="391109" y="36852"/>
                    <a:pt x="388560" y="36488"/>
                  </a:cubicBezTo>
                  <a:cubicBezTo>
                    <a:pt x="386375" y="36125"/>
                    <a:pt x="383826" y="36852"/>
                    <a:pt x="382005" y="38670"/>
                  </a:cubicBezTo>
                  <a:lnTo>
                    <a:pt x="262925" y="157558"/>
                  </a:lnTo>
                  <a:cubicBezTo>
                    <a:pt x="262925" y="157558"/>
                    <a:pt x="262925" y="157921"/>
                    <a:pt x="262561" y="157921"/>
                  </a:cubicBezTo>
                  <a:cubicBezTo>
                    <a:pt x="262196" y="158285"/>
                    <a:pt x="261832" y="159012"/>
                    <a:pt x="261468" y="159739"/>
                  </a:cubicBezTo>
                  <a:cubicBezTo>
                    <a:pt x="261468" y="159739"/>
                    <a:pt x="261104" y="160103"/>
                    <a:pt x="261104" y="160103"/>
                  </a:cubicBezTo>
                  <a:cubicBezTo>
                    <a:pt x="261104" y="160103"/>
                    <a:pt x="261104" y="160103"/>
                    <a:pt x="261104" y="160466"/>
                  </a:cubicBezTo>
                  <a:cubicBezTo>
                    <a:pt x="260740" y="161194"/>
                    <a:pt x="260740" y="161921"/>
                    <a:pt x="260740" y="162648"/>
                  </a:cubicBezTo>
                  <a:cubicBezTo>
                    <a:pt x="260740" y="162648"/>
                    <a:pt x="260740" y="162648"/>
                    <a:pt x="260740" y="162648"/>
                  </a:cubicBezTo>
                  <a:lnTo>
                    <a:pt x="260740" y="214275"/>
                  </a:lnTo>
                  <a:lnTo>
                    <a:pt x="150398" y="272810"/>
                  </a:lnTo>
                  <a:cubicBezTo>
                    <a:pt x="150034" y="273174"/>
                    <a:pt x="149306" y="273537"/>
                    <a:pt x="148942" y="273537"/>
                  </a:cubicBezTo>
                  <a:lnTo>
                    <a:pt x="63728" y="346252"/>
                  </a:lnTo>
                  <a:cubicBezTo>
                    <a:pt x="63364" y="346615"/>
                    <a:pt x="63364" y="346615"/>
                    <a:pt x="63000" y="346979"/>
                  </a:cubicBezTo>
                  <a:cubicBezTo>
                    <a:pt x="62636" y="347343"/>
                    <a:pt x="62271" y="347706"/>
                    <a:pt x="61907" y="348433"/>
                  </a:cubicBezTo>
                  <a:cubicBezTo>
                    <a:pt x="61907" y="348433"/>
                    <a:pt x="61543" y="348797"/>
                    <a:pt x="61543" y="348797"/>
                  </a:cubicBezTo>
                  <a:lnTo>
                    <a:pt x="728" y="477501"/>
                  </a:lnTo>
                  <a:cubicBezTo>
                    <a:pt x="364" y="478592"/>
                    <a:pt x="0" y="479683"/>
                    <a:pt x="0" y="480773"/>
                  </a:cubicBezTo>
                  <a:lnTo>
                    <a:pt x="4734" y="701825"/>
                  </a:lnTo>
                  <a:cubicBezTo>
                    <a:pt x="4734" y="705825"/>
                    <a:pt x="8012" y="709097"/>
                    <a:pt x="12017" y="709097"/>
                  </a:cubicBezTo>
                  <a:lnTo>
                    <a:pt x="135832" y="709097"/>
                  </a:lnTo>
                  <a:cubicBezTo>
                    <a:pt x="137653" y="709097"/>
                    <a:pt x="139474" y="708370"/>
                    <a:pt x="140566" y="707279"/>
                  </a:cubicBezTo>
                  <a:lnTo>
                    <a:pt x="244353" y="615295"/>
                  </a:lnTo>
                  <a:lnTo>
                    <a:pt x="377636" y="657469"/>
                  </a:lnTo>
                  <a:lnTo>
                    <a:pt x="507277" y="761088"/>
                  </a:lnTo>
                  <a:lnTo>
                    <a:pt x="497809" y="951599"/>
                  </a:lnTo>
                  <a:cubicBezTo>
                    <a:pt x="497809" y="953417"/>
                    <a:pt x="498537" y="955599"/>
                    <a:pt x="499630" y="957053"/>
                  </a:cubicBezTo>
                  <a:cubicBezTo>
                    <a:pt x="501086" y="958507"/>
                    <a:pt x="502907" y="959234"/>
                    <a:pt x="505092" y="959234"/>
                  </a:cubicBezTo>
                  <a:lnTo>
                    <a:pt x="663138" y="959234"/>
                  </a:lnTo>
                  <a:cubicBezTo>
                    <a:pt x="663138" y="959234"/>
                    <a:pt x="663138" y="959234"/>
                    <a:pt x="663138" y="959234"/>
                  </a:cubicBezTo>
                  <a:cubicBezTo>
                    <a:pt x="663138" y="959234"/>
                    <a:pt x="663138" y="959234"/>
                    <a:pt x="663138" y="959234"/>
                  </a:cubicBezTo>
                  <a:cubicBezTo>
                    <a:pt x="664231" y="959234"/>
                    <a:pt x="664959" y="958871"/>
                    <a:pt x="665688" y="958507"/>
                  </a:cubicBezTo>
                  <a:cubicBezTo>
                    <a:pt x="666052" y="958507"/>
                    <a:pt x="666052" y="958144"/>
                    <a:pt x="666416" y="958144"/>
                  </a:cubicBezTo>
                  <a:cubicBezTo>
                    <a:pt x="666780" y="958144"/>
                    <a:pt x="667144" y="957780"/>
                    <a:pt x="667508" y="957780"/>
                  </a:cubicBezTo>
                  <a:cubicBezTo>
                    <a:pt x="667873" y="957780"/>
                    <a:pt x="667873" y="957417"/>
                    <a:pt x="667873" y="957053"/>
                  </a:cubicBezTo>
                  <a:cubicBezTo>
                    <a:pt x="667873" y="957053"/>
                    <a:pt x="668237" y="956689"/>
                    <a:pt x="668237" y="956689"/>
                  </a:cubicBezTo>
                  <a:lnTo>
                    <a:pt x="834294" y="770904"/>
                  </a:lnTo>
                  <a:cubicBezTo>
                    <a:pt x="834659" y="770904"/>
                    <a:pt x="835023" y="770904"/>
                    <a:pt x="835023" y="770904"/>
                  </a:cubicBezTo>
                  <a:cubicBezTo>
                    <a:pt x="836115" y="770541"/>
                    <a:pt x="836844" y="769813"/>
                    <a:pt x="837208" y="769450"/>
                  </a:cubicBezTo>
                  <a:cubicBezTo>
                    <a:pt x="837208" y="769450"/>
                    <a:pt x="837208" y="769086"/>
                    <a:pt x="837572" y="769086"/>
                  </a:cubicBezTo>
                  <a:cubicBezTo>
                    <a:pt x="837936" y="768723"/>
                    <a:pt x="838300" y="767995"/>
                    <a:pt x="838664" y="767632"/>
                  </a:cubicBezTo>
                  <a:cubicBezTo>
                    <a:pt x="838664" y="767268"/>
                    <a:pt x="839028" y="767268"/>
                    <a:pt x="839028" y="766905"/>
                  </a:cubicBezTo>
                  <a:cubicBezTo>
                    <a:pt x="839392" y="766178"/>
                    <a:pt x="839392" y="765450"/>
                    <a:pt x="839392" y="764723"/>
                  </a:cubicBezTo>
                  <a:cubicBezTo>
                    <a:pt x="839392" y="764723"/>
                    <a:pt x="839392" y="764360"/>
                    <a:pt x="839392" y="764360"/>
                  </a:cubicBezTo>
                  <a:cubicBezTo>
                    <a:pt x="839392" y="764360"/>
                    <a:pt x="839392" y="764360"/>
                    <a:pt x="839392" y="764360"/>
                  </a:cubicBezTo>
                  <a:cubicBezTo>
                    <a:pt x="839392" y="764360"/>
                    <a:pt x="839392" y="764360"/>
                    <a:pt x="839392" y="764360"/>
                  </a:cubicBezTo>
                  <a:cubicBezTo>
                    <a:pt x="839392" y="764360"/>
                    <a:pt x="839392" y="764360"/>
                    <a:pt x="839392" y="764360"/>
                  </a:cubicBezTo>
                  <a:lnTo>
                    <a:pt x="962115" y="599662"/>
                  </a:lnTo>
                  <a:cubicBezTo>
                    <a:pt x="962843" y="598934"/>
                    <a:pt x="963207" y="597844"/>
                    <a:pt x="963571" y="596753"/>
                  </a:cubicBezTo>
                  <a:lnTo>
                    <a:pt x="995618" y="431691"/>
                  </a:lnTo>
                  <a:cubicBezTo>
                    <a:pt x="997074" y="430600"/>
                    <a:pt x="997074" y="430600"/>
                    <a:pt x="997074" y="430237"/>
                  </a:cubicBezTo>
                  <a:close/>
                  <a:moveTo>
                    <a:pt x="664595" y="939965"/>
                  </a:moveTo>
                  <a:lnTo>
                    <a:pt x="532040" y="765450"/>
                  </a:lnTo>
                  <a:lnTo>
                    <a:pt x="816450" y="770541"/>
                  </a:lnTo>
                  <a:lnTo>
                    <a:pt x="664595" y="939965"/>
                  </a:lnTo>
                  <a:close/>
                  <a:moveTo>
                    <a:pt x="275306" y="219002"/>
                  </a:moveTo>
                  <a:cubicBezTo>
                    <a:pt x="275306" y="218638"/>
                    <a:pt x="275306" y="218638"/>
                    <a:pt x="275306" y="219002"/>
                  </a:cubicBezTo>
                  <a:cubicBezTo>
                    <a:pt x="275306" y="218638"/>
                    <a:pt x="275306" y="218638"/>
                    <a:pt x="275306" y="218638"/>
                  </a:cubicBezTo>
                  <a:lnTo>
                    <a:pt x="275306" y="180826"/>
                  </a:lnTo>
                  <a:lnTo>
                    <a:pt x="488340" y="402242"/>
                  </a:lnTo>
                  <a:lnTo>
                    <a:pt x="251999" y="590936"/>
                  </a:lnTo>
                  <a:lnTo>
                    <a:pt x="275306" y="219002"/>
                  </a:lnTo>
                  <a:close/>
                  <a:moveTo>
                    <a:pt x="425341" y="146651"/>
                  </a:moveTo>
                  <a:lnTo>
                    <a:pt x="484699" y="377883"/>
                  </a:lnTo>
                  <a:lnTo>
                    <a:pt x="282589" y="167738"/>
                  </a:lnTo>
                  <a:lnTo>
                    <a:pt x="425341" y="146651"/>
                  </a:lnTo>
                  <a:close/>
                  <a:moveTo>
                    <a:pt x="441364" y="149559"/>
                  </a:moveTo>
                  <a:lnTo>
                    <a:pt x="670057" y="226273"/>
                  </a:lnTo>
                  <a:lnTo>
                    <a:pt x="502907" y="388790"/>
                  </a:lnTo>
                  <a:lnTo>
                    <a:pt x="441364" y="149559"/>
                  </a:lnTo>
                  <a:close/>
                  <a:moveTo>
                    <a:pt x="741797" y="535673"/>
                  </a:moveTo>
                  <a:lnTo>
                    <a:pt x="509826" y="402242"/>
                  </a:lnTo>
                  <a:lnTo>
                    <a:pt x="679161" y="237544"/>
                  </a:lnTo>
                  <a:lnTo>
                    <a:pt x="741797" y="535673"/>
                  </a:lnTo>
                  <a:close/>
                  <a:moveTo>
                    <a:pt x="738884" y="550943"/>
                  </a:moveTo>
                  <a:lnTo>
                    <a:pt x="523664" y="742545"/>
                  </a:lnTo>
                  <a:lnTo>
                    <a:pt x="505820" y="416785"/>
                  </a:lnTo>
                  <a:lnTo>
                    <a:pt x="738884" y="550943"/>
                  </a:lnTo>
                  <a:close/>
                  <a:moveTo>
                    <a:pt x="535682" y="750908"/>
                  </a:moveTo>
                  <a:lnTo>
                    <a:pt x="746531" y="563304"/>
                  </a:lnTo>
                  <a:lnTo>
                    <a:pt x="823005" y="755998"/>
                  </a:lnTo>
                  <a:lnTo>
                    <a:pt x="535682" y="750908"/>
                  </a:lnTo>
                  <a:close/>
                  <a:moveTo>
                    <a:pt x="755635" y="530583"/>
                  </a:moveTo>
                  <a:lnTo>
                    <a:pt x="693728" y="235726"/>
                  </a:lnTo>
                  <a:lnTo>
                    <a:pt x="884184" y="321165"/>
                  </a:lnTo>
                  <a:lnTo>
                    <a:pt x="755635" y="530583"/>
                  </a:lnTo>
                  <a:close/>
                  <a:moveTo>
                    <a:pt x="895473" y="330255"/>
                  </a:moveTo>
                  <a:lnTo>
                    <a:pt x="978502" y="427328"/>
                  </a:lnTo>
                  <a:lnTo>
                    <a:pt x="772023" y="532037"/>
                  </a:lnTo>
                  <a:lnTo>
                    <a:pt x="895473" y="330255"/>
                  </a:lnTo>
                  <a:close/>
                  <a:moveTo>
                    <a:pt x="768745" y="220819"/>
                  </a:moveTo>
                  <a:cubicBezTo>
                    <a:pt x="770566" y="220456"/>
                    <a:pt x="772023" y="219729"/>
                    <a:pt x="773115" y="218638"/>
                  </a:cubicBezTo>
                  <a:lnTo>
                    <a:pt x="876537" y="113929"/>
                  </a:lnTo>
                  <a:lnTo>
                    <a:pt x="886734" y="306259"/>
                  </a:lnTo>
                  <a:lnTo>
                    <a:pt x="710843" y="227364"/>
                  </a:lnTo>
                  <a:lnTo>
                    <a:pt x="768745" y="220819"/>
                  </a:lnTo>
                  <a:close/>
                  <a:moveTo>
                    <a:pt x="543693" y="50304"/>
                  </a:moveTo>
                  <a:cubicBezTo>
                    <a:pt x="558259" y="46668"/>
                    <a:pt x="652213" y="24127"/>
                    <a:pt x="683532" y="16492"/>
                  </a:cubicBezTo>
                  <a:lnTo>
                    <a:pt x="676976" y="213184"/>
                  </a:lnTo>
                  <a:lnTo>
                    <a:pt x="445370" y="135380"/>
                  </a:lnTo>
                  <a:lnTo>
                    <a:pt x="543693" y="50304"/>
                  </a:lnTo>
                  <a:close/>
                  <a:moveTo>
                    <a:pt x="384919" y="56121"/>
                  </a:moveTo>
                  <a:lnTo>
                    <a:pt x="420242" y="132471"/>
                  </a:lnTo>
                  <a:lnTo>
                    <a:pt x="288780" y="152104"/>
                  </a:lnTo>
                  <a:lnTo>
                    <a:pt x="384919" y="56121"/>
                  </a:lnTo>
                  <a:close/>
                  <a:moveTo>
                    <a:pt x="157682" y="285172"/>
                  </a:moveTo>
                  <a:lnTo>
                    <a:pt x="259647" y="230999"/>
                  </a:lnTo>
                  <a:lnTo>
                    <a:pt x="237433" y="585119"/>
                  </a:lnTo>
                  <a:lnTo>
                    <a:pt x="77930" y="353159"/>
                  </a:lnTo>
                  <a:lnTo>
                    <a:pt x="157682" y="285172"/>
                  </a:lnTo>
                  <a:close/>
                  <a:moveTo>
                    <a:pt x="133647" y="694190"/>
                  </a:moveTo>
                  <a:lnTo>
                    <a:pt x="19664" y="694190"/>
                  </a:lnTo>
                  <a:lnTo>
                    <a:pt x="14930" y="482228"/>
                  </a:lnTo>
                  <a:lnTo>
                    <a:pt x="69555" y="366612"/>
                  </a:lnTo>
                  <a:lnTo>
                    <a:pt x="233791" y="605842"/>
                  </a:lnTo>
                  <a:lnTo>
                    <a:pt x="133647" y="694190"/>
                  </a:lnTo>
                  <a:close/>
                  <a:moveTo>
                    <a:pt x="386739" y="644744"/>
                  </a:moveTo>
                  <a:cubicBezTo>
                    <a:pt x="386011" y="644017"/>
                    <a:pt x="385283" y="643654"/>
                    <a:pt x="384554" y="643654"/>
                  </a:cubicBezTo>
                  <a:lnTo>
                    <a:pt x="258919" y="604024"/>
                  </a:lnTo>
                  <a:lnTo>
                    <a:pt x="491254" y="418603"/>
                  </a:lnTo>
                  <a:lnTo>
                    <a:pt x="509098" y="742545"/>
                  </a:lnTo>
                  <a:lnTo>
                    <a:pt x="386739" y="644744"/>
                  </a:lnTo>
                  <a:close/>
                  <a:moveTo>
                    <a:pt x="522207" y="776721"/>
                  </a:moveTo>
                  <a:lnTo>
                    <a:pt x="649664" y="943964"/>
                  </a:lnTo>
                  <a:lnTo>
                    <a:pt x="513832" y="943964"/>
                  </a:lnTo>
                  <a:lnTo>
                    <a:pt x="522207" y="776721"/>
                  </a:lnTo>
                  <a:close/>
                  <a:moveTo>
                    <a:pt x="951190" y="591663"/>
                  </a:moveTo>
                  <a:lnTo>
                    <a:pt x="835387" y="747272"/>
                  </a:lnTo>
                  <a:lnTo>
                    <a:pt x="758912" y="554942"/>
                  </a:lnTo>
                  <a:lnTo>
                    <a:pt x="979959" y="442962"/>
                  </a:lnTo>
                  <a:lnTo>
                    <a:pt x="951190" y="591663"/>
                  </a:lnTo>
                  <a:close/>
                </a:path>
              </a:pathLst>
            </a:custGeom>
            <a:grpFill/>
            <a:ln w="95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/>
            </a:p>
          </p:txBody>
        </p:sp>
      </p:grpSp>
      <p:grpSp>
        <p:nvGrpSpPr>
          <p:cNvPr id="51" name="Groupe 50">
            <a:extLst>
              <a:ext uri="{FF2B5EF4-FFF2-40B4-BE49-F238E27FC236}">
                <a16:creationId xmlns:a16="http://schemas.microsoft.com/office/drawing/2014/main" id="{9B4C6943-A38D-7732-4AF8-E6B326F89BEE}"/>
              </a:ext>
            </a:extLst>
          </p:cNvPr>
          <p:cNvGrpSpPr/>
          <p:nvPr/>
        </p:nvGrpSpPr>
        <p:grpSpPr>
          <a:xfrm>
            <a:off x="-3175" y="724954"/>
            <a:ext cx="22846205" cy="1666500"/>
            <a:chOff x="-3175" y="724954"/>
            <a:chExt cx="22846205" cy="1666500"/>
          </a:xfrm>
        </p:grpSpPr>
        <p:sp>
          <p:nvSpPr>
            <p:cNvPr id="52" name="Title 1">
              <a:extLst>
                <a:ext uri="{FF2B5EF4-FFF2-40B4-BE49-F238E27FC236}">
                  <a16:creationId xmlns:a16="http://schemas.microsoft.com/office/drawing/2014/main" id="{AE829443-9FCA-061D-2675-F8873225E00D}"/>
                </a:ext>
              </a:extLst>
            </p:cNvPr>
            <p:cNvSpPr txBox="1">
              <a:spLocks/>
            </p:cNvSpPr>
            <p:nvPr/>
          </p:nvSpPr>
          <p:spPr>
            <a:xfrm>
              <a:off x="1630255" y="1375097"/>
              <a:ext cx="21071431" cy="1016357"/>
            </a:xfrm>
            <a:prstGeom prst="rect">
              <a:avLst/>
            </a:prstGeom>
          </p:spPr>
          <p:txBody>
            <a:bodyPr/>
            <a:lstStyle>
              <a:lvl1pPr algn="l" defTabSz="1827213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lang="en-US" sz="6000" kern="1200">
                  <a:solidFill>
                    <a:schemeClr val="tx1"/>
                  </a:solidFill>
                  <a:latin typeface="Lato Light" charset="0"/>
                  <a:ea typeface="Lato Light" charset="0"/>
                  <a:cs typeface="Lato Light" charset="0"/>
                </a:defRPr>
              </a:lvl1pPr>
              <a:lvl2pPr algn="l" defTabSz="1827213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6000">
                  <a:solidFill>
                    <a:schemeClr val="tx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defRPr>
              </a:lvl2pPr>
              <a:lvl3pPr algn="l" defTabSz="1827213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6000">
                  <a:solidFill>
                    <a:schemeClr val="tx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defRPr>
              </a:lvl3pPr>
              <a:lvl4pPr algn="l" defTabSz="1827213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6000">
                  <a:solidFill>
                    <a:schemeClr val="tx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defRPr>
              </a:lvl4pPr>
              <a:lvl5pPr algn="l" defTabSz="1827213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6000">
                  <a:solidFill>
                    <a:schemeClr val="tx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defRPr>
              </a:lvl5pPr>
              <a:lvl6pPr marL="457200" algn="l" defTabSz="1827213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6000">
                  <a:solidFill>
                    <a:schemeClr val="tx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defRPr>
              </a:lvl6pPr>
              <a:lvl7pPr marL="914400" algn="l" defTabSz="1827213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6000">
                  <a:solidFill>
                    <a:schemeClr val="tx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defRPr>
              </a:lvl7pPr>
              <a:lvl8pPr marL="1371600" algn="l" defTabSz="1827213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6000">
                  <a:solidFill>
                    <a:schemeClr val="tx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defRPr>
              </a:lvl8pPr>
              <a:lvl9pPr marL="1828800" algn="l" defTabSz="1827213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6000">
                  <a:solidFill>
                    <a:schemeClr val="tx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defRPr>
              </a:lvl9pPr>
            </a:lstStyle>
            <a:p>
              <a:pPr eaLnBrk="1" hangingPunct="1"/>
              <a:r>
                <a:rPr lang="fr-FR" sz="7200" b="1" dirty="0">
                  <a:solidFill>
                    <a:schemeClr val="accent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Les tests &amp; </a:t>
              </a:r>
              <a:r>
                <a:rPr lang="fr-FR" sz="7200" b="1" dirty="0">
                  <a:solidFill>
                    <a:schemeClr val="tx2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Best Practices</a:t>
              </a:r>
            </a:p>
          </p:txBody>
        </p:sp>
        <p:grpSp>
          <p:nvGrpSpPr>
            <p:cNvPr id="53" name="Groupe 52">
              <a:extLst>
                <a:ext uri="{FF2B5EF4-FFF2-40B4-BE49-F238E27FC236}">
                  <a16:creationId xmlns:a16="http://schemas.microsoft.com/office/drawing/2014/main" id="{D3D51AB8-06A8-1CBC-FB61-7A6E25EC3384}"/>
                </a:ext>
              </a:extLst>
            </p:cNvPr>
            <p:cNvGrpSpPr/>
            <p:nvPr/>
          </p:nvGrpSpPr>
          <p:grpSpPr>
            <a:xfrm>
              <a:off x="-3175" y="724954"/>
              <a:ext cx="22846205" cy="1145940"/>
              <a:chOff x="-3175" y="724954"/>
              <a:chExt cx="22846205" cy="1145940"/>
            </a:xfrm>
          </p:grpSpPr>
          <p:grpSp>
            <p:nvGrpSpPr>
              <p:cNvPr id="54" name="Groupe 53">
                <a:extLst>
                  <a:ext uri="{FF2B5EF4-FFF2-40B4-BE49-F238E27FC236}">
                    <a16:creationId xmlns:a16="http://schemas.microsoft.com/office/drawing/2014/main" id="{B0EA70A5-B1F8-7C7B-0982-1B0C66CD1474}"/>
                  </a:ext>
                </a:extLst>
              </p:cNvPr>
              <p:cNvGrpSpPr/>
              <p:nvPr/>
            </p:nvGrpSpPr>
            <p:grpSpPr>
              <a:xfrm>
                <a:off x="-3175" y="1825175"/>
                <a:ext cx="1081827" cy="45719"/>
                <a:chOff x="-3175" y="1825175"/>
                <a:chExt cx="1081827" cy="45719"/>
              </a:xfrm>
            </p:grpSpPr>
            <p:sp>
              <p:nvSpPr>
                <p:cNvPr id="56" name="Rectangle 55">
                  <a:extLst>
                    <a:ext uri="{FF2B5EF4-FFF2-40B4-BE49-F238E27FC236}">
                      <a16:creationId xmlns:a16="http://schemas.microsoft.com/office/drawing/2014/main" id="{68D100A5-DC33-194C-19D0-0368408464E8}"/>
                    </a:ext>
                  </a:extLst>
                </p:cNvPr>
                <p:cNvSpPr/>
                <p:nvPr/>
              </p:nvSpPr>
              <p:spPr>
                <a:xfrm>
                  <a:off x="-3175" y="1825175"/>
                  <a:ext cx="530225" cy="45719"/>
                </a:xfrm>
                <a:prstGeom prst="rect">
                  <a:avLst/>
                </a:prstGeom>
                <a:solidFill>
                  <a:schemeClr val="tx2"/>
                </a:solidFill>
                <a:ln w="28575">
                  <a:solidFill>
                    <a:schemeClr val="tx2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dirty="0"/>
                </a:p>
              </p:txBody>
            </p:sp>
            <p:sp>
              <p:nvSpPr>
                <p:cNvPr id="57" name="Rectangle 56">
                  <a:extLst>
                    <a:ext uri="{FF2B5EF4-FFF2-40B4-BE49-F238E27FC236}">
                      <a16:creationId xmlns:a16="http://schemas.microsoft.com/office/drawing/2014/main" id="{3D667550-B960-180C-D9B0-9FB6D2CC502F}"/>
                    </a:ext>
                  </a:extLst>
                </p:cNvPr>
                <p:cNvSpPr/>
                <p:nvPr/>
              </p:nvSpPr>
              <p:spPr>
                <a:xfrm>
                  <a:off x="548427" y="1825175"/>
                  <a:ext cx="530225" cy="45719"/>
                </a:xfrm>
                <a:prstGeom prst="rect">
                  <a:avLst/>
                </a:prstGeom>
                <a:solidFill>
                  <a:schemeClr val="tx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dirty="0"/>
                </a:p>
              </p:txBody>
            </p:sp>
          </p:grpSp>
          <p:pic>
            <p:nvPicPr>
              <p:cNvPr id="55" name="Image 54">
                <a:extLst>
                  <a:ext uri="{FF2B5EF4-FFF2-40B4-BE49-F238E27FC236}">
                    <a16:creationId xmlns:a16="http://schemas.microsoft.com/office/drawing/2014/main" id="{82C1B11A-D0CE-C334-21AA-D864A60B76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645401" y="724954"/>
                <a:ext cx="21197629" cy="603556"/>
              </a:xfrm>
              <a:prstGeom prst="rect">
                <a:avLst/>
              </a:prstGeom>
            </p:spPr>
          </p:pic>
        </p:grpSp>
      </p:grpSp>
      <p:sp>
        <p:nvSpPr>
          <p:cNvPr id="58" name="Text Placeholder 3">
            <a:extLst>
              <a:ext uri="{FF2B5EF4-FFF2-40B4-BE49-F238E27FC236}">
                <a16:creationId xmlns:a16="http://schemas.microsoft.com/office/drawing/2014/main" id="{53D7CC74-717F-2299-0577-8B279B709740}"/>
              </a:ext>
            </a:extLst>
          </p:cNvPr>
          <p:cNvSpPr txBox="1">
            <a:spLocks/>
          </p:cNvSpPr>
          <p:nvPr/>
        </p:nvSpPr>
        <p:spPr>
          <a:xfrm>
            <a:off x="1675964" y="2394701"/>
            <a:ext cx="21025723" cy="424699"/>
          </a:xfrm>
          <a:prstGeom prst="rect">
            <a:avLst/>
          </a:prstGeom>
        </p:spPr>
        <p:txBody>
          <a:bodyPr/>
          <a:lstStyle>
            <a:lvl1pPr marL="455613" indent="-455613" algn="l" defTabSz="1827213" rtl="0" fontAlgn="base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en-US" sz="4800" kern="1200" dirty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defRPr>
            </a:lvl1pPr>
            <a:lvl2pPr marL="1370013" indent="-455613" algn="l" defTabSz="1827213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en-US" sz="4000" kern="1200" dirty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defRPr>
            </a:lvl2pPr>
            <a:lvl3pPr marL="2284413" indent="-455613" algn="l" defTabSz="1827213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en-US" sz="3600" kern="1200" dirty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defRPr>
            </a:lvl3pPr>
            <a:lvl4pPr marL="3198813" indent="-455613" algn="l" defTabSz="1827213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en-US" sz="3200" kern="1200" dirty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defRPr>
            </a:lvl4pPr>
            <a:lvl5pPr marL="4113213" indent="-455613" algn="l" defTabSz="1827213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en-US" sz="3200" kern="1200" dirty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defRPr>
            </a:lvl5pPr>
            <a:lvl6pPr marL="5028194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411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628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84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hangingPunct="1">
              <a:buNone/>
            </a:pPr>
            <a:r>
              <a:rPr lang="fr-FR" sz="4400" dirty="0">
                <a:solidFill>
                  <a:schemeClr val="accent5"/>
                </a:solidFill>
                <a:latin typeface="Geomanist" panose="02000503000000020004" pitchFamily="50" charset="0"/>
              </a:rPr>
              <a:t>La nomenclature des classes</a:t>
            </a: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FC3A9E34-4282-9615-5E7B-7E036159E81B}"/>
              </a:ext>
            </a:extLst>
          </p:cNvPr>
          <p:cNvSpPr txBox="1">
            <a:spLocks/>
          </p:cNvSpPr>
          <p:nvPr/>
        </p:nvSpPr>
        <p:spPr>
          <a:xfrm>
            <a:off x="1688830" y="3014530"/>
            <a:ext cx="21025723" cy="424699"/>
          </a:xfrm>
          <a:prstGeom prst="rect">
            <a:avLst/>
          </a:prstGeom>
        </p:spPr>
        <p:txBody>
          <a:bodyPr/>
          <a:lstStyle>
            <a:lvl1pPr marL="455613" indent="-455613" algn="l" defTabSz="1827213" rtl="0" fontAlgn="base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en-US" sz="4800" kern="1200" dirty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defRPr>
            </a:lvl1pPr>
            <a:lvl2pPr marL="1370013" indent="-455613" algn="l" defTabSz="1827213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en-US" sz="4000" kern="1200" dirty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defRPr>
            </a:lvl2pPr>
            <a:lvl3pPr marL="2284413" indent="-455613" algn="l" defTabSz="1827213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en-US" sz="3600" kern="1200" dirty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defRPr>
            </a:lvl3pPr>
            <a:lvl4pPr marL="3198813" indent="-455613" algn="l" defTabSz="1827213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en-US" sz="3200" kern="1200" dirty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defRPr>
            </a:lvl4pPr>
            <a:lvl5pPr marL="4113213" indent="-455613" algn="l" defTabSz="1827213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en-US" sz="3200" kern="1200" dirty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defRPr>
            </a:lvl5pPr>
            <a:lvl6pPr marL="5028194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411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628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84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hangingPunct="1">
              <a:buNone/>
            </a:pPr>
            <a:r>
              <a:rPr lang="fr-FR" sz="4400" dirty="0">
                <a:solidFill>
                  <a:schemeClr val="accent3"/>
                </a:solidFill>
                <a:latin typeface="Geomanist" panose="02000503000000020004" pitchFamily="50" charset="0"/>
              </a:rPr>
              <a:t>Une classe Test pour une classe Services</a:t>
            </a:r>
          </a:p>
        </p:txBody>
      </p:sp>
      <p:sp>
        <p:nvSpPr>
          <p:cNvPr id="249" name="ZoneTexte 248">
            <a:extLst>
              <a:ext uri="{FF2B5EF4-FFF2-40B4-BE49-F238E27FC236}">
                <a16:creationId xmlns:a16="http://schemas.microsoft.com/office/drawing/2014/main" id="{F70DF588-A084-B2A6-11D5-3B45E03988D9}"/>
              </a:ext>
            </a:extLst>
          </p:cNvPr>
          <p:cNvSpPr txBox="1"/>
          <p:nvPr/>
        </p:nvSpPr>
        <p:spPr>
          <a:xfrm>
            <a:off x="5346264" y="4104684"/>
            <a:ext cx="9733807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fr-FR" sz="4800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Geomanist" panose="02000503000000020004" pitchFamily="50" charset="0"/>
              </a:rPr>
              <a:t>OrderServicesTest</a:t>
            </a:r>
            <a:endParaRPr lang="fr-FR" sz="4800" dirty="0">
              <a:solidFill>
                <a:schemeClr val="tx2">
                  <a:lumMod val="75000"/>
                  <a:lumOff val="25000"/>
                </a:schemeClr>
              </a:solidFill>
              <a:latin typeface="Geomanist" panose="02000503000000020004" pitchFamily="50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fr-FR" sz="4800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Geomanist" panose="02000503000000020004" pitchFamily="50" charset="0"/>
              </a:rPr>
              <a:t>PricebookServicesTest</a:t>
            </a:r>
            <a:endParaRPr lang="fr-FR" sz="4800" dirty="0">
              <a:solidFill>
                <a:schemeClr val="tx2">
                  <a:lumMod val="75000"/>
                  <a:lumOff val="25000"/>
                </a:schemeClr>
              </a:solidFill>
              <a:latin typeface="Geomanist" panose="02000503000000020004" pitchFamily="50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fr-FR" sz="4800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Geomanist" panose="02000503000000020004" pitchFamily="50" charset="0"/>
              </a:rPr>
              <a:t>AccountServicesTest</a:t>
            </a:r>
            <a:endParaRPr lang="fr-FR" sz="4800" dirty="0">
              <a:solidFill>
                <a:schemeClr val="tx2">
                  <a:lumMod val="75000"/>
                  <a:lumOff val="25000"/>
                </a:schemeClr>
              </a:solidFill>
              <a:latin typeface="Geomanist" panose="02000503000000020004" pitchFamily="50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fr-FR" sz="4800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Geomanist" panose="02000503000000020004" pitchFamily="50" charset="0"/>
              </a:rPr>
              <a:t>AccountProcessorBatchTest</a:t>
            </a:r>
            <a:endParaRPr lang="fr-FR" sz="4800" dirty="0">
              <a:solidFill>
                <a:schemeClr val="tx2">
                  <a:lumMod val="75000"/>
                  <a:lumOff val="25000"/>
                </a:schemeClr>
              </a:solidFill>
              <a:latin typeface="Geomanist" panose="02000503000000020004" pitchFamily="50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fr-FR" sz="4800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Geomanist" panose="02000503000000020004" pitchFamily="50" charset="0"/>
              </a:rPr>
              <a:t>AccountProcessorSchedulerTest</a:t>
            </a:r>
            <a:endParaRPr lang="fr-FR" sz="4800" dirty="0">
              <a:solidFill>
                <a:schemeClr val="tx2">
                  <a:lumMod val="75000"/>
                  <a:lumOff val="25000"/>
                </a:schemeClr>
              </a:solidFill>
              <a:latin typeface="Geomanist" panose="02000503000000020004" pitchFamily="50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fr-FR" sz="4800" dirty="0">
                <a:solidFill>
                  <a:schemeClr val="tx2">
                    <a:lumMod val="75000"/>
                    <a:lumOff val="25000"/>
                  </a:schemeClr>
                </a:solidFill>
                <a:latin typeface="Geomanist" panose="02000503000000020004" pitchFamily="50" charset="0"/>
              </a:rPr>
              <a:t>…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fr-FR" sz="4800" dirty="0">
              <a:solidFill>
                <a:schemeClr val="tx2">
                  <a:lumMod val="75000"/>
                  <a:lumOff val="25000"/>
                </a:schemeClr>
              </a:solidFill>
              <a:latin typeface="Geomanist" panose="02000503000000020004" pitchFamily="50" charset="0"/>
            </a:endParaRPr>
          </a:p>
        </p:txBody>
      </p:sp>
      <p:grpSp>
        <p:nvGrpSpPr>
          <p:cNvPr id="3" name="Группа 247">
            <a:extLst>
              <a:ext uri="{FF2B5EF4-FFF2-40B4-BE49-F238E27FC236}">
                <a16:creationId xmlns:a16="http://schemas.microsoft.com/office/drawing/2014/main" id="{5D7493E2-EB1D-9777-077E-13E77487F2A4}"/>
              </a:ext>
            </a:extLst>
          </p:cNvPr>
          <p:cNvGrpSpPr>
            <a:grpSpLocks/>
          </p:cNvGrpSpPr>
          <p:nvPr/>
        </p:nvGrpSpPr>
        <p:grpSpPr bwMode="auto">
          <a:xfrm>
            <a:off x="12730865" y="2410900"/>
            <a:ext cx="6624948" cy="11296456"/>
            <a:chOff x="9236627" y="1877837"/>
            <a:chExt cx="2033288" cy="3467061"/>
          </a:xfrm>
        </p:grpSpPr>
        <p:sp>
          <p:nvSpPr>
            <p:cNvPr id="4" name="Freeform 1142">
              <a:extLst>
                <a:ext uri="{FF2B5EF4-FFF2-40B4-BE49-F238E27FC236}">
                  <a16:creationId xmlns:a16="http://schemas.microsoft.com/office/drawing/2014/main" id="{70817754-7D87-3B3D-9B64-B0E8E6B7B9E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06738" y="4934204"/>
              <a:ext cx="146675" cy="214515"/>
            </a:xfrm>
            <a:custGeom>
              <a:avLst/>
              <a:gdLst>
                <a:gd name="T0" fmla="*/ 4 w 9"/>
                <a:gd name="T1" fmla="*/ 1 h 13"/>
                <a:gd name="T2" fmla="*/ 9 w 9"/>
                <a:gd name="T3" fmla="*/ 3 h 13"/>
                <a:gd name="T4" fmla="*/ 0 w 9"/>
                <a:gd name="T5" fmla="*/ 13 h 13"/>
                <a:gd name="T6" fmla="*/ 2 w 9"/>
                <a:gd name="T7" fmla="*/ 6 h 13"/>
                <a:gd name="T8" fmla="*/ 4 w 9"/>
                <a:gd name="T9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13">
                  <a:moveTo>
                    <a:pt x="4" y="1"/>
                  </a:moveTo>
                  <a:cubicBezTo>
                    <a:pt x="5" y="0"/>
                    <a:pt x="9" y="3"/>
                    <a:pt x="9" y="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1" y="10"/>
                    <a:pt x="2" y="6"/>
                  </a:cubicBezTo>
                  <a:cubicBezTo>
                    <a:pt x="4" y="3"/>
                    <a:pt x="2" y="2"/>
                    <a:pt x="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7198">
                <a:latin typeface="+mn-lt"/>
              </a:endParaRPr>
            </a:p>
          </p:txBody>
        </p:sp>
        <p:sp>
          <p:nvSpPr>
            <p:cNvPr id="5" name="Freeform 1143">
              <a:extLst>
                <a:ext uri="{FF2B5EF4-FFF2-40B4-BE49-F238E27FC236}">
                  <a16:creationId xmlns:a16="http://schemas.microsoft.com/office/drawing/2014/main" id="{85B5382F-54E9-A0C4-A4E3-D0C1F9D4499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06738" y="4983708"/>
              <a:ext cx="163177" cy="181511"/>
            </a:xfrm>
            <a:custGeom>
              <a:avLst/>
              <a:gdLst>
                <a:gd name="T0" fmla="*/ 39 w 39"/>
                <a:gd name="T1" fmla="*/ 0 h 43"/>
                <a:gd name="T2" fmla="*/ 4 w 39"/>
                <a:gd name="T3" fmla="*/ 43 h 43"/>
                <a:gd name="T4" fmla="*/ 0 w 39"/>
                <a:gd name="T5" fmla="*/ 39 h 43"/>
                <a:gd name="T6" fmla="*/ 35 w 39"/>
                <a:gd name="T7" fmla="*/ 0 h 43"/>
                <a:gd name="T8" fmla="*/ 39 w 39"/>
                <a:gd name="T9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3">
                  <a:moveTo>
                    <a:pt x="39" y="0"/>
                  </a:moveTo>
                  <a:lnTo>
                    <a:pt x="4" y="43"/>
                  </a:lnTo>
                  <a:lnTo>
                    <a:pt x="0" y="39"/>
                  </a:lnTo>
                  <a:lnTo>
                    <a:pt x="35" y="0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7198">
                <a:latin typeface="+mn-lt"/>
              </a:endParaRPr>
            </a:p>
          </p:txBody>
        </p:sp>
        <p:sp>
          <p:nvSpPr>
            <p:cNvPr id="6" name="Freeform 1144">
              <a:extLst>
                <a:ext uri="{FF2B5EF4-FFF2-40B4-BE49-F238E27FC236}">
                  <a16:creationId xmlns:a16="http://schemas.microsoft.com/office/drawing/2014/main" id="{41E6C349-723C-D8CA-F213-DA019FDBA89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50675" y="5211056"/>
              <a:ext cx="225514" cy="100839"/>
            </a:xfrm>
            <a:custGeom>
              <a:avLst/>
              <a:gdLst>
                <a:gd name="T0" fmla="*/ 12 w 14"/>
                <a:gd name="T1" fmla="*/ 1 h 6"/>
                <a:gd name="T2" fmla="*/ 14 w 14"/>
                <a:gd name="T3" fmla="*/ 6 h 6"/>
                <a:gd name="T4" fmla="*/ 0 w 14"/>
                <a:gd name="T5" fmla="*/ 6 h 6"/>
                <a:gd name="T6" fmla="*/ 7 w 14"/>
                <a:gd name="T7" fmla="*/ 4 h 6"/>
                <a:gd name="T8" fmla="*/ 12 w 14"/>
                <a:gd name="T9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6">
                  <a:moveTo>
                    <a:pt x="12" y="1"/>
                  </a:moveTo>
                  <a:cubicBezTo>
                    <a:pt x="13" y="2"/>
                    <a:pt x="14" y="6"/>
                    <a:pt x="14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3" y="5"/>
                    <a:pt x="7" y="4"/>
                  </a:cubicBezTo>
                  <a:cubicBezTo>
                    <a:pt x="10" y="2"/>
                    <a:pt x="10" y="0"/>
                    <a:pt x="1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7198">
                <a:latin typeface="+mn-lt"/>
              </a:endParaRPr>
            </a:p>
          </p:txBody>
        </p:sp>
        <p:sp>
          <p:nvSpPr>
            <p:cNvPr id="7" name="Freeform 1145">
              <a:extLst>
                <a:ext uri="{FF2B5EF4-FFF2-40B4-BE49-F238E27FC236}">
                  <a16:creationId xmlns:a16="http://schemas.microsoft.com/office/drawing/2014/main" id="{F8736A1F-FEDC-EBC4-7424-71B310C966B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50675" y="5311896"/>
              <a:ext cx="225514" cy="33002"/>
            </a:xfrm>
            <a:custGeom>
              <a:avLst/>
              <a:gdLst>
                <a:gd name="T0" fmla="*/ 54 w 54"/>
                <a:gd name="T1" fmla="*/ 8 h 8"/>
                <a:gd name="T2" fmla="*/ 0 w 54"/>
                <a:gd name="T3" fmla="*/ 4 h 8"/>
                <a:gd name="T4" fmla="*/ 0 w 54"/>
                <a:gd name="T5" fmla="*/ 0 h 8"/>
                <a:gd name="T6" fmla="*/ 54 w 54"/>
                <a:gd name="T7" fmla="*/ 0 h 8"/>
                <a:gd name="T8" fmla="*/ 54 w 54"/>
                <a:gd name="T9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8">
                  <a:moveTo>
                    <a:pt x="54" y="8"/>
                  </a:moveTo>
                  <a:lnTo>
                    <a:pt x="0" y="4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8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7198">
                <a:latin typeface="+mn-lt"/>
              </a:endParaRPr>
            </a:p>
          </p:txBody>
        </p:sp>
        <p:sp>
          <p:nvSpPr>
            <p:cNvPr id="8" name="Freeform 1146">
              <a:extLst>
                <a:ext uri="{FF2B5EF4-FFF2-40B4-BE49-F238E27FC236}">
                  <a16:creationId xmlns:a16="http://schemas.microsoft.com/office/drawing/2014/main" id="{BC5F9CFD-A284-528D-8FE6-74FE4FFC340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83677" y="3454607"/>
              <a:ext cx="502363" cy="1789451"/>
            </a:xfrm>
            <a:custGeom>
              <a:avLst/>
              <a:gdLst>
                <a:gd name="T0" fmla="*/ 5 w 31"/>
                <a:gd name="T1" fmla="*/ 0 h 110"/>
                <a:gd name="T2" fmla="*/ 7 w 31"/>
                <a:gd name="T3" fmla="*/ 110 h 110"/>
                <a:gd name="T4" fmla="*/ 11 w 31"/>
                <a:gd name="T5" fmla="*/ 110 h 110"/>
                <a:gd name="T6" fmla="*/ 30 w 31"/>
                <a:gd name="T7" fmla="*/ 30 h 110"/>
                <a:gd name="T8" fmla="*/ 30 w 31"/>
                <a:gd name="T9" fmla="*/ 6 h 110"/>
                <a:gd name="T10" fmla="*/ 5 w 31"/>
                <a:gd name="T11" fmla="*/ 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" h="110">
                  <a:moveTo>
                    <a:pt x="5" y="0"/>
                  </a:moveTo>
                  <a:cubicBezTo>
                    <a:pt x="0" y="29"/>
                    <a:pt x="7" y="110"/>
                    <a:pt x="7" y="110"/>
                  </a:cubicBezTo>
                  <a:cubicBezTo>
                    <a:pt x="11" y="110"/>
                    <a:pt x="11" y="110"/>
                    <a:pt x="11" y="110"/>
                  </a:cubicBezTo>
                  <a:cubicBezTo>
                    <a:pt x="11" y="110"/>
                    <a:pt x="29" y="34"/>
                    <a:pt x="30" y="30"/>
                  </a:cubicBezTo>
                  <a:cubicBezTo>
                    <a:pt x="31" y="27"/>
                    <a:pt x="30" y="6"/>
                    <a:pt x="30" y="6"/>
                  </a:cubicBezTo>
                  <a:lnTo>
                    <a:pt x="5" y="0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7198">
                <a:latin typeface="+mn-lt"/>
              </a:endParaRPr>
            </a:p>
          </p:txBody>
        </p:sp>
        <p:sp>
          <p:nvSpPr>
            <p:cNvPr id="9" name="Freeform 1147">
              <a:extLst>
                <a:ext uri="{FF2B5EF4-FFF2-40B4-BE49-F238E27FC236}">
                  <a16:creationId xmlns:a16="http://schemas.microsoft.com/office/drawing/2014/main" id="{B1F2487D-BEB6-2A47-A7D0-687AA87F615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13852" y="3601284"/>
              <a:ext cx="372188" cy="1642775"/>
            </a:xfrm>
            <a:custGeom>
              <a:avLst/>
              <a:gdLst>
                <a:gd name="T0" fmla="*/ 11 w 23"/>
                <a:gd name="T1" fmla="*/ 18 h 101"/>
                <a:gd name="T2" fmla="*/ 23 w 23"/>
                <a:gd name="T3" fmla="*/ 0 h 101"/>
                <a:gd name="T4" fmla="*/ 22 w 23"/>
                <a:gd name="T5" fmla="*/ 21 h 101"/>
                <a:gd name="T6" fmla="*/ 3 w 23"/>
                <a:gd name="T7" fmla="*/ 101 h 101"/>
                <a:gd name="T8" fmla="*/ 0 w 23"/>
                <a:gd name="T9" fmla="*/ 101 h 101"/>
                <a:gd name="T10" fmla="*/ 11 w 23"/>
                <a:gd name="T11" fmla="*/ 1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101">
                  <a:moveTo>
                    <a:pt x="11" y="18"/>
                  </a:moveTo>
                  <a:cubicBezTo>
                    <a:pt x="12" y="15"/>
                    <a:pt x="23" y="0"/>
                    <a:pt x="23" y="0"/>
                  </a:cubicBezTo>
                  <a:cubicBezTo>
                    <a:pt x="23" y="0"/>
                    <a:pt x="23" y="18"/>
                    <a:pt x="22" y="21"/>
                  </a:cubicBezTo>
                  <a:cubicBezTo>
                    <a:pt x="21" y="25"/>
                    <a:pt x="3" y="101"/>
                    <a:pt x="3" y="101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3" y="94"/>
                    <a:pt x="10" y="21"/>
                    <a:pt x="11" y="1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7198">
                <a:latin typeface="+mn-lt"/>
              </a:endParaRPr>
            </a:p>
          </p:txBody>
        </p:sp>
        <p:sp>
          <p:nvSpPr>
            <p:cNvPr id="10" name="Freeform 1148">
              <a:extLst>
                <a:ext uri="{FF2B5EF4-FFF2-40B4-BE49-F238E27FC236}">
                  <a16:creationId xmlns:a16="http://schemas.microsoft.com/office/drawing/2014/main" id="{A6E7ED1F-498E-C7D5-012C-972117714B9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76189" y="3438106"/>
              <a:ext cx="925888" cy="1563937"/>
            </a:xfrm>
            <a:custGeom>
              <a:avLst/>
              <a:gdLst>
                <a:gd name="T0" fmla="*/ 210 w 221"/>
                <a:gd name="T1" fmla="*/ 373 h 373"/>
                <a:gd name="T2" fmla="*/ 74 w 221"/>
                <a:gd name="T3" fmla="*/ 241 h 373"/>
                <a:gd name="T4" fmla="*/ 23 w 221"/>
                <a:gd name="T5" fmla="*/ 105 h 373"/>
                <a:gd name="T6" fmla="*/ 0 w 221"/>
                <a:gd name="T7" fmla="*/ 86 h 373"/>
                <a:gd name="T8" fmla="*/ 4 w 221"/>
                <a:gd name="T9" fmla="*/ 0 h 373"/>
                <a:gd name="T10" fmla="*/ 120 w 221"/>
                <a:gd name="T11" fmla="*/ 8 h 373"/>
                <a:gd name="T12" fmla="*/ 132 w 221"/>
                <a:gd name="T13" fmla="*/ 229 h 373"/>
                <a:gd name="T14" fmla="*/ 221 w 221"/>
                <a:gd name="T15" fmla="*/ 361 h 373"/>
                <a:gd name="T16" fmla="*/ 210 w 221"/>
                <a:gd name="T17" fmla="*/ 373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1" h="373">
                  <a:moveTo>
                    <a:pt x="210" y="373"/>
                  </a:moveTo>
                  <a:lnTo>
                    <a:pt x="74" y="241"/>
                  </a:lnTo>
                  <a:lnTo>
                    <a:pt x="23" y="105"/>
                  </a:lnTo>
                  <a:lnTo>
                    <a:pt x="0" y="86"/>
                  </a:lnTo>
                  <a:lnTo>
                    <a:pt x="4" y="0"/>
                  </a:lnTo>
                  <a:lnTo>
                    <a:pt x="120" y="8"/>
                  </a:lnTo>
                  <a:lnTo>
                    <a:pt x="132" y="229"/>
                  </a:lnTo>
                  <a:lnTo>
                    <a:pt x="221" y="361"/>
                  </a:lnTo>
                  <a:lnTo>
                    <a:pt x="210" y="373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7198">
                <a:latin typeface="+mn-lt"/>
              </a:endParaRPr>
            </a:p>
          </p:txBody>
        </p:sp>
        <p:sp>
          <p:nvSpPr>
            <p:cNvPr id="11" name="Freeform 1149">
              <a:extLst>
                <a:ext uri="{FF2B5EF4-FFF2-40B4-BE49-F238E27FC236}">
                  <a16:creationId xmlns:a16="http://schemas.microsoft.com/office/drawing/2014/main" id="{C684D580-8954-9680-E3D2-8F6C10AC5B0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43187" y="3797463"/>
              <a:ext cx="293351" cy="146676"/>
            </a:xfrm>
            <a:custGeom>
              <a:avLst/>
              <a:gdLst>
                <a:gd name="T0" fmla="*/ 35 w 70"/>
                <a:gd name="T1" fmla="*/ 35 h 35"/>
                <a:gd name="T2" fmla="*/ 70 w 70"/>
                <a:gd name="T3" fmla="*/ 11 h 35"/>
                <a:gd name="T4" fmla="*/ 35 w 70"/>
                <a:gd name="T5" fmla="*/ 19 h 35"/>
                <a:gd name="T6" fmla="*/ 0 w 70"/>
                <a:gd name="T7" fmla="*/ 0 h 35"/>
                <a:gd name="T8" fmla="*/ 35 w 70"/>
                <a:gd name="T9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35">
                  <a:moveTo>
                    <a:pt x="35" y="35"/>
                  </a:moveTo>
                  <a:lnTo>
                    <a:pt x="70" y="11"/>
                  </a:lnTo>
                  <a:lnTo>
                    <a:pt x="35" y="19"/>
                  </a:lnTo>
                  <a:lnTo>
                    <a:pt x="0" y="0"/>
                  </a:lnTo>
                  <a:lnTo>
                    <a:pt x="35" y="3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7198">
                <a:latin typeface="+mn-lt"/>
              </a:endParaRPr>
            </a:p>
          </p:txBody>
        </p:sp>
        <p:sp>
          <p:nvSpPr>
            <p:cNvPr id="12" name="Freeform 1150">
              <a:extLst>
                <a:ext uri="{FF2B5EF4-FFF2-40B4-BE49-F238E27FC236}">
                  <a16:creationId xmlns:a16="http://schemas.microsoft.com/office/drawing/2014/main" id="{DE74162B-803D-9100-BD40-D45AAA6D6D0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46014" y="3419771"/>
              <a:ext cx="1056063" cy="1563937"/>
            </a:xfrm>
            <a:custGeom>
              <a:avLst/>
              <a:gdLst>
                <a:gd name="T0" fmla="*/ 37 w 65"/>
                <a:gd name="T1" fmla="*/ 64 h 96"/>
                <a:gd name="T2" fmla="*/ 30 w 65"/>
                <a:gd name="T3" fmla="*/ 18 h 96"/>
                <a:gd name="T4" fmla="*/ 0 w 65"/>
                <a:gd name="T5" fmla="*/ 11 h 96"/>
                <a:gd name="T6" fmla="*/ 5 w 65"/>
                <a:gd name="T7" fmla="*/ 0 h 96"/>
                <a:gd name="T8" fmla="*/ 39 w 65"/>
                <a:gd name="T9" fmla="*/ 3 h 96"/>
                <a:gd name="T10" fmla="*/ 42 w 65"/>
                <a:gd name="T11" fmla="*/ 60 h 96"/>
                <a:gd name="T12" fmla="*/ 65 w 65"/>
                <a:gd name="T13" fmla="*/ 94 h 96"/>
                <a:gd name="T14" fmla="*/ 63 w 65"/>
                <a:gd name="T15" fmla="*/ 96 h 96"/>
                <a:gd name="T16" fmla="*/ 37 w 65"/>
                <a:gd name="T17" fmla="*/ 64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5" h="96">
                  <a:moveTo>
                    <a:pt x="37" y="64"/>
                  </a:moveTo>
                  <a:cubicBezTo>
                    <a:pt x="37" y="64"/>
                    <a:pt x="36" y="29"/>
                    <a:pt x="30" y="18"/>
                  </a:cubicBezTo>
                  <a:cubicBezTo>
                    <a:pt x="27" y="12"/>
                    <a:pt x="0" y="11"/>
                    <a:pt x="0" y="11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9" y="3"/>
                    <a:pt x="39" y="3"/>
                    <a:pt x="39" y="3"/>
                  </a:cubicBezTo>
                  <a:cubicBezTo>
                    <a:pt x="42" y="60"/>
                    <a:pt x="42" y="60"/>
                    <a:pt x="42" y="60"/>
                  </a:cubicBezTo>
                  <a:cubicBezTo>
                    <a:pt x="65" y="94"/>
                    <a:pt x="65" y="94"/>
                    <a:pt x="65" y="94"/>
                  </a:cubicBezTo>
                  <a:cubicBezTo>
                    <a:pt x="63" y="96"/>
                    <a:pt x="63" y="96"/>
                    <a:pt x="63" y="96"/>
                  </a:cubicBezTo>
                  <a:lnTo>
                    <a:pt x="37" y="6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7198">
                <a:latin typeface="+mn-lt"/>
              </a:endParaRPr>
            </a:p>
          </p:txBody>
        </p:sp>
        <p:sp>
          <p:nvSpPr>
            <p:cNvPr id="13" name="Freeform 1151">
              <a:extLst>
                <a:ext uri="{FF2B5EF4-FFF2-40B4-BE49-F238E27FC236}">
                  <a16:creationId xmlns:a16="http://schemas.microsoft.com/office/drawing/2014/main" id="{A52CCCC9-5E78-6DA5-3F59-84E10DE0F8D9}"/>
                </a:ext>
              </a:extLst>
            </p:cNvPr>
            <p:cNvSpPr>
              <a:spLocks/>
            </p:cNvSpPr>
            <p:nvPr/>
          </p:nvSpPr>
          <p:spPr bwMode="auto">
            <a:xfrm>
              <a:off x="9366589" y="2837880"/>
              <a:ext cx="293464" cy="159309"/>
            </a:xfrm>
            <a:custGeom>
              <a:avLst/>
              <a:gdLst>
                <a:gd name="T0" fmla="*/ 97821 w 18"/>
                <a:gd name="T1" fmla="*/ 0 h 10"/>
                <a:gd name="T2" fmla="*/ 195643 w 18"/>
                <a:gd name="T3" fmla="*/ 31862 h 10"/>
                <a:gd name="T4" fmla="*/ 293464 w 18"/>
                <a:gd name="T5" fmla="*/ 79655 h 10"/>
                <a:gd name="T6" fmla="*/ 211946 w 18"/>
                <a:gd name="T7" fmla="*/ 159309 h 10"/>
                <a:gd name="T8" fmla="*/ 97821 w 18"/>
                <a:gd name="T9" fmla="*/ 111516 h 10"/>
                <a:gd name="T10" fmla="*/ 48911 w 18"/>
                <a:gd name="T11" fmla="*/ 111516 h 10"/>
                <a:gd name="T12" fmla="*/ 16304 w 18"/>
                <a:gd name="T13" fmla="*/ 31862 h 10"/>
                <a:gd name="T14" fmla="*/ 97821 w 18"/>
                <a:gd name="T15" fmla="*/ 0 h 1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8"/>
                <a:gd name="T25" fmla="*/ 0 h 10"/>
                <a:gd name="T26" fmla="*/ 18 w 18"/>
                <a:gd name="T27" fmla="*/ 10 h 1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8" h="10">
                  <a:moveTo>
                    <a:pt x="6" y="0"/>
                  </a:moveTo>
                  <a:cubicBezTo>
                    <a:pt x="9" y="0"/>
                    <a:pt x="10" y="1"/>
                    <a:pt x="12" y="2"/>
                  </a:cubicBezTo>
                  <a:cubicBezTo>
                    <a:pt x="14" y="3"/>
                    <a:pt x="16" y="4"/>
                    <a:pt x="18" y="5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10" y="9"/>
                    <a:pt x="7" y="8"/>
                    <a:pt x="6" y="7"/>
                  </a:cubicBezTo>
                  <a:cubicBezTo>
                    <a:pt x="6" y="7"/>
                    <a:pt x="4" y="7"/>
                    <a:pt x="3" y="7"/>
                  </a:cubicBezTo>
                  <a:cubicBezTo>
                    <a:pt x="1" y="6"/>
                    <a:pt x="0" y="3"/>
                    <a:pt x="1" y="2"/>
                  </a:cubicBezTo>
                  <a:cubicBezTo>
                    <a:pt x="2" y="1"/>
                    <a:pt x="5" y="0"/>
                    <a:pt x="6" y="0"/>
                  </a:cubicBezTo>
                  <a:close/>
                </a:path>
              </a:pathLst>
            </a:custGeom>
            <a:solidFill>
              <a:srgbClr val="FFA4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 sz="7198"/>
            </a:p>
          </p:txBody>
        </p:sp>
        <p:sp>
          <p:nvSpPr>
            <p:cNvPr id="16" name="Freeform 1152">
              <a:extLst>
                <a:ext uri="{FF2B5EF4-FFF2-40B4-BE49-F238E27FC236}">
                  <a16:creationId xmlns:a16="http://schemas.microsoft.com/office/drawing/2014/main" id="{9A085232-5484-301C-0574-AE6541D7CC26}"/>
                </a:ext>
              </a:extLst>
            </p:cNvPr>
            <p:cNvSpPr>
              <a:spLocks/>
            </p:cNvSpPr>
            <p:nvPr/>
          </p:nvSpPr>
          <p:spPr bwMode="auto">
            <a:xfrm>
              <a:off x="9270166" y="2821111"/>
              <a:ext cx="226386" cy="62886"/>
            </a:xfrm>
            <a:custGeom>
              <a:avLst/>
              <a:gdLst>
                <a:gd name="T0" fmla="*/ 0 w 14"/>
                <a:gd name="T1" fmla="*/ 15722 h 4"/>
                <a:gd name="T2" fmla="*/ 16170 w 14"/>
                <a:gd name="T3" fmla="*/ 0 h 4"/>
                <a:gd name="T4" fmla="*/ 80852 w 14"/>
                <a:gd name="T5" fmla="*/ 15722 h 4"/>
                <a:gd name="T6" fmla="*/ 145534 w 14"/>
                <a:gd name="T7" fmla="*/ 31443 h 4"/>
                <a:gd name="T8" fmla="*/ 210216 w 14"/>
                <a:gd name="T9" fmla="*/ 31443 h 4"/>
                <a:gd name="T10" fmla="*/ 210216 w 14"/>
                <a:gd name="T11" fmla="*/ 31443 h 4"/>
                <a:gd name="T12" fmla="*/ 194045 w 14"/>
                <a:gd name="T13" fmla="*/ 47164 h 4"/>
                <a:gd name="T14" fmla="*/ 194045 w 14"/>
                <a:gd name="T15" fmla="*/ 47164 h 4"/>
                <a:gd name="T16" fmla="*/ 80852 w 14"/>
                <a:gd name="T17" fmla="*/ 62886 h 4"/>
                <a:gd name="T18" fmla="*/ 0 w 14"/>
                <a:gd name="T19" fmla="*/ 15722 h 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4"/>
                <a:gd name="T31" fmla="*/ 0 h 4"/>
                <a:gd name="T32" fmla="*/ 14 w 14"/>
                <a:gd name="T33" fmla="*/ 4 h 4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4" h="4">
                  <a:moveTo>
                    <a:pt x="0" y="1"/>
                  </a:moveTo>
                  <a:cubicBezTo>
                    <a:pt x="0" y="1"/>
                    <a:pt x="0" y="0"/>
                    <a:pt x="1" y="0"/>
                  </a:cubicBezTo>
                  <a:cubicBezTo>
                    <a:pt x="2" y="0"/>
                    <a:pt x="3" y="1"/>
                    <a:pt x="5" y="1"/>
                  </a:cubicBezTo>
                  <a:cubicBezTo>
                    <a:pt x="6" y="2"/>
                    <a:pt x="7" y="2"/>
                    <a:pt x="9" y="2"/>
                  </a:cubicBezTo>
                  <a:cubicBezTo>
                    <a:pt x="10" y="2"/>
                    <a:pt x="12" y="2"/>
                    <a:pt x="13" y="2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0" y="4"/>
                    <a:pt x="7" y="4"/>
                    <a:pt x="5" y="4"/>
                  </a:cubicBezTo>
                  <a:cubicBezTo>
                    <a:pt x="3" y="3"/>
                    <a:pt x="1" y="2"/>
                    <a:pt x="0" y="1"/>
                  </a:cubicBezTo>
                  <a:close/>
                </a:path>
              </a:pathLst>
            </a:custGeom>
            <a:solidFill>
              <a:srgbClr val="FFA4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 sz="7198"/>
            </a:p>
          </p:txBody>
        </p:sp>
        <p:sp>
          <p:nvSpPr>
            <p:cNvPr id="20" name="Freeform 1153">
              <a:extLst>
                <a:ext uri="{FF2B5EF4-FFF2-40B4-BE49-F238E27FC236}">
                  <a16:creationId xmlns:a16="http://schemas.microsoft.com/office/drawing/2014/main" id="{27ABEBE6-1758-7BD7-D611-807B118A3D26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3397" y="2867228"/>
              <a:ext cx="209617" cy="67077"/>
            </a:xfrm>
            <a:custGeom>
              <a:avLst/>
              <a:gdLst>
                <a:gd name="T0" fmla="*/ 0 w 13"/>
                <a:gd name="T1" fmla="*/ 16769 h 4"/>
                <a:gd name="T2" fmla="*/ 0 w 13"/>
                <a:gd name="T3" fmla="*/ 0 h 4"/>
                <a:gd name="T4" fmla="*/ 64498 w 13"/>
                <a:gd name="T5" fmla="*/ 16769 h 4"/>
                <a:gd name="T6" fmla="*/ 145119 w 13"/>
                <a:gd name="T7" fmla="*/ 33539 h 4"/>
                <a:gd name="T8" fmla="*/ 209617 w 13"/>
                <a:gd name="T9" fmla="*/ 16769 h 4"/>
                <a:gd name="T10" fmla="*/ 209617 w 13"/>
                <a:gd name="T11" fmla="*/ 33539 h 4"/>
                <a:gd name="T12" fmla="*/ 193493 w 13"/>
                <a:gd name="T13" fmla="*/ 33539 h 4"/>
                <a:gd name="T14" fmla="*/ 193493 w 13"/>
                <a:gd name="T15" fmla="*/ 50308 h 4"/>
                <a:gd name="T16" fmla="*/ 64498 w 13"/>
                <a:gd name="T17" fmla="*/ 50308 h 4"/>
                <a:gd name="T18" fmla="*/ 0 w 13"/>
                <a:gd name="T19" fmla="*/ 16769 h 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3"/>
                <a:gd name="T31" fmla="*/ 0 h 4"/>
                <a:gd name="T32" fmla="*/ 13 w 13"/>
                <a:gd name="T33" fmla="*/ 4 h 4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3" h="4">
                  <a:moveTo>
                    <a:pt x="0" y="1"/>
                  </a:moveTo>
                  <a:cubicBezTo>
                    <a:pt x="0" y="1"/>
                    <a:pt x="0" y="0"/>
                    <a:pt x="0" y="0"/>
                  </a:cubicBezTo>
                  <a:cubicBezTo>
                    <a:pt x="2" y="0"/>
                    <a:pt x="3" y="0"/>
                    <a:pt x="4" y="1"/>
                  </a:cubicBezTo>
                  <a:cubicBezTo>
                    <a:pt x="6" y="2"/>
                    <a:pt x="7" y="2"/>
                    <a:pt x="9" y="2"/>
                  </a:cubicBezTo>
                  <a:cubicBezTo>
                    <a:pt x="10" y="2"/>
                    <a:pt x="11" y="2"/>
                    <a:pt x="13" y="1"/>
                  </a:cubicBezTo>
                  <a:cubicBezTo>
                    <a:pt x="13" y="1"/>
                    <a:pt x="13" y="2"/>
                    <a:pt x="13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9" y="4"/>
                    <a:pt x="7" y="4"/>
                    <a:pt x="4" y="3"/>
                  </a:cubicBezTo>
                  <a:cubicBezTo>
                    <a:pt x="3" y="3"/>
                    <a:pt x="1" y="2"/>
                    <a:pt x="0" y="1"/>
                  </a:cubicBezTo>
                  <a:close/>
                </a:path>
              </a:pathLst>
            </a:custGeom>
            <a:solidFill>
              <a:srgbClr val="FFA4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 sz="7198"/>
            </a:p>
          </p:txBody>
        </p:sp>
        <p:sp>
          <p:nvSpPr>
            <p:cNvPr id="142" name="Freeform 1154">
              <a:extLst>
                <a:ext uri="{FF2B5EF4-FFF2-40B4-BE49-F238E27FC236}">
                  <a16:creationId xmlns:a16="http://schemas.microsoft.com/office/drawing/2014/main" id="{E6D15607-2280-99F2-D49E-DBACB9CBF303}"/>
                </a:ext>
              </a:extLst>
            </p:cNvPr>
            <p:cNvSpPr>
              <a:spLocks/>
            </p:cNvSpPr>
            <p:nvPr/>
          </p:nvSpPr>
          <p:spPr bwMode="auto">
            <a:xfrm>
              <a:off x="9270166" y="2900767"/>
              <a:ext cx="226386" cy="67077"/>
            </a:xfrm>
            <a:custGeom>
              <a:avLst/>
              <a:gdLst>
                <a:gd name="T0" fmla="*/ 16170 w 14"/>
                <a:gd name="T1" fmla="*/ 33539 h 4"/>
                <a:gd name="T2" fmla="*/ 0 w 14"/>
                <a:gd name="T3" fmla="*/ 16769 h 4"/>
                <a:gd name="T4" fmla="*/ 0 w 14"/>
                <a:gd name="T5" fmla="*/ 0 h 4"/>
                <a:gd name="T6" fmla="*/ 80852 w 14"/>
                <a:gd name="T7" fmla="*/ 16769 h 4"/>
                <a:gd name="T8" fmla="*/ 145534 w 14"/>
                <a:gd name="T9" fmla="*/ 16769 h 4"/>
                <a:gd name="T10" fmla="*/ 210216 w 14"/>
                <a:gd name="T11" fmla="*/ 0 h 4"/>
                <a:gd name="T12" fmla="*/ 210216 w 14"/>
                <a:gd name="T13" fmla="*/ 16769 h 4"/>
                <a:gd name="T14" fmla="*/ 194045 w 14"/>
                <a:gd name="T15" fmla="*/ 16769 h 4"/>
                <a:gd name="T16" fmla="*/ 226386 w 14"/>
                <a:gd name="T17" fmla="*/ 33539 h 4"/>
                <a:gd name="T18" fmla="*/ 80852 w 14"/>
                <a:gd name="T19" fmla="*/ 50308 h 4"/>
                <a:gd name="T20" fmla="*/ 16170 w 14"/>
                <a:gd name="T21" fmla="*/ 33539 h 4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4"/>
                <a:gd name="T34" fmla="*/ 0 h 4"/>
                <a:gd name="T35" fmla="*/ 14 w 14"/>
                <a:gd name="T36" fmla="*/ 4 h 4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4" h="4">
                  <a:moveTo>
                    <a:pt x="1" y="2"/>
                  </a:moveTo>
                  <a:cubicBezTo>
                    <a:pt x="1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0"/>
                    <a:pt x="3" y="1"/>
                    <a:pt x="5" y="1"/>
                  </a:cubicBezTo>
                  <a:cubicBezTo>
                    <a:pt x="6" y="1"/>
                    <a:pt x="7" y="1"/>
                    <a:pt x="9" y="1"/>
                  </a:cubicBezTo>
                  <a:cubicBezTo>
                    <a:pt x="10" y="1"/>
                    <a:pt x="12" y="0"/>
                    <a:pt x="13" y="0"/>
                  </a:cubicBezTo>
                  <a:cubicBezTo>
                    <a:pt x="14" y="0"/>
                    <a:pt x="14" y="1"/>
                    <a:pt x="13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2" y="3"/>
                    <a:pt x="8" y="4"/>
                    <a:pt x="5" y="3"/>
                  </a:cubicBezTo>
                  <a:cubicBezTo>
                    <a:pt x="4" y="3"/>
                    <a:pt x="2" y="2"/>
                    <a:pt x="1" y="2"/>
                  </a:cubicBezTo>
                  <a:close/>
                </a:path>
              </a:pathLst>
            </a:custGeom>
            <a:solidFill>
              <a:srgbClr val="FFA4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 sz="7198"/>
            </a:p>
          </p:txBody>
        </p:sp>
        <p:sp>
          <p:nvSpPr>
            <p:cNvPr id="144" name="Freeform 1155">
              <a:extLst>
                <a:ext uri="{FF2B5EF4-FFF2-40B4-BE49-F238E27FC236}">
                  <a16:creationId xmlns:a16="http://schemas.microsoft.com/office/drawing/2014/main" id="{14A58691-63AA-A268-903B-C9FC95C0B30C}"/>
                </a:ext>
              </a:extLst>
            </p:cNvPr>
            <p:cNvSpPr>
              <a:spLocks/>
            </p:cNvSpPr>
            <p:nvPr/>
          </p:nvSpPr>
          <p:spPr bwMode="auto">
            <a:xfrm>
              <a:off x="9236627" y="2837880"/>
              <a:ext cx="226386" cy="79656"/>
            </a:xfrm>
            <a:custGeom>
              <a:avLst/>
              <a:gdLst>
                <a:gd name="T0" fmla="*/ 16170 w 14"/>
                <a:gd name="T1" fmla="*/ 31862 h 5"/>
                <a:gd name="T2" fmla="*/ 32341 w 14"/>
                <a:gd name="T3" fmla="*/ 0 h 5"/>
                <a:gd name="T4" fmla="*/ 80852 w 14"/>
                <a:gd name="T5" fmla="*/ 31862 h 5"/>
                <a:gd name="T6" fmla="*/ 145534 w 14"/>
                <a:gd name="T7" fmla="*/ 31862 h 5"/>
                <a:gd name="T8" fmla="*/ 210216 w 14"/>
                <a:gd name="T9" fmla="*/ 31862 h 5"/>
                <a:gd name="T10" fmla="*/ 210216 w 14"/>
                <a:gd name="T11" fmla="*/ 47794 h 5"/>
                <a:gd name="T12" fmla="*/ 210216 w 14"/>
                <a:gd name="T13" fmla="*/ 47794 h 5"/>
                <a:gd name="T14" fmla="*/ 194045 w 14"/>
                <a:gd name="T15" fmla="*/ 63725 h 5"/>
                <a:gd name="T16" fmla="*/ 80852 w 14"/>
                <a:gd name="T17" fmla="*/ 63725 h 5"/>
                <a:gd name="T18" fmla="*/ 16170 w 14"/>
                <a:gd name="T19" fmla="*/ 31862 h 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4"/>
                <a:gd name="T31" fmla="*/ 0 h 5"/>
                <a:gd name="T32" fmla="*/ 14 w 14"/>
                <a:gd name="T33" fmla="*/ 5 h 5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4" h="5">
                  <a:moveTo>
                    <a:pt x="1" y="2"/>
                  </a:moveTo>
                  <a:cubicBezTo>
                    <a:pt x="0" y="2"/>
                    <a:pt x="1" y="0"/>
                    <a:pt x="2" y="0"/>
                  </a:cubicBezTo>
                  <a:cubicBezTo>
                    <a:pt x="3" y="1"/>
                    <a:pt x="4" y="1"/>
                    <a:pt x="5" y="2"/>
                  </a:cubicBezTo>
                  <a:cubicBezTo>
                    <a:pt x="6" y="2"/>
                    <a:pt x="7" y="3"/>
                    <a:pt x="9" y="2"/>
                  </a:cubicBezTo>
                  <a:cubicBezTo>
                    <a:pt x="11" y="2"/>
                    <a:pt x="12" y="2"/>
                    <a:pt x="13" y="2"/>
                  </a:cubicBezTo>
                  <a:cubicBezTo>
                    <a:pt x="14" y="2"/>
                    <a:pt x="14" y="3"/>
                    <a:pt x="13" y="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3"/>
                    <a:pt x="13" y="3"/>
                    <a:pt x="12" y="4"/>
                  </a:cubicBezTo>
                  <a:cubicBezTo>
                    <a:pt x="10" y="4"/>
                    <a:pt x="7" y="5"/>
                    <a:pt x="5" y="4"/>
                  </a:cubicBezTo>
                  <a:cubicBezTo>
                    <a:pt x="4" y="3"/>
                    <a:pt x="2" y="3"/>
                    <a:pt x="1" y="2"/>
                  </a:cubicBezTo>
                  <a:close/>
                </a:path>
              </a:pathLst>
            </a:custGeom>
            <a:solidFill>
              <a:srgbClr val="FFA4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 sz="7198"/>
            </a:p>
          </p:txBody>
        </p:sp>
        <p:sp>
          <p:nvSpPr>
            <p:cNvPr id="145" name="Freeform 1156">
              <a:extLst>
                <a:ext uri="{FF2B5EF4-FFF2-40B4-BE49-F238E27FC236}">
                  <a16:creationId xmlns:a16="http://schemas.microsoft.com/office/drawing/2014/main" id="{83660DD1-D52A-268E-99AF-5C2051DEA8DA}"/>
                </a:ext>
              </a:extLst>
            </p:cNvPr>
            <p:cNvSpPr>
              <a:spLocks/>
            </p:cNvSpPr>
            <p:nvPr/>
          </p:nvSpPr>
          <p:spPr bwMode="auto">
            <a:xfrm>
              <a:off x="9349819" y="2787572"/>
              <a:ext cx="197041" cy="79656"/>
            </a:xfrm>
            <a:custGeom>
              <a:avLst/>
              <a:gdLst>
                <a:gd name="T0" fmla="*/ 16420 w 12"/>
                <a:gd name="T1" fmla="*/ 31862 h 5"/>
                <a:gd name="T2" fmla="*/ 16420 w 12"/>
                <a:gd name="T3" fmla="*/ 0 h 5"/>
                <a:gd name="T4" fmla="*/ 114941 w 12"/>
                <a:gd name="T5" fmla="*/ 15931 h 5"/>
                <a:gd name="T6" fmla="*/ 197041 w 12"/>
                <a:gd name="T7" fmla="*/ 63725 h 5"/>
                <a:gd name="T8" fmla="*/ 164201 w 12"/>
                <a:gd name="T9" fmla="*/ 63725 h 5"/>
                <a:gd name="T10" fmla="*/ 164201 w 12"/>
                <a:gd name="T11" fmla="*/ 79656 h 5"/>
                <a:gd name="T12" fmla="*/ 82100 w 12"/>
                <a:gd name="T13" fmla="*/ 47794 h 5"/>
                <a:gd name="T14" fmla="*/ 16420 w 12"/>
                <a:gd name="T15" fmla="*/ 31862 h 5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2"/>
                <a:gd name="T25" fmla="*/ 0 h 5"/>
                <a:gd name="T26" fmla="*/ 12 w 12"/>
                <a:gd name="T27" fmla="*/ 5 h 5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2" h="5">
                  <a:moveTo>
                    <a:pt x="1" y="2"/>
                  </a:moveTo>
                  <a:cubicBezTo>
                    <a:pt x="0" y="2"/>
                    <a:pt x="1" y="1"/>
                    <a:pt x="1" y="0"/>
                  </a:cubicBezTo>
                  <a:cubicBezTo>
                    <a:pt x="3" y="0"/>
                    <a:pt x="5" y="1"/>
                    <a:pt x="7" y="1"/>
                  </a:cubicBezTo>
                  <a:cubicBezTo>
                    <a:pt x="8" y="2"/>
                    <a:pt x="11" y="3"/>
                    <a:pt x="12" y="4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8" y="5"/>
                    <a:pt x="7" y="4"/>
                    <a:pt x="5" y="3"/>
                  </a:cubicBezTo>
                  <a:cubicBezTo>
                    <a:pt x="4" y="3"/>
                    <a:pt x="2" y="3"/>
                    <a:pt x="1" y="2"/>
                  </a:cubicBezTo>
                  <a:close/>
                </a:path>
              </a:pathLst>
            </a:custGeom>
            <a:solidFill>
              <a:srgbClr val="FFA4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 sz="7198"/>
            </a:p>
          </p:txBody>
        </p:sp>
        <p:sp>
          <p:nvSpPr>
            <p:cNvPr id="146" name="Freeform 1157">
              <a:extLst>
                <a:ext uri="{FF2B5EF4-FFF2-40B4-BE49-F238E27FC236}">
                  <a16:creationId xmlns:a16="http://schemas.microsoft.com/office/drawing/2014/main" id="{7723ED59-2C45-0D2D-C994-CD191F1BCB0F}"/>
                </a:ext>
              </a:extLst>
            </p:cNvPr>
            <p:cNvSpPr>
              <a:spLocks/>
            </p:cNvSpPr>
            <p:nvPr/>
          </p:nvSpPr>
          <p:spPr bwMode="auto">
            <a:xfrm>
              <a:off x="9513477" y="2607552"/>
              <a:ext cx="942389" cy="749882"/>
            </a:xfrm>
            <a:custGeom>
              <a:avLst/>
              <a:gdLst>
                <a:gd name="T0" fmla="*/ 57 w 58"/>
                <a:gd name="T1" fmla="*/ 17 h 46"/>
                <a:gd name="T2" fmla="*/ 31 w 58"/>
                <a:gd name="T3" fmla="*/ 43 h 46"/>
                <a:gd name="T4" fmla="*/ 0 w 58"/>
                <a:gd name="T5" fmla="*/ 25 h 46"/>
                <a:gd name="T6" fmla="*/ 5 w 58"/>
                <a:gd name="T7" fmla="*/ 15 h 46"/>
                <a:gd name="T8" fmla="*/ 27 w 58"/>
                <a:gd name="T9" fmla="*/ 27 h 46"/>
                <a:gd name="T10" fmla="*/ 50 w 58"/>
                <a:gd name="T11" fmla="*/ 1 h 46"/>
                <a:gd name="T12" fmla="*/ 57 w 58"/>
                <a:gd name="T13" fmla="*/ 17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" h="46">
                  <a:moveTo>
                    <a:pt x="57" y="17"/>
                  </a:moveTo>
                  <a:cubicBezTo>
                    <a:pt x="57" y="17"/>
                    <a:pt x="49" y="37"/>
                    <a:pt x="31" y="43"/>
                  </a:cubicBezTo>
                  <a:cubicBezTo>
                    <a:pt x="23" y="46"/>
                    <a:pt x="0" y="25"/>
                    <a:pt x="0" y="2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15"/>
                    <a:pt x="26" y="27"/>
                    <a:pt x="27" y="27"/>
                  </a:cubicBezTo>
                  <a:cubicBezTo>
                    <a:pt x="30" y="26"/>
                    <a:pt x="41" y="3"/>
                    <a:pt x="50" y="1"/>
                  </a:cubicBezTo>
                  <a:cubicBezTo>
                    <a:pt x="54" y="0"/>
                    <a:pt x="58" y="9"/>
                    <a:pt x="57" y="1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7198">
                <a:latin typeface="+mn-lt"/>
              </a:endParaRPr>
            </a:p>
          </p:txBody>
        </p:sp>
        <p:sp>
          <p:nvSpPr>
            <p:cNvPr id="147" name="Freeform 1158">
              <a:extLst>
                <a:ext uri="{FF2B5EF4-FFF2-40B4-BE49-F238E27FC236}">
                  <a16:creationId xmlns:a16="http://schemas.microsoft.com/office/drawing/2014/main" id="{93132B9D-2280-FF62-ABC7-9464D19A58FE}"/>
                </a:ext>
              </a:extLst>
            </p:cNvPr>
            <p:cNvSpPr>
              <a:spLocks/>
            </p:cNvSpPr>
            <p:nvPr/>
          </p:nvSpPr>
          <p:spPr bwMode="auto">
            <a:xfrm>
              <a:off x="9513477" y="2721226"/>
              <a:ext cx="830549" cy="603206"/>
            </a:xfrm>
            <a:custGeom>
              <a:avLst/>
              <a:gdLst>
                <a:gd name="T0" fmla="*/ 46 w 51"/>
                <a:gd name="T1" fmla="*/ 0 h 37"/>
                <a:gd name="T2" fmla="*/ 30 w 51"/>
                <a:gd name="T3" fmla="*/ 30 h 37"/>
                <a:gd name="T4" fmla="*/ 0 w 51"/>
                <a:gd name="T5" fmla="*/ 18 h 37"/>
                <a:gd name="T6" fmla="*/ 30 w 51"/>
                <a:gd name="T7" fmla="*/ 36 h 37"/>
                <a:gd name="T8" fmla="*/ 51 w 51"/>
                <a:gd name="T9" fmla="*/ 20 h 37"/>
                <a:gd name="T10" fmla="*/ 46 w 51"/>
                <a:gd name="T11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1" h="37">
                  <a:moveTo>
                    <a:pt x="46" y="0"/>
                  </a:moveTo>
                  <a:cubicBezTo>
                    <a:pt x="46" y="0"/>
                    <a:pt x="38" y="28"/>
                    <a:pt x="30" y="30"/>
                  </a:cubicBezTo>
                  <a:cubicBezTo>
                    <a:pt x="24" y="32"/>
                    <a:pt x="0" y="18"/>
                    <a:pt x="0" y="18"/>
                  </a:cubicBezTo>
                  <a:cubicBezTo>
                    <a:pt x="0" y="18"/>
                    <a:pt x="20" y="37"/>
                    <a:pt x="30" y="36"/>
                  </a:cubicBezTo>
                  <a:cubicBezTo>
                    <a:pt x="40" y="35"/>
                    <a:pt x="51" y="20"/>
                    <a:pt x="51" y="20"/>
                  </a:cubicBezTo>
                  <a:lnTo>
                    <a:pt x="46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7198">
                <a:latin typeface="+mn-lt"/>
              </a:endParaRPr>
            </a:p>
          </p:txBody>
        </p:sp>
        <p:sp>
          <p:nvSpPr>
            <p:cNvPr id="248" name="Freeform 1159">
              <a:extLst>
                <a:ext uri="{FF2B5EF4-FFF2-40B4-BE49-F238E27FC236}">
                  <a16:creationId xmlns:a16="http://schemas.microsoft.com/office/drawing/2014/main" id="{1037E332-87C5-FEBF-BE76-A7A3C0666B3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12825" y="2577956"/>
              <a:ext cx="767200" cy="1090008"/>
            </a:xfrm>
            <a:custGeom>
              <a:avLst/>
              <a:gdLst>
                <a:gd name="T0" fmla="*/ 408085 w 47"/>
                <a:gd name="T1" fmla="*/ 0 h 67"/>
                <a:gd name="T2" fmla="*/ 163234 w 47"/>
                <a:gd name="T3" fmla="*/ 130150 h 67"/>
                <a:gd name="T4" fmla="*/ 0 w 47"/>
                <a:gd name="T5" fmla="*/ 976126 h 67"/>
                <a:gd name="T6" fmla="*/ 685583 w 47"/>
                <a:gd name="T7" fmla="*/ 1041202 h 67"/>
                <a:gd name="T8" fmla="*/ 685583 w 47"/>
                <a:gd name="T9" fmla="*/ 146419 h 67"/>
                <a:gd name="T10" fmla="*/ 408085 w 47"/>
                <a:gd name="T11" fmla="*/ 0 h 6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7"/>
                <a:gd name="T19" fmla="*/ 0 h 67"/>
                <a:gd name="T20" fmla="*/ 47 w 47"/>
                <a:gd name="T21" fmla="*/ 67 h 6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7" h="67">
                  <a:moveTo>
                    <a:pt x="25" y="0"/>
                  </a:moveTo>
                  <a:cubicBezTo>
                    <a:pt x="17" y="0"/>
                    <a:pt x="12" y="3"/>
                    <a:pt x="10" y="8"/>
                  </a:cubicBezTo>
                  <a:cubicBezTo>
                    <a:pt x="1" y="32"/>
                    <a:pt x="0" y="60"/>
                    <a:pt x="0" y="60"/>
                  </a:cubicBezTo>
                  <a:cubicBezTo>
                    <a:pt x="0" y="60"/>
                    <a:pt x="27" y="67"/>
                    <a:pt x="42" y="64"/>
                  </a:cubicBezTo>
                  <a:cubicBezTo>
                    <a:pt x="42" y="64"/>
                    <a:pt x="47" y="22"/>
                    <a:pt x="42" y="9"/>
                  </a:cubicBezTo>
                  <a:cubicBezTo>
                    <a:pt x="38" y="1"/>
                    <a:pt x="31" y="1"/>
                    <a:pt x="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 sz="7198"/>
            </a:p>
          </p:txBody>
        </p:sp>
        <p:sp>
          <p:nvSpPr>
            <p:cNvPr id="250" name="Freeform 1160">
              <a:extLst>
                <a:ext uri="{FF2B5EF4-FFF2-40B4-BE49-F238E27FC236}">
                  <a16:creationId xmlns:a16="http://schemas.microsoft.com/office/drawing/2014/main" id="{18F3D4A9-35F3-1A2D-7983-4749FEE461C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67177" y="2607552"/>
              <a:ext cx="306184" cy="993732"/>
            </a:xfrm>
            <a:custGeom>
              <a:avLst/>
              <a:gdLst>
                <a:gd name="T0" fmla="*/ 19 w 19"/>
                <a:gd name="T1" fmla="*/ 0 h 61"/>
                <a:gd name="T2" fmla="*/ 13 w 19"/>
                <a:gd name="T3" fmla="*/ 6 h 61"/>
                <a:gd name="T4" fmla="*/ 0 w 19"/>
                <a:gd name="T5" fmla="*/ 59 h 61"/>
                <a:gd name="T6" fmla="*/ 6 w 19"/>
                <a:gd name="T7" fmla="*/ 61 h 61"/>
                <a:gd name="T8" fmla="*/ 19 w 19"/>
                <a:gd name="T9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61">
                  <a:moveTo>
                    <a:pt x="19" y="0"/>
                  </a:moveTo>
                  <a:cubicBezTo>
                    <a:pt x="18" y="0"/>
                    <a:pt x="15" y="1"/>
                    <a:pt x="13" y="6"/>
                  </a:cubicBezTo>
                  <a:cubicBezTo>
                    <a:pt x="4" y="30"/>
                    <a:pt x="0" y="59"/>
                    <a:pt x="0" y="59"/>
                  </a:cubicBezTo>
                  <a:cubicBezTo>
                    <a:pt x="0" y="59"/>
                    <a:pt x="3" y="61"/>
                    <a:pt x="6" y="61"/>
                  </a:cubicBezTo>
                  <a:cubicBezTo>
                    <a:pt x="6" y="61"/>
                    <a:pt x="9" y="8"/>
                    <a:pt x="1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7198">
                <a:latin typeface="+mn-lt"/>
              </a:endParaRPr>
            </a:p>
          </p:txBody>
        </p:sp>
        <p:sp>
          <p:nvSpPr>
            <p:cNvPr id="251" name="Freeform 1161">
              <a:extLst>
                <a:ext uri="{FF2B5EF4-FFF2-40B4-BE49-F238E27FC236}">
                  <a16:creationId xmlns:a16="http://schemas.microsoft.com/office/drawing/2014/main" id="{5FF224E3-18F8-DFEB-173B-4EB3B8850EE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60528" y="2578216"/>
              <a:ext cx="518864" cy="1118407"/>
            </a:xfrm>
            <a:custGeom>
              <a:avLst/>
              <a:gdLst>
                <a:gd name="T0" fmla="*/ 10 w 32"/>
                <a:gd name="T1" fmla="*/ 0 h 69"/>
                <a:gd name="T2" fmla="*/ 0 w 32"/>
                <a:gd name="T3" fmla="*/ 65 h 69"/>
                <a:gd name="T4" fmla="*/ 29 w 32"/>
                <a:gd name="T5" fmla="*/ 66 h 69"/>
                <a:gd name="T6" fmla="*/ 27 w 32"/>
                <a:gd name="T7" fmla="*/ 9 h 69"/>
                <a:gd name="T8" fmla="*/ 10 w 32"/>
                <a:gd name="T9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9">
                  <a:moveTo>
                    <a:pt x="10" y="0"/>
                  </a:moveTo>
                  <a:cubicBezTo>
                    <a:pt x="7" y="15"/>
                    <a:pt x="0" y="65"/>
                    <a:pt x="0" y="65"/>
                  </a:cubicBezTo>
                  <a:cubicBezTo>
                    <a:pt x="0" y="65"/>
                    <a:pt x="14" y="69"/>
                    <a:pt x="29" y="66"/>
                  </a:cubicBezTo>
                  <a:cubicBezTo>
                    <a:pt x="29" y="66"/>
                    <a:pt x="32" y="22"/>
                    <a:pt x="27" y="9"/>
                  </a:cubicBezTo>
                  <a:cubicBezTo>
                    <a:pt x="23" y="1"/>
                    <a:pt x="16" y="1"/>
                    <a:pt x="1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7198">
                <a:latin typeface="+mn-lt"/>
              </a:endParaRPr>
            </a:p>
          </p:txBody>
        </p:sp>
        <p:sp>
          <p:nvSpPr>
            <p:cNvPr id="252" name="Freeform 1162">
              <a:extLst>
                <a:ext uri="{FF2B5EF4-FFF2-40B4-BE49-F238E27FC236}">
                  <a16:creationId xmlns:a16="http://schemas.microsoft.com/office/drawing/2014/main" id="{71BD9FA4-3FBD-8E24-27E1-35B8C0F33AD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60175" y="2431225"/>
              <a:ext cx="272503" cy="243156"/>
            </a:xfrm>
            <a:custGeom>
              <a:avLst/>
              <a:gdLst>
                <a:gd name="T0" fmla="*/ 0 w 17"/>
                <a:gd name="T1" fmla="*/ 0 h 15"/>
                <a:gd name="T2" fmla="*/ 0 w 17"/>
                <a:gd name="T3" fmla="*/ 16210 h 15"/>
                <a:gd name="T4" fmla="*/ 16030 w 17"/>
                <a:gd name="T5" fmla="*/ 64842 h 15"/>
                <a:gd name="T6" fmla="*/ 16030 w 17"/>
                <a:gd name="T7" fmla="*/ 113473 h 15"/>
                <a:gd name="T8" fmla="*/ 16030 w 17"/>
                <a:gd name="T9" fmla="*/ 194525 h 15"/>
                <a:gd name="T10" fmla="*/ 272503 w 17"/>
                <a:gd name="T11" fmla="*/ 162104 h 15"/>
                <a:gd name="T12" fmla="*/ 256473 w 17"/>
                <a:gd name="T13" fmla="*/ 113473 h 15"/>
                <a:gd name="T14" fmla="*/ 240444 w 17"/>
                <a:gd name="T15" fmla="*/ 0 h 15"/>
                <a:gd name="T16" fmla="*/ 240444 w 17"/>
                <a:gd name="T17" fmla="*/ 0 h 15"/>
                <a:gd name="T18" fmla="*/ 240444 w 17"/>
                <a:gd name="T19" fmla="*/ 0 h 15"/>
                <a:gd name="T20" fmla="*/ 0 w 17"/>
                <a:gd name="T21" fmla="*/ 0 h 15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7"/>
                <a:gd name="T34" fmla="*/ 0 h 15"/>
                <a:gd name="T35" fmla="*/ 17 w 17"/>
                <a:gd name="T36" fmla="*/ 15 h 15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7" h="15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2"/>
                    <a:pt x="1" y="3"/>
                    <a:pt x="1" y="4"/>
                  </a:cubicBezTo>
                  <a:cubicBezTo>
                    <a:pt x="1" y="5"/>
                    <a:pt x="1" y="6"/>
                    <a:pt x="1" y="7"/>
                  </a:cubicBezTo>
                  <a:cubicBezTo>
                    <a:pt x="1" y="10"/>
                    <a:pt x="1" y="12"/>
                    <a:pt x="1" y="12"/>
                  </a:cubicBezTo>
                  <a:cubicBezTo>
                    <a:pt x="8" y="15"/>
                    <a:pt x="17" y="10"/>
                    <a:pt x="17" y="10"/>
                  </a:cubicBezTo>
                  <a:cubicBezTo>
                    <a:pt x="16" y="9"/>
                    <a:pt x="16" y="8"/>
                    <a:pt x="16" y="7"/>
                  </a:cubicBezTo>
                  <a:cubicBezTo>
                    <a:pt x="15" y="4"/>
                    <a:pt x="15" y="1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A4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 sz="7198"/>
            </a:p>
          </p:txBody>
        </p:sp>
        <p:sp>
          <p:nvSpPr>
            <p:cNvPr id="253" name="Freeform 1163">
              <a:extLst>
                <a:ext uri="{FF2B5EF4-FFF2-40B4-BE49-F238E27FC236}">
                  <a16:creationId xmlns:a16="http://schemas.microsoft.com/office/drawing/2014/main" id="{F42CABEA-3960-4484-C747-8C1267E0512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60175" y="2431225"/>
              <a:ext cx="259925" cy="146733"/>
            </a:xfrm>
            <a:custGeom>
              <a:avLst/>
              <a:gdLst>
                <a:gd name="T0" fmla="*/ 0 w 16"/>
                <a:gd name="T1" fmla="*/ 0 h 9"/>
                <a:gd name="T2" fmla="*/ 0 w 16"/>
                <a:gd name="T3" fmla="*/ 16304 h 9"/>
                <a:gd name="T4" fmla="*/ 16245 w 16"/>
                <a:gd name="T5" fmla="*/ 65215 h 9"/>
                <a:gd name="T6" fmla="*/ 16245 w 16"/>
                <a:gd name="T7" fmla="*/ 114126 h 9"/>
                <a:gd name="T8" fmla="*/ 194944 w 16"/>
                <a:gd name="T9" fmla="*/ 146733 h 9"/>
                <a:gd name="T10" fmla="*/ 259925 w 16"/>
                <a:gd name="T11" fmla="*/ 114126 h 9"/>
                <a:gd name="T12" fmla="*/ 243680 w 16"/>
                <a:gd name="T13" fmla="*/ 0 h 9"/>
                <a:gd name="T14" fmla="*/ 243680 w 16"/>
                <a:gd name="T15" fmla="*/ 0 h 9"/>
                <a:gd name="T16" fmla="*/ 243680 w 16"/>
                <a:gd name="T17" fmla="*/ 0 h 9"/>
                <a:gd name="T18" fmla="*/ 0 w 16"/>
                <a:gd name="T19" fmla="*/ 0 h 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6"/>
                <a:gd name="T31" fmla="*/ 0 h 9"/>
                <a:gd name="T32" fmla="*/ 16 w 16"/>
                <a:gd name="T33" fmla="*/ 9 h 9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6" h="9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3"/>
                    <a:pt x="1" y="4"/>
                    <a:pt x="1" y="4"/>
                  </a:cubicBezTo>
                  <a:cubicBezTo>
                    <a:pt x="1" y="5"/>
                    <a:pt x="1" y="6"/>
                    <a:pt x="1" y="7"/>
                  </a:cubicBezTo>
                  <a:cubicBezTo>
                    <a:pt x="5" y="9"/>
                    <a:pt x="9" y="9"/>
                    <a:pt x="12" y="9"/>
                  </a:cubicBezTo>
                  <a:cubicBezTo>
                    <a:pt x="13" y="8"/>
                    <a:pt x="15" y="7"/>
                    <a:pt x="16" y="7"/>
                  </a:cubicBezTo>
                  <a:cubicBezTo>
                    <a:pt x="15" y="4"/>
                    <a:pt x="15" y="1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270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 sz="7198"/>
            </a:p>
          </p:txBody>
        </p:sp>
        <p:sp>
          <p:nvSpPr>
            <p:cNvPr id="254" name="Freeform 1164">
              <a:extLst>
                <a:ext uri="{FF2B5EF4-FFF2-40B4-BE49-F238E27FC236}">
                  <a16:creationId xmlns:a16="http://schemas.microsoft.com/office/drawing/2014/main" id="{26C612F5-5089-DBCF-CB35-1E28B09ADAD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39828" y="2577956"/>
              <a:ext cx="226386" cy="142539"/>
            </a:xfrm>
            <a:custGeom>
              <a:avLst/>
              <a:gdLst>
                <a:gd name="T0" fmla="*/ 226386 w 14"/>
                <a:gd name="T1" fmla="*/ 0 h 9"/>
                <a:gd name="T2" fmla="*/ 0 w 14"/>
                <a:gd name="T3" fmla="*/ 63351 h 9"/>
                <a:gd name="T4" fmla="*/ 32341 w 14"/>
                <a:gd name="T5" fmla="*/ 142539 h 9"/>
                <a:gd name="T6" fmla="*/ 226386 w 14"/>
                <a:gd name="T7" fmla="*/ 0 h 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4"/>
                <a:gd name="T13" fmla="*/ 0 h 9"/>
                <a:gd name="T14" fmla="*/ 14 w 14"/>
                <a:gd name="T15" fmla="*/ 9 h 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4" h="9">
                  <a:moveTo>
                    <a:pt x="14" y="0"/>
                  </a:moveTo>
                  <a:cubicBezTo>
                    <a:pt x="14" y="0"/>
                    <a:pt x="8" y="4"/>
                    <a:pt x="0" y="4"/>
                  </a:cubicBezTo>
                  <a:cubicBezTo>
                    <a:pt x="0" y="4"/>
                    <a:pt x="1" y="7"/>
                    <a:pt x="2" y="9"/>
                  </a:cubicBezTo>
                  <a:cubicBezTo>
                    <a:pt x="2" y="9"/>
                    <a:pt x="12" y="6"/>
                    <a:pt x="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 sz="7198"/>
            </a:p>
          </p:txBody>
        </p:sp>
        <p:sp>
          <p:nvSpPr>
            <p:cNvPr id="255" name="Freeform 1165">
              <a:extLst>
                <a:ext uri="{FF2B5EF4-FFF2-40B4-BE49-F238E27FC236}">
                  <a16:creationId xmlns:a16="http://schemas.microsoft.com/office/drawing/2014/main" id="{A5044CC8-CC48-0BE2-6A90-888428710D3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60175" y="2590534"/>
              <a:ext cx="79656" cy="100616"/>
            </a:xfrm>
            <a:custGeom>
              <a:avLst/>
              <a:gdLst>
                <a:gd name="T0" fmla="*/ 15931 w 5"/>
                <a:gd name="T1" fmla="*/ 16769 h 6"/>
                <a:gd name="T2" fmla="*/ 79656 w 5"/>
                <a:gd name="T3" fmla="*/ 50308 h 6"/>
                <a:gd name="T4" fmla="*/ 15931 w 5"/>
                <a:gd name="T5" fmla="*/ 100616 h 6"/>
                <a:gd name="T6" fmla="*/ 15931 w 5"/>
                <a:gd name="T7" fmla="*/ 16769 h 6"/>
                <a:gd name="T8" fmla="*/ 15931 w 5"/>
                <a:gd name="T9" fmla="*/ 16769 h 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"/>
                <a:gd name="T16" fmla="*/ 0 h 6"/>
                <a:gd name="T17" fmla="*/ 5 w 5"/>
                <a:gd name="T18" fmla="*/ 6 h 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" h="6">
                  <a:moveTo>
                    <a:pt x="1" y="1"/>
                  </a:moveTo>
                  <a:cubicBezTo>
                    <a:pt x="1" y="1"/>
                    <a:pt x="2" y="2"/>
                    <a:pt x="5" y="3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0" y="2"/>
                    <a:pt x="1" y="1"/>
                  </a:cubicBezTo>
                  <a:cubicBezTo>
                    <a:pt x="1" y="0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 sz="7198"/>
            </a:p>
          </p:txBody>
        </p:sp>
        <p:sp>
          <p:nvSpPr>
            <p:cNvPr id="256" name="Freeform 1166">
              <a:extLst>
                <a:ext uri="{FF2B5EF4-FFF2-40B4-BE49-F238E27FC236}">
                  <a16:creationId xmlns:a16="http://schemas.microsoft.com/office/drawing/2014/main" id="{C69AA25A-FD10-D60B-AC1D-F0399AA90A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60528" y="2884403"/>
              <a:ext cx="485862" cy="830555"/>
            </a:xfrm>
            <a:custGeom>
              <a:avLst/>
              <a:gdLst>
                <a:gd name="T0" fmla="*/ 21 w 30"/>
                <a:gd name="T1" fmla="*/ 8 h 51"/>
                <a:gd name="T2" fmla="*/ 21 w 30"/>
                <a:gd name="T3" fmla="*/ 29 h 51"/>
                <a:gd name="T4" fmla="*/ 0 w 30"/>
                <a:gd name="T5" fmla="*/ 46 h 51"/>
                <a:gd name="T6" fmla="*/ 29 w 30"/>
                <a:gd name="T7" fmla="*/ 47 h 51"/>
                <a:gd name="T8" fmla="*/ 29 w 30"/>
                <a:gd name="T9" fmla="*/ 4 h 51"/>
                <a:gd name="T10" fmla="*/ 21 w 30"/>
                <a:gd name="T11" fmla="*/ 8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51">
                  <a:moveTo>
                    <a:pt x="21" y="8"/>
                  </a:moveTo>
                  <a:cubicBezTo>
                    <a:pt x="21" y="8"/>
                    <a:pt x="25" y="20"/>
                    <a:pt x="21" y="29"/>
                  </a:cubicBezTo>
                  <a:cubicBezTo>
                    <a:pt x="17" y="37"/>
                    <a:pt x="17" y="44"/>
                    <a:pt x="0" y="46"/>
                  </a:cubicBezTo>
                  <a:cubicBezTo>
                    <a:pt x="0" y="46"/>
                    <a:pt x="14" y="51"/>
                    <a:pt x="29" y="47"/>
                  </a:cubicBezTo>
                  <a:cubicBezTo>
                    <a:pt x="29" y="47"/>
                    <a:pt x="30" y="15"/>
                    <a:pt x="29" y="4"/>
                  </a:cubicBezTo>
                  <a:cubicBezTo>
                    <a:pt x="29" y="0"/>
                    <a:pt x="21" y="8"/>
                    <a:pt x="21" y="8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7198">
                <a:latin typeface="+mn-lt"/>
              </a:endParaRPr>
            </a:p>
          </p:txBody>
        </p:sp>
        <p:sp>
          <p:nvSpPr>
            <p:cNvPr id="257" name="Freeform 1167">
              <a:extLst>
                <a:ext uri="{FF2B5EF4-FFF2-40B4-BE49-F238E27FC236}">
                  <a16:creationId xmlns:a16="http://schemas.microsoft.com/office/drawing/2014/main" id="{EE3E89D4-B2F0-E0BB-272D-FA9A98F3E58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93097" y="1940720"/>
              <a:ext cx="423428" cy="586927"/>
            </a:xfrm>
            <a:custGeom>
              <a:avLst/>
              <a:gdLst>
                <a:gd name="T0" fmla="*/ 358285 w 26"/>
                <a:gd name="T1" fmla="*/ 407588 h 36"/>
                <a:gd name="T2" fmla="*/ 293142 w 26"/>
                <a:gd name="T3" fmla="*/ 554320 h 36"/>
                <a:gd name="T4" fmla="*/ 32571 w 26"/>
                <a:gd name="T5" fmla="*/ 554320 h 36"/>
                <a:gd name="T6" fmla="*/ 16286 w 26"/>
                <a:gd name="T7" fmla="*/ 130428 h 36"/>
                <a:gd name="T8" fmla="*/ 342000 w 26"/>
                <a:gd name="T9" fmla="*/ 114125 h 36"/>
                <a:gd name="T10" fmla="*/ 358285 w 26"/>
                <a:gd name="T11" fmla="*/ 407588 h 3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6"/>
                <a:gd name="T19" fmla="*/ 0 h 36"/>
                <a:gd name="T20" fmla="*/ 26 w 26"/>
                <a:gd name="T21" fmla="*/ 36 h 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6" h="36">
                  <a:moveTo>
                    <a:pt x="22" y="25"/>
                  </a:moveTo>
                  <a:cubicBezTo>
                    <a:pt x="22" y="25"/>
                    <a:pt x="21" y="33"/>
                    <a:pt x="18" y="34"/>
                  </a:cubicBezTo>
                  <a:cubicBezTo>
                    <a:pt x="15" y="36"/>
                    <a:pt x="5" y="36"/>
                    <a:pt x="2" y="34"/>
                  </a:cubicBezTo>
                  <a:cubicBezTo>
                    <a:pt x="0" y="31"/>
                    <a:pt x="1" y="10"/>
                    <a:pt x="1" y="8"/>
                  </a:cubicBezTo>
                  <a:cubicBezTo>
                    <a:pt x="2" y="6"/>
                    <a:pt x="16" y="0"/>
                    <a:pt x="21" y="7"/>
                  </a:cubicBezTo>
                  <a:cubicBezTo>
                    <a:pt x="26" y="14"/>
                    <a:pt x="22" y="25"/>
                    <a:pt x="22" y="25"/>
                  </a:cubicBezTo>
                  <a:close/>
                </a:path>
              </a:pathLst>
            </a:custGeom>
            <a:solidFill>
              <a:srgbClr val="FFA4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 sz="7198"/>
            </a:p>
          </p:txBody>
        </p:sp>
        <p:sp>
          <p:nvSpPr>
            <p:cNvPr id="258" name="Freeform 1168">
              <a:extLst>
                <a:ext uri="{FF2B5EF4-FFF2-40B4-BE49-F238E27FC236}">
                  <a16:creationId xmlns:a16="http://schemas.microsoft.com/office/drawing/2014/main" id="{9CDE371A-A210-52A6-6738-FCED7FCF9F2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96672" y="1877837"/>
              <a:ext cx="570158" cy="452772"/>
            </a:xfrm>
            <a:custGeom>
              <a:avLst/>
              <a:gdLst>
                <a:gd name="T0" fmla="*/ 65161 w 35"/>
                <a:gd name="T1" fmla="*/ 64682 h 28"/>
                <a:gd name="T2" fmla="*/ 358385 w 35"/>
                <a:gd name="T3" fmla="*/ 16170 h 28"/>
                <a:gd name="T4" fmla="*/ 521287 w 35"/>
                <a:gd name="T5" fmla="*/ 161704 h 28"/>
                <a:gd name="T6" fmla="*/ 553868 w 35"/>
                <a:gd name="T7" fmla="*/ 274897 h 28"/>
                <a:gd name="T8" fmla="*/ 423546 w 35"/>
                <a:gd name="T9" fmla="*/ 452772 h 28"/>
                <a:gd name="T10" fmla="*/ 390965 w 35"/>
                <a:gd name="T11" fmla="*/ 194045 h 28"/>
                <a:gd name="T12" fmla="*/ 211773 w 35"/>
                <a:gd name="T13" fmla="*/ 194045 h 28"/>
                <a:gd name="T14" fmla="*/ 48871 w 35"/>
                <a:gd name="T15" fmla="*/ 194045 h 28"/>
                <a:gd name="T16" fmla="*/ 65161 w 35"/>
                <a:gd name="T17" fmla="*/ 64682 h 28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35"/>
                <a:gd name="T28" fmla="*/ 0 h 28"/>
                <a:gd name="T29" fmla="*/ 35 w 35"/>
                <a:gd name="T30" fmla="*/ 28 h 28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35" h="28">
                  <a:moveTo>
                    <a:pt x="4" y="4"/>
                  </a:moveTo>
                  <a:cubicBezTo>
                    <a:pt x="7" y="0"/>
                    <a:pt x="15" y="0"/>
                    <a:pt x="22" y="1"/>
                  </a:cubicBezTo>
                  <a:cubicBezTo>
                    <a:pt x="28" y="2"/>
                    <a:pt x="32" y="9"/>
                    <a:pt x="32" y="10"/>
                  </a:cubicBezTo>
                  <a:cubicBezTo>
                    <a:pt x="34" y="10"/>
                    <a:pt x="35" y="14"/>
                    <a:pt x="34" y="17"/>
                  </a:cubicBezTo>
                  <a:cubicBezTo>
                    <a:pt x="33" y="27"/>
                    <a:pt x="27" y="28"/>
                    <a:pt x="26" y="28"/>
                  </a:cubicBezTo>
                  <a:cubicBezTo>
                    <a:pt x="22" y="27"/>
                    <a:pt x="22" y="19"/>
                    <a:pt x="24" y="12"/>
                  </a:cubicBezTo>
                  <a:cubicBezTo>
                    <a:pt x="20" y="12"/>
                    <a:pt x="17" y="11"/>
                    <a:pt x="13" y="12"/>
                  </a:cubicBezTo>
                  <a:cubicBezTo>
                    <a:pt x="11" y="13"/>
                    <a:pt x="5" y="13"/>
                    <a:pt x="3" y="12"/>
                  </a:cubicBezTo>
                  <a:cubicBezTo>
                    <a:pt x="0" y="11"/>
                    <a:pt x="2" y="5"/>
                    <a:pt x="4" y="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 sz="7198"/>
            </a:p>
          </p:txBody>
        </p:sp>
        <p:sp>
          <p:nvSpPr>
            <p:cNvPr id="259" name="Freeform 1169">
              <a:extLst>
                <a:ext uri="{FF2B5EF4-FFF2-40B4-BE49-F238E27FC236}">
                  <a16:creationId xmlns:a16="http://schemas.microsoft.com/office/drawing/2014/main" id="{E9B36F30-CBCF-8EBF-A7C2-9CFACC6532E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39828" y="2087454"/>
              <a:ext cx="113195" cy="67077"/>
            </a:xfrm>
            <a:custGeom>
              <a:avLst/>
              <a:gdLst>
                <a:gd name="T0" fmla="*/ 113195 w 7"/>
                <a:gd name="T1" fmla="*/ 16769 h 4"/>
                <a:gd name="T2" fmla="*/ 0 w 7"/>
                <a:gd name="T3" fmla="*/ 16769 h 4"/>
                <a:gd name="T4" fmla="*/ 0 w 7"/>
                <a:gd name="T5" fmla="*/ 67077 h 4"/>
                <a:gd name="T6" fmla="*/ 97024 w 7"/>
                <a:gd name="T7" fmla="*/ 50308 h 4"/>
                <a:gd name="T8" fmla="*/ 113195 w 7"/>
                <a:gd name="T9" fmla="*/ 16769 h 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"/>
                <a:gd name="T16" fmla="*/ 0 h 4"/>
                <a:gd name="T17" fmla="*/ 7 w 7"/>
                <a:gd name="T18" fmla="*/ 4 h 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" h="4">
                  <a:moveTo>
                    <a:pt x="7" y="1"/>
                  </a:moveTo>
                  <a:cubicBezTo>
                    <a:pt x="6" y="1"/>
                    <a:pt x="0" y="0"/>
                    <a:pt x="0" y="1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3"/>
                    <a:pt x="7" y="2"/>
                    <a:pt x="7" y="1"/>
                  </a:cubicBezTo>
                  <a:close/>
                </a:path>
              </a:pathLst>
            </a:custGeom>
            <a:solidFill>
              <a:srgbClr val="4120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 sz="7198"/>
            </a:p>
          </p:txBody>
        </p:sp>
        <p:sp>
          <p:nvSpPr>
            <p:cNvPr id="260" name="Freeform 1170">
              <a:extLst>
                <a:ext uri="{FF2B5EF4-FFF2-40B4-BE49-F238E27FC236}">
                  <a16:creationId xmlns:a16="http://schemas.microsoft.com/office/drawing/2014/main" id="{D394E79E-482C-13A5-0250-E52A4A0A202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76328" y="2087454"/>
              <a:ext cx="113195" cy="67077"/>
            </a:xfrm>
            <a:custGeom>
              <a:avLst/>
              <a:gdLst>
                <a:gd name="T0" fmla="*/ 0 w 7"/>
                <a:gd name="T1" fmla="*/ 33539 h 4"/>
                <a:gd name="T2" fmla="*/ 97024 w 7"/>
                <a:gd name="T3" fmla="*/ 16769 h 4"/>
                <a:gd name="T4" fmla="*/ 113195 w 7"/>
                <a:gd name="T5" fmla="*/ 50308 h 4"/>
                <a:gd name="T6" fmla="*/ 16171 w 7"/>
                <a:gd name="T7" fmla="*/ 67077 h 4"/>
                <a:gd name="T8" fmla="*/ 0 w 7"/>
                <a:gd name="T9" fmla="*/ 33539 h 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"/>
                <a:gd name="T16" fmla="*/ 0 h 4"/>
                <a:gd name="T17" fmla="*/ 7 w 7"/>
                <a:gd name="T18" fmla="*/ 4 h 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" h="4">
                  <a:moveTo>
                    <a:pt x="0" y="2"/>
                  </a:moveTo>
                  <a:cubicBezTo>
                    <a:pt x="0" y="2"/>
                    <a:pt x="6" y="0"/>
                    <a:pt x="6" y="1"/>
                  </a:cubicBezTo>
                  <a:cubicBezTo>
                    <a:pt x="7" y="1"/>
                    <a:pt x="7" y="3"/>
                    <a:pt x="7" y="3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4"/>
                    <a:pt x="0" y="3"/>
                    <a:pt x="0" y="2"/>
                  </a:cubicBezTo>
                  <a:close/>
                </a:path>
              </a:pathLst>
            </a:custGeom>
            <a:solidFill>
              <a:srgbClr val="4120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 sz="7198"/>
            </a:p>
          </p:txBody>
        </p:sp>
        <p:sp>
          <p:nvSpPr>
            <p:cNvPr id="261" name="Freeform 1171">
              <a:extLst>
                <a:ext uri="{FF2B5EF4-FFF2-40B4-BE49-F238E27FC236}">
                  <a16:creationId xmlns:a16="http://schemas.microsoft.com/office/drawing/2014/main" id="{3ABD0959-B0A5-B765-9157-8C8E496E75E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39828" y="2167107"/>
              <a:ext cx="50308" cy="100616"/>
            </a:xfrm>
            <a:custGeom>
              <a:avLst/>
              <a:gdLst>
                <a:gd name="T0" fmla="*/ 50308 w 3"/>
                <a:gd name="T1" fmla="*/ 67077 h 6"/>
                <a:gd name="T2" fmla="*/ 16769 w 3"/>
                <a:gd name="T3" fmla="*/ 83847 h 6"/>
                <a:gd name="T4" fmla="*/ 0 w 3"/>
                <a:gd name="T5" fmla="*/ 33539 h 6"/>
                <a:gd name="T6" fmla="*/ 33539 w 3"/>
                <a:gd name="T7" fmla="*/ 16769 h 6"/>
                <a:gd name="T8" fmla="*/ 50308 w 3"/>
                <a:gd name="T9" fmla="*/ 67077 h 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"/>
                <a:gd name="T16" fmla="*/ 0 h 6"/>
                <a:gd name="T17" fmla="*/ 3 w 3"/>
                <a:gd name="T18" fmla="*/ 6 h 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" h="6">
                  <a:moveTo>
                    <a:pt x="3" y="4"/>
                  </a:moveTo>
                  <a:cubicBezTo>
                    <a:pt x="3" y="5"/>
                    <a:pt x="2" y="6"/>
                    <a:pt x="1" y="5"/>
                  </a:cubicBezTo>
                  <a:cubicBezTo>
                    <a:pt x="1" y="5"/>
                    <a:pt x="0" y="4"/>
                    <a:pt x="0" y="2"/>
                  </a:cubicBezTo>
                  <a:cubicBezTo>
                    <a:pt x="1" y="1"/>
                    <a:pt x="1" y="0"/>
                    <a:pt x="2" y="1"/>
                  </a:cubicBezTo>
                  <a:cubicBezTo>
                    <a:pt x="3" y="1"/>
                    <a:pt x="3" y="2"/>
                    <a:pt x="3" y="4"/>
                  </a:cubicBezTo>
                  <a:close/>
                </a:path>
              </a:pathLst>
            </a:custGeom>
            <a:solidFill>
              <a:srgbClr val="4120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 sz="7198"/>
            </a:p>
          </p:txBody>
        </p:sp>
        <p:sp>
          <p:nvSpPr>
            <p:cNvPr id="262" name="Oval 1172">
              <a:extLst>
                <a:ext uri="{FF2B5EF4-FFF2-40B4-BE49-F238E27FC236}">
                  <a16:creationId xmlns:a16="http://schemas.microsoft.com/office/drawing/2014/main" id="{ADA2D437-5590-1C01-4D60-7C1E213212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26636" y="2183876"/>
              <a:ext cx="33539" cy="67077"/>
            </a:xfrm>
            <a:prstGeom prst="ellipse">
              <a:avLst/>
            </a:prstGeom>
            <a:solidFill>
              <a:srgbClr val="4120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fr-FR" altLang="fr-FR" sz="7198"/>
            </a:p>
          </p:txBody>
        </p:sp>
        <p:sp>
          <p:nvSpPr>
            <p:cNvPr id="263" name="Freeform 1173">
              <a:extLst>
                <a:ext uri="{FF2B5EF4-FFF2-40B4-BE49-F238E27FC236}">
                  <a16:creationId xmlns:a16="http://schemas.microsoft.com/office/drawing/2014/main" id="{468A1284-56F2-FE21-B213-94DB1D46ED7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43405" y="2397686"/>
              <a:ext cx="96425" cy="62886"/>
            </a:xfrm>
            <a:custGeom>
              <a:avLst/>
              <a:gdLst>
                <a:gd name="T0" fmla="*/ 96425 w 6"/>
                <a:gd name="T1" fmla="*/ 0 h 4"/>
                <a:gd name="T2" fmla="*/ 0 w 6"/>
                <a:gd name="T3" fmla="*/ 0 h 4"/>
                <a:gd name="T4" fmla="*/ 32142 w 6"/>
                <a:gd name="T5" fmla="*/ 62886 h 4"/>
                <a:gd name="T6" fmla="*/ 96425 w 6"/>
                <a:gd name="T7" fmla="*/ 0 h 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"/>
                <a:gd name="T13" fmla="*/ 0 h 4"/>
                <a:gd name="T14" fmla="*/ 6 w 6"/>
                <a:gd name="T15" fmla="*/ 4 h 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" h="4">
                  <a:moveTo>
                    <a:pt x="6" y="0"/>
                  </a:moveTo>
                  <a:cubicBezTo>
                    <a:pt x="6" y="0"/>
                    <a:pt x="3" y="1"/>
                    <a:pt x="0" y="0"/>
                  </a:cubicBezTo>
                  <a:cubicBezTo>
                    <a:pt x="0" y="0"/>
                    <a:pt x="0" y="3"/>
                    <a:pt x="2" y="4"/>
                  </a:cubicBezTo>
                  <a:cubicBezTo>
                    <a:pt x="4" y="4"/>
                    <a:pt x="5" y="2"/>
                    <a:pt x="6" y="0"/>
                  </a:cubicBezTo>
                  <a:close/>
                </a:path>
              </a:pathLst>
            </a:custGeom>
            <a:solidFill>
              <a:srgbClr val="9F44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 sz="7198"/>
            </a:p>
          </p:txBody>
        </p:sp>
        <p:sp>
          <p:nvSpPr>
            <p:cNvPr id="264" name="Freeform 1174">
              <a:extLst>
                <a:ext uri="{FF2B5EF4-FFF2-40B4-BE49-F238E27FC236}">
                  <a16:creationId xmlns:a16="http://schemas.microsoft.com/office/drawing/2014/main" id="{56FE3A04-A8F8-8968-4E16-BA6FBB0ADBF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43405" y="2397686"/>
              <a:ext cx="96425" cy="33539"/>
            </a:xfrm>
            <a:custGeom>
              <a:avLst/>
              <a:gdLst>
                <a:gd name="T0" fmla="*/ 0 w 6"/>
                <a:gd name="T1" fmla="*/ 0 h 2"/>
                <a:gd name="T2" fmla="*/ 16071 w 6"/>
                <a:gd name="T3" fmla="*/ 16770 h 2"/>
                <a:gd name="T4" fmla="*/ 96425 w 6"/>
                <a:gd name="T5" fmla="*/ 33539 h 2"/>
                <a:gd name="T6" fmla="*/ 96425 w 6"/>
                <a:gd name="T7" fmla="*/ 0 h 2"/>
                <a:gd name="T8" fmla="*/ 0 w 6"/>
                <a:gd name="T9" fmla="*/ 0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"/>
                <a:gd name="T16" fmla="*/ 0 h 2"/>
                <a:gd name="T17" fmla="*/ 6 w 6"/>
                <a:gd name="T18" fmla="*/ 2 h 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" h="2">
                  <a:moveTo>
                    <a:pt x="0" y="0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2"/>
                    <a:pt x="4" y="2"/>
                    <a:pt x="6" y="2"/>
                  </a:cubicBezTo>
                  <a:cubicBezTo>
                    <a:pt x="6" y="2"/>
                    <a:pt x="6" y="1"/>
                    <a:pt x="6" y="0"/>
                  </a:cubicBezTo>
                  <a:cubicBezTo>
                    <a:pt x="6" y="0"/>
                    <a:pt x="3" y="1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 sz="7198"/>
            </a:p>
          </p:txBody>
        </p:sp>
        <p:sp>
          <p:nvSpPr>
            <p:cNvPr id="265" name="Freeform 1175">
              <a:extLst>
                <a:ext uri="{FF2B5EF4-FFF2-40B4-BE49-F238E27FC236}">
                  <a16:creationId xmlns:a16="http://schemas.microsoft.com/office/drawing/2014/main" id="{59DD2266-850B-59A7-107D-A94A78E225D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43405" y="2250953"/>
              <a:ext cx="79656" cy="113194"/>
            </a:xfrm>
            <a:custGeom>
              <a:avLst/>
              <a:gdLst>
                <a:gd name="T0" fmla="*/ 31862 w 5"/>
                <a:gd name="T1" fmla="*/ 0 h 7"/>
                <a:gd name="T2" fmla="*/ 15931 w 5"/>
                <a:gd name="T3" fmla="*/ 97023 h 7"/>
                <a:gd name="T4" fmla="*/ 79656 w 5"/>
                <a:gd name="T5" fmla="*/ 97023 h 7"/>
                <a:gd name="T6" fmla="*/ 31862 w 5"/>
                <a:gd name="T7" fmla="*/ 0 h 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"/>
                <a:gd name="T13" fmla="*/ 0 h 7"/>
                <a:gd name="T14" fmla="*/ 5 w 5"/>
                <a:gd name="T15" fmla="*/ 7 h 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" h="7">
                  <a:moveTo>
                    <a:pt x="2" y="0"/>
                  </a:moveTo>
                  <a:cubicBezTo>
                    <a:pt x="2" y="0"/>
                    <a:pt x="0" y="5"/>
                    <a:pt x="1" y="6"/>
                  </a:cubicBezTo>
                  <a:cubicBezTo>
                    <a:pt x="1" y="7"/>
                    <a:pt x="5" y="6"/>
                    <a:pt x="5" y="6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FFA4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 sz="7198"/>
            </a:p>
          </p:txBody>
        </p:sp>
        <p:sp>
          <p:nvSpPr>
            <p:cNvPr id="266" name="Freeform 1176">
              <a:extLst>
                <a:ext uri="{FF2B5EF4-FFF2-40B4-BE49-F238E27FC236}">
                  <a16:creationId xmlns:a16="http://schemas.microsoft.com/office/drawing/2014/main" id="{BEE9DE68-84CC-5569-1C69-CA3FA04BCA0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43405" y="2250953"/>
              <a:ext cx="79656" cy="113194"/>
            </a:xfrm>
            <a:custGeom>
              <a:avLst/>
              <a:gdLst>
                <a:gd name="T0" fmla="*/ 31862 w 5"/>
                <a:gd name="T1" fmla="*/ 0 h 7"/>
                <a:gd name="T2" fmla="*/ 0 w 5"/>
                <a:gd name="T3" fmla="*/ 80853 h 7"/>
                <a:gd name="T4" fmla="*/ 0 w 5"/>
                <a:gd name="T5" fmla="*/ 80853 h 7"/>
                <a:gd name="T6" fmla="*/ 15931 w 5"/>
                <a:gd name="T7" fmla="*/ 97023 h 7"/>
                <a:gd name="T8" fmla="*/ 31862 w 5"/>
                <a:gd name="T9" fmla="*/ 113194 h 7"/>
                <a:gd name="T10" fmla="*/ 79656 w 5"/>
                <a:gd name="T11" fmla="*/ 97023 h 7"/>
                <a:gd name="T12" fmla="*/ 31862 w 5"/>
                <a:gd name="T13" fmla="*/ 97023 h 7"/>
                <a:gd name="T14" fmla="*/ 15931 w 5"/>
                <a:gd name="T15" fmla="*/ 97023 h 7"/>
                <a:gd name="T16" fmla="*/ 15931 w 5"/>
                <a:gd name="T17" fmla="*/ 80853 h 7"/>
                <a:gd name="T18" fmla="*/ 31862 w 5"/>
                <a:gd name="T19" fmla="*/ 48512 h 7"/>
                <a:gd name="T20" fmla="*/ 31862 w 5"/>
                <a:gd name="T21" fmla="*/ 0 h 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5"/>
                <a:gd name="T34" fmla="*/ 0 h 7"/>
                <a:gd name="T35" fmla="*/ 5 w 5"/>
                <a:gd name="T36" fmla="*/ 7 h 7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5" h="7">
                  <a:moveTo>
                    <a:pt x="2" y="0"/>
                  </a:moveTo>
                  <a:cubicBezTo>
                    <a:pt x="1" y="2"/>
                    <a:pt x="1" y="3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7"/>
                    <a:pt x="2" y="7"/>
                    <a:pt x="2" y="7"/>
                  </a:cubicBezTo>
                  <a:cubicBezTo>
                    <a:pt x="3" y="7"/>
                    <a:pt x="4" y="7"/>
                    <a:pt x="5" y="6"/>
                  </a:cubicBezTo>
                  <a:cubicBezTo>
                    <a:pt x="4" y="6"/>
                    <a:pt x="3" y="6"/>
                    <a:pt x="2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4"/>
                    <a:pt x="2" y="3"/>
                    <a:pt x="2" y="3"/>
                  </a:cubicBezTo>
                  <a:cubicBezTo>
                    <a:pt x="2" y="2"/>
                    <a:pt x="2" y="1"/>
                    <a:pt x="2" y="0"/>
                  </a:cubicBezTo>
                  <a:close/>
                </a:path>
              </a:pathLst>
            </a:custGeom>
            <a:solidFill>
              <a:srgbClr val="F270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 sz="7198"/>
            </a:p>
          </p:txBody>
        </p:sp>
        <p:sp>
          <p:nvSpPr>
            <p:cNvPr id="267" name="Freeform 1177">
              <a:extLst>
                <a:ext uri="{FF2B5EF4-FFF2-40B4-BE49-F238E27FC236}">
                  <a16:creationId xmlns:a16="http://schemas.microsoft.com/office/drawing/2014/main" id="{57709377-DEC3-01D0-1822-AE8AA8301D6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03331" y="2234184"/>
              <a:ext cx="146733" cy="146733"/>
            </a:xfrm>
            <a:custGeom>
              <a:avLst/>
              <a:gdLst>
                <a:gd name="T0" fmla="*/ 32607 w 9"/>
                <a:gd name="T1" fmla="*/ 32607 h 9"/>
                <a:gd name="T2" fmla="*/ 130429 w 9"/>
                <a:gd name="T3" fmla="*/ 32607 h 9"/>
                <a:gd name="T4" fmla="*/ 32607 w 9"/>
                <a:gd name="T5" fmla="*/ 114126 h 9"/>
                <a:gd name="T6" fmla="*/ 32607 w 9"/>
                <a:gd name="T7" fmla="*/ 32607 h 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"/>
                <a:gd name="T13" fmla="*/ 0 h 9"/>
                <a:gd name="T14" fmla="*/ 9 w 9"/>
                <a:gd name="T15" fmla="*/ 9 h 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" h="9">
                  <a:moveTo>
                    <a:pt x="2" y="2"/>
                  </a:moveTo>
                  <a:cubicBezTo>
                    <a:pt x="3" y="1"/>
                    <a:pt x="7" y="0"/>
                    <a:pt x="8" y="2"/>
                  </a:cubicBezTo>
                  <a:cubicBezTo>
                    <a:pt x="9" y="4"/>
                    <a:pt x="6" y="9"/>
                    <a:pt x="2" y="7"/>
                  </a:cubicBezTo>
                  <a:cubicBezTo>
                    <a:pt x="0" y="7"/>
                    <a:pt x="1" y="3"/>
                    <a:pt x="2" y="2"/>
                  </a:cubicBezTo>
                  <a:close/>
                </a:path>
              </a:pathLst>
            </a:custGeom>
            <a:solidFill>
              <a:srgbClr val="FFA4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 sz="7198"/>
            </a:p>
          </p:txBody>
        </p:sp>
        <p:sp>
          <p:nvSpPr>
            <p:cNvPr id="268" name="Freeform 1178">
              <a:extLst>
                <a:ext uri="{FF2B5EF4-FFF2-40B4-BE49-F238E27FC236}">
                  <a16:creationId xmlns:a16="http://schemas.microsoft.com/office/drawing/2014/main" id="{ADFB4F85-8C2C-A963-A9EB-EF0E59690DD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49445" y="2267723"/>
              <a:ext cx="67077" cy="62886"/>
            </a:xfrm>
            <a:custGeom>
              <a:avLst/>
              <a:gdLst>
                <a:gd name="T0" fmla="*/ 0 w 4"/>
                <a:gd name="T1" fmla="*/ 31443 h 4"/>
                <a:gd name="T2" fmla="*/ 50308 w 4"/>
                <a:gd name="T3" fmla="*/ 15722 h 4"/>
                <a:gd name="T4" fmla="*/ 16769 w 4"/>
                <a:gd name="T5" fmla="*/ 62886 h 4"/>
                <a:gd name="T6" fmla="*/ 33539 w 4"/>
                <a:gd name="T7" fmla="*/ 31443 h 4"/>
                <a:gd name="T8" fmla="*/ 0 w 4"/>
                <a:gd name="T9" fmla="*/ 31443 h 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"/>
                <a:gd name="T16" fmla="*/ 0 h 4"/>
                <a:gd name="T17" fmla="*/ 4 w 4"/>
                <a:gd name="T18" fmla="*/ 4 h 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" h="4">
                  <a:moveTo>
                    <a:pt x="0" y="2"/>
                  </a:moveTo>
                  <a:cubicBezTo>
                    <a:pt x="0" y="2"/>
                    <a:pt x="3" y="0"/>
                    <a:pt x="3" y="1"/>
                  </a:cubicBezTo>
                  <a:cubicBezTo>
                    <a:pt x="4" y="3"/>
                    <a:pt x="1" y="4"/>
                    <a:pt x="1" y="4"/>
                  </a:cubicBezTo>
                  <a:cubicBezTo>
                    <a:pt x="1" y="4"/>
                    <a:pt x="2" y="3"/>
                    <a:pt x="2" y="2"/>
                  </a:cubicBezTo>
                  <a:cubicBezTo>
                    <a:pt x="1" y="1"/>
                    <a:pt x="0" y="2"/>
                    <a:pt x="0" y="2"/>
                  </a:cubicBezTo>
                  <a:close/>
                </a:path>
              </a:pathLst>
            </a:custGeom>
            <a:solidFill>
              <a:srgbClr val="F270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 sz="7198"/>
            </a:p>
          </p:txBody>
        </p:sp>
        <p:sp>
          <p:nvSpPr>
            <p:cNvPr id="269" name="Freeform 1179">
              <a:extLst>
                <a:ext uri="{FF2B5EF4-FFF2-40B4-BE49-F238E27FC236}">
                  <a16:creationId xmlns:a16="http://schemas.microsoft.com/office/drawing/2014/main" id="{0DC15884-EB0A-2B80-2CB1-CFD5400228F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97351" y="1975009"/>
              <a:ext cx="388690" cy="128342"/>
            </a:xfrm>
            <a:custGeom>
              <a:avLst/>
              <a:gdLst>
                <a:gd name="T0" fmla="*/ 24 w 24"/>
                <a:gd name="T1" fmla="*/ 6 h 8"/>
                <a:gd name="T2" fmla="*/ 15 w 24"/>
                <a:gd name="T3" fmla="*/ 6 h 8"/>
                <a:gd name="T4" fmla="*/ 3 w 24"/>
                <a:gd name="T5" fmla="*/ 6 h 8"/>
                <a:gd name="T6" fmla="*/ 2 w 24"/>
                <a:gd name="T7" fmla="*/ 0 h 8"/>
                <a:gd name="T8" fmla="*/ 7 w 24"/>
                <a:gd name="T9" fmla="*/ 6 h 8"/>
                <a:gd name="T10" fmla="*/ 24 w 24"/>
                <a:gd name="T11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8">
                  <a:moveTo>
                    <a:pt x="24" y="6"/>
                  </a:moveTo>
                  <a:cubicBezTo>
                    <a:pt x="24" y="6"/>
                    <a:pt x="17" y="6"/>
                    <a:pt x="15" y="6"/>
                  </a:cubicBezTo>
                  <a:cubicBezTo>
                    <a:pt x="13" y="6"/>
                    <a:pt x="6" y="8"/>
                    <a:pt x="3" y="6"/>
                  </a:cubicBezTo>
                  <a:cubicBezTo>
                    <a:pt x="0" y="4"/>
                    <a:pt x="2" y="0"/>
                    <a:pt x="2" y="0"/>
                  </a:cubicBezTo>
                  <a:cubicBezTo>
                    <a:pt x="2" y="0"/>
                    <a:pt x="3" y="7"/>
                    <a:pt x="7" y="6"/>
                  </a:cubicBezTo>
                  <a:cubicBezTo>
                    <a:pt x="12" y="5"/>
                    <a:pt x="20" y="3"/>
                    <a:pt x="24" y="6"/>
                  </a:cubicBezTo>
                  <a:close/>
                </a:path>
              </a:pathLst>
            </a:custGeom>
            <a:solidFill>
              <a:schemeClr val="accent1">
                <a:lumMod val="90000"/>
                <a:lumOff val="10000"/>
              </a:schemeClr>
            </a:solidFill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7198">
                <a:latin typeface="+mn-lt"/>
              </a:endParaRPr>
            </a:p>
          </p:txBody>
        </p:sp>
        <p:sp>
          <p:nvSpPr>
            <p:cNvPr id="270" name="Freeform 1180">
              <a:extLst>
                <a:ext uri="{FF2B5EF4-FFF2-40B4-BE49-F238E27FC236}">
                  <a16:creationId xmlns:a16="http://schemas.microsoft.com/office/drawing/2014/main" id="{D685175D-9BCC-FEA8-BDC8-EB4ECD51DCA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66214" y="3550578"/>
              <a:ext cx="146733" cy="197041"/>
            </a:xfrm>
            <a:custGeom>
              <a:avLst/>
              <a:gdLst>
                <a:gd name="T0" fmla="*/ 16304 w 9"/>
                <a:gd name="T1" fmla="*/ 180621 h 12"/>
                <a:gd name="T2" fmla="*/ 16304 w 9"/>
                <a:gd name="T3" fmla="*/ 82100 h 12"/>
                <a:gd name="T4" fmla="*/ 114126 w 9"/>
                <a:gd name="T5" fmla="*/ 0 h 12"/>
                <a:gd name="T6" fmla="*/ 130429 w 9"/>
                <a:gd name="T7" fmla="*/ 16420 h 12"/>
                <a:gd name="T8" fmla="*/ 146733 w 9"/>
                <a:gd name="T9" fmla="*/ 49260 h 12"/>
                <a:gd name="T10" fmla="*/ 81518 w 9"/>
                <a:gd name="T11" fmla="*/ 82100 h 12"/>
                <a:gd name="T12" fmla="*/ 65215 w 9"/>
                <a:gd name="T13" fmla="*/ 114941 h 12"/>
                <a:gd name="T14" fmla="*/ 48911 w 9"/>
                <a:gd name="T15" fmla="*/ 131361 h 12"/>
                <a:gd name="T16" fmla="*/ 48911 w 9"/>
                <a:gd name="T17" fmla="*/ 180621 h 12"/>
                <a:gd name="T18" fmla="*/ 16304 w 9"/>
                <a:gd name="T19" fmla="*/ 180621 h 1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9"/>
                <a:gd name="T31" fmla="*/ 0 h 12"/>
                <a:gd name="T32" fmla="*/ 9 w 9"/>
                <a:gd name="T33" fmla="*/ 12 h 12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9" h="12">
                  <a:moveTo>
                    <a:pt x="1" y="11"/>
                  </a:moveTo>
                  <a:cubicBezTo>
                    <a:pt x="1" y="9"/>
                    <a:pt x="0" y="7"/>
                    <a:pt x="1" y="5"/>
                  </a:cubicBezTo>
                  <a:cubicBezTo>
                    <a:pt x="1" y="3"/>
                    <a:pt x="5" y="2"/>
                    <a:pt x="7" y="0"/>
                  </a:cubicBezTo>
                  <a:cubicBezTo>
                    <a:pt x="7" y="0"/>
                    <a:pt x="7" y="1"/>
                    <a:pt x="8" y="1"/>
                  </a:cubicBezTo>
                  <a:cubicBezTo>
                    <a:pt x="9" y="2"/>
                    <a:pt x="9" y="2"/>
                    <a:pt x="9" y="3"/>
                  </a:cubicBezTo>
                  <a:cubicBezTo>
                    <a:pt x="8" y="4"/>
                    <a:pt x="6" y="4"/>
                    <a:pt x="5" y="5"/>
                  </a:cubicBezTo>
                  <a:cubicBezTo>
                    <a:pt x="5" y="6"/>
                    <a:pt x="4" y="6"/>
                    <a:pt x="4" y="7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9"/>
                    <a:pt x="3" y="9"/>
                    <a:pt x="3" y="11"/>
                  </a:cubicBezTo>
                  <a:cubicBezTo>
                    <a:pt x="4" y="12"/>
                    <a:pt x="1" y="12"/>
                    <a:pt x="1" y="11"/>
                  </a:cubicBezTo>
                  <a:close/>
                </a:path>
              </a:pathLst>
            </a:custGeom>
            <a:solidFill>
              <a:srgbClr val="FFA4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 sz="7198"/>
            </a:p>
          </p:txBody>
        </p:sp>
        <p:sp>
          <p:nvSpPr>
            <p:cNvPr id="271" name="Freeform 1181">
              <a:extLst>
                <a:ext uri="{FF2B5EF4-FFF2-40B4-BE49-F238E27FC236}">
                  <a16:creationId xmlns:a16="http://schemas.microsoft.com/office/drawing/2014/main" id="{01FA94C4-F01E-94E1-419A-32C84D5D7AA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16523" y="3567347"/>
              <a:ext cx="129964" cy="213811"/>
            </a:xfrm>
            <a:custGeom>
              <a:avLst/>
              <a:gdLst>
                <a:gd name="T0" fmla="*/ 16246 w 8"/>
                <a:gd name="T1" fmla="*/ 197364 h 13"/>
                <a:gd name="T2" fmla="*/ 0 w 8"/>
                <a:gd name="T3" fmla="*/ 82235 h 13"/>
                <a:gd name="T4" fmla="*/ 81227 w 8"/>
                <a:gd name="T5" fmla="*/ 16447 h 13"/>
                <a:gd name="T6" fmla="*/ 113718 w 8"/>
                <a:gd name="T7" fmla="*/ 16447 h 13"/>
                <a:gd name="T8" fmla="*/ 129964 w 8"/>
                <a:gd name="T9" fmla="*/ 49341 h 13"/>
                <a:gd name="T10" fmla="*/ 81227 w 8"/>
                <a:gd name="T11" fmla="*/ 82235 h 13"/>
                <a:gd name="T12" fmla="*/ 48736 w 8"/>
                <a:gd name="T13" fmla="*/ 131576 h 13"/>
                <a:gd name="T14" fmla="*/ 48736 w 8"/>
                <a:gd name="T15" fmla="*/ 131576 h 13"/>
                <a:gd name="T16" fmla="*/ 64982 w 8"/>
                <a:gd name="T17" fmla="*/ 180917 h 13"/>
                <a:gd name="T18" fmla="*/ 16246 w 8"/>
                <a:gd name="T19" fmla="*/ 197364 h 1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8"/>
                <a:gd name="T31" fmla="*/ 0 h 13"/>
                <a:gd name="T32" fmla="*/ 8 w 8"/>
                <a:gd name="T33" fmla="*/ 13 h 13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8" h="13">
                  <a:moveTo>
                    <a:pt x="1" y="12"/>
                  </a:moveTo>
                  <a:cubicBezTo>
                    <a:pt x="1" y="10"/>
                    <a:pt x="0" y="7"/>
                    <a:pt x="0" y="5"/>
                  </a:cubicBezTo>
                  <a:cubicBezTo>
                    <a:pt x="1" y="3"/>
                    <a:pt x="4" y="2"/>
                    <a:pt x="5" y="1"/>
                  </a:cubicBezTo>
                  <a:cubicBezTo>
                    <a:pt x="5" y="0"/>
                    <a:pt x="6" y="0"/>
                    <a:pt x="7" y="1"/>
                  </a:cubicBezTo>
                  <a:cubicBezTo>
                    <a:pt x="7" y="1"/>
                    <a:pt x="8" y="2"/>
                    <a:pt x="8" y="3"/>
                  </a:cubicBezTo>
                  <a:cubicBezTo>
                    <a:pt x="7" y="4"/>
                    <a:pt x="5" y="4"/>
                    <a:pt x="5" y="5"/>
                  </a:cubicBezTo>
                  <a:cubicBezTo>
                    <a:pt x="4" y="6"/>
                    <a:pt x="4" y="6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9"/>
                    <a:pt x="3" y="10"/>
                    <a:pt x="4" y="11"/>
                  </a:cubicBezTo>
                  <a:cubicBezTo>
                    <a:pt x="4" y="13"/>
                    <a:pt x="1" y="13"/>
                    <a:pt x="1" y="12"/>
                  </a:cubicBezTo>
                  <a:close/>
                </a:path>
              </a:pathLst>
            </a:custGeom>
            <a:solidFill>
              <a:srgbClr val="FFA4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 sz="7198"/>
            </a:p>
          </p:txBody>
        </p:sp>
        <p:sp>
          <p:nvSpPr>
            <p:cNvPr id="272" name="Freeform 1182">
              <a:extLst>
                <a:ext uri="{FF2B5EF4-FFF2-40B4-BE49-F238E27FC236}">
                  <a16:creationId xmlns:a16="http://schemas.microsoft.com/office/drawing/2014/main" id="{EA9D9326-2754-DDB3-3F33-18C34360240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50061" y="3584116"/>
              <a:ext cx="113195" cy="180272"/>
            </a:xfrm>
            <a:custGeom>
              <a:avLst/>
              <a:gdLst>
                <a:gd name="T0" fmla="*/ 32341 w 7"/>
                <a:gd name="T1" fmla="*/ 163884 h 11"/>
                <a:gd name="T2" fmla="*/ 0 w 7"/>
                <a:gd name="T3" fmla="*/ 65553 h 11"/>
                <a:gd name="T4" fmla="*/ 64683 w 7"/>
                <a:gd name="T5" fmla="*/ 0 h 11"/>
                <a:gd name="T6" fmla="*/ 97024 w 7"/>
                <a:gd name="T7" fmla="*/ 0 h 11"/>
                <a:gd name="T8" fmla="*/ 113195 w 7"/>
                <a:gd name="T9" fmla="*/ 32777 h 11"/>
                <a:gd name="T10" fmla="*/ 80854 w 7"/>
                <a:gd name="T11" fmla="*/ 65553 h 11"/>
                <a:gd name="T12" fmla="*/ 48512 w 7"/>
                <a:gd name="T13" fmla="*/ 98330 h 11"/>
                <a:gd name="T14" fmla="*/ 48512 w 7"/>
                <a:gd name="T15" fmla="*/ 114719 h 11"/>
                <a:gd name="T16" fmla="*/ 64683 w 7"/>
                <a:gd name="T17" fmla="*/ 147495 h 11"/>
                <a:gd name="T18" fmla="*/ 32341 w 7"/>
                <a:gd name="T19" fmla="*/ 163884 h 1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7"/>
                <a:gd name="T31" fmla="*/ 0 h 11"/>
                <a:gd name="T32" fmla="*/ 7 w 7"/>
                <a:gd name="T33" fmla="*/ 11 h 11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7" h="11">
                  <a:moveTo>
                    <a:pt x="2" y="10"/>
                  </a:moveTo>
                  <a:cubicBezTo>
                    <a:pt x="1" y="8"/>
                    <a:pt x="0" y="6"/>
                    <a:pt x="0" y="4"/>
                  </a:cubicBezTo>
                  <a:cubicBezTo>
                    <a:pt x="0" y="2"/>
                    <a:pt x="3" y="2"/>
                    <a:pt x="4" y="0"/>
                  </a:cubicBezTo>
                  <a:cubicBezTo>
                    <a:pt x="5" y="0"/>
                    <a:pt x="5" y="0"/>
                    <a:pt x="6" y="0"/>
                  </a:cubicBezTo>
                  <a:cubicBezTo>
                    <a:pt x="7" y="0"/>
                    <a:pt x="7" y="1"/>
                    <a:pt x="7" y="2"/>
                  </a:cubicBezTo>
                  <a:cubicBezTo>
                    <a:pt x="7" y="3"/>
                    <a:pt x="5" y="3"/>
                    <a:pt x="5" y="4"/>
                  </a:cubicBezTo>
                  <a:cubicBezTo>
                    <a:pt x="4" y="4"/>
                    <a:pt x="4" y="5"/>
                    <a:pt x="3" y="6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8"/>
                    <a:pt x="4" y="8"/>
                    <a:pt x="4" y="9"/>
                  </a:cubicBezTo>
                  <a:cubicBezTo>
                    <a:pt x="4" y="11"/>
                    <a:pt x="2" y="11"/>
                    <a:pt x="2" y="10"/>
                  </a:cubicBezTo>
                  <a:close/>
                </a:path>
              </a:pathLst>
            </a:custGeom>
            <a:solidFill>
              <a:srgbClr val="FFA4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 sz="7198"/>
            </a:p>
          </p:txBody>
        </p:sp>
        <p:sp>
          <p:nvSpPr>
            <p:cNvPr id="273" name="Freeform 1183">
              <a:extLst>
                <a:ext uri="{FF2B5EF4-FFF2-40B4-BE49-F238E27FC236}">
                  <a16:creationId xmlns:a16="http://schemas.microsoft.com/office/drawing/2014/main" id="{BB34EB0A-F043-7E5B-9639-81ECA439C16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96178" y="3567347"/>
              <a:ext cx="100616" cy="180272"/>
            </a:xfrm>
            <a:custGeom>
              <a:avLst/>
              <a:gdLst>
                <a:gd name="T0" fmla="*/ 16769 w 6"/>
                <a:gd name="T1" fmla="*/ 163884 h 11"/>
                <a:gd name="T2" fmla="*/ 0 w 6"/>
                <a:gd name="T3" fmla="*/ 81942 h 11"/>
                <a:gd name="T4" fmla="*/ 50308 w 6"/>
                <a:gd name="T5" fmla="*/ 16388 h 11"/>
                <a:gd name="T6" fmla="*/ 83847 w 6"/>
                <a:gd name="T7" fmla="*/ 16388 h 11"/>
                <a:gd name="T8" fmla="*/ 100616 w 6"/>
                <a:gd name="T9" fmla="*/ 32777 h 11"/>
                <a:gd name="T10" fmla="*/ 33539 w 6"/>
                <a:gd name="T11" fmla="*/ 98330 h 11"/>
                <a:gd name="T12" fmla="*/ 50308 w 6"/>
                <a:gd name="T13" fmla="*/ 147495 h 11"/>
                <a:gd name="T14" fmla="*/ 16769 w 6"/>
                <a:gd name="T15" fmla="*/ 163884 h 11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6"/>
                <a:gd name="T25" fmla="*/ 0 h 11"/>
                <a:gd name="T26" fmla="*/ 6 w 6"/>
                <a:gd name="T27" fmla="*/ 11 h 11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6" h="11">
                  <a:moveTo>
                    <a:pt x="1" y="10"/>
                  </a:moveTo>
                  <a:cubicBezTo>
                    <a:pt x="1" y="8"/>
                    <a:pt x="0" y="6"/>
                    <a:pt x="0" y="5"/>
                  </a:cubicBezTo>
                  <a:cubicBezTo>
                    <a:pt x="0" y="3"/>
                    <a:pt x="3" y="2"/>
                    <a:pt x="3" y="1"/>
                  </a:cubicBezTo>
                  <a:cubicBezTo>
                    <a:pt x="3" y="0"/>
                    <a:pt x="4" y="0"/>
                    <a:pt x="5" y="1"/>
                  </a:cubicBezTo>
                  <a:cubicBezTo>
                    <a:pt x="5" y="1"/>
                    <a:pt x="6" y="2"/>
                    <a:pt x="6" y="2"/>
                  </a:cubicBezTo>
                  <a:cubicBezTo>
                    <a:pt x="6" y="4"/>
                    <a:pt x="2" y="6"/>
                    <a:pt x="2" y="6"/>
                  </a:cubicBezTo>
                  <a:cubicBezTo>
                    <a:pt x="3" y="7"/>
                    <a:pt x="3" y="8"/>
                    <a:pt x="3" y="9"/>
                  </a:cubicBezTo>
                  <a:cubicBezTo>
                    <a:pt x="4" y="10"/>
                    <a:pt x="2" y="11"/>
                    <a:pt x="1" y="10"/>
                  </a:cubicBezTo>
                  <a:close/>
                </a:path>
              </a:pathLst>
            </a:custGeom>
            <a:solidFill>
              <a:srgbClr val="FFA4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 sz="7198"/>
            </a:p>
          </p:txBody>
        </p:sp>
        <p:sp>
          <p:nvSpPr>
            <p:cNvPr id="274" name="Freeform 1184">
              <a:extLst>
                <a:ext uri="{FF2B5EF4-FFF2-40B4-BE49-F238E27FC236}">
                  <a16:creationId xmlns:a16="http://schemas.microsoft.com/office/drawing/2014/main" id="{6539C297-C42F-D41D-0050-7588D52BC1F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66831" y="3521233"/>
              <a:ext cx="129964" cy="96425"/>
            </a:xfrm>
            <a:custGeom>
              <a:avLst/>
              <a:gdLst>
                <a:gd name="T0" fmla="*/ 0 w 31"/>
                <a:gd name="T1" fmla="*/ 46116 h 23"/>
                <a:gd name="T2" fmla="*/ 46116 w 31"/>
                <a:gd name="T3" fmla="*/ 0 h 23"/>
                <a:gd name="T4" fmla="*/ 129964 w 31"/>
                <a:gd name="T5" fmla="*/ 29347 h 23"/>
                <a:gd name="T6" fmla="*/ 113194 w 31"/>
                <a:gd name="T7" fmla="*/ 96425 h 23"/>
                <a:gd name="T8" fmla="*/ 0 w 31"/>
                <a:gd name="T9" fmla="*/ 46116 h 2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1"/>
                <a:gd name="T16" fmla="*/ 0 h 23"/>
                <a:gd name="T17" fmla="*/ 31 w 31"/>
                <a:gd name="T18" fmla="*/ 23 h 2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1" h="23">
                  <a:moveTo>
                    <a:pt x="0" y="11"/>
                  </a:moveTo>
                  <a:lnTo>
                    <a:pt x="11" y="0"/>
                  </a:lnTo>
                  <a:lnTo>
                    <a:pt x="31" y="7"/>
                  </a:lnTo>
                  <a:lnTo>
                    <a:pt x="27" y="23"/>
                  </a:lnTo>
                  <a:lnTo>
                    <a:pt x="0" y="11"/>
                  </a:lnTo>
                  <a:close/>
                </a:path>
              </a:pathLst>
            </a:custGeom>
            <a:solidFill>
              <a:srgbClr val="FFA4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 sz="7198"/>
            </a:p>
          </p:txBody>
        </p:sp>
        <p:sp>
          <p:nvSpPr>
            <p:cNvPr id="275" name="Freeform 1185">
              <a:extLst>
                <a:ext uri="{FF2B5EF4-FFF2-40B4-BE49-F238E27FC236}">
                  <a16:creationId xmlns:a16="http://schemas.microsoft.com/office/drawing/2014/main" id="{B1BC13D5-83DC-BFC0-4ABE-DCBEBD26E48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50212" y="2624052"/>
              <a:ext cx="586702" cy="993732"/>
            </a:xfrm>
            <a:custGeom>
              <a:avLst/>
              <a:gdLst>
                <a:gd name="T0" fmla="*/ 4 w 36"/>
                <a:gd name="T1" fmla="*/ 0 h 61"/>
                <a:gd name="T2" fmla="*/ 34 w 36"/>
                <a:gd name="T3" fmla="*/ 31 h 61"/>
                <a:gd name="T4" fmla="*/ 17 w 36"/>
                <a:gd name="T5" fmla="*/ 61 h 61"/>
                <a:gd name="T6" fmla="*/ 7 w 36"/>
                <a:gd name="T7" fmla="*/ 55 h 61"/>
                <a:gd name="T8" fmla="*/ 19 w 36"/>
                <a:gd name="T9" fmla="*/ 37 h 61"/>
                <a:gd name="T10" fmla="*/ 3 w 36"/>
                <a:gd name="T11" fmla="*/ 24 h 61"/>
                <a:gd name="T12" fmla="*/ 4 w 36"/>
                <a:gd name="T13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61">
                  <a:moveTo>
                    <a:pt x="4" y="0"/>
                  </a:moveTo>
                  <a:cubicBezTo>
                    <a:pt x="4" y="0"/>
                    <a:pt x="29" y="13"/>
                    <a:pt x="34" y="31"/>
                  </a:cubicBezTo>
                  <a:cubicBezTo>
                    <a:pt x="36" y="40"/>
                    <a:pt x="17" y="61"/>
                    <a:pt x="17" y="61"/>
                  </a:cubicBezTo>
                  <a:cubicBezTo>
                    <a:pt x="7" y="55"/>
                    <a:pt x="7" y="55"/>
                    <a:pt x="7" y="55"/>
                  </a:cubicBezTo>
                  <a:cubicBezTo>
                    <a:pt x="7" y="55"/>
                    <a:pt x="19" y="38"/>
                    <a:pt x="19" y="37"/>
                  </a:cubicBezTo>
                  <a:cubicBezTo>
                    <a:pt x="19" y="34"/>
                    <a:pt x="6" y="28"/>
                    <a:pt x="3" y="24"/>
                  </a:cubicBezTo>
                  <a:cubicBezTo>
                    <a:pt x="2" y="18"/>
                    <a:pt x="0" y="7"/>
                    <a:pt x="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7198">
                <a:latin typeface="+mn-lt"/>
              </a:endParaRPr>
            </a:p>
          </p:txBody>
        </p:sp>
        <p:sp>
          <p:nvSpPr>
            <p:cNvPr id="276" name="Freeform 1186">
              <a:extLst>
                <a:ext uri="{FF2B5EF4-FFF2-40B4-BE49-F238E27FC236}">
                  <a16:creationId xmlns:a16="http://schemas.microsoft.com/office/drawing/2014/main" id="{84B1426B-17F1-D82C-5F1A-2FB16ED8D58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99714" y="3014579"/>
              <a:ext cx="339187" cy="506033"/>
            </a:xfrm>
            <a:custGeom>
              <a:avLst/>
              <a:gdLst>
                <a:gd name="T0" fmla="*/ 0 w 21"/>
                <a:gd name="T1" fmla="*/ 0 h 31"/>
                <a:gd name="T2" fmla="*/ 19 w 21"/>
                <a:gd name="T3" fmla="*/ 12 h 31"/>
                <a:gd name="T4" fmla="*/ 4 w 21"/>
                <a:gd name="T5" fmla="*/ 31 h 31"/>
                <a:gd name="T6" fmla="*/ 16 w 21"/>
                <a:gd name="T7" fmla="*/ 13 h 31"/>
                <a:gd name="T8" fmla="*/ 0 w 21"/>
                <a:gd name="T9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31">
                  <a:moveTo>
                    <a:pt x="0" y="0"/>
                  </a:moveTo>
                  <a:cubicBezTo>
                    <a:pt x="0" y="0"/>
                    <a:pt x="21" y="6"/>
                    <a:pt x="19" y="12"/>
                  </a:cubicBezTo>
                  <a:cubicBezTo>
                    <a:pt x="16" y="19"/>
                    <a:pt x="4" y="31"/>
                    <a:pt x="4" y="31"/>
                  </a:cubicBezTo>
                  <a:cubicBezTo>
                    <a:pt x="4" y="31"/>
                    <a:pt x="16" y="15"/>
                    <a:pt x="16" y="13"/>
                  </a:cubicBezTo>
                  <a:cubicBezTo>
                    <a:pt x="16" y="11"/>
                    <a:pt x="2" y="4"/>
                    <a:pt x="0" y="0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7198">
                <a:latin typeface="+mn-lt"/>
              </a:endParaRPr>
            </a:p>
          </p:txBody>
        </p:sp>
      </p:grpSp>
      <p:grpSp>
        <p:nvGrpSpPr>
          <p:cNvPr id="277" name="Группа 239">
            <a:extLst>
              <a:ext uri="{FF2B5EF4-FFF2-40B4-BE49-F238E27FC236}">
                <a16:creationId xmlns:a16="http://schemas.microsoft.com/office/drawing/2014/main" id="{CD91716D-2E0E-1010-15E2-CB939854B987}"/>
              </a:ext>
            </a:extLst>
          </p:cNvPr>
          <p:cNvGrpSpPr>
            <a:grpSpLocks/>
          </p:cNvGrpSpPr>
          <p:nvPr/>
        </p:nvGrpSpPr>
        <p:grpSpPr bwMode="auto">
          <a:xfrm>
            <a:off x="18675508" y="2143989"/>
            <a:ext cx="1834672" cy="1250624"/>
            <a:chOff x="2161341" y="2133913"/>
            <a:chExt cx="967603" cy="661195"/>
          </a:xfrm>
        </p:grpSpPr>
        <p:sp>
          <p:nvSpPr>
            <p:cNvPr id="278" name="Freeform 1007">
              <a:extLst>
                <a:ext uri="{FF2B5EF4-FFF2-40B4-BE49-F238E27FC236}">
                  <a16:creationId xmlns:a16="http://schemas.microsoft.com/office/drawing/2014/main" id="{AEC4A1EC-29DB-E279-84E0-31779323F6F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35443" y="2133913"/>
              <a:ext cx="793501" cy="661195"/>
            </a:xfrm>
            <a:custGeom>
              <a:avLst/>
              <a:gdLst>
                <a:gd name="T0" fmla="*/ 4 w 51"/>
                <a:gd name="T1" fmla="*/ 42 h 42"/>
                <a:gd name="T2" fmla="*/ 48 w 51"/>
                <a:gd name="T3" fmla="*/ 42 h 42"/>
                <a:gd name="T4" fmla="*/ 51 w 51"/>
                <a:gd name="T5" fmla="*/ 39 h 42"/>
                <a:gd name="T6" fmla="*/ 51 w 51"/>
                <a:gd name="T7" fmla="*/ 3 h 42"/>
                <a:gd name="T8" fmla="*/ 48 w 51"/>
                <a:gd name="T9" fmla="*/ 0 h 42"/>
                <a:gd name="T10" fmla="*/ 4 w 51"/>
                <a:gd name="T11" fmla="*/ 0 h 42"/>
                <a:gd name="T12" fmla="*/ 0 w 51"/>
                <a:gd name="T13" fmla="*/ 3 h 42"/>
                <a:gd name="T14" fmla="*/ 0 w 51"/>
                <a:gd name="T15" fmla="*/ 39 h 42"/>
                <a:gd name="T16" fmla="*/ 4 w 51"/>
                <a:gd name="T17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" h="42">
                  <a:moveTo>
                    <a:pt x="4" y="42"/>
                  </a:moveTo>
                  <a:cubicBezTo>
                    <a:pt x="48" y="42"/>
                    <a:pt x="48" y="42"/>
                    <a:pt x="48" y="42"/>
                  </a:cubicBezTo>
                  <a:cubicBezTo>
                    <a:pt x="49" y="42"/>
                    <a:pt x="51" y="41"/>
                    <a:pt x="51" y="39"/>
                  </a:cubicBezTo>
                  <a:cubicBezTo>
                    <a:pt x="51" y="3"/>
                    <a:pt x="51" y="3"/>
                    <a:pt x="51" y="3"/>
                  </a:cubicBezTo>
                  <a:cubicBezTo>
                    <a:pt x="51" y="1"/>
                    <a:pt x="49" y="0"/>
                    <a:pt x="48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1"/>
                    <a:pt x="2" y="42"/>
                    <a:pt x="4" y="4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7198">
                <a:latin typeface="+mn-lt"/>
              </a:endParaRPr>
            </a:p>
          </p:txBody>
        </p:sp>
        <p:sp>
          <p:nvSpPr>
            <p:cNvPr id="279" name="Freeform 1008">
              <a:extLst>
                <a:ext uri="{FF2B5EF4-FFF2-40B4-BE49-F238E27FC236}">
                  <a16:creationId xmlns:a16="http://schemas.microsoft.com/office/drawing/2014/main" id="{F3138DA5-A963-3FE4-A9CC-5363D9F5925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61341" y="2541705"/>
              <a:ext cx="249435" cy="189633"/>
            </a:xfrm>
            <a:custGeom>
              <a:avLst/>
              <a:gdLst>
                <a:gd name="T0" fmla="*/ 54 w 62"/>
                <a:gd name="T1" fmla="*/ 43 h 47"/>
                <a:gd name="T2" fmla="*/ 0 w 62"/>
                <a:gd name="T3" fmla="*/ 47 h 47"/>
                <a:gd name="T4" fmla="*/ 62 w 62"/>
                <a:gd name="T5" fmla="*/ 0 h 47"/>
                <a:gd name="T6" fmla="*/ 54 w 62"/>
                <a:gd name="T7" fmla="*/ 43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2" h="47">
                  <a:moveTo>
                    <a:pt x="54" y="43"/>
                  </a:moveTo>
                  <a:lnTo>
                    <a:pt x="0" y="47"/>
                  </a:lnTo>
                  <a:lnTo>
                    <a:pt x="62" y="0"/>
                  </a:lnTo>
                  <a:lnTo>
                    <a:pt x="54" y="43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7198">
                <a:latin typeface="+mn-lt"/>
              </a:endParaRPr>
            </a:p>
          </p:txBody>
        </p:sp>
        <p:sp>
          <p:nvSpPr>
            <p:cNvPr id="280" name="Rectangle 1010">
              <a:extLst>
                <a:ext uri="{FF2B5EF4-FFF2-40B4-BE49-F238E27FC236}">
                  <a16:creationId xmlns:a16="http://schemas.microsoft.com/office/drawing/2014/main" id="{56102450-E1CE-0097-3DB8-A48AF75D5A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11317" y="2214465"/>
              <a:ext cx="63614" cy="451424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7198">
                <a:latin typeface="+mn-lt"/>
              </a:endParaRPr>
            </a:p>
          </p:txBody>
        </p:sp>
        <p:sp>
          <p:nvSpPr>
            <p:cNvPr id="281" name="Rectangle 1011">
              <a:extLst>
                <a:ext uri="{FF2B5EF4-FFF2-40B4-BE49-F238E27FC236}">
                  <a16:creationId xmlns:a16="http://schemas.microsoft.com/office/drawing/2014/main" id="{06D1E385-47EF-95DE-6FC8-0AF4A35C3D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85764" y="2372212"/>
              <a:ext cx="65288" cy="293677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7198">
                <a:latin typeface="+mn-lt"/>
              </a:endParaRPr>
            </a:p>
          </p:txBody>
        </p:sp>
        <p:sp>
          <p:nvSpPr>
            <p:cNvPr id="282" name="Rectangle 1012">
              <a:extLst>
                <a:ext uri="{FF2B5EF4-FFF2-40B4-BE49-F238E27FC236}">
                  <a16:creationId xmlns:a16="http://schemas.microsoft.com/office/drawing/2014/main" id="{0010191B-B05E-8D95-4A0F-496CD79A00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76950" y="2432625"/>
              <a:ext cx="60266" cy="233264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7198">
                <a:latin typeface="+mn-lt"/>
              </a:endParaRPr>
            </a:p>
          </p:txBody>
        </p:sp>
        <p:sp>
          <p:nvSpPr>
            <p:cNvPr id="283" name="Rectangle 1013">
              <a:extLst>
                <a:ext uri="{FF2B5EF4-FFF2-40B4-BE49-F238E27FC236}">
                  <a16:creationId xmlns:a16="http://schemas.microsoft.com/office/drawing/2014/main" id="{D4D58C00-24E3-99B5-759E-6C42697B31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68137" y="2340326"/>
              <a:ext cx="60266" cy="325563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7198">
                <a:latin typeface="+mn-lt"/>
              </a:endParaRPr>
            </a:p>
          </p:txBody>
        </p:sp>
        <p:sp>
          <p:nvSpPr>
            <p:cNvPr id="284" name="Rectangle 1014">
              <a:extLst>
                <a:ext uri="{FF2B5EF4-FFF2-40B4-BE49-F238E27FC236}">
                  <a16:creationId xmlns:a16="http://schemas.microsoft.com/office/drawing/2014/main" id="{EDF9F019-6125-8B14-CBD3-561EDEE8C5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4257" y="2528280"/>
              <a:ext cx="60266" cy="137609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7198">
                <a:latin typeface="+mn-lt"/>
              </a:endParaRPr>
            </a:p>
          </p:txBody>
        </p:sp>
      </p:grpSp>
      <p:grpSp>
        <p:nvGrpSpPr>
          <p:cNvPr id="285" name="Группа 293">
            <a:extLst>
              <a:ext uri="{FF2B5EF4-FFF2-40B4-BE49-F238E27FC236}">
                <a16:creationId xmlns:a16="http://schemas.microsoft.com/office/drawing/2014/main" id="{19FAD146-3DAB-5C3A-B94B-24D09D26E759}"/>
              </a:ext>
            </a:extLst>
          </p:cNvPr>
          <p:cNvGrpSpPr>
            <a:grpSpLocks/>
          </p:cNvGrpSpPr>
          <p:nvPr/>
        </p:nvGrpSpPr>
        <p:grpSpPr bwMode="auto">
          <a:xfrm>
            <a:off x="21544960" y="2182078"/>
            <a:ext cx="1780712" cy="1510906"/>
            <a:chOff x="8943164" y="1991028"/>
            <a:chExt cx="880392" cy="746236"/>
          </a:xfrm>
        </p:grpSpPr>
        <p:sp>
          <p:nvSpPr>
            <p:cNvPr id="286" name="Freeform 1187">
              <a:extLst>
                <a:ext uri="{FF2B5EF4-FFF2-40B4-BE49-F238E27FC236}">
                  <a16:creationId xmlns:a16="http://schemas.microsoft.com/office/drawing/2014/main" id="{B7048D15-3624-9666-9E99-10FE2D44ED83}"/>
                </a:ext>
              </a:extLst>
            </p:cNvPr>
            <p:cNvSpPr>
              <a:spLocks/>
            </p:cNvSpPr>
            <p:nvPr/>
          </p:nvSpPr>
          <p:spPr bwMode="auto">
            <a:xfrm>
              <a:off x="8943164" y="1991028"/>
              <a:ext cx="880392" cy="746236"/>
            </a:xfrm>
            <a:custGeom>
              <a:avLst/>
              <a:gdLst>
                <a:gd name="T0" fmla="*/ 10 w 54"/>
                <a:gd name="T1" fmla="*/ 3 h 46"/>
                <a:gd name="T2" fmla="*/ 0 w 54"/>
                <a:gd name="T3" fmla="*/ 31 h 46"/>
                <a:gd name="T4" fmla="*/ 2 w 54"/>
                <a:gd name="T5" fmla="*/ 35 h 46"/>
                <a:gd name="T6" fmla="*/ 31 w 54"/>
                <a:gd name="T7" fmla="*/ 45 h 46"/>
                <a:gd name="T8" fmla="*/ 35 w 54"/>
                <a:gd name="T9" fmla="*/ 43 h 46"/>
                <a:gd name="T10" fmla="*/ 38 w 54"/>
                <a:gd name="T11" fmla="*/ 37 h 46"/>
                <a:gd name="T12" fmla="*/ 52 w 54"/>
                <a:gd name="T13" fmla="*/ 38 h 46"/>
                <a:gd name="T14" fmla="*/ 53 w 54"/>
                <a:gd name="T15" fmla="*/ 36 h 46"/>
                <a:gd name="T16" fmla="*/ 41 w 54"/>
                <a:gd name="T17" fmla="*/ 28 h 46"/>
                <a:gd name="T18" fmla="*/ 45 w 54"/>
                <a:gd name="T19" fmla="*/ 16 h 46"/>
                <a:gd name="T20" fmla="*/ 43 w 54"/>
                <a:gd name="T21" fmla="*/ 12 h 46"/>
                <a:gd name="T22" fmla="*/ 14 w 54"/>
                <a:gd name="T23" fmla="*/ 1 h 46"/>
                <a:gd name="T24" fmla="*/ 10 w 54"/>
                <a:gd name="T25" fmla="*/ 3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4" h="46">
                  <a:moveTo>
                    <a:pt x="10" y="3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0" y="32"/>
                    <a:pt x="1" y="34"/>
                    <a:pt x="2" y="35"/>
                  </a:cubicBezTo>
                  <a:cubicBezTo>
                    <a:pt x="31" y="45"/>
                    <a:pt x="31" y="45"/>
                    <a:pt x="31" y="45"/>
                  </a:cubicBezTo>
                  <a:cubicBezTo>
                    <a:pt x="33" y="46"/>
                    <a:pt x="35" y="45"/>
                    <a:pt x="35" y="43"/>
                  </a:cubicBezTo>
                  <a:cubicBezTo>
                    <a:pt x="38" y="37"/>
                    <a:pt x="38" y="37"/>
                    <a:pt x="38" y="37"/>
                  </a:cubicBezTo>
                  <a:cubicBezTo>
                    <a:pt x="52" y="38"/>
                    <a:pt x="52" y="38"/>
                    <a:pt x="52" y="38"/>
                  </a:cubicBezTo>
                  <a:cubicBezTo>
                    <a:pt x="53" y="38"/>
                    <a:pt x="54" y="37"/>
                    <a:pt x="53" y="36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5" y="16"/>
                    <a:pt x="45" y="16"/>
                    <a:pt x="45" y="16"/>
                  </a:cubicBezTo>
                  <a:cubicBezTo>
                    <a:pt x="46" y="14"/>
                    <a:pt x="45" y="12"/>
                    <a:pt x="43" y="12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3" y="0"/>
                    <a:pt x="11" y="1"/>
                    <a:pt x="10" y="3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7198">
                <a:latin typeface="+mn-lt"/>
              </a:endParaRPr>
            </a:p>
          </p:txBody>
        </p:sp>
        <p:sp>
          <p:nvSpPr>
            <p:cNvPr id="287" name="Freeform 1188">
              <a:extLst>
                <a:ext uri="{FF2B5EF4-FFF2-40B4-BE49-F238E27FC236}">
                  <a16:creationId xmlns:a16="http://schemas.microsoft.com/office/drawing/2014/main" id="{DD5FBEA3-C637-3CAD-C1CB-A51495B7E6E4}"/>
                </a:ext>
              </a:extLst>
            </p:cNvPr>
            <p:cNvSpPr>
              <a:spLocks/>
            </p:cNvSpPr>
            <p:nvPr/>
          </p:nvSpPr>
          <p:spPr bwMode="auto">
            <a:xfrm>
              <a:off x="9123637" y="2138394"/>
              <a:ext cx="423718" cy="485994"/>
            </a:xfrm>
            <a:custGeom>
              <a:avLst/>
              <a:gdLst>
                <a:gd name="T0" fmla="*/ 5 w 26"/>
                <a:gd name="T1" fmla="*/ 26 h 30"/>
                <a:gd name="T2" fmla="*/ 2 w 26"/>
                <a:gd name="T3" fmla="*/ 10 h 30"/>
                <a:gd name="T4" fmla="*/ 15 w 26"/>
                <a:gd name="T5" fmla="*/ 0 h 30"/>
                <a:gd name="T6" fmla="*/ 15 w 26"/>
                <a:gd name="T7" fmla="*/ 0 h 30"/>
                <a:gd name="T8" fmla="*/ 18 w 26"/>
                <a:gd name="T9" fmla="*/ 1 h 30"/>
                <a:gd name="T10" fmla="*/ 24 w 26"/>
                <a:gd name="T11" fmla="*/ 18 h 30"/>
                <a:gd name="T12" fmla="*/ 8 w 26"/>
                <a:gd name="T13" fmla="*/ 28 h 30"/>
                <a:gd name="T14" fmla="*/ 5 w 26"/>
                <a:gd name="T15" fmla="*/ 27 h 30"/>
                <a:gd name="T16" fmla="*/ 5 w 26"/>
                <a:gd name="T17" fmla="*/ 26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30">
                  <a:moveTo>
                    <a:pt x="5" y="26"/>
                  </a:moveTo>
                  <a:cubicBezTo>
                    <a:pt x="1" y="23"/>
                    <a:pt x="0" y="17"/>
                    <a:pt x="2" y="10"/>
                  </a:cubicBezTo>
                  <a:cubicBezTo>
                    <a:pt x="4" y="4"/>
                    <a:pt x="9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24" y="3"/>
                    <a:pt x="26" y="11"/>
                    <a:pt x="24" y="18"/>
                  </a:cubicBezTo>
                  <a:cubicBezTo>
                    <a:pt x="21" y="26"/>
                    <a:pt x="14" y="30"/>
                    <a:pt x="8" y="28"/>
                  </a:cubicBezTo>
                  <a:cubicBezTo>
                    <a:pt x="5" y="27"/>
                    <a:pt x="5" y="27"/>
                    <a:pt x="5" y="27"/>
                  </a:cubicBezTo>
                  <a:lnTo>
                    <a:pt x="5" y="2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7198">
                <a:latin typeface="+mn-lt"/>
              </a:endParaRPr>
            </a:p>
          </p:txBody>
        </p:sp>
        <p:sp>
          <p:nvSpPr>
            <p:cNvPr id="288" name="Freeform 1189">
              <a:extLst>
                <a:ext uri="{FF2B5EF4-FFF2-40B4-BE49-F238E27FC236}">
                  <a16:creationId xmlns:a16="http://schemas.microsoft.com/office/drawing/2014/main" id="{E1537B6B-F9EC-298B-73DC-1CB13602B751}"/>
                </a:ext>
              </a:extLst>
            </p:cNvPr>
            <p:cNvSpPr>
              <a:spLocks/>
            </p:cNvSpPr>
            <p:nvPr/>
          </p:nvSpPr>
          <p:spPr bwMode="auto">
            <a:xfrm>
              <a:off x="9056155" y="2088227"/>
              <a:ext cx="456674" cy="518916"/>
            </a:xfrm>
            <a:custGeom>
              <a:avLst/>
              <a:gdLst>
                <a:gd name="T0" fmla="*/ 3 w 28"/>
                <a:gd name="T1" fmla="*/ 12 h 32"/>
                <a:gd name="T2" fmla="*/ 9 w 28"/>
                <a:gd name="T3" fmla="*/ 30 h 32"/>
                <a:gd name="T4" fmla="*/ 25 w 28"/>
                <a:gd name="T5" fmla="*/ 20 h 32"/>
                <a:gd name="T6" fmla="*/ 19 w 28"/>
                <a:gd name="T7" fmla="*/ 3 h 32"/>
                <a:gd name="T8" fmla="*/ 3 w 28"/>
                <a:gd name="T9" fmla="*/ 1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32">
                  <a:moveTo>
                    <a:pt x="3" y="12"/>
                  </a:moveTo>
                  <a:cubicBezTo>
                    <a:pt x="0" y="20"/>
                    <a:pt x="3" y="28"/>
                    <a:pt x="9" y="30"/>
                  </a:cubicBezTo>
                  <a:cubicBezTo>
                    <a:pt x="15" y="32"/>
                    <a:pt x="22" y="28"/>
                    <a:pt x="25" y="20"/>
                  </a:cubicBezTo>
                  <a:cubicBezTo>
                    <a:pt x="28" y="13"/>
                    <a:pt x="25" y="5"/>
                    <a:pt x="19" y="3"/>
                  </a:cubicBezTo>
                  <a:cubicBezTo>
                    <a:pt x="13" y="0"/>
                    <a:pt x="6" y="5"/>
                    <a:pt x="3" y="12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7198">
                <a:latin typeface="+mn-lt"/>
              </a:endParaRPr>
            </a:p>
          </p:txBody>
        </p:sp>
        <p:sp>
          <p:nvSpPr>
            <p:cNvPr id="289" name="Freeform 1190">
              <a:extLst>
                <a:ext uri="{FF2B5EF4-FFF2-40B4-BE49-F238E27FC236}">
                  <a16:creationId xmlns:a16="http://schemas.microsoft.com/office/drawing/2014/main" id="{FA946F0D-5733-EC78-D91E-6F71CFCBF7F4}"/>
                </a:ext>
              </a:extLst>
            </p:cNvPr>
            <p:cNvSpPr>
              <a:spLocks/>
            </p:cNvSpPr>
            <p:nvPr/>
          </p:nvSpPr>
          <p:spPr bwMode="auto">
            <a:xfrm>
              <a:off x="9106374" y="2138394"/>
              <a:ext cx="356237" cy="423285"/>
            </a:xfrm>
            <a:custGeom>
              <a:avLst/>
              <a:gdLst>
                <a:gd name="T0" fmla="*/ 2 w 22"/>
                <a:gd name="T1" fmla="*/ 10 h 26"/>
                <a:gd name="T2" fmla="*/ 7 w 22"/>
                <a:gd name="T3" fmla="*/ 24 h 26"/>
                <a:gd name="T4" fmla="*/ 20 w 22"/>
                <a:gd name="T5" fmla="*/ 17 h 26"/>
                <a:gd name="T6" fmla="*/ 15 w 22"/>
                <a:gd name="T7" fmla="*/ 2 h 26"/>
                <a:gd name="T8" fmla="*/ 2 w 22"/>
                <a:gd name="T9" fmla="*/ 1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6">
                  <a:moveTo>
                    <a:pt x="2" y="10"/>
                  </a:moveTo>
                  <a:cubicBezTo>
                    <a:pt x="0" y="16"/>
                    <a:pt x="2" y="23"/>
                    <a:pt x="7" y="24"/>
                  </a:cubicBezTo>
                  <a:cubicBezTo>
                    <a:pt x="12" y="26"/>
                    <a:pt x="18" y="23"/>
                    <a:pt x="20" y="17"/>
                  </a:cubicBezTo>
                  <a:cubicBezTo>
                    <a:pt x="22" y="10"/>
                    <a:pt x="20" y="4"/>
                    <a:pt x="15" y="2"/>
                  </a:cubicBezTo>
                  <a:cubicBezTo>
                    <a:pt x="10" y="0"/>
                    <a:pt x="4" y="4"/>
                    <a:pt x="2" y="1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7198">
                <a:latin typeface="+mn-lt"/>
              </a:endParaRPr>
            </a:p>
          </p:txBody>
        </p:sp>
        <p:sp>
          <p:nvSpPr>
            <p:cNvPr id="290" name="Freeform 1191">
              <a:extLst>
                <a:ext uri="{FF2B5EF4-FFF2-40B4-BE49-F238E27FC236}">
                  <a16:creationId xmlns:a16="http://schemas.microsoft.com/office/drawing/2014/main" id="{BF4EABB1-2DBD-9800-D710-2CF4838F8EB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203089" y="2250953"/>
              <a:ext cx="163503" cy="192847"/>
            </a:xfrm>
            <a:custGeom>
              <a:avLst/>
              <a:gdLst>
                <a:gd name="T0" fmla="*/ 130802 w 10"/>
                <a:gd name="T1" fmla="*/ 32141 h 12"/>
                <a:gd name="T2" fmla="*/ 147153 w 10"/>
                <a:gd name="T3" fmla="*/ 32141 h 12"/>
                <a:gd name="T4" fmla="*/ 163503 w 10"/>
                <a:gd name="T5" fmla="*/ 48212 h 12"/>
                <a:gd name="T6" fmla="*/ 163503 w 10"/>
                <a:gd name="T7" fmla="*/ 64282 h 12"/>
                <a:gd name="T8" fmla="*/ 147153 w 10"/>
                <a:gd name="T9" fmla="*/ 80353 h 12"/>
                <a:gd name="T10" fmla="*/ 130802 w 10"/>
                <a:gd name="T11" fmla="*/ 80353 h 12"/>
                <a:gd name="T12" fmla="*/ 130802 w 10"/>
                <a:gd name="T13" fmla="*/ 64282 h 12"/>
                <a:gd name="T14" fmla="*/ 130802 w 10"/>
                <a:gd name="T15" fmla="*/ 48212 h 12"/>
                <a:gd name="T16" fmla="*/ 98102 w 10"/>
                <a:gd name="T17" fmla="*/ 96424 h 12"/>
                <a:gd name="T18" fmla="*/ 98102 w 10"/>
                <a:gd name="T19" fmla="*/ 96424 h 12"/>
                <a:gd name="T20" fmla="*/ 114452 w 10"/>
                <a:gd name="T21" fmla="*/ 112494 h 12"/>
                <a:gd name="T22" fmla="*/ 114452 w 10"/>
                <a:gd name="T23" fmla="*/ 128565 h 12"/>
                <a:gd name="T24" fmla="*/ 114452 w 10"/>
                <a:gd name="T25" fmla="*/ 144635 h 12"/>
                <a:gd name="T26" fmla="*/ 114452 w 10"/>
                <a:gd name="T27" fmla="*/ 144635 h 12"/>
                <a:gd name="T28" fmla="*/ 114452 w 10"/>
                <a:gd name="T29" fmla="*/ 160706 h 12"/>
                <a:gd name="T30" fmla="*/ 98102 w 10"/>
                <a:gd name="T31" fmla="*/ 176776 h 12"/>
                <a:gd name="T32" fmla="*/ 81752 w 10"/>
                <a:gd name="T33" fmla="*/ 176776 h 12"/>
                <a:gd name="T34" fmla="*/ 49051 w 10"/>
                <a:gd name="T35" fmla="*/ 176776 h 12"/>
                <a:gd name="T36" fmla="*/ 32701 w 10"/>
                <a:gd name="T37" fmla="*/ 176776 h 12"/>
                <a:gd name="T38" fmla="*/ 16350 w 10"/>
                <a:gd name="T39" fmla="*/ 192847 h 12"/>
                <a:gd name="T40" fmla="*/ 0 w 10"/>
                <a:gd name="T41" fmla="*/ 192847 h 12"/>
                <a:gd name="T42" fmla="*/ 16350 w 10"/>
                <a:gd name="T43" fmla="*/ 160706 h 12"/>
                <a:gd name="T44" fmla="*/ 16350 w 10"/>
                <a:gd name="T45" fmla="*/ 144635 h 12"/>
                <a:gd name="T46" fmla="*/ 0 w 10"/>
                <a:gd name="T47" fmla="*/ 128565 h 12"/>
                <a:gd name="T48" fmla="*/ 0 w 10"/>
                <a:gd name="T49" fmla="*/ 112494 h 12"/>
                <a:gd name="T50" fmla="*/ 16350 w 10"/>
                <a:gd name="T51" fmla="*/ 80353 h 12"/>
                <a:gd name="T52" fmla="*/ 32701 w 10"/>
                <a:gd name="T53" fmla="*/ 96424 h 12"/>
                <a:gd name="T54" fmla="*/ 32701 w 10"/>
                <a:gd name="T55" fmla="*/ 112494 h 12"/>
                <a:gd name="T56" fmla="*/ 32701 w 10"/>
                <a:gd name="T57" fmla="*/ 128565 h 12"/>
                <a:gd name="T58" fmla="*/ 32701 w 10"/>
                <a:gd name="T59" fmla="*/ 128565 h 12"/>
                <a:gd name="T60" fmla="*/ 32701 w 10"/>
                <a:gd name="T61" fmla="*/ 144635 h 12"/>
                <a:gd name="T62" fmla="*/ 65401 w 10"/>
                <a:gd name="T63" fmla="*/ 96424 h 12"/>
                <a:gd name="T64" fmla="*/ 65401 w 10"/>
                <a:gd name="T65" fmla="*/ 80353 h 12"/>
                <a:gd name="T66" fmla="*/ 49051 w 10"/>
                <a:gd name="T67" fmla="*/ 64282 h 12"/>
                <a:gd name="T68" fmla="*/ 49051 w 10"/>
                <a:gd name="T69" fmla="*/ 48212 h 12"/>
                <a:gd name="T70" fmla="*/ 49051 w 10"/>
                <a:gd name="T71" fmla="*/ 32141 h 12"/>
                <a:gd name="T72" fmla="*/ 65401 w 10"/>
                <a:gd name="T73" fmla="*/ 16071 h 12"/>
                <a:gd name="T74" fmla="*/ 81752 w 10"/>
                <a:gd name="T75" fmla="*/ 16071 h 12"/>
                <a:gd name="T76" fmla="*/ 98102 w 10"/>
                <a:gd name="T77" fmla="*/ 0 h 12"/>
                <a:gd name="T78" fmla="*/ 114452 w 10"/>
                <a:gd name="T79" fmla="*/ 16071 h 12"/>
                <a:gd name="T80" fmla="*/ 130802 w 10"/>
                <a:gd name="T81" fmla="*/ 0 h 12"/>
                <a:gd name="T82" fmla="*/ 147153 w 10"/>
                <a:gd name="T83" fmla="*/ 16071 h 12"/>
                <a:gd name="T84" fmla="*/ 130802 w 10"/>
                <a:gd name="T85" fmla="*/ 32141 h 12"/>
                <a:gd name="T86" fmla="*/ 81752 w 10"/>
                <a:gd name="T87" fmla="*/ 32141 h 12"/>
                <a:gd name="T88" fmla="*/ 65401 w 10"/>
                <a:gd name="T89" fmla="*/ 48212 h 12"/>
                <a:gd name="T90" fmla="*/ 65401 w 10"/>
                <a:gd name="T91" fmla="*/ 48212 h 12"/>
                <a:gd name="T92" fmla="*/ 81752 w 10"/>
                <a:gd name="T93" fmla="*/ 64282 h 12"/>
                <a:gd name="T94" fmla="*/ 81752 w 10"/>
                <a:gd name="T95" fmla="*/ 80353 h 12"/>
                <a:gd name="T96" fmla="*/ 114452 w 10"/>
                <a:gd name="T97" fmla="*/ 32141 h 12"/>
                <a:gd name="T98" fmla="*/ 81752 w 10"/>
                <a:gd name="T99" fmla="*/ 32141 h 12"/>
                <a:gd name="T100" fmla="*/ 98102 w 10"/>
                <a:gd name="T101" fmla="*/ 144635 h 12"/>
                <a:gd name="T102" fmla="*/ 98102 w 10"/>
                <a:gd name="T103" fmla="*/ 144635 h 12"/>
                <a:gd name="T104" fmla="*/ 98102 w 10"/>
                <a:gd name="T105" fmla="*/ 128565 h 12"/>
                <a:gd name="T106" fmla="*/ 81752 w 10"/>
                <a:gd name="T107" fmla="*/ 128565 h 12"/>
                <a:gd name="T108" fmla="*/ 81752 w 10"/>
                <a:gd name="T109" fmla="*/ 112494 h 12"/>
                <a:gd name="T110" fmla="*/ 49051 w 10"/>
                <a:gd name="T111" fmla="*/ 160706 h 12"/>
                <a:gd name="T112" fmla="*/ 65401 w 10"/>
                <a:gd name="T113" fmla="*/ 160706 h 12"/>
                <a:gd name="T114" fmla="*/ 81752 w 10"/>
                <a:gd name="T115" fmla="*/ 160706 h 12"/>
                <a:gd name="T116" fmla="*/ 81752 w 10"/>
                <a:gd name="T117" fmla="*/ 160706 h 12"/>
                <a:gd name="T118" fmla="*/ 98102 w 10"/>
                <a:gd name="T119" fmla="*/ 144635 h 12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10"/>
                <a:gd name="T181" fmla="*/ 0 h 12"/>
                <a:gd name="T182" fmla="*/ 10 w 10"/>
                <a:gd name="T183" fmla="*/ 12 h 12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10" h="12">
                  <a:moveTo>
                    <a:pt x="8" y="2"/>
                  </a:moveTo>
                  <a:cubicBezTo>
                    <a:pt x="9" y="2"/>
                    <a:pt x="9" y="2"/>
                    <a:pt x="9" y="2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0" y="5"/>
                    <a:pt x="10" y="5"/>
                    <a:pt x="9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6" y="10"/>
                    <a:pt x="6" y="11"/>
                    <a:pt x="6" y="11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4" y="11"/>
                    <a:pt x="4" y="11"/>
                    <a:pt x="3" y="11"/>
                  </a:cubicBezTo>
                  <a:cubicBezTo>
                    <a:pt x="3" y="11"/>
                    <a:pt x="3" y="11"/>
                    <a:pt x="2" y="1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0"/>
                    <a:pt x="1" y="10"/>
                    <a:pt x="1" y="9"/>
                  </a:cubicBezTo>
                  <a:cubicBezTo>
                    <a:pt x="0" y="9"/>
                    <a:pt x="0" y="8"/>
                    <a:pt x="0" y="8"/>
                  </a:cubicBezTo>
                  <a:cubicBezTo>
                    <a:pt x="0" y="8"/>
                    <a:pt x="0" y="7"/>
                    <a:pt x="0" y="7"/>
                  </a:cubicBezTo>
                  <a:cubicBezTo>
                    <a:pt x="0" y="6"/>
                    <a:pt x="0" y="6"/>
                    <a:pt x="1" y="5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9" y="1"/>
                    <a:pt x="9" y="1"/>
                    <a:pt x="9" y="1"/>
                  </a:cubicBezTo>
                  <a:lnTo>
                    <a:pt x="8" y="2"/>
                  </a:lnTo>
                  <a:close/>
                  <a:moveTo>
                    <a:pt x="5" y="2"/>
                  </a:moveTo>
                  <a:cubicBezTo>
                    <a:pt x="4" y="3"/>
                    <a:pt x="4" y="3"/>
                    <a:pt x="4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6" y="2"/>
                    <a:pt x="6" y="2"/>
                    <a:pt x="5" y="2"/>
                  </a:cubicBezTo>
                  <a:close/>
                  <a:moveTo>
                    <a:pt x="6" y="9"/>
                  </a:moveTo>
                  <a:cubicBezTo>
                    <a:pt x="6" y="9"/>
                    <a:pt x="6" y="9"/>
                    <a:pt x="6" y="9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6" y="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 sz="7198"/>
            </a:p>
          </p:txBody>
        </p:sp>
      </p:grpSp>
      <p:grpSp>
        <p:nvGrpSpPr>
          <p:cNvPr id="291" name="Группа 299">
            <a:extLst>
              <a:ext uri="{FF2B5EF4-FFF2-40B4-BE49-F238E27FC236}">
                <a16:creationId xmlns:a16="http://schemas.microsoft.com/office/drawing/2014/main" id="{C2E90703-292B-B0A8-C757-7755898F9F63}"/>
              </a:ext>
            </a:extLst>
          </p:cNvPr>
          <p:cNvGrpSpPr>
            <a:grpSpLocks/>
          </p:cNvGrpSpPr>
          <p:nvPr/>
        </p:nvGrpSpPr>
        <p:grpSpPr bwMode="auto">
          <a:xfrm>
            <a:off x="21722714" y="4654758"/>
            <a:ext cx="923685" cy="1018911"/>
            <a:chOff x="9056355" y="3211000"/>
            <a:chExt cx="456967" cy="503080"/>
          </a:xfrm>
        </p:grpSpPr>
        <p:sp>
          <p:nvSpPr>
            <p:cNvPr id="292" name="Freeform 1192">
              <a:extLst>
                <a:ext uri="{FF2B5EF4-FFF2-40B4-BE49-F238E27FC236}">
                  <a16:creationId xmlns:a16="http://schemas.microsoft.com/office/drawing/2014/main" id="{B6A5AD5D-20C1-8A7B-D140-901BA7119C4C}"/>
                </a:ext>
              </a:extLst>
            </p:cNvPr>
            <p:cNvSpPr>
              <a:spLocks/>
            </p:cNvSpPr>
            <p:nvPr/>
          </p:nvSpPr>
          <p:spPr bwMode="auto">
            <a:xfrm>
              <a:off x="9056355" y="3228240"/>
              <a:ext cx="406716" cy="485840"/>
            </a:xfrm>
            <a:custGeom>
              <a:avLst/>
              <a:gdLst>
                <a:gd name="T0" fmla="*/ 19 w 25"/>
                <a:gd name="T1" fmla="*/ 27 h 30"/>
                <a:gd name="T2" fmla="*/ 24 w 25"/>
                <a:gd name="T3" fmla="*/ 12 h 30"/>
                <a:gd name="T4" fmla="*/ 13 w 25"/>
                <a:gd name="T5" fmla="*/ 1 h 30"/>
                <a:gd name="T6" fmla="*/ 13 w 25"/>
                <a:gd name="T7" fmla="*/ 0 h 30"/>
                <a:gd name="T8" fmla="*/ 10 w 25"/>
                <a:gd name="T9" fmla="*/ 1 h 30"/>
                <a:gd name="T10" fmla="*/ 2 w 25"/>
                <a:gd name="T11" fmla="*/ 17 h 30"/>
                <a:gd name="T12" fmla="*/ 16 w 25"/>
                <a:gd name="T13" fmla="*/ 28 h 30"/>
                <a:gd name="T14" fmla="*/ 19 w 25"/>
                <a:gd name="T15" fmla="*/ 28 h 30"/>
                <a:gd name="T16" fmla="*/ 19 w 25"/>
                <a:gd name="T17" fmla="*/ 27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30">
                  <a:moveTo>
                    <a:pt x="19" y="27"/>
                  </a:moveTo>
                  <a:cubicBezTo>
                    <a:pt x="23" y="25"/>
                    <a:pt x="25" y="19"/>
                    <a:pt x="24" y="12"/>
                  </a:cubicBezTo>
                  <a:cubicBezTo>
                    <a:pt x="23" y="6"/>
                    <a:pt x="18" y="1"/>
                    <a:pt x="13" y="1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4" y="2"/>
                    <a:pt x="0" y="9"/>
                    <a:pt x="2" y="17"/>
                  </a:cubicBezTo>
                  <a:cubicBezTo>
                    <a:pt x="4" y="24"/>
                    <a:pt x="10" y="30"/>
                    <a:pt x="16" y="28"/>
                  </a:cubicBezTo>
                  <a:cubicBezTo>
                    <a:pt x="19" y="28"/>
                    <a:pt x="19" y="28"/>
                    <a:pt x="19" y="28"/>
                  </a:cubicBezTo>
                  <a:lnTo>
                    <a:pt x="19" y="2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7198">
                <a:latin typeface="+mn-lt"/>
              </a:endParaRPr>
            </a:p>
          </p:txBody>
        </p:sp>
        <p:sp>
          <p:nvSpPr>
            <p:cNvPr id="293" name="Freeform 1193">
              <a:extLst>
                <a:ext uri="{FF2B5EF4-FFF2-40B4-BE49-F238E27FC236}">
                  <a16:creationId xmlns:a16="http://schemas.microsoft.com/office/drawing/2014/main" id="{1D42176B-85AA-03E7-5024-F48410612AC2}"/>
                </a:ext>
              </a:extLst>
            </p:cNvPr>
            <p:cNvSpPr>
              <a:spLocks/>
            </p:cNvSpPr>
            <p:nvPr/>
          </p:nvSpPr>
          <p:spPr bwMode="auto">
            <a:xfrm>
              <a:off x="9106606" y="3211000"/>
              <a:ext cx="406716" cy="485840"/>
            </a:xfrm>
            <a:custGeom>
              <a:avLst/>
              <a:gdLst>
                <a:gd name="T0" fmla="*/ 24 w 25"/>
                <a:gd name="T1" fmla="*/ 13 h 30"/>
                <a:gd name="T2" fmla="*/ 16 w 25"/>
                <a:gd name="T3" fmla="*/ 29 h 30"/>
                <a:gd name="T4" fmla="*/ 2 w 25"/>
                <a:gd name="T5" fmla="*/ 17 h 30"/>
                <a:gd name="T6" fmla="*/ 10 w 25"/>
                <a:gd name="T7" fmla="*/ 1 h 30"/>
                <a:gd name="T8" fmla="*/ 24 w 25"/>
                <a:gd name="T9" fmla="*/ 1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30">
                  <a:moveTo>
                    <a:pt x="24" y="13"/>
                  </a:moveTo>
                  <a:cubicBezTo>
                    <a:pt x="25" y="20"/>
                    <a:pt x="22" y="27"/>
                    <a:pt x="16" y="29"/>
                  </a:cubicBezTo>
                  <a:cubicBezTo>
                    <a:pt x="10" y="30"/>
                    <a:pt x="3" y="25"/>
                    <a:pt x="2" y="17"/>
                  </a:cubicBezTo>
                  <a:cubicBezTo>
                    <a:pt x="0" y="10"/>
                    <a:pt x="4" y="3"/>
                    <a:pt x="10" y="1"/>
                  </a:cubicBezTo>
                  <a:cubicBezTo>
                    <a:pt x="16" y="0"/>
                    <a:pt x="22" y="5"/>
                    <a:pt x="24" y="13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7198">
                <a:latin typeface="+mn-lt"/>
              </a:endParaRPr>
            </a:p>
          </p:txBody>
        </p:sp>
        <p:sp>
          <p:nvSpPr>
            <p:cNvPr id="294" name="Freeform 1194">
              <a:extLst>
                <a:ext uri="{FF2B5EF4-FFF2-40B4-BE49-F238E27FC236}">
                  <a16:creationId xmlns:a16="http://schemas.microsoft.com/office/drawing/2014/main" id="{68B4235F-4DDF-34F0-E530-76BD3A4C0A9C}"/>
                </a:ext>
              </a:extLst>
            </p:cNvPr>
            <p:cNvSpPr>
              <a:spLocks/>
            </p:cNvSpPr>
            <p:nvPr/>
          </p:nvSpPr>
          <p:spPr bwMode="auto">
            <a:xfrm>
              <a:off x="9139583" y="3261151"/>
              <a:ext cx="340761" cy="390240"/>
            </a:xfrm>
            <a:custGeom>
              <a:avLst/>
              <a:gdLst>
                <a:gd name="T0" fmla="*/ 20 w 21"/>
                <a:gd name="T1" fmla="*/ 10 h 24"/>
                <a:gd name="T2" fmla="*/ 13 w 21"/>
                <a:gd name="T3" fmla="*/ 23 h 24"/>
                <a:gd name="T4" fmla="*/ 2 w 21"/>
                <a:gd name="T5" fmla="*/ 14 h 24"/>
                <a:gd name="T6" fmla="*/ 8 w 21"/>
                <a:gd name="T7" fmla="*/ 1 h 24"/>
                <a:gd name="T8" fmla="*/ 20 w 21"/>
                <a:gd name="T9" fmla="*/ 1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24">
                  <a:moveTo>
                    <a:pt x="20" y="10"/>
                  </a:moveTo>
                  <a:cubicBezTo>
                    <a:pt x="21" y="16"/>
                    <a:pt x="18" y="22"/>
                    <a:pt x="13" y="23"/>
                  </a:cubicBezTo>
                  <a:cubicBezTo>
                    <a:pt x="8" y="24"/>
                    <a:pt x="3" y="20"/>
                    <a:pt x="2" y="14"/>
                  </a:cubicBezTo>
                  <a:cubicBezTo>
                    <a:pt x="0" y="8"/>
                    <a:pt x="3" y="2"/>
                    <a:pt x="8" y="1"/>
                  </a:cubicBezTo>
                  <a:cubicBezTo>
                    <a:pt x="13" y="0"/>
                    <a:pt x="19" y="4"/>
                    <a:pt x="20" y="1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7198">
                <a:latin typeface="+mn-lt"/>
              </a:endParaRPr>
            </a:p>
          </p:txBody>
        </p:sp>
        <p:sp>
          <p:nvSpPr>
            <p:cNvPr id="295" name="Freeform 1195">
              <a:extLst>
                <a:ext uri="{FF2B5EF4-FFF2-40B4-BE49-F238E27FC236}">
                  <a16:creationId xmlns:a16="http://schemas.microsoft.com/office/drawing/2014/main" id="{6E20BAC7-03D8-E804-7803-21C8B245749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253397" y="3340961"/>
              <a:ext cx="129964" cy="226386"/>
            </a:xfrm>
            <a:custGeom>
              <a:avLst/>
              <a:gdLst>
                <a:gd name="T0" fmla="*/ 48736 w 8"/>
                <a:gd name="T1" fmla="*/ 16170 h 14"/>
                <a:gd name="T2" fmla="*/ 64982 w 8"/>
                <a:gd name="T3" fmla="*/ 16170 h 14"/>
                <a:gd name="T4" fmla="*/ 81227 w 8"/>
                <a:gd name="T5" fmla="*/ 32341 h 14"/>
                <a:gd name="T6" fmla="*/ 97473 w 8"/>
                <a:gd name="T7" fmla="*/ 32341 h 14"/>
                <a:gd name="T8" fmla="*/ 113718 w 8"/>
                <a:gd name="T9" fmla="*/ 48511 h 14"/>
                <a:gd name="T10" fmla="*/ 97473 w 8"/>
                <a:gd name="T11" fmla="*/ 64682 h 14"/>
                <a:gd name="T12" fmla="*/ 81227 w 8"/>
                <a:gd name="T13" fmla="*/ 48511 h 14"/>
                <a:gd name="T14" fmla="*/ 64982 w 8"/>
                <a:gd name="T15" fmla="*/ 48511 h 14"/>
                <a:gd name="T16" fmla="*/ 64982 w 8"/>
                <a:gd name="T17" fmla="*/ 97023 h 14"/>
                <a:gd name="T18" fmla="*/ 81227 w 8"/>
                <a:gd name="T19" fmla="*/ 97023 h 14"/>
                <a:gd name="T20" fmla="*/ 97473 w 8"/>
                <a:gd name="T21" fmla="*/ 97023 h 14"/>
                <a:gd name="T22" fmla="*/ 113718 w 8"/>
                <a:gd name="T23" fmla="*/ 113193 h 14"/>
                <a:gd name="T24" fmla="*/ 113718 w 8"/>
                <a:gd name="T25" fmla="*/ 113193 h 14"/>
                <a:gd name="T26" fmla="*/ 129964 w 8"/>
                <a:gd name="T27" fmla="*/ 129363 h 14"/>
                <a:gd name="T28" fmla="*/ 129964 w 8"/>
                <a:gd name="T29" fmla="*/ 129363 h 14"/>
                <a:gd name="T30" fmla="*/ 129964 w 8"/>
                <a:gd name="T31" fmla="*/ 161704 h 14"/>
                <a:gd name="T32" fmla="*/ 129964 w 8"/>
                <a:gd name="T33" fmla="*/ 177875 h 14"/>
                <a:gd name="T34" fmla="*/ 113718 w 8"/>
                <a:gd name="T35" fmla="*/ 177875 h 14"/>
                <a:gd name="T36" fmla="*/ 97473 w 8"/>
                <a:gd name="T37" fmla="*/ 194045 h 14"/>
                <a:gd name="T38" fmla="*/ 97473 w 8"/>
                <a:gd name="T39" fmla="*/ 226386 h 14"/>
                <a:gd name="T40" fmla="*/ 81227 w 8"/>
                <a:gd name="T41" fmla="*/ 226386 h 14"/>
                <a:gd name="T42" fmla="*/ 81227 w 8"/>
                <a:gd name="T43" fmla="*/ 194045 h 14"/>
                <a:gd name="T44" fmla="*/ 48736 w 8"/>
                <a:gd name="T45" fmla="*/ 194045 h 14"/>
                <a:gd name="T46" fmla="*/ 32491 w 8"/>
                <a:gd name="T47" fmla="*/ 177875 h 14"/>
                <a:gd name="T48" fmla="*/ 16246 w 8"/>
                <a:gd name="T49" fmla="*/ 161704 h 14"/>
                <a:gd name="T50" fmla="*/ 16246 w 8"/>
                <a:gd name="T51" fmla="*/ 145534 h 14"/>
                <a:gd name="T52" fmla="*/ 32491 w 8"/>
                <a:gd name="T53" fmla="*/ 145534 h 14"/>
                <a:gd name="T54" fmla="*/ 48736 w 8"/>
                <a:gd name="T55" fmla="*/ 161704 h 14"/>
                <a:gd name="T56" fmla="*/ 48736 w 8"/>
                <a:gd name="T57" fmla="*/ 161704 h 14"/>
                <a:gd name="T58" fmla="*/ 64982 w 8"/>
                <a:gd name="T59" fmla="*/ 177875 h 14"/>
                <a:gd name="T60" fmla="*/ 64982 w 8"/>
                <a:gd name="T61" fmla="*/ 177875 h 14"/>
                <a:gd name="T62" fmla="*/ 48736 w 8"/>
                <a:gd name="T63" fmla="*/ 113193 h 14"/>
                <a:gd name="T64" fmla="*/ 32491 w 8"/>
                <a:gd name="T65" fmla="*/ 113193 h 14"/>
                <a:gd name="T66" fmla="*/ 16246 w 8"/>
                <a:gd name="T67" fmla="*/ 97023 h 14"/>
                <a:gd name="T68" fmla="*/ 16246 w 8"/>
                <a:gd name="T69" fmla="*/ 97023 h 14"/>
                <a:gd name="T70" fmla="*/ 0 w 8"/>
                <a:gd name="T71" fmla="*/ 80852 h 14"/>
                <a:gd name="T72" fmla="*/ 0 w 8"/>
                <a:gd name="T73" fmla="*/ 64682 h 14"/>
                <a:gd name="T74" fmla="*/ 0 w 8"/>
                <a:gd name="T75" fmla="*/ 48511 h 14"/>
                <a:gd name="T76" fmla="*/ 16246 w 8"/>
                <a:gd name="T77" fmla="*/ 32341 h 14"/>
                <a:gd name="T78" fmla="*/ 32491 w 8"/>
                <a:gd name="T79" fmla="*/ 32341 h 14"/>
                <a:gd name="T80" fmla="*/ 32491 w 8"/>
                <a:gd name="T81" fmla="*/ 16170 h 14"/>
                <a:gd name="T82" fmla="*/ 48736 w 8"/>
                <a:gd name="T83" fmla="*/ 0 h 14"/>
                <a:gd name="T84" fmla="*/ 48736 w 8"/>
                <a:gd name="T85" fmla="*/ 16170 h 14"/>
                <a:gd name="T86" fmla="*/ 16246 w 8"/>
                <a:gd name="T87" fmla="*/ 80852 h 14"/>
                <a:gd name="T88" fmla="*/ 32491 w 8"/>
                <a:gd name="T89" fmla="*/ 80852 h 14"/>
                <a:gd name="T90" fmla="*/ 32491 w 8"/>
                <a:gd name="T91" fmla="*/ 80852 h 14"/>
                <a:gd name="T92" fmla="*/ 32491 w 8"/>
                <a:gd name="T93" fmla="*/ 97023 h 14"/>
                <a:gd name="T94" fmla="*/ 48736 w 8"/>
                <a:gd name="T95" fmla="*/ 97023 h 14"/>
                <a:gd name="T96" fmla="*/ 32491 w 8"/>
                <a:gd name="T97" fmla="*/ 48511 h 14"/>
                <a:gd name="T98" fmla="*/ 16246 w 8"/>
                <a:gd name="T99" fmla="*/ 64682 h 14"/>
                <a:gd name="T100" fmla="*/ 16246 w 8"/>
                <a:gd name="T101" fmla="*/ 80852 h 14"/>
                <a:gd name="T102" fmla="*/ 113718 w 8"/>
                <a:gd name="T103" fmla="*/ 145534 h 14"/>
                <a:gd name="T104" fmla="*/ 113718 w 8"/>
                <a:gd name="T105" fmla="*/ 129363 h 14"/>
                <a:gd name="T106" fmla="*/ 97473 w 8"/>
                <a:gd name="T107" fmla="*/ 129363 h 14"/>
                <a:gd name="T108" fmla="*/ 81227 w 8"/>
                <a:gd name="T109" fmla="*/ 129363 h 14"/>
                <a:gd name="T110" fmla="*/ 81227 w 8"/>
                <a:gd name="T111" fmla="*/ 113193 h 14"/>
                <a:gd name="T112" fmla="*/ 81227 w 8"/>
                <a:gd name="T113" fmla="*/ 177875 h 14"/>
                <a:gd name="T114" fmla="*/ 97473 w 8"/>
                <a:gd name="T115" fmla="*/ 161704 h 14"/>
                <a:gd name="T116" fmla="*/ 113718 w 8"/>
                <a:gd name="T117" fmla="*/ 161704 h 14"/>
                <a:gd name="T118" fmla="*/ 113718 w 8"/>
                <a:gd name="T119" fmla="*/ 145534 h 14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8"/>
                <a:gd name="T181" fmla="*/ 0 h 14"/>
                <a:gd name="T182" fmla="*/ 8 w 8"/>
                <a:gd name="T183" fmla="*/ 14 h 14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8" h="14">
                  <a:moveTo>
                    <a:pt x="3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3"/>
                    <a:pt x="7" y="3"/>
                    <a:pt x="7" y="3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9"/>
                    <a:pt x="8" y="9"/>
                    <a:pt x="8" y="10"/>
                  </a:cubicBezTo>
                  <a:cubicBezTo>
                    <a:pt x="8" y="10"/>
                    <a:pt x="8" y="10"/>
                    <a:pt x="8" y="1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4" y="12"/>
                    <a:pt x="4" y="12"/>
                    <a:pt x="3" y="12"/>
                  </a:cubicBezTo>
                  <a:cubicBezTo>
                    <a:pt x="3" y="12"/>
                    <a:pt x="3" y="12"/>
                    <a:pt x="2" y="11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0"/>
                    <a:pt x="1" y="10"/>
                    <a:pt x="1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7"/>
                    <a:pt x="3" y="7"/>
                    <a:pt x="2" y="7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0" y="6"/>
                    <a:pt x="0" y="5"/>
                    <a:pt x="0" y="5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0"/>
                    <a:pt x="3" y="0"/>
                    <a:pt x="3" y="0"/>
                  </a:cubicBezTo>
                  <a:lnTo>
                    <a:pt x="3" y="1"/>
                  </a:lnTo>
                  <a:close/>
                  <a:moveTo>
                    <a:pt x="1" y="5"/>
                  </a:move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1" y="4"/>
                  </a:cubicBezTo>
                  <a:lnTo>
                    <a:pt x="1" y="5"/>
                  </a:lnTo>
                  <a:close/>
                  <a:moveTo>
                    <a:pt x="7" y="9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7" y="9"/>
                    <a:pt x="7" y="9"/>
                    <a:pt x="7" y="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 sz="7198"/>
            </a:p>
          </p:txBody>
        </p:sp>
      </p:grp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F256D941-5643-C760-3197-D5B1D8E4FA4F}"/>
              </a:ext>
            </a:extLst>
          </p:cNvPr>
          <p:cNvGrpSpPr/>
          <p:nvPr/>
        </p:nvGrpSpPr>
        <p:grpSpPr>
          <a:xfrm>
            <a:off x="1502321" y="12895076"/>
            <a:ext cx="5099181" cy="628357"/>
            <a:chOff x="13261845" y="5050832"/>
            <a:chExt cx="5099181" cy="628357"/>
          </a:xfrm>
        </p:grpSpPr>
        <p:pic>
          <p:nvPicPr>
            <p:cNvPr id="15" name="Image 14">
              <a:extLst>
                <a:ext uri="{FF2B5EF4-FFF2-40B4-BE49-F238E27FC236}">
                  <a16:creationId xmlns:a16="http://schemas.microsoft.com/office/drawing/2014/main" id="{108F9DC0-DCA5-4734-6423-435935D8BE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46626" y="5050832"/>
              <a:ext cx="914400" cy="628357"/>
            </a:xfrm>
            <a:prstGeom prst="rect">
              <a:avLst/>
            </a:prstGeom>
          </p:spPr>
        </p:pic>
        <p:sp>
          <p:nvSpPr>
            <p:cNvPr id="17" name="ZoneTexte 16">
              <a:extLst>
                <a:ext uri="{FF2B5EF4-FFF2-40B4-BE49-F238E27FC236}">
                  <a16:creationId xmlns:a16="http://schemas.microsoft.com/office/drawing/2014/main" id="{6B87AE9A-1A4A-CCF7-5EDB-8E882A68CD1D}"/>
                </a:ext>
              </a:extLst>
            </p:cNvPr>
            <p:cNvSpPr txBox="1"/>
            <p:nvPr/>
          </p:nvSpPr>
          <p:spPr>
            <a:xfrm>
              <a:off x="13261845" y="5132695"/>
              <a:ext cx="418478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000" dirty="0">
                  <a:solidFill>
                    <a:schemeClr val="tx2"/>
                  </a:solidFill>
                  <a:latin typeface="Geomanist" panose="02000503000000020004" pitchFamily="50" charset="0"/>
                </a:rPr>
                <a:t>Projet mené pour la Société </a:t>
              </a:r>
              <a:r>
                <a:rPr lang="fr-FR" sz="2000" dirty="0" err="1">
                  <a:solidFill>
                    <a:schemeClr val="tx2"/>
                  </a:solidFill>
                  <a:latin typeface="Geomanist" panose="02000503000000020004" pitchFamily="50" charset="0"/>
                </a:rPr>
                <a:t>Fasha</a:t>
              </a:r>
              <a:endParaRPr lang="fr-FR" sz="2000" dirty="0">
                <a:solidFill>
                  <a:schemeClr val="tx2"/>
                </a:solidFill>
                <a:latin typeface="Geomanist" panose="02000503000000020004" pitchFamily="50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49927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2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7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8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0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2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4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 24">
            <a:extLst>
              <a:ext uri="{FF2B5EF4-FFF2-40B4-BE49-F238E27FC236}">
                <a16:creationId xmlns:a16="http://schemas.microsoft.com/office/drawing/2014/main" id="{5E57E255-AA1C-43AF-1BAE-72B5638B7110}"/>
              </a:ext>
            </a:extLst>
          </p:cNvPr>
          <p:cNvGrpSpPr/>
          <p:nvPr/>
        </p:nvGrpSpPr>
        <p:grpSpPr>
          <a:xfrm>
            <a:off x="-3163055" y="-1669826"/>
            <a:ext cx="34469035" cy="18118943"/>
            <a:chOff x="185191" y="-723620"/>
            <a:chExt cx="30666535" cy="16120127"/>
          </a:xfrm>
          <a:solidFill>
            <a:schemeClr val="tx1">
              <a:alpha val="40000"/>
            </a:schemeClr>
          </a:solidFill>
        </p:grpSpPr>
        <p:sp>
          <p:nvSpPr>
            <p:cNvPr id="42" name="Freeform 25">
              <a:extLst>
                <a:ext uri="{FF2B5EF4-FFF2-40B4-BE49-F238E27FC236}">
                  <a16:creationId xmlns:a16="http://schemas.microsoft.com/office/drawing/2014/main" id="{8E4CA6B7-9403-5946-749F-D97D997AA798}"/>
                </a:ext>
              </a:extLst>
            </p:cNvPr>
            <p:cNvSpPr/>
            <p:nvPr/>
          </p:nvSpPr>
          <p:spPr>
            <a:xfrm>
              <a:off x="3776797" y="3269472"/>
              <a:ext cx="585285" cy="292401"/>
            </a:xfrm>
            <a:custGeom>
              <a:avLst/>
              <a:gdLst>
                <a:gd name="connsiteX0" fmla="*/ 89834 w 209287"/>
                <a:gd name="connsiteY0" fmla="*/ 109072 h 104557"/>
                <a:gd name="connsiteX1" fmla="*/ 95296 w 209287"/>
                <a:gd name="connsiteY1" fmla="*/ 111617 h 104557"/>
                <a:gd name="connsiteX2" fmla="*/ 96389 w 209287"/>
                <a:gd name="connsiteY2" fmla="*/ 111617 h 104557"/>
                <a:gd name="connsiteX3" fmla="*/ 208187 w 209287"/>
                <a:gd name="connsiteY3" fmla="*/ 92347 h 104557"/>
                <a:gd name="connsiteX4" fmla="*/ 213649 w 209287"/>
                <a:gd name="connsiteY4" fmla="*/ 87621 h 104557"/>
                <a:gd name="connsiteX5" fmla="*/ 212192 w 209287"/>
                <a:gd name="connsiteY5" fmla="*/ 80349 h 104557"/>
                <a:gd name="connsiteX6" fmla="*/ 144094 w 209287"/>
                <a:gd name="connsiteY6" fmla="*/ 2545 h 104557"/>
                <a:gd name="connsiteX7" fmla="*/ 138632 w 209287"/>
                <a:gd name="connsiteY7" fmla="*/ 0 h 104557"/>
                <a:gd name="connsiteX8" fmla="*/ 7169 w 209287"/>
                <a:gd name="connsiteY8" fmla="*/ 0 h 104557"/>
                <a:gd name="connsiteX9" fmla="*/ 615 w 209287"/>
                <a:gd name="connsiteY9" fmla="*/ 4363 h 104557"/>
                <a:gd name="connsiteX10" fmla="*/ 1707 w 209287"/>
                <a:gd name="connsiteY10" fmla="*/ 12361 h 104557"/>
                <a:gd name="connsiteX11" fmla="*/ 89834 w 209287"/>
                <a:gd name="connsiteY11" fmla="*/ 109072 h 104557"/>
                <a:gd name="connsiteX12" fmla="*/ 135719 w 209287"/>
                <a:gd name="connsiteY12" fmla="*/ 14179 h 104557"/>
                <a:gd name="connsiteX13" fmla="*/ 192892 w 209287"/>
                <a:gd name="connsiteY13" fmla="*/ 79622 h 104557"/>
                <a:gd name="connsiteX14" fmla="*/ 97846 w 209287"/>
                <a:gd name="connsiteY14" fmla="*/ 95983 h 104557"/>
                <a:gd name="connsiteX15" fmla="*/ 23921 w 209287"/>
                <a:gd name="connsiteY15" fmla="*/ 14179 h 104557"/>
                <a:gd name="connsiteX16" fmla="*/ 135719 w 209287"/>
                <a:gd name="connsiteY16" fmla="*/ 14179 h 104557"/>
                <a:gd name="connsiteX17" fmla="*/ 135719 w 209287"/>
                <a:gd name="connsiteY17" fmla="*/ 14179 h 104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09287" h="104557">
                  <a:moveTo>
                    <a:pt x="89834" y="109072"/>
                  </a:moveTo>
                  <a:cubicBezTo>
                    <a:pt x="91291" y="110526"/>
                    <a:pt x="93112" y="111617"/>
                    <a:pt x="95296" y="111617"/>
                  </a:cubicBezTo>
                  <a:cubicBezTo>
                    <a:pt x="95661" y="111617"/>
                    <a:pt x="96025" y="111617"/>
                    <a:pt x="96389" y="111617"/>
                  </a:cubicBezTo>
                  <a:lnTo>
                    <a:pt x="208187" y="92347"/>
                  </a:lnTo>
                  <a:cubicBezTo>
                    <a:pt x="210736" y="91984"/>
                    <a:pt x="212921" y="90166"/>
                    <a:pt x="213649" y="87621"/>
                  </a:cubicBezTo>
                  <a:cubicBezTo>
                    <a:pt x="214377" y="85076"/>
                    <a:pt x="214013" y="82531"/>
                    <a:pt x="212192" y="80349"/>
                  </a:cubicBezTo>
                  <a:lnTo>
                    <a:pt x="144094" y="2545"/>
                  </a:lnTo>
                  <a:cubicBezTo>
                    <a:pt x="142638" y="1091"/>
                    <a:pt x="140817" y="0"/>
                    <a:pt x="138632" y="0"/>
                  </a:cubicBezTo>
                  <a:lnTo>
                    <a:pt x="7169" y="0"/>
                  </a:lnTo>
                  <a:cubicBezTo>
                    <a:pt x="4256" y="0"/>
                    <a:pt x="1707" y="1818"/>
                    <a:pt x="615" y="4363"/>
                  </a:cubicBezTo>
                  <a:cubicBezTo>
                    <a:pt x="-478" y="6908"/>
                    <a:pt x="-114" y="10180"/>
                    <a:pt x="1707" y="12361"/>
                  </a:cubicBezTo>
                  <a:lnTo>
                    <a:pt x="89834" y="109072"/>
                  </a:lnTo>
                  <a:close/>
                  <a:moveTo>
                    <a:pt x="135719" y="14179"/>
                  </a:moveTo>
                  <a:lnTo>
                    <a:pt x="192892" y="79622"/>
                  </a:lnTo>
                  <a:lnTo>
                    <a:pt x="97846" y="95983"/>
                  </a:lnTo>
                  <a:lnTo>
                    <a:pt x="23921" y="14179"/>
                  </a:lnTo>
                  <a:lnTo>
                    <a:pt x="135719" y="14179"/>
                  </a:lnTo>
                  <a:lnTo>
                    <a:pt x="135719" y="14179"/>
                  </a:lnTo>
                  <a:close/>
                </a:path>
              </a:pathLst>
            </a:custGeom>
            <a:grpFill/>
            <a:ln w="95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/>
            </a:p>
          </p:txBody>
        </p:sp>
        <p:sp>
          <p:nvSpPr>
            <p:cNvPr id="43" name="Freeform 26">
              <a:extLst>
                <a:ext uri="{FF2B5EF4-FFF2-40B4-BE49-F238E27FC236}">
                  <a16:creationId xmlns:a16="http://schemas.microsoft.com/office/drawing/2014/main" id="{D303EDF0-9EA6-12E0-1ACC-1264CB11DDFD}"/>
                </a:ext>
              </a:extLst>
            </p:cNvPr>
            <p:cNvSpPr/>
            <p:nvPr/>
          </p:nvSpPr>
          <p:spPr>
            <a:xfrm>
              <a:off x="3342859" y="3622286"/>
              <a:ext cx="957741" cy="637967"/>
            </a:xfrm>
            <a:custGeom>
              <a:avLst/>
              <a:gdLst>
                <a:gd name="connsiteX0" fmla="*/ 4291 w 342469"/>
                <a:gd name="connsiteY0" fmla="*/ 159245 h 228124"/>
                <a:gd name="connsiteX1" fmla="*/ 159789 w 342469"/>
                <a:gd name="connsiteY1" fmla="*/ 231959 h 228124"/>
                <a:gd name="connsiteX2" fmla="*/ 160153 w 342469"/>
                <a:gd name="connsiteY2" fmla="*/ 231959 h 228124"/>
                <a:gd name="connsiteX3" fmla="*/ 163066 w 342469"/>
                <a:gd name="connsiteY3" fmla="*/ 232686 h 228124"/>
                <a:gd name="connsiteX4" fmla="*/ 163066 w 342469"/>
                <a:gd name="connsiteY4" fmla="*/ 232686 h 228124"/>
                <a:gd name="connsiteX5" fmla="*/ 163066 w 342469"/>
                <a:gd name="connsiteY5" fmla="*/ 232686 h 228124"/>
                <a:gd name="connsiteX6" fmla="*/ 163066 w 342469"/>
                <a:gd name="connsiteY6" fmla="*/ 232686 h 228124"/>
                <a:gd name="connsiteX7" fmla="*/ 164159 w 342469"/>
                <a:gd name="connsiteY7" fmla="*/ 232686 h 228124"/>
                <a:gd name="connsiteX8" fmla="*/ 164523 w 342469"/>
                <a:gd name="connsiteY8" fmla="*/ 232686 h 228124"/>
                <a:gd name="connsiteX9" fmla="*/ 166708 w 342469"/>
                <a:gd name="connsiteY9" fmla="*/ 231959 h 228124"/>
                <a:gd name="connsiteX10" fmla="*/ 167072 w 342469"/>
                <a:gd name="connsiteY10" fmla="*/ 231959 h 228124"/>
                <a:gd name="connsiteX11" fmla="*/ 167072 w 342469"/>
                <a:gd name="connsiteY11" fmla="*/ 231959 h 228124"/>
                <a:gd name="connsiteX12" fmla="*/ 342234 w 342469"/>
                <a:gd name="connsiteY12" fmla="*/ 122887 h 228124"/>
                <a:gd name="connsiteX13" fmla="*/ 345511 w 342469"/>
                <a:gd name="connsiteY13" fmla="*/ 116707 h 228124"/>
                <a:gd name="connsiteX14" fmla="*/ 345511 w 342469"/>
                <a:gd name="connsiteY14" fmla="*/ 46174 h 228124"/>
                <a:gd name="connsiteX15" fmla="*/ 339684 w 342469"/>
                <a:gd name="connsiteY15" fmla="*/ 38902 h 228124"/>
                <a:gd name="connsiteX16" fmla="*/ 135390 w 342469"/>
                <a:gd name="connsiteY16" fmla="*/ 0 h 228124"/>
                <a:gd name="connsiteX17" fmla="*/ 133205 w 342469"/>
                <a:gd name="connsiteY17" fmla="*/ 0 h 228124"/>
                <a:gd name="connsiteX18" fmla="*/ 133205 w 342469"/>
                <a:gd name="connsiteY18" fmla="*/ 0 h 228124"/>
                <a:gd name="connsiteX19" fmla="*/ 132841 w 342469"/>
                <a:gd name="connsiteY19" fmla="*/ 0 h 228124"/>
                <a:gd name="connsiteX20" fmla="*/ 130656 w 342469"/>
                <a:gd name="connsiteY20" fmla="*/ 727 h 228124"/>
                <a:gd name="connsiteX21" fmla="*/ 130291 w 342469"/>
                <a:gd name="connsiteY21" fmla="*/ 1091 h 228124"/>
                <a:gd name="connsiteX22" fmla="*/ 128471 w 342469"/>
                <a:gd name="connsiteY22" fmla="*/ 2545 h 228124"/>
                <a:gd name="connsiteX23" fmla="*/ 1742 w 342469"/>
                <a:gd name="connsiteY23" fmla="*/ 147974 h 228124"/>
                <a:gd name="connsiteX24" fmla="*/ 286 w 342469"/>
                <a:gd name="connsiteY24" fmla="*/ 154155 h 228124"/>
                <a:gd name="connsiteX25" fmla="*/ 4291 w 342469"/>
                <a:gd name="connsiteY25" fmla="*/ 159245 h 228124"/>
                <a:gd name="connsiteX26" fmla="*/ 330580 w 342469"/>
                <a:gd name="connsiteY26" fmla="*/ 112344 h 228124"/>
                <a:gd name="connsiteX27" fmla="*/ 168528 w 342469"/>
                <a:gd name="connsiteY27" fmla="*/ 213417 h 228124"/>
                <a:gd name="connsiteX28" fmla="*/ 142309 w 342469"/>
                <a:gd name="connsiteY28" fmla="*/ 15997 h 228124"/>
                <a:gd name="connsiteX29" fmla="*/ 330580 w 342469"/>
                <a:gd name="connsiteY29" fmla="*/ 51991 h 228124"/>
                <a:gd name="connsiteX30" fmla="*/ 330580 w 342469"/>
                <a:gd name="connsiteY30" fmla="*/ 112344 h 228124"/>
                <a:gd name="connsiteX31" fmla="*/ 128835 w 342469"/>
                <a:gd name="connsiteY31" fmla="*/ 23996 h 228124"/>
                <a:gd name="connsiteX32" fmla="*/ 153962 w 342469"/>
                <a:gd name="connsiteY32" fmla="*/ 213053 h 228124"/>
                <a:gd name="connsiteX33" fmla="*/ 19222 w 342469"/>
                <a:gd name="connsiteY33" fmla="*/ 150155 h 228124"/>
                <a:gd name="connsiteX34" fmla="*/ 128835 w 342469"/>
                <a:gd name="connsiteY34" fmla="*/ 23996 h 228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342469" h="228124">
                  <a:moveTo>
                    <a:pt x="4291" y="159245"/>
                  </a:moveTo>
                  <a:lnTo>
                    <a:pt x="159789" y="231959"/>
                  </a:lnTo>
                  <a:cubicBezTo>
                    <a:pt x="159789" y="231959"/>
                    <a:pt x="159789" y="231959"/>
                    <a:pt x="160153" y="231959"/>
                  </a:cubicBezTo>
                  <a:cubicBezTo>
                    <a:pt x="160881" y="232323"/>
                    <a:pt x="161973" y="232686"/>
                    <a:pt x="163066" y="232686"/>
                  </a:cubicBezTo>
                  <a:cubicBezTo>
                    <a:pt x="163066" y="232686"/>
                    <a:pt x="163066" y="232686"/>
                    <a:pt x="163066" y="232686"/>
                  </a:cubicBezTo>
                  <a:cubicBezTo>
                    <a:pt x="163066" y="232686"/>
                    <a:pt x="163066" y="232686"/>
                    <a:pt x="163066" y="232686"/>
                  </a:cubicBezTo>
                  <a:cubicBezTo>
                    <a:pt x="163066" y="232686"/>
                    <a:pt x="163066" y="232686"/>
                    <a:pt x="163066" y="232686"/>
                  </a:cubicBezTo>
                  <a:cubicBezTo>
                    <a:pt x="163430" y="232686"/>
                    <a:pt x="163794" y="232686"/>
                    <a:pt x="164159" y="232686"/>
                  </a:cubicBezTo>
                  <a:cubicBezTo>
                    <a:pt x="164159" y="232686"/>
                    <a:pt x="164523" y="232686"/>
                    <a:pt x="164523" y="232686"/>
                  </a:cubicBezTo>
                  <a:cubicBezTo>
                    <a:pt x="165251" y="232686"/>
                    <a:pt x="165979" y="232323"/>
                    <a:pt x="166708" y="231959"/>
                  </a:cubicBezTo>
                  <a:cubicBezTo>
                    <a:pt x="166708" y="231959"/>
                    <a:pt x="167072" y="231959"/>
                    <a:pt x="167072" y="231959"/>
                  </a:cubicBezTo>
                  <a:cubicBezTo>
                    <a:pt x="167072" y="231959"/>
                    <a:pt x="167072" y="231959"/>
                    <a:pt x="167072" y="231959"/>
                  </a:cubicBezTo>
                  <a:lnTo>
                    <a:pt x="342234" y="122887"/>
                  </a:lnTo>
                  <a:cubicBezTo>
                    <a:pt x="344418" y="121433"/>
                    <a:pt x="345511" y="119252"/>
                    <a:pt x="345511" y="116707"/>
                  </a:cubicBezTo>
                  <a:lnTo>
                    <a:pt x="345511" y="46174"/>
                  </a:lnTo>
                  <a:cubicBezTo>
                    <a:pt x="345511" y="42538"/>
                    <a:pt x="342962" y="39629"/>
                    <a:pt x="339684" y="38902"/>
                  </a:cubicBezTo>
                  <a:lnTo>
                    <a:pt x="135390" y="0"/>
                  </a:lnTo>
                  <a:cubicBezTo>
                    <a:pt x="134661" y="0"/>
                    <a:pt x="133933" y="0"/>
                    <a:pt x="133205" y="0"/>
                  </a:cubicBezTo>
                  <a:cubicBezTo>
                    <a:pt x="133205" y="0"/>
                    <a:pt x="133205" y="0"/>
                    <a:pt x="133205" y="0"/>
                  </a:cubicBezTo>
                  <a:cubicBezTo>
                    <a:pt x="133205" y="0"/>
                    <a:pt x="132841" y="0"/>
                    <a:pt x="132841" y="0"/>
                  </a:cubicBezTo>
                  <a:cubicBezTo>
                    <a:pt x="132112" y="0"/>
                    <a:pt x="131384" y="364"/>
                    <a:pt x="130656" y="727"/>
                  </a:cubicBezTo>
                  <a:cubicBezTo>
                    <a:pt x="130656" y="727"/>
                    <a:pt x="130291" y="727"/>
                    <a:pt x="130291" y="1091"/>
                  </a:cubicBezTo>
                  <a:cubicBezTo>
                    <a:pt x="129563" y="1454"/>
                    <a:pt x="129199" y="1818"/>
                    <a:pt x="128471" y="2545"/>
                  </a:cubicBezTo>
                  <a:lnTo>
                    <a:pt x="1742" y="147974"/>
                  </a:lnTo>
                  <a:cubicBezTo>
                    <a:pt x="286" y="149792"/>
                    <a:pt x="-443" y="151973"/>
                    <a:pt x="286" y="154155"/>
                  </a:cubicBezTo>
                  <a:cubicBezTo>
                    <a:pt x="650" y="156336"/>
                    <a:pt x="2107" y="158154"/>
                    <a:pt x="4291" y="159245"/>
                  </a:cubicBezTo>
                  <a:close/>
                  <a:moveTo>
                    <a:pt x="330580" y="112344"/>
                  </a:moveTo>
                  <a:lnTo>
                    <a:pt x="168528" y="213417"/>
                  </a:lnTo>
                  <a:lnTo>
                    <a:pt x="142309" y="15997"/>
                  </a:lnTo>
                  <a:lnTo>
                    <a:pt x="330580" y="51991"/>
                  </a:lnTo>
                  <a:lnTo>
                    <a:pt x="330580" y="112344"/>
                  </a:lnTo>
                  <a:close/>
                  <a:moveTo>
                    <a:pt x="128835" y="23996"/>
                  </a:moveTo>
                  <a:lnTo>
                    <a:pt x="153962" y="213053"/>
                  </a:lnTo>
                  <a:lnTo>
                    <a:pt x="19222" y="150155"/>
                  </a:lnTo>
                  <a:lnTo>
                    <a:pt x="128835" y="23996"/>
                  </a:lnTo>
                  <a:close/>
                </a:path>
              </a:pathLst>
            </a:custGeom>
            <a:grpFill/>
            <a:ln w="95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/>
            </a:p>
          </p:txBody>
        </p:sp>
        <p:sp>
          <p:nvSpPr>
            <p:cNvPr id="44" name="Freeform 27">
              <a:extLst>
                <a:ext uri="{FF2B5EF4-FFF2-40B4-BE49-F238E27FC236}">
                  <a16:creationId xmlns:a16="http://schemas.microsoft.com/office/drawing/2014/main" id="{ED47ED59-C49E-D4ED-06E1-F5E4E1BB211A}"/>
                </a:ext>
              </a:extLst>
            </p:cNvPr>
            <p:cNvSpPr/>
            <p:nvPr/>
          </p:nvSpPr>
          <p:spPr>
            <a:xfrm>
              <a:off x="185191" y="3035908"/>
              <a:ext cx="7183049" cy="12360599"/>
            </a:xfrm>
            <a:custGeom>
              <a:avLst/>
              <a:gdLst>
                <a:gd name="connsiteX0" fmla="*/ 2566162 w 2568523"/>
                <a:gd name="connsiteY0" fmla="*/ 2742788 h 4419916"/>
                <a:gd name="connsiteX1" fmla="*/ 2405567 w 2568523"/>
                <a:gd name="connsiteY1" fmla="*/ 2703886 h 4419916"/>
                <a:gd name="connsiteX2" fmla="*/ 2405567 w 2568523"/>
                <a:gd name="connsiteY2" fmla="*/ 2703886 h 4419916"/>
                <a:gd name="connsiteX3" fmla="*/ 2405567 w 2568523"/>
                <a:gd name="connsiteY3" fmla="*/ 2703886 h 4419916"/>
                <a:gd name="connsiteX4" fmla="*/ 2405203 w 2568523"/>
                <a:gd name="connsiteY4" fmla="*/ 2703886 h 4419916"/>
                <a:gd name="connsiteX5" fmla="*/ 2211105 w 2568523"/>
                <a:gd name="connsiteY5" fmla="*/ 2674800 h 4419916"/>
                <a:gd name="connsiteX6" fmla="*/ 1999163 w 2568523"/>
                <a:gd name="connsiteY6" fmla="*/ 2636625 h 4419916"/>
                <a:gd name="connsiteX7" fmla="*/ 1820723 w 2568523"/>
                <a:gd name="connsiteY7" fmla="*/ 2463565 h 4419916"/>
                <a:gd name="connsiteX8" fmla="*/ 1815261 w 2568523"/>
                <a:gd name="connsiteY8" fmla="*/ 2461384 h 4419916"/>
                <a:gd name="connsiteX9" fmla="*/ 1552700 w 2568523"/>
                <a:gd name="connsiteY9" fmla="*/ 2471200 h 4419916"/>
                <a:gd name="connsiteX10" fmla="*/ 1552700 w 2568523"/>
                <a:gd name="connsiteY10" fmla="*/ 2471200 h 4419916"/>
                <a:gd name="connsiteX11" fmla="*/ 1552700 w 2568523"/>
                <a:gd name="connsiteY11" fmla="*/ 2471200 h 4419916"/>
                <a:gd name="connsiteX12" fmla="*/ 1547602 w 2568523"/>
                <a:gd name="connsiteY12" fmla="*/ 2473381 h 4419916"/>
                <a:gd name="connsiteX13" fmla="*/ 1547602 w 2568523"/>
                <a:gd name="connsiteY13" fmla="*/ 2473381 h 4419916"/>
                <a:gd name="connsiteX14" fmla="*/ 1547602 w 2568523"/>
                <a:gd name="connsiteY14" fmla="*/ 2473381 h 4419916"/>
                <a:gd name="connsiteX15" fmla="*/ 1455469 w 2568523"/>
                <a:gd name="connsiteY15" fmla="*/ 2569728 h 4419916"/>
                <a:gd name="connsiteX16" fmla="*/ 1412134 w 2568523"/>
                <a:gd name="connsiteY16" fmla="*/ 2526463 h 4419916"/>
                <a:gd name="connsiteX17" fmla="*/ 1407036 w 2568523"/>
                <a:gd name="connsiteY17" fmla="*/ 2524282 h 4419916"/>
                <a:gd name="connsiteX18" fmla="*/ 1348041 w 2568523"/>
                <a:gd name="connsiteY18" fmla="*/ 2524282 h 4419916"/>
                <a:gd name="connsiteX19" fmla="*/ 1313446 w 2568523"/>
                <a:gd name="connsiteY19" fmla="*/ 2472291 h 4419916"/>
                <a:gd name="connsiteX20" fmla="*/ 1341487 w 2568523"/>
                <a:gd name="connsiteY20" fmla="*/ 2393395 h 4419916"/>
                <a:gd name="connsiteX21" fmla="*/ 1341487 w 2568523"/>
                <a:gd name="connsiteY21" fmla="*/ 2388669 h 4419916"/>
                <a:gd name="connsiteX22" fmla="*/ 1341487 w 2568523"/>
                <a:gd name="connsiteY22" fmla="*/ 2388669 h 4419916"/>
                <a:gd name="connsiteX23" fmla="*/ 1341122 w 2568523"/>
                <a:gd name="connsiteY23" fmla="*/ 2387942 h 4419916"/>
                <a:gd name="connsiteX24" fmla="*/ 1341122 w 2568523"/>
                <a:gd name="connsiteY24" fmla="*/ 2387942 h 4419916"/>
                <a:gd name="connsiteX25" fmla="*/ 1337845 w 2568523"/>
                <a:gd name="connsiteY25" fmla="*/ 2384670 h 4419916"/>
                <a:gd name="connsiteX26" fmla="*/ 1337845 w 2568523"/>
                <a:gd name="connsiteY26" fmla="*/ 2384670 h 4419916"/>
                <a:gd name="connsiteX27" fmla="*/ 1337845 w 2568523"/>
                <a:gd name="connsiteY27" fmla="*/ 2384670 h 4419916"/>
                <a:gd name="connsiteX28" fmla="*/ 1337845 w 2568523"/>
                <a:gd name="connsiteY28" fmla="*/ 2384670 h 4419916"/>
                <a:gd name="connsiteX29" fmla="*/ 1337117 w 2568523"/>
                <a:gd name="connsiteY29" fmla="*/ 2384306 h 4419916"/>
                <a:gd name="connsiteX30" fmla="*/ 1337117 w 2568523"/>
                <a:gd name="connsiteY30" fmla="*/ 2384306 h 4419916"/>
                <a:gd name="connsiteX31" fmla="*/ 1337117 w 2568523"/>
                <a:gd name="connsiteY31" fmla="*/ 2384306 h 4419916"/>
                <a:gd name="connsiteX32" fmla="*/ 1337117 w 2568523"/>
                <a:gd name="connsiteY32" fmla="*/ 2384306 h 4419916"/>
                <a:gd name="connsiteX33" fmla="*/ 1336024 w 2568523"/>
                <a:gd name="connsiteY33" fmla="*/ 2383943 h 4419916"/>
                <a:gd name="connsiteX34" fmla="*/ 1204198 w 2568523"/>
                <a:gd name="connsiteY34" fmla="*/ 2361401 h 4419916"/>
                <a:gd name="connsiteX35" fmla="*/ 1278487 w 2568523"/>
                <a:gd name="connsiteY35" fmla="*/ 2190159 h 4419916"/>
                <a:gd name="connsiteX36" fmla="*/ 1278123 w 2568523"/>
                <a:gd name="connsiteY36" fmla="*/ 2183978 h 4419916"/>
                <a:gd name="connsiteX37" fmla="*/ 1273024 w 2568523"/>
                <a:gd name="connsiteY37" fmla="*/ 2180342 h 4419916"/>
                <a:gd name="connsiteX38" fmla="*/ 1195094 w 2568523"/>
                <a:gd name="connsiteY38" fmla="*/ 2165799 h 4419916"/>
                <a:gd name="connsiteX39" fmla="*/ 1194001 w 2568523"/>
                <a:gd name="connsiteY39" fmla="*/ 2165799 h 4419916"/>
                <a:gd name="connsiteX40" fmla="*/ 1193637 w 2568523"/>
                <a:gd name="connsiteY40" fmla="*/ 2165799 h 4419916"/>
                <a:gd name="connsiteX41" fmla="*/ 1193273 w 2568523"/>
                <a:gd name="connsiteY41" fmla="*/ 2165799 h 4419916"/>
                <a:gd name="connsiteX42" fmla="*/ 1190724 w 2568523"/>
                <a:gd name="connsiteY42" fmla="*/ 2166163 h 4419916"/>
                <a:gd name="connsiteX43" fmla="*/ 1190360 w 2568523"/>
                <a:gd name="connsiteY43" fmla="*/ 2166527 h 4419916"/>
                <a:gd name="connsiteX44" fmla="*/ 1188539 w 2568523"/>
                <a:gd name="connsiteY44" fmla="*/ 2167617 h 4419916"/>
                <a:gd name="connsiteX45" fmla="*/ 1188175 w 2568523"/>
                <a:gd name="connsiteY45" fmla="*/ 2167981 h 4419916"/>
                <a:gd name="connsiteX46" fmla="*/ 1187810 w 2568523"/>
                <a:gd name="connsiteY46" fmla="*/ 2168344 h 4419916"/>
                <a:gd name="connsiteX47" fmla="*/ 1155036 w 2568523"/>
                <a:gd name="connsiteY47" fmla="*/ 2210519 h 4419916"/>
                <a:gd name="connsiteX48" fmla="*/ 1096406 w 2568523"/>
                <a:gd name="connsiteY48" fmla="*/ 2237423 h 4419916"/>
                <a:gd name="connsiteX49" fmla="*/ 1027215 w 2568523"/>
                <a:gd name="connsiteY49" fmla="*/ 2207246 h 4419916"/>
                <a:gd name="connsiteX50" fmla="*/ 1054527 w 2568523"/>
                <a:gd name="connsiteY50" fmla="*/ 2083632 h 4419916"/>
                <a:gd name="connsiteX51" fmla="*/ 1173972 w 2568523"/>
                <a:gd name="connsiteY51" fmla="*/ 1945474 h 4419916"/>
                <a:gd name="connsiteX52" fmla="*/ 1248990 w 2568523"/>
                <a:gd name="connsiteY52" fmla="*/ 1912753 h 4419916"/>
                <a:gd name="connsiteX53" fmla="*/ 1351683 w 2568523"/>
                <a:gd name="connsiteY53" fmla="*/ 1903664 h 4419916"/>
                <a:gd name="connsiteX54" fmla="*/ 1351683 w 2568523"/>
                <a:gd name="connsiteY54" fmla="*/ 2080360 h 4419916"/>
                <a:gd name="connsiteX55" fmla="*/ 1356053 w 2568523"/>
                <a:gd name="connsiteY55" fmla="*/ 2086904 h 4419916"/>
                <a:gd name="connsiteX56" fmla="*/ 1364065 w 2568523"/>
                <a:gd name="connsiteY56" fmla="*/ 2085450 h 4419916"/>
                <a:gd name="connsiteX57" fmla="*/ 1454013 w 2568523"/>
                <a:gd name="connsiteY57" fmla="*/ 2002919 h 4419916"/>
                <a:gd name="connsiteX58" fmla="*/ 1456198 w 2568523"/>
                <a:gd name="connsiteY58" fmla="*/ 1997465 h 4419916"/>
                <a:gd name="connsiteX59" fmla="*/ 1456198 w 2568523"/>
                <a:gd name="connsiteY59" fmla="*/ 1888757 h 4419916"/>
                <a:gd name="connsiteX60" fmla="*/ 1529030 w 2568523"/>
                <a:gd name="connsiteY60" fmla="*/ 1808771 h 4419916"/>
                <a:gd name="connsiteX61" fmla="*/ 1529030 w 2568523"/>
                <a:gd name="connsiteY61" fmla="*/ 1808771 h 4419916"/>
                <a:gd name="connsiteX62" fmla="*/ 1529394 w 2568523"/>
                <a:gd name="connsiteY62" fmla="*/ 1808408 h 4419916"/>
                <a:gd name="connsiteX63" fmla="*/ 1679064 w 2568523"/>
                <a:gd name="connsiteY63" fmla="*/ 1649527 h 4419916"/>
                <a:gd name="connsiteX64" fmla="*/ 1794504 w 2568523"/>
                <a:gd name="connsiteY64" fmla="*/ 1601535 h 4419916"/>
                <a:gd name="connsiteX65" fmla="*/ 1798145 w 2568523"/>
                <a:gd name="connsiteY65" fmla="*/ 1597899 h 4419916"/>
                <a:gd name="connsiteX66" fmla="*/ 1849492 w 2568523"/>
                <a:gd name="connsiteY66" fmla="*/ 1490282 h 4419916"/>
                <a:gd name="connsiteX67" fmla="*/ 1966388 w 2568523"/>
                <a:gd name="connsiteY67" fmla="*/ 1490282 h 4419916"/>
                <a:gd name="connsiteX68" fmla="*/ 1973671 w 2568523"/>
                <a:gd name="connsiteY68" fmla="*/ 1483011 h 4419916"/>
                <a:gd name="connsiteX69" fmla="*/ 1973671 w 2568523"/>
                <a:gd name="connsiteY69" fmla="*/ 1281228 h 4419916"/>
                <a:gd name="connsiteX70" fmla="*/ 2140457 w 2568523"/>
                <a:gd name="connsiteY70" fmla="*/ 1272503 h 4419916"/>
                <a:gd name="connsiteX71" fmla="*/ 2096030 w 2568523"/>
                <a:gd name="connsiteY71" fmla="*/ 1388118 h 4419916"/>
                <a:gd name="connsiteX72" fmla="*/ 2096758 w 2568523"/>
                <a:gd name="connsiteY72" fmla="*/ 1394663 h 4419916"/>
                <a:gd name="connsiteX73" fmla="*/ 2155024 w 2568523"/>
                <a:gd name="connsiteY73" fmla="*/ 1487010 h 4419916"/>
                <a:gd name="connsiteX74" fmla="*/ 2160486 w 2568523"/>
                <a:gd name="connsiteY74" fmla="*/ 1490282 h 4419916"/>
                <a:gd name="connsiteX75" fmla="*/ 2166313 w 2568523"/>
                <a:gd name="connsiteY75" fmla="*/ 1488101 h 4419916"/>
                <a:gd name="connsiteX76" fmla="*/ 2215110 w 2568523"/>
                <a:gd name="connsiteY76" fmla="*/ 1439382 h 4419916"/>
                <a:gd name="connsiteX77" fmla="*/ 2215839 w 2568523"/>
                <a:gd name="connsiteY77" fmla="*/ 1429929 h 4419916"/>
                <a:gd name="connsiteX78" fmla="*/ 2178330 w 2568523"/>
                <a:gd name="connsiteY78" fmla="*/ 1378302 h 4419916"/>
                <a:gd name="connsiteX79" fmla="*/ 2173960 w 2568523"/>
                <a:gd name="connsiteY79" fmla="*/ 1310314 h 4419916"/>
                <a:gd name="connsiteX80" fmla="*/ 2215839 w 2568523"/>
                <a:gd name="connsiteY80" fmla="*/ 1259050 h 4419916"/>
                <a:gd name="connsiteX81" fmla="*/ 2215110 w 2568523"/>
                <a:gd name="connsiteY81" fmla="*/ 1248870 h 4419916"/>
                <a:gd name="connsiteX82" fmla="*/ 2143371 w 2568523"/>
                <a:gd name="connsiteY82" fmla="*/ 1187063 h 4419916"/>
                <a:gd name="connsiteX83" fmla="*/ 2105498 w 2568523"/>
                <a:gd name="connsiteY83" fmla="*/ 1092171 h 4419916"/>
                <a:gd name="connsiteX84" fmla="*/ 2086197 w 2568523"/>
                <a:gd name="connsiteY84" fmla="*/ 986008 h 4419916"/>
                <a:gd name="connsiteX85" fmla="*/ 2082556 w 2568523"/>
                <a:gd name="connsiteY85" fmla="*/ 980918 h 4419916"/>
                <a:gd name="connsiteX86" fmla="*/ 1867700 w 2568523"/>
                <a:gd name="connsiteY86" fmla="*/ 854758 h 4419916"/>
                <a:gd name="connsiteX87" fmla="*/ 1944174 w 2568523"/>
                <a:gd name="connsiteY87" fmla="*/ 786770 h 4419916"/>
                <a:gd name="connsiteX88" fmla="*/ 2124798 w 2568523"/>
                <a:gd name="connsiteY88" fmla="*/ 862757 h 4419916"/>
                <a:gd name="connsiteX89" fmla="*/ 2132082 w 2568523"/>
                <a:gd name="connsiteY89" fmla="*/ 861666 h 4419916"/>
                <a:gd name="connsiteX90" fmla="*/ 2134631 w 2568523"/>
                <a:gd name="connsiteY90" fmla="*/ 854758 h 4419916"/>
                <a:gd name="connsiteX91" fmla="*/ 2111689 w 2568523"/>
                <a:gd name="connsiteY91" fmla="*/ 717691 h 4419916"/>
                <a:gd name="connsiteX92" fmla="*/ 2210012 w 2568523"/>
                <a:gd name="connsiteY92" fmla="*/ 717691 h 4419916"/>
                <a:gd name="connsiteX93" fmla="*/ 2215839 w 2568523"/>
                <a:gd name="connsiteY93" fmla="*/ 714783 h 4419916"/>
                <a:gd name="connsiteX94" fmla="*/ 2216931 w 2568523"/>
                <a:gd name="connsiteY94" fmla="*/ 708239 h 4419916"/>
                <a:gd name="connsiteX95" fmla="*/ 2187798 w 2568523"/>
                <a:gd name="connsiteY95" fmla="*/ 625708 h 4419916"/>
                <a:gd name="connsiteX96" fmla="*/ 2186706 w 2568523"/>
                <a:gd name="connsiteY96" fmla="*/ 623526 h 4419916"/>
                <a:gd name="connsiteX97" fmla="*/ 2122613 w 2568523"/>
                <a:gd name="connsiteY97" fmla="*/ 546085 h 4419916"/>
                <a:gd name="connsiteX98" fmla="*/ 2049781 w 2568523"/>
                <a:gd name="connsiteY98" fmla="*/ 468281 h 4419916"/>
                <a:gd name="connsiteX99" fmla="*/ 2047596 w 2568523"/>
                <a:gd name="connsiteY99" fmla="*/ 466827 h 4419916"/>
                <a:gd name="connsiteX100" fmla="*/ 1894284 w 2568523"/>
                <a:gd name="connsiteY100" fmla="*/ 395203 h 4419916"/>
                <a:gd name="connsiteX101" fmla="*/ 1837111 w 2568523"/>
                <a:gd name="connsiteY101" fmla="*/ 285768 h 4419916"/>
                <a:gd name="connsiteX102" fmla="*/ 1830556 w 2568523"/>
                <a:gd name="connsiteY102" fmla="*/ 281768 h 4419916"/>
                <a:gd name="connsiteX103" fmla="*/ 1830556 w 2568523"/>
                <a:gd name="connsiteY103" fmla="*/ 281768 h 4419916"/>
                <a:gd name="connsiteX104" fmla="*/ 1824001 w 2568523"/>
                <a:gd name="connsiteY104" fmla="*/ 285768 h 4419916"/>
                <a:gd name="connsiteX105" fmla="*/ 1736602 w 2568523"/>
                <a:gd name="connsiteY105" fmla="*/ 460646 h 4419916"/>
                <a:gd name="connsiteX106" fmla="*/ 1736966 w 2568523"/>
                <a:gd name="connsiteY106" fmla="*/ 467917 h 4419916"/>
                <a:gd name="connsiteX107" fmla="*/ 1743521 w 2568523"/>
                <a:gd name="connsiteY107" fmla="*/ 471189 h 4419916"/>
                <a:gd name="connsiteX108" fmla="*/ 1862238 w 2568523"/>
                <a:gd name="connsiteY108" fmla="*/ 467190 h 4419916"/>
                <a:gd name="connsiteX109" fmla="*/ 1710746 w 2568523"/>
                <a:gd name="connsiteY109" fmla="*/ 560992 h 4419916"/>
                <a:gd name="connsiteX110" fmla="*/ 1593122 w 2568523"/>
                <a:gd name="connsiteY110" fmla="*/ 420289 h 4419916"/>
                <a:gd name="connsiteX111" fmla="*/ 1592030 w 2568523"/>
                <a:gd name="connsiteY111" fmla="*/ 419562 h 4419916"/>
                <a:gd name="connsiteX112" fmla="*/ 1591666 w 2568523"/>
                <a:gd name="connsiteY112" fmla="*/ 419199 h 4419916"/>
                <a:gd name="connsiteX113" fmla="*/ 1586567 w 2568523"/>
                <a:gd name="connsiteY113" fmla="*/ 418108 h 4419916"/>
                <a:gd name="connsiteX114" fmla="*/ 1586203 w 2568523"/>
                <a:gd name="connsiteY114" fmla="*/ 418108 h 4419916"/>
                <a:gd name="connsiteX115" fmla="*/ 1585839 w 2568523"/>
                <a:gd name="connsiteY115" fmla="*/ 418472 h 4419916"/>
                <a:gd name="connsiteX116" fmla="*/ 1584747 w 2568523"/>
                <a:gd name="connsiteY116" fmla="*/ 418835 h 4419916"/>
                <a:gd name="connsiteX117" fmla="*/ 1321822 w 2568523"/>
                <a:gd name="connsiteY117" fmla="*/ 523907 h 4419916"/>
                <a:gd name="connsiteX118" fmla="*/ 1033406 w 2568523"/>
                <a:gd name="connsiteY118" fmla="*/ 240685 h 4419916"/>
                <a:gd name="connsiteX119" fmla="*/ 1033406 w 2568523"/>
                <a:gd name="connsiteY119" fmla="*/ 240685 h 4419916"/>
                <a:gd name="connsiteX120" fmla="*/ 1033042 w 2568523"/>
                <a:gd name="connsiteY120" fmla="*/ 240321 h 4419916"/>
                <a:gd name="connsiteX121" fmla="*/ 1032677 w 2568523"/>
                <a:gd name="connsiteY121" fmla="*/ 239958 h 4419916"/>
                <a:gd name="connsiteX122" fmla="*/ 1031585 w 2568523"/>
                <a:gd name="connsiteY122" fmla="*/ 239230 h 4419916"/>
                <a:gd name="connsiteX123" fmla="*/ 1030857 w 2568523"/>
                <a:gd name="connsiteY123" fmla="*/ 238867 h 4419916"/>
                <a:gd name="connsiteX124" fmla="*/ 1030128 w 2568523"/>
                <a:gd name="connsiteY124" fmla="*/ 238503 h 4419916"/>
                <a:gd name="connsiteX125" fmla="*/ 744990 w 2568523"/>
                <a:gd name="connsiteY125" fmla="*/ 170879 h 4419916"/>
                <a:gd name="connsiteX126" fmla="*/ 551984 w 2568523"/>
                <a:gd name="connsiteY126" fmla="*/ 2181 h 4419916"/>
                <a:gd name="connsiteX127" fmla="*/ 550892 w 2568523"/>
                <a:gd name="connsiteY127" fmla="*/ 1454 h 4419916"/>
                <a:gd name="connsiteX128" fmla="*/ 549799 w 2568523"/>
                <a:gd name="connsiteY128" fmla="*/ 727 h 4419916"/>
                <a:gd name="connsiteX129" fmla="*/ 548342 w 2568523"/>
                <a:gd name="connsiteY129" fmla="*/ 364 h 4419916"/>
                <a:gd name="connsiteX130" fmla="*/ 547250 w 2568523"/>
                <a:gd name="connsiteY130" fmla="*/ 0 h 4419916"/>
                <a:gd name="connsiteX131" fmla="*/ 546886 w 2568523"/>
                <a:gd name="connsiteY131" fmla="*/ 0 h 4419916"/>
                <a:gd name="connsiteX132" fmla="*/ 240626 w 2568523"/>
                <a:gd name="connsiteY132" fmla="*/ 0 h 4419916"/>
                <a:gd name="connsiteX133" fmla="*/ 234799 w 2568523"/>
                <a:gd name="connsiteY133" fmla="*/ 3272 h 4419916"/>
                <a:gd name="connsiteX134" fmla="*/ 234071 w 2568523"/>
                <a:gd name="connsiteY134" fmla="*/ 9816 h 4419916"/>
                <a:gd name="connsiteX135" fmla="*/ 304354 w 2568523"/>
                <a:gd name="connsiteY135" fmla="*/ 201419 h 4419916"/>
                <a:gd name="connsiteX136" fmla="*/ 122273 w 2568523"/>
                <a:gd name="connsiteY136" fmla="*/ 252683 h 4419916"/>
                <a:gd name="connsiteX137" fmla="*/ 117539 w 2568523"/>
                <a:gd name="connsiteY137" fmla="*/ 256682 h 4419916"/>
                <a:gd name="connsiteX138" fmla="*/ 39609 w 2568523"/>
                <a:gd name="connsiteY138" fmla="*/ 421744 h 4419916"/>
                <a:gd name="connsiteX139" fmla="*/ 39244 w 2568523"/>
                <a:gd name="connsiteY139" fmla="*/ 423198 h 4419916"/>
                <a:gd name="connsiteX140" fmla="*/ 279 w 2568523"/>
                <a:gd name="connsiteY140" fmla="*/ 588260 h 4419916"/>
                <a:gd name="connsiteX141" fmla="*/ 2100 w 2568523"/>
                <a:gd name="connsiteY141" fmla="*/ 594804 h 4419916"/>
                <a:gd name="connsiteX142" fmla="*/ 109163 w 2568523"/>
                <a:gd name="connsiteY142" fmla="*/ 711147 h 4419916"/>
                <a:gd name="connsiteX143" fmla="*/ 110984 w 2568523"/>
                <a:gd name="connsiteY143" fmla="*/ 712601 h 4419916"/>
                <a:gd name="connsiteX144" fmla="*/ 110984 w 2568523"/>
                <a:gd name="connsiteY144" fmla="*/ 712601 h 4419916"/>
                <a:gd name="connsiteX145" fmla="*/ 110984 w 2568523"/>
                <a:gd name="connsiteY145" fmla="*/ 712601 h 4419916"/>
                <a:gd name="connsiteX146" fmla="*/ 110984 w 2568523"/>
                <a:gd name="connsiteY146" fmla="*/ 712601 h 4419916"/>
                <a:gd name="connsiteX147" fmla="*/ 112805 w 2568523"/>
                <a:gd name="connsiteY147" fmla="*/ 713329 h 4419916"/>
                <a:gd name="connsiteX148" fmla="*/ 113533 w 2568523"/>
                <a:gd name="connsiteY148" fmla="*/ 713329 h 4419916"/>
                <a:gd name="connsiteX149" fmla="*/ 114262 w 2568523"/>
                <a:gd name="connsiteY149" fmla="*/ 713329 h 4419916"/>
                <a:gd name="connsiteX150" fmla="*/ 114990 w 2568523"/>
                <a:gd name="connsiteY150" fmla="*/ 713329 h 4419916"/>
                <a:gd name="connsiteX151" fmla="*/ 115718 w 2568523"/>
                <a:gd name="connsiteY151" fmla="*/ 713329 h 4419916"/>
                <a:gd name="connsiteX152" fmla="*/ 117903 w 2568523"/>
                <a:gd name="connsiteY152" fmla="*/ 712601 h 4419916"/>
                <a:gd name="connsiteX153" fmla="*/ 117903 w 2568523"/>
                <a:gd name="connsiteY153" fmla="*/ 712601 h 4419916"/>
                <a:gd name="connsiteX154" fmla="*/ 117903 w 2568523"/>
                <a:gd name="connsiteY154" fmla="*/ 712601 h 4419916"/>
                <a:gd name="connsiteX155" fmla="*/ 117903 w 2568523"/>
                <a:gd name="connsiteY155" fmla="*/ 712601 h 4419916"/>
                <a:gd name="connsiteX156" fmla="*/ 266481 w 2568523"/>
                <a:gd name="connsiteY156" fmla="*/ 626435 h 4419916"/>
                <a:gd name="connsiteX157" fmla="*/ 422342 w 2568523"/>
                <a:gd name="connsiteY157" fmla="*/ 650067 h 4419916"/>
                <a:gd name="connsiteX158" fmla="*/ 573834 w 2568523"/>
                <a:gd name="connsiteY158" fmla="*/ 777681 h 4419916"/>
                <a:gd name="connsiteX159" fmla="*/ 583302 w 2568523"/>
                <a:gd name="connsiteY159" fmla="*/ 1017275 h 4419916"/>
                <a:gd name="connsiteX160" fmla="*/ 584759 w 2568523"/>
                <a:gd name="connsiteY160" fmla="*/ 1021638 h 4419916"/>
                <a:gd name="connsiteX161" fmla="*/ 707481 w 2568523"/>
                <a:gd name="connsiteY161" fmla="*/ 1172520 h 4419916"/>
                <a:gd name="connsiteX162" fmla="*/ 559996 w 2568523"/>
                <a:gd name="connsiteY162" fmla="*/ 1376484 h 4419916"/>
                <a:gd name="connsiteX163" fmla="*/ 487163 w 2568523"/>
                <a:gd name="connsiteY163" fmla="*/ 1473558 h 4419916"/>
                <a:gd name="connsiteX164" fmla="*/ 485707 w 2568523"/>
                <a:gd name="connsiteY164" fmla="*/ 1477921 h 4419916"/>
                <a:gd name="connsiteX165" fmla="*/ 485707 w 2568523"/>
                <a:gd name="connsiteY165" fmla="*/ 1647709 h 4419916"/>
                <a:gd name="connsiteX166" fmla="*/ 486799 w 2568523"/>
                <a:gd name="connsiteY166" fmla="*/ 1651345 h 4419916"/>
                <a:gd name="connsiteX167" fmla="*/ 582938 w 2568523"/>
                <a:gd name="connsiteY167" fmla="*/ 1809862 h 4419916"/>
                <a:gd name="connsiteX168" fmla="*/ 582938 w 2568523"/>
                <a:gd name="connsiteY168" fmla="*/ 2026188 h 4419916"/>
                <a:gd name="connsiteX169" fmla="*/ 585123 w 2568523"/>
                <a:gd name="connsiteY169" fmla="*/ 2031278 h 4419916"/>
                <a:gd name="connsiteX170" fmla="*/ 652493 w 2568523"/>
                <a:gd name="connsiteY170" fmla="*/ 2098538 h 4419916"/>
                <a:gd name="connsiteX171" fmla="*/ 700562 w 2568523"/>
                <a:gd name="connsiteY171" fmla="*/ 2175616 h 4419916"/>
                <a:gd name="connsiteX172" fmla="*/ 702747 w 2568523"/>
                <a:gd name="connsiteY172" fmla="*/ 2177797 h 4419916"/>
                <a:gd name="connsiteX173" fmla="*/ 806533 w 2568523"/>
                <a:gd name="connsiteY173" fmla="*/ 2249421 h 4419916"/>
                <a:gd name="connsiteX174" fmla="*/ 806533 w 2568523"/>
                <a:gd name="connsiteY174" fmla="*/ 2249421 h 4419916"/>
                <a:gd name="connsiteX175" fmla="*/ 829475 w 2568523"/>
                <a:gd name="connsiteY175" fmla="*/ 2265418 h 4419916"/>
                <a:gd name="connsiteX176" fmla="*/ 1003909 w 2568523"/>
                <a:gd name="connsiteY176" fmla="*/ 2371945 h 4419916"/>
                <a:gd name="connsiteX177" fmla="*/ 1085845 w 2568523"/>
                <a:gd name="connsiteY177" fmla="*/ 2453748 h 4419916"/>
                <a:gd name="connsiteX178" fmla="*/ 1092036 w 2568523"/>
                <a:gd name="connsiteY178" fmla="*/ 2455930 h 4419916"/>
                <a:gd name="connsiteX179" fmla="*/ 1253724 w 2568523"/>
                <a:gd name="connsiteY179" fmla="*/ 2429026 h 4419916"/>
                <a:gd name="connsiteX180" fmla="*/ 1239886 w 2568523"/>
                <a:gd name="connsiteY180" fmla="*/ 2459929 h 4419916"/>
                <a:gd name="connsiteX181" fmla="*/ 1191452 w 2568523"/>
                <a:gd name="connsiteY181" fmla="*/ 2532280 h 4419916"/>
                <a:gd name="connsiteX182" fmla="*/ 1192545 w 2568523"/>
                <a:gd name="connsiteY182" fmla="*/ 2541733 h 4419916"/>
                <a:gd name="connsiteX183" fmla="*/ 1309076 w 2568523"/>
                <a:gd name="connsiteY183" fmla="*/ 2653350 h 4419916"/>
                <a:gd name="connsiteX184" fmla="*/ 1314539 w 2568523"/>
                <a:gd name="connsiteY184" fmla="*/ 2655531 h 4419916"/>
                <a:gd name="connsiteX185" fmla="*/ 1319637 w 2568523"/>
                <a:gd name="connsiteY185" fmla="*/ 2652622 h 4419916"/>
                <a:gd name="connsiteX186" fmla="*/ 1352047 w 2568523"/>
                <a:gd name="connsiteY186" fmla="*/ 2610812 h 4419916"/>
                <a:gd name="connsiteX187" fmla="*/ 1445637 w 2568523"/>
                <a:gd name="connsiteY187" fmla="*/ 2589724 h 4419916"/>
                <a:gd name="connsiteX188" fmla="*/ 1424515 w 2568523"/>
                <a:gd name="connsiteY188" fmla="*/ 2709340 h 4419916"/>
                <a:gd name="connsiteX189" fmla="*/ 1356417 w 2568523"/>
                <a:gd name="connsiteY189" fmla="*/ 2966749 h 4419916"/>
                <a:gd name="connsiteX190" fmla="*/ 1356053 w 2568523"/>
                <a:gd name="connsiteY190" fmla="*/ 2969294 h 4419916"/>
                <a:gd name="connsiteX191" fmla="*/ 1356053 w 2568523"/>
                <a:gd name="connsiteY191" fmla="*/ 2969294 h 4419916"/>
                <a:gd name="connsiteX192" fmla="*/ 1356053 w 2568523"/>
                <a:gd name="connsiteY192" fmla="*/ 2970021 h 4419916"/>
                <a:gd name="connsiteX193" fmla="*/ 1356417 w 2568523"/>
                <a:gd name="connsiteY193" fmla="*/ 2971839 h 4419916"/>
                <a:gd name="connsiteX194" fmla="*/ 1453648 w 2568523"/>
                <a:gd name="connsiteY194" fmla="*/ 3190346 h 4419916"/>
                <a:gd name="connsiteX195" fmla="*/ 1454013 w 2568523"/>
                <a:gd name="connsiteY195" fmla="*/ 3190709 h 4419916"/>
                <a:gd name="connsiteX196" fmla="*/ 1454741 w 2568523"/>
                <a:gd name="connsiteY196" fmla="*/ 3191436 h 4419916"/>
                <a:gd name="connsiteX197" fmla="*/ 1455469 w 2568523"/>
                <a:gd name="connsiteY197" fmla="*/ 3192527 h 4419916"/>
                <a:gd name="connsiteX198" fmla="*/ 1455833 w 2568523"/>
                <a:gd name="connsiteY198" fmla="*/ 3192890 h 4419916"/>
                <a:gd name="connsiteX199" fmla="*/ 1456562 w 2568523"/>
                <a:gd name="connsiteY199" fmla="*/ 3193254 h 4419916"/>
                <a:gd name="connsiteX200" fmla="*/ 1456926 w 2568523"/>
                <a:gd name="connsiteY200" fmla="*/ 3193618 h 4419916"/>
                <a:gd name="connsiteX201" fmla="*/ 1633544 w 2568523"/>
                <a:gd name="connsiteY201" fmla="*/ 3303053 h 4419916"/>
                <a:gd name="connsiteX202" fmla="*/ 1638278 w 2568523"/>
                <a:gd name="connsiteY202" fmla="*/ 3547373 h 4419916"/>
                <a:gd name="connsiteX203" fmla="*/ 1672145 w 2568523"/>
                <a:gd name="connsiteY203" fmla="*/ 3838231 h 4419916"/>
                <a:gd name="connsiteX204" fmla="*/ 1657579 w 2568523"/>
                <a:gd name="connsiteY204" fmla="*/ 4206530 h 4419916"/>
                <a:gd name="connsiteX205" fmla="*/ 1657579 w 2568523"/>
                <a:gd name="connsiteY205" fmla="*/ 4206893 h 4419916"/>
                <a:gd name="connsiteX206" fmla="*/ 1657579 w 2568523"/>
                <a:gd name="connsiteY206" fmla="*/ 4207621 h 4419916"/>
                <a:gd name="connsiteX207" fmla="*/ 1657943 w 2568523"/>
                <a:gd name="connsiteY207" fmla="*/ 4209802 h 4419916"/>
                <a:gd name="connsiteX208" fmla="*/ 1657943 w 2568523"/>
                <a:gd name="connsiteY208" fmla="*/ 4209802 h 4419916"/>
                <a:gd name="connsiteX209" fmla="*/ 1659400 w 2568523"/>
                <a:gd name="connsiteY209" fmla="*/ 4211983 h 4419916"/>
                <a:gd name="connsiteX210" fmla="*/ 1659764 w 2568523"/>
                <a:gd name="connsiteY210" fmla="*/ 4212347 h 4419916"/>
                <a:gd name="connsiteX211" fmla="*/ 1829827 w 2568523"/>
                <a:gd name="connsiteY211" fmla="*/ 4377409 h 4419916"/>
                <a:gd name="connsiteX212" fmla="*/ 1829827 w 2568523"/>
                <a:gd name="connsiteY212" fmla="*/ 4377409 h 4419916"/>
                <a:gd name="connsiteX213" fmla="*/ 1830192 w 2568523"/>
                <a:gd name="connsiteY213" fmla="*/ 4377409 h 4419916"/>
                <a:gd name="connsiteX214" fmla="*/ 1832012 w 2568523"/>
                <a:gd name="connsiteY214" fmla="*/ 4378499 h 4419916"/>
                <a:gd name="connsiteX215" fmla="*/ 1832377 w 2568523"/>
                <a:gd name="connsiteY215" fmla="*/ 4378863 h 4419916"/>
                <a:gd name="connsiteX216" fmla="*/ 1832741 w 2568523"/>
                <a:gd name="connsiteY216" fmla="*/ 4378863 h 4419916"/>
                <a:gd name="connsiteX217" fmla="*/ 1833105 w 2568523"/>
                <a:gd name="connsiteY217" fmla="*/ 4379226 h 4419916"/>
                <a:gd name="connsiteX218" fmla="*/ 2037400 w 2568523"/>
                <a:gd name="connsiteY218" fmla="*/ 4427945 h 4419916"/>
                <a:gd name="connsiteX219" fmla="*/ 2039220 w 2568523"/>
                <a:gd name="connsiteY219" fmla="*/ 4428309 h 4419916"/>
                <a:gd name="connsiteX220" fmla="*/ 2045775 w 2568523"/>
                <a:gd name="connsiteY220" fmla="*/ 4424309 h 4419916"/>
                <a:gd name="connsiteX221" fmla="*/ 2043954 w 2568523"/>
                <a:gd name="connsiteY221" fmla="*/ 4415584 h 4419916"/>
                <a:gd name="connsiteX222" fmla="*/ 1878625 w 2568523"/>
                <a:gd name="connsiteY222" fmla="*/ 4278881 h 4419916"/>
                <a:gd name="connsiteX223" fmla="*/ 1948180 w 2568523"/>
                <a:gd name="connsiteY223" fmla="*/ 4162901 h 4419916"/>
                <a:gd name="connsiteX224" fmla="*/ 1947816 w 2568523"/>
                <a:gd name="connsiteY224" fmla="*/ 4154902 h 4419916"/>
                <a:gd name="connsiteX225" fmla="*/ 1891735 w 2568523"/>
                <a:gd name="connsiteY225" fmla="*/ 4080370 h 4419916"/>
                <a:gd name="connsiteX226" fmla="*/ 1943446 w 2568523"/>
                <a:gd name="connsiteY226" fmla="*/ 3920762 h 4419916"/>
                <a:gd name="connsiteX227" fmla="*/ 2083648 w 2568523"/>
                <a:gd name="connsiteY227" fmla="*/ 3789149 h 4419916"/>
                <a:gd name="connsiteX228" fmla="*/ 2234411 w 2568523"/>
                <a:gd name="connsiteY228" fmla="*/ 3628813 h 4419916"/>
                <a:gd name="connsiteX229" fmla="*/ 2234411 w 2568523"/>
                <a:gd name="connsiteY229" fmla="*/ 3628813 h 4419916"/>
                <a:gd name="connsiteX230" fmla="*/ 2235503 w 2568523"/>
                <a:gd name="connsiteY230" fmla="*/ 3626996 h 4419916"/>
                <a:gd name="connsiteX231" fmla="*/ 2235503 w 2568523"/>
                <a:gd name="connsiteY231" fmla="*/ 3626632 h 4419916"/>
                <a:gd name="connsiteX232" fmla="*/ 2235868 w 2568523"/>
                <a:gd name="connsiteY232" fmla="*/ 3624814 h 4419916"/>
                <a:gd name="connsiteX233" fmla="*/ 2235868 w 2568523"/>
                <a:gd name="connsiteY233" fmla="*/ 3624087 h 4419916"/>
                <a:gd name="connsiteX234" fmla="*/ 2235868 w 2568523"/>
                <a:gd name="connsiteY234" fmla="*/ 3624087 h 4419916"/>
                <a:gd name="connsiteX235" fmla="*/ 2240602 w 2568523"/>
                <a:gd name="connsiteY235" fmla="*/ 3464115 h 4419916"/>
                <a:gd name="connsiteX236" fmla="*/ 2406295 w 2568523"/>
                <a:gd name="connsiteY236" fmla="*/ 3402672 h 4419916"/>
                <a:gd name="connsiteX237" fmla="*/ 2406660 w 2568523"/>
                <a:gd name="connsiteY237" fmla="*/ 3402308 h 4419916"/>
                <a:gd name="connsiteX238" fmla="*/ 2407024 w 2568523"/>
                <a:gd name="connsiteY238" fmla="*/ 3401944 h 4419916"/>
                <a:gd name="connsiteX239" fmla="*/ 2409209 w 2568523"/>
                <a:gd name="connsiteY239" fmla="*/ 3400127 h 4419916"/>
                <a:gd name="connsiteX240" fmla="*/ 2409209 w 2568523"/>
                <a:gd name="connsiteY240" fmla="*/ 3400127 h 4419916"/>
                <a:gd name="connsiteX241" fmla="*/ 2409209 w 2568523"/>
                <a:gd name="connsiteY241" fmla="*/ 3399763 h 4419916"/>
                <a:gd name="connsiteX242" fmla="*/ 2410301 w 2568523"/>
                <a:gd name="connsiteY242" fmla="*/ 3397582 h 4419916"/>
                <a:gd name="connsiteX243" fmla="*/ 2410301 w 2568523"/>
                <a:gd name="connsiteY243" fmla="*/ 3397218 h 4419916"/>
                <a:gd name="connsiteX244" fmla="*/ 2410301 w 2568523"/>
                <a:gd name="connsiteY244" fmla="*/ 3397218 h 4419916"/>
                <a:gd name="connsiteX245" fmla="*/ 2468203 w 2568523"/>
                <a:gd name="connsiteY245" fmla="*/ 3122721 h 4419916"/>
                <a:gd name="connsiteX246" fmla="*/ 2568711 w 2568523"/>
                <a:gd name="connsiteY246" fmla="*/ 3027102 h 4419916"/>
                <a:gd name="connsiteX247" fmla="*/ 2569076 w 2568523"/>
                <a:gd name="connsiteY247" fmla="*/ 3026738 h 4419916"/>
                <a:gd name="connsiteX248" fmla="*/ 2569804 w 2568523"/>
                <a:gd name="connsiteY248" fmla="*/ 3025284 h 4419916"/>
                <a:gd name="connsiteX249" fmla="*/ 2570532 w 2568523"/>
                <a:gd name="connsiteY249" fmla="*/ 3024193 h 4419916"/>
                <a:gd name="connsiteX250" fmla="*/ 2570896 w 2568523"/>
                <a:gd name="connsiteY250" fmla="*/ 3022739 h 4419916"/>
                <a:gd name="connsiteX251" fmla="*/ 2571261 w 2568523"/>
                <a:gd name="connsiteY251" fmla="*/ 3021648 h 4419916"/>
                <a:gd name="connsiteX252" fmla="*/ 2571261 w 2568523"/>
                <a:gd name="connsiteY252" fmla="*/ 2749696 h 4419916"/>
                <a:gd name="connsiteX253" fmla="*/ 2566162 w 2568523"/>
                <a:gd name="connsiteY253" fmla="*/ 2742788 h 4419916"/>
                <a:gd name="connsiteX254" fmla="*/ 1200556 w 2568523"/>
                <a:gd name="connsiteY254" fmla="*/ 2331225 h 4419916"/>
                <a:gd name="connsiteX255" fmla="*/ 1200556 w 2568523"/>
                <a:gd name="connsiteY255" fmla="*/ 2181069 h 4419916"/>
                <a:gd name="connsiteX256" fmla="*/ 1260643 w 2568523"/>
                <a:gd name="connsiteY256" fmla="*/ 2192340 h 4419916"/>
                <a:gd name="connsiteX257" fmla="*/ 1200556 w 2568523"/>
                <a:gd name="connsiteY257" fmla="*/ 2331225 h 4419916"/>
                <a:gd name="connsiteX258" fmla="*/ 1042146 w 2568523"/>
                <a:gd name="connsiteY258" fmla="*/ 2075270 h 4419916"/>
                <a:gd name="connsiteX259" fmla="*/ 1040689 w 2568523"/>
                <a:gd name="connsiteY259" fmla="*/ 2078542 h 4419916"/>
                <a:gd name="connsiteX260" fmla="*/ 1012649 w 2568523"/>
                <a:gd name="connsiteY260" fmla="*/ 2204701 h 4419916"/>
                <a:gd name="connsiteX261" fmla="*/ 821464 w 2568523"/>
                <a:gd name="connsiteY261" fmla="*/ 2234878 h 4419916"/>
                <a:gd name="connsiteX262" fmla="*/ 940180 w 2568523"/>
                <a:gd name="connsiteY262" fmla="*/ 1818951 h 4419916"/>
                <a:gd name="connsiteX263" fmla="*/ 1157585 w 2568523"/>
                <a:gd name="connsiteY263" fmla="*/ 1941112 h 4419916"/>
                <a:gd name="connsiteX264" fmla="*/ 1042146 w 2568523"/>
                <a:gd name="connsiteY264" fmla="*/ 2075270 h 4419916"/>
                <a:gd name="connsiteX265" fmla="*/ 636105 w 2568523"/>
                <a:gd name="connsiteY265" fmla="*/ 248320 h 4419916"/>
                <a:gd name="connsiteX266" fmla="*/ 267938 w 2568523"/>
                <a:gd name="connsiteY266" fmla="*/ 427197 h 4419916"/>
                <a:gd name="connsiteX267" fmla="*/ 318921 w 2568523"/>
                <a:gd name="connsiteY267" fmla="*/ 214144 h 4419916"/>
                <a:gd name="connsiteX268" fmla="*/ 636105 w 2568523"/>
                <a:gd name="connsiteY268" fmla="*/ 248320 h 4419916"/>
                <a:gd name="connsiteX269" fmla="*/ 652857 w 2568523"/>
                <a:gd name="connsiteY269" fmla="*/ 256682 h 4419916"/>
                <a:gd name="connsiteX270" fmla="*/ 575655 w 2568523"/>
                <a:gd name="connsiteY270" fmla="*/ 758775 h 4419916"/>
                <a:gd name="connsiteX271" fmla="*/ 269395 w 2568523"/>
                <a:gd name="connsiteY271" fmla="*/ 442831 h 4419916"/>
                <a:gd name="connsiteX272" fmla="*/ 652857 w 2568523"/>
                <a:gd name="connsiteY272" fmla="*/ 256682 h 4419916"/>
                <a:gd name="connsiteX273" fmla="*/ 1805064 w 2568523"/>
                <a:gd name="connsiteY273" fmla="*/ 519181 h 4419916"/>
                <a:gd name="connsiteX274" fmla="*/ 1846579 w 2568523"/>
                <a:gd name="connsiteY274" fmla="*/ 571535 h 4419916"/>
                <a:gd name="connsiteX275" fmla="*/ 1808706 w 2568523"/>
                <a:gd name="connsiteY275" fmla="*/ 659156 h 4419916"/>
                <a:gd name="connsiteX276" fmla="*/ 1720579 w 2568523"/>
                <a:gd name="connsiteY276" fmla="*/ 571899 h 4419916"/>
                <a:gd name="connsiteX277" fmla="*/ 1805064 w 2568523"/>
                <a:gd name="connsiteY277" fmla="*/ 519181 h 4419916"/>
                <a:gd name="connsiteX278" fmla="*/ 1242070 w 2568523"/>
                <a:gd name="connsiteY278" fmla="*/ 1899664 h 4419916"/>
                <a:gd name="connsiteX279" fmla="*/ 1169602 w 2568523"/>
                <a:gd name="connsiteY279" fmla="*/ 1931295 h 4419916"/>
                <a:gd name="connsiteX280" fmla="*/ 950741 w 2568523"/>
                <a:gd name="connsiteY280" fmla="*/ 1808408 h 4419916"/>
                <a:gd name="connsiteX281" fmla="*/ 1511186 w 2568523"/>
                <a:gd name="connsiteY281" fmla="*/ 1495736 h 4419916"/>
                <a:gd name="connsiteX282" fmla="*/ 1242070 w 2568523"/>
                <a:gd name="connsiteY282" fmla="*/ 1899664 h 4419916"/>
                <a:gd name="connsiteX283" fmla="*/ 1118620 w 2568523"/>
                <a:gd name="connsiteY283" fmla="*/ 1237963 h 4419916"/>
                <a:gd name="connsiteX284" fmla="*/ 1519198 w 2568523"/>
                <a:gd name="connsiteY284" fmla="*/ 1474285 h 4419916"/>
                <a:gd name="connsiteX285" fmla="*/ 948192 w 2568523"/>
                <a:gd name="connsiteY285" fmla="*/ 1793138 h 4419916"/>
                <a:gd name="connsiteX286" fmla="*/ 1118620 w 2568523"/>
                <a:gd name="connsiteY286" fmla="*/ 1237963 h 4419916"/>
                <a:gd name="connsiteX287" fmla="*/ 1728955 w 2568523"/>
                <a:gd name="connsiteY287" fmla="*/ 1219784 h 4419916"/>
                <a:gd name="connsiteX288" fmla="*/ 1132094 w 2568523"/>
                <a:gd name="connsiteY288" fmla="*/ 1219784 h 4419916"/>
                <a:gd name="connsiteX289" fmla="*/ 1448550 w 2568523"/>
                <a:gd name="connsiteY289" fmla="*/ 906385 h 4419916"/>
                <a:gd name="connsiteX290" fmla="*/ 1728955 w 2568523"/>
                <a:gd name="connsiteY290" fmla="*/ 1219784 h 4419916"/>
                <a:gd name="connsiteX291" fmla="*/ 1431070 w 2568523"/>
                <a:gd name="connsiteY291" fmla="*/ 902750 h 4419916"/>
                <a:gd name="connsiteX292" fmla="*/ 1119712 w 2568523"/>
                <a:gd name="connsiteY292" fmla="*/ 1211422 h 4419916"/>
                <a:gd name="connsiteX293" fmla="*/ 1078926 w 2568523"/>
                <a:gd name="connsiteY293" fmla="*/ 902750 h 4419916"/>
                <a:gd name="connsiteX294" fmla="*/ 1431070 w 2568523"/>
                <a:gd name="connsiteY294" fmla="*/ 902750 h 4419916"/>
                <a:gd name="connsiteX295" fmla="*/ 1084388 w 2568523"/>
                <a:gd name="connsiteY295" fmla="*/ 888207 h 4419916"/>
                <a:gd name="connsiteX296" fmla="*/ 1317816 w 2568523"/>
                <a:gd name="connsiteY296" fmla="*/ 547176 h 4419916"/>
                <a:gd name="connsiteX297" fmla="*/ 1438354 w 2568523"/>
                <a:gd name="connsiteY297" fmla="*/ 888207 h 4419916"/>
                <a:gd name="connsiteX298" fmla="*/ 1084388 w 2568523"/>
                <a:gd name="connsiteY298" fmla="*/ 888207 h 4419916"/>
                <a:gd name="connsiteX299" fmla="*/ 939088 w 2568523"/>
                <a:gd name="connsiteY299" fmla="*/ 1772778 h 4419916"/>
                <a:gd name="connsiteX300" fmla="*/ 914325 w 2568523"/>
                <a:gd name="connsiteY300" fmla="*/ 1556452 h 4419916"/>
                <a:gd name="connsiteX301" fmla="*/ 1091672 w 2568523"/>
                <a:gd name="connsiteY301" fmla="*/ 1276865 h 4419916"/>
                <a:gd name="connsiteX302" fmla="*/ 939088 w 2568523"/>
                <a:gd name="connsiteY302" fmla="*/ 1772778 h 4419916"/>
                <a:gd name="connsiteX303" fmla="*/ 1540683 w 2568523"/>
                <a:gd name="connsiteY303" fmla="*/ 1493918 h 4419916"/>
                <a:gd name="connsiteX304" fmla="*/ 1665226 w 2568523"/>
                <a:gd name="connsiteY304" fmla="*/ 1642982 h 4419916"/>
                <a:gd name="connsiteX305" fmla="*/ 1531943 w 2568523"/>
                <a:gd name="connsiteY305" fmla="*/ 1784412 h 4419916"/>
                <a:gd name="connsiteX306" fmla="*/ 1540683 w 2568523"/>
                <a:gd name="connsiteY306" fmla="*/ 1493918 h 4419916"/>
                <a:gd name="connsiteX307" fmla="*/ 1532307 w 2568523"/>
                <a:gd name="connsiteY307" fmla="*/ 1465196 h 4419916"/>
                <a:gd name="connsiteX308" fmla="*/ 1141198 w 2568523"/>
                <a:gd name="connsiteY308" fmla="*/ 1234327 h 4419916"/>
                <a:gd name="connsiteX309" fmla="*/ 1729683 w 2568523"/>
                <a:gd name="connsiteY309" fmla="*/ 1234327 h 4419916"/>
                <a:gd name="connsiteX310" fmla="*/ 1532307 w 2568523"/>
                <a:gd name="connsiteY310" fmla="*/ 1465196 h 4419916"/>
                <a:gd name="connsiteX311" fmla="*/ 1742064 w 2568523"/>
                <a:gd name="connsiteY311" fmla="*/ 1212150 h 4419916"/>
                <a:gd name="connsiteX312" fmla="*/ 1463845 w 2568523"/>
                <a:gd name="connsiteY312" fmla="*/ 901295 h 4419916"/>
                <a:gd name="connsiteX313" fmla="*/ 1844758 w 2568523"/>
                <a:gd name="connsiteY313" fmla="*/ 864938 h 4419916"/>
                <a:gd name="connsiteX314" fmla="*/ 1742064 w 2568523"/>
                <a:gd name="connsiteY314" fmla="*/ 1212150 h 4419916"/>
                <a:gd name="connsiteX315" fmla="*/ 1332383 w 2568523"/>
                <a:gd name="connsiteY315" fmla="*/ 545358 h 4419916"/>
                <a:gd name="connsiteX316" fmla="*/ 1613515 w 2568523"/>
                <a:gd name="connsiteY316" fmla="*/ 674426 h 4419916"/>
                <a:gd name="connsiteX317" fmla="*/ 1451099 w 2568523"/>
                <a:gd name="connsiteY317" fmla="*/ 880572 h 4419916"/>
                <a:gd name="connsiteX318" fmla="*/ 1332383 w 2568523"/>
                <a:gd name="connsiteY318" fmla="*/ 545358 h 4419916"/>
                <a:gd name="connsiteX319" fmla="*/ 1629539 w 2568523"/>
                <a:gd name="connsiteY319" fmla="*/ 654430 h 4419916"/>
                <a:gd name="connsiteX320" fmla="*/ 1598221 w 2568523"/>
                <a:gd name="connsiteY320" fmla="*/ 449375 h 4419916"/>
                <a:gd name="connsiteX321" fmla="*/ 1699093 w 2568523"/>
                <a:gd name="connsiteY321" fmla="*/ 570445 h 4419916"/>
                <a:gd name="connsiteX322" fmla="*/ 1629539 w 2568523"/>
                <a:gd name="connsiteY322" fmla="*/ 654430 h 4419916"/>
                <a:gd name="connsiteX323" fmla="*/ 1615700 w 2568523"/>
                <a:gd name="connsiteY323" fmla="*/ 659520 h 4419916"/>
                <a:gd name="connsiteX324" fmla="*/ 1338209 w 2568523"/>
                <a:gd name="connsiteY324" fmla="*/ 531906 h 4419916"/>
                <a:gd name="connsiteX325" fmla="*/ 1581469 w 2568523"/>
                <a:gd name="connsiteY325" fmla="*/ 434832 h 4419916"/>
                <a:gd name="connsiteX326" fmla="*/ 1615700 w 2568523"/>
                <a:gd name="connsiteY326" fmla="*/ 659520 h 4419916"/>
                <a:gd name="connsiteX327" fmla="*/ 1076377 w 2568523"/>
                <a:gd name="connsiteY327" fmla="*/ 874027 h 4419916"/>
                <a:gd name="connsiteX328" fmla="*/ 1036319 w 2568523"/>
                <a:gd name="connsiteY328" fmla="*/ 263590 h 4419916"/>
                <a:gd name="connsiteX329" fmla="*/ 1310169 w 2568523"/>
                <a:gd name="connsiteY329" fmla="*/ 532270 h 4419916"/>
                <a:gd name="connsiteX330" fmla="*/ 1076377 w 2568523"/>
                <a:gd name="connsiteY330" fmla="*/ 874027 h 4419916"/>
                <a:gd name="connsiteX331" fmla="*/ 668516 w 2568523"/>
                <a:gd name="connsiteY331" fmla="*/ 251228 h 4419916"/>
                <a:gd name="connsiteX332" fmla="*/ 1012649 w 2568523"/>
                <a:gd name="connsiteY332" fmla="*/ 252319 h 4419916"/>
                <a:gd name="connsiteX333" fmla="*/ 592042 w 2568523"/>
                <a:gd name="connsiteY333" fmla="*/ 749686 h 4419916"/>
                <a:gd name="connsiteX334" fmla="*/ 668516 w 2568523"/>
                <a:gd name="connsiteY334" fmla="*/ 251228 h 4419916"/>
                <a:gd name="connsiteX335" fmla="*/ 1022117 w 2568523"/>
                <a:gd name="connsiteY335" fmla="*/ 263590 h 4419916"/>
                <a:gd name="connsiteX336" fmla="*/ 1062903 w 2568523"/>
                <a:gd name="connsiteY336" fmla="*/ 886025 h 4419916"/>
                <a:gd name="connsiteX337" fmla="*/ 594227 w 2568523"/>
                <a:gd name="connsiteY337" fmla="*/ 770046 h 4419916"/>
                <a:gd name="connsiteX338" fmla="*/ 1022117 w 2568523"/>
                <a:gd name="connsiteY338" fmla="*/ 263590 h 4419916"/>
                <a:gd name="connsiteX339" fmla="*/ 1105874 w 2568523"/>
                <a:gd name="connsiteY339" fmla="*/ 1218330 h 4419916"/>
                <a:gd name="connsiteX340" fmla="*/ 734793 w 2568523"/>
                <a:gd name="connsiteY340" fmla="*/ 1167430 h 4419916"/>
                <a:gd name="connsiteX341" fmla="*/ 1065088 w 2568523"/>
                <a:gd name="connsiteY341" fmla="*/ 909294 h 4419916"/>
                <a:gd name="connsiteX342" fmla="*/ 1105874 w 2568523"/>
                <a:gd name="connsiteY342" fmla="*/ 1218330 h 4419916"/>
                <a:gd name="connsiteX343" fmla="*/ 1102232 w 2568523"/>
                <a:gd name="connsiteY343" fmla="*/ 1232510 h 4419916"/>
                <a:gd name="connsiteX344" fmla="*/ 907406 w 2568523"/>
                <a:gd name="connsiteY344" fmla="*/ 1539728 h 4419916"/>
                <a:gd name="connsiteX345" fmla="*/ 729695 w 2568523"/>
                <a:gd name="connsiteY345" fmla="*/ 1181246 h 4419916"/>
                <a:gd name="connsiteX346" fmla="*/ 1102232 w 2568523"/>
                <a:gd name="connsiteY346" fmla="*/ 1232510 h 4419916"/>
                <a:gd name="connsiteX347" fmla="*/ 927435 w 2568523"/>
                <a:gd name="connsiteY347" fmla="*/ 1801136 h 4419916"/>
                <a:gd name="connsiteX348" fmla="*/ 610978 w 2568523"/>
                <a:gd name="connsiteY348" fmla="*/ 1801136 h 4419916"/>
                <a:gd name="connsiteX349" fmla="*/ 900487 w 2568523"/>
                <a:gd name="connsiteY349" fmla="*/ 1568814 h 4419916"/>
                <a:gd name="connsiteX350" fmla="*/ 927435 w 2568523"/>
                <a:gd name="connsiteY350" fmla="*/ 1801136 h 4419916"/>
                <a:gd name="connsiteX351" fmla="*/ 1443452 w 2568523"/>
                <a:gd name="connsiteY351" fmla="*/ 1881122 h 4419916"/>
                <a:gd name="connsiteX352" fmla="*/ 1441631 w 2568523"/>
                <a:gd name="connsiteY352" fmla="*/ 1885849 h 4419916"/>
                <a:gd name="connsiteX353" fmla="*/ 1441631 w 2568523"/>
                <a:gd name="connsiteY353" fmla="*/ 1994193 h 4419916"/>
                <a:gd name="connsiteX354" fmla="*/ 1366250 w 2568523"/>
                <a:gd name="connsiteY354" fmla="*/ 2063272 h 4419916"/>
                <a:gd name="connsiteX355" fmla="*/ 1366250 w 2568523"/>
                <a:gd name="connsiteY355" fmla="*/ 1895302 h 4419916"/>
                <a:gd name="connsiteX356" fmla="*/ 1364065 w 2568523"/>
                <a:gd name="connsiteY356" fmla="*/ 1889848 h 4419916"/>
                <a:gd name="connsiteX357" fmla="*/ 1358602 w 2568523"/>
                <a:gd name="connsiteY357" fmla="*/ 1888030 h 4419916"/>
                <a:gd name="connsiteX358" fmla="*/ 1261735 w 2568523"/>
                <a:gd name="connsiteY358" fmla="*/ 1896392 h 4419916"/>
                <a:gd name="connsiteX359" fmla="*/ 1526117 w 2568523"/>
                <a:gd name="connsiteY359" fmla="*/ 1499372 h 4419916"/>
                <a:gd name="connsiteX360" fmla="*/ 1517377 w 2568523"/>
                <a:gd name="connsiteY360" fmla="*/ 1800046 h 4419916"/>
                <a:gd name="connsiteX361" fmla="*/ 1443452 w 2568523"/>
                <a:gd name="connsiteY361" fmla="*/ 1881122 h 4419916"/>
                <a:gd name="connsiteX362" fmla="*/ 1786128 w 2568523"/>
                <a:gd name="connsiteY362" fmla="*/ 1589174 h 4419916"/>
                <a:gd name="connsiteX363" fmla="*/ 1676879 w 2568523"/>
                <a:gd name="connsiteY363" fmla="*/ 1634620 h 4419916"/>
                <a:gd name="connsiteX364" fmla="*/ 1543232 w 2568523"/>
                <a:gd name="connsiteY364" fmla="*/ 1474649 h 4419916"/>
                <a:gd name="connsiteX365" fmla="*/ 1742793 w 2568523"/>
                <a:gd name="connsiteY365" fmla="*/ 1240872 h 4419916"/>
                <a:gd name="connsiteX366" fmla="*/ 1836746 w 2568523"/>
                <a:gd name="connsiteY366" fmla="*/ 1482647 h 4419916"/>
                <a:gd name="connsiteX367" fmla="*/ 1786128 w 2568523"/>
                <a:gd name="connsiteY367" fmla="*/ 1589174 h 4419916"/>
                <a:gd name="connsiteX368" fmla="*/ 1849856 w 2568523"/>
                <a:gd name="connsiteY368" fmla="*/ 1475739 h 4419916"/>
                <a:gd name="connsiteX369" fmla="*/ 1756995 w 2568523"/>
                <a:gd name="connsiteY369" fmla="*/ 1236872 h 4419916"/>
                <a:gd name="connsiteX370" fmla="*/ 1959105 w 2568523"/>
                <a:gd name="connsiteY370" fmla="*/ 1280137 h 4419916"/>
                <a:gd name="connsiteX371" fmla="*/ 1959105 w 2568523"/>
                <a:gd name="connsiteY371" fmla="*/ 1475739 h 4419916"/>
                <a:gd name="connsiteX372" fmla="*/ 1849856 w 2568523"/>
                <a:gd name="connsiteY372" fmla="*/ 1475739 h 4419916"/>
                <a:gd name="connsiteX373" fmla="*/ 2071631 w 2568523"/>
                <a:gd name="connsiteY373" fmla="*/ 992552 h 4419916"/>
                <a:gd name="connsiteX374" fmla="*/ 2090567 w 2568523"/>
                <a:gd name="connsiteY374" fmla="*/ 1096170 h 4419916"/>
                <a:gd name="connsiteX375" fmla="*/ 2090931 w 2568523"/>
                <a:gd name="connsiteY375" fmla="*/ 1097624 h 4419916"/>
                <a:gd name="connsiteX376" fmla="*/ 2129897 w 2568523"/>
                <a:gd name="connsiteY376" fmla="*/ 1194698 h 4419916"/>
                <a:gd name="connsiteX377" fmla="*/ 2131718 w 2568523"/>
                <a:gd name="connsiteY377" fmla="*/ 1197607 h 4419916"/>
                <a:gd name="connsiteX378" fmla="*/ 2199452 w 2568523"/>
                <a:gd name="connsiteY378" fmla="*/ 1256142 h 4419916"/>
                <a:gd name="connsiteX379" fmla="*/ 2160122 w 2568523"/>
                <a:gd name="connsiteY379" fmla="*/ 1303770 h 4419916"/>
                <a:gd name="connsiteX380" fmla="*/ 2158665 w 2568523"/>
                <a:gd name="connsiteY380" fmla="*/ 1308860 h 4419916"/>
                <a:gd name="connsiteX381" fmla="*/ 2163400 w 2568523"/>
                <a:gd name="connsiteY381" fmla="*/ 1381574 h 4419916"/>
                <a:gd name="connsiteX382" fmla="*/ 2164856 w 2568523"/>
                <a:gd name="connsiteY382" fmla="*/ 1385210 h 4419916"/>
                <a:gd name="connsiteX383" fmla="*/ 2200180 w 2568523"/>
                <a:gd name="connsiteY383" fmla="*/ 1433565 h 4419916"/>
                <a:gd name="connsiteX384" fmla="*/ 2162307 w 2568523"/>
                <a:gd name="connsiteY384" fmla="*/ 1471376 h 4419916"/>
                <a:gd name="connsiteX385" fmla="*/ 2110960 w 2568523"/>
                <a:gd name="connsiteY385" fmla="*/ 1389936 h 4419916"/>
                <a:gd name="connsiteX386" fmla="*/ 2158301 w 2568523"/>
                <a:gd name="connsiteY386" fmla="*/ 1267049 h 4419916"/>
                <a:gd name="connsiteX387" fmla="*/ 2157573 w 2568523"/>
                <a:gd name="connsiteY387" fmla="*/ 1260141 h 4419916"/>
                <a:gd name="connsiteX388" fmla="*/ 2151382 w 2568523"/>
                <a:gd name="connsiteY388" fmla="*/ 1257233 h 4419916"/>
                <a:gd name="connsiteX389" fmla="*/ 1967481 w 2568523"/>
                <a:gd name="connsiteY389" fmla="*/ 1267049 h 4419916"/>
                <a:gd name="connsiteX390" fmla="*/ 1754810 w 2568523"/>
                <a:gd name="connsiteY390" fmla="*/ 1221602 h 4419916"/>
                <a:gd name="connsiteX391" fmla="*/ 1859324 w 2568523"/>
                <a:gd name="connsiteY391" fmla="*/ 867847 h 4419916"/>
                <a:gd name="connsiteX392" fmla="*/ 2071631 w 2568523"/>
                <a:gd name="connsiteY392" fmla="*/ 992552 h 4419916"/>
                <a:gd name="connsiteX393" fmla="*/ 2117515 w 2568523"/>
                <a:gd name="connsiteY393" fmla="*/ 844942 h 4419916"/>
                <a:gd name="connsiteX394" fmla="*/ 1953642 w 2568523"/>
                <a:gd name="connsiteY394" fmla="*/ 776227 h 4419916"/>
                <a:gd name="connsiteX395" fmla="*/ 2057064 w 2568523"/>
                <a:gd name="connsiteY395" fmla="*/ 641705 h 4419916"/>
                <a:gd name="connsiteX396" fmla="*/ 2095665 w 2568523"/>
                <a:gd name="connsiteY396" fmla="*/ 713692 h 4419916"/>
                <a:gd name="connsiteX397" fmla="*/ 2117515 w 2568523"/>
                <a:gd name="connsiteY397" fmla="*/ 844942 h 4419916"/>
                <a:gd name="connsiteX398" fmla="*/ 2199452 w 2568523"/>
                <a:gd name="connsiteY398" fmla="*/ 703876 h 4419916"/>
                <a:gd name="connsiteX399" fmla="*/ 2107319 w 2568523"/>
                <a:gd name="connsiteY399" fmla="*/ 703876 h 4419916"/>
                <a:gd name="connsiteX400" fmla="*/ 2067261 w 2568523"/>
                <a:gd name="connsiteY400" fmla="*/ 628616 h 4419916"/>
                <a:gd name="connsiteX401" fmla="*/ 2117879 w 2568523"/>
                <a:gd name="connsiteY401" fmla="*/ 562810 h 4419916"/>
                <a:gd name="connsiteX402" fmla="*/ 2174324 w 2568523"/>
                <a:gd name="connsiteY402" fmla="*/ 632252 h 4419916"/>
                <a:gd name="connsiteX403" fmla="*/ 2199452 w 2568523"/>
                <a:gd name="connsiteY403" fmla="*/ 703876 h 4419916"/>
                <a:gd name="connsiteX404" fmla="*/ 1754810 w 2568523"/>
                <a:gd name="connsiteY404" fmla="*/ 455919 h 4419916"/>
                <a:gd name="connsiteX405" fmla="*/ 1830556 w 2568523"/>
                <a:gd name="connsiteY405" fmla="*/ 304673 h 4419916"/>
                <a:gd name="connsiteX406" fmla="*/ 1882267 w 2568523"/>
                <a:gd name="connsiteY406" fmla="*/ 403565 h 4419916"/>
                <a:gd name="connsiteX407" fmla="*/ 1885544 w 2568523"/>
                <a:gd name="connsiteY407" fmla="*/ 406837 h 4419916"/>
                <a:gd name="connsiteX408" fmla="*/ 2039949 w 2568523"/>
                <a:gd name="connsiteY408" fmla="*/ 479188 h 4419916"/>
                <a:gd name="connsiteX409" fmla="*/ 2107683 w 2568523"/>
                <a:gd name="connsiteY409" fmla="*/ 551175 h 4419916"/>
                <a:gd name="connsiteX410" fmla="*/ 2058521 w 2568523"/>
                <a:gd name="connsiteY410" fmla="*/ 615164 h 4419916"/>
                <a:gd name="connsiteX411" fmla="*/ 1893920 w 2568523"/>
                <a:gd name="connsiteY411" fmla="*/ 453011 h 4419916"/>
                <a:gd name="connsiteX412" fmla="*/ 1893556 w 2568523"/>
                <a:gd name="connsiteY412" fmla="*/ 452647 h 4419916"/>
                <a:gd name="connsiteX413" fmla="*/ 1892099 w 2568523"/>
                <a:gd name="connsiteY413" fmla="*/ 451557 h 4419916"/>
                <a:gd name="connsiteX414" fmla="*/ 1891371 w 2568523"/>
                <a:gd name="connsiteY414" fmla="*/ 451193 h 4419916"/>
                <a:gd name="connsiteX415" fmla="*/ 1889550 w 2568523"/>
                <a:gd name="connsiteY415" fmla="*/ 450829 h 4419916"/>
                <a:gd name="connsiteX416" fmla="*/ 1888822 w 2568523"/>
                <a:gd name="connsiteY416" fmla="*/ 450829 h 4419916"/>
                <a:gd name="connsiteX417" fmla="*/ 1888822 w 2568523"/>
                <a:gd name="connsiteY417" fmla="*/ 450829 h 4419916"/>
                <a:gd name="connsiteX418" fmla="*/ 1754810 w 2568523"/>
                <a:gd name="connsiteY418" fmla="*/ 455919 h 4419916"/>
                <a:gd name="connsiteX419" fmla="*/ 1887729 w 2568523"/>
                <a:gd name="connsiteY419" fmla="*/ 467917 h 4419916"/>
                <a:gd name="connsiteX420" fmla="*/ 2049417 w 2568523"/>
                <a:gd name="connsiteY420" fmla="*/ 626798 h 4419916"/>
                <a:gd name="connsiteX421" fmla="*/ 2049417 w 2568523"/>
                <a:gd name="connsiteY421" fmla="*/ 627162 h 4419916"/>
                <a:gd name="connsiteX422" fmla="*/ 1936891 w 2568523"/>
                <a:gd name="connsiteY422" fmla="*/ 774045 h 4419916"/>
                <a:gd name="connsiteX423" fmla="*/ 1851677 w 2568523"/>
                <a:gd name="connsiteY423" fmla="*/ 849668 h 4419916"/>
                <a:gd name="connsiteX424" fmla="*/ 1464937 w 2568523"/>
                <a:gd name="connsiteY424" fmla="*/ 886752 h 4419916"/>
                <a:gd name="connsiteX425" fmla="*/ 1630631 w 2568523"/>
                <a:gd name="connsiteY425" fmla="*/ 676244 h 4419916"/>
                <a:gd name="connsiteX426" fmla="*/ 1709290 w 2568523"/>
                <a:gd name="connsiteY426" fmla="*/ 580988 h 4419916"/>
                <a:gd name="connsiteX427" fmla="*/ 1805793 w 2568523"/>
                <a:gd name="connsiteY427" fmla="*/ 676608 h 4419916"/>
                <a:gd name="connsiteX428" fmla="*/ 1812348 w 2568523"/>
                <a:gd name="connsiteY428" fmla="*/ 678426 h 4419916"/>
                <a:gd name="connsiteX429" fmla="*/ 1817810 w 2568523"/>
                <a:gd name="connsiteY429" fmla="*/ 674063 h 4419916"/>
                <a:gd name="connsiteX430" fmla="*/ 1861510 w 2568523"/>
                <a:gd name="connsiteY430" fmla="*/ 572626 h 4419916"/>
                <a:gd name="connsiteX431" fmla="*/ 1860417 w 2568523"/>
                <a:gd name="connsiteY431" fmla="*/ 565355 h 4419916"/>
                <a:gd name="connsiteX432" fmla="*/ 1817446 w 2568523"/>
                <a:gd name="connsiteY432" fmla="*/ 511182 h 4419916"/>
                <a:gd name="connsiteX433" fmla="*/ 1887729 w 2568523"/>
                <a:gd name="connsiteY433" fmla="*/ 467917 h 4419916"/>
                <a:gd name="connsiteX434" fmla="*/ 739527 w 2568523"/>
                <a:gd name="connsiteY434" fmla="*/ 184331 h 4419916"/>
                <a:gd name="connsiteX435" fmla="*/ 964943 w 2568523"/>
                <a:gd name="connsiteY435" fmla="*/ 237776 h 4419916"/>
                <a:gd name="connsiteX436" fmla="*/ 662689 w 2568523"/>
                <a:gd name="connsiteY436" fmla="*/ 236685 h 4419916"/>
                <a:gd name="connsiteX437" fmla="*/ 330938 w 2568523"/>
                <a:gd name="connsiteY437" fmla="*/ 201055 h 4419916"/>
                <a:gd name="connsiteX438" fmla="*/ 546522 w 2568523"/>
                <a:gd name="connsiteY438" fmla="*/ 17088 h 4419916"/>
                <a:gd name="connsiteX439" fmla="*/ 736250 w 2568523"/>
                <a:gd name="connsiteY439" fmla="*/ 182513 h 4419916"/>
                <a:gd name="connsiteX440" fmla="*/ 739527 w 2568523"/>
                <a:gd name="connsiteY440" fmla="*/ 184331 h 4419916"/>
                <a:gd name="connsiteX441" fmla="*/ 250822 w 2568523"/>
                <a:gd name="connsiteY441" fmla="*/ 14543 h 4419916"/>
                <a:gd name="connsiteX442" fmla="*/ 526857 w 2568523"/>
                <a:gd name="connsiteY442" fmla="*/ 14543 h 4419916"/>
                <a:gd name="connsiteX443" fmla="*/ 316371 w 2568523"/>
                <a:gd name="connsiteY443" fmla="*/ 193784 h 4419916"/>
                <a:gd name="connsiteX444" fmla="*/ 250822 w 2568523"/>
                <a:gd name="connsiteY444" fmla="*/ 14543 h 4419916"/>
                <a:gd name="connsiteX445" fmla="*/ 128828 w 2568523"/>
                <a:gd name="connsiteY445" fmla="*/ 265771 h 4419916"/>
                <a:gd name="connsiteX446" fmla="*/ 303262 w 2568523"/>
                <a:gd name="connsiteY446" fmla="*/ 216689 h 4419916"/>
                <a:gd name="connsiteX447" fmla="*/ 251915 w 2568523"/>
                <a:gd name="connsiteY447" fmla="*/ 431560 h 4419916"/>
                <a:gd name="connsiteX448" fmla="*/ 70926 w 2568523"/>
                <a:gd name="connsiteY448" fmla="*/ 388295 h 4419916"/>
                <a:gd name="connsiteX449" fmla="*/ 128828 w 2568523"/>
                <a:gd name="connsiteY449" fmla="*/ 265771 h 4419916"/>
                <a:gd name="connsiteX450" fmla="*/ 52718 w 2568523"/>
                <a:gd name="connsiteY450" fmla="*/ 427197 h 4419916"/>
                <a:gd name="connsiteX451" fmla="*/ 64736 w 2568523"/>
                <a:gd name="connsiteY451" fmla="*/ 402111 h 4419916"/>
                <a:gd name="connsiteX452" fmla="*/ 246452 w 2568523"/>
                <a:gd name="connsiteY452" fmla="*/ 445739 h 4419916"/>
                <a:gd name="connsiteX453" fmla="*/ 112441 w 2568523"/>
                <a:gd name="connsiteY453" fmla="*/ 694059 h 4419916"/>
                <a:gd name="connsiteX454" fmla="*/ 14846 w 2568523"/>
                <a:gd name="connsiteY454" fmla="*/ 587896 h 4419916"/>
                <a:gd name="connsiteX455" fmla="*/ 52718 w 2568523"/>
                <a:gd name="connsiteY455" fmla="*/ 427197 h 4419916"/>
                <a:gd name="connsiteX456" fmla="*/ 426348 w 2568523"/>
                <a:gd name="connsiteY456" fmla="*/ 635888 h 4419916"/>
                <a:gd name="connsiteX457" fmla="*/ 265753 w 2568523"/>
                <a:gd name="connsiteY457" fmla="*/ 611528 h 4419916"/>
                <a:gd name="connsiteX458" fmla="*/ 261019 w 2568523"/>
                <a:gd name="connsiteY458" fmla="*/ 612255 h 4419916"/>
                <a:gd name="connsiteX459" fmla="*/ 132470 w 2568523"/>
                <a:gd name="connsiteY459" fmla="*/ 686788 h 4419916"/>
                <a:gd name="connsiteX460" fmla="*/ 258834 w 2568523"/>
                <a:gd name="connsiteY460" fmla="*/ 452284 h 4419916"/>
                <a:gd name="connsiteX461" fmla="*/ 475146 w 2568523"/>
                <a:gd name="connsiteY461" fmla="*/ 675517 h 4419916"/>
                <a:gd name="connsiteX462" fmla="*/ 429626 w 2568523"/>
                <a:gd name="connsiteY462" fmla="*/ 637342 h 4419916"/>
                <a:gd name="connsiteX463" fmla="*/ 426348 w 2568523"/>
                <a:gd name="connsiteY463" fmla="*/ 635888 h 4419916"/>
                <a:gd name="connsiteX464" fmla="*/ 597504 w 2568523"/>
                <a:gd name="connsiteY464" fmla="*/ 1014366 h 4419916"/>
                <a:gd name="connsiteX465" fmla="*/ 588400 w 2568523"/>
                <a:gd name="connsiteY465" fmla="*/ 783862 h 4419916"/>
                <a:gd name="connsiteX466" fmla="*/ 1054527 w 2568523"/>
                <a:gd name="connsiteY466" fmla="*/ 899114 h 4419916"/>
                <a:gd name="connsiteX467" fmla="*/ 718042 w 2568523"/>
                <a:gd name="connsiteY467" fmla="*/ 1162340 h 4419916"/>
                <a:gd name="connsiteX468" fmla="*/ 597504 w 2568523"/>
                <a:gd name="connsiteY468" fmla="*/ 1014366 h 4419916"/>
                <a:gd name="connsiteX469" fmla="*/ 715857 w 2568523"/>
                <a:gd name="connsiteY469" fmla="*/ 1186336 h 4419916"/>
                <a:gd name="connsiteX470" fmla="*/ 891019 w 2568523"/>
                <a:gd name="connsiteY470" fmla="*/ 1539728 h 4419916"/>
                <a:gd name="connsiteX471" fmla="*/ 565822 w 2568523"/>
                <a:gd name="connsiteY471" fmla="*/ 1393936 h 4419916"/>
                <a:gd name="connsiteX472" fmla="*/ 572013 w 2568523"/>
                <a:gd name="connsiteY472" fmla="*/ 1385573 h 4419916"/>
                <a:gd name="connsiteX473" fmla="*/ 715857 w 2568523"/>
                <a:gd name="connsiteY473" fmla="*/ 1186336 h 4419916"/>
                <a:gd name="connsiteX474" fmla="*/ 500637 w 2568523"/>
                <a:gd name="connsiteY474" fmla="*/ 1645891 h 4419916"/>
                <a:gd name="connsiteX475" fmla="*/ 500637 w 2568523"/>
                <a:gd name="connsiteY475" fmla="*/ 1480466 h 4419916"/>
                <a:gd name="connsiteX476" fmla="*/ 557082 w 2568523"/>
                <a:gd name="connsiteY476" fmla="*/ 1405570 h 4419916"/>
                <a:gd name="connsiteX477" fmla="*/ 892839 w 2568523"/>
                <a:gd name="connsiteY477" fmla="*/ 1556452 h 4419916"/>
                <a:gd name="connsiteX478" fmla="*/ 592406 w 2568523"/>
                <a:gd name="connsiteY478" fmla="*/ 1797501 h 4419916"/>
                <a:gd name="connsiteX479" fmla="*/ 500637 w 2568523"/>
                <a:gd name="connsiteY479" fmla="*/ 1645891 h 4419916"/>
                <a:gd name="connsiteX480" fmla="*/ 664874 w 2568523"/>
                <a:gd name="connsiteY480" fmla="*/ 2090903 h 4419916"/>
                <a:gd name="connsiteX481" fmla="*/ 663782 w 2568523"/>
                <a:gd name="connsiteY481" fmla="*/ 2089449 h 4419916"/>
                <a:gd name="connsiteX482" fmla="*/ 597868 w 2568523"/>
                <a:gd name="connsiteY482" fmla="*/ 2023642 h 4419916"/>
                <a:gd name="connsiteX483" fmla="*/ 597868 w 2568523"/>
                <a:gd name="connsiteY483" fmla="*/ 1815316 h 4419916"/>
                <a:gd name="connsiteX484" fmla="*/ 925978 w 2568523"/>
                <a:gd name="connsiteY484" fmla="*/ 1815316 h 4419916"/>
                <a:gd name="connsiteX485" fmla="*/ 806533 w 2568523"/>
                <a:gd name="connsiteY485" fmla="*/ 2231969 h 4419916"/>
                <a:gd name="connsiteX486" fmla="*/ 712579 w 2568523"/>
                <a:gd name="connsiteY486" fmla="*/ 2166890 h 4419916"/>
                <a:gd name="connsiteX487" fmla="*/ 664874 w 2568523"/>
                <a:gd name="connsiteY487" fmla="*/ 2090903 h 4419916"/>
                <a:gd name="connsiteX488" fmla="*/ 829839 w 2568523"/>
                <a:gd name="connsiteY488" fmla="*/ 2248330 h 4419916"/>
                <a:gd name="connsiteX489" fmla="*/ 1010464 w 2568523"/>
                <a:gd name="connsiteY489" fmla="*/ 2219608 h 4419916"/>
                <a:gd name="connsiteX490" fmla="*/ 1002088 w 2568523"/>
                <a:gd name="connsiteY490" fmla="*/ 2353766 h 4419916"/>
                <a:gd name="connsiteX491" fmla="*/ 837851 w 2568523"/>
                <a:gd name="connsiteY491" fmla="*/ 2253420 h 4419916"/>
                <a:gd name="connsiteX492" fmla="*/ 829839 w 2568523"/>
                <a:gd name="connsiteY492" fmla="*/ 2248330 h 4419916"/>
                <a:gd name="connsiteX493" fmla="*/ 1016290 w 2568523"/>
                <a:gd name="connsiteY493" fmla="*/ 2363583 h 4419916"/>
                <a:gd name="connsiteX494" fmla="*/ 1025030 w 2568523"/>
                <a:gd name="connsiteY494" fmla="*/ 2221789 h 4419916"/>
                <a:gd name="connsiteX495" fmla="*/ 1090215 w 2568523"/>
                <a:gd name="connsiteY495" fmla="*/ 2250148 h 4419916"/>
                <a:gd name="connsiteX496" fmla="*/ 1145203 w 2568523"/>
                <a:gd name="connsiteY496" fmla="*/ 2432298 h 4419916"/>
                <a:gd name="connsiteX497" fmla="*/ 1093857 w 2568523"/>
                <a:gd name="connsiteY497" fmla="*/ 2440660 h 4419916"/>
                <a:gd name="connsiteX498" fmla="*/ 1016290 w 2568523"/>
                <a:gd name="connsiteY498" fmla="*/ 2363583 h 4419916"/>
                <a:gd name="connsiteX499" fmla="*/ 1159406 w 2568523"/>
                <a:gd name="connsiteY499" fmla="*/ 2430480 h 4419916"/>
                <a:gd name="connsiteX500" fmla="*/ 1104781 w 2568523"/>
                <a:gd name="connsiteY500" fmla="*/ 2249421 h 4419916"/>
                <a:gd name="connsiteX501" fmla="*/ 1162319 w 2568523"/>
                <a:gd name="connsiteY501" fmla="*/ 2222880 h 4419916"/>
                <a:gd name="connsiteX502" fmla="*/ 1164868 w 2568523"/>
                <a:gd name="connsiteY502" fmla="*/ 2220699 h 4419916"/>
                <a:gd name="connsiteX503" fmla="*/ 1185990 w 2568523"/>
                <a:gd name="connsiteY503" fmla="*/ 2193794 h 4419916"/>
                <a:gd name="connsiteX504" fmla="*/ 1185990 w 2568523"/>
                <a:gd name="connsiteY504" fmla="*/ 2366855 h 4419916"/>
                <a:gd name="connsiteX505" fmla="*/ 1185990 w 2568523"/>
                <a:gd name="connsiteY505" fmla="*/ 2366855 h 4419916"/>
                <a:gd name="connsiteX506" fmla="*/ 1186354 w 2568523"/>
                <a:gd name="connsiteY506" fmla="*/ 2367945 h 4419916"/>
                <a:gd name="connsiteX507" fmla="*/ 1187082 w 2568523"/>
                <a:gd name="connsiteY507" fmla="*/ 2370127 h 4419916"/>
                <a:gd name="connsiteX508" fmla="*/ 1187082 w 2568523"/>
                <a:gd name="connsiteY508" fmla="*/ 2370490 h 4419916"/>
                <a:gd name="connsiteX509" fmla="*/ 1187446 w 2568523"/>
                <a:gd name="connsiteY509" fmla="*/ 2371218 h 4419916"/>
                <a:gd name="connsiteX510" fmla="*/ 1188903 w 2568523"/>
                <a:gd name="connsiteY510" fmla="*/ 2372672 h 4419916"/>
                <a:gd name="connsiteX511" fmla="*/ 1189995 w 2568523"/>
                <a:gd name="connsiteY511" fmla="*/ 2373399 h 4419916"/>
                <a:gd name="connsiteX512" fmla="*/ 1191816 w 2568523"/>
                <a:gd name="connsiteY512" fmla="*/ 2374126 h 4419916"/>
                <a:gd name="connsiteX513" fmla="*/ 1192545 w 2568523"/>
                <a:gd name="connsiteY513" fmla="*/ 2374490 h 4419916"/>
                <a:gd name="connsiteX514" fmla="*/ 1309440 w 2568523"/>
                <a:gd name="connsiteY514" fmla="*/ 2394486 h 4419916"/>
                <a:gd name="connsiteX515" fmla="*/ 1264648 w 2568523"/>
                <a:gd name="connsiteY515" fmla="*/ 2413755 h 4419916"/>
                <a:gd name="connsiteX516" fmla="*/ 1159406 w 2568523"/>
                <a:gd name="connsiteY516" fmla="*/ 2430480 h 4419916"/>
                <a:gd name="connsiteX517" fmla="*/ 1252995 w 2568523"/>
                <a:gd name="connsiteY517" fmla="*/ 2467564 h 4419916"/>
                <a:gd name="connsiteX518" fmla="*/ 1253360 w 2568523"/>
                <a:gd name="connsiteY518" fmla="*/ 2466837 h 4419916"/>
                <a:gd name="connsiteX519" fmla="*/ 1241342 w 2568523"/>
                <a:gd name="connsiteY519" fmla="*/ 2567547 h 4419916"/>
                <a:gd name="connsiteX520" fmla="*/ 1207839 w 2568523"/>
                <a:gd name="connsiteY520" fmla="*/ 2535189 h 4419916"/>
                <a:gd name="connsiteX521" fmla="*/ 1252995 w 2568523"/>
                <a:gd name="connsiteY521" fmla="*/ 2467564 h 4419916"/>
                <a:gd name="connsiteX522" fmla="*/ 1314174 w 2568523"/>
                <a:gd name="connsiteY522" fmla="*/ 2637352 h 4419916"/>
                <a:gd name="connsiteX523" fmla="*/ 1254452 w 2568523"/>
                <a:gd name="connsiteY523" fmla="*/ 2580272 h 4419916"/>
                <a:gd name="connsiteX524" fmla="*/ 1273024 w 2568523"/>
                <a:gd name="connsiteY524" fmla="*/ 2425026 h 4419916"/>
                <a:gd name="connsiteX525" fmla="*/ 1321822 w 2568523"/>
                <a:gd name="connsiteY525" fmla="*/ 2403939 h 4419916"/>
                <a:gd name="connsiteX526" fmla="*/ 1298151 w 2568523"/>
                <a:gd name="connsiteY526" fmla="*/ 2470836 h 4419916"/>
                <a:gd name="connsiteX527" fmla="*/ 1298880 w 2568523"/>
                <a:gd name="connsiteY527" fmla="*/ 2477381 h 4419916"/>
                <a:gd name="connsiteX528" fmla="*/ 1336753 w 2568523"/>
                <a:gd name="connsiteY528" fmla="*/ 2534098 h 4419916"/>
                <a:gd name="connsiteX529" fmla="*/ 1341122 w 2568523"/>
                <a:gd name="connsiteY529" fmla="*/ 2602086 h 4419916"/>
                <a:gd name="connsiteX530" fmla="*/ 1314174 w 2568523"/>
                <a:gd name="connsiteY530" fmla="*/ 2637352 h 4419916"/>
                <a:gd name="connsiteX531" fmla="*/ 1355689 w 2568523"/>
                <a:gd name="connsiteY531" fmla="*/ 2595542 h 4419916"/>
                <a:gd name="connsiteX532" fmla="*/ 1352047 w 2568523"/>
                <a:gd name="connsiteY532" fmla="*/ 2538824 h 4419916"/>
                <a:gd name="connsiteX533" fmla="*/ 1404487 w 2568523"/>
                <a:gd name="connsiteY533" fmla="*/ 2538824 h 4419916"/>
                <a:gd name="connsiteX534" fmla="*/ 1441631 w 2568523"/>
                <a:gd name="connsiteY534" fmla="*/ 2575909 h 4419916"/>
                <a:gd name="connsiteX535" fmla="*/ 1355689 w 2568523"/>
                <a:gd name="connsiteY535" fmla="*/ 2595542 h 4419916"/>
                <a:gd name="connsiteX536" fmla="*/ 2557423 w 2568523"/>
                <a:gd name="connsiteY536" fmla="*/ 2991835 h 4419916"/>
                <a:gd name="connsiteX537" fmla="*/ 2417949 w 2568523"/>
                <a:gd name="connsiteY537" fmla="*/ 2722065 h 4419916"/>
                <a:gd name="connsiteX538" fmla="*/ 2557423 w 2568523"/>
                <a:gd name="connsiteY538" fmla="*/ 2755877 h 4419916"/>
                <a:gd name="connsiteX539" fmla="*/ 2557423 w 2568523"/>
                <a:gd name="connsiteY539" fmla="*/ 2991835 h 4419916"/>
                <a:gd name="connsiteX540" fmla="*/ 2399376 w 2568523"/>
                <a:gd name="connsiteY540" fmla="*/ 3383039 h 4419916"/>
                <a:gd name="connsiteX541" fmla="*/ 2285394 w 2568523"/>
                <a:gd name="connsiteY541" fmla="*/ 3297963 h 4419916"/>
                <a:gd name="connsiteX542" fmla="*/ 2450723 w 2568523"/>
                <a:gd name="connsiteY542" fmla="*/ 3140536 h 4419916"/>
                <a:gd name="connsiteX543" fmla="*/ 2399376 w 2568523"/>
                <a:gd name="connsiteY543" fmla="*/ 3383039 h 4419916"/>
                <a:gd name="connsiteX544" fmla="*/ 2103677 w 2568523"/>
                <a:gd name="connsiteY544" fmla="*/ 3746611 h 4419916"/>
                <a:gd name="connsiteX545" fmla="*/ 2011908 w 2568523"/>
                <a:gd name="connsiteY545" fmla="*/ 3730250 h 4419916"/>
                <a:gd name="connsiteX546" fmla="*/ 1874983 w 2568523"/>
                <a:gd name="connsiteY546" fmla="*/ 3460480 h 4419916"/>
                <a:gd name="connsiteX547" fmla="*/ 2216931 w 2568523"/>
                <a:gd name="connsiteY547" fmla="*/ 3626269 h 4419916"/>
                <a:gd name="connsiteX548" fmla="*/ 2103677 w 2568523"/>
                <a:gd name="connsiteY548" fmla="*/ 3746611 h 4419916"/>
                <a:gd name="connsiteX549" fmla="*/ 1940168 w 2568523"/>
                <a:gd name="connsiteY549" fmla="*/ 3902583 h 4419916"/>
                <a:gd name="connsiteX550" fmla="*/ 1869885 w 2568523"/>
                <a:gd name="connsiteY550" fmla="*/ 3719707 h 4419916"/>
                <a:gd name="connsiteX551" fmla="*/ 2002076 w 2568523"/>
                <a:gd name="connsiteY551" fmla="*/ 3743339 h 4419916"/>
                <a:gd name="connsiteX552" fmla="*/ 2037035 w 2568523"/>
                <a:gd name="connsiteY552" fmla="*/ 3812417 h 4419916"/>
                <a:gd name="connsiteX553" fmla="*/ 1940168 w 2568523"/>
                <a:gd name="connsiteY553" fmla="*/ 3902583 h 4419916"/>
                <a:gd name="connsiteX554" fmla="*/ 1682342 w 2568523"/>
                <a:gd name="connsiteY554" fmla="*/ 4204712 h 4419916"/>
                <a:gd name="connsiteX555" fmla="*/ 1875712 w 2568523"/>
                <a:gd name="connsiteY555" fmla="*/ 4093095 h 4419916"/>
                <a:gd name="connsiteX556" fmla="*/ 1862966 w 2568523"/>
                <a:gd name="connsiteY556" fmla="*/ 4268701 h 4419916"/>
                <a:gd name="connsiteX557" fmla="*/ 1682342 w 2568523"/>
                <a:gd name="connsiteY557" fmla="*/ 4204712 h 4419916"/>
                <a:gd name="connsiteX558" fmla="*/ 1832377 w 2568523"/>
                <a:gd name="connsiteY558" fmla="*/ 4358503 h 4419916"/>
                <a:gd name="connsiteX559" fmla="*/ 1694359 w 2568523"/>
                <a:gd name="connsiteY559" fmla="*/ 4224708 h 4419916"/>
                <a:gd name="connsiteX560" fmla="*/ 1860053 w 2568523"/>
                <a:gd name="connsiteY560" fmla="*/ 4283607 h 4419916"/>
                <a:gd name="connsiteX561" fmla="*/ 1832377 w 2568523"/>
                <a:gd name="connsiteY561" fmla="*/ 4358503 h 4419916"/>
                <a:gd name="connsiteX562" fmla="*/ 1678700 w 2568523"/>
                <a:gd name="connsiteY562" fmla="*/ 4049467 h 4419916"/>
                <a:gd name="connsiteX563" fmla="*/ 1863330 w 2568523"/>
                <a:gd name="connsiteY563" fmla="*/ 4083642 h 4419916"/>
                <a:gd name="connsiteX564" fmla="*/ 1673238 w 2568523"/>
                <a:gd name="connsiteY564" fmla="*/ 4193441 h 4419916"/>
                <a:gd name="connsiteX565" fmla="*/ 1678700 w 2568523"/>
                <a:gd name="connsiteY565" fmla="*/ 4049467 h 4419916"/>
                <a:gd name="connsiteX566" fmla="*/ 1679064 w 2568523"/>
                <a:gd name="connsiteY566" fmla="*/ 4034560 h 4419916"/>
                <a:gd name="connsiteX567" fmla="*/ 1685983 w 2568523"/>
                <a:gd name="connsiteY567" fmla="*/ 3856410 h 4419916"/>
                <a:gd name="connsiteX568" fmla="*/ 1865151 w 2568523"/>
                <a:gd name="connsiteY568" fmla="*/ 4069099 h 4419916"/>
                <a:gd name="connsiteX569" fmla="*/ 1679064 w 2568523"/>
                <a:gd name="connsiteY569" fmla="*/ 4034560 h 4419916"/>
                <a:gd name="connsiteX570" fmla="*/ 1374261 w 2568523"/>
                <a:gd name="connsiteY570" fmla="*/ 2974747 h 4419916"/>
                <a:gd name="connsiteX571" fmla="*/ 1547966 w 2568523"/>
                <a:gd name="connsiteY571" fmla="*/ 2957659 h 4419916"/>
                <a:gd name="connsiteX572" fmla="*/ 1460568 w 2568523"/>
                <a:gd name="connsiteY572" fmla="*/ 3168531 h 4419916"/>
                <a:gd name="connsiteX573" fmla="*/ 1374261 w 2568523"/>
                <a:gd name="connsiteY573" fmla="*/ 2974747 h 4419916"/>
                <a:gd name="connsiteX574" fmla="*/ 1433984 w 2568523"/>
                <a:gd name="connsiteY574" fmla="*/ 2730790 h 4419916"/>
                <a:gd name="connsiteX575" fmla="*/ 1547602 w 2568523"/>
                <a:gd name="connsiteY575" fmla="*/ 2942753 h 4419916"/>
                <a:gd name="connsiteX576" fmla="*/ 1373169 w 2568523"/>
                <a:gd name="connsiteY576" fmla="*/ 2960204 h 4419916"/>
                <a:gd name="connsiteX577" fmla="*/ 1433984 w 2568523"/>
                <a:gd name="connsiteY577" fmla="*/ 2730790 h 4419916"/>
                <a:gd name="connsiteX578" fmla="*/ 1975856 w 2568523"/>
                <a:gd name="connsiteY578" fmla="*/ 2634080 h 4419916"/>
                <a:gd name="connsiteX579" fmla="*/ 1848400 w 2568523"/>
                <a:gd name="connsiteY579" fmla="*/ 2622809 h 4419916"/>
                <a:gd name="connsiteX580" fmla="*/ 1903388 w 2568523"/>
                <a:gd name="connsiteY580" fmla="*/ 2563911 h 4419916"/>
                <a:gd name="connsiteX581" fmla="*/ 1975856 w 2568523"/>
                <a:gd name="connsiteY581" fmla="*/ 2634080 h 4419916"/>
                <a:gd name="connsiteX582" fmla="*/ 2381532 w 2568523"/>
                <a:gd name="connsiteY582" fmla="*/ 2715157 h 4419916"/>
                <a:gd name="connsiteX583" fmla="*/ 2124434 w 2568523"/>
                <a:gd name="connsiteY583" fmla="*/ 2854405 h 4419916"/>
                <a:gd name="connsiteX584" fmla="*/ 2213654 w 2568523"/>
                <a:gd name="connsiteY584" fmla="*/ 2690070 h 4419916"/>
                <a:gd name="connsiteX585" fmla="*/ 2381532 w 2568523"/>
                <a:gd name="connsiteY585" fmla="*/ 2715157 h 4419916"/>
                <a:gd name="connsiteX586" fmla="*/ 2275197 w 2568523"/>
                <a:gd name="connsiteY586" fmla="*/ 3287419 h 4419916"/>
                <a:gd name="connsiteX587" fmla="*/ 2163764 w 2568523"/>
                <a:gd name="connsiteY587" fmla="*/ 3120540 h 4419916"/>
                <a:gd name="connsiteX588" fmla="*/ 2444532 w 2568523"/>
                <a:gd name="connsiteY588" fmla="*/ 3125993 h 4419916"/>
                <a:gd name="connsiteX589" fmla="*/ 2275197 w 2568523"/>
                <a:gd name="connsiteY589" fmla="*/ 3287419 h 4419916"/>
                <a:gd name="connsiteX590" fmla="*/ 2102220 w 2568523"/>
                <a:gd name="connsiteY590" fmla="*/ 2890762 h 4419916"/>
                <a:gd name="connsiteX591" fmla="*/ 2141914 w 2568523"/>
                <a:gd name="connsiteY591" fmla="*/ 3108178 h 4419916"/>
                <a:gd name="connsiteX592" fmla="*/ 1878261 w 2568523"/>
                <a:gd name="connsiteY592" fmla="*/ 3204161 h 4419916"/>
                <a:gd name="connsiteX593" fmla="*/ 2102220 w 2568523"/>
                <a:gd name="connsiteY593" fmla="*/ 2890762 h 4419916"/>
                <a:gd name="connsiteX594" fmla="*/ 1858960 w 2568523"/>
                <a:gd name="connsiteY594" fmla="*/ 3205979 h 4419916"/>
                <a:gd name="connsiteX595" fmla="*/ 1755903 w 2568523"/>
                <a:gd name="connsiteY595" fmla="*/ 3043099 h 4419916"/>
                <a:gd name="connsiteX596" fmla="*/ 2084376 w 2568523"/>
                <a:gd name="connsiteY596" fmla="*/ 2890762 h 4419916"/>
                <a:gd name="connsiteX597" fmla="*/ 1858960 w 2568523"/>
                <a:gd name="connsiteY597" fmla="*/ 3205979 h 4419916"/>
                <a:gd name="connsiteX598" fmla="*/ 2114602 w 2568523"/>
                <a:gd name="connsiteY598" fmla="*/ 2876583 h 4419916"/>
                <a:gd name="connsiteX599" fmla="*/ 2383353 w 2568523"/>
                <a:gd name="connsiteY599" fmla="*/ 2731154 h 4419916"/>
                <a:gd name="connsiteX600" fmla="*/ 2154296 w 2568523"/>
                <a:gd name="connsiteY600" fmla="*/ 3093635 h 4419916"/>
                <a:gd name="connsiteX601" fmla="*/ 2114602 w 2568523"/>
                <a:gd name="connsiteY601" fmla="*/ 2876583 h 4419916"/>
                <a:gd name="connsiteX602" fmla="*/ 2070174 w 2568523"/>
                <a:gd name="connsiteY602" fmla="*/ 2881309 h 4419916"/>
                <a:gd name="connsiteX603" fmla="*/ 1763914 w 2568523"/>
                <a:gd name="connsiteY603" fmla="*/ 3023466 h 4419916"/>
                <a:gd name="connsiteX604" fmla="*/ 1844394 w 2568523"/>
                <a:gd name="connsiteY604" fmla="*/ 2890762 h 4419916"/>
                <a:gd name="connsiteX605" fmla="*/ 2070174 w 2568523"/>
                <a:gd name="connsiteY605" fmla="*/ 2881309 h 4419916"/>
                <a:gd name="connsiteX606" fmla="*/ 1854955 w 2568523"/>
                <a:gd name="connsiteY606" fmla="*/ 2875492 h 4419916"/>
                <a:gd name="connsiteX607" fmla="*/ 2011180 w 2568523"/>
                <a:gd name="connsiteY607" fmla="*/ 2660985 h 4419916"/>
                <a:gd name="connsiteX608" fmla="*/ 2095665 w 2568523"/>
                <a:gd name="connsiteY608" fmla="*/ 2865676 h 4419916"/>
                <a:gd name="connsiteX609" fmla="*/ 1854955 w 2568523"/>
                <a:gd name="connsiteY609" fmla="*/ 2875492 h 4419916"/>
                <a:gd name="connsiteX610" fmla="*/ 1832377 w 2568523"/>
                <a:gd name="connsiteY610" fmla="*/ 2862404 h 4419916"/>
                <a:gd name="connsiteX611" fmla="*/ 1627353 w 2568523"/>
                <a:gd name="connsiteY611" fmla="*/ 2613357 h 4419916"/>
                <a:gd name="connsiteX612" fmla="*/ 1825822 w 2568523"/>
                <a:gd name="connsiteY612" fmla="*/ 2635171 h 4419916"/>
                <a:gd name="connsiteX613" fmla="*/ 1832377 w 2568523"/>
                <a:gd name="connsiteY613" fmla="*/ 2862404 h 4419916"/>
                <a:gd name="connsiteX614" fmla="*/ 1615336 w 2568523"/>
                <a:gd name="connsiteY614" fmla="*/ 2621719 h 4419916"/>
                <a:gd name="connsiteX615" fmla="*/ 1827278 w 2568523"/>
                <a:gd name="connsiteY615" fmla="*/ 2879128 h 4419916"/>
                <a:gd name="connsiteX616" fmla="*/ 1568359 w 2568523"/>
                <a:gd name="connsiteY616" fmla="*/ 2939481 h 4419916"/>
                <a:gd name="connsiteX617" fmla="*/ 1615336 w 2568523"/>
                <a:gd name="connsiteY617" fmla="*/ 2621719 h 4419916"/>
                <a:gd name="connsiteX618" fmla="*/ 1563261 w 2568523"/>
                <a:gd name="connsiteY618" fmla="*/ 2959114 h 4419916"/>
                <a:gd name="connsiteX619" fmla="*/ 1729319 w 2568523"/>
                <a:gd name="connsiteY619" fmla="*/ 3040190 h 4419916"/>
                <a:gd name="connsiteX620" fmla="*/ 1475498 w 2568523"/>
                <a:gd name="connsiteY620" fmla="*/ 3171076 h 4419916"/>
                <a:gd name="connsiteX621" fmla="*/ 1563261 w 2568523"/>
                <a:gd name="connsiteY621" fmla="*/ 2959114 h 4419916"/>
                <a:gd name="connsiteX622" fmla="*/ 1580741 w 2568523"/>
                <a:gd name="connsiteY622" fmla="*/ 2951479 h 4419916"/>
                <a:gd name="connsiteX623" fmla="*/ 1824729 w 2568523"/>
                <a:gd name="connsiteY623" fmla="*/ 2894398 h 4419916"/>
                <a:gd name="connsiteX624" fmla="*/ 1742429 w 2568523"/>
                <a:gd name="connsiteY624" fmla="*/ 3030374 h 4419916"/>
                <a:gd name="connsiteX625" fmla="*/ 1580741 w 2568523"/>
                <a:gd name="connsiteY625" fmla="*/ 2951479 h 4419916"/>
                <a:gd name="connsiteX626" fmla="*/ 1746799 w 2568523"/>
                <a:gd name="connsiteY626" fmla="*/ 3056187 h 4419916"/>
                <a:gd name="connsiteX627" fmla="*/ 1847671 w 2568523"/>
                <a:gd name="connsiteY627" fmla="*/ 3215796 h 4419916"/>
                <a:gd name="connsiteX628" fmla="*/ 1653573 w 2568523"/>
                <a:gd name="connsiteY628" fmla="*/ 3286329 h 4419916"/>
                <a:gd name="connsiteX629" fmla="*/ 1746799 w 2568523"/>
                <a:gd name="connsiteY629" fmla="*/ 3056187 h 4419916"/>
                <a:gd name="connsiteX630" fmla="*/ 1851313 w 2568523"/>
                <a:gd name="connsiteY630" fmla="*/ 3229611 h 4419916"/>
                <a:gd name="connsiteX631" fmla="*/ 1851313 w 2568523"/>
                <a:gd name="connsiteY631" fmla="*/ 3430667 h 4419916"/>
                <a:gd name="connsiteX632" fmla="*/ 1656851 w 2568523"/>
                <a:gd name="connsiteY632" fmla="*/ 3300508 h 4419916"/>
                <a:gd name="connsiteX633" fmla="*/ 1851313 w 2568523"/>
                <a:gd name="connsiteY633" fmla="*/ 3229611 h 4419916"/>
                <a:gd name="connsiteX634" fmla="*/ 1865879 w 2568523"/>
                <a:gd name="connsiteY634" fmla="*/ 3232520 h 4419916"/>
                <a:gd name="connsiteX635" fmla="*/ 2207463 w 2568523"/>
                <a:gd name="connsiteY635" fmla="*/ 3450663 h 4419916"/>
                <a:gd name="connsiteX636" fmla="*/ 1865879 w 2568523"/>
                <a:gd name="connsiteY636" fmla="*/ 3437575 h 4419916"/>
                <a:gd name="connsiteX637" fmla="*/ 1865879 w 2568523"/>
                <a:gd name="connsiteY637" fmla="*/ 3232520 h 4419916"/>
                <a:gd name="connsiteX638" fmla="*/ 1874983 w 2568523"/>
                <a:gd name="connsiteY638" fmla="*/ 3220886 h 4419916"/>
                <a:gd name="connsiteX639" fmla="*/ 2144827 w 2568523"/>
                <a:gd name="connsiteY639" fmla="*/ 3122358 h 4419916"/>
                <a:gd name="connsiteX640" fmla="*/ 2222394 w 2568523"/>
                <a:gd name="connsiteY640" fmla="*/ 3442665 h 4419916"/>
                <a:gd name="connsiteX641" fmla="*/ 1874983 w 2568523"/>
                <a:gd name="connsiteY641" fmla="*/ 3220886 h 4419916"/>
                <a:gd name="connsiteX642" fmla="*/ 2163035 w 2568523"/>
                <a:gd name="connsiteY642" fmla="*/ 3105997 h 4419916"/>
                <a:gd name="connsiteX643" fmla="*/ 2399740 w 2568523"/>
                <a:gd name="connsiteY643" fmla="*/ 2731881 h 4419916"/>
                <a:gd name="connsiteX644" fmla="*/ 2454001 w 2568523"/>
                <a:gd name="connsiteY644" fmla="*/ 3111450 h 4419916"/>
                <a:gd name="connsiteX645" fmla="*/ 2163035 w 2568523"/>
                <a:gd name="connsiteY645" fmla="*/ 3105997 h 4419916"/>
                <a:gd name="connsiteX646" fmla="*/ 2107319 w 2568523"/>
                <a:gd name="connsiteY646" fmla="*/ 2855859 h 4419916"/>
                <a:gd name="connsiteX647" fmla="*/ 2024654 w 2568523"/>
                <a:gd name="connsiteY647" fmla="*/ 2655895 h 4419916"/>
                <a:gd name="connsiteX648" fmla="*/ 2198359 w 2568523"/>
                <a:gd name="connsiteY648" fmla="*/ 2687525 h 4419916"/>
                <a:gd name="connsiteX649" fmla="*/ 2107319 w 2568523"/>
                <a:gd name="connsiteY649" fmla="*/ 2855859 h 4419916"/>
                <a:gd name="connsiteX650" fmla="*/ 1846943 w 2568523"/>
                <a:gd name="connsiteY650" fmla="*/ 2862040 h 4419916"/>
                <a:gd name="connsiteX651" fmla="*/ 1840388 w 2568523"/>
                <a:gd name="connsiteY651" fmla="*/ 2636625 h 4419916"/>
                <a:gd name="connsiteX652" fmla="*/ 1994793 w 2568523"/>
                <a:gd name="connsiteY652" fmla="*/ 2650441 h 4419916"/>
                <a:gd name="connsiteX653" fmla="*/ 1999891 w 2568523"/>
                <a:gd name="connsiteY653" fmla="*/ 2651532 h 4419916"/>
                <a:gd name="connsiteX654" fmla="*/ 1846943 w 2568523"/>
                <a:gd name="connsiteY654" fmla="*/ 2862040 h 4419916"/>
                <a:gd name="connsiteX655" fmla="*/ 1625533 w 2568523"/>
                <a:gd name="connsiteY655" fmla="*/ 2598814 h 4419916"/>
                <a:gd name="connsiteX656" fmla="*/ 1726406 w 2568523"/>
                <a:gd name="connsiteY656" fmla="*/ 2489742 h 4419916"/>
                <a:gd name="connsiteX657" fmla="*/ 1817810 w 2568523"/>
                <a:gd name="connsiteY657" fmla="*/ 2619537 h 4419916"/>
                <a:gd name="connsiteX658" fmla="*/ 1625533 w 2568523"/>
                <a:gd name="connsiteY658" fmla="*/ 2598814 h 4419916"/>
                <a:gd name="connsiteX659" fmla="*/ 1612423 w 2568523"/>
                <a:gd name="connsiteY659" fmla="*/ 2591542 h 4419916"/>
                <a:gd name="connsiteX660" fmla="*/ 1564354 w 2568523"/>
                <a:gd name="connsiteY660" fmla="*/ 2485379 h 4419916"/>
                <a:gd name="connsiteX661" fmla="*/ 1715845 w 2568523"/>
                <a:gd name="connsiteY661" fmla="*/ 2479925 h 4419916"/>
                <a:gd name="connsiteX662" fmla="*/ 1612423 w 2568523"/>
                <a:gd name="connsiteY662" fmla="*/ 2591542 h 4419916"/>
                <a:gd name="connsiteX663" fmla="*/ 1555249 w 2568523"/>
                <a:gd name="connsiteY663" fmla="*/ 2926392 h 4419916"/>
                <a:gd name="connsiteX664" fmla="*/ 1441267 w 2568523"/>
                <a:gd name="connsiteY664" fmla="*/ 2714066 h 4419916"/>
                <a:gd name="connsiteX665" fmla="*/ 1600770 w 2568523"/>
                <a:gd name="connsiteY665" fmla="*/ 2618810 h 4419916"/>
                <a:gd name="connsiteX666" fmla="*/ 1555249 w 2568523"/>
                <a:gd name="connsiteY666" fmla="*/ 2926392 h 4419916"/>
                <a:gd name="connsiteX667" fmla="*/ 1731140 w 2568523"/>
                <a:gd name="connsiteY667" fmla="*/ 3055460 h 4419916"/>
                <a:gd name="connsiteX668" fmla="*/ 1637186 w 2568523"/>
                <a:gd name="connsiteY668" fmla="*/ 3287783 h 4419916"/>
                <a:gd name="connsiteX669" fmla="*/ 1475498 w 2568523"/>
                <a:gd name="connsiteY669" fmla="*/ 3187437 h 4419916"/>
                <a:gd name="connsiteX670" fmla="*/ 1731140 w 2568523"/>
                <a:gd name="connsiteY670" fmla="*/ 3055460 h 4419916"/>
                <a:gd name="connsiteX671" fmla="*/ 1652845 w 2568523"/>
                <a:gd name="connsiteY671" fmla="*/ 3534648 h 4419916"/>
                <a:gd name="connsiteX672" fmla="*/ 1648475 w 2568523"/>
                <a:gd name="connsiteY672" fmla="*/ 3312506 h 4419916"/>
                <a:gd name="connsiteX673" fmla="*/ 1844030 w 2568523"/>
                <a:gd name="connsiteY673" fmla="*/ 3443392 h 4419916"/>
                <a:gd name="connsiteX674" fmla="*/ 1652845 w 2568523"/>
                <a:gd name="connsiteY674" fmla="*/ 3534648 h 4419916"/>
                <a:gd name="connsiteX675" fmla="*/ 1851313 w 2568523"/>
                <a:gd name="connsiteY675" fmla="*/ 3455753 h 4419916"/>
                <a:gd name="connsiteX676" fmla="*/ 1851313 w 2568523"/>
                <a:gd name="connsiteY676" fmla="*/ 3695347 h 4419916"/>
                <a:gd name="connsiteX677" fmla="*/ 1659400 w 2568523"/>
                <a:gd name="connsiteY677" fmla="*/ 3547737 h 4419916"/>
                <a:gd name="connsiteX678" fmla="*/ 1851313 w 2568523"/>
                <a:gd name="connsiteY678" fmla="*/ 3455753 h 4419916"/>
                <a:gd name="connsiteX679" fmla="*/ 1925238 w 2568523"/>
                <a:gd name="connsiteY679" fmla="*/ 3904038 h 4419916"/>
                <a:gd name="connsiteX680" fmla="*/ 1695816 w 2568523"/>
                <a:gd name="connsiteY680" fmla="*/ 3834959 h 4419916"/>
                <a:gd name="connsiteX681" fmla="*/ 1854955 w 2568523"/>
                <a:gd name="connsiteY681" fmla="*/ 3721525 h 4419916"/>
                <a:gd name="connsiteX682" fmla="*/ 1925238 w 2568523"/>
                <a:gd name="connsiteY682" fmla="*/ 3904038 h 4419916"/>
                <a:gd name="connsiteX683" fmla="*/ 1865879 w 2568523"/>
                <a:gd name="connsiteY683" fmla="*/ 3704073 h 4419916"/>
                <a:gd name="connsiteX684" fmla="*/ 1865879 w 2568523"/>
                <a:gd name="connsiteY684" fmla="*/ 3475023 h 4419916"/>
                <a:gd name="connsiteX685" fmla="*/ 1994064 w 2568523"/>
                <a:gd name="connsiteY685" fmla="*/ 3726978 h 4419916"/>
                <a:gd name="connsiteX686" fmla="*/ 1865879 w 2568523"/>
                <a:gd name="connsiteY686" fmla="*/ 3704073 h 4419916"/>
                <a:gd name="connsiteX687" fmla="*/ 1893192 w 2568523"/>
                <a:gd name="connsiteY687" fmla="*/ 3452845 h 4419916"/>
                <a:gd name="connsiteX688" fmla="*/ 2226400 w 2568523"/>
                <a:gd name="connsiteY688" fmla="*/ 3465933 h 4419916"/>
                <a:gd name="connsiteX689" fmla="*/ 2222030 w 2568523"/>
                <a:gd name="connsiteY689" fmla="*/ 3612453 h 4419916"/>
                <a:gd name="connsiteX690" fmla="*/ 1893192 w 2568523"/>
                <a:gd name="connsiteY690" fmla="*/ 3452845 h 4419916"/>
                <a:gd name="connsiteX691" fmla="*/ 2239145 w 2568523"/>
                <a:gd name="connsiteY691" fmla="*/ 3449209 h 4419916"/>
                <a:gd name="connsiteX692" fmla="*/ 2167041 w 2568523"/>
                <a:gd name="connsiteY692" fmla="*/ 3151080 h 4419916"/>
                <a:gd name="connsiteX693" fmla="*/ 2268278 w 2568523"/>
                <a:gd name="connsiteY693" fmla="*/ 3302689 h 4419916"/>
                <a:gd name="connsiteX694" fmla="*/ 2268642 w 2568523"/>
                <a:gd name="connsiteY694" fmla="*/ 3303053 h 4419916"/>
                <a:gd name="connsiteX695" fmla="*/ 2269006 w 2568523"/>
                <a:gd name="connsiteY695" fmla="*/ 3303416 h 4419916"/>
                <a:gd name="connsiteX696" fmla="*/ 2269371 w 2568523"/>
                <a:gd name="connsiteY696" fmla="*/ 3303780 h 4419916"/>
                <a:gd name="connsiteX697" fmla="*/ 2269735 w 2568523"/>
                <a:gd name="connsiteY697" fmla="*/ 3304144 h 4419916"/>
                <a:gd name="connsiteX698" fmla="*/ 2389180 w 2568523"/>
                <a:gd name="connsiteY698" fmla="*/ 3393219 h 4419916"/>
                <a:gd name="connsiteX699" fmla="*/ 2239145 w 2568523"/>
                <a:gd name="connsiteY699" fmla="*/ 3449209 h 4419916"/>
                <a:gd name="connsiteX700" fmla="*/ 2467839 w 2568523"/>
                <a:gd name="connsiteY700" fmla="*/ 3103815 h 4419916"/>
                <a:gd name="connsiteX701" fmla="*/ 2417584 w 2568523"/>
                <a:gd name="connsiteY701" fmla="*/ 2752968 h 4419916"/>
                <a:gd name="connsiteX702" fmla="*/ 2555602 w 2568523"/>
                <a:gd name="connsiteY702" fmla="*/ 3020557 h 4419916"/>
                <a:gd name="connsiteX703" fmla="*/ 2467839 w 2568523"/>
                <a:gd name="connsiteY703" fmla="*/ 3103815 h 4419916"/>
                <a:gd name="connsiteX704" fmla="*/ 1893192 w 2568523"/>
                <a:gd name="connsiteY704" fmla="*/ 2553731 h 4419916"/>
                <a:gd name="connsiteX705" fmla="*/ 1833833 w 2568523"/>
                <a:gd name="connsiteY705" fmla="*/ 2617356 h 4419916"/>
                <a:gd name="connsiteX706" fmla="*/ 1736602 w 2568523"/>
                <a:gd name="connsiteY706" fmla="*/ 2478835 h 4419916"/>
                <a:gd name="connsiteX707" fmla="*/ 1813076 w 2568523"/>
                <a:gd name="connsiteY707" fmla="*/ 2475926 h 4419916"/>
                <a:gd name="connsiteX708" fmla="*/ 1893192 w 2568523"/>
                <a:gd name="connsiteY708" fmla="*/ 2553731 h 4419916"/>
                <a:gd name="connsiteX709" fmla="*/ 1462752 w 2568523"/>
                <a:gd name="connsiteY709" fmla="*/ 2583544 h 4419916"/>
                <a:gd name="connsiteX710" fmla="*/ 1550880 w 2568523"/>
                <a:gd name="connsiteY710" fmla="*/ 2490833 h 4419916"/>
                <a:gd name="connsiteX711" fmla="*/ 1600770 w 2568523"/>
                <a:gd name="connsiteY711" fmla="*/ 2601359 h 4419916"/>
                <a:gd name="connsiteX712" fmla="*/ 1441631 w 2568523"/>
                <a:gd name="connsiteY712" fmla="*/ 2696615 h 4419916"/>
                <a:gd name="connsiteX713" fmla="*/ 1462752 w 2568523"/>
                <a:gd name="connsiteY713" fmla="*/ 2583544 h 4419916"/>
                <a:gd name="connsiteX714" fmla="*/ 1654666 w 2568523"/>
                <a:gd name="connsiteY714" fmla="*/ 3562643 h 4419916"/>
                <a:gd name="connsiteX715" fmla="*/ 1846215 w 2568523"/>
                <a:gd name="connsiteY715" fmla="*/ 3709890 h 4419916"/>
                <a:gd name="connsiteX716" fmla="*/ 1685255 w 2568523"/>
                <a:gd name="connsiteY716" fmla="*/ 3824415 h 4419916"/>
                <a:gd name="connsiteX717" fmla="*/ 1654666 w 2568523"/>
                <a:gd name="connsiteY717" fmla="*/ 3562643 h 4419916"/>
                <a:gd name="connsiteX718" fmla="*/ 2010816 w 2568523"/>
                <a:gd name="connsiteY718" fmla="*/ 4405767 h 4419916"/>
                <a:gd name="connsiteX719" fmla="*/ 1845122 w 2568523"/>
                <a:gd name="connsiteY719" fmla="*/ 4366501 h 4419916"/>
                <a:gd name="connsiteX720" fmla="*/ 1872798 w 2568523"/>
                <a:gd name="connsiteY720" fmla="*/ 4291606 h 4419916"/>
                <a:gd name="connsiteX721" fmla="*/ 2010816 w 2568523"/>
                <a:gd name="connsiteY721" fmla="*/ 4405767 h 4419916"/>
                <a:gd name="connsiteX722" fmla="*/ 1933613 w 2568523"/>
                <a:gd name="connsiteY722" fmla="*/ 4158174 h 4419916"/>
                <a:gd name="connsiteX723" fmla="*/ 1878989 w 2568523"/>
                <a:gd name="connsiteY723" fmla="*/ 4249068 h 4419916"/>
                <a:gd name="connsiteX724" fmla="*/ 1889914 w 2568523"/>
                <a:gd name="connsiteY724" fmla="*/ 4100003 h 4419916"/>
                <a:gd name="connsiteX725" fmla="*/ 1933613 w 2568523"/>
                <a:gd name="connsiteY725" fmla="*/ 4158174 h 4419916"/>
                <a:gd name="connsiteX726" fmla="*/ 1881174 w 2568523"/>
                <a:gd name="connsiteY726" fmla="*/ 4065464 h 4419916"/>
                <a:gd name="connsiteX727" fmla="*/ 1701278 w 2568523"/>
                <a:gd name="connsiteY727" fmla="*/ 3851683 h 4419916"/>
                <a:gd name="connsiteX728" fmla="*/ 1928515 w 2568523"/>
                <a:gd name="connsiteY728" fmla="*/ 3920035 h 4419916"/>
                <a:gd name="connsiteX729" fmla="*/ 1881174 w 2568523"/>
                <a:gd name="connsiteY729" fmla="*/ 4065464 h 4419916"/>
                <a:gd name="connsiteX730" fmla="*/ 2073452 w 2568523"/>
                <a:gd name="connsiteY730" fmla="*/ 3778605 h 4419916"/>
                <a:gd name="connsiteX731" fmla="*/ 2048324 w 2568523"/>
                <a:gd name="connsiteY731" fmla="*/ 3801874 h 4419916"/>
                <a:gd name="connsiteX732" fmla="*/ 2019920 w 2568523"/>
                <a:gd name="connsiteY732" fmla="*/ 3746247 h 4419916"/>
                <a:gd name="connsiteX733" fmla="*/ 2091660 w 2568523"/>
                <a:gd name="connsiteY733" fmla="*/ 3758972 h 4419916"/>
                <a:gd name="connsiteX734" fmla="*/ 2073452 w 2568523"/>
                <a:gd name="connsiteY734" fmla="*/ 3778605 h 4419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</a:cxnLst>
              <a:rect l="l" t="t" r="r" b="b"/>
              <a:pathLst>
                <a:path w="2568523" h="4419916">
                  <a:moveTo>
                    <a:pt x="2566162" y="2742788"/>
                  </a:moveTo>
                  <a:lnTo>
                    <a:pt x="2405567" y="2703886"/>
                  </a:lnTo>
                  <a:cubicBezTo>
                    <a:pt x="2405567" y="2703886"/>
                    <a:pt x="2405567" y="2703886"/>
                    <a:pt x="2405567" y="2703886"/>
                  </a:cubicBezTo>
                  <a:cubicBezTo>
                    <a:pt x="2405567" y="2703886"/>
                    <a:pt x="2405567" y="2703886"/>
                    <a:pt x="2405567" y="2703886"/>
                  </a:cubicBezTo>
                  <a:lnTo>
                    <a:pt x="2405203" y="2703886"/>
                  </a:lnTo>
                  <a:lnTo>
                    <a:pt x="2211105" y="2674800"/>
                  </a:lnTo>
                  <a:lnTo>
                    <a:pt x="1999163" y="2636625"/>
                  </a:lnTo>
                  <a:lnTo>
                    <a:pt x="1820723" y="2463565"/>
                  </a:lnTo>
                  <a:cubicBezTo>
                    <a:pt x="1819267" y="2462111"/>
                    <a:pt x="1817446" y="2461384"/>
                    <a:pt x="1815261" y="2461384"/>
                  </a:cubicBezTo>
                  <a:lnTo>
                    <a:pt x="1552700" y="2471200"/>
                  </a:lnTo>
                  <a:cubicBezTo>
                    <a:pt x="1552700" y="2471200"/>
                    <a:pt x="1552700" y="2471200"/>
                    <a:pt x="1552700" y="2471200"/>
                  </a:cubicBezTo>
                  <a:lnTo>
                    <a:pt x="1552700" y="2471200"/>
                  </a:lnTo>
                  <a:cubicBezTo>
                    <a:pt x="1550880" y="2471200"/>
                    <a:pt x="1549059" y="2471927"/>
                    <a:pt x="1547602" y="2473381"/>
                  </a:cubicBezTo>
                  <a:lnTo>
                    <a:pt x="1547602" y="2473381"/>
                  </a:lnTo>
                  <a:cubicBezTo>
                    <a:pt x="1547602" y="2473381"/>
                    <a:pt x="1547602" y="2473381"/>
                    <a:pt x="1547602" y="2473381"/>
                  </a:cubicBezTo>
                  <a:lnTo>
                    <a:pt x="1455469" y="2569728"/>
                  </a:lnTo>
                  <a:lnTo>
                    <a:pt x="1412134" y="2526463"/>
                  </a:lnTo>
                  <a:cubicBezTo>
                    <a:pt x="1410677" y="2525008"/>
                    <a:pt x="1408857" y="2524282"/>
                    <a:pt x="1407036" y="2524282"/>
                  </a:cubicBezTo>
                  <a:lnTo>
                    <a:pt x="1348041" y="2524282"/>
                  </a:lnTo>
                  <a:lnTo>
                    <a:pt x="1313446" y="2472291"/>
                  </a:lnTo>
                  <a:lnTo>
                    <a:pt x="1341487" y="2393395"/>
                  </a:lnTo>
                  <a:cubicBezTo>
                    <a:pt x="1342215" y="2391941"/>
                    <a:pt x="1342215" y="2390123"/>
                    <a:pt x="1341487" y="2388669"/>
                  </a:cubicBezTo>
                  <a:cubicBezTo>
                    <a:pt x="1341487" y="2388669"/>
                    <a:pt x="1341487" y="2388669"/>
                    <a:pt x="1341487" y="2388669"/>
                  </a:cubicBezTo>
                  <a:cubicBezTo>
                    <a:pt x="1341487" y="2388305"/>
                    <a:pt x="1341122" y="2387942"/>
                    <a:pt x="1341122" y="2387942"/>
                  </a:cubicBezTo>
                  <a:cubicBezTo>
                    <a:pt x="1341122" y="2387942"/>
                    <a:pt x="1341122" y="2387942"/>
                    <a:pt x="1341122" y="2387942"/>
                  </a:cubicBezTo>
                  <a:cubicBezTo>
                    <a:pt x="1340394" y="2386488"/>
                    <a:pt x="1339302" y="2385397"/>
                    <a:pt x="1337845" y="2384670"/>
                  </a:cubicBezTo>
                  <a:lnTo>
                    <a:pt x="1337845" y="2384670"/>
                  </a:lnTo>
                  <a:cubicBezTo>
                    <a:pt x="1337845" y="2384670"/>
                    <a:pt x="1337845" y="2384670"/>
                    <a:pt x="1337845" y="2384670"/>
                  </a:cubicBezTo>
                  <a:cubicBezTo>
                    <a:pt x="1337845" y="2384670"/>
                    <a:pt x="1337845" y="2384670"/>
                    <a:pt x="1337845" y="2384670"/>
                  </a:cubicBezTo>
                  <a:cubicBezTo>
                    <a:pt x="1337481" y="2384670"/>
                    <a:pt x="1337481" y="2384306"/>
                    <a:pt x="1337117" y="2384306"/>
                  </a:cubicBezTo>
                  <a:lnTo>
                    <a:pt x="1337117" y="2384306"/>
                  </a:lnTo>
                  <a:cubicBezTo>
                    <a:pt x="1337117" y="2384306"/>
                    <a:pt x="1337117" y="2384306"/>
                    <a:pt x="1337117" y="2384306"/>
                  </a:cubicBezTo>
                  <a:cubicBezTo>
                    <a:pt x="1337117" y="2384306"/>
                    <a:pt x="1337117" y="2384306"/>
                    <a:pt x="1337117" y="2384306"/>
                  </a:cubicBezTo>
                  <a:cubicBezTo>
                    <a:pt x="1336753" y="2384306"/>
                    <a:pt x="1336388" y="2383943"/>
                    <a:pt x="1336024" y="2383943"/>
                  </a:cubicBezTo>
                  <a:lnTo>
                    <a:pt x="1204198" y="2361401"/>
                  </a:lnTo>
                  <a:lnTo>
                    <a:pt x="1278487" y="2190159"/>
                  </a:lnTo>
                  <a:cubicBezTo>
                    <a:pt x="1279215" y="2187977"/>
                    <a:pt x="1279215" y="2185796"/>
                    <a:pt x="1278123" y="2183978"/>
                  </a:cubicBezTo>
                  <a:cubicBezTo>
                    <a:pt x="1277030" y="2182160"/>
                    <a:pt x="1275209" y="2180706"/>
                    <a:pt x="1273024" y="2180342"/>
                  </a:cubicBezTo>
                  <a:lnTo>
                    <a:pt x="1195094" y="2165799"/>
                  </a:lnTo>
                  <a:cubicBezTo>
                    <a:pt x="1194729" y="2165799"/>
                    <a:pt x="1194365" y="2165799"/>
                    <a:pt x="1194001" y="2165799"/>
                  </a:cubicBezTo>
                  <a:cubicBezTo>
                    <a:pt x="1194001" y="2165799"/>
                    <a:pt x="1193637" y="2165799"/>
                    <a:pt x="1193637" y="2165799"/>
                  </a:cubicBezTo>
                  <a:cubicBezTo>
                    <a:pt x="1193637" y="2165799"/>
                    <a:pt x="1193637" y="2165799"/>
                    <a:pt x="1193273" y="2165799"/>
                  </a:cubicBezTo>
                  <a:cubicBezTo>
                    <a:pt x="1192545" y="2165799"/>
                    <a:pt x="1191452" y="2165799"/>
                    <a:pt x="1190724" y="2166163"/>
                  </a:cubicBezTo>
                  <a:cubicBezTo>
                    <a:pt x="1190724" y="2166163"/>
                    <a:pt x="1190360" y="2166163"/>
                    <a:pt x="1190360" y="2166527"/>
                  </a:cubicBezTo>
                  <a:cubicBezTo>
                    <a:pt x="1189631" y="2166890"/>
                    <a:pt x="1189267" y="2167254"/>
                    <a:pt x="1188539" y="2167617"/>
                  </a:cubicBezTo>
                  <a:cubicBezTo>
                    <a:pt x="1188539" y="2167617"/>
                    <a:pt x="1188175" y="2167981"/>
                    <a:pt x="1188175" y="2167981"/>
                  </a:cubicBezTo>
                  <a:cubicBezTo>
                    <a:pt x="1188175" y="2167981"/>
                    <a:pt x="1187810" y="2168344"/>
                    <a:pt x="1187810" y="2168344"/>
                  </a:cubicBezTo>
                  <a:lnTo>
                    <a:pt x="1155036" y="2210519"/>
                  </a:lnTo>
                  <a:lnTo>
                    <a:pt x="1096406" y="2237423"/>
                  </a:lnTo>
                  <a:lnTo>
                    <a:pt x="1027215" y="2207246"/>
                  </a:lnTo>
                  <a:lnTo>
                    <a:pt x="1054527" y="2083632"/>
                  </a:lnTo>
                  <a:lnTo>
                    <a:pt x="1173972" y="1945474"/>
                  </a:lnTo>
                  <a:lnTo>
                    <a:pt x="1248990" y="1912753"/>
                  </a:lnTo>
                  <a:lnTo>
                    <a:pt x="1351683" y="1903664"/>
                  </a:lnTo>
                  <a:lnTo>
                    <a:pt x="1351683" y="2080360"/>
                  </a:lnTo>
                  <a:cubicBezTo>
                    <a:pt x="1351683" y="2083268"/>
                    <a:pt x="1353504" y="2085813"/>
                    <a:pt x="1356053" y="2086904"/>
                  </a:cubicBezTo>
                  <a:cubicBezTo>
                    <a:pt x="1358602" y="2087995"/>
                    <a:pt x="1361880" y="2087631"/>
                    <a:pt x="1364065" y="2085450"/>
                  </a:cubicBezTo>
                  <a:lnTo>
                    <a:pt x="1454013" y="2002919"/>
                  </a:lnTo>
                  <a:cubicBezTo>
                    <a:pt x="1455469" y="2001465"/>
                    <a:pt x="1456198" y="1999647"/>
                    <a:pt x="1456198" y="1997465"/>
                  </a:cubicBezTo>
                  <a:lnTo>
                    <a:pt x="1456198" y="1888757"/>
                  </a:lnTo>
                  <a:lnTo>
                    <a:pt x="1529030" y="1808771"/>
                  </a:lnTo>
                  <a:cubicBezTo>
                    <a:pt x="1529030" y="1808771"/>
                    <a:pt x="1529030" y="1808771"/>
                    <a:pt x="1529030" y="1808771"/>
                  </a:cubicBezTo>
                  <a:lnTo>
                    <a:pt x="1529394" y="1808408"/>
                  </a:lnTo>
                  <a:lnTo>
                    <a:pt x="1679064" y="1649527"/>
                  </a:lnTo>
                  <a:lnTo>
                    <a:pt x="1794504" y="1601535"/>
                  </a:lnTo>
                  <a:cubicBezTo>
                    <a:pt x="1796324" y="1600808"/>
                    <a:pt x="1797417" y="1599717"/>
                    <a:pt x="1798145" y="1597899"/>
                  </a:cubicBezTo>
                  <a:lnTo>
                    <a:pt x="1849492" y="1490282"/>
                  </a:lnTo>
                  <a:lnTo>
                    <a:pt x="1966388" y="1490282"/>
                  </a:lnTo>
                  <a:cubicBezTo>
                    <a:pt x="1970394" y="1490282"/>
                    <a:pt x="1973671" y="1487010"/>
                    <a:pt x="1973671" y="1483011"/>
                  </a:cubicBezTo>
                  <a:lnTo>
                    <a:pt x="1973671" y="1281228"/>
                  </a:lnTo>
                  <a:lnTo>
                    <a:pt x="2140457" y="1272503"/>
                  </a:lnTo>
                  <a:lnTo>
                    <a:pt x="2096030" y="1388118"/>
                  </a:lnTo>
                  <a:cubicBezTo>
                    <a:pt x="2095301" y="1390300"/>
                    <a:pt x="2095301" y="1392845"/>
                    <a:pt x="2096758" y="1394663"/>
                  </a:cubicBezTo>
                  <a:lnTo>
                    <a:pt x="2155024" y="1487010"/>
                  </a:lnTo>
                  <a:cubicBezTo>
                    <a:pt x="2156116" y="1488828"/>
                    <a:pt x="2158301" y="1490282"/>
                    <a:pt x="2160486" y="1490282"/>
                  </a:cubicBezTo>
                  <a:cubicBezTo>
                    <a:pt x="2162671" y="1490646"/>
                    <a:pt x="2164856" y="1489919"/>
                    <a:pt x="2166313" y="1488101"/>
                  </a:cubicBezTo>
                  <a:lnTo>
                    <a:pt x="2215110" y="1439382"/>
                  </a:lnTo>
                  <a:cubicBezTo>
                    <a:pt x="2217660" y="1436837"/>
                    <a:pt x="2218024" y="1432838"/>
                    <a:pt x="2215839" y="1429929"/>
                  </a:cubicBezTo>
                  <a:lnTo>
                    <a:pt x="2178330" y="1378302"/>
                  </a:lnTo>
                  <a:lnTo>
                    <a:pt x="2173960" y="1310314"/>
                  </a:lnTo>
                  <a:lnTo>
                    <a:pt x="2215839" y="1259050"/>
                  </a:lnTo>
                  <a:cubicBezTo>
                    <a:pt x="2218388" y="1256142"/>
                    <a:pt x="2218024" y="1251415"/>
                    <a:pt x="2215110" y="1248870"/>
                  </a:cubicBezTo>
                  <a:lnTo>
                    <a:pt x="2143371" y="1187063"/>
                  </a:lnTo>
                  <a:lnTo>
                    <a:pt x="2105498" y="1092171"/>
                  </a:lnTo>
                  <a:lnTo>
                    <a:pt x="2086197" y="986008"/>
                  </a:lnTo>
                  <a:cubicBezTo>
                    <a:pt x="2085833" y="983826"/>
                    <a:pt x="2084376" y="982008"/>
                    <a:pt x="2082556" y="980918"/>
                  </a:cubicBezTo>
                  <a:lnTo>
                    <a:pt x="1867700" y="854758"/>
                  </a:lnTo>
                  <a:lnTo>
                    <a:pt x="1944174" y="786770"/>
                  </a:lnTo>
                  <a:lnTo>
                    <a:pt x="2124798" y="862757"/>
                  </a:lnTo>
                  <a:cubicBezTo>
                    <a:pt x="2127348" y="863847"/>
                    <a:pt x="2129897" y="863484"/>
                    <a:pt x="2132082" y="861666"/>
                  </a:cubicBezTo>
                  <a:cubicBezTo>
                    <a:pt x="2134267" y="859848"/>
                    <a:pt x="2135359" y="857303"/>
                    <a:pt x="2134631" y="854758"/>
                  </a:cubicBezTo>
                  <a:lnTo>
                    <a:pt x="2111689" y="717691"/>
                  </a:lnTo>
                  <a:lnTo>
                    <a:pt x="2210012" y="717691"/>
                  </a:lnTo>
                  <a:cubicBezTo>
                    <a:pt x="2212561" y="717691"/>
                    <a:pt x="2214746" y="716601"/>
                    <a:pt x="2215839" y="714783"/>
                  </a:cubicBezTo>
                  <a:cubicBezTo>
                    <a:pt x="2217296" y="712965"/>
                    <a:pt x="2217660" y="710420"/>
                    <a:pt x="2216931" y="708239"/>
                  </a:cubicBezTo>
                  <a:lnTo>
                    <a:pt x="2187798" y="625708"/>
                  </a:lnTo>
                  <a:cubicBezTo>
                    <a:pt x="2187434" y="624981"/>
                    <a:pt x="2187070" y="624253"/>
                    <a:pt x="2186706" y="623526"/>
                  </a:cubicBezTo>
                  <a:lnTo>
                    <a:pt x="2122613" y="546085"/>
                  </a:lnTo>
                  <a:lnTo>
                    <a:pt x="2049781" y="468281"/>
                  </a:lnTo>
                  <a:cubicBezTo>
                    <a:pt x="2049053" y="467554"/>
                    <a:pt x="2048324" y="467190"/>
                    <a:pt x="2047596" y="466827"/>
                  </a:cubicBezTo>
                  <a:lnTo>
                    <a:pt x="1894284" y="395203"/>
                  </a:lnTo>
                  <a:lnTo>
                    <a:pt x="1837111" y="285768"/>
                  </a:lnTo>
                  <a:cubicBezTo>
                    <a:pt x="1836018" y="283223"/>
                    <a:pt x="1833469" y="281768"/>
                    <a:pt x="1830556" y="281768"/>
                  </a:cubicBezTo>
                  <a:cubicBezTo>
                    <a:pt x="1830556" y="281768"/>
                    <a:pt x="1830556" y="281768"/>
                    <a:pt x="1830556" y="281768"/>
                  </a:cubicBezTo>
                  <a:cubicBezTo>
                    <a:pt x="1827642" y="281768"/>
                    <a:pt x="1825457" y="283223"/>
                    <a:pt x="1824001" y="285768"/>
                  </a:cubicBezTo>
                  <a:lnTo>
                    <a:pt x="1736602" y="460646"/>
                  </a:lnTo>
                  <a:cubicBezTo>
                    <a:pt x="1735510" y="462827"/>
                    <a:pt x="1735510" y="465736"/>
                    <a:pt x="1736966" y="467917"/>
                  </a:cubicBezTo>
                  <a:cubicBezTo>
                    <a:pt x="1738423" y="470099"/>
                    <a:pt x="1740608" y="471189"/>
                    <a:pt x="1743521" y="471189"/>
                  </a:cubicBezTo>
                  <a:lnTo>
                    <a:pt x="1862238" y="467190"/>
                  </a:lnTo>
                  <a:lnTo>
                    <a:pt x="1710746" y="560992"/>
                  </a:lnTo>
                  <a:lnTo>
                    <a:pt x="1593122" y="420289"/>
                  </a:lnTo>
                  <a:cubicBezTo>
                    <a:pt x="1592758" y="419926"/>
                    <a:pt x="1592394" y="419562"/>
                    <a:pt x="1592030" y="419562"/>
                  </a:cubicBezTo>
                  <a:cubicBezTo>
                    <a:pt x="1592030" y="419562"/>
                    <a:pt x="1591666" y="419199"/>
                    <a:pt x="1591666" y="419199"/>
                  </a:cubicBezTo>
                  <a:cubicBezTo>
                    <a:pt x="1590209" y="418108"/>
                    <a:pt x="1588388" y="417744"/>
                    <a:pt x="1586567" y="418108"/>
                  </a:cubicBezTo>
                  <a:cubicBezTo>
                    <a:pt x="1586567" y="418108"/>
                    <a:pt x="1586567" y="418108"/>
                    <a:pt x="1586203" y="418108"/>
                  </a:cubicBezTo>
                  <a:cubicBezTo>
                    <a:pt x="1585839" y="418108"/>
                    <a:pt x="1585839" y="418108"/>
                    <a:pt x="1585839" y="418472"/>
                  </a:cubicBezTo>
                  <a:cubicBezTo>
                    <a:pt x="1585475" y="418472"/>
                    <a:pt x="1585111" y="418472"/>
                    <a:pt x="1584747" y="418835"/>
                  </a:cubicBezTo>
                  <a:lnTo>
                    <a:pt x="1321822" y="523907"/>
                  </a:lnTo>
                  <a:lnTo>
                    <a:pt x="1033406" y="240685"/>
                  </a:lnTo>
                  <a:cubicBezTo>
                    <a:pt x="1033406" y="240685"/>
                    <a:pt x="1033406" y="240685"/>
                    <a:pt x="1033406" y="240685"/>
                  </a:cubicBezTo>
                  <a:cubicBezTo>
                    <a:pt x="1033406" y="240685"/>
                    <a:pt x="1033042" y="240321"/>
                    <a:pt x="1033042" y="240321"/>
                  </a:cubicBezTo>
                  <a:cubicBezTo>
                    <a:pt x="1033042" y="240321"/>
                    <a:pt x="1032677" y="240321"/>
                    <a:pt x="1032677" y="239958"/>
                  </a:cubicBezTo>
                  <a:cubicBezTo>
                    <a:pt x="1032313" y="239594"/>
                    <a:pt x="1031949" y="239594"/>
                    <a:pt x="1031585" y="239230"/>
                  </a:cubicBezTo>
                  <a:cubicBezTo>
                    <a:pt x="1031221" y="239230"/>
                    <a:pt x="1030857" y="238867"/>
                    <a:pt x="1030857" y="238867"/>
                  </a:cubicBezTo>
                  <a:cubicBezTo>
                    <a:pt x="1030492" y="238867"/>
                    <a:pt x="1030492" y="238867"/>
                    <a:pt x="1030128" y="238503"/>
                  </a:cubicBezTo>
                  <a:lnTo>
                    <a:pt x="744990" y="170879"/>
                  </a:lnTo>
                  <a:lnTo>
                    <a:pt x="551984" y="2181"/>
                  </a:lnTo>
                  <a:cubicBezTo>
                    <a:pt x="551620" y="1818"/>
                    <a:pt x="551256" y="1818"/>
                    <a:pt x="550892" y="1454"/>
                  </a:cubicBezTo>
                  <a:cubicBezTo>
                    <a:pt x="550527" y="1091"/>
                    <a:pt x="550163" y="1091"/>
                    <a:pt x="549799" y="727"/>
                  </a:cubicBezTo>
                  <a:cubicBezTo>
                    <a:pt x="549435" y="364"/>
                    <a:pt x="548707" y="364"/>
                    <a:pt x="548342" y="364"/>
                  </a:cubicBezTo>
                  <a:cubicBezTo>
                    <a:pt x="547978" y="364"/>
                    <a:pt x="547614" y="0"/>
                    <a:pt x="547250" y="0"/>
                  </a:cubicBezTo>
                  <a:cubicBezTo>
                    <a:pt x="547250" y="0"/>
                    <a:pt x="546886" y="0"/>
                    <a:pt x="546886" y="0"/>
                  </a:cubicBezTo>
                  <a:lnTo>
                    <a:pt x="240626" y="0"/>
                  </a:lnTo>
                  <a:cubicBezTo>
                    <a:pt x="238077" y="0"/>
                    <a:pt x="235892" y="1091"/>
                    <a:pt x="234799" y="3272"/>
                  </a:cubicBezTo>
                  <a:cubicBezTo>
                    <a:pt x="233343" y="5090"/>
                    <a:pt x="232978" y="7635"/>
                    <a:pt x="234071" y="9816"/>
                  </a:cubicBezTo>
                  <a:lnTo>
                    <a:pt x="304354" y="201419"/>
                  </a:lnTo>
                  <a:lnTo>
                    <a:pt x="122273" y="252683"/>
                  </a:lnTo>
                  <a:cubicBezTo>
                    <a:pt x="120088" y="253410"/>
                    <a:pt x="118632" y="254500"/>
                    <a:pt x="117539" y="256682"/>
                  </a:cubicBezTo>
                  <a:lnTo>
                    <a:pt x="39609" y="421744"/>
                  </a:lnTo>
                  <a:cubicBezTo>
                    <a:pt x="39244" y="422107"/>
                    <a:pt x="39244" y="422834"/>
                    <a:pt x="39244" y="423198"/>
                  </a:cubicBezTo>
                  <a:lnTo>
                    <a:pt x="279" y="588260"/>
                  </a:lnTo>
                  <a:cubicBezTo>
                    <a:pt x="-449" y="590441"/>
                    <a:pt x="279" y="592986"/>
                    <a:pt x="2100" y="594804"/>
                  </a:cubicBezTo>
                  <a:lnTo>
                    <a:pt x="109163" y="711147"/>
                  </a:lnTo>
                  <a:cubicBezTo>
                    <a:pt x="109528" y="711874"/>
                    <a:pt x="110256" y="712238"/>
                    <a:pt x="110984" y="712601"/>
                  </a:cubicBezTo>
                  <a:cubicBezTo>
                    <a:pt x="110984" y="712601"/>
                    <a:pt x="110984" y="712601"/>
                    <a:pt x="110984" y="712601"/>
                  </a:cubicBezTo>
                  <a:cubicBezTo>
                    <a:pt x="110984" y="712601"/>
                    <a:pt x="110984" y="712601"/>
                    <a:pt x="110984" y="712601"/>
                  </a:cubicBezTo>
                  <a:cubicBezTo>
                    <a:pt x="110984" y="712601"/>
                    <a:pt x="110984" y="712601"/>
                    <a:pt x="110984" y="712601"/>
                  </a:cubicBezTo>
                  <a:cubicBezTo>
                    <a:pt x="111713" y="712965"/>
                    <a:pt x="112077" y="712965"/>
                    <a:pt x="112805" y="713329"/>
                  </a:cubicBezTo>
                  <a:cubicBezTo>
                    <a:pt x="113169" y="713329"/>
                    <a:pt x="113169" y="713329"/>
                    <a:pt x="113533" y="713329"/>
                  </a:cubicBezTo>
                  <a:cubicBezTo>
                    <a:pt x="113898" y="713329"/>
                    <a:pt x="113898" y="713329"/>
                    <a:pt x="114262" y="713329"/>
                  </a:cubicBezTo>
                  <a:cubicBezTo>
                    <a:pt x="114626" y="713329"/>
                    <a:pt x="114990" y="713329"/>
                    <a:pt x="114990" y="713329"/>
                  </a:cubicBezTo>
                  <a:cubicBezTo>
                    <a:pt x="115354" y="713329"/>
                    <a:pt x="115354" y="713329"/>
                    <a:pt x="115718" y="713329"/>
                  </a:cubicBezTo>
                  <a:cubicBezTo>
                    <a:pt x="116447" y="713329"/>
                    <a:pt x="117175" y="712965"/>
                    <a:pt x="117903" y="712601"/>
                  </a:cubicBezTo>
                  <a:cubicBezTo>
                    <a:pt x="117903" y="712601"/>
                    <a:pt x="117903" y="712601"/>
                    <a:pt x="117903" y="712601"/>
                  </a:cubicBezTo>
                  <a:lnTo>
                    <a:pt x="117903" y="712601"/>
                  </a:lnTo>
                  <a:cubicBezTo>
                    <a:pt x="117903" y="712601"/>
                    <a:pt x="117903" y="712601"/>
                    <a:pt x="117903" y="712601"/>
                  </a:cubicBezTo>
                  <a:lnTo>
                    <a:pt x="266481" y="626435"/>
                  </a:lnTo>
                  <a:lnTo>
                    <a:pt x="422342" y="650067"/>
                  </a:lnTo>
                  <a:lnTo>
                    <a:pt x="573834" y="777681"/>
                  </a:lnTo>
                  <a:lnTo>
                    <a:pt x="583302" y="1017275"/>
                  </a:lnTo>
                  <a:cubicBezTo>
                    <a:pt x="583302" y="1018729"/>
                    <a:pt x="584030" y="1020183"/>
                    <a:pt x="584759" y="1021638"/>
                  </a:cubicBezTo>
                  <a:lnTo>
                    <a:pt x="707481" y="1172520"/>
                  </a:lnTo>
                  <a:lnTo>
                    <a:pt x="559996" y="1376484"/>
                  </a:lnTo>
                  <a:lnTo>
                    <a:pt x="487163" y="1473558"/>
                  </a:lnTo>
                  <a:cubicBezTo>
                    <a:pt x="486071" y="1474649"/>
                    <a:pt x="485707" y="1476466"/>
                    <a:pt x="485707" y="1477921"/>
                  </a:cubicBezTo>
                  <a:lnTo>
                    <a:pt x="485707" y="1647709"/>
                  </a:lnTo>
                  <a:cubicBezTo>
                    <a:pt x="485707" y="1649163"/>
                    <a:pt x="486071" y="1650254"/>
                    <a:pt x="486799" y="1651345"/>
                  </a:cubicBezTo>
                  <a:lnTo>
                    <a:pt x="582938" y="1809862"/>
                  </a:lnTo>
                  <a:lnTo>
                    <a:pt x="582938" y="2026188"/>
                  </a:lnTo>
                  <a:cubicBezTo>
                    <a:pt x="582938" y="2028005"/>
                    <a:pt x="583666" y="2029823"/>
                    <a:pt x="585123" y="2031278"/>
                  </a:cubicBezTo>
                  <a:lnTo>
                    <a:pt x="652493" y="2098538"/>
                  </a:lnTo>
                  <a:lnTo>
                    <a:pt x="700562" y="2175616"/>
                  </a:lnTo>
                  <a:cubicBezTo>
                    <a:pt x="700926" y="2176343"/>
                    <a:pt x="701655" y="2177070"/>
                    <a:pt x="702747" y="2177797"/>
                  </a:cubicBezTo>
                  <a:lnTo>
                    <a:pt x="806533" y="2249421"/>
                  </a:lnTo>
                  <a:cubicBezTo>
                    <a:pt x="806533" y="2249421"/>
                    <a:pt x="806533" y="2249421"/>
                    <a:pt x="806533" y="2249421"/>
                  </a:cubicBezTo>
                  <a:lnTo>
                    <a:pt x="829475" y="2265418"/>
                  </a:lnTo>
                  <a:lnTo>
                    <a:pt x="1003909" y="2371945"/>
                  </a:lnTo>
                  <a:lnTo>
                    <a:pt x="1085845" y="2453748"/>
                  </a:lnTo>
                  <a:cubicBezTo>
                    <a:pt x="1087666" y="2455566"/>
                    <a:pt x="1089851" y="2456293"/>
                    <a:pt x="1092036" y="2455930"/>
                  </a:cubicBezTo>
                  <a:lnTo>
                    <a:pt x="1253724" y="2429026"/>
                  </a:lnTo>
                  <a:lnTo>
                    <a:pt x="1239886" y="2459929"/>
                  </a:lnTo>
                  <a:lnTo>
                    <a:pt x="1191452" y="2532280"/>
                  </a:lnTo>
                  <a:cubicBezTo>
                    <a:pt x="1189631" y="2535189"/>
                    <a:pt x="1189995" y="2539188"/>
                    <a:pt x="1192545" y="2541733"/>
                  </a:cubicBezTo>
                  <a:lnTo>
                    <a:pt x="1309076" y="2653350"/>
                  </a:lnTo>
                  <a:cubicBezTo>
                    <a:pt x="1310533" y="2654804"/>
                    <a:pt x="1312718" y="2655531"/>
                    <a:pt x="1314539" y="2655531"/>
                  </a:cubicBezTo>
                  <a:cubicBezTo>
                    <a:pt x="1316724" y="2655531"/>
                    <a:pt x="1318544" y="2654440"/>
                    <a:pt x="1319637" y="2652622"/>
                  </a:cubicBezTo>
                  <a:lnTo>
                    <a:pt x="1352047" y="2610812"/>
                  </a:lnTo>
                  <a:lnTo>
                    <a:pt x="1445637" y="2589724"/>
                  </a:lnTo>
                  <a:lnTo>
                    <a:pt x="1424515" y="2709340"/>
                  </a:lnTo>
                  <a:lnTo>
                    <a:pt x="1356417" y="2966749"/>
                  </a:lnTo>
                  <a:cubicBezTo>
                    <a:pt x="1356053" y="2967476"/>
                    <a:pt x="1356053" y="2968567"/>
                    <a:pt x="1356053" y="2969294"/>
                  </a:cubicBezTo>
                  <a:cubicBezTo>
                    <a:pt x="1356053" y="2969294"/>
                    <a:pt x="1356053" y="2969294"/>
                    <a:pt x="1356053" y="2969294"/>
                  </a:cubicBezTo>
                  <a:cubicBezTo>
                    <a:pt x="1356053" y="2969657"/>
                    <a:pt x="1356053" y="2969657"/>
                    <a:pt x="1356053" y="2970021"/>
                  </a:cubicBezTo>
                  <a:cubicBezTo>
                    <a:pt x="1356053" y="2970748"/>
                    <a:pt x="1356417" y="2971112"/>
                    <a:pt x="1356417" y="2971839"/>
                  </a:cubicBezTo>
                  <a:lnTo>
                    <a:pt x="1453648" y="3190346"/>
                  </a:lnTo>
                  <a:cubicBezTo>
                    <a:pt x="1453648" y="3190346"/>
                    <a:pt x="1453648" y="3190709"/>
                    <a:pt x="1454013" y="3190709"/>
                  </a:cubicBezTo>
                  <a:cubicBezTo>
                    <a:pt x="1454013" y="3191073"/>
                    <a:pt x="1454377" y="3191436"/>
                    <a:pt x="1454741" y="3191436"/>
                  </a:cubicBezTo>
                  <a:cubicBezTo>
                    <a:pt x="1455105" y="3191800"/>
                    <a:pt x="1455105" y="3192164"/>
                    <a:pt x="1455469" y="3192527"/>
                  </a:cubicBezTo>
                  <a:cubicBezTo>
                    <a:pt x="1455469" y="3192527"/>
                    <a:pt x="1455469" y="3192890"/>
                    <a:pt x="1455833" y="3192890"/>
                  </a:cubicBezTo>
                  <a:cubicBezTo>
                    <a:pt x="1455833" y="3192890"/>
                    <a:pt x="1456198" y="3193254"/>
                    <a:pt x="1456562" y="3193254"/>
                  </a:cubicBezTo>
                  <a:cubicBezTo>
                    <a:pt x="1456926" y="3193254"/>
                    <a:pt x="1456926" y="3193618"/>
                    <a:pt x="1456926" y="3193618"/>
                  </a:cubicBezTo>
                  <a:lnTo>
                    <a:pt x="1633544" y="3303053"/>
                  </a:lnTo>
                  <a:lnTo>
                    <a:pt x="1638278" y="3547373"/>
                  </a:lnTo>
                  <a:lnTo>
                    <a:pt x="1672145" y="3838231"/>
                  </a:lnTo>
                  <a:lnTo>
                    <a:pt x="1657579" y="4206530"/>
                  </a:lnTo>
                  <a:cubicBezTo>
                    <a:pt x="1657579" y="4206530"/>
                    <a:pt x="1657579" y="4206893"/>
                    <a:pt x="1657579" y="4206893"/>
                  </a:cubicBezTo>
                  <a:cubicBezTo>
                    <a:pt x="1657579" y="4207257"/>
                    <a:pt x="1657579" y="4207257"/>
                    <a:pt x="1657579" y="4207621"/>
                  </a:cubicBezTo>
                  <a:cubicBezTo>
                    <a:pt x="1657579" y="4208348"/>
                    <a:pt x="1657943" y="4209075"/>
                    <a:pt x="1657943" y="4209802"/>
                  </a:cubicBezTo>
                  <a:lnTo>
                    <a:pt x="1657943" y="4209802"/>
                  </a:lnTo>
                  <a:cubicBezTo>
                    <a:pt x="1658307" y="4210529"/>
                    <a:pt x="1658671" y="4211256"/>
                    <a:pt x="1659400" y="4211983"/>
                  </a:cubicBezTo>
                  <a:cubicBezTo>
                    <a:pt x="1659400" y="4211983"/>
                    <a:pt x="1659400" y="4212347"/>
                    <a:pt x="1659764" y="4212347"/>
                  </a:cubicBezTo>
                  <a:lnTo>
                    <a:pt x="1829827" y="4377409"/>
                  </a:lnTo>
                  <a:cubicBezTo>
                    <a:pt x="1829827" y="4377409"/>
                    <a:pt x="1829827" y="4377409"/>
                    <a:pt x="1829827" y="4377409"/>
                  </a:cubicBezTo>
                  <a:cubicBezTo>
                    <a:pt x="1829827" y="4377409"/>
                    <a:pt x="1829827" y="4377409"/>
                    <a:pt x="1830192" y="4377409"/>
                  </a:cubicBezTo>
                  <a:cubicBezTo>
                    <a:pt x="1830920" y="4377772"/>
                    <a:pt x="1831284" y="4378499"/>
                    <a:pt x="1832012" y="4378499"/>
                  </a:cubicBezTo>
                  <a:cubicBezTo>
                    <a:pt x="1832012" y="4378499"/>
                    <a:pt x="1832377" y="4378499"/>
                    <a:pt x="1832377" y="4378863"/>
                  </a:cubicBezTo>
                  <a:cubicBezTo>
                    <a:pt x="1832377" y="4378863"/>
                    <a:pt x="1832741" y="4378863"/>
                    <a:pt x="1832741" y="4378863"/>
                  </a:cubicBezTo>
                  <a:cubicBezTo>
                    <a:pt x="1832741" y="4378863"/>
                    <a:pt x="1833105" y="4378863"/>
                    <a:pt x="1833105" y="4379226"/>
                  </a:cubicBezTo>
                  <a:lnTo>
                    <a:pt x="2037400" y="4427945"/>
                  </a:lnTo>
                  <a:cubicBezTo>
                    <a:pt x="2038128" y="4427945"/>
                    <a:pt x="2038492" y="4428309"/>
                    <a:pt x="2039220" y="4428309"/>
                  </a:cubicBezTo>
                  <a:cubicBezTo>
                    <a:pt x="2041770" y="4428309"/>
                    <a:pt x="2044319" y="4426855"/>
                    <a:pt x="2045775" y="4424309"/>
                  </a:cubicBezTo>
                  <a:cubicBezTo>
                    <a:pt x="2047232" y="4421401"/>
                    <a:pt x="2046504" y="4417765"/>
                    <a:pt x="2043954" y="4415584"/>
                  </a:cubicBezTo>
                  <a:lnTo>
                    <a:pt x="1878625" y="4278881"/>
                  </a:lnTo>
                  <a:lnTo>
                    <a:pt x="1948180" y="4162901"/>
                  </a:lnTo>
                  <a:cubicBezTo>
                    <a:pt x="1949637" y="4160356"/>
                    <a:pt x="1949637" y="4157084"/>
                    <a:pt x="1947816" y="4154902"/>
                  </a:cubicBezTo>
                  <a:lnTo>
                    <a:pt x="1891735" y="4080370"/>
                  </a:lnTo>
                  <a:lnTo>
                    <a:pt x="1943446" y="3920762"/>
                  </a:lnTo>
                  <a:lnTo>
                    <a:pt x="2083648" y="3789149"/>
                  </a:lnTo>
                  <a:lnTo>
                    <a:pt x="2234411" y="3628813"/>
                  </a:lnTo>
                  <a:cubicBezTo>
                    <a:pt x="2234411" y="3628813"/>
                    <a:pt x="2234411" y="3628813"/>
                    <a:pt x="2234411" y="3628813"/>
                  </a:cubicBezTo>
                  <a:cubicBezTo>
                    <a:pt x="2234775" y="3628450"/>
                    <a:pt x="2235139" y="3627723"/>
                    <a:pt x="2235503" y="3626996"/>
                  </a:cubicBezTo>
                  <a:cubicBezTo>
                    <a:pt x="2235503" y="3626996"/>
                    <a:pt x="2235503" y="3626996"/>
                    <a:pt x="2235503" y="3626632"/>
                  </a:cubicBezTo>
                  <a:cubicBezTo>
                    <a:pt x="2235868" y="3625905"/>
                    <a:pt x="2235868" y="3625541"/>
                    <a:pt x="2235868" y="3624814"/>
                  </a:cubicBezTo>
                  <a:cubicBezTo>
                    <a:pt x="2235868" y="3624451"/>
                    <a:pt x="2235868" y="3624451"/>
                    <a:pt x="2235868" y="3624087"/>
                  </a:cubicBezTo>
                  <a:cubicBezTo>
                    <a:pt x="2235868" y="3624087"/>
                    <a:pt x="2235868" y="3624087"/>
                    <a:pt x="2235868" y="3624087"/>
                  </a:cubicBezTo>
                  <a:lnTo>
                    <a:pt x="2240602" y="3464115"/>
                  </a:lnTo>
                  <a:lnTo>
                    <a:pt x="2406295" y="3402672"/>
                  </a:lnTo>
                  <a:cubicBezTo>
                    <a:pt x="2406295" y="3402672"/>
                    <a:pt x="2406660" y="3402672"/>
                    <a:pt x="2406660" y="3402308"/>
                  </a:cubicBezTo>
                  <a:cubicBezTo>
                    <a:pt x="2406660" y="3402308"/>
                    <a:pt x="2407024" y="3402308"/>
                    <a:pt x="2407024" y="3401944"/>
                  </a:cubicBezTo>
                  <a:cubicBezTo>
                    <a:pt x="2407752" y="3401581"/>
                    <a:pt x="2408844" y="3400854"/>
                    <a:pt x="2409209" y="3400127"/>
                  </a:cubicBezTo>
                  <a:cubicBezTo>
                    <a:pt x="2409209" y="3400127"/>
                    <a:pt x="2409209" y="3400127"/>
                    <a:pt x="2409209" y="3400127"/>
                  </a:cubicBezTo>
                  <a:cubicBezTo>
                    <a:pt x="2409209" y="3400127"/>
                    <a:pt x="2409209" y="3399763"/>
                    <a:pt x="2409209" y="3399763"/>
                  </a:cubicBezTo>
                  <a:cubicBezTo>
                    <a:pt x="2409573" y="3399036"/>
                    <a:pt x="2409937" y="3398309"/>
                    <a:pt x="2410301" y="3397582"/>
                  </a:cubicBezTo>
                  <a:cubicBezTo>
                    <a:pt x="2410301" y="3397582"/>
                    <a:pt x="2410301" y="3397218"/>
                    <a:pt x="2410301" y="3397218"/>
                  </a:cubicBezTo>
                  <a:cubicBezTo>
                    <a:pt x="2410301" y="3397218"/>
                    <a:pt x="2410301" y="3397218"/>
                    <a:pt x="2410301" y="3397218"/>
                  </a:cubicBezTo>
                  <a:lnTo>
                    <a:pt x="2468203" y="3122721"/>
                  </a:lnTo>
                  <a:lnTo>
                    <a:pt x="2568711" y="3027102"/>
                  </a:lnTo>
                  <a:cubicBezTo>
                    <a:pt x="2568711" y="3027102"/>
                    <a:pt x="2568711" y="3026738"/>
                    <a:pt x="2569076" y="3026738"/>
                  </a:cubicBezTo>
                  <a:cubicBezTo>
                    <a:pt x="2569440" y="3026375"/>
                    <a:pt x="2569804" y="3026011"/>
                    <a:pt x="2569804" y="3025284"/>
                  </a:cubicBezTo>
                  <a:cubicBezTo>
                    <a:pt x="2570168" y="3024920"/>
                    <a:pt x="2570168" y="3024557"/>
                    <a:pt x="2570532" y="3024193"/>
                  </a:cubicBezTo>
                  <a:cubicBezTo>
                    <a:pt x="2570896" y="3023829"/>
                    <a:pt x="2570896" y="3023102"/>
                    <a:pt x="2570896" y="3022739"/>
                  </a:cubicBezTo>
                  <a:cubicBezTo>
                    <a:pt x="2570896" y="3022375"/>
                    <a:pt x="2571261" y="3022012"/>
                    <a:pt x="2571261" y="3021648"/>
                  </a:cubicBezTo>
                  <a:lnTo>
                    <a:pt x="2571261" y="2749696"/>
                  </a:lnTo>
                  <a:cubicBezTo>
                    <a:pt x="2571989" y="2746788"/>
                    <a:pt x="2569440" y="2743879"/>
                    <a:pt x="2566162" y="2742788"/>
                  </a:cubicBezTo>
                  <a:close/>
                  <a:moveTo>
                    <a:pt x="1200556" y="2331225"/>
                  </a:moveTo>
                  <a:lnTo>
                    <a:pt x="1200556" y="2181069"/>
                  </a:lnTo>
                  <a:lnTo>
                    <a:pt x="1260643" y="2192340"/>
                  </a:lnTo>
                  <a:lnTo>
                    <a:pt x="1200556" y="2331225"/>
                  </a:lnTo>
                  <a:close/>
                  <a:moveTo>
                    <a:pt x="1042146" y="2075270"/>
                  </a:moveTo>
                  <a:cubicBezTo>
                    <a:pt x="1041417" y="2076360"/>
                    <a:pt x="1040689" y="2077451"/>
                    <a:pt x="1040689" y="2078542"/>
                  </a:cubicBezTo>
                  <a:lnTo>
                    <a:pt x="1012649" y="2204701"/>
                  </a:lnTo>
                  <a:lnTo>
                    <a:pt x="821464" y="2234878"/>
                  </a:lnTo>
                  <a:lnTo>
                    <a:pt x="940180" y="1818951"/>
                  </a:lnTo>
                  <a:lnTo>
                    <a:pt x="1157585" y="1941112"/>
                  </a:lnTo>
                  <a:lnTo>
                    <a:pt x="1042146" y="2075270"/>
                  </a:lnTo>
                  <a:close/>
                  <a:moveTo>
                    <a:pt x="636105" y="248320"/>
                  </a:moveTo>
                  <a:lnTo>
                    <a:pt x="267938" y="427197"/>
                  </a:lnTo>
                  <a:lnTo>
                    <a:pt x="318921" y="214144"/>
                  </a:lnTo>
                  <a:lnTo>
                    <a:pt x="636105" y="248320"/>
                  </a:lnTo>
                  <a:close/>
                  <a:moveTo>
                    <a:pt x="652857" y="256682"/>
                  </a:moveTo>
                  <a:lnTo>
                    <a:pt x="575655" y="758775"/>
                  </a:lnTo>
                  <a:lnTo>
                    <a:pt x="269395" y="442831"/>
                  </a:lnTo>
                  <a:lnTo>
                    <a:pt x="652857" y="256682"/>
                  </a:lnTo>
                  <a:close/>
                  <a:moveTo>
                    <a:pt x="1805064" y="519181"/>
                  </a:moveTo>
                  <a:lnTo>
                    <a:pt x="1846579" y="571535"/>
                  </a:lnTo>
                  <a:lnTo>
                    <a:pt x="1808706" y="659156"/>
                  </a:lnTo>
                  <a:lnTo>
                    <a:pt x="1720579" y="571899"/>
                  </a:lnTo>
                  <a:lnTo>
                    <a:pt x="1805064" y="519181"/>
                  </a:lnTo>
                  <a:close/>
                  <a:moveTo>
                    <a:pt x="1242070" y="1899664"/>
                  </a:moveTo>
                  <a:lnTo>
                    <a:pt x="1169602" y="1931295"/>
                  </a:lnTo>
                  <a:lnTo>
                    <a:pt x="950741" y="1808408"/>
                  </a:lnTo>
                  <a:lnTo>
                    <a:pt x="1511186" y="1495736"/>
                  </a:lnTo>
                  <a:lnTo>
                    <a:pt x="1242070" y="1899664"/>
                  </a:lnTo>
                  <a:close/>
                  <a:moveTo>
                    <a:pt x="1118620" y="1237963"/>
                  </a:moveTo>
                  <a:lnTo>
                    <a:pt x="1519198" y="1474285"/>
                  </a:lnTo>
                  <a:lnTo>
                    <a:pt x="948192" y="1793138"/>
                  </a:lnTo>
                  <a:lnTo>
                    <a:pt x="1118620" y="1237963"/>
                  </a:lnTo>
                  <a:close/>
                  <a:moveTo>
                    <a:pt x="1728955" y="1219784"/>
                  </a:moveTo>
                  <a:lnTo>
                    <a:pt x="1132094" y="1219784"/>
                  </a:lnTo>
                  <a:lnTo>
                    <a:pt x="1448550" y="906385"/>
                  </a:lnTo>
                  <a:lnTo>
                    <a:pt x="1728955" y="1219784"/>
                  </a:lnTo>
                  <a:close/>
                  <a:moveTo>
                    <a:pt x="1431070" y="902750"/>
                  </a:moveTo>
                  <a:lnTo>
                    <a:pt x="1119712" y="1211422"/>
                  </a:lnTo>
                  <a:lnTo>
                    <a:pt x="1078926" y="902750"/>
                  </a:lnTo>
                  <a:lnTo>
                    <a:pt x="1431070" y="902750"/>
                  </a:lnTo>
                  <a:close/>
                  <a:moveTo>
                    <a:pt x="1084388" y="888207"/>
                  </a:moveTo>
                  <a:lnTo>
                    <a:pt x="1317816" y="547176"/>
                  </a:lnTo>
                  <a:lnTo>
                    <a:pt x="1438354" y="888207"/>
                  </a:lnTo>
                  <a:lnTo>
                    <a:pt x="1084388" y="888207"/>
                  </a:lnTo>
                  <a:close/>
                  <a:moveTo>
                    <a:pt x="939088" y="1772778"/>
                  </a:moveTo>
                  <a:lnTo>
                    <a:pt x="914325" y="1556452"/>
                  </a:lnTo>
                  <a:lnTo>
                    <a:pt x="1091672" y="1276865"/>
                  </a:lnTo>
                  <a:lnTo>
                    <a:pt x="939088" y="1772778"/>
                  </a:lnTo>
                  <a:close/>
                  <a:moveTo>
                    <a:pt x="1540683" y="1493918"/>
                  </a:moveTo>
                  <a:lnTo>
                    <a:pt x="1665226" y="1642982"/>
                  </a:lnTo>
                  <a:lnTo>
                    <a:pt x="1531943" y="1784412"/>
                  </a:lnTo>
                  <a:lnTo>
                    <a:pt x="1540683" y="1493918"/>
                  </a:lnTo>
                  <a:close/>
                  <a:moveTo>
                    <a:pt x="1532307" y="1465196"/>
                  </a:moveTo>
                  <a:lnTo>
                    <a:pt x="1141198" y="1234327"/>
                  </a:lnTo>
                  <a:lnTo>
                    <a:pt x="1729683" y="1234327"/>
                  </a:lnTo>
                  <a:lnTo>
                    <a:pt x="1532307" y="1465196"/>
                  </a:lnTo>
                  <a:close/>
                  <a:moveTo>
                    <a:pt x="1742064" y="1212150"/>
                  </a:moveTo>
                  <a:lnTo>
                    <a:pt x="1463845" y="901295"/>
                  </a:lnTo>
                  <a:lnTo>
                    <a:pt x="1844758" y="864938"/>
                  </a:lnTo>
                  <a:lnTo>
                    <a:pt x="1742064" y="1212150"/>
                  </a:lnTo>
                  <a:close/>
                  <a:moveTo>
                    <a:pt x="1332383" y="545358"/>
                  </a:moveTo>
                  <a:lnTo>
                    <a:pt x="1613515" y="674426"/>
                  </a:lnTo>
                  <a:lnTo>
                    <a:pt x="1451099" y="880572"/>
                  </a:lnTo>
                  <a:lnTo>
                    <a:pt x="1332383" y="545358"/>
                  </a:lnTo>
                  <a:close/>
                  <a:moveTo>
                    <a:pt x="1629539" y="654430"/>
                  </a:moveTo>
                  <a:lnTo>
                    <a:pt x="1598221" y="449375"/>
                  </a:lnTo>
                  <a:lnTo>
                    <a:pt x="1699093" y="570445"/>
                  </a:lnTo>
                  <a:lnTo>
                    <a:pt x="1629539" y="654430"/>
                  </a:lnTo>
                  <a:close/>
                  <a:moveTo>
                    <a:pt x="1615700" y="659520"/>
                  </a:moveTo>
                  <a:lnTo>
                    <a:pt x="1338209" y="531906"/>
                  </a:lnTo>
                  <a:lnTo>
                    <a:pt x="1581469" y="434832"/>
                  </a:lnTo>
                  <a:lnTo>
                    <a:pt x="1615700" y="659520"/>
                  </a:lnTo>
                  <a:close/>
                  <a:moveTo>
                    <a:pt x="1076377" y="874027"/>
                  </a:moveTo>
                  <a:lnTo>
                    <a:pt x="1036319" y="263590"/>
                  </a:lnTo>
                  <a:lnTo>
                    <a:pt x="1310169" y="532270"/>
                  </a:lnTo>
                  <a:lnTo>
                    <a:pt x="1076377" y="874027"/>
                  </a:lnTo>
                  <a:close/>
                  <a:moveTo>
                    <a:pt x="668516" y="251228"/>
                  </a:moveTo>
                  <a:lnTo>
                    <a:pt x="1012649" y="252319"/>
                  </a:lnTo>
                  <a:lnTo>
                    <a:pt x="592042" y="749686"/>
                  </a:lnTo>
                  <a:lnTo>
                    <a:pt x="668516" y="251228"/>
                  </a:lnTo>
                  <a:close/>
                  <a:moveTo>
                    <a:pt x="1022117" y="263590"/>
                  </a:moveTo>
                  <a:lnTo>
                    <a:pt x="1062903" y="886025"/>
                  </a:lnTo>
                  <a:lnTo>
                    <a:pt x="594227" y="770046"/>
                  </a:lnTo>
                  <a:lnTo>
                    <a:pt x="1022117" y="263590"/>
                  </a:lnTo>
                  <a:close/>
                  <a:moveTo>
                    <a:pt x="1105874" y="1218330"/>
                  </a:moveTo>
                  <a:lnTo>
                    <a:pt x="734793" y="1167430"/>
                  </a:lnTo>
                  <a:lnTo>
                    <a:pt x="1065088" y="909294"/>
                  </a:lnTo>
                  <a:lnTo>
                    <a:pt x="1105874" y="1218330"/>
                  </a:lnTo>
                  <a:close/>
                  <a:moveTo>
                    <a:pt x="1102232" y="1232510"/>
                  </a:moveTo>
                  <a:lnTo>
                    <a:pt x="907406" y="1539728"/>
                  </a:lnTo>
                  <a:lnTo>
                    <a:pt x="729695" y="1181246"/>
                  </a:lnTo>
                  <a:lnTo>
                    <a:pt x="1102232" y="1232510"/>
                  </a:lnTo>
                  <a:close/>
                  <a:moveTo>
                    <a:pt x="927435" y="1801136"/>
                  </a:moveTo>
                  <a:lnTo>
                    <a:pt x="610978" y="1801136"/>
                  </a:lnTo>
                  <a:lnTo>
                    <a:pt x="900487" y="1568814"/>
                  </a:lnTo>
                  <a:lnTo>
                    <a:pt x="927435" y="1801136"/>
                  </a:lnTo>
                  <a:close/>
                  <a:moveTo>
                    <a:pt x="1443452" y="1881122"/>
                  </a:moveTo>
                  <a:cubicBezTo>
                    <a:pt x="1442359" y="1882577"/>
                    <a:pt x="1441631" y="1884394"/>
                    <a:pt x="1441631" y="1885849"/>
                  </a:cubicBezTo>
                  <a:lnTo>
                    <a:pt x="1441631" y="1994193"/>
                  </a:lnTo>
                  <a:lnTo>
                    <a:pt x="1366250" y="2063272"/>
                  </a:lnTo>
                  <a:lnTo>
                    <a:pt x="1366250" y="1895302"/>
                  </a:lnTo>
                  <a:cubicBezTo>
                    <a:pt x="1366250" y="1893120"/>
                    <a:pt x="1365521" y="1891302"/>
                    <a:pt x="1364065" y="1889848"/>
                  </a:cubicBezTo>
                  <a:cubicBezTo>
                    <a:pt x="1362608" y="1888394"/>
                    <a:pt x="1360423" y="1887667"/>
                    <a:pt x="1358602" y="1888030"/>
                  </a:cubicBezTo>
                  <a:lnTo>
                    <a:pt x="1261735" y="1896392"/>
                  </a:lnTo>
                  <a:lnTo>
                    <a:pt x="1526117" y="1499372"/>
                  </a:lnTo>
                  <a:lnTo>
                    <a:pt x="1517377" y="1800046"/>
                  </a:lnTo>
                  <a:lnTo>
                    <a:pt x="1443452" y="1881122"/>
                  </a:lnTo>
                  <a:close/>
                  <a:moveTo>
                    <a:pt x="1786128" y="1589174"/>
                  </a:moveTo>
                  <a:lnTo>
                    <a:pt x="1676879" y="1634620"/>
                  </a:lnTo>
                  <a:lnTo>
                    <a:pt x="1543232" y="1474649"/>
                  </a:lnTo>
                  <a:lnTo>
                    <a:pt x="1742793" y="1240872"/>
                  </a:lnTo>
                  <a:lnTo>
                    <a:pt x="1836746" y="1482647"/>
                  </a:lnTo>
                  <a:lnTo>
                    <a:pt x="1786128" y="1589174"/>
                  </a:lnTo>
                  <a:close/>
                  <a:moveTo>
                    <a:pt x="1849856" y="1475739"/>
                  </a:moveTo>
                  <a:lnTo>
                    <a:pt x="1756995" y="1236872"/>
                  </a:lnTo>
                  <a:lnTo>
                    <a:pt x="1959105" y="1280137"/>
                  </a:lnTo>
                  <a:lnTo>
                    <a:pt x="1959105" y="1475739"/>
                  </a:lnTo>
                  <a:lnTo>
                    <a:pt x="1849856" y="1475739"/>
                  </a:lnTo>
                  <a:close/>
                  <a:moveTo>
                    <a:pt x="2071631" y="992552"/>
                  </a:moveTo>
                  <a:lnTo>
                    <a:pt x="2090567" y="1096170"/>
                  </a:lnTo>
                  <a:cubicBezTo>
                    <a:pt x="2090567" y="1096534"/>
                    <a:pt x="2090931" y="1097261"/>
                    <a:pt x="2090931" y="1097624"/>
                  </a:cubicBezTo>
                  <a:lnTo>
                    <a:pt x="2129897" y="1194698"/>
                  </a:lnTo>
                  <a:cubicBezTo>
                    <a:pt x="2130261" y="1195789"/>
                    <a:pt x="2130989" y="1196880"/>
                    <a:pt x="2131718" y="1197607"/>
                  </a:cubicBezTo>
                  <a:lnTo>
                    <a:pt x="2199452" y="1256142"/>
                  </a:lnTo>
                  <a:lnTo>
                    <a:pt x="2160122" y="1303770"/>
                  </a:lnTo>
                  <a:cubicBezTo>
                    <a:pt x="2159030" y="1305224"/>
                    <a:pt x="2158301" y="1307042"/>
                    <a:pt x="2158665" y="1308860"/>
                  </a:cubicBezTo>
                  <a:lnTo>
                    <a:pt x="2163400" y="1381574"/>
                  </a:lnTo>
                  <a:cubicBezTo>
                    <a:pt x="2163400" y="1383028"/>
                    <a:pt x="2164128" y="1384119"/>
                    <a:pt x="2164856" y="1385210"/>
                  </a:cubicBezTo>
                  <a:lnTo>
                    <a:pt x="2200180" y="1433565"/>
                  </a:lnTo>
                  <a:lnTo>
                    <a:pt x="2162307" y="1471376"/>
                  </a:lnTo>
                  <a:lnTo>
                    <a:pt x="2110960" y="1389936"/>
                  </a:lnTo>
                  <a:lnTo>
                    <a:pt x="2158301" y="1267049"/>
                  </a:lnTo>
                  <a:cubicBezTo>
                    <a:pt x="2159030" y="1264867"/>
                    <a:pt x="2159030" y="1262322"/>
                    <a:pt x="2157573" y="1260141"/>
                  </a:cubicBezTo>
                  <a:cubicBezTo>
                    <a:pt x="2156116" y="1257960"/>
                    <a:pt x="2153931" y="1256869"/>
                    <a:pt x="2151382" y="1257233"/>
                  </a:cubicBezTo>
                  <a:lnTo>
                    <a:pt x="1967481" y="1267049"/>
                  </a:lnTo>
                  <a:lnTo>
                    <a:pt x="1754810" y="1221602"/>
                  </a:lnTo>
                  <a:lnTo>
                    <a:pt x="1859324" y="867847"/>
                  </a:lnTo>
                  <a:lnTo>
                    <a:pt x="2071631" y="992552"/>
                  </a:lnTo>
                  <a:close/>
                  <a:moveTo>
                    <a:pt x="2117515" y="844942"/>
                  </a:moveTo>
                  <a:lnTo>
                    <a:pt x="1953642" y="776227"/>
                  </a:lnTo>
                  <a:lnTo>
                    <a:pt x="2057064" y="641705"/>
                  </a:lnTo>
                  <a:lnTo>
                    <a:pt x="2095665" y="713692"/>
                  </a:lnTo>
                  <a:lnTo>
                    <a:pt x="2117515" y="844942"/>
                  </a:lnTo>
                  <a:close/>
                  <a:moveTo>
                    <a:pt x="2199452" y="703876"/>
                  </a:moveTo>
                  <a:lnTo>
                    <a:pt x="2107319" y="703876"/>
                  </a:lnTo>
                  <a:lnTo>
                    <a:pt x="2067261" y="628616"/>
                  </a:lnTo>
                  <a:lnTo>
                    <a:pt x="2117879" y="562810"/>
                  </a:lnTo>
                  <a:lnTo>
                    <a:pt x="2174324" y="632252"/>
                  </a:lnTo>
                  <a:lnTo>
                    <a:pt x="2199452" y="703876"/>
                  </a:lnTo>
                  <a:close/>
                  <a:moveTo>
                    <a:pt x="1754810" y="455919"/>
                  </a:moveTo>
                  <a:lnTo>
                    <a:pt x="1830556" y="304673"/>
                  </a:lnTo>
                  <a:lnTo>
                    <a:pt x="1882267" y="403565"/>
                  </a:lnTo>
                  <a:cubicBezTo>
                    <a:pt x="1882995" y="405019"/>
                    <a:pt x="1884087" y="406110"/>
                    <a:pt x="1885544" y="406837"/>
                  </a:cubicBezTo>
                  <a:lnTo>
                    <a:pt x="2039949" y="479188"/>
                  </a:lnTo>
                  <a:lnTo>
                    <a:pt x="2107683" y="551175"/>
                  </a:lnTo>
                  <a:lnTo>
                    <a:pt x="2058521" y="615164"/>
                  </a:lnTo>
                  <a:lnTo>
                    <a:pt x="1893920" y="453011"/>
                  </a:lnTo>
                  <a:cubicBezTo>
                    <a:pt x="1893920" y="453011"/>
                    <a:pt x="1893556" y="453011"/>
                    <a:pt x="1893556" y="452647"/>
                  </a:cubicBezTo>
                  <a:cubicBezTo>
                    <a:pt x="1893192" y="452284"/>
                    <a:pt x="1892463" y="451920"/>
                    <a:pt x="1892099" y="451557"/>
                  </a:cubicBezTo>
                  <a:cubicBezTo>
                    <a:pt x="1891735" y="451557"/>
                    <a:pt x="1891735" y="451193"/>
                    <a:pt x="1891371" y="451193"/>
                  </a:cubicBezTo>
                  <a:cubicBezTo>
                    <a:pt x="1890642" y="450829"/>
                    <a:pt x="1890278" y="450829"/>
                    <a:pt x="1889550" y="450829"/>
                  </a:cubicBezTo>
                  <a:cubicBezTo>
                    <a:pt x="1889186" y="450829"/>
                    <a:pt x="1889186" y="450829"/>
                    <a:pt x="1888822" y="450829"/>
                  </a:cubicBezTo>
                  <a:cubicBezTo>
                    <a:pt x="1888822" y="450829"/>
                    <a:pt x="1888822" y="450829"/>
                    <a:pt x="1888822" y="450829"/>
                  </a:cubicBezTo>
                  <a:lnTo>
                    <a:pt x="1754810" y="455919"/>
                  </a:lnTo>
                  <a:close/>
                  <a:moveTo>
                    <a:pt x="1887729" y="467917"/>
                  </a:moveTo>
                  <a:lnTo>
                    <a:pt x="2049417" y="626798"/>
                  </a:lnTo>
                  <a:lnTo>
                    <a:pt x="2049417" y="627162"/>
                  </a:lnTo>
                  <a:lnTo>
                    <a:pt x="1936891" y="774045"/>
                  </a:lnTo>
                  <a:lnTo>
                    <a:pt x="1851677" y="849668"/>
                  </a:lnTo>
                  <a:lnTo>
                    <a:pt x="1464937" y="886752"/>
                  </a:lnTo>
                  <a:lnTo>
                    <a:pt x="1630631" y="676244"/>
                  </a:lnTo>
                  <a:lnTo>
                    <a:pt x="1709290" y="580988"/>
                  </a:lnTo>
                  <a:lnTo>
                    <a:pt x="1805793" y="676608"/>
                  </a:lnTo>
                  <a:cubicBezTo>
                    <a:pt x="1807614" y="678426"/>
                    <a:pt x="1809799" y="679153"/>
                    <a:pt x="1812348" y="678426"/>
                  </a:cubicBezTo>
                  <a:cubicBezTo>
                    <a:pt x="1814897" y="678062"/>
                    <a:pt x="1816718" y="676244"/>
                    <a:pt x="1817810" y="674063"/>
                  </a:cubicBezTo>
                  <a:lnTo>
                    <a:pt x="1861510" y="572626"/>
                  </a:lnTo>
                  <a:cubicBezTo>
                    <a:pt x="1862602" y="570081"/>
                    <a:pt x="1862238" y="567173"/>
                    <a:pt x="1860417" y="565355"/>
                  </a:cubicBezTo>
                  <a:lnTo>
                    <a:pt x="1817446" y="511182"/>
                  </a:lnTo>
                  <a:lnTo>
                    <a:pt x="1887729" y="467917"/>
                  </a:lnTo>
                  <a:close/>
                  <a:moveTo>
                    <a:pt x="739527" y="184331"/>
                  </a:moveTo>
                  <a:lnTo>
                    <a:pt x="964943" y="237776"/>
                  </a:lnTo>
                  <a:lnTo>
                    <a:pt x="662689" y="236685"/>
                  </a:lnTo>
                  <a:lnTo>
                    <a:pt x="330938" y="201055"/>
                  </a:lnTo>
                  <a:lnTo>
                    <a:pt x="546522" y="17088"/>
                  </a:lnTo>
                  <a:lnTo>
                    <a:pt x="736250" y="182513"/>
                  </a:lnTo>
                  <a:cubicBezTo>
                    <a:pt x="737342" y="183240"/>
                    <a:pt x="738435" y="183967"/>
                    <a:pt x="739527" y="184331"/>
                  </a:cubicBezTo>
                  <a:close/>
                  <a:moveTo>
                    <a:pt x="250822" y="14543"/>
                  </a:moveTo>
                  <a:lnTo>
                    <a:pt x="526857" y="14543"/>
                  </a:lnTo>
                  <a:lnTo>
                    <a:pt x="316371" y="193784"/>
                  </a:lnTo>
                  <a:lnTo>
                    <a:pt x="250822" y="14543"/>
                  </a:lnTo>
                  <a:close/>
                  <a:moveTo>
                    <a:pt x="128828" y="265771"/>
                  </a:moveTo>
                  <a:lnTo>
                    <a:pt x="303262" y="216689"/>
                  </a:lnTo>
                  <a:lnTo>
                    <a:pt x="251915" y="431560"/>
                  </a:lnTo>
                  <a:lnTo>
                    <a:pt x="70926" y="388295"/>
                  </a:lnTo>
                  <a:lnTo>
                    <a:pt x="128828" y="265771"/>
                  </a:lnTo>
                  <a:close/>
                  <a:moveTo>
                    <a:pt x="52718" y="427197"/>
                  </a:moveTo>
                  <a:lnTo>
                    <a:pt x="64736" y="402111"/>
                  </a:lnTo>
                  <a:lnTo>
                    <a:pt x="246452" y="445739"/>
                  </a:lnTo>
                  <a:lnTo>
                    <a:pt x="112441" y="694059"/>
                  </a:lnTo>
                  <a:lnTo>
                    <a:pt x="14846" y="587896"/>
                  </a:lnTo>
                  <a:lnTo>
                    <a:pt x="52718" y="427197"/>
                  </a:lnTo>
                  <a:close/>
                  <a:moveTo>
                    <a:pt x="426348" y="635888"/>
                  </a:moveTo>
                  <a:lnTo>
                    <a:pt x="265753" y="611528"/>
                  </a:lnTo>
                  <a:cubicBezTo>
                    <a:pt x="264296" y="611165"/>
                    <a:pt x="262476" y="611528"/>
                    <a:pt x="261019" y="612255"/>
                  </a:cubicBezTo>
                  <a:lnTo>
                    <a:pt x="132470" y="686788"/>
                  </a:lnTo>
                  <a:lnTo>
                    <a:pt x="258834" y="452284"/>
                  </a:lnTo>
                  <a:lnTo>
                    <a:pt x="475146" y="675517"/>
                  </a:lnTo>
                  <a:lnTo>
                    <a:pt x="429626" y="637342"/>
                  </a:lnTo>
                  <a:cubicBezTo>
                    <a:pt x="428897" y="636615"/>
                    <a:pt x="427441" y="636251"/>
                    <a:pt x="426348" y="635888"/>
                  </a:cubicBezTo>
                  <a:close/>
                  <a:moveTo>
                    <a:pt x="597504" y="1014366"/>
                  </a:moveTo>
                  <a:lnTo>
                    <a:pt x="588400" y="783862"/>
                  </a:lnTo>
                  <a:lnTo>
                    <a:pt x="1054527" y="899114"/>
                  </a:lnTo>
                  <a:lnTo>
                    <a:pt x="718042" y="1162340"/>
                  </a:lnTo>
                  <a:lnTo>
                    <a:pt x="597504" y="1014366"/>
                  </a:lnTo>
                  <a:close/>
                  <a:moveTo>
                    <a:pt x="715857" y="1186336"/>
                  </a:moveTo>
                  <a:lnTo>
                    <a:pt x="891019" y="1539728"/>
                  </a:lnTo>
                  <a:lnTo>
                    <a:pt x="565822" y="1393936"/>
                  </a:lnTo>
                  <a:lnTo>
                    <a:pt x="572013" y="1385573"/>
                  </a:lnTo>
                  <a:lnTo>
                    <a:pt x="715857" y="1186336"/>
                  </a:lnTo>
                  <a:close/>
                  <a:moveTo>
                    <a:pt x="500637" y="1645891"/>
                  </a:moveTo>
                  <a:lnTo>
                    <a:pt x="500637" y="1480466"/>
                  </a:lnTo>
                  <a:lnTo>
                    <a:pt x="557082" y="1405570"/>
                  </a:lnTo>
                  <a:lnTo>
                    <a:pt x="892839" y="1556452"/>
                  </a:lnTo>
                  <a:lnTo>
                    <a:pt x="592406" y="1797501"/>
                  </a:lnTo>
                  <a:lnTo>
                    <a:pt x="500637" y="1645891"/>
                  </a:lnTo>
                  <a:close/>
                  <a:moveTo>
                    <a:pt x="664874" y="2090903"/>
                  </a:moveTo>
                  <a:cubicBezTo>
                    <a:pt x="664510" y="2090540"/>
                    <a:pt x="664146" y="2090176"/>
                    <a:pt x="663782" y="2089449"/>
                  </a:cubicBezTo>
                  <a:lnTo>
                    <a:pt x="597868" y="2023642"/>
                  </a:lnTo>
                  <a:lnTo>
                    <a:pt x="597868" y="1815316"/>
                  </a:lnTo>
                  <a:lnTo>
                    <a:pt x="925978" y="1815316"/>
                  </a:lnTo>
                  <a:lnTo>
                    <a:pt x="806533" y="2231969"/>
                  </a:lnTo>
                  <a:lnTo>
                    <a:pt x="712579" y="2166890"/>
                  </a:lnTo>
                  <a:lnTo>
                    <a:pt x="664874" y="2090903"/>
                  </a:lnTo>
                  <a:close/>
                  <a:moveTo>
                    <a:pt x="829839" y="2248330"/>
                  </a:moveTo>
                  <a:lnTo>
                    <a:pt x="1010464" y="2219608"/>
                  </a:lnTo>
                  <a:lnTo>
                    <a:pt x="1002088" y="2353766"/>
                  </a:lnTo>
                  <a:lnTo>
                    <a:pt x="837851" y="2253420"/>
                  </a:lnTo>
                  <a:lnTo>
                    <a:pt x="829839" y="2248330"/>
                  </a:lnTo>
                  <a:close/>
                  <a:moveTo>
                    <a:pt x="1016290" y="2363583"/>
                  </a:moveTo>
                  <a:lnTo>
                    <a:pt x="1025030" y="2221789"/>
                  </a:lnTo>
                  <a:lnTo>
                    <a:pt x="1090215" y="2250148"/>
                  </a:lnTo>
                  <a:lnTo>
                    <a:pt x="1145203" y="2432298"/>
                  </a:lnTo>
                  <a:lnTo>
                    <a:pt x="1093857" y="2440660"/>
                  </a:lnTo>
                  <a:lnTo>
                    <a:pt x="1016290" y="2363583"/>
                  </a:lnTo>
                  <a:close/>
                  <a:moveTo>
                    <a:pt x="1159406" y="2430480"/>
                  </a:moveTo>
                  <a:lnTo>
                    <a:pt x="1104781" y="2249421"/>
                  </a:lnTo>
                  <a:lnTo>
                    <a:pt x="1162319" y="2222880"/>
                  </a:lnTo>
                  <a:cubicBezTo>
                    <a:pt x="1163412" y="2222516"/>
                    <a:pt x="1164140" y="2221789"/>
                    <a:pt x="1164868" y="2220699"/>
                  </a:cubicBezTo>
                  <a:lnTo>
                    <a:pt x="1185990" y="2193794"/>
                  </a:lnTo>
                  <a:lnTo>
                    <a:pt x="1185990" y="2366855"/>
                  </a:lnTo>
                  <a:cubicBezTo>
                    <a:pt x="1185990" y="2366855"/>
                    <a:pt x="1185990" y="2366855"/>
                    <a:pt x="1185990" y="2366855"/>
                  </a:cubicBezTo>
                  <a:cubicBezTo>
                    <a:pt x="1185990" y="2367218"/>
                    <a:pt x="1185990" y="2367582"/>
                    <a:pt x="1186354" y="2367945"/>
                  </a:cubicBezTo>
                  <a:cubicBezTo>
                    <a:pt x="1186354" y="2368673"/>
                    <a:pt x="1186718" y="2369400"/>
                    <a:pt x="1187082" y="2370127"/>
                  </a:cubicBezTo>
                  <a:cubicBezTo>
                    <a:pt x="1187082" y="2370127"/>
                    <a:pt x="1187082" y="2370490"/>
                    <a:pt x="1187082" y="2370490"/>
                  </a:cubicBezTo>
                  <a:cubicBezTo>
                    <a:pt x="1187082" y="2370854"/>
                    <a:pt x="1187446" y="2370854"/>
                    <a:pt x="1187446" y="2371218"/>
                  </a:cubicBezTo>
                  <a:cubicBezTo>
                    <a:pt x="1187810" y="2371945"/>
                    <a:pt x="1188175" y="2372308"/>
                    <a:pt x="1188903" y="2372672"/>
                  </a:cubicBezTo>
                  <a:cubicBezTo>
                    <a:pt x="1189267" y="2373036"/>
                    <a:pt x="1189631" y="2373036"/>
                    <a:pt x="1189995" y="2373399"/>
                  </a:cubicBezTo>
                  <a:cubicBezTo>
                    <a:pt x="1190360" y="2373762"/>
                    <a:pt x="1191088" y="2374126"/>
                    <a:pt x="1191816" y="2374126"/>
                  </a:cubicBezTo>
                  <a:cubicBezTo>
                    <a:pt x="1192180" y="2374126"/>
                    <a:pt x="1192180" y="2374490"/>
                    <a:pt x="1192545" y="2374490"/>
                  </a:cubicBezTo>
                  <a:lnTo>
                    <a:pt x="1309440" y="2394486"/>
                  </a:lnTo>
                  <a:lnTo>
                    <a:pt x="1264648" y="2413755"/>
                  </a:lnTo>
                  <a:lnTo>
                    <a:pt x="1159406" y="2430480"/>
                  </a:lnTo>
                  <a:close/>
                  <a:moveTo>
                    <a:pt x="1252995" y="2467564"/>
                  </a:moveTo>
                  <a:cubicBezTo>
                    <a:pt x="1252995" y="2467200"/>
                    <a:pt x="1253360" y="2467200"/>
                    <a:pt x="1253360" y="2466837"/>
                  </a:cubicBezTo>
                  <a:lnTo>
                    <a:pt x="1241342" y="2567547"/>
                  </a:lnTo>
                  <a:lnTo>
                    <a:pt x="1207839" y="2535189"/>
                  </a:lnTo>
                  <a:lnTo>
                    <a:pt x="1252995" y="2467564"/>
                  </a:lnTo>
                  <a:close/>
                  <a:moveTo>
                    <a:pt x="1314174" y="2637352"/>
                  </a:moveTo>
                  <a:lnTo>
                    <a:pt x="1254452" y="2580272"/>
                  </a:lnTo>
                  <a:lnTo>
                    <a:pt x="1273024" y="2425026"/>
                  </a:lnTo>
                  <a:lnTo>
                    <a:pt x="1321822" y="2403939"/>
                  </a:lnTo>
                  <a:lnTo>
                    <a:pt x="1298151" y="2470836"/>
                  </a:lnTo>
                  <a:cubicBezTo>
                    <a:pt x="1297423" y="2473018"/>
                    <a:pt x="1297787" y="2475563"/>
                    <a:pt x="1298880" y="2477381"/>
                  </a:cubicBezTo>
                  <a:lnTo>
                    <a:pt x="1336753" y="2534098"/>
                  </a:lnTo>
                  <a:lnTo>
                    <a:pt x="1341122" y="2602086"/>
                  </a:lnTo>
                  <a:lnTo>
                    <a:pt x="1314174" y="2637352"/>
                  </a:lnTo>
                  <a:close/>
                  <a:moveTo>
                    <a:pt x="1355689" y="2595542"/>
                  </a:moveTo>
                  <a:lnTo>
                    <a:pt x="1352047" y="2538824"/>
                  </a:lnTo>
                  <a:lnTo>
                    <a:pt x="1404487" y="2538824"/>
                  </a:lnTo>
                  <a:lnTo>
                    <a:pt x="1441631" y="2575909"/>
                  </a:lnTo>
                  <a:lnTo>
                    <a:pt x="1355689" y="2595542"/>
                  </a:lnTo>
                  <a:close/>
                  <a:moveTo>
                    <a:pt x="2557423" y="2991835"/>
                  </a:moveTo>
                  <a:lnTo>
                    <a:pt x="2417949" y="2722065"/>
                  </a:lnTo>
                  <a:lnTo>
                    <a:pt x="2557423" y="2755877"/>
                  </a:lnTo>
                  <a:lnTo>
                    <a:pt x="2557423" y="2991835"/>
                  </a:lnTo>
                  <a:close/>
                  <a:moveTo>
                    <a:pt x="2399376" y="3383039"/>
                  </a:moveTo>
                  <a:lnTo>
                    <a:pt x="2285394" y="3297963"/>
                  </a:lnTo>
                  <a:lnTo>
                    <a:pt x="2450723" y="3140536"/>
                  </a:lnTo>
                  <a:lnTo>
                    <a:pt x="2399376" y="3383039"/>
                  </a:lnTo>
                  <a:close/>
                  <a:moveTo>
                    <a:pt x="2103677" y="3746611"/>
                  </a:moveTo>
                  <a:lnTo>
                    <a:pt x="2011908" y="3730250"/>
                  </a:lnTo>
                  <a:lnTo>
                    <a:pt x="1874983" y="3460480"/>
                  </a:lnTo>
                  <a:lnTo>
                    <a:pt x="2216931" y="3626269"/>
                  </a:lnTo>
                  <a:lnTo>
                    <a:pt x="2103677" y="3746611"/>
                  </a:lnTo>
                  <a:close/>
                  <a:moveTo>
                    <a:pt x="1940168" y="3902583"/>
                  </a:moveTo>
                  <a:lnTo>
                    <a:pt x="1869885" y="3719707"/>
                  </a:lnTo>
                  <a:lnTo>
                    <a:pt x="2002076" y="3743339"/>
                  </a:lnTo>
                  <a:lnTo>
                    <a:pt x="2037035" y="3812417"/>
                  </a:lnTo>
                  <a:lnTo>
                    <a:pt x="1940168" y="3902583"/>
                  </a:lnTo>
                  <a:close/>
                  <a:moveTo>
                    <a:pt x="1682342" y="4204712"/>
                  </a:moveTo>
                  <a:lnTo>
                    <a:pt x="1875712" y="4093095"/>
                  </a:lnTo>
                  <a:lnTo>
                    <a:pt x="1862966" y="4268701"/>
                  </a:lnTo>
                  <a:lnTo>
                    <a:pt x="1682342" y="4204712"/>
                  </a:lnTo>
                  <a:close/>
                  <a:moveTo>
                    <a:pt x="1832377" y="4358503"/>
                  </a:moveTo>
                  <a:lnTo>
                    <a:pt x="1694359" y="4224708"/>
                  </a:lnTo>
                  <a:lnTo>
                    <a:pt x="1860053" y="4283607"/>
                  </a:lnTo>
                  <a:lnTo>
                    <a:pt x="1832377" y="4358503"/>
                  </a:lnTo>
                  <a:close/>
                  <a:moveTo>
                    <a:pt x="1678700" y="4049467"/>
                  </a:moveTo>
                  <a:lnTo>
                    <a:pt x="1863330" y="4083642"/>
                  </a:lnTo>
                  <a:lnTo>
                    <a:pt x="1673238" y="4193441"/>
                  </a:lnTo>
                  <a:lnTo>
                    <a:pt x="1678700" y="4049467"/>
                  </a:lnTo>
                  <a:close/>
                  <a:moveTo>
                    <a:pt x="1679064" y="4034560"/>
                  </a:moveTo>
                  <a:lnTo>
                    <a:pt x="1685983" y="3856410"/>
                  </a:lnTo>
                  <a:lnTo>
                    <a:pt x="1865151" y="4069099"/>
                  </a:lnTo>
                  <a:lnTo>
                    <a:pt x="1679064" y="4034560"/>
                  </a:lnTo>
                  <a:close/>
                  <a:moveTo>
                    <a:pt x="1374261" y="2974747"/>
                  </a:moveTo>
                  <a:lnTo>
                    <a:pt x="1547966" y="2957659"/>
                  </a:lnTo>
                  <a:lnTo>
                    <a:pt x="1460568" y="3168531"/>
                  </a:lnTo>
                  <a:lnTo>
                    <a:pt x="1374261" y="2974747"/>
                  </a:lnTo>
                  <a:close/>
                  <a:moveTo>
                    <a:pt x="1433984" y="2730790"/>
                  </a:moveTo>
                  <a:lnTo>
                    <a:pt x="1547602" y="2942753"/>
                  </a:lnTo>
                  <a:lnTo>
                    <a:pt x="1373169" y="2960204"/>
                  </a:lnTo>
                  <a:lnTo>
                    <a:pt x="1433984" y="2730790"/>
                  </a:lnTo>
                  <a:close/>
                  <a:moveTo>
                    <a:pt x="1975856" y="2634080"/>
                  </a:moveTo>
                  <a:lnTo>
                    <a:pt x="1848400" y="2622809"/>
                  </a:lnTo>
                  <a:lnTo>
                    <a:pt x="1903388" y="2563911"/>
                  </a:lnTo>
                  <a:lnTo>
                    <a:pt x="1975856" y="2634080"/>
                  </a:lnTo>
                  <a:close/>
                  <a:moveTo>
                    <a:pt x="2381532" y="2715157"/>
                  </a:moveTo>
                  <a:lnTo>
                    <a:pt x="2124434" y="2854405"/>
                  </a:lnTo>
                  <a:lnTo>
                    <a:pt x="2213654" y="2690070"/>
                  </a:lnTo>
                  <a:lnTo>
                    <a:pt x="2381532" y="2715157"/>
                  </a:lnTo>
                  <a:close/>
                  <a:moveTo>
                    <a:pt x="2275197" y="3287419"/>
                  </a:moveTo>
                  <a:lnTo>
                    <a:pt x="2163764" y="3120540"/>
                  </a:lnTo>
                  <a:lnTo>
                    <a:pt x="2444532" y="3125993"/>
                  </a:lnTo>
                  <a:lnTo>
                    <a:pt x="2275197" y="3287419"/>
                  </a:lnTo>
                  <a:close/>
                  <a:moveTo>
                    <a:pt x="2102220" y="2890762"/>
                  </a:moveTo>
                  <a:lnTo>
                    <a:pt x="2141914" y="3108178"/>
                  </a:lnTo>
                  <a:lnTo>
                    <a:pt x="1878261" y="3204161"/>
                  </a:lnTo>
                  <a:lnTo>
                    <a:pt x="2102220" y="2890762"/>
                  </a:lnTo>
                  <a:close/>
                  <a:moveTo>
                    <a:pt x="1858960" y="3205979"/>
                  </a:moveTo>
                  <a:lnTo>
                    <a:pt x="1755903" y="3043099"/>
                  </a:lnTo>
                  <a:lnTo>
                    <a:pt x="2084376" y="2890762"/>
                  </a:lnTo>
                  <a:lnTo>
                    <a:pt x="1858960" y="3205979"/>
                  </a:lnTo>
                  <a:close/>
                  <a:moveTo>
                    <a:pt x="2114602" y="2876583"/>
                  </a:moveTo>
                  <a:lnTo>
                    <a:pt x="2383353" y="2731154"/>
                  </a:lnTo>
                  <a:lnTo>
                    <a:pt x="2154296" y="3093635"/>
                  </a:lnTo>
                  <a:lnTo>
                    <a:pt x="2114602" y="2876583"/>
                  </a:lnTo>
                  <a:close/>
                  <a:moveTo>
                    <a:pt x="2070174" y="2881309"/>
                  </a:moveTo>
                  <a:lnTo>
                    <a:pt x="1763914" y="3023466"/>
                  </a:lnTo>
                  <a:lnTo>
                    <a:pt x="1844394" y="2890762"/>
                  </a:lnTo>
                  <a:lnTo>
                    <a:pt x="2070174" y="2881309"/>
                  </a:lnTo>
                  <a:close/>
                  <a:moveTo>
                    <a:pt x="1854955" y="2875492"/>
                  </a:moveTo>
                  <a:lnTo>
                    <a:pt x="2011180" y="2660985"/>
                  </a:lnTo>
                  <a:lnTo>
                    <a:pt x="2095665" y="2865676"/>
                  </a:lnTo>
                  <a:lnTo>
                    <a:pt x="1854955" y="2875492"/>
                  </a:lnTo>
                  <a:close/>
                  <a:moveTo>
                    <a:pt x="1832377" y="2862404"/>
                  </a:moveTo>
                  <a:lnTo>
                    <a:pt x="1627353" y="2613357"/>
                  </a:lnTo>
                  <a:lnTo>
                    <a:pt x="1825822" y="2635171"/>
                  </a:lnTo>
                  <a:lnTo>
                    <a:pt x="1832377" y="2862404"/>
                  </a:lnTo>
                  <a:close/>
                  <a:moveTo>
                    <a:pt x="1615336" y="2621719"/>
                  </a:moveTo>
                  <a:lnTo>
                    <a:pt x="1827278" y="2879128"/>
                  </a:lnTo>
                  <a:lnTo>
                    <a:pt x="1568359" y="2939481"/>
                  </a:lnTo>
                  <a:lnTo>
                    <a:pt x="1615336" y="2621719"/>
                  </a:lnTo>
                  <a:close/>
                  <a:moveTo>
                    <a:pt x="1563261" y="2959114"/>
                  </a:moveTo>
                  <a:lnTo>
                    <a:pt x="1729319" y="3040190"/>
                  </a:lnTo>
                  <a:lnTo>
                    <a:pt x="1475498" y="3171076"/>
                  </a:lnTo>
                  <a:lnTo>
                    <a:pt x="1563261" y="2959114"/>
                  </a:lnTo>
                  <a:close/>
                  <a:moveTo>
                    <a:pt x="1580741" y="2951479"/>
                  </a:moveTo>
                  <a:lnTo>
                    <a:pt x="1824729" y="2894398"/>
                  </a:lnTo>
                  <a:lnTo>
                    <a:pt x="1742429" y="3030374"/>
                  </a:lnTo>
                  <a:lnTo>
                    <a:pt x="1580741" y="2951479"/>
                  </a:lnTo>
                  <a:close/>
                  <a:moveTo>
                    <a:pt x="1746799" y="3056187"/>
                  </a:moveTo>
                  <a:lnTo>
                    <a:pt x="1847671" y="3215796"/>
                  </a:lnTo>
                  <a:lnTo>
                    <a:pt x="1653573" y="3286329"/>
                  </a:lnTo>
                  <a:lnTo>
                    <a:pt x="1746799" y="3056187"/>
                  </a:lnTo>
                  <a:close/>
                  <a:moveTo>
                    <a:pt x="1851313" y="3229611"/>
                  </a:moveTo>
                  <a:lnTo>
                    <a:pt x="1851313" y="3430667"/>
                  </a:lnTo>
                  <a:lnTo>
                    <a:pt x="1656851" y="3300508"/>
                  </a:lnTo>
                  <a:lnTo>
                    <a:pt x="1851313" y="3229611"/>
                  </a:lnTo>
                  <a:close/>
                  <a:moveTo>
                    <a:pt x="1865879" y="3232520"/>
                  </a:moveTo>
                  <a:lnTo>
                    <a:pt x="2207463" y="3450663"/>
                  </a:lnTo>
                  <a:lnTo>
                    <a:pt x="1865879" y="3437575"/>
                  </a:lnTo>
                  <a:lnTo>
                    <a:pt x="1865879" y="3232520"/>
                  </a:lnTo>
                  <a:close/>
                  <a:moveTo>
                    <a:pt x="1874983" y="3220886"/>
                  </a:moveTo>
                  <a:lnTo>
                    <a:pt x="2144827" y="3122358"/>
                  </a:lnTo>
                  <a:lnTo>
                    <a:pt x="2222394" y="3442665"/>
                  </a:lnTo>
                  <a:lnTo>
                    <a:pt x="1874983" y="3220886"/>
                  </a:lnTo>
                  <a:close/>
                  <a:moveTo>
                    <a:pt x="2163035" y="3105997"/>
                  </a:moveTo>
                  <a:lnTo>
                    <a:pt x="2399740" y="2731881"/>
                  </a:lnTo>
                  <a:lnTo>
                    <a:pt x="2454001" y="3111450"/>
                  </a:lnTo>
                  <a:lnTo>
                    <a:pt x="2163035" y="3105997"/>
                  </a:lnTo>
                  <a:close/>
                  <a:moveTo>
                    <a:pt x="2107319" y="2855859"/>
                  </a:moveTo>
                  <a:lnTo>
                    <a:pt x="2024654" y="2655895"/>
                  </a:lnTo>
                  <a:lnTo>
                    <a:pt x="2198359" y="2687525"/>
                  </a:lnTo>
                  <a:lnTo>
                    <a:pt x="2107319" y="2855859"/>
                  </a:lnTo>
                  <a:close/>
                  <a:moveTo>
                    <a:pt x="1846943" y="2862040"/>
                  </a:moveTo>
                  <a:lnTo>
                    <a:pt x="1840388" y="2636625"/>
                  </a:lnTo>
                  <a:lnTo>
                    <a:pt x="1994793" y="2650441"/>
                  </a:lnTo>
                  <a:lnTo>
                    <a:pt x="1999891" y="2651532"/>
                  </a:lnTo>
                  <a:lnTo>
                    <a:pt x="1846943" y="2862040"/>
                  </a:lnTo>
                  <a:close/>
                  <a:moveTo>
                    <a:pt x="1625533" y="2598814"/>
                  </a:moveTo>
                  <a:lnTo>
                    <a:pt x="1726406" y="2489742"/>
                  </a:lnTo>
                  <a:lnTo>
                    <a:pt x="1817810" y="2619537"/>
                  </a:lnTo>
                  <a:lnTo>
                    <a:pt x="1625533" y="2598814"/>
                  </a:lnTo>
                  <a:close/>
                  <a:moveTo>
                    <a:pt x="1612423" y="2591542"/>
                  </a:moveTo>
                  <a:lnTo>
                    <a:pt x="1564354" y="2485379"/>
                  </a:lnTo>
                  <a:lnTo>
                    <a:pt x="1715845" y="2479925"/>
                  </a:lnTo>
                  <a:lnTo>
                    <a:pt x="1612423" y="2591542"/>
                  </a:lnTo>
                  <a:close/>
                  <a:moveTo>
                    <a:pt x="1555249" y="2926392"/>
                  </a:moveTo>
                  <a:lnTo>
                    <a:pt x="1441267" y="2714066"/>
                  </a:lnTo>
                  <a:lnTo>
                    <a:pt x="1600770" y="2618810"/>
                  </a:lnTo>
                  <a:lnTo>
                    <a:pt x="1555249" y="2926392"/>
                  </a:lnTo>
                  <a:close/>
                  <a:moveTo>
                    <a:pt x="1731140" y="3055460"/>
                  </a:moveTo>
                  <a:lnTo>
                    <a:pt x="1637186" y="3287783"/>
                  </a:lnTo>
                  <a:lnTo>
                    <a:pt x="1475498" y="3187437"/>
                  </a:lnTo>
                  <a:lnTo>
                    <a:pt x="1731140" y="3055460"/>
                  </a:lnTo>
                  <a:close/>
                  <a:moveTo>
                    <a:pt x="1652845" y="3534648"/>
                  </a:moveTo>
                  <a:lnTo>
                    <a:pt x="1648475" y="3312506"/>
                  </a:lnTo>
                  <a:lnTo>
                    <a:pt x="1844030" y="3443392"/>
                  </a:lnTo>
                  <a:lnTo>
                    <a:pt x="1652845" y="3534648"/>
                  </a:lnTo>
                  <a:close/>
                  <a:moveTo>
                    <a:pt x="1851313" y="3455753"/>
                  </a:moveTo>
                  <a:lnTo>
                    <a:pt x="1851313" y="3695347"/>
                  </a:lnTo>
                  <a:lnTo>
                    <a:pt x="1659400" y="3547737"/>
                  </a:lnTo>
                  <a:lnTo>
                    <a:pt x="1851313" y="3455753"/>
                  </a:lnTo>
                  <a:close/>
                  <a:moveTo>
                    <a:pt x="1925238" y="3904038"/>
                  </a:moveTo>
                  <a:lnTo>
                    <a:pt x="1695816" y="3834959"/>
                  </a:lnTo>
                  <a:lnTo>
                    <a:pt x="1854955" y="3721525"/>
                  </a:lnTo>
                  <a:lnTo>
                    <a:pt x="1925238" y="3904038"/>
                  </a:lnTo>
                  <a:close/>
                  <a:moveTo>
                    <a:pt x="1865879" y="3704073"/>
                  </a:moveTo>
                  <a:lnTo>
                    <a:pt x="1865879" y="3475023"/>
                  </a:lnTo>
                  <a:lnTo>
                    <a:pt x="1994064" y="3726978"/>
                  </a:lnTo>
                  <a:lnTo>
                    <a:pt x="1865879" y="3704073"/>
                  </a:lnTo>
                  <a:close/>
                  <a:moveTo>
                    <a:pt x="1893192" y="3452845"/>
                  </a:moveTo>
                  <a:lnTo>
                    <a:pt x="2226400" y="3465933"/>
                  </a:lnTo>
                  <a:lnTo>
                    <a:pt x="2222030" y="3612453"/>
                  </a:lnTo>
                  <a:lnTo>
                    <a:pt x="1893192" y="3452845"/>
                  </a:lnTo>
                  <a:close/>
                  <a:moveTo>
                    <a:pt x="2239145" y="3449209"/>
                  </a:moveTo>
                  <a:lnTo>
                    <a:pt x="2167041" y="3151080"/>
                  </a:lnTo>
                  <a:lnTo>
                    <a:pt x="2268278" y="3302689"/>
                  </a:lnTo>
                  <a:cubicBezTo>
                    <a:pt x="2268278" y="3303053"/>
                    <a:pt x="2268642" y="3303053"/>
                    <a:pt x="2268642" y="3303053"/>
                  </a:cubicBezTo>
                  <a:cubicBezTo>
                    <a:pt x="2268642" y="3303053"/>
                    <a:pt x="2268642" y="3303416"/>
                    <a:pt x="2269006" y="3303416"/>
                  </a:cubicBezTo>
                  <a:cubicBezTo>
                    <a:pt x="2269006" y="3303416"/>
                    <a:pt x="2269371" y="3303416"/>
                    <a:pt x="2269371" y="3303780"/>
                  </a:cubicBezTo>
                  <a:cubicBezTo>
                    <a:pt x="2269371" y="3303780"/>
                    <a:pt x="2269735" y="3304144"/>
                    <a:pt x="2269735" y="3304144"/>
                  </a:cubicBezTo>
                  <a:lnTo>
                    <a:pt x="2389180" y="3393219"/>
                  </a:lnTo>
                  <a:lnTo>
                    <a:pt x="2239145" y="3449209"/>
                  </a:lnTo>
                  <a:close/>
                  <a:moveTo>
                    <a:pt x="2467839" y="3103815"/>
                  </a:moveTo>
                  <a:lnTo>
                    <a:pt x="2417584" y="2752968"/>
                  </a:lnTo>
                  <a:lnTo>
                    <a:pt x="2555602" y="3020557"/>
                  </a:lnTo>
                  <a:lnTo>
                    <a:pt x="2467839" y="3103815"/>
                  </a:lnTo>
                  <a:close/>
                  <a:moveTo>
                    <a:pt x="1893192" y="2553731"/>
                  </a:moveTo>
                  <a:lnTo>
                    <a:pt x="1833833" y="2617356"/>
                  </a:lnTo>
                  <a:lnTo>
                    <a:pt x="1736602" y="2478835"/>
                  </a:lnTo>
                  <a:lnTo>
                    <a:pt x="1813076" y="2475926"/>
                  </a:lnTo>
                  <a:lnTo>
                    <a:pt x="1893192" y="2553731"/>
                  </a:lnTo>
                  <a:close/>
                  <a:moveTo>
                    <a:pt x="1462752" y="2583544"/>
                  </a:moveTo>
                  <a:lnTo>
                    <a:pt x="1550880" y="2490833"/>
                  </a:lnTo>
                  <a:lnTo>
                    <a:pt x="1600770" y="2601359"/>
                  </a:lnTo>
                  <a:lnTo>
                    <a:pt x="1441631" y="2696615"/>
                  </a:lnTo>
                  <a:lnTo>
                    <a:pt x="1462752" y="2583544"/>
                  </a:lnTo>
                  <a:close/>
                  <a:moveTo>
                    <a:pt x="1654666" y="3562643"/>
                  </a:moveTo>
                  <a:lnTo>
                    <a:pt x="1846215" y="3709890"/>
                  </a:lnTo>
                  <a:lnTo>
                    <a:pt x="1685255" y="3824415"/>
                  </a:lnTo>
                  <a:lnTo>
                    <a:pt x="1654666" y="3562643"/>
                  </a:lnTo>
                  <a:close/>
                  <a:moveTo>
                    <a:pt x="2010816" y="4405767"/>
                  </a:moveTo>
                  <a:lnTo>
                    <a:pt x="1845122" y="4366501"/>
                  </a:lnTo>
                  <a:lnTo>
                    <a:pt x="1872798" y="4291606"/>
                  </a:lnTo>
                  <a:lnTo>
                    <a:pt x="2010816" y="4405767"/>
                  </a:lnTo>
                  <a:close/>
                  <a:moveTo>
                    <a:pt x="1933613" y="4158174"/>
                  </a:moveTo>
                  <a:lnTo>
                    <a:pt x="1878989" y="4249068"/>
                  </a:lnTo>
                  <a:lnTo>
                    <a:pt x="1889914" y="4100003"/>
                  </a:lnTo>
                  <a:lnTo>
                    <a:pt x="1933613" y="4158174"/>
                  </a:lnTo>
                  <a:close/>
                  <a:moveTo>
                    <a:pt x="1881174" y="4065464"/>
                  </a:moveTo>
                  <a:lnTo>
                    <a:pt x="1701278" y="3851683"/>
                  </a:lnTo>
                  <a:lnTo>
                    <a:pt x="1928515" y="3920035"/>
                  </a:lnTo>
                  <a:lnTo>
                    <a:pt x="1881174" y="4065464"/>
                  </a:lnTo>
                  <a:close/>
                  <a:moveTo>
                    <a:pt x="2073452" y="3778605"/>
                  </a:moveTo>
                  <a:lnTo>
                    <a:pt x="2048324" y="3801874"/>
                  </a:lnTo>
                  <a:lnTo>
                    <a:pt x="2019920" y="3746247"/>
                  </a:lnTo>
                  <a:lnTo>
                    <a:pt x="2091660" y="3758972"/>
                  </a:lnTo>
                  <a:lnTo>
                    <a:pt x="2073452" y="3778605"/>
                  </a:lnTo>
                  <a:close/>
                </a:path>
              </a:pathLst>
            </a:custGeom>
            <a:grpFill/>
            <a:ln w="95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dirty="0"/>
            </a:p>
          </p:txBody>
        </p:sp>
        <p:sp>
          <p:nvSpPr>
            <p:cNvPr id="45" name="Freeform 28">
              <a:extLst>
                <a:ext uri="{FF2B5EF4-FFF2-40B4-BE49-F238E27FC236}">
                  <a16:creationId xmlns:a16="http://schemas.microsoft.com/office/drawing/2014/main" id="{24F4C985-331C-E1E3-33E7-61F692D5DEC5}"/>
                </a:ext>
              </a:extLst>
            </p:cNvPr>
            <p:cNvSpPr/>
            <p:nvPr/>
          </p:nvSpPr>
          <p:spPr>
            <a:xfrm>
              <a:off x="4551030" y="3340962"/>
              <a:ext cx="266038" cy="425310"/>
            </a:xfrm>
            <a:custGeom>
              <a:avLst/>
              <a:gdLst>
                <a:gd name="connsiteX0" fmla="*/ 3803 w 95130"/>
                <a:gd name="connsiteY0" fmla="*/ 151860 h 152083"/>
                <a:gd name="connsiteX1" fmla="*/ 7081 w 95130"/>
                <a:gd name="connsiteY1" fmla="*/ 152587 h 152083"/>
                <a:gd name="connsiteX2" fmla="*/ 11815 w 95130"/>
                <a:gd name="connsiteY2" fmla="*/ 150769 h 152083"/>
                <a:gd name="connsiteX3" fmla="*/ 95572 w 95130"/>
                <a:gd name="connsiteY3" fmla="*/ 81690 h 152083"/>
                <a:gd name="connsiteX4" fmla="*/ 98121 w 95130"/>
                <a:gd name="connsiteY4" fmla="*/ 76237 h 152083"/>
                <a:gd name="connsiteX5" fmla="*/ 95572 w 95130"/>
                <a:gd name="connsiteY5" fmla="*/ 70783 h 152083"/>
                <a:gd name="connsiteX6" fmla="*/ 11815 w 95130"/>
                <a:gd name="connsiteY6" fmla="*/ 1704 h 152083"/>
                <a:gd name="connsiteX7" fmla="*/ 4168 w 95130"/>
                <a:gd name="connsiteY7" fmla="*/ 614 h 152083"/>
                <a:gd name="connsiteX8" fmla="*/ 162 w 95130"/>
                <a:gd name="connsiteY8" fmla="*/ 7158 h 152083"/>
                <a:gd name="connsiteX9" fmla="*/ 162 w 95130"/>
                <a:gd name="connsiteY9" fmla="*/ 145679 h 152083"/>
                <a:gd name="connsiteX10" fmla="*/ 3803 w 95130"/>
                <a:gd name="connsiteY10" fmla="*/ 151860 h 152083"/>
                <a:gd name="connsiteX11" fmla="*/ 14000 w 95130"/>
                <a:gd name="connsiteY11" fmla="*/ 22428 h 152083"/>
                <a:gd name="connsiteX12" fmla="*/ 79185 w 95130"/>
                <a:gd name="connsiteY12" fmla="*/ 76237 h 152083"/>
                <a:gd name="connsiteX13" fmla="*/ 14000 w 95130"/>
                <a:gd name="connsiteY13" fmla="*/ 129682 h 152083"/>
                <a:gd name="connsiteX14" fmla="*/ 14000 w 95130"/>
                <a:gd name="connsiteY14" fmla="*/ 22428 h 152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5130" h="152083">
                  <a:moveTo>
                    <a:pt x="3803" y="151860"/>
                  </a:moveTo>
                  <a:cubicBezTo>
                    <a:pt x="4896" y="152223"/>
                    <a:pt x="5988" y="152587"/>
                    <a:pt x="7081" y="152587"/>
                  </a:cubicBezTo>
                  <a:cubicBezTo>
                    <a:pt x="8902" y="152587"/>
                    <a:pt x="10358" y="151860"/>
                    <a:pt x="11815" y="150769"/>
                  </a:cubicBezTo>
                  <a:lnTo>
                    <a:pt x="95572" y="81690"/>
                  </a:lnTo>
                  <a:cubicBezTo>
                    <a:pt x="97393" y="80236"/>
                    <a:pt x="98121" y="78418"/>
                    <a:pt x="98121" y="76237"/>
                  </a:cubicBezTo>
                  <a:cubicBezTo>
                    <a:pt x="98121" y="74055"/>
                    <a:pt x="97029" y="71874"/>
                    <a:pt x="95572" y="70783"/>
                  </a:cubicBezTo>
                  <a:lnTo>
                    <a:pt x="11815" y="1704"/>
                  </a:lnTo>
                  <a:cubicBezTo>
                    <a:pt x="9630" y="-114"/>
                    <a:pt x="6717" y="-477"/>
                    <a:pt x="4168" y="614"/>
                  </a:cubicBezTo>
                  <a:cubicBezTo>
                    <a:pt x="1618" y="1704"/>
                    <a:pt x="162" y="4249"/>
                    <a:pt x="162" y="7158"/>
                  </a:cubicBezTo>
                  <a:lnTo>
                    <a:pt x="162" y="145679"/>
                  </a:lnTo>
                  <a:cubicBezTo>
                    <a:pt x="-566" y="148224"/>
                    <a:pt x="1254" y="150769"/>
                    <a:pt x="3803" y="151860"/>
                  </a:cubicBezTo>
                  <a:close/>
                  <a:moveTo>
                    <a:pt x="14000" y="22428"/>
                  </a:moveTo>
                  <a:lnTo>
                    <a:pt x="79185" y="76237"/>
                  </a:lnTo>
                  <a:lnTo>
                    <a:pt x="14000" y="129682"/>
                  </a:lnTo>
                  <a:lnTo>
                    <a:pt x="14000" y="22428"/>
                  </a:lnTo>
                  <a:close/>
                </a:path>
              </a:pathLst>
            </a:custGeom>
            <a:grpFill/>
            <a:ln w="95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/>
            </a:p>
          </p:txBody>
        </p:sp>
        <p:sp>
          <p:nvSpPr>
            <p:cNvPr id="46" name="Freeform 29">
              <a:extLst>
                <a:ext uri="{FF2B5EF4-FFF2-40B4-BE49-F238E27FC236}">
                  <a16:creationId xmlns:a16="http://schemas.microsoft.com/office/drawing/2014/main" id="{996FBA4B-9190-ADFC-D927-DE1DFB418E6A}"/>
                </a:ext>
              </a:extLst>
            </p:cNvPr>
            <p:cNvSpPr/>
            <p:nvPr/>
          </p:nvSpPr>
          <p:spPr>
            <a:xfrm>
              <a:off x="5213488" y="2830111"/>
              <a:ext cx="3884167" cy="3189833"/>
            </a:xfrm>
            <a:custGeom>
              <a:avLst/>
              <a:gdLst>
                <a:gd name="connsiteX0" fmla="*/ 1123060 w 1388905"/>
                <a:gd name="connsiteY0" fmla="*/ 1026045 h 1140623"/>
                <a:gd name="connsiteX1" fmla="*/ 1206817 w 1388905"/>
                <a:gd name="connsiteY1" fmla="*/ 978780 h 1140623"/>
                <a:gd name="connsiteX2" fmla="*/ 1210458 w 1388905"/>
                <a:gd name="connsiteY2" fmla="*/ 973327 h 1140623"/>
                <a:gd name="connsiteX3" fmla="*/ 1217742 w 1388905"/>
                <a:gd name="connsiteY3" fmla="*/ 900612 h 1140623"/>
                <a:gd name="connsiteX4" fmla="*/ 1211187 w 1388905"/>
                <a:gd name="connsiteY4" fmla="*/ 892614 h 1140623"/>
                <a:gd name="connsiteX5" fmla="*/ 1073170 w 1388905"/>
                <a:gd name="connsiteY5" fmla="*/ 875889 h 1140623"/>
                <a:gd name="connsiteX6" fmla="*/ 1107037 w 1388905"/>
                <a:gd name="connsiteY6" fmla="*/ 823899 h 1140623"/>
                <a:gd name="connsiteX7" fmla="*/ 1108129 w 1388905"/>
                <a:gd name="connsiteY7" fmla="*/ 819899 h 1140623"/>
                <a:gd name="connsiteX8" fmla="*/ 1108129 w 1388905"/>
                <a:gd name="connsiteY8" fmla="*/ 732642 h 1140623"/>
                <a:gd name="connsiteX9" fmla="*/ 1107765 w 1388905"/>
                <a:gd name="connsiteY9" fmla="*/ 730461 h 1140623"/>
                <a:gd name="connsiteX10" fmla="*/ 1086279 w 1388905"/>
                <a:gd name="connsiteY10" fmla="*/ 662473 h 1140623"/>
                <a:gd name="connsiteX11" fmla="*/ 1089557 w 1388905"/>
                <a:gd name="connsiteY11" fmla="*/ 597757 h 1140623"/>
                <a:gd name="connsiteX12" fmla="*/ 1247603 w 1388905"/>
                <a:gd name="connsiteY12" fmla="*/ 472324 h 1140623"/>
                <a:gd name="connsiteX13" fmla="*/ 1249060 w 1388905"/>
                <a:gd name="connsiteY13" fmla="*/ 470870 h 1140623"/>
                <a:gd name="connsiteX14" fmla="*/ 1387805 w 1388905"/>
                <a:gd name="connsiteY14" fmla="*/ 265815 h 1140623"/>
                <a:gd name="connsiteX15" fmla="*/ 1388169 w 1388905"/>
                <a:gd name="connsiteY15" fmla="*/ 258180 h 1140623"/>
                <a:gd name="connsiteX16" fmla="*/ 1381614 w 1388905"/>
                <a:gd name="connsiteY16" fmla="*/ 254181 h 1140623"/>
                <a:gd name="connsiteX17" fmla="*/ 1183146 w 1388905"/>
                <a:gd name="connsiteY17" fmla="*/ 252000 h 1140623"/>
                <a:gd name="connsiteX18" fmla="*/ 1242869 w 1388905"/>
                <a:gd name="connsiteY18" fmla="*/ 219278 h 1140623"/>
                <a:gd name="connsiteX19" fmla="*/ 1246510 w 1388905"/>
                <a:gd name="connsiteY19" fmla="*/ 213461 h 1140623"/>
                <a:gd name="connsiteX20" fmla="*/ 1243597 w 1388905"/>
                <a:gd name="connsiteY20" fmla="*/ 207280 h 1140623"/>
                <a:gd name="connsiteX21" fmla="*/ 1130707 w 1388905"/>
                <a:gd name="connsiteY21" fmla="*/ 127658 h 1140623"/>
                <a:gd name="connsiteX22" fmla="*/ 1126337 w 1388905"/>
                <a:gd name="connsiteY22" fmla="*/ 126204 h 1140623"/>
                <a:gd name="connsiteX23" fmla="*/ 867418 w 1388905"/>
                <a:gd name="connsiteY23" fmla="*/ 126204 h 1140623"/>
                <a:gd name="connsiteX24" fmla="*/ 867054 w 1388905"/>
                <a:gd name="connsiteY24" fmla="*/ 126204 h 1140623"/>
                <a:gd name="connsiteX25" fmla="*/ 865233 w 1388905"/>
                <a:gd name="connsiteY25" fmla="*/ 126567 h 1140623"/>
                <a:gd name="connsiteX26" fmla="*/ 864505 w 1388905"/>
                <a:gd name="connsiteY26" fmla="*/ 126931 h 1140623"/>
                <a:gd name="connsiteX27" fmla="*/ 862684 w 1388905"/>
                <a:gd name="connsiteY27" fmla="*/ 128385 h 1140623"/>
                <a:gd name="connsiteX28" fmla="*/ 862684 w 1388905"/>
                <a:gd name="connsiteY28" fmla="*/ 128385 h 1140623"/>
                <a:gd name="connsiteX29" fmla="*/ 745060 w 1388905"/>
                <a:gd name="connsiteY29" fmla="*/ 247273 h 1140623"/>
                <a:gd name="connsiteX30" fmla="*/ 691528 w 1388905"/>
                <a:gd name="connsiteY30" fmla="*/ 160380 h 1140623"/>
                <a:gd name="connsiteX31" fmla="*/ 685337 w 1388905"/>
                <a:gd name="connsiteY31" fmla="*/ 156744 h 1140623"/>
                <a:gd name="connsiteX32" fmla="*/ 524742 w 1388905"/>
                <a:gd name="connsiteY32" fmla="*/ 156744 h 1140623"/>
                <a:gd name="connsiteX33" fmla="*/ 524742 w 1388905"/>
                <a:gd name="connsiteY33" fmla="*/ 122204 h 1140623"/>
                <a:gd name="connsiteX34" fmla="*/ 521829 w 1388905"/>
                <a:gd name="connsiteY34" fmla="*/ 116387 h 1140623"/>
                <a:gd name="connsiteX35" fmla="*/ 430788 w 1388905"/>
                <a:gd name="connsiteY35" fmla="*/ 49126 h 1140623"/>
                <a:gd name="connsiteX36" fmla="*/ 426783 w 1388905"/>
                <a:gd name="connsiteY36" fmla="*/ 47672 h 1140623"/>
                <a:gd name="connsiteX37" fmla="*/ 275655 w 1388905"/>
                <a:gd name="connsiteY37" fmla="*/ 40401 h 1140623"/>
                <a:gd name="connsiteX38" fmla="*/ 211563 w 1388905"/>
                <a:gd name="connsiteY38" fmla="*/ 1135 h 1140623"/>
                <a:gd name="connsiteX39" fmla="*/ 201731 w 1388905"/>
                <a:gd name="connsiteY39" fmla="*/ 3316 h 1140623"/>
                <a:gd name="connsiteX40" fmla="*/ 121615 w 1388905"/>
                <a:gd name="connsiteY40" fmla="*/ 119659 h 1140623"/>
                <a:gd name="connsiteX41" fmla="*/ 120158 w 1388905"/>
                <a:gd name="connsiteY41" fmla="*/ 123659 h 1140623"/>
                <a:gd name="connsiteX42" fmla="*/ 120158 w 1388905"/>
                <a:gd name="connsiteY42" fmla="*/ 206190 h 1140623"/>
                <a:gd name="connsiteX43" fmla="*/ 5812 w 1388905"/>
                <a:gd name="connsiteY43" fmla="*/ 229458 h 1140623"/>
                <a:gd name="connsiteX44" fmla="*/ 349 w 1388905"/>
                <a:gd name="connsiteY44" fmla="*/ 234185 h 1140623"/>
                <a:gd name="connsiteX45" fmla="*/ 1806 w 1388905"/>
                <a:gd name="connsiteY45" fmla="*/ 241093 h 1140623"/>
                <a:gd name="connsiteX46" fmla="*/ 78280 w 1388905"/>
                <a:gd name="connsiteY46" fmla="*/ 331986 h 1140623"/>
                <a:gd name="connsiteX47" fmla="*/ 83742 w 1388905"/>
                <a:gd name="connsiteY47" fmla="*/ 334531 h 1140623"/>
                <a:gd name="connsiteX48" fmla="*/ 167499 w 1388905"/>
                <a:gd name="connsiteY48" fmla="*/ 334531 h 1140623"/>
                <a:gd name="connsiteX49" fmla="*/ 167499 w 1388905"/>
                <a:gd name="connsiteY49" fmla="*/ 334531 h 1140623"/>
                <a:gd name="connsiteX50" fmla="*/ 168228 w 1388905"/>
                <a:gd name="connsiteY50" fmla="*/ 334531 h 1140623"/>
                <a:gd name="connsiteX51" fmla="*/ 170049 w 1388905"/>
                <a:gd name="connsiteY51" fmla="*/ 334167 h 1140623"/>
                <a:gd name="connsiteX52" fmla="*/ 170049 w 1388905"/>
                <a:gd name="connsiteY52" fmla="*/ 334167 h 1140623"/>
                <a:gd name="connsiteX53" fmla="*/ 170413 w 1388905"/>
                <a:gd name="connsiteY53" fmla="*/ 334167 h 1140623"/>
                <a:gd name="connsiteX54" fmla="*/ 172233 w 1388905"/>
                <a:gd name="connsiteY54" fmla="*/ 333076 h 1140623"/>
                <a:gd name="connsiteX55" fmla="*/ 262910 w 1388905"/>
                <a:gd name="connsiteY55" fmla="*/ 263998 h 1140623"/>
                <a:gd name="connsiteX56" fmla="*/ 403476 w 1388905"/>
                <a:gd name="connsiteY56" fmla="*/ 170560 h 1140623"/>
                <a:gd name="connsiteX57" fmla="*/ 495973 w 1388905"/>
                <a:gd name="connsiteY57" fmla="*/ 170560 h 1140623"/>
                <a:gd name="connsiteX58" fmla="*/ 316806 w 1388905"/>
                <a:gd name="connsiteY58" fmla="*/ 302900 h 1140623"/>
                <a:gd name="connsiteX59" fmla="*/ 313892 w 1388905"/>
                <a:gd name="connsiteY59" fmla="*/ 308353 h 1140623"/>
                <a:gd name="connsiteX60" fmla="*/ 310251 w 1388905"/>
                <a:gd name="connsiteY60" fmla="*/ 398156 h 1140623"/>
                <a:gd name="connsiteX61" fmla="*/ 310615 w 1388905"/>
                <a:gd name="connsiteY61" fmla="*/ 399246 h 1140623"/>
                <a:gd name="connsiteX62" fmla="*/ 310615 w 1388905"/>
                <a:gd name="connsiteY62" fmla="*/ 400701 h 1140623"/>
                <a:gd name="connsiteX63" fmla="*/ 310615 w 1388905"/>
                <a:gd name="connsiteY63" fmla="*/ 400701 h 1140623"/>
                <a:gd name="connsiteX64" fmla="*/ 311343 w 1388905"/>
                <a:gd name="connsiteY64" fmla="*/ 401791 h 1140623"/>
                <a:gd name="connsiteX65" fmla="*/ 312072 w 1388905"/>
                <a:gd name="connsiteY65" fmla="*/ 403246 h 1140623"/>
                <a:gd name="connsiteX66" fmla="*/ 312072 w 1388905"/>
                <a:gd name="connsiteY66" fmla="*/ 403246 h 1140623"/>
                <a:gd name="connsiteX67" fmla="*/ 312800 w 1388905"/>
                <a:gd name="connsiteY67" fmla="*/ 403973 h 1140623"/>
                <a:gd name="connsiteX68" fmla="*/ 314257 w 1388905"/>
                <a:gd name="connsiteY68" fmla="*/ 405064 h 1140623"/>
                <a:gd name="connsiteX69" fmla="*/ 315349 w 1388905"/>
                <a:gd name="connsiteY69" fmla="*/ 405427 h 1140623"/>
                <a:gd name="connsiteX70" fmla="*/ 316806 w 1388905"/>
                <a:gd name="connsiteY70" fmla="*/ 405791 h 1140623"/>
                <a:gd name="connsiteX71" fmla="*/ 317170 w 1388905"/>
                <a:gd name="connsiteY71" fmla="*/ 405791 h 1140623"/>
                <a:gd name="connsiteX72" fmla="*/ 413673 w 1388905"/>
                <a:gd name="connsiteY72" fmla="*/ 405791 h 1140623"/>
                <a:gd name="connsiteX73" fmla="*/ 537124 w 1388905"/>
                <a:gd name="connsiteY73" fmla="*/ 470143 h 1140623"/>
                <a:gd name="connsiteX74" fmla="*/ 586649 w 1388905"/>
                <a:gd name="connsiteY74" fmla="*/ 628660 h 1140623"/>
                <a:gd name="connsiteX75" fmla="*/ 514545 w 1388905"/>
                <a:gd name="connsiteY75" fmla="*/ 822808 h 1140623"/>
                <a:gd name="connsiteX76" fmla="*/ 514545 w 1388905"/>
                <a:gd name="connsiteY76" fmla="*/ 822808 h 1140623"/>
                <a:gd name="connsiteX77" fmla="*/ 514545 w 1388905"/>
                <a:gd name="connsiteY77" fmla="*/ 822808 h 1140623"/>
                <a:gd name="connsiteX78" fmla="*/ 514545 w 1388905"/>
                <a:gd name="connsiteY78" fmla="*/ 823535 h 1140623"/>
                <a:gd name="connsiteX79" fmla="*/ 514181 w 1388905"/>
                <a:gd name="connsiteY79" fmla="*/ 824989 h 1140623"/>
                <a:gd name="connsiteX80" fmla="*/ 510540 w 1388905"/>
                <a:gd name="connsiteY80" fmla="*/ 978053 h 1140623"/>
                <a:gd name="connsiteX81" fmla="*/ 512725 w 1388905"/>
                <a:gd name="connsiteY81" fmla="*/ 983143 h 1140623"/>
                <a:gd name="connsiteX82" fmla="*/ 666037 w 1388905"/>
                <a:gd name="connsiteY82" fmla="*/ 1143479 h 1140623"/>
                <a:gd name="connsiteX83" fmla="*/ 671135 w 1388905"/>
                <a:gd name="connsiteY83" fmla="*/ 1145660 h 1140623"/>
                <a:gd name="connsiteX84" fmla="*/ 673320 w 1388905"/>
                <a:gd name="connsiteY84" fmla="*/ 1145296 h 1140623"/>
                <a:gd name="connsiteX85" fmla="*/ 678418 w 1388905"/>
                <a:gd name="connsiteY85" fmla="*/ 1139843 h 1140623"/>
                <a:gd name="connsiteX86" fmla="*/ 702089 w 1388905"/>
                <a:gd name="connsiteY86" fmla="*/ 1020228 h 1140623"/>
                <a:gd name="connsiteX87" fmla="*/ 813886 w 1388905"/>
                <a:gd name="connsiteY87" fmla="*/ 922427 h 1140623"/>
                <a:gd name="connsiteX88" fmla="*/ 981401 w 1388905"/>
                <a:gd name="connsiteY88" fmla="*/ 808629 h 1140623"/>
                <a:gd name="connsiteX89" fmla="*/ 1013083 w 1388905"/>
                <a:gd name="connsiteY89" fmla="*/ 828625 h 1140623"/>
                <a:gd name="connsiteX90" fmla="*/ 995967 w 1388905"/>
                <a:gd name="connsiteY90" fmla="*/ 899885 h 1140623"/>
                <a:gd name="connsiteX91" fmla="*/ 995967 w 1388905"/>
                <a:gd name="connsiteY91" fmla="*/ 900612 h 1140623"/>
                <a:gd name="connsiteX92" fmla="*/ 995967 w 1388905"/>
                <a:gd name="connsiteY92" fmla="*/ 902430 h 1140623"/>
                <a:gd name="connsiteX93" fmla="*/ 996331 w 1388905"/>
                <a:gd name="connsiteY93" fmla="*/ 903885 h 1140623"/>
                <a:gd name="connsiteX94" fmla="*/ 996331 w 1388905"/>
                <a:gd name="connsiteY94" fmla="*/ 904612 h 1140623"/>
                <a:gd name="connsiteX95" fmla="*/ 997060 w 1388905"/>
                <a:gd name="connsiteY95" fmla="*/ 905702 h 1140623"/>
                <a:gd name="connsiteX96" fmla="*/ 997060 w 1388905"/>
                <a:gd name="connsiteY96" fmla="*/ 906066 h 1140623"/>
                <a:gd name="connsiteX97" fmla="*/ 1022551 w 1388905"/>
                <a:gd name="connsiteY97" fmla="*/ 942423 h 1140623"/>
                <a:gd name="connsiteX98" fmla="*/ 1023643 w 1388905"/>
                <a:gd name="connsiteY98" fmla="*/ 943877 h 1140623"/>
                <a:gd name="connsiteX99" fmla="*/ 1114684 w 1388905"/>
                <a:gd name="connsiteY99" fmla="*/ 1023863 h 1140623"/>
                <a:gd name="connsiteX100" fmla="*/ 1123060 w 1388905"/>
                <a:gd name="connsiteY100" fmla="*/ 1026045 h 1140623"/>
                <a:gd name="connsiteX101" fmla="*/ 810973 w 1388905"/>
                <a:gd name="connsiteY101" fmla="*/ 907884 h 1140623"/>
                <a:gd name="connsiteX102" fmla="*/ 616511 w 1388905"/>
                <a:gd name="connsiteY102" fmla="*/ 647930 h 1140623"/>
                <a:gd name="connsiteX103" fmla="*/ 965742 w 1388905"/>
                <a:gd name="connsiteY103" fmla="*/ 802448 h 1140623"/>
                <a:gd name="connsiteX104" fmla="*/ 810973 w 1388905"/>
                <a:gd name="connsiteY104" fmla="*/ 907884 h 1140623"/>
                <a:gd name="connsiteX105" fmla="*/ 865597 w 1388905"/>
                <a:gd name="connsiteY105" fmla="*/ 145837 h 1140623"/>
                <a:gd name="connsiteX106" fmla="*/ 1058967 w 1388905"/>
                <a:gd name="connsiteY106" fmla="*/ 559945 h 1140623"/>
                <a:gd name="connsiteX107" fmla="*/ 753800 w 1388905"/>
                <a:gd name="connsiteY107" fmla="*/ 258544 h 1140623"/>
                <a:gd name="connsiteX108" fmla="*/ 865597 w 1388905"/>
                <a:gd name="connsiteY108" fmla="*/ 145837 h 1140623"/>
                <a:gd name="connsiteX109" fmla="*/ 882349 w 1388905"/>
                <a:gd name="connsiteY109" fmla="*/ 147654 h 1140623"/>
                <a:gd name="connsiteX110" fmla="*/ 1147459 w 1388905"/>
                <a:gd name="connsiteY110" fmla="*/ 263270 h 1140623"/>
                <a:gd name="connsiteX111" fmla="*/ 1080453 w 1388905"/>
                <a:gd name="connsiteY111" fmla="*/ 571216 h 1140623"/>
                <a:gd name="connsiteX112" fmla="*/ 882349 w 1388905"/>
                <a:gd name="connsiteY112" fmla="*/ 147654 h 1140623"/>
                <a:gd name="connsiteX113" fmla="*/ 746516 w 1388905"/>
                <a:gd name="connsiteY113" fmla="*/ 271633 h 1140623"/>
                <a:gd name="connsiteX114" fmla="*/ 1066615 w 1388905"/>
                <a:gd name="connsiteY114" fmla="*/ 587577 h 1140623"/>
                <a:gd name="connsiteX115" fmla="*/ 605586 w 1388905"/>
                <a:gd name="connsiteY115" fmla="*/ 621753 h 1140623"/>
                <a:gd name="connsiteX116" fmla="*/ 746516 w 1388905"/>
                <a:gd name="connsiteY116" fmla="*/ 271633 h 1140623"/>
                <a:gd name="connsiteX117" fmla="*/ 977395 w 1388905"/>
                <a:gd name="connsiteY117" fmla="*/ 791904 h 1140623"/>
                <a:gd name="connsiteX118" fmla="*/ 623794 w 1388905"/>
                <a:gd name="connsiteY118" fmla="*/ 635205 h 1140623"/>
                <a:gd name="connsiteX119" fmla="*/ 1070620 w 1388905"/>
                <a:gd name="connsiteY119" fmla="*/ 601756 h 1140623"/>
                <a:gd name="connsiteX120" fmla="*/ 977395 w 1388905"/>
                <a:gd name="connsiteY120" fmla="*/ 791904 h 1140623"/>
                <a:gd name="connsiteX121" fmla="*/ 1368141 w 1388905"/>
                <a:gd name="connsiteY121" fmla="*/ 268360 h 1140623"/>
                <a:gd name="connsiteX122" fmla="*/ 1237770 w 1388905"/>
                <a:gd name="connsiteY122" fmla="*/ 461417 h 1140623"/>
                <a:gd name="connsiteX123" fmla="*/ 1094291 w 1388905"/>
                <a:gd name="connsiteY123" fmla="*/ 575579 h 1140623"/>
                <a:gd name="connsiteX124" fmla="*/ 1161661 w 1388905"/>
                <a:gd name="connsiteY124" fmla="*/ 266543 h 1140623"/>
                <a:gd name="connsiteX125" fmla="*/ 1368141 w 1388905"/>
                <a:gd name="connsiteY125" fmla="*/ 268360 h 1140623"/>
                <a:gd name="connsiteX126" fmla="*/ 1225753 w 1388905"/>
                <a:gd name="connsiteY126" fmla="*/ 212007 h 1140623"/>
                <a:gd name="connsiteX127" fmla="*/ 1155106 w 1388905"/>
                <a:gd name="connsiteY127" fmla="*/ 250909 h 1140623"/>
                <a:gd name="connsiteX128" fmla="*/ 902378 w 1388905"/>
                <a:gd name="connsiteY128" fmla="*/ 140747 h 1140623"/>
                <a:gd name="connsiteX129" fmla="*/ 1124152 w 1388905"/>
                <a:gd name="connsiteY129" fmla="*/ 140747 h 1140623"/>
                <a:gd name="connsiteX130" fmla="*/ 1225753 w 1388905"/>
                <a:gd name="connsiteY130" fmla="*/ 212007 h 1140623"/>
                <a:gd name="connsiteX131" fmla="*/ 209742 w 1388905"/>
                <a:gd name="connsiteY131" fmla="*/ 17496 h 1140623"/>
                <a:gd name="connsiteX132" fmla="*/ 265823 w 1388905"/>
                <a:gd name="connsiteY132" fmla="*/ 51671 h 1140623"/>
                <a:gd name="connsiteX133" fmla="*/ 252349 w 1388905"/>
                <a:gd name="connsiteY133" fmla="*/ 248728 h 1140623"/>
                <a:gd name="connsiteX134" fmla="*/ 135089 w 1388905"/>
                <a:gd name="connsiteY134" fmla="*/ 207644 h 1140623"/>
                <a:gd name="connsiteX135" fmla="*/ 135089 w 1388905"/>
                <a:gd name="connsiteY135" fmla="*/ 126567 h 1140623"/>
                <a:gd name="connsiteX136" fmla="*/ 209742 w 1388905"/>
                <a:gd name="connsiteY136" fmla="*/ 17496 h 1140623"/>
                <a:gd name="connsiteX137" fmla="*/ 171141 w 1388905"/>
                <a:gd name="connsiteY137" fmla="*/ 315988 h 1140623"/>
                <a:gd name="connsiteX138" fmla="*/ 139459 w 1388905"/>
                <a:gd name="connsiteY138" fmla="*/ 224368 h 1140623"/>
                <a:gd name="connsiteX139" fmla="*/ 243609 w 1388905"/>
                <a:gd name="connsiteY139" fmla="*/ 261089 h 1140623"/>
                <a:gd name="connsiteX140" fmla="*/ 171141 w 1388905"/>
                <a:gd name="connsiteY140" fmla="*/ 315988 h 1140623"/>
                <a:gd name="connsiteX141" fmla="*/ 20378 w 1388905"/>
                <a:gd name="connsiteY141" fmla="*/ 241456 h 1140623"/>
                <a:gd name="connsiteX142" fmla="*/ 122343 w 1388905"/>
                <a:gd name="connsiteY142" fmla="*/ 220732 h 1140623"/>
                <a:gd name="connsiteX143" fmla="*/ 156939 w 1388905"/>
                <a:gd name="connsiteY143" fmla="*/ 320351 h 1140623"/>
                <a:gd name="connsiteX144" fmla="*/ 86655 w 1388905"/>
                <a:gd name="connsiteY144" fmla="*/ 320351 h 1140623"/>
                <a:gd name="connsiteX145" fmla="*/ 20378 w 1388905"/>
                <a:gd name="connsiteY145" fmla="*/ 241456 h 1140623"/>
                <a:gd name="connsiteX146" fmla="*/ 400927 w 1388905"/>
                <a:gd name="connsiteY146" fmla="*/ 156744 h 1140623"/>
                <a:gd name="connsiteX147" fmla="*/ 396921 w 1388905"/>
                <a:gd name="connsiteY147" fmla="*/ 157835 h 1140623"/>
                <a:gd name="connsiteX148" fmla="*/ 266916 w 1388905"/>
                <a:gd name="connsiteY148" fmla="*/ 244365 h 1140623"/>
                <a:gd name="connsiteX149" fmla="*/ 280025 w 1388905"/>
                <a:gd name="connsiteY149" fmla="*/ 54944 h 1140623"/>
                <a:gd name="connsiteX150" fmla="*/ 423869 w 1388905"/>
                <a:gd name="connsiteY150" fmla="*/ 61851 h 1140623"/>
                <a:gd name="connsiteX151" fmla="*/ 510175 w 1388905"/>
                <a:gd name="connsiteY151" fmla="*/ 125840 h 1140623"/>
                <a:gd name="connsiteX152" fmla="*/ 510175 w 1388905"/>
                <a:gd name="connsiteY152" fmla="*/ 156744 h 1140623"/>
                <a:gd name="connsiteX153" fmla="*/ 400927 w 1388905"/>
                <a:gd name="connsiteY153" fmla="*/ 156744 h 1140623"/>
                <a:gd name="connsiteX154" fmla="*/ 400927 w 1388905"/>
                <a:gd name="connsiteY154" fmla="*/ 156744 h 1140623"/>
                <a:gd name="connsiteX155" fmla="*/ 520008 w 1388905"/>
                <a:gd name="connsiteY155" fmla="*/ 171287 h 1140623"/>
                <a:gd name="connsiteX156" fmla="*/ 681331 w 1388905"/>
                <a:gd name="connsiteY156" fmla="*/ 171287 h 1140623"/>
                <a:gd name="connsiteX157" fmla="*/ 732678 w 1388905"/>
                <a:gd name="connsiteY157" fmla="*/ 254545 h 1140623"/>
                <a:gd name="connsiteX158" fmla="*/ 324817 w 1388905"/>
                <a:gd name="connsiteY158" fmla="*/ 389066 h 1140623"/>
                <a:gd name="connsiteX159" fmla="*/ 327730 w 1388905"/>
                <a:gd name="connsiteY159" fmla="*/ 313080 h 1140623"/>
                <a:gd name="connsiteX160" fmla="*/ 520008 w 1388905"/>
                <a:gd name="connsiteY160" fmla="*/ 171287 h 1140623"/>
                <a:gd name="connsiteX161" fmla="*/ 550233 w 1388905"/>
                <a:gd name="connsiteY161" fmla="*/ 463962 h 1140623"/>
                <a:gd name="connsiteX162" fmla="*/ 546592 w 1388905"/>
                <a:gd name="connsiteY162" fmla="*/ 459599 h 1140623"/>
                <a:gd name="connsiteX163" fmla="*/ 419135 w 1388905"/>
                <a:gd name="connsiteY163" fmla="*/ 392702 h 1140623"/>
                <a:gd name="connsiteX164" fmla="*/ 415858 w 1388905"/>
                <a:gd name="connsiteY164" fmla="*/ 391975 h 1140623"/>
                <a:gd name="connsiteX165" fmla="*/ 362690 w 1388905"/>
                <a:gd name="connsiteY165" fmla="*/ 391975 h 1140623"/>
                <a:gd name="connsiteX166" fmla="*/ 731222 w 1388905"/>
                <a:gd name="connsiteY166" fmla="*/ 270542 h 1140623"/>
                <a:gd name="connsiteX167" fmla="*/ 595025 w 1388905"/>
                <a:gd name="connsiteY167" fmla="*/ 608300 h 1140623"/>
                <a:gd name="connsiteX168" fmla="*/ 550233 w 1388905"/>
                <a:gd name="connsiteY168" fmla="*/ 463962 h 1140623"/>
                <a:gd name="connsiteX169" fmla="*/ 596482 w 1388905"/>
                <a:gd name="connsiteY169" fmla="*/ 645021 h 1140623"/>
                <a:gd name="connsiteX170" fmla="*/ 790216 w 1388905"/>
                <a:gd name="connsiteY170" fmla="*/ 903885 h 1140623"/>
                <a:gd name="connsiteX171" fmla="*/ 530933 w 1388905"/>
                <a:gd name="connsiteY171" fmla="*/ 822081 h 1140623"/>
                <a:gd name="connsiteX172" fmla="*/ 596482 w 1388905"/>
                <a:gd name="connsiteY172" fmla="*/ 645021 h 1140623"/>
                <a:gd name="connsiteX173" fmla="*/ 687158 w 1388905"/>
                <a:gd name="connsiteY173" fmla="*/ 1018410 h 1140623"/>
                <a:gd name="connsiteX174" fmla="*/ 666401 w 1388905"/>
                <a:gd name="connsiteY174" fmla="*/ 1124573 h 1140623"/>
                <a:gd name="connsiteX175" fmla="*/ 525106 w 1388905"/>
                <a:gd name="connsiteY175" fmla="*/ 976599 h 1140623"/>
                <a:gd name="connsiteX176" fmla="*/ 528384 w 1388905"/>
                <a:gd name="connsiteY176" fmla="*/ 836260 h 1140623"/>
                <a:gd name="connsiteX177" fmla="*/ 794222 w 1388905"/>
                <a:gd name="connsiteY177" fmla="*/ 920245 h 1140623"/>
                <a:gd name="connsiteX178" fmla="*/ 687158 w 1388905"/>
                <a:gd name="connsiteY178" fmla="*/ 1018410 h 1140623"/>
                <a:gd name="connsiteX179" fmla="*/ 990141 w 1388905"/>
                <a:gd name="connsiteY179" fmla="*/ 798449 h 1140623"/>
                <a:gd name="connsiteX180" fmla="*/ 1073534 w 1388905"/>
                <a:gd name="connsiteY180" fmla="*/ 628660 h 1140623"/>
                <a:gd name="connsiteX181" fmla="*/ 1071713 w 1388905"/>
                <a:gd name="connsiteY181" fmla="*/ 662473 h 1140623"/>
                <a:gd name="connsiteX182" fmla="*/ 1072077 w 1388905"/>
                <a:gd name="connsiteY182" fmla="*/ 665018 h 1140623"/>
                <a:gd name="connsiteX183" fmla="*/ 1093562 w 1388905"/>
                <a:gd name="connsiteY183" fmla="*/ 733006 h 1140623"/>
                <a:gd name="connsiteX184" fmla="*/ 1093562 w 1388905"/>
                <a:gd name="connsiteY184" fmla="*/ 816991 h 1140623"/>
                <a:gd name="connsiteX185" fmla="*/ 1056054 w 1388905"/>
                <a:gd name="connsiteY185" fmla="*/ 875162 h 1140623"/>
                <a:gd name="connsiteX186" fmla="*/ 1012719 w 1388905"/>
                <a:gd name="connsiteY186" fmla="*/ 891523 h 1140623"/>
                <a:gd name="connsiteX187" fmla="*/ 1027649 w 1388905"/>
                <a:gd name="connsiteY187" fmla="*/ 828262 h 1140623"/>
                <a:gd name="connsiteX188" fmla="*/ 1024372 w 1388905"/>
                <a:gd name="connsiteY188" fmla="*/ 820263 h 1140623"/>
                <a:gd name="connsiteX189" fmla="*/ 990141 w 1388905"/>
                <a:gd name="connsiteY189" fmla="*/ 798449 h 1140623"/>
                <a:gd name="connsiteX190" fmla="*/ 1013811 w 1388905"/>
                <a:gd name="connsiteY190" fmla="*/ 906793 h 1140623"/>
                <a:gd name="connsiteX191" fmla="*/ 1061516 w 1388905"/>
                <a:gd name="connsiteY191" fmla="*/ 888978 h 1140623"/>
                <a:gd name="connsiteX192" fmla="*/ 1202083 w 1388905"/>
                <a:gd name="connsiteY192" fmla="*/ 906066 h 1140623"/>
                <a:gd name="connsiteX193" fmla="*/ 1195892 w 1388905"/>
                <a:gd name="connsiteY193" fmla="*/ 967873 h 1140623"/>
                <a:gd name="connsiteX194" fmla="*/ 1119782 w 1388905"/>
                <a:gd name="connsiteY194" fmla="*/ 1010775 h 1140623"/>
                <a:gd name="connsiteX195" fmla="*/ 1033476 w 1388905"/>
                <a:gd name="connsiteY195" fmla="*/ 934788 h 1140623"/>
                <a:gd name="connsiteX196" fmla="*/ 1013811 w 1388905"/>
                <a:gd name="connsiteY196" fmla="*/ 906793 h 1140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</a:cxnLst>
              <a:rect l="l" t="t" r="r" b="b"/>
              <a:pathLst>
                <a:path w="1388905" h="1140623">
                  <a:moveTo>
                    <a:pt x="1123060" y="1026045"/>
                  </a:moveTo>
                  <a:lnTo>
                    <a:pt x="1206817" y="978780"/>
                  </a:lnTo>
                  <a:cubicBezTo>
                    <a:pt x="1209002" y="977690"/>
                    <a:pt x="1210094" y="975508"/>
                    <a:pt x="1210458" y="973327"/>
                  </a:cubicBezTo>
                  <a:lnTo>
                    <a:pt x="1217742" y="900612"/>
                  </a:lnTo>
                  <a:cubicBezTo>
                    <a:pt x="1218106" y="896613"/>
                    <a:pt x="1215193" y="892977"/>
                    <a:pt x="1211187" y="892614"/>
                  </a:cubicBezTo>
                  <a:lnTo>
                    <a:pt x="1073170" y="875889"/>
                  </a:lnTo>
                  <a:lnTo>
                    <a:pt x="1107037" y="823899"/>
                  </a:lnTo>
                  <a:cubicBezTo>
                    <a:pt x="1107765" y="822808"/>
                    <a:pt x="1108129" y="821354"/>
                    <a:pt x="1108129" y="819899"/>
                  </a:cubicBezTo>
                  <a:lnTo>
                    <a:pt x="1108129" y="732642"/>
                  </a:lnTo>
                  <a:cubicBezTo>
                    <a:pt x="1108129" y="731915"/>
                    <a:pt x="1108129" y="731188"/>
                    <a:pt x="1107765" y="730461"/>
                  </a:cubicBezTo>
                  <a:lnTo>
                    <a:pt x="1086279" y="662473"/>
                  </a:lnTo>
                  <a:lnTo>
                    <a:pt x="1089557" y="597757"/>
                  </a:lnTo>
                  <a:lnTo>
                    <a:pt x="1247603" y="472324"/>
                  </a:lnTo>
                  <a:cubicBezTo>
                    <a:pt x="1248331" y="471961"/>
                    <a:pt x="1248695" y="471234"/>
                    <a:pt x="1249060" y="470870"/>
                  </a:cubicBezTo>
                  <a:lnTo>
                    <a:pt x="1387805" y="265815"/>
                  </a:lnTo>
                  <a:cubicBezTo>
                    <a:pt x="1389262" y="263634"/>
                    <a:pt x="1389626" y="260725"/>
                    <a:pt x="1388169" y="258180"/>
                  </a:cubicBezTo>
                  <a:cubicBezTo>
                    <a:pt x="1386713" y="255635"/>
                    <a:pt x="1384528" y="254181"/>
                    <a:pt x="1381614" y="254181"/>
                  </a:cubicBezTo>
                  <a:lnTo>
                    <a:pt x="1183146" y="252000"/>
                  </a:lnTo>
                  <a:lnTo>
                    <a:pt x="1242869" y="219278"/>
                  </a:lnTo>
                  <a:cubicBezTo>
                    <a:pt x="1245054" y="218187"/>
                    <a:pt x="1246510" y="215642"/>
                    <a:pt x="1246510" y="213461"/>
                  </a:cubicBezTo>
                  <a:cubicBezTo>
                    <a:pt x="1246510" y="210916"/>
                    <a:pt x="1245418" y="208371"/>
                    <a:pt x="1243597" y="207280"/>
                  </a:cubicBezTo>
                  <a:lnTo>
                    <a:pt x="1130707" y="127658"/>
                  </a:lnTo>
                  <a:cubicBezTo>
                    <a:pt x="1129615" y="126931"/>
                    <a:pt x="1128158" y="126204"/>
                    <a:pt x="1126337" y="126204"/>
                  </a:cubicBezTo>
                  <a:lnTo>
                    <a:pt x="867418" y="126204"/>
                  </a:lnTo>
                  <a:cubicBezTo>
                    <a:pt x="867418" y="126204"/>
                    <a:pt x="867054" y="126204"/>
                    <a:pt x="867054" y="126204"/>
                  </a:cubicBezTo>
                  <a:cubicBezTo>
                    <a:pt x="866326" y="126204"/>
                    <a:pt x="865961" y="126204"/>
                    <a:pt x="865233" y="126567"/>
                  </a:cubicBezTo>
                  <a:cubicBezTo>
                    <a:pt x="864869" y="126567"/>
                    <a:pt x="864869" y="126567"/>
                    <a:pt x="864505" y="126931"/>
                  </a:cubicBezTo>
                  <a:cubicBezTo>
                    <a:pt x="863776" y="127294"/>
                    <a:pt x="863048" y="127658"/>
                    <a:pt x="862684" y="128385"/>
                  </a:cubicBezTo>
                  <a:cubicBezTo>
                    <a:pt x="862684" y="128385"/>
                    <a:pt x="862684" y="128385"/>
                    <a:pt x="862684" y="128385"/>
                  </a:cubicBezTo>
                  <a:lnTo>
                    <a:pt x="745060" y="247273"/>
                  </a:lnTo>
                  <a:lnTo>
                    <a:pt x="691528" y="160380"/>
                  </a:lnTo>
                  <a:cubicBezTo>
                    <a:pt x="690071" y="158198"/>
                    <a:pt x="687886" y="156744"/>
                    <a:pt x="685337" y="156744"/>
                  </a:cubicBezTo>
                  <a:lnTo>
                    <a:pt x="524742" y="156744"/>
                  </a:lnTo>
                  <a:lnTo>
                    <a:pt x="524742" y="122204"/>
                  </a:lnTo>
                  <a:cubicBezTo>
                    <a:pt x="524742" y="120023"/>
                    <a:pt x="523649" y="117842"/>
                    <a:pt x="521829" y="116387"/>
                  </a:cubicBezTo>
                  <a:lnTo>
                    <a:pt x="430788" y="49126"/>
                  </a:lnTo>
                  <a:cubicBezTo>
                    <a:pt x="429696" y="48399"/>
                    <a:pt x="428239" y="47672"/>
                    <a:pt x="426783" y="47672"/>
                  </a:cubicBezTo>
                  <a:lnTo>
                    <a:pt x="275655" y="40401"/>
                  </a:lnTo>
                  <a:lnTo>
                    <a:pt x="211563" y="1135"/>
                  </a:lnTo>
                  <a:cubicBezTo>
                    <a:pt x="208286" y="-1047"/>
                    <a:pt x="203916" y="44"/>
                    <a:pt x="201731" y="3316"/>
                  </a:cubicBezTo>
                  <a:lnTo>
                    <a:pt x="121615" y="119659"/>
                  </a:lnTo>
                  <a:cubicBezTo>
                    <a:pt x="120887" y="120750"/>
                    <a:pt x="120158" y="122204"/>
                    <a:pt x="120158" y="123659"/>
                  </a:cubicBezTo>
                  <a:lnTo>
                    <a:pt x="120158" y="206190"/>
                  </a:lnTo>
                  <a:lnTo>
                    <a:pt x="5812" y="229458"/>
                  </a:lnTo>
                  <a:cubicBezTo>
                    <a:pt x="3262" y="229822"/>
                    <a:pt x="1078" y="231640"/>
                    <a:pt x="349" y="234185"/>
                  </a:cubicBezTo>
                  <a:cubicBezTo>
                    <a:pt x="-379" y="236730"/>
                    <a:pt x="-3" y="239275"/>
                    <a:pt x="1806" y="241093"/>
                  </a:cubicBezTo>
                  <a:lnTo>
                    <a:pt x="78280" y="331986"/>
                  </a:lnTo>
                  <a:cubicBezTo>
                    <a:pt x="79736" y="333803"/>
                    <a:pt x="81557" y="334531"/>
                    <a:pt x="83742" y="334531"/>
                  </a:cubicBezTo>
                  <a:lnTo>
                    <a:pt x="167499" y="334531"/>
                  </a:lnTo>
                  <a:cubicBezTo>
                    <a:pt x="167499" y="334531"/>
                    <a:pt x="167499" y="334531"/>
                    <a:pt x="167499" y="334531"/>
                  </a:cubicBezTo>
                  <a:cubicBezTo>
                    <a:pt x="167863" y="334531"/>
                    <a:pt x="167863" y="334531"/>
                    <a:pt x="168228" y="334531"/>
                  </a:cubicBezTo>
                  <a:cubicBezTo>
                    <a:pt x="168956" y="334531"/>
                    <a:pt x="169320" y="334531"/>
                    <a:pt x="170049" y="334167"/>
                  </a:cubicBezTo>
                  <a:cubicBezTo>
                    <a:pt x="170049" y="334167"/>
                    <a:pt x="170049" y="334167"/>
                    <a:pt x="170049" y="334167"/>
                  </a:cubicBezTo>
                  <a:cubicBezTo>
                    <a:pt x="170049" y="334167"/>
                    <a:pt x="170049" y="334167"/>
                    <a:pt x="170413" y="334167"/>
                  </a:cubicBezTo>
                  <a:cubicBezTo>
                    <a:pt x="171141" y="333803"/>
                    <a:pt x="171505" y="333803"/>
                    <a:pt x="172233" y="333076"/>
                  </a:cubicBezTo>
                  <a:lnTo>
                    <a:pt x="262910" y="263998"/>
                  </a:lnTo>
                  <a:lnTo>
                    <a:pt x="403476" y="170560"/>
                  </a:lnTo>
                  <a:lnTo>
                    <a:pt x="495973" y="170560"/>
                  </a:lnTo>
                  <a:lnTo>
                    <a:pt x="316806" y="302900"/>
                  </a:lnTo>
                  <a:cubicBezTo>
                    <a:pt x="314985" y="304354"/>
                    <a:pt x="313892" y="306172"/>
                    <a:pt x="313892" y="308353"/>
                  </a:cubicBezTo>
                  <a:lnTo>
                    <a:pt x="310251" y="398156"/>
                  </a:lnTo>
                  <a:cubicBezTo>
                    <a:pt x="310251" y="398519"/>
                    <a:pt x="310251" y="398883"/>
                    <a:pt x="310615" y="399246"/>
                  </a:cubicBezTo>
                  <a:cubicBezTo>
                    <a:pt x="310615" y="399610"/>
                    <a:pt x="310615" y="400337"/>
                    <a:pt x="310615" y="400701"/>
                  </a:cubicBezTo>
                  <a:cubicBezTo>
                    <a:pt x="310615" y="400701"/>
                    <a:pt x="310615" y="400701"/>
                    <a:pt x="310615" y="400701"/>
                  </a:cubicBezTo>
                  <a:cubicBezTo>
                    <a:pt x="310615" y="401064"/>
                    <a:pt x="310979" y="401428"/>
                    <a:pt x="311343" y="401791"/>
                  </a:cubicBezTo>
                  <a:cubicBezTo>
                    <a:pt x="311707" y="402155"/>
                    <a:pt x="311707" y="402882"/>
                    <a:pt x="312072" y="403246"/>
                  </a:cubicBezTo>
                  <a:cubicBezTo>
                    <a:pt x="312072" y="403246"/>
                    <a:pt x="312072" y="403246"/>
                    <a:pt x="312072" y="403246"/>
                  </a:cubicBezTo>
                  <a:cubicBezTo>
                    <a:pt x="312436" y="403609"/>
                    <a:pt x="312800" y="403609"/>
                    <a:pt x="312800" y="403973"/>
                  </a:cubicBezTo>
                  <a:cubicBezTo>
                    <a:pt x="313164" y="404336"/>
                    <a:pt x="313528" y="404700"/>
                    <a:pt x="314257" y="405064"/>
                  </a:cubicBezTo>
                  <a:cubicBezTo>
                    <a:pt x="314621" y="405064"/>
                    <a:pt x="314985" y="405427"/>
                    <a:pt x="315349" y="405427"/>
                  </a:cubicBezTo>
                  <a:cubicBezTo>
                    <a:pt x="315713" y="405427"/>
                    <a:pt x="316441" y="405791"/>
                    <a:pt x="316806" y="405791"/>
                  </a:cubicBezTo>
                  <a:cubicBezTo>
                    <a:pt x="316806" y="405791"/>
                    <a:pt x="317170" y="405791"/>
                    <a:pt x="317170" y="405791"/>
                  </a:cubicBezTo>
                  <a:lnTo>
                    <a:pt x="413673" y="405791"/>
                  </a:lnTo>
                  <a:lnTo>
                    <a:pt x="537124" y="470143"/>
                  </a:lnTo>
                  <a:lnTo>
                    <a:pt x="586649" y="628660"/>
                  </a:lnTo>
                  <a:lnTo>
                    <a:pt x="514545" y="822808"/>
                  </a:lnTo>
                  <a:cubicBezTo>
                    <a:pt x="514545" y="822808"/>
                    <a:pt x="514545" y="822808"/>
                    <a:pt x="514545" y="822808"/>
                  </a:cubicBezTo>
                  <a:cubicBezTo>
                    <a:pt x="514545" y="822808"/>
                    <a:pt x="514545" y="822808"/>
                    <a:pt x="514545" y="822808"/>
                  </a:cubicBezTo>
                  <a:cubicBezTo>
                    <a:pt x="514545" y="823172"/>
                    <a:pt x="514545" y="823172"/>
                    <a:pt x="514545" y="823535"/>
                  </a:cubicBezTo>
                  <a:cubicBezTo>
                    <a:pt x="514545" y="823899"/>
                    <a:pt x="514181" y="824626"/>
                    <a:pt x="514181" y="824989"/>
                  </a:cubicBezTo>
                  <a:lnTo>
                    <a:pt x="510540" y="978053"/>
                  </a:lnTo>
                  <a:cubicBezTo>
                    <a:pt x="510540" y="979871"/>
                    <a:pt x="511268" y="981689"/>
                    <a:pt x="512725" y="983143"/>
                  </a:cubicBezTo>
                  <a:lnTo>
                    <a:pt x="666037" y="1143479"/>
                  </a:lnTo>
                  <a:cubicBezTo>
                    <a:pt x="667494" y="1144933"/>
                    <a:pt x="669314" y="1145660"/>
                    <a:pt x="671135" y="1145660"/>
                  </a:cubicBezTo>
                  <a:cubicBezTo>
                    <a:pt x="671863" y="1145660"/>
                    <a:pt x="672592" y="1145660"/>
                    <a:pt x="673320" y="1145296"/>
                  </a:cubicBezTo>
                  <a:cubicBezTo>
                    <a:pt x="675869" y="1144569"/>
                    <a:pt x="678054" y="1142388"/>
                    <a:pt x="678418" y="1139843"/>
                  </a:cubicBezTo>
                  <a:cubicBezTo>
                    <a:pt x="679146" y="1135480"/>
                    <a:pt x="699540" y="1034407"/>
                    <a:pt x="702089" y="1020228"/>
                  </a:cubicBezTo>
                  <a:cubicBezTo>
                    <a:pt x="707551" y="1011138"/>
                    <a:pt x="763268" y="963510"/>
                    <a:pt x="813886" y="922427"/>
                  </a:cubicBezTo>
                  <a:lnTo>
                    <a:pt x="981401" y="808629"/>
                  </a:lnTo>
                  <a:lnTo>
                    <a:pt x="1013083" y="828625"/>
                  </a:lnTo>
                  <a:lnTo>
                    <a:pt x="995967" y="899885"/>
                  </a:lnTo>
                  <a:cubicBezTo>
                    <a:pt x="995967" y="900249"/>
                    <a:pt x="995967" y="900249"/>
                    <a:pt x="995967" y="900612"/>
                  </a:cubicBezTo>
                  <a:cubicBezTo>
                    <a:pt x="995967" y="901339"/>
                    <a:pt x="995967" y="901703"/>
                    <a:pt x="995967" y="902430"/>
                  </a:cubicBezTo>
                  <a:cubicBezTo>
                    <a:pt x="995967" y="902794"/>
                    <a:pt x="995967" y="903157"/>
                    <a:pt x="996331" y="903885"/>
                  </a:cubicBezTo>
                  <a:cubicBezTo>
                    <a:pt x="996331" y="904248"/>
                    <a:pt x="996331" y="904248"/>
                    <a:pt x="996331" y="904612"/>
                  </a:cubicBezTo>
                  <a:cubicBezTo>
                    <a:pt x="996331" y="904975"/>
                    <a:pt x="996696" y="905339"/>
                    <a:pt x="997060" y="905702"/>
                  </a:cubicBezTo>
                  <a:cubicBezTo>
                    <a:pt x="997060" y="905702"/>
                    <a:pt x="997060" y="906066"/>
                    <a:pt x="997060" y="906066"/>
                  </a:cubicBezTo>
                  <a:lnTo>
                    <a:pt x="1022551" y="942423"/>
                  </a:lnTo>
                  <a:cubicBezTo>
                    <a:pt x="1022915" y="942787"/>
                    <a:pt x="1023279" y="943514"/>
                    <a:pt x="1023643" y="943877"/>
                  </a:cubicBezTo>
                  <a:lnTo>
                    <a:pt x="1114684" y="1023863"/>
                  </a:lnTo>
                  <a:cubicBezTo>
                    <a:pt x="1116869" y="1027135"/>
                    <a:pt x="1120146" y="1027499"/>
                    <a:pt x="1123060" y="1026045"/>
                  </a:cubicBezTo>
                  <a:close/>
                  <a:moveTo>
                    <a:pt x="810973" y="907884"/>
                  </a:moveTo>
                  <a:lnTo>
                    <a:pt x="616511" y="647930"/>
                  </a:lnTo>
                  <a:lnTo>
                    <a:pt x="965742" y="802448"/>
                  </a:lnTo>
                  <a:lnTo>
                    <a:pt x="810973" y="907884"/>
                  </a:lnTo>
                  <a:close/>
                  <a:moveTo>
                    <a:pt x="865597" y="145837"/>
                  </a:moveTo>
                  <a:lnTo>
                    <a:pt x="1058967" y="559945"/>
                  </a:lnTo>
                  <a:lnTo>
                    <a:pt x="753800" y="258544"/>
                  </a:lnTo>
                  <a:lnTo>
                    <a:pt x="865597" y="145837"/>
                  </a:lnTo>
                  <a:close/>
                  <a:moveTo>
                    <a:pt x="882349" y="147654"/>
                  </a:moveTo>
                  <a:lnTo>
                    <a:pt x="1147459" y="263270"/>
                  </a:lnTo>
                  <a:lnTo>
                    <a:pt x="1080453" y="571216"/>
                  </a:lnTo>
                  <a:lnTo>
                    <a:pt x="882349" y="147654"/>
                  </a:lnTo>
                  <a:close/>
                  <a:moveTo>
                    <a:pt x="746516" y="271633"/>
                  </a:moveTo>
                  <a:lnTo>
                    <a:pt x="1066615" y="587577"/>
                  </a:lnTo>
                  <a:lnTo>
                    <a:pt x="605586" y="621753"/>
                  </a:lnTo>
                  <a:lnTo>
                    <a:pt x="746516" y="271633"/>
                  </a:lnTo>
                  <a:close/>
                  <a:moveTo>
                    <a:pt x="977395" y="791904"/>
                  </a:moveTo>
                  <a:lnTo>
                    <a:pt x="623794" y="635205"/>
                  </a:lnTo>
                  <a:lnTo>
                    <a:pt x="1070620" y="601756"/>
                  </a:lnTo>
                  <a:lnTo>
                    <a:pt x="977395" y="791904"/>
                  </a:lnTo>
                  <a:close/>
                  <a:moveTo>
                    <a:pt x="1368141" y="268360"/>
                  </a:moveTo>
                  <a:lnTo>
                    <a:pt x="1237770" y="461417"/>
                  </a:lnTo>
                  <a:lnTo>
                    <a:pt x="1094291" y="575579"/>
                  </a:lnTo>
                  <a:lnTo>
                    <a:pt x="1161661" y="266543"/>
                  </a:lnTo>
                  <a:lnTo>
                    <a:pt x="1368141" y="268360"/>
                  </a:lnTo>
                  <a:close/>
                  <a:moveTo>
                    <a:pt x="1225753" y="212007"/>
                  </a:moveTo>
                  <a:lnTo>
                    <a:pt x="1155106" y="250909"/>
                  </a:lnTo>
                  <a:lnTo>
                    <a:pt x="902378" y="140747"/>
                  </a:lnTo>
                  <a:lnTo>
                    <a:pt x="1124152" y="140747"/>
                  </a:lnTo>
                  <a:lnTo>
                    <a:pt x="1225753" y="212007"/>
                  </a:lnTo>
                  <a:close/>
                  <a:moveTo>
                    <a:pt x="209742" y="17496"/>
                  </a:moveTo>
                  <a:lnTo>
                    <a:pt x="265823" y="51671"/>
                  </a:lnTo>
                  <a:lnTo>
                    <a:pt x="252349" y="248728"/>
                  </a:lnTo>
                  <a:lnTo>
                    <a:pt x="135089" y="207644"/>
                  </a:lnTo>
                  <a:lnTo>
                    <a:pt x="135089" y="126567"/>
                  </a:lnTo>
                  <a:lnTo>
                    <a:pt x="209742" y="17496"/>
                  </a:lnTo>
                  <a:close/>
                  <a:moveTo>
                    <a:pt x="171141" y="315988"/>
                  </a:moveTo>
                  <a:lnTo>
                    <a:pt x="139459" y="224368"/>
                  </a:lnTo>
                  <a:lnTo>
                    <a:pt x="243609" y="261089"/>
                  </a:lnTo>
                  <a:lnTo>
                    <a:pt x="171141" y="315988"/>
                  </a:lnTo>
                  <a:close/>
                  <a:moveTo>
                    <a:pt x="20378" y="241456"/>
                  </a:moveTo>
                  <a:lnTo>
                    <a:pt x="122343" y="220732"/>
                  </a:lnTo>
                  <a:lnTo>
                    <a:pt x="156939" y="320351"/>
                  </a:lnTo>
                  <a:lnTo>
                    <a:pt x="86655" y="320351"/>
                  </a:lnTo>
                  <a:lnTo>
                    <a:pt x="20378" y="241456"/>
                  </a:lnTo>
                  <a:close/>
                  <a:moveTo>
                    <a:pt x="400927" y="156744"/>
                  </a:moveTo>
                  <a:cubicBezTo>
                    <a:pt x="399470" y="156744"/>
                    <a:pt x="398014" y="157107"/>
                    <a:pt x="396921" y="157835"/>
                  </a:cubicBezTo>
                  <a:lnTo>
                    <a:pt x="266916" y="244365"/>
                  </a:lnTo>
                  <a:lnTo>
                    <a:pt x="280025" y="54944"/>
                  </a:lnTo>
                  <a:lnTo>
                    <a:pt x="423869" y="61851"/>
                  </a:lnTo>
                  <a:lnTo>
                    <a:pt x="510175" y="125840"/>
                  </a:lnTo>
                  <a:lnTo>
                    <a:pt x="510175" y="156744"/>
                  </a:lnTo>
                  <a:lnTo>
                    <a:pt x="400927" y="156744"/>
                  </a:lnTo>
                  <a:lnTo>
                    <a:pt x="400927" y="156744"/>
                  </a:lnTo>
                  <a:close/>
                  <a:moveTo>
                    <a:pt x="520008" y="171287"/>
                  </a:moveTo>
                  <a:lnTo>
                    <a:pt x="681331" y="171287"/>
                  </a:lnTo>
                  <a:lnTo>
                    <a:pt x="732678" y="254545"/>
                  </a:lnTo>
                  <a:lnTo>
                    <a:pt x="324817" y="389066"/>
                  </a:lnTo>
                  <a:lnTo>
                    <a:pt x="327730" y="313080"/>
                  </a:lnTo>
                  <a:lnTo>
                    <a:pt x="520008" y="171287"/>
                  </a:lnTo>
                  <a:close/>
                  <a:moveTo>
                    <a:pt x="550233" y="463962"/>
                  </a:moveTo>
                  <a:cubicBezTo>
                    <a:pt x="549505" y="462144"/>
                    <a:pt x="548412" y="460690"/>
                    <a:pt x="546592" y="459599"/>
                  </a:cubicBezTo>
                  <a:lnTo>
                    <a:pt x="419135" y="392702"/>
                  </a:lnTo>
                  <a:cubicBezTo>
                    <a:pt x="418043" y="391975"/>
                    <a:pt x="416950" y="391975"/>
                    <a:pt x="415858" y="391975"/>
                  </a:cubicBezTo>
                  <a:lnTo>
                    <a:pt x="362690" y="391975"/>
                  </a:lnTo>
                  <a:lnTo>
                    <a:pt x="731222" y="270542"/>
                  </a:lnTo>
                  <a:lnTo>
                    <a:pt x="595025" y="608300"/>
                  </a:lnTo>
                  <a:lnTo>
                    <a:pt x="550233" y="463962"/>
                  </a:lnTo>
                  <a:close/>
                  <a:moveTo>
                    <a:pt x="596482" y="645021"/>
                  </a:moveTo>
                  <a:lnTo>
                    <a:pt x="790216" y="903885"/>
                  </a:lnTo>
                  <a:lnTo>
                    <a:pt x="530933" y="822081"/>
                  </a:lnTo>
                  <a:lnTo>
                    <a:pt x="596482" y="645021"/>
                  </a:lnTo>
                  <a:close/>
                  <a:moveTo>
                    <a:pt x="687158" y="1018410"/>
                  </a:moveTo>
                  <a:cubicBezTo>
                    <a:pt x="685701" y="1026772"/>
                    <a:pt x="672227" y="1094760"/>
                    <a:pt x="666401" y="1124573"/>
                  </a:cubicBezTo>
                  <a:lnTo>
                    <a:pt x="525106" y="976599"/>
                  </a:lnTo>
                  <a:lnTo>
                    <a:pt x="528384" y="836260"/>
                  </a:lnTo>
                  <a:lnTo>
                    <a:pt x="794222" y="920245"/>
                  </a:lnTo>
                  <a:cubicBezTo>
                    <a:pt x="724667" y="976963"/>
                    <a:pt x="688615" y="1009684"/>
                    <a:pt x="687158" y="1018410"/>
                  </a:cubicBezTo>
                  <a:close/>
                  <a:moveTo>
                    <a:pt x="990141" y="798449"/>
                  </a:moveTo>
                  <a:lnTo>
                    <a:pt x="1073534" y="628660"/>
                  </a:lnTo>
                  <a:lnTo>
                    <a:pt x="1071713" y="662473"/>
                  </a:lnTo>
                  <a:cubicBezTo>
                    <a:pt x="1071713" y="663200"/>
                    <a:pt x="1071713" y="664291"/>
                    <a:pt x="1072077" y="665018"/>
                  </a:cubicBezTo>
                  <a:lnTo>
                    <a:pt x="1093562" y="733006"/>
                  </a:lnTo>
                  <a:lnTo>
                    <a:pt x="1093562" y="816991"/>
                  </a:lnTo>
                  <a:lnTo>
                    <a:pt x="1056054" y="875162"/>
                  </a:lnTo>
                  <a:lnTo>
                    <a:pt x="1012719" y="891523"/>
                  </a:lnTo>
                  <a:lnTo>
                    <a:pt x="1027649" y="828262"/>
                  </a:lnTo>
                  <a:cubicBezTo>
                    <a:pt x="1028378" y="825353"/>
                    <a:pt x="1026921" y="822081"/>
                    <a:pt x="1024372" y="820263"/>
                  </a:cubicBezTo>
                  <a:lnTo>
                    <a:pt x="990141" y="798449"/>
                  </a:lnTo>
                  <a:close/>
                  <a:moveTo>
                    <a:pt x="1013811" y="906793"/>
                  </a:moveTo>
                  <a:lnTo>
                    <a:pt x="1061516" y="888978"/>
                  </a:lnTo>
                  <a:lnTo>
                    <a:pt x="1202083" y="906066"/>
                  </a:lnTo>
                  <a:lnTo>
                    <a:pt x="1195892" y="967873"/>
                  </a:lnTo>
                  <a:lnTo>
                    <a:pt x="1119782" y="1010775"/>
                  </a:lnTo>
                  <a:lnTo>
                    <a:pt x="1033476" y="934788"/>
                  </a:lnTo>
                  <a:lnTo>
                    <a:pt x="1013811" y="906793"/>
                  </a:lnTo>
                  <a:close/>
                </a:path>
              </a:pathLst>
            </a:custGeom>
            <a:grpFill/>
            <a:ln w="95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/>
            </a:p>
          </p:txBody>
        </p:sp>
        <p:sp>
          <p:nvSpPr>
            <p:cNvPr id="47" name="Freeform 30">
              <a:extLst>
                <a:ext uri="{FF2B5EF4-FFF2-40B4-BE49-F238E27FC236}">
                  <a16:creationId xmlns:a16="http://schemas.microsoft.com/office/drawing/2014/main" id="{31C0AF4D-2090-090A-B42A-C5B91732105A}"/>
                </a:ext>
              </a:extLst>
            </p:cNvPr>
            <p:cNvSpPr/>
            <p:nvPr/>
          </p:nvSpPr>
          <p:spPr>
            <a:xfrm>
              <a:off x="3776716" y="9042604"/>
              <a:ext cx="611889" cy="372148"/>
            </a:xfrm>
            <a:custGeom>
              <a:avLst/>
              <a:gdLst>
                <a:gd name="connsiteX0" fmla="*/ 225331 w 218800"/>
                <a:gd name="connsiteY0" fmla="*/ 84349 h 133072"/>
                <a:gd name="connsiteX1" fmla="*/ 222418 w 218800"/>
                <a:gd name="connsiteY1" fmla="*/ 77805 h 133072"/>
                <a:gd name="connsiteX2" fmla="*/ 107343 w 218800"/>
                <a:gd name="connsiteY2" fmla="*/ 0 h 133072"/>
                <a:gd name="connsiteX3" fmla="*/ 5377 w 218800"/>
                <a:gd name="connsiteY3" fmla="*/ 28359 h 133072"/>
                <a:gd name="connsiteX4" fmla="*/ 279 w 218800"/>
                <a:gd name="connsiteY4" fmla="*/ 33449 h 133072"/>
                <a:gd name="connsiteX5" fmla="*/ 2100 w 218800"/>
                <a:gd name="connsiteY5" fmla="*/ 40356 h 133072"/>
                <a:gd name="connsiteX6" fmla="*/ 101880 w 218800"/>
                <a:gd name="connsiteY6" fmla="*/ 137430 h 133072"/>
                <a:gd name="connsiteX7" fmla="*/ 106978 w 218800"/>
                <a:gd name="connsiteY7" fmla="*/ 139612 h 133072"/>
                <a:gd name="connsiteX8" fmla="*/ 109892 w 218800"/>
                <a:gd name="connsiteY8" fmla="*/ 138885 h 133072"/>
                <a:gd name="connsiteX9" fmla="*/ 220597 w 218800"/>
                <a:gd name="connsiteY9" fmla="*/ 90166 h 133072"/>
                <a:gd name="connsiteX10" fmla="*/ 225331 w 218800"/>
                <a:gd name="connsiteY10" fmla="*/ 84349 h 133072"/>
                <a:gd name="connsiteX11" fmla="*/ 109163 w 218800"/>
                <a:gd name="connsiteY11" fmla="*/ 123251 h 133072"/>
                <a:gd name="connsiteX12" fmla="*/ 21765 w 218800"/>
                <a:gd name="connsiteY12" fmla="*/ 38175 h 133072"/>
                <a:gd name="connsiteX13" fmla="*/ 106978 w 218800"/>
                <a:gd name="connsiteY13" fmla="*/ 14179 h 133072"/>
                <a:gd name="connsiteX14" fmla="*/ 203845 w 218800"/>
                <a:gd name="connsiteY14" fmla="*/ 81804 h 133072"/>
                <a:gd name="connsiteX15" fmla="*/ 109163 w 218800"/>
                <a:gd name="connsiteY15" fmla="*/ 123251 h 133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8800" h="133072">
                  <a:moveTo>
                    <a:pt x="225331" y="84349"/>
                  </a:moveTo>
                  <a:cubicBezTo>
                    <a:pt x="225695" y="81804"/>
                    <a:pt x="224603" y="79259"/>
                    <a:pt x="222418" y="77805"/>
                  </a:cubicBezTo>
                  <a:cubicBezTo>
                    <a:pt x="154319" y="26177"/>
                    <a:pt x="115354" y="0"/>
                    <a:pt x="107343" y="0"/>
                  </a:cubicBezTo>
                  <a:cubicBezTo>
                    <a:pt x="97146" y="0"/>
                    <a:pt x="26863" y="21451"/>
                    <a:pt x="5377" y="28359"/>
                  </a:cubicBezTo>
                  <a:cubicBezTo>
                    <a:pt x="2828" y="29086"/>
                    <a:pt x="1007" y="31267"/>
                    <a:pt x="279" y="33449"/>
                  </a:cubicBezTo>
                  <a:cubicBezTo>
                    <a:pt x="-449" y="35994"/>
                    <a:pt x="279" y="38539"/>
                    <a:pt x="2100" y="40356"/>
                  </a:cubicBezTo>
                  <a:lnTo>
                    <a:pt x="101880" y="137430"/>
                  </a:lnTo>
                  <a:cubicBezTo>
                    <a:pt x="103337" y="138885"/>
                    <a:pt x="105158" y="139612"/>
                    <a:pt x="106978" y="139612"/>
                  </a:cubicBezTo>
                  <a:cubicBezTo>
                    <a:pt x="108071" y="139612"/>
                    <a:pt x="108799" y="139248"/>
                    <a:pt x="109892" y="138885"/>
                  </a:cubicBezTo>
                  <a:lnTo>
                    <a:pt x="220597" y="90166"/>
                  </a:lnTo>
                  <a:cubicBezTo>
                    <a:pt x="223510" y="89075"/>
                    <a:pt x="224967" y="86894"/>
                    <a:pt x="225331" y="84349"/>
                  </a:cubicBezTo>
                  <a:close/>
                  <a:moveTo>
                    <a:pt x="109163" y="123251"/>
                  </a:moveTo>
                  <a:lnTo>
                    <a:pt x="21765" y="38175"/>
                  </a:lnTo>
                  <a:cubicBezTo>
                    <a:pt x="60366" y="26177"/>
                    <a:pt x="99695" y="14907"/>
                    <a:pt x="106978" y="14179"/>
                  </a:cubicBezTo>
                  <a:cubicBezTo>
                    <a:pt x="115718" y="17452"/>
                    <a:pt x="160874" y="49446"/>
                    <a:pt x="203845" y="81804"/>
                  </a:cubicBezTo>
                  <a:lnTo>
                    <a:pt x="109163" y="123251"/>
                  </a:lnTo>
                  <a:close/>
                </a:path>
              </a:pathLst>
            </a:custGeom>
            <a:grpFill/>
            <a:ln w="95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/>
            </a:p>
          </p:txBody>
        </p:sp>
        <p:sp>
          <p:nvSpPr>
            <p:cNvPr id="48" name="Freeform 31">
              <a:extLst>
                <a:ext uri="{FF2B5EF4-FFF2-40B4-BE49-F238E27FC236}">
                  <a16:creationId xmlns:a16="http://schemas.microsoft.com/office/drawing/2014/main" id="{5BA5F8B1-4AAB-1023-E15B-8DEF0C2CFB84}"/>
                </a:ext>
              </a:extLst>
            </p:cNvPr>
            <p:cNvSpPr/>
            <p:nvPr/>
          </p:nvSpPr>
          <p:spPr>
            <a:xfrm>
              <a:off x="4367153" y="9216208"/>
              <a:ext cx="505474" cy="318982"/>
            </a:xfrm>
            <a:custGeom>
              <a:avLst/>
              <a:gdLst>
                <a:gd name="connsiteX0" fmla="*/ 6919 w 180747"/>
                <a:gd name="connsiteY0" fmla="*/ 123344 h 114062"/>
                <a:gd name="connsiteX1" fmla="*/ 7647 w 180747"/>
                <a:gd name="connsiteY1" fmla="*/ 123344 h 114062"/>
                <a:gd name="connsiteX2" fmla="*/ 175526 w 180747"/>
                <a:gd name="connsiteY2" fmla="*/ 105165 h 114062"/>
                <a:gd name="connsiteX3" fmla="*/ 181717 w 180747"/>
                <a:gd name="connsiteY3" fmla="*/ 100075 h 114062"/>
                <a:gd name="connsiteX4" fmla="*/ 179532 w 180747"/>
                <a:gd name="connsiteY4" fmla="*/ 92440 h 114062"/>
                <a:gd name="connsiteX5" fmla="*/ 77566 w 180747"/>
                <a:gd name="connsiteY5" fmla="*/ 1911 h 114062"/>
                <a:gd name="connsiteX6" fmla="*/ 71740 w 180747"/>
                <a:gd name="connsiteY6" fmla="*/ 93 h 114062"/>
                <a:gd name="connsiteX7" fmla="*/ 66642 w 180747"/>
                <a:gd name="connsiteY7" fmla="*/ 3365 h 114062"/>
                <a:gd name="connsiteX8" fmla="*/ 1092 w 180747"/>
                <a:gd name="connsiteY8" fmla="*/ 112073 h 114062"/>
                <a:gd name="connsiteX9" fmla="*/ 1092 w 180747"/>
                <a:gd name="connsiteY9" fmla="*/ 119708 h 114062"/>
                <a:gd name="connsiteX10" fmla="*/ 6919 w 180747"/>
                <a:gd name="connsiteY10" fmla="*/ 123344 h 114062"/>
                <a:gd name="connsiteX11" fmla="*/ 74289 w 180747"/>
                <a:gd name="connsiteY11" fmla="*/ 18635 h 114062"/>
                <a:gd name="connsiteX12" fmla="*/ 157682 w 180747"/>
                <a:gd name="connsiteY12" fmla="*/ 92440 h 114062"/>
                <a:gd name="connsiteX13" fmla="*/ 21121 w 180747"/>
                <a:gd name="connsiteY13" fmla="*/ 107346 h 114062"/>
                <a:gd name="connsiteX14" fmla="*/ 74289 w 180747"/>
                <a:gd name="connsiteY14" fmla="*/ 18635 h 114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0747" h="114062">
                  <a:moveTo>
                    <a:pt x="6919" y="123344"/>
                  </a:moveTo>
                  <a:cubicBezTo>
                    <a:pt x="7283" y="123344"/>
                    <a:pt x="7283" y="123344"/>
                    <a:pt x="7647" y="123344"/>
                  </a:cubicBezTo>
                  <a:lnTo>
                    <a:pt x="175526" y="105165"/>
                  </a:lnTo>
                  <a:cubicBezTo>
                    <a:pt x="178439" y="104801"/>
                    <a:pt x="180988" y="102983"/>
                    <a:pt x="181717" y="100075"/>
                  </a:cubicBezTo>
                  <a:cubicBezTo>
                    <a:pt x="182445" y="97166"/>
                    <a:pt x="181717" y="94258"/>
                    <a:pt x="179532" y="92440"/>
                  </a:cubicBezTo>
                  <a:lnTo>
                    <a:pt x="77566" y="1911"/>
                  </a:lnTo>
                  <a:cubicBezTo>
                    <a:pt x="76110" y="456"/>
                    <a:pt x="73925" y="-271"/>
                    <a:pt x="71740" y="93"/>
                  </a:cubicBezTo>
                  <a:cubicBezTo>
                    <a:pt x="69555" y="456"/>
                    <a:pt x="67734" y="1547"/>
                    <a:pt x="66642" y="3365"/>
                  </a:cubicBezTo>
                  <a:lnTo>
                    <a:pt x="1092" y="112073"/>
                  </a:lnTo>
                  <a:cubicBezTo>
                    <a:pt x="-364" y="114618"/>
                    <a:pt x="-364" y="117526"/>
                    <a:pt x="1092" y="119708"/>
                  </a:cubicBezTo>
                  <a:cubicBezTo>
                    <a:pt x="2185" y="121889"/>
                    <a:pt x="4370" y="123344"/>
                    <a:pt x="6919" y="123344"/>
                  </a:cubicBezTo>
                  <a:close/>
                  <a:moveTo>
                    <a:pt x="74289" y="18635"/>
                  </a:moveTo>
                  <a:lnTo>
                    <a:pt x="157682" y="92440"/>
                  </a:lnTo>
                  <a:lnTo>
                    <a:pt x="21121" y="107346"/>
                  </a:lnTo>
                  <a:lnTo>
                    <a:pt x="74289" y="18635"/>
                  </a:lnTo>
                  <a:close/>
                </a:path>
              </a:pathLst>
            </a:custGeom>
            <a:grpFill/>
            <a:ln w="95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/>
            </a:p>
          </p:txBody>
        </p:sp>
        <p:sp>
          <p:nvSpPr>
            <p:cNvPr id="49" name="Freeform 32">
              <a:extLst>
                <a:ext uri="{FF2B5EF4-FFF2-40B4-BE49-F238E27FC236}">
                  <a16:creationId xmlns:a16="http://schemas.microsoft.com/office/drawing/2014/main" id="{297EF126-8BB8-D156-9FC7-A7F575C71774}"/>
                </a:ext>
              </a:extLst>
            </p:cNvPr>
            <p:cNvSpPr/>
            <p:nvPr/>
          </p:nvSpPr>
          <p:spPr>
            <a:xfrm>
              <a:off x="19199224" y="-723620"/>
              <a:ext cx="11652502" cy="10606191"/>
            </a:xfrm>
            <a:custGeom>
              <a:avLst/>
              <a:gdLst>
                <a:gd name="connsiteX0" fmla="*/ 2866681 w 4166715"/>
                <a:gd name="connsiteY0" fmla="*/ 2618810 h 3792573"/>
                <a:gd name="connsiteX1" fmla="*/ 2867409 w 4166715"/>
                <a:gd name="connsiteY1" fmla="*/ 2620992 h 3792573"/>
                <a:gd name="connsiteX2" fmla="*/ 2867409 w 4166715"/>
                <a:gd name="connsiteY2" fmla="*/ 2620992 h 3792573"/>
                <a:gd name="connsiteX3" fmla="*/ 2868865 w 4166715"/>
                <a:gd name="connsiteY3" fmla="*/ 2622810 h 3792573"/>
                <a:gd name="connsiteX4" fmla="*/ 2868865 w 4166715"/>
                <a:gd name="connsiteY4" fmla="*/ 2622810 h 3792573"/>
                <a:gd name="connsiteX5" fmla="*/ 2929317 w 4166715"/>
                <a:gd name="connsiteY5" fmla="*/ 2683162 h 3792573"/>
                <a:gd name="connsiteX6" fmla="*/ 2918027 w 4166715"/>
                <a:gd name="connsiteY6" fmla="*/ 2744970 h 3792573"/>
                <a:gd name="connsiteX7" fmla="*/ 2918027 w 4166715"/>
                <a:gd name="connsiteY7" fmla="*/ 2744970 h 3792573"/>
                <a:gd name="connsiteX8" fmla="*/ 2918027 w 4166715"/>
                <a:gd name="connsiteY8" fmla="*/ 2745333 h 3792573"/>
                <a:gd name="connsiteX9" fmla="*/ 2918027 w 4166715"/>
                <a:gd name="connsiteY9" fmla="*/ 2747878 h 3792573"/>
                <a:gd name="connsiteX10" fmla="*/ 2918027 w 4166715"/>
                <a:gd name="connsiteY10" fmla="*/ 2748242 h 3792573"/>
                <a:gd name="connsiteX11" fmla="*/ 2918027 w 4166715"/>
                <a:gd name="connsiteY11" fmla="*/ 2748606 h 3792573"/>
                <a:gd name="connsiteX12" fmla="*/ 2918756 w 4166715"/>
                <a:gd name="connsiteY12" fmla="*/ 2750423 h 3792573"/>
                <a:gd name="connsiteX13" fmla="*/ 2918756 w 4166715"/>
                <a:gd name="connsiteY13" fmla="*/ 2750423 h 3792573"/>
                <a:gd name="connsiteX14" fmla="*/ 2919848 w 4166715"/>
                <a:gd name="connsiteY14" fmla="*/ 2751878 h 3792573"/>
                <a:gd name="connsiteX15" fmla="*/ 3041478 w 4166715"/>
                <a:gd name="connsiteY15" fmla="*/ 2860949 h 3792573"/>
                <a:gd name="connsiteX16" fmla="*/ 3049126 w 4166715"/>
                <a:gd name="connsiteY16" fmla="*/ 2862040 h 3792573"/>
                <a:gd name="connsiteX17" fmla="*/ 3053495 w 4166715"/>
                <a:gd name="connsiteY17" fmla="*/ 2855495 h 3792573"/>
                <a:gd name="connsiteX18" fmla="*/ 3056045 w 4166715"/>
                <a:gd name="connsiteY18" fmla="*/ 2716975 h 3792573"/>
                <a:gd name="connsiteX19" fmla="*/ 3056045 w 4166715"/>
                <a:gd name="connsiteY19" fmla="*/ 2715884 h 3792573"/>
                <a:gd name="connsiteX20" fmla="*/ 3056045 w 4166715"/>
                <a:gd name="connsiteY20" fmla="*/ 2715157 h 3792573"/>
                <a:gd name="connsiteX21" fmla="*/ 3055680 w 4166715"/>
                <a:gd name="connsiteY21" fmla="*/ 2714793 h 3792573"/>
                <a:gd name="connsiteX22" fmla="*/ 3054952 w 4166715"/>
                <a:gd name="connsiteY22" fmla="*/ 2713339 h 3792573"/>
                <a:gd name="connsiteX23" fmla="*/ 3054224 w 4166715"/>
                <a:gd name="connsiteY23" fmla="*/ 2712248 h 3792573"/>
                <a:gd name="connsiteX24" fmla="*/ 3053860 w 4166715"/>
                <a:gd name="connsiteY24" fmla="*/ 2711885 h 3792573"/>
                <a:gd name="connsiteX25" fmla="*/ 2939149 w 4166715"/>
                <a:gd name="connsiteY25" fmla="*/ 2585361 h 3792573"/>
                <a:gd name="connsiteX26" fmla="*/ 2939149 w 4166715"/>
                <a:gd name="connsiteY26" fmla="*/ 2494469 h 3792573"/>
                <a:gd name="connsiteX27" fmla="*/ 3048762 w 4166715"/>
                <a:gd name="connsiteY27" fmla="*/ 2586452 h 3792573"/>
                <a:gd name="connsiteX28" fmla="*/ 3058230 w 4166715"/>
                <a:gd name="connsiteY28" fmla="*/ 2586452 h 3792573"/>
                <a:gd name="connsiteX29" fmla="*/ 3162744 w 4166715"/>
                <a:gd name="connsiteY29" fmla="*/ 2501376 h 3792573"/>
                <a:gd name="connsiteX30" fmla="*/ 3162744 w 4166715"/>
                <a:gd name="connsiteY30" fmla="*/ 2501376 h 3792573"/>
                <a:gd name="connsiteX31" fmla="*/ 3163473 w 4166715"/>
                <a:gd name="connsiteY31" fmla="*/ 2500649 h 3792573"/>
                <a:gd name="connsiteX32" fmla="*/ 3164565 w 4166715"/>
                <a:gd name="connsiteY32" fmla="*/ 2499558 h 3792573"/>
                <a:gd name="connsiteX33" fmla="*/ 3164929 w 4166715"/>
                <a:gd name="connsiteY33" fmla="*/ 2498831 h 3792573"/>
                <a:gd name="connsiteX34" fmla="*/ 3165293 w 4166715"/>
                <a:gd name="connsiteY34" fmla="*/ 2497377 h 3792573"/>
                <a:gd name="connsiteX35" fmla="*/ 3165293 w 4166715"/>
                <a:gd name="connsiteY35" fmla="*/ 2497013 h 3792573"/>
                <a:gd name="connsiteX36" fmla="*/ 3165293 w 4166715"/>
                <a:gd name="connsiteY36" fmla="*/ 2496650 h 3792573"/>
                <a:gd name="connsiteX37" fmla="*/ 3164929 w 4166715"/>
                <a:gd name="connsiteY37" fmla="*/ 2494832 h 3792573"/>
                <a:gd name="connsiteX38" fmla="*/ 3164565 w 4166715"/>
                <a:gd name="connsiteY38" fmla="*/ 2494105 h 3792573"/>
                <a:gd name="connsiteX39" fmla="*/ 3164565 w 4166715"/>
                <a:gd name="connsiteY39" fmla="*/ 2493741 h 3792573"/>
                <a:gd name="connsiteX40" fmla="*/ 3106299 w 4166715"/>
                <a:gd name="connsiteY40" fmla="*/ 2360310 h 3792573"/>
                <a:gd name="connsiteX41" fmla="*/ 3104114 w 4166715"/>
                <a:gd name="connsiteY41" fmla="*/ 2357402 h 3792573"/>
                <a:gd name="connsiteX42" fmla="*/ 3027640 w 4166715"/>
                <a:gd name="connsiteY42" fmla="*/ 2300685 h 3792573"/>
                <a:gd name="connsiteX43" fmla="*/ 3249415 w 4166715"/>
                <a:gd name="connsiteY43" fmla="*/ 2165436 h 3792573"/>
                <a:gd name="connsiteX44" fmla="*/ 3250872 w 4166715"/>
                <a:gd name="connsiteY44" fmla="*/ 2164345 h 3792573"/>
                <a:gd name="connsiteX45" fmla="*/ 3250872 w 4166715"/>
                <a:gd name="connsiteY45" fmla="*/ 2164345 h 3792573"/>
                <a:gd name="connsiteX46" fmla="*/ 3250872 w 4166715"/>
                <a:gd name="connsiteY46" fmla="*/ 2164345 h 3792573"/>
                <a:gd name="connsiteX47" fmla="*/ 3251964 w 4166715"/>
                <a:gd name="connsiteY47" fmla="*/ 2162527 h 3792573"/>
                <a:gd name="connsiteX48" fmla="*/ 3364126 w 4166715"/>
                <a:gd name="connsiteY48" fmla="*/ 1926569 h 3792573"/>
                <a:gd name="connsiteX49" fmla="*/ 3364126 w 4166715"/>
                <a:gd name="connsiteY49" fmla="*/ 1926569 h 3792573"/>
                <a:gd name="connsiteX50" fmla="*/ 3364126 w 4166715"/>
                <a:gd name="connsiteY50" fmla="*/ 1926569 h 3792573"/>
                <a:gd name="connsiteX51" fmla="*/ 3364854 w 4166715"/>
                <a:gd name="connsiteY51" fmla="*/ 1924024 h 3792573"/>
                <a:gd name="connsiteX52" fmla="*/ 3364854 w 4166715"/>
                <a:gd name="connsiteY52" fmla="*/ 1923297 h 3792573"/>
                <a:gd name="connsiteX53" fmla="*/ 3364490 w 4166715"/>
                <a:gd name="connsiteY53" fmla="*/ 1921479 h 3792573"/>
                <a:gd name="connsiteX54" fmla="*/ 3364490 w 4166715"/>
                <a:gd name="connsiteY54" fmla="*/ 1921115 h 3792573"/>
                <a:gd name="connsiteX55" fmla="*/ 3364126 w 4166715"/>
                <a:gd name="connsiteY55" fmla="*/ 1920752 h 3792573"/>
                <a:gd name="connsiteX56" fmla="*/ 3363033 w 4166715"/>
                <a:gd name="connsiteY56" fmla="*/ 1918934 h 3792573"/>
                <a:gd name="connsiteX57" fmla="*/ 3362669 w 4166715"/>
                <a:gd name="connsiteY57" fmla="*/ 1918570 h 3792573"/>
                <a:gd name="connsiteX58" fmla="*/ 3362669 w 4166715"/>
                <a:gd name="connsiteY58" fmla="*/ 1918570 h 3792573"/>
                <a:gd name="connsiteX59" fmla="*/ 3242131 w 4166715"/>
                <a:gd name="connsiteY59" fmla="*/ 1798228 h 3792573"/>
                <a:gd name="connsiteX60" fmla="*/ 3296027 w 4166715"/>
                <a:gd name="connsiteY60" fmla="*/ 1674250 h 3792573"/>
                <a:gd name="connsiteX61" fmla="*/ 3295663 w 4166715"/>
                <a:gd name="connsiteY61" fmla="*/ 1668069 h 3792573"/>
                <a:gd name="connsiteX62" fmla="*/ 3290929 w 4166715"/>
                <a:gd name="connsiteY62" fmla="*/ 1664433 h 3792573"/>
                <a:gd name="connsiteX63" fmla="*/ 3193698 w 4166715"/>
                <a:gd name="connsiteY63" fmla="*/ 1642983 h 3792573"/>
                <a:gd name="connsiteX64" fmla="*/ 3244680 w 4166715"/>
                <a:gd name="connsiteY64" fmla="*/ 1586265 h 3792573"/>
                <a:gd name="connsiteX65" fmla="*/ 3352108 w 4166715"/>
                <a:gd name="connsiteY65" fmla="*/ 1650254 h 3792573"/>
                <a:gd name="connsiteX66" fmla="*/ 3428946 w 4166715"/>
                <a:gd name="connsiteY66" fmla="*/ 1784412 h 3792573"/>
                <a:gd name="connsiteX67" fmla="*/ 3436230 w 4166715"/>
                <a:gd name="connsiteY67" fmla="*/ 1788048 h 3792573"/>
                <a:gd name="connsiteX68" fmla="*/ 3442420 w 4166715"/>
                <a:gd name="connsiteY68" fmla="*/ 1782594 h 3792573"/>
                <a:gd name="connsiteX69" fmla="*/ 3471553 w 4166715"/>
                <a:gd name="connsiteY69" fmla="*/ 1656435 h 3792573"/>
                <a:gd name="connsiteX70" fmla="*/ 3469733 w 4166715"/>
                <a:gd name="connsiteY70" fmla="*/ 1649890 h 3792573"/>
                <a:gd name="connsiteX71" fmla="*/ 3406368 w 4166715"/>
                <a:gd name="connsiteY71" fmla="*/ 1581902 h 3792573"/>
                <a:gd name="connsiteX72" fmla="*/ 3418022 w 4166715"/>
                <a:gd name="connsiteY72" fmla="*/ 1461196 h 3792573"/>
                <a:gd name="connsiteX73" fmla="*/ 3496680 w 4166715"/>
                <a:gd name="connsiteY73" fmla="*/ 1375757 h 3792573"/>
                <a:gd name="connsiteX74" fmla="*/ 3498501 w 4166715"/>
                <a:gd name="connsiteY74" fmla="*/ 1372485 h 3792573"/>
                <a:gd name="connsiteX75" fmla="*/ 3530183 w 4166715"/>
                <a:gd name="connsiteY75" fmla="*/ 1229237 h 3792573"/>
                <a:gd name="connsiteX76" fmla="*/ 3530183 w 4166715"/>
                <a:gd name="connsiteY76" fmla="*/ 1227056 h 3792573"/>
                <a:gd name="connsiteX77" fmla="*/ 3522900 w 4166715"/>
                <a:gd name="connsiteY77" fmla="*/ 1105623 h 3792573"/>
                <a:gd name="connsiteX78" fmla="*/ 3522900 w 4166715"/>
                <a:gd name="connsiteY78" fmla="*/ 1105259 h 3792573"/>
                <a:gd name="connsiteX79" fmla="*/ 3522172 w 4166715"/>
                <a:gd name="connsiteY79" fmla="*/ 1102714 h 3792573"/>
                <a:gd name="connsiteX80" fmla="*/ 3522172 w 4166715"/>
                <a:gd name="connsiteY80" fmla="*/ 1102351 h 3792573"/>
                <a:gd name="connsiteX81" fmla="*/ 3520715 w 4166715"/>
                <a:gd name="connsiteY81" fmla="*/ 1100533 h 3792573"/>
                <a:gd name="connsiteX82" fmla="*/ 3519987 w 4166715"/>
                <a:gd name="connsiteY82" fmla="*/ 1100169 h 3792573"/>
                <a:gd name="connsiteX83" fmla="*/ 3519623 w 4166715"/>
                <a:gd name="connsiteY83" fmla="*/ 1099806 h 3792573"/>
                <a:gd name="connsiteX84" fmla="*/ 3337542 w 4166715"/>
                <a:gd name="connsiteY84" fmla="*/ 981645 h 3792573"/>
                <a:gd name="connsiteX85" fmla="*/ 3421663 w 4166715"/>
                <a:gd name="connsiteY85" fmla="*/ 780953 h 3792573"/>
                <a:gd name="connsiteX86" fmla="*/ 3609206 w 4166715"/>
                <a:gd name="connsiteY86" fmla="*/ 677698 h 3792573"/>
                <a:gd name="connsiteX87" fmla="*/ 3609570 w 4166715"/>
                <a:gd name="connsiteY87" fmla="*/ 677335 h 3792573"/>
                <a:gd name="connsiteX88" fmla="*/ 3610299 w 4166715"/>
                <a:gd name="connsiteY88" fmla="*/ 676608 h 3792573"/>
                <a:gd name="connsiteX89" fmla="*/ 3611391 w 4166715"/>
                <a:gd name="connsiteY89" fmla="*/ 675517 h 3792573"/>
                <a:gd name="connsiteX90" fmla="*/ 3611755 w 4166715"/>
                <a:gd name="connsiteY90" fmla="*/ 674790 h 3792573"/>
                <a:gd name="connsiteX91" fmla="*/ 3612483 w 4166715"/>
                <a:gd name="connsiteY91" fmla="*/ 672972 h 3792573"/>
                <a:gd name="connsiteX92" fmla="*/ 3612483 w 4166715"/>
                <a:gd name="connsiteY92" fmla="*/ 672608 h 3792573"/>
                <a:gd name="connsiteX93" fmla="*/ 3612483 w 4166715"/>
                <a:gd name="connsiteY93" fmla="*/ 672608 h 3792573"/>
                <a:gd name="connsiteX94" fmla="*/ 3612483 w 4166715"/>
                <a:gd name="connsiteY94" fmla="*/ 670063 h 3792573"/>
                <a:gd name="connsiteX95" fmla="*/ 3591727 w 4166715"/>
                <a:gd name="connsiteY95" fmla="*/ 572626 h 3792573"/>
                <a:gd name="connsiteX96" fmla="*/ 3764703 w 4166715"/>
                <a:gd name="connsiteY96" fmla="*/ 438104 h 3792573"/>
                <a:gd name="connsiteX97" fmla="*/ 3775628 w 4166715"/>
                <a:gd name="connsiteY97" fmla="*/ 588623 h 3792573"/>
                <a:gd name="connsiteX98" fmla="*/ 3710079 w 4166715"/>
                <a:gd name="connsiteY98" fmla="*/ 876572 h 3792573"/>
                <a:gd name="connsiteX99" fmla="*/ 3711536 w 4166715"/>
                <a:gd name="connsiteY99" fmla="*/ 882753 h 3792573"/>
                <a:gd name="connsiteX100" fmla="*/ 3842998 w 4166715"/>
                <a:gd name="connsiteY100" fmla="*/ 1045270 h 3792573"/>
                <a:gd name="connsiteX101" fmla="*/ 3850645 w 4166715"/>
                <a:gd name="connsiteY101" fmla="*/ 1047815 h 3792573"/>
                <a:gd name="connsiteX102" fmla="*/ 3856108 w 4166715"/>
                <a:gd name="connsiteY102" fmla="*/ 1041998 h 3792573"/>
                <a:gd name="connsiteX103" fmla="*/ 3895073 w 4166715"/>
                <a:gd name="connsiteY103" fmla="*/ 811493 h 3792573"/>
                <a:gd name="connsiteX104" fmla="*/ 3893981 w 4166715"/>
                <a:gd name="connsiteY104" fmla="*/ 806403 h 3792573"/>
                <a:gd name="connsiteX105" fmla="*/ 3825154 w 4166715"/>
                <a:gd name="connsiteY105" fmla="*/ 692605 h 3792573"/>
                <a:gd name="connsiteX106" fmla="*/ 3855380 w 4166715"/>
                <a:gd name="connsiteY106" fmla="*/ 590078 h 3792573"/>
                <a:gd name="connsiteX107" fmla="*/ 3975917 w 4166715"/>
                <a:gd name="connsiteY107" fmla="*/ 435923 h 3792573"/>
                <a:gd name="connsiteX108" fmla="*/ 3976646 w 4166715"/>
                <a:gd name="connsiteY108" fmla="*/ 434832 h 3792573"/>
                <a:gd name="connsiteX109" fmla="*/ 3977010 w 4166715"/>
                <a:gd name="connsiteY109" fmla="*/ 434469 h 3792573"/>
                <a:gd name="connsiteX110" fmla="*/ 3977010 w 4166715"/>
                <a:gd name="connsiteY110" fmla="*/ 434469 h 3792573"/>
                <a:gd name="connsiteX111" fmla="*/ 4015975 w 4166715"/>
                <a:gd name="connsiteY111" fmla="*/ 337395 h 3792573"/>
                <a:gd name="connsiteX112" fmla="*/ 4015975 w 4166715"/>
                <a:gd name="connsiteY112" fmla="*/ 331941 h 3792573"/>
                <a:gd name="connsiteX113" fmla="*/ 3978831 w 4166715"/>
                <a:gd name="connsiteY113" fmla="*/ 239230 h 3792573"/>
                <a:gd name="connsiteX114" fmla="*/ 4031634 w 4166715"/>
                <a:gd name="connsiteY114" fmla="*/ 184331 h 3792573"/>
                <a:gd name="connsiteX115" fmla="*/ 4118304 w 4166715"/>
                <a:gd name="connsiteY115" fmla="*/ 191239 h 3792573"/>
                <a:gd name="connsiteX116" fmla="*/ 4118668 w 4166715"/>
                <a:gd name="connsiteY116" fmla="*/ 191239 h 3792573"/>
                <a:gd name="connsiteX117" fmla="*/ 4119032 w 4166715"/>
                <a:gd name="connsiteY117" fmla="*/ 191239 h 3792573"/>
                <a:gd name="connsiteX118" fmla="*/ 4120125 w 4166715"/>
                <a:gd name="connsiteY118" fmla="*/ 191239 h 3792573"/>
                <a:gd name="connsiteX119" fmla="*/ 4120853 w 4166715"/>
                <a:gd name="connsiteY119" fmla="*/ 191239 h 3792573"/>
                <a:gd name="connsiteX120" fmla="*/ 4121217 w 4166715"/>
                <a:gd name="connsiteY120" fmla="*/ 191239 h 3792573"/>
                <a:gd name="connsiteX121" fmla="*/ 4121582 w 4166715"/>
                <a:gd name="connsiteY121" fmla="*/ 191239 h 3792573"/>
                <a:gd name="connsiteX122" fmla="*/ 4123403 w 4166715"/>
                <a:gd name="connsiteY122" fmla="*/ 190148 h 3792573"/>
                <a:gd name="connsiteX123" fmla="*/ 4123767 w 4166715"/>
                <a:gd name="connsiteY123" fmla="*/ 189785 h 3792573"/>
                <a:gd name="connsiteX124" fmla="*/ 4125223 w 4166715"/>
                <a:gd name="connsiteY124" fmla="*/ 187967 h 3792573"/>
                <a:gd name="connsiteX125" fmla="*/ 4125223 w 4166715"/>
                <a:gd name="connsiteY125" fmla="*/ 187603 h 3792573"/>
                <a:gd name="connsiteX126" fmla="*/ 4125223 w 4166715"/>
                <a:gd name="connsiteY126" fmla="*/ 187603 h 3792573"/>
                <a:gd name="connsiteX127" fmla="*/ 4174021 w 4166715"/>
                <a:gd name="connsiteY127" fmla="*/ 97801 h 3792573"/>
                <a:gd name="connsiteX128" fmla="*/ 4171472 w 4166715"/>
                <a:gd name="connsiteY128" fmla="*/ 88348 h 3792573"/>
                <a:gd name="connsiteX129" fmla="*/ 4081524 w 4166715"/>
                <a:gd name="connsiteY129" fmla="*/ 30176 h 3792573"/>
                <a:gd name="connsiteX130" fmla="*/ 4081160 w 4166715"/>
                <a:gd name="connsiteY130" fmla="*/ 30176 h 3792573"/>
                <a:gd name="connsiteX131" fmla="*/ 4080432 w 4166715"/>
                <a:gd name="connsiteY131" fmla="*/ 29813 h 3792573"/>
                <a:gd name="connsiteX132" fmla="*/ 4078611 w 4166715"/>
                <a:gd name="connsiteY132" fmla="*/ 29086 h 3792573"/>
                <a:gd name="connsiteX133" fmla="*/ 4077883 w 4166715"/>
                <a:gd name="connsiteY133" fmla="*/ 29086 h 3792573"/>
                <a:gd name="connsiteX134" fmla="*/ 4077154 w 4166715"/>
                <a:gd name="connsiteY134" fmla="*/ 29086 h 3792573"/>
                <a:gd name="connsiteX135" fmla="*/ 3944235 w 4166715"/>
                <a:gd name="connsiteY135" fmla="*/ 29086 h 3792573"/>
                <a:gd name="connsiteX136" fmla="*/ 3637975 w 4166715"/>
                <a:gd name="connsiteY136" fmla="*/ 0 h 3792573"/>
                <a:gd name="connsiteX137" fmla="*/ 3637611 w 4166715"/>
                <a:gd name="connsiteY137" fmla="*/ 0 h 3792573"/>
                <a:gd name="connsiteX138" fmla="*/ 3636883 w 4166715"/>
                <a:gd name="connsiteY138" fmla="*/ 0 h 3792573"/>
                <a:gd name="connsiteX139" fmla="*/ 3635426 w 4166715"/>
                <a:gd name="connsiteY139" fmla="*/ 364 h 3792573"/>
                <a:gd name="connsiteX140" fmla="*/ 3634698 w 4166715"/>
                <a:gd name="connsiteY140" fmla="*/ 727 h 3792573"/>
                <a:gd name="connsiteX141" fmla="*/ 3633241 w 4166715"/>
                <a:gd name="connsiteY141" fmla="*/ 1454 h 3792573"/>
                <a:gd name="connsiteX142" fmla="*/ 3632877 w 4166715"/>
                <a:gd name="connsiteY142" fmla="*/ 1818 h 3792573"/>
                <a:gd name="connsiteX143" fmla="*/ 3632877 w 4166715"/>
                <a:gd name="connsiteY143" fmla="*/ 1818 h 3792573"/>
                <a:gd name="connsiteX144" fmla="*/ 3631420 w 4166715"/>
                <a:gd name="connsiteY144" fmla="*/ 3272 h 3792573"/>
                <a:gd name="connsiteX145" fmla="*/ 3523264 w 4166715"/>
                <a:gd name="connsiteY145" fmla="*/ 143975 h 3792573"/>
                <a:gd name="connsiteX146" fmla="*/ 3434045 w 4166715"/>
                <a:gd name="connsiteY146" fmla="*/ 93802 h 3792573"/>
                <a:gd name="connsiteX147" fmla="*/ 3432588 w 4166715"/>
                <a:gd name="connsiteY147" fmla="*/ 93438 h 3792573"/>
                <a:gd name="connsiteX148" fmla="*/ 3431860 w 4166715"/>
                <a:gd name="connsiteY148" fmla="*/ 93074 h 3792573"/>
                <a:gd name="connsiteX149" fmla="*/ 3430039 w 4166715"/>
                <a:gd name="connsiteY149" fmla="*/ 93074 h 3792573"/>
                <a:gd name="connsiteX150" fmla="*/ 3429310 w 4166715"/>
                <a:gd name="connsiteY150" fmla="*/ 93074 h 3792573"/>
                <a:gd name="connsiteX151" fmla="*/ 3429310 w 4166715"/>
                <a:gd name="connsiteY151" fmla="*/ 93074 h 3792573"/>
                <a:gd name="connsiteX152" fmla="*/ 2884889 w 4166715"/>
                <a:gd name="connsiteY152" fmla="*/ 216689 h 3792573"/>
                <a:gd name="connsiteX153" fmla="*/ 2879062 w 4166715"/>
                <a:gd name="connsiteY153" fmla="*/ 223233 h 3792573"/>
                <a:gd name="connsiteX154" fmla="*/ 2871415 w 4166715"/>
                <a:gd name="connsiteY154" fmla="*/ 364663 h 3792573"/>
                <a:gd name="connsiteX155" fmla="*/ 2832449 w 4166715"/>
                <a:gd name="connsiteY155" fmla="*/ 257409 h 3792573"/>
                <a:gd name="connsiteX156" fmla="*/ 2832449 w 4166715"/>
                <a:gd name="connsiteY156" fmla="*/ 257409 h 3792573"/>
                <a:gd name="connsiteX157" fmla="*/ 2831357 w 4166715"/>
                <a:gd name="connsiteY157" fmla="*/ 255591 h 3792573"/>
                <a:gd name="connsiteX158" fmla="*/ 2831357 w 4166715"/>
                <a:gd name="connsiteY158" fmla="*/ 255591 h 3792573"/>
                <a:gd name="connsiteX159" fmla="*/ 2830993 w 4166715"/>
                <a:gd name="connsiteY159" fmla="*/ 255591 h 3792573"/>
                <a:gd name="connsiteX160" fmla="*/ 2829536 w 4166715"/>
                <a:gd name="connsiteY160" fmla="*/ 254137 h 3792573"/>
                <a:gd name="connsiteX161" fmla="*/ 2828808 w 4166715"/>
                <a:gd name="connsiteY161" fmla="*/ 253773 h 3792573"/>
                <a:gd name="connsiteX162" fmla="*/ 2827351 w 4166715"/>
                <a:gd name="connsiteY162" fmla="*/ 253046 h 3792573"/>
                <a:gd name="connsiteX163" fmla="*/ 2826623 w 4166715"/>
                <a:gd name="connsiteY163" fmla="*/ 253046 h 3792573"/>
                <a:gd name="connsiteX164" fmla="*/ 2825166 w 4166715"/>
                <a:gd name="connsiteY164" fmla="*/ 252683 h 3792573"/>
                <a:gd name="connsiteX165" fmla="*/ 2824802 w 4166715"/>
                <a:gd name="connsiteY165" fmla="*/ 252683 h 3792573"/>
                <a:gd name="connsiteX166" fmla="*/ 2447894 w 4166715"/>
                <a:gd name="connsiteY166" fmla="*/ 250138 h 3792573"/>
                <a:gd name="connsiteX167" fmla="*/ 2427866 w 4166715"/>
                <a:gd name="connsiteY167" fmla="*/ 201055 h 3792573"/>
                <a:gd name="connsiteX168" fmla="*/ 2420947 w 4166715"/>
                <a:gd name="connsiteY168" fmla="*/ 196693 h 3792573"/>
                <a:gd name="connsiteX169" fmla="*/ 2202086 w 4166715"/>
                <a:gd name="connsiteY169" fmla="*/ 196693 h 3792573"/>
                <a:gd name="connsiteX170" fmla="*/ 2198080 w 4166715"/>
                <a:gd name="connsiteY170" fmla="*/ 198147 h 3792573"/>
                <a:gd name="connsiteX171" fmla="*/ 1954091 w 4166715"/>
                <a:gd name="connsiteY171" fmla="*/ 368299 h 3792573"/>
                <a:gd name="connsiteX172" fmla="*/ 1953727 w 4166715"/>
                <a:gd name="connsiteY172" fmla="*/ 368299 h 3792573"/>
                <a:gd name="connsiteX173" fmla="*/ 1953363 w 4166715"/>
                <a:gd name="connsiteY173" fmla="*/ 368662 h 3792573"/>
                <a:gd name="connsiteX174" fmla="*/ 1835739 w 4166715"/>
                <a:gd name="connsiteY174" fmla="*/ 450466 h 3792573"/>
                <a:gd name="connsiteX175" fmla="*/ 1832826 w 4166715"/>
                <a:gd name="connsiteY175" fmla="*/ 458101 h 3792573"/>
                <a:gd name="connsiteX176" fmla="*/ 1843386 w 4166715"/>
                <a:gd name="connsiteY176" fmla="*/ 506820 h 3792573"/>
                <a:gd name="connsiteX177" fmla="*/ 1780022 w 4166715"/>
                <a:gd name="connsiteY177" fmla="*/ 519908 h 3792573"/>
                <a:gd name="connsiteX178" fmla="*/ 1774924 w 4166715"/>
                <a:gd name="connsiteY178" fmla="*/ 523907 h 3792573"/>
                <a:gd name="connsiteX179" fmla="*/ 1775288 w 4166715"/>
                <a:gd name="connsiteY179" fmla="*/ 530452 h 3792573"/>
                <a:gd name="connsiteX180" fmla="*/ 1868149 w 4166715"/>
                <a:gd name="connsiteY180" fmla="*/ 694059 h 3792573"/>
                <a:gd name="connsiteX181" fmla="*/ 1832826 w 4166715"/>
                <a:gd name="connsiteY181" fmla="*/ 752958 h 3792573"/>
                <a:gd name="connsiteX182" fmla="*/ 1680970 w 4166715"/>
                <a:gd name="connsiteY182" fmla="*/ 513000 h 3792573"/>
                <a:gd name="connsiteX183" fmla="*/ 1674051 w 4166715"/>
                <a:gd name="connsiteY183" fmla="*/ 509728 h 3792573"/>
                <a:gd name="connsiteX184" fmla="*/ 1667860 w 4166715"/>
                <a:gd name="connsiteY184" fmla="*/ 514818 h 3792573"/>
                <a:gd name="connsiteX185" fmla="*/ 1641641 w 4166715"/>
                <a:gd name="connsiteY185" fmla="*/ 595895 h 3792573"/>
                <a:gd name="connsiteX186" fmla="*/ 1642733 w 4166715"/>
                <a:gd name="connsiteY186" fmla="*/ 602439 h 3792573"/>
                <a:gd name="connsiteX187" fmla="*/ 1720664 w 4166715"/>
                <a:gd name="connsiteY187" fmla="*/ 713692 h 3792573"/>
                <a:gd name="connsiteX188" fmla="*/ 1232323 w 4166715"/>
                <a:gd name="connsiteY188" fmla="*/ 758775 h 3792573"/>
                <a:gd name="connsiteX189" fmla="*/ 1231595 w 4166715"/>
                <a:gd name="connsiteY189" fmla="*/ 758775 h 3792573"/>
                <a:gd name="connsiteX190" fmla="*/ 1230502 w 4166715"/>
                <a:gd name="connsiteY190" fmla="*/ 759139 h 3792573"/>
                <a:gd name="connsiteX191" fmla="*/ 1229045 w 4166715"/>
                <a:gd name="connsiteY191" fmla="*/ 759866 h 3792573"/>
                <a:gd name="connsiteX192" fmla="*/ 1228317 w 4166715"/>
                <a:gd name="connsiteY192" fmla="*/ 760229 h 3792573"/>
                <a:gd name="connsiteX193" fmla="*/ 1226861 w 4166715"/>
                <a:gd name="connsiteY193" fmla="*/ 761684 h 3792573"/>
                <a:gd name="connsiteX194" fmla="*/ 1226496 w 4166715"/>
                <a:gd name="connsiteY194" fmla="*/ 762047 h 3792573"/>
                <a:gd name="connsiteX195" fmla="*/ 1226496 w 4166715"/>
                <a:gd name="connsiteY195" fmla="*/ 762047 h 3792573"/>
                <a:gd name="connsiteX196" fmla="*/ 1225404 w 4166715"/>
                <a:gd name="connsiteY196" fmla="*/ 764592 h 3792573"/>
                <a:gd name="connsiteX197" fmla="*/ 1209017 w 4166715"/>
                <a:gd name="connsiteY197" fmla="*/ 857667 h 3792573"/>
                <a:gd name="connsiteX198" fmla="*/ 1131450 w 4166715"/>
                <a:gd name="connsiteY198" fmla="*/ 746414 h 3792573"/>
                <a:gd name="connsiteX199" fmla="*/ 1126352 w 4166715"/>
                <a:gd name="connsiteY199" fmla="*/ 743505 h 3792573"/>
                <a:gd name="connsiteX200" fmla="*/ 980323 w 4166715"/>
                <a:gd name="connsiteY200" fmla="*/ 727144 h 3792573"/>
                <a:gd name="connsiteX201" fmla="*/ 979959 w 4166715"/>
                <a:gd name="connsiteY201" fmla="*/ 727144 h 3792573"/>
                <a:gd name="connsiteX202" fmla="*/ 978138 w 4166715"/>
                <a:gd name="connsiteY202" fmla="*/ 727144 h 3792573"/>
                <a:gd name="connsiteX203" fmla="*/ 977774 w 4166715"/>
                <a:gd name="connsiteY203" fmla="*/ 727144 h 3792573"/>
                <a:gd name="connsiteX204" fmla="*/ 762919 w 4166715"/>
                <a:gd name="connsiteY204" fmla="*/ 787861 h 3792573"/>
                <a:gd name="connsiteX205" fmla="*/ 762190 w 4166715"/>
                <a:gd name="connsiteY205" fmla="*/ 788224 h 3792573"/>
                <a:gd name="connsiteX206" fmla="*/ 761462 w 4166715"/>
                <a:gd name="connsiteY206" fmla="*/ 788588 h 3792573"/>
                <a:gd name="connsiteX207" fmla="*/ 761098 w 4166715"/>
                <a:gd name="connsiteY207" fmla="*/ 788952 h 3792573"/>
                <a:gd name="connsiteX208" fmla="*/ 760734 w 4166715"/>
                <a:gd name="connsiteY208" fmla="*/ 789315 h 3792573"/>
                <a:gd name="connsiteX209" fmla="*/ 635098 w 4166715"/>
                <a:gd name="connsiteY209" fmla="*/ 881662 h 3792573"/>
                <a:gd name="connsiteX210" fmla="*/ 632185 w 4166715"/>
                <a:gd name="connsiteY210" fmla="*/ 886752 h 3792573"/>
                <a:gd name="connsiteX211" fmla="*/ 633641 w 4166715"/>
                <a:gd name="connsiteY211" fmla="*/ 892206 h 3792573"/>
                <a:gd name="connsiteX212" fmla="*/ 686445 w 4166715"/>
                <a:gd name="connsiteY212" fmla="*/ 955831 h 3792573"/>
                <a:gd name="connsiteX213" fmla="*/ 530948 w 4166715"/>
                <a:gd name="connsiteY213" fmla="*/ 1045997 h 3792573"/>
                <a:gd name="connsiteX214" fmla="*/ 527306 w 4166715"/>
                <a:gd name="connsiteY214" fmla="*/ 1051451 h 3792573"/>
                <a:gd name="connsiteX215" fmla="*/ 512740 w 4166715"/>
                <a:gd name="connsiteY215" fmla="*/ 1187427 h 3792573"/>
                <a:gd name="connsiteX216" fmla="*/ 514560 w 4166715"/>
                <a:gd name="connsiteY216" fmla="*/ 1193244 h 3792573"/>
                <a:gd name="connsiteX217" fmla="*/ 520023 w 4166715"/>
                <a:gd name="connsiteY217" fmla="*/ 1195789 h 3792573"/>
                <a:gd name="connsiteX218" fmla="*/ 686080 w 4166715"/>
                <a:gd name="connsiteY218" fmla="*/ 1195789 h 3792573"/>
                <a:gd name="connsiteX219" fmla="*/ 734878 w 4166715"/>
                <a:gd name="connsiteY219" fmla="*/ 1279410 h 3792573"/>
                <a:gd name="connsiteX220" fmla="*/ 740705 w 4166715"/>
                <a:gd name="connsiteY220" fmla="*/ 1283046 h 3792573"/>
                <a:gd name="connsiteX221" fmla="*/ 746895 w 4166715"/>
                <a:gd name="connsiteY221" fmla="*/ 1280138 h 3792573"/>
                <a:gd name="connsiteX222" fmla="*/ 846676 w 4166715"/>
                <a:gd name="connsiteY222" fmla="*/ 1139435 h 3792573"/>
                <a:gd name="connsiteX223" fmla="*/ 847404 w 4166715"/>
                <a:gd name="connsiteY223" fmla="*/ 1132527 h 3792573"/>
                <a:gd name="connsiteX224" fmla="*/ 809896 w 4166715"/>
                <a:gd name="connsiteY224" fmla="*/ 1036908 h 3792573"/>
                <a:gd name="connsiteX225" fmla="*/ 886370 w 4166715"/>
                <a:gd name="connsiteY225" fmla="*/ 932563 h 3792573"/>
                <a:gd name="connsiteX226" fmla="*/ 893653 w 4166715"/>
                <a:gd name="connsiteY226" fmla="*/ 995461 h 3792573"/>
                <a:gd name="connsiteX227" fmla="*/ 860878 w 4166715"/>
                <a:gd name="connsiteY227" fmla="*/ 1053996 h 3792573"/>
                <a:gd name="connsiteX228" fmla="*/ 861971 w 4166715"/>
                <a:gd name="connsiteY228" fmla="*/ 1062721 h 3792573"/>
                <a:gd name="connsiteX229" fmla="*/ 912225 w 4166715"/>
                <a:gd name="connsiteY229" fmla="*/ 1115439 h 3792573"/>
                <a:gd name="connsiteX230" fmla="*/ 948641 w 4166715"/>
                <a:gd name="connsiteY230" fmla="*/ 1181609 h 3792573"/>
                <a:gd name="connsiteX231" fmla="*/ 919872 w 4166715"/>
                <a:gd name="connsiteY231" fmla="*/ 1234327 h 3792573"/>
                <a:gd name="connsiteX232" fmla="*/ 739612 w 4166715"/>
                <a:gd name="connsiteY232" fmla="*/ 1331401 h 3792573"/>
                <a:gd name="connsiteX233" fmla="*/ 635462 w 4166715"/>
                <a:gd name="connsiteY233" fmla="*/ 1303043 h 3792573"/>
                <a:gd name="connsiteX234" fmla="*/ 628543 w 4166715"/>
                <a:gd name="connsiteY234" fmla="*/ 1304860 h 3792573"/>
                <a:gd name="connsiteX235" fmla="*/ 543693 w 4166715"/>
                <a:gd name="connsiteY235" fmla="*/ 1387028 h 3792573"/>
                <a:gd name="connsiteX236" fmla="*/ 466855 w 4166715"/>
                <a:gd name="connsiteY236" fmla="*/ 1454289 h 3792573"/>
                <a:gd name="connsiteX237" fmla="*/ 441728 w 4166715"/>
                <a:gd name="connsiteY237" fmla="*/ 1443381 h 3792573"/>
                <a:gd name="connsiteX238" fmla="*/ 490526 w 4166715"/>
                <a:gd name="connsiteY238" fmla="*/ 1392481 h 3792573"/>
                <a:gd name="connsiteX239" fmla="*/ 491618 w 4166715"/>
                <a:gd name="connsiteY239" fmla="*/ 1383756 h 3792573"/>
                <a:gd name="connsiteX240" fmla="*/ 435537 w 4166715"/>
                <a:gd name="connsiteY240" fmla="*/ 1286682 h 3792573"/>
                <a:gd name="connsiteX241" fmla="*/ 435537 w 4166715"/>
                <a:gd name="connsiteY241" fmla="*/ 1286318 h 3792573"/>
                <a:gd name="connsiteX242" fmla="*/ 435537 w 4166715"/>
                <a:gd name="connsiteY242" fmla="*/ 1285955 h 3792573"/>
                <a:gd name="connsiteX243" fmla="*/ 352873 w 4166715"/>
                <a:gd name="connsiteY243" fmla="*/ 1167067 h 3792573"/>
                <a:gd name="connsiteX244" fmla="*/ 345589 w 4166715"/>
                <a:gd name="connsiteY244" fmla="*/ 1164158 h 3792573"/>
                <a:gd name="connsiteX245" fmla="*/ 339763 w 4166715"/>
                <a:gd name="connsiteY245" fmla="*/ 1169612 h 3792573"/>
                <a:gd name="connsiteX246" fmla="*/ 309173 w 4166715"/>
                <a:gd name="connsiteY246" fmla="*/ 1283046 h 3792573"/>
                <a:gd name="connsiteX247" fmla="*/ 248722 w 4166715"/>
                <a:gd name="connsiteY247" fmla="*/ 1313223 h 3792573"/>
                <a:gd name="connsiteX248" fmla="*/ 247266 w 4166715"/>
                <a:gd name="connsiteY248" fmla="*/ 1314313 h 3792573"/>
                <a:gd name="connsiteX249" fmla="*/ 171884 w 4166715"/>
                <a:gd name="connsiteY249" fmla="*/ 1382301 h 3792573"/>
                <a:gd name="connsiteX250" fmla="*/ 170792 w 4166715"/>
                <a:gd name="connsiteY250" fmla="*/ 1391754 h 3792573"/>
                <a:gd name="connsiteX251" fmla="*/ 204659 w 4166715"/>
                <a:gd name="connsiteY251" fmla="*/ 1445199 h 3792573"/>
                <a:gd name="connsiteX252" fmla="*/ 205023 w 4166715"/>
                <a:gd name="connsiteY252" fmla="*/ 1445563 h 3792573"/>
                <a:gd name="connsiteX253" fmla="*/ 206844 w 4166715"/>
                <a:gd name="connsiteY253" fmla="*/ 1447381 h 3792573"/>
                <a:gd name="connsiteX254" fmla="*/ 206844 w 4166715"/>
                <a:gd name="connsiteY254" fmla="*/ 1447381 h 3792573"/>
                <a:gd name="connsiteX255" fmla="*/ 209393 w 4166715"/>
                <a:gd name="connsiteY255" fmla="*/ 1448471 h 3792573"/>
                <a:gd name="connsiteX256" fmla="*/ 209757 w 4166715"/>
                <a:gd name="connsiteY256" fmla="*/ 1448471 h 3792573"/>
                <a:gd name="connsiteX257" fmla="*/ 288780 w 4166715"/>
                <a:gd name="connsiteY257" fmla="*/ 1457924 h 3792573"/>
                <a:gd name="connsiteX258" fmla="*/ 341948 w 4166715"/>
                <a:gd name="connsiteY258" fmla="*/ 1509915 h 3792573"/>
                <a:gd name="connsiteX259" fmla="*/ 422063 w 4166715"/>
                <a:gd name="connsiteY259" fmla="*/ 1580448 h 3792573"/>
                <a:gd name="connsiteX260" fmla="*/ 422063 w 4166715"/>
                <a:gd name="connsiteY260" fmla="*/ 1660434 h 3792573"/>
                <a:gd name="connsiteX261" fmla="*/ 229422 w 4166715"/>
                <a:gd name="connsiteY261" fmla="*/ 1679340 h 3792573"/>
                <a:gd name="connsiteX262" fmla="*/ 223231 w 4166715"/>
                <a:gd name="connsiteY262" fmla="*/ 1683703 h 3792573"/>
                <a:gd name="connsiteX263" fmla="*/ 224323 w 4166715"/>
                <a:gd name="connsiteY263" fmla="*/ 1690974 h 3792573"/>
                <a:gd name="connsiteX264" fmla="*/ 379821 w 4166715"/>
                <a:gd name="connsiteY264" fmla="*/ 1875305 h 3792573"/>
                <a:gd name="connsiteX265" fmla="*/ 385647 w 4166715"/>
                <a:gd name="connsiteY265" fmla="*/ 1877850 h 3792573"/>
                <a:gd name="connsiteX266" fmla="*/ 391109 w 4166715"/>
                <a:gd name="connsiteY266" fmla="*/ 1874942 h 3792573"/>
                <a:gd name="connsiteX267" fmla="*/ 467583 w 4166715"/>
                <a:gd name="connsiteY267" fmla="*/ 1772414 h 3792573"/>
                <a:gd name="connsiteX268" fmla="*/ 666780 w 4166715"/>
                <a:gd name="connsiteY268" fmla="*/ 1697518 h 3792573"/>
                <a:gd name="connsiteX269" fmla="*/ 758549 w 4166715"/>
                <a:gd name="connsiteY269" fmla="*/ 1831313 h 3792573"/>
                <a:gd name="connsiteX270" fmla="*/ 768381 w 4166715"/>
                <a:gd name="connsiteY270" fmla="*/ 1833494 h 3792573"/>
                <a:gd name="connsiteX271" fmla="*/ 859421 w 4166715"/>
                <a:gd name="connsiteY271" fmla="*/ 1780049 h 3792573"/>
                <a:gd name="connsiteX272" fmla="*/ 1028392 w 4166715"/>
                <a:gd name="connsiteY272" fmla="*/ 1889121 h 3792573"/>
                <a:gd name="connsiteX273" fmla="*/ 1029121 w 4166715"/>
                <a:gd name="connsiteY273" fmla="*/ 1889484 h 3792573"/>
                <a:gd name="connsiteX274" fmla="*/ 1029849 w 4166715"/>
                <a:gd name="connsiteY274" fmla="*/ 1889848 h 3792573"/>
                <a:gd name="connsiteX275" fmla="*/ 1030213 w 4166715"/>
                <a:gd name="connsiteY275" fmla="*/ 1889848 h 3792573"/>
                <a:gd name="connsiteX276" fmla="*/ 1031670 w 4166715"/>
                <a:gd name="connsiteY276" fmla="*/ 1890212 h 3792573"/>
                <a:gd name="connsiteX277" fmla="*/ 1032398 w 4166715"/>
                <a:gd name="connsiteY277" fmla="*/ 1890212 h 3792573"/>
                <a:gd name="connsiteX278" fmla="*/ 1032762 w 4166715"/>
                <a:gd name="connsiteY278" fmla="*/ 1890212 h 3792573"/>
                <a:gd name="connsiteX279" fmla="*/ 1033126 w 4166715"/>
                <a:gd name="connsiteY279" fmla="*/ 1890212 h 3792573"/>
                <a:gd name="connsiteX280" fmla="*/ 1161676 w 4166715"/>
                <a:gd name="connsiteY280" fmla="*/ 1878214 h 3792573"/>
                <a:gd name="connsiteX281" fmla="*/ 1229774 w 4166715"/>
                <a:gd name="connsiteY281" fmla="*/ 1928023 h 3792573"/>
                <a:gd name="connsiteX282" fmla="*/ 1235965 w 4166715"/>
                <a:gd name="connsiteY282" fmla="*/ 1989830 h 3792573"/>
                <a:gd name="connsiteX283" fmla="*/ 1011277 w 4166715"/>
                <a:gd name="connsiteY283" fmla="*/ 2001465 h 3792573"/>
                <a:gd name="connsiteX284" fmla="*/ 962479 w 4166715"/>
                <a:gd name="connsiteY284" fmla="*/ 1943657 h 3792573"/>
                <a:gd name="connsiteX285" fmla="*/ 957017 w 4166715"/>
                <a:gd name="connsiteY285" fmla="*/ 1941112 h 3792573"/>
                <a:gd name="connsiteX286" fmla="*/ 957017 w 4166715"/>
                <a:gd name="connsiteY286" fmla="*/ 1941112 h 3792573"/>
                <a:gd name="connsiteX287" fmla="*/ 951554 w 4166715"/>
                <a:gd name="connsiteY287" fmla="*/ 1943657 h 3792573"/>
                <a:gd name="connsiteX288" fmla="*/ 876173 w 4166715"/>
                <a:gd name="connsiteY288" fmla="*/ 2030187 h 3792573"/>
                <a:gd name="connsiteX289" fmla="*/ 801520 w 4166715"/>
                <a:gd name="connsiteY289" fmla="*/ 1962562 h 3792573"/>
                <a:gd name="connsiteX290" fmla="*/ 800427 w 4166715"/>
                <a:gd name="connsiteY290" fmla="*/ 1961835 h 3792573"/>
                <a:gd name="connsiteX291" fmla="*/ 799699 w 4166715"/>
                <a:gd name="connsiteY291" fmla="*/ 1961472 h 3792573"/>
                <a:gd name="connsiteX292" fmla="*/ 799699 w 4166715"/>
                <a:gd name="connsiteY292" fmla="*/ 1961472 h 3792573"/>
                <a:gd name="connsiteX293" fmla="*/ 797514 w 4166715"/>
                <a:gd name="connsiteY293" fmla="*/ 1960745 h 3792573"/>
                <a:gd name="connsiteX294" fmla="*/ 797150 w 4166715"/>
                <a:gd name="connsiteY294" fmla="*/ 1960745 h 3792573"/>
                <a:gd name="connsiteX295" fmla="*/ 797150 w 4166715"/>
                <a:gd name="connsiteY295" fmla="*/ 1960745 h 3792573"/>
                <a:gd name="connsiteX296" fmla="*/ 693728 w 4166715"/>
                <a:gd name="connsiteY296" fmla="*/ 1958563 h 3792573"/>
                <a:gd name="connsiteX297" fmla="*/ 675520 w 4166715"/>
                <a:gd name="connsiteY297" fmla="*/ 1869488 h 3792573"/>
                <a:gd name="connsiteX298" fmla="*/ 668237 w 4166715"/>
                <a:gd name="connsiteY298" fmla="*/ 1863671 h 3792573"/>
                <a:gd name="connsiteX299" fmla="*/ 529855 w 4166715"/>
                <a:gd name="connsiteY299" fmla="*/ 1863671 h 3792573"/>
                <a:gd name="connsiteX300" fmla="*/ 529855 w 4166715"/>
                <a:gd name="connsiteY300" fmla="*/ 1863671 h 3792573"/>
                <a:gd name="connsiteX301" fmla="*/ 529855 w 4166715"/>
                <a:gd name="connsiteY301" fmla="*/ 1863671 h 3792573"/>
                <a:gd name="connsiteX302" fmla="*/ 529491 w 4166715"/>
                <a:gd name="connsiteY302" fmla="*/ 1863671 h 3792573"/>
                <a:gd name="connsiteX303" fmla="*/ 527670 w 4166715"/>
                <a:gd name="connsiteY303" fmla="*/ 1864034 h 3792573"/>
                <a:gd name="connsiteX304" fmla="*/ 526942 w 4166715"/>
                <a:gd name="connsiteY304" fmla="*/ 1864398 h 3792573"/>
                <a:gd name="connsiteX305" fmla="*/ 526213 w 4166715"/>
                <a:gd name="connsiteY305" fmla="*/ 1864761 h 3792573"/>
                <a:gd name="connsiteX306" fmla="*/ 525849 w 4166715"/>
                <a:gd name="connsiteY306" fmla="*/ 1865125 h 3792573"/>
                <a:gd name="connsiteX307" fmla="*/ 525485 w 4166715"/>
                <a:gd name="connsiteY307" fmla="*/ 1865125 h 3792573"/>
                <a:gd name="connsiteX308" fmla="*/ 448647 w 4166715"/>
                <a:gd name="connsiteY308" fmla="*/ 1917843 h 3792573"/>
                <a:gd name="connsiteX309" fmla="*/ 230878 w 4166715"/>
                <a:gd name="connsiteY309" fmla="*/ 1988012 h 3792573"/>
                <a:gd name="connsiteX310" fmla="*/ 230150 w 4166715"/>
                <a:gd name="connsiteY310" fmla="*/ 1988376 h 3792573"/>
                <a:gd name="connsiteX311" fmla="*/ 228693 w 4166715"/>
                <a:gd name="connsiteY311" fmla="*/ 1989103 h 3792573"/>
                <a:gd name="connsiteX312" fmla="*/ 228329 w 4166715"/>
                <a:gd name="connsiteY312" fmla="*/ 1989467 h 3792573"/>
                <a:gd name="connsiteX313" fmla="*/ 96867 w 4166715"/>
                <a:gd name="connsiteY313" fmla="*/ 2103628 h 3792573"/>
                <a:gd name="connsiteX314" fmla="*/ 96503 w 4166715"/>
                <a:gd name="connsiteY314" fmla="*/ 2103992 h 3792573"/>
                <a:gd name="connsiteX315" fmla="*/ 95774 w 4166715"/>
                <a:gd name="connsiteY315" fmla="*/ 2105083 h 3792573"/>
                <a:gd name="connsiteX316" fmla="*/ 95410 w 4166715"/>
                <a:gd name="connsiteY316" fmla="*/ 2105810 h 3792573"/>
                <a:gd name="connsiteX317" fmla="*/ 728 w 4166715"/>
                <a:gd name="connsiteY317" fmla="*/ 2290141 h 3792573"/>
                <a:gd name="connsiteX318" fmla="*/ 0 w 4166715"/>
                <a:gd name="connsiteY318" fmla="*/ 2293777 h 3792573"/>
                <a:gd name="connsiteX319" fmla="*/ 7283 w 4166715"/>
                <a:gd name="connsiteY319" fmla="*/ 2468655 h 3792573"/>
                <a:gd name="connsiteX320" fmla="*/ 7283 w 4166715"/>
                <a:gd name="connsiteY320" fmla="*/ 2468655 h 3792573"/>
                <a:gd name="connsiteX321" fmla="*/ 7647 w 4166715"/>
                <a:gd name="connsiteY321" fmla="*/ 2470109 h 3792573"/>
                <a:gd name="connsiteX322" fmla="*/ 7647 w 4166715"/>
                <a:gd name="connsiteY322" fmla="*/ 2470473 h 3792573"/>
                <a:gd name="connsiteX323" fmla="*/ 7647 w 4166715"/>
                <a:gd name="connsiteY323" fmla="*/ 2470473 h 3792573"/>
                <a:gd name="connsiteX324" fmla="*/ 8376 w 4166715"/>
                <a:gd name="connsiteY324" fmla="*/ 2472291 h 3792573"/>
                <a:gd name="connsiteX325" fmla="*/ 8376 w 4166715"/>
                <a:gd name="connsiteY325" fmla="*/ 2472291 h 3792573"/>
                <a:gd name="connsiteX326" fmla="*/ 115439 w 4166715"/>
                <a:gd name="connsiteY326" fmla="*/ 2637352 h 3792573"/>
                <a:gd name="connsiteX327" fmla="*/ 116896 w 4166715"/>
                <a:gd name="connsiteY327" fmla="*/ 2639170 h 3792573"/>
                <a:gd name="connsiteX328" fmla="*/ 235977 w 4166715"/>
                <a:gd name="connsiteY328" fmla="*/ 2732245 h 3792573"/>
                <a:gd name="connsiteX329" fmla="*/ 235977 w 4166715"/>
                <a:gd name="connsiteY329" fmla="*/ 2732245 h 3792573"/>
                <a:gd name="connsiteX330" fmla="*/ 235977 w 4166715"/>
                <a:gd name="connsiteY330" fmla="*/ 2732245 h 3792573"/>
                <a:gd name="connsiteX331" fmla="*/ 236705 w 4166715"/>
                <a:gd name="connsiteY331" fmla="*/ 2732608 h 3792573"/>
                <a:gd name="connsiteX332" fmla="*/ 237797 w 4166715"/>
                <a:gd name="connsiteY332" fmla="*/ 2732972 h 3792573"/>
                <a:gd name="connsiteX333" fmla="*/ 238890 w 4166715"/>
                <a:gd name="connsiteY333" fmla="*/ 2733335 h 3792573"/>
                <a:gd name="connsiteX334" fmla="*/ 239618 w 4166715"/>
                <a:gd name="connsiteY334" fmla="*/ 2733699 h 3792573"/>
                <a:gd name="connsiteX335" fmla="*/ 473410 w 4166715"/>
                <a:gd name="connsiteY335" fmla="*/ 2750060 h 3792573"/>
                <a:gd name="connsiteX336" fmla="*/ 654398 w 4166715"/>
                <a:gd name="connsiteY336" fmla="*/ 2750060 h 3792573"/>
                <a:gd name="connsiteX337" fmla="*/ 605237 w 4166715"/>
                <a:gd name="connsiteY337" fmla="*/ 2863858 h 3792573"/>
                <a:gd name="connsiteX338" fmla="*/ 605237 w 4166715"/>
                <a:gd name="connsiteY338" fmla="*/ 2864221 h 3792573"/>
                <a:gd name="connsiteX339" fmla="*/ 604872 w 4166715"/>
                <a:gd name="connsiteY339" fmla="*/ 2864948 h 3792573"/>
                <a:gd name="connsiteX340" fmla="*/ 604508 w 4166715"/>
                <a:gd name="connsiteY340" fmla="*/ 2866766 h 3792573"/>
                <a:gd name="connsiteX341" fmla="*/ 604508 w 4166715"/>
                <a:gd name="connsiteY341" fmla="*/ 2867130 h 3792573"/>
                <a:gd name="connsiteX342" fmla="*/ 604508 w 4166715"/>
                <a:gd name="connsiteY342" fmla="*/ 2867494 h 3792573"/>
                <a:gd name="connsiteX343" fmla="*/ 605237 w 4166715"/>
                <a:gd name="connsiteY343" fmla="*/ 2869675 h 3792573"/>
                <a:gd name="connsiteX344" fmla="*/ 605237 w 4166715"/>
                <a:gd name="connsiteY344" fmla="*/ 2870038 h 3792573"/>
                <a:gd name="connsiteX345" fmla="*/ 606693 w 4166715"/>
                <a:gd name="connsiteY345" fmla="*/ 2871856 h 3792573"/>
                <a:gd name="connsiteX346" fmla="*/ 804797 w 4166715"/>
                <a:gd name="connsiteY346" fmla="*/ 3064913 h 3792573"/>
                <a:gd name="connsiteX347" fmla="*/ 751266 w 4166715"/>
                <a:gd name="connsiteY347" fmla="*/ 3174348 h 3792573"/>
                <a:gd name="connsiteX348" fmla="*/ 750537 w 4166715"/>
                <a:gd name="connsiteY348" fmla="*/ 3176166 h 3792573"/>
                <a:gd name="connsiteX349" fmla="*/ 728687 w 4166715"/>
                <a:gd name="connsiteY349" fmla="*/ 3298326 h 3792573"/>
                <a:gd name="connsiteX350" fmla="*/ 728687 w 4166715"/>
                <a:gd name="connsiteY350" fmla="*/ 3298690 h 3792573"/>
                <a:gd name="connsiteX351" fmla="*/ 728687 w 4166715"/>
                <a:gd name="connsiteY351" fmla="*/ 3299054 h 3792573"/>
                <a:gd name="connsiteX352" fmla="*/ 728687 w 4166715"/>
                <a:gd name="connsiteY352" fmla="*/ 3299781 h 3792573"/>
                <a:gd name="connsiteX353" fmla="*/ 728687 w 4166715"/>
                <a:gd name="connsiteY353" fmla="*/ 3300871 h 3792573"/>
                <a:gd name="connsiteX354" fmla="*/ 765104 w 4166715"/>
                <a:gd name="connsiteY354" fmla="*/ 3525923 h 3792573"/>
                <a:gd name="connsiteX355" fmla="*/ 765104 w 4166715"/>
                <a:gd name="connsiteY355" fmla="*/ 3525923 h 3792573"/>
                <a:gd name="connsiteX356" fmla="*/ 765468 w 4166715"/>
                <a:gd name="connsiteY356" fmla="*/ 3526650 h 3792573"/>
                <a:gd name="connsiteX357" fmla="*/ 765832 w 4166715"/>
                <a:gd name="connsiteY357" fmla="*/ 3527740 h 3792573"/>
                <a:gd name="connsiteX358" fmla="*/ 765832 w 4166715"/>
                <a:gd name="connsiteY358" fmla="*/ 3528104 h 3792573"/>
                <a:gd name="connsiteX359" fmla="*/ 766560 w 4166715"/>
                <a:gd name="connsiteY359" fmla="*/ 3528831 h 3792573"/>
                <a:gd name="connsiteX360" fmla="*/ 766924 w 4166715"/>
                <a:gd name="connsiteY360" fmla="*/ 3529195 h 3792573"/>
                <a:gd name="connsiteX361" fmla="*/ 862335 w 4166715"/>
                <a:gd name="connsiteY361" fmla="*/ 3633904 h 3792573"/>
                <a:gd name="connsiteX362" fmla="*/ 864884 w 4166715"/>
                <a:gd name="connsiteY362" fmla="*/ 3790239 h 3792573"/>
                <a:gd name="connsiteX363" fmla="*/ 867433 w 4166715"/>
                <a:gd name="connsiteY363" fmla="*/ 3795693 h 3792573"/>
                <a:gd name="connsiteX364" fmla="*/ 872167 w 4166715"/>
                <a:gd name="connsiteY364" fmla="*/ 3797511 h 3792573"/>
                <a:gd name="connsiteX365" fmla="*/ 873624 w 4166715"/>
                <a:gd name="connsiteY365" fmla="*/ 3797511 h 3792573"/>
                <a:gd name="connsiteX366" fmla="*/ 1107052 w 4166715"/>
                <a:gd name="connsiteY366" fmla="*/ 3754973 h 3792573"/>
                <a:gd name="connsiteX367" fmla="*/ 1107416 w 4166715"/>
                <a:gd name="connsiteY367" fmla="*/ 3754609 h 3792573"/>
                <a:gd name="connsiteX368" fmla="*/ 1108872 w 4166715"/>
                <a:gd name="connsiteY368" fmla="*/ 3753882 h 3792573"/>
                <a:gd name="connsiteX369" fmla="*/ 1109965 w 4166715"/>
                <a:gd name="connsiteY369" fmla="*/ 3753155 h 3792573"/>
                <a:gd name="connsiteX370" fmla="*/ 1110329 w 4166715"/>
                <a:gd name="connsiteY370" fmla="*/ 3752792 h 3792573"/>
                <a:gd name="connsiteX371" fmla="*/ 1111421 w 4166715"/>
                <a:gd name="connsiteY371" fmla="*/ 3751701 h 3792573"/>
                <a:gd name="connsiteX372" fmla="*/ 1111785 w 4166715"/>
                <a:gd name="connsiteY372" fmla="*/ 3751337 h 3792573"/>
                <a:gd name="connsiteX373" fmla="*/ 1298965 w 4166715"/>
                <a:gd name="connsiteY373" fmla="*/ 3479385 h 3792573"/>
                <a:gd name="connsiteX374" fmla="*/ 1299329 w 4166715"/>
                <a:gd name="connsiteY374" fmla="*/ 3479022 h 3792573"/>
                <a:gd name="connsiteX375" fmla="*/ 1299693 w 4166715"/>
                <a:gd name="connsiteY375" fmla="*/ 3478295 h 3792573"/>
                <a:gd name="connsiteX376" fmla="*/ 1300057 w 4166715"/>
                <a:gd name="connsiteY376" fmla="*/ 3477568 h 3792573"/>
                <a:gd name="connsiteX377" fmla="*/ 1300421 w 4166715"/>
                <a:gd name="connsiteY377" fmla="*/ 3477204 h 3792573"/>
                <a:gd name="connsiteX378" fmla="*/ 1329190 w 4166715"/>
                <a:gd name="connsiteY378" fmla="*/ 3367041 h 3792573"/>
                <a:gd name="connsiteX379" fmla="*/ 1444994 w 4166715"/>
                <a:gd name="connsiteY379" fmla="*/ 3218341 h 3792573"/>
                <a:gd name="connsiteX380" fmla="*/ 1445358 w 4166715"/>
                <a:gd name="connsiteY380" fmla="*/ 3217613 h 3792573"/>
                <a:gd name="connsiteX381" fmla="*/ 1445722 w 4166715"/>
                <a:gd name="connsiteY381" fmla="*/ 3217250 h 3792573"/>
                <a:gd name="connsiteX382" fmla="*/ 1445722 w 4166715"/>
                <a:gd name="connsiteY382" fmla="*/ 3216886 h 3792573"/>
                <a:gd name="connsiteX383" fmla="*/ 1446450 w 4166715"/>
                <a:gd name="connsiteY383" fmla="*/ 3214705 h 3792573"/>
                <a:gd name="connsiteX384" fmla="*/ 1494884 w 4166715"/>
                <a:gd name="connsiteY384" fmla="*/ 2898034 h 3792573"/>
                <a:gd name="connsiteX385" fmla="*/ 1561889 w 4166715"/>
                <a:gd name="connsiteY385" fmla="*/ 2812230 h 3792573"/>
                <a:gd name="connsiteX386" fmla="*/ 1561889 w 4166715"/>
                <a:gd name="connsiteY386" fmla="*/ 2812230 h 3792573"/>
                <a:gd name="connsiteX387" fmla="*/ 1561889 w 4166715"/>
                <a:gd name="connsiteY387" fmla="*/ 2812230 h 3792573"/>
                <a:gd name="connsiteX388" fmla="*/ 1562982 w 4166715"/>
                <a:gd name="connsiteY388" fmla="*/ 2810776 h 3792573"/>
                <a:gd name="connsiteX389" fmla="*/ 1663126 w 4166715"/>
                <a:gd name="connsiteY389" fmla="*/ 2582089 h 3792573"/>
                <a:gd name="connsiteX390" fmla="*/ 1663126 w 4166715"/>
                <a:gd name="connsiteY390" fmla="*/ 2582089 h 3792573"/>
                <a:gd name="connsiteX391" fmla="*/ 1678785 w 4166715"/>
                <a:gd name="connsiteY391" fmla="*/ 2545732 h 3792573"/>
                <a:gd name="connsiteX392" fmla="*/ 1764363 w 4166715"/>
                <a:gd name="connsiteY392" fmla="*/ 2488651 h 3792573"/>
                <a:gd name="connsiteX393" fmla="*/ 1765092 w 4166715"/>
                <a:gd name="connsiteY393" fmla="*/ 2487924 h 3792573"/>
                <a:gd name="connsiteX394" fmla="*/ 1765820 w 4166715"/>
                <a:gd name="connsiteY394" fmla="*/ 2487197 h 3792573"/>
                <a:gd name="connsiteX395" fmla="*/ 1766184 w 4166715"/>
                <a:gd name="connsiteY395" fmla="*/ 2486833 h 3792573"/>
                <a:gd name="connsiteX396" fmla="*/ 1931514 w 4166715"/>
                <a:gd name="connsiteY396" fmla="*/ 2282870 h 3792573"/>
                <a:gd name="connsiteX397" fmla="*/ 1931878 w 4166715"/>
                <a:gd name="connsiteY397" fmla="*/ 2282506 h 3792573"/>
                <a:gd name="connsiteX398" fmla="*/ 1932242 w 4166715"/>
                <a:gd name="connsiteY398" fmla="*/ 2282142 h 3792573"/>
                <a:gd name="connsiteX399" fmla="*/ 1933334 w 4166715"/>
                <a:gd name="connsiteY399" fmla="*/ 2279961 h 3792573"/>
                <a:gd name="connsiteX400" fmla="*/ 1933334 w 4166715"/>
                <a:gd name="connsiteY400" fmla="*/ 2279961 h 3792573"/>
                <a:gd name="connsiteX401" fmla="*/ 1933334 w 4166715"/>
                <a:gd name="connsiteY401" fmla="*/ 2277416 h 3792573"/>
                <a:gd name="connsiteX402" fmla="*/ 1933334 w 4166715"/>
                <a:gd name="connsiteY402" fmla="*/ 2277052 h 3792573"/>
                <a:gd name="connsiteX403" fmla="*/ 1933334 w 4166715"/>
                <a:gd name="connsiteY403" fmla="*/ 2276689 h 3792573"/>
                <a:gd name="connsiteX404" fmla="*/ 1932970 w 4166715"/>
                <a:gd name="connsiteY404" fmla="*/ 2275962 h 3792573"/>
                <a:gd name="connsiteX405" fmla="*/ 1932242 w 4166715"/>
                <a:gd name="connsiteY405" fmla="*/ 2274507 h 3792573"/>
                <a:gd name="connsiteX406" fmla="*/ 1931878 w 4166715"/>
                <a:gd name="connsiteY406" fmla="*/ 2274144 h 3792573"/>
                <a:gd name="connsiteX407" fmla="*/ 1931149 w 4166715"/>
                <a:gd name="connsiteY407" fmla="*/ 2273417 h 3792573"/>
                <a:gd name="connsiteX408" fmla="*/ 1929329 w 4166715"/>
                <a:gd name="connsiteY408" fmla="*/ 2272326 h 3792573"/>
                <a:gd name="connsiteX409" fmla="*/ 1928600 w 4166715"/>
                <a:gd name="connsiteY409" fmla="*/ 2271962 h 3792573"/>
                <a:gd name="connsiteX410" fmla="*/ 1735594 w 4166715"/>
                <a:gd name="connsiteY410" fmla="*/ 2206883 h 3792573"/>
                <a:gd name="connsiteX411" fmla="*/ 1599762 w 4166715"/>
                <a:gd name="connsiteY411" fmla="*/ 2081451 h 3792573"/>
                <a:gd name="connsiteX412" fmla="*/ 1652566 w 4166715"/>
                <a:gd name="connsiteY412" fmla="*/ 2054546 h 3792573"/>
                <a:gd name="connsiteX413" fmla="*/ 1733774 w 4166715"/>
                <a:gd name="connsiteY413" fmla="*/ 2140349 h 3792573"/>
                <a:gd name="connsiteX414" fmla="*/ 1734138 w 4166715"/>
                <a:gd name="connsiteY414" fmla="*/ 2140713 h 3792573"/>
                <a:gd name="connsiteX415" fmla="*/ 1734502 w 4166715"/>
                <a:gd name="connsiteY415" fmla="*/ 2141076 h 3792573"/>
                <a:gd name="connsiteX416" fmla="*/ 1735230 w 4166715"/>
                <a:gd name="connsiteY416" fmla="*/ 2141440 h 3792573"/>
                <a:gd name="connsiteX417" fmla="*/ 1736687 w 4166715"/>
                <a:gd name="connsiteY417" fmla="*/ 2142167 h 3792573"/>
                <a:gd name="connsiteX418" fmla="*/ 1737779 w 4166715"/>
                <a:gd name="connsiteY418" fmla="*/ 2142531 h 3792573"/>
                <a:gd name="connsiteX419" fmla="*/ 1738144 w 4166715"/>
                <a:gd name="connsiteY419" fmla="*/ 2142531 h 3792573"/>
                <a:gd name="connsiteX420" fmla="*/ 2186791 w 4166715"/>
                <a:gd name="connsiteY420" fmla="*/ 2199975 h 3792573"/>
                <a:gd name="connsiteX421" fmla="*/ 2198808 w 4166715"/>
                <a:gd name="connsiteY421" fmla="*/ 2455930 h 3792573"/>
                <a:gd name="connsiteX422" fmla="*/ 2198808 w 4166715"/>
                <a:gd name="connsiteY422" fmla="*/ 2456293 h 3792573"/>
                <a:gd name="connsiteX423" fmla="*/ 2198808 w 4166715"/>
                <a:gd name="connsiteY423" fmla="*/ 2456657 h 3792573"/>
                <a:gd name="connsiteX424" fmla="*/ 2199172 w 4166715"/>
                <a:gd name="connsiteY424" fmla="*/ 2457384 h 3792573"/>
                <a:gd name="connsiteX425" fmla="*/ 2199537 w 4166715"/>
                <a:gd name="connsiteY425" fmla="*/ 2458475 h 3792573"/>
                <a:gd name="connsiteX426" fmla="*/ 2200265 w 4166715"/>
                <a:gd name="connsiteY426" fmla="*/ 2459565 h 3792573"/>
                <a:gd name="connsiteX427" fmla="*/ 2200629 w 4166715"/>
                <a:gd name="connsiteY427" fmla="*/ 2460293 h 3792573"/>
                <a:gd name="connsiteX428" fmla="*/ 2368508 w 4166715"/>
                <a:gd name="connsiteY428" fmla="*/ 2632626 h 3792573"/>
                <a:gd name="connsiteX429" fmla="*/ 2373970 w 4166715"/>
                <a:gd name="connsiteY429" fmla="*/ 2634807 h 3792573"/>
                <a:gd name="connsiteX430" fmla="*/ 2379432 w 4166715"/>
                <a:gd name="connsiteY430" fmla="*/ 2632262 h 3792573"/>
                <a:gd name="connsiteX431" fmla="*/ 2440248 w 4166715"/>
                <a:gd name="connsiteY431" fmla="*/ 2561729 h 3792573"/>
                <a:gd name="connsiteX432" fmla="*/ 2442068 w 4166715"/>
                <a:gd name="connsiteY432" fmla="*/ 2557367 h 3792573"/>
                <a:gd name="connsiteX433" fmla="*/ 2449351 w 4166715"/>
                <a:gd name="connsiteY433" fmla="*/ 2419936 h 3792573"/>
                <a:gd name="connsiteX434" fmla="*/ 2663114 w 4166715"/>
                <a:gd name="connsiteY434" fmla="*/ 2243967 h 3792573"/>
                <a:gd name="connsiteX435" fmla="*/ 2839004 w 4166715"/>
                <a:gd name="connsiteY435" fmla="*/ 2412665 h 3792573"/>
                <a:gd name="connsiteX436" fmla="*/ 2866681 w 4166715"/>
                <a:gd name="connsiteY436" fmla="*/ 2618810 h 3792573"/>
                <a:gd name="connsiteX437" fmla="*/ 2441340 w 4166715"/>
                <a:gd name="connsiteY437" fmla="*/ 2406848 h 3792573"/>
                <a:gd name="connsiteX438" fmla="*/ 2214103 w 4166715"/>
                <a:gd name="connsiteY438" fmla="*/ 2202156 h 3792573"/>
                <a:gd name="connsiteX439" fmla="*/ 2643814 w 4166715"/>
                <a:gd name="connsiteY439" fmla="*/ 2239968 h 3792573"/>
                <a:gd name="connsiteX440" fmla="*/ 2441340 w 4166715"/>
                <a:gd name="connsiteY440" fmla="*/ 2406848 h 3792573"/>
                <a:gd name="connsiteX441" fmla="*/ 2212282 w 4166715"/>
                <a:gd name="connsiteY441" fmla="*/ 2446477 h 3792573"/>
                <a:gd name="connsiteX442" fmla="*/ 2201357 w 4166715"/>
                <a:gd name="connsiteY442" fmla="*/ 2209792 h 3792573"/>
                <a:gd name="connsiteX443" fmla="*/ 2424953 w 4166715"/>
                <a:gd name="connsiteY443" fmla="*/ 2411210 h 3792573"/>
                <a:gd name="connsiteX444" fmla="*/ 2212282 w 4166715"/>
                <a:gd name="connsiteY444" fmla="*/ 2446477 h 3792573"/>
                <a:gd name="connsiteX445" fmla="*/ 1666040 w 4166715"/>
                <a:gd name="connsiteY445" fmla="*/ 2047638 h 3792573"/>
                <a:gd name="connsiteX446" fmla="*/ 1861594 w 4166715"/>
                <a:gd name="connsiteY446" fmla="*/ 1967652 h 3792573"/>
                <a:gd name="connsiteX447" fmla="*/ 1738144 w 4166715"/>
                <a:gd name="connsiteY447" fmla="*/ 2123625 h 3792573"/>
                <a:gd name="connsiteX448" fmla="*/ 1666040 w 4166715"/>
                <a:gd name="connsiteY448" fmla="*/ 2047638 h 3792573"/>
                <a:gd name="connsiteX449" fmla="*/ 1768005 w 4166715"/>
                <a:gd name="connsiteY449" fmla="*/ 2374853 h 3792573"/>
                <a:gd name="connsiteX450" fmla="*/ 1740693 w 4166715"/>
                <a:gd name="connsiteY450" fmla="*/ 2223244 h 3792573"/>
                <a:gd name="connsiteX451" fmla="*/ 1909300 w 4166715"/>
                <a:gd name="connsiteY451" fmla="*/ 2279961 h 3792573"/>
                <a:gd name="connsiteX452" fmla="*/ 1768005 w 4166715"/>
                <a:gd name="connsiteY452" fmla="*/ 2374853 h 3792573"/>
                <a:gd name="connsiteX453" fmla="*/ 1889271 w 4166715"/>
                <a:gd name="connsiteY453" fmla="*/ 2310865 h 3792573"/>
                <a:gd name="connsiteX454" fmla="*/ 1768005 w 4166715"/>
                <a:gd name="connsiteY454" fmla="*/ 2460656 h 3792573"/>
                <a:gd name="connsiteX455" fmla="*/ 1769826 w 4166715"/>
                <a:gd name="connsiteY455" fmla="*/ 2391214 h 3792573"/>
                <a:gd name="connsiteX456" fmla="*/ 1889271 w 4166715"/>
                <a:gd name="connsiteY456" fmla="*/ 2310865 h 3792573"/>
                <a:gd name="connsiteX457" fmla="*/ 1754531 w 4166715"/>
                <a:gd name="connsiteY457" fmla="*/ 2382852 h 3792573"/>
                <a:gd name="connsiteX458" fmla="*/ 1525837 w 4166715"/>
                <a:gd name="connsiteY458" fmla="*/ 2480653 h 3792573"/>
                <a:gd name="connsiteX459" fmla="*/ 1726854 w 4166715"/>
                <a:gd name="connsiteY459" fmla="*/ 2229424 h 3792573"/>
                <a:gd name="connsiteX460" fmla="*/ 1754531 w 4166715"/>
                <a:gd name="connsiteY460" fmla="*/ 2382852 h 3792573"/>
                <a:gd name="connsiteX461" fmla="*/ 1433704 w 4166715"/>
                <a:gd name="connsiteY461" fmla="*/ 3201980 h 3792573"/>
                <a:gd name="connsiteX462" fmla="*/ 1245069 w 4166715"/>
                <a:gd name="connsiteY462" fmla="*/ 3103088 h 3792573"/>
                <a:gd name="connsiteX463" fmla="*/ 1477768 w 4166715"/>
                <a:gd name="connsiteY463" fmla="*/ 2912213 h 3792573"/>
                <a:gd name="connsiteX464" fmla="*/ 1433704 w 4166715"/>
                <a:gd name="connsiteY464" fmla="*/ 3201980 h 3792573"/>
                <a:gd name="connsiteX465" fmla="*/ 1325184 w 4166715"/>
                <a:gd name="connsiteY465" fmla="*/ 3347772 h 3792573"/>
                <a:gd name="connsiteX466" fmla="*/ 1245069 w 4166715"/>
                <a:gd name="connsiteY466" fmla="*/ 3119449 h 3792573"/>
                <a:gd name="connsiteX467" fmla="*/ 1428242 w 4166715"/>
                <a:gd name="connsiteY467" fmla="*/ 3215432 h 3792573"/>
                <a:gd name="connsiteX468" fmla="*/ 1325184 w 4166715"/>
                <a:gd name="connsiteY468" fmla="*/ 3347772 h 3792573"/>
                <a:gd name="connsiteX469" fmla="*/ 1289861 w 4166715"/>
                <a:gd name="connsiteY469" fmla="*/ 3460116 h 3792573"/>
                <a:gd name="connsiteX470" fmla="*/ 1179884 w 4166715"/>
                <a:gd name="connsiteY470" fmla="*/ 3344864 h 3792573"/>
                <a:gd name="connsiteX471" fmla="*/ 1313531 w 4166715"/>
                <a:gd name="connsiteY471" fmla="*/ 3368859 h 3792573"/>
                <a:gd name="connsiteX472" fmla="*/ 1289861 w 4166715"/>
                <a:gd name="connsiteY472" fmla="*/ 3460116 h 3792573"/>
                <a:gd name="connsiteX473" fmla="*/ 1108872 w 4166715"/>
                <a:gd name="connsiteY473" fmla="*/ 3729887 h 3792573"/>
                <a:gd name="connsiteX474" fmla="*/ 1033126 w 4166715"/>
                <a:gd name="connsiteY474" fmla="*/ 3472841 h 3792573"/>
                <a:gd name="connsiteX475" fmla="*/ 1280028 w 4166715"/>
                <a:gd name="connsiteY475" fmla="*/ 3481567 h 3792573"/>
                <a:gd name="connsiteX476" fmla="*/ 1108872 w 4166715"/>
                <a:gd name="connsiteY476" fmla="*/ 3729887 h 3792573"/>
                <a:gd name="connsiteX477" fmla="*/ 777849 w 4166715"/>
                <a:gd name="connsiteY477" fmla="*/ 3507017 h 3792573"/>
                <a:gd name="connsiteX478" fmla="*/ 745439 w 4166715"/>
                <a:gd name="connsiteY478" fmla="*/ 3306325 h 3792573"/>
                <a:gd name="connsiteX479" fmla="*/ 943543 w 4166715"/>
                <a:gd name="connsiteY479" fmla="*/ 3325231 h 3792573"/>
                <a:gd name="connsiteX480" fmla="*/ 777849 w 4166715"/>
                <a:gd name="connsiteY480" fmla="*/ 3507017 h 3792573"/>
                <a:gd name="connsiteX481" fmla="*/ 254185 w 4166715"/>
                <a:gd name="connsiteY481" fmla="*/ 2147621 h 3792573"/>
                <a:gd name="connsiteX482" fmla="*/ 116896 w 4166715"/>
                <a:gd name="connsiteY482" fmla="*/ 2105083 h 3792573"/>
                <a:gd name="connsiteX483" fmla="*/ 228693 w 4166715"/>
                <a:gd name="connsiteY483" fmla="*/ 2008009 h 3792573"/>
                <a:gd name="connsiteX484" fmla="*/ 254185 w 4166715"/>
                <a:gd name="connsiteY484" fmla="*/ 2147621 h 3792573"/>
                <a:gd name="connsiteX485" fmla="*/ 241803 w 4166715"/>
                <a:gd name="connsiteY485" fmla="*/ 1998920 h 3792573"/>
                <a:gd name="connsiteX486" fmla="*/ 431532 w 4166715"/>
                <a:gd name="connsiteY486" fmla="*/ 1937839 h 3792573"/>
                <a:gd name="connsiteX487" fmla="*/ 267659 w 4166715"/>
                <a:gd name="connsiteY487" fmla="*/ 2141076 h 3792573"/>
                <a:gd name="connsiteX488" fmla="*/ 241803 w 4166715"/>
                <a:gd name="connsiteY488" fmla="*/ 1998920 h 3792573"/>
                <a:gd name="connsiteX489" fmla="*/ 522572 w 4166715"/>
                <a:gd name="connsiteY489" fmla="*/ 1884031 h 3792573"/>
                <a:gd name="connsiteX490" fmla="*/ 519294 w 4166715"/>
                <a:gd name="connsiteY490" fmla="*/ 2132714 h 3792573"/>
                <a:gd name="connsiteX491" fmla="*/ 279312 w 4166715"/>
                <a:gd name="connsiteY491" fmla="*/ 2150166 h 3792573"/>
                <a:gd name="connsiteX492" fmla="*/ 457387 w 4166715"/>
                <a:gd name="connsiteY492" fmla="*/ 1928750 h 3792573"/>
                <a:gd name="connsiteX493" fmla="*/ 522572 w 4166715"/>
                <a:gd name="connsiteY493" fmla="*/ 1884031 h 3792573"/>
                <a:gd name="connsiteX494" fmla="*/ 866705 w 4166715"/>
                <a:gd name="connsiteY494" fmla="*/ 2040003 h 3792573"/>
                <a:gd name="connsiteX495" fmla="*/ 708659 w 4166715"/>
                <a:gd name="connsiteY495" fmla="*/ 2177434 h 3792573"/>
                <a:gd name="connsiteX496" fmla="*/ 799699 w 4166715"/>
                <a:gd name="connsiteY496" fmla="*/ 1979287 h 3792573"/>
                <a:gd name="connsiteX497" fmla="*/ 866705 w 4166715"/>
                <a:gd name="connsiteY497" fmla="*/ 2040003 h 3792573"/>
                <a:gd name="connsiteX498" fmla="*/ 491982 w 4166715"/>
                <a:gd name="connsiteY498" fmla="*/ 2335224 h 3792573"/>
                <a:gd name="connsiteX499" fmla="*/ 282953 w 4166715"/>
                <a:gd name="connsiteY499" fmla="*/ 2164709 h 3792573"/>
                <a:gd name="connsiteX500" fmla="*/ 518202 w 4166715"/>
                <a:gd name="connsiteY500" fmla="*/ 2147621 h 3792573"/>
                <a:gd name="connsiteX501" fmla="*/ 491982 w 4166715"/>
                <a:gd name="connsiteY501" fmla="*/ 2335224 h 3792573"/>
                <a:gd name="connsiteX502" fmla="*/ 486156 w 4166715"/>
                <a:gd name="connsiteY502" fmla="*/ 2349403 h 3792573"/>
                <a:gd name="connsiteX503" fmla="*/ 288780 w 4166715"/>
                <a:gd name="connsiteY503" fmla="*/ 2524645 h 3792573"/>
                <a:gd name="connsiteX504" fmla="*/ 271665 w 4166715"/>
                <a:gd name="connsiteY504" fmla="*/ 2174161 h 3792573"/>
                <a:gd name="connsiteX505" fmla="*/ 486156 w 4166715"/>
                <a:gd name="connsiteY505" fmla="*/ 2349403 h 3792573"/>
                <a:gd name="connsiteX506" fmla="*/ 496716 w 4166715"/>
                <a:gd name="connsiteY506" fmla="*/ 2359220 h 3792573"/>
                <a:gd name="connsiteX507" fmla="*/ 615069 w 4166715"/>
                <a:gd name="connsiteY507" fmla="*/ 2482107 h 3792573"/>
                <a:gd name="connsiteX508" fmla="*/ 305167 w 4166715"/>
                <a:gd name="connsiteY508" fmla="*/ 2529008 h 3792573"/>
                <a:gd name="connsiteX509" fmla="*/ 496716 w 4166715"/>
                <a:gd name="connsiteY509" fmla="*/ 2359220 h 3792573"/>
                <a:gd name="connsiteX510" fmla="*/ 508370 w 4166715"/>
                <a:gd name="connsiteY510" fmla="*/ 2350130 h 3792573"/>
                <a:gd name="connsiteX511" fmla="*/ 677341 w 4166715"/>
                <a:gd name="connsiteY511" fmla="*/ 2222517 h 3792573"/>
                <a:gd name="connsiteX512" fmla="*/ 626358 w 4166715"/>
                <a:gd name="connsiteY512" fmla="*/ 2472291 h 3792573"/>
                <a:gd name="connsiteX513" fmla="*/ 508370 w 4166715"/>
                <a:gd name="connsiteY513" fmla="*/ 2350130 h 3792573"/>
                <a:gd name="connsiteX514" fmla="*/ 506913 w 4166715"/>
                <a:gd name="connsiteY514" fmla="*/ 2332679 h 3792573"/>
                <a:gd name="connsiteX515" fmla="*/ 532404 w 4166715"/>
                <a:gd name="connsiteY515" fmla="*/ 2149802 h 3792573"/>
                <a:gd name="connsiteX516" fmla="*/ 673335 w 4166715"/>
                <a:gd name="connsiteY516" fmla="*/ 2206883 h 3792573"/>
                <a:gd name="connsiteX517" fmla="*/ 506913 w 4166715"/>
                <a:gd name="connsiteY517" fmla="*/ 2332679 h 3792573"/>
                <a:gd name="connsiteX518" fmla="*/ 1063352 w 4166715"/>
                <a:gd name="connsiteY518" fmla="*/ 2151620 h 3792573"/>
                <a:gd name="connsiteX519" fmla="*/ 1177335 w 4166715"/>
                <a:gd name="connsiteY519" fmla="*/ 2126170 h 3792573"/>
                <a:gd name="connsiteX520" fmla="*/ 952283 w 4166715"/>
                <a:gd name="connsiteY520" fmla="*/ 2316318 h 3792573"/>
                <a:gd name="connsiteX521" fmla="*/ 1063352 w 4166715"/>
                <a:gd name="connsiteY521" fmla="*/ 2151620 h 3792573"/>
                <a:gd name="connsiteX522" fmla="*/ 1134364 w 4166715"/>
                <a:gd name="connsiteY522" fmla="*/ 2294867 h 3792573"/>
                <a:gd name="connsiteX523" fmla="*/ 1147109 w 4166715"/>
                <a:gd name="connsiteY523" fmla="*/ 2462111 h 3792573"/>
                <a:gd name="connsiteX524" fmla="*/ 935895 w 4166715"/>
                <a:gd name="connsiteY524" fmla="*/ 2357038 h 3792573"/>
                <a:gd name="connsiteX525" fmla="*/ 1134364 w 4166715"/>
                <a:gd name="connsiteY525" fmla="*/ 2294867 h 3792573"/>
                <a:gd name="connsiteX526" fmla="*/ 923150 w 4166715"/>
                <a:gd name="connsiteY526" fmla="*/ 2367218 h 3792573"/>
                <a:gd name="connsiteX527" fmla="*/ 1138369 w 4166715"/>
                <a:gd name="connsiteY527" fmla="*/ 2474472 h 3792573"/>
                <a:gd name="connsiteX528" fmla="*/ 910040 w 4166715"/>
                <a:gd name="connsiteY528" fmla="*/ 2576272 h 3792573"/>
                <a:gd name="connsiteX529" fmla="*/ 923150 w 4166715"/>
                <a:gd name="connsiteY529" fmla="*/ 2367218 h 3792573"/>
                <a:gd name="connsiteX530" fmla="*/ 895474 w 4166715"/>
                <a:gd name="connsiteY530" fmla="*/ 2577363 h 3792573"/>
                <a:gd name="connsiteX531" fmla="*/ 649664 w 4166715"/>
                <a:gd name="connsiteY531" fmla="*/ 2486833 h 3792573"/>
                <a:gd name="connsiteX532" fmla="*/ 908947 w 4166715"/>
                <a:gd name="connsiteY532" fmla="*/ 2367582 h 3792573"/>
                <a:gd name="connsiteX533" fmla="*/ 895474 w 4166715"/>
                <a:gd name="connsiteY533" fmla="*/ 2577363 h 3792573"/>
                <a:gd name="connsiteX534" fmla="*/ 1148202 w 4166715"/>
                <a:gd name="connsiteY534" fmla="*/ 2485743 h 3792573"/>
                <a:gd name="connsiteX535" fmla="*/ 1151479 w 4166715"/>
                <a:gd name="connsiteY535" fmla="*/ 2845316 h 3792573"/>
                <a:gd name="connsiteX536" fmla="*/ 914046 w 4166715"/>
                <a:gd name="connsiteY536" fmla="*/ 2589724 h 3792573"/>
                <a:gd name="connsiteX537" fmla="*/ 1148202 w 4166715"/>
                <a:gd name="connsiteY537" fmla="*/ 2485743 h 3792573"/>
                <a:gd name="connsiteX538" fmla="*/ 1162040 w 4166715"/>
                <a:gd name="connsiteY538" fmla="*/ 2462474 h 3792573"/>
                <a:gd name="connsiteX539" fmla="*/ 1148930 w 4166715"/>
                <a:gd name="connsiteY539" fmla="*/ 2294140 h 3792573"/>
                <a:gd name="connsiteX540" fmla="*/ 1380901 w 4166715"/>
                <a:gd name="connsiteY540" fmla="*/ 2339587 h 3792573"/>
                <a:gd name="connsiteX541" fmla="*/ 1162040 w 4166715"/>
                <a:gd name="connsiteY541" fmla="*/ 2462474 h 3792573"/>
                <a:gd name="connsiteX542" fmla="*/ 1135456 w 4166715"/>
                <a:gd name="connsiteY542" fmla="*/ 2279234 h 3792573"/>
                <a:gd name="connsiteX543" fmla="*/ 949005 w 4166715"/>
                <a:gd name="connsiteY543" fmla="*/ 2337769 h 3792573"/>
                <a:gd name="connsiteX544" fmla="*/ 1188259 w 4166715"/>
                <a:gd name="connsiteY544" fmla="*/ 2135623 h 3792573"/>
                <a:gd name="connsiteX545" fmla="*/ 1135456 w 4166715"/>
                <a:gd name="connsiteY545" fmla="*/ 2279234 h 3792573"/>
                <a:gd name="connsiteX546" fmla="*/ 1203554 w 4166715"/>
                <a:gd name="connsiteY546" fmla="*/ 2093812 h 3792573"/>
                <a:gd name="connsiteX547" fmla="*/ 1159855 w 4166715"/>
                <a:gd name="connsiteY547" fmla="*/ 2008009 h 3792573"/>
                <a:gd name="connsiteX548" fmla="*/ 1234508 w 4166715"/>
                <a:gd name="connsiteY548" fmla="*/ 2004010 h 3792573"/>
                <a:gd name="connsiteX549" fmla="*/ 1203554 w 4166715"/>
                <a:gd name="connsiteY549" fmla="*/ 2093812 h 3792573"/>
                <a:gd name="connsiteX550" fmla="*/ 1147838 w 4166715"/>
                <a:gd name="connsiteY550" fmla="*/ 2016007 h 3792573"/>
                <a:gd name="connsiteX551" fmla="*/ 1194086 w 4166715"/>
                <a:gd name="connsiteY551" fmla="*/ 2106901 h 3792573"/>
                <a:gd name="connsiteX552" fmla="*/ 1074277 w 4166715"/>
                <a:gd name="connsiteY552" fmla="*/ 2133805 h 3792573"/>
                <a:gd name="connsiteX553" fmla="*/ 1147838 w 4166715"/>
                <a:gd name="connsiteY553" fmla="*/ 2016007 h 3792573"/>
                <a:gd name="connsiteX554" fmla="*/ 1060439 w 4166715"/>
                <a:gd name="connsiteY554" fmla="*/ 2128351 h 3792573"/>
                <a:gd name="connsiteX555" fmla="*/ 1019288 w 4166715"/>
                <a:gd name="connsiteY555" fmla="*/ 2015280 h 3792573"/>
                <a:gd name="connsiteX556" fmla="*/ 1134728 w 4166715"/>
                <a:gd name="connsiteY556" fmla="*/ 2009463 h 3792573"/>
                <a:gd name="connsiteX557" fmla="*/ 1060439 w 4166715"/>
                <a:gd name="connsiteY557" fmla="*/ 2128351 h 3792573"/>
                <a:gd name="connsiteX558" fmla="*/ 921693 w 4166715"/>
                <a:gd name="connsiteY558" fmla="*/ 2335587 h 3792573"/>
                <a:gd name="connsiteX559" fmla="*/ 887098 w 4166715"/>
                <a:gd name="connsiteY559" fmla="*/ 2053819 h 3792573"/>
                <a:gd name="connsiteX560" fmla="*/ 1048786 w 4166715"/>
                <a:gd name="connsiteY560" fmla="*/ 2147621 h 3792573"/>
                <a:gd name="connsiteX561" fmla="*/ 921693 w 4166715"/>
                <a:gd name="connsiteY561" fmla="*/ 2335587 h 3792573"/>
                <a:gd name="connsiteX562" fmla="*/ 907491 w 4166715"/>
                <a:gd name="connsiteY562" fmla="*/ 2341041 h 3792573"/>
                <a:gd name="connsiteX563" fmla="*/ 700283 w 4166715"/>
                <a:gd name="connsiteY563" fmla="*/ 2204338 h 3792573"/>
                <a:gd name="connsiteX564" fmla="*/ 872167 w 4166715"/>
                <a:gd name="connsiteY564" fmla="*/ 2054546 h 3792573"/>
                <a:gd name="connsiteX565" fmla="*/ 907491 w 4166715"/>
                <a:gd name="connsiteY565" fmla="*/ 2341041 h 3792573"/>
                <a:gd name="connsiteX566" fmla="*/ 695549 w 4166715"/>
                <a:gd name="connsiteY566" fmla="*/ 2171980 h 3792573"/>
                <a:gd name="connsiteX567" fmla="*/ 695549 w 4166715"/>
                <a:gd name="connsiteY567" fmla="*/ 1972379 h 3792573"/>
                <a:gd name="connsiteX568" fmla="*/ 786225 w 4166715"/>
                <a:gd name="connsiteY568" fmla="*/ 1974560 h 3792573"/>
                <a:gd name="connsiteX569" fmla="*/ 695549 w 4166715"/>
                <a:gd name="connsiteY569" fmla="*/ 2171980 h 3792573"/>
                <a:gd name="connsiteX570" fmla="*/ 680982 w 4166715"/>
                <a:gd name="connsiteY570" fmla="*/ 2194158 h 3792573"/>
                <a:gd name="connsiteX571" fmla="*/ 538959 w 4166715"/>
                <a:gd name="connsiteY571" fmla="*/ 2136714 h 3792573"/>
                <a:gd name="connsiteX572" fmla="*/ 680982 w 4166715"/>
                <a:gd name="connsiteY572" fmla="*/ 1983286 h 3792573"/>
                <a:gd name="connsiteX573" fmla="*/ 680982 w 4166715"/>
                <a:gd name="connsiteY573" fmla="*/ 2194158 h 3792573"/>
                <a:gd name="connsiteX574" fmla="*/ 533861 w 4166715"/>
                <a:gd name="connsiteY574" fmla="*/ 2120716 h 3792573"/>
                <a:gd name="connsiteX575" fmla="*/ 537138 w 4166715"/>
                <a:gd name="connsiteY575" fmla="*/ 1882940 h 3792573"/>
                <a:gd name="connsiteX576" fmla="*/ 676612 w 4166715"/>
                <a:gd name="connsiteY576" fmla="*/ 1966562 h 3792573"/>
                <a:gd name="connsiteX577" fmla="*/ 533861 w 4166715"/>
                <a:gd name="connsiteY577" fmla="*/ 2120716 h 3792573"/>
                <a:gd name="connsiteX578" fmla="*/ 274214 w 4166715"/>
                <a:gd name="connsiteY578" fmla="*/ 2530462 h 3792573"/>
                <a:gd name="connsiteX579" fmla="*/ 27312 w 4166715"/>
                <a:gd name="connsiteY579" fmla="*/ 2463201 h 3792573"/>
                <a:gd name="connsiteX580" fmla="*/ 257098 w 4166715"/>
                <a:gd name="connsiteY580" fmla="*/ 2177797 h 3792573"/>
                <a:gd name="connsiteX581" fmla="*/ 274214 w 4166715"/>
                <a:gd name="connsiteY581" fmla="*/ 2530462 h 3792573"/>
                <a:gd name="connsiteX582" fmla="*/ 288052 w 4166715"/>
                <a:gd name="connsiteY582" fmla="*/ 2546459 h 3792573"/>
                <a:gd name="connsiteX583" fmla="*/ 595768 w 4166715"/>
                <a:gd name="connsiteY583" fmla="*/ 2499922 h 3792573"/>
                <a:gd name="connsiteX584" fmla="*/ 251636 w 4166715"/>
                <a:gd name="connsiteY584" fmla="*/ 2710067 h 3792573"/>
                <a:gd name="connsiteX585" fmla="*/ 288052 w 4166715"/>
                <a:gd name="connsiteY585" fmla="*/ 2546459 h 3792573"/>
                <a:gd name="connsiteX586" fmla="*/ 693000 w 4166715"/>
                <a:gd name="connsiteY586" fmla="*/ 2217063 h 3792573"/>
                <a:gd name="connsiteX587" fmla="*/ 901664 w 4166715"/>
                <a:gd name="connsiteY587" fmla="*/ 2354493 h 3792573"/>
                <a:gd name="connsiteX588" fmla="*/ 640560 w 4166715"/>
                <a:gd name="connsiteY588" fmla="*/ 2474836 h 3792573"/>
                <a:gd name="connsiteX589" fmla="*/ 693000 w 4166715"/>
                <a:gd name="connsiteY589" fmla="*/ 2217063 h 3792573"/>
                <a:gd name="connsiteX590" fmla="*/ 886005 w 4166715"/>
                <a:gd name="connsiteY590" fmla="*/ 2589361 h 3792573"/>
                <a:gd name="connsiteX591" fmla="*/ 671878 w 4166715"/>
                <a:gd name="connsiteY591" fmla="*/ 2729336 h 3792573"/>
                <a:gd name="connsiteX592" fmla="*/ 639468 w 4166715"/>
                <a:gd name="connsiteY592" fmla="*/ 2498468 h 3792573"/>
                <a:gd name="connsiteX593" fmla="*/ 886005 w 4166715"/>
                <a:gd name="connsiteY593" fmla="*/ 2589361 h 3792573"/>
                <a:gd name="connsiteX594" fmla="*/ 900936 w 4166715"/>
                <a:gd name="connsiteY594" fmla="*/ 2596996 h 3792573"/>
                <a:gd name="connsiteX595" fmla="*/ 1137277 w 4166715"/>
                <a:gd name="connsiteY595" fmla="*/ 2851133 h 3792573"/>
                <a:gd name="connsiteX596" fmla="*/ 684260 w 4166715"/>
                <a:gd name="connsiteY596" fmla="*/ 2738425 h 3792573"/>
                <a:gd name="connsiteX597" fmla="*/ 900936 w 4166715"/>
                <a:gd name="connsiteY597" fmla="*/ 2596996 h 3792573"/>
                <a:gd name="connsiteX598" fmla="*/ 1087022 w 4166715"/>
                <a:gd name="connsiteY598" fmla="*/ 2853678 h 3792573"/>
                <a:gd name="connsiteX599" fmla="*/ 786589 w 4166715"/>
                <a:gd name="connsiteY599" fmla="*/ 2840589 h 3792573"/>
                <a:gd name="connsiteX600" fmla="*/ 692636 w 4166715"/>
                <a:gd name="connsiteY600" fmla="*/ 2755513 h 3792573"/>
                <a:gd name="connsiteX601" fmla="*/ 1087022 w 4166715"/>
                <a:gd name="connsiteY601" fmla="*/ 2853678 h 3792573"/>
                <a:gd name="connsiteX602" fmla="*/ 1133635 w 4166715"/>
                <a:gd name="connsiteY602" fmla="*/ 2870402 h 3792573"/>
                <a:gd name="connsiteX603" fmla="*/ 820092 w 4166715"/>
                <a:gd name="connsiteY603" fmla="*/ 3050370 h 3792573"/>
                <a:gd name="connsiteX604" fmla="*/ 792052 w 4166715"/>
                <a:gd name="connsiteY604" fmla="*/ 2855495 h 3792573"/>
                <a:gd name="connsiteX605" fmla="*/ 1133635 w 4166715"/>
                <a:gd name="connsiteY605" fmla="*/ 2870402 h 3792573"/>
                <a:gd name="connsiteX606" fmla="*/ 777485 w 4166715"/>
                <a:gd name="connsiteY606" fmla="*/ 2855859 h 3792573"/>
                <a:gd name="connsiteX607" fmla="*/ 804433 w 4166715"/>
                <a:gd name="connsiteY607" fmla="*/ 3042008 h 3792573"/>
                <a:gd name="connsiteX608" fmla="*/ 629271 w 4166715"/>
                <a:gd name="connsiteY608" fmla="*/ 2871129 h 3792573"/>
                <a:gd name="connsiteX609" fmla="*/ 777485 w 4166715"/>
                <a:gd name="connsiteY609" fmla="*/ 2855859 h 3792573"/>
                <a:gd name="connsiteX610" fmla="*/ 1154757 w 4166715"/>
                <a:gd name="connsiteY610" fmla="*/ 2875128 h 3792573"/>
                <a:gd name="connsiteX611" fmla="*/ 1221762 w 4166715"/>
                <a:gd name="connsiteY611" fmla="*/ 3096180 h 3792573"/>
                <a:gd name="connsiteX612" fmla="*/ 837572 w 4166715"/>
                <a:gd name="connsiteY612" fmla="*/ 3057278 h 3792573"/>
                <a:gd name="connsiteX613" fmla="*/ 1154757 w 4166715"/>
                <a:gd name="connsiteY613" fmla="*/ 2875128 h 3792573"/>
                <a:gd name="connsiteX614" fmla="*/ 1025843 w 4166715"/>
                <a:gd name="connsiteY614" fmla="*/ 3452481 h 3792573"/>
                <a:gd name="connsiteX615" fmla="*/ 970127 w 4166715"/>
                <a:gd name="connsiteY615" fmla="*/ 3327412 h 3792573"/>
                <a:gd name="connsiteX616" fmla="*/ 1142375 w 4166715"/>
                <a:gd name="connsiteY616" fmla="*/ 3339774 h 3792573"/>
                <a:gd name="connsiteX617" fmla="*/ 1025843 w 4166715"/>
                <a:gd name="connsiteY617" fmla="*/ 3452481 h 3792573"/>
                <a:gd name="connsiteX618" fmla="*/ 1159127 w 4166715"/>
                <a:gd name="connsiteY618" fmla="*/ 3344137 h 3792573"/>
                <a:gd name="connsiteX619" fmla="*/ 1276023 w 4166715"/>
                <a:gd name="connsiteY619" fmla="*/ 3466660 h 3792573"/>
                <a:gd name="connsiteX620" fmla="*/ 1040774 w 4166715"/>
                <a:gd name="connsiteY620" fmla="*/ 3458298 h 3792573"/>
                <a:gd name="connsiteX621" fmla="*/ 1159127 w 4166715"/>
                <a:gd name="connsiteY621" fmla="*/ 3344137 h 3792573"/>
                <a:gd name="connsiteX622" fmla="*/ 1160583 w 4166715"/>
                <a:gd name="connsiteY622" fmla="*/ 3326685 h 3792573"/>
                <a:gd name="connsiteX623" fmla="*/ 1160583 w 4166715"/>
                <a:gd name="connsiteY623" fmla="*/ 3326685 h 3792573"/>
                <a:gd name="connsiteX624" fmla="*/ 1159855 w 4166715"/>
                <a:gd name="connsiteY624" fmla="*/ 3326685 h 3792573"/>
                <a:gd name="connsiteX625" fmla="*/ 978138 w 4166715"/>
                <a:gd name="connsiteY625" fmla="*/ 3313597 h 3792573"/>
                <a:gd name="connsiteX626" fmla="*/ 1228681 w 4166715"/>
                <a:gd name="connsiteY626" fmla="*/ 3116540 h 3792573"/>
                <a:gd name="connsiteX627" fmla="*/ 1311710 w 4166715"/>
                <a:gd name="connsiteY627" fmla="*/ 3353590 h 3792573"/>
                <a:gd name="connsiteX628" fmla="*/ 1160583 w 4166715"/>
                <a:gd name="connsiteY628" fmla="*/ 3326685 h 3792573"/>
                <a:gd name="connsiteX629" fmla="*/ 1213387 w 4166715"/>
                <a:gd name="connsiteY629" fmla="*/ 3109996 h 3792573"/>
                <a:gd name="connsiteX630" fmla="*/ 960658 w 4166715"/>
                <a:gd name="connsiteY630" fmla="*/ 3308143 h 3792573"/>
                <a:gd name="connsiteX631" fmla="*/ 827740 w 4166715"/>
                <a:gd name="connsiteY631" fmla="*/ 3070367 h 3792573"/>
                <a:gd name="connsiteX632" fmla="*/ 1213387 w 4166715"/>
                <a:gd name="connsiteY632" fmla="*/ 3109996 h 3792573"/>
                <a:gd name="connsiteX633" fmla="*/ 956288 w 4166715"/>
                <a:gd name="connsiteY633" fmla="*/ 3332502 h 3792573"/>
                <a:gd name="connsiteX634" fmla="*/ 1012734 w 4166715"/>
                <a:gd name="connsiteY634" fmla="*/ 3459753 h 3792573"/>
                <a:gd name="connsiteX635" fmla="*/ 793872 w 4166715"/>
                <a:gd name="connsiteY635" fmla="*/ 3510653 h 3792573"/>
                <a:gd name="connsiteX636" fmla="*/ 956288 w 4166715"/>
                <a:gd name="connsiteY636" fmla="*/ 3332502 h 3792573"/>
                <a:gd name="connsiteX637" fmla="*/ 1094670 w 4166715"/>
                <a:gd name="connsiteY637" fmla="*/ 3732431 h 3792573"/>
                <a:gd name="connsiteX638" fmla="*/ 882364 w 4166715"/>
                <a:gd name="connsiteY638" fmla="*/ 3627723 h 3792573"/>
                <a:gd name="connsiteX639" fmla="*/ 1020017 w 4166715"/>
                <a:gd name="connsiteY639" fmla="*/ 3479385 h 3792573"/>
                <a:gd name="connsiteX640" fmla="*/ 1094670 w 4166715"/>
                <a:gd name="connsiteY640" fmla="*/ 3732431 h 3792573"/>
                <a:gd name="connsiteX641" fmla="*/ 1482866 w 4166715"/>
                <a:gd name="connsiteY641" fmla="*/ 2889308 h 3792573"/>
                <a:gd name="connsiteX642" fmla="*/ 1235965 w 4166715"/>
                <a:gd name="connsiteY642" fmla="*/ 3091817 h 3792573"/>
                <a:gd name="connsiteX643" fmla="*/ 1168595 w 4166715"/>
                <a:gd name="connsiteY643" fmla="*/ 2870038 h 3792573"/>
                <a:gd name="connsiteX644" fmla="*/ 1539311 w 4166715"/>
                <a:gd name="connsiteY644" fmla="*/ 2816957 h 3792573"/>
                <a:gd name="connsiteX645" fmla="*/ 1482866 w 4166715"/>
                <a:gd name="connsiteY645" fmla="*/ 2889308 h 3792573"/>
                <a:gd name="connsiteX646" fmla="*/ 1548051 w 4166715"/>
                <a:gd name="connsiteY646" fmla="*/ 2800960 h 3792573"/>
                <a:gd name="connsiteX647" fmla="*/ 1185710 w 4166715"/>
                <a:gd name="connsiteY647" fmla="*/ 2852951 h 3792573"/>
                <a:gd name="connsiteX648" fmla="*/ 1526930 w 4166715"/>
                <a:gd name="connsiteY648" fmla="*/ 2591906 h 3792573"/>
                <a:gd name="connsiteX649" fmla="*/ 1548051 w 4166715"/>
                <a:gd name="connsiteY649" fmla="*/ 2800960 h 3792573"/>
                <a:gd name="connsiteX650" fmla="*/ 1541132 w 4166715"/>
                <a:gd name="connsiteY650" fmla="*/ 2585725 h 3792573"/>
                <a:gd name="connsiteX651" fmla="*/ 1644918 w 4166715"/>
                <a:gd name="connsiteY651" fmla="*/ 2585725 h 3792573"/>
                <a:gd name="connsiteX652" fmla="*/ 1560433 w 4166715"/>
                <a:gd name="connsiteY652" fmla="*/ 2778782 h 3792573"/>
                <a:gd name="connsiteX653" fmla="*/ 1541132 w 4166715"/>
                <a:gd name="connsiteY653" fmla="*/ 2585725 h 3792573"/>
                <a:gd name="connsiteX654" fmla="*/ 1166410 w 4166715"/>
                <a:gd name="connsiteY654" fmla="*/ 2849315 h 3792573"/>
                <a:gd name="connsiteX655" fmla="*/ 1162768 w 4166715"/>
                <a:gd name="connsiteY655" fmla="*/ 2478471 h 3792573"/>
                <a:gd name="connsiteX656" fmla="*/ 1394375 w 4166715"/>
                <a:gd name="connsiteY656" fmla="*/ 2348312 h 3792573"/>
                <a:gd name="connsiteX657" fmla="*/ 1395832 w 4166715"/>
                <a:gd name="connsiteY657" fmla="*/ 2432661 h 3792573"/>
                <a:gd name="connsiteX658" fmla="*/ 1397652 w 4166715"/>
                <a:gd name="connsiteY658" fmla="*/ 2437388 h 3792573"/>
                <a:gd name="connsiteX659" fmla="*/ 1521832 w 4166715"/>
                <a:gd name="connsiteY659" fmla="*/ 2576999 h 3792573"/>
                <a:gd name="connsiteX660" fmla="*/ 1166410 w 4166715"/>
                <a:gd name="connsiteY660" fmla="*/ 2849315 h 3792573"/>
                <a:gd name="connsiteX661" fmla="*/ 1150751 w 4166715"/>
                <a:gd name="connsiteY661" fmla="*/ 2279597 h 3792573"/>
                <a:gd name="connsiteX662" fmla="*/ 1207196 w 4166715"/>
                <a:gd name="connsiteY662" fmla="*/ 2126170 h 3792573"/>
                <a:gd name="connsiteX663" fmla="*/ 1381993 w 4166715"/>
                <a:gd name="connsiteY663" fmla="*/ 2324680 h 3792573"/>
                <a:gd name="connsiteX664" fmla="*/ 1150751 w 4166715"/>
                <a:gd name="connsiteY664" fmla="*/ 2279597 h 3792573"/>
                <a:gd name="connsiteX665" fmla="*/ 1246889 w 4166715"/>
                <a:gd name="connsiteY665" fmla="*/ 2013099 h 3792573"/>
                <a:gd name="connsiteX666" fmla="*/ 1569173 w 4166715"/>
                <a:gd name="connsiteY666" fmla="*/ 2082541 h 3792573"/>
                <a:gd name="connsiteX667" fmla="*/ 1376167 w 4166715"/>
                <a:gd name="connsiteY667" fmla="*/ 2225062 h 3792573"/>
                <a:gd name="connsiteX668" fmla="*/ 1213387 w 4166715"/>
                <a:gd name="connsiteY668" fmla="*/ 2109446 h 3792573"/>
                <a:gd name="connsiteX669" fmla="*/ 1246889 w 4166715"/>
                <a:gd name="connsiteY669" fmla="*/ 2013099 h 3792573"/>
                <a:gd name="connsiteX670" fmla="*/ 703196 w 4166715"/>
                <a:gd name="connsiteY670" fmla="*/ 1624804 h 3792573"/>
                <a:gd name="connsiteX671" fmla="*/ 556803 w 4166715"/>
                <a:gd name="connsiteY671" fmla="*/ 1608807 h 3792573"/>
                <a:gd name="connsiteX672" fmla="*/ 556803 w 4166715"/>
                <a:gd name="connsiteY672" fmla="*/ 1408115 h 3792573"/>
                <a:gd name="connsiteX673" fmla="*/ 758185 w 4166715"/>
                <a:gd name="connsiteY673" fmla="*/ 1585538 h 3792573"/>
                <a:gd name="connsiteX674" fmla="*/ 703196 w 4166715"/>
                <a:gd name="connsiteY674" fmla="*/ 1624804 h 3792573"/>
                <a:gd name="connsiteX675" fmla="*/ 666052 w 4166715"/>
                <a:gd name="connsiteY675" fmla="*/ 1682248 h 3792573"/>
                <a:gd name="connsiteX676" fmla="*/ 480693 w 4166715"/>
                <a:gd name="connsiteY676" fmla="*/ 1752054 h 3792573"/>
                <a:gd name="connsiteX677" fmla="*/ 553526 w 4166715"/>
                <a:gd name="connsiteY677" fmla="*/ 1623350 h 3792573"/>
                <a:gd name="connsiteX678" fmla="*/ 693000 w 4166715"/>
                <a:gd name="connsiteY678" fmla="*/ 1638620 h 3792573"/>
                <a:gd name="connsiteX679" fmla="*/ 666052 w 4166715"/>
                <a:gd name="connsiteY679" fmla="*/ 1682248 h 3792573"/>
                <a:gd name="connsiteX680" fmla="*/ 1238150 w 4166715"/>
                <a:gd name="connsiteY680" fmla="*/ 777681 h 3792573"/>
                <a:gd name="connsiteX681" fmla="*/ 1440259 w 4166715"/>
                <a:gd name="connsiteY681" fmla="*/ 900568 h 3792573"/>
                <a:gd name="connsiteX682" fmla="*/ 1221762 w 4166715"/>
                <a:gd name="connsiteY682" fmla="*/ 870028 h 3792573"/>
                <a:gd name="connsiteX683" fmla="*/ 1238150 w 4166715"/>
                <a:gd name="connsiteY683" fmla="*/ 777681 h 3792573"/>
                <a:gd name="connsiteX684" fmla="*/ 2446074 w 4166715"/>
                <a:gd name="connsiteY684" fmla="*/ 263226 h 3792573"/>
                <a:gd name="connsiteX685" fmla="*/ 2753426 w 4166715"/>
                <a:gd name="connsiteY685" fmla="*/ 265044 h 3792573"/>
                <a:gd name="connsiteX686" fmla="*/ 2356126 w 4166715"/>
                <a:gd name="connsiteY686" fmla="*/ 344303 h 3792573"/>
                <a:gd name="connsiteX687" fmla="*/ 2446074 w 4166715"/>
                <a:gd name="connsiteY687" fmla="*/ 263226 h 3792573"/>
                <a:gd name="connsiteX688" fmla="*/ 2867773 w 4166715"/>
                <a:gd name="connsiteY688" fmla="*/ 397384 h 3792573"/>
                <a:gd name="connsiteX689" fmla="*/ 2660201 w 4166715"/>
                <a:gd name="connsiteY689" fmla="*/ 601712 h 3792573"/>
                <a:gd name="connsiteX690" fmla="*/ 2824074 w 4166715"/>
                <a:gd name="connsiteY690" fmla="*/ 276678 h 3792573"/>
                <a:gd name="connsiteX691" fmla="*/ 2867773 w 4166715"/>
                <a:gd name="connsiteY691" fmla="*/ 397384 h 3792573"/>
                <a:gd name="connsiteX692" fmla="*/ 3634333 w 4166715"/>
                <a:gd name="connsiteY692" fmla="*/ 21451 h 3792573"/>
                <a:gd name="connsiteX693" fmla="*/ 3753414 w 4166715"/>
                <a:gd name="connsiteY693" fmla="*/ 393385 h 3792573"/>
                <a:gd name="connsiteX694" fmla="*/ 3534553 w 4166715"/>
                <a:gd name="connsiteY694" fmla="*/ 151246 h 3792573"/>
                <a:gd name="connsiteX695" fmla="*/ 3634333 w 4166715"/>
                <a:gd name="connsiteY695" fmla="*/ 21451 h 3792573"/>
                <a:gd name="connsiteX696" fmla="*/ 3960987 w 4166715"/>
                <a:gd name="connsiteY696" fmla="*/ 221415 h 3792573"/>
                <a:gd name="connsiteX697" fmla="*/ 3664559 w 4166715"/>
                <a:gd name="connsiteY697" fmla="*/ 15997 h 3792573"/>
                <a:gd name="connsiteX698" fmla="*/ 3937316 w 4166715"/>
                <a:gd name="connsiteY698" fmla="*/ 41811 h 3792573"/>
                <a:gd name="connsiteX699" fmla="*/ 3960987 w 4166715"/>
                <a:gd name="connsiteY699" fmla="*/ 221415 h 3792573"/>
                <a:gd name="connsiteX700" fmla="*/ 3774172 w 4166715"/>
                <a:gd name="connsiteY700" fmla="*/ 410473 h 3792573"/>
                <a:gd name="connsiteX701" fmla="*/ 3650357 w 4166715"/>
                <a:gd name="connsiteY701" fmla="*/ 24359 h 3792573"/>
                <a:gd name="connsiteX702" fmla="*/ 3958438 w 4166715"/>
                <a:gd name="connsiteY702" fmla="*/ 237776 h 3792573"/>
                <a:gd name="connsiteX703" fmla="*/ 3774172 w 4166715"/>
                <a:gd name="connsiteY703" fmla="*/ 410473 h 3792573"/>
                <a:gd name="connsiteX704" fmla="*/ 3565143 w 4166715"/>
                <a:gd name="connsiteY704" fmla="*/ 488277 h 3792573"/>
                <a:gd name="connsiteX705" fmla="*/ 3515617 w 4166715"/>
                <a:gd name="connsiteY705" fmla="*/ 336668 h 3792573"/>
                <a:gd name="connsiteX706" fmla="*/ 3463906 w 4166715"/>
                <a:gd name="connsiteY706" fmla="*/ 178514 h 3792573"/>
                <a:gd name="connsiteX707" fmla="*/ 3446790 w 4166715"/>
                <a:gd name="connsiteY707" fmla="*/ 126523 h 3792573"/>
                <a:gd name="connsiteX708" fmla="*/ 3442420 w 4166715"/>
                <a:gd name="connsiteY708" fmla="*/ 113435 h 3792573"/>
                <a:gd name="connsiteX709" fmla="*/ 3518894 w 4166715"/>
                <a:gd name="connsiteY709" fmla="*/ 156336 h 3792573"/>
                <a:gd name="connsiteX710" fmla="*/ 3565143 w 4166715"/>
                <a:gd name="connsiteY710" fmla="*/ 488277 h 3792573"/>
                <a:gd name="connsiteX711" fmla="*/ 3093189 w 4166715"/>
                <a:gd name="connsiteY711" fmla="*/ 1290681 h 3792573"/>
                <a:gd name="connsiteX712" fmla="*/ 3504328 w 4166715"/>
                <a:gd name="connsiteY712" fmla="*/ 1118348 h 3792573"/>
                <a:gd name="connsiteX713" fmla="*/ 3406732 w 4166715"/>
                <a:gd name="connsiteY713" fmla="*/ 1447381 h 3792573"/>
                <a:gd name="connsiteX714" fmla="*/ 3093189 w 4166715"/>
                <a:gd name="connsiteY714" fmla="*/ 1290681 h 3792573"/>
                <a:gd name="connsiteX715" fmla="*/ 3245773 w 4166715"/>
                <a:gd name="connsiteY715" fmla="*/ 1565905 h 3792573"/>
                <a:gd name="connsiteX716" fmla="*/ 3094282 w 4166715"/>
                <a:gd name="connsiteY716" fmla="*/ 1307405 h 3792573"/>
                <a:gd name="connsiteX717" fmla="*/ 3396900 w 4166715"/>
                <a:gd name="connsiteY717" fmla="*/ 1458651 h 3792573"/>
                <a:gd name="connsiteX718" fmla="*/ 3245773 w 4166715"/>
                <a:gd name="connsiteY718" fmla="*/ 1565905 h 3792573"/>
                <a:gd name="connsiteX719" fmla="*/ 3243588 w 4166715"/>
                <a:gd name="connsiteY719" fmla="*/ 2146894 h 3792573"/>
                <a:gd name="connsiteX720" fmla="*/ 3106663 w 4166715"/>
                <a:gd name="connsiteY720" fmla="*/ 2018552 h 3792573"/>
                <a:gd name="connsiteX721" fmla="*/ 3343732 w 4166715"/>
                <a:gd name="connsiteY721" fmla="*/ 1936022 h 3792573"/>
                <a:gd name="connsiteX722" fmla="*/ 3243588 w 4166715"/>
                <a:gd name="connsiteY722" fmla="*/ 2146894 h 3792573"/>
                <a:gd name="connsiteX723" fmla="*/ 2879427 w 4166715"/>
                <a:gd name="connsiteY723" fmla="*/ 2606812 h 3792573"/>
                <a:gd name="connsiteX724" fmla="*/ 2854299 w 4166715"/>
                <a:gd name="connsiteY724" fmla="*/ 2426481 h 3792573"/>
                <a:gd name="connsiteX725" fmla="*/ 2924582 w 4166715"/>
                <a:gd name="connsiteY725" fmla="*/ 2483198 h 3792573"/>
                <a:gd name="connsiteX726" fmla="*/ 2924582 w 4166715"/>
                <a:gd name="connsiteY726" fmla="*/ 2584271 h 3792573"/>
                <a:gd name="connsiteX727" fmla="*/ 2879427 w 4166715"/>
                <a:gd name="connsiteY727" fmla="*/ 2606812 h 3792573"/>
                <a:gd name="connsiteX728" fmla="*/ 2929317 w 4166715"/>
                <a:gd name="connsiteY728" fmla="*/ 2467928 h 3792573"/>
                <a:gd name="connsiteX729" fmla="*/ 2856848 w 4166715"/>
                <a:gd name="connsiteY729" fmla="*/ 2409756 h 3792573"/>
                <a:gd name="connsiteX730" fmla="*/ 2997415 w 4166715"/>
                <a:gd name="connsiteY730" fmla="*/ 2319590 h 3792573"/>
                <a:gd name="connsiteX731" fmla="*/ 2929317 w 4166715"/>
                <a:gd name="connsiteY731" fmla="*/ 2467928 h 3792573"/>
                <a:gd name="connsiteX732" fmla="*/ 2684600 w 4166715"/>
                <a:gd name="connsiteY732" fmla="*/ 2230879 h 3792573"/>
                <a:gd name="connsiteX733" fmla="*/ 3081172 w 4166715"/>
                <a:gd name="connsiteY733" fmla="*/ 2029460 h 3792573"/>
                <a:gd name="connsiteX734" fmla="*/ 3009432 w 4166715"/>
                <a:gd name="connsiteY734" fmla="*/ 2291232 h 3792573"/>
                <a:gd name="connsiteX735" fmla="*/ 2684600 w 4166715"/>
                <a:gd name="connsiteY735" fmla="*/ 2230879 h 3792573"/>
                <a:gd name="connsiteX736" fmla="*/ 1654386 w 4166715"/>
                <a:gd name="connsiteY736" fmla="*/ 2036731 h 3792573"/>
                <a:gd name="connsiteX737" fmla="*/ 1450456 w 4166715"/>
                <a:gd name="connsiteY737" fmla="*/ 1877850 h 3792573"/>
                <a:gd name="connsiteX738" fmla="*/ 1858681 w 4166715"/>
                <a:gd name="connsiteY738" fmla="*/ 1952746 h 3792573"/>
                <a:gd name="connsiteX739" fmla="*/ 1654386 w 4166715"/>
                <a:gd name="connsiteY739" fmla="*/ 2036731 h 3792573"/>
                <a:gd name="connsiteX740" fmla="*/ 1164953 w 4166715"/>
                <a:gd name="connsiteY740" fmla="*/ 1727331 h 3792573"/>
                <a:gd name="connsiteX741" fmla="*/ 1342300 w 4166715"/>
                <a:gd name="connsiteY741" fmla="*/ 1733512 h 3792573"/>
                <a:gd name="connsiteX742" fmla="*/ 1171144 w 4166715"/>
                <a:gd name="connsiteY742" fmla="*/ 1856399 h 3792573"/>
                <a:gd name="connsiteX743" fmla="*/ 1164953 w 4166715"/>
                <a:gd name="connsiteY743" fmla="*/ 1727331 h 3792573"/>
                <a:gd name="connsiteX744" fmla="*/ 1158034 w 4166715"/>
                <a:gd name="connsiteY744" fmla="*/ 1712425 h 3792573"/>
                <a:gd name="connsiteX745" fmla="*/ 1157306 w 4166715"/>
                <a:gd name="connsiteY745" fmla="*/ 1712425 h 3792573"/>
                <a:gd name="connsiteX746" fmla="*/ 1066265 w 4166715"/>
                <a:gd name="connsiteY746" fmla="*/ 1712425 h 3792573"/>
                <a:gd name="connsiteX747" fmla="*/ 1085566 w 4166715"/>
                <a:gd name="connsiteY747" fmla="*/ 1651345 h 3792573"/>
                <a:gd name="connsiteX748" fmla="*/ 1159491 w 4166715"/>
                <a:gd name="connsiteY748" fmla="*/ 1600808 h 3792573"/>
                <a:gd name="connsiteX749" fmla="*/ 1277115 w 4166715"/>
                <a:gd name="connsiteY749" fmla="*/ 1600808 h 3792573"/>
                <a:gd name="connsiteX750" fmla="*/ 1350311 w 4166715"/>
                <a:gd name="connsiteY750" fmla="*/ 1718969 h 3792573"/>
                <a:gd name="connsiteX751" fmla="*/ 1158034 w 4166715"/>
                <a:gd name="connsiteY751" fmla="*/ 1712425 h 3792573"/>
                <a:gd name="connsiteX752" fmla="*/ 2383802 w 4166715"/>
                <a:gd name="connsiteY752" fmla="*/ 1840402 h 3792573"/>
                <a:gd name="connsiteX753" fmla="*/ 2529467 w 4166715"/>
                <a:gd name="connsiteY753" fmla="*/ 1899664 h 3792573"/>
                <a:gd name="connsiteX754" fmla="*/ 2216652 w 4166715"/>
                <a:gd name="connsiteY754" fmla="*/ 2163618 h 3792573"/>
                <a:gd name="connsiteX755" fmla="*/ 2383802 w 4166715"/>
                <a:gd name="connsiteY755" fmla="*/ 1840402 h 3792573"/>
                <a:gd name="connsiteX756" fmla="*/ 2620872 w 4166715"/>
                <a:gd name="connsiteY756" fmla="*/ 666791 h 3792573"/>
                <a:gd name="connsiteX757" fmla="*/ 2696981 w 4166715"/>
                <a:gd name="connsiteY757" fmla="*/ 1078719 h 3792573"/>
                <a:gd name="connsiteX758" fmla="*/ 2328449 w 4166715"/>
                <a:gd name="connsiteY758" fmla="*/ 881299 h 3792573"/>
                <a:gd name="connsiteX759" fmla="*/ 2620872 w 4166715"/>
                <a:gd name="connsiteY759" fmla="*/ 666791 h 3792573"/>
                <a:gd name="connsiteX760" fmla="*/ 2695889 w 4166715"/>
                <a:gd name="connsiteY760" fmla="*/ 1094716 h 3792573"/>
                <a:gd name="connsiteX761" fmla="*/ 2442432 w 4166715"/>
                <a:gd name="connsiteY761" fmla="*/ 1435383 h 3792573"/>
                <a:gd name="connsiteX762" fmla="*/ 2325172 w 4166715"/>
                <a:gd name="connsiteY762" fmla="*/ 896205 h 3792573"/>
                <a:gd name="connsiteX763" fmla="*/ 2695889 w 4166715"/>
                <a:gd name="connsiteY763" fmla="*/ 1094716 h 3792573"/>
                <a:gd name="connsiteX764" fmla="*/ 2532744 w 4166715"/>
                <a:gd name="connsiteY764" fmla="*/ 1885485 h 3792573"/>
                <a:gd name="connsiteX765" fmla="*/ 2388172 w 4166715"/>
                <a:gd name="connsiteY765" fmla="*/ 1826950 h 3792573"/>
                <a:gd name="connsiteX766" fmla="*/ 2439883 w 4166715"/>
                <a:gd name="connsiteY766" fmla="*/ 1491009 h 3792573"/>
                <a:gd name="connsiteX767" fmla="*/ 2532744 w 4166715"/>
                <a:gd name="connsiteY767" fmla="*/ 1885485 h 3792573"/>
                <a:gd name="connsiteX768" fmla="*/ 2663114 w 4166715"/>
                <a:gd name="connsiteY768" fmla="*/ 2214518 h 3792573"/>
                <a:gd name="connsiteX769" fmla="*/ 2554958 w 4166715"/>
                <a:gd name="connsiteY769" fmla="*/ 1908390 h 3792573"/>
                <a:gd name="connsiteX770" fmla="*/ 2771634 w 4166715"/>
                <a:gd name="connsiteY770" fmla="*/ 1971652 h 3792573"/>
                <a:gd name="connsiteX771" fmla="*/ 2663114 w 4166715"/>
                <a:gd name="connsiteY771" fmla="*/ 2214518 h 3792573"/>
                <a:gd name="connsiteX772" fmla="*/ 2785837 w 4166715"/>
                <a:gd name="connsiteY772" fmla="*/ 1975287 h 3792573"/>
                <a:gd name="connsiteX773" fmla="*/ 3069155 w 4166715"/>
                <a:gd name="connsiteY773" fmla="*/ 2019643 h 3792573"/>
                <a:gd name="connsiteX774" fmla="*/ 2677317 w 4166715"/>
                <a:gd name="connsiteY774" fmla="*/ 2218517 h 3792573"/>
                <a:gd name="connsiteX775" fmla="*/ 2785837 w 4166715"/>
                <a:gd name="connsiteY775" fmla="*/ 1975287 h 3792573"/>
                <a:gd name="connsiteX776" fmla="*/ 2779646 w 4166715"/>
                <a:gd name="connsiteY776" fmla="*/ 1959290 h 3792573"/>
                <a:gd name="connsiteX777" fmla="*/ 2565519 w 4166715"/>
                <a:gd name="connsiteY777" fmla="*/ 1896392 h 3792573"/>
                <a:gd name="connsiteX778" fmla="*/ 3137981 w 4166715"/>
                <a:gd name="connsiteY778" fmla="*/ 1670978 h 3792573"/>
                <a:gd name="connsiteX779" fmla="*/ 2779646 w 4166715"/>
                <a:gd name="connsiteY779" fmla="*/ 1959290 h 3792573"/>
                <a:gd name="connsiteX780" fmla="*/ 2449351 w 4166715"/>
                <a:gd name="connsiteY780" fmla="*/ 1466650 h 3792573"/>
                <a:gd name="connsiteX781" fmla="*/ 2797854 w 4166715"/>
                <a:gd name="connsiteY781" fmla="*/ 1655344 h 3792573"/>
                <a:gd name="connsiteX782" fmla="*/ 2547311 w 4166715"/>
                <a:gd name="connsiteY782" fmla="*/ 1883304 h 3792573"/>
                <a:gd name="connsiteX783" fmla="*/ 2449351 w 4166715"/>
                <a:gd name="connsiteY783" fmla="*/ 1466650 h 3792573"/>
                <a:gd name="connsiteX784" fmla="*/ 2459912 w 4166715"/>
                <a:gd name="connsiteY784" fmla="*/ 1456106 h 3792573"/>
                <a:gd name="connsiteX785" fmla="*/ 2755976 w 4166715"/>
                <a:gd name="connsiteY785" fmla="*/ 1400116 h 3792573"/>
                <a:gd name="connsiteX786" fmla="*/ 2800403 w 4166715"/>
                <a:gd name="connsiteY786" fmla="*/ 1640437 h 3792573"/>
                <a:gd name="connsiteX787" fmla="*/ 2459912 w 4166715"/>
                <a:gd name="connsiteY787" fmla="*/ 1456106 h 3792573"/>
                <a:gd name="connsiteX788" fmla="*/ 2455542 w 4166715"/>
                <a:gd name="connsiteY788" fmla="*/ 1441927 h 3792573"/>
                <a:gd name="connsiteX789" fmla="*/ 2702444 w 4166715"/>
                <a:gd name="connsiteY789" fmla="*/ 1109986 h 3792573"/>
                <a:gd name="connsiteX790" fmla="*/ 2753426 w 4166715"/>
                <a:gd name="connsiteY790" fmla="*/ 1385573 h 3792573"/>
                <a:gd name="connsiteX791" fmla="*/ 2455542 w 4166715"/>
                <a:gd name="connsiteY791" fmla="*/ 1441927 h 3792573"/>
                <a:gd name="connsiteX792" fmla="*/ 2636530 w 4166715"/>
                <a:gd name="connsiteY792" fmla="*/ 671881 h 3792573"/>
                <a:gd name="connsiteX793" fmla="*/ 3017808 w 4166715"/>
                <a:gd name="connsiteY793" fmla="*/ 968920 h 3792573"/>
                <a:gd name="connsiteX794" fmla="*/ 3070975 w 4166715"/>
                <a:gd name="connsiteY794" fmla="*/ 1279410 h 3792573"/>
                <a:gd name="connsiteX795" fmla="*/ 2713369 w 4166715"/>
                <a:gd name="connsiteY795" fmla="*/ 1087808 h 3792573"/>
                <a:gd name="connsiteX796" fmla="*/ 2636530 w 4166715"/>
                <a:gd name="connsiteY796" fmla="*/ 671881 h 3792573"/>
                <a:gd name="connsiteX797" fmla="*/ 3027276 w 4166715"/>
                <a:gd name="connsiteY797" fmla="*/ 946015 h 3792573"/>
                <a:gd name="connsiteX798" fmla="*/ 2888166 w 4166715"/>
                <a:gd name="connsiteY798" fmla="*/ 414836 h 3792573"/>
                <a:gd name="connsiteX799" fmla="*/ 3220282 w 4166715"/>
                <a:gd name="connsiteY799" fmla="*/ 617709 h 3792573"/>
                <a:gd name="connsiteX800" fmla="*/ 3027276 w 4166715"/>
                <a:gd name="connsiteY800" fmla="*/ 946015 h 3792573"/>
                <a:gd name="connsiteX801" fmla="*/ 3011981 w 4166715"/>
                <a:gd name="connsiteY801" fmla="*/ 945651 h 3792573"/>
                <a:gd name="connsiteX802" fmla="*/ 2635074 w 4166715"/>
                <a:gd name="connsiteY802" fmla="*/ 651885 h 3792573"/>
                <a:gd name="connsiteX803" fmla="*/ 2639808 w 4166715"/>
                <a:gd name="connsiteY803" fmla="*/ 642068 h 3792573"/>
                <a:gd name="connsiteX804" fmla="*/ 2872143 w 4166715"/>
                <a:gd name="connsiteY804" fmla="*/ 413018 h 3792573"/>
                <a:gd name="connsiteX805" fmla="*/ 3011981 w 4166715"/>
                <a:gd name="connsiteY805" fmla="*/ 945651 h 3792573"/>
                <a:gd name="connsiteX806" fmla="*/ 2621964 w 4166715"/>
                <a:gd name="connsiteY806" fmla="*/ 639887 h 3792573"/>
                <a:gd name="connsiteX807" fmla="*/ 2346293 w 4166715"/>
                <a:gd name="connsiteY807" fmla="*/ 361391 h 3792573"/>
                <a:gd name="connsiteX808" fmla="*/ 2812057 w 4166715"/>
                <a:gd name="connsiteY808" fmla="*/ 268680 h 3792573"/>
                <a:gd name="connsiteX809" fmla="*/ 2628155 w 4166715"/>
                <a:gd name="connsiteY809" fmla="*/ 634070 h 3792573"/>
                <a:gd name="connsiteX810" fmla="*/ 2621964 w 4166715"/>
                <a:gd name="connsiteY810" fmla="*/ 639887 h 3792573"/>
                <a:gd name="connsiteX811" fmla="*/ 2614316 w 4166715"/>
                <a:gd name="connsiteY811" fmla="*/ 652976 h 3792573"/>
                <a:gd name="connsiteX812" fmla="*/ 2614316 w 4166715"/>
                <a:gd name="connsiteY812" fmla="*/ 652976 h 3792573"/>
                <a:gd name="connsiteX813" fmla="*/ 2322259 w 4166715"/>
                <a:gd name="connsiteY813" fmla="*/ 867483 h 3792573"/>
                <a:gd name="connsiteX814" fmla="*/ 2338282 w 4166715"/>
                <a:gd name="connsiteY814" fmla="*/ 373752 h 3792573"/>
                <a:gd name="connsiteX815" fmla="*/ 2614316 w 4166715"/>
                <a:gd name="connsiteY815" fmla="*/ 652976 h 3792573"/>
                <a:gd name="connsiteX816" fmla="*/ 2429322 w 4166715"/>
                <a:gd name="connsiteY816" fmla="*/ 1443745 h 3792573"/>
                <a:gd name="connsiteX817" fmla="*/ 1971207 w 4166715"/>
                <a:gd name="connsiteY817" fmla="*/ 1362668 h 3792573"/>
                <a:gd name="connsiteX818" fmla="*/ 2310970 w 4166715"/>
                <a:gd name="connsiteY818" fmla="*/ 899841 h 3792573"/>
                <a:gd name="connsiteX819" fmla="*/ 2429322 w 4166715"/>
                <a:gd name="connsiteY819" fmla="*/ 1443745 h 3792573"/>
                <a:gd name="connsiteX820" fmla="*/ 2422768 w 4166715"/>
                <a:gd name="connsiteY820" fmla="*/ 1457197 h 3792573"/>
                <a:gd name="connsiteX821" fmla="*/ 1894005 w 4166715"/>
                <a:gd name="connsiteY821" fmla="*/ 1931659 h 3792573"/>
                <a:gd name="connsiteX822" fmla="*/ 1964652 w 4166715"/>
                <a:gd name="connsiteY822" fmla="*/ 1376121 h 3792573"/>
                <a:gd name="connsiteX823" fmla="*/ 2422768 w 4166715"/>
                <a:gd name="connsiteY823" fmla="*/ 1457197 h 3792573"/>
                <a:gd name="connsiteX824" fmla="*/ 1365970 w 4166715"/>
                <a:gd name="connsiteY824" fmla="*/ 1716424 h 3792573"/>
                <a:gd name="connsiteX825" fmla="*/ 1293138 w 4166715"/>
                <a:gd name="connsiteY825" fmla="*/ 1598990 h 3792573"/>
                <a:gd name="connsiteX826" fmla="*/ 1599762 w 4166715"/>
                <a:gd name="connsiteY826" fmla="*/ 1538637 h 3792573"/>
                <a:gd name="connsiteX827" fmla="*/ 1365970 w 4166715"/>
                <a:gd name="connsiteY827" fmla="*/ 1716424 h 3792573"/>
                <a:gd name="connsiteX828" fmla="*/ 1869606 w 4166715"/>
                <a:gd name="connsiteY828" fmla="*/ 1940021 h 3792573"/>
                <a:gd name="connsiteX829" fmla="*/ 1434069 w 4166715"/>
                <a:gd name="connsiteY829" fmla="*/ 1860035 h 3792573"/>
                <a:gd name="connsiteX830" fmla="*/ 1628895 w 4166715"/>
                <a:gd name="connsiteY830" fmla="*/ 1539728 h 3792573"/>
                <a:gd name="connsiteX831" fmla="*/ 1869606 w 4166715"/>
                <a:gd name="connsiteY831" fmla="*/ 1940021 h 3792573"/>
                <a:gd name="connsiteX832" fmla="*/ 1639456 w 4166715"/>
                <a:gd name="connsiteY832" fmla="*/ 1528457 h 3792573"/>
                <a:gd name="connsiteX833" fmla="*/ 1949358 w 4166715"/>
                <a:gd name="connsiteY833" fmla="*/ 1379756 h 3792573"/>
                <a:gd name="connsiteX834" fmla="*/ 1879802 w 4166715"/>
                <a:gd name="connsiteY834" fmla="*/ 1928023 h 3792573"/>
                <a:gd name="connsiteX835" fmla="*/ 1639456 w 4166715"/>
                <a:gd name="connsiteY835" fmla="*/ 1528457 h 3792573"/>
                <a:gd name="connsiteX836" fmla="*/ 1631444 w 4166715"/>
                <a:gd name="connsiteY836" fmla="*/ 1516096 h 3792573"/>
                <a:gd name="connsiteX837" fmla="*/ 1395103 w 4166715"/>
                <a:gd name="connsiteY837" fmla="*/ 1181609 h 3792573"/>
                <a:gd name="connsiteX838" fmla="*/ 1939161 w 4166715"/>
                <a:gd name="connsiteY838" fmla="*/ 1368849 h 3792573"/>
                <a:gd name="connsiteX839" fmla="*/ 1631444 w 4166715"/>
                <a:gd name="connsiteY839" fmla="*/ 1516096 h 3792573"/>
                <a:gd name="connsiteX840" fmla="*/ 1385635 w 4166715"/>
                <a:gd name="connsiteY840" fmla="*/ 1163067 h 3792573"/>
                <a:gd name="connsiteX841" fmla="*/ 1477040 w 4166715"/>
                <a:gd name="connsiteY841" fmla="*/ 925291 h 3792573"/>
                <a:gd name="connsiteX842" fmla="*/ 1928600 w 4166715"/>
                <a:gd name="connsiteY842" fmla="*/ 1349580 h 3792573"/>
                <a:gd name="connsiteX843" fmla="*/ 1385635 w 4166715"/>
                <a:gd name="connsiteY843" fmla="*/ 1163067 h 3792573"/>
                <a:gd name="connsiteX844" fmla="*/ 1616513 w 4166715"/>
                <a:gd name="connsiteY844" fmla="*/ 1520459 h 3792573"/>
                <a:gd name="connsiteX845" fmla="*/ 1280392 w 4166715"/>
                <a:gd name="connsiteY845" fmla="*/ 1586265 h 3792573"/>
                <a:gd name="connsiteX846" fmla="*/ 1157306 w 4166715"/>
                <a:gd name="connsiteY846" fmla="*/ 1586265 h 3792573"/>
                <a:gd name="connsiteX847" fmla="*/ 1153300 w 4166715"/>
                <a:gd name="connsiteY847" fmla="*/ 1587356 h 3792573"/>
                <a:gd name="connsiteX848" fmla="*/ 1103774 w 4166715"/>
                <a:gd name="connsiteY848" fmla="*/ 1621168 h 3792573"/>
                <a:gd name="connsiteX849" fmla="*/ 1376531 w 4166715"/>
                <a:gd name="connsiteY849" fmla="*/ 1180519 h 3792573"/>
                <a:gd name="connsiteX850" fmla="*/ 1616513 w 4166715"/>
                <a:gd name="connsiteY850" fmla="*/ 1520459 h 3792573"/>
                <a:gd name="connsiteX851" fmla="*/ 1068814 w 4166715"/>
                <a:gd name="connsiteY851" fmla="*/ 1642983 h 3792573"/>
                <a:gd name="connsiteX852" fmla="*/ 902393 w 4166715"/>
                <a:gd name="connsiteY852" fmla="*/ 1707698 h 3792573"/>
                <a:gd name="connsiteX853" fmla="*/ 962844 w 4166715"/>
                <a:gd name="connsiteY853" fmla="*/ 1459742 h 3792573"/>
                <a:gd name="connsiteX854" fmla="*/ 1068814 w 4166715"/>
                <a:gd name="connsiteY854" fmla="*/ 1642983 h 3792573"/>
                <a:gd name="connsiteX855" fmla="*/ 888554 w 4166715"/>
                <a:gd name="connsiteY855" fmla="*/ 1704790 h 3792573"/>
                <a:gd name="connsiteX856" fmla="*/ 781127 w 4166715"/>
                <a:gd name="connsiteY856" fmla="*/ 1587356 h 3792573"/>
                <a:gd name="connsiteX857" fmla="*/ 945728 w 4166715"/>
                <a:gd name="connsiteY857" fmla="*/ 1469922 h 3792573"/>
                <a:gd name="connsiteX858" fmla="*/ 888554 w 4166715"/>
                <a:gd name="connsiteY858" fmla="*/ 1704790 h 3792573"/>
                <a:gd name="connsiteX859" fmla="*/ 1068086 w 4166715"/>
                <a:gd name="connsiteY859" fmla="*/ 1659343 h 3792573"/>
                <a:gd name="connsiteX860" fmla="*/ 1050970 w 4166715"/>
                <a:gd name="connsiteY860" fmla="*/ 1712425 h 3792573"/>
                <a:gd name="connsiteX861" fmla="*/ 931161 w 4166715"/>
                <a:gd name="connsiteY861" fmla="*/ 1712425 h 3792573"/>
                <a:gd name="connsiteX862" fmla="*/ 1068086 w 4166715"/>
                <a:gd name="connsiteY862" fmla="*/ 1659343 h 3792573"/>
                <a:gd name="connsiteX863" fmla="*/ 1061531 w 4166715"/>
                <a:gd name="connsiteY863" fmla="*/ 1726968 h 3792573"/>
                <a:gd name="connsiteX864" fmla="*/ 1142739 w 4166715"/>
                <a:gd name="connsiteY864" fmla="*/ 1726968 h 3792573"/>
                <a:gd name="connsiteX865" fmla="*/ 1042595 w 4166715"/>
                <a:gd name="connsiteY865" fmla="*/ 1858217 h 3792573"/>
                <a:gd name="connsiteX866" fmla="*/ 1050242 w 4166715"/>
                <a:gd name="connsiteY866" fmla="*/ 1762598 h 3792573"/>
                <a:gd name="connsiteX867" fmla="*/ 1061531 w 4166715"/>
                <a:gd name="connsiteY867" fmla="*/ 1726968 h 3792573"/>
                <a:gd name="connsiteX868" fmla="*/ 1602675 w 4166715"/>
                <a:gd name="connsiteY868" fmla="*/ 1554635 h 3792573"/>
                <a:gd name="connsiteX869" fmla="*/ 1423508 w 4166715"/>
                <a:gd name="connsiteY869" fmla="*/ 1849491 h 3792573"/>
                <a:gd name="connsiteX870" fmla="*/ 1372889 w 4166715"/>
                <a:gd name="connsiteY870" fmla="*/ 1729513 h 3792573"/>
                <a:gd name="connsiteX871" fmla="*/ 1602675 w 4166715"/>
                <a:gd name="connsiteY871" fmla="*/ 1554635 h 3792573"/>
                <a:gd name="connsiteX872" fmla="*/ 2428230 w 4166715"/>
                <a:gd name="connsiteY872" fmla="*/ 1471740 h 3792573"/>
                <a:gd name="connsiteX873" fmla="*/ 2373606 w 4166715"/>
                <a:gd name="connsiteY873" fmla="*/ 1825496 h 3792573"/>
                <a:gd name="connsiteX874" fmla="*/ 1910392 w 4166715"/>
                <a:gd name="connsiteY874" fmla="*/ 1936749 h 3792573"/>
                <a:gd name="connsiteX875" fmla="*/ 2428230 w 4166715"/>
                <a:gd name="connsiteY875" fmla="*/ 1471740 h 3792573"/>
                <a:gd name="connsiteX876" fmla="*/ 2366322 w 4166715"/>
                <a:gd name="connsiteY876" fmla="*/ 1842220 h 3792573"/>
                <a:gd name="connsiteX877" fmla="*/ 2190432 w 4166715"/>
                <a:gd name="connsiteY877" fmla="*/ 2181796 h 3792573"/>
                <a:gd name="connsiteX878" fmla="*/ 1900560 w 4166715"/>
                <a:gd name="connsiteY878" fmla="*/ 1953837 h 3792573"/>
                <a:gd name="connsiteX879" fmla="*/ 2366322 w 4166715"/>
                <a:gd name="connsiteY879" fmla="*/ 1842220 h 3792573"/>
                <a:gd name="connsiteX880" fmla="*/ 2539664 w 4166715"/>
                <a:gd name="connsiteY880" fmla="*/ 1909844 h 3792573"/>
                <a:gd name="connsiteX881" fmla="*/ 2651461 w 4166715"/>
                <a:gd name="connsiteY881" fmla="*/ 2226152 h 3792573"/>
                <a:gd name="connsiteX882" fmla="*/ 2210825 w 4166715"/>
                <a:gd name="connsiteY882" fmla="*/ 2187250 h 3792573"/>
                <a:gd name="connsiteX883" fmla="*/ 2539664 w 4166715"/>
                <a:gd name="connsiteY883" fmla="*/ 1909844 h 3792573"/>
                <a:gd name="connsiteX884" fmla="*/ 2798947 w 4166715"/>
                <a:gd name="connsiteY884" fmla="*/ 1962562 h 3792573"/>
                <a:gd name="connsiteX885" fmla="*/ 3168207 w 4166715"/>
                <a:gd name="connsiteY885" fmla="*/ 1665888 h 3792573"/>
                <a:gd name="connsiteX886" fmla="*/ 3086998 w 4166715"/>
                <a:gd name="connsiteY886" fmla="*/ 2007645 h 3792573"/>
                <a:gd name="connsiteX887" fmla="*/ 2798947 w 4166715"/>
                <a:gd name="connsiteY887" fmla="*/ 1962562 h 3792573"/>
                <a:gd name="connsiteX888" fmla="*/ 2577536 w 4166715"/>
                <a:gd name="connsiteY888" fmla="*/ 1876032 h 3792573"/>
                <a:gd name="connsiteX889" fmla="*/ 2813513 w 4166715"/>
                <a:gd name="connsiteY889" fmla="*/ 1661161 h 3792573"/>
                <a:gd name="connsiteX890" fmla="*/ 3139802 w 4166715"/>
                <a:gd name="connsiteY890" fmla="*/ 1654617 h 3792573"/>
                <a:gd name="connsiteX891" fmla="*/ 2577536 w 4166715"/>
                <a:gd name="connsiteY891" fmla="*/ 1876032 h 3792573"/>
                <a:gd name="connsiteX892" fmla="*/ 2816790 w 4166715"/>
                <a:gd name="connsiteY892" fmla="*/ 1646618 h 3792573"/>
                <a:gd name="connsiteX893" fmla="*/ 2772363 w 4166715"/>
                <a:gd name="connsiteY893" fmla="*/ 1406297 h 3792573"/>
                <a:gd name="connsiteX894" fmla="*/ 3155097 w 4166715"/>
                <a:gd name="connsiteY894" fmla="*/ 1640074 h 3792573"/>
                <a:gd name="connsiteX895" fmla="*/ 2816790 w 4166715"/>
                <a:gd name="connsiteY895" fmla="*/ 1646618 h 3792573"/>
                <a:gd name="connsiteX896" fmla="*/ 2767628 w 4166715"/>
                <a:gd name="connsiteY896" fmla="*/ 1381938 h 3792573"/>
                <a:gd name="connsiteX897" fmla="*/ 2716646 w 4166715"/>
                <a:gd name="connsiteY897" fmla="*/ 1105986 h 3792573"/>
                <a:gd name="connsiteX898" fmla="*/ 3057137 w 4166715"/>
                <a:gd name="connsiteY898" fmla="*/ 1288500 h 3792573"/>
                <a:gd name="connsiteX899" fmla="*/ 2767628 w 4166715"/>
                <a:gd name="connsiteY899" fmla="*/ 1381938 h 3792573"/>
                <a:gd name="connsiteX900" fmla="*/ 3033103 w 4166715"/>
                <a:gd name="connsiteY900" fmla="*/ 972555 h 3792573"/>
                <a:gd name="connsiteX901" fmla="*/ 3313507 w 4166715"/>
                <a:gd name="connsiteY901" fmla="*/ 990371 h 3792573"/>
                <a:gd name="connsiteX902" fmla="*/ 3083721 w 4166715"/>
                <a:gd name="connsiteY902" fmla="*/ 1268140 h 3792573"/>
                <a:gd name="connsiteX903" fmla="*/ 3033103 w 4166715"/>
                <a:gd name="connsiteY903" fmla="*/ 972555 h 3792573"/>
                <a:gd name="connsiteX904" fmla="*/ 3036744 w 4166715"/>
                <a:gd name="connsiteY904" fmla="*/ 958376 h 3792573"/>
                <a:gd name="connsiteX905" fmla="*/ 3227201 w 4166715"/>
                <a:gd name="connsiteY905" fmla="*/ 634070 h 3792573"/>
                <a:gd name="connsiteX906" fmla="*/ 3318606 w 4166715"/>
                <a:gd name="connsiteY906" fmla="*/ 976555 h 3792573"/>
                <a:gd name="connsiteX907" fmla="*/ 3036744 w 4166715"/>
                <a:gd name="connsiteY907" fmla="*/ 958376 h 3792573"/>
                <a:gd name="connsiteX908" fmla="*/ 3261068 w 4166715"/>
                <a:gd name="connsiteY908" fmla="*/ 372661 h 3792573"/>
                <a:gd name="connsiteX909" fmla="*/ 3427854 w 4166715"/>
                <a:gd name="connsiteY909" fmla="*/ 115980 h 3792573"/>
                <a:gd name="connsiteX910" fmla="*/ 3570970 w 4166715"/>
                <a:gd name="connsiteY910" fmla="*/ 553357 h 3792573"/>
                <a:gd name="connsiteX911" fmla="*/ 3261068 w 4166715"/>
                <a:gd name="connsiteY911" fmla="*/ 372661 h 3792573"/>
                <a:gd name="connsiteX912" fmla="*/ 3561501 w 4166715"/>
                <a:gd name="connsiteY912" fmla="*/ 564628 h 3792573"/>
                <a:gd name="connsiteX913" fmla="*/ 3237761 w 4166715"/>
                <a:gd name="connsiteY913" fmla="*/ 606802 h 3792573"/>
                <a:gd name="connsiteX914" fmla="*/ 3256698 w 4166715"/>
                <a:gd name="connsiteY914" fmla="*/ 386841 h 3792573"/>
                <a:gd name="connsiteX915" fmla="*/ 3561501 w 4166715"/>
                <a:gd name="connsiteY915" fmla="*/ 564628 h 3792573"/>
                <a:gd name="connsiteX916" fmla="*/ 3251236 w 4166715"/>
                <a:gd name="connsiteY916" fmla="*/ 360664 h 3792573"/>
                <a:gd name="connsiteX917" fmla="*/ 3148906 w 4166715"/>
                <a:gd name="connsiteY917" fmla="*/ 169788 h 3792573"/>
                <a:gd name="connsiteX918" fmla="*/ 3414744 w 4166715"/>
                <a:gd name="connsiteY918" fmla="*/ 109435 h 3792573"/>
                <a:gd name="connsiteX919" fmla="*/ 3251236 w 4166715"/>
                <a:gd name="connsiteY919" fmla="*/ 360664 h 3792573"/>
                <a:gd name="connsiteX920" fmla="*/ 3238854 w 4166715"/>
                <a:gd name="connsiteY920" fmla="*/ 368299 h 3792573"/>
                <a:gd name="connsiteX921" fmla="*/ 2896906 w 4166715"/>
                <a:gd name="connsiteY921" fmla="*/ 390476 h 3792573"/>
                <a:gd name="connsiteX922" fmla="*/ 3136160 w 4166715"/>
                <a:gd name="connsiteY922" fmla="*/ 176332 h 3792573"/>
                <a:gd name="connsiteX923" fmla="*/ 3238854 w 4166715"/>
                <a:gd name="connsiteY923" fmla="*/ 368299 h 3792573"/>
                <a:gd name="connsiteX924" fmla="*/ 3242495 w 4166715"/>
                <a:gd name="connsiteY924" fmla="*/ 382841 h 3792573"/>
                <a:gd name="connsiteX925" fmla="*/ 3223559 w 4166715"/>
                <a:gd name="connsiteY925" fmla="*/ 602803 h 3792573"/>
                <a:gd name="connsiteX926" fmla="*/ 2899455 w 4166715"/>
                <a:gd name="connsiteY926" fmla="*/ 405019 h 3792573"/>
                <a:gd name="connsiteX927" fmla="*/ 3242495 w 4166715"/>
                <a:gd name="connsiteY927" fmla="*/ 382841 h 3792573"/>
                <a:gd name="connsiteX928" fmla="*/ 2308057 w 4166715"/>
                <a:gd name="connsiteY928" fmla="*/ 860212 h 3792573"/>
                <a:gd name="connsiteX929" fmla="*/ 1971935 w 4166715"/>
                <a:gd name="connsiteY929" fmla="*/ 379569 h 3792573"/>
                <a:gd name="connsiteX930" fmla="*/ 2324080 w 4166715"/>
                <a:gd name="connsiteY930" fmla="*/ 364299 h 3792573"/>
                <a:gd name="connsiteX931" fmla="*/ 2308057 w 4166715"/>
                <a:gd name="connsiteY931" fmla="*/ 860212 h 3792573"/>
                <a:gd name="connsiteX932" fmla="*/ 2293854 w 4166715"/>
                <a:gd name="connsiteY932" fmla="*/ 865302 h 3792573"/>
                <a:gd name="connsiteX933" fmla="*/ 1885629 w 4166715"/>
                <a:gd name="connsiteY933" fmla="*/ 688606 h 3792573"/>
                <a:gd name="connsiteX934" fmla="*/ 1961375 w 4166715"/>
                <a:gd name="connsiteY934" fmla="*/ 390113 h 3792573"/>
                <a:gd name="connsiteX935" fmla="*/ 2293854 w 4166715"/>
                <a:gd name="connsiteY935" fmla="*/ 865302 h 3792573"/>
                <a:gd name="connsiteX936" fmla="*/ 1962103 w 4166715"/>
                <a:gd name="connsiteY936" fmla="*/ 1350307 h 3792573"/>
                <a:gd name="connsiteX937" fmla="*/ 1842658 w 4166715"/>
                <a:gd name="connsiteY937" fmla="*/ 775499 h 3792573"/>
                <a:gd name="connsiteX938" fmla="*/ 2302230 w 4166715"/>
                <a:gd name="connsiteY938" fmla="*/ 886752 h 3792573"/>
                <a:gd name="connsiteX939" fmla="*/ 1962103 w 4166715"/>
                <a:gd name="connsiteY939" fmla="*/ 1350307 h 3792573"/>
                <a:gd name="connsiteX940" fmla="*/ 1930057 w 4166715"/>
                <a:gd name="connsiteY940" fmla="*/ 1267413 h 3792573"/>
                <a:gd name="connsiteX941" fmla="*/ 1763271 w 4166715"/>
                <a:gd name="connsiteY941" fmla="*/ 802404 h 3792573"/>
                <a:gd name="connsiteX942" fmla="*/ 1828091 w 4166715"/>
                <a:gd name="connsiteY942" fmla="*/ 775863 h 3792573"/>
                <a:gd name="connsiteX943" fmla="*/ 1930057 w 4166715"/>
                <a:gd name="connsiteY943" fmla="*/ 1267413 h 3792573"/>
                <a:gd name="connsiteX944" fmla="*/ 1940981 w 4166715"/>
                <a:gd name="connsiteY944" fmla="*/ 1341581 h 3792573"/>
                <a:gd name="connsiteX945" fmla="*/ 1487236 w 4166715"/>
                <a:gd name="connsiteY945" fmla="*/ 915111 h 3792573"/>
                <a:gd name="connsiteX946" fmla="*/ 1749433 w 4166715"/>
                <a:gd name="connsiteY946" fmla="*/ 807857 h 3792573"/>
                <a:gd name="connsiteX947" fmla="*/ 1940981 w 4166715"/>
                <a:gd name="connsiteY947" fmla="*/ 1341581 h 3792573"/>
                <a:gd name="connsiteX948" fmla="*/ 1524745 w 4166715"/>
                <a:gd name="connsiteY948" fmla="*/ 884207 h 3792573"/>
                <a:gd name="connsiteX949" fmla="*/ 1729404 w 4166715"/>
                <a:gd name="connsiteY949" fmla="*/ 732234 h 3792573"/>
                <a:gd name="connsiteX950" fmla="*/ 1745427 w 4166715"/>
                <a:gd name="connsiteY950" fmla="*/ 794042 h 3792573"/>
                <a:gd name="connsiteX951" fmla="*/ 1524745 w 4166715"/>
                <a:gd name="connsiteY951" fmla="*/ 884207 h 3792573"/>
                <a:gd name="connsiteX952" fmla="*/ 1473762 w 4166715"/>
                <a:gd name="connsiteY952" fmla="*/ 903840 h 3792573"/>
                <a:gd name="connsiteX953" fmla="*/ 1255265 w 4166715"/>
                <a:gd name="connsiteY953" fmla="*/ 771137 h 3792573"/>
                <a:gd name="connsiteX954" fmla="*/ 1708282 w 4166715"/>
                <a:gd name="connsiteY954" fmla="*/ 729326 h 3792573"/>
                <a:gd name="connsiteX955" fmla="*/ 1473762 w 4166715"/>
                <a:gd name="connsiteY955" fmla="*/ 903840 h 3792573"/>
                <a:gd name="connsiteX956" fmla="*/ 1463930 w 4166715"/>
                <a:gd name="connsiteY956" fmla="*/ 918383 h 3792573"/>
                <a:gd name="connsiteX957" fmla="*/ 1374710 w 4166715"/>
                <a:gd name="connsiteY957" fmla="*/ 1150342 h 3792573"/>
                <a:gd name="connsiteX958" fmla="*/ 1226496 w 4166715"/>
                <a:gd name="connsiteY958" fmla="*/ 885298 h 3792573"/>
                <a:gd name="connsiteX959" fmla="*/ 1463930 w 4166715"/>
                <a:gd name="connsiteY959" fmla="*/ 918383 h 3792573"/>
                <a:gd name="connsiteX960" fmla="*/ 1079739 w 4166715"/>
                <a:gd name="connsiteY960" fmla="*/ 1632803 h 3792573"/>
                <a:gd name="connsiteX961" fmla="*/ 967213 w 4166715"/>
                <a:gd name="connsiteY961" fmla="*/ 1438291 h 3792573"/>
                <a:gd name="connsiteX962" fmla="*/ 934439 w 4166715"/>
                <a:gd name="connsiteY962" fmla="*/ 1245235 h 3792573"/>
                <a:gd name="connsiteX963" fmla="*/ 1361236 w 4166715"/>
                <a:gd name="connsiteY963" fmla="*/ 1177247 h 3792573"/>
                <a:gd name="connsiteX964" fmla="*/ 1079739 w 4166715"/>
                <a:gd name="connsiteY964" fmla="*/ 1632803 h 3792573"/>
                <a:gd name="connsiteX965" fmla="*/ 950826 w 4166715"/>
                <a:gd name="connsiteY965" fmla="*/ 1428111 h 3792573"/>
                <a:gd name="connsiteX966" fmla="*/ 757820 w 4166715"/>
                <a:gd name="connsiteY966" fmla="*/ 1338309 h 3792573"/>
                <a:gd name="connsiteX967" fmla="*/ 920965 w 4166715"/>
                <a:gd name="connsiteY967" fmla="*/ 1250325 h 3792573"/>
                <a:gd name="connsiteX968" fmla="*/ 950826 w 4166715"/>
                <a:gd name="connsiteY968" fmla="*/ 1428111 h 3792573"/>
                <a:gd name="connsiteX969" fmla="*/ 951919 w 4166715"/>
                <a:gd name="connsiteY969" fmla="*/ 1444472 h 3792573"/>
                <a:gd name="connsiteX970" fmla="*/ 951190 w 4166715"/>
                <a:gd name="connsiteY970" fmla="*/ 1448108 h 3792573"/>
                <a:gd name="connsiteX971" fmla="*/ 776028 w 4166715"/>
                <a:gd name="connsiteY971" fmla="*/ 1572813 h 3792573"/>
                <a:gd name="connsiteX972" fmla="*/ 750537 w 4166715"/>
                <a:gd name="connsiteY972" fmla="*/ 1350670 h 3792573"/>
                <a:gd name="connsiteX973" fmla="*/ 951919 w 4166715"/>
                <a:gd name="connsiteY973" fmla="*/ 1444472 h 3792573"/>
                <a:gd name="connsiteX974" fmla="*/ 769109 w 4166715"/>
                <a:gd name="connsiteY974" fmla="*/ 1595718 h 3792573"/>
                <a:gd name="connsiteX975" fmla="*/ 883456 w 4166715"/>
                <a:gd name="connsiteY975" fmla="*/ 1720423 h 3792573"/>
                <a:gd name="connsiteX976" fmla="*/ 859421 w 4166715"/>
                <a:gd name="connsiteY976" fmla="*/ 1759326 h 3792573"/>
                <a:gd name="connsiteX977" fmla="*/ 717034 w 4166715"/>
                <a:gd name="connsiteY977" fmla="*/ 1632803 h 3792573"/>
                <a:gd name="connsiteX978" fmla="*/ 769109 w 4166715"/>
                <a:gd name="connsiteY978" fmla="*/ 1595718 h 3792573"/>
                <a:gd name="connsiteX979" fmla="*/ 896566 w 4166715"/>
                <a:gd name="connsiteY979" fmla="*/ 1726968 h 3792573"/>
                <a:gd name="connsiteX980" fmla="*/ 1046601 w 4166715"/>
                <a:gd name="connsiteY980" fmla="*/ 1726968 h 3792573"/>
                <a:gd name="connsiteX981" fmla="*/ 1036404 w 4166715"/>
                <a:gd name="connsiteY981" fmla="*/ 1758598 h 3792573"/>
                <a:gd name="connsiteX982" fmla="*/ 1036040 w 4166715"/>
                <a:gd name="connsiteY982" fmla="*/ 1760053 h 3792573"/>
                <a:gd name="connsiteX983" fmla="*/ 1027300 w 4166715"/>
                <a:gd name="connsiteY983" fmla="*/ 1869124 h 3792573"/>
                <a:gd name="connsiteX984" fmla="*/ 871075 w 4166715"/>
                <a:gd name="connsiteY984" fmla="*/ 1768051 h 3792573"/>
                <a:gd name="connsiteX985" fmla="*/ 896566 w 4166715"/>
                <a:gd name="connsiteY985" fmla="*/ 1726968 h 3792573"/>
                <a:gd name="connsiteX986" fmla="*/ 1151115 w 4166715"/>
                <a:gd name="connsiteY986" fmla="*/ 1740056 h 3792573"/>
                <a:gd name="connsiteX987" fmla="*/ 1156942 w 4166715"/>
                <a:gd name="connsiteY987" fmla="*/ 1863671 h 3792573"/>
                <a:gd name="connsiteX988" fmla="*/ 1049150 w 4166715"/>
                <a:gd name="connsiteY988" fmla="*/ 1873487 h 3792573"/>
                <a:gd name="connsiteX989" fmla="*/ 1151115 w 4166715"/>
                <a:gd name="connsiteY989" fmla="*/ 1740056 h 3792573"/>
                <a:gd name="connsiteX990" fmla="*/ 1360872 w 4166715"/>
                <a:gd name="connsiteY990" fmla="*/ 1738238 h 3792573"/>
                <a:gd name="connsiteX991" fmla="*/ 1411491 w 4166715"/>
                <a:gd name="connsiteY991" fmla="*/ 1858217 h 3792573"/>
                <a:gd name="connsiteX992" fmla="*/ 1187895 w 4166715"/>
                <a:gd name="connsiteY992" fmla="*/ 1862580 h 3792573"/>
                <a:gd name="connsiteX993" fmla="*/ 1360872 w 4166715"/>
                <a:gd name="connsiteY993" fmla="*/ 1738238 h 3792573"/>
                <a:gd name="connsiteX994" fmla="*/ 1422415 w 4166715"/>
                <a:gd name="connsiteY994" fmla="*/ 1874578 h 3792573"/>
                <a:gd name="connsiteX995" fmla="*/ 1628167 w 4166715"/>
                <a:gd name="connsiteY995" fmla="*/ 2034550 h 3792573"/>
                <a:gd name="connsiteX996" fmla="*/ 1270196 w 4166715"/>
                <a:gd name="connsiteY996" fmla="*/ 1992012 h 3792573"/>
                <a:gd name="connsiteX997" fmla="*/ 1422415 w 4166715"/>
                <a:gd name="connsiteY997" fmla="*/ 1874578 h 3792573"/>
                <a:gd name="connsiteX998" fmla="*/ 1885629 w 4166715"/>
                <a:gd name="connsiteY998" fmla="*/ 1960381 h 3792573"/>
                <a:gd name="connsiteX999" fmla="*/ 2167855 w 4166715"/>
                <a:gd name="connsiteY999" fmla="*/ 2182160 h 3792573"/>
                <a:gd name="connsiteX1000" fmla="*/ 1752346 w 4166715"/>
                <a:gd name="connsiteY1000" fmla="*/ 2128715 h 3792573"/>
                <a:gd name="connsiteX1001" fmla="*/ 1885629 w 4166715"/>
                <a:gd name="connsiteY1001" fmla="*/ 1960381 h 3792573"/>
                <a:gd name="connsiteX1002" fmla="*/ 2995230 w 4166715"/>
                <a:gd name="connsiteY1002" fmla="*/ 2303593 h 3792573"/>
                <a:gd name="connsiteX1003" fmla="*/ 2845195 w 4166715"/>
                <a:gd name="connsiteY1003" fmla="*/ 2399940 h 3792573"/>
                <a:gd name="connsiteX1004" fmla="*/ 2684600 w 4166715"/>
                <a:gd name="connsiteY1004" fmla="*/ 2246149 h 3792573"/>
                <a:gd name="connsiteX1005" fmla="*/ 2995230 w 4166715"/>
                <a:gd name="connsiteY1005" fmla="*/ 2303593 h 3792573"/>
                <a:gd name="connsiteX1006" fmla="*/ 2940241 w 4166715"/>
                <a:gd name="connsiteY1006" fmla="*/ 2750423 h 3792573"/>
                <a:gd name="connsiteX1007" fmla="*/ 3041478 w 4166715"/>
                <a:gd name="connsiteY1007" fmla="*/ 2726791 h 3792573"/>
                <a:gd name="connsiteX1008" fmla="*/ 3039657 w 4166715"/>
                <a:gd name="connsiteY1008" fmla="*/ 2839862 h 3792573"/>
                <a:gd name="connsiteX1009" fmla="*/ 2940241 w 4166715"/>
                <a:gd name="connsiteY1009" fmla="*/ 2750423 h 3792573"/>
                <a:gd name="connsiteX1010" fmla="*/ 3035287 w 4166715"/>
                <a:gd name="connsiteY1010" fmla="*/ 2712975 h 3792573"/>
                <a:gd name="connsiteX1011" fmla="*/ 2934051 w 4166715"/>
                <a:gd name="connsiteY1011" fmla="*/ 2736607 h 3792573"/>
                <a:gd name="connsiteX1012" fmla="*/ 2944247 w 4166715"/>
                <a:gd name="connsiteY1012" fmla="*/ 2682072 h 3792573"/>
                <a:gd name="connsiteX1013" fmla="*/ 2942062 w 4166715"/>
                <a:gd name="connsiteY1013" fmla="*/ 2675527 h 3792573"/>
                <a:gd name="connsiteX1014" fmla="*/ 2885981 w 4166715"/>
                <a:gd name="connsiteY1014" fmla="*/ 2619537 h 3792573"/>
                <a:gd name="connsiteX1015" fmla="*/ 2930409 w 4166715"/>
                <a:gd name="connsiteY1015" fmla="*/ 2597360 h 3792573"/>
                <a:gd name="connsiteX1016" fmla="*/ 3035287 w 4166715"/>
                <a:gd name="connsiteY1016" fmla="*/ 2712975 h 3792573"/>
                <a:gd name="connsiteX1017" fmla="*/ 3053860 w 4166715"/>
                <a:gd name="connsiteY1017" fmla="*/ 2571909 h 3792573"/>
                <a:gd name="connsiteX1018" fmla="*/ 2954079 w 4166715"/>
                <a:gd name="connsiteY1018" fmla="*/ 2488288 h 3792573"/>
                <a:gd name="connsiteX1019" fmla="*/ 3139437 w 4166715"/>
                <a:gd name="connsiteY1019" fmla="*/ 2502104 h 3792573"/>
                <a:gd name="connsiteX1020" fmla="*/ 3053860 w 4166715"/>
                <a:gd name="connsiteY1020" fmla="*/ 2571909 h 3792573"/>
                <a:gd name="connsiteX1021" fmla="*/ 3093918 w 4166715"/>
                <a:gd name="connsiteY1021" fmla="*/ 2367582 h 3792573"/>
                <a:gd name="connsiteX1022" fmla="*/ 3146721 w 4166715"/>
                <a:gd name="connsiteY1022" fmla="*/ 2488288 h 3792573"/>
                <a:gd name="connsiteX1023" fmla="*/ 2943155 w 4166715"/>
                <a:gd name="connsiteY1023" fmla="*/ 2473018 h 3792573"/>
                <a:gd name="connsiteX1024" fmla="*/ 3017808 w 4166715"/>
                <a:gd name="connsiteY1024" fmla="*/ 2311228 h 3792573"/>
                <a:gd name="connsiteX1025" fmla="*/ 3093918 w 4166715"/>
                <a:gd name="connsiteY1025" fmla="*/ 2367582 h 3792573"/>
                <a:gd name="connsiteX1026" fmla="*/ 3026548 w 4166715"/>
                <a:gd name="connsiteY1026" fmla="*/ 2283960 h 3792573"/>
                <a:gd name="connsiteX1027" fmla="*/ 3096467 w 4166715"/>
                <a:gd name="connsiteY1027" fmla="*/ 2029460 h 3792573"/>
                <a:gd name="connsiteX1028" fmla="*/ 3233756 w 4166715"/>
                <a:gd name="connsiteY1028" fmla="*/ 2157801 h 3792573"/>
                <a:gd name="connsiteX1029" fmla="*/ 3026548 w 4166715"/>
                <a:gd name="connsiteY1029" fmla="*/ 2283960 h 3792573"/>
                <a:gd name="connsiteX1030" fmla="*/ 3344096 w 4166715"/>
                <a:gd name="connsiteY1030" fmla="*/ 1920388 h 3792573"/>
                <a:gd name="connsiteX1031" fmla="*/ 3110305 w 4166715"/>
                <a:gd name="connsiteY1031" fmla="*/ 2001828 h 3792573"/>
                <a:gd name="connsiteX1032" fmla="*/ 3234848 w 4166715"/>
                <a:gd name="connsiteY1032" fmla="*/ 1811316 h 3792573"/>
                <a:gd name="connsiteX1033" fmla="*/ 3344096 w 4166715"/>
                <a:gd name="connsiteY1033" fmla="*/ 1920388 h 3792573"/>
                <a:gd name="connsiteX1034" fmla="*/ 3279276 w 4166715"/>
                <a:gd name="connsiteY1034" fmla="*/ 1676431 h 3792573"/>
                <a:gd name="connsiteX1035" fmla="*/ 3227201 w 4166715"/>
                <a:gd name="connsiteY1035" fmla="*/ 1796410 h 3792573"/>
                <a:gd name="connsiteX1036" fmla="*/ 3109212 w 4166715"/>
                <a:gd name="connsiteY1036" fmla="*/ 1977105 h 3792573"/>
                <a:gd name="connsiteX1037" fmla="*/ 3185322 w 4166715"/>
                <a:gd name="connsiteY1037" fmla="*/ 1655708 h 3792573"/>
                <a:gd name="connsiteX1038" fmla="*/ 3279276 w 4166715"/>
                <a:gd name="connsiteY1038" fmla="*/ 1676431 h 3792573"/>
                <a:gd name="connsiteX1039" fmla="*/ 3178767 w 4166715"/>
                <a:gd name="connsiteY1039" fmla="*/ 1637529 h 3792573"/>
                <a:gd name="connsiteX1040" fmla="*/ 2779282 w 4166715"/>
                <a:gd name="connsiteY1040" fmla="*/ 1393572 h 3792573"/>
                <a:gd name="connsiteX1041" fmla="*/ 3072068 w 4166715"/>
                <a:gd name="connsiteY1041" fmla="*/ 1298680 h 3792573"/>
                <a:gd name="connsiteX1042" fmla="*/ 3234120 w 4166715"/>
                <a:gd name="connsiteY1042" fmla="*/ 1575358 h 3792573"/>
                <a:gd name="connsiteX1043" fmla="*/ 3178767 w 4166715"/>
                <a:gd name="connsiteY1043" fmla="*/ 1637529 h 3792573"/>
                <a:gd name="connsiteX1044" fmla="*/ 3456623 w 4166715"/>
                <a:gd name="connsiteY1044" fmla="*/ 1656435 h 3792573"/>
                <a:gd name="connsiteX1045" fmla="*/ 3432588 w 4166715"/>
                <a:gd name="connsiteY1045" fmla="*/ 1760780 h 3792573"/>
                <a:gd name="connsiteX1046" fmla="*/ 3364126 w 4166715"/>
                <a:gd name="connsiteY1046" fmla="*/ 1641165 h 3792573"/>
                <a:gd name="connsiteX1047" fmla="*/ 3361576 w 4166715"/>
                <a:gd name="connsiteY1047" fmla="*/ 1638620 h 3792573"/>
                <a:gd name="connsiteX1048" fmla="*/ 3257062 w 4166715"/>
                <a:gd name="connsiteY1048" fmla="*/ 1576449 h 3792573"/>
                <a:gd name="connsiteX1049" fmla="*/ 3402727 w 4166715"/>
                <a:gd name="connsiteY1049" fmla="*/ 1473194 h 3792573"/>
                <a:gd name="connsiteX1050" fmla="*/ 3392166 w 4166715"/>
                <a:gd name="connsiteY1050" fmla="*/ 1583720 h 3792573"/>
                <a:gd name="connsiteX1051" fmla="*/ 3393987 w 4166715"/>
                <a:gd name="connsiteY1051" fmla="*/ 1589537 h 3792573"/>
                <a:gd name="connsiteX1052" fmla="*/ 3456623 w 4166715"/>
                <a:gd name="connsiteY1052" fmla="*/ 1656435 h 3792573"/>
                <a:gd name="connsiteX1053" fmla="*/ 3484663 w 4166715"/>
                <a:gd name="connsiteY1053" fmla="*/ 1366668 h 3792573"/>
                <a:gd name="connsiteX1054" fmla="*/ 3427125 w 4166715"/>
                <a:gd name="connsiteY1054" fmla="*/ 1429202 h 3792573"/>
                <a:gd name="connsiteX1055" fmla="*/ 3510882 w 4166715"/>
                <a:gd name="connsiteY1055" fmla="*/ 1147070 h 3792573"/>
                <a:gd name="connsiteX1056" fmla="*/ 3515617 w 4166715"/>
                <a:gd name="connsiteY1056" fmla="*/ 1225965 h 3792573"/>
                <a:gd name="connsiteX1057" fmla="*/ 3484663 w 4166715"/>
                <a:gd name="connsiteY1057" fmla="*/ 1366668 h 3792573"/>
                <a:gd name="connsiteX1058" fmla="*/ 3499958 w 4166715"/>
                <a:gd name="connsiteY1058" fmla="*/ 1104169 h 3792573"/>
                <a:gd name="connsiteX1059" fmla="*/ 3099744 w 4166715"/>
                <a:gd name="connsiteY1059" fmla="*/ 1271775 h 3792573"/>
                <a:gd name="connsiteX1060" fmla="*/ 3329530 w 4166715"/>
                <a:gd name="connsiteY1060" fmla="*/ 993643 h 3792573"/>
                <a:gd name="connsiteX1061" fmla="*/ 3499958 w 4166715"/>
                <a:gd name="connsiteY1061" fmla="*/ 1104169 h 3792573"/>
                <a:gd name="connsiteX1062" fmla="*/ 3412559 w 4166715"/>
                <a:gd name="connsiteY1062" fmla="*/ 768955 h 3792573"/>
                <a:gd name="connsiteX1063" fmla="*/ 3409281 w 4166715"/>
                <a:gd name="connsiteY1063" fmla="*/ 772591 h 3792573"/>
                <a:gd name="connsiteX1064" fmla="*/ 3329894 w 4166715"/>
                <a:gd name="connsiteY1064" fmla="*/ 961648 h 3792573"/>
                <a:gd name="connsiteX1065" fmla="*/ 3239946 w 4166715"/>
                <a:gd name="connsiteY1065" fmla="*/ 623890 h 3792573"/>
                <a:gd name="connsiteX1066" fmla="*/ 3583351 w 4166715"/>
                <a:gd name="connsiteY1066" fmla="*/ 674790 h 3792573"/>
                <a:gd name="connsiteX1067" fmla="*/ 3412559 w 4166715"/>
                <a:gd name="connsiteY1067" fmla="*/ 768955 h 3792573"/>
                <a:gd name="connsiteX1068" fmla="*/ 3596096 w 4166715"/>
                <a:gd name="connsiteY1068" fmla="*/ 662428 h 3792573"/>
                <a:gd name="connsiteX1069" fmla="*/ 3282553 w 4166715"/>
                <a:gd name="connsiteY1069" fmla="*/ 615891 h 3792573"/>
                <a:gd name="connsiteX1070" fmla="*/ 3577888 w 4166715"/>
                <a:gd name="connsiteY1070" fmla="*/ 577353 h 3792573"/>
                <a:gd name="connsiteX1071" fmla="*/ 3596096 w 4166715"/>
                <a:gd name="connsiteY1071" fmla="*/ 662428 h 3792573"/>
                <a:gd name="connsiteX1072" fmla="*/ 3589178 w 4166715"/>
                <a:gd name="connsiteY1072" fmla="*/ 555538 h 3792573"/>
                <a:gd name="connsiteX1073" fmla="*/ 3536010 w 4166715"/>
                <a:gd name="connsiteY1073" fmla="*/ 174151 h 3792573"/>
                <a:gd name="connsiteX1074" fmla="*/ 3760333 w 4166715"/>
                <a:gd name="connsiteY1074" fmla="*/ 422471 h 3792573"/>
                <a:gd name="connsiteX1075" fmla="*/ 3589178 w 4166715"/>
                <a:gd name="connsiteY1075" fmla="*/ 555538 h 3792573"/>
                <a:gd name="connsiteX1076" fmla="*/ 3842998 w 4166715"/>
                <a:gd name="connsiteY1076" fmla="*/ 581715 h 3792573"/>
                <a:gd name="connsiteX1077" fmla="*/ 3841906 w 4166715"/>
                <a:gd name="connsiteY1077" fmla="*/ 584260 h 3792573"/>
                <a:gd name="connsiteX1078" fmla="*/ 3810224 w 4166715"/>
                <a:gd name="connsiteY1078" fmla="*/ 691151 h 3792573"/>
                <a:gd name="connsiteX1079" fmla="*/ 3810952 w 4166715"/>
                <a:gd name="connsiteY1079" fmla="*/ 696968 h 3792573"/>
                <a:gd name="connsiteX1080" fmla="*/ 3880143 w 4166715"/>
                <a:gd name="connsiteY1080" fmla="*/ 811129 h 3792573"/>
                <a:gd name="connsiteX1081" fmla="*/ 3844455 w 4166715"/>
                <a:gd name="connsiteY1081" fmla="*/ 1023092 h 3792573"/>
                <a:gd name="connsiteX1082" fmla="*/ 3725738 w 4166715"/>
                <a:gd name="connsiteY1082" fmla="*/ 875845 h 3792573"/>
                <a:gd name="connsiteX1083" fmla="*/ 3790559 w 4166715"/>
                <a:gd name="connsiteY1083" fmla="*/ 590441 h 3792573"/>
                <a:gd name="connsiteX1084" fmla="*/ 3790559 w 4166715"/>
                <a:gd name="connsiteY1084" fmla="*/ 588260 h 3792573"/>
                <a:gd name="connsiteX1085" fmla="*/ 3778906 w 4166715"/>
                <a:gd name="connsiteY1085" fmla="*/ 431197 h 3792573"/>
                <a:gd name="connsiteX1086" fmla="*/ 3955888 w 4166715"/>
                <a:gd name="connsiteY1086" fmla="*/ 437741 h 3792573"/>
                <a:gd name="connsiteX1087" fmla="*/ 3842998 w 4166715"/>
                <a:gd name="connsiteY1087" fmla="*/ 581715 h 3792573"/>
                <a:gd name="connsiteX1088" fmla="*/ 4001408 w 4166715"/>
                <a:gd name="connsiteY1088" fmla="*/ 333759 h 3792573"/>
                <a:gd name="connsiteX1089" fmla="*/ 3965356 w 4166715"/>
                <a:gd name="connsiteY1089" fmla="*/ 423562 h 3792573"/>
                <a:gd name="connsiteX1090" fmla="*/ 3788738 w 4166715"/>
                <a:gd name="connsiteY1090" fmla="*/ 417017 h 3792573"/>
                <a:gd name="connsiteX1091" fmla="*/ 3967541 w 4166715"/>
                <a:gd name="connsiteY1091" fmla="*/ 249410 h 3792573"/>
                <a:gd name="connsiteX1092" fmla="*/ 4001408 w 4166715"/>
                <a:gd name="connsiteY1092" fmla="*/ 333759 h 3792573"/>
                <a:gd name="connsiteX1093" fmla="*/ 4029085 w 4166715"/>
                <a:gd name="connsiteY1093" fmla="*/ 168697 h 3792573"/>
                <a:gd name="connsiteX1094" fmla="*/ 4023258 w 4166715"/>
                <a:gd name="connsiteY1094" fmla="*/ 170879 h 3792573"/>
                <a:gd name="connsiteX1095" fmla="*/ 3975553 w 4166715"/>
                <a:gd name="connsiteY1095" fmla="*/ 220688 h 3792573"/>
                <a:gd name="connsiteX1096" fmla="*/ 3951882 w 4166715"/>
                <a:gd name="connsiteY1096" fmla="*/ 42538 h 3792573"/>
                <a:gd name="connsiteX1097" fmla="*/ 4071692 w 4166715"/>
                <a:gd name="connsiteY1097" fmla="*/ 42538 h 3792573"/>
                <a:gd name="connsiteX1098" fmla="*/ 4108836 w 4166715"/>
                <a:gd name="connsiteY1098" fmla="*/ 175242 h 3792573"/>
                <a:gd name="connsiteX1099" fmla="*/ 4029085 w 4166715"/>
                <a:gd name="connsiteY1099" fmla="*/ 168697 h 3792573"/>
                <a:gd name="connsiteX1100" fmla="*/ 4120853 w 4166715"/>
                <a:gd name="connsiteY1100" fmla="*/ 163971 h 3792573"/>
                <a:gd name="connsiteX1101" fmla="*/ 4089536 w 4166715"/>
                <a:gd name="connsiteY1101" fmla="*/ 51627 h 3792573"/>
                <a:gd name="connsiteX1102" fmla="*/ 4157634 w 4166715"/>
                <a:gd name="connsiteY1102" fmla="*/ 95619 h 3792573"/>
                <a:gd name="connsiteX1103" fmla="*/ 4120853 w 4166715"/>
                <a:gd name="connsiteY1103" fmla="*/ 163971 h 3792573"/>
                <a:gd name="connsiteX1104" fmla="*/ 3112126 w 4166715"/>
                <a:gd name="connsiteY1104" fmla="*/ 178150 h 3792573"/>
                <a:gd name="connsiteX1105" fmla="*/ 2884524 w 4166715"/>
                <a:gd name="connsiteY1105" fmla="*/ 382114 h 3792573"/>
                <a:gd name="connsiteX1106" fmla="*/ 2892900 w 4166715"/>
                <a:gd name="connsiteY1106" fmla="*/ 227960 h 3792573"/>
                <a:gd name="connsiteX1107" fmla="*/ 3112126 w 4166715"/>
                <a:gd name="connsiteY1107" fmla="*/ 178150 h 3792573"/>
                <a:gd name="connsiteX1108" fmla="*/ 2204999 w 4166715"/>
                <a:gd name="connsiteY1108" fmla="*/ 209781 h 3792573"/>
                <a:gd name="connsiteX1109" fmla="*/ 2416577 w 4166715"/>
                <a:gd name="connsiteY1109" fmla="*/ 209781 h 3792573"/>
                <a:gd name="connsiteX1110" fmla="*/ 2434785 w 4166715"/>
                <a:gd name="connsiteY1110" fmla="*/ 253773 h 3792573"/>
                <a:gd name="connsiteX1111" fmla="*/ 2328814 w 4166715"/>
                <a:gd name="connsiteY1111" fmla="*/ 349393 h 3792573"/>
                <a:gd name="connsiteX1112" fmla="*/ 1983225 w 4166715"/>
                <a:gd name="connsiteY1112" fmla="*/ 364299 h 3792573"/>
                <a:gd name="connsiteX1113" fmla="*/ 2204999 w 4166715"/>
                <a:gd name="connsiteY1113" fmla="*/ 209781 h 3792573"/>
                <a:gd name="connsiteX1114" fmla="*/ 1793496 w 4166715"/>
                <a:gd name="connsiteY1114" fmla="*/ 530452 h 3792573"/>
                <a:gd name="connsiteX1115" fmla="*/ 1854311 w 4166715"/>
                <a:gd name="connsiteY1115" fmla="*/ 518090 h 3792573"/>
                <a:gd name="connsiteX1116" fmla="*/ 1859045 w 4166715"/>
                <a:gd name="connsiteY1116" fmla="*/ 514818 h 3792573"/>
                <a:gd name="connsiteX1117" fmla="*/ 1860138 w 4166715"/>
                <a:gd name="connsiteY1117" fmla="*/ 509365 h 3792573"/>
                <a:gd name="connsiteX1118" fmla="*/ 1848849 w 4166715"/>
                <a:gd name="connsiteY1118" fmla="*/ 458101 h 3792573"/>
                <a:gd name="connsiteX1119" fmla="*/ 1946444 w 4166715"/>
                <a:gd name="connsiteY1119" fmla="*/ 390113 h 3792573"/>
                <a:gd name="connsiteX1120" fmla="*/ 1874340 w 4166715"/>
                <a:gd name="connsiteY1120" fmla="*/ 673336 h 3792573"/>
                <a:gd name="connsiteX1121" fmla="*/ 1793496 w 4166715"/>
                <a:gd name="connsiteY1121" fmla="*/ 530452 h 3792573"/>
                <a:gd name="connsiteX1122" fmla="*/ 1879802 w 4166715"/>
                <a:gd name="connsiteY1122" fmla="*/ 702058 h 3792573"/>
                <a:gd name="connsiteX1123" fmla="*/ 2233404 w 4166715"/>
                <a:gd name="connsiteY1123" fmla="*/ 855122 h 3792573"/>
                <a:gd name="connsiteX1124" fmla="*/ 1844479 w 4166715"/>
                <a:gd name="connsiteY1124" fmla="*/ 760957 h 3792573"/>
                <a:gd name="connsiteX1125" fmla="*/ 1879802 w 4166715"/>
                <a:gd name="connsiteY1125" fmla="*/ 702058 h 3792573"/>
                <a:gd name="connsiteX1126" fmla="*/ 1656571 w 4166715"/>
                <a:gd name="connsiteY1126" fmla="*/ 596985 h 3792573"/>
                <a:gd name="connsiteX1127" fmla="*/ 1677329 w 4166715"/>
                <a:gd name="connsiteY1127" fmla="*/ 532633 h 3792573"/>
                <a:gd name="connsiteX1128" fmla="*/ 1822265 w 4166715"/>
                <a:gd name="connsiteY1128" fmla="*/ 762047 h 3792573"/>
                <a:gd name="connsiteX1129" fmla="*/ 1758537 w 4166715"/>
                <a:gd name="connsiteY1129" fmla="*/ 788224 h 3792573"/>
                <a:gd name="connsiteX1130" fmla="*/ 1740329 w 4166715"/>
                <a:gd name="connsiteY1130" fmla="*/ 717691 h 3792573"/>
                <a:gd name="connsiteX1131" fmla="*/ 1740329 w 4166715"/>
                <a:gd name="connsiteY1131" fmla="*/ 717328 h 3792573"/>
                <a:gd name="connsiteX1132" fmla="*/ 1739965 w 4166715"/>
                <a:gd name="connsiteY1132" fmla="*/ 716601 h 3792573"/>
                <a:gd name="connsiteX1133" fmla="*/ 1739600 w 4166715"/>
                <a:gd name="connsiteY1133" fmla="*/ 715510 h 3792573"/>
                <a:gd name="connsiteX1134" fmla="*/ 1739600 w 4166715"/>
                <a:gd name="connsiteY1134" fmla="*/ 715146 h 3792573"/>
                <a:gd name="connsiteX1135" fmla="*/ 1656571 w 4166715"/>
                <a:gd name="connsiteY1135" fmla="*/ 596985 h 3792573"/>
                <a:gd name="connsiteX1136" fmla="*/ 1207196 w 4166715"/>
                <a:gd name="connsiteY1136" fmla="*/ 880208 h 3792573"/>
                <a:gd name="connsiteX1137" fmla="*/ 1361236 w 4166715"/>
                <a:gd name="connsiteY1137" fmla="*/ 1155432 h 3792573"/>
                <a:gd name="connsiteX1138" fmla="*/ 1040046 w 4166715"/>
                <a:gd name="connsiteY1138" fmla="*/ 1060904 h 3792573"/>
                <a:gd name="connsiteX1139" fmla="*/ 988699 w 4166715"/>
                <a:gd name="connsiteY1139" fmla="*/ 742414 h 3792573"/>
                <a:gd name="connsiteX1140" fmla="*/ 1121618 w 4166715"/>
                <a:gd name="connsiteY1140" fmla="*/ 757321 h 3792573"/>
                <a:gd name="connsiteX1141" fmla="*/ 1207196 w 4166715"/>
                <a:gd name="connsiteY1141" fmla="*/ 880208 h 3792573"/>
                <a:gd name="connsiteX1142" fmla="*/ 1022202 w 4166715"/>
                <a:gd name="connsiteY1142" fmla="*/ 1043816 h 3792573"/>
                <a:gd name="connsiteX1143" fmla="*/ 900936 w 4166715"/>
                <a:gd name="connsiteY1143" fmla="*/ 911475 h 3792573"/>
                <a:gd name="connsiteX1144" fmla="*/ 976317 w 4166715"/>
                <a:gd name="connsiteY1144" fmla="*/ 758048 h 3792573"/>
                <a:gd name="connsiteX1145" fmla="*/ 1022202 w 4166715"/>
                <a:gd name="connsiteY1145" fmla="*/ 1043816 h 3792573"/>
                <a:gd name="connsiteX1146" fmla="*/ 890011 w 4166715"/>
                <a:gd name="connsiteY1146" fmla="*/ 900568 h 3792573"/>
                <a:gd name="connsiteX1147" fmla="*/ 779306 w 4166715"/>
                <a:gd name="connsiteY1147" fmla="*/ 798404 h 3792573"/>
                <a:gd name="connsiteX1148" fmla="*/ 966121 w 4166715"/>
                <a:gd name="connsiteY1148" fmla="*/ 745686 h 3792573"/>
                <a:gd name="connsiteX1149" fmla="*/ 890011 w 4166715"/>
                <a:gd name="connsiteY1149" fmla="*/ 900568 h 3792573"/>
                <a:gd name="connsiteX1150" fmla="*/ 908947 w 4166715"/>
                <a:gd name="connsiteY1150" fmla="*/ 991825 h 3792573"/>
                <a:gd name="connsiteX1151" fmla="*/ 902393 w 4166715"/>
                <a:gd name="connsiteY1151" fmla="*/ 934380 h 3792573"/>
                <a:gd name="connsiteX1152" fmla="*/ 999259 w 4166715"/>
                <a:gd name="connsiteY1152" fmla="*/ 1040180 h 3792573"/>
                <a:gd name="connsiteX1153" fmla="*/ 908947 w 4166715"/>
                <a:gd name="connsiteY1153" fmla="*/ 991825 h 3792573"/>
                <a:gd name="connsiteX1154" fmla="*/ 650029 w 4166715"/>
                <a:gd name="connsiteY1154" fmla="*/ 888570 h 3792573"/>
                <a:gd name="connsiteX1155" fmla="*/ 759641 w 4166715"/>
                <a:gd name="connsiteY1155" fmla="*/ 807857 h 3792573"/>
                <a:gd name="connsiteX1156" fmla="*/ 792416 w 4166715"/>
                <a:gd name="connsiteY1156" fmla="*/ 1018729 h 3792573"/>
                <a:gd name="connsiteX1157" fmla="*/ 702832 w 4166715"/>
                <a:gd name="connsiteY1157" fmla="*/ 952195 h 3792573"/>
                <a:gd name="connsiteX1158" fmla="*/ 650029 w 4166715"/>
                <a:gd name="connsiteY1158" fmla="*/ 888570 h 3792573"/>
                <a:gd name="connsiteX1159" fmla="*/ 541873 w 4166715"/>
                <a:gd name="connsiteY1159" fmla="*/ 1056541 h 3792573"/>
                <a:gd name="connsiteX1160" fmla="*/ 681346 w 4166715"/>
                <a:gd name="connsiteY1160" fmla="*/ 975464 h 3792573"/>
                <a:gd name="connsiteX1161" fmla="*/ 584115 w 4166715"/>
                <a:gd name="connsiteY1161" fmla="*/ 1180519 h 3792573"/>
                <a:gd name="connsiteX1162" fmla="*/ 528763 w 4166715"/>
                <a:gd name="connsiteY1162" fmla="*/ 1180519 h 3792573"/>
                <a:gd name="connsiteX1163" fmla="*/ 541873 w 4166715"/>
                <a:gd name="connsiteY1163" fmla="*/ 1056541 h 3792573"/>
                <a:gd name="connsiteX1164" fmla="*/ 833202 w 4166715"/>
                <a:gd name="connsiteY1164" fmla="*/ 1133618 h 3792573"/>
                <a:gd name="connsiteX1165" fmla="*/ 742161 w 4166715"/>
                <a:gd name="connsiteY1165" fmla="*/ 1261959 h 3792573"/>
                <a:gd name="connsiteX1166" fmla="*/ 696641 w 4166715"/>
                <a:gd name="connsiteY1166" fmla="*/ 1184518 h 3792573"/>
                <a:gd name="connsiteX1167" fmla="*/ 690450 w 4166715"/>
                <a:gd name="connsiteY1167" fmla="*/ 1180882 h 3792573"/>
                <a:gd name="connsiteX1168" fmla="*/ 600138 w 4166715"/>
                <a:gd name="connsiteY1168" fmla="*/ 1180882 h 3792573"/>
                <a:gd name="connsiteX1169" fmla="*/ 700647 w 4166715"/>
                <a:gd name="connsiteY1169" fmla="*/ 968556 h 3792573"/>
                <a:gd name="connsiteX1170" fmla="*/ 796421 w 4166715"/>
                <a:gd name="connsiteY1170" fmla="*/ 1039816 h 3792573"/>
                <a:gd name="connsiteX1171" fmla="*/ 833202 w 4166715"/>
                <a:gd name="connsiteY1171" fmla="*/ 1133618 h 3792573"/>
                <a:gd name="connsiteX1172" fmla="*/ 806982 w 4166715"/>
                <a:gd name="connsiteY1172" fmla="*/ 1016548 h 3792573"/>
                <a:gd name="connsiteX1173" fmla="*/ 775664 w 4166715"/>
                <a:gd name="connsiteY1173" fmla="*/ 814402 h 3792573"/>
                <a:gd name="connsiteX1174" fmla="*/ 882728 w 4166715"/>
                <a:gd name="connsiteY1174" fmla="*/ 913657 h 3792573"/>
                <a:gd name="connsiteX1175" fmla="*/ 806982 w 4166715"/>
                <a:gd name="connsiteY1175" fmla="*/ 1016548 h 3792573"/>
                <a:gd name="connsiteX1176" fmla="*/ 904942 w 4166715"/>
                <a:gd name="connsiteY1176" fmla="*/ 1006004 h 3792573"/>
                <a:gd name="connsiteX1177" fmla="*/ 1016011 w 4166715"/>
                <a:gd name="connsiteY1177" fmla="*/ 1065630 h 3792573"/>
                <a:gd name="connsiteX1178" fmla="*/ 921329 w 4166715"/>
                <a:gd name="connsiteY1178" fmla="*/ 1101987 h 3792573"/>
                <a:gd name="connsiteX1179" fmla="*/ 877265 w 4166715"/>
                <a:gd name="connsiteY1179" fmla="*/ 1055814 h 3792573"/>
                <a:gd name="connsiteX1180" fmla="*/ 904942 w 4166715"/>
                <a:gd name="connsiteY1180" fmla="*/ 1006004 h 3792573"/>
                <a:gd name="connsiteX1181" fmla="*/ 929341 w 4166715"/>
                <a:gd name="connsiteY1181" fmla="*/ 1114349 h 3792573"/>
                <a:gd name="connsiteX1182" fmla="*/ 1014554 w 4166715"/>
                <a:gd name="connsiteY1182" fmla="*/ 1081627 h 3792573"/>
                <a:gd name="connsiteX1183" fmla="*/ 958473 w 4166715"/>
                <a:gd name="connsiteY1183" fmla="*/ 1166703 h 3792573"/>
                <a:gd name="connsiteX1184" fmla="*/ 929341 w 4166715"/>
                <a:gd name="connsiteY1184" fmla="*/ 1114349 h 3792573"/>
                <a:gd name="connsiteX1185" fmla="*/ 964300 w 4166715"/>
                <a:gd name="connsiteY1185" fmla="*/ 1184518 h 3792573"/>
                <a:gd name="connsiteX1186" fmla="*/ 1036404 w 4166715"/>
                <a:gd name="connsiteY1186" fmla="*/ 1075083 h 3792573"/>
                <a:gd name="connsiteX1187" fmla="*/ 1343028 w 4166715"/>
                <a:gd name="connsiteY1187" fmla="*/ 1165249 h 3792573"/>
                <a:gd name="connsiteX1188" fmla="*/ 939901 w 4166715"/>
                <a:gd name="connsiteY1188" fmla="*/ 1229601 h 3792573"/>
                <a:gd name="connsiteX1189" fmla="*/ 964300 w 4166715"/>
                <a:gd name="connsiteY1189" fmla="*/ 1184518 h 3792573"/>
                <a:gd name="connsiteX1190" fmla="*/ 636554 w 4166715"/>
                <a:gd name="connsiteY1190" fmla="*/ 1317585 h 3792573"/>
                <a:gd name="connsiteX1191" fmla="*/ 734878 w 4166715"/>
                <a:gd name="connsiteY1191" fmla="*/ 1344490 h 3792573"/>
                <a:gd name="connsiteX1192" fmla="*/ 760734 w 4166715"/>
                <a:gd name="connsiteY1192" fmla="*/ 1568450 h 3792573"/>
                <a:gd name="connsiteX1193" fmla="*/ 560445 w 4166715"/>
                <a:gd name="connsiteY1193" fmla="*/ 1392118 h 3792573"/>
                <a:gd name="connsiteX1194" fmla="*/ 636554 w 4166715"/>
                <a:gd name="connsiteY1194" fmla="*/ 1317585 h 3792573"/>
                <a:gd name="connsiteX1195" fmla="*/ 431167 w 4166715"/>
                <a:gd name="connsiteY1195" fmla="*/ 1433929 h 3792573"/>
                <a:gd name="connsiteX1196" fmla="*/ 383826 w 4166715"/>
                <a:gd name="connsiteY1196" fmla="*/ 1368849 h 3792573"/>
                <a:gd name="connsiteX1197" fmla="*/ 429711 w 4166715"/>
                <a:gd name="connsiteY1197" fmla="*/ 1303406 h 3792573"/>
                <a:gd name="connsiteX1198" fmla="*/ 477052 w 4166715"/>
                <a:gd name="connsiteY1198" fmla="*/ 1385937 h 3792573"/>
                <a:gd name="connsiteX1199" fmla="*/ 431167 w 4166715"/>
                <a:gd name="connsiteY1199" fmla="*/ 1433929 h 3792573"/>
                <a:gd name="connsiteX1200" fmla="*/ 293514 w 4166715"/>
                <a:gd name="connsiteY1200" fmla="*/ 1443018 h 3792573"/>
                <a:gd name="connsiteX1201" fmla="*/ 239254 w 4166715"/>
                <a:gd name="connsiteY1201" fmla="*/ 1436474 h 3792573"/>
                <a:gd name="connsiteX1202" fmla="*/ 372901 w 4166715"/>
                <a:gd name="connsiteY1202" fmla="*/ 1377938 h 3792573"/>
                <a:gd name="connsiteX1203" fmla="*/ 416965 w 4166715"/>
                <a:gd name="connsiteY1203" fmla="*/ 1438655 h 3792573"/>
                <a:gd name="connsiteX1204" fmla="*/ 293514 w 4166715"/>
                <a:gd name="connsiteY1204" fmla="*/ 1443018 h 3792573"/>
                <a:gd name="connsiteX1205" fmla="*/ 350687 w 4166715"/>
                <a:gd name="connsiteY1205" fmla="*/ 1188154 h 3792573"/>
                <a:gd name="connsiteX1206" fmla="*/ 421699 w 4166715"/>
                <a:gd name="connsiteY1206" fmla="*/ 1289954 h 3792573"/>
                <a:gd name="connsiteX1207" fmla="*/ 375086 w 4166715"/>
                <a:gd name="connsiteY1207" fmla="*/ 1356488 h 3792573"/>
                <a:gd name="connsiteX1208" fmla="*/ 324104 w 4166715"/>
                <a:gd name="connsiteY1208" fmla="*/ 1286318 h 3792573"/>
                <a:gd name="connsiteX1209" fmla="*/ 350687 w 4166715"/>
                <a:gd name="connsiteY1209" fmla="*/ 1188154 h 3792573"/>
                <a:gd name="connsiteX1210" fmla="*/ 257098 w 4166715"/>
                <a:gd name="connsiteY1210" fmla="*/ 1325220 h 3792573"/>
                <a:gd name="connsiteX1211" fmla="*/ 313907 w 4166715"/>
                <a:gd name="connsiteY1211" fmla="*/ 1296862 h 3792573"/>
                <a:gd name="connsiteX1212" fmla="*/ 363797 w 4166715"/>
                <a:gd name="connsiteY1212" fmla="*/ 1365940 h 3792573"/>
                <a:gd name="connsiteX1213" fmla="*/ 214491 w 4166715"/>
                <a:gd name="connsiteY1213" fmla="*/ 1431384 h 3792573"/>
                <a:gd name="connsiteX1214" fmla="*/ 187179 w 4166715"/>
                <a:gd name="connsiteY1214" fmla="*/ 1388482 h 3792573"/>
                <a:gd name="connsiteX1215" fmla="*/ 257098 w 4166715"/>
                <a:gd name="connsiteY1215" fmla="*/ 1325220 h 3792573"/>
                <a:gd name="connsiteX1216" fmla="*/ 352873 w 4166715"/>
                <a:gd name="connsiteY1216" fmla="*/ 1498281 h 3792573"/>
                <a:gd name="connsiteX1217" fmla="*/ 310266 w 4166715"/>
                <a:gd name="connsiteY1217" fmla="*/ 1456834 h 3792573"/>
                <a:gd name="connsiteX1218" fmla="*/ 428982 w 4166715"/>
                <a:gd name="connsiteY1218" fmla="*/ 1452471 h 3792573"/>
                <a:gd name="connsiteX1219" fmla="*/ 466491 w 4166715"/>
                <a:gd name="connsiteY1219" fmla="*/ 1468831 h 3792573"/>
                <a:gd name="connsiteX1220" fmla="*/ 474138 w 4166715"/>
                <a:gd name="connsiteY1220" fmla="*/ 1467741 h 3792573"/>
                <a:gd name="connsiteX1221" fmla="*/ 542237 w 4166715"/>
                <a:gd name="connsiteY1221" fmla="*/ 1408115 h 3792573"/>
                <a:gd name="connsiteX1222" fmla="*/ 542237 w 4166715"/>
                <a:gd name="connsiteY1222" fmla="*/ 1610625 h 3792573"/>
                <a:gd name="connsiteX1223" fmla="*/ 437722 w 4166715"/>
                <a:gd name="connsiteY1223" fmla="*/ 1655344 h 3792573"/>
                <a:gd name="connsiteX1224" fmla="*/ 437722 w 4166715"/>
                <a:gd name="connsiteY1224" fmla="*/ 1576449 h 3792573"/>
                <a:gd name="connsiteX1225" fmla="*/ 435173 w 4166715"/>
                <a:gd name="connsiteY1225" fmla="*/ 1570995 h 3792573"/>
                <a:gd name="connsiteX1226" fmla="*/ 352873 w 4166715"/>
                <a:gd name="connsiteY1226" fmla="*/ 1498281 h 3792573"/>
                <a:gd name="connsiteX1227" fmla="*/ 386375 w 4166715"/>
                <a:gd name="connsiteY1227" fmla="*/ 1858581 h 3792573"/>
                <a:gd name="connsiteX1228" fmla="*/ 245809 w 4166715"/>
                <a:gd name="connsiteY1228" fmla="*/ 1691701 h 3792573"/>
                <a:gd name="connsiteX1229" fmla="*/ 431532 w 4166715"/>
                <a:gd name="connsiteY1229" fmla="*/ 1673523 h 3792573"/>
                <a:gd name="connsiteX1230" fmla="*/ 432624 w 4166715"/>
                <a:gd name="connsiteY1230" fmla="*/ 1673159 h 3792573"/>
                <a:gd name="connsiteX1231" fmla="*/ 433716 w 4166715"/>
                <a:gd name="connsiteY1231" fmla="*/ 1672795 h 3792573"/>
                <a:gd name="connsiteX1232" fmla="*/ 533133 w 4166715"/>
                <a:gd name="connsiteY1232" fmla="*/ 1630258 h 3792573"/>
                <a:gd name="connsiteX1233" fmla="*/ 458844 w 4166715"/>
                <a:gd name="connsiteY1233" fmla="*/ 1761507 h 3792573"/>
                <a:gd name="connsiteX1234" fmla="*/ 386375 w 4166715"/>
                <a:gd name="connsiteY1234" fmla="*/ 1858581 h 3792573"/>
                <a:gd name="connsiteX1235" fmla="*/ 768017 w 4166715"/>
                <a:gd name="connsiteY1235" fmla="*/ 1816770 h 3792573"/>
                <a:gd name="connsiteX1236" fmla="*/ 679890 w 4166715"/>
                <a:gd name="connsiteY1236" fmla="*/ 1688065 h 3792573"/>
                <a:gd name="connsiteX1237" fmla="*/ 706838 w 4166715"/>
                <a:gd name="connsiteY1237" fmla="*/ 1643710 h 3792573"/>
                <a:gd name="connsiteX1238" fmla="*/ 848496 w 4166715"/>
                <a:gd name="connsiteY1238" fmla="*/ 1769506 h 3792573"/>
                <a:gd name="connsiteX1239" fmla="*/ 768017 w 4166715"/>
                <a:gd name="connsiteY1239" fmla="*/ 1816770 h 3792573"/>
                <a:gd name="connsiteX1240" fmla="*/ 1186439 w 4166715"/>
                <a:gd name="connsiteY1240" fmla="*/ 1877123 h 3792573"/>
                <a:gd name="connsiteX1241" fmla="*/ 1400566 w 4166715"/>
                <a:gd name="connsiteY1241" fmla="*/ 1873124 h 3792573"/>
                <a:gd name="connsiteX1242" fmla="*/ 1251624 w 4166715"/>
                <a:gd name="connsiteY1242" fmla="*/ 1988376 h 3792573"/>
                <a:gd name="connsiteX1243" fmla="*/ 1245069 w 4166715"/>
                <a:gd name="connsiteY1243" fmla="*/ 1922933 h 3792573"/>
                <a:gd name="connsiteX1244" fmla="*/ 1242156 w 4166715"/>
                <a:gd name="connsiteY1244" fmla="*/ 1917843 h 3792573"/>
                <a:gd name="connsiteX1245" fmla="*/ 1186439 w 4166715"/>
                <a:gd name="connsiteY1245" fmla="*/ 1877123 h 3792573"/>
                <a:gd name="connsiteX1246" fmla="*/ 957745 w 4166715"/>
                <a:gd name="connsiteY1246" fmla="*/ 1958927 h 3792573"/>
                <a:gd name="connsiteX1247" fmla="*/ 1002537 w 4166715"/>
                <a:gd name="connsiteY1247" fmla="*/ 2012008 h 3792573"/>
                <a:gd name="connsiteX1248" fmla="*/ 1045144 w 4166715"/>
                <a:gd name="connsiteY1248" fmla="*/ 2128351 h 3792573"/>
                <a:gd name="connsiteX1249" fmla="*/ 888919 w 4166715"/>
                <a:gd name="connsiteY1249" fmla="*/ 2037822 h 3792573"/>
                <a:gd name="connsiteX1250" fmla="*/ 957745 w 4166715"/>
                <a:gd name="connsiteY1250" fmla="*/ 1958927 h 3792573"/>
                <a:gd name="connsiteX1251" fmla="*/ 677705 w 4166715"/>
                <a:gd name="connsiteY1251" fmla="*/ 1950201 h 3792573"/>
                <a:gd name="connsiteX1252" fmla="*/ 556439 w 4166715"/>
                <a:gd name="connsiteY1252" fmla="*/ 1877487 h 3792573"/>
                <a:gd name="connsiteX1253" fmla="*/ 662774 w 4166715"/>
                <a:gd name="connsiteY1253" fmla="*/ 1877487 h 3792573"/>
                <a:gd name="connsiteX1254" fmla="*/ 677705 w 4166715"/>
                <a:gd name="connsiteY1254" fmla="*/ 1950201 h 3792573"/>
                <a:gd name="connsiteX1255" fmla="*/ 105971 w 4166715"/>
                <a:gd name="connsiteY1255" fmla="*/ 2116717 h 3792573"/>
                <a:gd name="connsiteX1256" fmla="*/ 251271 w 4166715"/>
                <a:gd name="connsiteY1256" fmla="*/ 2161800 h 3792573"/>
                <a:gd name="connsiteX1257" fmla="*/ 21121 w 4166715"/>
                <a:gd name="connsiteY1257" fmla="*/ 2447568 h 3792573"/>
                <a:gd name="connsiteX1258" fmla="*/ 14566 w 4166715"/>
                <a:gd name="connsiteY1258" fmla="*/ 2294140 h 3792573"/>
                <a:gd name="connsiteX1259" fmla="*/ 105971 w 4166715"/>
                <a:gd name="connsiteY1259" fmla="*/ 2116717 h 3792573"/>
                <a:gd name="connsiteX1260" fmla="*/ 31318 w 4166715"/>
                <a:gd name="connsiteY1260" fmla="*/ 2479198 h 3792573"/>
                <a:gd name="connsiteX1261" fmla="*/ 273485 w 4166715"/>
                <a:gd name="connsiteY1261" fmla="*/ 2545005 h 3792573"/>
                <a:gd name="connsiteX1262" fmla="*/ 236341 w 4166715"/>
                <a:gd name="connsiteY1262" fmla="*/ 2712248 h 3792573"/>
                <a:gd name="connsiteX1263" fmla="*/ 127457 w 4166715"/>
                <a:gd name="connsiteY1263" fmla="*/ 2627172 h 3792573"/>
                <a:gd name="connsiteX1264" fmla="*/ 31318 w 4166715"/>
                <a:gd name="connsiteY1264" fmla="*/ 2479198 h 3792573"/>
                <a:gd name="connsiteX1265" fmla="*/ 474867 w 4166715"/>
                <a:gd name="connsiteY1265" fmla="*/ 2734426 h 3792573"/>
                <a:gd name="connsiteX1266" fmla="*/ 264381 w 4166715"/>
                <a:gd name="connsiteY1266" fmla="*/ 2719520 h 3792573"/>
                <a:gd name="connsiteX1267" fmla="*/ 624901 w 4166715"/>
                <a:gd name="connsiteY1267" fmla="*/ 2499195 h 3792573"/>
                <a:gd name="connsiteX1268" fmla="*/ 658040 w 4166715"/>
                <a:gd name="connsiteY1268" fmla="*/ 2734063 h 3792573"/>
                <a:gd name="connsiteX1269" fmla="*/ 474867 w 4166715"/>
                <a:gd name="connsiteY1269" fmla="*/ 2734426 h 3792573"/>
                <a:gd name="connsiteX1270" fmla="*/ 668965 w 4166715"/>
                <a:gd name="connsiteY1270" fmla="*/ 2753695 h 3792573"/>
                <a:gd name="connsiteX1271" fmla="*/ 766560 w 4166715"/>
                <a:gd name="connsiteY1271" fmla="*/ 2842044 h 3792573"/>
                <a:gd name="connsiteX1272" fmla="*/ 624537 w 4166715"/>
                <a:gd name="connsiteY1272" fmla="*/ 2856586 h 3792573"/>
                <a:gd name="connsiteX1273" fmla="*/ 668965 w 4166715"/>
                <a:gd name="connsiteY1273" fmla="*/ 2753695 h 3792573"/>
                <a:gd name="connsiteX1274" fmla="*/ 765468 w 4166715"/>
                <a:gd name="connsiteY1274" fmla="*/ 3178348 h 3792573"/>
                <a:gd name="connsiteX1275" fmla="*/ 814994 w 4166715"/>
                <a:gd name="connsiteY1275" fmla="*/ 3077638 h 3792573"/>
                <a:gd name="connsiteX1276" fmla="*/ 945364 w 4166715"/>
                <a:gd name="connsiteY1276" fmla="*/ 3310688 h 3792573"/>
                <a:gd name="connsiteX1277" fmla="*/ 745075 w 4166715"/>
                <a:gd name="connsiteY1277" fmla="*/ 3291418 h 3792573"/>
                <a:gd name="connsiteX1278" fmla="*/ 765468 w 4166715"/>
                <a:gd name="connsiteY1278" fmla="*/ 3178348 h 3792573"/>
                <a:gd name="connsiteX1279" fmla="*/ 786953 w 4166715"/>
                <a:gd name="connsiteY1279" fmla="*/ 3527377 h 3792573"/>
                <a:gd name="connsiteX1280" fmla="*/ 1001809 w 4166715"/>
                <a:gd name="connsiteY1280" fmla="*/ 3477204 h 3792573"/>
                <a:gd name="connsiteX1281" fmla="*/ 870346 w 4166715"/>
                <a:gd name="connsiteY1281" fmla="*/ 3618997 h 3792573"/>
                <a:gd name="connsiteX1282" fmla="*/ 786953 w 4166715"/>
                <a:gd name="connsiteY1282" fmla="*/ 3527377 h 3792573"/>
                <a:gd name="connsiteX1283" fmla="*/ 877994 w 4166715"/>
                <a:gd name="connsiteY1283" fmla="*/ 3641902 h 3792573"/>
                <a:gd name="connsiteX1284" fmla="*/ 1083381 w 4166715"/>
                <a:gd name="connsiteY1284" fmla="*/ 3743339 h 3792573"/>
                <a:gd name="connsiteX1285" fmla="*/ 880179 w 4166715"/>
                <a:gd name="connsiteY1285" fmla="*/ 3780423 h 3792573"/>
                <a:gd name="connsiteX1286" fmla="*/ 877994 w 4166715"/>
                <a:gd name="connsiteY1286" fmla="*/ 3641902 h 3792573"/>
                <a:gd name="connsiteX1287" fmla="*/ 1668589 w 4166715"/>
                <a:gd name="connsiteY1287" fmla="*/ 2534098 h 3792573"/>
                <a:gd name="connsiteX1288" fmla="*/ 1666040 w 4166715"/>
                <a:gd name="connsiteY1288" fmla="*/ 2537370 h 3792573"/>
                <a:gd name="connsiteX1289" fmla="*/ 1651109 w 4166715"/>
                <a:gd name="connsiteY1289" fmla="*/ 2571182 h 3792573"/>
                <a:gd name="connsiteX1290" fmla="*/ 1536034 w 4166715"/>
                <a:gd name="connsiteY1290" fmla="*/ 2571182 h 3792573"/>
                <a:gd name="connsiteX1291" fmla="*/ 1410398 w 4166715"/>
                <a:gd name="connsiteY1291" fmla="*/ 2430116 h 3792573"/>
                <a:gd name="connsiteX1292" fmla="*/ 1408577 w 4166715"/>
                <a:gd name="connsiteY1292" fmla="*/ 2336315 h 3792573"/>
                <a:gd name="connsiteX1293" fmla="*/ 1408213 w 4166715"/>
                <a:gd name="connsiteY1293" fmla="*/ 2334860 h 3792573"/>
                <a:gd name="connsiteX1294" fmla="*/ 1408213 w 4166715"/>
                <a:gd name="connsiteY1294" fmla="*/ 2334133 h 3792573"/>
                <a:gd name="connsiteX1295" fmla="*/ 1406756 w 4166715"/>
                <a:gd name="connsiteY1295" fmla="*/ 2331588 h 3792573"/>
                <a:gd name="connsiteX1296" fmla="*/ 1406756 w 4166715"/>
                <a:gd name="connsiteY1296" fmla="*/ 2331588 h 3792573"/>
                <a:gd name="connsiteX1297" fmla="*/ 1251260 w 4166715"/>
                <a:gd name="connsiteY1297" fmla="*/ 2154892 h 3792573"/>
                <a:gd name="connsiteX1298" fmla="*/ 1370340 w 4166715"/>
                <a:gd name="connsiteY1298" fmla="*/ 2239604 h 3792573"/>
                <a:gd name="connsiteX1299" fmla="*/ 1479225 w 4166715"/>
                <a:gd name="connsiteY1299" fmla="*/ 2387942 h 3792573"/>
                <a:gd name="connsiteX1300" fmla="*/ 1489421 w 4166715"/>
                <a:gd name="connsiteY1300" fmla="*/ 2389760 h 3792573"/>
                <a:gd name="connsiteX1301" fmla="*/ 1693716 w 4166715"/>
                <a:gd name="connsiteY1301" fmla="*/ 2247603 h 3792573"/>
                <a:gd name="connsiteX1302" fmla="*/ 1495976 w 4166715"/>
                <a:gd name="connsiteY1302" fmla="*/ 2494832 h 3792573"/>
                <a:gd name="connsiteX1303" fmla="*/ 1495976 w 4166715"/>
                <a:gd name="connsiteY1303" fmla="*/ 2503921 h 3792573"/>
                <a:gd name="connsiteX1304" fmla="*/ 1501803 w 4166715"/>
                <a:gd name="connsiteY1304" fmla="*/ 2506830 h 3792573"/>
                <a:gd name="connsiteX1305" fmla="*/ 1504716 w 4166715"/>
                <a:gd name="connsiteY1305" fmla="*/ 2506103 h 3792573"/>
                <a:gd name="connsiteX1306" fmla="*/ 1754895 w 4166715"/>
                <a:gd name="connsiteY1306" fmla="*/ 2398849 h 3792573"/>
                <a:gd name="connsiteX1307" fmla="*/ 1752710 w 4166715"/>
                <a:gd name="connsiteY1307" fmla="*/ 2478471 h 3792573"/>
                <a:gd name="connsiteX1308" fmla="*/ 1668589 w 4166715"/>
                <a:gd name="connsiteY1308" fmla="*/ 2534098 h 3792573"/>
                <a:gd name="connsiteX1309" fmla="*/ 1390005 w 4166715"/>
                <a:gd name="connsiteY1309" fmla="*/ 2240695 h 3792573"/>
                <a:gd name="connsiteX1310" fmla="*/ 1705733 w 4166715"/>
                <a:gd name="connsiteY1310" fmla="*/ 2221426 h 3792573"/>
                <a:gd name="connsiteX1311" fmla="*/ 1487236 w 4166715"/>
                <a:gd name="connsiteY1311" fmla="*/ 2373763 h 3792573"/>
                <a:gd name="connsiteX1312" fmla="*/ 1390005 w 4166715"/>
                <a:gd name="connsiteY1312" fmla="*/ 2240695 h 3792573"/>
                <a:gd name="connsiteX1313" fmla="*/ 1713745 w 4166715"/>
                <a:gd name="connsiteY1313" fmla="*/ 2206156 h 3792573"/>
                <a:gd name="connsiteX1314" fmla="*/ 1400566 w 4166715"/>
                <a:gd name="connsiteY1314" fmla="*/ 2225425 h 3792573"/>
                <a:gd name="connsiteX1315" fmla="*/ 1586288 w 4166715"/>
                <a:gd name="connsiteY1315" fmla="*/ 2088358 h 3792573"/>
                <a:gd name="connsiteX1316" fmla="*/ 1713745 w 4166715"/>
                <a:gd name="connsiteY1316" fmla="*/ 2206156 h 3792573"/>
                <a:gd name="connsiteX1317" fmla="*/ 1585560 w 4166715"/>
                <a:gd name="connsiteY1317" fmla="*/ 2071271 h 3792573"/>
                <a:gd name="connsiteX1318" fmla="*/ 1306976 w 4166715"/>
                <a:gd name="connsiteY1318" fmla="*/ 2011281 h 3792573"/>
                <a:gd name="connsiteX1319" fmla="*/ 1628531 w 4166715"/>
                <a:gd name="connsiteY1319" fmla="*/ 2049456 h 3792573"/>
                <a:gd name="connsiteX1320" fmla="*/ 1585560 w 4166715"/>
                <a:gd name="connsiteY1320" fmla="*/ 2071271 h 3792573"/>
                <a:gd name="connsiteX1321" fmla="*/ 2372514 w 4166715"/>
                <a:gd name="connsiteY1321" fmla="*/ 2616629 h 3792573"/>
                <a:gd name="connsiteX1322" fmla="*/ 2219930 w 4166715"/>
                <a:gd name="connsiteY1322" fmla="*/ 2459929 h 3792573"/>
                <a:gd name="connsiteX1323" fmla="*/ 2432964 w 4166715"/>
                <a:gd name="connsiteY1323" fmla="*/ 2424663 h 3792573"/>
                <a:gd name="connsiteX1324" fmla="*/ 2426409 w 4166715"/>
                <a:gd name="connsiteY1324" fmla="*/ 2554094 h 3792573"/>
                <a:gd name="connsiteX1325" fmla="*/ 2372514 w 4166715"/>
                <a:gd name="connsiteY1325" fmla="*/ 2616629 h 3792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</a:cxnLst>
              <a:rect l="l" t="t" r="r" b="b"/>
              <a:pathLst>
                <a:path w="4166715" h="3792573">
                  <a:moveTo>
                    <a:pt x="2866681" y="2618810"/>
                  </a:moveTo>
                  <a:cubicBezTo>
                    <a:pt x="2866681" y="2619537"/>
                    <a:pt x="2867045" y="2620264"/>
                    <a:pt x="2867409" y="2620992"/>
                  </a:cubicBezTo>
                  <a:cubicBezTo>
                    <a:pt x="2867409" y="2620992"/>
                    <a:pt x="2867409" y="2620992"/>
                    <a:pt x="2867409" y="2620992"/>
                  </a:cubicBezTo>
                  <a:cubicBezTo>
                    <a:pt x="2867773" y="2621719"/>
                    <a:pt x="2868137" y="2622446"/>
                    <a:pt x="2868865" y="2622810"/>
                  </a:cubicBezTo>
                  <a:cubicBezTo>
                    <a:pt x="2868865" y="2622810"/>
                    <a:pt x="2868865" y="2622810"/>
                    <a:pt x="2868865" y="2622810"/>
                  </a:cubicBezTo>
                  <a:lnTo>
                    <a:pt x="2929317" y="2683162"/>
                  </a:lnTo>
                  <a:lnTo>
                    <a:pt x="2918027" y="2744970"/>
                  </a:lnTo>
                  <a:cubicBezTo>
                    <a:pt x="2918027" y="2744970"/>
                    <a:pt x="2918027" y="2744970"/>
                    <a:pt x="2918027" y="2744970"/>
                  </a:cubicBezTo>
                  <a:cubicBezTo>
                    <a:pt x="2918027" y="2744970"/>
                    <a:pt x="2918027" y="2744970"/>
                    <a:pt x="2918027" y="2745333"/>
                  </a:cubicBezTo>
                  <a:cubicBezTo>
                    <a:pt x="2918027" y="2746060"/>
                    <a:pt x="2918027" y="2746788"/>
                    <a:pt x="2918027" y="2747878"/>
                  </a:cubicBezTo>
                  <a:cubicBezTo>
                    <a:pt x="2918027" y="2747878"/>
                    <a:pt x="2918027" y="2748242"/>
                    <a:pt x="2918027" y="2748242"/>
                  </a:cubicBezTo>
                  <a:cubicBezTo>
                    <a:pt x="2918027" y="2748242"/>
                    <a:pt x="2918027" y="2748242"/>
                    <a:pt x="2918027" y="2748606"/>
                  </a:cubicBezTo>
                  <a:cubicBezTo>
                    <a:pt x="2918391" y="2749332"/>
                    <a:pt x="2918391" y="2750060"/>
                    <a:pt x="2918756" y="2750423"/>
                  </a:cubicBezTo>
                  <a:cubicBezTo>
                    <a:pt x="2918756" y="2750423"/>
                    <a:pt x="2918756" y="2750423"/>
                    <a:pt x="2918756" y="2750423"/>
                  </a:cubicBezTo>
                  <a:cubicBezTo>
                    <a:pt x="2919120" y="2750787"/>
                    <a:pt x="2919484" y="2751514"/>
                    <a:pt x="2919848" y="2751878"/>
                  </a:cubicBezTo>
                  <a:lnTo>
                    <a:pt x="3041478" y="2860949"/>
                  </a:lnTo>
                  <a:cubicBezTo>
                    <a:pt x="3043663" y="2862767"/>
                    <a:pt x="3046577" y="2863494"/>
                    <a:pt x="3049126" y="2862040"/>
                  </a:cubicBezTo>
                  <a:cubicBezTo>
                    <a:pt x="3051675" y="2860949"/>
                    <a:pt x="3053495" y="2858404"/>
                    <a:pt x="3053495" y="2855495"/>
                  </a:cubicBezTo>
                  <a:lnTo>
                    <a:pt x="3056045" y="2716975"/>
                  </a:lnTo>
                  <a:cubicBezTo>
                    <a:pt x="3056045" y="2716611"/>
                    <a:pt x="3056045" y="2716248"/>
                    <a:pt x="3056045" y="2715884"/>
                  </a:cubicBezTo>
                  <a:cubicBezTo>
                    <a:pt x="3056045" y="2715520"/>
                    <a:pt x="3056045" y="2715157"/>
                    <a:pt x="3056045" y="2715157"/>
                  </a:cubicBezTo>
                  <a:cubicBezTo>
                    <a:pt x="3056045" y="2715157"/>
                    <a:pt x="3056045" y="2714793"/>
                    <a:pt x="3055680" y="2714793"/>
                  </a:cubicBezTo>
                  <a:cubicBezTo>
                    <a:pt x="3055680" y="2714430"/>
                    <a:pt x="3055316" y="2713702"/>
                    <a:pt x="3054952" y="2713339"/>
                  </a:cubicBezTo>
                  <a:cubicBezTo>
                    <a:pt x="3054588" y="2712975"/>
                    <a:pt x="3054588" y="2712612"/>
                    <a:pt x="3054224" y="2712248"/>
                  </a:cubicBezTo>
                  <a:cubicBezTo>
                    <a:pt x="3054224" y="2712248"/>
                    <a:pt x="3054224" y="2711885"/>
                    <a:pt x="3053860" y="2711885"/>
                  </a:cubicBezTo>
                  <a:lnTo>
                    <a:pt x="2939149" y="2585361"/>
                  </a:lnTo>
                  <a:lnTo>
                    <a:pt x="2939149" y="2494469"/>
                  </a:lnTo>
                  <a:lnTo>
                    <a:pt x="3048762" y="2586452"/>
                  </a:lnTo>
                  <a:cubicBezTo>
                    <a:pt x="3051311" y="2588634"/>
                    <a:pt x="3055316" y="2588634"/>
                    <a:pt x="3058230" y="2586452"/>
                  </a:cubicBezTo>
                  <a:lnTo>
                    <a:pt x="3162744" y="2501376"/>
                  </a:lnTo>
                  <a:cubicBezTo>
                    <a:pt x="3162744" y="2501376"/>
                    <a:pt x="3162744" y="2501376"/>
                    <a:pt x="3162744" y="2501376"/>
                  </a:cubicBezTo>
                  <a:cubicBezTo>
                    <a:pt x="3163108" y="2501013"/>
                    <a:pt x="3163108" y="2501013"/>
                    <a:pt x="3163473" y="2500649"/>
                  </a:cubicBezTo>
                  <a:cubicBezTo>
                    <a:pt x="3163837" y="2500286"/>
                    <a:pt x="3164201" y="2499922"/>
                    <a:pt x="3164565" y="2499558"/>
                  </a:cubicBezTo>
                  <a:cubicBezTo>
                    <a:pt x="3164565" y="2499195"/>
                    <a:pt x="3164929" y="2498831"/>
                    <a:pt x="3164929" y="2498831"/>
                  </a:cubicBezTo>
                  <a:cubicBezTo>
                    <a:pt x="3165293" y="2498468"/>
                    <a:pt x="3165293" y="2497741"/>
                    <a:pt x="3165293" y="2497377"/>
                  </a:cubicBezTo>
                  <a:cubicBezTo>
                    <a:pt x="3165293" y="2497377"/>
                    <a:pt x="3165293" y="2497013"/>
                    <a:pt x="3165293" y="2497013"/>
                  </a:cubicBezTo>
                  <a:cubicBezTo>
                    <a:pt x="3165293" y="2497013"/>
                    <a:pt x="3165293" y="2496650"/>
                    <a:pt x="3165293" y="2496650"/>
                  </a:cubicBezTo>
                  <a:cubicBezTo>
                    <a:pt x="3165293" y="2495923"/>
                    <a:pt x="3165293" y="2495559"/>
                    <a:pt x="3164929" y="2494832"/>
                  </a:cubicBezTo>
                  <a:cubicBezTo>
                    <a:pt x="3164929" y="2494469"/>
                    <a:pt x="3164929" y="2494105"/>
                    <a:pt x="3164565" y="2494105"/>
                  </a:cubicBezTo>
                  <a:cubicBezTo>
                    <a:pt x="3164565" y="2494105"/>
                    <a:pt x="3164565" y="2493741"/>
                    <a:pt x="3164565" y="2493741"/>
                  </a:cubicBezTo>
                  <a:lnTo>
                    <a:pt x="3106299" y="2360310"/>
                  </a:lnTo>
                  <a:cubicBezTo>
                    <a:pt x="3105935" y="2359220"/>
                    <a:pt x="3104842" y="2358129"/>
                    <a:pt x="3104114" y="2357402"/>
                  </a:cubicBezTo>
                  <a:lnTo>
                    <a:pt x="3027640" y="2300685"/>
                  </a:lnTo>
                  <a:lnTo>
                    <a:pt x="3249415" y="2165436"/>
                  </a:lnTo>
                  <a:cubicBezTo>
                    <a:pt x="3249779" y="2165072"/>
                    <a:pt x="3250507" y="2164709"/>
                    <a:pt x="3250872" y="2164345"/>
                  </a:cubicBezTo>
                  <a:cubicBezTo>
                    <a:pt x="3250872" y="2164345"/>
                    <a:pt x="3250872" y="2164345"/>
                    <a:pt x="3250872" y="2164345"/>
                  </a:cubicBezTo>
                  <a:cubicBezTo>
                    <a:pt x="3250872" y="2164345"/>
                    <a:pt x="3250872" y="2164345"/>
                    <a:pt x="3250872" y="2164345"/>
                  </a:cubicBezTo>
                  <a:cubicBezTo>
                    <a:pt x="3251236" y="2163981"/>
                    <a:pt x="3251964" y="2163254"/>
                    <a:pt x="3251964" y="2162527"/>
                  </a:cubicBezTo>
                  <a:lnTo>
                    <a:pt x="3364126" y="1926569"/>
                  </a:lnTo>
                  <a:lnTo>
                    <a:pt x="3364126" y="1926569"/>
                  </a:lnTo>
                  <a:lnTo>
                    <a:pt x="3364126" y="1926569"/>
                  </a:lnTo>
                  <a:cubicBezTo>
                    <a:pt x="3364490" y="1925842"/>
                    <a:pt x="3364854" y="1925114"/>
                    <a:pt x="3364854" y="1924024"/>
                  </a:cubicBezTo>
                  <a:cubicBezTo>
                    <a:pt x="3364854" y="1923660"/>
                    <a:pt x="3364854" y="1923660"/>
                    <a:pt x="3364854" y="1923297"/>
                  </a:cubicBezTo>
                  <a:cubicBezTo>
                    <a:pt x="3364854" y="1922569"/>
                    <a:pt x="3364854" y="1921842"/>
                    <a:pt x="3364490" y="1921479"/>
                  </a:cubicBezTo>
                  <a:cubicBezTo>
                    <a:pt x="3364490" y="1921479"/>
                    <a:pt x="3364490" y="1921115"/>
                    <a:pt x="3364490" y="1921115"/>
                  </a:cubicBezTo>
                  <a:cubicBezTo>
                    <a:pt x="3364490" y="1921115"/>
                    <a:pt x="3364490" y="1920752"/>
                    <a:pt x="3364126" y="1920752"/>
                  </a:cubicBezTo>
                  <a:cubicBezTo>
                    <a:pt x="3363761" y="1920024"/>
                    <a:pt x="3363397" y="1919661"/>
                    <a:pt x="3363033" y="1918934"/>
                  </a:cubicBezTo>
                  <a:cubicBezTo>
                    <a:pt x="3363033" y="1918934"/>
                    <a:pt x="3362669" y="1918570"/>
                    <a:pt x="3362669" y="1918570"/>
                  </a:cubicBezTo>
                  <a:cubicBezTo>
                    <a:pt x="3362669" y="1918570"/>
                    <a:pt x="3362669" y="1918570"/>
                    <a:pt x="3362669" y="1918570"/>
                  </a:cubicBezTo>
                  <a:lnTo>
                    <a:pt x="3242131" y="1798228"/>
                  </a:lnTo>
                  <a:lnTo>
                    <a:pt x="3296027" y="1674250"/>
                  </a:lnTo>
                  <a:cubicBezTo>
                    <a:pt x="3296756" y="1672432"/>
                    <a:pt x="3296756" y="1669887"/>
                    <a:pt x="3295663" y="1668069"/>
                  </a:cubicBezTo>
                  <a:cubicBezTo>
                    <a:pt x="3294571" y="1666251"/>
                    <a:pt x="3292750" y="1664797"/>
                    <a:pt x="3290929" y="1664433"/>
                  </a:cubicBezTo>
                  <a:lnTo>
                    <a:pt x="3193698" y="1642983"/>
                  </a:lnTo>
                  <a:lnTo>
                    <a:pt x="3244680" y="1586265"/>
                  </a:lnTo>
                  <a:lnTo>
                    <a:pt x="3352108" y="1650254"/>
                  </a:lnTo>
                  <a:lnTo>
                    <a:pt x="3428946" y="1784412"/>
                  </a:lnTo>
                  <a:cubicBezTo>
                    <a:pt x="3430403" y="1786957"/>
                    <a:pt x="3433316" y="1788411"/>
                    <a:pt x="3436230" y="1788048"/>
                  </a:cubicBezTo>
                  <a:cubicBezTo>
                    <a:pt x="3439143" y="1787684"/>
                    <a:pt x="3441692" y="1785503"/>
                    <a:pt x="3442420" y="1782594"/>
                  </a:cubicBezTo>
                  <a:lnTo>
                    <a:pt x="3471553" y="1656435"/>
                  </a:lnTo>
                  <a:cubicBezTo>
                    <a:pt x="3471918" y="1654253"/>
                    <a:pt x="3471553" y="1651708"/>
                    <a:pt x="3469733" y="1649890"/>
                  </a:cubicBezTo>
                  <a:lnTo>
                    <a:pt x="3406368" y="1581902"/>
                  </a:lnTo>
                  <a:lnTo>
                    <a:pt x="3418022" y="1461196"/>
                  </a:lnTo>
                  <a:lnTo>
                    <a:pt x="3496680" y="1375757"/>
                  </a:lnTo>
                  <a:cubicBezTo>
                    <a:pt x="3497409" y="1374666"/>
                    <a:pt x="3498137" y="1373576"/>
                    <a:pt x="3498501" y="1372485"/>
                  </a:cubicBezTo>
                  <a:lnTo>
                    <a:pt x="3530183" y="1229237"/>
                  </a:lnTo>
                  <a:cubicBezTo>
                    <a:pt x="3530183" y="1228510"/>
                    <a:pt x="3530547" y="1227783"/>
                    <a:pt x="3530183" y="1227056"/>
                  </a:cubicBezTo>
                  <a:lnTo>
                    <a:pt x="3522900" y="1105623"/>
                  </a:lnTo>
                  <a:cubicBezTo>
                    <a:pt x="3522900" y="1105623"/>
                    <a:pt x="3522900" y="1105259"/>
                    <a:pt x="3522900" y="1105259"/>
                  </a:cubicBezTo>
                  <a:cubicBezTo>
                    <a:pt x="3522900" y="1104169"/>
                    <a:pt x="3522536" y="1103442"/>
                    <a:pt x="3522172" y="1102714"/>
                  </a:cubicBezTo>
                  <a:cubicBezTo>
                    <a:pt x="3522172" y="1102714"/>
                    <a:pt x="3522172" y="1102351"/>
                    <a:pt x="3522172" y="1102351"/>
                  </a:cubicBezTo>
                  <a:cubicBezTo>
                    <a:pt x="3521808" y="1101624"/>
                    <a:pt x="3521444" y="1101260"/>
                    <a:pt x="3520715" y="1100533"/>
                  </a:cubicBezTo>
                  <a:cubicBezTo>
                    <a:pt x="3520351" y="1100533"/>
                    <a:pt x="3520351" y="1100169"/>
                    <a:pt x="3519987" y="1100169"/>
                  </a:cubicBezTo>
                  <a:cubicBezTo>
                    <a:pt x="3519987" y="1100169"/>
                    <a:pt x="3519987" y="1099806"/>
                    <a:pt x="3519623" y="1099806"/>
                  </a:cubicBezTo>
                  <a:lnTo>
                    <a:pt x="3337542" y="981645"/>
                  </a:lnTo>
                  <a:lnTo>
                    <a:pt x="3421663" y="780953"/>
                  </a:lnTo>
                  <a:lnTo>
                    <a:pt x="3609206" y="677698"/>
                  </a:lnTo>
                  <a:cubicBezTo>
                    <a:pt x="3609206" y="677698"/>
                    <a:pt x="3609570" y="677335"/>
                    <a:pt x="3609570" y="677335"/>
                  </a:cubicBezTo>
                  <a:cubicBezTo>
                    <a:pt x="3609935" y="677335"/>
                    <a:pt x="3609935" y="676971"/>
                    <a:pt x="3610299" y="676608"/>
                  </a:cubicBezTo>
                  <a:cubicBezTo>
                    <a:pt x="3610663" y="676244"/>
                    <a:pt x="3611027" y="675881"/>
                    <a:pt x="3611391" y="675517"/>
                  </a:cubicBezTo>
                  <a:cubicBezTo>
                    <a:pt x="3611755" y="675153"/>
                    <a:pt x="3611755" y="675153"/>
                    <a:pt x="3611755" y="674790"/>
                  </a:cubicBezTo>
                  <a:cubicBezTo>
                    <a:pt x="3612119" y="674063"/>
                    <a:pt x="3612119" y="673699"/>
                    <a:pt x="3612483" y="672972"/>
                  </a:cubicBezTo>
                  <a:cubicBezTo>
                    <a:pt x="3612483" y="672972"/>
                    <a:pt x="3612483" y="672608"/>
                    <a:pt x="3612483" y="672608"/>
                  </a:cubicBezTo>
                  <a:cubicBezTo>
                    <a:pt x="3612483" y="672608"/>
                    <a:pt x="3612483" y="672608"/>
                    <a:pt x="3612483" y="672608"/>
                  </a:cubicBezTo>
                  <a:cubicBezTo>
                    <a:pt x="3612483" y="671881"/>
                    <a:pt x="3612483" y="670791"/>
                    <a:pt x="3612483" y="670063"/>
                  </a:cubicBezTo>
                  <a:lnTo>
                    <a:pt x="3591727" y="572626"/>
                  </a:lnTo>
                  <a:lnTo>
                    <a:pt x="3764703" y="438104"/>
                  </a:lnTo>
                  <a:lnTo>
                    <a:pt x="3775628" y="588623"/>
                  </a:lnTo>
                  <a:lnTo>
                    <a:pt x="3710079" y="876572"/>
                  </a:lnTo>
                  <a:cubicBezTo>
                    <a:pt x="3709715" y="878754"/>
                    <a:pt x="3710079" y="880935"/>
                    <a:pt x="3711536" y="882753"/>
                  </a:cubicBezTo>
                  <a:lnTo>
                    <a:pt x="3842998" y="1045270"/>
                  </a:lnTo>
                  <a:cubicBezTo>
                    <a:pt x="3844819" y="1047451"/>
                    <a:pt x="3847732" y="1048542"/>
                    <a:pt x="3850645" y="1047815"/>
                  </a:cubicBezTo>
                  <a:cubicBezTo>
                    <a:pt x="3853559" y="1047088"/>
                    <a:pt x="3855380" y="1044906"/>
                    <a:pt x="3856108" y="1041998"/>
                  </a:cubicBezTo>
                  <a:lnTo>
                    <a:pt x="3895073" y="811493"/>
                  </a:lnTo>
                  <a:cubicBezTo>
                    <a:pt x="3895437" y="809675"/>
                    <a:pt x="3895073" y="807857"/>
                    <a:pt x="3893981" y="806403"/>
                  </a:cubicBezTo>
                  <a:lnTo>
                    <a:pt x="3825154" y="692605"/>
                  </a:lnTo>
                  <a:lnTo>
                    <a:pt x="3855380" y="590078"/>
                  </a:lnTo>
                  <a:lnTo>
                    <a:pt x="3975917" y="435923"/>
                  </a:lnTo>
                  <a:cubicBezTo>
                    <a:pt x="3976282" y="435559"/>
                    <a:pt x="3976282" y="435196"/>
                    <a:pt x="3976646" y="434832"/>
                  </a:cubicBezTo>
                  <a:cubicBezTo>
                    <a:pt x="3976646" y="434832"/>
                    <a:pt x="3977010" y="434469"/>
                    <a:pt x="3977010" y="434469"/>
                  </a:cubicBezTo>
                  <a:cubicBezTo>
                    <a:pt x="3977010" y="434469"/>
                    <a:pt x="3977010" y="434469"/>
                    <a:pt x="3977010" y="434469"/>
                  </a:cubicBezTo>
                  <a:lnTo>
                    <a:pt x="4015975" y="337395"/>
                  </a:lnTo>
                  <a:cubicBezTo>
                    <a:pt x="4016703" y="335577"/>
                    <a:pt x="4016703" y="333759"/>
                    <a:pt x="4015975" y="331941"/>
                  </a:cubicBezTo>
                  <a:lnTo>
                    <a:pt x="3978831" y="239230"/>
                  </a:lnTo>
                  <a:lnTo>
                    <a:pt x="4031634" y="184331"/>
                  </a:lnTo>
                  <a:lnTo>
                    <a:pt x="4118304" y="191239"/>
                  </a:lnTo>
                  <a:cubicBezTo>
                    <a:pt x="4118304" y="191239"/>
                    <a:pt x="4118668" y="191239"/>
                    <a:pt x="4118668" y="191239"/>
                  </a:cubicBezTo>
                  <a:cubicBezTo>
                    <a:pt x="4118668" y="191239"/>
                    <a:pt x="4119032" y="191239"/>
                    <a:pt x="4119032" y="191239"/>
                  </a:cubicBezTo>
                  <a:cubicBezTo>
                    <a:pt x="4119397" y="191239"/>
                    <a:pt x="4119761" y="191239"/>
                    <a:pt x="4120125" y="191239"/>
                  </a:cubicBezTo>
                  <a:cubicBezTo>
                    <a:pt x="4120489" y="191239"/>
                    <a:pt x="4120853" y="191239"/>
                    <a:pt x="4120853" y="191239"/>
                  </a:cubicBezTo>
                  <a:cubicBezTo>
                    <a:pt x="4120853" y="191239"/>
                    <a:pt x="4120853" y="191239"/>
                    <a:pt x="4121217" y="191239"/>
                  </a:cubicBezTo>
                  <a:cubicBezTo>
                    <a:pt x="4121217" y="191239"/>
                    <a:pt x="4121582" y="191239"/>
                    <a:pt x="4121582" y="191239"/>
                  </a:cubicBezTo>
                  <a:cubicBezTo>
                    <a:pt x="4122310" y="190875"/>
                    <a:pt x="4123038" y="190512"/>
                    <a:pt x="4123403" y="190148"/>
                  </a:cubicBezTo>
                  <a:cubicBezTo>
                    <a:pt x="4123403" y="190148"/>
                    <a:pt x="4123767" y="189785"/>
                    <a:pt x="4123767" y="189785"/>
                  </a:cubicBezTo>
                  <a:cubicBezTo>
                    <a:pt x="4124495" y="189421"/>
                    <a:pt x="4124859" y="188694"/>
                    <a:pt x="4125223" y="187967"/>
                  </a:cubicBezTo>
                  <a:cubicBezTo>
                    <a:pt x="4125223" y="187967"/>
                    <a:pt x="4125223" y="187967"/>
                    <a:pt x="4125223" y="187603"/>
                  </a:cubicBezTo>
                  <a:cubicBezTo>
                    <a:pt x="4125223" y="187603"/>
                    <a:pt x="4125223" y="187603"/>
                    <a:pt x="4125223" y="187603"/>
                  </a:cubicBezTo>
                  <a:lnTo>
                    <a:pt x="4174021" y="97801"/>
                  </a:lnTo>
                  <a:cubicBezTo>
                    <a:pt x="4175842" y="94529"/>
                    <a:pt x="4174749" y="90166"/>
                    <a:pt x="4171472" y="88348"/>
                  </a:cubicBezTo>
                  <a:lnTo>
                    <a:pt x="4081524" y="30176"/>
                  </a:lnTo>
                  <a:cubicBezTo>
                    <a:pt x="4081524" y="30176"/>
                    <a:pt x="4081524" y="30176"/>
                    <a:pt x="4081160" y="30176"/>
                  </a:cubicBezTo>
                  <a:cubicBezTo>
                    <a:pt x="4081160" y="30176"/>
                    <a:pt x="4080796" y="30176"/>
                    <a:pt x="4080432" y="29813"/>
                  </a:cubicBezTo>
                  <a:cubicBezTo>
                    <a:pt x="4079703" y="29449"/>
                    <a:pt x="4079339" y="29449"/>
                    <a:pt x="4078611" y="29086"/>
                  </a:cubicBezTo>
                  <a:cubicBezTo>
                    <a:pt x="4078247" y="29086"/>
                    <a:pt x="4078247" y="29086"/>
                    <a:pt x="4077883" y="29086"/>
                  </a:cubicBezTo>
                  <a:cubicBezTo>
                    <a:pt x="4077518" y="29086"/>
                    <a:pt x="4077518" y="29086"/>
                    <a:pt x="4077154" y="29086"/>
                  </a:cubicBezTo>
                  <a:lnTo>
                    <a:pt x="3944235" y="29086"/>
                  </a:lnTo>
                  <a:lnTo>
                    <a:pt x="3637975" y="0"/>
                  </a:lnTo>
                  <a:cubicBezTo>
                    <a:pt x="3637975" y="0"/>
                    <a:pt x="3637611" y="0"/>
                    <a:pt x="3637611" y="0"/>
                  </a:cubicBezTo>
                  <a:cubicBezTo>
                    <a:pt x="3637247" y="0"/>
                    <a:pt x="3637247" y="0"/>
                    <a:pt x="3636883" y="0"/>
                  </a:cubicBezTo>
                  <a:cubicBezTo>
                    <a:pt x="3636519" y="0"/>
                    <a:pt x="3636154" y="0"/>
                    <a:pt x="3635426" y="364"/>
                  </a:cubicBezTo>
                  <a:cubicBezTo>
                    <a:pt x="3635062" y="364"/>
                    <a:pt x="3635062" y="364"/>
                    <a:pt x="3634698" y="727"/>
                  </a:cubicBezTo>
                  <a:cubicBezTo>
                    <a:pt x="3634333" y="1091"/>
                    <a:pt x="3633605" y="1091"/>
                    <a:pt x="3633241" y="1454"/>
                  </a:cubicBezTo>
                  <a:cubicBezTo>
                    <a:pt x="3633241" y="1454"/>
                    <a:pt x="3632877" y="1454"/>
                    <a:pt x="3632877" y="1818"/>
                  </a:cubicBezTo>
                  <a:cubicBezTo>
                    <a:pt x="3632877" y="1818"/>
                    <a:pt x="3632877" y="1818"/>
                    <a:pt x="3632877" y="1818"/>
                  </a:cubicBezTo>
                  <a:cubicBezTo>
                    <a:pt x="3632513" y="2181"/>
                    <a:pt x="3631784" y="2545"/>
                    <a:pt x="3631420" y="3272"/>
                  </a:cubicBezTo>
                  <a:lnTo>
                    <a:pt x="3523264" y="143975"/>
                  </a:lnTo>
                  <a:lnTo>
                    <a:pt x="3434045" y="93802"/>
                  </a:lnTo>
                  <a:cubicBezTo>
                    <a:pt x="3433681" y="93438"/>
                    <a:pt x="3432952" y="93438"/>
                    <a:pt x="3432588" y="93438"/>
                  </a:cubicBezTo>
                  <a:cubicBezTo>
                    <a:pt x="3432224" y="93438"/>
                    <a:pt x="3431860" y="93074"/>
                    <a:pt x="3431860" y="93074"/>
                  </a:cubicBezTo>
                  <a:cubicBezTo>
                    <a:pt x="3431131" y="93074"/>
                    <a:pt x="3430767" y="93074"/>
                    <a:pt x="3430039" y="93074"/>
                  </a:cubicBezTo>
                  <a:cubicBezTo>
                    <a:pt x="3429675" y="93074"/>
                    <a:pt x="3429310" y="93074"/>
                    <a:pt x="3429310" y="93074"/>
                  </a:cubicBezTo>
                  <a:cubicBezTo>
                    <a:pt x="3429310" y="93074"/>
                    <a:pt x="3429310" y="93074"/>
                    <a:pt x="3429310" y="93074"/>
                  </a:cubicBezTo>
                  <a:lnTo>
                    <a:pt x="2884889" y="216689"/>
                  </a:lnTo>
                  <a:cubicBezTo>
                    <a:pt x="2881611" y="217416"/>
                    <a:pt x="2879427" y="220325"/>
                    <a:pt x="2879062" y="223233"/>
                  </a:cubicBezTo>
                  <a:lnTo>
                    <a:pt x="2871415" y="364663"/>
                  </a:lnTo>
                  <a:lnTo>
                    <a:pt x="2832449" y="257409"/>
                  </a:lnTo>
                  <a:cubicBezTo>
                    <a:pt x="2832449" y="257409"/>
                    <a:pt x="2832449" y="257409"/>
                    <a:pt x="2832449" y="257409"/>
                  </a:cubicBezTo>
                  <a:cubicBezTo>
                    <a:pt x="2832085" y="256682"/>
                    <a:pt x="2831721" y="255955"/>
                    <a:pt x="2831357" y="255591"/>
                  </a:cubicBezTo>
                  <a:cubicBezTo>
                    <a:pt x="2831357" y="255591"/>
                    <a:pt x="2831357" y="255591"/>
                    <a:pt x="2831357" y="255591"/>
                  </a:cubicBezTo>
                  <a:cubicBezTo>
                    <a:pt x="2831357" y="255591"/>
                    <a:pt x="2831357" y="255591"/>
                    <a:pt x="2830993" y="255591"/>
                  </a:cubicBezTo>
                  <a:cubicBezTo>
                    <a:pt x="2830629" y="255228"/>
                    <a:pt x="2830265" y="254501"/>
                    <a:pt x="2829536" y="254137"/>
                  </a:cubicBezTo>
                  <a:cubicBezTo>
                    <a:pt x="2829536" y="254137"/>
                    <a:pt x="2829172" y="253773"/>
                    <a:pt x="2828808" y="253773"/>
                  </a:cubicBezTo>
                  <a:cubicBezTo>
                    <a:pt x="2828444" y="253410"/>
                    <a:pt x="2828080" y="253410"/>
                    <a:pt x="2827351" y="253046"/>
                  </a:cubicBezTo>
                  <a:cubicBezTo>
                    <a:pt x="2826987" y="253046"/>
                    <a:pt x="2826987" y="253046"/>
                    <a:pt x="2826623" y="253046"/>
                  </a:cubicBezTo>
                  <a:cubicBezTo>
                    <a:pt x="2826259" y="253046"/>
                    <a:pt x="2825531" y="252683"/>
                    <a:pt x="2825166" y="252683"/>
                  </a:cubicBezTo>
                  <a:cubicBezTo>
                    <a:pt x="2825166" y="252683"/>
                    <a:pt x="2825166" y="252683"/>
                    <a:pt x="2824802" y="252683"/>
                  </a:cubicBezTo>
                  <a:lnTo>
                    <a:pt x="2447894" y="250138"/>
                  </a:lnTo>
                  <a:lnTo>
                    <a:pt x="2427866" y="201055"/>
                  </a:lnTo>
                  <a:cubicBezTo>
                    <a:pt x="2426773" y="198147"/>
                    <a:pt x="2424224" y="196693"/>
                    <a:pt x="2420947" y="196693"/>
                  </a:cubicBezTo>
                  <a:lnTo>
                    <a:pt x="2202086" y="196693"/>
                  </a:lnTo>
                  <a:cubicBezTo>
                    <a:pt x="2200629" y="196693"/>
                    <a:pt x="2199172" y="197056"/>
                    <a:pt x="2198080" y="198147"/>
                  </a:cubicBezTo>
                  <a:lnTo>
                    <a:pt x="1954091" y="368299"/>
                  </a:lnTo>
                  <a:cubicBezTo>
                    <a:pt x="1954091" y="368299"/>
                    <a:pt x="1954091" y="368299"/>
                    <a:pt x="1953727" y="368299"/>
                  </a:cubicBezTo>
                  <a:cubicBezTo>
                    <a:pt x="1953727" y="368299"/>
                    <a:pt x="1953363" y="368662"/>
                    <a:pt x="1953363" y="368662"/>
                  </a:cubicBezTo>
                  <a:lnTo>
                    <a:pt x="1835739" y="450466"/>
                  </a:lnTo>
                  <a:cubicBezTo>
                    <a:pt x="1833190" y="452284"/>
                    <a:pt x="1832097" y="455192"/>
                    <a:pt x="1832826" y="458101"/>
                  </a:cubicBezTo>
                  <a:lnTo>
                    <a:pt x="1843386" y="506820"/>
                  </a:lnTo>
                  <a:lnTo>
                    <a:pt x="1780022" y="519908"/>
                  </a:lnTo>
                  <a:cubicBezTo>
                    <a:pt x="1777837" y="520272"/>
                    <a:pt x="1775652" y="522090"/>
                    <a:pt x="1774924" y="523907"/>
                  </a:cubicBezTo>
                  <a:cubicBezTo>
                    <a:pt x="1773832" y="526089"/>
                    <a:pt x="1774196" y="528634"/>
                    <a:pt x="1775288" y="530452"/>
                  </a:cubicBezTo>
                  <a:lnTo>
                    <a:pt x="1868149" y="694059"/>
                  </a:lnTo>
                  <a:lnTo>
                    <a:pt x="1832826" y="752958"/>
                  </a:lnTo>
                  <a:lnTo>
                    <a:pt x="1680970" y="513000"/>
                  </a:lnTo>
                  <a:cubicBezTo>
                    <a:pt x="1679514" y="510455"/>
                    <a:pt x="1676600" y="509365"/>
                    <a:pt x="1674051" y="509728"/>
                  </a:cubicBezTo>
                  <a:cubicBezTo>
                    <a:pt x="1671138" y="510092"/>
                    <a:pt x="1668953" y="511910"/>
                    <a:pt x="1667860" y="514818"/>
                  </a:cubicBezTo>
                  <a:lnTo>
                    <a:pt x="1641641" y="595895"/>
                  </a:lnTo>
                  <a:cubicBezTo>
                    <a:pt x="1640912" y="598076"/>
                    <a:pt x="1641277" y="600258"/>
                    <a:pt x="1642733" y="602439"/>
                  </a:cubicBezTo>
                  <a:lnTo>
                    <a:pt x="1720664" y="713692"/>
                  </a:lnTo>
                  <a:lnTo>
                    <a:pt x="1232323" y="758775"/>
                  </a:lnTo>
                  <a:cubicBezTo>
                    <a:pt x="1231959" y="758775"/>
                    <a:pt x="1231959" y="758775"/>
                    <a:pt x="1231595" y="758775"/>
                  </a:cubicBezTo>
                  <a:cubicBezTo>
                    <a:pt x="1231231" y="758775"/>
                    <a:pt x="1230866" y="758775"/>
                    <a:pt x="1230502" y="759139"/>
                  </a:cubicBezTo>
                  <a:cubicBezTo>
                    <a:pt x="1230138" y="759139"/>
                    <a:pt x="1229410" y="759502"/>
                    <a:pt x="1229045" y="759866"/>
                  </a:cubicBezTo>
                  <a:cubicBezTo>
                    <a:pt x="1228681" y="759866"/>
                    <a:pt x="1228317" y="760229"/>
                    <a:pt x="1228317" y="760229"/>
                  </a:cubicBezTo>
                  <a:cubicBezTo>
                    <a:pt x="1227953" y="760593"/>
                    <a:pt x="1227225" y="761320"/>
                    <a:pt x="1226861" y="761684"/>
                  </a:cubicBezTo>
                  <a:cubicBezTo>
                    <a:pt x="1226861" y="761684"/>
                    <a:pt x="1226496" y="762047"/>
                    <a:pt x="1226496" y="762047"/>
                  </a:cubicBezTo>
                  <a:cubicBezTo>
                    <a:pt x="1226496" y="762047"/>
                    <a:pt x="1226496" y="762047"/>
                    <a:pt x="1226496" y="762047"/>
                  </a:cubicBezTo>
                  <a:cubicBezTo>
                    <a:pt x="1226132" y="762774"/>
                    <a:pt x="1225768" y="763502"/>
                    <a:pt x="1225404" y="764592"/>
                  </a:cubicBezTo>
                  <a:lnTo>
                    <a:pt x="1209017" y="857667"/>
                  </a:lnTo>
                  <a:lnTo>
                    <a:pt x="1131450" y="746414"/>
                  </a:lnTo>
                  <a:cubicBezTo>
                    <a:pt x="1130358" y="744596"/>
                    <a:pt x="1128537" y="743505"/>
                    <a:pt x="1126352" y="743505"/>
                  </a:cubicBezTo>
                  <a:lnTo>
                    <a:pt x="980323" y="727144"/>
                  </a:lnTo>
                  <a:cubicBezTo>
                    <a:pt x="980323" y="727144"/>
                    <a:pt x="979959" y="727144"/>
                    <a:pt x="979959" y="727144"/>
                  </a:cubicBezTo>
                  <a:cubicBezTo>
                    <a:pt x="979231" y="727144"/>
                    <a:pt x="978502" y="727144"/>
                    <a:pt x="978138" y="727144"/>
                  </a:cubicBezTo>
                  <a:cubicBezTo>
                    <a:pt x="978138" y="727144"/>
                    <a:pt x="977774" y="727144"/>
                    <a:pt x="977774" y="727144"/>
                  </a:cubicBezTo>
                  <a:lnTo>
                    <a:pt x="762919" y="787861"/>
                  </a:lnTo>
                  <a:cubicBezTo>
                    <a:pt x="762554" y="787861"/>
                    <a:pt x="762554" y="788224"/>
                    <a:pt x="762190" y="788224"/>
                  </a:cubicBezTo>
                  <a:cubicBezTo>
                    <a:pt x="761826" y="788224"/>
                    <a:pt x="761462" y="788224"/>
                    <a:pt x="761462" y="788588"/>
                  </a:cubicBezTo>
                  <a:cubicBezTo>
                    <a:pt x="761462" y="788588"/>
                    <a:pt x="761098" y="788952"/>
                    <a:pt x="761098" y="788952"/>
                  </a:cubicBezTo>
                  <a:cubicBezTo>
                    <a:pt x="761098" y="788952"/>
                    <a:pt x="760734" y="788952"/>
                    <a:pt x="760734" y="789315"/>
                  </a:cubicBezTo>
                  <a:lnTo>
                    <a:pt x="635098" y="881662"/>
                  </a:lnTo>
                  <a:cubicBezTo>
                    <a:pt x="633641" y="882753"/>
                    <a:pt x="632549" y="884571"/>
                    <a:pt x="632185" y="886752"/>
                  </a:cubicBezTo>
                  <a:cubicBezTo>
                    <a:pt x="631820" y="888570"/>
                    <a:pt x="632549" y="890752"/>
                    <a:pt x="633641" y="892206"/>
                  </a:cubicBezTo>
                  <a:lnTo>
                    <a:pt x="686445" y="955831"/>
                  </a:lnTo>
                  <a:lnTo>
                    <a:pt x="530948" y="1045997"/>
                  </a:lnTo>
                  <a:cubicBezTo>
                    <a:pt x="528763" y="1047088"/>
                    <a:pt x="527670" y="1049269"/>
                    <a:pt x="527306" y="1051451"/>
                  </a:cubicBezTo>
                  <a:lnTo>
                    <a:pt x="512740" y="1187427"/>
                  </a:lnTo>
                  <a:cubicBezTo>
                    <a:pt x="512375" y="1189608"/>
                    <a:pt x="513104" y="1191426"/>
                    <a:pt x="514560" y="1193244"/>
                  </a:cubicBezTo>
                  <a:cubicBezTo>
                    <a:pt x="516017" y="1194698"/>
                    <a:pt x="517838" y="1195789"/>
                    <a:pt x="520023" y="1195789"/>
                  </a:cubicBezTo>
                  <a:lnTo>
                    <a:pt x="686080" y="1195789"/>
                  </a:lnTo>
                  <a:lnTo>
                    <a:pt x="734878" y="1279410"/>
                  </a:lnTo>
                  <a:cubicBezTo>
                    <a:pt x="735971" y="1281592"/>
                    <a:pt x="738520" y="1283046"/>
                    <a:pt x="740705" y="1283046"/>
                  </a:cubicBezTo>
                  <a:cubicBezTo>
                    <a:pt x="743254" y="1283046"/>
                    <a:pt x="745439" y="1281955"/>
                    <a:pt x="746895" y="1280138"/>
                  </a:cubicBezTo>
                  <a:lnTo>
                    <a:pt x="846676" y="1139435"/>
                  </a:lnTo>
                  <a:cubicBezTo>
                    <a:pt x="848132" y="1137617"/>
                    <a:pt x="848496" y="1134709"/>
                    <a:pt x="847404" y="1132527"/>
                  </a:cubicBezTo>
                  <a:lnTo>
                    <a:pt x="809896" y="1036908"/>
                  </a:lnTo>
                  <a:lnTo>
                    <a:pt x="886370" y="932563"/>
                  </a:lnTo>
                  <a:lnTo>
                    <a:pt x="893653" y="995461"/>
                  </a:lnTo>
                  <a:lnTo>
                    <a:pt x="860878" y="1053996"/>
                  </a:lnTo>
                  <a:cubicBezTo>
                    <a:pt x="859421" y="1056904"/>
                    <a:pt x="859786" y="1060176"/>
                    <a:pt x="861971" y="1062721"/>
                  </a:cubicBezTo>
                  <a:lnTo>
                    <a:pt x="912225" y="1115439"/>
                  </a:lnTo>
                  <a:lnTo>
                    <a:pt x="948641" y="1181609"/>
                  </a:lnTo>
                  <a:lnTo>
                    <a:pt x="919872" y="1234327"/>
                  </a:lnTo>
                  <a:lnTo>
                    <a:pt x="739612" y="1331401"/>
                  </a:lnTo>
                  <a:lnTo>
                    <a:pt x="635462" y="1303043"/>
                  </a:lnTo>
                  <a:cubicBezTo>
                    <a:pt x="632913" y="1302315"/>
                    <a:pt x="630364" y="1303043"/>
                    <a:pt x="628543" y="1304860"/>
                  </a:cubicBezTo>
                  <a:lnTo>
                    <a:pt x="543693" y="1387028"/>
                  </a:lnTo>
                  <a:lnTo>
                    <a:pt x="466855" y="1454289"/>
                  </a:lnTo>
                  <a:lnTo>
                    <a:pt x="441728" y="1443381"/>
                  </a:lnTo>
                  <a:lnTo>
                    <a:pt x="490526" y="1392481"/>
                  </a:lnTo>
                  <a:cubicBezTo>
                    <a:pt x="492711" y="1390300"/>
                    <a:pt x="493075" y="1386664"/>
                    <a:pt x="491618" y="1383756"/>
                  </a:cubicBezTo>
                  <a:lnTo>
                    <a:pt x="435537" y="1286682"/>
                  </a:lnTo>
                  <a:cubicBezTo>
                    <a:pt x="435537" y="1286682"/>
                    <a:pt x="435537" y="1286682"/>
                    <a:pt x="435537" y="1286318"/>
                  </a:cubicBezTo>
                  <a:lnTo>
                    <a:pt x="435537" y="1285955"/>
                  </a:lnTo>
                  <a:lnTo>
                    <a:pt x="352873" y="1167067"/>
                  </a:lnTo>
                  <a:cubicBezTo>
                    <a:pt x="351416" y="1164885"/>
                    <a:pt x="348503" y="1163431"/>
                    <a:pt x="345589" y="1164158"/>
                  </a:cubicBezTo>
                  <a:cubicBezTo>
                    <a:pt x="342676" y="1164522"/>
                    <a:pt x="340491" y="1166703"/>
                    <a:pt x="339763" y="1169612"/>
                  </a:cubicBezTo>
                  <a:lnTo>
                    <a:pt x="309173" y="1283046"/>
                  </a:lnTo>
                  <a:lnTo>
                    <a:pt x="248722" y="1313223"/>
                  </a:lnTo>
                  <a:cubicBezTo>
                    <a:pt x="247994" y="1313586"/>
                    <a:pt x="247630" y="1313950"/>
                    <a:pt x="247266" y="1314313"/>
                  </a:cubicBezTo>
                  <a:lnTo>
                    <a:pt x="171884" y="1382301"/>
                  </a:lnTo>
                  <a:cubicBezTo>
                    <a:pt x="169335" y="1384846"/>
                    <a:pt x="168607" y="1388482"/>
                    <a:pt x="170792" y="1391754"/>
                  </a:cubicBezTo>
                  <a:lnTo>
                    <a:pt x="204659" y="1445199"/>
                  </a:lnTo>
                  <a:cubicBezTo>
                    <a:pt x="204659" y="1445199"/>
                    <a:pt x="205023" y="1445199"/>
                    <a:pt x="205023" y="1445563"/>
                  </a:cubicBezTo>
                  <a:cubicBezTo>
                    <a:pt x="205751" y="1446290"/>
                    <a:pt x="206115" y="1447017"/>
                    <a:pt x="206844" y="1447381"/>
                  </a:cubicBezTo>
                  <a:cubicBezTo>
                    <a:pt x="206844" y="1447381"/>
                    <a:pt x="206844" y="1447381"/>
                    <a:pt x="206844" y="1447381"/>
                  </a:cubicBezTo>
                  <a:cubicBezTo>
                    <a:pt x="207572" y="1447744"/>
                    <a:pt x="208665" y="1448108"/>
                    <a:pt x="209393" y="1448471"/>
                  </a:cubicBezTo>
                  <a:cubicBezTo>
                    <a:pt x="209393" y="1448471"/>
                    <a:pt x="209757" y="1448471"/>
                    <a:pt x="209757" y="1448471"/>
                  </a:cubicBezTo>
                  <a:lnTo>
                    <a:pt x="288780" y="1457924"/>
                  </a:lnTo>
                  <a:lnTo>
                    <a:pt x="341948" y="1509915"/>
                  </a:lnTo>
                  <a:lnTo>
                    <a:pt x="422063" y="1580448"/>
                  </a:lnTo>
                  <a:lnTo>
                    <a:pt x="422063" y="1660434"/>
                  </a:lnTo>
                  <a:lnTo>
                    <a:pt x="229422" y="1679340"/>
                  </a:lnTo>
                  <a:cubicBezTo>
                    <a:pt x="226873" y="1679703"/>
                    <a:pt x="224323" y="1681158"/>
                    <a:pt x="223231" y="1683703"/>
                  </a:cubicBezTo>
                  <a:cubicBezTo>
                    <a:pt x="222138" y="1686248"/>
                    <a:pt x="222503" y="1689156"/>
                    <a:pt x="224323" y="1690974"/>
                  </a:cubicBezTo>
                  <a:lnTo>
                    <a:pt x="379821" y="1875305"/>
                  </a:lnTo>
                  <a:cubicBezTo>
                    <a:pt x="381277" y="1877123"/>
                    <a:pt x="383462" y="1877850"/>
                    <a:pt x="385647" y="1877850"/>
                  </a:cubicBezTo>
                  <a:cubicBezTo>
                    <a:pt x="387832" y="1877850"/>
                    <a:pt x="390017" y="1876759"/>
                    <a:pt x="391109" y="1874942"/>
                  </a:cubicBezTo>
                  <a:lnTo>
                    <a:pt x="467583" y="1772414"/>
                  </a:lnTo>
                  <a:lnTo>
                    <a:pt x="666780" y="1697518"/>
                  </a:lnTo>
                  <a:lnTo>
                    <a:pt x="758549" y="1831313"/>
                  </a:lnTo>
                  <a:cubicBezTo>
                    <a:pt x="760734" y="1834585"/>
                    <a:pt x="765104" y="1835312"/>
                    <a:pt x="768381" y="1833494"/>
                  </a:cubicBezTo>
                  <a:lnTo>
                    <a:pt x="859421" y="1780049"/>
                  </a:lnTo>
                  <a:lnTo>
                    <a:pt x="1028392" y="1889121"/>
                  </a:lnTo>
                  <a:cubicBezTo>
                    <a:pt x="1028757" y="1889121"/>
                    <a:pt x="1028757" y="1889484"/>
                    <a:pt x="1029121" y="1889484"/>
                  </a:cubicBezTo>
                  <a:cubicBezTo>
                    <a:pt x="1029485" y="1889484"/>
                    <a:pt x="1029485" y="1889848"/>
                    <a:pt x="1029849" y="1889848"/>
                  </a:cubicBezTo>
                  <a:cubicBezTo>
                    <a:pt x="1029849" y="1889848"/>
                    <a:pt x="1030213" y="1889848"/>
                    <a:pt x="1030213" y="1889848"/>
                  </a:cubicBezTo>
                  <a:cubicBezTo>
                    <a:pt x="1030578" y="1889848"/>
                    <a:pt x="1031306" y="1890212"/>
                    <a:pt x="1031670" y="1890212"/>
                  </a:cubicBezTo>
                  <a:cubicBezTo>
                    <a:pt x="1032034" y="1890212"/>
                    <a:pt x="1032034" y="1890212"/>
                    <a:pt x="1032398" y="1890212"/>
                  </a:cubicBezTo>
                  <a:cubicBezTo>
                    <a:pt x="1032398" y="1890212"/>
                    <a:pt x="1032398" y="1890212"/>
                    <a:pt x="1032762" y="1890212"/>
                  </a:cubicBezTo>
                  <a:cubicBezTo>
                    <a:pt x="1032762" y="1890212"/>
                    <a:pt x="1033126" y="1890212"/>
                    <a:pt x="1033126" y="1890212"/>
                  </a:cubicBezTo>
                  <a:lnTo>
                    <a:pt x="1161676" y="1878214"/>
                  </a:lnTo>
                  <a:lnTo>
                    <a:pt x="1229774" y="1928023"/>
                  </a:lnTo>
                  <a:lnTo>
                    <a:pt x="1235965" y="1989830"/>
                  </a:lnTo>
                  <a:lnTo>
                    <a:pt x="1011277" y="2001465"/>
                  </a:lnTo>
                  <a:lnTo>
                    <a:pt x="962479" y="1943657"/>
                  </a:lnTo>
                  <a:cubicBezTo>
                    <a:pt x="961023" y="1942202"/>
                    <a:pt x="959202" y="1941112"/>
                    <a:pt x="957017" y="1941112"/>
                  </a:cubicBezTo>
                  <a:cubicBezTo>
                    <a:pt x="957017" y="1941112"/>
                    <a:pt x="957017" y="1941112"/>
                    <a:pt x="957017" y="1941112"/>
                  </a:cubicBezTo>
                  <a:cubicBezTo>
                    <a:pt x="954832" y="1941112"/>
                    <a:pt x="953011" y="1942202"/>
                    <a:pt x="951554" y="1943657"/>
                  </a:cubicBezTo>
                  <a:lnTo>
                    <a:pt x="876173" y="2030187"/>
                  </a:lnTo>
                  <a:lnTo>
                    <a:pt x="801520" y="1962562"/>
                  </a:lnTo>
                  <a:cubicBezTo>
                    <a:pt x="801156" y="1962199"/>
                    <a:pt x="800791" y="1962199"/>
                    <a:pt x="800427" y="1961835"/>
                  </a:cubicBezTo>
                  <a:cubicBezTo>
                    <a:pt x="800063" y="1961835"/>
                    <a:pt x="800063" y="1961472"/>
                    <a:pt x="799699" y="1961472"/>
                  </a:cubicBezTo>
                  <a:cubicBezTo>
                    <a:pt x="799699" y="1961472"/>
                    <a:pt x="799699" y="1961472"/>
                    <a:pt x="799699" y="1961472"/>
                  </a:cubicBezTo>
                  <a:cubicBezTo>
                    <a:pt x="798971" y="1961108"/>
                    <a:pt x="798242" y="1961108"/>
                    <a:pt x="797514" y="1960745"/>
                  </a:cubicBezTo>
                  <a:cubicBezTo>
                    <a:pt x="797514" y="1960745"/>
                    <a:pt x="797150" y="1960745"/>
                    <a:pt x="797150" y="1960745"/>
                  </a:cubicBezTo>
                  <a:cubicBezTo>
                    <a:pt x="797150" y="1960745"/>
                    <a:pt x="797150" y="1960745"/>
                    <a:pt x="797150" y="1960745"/>
                  </a:cubicBezTo>
                  <a:lnTo>
                    <a:pt x="693728" y="1958563"/>
                  </a:lnTo>
                  <a:lnTo>
                    <a:pt x="675520" y="1869488"/>
                  </a:lnTo>
                  <a:cubicBezTo>
                    <a:pt x="674792" y="1866216"/>
                    <a:pt x="671878" y="1863671"/>
                    <a:pt x="668237" y="1863671"/>
                  </a:cubicBezTo>
                  <a:lnTo>
                    <a:pt x="529855" y="1863671"/>
                  </a:lnTo>
                  <a:cubicBezTo>
                    <a:pt x="529855" y="1863671"/>
                    <a:pt x="529855" y="1863671"/>
                    <a:pt x="529855" y="1863671"/>
                  </a:cubicBezTo>
                  <a:lnTo>
                    <a:pt x="529855" y="1863671"/>
                  </a:lnTo>
                  <a:cubicBezTo>
                    <a:pt x="529855" y="1863671"/>
                    <a:pt x="529491" y="1863671"/>
                    <a:pt x="529491" y="1863671"/>
                  </a:cubicBezTo>
                  <a:cubicBezTo>
                    <a:pt x="528763" y="1863671"/>
                    <a:pt x="528398" y="1863671"/>
                    <a:pt x="527670" y="1864034"/>
                  </a:cubicBezTo>
                  <a:cubicBezTo>
                    <a:pt x="527306" y="1864034"/>
                    <a:pt x="527306" y="1864034"/>
                    <a:pt x="526942" y="1864398"/>
                  </a:cubicBezTo>
                  <a:cubicBezTo>
                    <a:pt x="526578" y="1864398"/>
                    <a:pt x="526213" y="1864761"/>
                    <a:pt x="526213" y="1864761"/>
                  </a:cubicBezTo>
                  <a:cubicBezTo>
                    <a:pt x="526213" y="1864761"/>
                    <a:pt x="525849" y="1864761"/>
                    <a:pt x="525849" y="1865125"/>
                  </a:cubicBezTo>
                  <a:cubicBezTo>
                    <a:pt x="525849" y="1865125"/>
                    <a:pt x="525485" y="1865125"/>
                    <a:pt x="525485" y="1865125"/>
                  </a:cubicBezTo>
                  <a:lnTo>
                    <a:pt x="448647" y="1917843"/>
                  </a:lnTo>
                  <a:lnTo>
                    <a:pt x="230878" y="1988012"/>
                  </a:lnTo>
                  <a:cubicBezTo>
                    <a:pt x="230514" y="1988012"/>
                    <a:pt x="230514" y="1988376"/>
                    <a:pt x="230150" y="1988376"/>
                  </a:cubicBezTo>
                  <a:cubicBezTo>
                    <a:pt x="229786" y="1988740"/>
                    <a:pt x="229058" y="1988740"/>
                    <a:pt x="228693" y="1989103"/>
                  </a:cubicBezTo>
                  <a:cubicBezTo>
                    <a:pt x="228693" y="1989103"/>
                    <a:pt x="228329" y="1989103"/>
                    <a:pt x="228329" y="1989467"/>
                  </a:cubicBezTo>
                  <a:lnTo>
                    <a:pt x="96867" y="2103628"/>
                  </a:lnTo>
                  <a:cubicBezTo>
                    <a:pt x="96867" y="2103628"/>
                    <a:pt x="96503" y="2103992"/>
                    <a:pt x="96503" y="2103992"/>
                  </a:cubicBezTo>
                  <a:cubicBezTo>
                    <a:pt x="96138" y="2104356"/>
                    <a:pt x="95774" y="2104719"/>
                    <a:pt x="95774" y="2105083"/>
                  </a:cubicBezTo>
                  <a:cubicBezTo>
                    <a:pt x="95774" y="2105446"/>
                    <a:pt x="95410" y="2105446"/>
                    <a:pt x="95410" y="2105810"/>
                  </a:cubicBezTo>
                  <a:lnTo>
                    <a:pt x="728" y="2290141"/>
                  </a:lnTo>
                  <a:cubicBezTo>
                    <a:pt x="0" y="2291232"/>
                    <a:pt x="0" y="2292686"/>
                    <a:pt x="0" y="2293777"/>
                  </a:cubicBezTo>
                  <a:lnTo>
                    <a:pt x="7283" y="2468655"/>
                  </a:lnTo>
                  <a:cubicBezTo>
                    <a:pt x="7283" y="2468655"/>
                    <a:pt x="7283" y="2468655"/>
                    <a:pt x="7283" y="2468655"/>
                  </a:cubicBezTo>
                  <a:cubicBezTo>
                    <a:pt x="7283" y="2469018"/>
                    <a:pt x="7283" y="2469746"/>
                    <a:pt x="7647" y="2470109"/>
                  </a:cubicBezTo>
                  <a:cubicBezTo>
                    <a:pt x="7647" y="2470109"/>
                    <a:pt x="7647" y="2470473"/>
                    <a:pt x="7647" y="2470473"/>
                  </a:cubicBezTo>
                  <a:cubicBezTo>
                    <a:pt x="7647" y="2470473"/>
                    <a:pt x="7647" y="2470473"/>
                    <a:pt x="7647" y="2470473"/>
                  </a:cubicBezTo>
                  <a:cubicBezTo>
                    <a:pt x="8012" y="2471200"/>
                    <a:pt x="8012" y="2471564"/>
                    <a:pt x="8376" y="2472291"/>
                  </a:cubicBezTo>
                  <a:cubicBezTo>
                    <a:pt x="8376" y="2472291"/>
                    <a:pt x="8376" y="2472291"/>
                    <a:pt x="8376" y="2472291"/>
                  </a:cubicBezTo>
                  <a:lnTo>
                    <a:pt x="115439" y="2637352"/>
                  </a:lnTo>
                  <a:cubicBezTo>
                    <a:pt x="115803" y="2638079"/>
                    <a:pt x="116532" y="2638807"/>
                    <a:pt x="116896" y="2639170"/>
                  </a:cubicBezTo>
                  <a:lnTo>
                    <a:pt x="235977" y="2732245"/>
                  </a:lnTo>
                  <a:cubicBezTo>
                    <a:pt x="235977" y="2732245"/>
                    <a:pt x="235977" y="2732245"/>
                    <a:pt x="235977" y="2732245"/>
                  </a:cubicBezTo>
                  <a:cubicBezTo>
                    <a:pt x="235977" y="2732245"/>
                    <a:pt x="235977" y="2732245"/>
                    <a:pt x="235977" y="2732245"/>
                  </a:cubicBezTo>
                  <a:cubicBezTo>
                    <a:pt x="236341" y="2732608"/>
                    <a:pt x="236705" y="2732608"/>
                    <a:pt x="236705" y="2732608"/>
                  </a:cubicBezTo>
                  <a:cubicBezTo>
                    <a:pt x="237069" y="2732608"/>
                    <a:pt x="237433" y="2732972"/>
                    <a:pt x="237797" y="2732972"/>
                  </a:cubicBezTo>
                  <a:cubicBezTo>
                    <a:pt x="238162" y="2732972"/>
                    <a:pt x="238526" y="2732972"/>
                    <a:pt x="238890" y="2733335"/>
                  </a:cubicBezTo>
                  <a:cubicBezTo>
                    <a:pt x="239254" y="2733335"/>
                    <a:pt x="239254" y="2733335"/>
                    <a:pt x="239618" y="2733699"/>
                  </a:cubicBezTo>
                  <a:lnTo>
                    <a:pt x="473410" y="2750060"/>
                  </a:lnTo>
                  <a:lnTo>
                    <a:pt x="654398" y="2750060"/>
                  </a:lnTo>
                  <a:lnTo>
                    <a:pt x="605237" y="2863858"/>
                  </a:lnTo>
                  <a:cubicBezTo>
                    <a:pt x="605237" y="2863858"/>
                    <a:pt x="605237" y="2864221"/>
                    <a:pt x="605237" y="2864221"/>
                  </a:cubicBezTo>
                  <a:cubicBezTo>
                    <a:pt x="605237" y="2864585"/>
                    <a:pt x="605237" y="2864585"/>
                    <a:pt x="604872" y="2864948"/>
                  </a:cubicBezTo>
                  <a:cubicBezTo>
                    <a:pt x="604872" y="2865676"/>
                    <a:pt x="604508" y="2866039"/>
                    <a:pt x="604508" y="2866766"/>
                  </a:cubicBezTo>
                  <a:cubicBezTo>
                    <a:pt x="604508" y="2866766"/>
                    <a:pt x="604508" y="2867130"/>
                    <a:pt x="604508" y="2867130"/>
                  </a:cubicBezTo>
                  <a:cubicBezTo>
                    <a:pt x="604508" y="2867130"/>
                    <a:pt x="604508" y="2867130"/>
                    <a:pt x="604508" y="2867494"/>
                  </a:cubicBezTo>
                  <a:cubicBezTo>
                    <a:pt x="604508" y="2868221"/>
                    <a:pt x="604872" y="2868948"/>
                    <a:pt x="605237" y="2869675"/>
                  </a:cubicBezTo>
                  <a:cubicBezTo>
                    <a:pt x="605237" y="2869675"/>
                    <a:pt x="605237" y="2870038"/>
                    <a:pt x="605237" y="2870038"/>
                  </a:cubicBezTo>
                  <a:cubicBezTo>
                    <a:pt x="605601" y="2870766"/>
                    <a:pt x="605965" y="2871493"/>
                    <a:pt x="606693" y="2871856"/>
                  </a:cubicBezTo>
                  <a:lnTo>
                    <a:pt x="804797" y="3064913"/>
                  </a:lnTo>
                  <a:lnTo>
                    <a:pt x="751266" y="3174348"/>
                  </a:lnTo>
                  <a:cubicBezTo>
                    <a:pt x="750901" y="3175076"/>
                    <a:pt x="750901" y="3175439"/>
                    <a:pt x="750537" y="3176166"/>
                  </a:cubicBezTo>
                  <a:lnTo>
                    <a:pt x="728687" y="3298326"/>
                  </a:lnTo>
                  <a:cubicBezTo>
                    <a:pt x="728687" y="3298326"/>
                    <a:pt x="728687" y="3298690"/>
                    <a:pt x="728687" y="3298690"/>
                  </a:cubicBezTo>
                  <a:cubicBezTo>
                    <a:pt x="728687" y="3298690"/>
                    <a:pt x="728687" y="3298690"/>
                    <a:pt x="728687" y="3299054"/>
                  </a:cubicBezTo>
                  <a:cubicBezTo>
                    <a:pt x="728687" y="3299417"/>
                    <a:pt x="728687" y="3299417"/>
                    <a:pt x="728687" y="3299781"/>
                  </a:cubicBezTo>
                  <a:cubicBezTo>
                    <a:pt x="728687" y="3300144"/>
                    <a:pt x="728687" y="3300508"/>
                    <a:pt x="728687" y="3300871"/>
                  </a:cubicBezTo>
                  <a:lnTo>
                    <a:pt x="765104" y="3525923"/>
                  </a:lnTo>
                  <a:cubicBezTo>
                    <a:pt x="765104" y="3525923"/>
                    <a:pt x="765104" y="3525923"/>
                    <a:pt x="765104" y="3525923"/>
                  </a:cubicBezTo>
                  <a:cubicBezTo>
                    <a:pt x="765104" y="3526286"/>
                    <a:pt x="765104" y="3526286"/>
                    <a:pt x="765468" y="3526650"/>
                  </a:cubicBezTo>
                  <a:cubicBezTo>
                    <a:pt x="765468" y="3527013"/>
                    <a:pt x="765832" y="3527377"/>
                    <a:pt x="765832" y="3527740"/>
                  </a:cubicBezTo>
                  <a:cubicBezTo>
                    <a:pt x="765832" y="3527740"/>
                    <a:pt x="765832" y="3528104"/>
                    <a:pt x="765832" y="3528104"/>
                  </a:cubicBezTo>
                  <a:cubicBezTo>
                    <a:pt x="765832" y="3528468"/>
                    <a:pt x="766196" y="3528468"/>
                    <a:pt x="766560" y="3528831"/>
                  </a:cubicBezTo>
                  <a:cubicBezTo>
                    <a:pt x="766560" y="3528831"/>
                    <a:pt x="766924" y="3529195"/>
                    <a:pt x="766924" y="3529195"/>
                  </a:cubicBezTo>
                  <a:lnTo>
                    <a:pt x="862335" y="3633904"/>
                  </a:lnTo>
                  <a:lnTo>
                    <a:pt x="864884" y="3790239"/>
                  </a:lnTo>
                  <a:cubicBezTo>
                    <a:pt x="864884" y="3792421"/>
                    <a:pt x="865976" y="3794239"/>
                    <a:pt x="867433" y="3795693"/>
                  </a:cubicBezTo>
                  <a:cubicBezTo>
                    <a:pt x="868890" y="3796784"/>
                    <a:pt x="870346" y="3797511"/>
                    <a:pt x="872167" y="3797511"/>
                  </a:cubicBezTo>
                  <a:cubicBezTo>
                    <a:pt x="872531" y="3797511"/>
                    <a:pt x="872895" y="3797511"/>
                    <a:pt x="873624" y="3797511"/>
                  </a:cubicBezTo>
                  <a:lnTo>
                    <a:pt x="1107052" y="3754973"/>
                  </a:lnTo>
                  <a:cubicBezTo>
                    <a:pt x="1107052" y="3754973"/>
                    <a:pt x="1107416" y="3754973"/>
                    <a:pt x="1107416" y="3754609"/>
                  </a:cubicBezTo>
                  <a:cubicBezTo>
                    <a:pt x="1107780" y="3754609"/>
                    <a:pt x="1108508" y="3754246"/>
                    <a:pt x="1108872" y="3753882"/>
                  </a:cubicBezTo>
                  <a:cubicBezTo>
                    <a:pt x="1109236" y="3753882"/>
                    <a:pt x="1109600" y="3753519"/>
                    <a:pt x="1109965" y="3753155"/>
                  </a:cubicBezTo>
                  <a:cubicBezTo>
                    <a:pt x="1109965" y="3753155"/>
                    <a:pt x="1110329" y="3753155"/>
                    <a:pt x="1110329" y="3752792"/>
                  </a:cubicBezTo>
                  <a:cubicBezTo>
                    <a:pt x="1110693" y="3752428"/>
                    <a:pt x="1111057" y="3752064"/>
                    <a:pt x="1111421" y="3751701"/>
                  </a:cubicBezTo>
                  <a:cubicBezTo>
                    <a:pt x="1111421" y="3751701"/>
                    <a:pt x="1111421" y="3751701"/>
                    <a:pt x="1111785" y="3751337"/>
                  </a:cubicBezTo>
                  <a:lnTo>
                    <a:pt x="1298965" y="3479385"/>
                  </a:lnTo>
                  <a:cubicBezTo>
                    <a:pt x="1298965" y="3479385"/>
                    <a:pt x="1298965" y="3479022"/>
                    <a:pt x="1299329" y="3479022"/>
                  </a:cubicBezTo>
                  <a:cubicBezTo>
                    <a:pt x="1299329" y="3478658"/>
                    <a:pt x="1299693" y="3478658"/>
                    <a:pt x="1299693" y="3478295"/>
                  </a:cubicBezTo>
                  <a:cubicBezTo>
                    <a:pt x="1299693" y="3477931"/>
                    <a:pt x="1299693" y="3477931"/>
                    <a:pt x="1300057" y="3477568"/>
                  </a:cubicBezTo>
                  <a:cubicBezTo>
                    <a:pt x="1300057" y="3477568"/>
                    <a:pt x="1300057" y="3477204"/>
                    <a:pt x="1300421" y="3477204"/>
                  </a:cubicBezTo>
                  <a:lnTo>
                    <a:pt x="1329190" y="3367041"/>
                  </a:lnTo>
                  <a:lnTo>
                    <a:pt x="1444994" y="3218341"/>
                  </a:lnTo>
                  <a:cubicBezTo>
                    <a:pt x="1444994" y="3217977"/>
                    <a:pt x="1445358" y="3217977"/>
                    <a:pt x="1445358" y="3217613"/>
                  </a:cubicBezTo>
                  <a:cubicBezTo>
                    <a:pt x="1445358" y="3217613"/>
                    <a:pt x="1445722" y="3217250"/>
                    <a:pt x="1445722" y="3217250"/>
                  </a:cubicBezTo>
                  <a:cubicBezTo>
                    <a:pt x="1445722" y="3217250"/>
                    <a:pt x="1445722" y="3217250"/>
                    <a:pt x="1445722" y="3216886"/>
                  </a:cubicBezTo>
                  <a:cubicBezTo>
                    <a:pt x="1446086" y="3216159"/>
                    <a:pt x="1446450" y="3215432"/>
                    <a:pt x="1446450" y="3214705"/>
                  </a:cubicBezTo>
                  <a:lnTo>
                    <a:pt x="1494884" y="2898034"/>
                  </a:lnTo>
                  <a:lnTo>
                    <a:pt x="1561889" y="2812230"/>
                  </a:lnTo>
                  <a:cubicBezTo>
                    <a:pt x="1561889" y="2812230"/>
                    <a:pt x="1561889" y="2812230"/>
                    <a:pt x="1561889" y="2812230"/>
                  </a:cubicBezTo>
                  <a:lnTo>
                    <a:pt x="1561889" y="2812230"/>
                  </a:lnTo>
                  <a:cubicBezTo>
                    <a:pt x="1562254" y="2811867"/>
                    <a:pt x="1562618" y="2811140"/>
                    <a:pt x="1562982" y="2810776"/>
                  </a:cubicBezTo>
                  <a:lnTo>
                    <a:pt x="1663126" y="2582089"/>
                  </a:lnTo>
                  <a:cubicBezTo>
                    <a:pt x="1663126" y="2582089"/>
                    <a:pt x="1663126" y="2582089"/>
                    <a:pt x="1663126" y="2582089"/>
                  </a:cubicBezTo>
                  <a:lnTo>
                    <a:pt x="1678785" y="2545732"/>
                  </a:lnTo>
                  <a:lnTo>
                    <a:pt x="1764363" y="2488651"/>
                  </a:lnTo>
                  <a:cubicBezTo>
                    <a:pt x="1764727" y="2488651"/>
                    <a:pt x="1764727" y="2488288"/>
                    <a:pt x="1765092" y="2487924"/>
                  </a:cubicBezTo>
                  <a:cubicBezTo>
                    <a:pt x="1765456" y="2487561"/>
                    <a:pt x="1765456" y="2487561"/>
                    <a:pt x="1765820" y="2487197"/>
                  </a:cubicBezTo>
                  <a:cubicBezTo>
                    <a:pt x="1765820" y="2487197"/>
                    <a:pt x="1766184" y="2486833"/>
                    <a:pt x="1766184" y="2486833"/>
                  </a:cubicBezTo>
                  <a:lnTo>
                    <a:pt x="1931514" y="2282870"/>
                  </a:lnTo>
                  <a:cubicBezTo>
                    <a:pt x="1931514" y="2282870"/>
                    <a:pt x="1931514" y="2282506"/>
                    <a:pt x="1931878" y="2282506"/>
                  </a:cubicBezTo>
                  <a:cubicBezTo>
                    <a:pt x="1931878" y="2282506"/>
                    <a:pt x="1932242" y="2282142"/>
                    <a:pt x="1932242" y="2282142"/>
                  </a:cubicBezTo>
                  <a:cubicBezTo>
                    <a:pt x="1932606" y="2281415"/>
                    <a:pt x="1932970" y="2280688"/>
                    <a:pt x="1933334" y="2279961"/>
                  </a:cubicBezTo>
                  <a:cubicBezTo>
                    <a:pt x="1933334" y="2279961"/>
                    <a:pt x="1933334" y="2279961"/>
                    <a:pt x="1933334" y="2279961"/>
                  </a:cubicBezTo>
                  <a:cubicBezTo>
                    <a:pt x="1933334" y="2279234"/>
                    <a:pt x="1933334" y="2278507"/>
                    <a:pt x="1933334" y="2277416"/>
                  </a:cubicBezTo>
                  <a:cubicBezTo>
                    <a:pt x="1933334" y="2277416"/>
                    <a:pt x="1933334" y="2277052"/>
                    <a:pt x="1933334" y="2277052"/>
                  </a:cubicBezTo>
                  <a:cubicBezTo>
                    <a:pt x="1933334" y="2277052"/>
                    <a:pt x="1933334" y="2276689"/>
                    <a:pt x="1933334" y="2276689"/>
                  </a:cubicBezTo>
                  <a:cubicBezTo>
                    <a:pt x="1933334" y="2276325"/>
                    <a:pt x="1932970" y="2276325"/>
                    <a:pt x="1932970" y="2275962"/>
                  </a:cubicBezTo>
                  <a:cubicBezTo>
                    <a:pt x="1932606" y="2275598"/>
                    <a:pt x="1932606" y="2274871"/>
                    <a:pt x="1932242" y="2274507"/>
                  </a:cubicBezTo>
                  <a:cubicBezTo>
                    <a:pt x="1932242" y="2274144"/>
                    <a:pt x="1931878" y="2274144"/>
                    <a:pt x="1931878" y="2274144"/>
                  </a:cubicBezTo>
                  <a:cubicBezTo>
                    <a:pt x="1931514" y="2273780"/>
                    <a:pt x="1931514" y="2273417"/>
                    <a:pt x="1931149" y="2273417"/>
                  </a:cubicBezTo>
                  <a:cubicBezTo>
                    <a:pt x="1930421" y="2273053"/>
                    <a:pt x="1930057" y="2272689"/>
                    <a:pt x="1929329" y="2272326"/>
                  </a:cubicBezTo>
                  <a:cubicBezTo>
                    <a:pt x="1928964" y="2272326"/>
                    <a:pt x="1928964" y="2271962"/>
                    <a:pt x="1928600" y="2271962"/>
                  </a:cubicBezTo>
                  <a:lnTo>
                    <a:pt x="1735594" y="2206883"/>
                  </a:lnTo>
                  <a:lnTo>
                    <a:pt x="1599762" y="2081451"/>
                  </a:lnTo>
                  <a:lnTo>
                    <a:pt x="1652566" y="2054546"/>
                  </a:lnTo>
                  <a:lnTo>
                    <a:pt x="1733774" y="2140349"/>
                  </a:lnTo>
                  <a:cubicBezTo>
                    <a:pt x="1733774" y="2140349"/>
                    <a:pt x="1734138" y="2140713"/>
                    <a:pt x="1734138" y="2140713"/>
                  </a:cubicBezTo>
                  <a:cubicBezTo>
                    <a:pt x="1734138" y="2140713"/>
                    <a:pt x="1734138" y="2141076"/>
                    <a:pt x="1734502" y="2141076"/>
                  </a:cubicBezTo>
                  <a:cubicBezTo>
                    <a:pt x="1734502" y="2141076"/>
                    <a:pt x="1734866" y="2141076"/>
                    <a:pt x="1735230" y="2141440"/>
                  </a:cubicBezTo>
                  <a:cubicBezTo>
                    <a:pt x="1735594" y="2141803"/>
                    <a:pt x="1736323" y="2142167"/>
                    <a:pt x="1736687" y="2142167"/>
                  </a:cubicBezTo>
                  <a:cubicBezTo>
                    <a:pt x="1737051" y="2142167"/>
                    <a:pt x="1737415" y="2142531"/>
                    <a:pt x="1737779" y="2142531"/>
                  </a:cubicBezTo>
                  <a:cubicBezTo>
                    <a:pt x="1737779" y="2142531"/>
                    <a:pt x="1738144" y="2142531"/>
                    <a:pt x="1738144" y="2142531"/>
                  </a:cubicBezTo>
                  <a:lnTo>
                    <a:pt x="2186791" y="2199975"/>
                  </a:lnTo>
                  <a:lnTo>
                    <a:pt x="2198808" y="2455930"/>
                  </a:lnTo>
                  <a:cubicBezTo>
                    <a:pt x="2198808" y="2455930"/>
                    <a:pt x="2198808" y="2456293"/>
                    <a:pt x="2198808" y="2456293"/>
                  </a:cubicBezTo>
                  <a:cubicBezTo>
                    <a:pt x="2198808" y="2456293"/>
                    <a:pt x="2198808" y="2456657"/>
                    <a:pt x="2198808" y="2456657"/>
                  </a:cubicBezTo>
                  <a:cubicBezTo>
                    <a:pt x="2198808" y="2457021"/>
                    <a:pt x="2199172" y="2457384"/>
                    <a:pt x="2199172" y="2457384"/>
                  </a:cubicBezTo>
                  <a:cubicBezTo>
                    <a:pt x="2199172" y="2457748"/>
                    <a:pt x="2199537" y="2458111"/>
                    <a:pt x="2199537" y="2458475"/>
                  </a:cubicBezTo>
                  <a:cubicBezTo>
                    <a:pt x="2199901" y="2458839"/>
                    <a:pt x="2199901" y="2459202"/>
                    <a:pt x="2200265" y="2459565"/>
                  </a:cubicBezTo>
                  <a:cubicBezTo>
                    <a:pt x="2200265" y="2459929"/>
                    <a:pt x="2200629" y="2459929"/>
                    <a:pt x="2200629" y="2460293"/>
                  </a:cubicBezTo>
                  <a:lnTo>
                    <a:pt x="2368508" y="2632626"/>
                  </a:lnTo>
                  <a:cubicBezTo>
                    <a:pt x="2369964" y="2634080"/>
                    <a:pt x="2371785" y="2634807"/>
                    <a:pt x="2373970" y="2634807"/>
                  </a:cubicBezTo>
                  <a:cubicBezTo>
                    <a:pt x="2376155" y="2634807"/>
                    <a:pt x="2377976" y="2633717"/>
                    <a:pt x="2379432" y="2632262"/>
                  </a:cubicBezTo>
                  <a:lnTo>
                    <a:pt x="2440248" y="2561729"/>
                  </a:lnTo>
                  <a:cubicBezTo>
                    <a:pt x="2441340" y="2560639"/>
                    <a:pt x="2442068" y="2558821"/>
                    <a:pt x="2442068" y="2557367"/>
                  </a:cubicBezTo>
                  <a:lnTo>
                    <a:pt x="2449351" y="2419936"/>
                  </a:lnTo>
                  <a:lnTo>
                    <a:pt x="2663114" y="2243967"/>
                  </a:lnTo>
                  <a:lnTo>
                    <a:pt x="2839004" y="2412665"/>
                  </a:lnTo>
                  <a:lnTo>
                    <a:pt x="2866681" y="2618810"/>
                  </a:lnTo>
                  <a:close/>
                  <a:moveTo>
                    <a:pt x="2441340" y="2406848"/>
                  </a:moveTo>
                  <a:lnTo>
                    <a:pt x="2214103" y="2202156"/>
                  </a:lnTo>
                  <a:lnTo>
                    <a:pt x="2643814" y="2239968"/>
                  </a:lnTo>
                  <a:lnTo>
                    <a:pt x="2441340" y="2406848"/>
                  </a:lnTo>
                  <a:close/>
                  <a:moveTo>
                    <a:pt x="2212282" y="2446477"/>
                  </a:moveTo>
                  <a:lnTo>
                    <a:pt x="2201357" y="2209792"/>
                  </a:lnTo>
                  <a:lnTo>
                    <a:pt x="2424953" y="2411210"/>
                  </a:lnTo>
                  <a:lnTo>
                    <a:pt x="2212282" y="2446477"/>
                  </a:lnTo>
                  <a:close/>
                  <a:moveTo>
                    <a:pt x="1666040" y="2047638"/>
                  </a:moveTo>
                  <a:lnTo>
                    <a:pt x="1861594" y="1967652"/>
                  </a:lnTo>
                  <a:lnTo>
                    <a:pt x="1738144" y="2123625"/>
                  </a:lnTo>
                  <a:lnTo>
                    <a:pt x="1666040" y="2047638"/>
                  </a:lnTo>
                  <a:close/>
                  <a:moveTo>
                    <a:pt x="1768005" y="2374853"/>
                  </a:moveTo>
                  <a:lnTo>
                    <a:pt x="1740693" y="2223244"/>
                  </a:lnTo>
                  <a:lnTo>
                    <a:pt x="1909300" y="2279961"/>
                  </a:lnTo>
                  <a:lnTo>
                    <a:pt x="1768005" y="2374853"/>
                  </a:lnTo>
                  <a:close/>
                  <a:moveTo>
                    <a:pt x="1889271" y="2310865"/>
                  </a:moveTo>
                  <a:lnTo>
                    <a:pt x="1768005" y="2460656"/>
                  </a:lnTo>
                  <a:lnTo>
                    <a:pt x="1769826" y="2391214"/>
                  </a:lnTo>
                  <a:lnTo>
                    <a:pt x="1889271" y="2310865"/>
                  </a:lnTo>
                  <a:close/>
                  <a:moveTo>
                    <a:pt x="1754531" y="2382852"/>
                  </a:moveTo>
                  <a:lnTo>
                    <a:pt x="1525837" y="2480653"/>
                  </a:lnTo>
                  <a:lnTo>
                    <a:pt x="1726854" y="2229424"/>
                  </a:lnTo>
                  <a:lnTo>
                    <a:pt x="1754531" y="2382852"/>
                  </a:lnTo>
                  <a:close/>
                  <a:moveTo>
                    <a:pt x="1433704" y="3201980"/>
                  </a:moveTo>
                  <a:lnTo>
                    <a:pt x="1245069" y="3103088"/>
                  </a:lnTo>
                  <a:lnTo>
                    <a:pt x="1477768" y="2912213"/>
                  </a:lnTo>
                  <a:lnTo>
                    <a:pt x="1433704" y="3201980"/>
                  </a:lnTo>
                  <a:close/>
                  <a:moveTo>
                    <a:pt x="1325184" y="3347772"/>
                  </a:moveTo>
                  <a:lnTo>
                    <a:pt x="1245069" y="3119449"/>
                  </a:lnTo>
                  <a:lnTo>
                    <a:pt x="1428242" y="3215432"/>
                  </a:lnTo>
                  <a:lnTo>
                    <a:pt x="1325184" y="3347772"/>
                  </a:lnTo>
                  <a:close/>
                  <a:moveTo>
                    <a:pt x="1289861" y="3460116"/>
                  </a:moveTo>
                  <a:lnTo>
                    <a:pt x="1179884" y="3344864"/>
                  </a:lnTo>
                  <a:lnTo>
                    <a:pt x="1313531" y="3368859"/>
                  </a:lnTo>
                  <a:lnTo>
                    <a:pt x="1289861" y="3460116"/>
                  </a:lnTo>
                  <a:close/>
                  <a:moveTo>
                    <a:pt x="1108872" y="3729887"/>
                  </a:moveTo>
                  <a:lnTo>
                    <a:pt x="1033126" y="3472841"/>
                  </a:lnTo>
                  <a:lnTo>
                    <a:pt x="1280028" y="3481567"/>
                  </a:lnTo>
                  <a:lnTo>
                    <a:pt x="1108872" y="3729887"/>
                  </a:lnTo>
                  <a:close/>
                  <a:moveTo>
                    <a:pt x="777849" y="3507017"/>
                  </a:moveTo>
                  <a:lnTo>
                    <a:pt x="745439" y="3306325"/>
                  </a:lnTo>
                  <a:lnTo>
                    <a:pt x="943543" y="3325231"/>
                  </a:lnTo>
                  <a:lnTo>
                    <a:pt x="777849" y="3507017"/>
                  </a:lnTo>
                  <a:close/>
                  <a:moveTo>
                    <a:pt x="254185" y="2147621"/>
                  </a:moveTo>
                  <a:lnTo>
                    <a:pt x="116896" y="2105083"/>
                  </a:lnTo>
                  <a:lnTo>
                    <a:pt x="228693" y="2008009"/>
                  </a:lnTo>
                  <a:lnTo>
                    <a:pt x="254185" y="2147621"/>
                  </a:lnTo>
                  <a:close/>
                  <a:moveTo>
                    <a:pt x="241803" y="1998920"/>
                  </a:moveTo>
                  <a:lnTo>
                    <a:pt x="431532" y="1937839"/>
                  </a:lnTo>
                  <a:lnTo>
                    <a:pt x="267659" y="2141076"/>
                  </a:lnTo>
                  <a:lnTo>
                    <a:pt x="241803" y="1998920"/>
                  </a:lnTo>
                  <a:close/>
                  <a:moveTo>
                    <a:pt x="522572" y="1884031"/>
                  </a:moveTo>
                  <a:lnTo>
                    <a:pt x="519294" y="2132714"/>
                  </a:lnTo>
                  <a:lnTo>
                    <a:pt x="279312" y="2150166"/>
                  </a:lnTo>
                  <a:lnTo>
                    <a:pt x="457387" y="1928750"/>
                  </a:lnTo>
                  <a:lnTo>
                    <a:pt x="522572" y="1884031"/>
                  </a:lnTo>
                  <a:close/>
                  <a:moveTo>
                    <a:pt x="866705" y="2040003"/>
                  </a:moveTo>
                  <a:lnTo>
                    <a:pt x="708659" y="2177434"/>
                  </a:lnTo>
                  <a:lnTo>
                    <a:pt x="799699" y="1979287"/>
                  </a:lnTo>
                  <a:lnTo>
                    <a:pt x="866705" y="2040003"/>
                  </a:lnTo>
                  <a:close/>
                  <a:moveTo>
                    <a:pt x="491982" y="2335224"/>
                  </a:moveTo>
                  <a:lnTo>
                    <a:pt x="282953" y="2164709"/>
                  </a:lnTo>
                  <a:lnTo>
                    <a:pt x="518202" y="2147621"/>
                  </a:lnTo>
                  <a:lnTo>
                    <a:pt x="491982" y="2335224"/>
                  </a:lnTo>
                  <a:close/>
                  <a:moveTo>
                    <a:pt x="486156" y="2349403"/>
                  </a:moveTo>
                  <a:lnTo>
                    <a:pt x="288780" y="2524645"/>
                  </a:lnTo>
                  <a:lnTo>
                    <a:pt x="271665" y="2174161"/>
                  </a:lnTo>
                  <a:lnTo>
                    <a:pt x="486156" y="2349403"/>
                  </a:lnTo>
                  <a:close/>
                  <a:moveTo>
                    <a:pt x="496716" y="2359220"/>
                  </a:moveTo>
                  <a:lnTo>
                    <a:pt x="615069" y="2482107"/>
                  </a:lnTo>
                  <a:lnTo>
                    <a:pt x="305167" y="2529008"/>
                  </a:lnTo>
                  <a:lnTo>
                    <a:pt x="496716" y="2359220"/>
                  </a:lnTo>
                  <a:close/>
                  <a:moveTo>
                    <a:pt x="508370" y="2350130"/>
                  </a:moveTo>
                  <a:lnTo>
                    <a:pt x="677341" y="2222517"/>
                  </a:lnTo>
                  <a:lnTo>
                    <a:pt x="626358" y="2472291"/>
                  </a:lnTo>
                  <a:lnTo>
                    <a:pt x="508370" y="2350130"/>
                  </a:lnTo>
                  <a:close/>
                  <a:moveTo>
                    <a:pt x="506913" y="2332679"/>
                  </a:moveTo>
                  <a:lnTo>
                    <a:pt x="532404" y="2149802"/>
                  </a:lnTo>
                  <a:lnTo>
                    <a:pt x="673335" y="2206883"/>
                  </a:lnTo>
                  <a:lnTo>
                    <a:pt x="506913" y="2332679"/>
                  </a:lnTo>
                  <a:close/>
                  <a:moveTo>
                    <a:pt x="1063352" y="2151620"/>
                  </a:moveTo>
                  <a:lnTo>
                    <a:pt x="1177335" y="2126170"/>
                  </a:lnTo>
                  <a:lnTo>
                    <a:pt x="952283" y="2316318"/>
                  </a:lnTo>
                  <a:lnTo>
                    <a:pt x="1063352" y="2151620"/>
                  </a:lnTo>
                  <a:close/>
                  <a:moveTo>
                    <a:pt x="1134364" y="2294867"/>
                  </a:moveTo>
                  <a:lnTo>
                    <a:pt x="1147109" y="2462111"/>
                  </a:lnTo>
                  <a:lnTo>
                    <a:pt x="935895" y="2357038"/>
                  </a:lnTo>
                  <a:lnTo>
                    <a:pt x="1134364" y="2294867"/>
                  </a:lnTo>
                  <a:close/>
                  <a:moveTo>
                    <a:pt x="923150" y="2367218"/>
                  </a:moveTo>
                  <a:lnTo>
                    <a:pt x="1138369" y="2474472"/>
                  </a:lnTo>
                  <a:lnTo>
                    <a:pt x="910040" y="2576272"/>
                  </a:lnTo>
                  <a:lnTo>
                    <a:pt x="923150" y="2367218"/>
                  </a:lnTo>
                  <a:close/>
                  <a:moveTo>
                    <a:pt x="895474" y="2577363"/>
                  </a:moveTo>
                  <a:lnTo>
                    <a:pt x="649664" y="2486833"/>
                  </a:lnTo>
                  <a:lnTo>
                    <a:pt x="908947" y="2367582"/>
                  </a:lnTo>
                  <a:lnTo>
                    <a:pt x="895474" y="2577363"/>
                  </a:lnTo>
                  <a:close/>
                  <a:moveTo>
                    <a:pt x="1148202" y="2485743"/>
                  </a:moveTo>
                  <a:lnTo>
                    <a:pt x="1151479" y="2845316"/>
                  </a:lnTo>
                  <a:lnTo>
                    <a:pt x="914046" y="2589724"/>
                  </a:lnTo>
                  <a:lnTo>
                    <a:pt x="1148202" y="2485743"/>
                  </a:lnTo>
                  <a:close/>
                  <a:moveTo>
                    <a:pt x="1162040" y="2462474"/>
                  </a:moveTo>
                  <a:lnTo>
                    <a:pt x="1148930" y="2294140"/>
                  </a:lnTo>
                  <a:lnTo>
                    <a:pt x="1380901" y="2339587"/>
                  </a:lnTo>
                  <a:lnTo>
                    <a:pt x="1162040" y="2462474"/>
                  </a:lnTo>
                  <a:close/>
                  <a:moveTo>
                    <a:pt x="1135456" y="2279234"/>
                  </a:moveTo>
                  <a:lnTo>
                    <a:pt x="949005" y="2337769"/>
                  </a:lnTo>
                  <a:lnTo>
                    <a:pt x="1188259" y="2135623"/>
                  </a:lnTo>
                  <a:lnTo>
                    <a:pt x="1135456" y="2279234"/>
                  </a:lnTo>
                  <a:close/>
                  <a:moveTo>
                    <a:pt x="1203554" y="2093812"/>
                  </a:moveTo>
                  <a:lnTo>
                    <a:pt x="1159855" y="2008009"/>
                  </a:lnTo>
                  <a:lnTo>
                    <a:pt x="1234508" y="2004010"/>
                  </a:lnTo>
                  <a:lnTo>
                    <a:pt x="1203554" y="2093812"/>
                  </a:lnTo>
                  <a:close/>
                  <a:moveTo>
                    <a:pt x="1147838" y="2016007"/>
                  </a:moveTo>
                  <a:lnTo>
                    <a:pt x="1194086" y="2106901"/>
                  </a:lnTo>
                  <a:lnTo>
                    <a:pt x="1074277" y="2133805"/>
                  </a:lnTo>
                  <a:lnTo>
                    <a:pt x="1147838" y="2016007"/>
                  </a:lnTo>
                  <a:close/>
                  <a:moveTo>
                    <a:pt x="1060439" y="2128351"/>
                  </a:moveTo>
                  <a:lnTo>
                    <a:pt x="1019288" y="2015280"/>
                  </a:lnTo>
                  <a:lnTo>
                    <a:pt x="1134728" y="2009463"/>
                  </a:lnTo>
                  <a:lnTo>
                    <a:pt x="1060439" y="2128351"/>
                  </a:lnTo>
                  <a:close/>
                  <a:moveTo>
                    <a:pt x="921693" y="2335587"/>
                  </a:moveTo>
                  <a:lnTo>
                    <a:pt x="887098" y="2053819"/>
                  </a:lnTo>
                  <a:lnTo>
                    <a:pt x="1048786" y="2147621"/>
                  </a:lnTo>
                  <a:lnTo>
                    <a:pt x="921693" y="2335587"/>
                  </a:lnTo>
                  <a:close/>
                  <a:moveTo>
                    <a:pt x="907491" y="2341041"/>
                  </a:moveTo>
                  <a:lnTo>
                    <a:pt x="700283" y="2204338"/>
                  </a:lnTo>
                  <a:lnTo>
                    <a:pt x="872167" y="2054546"/>
                  </a:lnTo>
                  <a:lnTo>
                    <a:pt x="907491" y="2341041"/>
                  </a:lnTo>
                  <a:close/>
                  <a:moveTo>
                    <a:pt x="695549" y="2171980"/>
                  </a:moveTo>
                  <a:lnTo>
                    <a:pt x="695549" y="1972379"/>
                  </a:lnTo>
                  <a:lnTo>
                    <a:pt x="786225" y="1974560"/>
                  </a:lnTo>
                  <a:lnTo>
                    <a:pt x="695549" y="2171980"/>
                  </a:lnTo>
                  <a:close/>
                  <a:moveTo>
                    <a:pt x="680982" y="2194158"/>
                  </a:moveTo>
                  <a:lnTo>
                    <a:pt x="538959" y="2136714"/>
                  </a:lnTo>
                  <a:lnTo>
                    <a:pt x="680982" y="1983286"/>
                  </a:lnTo>
                  <a:lnTo>
                    <a:pt x="680982" y="2194158"/>
                  </a:lnTo>
                  <a:close/>
                  <a:moveTo>
                    <a:pt x="533861" y="2120716"/>
                  </a:moveTo>
                  <a:lnTo>
                    <a:pt x="537138" y="1882940"/>
                  </a:lnTo>
                  <a:lnTo>
                    <a:pt x="676612" y="1966562"/>
                  </a:lnTo>
                  <a:lnTo>
                    <a:pt x="533861" y="2120716"/>
                  </a:lnTo>
                  <a:close/>
                  <a:moveTo>
                    <a:pt x="274214" y="2530462"/>
                  </a:moveTo>
                  <a:lnTo>
                    <a:pt x="27312" y="2463201"/>
                  </a:lnTo>
                  <a:lnTo>
                    <a:pt x="257098" y="2177797"/>
                  </a:lnTo>
                  <a:lnTo>
                    <a:pt x="274214" y="2530462"/>
                  </a:lnTo>
                  <a:close/>
                  <a:moveTo>
                    <a:pt x="288052" y="2546459"/>
                  </a:moveTo>
                  <a:lnTo>
                    <a:pt x="595768" y="2499922"/>
                  </a:lnTo>
                  <a:lnTo>
                    <a:pt x="251636" y="2710067"/>
                  </a:lnTo>
                  <a:lnTo>
                    <a:pt x="288052" y="2546459"/>
                  </a:lnTo>
                  <a:close/>
                  <a:moveTo>
                    <a:pt x="693000" y="2217063"/>
                  </a:moveTo>
                  <a:lnTo>
                    <a:pt x="901664" y="2354493"/>
                  </a:lnTo>
                  <a:lnTo>
                    <a:pt x="640560" y="2474836"/>
                  </a:lnTo>
                  <a:lnTo>
                    <a:pt x="693000" y="2217063"/>
                  </a:lnTo>
                  <a:close/>
                  <a:moveTo>
                    <a:pt x="886005" y="2589361"/>
                  </a:moveTo>
                  <a:lnTo>
                    <a:pt x="671878" y="2729336"/>
                  </a:lnTo>
                  <a:lnTo>
                    <a:pt x="639468" y="2498468"/>
                  </a:lnTo>
                  <a:lnTo>
                    <a:pt x="886005" y="2589361"/>
                  </a:lnTo>
                  <a:close/>
                  <a:moveTo>
                    <a:pt x="900936" y="2596996"/>
                  </a:moveTo>
                  <a:lnTo>
                    <a:pt x="1137277" y="2851133"/>
                  </a:lnTo>
                  <a:lnTo>
                    <a:pt x="684260" y="2738425"/>
                  </a:lnTo>
                  <a:lnTo>
                    <a:pt x="900936" y="2596996"/>
                  </a:lnTo>
                  <a:close/>
                  <a:moveTo>
                    <a:pt x="1087022" y="2853678"/>
                  </a:moveTo>
                  <a:lnTo>
                    <a:pt x="786589" y="2840589"/>
                  </a:lnTo>
                  <a:lnTo>
                    <a:pt x="692636" y="2755513"/>
                  </a:lnTo>
                  <a:lnTo>
                    <a:pt x="1087022" y="2853678"/>
                  </a:lnTo>
                  <a:close/>
                  <a:moveTo>
                    <a:pt x="1133635" y="2870402"/>
                  </a:moveTo>
                  <a:lnTo>
                    <a:pt x="820092" y="3050370"/>
                  </a:lnTo>
                  <a:lnTo>
                    <a:pt x="792052" y="2855495"/>
                  </a:lnTo>
                  <a:lnTo>
                    <a:pt x="1133635" y="2870402"/>
                  </a:lnTo>
                  <a:close/>
                  <a:moveTo>
                    <a:pt x="777485" y="2855859"/>
                  </a:moveTo>
                  <a:lnTo>
                    <a:pt x="804433" y="3042008"/>
                  </a:lnTo>
                  <a:lnTo>
                    <a:pt x="629271" y="2871129"/>
                  </a:lnTo>
                  <a:lnTo>
                    <a:pt x="777485" y="2855859"/>
                  </a:lnTo>
                  <a:close/>
                  <a:moveTo>
                    <a:pt x="1154757" y="2875128"/>
                  </a:moveTo>
                  <a:lnTo>
                    <a:pt x="1221762" y="3096180"/>
                  </a:lnTo>
                  <a:lnTo>
                    <a:pt x="837572" y="3057278"/>
                  </a:lnTo>
                  <a:lnTo>
                    <a:pt x="1154757" y="2875128"/>
                  </a:lnTo>
                  <a:close/>
                  <a:moveTo>
                    <a:pt x="1025843" y="3452481"/>
                  </a:moveTo>
                  <a:lnTo>
                    <a:pt x="970127" y="3327412"/>
                  </a:lnTo>
                  <a:lnTo>
                    <a:pt x="1142375" y="3339774"/>
                  </a:lnTo>
                  <a:lnTo>
                    <a:pt x="1025843" y="3452481"/>
                  </a:lnTo>
                  <a:close/>
                  <a:moveTo>
                    <a:pt x="1159127" y="3344137"/>
                  </a:moveTo>
                  <a:lnTo>
                    <a:pt x="1276023" y="3466660"/>
                  </a:lnTo>
                  <a:lnTo>
                    <a:pt x="1040774" y="3458298"/>
                  </a:lnTo>
                  <a:lnTo>
                    <a:pt x="1159127" y="3344137"/>
                  </a:lnTo>
                  <a:close/>
                  <a:moveTo>
                    <a:pt x="1160583" y="3326685"/>
                  </a:moveTo>
                  <a:cubicBezTo>
                    <a:pt x="1160219" y="3326685"/>
                    <a:pt x="1160219" y="3326685"/>
                    <a:pt x="1160583" y="3326685"/>
                  </a:cubicBezTo>
                  <a:cubicBezTo>
                    <a:pt x="1160219" y="3326685"/>
                    <a:pt x="1159855" y="3326685"/>
                    <a:pt x="1159855" y="3326685"/>
                  </a:cubicBezTo>
                  <a:lnTo>
                    <a:pt x="978138" y="3313597"/>
                  </a:lnTo>
                  <a:lnTo>
                    <a:pt x="1228681" y="3116540"/>
                  </a:lnTo>
                  <a:lnTo>
                    <a:pt x="1311710" y="3353590"/>
                  </a:lnTo>
                  <a:lnTo>
                    <a:pt x="1160583" y="3326685"/>
                  </a:lnTo>
                  <a:close/>
                  <a:moveTo>
                    <a:pt x="1213387" y="3109996"/>
                  </a:moveTo>
                  <a:lnTo>
                    <a:pt x="960658" y="3308143"/>
                  </a:lnTo>
                  <a:lnTo>
                    <a:pt x="827740" y="3070367"/>
                  </a:lnTo>
                  <a:lnTo>
                    <a:pt x="1213387" y="3109996"/>
                  </a:lnTo>
                  <a:close/>
                  <a:moveTo>
                    <a:pt x="956288" y="3332502"/>
                  </a:moveTo>
                  <a:lnTo>
                    <a:pt x="1012734" y="3459753"/>
                  </a:lnTo>
                  <a:lnTo>
                    <a:pt x="793872" y="3510653"/>
                  </a:lnTo>
                  <a:lnTo>
                    <a:pt x="956288" y="3332502"/>
                  </a:lnTo>
                  <a:close/>
                  <a:moveTo>
                    <a:pt x="1094670" y="3732431"/>
                  </a:moveTo>
                  <a:lnTo>
                    <a:pt x="882364" y="3627723"/>
                  </a:lnTo>
                  <a:lnTo>
                    <a:pt x="1020017" y="3479385"/>
                  </a:lnTo>
                  <a:lnTo>
                    <a:pt x="1094670" y="3732431"/>
                  </a:lnTo>
                  <a:close/>
                  <a:moveTo>
                    <a:pt x="1482866" y="2889308"/>
                  </a:moveTo>
                  <a:lnTo>
                    <a:pt x="1235965" y="3091817"/>
                  </a:lnTo>
                  <a:lnTo>
                    <a:pt x="1168595" y="2870038"/>
                  </a:lnTo>
                  <a:lnTo>
                    <a:pt x="1539311" y="2816957"/>
                  </a:lnTo>
                  <a:lnTo>
                    <a:pt x="1482866" y="2889308"/>
                  </a:lnTo>
                  <a:close/>
                  <a:moveTo>
                    <a:pt x="1548051" y="2800960"/>
                  </a:moveTo>
                  <a:lnTo>
                    <a:pt x="1185710" y="2852951"/>
                  </a:lnTo>
                  <a:lnTo>
                    <a:pt x="1526930" y="2591906"/>
                  </a:lnTo>
                  <a:lnTo>
                    <a:pt x="1548051" y="2800960"/>
                  </a:lnTo>
                  <a:close/>
                  <a:moveTo>
                    <a:pt x="1541132" y="2585725"/>
                  </a:moveTo>
                  <a:lnTo>
                    <a:pt x="1644918" y="2585725"/>
                  </a:lnTo>
                  <a:lnTo>
                    <a:pt x="1560433" y="2778782"/>
                  </a:lnTo>
                  <a:lnTo>
                    <a:pt x="1541132" y="2585725"/>
                  </a:lnTo>
                  <a:close/>
                  <a:moveTo>
                    <a:pt x="1166410" y="2849315"/>
                  </a:moveTo>
                  <a:lnTo>
                    <a:pt x="1162768" y="2478471"/>
                  </a:lnTo>
                  <a:lnTo>
                    <a:pt x="1394375" y="2348312"/>
                  </a:lnTo>
                  <a:lnTo>
                    <a:pt x="1395832" y="2432661"/>
                  </a:lnTo>
                  <a:cubicBezTo>
                    <a:pt x="1395832" y="2434479"/>
                    <a:pt x="1396560" y="2435933"/>
                    <a:pt x="1397652" y="2437388"/>
                  </a:cubicBezTo>
                  <a:lnTo>
                    <a:pt x="1521832" y="2576999"/>
                  </a:lnTo>
                  <a:lnTo>
                    <a:pt x="1166410" y="2849315"/>
                  </a:lnTo>
                  <a:close/>
                  <a:moveTo>
                    <a:pt x="1150751" y="2279597"/>
                  </a:moveTo>
                  <a:lnTo>
                    <a:pt x="1207196" y="2126170"/>
                  </a:lnTo>
                  <a:lnTo>
                    <a:pt x="1381993" y="2324680"/>
                  </a:lnTo>
                  <a:lnTo>
                    <a:pt x="1150751" y="2279597"/>
                  </a:lnTo>
                  <a:close/>
                  <a:moveTo>
                    <a:pt x="1246889" y="2013099"/>
                  </a:moveTo>
                  <a:lnTo>
                    <a:pt x="1569173" y="2082541"/>
                  </a:lnTo>
                  <a:lnTo>
                    <a:pt x="1376167" y="2225062"/>
                  </a:lnTo>
                  <a:lnTo>
                    <a:pt x="1213387" y="2109446"/>
                  </a:lnTo>
                  <a:lnTo>
                    <a:pt x="1246889" y="2013099"/>
                  </a:lnTo>
                  <a:close/>
                  <a:moveTo>
                    <a:pt x="703196" y="1624804"/>
                  </a:moveTo>
                  <a:lnTo>
                    <a:pt x="556803" y="1608807"/>
                  </a:lnTo>
                  <a:lnTo>
                    <a:pt x="556803" y="1408115"/>
                  </a:lnTo>
                  <a:lnTo>
                    <a:pt x="758185" y="1585538"/>
                  </a:lnTo>
                  <a:lnTo>
                    <a:pt x="703196" y="1624804"/>
                  </a:lnTo>
                  <a:close/>
                  <a:moveTo>
                    <a:pt x="666052" y="1682248"/>
                  </a:moveTo>
                  <a:lnTo>
                    <a:pt x="480693" y="1752054"/>
                  </a:lnTo>
                  <a:lnTo>
                    <a:pt x="553526" y="1623350"/>
                  </a:lnTo>
                  <a:lnTo>
                    <a:pt x="693000" y="1638620"/>
                  </a:lnTo>
                  <a:lnTo>
                    <a:pt x="666052" y="1682248"/>
                  </a:lnTo>
                  <a:close/>
                  <a:moveTo>
                    <a:pt x="1238150" y="777681"/>
                  </a:moveTo>
                  <a:lnTo>
                    <a:pt x="1440259" y="900568"/>
                  </a:lnTo>
                  <a:lnTo>
                    <a:pt x="1221762" y="870028"/>
                  </a:lnTo>
                  <a:lnTo>
                    <a:pt x="1238150" y="777681"/>
                  </a:lnTo>
                  <a:close/>
                  <a:moveTo>
                    <a:pt x="2446074" y="263226"/>
                  </a:moveTo>
                  <a:lnTo>
                    <a:pt x="2753426" y="265044"/>
                  </a:lnTo>
                  <a:lnTo>
                    <a:pt x="2356126" y="344303"/>
                  </a:lnTo>
                  <a:lnTo>
                    <a:pt x="2446074" y="263226"/>
                  </a:lnTo>
                  <a:close/>
                  <a:moveTo>
                    <a:pt x="2867773" y="397384"/>
                  </a:moveTo>
                  <a:lnTo>
                    <a:pt x="2660201" y="601712"/>
                  </a:lnTo>
                  <a:lnTo>
                    <a:pt x="2824074" y="276678"/>
                  </a:lnTo>
                  <a:lnTo>
                    <a:pt x="2867773" y="397384"/>
                  </a:lnTo>
                  <a:close/>
                  <a:moveTo>
                    <a:pt x="3634333" y="21451"/>
                  </a:moveTo>
                  <a:lnTo>
                    <a:pt x="3753414" y="393385"/>
                  </a:lnTo>
                  <a:lnTo>
                    <a:pt x="3534553" y="151246"/>
                  </a:lnTo>
                  <a:lnTo>
                    <a:pt x="3634333" y="21451"/>
                  </a:lnTo>
                  <a:close/>
                  <a:moveTo>
                    <a:pt x="3960987" y="221415"/>
                  </a:moveTo>
                  <a:lnTo>
                    <a:pt x="3664559" y="15997"/>
                  </a:lnTo>
                  <a:lnTo>
                    <a:pt x="3937316" y="41811"/>
                  </a:lnTo>
                  <a:lnTo>
                    <a:pt x="3960987" y="221415"/>
                  </a:lnTo>
                  <a:close/>
                  <a:moveTo>
                    <a:pt x="3774172" y="410473"/>
                  </a:moveTo>
                  <a:lnTo>
                    <a:pt x="3650357" y="24359"/>
                  </a:lnTo>
                  <a:lnTo>
                    <a:pt x="3958438" y="237776"/>
                  </a:lnTo>
                  <a:lnTo>
                    <a:pt x="3774172" y="410473"/>
                  </a:lnTo>
                  <a:close/>
                  <a:moveTo>
                    <a:pt x="3565143" y="488277"/>
                  </a:moveTo>
                  <a:cubicBezTo>
                    <a:pt x="3551305" y="446103"/>
                    <a:pt x="3533461" y="391204"/>
                    <a:pt x="3515617" y="336668"/>
                  </a:cubicBezTo>
                  <a:cubicBezTo>
                    <a:pt x="3496680" y="279223"/>
                    <a:pt x="3478108" y="221415"/>
                    <a:pt x="3463906" y="178514"/>
                  </a:cubicBezTo>
                  <a:cubicBezTo>
                    <a:pt x="3456987" y="157063"/>
                    <a:pt x="3450796" y="138885"/>
                    <a:pt x="3446790" y="126523"/>
                  </a:cubicBezTo>
                  <a:cubicBezTo>
                    <a:pt x="3444969" y="121070"/>
                    <a:pt x="3443512" y="116707"/>
                    <a:pt x="3442420" y="113435"/>
                  </a:cubicBezTo>
                  <a:lnTo>
                    <a:pt x="3518894" y="156336"/>
                  </a:lnTo>
                  <a:lnTo>
                    <a:pt x="3565143" y="488277"/>
                  </a:lnTo>
                  <a:close/>
                  <a:moveTo>
                    <a:pt x="3093189" y="1290681"/>
                  </a:moveTo>
                  <a:lnTo>
                    <a:pt x="3504328" y="1118348"/>
                  </a:lnTo>
                  <a:lnTo>
                    <a:pt x="3406732" y="1447381"/>
                  </a:lnTo>
                  <a:lnTo>
                    <a:pt x="3093189" y="1290681"/>
                  </a:lnTo>
                  <a:close/>
                  <a:moveTo>
                    <a:pt x="3245773" y="1565905"/>
                  </a:moveTo>
                  <a:lnTo>
                    <a:pt x="3094282" y="1307405"/>
                  </a:lnTo>
                  <a:lnTo>
                    <a:pt x="3396900" y="1458651"/>
                  </a:lnTo>
                  <a:lnTo>
                    <a:pt x="3245773" y="1565905"/>
                  </a:lnTo>
                  <a:close/>
                  <a:moveTo>
                    <a:pt x="3243588" y="2146894"/>
                  </a:moveTo>
                  <a:lnTo>
                    <a:pt x="3106663" y="2018552"/>
                  </a:lnTo>
                  <a:lnTo>
                    <a:pt x="3343732" y="1936022"/>
                  </a:lnTo>
                  <a:lnTo>
                    <a:pt x="3243588" y="2146894"/>
                  </a:lnTo>
                  <a:close/>
                  <a:moveTo>
                    <a:pt x="2879427" y="2606812"/>
                  </a:moveTo>
                  <a:lnTo>
                    <a:pt x="2854299" y="2426481"/>
                  </a:lnTo>
                  <a:lnTo>
                    <a:pt x="2924582" y="2483198"/>
                  </a:lnTo>
                  <a:lnTo>
                    <a:pt x="2924582" y="2584271"/>
                  </a:lnTo>
                  <a:lnTo>
                    <a:pt x="2879427" y="2606812"/>
                  </a:lnTo>
                  <a:close/>
                  <a:moveTo>
                    <a:pt x="2929317" y="2467928"/>
                  </a:moveTo>
                  <a:lnTo>
                    <a:pt x="2856848" y="2409756"/>
                  </a:lnTo>
                  <a:lnTo>
                    <a:pt x="2997415" y="2319590"/>
                  </a:lnTo>
                  <a:lnTo>
                    <a:pt x="2929317" y="2467928"/>
                  </a:lnTo>
                  <a:close/>
                  <a:moveTo>
                    <a:pt x="2684600" y="2230879"/>
                  </a:moveTo>
                  <a:lnTo>
                    <a:pt x="3081172" y="2029460"/>
                  </a:lnTo>
                  <a:lnTo>
                    <a:pt x="3009432" y="2291232"/>
                  </a:lnTo>
                  <a:lnTo>
                    <a:pt x="2684600" y="2230879"/>
                  </a:lnTo>
                  <a:close/>
                  <a:moveTo>
                    <a:pt x="1654386" y="2036731"/>
                  </a:moveTo>
                  <a:lnTo>
                    <a:pt x="1450456" y="1877850"/>
                  </a:lnTo>
                  <a:lnTo>
                    <a:pt x="1858681" y="1952746"/>
                  </a:lnTo>
                  <a:lnTo>
                    <a:pt x="1654386" y="2036731"/>
                  </a:lnTo>
                  <a:close/>
                  <a:moveTo>
                    <a:pt x="1164953" y="1727331"/>
                  </a:moveTo>
                  <a:lnTo>
                    <a:pt x="1342300" y="1733512"/>
                  </a:lnTo>
                  <a:lnTo>
                    <a:pt x="1171144" y="1856399"/>
                  </a:lnTo>
                  <a:lnTo>
                    <a:pt x="1164953" y="1727331"/>
                  </a:lnTo>
                  <a:close/>
                  <a:moveTo>
                    <a:pt x="1158034" y="1712425"/>
                  </a:moveTo>
                  <a:cubicBezTo>
                    <a:pt x="1157670" y="1712425"/>
                    <a:pt x="1157670" y="1712425"/>
                    <a:pt x="1157306" y="1712425"/>
                  </a:cubicBezTo>
                  <a:lnTo>
                    <a:pt x="1066265" y="1712425"/>
                  </a:lnTo>
                  <a:lnTo>
                    <a:pt x="1085566" y="1651345"/>
                  </a:lnTo>
                  <a:lnTo>
                    <a:pt x="1159491" y="1600808"/>
                  </a:lnTo>
                  <a:lnTo>
                    <a:pt x="1277115" y="1600808"/>
                  </a:lnTo>
                  <a:lnTo>
                    <a:pt x="1350311" y="1718969"/>
                  </a:lnTo>
                  <a:lnTo>
                    <a:pt x="1158034" y="1712425"/>
                  </a:lnTo>
                  <a:close/>
                  <a:moveTo>
                    <a:pt x="2383802" y="1840402"/>
                  </a:moveTo>
                  <a:lnTo>
                    <a:pt x="2529467" y="1899664"/>
                  </a:lnTo>
                  <a:lnTo>
                    <a:pt x="2216652" y="2163618"/>
                  </a:lnTo>
                  <a:lnTo>
                    <a:pt x="2383802" y="1840402"/>
                  </a:lnTo>
                  <a:close/>
                  <a:moveTo>
                    <a:pt x="2620872" y="666791"/>
                  </a:moveTo>
                  <a:lnTo>
                    <a:pt x="2696981" y="1078719"/>
                  </a:lnTo>
                  <a:lnTo>
                    <a:pt x="2328449" y="881299"/>
                  </a:lnTo>
                  <a:lnTo>
                    <a:pt x="2620872" y="666791"/>
                  </a:lnTo>
                  <a:close/>
                  <a:moveTo>
                    <a:pt x="2695889" y="1094716"/>
                  </a:moveTo>
                  <a:lnTo>
                    <a:pt x="2442432" y="1435383"/>
                  </a:lnTo>
                  <a:lnTo>
                    <a:pt x="2325172" y="896205"/>
                  </a:lnTo>
                  <a:lnTo>
                    <a:pt x="2695889" y="1094716"/>
                  </a:lnTo>
                  <a:close/>
                  <a:moveTo>
                    <a:pt x="2532744" y="1885485"/>
                  </a:moveTo>
                  <a:lnTo>
                    <a:pt x="2388172" y="1826950"/>
                  </a:lnTo>
                  <a:lnTo>
                    <a:pt x="2439883" y="1491009"/>
                  </a:lnTo>
                  <a:lnTo>
                    <a:pt x="2532744" y="1885485"/>
                  </a:lnTo>
                  <a:close/>
                  <a:moveTo>
                    <a:pt x="2663114" y="2214518"/>
                  </a:moveTo>
                  <a:lnTo>
                    <a:pt x="2554958" y="1908390"/>
                  </a:lnTo>
                  <a:lnTo>
                    <a:pt x="2771634" y="1971652"/>
                  </a:lnTo>
                  <a:lnTo>
                    <a:pt x="2663114" y="2214518"/>
                  </a:lnTo>
                  <a:close/>
                  <a:moveTo>
                    <a:pt x="2785837" y="1975287"/>
                  </a:moveTo>
                  <a:lnTo>
                    <a:pt x="3069155" y="2019643"/>
                  </a:lnTo>
                  <a:lnTo>
                    <a:pt x="2677317" y="2218517"/>
                  </a:lnTo>
                  <a:lnTo>
                    <a:pt x="2785837" y="1975287"/>
                  </a:lnTo>
                  <a:close/>
                  <a:moveTo>
                    <a:pt x="2779646" y="1959290"/>
                  </a:moveTo>
                  <a:lnTo>
                    <a:pt x="2565519" y="1896392"/>
                  </a:lnTo>
                  <a:lnTo>
                    <a:pt x="3137981" y="1670978"/>
                  </a:lnTo>
                  <a:lnTo>
                    <a:pt x="2779646" y="1959290"/>
                  </a:lnTo>
                  <a:close/>
                  <a:moveTo>
                    <a:pt x="2449351" y="1466650"/>
                  </a:moveTo>
                  <a:lnTo>
                    <a:pt x="2797854" y="1655344"/>
                  </a:lnTo>
                  <a:lnTo>
                    <a:pt x="2547311" y="1883304"/>
                  </a:lnTo>
                  <a:lnTo>
                    <a:pt x="2449351" y="1466650"/>
                  </a:lnTo>
                  <a:close/>
                  <a:moveTo>
                    <a:pt x="2459912" y="1456106"/>
                  </a:moveTo>
                  <a:lnTo>
                    <a:pt x="2755976" y="1400116"/>
                  </a:lnTo>
                  <a:lnTo>
                    <a:pt x="2800403" y="1640437"/>
                  </a:lnTo>
                  <a:lnTo>
                    <a:pt x="2459912" y="1456106"/>
                  </a:lnTo>
                  <a:close/>
                  <a:moveTo>
                    <a:pt x="2455542" y="1441927"/>
                  </a:moveTo>
                  <a:lnTo>
                    <a:pt x="2702444" y="1109986"/>
                  </a:lnTo>
                  <a:lnTo>
                    <a:pt x="2753426" y="1385573"/>
                  </a:lnTo>
                  <a:lnTo>
                    <a:pt x="2455542" y="1441927"/>
                  </a:lnTo>
                  <a:close/>
                  <a:moveTo>
                    <a:pt x="2636530" y="671881"/>
                  </a:moveTo>
                  <a:lnTo>
                    <a:pt x="3017808" y="968920"/>
                  </a:lnTo>
                  <a:lnTo>
                    <a:pt x="3070975" y="1279410"/>
                  </a:lnTo>
                  <a:lnTo>
                    <a:pt x="2713369" y="1087808"/>
                  </a:lnTo>
                  <a:lnTo>
                    <a:pt x="2636530" y="671881"/>
                  </a:lnTo>
                  <a:close/>
                  <a:moveTo>
                    <a:pt x="3027276" y="946015"/>
                  </a:moveTo>
                  <a:lnTo>
                    <a:pt x="2888166" y="414836"/>
                  </a:lnTo>
                  <a:lnTo>
                    <a:pt x="3220282" y="617709"/>
                  </a:lnTo>
                  <a:lnTo>
                    <a:pt x="3027276" y="946015"/>
                  </a:lnTo>
                  <a:close/>
                  <a:moveTo>
                    <a:pt x="3011981" y="945651"/>
                  </a:moveTo>
                  <a:lnTo>
                    <a:pt x="2635074" y="651885"/>
                  </a:lnTo>
                  <a:lnTo>
                    <a:pt x="2639808" y="642068"/>
                  </a:lnTo>
                  <a:lnTo>
                    <a:pt x="2872143" y="413018"/>
                  </a:lnTo>
                  <a:lnTo>
                    <a:pt x="3011981" y="945651"/>
                  </a:lnTo>
                  <a:close/>
                  <a:moveTo>
                    <a:pt x="2621964" y="639887"/>
                  </a:moveTo>
                  <a:lnTo>
                    <a:pt x="2346293" y="361391"/>
                  </a:lnTo>
                  <a:lnTo>
                    <a:pt x="2812057" y="268680"/>
                  </a:lnTo>
                  <a:lnTo>
                    <a:pt x="2628155" y="634070"/>
                  </a:lnTo>
                  <a:lnTo>
                    <a:pt x="2621964" y="639887"/>
                  </a:lnTo>
                  <a:close/>
                  <a:moveTo>
                    <a:pt x="2614316" y="652976"/>
                  </a:moveTo>
                  <a:cubicBezTo>
                    <a:pt x="2614316" y="652976"/>
                    <a:pt x="2614316" y="653339"/>
                    <a:pt x="2614316" y="652976"/>
                  </a:cubicBezTo>
                  <a:lnTo>
                    <a:pt x="2322259" y="867483"/>
                  </a:lnTo>
                  <a:lnTo>
                    <a:pt x="2338282" y="373752"/>
                  </a:lnTo>
                  <a:lnTo>
                    <a:pt x="2614316" y="652976"/>
                  </a:lnTo>
                  <a:close/>
                  <a:moveTo>
                    <a:pt x="2429322" y="1443745"/>
                  </a:moveTo>
                  <a:lnTo>
                    <a:pt x="1971207" y="1362668"/>
                  </a:lnTo>
                  <a:lnTo>
                    <a:pt x="2310970" y="899841"/>
                  </a:lnTo>
                  <a:lnTo>
                    <a:pt x="2429322" y="1443745"/>
                  </a:lnTo>
                  <a:close/>
                  <a:moveTo>
                    <a:pt x="2422768" y="1457197"/>
                  </a:moveTo>
                  <a:lnTo>
                    <a:pt x="1894005" y="1931659"/>
                  </a:lnTo>
                  <a:lnTo>
                    <a:pt x="1964652" y="1376121"/>
                  </a:lnTo>
                  <a:lnTo>
                    <a:pt x="2422768" y="1457197"/>
                  </a:lnTo>
                  <a:close/>
                  <a:moveTo>
                    <a:pt x="1365970" y="1716424"/>
                  </a:moveTo>
                  <a:lnTo>
                    <a:pt x="1293138" y="1598990"/>
                  </a:lnTo>
                  <a:lnTo>
                    <a:pt x="1599762" y="1538637"/>
                  </a:lnTo>
                  <a:lnTo>
                    <a:pt x="1365970" y="1716424"/>
                  </a:lnTo>
                  <a:close/>
                  <a:moveTo>
                    <a:pt x="1869606" y="1940021"/>
                  </a:moveTo>
                  <a:lnTo>
                    <a:pt x="1434069" y="1860035"/>
                  </a:lnTo>
                  <a:lnTo>
                    <a:pt x="1628895" y="1539728"/>
                  </a:lnTo>
                  <a:lnTo>
                    <a:pt x="1869606" y="1940021"/>
                  </a:lnTo>
                  <a:close/>
                  <a:moveTo>
                    <a:pt x="1639456" y="1528457"/>
                  </a:moveTo>
                  <a:lnTo>
                    <a:pt x="1949358" y="1379756"/>
                  </a:lnTo>
                  <a:lnTo>
                    <a:pt x="1879802" y="1928023"/>
                  </a:lnTo>
                  <a:lnTo>
                    <a:pt x="1639456" y="1528457"/>
                  </a:lnTo>
                  <a:close/>
                  <a:moveTo>
                    <a:pt x="1631444" y="1516096"/>
                  </a:moveTo>
                  <a:lnTo>
                    <a:pt x="1395103" y="1181609"/>
                  </a:lnTo>
                  <a:lnTo>
                    <a:pt x="1939161" y="1368849"/>
                  </a:lnTo>
                  <a:lnTo>
                    <a:pt x="1631444" y="1516096"/>
                  </a:lnTo>
                  <a:close/>
                  <a:moveTo>
                    <a:pt x="1385635" y="1163067"/>
                  </a:moveTo>
                  <a:lnTo>
                    <a:pt x="1477040" y="925291"/>
                  </a:lnTo>
                  <a:lnTo>
                    <a:pt x="1928600" y="1349580"/>
                  </a:lnTo>
                  <a:lnTo>
                    <a:pt x="1385635" y="1163067"/>
                  </a:lnTo>
                  <a:close/>
                  <a:moveTo>
                    <a:pt x="1616513" y="1520459"/>
                  </a:moveTo>
                  <a:lnTo>
                    <a:pt x="1280392" y="1586265"/>
                  </a:lnTo>
                  <a:lnTo>
                    <a:pt x="1157306" y="1586265"/>
                  </a:lnTo>
                  <a:cubicBezTo>
                    <a:pt x="1155849" y="1586265"/>
                    <a:pt x="1154392" y="1586629"/>
                    <a:pt x="1153300" y="1587356"/>
                  </a:cubicBezTo>
                  <a:lnTo>
                    <a:pt x="1103774" y="1621168"/>
                  </a:lnTo>
                  <a:lnTo>
                    <a:pt x="1376531" y="1180519"/>
                  </a:lnTo>
                  <a:lnTo>
                    <a:pt x="1616513" y="1520459"/>
                  </a:lnTo>
                  <a:close/>
                  <a:moveTo>
                    <a:pt x="1068814" y="1642983"/>
                  </a:moveTo>
                  <a:lnTo>
                    <a:pt x="902393" y="1707698"/>
                  </a:lnTo>
                  <a:lnTo>
                    <a:pt x="962844" y="1459742"/>
                  </a:lnTo>
                  <a:lnTo>
                    <a:pt x="1068814" y="1642983"/>
                  </a:lnTo>
                  <a:close/>
                  <a:moveTo>
                    <a:pt x="888554" y="1704790"/>
                  </a:moveTo>
                  <a:lnTo>
                    <a:pt x="781127" y="1587356"/>
                  </a:lnTo>
                  <a:lnTo>
                    <a:pt x="945728" y="1469922"/>
                  </a:lnTo>
                  <a:lnTo>
                    <a:pt x="888554" y="1704790"/>
                  </a:lnTo>
                  <a:close/>
                  <a:moveTo>
                    <a:pt x="1068086" y="1659343"/>
                  </a:moveTo>
                  <a:lnTo>
                    <a:pt x="1050970" y="1712425"/>
                  </a:lnTo>
                  <a:lnTo>
                    <a:pt x="931161" y="1712425"/>
                  </a:lnTo>
                  <a:lnTo>
                    <a:pt x="1068086" y="1659343"/>
                  </a:lnTo>
                  <a:close/>
                  <a:moveTo>
                    <a:pt x="1061531" y="1726968"/>
                  </a:moveTo>
                  <a:lnTo>
                    <a:pt x="1142739" y="1726968"/>
                  </a:lnTo>
                  <a:lnTo>
                    <a:pt x="1042595" y="1858217"/>
                  </a:lnTo>
                  <a:lnTo>
                    <a:pt x="1050242" y="1762598"/>
                  </a:lnTo>
                  <a:lnTo>
                    <a:pt x="1061531" y="1726968"/>
                  </a:lnTo>
                  <a:close/>
                  <a:moveTo>
                    <a:pt x="1602675" y="1554635"/>
                  </a:moveTo>
                  <a:lnTo>
                    <a:pt x="1423508" y="1849491"/>
                  </a:lnTo>
                  <a:lnTo>
                    <a:pt x="1372889" y="1729513"/>
                  </a:lnTo>
                  <a:lnTo>
                    <a:pt x="1602675" y="1554635"/>
                  </a:lnTo>
                  <a:close/>
                  <a:moveTo>
                    <a:pt x="2428230" y="1471740"/>
                  </a:moveTo>
                  <a:lnTo>
                    <a:pt x="2373606" y="1825496"/>
                  </a:lnTo>
                  <a:lnTo>
                    <a:pt x="1910392" y="1936749"/>
                  </a:lnTo>
                  <a:lnTo>
                    <a:pt x="2428230" y="1471740"/>
                  </a:lnTo>
                  <a:close/>
                  <a:moveTo>
                    <a:pt x="2366322" y="1842220"/>
                  </a:moveTo>
                  <a:lnTo>
                    <a:pt x="2190432" y="2181796"/>
                  </a:lnTo>
                  <a:lnTo>
                    <a:pt x="1900560" y="1953837"/>
                  </a:lnTo>
                  <a:lnTo>
                    <a:pt x="2366322" y="1842220"/>
                  </a:lnTo>
                  <a:close/>
                  <a:moveTo>
                    <a:pt x="2539664" y="1909844"/>
                  </a:moveTo>
                  <a:lnTo>
                    <a:pt x="2651461" y="2226152"/>
                  </a:lnTo>
                  <a:lnTo>
                    <a:pt x="2210825" y="2187250"/>
                  </a:lnTo>
                  <a:lnTo>
                    <a:pt x="2539664" y="1909844"/>
                  </a:lnTo>
                  <a:close/>
                  <a:moveTo>
                    <a:pt x="2798947" y="1962562"/>
                  </a:moveTo>
                  <a:lnTo>
                    <a:pt x="3168207" y="1665888"/>
                  </a:lnTo>
                  <a:lnTo>
                    <a:pt x="3086998" y="2007645"/>
                  </a:lnTo>
                  <a:lnTo>
                    <a:pt x="2798947" y="1962562"/>
                  </a:lnTo>
                  <a:close/>
                  <a:moveTo>
                    <a:pt x="2577536" y="1876032"/>
                  </a:moveTo>
                  <a:lnTo>
                    <a:pt x="2813513" y="1661161"/>
                  </a:lnTo>
                  <a:lnTo>
                    <a:pt x="3139802" y="1654617"/>
                  </a:lnTo>
                  <a:lnTo>
                    <a:pt x="2577536" y="1876032"/>
                  </a:lnTo>
                  <a:close/>
                  <a:moveTo>
                    <a:pt x="2816790" y="1646618"/>
                  </a:moveTo>
                  <a:lnTo>
                    <a:pt x="2772363" y="1406297"/>
                  </a:lnTo>
                  <a:lnTo>
                    <a:pt x="3155097" y="1640074"/>
                  </a:lnTo>
                  <a:lnTo>
                    <a:pt x="2816790" y="1646618"/>
                  </a:lnTo>
                  <a:close/>
                  <a:moveTo>
                    <a:pt x="2767628" y="1381938"/>
                  </a:moveTo>
                  <a:lnTo>
                    <a:pt x="2716646" y="1105986"/>
                  </a:lnTo>
                  <a:lnTo>
                    <a:pt x="3057137" y="1288500"/>
                  </a:lnTo>
                  <a:lnTo>
                    <a:pt x="2767628" y="1381938"/>
                  </a:lnTo>
                  <a:close/>
                  <a:moveTo>
                    <a:pt x="3033103" y="972555"/>
                  </a:moveTo>
                  <a:lnTo>
                    <a:pt x="3313507" y="990371"/>
                  </a:lnTo>
                  <a:lnTo>
                    <a:pt x="3083721" y="1268140"/>
                  </a:lnTo>
                  <a:lnTo>
                    <a:pt x="3033103" y="972555"/>
                  </a:lnTo>
                  <a:close/>
                  <a:moveTo>
                    <a:pt x="3036744" y="958376"/>
                  </a:moveTo>
                  <a:lnTo>
                    <a:pt x="3227201" y="634070"/>
                  </a:lnTo>
                  <a:lnTo>
                    <a:pt x="3318606" y="976555"/>
                  </a:lnTo>
                  <a:lnTo>
                    <a:pt x="3036744" y="958376"/>
                  </a:lnTo>
                  <a:close/>
                  <a:moveTo>
                    <a:pt x="3261068" y="372661"/>
                  </a:moveTo>
                  <a:lnTo>
                    <a:pt x="3427854" y="115980"/>
                  </a:lnTo>
                  <a:cubicBezTo>
                    <a:pt x="3439871" y="150882"/>
                    <a:pt x="3522172" y="403565"/>
                    <a:pt x="3570970" y="553357"/>
                  </a:cubicBezTo>
                  <a:lnTo>
                    <a:pt x="3261068" y="372661"/>
                  </a:lnTo>
                  <a:close/>
                  <a:moveTo>
                    <a:pt x="3561501" y="564628"/>
                  </a:moveTo>
                  <a:lnTo>
                    <a:pt x="3237761" y="606802"/>
                  </a:lnTo>
                  <a:lnTo>
                    <a:pt x="3256698" y="386841"/>
                  </a:lnTo>
                  <a:lnTo>
                    <a:pt x="3561501" y="564628"/>
                  </a:lnTo>
                  <a:close/>
                  <a:moveTo>
                    <a:pt x="3251236" y="360664"/>
                  </a:moveTo>
                  <a:lnTo>
                    <a:pt x="3148906" y="169788"/>
                  </a:lnTo>
                  <a:lnTo>
                    <a:pt x="3414744" y="109435"/>
                  </a:lnTo>
                  <a:lnTo>
                    <a:pt x="3251236" y="360664"/>
                  </a:lnTo>
                  <a:close/>
                  <a:moveTo>
                    <a:pt x="3238854" y="368299"/>
                  </a:moveTo>
                  <a:lnTo>
                    <a:pt x="2896906" y="390476"/>
                  </a:lnTo>
                  <a:lnTo>
                    <a:pt x="3136160" y="176332"/>
                  </a:lnTo>
                  <a:lnTo>
                    <a:pt x="3238854" y="368299"/>
                  </a:lnTo>
                  <a:close/>
                  <a:moveTo>
                    <a:pt x="3242495" y="382841"/>
                  </a:moveTo>
                  <a:lnTo>
                    <a:pt x="3223559" y="602803"/>
                  </a:lnTo>
                  <a:lnTo>
                    <a:pt x="2899455" y="405019"/>
                  </a:lnTo>
                  <a:lnTo>
                    <a:pt x="3242495" y="382841"/>
                  </a:lnTo>
                  <a:close/>
                  <a:moveTo>
                    <a:pt x="2308057" y="860212"/>
                  </a:moveTo>
                  <a:lnTo>
                    <a:pt x="1971935" y="379569"/>
                  </a:lnTo>
                  <a:lnTo>
                    <a:pt x="2324080" y="364299"/>
                  </a:lnTo>
                  <a:lnTo>
                    <a:pt x="2308057" y="860212"/>
                  </a:lnTo>
                  <a:close/>
                  <a:moveTo>
                    <a:pt x="2293854" y="865302"/>
                  </a:moveTo>
                  <a:lnTo>
                    <a:pt x="1885629" y="688606"/>
                  </a:lnTo>
                  <a:lnTo>
                    <a:pt x="1961375" y="390113"/>
                  </a:lnTo>
                  <a:lnTo>
                    <a:pt x="2293854" y="865302"/>
                  </a:lnTo>
                  <a:close/>
                  <a:moveTo>
                    <a:pt x="1962103" y="1350307"/>
                  </a:moveTo>
                  <a:lnTo>
                    <a:pt x="1842658" y="775499"/>
                  </a:lnTo>
                  <a:lnTo>
                    <a:pt x="2302230" y="886752"/>
                  </a:lnTo>
                  <a:lnTo>
                    <a:pt x="1962103" y="1350307"/>
                  </a:lnTo>
                  <a:close/>
                  <a:moveTo>
                    <a:pt x="1930057" y="1267413"/>
                  </a:moveTo>
                  <a:lnTo>
                    <a:pt x="1763271" y="802404"/>
                  </a:lnTo>
                  <a:lnTo>
                    <a:pt x="1828091" y="775863"/>
                  </a:lnTo>
                  <a:lnTo>
                    <a:pt x="1930057" y="1267413"/>
                  </a:lnTo>
                  <a:close/>
                  <a:moveTo>
                    <a:pt x="1940981" y="1341581"/>
                  </a:moveTo>
                  <a:lnTo>
                    <a:pt x="1487236" y="915111"/>
                  </a:lnTo>
                  <a:lnTo>
                    <a:pt x="1749433" y="807857"/>
                  </a:lnTo>
                  <a:lnTo>
                    <a:pt x="1940981" y="1341581"/>
                  </a:lnTo>
                  <a:close/>
                  <a:moveTo>
                    <a:pt x="1524745" y="884207"/>
                  </a:moveTo>
                  <a:lnTo>
                    <a:pt x="1729404" y="732234"/>
                  </a:lnTo>
                  <a:lnTo>
                    <a:pt x="1745427" y="794042"/>
                  </a:lnTo>
                  <a:lnTo>
                    <a:pt x="1524745" y="884207"/>
                  </a:lnTo>
                  <a:close/>
                  <a:moveTo>
                    <a:pt x="1473762" y="903840"/>
                  </a:moveTo>
                  <a:lnTo>
                    <a:pt x="1255265" y="771137"/>
                  </a:lnTo>
                  <a:lnTo>
                    <a:pt x="1708282" y="729326"/>
                  </a:lnTo>
                  <a:lnTo>
                    <a:pt x="1473762" y="903840"/>
                  </a:lnTo>
                  <a:close/>
                  <a:moveTo>
                    <a:pt x="1463930" y="918383"/>
                  </a:moveTo>
                  <a:lnTo>
                    <a:pt x="1374710" y="1150342"/>
                  </a:lnTo>
                  <a:lnTo>
                    <a:pt x="1226496" y="885298"/>
                  </a:lnTo>
                  <a:lnTo>
                    <a:pt x="1463930" y="918383"/>
                  </a:lnTo>
                  <a:close/>
                  <a:moveTo>
                    <a:pt x="1079739" y="1632803"/>
                  </a:moveTo>
                  <a:lnTo>
                    <a:pt x="967213" y="1438291"/>
                  </a:lnTo>
                  <a:lnTo>
                    <a:pt x="934439" y="1245235"/>
                  </a:lnTo>
                  <a:lnTo>
                    <a:pt x="1361236" y="1177247"/>
                  </a:lnTo>
                  <a:lnTo>
                    <a:pt x="1079739" y="1632803"/>
                  </a:lnTo>
                  <a:close/>
                  <a:moveTo>
                    <a:pt x="950826" y="1428111"/>
                  </a:moveTo>
                  <a:lnTo>
                    <a:pt x="757820" y="1338309"/>
                  </a:lnTo>
                  <a:lnTo>
                    <a:pt x="920965" y="1250325"/>
                  </a:lnTo>
                  <a:lnTo>
                    <a:pt x="950826" y="1428111"/>
                  </a:lnTo>
                  <a:close/>
                  <a:moveTo>
                    <a:pt x="951919" y="1444472"/>
                  </a:moveTo>
                  <a:lnTo>
                    <a:pt x="951190" y="1448108"/>
                  </a:lnTo>
                  <a:lnTo>
                    <a:pt x="776028" y="1572813"/>
                  </a:lnTo>
                  <a:lnTo>
                    <a:pt x="750537" y="1350670"/>
                  </a:lnTo>
                  <a:lnTo>
                    <a:pt x="951919" y="1444472"/>
                  </a:lnTo>
                  <a:close/>
                  <a:moveTo>
                    <a:pt x="769109" y="1595718"/>
                  </a:moveTo>
                  <a:lnTo>
                    <a:pt x="883456" y="1720423"/>
                  </a:lnTo>
                  <a:lnTo>
                    <a:pt x="859421" y="1759326"/>
                  </a:lnTo>
                  <a:lnTo>
                    <a:pt x="717034" y="1632803"/>
                  </a:lnTo>
                  <a:lnTo>
                    <a:pt x="769109" y="1595718"/>
                  </a:lnTo>
                  <a:close/>
                  <a:moveTo>
                    <a:pt x="896566" y="1726968"/>
                  </a:moveTo>
                  <a:lnTo>
                    <a:pt x="1046601" y="1726968"/>
                  </a:lnTo>
                  <a:lnTo>
                    <a:pt x="1036404" y="1758598"/>
                  </a:lnTo>
                  <a:cubicBezTo>
                    <a:pt x="1036404" y="1758962"/>
                    <a:pt x="1036040" y="1759689"/>
                    <a:pt x="1036040" y="1760053"/>
                  </a:cubicBezTo>
                  <a:lnTo>
                    <a:pt x="1027300" y="1869124"/>
                  </a:lnTo>
                  <a:lnTo>
                    <a:pt x="871075" y="1768051"/>
                  </a:lnTo>
                  <a:lnTo>
                    <a:pt x="896566" y="1726968"/>
                  </a:lnTo>
                  <a:close/>
                  <a:moveTo>
                    <a:pt x="1151115" y="1740056"/>
                  </a:moveTo>
                  <a:lnTo>
                    <a:pt x="1156942" y="1863671"/>
                  </a:lnTo>
                  <a:lnTo>
                    <a:pt x="1049150" y="1873487"/>
                  </a:lnTo>
                  <a:lnTo>
                    <a:pt x="1151115" y="1740056"/>
                  </a:lnTo>
                  <a:close/>
                  <a:moveTo>
                    <a:pt x="1360872" y="1738238"/>
                  </a:moveTo>
                  <a:lnTo>
                    <a:pt x="1411491" y="1858217"/>
                  </a:lnTo>
                  <a:lnTo>
                    <a:pt x="1187895" y="1862580"/>
                  </a:lnTo>
                  <a:lnTo>
                    <a:pt x="1360872" y="1738238"/>
                  </a:lnTo>
                  <a:close/>
                  <a:moveTo>
                    <a:pt x="1422415" y="1874578"/>
                  </a:moveTo>
                  <a:lnTo>
                    <a:pt x="1628167" y="2034550"/>
                  </a:lnTo>
                  <a:lnTo>
                    <a:pt x="1270196" y="1992012"/>
                  </a:lnTo>
                  <a:lnTo>
                    <a:pt x="1422415" y="1874578"/>
                  </a:lnTo>
                  <a:close/>
                  <a:moveTo>
                    <a:pt x="1885629" y="1960381"/>
                  </a:moveTo>
                  <a:lnTo>
                    <a:pt x="2167855" y="2182160"/>
                  </a:lnTo>
                  <a:lnTo>
                    <a:pt x="1752346" y="2128715"/>
                  </a:lnTo>
                  <a:lnTo>
                    <a:pt x="1885629" y="1960381"/>
                  </a:lnTo>
                  <a:close/>
                  <a:moveTo>
                    <a:pt x="2995230" y="2303593"/>
                  </a:moveTo>
                  <a:lnTo>
                    <a:pt x="2845195" y="2399940"/>
                  </a:lnTo>
                  <a:lnTo>
                    <a:pt x="2684600" y="2246149"/>
                  </a:lnTo>
                  <a:lnTo>
                    <a:pt x="2995230" y="2303593"/>
                  </a:lnTo>
                  <a:close/>
                  <a:moveTo>
                    <a:pt x="2940241" y="2750423"/>
                  </a:moveTo>
                  <a:lnTo>
                    <a:pt x="3041478" y="2726791"/>
                  </a:lnTo>
                  <a:lnTo>
                    <a:pt x="3039657" y="2839862"/>
                  </a:lnTo>
                  <a:lnTo>
                    <a:pt x="2940241" y="2750423"/>
                  </a:lnTo>
                  <a:close/>
                  <a:moveTo>
                    <a:pt x="3035287" y="2712975"/>
                  </a:moveTo>
                  <a:lnTo>
                    <a:pt x="2934051" y="2736607"/>
                  </a:lnTo>
                  <a:lnTo>
                    <a:pt x="2944247" y="2682072"/>
                  </a:lnTo>
                  <a:cubicBezTo>
                    <a:pt x="2944611" y="2679890"/>
                    <a:pt x="2943883" y="2677345"/>
                    <a:pt x="2942062" y="2675527"/>
                  </a:cubicBezTo>
                  <a:lnTo>
                    <a:pt x="2885981" y="2619537"/>
                  </a:lnTo>
                  <a:lnTo>
                    <a:pt x="2930409" y="2597360"/>
                  </a:lnTo>
                  <a:lnTo>
                    <a:pt x="3035287" y="2712975"/>
                  </a:lnTo>
                  <a:close/>
                  <a:moveTo>
                    <a:pt x="3053860" y="2571909"/>
                  </a:moveTo>
                  <a:lnTo>
                    <a:pt x="2954079" y="2488288"/>
                  </a:lnTo>
                  <a:lnTo>
                    <a:pt x="3139437" y="2502104"/>
                  </a:lnTo>
                  <a:lnTo>
                    <a:pt x="3053860" y="2571909"/>
                  </a:lnTo>
                  <a:close/>
                  <a:moveTo>
                    <a:pt x="3093918" y="2367582"/>
                  </a:moveTo>
                  <a:lnTo>
                    <a:pt x="3146721" y="2488288"/>
                  </a:lnTo>
                  <a:lnTo>
                    <a:pt x="2943155" y="2473018"/>
                  </a:lnTo>
                  <a:lnTo>
                    <a:pt x="3017808" y="2311228"/>
                  </a:lnTo>
                  <a:lnTo>
                    <a:pt x="3093918" y="2367582"/>
                  </a:lnTo>
                  <a:close/>
                  <a:moveTo>
                    <a:pt x="3026548" y="2283960"/>
                  </a:moveTo>
                  <a:lnTo>
                    <a:pt x="3096467" y="2029460"/>
                  </a:lnTo>
                  <a:lnTo>
                    <a:pt x="3233756" y="2157801"/>
                  </a:lnTo>
                  <a:lnTo>
                    <a:pt x="3026548" y="2283960"/>
                  </a:lnTo>
                  <a:close/>
                  <a:moveTo>
                    <a:pt x="3344096" y="1920388"/>
                  </a:moveTo>
                  <a:lnTo>
                    <a:pt x="3110305" y="2001828"/>
                  </a:lnTo>
                  <a:lnTo>
                    <a:pt x="3234848" y="1811316"/>
                  </a:lnTo>
                  <a:lnTo>
                    <a:pt x="3344096" y="1920388"/>
                  </a:lnTo>
                  <a:close/>
                  <a:moveTo>
                    <a:pt x="3279276" y="1676431"/>
                  </a:moveTo>
                  <a:lnTo>
                    <a:pt x="3227201" y="1796410"/>
                  </a:lnTo>
                  <a:lnTo>
                    <a:pt x="3109212" y="1977105"/>
                  </a:lnTo>
                  <a:lnTo>
                    <a:pt x="3185322" y="1655708"/>
                  </a:lnTo>
                  <a:lnTo>
                    <a:pt x="3279276" y="1676431"/>
                  </a:lnTo>
                  <a:close/>
                  <a:moveTo>
                    <a:pt x="3178767" y="1637529"/>
                  </a:moveTo>
                  <a:lnTo>
                    <a:pt x="2779282" y="1393572"/>
                  </a:lnTo>
                  <a:lnTo>
                    <a:pt x="3072068" y="1298680"/>
                  </a:lnTo>
                  <a:lnTo>
                    <a:pt x="3234120" y="1575358"/>
                  </a:lnTo>
                  <a:lnTo>
                    <a:pt x="3178767" y="1637529"/>
                  </a:lnTo>
                  <a:close/>
                  <a:moveTo>
                    <a:pt x="3456623" y="1656435"/>
                  </a:moveTo>
                  <a:lnTo>
                    <a:pt x="3432588" y="1760780"/>
                  </a:lnTo>
                  <a:lnTo>
                    <a:pt x="3364126" y="1641165"/>
                  </a:lnTo>
                  <a:cubicBezTo>
                    <a:pt x="3363397" y="1640074"/>
                    <a:pt x="3362669" y="1638983"/>
                    <a:pt x="3361576" y="1638620"/>
                  </a:cubicBezTo>
                  <a:lnTo>
                    <a:pt x="3257062" y="1576449"/>
                  </a:lnTo>
                  <a:lnTo>
                    <a:pt x="3402727" y="1473194"/>
                  </a:lnTo>
                  <a:lnTo>
                    <a:pt x="3392166" y="1583720"/>
                  </a:lnTo>
                  <a:cubicBezTo>
                    <a:pt x="3391802" y="1585902"/>
                    <a:pt x="3392530" y="1587720"/>
                    <a:pt x="3393987" y="1589537"/>
                  </a:cubicBezTo>
                  <a:lnTo>
                    <a:pt x="3456623" y="1656435"/>
                  </a:lnTo>
                  <a:close/>
                  <a:moveTo>
                    <a:pt x="3484663" y="1366668"/>
                  </a:moveTo>
                  <a:lnTo>
                    <a:pt x="3427125" y="1429202"/>
                  </a:lnTo>
                  <a:lnTo>
                    <a:pt x="3510882" y="1147070"/>
                  </a:lnTo>
                  <a:lnTo>
                    <a:pt x="3515617" y="1225965"/>
                  </a:lnTo>
                  <a:lnTo>
                    <a:pt x="3484663" y="1366668"/>
                  </a:lnTo>
                  <a:close/>
                  <a:moveTo>
                    <a:pt x="3499958" y="1104169"/>
                  </a:moveTo>
                  <a:lnTo>
                    <a:pt x="3099744" y="1271775"/>
                  </a:lnTo>
                  <a:lnTo>
                    <a:pt x="3329530" y="993643"/>
                  </a:lnTo>
                  <a:lnTo>
                    <a:pt x="3499958" y="1104169"/>
                  </a:lnTo>
                  <a:close/>
                  <a:moveTo>
                    <a:pt x="3412559" y="768955"/>
                  </a:moveTo>
                  <a:cubicBezTo>
                    <a:pt x="3411102" y="769682"/>
                    <a:pt x="3410010" y="771137"/>
                    <a:pt x="3409281" y="772591"/>
                  </a:cubicBezTo>
                  <a:lnTo>
                    <a:pt x="3329894" y="961648"/>
                  </a:lnTo>
                  <a:lnTo>
                    <a:pt x="3239946" y="623890"/>
                  </a:lnTo>
                  <a:lnTo>
                    <a:pt x="3583351" y="674790"/>
                  </a:lnTo>
                  <a:lnTo>
                    <a:pt x="3412559" y="768955"/>
                  </a:lnTo>
                  <a:close/>
                  <a:moveTo>
                    <a:pt x="3596096" y="662428"/>
                  </a:moveTo>
                  <a:lnTo>
                    <a:pt x="3282553" y="615891"/>
                  </a:lnTo>
                  <a:lnTo>
                    <a:pt x="3577888" y="577353"/>
                  </a:lnTo>
                  <a:lnTo>
                    <a:pt x="3596096" y="662428"/>
                  </a:lnTo>
                  <a:close/>
                  <a:moveTo>
                    <a:pt x="3589178" y="555538"/>
                  </a:moveTo>
                  <a:lnTo>
                    <a:pt x="3536010" y="174151"/>
                  </a:lnTo>
                  <a:lnTo>
                    <a:pt x="3760333" y="422471"/>
                  </a:lnTo>
                  <a:lnTo>
                    <a:pt x="3589178" y="555538"/>
                  </a:lnTo>
                  <a:close/>
                  <a:moveTo>
                    <a:pt x="3842998" y="581715"/>
                  </a:moveTo>
                  <a:cubicBezTo>
                    <a:pt x="3842270" y="582443"/>
                    <a:pt x="3841906" y="583170"/>
                    <a:pt x="3841906" y="584260"/>
                  </a:cubicBezTo>
                  <a:lnTo>
                    <a:pt x="3810224" y="691151"/>
                  </a:lnTo>
                  <a:cubicBezTo>
                    <a:pt x="3809495" y="692969"/>
                    <a:pt x="3809860" y="695150"/>
                    <a:pt x="3810952" y="696968"/>
                  </a:cubicBezTo>
                  <a:lnTo>
                    <a:pt x="3880143" y="811129"/>
                  </a:lnTo>
                  <a:lnTo>
                    <a:pt x="3844455" y="1023092"/>
                  </a:lnTo>
                  <a:lnTo>
                    <a:pt x="3725738" y="875845"/>
                  </a:lnTo>
                  <a:lnTo>
                    <a:pt x="3790559" y="590441"/>
                  </a:lnTo>
                  <a:cubicBezTo>
                    <a:pt x="3790559" y="589714"/>
                    <a:pt x="3790923" y="588987"/>
                    <a:pt x="3790559" y="588260"/>
                  </a:cubicBezTo>
                  <a:lnTo>
                    <a:pt x="3778906" y="431197"/>
                  </a:lnTo>
                  <a:lnTo>
                    <a:pt x="3955888" y="437741"/>
                  </a:lnTo>
                  <a:lnTo>
                    <a:pt x="3842998" y="581715"/>
                  </a:lnTo>
                  <a:close/>
                  <a:moveTo>
                    <a:pt x="4001408" y="333759"/>
                  </a:moveTo>
                  <a:lnTo>
                    <a:pt x="3965356" y="423562"/>
                  </a:lnTo>
                  <a:lnTo>
                    <a:pt x="3788738" y="417017"/>
                  </a:lnTo>
                  <a:lnTo>
                    <a:pt x="3967541" y="249410"/>
                  </a:lnTo>
                  <a:lnTo>
                    <a:pt x="4001408" y="333759"/>
                  </a:lnTo>
                  <a:close/>
                  <a:moveTo>
                    <a:pt x="4029085" y="168697"/>
                  </a:moveTo>
                  <a:cubicBezTo>
                    <a:pt x="4026900" y="168334"/>
                    <a:pt x="4024715" y="169425"/>
                    <a:pt x="4023258" y="170879"/>
                  </a:cubicBezTo>
                  <a:lnTo>
                    <a:pt x="3975553" y="220688"/>
                  </a:lnTo>
                  <a:lnTo>
                    <a:pt x="3951882" y="42538"/>
                  </a:lnTo>
                  <a:lnTo>
                    <a:pt x="4071692" y="42538"/>
                  </a:lnTo>
                  <a:lnTo>
                    <a:pt x="4108836" y="175242"/>
                  </a:lnTo>
                  <a:lnTo>
                    <a:pt x="4029085" y="168697"/>
                  </a:lnTo>
                  <a:close/>
                  <a:moveTo>
                    <a:pt x="4120853" y="163971"/>
                  </a:moveTo>
                  <a:lnTo>
                    <a:pt x="4089536" y="51627"/>
                  </a:lnTo>
                  <a:lnTo>
                    <a:pt x="4157634" y="95619"/>
                  </a:lnTo>
                  <a:lnTo>
                    <a:pt x="4120853" y="163971"/>
                  </a:lnTo>
                  <a:close/>
                  <a:moveTo>
                    <a:pt x="3112126" y="178150"/>
                  </a:moveTo>
                  <a:lnTo>
                    <a:pt x="2884524" y="382114"/>
                  </a:lnTo>
                  <a:lnTo>
                    <a:pt x="2892900" y="227960"/>
                  </a:lnTo>
                  <a:lnTo>
                    <a:pt x="3112126" y="178150"/>
                  </a:lnTo>
                  <a:close/>
                  <a:moveTo>
                    <a:pt x="2204999" y="209781"/>
                  </a:moveTo>
                  <a:lnTo>
                    <a:pt x="2416577" y="209781"/>
                  </a:lnTo>
                  <a:lnTo>
                    <a:pt x="2434785" y="253773"/>
                  </a:lnTo>
                  <a:lnTo>
                    <a:pt x="2328814" y="349393"/>
                  </a:lnTo>
                  <a:lnTo>
                    <a:pt x="1983225" y="364299"/>
                  </a:lnTo>
                  <a:lnTo>
                    <a:pt x="2204999" y="209781"/>
                  </a:lnTo>
                  <a:close/>
                  <a:moveTo>
                    <a:pt x="1793496" y="530452"/>
                  </a:moveTo>
                  <a:lnTo>
                    <a:pt x="1854311" y="518090"/>
                  </a:lnTo>
                  <a:cubicBezTo>
                    <a:pt x="1856132" y="517727"/>
                    <a:pt x="1857953" y="516636"/>
                    <a:pt x="1859045" y="514818"/>
                  </a:cubicBezTo>
                  <a:cubicBezTo>
                    <a:pt x="1860138" y="513364"/>
                    <a:pt x="1860502" y="511182"/>
                    <a:pt x="1860138" y="509365"/>
                  </a:cubicBezTo>
                  <a:lnTo>
                    <a:pt x="1848849" y="458101"/>
                  </a:lnTo>
                  <a:lnTo>
                    <a:pt x="1946444" y="390113"/>
                  </a:lnTo>
                  <a:lnTo>
                    <a:pt x="1874340" y="673336"/>
                  </a:lnTo>
                  <a:lnTo>
                    <a:pt x="1793496" y="530452"/>
                  </a:lnTo>
                  <a:close/>
                  <a:moveTo>
                    <a:pt x="1879802" y="702058"/>
                  </a:moveTo>
                  <a:lnTo>
                    <a:pt x="2233404" y="855122"/>
                  </a:lnTo>
                  <a:lnTo>
                    <a:pt x="1844479" y="760957"/>
                  </a:lnTo>
                  <a:lnTo>
                    <a:pt x="1879802" y="702058"/>
                  </a:lnTo>
                  <a:close/>
                  <a:moveTo>
                    <a:pt x="1656571" y="596985"/>
                  </a:moveTo>
                  <a:lnTo>
                    <a:pt x="1677329" y="532633"/>
                  </a:lnTo>
                  <a:lnTo>
                    <a:pt x="1822265" y="762047"/>
                  </a:lnTo>
                  <a:lnTo>
                    <a:pt x="1758537" y="788224"/>
                  </a:lnTo>
                  <a:lnTo>
                    <a:pt x="1740329" y="717691"/>
                  </a:lnTo>
                  <a:cubicBezTo>
                    <a:pt x="1740329" y="717691"/>
                    <a:pt x="1740329" y="717328"/>
                    <a:pt x="1740329" y="717328"/>
                  </a:cubicBezTo>
                  <a:cubicBezTo>
                    <a:pt x="1740329" y="716964"/>
                    <a:pt x="1739965" y="716964"/>
                    <a:pt x="1739965" y="716601"/>
                  </a:cubicBezTo>
                  <a:cubicBezTo>
                    <a:pt x="1739965" y="716237"/>
                    <a:pt x="1739600" y="715874"/>
                    <a:pt x="1739600" y="715510"/>
                  </a:cubicBezTo>
                  <a:cubicBezTo>
                    <a:pt x="1739600" y="715510"/>
                    <a:pt x="1739600" y="715146"/>
                    <a:pt x="1739600" y="715146"/>
                  </a:cubicBezTo>
                  <a:lnTo>
                    <a:pt x="1656571" y="596985"/>
                  </a:lnTo>
                  <a:close/>
                  <a:moveTo>
                    <a:pt x="1207196" y="880208"/>
                  </a:moveTo>
                  <a:lnTo>
                    <a:pt x="1361236" y="1155432"/>
                  </a:lnTo>
                  <a:lnTo>
                    <a:pt x="1040046" y="1060904"/>
                  </a:lnTo>
                  <a:lnTo>
                    <a:pt x="988699" y="742414"/>
                  </a:lnTo>
                  <a:lnTo>
                    <a:pt x="1121618" y="757321"/>
                  </a:lnTo>
                  <a:lnTo>
                    <a:pt x="1207196" y="880208"/>
                  </a:lnTo>
                  <a:close/>
                  <a:moveTo>
                    <a:pt x="1022202" y="1043816"/>
                  </a:moveTo>
                  <a:lnTo>
                    <a:pt x="900936" y="911475"/>
                  </a:lnTo>
                  <a:lnTo>
                    <a:pt x="976317" y="758048"/>
                  </a:lnTo>
                  <a:lnTo>
                    <a:pt x="1022202" y="1043816"/>
                  </a:lnTo>
                  <a:close/>
                  <a:moveTo>
                    <a:pt x="890011" y="900568"/>
                  </a:moveTo>
                  <a:lnTo>
                    <a:pt x="779306" y="798404"/>
                  </a:lnTo>
                  <a:lnTo>
                    <a:pt x="966121" y="745686"/>
                  </a:lnTo>
                  <a:lnTo>
                    <a:pt x="890011" y="900568"/>
                  </a:lnTo>
                  <a:close/>
                  <a:moveTo>
                    <a:pt x="908947" y="991825"/>
                  </a:moveTo>
                  <a:lnTo>
                    <a:pt x="902393" y="934380"/>
                  </a:lnTo>
                  <a:lnTo>
                    <a:pt x="999259" y="1040180"/>
                  </a:lnTo>
                  <a:lnTo>
                    <a:pt x="908947" y="991825"/>
                  </a:lnTo>
                  <a:close/>
                  <a:moveTo>
                    <a:pt x="650029" y="888570"/>
                  </a:moveTo>
                  <a:lnTo>
                    <a:pt x="759641" y="807857"/>
                  </a:lnTo>
                  <a:lnTo>
                    <a:pt x="792416" y="1018729"/>
                  </a:lnTo>
                  <a:lnTo>
                    <a:pt x="702832" y="952195"/>
                  </a:lnTo>
                  <a:lnTo>
                    <a:pt x="650029" y="888570"/>
                  </a:lnTo>
                  <a:close/>
                  <a:moveTo>
                    <a:pt x="541873" y="1056541"/>
                  </a:moveTo>
                  <a:lnTo>
                    <a:pt x="681346" y="975464"/>
                  </a:lnTo>
                  <a:lnTo>
                    <a:pt x="584115" y="1180519"/>
                  </a:lnTo>
                  <a:lnTo>
                    <a:pt x="528763" y="1180519"/>
                  </a:lnTo>
                  <a:lnTo>
                    <a:pt x="541873" y="1056541"/>
                  </a:lnTo>
                  <a:close/>
                  <a:moveTo>
                    <a:pt x="833202" y="1133618"/>
                  </a:moveTo>
                  <a:lnTo>
                    <a:pt x="742161" y="1261959"/>
                  </a:lnTo>
                  <a:lnTo>
                    <a:pt x="696641" y="1184518"/>
                  </a:lnTo>
                  <a:cubicBezTo>
                    <a:pt x="695184" y="1182337"/>
                    <a:pt x="693000" y="1180882"/>
                    <a:pt x="690450" y="1180882"/>
                  </a:cubicBezTo>
                  <a:lnTo>
                    <a:pt x="600138" y="1180882"/>
                  </a:lnTo>
                  <a:lnTo>
                    <a:pt x="700647" y="968556"/>
                  </a:lnTo>
                  <a:lnTo>
                    <a:pt x="796421" y="1039816"/>
                  </a:lnTo>
                  <a:lnTo>
                    <a:pt x="833202" y="1133618"/>
                  </a:lnTo>
                  <a:close/>
                  <a:moveTo>
                    <a:pt x="806982" y="1016548"/>
                  </a:moveTo>
                  <a:lnTo>
                    <a:pt x="775664" y="814402"/>
                  </a:lnTo>
                  <a:lnTo>
                    <a:pt x="882728" y="913657"/>
                  </a:lnTo>
                  <a:lnTo>
                    <a:pt x="806982" y="1016548"/>
                  </a:lnTo>
                  <a:close/>
                  <a:moveTo>
                    <a:pt x="904942" y="1006004"/>
                  </a:moveTo>
                  <a:lnTo>
                    <a:pt x="1016011" y="1065630"/>
                  </a:lnTo>
                  <a:lnTo>
                    <a:pt x="921329" y="1101987"/>
                  </a:lnTo>
                  <a:lnTo>
                    <a:pt x="877265" y="1055814"/>
                  </a:lnTo>
                  <a:lnTo>
                    <a:pt x="904942" y="1006004"/>
                  </a:lnTo>
                  <a:close/>
                  <a:moveTo>
                    <a:pt x="929341" y="1114349"/>
                  </a:moveTo>
                  <a:lnTo>
                    <a:pt x="1014554" y="1081627"/>
                  </a:lnTo>
                  <a:lnTo>
                    <a:pt x="958473" y="1166703"/>
                  </a:lnTo>
                  <a:lnTo>
                    <a:pt x="929341" y="1114349"/>
                  </a:lnTo>
                  <a:close/>
                  <a:moveTo>
                    <a:pt x="964300" y="1184518"/>
                  </a:moveTo>
                  <a:lnTo>
                    <a:pt x="1036404" y="1075083"/>
                  </a:lnTo>
                  <a:lnTo>
                    <a:pt x="1343028" y="1165249"/>
                  </a:lnTo>
                  <a:lnTo>
                    <a:pt x="939901" y="1229601"/>
                  </a:lnTo>
                  <a:lnTo>
                    <a:pt x="964300" y="1184518"/>
                  </a:lnTo>
                  <a:close/>
                  <a:moveTo>
                    <a:pt x="636554" y="1317585"/>
                  </a:moveTo>
                  <a:lnTo>
                    <a:pt x="734878" y="1344490"/>
                  </a:lnTo>
                  <a:lnTo>
                    <a:pt x="760734" y="1568450"/>
                  </a:lnTo>
                  <a:lnTo>
                    <a:pt x="560445" y="1392118"/>
                  </a:lnTo>
                  <a:lnTo>
                    <a:pt x="636554" y="1317585"/>
                  </a:lnTo>
                  <a:close/>
                  <a:moveTo>
                    <a:pt x="431167" y="1433929"/>
                  </a:moveTo>
                  <a:lnTo>
                    <a:pt x="383826" y="1368849"/>
                  </a:lnTo>
                  <a:lnTo>
                    <a:pt x="429711" y="1303406"/>
                  </a:lnTo>
                  <a:lnTo>
                    <a:pt x="477052" y="1385937"/>
                  </a:lnTo>
                  <a:lnTo>
                    <a:pt x="431167" y="1433929"/>
                  </a:lnTo>
                  <a:close/>
                  <a:moveTo>
                    <a:pt x="293514" y="1443018"/>
                  </a:moveTo>
                  <a:lnTo>
                    <a:pt x="239254" y="1436474"/>
                  </a:lnTo>
                  <a:lnTo>
                    <a:pt x="372901" y="1377938"/>
                  </a:lnTo>
                  <a:lnTo>
                    <a:pt x="416965" y="1438655"/>
                  </a:lnTo>
                  <a:lnTo>
                    <a:pt x="293514" y="1443018"/>
                  </a:lnTo>
                  <a:close/>
                  <a:moveTo>
                    <a:pt x="350687" y="1188154"/>
                  </a:moveTo>
                  <a:lnTo>
                    <a:pt x="421699" y="1289954"/>
                  </a:lnTo>
                  <a:lnTo>
                    <a:pt x="375086" y="1356488"/>
                  </a:lnTo>
                  <a:lnTo>
                    <a:pt x="324104" y="1286318"/>
                  </a:lnTo>
                  <a:lnTo>
                    <a:pt x="350687" y="1188154"/>
                  </a:lnTo>
                  <a:close/>
                  <a:moveTo>
                    <a:pt x="257098" y="1325220"/>
                  </a:moveTo>
                  <a:lnTo>
                    <a:pt x="313907" y="1296862"/>
                  </a:lnTo>
                  <a:lnTo>
                    <a:pt x="363797" y="1365940"/>
                  </a:lnTo>
                  <a:lnTo>
                    <a:pt x="214491" y="1431384"/>
                  </a:lnTo>
                  <a:lnTo>
                    <a:pt x="187179" y="1388482"/>
                  </a:lnTo>
                  <a:lnTo>
                    <a:pt x="257098" y="1325220"/>
                  </a:lnTo>
                  <a:close/>
                  <a:moveTo>
                    <a:pt x="352873" y="1498281"/>
                  </a:moveTo>
                  <a:lnTo>
                    <a:pt x="310266" y="1456834"/>
                  </a:lnTo>
                  <a:lnTo>
                    <a:pt x="428982" y="1452471"/>
                  </a:lnTo>
                  <a:lnTo>
                    <a:pt x="466491" y="1468831"/>
                  </a:lnTo>
                  <a:cubicBezTo>
                    <a:pt x="469040" y="1469922"/>
                    <a:pt x="471953" y="1469559"/>
                    <a:pt x="474138" y="1467741"/>
                  </a:cubicBezTo>
                  <a:lnTo>
                    <a:pt x="542237" y="1408115"/>
                  </a:lnTo>
                  <a:lnTo>
                    <a:pt x="542237" y="1610625"/>
                  </a:lnTo>
                  <a:lnTo>
                    <a:pt x="437722" y="1655344"/>
                  </a:lnTo>
                  <a:lnTo>
                    <a:pt x="437722" y="1576449"/>
                  </a:lnTo>
                  <a:cubicBezTo>
                    <a:pt x="437722" y="1574267"/>
                    <a:pt x="436994" y="1572450"/>
                    <a:pt x="435173" y="1570995"/>
                  </a:cubicBezTo>
                  <a:lnTo>
                    <a:pt x="352873" y="1498281"/>
                  </a:lnTo>
                  <a:close/>
                  <a:moveTo>
                    <a:pt x="386375" y="1858581"/>
                  </a:moveTo>
                  <a:lnTo>
                    <a:pt x="245809" y="1691701"/>
                  </a:lnTo>
                  <a:lnTo>
                    <a:pt x="431532" y="1673523"/>
                  </a:lnTo>
                  <a:cubicBezTo>
                    <a:pt x="431896" y="1673523"/>
                    <a:pt x="432260" y="1673159"/>
                    <a:pt x="432624" y="1673159"/>
                  </a:cubicBezTo>
                  <a:cubicBezTo>
                    <a:pt x="432988" y="1673159"/>
                    <a:pt x="433352" y="1673159"/>
                    <a:pt x="433716" y="1672795"/>
                  </a:cubicBezTo>
                  <a:lnTo>
                    <a:pt x="533133" y="1630258"/>
                  </a:lnTo>
                  <a:lnTo>
                    <a:pt x="458844" y="1761507"/>
                  </a:lnTo>
                  <a:lnTo>
                    <a:pt x="386375" y="1858581"/>
                  </a:lnTo>
                  <a:close/>
                  <a:moveTo>
                    <a:pt x="768017" y="1816770"/>
                  </a:moveTo>
                  <a:lnTo>
                    <a:pt x="679890" y="1688065"/>
                  </a:lnTo>
                  <a:lnTo>
                    <a:pt x="706838" y="1643710"/>
                  </a:lnTo>
                  <a:lnTo>
                    <a:pt x="848496" y="1769506"/>
                  </a:lnTo>
                  <a:lnTo>
                    <a:pt x="768017" y="1816770"/>
                  </a:lnTo>
                  <a:close/>
                  <a:moveTo>
                    <a:pt x="1186439" y="1877123"/>
                  </a:moveTo>
                  <a:lnTo>
                    <a:pt x="1400566" y="1873124"/>
                  </a:lnTo>
                  <a:lnTo>
                    <a:pt x="1251624" y="1988376"/>
                  </a:lnTo>
                  <a:lnTo>
                    <a:pt x="1245069" y="1922933"/>
                  </a:lnTo>
                  <a:cubicBezTo>
                    <a:pt x="1244704" y="1920752"/>
                    <a:pt x="1243612" y="1918934"/>
                    <a:pt x="1242156" y="1917843"/>
                  </a:cubicBezTo>
                  <a:lnTo>
                    <a:pt x="1186439" y="1877123"/>
                  </a:lnTo>
                  <a:close/>
                  <a:moveTo>
                    <a:pt x="957745" y="1958927"/>
                  </a:moveTo>
                  <a:lnTo>
                    <a:pt x="1002537" y="2012008"/>
                  </a:lnTo>
                  <a:lnTo>
                    <a:pt x="1045144" y="2128351"/>
                  </a:lnTo>
                  <a:lnTo>
                    <a:pt x="888919" y="2037822"/>
                  </a:lnTo>
                  <a:lnTo>
                    <a:pt x="957745" y="1958927"/>
                  </a:lnTo>
                  <a:close/>
                  <a:moveTo>
                    <a:pt x="677705" y="1950201"/>
                  </a:moveTo>
                  <a:lnTo>
                    <a:pt x="556439" y="1877487"/>
                  </a:lnTo>
                  <a:lnTo>
                    <a:pt x="662774" y="1877487"/>
                  </a:lnTo>
                  <a:lnTo>
                    <a:pt x="677705" y="1950201"/>
                  </a:lnTo>
                  <a:close/>
                  <a:moveTo>
                    <a:pt x="105971" y="2116717"/>
                  </a:moveTo>
                  <a:lnTo>
                    <a:pt x="251271" y="2161800"/>
                  </a:lnTo>
                  <a:lnTo>
                    <a:pt x="21121" y="2447568"/>
                  </a:lnTo>
                  <a:lnTo>
                    <a:pt x="14566" y="2294140"/>
                  </a:lnTo>
                  <a:lnTo>
                    <a:pt x="105971" y="2116717"/>
                  </a:lnTo>
                  <a:close/>
                  <a:moveTo>
                    <a:pt x="31318" y="2479198"/>
                  </a:moveTo>
                  <a:lnTo>
                    <a:pt x="273485" y="2545005"/>
                  </a:lnTo>
                  <a:lnTo>
                    <a:pt x="236341" y="2712248"/>
                  </a:lnTo>
                  <a:lnTo>
                    <a:pt x="127457" y="2627172"/>
                  </a:lnTo>
                  <a:lnTo>
                    <a:pt x="31318" y="2479198"/>
                  </a:lnTo>
                  <a:close/>
                  <a:moveTo>
                    <a:pt x="474867" y="2734426"/>
                  </a:moveTo>
                  <a:lnTo>
                    <a:pt x="264381" y="2719520"/>
                  </a:lnTo>
                  <a:lnTo>
                    <a:pt x="624901" y="2499195"/>
                  </a:lnTo>
                  <a:lnTo>
                    <a:pt x="658040" y="2734063"/>
                  </a:lnTo>
                  <a:lnTo>
                    <a:pt x="474867" y="2734426"/>
                  </a:lnTo>
                  <a:close/>
                  <a:moveTo>
                    <a:pt x="668965" y="2753695"/>
                  </a:moveTo>
                  <a:lnTo>
                    <a:pt x="766560" y="2842044"/>
                  </a:lnTo>
                  <a:lnTo>
                    <a:pt x="624537" y="2856586"/>
                  </a:lnTo>
                  <a:lnTo>
                    <a:pt x="668965" y="2753695"/>
                  </a:lnTo>
                  <a:close/>
                  <a:moveTo>
                    <a:pt x="765468" y="3178348"/>
                  </a:moveTo>
                  <a:lnTo>
                    <a:pt x="814994" y="3077638"/>
                  </a:lnTo>
                  <a:lnTo>
                    <a:pt x="945364" y="3310688"/>
                  </a:lnTo>
                  <a:lnTo>
                    <a:pt x="745075" y="3291418"/>
                  </a:lnTo>
                  <a:lnTo>
                    <a:pt x="765468" y="3178348"/>
                  </a:lnTo>
                  <a:close/>
                  <a:moveTo>
                    <a:pt x="786953" y="3527377"/>
                  </a:moveTo>
                  <a:lnTo>
                    <a:pt x="1001809" y="3477204"/>
                  </a:lnTo>
                  <a:lnTo>
                    <a:pt x="870346" y="3618997"/>
                  </a:lnTo>
                  <a:lnTo>
                    <a:pt x="786953" y="3527377"/>
                  </a:lnTo>
                  <a:close/>
                  <a:moveTo>
                    <a:pt x="877994" y="3641902"/>
                  </a:moveTo>
                  <a:lnTo>
                    <a:pt x="1083381" y="3743339"/>
                  </a:lnTo>
                  <a:lnTo>
                    <a:pt x="880179" y="3780423"/>
                  </a:lnTo>
                  <a:lnTo>
                    <a:pt x="877994" y="3641902"/>
                  </a:lnTo>
                  <a:close/>
                  <a:moveTo>
                    <a:pt x="1668589" y="2534098"/>
                  </a:moveTo>
                  <a:cubicBezTo>
                    <a:pt x="1667496" y="2534825"/>
                    <a:pt x="1666404" y="2535916"/>
                    <a:pt x="1666040" y="2537370"/>
                  </a:cubicBezTo>
                  <a:lnTo>
                    <a:pt x="1651109" y="2571182"/>
                  </a:lnTo>
                  <a:lnTo>
                    <a:pt x="1536034" y="2571182"/>
                  </a:lnTo>
                  <a:lnTo>
                    <a:pt x="1410398" y="2430116"/>
                  </a:lnTo>
                  <a:lnTo>
                    <a:pt x="1408577" y="2336315"/>
                  </a:lnTo>
                  <a:cubicBezTo>
                    <a:pt x="1408577" y="2335951"/>
                    <a:pt x="1408577" y="2335587"/>
                    <a:pt x="1408213" y="2334860"/>
                  </a:cubicBezTo>
                  <a:cubicBezTo>
                    <a:pt x="1408213" y="2334497"/>
                    <a:pt x="1408213" y="2334497"/>
                    <a:pt x="1408213" y="2334133"/>
                  </a:cubicBezTo>
                  <a:cubicBezTo>
                    <a:pt x="1407849" y="2333042"/>
                    <a:pt x="1407485" y="2332315"/>
                    <a:pt x="1406756" y="2331588"/>
                  </a:cubicBezTo>
                  <a:cubicBezTo>
                    <a:pt x="1406756" y="2331588"/>
                    <a:pt x="1406756" y="2331588"/>
                    <a:pt x="1406756" y="2331588"/>
                  </a:cubicBezTo>
                  <a:lnTo>
                    <a:pt x="1251260" y="2154892"/>
                  </a:lnTo>
                  <a:lnTo>
                    <a:pt x="1370340" y="2239604"/>
                  </a:lnTo>
                  <a:lnTo>
                    <a:pt x="1479225" y="2387942"/>
                  </a:lnTo>
                  <a:cubicBezTo>
                    <a:pt x="1481410" y="2391214"/>
                    <a:pt x="1486144" y="2391941"/>
                    <a:pt x="1489421" y="2389760"/>
                  </a:cubicBezTo>
                  <a:lnTo>
                    <a:pt x="1693716" y="2247603"/>
                  </a:lnTo>
                  <a:lnTo>
                    <a:pt x="1495976" y="2494832"/>
                  </a:lnTo>
                  <a:cubicBezTo>
                    <a:pt x="1493791" y="2497377"/>
                    <a:pt x="1493791" y="2501013"/>
                    <a:pt x="1495976" y="2503921"/>
                  </a:cubicBezTo>
                  <a:cubicBezTo>
                    <a:pt x="1497433" y="2505739"/>
                    <a:pt x="1499618" y="2506830"/>
                    <a:pt x="1501803" y="2506830"/>
                  </a:cubicBezTo>
                  <a:cubicBezTo>
                    <a:pt x="1502895" y="2506830"/>
                    <a:pt x="1503624" y="2506466"/>
                    <a:pt x="1504716" y="2506103"/>
                  </a:cubicBezTo>
                  <a:lnTo>
                    <a:pt x="1754895" y="2398849"/>
                  </a:lnTo>
                  <a:lnTo>
                    <a:pt x="1752710" y="2478471"/>
                  </a:lnTo>
                  <a:lnTo>
                    <a:pt x="1668589" y="2534098"/>
                  </a:lnTo>
                  <a:close/>
                  <a:moveTo>
                    <a:pt x="1390005" y="2240695"/>
                  </a:moveTo>
                  <a:lnTo>
                    <a:pt x="1705733" y="2221426"/>
                  </a:lnTo>
                  <a:lnTo>
                    <a:pt x="1487236" y="2373763"/>
                  </a:lnTo>
                  <a:lnTo>
                    <a:pt x="1390005" y="2240695"/>
                  </a:lnTo>
                  <a:close/>
                  <a:moveTo>
                    <a:pt x="1713745" y="2206156"/>
                  </a:moveTo>
                  <a:lnTo>
                    <a:pt x="1400566" y="2225425"/>
                  </a:lnTo>
                  <a:lnTo>
                    <a:pt x="1586288" y="2088358"/>
                  </a:lnTo>
                  <a:lnTo>
                    <a:pt x="1713745" y="2206156"/>
                  </a:lnTo>
                  <a:close/>
                  <a:moveTo>
                    <a:pt x="1585560" y="2071271"/>
                  </a:moveTo>
                  <a:lnTo>
                    <a:pt x="1306976" y="2011281"/>
                  </a:lnTo>
                  <a:lnTo>
                    <a:pt x="1628531" y="2049456"/>
                  </a:lnTo>
                  <a:lnTo>
                    <a:pt x="1585560" y="2071271"/>
                  </a:lnTo>
                  <a:close/>
                  <a:moveTo>
                    <a:pt x="2372514" y="2616629"/>
                  </a:moveTo>
                  <a:lnTo>
                    <a:pt x="2219930" y="2459929"/>
                  </a:lnTo>
                  <a:lnTo>
                    <a:pt x="2432964" y="2424663"/>
                  </a:lnTo>
                  <a:lnTo>
                    <a:pt x="2426409" y="2554094"/>
                  </a:lnTo>
                  <a:lnTo>
                    <a:pt x="2372514" y="2616629"/>
                  </a:lnTo>
                  <a:close/>
                </a:path>
              </a:pathLst>
            </a:custGeom>
            <a:grpFill/>
            <a:ln w="95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/>
            </a:p>
          </p:txBody>
        </p:sp>
        <p:sp>
          <p:nvSpPr>
            <p:cNvPr id="50" name="Freeform 33">
              <a:extLst>
                <a:ext uri="{FF2B5EF4-FFF2-40B4-BE49-F238E27FC236}">
                  <a16:creationId xmlns:a16="http://schemas.microsoft.com/office/drawing/2014/main" id="{421921D6-CBC3-97CC-519E-22383BEBDE25}"/>
                </a:ext>
              </a:extLst>
            </p:cNvPr>
            <p:cNvSpPr/>
            <p:nvPr/>
          </p:nvSpPr>
          <p:spPr>
            <a:xfrm>
              <a:off x="22754588" y="9089573"/>
              <a:ext cx="2766804" cy="2658194"/>
            </a:xfrm>
            <a:custGeom>
              <a:avLst/>
              <a:gdLst>
                <a:gd name="connsiteX0" fmla="*/ 997074 w 989357"/>
                <a:gd name="connsiteY0" fmla="*/ 430237 h 950519"/>
                <a:gd name="connsiteX1" fmla="*/ 997074 w 989357"/>
                <a:gd name="connsiteY1" fmla="*/ 428419 h 950519"/>
                <a:gd name="connsiteX2" fmla="*/ 996710 w 989357"/>
                <a:gd name="connsiteY2" fmla="*/ 427328 h 950519"/>
                <a:gd name="connsiteX3" fmla="*/ 996346 w 989357"/>
                <a:gd name="connsiteY3" fmla="*/ 426601 h 950519"/>
                <a:gd name="connsiteX4" fmla="*/ 995618 w 989357"/>
                <a:gd name="connsiteY4" fmla="*/ 425874 h 950519"/>
                <a:gd name="connsiteX5" fmla="*/ 995253 w 989357"/>
                <a:gd name="connsiteY5" fmla="*/ 425147 h 950519"/>
                <a:gd name="connsiteX6" fmla="*/ 901300 w 989357"/>
                <a:gd name="connsiteY6" fmla="*/ 315348 h 950519"/>
                <a:gd name="connsiteX7" fmla="*/ 890011 w 989357"/>
                <a:gd name="connsiteY7" fmla="*/ 96841 h 950519"/>
                <a:gd name="connsiteX8" fmla="*/ 885277 w 989357"/>
                <a:gd name="connsiteY8" fmla="*/ 90297 h 950519"/>
                <a:gd name="connsiteX9" fmla="*/ 877629 w 989357"/>
                <a:gd name="connsiteY9" fmla="*/ 92115 h 950519"/>
                <a:gd name="connsiteX10" fmla="*/ 764375 w 989357"/>
                <a:gd name="connsiteY10" fmla="*/ 206640 h 950519"/>
                <a:gd name="connsiteX11" fmla="*/ 691178 w 989357"/>
                <a:gd name="connsiteY11" fmla="*/ 215002 h 950519"/>
                <a:gd name="connsiteX12" fmla="*/ 698098 w 989357"/>
                <a:gd name="connsiteY12" fmla="*/ 7402 h 950519"/>
                <a:gd name="connsiteX13" fmla="*/ 695549 w 989357"/>
                <a:gd name="connsiteY13" fmla="*/ 1586 h 950519"/>
                <a:gd name="connsiteX14" fmla="*/ 689358 w 989357"/>
                <a:gd name="connsiteY14" fmla="*/ 131 h 950519"/>
                <a:gd name="connsiteX15" fmla="*/ 538595 w 989357"/>
                <a:gd name="connsiteY15" fmla="*/ 36488 h 950519"/>
                <a:gd name="connsiteX16" fmla="*/ 535682 w 989357"/>
                <a:gd name="connsiteY16" fmla="*/ 37943 h 950519"/>
                <a:gd name="connsiteX17" fmla="*/ 433716 w 989357"/>
                <a:gd name="connsiteY17" fmla="*/ 126290 h 950519"/>
                <a:gd name="connsiteX18" fmla="*/ 394023 w 989357"/>
                <a:gd name="connsiteY18" fmla="*/ 40488 h 950519"/>
                <a:gd name="connsiteX19" fmla="*/ 388560 w 989357"/>
                <a:gd name="connsiteY19" fmla="*/ 36488 h 950519"/>
                <a:gd name="connsiteX20" fmla="*/ 382005 w 989357"/>
                <a:gd name="connsiteY20" fmla="*/ 38670 h 950519"/>
                <a:gd name="connsiteX21" fmla="*/ 262925 w 989357"/>
                <a:gd name="connsiteY21" fmla="*/ 157558 h 950519"/>
                <a:gd name="connsiteX22" fmla="*/ 262561 w 989357"/>
                <a:gd name="connsiteY22" fmla="*/ 157921 h 950519"/>
                <a:gd name="connsiteX23" fmla="*/ 261468 w 989357"/>
                <a:gd name="connsiteY23" fmla="*/ 159739 h 950519"/>
                <a:gd name="connsiteX24" fmla="*/ 261104 w 989357"/>
                <a:gd name="connsiteY24" fmla="*/ 160103 h 950519"/>
                <a:gd name="connsiteX25" fmla="*/ 261104 w 989357"/>
                <a:gd name="connsiteY25" fmla="*/ 160466 h 950519"/>
                <a:gd name="connsiteX26" fmla="*/ 260740 w 989357"/>
                <a:gd name="connsiteY26" fmla="*/ 162648 h 950519"/>
                <a:gd name="connsiteX27" fmla="*/ 260740 w 989357"/>
                <a:gd name="connsiteY27" fmla="*/ 162648 h 950519"/>
                <a:gd name="connsiteX28" fmla="*/ 260740 w 989357"/>
                <a:gd name="connsiteY28" fmla="*/ 214275 h 950519"/>
                <a:gd name="connsiteX29" fmla="*/ 150398 w 989357"/>
                <a:gd name="connsiteY29" fmla="*/ 272810 h 950519"/>
                <a:gd name="connsiteX30" fmla="*/ 148942 w 989357"/>
                <a:gd name="connsiteY30" fmla="*/ 273537 h 950519"/>
                <a:gd name="connsiteX31" fmla="*/ 63728 w 989357"/>
                <a:gd name="connsiteY31" fmla="*/ 346252 h 950519"/>
                <a:gd name="connsiteX32" fmla="*/ 63000 w 989357"/>
                <a:gd name="connsiteY32" fmla="*/ 346979 h 950519"/>
                <a:gd name="connsiteX33" fmla="*/ 61907 w 989357"/>
                <a:gd name="connsiteY33" fmla="*/ 348433 h 950519"/>
                <a:gd name="connsiteX34" fmla="*/ 61543 w 989357"/>
                <a:gd name="connsiteY34" fmla="*/ 348797 h 950519"/>
                <a:gd name="connsiteX35" fmla="*/ 728 w 989357"/>
                <a:gd name="connsiteY35" fmla="*/ 477501 h 950519"/>
                <a:gd name="connsiteX36" fmla="*/ 0 w 989357"/>
                <a:gd name="connsiteY36" fmla="*/ 480773 h 950519"/>
                <a:gd name="connsiteX37" fmla="*/ 4734 w 989357"/>
                <a:gd name="connsiteY37" fmla="*/ 701825 h 950519"/>
                <a:gd name="connsiteX38" fmla="*/ 12017 w 989357"/>
                <a:gd name="connsiteY38" fmla="*/ 709097 h 950519"/>
                <a:gd name="connsiteX39" fmla="*/ 135832 w 989357"/>
                <a:gd name="connsiteY39" fmla="*/ 709097 h 950519"/>
                <a:gd name="connsiteX40" fmla="*/ 140566 w 989357"/>
                <a:gd name="connsiteY40" fmla="*/ 707279 h 950519"/>
                <a:gd name="connsiteX41" fmla="*/ 244353 w 989357"/>
                <a:gd name="connsiteY41" fmla="*/ 615295 h 950519"/>
                <a:gd name="connsiteX42" fmla="*/ 377636 w 989357"/>
                <a:gd name="connsiteY42" fmla="*/ 657469 h 950519"/>
                <a:gd name="connsiteX43" fmla="*/ 507277 w 989357"/>
                <a:gd name="connsiteY43" fmla="*/ 761088 h 950519"/>
                <a:gd name="connsiteX44" fmla="*/ 497809 w 989357"/>
                <a:gd name="connsiteY44" fmla="*/ 951599 h 950519"/>
                <a:gd name="connsiteX45" fmla="*/ 499630 w 989357"/>
                <a:gd name="connsiteY45" fmla="*/ 957053 h 950519"/>
                <a:gd name="connsiteX46" fmla="*/ 505092 w 989357"/>
                <a:gd name="connsiteY46" fmla="*/ 959234 h 950519"/>
                <a:gd name="connsiteX47" fmla="*/ 663138 w 989357"/>
                <a:gd name="connsiteY47" fmla="*/ 959234 h 950519"/>
                <a:gd name="connsiteX48" fmla="*/ 663138 w 989357"/>
                <a:gd name="connsiteY48" fmla="*/ 959234 h 950519"/>
                <a:gd name="connsiteX49" fmla="*/ 663138 w 989357"/>
                <a:gd name="connsiteY49" fmla="*/ 959234 h 950519"/>
                <a:gd name="connsiteX50" fmla="*/ 665688 w 989357"/>
                <a:gd name="connsiteY50" fmla="*/ 958507 h 950519"/>
                <a:gd name="connsiteX51" fmla="*/ 666416 w 989357"/>
                <a:gd name="connsiteY51" fmla="*/ 958144 h 950519"/>
                <a:gd name="connsiteX52" fmla="*/ 667508 w 989357"/>
                <a:gd name="connsiteY52" fmla="*/ 957780 h 950519"/>
                <a:gd name="connsiteX53" fmla="*/ 667873 w 989357"/>
                <a:gd name="connsiteY53" fmla="*/ 957053 h 950519"/>
                <a:gd name="connsiteX54" fmla="*/ 668237 w 989357"/>
                <a:gd name="connsiteY54" fmla="*/ 956689 h 950519"/>
                <a:gd name="connsiteX55" fmla="*/ 834294 w 989357"/>
                <a:gd name="connsiteY55" fmla="*/ 770904 h 950519"/>
                <a:gd name="connsiteX56" fmla="*/ 835023 w 989357"/>
                <a:gd name="connsiteY56" fmla="*/ 770904 h 950519"/>
                <a:gd name="connsiteX57" fmla="*/ 837208 w 989357"/>
                <a:gd name="connsiteY57" fmla="*/ 769450 h 950519"/>
                <a:gd name="connsiteX58" fmla="*/ 837572 w 989357"/>
                <a:gd name="connsiteY58" fmla="*/ 769086 h 950519"/>
                <a:gd name="connsiteX59" fmla="*/ 838664 w 989357"/>
                <a:gd name="connsiteY59" fmla="*/ 767632 h 950519"/>
                <a:gd name="connsiteX60" fmla="*/ 839028 w 989357"/>
                <a:gd name="connsiteY60" fmla="*/ 766905 h 950519"/>
                <a:gd name="connsiteX61" fmla="*/ 839392 w 989357"/>
                <a:gd name="connsiteY61" fmla="*/ 764723 h 950519"/>
                <a:gd name="connsiteX62" fmla="*/ 839392 w 989357"/>
                <a:gd name="connsiteY62" fmla="*/ 764360 h 950519"/>
                <a:gd name="connsiteX63" fmla="*/ 839392 w 989357"/>
                <a:gd name="connsiteY63" fmla="*/ 764360 h 950519"/>
                <a:gd name="connsiteX64" fmla="*/ 839392 w 989357"/>
                <a:gd name="connsiteY64" fmla="*/ 764360 h 950519"/>
                <a:gd name="connsiteX65" fmla="*/ 839392 w 989357"/>
                <a:gd name="connsiteY65" fmla="*/ 764360 h 950519"/>
                <a:gd name="connsiteX66" fmla="*/ 962115 w 989357"/>
                <a:gd name="connsiteY66" fmla="*/ 599662 h 950519"/>
                <a:gd name="connsiteX67" fmla="*/ 963571 w 989357"/>
                <a:gd name="connsiteY67" fmla="*/ 596753 h 950519"/>
                <a:gd name="connsiteX68" fmla="*/ 995618 w 989357"/>
                <a:gd name="connsiteY68" fmla="*/ 431691 h 950519"/>
                <a:gd name="connsiteX69" fmla="*/ 997074 w 989357"/>
                <a:gd name="connsiteY69" fmla="*/ 430237 h 950519"/>
                <a:gd name="connsiteX70" fmla="*/ 664595 w 989357"/>
                <a:gd name="connsiteY70" fmla="*/ 939965 h 950519"/>
                <a:gd name="connsiteX71" fmla="*/ 532040 w 989357"/>
                <a:gd name="connsiteY71" fmla="*/ 765450 h 950519"/>
                <a:gd name="connsiteX72" fmla="*/ 816450 w 989357"/>
                <a:gd name="connsiteY72" fmla="*/ 770541 h 950519"/>
                <a:gd name="connsiteX73" fmla="*/ 664595 w 989357"/>
                <a:gd name="connsiteY73" fmla="*/ 939965 h 950519"/>
                <a:gd name="connsiteX74" fmla="*/ 275306 w 989357"/>
                <a:gd name="connsiteY74" fmla="*/ 219002 h 950519"/>
                <a:gd name="connsiteX75" fmla="*/ 275306 w 989357"/>
                <a:gd name="connsiteY75" fmla="*/ 219002 h 950519"/>
                <a:gd name="connsiteX76" fmla="*/ 275306 w 989357"/>
                <a:gd name="connsiteY76" fmla="*/ 218638 h 950519"/>
                <a:gd name="connsiteX77" fmla="*/ 275306 w 989357"/>
                <a:gd name="connsiteY77" fmla="*/ 180826 h 950519"/>
                <a:gd name="connsiteX78" fmla="*/ 488340 w 989357"/>
                <a:gd name="connsiteY78" fmla="*/ 402242 h 950519"/>
                <a:gd name="connsiteX79" fmla="*/ 251999 w 989357"/>
                <a:gd name="connsiteY79" fmla="*/ 590936 h 950519"/>
                <a:gd name="connsiteX80" fmla="*/ 275306 w 989357"/>
                <a:gd name="connsiteY80" fmla="*/ 219002 h 950519"/>
                <a:gd name="connsiteX81" fmla="*/ 425341 w 989357"/>
                <a:gd name="connsiteY81" fmla="*/ 146651 h 950519"/>
                <a:gd name="connsiteX82" fmla="*/ 484699 w 989357"/>
                <a:gd name="connsiteY82" fmla="*/ 377883 h 950519"/>
                <a:gd name="connsiteX83" fmla="*/ 282589 w 989357"/>
                <a:gd name="connsiteY83" fmla="*/ 167738 h 950519"/>
                <a:gd name="connsiteX84" fmla="*/ 425341 w 989357"/>
                <a:gd name="connsiteY84" fmla="*/ 146651 h 950519"/>
                <a:gd name="connsiteX85" fmla="*/ 441364 w 989357"/>
                <a:gd name="connsiteY85" fmla="*/ 149559 h 950519"/>
                <a:gd name="connsiteX86" fmla="*/ 670057 w 989357"/>
                <a:gd name="connsiteY86" fmla="*/ 226273 h 950519"/>
                <a:gd name="connsiteX87" fmla="*/ 502907 w 989357"/>
                <a:gd name="connsiteY87" fmla="*/ 388790 h 950519"/>
                <a:gd name="connsiteX88" fmla="*/ 441364 w 989357"/>
                <a:gd name="connsiteY88" fmla="*/ 149559 h 950519"/>
                <a:gd name="connsiteX89" fmla="*/ 741797 w 989357"/>
                <a:gd name="connsiteY89" fmla="*/ 535673 h 950519"/>
                <a:gd name="connsiteX90" fmla="*/ 509826 w 989357"/>
                <a:gd name="connsiteY90" fmla="*/ 402242 h 950519"/>
                <a:gd name="connsiteX91" fmla="*/ 679161 w 989357"/>
                <a:gd name="connsiteY91" fmla="*/ 237544 h 950519"/>
                <a:gd name="connsiteX92" fmla="*/ 741797 w 989357"/>
                <a:gd name="connsiteY92" fmla="*/ 535673 h 950519"/>
                <a:gd name="connsiteX93" fmla="*/ 738884 w 989357"/>
                <a:gd name="connsiteY93" fmla="*/ 550943 h 950519"/>
                <a:gd name="connsiteX94" fmla="*/ 523664 w 989357"/>
                <a:gd name="connsiteY94" fmla="*/ 742545 h 950519"/>
                <a:gd name="connsiteX95" fmla="*/ 505820 w 989357"/>
                <a:gd name="connsiteY95" fmla="*/ 416785 h 950519"/>
                <a:gd name="connsiteX96" fmla="*/ 738884 w 989357"/>
                <a:gd name="connsiteY96" fmla="*/ 550943 h 950519"/>
                <a:gd name="connsiteX97" fmla="*/ 535682 w 989357"/>
                <a:gd name="connsiteY97" fmla="*/ 750908 h 950519"/>
                <a:gd name="connsiteX98" fmla="*/ 746531 w 989357"/>
                <a:gd name="connsiteY98" fmla="*/ 563304 h 950519"/>
                <a:gd name="connsiteX99" fmla="*/ 823005 w 989357"/>
                <a:gd name="connsiteY99" fmla="*/ 755998 h 950519"/>
                <a:gd name="connsiteX100" fmla="*/ 535682 w 989357"/>
                <a:gd name="connsiteY100" fmla="*/ 750908 h 950519"/>
                <a:gd name="connsiteX101" fmla="*/ 755635 w 989357"/>
                <a:gd name="connsiteY101" fmla="*/ 530583 h 950519"/>
                <a:gd name="connsiteX102" fmla="*/ 693728 w 989357"/>
                <a:gd name="connsiteY102" fmla="*/ 235726 h 950519"/>
                <a:gd name="connsiteX103" fmla="*/ 884184 w 989357"/>
                <a:gd name="connsiteY103" fmla="*/ 321165 h 950519"/>
                <a:gd name="connsiteX104" fmla="*/ 755635 w 989357"/>
                <a:gd name="connsiteY104" fmla="*/ 530583 h 950519"/>
                <a:gd name="connsiteX105" fmla="*/ 895473 w 989357"/>
                <a:gd name="connsiteY105" fmla="*/ 330255 h 950519"/>
                <a:gd name="connsiteX106" fmla="*/ 978502 w 989357"/>
                <a:gd name="connsiteY106" fmla="*/ 427328 h 950519"/>
                <a:gd name="connsiteX107" fmla="*/ 772023 w 989357"/>
                <a:gd name="connsiteY107" fmla="*/ 532037 h 950519"/>
                <a:gd name="connsiteX108" fmla="*/ 895473 w 989357"/>
                <a:gd name="connsiteY108" fmla="*/ 330255 h 950519"/>
                <a:gd name="connsiteX109" fmla="*/ 768745 w 989357"/>
                <a:gd name="connsiteY109" fmla="*/ 220819 h 950519"/>
                <a:gd name="connsiteX110" fmla="*/ 773115 w 989357"/>
                <a:gd name="connsiteY110" fmla="*/ 218638 h 950519"/>
                <a:gd name="connsiteX111" fmla="*/ 876537 w 989357"/>
                <a:gd name="connsiteY111" fmla="*/ 113929 h 950519"/>
                <a:gd name="connsiteX112" fmla="*/ 886734 w 989357"/>
                <a:gd name="connsiteY112" fmla="*/ 306259 h 950519"/>
                <a:gd name="connsiteX113" fmla="*/ 710843 w 989357"/>
                <a:gd name="connsiteY113" fmla="*/ 227364 h 950519"/>
                <a:gd name="connsiteX114" fmla="*/ 768745 w 989357"/>
                <a:gd name="connsiteY114" fmla="*/ 220819 h 950519"/>
                <a:gd name="connsiteX115" fmla="*/ 543693 w 989357"/>
                <a:gd name="connsiteY115" fmla="*/ 50304 h 950519"/>
                <a:gd name="connsiteX116" fmla="*/ 683532 w 989357"/>
                <a:gd name="connsiteY116" fmla="*/ 16492 h 950519"/>
                <a:gd name="connsiteX117" fmla="*/ 676976 w 989357"/>
                <a:gd name="connsiteY117" fmla="*/ 213184 h 950519"/>
                <a:gd name="connsiteX118" fmla="*/ 445370 w 989357"/>
                <a:gd name="connsiteY118" fmla="*/ 135380 h 950519"/>
                <a:gd name="connsiteX119" fmla="*/ 543693 w 989357"/>
                <a:gd name="connsiteY119" fmla="*/ 50304 h 950519"/>
                <a:gd name="connsiteX120" fmla="*/ 384919 w 989357"/>
                <a:gd name="connsiteY120" fmla="*/ 56121 h 950519"/>
                <a:gd name="connsiteX121" fmla="*/ 420242 w 989357"/>
                <a:gd name="connsiteY121" fmla="*/ 132471 h 950519"/>
                <a:gd name="connsiteX122" fmla="*/ 288780 w 989357"/>
                <a:gd name="connsiteY122" fmla="*/ 152104 h 950519"/>
                <a:gd name="connsiteX123" fmla="*/ 384919 w 989357"/>
                <a:gd name="connsiteY123" fmla="*/ 56121 h 950519"/>
                <a:gd name="connsiteX124" fmla="*/ 157682 w 989357"/>
                <a:gd name="connsiteY124" fmla="*/ 285172 h 950519"/>
                <a:gd name="connsiteX125" fmla="*/ 259647 w 989357"/>
                <a:gd name="connsiteY125" fmla="*/ 230999 h 950519"/>
                <a:gd name="connsiteX126" fmla="*/ 237433 w 989357"/>
                <a:gd name="connsiteY126" fmla="*/ 585119 h 950519"/>
                <a:gd name="connsiteX127" fmla="*/ 77930 w 989357"/>
                <a:gd name="connsiteY127" fmla="*/ 353159 h 950519"/>
                <a:gd name="connsiteX128" fmla="*/ 157682 w 989357"/>
                <a:gd name="connsiteY128" fmla="*/ 285172 h 950519"/>
                <a:gd name="connsiteX129" fmla="*/ 133647 w 989357"/>
                <a:gd name="connsiteY129" fmla="*/ 694190 h 950519"/>
                <a:gd name="connsiteX130" fmla="*/ 19664 w 989357"/>
                <a:gd name="connsiteY130" fmla="*/ 694190 h 950519"/>
                <a:gd name="connsiteX131" fmla="*/ 14930 w 989357"/>
                <a:gd name="connsiteY131" fmla="*/ 482228 h 950519"/>
                <a:gd name="connsiteX132" fmla="*/ 69555 w 989357"/>
                <a:gd name="connsiteY132" fmla="*/ 366612 h 950519"/>
                <a:gd name="connsiteX133" fmla="*/ 233791 w 989357"/>
                <a:gd name="connsiteY133" fmla="*/ 605842 h 950519"/>
                <a:gd name="connsiteX134" fmla="*/ 133647 w 989357"/>
                <a:gd name="connsiteY134" fmla="*/ 694190 h 950519"/>
                <a:gd name="connsiteX135" fmla="*/ 386739 w 989357"/>
                <a:gd name="connsiteY135" fmla="*/ 644744 h 950519"/>
                <a:gd name="connsiteX136" fmla="*/ 384554 w 989357"/>
                <a:gd name="connsiteY136" fmla="*/ 643654 h 950519"/>
                <a:gd name="connsiteX137" fmla="*/ 258919 w 989357"/>
                <a:gd name="connsiteY137" fmla="*/ 604024 h 950519"/>
                <a:gd name="connsiteX138" fmla="*/ 491254 w 989357"/>
                <a:gd name="connsiteY138" fmla="*/ 418603 h 950519"/>
                <a:gd name="connsiteX139" fmla="*/ 509098 w 989357"/>
                <a:gd name="connsiteY139" fmla="*/ 742545 h 950519"/>
                <a:gd name="connsiteX140" fmla="*/ 386739 w 989357"/>
                <a:gd name="connsiteY140" fmla="*/ 644744 h 950519"/>
                <a:gd name="connsiteX141" fmla="*/ 522207 w 989357"/>
                <a:gd name="connsiteY141" fmla="*/ 776721 h 950519"/>
                <a:gd name="connsiteX142" fmla="*/ 649664 w 989357"/>
                <a:gd name="connsiteY142" fmla="*/ 943964 h 950519"/>
                <a:gd name="connsiteX143" fmla="*/ 513832 w 989357"/>
                <a:gd name="connsiteY143" fmla="*/ 943964 h 950519"/>
                <a:gd name="connsiteX144" fmla="*/ 522207 w 989357"/>
                <a:gd name="connsiteY144" fmla="*/ 776721 h 950519"/>
                <a:gd name="connsiteX145" fmla="*/ 951190 w 989357"/>
                <a:gd name="connsiteY145" fmla="*/ 591663 h 950519"/>
                <a:gd name="connsiteX146" fmla="*/ 835387 w 989357"/>
                <a:gd name="connsiteY146" fmla="*/ 747272 h 950519"/>
                <a:gd name="connsiteX147" fmla="*/ 758912 w 989357"/>
                <a:gd name="connsiteY147" fmla="*/ 554942 h 950519"/>
                <a:gd name="connsiteX148" fmla="*/ 979959 w 989357"/>
                <a:gd name="connsiteY148" fmla="*/ 442962 h 950519"/>
                <a:gd name="connsiteX149" fmla="*/ 951190 w 989357"/>
                <a:gd name="connsiteY149" fmla="*/ 591663 h 950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</a:cxnLst>
              <a:rect l="l" t="t" r="r" b="b"/>
              <a:pathLst>
                <a:path w="989357" h="950519">
                  <a:moveTo>
                    <a:pt x="997074" y="430237"/>
                  </a:moveTo>
                  <a:cubicBezTo>
                    <a:pt x="997074" y="429510"/>
                    <a:pt x="997074" y="429146"/>
                    <a:pt x="997074" y="428419"/>
                  </a:cubicBezTo>
                  <a:cubicBezTo>
                    <a:pt x="997074" y="428056"/>
                    <a:pt x="996710" y="427692"/>
                    <a:pt x="996710" y="427328"/>
                  </a:cubicBezTo>
                  <a:cubicBezTo>
                    <a:pt x="996710" y="426965"/>
                    <a:pt x="996710" y="426601"/>
                    <a:pt x="996346" y="426601"/>
                  </a:cubicBezTo>
                  <a:cubicBezTo>
                    <a:pt x="996346" y="426238"/>
                    <a:pt x="995982" y="426238"/>
                    <a:pt x="995618" y="425874"/>
                  </a:cubicBezTo>
                  <a:cubicBezTo>
                    <a:pt x="995618" y="425510"/>
                    <a:pt x="995253" y="425510"/>
                    <a:pt x="995253" y="425147"/>
                  </a:cubicBezTo>
                  <a:lnTo>
                    <a:pt x="901300" y="315348"/>
                  </a:lnTo>
                  <a:lnTo>
                    <a:pt x="890011" y="96841"/>
                  </a:lnTo>
                  <a:cubicBezTo>
                    <a:pt x="890011" y="93933"/>
                    <a:pt x="888190" y="91388"/>
                    <a:pt x="885277" y="90297"/>
                  </a:cubicBezTo>
                  <a:cubicBezTo>
                    <a:pt x="882728" y="89206"/>
                    <a:pt x="879450" y="89933"/>
                    <a:pt x="877629" y="92115"/>
                  </a:cubicBezTo>
                  <a:lnTo>
                    <a:pt x="764375" y="206640"/>
                  </a:lnTo>
                  <a:lnTo>
                    <a:pt x="691178" y="215002"/>
                  </a:lnTo>
                  <a:lnTo>
                    <a:pt x="698098" y="7402"/>
                  </a:lnTo>
                  <a:cubicBezTo>
                    <a:pt x="698098" y="5221"/>
                    <a:pt x="697005" y="3040"/>
                    <a:pt x="695549" y="1586"/>
                  </a:cubicBezTo>
                  <a:cubicBezTo>
                    <a:pt x="693728" y="131"/>
                    <a:pt x="691543" y="-232"/>
                    <a:pt x="689358" y="131"/>
                  </a:cubicBezTo>
                  <a:cubicBezTo>
                    <a:pt x="679890" y="2676"/>
                    <a:pt x="540051" y="36125"/>
                    <a:pt x="538595" y="36488"/>
                  </a:cubicBezTo>
                  <a:cubicBezTo>
                    <a:pt x="537502" y="36852"/>
                    <a:pt x="536410" y="37216"/>
                    <a:pt x="535682" y="37943"/>
                  </a:cubicBezTo>
                  <a:lnTo>
                    <a:pt x="433716" y="126290"/>
                  </a:lnTo>
                  <a:lnTo>
                    <a:pt x="394023" y="40488"/>
                  </a:lnTo>
                  <a:cubicBezTo>
                    <a:pt x="392930" y="38306"/>
                    <a:pt x="391109" y="36852"/>
                    <a:pt x="388560" y="36488"/>
                  </a:cubicBezTo>
                  <a:cubicBezTo>
                    <a:pt x="386375" y="36125"/>
                    <a:pt x="383826" y="36852"/>
                    <a:pt x="382005" y="38670"/>
                  </a:cubicBezTo>
                  <a:lnTo>
                    <a:pt x="262925" y="157558"/>
                  </a:lnTo>
                  <a:cubicBezTo>
                    <a:pt x="262925" y="157558"/>
                    <a:pt x="262925" y="157921"/>
                    <a:pt x="262561" y="157921"/>
                  </a:cubicBezTo>
                  <a:cubicBezTo>
                    <a:pt x="262196" y="158285"/>
                    <a:pt x="261832" y="159012"/>
                    <a:pt x="261468" y="159739"/>
                  </a:cubicBezTo>
                  <a:cubicBezTo>
                    <a:pt x="261468" y="159739"/>
                    <a:pt x="261104" y="160103"/>
                    <a:pt x="261104" y="160103"/>
                  </a:cubicBezTo>
                  <a:cubicBezTo>
                    <a:pt x="261104" y="160103"/>
                    <a:pt x="261104" y="160103"/>
                    <a:pt x="261104" y="160466"/>
                  </a:cubicBezTo>
                  <a:cubicBezTo>
                    <a:pt x="260740" y="161194"/>
                    <a:pt x="260740" y="161921"/>
                    <a:pt x="260740" y="162648"/>
                  </a:cubicBezTo>
                  <a:cubicBezTo>
                    <a:pt x="260740" y="162648"/>
                    <a:pt x="260740" y="162648"/>
                    <a:pt x="260740" y="162648"/>
                  </a:cubicBezTo>
                  <a:lnTo>
                    <a:pt x="260740" y="214275"/>
                  </a:lnTo>
                  <a:lnTo>
                    <a:pt x="150398" y="272810"/>
                  </a:lnTo>
                  <a:cubicBezTo>
                    <a:pt x="150034" y="273174"/>
                    <a:pt x="149306" y="273537"/>
                    <a:pt x="148942" y="273537"/>
                  </a:cubicBezTo>
                  <a:lnTo>
                    <a:pt x="63728" y="346252"/>
                  </a:lnTo>
                  <a:cubicBezTo>
                    <a:pt x="63364" y="346615"/>
                    <a:pt x="63364" y="346615"/>
                    <a:pt x="63000" y="346979"/>
                  </a:cubicBezTo>
                  <a:cubicBezTo>
                    <a:pt x="62636" y="347343"/>
                    <a:pt x="62271" y="347706"/>
                    <a:pt x="61907" y="348433"/>
                  </a:cubicBezTo>
                  <a:cubicBezTo>
                    <a:pt x="61907" y="348433"/>
                    <a:pt x="61543" y="348797"/>
                    <a:pt x="61543" y="348797"/>
                  </a:cubicBezTo>
                  <a:lnTo>
                    <a:pt x="728" y="477501"/>
                  </a:lnTo>
                  <a:cubicBezTo>
                    <a:pt x="364" y="478592"/>
                    <a:pt x="0" y="479683"/>
                    <a:pt x="0" y="480773"/>
                  </a:cubicBezTo>
                  <a:lnTo>
                    <a:pt x="4734" y="701825"/>
                  </a:lnTo>
                  <a:cubicBezTo>
                    <a:pt x="4734" y="705825"/>
                    <a:pt x="8012" y="709097"/>
                    <a:pt x="12017" y="709097"/>
                  </a:cubicBezTo>
                  <a:lnTo>
                    <a:pt x="135832" y="709097"/>
                  </a:lnTo>
                  <a:cubicBezTo>
                    <a:pt x="137653" y="709097"/>
                    <a:pt x="139474" y="708370"/>
                    <a:pt x="140566" y="707279"/>
                  </a:cubicBezTo>
                  <a:lnTo>
                    <a:pt x="244353" y="615295"/>
                  </a:lnTo>
                  <a:lnTo>
                    <a:pt x="377636" y="657469"/>
                  </a:lnTo>
                  <a:lnTo>
                    <a:pt x="507277" y="761088"/>
                  </a:lnTo>
                  <a:lnTo>
                    <a:pt x="497809" y="951599"/>
                  </a:lnTo>
                  <a:cubicBezTo>
                    <a:pt x="497809" y="953417"/>
                    <a:pt x="498537" y="955599"/>
                    <a:pt x="499630" y="957053"/>
                  </a:cubicBezTo>
                  <a:cubicBezTo>
                    <a:pt x="501086" y="958507"/>
                    <a:pt x="502907" y="959234"/>
                    <a:pt x="505092" y="959234"/>
                  </a:cubicBezTo>
                  <a:lnTo>
                    <a:pt x="663138" y="959234"/>
                  </a:lnTo>
                  <a:cubicBezTo>
                    <a:pt x="663138" y="959234"/>
                    <a:pt x="663138" y="959234"/>
                    <a:pt x="663138" y="959234"/>
                  </a:cubicBezTo>
                  <a:cubicBezTo>
                    <a:pt x="663138" y="959234"/>
                    <a:pt x="663138" y="959234"/>
                    <a:pt x="663138" y="959234"/>
                  </a:cubicBezTo>
                  <a:cubicBezTo>
                    <a:pt x="664231" y="959234"/>
                    <a:pt x="664959" y="958871"/>
                    <a:pt x="665688" y="958507"/>
                  </a:cubicBezTo>
                  <a:cubicBezTo>
                    <a:pt x="666052" y="958507"/>
                    <a:pt x="666052" y="958144"/>
                    <a:pt x="666416" y="958144"/>
                  </a:cubicBezTo>
                  <a:cubicBezTo>
                    <a:pt x="666780" y="958144"/>
                    <a:pt x="667144" y="957780"/>
                    <a:pt x="667508" y="957780"/>
                  </a:cubicBezTo>
                  <a:cubicBezTo>
                    <a:pt x="667873" y="957780"/>
                    <a:pt x="667873" y="957417"/>
                    <a:pt x="667873" y="957053"/>
                  </a:cubicBezTo>
                  <a:cubicBezTo>
                    <a:pt x="667873" y="957053"/>
                    <a:pt x="668237" y="956689"/>
                    <a:pt x="668237" y="956689"/>
                  </a:cubicBezTo>
                  <a:lnTo>
                    <a:pt x="834294" y="770904"/>
                  </a:lnTo>
                  <a:cubicBezTo>
                    <a:pt x="834659" y="770904"/>
                    <a:pt x="835023" y="770904"/>
                    <a:pt x="835023" y="770904"/>
                  </a:cubicBezTo>
                  <a:cubicBezTo>
                    <a:pt x="836115" y="770541"/>
                    <a:pt x="836844" y="769813"/>
                    <a:pt x="837208" y="769450"/>
                  </a:cubicBezTo>
                  <a:cubicBezTo>
                    <a:pt x="837208" y="769450"/>
                    <a:pt x="837208" y="769086"/>
                    <a:pt x="837572" y="769086"/>
                  </a:cubicBezTo>
                  <a:cubicBezTo>
                    <a:pt x="837936" y="768723"/>
                    <a:pt x="838300" y="767995"/>
                    <a:pt x="838664" y="767632"/>
                  </a:cubicBezTo>
                  <a:cubicBezTo>
                    <a:pt x="838664" y="767268"/>
                    <a:pt x="839028" y="767268"/>
                    <a:pt x="839028" y="766905"/>
                  </a:cubicBezTo>
                  <a:cubicBezTo>
                    <a:pt x="839392" y="766178"/>
                    <a:pt x="839392" y="765450"/>
                    <a:pt x="839392" y="764723"/>
                  </a:cubicBezTo>
                  <a:cubicBezTo>
                    <a:pt x="839392" y="764723"/>
                    <a:pt x="839392" y="764360"/>
                    <a:pt x="839392" y="764360"/>
                  </a:cubicBezTo>
                  <a:cubicBezTo>
                    <a:pt x="839392" y="764360"/>
                    <a:pt x="839392" y="764360"/>
                    <a:pt x="839392" y="764360"/>
                  </a:cubicBezTo>
                  <a:cubicBezTo>
                    <a:pt x="839392" y="764360"/>
                    <a:pt x="839392" y="764360"/>
                    <a:pt x="839392" y="764360"/>
                  </a:cubicBezTo>
                  <a:cubicBezTo>
                    <a:pt x="839392" y="764360"/>
                    <a:pt x="839392" y="764360"/>
                    <a:pt x="839392" y="764360"/>
                  </a:cubicBezTo>
                  <a:lnTo>
                    <a:pt x="962115" y="599662"/>
                  </a:lnTo>
                  <a:cubicBezTo>
                    <a:pt x="962843" y="598934"/>
                    <a:pt x="963207" y="597844"/>
                    <a:pt x="963571" y="596753"/>
                  </a:cubicBezTo>
                  <a:lnTo>
                    <a:pt x="995618" y="431691"/>
                  </a:lnTo>
                  <a:cubicBezTo>
                    <a:pt x="997074" y="430600"/>
                    <a:pt x="997074" y="430600"/>
                    <a:pt x="997074" y="430237"/>
                  </a:cubicBezTo>
                  <a:close/>
                  <a:moveTo>
                    <a:pt x="664595" y="939965"/>
                  </a:moveTo>
                  <a:lnTo>
                    <a:pt x="532040" y="765450"/>
                  </a:lnTo>
                  <a:lnTo>
                    <a:pt x="816450" y="770541"/>
                  </a:lnTo>
                  <a:lnTo>
                    <a:pt x="664595" y="939965"/>
                  </a:lnTo>
                  <a:close/>
                  <a:moveTo>
                    <a:pt x="275306" y="219002"/>
                  </a:moveTo>
                  <a:cubicBezTo>
                    <a:pt x="275306" y="218638"/>
                    <a:pt x="275306" y="218638"/>
                    <a:pt x="275306" y="219002"/>
                  </a:cubicBezTo>
                  <a:cubicBezTo>
                    <a:pt x="275306" y="218638"/>
                    <a:pt x="275306" y="218638"/>
                    <a:pt x="275306" y="218638"/>
                  </a:cubicBezTo>
                  <a:lnTo>
                    <a:pt x="275306" y="180826"/>
                  </a:lnTo>
                  <a:lnTo>
                    <a:pt x="488340" y="402242"/>
                  </a:lnTo>
                  <a:lnTo>
                    <a:pt x="251999" y="590936"/>
                  </a:lnTo>
                  <a:lnTo>
                    <a:pt x="275306" y="219002"/>
                  </a:lnTo>
                  <a:close/>
                  <a:moveTo>
                    <a:pt x="425341" y="146651"/>
                  </a:moveTo>
                  <a:lnTo>
                    <a:pt x="484699" y="377883"/>
                  </a:lnTo>
                  <a:lnTo>
                    <a:pt x="282589" y="167738"/>
                  </a:lnTo>
                  <a:lnTo>
                    <a:pt x="425341" y="146651"/>
                  </a:lnTo>
                  <a:close/>
                  <a:moveTo>
                    <a:pt x="441364" y="149559"/>
                  </a:moveTo>
                  <a:lnTo>
                    <a:pt x="670057" y="226273"/>
                  </a:lnTo>
                  <a:lnTo>
                    <a:pt x="502907" y="388790"/>
                  </a:lnTo>
                  <a:lnTo>
                    <a:pt x="441364" y="149559"/>
                  </a:lnTo>
                  <a:close/>
                  <a:moveTo>
                    <a:pt x="741797" y="535673"/>
                  </a:moveTo>
                  <a:lnTo>
                    <a:pt x="509826" y="402242"/>
                  </a:lnTo>
                  <a:lnTo>
                    <a:pt x="679161" y="237544"/>
                  </a:lnTo>
                  <a:lnTo>
                    <a:pt x="741797" y="535673"/>
                  </a:lnTo>
                  <a:close/>
                  <a:moveTo>
                    <a:pt x="738884" y="550943"/>
                  </a:moveTo>
                  <a:lnTo>
                    <a:pt x="523664" y="742545"/>
                  </a:lnTo>
                  <a:lnTo>
                    <a:pt x="505820" y="416785"/>
                  </a:lnTo>
                  <a:lnTo>
                    <a:pt x="738884" y="550943"/>
                  </a:lnTo>
                  <a:close/>
                  <a:moveTo>
                    <a:pt x="535682" y="750908"/>
                  </a:moveTo>
                  <a:lnTo>
                    <a:pt x="746531" y="563304"/>
                  </a:lnTo>
                  <a:lnTo>
                    <a:pt x="823005" y="755998"/>
                  </a:lnTo>
                  <a:lnTo>
                    <a:pt x="535682" y="750908"/>
                  </a:lnTo>
                  <a:close/>
                  <a:moveTo>
                    <a:pt x="755635" y="530583"/>
                  </a:moveTo>
                  <a:lnTo>
                    <a:pt x="693728" y="235726"/>
                  </a:lnTo>
                  <a:lnTo>
                    <a:pt x="884184" y="321165"/>
                  </a:lnTo>
                  <a:lnTo>
                    <a:pt x="755635" y="530583"/>
                  </a:lnTo>
                  <a:close/>
                  <a:moveTo>
                    <a:pt x="895473" y="330255"/>
                  </a:moveTo>
                  <a:lnTo>
                    <a:pt x="978502" y="427328"/>
                  </a:lnTo>
                  <a:lnTo>
                    <a:pt x="772023" y="532037"/>
                  </a:lnTo>
                  <a:lnTo>
                    <a:pt x="895473" y="330255"/>
                  </a:lnTo>
                  <a:close/>
                  <a:moveTo>
                    <a:pt x="768745" y="220819"/>
                  </a:moveTo>
                  <a:cubicBezTo>
                    <a:pt x="770566" y="220456"/>
                    <a:pt x="772023" y="219729"/>
                    <a:pt x="773115" y="218638"/>
                  </a:cubicBezTo>
                  <a:lnTo>
                    <a:pt x="876537" y="113929"/>
                  </a:lnTo>
                  <a:lnTo>
                    <a:pt x="886734" y="306259"/>
                  </a:lnTo>
                  <a:lnTo>
                    <a:pt x="710843" y="227364"/>
                  </a:lnTo>
                  <a:lnTo>
                    <a:pt x="768745" y="220819"/>
                  </a:lnTo>
                  <a:close/>
                  <a:moveTo>
                    <a:pt x="543693" y="50304"/>
                  </a:moveTo>
                  <a:cubicBezTo>
                    <a:pt x="558259" y="46668"/>
                    <a:pt x="652213" y="24127"/>
                    <a:pt x="683532" y="16492"/>
                  </a:cubicBezTo>
                  <a:lnTo>
                    <a:pt x="676976" y="213184"/>
                  </a:lnTo>
                  <a:lnTo>
                    <a:pt x="445370" y="135380"/>
                  </a:lnTo>
                  <a:lnTo>
                    <a:pt x="543693" y="50304"/>
                  </a:lnTo>
                  <a:close/>
                  <a:moveTo>
                    <a:pt x="384919" y="56121"/>
                  </a:moveTo>
                  <a:lnTo>
                    <a:pt x="420242" y="132471"/>
                  </a:lnTo>
                  <a:lnTo>
                    <a:pt x="288780" y="152104"/>
                  </a:lnTo>
                  <a:lnTo>
                    <a:pt x="384919" y="56121"/>
                  </a:lnTo>
                  <a:close/>
                  <a:moveTo>
                    <a:pt x="157682" y="285172"/>
                  </a:moveTo>
                  <a:lnTo>
                    <a:pt x="259647" y="230999"/>
                  </a:lnTo>
                  <a:lnTo>
                    <a:pt x="237433" y="585119"/>
                  </a:lnTo>
                  <a:lnTo>
                    <a:pt x="77930" y="353159"/>
                  </a:lnTo>
                  <a:lnTo>
                    <a:pt x="157682" y="285172"/>
                  </a:lnTo>
                  <a:close/>
                  <a:moveTo>
                    <a:pt x="133647" y="694190"/>
                  </a:moveTo>
                  <a:lnTo>
                    <a:pt x="19664" y="694190"/>
                  </a:lnTo>
                  <a:lnTo>
                    <a:pt x="14930" y="482228"/>
                  </a:lnTo>
                  <a:lnTo>
                    <a:pt x="69555" y="366612"/>
                  </a:lnTo>
                  <a:lnTo>
                    <a:pt x="233791" y="605842"/>
                  </a:lnTo>
                  <a:lnTo>
                    <a:pt x="133647" y="694190"/>
                  </a:lnTo>
                  <a:close/>
                  <a:moveTo>
                    <a:pt x="386739" y="644744"/>
                  </a:moveTo>
                  <a:cubicBezTo>
                    <a:pt x="386011" y="644017"/>
                    <a:pt x="385283" y="643654"/>
                    <a:pt x="384554" y="643654"/>
                  </a:cubicBezTo>
                  <a:lnTo>
                    <a:pt x="258919" y="604024"/>
                  </a:lnTo>
                  <a:lnTo>
                    <a:pt x="491254" y="418603"/>
                  </a:lnTo>
                  <a:lnTo>
                    <a:pt x="509098" y="742545"/>
                  </a:lnTo>
                  <a:lnTo>
                    <a:pt x="386739" y="644744"/>
                  </a:lnTo>
                  <a:close/>
                  <a:moveTo>
                    <a:pt x="522207" y="776721"/>
                  </a:moveTo>
                  <a:lnTo>
                    <a:pt x="649664" y="943964"/>
                  </a:lnTo>
                  <a:lnTo>
                    <a:pt x="513832" y="943964"/>
                  </a:lnTo>
                  <a:lnTo>
                    <a:pt x="522207" y="776721"/>
                  </a:lnTo>
                  <a:close/>
                  <a:moveTo>
                    <a:pt x="951190" y="591663"/>
                  </a:moveTo>
                  <a:lnTo>
                    <a:pt x="835387" y="747272"/>
                  </a:lnTo>
                  <a:lnTo>
                    <a:pt x="758912" y="554942"/>
                  </a:lnTo>
                  <a:lnTo>
                    <a:pt x="979959" y="442962"/>
                  </a:lnTo>
                  <a:lnTo>
                    <a:pt x="951190" y="591663"/>
                  </a:lnTo>
                  <a:close/>
                </a:path>
              </a:pathLst>
            </a:custGeom>
            <a:grpFill/>
            <a:ln w="95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/>
            </a:p>
          </p:txBody>
        </p:sp>
      </p:grpSp>
      <p:grpSp>
        <p:nvGrpSpPr>
          <p:cNvPr id="51" name="Groupe 50">
            <a:extLst>
              <a:ext uri="{FF2B5EF4-FFF2-40B4-BE49-F238E27FC236}">
                <a16:creationId xmlns:a16="http://schemas.microsoft.com/office/drawing/2014/main" id="{9B4C6943-A38D-7732-4AF8-E6B326F89BEE}"/>
              </a:ext>
            </a:extLst>
          </p:cNvPr>
          <p:cNvGrpSpPr/>
          <p:nvPr/>
        </p:nvGrpSpPr>
        <p:grpSpPr>
          <a:xfrm>
            <a:off x="-3175" y="724954"/>
            <a:ext cx="22846205" cy="1666500"/>
            <a:chOff x="-3175" y="724954"/>
            <a:chExt cx="22846205" cy="1666500"/>
          </a:xfrm>
        </p:grpSpPr>
        <p:sp>
          <p:nvSpPr>
            <p:cNvPr id="52" name="Title 1">
              <a:extLst>
                <a:ext uri="{FF2B5EF4-FFF2-40B4-BE49-F238E27FC236}">
                  <a16:creationId xmlns:a16="http://schemas.microsoft.com/office/drawing/2014/main" id="{AE829443-9FCA-061D-2675-F8873225E00D}"/>
                </a:ext>
              </a:extLst>
            </p:cNvPr>
            <p:cNvSpPr txBox="1">
              <a:spLocks/>
            </p:cNvSpPr>
            <p:nvPr/>
          </p:nvSpPr>
          <p:spPr>
            <a:xfrm>
              <a:off x="1630255" y="1375097"/>
              <a:ext cx="21071431" cy="1016357"/>
            </a:xfrm>
            <a:prstGeom prst="rect">
              <a:avLst/>
            </a:prstGeom>
          </p:spPr>
          <p:txBody>
            <a:bodyPr/>
            <a:lstStyle>
              <a:lvl1pPr algn="l" defTabSz="1827213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lang="en-US" sz="6000" kern="1200">
                  <a:solidFill>
                    <a:schemeClr val="tx1"/>
                  </a:solidFill>
                  <a:latin typeface="Lato Light" charset="0"/>
                  <a:ea typeface="Lato Light" charset="0"/>
                  <a:cs typeface="Lato Light" charset="0"/>
                </a:defRPr>
              </a:lvl1pPr>
              <a:lvl2pPr algn="l" defTabSz="1827213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6000">
                  <a:solidFill>
                    <a:schemeClr val="tx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defRPr>
              </a:lvl2pPr>
              <a:lvl3pPr algn="l" defTabSz="1827213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6000">
                  <a:solidFill>
                    <a:schemeClr val="tx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defRPr>
              </a:lvl3pPr>
              <a:lvl4pPr algn="l" defTabSz="1827213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6000">
                  <a:solidFill>
                    <a:schemeClr val="tx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defRPr>
              </a:lvl4pPr>
              <a:lvl5pPr algn="l" defTabSz="1827213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6000">
                  <a:solidFill>
                    <a:schemeClr val="tx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defRPr>
              </a:lvl5pPr>
              <a:lvl6pPr marL="457200" algn="l" defTabSz="1827213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6000">
                  <a:solidFill>
                    <a:schemeClr val="tx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defRPr>
              </a:lvl6pPr>
              <a:lvl7pPr marL="914400" algn="l" defTabSz="1827213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6000">
                  <a:solidFill>
                    <a:schemeClr val="tx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defRPr>
              </a:lvl7pPr>
              <a:lvl8pPr marL="1371600" algn="l" defTabSz="1827213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6000">
                  <a:solidFill>
                    <a:schemeClr val="tx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defRPr>
              </a:lvl8pPr>
              <a:lvl9pPr marL="1828800" algn="l" defTabSz="1827213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6000">
                  <a:solidFill>
                    <a:schemeClr val="tx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defRPr>
              </a:lvl9pPr>
            </a:lstStyle>
            <a:p>
              <a:pPr eaLnBrk="1" hangingPunct="1"/>
              <a:r>
                <a:rPr lang="fr-FR" sz="7200" b="1" dirty="0">
                  <a:solidFill>
                    <a:schemeClr val="accent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Les tests &amp; </a:t>
              </a:r>
              <a:r>
                <a:rPr lang="fr-FR" sz="7200" b="1" dirty="0">
                  <a:solidFill>
                    <a:schemeClr val="tx2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Best Practices</a:t>
              </a:r>
            </a:p>
          </p:txBody>
        </p:sp>
        <p:grpSp>
          <p:nvGrpSpPr>
            <p:cNvPr id="53" name="Groupe 52">
              <a:extLst>
                <a:ext uri="{FF2B5EF4-FFF2-40B4-BE49-F238E27FC236}">
                  <a16:creationId xmlns:a16="http://schemas.microsoft.com/office/drawing/2014/main" id="{D3D51AB8-06A8-1CBC-FB61-7A6E25EC3384}"/>
                </a:ext>
              </a:extLst>
            </p:cNvPr>
            <p:cNvGrpSpPr/>
            <p:nvPr/>
          </p:nvGrpSpPr>
          <p:grpSpPr>
            <a:xfrm>
              <a:off x="-3175" y="724954"/>
              <a:ext cx="22846205" cy="1145940"/>
              <a:chOff x="-3175" y="724954"/>
              <a:chExt cx="22846205" cy="1145940"/>
            </a:xfrm>
          </p:grpSpPr>
          <p:grpSp>
            <p:nvGrpSpPr>
              <p:cNvPr id="54" name="Groupe 53">
                <a:extLst>
                  <a:ext uri="{FF2B5EF4-FFF2-40B4-BE49-F238E27FC236}">
                    <a16:creationId xmlns:a16="http://schemas.microsoft.com/office/drawing/2014/main" id="{B0EA70A5-B1F8-7C7B-0982-1B0C66CD1474}"/>
                  </a:ext>
                </a:extLst>
              </p:cNvPr>
              <p:cNvGrpSpPr/>
              <p:nvPr/>
            </p:nvGrpSpPr>
            <p:grpSpPr>
              <a:xfrm>
                <a:off x="-3175" y="1825175"/>
                <a:ext cx="1081827" cy="45719"/>
                <a:chOff x="-3175" y="1825175"/>
                <a:chExt cx="1081827" cy="45719"/>
              </a:xfrm>
            </p:grpSpPr>
            <p:sp>
              <p:nvSpPr>
                <p:cNvPr id="56" name="Rectangle 55">
                  <a:extLst>
                    <a:ext uri="{FF2B5EF4-FFF2-40B4-BE49-F238E27FC236}">
                      <a16:creationId xmlns:a16="http://schemas.microsoft.com/office/drawing/2014/main" id="{68D100A5-DC33-194C-19D0-0368408464E8}"/>
                    </a:ext>
                  </a:extLst>
                </p:cNvPr>
                <p:cNvSpPr/>
                <p:nvPr/>
              </p:nvSpPr>
              <p:spPr>
                <a:xfrm>
                  <a:off x="-3175" y="1825175"/>
                  <a:ext cx="530225" cy="45719"/>
                </a:xfrm>
                <a:prstGeom prst="rect">
                  <a:avLst/>
                </a:prstGeom>
                <a:solidFill>
                  <a:schemeClr val="tx2"/>
                </a:solidFill>
                <a:ln w="28575">
                  <a:solidFill>
                    <a:schemeClr val="tx2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dirty="0"/>
                </a:p>
              </p:txBody>
            </p:sp>
            <p:sp>
              <p:nvSpPr>
                <p:cNvPr id="57" name="Rectangle 56">
                  <a:extLst>
                    <a:ext uri="{FF2B5EF4-FFF2-40B4-BE49-F238E27FC236}">
                      <a16:creationId xmlns:a16="http://schemas.microsoft.com/office/drawing/2014/main" id="{3D667550-B960-180C-D9B0-9FB6D2CC502F}"/>
                    </a:ext>
                  </a:extLst>
                </p:cNvPr>
                <p:cNvSpPr/>
                <p:nvPr/>
              </p:nvSpPr>
              <p:spPr>
                <a:xfrm>
                  <a:off x="548427" y="1825175"/>
                  <a:ext cx="530225" cy="45719"/>
                </a:xfrm>
                <a:prstGeom prst="rect">
                  <a:avLst/>
                </a:prstGeom>
                <a:solidFill>
                  <a:schemeClr val="tx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dirty="0"/>
                </a:p>
              </p:txBody>
            </p:sp>
          </p:grpSp>
          <p:pic>
            <p:nvPicPr>
              <p:cNvPr id="55" name="Image 54">
                <a:extLst>
                  <a:ext uri="{FF2B5EF4-FFF2-40B4-BE49-F238E27FC236}">
                    <a16:creationId xmlns:a16="http://schemas.microsoft.com/office/drawing/2014/main" id="{82C1B11A-D0CE-C334-21AA-D864A60B76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645401" y="724954"/>
                <a:ext cx="21197629" cy="603556"/>
              </a:xfrm>
              <a:prstGeom prst="rect">
                <a:avLst/>
              </a:prstGeom>
            </p:spPr>
          </p:pic>
        </p:grpSp>
      </p:grpSp>
      <p:sp>
        <p:nvSpPr>
          <p:cNvPr id="58" name="Text Placeholder 3">
            <a:extLst>
              <a:ext uri="{FF2B5EF4-FFF2-40B4-BE49-F238E27FC236}">
                <a16:creationId xmlns:a16="http://schemas.microsoft.com/office/drawing/2014/main" id="{53D7CC74-717F-2299-0577-8B279B709740}"/>
              </a:ext>
            </a:extLst>
          </p:cNvPr>
          <p:cNvSpPr txBox="1">
            <a:spLocks/>
          </p:cNvSpPr>
          <p:nvPr/>
        </p:nvSpPr>
        <p:spPr>
          <a:xfrm>
            <a:off x="1675964" y="2394701"/>
            <a:ext cx="21025723" cy="424699"/>
          </a:xfrm>
          <a:prstGeom prst="rect">
            <a:avLst/>
          </a:prstGeom>
        </p:spPr>
        <p:txBody>
          <a:bodyPr/>
          <a:lstStyle>
            <a:lvl1pPr marL="455613" indent="-455613" algn="l" defTabSz="1827213" rtl="0" fontAlgn="base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en-US" sz="4800" kern="1200" dirty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defRPr>
            </a:lvl1pPr>
            <a:lvl2pPr marL="1370013" indent="-455613" algn="l" defTabSz="1827213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en-US" sz="4000" kern="1200" dirty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defRPr>
            </a:lvl2pPr>
            <a:lvl3pPr marL="2284413" indent="-455613" algn="l" defTabSz="1827213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en-US" sz="3600" kern="1200" dirty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defRPr>
            </a:lvl3pPr>
            <a:lvl4pPr marL="3198813" indent="-455613" algn="l" defTabSz="1827213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en-US" sz="3200" kern="1200" dirty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defRPr>
            </a:lvl4pPr>
            <a:lvl5pPr marL="4113213" indent="-455613" algn="l" defTabSz="1827213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en-US" sz="3200" kern="1200" dirty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defRPr>
            </a:lvl5pPr>
            <a:lvl6pPr marL="5028194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411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628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84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hangingPunct="1">
              <a:buNone/>
            </a:pPr>
            <a:r>
              <a:rPr lang="fr-FR" sz="4400" dirty="0">
                <a:solidFill>
                  <a:schemeClr val="accent5"/>
                </a:solidFill>
                <a:latin typeface="Geomanist" panose="02000503000000020004" pitchFamily="50" charset="0"/>
              </a:rPr>
              <a:t>Les Best Practices des Tests Apex</a:t>
            </a: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FC3A9E34-4282-9615-5E7B-7E036159E81B}"/>
              </a:ext>
            </a:extLst>
          </p:cNvPr>
          <p:cNvSpPr txBox="1">
            <a:spLocks/>
          </p:cNvSpPr>
          <p:nvPr/>
        </p:nvSpPr>
        <p:spPr>
          <a:xfrm>
            <a:off x="1688830" y="3014530"/>
            <a:ext cx="21025723" cy="424699"/>
          </a:xfrm>
          <a:prstGeom prst="rect">
            <a:avLst/>
          </a:prstGeom>
        </p:spPr>
        <p:txBody>
          <a:bodyPr/>
          <a:lstStyle>
            <a:lvl1pPr marL="455613" indent="-455613" algn="l" defTabSz="1827213" rtl="0" fontAlgn="base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en-US" sz="4800" kern="1200" dirty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defRPr>
            </a:lvl1pPr>
            <a:lvl2pPr marL="1370013" indent="-455613" algn="l" defTabSz="1827213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en-US" sz="4000" kern="1200" dirty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defRPr>
            </a:lvl2pPr>
            <a:lvl3pPr marL="2284413" indent="-455613" algn="l" defTabSz="1827213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en-US" sz="3600" kern="1200" dirty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defRPr>
            </a:lvl3pPr>
            <a:lvl4pPr marL="3198813" indent="-455613" algn="l" defTabSz="1827213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en-US" sz="3200" kern="1200" dirty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defRPr>
            </a:lvl4pPr>
            <a:lvl5pPr marL="4113213" indent="-455613" algn="l" defTabSz="1827213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en-US" sz="3200" kern="1200" dirty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defRPr>
            </a:lvl5pPr>
            <a:lvl6pPr marL="5028194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411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628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84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hangingPunct="1">
              <a:buNone/>
            </a:pPr>
            <a:r>
              <a:rPr lang="fr-FR" sz="4400" dirty="0">
                <a:solidFill>
                  <a:schemeClr val="accent3"/>
                </a:solidFill>
                <a:latin typeface="Geomanist" panose="02000503000000020004" pitchFamily="50" charset="0"/>
              </a:rPr>
              <a:t>La syntaxe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7266642A-ABE7-5BD9-5F02-C641A05F7917}"/>
              </a:ext>
            </a:extLst>
          </p:cNvPr>
          <p:cNvSpPr txBox="1"/>
          <p:nvPr/>
        </p:nvSpPr>
        <p:spPr>
          <a:xfrm>
            <a:off x="15900307" y="4614480"/>
            <a:ext cx="6131545" cy="69865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3200" dirty="0">
                <a:solidFill>
                  <a:schemeClr val="tx2"/>
                </a:solidFill>
                <a:latin typeface="Geomanist" panose="02000503000000020004" pitchFamily="50" charset="0"/>
              </a:rPr>
              <a:t>1. Utiliser </a:t>
            </a:r>
            <a:r>
              <a:rPr lang="fr-FR" sz="3200" b="1" dirty="0">
                <a:solidFill>
                  <a:schemeClr val="accent3"/>
                </a:solidFill>
                <a:latin typeface="Geomanist" panose="02000503000000020004" pitchFamily="50" charset="0"/>
              </a:rPr>
              <a:t>@testSetup</a:t>
            </a:r>
            <a:r>
              <a:rPr lang="fr-FR" sz="3200" dirty="0">
                <a:solidFill>
                  <a:schemeClr val="tx2"/>
                </a:solidFill>
                <a:latin typeface="Geomanist" panose="02000503000000020004" pitchFamily="50" charset="0"/>
              </a:rPr>
              <a:t> pour générer les données nécessaires pour chaque classe de test</a:t>
            </a:r>
          </a:p>
          <a:p>
            <a:endParaRPr lang="fr-FR" sz="3200" dirty="0">
              <a:solidFill>
                <a:schemeClr val="tx2"/>
              </a:solidFill>
              <a:latin typeface="Geomanist" panose="02000503000000020004" pitchFamily="50" charset="0"/>
            </a:endParaRPr>
          </a:p>
          <a:p>
            <a:r>
              <a:rPr lang="fr-FR" sz="3200" dirty="0">
                <a:solidFill>
                  <a:schemeClr val="tx2"/>
                </a:solidFill>
                <a:latin typeface="Geomanist" panose="02000503000000020004" pitchFamily="50" charset="0"/>
              </a:rPr>
              <a:t>3. Démarrer chaque test par </a:t>
            </a:r>
            <a:r>
              <a:rPr lang="fr-FR" sz="3200" b="1" dirty="0" err="1">
                <a:solidFill>
                  <a:schemeClr val="accent3"/>
                </a:solidFill>
                <a:latin typeface="Geomanist" panose="02000503000000020004" pitchFamily="50" charset="0"/>
              </a:rPr>
              <a:t>Test.startTest</a:t>
            </a:r>
            <a:r>
              <a:rPr lang="fr-FR" sz="3200" b="1" dirty="0">
                <a:solidFill>
                  <a:schemeClr val="accent3"/>
                </a:solidFill>
                <a:latin typeface="Geomanist" panose="02000503000000020004" pitchFamily="50" charset="0"/>
              </a:rPr>
              <a:t>() </a:t>
            </a:r>
          </a:p>
          <a:p>
            <a:endParaRPr lang="fr-FR" sz="3200" dirty="0">
              <a:solidFill>
                <a:schemeClr val="tx2"/>
              </a:solidFill>
              <a:latin typeface="Geomanist" panose="02000503000000020004" pitchFamily="50" charset="0"/>
            </a:endParaRPr>
          </a:p>
          <a:p>
            <a:r>
              <a:rPr lang="fr-FR" sz="3200" dirty="0">
                <a:solidFill>
                  <a:schemeClr val="tx2"/>
                </a:solidFill>
                <a:latin typeface="Geomanist" panose="02000503000000020004" pitchFamily="50" charset="0"/>
              </a:rPr>
              <a:t>4. Terminer chaque test par </a:t>
            </a:r>
            <a:r>
              <a:rPr lang="fr-FR" sz="3200" b="1" dirty="0" err="1">
                <a:solidFill>
                  <a:schemeClr val="accent3"/>
                </a:solidFill>
                <a:latin typeface="Geomanist" panose="02000503000000020004" pitchFamily="50" charset="0"/>
              </a:rPr>
              <a:t>Test.stopTest</a:t>
            </a:r>
            <a:r>
              <a:rPr lang="fr-FR" sz="3200" b="1" dirty="0">
                <a:solidFill>
                  <a:schemeClr val="accent3"/>
                </a:solidFill>
                <a:latin typeface="Geomanist" panose="02000503000000020004" pitchFamily="50" charset="0"/>
              </a:rPr>
              <a:t>()</a:t>
            </a:r>
          </a:p>
          <a:p>
            <a:endParaRPr lang="fr-FR" sz="3200" b="1" dirty="0">
              <a:solidFill>
                <a:schemeClr val="accent3"/>
              </a:solidFill>
              <a:latin typeface="Geomanist" panose="02000503000000020004" pitchFamily="50" charset="0"/>
            </a:endParaRPr>
          </a:p>
          <a:p>
            <a:r>
              <a:rPr lang="fr-FR" sz="3200" dirty="0">
                <a:solidFill>
                  <a:schemeClr val="tx2"/>
                </a:solidFill>
                <a:latin typeface="Geomanist" panose="02000503000000020004" pitchFamily="50" charset="0"/>
              </a:rPr>
              <a:t>5. Utiliser les </a:t>
            </a:r>
            <a:r>
              <a:rPr lang="fr-FR" sz="2800" dirty="0">
                <a:solidFill>
                  <a:schemeClr val="tx2"/>
                </a:solidFill>
                <a:latin typeface="Geomanist" panose="02000503000000020004" pitchFamily="50" charset="0"/>
              </a:rPr>
              <a:t>instructions</a:t>
            </a:r>
            <a:r>
              <a:rPr lang="fr-FR" sz="3200" dirty="0">
                <a:solidFill>
                  <a:schemeClr val="tx2"/>
                </a:solidFill>
                <a:latin typeface="Geomanist" panose="02000503000000020004" pitchFamily="50" charset="0"/>
              </a:rPr>
              <a:t> </a:t>
            </a:r>
            <a:r>
              <a:rPr lang="fr-FR" sz="3200" b="1" dirty="0" err="1">
                <a:solidFill>
                  <a:schemeClr val="accent3"/>
                </a:solidFill>
                <a:latin typeface="Geomanist" panose="02000503000000020004" pitchFamily="50" charset="0"/>
              </a:rPr>
              <a:t>System.assert</a:t>
            </a:r>
            <a:r>
              <a:rPr lang="fr-FR" sz="3200" b="1" dirty="0">
                <a:solidFill>
                  <a:schemeClr val="accent3"/>
                </a:solidFill>
                <a:latin typeface="Geomanist" panose="02000503000000020004" pitchFamily="50" charset="0"/>
              </a:rPr>
              <a:t>()</a:t>
            </a:r>
            <a:r>
              <a:rPr lang="fr-FR" sz="3200" dirty="0">
                <a:solidFill>
                  <a:schemeClr val="tx2"/>
                </a:solidFill>
                <a:latin typeface="Geomanist" panose="02000503000000020004" pitchFamily="50" charset="0"/>
              </a:rPr>
              <a:t> après </a:t>
            </a:r>
            <a:r>
              <a:rPr lang="fr-FR" sz="3200" dirty="0" err="1">
                <a:solidFill>
                  <a:schemeClr val="tx2"/>
                </a:solidFill>
                <a:latin typeface="Geomanist" panose="02000503000000020004" pitchFamily="50" charset="0"/>
              </a:rPr>
              <a:t>TestStopTest</a:t>
            </a:r>
            <a:r>
              <a:rPr lang="fr-FR" sz="3200" dirty="0">
                <a:solidFill>
                  <a:schemeClr val="tx2"/>
                </a:solidFill>
                <a:latin typeface="Geomanist" panose="02000503000000020004" pitchFamily="50" charset="0"/>
              </a:rPr>
              <a:t> pour vérifier les données attendues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78CCEFF8-F5B1-1BCE-D391-505D823CB9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6639" y="4673153"/>
            <a:ext cx="13708094" cy="7137847"/>
          </a:xfrm>
          <a:prstGeom prst="rect">
            <a:avLst/>
          </a:prstGeom>
        </p:spPr>
      </p:pic>
      <p:grpSp>
        <p:nvGrpSpPr>
          <p:cNvPr id="11" name="Groupe 10">
            <a:extLst>
              <a:ext uri="{FF2B5EF4-FFF2-40B4-BE49-F238E27FC236}">
                <a16:creationId xmlns:a16="http://schemas.microsoft.com/office/drawing/2014/main" id="{EF1A5810-13AB-F4F2-A937-AE7F4200545D}"/>
              </a:ext>
            </a:extLst>
          </p:cNvPr>
          <p:cNvGrpSpPr/>
          <p:nvPr/>
        </p:nvGrpSpPr>
        <p:grpSpPr>
          <a:xfrm>
            <a:off x="1502321" y="12895076"/>
            <a:ext cx="5099181" cy="628357"/>
            <a:chOff x="13261845" y="5050832"/>
            <a:chExt cx="5099181" cy="628357"/>
          </a:xfrm>
        </p:grpSpPr>
        <p:pic>
          <p:nvPicPr>
            <p:cNvPr id="12" name="Image 11">
              <a:extLst>
                <a:ext uri="{FF2B5EF4-FFF2-40B4-BE49-F238E27FC236}">
                  <a16:creationId xmlns:a16="http://schemas.microsoft.com/office/drawing/2014/main" id="{71A0F59C-02EA-5D72-4217-F9083C408C6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46626" y="5050832"/>
              <a:ext cx="914400" cy="628357"/>
            </a:xfrm>
            <a:prstGeom prst="rect">
              <a:avLst/>
            </a:prstGeom>
          </p:spPr>
        </p:pic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AE7D02EA-7C53-D875-4B7E-0B4B6AEFC407}"/>
                </a:ext>
              </a:extLst>
            </p:cNvPr>
            <p:cNvSpPr txBox="1"/>
            <p:nvPr/>
          </p:nvSpPr>
          <p:spPr>
            <a:xfrm>
              <a:off x="13261845" y="5132695"/>
              <a:ext cx="418478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000" dirty="0">
                  <a:solidFill>
                    <a:schemeClr val="tx2"/>
                  </a:solidFill>
                  <a:latin typeface="Geomanist" panose="02000503000000020004" pitchFamily="50" charset="0"/>
                </a:rPr>
                <a:t>Projet mené pour la Société </a:t>
              </a:r>
              <a:r>
                <a:rPr lang="fr-FR" sz="2000" dirty="0" err="1">
                  <a:solidFill>
                    <a:schemeClr val="tx2"/>
                  </a:solidFill>
                  <a:latin typeface="Geomanist" panose="02000503000000020004" pitchFamily="50" charset="0"/>
                </a:rPr>
                <a:t>Fasha</a:t>
              </a:r>
              <a:endParaRPr lang="fr-FR" sz="2000" dirty="0">
                <a:solidFill>
                  <a:schemeClr val="tx2"/>
                </a:solidFill>
                <a:latin typeface="Geomanist" panose="02000503000000020004" pitchFamily="50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063616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 24">
            <a:extLst>
              <a:ext uri="{FF2B5EF4-FFF2-40B4-BE49-F238E27FC236}">
                <a16:creationId xmlns:a16="http://schemas.microsoft.com/office/drawing/2014/main" id="{5E57E255-AA1C-43AF-1BAE-72B5638B7110}"/>
              </a:ext>
            </a:extLst>
          </p:cNvPr>
          <p:cNvGrpSpPr/>
          <p:nvPr/>
        </p:nvGrpSpPr>
        <p:grpSpPr>
          <a:xfrm>
            <a:off x="-3163055" y="-1669826"/>
            <a:ext cx="34469035" cy="18118943"/>
            <a:chOff x="185191" y="-723620"/>
            <a:chExt cx="30666535" cy="16120127"/>
          </a:xfrm>
          <a:solidFill>
            <a:schemeClr val="tx1">
              <a:alpha val="40000"/>
            </a:schemeClr>
          </a:solidFill>
        </p:grpSpPr>
        <p:sp>
          <p:nvSpPr>
            <p:cNvPr id="42" name="Freeform 25">
              <a:extLst>
                <a:ext uri="{FF2B5EF4-FFF2-40B4-BE49-F238E27FC236}">
                  <a16:creationId xmlns:a16="http://schemas.microsoft.com/office/drawing/2014/main" id="{8E4CA6B7-9403-5946-749F-D97D997AA798}"/>
                </a:ext>
              </a:extLst>
            </p:cNvPr>
            <p:cNvSpPr/>
            <p:nvPr/>
          </p:nvSpPr>
          <p:spPr>
            <a:xfrm>
              <a:off x="3776797" y="3269472"/>
              <a:ext cx="585285" cy="292401"/>
            </a:xfrm>
            <a:custGeom>
              <a:avLst/>
              <a:gdLst>
                <a:gd name="connsiteX0" fmla="*/ 89834 w 209287"/>
                <a:gd name="connsiteY0" fmla="*/ 109072 h 104557"/>
                <a:gd name="connsiteX1" fmla="*/ 95296 w 209287"/>
                <a:gd name="connsiteY1" fmla="*/ 111617 h 104557"/>
                <a:gd name="connsiteX2" fmla="*/ 96389 w 209287"/>
                <a:gd name="connsiteY2" fmla="*/ 111617 h 104557"/>
                <a:gd name="connsiteX3" fmla="*/ 208187 w 209287"/>
                <a:gd name="connsiteY3" fmla="*/ 92347 h 104557"/>
                <a:gd name="connsiteX4" fmla="*/ 213649 w 209287"/>
                <a:gd name="connsiteY4" fmla="*/ 87621 h 104557"/>
                <a:gd name="connsiteX5" fmla="*/ 212192 w 209287"/>
                <a:gd name="connsiteY5" fmla="*/ 80349 h 104557"/>
                <a:gd name="connsiteX6" fmla="*/ 144094 w 209287"/>
                <a:gd name="connsiteY6" fmla="*/ 2545 h 104557"/>
                <a:gd name="connsiteX7" fmla="*/ 138632 w 209287"/>
                <a:gd name="connsiteY7" fmla="*/ 0 h 104557"/>
                <a:gd name="connsiteX8" fmla="*/ 7169 w 209287"/>
                <a:gd name="connsiteY8" fmla="*/ 0 h 104557"/>
                <a:gd name="connsiteX9" fmla="*/ 615 w 209287"/>
                <a:gd name="connsiteY9" fmla="*/ 4363 h 104557"/>
                <a:gd name="connsiteX10" fmla="*/ 1707 w 209287"/>
                <a:gd name="connsiteY10" fmla="*/ 12361 h 104557"/>
                <a:gd name="connsiteX11" fmla="*/ 89834 w 209287"/>
                <a:gd name="connsiteY11" fmla="*/ 109072 h 104557"/>
                <a:gd name="connsiteX12" fmla="*/ 135719 w 209287"/>
                <a:gd name="connsiteY12" fmla="*/ 14179 h 104557"/>
                <a:gd name="connsiteX13" fmla="*/ 192892 w 209287"/>
                <a:gd name="connsiteY13" fmla="*/ 79622 h 104557"/>
                <a:gd name="connsiteX14" fmla="*/ 97846 w 209287"/>
                <a:gd name="connsiteY14" fmla="*/ 95983 h 104557"/>
                <a:gd name="connsiteX15" fmla="*/ 23921 w 209287"/>
                <a:gd name="connsiteY15" fmla="*/ 14179 h 104557"/>
                <a:gd name="connsiteX16" fmla="*/ 135719 w 209287"/>
                <a:gd name="connsiteY16" fmla="*/ 14179 h 104557"/>
                <a:gd name="connsiteX17" fmla="*/ 135719 w 209287"/>
                <a:gd name="connsiteY17" fmla="*/ 14179 h 104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09287" h="104557">
                  <a:moveTo>
                    <a:pt x="89834" y="109072"/>
                  </a:moveTo>
                  <a:cubicBezTo>
                    <a:pt x="91291" y="110526"/>
                    <a:pt x="93112" y="111617"/>
                    <a:pt x="95296" y="111617"/>
                  </a:cubicBezTo>
                  <a:cubicBezTo>
                    <a:pt x="95661" y="111617"/>
                    <a:pt x="96025" y="111617"/>
                    <a:pt x="96389" y="111617"/>
                  </a:cubicBezTo>
                  <a:lnTo>
                    <a:pt x="208187" y="92347"/>
                  </a:lnTo>
                  <a:cubicBezTo>
                    <a:pt x="210736" y="91984"/>
                    <a:pt x="212921" y="90166"/>
                    <a:pt x="213649" y="87621"/>
                  </a:cubicBezTo>
                  <a:cubicBezTo>
                    <a:pt x="214377" y="85076"/>
                    <a:pt x="214013" y="82531"/>
                    <a:pt x="212192" y="80349"/>
                  </a:cubicBezTo>
                  <a:lnTo>
                    <a:pt x="144094" y="2545"/>
                  </a:lnTo>
                  <a:cubicBezTo>
                    <a:pt x="142638" y="1091"/>
                    <a:pt x="140817" y="0"/>
                    <a:pt x="138632" y="0"/>
                  </a:cubicBezTo>
                  <a:lnTo>
                    <a:pt x="7169" y="0"/>
                  </a:lnTo>
                  <a:cubicBezTo>
                    <a:pt x="4256" y="0"/>
                    <a:pt x="1707" y="1818"/>
                    <a:pt x="615" y="4363"/>
                  </a:cubicBezTo>
                  <a:cubicBezTo>
                    <a:pt x="-478" y="6908"/>
                    <a:pt x="-114" y="10180"/>
                    <a:pt x="1707" y="12361"/>
                  </a:cubicBezTo>
                  <a:lnTo>
                    <a:pt x="89834" y="109072"/>
                  </a:lnTo>
                  <a:close/>
                  <a:moveTo>
                    <a:pt x="135719" y="14179"/>
                  </a:moveTo>
                  <a:lnTo>
                    <a:pt x="192892" y="79622"/>
                  </a:lnTo>
                  <a:lnTo>
                    <a:pt x="97846" y="95983"/>
                  </a:lnTo>
                  <a:lnTo>
                    <a:pt x="23921" y="14179"/>
                  </a:lnTo>
                  <a:lnTo>
                    <a:pt x="135719" y="14179"/>
                  </a:lnTo>
                  <a:lnTo>
                    <a:pt x="135719" y="14179"/>
                  </a:lnTo>
                  <a:close/>
                </a:path>
              </a:pathLst>
            </a:custGeom>
            <a:grpFill/>
            <a:ln w="95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/>
            </a:p>
          </p:txBody>
        </p:sp>
        <p:sp>
          <p:nvSpPr>
            <p:cNvPr id="43" name="Freeform 26">
              <a:extLst>
                <a:ext uri="{FF2B5EF4-FFF2-40B4-BE49-F238E27FC236}">
                  <a16:creationId xmlns:a16="http://schemas.microsoft.com/office/drawing/2014/main" id="{D303EDF0-9EA6-12E0-1ACC-1264CB11DDFD}"/>
                </a:ext>
              </a:extLst>
            </p:cNvPr>
            <p:cNvSpPr/>
            <p:nvPr/>
          </p:nvSpPr>
          <p:spPr>
            <a:xfrm>
              <a:off x="3342859" y="3622286"/>
              <a:ext cx="957741" cy="637967"/>
            </a:xfrm>
            <a:custGeom>
              <a:avLst/>
              <a:gdLst>
                <a:gd name="connsiteX0" fmla="*/ 4291 w 342469"/>
                <a:gd name="connsiteY0" fmla="*/ 159245 h 228124"/>
                <a:gd name="connsiteX1" fmla="*/ 159789 w 342469"/>
                <a:gd name="connsiteY1" fmla="*/ 231959 h 228124"/>
                <a:gd name="connsiteX2" fmla="*/ 160153 w 342469"/>
                <a:gd name="connsiteY2" fmla="*/ 231959 h 228124"/>
                <a:gd name="connsiteX3" fmla="*/ 163066 w 342469"/>
                <a:gd name="connsiteY3" fmla="*/ 232686 h 228124"/>
                <a:gd name="connsiteX4" fmla="*/ 163066 w 342469"/>
                <a:gd name="connsiteY4" fmla="*/ 232686 h 228124"/>
                <a:gd name="connsiteX5" fmla="*/ 163066 w 342469"/>
                <a:gd name="connsiteY5" fmla="*/ 232686 h 228124"/>
                <a:gd name="connsiteX6" fmla="*/ 163066 w 342469"/>
                <a:gd name="connsiteY6" fmla="*/ 232686 h 228124"/>
                <a:gd name="connsiteX7" fmla="*/ 164159 w 342469"/>
                <a:gd name="connsiteY7" fmla="*/ 232686 h 228124"/>
                <a:gd name="connsiteX8" fmla="*/ 164523 w 342469"/>
                <a:gd name="connsiteY8" fmla="*/ 232686 h 228124"/>
                <a:gd name="connsiteX9" fmla="*/ 166708 w 342469"/>
                <a:gd name="connsiteY9" fmla="*/ 231959 h 228124"/>
                <a:gd name="connsiteX10" fmla="*/ 167072 w 342469"/>
                <a:gd name="connsiteY10" fmla="*/ 231959 h 228124"/>
                <a:gd name="connsiteX11" fmla="*/ 167072 w 342469"/>
                <a:gd name="connsiteY11" fmla="*/ 231959 h 228124"/>
                <a:gd name="connsiteX12" fmla="*/ 342234 w 342469"/>
                <a:gd name="connsiteY12" fmla="*/ 122887 h 228124"/>
                <a:gd name="connsiteX13" fmla="*/ 345511 w 342469"/>
                <a:gd name="connsiteY13" fmla="*/ 116707 h 228124"/>
                <a:gd name="connsiteX14" fmla="*/ 345511 w 342469"/>
                <a:gd name="connsiteY14" fmla="*/ 46174 h 228124"/>
                <a:gd name="connsiteX15" fmla="*/ 339684 w 342469"/>
                <a:gd name="connsiteY15" fmla="*/ 38902 h 228124"/>
                <a:gd name="connsiteX16" fmla="*/ 135390 w 342469"/>
                <a:gd name="connsiteY16" fmla="*/ 0 h 228124"/>
                <a:gd name="connsiteX17" fmla="*/ 133205 w 342469"/>
                <a:gd name="connsiteY17" fmla="*/ 0 h 228124"/>
                <a:gd name="connsiteX18" fmla="*/ 133205 w 342469"/>
                <a:gd name="connsiteY18" fmla="*/ 0 h 228124"/>
                <a:gd name="connsiteX19" fmla="*/ 132841 w 342469"/>
                <a:gd name="connsiteY19" fmla="*/ 0 h 228124"/>
                <a:gd name="connsiteX20" fmla="*/ 130656 w 342469"/>
                <a:gd name="connsiteY20" fmla="*/ 727 h 228124"/>
                <a:gd name="connsiteX21" fmla="*/ 130291 w 342469"/>
                <a:gd name="connsiteY21" fmla="*/ 1091 h 228124"/>
                <a:gd name="connsiteX22" fmla="*/ 128471 w 342469"/>
                <a:gd name="connsiteY22" fmla="*/ 2545 h 228124"/>
                <a:gd name="connsiteX23" fmla="*/ 1742 w 342469"/>
                <a:gd name="connsiteY23" fmla="*/ 147974 h 228124"/>
                <a:gd name="connsiteX24" fmla="*/ 286 w 342469"/>
                <a:gd name="connsiteY24" fmla="*/ 154155 h 228124"/>
                <a:gd name="connsiteX25" fmla="*/ 4291 w 342469"/>
                <a:gd name="connsiteY25" fmla="*/ 159245 h 228124"/>
                <a:gd name="connsiteX26" fmla="*/ 330580 w 342469"/>
                <a:gd name="connsiteY26" fmla="*/ 112344 h 228124"/>
                <a:gd name="connsiteX27" fmla="*/ 168528 w 342469"/>
                <a:gd name="connsiteY27" fmla="*/ 213417 h 228124"/>
                <a:gd name="connsiteX28" fmla="*/ 142309 w 342469"/>
                <a:gd name="connsiteY28" fmla="*/ 15997 h 228124"/>
                <a:gd name="connsiteX29" fmla="*/ 330580 w 342469"/>
                <a:gd name="connsiteY29" fmla="*/ 51991 h 228124"/>
                <a:gd name="connsiteX30" fmla="*/ 330580 w 342469"/>
                <a:gd name="connsiteY30" fmla="*/ 112344 h 228124"/>
                <a:gd name="connsiteX31" fmla="*/ 128835 w 342469"/>
                <a:gd name="connsiteY31" fmla="*/ 23996 h 228124"/>
                <a:gd name="connsiteX32" fmla="*/ 153962 w 342469"/>
                <a:gd name="connsiteY32" fmla="*/ 213053 h 228124"/>
                <a:gd name="connsiteX33" fmla="*/ 19222 w 342469"/>
                <a:gd name="connsiteY33" fmla="*/ 150155 h 228124"/>
                <a:gd name="connsiteX34" fmla="*/ 128835 w 342469"/>
                <a:gd name="connsiteY34" fmla="*/ 23996 h 228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342469" h="228124">
                  <a:moveTo>
                    <a:pt x="4291" y="159245"/>
                  </a:moveTo>
                  <a:lnTo>
                    <a:pt x="159789" y="231959"/>
                  </a:lnTo>
                  <a:cubicBezTo>
                    <a:pt x="159789" y="231959"/>
                    <a:pt x="159789" y="231959"/>
                    <a:pt x="160153" y="231959"/>
                  </a:cubicBezTo>
                  <a:cubicBezTo>
                    <a:pt x="160881" y="232323"/>
                    <a:pt x="161973" y="232686"/>
                    <a:pt x="163066" y="232686"/>
                  </a:cubicBezTo>
                  <a:cubicBezTo>
                    <a:pt x="163066" y="232686"/>
                    <a:pt x="163066" y="232686"/>
                    <a:pt x="163066" y="232686"/>
                  </a:cubicBezTo>
                  <a:cubicBezTo>
                    <a:pt x="163066" y="232686"/>
                    <a:pt x="163066" y="232686"/>
                    <a:pt x="163066" y="232686"/>
                  </a:cubicBezTo>
                  <a:cubicBezTo>
                    <a:pt x="163066" y="232686"/>
                    <a:pt x="163066" y="232686"/>
                    <a:pt x="163066" y="232686"/>
                  </a:cubicBezTo>
                  <a:cubicBezTo>
                    <a:pt x="163430" y="232686"/>
                    <a:pt x="163794" y="232686"/>
                    <a:pt x="164159" y="232686"/>
                  </a:cubicBezTo>
                  <a:cubicBezTo>
                    <a:pt x="164159" y="232686"/>
                    <a:pt x="164523" y="232686"/>
                    <a:pt x="164523" y="232686"/>
                  </a:cubicBezTo>
                  <a:cubicBezTo>
                    <a:pt x="165251" y="232686"/>
                    <a:pt x="165979" y="232323"/>
                    <a:pt x="166708" y="231959"/>
                  </a:cubicBezTo>
                  <a:cubicBezTo>
                    <a:pt x="166708" y="231959"/>
                    <a:pt x="167072" y="231959"/>
                    <a:pt x="167072" y="231959"/>
                  </a:cubicBezTo>
                  <a:cubicBezTo>
                    <a:pt x="167072" y="231959"/>
                    <a:pt x="167072" y="231959"/>
                    <a:pt x="167072" y="231959"/>
                  </a:cubicBezTo>
                  <a:lnTo>
                    <a:pt x="342234" y="122887"/>
                  </a:lnTo>
                  <a:cubicBezTo>
                    <a:pt x="344418" y="121433"/>
                    <a:pt x="345511" y="119252"/>
                    <a:pt x="345511" y="116707"/>
                  </a:cubicBezTo>
                  <a:lnTo>
                    <a:pt x="345511" y="46174"/>
                  </a:lnTo>
                  <a:cubicBezTo>
                    <a:pt x="345511" y="42538"/>
                    <a:pt x="342962" y="39629"/>
                    <a:pt x="339684" y="38902"/>
                  </a:cubicBezTo>
                  <a:lnTo>
                    <a:pt x="135390" y="0"/>
                  </a:lnTo>
                  <a:cubicBezTo>
                    <a:pt x="134661" y="0"/>
                    <a:pt x="133933" y="0"/>
                    <a:pt x="133205" y="0"/>
                  </a:cubicBezTo>
                  <a:cubicBezTo>
                    <a:pt x="133205" y="0"/>
                    <a:pt x="133205" y="0"/>
                    <a:pt x="133205" y="0"/>
                  </a:cubicBezTo>
                  <a:cubicBezTo>
                    <a:pt x="133205" y="0"/>
                    <a:pt x="132841" y="0"/>
                    <a:pt x="132841" y="0"/>
                  </a:cubicBezTo>
                  <a:cubicBezTo>
                    <a:pt x="132112" y="0"/>
                    <a:pt x="131384" y="364"/>
                    <a:pt x="130656" y="727"/>
                  </a:cubicBezTo>
                  <a:cubicBezTo>
                    <a:pt x="130656" y="727"/>
                    <a:pt x="130291" y="727"/>
                    <a:pt x="130291" y="1091"/>
                  </a:cubicBezTo>
                  <a:cubicBezTo>
                    <a:pt x="129563" y="1454"/>
                    <a:pt x="129199" y="1818"/>
                    <a:pt x="128471" y="2545"/>
                  </a:cubicBezTo>
                  <a:lnTo>
                    <a:pt x="1742" y="147974"/>
                  </a:lnTo>
                  <a:cubicBezTo>
                    <a:pt x="286" y="149792"/>
                    <a:pt x="-443" y="151973"/>
                    <a:pt x="286" y="154155"/>
                  </a:cubicBezTo>
                  <a:cubicBezTo>
                    <a:pt x="650" y="156336"/>
                    <a:pt x="2107" y="158154"/>
                    <a:pt x="4291" y="159245"/>
                  </a:cubicBezTo>
                  <a:close/>
                  <a:moveTo>
                    <a:pt x="330580" y="112344"/>
                  </a:moveTo>
                  <a:lnTo>
                    <a:pt x="168528" y="213417"/>
                  </a:lnTo>
                  <a:lnTo>
                    <a:pt x="142309" y="15997"/>
                  </a:lnTo>
                  <a:lnTo>
                    <a:pt x="330580" y="51991"/>
                  </a:lnTo>
                  <a:lnTo>
                    <a:pt x="330580" y="112344"/>
                  </a:lnTo>
                  <a:close/>
                  <a:moveTo>
                    <a:pt x="128835" y="23996"/>
                  </a:moveTo>
                  <a:lnTo>
                    <a:pt x="153962" y="213053"/>
                  </a:lnTo>
                  <a:lnTo>
                    <a:pt x="19222" y="150155"/>
                  </a:lnTo>
                  <a:lnTo>
                    <a:pt x="128835" y="23996"/>
                  </a:lnTo>
                  <a:close/>
                </a:path>
              </a:pathLst>
            </a:custGeom>
            <a:grpFill/>
            <a:ln w="95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/>
            </a:p>
          </p:txBody>
        </p:sp>
        <p:sp>
          <p:nvSpPr>
            <p:cNvPr id="44" name="Freeform 27">
              <a:extLst>
                <a:ext uri="{FF2B5EF4-FFF2-40B4-BE49-F238E27FC236}">
                  <a16:creationId xmlns:a16="http://schemas.microsoft.com/office/drawing/2014/main" id="{ED47ED59-C49E-D4ED-06E1-F5E4E1BB211A}"/>
                </a:ext>
              </a:extLst>
            </p:cNvPr>
            <p:cNvSpPr/>
            <p:nvPr/>
          </p:nvSpPr>
          <p:spPr>
            <a:xfrm>
              <a:off x="185191" y="3035908"/>
              <a:ext cx="7183049" cy="12360599"/>
            </a:xfrm>
            <a:custGeom>
              <a:avLst/>
              <a:gdLst>
                <a:gd name="connsiteX0" fmla="*/ 2566162 w 2568523"/>
                <a:gd name="connsiteY0" fmla="*/ 2742788 h 4419916"/>
                <a:gd name="connsiteX1" fmla="*/ 2405567 w 2568523"/>
                <a:gd name="connsiteY1" fmla="*/ 2703886 h 4419916"/>
                <a:gd name="connsiteX2" fmla="*/ 2405567 w 2568523"/>
                <a:gd name="connsiteY2" fmla="*/ 2703886 h 4419916"/>
                <a:gd name="connsiteX3" fmla="*/ 2405567 w 2568523"/>
                <a:gd name="connsiteY3" fmla="*/ 2703886 h 4419916"/>
                <a:gd name="connsiteX4" fmla="*/ 2405203 w 2568523"/>
                <a:gd name="connsiteY4" fmla="*/ 2703886 h 4419916"/>
                <a:gd name="connsiteX5" fmla="*/ 2211105 w 2568523"/>
                <a:gd name="connsiteY5" fmla="*/ 2674800 h 4419916"/>
                <a:gd name="connsiteX6" fmla="*/ 1999163 w 2568523"/>
                <a:gd name="connsiteY6" fmla="*/ 2636625 h 4419916"/>
                <a:gd name="connsiteX7" fmla="*/ 1820723 w 2568523"/>
                <a:gd name="connsiteY7" fmla="*/ 2463565 h 4419916"/>
                <a:gd name="connsiteX8" fmla="*/ 1815261 w 2568523"/>
                <a:gd name="connsiteY8" fmla="*/ 2461384 h 4419916"/>
                <a:gd name="connsiteX9" fmla="*/ 1552700 w 2568523"/>
                <a:gd name="connsiteY9" fmla="*/ 2471200 h 4419916"/>
                <a:gd name="connsiteX10" fmla="*/ 1552700 w 2568523"/>
                <a:gd name="connsiteY10" fmla="*/ 2471200 h 4419916"/>
                <a:gd name="connsiteX11" fmla="*/ 1552700 w 2568523"/>
                <a:gd name="connsiteY11" fmla="*/ 2471200 h 4419916"/>
                <a:gd name="connsiteX12" fmla="*/ 1547602 w 2568523"/>
                <a:gd name="connsiteY12" fmla="*/ 2473381 h 4419916"/>
                <a:gd name="connsiteX13" fmla="*/ 1547602 w 2568523"/>
                <a:gd name="connsiteY13" fmla="*/ 2473381 h 4419916"/>
                <a:gd name="connsiteX14" fmla="*/ 1547602 w 2568523"/>
                <a:gd name="connsiteY14" fmla="*/ 2473381 h 4419916"/>
                <a:gd name="connsiteX15" fmla="*/ 1455469 w 2568523"/>
                <a:gd name="connsiteY15" fmla="*/ 2569728 h 4419916"/>
                <a:gd name="connsiteX16" fmla="*/ 1412134 w 2568523"/>
                <a:gd name="connsiteY16" fmla="*/ 2526463 h 4419916"/>
                <a:gd name="connsiteX17" fmla="*/ 1407036 w 2568523"/>
                <a:gd name="connsiteY17" fmla="*/ 2524282 h 4419916"/>
                <a:gd name="connsiteX18" fmla="*/ 1348041 w 2568523"/>
                <a:gd name="connsiteY18" fmla="*/ 2524282 h 4419916"/>
                <a:gd name="connsiteX19" fmla="*/ 1313446 w 2568523"/>
                <a:gd name="connsiteY19" fmla="*/ 2472291 h 4419916"/>
                <a:gd name="connsiteX20" fmla="*/ 1341487 w 2568523"/>
                <a:gd name="connsiteY20" fmla="*/ 2393395 h 4419916"/>
                <a:gd name="connsiteX21" fmla="*/ 1341487 w 2568523"/>
                <a:gd name="connsiteY21" fmla="*/ 2388669 h 4419916"/>
                <a:gd name="connsiteX22" fmla="*/ 1341487 w 2568523"/>
                <a:gd name="connsiteY22" fmla="*/ 2388669 h 4419916"/>
                <a:gd name="connsiteX23" fmla="*/ 1341122 w 2568523"/>
                <a:gd name="connsiteY23" fmla="*/ 2387942 h 4419916"/>
                <a:gd name="connsiteX24" fmla="*/ 1341122 w 2568523"/>
                <a:gd name="connsiteY24" fmla="*/ 2387942 h 4419916"/>
                <a:gd name="connsiteX25" fmla="*/ 1337845 w 2568523"/>
                <a:gd name="connsiteY25" fmla="*/ 2384670 h 4419916"/>
                <a:gd name="connsiteX26" fmla="*/ 1337845 w 2568523"/>
                <a:gd name="connsiteY26" fmla="*/ 2384670 h 4419916"/>
                <a:gd name="connsiteX27" fmla="*/ 1337845 w 2568523"/>
                <a:gd name="connsiteY27" fmla="*/ 2384670 h 4419916"/>
                <a:gd name="connsiteX28" fmla="*/ 1337845 w 2568523"/>
                <a:gd name="connsiteY28" fmla="*/ 2384670 h 4419916"/>
                <a:gd name="connsiteX29" fmla="*/ 1337117 w 2568523"/>
                <a:gd name="connsiteY29" fmla="*/ 2384306 h 4419916"/>
                <a:gd name="connsiteX30" fmla="*/ 1337117 w 2568523"/>
                <a:gd name="connsiteY30" fmla="*/ 2384306 h 4419916"/>
                <a:gd name="connsiteX31" fmla="*/ 1337117 w 2568523"/>
                <a:gd name="connsiteY31" fmla="*/ 2384306 h 4419916"/>
                <a:gd name="connsiteX32" fmla="*/ 1337117 w 2568523"/>
                <a:gd name="connsiteY32" fmla="*/ 2384306 h 4419916"/>
                <a:gd name="connsiteX33" fmla="*/ 1336024 w 2568523"/>
                <a:gd name="connsiteY33" fmla="*/ 2383943 h 4419916"/>
                <a:gd name="connsiteX34" fmla="*/ 1204198 w 2568523"/>
                <a:gd name="connsiteY34" fmla="*/ 2361401 h 4419916"/>
                <a:gd name="connsiteX35" fmla="*/ 1278487 w 2568523"/>
                <a:gd name="connsiteY35" fmla="*/ 2190159 h 4419916"/>
                <a:gd name="connsiteX36" fmla="*/ 1278123 w 2568523"/>
                <a:gd name="connsiteY36" fmla="*/ 2183978 h 4419916"/>
                <a:gd name="connsiteX37" fmla="*/ 1273024 w 2568523"/>
                <a:gd name="connsiteY37" fmla="*/ 2180342 h 4419916"/>
                <a:gd name="connsiteX38" fmla="*/ 1195094 w 2568523"/>
                <a:gd name="connsiteY38" fmla="*/ 2165799 h 4419916"/>
                <a:gd name="connsiteX39" fmla="*/ 1194001 w 2568523"/>
                <a:gd name="connsiteY39" fmla="*/ 2165799 h 4419916"/>
                <a:gd name="connsiteX40" fmla="*/ 1193637 w 2568523"/>
                <a:gd name="connsiteY40" fmla="*/ 2165799 h 4419916"/>
                <a:gd name="connsiteX41" fmla="*/ 1193273 w 2568523"/>
                <a:gd name="connsiteY41" fmla="*/ 2165799 h 4419916"/>
                <a:gd name="connsiteX42" fmla="*/ 1190724 w 2568523"/>
                <a:gd name="connsiteY42" fmla="*/ 2166163 h 4419916"/>
                <a:gd name="connsiteX43" fmla="*/ 1190360 w 2568523"/>
                <a:gd name="connsiteY43" fmla="*/ 2166527 h 4419916"/>
                <a:gd name="connsiteX44" fmla="*/ 1188539 w 2568523"/>
                <a:gd name="connsiteY44" fmla="*/ 2167617 h 4419916"/>
                <a:gd name="connsiteX45" fmla="*/ 1188175 w 2568523"/>
                <a:gd name="connsiteY45" fmla="*/ 2167981 h 4419916"/>
                <a:gd name="connsiteX46" fmla="*/ 1187810 w 2568523"/>
                <a:gd name="connsiteY46" fmla="*/ 2168344 h 4419916"/>
                <a:gd name="connsiteX47" fmla="*/ 1155036 w 2568523"/>
                <a:gd name="connsiteY47" fmla="*/ 2210519 h 4419916"/>
                <a:gd name="connsiteX48" fmla="*/ 1096406 w 2568523"/>
                <a:gd name="connsiteY48" fmla="*/ 2237423 h 4419916"/>
                <a:gd name="connsiteX49" fmla="*/ 1027215 w 2568523"/>
                <a:gd name="connsiteY49" fmla="*/ 2207246 h 4419916"/>
                <a:gd name="connsiteX50" fmla="*/ 1054527 w 2568523"/>
                <a:gd name="connsiteY50" fmla="*/ 2083632 h 4419916"/>
                <a:gd name="connsiteX51" fmla="*/ 1173972 w 2568523"/>
                <a:gd name="connsiteY51" fmla="*/ 1945474 h 4419916"/>
                <a:gd name="connsiteX52" fmla="*/ 1248990 w 2568523"/>
                <a:gd name="connsiteY52" fmla="*/ 1912753 h 4419916"/>
                <a:gd name="connsiteX53" fmla="*/ 1351683 w 2568523"/>
                <a:gd name="connsiteY53" fmla="*/ 1903664 h 4419916"/>
                <a:gd name="connsiteX54" fmla="*/ 1351683 w 2568523"/>
                <a:gd name="connsiteY54" fmla="*/ 2080360 h 4419916"/>
                <a:gd name="connsiteX55" fmla="*/ 1356053 w 2568523"/>
                <a:gd name="connsiteY55" fmla="*/ 2086904 h 4419916"/>
                <a:gd name="connsiteX56" fmla="*/ 1364065 w 2568523"/>
                <a:gd name="connsiteY56" fmla="*/ 2085450 h 4419916"/>
                <a:gd name="connsiteX57" fmla="*/ 1454013 w 2568523"/>
                <a:gd name="connsiteY57" fmla="*/ 2002919 h 4419916"/>
                <a:gd name="connsiteX58" fmla="*/ 1456198 w 2568523"/>
                <a:gd name="connsiteY58" fmla="*/ 1997465 h 4419916"/>
                <a:gd name="connsiteX59" fmla="*/ 1456198 w 2568523"/>
                <a:gd name="connsiteY59" fmla="*/ 1888757 h 4419916"/>
                <a:gd name="connsiteX60" fmla="*/ 1529030 w 2568523"/>
                <a:gd name="connsiteY60" fmla="*/ 1808771 h 4419916"/>
                <a:gd name="connsiteX61" fmla="*/ 1529030 w 2568523"/>
                <a:gd name="connsiteY61" fmla="*/ 1808771 h 4419916"/>
                <a:gd name="connsiteX62" fmla="*/ 1529394 w 2568523"/>
                <a:gd name="connsiteY62" fmla="*/ 1808408 h 4419916"/>
                <a:gd name="connsiteX63" fmla="*/ 1679064 w 2568523"/>
                <a:gd name="connsiteY63" fmla="*/ 1649527 h 4419916"/>
                <a:gd name="connsiteX64" fmla="*/ 1794504 w 2568523"/>
                <a:gd name="connsiteY64" fmla="*/ 1601535 h 4419916"/>
                <a:gd name="connsiteX65" fmla="*/ 1798145 w 2568523"/>
                <a:gd name="connsiteY65" fmla="*/ 1597899 h 4419916"/>
                <a:gd name="connsiteX66" fmla="*/ 1849492 w 2568523"/>
                <a:gd name="connsiteY66" fmla="*/ 1490282 h 4419916"/>
                <a:gd name="connsiteX67" fmla="*/ 1966388 w 2568523"/>
                <a:gd name="connsiteY67" fmla="*/ 1490282 h 4419916"/>
                <a:gd name="connsiteX68" fmla="*/ 1973671 w 2568523"/>
                <a:gd name="connsiteY68" fmla="*/ 1483011 h 4419916"/>
                <a:gd name="connsiteX69" fmla="*/ 1973671 w 2568523"/>
                <a:gd name="connsiteY69" fmla="*/ 1281228 h 4419916"/>
                <a:gd name="connsiteX70" fmla="*/ 2140457 w 2568523"/>
                <a:gd name="connsiteY70" fmla="*/ 1272503 h 4419916"/>
                <a:gd name="connsiteX71" fmla="*/ 2096030 w 2568523"/>
                <a:gd name="connsiteY71" fmla="*/ 1388118 h 4419916"/>
                <a:gd name="connsiteX72" fmla="*/ 2096758 w 2568523"/>
                <a:gd name="connsiteY72" fmla="*/ 1394663 h 4419916"/>
                <a:gd name="connsiteX73" fmla="*/ 2155024 w 2568523"/>
                <a:gd name="connsiteY73" fmla="*/ 1487010 h 4419916"/>
                <a:gd name="connsiteX74" fmla="*/ 2160486 w 2568523"/>
                <a:gd name="connsiteY74" fmla="*/ 1490282 h 4419916"/>
                <a:gd name="connsiteX75" fmla="*/ 2166313 w 2568523"/>
                <a:gd name="connsiteY75" fmla="*/ 1488101 h 4419916"/>
                <a:gd name="connsiteX76" fmla="*/ 2215110 w 2568523"/>
                <a:gd name="connsiteY76" fmla="*/ 1439382 h 4419916"/>
                <a:gd name="connsiteX77" fmla="*/ 2215839 w 2568523"/>
                <a:gd name="connsiteY77" fmla="*/ 1429929 h 4419916"/>
                <a:gd name="connsiteX78" fmla="*/ 2178330 w 2568523"/>
                <a:gd name="connsiteY78" fmla="*/ 1378302 h 4419916"/>
                <a:gd name="connsiteX79" fmla="*/ 2173960 w 2568523"/>
                <a:gd name="connsiteY79" fmla="*/ 1310314 h 4419916"/>
                <a:gd name="connsiteX80" fmla="*/ 2215839 w 2568523"/>
                <a:gd name="connsiteY80" fmla="*/ 1259050 h 4419916"/>
                <a:gd name="connsiteX81" fmla="*/ 2215110 w 2568523"/>
                <a:gd name="connsiteY81" fmla="*/ 1248870 h 4419916"/>
                <a:gd name="connsiteX82" fmla="*/ 2143371 w 2568523"/>
                <a:gd name="connsiteY82" fmla="*/ 1187063 h 4419916"/>
                <a:gd name="connsiteX83" fmla="*/ 2105498 w 2568523"/>
                <a:gd name="connsiteY83" fmla="*/ 1092171 h 4419916"/>
                <a:gd name="connsiteX84" fmla="*/ 2086197 w 2568523"/>
                <a:gd name="connsiteY84" fmla="*/ 986008 h 4419916"/>
                <a:gd name="connsiteX85" fmla="*/ 2082556 w 2568523"/>
                <a:gd name="connsiteY85" fmla="*/ 980918 h 4419916"/>
                <a:gd name="connsiteX86" fmla="*/ 1867700 w 2568523"/>
                <a:gd name="connsiteY86" fmla="*/ 854758 h 4419916"/>
                <a:gd name="connsiteX87" fmla="*/ 1944174 w 2568523"/>
                <a:gd name="connsiteY87" fmla="*/ 786770 h 4419916"/>
                <a:gd name="connsiteX88" fmla="*/ 2124798 w 2568523"/>
                <a:gd name="connsiteY88" fmla="*/ 862757 h 4419916"/>
                <a:gd name="connsiteX89" fmla="*/ 2132082 w 2568523"/>
                <a:gd name="connsiteY89" fmla="*/ 861666 h 4419916"/>
                <a:gd name="connsiteX90" fmla="*/ 2134631 w 2568523"/>
                <a:gd name="connsiteY90" fmla="*/ 854758 h 4419916"/>
                <a:gd name="connsiteX91" fmla="*/ 2111689 w 2568523"/>
                <a:gd name="connsiteY91" fmla="*/ 717691 h 4419916"/>
                <a:gd name="connsiteX92" fmla="*/ 2210012 w 2568523"/>
                <a:gd name="connsiteY92" fmla="*/ 717691 h 4419916"/>
                <a:gd name="connsiteX93" fmla="*/ 2215839 w 2568523"/>
                <a:gd name="connsiteY93" fmla="*/ 714783 h 4419916"/>
                <a:gd name="connsiteX94" fmla="*/ 2216931 w 2568523"/>
                <a:gd name="connsiteY94" fmla="*/ 708239 h 4419916"/>
                <a:gd name="connsiteX95" fmla="*/ 2187798 w 2568523"/>
                <a:gd name="connsiteY95" fmla="*/ 625708 h 4419916"/>
                <a:gd name="connsiteX96" fmla="*/ 2186706 w 2568523"/>
                <a:gd name="connsiteY96" fmla="*/ 623526 h 4419916"/>
                <a:gd name="connsiteX97" fmla="*/ 2122613 w 2568523"/>
                <a:gd name="connsiteY97" fmla="*/ 546085 h 4419916"/>
                <a:gd name="connsiteX98" fmla="*/ 2049781 w 2568523"/>
                <a:gd name="connsiteY98" fmla="*/ 468281 h 4419916"/>
                <a:gd name="connsiteX99" fmla="*/ 2047596 w 2568523"/>
                <a:gd name="connsiteY99" fmla="*/ 466827 h 4419916"/>
                <a:gd name="connsiteX100" fmla="*/ 1894284 w 2568523"/>
                <a:gd name="connsiteY100" fmla="*/ 395203 h 4419916"/>
                <a:gd name="connsiteX101" fmla="*/ 1837111 w 2568523"/>
                <a:gd name="connsiteY101" fmla="*/ 285768 h 4419916"/>
                <a:gd name="connsiteX102" fmla="*/ 1830556 w 2568523"/>
                <a:gd name="connsiteY102" fmla="*/ 281768 h 4419916"/>
                <a:gd name="connsiteX103" fmla="*/ 1830556 w 2568523"/>
                <a:gd name="connsiteY103" fmla="*/ 281768 h 4419916"/>
                <a:gd name="connsiteX104" fmla="*/ 1824001 w 2568523"/>
                <a:gd name="connsiteY104" fmla="*/ 285768 h 4419916"/>
                <a:gd name="connsiteX105" fmla="*/ 1736602 w 2568523"/>
                <a:gd name="connsiteY105" fmla="*/ 460646 h 4419916"/>
                <a:gd name="connsiteX106" fmla="*/ 1736966 w 2568523"/>
                <a:gd name="connsiteY106" fmla="*/ 467917 h 4419916"/>
                <a:gd name="connsiteX107" fmla="*/ 1743521 w 2568523"/>
                <a:gd name="connsiteY107" fmla="*/ 471189 h 4419916"/>
                <a:gd name="connsiteX108" fmla="*/ 1862238 w 2568523"/>
                <a:gd name="connsiteY108" fmla="*/ 467190 h 4419916"/>
                <a:gd name="connsiteX109" fmla="*/ 1710746 w 2568523"/>
                <a:gd name="connsiteY109" fmla="*/ 560992 h 4419916"/>
                <a:gd name="connsiteX110" fmla="*/ 1593122 w 2568523"/>
                <a:gd name="connsiteY110" fmla="*/ 420289 h 4419916"/>
                <a:gd name="connsiteX111" fmla="*/ 1592030 w 2568523"/>
                <a:gd name="connsiteY111" fmla="*/ 419562 h 4419916"/>
                <a:gd name="connsiteX112" fmla="*/ 1591666 w 2568523"/>
                <a:gd name="connsiteY112" fmla="*/ 419199 h 4419916"/>
                <a:gd name="connsiteX113" fmla="*/ 1586567 w 2568523"/>
                <a:gd name="connsiteY113" fmla="*/ 418108 h 4419916"/>
                <a:gd name="connsiteX114" fmla="*/ 1586203 w 2568523"/>
                <a:gd name="connsiteY114" fmla="*/ 418108 h 4419916"/>
                <a:gd name="connsiteX115" fmla="*/ 1585839 w 2568523"/>
                <a:gd name="connsiteY115" fmla="*/ 418472 h 4419916"/>
                <a:gd name="connsiteX116" fmla="*/ 1584747 w 2568523"/>
                <a:gd name="connsiteY116" fmla="*/ 418835 h 4419916"/>
                <a:gd name="connsiteX117" fmla="*/ 1321822 w 2568523"/>
                <a:gd name="connsiteY117" fmla="*/ 523907 h 4419916"/>
                <a:gd name="connsiteX118" fmla="*/ 1033406 w 2568523"/>
                <a:gd name="connsiteY118" fmla="*/ 240685 h 4419916"/>
                <a:gd name="connsiteX119" fmla="*/ 1033406 w 2568523"/>
                <a:gd name="connsiteY119" fmla="*/ 240685 h 4419916"/>
                <a:gd name="connsiteX120" fmla="*/ 1033042 w 2568523"/>
                <a:gd name="connsiteY120" fmla="*/ 240321 h 4419916"/>
                <a:gd name="connsiteX121" fmla="*/ 1032677 w 2568523"/>
                <a:gd name="connsiteY121" fmla="*/ 239958 h 4419916"/>
                <a:gd name="connsiteX122" fmla="*/ 1031585 w 2568523"/>
                <a:gd name="connsiteY122" fmla="*/ 239230 h 4419916"/>
                <a:gd name="connsiteX123" fmla="*/ 1030857 w 2568523"/>
                <a:gd name="connsiteY123" fmla="*/ 238867 h 4419916"/>
                <a:gd name="connsiteX124" fmla="*/ 1030128 w 2568523"/>
                <a:gd name="connsiteY124" fmla="*/ 238503 h 4419916"/>
                <a:gd name="connsiteX125" fmla="*/ 744990 w 2568523"/>
                <a:gd name="connsiteY125" fmla="*/ 170879 h 4419916"/>
                <a:gd name="connsiteX126" fmla="*/ 551984 w 2568523"/>
                <a:gd name="connsiteY126" fmla="*/ 2181 h 4419916"/>
                <a:gd name="connsiteX127" fmla="*/ 550892 w 2568523"/>
                <a:gd name="connsiteY127" fmla="*/ 1454 h 4419916"/>
                <a:gd name="connsiteX128" fmla="*/ 549799 w 2568523"/>
                <a:gd name="connsiteY128" fmla="*/ 727 h 4419916"/>
                <a:gd name="connsiteX129" fmla="*/ 548342 w 2568523"/>
                <a:gd name="connsiteY129" fmla="*/ 364 h 4419916"/>
                <a:gd name="connsiteX130" fmla="*/ 547250 w 2568523"/>
                <a:gd name="connsiteY130" fmla="*/ 0 h 4419916"/>
                <a:gd name="connsiteX131" fmla="*/ 546886 w 2568523"/>
                <a:gd name="connsiteY131" fmla="*/ 0 h 4419916"/>
                <a:gd name="connsiteX132" fmla="*/ 240626 w 2568523"/>
                <a:gd name="connsiteY132" fmla="*/ 0 h 4419916"/>
                <a:gd name="connsiteX133" fmla="*/ 234799 w 2568523"/>
                <a:gd name="connsiteY133" fmla="*/ 3272 h 4419916"/>
                <a:gd name="connsiteX134" fmla="*/ 234071 w 2568523"/>
                <a:gd name="connsiteY134" fmla="*/ 9816 h 4419916"/>
                <a:gd name="connsiteX135" fmla="*/ 304354 w 2568523"/>
                <a:gd name="connsiteY135" fmla="*/ 201419 h 4419916"/>
                <a:gd name="connsiteX136" fmla="*/ 122273 w 2568523"/>
                <a:gd name="connsiteY136" fmla="*/ 252683 h 4419916"/>
                <a:gd name="connsiteX137" fmla="*/ 117539 w 2568523"/>
                <a:gd name="connsiteY137" fmla="*/ 256682 h 4419916"/>
                <a:gd name="connsiteX138" fmla="*/ 39609 w 2568523"/>
                <a:gd name="connsiteY138" fmla="*/ 421744 h 4419916"/>
                <a:gd name="connsiteX139" fmla="*/ 39244 w 2568523"/>
                <a:gd name="connsiteY139" fmla="*/ 423198 h 4419916"/>
                <a:gd name="connsiteX140" fmla="*/ 279 w 2568523"/>
                <a:gd name="connsiteY140" fmla="*/ 588260 h 4419916"/>
                <a:gd name="connsiteX141" fmla="*/ 2100 w 2568523"/>
                <a:gd name="connsiteY141" fmla="*/ 594804 h 4419916"/>
                <a:gd name="connsiteX142" fmla="*/ 109163 w 2568523"/>
                <a:gd name="connsiteY142" fmla="*/ 711147 h 4419916"/>
                <a:gd name="connsiteX143" fmla="*/ 110984 w 2568523"/>
                <a:gd name="connsiteY143" fmla="*/ 712601 h 4419916"/>
                <a:gd name="connsiteX144" fmla="*/ 110984 w 2568523"/>
                <a:gd name="connsiteY144" fmla="*/ 712601 h 4419916"/>
                <a:gd name="connsiteX145" fmla="*/ 110984 w 2568523"/>
                <a:gd name="connsiteY145" fmla="*/ 712601 h 4419916"/>
                <a:gd name="connsiteX146" fmla="*/ 110984 w 2568523"/>
                <a:gd name="connsiteY146" fmla="*/ 712601 h 4419916"/>
                <a:gd name="connsiteX147" fmla="*/ 112805 w 2568523"/>
                <a:gd name="connsiteY147" fmla="*/ 713329 h 4419916"/>
                <a:gd name="connsiteX148" fmla="*/ 113533 w 2568523"/>
                <a:gd name="connsiteY148" fmla="*/ 713329 h 4419916"/>
                <a:gd name="connsiteX149" fmla="*/ 114262 w 2568523"/>
                <a:gd name="connsiteY149" fmla="*/ 713329 h 4419916"/>
                <a:gd name="connsiteX150" fmla="*/ 114990 w 2568523"/>
                <a:gd name="connsiteY150" fmla="*/ 713329 h 4419916"/>
                <a:gd name="connsiteX151" fmla="*/ 115718 w 2568523"/>
                <a:gd name="connsiteY151" fmla="*/ 713329 h 4419916"/>
                <a:gd name="connsiteX152" fmla="*/ 117903 w 2568523"/>
                <a:gd name="connsiteY152" fmla="*/ 712601 h 4419916"/>
                <a:gd name="connsiteX153" fmla="*/ 117903 w 2568523"/>
                <a:gd name="connsiteY153" fmla="*/ 712601 h 4419916"/>
                <a:gd name="connsiteX154" fmla="*/ 117903 w 2568523"/>
                <a:gd name="connsiteY154" fmla="*/ 712601 h 4419916"/>
                <a:gd name="connsiteX155" fmla="*/ 117903 w 2568523"/>
                <a:gd name="connsiteY155" fmla="*/ 712601 h 4419916"/>
                <a:gd name="connsiteX156" fmla="*/ 266481 w 2568523"/>
                <a:gd name="connsiteY156" fmla="*/ 626435 h 4419916"/>
                <a:gd name="connsiteX157" fmla="*/ 422342 w 2568523"/>
                <a:gd name="connsiteY157" fmla="*/ 650067 h 4419916"/>
                <a:gd name="connsiteX158" fmla="*/ 573834 w 2568523"/>
                <a:gd name="connsiteY158" fmla="*/ 777681 h 4419916"/>
                <a:gd name="connsiteX159" fmla="*/ 583302 w 2568523"/>
                <a:gd name="connsiteY159" fmla="*/ 1017275 h 4419916"/>
                <a:gd name="connsiteX160" fmla="*/ 584759 w 2568523"/>
                <a:gd name="connsiteY160" fmla="*/ 1021638 h 4419916"/>
                <a:gd name="connsiteX161" fmla="*/ 707481 w 2568523"/>
                <a:gd name="connsiteY161" fmla="*/ 1172520 h 4419916"/>
                <a:gd name="connsiteX162" fmla="*/ 559996 w 2568523"/>
                <a:gd name="connsiteY162" fmla="*/ 1376484 h 4419916"/>
                <a:gd name="connsiteX163" fmla="*/ 487163 w 2568523"/>
                <a:gd name="connsiteY163" fmla="*/ 1473558 h 4419916"/>
                <a:gd name="connsiteX164" fmla="*/ 485707 w 2568523"/>
                <a:gd name="connsiteY164" fmla="*/ 1477921 h 4419916"/>
                <a:gd name="connsiteX165" fmla="*/ 485707 w 2568523"/>
                <a:gd name="connsiteY165" fmla="*/ 1647709 h 4419916"/>
                <a:gd name="connsiteX166" fmla="*/ 486799 w 2568523"/>
                <a:gd name="connsiteY166" fmla="*/ 1651345 h 4419916"/>
                <a:gd name="connsiteX167" fmla="*/ 582938 w 2568523"/>
                <a:gd name="connsiteY167" fmla="*/ 1809862 h 4419916"/>
                <a:gd name="connsiteX168" fmla="*/ 582938 w 2568523"/>
                <a:gd name="connsiteY168" fmla="*/ 2026188 h 4419916"/>
                <a:gd name="connsiteX169" fmla="*/ 585123 w 2568523"/>
                <a:gd name="connsiteY169" fmla="*/ 2031278 h 4419916"/>
                <a:gd name="connsiteX170" fmla="*/ 652493 w 2568523"/>
                <a:gd name="connsiteY170" fmla="*/ 2098538 h 4419916"/>
                <a:gd name="connsiteX171" fmla="*/ 700562 w 2568523"/>
                <a:gd name="connsiteY171" fmla="*/ 2175616 h 4419916"/>
                <a:gd name="connsiteX172" fmla="*/ 702747 w 2568523"/>
                <a:gd name="connsiteY172" fmla="*/ 2177797 h 4419916"/>
                <a:gd name="connsiteX173" fmla="*/ 806533 w 2568523"/>
                <a:gd name="connsiteY173" fmla="*/ 2249421 h 4419916"/>
                <a:gd name="connsiteX174" fmla="*/ 806533 w 2568523"/>
                <a:gd name="connsiteY174" fmla="*/ 2249421 h 4419916"/>
                <a:gd name="connsiteX175" fmla="*/ 829475 w 2568523"/>
                <a:gd name="connsiteY175" fmla="*/ 2265418 h 4419916"/>
                <a:gd name="connsiteX176" fmla="*/ 1003909 w 2568523"/>
                <a:gd name="connsiteY176" fmla="*/ 2371945 h 4419916"/>
                <a:gd name="connsiteX177" fmla="*/ 1085845 w 2568523"/>
                <a:gd name="connsiteY177" fmla="*/ 2453748 h 4419916"/>
                <a:gd name="connsiteX178" fmla="*/ 1092036 w 2568523"/>
                <a:gd name="connsiteY178" fmla="*/ 2455930 h 4419916"/>
                <a:gd name="connsiteX179" fmla="*/ 1253724 w 2568523"/>
                <a:gd name="connsiteY179" fmla="*/ 2429026 h 4419916"/>
                <a:gd name="connsiteX180" fmla="*/ 1239886 w 2568523"/>
                <a:gd name="connsiteY180" fmla="*/ 2459929 h 4419916"/>
                <a:gd name="connsiteX181" fmla="*/ 1191452 w 2568523"/>
                <a:gd name="connsiteY181" fmla="*/ 2532280 h 4419916"/>
                <a:gd name="connsiteX182" fmla="*/ 1192545 w 2568523"/>
                <a:gd name="connsiteY182" fmla="*/ 2541733 h 4419916"/>
                <a:gd name="connsiteX183" fmla="*/ 1309076 w 2568523"/>
                <a:gd name="connsiteY183" fmla="*/ 2653350 h 4419916"/>
                <a:gd name="connsiteX184" fmla="*/ 1314539 w 2568523"/>
                <a:gd name="connsiteY184" fmla="*/ 2655531 h 4419916"/>
                <a:gd name="connsiteX185" fmla="*/ 1319637 w 2568523"/>
                <a:gd name="connsiteY185" fmla="*/ 2652622 h 4419916"/>
                <a:gd name="connsiteX186" fmla="*/ 1352047 w 2568523"/>
                <a:gd name="connsiteY186" fmla="*/ 2610812 h 4419916"/>
                <a:gd name="connsiteX187" fmla="*/ 1445637 w 2568523"/>
                <a:gd name="connsiteY187" fmla="*/ 2589724 h 4419916"/>
                <a:gd name="connsiteX188" fmla="*/ 1424515 w 2568523"/>
                <a:gd name="connsiteY188" fmla="*/ 2709340 h 4419916"/>
                <a:gd name="connsiteX189" fmla="*/ 1356417 w 2568523"/>
                <a:gd name="connsiteY189" fmla="*/ 2966749 h 4419916"/>
                <a:gd name="connsiteX190" fmla="*/ 1356053 w 2568523"/>
                <a:gd name="connsiteY190" fmla="*/ 2969294 h 4419916"/>
                <a:gd name="connsiteX191" fmla="*/ 1356053 w 2568523"/>
                <a:gd name="connsiteY191" fmla="*/ 2969294 h 4419916"/>
                <a:gd name="connsiteX192" fmla="*/ 1356053 w 2568523"/>
                <a:gd name="connsiteY192" fmla="*/ 2970021 h 4419916"/>
                <a:gd name="connsiteX193" fmla="*/ 1356417 w 2568523"/>
                <a:gd name="connsiteY193" fmla="*/ 2971839 h 4419916"/>
                <a:gd name="connsiteX194" fmla="*/ 1453648 w 2568523"/>
                <a:gd name="connsiteY194" fmla="*/ 3190346 h 4419916"/>
                <a:gd name="connsiteX195" fmla="*/ 1454013 w 2568523"/>
                <a:gd name="connsiteY195" fmla="*/ 3190709 h 4419916"/>
                <a:gd name="connsiteX196" fmla="*/ 1454741 w 2568523"/>
                <a:gd name="connsiteY196" fmla="*/ 3191436 h 4419916"/>
                <a:gd name="connsiteX197" fmla="*/ 1455469 w 2568523"/>
                <a:gd name="connsiteY197" fmla="*/ 3192527 h 4419916"/>
                <a:gd name="connsiteX198" fmla="*/ 1455833 w 2568523"/>
                <a:gd name="connsiteY198" fmla="*/ 3192890 h 4419916"/>
                <a:gd name="connsiteX199" fmla="*/ 1456562 w 2568523"/>
                <a:gd name="connsiteY199" fmla="*/ 3193254 h 4419916"/>
                <a:gd name="connsiteX200" fmla="*/ 1456926 w 2568523"/>
                <a:gd name="connsiteY200" fmla="*/ 3193618 h 4419916"/>
                <a:gd name="connsiteX201" fmla="*/ 1633544 w 2568523"/>
                <a:gd name="connsiteY201" fmla="*/ 3303053 h 4419916"/>
                <a:gd name="connsiteX202" fmla="*/ 1638278 w 2568523"/>
                <a:gd name="connsiteY202" fmla="*/ 3547373 h 4419916"/>
                <a:gd name="connsiteX203" fmla="*/ 1672145 w 2568523"/>
                <a:gd name="connsiteY203" fmla="*/ 3838231 h 4419916"/>
                <a:gd name="connsiteX204" fmla="*/ 1657579 w 2568523"/>
                <a:gd name="connsiteY204" fmla="*/ 4206530 h 4419916"/>
                <a:gd name="connsiteX205" fmla="*/ 1657579 w 2568523"/>
                <a:gd name="connsiteY205" fmla="*/ 4206893 h 4419916"/>
                <a:gd name="connsiteX206" fmla="*/ 1657579 w 2568523"/>
                <a:gd name="connsiteY206" fmla="*/ 4207621 h 4419916"/>
                <a:gd name="connsiteX207" fmla="*/ 1657943 w 2568523"/>
                <a:gd name="connsiteY207" fmla="*/ 4209802 h 4419916"/>
                <a:gd name="connsiteX208" fmla="*/ 1657943 w 2568523"/>
                <a:gd name="connsiteY208" fmla="*/ 4209802 h 4419916"/>
                <a:gd name="connsiteX209" fmla="*/ 1659400 w 2568523"/>
                <a:gd name="connsiteY209" fmla="*/ 4211983 h 4419916"/>
                <a:gd name="connsiteX210" fmla="*/ 1659764 w 2568523"/>
                <a:gd name="connsiteY210" fmla="*/ 4212347 h 4419916"/>
                <a:gd name="connsiteX211" fmla="*/ 1829827 w 2568523"/>
                <a:gd name="connsiteY211" fmla="*/ 4377409 h 4419916"/>
                <a:gd name="connsiteX212" fmla="*/ 1829827 w 2568523"/>
                <a:gd name="connsiteY212" fmla="*/ 4377409 h 4419916"/>
                <a:gd name="connsiteX213" fmla="*/ 1830192 w 2568523"/>
                <a:gd name="connsiteY213" fmla="*/ 4377409 h 4419916"/>
                <a:gd name="connsiteX214" fmla="*/ 1832012 w 2568523"/>
                <a:gd name="connsiteY214" fmla="*/ 4378499 h 4419916"/>
                <a:gd name="connsiteX215" fmla="*/ 1832377 w 2568523"/>
                <a:gd name="connsiteY215" fmla="*/ 4378863 h 4419916"/>
                <a:gd name="connsiteX216" fmla="*/ 1832741 w 2568523"/>
                <a:gd name="connsiteY216" fmla="*/ 4378863 h 4419916"/>
                <a:gd name="connsiteX217" fmla="*/ 1833105 w 2568523"/>
                <a:gd name="connsiteY217" fmla="*/ 4379226 h 4419916"/>
                <a:gd name="connsiteX218" fmla="*/ 2037400 w 2568523"/>
                <a:gd name="connsiteY218" fmla="*/ 4427945 h 4419916"/>
                <a:gd name="connsiteX219" fmla="*/ 2039220 w 2568523"/>
                <a:gd name="connsiteY219" fmla="*/ 4428309 h 4419916"/>
                <a:gd name="connsiteX220" fmla="*/ 2045775 w 2568523"/>
                <a:gd name="connsiteY220" fmla="*/ 4424309 h 4419916"/>
                <a:gd name="connsiteX221" fmla="*/ 2043954 w 2568523"/>
                <a:gd name="connsiteY221" fmla="*/ 4415584 h 4419916"/>
                <a:gd name="connsiteX222" fmla="*/ 1878625 w 2568523"/>
                <a:gd name="connsiteY222" fmla="*/ 4278881 h 4419916"/>
                <a:gd name="connsiteX223" fmla="*/ 1948180 w 2568523"/>
                <a:gd name="connsiteY223" fmla="*/ 4162901 h 4419916"/>
                <a:gd name="connsiteX224" fmla="*/ 1947816 w 2568523"/>
                <a:gd name="connsiteY224" fmla="*/ 4154902 h 4419916"/>
                <a:gd name="connsiteX225" fmla="*/ 1891735 w 2568523"/>
                <a:gd name="connsiteY225" fmla="*/ 4080370 h 4419916"/>
                <a:gd name="connsiteX226" fmla="*/ 1943446 w 2568523"/>
                <a:gd name="connsiteY226" fmla="*/ 3920762 h 4419916"/>
                <a:gd name="connsiteX227" fmla="*/ 2083648 w 2568523"/>
                <a:gd name="connsiteY227" fmla="*/ 3789149 h 4419916"/>
                <a:gd name="connsiteX228" fmla="*/ 2234411 w 2568523"/>
                <a:gd name="connsiteY228" fmla="*/ 3628813 h 4419916"/>
                <a:gd name="connsiteX229" fmla="*/ 2234411 w 2568523"/>
                <a:gd name="connsiteY229" fmla="*/ 3628813 h 4419916"/>
                <a:gd name="connsiteX230" fmla="*/ 2235503 w 2568523"/>
                <a:gd name="connsiteY230" fmla="*/ 3626996 h 4419916"/>
                <a:gd name="connsiteX231" fmla="*/ 2235503 w 2568523"/>
                <a:gd name="connsiteY231" fmla="*/ 3626632 h 4419916"/>
                <a:gd name="connsiteX232" fmla="*/ 2235868 w 2568523"/>
                <a:gd name="connsiteY232" fmla="*/ 3624814 h 4419916"/>
                <a:gd name="connsiteX233" fmla="*/ 2235868 w 2568523"/>
                <a:gd name="connsiteY233" fmla="*/ 3624087 h 4419916"/>
                <a:gd name="connsiteX234" fmla="*/ 2235868 w 2568523"/>
                <a:gd name="connsiteY234" fmla="*/ 3624087 h 4419916"/>
                <a:gd name="connsiteX235" fmla="*/ 2240602 w 2568523"/>
                <a:gd name="connsiteY235" fmla="*/ 3464115 h 4419916"/>
                <a:gd name="connsiteX236" fmla="*/ 2406295 w 2568523"/>
                <a:gd name="connsiteY236" fmla="*/ 3402672 h 4419916"/>
                <a:gd name="connsiteX237" fmla="*/ 2406660 w 2568523"/>
                <a:gd name="connsiteY237" fmla="*/ 3402308 h 4419916"/>
                <a:gd name="connsiteX238" fmla="*/ 2407024 w 2568523"/>
                <a:gd name="connsiteY238" fmla="*/ 3401944 h 4419916"/>
                <a:gd name="connsiteX239" fmla="*/ 2409209 w 2568523"/>
                <a:gd name="connsiteY239" fmla="*/ 3400127 h 4419916"/>
                <a:gd name="connsiteX240" fmla="*/ 2409209 w 2568523"/>
                <a:gd name="connsiteY240" fmla="*/ 3400127 h 4419916"/>
                <a:gd name="connsiteX241" fmla="*/ 2409209 w 2568523"/>
                <a:gd name="connsiteY241" fmla="*/ 3399763 h 4419916"/>
                <a:gd name="connsiteX242" fmla="*/ 2410301 w 2568523"/>
                <a:gd name="connsiteY242" fmla="*/ 3397582 h 4419916"/>
                <a:gd name="connsiteX243" fmla="*/ 2410301 w 2568523"/>
                <a:gd name="connsiteY243" fmla="*/ 3397218 h 4419916"/>
                <a:gd name="connsiteX244" fmla="*/ 2410301 w 2568523"/>
                <a:gd name="connsiteY244" fmla="*/ 3397218 h 4419916"/>
                <a:gd name="connsiteX245" fmla="*/ 2468203 w 2568523"/>
                <a:gd name="connsiteY245" fmla="*/ 3122721 h 4419916"/>
                <a:gd name="connsiteX246" fmla="*/ 2568711 w 2568523"/>
                <a:gd name="connsiteY246" fmla="*/ 3027102 h 4419916"/>
                <a:gd name="connsiteX247" fmla="*/ 2569076 w 2568523"/>
                <a:gd name="connsiteY247" fmla="*/ 3026738 h 4419916"/>
                <a:gd name="connsiteX248" fmla="*/ 2569804 w 2568523"/>
                <a:gd name="connsiteY248" fmla="*/ 3025284 h 4419916"/>
                <a:gd name="connsiteX249" fmla="*/ 2570532 w 2568523"/>
                <a:gd name="connsiteY249" fmla="*/ 3024193 h 4419916"/>
                <a:gd name="connsiteX250" fmla="*/ 2570896 w 2568523"/>
                <a:gd name="connsiteY250" fmla="*/ 3022739 h 4419916"/>
                <a:gd name="connsiteX251" fmla="*/ 2571261 w 2568523"/>
                <a:gd name="connsiteY251" fmla="*/ 3021648 h 4419916"/>
                <a:gd name="connsiteX252" fmla="*/ 2571261 w 2568523"/>
                <a:gd name="connsiteY252" fmla="*/ 2749696 h 4419916"/>
                <a:gd name="connsiteX253" fmla="*/ 2566162 w 2568523"/>
                <a:gd name="connsiteY253" fmla="*/ 2742788 h 4419916"/>
                <a:gd name="connsiteX254" fmla="*/ 1200556 w 2568523"/>
                <a:gd name="connsiteY254" fmla="*/ 2331225 h 4419916"/>
                <a:gd name="connsiteX255" fmla="*/ 1200556 w 2568523"/>
                <a:gd name="connsiteY255" fmla="*/ 2181069 h 4419916"/>
                <a:gd name="connsiteX256" fmla="*/ 1260643 w 2568523"/>
                <a:gd name="connsiteY256" fmla="*/ 2192340 h 4419916"/>
                <a:gd name="connsiteX257" fmla="*/ 1200556 w 2568523"/>
                <a:gd name="connsiteY257" fmla="*/ 2331225 h 4419916"/>
                <a:gd name="connsiteX258" fmla="*/ 1042146 w 2568523"/>
                <a:gd name="connsiteY258" fmla="*/ 2075270 h 4419916"/>
                <a:gd name="connsiteX259" fmla="*/ 1040689 w 2568523"/>
                <a:gd name="connsiteY259" fmla="*/ 2078542 h 4419916"/>
                <a:gd name="connsiteX260" fmla="*/ 1012649 w 2568523"/>
                <a:gd name="connsiteY260" fmla="*/ 2204701 h 4419916"/>
                <a:gd name="connsiteX261" fmla="*/ 821464 w 2568523"/>
                <a:gd name="connsiteY261" fmla="*/ 2234878 h 4419916"/>
                <a:gd name="connsiteX262" fmla="*/ 940180 w 2568523"/>
                <a:gd name="connsiteY262" fmla="*/ 1818951 h 4419916"/>
                <a:gd name="connsiteX263" fmla="*/ 1157585 w 2568523"/>
                <a:gd name="connsiteY263" fmla="*/ 1941112 h 4419916"/>
                <a:gd name="connsiteX264" fmla="*/ 1042146 w 2568523"/>
                <a:gd name="connsiteY264" fmla="*/ 2075270 h 4419916"/>
                <a:gd name="connsiteX265" fmla="*/ 636105 w 2568523"/>
                <a:gd name="connsiteY265" fmla="*/ 248320 h 4419916"/>
                <a:gd name="connsiteX266" fmla="*/ 267938 w 2568523"/>
                <a:gd name="connsiteY266" fmla="*/ 427197 h 4419916"/>
                <a:gd name="connsiteX267" fmla="*/ 318921 w 2568523"/>
                <a:gd name="connsiteY267" fmla="*/ 214144 h 4419916"/>
                <a:gd name="connsiteX268" fmla="*/ 636105 w 2568523"/>
                <a:gd name="connsiteY268" fmla="*/ 248320 h 4419916"/>
                <a:gd name="connsiteX269" fmla="*/ 652857 w 2568523"/>
                <a:gd name="connsiteY269" fmla="*/ 256682 h 4419916"/>
                <a:gd name="connsiteX270" fmla="*/ 575655 w 2568523"/>
                <a:gd name="connsiteY270" fmla="*/ 758775 h 4419916"/>
                <a:gd name="connsiteX271" fmla="*/ 269395 w 2568523"/>
                <a:gd name="connsiteY271" fmla="*/ 442831 h 4419916"/>
                <a:gd name="connsiteX272" fmla="*/ 652857 w 2568523"/>
                <a:gd name="connsiteY272" fmla="*/ 256682 h 4419916"/>
                <a:gd name="connsiteX273" fmla="*/ 1805064 w 2568523"/>
                <a:gd name="connsiteY273" fmla="*/ 519181 h 4419916"/>
                <a:gd name="connsiteX274" fmla="*/ 1846579 w 2568523"/>
                <a:gd name="connsiteY274" fmla="*/ 571535 h 4419916"/>
                <a:gd name="connsiteX275" fmla="*/ 1808706 w 2568523"/>
                <a:gd name="connsiteY275" fmla="*/ 659156 h 4419916"/>
                <a:gd name="connsiteX276" fmla="*/ 1720579 w 2568523"/>
                <a:gd name="connsiteY276" fmla="*/ 571899 h 4419916"/>
                <a:gd name="connsiteX277" fmla="*/ 1805064 w 2568523"/>
                <a:gd name="connsiteY277" fmla="*/ 519181 h 4419916"/>
                <a:gd name="connsiteX278" fmla="*/ 1242070 w 2568523"/>
                <a:gd name="connsiteY278" fmla="*/ 1899664 h 4419916"/>
                <a:gd name="connsiteX279" fmla="*/ 1169602 w 2568523"/>
                <a:gd name="connsiteY279" fmla="*/ 1931295 h 4419916"/>
                <a:gd name="connsiteX280" fmla="*/ 950741 w 2568523"/>
                <a:gd name="connsiteY280" fmla="*/ 1808408 h 4419916"/>
                <a:gd name="connsiteX281" fmla="*/ 1511186 w 2568523"/>
                <a:gd name="connsiteY281" fmla="*/ 1495736 h 4419916"/>
                <a:gd name="connsiteX282" fmla="*/ 1242070 w 2568523"/>
                <a:gd name="connsiteY282" fmla="*/ 1899664 h 4419916"/>
                <a:gd name="connsiteX283" fmla="*/ 1118620 w 2568523"/>
                <a:gd name="connsiteY283" fmla="*/ 1237963 h 4419916"/>
                <a:gd name="connsiteX284" fmla="*/ 1519198 w 2568523"/>
                <a:gd name="connsiteY284" fmla="*/ 1474285 h 4419916"/>
                <a:gd name="connsiteX285" fmla="*/ 948192 w 2568523"/>
                <a:gd name="connsiteY285" fmla="*/ 1793138 h 4419916"/>
                <a:gd name="connsiteX286" fmla="*/ 1118620 w 2568523"/>
                <a:gd name="connsiteY286" fmla="*/ 1237963 h 4419916"/>
                <a:gd name="connsiteX287" fmla="*/ 1728955 w 2568523"/>
                <a:gd name="connsiteY287" fmla="*/ 1219784 h 4419916"/>
                <a:gd name="connsiteX288" fmla="*/ 1132094 w 2568523"/>
                <a:gd name="connsiteY288" fmla="*/ 1219784 h 4419916"/>
                <a:gd name="connsiteX289" fmla="*/ 1448550 w 2568523"/>
                <a:gd name="connsiteY289" fmla="*/ 906385 h 4419916"/>
                <a:gd name="connsiteX290" fmla="*/ 1728955 w 2568523"/>
                <a:gd name="connsiteY290" fmla="*/ 1219784 h 4419916"/>
                <a:gd name="connsiteX291" fmla="*/ 1431070 w 2568523"/>
                <a:gd name="connsiteY291" fmla="*/ 902750 h 4419916"/>
                <a:gd name="connsiteX292" fmla="*/ 1119712 w 2568523"/>
                <a:gd name="connsiteY292" fmla="*/ 1211422 h 4419916"/>
                <a:gd name="connsiteX293" fmla="*/ 1078926 w 2568523"/>
                <a:gd name="connsiteY293" fmla="*/ 902750 h 4419916"/>
                <a:gd name="connsiteX294" fmla="*/ 1431070 w 2568523"/>
                <a:gd name="connsiteY294" fmla="*/ 902750 h 4419916"/>
                <a:gd name="connsiteX295" fmla="*/ 1084388 w 2568523"/>
                <a:gd name="connsiteY295" fmla="*/ 888207 h 4419916"/>
                <a:gd name="connsiteX296" fmla="*/ 1317816 w 2568523"/>
                <a:gd name="connsiteY296" fmla="*/ 547176 h 4419916"/>
                <a:gd name="connsiteX297" fmla="*/ 1438354 w 2568523"/>
                <a:gd name="connsiteY297" fmla="*/ 888207 h 4419916"/>
                <a:gd name="connsiteX298" fmla="*/ 1084388 w 2568523"/>
                <a:gd name="connsiteY298" fmla="*/ 888207 h 4419916"/>
                <a:gd name="connsiteX299" fmla="*/ 939088 w 2568523"/>
                <a:gd name="connsiteY299" fmla="*/ 1772778 h 4419916"/>
                <a:gd name="connsiteX300" fmla="*/ 914325 w 2568523"/>
                <a:gd name="connsiteY300" fmla="*/ 1556452 h 4419916"/>
                <a:gd name="connsiteX301" fmla="*/ 1091672 w 2568523"/>
                <a:gd name="connsiteY301" fmla="*/ 1276865 h 4419916"/>
                <a:gd name="connsiteX302" fmla="*/ 939088 w 2568523"/>
                <a:gd name="connsiteY302" fmla="*/ 1772778 h 4419916"/>
                <a:gd name="connsiteX303" fmla="*/ 1540683 w 2568523"/>
                <a:gd name="connsiteY303" fmla="*/ 1493918 h 4419916"/>
                <a:gd name="connsiteX304" fmla="*/ 1665226 w 2568523"/>
                <a:gd name="connsiteY304" fmla="*/ 1642982 h 4419916"/>
                <a:gd name="connsiteX305" fmla="*/ 1531943 w 2568523"/>
                <a:gd name="connsiteY305" fmla="*/ 1784412 h 4419916"/>
                <a:gd name="connsiteX306" fmla="*/ 1540683 w 2568523"/>
                <a:gd name="connsiteY306" fmla="*/ 1493918 h 4419916"/>
                <a:gd name="connsiteX307" fmla="*/ 1532307 w 2568523"/>
                <a:gd name="connsiteY307" fmla="*/ 1465196 h 4419916"/>
                <a:gd name="connsiteX308" fmla="*/ 1141198 w 2568523"/>
                <a:gd name="connsiteY308" fmla="*/ 1234327 h 4419916"/>
                <a:gd name="connsiteX309" fmla="*/ 1729683 w 2568523"/>
                <a:gd name="connsiteY309" fmla="*/ 1234327 h 4419916"/>
                <a:gd name="connsiteX310" fmla="*/ 1532307 w 2568523"/>
                <a:gd name="connsiteY310" fmla="*/ 1465196 h 4419916"/>
                <a:gd name="connsiteX311" fmla="*/ 1742064 w 2568523"/>
                <a:gd name="connsiteY311" fmla="*/ 1212150 h 4419916"/>
                <a:gd name="connsiteX312" fmla="*/ 1463845 w 2568523"/>
                <a:gd name="connsiteY312" fmla="*/ 901295 h 4419916"/>
                <a:gd name="connsiteX313" fmla="*/ 1844758 w 2568523"/>
                <a:gd name="connsiteY313" fmla="*/ 864938 h 4419916"/>
                <a:gd name="connsiteX314" fmla="*/ 1742064 w 2568523"/>
                <a:gd name="connsiteY314" fmla="*/ 1212150 h 4419916"/>
                <a:gd name="connsiteX315" fmla="*/ 1332383 w 2568523"/>
                <a:gd name="connsiteY315" fmla="*/ 545358 h 4419916"/>
                <a:gd name="connsiteX316" fmla="*/ 1613515 w 2568523"/>
                <a:gd name="connsiteY316" fmla="*/ 674426 h 4419916"/>
                <a:gd name="connsiteX317" fmla="*/ 1451099 w 2568523"/>
                <a:gd name="connsiteY317" fmla="*/ 880572 h 4419916"/>
                <a:gd name="connsiteX318" fmla="*/ 1332383 w 2568523"/>
                <a:gd name="connsiteY318" fmla="*/ 545358 h 4419916"/>
                <a:gd name="connsiteX319" fmla="*/ 1629539 w 2568523"/>
                <a:gd name="connsiteY319" fmla="*/ 654430 h 4419916"/>
                <a:gd name="connsiteX320" fmla="*/ 1598221 w 2568523"/>
                <a:gd name="connsiteY320" fmla="*/ 449375 h 4419916"/>
                <a:gd name="connsiteX321" fmla="*/ 1699093 w 2568523"/>
                <a:gd name="connsiteY321" fmla="*/ 570445 h 4419916"/>
                <a:gd name="connsiteX322" fmla="*/ 1629539 w 2568523"/>
                <a:gd name="connsiteY322" fmla="*/ 654430 h 4419916"/>
                <a:gd name="connsiteX323" fmla="*/ 1615700 w 2568523"/>
                <a:gd name="connsiteY323" fmla="*/ 659520 h 4419916"/>
                <a:gd name="connsiteX324" fmla="*/ 1338209 w 2568523"/>
                <a:gd name="connsiteY324" fmla="*/ 531906 h 4419916"/>
                <a:gd name="connsiteX325" fmla="*/ 1581469 w 2568523"/>
                <a:gd name="connsiteY325" fmla="*/ 434832 h 4419916"/>
                <a:gd name="connsiteX326" fmla="*/ 1615700 w 2568523"/>
                <a:gd name="connsiteY326" fmla="*/ 659520 h 4419916"/>
                <a:gd name="connsiteX327" fmla="*/ 1076377 w 2568523"/>
                <a:gd name="connsiteY327" fmla="*/ 874027 h 4419916"/>
                <a:gd name="connsiteX328" fmla="*/ 1036319 w 2568523"/>
                <a:gd name="connsiteY328" fmla="*/ 263590 h 4419916"/>
                <a:gd name="connsiteX329" fmla="*/ 1310169 w 2568523"/>
                <a:gd name="connsiteY329" fmla="*/ 532270 h 4419916"/>
                <a:gd name="connsiteX330" fmla="*/ 1076377 w 2568523"/>
                <a:gd name="connsiteY330" fmla="*/ 874027 h 4419916"/>
                <a:gd name="connsiteX331" fmla="*/ 668516 w 2568523"/>
                <a:gd name="connsiteY331" fmla="*/ 251228 h 4419916"/>
                <a:gd name="connsiteX332" fmla="*/ 1012649 w 2568523"/>
                <a:gd name="connsiteY332" fmla="*/ 252319 h 4419916"/>
                <a:gd name="connsiteX333" fmla="*/ 592042 w 2568523"/>
                <a:gd name="connsiteY333" fmla="*/ 749686 h 4419916"/>
                <a:gd name="connsiteX334" fmla="*/ 668516 w 2568523"/>
                <a:gd name="connsiteY334" fmla="*/ 251228 h 4419916"/>
                <a:gd name="connsiteX335" fmla="*/ 1022117 w 2568523"/>
                <a:gd name="connsiteY335" fmla="*/ 263590 h 4419916"/>
                <a:gd name="connsiteX336" fmla="*/ 1062903 w 2568523"/>
                <a:gd name="connsiteY336" fmla="*/ 886025 h 4419916"/>
                <a:gd name="connsiteX337" fmla="*/ 594227 w 2568523"/>
                <a:gd name="connsiteY337" fmla="*/ 770046 h 4419916"/>
                <a:gd name="connsiteX338" fmla="*/ 1022117 w 2568523"/>
                <a:gd name="connsiteY338" fmla="*/ 263590 h 4419916"/>
                <a:gd name="connsiteX339" fmla="*/ 1105874 w 2568523"/>
                <a:gd name="connsiteY339" fmla="*/ 1218330 h 4419916"/>
                <a:gd name="connsiteX340" fmla="*/ 734793 w 2568523"/>
                <a:gd name="connsiteY340" fmla="*/ 1167430 h 4419916"/>
                <a:gd name="connsiteX341" fmla="*/ 1065088 w 2568523"/>
                <a:gd name="connsiteY341" fmla="*/ 909294 h 4419916"/>
                <a:gd name="connsiteX342" fmla="*/ 1105874 w 2568523"/>
                <a:gd name="connsiteY342" fmla="*/ 1218330 h 4419916"/>
                <a:gd name="connsiteX343" fmla="*/ 1102232 w 2568523"/>
                <a:gd name="connsiteY343" fmla="*/ 1232510 h 4419916"/>
                <a:gd name="connsiteX344" fmla="*/ 907406 w 2568523"/>
                <a:gd name="connsiteY344" fmla="*/ 1539728 h 4419916"/>
                <a:gd name="connsiteX345" fmla="*/ 729695 w 2568523"/>
                <a:gd name="connsiteY345" fmla="*/ 1181246 h 4419916"/>
                <a:gd name="connsiteX346" fmla="*/ 1102232 w 2568523"/>
                <a:gd name="connsiteY346" fmla="*/ 1232510 h 4419916"/>
                <a:gd name="connsiteX347" fmla="*/ 927435 w 2568523"/>
                <a:gd name="connsiteY347" fmla="*/ 1801136 h 4419916"/>
                <a:gd name="connsiteX348" fmla="*/ 610978 w 2568523"/>
                <a:gd name="connsiteY348" fmla="*/ 1801136 h 4419916"/>
                <a:gd name="connsiteX349" fmla="*/ 900487 w 2568523"/>
                <a:gd name="connsiteY349" fmla="*/ 1568814 h 4419916"/>
                <a:gd name="connsiteX350" fmla="*/ 927435 w 2568523"/>
                <a:gd name="connsiteY350" fmla="*/ 1801136 h 4419916"/>
                <a:gd name="connsiteX351" fmla="*/ 1443452 w 2568523"/>
                <a:gd name="connsiteY351" fmla="*/ 1881122 h 4419916"/>
                <a:gd name="connsiteX352" fmla="*/ 1441631 w 2568523"/>
                <a:gd name="connsiteY352" fmla="*/ 1885849 h 4419916"/>
                <a:gd name="connsiteX353" fmla="*/ 1441631 w 2568523"/>
                <a:gd name="connsiteY353" fmla="*/ 1994193 h 4419916"/>
                <a:gd name="connsiteX354" fmla="*/ 1366250 w 2568523"/>
                <a:gd name="connsiteY354" fmla="*/ 2063272 h 4419916"/>
                <a:gd name="connsiteX355" fmla="*/ 1366250 w 2568523"/>
                <a:gd name="connsiteY355" fmla="*/ 1895302 h 4419916"/>
                <a:gd name="connsiteX356" fmla="*/ 1364065 w 2568523"/>
                <a:gd name="connsiteY356" fmla="*/ 1889848 h 4419916"/>
                <a:gd name="connsiteX357" fmla="*/ 1358602 w 2568523"/>
                <a:gd name="connsiteY357" fmla="*/ 1888030 h 4419916"/>
                <a:gd name="connsiteX358" fmla="*/ 1261735 w 2568523"/>
                <a:gd name="connsiteY358" fmla="*/ 1896392 h 4419916"/>
                <a:gd name="connsiteX359" fmla="*/ 1526117 w 2568523"/>
                <a:gd name="connsiteY359" fmla="*/ 1499372 h 4419916"/>
                <a:gd name="connsiteX360" fmla="*/ 1517377 w 2568523"/>
                <a:gd name="connsiteY360" fmla="*/ 1800046 h 4419916"/>
                <a:gd name="connsiteX361" fmla="*/ 1443452 w 2568523"/>
                <a:gd name="connsiteY361" fmla="*/ 1881122 h 4419916"/>
                <a:gd name="connsiteX362" fmla="*/ 1786128 w 2568523"/>
                <a:gd name="connsiteY362" fmla="*/ 1589174 h 4419916"/>
                <a:gd name="connsiteX363" fmla="*/ 1676879 w 2568523"/>
                <a:gd name="connsiteY363" fmla="*/ 1634620 h 4419916"/>
                <a:gd name="connsiteX364" fmla="*/ 1543232 w 2568523"/>
                <a:gd name="connsiteY364" fmla="*/ 1474649 h 4419916"/>
                <a:gd name="connsiteX365" fmla="*/ 1742793 w 2568523"/>
                <a:gd name="connsiteY365" fmla="*/ 1240872 h 4419916"/>
                <a:gd name="connsiteX366" fmla="*/ 1836746 w 2568523"/>
                <a:gd name="connsiteY366" fmla="*/ 1482647 h 4419916"/>
                <a:gd name="connsiteX367" fmla="*/ 1786128 w 2568523"/>
                <a:gd name="connsiteY367" fmla="*/ 1589174 h 4419916"/>
                <a:gd name="connsiteX368" fmla="*/ 1849856 w 2568523"/>
                <a:gd name="connsiteY368" fmla="*/ 1475739 h 4419916"/>
                <a:gd name="connsiteX369" fmla="*/ 1756995 w 2568523"/>
                <a:gd name="connsiteY369" fmla="*/ 1236872 h 4419916"/>
                <a:gd name="connsiteX370" fmla="*/ 1959105 w 2568523"/>
                <a:gd name="connsiteY370" fmla="*/ 1280137 h 4419916"/>
                <a:gd name="connsiteX371" fmla="*/ 1959105 w 2568523"/>
                <a:gd name="connsiteY371" fmla="*/ 1475739 h 4419916"/>
                <a:gd name="connsiteX372" fmla="*/ 1849856 w 2568523"/>
                <a:gd name="connsiteY372" fmla="*/ 1475739 h 4419916"/>
                <a:gd name="connsiteX373" fmla="*/ 2071631 w 2568523"/>
                <a:gd name="connsiteY373" fmla="*/ 992552 h 4419916"/>
                <a:gd name="connsiteX374" fmla="*/ 2090567 w 2568523"/>
                <a:gd name="connsiteY374" fmla="*/ 1096170 h 4419916"/>
                <a:gd name="connsiteX375" fmla="*/ 2090931 w 2568523"/>
                <a:gd name="connsiteY375" fmla="*/ 1097624 h 4419916"/>
                <a:gd name="connsiteX376" fmla="*/ 2129897 w 2568523"/>
                <a:gd name="connsiteY376" fmla="*/ 1194698 h 4419916"/>
                <a:gd name="connsiteX377" fmla="*/ 2131718 w 2568523"/>
                <a:gd name="connsiteY377" fmla="*/ 1197607 h 4419916"/>
                <a:gd name="connsiteX378" fmla="*/ 2199452 w 2568523"/>
                <a:gd name="connsiteY378" fmla="*/ 1256142 h 4419916"/>
                <a:gd name="connsiteX379" fmla="*/ 2160122 w 2568523"/>
                <a:gd name="connsiteY379" fmla="*/ 1303770 h 4419916"/>
                <a:gd name="connsiteX380" fmla="*/ 2158665 w 2568523"/>
                <a:gd name="connsiteY380" fmla="*/ 1308860 h 4419916"/>
                <a:gd name="connsiteX381" fmla="*/ 2163400 w 2568523"/>
                <a:gd name="connsiteY381" fmla="*/ 1381574 h 4419916"/>
                <a:gd name="connsiteX382" fmla="*/ 2164856 w 2568523"/>
                <a:gd name="connsiteY382" fmla="*/ 1385210 h 4419916"/>
                <a:gd name="connsiteX383" fmla="*/ 2200180 w 2568523"/>
                <a:gd name="connsiteY383" fmla="*/ 1433565 h 4419916"/>
                <a:gd name="connsiteX384" fmla="*/ 2162307 w 2568523"/>
                <a:gd name="connsiteY384" fmla="*/ 1471376 h 4419916"/>
                <a:gd name="connsiteX385" fmla="*/ 2110960 w 2568523"/>
                <a:gd name="connsiteY385" fmla="*/ 1389936 h 4419916"/>
                <a:gd name="connsiteX386" fmla="*/ 2158301 w 2568523"/>
                <a:gd name="connsiteY386" fmla="*/ 1267049 h 4419916"/>
                <a:gd name="connsiteX387" fmla="*/ 2157573 w 2568523"/>
                <a:gd name="connsiteY387" fmla="*/ 1260141 h 4419916"/>
                <a:gd name="connsiteX388" fmla="*/ 2151382 w 2568523"/>
                <a:gd name="connsiteY388" fmla="*/ 1257233 h 4419916"/>
                <a:gd name="connsiteX389" fmla="*/ 1967481 w 2568523"/>
                <a:gd name="connsiteY389" fmla="*/ 1267049 h 4419916"/>
                <a:gd name="connsiteX390" fmla="*/ 1754810 w 2568523"/>
                <a:gd name="connsiteY390" fmla="*/ 1221602 h 4419916"/>
                <a:gd name="connsiteX391" fmla="*/ 1859324 w 2568523"/>
                <a:gd name="connsiteY391" fmla="*/ 867847 h 4419916"/>
                <a:gd name="connsiteX392" fmla="*/ 2071631 w 2568523"/>
                <a:gd name="connsiteY392" fmla="*/ 992552 h 4419916"/>
                <a:gd name="connsiteX393" fmla="*/ 2117515 w 2568523"/>
                <a:gd name="connsiteY393" fmla="*/ 844942 h 4419916"/>
                <a:gd name="connsiteX394" fmla="*/ 1953642 w 2568523"/>
                <a:gd name="connsiteY394" fmla="*/ 776227 h 4419916"/>
                <a:gd name="connsiteX395" fmla="*/ 2057064 w 2568523"/>
                <a:gd name="connsiteY395" fmla="*/ 641705 h 4419916"/>
                <a:gd name="connsiteX396" fmla="*/ 2095665 w 2568523"/>
                <a:gd name="connsiteY396" fmla="*/ 713692 h 4419916"/>
                <a:gd name="connsiteX397" fmla="*/ 2117515 w 2568523"/>
                <a:gd name="connsiteY397" fmla="*/ 844942 h 4419916"/>
                <a:gd name="connsiteX398" fmla="*/ 2199452 w 2568523"/>
                <a:gd name="connsiteY398" fmla="*/ 703876 h 4419916"/>
                <a:gd name="connsiteX399" fmla="*/ 2107319 w 2568523"/>
                <a:gd name="connsiteY399" fmla="*/ 703876 h 4419916"/>
                <a:gd name="connsiteX400" fmla="*/ 2067261 w 2568523"/>
                <a:gd name="connsiteY400" fmla="*/ 628616 h 4419916"/>
                <a:gd name="connsiteX401" fmla="*/ 2117879 w 2568523"/>
                <a:gd name="connsiteY401" fmla="*/ 562810 h 4419916"/>
                <a:gd name="connsiteX402" fmla="*/ 2174324 w 2568523"/>
                <a:gd name="connsiteY402" fmla="*/ 632252 h 4419916"/>
                <a:gd name="connsiteX403" fmla="*/ 2199452 w 2568523"/>
                <a:gd name="connsiteY403" fmla="*/ 703876 h 4419916"/>
                <a:gd name="connsiteX404" fmla="*/ 1754810 w 2568523"/>
                <a:gd name="connsiteY404" fmla="*/ 455919 h 4419916"/>
                <a:gd name="connsiteX405" fmla="*/ 1830556 w 2568523"/>
                <a:gd name="connsiteY405" fmla="*/ 304673 h 4419916"/>
                <a:gd name="connsiteX406" fmla="*/ 1882267 w 2568523"/>
                <a:gd name="connsiteY406" fmla="*/ 403565 h 4419916"/>
                <a:gd name="connsiteX407" fmla="*/ 1885544 w 2568523"/>
                <a:gd name="connsiteY407" fmla="*/ 406837 h 4419916"/>
                <a:gd name="connsiteX408" fmla="*/ 2039949 w 2568523"/>
                <a:gd name="connsiteY408" fmla="*/ 479188 h 4419916"/>
                <a:gd name="connsiteX409" fmla="*/ 2107683 w 2568523"/>
                <a:gd name="connsiteY409" fmla="*/ 551175 h 4419916"/>
                <a:gd name="connsiteX410" fmla="*/ 2058521 w 2568523"/>
                <a:gd name="connsiteY410" fmla="*/ 615164 h 4419916"/>
                <a:gd name="connsiteX411" fmla="*/ 1893920 w 2568523"/>
                <a:gd name="connsiteY411" fmla="*/ 453011 h 4419916"/>
                <a:gd name="connsiteX412" fmla="*/ 1893556 w 2568523"/>
                <a:gd name="connsiteY412" fmla="*/ 452647 h 4419916"/>
                <a:gd name="connsiteX413" fmla="*/ 1892099 w 2568523"/>
                <a:gd name="connsiteY413" fmla="*/ 451557 h 4419916"/>
                <a:gd name="connsiteX414" fmla="*/ 1891371 w 2568523"/>
                <a:gd name="connsiteY414" fmla="*/ 451193 h 4419916"/>
                <a:gd name="connsiteX415" fmla="*/ 1889550 w 2568523"/>
                <a:gd name="connsiteY415" fmla="*/ 450829 h 4419916"/>
                <a:gd name="connsiteX416" fmla="*/ 1888822 w 2568523"/>
                <a:gd name="connsiteY416" fmla="*/ 450829 h 4419916"/>
                <a:gd name="connsiteX417" fmla="*/ 1888822 w 2568523"/>
                <a:gd name="connsiteY417" fmla="*/ 450829 h 4419916"/>
                <a:gd name="connsiteX418" fmla="*/ 1754810 w 2568523"/>
                <a:gd name="connsiteY418" fmla="*/ 455919 h 4419916"/>
                <a:gd name="connsiteX419" fmla="*/ 1887729 w 2568523"/>
                <a:gd name="connsiteY419" fmla="*/ 467917 h 4419916"/>
                <a:gd name="connsiteX420" fmla="*/ 2049417 w 2568523"/>
                <a:gd name="connsiteY420" fmla="*/ 626798 h 4419916"/>
                <a:gd name="connsiteX421" fmla="*/ 2049417 w 2568523"/>
                <a:gd name="connsiteY421" fmla="*/ 627162 h 4419916"/>
                <a:gd name="connsiteX422" fmla="*/ 1936891 w 2568523"/>
                <a:gd name="connsiteY422" fmla="*/ 774045 h 4419916"/>
                <a:gd name="connsiteX423" fmla="*/ 1851677 w 2568523"/>
                <a:gd name="connsiteY423" fmla="*/ 849668 h 4419916"/>
                <a:gd name="connsiteX424" fmla="*/ 1464937 w 2568523"/>
                <a:gd name="connsiteY424" fmla="*/ 886752 h 4419916"/>
                <a:gd name="connsiteX425" fmla="*/ 1630631 w 2568523"/>
                <a:gd name="connsiteY425" fmla="*/ 676244 h 4419916"/>
                <a:gd name="connsiteX426" fmla="*/ 1709290 w 2568523"/>
                <a:gd name="connsiteY426" fmla="*/ 580988 h 4419916"/>
                <a:gd name="connsiteX427" fmla="*/ 1805793 w 2568523"/>
                <a:gd name="connsiteY427" fmla="*/ 676608 h 4419916"/>
                <a:gd name="connsiteX428" fmla="*/ 1812348 w 2568523"/>
                <a:gd name="connsiteY428" fmla="*/ 678426 h 4419916"/>
                <a:gd name="connsiteX429" fmla="*/ 1817810 w 2568523"/>
                <a:gd name="connsiteY429" fmla="*/ 674063 h 4419916"/>
                <a:gd name="connsiteX430" fmla="*/ 1861510 w 2568523"/>
                <a:gd name="connsiteY430" fmla="*/ 572626 h 4419916"/>
                <a:gd name="connsiteX431" fmla="*/ 1860417 w 2568523"/>
                <a:gd name="connsiteY431" fmla="*/ 565355 h 4419916"/>
                <a:gd name="connsiteX432" fmla="*/ 1817446 w 2568523"/>
                <a:gd name="connsiteY432" fmla="*/ 511182 h 4419916"/>
                <a:gd name="connsiteX433" fmla="*/ 1887729 w 2568523"/>
                <a:gd name="connsiteY433" fmla="*/ 467917 h 4419916"/>
                <a:gd name="connsiteX434" fmla="*/ 739527 w 2568523"/>
                <a:gd name="connsiteY434" fmla="*/ 184331 h 4419916"/>
                <a:gd name="connsiteX435" fmla="*/ 964943 w 2568523"/>
                <a:gd name="connsiteY435" fmla="*/ 237776 h 4419916"/>
                <a:gd name="connsiteX436" fmla="*/ 662689 w 2568523"/>
                <a:gd name="connsiteY436" fmla="*/ 236685 h 4419916"/>
                <a:gd name="connsiteX437" fmla="*/ 330938 w 2568523"/>
                <a:gd name="connsiteY437" fmla="*/ 201055 h 4419916"/>
                <a:gd name="connsiteX438" fmla="*/ 546522 w 2568523"/>
                <a:gd name="connsiteY438" fmla="*/ 17088 h 4419916"/>
                <a:gd name="connsiteX439" fmla="*/ 736250 w 2568523"/>
                <a:gd name="connsiteY439" fmla="*/ 182513 h 4419916"/>
                <a:gd name="connsiteX440" fmla="*/ 739527 w 2568523"/>
                <a:gd name="connsiteY440" fmla="*/ 184331 h 4419916"/>
                <a:gd name="connsiteX441" fmla="*/ 250822 w 2568523"/>
                <a:gd name="connsiteY441" fmla="*/ 14543 h 4419916"/>
                <a:gd name="connsiteX442" fmla="*/ 526857 w 2568523"/>
                <a:gd name="connsiteY442" fmla="*/ 14543 h 4419916"/>
                <a:gd name="connsiteX443" fmla="*/ 316371 w 2568523"/>
                <a:gd name="connsiteY443" fmla="*/ 193784 h 4419916"/>
                <a:gd name="connsiteX444" fmla="*/ 250822 w 2568523"/>
                <a:gd name="connsiteY444" fmla="*/ 14543 h 4419916"/>
                <a:gd name="connsiteX445" fmla="*/ 128828 w 2568523"/>
                <a:gd name="connsiteY445" fmla="*/ 265771 h 4419916"/>
                <a:gd name="connsiteX446" fmla="*/ 303262 w 2568523"/>
                <a:gd name="connsiteY446" fmla="*/ 216689 h 4419916"/>
                <a:gd name="connsiteX447" fmla="*/ 251915 w 2568523"/>
                <a:gd name="connsiteY447" fmla="*/ 431560 h 4419916"/>
                <a:gd name="connsiteX448" fmla="*/ 70926 w 2568523"/>
                <a:gd name="connsiteY448" fmla="*/ 388295 h 4419916"/>
                <a:gd name="connsiteX449" fmla="*/ 128828 w 2568523"/>
                <a:gd name="connsiteY449" fmla="*/ 265771 h 4419916"/>
                <a:gd name="connsiteX450" fmla="*/ 52718 w 2568523"/>
                <a:gd name="connsiteY450" fmla="*/ 427197 h 4419916"/>
                <a:gd name="connsiteX451" fmla="*/ 64736 w 2568523"/>
                <a:gd name="connsiteY451" fmla="*/ 402111 h 4419916"/>
                <a:gd name="connsiteX452" fmla="*/ 246452 w 2568523"/>
                <a:gd name="connsiteY452" fmla="*/ 445739 h 4419916"/>
                <a:gd name="connsiteX453" fmla="*/ 112441 w 2568523"/>
                <a:gd name="connsiteY453" fmla="*/ 694059 h 4419916"/>
                <a:gd name="connsiteX454" fmla="*/ 14846 w 2568523"/>
                <a:gd name="connsiteY454" fmla="*/ 587896 h 4419916"/>
                <a:gd name="connsiteX455" fmla="*/ 52718 w 2568523"/>
                <a:gd name="connsiteY455" fmla="*/ 427197 h 4419916"/>
                <a:gd name="connsiteX456" fmla="*/ 426348 w 2568523"/>
                <a:gd name="connsiteY456" fmla="*/ 635888 h 4419916"/>
                <a:gd name="connsiteX457" fmla="*/ 265753 w 2568523"/>
                <a:gd name="connsiteY457" fmla="*/ 611528 h 4419916"/>
                <a:gd name="connsiteX458" fmla="*/ 261019 w 2568523"/>
                <a:gd name="connsiteY458" fmla="*/ 612255 h 4419916"/>
                <a:gd name="connsiteX459" fmla="*/ 132470 w 2568523"/>
                <a:gd name="connsiteY459" fmla="*/ 686788 h 4419916"/>
                <a:gd name="connsiteX460" fmla="*/ 258834 w 2568523"/>
                <a:gd name="connsiteY460" fmla="*/ 452284 h 4419916"/>
                <a:gd name="connsiteX461" fmla="*/ 475146 w 2568523"/>
                <a:gd name="connsiteY461" fmla="*/ 675517 h 4419916"/>
                <a:gd name="connsiteX462" fmla="*/ 429626 w 2568523"/>
                <a:gd name="connsiteY462" fmla="*/ 637342 h 4419916"/>
                <a:gd name="connsiteX463" fmla="*/ 426348 w 2568523"/>
                <a:gd name="connsiteY463" fmla="*/ 635888 h 4419916"/>
                <a:gd name="connsiteX464" fmla="*/ 597504 w 2568523"/>
                <a:gd name="connsiteY464" fmla="*/ 1014366 h 4419916"/>
                <a:gd name="connsiteX465" fmla="*/ 588400 w 2568523"/>
                <a:gd name="connsiteY465" fmla="*/ 783862 h 4419916"/>
                <a:gd name="connsiteX466" fmla="*/ 1054527 w 2568523"/>
                <a:gd name="connsiteY466" fmla="*/ 899114 h 4419916"/>
                <a:gd name="connsiteX467" fmla="*/ 718042 w 2568523"/>
                <a:gd name="connsiteY467" fmla="*/ 1162340 h 4419916"/>
                <a:gd name="connsiteX468" fmla="*/ 597504 w 2568523"/>
                <a:gd name="connsiteY468" fmla="*/ 1014366 h 4419916"/>
                <a:gd name="connsiteX469" fmla="*/ 715857 w 2568523"/>
                <a:gd name="connsiteY469" fmla="*/ 1186336 h 4419916"/>
                <a:gd name="connsiteX470" fmla="*/ 891019 w 2568523"/>
                <a:gd name="connsiteY470" fmla="*/ 1539728 h 4419916"/>
                <a:gd name="connsiteX471" fmla="*/ 565822 w 2568523"/>
                <a:gd name="connsiteY471" fmla="*/ 1393936 h 4419916"/>
                <a:gd name="connsiteX472" fmla="*/ 572013 w 2568523"/>
                <a:gd name="connsiteY472" fmla="*/ 1385573 h 4419916"/>
                <a:gd name="connsiteX473" fmla="*/ 715857 w 2568523"/>
                <a:gd name="connsiteY473" fmla="*/ 1186336 h 4419916"/>
                <a:gd name="connsiteX474" fmla="*/ 500637 w 2568523"/>
                <a:gd name="connsiteY474" fmla="*/ 1645891 h 4419916"/>
                <a:gd name="connsiteX475" fmla="*/ 500637 w 2568523"/>
                <a:gd name="connsiteY475" fmla="*/ 1480466 h 4419916"/>
                <a:gd name="connsiteX476" fmla="*/ 557082 w 2568523"/>
                <a:gd name="connsiteY476" fmla="*/ 1405570 h 4419916"/>
                <a:gd name="connsiteX477" fmla="*/ 892839 w 2568523"/>
                <a:gd name="connsiteY477" fmla="*/ 1556452 h 4419916"/>
                <a:gd name="connsiteX478" fmla="*/ 592406 w 2568523"/>
                <a:gd name="connsiteY478" fmla="*/ 1797501 h 4419916"/>
                <a:gd name="connsiteX479" fmla="*/ 500637 w 2568523"/>
                <a:gd name="connsiteY479" fmla="*/ 1645891 h 4419916"/>
                <a:gd name="connsiteX480" fmla="*/ 664874 w 2568523"/>
                <a:gd name="connsiteY480" fmla="*/ 2090903 h 4419916"/>
                <a:gd name="connsiteX481" fmla="*/ 663782 w 2568523"/>
                <a:gd name="connsiteY481" fmla="*/ 2089449 h 4419916"/>
                <a:gd name="connsiteX482" fmla="*/ 597868 w 2568523"/>
                <a:gd name="connsiteY482" fmla="*/ 2023642 h 4419916"/>
                <a:gd name="connsiteX483" fmla="*/ 597868 w 2568523"/>
                <a:gd name="connsiteY483" fmla="*/ 1815316 h 4419916"/>
                <a:gd name="connsiteX484" fmla="*/ 925978 w 2568523"/>
                <a:gd name="connsiteY484" fmla="*/ 1815316 h 4419916"/>
                <a:gd name="connsiteX485" fmla="*/ 806533 w 2568523"/>
                <a:gd name="connsiteY485" fmla="*/ 2231969 h 4419916"/>
                <a:gd name="connsiteX486" fmla="*/ 712579 w 2568523"/>
                <a:gd name="connsiteY486" fmla="*/ 2166890 h 4419916"/>
                <a:gd name="connsiteX487" fmla="*/ 664874 w 2568523"/>
                <a:gd name="connsiteY487" fmla="*/ 2090903 h 4419916"/>
                <a:gd name="connsiteX488" fmla="*/ 829839 w 2568523"/>
                <a:gd name="connsiteY488" fmla="*/ 2248330 h 4419916"/>
                <a:gd name="connsiteX489" fmla="*/ 1010464 w 2568523"/>
                <a:gd name="connsiteY489" fmla="*/ 2219608 h 4419916"/>
                <a:gd name="connsiteX490" fmla="*/ 1002088 w 2568523"/>
                <a:gd name="connsiteY490" fmla="*/ 2353766 h 4419916"/>
                <a:gd name="connsiteX491" fmla="*/ 837851 w 2568523"/>
                <a:gd name="connsiteY491" fmla="*/ 2253420 h 4419916"/>
                <a:gd name="connsiteX492" fmla="*/ 829839 w 2568523"/>
                <a:gd name="connsiteY492" fmla="*/ 2248330 h 4419916"/>
                <a:gd name="connsiteX493" fmla="*/ 1016290 w 2568523"/>
                <a:gd name="connsiteY493" fmla="*/ 2363583 h 4419916"/>
                <a:gd name="connsiteX494" fmla="*/ 1025030 w 2568523"/>
                <a:gd name="connsiteY494" fmla="*/ 2221789 h 4419916"/>
                <a:gd name="connsiteX495" fmla="*/ 1090215 w 2568523"/>
                <a:gd name="connsiteY495" fmla="*/ 2250148 h 4419916"/>
                <a:gd name="connsiteX496" fmla="*/ 1145203 w 2568523"/>
                <a:gd name="connsiteY496" fmla="*/ 2432298 h 4419916"/>
                <a:gd name="connsiteX497" fmla="*/ 1093857 w 2568523"/>
                <a:gd name="connsiteY497" fmla="*/ 2440660 h 4419916"/>
                <a:gd name="connsiteX498" fmla="*/ 1016290 w 2568523"/>
                <a:gd name="connsiteY498" fmla="*/ 2363583 h 4419916"/>
                <a:gd name="connsiteX499" fmla="*/ 1159406 w 2568523"/>
                <a:gd name="connsiteY499" fmla="*/ 2430480 h 4419916"/>
                <a:gd name="connsiteX500" fmla="*/ 1104781 w 2568523"/>
                <a:gd name="connsiteY500" fmla="*/ 2249421 h 4419916"/>
                <a:gd name="connsiteX501" fmla="*/ 1162319 w 2568523"/>
                <a:gd name="connsiteY501" fmla="*/ 2222880 h 4419916"/>
                <a:gd name="connsiteX502" fmla="*/ 1164868 w 2568523"/>
                <a:gd name="connsiteY502" fmla="*/ 2220699 h 4419916"/>
                <a:gd name="connsiteX503" fmla="*/ 1185990 w 2568523"/>
                <a:gd name="connsiteY503" fmla="*/ 2193794 h 4419916"/>
                <a:gd name="connsiteX504" fmla="*/ 1185990 w 2568523"/>
                <a:gd name="connsiteY504" fmla="*/ 2366855 h 4419916"/>
                <a:gd name="connsiteX505" fmla="*/ 1185990 w 2568523"/>
                <a:gd name="connsiteY505" fmla="*/ 2366855 h 4419916"/>
                <a:gd name="connsiteX506" fmla="*/ 1186354 w 2568523"/>
                <a:gd name="connsiteY506" fmla="*/ 2367945 h 4419916"/>
                <a:gd name="connsiteX507" fmla="*/ 1187082 w 2568523"/>
                <a:gd name="connsiteY507" fmla="*/ 2370127 h 4419916"/>
                <a:gd name="connsiteX508" fmla="*/ 1187082 w 2568523"/>
                <a:gd name="connsiteY508" fmla="*/ 2370490 h 4419916"/>
                <a:gd name="connsiteX509" fmla="*/ 1187446 w 2568523"/>
                <a:gd name="connsiteY509" fmla="*/ 2371218 h 4419916"/>
                <a:gd name="connsiteX510" fmla="*/ 1188903 w 2568523"/>
                <a:gd name="connsiteY510" fmla="*/ 2372672 h 4419916"/>
                <a:gd name="connsiteX511" fmla="*/ 1189995 w 2568523"/>
                <a:gd name="connsiteY511" fmla="*/ 2373399 h 4419916"/>
                <a:gd name="connsiteX512" fmla="*/ 1191816 w 2568523"/>
                <a:gd name="connsiteY512" fmla="*/ 2374126 h 4419916"/>
                <a:gd name="connsiteX513" fmla="*/ 1192545 w 2568523"/>
                <a:gd name="connsiteY513" fmla="*/ 2374490 h 4419916"/>
                <a:gd name="connsiteX514" fmla="*/ 1309440 w 2568523"/>
                <a:gd name="connsiteY514" fmla="*/ 2394486 h 4419916"/>
                <a:gd name="connsiteX515" fmla="*/ 1264648 w 2568523"/>
                <a:gd name="connsiteY515" fmla="*/ 2413755 h 4419916"/>
                <a:gd name="connsiteX516" fmla="*/ 1159406 w 2568523"/>
                <a:gd name="connsiteY516" fmla="*/ 2430480 h 4419916"/>
                <a:gd name="connsiteX517" fmla="*/ 1252995 w 2568523"/>
                <a:gd name="connsiteY517" fmla="*/ 2467564 h 4419916"/>
                <a:gd name="connsiteX518" fmla="*/ 1253360 w 2568523"/>
                <a:gd name="connsiteY518" fmla="*/ 2466837 h 4419916"/>
                <a:gd name="connsiteX519" fmla="*/ 1241342 w 2568523"/>
                <a:gd name="connsiteY519" fmla="*/ 2567547 h 4419916"/>
                <a:gd name="connsiteX520" fmla="*/ 1207839 w 2568523"/>
                <a:gd name="connsiteY520" fmla="*/ 2535189 h 4419916"/>
                <a:gd name="connsiteX521" fmla="*/ 1252995 w 2568523"/>
                <a:gd name="connsiteY521" fmla="*/ 2467564 h 4419916"/>
                <a:gd name="connsiteX522" fmla="*/ 1314174 w 2568523"/>
                <a:gd name="connsiteY522" fmla="*/ 2637352 h 4419916"/>
                <a:gd name="connsiteX523" fmla="*/ 1254452 w 2568523"/>
                <a:gd name="connsiteY523" fmla="*/ 2580272 h 4419916"/>
                <a:gd name="connsiteX524" fmla="*/ 1273024 w 2568523"/>
                <a:gd name="connsiteY524" fmla="*/ 2425026 h 4419916"/>
                <a:gd name="connsiteX525" fmla="*/ 1321822 w 2568523"/>
                <a:gd name="connsiteY525" fmla="*/ 2403939 h 4419916"/>
                <a:gd name="connsiteX526" fmla="*/ 1298151 w 2568523"/>
                <a:gd name="connsiteY526" fmla="*/ 2470836 h 4419916"/>
                <a:gd name="connsiteX527" fmla="*/ 1298880 w 2568523"/>
                <a:gd name="connsiteY527" fmla="*/ 2477381 h 4419916"/>
                <a:gd name="connsiteX528" fmla="*/ 1336753 w 2568523"/>
                <a:gd name="connsiteY528" fmla="*/ 2534098 h 4419916"/>
                <a:gd name="connsiteX529" fmla="*/ 1341122 w 2568523"/>
                <a:gd name="connsiteY529" fmla="*/ 2602086 h 4419916"/>
                <a:gd name="connsiteX530" fmla="*/ 1314174 w 2568523"/>
                <a:gd name="connsiteY530" fmla="*/ 2637352 h 4419916"/>
                <a:gd name="connsiteX531" fmla="*/ 1355689 w 2568523"/>
                <a:gd name="connsiteY531" fmla="*/ 2595542 h 4419916"/>
                <a:gd name="connsiteX532" fmla="*/ 1352047 w 2568523"/>
                <a:gd name="connsiteY532" fmla="*/ 2538824 h 4419916"/>
                <a:gd name="connsiteX533" fmla="*/ 1404487 w 2568523"/>
                <a:gd name="connsiteY533" fmla="*/ 2538824 h 4419916"/>
                <a:gd name="connsiteX534" fmla="*/ 1441631 w 2568523"/>
                <a:gd name="connsiteY534" fmla="*/ 2575909 h 4419916"/>
                <a:gd name="connsiteX535" fmla="*/ 1355689 w 2568523"/>
                <a:gd name="connsiteY535" fmla="*/ 2595542 h 4419916"/>
                <a:gd name="connsiteX536" fmla="*/ 2557423 w 2568523"/>
                <a:gd name="connsiteY536" fmla="*/ 2991835 h 4419916"/>
                <a:gd name="connsiteX537" fmla="*/ 2417949 w 2568523"/>
                <a:gd name="connsiteY537" fmla="*/ 2722065 h 4419916"/>
                <a:gd name="connsiteX538" fmla="*/ 2557423 w 2568523"/>
                <a:gd name="connsiteY538" fmla="*/ 2755877 h 4419916"/>
                <a:gd name="connsiteX539" fmla="*/ 2557423 w 2568523"/>
                <a:gd name="connsiteY539" fmla="*/ 2991835 h 4419916"/>
                <a:gd name="connsiteX540" fmla="*/ 2399376 w 2568523"/>
                <a:gd name="connsiteY540" fmla="*/ 3383039 h 4419916"/>
                <a:gd name="connsiteX541" fmla="*/ 2285394 w 2568523"/>
                <a:gd name="connsiteY541" fmla="*/ 3297963 h 4419916"/>
                <a:gd name="connsiteX542" fmla="*/ 2450723 w 2568523"/>
                <a:gd name="connsiteY542" fmla="*/ 3140536 h 4419916"/>
                <a:gd name="connsiteX543" fmla="*/ 2399376 w 2568523"/>
                <a:gd name="connsiteY543" fmla="*/ 3383039 h 4419916"/>
                <a:gd name="connsiteX544" fmla="*/ 2103677 w 2568523"/>
                <a:gd name="connsiteY544" fmla="*/ 3746611 h 4419916"/>
                <a:gd name="connsiteX545" fmla="*/ 2011908 w 2568523"/>
                <a:gd name="connsiteY545" fmla="*/ 3730250 h 4419916"/>
                <a:gd name="connsiteX546" fmla="*/ 1874983 w 2568523"/>
                <a:gd name="connsiteY546" fmla="*/ 3460480 h 4419916"/>
                <a:gd name="connsiteX547" fmla="*/ 2216931 w 2568523"/>
                <a:gd name="connsiteY547" fmla="*/ 3626269 h 4419916"/>
                <a:gd name="connsiteX548" fmla="*/ 2103677 w 2568523"/>
                <a:gd name="connsiteY548" fmla="*/ 3746611 h 4419916"/>
                <a:gd name="connsiteX549" fmla="*/ 1940168 w 2568523"/>
                <a:gd name="connsiteY549" fmla="*/ 3902583 h 4419916"/>
                <a:gd name="connsiteX550" fmla="*/ 1869885 w 2568523"/>
                <a:gd name="connsiteY550" fmla="*/ 3719707 h 4419916"/>
                <a:gd name="connsiteX551" fmla="*/ 2002076 w 2568523"/>
                <a:gd name="connsiteY551" fmla="*/ 3743339 h 4419916"/>
                <a:gd name="connsiteX552" fmla="*/ 2037035 w 2568523"/>
                <a:gd name="connsiteY552" fmla="*/ 3812417 h 4419916"/>
                <a:gd name="connsiteX553" fmla="*/ 1940168 w 2568523"/>
                <a:gd name="connsiteY553" fmla="*/ 3902583 h 4419916"/>
                <a:gd name="connsiteX554" fmla="*/ 1682342 w 2568523"/>
                <a:gd name="connsiteY554" fmla="*/ 4204712 h 4419916"/>
                <a:gd name="connsiteX555" fmla="*/ 1875712 w 2568523"/>
                <a:gd name="connsiteY555" fmla="*/ 4093095 h 4419916"/>
                <a:gd name="connsiteX556" fmla="*/ 1862966 w 2568523"/>
                <a:gd name="connsiteY556" fmla="*/ 4268701 h 4419916"/>
                <a:gd name="connsiteX557" fmla="*/ 1682342 w 2568523"/>
                <a:gd name="connsiteY557" fmla="*/ 4204712 h 4419916"/>
                <a:gd name="connsiteX558" fmla="*/ 1832377 w 2568523"/>
                <a:gd name="connsiteY558" fmla="*/ 4358503 h 4419916"/>
                <a:gd name="connsiteX559" fmla="*/ 1694359 w 2568523"/>
                <a:gd name="connsiteY559" fmla="*/ 4224708 h 4419916"/>
                <a:gd name="connsiteX560" fmla="*/ 1860053 w 2568523"/>
                <a:gd name="connsiteY560" fmla="*/ 4283607 h 4419916"/>
                <a:gd name="connsiteX561" fmla="*/ 1832377 w 2568523"/>
                <a:gd name="connsiteY561" fmla="*/ 4358503 h 4419916"/>
                <a:gd name="connsiteX562" fmla="*/ 1678700 w 2568523"/>
                <a:gd name="connsiteY562" fmla="*/ 4049467 h 4419916"/>
                <a:gd name="connsiteX563" fmla="*/ 1863330 w 2568523"/>
                <a:gd name="connsiteY563" fmla="*/ 4083642 h 4419916"/>
                <a:gd name="connsiteX564" fmla="*/ 1673238 w 2568523"/>
                <a:gd name="connsiteY564" fmla="*/ 4193441 h 4419916"/>
                <a:gd name="connsiteX565" fmla="*/ 1678700 w 2568523"/>
                <a:gd name="connsiteY565" fmla="*/ 4049467 h 4419916"/>
                <a:gd name="connsiteX566" fmla="*/ 1679064 w 2568523"/>
                <a:gd name="connsiteY566" fmla="*/ 4034560 h 4419916"/>
                <a:gd name="connsiteX567" fmla="*/ 1685983 w 2568523"/>
                <a:gd name="connsiteY567" fmla="*/ 3856410 h 4419916"/>
                <a:gd name="connsiteX568" fmla="*/ 1865151 w 2568523"/>
                <a:gd name="connsiteY568" fmla="*/ 4069099 h 4419916"/>
                <a:gd name="connsiteX569" fmla="*/ 1679064 w 2568523"/>
                <a:gd name="connsiteY569" fmla="*/ 4034560 h 4419916"/>
                <a:gd name="connsiteX570" fmla="*/ 1374261 w 2568523"/>
                <a:gd name="connsiteY570" fmla="*/ 2974747 h 4419916"/>
                <a:gd name="connsiteX571" fmla="*/ 1547966 w 2568523"/>
                <a:gd name="connsiteY571" fmla="*/ 2957659 h 4419916"/>
                <a:gd name="connsiteX572" fmla="*/ 1460568 w 2568523"/>
                <a:gd name="connsiteY572" fmla="*/ 3168531 h 4419916"/>
                <a:gd name="connsiteX573" fmla="*/ 1374261 w 2568523"/>
                <a:gd name="connsiteY573" fmla="*/ 2974747 h 4419916"/>
                <a:gd name="connsiteX574" fmla="*/ 1433984 w 2568523"/>
                <a:gd name="connsiteY574" fmla="*/ 2730790 h 4419916"/>
                <a:gd name="connsiteX575" fmla="*/ 1547602 w 2568523"/>
                <a:gd name="connsiteY575" fmla="*/ 2942753 h 4419916"/>
                <a:gd name="connsiteX576" fmla="*/ 1373169 w 2568523"/>
                <a:gd name="connsiteY576" fmla="*/ 2960204 h 4419916"/>
                <a:gd name="connsiteX577" fmla="*/ 1433984 w 2568523"/>
                <a:gd name="connsiteY577" fmla="*/ 2730790 h 4419916"/>
                <a:gd name="connsiteX578" fmla="*/ 1975856 w 2568523"/>
                <a:gd name="connsiteY578" fmla="*/ 2634080 h 4419916"/>
                <a:gd name="connsiteX579" fmla="*/ 1848400 w 2568523"/>
                <a:gd name="connsiteY579" fmla="*/ 2622809 h 4419916"/>
                <a:gd name="connsiteX580" fmla="*/ 1903388 w 2568523"/>
                <a:gd name="connsiteY580" fmla="*/ 2563911 h 4419916"/>
                <a:gd name="connsiteX581" fmla="*/ 1975856 w 2568523"/>
                <a:gd name="connsiteY581" fmla="*/ 2634080 h 4419916"/>
                <a:gd name="connsiteX582" fmla="*/ 2381532 w 2568523"/>
                <a:gd name="connsiteY582" fmla="*/ 2715157 h 4419916"/>
                <a:gd name="connsiteX583" fmla="*/ 2124434 w 2568523"/>
                <a:gd name="connsiteY583" fmla="*/ 2854405 h 4419916"/>
                <a:gd name="connsiteX584" fmla="*/ 2213654 w 2568523"/>
                <a:gd name="connsiteY584" fmla="*/ 2690070 h 4419916"/>
                <a:gd name="connsiteX585" fmla="*/ 2381532 w 2568523"/>
                <a:gd name="connsiteY585" fmla="*/ 2715157 h 4419916"/>
                <a:gd name="connsiteX586" fmla="*/ 2275197 w 2568523"/>
                <a:gd name="connsiteY586" fmla="*/ 3287419 h 4419916"/>
                <a:gd name="connsiteX587" fmla="*/ 2163764 w 2568523"/>
                <a:gd name="connsiteY587" fmla="*/ 3120540 h 4419916"/>
                <a:gd name="connsiteX588" fmla="*/ 2444532 w 2568523"/>
                <a:gd name="connsiteY588" fmla="*/ 3125993 h 4419916"/>
                <a:gd name="connsiteX589" fmla="*/ 2275197 w 2568523"/>
                <a:gd name="connsiteY589" fmla="*/ 3287419 h 4419916"/>
                <a:gd name="connsiteX590" fmla="*/ 2102220 w 2568523"/>
                <a:gd name="connsiteY590" fmla="*/ 2890762 h 4419916"/>
                <a:gd name="connsiteX591" fmla="*/ 2141914 w 2568523"/>
                <a:gd name="connsiteY591" fmla="*/ 3108178 h 4419916"/>
                <a:gd name="connsiteX592" fmla="*/ 1878261 w 2568523"/>
                <a:gd name="connsiteY592" fmla="*/ 3204161 h 4419916"/>
                <a:gd name="connsiteX593" fmla="*/ 2102220 w 2568523"/>
                <a:gd name="connsiteY593" fmla="*/ 2890762 h 4419916"/>
                <a:gd name="connsiteX594" fmla="*/ 1858960 w 2568523"/>
                <a:gd name="connsiteY594" fmla="*/ 3205979 h 4419916"/>
                <a:gd name="connsiteX595" fmla="*/ 1755903 w 2568523"/>
                <a:gd name="connsiteY595" fmla="*/ 3043099 h 4419916"/>
                <a:gd name="connsiteX596" fmla="*/ 2084376 w 2568523"/>
                <a:gd name="connsiteY596" fmla="*/ 2890762 h 4419916"/>
                <a:gd name="connsiteX597" fmla="*/ 1858960 w 2568523"/>
                <a:gd name="connsiteY597" fmla="*/ 3205979 h 4419916"/>
                <a:gd name="connsiteX598" fmla="*/ 2114602 w 2568523"/>
                <a:gd name="connsiteY598" fmla="*/ 2876583 h 4419916"/>
                <a:gd name="connsiteX599" fmla="*/ 2383353 w 2568523"/>
                <a:gd name="connsiteY599" fmla="*/ 2731154 h 4419916"/>
                <a:gd name="connsiteX600" fmla="*/ 2154296 w 2568523"/>
                <a:gd name="connsiteY600" fmla="*/ 3093635 h 4419916"/>
                <a:gd name="connsiteX601" fmla="*/ 2114602 w 2568523"/>
                <a:gd name="connsiteY601" fmla="*/ 2876583 h 4419916"/>
                <a:gd name="connsiteX602" fmla="*/ 2070174 w 2568523"/>
                <a:gd name="connsiteY602" fmla="*/ 2881309 h 4419916"/>
                <a:gd name="connsiteX603" fmla="*/ 1763914 w 2568523"/>
                <a:gd name="connsiteY603" fmla="*/ 3023466 h 4419916"/>
                <a:gd name="connsiteX604" fmla="*/ 1844394 w 2568523"/>
                <a:gd name="connsiteY604" fmla="*/ 2890762 h 4419916"/>
                <a:gd name="connsiteX605" fmla="*/ 2070174 w 2568523"/>
                <a:gd name="connsiteY605" fmla="*/ 2881309 h 4419916"/>
                <a:gd name="connsiteX606" fmla="*/ 1854955 w 2568523"/>
                <a:gd name="connsiteY606" fmla="*/ 2875492 h 4419916"/>
                <a:gd name="connsiteX607" fmla="*/ 2011180 w 2568523"/>
                <a:gd name="connsiteY607" fmla="*/ 2660985 h 4419916"/>
                <a:gd name="connsiteX608" fmla="*/ 2095665 w 2568523"/>
                <a:gd name="connsiteY608" fmla="*/ 2865676 h 4419916"/>
                <a:gd name="connsiteX609" fmla="*/ 1854955 w 2568523"/>
                <a:gd name="connsiteY609" fmla="*/ 2875492 h 4419916"/>
                <a:gd name="connsiteX610" fmla="*/ 1832377 w 2568523"/>
                <a:gd name="connsiteY610" fmla="*/ 2862404 h 4419916"/>
                <a:gd name="connsiteX611" fmla="*/ 1627353 w 2568523"/>
                <a:gd name="connsiteY611" fmla="*/ 2613357 h 4419916"/>
                <a:gd name="connsiteX612" fmla="*/ 1825822 w 2568523"/>
                <a:gd name="connsiteY612" fmla="*/ 2635171 h 4419916"/>
                <a:gd name="connsiteX613" fmla="*/ 1832377 w 2568523"/>
                <a:gd name="connsiteY613" fmla="*/ 2862404 h 4419916"/>
                <a:gd name="connsiteX614" fmla="*/ 1615336 w 2568523"/>
                <a:gd name="connsiteY614" fmla="*/ 2621719 h 4419916"/>
                <a:gd name="connsiteX615" fmla="*/ 1827278 w 2568523"/>
                <a:gd name="connsiteY615" fmla="*/ 2879128 h 4419916"/>
                <a:gd name="connsiteX616" fmla="*/ 1568359 w 2568523"/>
                <a:gd name="connsiteY616" fmla="*/ 2939481 h 4419916"/>
                <a:gd name="connsiteX617" fmla="*/ 1615336 w 2568523"/>
                <a:gd name="connsiteY617" fmla="*/ 2621719 h 4419916"/>
                <a:gd name="connsiteX618" fmla="*/ 1563261 w 2568523"/>
                <a:gd name="connsiteY618" fmla="*/ 2959114 h 4419916"/>
                <a:gd name="connsiteX619" fmla="*/ 1729319 w 2568523"/>
                <a:gd name="connsiteY619" fmla="*/ 3040190 h 4419916"/>
                <a:gd name="connsiteX620" fmla="*/ 1475498 w 2568523"/>
                <a:gd name="connsiteY620" fmla="*/ 3171076 h 4419916"/>
                <a:gd name="connsiteX621" fmla="*/ 1563261 w 2568523"/>
                <a:gd name="connsiteY621" fmla="*/ 2959114 h 4419916"/>
                <a:gd name="connsiteX622" fmla="*/ 1580741 w 2568523"/>
                <a:gd name="connsiteY622" fmla="*/ 2951479 h 4419916"/>
                <a:gd name="connsiteX623" fmla="*/ 1824729 w 2568523"/>
                <a:gd name="connsiteY623" fmla="*/ 2894398 h 4419916"/>
                <a:gd name="connsiteX624" fmla="*/ 1742429 w 2568523"/>
                <a:gd name="connsiteY624" fmla="*/ 3030374 h 4419916"/>
                <a:gd name="connsiteX625" fmla="*/ 1580741 w 2568523"/>
                <a:gd name="connsiteY625" fmla="*/ 2951479 h 4419916"/>
                <a:gd name="connsiteX626" fmla="*/ 1746799 w 2568523"/>
                <a:gd name="connsiteY626" fmla="*/ 3056187 h 4419916"/>
                <a:gd name="connsiteX627" fmla="*/ 1847671 w 2568523"/>
                <a:gd name="connsiteY627" fmla="*/ 3215796 h 4419916"/>
                <a:gd name="connsiteX628" fmla="*/ 1653573 w 2568523"/>
                <a:gd name="connsiteY628" fmla="*/ 3286329 h 4419916"/>
                <a:gd name="connsiteX629" fmla="*/ 1746799 w 2568523"/>
                <a:gd name="connsiteY629" fmla="*/ 3056187 h 4419916"/>
                <a:gd name="connsiteX630" fmla="*/ 1851313 w 2568523"/>
                <a:gd name="connsiteY630" fmla="*/ 3229611 h 4419916"/>
                <a:gd name="connsiteX631" fmla="*/ 1851313 w 2568523"/>
                <a:gd name="connsiteY631" fmla="*/ 3430667 h 4419916"/>
                <a:gd name="connsiteX632" fmla="*/ 1656851 w 2568523"/>
                <a:gd name="connsiteY632" fmla="*/ 3300508 h 4419916"/>
                <a:gd name="connsiteX633" fmla="*/ 1851313 w 2568523"/>
                <a:gd name="connsiteY633" fmla="*/ 3229611 h 4419916"/>
                <a:gd name="connsiteX634" fmla="*/ 1865879 w 2568523"/>
                <a:gd name="connsiteY634" fmla="*/ 3232520 h 4419916"/>
                <a:gd name="connsiteX635" fmla="*/ 2207463 w 2568523"/>
                <a:gd name="connsiteY635" fmla="*/ 3450663 h 4419916"/>
                <a:gd name="connsiteX636" fmla="*/ 1865879 w 2568523"/>
                <a:gd name="connsiteY636" fmla="*/ 3437575 h 4419916"/>
                <a:gd name="connsiteX637" fmla="*/ 1865879 w 2568523"/>
                <a:gd name="connsiteY637" fmla="*/ 3232520 h 4419916"/>
                <a:gd name="connsiteX638" fmla="*/ 1874983 w 2568523"/>
                <a:gd name="connsiteY638" fmla="*/ 3220886 h 4419916"/>
                <a:gd name="connsiteX639" fmla="*/ 2144827 w 2568523"/>
                <a:gd name="connsiteY639" fmla="*/ 3122358 h 4419916"/>
                <a:gd name="connsiteX640" fmla="*/ 2222394 w 2568523"/>
                <a:gd name="connsiteY640" fmla="*/ 3442665 h 4419916"/>
                <a:gd name="connsiteX641" fmla="*/ 1874983 w 2568523"/>
                <a:gd name="connsiteY641" fmla="*/ 3220886 h 4419916"/>
                <a:gd name="connsiteX642" fmla="*/ 2163035 w 2568523"/>
                <a:gd name="connsiteY642" fmla="*/ 3105997 h 4419916"/>
                <a:gd name="connsiteX643" fmla="*/ 2399740 w 2568523"/>
                <a:gd name="connsiteY643" fmla="*/ 2731881 h 4419916"/>
                <a:gd name="connsiteX644" fmla="*/ 2454001 w 2568523"/>
                <a:gd name="connsiteY644" fmla="*/ 3111450 h 4419916"/>
                <a:gd name="connsiteX645" fmla="*/ 2163035 w 2568523"/>
                <a:gd name="connsiteY645" fmla="*/ 3105997 h 4419916"/>
                <a:gd name="connsiteX646" fmla="*/ 2107319 w 2568523"/>
                <a:gd name="connsiteY646" fmla="*/ 2855859 h 4419916"/>
                <a:gd name="connsiteX647" fmla="*/ 2024654 w 2568523"/>
                <a:gd name="connsiteY647" fmla="*/ 2655895 h 4419916"/>
                <a:gd name="connsiteX648" fmla="*/ 2198359 w 2568523"/>
                <a:gd name="connsiteY648" fmla="*/ 2687525 h 4419916"/>
                <a:gd name="connsiteX649" fmla="*/ 2107319 w 2568523"/>
                <a:gd name="connsiteY649" fmla="*/ 2855859 h 4419916"/>
                <a:gd name="connsiteX650" fmla="*/ 1846943 w 2568523"/>
                <a:gd name="connsiteY650" fmla="*/ 2862040 h 4419916"/>
                <a:gd name="connsiteX651" fmla="*/ 1840388 w 2568523"/>
                <a:gd name="connsiteY651" fmla="*/ 2636625 h 4419916"/>
                <a:gd name="connsiteX652" fmla="*/ 1994793 w 2568523"/>
                <a:gd name="connsiteY652" fmla="*/ 2650441 h 4419916"/>
                <a:gd name="connsiteX653" fmla="*/ 1999891 w 2568523"/>
                <a:gd name="connsiteY653" fmla="*/ 2651532 h 4419916"/>
                <a:gd name="connsiteX654" fmla="*/ 1846943 w 2568523"/>
                <a:gd name="connsiteY654" fmla="*/ 2862040 h 4419916"/>
                <a:gd name="connsiteX655" fmla="*/ 1625533 w 2568523"/>
                <a:gd name="connsiteY655" fmla="*/ 2598814 h 4419916"/>
                <a:gd name="connsiteX656" fmla="*/ 1726406 w 2568523"/>
                <a:gd name="connsiteY656" fmla="*/ 2489742 h 4419916"/>
                <a:gd name="connsiteX657" fmla="*/ 1817810 w 2568523"/>
                <a:gd name="connsiteY657" fmla="*/ 2619537 h 4419916"/>
                <a:gd name="connsiteX658" fmla="*/ 1625533 w 2568523"/>
                <a:gd name="connsiteY658" fmla="*/ 2598814 h 4419916"/>
                <a:gd name="connsiteX659" fmla="*/ 1612423 w 2568523"/>
                <a:gd name="connsiteY659" fmla="*/ 2591542 h 4419916"/>
                <a:gd name="connsiteX660" fmla="*/ 1564354 w 2568523"/>
                <a:gd name="connsiteY660" fmla="*/ 2485379 h 4419916"/>
                <a:gd name="connsiteX661" fmla="*/ 1715845 w 2568523"/>
                <a:gd name="connsiteY661" fmla="*/ 2479925 h 4419916"/>
                <a:gd name="connsiteX662" fmla="*/ 1612423 w 2568523"/>
                <a:gd name="connsiteY662" fmla="*/ 2591542 h 4419916"/>
                <a:gd name="connsiteX663" fmla="*/ 1555249 w 2568523"/>
                <a:gd name="connsiteY663" fmla="*/ 2926392 h 4419916"/>
                <a:gd name="connsiteX664" fmla="*/ 1441267 w 2568523"/>
                <a:gd name="connsiteY664" fmla="*/ 2714066 h 4419916"/>
                <a:gd name="connsiteX665" fmla="*/ 1600770 w 2568523"/>
                <a:gd name="connsiteY665" fmla="*/ 2618810 h 4419916"/>
                <a:gd name="connsiteX666" fmla="*/ 1555249 w 2568523"/>
                <a:gd name="connsiteY666" fmla="*/ 2926392 h 4419916"/>
                <a:gd name="connsiteX667" fmla="*/ 1731140 w 2568523"/>
                <a:gd name="connsiteY667" fmla="*/ 3055460 h 4419916"/>
                <a:gd name="connsiteX668" fmla="*/ 1637186 w 2568523"/>
                <a:gd name="connsiteY668" fmla="*/ 3287783 h 4419916"/>
                <a:gd name="connsiteX669" fmla="*/ 1475498 w 2568523"/>
                <a:gd name="connsiteY669" fmla="*/ 3187437 h 4419916"/>
                <a:gd name="connsiteX670" fmla="*/ 1731140 w 2568523"/>
                <a:gd name="connsiteY670" fmla="*/ 3055460 h 4419916"/>
                <a:gd name="connsiteX671" fmla="*/ 1652845 w 2568523"/>
                <a:gd name="connsiteY671" fmla="*/ 3534648 h 4419916"/>
                <a:gd name="connsiteX672" fmla="*/ 1648475 w 2568523"/>
                <a:gd name="connsiteY672" fmla="*/ 3312506 h 4419916"/>
                <a:gd name="connsiteX673" fmla="*/ 1844030 w 2568523"/>
                <a:gd name="connsiteY673" fmla="*/ 3443392 h 4419916"/>
                <a:gd name="connsiteX674" fmla="*/ 1652845 w 2568523"/>
                <a:gd name="connsiteY674" fmla="*/ 3534648 h 4419916"/>
                <a:gd name="connsiteX675" fmla="*/ 1851313 w 2568523"/>
                <a:gd name="connsiteY675" fmla="*/ 3455753 h 4419916"/>
                <a:gd name="connsiteX676" fmla="*/ 1851313 w 2568523"/>
                <a:gd name="connsiteY676" fmla="*/ 3695347 h 4419916"/>
                <a:gd name="connsiteX677" fmla="*/ 1659400 w 2568523"/>
                <a:gd name="connsiteY677" fmla="*/ 3547737 h 4419916"/>
                <a:gd name="connsiteX678" fmla="*/ 1851313 w 2568523"/>
                <a:gd name="connsiteY678" fmla="*/ 3455753 h 4419916"/>
                <a:gd name="connsiteX679" fmla="*/ 1925238 w 2568523"/>
                <a:gd name="connsiteY679" fmla="*/ 3904038 h 4419916"/>
                <a:gd name="connsiteX680" fmla="*/ 1695816 w 2568523"/>
                <a:gd name="connsiteY680" fmla="*/ 3834959 h 4419916"/>
                <a:gd name="connsiteX681" fmla="*/ 1854955 w 2568523"/>
                <a:gd name="connsiteY681" fmla="*/ 3721525 h 4419916"/>
                <a:gd name="connsiteX682" fmla="*/ 1925238 w 2568523"/>
                <a:gd name="connsiteY682" fmla="*/ 3904038 h 4419916"/>
                <a:gd name="connsiteX683" fmla="*/ 1865879 w 2568523"/>
                <a:gd name="connsiteY683" fmla="*/ 3704073 h 4419916"/>
                <a:gd name="connsiteX684" fmla="*/ 1865879 w 2568523"/>
                <a:gd name="connsiteY684" fmla="*/ 3475023 h 4419916"/>
                <a:gd name="connsiteX685" fmla="*/ 1994064 w 2568523"/>
                <a:gd name="connsiteY685" fmla="*/ 3726978 h 4419916"/>
                <a:gd name="connsiteX686" fmla="*/ 1865879 w 2568523"/>
                <a:gd name="connsiteY686" fmla="*/ 3704073 h 4419916"/>
                <a:gd name="connsiteX687" fmla="*/ 1893192 w 2568523"/>
                <a:gd name="connsiteY687" fmla="*/ 3452845 h 4419916"/>
                <a:gd name="connsiteX688" fmla="*/ 2226400 w 2568523"/>
                <a:gd name="connsiteY688" fmla="*/ 3465933 h 4419916"/>
                <a:gd name="connsiteX689" fmla="*/ 2222030 w 2568523"/>
                <a:gd name="connsiteY689" fmla="*/ 3612453 h 4419916"/>
                <a:gd name="connsiteX690" fmla="*/ 1893192 w 2568523"/>
                <a:gd name="connsiteY690" fmla="*/ 3452845 h 4419916"/>
                <a:gd name="connsiteX691" fmla="*/ 2239145 w 2568523"/>
                <a:gd name="connsiteY691" fmla="*/ 3449209 h 4419916"/>
                <a:gd name="connsiteX692" fmla="*/ 2167041 w 2568523"/>
                <a:gd name="connsiteY692" fmla="*/ 3151080 h 4419916"/>
                <a:gd name="connsiteX693" fmla="*/ 2268278 w 2568523"/>
                <a:gd name="connsiteY693" fmla="*/ 3302689 h 4419916"/>
                <a:gd name="connsiteX694" fmla="*/ 2268642 w 2568523"/>
                <a:gd name="connsiteY694" fmla="*/ 3303053 h 4419916"/>
                <a:gd name="connsiteX695" fmla="*/ 2269006 w 2568523"/>
                <a:gd name="connsiteY695" fmla="*/ 3303416 h 4419916"/>
                <a:gd name="connsiteX696" fmla="*/ 2269371 w 2568523"/>
                <a:gd name="connsiteY696" fmla="*/ 3303780 h 4419916"/>
                <a:gd name="connsiteX697" fmla="*/ 2269735 w 2568523"/>
                <a:gd name="connsiteY697" fmla="*/ 3304144 h 4419916"/>
                <a:gd name="connsiteX698" fmla="*/ 2389180 w 2568523"/>
                <a:gd name="connsiteY698" fmla="*/ 3393219 h 4419916"/>
                <a:gd name="connsiteX699" fmla="*/ 2239145 w 2568523"/>
                <a:gd name="connsiteY699" fmla="*/ 3449209 h 4419916"/>
                <a:gd name="connsiteX700" fmla="*/ 2467839 w 2568523"/>
                <a:gd name="connsiteY700" fmla="*/ 3103815 h 4419916"/>
                <a:gd name="connsiteX701" fmla="*/ 2417584 w 2568523"/>
                <a:gd name="connsiteY701" fmla="*/ 2752968 h 4419916"/>
                <a:gd name="connsiteX702" fmla="*/ 2555602 w 2568523"/>
                <a:gd name="connsiteY702" fmla="*/ 3020557 h 4419916"/>
                <a:gd name="connsiteX703" fmla="*/ 2467839 w 2568523"/>
                <a:gd name="connsiteY703" fmla="*/ 3103815 h 4419916"/>
                <a:gd name="connsiteX704" fmla="*/ 1893192 w 2568523"/>
                <a:gd name="connsiteY704" fmla="*/ 2553731 h 4419916"/>
                <a:gd name="connsiteX705" fmla="*/ 1833833 w 2568523"/>
                <a:gd name="connsiteY705" fmla="*/ 2617356 h 4419916"/>
                <a:gd name="connsiteX706" fmla="*/ 1736602 w 2568523"/>
                <a:gd name="connsiteY706" fmla="*/ 2478835 h 4419916"/>
                <a:gd name="connsiteX707" fmla="*/ 1813076 w 2568523"/>
                <a:gd name="connsiteY707" fmla="*/ 2475926 h 4419916"/>
                <a:gd name="connsiteX708" fmla="*/ 1893192 w 2568523"/>
                <a:gd name="connsiteY708" fmla="*/ 2553731 h 4419916"/>
                <a:gd name="connsiteX709" fmla="*/ 1462752 w 2568523"/>
                <a:gd name="connsiteY709" fmla="*/ 2583544 h 4419916"/>
                <a:gd name="connsiteX710" fmla="*/ 1550880 w 2568523"/>
                <a:gd name="connsiteY710" fmla="*/ 2490833 h 4419916"/>
                <a:gd name="connsiteX711" fmla="*/ 1600770 w 2568523"/>
                <a:gd name="connsiteY711" fmla="*/ 2601359 h 4419916"/>
                <a:gd name="connsiteX712" fmla="*/ 1441631 w 2568523"/>
                <a:gd name="connsiteY712" fmla="*/ 2696615 h 4419916"/>
                <a:gd name="connsiteX713" fmla="*/ 1462752 w 2568523"/>
                <a:gd name="connsiteY713" fmla="*/ 2583544 h 4419916"/>
                <a:gd name="connsiteX714" fmla="*/ 1654666 w 2568523"/>
                <a:gd name="connsiteY714" fmla="*/ 3562643 h 4419916"/>
                <a:gd name="connsiteX715" fmla="*/ 1846215 w 2568523"/>
                <a:gd name="connsiteY715" fmla="*/ 3709890 h 4419916"/>
                <a:gd name="connsiteX716" fmla="*/ 1685255 w 2568523"/>
                <a:gd name="connsiteY716" fmla="*/ 3824415 h 4419916"/>
                <a:gd name="connsiteX717" fmla="*/ 1654666 w 2568523"/>
                <a:gd name="connsiteY717" fmla="*/ 3562643 h 4419916"/>
                <a:gd name="connsiteX718" fmla="*/ 2010816 w 2568523"/>
                <a:gd name="connsiteY718" fmla="*/ 4405767 h 4419916"/>
                <a:gd name="connsiteX719" fmla="*/ 1845122 w 2568523"/>
                <a:gd name="connsiteY719" fmla="*/ 4366501 h 4419916"/>
                <a:gd name="connsiteX720" fmla="*/ 1872798 w 2568523"/>
                <a:gd name="connsiteY720" fmla="*/ 4291606 h 4419916"/>
                <a:gd name="connsiteX721" fmla="*/ 2010816 w 2568523"/>
                <a:gd name="connsiteY721" fmla="*/ 4405767 h 4419916"/>
                <a:gd name="connsiteX722" fmla="*/ 1933613 w 2568523"/>
                <a:gd name="connsiteY722" fmla="*/ 4158174 h 4419916"/>
                <a:gd name="connsiteX723" fmla="*/ 1878989 w 2568523"/>
                <a:gd name="connsiteY723" fmla="*/ 4249068 h 4419916"/>
                <a:gd name="connsiteX724" fmla="*/ 1889914 w 2568523"/>
                <a:gd name="connsiteY724" fmla="*/ 4100003 h 4419916"/>
                <a:gd name="connsiteX725" fmla="*/ 1933613 w 2568523"/>
                <a:gd name="connsiteY725" fmla="*/ 4158174 h 4419916"/>
                <a:gd name="connsiteX726" fmla="*/ 1881174 w 2568523"/>
                <a:gd name="connsiteY726" fmla="*/ 4065464 h 4419916"/>
                <a:gd name="connsiteX727" fmla="*/ 1701278 w 2568523"/>
                <a:gd name="connsiteY727" fmla="*/ 3851683 h 4419916"/>
                <a:gd name="connsiteX728" fmla="*/ 1928515 w 2568523"/>
                <a:gd name="connsiteY728" fmla="*/ 3920035 h 4419916"/>
                <a:gd name="connsiteX729" fmla="*/ 1881174 w 2568523"/>
                <a:gd name="connsiteY729" fmla="*/ 4065464 h 4419916"/>
                <a:gd name="connsiteX730" fmla="*/ 2073452 w 2568523"/>
                <a:gd name="connsiteY730" fmla="*/ 3778605 h 4419916"/>
                <a:gd name="connsiteX731" fmla="*/ 2048324 w 2568523"/>
                <a:gd name="connsiteY731" fmla="*/ 3801874 h 4419916"/>
                <a:gd name="connsiteX732" fmla="*/ 2019920 w 2568523"/>
                <a:gd name="connsiteY732" fmla="*/ 3746247 h 4419916"/>
                <a:gd name="connsiteX733" fmla="*/ 2091660 w 2568523"/>
                <a:gd name="connsiteY733" fmla="*/ 3758972 h 4419916"/>
                <a:gd name="connsiteX734" fmla="*/ 2073452 w 2568523"/>
                <a:gd name="connsiteY734" fmla="*/ 3778605 h 4419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</a:cxnLst>
              <a:rect l="l" t="t" r="r" b="b"/>
              <a:pathLst>
                <a:path w="2568523" h="4419916">
                  <a:moveTo>
                    <a:pt x="2566162" y="2742788"/>
                  </a:moveTo>
                  <a:lnTo>
                    <a:pt x="2405567" y="2703886"/>
                  </a:lnTo>
                  <a:cubicBezTo>
                    <a:pt x="2405567" y="2703886"/>
                    <a:pt x="2405567" y="2703886"/>
                    <a:pt x="2405567" y="2703886"/>
                  </a:cubicBezTo>
                  <a:cubicBezTo>
                    <a:pt x="2405567" y="2703886"/>
                    <a:pt x="2405567" y="2703886"/>
                    <a:pt x="2405567" y="2703886"/>
                  </a:cubicBezTo>
                  <a:lnTo>
                    <a:pt x="2405203" y="2703886"/>
                  </a:lnTo>
                  <a:lnTo>
                    <a:pt x="2211105" y="2674800"/>
                  </a:lnTo>
                  <a:lnTo>
                    <a:pt x="1999163" y="2636625"/>
                  </a:lnTo>
                  <a:lnTo>
                    <a:pt x="1820723" y="2463565"/>
                  </a:lnTo>
                  <a:cubicBezTo>
                    <a:pt x="1819267" y="2462111"/>
                    <a:pt x="1817446" y="2461384"/>
                    <a:pt x="1815261" y="2461384"/>
                  </a:cubicBezTo>
                  <a:lnTo>
                    <a:pt x="1552700" y="2471200"/>
                  </a:lnTo>
                  <a:cubicBezTo>
                    <a:pt x="1552700" y="2471200"/>
                    <a:pt x="1552700" y="2471200"/>
                    <a:pt x="1552700" y="2471200"/>
                  </a:cubicBezTo>
                  <a:lnTo>
                    <a:pt x="1552700" y="2471200"/>
                  </a:lnTo>
                  <a:cubicBezTo>
                    <a:pt x="1550880" y="2471200"/>
                    <a:pt x="1549059" y="2471927"/>
                    <a:pt x="1547602" y="2473381"/>
                  </a:cubicBezTo>
                  <a:lnTo>
                    <a:pt x="1547602" y="2473381"/>
                  </a:lnTo>
                  <a:cubicBezTo>
                    <a:pt x="1547602" y="2473381"/>
                    <a:pt x="1547602" y="2473381"/>
                    <a:pt x="1547602" y="2473381"/>
                  </a:cubicBezTo>
                  <a:lnTo>
                    <a:pt x="1455469" y="2569728"/>
                  </a:lnTo>
                  <a:lnTo>
                    <a:pt x="1412134" y="2526463"/>
                  </a:lnTo>
                  <a:cubicBezTo>
                    <a:pt x="1410677" y="2525008"/>
                    <a:pt x="1408857" y="2524282"/>
                    <a:pt x="1407036" y="2524282"/>
                  </a:cubicBezTo>
                  <a:lnTo>
                    <a:pt x="1348041" y="2524282"/>
                  </a:lnTo>
                  <a:lnTo>
                    <a:pt x="1313446" y="2472291"/>
                  </a:lnTo>
                  <a:lnTo>
                    <a:pt x="1341487" y="2393395"/>
                  </a:lnTo>
                  <a:cubicBezTo>
                    <a:pt x="1342215" y="2391941"/>
                    <a:pt x="1342215" y="2390123"/>
                    <a:pt x="1341487" y="2388669"/>
                  </a:cubicBezTo>
                  <a:cubicBezTo>
                    <a:pt x="1341487" y="2388669"/>
                    <a:pt x="1341487" y="2388669"/>
                    <a:pt x="1341487" y="2388669"/>
                  </a:cubicBezTo>
                  <a:cubicBezTo>
                    <a:pt x="1341487" y="2388305"/>
                    <a:pt x="1341122" y="2387942"/>
                    <a:pt x="1341122" y="2387942"/>
                  </a:cubicBezTo>
                  <a:cubicBezTo>
                    <a:pt x="1341122" y="2387942"/>
                    <a:pt x="1341122" y="2387942"/>
                    <a:pt x="1341122" y="2387942"/>
                  </a:cubicBezTo>
                  <a:cubicBezTo>
                    <a:pt x="1340394" y="2386488"/>
                    <a:pt x="1339302" y="2385397"/>
                    <a:pt x="1337845" y="2384670"/>
                  </a:cubicBezTo>
                  <a:lnTo>
                    <a:pt x="1337845" y="2384670"/>
                  </a:lnTo>
                  <a:cubicBezTo>
                    <a:pt x="1337845" y="2384670"/>
                    <a:pt x="1337845" y="2384670"/>
                    <a:pt x="1337845" y="2384670"/>
                  </a:cubicBezTo>
                  <a:cubicBezTo>
                    <a:pt x="1337845" y="2384670"/>
                    <a:pt x="1337845" y="2384670"/>
                    <a:pt x="1337845" y="2384670"/>
                  </a:cubicBezTo>
                  <a:cubicBezTo>
                    <a:pt x="1337481" y="2384670"/>
                    <a:pt x="1337481" y="2384306"/>
                    <a:pt x="1337117" y="2384306"/>
                  </a:cubicBezTo>
                  <a:lnTo>
                    <a:pt x="1337117" y="2384306"/>
                  </a:lnTo>
                  <a:cubicBezTo>
                    <a:pt x="1337117" y="2384306"/>
                    <a:pt x="1337117" y="2384306"/>
                    <a:pt x="1337117" y="2384306"/>
                  </a:cubicBezTo>
                  <a:cubicBezTo>
                    <a:pt x="1337117" y="2384306"/>
                    <a:pt x="1337117" y="2384306"/>
                    <a:pt x="1337117" y="2384306"/>
                  </a:cubicBezTo>
                  <a:cubicBezTo>
                    <a:pt x="1336753" y="2384306"/>
                    <a:pt x="1336388" y="2383943"/>
                    <a:pt x="1336024" y="2383943"/>
                  </a:cubicBezTo>
                  <a:lnTo>
                    <a:pt x="1204198" y="2361401"/>
                  </a:lnTo>
                  <a:lnTo>
                    <a:pt x="1278487" y="2190159"/>
                  </a:lnTo>
                  <a:cubicBezTo>
                    <a:pt x="1279215" y="2187977"/>
                    <a:pt x="1279215" y="2185796"/>
                    <a:pt x="1278123" y="2183978"/>
                  </a:cubicBezTo>
                  <a:cubicBezTo>
                    <a:pt x="1277030" y="2182160"/>
                    <a:pt x="1275209" y="2180706"/>
                    <a:pt x="1273024" y="2180342"/>
                  </a:cubicBezTo>
                  <a:lnTo>
                    <a:pt x="1195094" y="2165799"/>
                  </a:lnTo>
                  <a:cubicBezTo>
                    <a:pt x="1194729" y="2165799"/>
                    <a:pt x="1194365" y="2165799"/>
                    <a:pt x="1194001" y="2165799"/>
                  </a:cubicBezTo>
                  <a:cubicBezTo>
                    <a:pt x="1194001" y="2165799"/>
                    <a:pt x="1193637" y="2165799"/>
                    <a:pt x="1193637" y="2165799"/>
                  </a:cubicBezTo>
                  <a:cubicBezTo>
                    <a:pt x="1193637" y="2165799"/>
                    <a:pt x="1193637" y="2165799"/>
                    <a:pt x="1193273" y="2165799"/>
                  </a:cubicBezTo>
                  <a:cubicBezTo>
                    <a:pt x="1192545" y="2165799"/>
                    <a:pt x="1191452" y="2165799"/>
                    <a:pt x="1190724" y="2166163"/>
                  </a:cubicBezTo>
                  <a:cubicBezTo>
                    <a:pt x="1190724" y="2166163"/>
                    <a:pt x="1190360" y="2166163"/>
                    <a:pt x="1190360" y="2166527"/>
                  </a:cubicBezTo>
                  <a:cubicBezTo>
                    <a:pt x="1189631" y="2166890"/>
                    <a:pt x="1189267" y="2167254"/>
                    <a:pt x="1188539" y="2167617"/>
                  </a:cubicBezTo>
                  <a:cubicBezTo>
                    <a:pt x="1188539" y="2167617"/>
                    <a:pt x="1188175" y="2167981"/>
                    <a:pt x="1188175" y="2167981"/>
                  </a:cubicBezTo>
                  <a:cubicBezTo>
                    <a:pt x="1188175" y="2167981"/>
                    <a:pt x="1187810" y="2168344"/>
                    <a:pt x="1187810" y="2168344"/>
                  </a:cubicBezTo>
                  <a:lnTo>
                    <a:pt x="1155036" y="2210519"/>
                  </a:lnTo>
                  <a:lnTo>
                    <a:pt x="1096406" y="2237423"/>
                  </a:lnTo>
                  <a:lnTo>
                    <a:pt x="1027215" y="2207246"/>
                  </a:lnTo>
                  <a:lnTo>
                    <a:pt x="1054527" y="2083632"/>
                  </a:lnTo>
                  <a:lnTo>
                    <a:pt x="1173972" y="1945474"/>
                  </a:lnTo>
                  <a:lnTo>
                    <a:pt x="1248990" y="1912753"/>
                  </a:lnTo>
                  <a:lnTo>
                    <a:pt x="1351683" y="1903664"/>
                  </a:lnTo>
                  <a:lnTo>
                    <a:pt x="1351683" y="2080360"/>
                  </a:lnTo>
                  <a:cubicBezTo>
                    <a:pt x="1351683" y="2083268"/>
                    <a:pt x="1353504" y="2085813"/>
                    <a:pt x="1356053" y="2086904"/>
                  </a:cubicBezTo>
                  <a:cubicBezTo>
                    <a:pt x="1358602" y="2087995"/>
                    <a:pt x="1361880" y="2087631"/>
                    <a:pt x="1364065" y="2085450"/>
                  </a:cubicBezTo>
                  <a:lnTo>
                    <a:pt x="1454013" y="2002919"/>
                  </a:lnTo>
                  <a:cubicBezTo>
                    <a:pt x="1455469" y="2001465"/>
                    <a:pt x="1456198" y="1999647"/>
                    <a:pt x="1456198" y="1997465"/>
                  </a:cubicBezTo>
                  <a:lnTo>
                    <a:pt x="1456198" y="1888757"/>
                  </a:lnTo>
                  <a:lnTo>
                    <a:pt x="1529030" y="1808771"/>
                  </a:lnTo>
                  <a:cubicBezTo>
                    <a:pt x="1529030" y="1808771"/>
                    <a:pt x="1529030" y="1808771"/>
                    <a:pt x="1529030" y="1808771"/>
                  </a:cubicBezTo>
                  <a:lnTo>
                    <a:pt x="1529394" y="1808408"/>
                  </a:lnTo>
                  <a:lnTo>
                    <a:pt x="1679064" y="1649527"/>
                  </a:lnTo>
                  <a:lnTo>
                    <a:pt x="1794504" y="1601535"/>
                  </a:lnTo>
                  <a:cubicBezTo>
                    <a:pt x="1796324" y="1600808"/>
                    <a:pt x="1797417" y="1599717"/>
                    <a:pt x="1798145" y="1597899"/>
                  </a:cubicBezTo>
                  <a:lnTo>
                    <a:pt x="1849492" y="1490282"/>
                  </a:lnTo>
                  <a:lnTo>
                    <a:pt x="1966388" y="1490282"/>
                  </a:lnTo>
                  <a:cubicBezTo>
                    <a:pt x="1970394" y="1490282"/>
                    <a:pt x="1973671" y="1487010"/>
                    <a:pt x="1973671" y="1483011"/>
                  </a:cubicBezTo>
                  <a:lnTo>
                    <a:pt x="1973671" y="1281228"/>
                  </a:lnTo>
                  <a:lnTo>
                    <a:pt x="2140457" y="1272503"/>
                  </a:lnTo>
                  <a:lnTo>
                    <a:pt x="2096030" y="1388118"/>
                  </a:lnTo>
                  <a:cubicBezTo>
                    <a:pt x="2095301" y="1390300"/>
                    <a:pt x="2095301" y="1392845"/>
                    <a:pt x="2096758" y="1394663"/>
                  </a:cubicBezTo>
                  <a:lnTo>
                    <a:pt x="2155024" y="1487010"/>
                  </a:lnTo>
                  <a:cubicBezTo>
                    <a:pt x="2156116" y="1488828"/>
                    <a:pt x="2158301" y="1490282"/>
                    <a:pt x="2160486" y="1490282"/>
                  </a:cubicBezTo>
                  <a:cubicBezTo>
                    <a:pt x="2162671" y="1490646"/>
                    <a:pt x="2164856" y="1489919"/>
                    <a:pt x="2166313" y="1488101"/>
                  </a:cubicBezTo>
                  <a:lnTo>
                    <a:pt x="2215110" y="1439382"/>
                  </a:lnTo>
                  <a:cubicBezTo>
                    <a:pt x="2217660" y="1436837"/>
                    <a:pt x="2218024" y="1432838"/>
                    <a:pt x="2215839" y="1429929"/>
                  </a:cubicBezTo>
                  <a:lnTo>
                    <a:pt x="2178330" y="1378302"/>
                  </a:lnTo>
                  <a:lnTo>
                    <a:pt x="2173960" y="1310314"/>
                  </a:lnTo>
                  <a:lnTo>
                    <a:pt x="2215839" y="1259050"/>
                  </a:lnTo>
                  <a:cubicBezTo>
                    <a:pt x="2218388" y="1256142"/>
                    <a:pt x="2218024" y="1251415"/>
                    <a:pt x="2215110" y="1248870"/>
                  </a:cubicBezTo>
                  <a:lnTo>
                    <a:pt x="2143371" y="1187063"/>
                  </a:lnTo>
                  <a:lnTo>
                    <a:pt x="2105498" y="1092171"/>
                  </a:lnTo>
                  <a:lnTo>
                    <a:pt x="2086197" y="986008"/>
                  </a:lnTo>
                  <a:cubicBezTo>
                    <a:pt x="2085833" y="983826"/>
                    <a:pt x="2084376" y="982008"/>
                    <a:pt x="2082556" y="980918"/>
                  </a:cubicBezTo>
                  <a:lnTo>
                    <a:pt x="1867700" y="854758"/>
                  </a:lnTo>
                  <a:lnTo>
                    <a:pt x="1944174" y="786770"/>
                  </a:lnTo>
                  <a:lnTo>
                    <a:pt x="2124798" y="862757"/>
                  </a:lnTo>
                  <a:cubicBezTo>
                    <a:pt x="2127348" y="863847"/>
                    <a:pt x="2129897" y="863484"/>
                    <a:pt x="2132082" y="861666"/>
                  </a:cubicBezTo>
                  <a:cubicBezTo>
                    <a:pt x="2134267" y="859848"/>
                    <a:pt x="2135359" y="857303"/>
                    <a:pt x="2134631" y="854758"/>
                  </a:cubicBezTo>
                  <a:lnTo>
                    <a:pt x="2111689" y="717691"/>
                  </a:lnTo>
                  <a:lnTo>
                    <a:pt x="2210012" y="717691"/>
                  </a:lnTo>
                  <a:cubicBezTo>
                    <a:pt x="2212561" y="717691"/>
                    <a:pt x="2214746" y="716601"/>
                    <a:pt x="2215839" y="714783"/>
                  </a:cubicBezTo>
                  <a:cubicBezTo>
                    <a:pt x="2217296" y="712965"/>
                    <a:pt x="2217660" y="710420"/>
                    <a:pt x="2216931" y="708239"/>
                  </a:cubicBezTo>
                  <a:lnTo>
                    <a:pt x="2187798" y="625708"/>
                  </a:lnTo>
                  <a:cubicBezTo>
                    <a:pt x="2187434" y="624981"/>
                    <a:pt x="2187070" y="624253"/>
                    <a:pt x="2186706" y="623526"/>
                  </a:cubicBezTo>
                  <a:lnTo>
                    <a:pt x="2122613" y="546085"/>
                  </a:lnTo>
                  <a:lnTo>
                    <a:pt x="2049781" y="468281"/>
                  </a:lnTo>
                  <a:cubicBezTo>
                    <a:pt x="2049053" y="467554"/>
                    <a:pt x="2048324" y="467190"/>
                    <a:pt x="2047596" y="466827"/>
                  </a:cubicBezTo>
                  <a:lnTo>
                    <a:pt x="1894284" y="395203"/>
                  </a:lnTo>
                  <a:lnTo>
                    <a:pt x="1837111" y="285768"/>
                  </a:lnTo>
                  <a:cubicBezTo>
                    <a:pt x="1836018" y="283223"/>
                    <a:pt x="1833469" y="281768"/>
                    <a:pt x="1830556" y="281768"/>
                  </a:cubicBezTo>
                  <a:cubicBezTo>
                    <a:pt x="1830556" y="281768"/>
                    <a:pt x="1830556" y="281768"/>
                    <a:pt x="1830556" y="281768"/>
                  </a:cubicBezTo>
                  <a:cubicBezTo>
                    <a:pt x="1827642" y="281768"/>
                    <a:pt x="1825457" y="283223"/>
                    <a:pt x="1824001" y="285768"/>
                  </a:cubicBezTo>
                  <a:lnTo>
                    <a:pt x="1736602" y="460646"/>
                  </a:lnTo>
                  <a:cubicBezTo>
                    <a:pt x="1735510" y="462827"/>
                    <a:pt x="1735510" y="465736"/>
                    <a:pt x="1736966" y="467917"/>
                  </a:cubicBezTo>
                  <a:cubicBezTo>
                    <a:pt x="1738423" y="470099"/>
                    <a:pt x="1740608" y="471189"/>
                    <a:pt x="1743521" y="471189"/>
                  </a:cubicBezTo>
                  <a:lnTo>
                    <a:pt x="1862238" y="467190"/>
                  </a:lnTo>
                  <a:lnTo>
                    <a:pt x="1710746" y="560992"/>
                  </a:lnTo>
                  <a:lnTo>
                    <a:pt x="1593122" y="420289"/>
                  </a:lnTo>
                  <a:cubicBezTo>
                    <a:pt x="1592758" y="419926"/>
                    <a:pt x="1592394" y="419562"/>
                    <a:pt x="1592030" y="419562"/>
                  </a:cubicBezTo>
                  <a:cubicBezTo>
                    <a:pt x="1592030" y="419562"/>
                    <a:pt x="1591666" y="419199"/>
                    <a:pt x="1591666" y="419199"/>
                  </a:cubicBezTo>
                  <a:cubicBezTo>
                    <a:pt x="1590209" y="418108"/>
                    <a:pt x="1588388" y="417744"/>
                    <a:pt x="1586567" y="418108"/>
                  </a:cubicBezTo>
                  <a:cubicBezTo>
                    <a:pt x="1586567" y="418108"/>
                    <a:pt x="1586567" y="418108"/>
                    <a:pt x="1586203" y="418108"/>
                  </a:cubicBezTo>
                  <a:cubicBezTo>
                    <a:pt x="1585839" y="418108"/>
                    <a:pt x="1585839" y="418108"/>
                    <a:pt x="1585839" y="418472"/>
                  </a:cubicBezTo>
                  <a:cubicBezTo>
                    <a:pt x="1585475" y="418472"/>
                    <a:pt x="1585111" y="418472"/>
                    <a:pt x="1584747" y="418835"/>
                  </a:cubicBezTo>
                  <a:lnTo>
                    <a:pt x="1321822" y="523907"/>
                  </a:lnTo>
                  <a:lnTo>
                    <a:pt x="1033406" y="240685"/>
                  </a:lnTo>
                  <a:cubicBezTo>
                    <a:pt x="1033406" y="240685"/>
                    <a:pt x="1033406" y="240685"/>
                    <a:pt x="1033406" y="240685"/>
                  </a:cubicBezTo>
                  <a:cubicBezTo>
                    <a:pt x="1033406" y="240685"/>
                    <a:pt x="1033042" y="240321"/>
                    <a:pt x="1033042" y="240321"/>
                  </a:cubicBezTo>
                  <a:cubicBezTo>
                    <a:pt x="1033042" y="240321"/>
                    <a:pt x="1032677" y="240321"/>
                    <a:pt x="1032677" y="239958"/>
                  </a:cubicBezTo>
                  <a:cubicBezTo>
                    <a:pt x="1032313" y="239594"/>
                    <a:pt x="1031949" y="239594"/>
                    <a:pt x="1031585" y="239230"/>
                  </a:cubicBezTo>
                  <a:cubicBezTo>
                    <a:pt x="1031221" y="239230"/>
                    <a:pt x="1030857" y="238867"/>
                    <a:pt x="1030857" y="238867"/>
                  </a:cubicBezTo>
                  <a:cubicBezTo>
                    <a:pt x="1030492" y="238867"/>
                    <a:pt x="1030492" y="238867"/>
                    <a:pt x="1030128" y="238503"/>
                  </a:cubicBezTo>
                  <a:lnTo>
                    <a:pt x="744990" y="170879"/>
                  </a:lnTo>
                  <a:lnTo>
                    <a:pt x="551984" y="2181"/>
                  </a:lnTo>
                  <a:cubicBezTo>
                    <a:pt x="551620" y="1818"/>
                    <a:pt x="551256" y="1818"/>
                    <a:pt x="550892" y="1454"/>
                  </a:cubicBezTo>
                  <a:cubicBezTo>
                    <a:pt x="550527" y="1091"/>
                    <a:pt x="550163" y="1091"/>
                    <a:pt x="549799" y="727"/>
                  </a:cubicBezTo>
                  <a:cubicBezTo>
                    <a:pt x="549435" y="364"/>
                    <a:pt x="548707" y="364"/>
                    <a:pt x="548342" y="364"/>
                  </a:cubicBezTo>
                  <a:cubicBezTo>
                    <a:pt x="547978" y="364"/>
                    <a:pt x="547614" y="0"/>
                    <a:pt x="547250" y="0"/>
                  </a:cubicBezTo>
                  <a:cubicBezTo>
                    <a:pt x="547250" y="0"/>
                    <a:pt x="546886" y="0"/>
                    <a:pt x="546886" y="0"/>
                  </a:cubicBezTo>
                  <a:lnTo>
                    <a:pt x="240626" y="0"/>
                  </a:lnTo>
                  <a:cubicBezTo>
                    <a:pt x="238077" y="0"/>
                    <a:pt x="235892" y="1091"/>
                    <a:pt x="234799" y="3272"/>
                  </a:cubicBezTo>
                  <a:cubicBezTo>
                    <a:pt x="233343" y="5090"/>
                    <a:pt x="232978" y="7635"/>
                    <a:pt x="234071" y="9816"/>
                  </a:cubicBezTo>
                  <a:lnTo>
                    <a:pt x="304354" y="201419"/>
                  </a:lnTo>
                  <a:lnTo>
                    <a:pt x="122273" y="252683"/>
                  </a:lnTo>
                  <a:cubicBezTo>
                    <a:pt x="120088" y="253410"/>
                    <a:pt x="118632" y="254500"/>
                    <a:pt x="117539" y="256682"/>
                  </a:cubicBezTo>
                  <a:lnTo>
                    <a:pt x="39609" y="421744"/>
                  </a:lnTo>
                  <a:cubicBezTo>
                    <a:pt x="39244" y="422107"/>
                    <a:pt x="39244" y="422834"/>
                    <a:pt x="39244" y="423198"/>
                  </a:cubicBezTo>
                  <a:lnTo>
                    <a:pt x="279" y="588260"/>
                  </a:lnTo>
                  <a:cubicBezTo>
                    <a:pt x="-449" y="590441"/>
                    <a:pt x="279" y="592986"/>
                    <a:pt x="2100" y="594804"/>
                  </a:cubicBezTo>
                  <a:lnTo>
                    <a:pt x="109163" y="711147"/>
                  </a:lnTo>
                  <a:cubicBezTo>
                    <a:pt x="109528" y="711874"/>
                    <a:pt x="110256" y="712238"/>
                    <a:pt x="110984" y="712601"/>
                  </a:cubicBezTo>
                  <a:cubicBezTo>
                    <a:pt x="110984" y="712601"/>
                    <a:pt x="110984" y="712601"/>
                    <a:pt x="110984" y="712601"/>
                  </a:cubicBezTo>
                  <a:cubicBezTo>
                    <a:pt x="110984" y="712601"/>
                    <a:pt x="110984" y="712601"/>
                    <a:pt x="110984" y="712601"/>
                  </a:cubicBezTo>
                  <a:cubicBezTo>
                    <a:pt x="110984" y="712601"/>
                    <a:pt x="110984" y="712601"/>
                    <a:pt x="110984" y="712601"/>
                  </a:cubicBezTo>
                  <a:cubicBezTo>
                    <a:pt x="111713" y="712965"/>
                    <a:pt x="112077" y="712965"/>
                    <a:pt x="112805" y="713329"/>
                  </a:cubicBezTo>
                  <a:cubicBezTo>
                    <a:pt x="113169" y="713329"/>
                    <a:pt x="113169" y="713329"/>
                    <a:pt x="113533" y="713329"/>
                  </a:cubicBezTo>
                  <a:cubicBezTo>
                    <a:pt x="113898" y="713329"/>
                    <a:pt x="113898" y="713329"/>
                    <a:pt x="114262" y="713329"/>
                  </a:cubicBezTo>
                  <a:cubicBezTo>
                    <a:pt x="114626" y="713329"/>
                    <a:pt x="114990" y="713329"/>
                    <a:pt x="114990" y="713329"/>
                  </a:cubicBezTo>
                  <a:cubicBezTo>
                    <a:pt x="115354" y="713329"/>
                    <a:pt x="115354" y="713329"/>
                    <a:pt x="115718" y="713329"/>
                  </a:cubicBezTo>
                  <a:cubicBezTo>
                    <a:pt x="116447" y="713329"/>
                    <a:pt x="117175" y="712965"/>
                    <a:pt x="117903" y="712601"/>
                  </a:cubicBezTo>
                  <a:cubicBezTo>
                    <a:pt x="117903" y="712601"/>
                    <a:pt x="117903" y="712601"/>
                    <a:pt x="117903" y="712601"/>
                  </a:cubicBezTo>
                  <a:lnTo>
                    <a:pt x="117903" y="712601"/>
                  </a:lnTo>
                  <a:cubicBezTo>
                    <a:pt x="117903" y="712601"/>
                    <a:pt x="117903" y="712601"/>
                    <a:pt x="117903" y="712601"/>
                  </a:cubicBezTo>
                  <a:lnTo>
                    <a:pt x="266481" y="626435"/>
                  </a:lnTo>
                  <a:lnTo>
                    <a:pt x="422342" y="650067"/>
                  </a:lnTo>
                  <a:lnTo>
                    <a:pt x="573834" y="777681"/>
                  </a:lnTo>
                  <a:lnTo>
                    <a:pt x="583302" y="1017275"/>
                  </a:lnTo>
                  <a:cubicBezTo>
                    <a:pt x="583302" y="1018729"/>
                    <a:pt x="584030" y="1020183"/>
                    <a:pt x="584759" y="1021638"/>
                  </a:cubicBezTo>
                  <a:lnTo>
                    <a:pt x="707481" y="1172520"/>
                  </a:lnTo>
                  <a:lnTo>
                    <a:pt x="559996" y="1376484"/>
                  </a:lnTo>
                  <a:lnTo>
                    <a:pt x="487163" y="1473558"/>
                  </a:lnTo>
                  <a:cubicBezTo>
                    <a:pt x="486071" y="1474649"/>
                    <a:pt x="485707" y="1476466"/>
                    <a:pt x="485707" y="1477921"/>
                  </a:cubicBezTo>
                  <a:lnTo>
                    <a:pt x="485707" y="1647709"/>
                  </a:lnTo>
                  <a:cubicBezTo>
                    <a:pt x="485707" y="1649163"/>
                    <a:pt x="486071" y="1650254"/>
                    <a:pt x="486799" y="1651345"/>
                  </a:cubicBezTo>
                  <a:lnTo>
                    <a:pt x="582938" y="1809862"/>
                  </a:lnTo>
                  <a:lnTo>
                    <a:pt x="582938" y="2026188"/>
                  </a:lnTo>
                  <a:cubicBezTo>
                    <a:pt x="582938" y="2028005"/>
                    <a:pt x="583666" y="2029823"/>
                    <a:pt x="585123" y="2031278"/>
                  </a:cubicBezTo>
                  <a:lnTo>
                    <a:pt x="652493" y="2098538"/>
                  </a:lnTo>
                  <a:lnTo>
                    <a:pt x="700562" y="2175616"/>
                  </a:lnTo>
                  <a:cubicBezTo>
                    <a:pt x="700926" y="2176343"/>
                    <a:pt x="701655" y="2177070"/>
                    <a:pt x="702747" y="2177797"/>
                  </a:cubicBezTo>
                  <a:lnTo>
                    <a:pt x="806533" y="2249421"/>
                  </a:lnTo>
                  <a:cubicBezTo>
                    <a:pt x="806533" y="2249421"/>
                    <a:pt x="806533" y="2249421"/>
                    <a:pt x="806533" y="2249421"/>
                  </a:cubicBezTo>
                  <a:lnTo>
                    <a:pt x="829475" y="2265418"/>
                  </a:lnTo>
                  <a:lnTo>
                    <a:pt x="1003909" y="2371945"/>
                  </a:lnTo>
                  <a:lnTo>
                    <a:pt x="1085845" y="2453748"/>
                  </a:lnTo>
                  <a:cubicBezTo>
                    <a:pt x="1087666" y="2455566"/>
                    <a:pt x="1089851" y="2456293"/>
                    <a:pt x="1092036" y="2455930"/>
                  </a:cubicBezTo>
                  <a:lnTo>
                    <a:pt x="1253724" y="2429026"/>
                  </a:lnTo>
                  <a:lnTo>
                    <a:pt x="1239886" y="2459929"/>
                  </a:lnTo>
                  <a:lnTo>
                    <a:pt x="1191452" y="2532280"/>
                  </a:lnTo>
                  <a:cubicBezTo>
                    <a:pt x="1189631" y="2535189"/>
                    <a:pt x="1189995" y="2539188"/>
                    <a:pt x="1192545" y="2541733"/>
                  </a:cubicBezTo>
                  <a:lnTo>
                    <a:pt x="1309076" y="2653350"/>
                  </a:lnTo>
                  <a:cubicBezTo>
                    <a:pt x="1310533" y="2654804"/>
                    <a:pt x="1312718" y="2655531"/>
                    <a:pt x="1314539" y="2655531"/>
                  </a:cubicBezTo>
                  <a:cubicBezTo>
                    <a:pt x="1316724" y="2655531"/>
                    <a:pt x="1318544" y="2654440"/>
                    <a:pt x="1319637" y="2652622"/>
                  </a:cubicBezTo>
                  <a:lnTo>
                    <a:pt x="1352047" y="2610812"/>
                  </a:lnTo>
                  <a:lnTo>
                    <a:pt x="1445637" y="2589724"/>
                  </a:lnTo>
                  <a:lnTo>
                    <a:pt x="1424515" y="2709340"/>
                  </a:lnTo>
                  <a:lnTo>
                    <a:pt x="1356417" y="2966749"/>
                  </a:lnTo>
                  <a:cubicBezTo>
                    <a:pt x="1356053" y="2967476"/>
                    <a:pt x="1356053" y="2968567"/>
                    <a:pt x="1356053" y="2969294"/>
                  </a:cubicBezTo>
                  <a:cubicBezTo>
                    <a:pt x="1356053" y="2969294"/>
                    <a:pt x="1356053" y="2969294"/>
                    <a:pt x="1356053" y="2969294"/>
                  </a:cubicBezTo>
                  <a:cubicBezTo>
                    <a:pt x="1356053" y="2969657"/>
                    <a:pt x="1356053" y="2969657"/>
                    <a:pt x="1356053" y="2970021"/>
                  </a:cubicBezTo>
                  <a:cubicBezTo>
                    <a:pt x="1356053" y="2970748"/>
                    <a:pt x="1356417" y="2971112"/>
                    <a:pt x="1356417" y="2971839"/>
                  </a:cubicBezTo>
                  <a:lnTo>
                    <a:pt x="1453648" y="3190346"/>
                  </a:lnTo>
                  <a:cubicBezTo>
                    <a:pt x="1453648" y="3190346"/>
                    <a:pt x="1453648" y="3190709"/>
                    <a:pt x="1454013" y="3190709"/>
                  </a:cubicBezTo>
                  <a:cubicBezTo>
                    <a:pt x="1454013" y="3191073"/>
                    <a:pt x="1454377" y="3191436"/>
                    <a:pt x="1454741" y="3191436"/>
                  </a:cubicBezTo>
                  <a:cubicBezTo>
                    <a:pt x="1455105" y="3191800"/>
                    <a:pt x="1455105" y="3192164"/>
                    <a:pt x="1455469" y="3192527"/>
                  </a:cubicBezTo>
                  <a:cubicBezTo>
                    <a:pt x="1455469" y="3192527"/>
                    <a:pt x="1455469" y="3192890"/>
                    <a:pt x="1455833" y="3192890"/>
                  </a:cubicBezTo>
                  <a:cubicBezTo>
                    <a:pt x="1455833" y="3192890"/>
                    <a:pt x="1456198" y="3193254"/>
                    <a:pt x="1456562" y="3193254"/>
                  </a:cubicBezTo>
                  <a:cubicBezTo>
                    <a:pt x="1456926" y="3193254"/>
                    <a:pt x="1456926" y="3193618"/>
                    <a:pt x="1456926" y="3193618"/>
                  </a:cubicBezTo>
                  <a:lnTo>
                    <a:pt x="1633544" y="3303053"/>
                  </a:lnTo>
                  <a:lnTo>
                    <a:pt x="1638278" y="3547373"/>
                  </a:lnTo>
                  <a:lnTo>
                    <a:pt x="1672145" y="3838231"/>
                  </a:lnTo>
                  <a:lnTo>
                    <a:pt x="1657579" y="4206530"/>
                  </a:lnTo>
                  <a:cubicBezTo>
                    <a:pt x="1657579" y="4206530"/>
                    <a:pt x="1657579" y="4206893"/>
                    <a:pt x="1657579" y="4206893"/>
                  </a:cubicBezTo>
                  <a:cubicBezTo>
                    <a:pt x="1657579" y="4207257"/>
                    <a:pt x="1657579" y="4207257"/>
                    <a:pt x="1657579" y="4207621"/>
                  </a:cubicBezTo>
                  <a:cubicBezTo>
                    <a:pt x="1657579" y="4208348"/>
                    <a:pt x="1657943" y="4209075"/>
                    <a:pt x="1657943" y="4209802"/>
                  </a:cubicBezTo>
                  <a:lnTo>
                    <a:pt x="1657943" y="4209802"/>
                  </a:lnTo>
                  <a:cubicBezTo>
                    <a:pt x="1658307" y="4210529"/>
                    <a:pt x="1658671" y="4211256"/>
                    <a:pt x="1659400" y="4211983"/>
                  </a:cubicBezTo>
                  <a:cubicBezTo>
                    <a:pt x="1659400" y="4211983"/>
                    <a:pt x="1659400" y="4212347"/>
                    <a:pt x="1659764" y="4212347"/>
                  </a:cubicBezTo>
                  <a:lnTo>
                    <a:pt x="1829827" y="4377409"/>
                  </a:lnTo>
                  <a:cubicBezTo>
                    <a:pt x="1829827" y="4377409"/>
                    <a:pt x="1829827" y="4377409"/>
                    <a:pt x="1829827" y="4377409"/>
                  </a:cubicBezTo>
                  <a:cubicBezTo>
                    <a:pt x="1829827" y="4377409"/>
                    <a:pt x="1829827" y="4377409"/>
                    <a:pt x="1830192" y="4377409"/>
                  </a:cubicBezTo>
                  <a:cubicBezTo>
                    <a:pt x="1830920" y="4377772"/>
                    <a:pt x="1831284" y="4378499"/>
                    <a:pt x="1832012" y="4378499"/>
                  </a:cubicBezTo>
                  <a:cubicBezTo>
                    <a:pt x="1832012" y="4378499"/>
                    <a:pt x="1832377" y="4378499"/>
                    <a:pt x="1832377" y="4378863"/>
                  </a:cubicBezTo>
                  <a:cubicBezTo>
                    <a:pt x="1832377" y="4378863"/>
                    <a:pt x="1832741" y="4378863"/>
                    <a:pt x="1832741" y="4378863"/>
                  </a:cubicBezTo>
                  <a:cubicBezTo>
                    <a:pt x="1832741" y="4378863"/>
                    <a:pt x="1833105" y="4378863"/>
                    <a:pt x="1833105" y="4379226"/>
                  </a:cubicBezTo>
                  <a:lnTo>
                    <a:pt x="2037400" y="4427945"/>
                  </a:lnTo>
                  <a:cubicBezTo>
                    <a:pt x="2038128" y="4427945"/>
                    <a:pt x="2038492" y="4428309"/>
                    <a:pt x="2039220" y="4428309"/>
                  </a:cubicBezTo>
                  <a:cubicBezTo>
                    <a:pt x="2041770" y="4428309"/>
                    <a:pt x="2044319" y="4426855"/>
                    <a:pt x="2045775" y="4424309"/>
                  </a:cubicBezTo>
                  <a:cubicBezTo>
                    <a:pt x="2047232" y="4421401"/>
                    <a:pt x="2046504" y="4417765"/>
                    <a:pt x="2043954" y="4415584"/>
                  </a:cubicBezTo>
                  <a:lnTo>
                    <a:pt x="1878625" y="4278881"/>
                  </a:lnTo>
                  <a:lnTo>
                    <a:pt x="1948180" y="4162901"/>
                  </a:lnTo>
                  <a:cubicBezTo>
                    <a:pt x="1949637" y="4160356"/>
                    <a:pt x="1949637" y="4157084"/>
                    <a:pt x="1947816" y="4154902"/>
                  </a:cubicBezTo>
                  <a:lnTo>
                    <a:pt x="1891735" y="4080370"/>
                  </a:lnTo>
                  <a:lnTo>
                    <a:pt x="1943446" y="3920762"/>
                  </a:lnTo>
                  <a:lnTo>
                    <a:pt x="2083648" y="3789149"/>
                  </a:lnTo>
                  <a:lnTo>
                    <a:pt x="2234411" y="3628813"/>
                  </a:lnTo>
                  <a:cubicBezTo>
                    <a:pt x="2234411" y="3628813"/>
                    <a:pt x="2234411" y="3628813"/>
                    <a:pt x="2234411" y="3628813"/>
                  </a:cubicBezTo>
                  <a:cubicBezTo>
                    <a:pt x="2234775" y="3628450"/>
                    <a:pt x="2235139" y="3627723"/>
                    <a:pt x="2235503" y="3626996"/>
                  </a:cubicBezTo>
                  <a:cubicBezTo>
                    <a:pt x="2235503" y="3626996"/>
                    <a:pt x="2235503" y="3626996"/>
                    <a:pt x="2235503" y="3626632"/>
                  </a:cubicBezTo>
                  <a:cubicBezTo>
                    <a:pt x="2235868" y="3625905"/>
                    <a:pt x="2235868" y="3625541"/>
                    <a:pt x="2235868" y="3624814"/>
                  </a:cubicBezTo>
                  <a:cubicBezTo>
                    <a:pt x="2235868" y="3624451"/>
                    <a:pt x="2235868" y="3624451"/>
                    <a:pt x="2235868" y="3624087"/>
                  </a:cubicBezTo>
                  <a:cubicBezTo>
                    <a:pt x="2235868" y="3624087"/>
                    <a:pt x="2235868" y="3624087"/>
                    <a:pt x="2235868" y="3624087"/>
                  </a:cubicBezTo>
                  <a:lnTo>
                    <a:pt x="2240602" y="3464115"/>
                  </a:lnTo>
                  <a:lnTo>
                    <a:pt x="2406295" y="3402672"/>
                  </a:lnTo>
                  <a:cubicBezTo>
                    <a:pt x="2406295" y="3402672"/>
                    <a:pt x="2406660" y="3402672"/>
                    <a:pt x="2406660" y="3402308"/>
                  </a:cubicBezTo>
                  <a:cubicBezTo>
                    <a:pt x="2406660" y="3402308"/>
                    <a:pt x="2407024" y="3402308"/>
                    <a:pt x="2407024" y="3401944"/>
                  </a:cubicBezTo>
                  <a:cubicBezTo>
                    <a:pt x="2407752" y="3401581"/>
                    <a:pt x="2408844" y="3400854"/>
                    <a:pt x="2409209" y="3400127"/>
                  </a:cubicBezTo>
                  <a:cubicBezTo>
                    <a:pt x="2409209" y="3400127"/>
                    <a:pt x="2409209" y="3400127"/>
                    <a:pt x="2409209" y="3400127"/>
                  </a:cubicBezTo>
                  <a:cubicBezTo>
                    <a:pt x="2409209" y="3400127"/>
                    <a:pt x="2409209" y="3399763"/>
                    <a:pt x="2409209" y="3399763"/>
                  </a:cubicBezTo>
                  <a:cubicBezTo>
                    <a:pt x="2409573" y="3399036"/>
                    <a:pt x="2409937" y="3398309"/>
                    <a:pt x="2410301" y="3397582"/>
                  </a:cubicBezTo>
                  <a:cubicBezTo>
                    <a:pt x="2410301" y="3397582"/>
                    <a:pt x="2410301" y="3397218"/>
                    <a:pt x="2410301" y="3397218"/>
                  </a:cubicBezTo>
                  <a:cubicBezTo>
                    <a:pt x="2410301" y="3397218"/>
                    <a:pt x="2410301" y="3397218"/>
                    <a:pt x="2410301" y="3397218"/>
                  </a:cubicBezTo>
                  <a:lnTo>
                    <a:pt x="2468203" y="3122721"/>
                  </a:lnTo>
                  <a:lnTo>
                    <a:pt x="2568711" y="3027102"/>
                  </a:lnTo>
                  <a:cubicBezTo>
                    <a:pt x="2568711" y="3027102"/>
                    <a:pt x="2568711" y="3026738"/>
                    <a:pt x="2569076" y="3026738"/>
                  </a:cubicBezTo>
                  <a:cubicBezTo>
                    <a:pt x="2569440" y="3026375"/>
                    <a:pt x="2569804" y="3026011"/>
                    <a:pt x="2569804" y="3025284"/>
                  </a:cubicBezTo>
                  <a:cubicBezTo>
                    <a:pt x="2570168" y="3024920"/>
                    <a:pt x="2570168" y="3024557"/>
                    <a:pt x="2570532" y="3024193"/>
                  </a:cubicBezTo>
                  <a:cubicBezTo>
                    <a:pt x="2570896" y="3023829"/>
                    <a:pt x="2570896" y="3023102"/>
                    <a:pt x="2570896" y="3022739"/>
                  </a:cubicBezTo>
                  <a:cubicBezTo>
                    <a:pt x="2570896" y="3022375"/>
                    <a:pt x="2571261" y="3022012"/>
                    <a:pt x="2571261" y="3021648"/>
                  </a:cubicBezTo>
                  <a:lnTo>
                    <a:pt x="2571261" y="2749696"/>
                  </a:lnTo>
                  <a:cubicBezTo>
                    <a:pt x="2571989" y="2746788"/>
                    <a:pt x="2569440" y="2743879"/>
                    <a:pt x="2566162" y="2742788"/>
                  </a:cubicBezTo>
                  <a:close/>
                  <a:moveTo>
                    <a:pt x="1200556" y="2331225"/>
                  </a:moveTo>
                  <a:lnTo>
                    <a:pt x="1200556" y="2181069"/>
                  </a:lnTo>
                  <a:lnTo>
                    <a:pt x="1260643" y="2192340"/>
                  </a:lnTo>
                  <a:lnTo>
                    <a:pt x="1200556" y="2331225"/>
                  </a:lnTo>
                  <a:close/>
                  <a:moveTo>
                    <a:pt x="1042146" y="2075270"/>
                  </a:moveTo>
                  <a:cubicBezTo>
                    <a:pt x="1041417" y="2076360"/>
                    <a:pt x="1040689" y="2077451"/>
                    <a:pt x="1040689" y="2078542"/>
                  </a:cubicBezTo>
                  <a:lnTo>
                    <a:pt x="1012649" y="2204701"/>
                  </a:lnTo>
                  <a:lnTo>
                    <a:pt x="821464" y="2234878"/>
                  </a:lnTo>
                  <a:lnTo>
                    <a:pt x="940180" y="1818951"/>
                  </a:lnTo>
                  <a:lnTo>
                    <a:pt x="1157585" y="1941112"/>
                  </a:lnTo>
                  <a:lnTo>
                    <a:pt x="1042146" y="2075270"/>
                  </a:lnTo>
                  <a:close/>
                  <a:moveTo>
                    <a:pt x="636105" y="248320"/>
                  </a:moveTo>
                  <a:lnTo>
                    <a:pt x="267938" y="427197"/>
                  </a:lnTo>
                  <a:lnTo>
                    <a:pt x="318921" y="214144"/>
                  </a:lnTo>
                  <a:lnTo>
                    <a:pt x="636105" y="248320"/>
                  </a:lnTo>
                  <a:close/>
                  <a:moveTo>
                    <a:pt x="652857" y="256682"/>
                  </a:moveTo>
                  <a:lnTo>
                    <a:pt x="575655" y="758775"/>
                  </a:lnTo>
                  <a:lnTo>
                    <a:pt x="269395" y="442831"/>
                  </a:lnTo>
                  <a:lnTo>
                    <a:pt x="652857" y="256682"/>
                  </a:lnTo>
                  <a:close/>
                  <a:moveTo>
                    <a:pt x="1805064" y="519181"/>
                  </a:moveTo>
                  <a:lnTo>
                    <a:pt x="1846579" y="571535"/>
                  </a:lnTo>
                  <a:lnTo>
                    <a:pt x="1808706" y="659156"/>
                  </a:lnTo>
                  <a:lnTo>
                    <a:pt x="1720579" y="571899"/>
                  </a:lnTo>
                  <a:lnTo>
                    <a:pt x="1805064" y="519181"/>
                  </a:lnTo>
                  <a:close/>
                  <a:moveTo>
                    <a:pt x="1242070" y="1899664"/>
                  </a:moveTo>
                  <a:lnTo>
                    <a:pt x="1169602" y="1931295"/>
                  </a:lnTo>
                  <a:lnTo>
                    <a:pt x="950741" y="1808408"/>
                  </a:lnTo>
                  <a:lnTo>
                    <a:pt x="1511186" y="1495736"/>
                  </a:lnTo>
                  <a:lnTo>
                    <a:pt x="1242070" y="1899664"/>
                  </a:lnTo>
                  <a:close/>
                  <a:moveTo>
                    <a:pt x="1118620" y="1237963"/>
                  </a:moveTo>
                  <a:lnTo>
                    <a:pt x="1519198" y="1474285"/>
                  </a:lnTo>
                  <a:lnTo>
                    <a:pt x="948192" y="1793138"/>
                  </a:lnTo>
                  <a:lnTo>
                    <a:pt x="1118620" y="1237963"/>
                  </a:lnTo>
                  <a:close/>
                  <a:moveTo>
                    <a:pt x="1728955" y="1219784"/>
                  </a:moveTo>
                  <a:lnTo>
                    <a:pt x="1132094" y="1219784"/>
                  </a:lnTo>
                  <a:lnTo>
                    <a:pt x="1448550" y="906385"/>
                  </a:lnTo>
                  <a:lnTo>
                    <a:pt x="1728955" y="1219784"/>
                  </a:lnTo>
                  <a:close/>
                  <a:moveTo>
                    <a:pt x="1431070" y="902750"/>
                  </a:moveTo>
                  <a:lnTo>
                    <a:pt x="1119712" y="1211422"/>
                  </a:lnTo>
                  <a:lnTo>
                    <a:pt x="1078926" y="902750"/>
                  </a:lnTo>
                  <a:lnTo>
                    <a:pt x="1431070" y="902750"/>
                  </a:lnTo>
                  <a:close/>
                  <a:moveTo>
                    <a:pt x="1084388" y="888207"/>
                  </a:moveTo>
                  <a:lnTo>
                    <a:pt x="1317816" y="547176"/>
                  </a:lnTo>
                  <a:lnTo>
                    <a:pt x="1438354" y="888207"/>
                  </a:lnTo>
                  <a:lnTo>
                    <a:pt x="1084388" y="888207"/>
                  </a:lnTo>
                  <a:close/>
                  <a:moveTo>
                    <a:pt x="939088" y="1772778"/>
                  </a:moveTo>
                  <a:lnTo>
                    <a:pt x="914325" y="1556452"/>
                  </a:lnTo>
                  <a:lnTo>
                    <a:pt x="1091672" y="1276865"/>
                  </a:lnTo>
                  <a:lnTo>
                    <a:pt x="939088" y="1772778"/>
                  </a:lnTo>
                  <a:close/>
                  <a:moveTo>
                    <a:pt x="1540683" y="1493918"/>
                  </a:moveTo>
                  <a:lnTo>
                    <a:pt x="1665226" y="1642982"/>
                  </a:lnTo>
                  <a:lnTo>
                    <a:pt x="1531943" y="1784412"/>
                  </a:lnTo>
                  <a:lnTo>
                    <a:pt x="1540683" y="1493918"/>
                  </a:lnTo>
                  <a:close/>
                  <a:moveTo>
                    <a:pt x="1532307" y="1465196"/>
                  </a:moveTo>
                  <a:lnTo>
                    <a:pt x="1141198" y="1234327"/>
                  </a:lnTo>
                  <a:lnTo>
                    <a:pt x="1729683" y="1234327"/>
                  </a:lnTo>
                  <a:lnTo>
                    <a:pt x="1532307" y="1465196"/>
                  </a:lnTo>
                  <a:close/>
                  <a:moveTo>
                    <a:pt x="1742064" y="1212150"/>
                  </a:moveTo>
                  <a:lnTo>
                    <a:pt x="1463845" y="901295"/>
                  </a:lnTo>
                  <a:lnTo>
                    <a:pt x="1844758" y="864938"/>
                  </a:lnTo>
                  <a:lnTo>
                    <a:pt x="1742064" y="1212150"/>
                  </a:lnTo>
                  <a:close/>
                  <a:moveTo>
                    <a:pt x="1332383" y="545358"/>
                  </a:moveTo>
                  <a:lnTo>
                    <a:pt x="1613515" y="674426"/>
                  </a:lnTo>
                  <a:lnTo>
                    <a:pt x="1451099" y="880572"/>
                  </a:lnTo>
                  <a:lnTo>
                    <a:pt x="1332383" y="545358"/>
                  </a:lnTo>
                  <a:close/>
                  <a:moveTo>
                    <a:pt x="1629539" y="654430"/>
                  </a:moveTo>
                  <a:lnTo>
                    <a:pt x="1598221" y="449375"/>
                  </a:lnTo>
                  <a:lnTo>
                    <a:pt x="1699093" y="570445"/>
                  </a:lnTo>
                  <a:lnTo>
                    <a:pt x="1629539" y="654430"/>
                  </a:lnTo>
                  <a:close/>
                  <a:moveTo>
                    <a:pt x="1615700" y="659520"/>
                  </a:moveTo>
                  <a:lnTo>
                    <a:pt x="1338209" y="531906"/>
                  </a:lnTo>
                  <a:lnTo>
                    <a:pt x="1581469" y="434832"/>
                  </a:lnTo>
                  <a:lnTo>
                    <a:pt x="1615700" y="659520"/>
                  </a:lnTo>
                  <a:close/>
                  <a:moveTo>
                    <a:pt x="1076377" y="874027"/>
                  </a:moveTo>
                  <a:lnTo>
                    <a:pt x="1036319" y="263590"/>
                  </a:lnTo>
                  <a:lnTo>
                    <a:pt x="1310169" y="532270"/>
                  </a:lnTo>
                  <a:lnTo>
                    <a:pt x="1076377" y="874027"/>
                  </a:lnTo>
                  <a:close/>
                  <a:moveTo>
                    <a:pt x="668516" y="251228"/>
                  </a:moveTo>
                  <a:lnTo>
                    <a:pt x="1012649" y="252319"/>
                  </a:lnTo>
                  <a:lnTo>
                    <a:pt x="592042" y="749686"/>
                  </a:lnTo>
                  <a:lnTo>
                    <a:pt x="668516" y="251228"/>
                  </a:lnTo>
                  <a:close/>
                  <a:moveTo>
                    <a:pt x="1022117" y="263590"/>
                  </a:moveTo>
                  <a:lnTo>
                    <a:pt x="1062903" y="886025"/>
                  </a:lnTo>
                  <a:lnTo>
                    <a:pt x="594227" y="770046"/>
                  </a:lnTo>
                  <a:lnTo>
                    <a:pt x="1022117" y="263590"/>
                  </a:lnTo>
                  <a:close/>
                  <a:moveTo>
                    <a:pt x="1105874" y="1218330"/>
                  </a:moveTo>
                  <a:lnTo>
                    <a:pt x="734793" y="1167430"/>
                  </a:lnTo>
                  <a:lnTo>
                    <a:pt x="1065088" y="909294"/>
                  </a:lnTo>
                  <a:lnTo>
                    <a:pt x="1105874" y="1218330"/>
                  </a:lnTo>
                  <a:close/>
                  <a:moveTo>
                    <a:pt x="1102232" y="1232510"/>
                  </a:moveTo>
                  <a:lnTo>
                    <a:pt x="907406" y="1539728"/>
                  </a:lnTo>
                  <a:lnTo>
                    <a:pt x="729695" y="1181246"/>
                  </a:lnTo>
                  <a:lnTo>
                    <a:pt x="1102232" y="1232510"/>
                  </a:lnTo>
                  <a:close/>
                  <a:moveTo>
                    <a:pt x="927435" y="1801136"/>
                  </a:moveTo>
                  <a:lnTo>
                    <a:pt x="610978" y="1801136"/>
                  </a:lnTo>
                  <a:lnTo>
                    <a:pt x="900487" y="1568814"/>
                  </a:lnTo>
                  <a:lnTo>
                    <a:pt x="927435" y="1801136"/>
                  </a:lnTo>
                  <a:close/>
                  <a:moveTo>
                    <a:pt x="1443452" y="1881122"/>
                  </a:moveTo>
                  <a:cubicBezTo>
                    <a:pt x="1442359" y="1882577"/>
                    <a:pt x="1441631" y="1884394"/>
                    <a:pt x="1441631" y="1885849"/>
                  </a:cubicBezTo>
                  <a:lnTo>
                    <a:pt x="1441631" y="1994193"/>
                  </a:lnTo>
                  <a:lnTo>
                    <a:pt x="1366250" y="2063272"/>
                  </a:lnTo>
                  <a:lnTo>
                    <a:pt x="1366250" y="1895302"/>
                  </a:lnTo>
                  <a:cubicBezTo>
                    <a:pt x="1366250" y="1893120"/>
                    <a:pt x="1365521" y="1891302"/>
                    <a:pt x="1364065" y="1889848"/>
                  </a:cubicBezTo>
                  <a:cubicBezTo>
                    <a:pt x="1362608" y="1888394"/>
                    <a:pt x="1360423" y="1887667"/>
                    <a:pt x="1358602" y="1888030"/>
                  </a:cubicBezTo>
                  <a:lnTo>
                    <a:pt x="1261735" y="1896392"/>
                  </a:lnTo>
                  <a:lnTo>
                    <a:pt x="1526117" y="1499372"/>
                  </a:lnTo>
                  <a:lnTo>
                    <a:pt x="1517377" y="1800046"/>
                  </a:lnTo>
                  <a:lnTo>
                    <a:pt x="1443452" y="1881122"/>
                  </a:lnTo>
                  <a:close/>
                  <a:moveTo>
                    <a:pt x="1786128" y="1589174"/>
                  </a:moveTo>
                  <a:lnTo>
                    <a:pt x="1676879" y="1634620"/>
                  </a:lnTo>
                  <a:lnTo>
                    <a:pt x="1543232" y="1474649"/>
                  </a:lnTo>
                  <a:lnTo>
                    <a:pt x="1742793" y="1240872"/>
                  </a:lnTo>
                  <a:lnTo>
                    <a:pt x="1836746" y="1482647"/>
                  </a:lnTo>
                  <a:lnTo>
                    <a:pt x="1786128" y="1589174"/>
                  </a:lnTo>
                  <a:close/>
                  <a:moveTo>
                    <a:pt x="1849856" y="1475739"/>
                  </a:moveTo>
                  <a:lnTo>
                    <a:pt x="1756995" y="1236872"/>
                  </a:lnTo>
                  <a:lnTo>
                    <a:pt x="1959105" y="1280137"/>
                  </a:lnTo>
                  <a:lnTo>
                    <a:pt x="1959105" y="1475739"/>
                  </a:lnTo>
                  <a:lnTo>
                    <a:pt x="1849856" y="1475739"/>
                  </a:lnTo>
                  <a:close/>
                  <a:moveTo>
                    <a:pt x="2071631" y="992552"/>
                  </a:moveTo>
                  <a:lnTo>
                    <a:pt x="2090567" y="1096170"/>
                  </a:lnTo>
                  <a:cubicBezTo>
                    <a:pt x="2090567" y="1096534"/>
                    <a:pt x="2090931" y="1097261"/>
                    <a:pt x="2090931" y="1097624"/>
                  </a:cubicBezTo>
                  <a:lnTo>
                    <a:pt x="2129897" y="1194698"/>
                  </a:lnTo>
                  <a:cubicBezTo>
                    <a:pt x="2130261" y="1195789"/>
                    <a:pt x="2130989" y="1196880"/>
                    <a:pt x="2131718" y="1197607"/>
                  </a:cubicBezTo>
                  <a:lnTo>
                    <a:pt x="2199452" y="1256142"/>
                  </a:lnTo>
                  <a:lnTo>
                    <a:pt x="2160122" y="1303770"/>
                  </a:lnTo>
                  <a:cubicBezTo>
                    <a:pt x="2159030" y="1305224"/>
                    <a:pt x="2158301" y="1307042"/>
                    <a:pt x="2158665" y="1308860"/>
                  </a:cubicBezTo>
                  <a:lnTo>
                    <a:pt x="2163400" y="1381574"/>
                  </a:lnTo>
                  <a:cubicBezTo>
                    <a:pt x="2163400" y="1383028"/>
                    <a:pt x="2164128" y="1384119"/>
                    <a:pt x="2164856" y="1385210"/>
                  </a:cubicBezTo>
                  <a:lnTo>
                    <a:pt x="2200180" y="1433565"/>
                  </a:lnTo>
                  <a:lnTo>
                    <a:pt x="2162307" y="1471376"/>
                  </a:lnTo>
                  <a:lnTo>
                    <a:pt x="2110960" y="1389936"/>
                  </a:lnTo>
                  <a:lnTo>
                    <a:pt x="2158301" y="1267049"/>
                  </a:lnTo>
                  <a:cubicBezTo>
                    <a:pt x="2159030" y="1264867"/>
                    <a:pt x="2159030" y="1262322"/>
                    <a:pt x="2157573" y="1260141"/>
                  </a:cubicBezTo>
                  <a:cubicBezTo>
                    <a:pt x="2156116" y="1257960"/>
                    <a:pt x="2153931" y="1256869"/>
                    <a:pt x="2151382" y="1257233"/>
                  </a:cubicBezTo>
                  <a:lnTo>
                    <a:pt x="1967481" y="1267049"/>
                  </a:lnTo>
                  <a:lnTo>
                    <a:pt x="1754810" y="1221602"/>
                  </a:lnTo>
                  <a:lnTo>
                    <a:pt x="1859324" y="867847"/>
                  </a:lnTo>
                  <a:lnTo>
                    <a:pt x="2071631" y="992552"/>
                  </a:lnTo>
                  <a:close/>
                  <a:moveTo>
                    <a:pt x="2117515" y="844942"/>
                  </a:moveTo>
                  <a:lnTo>
                    <a:pt x="1953642" y="776227"/>
                  </a:lnTo>
                  <a:lnTo>
                    <a:pt x="2057064" y="641705"/>
                  </a:lnTo>
                  <a:lnTo>
                    <a:pt x="2095665" y="713692"/>
                  </a:lnTo>
                  <a:lnTo>
                    <a:pt x="2117515" y="844942"/>
                  </a:lnTo>
                  <a:close/>
                  <a:moveTo>
                    <a:pt x="2199452" y="703876"/>
                  </a:moveTo>
                  <a:lnTo>
                    <a:pt x="2107319" y="703876"/>
                  </a:lnTo>
                  <a:lnTo>
                    <a:pt x="2067261" y="628616"/>
                  </a:lnTo>
                  <a:lnTo>
                    <a:pt x="2117879" y="562810"/>
                  </a:lnTo>
                  <a:lnTo>
                    <a:pt x="2174324" y="632252"/>
                  </a:lnTo>
                  <a:lnTo>
                    <a:pt x="2199452" y="703876"/>
                  </a:lnTo>
                  <a:close/>
                  <a:moveTo>
                    <a:pt x="1754810" y="455919"/>
                  </a:moveTo>
                  <a:lnTo>
                    <a:pt x="1830556" y="304673"/>
                  </a:lnTo>
                  <a:lnTo>
                    <a:pt x="1882267" y="403565"/>
                  </a:lnTo>
                  <a:cubicBezTo>
                    <a:pt x="1882995" y="405019"/>
                    <a:pt x="1884087" y="406110"/>
                    <a:pt x="1885544" y="406837"/>
                  </a:cubicBezTo>
                  <a:lnTo>
                    <a:pt x="2039949" y="479188"/>
                  </a:lnTo>
                  <a:lnTo>
                    <a:pt x="2107683" y="551175"/>
                  </a:lnTo>
                  <a:lnTo>
                    <a:pt x="2058521" y="615164"/>
                  </a:lnTo>
                  <a:lnTo>
                    <a:pt x="1893920" y="453011"/>
                  </a:lnTo>
                  <a:cubicBezTo>
                    <a:pt x="1893920" y="453011"/>
                    <a:pt x="1893556" y="453011"/>
                    <a:pt x="1893556" y="452647"/>
                  </a:cubicBezTo>
                  <a:cubicBezTo>
                    <a:pt x="1893192" y="452284"/>
                    <a:pt x="1892463" y="451920"/>
                    <a:pt x="1892099" y="451557"/>
                  </a:cubicBezTo>
                  <a:cubicBezTo>
                    <a:pt x="1891735" y="451557"/>
                    <a:pt x="1891735" y="451193"/>
                    <a:pt x="1891371" y="451193"/>
                  </a:cubicBezTo>
                  <a:cubicBezTo>
                    <a:pt x="1890642" y="450829"/>
                    <a:pt x="1890278" y="450829"/>
                    <a:pt x="1889550" y="450829"/>
                  </a:cubicBezTo>
                  <a:cubicBezTo>
                    <a:pt x="1889186" y="450829"/>
                    <a:pt x="1889186" y="450829"/>
                    <a:pt x="1888822" y="450829"/>
                  </a:cubicBezTo>
                  <a:cubicBezTo>
                    <a:pt x="1888822" y="450829"/>
                    <a:pt x="1888822" y="450829"/>
                    <a:pt x="1888822" y="450829"/>
                  </a:cubicBezTo>
                  <a:lnTo>
                    <a:pt x="1754810" y="455919"/>
                  </a:lnTo>
                  <a:close/>
                  <a:moveTo>
                    <a:pt x="1887729" y="467917"/>
                  </a:moveTo>
                  <a:lnTo>
                    <a:pt x="2049417" y="626798"/>
                  </a:lnTo>
                  <a:lnTo>
                    <a:pt x="2049417" y="627162"/>
                  </a:lnTo>
                  <a:lnTo>
                    <a:pt x="1936891" y="774045"/>
                  </a:lnTo>
                  <a:lnTo>
                    <a:pt x="1851677" y="849668"/>
                  </a:lnTo>
                  <a:lnTo>
                    <a:pt x="1464937" y="886752"/>
                  </a:lnTo>
                  <a:lnTo>
                    <a:pt x="1630631" y="676244"/>
                  </a:lnTo>
                  <a:lnTo>
                    <a:pt x="1709290" y="580988"/>
                  </a:lnTo>
                  <a:lnTo>
                    <a:pt x="1805793" y="676608"/>
                  </a:lnTo>
                  <a:cubicBezTo>
                    <a:pt x="1807614" y="678426"/>
                    <a:pt x="1809799" y="679153"/>
                    <a:pt x="1812348" y="678426"/>
                  </a:cubicBezTo>
                  <a:cubicBezTo>
                    <a:pt x="1814897" y="678062"/>
                    <a:pt x="1816718" y="676244"/>
                    <a:pt x="1817810" y="674063"/>
                  </a:cubicBezTo>
                  <a:lnTo>
                    <a:pt x="1861510" y="572626"/>
                  </a:lnTo>
                  <a:cubicBezTo>
                    <a:pt x="1862602" y="570081"/>
                    <a:pt x="1862238" y="567173"/>
                    <a:pt x="1860417" y="565355"/>
                  </a:cubicBezTo>
                  <a:lnTo>
                    <a:pt x="1817446" y="511182"/>
                  </a:lnTo>
                  <a:lnTo>
                    <a:pt x="1887729" y="467917"/>
                  </a:lnTo>
                  <a:close/>
                  <a:moveTo>
                    <a:pt x="739527" y="184331"/>
                  </a:moveTo>
                  <a:lnTo>
                    <a:pt x="964943" y="237776"/>
                  </a:lnTo>
                  <a:lnTo>
                    <a:pt x="662689" y="236685"/>
                  </a:lnTo>
                  <a:lnTo>
                    <a:pt x="330938" y="201055"/>
                  </a:lnTo>
                  <a:lnTo>
                    <a:pt x="546522" y="17088"/>
                  </a:lnTo>
                  <a:lnTo>
                    <a:pt x="736250" y="182513"/>
                  </a:lnTo>
                  <a:cubicBezTo>
                    <a:pt x="737342" y="183240"/>
                    <a:pt x="738435" y="183967"/>
                    <a:pt x="739527" y="184331"/>
                  </a:cubicBezTo>
                  <a:close/>
                  <a:moveTo>
                    <a:pt x="250822" y="14543"/>
                  </a:moveTo>
                  <a:lnTo>
                    <a:pt x="526857" y="14543"/>
                  </a:lnTo>
                  <a:lnTo>
                    <a:pt x="316371" y="193784"/>
                  </a:lnTo>
                  <a:lnTo>
                    <a:pt x="250822" y="14543"/>
                  </a:lnTo>
                  <a:close/>
                  <a:moveTo>
                    <a:pt x="128828" y="265771"/>
                  </a:moveTo>
                  <a:lnTo>
                    <a:pt x="303262" y="216689"/>
                  </a:lnTo>
                  <a:lnTo>
                    <a:pt x="251915" y="431560"/>
                  </a:lnTo>
                  <a:lnTo>
                    <a:pt x="70926" y="388295"/>
                  </a:lnTo>
                  <a:lnTo>
                    <a:pt x="128828" y="265771"/>
                  </a:lnTo>
                  <a:close/>
                  <a:moveTo>
                    <a:pt x="52718" y="427197"/>
                  </a:moveTo>
                  <a:lnTo>
                    <a:pt x="64736" y="402111"/>
                  </a:lnTo>
                  <a:lnTo>
                    <a:pt x="246452" y="445739"/>
                  </a:lnTo>
                  <a:lnTo>
                    <a:pt x="112441" y="694059"/>
                  </a:lnTo>
                  <a:lnTo>
                    <a:pt x="14846" y="587896"/>
                  </a:lnTo>
                  <a:lnTo>
                    <a:pt x="52718" y="427197"/>
                  </a:lnTo>
                  <a:close/>
                  <a:moveTo>
                    <a:pt x="426348" y="635888"/>
                  </a:moveTo>
                  <a:lnTo>
                    <a:pt x="265753" y="611528"/>
                  </a:lnTo>
                  <a:cubicBezTo>
                    <a:pt x="264296" y="611165"/>
                    <a:pt x="262476" y="611528"/>
                    <a:pt x="261019" y="612255"/>
                  </a:cubicBezTo>
                  <a:lnTo>
                    <a:pt x="132470" y="686788"/>
                  </a:lnTo>
                  <a:lnTo>
                    <a:pt x="258834" y="452284"/>
                  </a:lnTo>
                  <a:lnTo>
                    <a:pt x="475146" y="675517"/>
                  </a:lnTo>
                  <a:lnTo>
                    <a:pt x="429626" y="637342"/>
                  </a:lnTo>
                  <a:cubicBezTo>
                    <a:pt x="428897" y="636615"/>
                    <a:pt x="427441" y="636251"/>
                    <a:pt x="426348" y="635888"/>
                  </a:cubicBezTo>
                  <a:close/>
                  <a:moveTo>
                    <a:pt x="597504" y="1014366"/>
                  </a:moveTo>
                  <a:lnTo>
                    <a:pt x="588400" y="783862"/>
                  </a:lnTo>
                  <a:lnTo>
                    <a:pt x="1054527" y="899114"/>
                  </a:lnTo>
                  <a:lnTo>
                    <a:pt x="718042" y="1162340"/>
                  </a:lnTo>
                  <a:lnTo>
                    <a:pt x="597504" y="1014366"/>
                  </a:lnTo>
                  <a:close/>
                  <a:moveTo>
                    <a:pt x="715857" y="1186336"/>
                  </a:moveTo>
                  <a:lnTo>
                    <a:pt x="891019" y="1539728"/>
                  </a:lnTo>
                  <a:lnTo>
                    <a:pt x="565822" y="1393936"/>
                  </a:lnTo>
                  <a:lnTo>
                    <a:pt x="572013" y="1385573"/>
                  </a:lnTo>
                  <a:lnTo>
                    <a:pt x="715857" y="1186336"/>
                  </a:lnTo>
                  <a:close/>
                  <a:moveTo>
                    <a:pt x="500637" y="1645891"/>
                  </a:moveTo>
                  <a:lnTo>
                    <a:pt x="500637" y="1480466"/>
                  </a:lnTo>
                  <a:lnTo>
                    <a:pt x="557082" y="1405570"/>
                  </a:lnTo>
                  <a:lnTo>
                    <a:pt x="892839" y="1556452"/>
                  </a:lnTo>
                  <a:lnTo>
                    <a:pt x="592406" y="1797501"/>
                  </a:lnTo>
                  <a:lnTo>
                    <a:pt x="500637" y="1645891"/>
                  </a:lnTo>
                  <a:close/>
                  <a:moveTo>
                    <a:pt x="664874" y="2090903"/>
                  </a:moveTo>
                  <a:cubicBezTo>
                    <a:pt x="664510" y="2090540"/>
                    <a:pt x="664146" y="2090176"/>
                    <a:pt x="663782" y="2089449"/>
                  </a:cubicBezTo>
                  <a:lnTo>
                    <a:pt x="597868" y="2023642"/>
                  </a:lnTo>
                  <a:lnTo>
                    <a:pt x="597868" y="1815316"/>
                  </a:lnTo>
                  <a:lnTo>
                    <a:pt x="925978" y="1815316"/>
                  </a:lnTo>
                  <a:lnTo>
                    <a:pt x="806533" y="2231969"/>
                  </a:lnTo>
                  <a:lnTo>
                    <a:pt x="712579" y="2166890"/>
                  </a:lnTo>
                  <a:lnTo>
                    <a:pt x="664874" y="2090903"/>
                  </a:lnTo>
                  <a:close/>
                  <a:moveTo>
                    <a:pt x="829839" y="2248330"/>
                  </a:moveTo>
                  <a:lnTo>
                    <a:pt x="1010464" y="2219608"/>
                  </a:lnTo>
                  <a:lnTo>
                    <a:pt x="1002088" y="2353766"/>
                  </a:lnTo>
                  <a:lnTo>
                    <a:pt x="837851" y="2253420"/>
                  </a:lnTo>
                  <a:lnTo>
                    <a:pt x="829839" y="2248330"/>
                  </a:lnTo>
                  <a:close/>
                  <a:moveTo>
                    <a:pt x="1016290" y="2363583"/>
                  </a:moveTo>
                  <a:lnTo>
                    <a:pt x="1025030" y="2221789"/>
                  </a:lnTo>
                  <a:lnTo>
                    <a:pt x="1090215" y="2250148"/>
                  </a:lnTo>
                  <a:lnTo>
                    <a:pt x="1145203" y="2432298"/>
                  </a:lnTo>
                  <a:lnTo>
                    <a:pt x="1093857" y="2440660"/>
                  </a:lnTo>
                  <a:lnTo>
                    <a:pt x="1016290" y="2363583"/>
                  </a:lnTo>
                  <a:close/>
                  <a:moveTo>
                    <a:pt x="1159406" y="2430480"/>
                  </a:moveTo>
                  <a:lnTo>
                    <a:pt x="1104781" y="2249421"/>
                  </a:lnTo>
                  <a:lnTo>
                    <a:pt x="1162319" y="2222880"/>
                  </a:lnTo>
                  <a:cubicBezTo>
                    <a:pt x="1163412" y="2222516"/>
                    <a:pt x="1164140" y="2221789"/>
                    <a:pt x="1164868" y="2220699"/>
                  </a:cubicBezTo>
                  <a:lnTo>
                    <a:pt x="1185990" y="2193794"/>
                  </a:lnTo>
                  <a:lnTo>
                    <a:pt x="1185990" y="2366855"/>
                  </a:lnTo>
                  <a:cubicBezTo>
                    <a:pt x="1185990" y="2366855"/>
                    <a:pt x="1185990" y="2366855"/>
                    <a:pt x="1185990" y="2366855"/>
                  </a:cubicBezTo>
                  <a:cubicBezTo>
                    <a:pt x="1185990" y="2367218"/>
                    <a:pt x="1185990" y="2367582"/>
                    <a:pt x="1186354" y="2367945"/>
                  </a:cubicBezTo>
                  <a:cubicBezTo>
                    <a:pt x="1186354" y="2368673"/>
                    <a:pt x="1186718" y="2369400"/>
                    <a:pt x="1187082" y="2370127"/>
                  </a:cubicBezTo>
                  <a:cubicBezTo>
                    <a:pt x="1187082" y="2370127"/>
                    <a:pt x="1187082" y="2370490"/>
                    <a:pt x="1187082" y="2370490"/>
                  </a:cubicBezTo>
                  <a:cubicBezTo>
                    <a:pt x="1187082" y="2370854"/>
                    <a:pt x="1187446" y="2370854"/>
                    <a:pt x="1187446" y="2371218"/>
                  </a:cubicBezTo>
                  <a:cubicBezTo>
                    <a:pt x="1187810" y="2371945"/>
                    <a:pt x="1188175" y="2372308"/>
                    <a:pt x="1188903" y="2372672"/>
                  </a:cubicBezTo>
                  <a:cubicBezTo>
                    <a:pt x="1189267" y="2373036"/>
                    <a:pt x="1189631" y="2373036"/>
                    <a:pt x="1189995" y="2373399"/>
                  </a:cubicBezTo>
                  <a:cubicBezTo>
                    <a:pt x="1190360" y="2373762"/>
                    <a:pt x="1191088" y="2374126"/>
                    <a:pt x="1191816" y="2374126"/>
                  </a:cubicBezTo>
                  <a:cubicBezTo>
                    <a:pt x="1192180" y="2374126"/>
                    <a:pt x="1192180" y="2374490"/>
                    <a:pt x="1192545" y="2374490"/>
                  </a:cubicBezTo>
                  <a:lnTo>
                    <a:pt x="1309440" y="2394486"/>
                  </a:lnTo>
                  <a:lnTo>
                    <a:pt x="1264648" y="2413755"/>
                  </a:lnTo>
                  <a:lnTo>
                    <a:pt x="1159406" y="2430480"/>
                  </a:lnTo>
                  <a:close/>
                  <a:moveTo>
                    <a:pt x="1252995" y="2467564"/>
                  </a:moveTo>
                  <a:cubicBezTo>
                    <a:pt x="1252995" y="2467200"/>
                    <a:pt x="1253360" y="2467200"/>
                    <a:pt x="1253360" y="2466837"/>
                  </a:cubicBezTo>
                  <a:lnTo>
                    <a:pt x="1241342" y="2567547"/>
                  </a:lnTo>
                  <a:lnTo>
                    <a:pt x="1207839" y="2535189"/>
                  </a:lnTo>
                  <a:lnTo>
                    <a:pt x="1252995" y="2467564"/>
                  </a:lnTo>
                  <a:close/>
                  <a:moveTo>
                    <a:pt x="1314174" y="2637352"/>
                  </a:moveTo>
                  <a:lnTo>
                    <a:pt x="1254452" y="2580272"/>
                  </a:lnTo>
                  <a:lnTo>
                    <a:pt x="1273024" y="2425026"/>
                  </a:lnTo>
                  <a:lnTo>
                    <a:pt x="1321822" y="2403939"/>
                  </a:lnTo>
                  <a:lnTo>
                    <a:pt x="1298151" y="2470836"/>
                  </a:lnTo>
                  <a:cubicBezTo>
                    <a:pt x="1297423" y="2473018"/>
                    <a:pt x="1297787" y="2475563"/>
                    <a:pt x="1298880" y="2477381"/>
                  </a:cubicBezTo>
                  <a:lnTo>
                    <a:pt x="1336753" y="2534098"/>
                  </a:lnTo>
                  <a:lnTo>
                    <a:pt x="1341122" y="2602086"/>
                  </a:lnTo>
                  <a:lnTo>
                    <a:pt x="1314174" y="2637352"/>
                  </a:lnTo>
                  <a:close/>
                  <a:moveTo>
                    <a:pt x="1355689" y="2595542"/>
                  </a:moveTo>
                  <a:lnTo>
                    <a:pt x="1352047" y="2538824"/>
                  </a:lnTo>
                  <a:lnTo>
                    <a:pt x="1404487" y="2538824"/>
                  </a:lnTo>
                  <a:lnTo>
                    <a:pt x="1441631" y="2575909"/>
                  </a:lnTo>
                  <a:lnTo>
                    <a:pt x="1355689" y="2595542"/>
                  </a:lnTo>
                  <a:close/>
                  <a:moveTo>
                    <a:pt x="2557423" y="2991835"/>
                  </a:moveTo>
                  <a:lnTo>
                    <a:pt x="2417949" y="2722065"/>
                  </a:lnTo>
                  <a:lnTo>
                    <a:pt x="2557423" y="2755877"/>
                  </a:lnTo>
                  <a:lnTo>
                    <a:pt x="2557423" y="2991835"/>
                  </a:lnTo>
                  <a:close/>
                  <a:moveTo>
                    <a:pt x="2399376" y="3383039"/>
                  </a:moveTo>
                  <a:lnTo>
                    <a:pt x="2285394" y="3297963"/>
                  </a:lnTo>
                  <a:lnTo>
                    <a:pt x="2450723" y="3140536"/>
                  </a:lnTo>
                  <a:lnTo>
                    <a:pt x="2399376" y="3383039"/>
                  </a:lnTo>
                  <a:close/>
                  <a:moveTo>
                    <a:pt x="2103677" y="3746611"/>
                  </a:moveTo>
                  <a:lnTo>
                    <a:pt x="2011908" y="3730250"/>
                  </a:lnTo>
                  <a:lnTo>
                    <a:pt x="1874983" y="3460480"/>
                  </a:lnTo>
                  <a:lnTo>
                    <a:pt x="2216931" y="3626269"/>
                  </a:lnTo>
                  <a:lnTo>
                    <a:pt x="2103677" y="3746611"/>
                  </a:lnTo>
                  <a:close/>
                  <a:moveTo>
                    <a:pt x="1940168" y="3902583"/>
                  </a:moveTo>
                  <a:lnTo>
                    <a:pt x="1869885" y="3719707"/>
                  </a:lnTo>
                  <a:lnTo>
                    <a:pt x="2002076" y="3743339"/>
                  </a:lnTo>
                  <a:lnTo>
                    <a:pt x="2037035" y="3812417"/>
                  </a:lnTo>
                  <a:lnTo>
                    <a:pt x="1940168" y="3902583"/>
                  </a:lnTo>
                  <a:close/>
                  <a:moveTo>
                    <a:pt x="1682342" y="4204712"/>
                  </a:moveTo>
                  <a:lnTo>
                    <a:pt x="1875712" y="4093095"/>
                  </a:lnTo>
                  <a:lnTo>
                    <a:pt x="1862966" y="4268701"/>
                  </a:lnTo>
                  <a:lnTo>
                    <a:pt x="1682342" y="4204712"/>
                  </a:lnTo>
                  <a:close/>
                  <a:moveTo>
                    <a:pt x="1832377" y="4358503"/>
                  </a:moveTo>
                  <a:lnTo>
                    <a:pt x="1694359" y="4224708"/>
                  </a:lnTo>
                  <a:lnTo>
                    <a:pt x="1860053" y="4283607"/>
                  </a:lnTo>
                  <a:lnTo>
                    <a:pt x="1832377" y="4358503"/>
                  </a:lnTo>
                  <a:close/>
                  <a:moveTo>
                    <a:pt x="1678700" y="4049467"/>
                  </a:moveTo>
                  <a:lnTo>
                    <a:pt x="1863330" y="4083642"/>
                  </a:lnTo>
                  <a:lnTo>
                    <a:pt x="1673238" y="4193441"/>
                  </a:lnTo>
                  <a:lnTo>
                    <a:pt x="1678700" y="4049467"/>
                  </a:lnTo>
                  <a:close/>
                  <a:moveTo>
                    <a:pt x="1679064" y="4034560"/>
                  </a:moveTo>
                  <a:lnTo>
                    <a:pt x="1685983" y="3856410"/>
                  </a:lnTo>
                  <a:lnTo>
                    <a:pt x="1865151" y="4069099"/>
                  </a:lnTo>
                  <a:lnTo>
                    <a:pt x="1679064" y="4034560"/>
                  </a:lnTo>
                  <a:close/>
                  <a:moveTo>
                    <a:pt x="1374261" y="2974747"/>
                  </a:moveTo>
                  <a:lnTo>
                    <a:pt x="1547966" y="2957659"/>
                  </a:lnTo>
                  <a:lnTo>
                    <a:pt x="1460568" y="3168531"/>
                  </a:lnTo>
                  <a:lnTo>
                    <a:pt x="1374261" y="2974747"/>
                  </a:lnTo>
                  <a:close/>
                  <a:moveTo>
                    <a:pt x="1433984" y="2730790"/>
                  </a:moveTo>
                  <a:lnTo>
                    <a:pt x="1547602" y="2942753"/>
                  </a:lnTo>
                  <a:lnTo>
                    <a:pt x="1373169" y="2960204"/>
                  </a:lnTo>
                  <a:lnTo>
                    <a:pt x="1433984" y="2730790"/>
                  </a:lnTo>
                  <a:close/>
                  <a:moveTo>
                    <a:pt x="1975856" y="2634080"/>
                  </a:moveTo>
                  <a:lnTo>
                    <a:pt x="1848400" y="2622809"/>
                  </a:lnTo>
                  <a:lnTo>
                    <a:pt x="1903388" y="2563911"/>
                  </a:lnTo>
                  <a:lnTo>
                    <a:pt x="1975856" y="2634080"/>
                  </a:lnTo>
                  <a:close/>
                  <a:moveTo>
                    <a:pt x="2381532" y="2715157"/>
                  </a:moveTo>
                  <a:lnTo>
                    <a:pt x="2124434" y="2854405"/>
                  </a:lnTo>
                  <a:lnTo>
                    <a:pt x="2213654" y="2690070"/>
                  </a:lnTo>
                  <a:lnTo>
                    <a:pt x="2381532" y="2715157"/>
                  </a:lnTo>
                  <a:close/>
                  <a:moveTo>
                    <a:pt x="2275197" y="3287419"/>
                  </a:moveTo>
                  <a:lnTo>
                    <a:pt x="2163764" y="3120540"/>
                  </a:lnTo>
                  <a:lnTo>
                    <a:pt x="2444532" y="3125993"/>
                  </a:lnTo>
                  <a:lnTo>
                    <a:pt x="2275197" y="3287419"/>
                  </a:lnTo>
                  <a:close/>
                  <a:moveTo>
                    <a:pt x="2102220" y="2890762"/>
                  </a:moveTo>
                  <a:lnTo>
                    <a:pt x="2141914" y="3108178"/>
                  </a:lnTo>
                  <a:lnTo>
                    <a:pt x="1878261" y="3204161"/>
                  </a:lnTo>
                  <a:lnTo>
                    <a:pt x="2102220" y="2890762"/>
                  </a:lnTo>
                  <a:close/>
                  <a:moveTo>
                    <a:pt x="1858960" y="3205979"/>
                  </a:moveTo>
                  <a:lnTo>
                    <a:pt x="1755903" y="3043099"/>
                  </a:lnTo>
                  <a:lnTo>
                    <a:pt x="2084376" y="2890762"/>
                  </a:lnTo>
                  <a:lnTo>
                    <a:pt x="1858960" y="3205979"/>
                  </a:lnTo>
                  <a:close/>
                  <a:moveTo>
                    <a:pt x="2114602" y="2876583"/>
                  </a:moveTo>
                  <a:lnTo>
                    <a:pt x="2383353" y="2731154"/>
                  </a:lnTo>
                  <a:lnTo>
                    <a:pt x="2154296" y="3093635"/>
                  </a:lnTo>
                  <a:lnTo>
                    <a:pt x="2114602" y="2876583"/>
                  </a:lnTo>
                  <a:close/>
                  <a:moveTo>
                    <a:pt x="2070174" y="2881309"/>
                  </a:moveTo>
                  <a:lnTo>
                    <a:pt x="1763914" y="3023466"/>
                  </a:lnTo>
                  <a:lnTo>
                    <a:pt x="1844394" y="2890762"/>
                  </a:lnTo>
                  <a:lnTo>
                    <a:pt x="2070174" y="2881309"/>
                  </a:lnTo>
                  <a:close/>
                  <a:moveTo>
                    <a:pt x="1854955" y="2875492"/>
                  </a:moveTo>
                  <a:lnTo>
                    <a:pt x="2011180" y="2660985"/>
                  </a:lnTo>
                  <a:lnTo>
                    <a:pt x="2095665" y="2865676"/>
                  </a:lnTo>
                  <a:lnTo>
                    <a:pt x="1854955" y="2875492"/>
                  </a:lnTo>
                  <a:close/>
                  <a:moveTo>
                    <a:pt x="1832377" y="2862404"/>
                  </a:moveTo>
                  <a:lnTo>
                    <a:pt x="1627353" y="2613357"/>
                  </a:lnTo>
                  <a:lnTo>
                    <a:pt x="1825822" y="2635171"/>
                  </a:lnTo>
                  <a:lnTo>
                    <a:pt x="1832377" y="2862404"/>
                  </a:lnTo>
                  <a:close/>
                  <a:moveTo>
                    <a:pt x="1615336" y="2621719"/>
                  </a:moveTo>
                  <a:lnTo>
                    <a:pt x="1827278" y="2879128"/>
                  </a:lnTo>
                  <a:lnTo>
                    <a:pt x="1568359" y="2939481"/>
                  </a:lnTo>
                  <a:lnTo>
                    <a:pt x="1615336" y="2621719"/>
                  </a:lnTo>
                  <a:close/>
                  <a:moveTo>
                    <a:pt x="1563261" y="2959114"/>
                  </a:moveTo>
                  <a:lnTo>
                    <a:pt x="1729319" y="3040190"/>
                  </a:lnTo>
                  <a:lnTo>
                    <a:pt x="1475498" y="3171076"/>
                  </a:lnTo>
                  <a:lnTo>
                    <a:pt x="1563261" y="2959114"/>
                  </a:lnTo>
                  <a:close/>
                  <a:moveTo>
                    <a:pt x="1580741" y="2951479"/>
                  </a:moveTo>
                  <a:lnTo>
                    <a:pt x="1824729" y="2894398"/>
                  </a:lnTo>
                  <a:lnTo>
                    <a:pt x="1742429" y="3030374"/>
                  </a:lnTo>
                  <a:lnTo>
                    <a:pt x="1580741" y="2951479"/>
                  </a:lnTo>
                  <a:close/>
                  <a:moveTo>
                    <a:pt x="1746799" y="3056187"/>
                  </a:moveTo>
                  <a:lnTo>
                    <a:pt x="1847671" y="3215796"/>
                  </a:lnTo>
                  <a:lnTo>
                    <a:pt x="1653573" y="3286329"/>
                  </a:lnTo>
                  <a:lnTo>
                    <a:pt x="1746799" y="3056187"/>
                  </a:lnTo>
                  <a:close/>
                  <a:moveTo>
                    <a:pt x="1851313" y="3229611"/>
                  </a:moveTo>
                  <a:lnTo>
                    <a:pt x="1851313" y="3430667"/>
                  </a:lnTo>
                  <a:lnTo>
                    <a:pt x="1656851" y="3300508"/>
                  </a:lnTo>
                  <a:lnTo>
                    <a:pt x="1851313" y="3229611"/>
                  </a:lnTo>
                  <a:close/>
                  <a:moveTo>
                    <a:pt x="1865879" y="3232520"/>
                  </a:moveTo>
                  <a:lnTo>
                    <a:pt x="2207463" y="3450663"/>
                  </a:lnTo>
                  <a:lnTo>
                    <a:pt x="1865879" y="3437575"/>
                  </a:lnTo>
                  <a:lnTo>
                    <a:pt x="1865879" y="3232520"/>
                  </a:lnTo>
                  <a:close/>
                  <a:moveTo>
                    <a:pt x="1874983" y="3220886"/>
                  </a:moveTo>
                  <a:lnTo>
                    <a:pt x="2144827" y="3122358"/>
                  </a:lnTo>
                  <a:lnTo>
                    <a:pt x="2222394" y="3442665"/>
                  </a:lnTo>
                  <a:lnTo>
                    <a:pt x="1874983" y="3220886"/>
                  </a:lnTo>
                  <a:close/>
                  <a:moveTo>
                    <a:pt x="2163035" y="3105997"/>
                  </a:moveTo>
                  <a:lnTo>
                    <a:pt x="2399740" y="2731881"/>
                  </a:lnTo>
                  <a:lnTo>
                    <a:pt x="2454001" y="3111450"/>
                  </a:lnTo>
                  <a:lnTo>
                    <a:pt x="2163035" y="3105997"/>
                  </a:lnTo>
                  <a:close/>
                  <a:moveTo>
                    <a:pt x="2107319" y="2855859"/>
                  </a:moveTo>
                  <a:lnTo>
                    <a:pt x="2024654" y="2655895"/>
                  </a:lnTo>
                  <a:lnTo>
                    <a:pt x="2198359" y="2687525"/>
                  </a:lnTo>
                  <a:lnTo>
                    <a:pt x="2107319" y="2855859"/>
                  </a:lnTo>
                  <a:close/>
                  <a:moveTo>
                    <a:pt x="1846943" y="2862040"/>
                  </a:moveTo>
                  <a:lnTo>
                    <a:pt x="1840388" y="2636625"/>
                  </a:lnTo>
                  <a:lnTo>
                    <a:pt x="1994793" y="2650441"/>
                  </a:lnTo>
                  <a:lnTo>
                    <a:pt x="1999891" y="2651532"/>
                  </a:lnTo>
                  <a:lnTo>
                    <a:pt x="1846943" y="2862040"/>
                  </a:lnTo>
                  <a:close/>
                  <a:moveTo>
                    <a:pt x="1625533" y="2598814"/>
                  </a:moveTo>
                  <a:lnTo>
                    <a:pt x="1726406" y="2489742"/>
                  </a:lnTo>
                  <a:lnTo>
                    <a:pt x="1817810" y="2619537"/>
                  </a:lnTo>
                  <a:lnTo>
                    <a:pt x="1625533" y="2598814"/>
                  </a:lnTo>
                  <a:close/>
                  <a:moveTo>
                    <a:pt x="1612423" y="2591542"/>
                  </a:moveTo>
                  <a:lnTo>
                    <a:pt x="1564354" y="2485379"/>
                  </a:lnTo>
                  <a:lnTo>
                    <a:pt x="1715845" y="2479925"/>
                  </a:lnTo>
                  <a:lnTo>
                    <a:pt x="1612423" y="2591542"/>
                  </a:lnTo>
                  <a:close/>
                  <a:moveTo>
                    <a:pt x="1555249" y="2926392"/>
                  </a:moveTo>
                  <a:lnTo>
                    <a:pt x="1441267" y="2714066"/>
                  </a:lnTo>
                  <a:lnTo>
                    <a:pt x="1600770" y="2618810"/>
                  </a:lnTo>
                  <a:lnTo>
                    <a:pt x="1555249" y="2926392"/>
                  </a:lnTo>
                  <a:close/>
                  <a:moveTo>
                    <a:pt x="1731140" y="3055460"/>
                  </a:moveTo>
                  <a:lnTo>
                    <a:pt x="1637186" y="3287783"/>
                  </a:lnTo>
                  <a:lnTo>
                    <a:pt x="1475498" y="3187437"/>
                  </a:lnTo>
                  <a:lnTo>
                    <a:pt x="1731140" y="3055460"/>
                  </a:lnTo>
                  <a:close/>
                  <a:moveTo>
                    <a:pt x="1652845" y="3534648"/>
                  </a:moveTo>
                  <a:lnTo>
                    <a:pt x="1648475" y="3312506"/>
                  </a:lnTo>
                  <a:lnTo>
                    <a:pt x="1844030" y="3443392"/>
                  </a:lnTo>
                  <a:lnTo>
                    <a:pt x="1652845" y="3534648"/>
                  </a:lnTo>
                  <a:close/>
                  <a:moveTo>
                    <a:pt x="1851313" y="3455753"/>
                  </a:moveTo>
                  <a:lnTo>
                    <a:pt x="1851313" y="3695347"/>
                  </a:lnTo>
                  <a:lnTo>
                    <a:pt x="1659400" y="3547737"/>
                  </a:lnTo>
                  <a:lnTo>
                    <a:pt x="1851313" y="3455753"/>
                  </a:lnTo>
                  <a:close/>
                  <a:moveTo>
                    <a:pt x="1925238" y="3904038"/>
                  </a:moveTo>
                  <a:lnTo>
                    <a:pt x="1695816" y="3834959"/>
                  </a:lnTo>
                  <a:lnTo>
                    <a:pt x="1854955" y="3721525"/>
                  </a:lnTo>
                  <a:lnTo>
                    <a:pt x="1925238" y="3904038"/>
                  </a:lnTo>
                  <a:close/>
                  <a:moveTo>
                    <a:pt x="1865879" y="3704073"/>
                  </a:moveTo>
                  <a:lnTo>
                    <a:pt x="1865879" y="3475023"/>
                  </a:lnTo>
                  <a:lnTo>
                    <a:pt x="1994064" y="3726978"/>
                  </a:lnTo>
                  <a:lnTo>
                    <a:pt x="1865879" y="3704073"/>
                  </a:lnTo>
                  <a:close/>
                  <a:moveTo>
                    <a:pt x="1893192" y="3452845"/>
                  </a:moveTo>
                  <a:lnTo>
                    <a:pt x="2226400" y="3465933"/>
                  </a:lnTo>
                  <a:lnTo>
                    <a:pt x="2222030" y="3612453"/>
                  </a:lnTo>
                  <a:lnTo>
                    <a:pt x="1893192" y="3452845"/>
                  </a:lnTo>
                  <a:close/>
                  <a:moveTo>
                    <a:pt x="2239145" y="3449209"/>
                  </a:moveTo>
                  <a:lnTo>
                    <a:pt x="2167041" y="3151080"/>
                  </a:lnTo>
                  <a:lnTo>
                    <a:pt x="2268278" y="3302689"/>
                  </a:lnTo>
                  <a:cubicBezTo>
                    <a:pt x="2268278" y="3303053"/>
                    <a:pt x="2268642" y="3303053"/>
                    <a:pt x="2268642" y="3303053"/>
                  </a:cubicBezTo>
                  <a:cubicBezTo>
                    <a:pt x="2268642" y="3303053"/>
                    <a:pt x="2268642" y="3303416"/>
                    <a:pt x="2269006" y="3303416"/>
                  </a:cubicBezTo>
                  <a:cubicBezTo>
                    <a:pt x="2269006" y="3303416"/>
                    <a:pt x="2269371" y="3303416"/>
                    <a:pt x="2269371" y="3303780"/>
                  </a:cubicBezTo>
                  <a:cubicBezTo>
                    <a:pt x="2269371" y="3303780"/>
                    <a:pt x="2269735" y="3304144"/>
                    <a:pt x="2269735" y="3304144"/>
                  </a:cubicBezTo>
                  <a:lnTo>
                    <a:pt x="2389180" y="3393219"/>
                  </a:lnTo>
                  <a:lnTo>
                    <a:pt x="2239145" y="3449209"/>
                  </a:lnTo>
                  <a:close/>
                  <a:moveTo>
                    <a:pt x="2467839" y="3103815"/>
                  </a:moveTo>
                  <a:lnTo>
                    <a:pt x="2417584" y="2752968"/>
                  </a:lnTo>
                  <a:lnTo>
                    <a:pt x="2555602" y="3020557"/>
                  </a:lnTo>
                  <a:lnTo>
                    <a:pt x="2467839" y="3103815"/>
                  </a:lnTo>
                  <a:close/>
                  <a:moveTo>
                    <a:pt x="1893192" y="2553731"/>
                  </a:moveTo>
                  <a:lnTo>
                    <a:pt x="1833833" y="2617356"/>
                  </a:lnTo>
                  <a:lnTo>
                    <a:pt x="1736602" y="2478835"/>
                  </a:lnTo>
                  <a:lnTo>
                    <a:pt x="1813076" y="2475926"/>
                  </a:lnTo>
                  <a:lnTo>
                    <a:pt x="1893192" y="2553731"/>
                  </a:lnTo>
                  <a:close/>
                  <a:moveTo>
                    <a:pt x="1462752" y="2583544"/>
                  </a:moveTo>
                  <a:lnTo>
                    <a:pt x="1550880" y="2490833"/>
                  </a:lnTo>
                  <a:lnTo>
                    <a:pt x="1600770" y="2601359"/>
                  </a:lnTo>
                  <a:lnTo>
                    <a:pt x="1441631" y="2696615"/>
                  </a:lnTo>
                  <a:lnTo>
                    <a:pt x="1462752" y="2583544"/>
                  </a:lnTo>
                  <a:close/>
                  <a:moveTo>
                    <a:pt x="1654666" y="3562643"/>
                  </a:moveTo>
                  <a:lnTo>
                    <a:pt x="1846215" y="3709890"/>
                  </a:lnTo>
                  <a:lnTo>
                    <a:pt x="1685255" y="3824415"/>
                  </a:lnTo>
                  <a:lnTo>
                    <a:pt x="1654666" y="3562643"/>
                  </a:lnTo>
                  <a:close/>
                  <a:moveTo>
                    <a:pt x="2010816" y="4405767"/>
                  </a:moveTo>
                  <a:lnTo>
                    <a:pt x="1845122" y="4366501"/>
                  </a:lnTo>
                  <a:lnTo>
                    <a:pt x="1872798" y="4291606"/>
                  </a:lnTo>
                  <a:lnTo>
                    <a:pt x="2010816" y="4405767"/>
                  </a:lnTo>
                  <a:close/>
                  <a:moveTo>
                    <a:pt x="1933613" y="4158174"/>
                  </a:moveTo>
                  <a:lnTo>
                    <a:pt x="1878989" y="4249068"/>
                  </a:lnTo>
                  <a:lnTo>
                    <a:pt x="1889914" y="4100003"/>
                  </a:lnTo>
                  <a:lnTo>
                    <a:pt x="1933613" y="4158174"/>
                  </a:lnTo>
                  <a:close/>
                  <a:moveTo>
                    <a:pt x="1881174" y="4065464"/>
                  </a:moveTo>
                  <a:lnTo>
                    <a:pt x="1701278" y="3851683"/>
                  </a:lnTo>
                  <a:lnTo>
                    <a:pt x="1928515" y="3920035"/>
                  </a:lnTo>
                  <a:lnTo>
                    <a:pt x="1881174" y="4065464"/>
                  </a:lnTo>
                  <a:close/>
                  <a:moveTo>
                    <a:pt x="2073452" y="3778605"/>
                  </a:moveTo>
                  <a:lnTo>
                    <a:pt x="2048324" y="3801874"/>
                  </a:lnTo>
                  <a:lnTo>
                    <a:pt x="2019920" y="3746247"/>
                  </a:lnTo>
                  <a:lnTo>
                    <a:pt x="2091660" y="3758972"/>
                  </a:lnTo>
                  <a:lnTo>
                    <a:pt x="2073452" y="3778605"/>
                  </a:lnTo>
                  <a:close/>
                </a:path>
              </a:pathLst>
            </a:custGeom>
            <a:grpFill/>
            <a:ln w="95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dirty="0"/>
            </a:p>
          </p:txBody>
        </p:sp>
        <p:sp>
          <p:nvSpPr>
            <p:cNvPr id="45" name="Freeform 28">
              <a:extLst>
                <a:ext uri="{FF2B5EF4-FFF2-40B4-BE49-F238E27FC236}">
                  <a16:creationId xmlns:a16="http://schemas.microsoft.com/office/drawing/2014/main" id="{24F4C985-331C-E1E3-33E7-61F692D5DEC5}"/>
                </a:ext>
              </a:extLst>
            </p:cNvPr>
            <p:cNvSpPr/>
            <p:nvPr/>
          </p:nvSpPr>
          <p:spPr>
            <a:xfrm>
              <a:off x="4551030" y="3340962"/>
              <a:ext cx="266038" cy="425310"/>
            </a:xfrm>
            <a:custGeom>
              <a:avLst/>
              <a:gdLst>
                <a:gd name="connsiteX0" fmla="*/ 3803 w 95130"/>
                <a:gd name="connsiteY0" fmla="*/ 151860 h 152083"/>
                <a:gd name="connsiteX1" fmla="*/ 7081 w 95130"/>
                <a:gd name="connsiteY1" fmla="*/ 152587 h 152083"/>
                <a:gd name="connsiteX2" fmla="*/ 11815 w 95130"/>
                <a:gd name="connsiteY2" fmla="*/ 150769 h 152083"/>
                <a:gd name="connsiteX3" fmla="*/ 95572 w 95130"/>
                <a:gd name="connsiteY3" fmla="*/ 81690 h 152083"/>
                <a:gd name="connsiteX4" fmla="*/ 98121 w 95130"/>
                <a:gd name="connsiteY4" fmla="*/ 76237 h 152083"/>
                <a:gd name="connsiteX5" fmla="*/ 95572 w 95130"/>
                <a:gd name="connsiteY5" fmla="*/ 70783 h 152083"/>
                <a:gd name="connsiteX6" fmla="*/ 11815 w 95130"/>
                <a:gd name="connsiteY6" fmla="*/ 1704 h 152083"/>
                <a:gd name="connsiteX7" fmla="*/ 4168 w 95130"/>
                <a:gd name="connsiteY7" fmla="*/ 614 h 152083"/>
                <a:gd name="connsiteX8" fmla="*/ 162 w 95130"/>
                <a:gd name="connsiteY8" fmla="*/ 7158 h 152083"/>
                <a:gd name="connsiteX9" fmla="*/ 162 w 95130"/>
                <a:gd name="connsiteY9" fmla="*/ 145679 h 152083"/>
                <a:gd name="connsiteX10" fmla="*/ 3803 w 95130"/>
                <a:gd name="connsiteY10" fmla="*/ 151860 h 152083"/>
                <a:gd name="connsiteX11" fmla="*/ 14000 w 95130"/>
                <a:gd name="connsiteY11" fmla="*/ 22428 h 152083"/>
                <a:gd name="connsiteX12" fmla="*/ 79185 w 95130"/>
                <a:gd name="connsiteY12" fmla="*/ 76237 h 152083"/>
                <a:gd name="connsiteX13" fmla="*/ 14000 w 95130"/>
                <a:gd name="connsiteY13" fmla="*/ 129682 h 152083"/>
                <a:gd name="connsiteX14" fmla="*/ 14000 w 95130"/>
                <a:gd name="connsiteY14" fmla="*/ 22428 h 152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5130" h="152083">
                  <a:moveTo>
                    <a:pt x="3803" y="151860"/>
                  </a:moveTo>
                  <a:cubicBezTo>
                    <a:pt x="4896" y="152223"/>
                    <a:pt x="5988" y="152587"/>
                    <a:pt x="7081" y="152587"/>
                  </a:cubicBezTo>
                  <a:cubicBezTo>
                    <a:pt x="8902" y="152587"/>
                    <a:pt x="10358" y="151860"/>
                    <a:pt x="11815" y="150769"/>
                  </a:cubicBezTo>
                  <a:lnTo>
                    <a:pt x="95572" y="81690"/>
                  </a:lnTo>
                  <a:cubicBezTo>
                    <a:pt x="97393" y="80236"/>
                    <a:pt x="98121" y="78418"/>
                    <a:pt x="98121" y="76237"/>
                  </a:cubicBezTo>
                  <a:cubicBezTo>
                    <a:pt x="98121" y="74055"/>
                    <a:pt x="97029" y="71874"/>
                    <a:pt x="95572" y="70783"/>
                  </a:cubicBezTo>
                  <a:lnTo>
                    <a:pt x="11815" y="1704"/>
                  </a:lnTo>
                  <a:cubicBezTo>
                    <a:pt x="9630" y="-114"/>
                    <a:pt x="6717" y="-477"/>
                    <a:pt x="4168" y="614"/>
                  </a:cubicBezTo>
                  <a:cubicBezTo>
                    <a:pt x="1618" y="1704"/>
                    <a:pt x="162" y="4249"/>
                    <a:pt x="162" y="7158"/>
                  </a:cubicBezTo>
                  <a:lnTo>
                    <a:pt x="162" y="145679"/>
                  </a:lnTo>
                  <a:cubicBezTo>
                    <a:pt x="-566" y="148224"/>
                    <a:pt x="1254" y="150769"/>
                    <a:pt x="3803" y="151860"/>
                  </a:cubicBezTo>
                  <a:close/>
                  <a:moveTo>
                    <a:pt x="14000" y="22428"/>
                  </a:moveTo>
                  <a:lnTo>
                    <a:pt x="79185" y="76237"/>
                  </a:lnTo>
                  <a:lnTo>
                    <a:pt x="14000" y="129682"/>
                  </a:lnTo>
                  <a:lnTo>
                    <a:pt x="14000" y="22428"/>
                  </a:lnTo>
                  <a:close/>
                </a:path>
              </a:pathLst>
            </a:custGeom>
            <a:grpFill/>
            <a:ln w="95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/>
            </a:p>
          </p:txBody>
        </p:sp>
        <p:sp>
          <p:nvSpPr>
            <p:cNvPr id="46" name="Freeform 29">
              <a:extLst>
                <a:ext uri="{FF2B5EF4-FFF2-40B4-BE49-F238E27FC236}">
                  <a16:creationId xmlns:a16="http://schemas.microsoft.com/office/drawing/2014/main" id="{996FBA4B-9190-ADFC-D927-DE1DFB418E6A}"/>
                </a:ext>
              </a:extLst>
            </p:cNvPr>
            <p:cNvSpPr/>
            <p:nvPr/>
          </p:nvSpPr>
          <p:spPr>
            <a:xfrm>
              <a:off x="5213488" y="2830111"/>
              <a:ext cx="3884167" cy="3189833"/>
            </a:xfrm>
            <a:custGeom>
              <a:avLst/>
              <a:gdLst>
                <a:gd name="connsiteX0" fmla="*/ 1123060 w 1388905"/>
                <a:gd name="connsiteY0" fmla="*/ 1026045 h 1140623"/>
                <a:gd name="connsiteX1" fmla="*/ 1206817 w 1388905"/>
                <a:gd name="connsiteY1" fmla="*/ 978780 h 1140623"/>
                <a:gd name="connsiteX2" fmla="*/ 1210458 w 1388905"/>
                <a:gd name="connsiteY2" fmla="*/ 973327 h 1140623"/>
                <a:gd name="connsiteX3" fmla="*/ 1217742 w 1388905"/>
                <a:gd name="connsiteY3" fmla="*/ 900612 h 1140623"/>
                <a:gd name="connsiteX4" fmla="*/ 1211187 w 1388905"/>
                <a:gd name="connsiteY4" fmla="*/ 892614 h 1140623"/>
                <a:gd name="connsiteX5" fmla="*/ 1073170 w 1388905"/>
                <a:gd name="connsiteY5" fmla="*/ 875889 h 1140623"/>
                <a:gd name="connsiteX6" fmla="*/ 1107037 w 1388905"/>
                <a:gd name="connsiteY6" fmla="*/ 823899 h 1140623"/>
                <a:gd name="connsiteX7" fmla="*/ 1108129 w 1388905"/>
                <a:gd name="connsiteY7" fmla="*/ 819899 h 1140623"/>
                <a:gd name="connsiteX8" fmla="*/ 1108129 w 1388905"/>
                <a:gd name="connsiteY8" fmla="*/ 732642 h 1140623"/>
                <a:gd name="connsiteX9" fmla="*/ 1107765 w 1388905"/>
                <a:gd name="connsiteY9" fmla="*/ 730461 h 1140623"/>
                <a:gd name="connsiteX10" fmla="*/ 1086279 w 1388905"/>
                <a:gd name="connsiteY10" fmla="*/ 662473 h 1140623"/>
                <a:gd name="connsiteX11" fmla="*/ 1089557 w 1388905"/>
                <a:gd name="connsiteY11" fmla="*/ 597757 h 1140623"/>
                <a:gd name="connsiteX12" fmla="*/ 1247603 w 1388905"/>
                <a:gd name="connsiteY12" fmla="*/ 472324 h 1140623"/>
                <a:gd name="connsiteX13" fmla="*/ 1249060 w 1388905"/>
                <a:gd name="connsiteY13" fmla="*/ 470870 h 1140623"/>
                <a:gd name="connsiteX14" fmla="*/ 1387805 w 1388905"/>
                <a:gd name="connsiteY14" fmla="*/ 265815 h 1140623"/>
                <a:gd name="connsiteX15" fmla="*/ 1388169 w 1388905"/>
                <a:gd name="connsiteY15" fmla="*/ 258180 h 1140623"/>
                <a:gd name="connsiteX16" fmla="*/ 1381614 w 1388905"/>
                <a:gd name="connsiteY16" fmla="*/ 254181 h 1140623"/>
                <a:gd name="connsiteX17" fmla="*/ 1183146 w 1388905"/>
                <a:gd name="connsiteY17" fmla="*/ 252000 h 1140623"/>
                <a:gd name="connsiteX18" fmla="*/ 1242869 w 1388905"/>
                <a:gd name="connsiteY18" fmla="*/ 219278 h 1140623"/>
                <a:gd name="connsiteX19" fmla="*/ 1246510 w 1388905"/>
                <a:gd name="connsiteY19" fmla="*/ 213461 h 1140623"/>
                <a:gd name="connsiteX20" fmla="*/ 1243597 w 1388905"/>
                <a:gd name="connsiteY20" fmla="*/ 207280 h 1140623"/>
                <a:gd name="connsiteX21" fmla="*/ 1130707 w 1388905"/>
                <a:gd name="connsiteY21" fmla="*/ 127658 h 1140623"/>
                <a:gd name="connsiteX22" fmla="*/ 1126337 w 1388905"/>
                <a:gd name="connsiteY22" fmla="*/ 126204 h 1140623"/>
                <a:gd name="connsiteX23" fmla="*/ 867418 w 1388905"/>
                <a:gd name="connsiteY23" fmla="*/ 126204 h 1140623"/>
                <a:gd name="connsiteX24" fmla="*/ 867054 w 1388905"/>
                <a:gd name="connsiteY24" fmla="*/ 126204 h 1140623"/>
                <a:gd name="connsiteX25" fmla="*/ 865233 w 1388905"/>
                <a:gd name="connsiteY25" fmla="*/ 126567 h 1140623"/>
                <a:gd name="connsiteX26" fmla="*/ 864505 w 1388905"/>
                <a:gd name="connsiteY26" fmla="*/ 126931 h 1140623"/>
                <a:gd name="connsiteX27" fmla="*/ 862684 w 1388905"/>
                <a:gd name="connsiteY27" fmla="*/ 128385 h 1140623"/>
                <a:gd name="connsiteX28" fmla="*/ 862684 w 1388905"/>
                <a:gd name="connsiteY28" fmla="*/ 128385 h 1140623"/>
                <a:gd name="connsiteX29" fmla="*/ 745060 w 1388905"/>
                <a:gd name="connsiteY29" fmla="*/ 247273 h 1140623"/>
                <a:gd name="connsiteX30" fmla="*/ 691528 w 1388905"/>
                <a:gd name="connsiteY30" fmla="*/ 160380 h 1140623"/>
                <a:gd name="connsiteX31" fmla="*/ 685337 w 1388905"/>
                <a:gd name="connsiteY31" fmla="*/ 156744 h 1140623"/>
                <a:gd name="connsiteX32" fmla="*/ 524742 w 1388905"/>
                <a:gd name="connsiteY32" fmla="*/ 156744 h 1140623"/>
                <a:gd name="connsiteX33" fmla="*/ 524742 w 1388905"/>
                <a:gd name="connsiteY33" fmla="*/ 122204 h 1140623"/>
                <a:gd name="connsiteX34" fmla="*/ 521829 w 1388905"/>
                <a:gd name="connsiteY34" fmla="*/ 116387 h 1140623"/>
                <a:gd name="connsiteX35" fmla="*/ 430788 w 1388905"/>
                <a:gd name="connsiteY35" fmla="*/ 49126 h 1140623"/>
                <a:gd name="connsiteX36" fmla="*/ 426783 w 1388905"/>
                <a:gd name="connsiteY36" fmla="*/ 47672 h 1140623"/>
                <a:gd name="connsiteX37" fmla="*/ 275655 w 1388905"/>
                <a:gd name="connsiteY37" fmla="*/ 40401 h 1140623"/>
                <a:gd name="connsiteX38" fmla="*/ 211563 w 1388905"/>
                <a:gd name="connsiteY38" fmla="*/ 1135 h 1140623"/>
                <a:gd name="connsiteX39" fmla="*/ 201731 w 1388905"/>
                <a:gd name="connsiteY39" fmla="*/ 3316 h 1140623"/>
                <a:gd name="connsiteX40" fmla="*/ 121615 w 1388905"/>
                <a:gd name="connsiteY40" fmla="*/ 119659 h 1140623"/>
                <a:gd name="connsiteX41" fmla="*/ 120158 w 1388905"/>
                <a:gd name="connsiteY41" fmla="*/ 123659 h 1140623"/>
                <a:gd name="connsiteX42" fmla="*/ 120158 w 1388905"/>
                <a:gd name="connsiteY42" fmla="*/ 206190 h 1140623"/>
                <a:gd name="connsiteX43" fmla="*/ 5812 w 1388905"/>
                <a:gd name="connsiteY43" fmla="*/ 229458 h 1140623"/>
                <a:gd name="connsiteX44" fmla="*/ 349 w 1388905"/>
                <a:gd name="connsiteY44" fmla="*/ 234185 h 1140623"/>
                <a:gd name="connsiteX45" fmla="*/ 1806 w 1388905"/>
                <a:gd name="connsiteY45" fmla="*/ 241093 h 1140623"/>
                <a:gd name="connsiteX46" fmla="*/ 78280 w 1388905"/>
                <a:gd name="connsiteY46" fmla="*/ 331986 h 1140623"/>
                <a:gd name="connsiteX47" fmla="*/ 83742 w 1388905"/>
                <a:gd name="connsiteY47" fmla="*/ 334531 h 1140623"/>
                <a:gd name="connsiteX48" fmla="*/ 167499 w 1388905"/>
                <a:gd name="connsiteY48" fmla="*/ 334531 h 1140623"/>
                <a:gd name="connsiteX49" fmla="*/ 167499 w 1388905"/>
                <a:gd name="connsiteY49" fmla="*/ 334531 h 1140623"/>
                <a:gd name="connsiteX50" fmla="*/ 168228 w 1388905"/>
                <a:gd name="connsiteY50" fmla="*/ 334531 h 1140623"/>
                <a:gd name="connsiteX51" fmla="*/ 170049 w 1388905"/>
                <a:gd name="connsiteY51" fmla="*/ 334167 h 1140623"/>
                <a:gd name="connsiteX52" fmla="*/ 170049 w 1388905"/>
                <a:gd name="connsiteY52" fmla="*/ 334167 h 1140623"/>
                <a:gd name="connsiteX53" fmla="*/ 170413 w 1388905"/>
                <a:gd name="connsiteY53" fmla="*/ 334167 h 1140623"/>
                <a:gd name="connsiteX54" fmla="*/ 172233 w 1388905"/>
                <a:gd name="connsiteY54" fmla="*/ 333076 h 1140623"/>
                <a:gd name="connsiteX55" fmla="*/ 262910 w 1388905"/>
                <a:gd name="connsiteY55" fmla="*/ 263998 h 1140623"/>
                <a:gd name="connsiteX56" fmla="*/ 403476 w 1388905"/>
                <a:gd name="connsiteY56" fmla="*/ 170560 h 1140623"/>
                <a:gd name="connsiteX57" fmla="*/ 495973 w 1388905"/>
                <a:gd name="connsiteY57" fmla="*/ 170560 h 1140623"/>
                <a:gd name="connsiteX58" fmla="*/ 316806 w 1388905"/>
                <a:gd name="connsiteY58" fmla="*/ 302900 h 1140623"/>
                <a:gd name="connsiteX59" fmla="*/ 313892 w 1388905"/>
                <a:gd name="connsiteY59" fmla="*/ 308353 h 1140623"/>
                <a:gd name="connsiteX60" fmla="*/ 310251 w 1388905"/>
                <a:gd name="connsiteY60" fmla="*/ 398156 h 1140623"/>
                <a:gd name="connsiteX61" fmla="*/ 310615 w 1388905"/>
                <a:gd name="connsiteY61" fmla="*/ 399246 h 1140623"/>
                <a:gd name="connsiteX62" fmla="*/ 310615 w 1388905"/>
                <a:gd name="connsiteY62" fmla="*/ 400701 h 1140623"/>
                <a:gd name="connsiteX63" fmla="*/ 310615 w 1388905"/>
                <a:gd name="connsiteY63" fmla="*/ 400701 h 1140623"/>
                <a:gd name="connsiteX64" fmla="*/ 311343 w 1388905"/>
                <a:gd name="connsiteY64" fmla="*/ 401791 h 1140623"/>
                <a:gd name="connsiteX65" fmla="*/ 312072 w 1388905"/>
                <a:gd name="connsiteY65" fmla="*/ 403246 h 1140623"/>
                <a:gd name="connsiteX66" fmla="*/ 312072 w 1388905"/>
                <a:gd name="connsiteY66" fmla="*/ 403246 h 1140623"/>
                <a:gd name="connsiteX67" fmla="*/ 312800 w 1388905"/>
                <a:gd name="connsiteY67" fmla="*/ 403973 h 1140623"/>
                <a:gd name="connsiteX68" fmla="*/ 314257 w 1388905"/>
                <a:gd name="connsiteY68" fmla="*/ 405064 h 1140623"/>
                <a:gd name="connsiteX69" fmla="*/ 315349 w 1388905"/>
                <a:gd name="connsiteY69" fmla="*/ 405427 h 1140623"/>
                <a:gd name="connsiteX70" fmla="*/ 316806 w 1388905"/>
                <a:gd name="connsiteY70" fmla="*/ 405791 h 1140623"/>
                <a:gd name="connsiteX71" fmla="*/ 317170 w 1388905"/>
                <a:gd name="connsiteY71" fmla="*/ 405791 h 1140623"/>
                <a:gd name="connsiteX72" fmla="*/ 413673 w 1388905"/>
                <a:gd name="connsiteY72" fmla="*/ 405791 h 1140623"/>
                <a:gd name="connsiteX73" fmla="*/ 537124 w 1388905"/>
                <a:gd name="connsiteY73" fmla="*/ 470143 h 1140623"/>
                <a:gd name="connsiteX74" fmla="*/ 586649 w 1388905"/>
                <a:gd name="connsiteY74" fmla="*/ 628660 h 1140623"/>
                <a:gd name="connsiteX75" fmla="*/ 514545 w 1388905"/>
                <a:gd name="connsiteY75" fmla="*/ 822808 h 1140623"/>
                <a:gd name="connsiteX76" fmla="*/ 514545 w 1388905"/>
                <a:gd name="connsiteY76" fmla="*/ 822808 h 1140623"/>
                <a:gd name="connsiteX77" fmla="*/ 514545 w 1388905"/>
                <a:gd name="connsiteY77" fmla="*/ 822808 h 1140623"/>
                <a:gd name="connsiteX78" fmla="*/ 514545 w 1388905"/>
                <a:gd name="connsiteY78" fmla="*/ 823535 h 1140623"/>
                <a:gd name="connsiteX79" fmla="*/ 514181 w 1388905"/>
                <a:gd name="connsiteY79" fmla="*/ 824989 h 1140623"/>
                <a:gd name="connsiteX80" fmla="*/ 510540 w 1388905"/>
                <a:gd name="connsiteY80" fmla="*/ 978053 h 1140623"/>
                <a:gd name="connsiteX81" fmla="*/ 512725 w 1388905"/>
                <a:gd name="connsiteY81" fmla="*/ 983143 h 1140623"/>
                <a:gd name="connsiteX82" fmla="*/ 666037 w 1388905"/>
                <a:gd name="connsiteY82" fmla="*/ 1143479 h 1140623"/>
                <a:gd name="connsiteX83" fmla="*/ 671135 w 1388905"/>
                <a:gd name="connsiteY83" fmla="*/ 1145660 h 1140623"/>
                <a:gd name="connsiteX84" fmla="*/ 673320 w 1388905"/>
                <a:gd name="connsiteY84" fmla="*/ 1145296 h 1140623"/>
                <a:gd name="connsiteX85" fmla="*/ 678418 w 1388905"/>
                <a:gd name="connsiteY85" fmla="*/ 1139843 h 1140623"/>
                <a:gd name="connsiteX86" fmla="*/ 702089 w 1388905"/>
                <a:gd name="connsiteY86" fmla="*/ 1020228 h 1140623"/>
                <a:gd name="connsiteX87" fmla="*/ 813886 w 1388905"/>
                <a:gd name="connsiteY87" fmla="*/ 922427 h 1140623"/>
                <a:gd name="connsiteX88" fmla="*/ 981401 w 1388905"/>
                <a:gd name="connsiteY88" fmla="*/ 808629 h 1140623"/>
                <a:gd name="connsiteX89" fmla="*/ 1013083 w 1388905"/>
                <a:gd name="connsiteY89" fmla="*/ 828625 h 1140623"/>
                <a:gd name="connsiteX90" fmla="*/ 995967 w 1388905"/>
                <a:gd name="connsiteY90" fmla="*/ 899885 h 1140623"/>
                <a:gd name="connsiteX91" fmla="*/ 995967 w 1388905"/>
                <a:gd name="connsiteY91" fmla="*/ 900612 h 1140623"/>
                <a:gd name="connsiteX92" fmla="*/ 995967 w 1388905"/>
                <a:gd name="connsiteY92" fmla="*/ 902430 h 1140623"/>
                <a:gd name="connsiteX93" fmla="*/ 996331 w 1388905"/>
                <a:gd name="connsiteY93" fmla="*/ 903885 h 1140623"/>
                <a:gd name="connsiteX94" fmla="*/ 996331 w 1388905"/>
                <a:gd name="connsiteY94" fmla="*/ 904612 h 1140623"/>
                <a:gd name="connsiteX95" fmla="*/ 997060 w 1388905"/>
                <a:gd name="connsiteY95" fmla="*/ 905702 h 1140623"/>
                <a:gd name="connsiteX96" fmla="*/ 997060 w 1388905"/>
                <a:gd name="connsiteY96" fmla="*/ 906066 h 1140623"/>
                <a:gd name="connsiteX97" fmla="*/ 1022551 w 1388905"/>
                <a:gd name="connsiteY97" fmla="*/ 942423 h 1140623"/>
                <a:gd name="connsiteX98" fmla="*/ 1023643 w 1388905"/>
                <a:gd name="connsiteY98" fmla="*/ 943877 h 1140623"/>
                <a:gd name="connsiteX99" fmla="*/ 1114684 w 1388905"/>
                <a:gd name="connsiteY99" fmla="*/ 1023863 h 1140623"/>
                <a:gd name="connsiteX100" fmla="*/ 1123060 w 1388905"/>
                <a:gd name="connsiteY100" fmla="*/ 1026045 h 1140623"/>
                <a:gd name="connsiteX101" fmla="*/ 810973 w 1388905"/>
                <a:gd name="connsiteY101" fmla="*/ 907884 h 1140623"/>
                <a:gd name="connsiteX102" fmla="*/ 616511 w 1388905"/>
                <a:gd name="connsiteY102" fmla="*/ 647930 h 1140623"/>
                <a:gd name="connsiteX103" fmla="*/ 965742 w 1388905"/>
                <a:gd name="connsiteY103" fmla="*/ 802448 h 1140623"/>
                <a:gd name="connsiteX104" fmla="*/ 810973 w 1388905"/>
                <a:gd name="connsiteY104" fmla="*/ 907884 h 1140623"/>
                <a:gd name="connsiteX105" fmla="*/ 865597 w 1388905"/>
                <a:gd name="connsiteY105" fmla="*/ 145837 h 1140623"/>
                <a:gd name="connsiteX106" fmla="*/ 1058967 w 1388905"/>
                <a:gd name="connsiteY106" fmla="*/ 559945 h 1140623"/>
                <a:gd name="connsiteX107" fmla="*/ 753800 w 1388905"/>
                <a:gd name="connsiteY107" fmla="*/ 258544 h 1140623"/>
                <a:gd name="connsiteX108" fmla="*/ 865597 w 1388905"/>
                <a:gd name="connsiteY108" fmla="*/ 145837 h 1140623"/>
                <a:gd name="connsiteX109" fmla="*/ 882349 w 1388905"/>
                <a:gd name="connsiteY109" fmla="*/ 147654 h 1140623"/>
                <a:gd name="connsiteX110" fmla="*/ 1147459 w 1388905"/>
                <a:gd name="connsiteY110" fmla="*/ 263270 h 1140623"/>
                <a:gd name="connsiteX111" fmla="*/ 1080453 w 1388905"/>
                <a:gd name="connsiteY111" fmla="*/ 571216 h 1140623"/>
                <a:gd name="connsiteX112" fmla="*/ 882349 w 1388905"/>
                <a:gd name="connsiteY112" fmla="*/ 147654 h 1140623"/>
                <a:gd name="connsiteX113" fmla="*/ 746516 w 1388905"/>
                <a:gd name="connsiteY113" fmla="*/ 271633 h 1140623"/>
                <a:gd name="connsiteX114" fmla="*/ 1066615 w 1388905"/>
                <a:gd name="connsiteY114" fmla="*/ 587577 h 1140623"/>
                <a:gd name="connsiteX115" fmla="*/ 605586 w 1388905"/>
                <a:gd name="connsiteY115" fmla="*/ 621753 h 1140623"/>
                <a:gd name="connsiteX116" fmla="*/ 746516 w 1388905"/>
                <a:gd name="connsiteY116" fmla="*/ 271633 h 1140623"/>
                <a:gd name="connsiteX117" fmla="*/ 977395 w 1388905"/>
                <a:gd name="connsiteY117" fmla="*/ 791904 h 1140623"/>
                <a:gd name="connsiteX118" fmla="*/ 623794 w 1388905"/>
                <a:gd name="connsiteY118" fmla="*/ 635205 h 1140623"/>
                <a:gd name="connsiteX119" fmla="*/ 1070620 w 1388905"/>
                <a:gd name="connsiteY119" fmla="*/ 601756 h 1140623"/>
                <a:gd name="connsiteX120" fmla="*/ 977395 w 1388905"/>
                <a:gd name="connsiteY120" fmla="*/ 791904 h 1140623"/>
                <a:gd name="connsiteX121" fmla="*/ 1368141 w 1388905"/>
                <a:gd name="connsiteY121" fmla="*/ 268360 h 1140623"/>
                <a:gd name="connsiteX122" fmla="*/ 1237770 w 1388905"/>
                <a:gd name="connsiteY122" fmla="*/ 461417 h 1140623"/>
                <a:gd name="connsiteX123" fmla="*/ 1094291 w 1388905"/>
                <a:gd name="connsiteY123" fmla="*/ 575579 h 1140623"/>
                <a:gd name="connsiteX124" fmla="*/ 1161661 w 1388905"/>
                <a:gd name="connsiteY124" fmla="*/ 266543 h 1140623"/>
                <a:gd name="connsiteX125" fmla="*/ 1368141 w 1388905"/>
                <a:gd name="connsiteY125" fmla="*/ 268360 h 1140623"/>
                <a:gd name="connsiteX126" fmla="*/ 1225753 w 1388905"/>
                <a:gd name="connsiteY126" fmla="*/ 212007 h 1140623"/>
                <a:gd name="connsiteX127" fmla="*/ 1155106 w 1388905"/>
                <a:gd name="connsiteY127" fmla="*/ 250909 h 1140623"/>
                <a:gd name="connsiteX128" fmla="*/ 902378 w 1388905"/>
                <a:gd name="connsiteY128" fmla="*/ 140747 h 1140623"/>
                <a:gd name="connsiteX129" fmla="*/ 1124152 w 1388905"/>
                <a:gd name="connsiteY129" fmla="*/ 140747 h 1140623"/>
                <a:gd name="connsiteX130" fmla="*/ 1225753 w 1388905"/>
                <a:gd name="connsiteY130" fmla="*/ 212007 h 1140623"/>
                <a:gd name="connsiteX131" fmla="*/ 209742 w 1388905"/>
                <a:gd name="connsiteY131" fmla="*/ 17496 h 1140623"/>
                <a:gd name="connsiteX132" fmla="*/ 265823 w 1388905"/>
                <a:gd name="connsiteY132" fmla="*/ 51671 h 1140623"/>
                <a:gd name="connsiteX133" fmla="*/ 252349 w 1388905"/>
                <a:gd name="connsiteY133" fmla="*/ 248728 h 1140623"/>
                <a:gd name="connsiteX134" fmla="*/ 135089 w 1388905"/>
                <a:gd name="connsiteY134" fmla="*/ 207644 h 1140623"/>
                <a:gd name="connsiteX135" fmla="*/ 135089 w 1388905"/>
                <a:gd name="connsiteY135" fmla="*/ 126567 h 1140623"/>
                <a:gd name="connsiteX136" fmla="*/ 209742 w 1388905"/>
                <a:gd name="connsiteY136" fmla="*/ 17496 h 1140623"/>
                <a:gd name="connsiteX137" fmla="*/ 171141 w 1388905"/>
                <a:gd name="connsiteY137" fmla="*/ 315988 h 1140623"/>
                <a:gd name="connsiteX138" fmla="*/ 139459 w 1388905"/>
                <a:gd name="connsiteY138" fmla="*/ 224368 h 1140623"/>
                <a:gd name="connsiteX139" fmla="*/ 243609 w 1388905"/>
                <a:gd name="connsiteY139" fmla="*/ 261089 h 1140623"/>
                <a:gd name="connsiteX140" fmla="*/ 171141 w 1388905"/>
                <a:gd name="connsiteY140" fmla="*/ 315988 h 1140623"/>
                <a:gd name="connsiteX141" fmla="*/ 20378 w 1388905"/>
                <a:gd name="connsiteY141" fmla="*/ 241456 h 1140623"/>
                <a:gd name="connsiteX142" fmla="*/ 122343 w 1388905"/>
                <a:gd name="connsiteY142" fmla="*/ 220732 h 1140623"/>
                <a:gd name="connsiteX143" fmla="*/ 156939 w 1388905"/>
                <a:gd name="connsiteY143" fmla="*/ 320351 h 1140623"/>
                <a:gd name="connsiteX144" fmla="*/ 86655 w 1388905"/>
                <a:gd name="connsiteY144" fmla="*/ 320351 h 1140623"/>
                <a:gd name="connsiteX145" fmla="*/ 20378 w 1388905"/>
                <a:gd name="connsiteY145" fmla="*/ 241456 h 1140623"/>
                <a:gd name="connsiteX146" fmla="*/ 400927 w 1388905"/>
                <a:gd name="connsiteY146" fmla="*/ 156744 h 1140623"/>
                <a:gd name="connsiteX147" fmla="*/ 396921 w 1388905"/>
                <a:gd name="connsiteY147" fmla="*/ 157835 h 1140623"/>
                <a:gd name="connsiteX148" fmla="*/ 266916 w 1388905"/>
                <a:gd name="connsiteY148" fmla="*/ 244365 h 1140623"/>
                <a:gd name="connsiteX149" fmla="*/ 280025 w 1388905"/>
                <a:gd name="connsiteY149" fmla="*/ 54944 h 1140623"/>
                <a:gd name="connsiteX150" fmla="*/ 423869 w 1388905"/>
                <a:gd name="connsiteY150" fmla="*/ 61851 h 1140623"/>
                <a:gd name="connsiteX151" fmla="*/ 510175 w 1388905"/>
                <a:gd name="connsiteY151" fmla="*/ 125840 h 1140623"/>
                <a:gd name="connsiteX152" fmla="*/ 510175 w 1388905"/>
                <a:gd name="connsiteY152" fmla="*/ 156744 h 1140623"/>
                <a:gd name="connsiteX153" fmla="*/ 400927 w 1388905"/>
                <a:gd name="connsiteY153" fmla="*/ 156744 h 1140623"/>
                <a:gd name="connsiteX154" fmla="*/ 400927 w 1388905"/>
                <a:gd name="connsiteY154" fmla="*/ 156744 h 1140623"/>
                <a:gd name="connsiteX155" fmla="*/ 520008 w 1388905"/>
                <a:gd name="connsiteY155" fmla="*/ 171287 h 1140623"/>
                <a:gd name="connsiteX156" fmla="*/ 681331 w 1388905"/>
                <a:gd name="connsiteY156" fmla="*/ 171287 h 1140623"/>
                <a:gd name="connsiteX157" fmla="*/ 732678 w 1388905"/>
                <a:gd name="connsiteY157" fmla="*/ 254545 h 1140623"/>
                <a:gd name="connsiteX158" fmla="*/ 324817 w 1388905"/>
                <a:gd name="connsiteY158" fmla="*/ 389066 h 1140623"/>
                <a:gd name="connsiteX159" fmla="*/ 327730 w 1388905"/>
                <a:gd name="connsiteY159" fmla="*/ 313080 h 1140623"/>
                <a:gd name="connsiteX160" fmla="*/ 520008 w 1388905"/>
                <a:gd name="connsiteY160" fmla="*/ 171287 h 1140623"/>
                <a:gd name="connsiteX161" fmla="*/ 550233 w 1388905"/>
                <a:gd name="connsiteY161" fmla="*/ 463962 h 1140623"/>
                <a:gd name="connsiteX162" fmla="*/ 546592 w 1388905"/>
                <a:gd name="connsiteY162" fmla="*/ 459599 h 1140623"/>
                <a:gd name="connsiteX163" fmla="*/ 419135 w 1388905"/>
                <a:gd name="connsiteY163" fmla="*/ 392702 h 1140623"/>
                <a:gd name="connsiteX164" fmla="*/ 415858 w 1388905"/>
                <a:gd name="connsiteY164" fmla="*/ 391975 h 1140623"/>
                <a:gd name="connsiteX165" fmla="*/ 362690 w 1388905"/>
                <a:gd name="connsiteY165" fmla="*/ 391975 h 1140623"/>
                <a:gd name="connsiteX166" fmla="*/ 731222 w 1388905"/>
                <a:gd name="connsiteY166" fmla="*/ 270542 h 1140623"/>
                <a:gd name="connsiteX167" fmla="*/ 595025 w 1388905"/>
                <a:gd name="connsiteY167" fmla="*/ 608300 h 1140623"/>
                <a:gd name="connsiteX168" fmla="*/ 550233 w 1388905"/>
                <a:gd name="connsiteY168" fmla="*/ 463962 h 1140623"/>
                <a:gd name="connsiteX169" fmla="*/ 596482 w 1388905"/>
                <a:gd name="connsiteY169" fmla="*/ 645021 h 1140623"/>
                <a:gd name="connsiteX170" fmla="*/ 790216 w 1388905"/>
                <a:gd name="connsiteY170" fmla="*/ 903885 h 1140623"/>
                <a:gd name="connsiteX171" fmla="*/ 530933 w 1388905"/>
                <a:gd name="connsiteY171" fmla="*/ 822081 h 1140623"/>
                <a:gd name="connsiteX172" fmla="*/ 596482 w 1388905"/>
                <a:gd name="connsiteY172" fmla="*/ 645021 h 1140623"/>
                <a:gd name="connsiteX173" fmla="*/ 687158 w 1388905"/>
                <a:gd name="connsiteY173" fmla="*/ 1018410 h 1140623"/>
                <a:gd name="connsiteX174" fmla="*/ 666401 w 1388905"/>
                <a:gd name="connsiteY174" fmla="*/ 1124573 h 1140623"/>
                <a:gd name="connsiteX175" fmla="*/ 525106 w 1388905"/>
                <a:gd name="connsiteY175" fmla="*/ 976599 h 1140623"/>
                <a:gd name="connsiteX176" fmla="*/ 528384 w 1388905"/>
                <a:gd name="connsiteY176" fmla="*/ 836260 h 1140623"/>
                <a:gd name="connsiteX177" fmla="*/ 794222 w 1388905"/>
                <a:gd name="connsiteY177" fmla="*/ 920245 h 1140623"/>
                <a:gd name="connsiteX178" fmla="*/ 687158 w 1388905"/>
                <a:gd name="connsiteY178" fmla="*/ 1018410 h 1140623"/>
                <a:gd name="connsiteX179" fmla="*/ 990141 w 1388905"/>
                <a:gd name="connsiteY179" fmla="*/ 798449 h 1140623"/>
                <a:gd name="connsiteX180" fmla="*/ 1073534 w 1388905"/>
                <a:gd name="connsiteY180" fmla="*/ 628660 h 1140623"/>
                <a:gd name="connsiteX181" fmla="*/ 1071713 w 1388905"/>
                <a:gd name="connsiteY181" fmla="*/ 662473 h 1140623"/>
                <a:gd name="connsiteX182" fmla="*/ 1072077 w 1388905"/>
                <a:gd name="connsiteY182" fmla="*/ 665018 h 1140623"/>
                <a:gd name="connsiteX183" fmla="*/ 1093562 w 1388905"/>
                <a:gd name="connsiteY183" fmla="*/ 733006 h 1140623"/>
                <a:gd name="connsiteX184" fmla="*/ 1093562 w 1388905"/>
                <a:gd name="connsiteY184" fmla="*/ 816991 h 1140623"/>
                <a:gd name="connsiteX185" fmla="*/ 1056054 w 1388905"/>
                <a:gd name="connsiteY185" fmla="*/ 875162 h 1140623"/>
                <a:gd name="connsiteX186" fmla="*/ 1012719 w 1388905"/>
                <a:gd name="connsiteY186" fmla="*/ 891523 h 1140623"/>
                <a:gd name="connsiteX187" fmla="*/ 1027649 w 1388905"/>
                <a:gd name="connsiteY187" fmla="*/ 828262 h 1140623"/>
                <a:gd name="connsiteX188" fmla="*/ 1024372 w 1388905"/>
                <a:gd name="connsiteY188" fmla="*/ 820263 h 1140623"/>
                <a:gd name="connsiteX189" fmla="*/ 990141 w 1388905"/>
                <a:gd name="connsiteY189" fmla="*/ 798449 h 1140623"/>
                <a:gd name="connsiteX190" fmla="*/ 1013811 w 1388905"/>
                <a:gd name="connsiteY190" fmla="*/ 906793 h 1140623"/>
                <a:gd name="connsiteX191" fmla="*/ 1061516 w 1388905"/>
                <a:gd name="connsiteY191" fmla="*/ 888978 h 1140623"/>
                <a:gd name="connsiteX192" fmla="*/ 1202083 w 1388905"/>
                <a:gd name="connsiteY192" fmla="*/ 906066 h 1140623"/>
                <a:gd name="connsiteX193" fmla="*/ 1195892 w 1388905"/>
                <a:gd name="connsiteY193" fmla="*/ 967873 h 1140623"/>
                <a:gd name="connsiteX194" fmla="*/ 1119782 w 1388905"/>
                <a:gd name="connsiteY194" fmla="*/ 1010775 h 1140623"/>
                <a:gd name="connsiteX195" fmla="*/ 1033476 w 1388905"/>
                <a:gd name="connsiteY195" fmla="*/ 934788 h 1140623"/>
                <a:gd name="connsiteX196" fmla="*/ 1013811 w 1388905"/>
                <a:gd name="connsiteY196" fmla="*/ 906793 h 1140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</a:cxnLst>
              <a:rect l="l" t="t" r="r" b="b"/>
              <a:pathLst>
                <a:path w="1388905" h="1140623">
                  <a:moveTo>
                    <a:pt x="1123060" y="1026045"/>
                  </a:moveTo>
                  <a:lnTo>
                    <a:pt x="1206817" y="978780"/>
                  </a:lnTo>
                  <a:cubicBezTo>
                    <a:pt x="1209002" y="977690"/>
                    <a:pt x="1210094" y="975508"/>
                    <a:pt x="1210458" y="973327"/>
                  </a:cubicBezTo>
                  <a:lnTo>
                    <a:pt x="1217742" y="900612"/>
                  </a:lnTo>
                  <a:cubicBezTo>
                    <a:pt x="1218106" y="896613"/>
                    <a:pt x="1215193" y="892977"/>
                    <a:pt x="1211187" y="892614"/>
                  </a:cubicBezTo>
                  <a:lnTo>
                    <a:pt x="1073170" y="875889"/>
                  </a:lnTo>
                  <a:lnTo>
                    <a:pt x="1107037" y="823899"/>
                  </a:lnTo>
                  <a:cubicBezTo>
                    <a:pt x="1107765" y="822808"/>
                    <a:pt x="1108129" y="821354"/>
                    <a:pt x="1108129" y="819899"/>
                  </a:cubicBezTo>
                  <a:lnTo>
                    <a:pt x="1108129" y="732642"/>
                  </a:lnTo>
                  <a:cubicBezTo>
                    <a:pt x="1108129" y="731915"/>
                    <a:pt x="1108129" y="731188"/>
                    <a:pt x="1107765" y="730461"/>
                  </a:cubicBezTo>
                  <a:lnTo>
                    <a:pt x="1086279" y="662473"/>
                  </a:lnTo>
                  <a:lnTo>
                    <a:pt x="1089557" y="597757"/>
                  </a:lnTo>
                  <a:lnTo>
                    <a:pt x="1247603" y="472324"/>
                  </a:lnTo>
                  <a:cubicBezTo>
                    <a:pt x="1248331" y="471961"/>
                    <a:pt x="1248695" y="471234"/>
                    <a:pt x="1249060" y="470870"/>
                  </a:cubicBezTo>
                  <a:lnTo>
                    <a:pt x="1387805" y="265815"/>
                  </a:lnTo>
                  <a:cubicBezTo>
                    <a:pt x="1389262" y="263634"/>
                    <a:pt x="1389626" y="260725"/>
                    <a:pt x="1388169" y="258180"/>
                  </a:cubicBezTo>
                  <a:cubicBezTo>
                    <a:pt x="1386713" y="255635"/>
                    <a:pt x="1384528" y="254181"/>
                    <a:pt x="1381614" y="254181"/>
                  </a:cubicBezTo>
                  <a:lnTo>
                    <a:pt x="1183146" y="252000"/>
                  </a:lnTo>
                  <a:lnTo>
                    <a:pt x="1242869" y="219278"/>
                  </a:lnTo>
                  <a:cubicBezTo>
                    <a:pt x="1245054" y="218187"/>
                    <a:pt x="1246510" y="215642"/>
                    <a:pt x="1246510" y="213461"/>
                  </a:cubicBezTo>
                  <a:cubicBezTo>
                    <a:pt x="1246510" y="210916"/>
                    <a:pt x="1245418" y="208371"/>
                    <a:pt x="1243597" y="207280"/>
                  </a:cubicBezTo>
                  <a:lnTo>
                    <a:pt x="1130707" y="127658"/>
                  </a:lnTo>
                  <a:cubicBezTo>
                    <a:pt x="1129615" y="126931"/>
                    <a:pt x="1128158" y="126204"/>
                    <a:pt x="1126337" y="126204"/>
                  </a:cubicBezTo>
                  <a:lnTo>
                    <a:pt x="867418" y="126204"/>
                  </a:lnTo>
                  <a:cubicBezTo>
                    <a:pt x="867418" y="126204"/>
                    <a:pt x="867054" y="126204"/>
                    <a:pt x="867054" y="126204"/>
                  </a:cubicBezTo>
                  <a:cubicBezTo>
                    <a:pt x="866326" y="126204"/>
                    <a:pt x="865961" y="126204"/>
                    <a:pt x="865233" y="126567"/>
                  </a:cubicBezTo>
                  <a:cubicBezTo>
                    <a:pt x="864869" y="126567"/>
                    <a:pt x="864869" y="126567"/>
                    <a:pt x="864505" y="126931"/>
                  </a:cubicBezTo>
                  <a:cubicBezTo>
                    <a:pt x="863776" y="127294"/>
                    <a:pt x="863048" y="127658"/>
                    <a:pt x="862684" y="128385"/>
                  </a:cubicBezTo>
                  <a:cubicBezTo>
                    <a:pt x="862684" y="128385"/>
                    <a:pt x="862684" y="128385"/>
                    <a:pt x="862684" y="128385"/>
                  </a:cubicBezTo>
                  <a:lnTo>
                    <a:pt x="745060" y="247273"/>
                  </a:lnTo>
                  <a:lnTo>
                    <a:pt x="691528" y="160380"/>
                  </a:lnTo>
                  <a:cubicBezTo>
                    <a:pt x="690071" y="158198"/>
                    <a:pt x="687886" y="156744"/>
                    <a:pt x="685337" y="156744"/>
                  </a:cubicBezTo>
                  <a:lnTo>
                    <a:pt x="524742" y="156744"/>
                  </a:lnTo>
                  <a:lnTo>
                    <a:pt x="524742" y="122204"/>
                  </a:lnTo>
                  <a:cubicBezTo>
                    <a:pt x="524742" y="120023"/>
                    <a:pt x="523649" y="117842"/>
                    <a:pt x="521829" y="116387"/>
                  </a:cubicBezTo>
                  <a:lnTo>
                    <a:pt x="430788" y="49126"/>
                  </a:lnTo>
                  <a:cubicBezTo>
                    <a:pt x="429696" y="48399"/>
                    <a:pt x="428239" y="47672"/>
                    <a:pt x="426783" y="47672"/>
                  </a:cubicBezTo>
                  <a:lnTo>
                    <a:pt x="275655" y="40401"/>
                  </a:lnTo>
                  <a:lnTo>
                    <a:pt x="211563" y="1135"/>
                  </a:lnTo>
                  <a:cubicBezTo>
                    <a:pt x="208286" y="-1047"/>
                    <a:pt x="203916" y="44"/>
                    <a:pt x="201731" y="3316"/>
                  </a:cubicBezTo>
                  <a:lnTo>
                    <a:pt x="121615" y="119659"/>
                  </a:lnTo>
                  <a:cubicBezTo>
                    <a:pt x="120887" y="120750"/>
                    <a:pt x="120158" y="122204"/>
                    <a:pt x="120158" y="123659"/>
                  </a:cubicBezTo>
                  <a:lnTo>
                    <a:pt x="120158" y="206190"/>
                  </a:lnTo>
                  <a:lnTo>
                    <a:pt x="5812" y="229458"/>
                  </a:lnTo>
                  <a:cubicBezTo>
                    <a:pt x="3262" y="229822"/>
                    <a:pt x="1078" y="231640"/>
                    <a:pt x="349" y="234185"/>
                  </a:cubicBezTo>
                  <a:cubicBezTo>
                    <a:pt x="-379" y="236730"/>
                    <a:pt x="-3" y="239275"/>
                    <a:pt x="1806" y="241093"/>
                  </a:cubicBezTo>
                  <a:lnTo>
                    <a:pt x="78280" y="331986"/>
                  </a:lnTo>
                  <a:cubicBezTo>
                    <a:pt x="79736" y="333803"/>
                    <a:pt x="81557" y="334531"/>
                    <a:pt x="83742" y="334531"/>
                  </a:cubicBezTo>
                  <a:lnTo>
                    <a:pt x="167499" y="334531"/>
                  </a:lnTo>
                  <a:cubicBezTo>
                    <a:pt x="167499" y="334531"/>
                    <a:pt x="167499" y="334531"/>
                    <a:pt x="167499" y="334531"/>
                  </a:cubicBezTo>
                  <a:cubicBezTo>
                    <a:pt x="167863" y="334531"/>
                    <a:pt x="167863" y="334531"/>
                    <a:pt x="168228" y="334531"/>
                  </a:cubicBezTo>
                  <a:cubicBezTo>
                    <a:pt x="168956" y="334531"/>
                    <a:pt x="169320" y="334531"/>
                    <a:pt x="170049" y="334167"/>
                  </a:cubicBezTo>
                  <a:cubicBezTo>
                    <a:pt x="170049" y="334167"/>
                    <a:pt x="170049" y="334167"/>
                    <a:pt x="170049" y="334167"/>
                  </a:cubicBezTo>
                  <a:cubicBezTo>
                    <a:pt x="170049" y="334167"/>
                    <a:pt x="170049" y="334167"/>
                    <a:pt x="170413" y="334167"/>
                  </a:cubicBezTo>
                  <a:cubicBezTo>
                    <a:pt x="171141" y="333803"/>
                    <a:pt x="171505" y="333803"/>
                    <a:pt x="172233" y="333076"/>
                  </a:cubicBezTo>
                  <a:lnTo>
                    <a:pt x="262910" y="263998"/>
                  </a:lnTo>
                  <a:lnTo>
                    <a:pt x="403476" y="170560"/>
                  </a:lnTo>
                  <a:lnTo>
                    <a:pt x="495973" y="170560"/>
                  </a:lnTo>
                  <a:lnTo>
                    <a:pt x="316806" y="302900"/>
                  </a:lnTo>
                  <a:cubicBezTo>
                    <a:pt x="314985" y="304354"/>
                    <a:pt x="313892" y="306172"/>
                    <a:pt x="313892" y="308353"/>
                  </a:cubicBezTo>
                  <a:lnTo>
                    <a:pt x="310251" y="398156"/>
                  </a:lnTo>
                  <a:cubicBezTo>
                    <a:pt x="310251" y="398519"/>
                    <a:pt x="310251" y="398883"/>
                    <a:pt x="310615" y="399246"/>
                  </a:cubicBezTo>
                  <a:cubicBezTo>
                    <a:pt x="310615" y="399610"/>
                    <a:pt x="310615" y="400337"/>
                    <a:pt x="310615" y="400701"/>
                  </a:cubicBezTo>
                  <a:cubicBezTo>
                    <a:pt x="310615" y="400701"/>
                    <a:pt x="310615" y="400701"/>
                    <a:pt x="310615" y="400701"/>
                  </a:cubicBezTo>
                  <a:cubicBezTo>
                    <a:pt x="310615" y="401064"/>
                    <a:pt x="310979" y="401428"/>
                    <a:pt x="311343" y="401791"/>
                  </a:cubicBezTo>
                  <a:cubicBezTo>
                    <a:pt x="311707" y="402155"/>
                    <a:pt x="311707" y="402882"/>
                    <a:pt x="312072" y="403246"/>
                  </a:cubicBezTo>
                  <a:cubicBezTo>
                    <a:pt x="312072" y="403246"/>
                    <a:pt x="312072" y="403246"/>
                    <a:pt x="312072" y="403246"/>
                  </a:cubicBezTo>
                  <a:cubicBezTo>
                    <a:pt x="312436" y="403609"/>
                    <a:pt x="312800" y="403609"/>
                    <a:pt x="312800" y="403973"/>
                  </a:cubicBezTo>
                  <a:cubicBezTo>
                    <a:pt x="313164" y="404336"/>
                    <a:pt x="313528" y="404700"/>
                    <a:pt x="314257" y="405064"/>
                  </a:cubicBezTo>
                  <a:cubicBezTo>
                    <a:pt x="314621" y="405064"/>
                    <a:pt x="314985" y="405427"/>
                    <a:pt x="315349" y="405427"/>
                  </a:cubicBezTo>
                  <a:cubicBezTo>
                    <a:pt x="315713" y="405427"/>
                    <a:pt x="316441" y="405791"/>
                    <a:pt x="316806" y="405791"/>
                  </a:cubicBezTo>
                  <a:cubicBezTo>
                    <a:pt x="316806" y="405791"/>
                    <a:pt x="317170" y="405791"/>
                    <a:pt x="317170" y="405791"/>
                  </a:cubicBezTo>
                  <a:lnTo>
                    <a:pt x="413673" y="405791"/>
                  </a:lnTo>
                  <a:lnTo>
                    <a:pt x="537124" y="470143"/>
                  </a:lnTo>
                  <a:lnTo>
                    <a:pt x="586649" y="628660"/>
                  </a:lnTo>
                  <a:lnTo>
                    <a:pt x="514545" y="822808"/>
                  </a:lnTo>
                  <a:cubicBezTo>
                    <a:pt x="514545" y="822808"/>
                    <a:pt x="514545" y="822808"/>
                    <a:pt x="514545" y="822808"/>
                  </a:cubicBezTo>
                  <a:cubicBezTo>
                    <a:pt x="514545" y="822808"/>
                    <a:pt x="514545" y="822808"/>
                    <a:pt x="514545" y="822808"/>
                  </a:cubicBezTo>
                  <a:cubicBezTo>
                    <a:pt x="514545" y="823172"/>
                    <a:pt x="514545" y="823172"/>
                    <a:pt x="514545" y="823535"/>
                  </a:cubicBezTo>
                  <a:cubicBezTo>
                    <a:pt x="514545" y="823899"/>
                    <a:pt x="514181" y="824626"/>
                    <a:pt x="514181" y="824989"/>
                  </a:cubicBezTo>
                  <a:lnTo>
                    <a:pt x="510540" y="978053"/>
                  </a:lnTo>
                  <a:cubicBezTo>
                    <a:pt x="510540" y="979871"/>
                    <a:pt x="511268" y="981689"/>
                    <a:pt x="512725" y="983143"/>
                  </a:cubicBezTo>
                  <a:lnTo>
                    <a:pt x="666037" y="1143479"/>
                  </a:lnTo>
                  <a:cubicBezTo>
                    <a:pt x="667494" y="1144933"/>
                    <a:pt x="669314" y="1145660"/>
                    <a:pt x="671135" y="1145660"/>
                  </a:cubicBezTo>
                  <a:cubicBezTo>
                    <a:pt x="671863" y="1145660"/>
                    <a:pt x="672592" y="1145660"/>
                    <a:pt x="673320" y="1145296"/>
                  </a:cubicBezTo>
                  <a:cubicBezTo>
                    <a:pt x="675869" y="1144569"/>
                    <a:pt x="678054" y="1142388"/>
                    <a:pt x="678418" y="1139843"/>
                  </a:cubicBezTo>
                  <a:cubicBezTo>
                    <a:pt x="679146" y="1135480"/>
                    <a:pt x="699540" y="1034407"/>
                    <a:pt x="702089" y="1020228"/>
                  </a:cubicBezTo>
                  <a:cubicBezTo>
                    <a:pt x="707551" y="1011138"/>
                    <a:pt x="763268" y="963510"/>
                    <a:pt x="813886" y="922427"/>
                  </a:cubicBezTo>
                  <a:lnTo>
                    <a:pt x="981401" y="808629"/>
                  </a:lnTo>
                  <a:lnTo>
                    <a:pt x="1013083" y="828625"/>
                  </a:lnTo>
                  <a:lnTo>
                    <a:pt x="995967" y="899885"/>
                  </a:lnTo>
                  <a:cubicBezTo>
                    <a:pt x="995967" y="900249"/>
                    <a:pt x="995967" y="900249"/>
                    <a:pt x="995967" y="900612"/>
                  </a:cubicBezTo>
                  <a:cubicBezTo>
                    <a:pt x="995967" y="901339"/>
                    <a:pt x="995967" y="901703"/>
                    <a:pt x="995967" y="902430"/>
                  </a:cubicBezTo>
                  <a:cubicBezTo>
                    <a:pt x="995967" y="902794"/>
                    <a:pt x="995967" y="903157"/>
                    <a:pt x="996331" y="903885"/>
                  </a:cubicBezTo>
                  <a:cubicBezTo>
                    <a:pt x="996331" y="904248"/>
                    <a:pt x="996331" y="904248"/>
                    <a:pt x="996331" y="904612"/>
                  </a:cubicBezTo>
                  <a:cubicBezTo>
                    <a:pt x="996331" y="904975"/>
                    <a:pt x="996696" y="905339"/>
                    <a:pt x="997060" y="905702"/>
                  </a:cubicBezTo>
                  <a:cubicBezTo>
                    <a:pt x="997060" y="905702"/>
                    <a:pt x="997060" y="906066"/>
                    <a:pt x="997060" y="906066"/>
                  </a:cubicBezTo>
                  <a:lnTo>
                    <a:pt x="1022551" y="942423"/>
                  </a:lnTo>
                  <a:cubicBezTo>
                    <a:pt x="1022915" y="942787"/>
                    <a:pt x="1023279" y="943514"/>
                    <a:pt x="1023643" y="943877"/>
                  </a:cubicBezTo>
                  <a:lnTo>
                    <a:pt x="1114684" y="1023863"/>
                  </a:lnTo>
                  <a:cubicBezTo>
                    <a:pt x="1116869" y="1027135"/>
                    <a:pt x="1120146" y="1027499"/>
                    <a:pt x="1123060" y="1026045"/>
                  </a:cubicBezTo>
                  <a:close/>
                  <a:moveTo>
                    <a:pt x="810973" y="907884"/>
                  </a:moveTo>
                  <a:lnTo>
                    <a:pt x="616511" y="647930"/>
                  </a:lnTo>
                  <a:lnTo>
                    <a:pt x="965742" y="802448"/>
                  </a:lnTo>
                  <a:lnTo>
                    <a:pt x="810973" y="907884"/>
                  </a:lnTo>
                  <a:close/>
                  <a:moveTo>
                    <a:pt x="865597" y="145837"/>
                  </a:moveTo>
                  <a:lnTo>
                    <a:pt x="1058967" y="559945"/>
                  </a:lnTo>
                  <a:lnTo>
                    <a:pt x="753800" y="258544"/>
                  </a:lnTo>
                  <a:lnTo>
                    <a:pt x="865597" y="145837"/>
                  </a:lnTo>
                  <a:close/>
                  <a:moveTo>
                    <a:pt x="882349" y="147654"/>
                  </a:moveTo>
                  <a:lnTo>
                    <a:pt x="1147459" y="263270"/>
                  </a:lnTo>
                  <a:lnTo>
                    <a:pt x="1080453" y="571216"/>
                  </a:lnTo>
                  <a:lnTo>
                    <a:pt x="882349" y="147654"/>
                  </a:lnTo>
                  <a:close/>
                  <a:moveTo>
                    <a:pt x="746516" y="271633"/>
                  </a:moveTo>
                  <a:lnTo>
                    <a:pt x="1066615" y="587577"/>
                  </a:lnTo>
                  <a:lnTo>
                    <a:pt x="605586" y="621753"/>
                  </a:lnTo>
                  <a:lnTo>
                    <a:pt x="746516" y="271633"/>
                  </a:lnTo>
                  <a:close/>
                  <a:moveTo>
                    <a:pt x="977395" y="791904"/>
                  </a:moveTo>
                  <a:lnTo>
                    <a:pt x="623794" y="635205"/>
                  </a:lnTo>
                  <a:lnTo>
                    <a:pt x="1070620" y="601756"/>
                  </a:lnTo>
                  <a:lnTo>
                    <a:pt x="977395" y="791904"/>
                  </a:lnTo>
                  <a:close/>
                  <a:moveTo>
                    <a:pt x="1368141" y="268360"/>
                  </a:moveTo>
                  <a:lnTo>
                    <a:pt x="1237770" y="461417"/>
                  </a:lnTo>
                  <a:lnTo>
                    <a:pt x="1094291" y="575579"/>
                  </a:lnTo>
                  <a:lnTo>
                    <a:pt x="1161661" y="266543"/>
                  </a:lnTo>
                  <a:lnTo>
                    <a:pt x="1368141" y="268360"/>
                  </a:lnTo>
                  <a:close/>
                  <a:moveTo>
                    <a:pt x="1225753" y="212007"/>
                  </a:moveTo>
                  <a:lnTo>
                    <a:pt x="1155106" y="250909"/>
                  </a:lnTo>
                  <a:lnTo>
                    <a:pt x="902378" y="140747"/>
                  </a:lnTo>
                  <a:lnTo>
                    <a:pt x="1124152" y="140747"/>
                  </a:lnTo>
                  <a:lnTo>
                    <a:pt x="1225753" y="212007"/>
                  </a:lnTo>
                  <a:close/>
                  <a:moveTo>
                    <a:pt x="209742" y="17496"/>
                  </a:moveTo>
                  <a:lnTo>
                    <a:pt x="265823" y="51671"/>
                  </a:lnTo>
                  <a:lnTo>
                    <a:pt x="252349" y="248728"/>
                  </a:lnTo>
                  <a:lnTo>
                    <a:pt x="135089" y="207644"/>
                  </a:lnTo>
                  <a:lnTo>
                    <a:pt x="135089" y="126567"/>
                  </a:lnTo>
                  <a:lnTo>
                    <a:pt x="209742" y="17496"/>
                  </a:lnTo>
                  <a:close/>
                  <a:moveTo>
                    <a:pt x="171141" y="315988"/>
                  </a:moveTo>
                  <a:lnTo>
                    <a:pt x="139459" y="224368"/>
                  </a:lnTo>
                  <a:lnTo>
                    <a:pt x="243609" y="261089"/>
                  </a:lnTo>
                  <a:lnTo>
                    <a:pt x="171141" y="315988"/>
                  </a:lnTo>
                  <a:close/>
                  <a:moveTo>
                    <a:pt x="20378" y="241456"/>
                  </a:moveTo>
                  <a:lnTo>
                    <a:pt x="122343" y="220732"/>
                  </a:lnTo>
                  <a:lnTo>
                    <a:pt x="156939" y="320351"/>
                  </a:lnTo>
                  <a:lnTo>
                    <a:pt x="86655" y="320351"/>
                  </a:lnTo>
                  <a:lnTo>
                    <a:pt x="20378" y="241456"/>
                  </a:lnTo>
                  <a:close/>
                  <a:moveTo>
                    <a:pt x="400927" y="156744"/>
                  </a:moveTo>
                  <a:cubicBezTo>
                    <a:pt x="399470" y="156744"/>
                    <a:pt x="398014" y="157107"/>
                    <a:pt x="396921" y="157835"/>
                  </a:cubicBezTo>
                  <a:lnTo>
                    <a:pt x="266916" y="244365"/>
                  </a:lnTo>
                  <a:lnTo>
                    <a:pt x="280025" y="54944"/>
                  </a:lnTo>
                  <a:lnTo>
                    <a:pt x="423869" y="61851"/>
                  </a:lnTo>
                  <a:lnTo>
                    <a:pt x="510175" y="125840"/>
                  </a:lnTo>
                  <a:lnTo>
                    <a:pt x="510175" y="156744"/>
                  </a:lnTo>
                  <a:lnTo>
                    <a:pt x="400927" y="156744"/>
                  </a:lnTo>
                  <a:lnTo>
                    <a:pt x="400927" y="156744"/>
                  </a:lnTo>
                  <a:close/>
                  <a:moveTo>
                    <a:pt x="520008" y="171287"/>
                  </a:moveTo>
                  <a:lnTo>
                    <a:pt x="681331" y="171287"/>
                  </a:lnTo>
                  <a:lnTo>
                    <a:pt x="732678" y="254545"/>
                  </a:lnTo>
                  <a:lnTo>
                    <a:pt x="324817" y="389066"/>
                  </a:lnTo>
                  <a:lnTo>
                    <a:pt x="327730" y="313080"/>
                  </a:lnTo>
                  <a:lnTo>
                    <a:pt x="520008" y="171287"/>
                  </a:lnTo>
                  <a:close/>
                  <a:moveTo>
                    <a:pt x="550233" y="463962"/>
                  </a:moveTo>
                  <a:cubicBezTo>
                    <a:pt x="549505" y="462144"/>
                    <a:pt x="548412" y="460690"/>
                    <a:pt x="546592" y="459599"/>
                  </a:cubicBezTo>
                  <a:lnTo>
                    <a:pt x="419135" y="392702"/>
                  </a:lnTo>
                  <a:cubicBezTo>
                    <a:pt x="418043" y="391975"/>
                    <a:pt x="416950" y="391975"/>
                    <a:pt x="415858" y="391975"/>
                  </a:cubicBezTo>
                  <a:lnTo>
                    <a:pt x="362690" y="391975"/>
                  </a:lnTo>
                  <a:lnTo>
                    <a:pt x="731222" y="270542"/>
                  </a:lnTo>
                  <a:lnTo>
                    <a:pt x="595025" y="608300"/>
                  </a:lnTo>
                  <a:lnTo>
                    <a:pt x="550233" y="463962"/>
                  </a:lnTo>
                  <a:close/>
                  <a:moveTo>
                    <a:pt x="596482" y="645021"/>
                  </a:moveTo>
                  <a:lnTo>
                    <a:pt x="790216" y="903885"/>
                  </a:lnTo>
                  <a:lnTo>
                    <a:pt x="530933" y="822081"/>
                  </a:lnTo>
                  <a:lnTo>
                    <a:pt x="596482" y="645021"/>
                  </a:lnTo>
                  <a:close/>
                  <a:moveTo>
                    <a:pt x="687158" y="1018410"/>
                  </a:moveTo>
                  <a:cubicBezTo>
                    <a:pt x="685701" y="1026772"/>
                    <a:pt x="672227" y="1094760"/>
                    <a:pt x="666401" y="1124573"/>
                  </a:cubicBezTo>
                  <a:lnTo>
                    <a:pt x="525106" y="976599"/>
                  </a:lnTo>
                  <a:lnTo>
                    <a:pt x="528384" y="836260"/>
                  </a:lnTo>
                  <a:lnTo>
                    <a:pt x="794222" y="920245"/>
                  </a:lnTo>
                  <a:cubicBezTo>
                    <a:pt x="724667" y="976963"/>
                    <a:pt x="688615" y="1009684"/>
                    <a:pt x="687158" y="1018410"/>
                  </a:cubicBezTo>
                  <a:close/>
                  <a:moveTo>
                    <a:pt x="990141" y="798449"/>
                  </a:moveTo>
                  <a:lnTo>
                    <a:pt x="1073534" y="628660"/>
                  </a:lnTo>
                  <a:lnTo>
                    <a:pt x="1071713" y="662473"/>
                  </a:lnTo>
                  <a:cubicBezTo>
                    <a:pt x="1071713" y="663200"/>
                    <a:pt x="1071713" y="664291"/>
                    <a:pt x="1072077" y="665018"/>
                  </a:cubicBezTo>
                  <a:lnTo>
                    <a:pt x="1093562" y="733006"/>
                  </a:lnTo>
                  <a:lnTo>
                    <a:pt x="1093562" y="816991"/>
                  </a:lnTo>
                  <a:lnTo>
                    <a:pt x="1056054" y="875162"/>
                  </a:lnTo>
                  <a:lnTo>
                    <a:pt x="1012719" y="891523"/>
                  </a:lnTo>
                  <a:lnTo>
                    <a:pt x="1027649" y="828262"/>
                  </a:lnTo>
                  <a:cubicBezTo>
                    <a:pt x="1028378" y="825353"/>
                    <a:pt x="1026921" y="822081"/>
                    <a:pt x="1024372" y="820263"/>
                  </a:cubicBezTo>
                  <a:lnTo>
                    <a:pt x="990141" y="798449"/>
                  </a:lnTo>
                  <a:close/>
                  <a:moveTo>
                    <a:pt x="1013811" y="906793"/>
                  </a:moveTo>
                  <a:lnTo>
                    <a:pt x="1061516" y="888978"/>
                  </a:lnTo>
                  <a:lnTo>
                    <a:pt x="1202083" y="906066"/>
                  </a:lnTo>
                  <a:lnTo>
                    <a:pt x="1195892" y="967873"/>
                  </a:lnTo>
                  <a:lnTo>
                    <a:pt x="1119782" y="1010775"/>
                  </a:lnTo>
                  <a:lnTo>
                    <a:pt x="1033476" y="934788"/>
                  </a:lnTo>
                  <a:lnTo>
                    <a:pt x="1013811" y="906793"/>
                  </a:lnTo>
                  <a:close/>
                </a:path>
              </a:pathLst>
            </a:custGeom>
            <a:grpFill/>
            <a:ln w="95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/>
            </a:p>
          </p:txBody>
        </p:sp>
        <p:sp>
          <p:nvSpPr>
            <p:cNvPr id="47" name="Freeform 30">
              <a:extLst>
                <a:ext uri="{FF2B5EF4-FFF2-40B4-BE49-F238E27FC236}">
                  <a16:creationId xmlns:a16="http://schemas.microsoft.com/office/drawing/2014/main" id="{31C0AF4D-2090-090A-B42A-C5B91732105A}"/>
                </a:ext>
              </a:extLst>
            </p:cNvPr>
            <p:cNvSpPr/>
            <p:nvPr/>
          </p:nvSpPr>
          <p:spPr>
            <a:xfrm>
              <a:off x="3776716" y="9042604"/>
              <a:ext cx="611889" cy="372148"/>
            </a:xfrm>
            <a:custGeom>
              <a:avLst/>
              <a:gdLst>
                <a:gd name="connsiteX0" fmla="*/ 225331 w 218800"/>
                <a:gd name="connsiteY0" fmla="*/ 84349 h 133072"/>
                <a:gd name="connsiteX1" fmla="*/ 222418 w 218800"/>
                <a:gd name="connsiteY1" fmla="*/ 77805 h 133072"/>
                <a:gd name="connsiteX2" fmla="*/ 107343 w 218800"/>
                <a:gd name="connsiteY2" fmla="*/ 0 h 133072"/>
                <a:gd name="connsiteX3" fmla="*/ 5377 w 218800"/>
                <a:gd name="connsiteY3" fmla="*/ 28359 h 133072"/>
                <a:gd name="connsiteX4" fmla="*/ 279 w 218800"/>
                <a:gd name="connsiteY4" fmla="*/ 33449 h 133072"/>
                <a:gd name="connsiteX5" fmla="*/ 2100 w 218800"/>
                <a:gd name="connsiteY5" fmla="*/ 40356 h 133072"/>
                <a:gd name="connsiteX6" fmla="*/ 101880 w 218800"/>
                <a:gd name="connsiteY6" fmla="*/ 137430 h 133072"/>
                <a:gd name="connsiteX7" fmla="*/ 106978 w 218800"/>
                <a:gd name="connsiteY7" fmla="*/ 139612 h 133072"/>
                <a:gd name="connsiteX8" fmla="*/ 109892 w 218800"/>
                <a:gd name="connsiteY8" fmla="*/ 138885 h 133072"/>
                <a:gd name="connsiteX9" fmla="*/ 220597 w 218800"/>
                <a:gd name="connsiteY9" fmla="*/ 90166 h 133072"/>
                <a:gd name="connsiteX10" fmla="*/ 225331 w 218800"/>
                <a:gd name="connsiteY10" fmla="*/ 84349 h 133072"/>
                <a:gd name="connsiteX11" fmla="*/ 109163 w 218800"/>
                <a:gd name="connsiteY11" fmla="*/ 123251 h 133072"/>
                <a:gd name="connsiteX12" fmla="*/ 21765 w 218800"/>
                <a:gd name="connsiteY12" fmla="*/ 38175 h 133072"/>
                <a:gd name="connsiteX13" fmla="*/ 106978 w 218800"/>
                <a:gd name="connsiteY13" fmla="*/ 14179 h 133072"/>
                <a:gd name="connsiteX14" fmla="*/ 203845 w 218800"/>
                <a:gd name="connsiteY14" fmla="*/ 81804 h 133072"/>
                <a:gd name="connsiteX15" fmla="*/ 109163 w 218800"/>
                <a:gd name="connsiteY15" fmla="*/ 123251 h 133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8800" h="133072">
                  <a:moveTo>
                    <a:pt x="225331" y="84349"/>
                  </a:moveTo>
                  <a:cubicBezTo>
                    <a:pt x="225695" y="81804"/>
                    <a:pt x="224603" y="79259"/>
                    <a:pt x="222418" y="77805"/>
                  </a:cubicBezTo>
                  <a:cubicBezTo>
                    <a:pt x="154319" y="26177"/>
                    <a:pt x="115354" y="0"/>
                    <a:pt x="107343" y="0"/>
                  </a:cubicBezTo>
                  <a:cubicBezTo>
                    <a:pt x="97146" y="0"/>
                    <a:pt x="26863" y="21451"/>
                    <a:pt x="5377" y="28359"/>
                  </a:cubicBezTo>
                  <a:cubicBezTo>
                    <a:pt x="2828" y="29086"/>
                    <a:pt x="1007" y="31267"/>
                    <a:pt x="279" y="33449"/>
                  </a:cubicBezTo>
                  <a:cubicBezTo>
                    <a:pt x="-449" y="35994"/>
                    <a:pt x="279" y="38539"/>
                    <a:pt x="2100" y="40356"/>
                  </a:cubicBezTo>
                  <a:lnTo>
                    <a:pt x="101880" y="137430"/>
                  </a:lnTo>
                  <a:cubicBezTo>
                    <a:pt x="103337" y="138885"/>
                    <a:pt x="105158" y="139612"/>
                    <a:pt x="106978" y="139612"/>
                  </a:cubicBezTo>
                  <a:cubicBezTo>
                    <a:pt x="108071" y="139612"/>
                    <a:pt x="108799" y="139248"/>
                    <a:pt x="109892" y="138885"/>
                  </a:cubicBezTo>
                  <a:lnTo>
                    <a:pt x="220597" y="90166"/>
                  </a:lnTo>
                  <a:cubicBezTo>
                    <a:pt x="223510" y="89075"/>
                    <a:pt x="224967" y="86894"/>
                    <a:pt x="225331" y="84349"/>
                  </a:cubicBezTo>
                  <a:close/>
                  <a:moveTo>
                    <a:pt x="109163" y="123251"/>
                  </a:moveTo>
                  <a:lnTo>
                    <a:pt x="21765" y="38175"/>
                  </a:lnTo>
                  <a:cubicBezTo>
                    <a:pt x="60366" y="26177"/>
                    <a:pt x="99695" y="14907"/>
                    <a:pt x="106978" y="14179"/>
                  </a:cubicBezTo>
                  <a:cubicBezTo>
                    <a:pt x="115718" y="17452"/>
                    <a:pt x="160874" y="49446"/>
                    <a:pt x="203845" y="81804"/>
                  </a:cubicBezTo>
                  <a:lnTo>
                    <a:pt x="109163" y="123251"/>
                  </a:lnTo>
                  <a:close/>
                </a:path>
              </a:pathLst>
            </a:custGeom>
            <a:grpFill/>
            <a:ln w="95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/>
            </a:p>
          </p:txBody>
        </p:sp>
        <p:sp>
          <p:nvSpPr>
            <p:cNvPr id="48" name="Freeform 31">
              <a:extLst>
                <a:ext uri="{FF2B5EF4-FFF2-40B4-BE49-F238E27FC236}">
                  <a16:creationId xmlns:a16="http://schemas.microsoft.com/office/drawing/2014/main" id="{5BA5F8B1-4AAB-1023-E15B-8DEF0C2CFB84}"/>
                </a:ext>
              </a:extLst>
            </p:cNvPr>
            <p:cNvSpPr/>
            <p:nvPr/>
          </p:nvSpPr>
          <p:spPr>
            <a:xfrm>
              <a:off x="4367153" y="9216208"/>
              <a:ext cx="505474" cy="318982"/>
            </a:xfrm>
            <a:custGeom>
              <a:avLst/>
              <a:gdLst>
                <a:gd name="connsiteX0" fmla="*/ 6919 w 180747"/>
                <a:gd name="connsiteY0" fmla="*/ 123344 h 114062"/>
                <a:gd name="connsiteX1" fmla="*/ 7647 w 180747"/>
                <a:gd name="connsiteY1" fmla="*/ 123344 h 114062"/>
                <a:gd name="connsiteX2" fmla="*/ 175526 w 180747"/>
                <a:gd name="connsiteY2" fmla="*/ 105165 h 114062"/>
                <a:gd name="connsiteX3" fmla="*/ 181717 w 180747"/>
                <a:gd name="connsiteY3" fmla="*/ 100075 h 114062"/>
                <a:gd name="connsiteX4" fmla="*/ 179532 w 180747"/>
                <a:gd name="connsiteY4" fmla="*/ 92440 h 114062"/>
                <a:gd name="connsiteX5" fmla="*/ 77566 w 180747"/>
                <a:gd name="connsiteY5" fmla="*/ 1911 h 114062"/>
                <a:gd name="connsiteX6" fmla="*/ 71740 w 180747"/>
                <a:gd name="connsiteY6" fmla="*/ 93 h 114062"/>
                <a:gd name="connsiteX7" fmla="*/ 66642 w 180747"/>
                <a:gd name="connsiteY7" fmla="*/ 3365 h 114062"/>
                <a:gd name="connsiteX8" fmla="*/ 1092 w 180747"/>
                <a:gd name="connsiteY8" fmla="*/ 112073 h 114062"/>
                <a:gd name="connsiteX9" fmla="*/ 1092 w 180747"/>
                <a:gd name="connsiteY9" fmla="*/ 119708 h 114062"/>
                <a:gd name="connsiteX10" fmla="*/ 6919 w 180747"/>
                <a:gd name="connsiteY10" fmla="*/ 123344 h 114062"/>
                <a:gd name="connsiteX11" fmla="*/ 74289 w 180747"/>
                <a:gd name="connsiteY11" fmla="*/ 18635 h 114062"/>
                <a:gd name="connsiteX12" fmla="*/ 157682 w 180747"/>
                <a:gd name="connsiteY12" fmla="*/ 92440 h 114062"/>
                <a:gd name="connsiteX13" fmla="*/ 21121 w 180747"/>
                <a:gd name="connsiteY13" fmla="*/ 107346 h 114062"/>
                <a:gd name="connsiteX14" fmla="*/ 74289 w 180747"/>
                <a:gd name="connsiteY14" fmla="*/ 18635 h 114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0747" h="114062">
                  <a:moveTo>
                    <a:pt x="6919" y="123344"/>
                  </a:moveTo>
                  <a:cubicBezTo>
                    <a:pt x="7283" y="123344"/>
                    <a:pt x="7283" y="123344"/>
                    <a:pt x="7647" y="123344"/>
                  </a:cubicBezTo>
                  <a:lnTo>
                    <a:pt x="175526" y="105165"/>
                  </a:lnTo>
                  <a:cubicBezTo>
                    <a:pt x="178439" y="104801"/>
                    <a:pt x="180988" y="102983"/>
                    <a:pt x="181717" y="100075"/>
                  </a:cubicBezTo>
                  <a:cubicBezTo>
                    <a:pt x="182445" y="97166"/>
                    <a:pt x="181717" y="94258"/>
                    <a:pt x="179532" y="92440"/>
                  </a:cubicBezTo>
                  <a:lnTo>
                    <a:pt x="77566" y="1911"/>
                  </a:lnTo>
                  <a:cubicBezTo>
                    <a:pt x="76110" y="456"/>
                    <a:pt x="73925" y="-271"/>
                    <a:pt x="71740" y="93"/>
                  </a:cubicBezTo>
                  <a:cubicBezTo>
                    <a:pt x="69555" y="456"/>
                    <a:pt x="67734" y="1547"/>
                    <a:pt x="66642" y="3365"/>
                  </a:cubicBezTo>
                  <a:lnTo>
                    <a:pt x="1092" y="112073"/>
                  </a:lnTo>
                  <a:cubicBezTo>
                    <a:pt x="-364" y="114618"/>
                    <a:pt x="-364" y="117526"/>
                    <a:pt x="1092" y="119708"/>
                  </a:cubicBezTo>
                  <a:cubicBezTo>
                    <a:pt x="2185" y="121889"/>
                    <a:pt x="4370" y="123344"/>
                    <a:pt x="6919" y="123344"/>
                  </a:cubicBezTo>
                  <a:close/>
                  <a:moveTo>
                    <a:pt x="74289" y="18635"/>
                  </a:moveTo>
                  <a:lnTo>
                    <a:pt x="157682" y="92440"/>
                  </a:lnTo>
                  <a:lnTo>
                    <a:pt x="21121" y="107346"/>
                  </a:lnTo>
                  <a:lnTo>
                    <a:pt x="74289" y="18635"/>
                  </a:lnTo>
                  <a:close/>
                </a:path>
              </a:pathLst>
            </a:custGeom>
            <a:grpFill/>
            <a:ln w="95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/>
            </a:p>
          </p:txBody>
        </p:sp>
        <p:sp>
          <p:nvSpPr>
            <p:cNvPr id="49" name="Freeform 32">
              <a:extLst>
                <a:ext uri="{FF2B5EF4-FFF2-40B4-BE49-F238E27FC236}">
                  <a16:creationId xmlns:a16="http://schemas.microsoft.com/office/drawing/2014/main" id="{297EF126-8BB8-D156-9FC7-A7F575C71774}"/>
                </a:ext>
              </a:extLst>
            </p:cNvPr>
            <p:cNvSpPr/>
            <p:nvPr/>
          </p:nvSpPr>
          <p:spPr>
            <a:xfrm>
              <a:off x="19199224" y="-723620"/>
              <a:ext cx="11652502" cy="10606191"/>
            </a:xfrm>
            <a:custGeom>
              <a:avLst/>
              <a:gdLst>
                <a:gd name="connsiteX0" fmla="*/ 2866681 w 4166715"/>
                <a:gd name="connsiteY0" fmla="*/ 2618810 h 3792573"/>
                <a:gd name="connsiteX1" fmla="*/ 2867409 w 4166715"/>
                <a:gd name="connsiteY1" fmla="*/ 2620992 h 3792573"/>
                <a:gd name="connsiteX2" fmla="*/ 2867409 w 4166715"/>
                <a:gd name="connsiteY2" fmla="*/ 2620992 h 3792573"/>
                <a:gd name="connsiteX3" fmla="*/ 2868865 w 4166715"/>
                <a:gd name="connsiteY3" fmla="*/ 2622810 h 3792573"/>
                <a:gd name="connsiteX4" fmla="*/ 2868865 w 4166715"/>
                <a:gd name="connsiteY4" fmla="*/ 2622810 h 3792573"/>
                <a:gd name="connsiteX5" fmla="*/ 2929317 w 4166715"/>
                <a:gd name="connsiteY5" fmla="*/ 2683162 h 3792573"/>
                <a:gd name="connsiteX6" fmla="*/ 2918027 w 4166715"/>
                <a:gd name="connsiteY6" fmla="*/ 2744970 h 3792573"/>
                <a:gd name="connsiteX7" fmla="*/ 2918027 w 4166715"/>
                <a:gd name="connsiteY7" fmla="*/ 2744970 h 3792573"/>
                <a:gd name="connsiteX8" fmla="*/ 2918027 w 4166715"/>
                <a:gd name="connsiteY8" fmla="*/ 2745333 h 3792573"/>
                <a:gd name="connsiteX9" fmla="*/ 2918027 w 4166715"/>
                <a:gd name="connsiteY9" fmla="*/ 2747878 h 3792573"/>
                <a:gd name="connsiteX10" fmla="*/ 2918027 w 4166715"/>
                <a:gd name="connsiteY10" fmla="*/ 2748242 h 3792573"/>
                <a:gd name="connsiteX11" fmla="*/ 2918027 w 4166715"/>
                <a:gd name="connsiteY11" fmla="*/ 2748606 h 3792573"/>
                <a:gd name="connsiteX12" fmla="*/ 2918756 w 4166715"/>
                <a:gd name="connsiteY12" fmla="*/ 2750423 h 3792573"/>
                <a:gd name="connsiteX13" fmla="*/ 2918756 w 4166715"/>
                <a:gd name="connsiteY13" fmla="*/ 2750423 h 3792573"/>
                <a:gd name="connsiteX14" fmla="*/ 2919848 w 4166715"/>
                <a:gd name="connsiteY14" fmla="*/ 2751878 h 3792573"/>
                <a:gd name="connsiteX15" fmla="*/ 3041478 w 4166715"/>
                <a:gd name="connsiteY15" fmla="*/ 2860949 h 3792573"/>
                <a:gd name="connsiteX16" fmla="*/ 3049126 w 4166715"/>
                <a:gd name="connsiteY16" fmla="*/ 2862040 h 3792573"/>
                <a:gd name="connsiteX17" fmla="*/ 3053495 w 4166715"/>
                <a:gd name="connsiteY17" fmla="*/ 2855495 h 3792573"/>
                <a:gd name="connsiteX18" fmla="*/ 3056045 w 4166715"/>
                <a:gd name="connsiteY18" fmla="*/ 2716975 h 3792573"/>
                <a:gd name="connsiteX19" fmla="*/ 3056045 w 4166715"/>
                <a:gd name="connsiteY19" fmla="*/ 2715884 h 3792573"/>
                <a:gd name="connsiteX20" fmla="*/ 3056045 w 4166715"/>
                <a:gd name="connsiteY20" fmla="*/ 2715157 h 3792573"/>
                <a:gd name="connsiteX21" fmla="*/ 3055680 w 4166715"/>
                <a:gd name="connsiteY21" fmla="*/ 2714793 h 3792573"/>
                <a:gd name="connsiteX22" fmla="*/ 3054952 w 4166715"/>
                <a:gd name="connsiteY22" fmla="*/ 2713339 h 3792573"/>
                <a:gd name="connsiteX23" fmla="*/ 3054224 w 4166715"/>
                <a:gd name="connsiteY23" fmla="*/ 2712248 h 3792573"/>
                <a:gd name="connsiteX24" fmla="*/ 3053860 w 4166715"/>
                <a:gd name="connsiteY24" fmla="*/ 2711885 h 3792573"/>
                <a:gd name="connsiteX25" fmla="*/ 2939149 w 4166715"/>
                <a:gd name="connsiteY25" fmla="*/ 2585361 h 3792573"/>
                <a:gd name="connsiteX26" fmla="*/ 2939149 w 4166715"/>
                <a:gd name="connsiteY26" fmla="*/ 2494469 h 3792573"/>
                <a:gd name="connsiteX27" fmla="*/ 3048762 w 4166715"/>
                <a:gd name="connsiteY27" fmla="*/ 2586452 h 3792573"/>
                <a:gd name="connsiteX28" fmla="*/ 3058230 w 4166715"/>
                <a:gd name="connsiteY28" fmla="*/ 2586452 h 3792573"/>
                <a:gd name="connsiteX29" fmla="*/ 3162744 w 4166715"/>
                <a:gd name="connsiteY29" fmla="*/ 2501376 h 3792573"/>
                <a:gd name="connsiteX30" fmla="*/ 3162744 w 4166715"/>
                <a:gd name="connsiteY30" fmla="*/ 2501376 h 3792573"/>
                <a:gd name="connsiteX31" fmla="*/ 3163473 w 4166715"/>
                <a:gd name="connsiteY31" fmla="*/ 2500649 h 3792573"/>
                <a:gd name="connsiteX32" fmla="*/ 3164565 w 4166715"/>
                <a:gd name="connsiteY32" fmla="*/ 2499558 h 3792573"/>
                <a:gd name="connsiteX33" fmla="*/ 3164929 w 4166715"/>
                <a:gd name="connsiteY33" fmla="*/ 2498831 h 3792573"/>
                <a:gd name="connsiteX34" fmla="*/ 3165293 w 4166715"/>
                <a:gd name="connsiteY34" fmla="*/ 2497377 h 3792573"/>
                <a:gd name="connsiteX35" fmla="*/ 3165293 w 4166715"/>
                <a:gd name="connsiteY35" fmla="*/ 2497013 h 3792573"/>
                <a:gd name="connsiteX36" fmla="*/ 3165293 w 4166715"/>
                <a:gd name="connsiteY36" fmla="*/ 2496650 h 3792573"/>
                <a:gd name="connsiteX37" fmla="*/ 3164929 w 4166715"/>
                <a:gd name="connsiteY37" fmla="*/ 2494832 h 3792573"/>
                <a:gd name="connsiteX38" fmla="*/ 3164565 w 4166715"/>
                <a:gd name="connsiteY38" fmla="*/ 2494105 h 3792573"/>
                <a:gd name="connsiteX39" fmla="*/ 3164565 w 4166715"/>
                <a:gd name="connsiteY39" fmla="*/ 2493741 h 3792573"/>
                <a:gd name="connsiteX40" fmla="*/ 3106299 w 4166715"/>
                <a:gd name="connsiteY40" fmla="*/ 2360310 h 3792573"/>
                <a:gd name="connsiteX41" fmla="*/ 3104114 w 4166715"/>
                <a:gd name="connsiteY41" fmla="*/ 2357402 h 3792573"/>
                <a:gd name="connsiteX42" fmla="*/ 3027640 w 4166715"/>
                <a:gd name="connsiteY42" fmla="*/ 2300685 h 3792573"/>
                <a:gd name="connsiteX43" fmla="*/ 3249415 w 4166715"/>
                <a:gd name="connsiteY43" fmla="*/ 2165436 h 3792573"/>
                <a:gd name="connsiteX44" fmla="*/ 3250872 w 4166715"/>
                <a:gd name="connsiteY44" fmla="*/ 2164345 h 3792573"/>
                <a:gd name="connsiteX45" fmla="*/ 3250872 w 4166715"/>
                <a:gd name="connsiteY45" fmla="*/ 2164345 h 3792573"/>
                <a:gd name="connsiteX46" fmla="*/ 3250872 w 4166715"/>
                <a:gd name="connsiteY46" fmla="*/ 2164345 h 3792573"/>
                <a:gd name="connsiteX47" fmla="*/ 3251964 w 4166715"/>
                <a:gd name="connsiteY47" fmla="*/ 2162527 h 3792573"/>
                <a:gd name="connsiteX48" fmla="*/ 3364126 w 4166715"/>
                <a:gd name="connsiteY48" fmla="*/ 1926569 h 3792573"/>
                <a:gd name="connsiteX49" fmla="*/ 3364126 w 4166715"/>
                <a:gd name="connsiteY49" fmla="*/ 1926569 h 3792573"/>
                <a:gd name="connsiteX50" fmla="*/ 3364126 w 4166715"/>
                <a:gd name="connsiteY50" fmla="*/ 1926569 h 3792573"/>
                <a:gd name="connsiteX51" fmla="*/ 3364854 w 4166715"/>
                <a:gd name="connsiteY51" fmla="*/ 1924024 h 3792573"/>
                <a:gd name="connsiteX52" fmla="*/ 3364854 w 4166715"/>
                <a:gd name="connsiteY52" fmla="*/ 1923297 h 3792573"/>
                <a:gd name="connsiteX53" fmla="*/ 3364490 w 4166715"/>
                <a:gd name="connsiteY53" fmla="*/ 1921479 h 3792573"/>
                <a:gd name="connsiteX54" fmla="*/ 3364490 w 4166715"/>
                <a:gd name="connsiteY54" fmla="*/ 1921115 h 3792573"/>
                <a:gd name="connsiteX55" fmla="*/ 3364126 w 4166715"/>
                <a:gd name="connsiteY55" fmla="*/ 1920752 h 3792573"/>
                <a:gd name="connsiteX56" fmla="*/ 3363033 w 4166715"/>
                <a:gd name="connsiteY56" fmla="*/ 1918934 h 3792573"/>
                <a:gd name="connsiteX57" fmla="*/ 3362669 w 4166715"/>
                <a:gd name="connsiteY57" fmla="*/ 1918570 h 3792573"/>
                <a:gd name="connsiteX58" fmla="*/ 3362669 w 4166715"/>
                <a:gd name="connsiteY58" fmla="*/ 1918570 h 3792573"/>
                <a:gd name="connsiteX59" fmla="*/ 3242131 w 4166715"/>
                <a:gd name="connsiteY59" fmla="*/ 1798228 h 3792573"/>
                <a:gd name="connsiteX60" fmla="*/ 3296027 w 4166715"/>
                <a:gd name="connsiteY60" fmla="*/ 1674250 h 3792573"/>
                <a:gd name="connsiteX61" fmla="*/ 3295663 w 4166715"/>
                <a:gd name="connsiteY61" fmla="*/ 1668069 h 3792573"/>
                <a:gd name="connsiteX62" fmla="*/ 3290929 w 4166715"/>
                <a:gd name="connsiteY62" fmla="*/ 1664433 h 3792573"/>
                <a:gd name="connsiteX63" fmla="*/ 3193698 w 4166715"/>
                <a:gd name="connsiteY63" fmla="*/ 1642983 h 3792573"/>
                <a:gd name="connsiteX64" fmla="*/ 3244680 w 4166715"/>
                <a:gd name="connsiteY64" fmla="*/ 1586265 h 3792573"/>
                <a:gd name="connsiteX65" fmla="*/ 3352108 w 4166715"/>
                <a:gd name="connsiteY65" fmla="*/ 1650254 h 3792573"/>
                <a:gd name="connsiteX66" fmla="*/ 3428946 w 4166715"/>
                <a:gd name="connsiteY66" fmla="*/ 1784412 h 3792573"/>
                <a:gd name="connsiteX67" fmla="*/ 3436230 w 4166715"/>
                <a:gd name="connsiteY67" fmla="*/ 1788048 h 3792573"/>
                <a:gd name="connsiteX68" fmla="*/ 3442420 w 4166715"/>
                <a:gd name="connsiteY68" fmla="*/ 1782594 h 3792573"/>
                <a:gd name="connsiteX69" fmla="*/ 3471553 w 4166715"/>
                <a:gd name="connsiteY69" fmla="*/ 1656435 h 3792573"/>
                <a:gd name="connsiteX70" fmla="*/ 3469733 w 4166715"/>
                <a:gd name="connsiteY70" fmla="*/ 1649890 h 3792573"/>
                <a:gd name="connsiteX71" fmla="*/ 3406368 w 4166715"/>
                <a:gd name="connsiteY71" fmla="*/ 1581902 h 3792573"/>
                <a:gd name="connsiteX72" fmla="*/ 3418022 w 4166715"/>
                <a:gd name="connsiteY72" fmla="*/ 1461196 h 3792573"/>
                <a:gd name="connsiteX73" fmla="*/ 3496680 w 4166715"/>
                <a:gd name="connsiteY73" fmla="*/ 1375757 h 3792573"/>
                <a:gd name="connsiteX74" fmla="*/ 3498501 w 4166715"/>
                <a:gd name="connsiteY74" fmla="*/ 1372485 h 3792573"/>
                <a:gd name="connsiteX75" fmla="*/ 3530183 w 4166715"/>
                <a:gd name="connsiteY75" fmla="*/ 1229237 h 3792573"/>
                <a:gd name="connsiteX76" fmla="*/ 3530183 w 4166715"/>
                <a:gd name="connsiteY76" fmla="*/ 1227056 h 3792573"/>
                <a:gd name="connsiteX77" fmla="*/ 3522900 w 4166715"/>
                <a:gd name="connsiteY77" fmla="*/ 1105623 h 3792573"/>
                <a:gd name="connsiteX78" fmla="*/ 3522900 w 4166715"/>
                <a:gd name="connsiteY78" fmla="*/ 1105259 h 3792573"/>
                <a:gd name="connsiteX79" fmla="*/ 3522172 w 4166715"/>
                <a:gd name="connsiteY79" fmla="*/ 1102714 h 3792573"/>
                <a:gd name="connsiteX80" fmla="*/ 3522172 w 4166715"/>
                <a:gd name="connsiteY80" fmla="*/ 1102351 h 3792573"/>
                <a:gd name="connsiteX81" fmla="*/ 3520715 w 4166715"/>
                <a:gd name="connsiteY81" fmla="*/ 1100533 h 3792573"/>
                <a:gd name="connsiteX82" fmla="*/ 3519987 w 4166715"/>
                <a:gd name="connsiteY82" fmla="*/ 1100169 h 3792573"/>
                <a:gd name="connsiteX83" fmla="*/ 3519623 w 4166715"/>
                <a:gd name="connsiteY83" fmla="*/ 1099806 h 3792573"/>
                <a:gd name="connsiteX84" fmla="*/ 3337542 w 4166715"/>
                <a:gd name="connsiteY84" fmla="*/ 981645 h 3792573"/>
                <a:gd name="connsiteX85" fmla="*/ 3421663 w 4166715"/>
                <a:gd name="connsiteY85" fmla="*/ 780953 h 3792573"/>
                <a:gd name="connsiteX86" fmla="*/ 3609206 w 4166715"/>
                <a:gd name="connsiteY86" fmla="*/ 677698 h 3792573"/>
                <a:gd name="connsiteX87" fmla="*/ 3609570 w 4166715"/>
                <a:gd name="connsiteY87" fmla="*/ 677335 h 3792573"/>
                <a:gd name="connsiteX88" fmla="*/ 3610299 w 4166715"/>
                <a:gd name="connsiteY88" fmla="*/ 676608 h 3792573"/>
                <a:gd name="connsiteX89" fmla="*/ 3611391 w 4166715"/>
                <a:gd name="connsiteY89" fmla="*/ 675517 h 3792573"/>
                <a:gd name="connsiteX90" fmla="*/ 3611755 w 4166715"/>
                <a:gd name="connsiteY90" fmla="*/ 674790 h 3792573"/>
                <a:gd name="connsiteX91" fmla="*/ 3612483 w 4166715"/>
                <a:gd name="connsiteY91" fmla="*/ 672972 h 3792573"/>
                <a:gd name="connsiteX92" fmla="*/ 3612483 w 4166715"/>
                <a:gd name="connsiteY92" fmla="*/ 672608 h 3792573"/>
                <a:gd name="connsiteX93" fmla="*/ 3612483 w 4166715"/>
                <a:gd name="connsiteY93" fmla="*/ 672608 h 3792573"/>
                <a:gd name="connsiteX94" fmla="*/ 3612483 w 4166715"/>
                <a:gd name="connsiteY94" fmla="*/ 670063 h 3792573"/>
                <a:gd name="connsiteX95" fmla="*/ 3591727 w 4166715"/>
                <a:gd name="connsiteY95" fmla="*/ 572626 h 3792573"/>
                <a:gd name="connsiteX96" fmla="*/ 3764703 w 4166715"/>
                <a:gd name="connsiteY96" fmla="*/ 438104 h 3792573"/>
                <a:gd name="connsiteX97" fmla="*/ 3775628 w 4166715"/>
                <a:gd name="connsiteY97" fmla="*/ 588623 h 3792573"/>
                <a:gd name="connsiteX98" fmla="*/ 3710079 w 4166715"/>
                <a:gd name="connsiteY98" fmla="*/ 876572 h 3792573"/>
                <a:gd name="connsiteX99" fmla="*/ 3711536 w 4166715"/>
                <a:gd name="connsiteY99" fmla="*/ 882753 h 3792573"/>
                <a:gd name="connsiteX100" fmla="*/ 3842998 w 4166715"/>
                <a:gd name="connsiteY100" fmla="*/ 1045270 h 3792573"/>
                <a:gd name="connsiteX101" fmla="*/ 3850645 w 4166715"/>
                <a:gd name="connsiteY101" fmla="*/ 1047815 h 3792573"/>
                <a:gd name="connsiteX102" fmla="*/ 3856108 w 4166715"/>
                <a:gd name="connsiteY102" fmla="*/ 1041998 h 3792573"/>
                <a:gd name="connsiteX103" fmla="*/ 3895073 w 4166715"/>
                <a:gd name="connsiteY103" fmla="*/ 811493 h 3792573"/>
                <a:gd name="connsiteX104" fmla="*/ 3893981 w 4166715"/>
                <a:gd name="connsiteY104" fmla="*/ 806403 h 3792573"/>
                <a:gd name="connsiteX105" fmla="*/ 3825154 w 4166715"/>
                <a:gd name="connsiteY105" fmla="*/ 692605 h 3792573"/>
                <a:gd name="connsiteX106" fmla="*/ 3855380 w 4166715"/>
                <a:gd name="connsiteY106" fmla="*/ 590078 h 3792573"/>
                <a:gd name="connsiteX107" fmla="*/ 3975917 w 4166715"/>
                <a:gd name="connsiteY107" fmla="*/ 435923 h 3792573"/>
                <a:gd name="connsiteX108" fmla="*/ 3976646 w 4166715"/>
                <a:gd name="connsiteY108" fmla="*/ 434832 h 3792573"/>
                <a:gd name="connsiteX109" fmla="*/ 3977010 w 4166715"/>
                <a:gd name="connsiteY109" fmla="*/ 434469 h 3792573"/>
                <a:gd name="connsiteX110" fmla="*/ 3977010 w 4166715"/>
                <a:gd name="connsiteY110" fmla="*/ 434469 h 3792573"/>
                <a:gd name="connsiteX111" fmla="*/ 4015975 w 4166715"/>
                <a:gd name="connsiteY111" fmla="*/ 337395 h 3792573"/>
                <a:gd name="connsiteX112" fmla="*/ 4015975 w 4166715"/>
                <a:gd name="connsiteY112" fmla="*/ 331941 h 3792573"/>
                <a:gd name="connsiteX113" fmla="*/ 3978831 w 4166715"/>
                <a:gd name="connsiteY113" fmla="*/ 239230 h 3792573"/>
                <a:gd name="connsiteX114" fmla="*/ 4031634 w 4166715"/>
                <a:gd name="connsiteY114" fmla="*/ 184331 h 3792573"/>
                <a:gd name="connsiteX115" fmla="*/ 4118304 w 4166715"/>
                <a:gd name="connsiteY115" fmla="*/ 191239 h 3792573"/>
                <a:gd name="connsiteX116" fmla="*/ 4118668 w 4166715"/>
                <a:gd name="connsiteY116" fmla="*/ 191239 h 3792573"/>
                <a:gd name="connsiteX117" fmla="*/ 4119032 w 4166715"/>
                <a:gd name="connsiteY117" fmla="*/ 191239 h 3792573"/>
                <a:gd name="connsiteX118" fmla="*/ 4120125 w 4166715"/>
                <a:gd name="connsiteY118" fmla="*/ 191239 h 3792573"/>
                <a:gd name="connsiteX119" fmla="*/ 4120853 w 4166715"/>
                <a:gd name="connsiteY119" fmla="*/ 191239 h 3792573"/>
                <a:gd name="connsiteX120" fmla="*/ 4121217 w 4166715"/>
                <a:gd name="connsiteY120" fmla="*/ 191239 h 3792573"/>
                <a:gd name="connsiteX121" fmla="*/ 4121582 w 4166715"/>
                <a:gd name="connsiteY121" fmla="*/ 191239 h 3792573"/>
                <a:gd name="connsiteX122" fmla="*/ 4123403 w 4166715"/>
                <a:gd name="connsiteY122" fmla="*/ 190148 h 3792573"/>
                <a:gd name="connsiteX123" fmla="*/ 4123767 w 4166715"/>
                <a:gd name="connsiteY123" fmla="*/ 189785 h 3792573"/>
                <a:gd name="connsiteX124" fmla="*/ 4125223 w 4166715"/>
                <a:gd name="connsiteY124" fmla="*/ 187967 h 3792573"/>
                <a:gd name="connsiteX125" fmla="*/ 4125223 w 4166715"/>
                <a:gd name="connsiteY125" fmla="*/ 187603 h 3792573"/>
                <a:gd name="connsiteX126" fmla="*/ 4125223 w 4166715"/>
                <a:gd name="connsiteY126" fmla="*/ 187603 h 3792573"/>
                <a:gd name="connsiteX127" fmla="*/ 4174021 w 4166715"/>
                <a:gd name="connsiteY127" fmla="*/ 97801 h 3792573"/>
                <a:gd name="connsiteX128" fmla="*/ 4171472 w 4166715"/>
                <a:gd name="connsiteY128" fmla="*/ 88348 h 3792573"/>
                <a:gd name="connsiteX129" fmla="*/ 4081524 w 4166715"/>
                <a:gd name="connsiteY129" fmla="*/ 30176 h 3792573"/>
                <a:gd name="connsiteX130" fmla="*/ 4081160 w 4166715"/>
                <a:gd name="connsiteY130" fmla="*/ 30176 h 3792573"/>
                <a:gd name="connsiteX131" fmla="*/ 4080432 w 4166715"/>
                <a:gd name="connsiteY131" fmla="*/ 29813 h 3792573"/>
                <a:gd name="connsiteX132" fmla="*/ 4078611 w 4166715"/>
                <a:gd name="connsiteY132" fmla="*/ 29086 h 3792573"/>
                <a:gd name="connsiteX133" fmla="*/ 4077883 w 4166715"/>
                <a:gd name="connsiteY133" fmla="*/ 29086 h 3792573"/>
                <a:gd name="connsiteX134" fmla="*/ 4077154 w 4166715"/>
                <a:gd name="connsiteY134" fmla="*/ 29086 h 3792573"/>
                <a:gd name="connsiteX135" fmla="*/ 3944235 w 4166715"/>
                <a:gd name="connsiteY135" fmla="*/ 29086 h 3792573"/>
                <a:gd name="connsiteX136" fmla="*/ 3637975 w 4166715"/>
                <a:gd name="connsiteY136" fmla="*/ 0 h 3792573"/>
                <a:gd name="connsiteX137" fmla="*/ 3637611 w 4166715"/>
                <a:gd name="connsiteY137" fmla="*/ 0 h 3792573"/>
                <a:gd name="connsiteX138" fmla="*/ 3636883 w 4166715"/>
                <a:gd name="connsiteY138" fmla="*/ 0 h 3792573"/>
                <a:gd name="connsiteX139" fmla="*/ 3635426 w 4166715"/>
                <a:gd name="connsiteY139" fmla="*/ 364 h 3792573"/>
                <a:gd name="connsiteX140" fmla="*/ 3634698 w 4166715"/>
                <a:gd name="connsiteY140" fmla="*/ 727 h 3792573"/>
                <a:gd name="connsiteX141" fmla="*/ 3633241 w 4166715"/>
                <a:gd name="connsiteY141" fmla="*/ 1454 h 3792573"/>
                <a:gd name="connsiteX142" fmla="*/ 3632877 w 4166715"/>
                <a:gd name="connsiteY142" fmla="*/ 1818 h 3792573"/>
                <a:gd name="connsiteX143" fmla="*/ 3632877 w 4166715"/>
                <a:gd name="connsiteY143" fmla="*/ 1818 h 3792573"/>
                <a:gd name="connsiteX144" fmla="*/ 3631420 w 4166715"/>
                <a:gd name="connsiteY144" fmla="*/ 3272 h 3792573"/>
                <a:gd name="connsiteX145" fmla="*/ 3523264 w 4166715"/>
                <a:gd name="connsiteY145" fmla="*/ 143975 h 3792573"/>
                <a:gd name="connsiteX146" fmla="*/ 3434045 w 4166715"/>
                <a:gd name="connsiteY146" fmla="*/ 93802 h 3792573"/>
                <a:gd name="connsiteX147" fmla="*/ 3432588 w 4166715"/>
                <a:gd name="connsiteY147" fmla="*/ 93438 h 3792573"/>
                <a:gd name="connsiteX148" fmla="*/ 3431860 w 4166715"/>
                <a:gd name="connsiteY148" fmla="*/ 93074 h 3792573"/>
                <a:gd name="connsiteX149" fmla="*/ 3430039 w 4166715"/>
                <a:gd name="connsiteY149" fmla="*/ 93074 h 3792573"/>
                <a:gd name="connsiteX150" fmla="*/ 3429310 w 4166715"/>
                <a:gd name="connsiteY150" fmla="*/ 93074 h 3792573"/>
                <a:gd name="connsiteX151" fmla="*/ 3429310 w 4166715"/>
                <a:gd name="connsiteY151" fmla="*/ 93074 h 3792573"/>
                <a:gd name="connsiteX152" fmla="*/ 2884889 w 4166715"/>
                <a:gd name="connsiteY152" fmla="*/ 216689 h 3792573"/>
                <a:gd name="connsiteX153" fmla="*/ 2879062 w 4166715"/>
                <a:gd name="connsiteY153" fmla="*/ 223233 h 3792573"/>
                <a:gd name="connsiteX154" fmla="*/ 2871415 w 4166715"/>
                <a:gd name="connsiteY154" fmla="*/ 364663 h 3792573"/>
                <a:gd name="connsiteX155" fmla="*/ 2832449 w 4166715"/>
                <a:gd name="connsiteY155" fmla="*/ 257409 h 3792573"/>
                <a:gd name="connsiteX156" fmla="*/ 2832449 w 4166715"/>
                <a:gd name="connsiteY156" fmla="*/ 257409 h 3792573"/>
                <a:gd name="connsiteX157" fmla="*/ 2831357 w 4166715"/>
                <a:gd name="connsiteY157" fmla="*/ 255591 h 3792573"/>
                <a:gd name="connsiteX158" fmla="*/ 2831357 w 4166715"/>
                <a:gd name="connsiteY158" fmla="*/ 255591 h 3792573"/>
                <a:gd name="connsiteX159" fmla="*/ 2830993 w 4166715"/>
                <a:gd name="connsiteY159" fmla="*/ 255591 h 3792573"/>
                <a:gd name="connsiteX160" fmla="*/ 2829536 w 4166715"/>
                <a:gd name="connsiteY160" fmla="*/ 254137 h 3792573"/>
                <a:gd name="connsiteX161" fmla="*/ 2828808 w 4166715"/>
                <a:gd name="connsiteY161" fmla="*/ 253773 h 3792573"/>
                <a:gd name="connsiteX162" fmla="*/ 2827351 w 4166715"/>
                <a:gd name="connsiteY162" fmla="*/ 253046 h 3792573"/>
                <a:gd name="connsiteX163" fmla="*/ 2826623 w 4166715"/>
                <a:gd name="connsiteY163" fmla="*/ 253046 h 3792573"/>
                <a:gd name="connsiteX164" fmla="*/ 2825166 w 4166715"/>
                <a:gd name="connsiteY164" fmla="*/ 252683 h 3792573"/>
                <a:gd name="connsiteX165" fmla="*/ 2824802 w 4166715"/>
                <a:gd name="connsiteY165" fmla="*/ 252683 h 3792573"/>
                <a:gd name="connsiteX166" fmla="*/ 2447894 w 4166715"/>
                <a:gd name="connsiteY166" fmla="*/ 250138 h 3792573"/>
                <a:gd name="connsiteX167" fmla="*/ 2427866 w 4166715"/>
                <a:gd name="connsiteY167" fmla="*/ 201055 h 3792573"/>
                <a:gd name="connsiteX168" fmla="*/ 2420947 w 4166715"/>
                <a:gd name="connsiteY168" fmla="*/ 196693 h 3792573"/>
                <a:gd name="connsiteX169" fmla="*/ 2202086 w 4166715"/>
                <a:gd name="connsiteY169" fmla="*/ 196693 h 3792573"/>
                <a:gd name="connsiteX170" fmla="*/ 2198080 w 4166715"/>
                <a:gd name="connsiteY170" fmla="*/ 198147 h 3792573"/>
                <a:gd name="connsiteX171" fmla="*/ 1954091 w 4166715"/>
                <a:gd name="connsiteY171" fmla="*/ 368299 h 3792573"/>
                <a:gd name="connsiteX172" fmla="*/ 1953727 w 4166715"/>
                <a:gd name="connsiteY172" fmla="*/ 368299 h 3792573"/>
                <a:gd name="connsiteX173" fmla="*/ 1953363 w 4166715"/>
                <a:gd name="connsiteY173" fmla="*/ 368662 h 3792573"/>
                <a:gd name="connsiteX174" fmla="*/ 1835739 w 4166715"/>
                <a:gd name="connsiteY174" fmla="*/ 450466 h 3792573"/>
                <a:gd name="connsiteX175" fmla="*/ 1832826 w 4166715"/>
                <a:gd name="connsiteY175" fmla="*/ 458101 h 3792573"/>
                <a:gd name="connsiteX176" fmla="*/ 1843386 w 4166715"/>
                <a:gd name="connsiteY176" fmla="*/ 506820 h 3792573"/>
                <a:gd name="connsiteX177" fmla="*/ 1780022 w 4166715"/>
                <a:gd name="connsiteY177" fmla="*/ 519908 h 3792573"/>
                <a:gd name="connsiteX178" fmla="*/ 1774924 w 4166715"/>
                <a:gd name="connsiteY178" fmla="*/ 523907 h 3792573"/>
                <a:gd name="connsiteX179" fmla="*/ 1775288 w 4166715"/>
                <a:gd name="connsiteY179" fmla="*/ 530452 h 3792573"/>
                <a:gd name="connsiteX180" fmla="*/ 1868149 w 4166715"/>
                <a:gd name="connsiteY180" fmla="*/ 694059 h 3792573"/>
                <a:gd name="connsiteX181" fmla="*/ 1832826 w 4166715"/>
                <a:gd name="connsiteY181" fmla="*/ 752958 h 3792573"/>
                <a:gd name="connsiteX182" fmla="*/ 1680970 w 4166715"/>
                <a:gd name="connsiteY182" fmla="*/ 513000 h 3792573"/>
                <a:gd name="connsiteX183" fmla="*/ 1674051 w 4166715"/>
                <a:gd name="connsiteY183" fmla="*/ 509728 h 3792573"/>
                <a:gd name="connsiteX184" fmla="*/ 1667860 w 4166715"/>
                <a:gd name="connsiteY184" fmla="*/ 514818 h 3792573"/>
                <a:gd name="connsiteX185" fmla="*/ 1641641 w 4166715"/>
                <a:gd name="connsiteY185" fmla="*/ 595895 h 3792573"/>
                <a:gd name="connsiteX186" fmla="*/ 1642733 w 4166715"/>
                <a:gd name="connsiteY186" fmla="*/ 602439 h 3792573"/>
                <a:gd name="connsiteX187" fmla="*/ 1720664 w 4166715"/>
                <a:gd name="connsiteY187" fmla="*/ 713692 h 3792573"/>
                <a:gd name="connsiteX188" fmla="*/ 1232323 w 4166715"/>
                <a:gd name="connsiteY188" fmla="*/ 758775 h 3792573"/>
                <a:gd name="connsiteX189" fmla="*/ 1231595 w 4166715"/>
                <a:gd name="connsiteY189" fmla="*/ 758775 h 3792573"/>
                <a:gd name="connsiteX190" fmla="*/ 1230502 w 4166715"/>
                <a:gd name="connsiteY190" fmla="*/ 759139 h 3792573"/>
                <a:gd name="connsiteX191" fmla="*/ 1229045 w 4166715"/>
                <a:gd name="connsiteY191" fmla="*/ 759866 h 3792573"/>
                <a:gd name="connsiteX192" fmla="*/ 1228317 w 4166715"/>
                <a:gd name="connsiteY192" fmla="*/ 760229 h 3792573"/>
                <a:gd name="connsiteX193" fmla="*/ 1226861 w 4166715"/>
                <a:gd name="connsiteY193" fmla="*/ 761684 h 3792573"/>
                <a:gd name="connsiteX194" fmla="*/ 1226496 w 4166715"/>
                <a:gd name="connsiteY194" fmla="*/ 762047 h 3792573"/>
                <a:gd name="connsiteX195" fmla="*/ 1226496 w 4166715"/>
                <a:gd name="connsiteY195" fmla="*/ 762047 h 3792573"/>
                <a:gd name="connsiteX196" fmla="*/ 1225404 w 4166715"/>
                <a:gd name="connsiteY196" fmla="*/ 764592 h 3792573"/>
                <a:gd name="connsiteX197" fmla="*/ 1209017 w 4166715"/>
                <a:gd name="connsiteY197" fmla="*/ 857667 h 3792573"/>
                <a:gd name="connsiteX198" fmla="*/ 1131450 w 4166715"/>
                <a:gd name="connsiteY198" fmla="*/ 746414 h 3792573"/>
                <a:gd name="connsiteX199" fmla="*/ 1126352 w 4166715"/>
                <a:gd name="connsiteY199" fmla="*/ 743505 h 3792573"/>
                <a:gd name="connsiteX200" fmla="*/ 980323 w 4166715"/>
                <a:gd name="connsiteY200" fmla="*/ 727144 h 3792573"/>
                <a:gd name="connsiteX201" fmla="*/ 979959 w 4166715"/>
                <a:gd name="connsiteY201" fmla="*/ 727144 h 3792573"/>
                <a:gd name="connsiteX202" fmla="*/ 978138 w 4166715"/>
                <a:gd name="connsiteY202" fmla="*/ 727144 h 3792573"/>
                <a:gd name="connsiteX203" fmla="*/ 977774 w 4166715"/>
                <a:gd name="connsiteY203" fmla="*/ 727144 h 3792573"/>
                <a:gd name="connsiteX204" fmla="*/ 762919 w 4166715"/>
                <a:gd name="connsiteY204" fmla="*/ 787861 h 3792573"/>
                <a:gd name="connsiteX205" fmla="*/ 762190 w 4166715"/>
                <a:gd name="connsiteY205" fmla="*/ 788224 h 3792573"/>
                <a:gd name="connsiteX206" fmla="*/ 761462 w 4166715"/>
                <a:gd name="connsiteY206" fmla="*/ 788588 h 3792573"/>
                <a:gd name="connsiteX207" fmla="*/ 761098 w 4166715"/>
                <a:gd name="connsiteY207" fmla="*/ 788952 h 3792573"/>
                <a:gd name="connsiteX208" fmla="*/ 760734 w 4166715"/>
                <a:gd name="connsiteY208" fmla="*/ 789315 h 3792573"/>
                <a:gd name="connsiteX209" fmla="*/ 635098 w 4166715"/>
                <a:gd name="connsiteY209" fmla="*/ 881662 h 3792573"/>
                <a:gd name="connsiteX210" fmla="*/ 632185 w 4166715"/>
                <a:gd name="connsiteY210" fmla="*/ 886752 h 3792573"/>
                <a:gd name="connsiteX211" fmla="*/ 633641 w 4166715"/>
                <a:gd name="connsiteY211" fmla="*/ 892206 h 3792573"/>
                <a:gd name="connsiteX212" fmla="*/ 686445 w 4166715"/>
                <a:gd name="connsiteY212" fmla="*/ 955831 h 3792573"/>
                <a:gd name="connsiteX213" fmla="*/ 530948 w 4166715"/>
                <a:gd name="connsiteY213" fmla="*/ 1045997 h 3792573"/>
                <a:gd name="connsiteX214" fmla="*/ 527306 w 4166715"/>
                <a:gd name="connsiteY214" fmla="*/ 1051451 h 3792573"/>
                <a:gd name="connsiteX215" fmla="*/ 512740 w 4166715"/>
                <a:gd name="connsiteY215" fmla="*/ 1187427 h 3792573"/>
                <a:gd name="connsiteX216" fmla="*/ 514560 w 4166715"/>
                <a:gd name="connsiteY216" fmla="*/ 1193244 h 3792573"/>
                <a:gd name="connsiteX217" fmla="*/ 520023 w 4166715"/>
                <a:gd name="connsiteY217" fmla="*/ 1195789 h 3792573"/>
                <a:gd name="connsiteX218" fmla="*/ 686080 w 4166715"/>
                <a:gd name="connsiteY218" fmla="*/ 1195789 h 3792573"/>
                <a:gd name="connsiteX219" fmla="*/ 734878 w 4166715"/>
                <a:gd name="connsiteY219" fmla="*/ 1279410 h 3792573"/>
                <a:gd name="connsiteX220" fmla="*/ 740705 w 4166715"/>
                <a:gd name="connsiteY220" fmla="*/ 1283046 h 3792573"/>
                <a:gd name="connsiteX221" fmla="*/ 746895 w 4166715"/>
                <a:gd name="connsiteY221" fmla="*/ 1280138 h 3792573"/>
                <a:gd name="connsiteX222" fmla="*/ 846676 w 4166715"/>
                <a:gd name="connsiteY222" fmla="*/ 1139435 h 3792573"/>
                <a:gd name="connsiteX223" fmla="*/ 847404 w 4166715"/>
                <a:gd name="connsiteY223" fmla="*/ 1132527 h 3792573"/>
                <a:gd name="connsiteX224" fmla="*/ 809896 w 4166715"/>
                <a:gd name="connsiteY224" fmla="*/ 1036908 h 3792573"/>
                <a:gd name="connsiteX225" fmla="*/ 886370 w 4166715"/>
                <a:gd name="connsiteY225" fmla="*/ 932563 h 3792573"/>
                <a:gd name="connsiteX226" fmla="*/ 893653 w 4166715"/>
                <a:gd name="connsiteY226" fmla="*/ 995461 h 3792573"/>
                <a:gd name="connsiteX227" fmla="*/ 860878 w 4166715"/>
                <a:gd name="connsiteY227" fmla="*/ 1053996 h 3792573"/>
                <a:gd name="connsiteX228" fmla="*/ 861971 w 4166715"/>
                <a:gd name="connsiteY228" fmla="*/ 1062721 h 3792573"/>
                <a:gd name="connsiteX229" fmla="*/ 912225 w 4166715"/>
                <a:gd name="connsiteY229" fmla="*/ 1115439 h 3792573"/>
                <a:gd name="connsiteX230" fmla="*/ 948641 w 4166715"/>
                <a:gd name="connsiteY230" fmla="*/ 1181609 h 3792573"/>
                <a:gd name="connsiteX231" fmla="*/ 919872 w 4166715"/>
                <a:gd name="connsiteY231" fmla="*/ 1234327 h 3792573"/>
                <a:gd name="connsiteX232" fmla="*/ 739612 w 4166715"/>
                <a:gd name="connsiteY232" fmla="*/ 1331401 h 3792573"/>
                <a:gd name="connsiteX233" fmla="*/ 635462 w 4166715"/>
                <a:gd name="connsiteY233" fmla="*/ 1303043 h 3792573"/>
                <a:gd name="connsiteX234" fmla="*/ 628543 w 4166715"/>
                <a:gd name="connsiteY234" fmla="*/ 1304860 h 3792573"/>
                <a:gd name="connsiteX235" fmla="*/ 543693 w 4166715"/>
                <a:gd name="connsiteY235" fmla="*/ 1387028 h 3792573"/>
                <a:gd name="connsiteX236" fmla="*/ 466855 w 4166715"/>
                <a:gd name="connsiteY236" fmla="*/ 1454289 h 3792573"/>
                <a:gd name="connsiteX237" fmla="*/ 441728 w 4166715"/>
                <a:gd name="connsiteY237" fmla="*/ 1443381 h 3792573"/>
                <a:gd name="connsiteX238" fmla="*/ 490526 w 4166715"/>
                <a:gd name="connsiteY238" fmla="*/ 1392481 h 3792573"/>
                <a:gd name="connsiteX239" fmla="*/ 491618 w 4166715"/>
                <a:gd name="connsiteY239" fmla="*/ 1383756 h 3792573"/>
                <a:gd name="connsiteX240" fmla="*/ 435537 w 4166715"/>
                <a:gd name="connsiteY240" fmla="*/ 1286682 h 3792573"/>
                <a:gd name="connsiteX241" fmla="*/ 435537 w 4166715"/>
                <a:gd name="connsiteY241" fmla="*/ 1286318 h 3792573"/>
                <a:gd name="connsiteX242" fmla="*/ 435537 w 4166715"/>
                <a:gd name="connsiteY242" fmla="*/ 1285955 h 3792573"/>
                <a:gd name="connsiteX243" fmla="*/ 352873 w 4166715"/>
                <a:gd name="connsiteY243" fmla="*/ 1167067 h 3792573"/>
                <a:gd name="connsiteX244" fmla="*/ 345589 w 4166715"/>
                <a:gd name="connsiteY244" fmla="*/ 1164158 h 3792573"/>
                <a:gd name="connsiteX245" fmla="*/ 339763 w 4166715"/>
                <a:gd name="connsiteY245" fmla="*/ 1169612 h 3792573"/>
                <a:gd name="connsiteX246" fmla="*/ 309173 w 4166715"/>
                <a:gd name="connsiteY246" fmla="*/ 1283046 h 3792573"/>
                <a:gd name="connsiteX247" fmla="*/ 248722 w 4166715"/>
                <a:gd name="connsiteY247" fmla="*/ 1313223 h 3792573"/>
                <a:gd name="connsiteX248" fmla="*/ 247266 w 4166715"/>
                <a:gd name="connsiteY248" fmla="*/ 1314313 h 3792573"/>
                <a:gd name="connsiteX249" fmla="*/ 171884 w 4166715"/>
                <a:gd name="connsiteY249" fmla="*/ 1382301 h 3792573"/>
                <a:gd name="connsiteX250" fmla="*/ 170792 w 4166715"/>
                <a:gd name="connsiteY250" fmla="*/ 1391754 h 3792573"/>
                <a:gd name="connsiteX251" fmla="*/ 204659 w 4166715"/>
                <a:gd name="connsiteY251" fmla="*/ 1445199 h 3792573"/>
                <a:gd name="connsiteX252" fmla="*/ 205023 w 4166715"/>
                <a:gd name="connsiteY252" fmla="*/ 1445563 h 3792573"/>
                <a:gd name="connsiteX253" fmla="*/ 206844 w 4166715"/>
                <a:gd name="connsiteY253" fmla="*/ 1447381 h 3792573"/>
                <a:gd name="connsiteX254" fmla="*/ 206844 w 4166715"/>
                <a:gd name="connsiteY254" fmla="*/ 1447381 h 3792573"/>
                <a:gd name="connsiteX255" fmla="*/ 209393 w 4166715"/>
                <a:gd name="connsiteY255" fmla="*/ 1448471 h 3792573"/>
                <a:gd name="connsiteX256" fmla="*/ 209757 w 4166715"/>
                <a:gd name="connsiteY256" fmla="*/ 1448471 h 3792573"/>
                <a:gd name="connsiteX257" fmla="*/ 288780 w 4166715"/>
                <a:gd name="connsiteY257" fmla="*/ 1457924 h 3792573"/>
                <a:gd name="connsiteX258" fmla="*/ 341948 w 4166715"/>
                <a:gd name="connsiteY258" fmla="*/ 1509915 h 3792573"/>
                <a:gd name="connsiteX259" fmla="*/ 422063 w 4166715"/>
                <a:gd name="connsiteY259" fmla="*/ 1580448 h 3792573"/>
                <a:gd name="connsiteX260" fmla="*/ 422063 w 4166715"/>
                <a:gd name="connsiteY260" fmla="*/ 1660434 h 3792573"/>
                <a:gd name="connsiteX261" fmla="*/ 229422 w 4166715"/>
                <a:gd name="connsiteY261" fmla="*/ 1679340 h 3792573"/>
                <a:gd name="connsiteX262" fmla="*/ 223231 w 4166715"/>
                <a:gd name="connsiteY262" fmla="*/ 1683703 h 3792573"/>
                <a:gd name="connsiteX263" fmla="*/ 224323 w 4166715"/>
                <a:gd name="connsiteY263" fmla="*/ 1690974 h 3792573"/>
                <a:gd name="connsiteX264" fmla="*/ 379821 w 4166715"/>
                <a:gd name="connsiteY264" fmla="*/ 1875305 h 3792573"/>
                <a:gd name="connsiteX265" fmla="*/ 385647 w 4166715"/>
                <a:gd name="connsiteY265" fmla="*/ 1877850 h 3792573"/>
                <a:gd name="connsiteX266" fmla="*/ 391109 w 4166715"/>
                <a:gd name="connsiteY266" fmla="*/ 1874942 h 3792573"/>
                <a:gd name="connsiteX267" fmla="*/ 467583 w 4166715"/>
                <a:gd name="connsiteY267" fmla="*/ 1772414 h 3792573"/>
                <a:gd name="connsiteX268" fmla="*/ 666780 w 4166715"/>
                <a:gd name="connsiteY268" fmla="*/ 1697518 h 3792573"/>
                <a:gd name="connsiteX269" fmla="*/ 758549 w 4166715"/>
                <a:gd name="connsiteY269" fmla="*/ 1831313 h 3792573"/>
                <a:gd name="connsiteX270" fmla="*/ 768381 w 4166715"/>
                <a:gd name="connsiteY270" fmla="*/ 1833494 h 3792573"/>
                <a:gd name="connsiteX271" fmla="*/ 859421 w 4166715"/>
                <a:gd name="connsiteY271" fmla="*/ 1780049 h 3792573"/>
                <a:gd name="connsiteX272" fmla="*/ 1028392 w 4166715"/>
                <a:gd name="connsiteY272" fmla="*/ 1889121 h 3792573"/>
                <a:gd name="connsiteX273" fmla="*/ 1029121 w 4166715"/>
                <a:gd name="connsiteY273" fmla="*/ 1889484 h 3792573"/>
                <a:gd name="connsiteX274" fmla="*/ 1029849 w 4166715"/>
                <a:gd name="connsiteY274" fmla="*/ 1889848 h 3792573"/>
                <a:gd name="connsiteX275" fmla="*/ 1030213 w 4166715"/>
                <a:gd name="connsiteY275" fmla="*/ 1889848 h 3792573"/>
                <a:gd name="connsiteX276" fmla="*/ 1031670 w 4166715"/>
                <a:gd name="connsiteY276" fmla="*/ 1890212 h 3792573"/>
                <a:gd name="connsiteX277" fmla="*/ 1032398 w 4166715"/>
                <a:gd name="connsiteY277" fmla="*/ 1890212 h 3792573"/>
                <a:gd name="connsiteX278" fmla="*/ 1032762 w 4166715"/>
                <a:gd name="connsiteY278" fmla="*/ 1890212 h 3792573"/>
                <a:gd name="connsiteX279" fmla="*/ 1033126 w 4166715"/>
                <a:gd name="connsiteY279" fmla="*/ 1890212 h 3792573"/>
                <a:gd name="connsiteX280" fmla="*/ 1161676 w 4166715"/>
                <a:gd name="connsiteY280" fmla="*/ 1878214 h 3792573"/>
                <a:gd name="connsiteX281" fmla="*/ 1229774 w 4166715"/>
                <a:gd name="connsiteY281" fmla="*/ 1928023 h 3792573"/>
                <a:gd name="connsiteX282" fmla="*/ 1235965 w 4166715"/>
                <a:gd name="connsiteY282" fmla="*/ 1989830 h 3792573"/>
                <a:gd name="connsiteX283" fmla="*/ 1011277 w 4166715"/>
                <a:gd name="connsiteY283" fmla="*/ 2001465 h 3792573"/>
                <a:gd name="connsiteX284" fmla="*/ 962479 w 4166715"/>
                <a:gd name="connsiteY284" fmla="*/ 1943657 h 3792573"/>
                <a:gd name="connsiteX285" fmla="*/ 957017 w 4166715"/>
                <a:gd name="connsiteY285" fmla="*/ 1941112 h 3792573"/>
                <a:gd name="connsiteX286" fmla="*/ 957017 w 4166715"/>
                <a:gd name="connsiteY286" fmla="*/ 1941112 h 3792573"/>
                <a:gd name="connsiteX287" fmla="*/ 951554 w 4166715"/>
                <a:gd name="connsiteY287" fmla="*/ 1943657 h 3792573"/>
                <a:gd name="connsiteX288" fmla="*/ 876173 w 4166715"/>
                <a:gd name="connsiteY288" fmla="*/ 2030187 h 3792573"/>
                <a:gd name="connsiteX289" fmla="*/ 801520 w 4166715"/>
                <a:gd name="connsiteY289" fmla="*/ 1962562 h 3792573"/>
                <a:gd name="connsiteX290" fmla="*/ 800427 w 4166715"/>
                <a:gd name="connsiteY290" fmla="*/ 1961835 h 3792573"/>
                <a:gd name="connsiteX291" fmla="*/ 799699 w 4166715"/>
                <a:gd name="connsiteY291" fmla="*/ 1961472 h 3792573"/>
                <a:gd name="connsiteX292" fmla="*/ 799699 w 4166715"/>
                <a:gd name="connsiteY292" fmla="*/ 1961472 h 3792573"/>
                <a:gd name="connsiteX293" fmla="*/ 797514 w 4166715"/>
                <a:gd name="connsiteY293" fmla="*/ 1960745 h 3792573"/>
                <a:gd name="connsiteX294" fmla="*/ 797150 w 4166715"/>
                <a:gd name="connsiteY294" fmla="*/ 1960745 h 3792573"/>
                <a:gd name="connsiteX295" fmla="*/ 797150 w 4166715"/>
                <a:gd name="connsiteY295" fmla="*/ 1960745 h 3792573"/>
                <a:gd name="connsiteX296" fmla="*/ 693728 w 4166715"/>
                <a:gd name="connsiteY296" fmla="*/ 1958563 h 3792573"/>
                <a:gd name="connsiteX297" fmla="*/ 675520 w 4166715"/>
                <a:gd name="connsiteY297" fmla="*/ 1869488 h 3792573"/>
                <a:gd name="connsiteX298" fmla="*/ 668237 w 4166715"/>
                <a:gd name="connsiteY298" fmla="*/ 1863671 h 3792573"/>
                <a:gd name="connsiteX299" fmla="*/ 529855 w 4166715"/>
                <a:gd name="connsiteY299" fmla="*/ 1863671 h 3792573"/>
                <a:gd name="connsiteX300" fmla="*/ 529855 w 4166715"/>
                <a:gd name="connsiteY300" fmla="*/ 1863671 h 3792573"/>
                <a:gd name="connsiteX301" fmla="*/ 529855 w 4166715"/>
                <a:gd name="connsiteY301" fmla="*/ 1863671 h 3792573"/>
                <a:gd name="connsiteX302" fmla="*/ 529491 w 4166715"/>
                <a:gd name="connsiteY302" fmla="*/ 1863671 h 3792573"/>
                <a:gd name="connsiteX303" fmla="*/ 527670 w 4166715"/>
                <a:gd name="connsiteY303" fmla="*/ 1864034 h 3792573"/>
                <a:gd name="connsiteX304" fmla="*/ 526942 w 4166715"/>
                <a:gd name="connsiteY304" fmla="*/ 1864398 h 3792573"/>
                <a:gd name="connsiteX305" fmla="*/ 526213 w 4166715"/>
                <a:gd name="connsiteY305" fmla="*/ 1864761 h 3792573"/>
                <a:gd name="connsiteX306" fmla="*/ 525849 w 4166715"/>
                <a:gd name="connsiteY306" fmla="*/ 1865125 h 3792573"/>
                <a:gd name="connsiteX307" fmla="*/ 525485 w 4166715"/>
                <a:gd name="connsiteY307" fmla="*/ 1865125 h 3792573"/>
                <a:gd name="connsiteX308" fmla="*/ 448647 w 4166715"/>
                <a:gd name="connsiteY308" fmla="*/ 1917843 h 3792573"/>
                <a:gd name="connsiteX309" fmla="*/ 230878 w 4166715"/>
                <a:gd name="connsiteY309" fmla="*/ 1988012 h 3792573"/>
                <a:gd name="connsiteX310" fmla="*/ 230150 w 4166715"/>
                <a:gd name="connsiteY310" fmla="*/ 1988376 h 3792573"/>
                <a:gd name="connsiteX311" fmla="*/ 228693 w 4166715"/>
                <a:gd name="connsiteY311" fmla="*/ 1989103 h 3792573"/>
                <a:gd name="connsiteX312" fmla="*/ 228329 w 4166715"/>
                <a:gd name="connsiteY312" fmla="*/ 1989467 h 3792573"/>
                <a:gd name="connsiteX313" fmla="*/ 96867 w 4166715"/>
                <a:gd name="connsiteY313" fmla="*/ 2103628 h 3792573"/>
                <a:gd name="connsiteX314" fmla="*/ 96503 w 4166715"/>
                <a:gd name="connsiteY314" fmla="*/ 2103992 h 3792573"/>
                <a:gd name="connsiteX315" fmla="*/ 95774 w 4166715"/>
                <a:gd name="connsiteY315" fmla="*/ 2105083 h 3792573"/>
                <a:gd name="connsiteX316" fmla="*/ 95410 w 4166715"/>
                <a:gd name="connsiteY316" fmla="*/ 2105810 h 3792573"/>
                <a:gd name="connsiteX317" fmla="*/ 728 w 4166715"/>
                <a:gd name="connsiteY317" fmla="*/ 2290141 h 3792573"/>
                <a:gd name="connsiteX318" fmla="*/ 0 w 4166715"/>
                <a:gd name="connsiteY318" fmla="*/ 2293777 h 3792573"/>
                <a:gd name="connsiteX319" fmla="*/ 7283 w 4166715"/>
                <a:gd name="connsiteY319" fmla="*/ 2468655 h 3792573"/>
                <a:gd name="connsiteX320" fmla="*/ 7283 w 4166715"/>
                <a:gd name="connsiteY320" fmla="*/ 2468655 h 3792573"/>
                <a:gd name="connsiteX321" fmla="*/ 7647 w 4166715"/>
                <a:gd name="connsiteY321" fmla="*/ 2470109 h 3792573"/>
                <a:gd name="connsiteX322" fmla="*/ 7647 w 4166715"/>
                <a:gd name="connsiteY322" fmla="*/ 2470473 h 3792573"/>
                <a:gd name="connsiteX323" fmla="*/ 7647 w 4166715"/>
                <a:gd name="connsiteY323" fmla="*/ 2470473 h 3792573"/>
                <a:gd name="connsiteX324" fmla="*/ 8376 w 4166715"/>
                <a:gd name="connsiteY324" fmla="*/ 2472291 h 3792573"/>
                <a:gd name="connsiteX325" fmla="*/ 8376 w 4166715"/>
                <a:gd name="connsiteY325" fmla="*/ 2472291 h 3792573"/>
                <a:gd name="connsiteX326" fmla="*/ 115439 w 4166715"/>
                <a:gd name="connsiteY326" fmla="*/ 2637352 h 3792573"/>
                <a:gd name="connsiteX327" fmla="*/ 116896 w 4166715"/>
                <a:gd name="connsiteY327" fmla="*/ 2639170 h 3792573"/>
                <a:gd name="connsiteX328" fmla="*/ 235977 w 4166715"/>
                <a:gd name="connsiteY328" fmla="*/ 2732245 h 3792573"/>
                <a:gd name="connsiteX329" fmla="*/ 235977 w 4166715"/>
                <a:gd name="connsiteY329" fmla="*/ 2732245 h 3792573"/>
                <a:gd name="connsiteX330" fmla="*/ 235977 w 4166715"/>
                <a:gd name="connsiteY330" fmla="*/ 2732245 h 3792573"/>
                <a:gd name="connsiteX331" fmla="*/ 236705 w 4166715"/>
                <a:gd name="connsiteY331" fmla="*/ 2732608 h 3792573"/>
                <a:gd name="connsiteX332" fmla="*/ 237797 w 4166715"/>
                <a:gd name="connsiteY332" fmla="*/ 2732972 h 3792573"/>
                <a:gd name="connsiteX333" fmla="*/ 238890 w 4166715"/>
                <a:gd name="connsiteY333" fmla="*/ 2733335 h 3792573"/>
                <a:gd name="connsiteX334" fmla="*/ 239618 w 4166715"/>
                <a:gd name="connsiteY334" fmla="*/ 2733699 h 3792573"/>
                <a:gd name="connsiteX335" fmla="*/ 473410 w 4166715"/>
                <a:gd name="connsiteY335" fmla="*/ 2750060 h 3792573"/>
                <a:gd name="connsiteX336" fmla="*/ 654398 w 4166715"/>
                <a:gd name="connsiteY336" fmla="*/ 2750060 h 3792573"/>
                <a:gd name="connsiteX337" fmla="*/ 605237 w 4166715"/>
                <a:gd name="connsiteY337" fmla="*/ 2863858 h 3792573"/>
                <a:gd name="connsiteX338" fmla="*/ 605237 w 4166715"/>
                <a:gd name="connsiteY338" fmla="*/ 2864221 h 3792573"/>
                <a:gd name="connsiteX339" fmla="*/ 604872 w 4166715"/>
                <a:gd name="connsiteY339" fmla="*/ 2864948 h 3792573"/>
                <a:gd name="connsiteX340" fmla="*/ 604508 w 4166715"/>
                <a:gd name="connsiteY340" fmla="*/ 2866766 h 3792573"/>
                <a:gd name="connsiteX341" fmla="*/ 604508 w 4166715"/>
                <a:gd name="connsiteY341" fmla="*/ 2867130 h 3792573"/>
                <a:gd name="connsiteX342" fmla="*/ 604508 w 4166715"/>
                <a:gd name="connsiteY342" fmla="*/ 2867494 h 3792573"/>
                <a:gd name="connsiteX343" fmla="*/ 605237 w 4166715"/>
                <a:gd name="connsiteY343" fmla="*/ 2869675 h 3792573"/>
                <a:gd name="connsiteX344" fmla="*/ 605237 w 4166715"/>
                <a:gd name="connsiteY344" fmla="*/ 2870038 h 3792573"/>
                <a:gd name="connsiteX345" fmla="*/ 606693 w 4166715"/>
                <a:gd name="connsiteY345" fmla="*/ 2871856 h 3792573"/>
                <a:gd name="connsiteX346" fmla="*/ 804797 w 4166715"/>
                <a:gd name="connsiteY346" fmla="*/ 3064913 h 3792573"/>
                <a:gd name="connsiteX347" fmla="*/ 751266 w 4166715"/>
                <a:gd name="connsiteY347" fmla="*/ 3174348 h 3792573"/>
                <a:gd name="connsiteX348" fmla="*/ 750537 w 4166715"/>
                <a:gd name="connsiteY348" fmla="*/ 3176166 h 3792573"/>
                <a:gd name="connsiteX349" fmla="*/ 728687 w 4166715"/>
                <a:gd name="connsiteY349" fmla="*/ 3298326 h 3792573"/>
                <a:gd name="connsiteX350" fmla="*/ 728687 w 4166715"/>
                <a:gd name="connsiteY350" fmla="*/ 3298690 h 3792573"/>
                <a:gd name="connsiteX351" fmla="*/ 728687 w 4166715"/>
                <a:gd name="connsiteY351" fmla="*/ 3299054 h 3792573"/>
                <a:gd name="connsiteX352" fmla="*/ 728687 w 4166715"/>
                <a:gd name="connsiteY352" fmla="*/ 3299781 h 3792573"/>
                <a:gd name="connsiteX353" fmla="*/ 728687 w 4166715"/>
                <a:gd name="connsiteY353" fmla="*/ 3300871 h 3792573"/>
                <a:gd name="connsiteX354" fmla="*/ 765104 w 4166715"/>
                <a:gd name="connsiteY354" fmla="*/ 3525923 h 3792573"/>
                <a:gd name="connsiteX355" fmla="*/ 765104 w 4166715"/>
                <a:gd name="connsiteY355" fmla="*/ 3525923 h 3792573"/>
                <a:gd name="connsiteX356" fmla="*/ 765468 w 4166715"/>
                <a:gd name="connsiteY356" fmla="*/ 3526650 h 3792573"/>
                <a:gd name="connsiteX357" fmla="*/ 765832 w 4166715"/>
                <a:gd name="connsiteY357" fmla="*/ 3527740 h 3792573"/>
                <a:gd name="connsiteX358" fmla="*/ 765832 w 4166715"/>
                <a:gd name="connsiteY358" fmla="*/ 3528104 h 3792573"/>
                <a:gd name="connsiteX359" fmla="*/ 766560 w 4166715"/>
                <a:gd name="connsiteY359" fmla="*/ 3528831 h 3792573"/>
                <a:gd name="connsiteX360" fmla="*/ 766924 w 4166715"/>
                <a:gd name="connsiteY360" fmla="*/ 3529195 h 3792573"/>
                <a:gd name="connsiteX361" fmla="*/ 862335 w 4166715"/>
                <a:gd name="connsiteY361" fmla="*/ 3633904 h 3792573"/>
                <a:gd name="connsiteX362" fmla="*/ 864884 w 4166715"/>
                <a:gd name="connsiteY362" fmla="*/ 3790239 h 3792573"/>
                <a:gd name="connsiteX363" fmla="*/ 867433 w 4166715"/>
                <a:gd name="connsiteY363" fmla="*/ 3795693 h 3792573"/>
                <a:gd name="connsiteX364" fmla="*/ 872167 w 4166715"/>
                <a:gd name="connsiteY364" fmla="*/ 3797511 h 3792573"/>
                <a:gd name="connsiteX365" fmla="*/ 873624 w 4166715"/>
                <a:gd name="connsiteY365" fmla="*/ 3797511 h 3792573"/>
                <a:gd name="connsiteX366" fmla="*/ 1107052 w 4166715"/>
                <a:gd name="connsiteY366" fmla="*/ 3754973 h 3792573"/>
                <a:gd name="connsiteX367" fmla="*/ 1107416 w 4166715"/>
                <a:gd name="connsiteY367" fmla="*/ 3754609 h 3792573"/>
                <a:gd name="connsiteX368" fmla="*/ 1108872 w 4166715"/>
                <a:gd name="connsiteY368" fmla="*/ 3753882 h 3792573"/>
                <a:gd name="connsiteX369" fmla="*/ 1109965 w 4166715"/>
                <a:gd name="connsiteY369" fmla="*/ 3753155 h 3792573"/>
                <a:gd name="connsiteX370" fmla="*/ 1110329 w 4166715"/>
                <a:gd name="connsiteY370" fmla="*/ 3752792 h 3792573"/>
                <a:gd name="connsiteX371" fmla="*/ 1111421 w 4166715"/>
                <a:gd name="connsiteY371" fmla="*/ 3751701 h 3792573"/>
                <a:gd name="connsiteX372" fmla="*/ 1111785 w 4166715"/>
                <a:gd name="connsiteY372" fmla="*/ 3751337 h 3792573"/>
                <a:gd name="connsiteX373" fmla="*/ 1298965 w 4166715"/>
                <a:gd name="connsiteY373" fmla="*/ 3479385 h 3792573"/>
                <a:gd name="connsiteX374" fmla="*/ 1299329 w 4166715"/>
                <a:gd name="connsiteY374" fmla="*/ 3479022 h 3792573"/>
                <a:gd name="connsiteX375" fmla="*/ 1299693 w 4166715"/>
                <a:gd name="connsiteY375" fmla="*/ 3478295 h 3792573"/>
                <a:gd name="connsiteX376" fmla="*/ 1300057 w 4166715"/>
                <a:gd name="connsiteY376" fmla="*/ 3477568 h 3792573"/>
                <a:gd name="connsiteX377" fmla="*/ 1300421 w 4166715"/>
                <a:gd name="connsiteY377" fmla="*/ 3477204 h 3792573"/>
                <a:gd name="connsiteX378" fmla="*/ 1329190 w 4166715"/>
                <a:gd name="connsiteY378" fmla="*/ 3367041 h 3792573"/>
                <a:gd name="connsiteX379" fmla="*/ 1444994 w 4166715"/>
                <a:gd name="connsiteY379" fmla="*/ 3218341 h 3792573"/>
                <a:gd name="connsiteX380" fmla="*/ 1445358 w 4166715"/>
                <a:gd name="connsiteY380" fmla="*/ 3217613 h 3792573"/>
                <a:gd name="connsiteX381" fmla="*/ 1445722 w 4166715"/>
                <a:gd name="connsiteY381" fmla="*/ 3217250 h 3792573"/>
                <a:gd name="connsiteX382" fmla="*/ 1445722 w 4166715"/>
                <a:gd name="connsiteY382" fmla="*/ 3216886 h 3792573"/>
                <a:gd name="connsiteX383" fmla="*/ 1446450 w 4166715"/>
                <a:gd name="connsiteY383" fmla="*/ 3214705 h 3792573"/>
                <a:gd name="connsiteX384" fmla="*/ 1494884 w 4166715"/>
                <a:gd name="connsiteY384" fmla="*/ 2898034 h 3792573"/>
                <a:gd name="connsiteX385" fmla="*/ 1561889 w 4166715"/>
                <a:gd name="connsiteY385" fmla="*/ 2812230 h 3792573"/>
                <a:gd name="connsiteX386" fmla="*/ 1561889 w 4166715"/>
                <a:gd name="connsiteY386" fmla="*/ 2812230 h 3792573"/>
                <a:gd name="connsiteX387" fmla="*/ 1561889 w 4166715"/>
                <a:gd name="connsiteY387" fmla="*/ 2812230 h 3792573"/>
                <a:gd name="connsiteX388" fmla="*/ 1562982 w 4166715"/>
                <a:gd name="connsiteY388" fmla="*/ 2810776 h 3792573"/>
                <a:gd name="connsiteX389" fmla="*/ 1663126 w 4166715"/>
                <a:gd name="connsiteY389" fmla="*/ 2582089 h 3792573"/>
                <a:gd name="connsiteX390" fmla="*/ 1663126 w 4166715"/>
                <a:gd name="connsiteY390" fmla="*/ 2582089 h 3792573"/>
                <a:gd name="connsiteX391" fmla="*/ 1678785 w 4166715"/>
                <a:gd name="connsiteY391" fmla="*/ 2545732 h 3792573"/>
                <a:gd name="connsiteX392" fmla="*/ 1764363 w 4166715"/>
                <a:gd name="connsiteY392" fmla="*/ 2488651 h 3792573"/>
                <a:gd name="connsiteX393" fmla="*/ 1765092 w 4166715"/>
                <a:gd name="connsiteY393" fmla="*/ 2487924 h 3792573"/>
                <a:gd name="connsiteX394" fmla="*/ 1765820 w 4166715"/>
                <a:gd name="connsiteY394" fmla="*/ 2487197 h 3792573"/>
                <a:gd name="connsiteX395" fmla="*/ 1766184 w 4166715"/>
                <a:gd name="connsiteY395" fmla="*/ 2486833 h 3792573"/>
                <a:gd name="connsiteX396" fmla="*/ 1931514 w 4166715"/>
                <a:gd name="connsiteY396" fmla="*/ 2282870 h 3792573"/>
                <a:gd name="connsiteX397" fmla="*/ 1931878 w 4166715"/>
                <a:gd name="connsiteY397" fmla="*/ 2282506 h 3792573"/>
                <a:gd name="connsiteX398" fmla="*/ 1932242 w 4166715"/>
                <a:gd name="connsiteY398" fmla="*/ 2282142 h 3792573"/>
                <a:gd name="connsiteX399" fmla="*/ 1933334 w 4166715"/>
                <a:gd name="connsiteY399" fmla="*/ 2279961 h 3792573"/>
                <a:gd name="connsiteX400" fmla="*/ 1933334 w 4166715"/>
                <a:gd name="connsiteY400" fmla="*/ 2279961 h 3792573"/>
                <a:gd name="connsiteX401" fmla="*/ 1933334 w 4166715"/>
                <a:gd name="connsiteY401" fmla="*/ 2277416 h 3792573"/>
                <a:gd name="connsiteX402" fmla="*/ 1933334 w 4166715"/>
                <a:gd name="connsiteY402" fmla="*/ 2277052 h 3792573"/>
                <a:gd name="connsiteX403" fmla="*/ 1933334 w 4166715"/>
                <a:gd name="connsiteY403" fmla="*/ 2276689 h 3792573"/>
                <a:gd name="connsiteX404" fmla="*/ 1932970 w 4166715"/>
                <a:gd name="connsiteY404" fmla="*/ 2275962 h 3792573"/>
                <a:gd name="connsiteX405" fmla="*/ 1932242 w 4166715"/>
                <a:gd name="connsiteY405" fmla="*/ 2274507 h 3792573"/>
                <a:gd name="connsiteX406" fmla="*/ 1931878 w 4166715"/>
                <a:gd name="connsiteY406" fmla="*/ 2274144 h 3792573"/>
                <a:gd name="connsiteX407" fmla="*/ 1931149 w 4166715"/>
                <a:gd name="connsiteY407" fmla="*/ 2273417 h 3792573"/>
                <a:gd name="connsiteX408" fmla="*/ 1929329 w 4166715"/>
                <a:gd name="connsiteY408" fmla="*/ 2272326 h 3792573"/>
                <a:gd name="connsiteX409" fmla="*/ 1928600 w 4166715"/>
                <a:gd name="connsiteY409" fmla="*/ 2271962 h 3792573"/>
                <a:gd name="connsiteX410" fmla="*/ 1735594 w 4166715"/>
                <a:gd name="connsiteY410" fmla="*/ 2206883 h 3792573"/>
                <a:gd name="connsiteX411" fmla="*/ 1599762 w 4166715"/>
                <a:gd name="connsiteY411" fmla="*/ 2081451 h 3792573"/>
                <a:gd name="connsiteX412" fmla="*/ 1652566 w 4166715"/>
                <a:gd name="connsiteY412" fmla="*/ 2054546 h 3792573"/>
                <a:gd name="connsiteX413" fmla="*/ 1733774 w 4166715"/>
                <a:gd name="connsiteY413" fmla="*/ 2140349 h 3792573"/>
                <a:gd name="connsiteX414" fmla="*/ 1734138 w 4166715"/>
                <a:gd name="connsiteY414" fmla="*/ 2140713 h 3792573"/>
                <a:gd name="connsiteX415" fmla="*/ 1734502 w 4166715"/>
                <a:gd name="connsiteY415" fmla="*/ 2141076 h 3792573"/>
                <a:gd name="connsiteX416" fmla="*/ 1735230 w 4166715"/>
                <a:gd name="connsiteY416" fmla="*/ 2141440 h 3792573"/>
                <a:gd name="connsiteX417" fmla="*/ 1736687 w 4166715"/>
                <a:gd name="connsiteY417" fmla="*/ 2142167 h 3792573"/>
                <a:gd name="connsiteX418" fmla="*/ 1737779 w 4166715"/>
                <a:gd name="connsiteY418" fmla="*/ 2142531 h 3792573"/>
                <a:gd name="connsiteX419" fmla="*/ 1738144 w 4166715"/>
                <a:gd name="connsiteY419" fmla="*/ 2142531 h 3792573"/>
                <a:gd name="connsiteX420" fmla="*/ 2186791 w 4166715"/>
                <a:gd name="connsiteY420" fmla="*/ 2199975 h 3792573"/>
                <a:gd name="connsiteX421" fmla="*/ 2198808 w 4166715"/>
                <a:gd name="connsiteY421" fmla="*/ 2455930 h 3792573"/>
                <a:gd name="connsiteX422" fmla="*/ 2198808 w 4166715"/>
                <a:gd name="connsiteY422" fmla="*/ 2456293 h 3792573"/>
                <a:gd name="connsiteX423" fmla="*/ 2198808 w 4166715"/>
                <a:gd name="connsiteY423" fmla="*/ 2456657 h 3792573"/>
                <a:gd name="connsiteX424" fmla="*/ 2199172 w 4166715"/>
                <a:gd name="connsiteY424" fmla="*/ 2457384 h 3792573"/>
                <a:gd name="connsiteX425" fmla="*/ 2199537 w 4166715"/>
                <a:gd name="connsiteY425" fmla="*/ 2458475 h 3792573"/>
                <a:gd name="connsiteX426" fmla="*/ 2200265 w 4166715"/>
                <a:gd name="connsiteY426" fmla="*/ 2459565 h 3792573"/>
                <a:gd name="connsiteX427" fmla="*/ 2200629 w 4166715"/>
                <a:gd name="connsiteY427" fmla="*/ 2460293 h 3792573"/>
                <a:gd name="connsiteX428" fmla="*/ 2368508 w 4166715"/>
                <a:gd name="connsiteY428" fmla="*/ 2632626 h 3792573"/>
                <a:gd name="connsiteX429" fmla="*/ 2373970 w 4166715"/>
                <a:gd name="connsiteY429" fmla="*/ 2634807 h 3792573"/>
                <a:gd name="connsiteX430" fmla="*/ 2379432 w 4166715"/>
                <a:gd name="connsiteY430" fmla="*/ 2632262 h 3792573"/>
                <a:gd name="connsiteX431" fmla="*/ 2440248 w 4166715"/>
                <a:gd name="connsiteY431" fmla="*/ 2561729 h 3792573"/>
                <a:gd name="connsiteX432" fmla="*/ 2442068 w 4166715"/>
                <a:gd name="connsiteY432" fmla="*/ 2557367 h 3792573"/>
                <a:gd name="connsiteX433" fmla="*/ 2449351 w 4166715"/>
                <a:gd name="connsiteY433" fmla="*/ 2419936 h 3792573"/>
                <a:gd name="connsiteX434" fmla="*/ 2663114 w 4166715"/>
                <a:gd name="connsiteY434" fmla="*/ 2243967 h 3792573"/>
                <a:gd name="connsiteX435" fmla="*/ 2839004 w 4166715"/>
                <a:gd name="connsiteY435" fmla="*/ 2412665 h 3792573"/>
                <a:gd name="connsiteX436" fmla="*/ 2866681 w 4166715"/>
                <a:gd name="connsiteY436" fmla="*/ 2618810 h 3792573"/>
                <a:gd name="connsiteX437" fmla="*/ 2441340 w 4166715"/>
                <a:gd name="connsiteY437" fmla="*/ 2406848 h 3792573"/>
                <a:gd name="connsiteX438" fmla="*/ 2214103 w 4166715"/>
                <a:gd name="connsiteY438" fmla="*/ 2202156 h 3792573"/>
                <a:gd name="connsiteX439" fmla="*/ 2643814 w 4166715"/>
                <a:gd name="connsiteY439" fmla="*/ 2239968 h 3792573"/>
                <a:gd name="connsiteX440" fmla="*/ 2441340 w 4166715"/>
                <a:gd name="connsiteY440" fmla="*/ 2406848 h 3792573"/>
                <a:gd name="connsiteX441" fmla="*/ 2212282 w 4166715"/>
                <a:gd name="connsiteY441" fmla="*/ 2446477 h 3792573"/>
                <a:gd name="connsiteX442" fmla="*/ 2201357 w 4166715"/>
                <a:gd name="connsiteY442" fmla="*/ 2209792 h 3792573"/>
                <a:gd name="connsiteX443" fmla="*/ 2424953 w 4166715"/>
                <a:gd name="connsiteY443" fmla="*/ 2411210 h 3792573"/>
                <a:gd name="connsiteX444" fmla="*/ 2212282 w 4166715"/>
                <a:gd name="connsiteY444" fmla="*/ 2446477 h 3792573"/>
                <a:gd name="connsiteX445" fmla="*/ 1666040 w 4166715"/>
                <a:gd name="connsiteY445" fmla="*/ 2047638 h 3792573"/>
                <a:gd name="connsiteX446" fmla="*/ 1861594 w 4166715"/>
                <a:gd name="connsiteY446" fmla="*/ 1967652 h 3792573"/>
                <a:gd name="connsiteX447" fmla="*/ 1738144 w 4166715"/>
                <a:gd name="connsiteY447" fmla="*/ 2123625 h 3792573"/>
                <a:gd name="connsiteX448" fmla="*/ 1666040 w 4166715"/>
                <a:gd name="connsiteY448" fmla="*/ 2047638 h 3792573"/>
                <a:gd name="connsiteX449" fmla="*/ 1768005 w 4166715"/>
                <a:gd name="connsiteY449" fmla="*/ 2374853 h 3792573"/>
                <a:gd name="connsiteX450" fmla="*/ 1740693 w 4166715"/>
                <a:gd name="connsiteY450" fmla="*/ 2223244 h 3792573"/>
                <a:gd name="connsiteX451" fmla="*/ 1909300 w 4166715"/>
                <a:gd name="connsiteY451" fmla="*/ 2279961 h 3792573"/>
                <a:gd name="connsiteX452" fmla="*/ 1768005 w 4166715"/>
                <a:gd name="connsiteY452" fmla="*/ 2374853 h 3792573"/>
                <a:gd name="connsiteX453" fmla="*/ 1889271 w 4166715"/>
                <a:gd name="connsiteY453" fmla="*/ 2310865 h 3792573"/>
                <a:gd name="connsiteX454" fmla="*/ 1768005 w 4166715"/>
                <a:gd name="connsiteY454" fmla="*/ 2460656 h 3792573"/>
                <a:gd name="connsiteX455" fmla="*/ 1769826 w 4166715"/>
                <a:gd name="connsiteY455" fmla="*/ 2391214 h 3792573"/>
                <a:gd name="connsiteX456" fmla="*/ 1889271 w 4166715"/>
                <a:gd name="connsiteY456" fmla="*/ 2310865 h 3792573"/>
                <a:gd name="connsiteX457" fmla="*/ 1754531 w 4166715"/>
                <a:gd name="connsiteY457" fmla="*/ 2382852 h 3792573"/>
                <a:gd name="connsiteX458" fmla="*/ 1525837 w 4166715"/>
                <a:gd name="connsiteY458" fmla="*/ 2480653 h 3792573"/>
                <a:gd name="connsiteX459" fmla="*/ 1726854 w 4166715"/>
                <a:gd name="connsiteY459" fmla="*/ 2229424 h 3792573"/>
                <a:gd name="connsiteX460" fmla="*/ 1754531 w 4166715"/>
                <a:gd name="connsiteY460" fmla="*/ 2382852 h 3792573"/>
                <a:gd name="connsiteX461" fmla="*/ 1433704 w 4166715"/>
                <a:gd name="connsiteY461" fmla="*/ 3201980 h 3792573"/>
                <a:gd name="connsiteX462" fmla="*/ 1245069 w 4166715"/>
                <a:gd name="connsiteY462" fmla="*/ 3103088 h 3792573"/>
                <a:gd name="connsiteX463" fmla="*/ 1477768 w 4166715"/>
                <a:gd name="connsiteY463" fmla="*/ 2912213 h 3792573"/>
                <a:gd name="connsiteX464" fmla="*/ 1433704 w 4166715"/>
                <a:gd name="connsiteY464" fmla="*/ 3201980 h 3792573"/>
                <a:gd name="connsiteX465" fmla="*/ 1325184 w 4166715"/>
                <a:gd name="connsiteY465" fmla="*/ 3347772 h 3792573"/>
                <a:gd name="connsiteX466" fmla="*/ 1245069 w 4166715"/>
                <a:gd name="connsiteY466" fmla="*/ 3119449 h 3792573"/>
                <a:gd name="connsiteX467" fmla="*/ 1428242 w 4166715"/>
                <a:gd name="connsiteY467" fmla="*/ 3215432 h 3792573"/>
                <a:gd name="connsiteX468" fmla="*/ 1325184 w 4166715"/>
                <a:gd name="connsiteY468" fmla="*/ 3347772 h 3792573"/>
                <a:gd name="connsiteX469" fmla="*/ 1289861 w 4166715"/>
                <a:gd name="connsiteY469" fmla="*/ 3460116 h 3792573"/>
                <a:gd name="connsiteX470" fmla="*/ 1179884 w 4166715"/>
                <a:gd name="connsiteY470" fmla="*/ 3344864 h 3792573"/>
                <a:gd name="connsiteX471" fmla="*/ 1313531 w 4166715"/>
                <a:gd name="connsiteY471" fmla="*/ 3368859 h 3792573"/>
                <a:gd name="connsiteX472" fmla="*/ 1289861 w 4166715"/>
                <a:gd name="connsiteY472" fmla="*/ 3460116 h 3792573"/>
                <a:gd name="connsiteX473" fmla="*/ 1108872 w 4166715"/>
                <a:gd name="connsiteY473" fmla="*/ 3729887 h 3792573"/>
                <a:gd name="connsiteX474" fmla="*/ 1033126 w 4166715"/>
                <a:gd name="connsiteY474" fmla="*/ 3472841 h 3792573"/>
                <a:gd name="connsiteX475" fmla="*/ 1280028 w 4166715"/>
                <a:gd name="connsiteY475" fmla="*/ 3481567 h 3792573"/>
                <a:gd name="connsiteX476" fmla="*/ 1108872 w 4166715"/>
                <a:gd name="connsiteY476" fmla="*/ 3729887 h 3792573"/>
                <a:gd name="connsiteX477" fmla="*/ 777849 w 4166715"/>
                <a:gd name="connsiteY477" fmla="*/ 3507017 h 3792573"/>
                <a:gd name="connsiteX478" fmla="*/ 745439 w 4166715"/>
                <a:gd name="connsiteY478" fmla="*/ 3306325 h 3792573"/>
                <a:gd name="connsiteX479" fmla="*/ 943543 w 4166715"/>
                <a:gd name="connsiteY479" fmla="*/ 3325231 h 3792573"/>
                <a:gd name="connsiteX480" fmla="*/ 777849 w 4166715"/>
                <a:gd name="connsiteY480" fmla="*/ 3507017 h 3792573"/>
                <a:gd name="connsiteX481" fmla="*/ 254185 w 4166715"/>
                <a:gd name="connsiteY481" fmla="*/ 2147621 h 3792573"/>
                <a:gd name="connsiteX482" fmla="*/ 116896 w 4166715"/>
                <a:gd name="connsiteY482" fmla="*/ 2105083 h 3792573"/>
                <a:gd name="connsiteX483" fmla="*/ 228693 w 4166715"/>
                <a:gd name="connsiteY483" fmla="*/ 2008009 h 3792573"/>
                <a:gd name="connsiteX484" fmla="*/ 254185 w 4166715"/>
                <a:gd name="connsiteY484" fmla="*/ 2147621 h 3792573"/>
                <a:gd name="connsiteX485" fmla="*/ 241803 w 4166715"/>
                <a:gd name="connsiteY485" fmla="*/ 1998920 h 3792573"/>
                <a:gd name="connsiteX486" fmla="*/ 431532 w 4166715"/>
                <a:gd name="connsiteY486" fmla="*/ 1937839 h 3792573"/>
                <a:gd name="connsiteX487" fmla="*/ 267659 w 4166715"/>
                <a:gd name="connsiteY487" fmla="*/ 2141076 h 3792573"/>
                <a:gd name="connsiteX488" fmla="*/ 241803 w 4166715"/>
                <a:gd name="connsiteY488" fmla="*/ 1998920 h 3792573"/>
                <a:gd name="connsiteX489" fmla="*/ 522572 w 4166715"/>
                <a:gd name="connsiteY489" fmla="*/ 1884031 h 3792573"/>
                <a:gd name="connsiteX490" fmla="*/ 519294 w 4166715"/>
                <a:gd name="connsiteY490" fmla="*/ 2132714 h 3792573"/>
                <a:gd name="connsiteX491" fmla="*/ 279312 w 4166715"/>
                <a:gd name="connsiteY491" fmla="*/ 2150166 h 3792573"/>
                <a:gd name="connsiteX492" fmla="*/ 457387 w 4166715"/>
                <a:gd name="connsiteY492" fmla="*/ 1928750 h 3792573"/>
                <a:gd name="connsiteX493" fmla="*/ 522572 w 4166715"/>
                <a:gd name="connsiteY493" fmla="*/ 1884031 h 3792573"/>
                <a:gd name="connsiteX494" fmla="*/ 866705 w 4166715"/>
                <a:gd name="connsiteY494" fmla="*/ 2040003 h 3792573"/>
                <a:gd name="connsiteX495" fmla="*/ 708659 w 4166715"/>
                <a:gd name="connsiteY495" fmla="*/ 2177434 h 3792573"/>
                <a:gd name="connsiteX496" fmla="*/ 799699 w 4166715"/>
                <a:gd name="connsiteY496" fmla="*/ 1979287 h 3792573"/>
                <a:gd name="connsiteX497" fmla="*/ 866705 w 4166715"/>
                <a:gd name="connsiteY497" fmla="*/ 2040003 h 3792573"/>
                <a:gd name="connsiteX498" fmla="*/ 491982 w 4166715"/>
                <a:gd name="connsiteY498" fmla="*/ 2335224 h 3792573"/>
                <a:gd name="connsiteX499" fmla="*/ 282953 w 4166715"/>
                <a:gd name="connsiteY499" fmla="*/ 2164709 h 3792573"/>
                <a:gd name="connsiteX500" fmla="*/ 518202 w 4166715"/>
                <a:gd name="connsiteY500" fmla="*/ 2147621 h 3792573"/>
                <a:gd name="connsiteX501" fmla="*/ 491982 w 4166715"/>
                <a:gd name="connsiteY501" fmla="*/ 2335224 h 3792573"/>
                <a:gd name="connsiteX502" fmla="*/ 486156 w 4166715"/>
                <a:gd name="connsiteY502" fmla="*/ 2349403 h 3792573"/>
                <a:gd name="connsiteX503" fmla="*/ 288780 w 4166715"/>
                <a:gd name="connsiteY503" fmla="*/ 2524645 h 3792573"/>
                <a:gd name="connsiteX504" fmla="*/ 271665 w 4166715"/>
                <a:gd name="connsiteY504" fmla="*/ 2174161 h 3792573"/>
                <a:gd name="connsiteX505" fmla="*/ 486156 w 4166715"/>
                <a:gd name="connsiteY505" fmla="*/ 2349403 h 3792573"/>
                <a:gd name="connsiteX506" fmla="*/ 496716 w 4166715"/>
                <a:gd name="connsiteY506" fmla="*/ 2359220 h 3792573"/>
                <a:gd name="connsiteX507" fmla="*/ 615069 w 4166715"/>
                <a:gd name="connsiteY507" fmla="*/ 2482107 h 3792573"/>
                <a:gd name="connsiteX508" fmla="*/ 305167 w 4166715"/>
                <a:gd name="connsiteY508" fmla="*/ 2529008 h 3792573"/>
                <a:gd name="connsiteX509" fmla="*/ 496716 w 4166715"/>
                <a:gd name="connsiteY509" fmla="*/ 2359220 h 3792573"/>
                <a:gd name="connsiteX510" fmla="*/ 508370 w 4166715"/>
                <a:gd name="connsiteY510" fmla="*/ 2350130 h 3792573"/>
                <a:gd name="connsiteX511" fmla="*/ 677341 w 4166715"/>
                <a:gd name="connsiteY511" fmla="*/ 2222517 h 3792573"/>
                <a:gd name="connsiteX512" fmla="*/ 626358 w 4166715"/>
                <a:gd name="connsiteY512" fmla="*/ 2472291 h 3792573"/>
                <a:gd name="connsiteX513" fmla="*/ 508370 w 4166715"/>
                <a:gd name="connsiteY513" fmla="*/ 2350130 h 3792573"/>
                <a:gd name="connsiteX514" fmla="*/ 506913 w 4166715"/>
                <a:gd name="connsiteY514" fmla="*/ 2332679 h 3792573"/>
                <a:gd name="connsiteX515" fmla="*/ 532404 w 4166715"/>
                <a:gd name="connsiteY515" fmla="*/ 2149802 h 3792573"/>
                <a:gd name="connsiteX516" fmla="*/ 673335 w 4166715"/>
                <a:gd name="connsiteY516" fmla="*/ 2206883 h 3792573"/>
                <a:gd name="connsiteX517" fmla="*/ 506913 w 4166715"/>
                <a:gd name="connsiteY517" fmla="*/ 2332679 h 3792573"/>
                <a:gd name="connsiteX518" fmla="*/ 1063352 w 4166715"/>
                <a:gd name="connsiteY518" fmla="*/ 2151620 h 3792573"/>
                <a:gd name="connsiteX519" fmla="*/ 1177335 w 4166715"/>
                <a:gd name="connsiteY519" fmla="*/ 2126170 h 3792573"/>
                <a:gd name="connsiteX520" fmla="*/ 952283 w 4166715"/>
                <a:gd name="connsiteY520" fmla="*/ 2316318 h 3792573"/>
                <a:gd name="connsiteX521" fmla="*/ 1063352 w 4166715"/>
                <a:gd name="connsiteY521" fmla="*/ 2151620 h 3792573"/>
                <a:gd name="connsiteX522" fmla="*/ 1134364 w 4166715"/>
                <a:gd name="connsiteY522" fmla="*/ 2294867 h 3792573"/>
                <a:gd name="connsiteX523" fmla="*/ 1147109 w 4166715"/>
                <a:gd name="connsiteY523" fmla="*/ 2462111 h 3792573"/>
                <a:gd name="connsiteX524" fmla="*/ 935895 w 4166715"/>
                <a:gd name="connsiteY524" fmla="*/ 2357038 h 3792573"/>
                <a:gd name="connsiteX525" fmla="*/ 1134364 w 4166715"/>
                <a:gd name="connsiteY525" fmla="*/ 2294867 h 3792573"/>
                <a:gd name="connsiteX526" fmla="*/ 923150 w 4166715"/>
                <a:gd name="connsiteY526" fmla="*/ 2367218 h 3792573"/>
                <a:gd name="connsiteX527" fmla="*/ 1138369 w 4166715"/>
                <a:gd name="connsiteY527" fmla="*/ 2474472 h 3792573"/>
                <a:gd name="connsiteX528" fmla="*/ 910040 w 4166715"/>
                <a:gd name="connsiteY528" fmla="*/ 2576272 h 3792573"/>
                <a:gd name="connsiteX529" fmla="*/ 923150 w 4166715"/>
                <a:gd name="connsiteY529" fmla="*/ 2367218 h 3792573"/>
                <a:gd name="connsiteX530" fmla="*/ 895474 w 4166715"/>
                <a:gd name="connsiteY530" fmla="*/ 2577363 h 3792573"/>
                <a:gd name="connsiteX531" fmla="*/ 649664 w 4166715"/>
                <a:gd name="connsiteY531" fmla="*/ 2486833 h 3792573"/>
                <a:gd name="connsiteX532" fmla="*/ 908947 w 4166715"/>
                <a:gd name="connsiteY532" fmla="*/ 2367582 h 3792573"/>
                <a:gd name="connsiteX533" fmla="*/ 895474 w 4166715"/>
                <a:gd name="connsiteY533" fmla="*/ 2577363 h 3792573"/>
                <a:gd name="connsiteX534" fmla="*/ 1148202 w 4166715"/>
                <a:gd name="connsiteY534" fmla="*/ 2485743 h 3792573"/>
                <a:gd name="connsiteX535" fmla="*/ 1151479 w 4166715"/>
                <a:gd name="connsiteY535" fmla="*/ 2845316 h 3792573"/>
                <a:gd name="connsiteX536" fmla="*/ 914046 w 4166715"/>
                <a:gd name="connsiteY536" fmla="*/ 2589724 h 3792573"/>
                <a:gd name="connsiteX537" fmla="*/ 1148202 w 4166715"/>
                <a:gd name="connsiteY537" fmla="*/ 2485743 h 3792573"/>
                <a:gd name="connsiteX538" fmla="*/ 1162040 w 4166715"/>
                <a:gd name="connsiteY538" fmla="*/ 2462474 h 3792573"/>
                <a:gd name="connsiteX539" fmla="*/ 1148930 w 4166715"/>
                <a:gd name="connsiteY539" fmla="*/ 2294140 h 3792573"/>
                <a:gd name="connsiteX540" fmla="*/ 1380901 w 4166715"/>
                <a:gd name="connsiteY540" fmla="*/ 2339587 h 3792573"/>
                <a:gd name="connsiteX541" fmla="*/ 1162040 w 4166715"/>
                <a:gd name="connsiteY541" fmla="*/ 2462474 h 3792573"/>
                <a:gd name="connsiteX542" fmla="*/ 1135456 w 4166715"/>
                <a:gd name="connsiteY542" fmla="*/ 2279234 h 3792573"/>
                <a:gd name="connsiteX543" fmla="*/ 949005 w 4166715"/>
                <a:gd name="connsiteY543" fmla="*/ 2337769 h 3792573"/>
                <a:gd name="connsiteX544" fmla="*/ 1188259 w 4166715"/>
                <a:gd name="connsiteY544" fmla="*/ 2135623 h 3792573"/>
                <a:gd name="connsiteX545" fmla="*/ 1135456 w 4166715"/>
                <a:gd name="connsiteY545" fmla="*/ 2279234 h 3792573"/>
                <a:gd name="connsiteX546" fmla="*/ 1203554 w 4166715"/>
                <a:gd name="connsiteY546" fmla="*/ 2093812 h 3792573"/>
                <a:gd name="connsiteX547" fmla="*/ 1159855 w 4166715"/>
                <a:gd name="connsiteY547" fmla="*/ 2008009 h 3792573"/>
                <a:gd name="connsiteX548" fmla="*/ 1234508 w 4166715"/>
                <a:gd name="connsiteY548" fmla="*/ 2004010 h 3792573"/>
                <a:gd name="connsiteX549" fmla="*/ 1203554 w 4166715"/>
                <a:gd name="connsiteY549" fmla="*/ 2093812 h 3792573"/>
                <a:gd name="connsiteX550" fmla="*/ 1147838 w 4166715"/>
                <a:gd name="connsiteY550" fmla="*/ 2016007 h 3792573"/>
                <a:gd name="connsiteX551" fmla="*/ 1194086 w 4166715"/>
                <a:gd name="connsiteY551" fmla="*/ 2106901 h 3792573"/>
                <a:gd name="connsiteX552" fmla="*/ 1074277 w 4166715"/>
                <a:gd name="connsiteY552" fmla="*/ 2133805 h 3792573"/>
                <a:gd name="connsiteX553" fmla="*/ 1147838 w 4166715"/>
                <a:gd name="connsiteY553" fmla="*/ 2016007 h 3792573"/>
                <a:gd name="connsiteX554" fmla="*/ 1060439 w 4166715"/>
                <a:gd name="connsiteY554" fmla="*/ 2128351 h 3792573"/>
                <a:gd name="connsiteX555" fmla="*/ 1019288 w 4166715"/>
                <a:gd name="connsiteY555" fmla="*/ 2015280 h 3792573"/>
                <a:gd name="connsiteX556" fmla="*/ 1134728 w 4166715"/>
                <a:gd name="connsiteY556" fmla="*/ 2009463 h 3792573"/>
                <a:gd name="connsiteX557" fmla="*/ 1060439 w 4166715"/>
                <a:gd name="connsiteY557" fmla="*/ 2128351 h 3792573"/>
                <a:gd name="connsiteX558" fmla="*/ 921693 w 4166715"/>
                <a:gd name="connsiteY558" fmla="*/ 2335587 h 3792573"/>
                <a:gd name="connsiteX559" fmla="*/ 887098 w 4166715"/>
                <a:gd name="connsiteY559" fmla="*/ 2053819 h 3792573"/>
                <a:gd name="connsiteX560" fmla="*/ 1048786 w 4166715"/>
                <a:gd name="connsiteY560" fmla="*/ 2147621 h 3792573"/>
                <a:gd name="connsiteX561" fmla="*/ 921693 w 4166715"/>
                <a:gd name="connsiteY561" fmla="*/ 2335587 h 3792573"/>
                <a:gd name="connsiteX562" fmla="*/ 907491 w 4166715"/>
                <a:gd name="connsiteY562" fmla="*/ 2341041 h 3792573"/>
                <a:gd name="connsiteX563" fmla="*/ 700283 w 4166715"/>
                <a:gd name="connsiteY563" fmla="*/ 2204338 h 3792573"/>
                <a:gd name="connsiteX564" fmla="*/ 872167 w 4166715"/>
                <a:gd name="connsiteY564" fmla="*/ 2054546 h 3792573"/>
                <a:gd name="connsiteX565" fmla="*/ 907491 w 4166715"/>
                <a:gd name="connsiteY565" fmla="*/ 2341041 h 3792573"/>
                <a:gd name="connsiteX566" fmla="*/ 695549 w 4166715"/>
                <a:gd name="connsiteY566" fmla="*/ 2171980 h 3792573"/>
                <a:gd name="connsiteX567" fmla="*/ 695549 w 4166715"/>
                <a:gd name="connsiteY567" fmla="*/ 1972379 h 3792573"/>
                <a:gd name="connsiteX568" fmla="*/ 786225 w 4166715"/>
                <a:gd name="connsiteY568" fmla="*/ 1974560 h 3792573"/>
                <a:gd name="connsiteX569" fmla="*/ 695549 w 4166715"/>
                <a:gd name="connsiteY569" fmla="*/ 2171980 h 3792573"/>
                <a:gd name="connsiteX570" fmla="*/ 680982 w 4166715"/>
                <a:gd name="connsiteY570" fmla="*/ 2194158 h 3792573"/>
                <a:gd name="connsiteX571" fmla="*/ 538959 w 4166715"/>
                <a:gd name="connsiteY571" fmla="*/ 2136714 h 3792573"/>
                <a:gd name="connsiteX572" fmla="*/ 680982 w 4166715"/>
                <a:gd name="connsiteY572" fmla="*/ 1983286 h 3792573"/>
                <a:gd name="connsiteX573" fmla="*/ 680982 w 4166715"/>
                <a:gd name="connsiteY573" fmla="*/ 2194158 h 3792573"/>
                <a:gd name="connsiteX574" fmla="*/ 533861 w 4166715"/>
                <a:gd name="connsiteY574" fmla="*/ 2120716 h 3792573"/>
                <a:gd name="connsiteX575" fmla="*/ 537138 w 4166715"/>
                <a:gd name="connsiteY575" fmla="*/ 1882940 h 3792573"/>
                <a:gd name="connsiteX576" fmla="*/ 676612 w 4166715"/>
                <a:gd name="connsiteY576" fmla="*/ 1966562 h 3792573"/>
                <a:gd name="connsiteX577" fmla="*/ 533861 w 4166715"/>
                <a:gd name="connsiteY577" fmla="*/ 2120716 h 3792573"/>
                <a:gd name="connsiteX578" fmla="*/ 274214 w 4166715"/>
                <a:gd name="connsiteY578" fmla="*/ 2530462 h 3792573"/>
                <a:gd name="connsiteX579" fmla="*/ 27312 w 4166715"/>
                <a:gd name="connsiteY579" fmla="*/ 2463201 h 3792573"/>
                <a:gd name="connsiteX580" fmla="*/ 257098 w 4166715"/>
                <a:gd name="connsiteY580" fmla="*/ 2177797 h 3792573"/>
                <a:gd name="connsiteX581" fmla="*/ 274214 w 4166715"/>
                <a:gd name="connsiteY581" fmla="*/ 2530462 h 3792573"/>
                <a:gd name="connsiteX582" fmla="*/ 288052 w 4166715"/>
                <a:gd name="connsiteY582" fmla="*/ 2546459 h 3792573"/>
                <a:gd name="connsiteX583" fmla="*/ 595768 w 4166715"/>
                <a:gd name="connsiteY583" fmla="*/ 2499922 h 3792573"/>
                <a:gd name="connsiteX584" fmla="*/ 251636 w 4166715"/>
                <a:gd name="connsiteY584" fmla="*/ 2710067 h 3792573"/>
                <a:gd name="connsiteX585" fmla="*/ 288052 w 4166715"/>
                <a:gd name="connsiteY585" fmla="*/ 2546459 h 3792573"/>
                <a:gd name="connsiteX586" fmla="*/ 693000 w 4166715"/>
                <a:gd name="connsiteY586" fmla="*/ 2217063 h 3792573"/>
                <a:gd name="connsiteX587" fmla="*/ 901664 w 4166715"/>
                <a:gd name="connsiteY587" fmla="*/ 2354493 h 3792573"/>
                <a:gd name="connsiteX588" fmla="*/ 640560 w 4166715"/>
                <a:gd name="connsiteY588" fmla="*/ 2474836 h 3792573"/>
                <a:gd name="connsiteX589" fmla="*/ 693000 w 4166715"/>
                <a:gd name="connsiteY589" fmla="*/ 2217063 h 3792573"/>
                <a:gd name="connsiteX590" fmla="*/ 886005 w 4166715"/>
                <a:gd name="connsiteY590" fmla="*/ 2589361 h 3792573"/>
                <a:gd name="connsiteX591" fmla="*/ 671878 w 4166715"/>
                <a:gd name="connsiteY591" fmla="*/ 2729336 h 3792573"/>
                <a:gd name="connsiteX592" fmla="*/ 639468 w 4166715"/>
                <a:gd name="connsiteY592" fmla="*/ 2498468 h 3792573"/>
                <a:gd name="connsiteX593" fmla="*/ 886005 w 4166715"/>
                <a:gd name="connsiteY593" fmla="*/ 2589361 h 3792573"/>
                <a:gd name="connsiteX594" fmla="*/ 900936 w 4166715"/>
                <a:gd name="connsiteY594" fmla="*/ 2596996 h 3792573"/>
                <a:gd name="connsiteX595" fmla="*/ 1137277 w 4166715"/>
                <a:gd name="connsiteY595" fmla="*/ 2851133 h 3792573"/>
                <a:gd name="connsiteX596" fmla="*/ 684260 w 4166715"/>
                <a:gd name="connsiteY596" fmla="*/ 2738425 h 3792573"/>
                <a:gd name="connsiteX597" fmla="*/ 900936 w 4166715"/>
                <a:gd name="connsiteY597" fmla="*/ 2596996 h 3792573"/>
                <a:gd name="connsiteX598" fmla="*/ 1087022 w 4166715"/>
                <a:gd name="connsiteY598" fmla="*/ 2853678 h 3792573"/>
                <a:gd name="connsiteX599" fmla="*/ 786589 w 4166715"/>
                <a:gd name="connsiteY599" fmla="*/ 2840589 h 3792573"/>
                <a:gd name="connsiteX600" fmla="*/ 692636 w 4166715"/>
                <a:gd name="connsiteY600" fmla="*/ 2755513 h 3792573"/>
                <a:gd name="connsiteX601" fmla="*/ 1087022 w 4166715"/>
                <a:gd name="connsiteY601" fmla="*/ 2853678 h 3792573"/>
                <a:gd name="connsiteX602" fmla="*/ 1133635 w 4166715"/>
                <a:gd name="connsiteY602" fmla="*/ 2870402 h 3792573"/>
                <a:gd name="connsiteX603" fmla="*/ 820092 w 4166715"/>
                <a:gd name="connsiteY603" fmla="*/ 3050370 h 3792573"/>
                <a:gd name="connsiteX604" fmla="*/ 792052 w 4166715"/>
                <a:gd name="connsiteY604" fmla="*/ 2855495 h 3792573"/>
                <a:gd name="connsiteX605" fmla="*/ 1133635 w 4166715"/>
                <a:gd name="connsiteY605" fmla="*/ 2870402 h 3792573"/>
                <a:gd name="connsiteX606" fmla="*/ 777485 w 4166715"/>
                <a:gd name="connsiteY606" fmla="*/ 2855859 h 3792573"/>
                <a:gd name="connsiteX607" fmla="*/ 804433 w 4166715"/>
                <a:gd name="connsiteY607" fmla="*/ 3042008 h 3792573"/>
                <a:gd name="connsiteX608" fmla="*/ 629271 w 4166715"/>
                <a:gd name="connsiteY608" fmla="*/ 2871129 h 3792573"/>
                <a:gd name="connsiteX609" fmla="*/ 777485 w 4166715"/>
                <a:gd name="connsiteY609" fmla="*/ 2855859 h 3792573"/>
                <a:gd name="connsiteX610" fmla="*/ 1154757 w 4166715"/>
                <a:gd name="connsiteY610" fmla="*/ 2875128 h 3792573"/>
                <a:gd name="connsiteX611" fmla="*/ 1221762 w 4166715"/>
                <a:gd name="connsiteY611" fmla="*/ 3096180 h 3792573"/>
                <a:gd name="connsiteX612" fmla="*/ 837572 w 4166715"/>
                <a:gd name="connsiteY612" fmla="*/ 3057278 h 3792573"/>
                <a:gd name="connsiteX613" fmla="*/ 1154757 w 4166715"/>
                <a:gd name="connsiteY613" fmla="*/ 2875128 h 3792573"/>
                <a:gd name="connsiteX614" fmla="*/ 1025843 w 4166715"/>
                <a:gd name="connsiteY614" fmla="*/ 3452481 h 3792573"/>
                <a:gd name="connsiteX615" fmla="*/ 970127 w 4166715"/>
                <a:gd name="connsiteY615" fmla="*/ 3327412 h 3792573"/>
                <a:gd name="connsiteX616" fmla="*/ 1142375 w 4166715"/>
                <a:gd name="connsiteY616" fmla="*/ 3339774 h 3792573"/>
                <a:gd name="connsiteX617" fmla="*/ 1025843 w 4166715"/>
                <a:gd name="connsiteY617" fmla="*/ 3452481 h 3792573"/>
                <a:gd name="connsiteX618" fmla="*/ 1159127 w 4166715"/>
                <a:gd name="connsiteY618" fmla="*/ 3344137 h 3792573"/>
                <a:gd name="connsiteX619" fmla="*/ 1276023 w 4166715"/>
                <a:gd name="connsiteY619" fmla="*/ 3466660 h 3792573"/>
                <a:gd name="connsiteX620" fmla="*/ 1040774 w 4166715"/>
                <a:gd name="connsiteY620" fmla="*/ 3458298 h 3792573"/>
                <a:gd name="connsiteX621" fmla="*/ 1159127 w 4166715"/>
                <a:gd name="connsiteY621" fmla="*/ 3344137 h 3792573"/>
                <a:gd name="connsiteX622" fmla="*/ 1160583 w 4166715"/>
                <a:gd name="connsiteY622" fmla="*/ 3326685 h 3792573"/>
                <a:gd name="connsiteX623" fmla="*/ 1160583 w 4166715"/>
                <a:gd name="connsiteY623" fmla="*/ 3326685 h 3792573"/>
                <a:gd name="connsiteX624" fmla="*/ 1159855 w 4166715"/>
                <a:gd name="connsiteY624" fmla="*/ 3326685 h 3792573"/>
                <a:gd name="connsiteX625" fmla="*/ 978138 w 4166715"/>
                <a:gd name="connsiteY625" fmla="*/ 3313597 h 3792573"/>
                <a:gd name="connsiteX626" fmla="*/ 1228681 w 4166715"/>
                <a:gd name="connsiteY626" fmla="*/ 3116540 h 3792573"/>
                <a:gd name="connsiteX627" fmla="*/ 1311710 w 4166715"/>
                <a:gd name="connsiteY627" fmla="*/ 3353590 h 3792573"/>
                <a:gd name="connsiteX628" fmla="*/ 1160583 w 4166715"/>
                <a:gd name="connsiteY628" fmla="*/ 3326685 h 3792573"/>
                <a:gd name="connsiteX629" fmla="*/ 1213387 w 4166715"/>
                <a:gd name="connsiteY629" fmla="*/ 3109996 h 3792573"/>
                <a:gd name="connsiteX630" fmla="*/ 960658 w 4166715"/>
                <a:gd name="connsiteY630" fmla="*/ 3308143 h 3792573"/>
                <a:gd name="connsiteX631" fmla="*/ 827740 w 4166715"/>
                <a:gd name="connsiteY631" fmla="*/ 3070367 h 3792573"/>
                <a:gd name="connsiteX632" fmla="*/ 1213387 w 4166715"/>
                <a:gd name="connsiteY632" fmla="*/ 3109996 h 3792573"/>
                <a:gd name="connsiteX633" fmla="*/ 956288 w 4166715"/>
                <a:gd name="connsiteY633" fmla="*/ 3332502 h 3792573"/>
                <a:gd name="connsiteX634" fmla="*/ 1012734 w 4166715"/>
                <a:gd name="connsiteY634" fmla="*/ 3459753 h 3792573"/>
                <a:gd name="connsiteX635" fmla="*/ 793872 w 4166715"/>
                <a:gd name="connsiteY635" fmla="*/ 3510653 h 3792573"/>
                <a:gd name="connsiteX636" fmla="*/ 956288 w 4166715"/>
                <a:gd name="connsiteY636" fmla="*/ 3332502 h 3792573"/>
                <a:gd name="connsiteX637" fmla="*/ 1094670 w 4166715"/>
                <a:gd name="connsiteY637" fmla="*/ 3732431 h 3792573"/>
                <a:gd name="connsiteX638" fmla="*/ 882364 w 4166715"/>
                <a:gd name="connsiteY638" fmla="*/ 3627723 h 3792573"/>
                <a:gd name="connsiteX639" fmla="*/ 1020017 w 4166715"/>
                <a:gd name="connsiteY639" fmla="*/ 3479385 h 3792573"/>
                <a:gd name="connsiteX640" fmla="*/ 1094670 w 4166715"/>
                <a:gd name="connsiteY640" fmla="*/ 3732431 h 3792573"/>
                <a:gd name="connsiteX641" fmla="*/ 1482866 w 4166715"/>
                <a:gd name="connsiteY641" fmla="*/ 2889308 h 3792573"/>
                <a:gd name="connsiteX642" fmla="*/ 1235965 w 4166715"/>
                <a:gd name="connsiteY642" fmla="*/ 3091817 h 3792573"/>
                <a:gd name="connsiteX643" fmla="*/ 1168595 w 4166715"/>
                <a:gd name="connsiteY643" fmla="*/ 2870038 h 3792573"/>
                <a:gd name="connsiteX644" fmla="*/ 1539311 w 4166715"/>
                <a:gd name="connsiteY644" fmla="*/ 2816957 h 3792573"/>
                <a:gd name="connsiteX645" fmla="*/ 1482866 w 4166715"/>
                <a:gd name="connsiteY645" fmla="*/ 2889308 h 3792573"/>
                <a:gd name="connsiteX646" fmla="*/ 1548051 w 4166715"/>
                <a:gd name="connsiteY646" fmla="*/ 2800960 h 3792573"/>
                <a:gd name="connsiteX647" fmla="*/ 1185710 w 4166715"/>
                <a:gd name="connsiteY647" fmla="*/ 2852951 h 3792573"/>
                <a:gd name="connsiteX648" fmla="*/ 1526930 w 4166715"/>
                <a:gd name="connsiteY648" fmla="*/ 2591906 h 3792573"/>
                <a:gd name="connsiteX649" fmla="*/ 1548051 w 4166715"/>
                <a:gd name="connsiteY649" fmla="*/ 2800960 h 3792573"/>
                <a:gd name="connsiteX650" fmla="*/ 1541132 w 4166715"/>
                <a:gd name="connsiteY650" fmla="*/ 2585725 h 3792573"/>
                <a:gd name="connsiteX651" fmla="*/ 1644918 w 4166715"/>
                <a:gd name="connsiteY651" fmla="*/ 2585725 h 3792573"/>
                <a:gd name="connsiteX652" fmla="*/ 1560433 w 4166715"/>
                <a:gd name="connsiteY652" fmla="*/ 2778782 h 3792573"/>
                <a:gd name="connsiteX653" fmla="*/ 1541132 w 4166715"/>
                <a:gd name="connsiteY653" fmla="*/ 2585725 h 3792573"/>
                <a:gd name="connsiteX654" fmla="*/ 1166410 w 4166715"/>
                <a:gd name="connsiteY654" fmla="*/ 2849315 h 3792573"/>
                <a:gd name="connsiteX655" fmla="*/ 1162768 w 4166715"/>
                <a:gd name="connsiteY655" fmla="*/ 2478471 h 3792573"/>
                <a:gd name="connsiteX656" fmla="*/ 1394375 w 4166715"/>
                <a:gd name="connsiteY656" fmla="*/ 2348312 h 3792573"/>
                <a:gd name="connsiteX657" fmla="*/ 1395832 w 4166715"/>
                <a:gd name="connsiteY657" fmla="*/ 2432661 h 3792573"/>
                <a:gd name="connsiteX658" fmla="*/ 1397652 w 4166715"/>
                <a:gd name="connsiteY658" fmla="*/ 2437388 h 3792573"/>
                <a:gd name="connsiteX659" fmla="*/ 1521832 w 4166715"/>
                <a:gd name="connsiteY659" fmla="*/ 2576999 h 3792573"/>
                <a:gd name="connsiteX660" fmla="*/ 1166410 w 4166715"/>
                <a:gd name="connsiteY660" fmla="*/ 2849315 h 3792573"/>
                <a:gd name="connsiteX661" fmla="*/ 1150751 w 4166715"/>
                <a:gd name="connsiteY661" fmla="*/ 2279597 h 3792573"/>
                <a:gd name="connsiteX662" fmla="*/ 1207196 w 4166715"/>
                <a:gd name="connsiteY662" fmla="*/ 2126170 h 3792573"/>
                <a:gd name="connsiteX663" fmla="*/ 1381993 w 4166715"/>
                <a:gd name="connsiteY663" fmla="*/ 2324680 h 3792573"/>
                <a:gd name="connsiteX664" fmla="*/ 1150751 w 4166715"/>
                <a:gd name="connsiteY664" fmla="*/ 2279597 h 3792573"/>
                <a:gd name="connsiteX665" fmla="*/ 1246889 w 4166715"/>
                <a:gd name="connsiteY665" fmla="*/ 2013099 h 3792573"/>
                <a:gd name="connsiteX666" fmla="*/ 1569173 w 4166715"/>
                <a:gd name="connsiteY666" fmla="*/ 2082541 h 3792573"/>
                <a:gd name="connsiteX667" fmla="*/ 1376167 w 4166715"/>
                <a:gd name="connsiteY667" fmla="*/ 2225062 h 3792573"/>
                <a:gd name="connsiteX668" fmla="*/ 1213387 w 4166715"/>
                <a:gd name="connsiteY668" fmla="*/ 2109446 h 3792573"/>
                <a:gd name="connsiteX669" fmla="*/ 1246889 w 4166715"/>
                <a:gd name="connsiteY669" fmla="*/ 2013099 h 3792573"/>
                <a:gd name="connsiteX670" fmla="*/ 703196 w 4166715"/>
                <a:gd name="connsiteY670" fmla="*/ 1624804 h 3792573"/>
                <a:gd name="connsiteX671" fmla="*/ 556803 w 4166715"/>
                <a:gd name="connsiteY671" fmla="*/ 1608807 h 3792573"/>
                <a:gd name="connsiteX672" fmla="*/ 556803 w 4166715"/>
                <a:gd name="connsiteY672" fmla="*/ 1408115 h 3792573"/>
                <a:gd name="connsiteX673" fmla="*/ 758185 w 4166715"/>
                <a:gd name="connsiteY673" fmla="*/ 1585538 h 3792573"/>
                <a:gd name="connsiteX674" fmla="*/ 703196 w 4166715"/>
                <a:gd name="connsiteY674" fmla="*/ 1624804 h 3792573"/>
                <a:gd name="connsiteX675" fmla="*/ 666052 w 4166715"/>
                <a:gd name="connsiteY675" fmla="*/ 1682248 h 3792573"/>
                <a:gd name="connsiteX676" fmla="*/ 480693 w 4166715"/>
                <a:gd name="connsiteY676" fmla="*/ 1752054 h 3792573"/>
                <a:gd name="connsiteX677" fmla="*/ 553526 w 4166715"/>
                <a:gd name="connsiteY677" fmla="*/ 1623350 h 3792573"/>
                <a:gd name="connsiteX678" fmla="*/ 693000 w 4166715"/>
                <a:gd name="connsiteY678" fmla="*/ 1638620 h 3792573"/>
                <a:gd name="connsiteX679" fmla="*/ 666052 w 4166715"/>
                <a:gd name="connsiteY679" fmla="*/ 1682248 h 3792573"/>
                <a:gd name="connsiteX680" fmla="*/ 1238150 w 4166715"/>
                <a:gd name="connsiteY680" fmla="*/ 777681 h 3792573"/>
                <a:gd name="connsiteX681" fmla="*/ 1440259 w 4166715"/>
                <a:gd name="connsiteY681" fmla="*/ 900568 h 3792573"/>
                <a:gd name="connsiteX682" fmla="*/ 1221762 w 4166715"/>
                <a:gd name="connsiteY682" fmla="*/ 870028 h 3792573"/>
                <a:gd name="connsiteX683" fmla="*/ 1238150 w 4166715"/>
                <a:gd name="connsiteY683" fmla="*/ 777681 h 3792573"/>
                <a:gd name="connsiteX684" fmla="*/ 2446074 w 4166715"/>
                <a:gd name="connsiteY684" fmla="*/ 263226 h 3792573"/>
                <a:gd name="connsiteX685" fmla="*/ 2753426 w 4166715"/>
                <a:gd name="connsiteY685" fmla="*/ 265044 h 3792573"/>
                <a:gd name="connsiteX686" fmla="*/ 2356126 w 4166715"/>
                <a:gd name="connsiteY686" fmla="*/ 344303 h 3792573"/>
                <a:gd name="connsiteX687" fmla="*/ 2446074 w 4166715"/>
                <a:gd name="connsiteY687" fmla="*/ 263226 h 3792573"/>
                <a:gd name="connsiteX688" fmla="*/ 2867773 w 4166715"/>
                <a:gd name="connsiteY688" fmla="*/ 397384 h 3792573"/>
                <a:gd name="connsiteX689" fmla="*/ 2660201 w 4166715"/>
                <a:gd name="connsiteY689" fmla="*/ 601712 h 3792573"/>
                <a:gd name="connsiteX690" fmla="*/ 2824074 w 4166715"/>
                <a:gd name="connsiteY690" fmla="*/ 276678 h 3792573"/>
                <a:gd name="connsiteX691" fmla="*/ 2867773 w 4166715"/>
                <a:gd name="connsiteY691" fmla="*/ 397384 h 3792573"/>
                <a:gd name="connsiteX692" fmla="*/ 3634333 w 4166715"/>
                <a:gd name="connsiteY692" fmla="*/ 21451 h 3792573"/>
                <a:gd name="connsiteX693" fmla="*/ 3753414 w 4166715"/>
                <a:gd name="connsiteY693" fmla="*/ 393385 h 3792573"/>
                <a:gd name="connsiteX694" fmla="*/ 3534553 w 4166715"/>
                <a:gd name="connsiteY694" fmla="*/ 151246 h 3792573"/>
                <a:gd name="connsiteX695" fmla="*/ 3634333 w 4166715"/>
                <a:gd name="connsiteY695" fmla="*/ 21451 h 3792573"/>
                <a:gd name="connsiteX696" fmla="*/ 3960987 w 4166715"/>
                <a:gd name="connsiteY696" fmla="*/ 221415 h 3792573"/>
                <a:gd name="connsiteX697" fmla="*/ 3664559 w 4166715"/>
                <a:gd name="connsiteY697" fmla="*/ 15997 h 3792573"/>
                <a:gd name="connsiteX698" fmla="*/ 3937316 w 4166715"/>
                <a:gd name="connsiteY698" fmla="*/ 41811 h 3792573"/>
                <a:gd name="connsiteX699" fmla="*/ 3960987 w 4166715"/>
                <a:gd name="connsiteY699" fmla="*/ 221415 h 3792573"/>
                <a:gd name="connsiteX700" fmla="*/ 3774172 w 4166715"/>
                <a:gd name="connsiteY700" fmla="*/ 410473 h 3792573"/>
                <a:gd name="connsiteX701" fmla="*/ 3650357 w 4166715"/>
                <a:gd name="connsiteY701" fmla="*/ 24359 h 3792573"/>
                <a:gd name="connsiteX702" fmla="*/ 3958438 w 4166715"/>
                <a:gd name="connsiteY702" fmla="*/ 237776 h 3792573"/>
                <a:gd name="connsiteX703" fmla="*/ 3774172 w 4166715"/>
                <a:gd name="connsiteY703" fmla="*/ 410473 h 3792573"/>
                <a:gd name="connsiteX704" fmla="*/ 3565143 w 4166715"/>
                <a:gd name="connsiteY704" fmla="*/ 488277 h 3792573"/>
                <a:gd name="connsiteX705" fmla="*/ 3515617 w 4166715"/>
                <a:gd name="connsiteY705" fmla="*/ 336668 h 3792573"/>
                <a:gd name="connsiteX706" fmla="*/ 3463906 w 4166715"/>
                <a:gd name="connsiteY706" fmla="*/ 178514 h 3792573"/>
                <a:gd name="connsiteX707" fmla="*/ 3446790 w 4166715"/>
                <a:gd name="connsiteY707" fmla="*/ 126523 h 3792573"/>
                <a:gd name="connsiteX708" fmla="*/ 3442420 w 4166715"/>
                <a:gd name="connsiteY708" fmla="*/ 113435 h 3792573"/>
                <a:gd name="connsiteX709" fmla="*/ 3518894 w 4166715"/>
                <a:gd name="connsiteY709" fmla="*/ 156336 h 3792573"/>
                <a:gd name="connsiteX710" fmla="*/ 3565143 w 4166715"/>
                <a:gd name="connsiteY710" fmla="*/ 488277 h 3792573"/>
                <a:gd name="connsiteX711" fmla="*/ 3093189 w 4166715"/>
                <a:gd name="connsiteY711" fmla="*/ 1290681 h 3792573"/>
                <a:gd name="connsiteX712" fmla="*/ 3504328 w 4166715"/>
                <a:gd name="connsiteY712" fmla="*/ 1118348 h 3792573"/>
                <a:gd name="connsiteX713" fmla="*/ 3406732 w 4166715"/>
                <a:gd name="connsiteY713" fmla="*/ 1447381 h 3792573"/>
                <a:gd name="connsiteX714" fmla="*/ 3093189 w 4166715"/>
                <a:gd name="connsiteY714" fmla="*/ 1290681 h 3792573"/>
                <a:gd name="connsiteX715" fmla="*/ 3245773 w 4166715"/>
                <a:gd name="connsiteY715" fmla="*/ 1565905 h 3792573"/>
                <a:gd name="connsiteX716" fmla="*/ 3094282 w 4166715"/>
                <a:gd name="connsiteY716" fmla="*/ 1307405 h 3792573"/>
                <a:gd name="connsiteX717" fmla="*/ 3396900 w 4166715"/>
                <a:gd name="connsiteY717" fmla="*/ 1458651 h 3792573"/>
                <a:gd name="connsiteX718" fmla="*/ 3245773 w 4166715"/>
                <a:gd name="connsiteY718" fmla="*/ 1565905 h 3792573"/>
                <a:gd name="connsiteX719" fmla="*/ 3243588 w 4166715"/>
                <a:gd name="connsiteY719" fmla="*/ 2146894 h 3792573"/>
                <a:gd name="connsiteX720" fmla="*/ 3106663 w 4166715"/>
                <a:gd name="connsiteY720" fmla="*/ 2018552 h 3792573"/>
                <a:gd name="connsiteX721" fmla="*/ 3343732 w 4166715"/>
                <a:gd name="connsiteY721" fmla="*/ 1936022 h 3792573"/>
                <a:gd name="connsiteX722" fmla="*/ 3243588 w 4166715"/>
                <a:gd name="connsiteY722" fmla="*/ 2146894 h 3792573"/>
                <a:gd name="connsiteX723" fmla="*/ 2879427 w 4166715"/>
                <a:gd name="connsiteY723" fmla="*/ 2606812 h 3792573"/>
                <a:gd name="connsiteX724" fmla="*/ 2854299 w 4166715"/>
                <a:gd name="connsiteY724" fmla="*/ 2426481 h 3792573"/>
                <a:gd name="connsiteX725" fmla="*/ 2924582 w 4166715"/>
                <a:gd name="connsiteY725" fmla="*/ 2483198 h 3792573"/>
                <a:gd name="connsiteX726" fmla="*/ 2924582 w 4166715"/>
                <a:gd name="connsiteY726" fmla="*/ 2584271 h 3792573"/>
                <a:gd name="connsiteX727" fmla="*/ 2879427 w 4166715"/>
                <a:gd name="connsiteY727" fmla="*/ 2606812 h 3792573"/>
                <a:gd name="connsiteX728" fmla="*/ 2929317 w 4166715"/>
                <a:gd name="connsiteY728" fmla="*/ 2467928 h 3792573"/>
                <a:gd name="connsiteX729" fmla="*/ 2856848 w 4166715"/>
                <a:gd name="connsiteY729" fmla="*/ 2409756 h 3792573"/>
                <a:gd name="connsiteX730" fmla="*/ 2997415 w 4166715"/>
                <a:gd name="connsiteY730" fmla="*/ 2319590 h 3792573"/>
                <a:gd name="connsiteX731" fmla="*/ 2929317 w 4166715"/>
                <a:gd name="connsiteY731" fmla="*/ 2467928 h 3792573"/>
                <a:gd name="connsiteX732" fmla="*/ 2684600 w 4166715"/>
                <a:gd name="connsiteY732" fmla="*/ 2230879 h 3792573"/>
                <a:gd name="connsiteX733" fmla="*/ 3081172 w 4166715"/>
                <a:gd name="connsiteY733" fmla="*/ 2029460 h 3792573"/>
                <a:gd name="connsiteX734" fmla="*/ 3009432 w 4166715"/>
                <a:gd name="connsiteY734" fmla="*/ 2291232 h 3792573"/>
                <a:gd name="connsiteX735" fmla="*/ 2684600 w 4166715"/>
                <a:gd name="connsiteY735" fmla="*/ 2230879 h 3792573"/>
                <a:gd name="connsiteX736" fmla="*/ 1654386 w 4166715"/>
                <a:gd name="connsiteY736" fmla="*/ 2036731 h 3792573"/>
                <a:gd name="connsiteX737" fmla="*/ 1450456 w 4166715"/>
                <a:gd name="connsiteY737" fmla="*/ 1877850 h 3792573"/>
                <a:gd name="connsiteX738" fmla="*/ 1858681 w 4166715"/>
                <a:gd name="connsiteY738" fmla="*/ 1952746 h 3792573"/>
                <a:gd name="connsiteX739" fmla="*/ 1654386 w 4166715"/>
                <a:gd name="connsiteY739" fmla="*/ 2036731 h 3792573"/>
                <a:gd name="connsiteX740" fmla="*/ 1164953 w 4166715"/>
                <a:gd name="connsiteY740" fmla="*/ 1727331 h 3792573"/>
                <a:gd name="connsiteX741" fmla="*/ 1342300 w 4166715"/>
                <a:gd name="connsiteY741" fmla="*/ 1733512 h 3792573"/>
                <a:gd name="connsiteX742" fmla="*/ 1171144 w 4166715"/>
                <a:gd name="connsiteY742" fmla="*/ 1856399 h 3792573"/>
                <a:gd name="connsiteX743" fmla="*/ 1164953 w 4166715"/>
                <a:gd name="connsiteY743" fmla="*/ 1727331 h 3792573"/>
                <a:gd name="connsiteX744" fmla="*/ 1158034 w 4166715"/>
                <a:gd name="connsiteY744" fmla="*/ 1712425 h 3792573"/>
                <a:gd name="connsiteX745" fmla="*/ 1157306 w 4166715"/>
                <a:gd name="connsiteY745" fmla="*/ 1712425 h 3792573"/>
                <a:gd name="connsiteX746" fmla="*/ 1066265 w 4166715"/>
                <a:gd name="connsiteY746" fmla="*/ 1712425 h 3792573"/>
                <a:gd name="connsiteX747" fmla="*/ 1085566 w 4166715"/>
                <a:gd name="connsiteY747" fmla="*/ 1651345 h 3792573"/>
                <a:gd name="connsiteX748" fmla="*/ 1159491 w 4166715"/>
                <a:gd name="connsiteY748" fmla="*/ 1600808 h 3792573"/>
                <a:gd name="connsiteX749" fmla="*/ 1277115 w 4166715"/>
                <a:gd name="connsiteY749" fmla="*/ 1600808 h 3792573"/>
                <a:gd name="connsiteX750" fmla="*/ 1350311 w 4166715"/>
                <a:gd name="connsiteY750" fmla="*/ 1718969 h 3792573"/>
                <a:gd name="connsiteX751" fmla="*/ 1158034 w 4166715"/>
                <a:gd name="connsiteY751" fmla="*/ 1712425 h 3792573"/>
                <a:gd name="connsiteX752" fmla="*/ 2383802 w 4166715"/>
                <a:gd name="connsiteY752" fmla="*/ 1840402 h 3792573"/>
                <a:gd name="connsiteX753" fmla="*/ 2529467 w 4166715"/>
                <a:gd name="connsiteY753" fmla="*/ 1899664 h 3792573"/>
                <a:gd name="connsiteX754" fmla="*/ 2216652 w 4166715"/>
                <a:gd name="connsiteY754" fmla="*/ 2163618 h 3792573"/>
                <a:gd name="connsiteX755" fmla="*/ 2383802 w 4166715"/>
                <a:gd name="connsiteY755" fmla="*/ 1840402 h 3792573"/>
                <a:gd name="connsiteX756" fmla="*/ 2620872 w 4166715"/>
                <a:gd name="connsiteY756" fmla="*/ 666791 h 3792573"/>
                <a:gd name="connsiteX757" fmla="*/ 2696981 w 4166715"/>
                <a:gd name="connsiteY757" fmla="*/ 1078719 h 3792573"/>
                <a:gd name="connsiteX758" fmla="*/ 2328449 w 4166715"/>
                <a:gd name="connsiteY758" fmla="*/ 881299 h 3792573"/>
                <a:gd name="connsiteX759" fmla="*/ 2620872 w 4166715"/>
                <a:gd name="connsiteY759" fmla="*/ 666791 h 3792573"/>
                <a:gd name="connsiteX760" fmla="*/ 2695889 w 4166715"/>
                <a:gd name="connsiteY760" fmla="*/ 1094716 h 3792573"/>
                <a:gd name="connsiteX761" fmla="*/ 2442432 w 4166715"/>
                <a:gd name="connsiteY761" fmla="*/ 1435383 h 3792573"/>
                <a:gd name="connsiteX762" fmla="*/ 2325172 w 4166715"/>
                <a:gd name="connsiteY762" fmla="*/ 896205 h 3792573"/>
                <a:gd name="connsiteX763" fmla="*/ 2695889 w 4166715"/>
                <a:gd name="connsiteY763" fmla="*/ 1094716 h 3792573"/>
                <a:gd name="connsiteX764" fmla="*/ 2532744 w 4166715"/>
                <a:gd name="connsiteY764" fmla="*/ 1885485 h 3792573"/>
                <a:gd name="connsiteX765" fmla="*/ 2388172 w 4166715"/>
                <a:gd name="connsiteY765" fmla="*/ 1826950 h 3792573"/>
                <a:gd name="connsiteX766" fmla="*/ 2439883 w 4166715"/>
                <a:gd name="connsiteY766" fmla="*/ 1491009 h 3792573"/>
                <a:gd name="connsiteX767" fmla="*/ 2532744 w 4166715"/>
                <a:gd name="connsiteY767" fmla="*/ 1885485 h 3792573"/>
                <a:gd name="connsiteX768" fmla="*/ 2663114 w 4166715"/>
                <a:gd name="connsiteY768" fmla="*/ 2214518 h 3792573"/>
                <a:gd name="connsiteX769" fmla="*/ 2554958 w 4166715"/>
                <a:gd name="connsiteY769" fmla="*/ 1908390 h 3792573"/>
                <a:gd name="connsiteX770" fmla="*/ 2771634 w 4166715"/>
                <a:gd name="connsiteY770" fmla="*/ 1971652 h 3792573"/>
                <a:gd name="connsiteX771" fmla="*/ 2663114 w 4166715"/>
                <a:gd name="connsiteY771" fmla="*/ 2214518 h 3792573"/>
                <a:gd name="connsiteX772" fmla="*/ 2785837 w 4166715"/>
                <a:gd name="connsiteY772" fmla="*/ 1975287 h 3792573"/>
                <a:gd name="connsiteX773" fmla="*/ 3069155 w 4166715"/>
                <a:gd name="connsiteY773" fmla="*/ 2019643 h 3792573"/>
                <a:gd name="connsiteX774" fmla="*/ 2677317 w 4166715"/>
                <a:gd name="connsiteY774" fmla="*/ 2218517 h 3792573"/>
                <a:gd name="connsiteX775" fmla="*/ 2785837 w 4166715"/>
                <a:gd name="connsiteY775" fmla="*/ 1975287 h 3792573"/>
                <a:gd name="connsiteX776" fmla="*/ 2779646 w 4166715"/>
                <a:gd name="connsiteY776" fmla="*/ 1959290 h 3792573"/>
                <a:gd name="connsiteX777" fmla="*/ 2565519 w 4166715"/>
                <a:gd name="connsiteY777" fmla="*/ 1896392 h 3792573"/>
                <a:gd name="connsiteX778" fmla="*/ 3137981 w 4166715"/>
                <a:gd name="connsiteY778" fmla="*/ 1670978 h 3792573"/>
                <a:gd name="connsiteX779" fmla="*/ 2779646 w 4166715"/>
                <a:gd name="connsiteY779" fmla="*/ 1959290 h 3792573"/>
                <a:gd name="connsiteX780" fmla="*/ 2449351 w 4166715"/>
                <a:gd name="connsiteY780" fmla="*/ 1466650 h 3792573"/>
                <a:gd name="connsiteX781" fmla="*/ 2797854 w 4166715"/>
                <a:gd name="connsiteY781" fmla="*/ 1655344 h 3792573"/>
                <a:gd name="connsiteX782" fmla="*/ 2547311 w 4166715"/>
                <a:gd name="connsiteY782" fmla="*/ 1883304 h 3792573"/>
                <a:gd name="connsiteX783" fmla="*/ 2449351 w 4166715"/>
                <a:gd name="connsiteY783" fmla="*/ 1466650 h 3792573"/>
                <a:gd name="connsiteX784" fmla="*/ 2459912 w 4166715"/>
                <a:gd name="connsiteY784" fmla="*/ 1456106 h 3792573"/>
                <a:gd name="connsiteX785" fmla="*/ 2755976 w 4166715"/>
                <a:gd name="connsiteY785" fmla="*/ 1400116 h 3792573"/>
                <a:gd name="connsiteX786" fmla="*/ 2800403 w 4166715"/>
                <a:gd name="connsiteY786" fmla="*/ 1640437 h 3792573"/>
                <a:gd name="connsiteX787" fmla="*/ 2459912 w 4166715"/>
                <a:gd name="connsiteY787" fmla="*/ 1456106 h 3792573"/>
                <a:gd name="connsiteX788" fmla="*/ 2455542 w 4166715"/>
                <a:gd name="connsiteY788" fmla="*/ 1441927 h 3792573"/>
                <a:gd name="connsiteX789" fmla="*/ 2702444 w 4166715"/>
                <a:gd name="connsiteY789" fmla="*/ 1109986 h 3792573"/>
                <a:gd name="connsiteX790" fmla="*/ 2753426 w 4166715"/>
                <a:gd name="connsiteY790" fmla="*/ 1385573 h 3792573"/>
                <a:gd name="connsiteX791" fmla="*/ 2455542 w 4166715"/>
                <a:gd name="connsiteY791" fmla="*/ 1441927 h 3792573"/>
                <a:gd name="connsiteX792" fmla="*/ 2636530 w 4166715"/>
                <a:gd name="connsiteY792" fmla="*/ 671881 h 3792573"/>
                <a:gd name="connsiteX793" fmla="*/ 3017808 w 4166715"/>
                <a:gd name="connsiteY793" fmla="*/ 968920 h 3792573"/>
                <a:gd name="connsiteX794" fmla="*/ 3070975 w 4166715"/>
                <a:gd name="connsiteY794" fmla="*/ 1279410 h 3792573"/>
                <a:gd name="connsiteX795" fmla="*/ 2713369 w 4166715"/>
                <a:gd name="connsiteY795" fmla="*/ 1087808 h 3792573"/>
                <a:gd name="connsiteX796" fmla="*/ 2636530 w 4166715"/>
                <a:gd name="connsiteY796" fmla="*/ 671881 h 3792573"/>
                <a:gd name="connsiteX797" fmla="*/ 3027276 w 4166715"/>
                <a:gd name="connsiteY797" fmla="*/ 946015 h 3792573"/>
                <a:gd name="connsiteX798" fmla="*/ 2888166 w 4166715"/>
                <a:gd name="connsiteY798" fmla="*/ 414836 h 3792573"/>
                <a:gd name="connsiteX799" fmla="*/ 3220282 w 4166715"/>
                <a:gd name="connsiteY799" fmla="*/ 617709 h 3792573"/>
                <a:gd name="connsiteX800" fmla="*/ 3027276 w 4166715"/>
                <a:gd name="connsiteY800" fmla="*/ 946015 h 3792573"/>
                <a:gd name="connsiteX801" fmla="*/ 3011981 w 4166715"/>
                <a:gd name="connsiteY801" fmla="*/ 945651 h 3792573"/>
                <a:gd name="connsiteX802" fmla="*/ 2635074 w 4166715"/>
                <a:gd name="connsiteY802" fmla="*/ 651885 h 3792573"/>
                <a:gd name="connsiteX803" fmla="*/ 2639808 w 4166715"/>
                <a:gd name="connsiteY803" fmla="*/ 642068 h 3792573"/>
                <a:gd name="connsiteX804" fmla="*/ 2872143 w 4166715"/>
                <a:gd name="connsiteY804" fmla="*/ 413018 h 3792573"/>
                <a:gd name="connsiteX805" fmla="*/ 3011981 w 4166715"/>
                <a:gd name="connsiteY805" fmla="*/ 945651 h 3792573"/>
                <a:gd name="connsiteX806" fmla="*/ 2621964 w 4166715"/>
                <a:gd name="connsiteY806" fmla="*/ 639887 h 3792573"/>
                <a:gd name="connsiteX807" fmla="*/ 2346293 w 4166715"/>
                <a:gd name="connsiteY807" fmla="*/ 361391 h 3792573"/>
                <a:gd name="connsiteX808" fmla="*/ 2812057 w 4166715"/>
                <a:gd name="connsiteY808" fmla="*/ 268680 h 3792573"/>
                <a:gd name="connsiteX809" fmla="*/ 2628155 w 4166715"/>
                <a:gd name="connsiteY809" fmla="*/ 634070 h 3792573"/>
                <a:gd name="connsiteX810" fmla="*/ 2621964 w 4166715"/>
                <a:gd name="connsiteY810" fmla="*/ 639887 h 3792573"/>
                <a:gd name="connsiteX811" fmla="*/ 2614316 w 4166715"/>
                <a:gd name="connsiteY811" fmla="*/ 652976 h 3792573"/>
                <a:gd name="connsiteX812" fmla="*/ 2614316 w 4166715"/>
                <a:gd name="connsiteY812" fmla="*/ 652976 h 3792573"/>
                <a:gd name="connsiteX813" fmla="*/ 2322259 w 4166715"/>
                <a:gd name="connsiteY813" fmla="*/ 867483 h 3792573"/>
                <a:gd name="connsiteX814" fmla="*/ 2338282 w 4166715"/>
                <a:gd name="connsiteY814" fmla="*/ 373752 h 3792573"/>
                <a:gd name="connsiteX815" fmla="*/ 2614316 w 4166715"/>
                <a:gd name="connsiteY815" fmla="*/ 652976 h 3792573"/>
                <a:gd name="connsiteX816" fmla="*/ 2429322 w 4166715"/>
                <a:gd name="connsiteY816" fmla="*/ 1443745 h 3792573"/>
                <a:gd name="connsiteX817" fmla="*/ 1971207 w 4166715"/>
                <a:gd name="connsiteY817" fmla="*/ 1362668 h 3792573"/>
                <a:gd name="connsiteX818" fmla="*/ 2310970 w 4166715"/>
                <a:gd name="connsiteY818" fmla="*/ 899841 h 3792573"/>
                <a:gd name="connsiteX819" fmla="*/ 2429322 w 4166715"/>
                <a:gd name="connsiteY819" fmla="*/ 1443745 h 3792573"/>
                <a:gd name="connsiteX820" fmla="*/ 2422768 w 4166715"/>
                <a:gd name="connsiteY820" fmla="*/ 1457197 h 3792573"/>
                <a:gd name="connsiteX821" fmla="*/ 1894005 w 4166715"/>
                <a:gd name="connsiteY821" fmla="*/ 1931659 h 3792573"/>
                <a:gd name="connsiteX822" fmla="*/ 1964652 w 4166715"/>
                <a:gd name="connsiteY822" fmla="*/ 1376121 h 3792573"/>
                <a:gd name="connsiteX823" fmla="*/ 2422768 w 4166715"/>
                <a:gd name="connsiteY823" fmla="*/ 1457197 h 3792573"/>
                <a:gd name="connsiteX824" fmla="*/ 1365970 w 4166715"/>
                <a:gd name="connsiteY824" fmla="*/ 1716424 h 3792573"/>
                <a:gd name="connsiteX825" fmla="*/ 1293138 w 4166715"/>
                <a:gd name="connsiteY825" fmla="*/ 1598990 h 3792573"/>
                <a:gd name="connsiteX826" fmla="*/ 1599762 w 4166715"/>
                <a:gd name="connsiteY826" fmla="*/ 1538637 h 3792573"/>
                <a:gd name="connsiteX827" fmla="*/ 1365970 w 4166715"/>
                <a:gd name="connsiteY827" fmla="*/ 1716424 h 3792573"/>
                <a:gd name="connsiteX828" fmla="*/ 1869606 w 4166715"/>
                <a:gd name="connsiteY828" fmla="*/ 1940021 h 3792573"/>
                <a:gd name="connsiteX829" fmla="*/ 1434069 w 4166715"/>
                <a:gd name="connsiteY829" fmla="*/ 1860035 h 3792573"/>
                <a:gd name="connsiteX830" fmla="*/ 1628895 w 4166715"/>
                <a:gd name="connsiteY830" fmla="*/ 1539728 h 3792573"/>
                <a:gd name="connsiteX831" fmla="*/ 1869606 w 4166715"/>
                <a:gd name="connsiteY831" fmla="*/ 1940021 h 3792573"/>
                <a:gd name="connsiteX832" fmla="*/ 1639456 w 4166715"/>
                <a:gd name="connsiteY832" fmla="*/ 1528457 h 3792573"/>
                <a:gd name="connsiteX833" fmla="*/ 1949358 w 4166715"/>
                <a:gd name="connsiteY833" fmla="*/ 1379756 h 3792573"/>
                <a:gd name="connsiteX834" fmla="*/ 1879802 w 4166715"/>
                <a:gd name="connsiteY834" fmla="*/ 1928023 h 3792573"/>
                <a:gd name="connsiteX835" fmla="*/ 1639456 w 4166715"/>
                <a:gd name="connsiteY835" fmla="*/ 1528457 h 3792573"/>
                <a:gd name="connsiteX836" fmla="*/ 1631444 w 4166715"/>
                <a:gd name="connsiteY836" fmla="*/ 1516096 h 3792573"/>
                <a:gd name="connsiteX837" fmla="*/ 1395103 w 4166715"/>
                <a:gd name="connsiteY837" fmla="*/ 1181609 h 3792573"/>
                <a:gd name="connsiteX838" fmla="*/ 1939161 w 4166715"/>
                <a:gd name="connsiteY838" fmla="*/ 1368849 h 3792573"/>
                <a:gd name="connsiteX839" fmla="*/ 1631444 w 4166715"/>
                <a:gd name="connsiteY839" fmla="*/ 1516096 h 3792573"/>
                <a:gd name="connsiteX840" fmla="*/ 1385635 w 4166715"/>
                <a:gd name="connsiteY840" fmla="*/ 1163067 h 3792573"/>
                <a:gd name="connsiteX841" fmla="*/ 1477040 w 4166715"/>
                <a:gd name="connsiteY841" fmla="*/ 925291 h 3792573"/>
                <a:gd name="connsiteX842" fmla="*/ 1928600 w 4166715"/>
                <a:gd name="connsiteY842" fmla="*/ 1349580 h 3792573"/>
                <a:gd name="connsiteX843" fmla="*/ 1385635 w 4166715"/>
                <a:gd name="connsiteY843" fmla="*/ 1163067 h 3792573"/>
                <a:gd name="connsiteX844" fmla="*/ 1616513 w 4166715"/>
                <a:gd name="connsiteY844" fmla="*/ 1520459 h 3792573"/>
                <a:gd name="connsiteX845" fmla="*/ 1280392 w 4166715"/>
                <a:gd name="connsiteY845" fmla="*/ 1586265 h 3792573"/>
                <a:gd name="connsiteX846" fmla="*/ 1157306 w 4166715"/>
                <a:gd name="connsiteY846" fmla="*/ 1586265 h 3792573"/>
                <a:gd name="connsiteX847" fmla="*/ 1153300 w 4166715"/>
                <a:gd name="connsiteY847" fmla="*/ 1587356 h 3792573"/>
                <a:gd name="connsiteX848" fmla="*/ 1103774 w 4166715"/>
                <a:gd name="connsiteY848" fmla="*/ 1621168 h 3792573"/>
                <a:gd name="connsiteX849" fmla="*/ 1376531 w 4166715"/>
                <a:gd name="connsiteY849" fmla="*/ 1180519 h 3792573"/>
                <a:gd name="connsiteX850" fmla="*/ 1616513 w 4166715"/>
                <a:gd name="connsiteY850" fmla="*/ 1520459 h 3792573"/>
                <a:gd name="connsiteX851" fmla="*/ 1068814 w 4166715"/>
                <a:gd name="connsiteY851" fmla="*/ 1642983 h 3792573"/>
                <a:gd name="connsiteX852" fmla="*/ 902393 w 4166715"/>
                <a:gd name="connsiteY852" fmla="*/ 1707698 h 3792573"/>
                <a:gd name="connsiteX853" fmla="*/ 962844 w 4166715"/>
                <a:gd name="connsiteY853" fmla="*/ 1459742 h 3792573"/>
                <a:gd name="connsiteX854" fmla="*/ 1068814 w 4166715"/>
                <a:gd name="connsiteY854" fmla="*/ 1642983 h 3792573"/>
                <a:gd name="connsiteX855" fmla="*/ 888554 w 4166715"/>
                <a:gd name="connsiteY855" fmla="*/ 1704790 h 3792573"/>
                <a:gd name="connsiteX856" fmla="*/ 781127 w 4166715"/>
                <a:gd name="connsiteY856" fmla="*/ 1587356 h 3792573"/>
                <a:gd name="connsiteX857" fmla="*/ 945728 w 4166715"/>
                <a:gd name="connsiteY857" fmla="*/ 1469922 h 3792573"/>
                <a:gd name="connsiteX858" fmla="*/ 888554 w 4166715"/>
                <a:gd name="connsiteY858" fmla="*/ 1704790 h 3792573"/>
                <a:gd name="connsiteX859" fmla="*/ 1068086 w 4166715"/>
                <a:gd name="connsiteY859" fmla="*/ 1659343 h 3792573"/>
                <a:gd name="connsiteX860" fmla="*/ 1050970 w 4166715"/>
                <a:gd name="connsiteY860" fmla="*/ 1712425 h 3792573"/>
                <a:gd name="connsiteX861" fmla="*/ 931161 w 4166715"/>
                <a:gd name="connsiteY861" fmla="*/ 1712425 h 3792573"/>
                <a:gd name="connsiteX862" fmla="*/ 1068086 w 4166715"/>
                <a:gd name="connsiteY862" fmla="*/ 1659343 h 3792573"/>
                <a:gd name="connsiteX863" fmla="*/ 1061531 w 4166715"/>
                <a:gd name="connsiteY863" fmla="*/ 1726968 h 3792573"/>
                <a:gd name="connsiteX864" fmla="*/ 1142739 w 4166715"/>
                <a:gd name="connsiteY864" fmla="*/ 1726968 h 3792573"/>
                <a:gd name="connsiteX865" fmla="*/ 1042595 w 4166715"/>
                <a:gd name="connsiteY865" fmla="*/ 1858217 h 3792573"/>
                <a:gd name="connsiteX866" fmla="*/ 1050242 w 4166715"/>
                <a:gd name="connsiteY866" fmla="*/ 1762598 h 3792573"/>
                <a:gd name="connsiteX867" fmla="*/ 1061531 w 4166715"/>
                <a:gd name="connsiteY867" fmla="*/ 1726968 h 3792573"/>
                <a:gd name="connsiteX868" fmla="*/ 1602675 w 4166715"/>
                <a:gd name="connsiteY868" fmla="*/ 1554635 h 3792573"/>
                <a:gd name="connsiteX869" fmla="*/ 1423508 w 4166715"/>
                <a:gd name="connsiteY869" fmla="*/ 1849491 h 3792573"/>
                <a:gd name="connsiteX870" fmla="*/ 1372889 w 4166715"/>
                <a:gd name="connsiteY870" fmla="*/ 1729513 h 3792573"/>
                <a:gd name="connsiteX871" fmla="*/ 1602675 w 4166715"/>
                <a:gd name="connsiteY871" fmla="*/ 1554635 h 3792573"/>
                <a:gd name="connsiteX872" fmla="*/ 2428230 w 4166715"/>
                <a:gd name="connsiteY872" fmla="*/ 1471740 h 3792573"/>
                <a:gd name="connsiteX873" fmla="*/ 2373606 w 4166715"/>
                <a:gd name="connsiteY873" fmla="*/ 1825496 h 3792573"/>
                <a:gd name="connsiteX874" fmla="*/ 1910392 w 4166715"/>
                <a:gd name="connsiteY874" fmla="*/ 1936749 h 3792573"/>
                <a:gd name="connsiteX875" fmla="*/ 2428230 w 4166715"/>
                <a:gd name="connsiteY875" fmla="*/ 1471740 h 3792573"/>
                <a:gd name="connsiteX876" fmla="*/ 2366322 w 4166715"/>
                <a:gd name="connsiteY876" fmla="*/ 1842220 h 3792573"/>
                <a:gd name="connsiteX877" fmla="*/ 2190432 w 4166715"/>
                <a:gd name="connsiteY877" fmla="*/ 2181796 h 3792573"/>
                <a:gd name="connsiteX878" fmla="*/ 1900560 w 4166715"/>
                <a:gd name="connsiteY878" fmla="*/ 1953837 h 3792573"/>
                <a:gd name="connsiteX879" fmla="*/ 2366322 w 4166715"/>
                <a:gd name="connsiteY879" fmla="*/ 1842220 h 3792573"/>
                <a:gd name="connsiteX880" fmla="*/ 2539664 w 4166715"/>
                <a:gd name="connsiteY880" fmla="*/ 1909844 h 3792573"/>
                <a:gd name="connsiteX881" fmla="*/ 2651461 w 4166715"/>
                <a:gd name="connsiteY881" fmla="*/ 2226152 h 3792573"/>
                <a:gd name="connsiteX882" fmla="*/ 2210825 w 4166715"/>
                <a:gd name="connsiteY882" fmla="*/ 2187250 h 3792573"/>
                <a:gd name="connsiteX883" fmla="*/ 2539664 w 4166715"/>
                <a:gd name="connsiteY883" fmla="*/ 1909844 h 3792573"/>
                <a:gd name="connsiteX884" fmla="*/ 2798947 w 4166715"/>
                <a:gd name="connsiteY884" fmla="*/ 1962562 h 3792573"/>
                <a:gd name="connsiteX885" fmla="*/ 3168207 w 4166715"/>
                <a:gd name="connsiteY885" fmla="*/ 1665888 h 3792573"/>
                <a:gd name="connsiteX886" fmla="*/ 3086998 w 4166715"/>
                <a:gd name="connsiteY886" fmla="*/ 2007645 h 3792573"/>
                <a:gd name="connsiteX887" fmla="*/ 2798947 w 4166715"/>
                <a:gd name="connsiteY887" fmla="*/ 1962562 h 3792573"/>
                <a:gd name="connsiteX888" fmla="*/ 2577536 w 4166715"/>
                <a:gd name="connsiteY888" fmla="*/ 1876032 h 3792573"/>
                <a:gd name="connsiteX889" fmla="*/ 2813513 w 4166715"/>
                <a:gd name="connsiteY889" fmla="*/ 1661161 h 3792573"/>
                <a:gd name="connsiteX890" fmla="*/ 3139802 w 4166715"/>
                <a:gd name="connsiteY890" fmla="*/ 1654617 h 3792573"/>
                <a:gd name="connsiteX891" fmla="*/ 2577536 w 4166715"/>
                <a:gd name="connsiteY891" fmla="*/ 1876032 h 3792573"/>
                <a:gd name="connsiteX892" fmla="*/ 2816790 w 4166715"/>
                <a:gd name="connsiteY892" fmla="*/ 1646618 h 3792573"/>
                <a:gd name="connsiteX893" fmla="*/ 2772363 w 4166715"/>
                <a:gd name="connsiteY893" fmla="*/ 1406297 h 3792573"/>
                <a:gd name="connsiteX894" fmla="*/ 3155097 w 4166715"/>
                <a:gd name="connsiteY894" fmla="*/ 1640074 h 3792573"/>
                <a:gd name="connsiteX895" fmla="*/ 2816790 w 4166715"/>
                <a:gd name="connsiteY895" fmla="*/ 1646618 h 3792573"/>
                <a:gd name="connsiteX896" fmla="*/ 2767628 w 4166715"/>
                <a:gd name="connsiteY896" fmla="*/ 1381938 h 3792573"/>
                <a:gd name="connsiteX897" fmla="*/ 2716646 w 4166715"/>
                <a:gd name="connsiteY897" fmla="*/ 1105986 h 3792573"/>
                <a:gd name="connsiteX898" fmla="*/ 3057137 w 4166715"/>
                <a:gd name="connsiteY898" fmla="*/ 1288500 h 3792573"/>
                <a:gd name="connsiteX899" fmla="*/ 2767628 w 4166715"/>
                <a:gd name="connsiteY899" fmla="*/ 1381938 h 3792573"/>
                <a:gd name="connsiteX900" fmla="*/ 3033103 w 4166715"/>
                <a:gd name="connsiteY900" fmla="*/ 972555 h 3792573"/>
                <a:gd name="connsiteX901" fmla="*/ 3313507 w 4166715"/>
                <a:gd name="connsiteY901" fmla="*/ 990371 h 3792573"/>
                <a:gd name="connsiteX902" fmla="*/ 3083721 w 4166715"/>
                <a:gd name="connsiteY902" fmla="*/ 1268140 h 3792573"/>
                <a:gd name="connsiteX903" fmla="*/ 3033103 w 4166715"/>
                <a:gd name="connsiteY903" fmla="*/ 972555 h 3792573"/>
                <a:gd name="connsiteX904" fmla="*/ 3036744 w 4166715"/>
                <a:gd name="connsiteY904" fmla="*/ 958376 h 3792573"/>
                <a:gd name="connsiteX905" fmla="*/ 3227201 w 4166715"/>
                <a:gd name="connsiteY905" fmla="*/ 634070 h 3792573"/>
                <a:gd name="connsiteX906" fmla="*/ 3318606 w 4166715"/>
                <a:gd name="connsiteY906" fmla="*/ 976555 h 3792573"/>
                <a:gd name="connsiteX907" fmla="*/ 3036744 w 4166715"/>
                <a:gd name="connsiteY907" fmla="*/ 958376 h 3792573"/>
                <a:gd name="connsiteX908" fmla="*/ 3261068 w 4166715"/>
                <a:gd name="connsiteY908" fmla="*/ 372661 h 3792573"/>
                <a:gd name="connsiteX909" fmla="*/ 3427854 w 4166715"/>
                <a:gd name="connsiteY909" fmla="*/ 115980 h 3792573"/>
                <a:gd name="connsiteX910" fmla="*/ 3570970 w 4166715"/>
                <a:gd name="connsiteY910" fmla="*/ 553357 h 3792573"/>
                <a:gd name="connsiteX911" fmla="*/ 3261068 w 4166715"/>
                <a:gd name="connsiteY911" fmla="*/ 372661 h 3792573"/>
                <a:gd name="connsiteX912" fmla="*/ 3561501 w 4166715"/>
                <a:gd name="connsiteY912" fmla="*/ 564628 h 3792573"/>
                <a:gd name="connsiteX913" fmla="*/ 3237761 w 4166715"/>
                <a:gd name="connsiteY913" fmla="*/ 606802 h 3792573"/>
                <a:gd name="connsiteX914" fmla="*/ 3256698 w 4166715"/>
                <a:gd name="connsiteY914" fmla="*/ 386841 h 3792573"/>
                <a:gd name="connsiteX915" fmla="*/ 3561501 w 4166715"/>
                <a:gd name="connsiteY915" fmla="*/ 564628 h 3792573"/>
                <a:gd name="connsiteX916" fmla="*/ 3251236 w 4166715"/>
                <a:gd name="connsiteY916" fmla="*/ 360664 h 3792573"/>
                <a:gd name="connsiteX917" fmla="*/ 3148906 w 4166715"/>
                <a:gd name="connsiteY917" fmla="*/ 169788 h 3792573"/>
                <a:gd name="connsiteX918" fmla="*/ 3414744 w 4166715"/>
                <a:gd name="connsiteY918" fmla="*/ 109435 h 3792573"/>
                <a:gd name="connsiteX919" fmla="*/ 3251236 w 4166715"/>
                <a:gd name="connsiteY919" fmla="*/ 360664 h 3792573"/>
                <a:gd name="connsiteX920" fmla="*/ 3238854 w 4166715"/>
                <a:gd name="connsiteY920" fmla="*/ 368299 h 3792573"/>
                <a:gd name="connsiteX921" fmla="*/ 2896906 w 4166715"/>
                <a:gd name="connsiteY921" fmla="*/ 390476 h 3792573"/>
                <a:gd name="connsiteX922" fmla="*/ 3136160 w 4166715"/>
                <a:gd name="connsiteY922" fmla="*/ 176332 h 3792573"/>
                <a:gd name="connsiteX923" fmla="*/ 3238854 w 4166715"/>
                <a:gd name="connsiteY923" fmla="*/ 368299 h 3792573"/>
                <a:gd name="connsiteX924" fmla="*/ 3242495 w 4166715"/>
                <a:gd name="connsiteY924" fmla="*/ 382841 h 3792573"/>
                <a:gd name="connsiteX925" fmla="*/ 3223559 w 4166715"/>
                <a:gd name="connsiteY925" fmla="*/ 602803 h 3792573"/>
                <a:gd name="connsiteX926" fmla="*/ 2899455 w 4166715"/>
                <a:gd name="connsiteY926" fmla="*/ 405019 h 3792573"/>
                <a:gd name="connsiteX927" fmla="*/ 3242495 w 4166715"/>
                <a:gd name="connsiteY927" fmla="*/ 382841 h 3792573"/>
                <a:gd name="connsiteX928" fmla="*/ 2308057 w 4166715"/>
                <a:gd name="connsiteY928" fmla="*/ 860212 h 3792573"/>
                <a:gd name="connsiteX929" fmla="*/ 1971935 w 4166715"/>
                <a:gd name="connsiteY929" fmla="*/ 379569 h 3792573"/>
                <a:gd name="connsiteX930" fmla="*/ 2324080 w 4166715"/>
                <a:gd name="connsiteY930" fmla="*/ 364299 h 3792573"/>
                <a:gd name="connsiteX931" fmla="*/ 2308057 w 4166715"/>
                <a:gd name="connsiteY931" fmla="*/ 860212 h 3792573"/>
                <a:gd name="connsiteX932" fmla="*/ 2293854 w 4166715"/>
                <a:gd name="connsiteY932" fmla="*/ 865302 h 3792573"/>
                <a:gd name="connsiteX933" fmla="*/ 1885629 w 4166715"/>
                <a:gd name="connsiteY933" fmla="*/ 688606 h 3792573"/>
                <a:gd name="connsiteX934" fmla="*/ 1961375 w 4166715"/>
                <a:gd name="connsiteY934" fmla="*/ 390113 h 3792573"/>
                <a:gd name="connsiteX935" fmla="*/ 2293854 w 4166715"/>
                <a:gd name="connsiteY935" fmla="*/ 865302 h 3792573"/>
                <a:gd name="connsiteX936" fmla="*/ 1962103 w 4166715"/>
                <a:gd name="connsiteY936" fmla="*/ 1350307 h 3792573"/>
                <a:gd name="connsiteX937" fmla="*/ 1842658 w 4166715"/>
                <a:gd name="connsiteY937" fmla="*/ 775499 h 3792573"/>
                <a:gd name="connsiteX938" fmla="*/ 2302230 w 4166715"/>
                <a:gd name="connsiteY938" fmla="*/ 886752 h 3792573"/>
                <a:gd name="connsiteX939" fmla="*/ 1962103 w 4166715"/>
                <a:gd name="connsiteY939" fmla="*/ 1350307 h 3792573"/>
                <a:gd name="connsiteX940" fmla="*/ 1930057 w 4166715"/>
                <a:gd name="connsiteY940" fmla="*/ 1267413 h 3792573"/>
                <a:gd name="connsiteX941" fmla="*/ 1763271 w 4166715"/>
                <a:gd name="connsiteY941" fmla="*/ 802404 h 3792573"/>
                <a:gd name="connsiteX942" fmla="*/ 1828091 w 4166715"/>
                <a:gd name="connsiteY942" fmla="*/ 775863 h 3792573"/>
                <a:gd name="connsiteX943" fmla="*/ 1930057 w 4166715"/>
                <a:gd name="connsiteY943" fmla="*/ 1267413 h 3792573"/>
                <a:gd name="connsiteX944" fmla="*/ 1940981 w 4166715"/>
                <a:gd name="connsiteY944" fmla="*/ 1341581 h 3792573"/>
                <a:gd name="connsiteX945" fmla="*/ 1487236 w 4166715"/>
                <a:gd name="connsiteY945" fmla="*/ 915111 h 3792573"/>
                <a:gd name="connsiteX946" fmla="*/ 1749433 w 4166715"/>
                <a:gd name="connsiteY946" fmla="*/ 807857 h 3792573"/>
                <a:gd name="connsiteX947" fmla="*/ 1940981 w 4166715"/>
                <a:gd name="connsiteY947" fmla="*/ 1341581 h 3792573"/>
                <a:gd name="connsiteX948" fmla="*/ 1524745 w 4166715"/>
                <a:gd name="connsiteY948" fmla="*/ 884207 h 3792573"/>
                <a:gd name="connsiteX949" fmla="*/ 1729404 w 4166715"/>
                <a:gd name="connsiteY949" fmla="*/ 732234 h 3792573"/>
                <a:gd name="connsiteX950" fmla="*/ 1745427 w 4166715"/>
                <a:gd name="connsiteY950" fmla="*/ 794042 h 3792573"/>
                <a:gd name="connsiteX951" fmla="*/ 1524745 w 4166715"/>
                <a:gd name="connsiteY951" fmla="*/ 884207 h 3792573"/>
                <a:gd name="connsiteX952" fmla="*/ 1473762 w 4166715"/>
                <a:gd name="connsiteY952" fmla="*/ 903840 h 3792573"/>
                <a:gd name="connsiteX953" fmla="*/ 1255265 w 4166715"/>
                <a:gd name="connsiteY953" fmla="*/ 771137 h 3792573"/>
                <a:gd name="connsiteX954" fmla="*/ 1708282 w 4166715"/>
                <a:gd name="connsiteY954" fmla="*/ 729326 h 3792573"/>
                <a:gd name="connsiteX955" fmla="*/ 1473762 w 4166715"/>
                <a:gd name="connsiteY955" fmla="*/ 903840 h 3792573"/>
                <a:gd name="connsiteX956" fmla="*/ 1463930 w 4166715"/>
                <a:gd name="connsiteY956" fmla="*/ 918383 h 3792573"/>
                <a:gd name="connsiteX957" fmla="*/ 1374710 w 4166715"/>
                <a:gd name="connsiteY957" fmla="*/ 1150342 h 3792573"/>
                <a:gd name="connsiteX958" fmla="*/ 1226496 w 4166715"/>
                <a:gd name="connsiteY958" fmla="*/ 885298 h 3792573"/>
                <a:gd name="connsiteX959" fmla="*/ 1463930 w 4166715"/>
                <a:gd name="connsiteY959" fmla="*/ 918383 h 3792573"/>
                <a:gd name="connsiteX960" fmla="*/ 1079739 w 4166715"/>
                <a:gd name="connsiteY960" fmla="*/ 1632803 h 3792573"/>
                <a:gd name="connsiteX961" fmla="*/ 967213 w 4166715"/>
                <a:gd name="connsiteY961" fmla="*/ 1438291 h 3792573"/>
                <a:gd name="connsiteX962" fmla="*/ 934439 w 4166715"/>
                <a:gd name="connsiteY962" fmla="*/ 1245235 h 3792573"/>
                <a:gd name="connsiteX963" fmla="*/ 1361236 w 4166715"/>
                <a:gd name="connsiteY963" fmla="*/ 1177247 h 3792573"/>
                <a:gd name="connsiteX964" fmla="*/ 1079739 w 4166715"/>
                <a:gd name="connsiteY964" fmla="*/ 1632803 h 3792573"/>
                <a:gd name="connsiteX965" fmla="*/ 950826 w 4166715"/>
                <a:gd name="connsiteY965" fmla="*/ 1428111 h 3792573"/>
                <a:gd name="connsiteX966" fmla="*/ 757820 w 4166715"/>
                <a:gd name="connsiteY966" fmla="*/ 1338309 h 3792573"/>
                <a:gd name="connsiteX967" fmla="*/ 920965 w 4166715"/>
                <a:gd name="connsiteY967" fmla="*/ 1250325 h 3792573"/>
                <a:gd name="connsiteX968" fmla="*/ 950826 w 4166715"/>
                <a:gd name="connsiteY968" fmla="*/ 1428111 h 3792573"/>
                <a:gd name="connsiteX969" fmla="*/ 951919 w 4166715"/>
                <a:gd name="connsiteY969" fmla="*/ 1444472 h 3792573"/>
                <a:gd name="connsiteX970" fmla="*/ 951190 w 4166715"/>
                <a:gd name="connsiteY970" fmla="*/ 1448108 h 3792573"/>
                <a:gd name="connsiteX971" fmla="*/ 776028 w 4166715"/>
                <a:gd name="connsiteY971" fmla="*/ 1572813 h 3792573"/>
                <a:gd name="connsiteX972" fmla="*/ 750537 w 4166715"/>
                <a:gd name="connsiteY972" fmla="*/ 1350670 h 3792573"/>
                <a:gd name="connsiteX973" fmla="*/ 951919 w 4166715"/>
                <a:gd name="connsiteY973" fmla="*/ 1444472 h 3792573"/>
                <a:gd name="connsiteX974" fmla="*/ 769109 w 4166715"/>
                <a:gd name="connsiteY974" fmla="*/ 1595718 h 3792573"/>
                <a:gd name="connsiteX975" fmla="*/ 883456 w 4166715"/>
                <a:gd name="connsiteY975" fmla="*/ 1720423 h 3792573"/>
                <a:gd name="connsiteX976" fmla="*/ 859421 w 4166715"/>
                <a:gd name="connsiteY976" fmla="*/ 1759326 h 3792573"/>
                <a:gd name="connsiteX977" fmla="*/ 717034 w 4166715"/>
                <a:gd name="connsiteY977" fmla="*/ 1632803 h 3792573"/>
                <a:gd name="connsiteX978" fmla="*/ 769109 w 4166715"/>
                <a:gd name="connsiteY978" fmla="*/ 1595718 h 3792573"/>
                <a:gd name="connsiteX979" fmla="*/ 896566 w 4166715"/>
                <a:gd name="connsiteY979" fmla="*/ 1726968 h 3792573"/>
                <a:gd name="connsiteX980" fmla="*/ 1046601 w 4166715"/>
                <a:gd name="connsiteY980" fmla="*/ 1726968 h 3792573"/>
                <a:gd name="connsiteX981" fmla="*/ 1036404 w 4166715"/>
                <a:gd name="connsiteY981" fmla="*/ 1758598 h 3792573"/>
                <a:gd name="connsiteX982" fmla="*/ 1036040 w 4166715"/>
                <a:gd name="connsiteY982" fmla="*/ 1760053 h 3792573"/>
                <a:gd name="connsiteX983" fmla="*/ 1027300 w 4166715"/>
                <a:gd name="connsiteY983" fmla="*/ 1869124 h 3792573"/>
                <a:gd name="connsiteX984" fmla="*/ 871075 w 4166715"/>
                <a:gd name="connsiteY984" fmla="*/ 1768051 h 3792573"/>
                <a:gd name="connsiteX985" fmla="*/ 896566 w 4166715"/>
                <a:gd name="connsiteY985" fmla="*/ 1726968 h 3792573"/>
                <a:gd name="connsiteX986" fmla="*/ 1151115 w 4166715"/>
                <a:gd name="connsiteY986" fmla="*/ 1740056 h 3792573"/>
                <a:gd name="connsiteX987" fmla="*/ 1156942 w 4166715"/>
                <a:gd name="connsiteY987" fmla="*/ 1863671 h 3792573"/>
                <a:gd name="connsiteX988" fmla="*/ 1049150 w 4166715"/>
                <a:gd name="connsiteY988" fmla="*/ 1873487 h 3792573"/>
                <a:gd name="connsiteX989" fmla="*/ 1151115 w 4166715"/>
                <a:gd name="connsiteY989" fmla="*/ 1740056 h 3792573"/>
                <a:gd name="connsiteX990" fmla="*/ 1360872 w 4166715"/>
                <a:gd name="connsiteY990" fmla="*/ 1738238 h 3792573"/>
                <a:gd name="connsiteX991" fmla="*/ 1411491 w 4166715"/>
                <a:gd name="connsiteY991" fmla="*/ 1858217 h 3792573"/>
                <a:gd name="connsiteX992" fmla="*/ 1187895 w 4166715"/>
                <a:gd name="connsiteY992" fmla="*/ 1862580 h 3792573"/>
                <a:gd name="connsiteX993" fmla="*/ 1360872 w 4166715"/>
                <a:gd name="connsiteY993" fmla="*/ 1738238 h 3792573"/>
                <a:gd name="connsiteX994" fmla="*/ 1422415 w 4166715"/>
                <a:gd name="connsiteY994" fmla="*/ 1874578 h 3792573"/>
                <a:gd name="connsiteX995" fmla="*/ 1628167 w 4166715"/>
                <a:gd name="connsiteY995" fmla="*/ 2034550 h 3792573"/>
                <a:gd name="connsiteX996" fmla="*/ 1270196 w 4166715"/>
                <a:gd name="connsiteY996" fmla="*/ 1992012 h 3792573"/>
                <a:gd name="connsiteX997" fmla="*/ 1422415 w 4166715"/>
                <a:gd name="connsiteY997" fmla="*/ 1874578 h 3792573"/>
                <a:gd name="connsiteX998" fmla="*/ 1885629 w 4166715"/>
                <a:gd name="connsiteY998" fmla="*/ 1960381 h 3792573"/>
                <a:gd name="connsiteX999" fmla="*/ 2167855 w 4166715"/>
                <a:gd name="connsiteY999" fmla="*/ 2182160 h 3792573"/>
                <a:gd name="connsiteX1000" fmla="*/ 1752346 w 4166715"/>
                <a:gd name="connsiteY1000" fmla="*/ 2128715 h 3792573"/>
                <a:gd name="connsiteX1001" fmla="*/ 1885629 w 4166715"/>
                <a:gd name="connsiteY1001" fmla="*/ 1960381 h 3792573"/>
                <a:gd name="connsiteX1002" fmla="*/ 2995230 w 4166715"/>
                <a:gd name="connsiteY1002" fmla="*/ 2303593 h 3792573"/>
                <a:gd name="connsiteX1003" fmla="*/ 2845195 w 4166715"/>
                <a:gd name="connsiteY1003" fmla="*/ 2399940 h 3792573"/>
                <a:gd name="connsiteX1004" fmla="*/ 2684600 w 4166715"/>
                <a:gd name="connsiteY1004" fmla="*/ 2246149 h 3792573"/>
                <a:gd name="connsiteX1005" fmla="*/ 2995230 w 4166715"/>
                <a:gd name="connsiteY1005" fmla="*/ 2303593 h 3792573"/>
                <a:gd name="connsiteX1006" fmla="*/ 2940241 w 4166715"/>
                <a:gd name="connsiteY1006" fmla="*/ 2750423 h 3792573"/>
                <a:gd name="connsiteX1007" fmla="*/ 3041478 w 4166715"/>
                <a:gd name="connsiteY1007" fmla="*/ 2726791 h 3792573"/>
                <a:gd name="connsiteX1008" fmla="*/ 3039657 w 4166715"/>
                <a:gd name="connsiteY1008" fmla="*/ 2839862 h 3792573"/>
                <a:gd name="connsiteX1009" fmla="*/ 2940241 w 4166715"/>
                <a:gd name="connsiteY1009" fmla="*/ 2750423 h 3792573"/>
                <a:gd name="connsiteX1010" fmla="*/ 3035287 w 4166715"/>
                <a:gd name="connsiteY1010" fmla="*/ 2712975 h 3792573"/>
                <a:gd name="connsiteX1011" fmla="*/ 2934051 w 4166715"/>
                <a:gd name="connsiteY1011" fmla="*/ 2736607 h 3792573"/>
                <a:gd name="connsiteX1012" fmla="*/ 2944247 w 4166715"/>
                <a:gd name="connsiteY1012" fmla="*/ 2682072 h 3792573"/>
                <a:gd name="connsiteX1013" fmla="*/ 2942062 w 4166715"/>
                <a:gd name="connsiteY1013" fmla="*/ 2675527 h 3792573"/>
                <a:gd name="connsiteX1014" fmla="*/ 2885981 w 4166715"/>
                <a:gd name="connsiteY1014" fmla="*/ 2619537 h 3792573"/>
                <a:gd name="connsiteX1015" fmla="*/ 2930409 w 4166715"/>
                <a:gd name="connsiteY1015" fmla="*/ 2597360 h 3792573"/>
                <a:gd name="connsiteX1016" fmla="*/ 3035287 w 4166715"/>
                <a:gd name="connsiteY1016" fmla="*/ 2712975 h 3792573"/>
                <a:gd name="connsiteX1017" fmla="*/ 3053860 w 4166715"/>
                <a:gd name="connsiteY1017" fmla="*/ 2571909 h 3792573"/>
                <a:gd name="connsiteX1018" fmla="*/ 2954079 w 4166715"/>
                <a:gd name="connsiteY1018" fmla="*/ 2488288 h 3792573"/>
                <a:gd name="connsiteX1019" fmla="*/ 3139437 w 4166715"/>
                <a:gd name="connsiteY1019" fmla="*/ 2502104 h 3792573"/>
                <a:gd name="connsiteX1020" fmla="*/ 3053860 w 4166715"/>
                <a:gd name="connsiteY1020" fmla="*/ 2571909 h 3792573"/>
                <a:gd name="connsiteX1021" fmla="*/ 3093918 w 4166715"/>
                <a:gd name="connsiteY1021" fmla="*/ 2367582 h 3792573"/>
                <a:gd name="connsiteX1022" fmla="*/ 3146721 w 4166715"/>
                <a:gd name="connsiteY1022" fmla="*/ 2488288 h 3792573"/>
                <a:gd name="connsiteX1023" fmla="*/ 2943155 w 4166715"/>
                <a:gd name="connsiteY1023" fmla="*/ 2473018 h 3792573"/>
                <a:gd name="connsiteX1024" fmla="*/ 3017808 w 4166715"/>
                <a:gd name="connsiteY1024" fmla="*/ 2311228 h 3792573"/>
                <a:gd name="connsiteX1025" fmla="*/ 3093918 w 4166715"/>
                <a:gd name="connsiteY1025" fmla="*/ 2367582 h 3792573"/>
                <a:gd name="connsiteX1026" fmla="*/ 3026548 w 4166715"/>
                <a:gd name="connsiteY1026" fmla="*/ 2283960 h 3792573"/>
                <a:gd name="connsiteX1027" fmla="*/ 3096467 w 4166715"/>
                <a:gd name="connsiteY1027" fmla="*/ 2029460 h 3792573"/>
                <a:gd name="connsiteX1028" fmla="*/ 3233756 w 4166715"/>
                <a:gd name="connsiteY1028" fmla="*/ 2157801 h 3792573"/>
                <a:gd name="connsiteX1029" fmla="*/ 3026548 w 4166715"/>
                <a:gd name="connsiteY1029" fmla="*/ 2283960 h 3792573"/>
                <a:gd name="connsiteX1030" fmla="*/ 3344096 w 4166715"/>
                <a:gd name="connsiteY1030" fmla="*/ 1920388 h 3792573"/>
                <a:gd name="connsiteX1031" fmla="*/ 3110305 w 4166715"/>
                <a:gd name="connsiteY1031" fmla="*/ 2001828 h 3792573"/>
                <a:gd name="connsiteX1032" fmla="*/ 3234848 w 4166715"/>
                <a:gd name="connsiteY1032" fmla="*/ 1811316 h 3792573"/>
                <a:gd name="connsiteX1033" fmla="*/ 3344096 w 4166715"/>
                <a:gd name="connsiteY1033" fmla="*/ 1920388 h 3792573"/>
                <a:gd name="connsiteX1034" fmla="*/ 3279276 w 4166715"/>
                <a:gd name="connsiteY1034" fmla="*/ 1676431 h 3792573"/>
                <a:gd name="connsiteX1035" fmla="*/ 3227201 w 4166715"/>
                <a:gd name="connsiteY1035" fmla="*/ 1796410 h 3792573"/>
                <a:gd name="connsiteX1036" fmla="*/ 3109212 w 4166715"/>
                <a:gd name="connsiteY1036" fmla="*/ 1977105 h 3792573"/>
                <a:gd name="connsiteX1037" fmla="*/ 3185322 w 4166715"/>
                <a:gd name="connsiteY1037" fmla="*/ 1655708 h 3792573"/>
                <a:gd name="connsiteX1038" fmla="*/ 3279276 w 4166715"/>
                <a:gd name="connsiteY1038" fmla="*/ 1676431 h 3792573"/>
                <a:gd name="connsiteX1039" fmla="*/ 3178767 w 4166715"/>
                <a:gd name="connsiteY1039" fmla="*/ 1637529 h 3792573"/>
                <a:gd name="connsiteX1040" fmla="*/ 2779282 w 4166715"/>
                <a:gd name="connsiteY1040" fmla="*/ 1393572 h 3792573"/>
                <a:gd name="connsiteX1041" fmla="*/ 3072068 w 4166715"/>
                <a:gd name="connsiteY1041" fmla="*/ 1298680 h 3792573"/>
                <a:gd name="connsiteX1042" fmla="*/ 3234120 w 4166715"/>
                <a:gd name="connsiteY1042" fmla="*/ 1575358 h 3792573"/>
                <a:gd name="connsiteX1043" fmla="*/ 3178767 w 4166715"/>
                <a:gd name="connsiteY1043" fmla="*/ 1637529 h 3792573"/>
                <a:gd name="connsiteX1044" fmla="*/ 3456623 w 4166715"/>
                <a:gd name="connsiteY1044" fmla="*/ 1656435 h 3792573"/>
                <a:gd name="connsiteX1045" fmla="*/ 3432588 w 4166715"/>
                <a:gd name="connsiteY1045" fmla="*/ 1760780 h 3792573"/>
                <a:gd name="connsiteX1046" fmla="*/ 3364126 w 4166715"/>
                <a:gd name="connsiteY1046" fmla="*/ 1641165 h 3792573"/>
                <a:gd name="connsiteX1047" fmla="*/ 3361576 w 4166715"/>
                <a:gd name="connsiteY1047" fmla="*/ 1638620 h 3792573"/>
                <a:gd name="connsiteX1048" fmla="*/ 3257062 w 4166715"/>
                <a:gd name="connsiteY1048" fmla="*/ 1576449 h 3792573"/>
                <a:gd name="connsiteX1049" fmla="*/ 3402727 w 4166715"/>
                <a:gd name="connsiteY1049" fmla="*/ 1473194 h 3792573"/>
                <a:gd name="connsiteX1050" fmla="*/ 3392166 w 4166715"/>
                <a:gd name="connsiteY1050" fmla="*/ 1583720 h 3792573"/>
                <a:gd name="connsiteX1051" fmla="*/ 3393987 w 4166715"/>
                <a:gd name="connsiteY1051" fmla="*/ 1589537 h 3792573"/>
                <a:gd name="connsiteX1052" fmla="*/ 3456623 w 4166715"/>
                <a:gd name="connsiteY1052" fmla="*/ 1656435 h 3792573"/>
                <a:gd name="connsiteX1053" fmla="*/ 3484663 w 4166715"/>
                <a:gd name="connsiteY1053" fmla="*/ 1366668 h 3792573"/>
                <a:gd name="connsiteX1054" fmla="*/ 3427125 w 4166715"/>
                <a:gd name="connsiteY1054" fmla="*/ 1429202 h 3792573"/>
                <a:gd name="connsiteX1055" fmla="*/ 3510882 w 4166715"/>
                <a:gd name="connsiteY1055" fmla="*/ 1147070 h 3792573"/>
                <a:gd name="connsiteX1056" fmla="*/ 3515617 w 4166715"/>
                <a:gd name="connsiteY1056" fmla="*/ 1225965 h 3792573"/>
                <a:gd name="connsiteX1057" fmla="*/ 3484663 w 4166715"/>
                <a:gd name="connsiteY1057" fmla="*/ 1366668 h 3792573"/>
                <a:gd name="connsiteX1058" fmla="*/ 3499958 w 4166715"/>
                <a:gd name="connsiteY1058" fmla="*/ 1104169 h 3792573"/>
                <a:gd name="connsiteX1059" fmla="*/ 3099744 w 4166715"/>
                <a:gd name="connsiteY1059" fmla="*/ 1271775 h 3792573"/>
                <a:gd name="connsiteX1060" fmla="*/ 3329530 w 4166715"/>
                <a:gd name="connsiteY1060" fmla="*/ 993643 h 3792573"/>
                <a:gd name="connsiteX1061" fmla="*/ 3499958 w 4166715"/>
                <a:gd name="connsiteY1061" fmla="*/ 1104169 h 3792573"/>
                <a:gd name="connsiteX1062" fmla="*/ 3412559 w 4166715"/>
                <a:gd name="connsiteY1062" fmla="*/ 768955 h 3792573"/>
                <a:gd name="connsiteX1063" fmla="*/ 3409281 w 4166715"/>
                <a:gd name="connsiteY1063" fmla="*/ 772591 h 3792573"/>
                <a:gd name="connsiteX1064" fmla="*/ 3329894 w 4166715"/>
                <a:gd name="connsiteY1064" fmla="*/ 961648 h 3792573"/>
                <a:gd name="connsiteX1065" fmla="*/ 3239946 w 4166715"/>
                <a:gd name="connsiteY1065" fmla="*/ 623890 h 3792573"/>
                <a:gd name="connsiteX1066" fmla="*/ 3583351 w 4166715"/>
                <a:gd name="connsiteY1066" fmla="*/ 674790 h 3792573"/>
                <a:gd name="connsiteX1067" fmla="*/ 3412559 w 4166715"/>
                <a:gd name="connsiteY1067" fmla="*/ 768955 h 3792573"/>
                <a:gd name="connsiteX1068" fmla="*/ 3596096 w 4166715"/>
                <a:gd name="connsiteY1068" fmla="*/ 662428 h 3792573"/>
                <a:gd name="connsiteX1069" fmla="*/ 3282553 w 4166715"/>
                <a:gd name="connsiteY1069" fmla="*/ 615891 h 3792573"/>
                <a:gd name="connsiteX1070" fmla="*/ 3577888 w 4166715"/>
                <a:gd name="connsiteY1070" fmla="*/ 577353 h 3792573"/>
                <a:gd name="connsiteX1071" fmla="*/ 3596096 w 4166715"/>
                <a:gd name="connsiteY1071" fmla="*/ 662428 h 3792573"/>
                <a:gd name="connsiteX1072" fmla="*/ 3589178 w 4166715"/>
                <a:gd name="connsiteY1072" fmla="*/ 555538 h 3792573"/>
                <a:gd name="connsiteX1073" fmla="*/ 3536010 w 4166715"/>
                <a:gd name="connsiteY1073" fmla="*/ 174151 h 3792573"/>
                <a:gd name="connsiteX1074" fmla="*/ 3760333 w 4166715"/>
                <a:gd name="connsiteY1074" fmla="*/ 422471 h 3792573"/>
                <a:gd name="connsiteX1075" fmla="*/ 3589178 w 4166715"/>
                <a:gd name="connsiteY1075" fmla="*/ 555538 h 3792573"/>
                <a:gd name="connsiteX1076" fmla="*/ 3842998 w 4166715"/>
                <a:gd name="connsiteY1076" fmla="*/ 581715 h 3792573"/>
                <a:gd name="connsiteX1077" fmla="*/ 3841906 w 4166715"/>
                <a:gd name="connsiteY1077" fmla="*/ 584260 h 3792573"/>
                <a:gd name="connsiteX1078" fmla="*/ 3810224 w 4166715"/>
                <a:gd name="connsiteY1078" fmla="*/ 691151 h 3792573"/>
                <a:gd name="connsiteX1079" fmla="*/ 3810952 w 4166715"/>
                <a:gd name="connsiteY1079" fmla="*/ 696968 h 3792573"/>
                <a:gd name="connsiteX1080" fmla="*/ 3880143 w 4166715"/>
                <a:gd name="connsiteY1080" fmla="*/ 811129 h 3792573"/>
                <a:gd name="connsiteX1081" fmla="*/ 3844455 w 4166715"/>
                <a:gd name="connsiteY1081" fmla="*/ 1023092 h 3792573"/>
                <a:gd name="connsiteX1082" fmla="*/ 3725738 w 4166715"/>
                <a:gd name="connsiteY1082" fmla="*/ 875845 h 3792573"/>
                <a:gd name="connsiteX1083" fmla="*/ 3790559 w 4166715"/>
                <a:gd name="connsiteY1083" fmla="*/ 590441 h 3792573"/>
                <a:gd name="connsiteX1084" fmla="*/ 3790559 w 4166715"/>
                <a:gd name="connsiteY1084" fmla="*/ 588260 h 3792573"/>
                <a:gd name="connsiteX1085" fmla="*/ 3778906 w 4166715"/>
                <a:gd name="connsiteY1085" fmla="*/ 431197 h 3792573"/>
                <a:gd name="connsiteX1086" fmla="*/ 3955888 w 4166715"/>
                <a:gd name="connsiteY1086" fmla="*/ 437741 h 3792573"/>
                <a:gd name="connsiteX1087" fmla="*/ 3842998 w 4166715"/>
                <a:gd name="connsiteY1087" fmla="*/ 581715 h 3792573"/>
                <a:gd name="connsiteX1088" fmla="*/ 4001408 w 4166715"/>
                <a:gd name="connsiteY1088" fmla="*/ 333759 h 3792573"/>
                <a:gd name="connsiteX1089" fmla="*/ 3965356 w 4166715"/>
                <a:gd name="connsiteY1089" fmla="*/ 423562 h 3792573"/>
                <a:gd name="connsiteX1090" fmla="*/ 3788738 w 4166715"/>
                <a:gd name="connsiteY1090" fmla="*/ 417017 h 3792573"/>
                <a:gd name="connsiteX1091" fmla="*/ 3967541 w 4166715"/>
                <a:gd name="connsiteY1091" fmla="*/ 249410 h 3792573"/>
                <a:gd name="connsiteX1092" fmla="*/ 4001408 w 4166715"/>
                <a:gd name="connsiteY1092" fmla="*/ 333759 h 3792573"/>
                <a:gd name="connsiteX1093" fmla="*/ 4029085 w 4166715"/>
                <a:gd name="connsiteY1093" fmla="*/ 168697 h 3792573"/>
                <a:gd name="connsiteX1094" fmla="*/ 4023258 w 4166715"/>
                <a:gd name="connsiteY1094" fmla="*/ 170879 h 3792573"/>
                <a:gd name="connsiteX1095" fmla="*/ 3975553 w 4166715"/>
                <a:gd name="connsiteY1095" fmla="*/ 220688 h 3792573"/>
                <a:gd name="connsiteX1096" fmla="*/ 3951882 w 4166715"/>
                <a:gd name="connsiteY1096" fmla="*/ 42538 h 3792573"/>
                <a:gd name="connsiteX1097" fmla="*/ 4071692 w 4166715"/>
                <a:gd name="connsiteY1097" fmla="*/ 42538 h 3792573"/>
                <a:gd name="connsiteX1098" fmla="*/ 4108836 w 4166715"/>
                <a:gd name="connsiteY1098" fmla="*/ 175242 h 3792573"/>
                <a:gd name="connsiteX1099" fmla="*/ 4029085 w 4166715"/>
                <a:gd name="connsiteY1099" fmla="*/ 168697 h 3792573"/>
                <a:gd name="connsiteX1100" fmla="*/ 4120853 w 4166715"/>
                <a:gd name="connsiteY1100" fmla="*/ 163971 h 3792573"/>
                <a:gd name="connsiteX1101" fmla="*/ 4089536 w 4166715"/>
                <a:gd name="connsiteY1101" fmla="*/ 51627 h 3792573"/>
                <a:gd name="connsiteX1102" fmla="*/ 4157634 w 4166715"/>
                <a:gd name="connsiteY1102" fmla="*/ 95619 h 3792573"/>
                <a:gd name="connsiteX1103" fmla="*/ 4120853 w 4166715"/>
                <a:gd name="connsiteY1103" fmla="*/ 163971 h 3792573"/>
                <a:gd name="connsiteX1104" fmla="*/ 3112126 w 4166715"/>
                <a:gd name="connsiteY1104" fmla="*/ 178150 h 3792573"/>
                <a:gd name="connsiteX1105" fmla="*/ 2884524 w 4166715"/>
                <a:gd name="connsiteY1105" fmla="*/ 382114 h 3792573"/>
                <a:gd name="connsiteX1106" fmla="*/ 2892900 w 4166715"/>
                <a:gd name="connsiteY1106" fmla="*/ 227960 h 3792573"/>
                <a:gd name="connsiteX1107" fmla="*/ 3112126 w 4166715"/>
                <a:gd name="connsiteY1107" fmla="*/ 178150 h 3792573"/>
                <a:gd name="connsiteX1108" fmla="*/ 2204999 w 4166715"/>
                <a:gd name="connsiteY1108" fmla="*/ 209781 h 3792573"/>
                <a:gd name="connsiteX1109" fmla="*/ 2416577 w 4166715"/>
                <a:gd name="connsiteY1109" fmla="*/ 209781 h 3792573"/>
                <a:gd name="connsiteX1110" fmla="*/ 2434785 w 4166715"/>
                <a:gd name="connsiteY1110" fmla="*/ 253773 h 3792573"/>
                <a:gd name="connsiteX1111" fmla="*/ 2328814 w 4166715"/>
                <a:gd name="connsiteY1111" fmla="*/ 349393 h 3792573"/>
                <a:gd name="connsiteX1112" fmla="*/ 1983225 w 4166715"/>
                <a:gd name="connsiteY1112" fmla="*/ 364299 h 3792573"/>
                <a:gd name="connsiteX1113" fmla="*/ 2204999 w 4166715"/>
                <a:gd name="connsiteY1113" fmla="*/ 209781 h 3792573"/>
                <a:gd name="connsiteX1114" fmla="*/ 1793496 w 4166715"/>
                <a:gd name="connsiteY1114" fmla="*/ 530452 h 3792573"/>
                <a:gd name="connsiteX1115" fmla="*/ 1854311 w 4166715"/>
                <a:gd name="connsiteY1115" fmla="*/ 518090 h 3792573"/>
                <a:gd name="connsiteX1116" fmla="*/ 1859045 w 4166715"/>
                <a:gd name="connsiteY1116" fmla="*/ 514818 h 3792573"/>
                <a:gd name="connsiteX1117" fmla="*/ 1860138 w 4166715"/>
                <a:gd name="connsiteY1117" fmla="*/ 509365 h 3792573"/>
                <a:gd name="connsiteX1118" fmla="*/ 1848849 w 4166715"/>
                <a:gd name="connsiteY1118" fmla="*/ 458101 h 3792573"/>
                <a:gd name="connsiteX1119" fmla="*/ 1946444 w 4166715"/>
                <a:gd name="connsiteY1119" fmla="*/ 390113 h 3792573"/>
                <a:gd name="connsiteX1120" fmla="*/ 1874340 w 4166715"/>
                <a:gd name="connsiteY1120" fmla="*/ 673336 h 3792573"/>
                <a:gd name="connsiteX1121" fmla="*/ 1793496 w 4166715"/>
                <a:gd name="connsiteY1121" fmla="*/ 530452 h 3792573"/>
                <a:gd name="connsiteX1122" fmla="*/ 1879802 w 4166715"/>
                <a:gd name="connsiteY1122" fmla="*/ 702058 h 3792573"/>
                <a:gd name="connsiteX1123" fmla="*/ 2233404 w 4166715"/>
                <a:gd name="connsiteY1123" fmla="*/ 855122 h 3792573"/>
                <a:gd name="connsiteX1124" fmla="*/ 1844479 w 4166715"/>
                <a:gd name="connsiteY1124" fmla="*/ 760957 h 3792573"/>
                <a:gd name="connsiteX1125" fmla="*/ 1879802 w 4166715"/>
                <a:gd name="connsiteY1125" fmla="*/ 702058 h 3792573"/>
                <a:gd name="connsiteX1126" fmla="*/ 1656571 w 4166715"/>
                <a:gd name="connsiteY1126" fmla="*/ 596985 h 3792573"/>
                <a:gd name="connsiteX1127" fmla="*/ 1677329 w 4166715"/>
                <a:gd name="connsiteY1127" fmla="*/ 532633 h 3792573"/>
                <a:gd name="connsiteX1128" fmla="*/ 1822265 w 4166715"/>
                <a:gd name="connsiteY1128" fmla="*/ 762047 h 3792573"/>
                <a:gd name="connsiteX1129" fmla="*/ 1758537 w 4166715"/>
                <a:gd name="connsiteY1129" fmla="*/ 788224 h 3792573"/>
                <a:gd name="connsiteX1130" fmla="*/ 1740329 w 4166715"/>
                <a:gd name="connsiteY1130" fmla="*/ 717691 h 3792573"/>
                <a:gd name="connsiteX1131" fmla="*/ 1740329 w 4166715"/>
                <a:gd name="connsiteY1131" fmla="*/ 717328 h 3792573"/>
                <a:gd name="connsiteX1132" fmla="*/ 1739965 w 4166715"/>
                <a:gd name="connsiteY1132" fmla="*/ 716601 h 3792573"/>
                <a:gd name="connsiteX1133" fmla="*/ 1739600 w 4166715"/>
                <a:gd name="connsiteY1133" fmla="*/ 715510 h 3792573"/>
                <a:gd name="connsiteX1134" fmla="*/ 1739600 w 4166715"/>
                <a:gd name="connsiteY1134" fmla="*/ 715146 h 3792573"/>
                <a:gd name="connsiteX1135" fmla="*/ 1656571 w 4166715"/>
                <a:gd name="connsiteY1135" fmla="*/ 596985 h 3792573"/>
                <a:gd name="connsiteX1136" fmla="*/ 1207196 w 4166715"/>
                <a:gd name="connsiteY1136" fmla="*/ 880208 h 3792573"/>
                <a:gd name="connsiteX1137" fmla="*/ 1361236 w 4166715"/>
                <a:gd name="connsiteY1137" fmla="*/ 1155432 h 3792573"/>
                <a:gd name="connsiteX1138" fmla="*/ 1040046 w 4166715"/>
                <a:gd name="connsiteY1138" fmla="*/ 1060904 h 3792573"/>
                <a:gd name="connsiteX1139" fmla="*/ 988699 w 4166715"/>
                <a:gd name="connsiteY1139" fmla="*/ 742414 h 3792573"/>
                <a:gd name="connsiteX1140" fmla="*/ 1121618 w 4166715"/>
                <a:gd name="connsiteY1140" fmla="*/ 757321 h 3792573"/>
                <a:gd name="connsiteX1141" fmla="*/ 1207196 w 4166715"/>
                <a:gd name="connsiteY1141" fmla="*/ 880208 h 3792573"/>
                <a:gd name="connsiteX1142" fmla="*/ 1022202 w 4166715"/>
                <a:gd name="connsiteY1142" fmla="*/ 1043816 h 3792573"/>
                <a:gd name="connsiteX1143" fmla="*/ 900936 w 4166715"/>
                <a:gd name="connsiteY1143" fmla="*/ 911475 h 3792573"/>
                <a:gd name="connsiteX1144" fmla="*/ 976317 w 4166715"/>
                <a:gd name="connsiteY1144" fmla="*/ 758048 h 3792573"/>
                <a:gd name="connsiteX1145" fmla="*/ 1022202 w 4166715"/>
                <a:gd name="connsiteY1145" fmla="*/ 1043816 h 3792573"/>
                <a:gd name="connsiteX1146" fmla="*/ 890011 w 4166715"/>
                <a:gd name="connsiteY1146" fmla="*/ 900568 h 3792573"/>
                <a:gd name="connsiteX1147" fmla="*/ 779306 w 4166715"/>
                <a:gd name="connsiteY1147" fmla="*/ 798404 h 3792573"/>
                <a:gd name="connsiteX1148" fmla="*/ 966121 w 4166715"/>
                <a:gd name="connsiteY1148" fmla="*/ 745686 h 3792573"/>
                <a:gd name="connsiteX1149" fmla="*/ 890011 w 4166715"/>
                <a:gd name="connsiteY1149" fmla="*/ 900568 h 3792573"/>
                <a:gd name="connsiteX1150" fmla="*/ 908947 w 4166715"/>
                <a:gd name="connsiteY1150" fmla="*/ 991825 h 3792573"/>
                <a:gd name="connsiteX1151" fmla="*/ 902393 w 4166715"/>
                <a:gd name="connsiteY1151" fmla="*/ 934380 h 3792573"/>
                <a:gd name="connsiteX1152" fmla="*/ 999259 w 4166715"/>
                <a:gd name="connsiteY1152" fmla="*/ 1040180 h 3792573"/>
                <a:gd name="connsiteX1153" fmla="*/ 908947 w 4166715"/>
                <a:gd name="connsiteY1153" fmla="*/ 991825 h 3792573"/>
                <a:gd name="connsiteX1154" fmla="*/ 650029 w 4166715"/>
                <a:gd name="connsiteY1154" fmla="*/ 888570 h 3792573"/>
                <a:gd name="connsiteX1155" fmla="*/ 759641 w 4166715"/>
                <a:gd name="connsiteY1155" fmla="*/ 807857 h 3792573"/>
                <a:gd name="connsiteX1156" fmla="*/ 792416 w 4166715"/>
                <a:gd name="connsiteY1156" fmla="*/ 1018729 h 3792573"/>
                <a:gd name="connsiteX1157" fmla="*/ 702832 w 4166715"/>
                <a:gd name="connsiteY1157" fmla="*/ 952195 h 3792573"/>
                <a:gd name="connsiteX1158" fmla="*/ 650029 w 4166715"/>
                <a:gd name="connsiteY1158" fmla="*/ 888570 h 3792573"/>
                <a:gd name="connsiteX1159" fmla="*/ 541873 w 4166715"/>
                <a:gd name="connsiteY1159" fmla="*/ 1056541 h 3792573"/>
                <a:gd name="connsiteX1160" fmla="*/ 681346 w 4166715"/>
                <a:gd name="connsiteY1160" fmla="*/ 975464 h 3792573"/>
                <a:gd name="connsiteX1161" fmla="*/ 584115 w 4166715"/>
                <a:gd name="connsiteY1161" fmla="*/ 1180519 h 3792573"/>
                <a:gd name="connsiteX1162" fmla="*/ 528763 w 4166715"/>
                <a:gd name="connsiteY1162" fmla="*/ 1180519 h 3792573"/>
                <a:gd name="connsiteX1163" fmla="*/ 541873 w 4166715"/>
                <a:gd name="connsiteY1163" fmla="*/ 1056541 h 3792573"/>
                <a:gd name="connsiteX1164" fmla="*/ 833202 w 4166715"/>
                <a:gd name="connsiteY1164" fmla="*/ 1133618 h 3792573"/>
                <a:gd name="connsiteX1165" fmla="*/ 742161 w 4166715"/>
                <a:gd name="connsiteY1165" fmla="*/ 1261959 h 3792573"/>
                <a:gd name="connsiteX1166" fmla="*/ 696641 w 4166715"/>
                <a:gd name="connsiteY1166" fmla="*/ 1184518 h 3792573"/>
                <a:gd name="connsiteX1167" fmla="*/ 690450 w 4166715"/>
                <a:gd name="connsiteY1167" fmla="*/ 1180882 h 3792573"/>
                <a:gd name="connsiteX1168" fmla="*/ 600138 w 4166715"/>
                <a:gd name="connsiteY1168" fmla="*/ 1180882 h 3792573"/>
                <a:gd name="connsiteX1169" fmla="*/ 700647 w 4166715"/>
                <a:gd name="connsiteY1169" fmla="*/ 968556 h 3792573"/>
                <a:gd name="connsiteX1170" fmla="*/ 796421 w 4166715"/>
                <a:gd name="connsiteY1170" fmla="*/ 1039816 h 3792573"/>
                <a:gd name="connsiteX1171" fmla="*/ 833202 w 4166715"/>
                <a:gd name="connsiteY1171" fmla="*/ 1133618 h 3792573"/>
                <a:gd name="connsiteX1172" fmla="*/ 806982 w 4166715"/>
                <a:gd name="connsiteY1172" fmla="*/ 1016548 h 3792573"/>
                <a:gd name="connsiteX1173" fmla="*/ 775664 w 4166715"/>
                <a:gd name="connsiteY1173" fmla="*/ 814402 h 3792573"/>
                <a:gd name="connsiteX1174" fmla="*/ 882728 w 4166715"/>
                <a:gd name="connsiteY1174" fmla="*/ 913657 h 3792573"/>
                <a:gd name="connsiteX1175" fmla="*/ 806982 w 4166715"/>
                <a:gd name="connsiteY1175" fmla="*/ 1016548 h 3792573"/>
                <a:gd name="connsiteX1176" fmla="*/ 904942 w 4166715"/>
                <a:gd name="connsiteY1176" fmla="*/ 1006004 h 3792573"/>
                <a:gd name="connsiteX1177" fmla="*/ 1016011 w 4166715"/>
                <a:gd name="connsiteY1177" fmla="*/ 1065630 h 3792573"/>
                <a:gd name="connsiteX1178" fmla="*/ 921329 w 4166715"/>
                <a:gd name="connsiteY1178" fmla="*/ 1101987 h 3792573"/>
                <a:gd name="connsiteX1179" fmla="*/ 877265 w 4166715"/>
                <a:gd name="connsiteY1179" fmla="*/ 1055814 h 3792573"/>
                <a:gd name="connsiteX1180" fmla="*/ 904942 w 4166715"/>
                <a:gd name="connsiteY1180" fmla="*/ 1006004 h 3792573"/>
                <a:gd name="connsiteX1181" fmla="*/ 929341 w 4166715"/>
                <a:gd name="connsiteY1181" fmla="*/ 1114349 h 3792573"/>
                <a:gd name="connsiteX1182" fmla="*/ 1014554 w 4166715"/>
                <a:gd name="connsiteY1182" fmla="*/ 1081627 h 3792573"/>
                <a:gd name="connsiteX1183" fmla="*/ 958473 w 4166715"/>
                <a:gd name="connsiteY1183" fmla="*/ 1166703 h 3792573"/>
                <a:gd name="connsiteX1184" fmla="*/ 929341 w 4166715"/>
                <a:gd name="connsiteY1184" fmla="*/ 1114349 h 3792573"/>
                <a:gd name="connsiteX1185" fmla="*/ 964300 w 4166715"/>
                <a:gd name="connsiteY1185" fmla="*/ 1184518 h 3792573"/>
                <a:gd name="connsiteX1186" fmla="*/ 1036404 w 4166715"/>
                <a:gd name="connsiteY1186" fmla="*/ 1075083 h 3792573"/>
                <a:gd name="connsiteX1187" fmla="*/ 1343028 w 4166715"/>
                <a:gd name="connsiteY1187" fmla="*/ 1165249 h 3792573"/>
                <a:gd name="connsiteX1188" fmla="*/ 939901 w 4166715"/>
                <a:gd name="connsiteY1188" fmla="*/ 1229601 h 3792573"/>
                <a:gd name="connsiteX1189" fmla="*/ 964300 w 4166715"/>
                <a:gd name="connsiteY1189" fmla="*/ 1184518 h 3792573"/>
                <a:gd name="connsiteX1190" fmla="*/ 636554 w 4166715"/>
                <a:gd name="connsiteY1190" fmla="*/ 1317585 h 3792573"/>
                <a:gd name="connsiteX1191" fmla="*/ 734878 w 4166715"/>
                <a:gd name="connsiteY1191" fmla="*/ 1344490 h 3792573"/>
                <a:gd name="connsiteX1192" fmla="*/ 760734 w 4166715"/>
                <a:gd name="connsiteY1192" fmla="*/ 1568450 h 3792573"/>
                <a:gd name="connsiteX1193" fmla="*/ 560445 w 4166715"/>
                <a:gd name="connsiteY1193" fmla="*/ 1392118 h 3792573"/>
                <a:gd name="connsiteX1194" fmla="*/ 636554 w 4166715"/>
                <a:gd name="connsiteY1194" fmla="*/ 1317585 h 3792573"/>
                <a:gd name="connsiteX1195" fmla="*/ 431167 w 4166715"/>
                <a:gd name="connsiteY1195" fmla="*/ 1433929 h 3792573"/>
                <a:gd name="connsiteX1196" fmla="*/ 383826 w 4166715"/>
                <a:gd name="connsiteY1196" fmla="*/ 1368849 h 3792573"/>
                <a:gd name="connsiteX1197" fmla="*/ 429711 w 4166715"/>
                <a:gd name="connsiteY1197" fmla="*/ 1303406 h 3792573"/>
                <a:gd name="connsiteX1198" fmla="*/ 477052 w 4166715"/>
                <a:gd name="connsiteY1198" fmla="*/ 1385937 h 3792573"/>
                <a:gd name="connsiteX1199" fmla="*/ 431167 w 4166715"/>
                <a:gd name="connsiteY1199" fmla="*/ 1433929 h 3792573"/>
                <a:gd name="connsiteX1200" fmla="*/ 293514 w 4166715"/>
                <a:gd name="connsiteY1200" fmla="*/ 1443018 h 3792573"/>
                <a:gd name="connsiteX1201" fmla="*/ 239254 w 4166715"/>
                <a:gd name="connsiteY1201" fmla="*/ 1436474 h 3792573"/>
                <a:gd name="connsiteX1202" fmla="*/ 372901 w 4166715"/>
                <a:gd name="connsiteY1202" fmla="*/ 1377938 h 3792573"/>
                <a:gd name="connsiteX1203" fmla="*/ 416965 w 4166715"/>
                <a:gd name="connsiteY1203" fmla="*/ 1438655 h 3792573"/>
                <a:gd name="connsiteX1204" fmla="*/ 293514 w 4166715"/>
                <a:gd name="connsiteY1204" fmla="*/ 1443018 h 3792573"/>
                <a:gd name="connsiteX1205" fmla="*/ 350687 w 4166715"/>
                <a:gd name="connsiteY1205" fmla="*/ 1188154 h 3792573"/>
                <a:gd name="connsiteX1206" fmla="*/ 421699 w 4166715"/>
                <a:gd name="connsiteY1206" fmla="*/ 1289954 h 3792573"/>
                <a:gd name="connsiteX1207" fmla="*/ 375086 w 4166715"/>
                <a:gd name="connsiteY1207" fmla="*/ 1356488 h 3792573"/>
                <a:gd name="connsiteX1208" fmla="*/ 324104 w 4166715"/>
                <a:gd name="connsiteY1208" fmla="*/ 1286318 h 3792573"/>
                <a:gd name="connsiteX1209" fmla="*/ 350687 w 4166715"/>
                <a:gd name="connsiteY1209" fmla="*/ 1188154 h 3792573"/>
                <a:gd name="connsiteX1210" fmla="*/ 257098 w 4166715"/>
                <a:gd name="connsiteY1210" fmla="*/ 1325220 h 3792573"/>
                <a:gd name="connsiteX1211" fmla="*/ 313907 w 4166715"/>
                <a:gd name="connsiteY1211" fmla="*/ 1296862 h 3792573"/>
                <a:gd name="connsiteX1212" fmla="*/ 363797 w 4166715"/>
                <a:gd name="connsiteY1212" fmla="*/ 1365940 h 3792573"/>
                <a:gd name="connsiteX1213" fmla="*/ 214491 w 4166715"/>
                <a:gd name="connsiteY1213" fmla="*/ 1431384 h 3792573"/>
                <a:gd name="connsiteX1214" fmla="*/ 187179 w 4166715"/>
                <a:gd name="connsiteY1214" fmla="*/ 1388482 h 3792573"/>
                <a:gd name="connsiteX1215" fmla="*/ 257098 w 4166715"/>
                <a:gd name="connsiteY1215" fmla="*/ 1325220 h 3792573"/>
                <a:gd name="connsiteX1216" fmla="*/ 352873 w 4166715"/>
                <a:gd name="connsiteY1216" fmla="*/ 1498281 h 3792573"/>
                <a:gd name="connsiteX1217" fmla="*/ 310266 w 4166715"/>
                <a:gd name="connsiteY1217" fmla="*/ 1456834 h 3792573"/>
                <a:gd name="connsiteX1218" fmla="*/ 428982 w 4166715"/>
                <a:gd name="connsiteY1218" fmla="*/ 1452471 h 3792573"/>
                <a:gd name="connsiteX1219" fmla="*/ 466491 w 4166715"/>
                <a:gd name="connsiteY1219" fmla="*/ 1468831 h 3792573"/>
                <a:gd name="connsiteX1220" fmla="*/ 474138 w 4166715"/>
                <a:gd name="connsiteY1220" fmla="*/ 1467741 h 3792573"/>
                <a:gd name="connsiteX1221" fmla="*/ 542237 w 4166715"/>
                <a:gd name="connsiteY1221" fmla="*/ 1408115 h 3792573"/>
                <a:gd name="connsiteX1222" fmla="*/ 542237 w 4166715"/>
                <a:gd name="connsiteY1222" fmla="*/ 1610625 h 3792573"/>
                <a:gd name="connsiteX1223" fmla="*/ 437722 w 4166715"/>
                <a:gd name="connsiteY1223" fmla="*/ 1655344 h 3792573"/>
                <a:gd name="connsiteX1224" fmla="*/ 437722 w 4166715"/>
                <a:gd name="connsiteY1224" fmla="*/ 1576449 h 3792573"/>
                <a:gd name="connsiteX1225" fmla="*/ 435173 w 4166715"/>
                <a:gd name="connsiteY1225" fmla="*/ 1570995 h 3792573"/>
                <a:gd name="connsiteX1226" fmla="*/ 352873 w 4166715"/>
                <a:gd name="connsiteY1226" fmla="*/ 1498281 h 3792573"/>
                <a:gd name="connsiteX1227" fmla="*/ 386375 w 4166715"/>
                <a:gd name="connsiteY1227" fmla="*/ 1858581 h 3792573"/>
                <a:gd name="connsiteX1228" fmla="*/ 245809 w 4166715"/>
                <a:gd name="connsiteY1228" fmla="*/ 1691701 h 3792573"/>
                <a:gd name="connsiteX1229" fmla="*/ 431532 w 4166715"/>
                <a:gd name="connsiteY1229" fmla="*/ 1673523 h 3792573"/>
                <a:gd name="connsiteX1230" fmla="*/ 432624 w 4166715"/>
                <a:gd name="connsiteY1230" fmla="*/ 1673159 h 3792573"/>
                <a:gd name="connsiteX1231" fmla="*/ 433716 w 4166715"/>
                <a:gd name="connsiteY1231" fmla="*/ 1672795 h 3792573"/>
                <a:gd name="connsiteX1232" fmla="*/ 533133 w 4166715"/>
                <a:gd name="connsiteY1232" fmla="*/ 1630258 h 3792573"/>
                <a:gd name="connsiteX1233" fmla="*/ 458844 w 4166715"/>
                <a:gd name="connsiteY1233" fmla="*/ 1761507 h 3792573"/>
                <a:gd name="connsiteX1234" fmla="*/ 386375 w 4166715"/>
                <a:gd name="connsiteY1234" fmla="*/ 1858581 h 3792573"/>
                <a:gd name="connsiteX1235" fmla="*/ 768017 w 4166715"/>
                <a:gd name="connsiteY1235" fmla="*/ 1816770 h 3792573"/>
                <a:gd name="connsiteX1236" fmla="*/ 679890 w 4166715"/>
                <a:gd name="connsiteY1236" fmla="*/ 1688065 h 3792573"/>
                <a:gd name="connsiteX1237" fmla="*/ 706838 w 4166715"/>
                <a:gd name="connsiteY1237" fmla="*/ 1643710 h 3792573"/>
                <a:gd name="connsiteX1238" fmla="*/ 848496 w 4166715"/>
                <a:gd name="connsiteY1238" fmla="*/ 1769506 h 3792573"/>
                <a:gd name="connsiteX1239" fmla="*/ 768017 w 4166715"/>
                <a:gd name="connsiteY1239" fmla="*/ 1816770 h 3792573"/>
                <a:gd name="connsiteX1240" fmla="*/ 1186439 w 4166715"/>
                <a:gd name="connsiteY1240" fmla="*/ 1877123 h 3792573"/>
                <a:gd name="connsiteX1241" fmla="*/ 1400566 w 4166715"/>
                <a:gd name="connsiteY1241" fmla="*/ 1873124 h 3792573"/>
                <a:gd name="connsiteX1242" fmla="*/ 1251624 w 4166715"/>
                <a:gd name="connsiteY1242" fmla="*/ 1988376 h 3792573"/>
                <a:gd name="connsiteX1243" fmla="*/ 1245069 w 4166715"/>
                <a:gd name="connsiteY1243" fmla="*/ 1922933 h 3792573"/>
                <a:gd name="connsiteX1244" fmla="*/ 1242156 w 4166715"/>
                <a:gd name="connsiteY1244" fmla="*/ 1917843 h 3792573"/>
                <a:gd name="connsiteX1245" fmla="*/ 1186439 w 4166715"/>
                <a:gd name="connsiteY1245" fmla="*/ 1877123 h 3792573"/>
                <a:gd name="connsiteX1246" fmla="*/ 957745 w 4166715"/>
                <a:gd name="connsiteY1246" fmla="*/ 1958927 h 3792573"/>
                <a:gd name="connsiteX1247" fmla="*/ 1002537 w 4166715"/>
                <a:gd name="connsiteY1247" fmla="*/ 2012008 h 3792573"/>
                <a:gd name="connsiteX1248" fmla="*/ 1045144 w 4166715"/>
                <a:gd name="connsiteY1248" fmla="*/ 2128351 h 3792573"/>
                <a:gd name="connsiteX1249" fmla="*/ 888919 w 4166715"/>
                <a:gd name="connsiteY1249" fmla="*/ 2037822 h 3792573"/>
                <a:gd name="connsiteX1250" fmla="*/ 957745 w 4166715"/>
                <a:gd name="connsiteY1250" fmla="*/ 1958927 h 3792573"/>
                <a:gd name="connsiteX1251" fmla="*/ 677705 w 4166715"/>
                <a:gd name="connsiteY1251" fmla="*/ 1950201 h 3792573"/>
                <a:gd name="connsiteX1252" fmla="*/ 556439 w 4166715"/>
                <a:gd name="connsiteY1252" fmla="*/ 1877487 h 3792573"/>
                <a:gd name="connsiteX1253" fmla="*/ 662774 w 4166715"/>
                <a:gd name="connsiteY1253" fmla="*/ 1877487 h 3792573"/>
                <a:gd name="connsiteX1254" fmla="*/ 677705 w 4166715"/>
                <a:gd name="connsiteY1254" fmla="*/ 1950201 h 3792573"/>
                <a:gd name="connsiteX1255" fmla="*/ 105971 w 4166715"/>
                <a:gd name="connsiteY1255" fmla="*/ 2116717 h 3792573"/>
                <a:gd name="connsiteX1256" fmla="*/ 251271 w 4166715"/>
                <a:gd name="connsiteY1256" fmla="*/ 2161800 h 3792573"/>
                <a:gd name="connsiteX1257" fmla="*/ 21121 w 4166715"/>
                <a:gd name="connsiteY1257" fmla="*/ 2447568 h 3792573"/>
                <a:gd name="connsiteX1258" fmla="*/ 14566 w 4166715"/>
                <a:gd name="connsiteY1258" fmla="*/ 2294140 h 3792573"/>
                <a:gd name="connsiteX1259" fmla="*/ 105971 w 4166715"/>
                <a:gd name="connsiteY1259" fmla="*/ 2116717 h 3792573"/>
                <a:gd name="connsiteX1260" fmla="*/ 31318 w 4166715"/>
                <a:gd name="connsiteY1260" fmla="*/ 2479198 h 3792573"/>
                <a:gd name="connsiteX1261" fmla="*/ 273485 w 4166715"/>
                <a:gd name="connsiteY1261" fmla="*/ 2545005 h 3792573"/>
                <a:gd name="connsiteX1262" fmla="*/ 236341 w 4166715"/>
                <a:gd name="connsiteY1262" fmla="*/ 2712248 h 3792573"/>
                <a:gd name="connsiteX1263" fmla="*/ 127457 w 4166715"/>
                <a:gd name="connsiteY1263" fmla="*/ 2627172 h 3792573"/>
                <a:gd name="connsiteX1264" fmla="*/ 31318 w 4166715"/>
                <a:gd name="connsiteY1264" fmla="*/ 2479198 h 3792573"/>
                <a:gd name="connsiteX1265" fmla="*/ 474867 w 4166715"/>
                <a:gd name="connsiteY1265" fmla="*/ 2734426 h 3792573"/>
                <a:gd name="connsiteX1266" fmla="*/ 264381 w 4166715"/>
                <a:gd name="connsiteY1266" fmla="*/ 2719520 h 3792573"/>
                <a:gd name="connsiteX1267" fmla="*/ 624901 w 4166715"/>
                <a:gd name="connsiteY1267" fmla="*/ 2499195 h 3792573"/>
                <a:gd name="connsiteX1268" fmla="*/ 658040 w 4166715"/>
                <a:gd name="connsiteY1268" fmla="*/ 2734063 h 3792573"/>
                <a:gd name="connsiteX1269" fmla="*/ 474867 w 4166715"/>
                <a:gd name="connsiteY1269" fmla="*/ 2734426 h 3792573"/>
                <a:gd name="connsiteX1270" fmla="*/ 668965 w 4166715"/>
                <a:gd name="connsiteY1270" fmla="*/ 2753695 h 3792573"/>
                <a:gd name="connsiteX1271" fmla="*/ 766560 w 4166715"/>
                <a:gd name="connsiteY1271" fmla="*/ 2842044 h 3792573"/>
                <a:gd name="connsiteX1272" fmla="*/ 624537 w 4166715"/>
                <a:gd name="connsiteY1272" fmla="*/ 2856586 h 3792573"/>
                <a:gd name="connsiteX1273" fmla="*/ 668965 w 4166715"/>
                <a:gd name="connsiteY1273" fmla="*/ 2753695 h 3792573"/>
                <a:gd name="connsiteX1274" fmla="*/ 765468 w 4166715"/>
                <a:gd name="connsiteY1274" fmla="*/ 3178348 h 3792573"/>
                <a:gd name="connsiteX1275" fmla="*/ 814994 w 4166715"/>
                <a:gd name="connsiteY1275" fmla="*/ 3077638 h 3792573"/>
                <a:gd name="connsiteX1276" fmla="*/ 945364 w 4166715"/>
                <a:gd name="connsiteY1276" fmla="*/ 3310688 h 3792573"/>
                <a:gd name="connsiteX1277" fmla="*/ 745075 w 4166715"/>
                <a:gd name="connsiteY1277" fmla="*/ 3291418 h 3792573"/>
                <a:gd name="connsiteX1278" fmla="*/ 765468 w 4166715"/>
                <a:gd name="connsiteY1278" fmla="*/ 3178348 h 3792573"/>
                <a:gd name="connsiteX1279" fmla="*/ 786953 w 4166715"/>
                <a:gd name="connsiteY1279" fmla="*/ 3527377 h 3792573"/>
                <a:gd name="connsiteX1280" fmla="*/ 1001809 w 4166715"/>
                <a:gd name="connsiteY1280" fmla="*/ 3477204 h 3792573"/>
                <a:gd name="connsiteX1281" fmla="*/ 870346 w 4166715"/>
                <a:gd name="connsiteY1281" fmla="*/ 3618997 h 3792573"/>
                <a:gd name="connsiteX1282" fmla="*/ 786953 w 4166715"/>
                <a:gd name="connsiteY1282" fmla="*/ 3527377 h 3792573"/>
                <a:gd name="connsiteX1283" fmla="*/ 877994 w 4166715"/>
                <a:gd name="connsiteY1283" fmla="*/ 3641902 h 3792573"/>
                <a:gd name="connsiteX1284" fmla="*/ 1083381 w 4166715"/>
                <a:gd name="connsiteY1284" fmla="*/ 3743339 h 3792573"/>
                <a:gd name="connsiteX1285" fmla="*/ 880179 w 4166715"/>
                <a:gd name="connsiteY1285" fmla="*/ 3780423 h 3792573"/>
                <a:gd name="connsiteX1286" fmla="*/ 877994 w 4166715"/>
                <a:gd name="connsiteY1286" fmla="*/ 3641902 h 3792573"/>
                <a:gd name="connsiteX1287" fmla="*/ 1668589 w 4166715"/>
                <a:gd name="connsiteY1287" fmla="*/ 2534098 h 3792573"/>
                <a:gd name="connsiteX1288" fmla="*/ 1666040 w 4166715"/>
                <a:gd name="connsiteY1288" fmla="*/ 2537370 h 3792573"/>
                <a:gd name="connsiteX1289" fmla="*/ 1651109 w 4166715"/>
                <a:gd name="connsiteY1289" fmla="*/ 2571182 h 3792573"/>
                <a:gd name="connsiteX1290" fmla="*/ 1536034 w 4166715"/>
                <a:gd name="connsiteY1290" fmla="*/ 2571182 h 3792573"/>
                <a:gd name="connsiteX1291" fmla="*/ 1410398 w 4166715"/>
                <a:gd name="connsiteY1291" fmla="*/ 2430116 h 3792573"/>
                <a:gd name="connsiteX1292" fmla="*/ 1408577 w 4166715"/>
                <a:gd name="connsiteY1292" fmla="*/ 2336315 h 3792573"/>
                <a:gd name="connsiteX1293" fmla="*/ 1408213 w 4166715"/>
                <a:gd name="connsiteY1293" fmla="*/ 2334860 h 3792573"/>
                <a:gd name="connsiteX1294" fmla="*/ 1408213 w 4166715"/>
                <a:gd name="connsiteY1294" fmla="*/ 2334133 h 3792573"/>
                <a:gd name="connsiteX1295" fmla="*/ 1406756 w 4166715"/>
                <a:gd name="connsiteY1295" fmla="*/ 2331588 h 3792573"/>
                <a:gd name="connsiteX1296" fmla="*/ 1406756 w 4166715"/>
                <a:gd name="connsiteY1296" fmla="*/ 2331588 h 3792573"/>
                <a:gd name="connsiteX1297" fmla="*/ 1251260 w 4166715"/>
                <a:gd name="connsiteY1297" fmla="*/ 2154892 h 3792573"/>
                <a:gd name="connsiteX1298" fmla="*/ 1370340 w 4166715"/>
                <a:gd name="connsiteY1298" fmla="*/ 2239604 h 3792573"/>
                <a:gd name="connsiteX1299" fmla="*/ 1479225 w 4166715"/>
                <a:gd name="connsiteY1299" fmla="*/ 2387942 h 3792573"/>
                <a:gd name="connsiteX1300" fmla="*/ 1489421 w 4166715"/>
                <a:gd name="connsiteY1300" fmla="*/ 2389760 h 3792573"/>
                <a:gd name="connsiteX1301" fmla="*/ 1693716 w 4166715"/>
                <a:gd name="connsiteY1301" fmla="*/ 2247603 h 3792573"/>
                <a:gd name="connsiteX1302" fmla="*/ 1495976 w 4166715"/>
                <a:gd name="connsiteY1302" fmla="*/ 2494832 h 3792573"/>
                <a:gd name="connsiteX1303" fmla="*/ 1495976 w 4166715"/>
                <a:gd name="connsiteY1303" fmla="*/ 2503921 h 3792573"/>
                <a:gd name="connsiteX1304" fmla="*/ 1501803 w 4166715"/>
                <a:gd name="connsiteY1304" fmla="*/ 2506830 h 3792573"/>
                <a:gd name="connsiteX1305" fmla="*/ 1504716 w 4166715"/>
                <a:gd name="connsiteY1305" fmla="*/ 2506103 h 3792573"/>
                <a:gd name="connsiteX1306" fmla="*/ 1754895 w 4166715"/>
                <a:gd name="connsiteY1306" fmla="*/ 2398849 h 3792573"/>
                <a:gd name="connsiteX1307" fmla="*/ 1752710 w 4166715"/>
                <a:gd name="connsiteY1307" fmla="*/ 2478471 h 3792573"/>
                <a:gd name="connsiteX1308" fmla="*/ 1668589 w 4166715"/>
                <a:gd name="connsiteY1308" fmla="*/ 2534098 h 3792573"/>
                <a:gd name="connsiteX1309" fmla="*/ 1390005 w 4166715"/>
                <a:gd name="connsiteY1309" fmla="*/ 2240695 h 3792573"/>
                <a:gd name="connsiteX1310" fmla="*/ 1705733 w 4166715"/>
                <a:gd name="connsiteY1310" fmla="*/ 2221426 h 3792573"/>
                <a:gd name="connsiteX1311" fmla="*/ 1487236 w 4166715"/>
                <a:gd name="connsiteY1311" fmla="*/ 2373763 h 3792573"/>
                <a:gd name="connsiteX1312" fmla="*/ 1390005 w 4166715"/>
                <a:gd name="connsiteY1312" fmla="*/ 2240695 h 3792573"/>
                <a:gd name="connsiteX1313" fmla="*/ 1713745 w 4166715"/>
                <a:gd name="connsiteY1313" fmla="*/ 2206156 h 3792573"/>
                <a:gd name="connsiteX1314" fmla="*/ 1400566 w 4166715"/>
                <a:gd name="connsiteY1314" fmla="*/ 2225425 h 3792573"/>
                <a:gd name="connsiteX1315" fmla="*/ 1586288 w 4166715"/>
                <a:gd name="connsiteY1315" fmla="*/ 2088358 h 3792573"/>
                <a:gd name="connsiteX1316" fmla="*/ 1713745 w 4166715"/>
                <a:gd name="connsiteY1316" fmla="*/ 2206156 h 3792573"/>
                <a:gd name="connsiteX1317" fmla="*/ 1585560 w 4166715"/>
                <a:gd name="connsiteY1317" fmla="*/ 2071271 h 3792573"/>
                <a:gd name="connsiteX1318" fmla="*/ 1306976 w 4166715"/>
                <a:gd name="connsiteY1318" fmla="*/ 2011281 h 3792573"/>
                <a:gd name="connsiteX1319" fmla="*/ 1628531 w 4166715"/>
                <a:gd name="connsiteY1319" fmla="*/ 2049456 h 3792573"/>
                <a:gd name="connsiteX1320" fmla="*/ 1585560 w 4166715"/>
                <a:gd name="connsiteY1320" fmla="*/ 2071271 h 3792573"/>
                <a:gd name="connsiteX1321" fmla="*/ 2372514 w 4166715"/>
                <a:gd name="connsiteY1321" fmla="*/ 2616629 h 3792573"/>
                <a:gd name="connsiteX1322" fmla="*/ 2219930 w 4166715"/>
                <a:gd name="connsiteY1322" fmla="*/ 2459929 h 3792573"/>
                <a:gd name="connsiteX1323" fmla="*/ 2432964 w 4166715"/>
                <a:gd name="connsiteY1323" fmla="*/ 2424663 h 3792573"/>
                <a:gd name="connsiteX1324" fmla="*/ 2426409 w 4166715"/>
                <a:gd name="connsiteY1324" fmla="*/ 2554094 h 3792573"/>
                <a:gd name="connsiteX1325" fmla="*/ 2372514 w 4166715"/>
                <a:gd name="connsiteY1325" fmla="*/ 2616629 h 3792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</a:cxnLst>
              <a:rect l="l" t="t" r="r" b="b"/>
              <a:pathLst>
                <a:path w="4166715" h="3792573">
                  <a:moveTo>
                    <a:pt x="2866681" y="2618810"/>
                  </a:moveTo>
                  <a:cubicBezTo>
                    <a:pt x="2866681" y="2619537"/>
                    <a:pt x="2867045" y="2620264"/>
                    <a:pt x="2867409" y="2620992"/>
                  </a:cubicBezTo>
                  <a:cubicBezTo>
                    <a:pt x="2867409" y="2620992"/>
                    <a:pt x="2867409" y="2620992"/>
                    <a:pt x="2867409" y="2620992"/>
                  </a:cubicBezTo>
                  <a:cubicBezTo>
                    <a:pt x="2867773" y="2621719"/>
                    <a:pt x="2868137" y="2622446"/>
                    <a:pt x="2868865" y="2622810"/>
                  </a:cubicBezTo>
                  <a:cubicBezTo>
                    <a:pt x="2868865" y="2622810"/>
                    <a:pt x="2868865" y="2622810"/>
                    <a:pt x="2868865" y="2622810"/>
                  </a:cubicBezTo>
                  <a:lnTo>
                    <a:pt x="2929317" y="2683162"/>
                  </a:lnTo>
                  <a:lnTo>
                    <a:pt x="2918027" y="2744970"/>
                  </a:lnTo>
                  <a:cubicBezTo>
                    <a:pt x="2918027" y="2744970"/>
                    <a:pt x="2918027" y="2744970"/>
                    <a:pt x="2918027" y="2744970"/>
                  </a:cubicBezTo>
                  <a:cubicBezTo>
                    <a:pt x="2918027" y="2744970"/>
                    <a:pt x="2918027" y="2744970"/>
                    <a:pt x="2918027" y="2745333"/>
                  </a:cubicBezTo>
                  <a:cubicBezTo>
                    <a:pt x="2918027" y="2746060"/>
                    <a:pt x="2918027" y="2746788"/>
                    <a:pt x="2918027" y="2747878"/>
                  </a:cubicBezTo>
                  <a:cubicBezTo>
                    <a:pt x="2918027" y="2747878"/>
                    <a:pt x="2918027" y="2748242"/>
                    <a:pt x="2918027" y="2748242"/>
                  </a:cubicBezTo>
                  <a:cubicBezTo>
                    <a:pt x="2918027" y="2748242"/>
                    <a:pt x="2918027" y="2748242"/>
                    <a:pt x="2918027" y="2748606"/>
                  </a:cubicBezTo>
                  <a:cubicBezTo>
                    <a:pt x="2918391" y="2749332"/>
                    <a:pt x="2918391" y="2750060"/>
                    <a:pt x="2918756" y="2750423"/>
                  </a:cubicBezTo>
                  <a:cubicBezTo>
                    <a:pt x="2918756" y="2750423"/>
                    <a:pt x="2918756" y="2750423"/>
                    <a:pt x="2918756" y="2750423"/>
                  </a:cubicBezTo>
                  <a:cubicBezTo>
                    <a:pt x="2919120" y="2750787"/>
                    <a:pt x="2919484" y="2751514"/>
                    <a:pt x="2919848" y="2751878"/>
                  </a:cubicBezTo>
                  <a:lnTo>
                    <a:pt x="3041478" y="2860949"/>
                  </a:lnTo>
                  <a:cubicBezTo>
                    <a:pt x="3043663" y="2862767"/>
                    <a:pt x="3046577" y="2863494"/>
                    <a:pt x="3049126" y="2862040"/>
                  </a:cubicBezTo>
                  <a:cubicBezTo>
                    <a:pt x="3051675" y="2860949"/>
                    <a:pt x="3053495" y="2858404"/>
                    <a:pt x="3053495" y="2855495"/>
                  </a:cubicBezTo>
                  <a:lnTo>
                    <a:pt x="3056045" y="2716975"/>
                  </a:lnTo>
                  <a:cubicBezTo>
                    <a:pt x="3056045" y="2716611"/>
                    <a:pt x="3056045" y="2716248"/>
                    <a:pt x="3056045" y="2715884"/>
                  </a:cubicBezTo>
                  <a:cubicBezTo>
                    <a:pt x="3056045" y="2715520"/>
                    <a:pt x="3056045" y="2715157"/>
                    <a:pt x="3056045" y="2715157"/>
                  </a:cubicBezTo>
                  <a:cubicBezTo>
                    <a:pt x="3056045" y="2715157"/>
                    <a:pt x="3056045" y="2714793"/>
                    <a:pt x="3055680" y="2714793"/>
                  </a:cubicBezTo>
                  <a:cubicBezTo>
                    <a:pt x="3055680" y="2714430"/>
                    <a:pt x="3055316" y="2713702"/>
                    <a:pt x="3054952" y="2713339"/>
                  </a:cubicBezTo>
                  <a:cubicBezTo>
                    <a:pt x="3054588" y="2712975"/>
                    <a:pt x="3054588" y="2712612"/>
                    <a:pt x="3054224" y="2712248"/>
                  </a:cubicBezTo>
                  <a:cubicBezTo>
                    <a:pt x="3054224" y="2712248"/>
                    <a:pt x="3054224" y="2711885"/>
                    <a:pt x="3053860" y="2711885"/>
                  </a:cubicBezTo>
                  <a:lnTo>
                    <a:pt x="2939149" y="2585361"/>
                  </a:lnTo>
                  <a:lnTo>
                    <a:pt x="2939149" y="2494469"/>
                  </a:lnTo>
                  <a:lnTo>
                    <a:pt x="3048762" y="2586452"/>
                  </a:lnTo>
                  <a:cubicBezTo>
                    <a:pt x="3051311" y="2588634"/>
                    <a:pt x="3055316" y="2588634"/>
                    <a:pt x="3058230" y="2586452"/>
                  </a:cubicBezTo>
                  <a:lnTo>
                    <a:pt x="3162744" y="2501376"/>
                  </a:lnTo>
                  <a:cubicBezTo>
                    <a:pt x="3162744" y="2501376"/>
                    <a:pt x="3162744" y="2501376"/>
                    <a:pt x="3162744" y="2501376"/>
                  </a:cubicBezTo>
                  <a:cubicBezTo>
                    <a:pt x="3163108" y="2501013"/>
                    <a:pt x="3163108" y="2501013"/>
                    <a:pt x="3163473" y="2500649"/>
                  </a:cubicBezTo>
                  <a:cubicBezTo>
                    <a:pt x="3163837" y="2500286"/>
                    <a:pt x="3164201" y="2499922"/>
                    <a:pt x="3164565" y="2499558"/>
                  </a:cubicBezTo>
                  <a:cubicBezTo>
                    <a:pt x="3164565" y="2499195"/>
                    <a:pt x="3164929" y="2498831"/>
                    <a:pt x="3164929" y="2498831"/>
                  </a:cubicBezTo>
                  <a:cubicBezTo>
                    <a:pt x="3165293" y="2498468"/>
                    <a:pt x="3165293" y="2497741"/>
                    <a:pt x="3165293" y="2497377"/>
                  </a:cubicBezTo>
                  <a:cubicBezTo>
                    <a:pt x="3165293" y="2497377"/>
                    <a:pt x="3165293" y="2497013"/>
                    <a:pt x="3165293" y="2497013"/>
                  </a:cubicBezTo>
                  <a:cubicBezTo>
                    <a:pt x="3165293" y="2497013"/>
                    <a:pt x="3165293" y="2496650"/>
                    <a:pt x="3165293" y="2496650"/>
                  </a:cubicBezTo>
                  <a:cubicBezTo>
                    <a:pt x="3165293" y="2495923"/>
                    <a:pt x="3165293" y="2495559"/>
                    <a:pt x="3164929" y="2494832"/>
                  </a:cubicBezTo>
                  <a:cubicBezTo>
                    <a:pt x="3164929" y="2494469"/>
                    <a:pt x="3164929" y="2494105"/>
                    <a:pt x="3164565" y="2494105"/>
                  </a:cubicBezTo>
                  <a:cubicBezTo>
                    <a:pt x="3164565" y="2494105"/>
                    <a:pt x="3164565" y="2493741"/>
                    <a:pt x="3164565" y="2493741"/>
                  </a:cubicBezTo>
                  <a:lnTo>
                    <a:pt x="3106299" y="2360310"/>
                  </a:lnTo>
                  <a:cubicBezTo>
                    <a:pt x="3105935" y="2359220"/>
                    <a:pt x="3104842" y="2358129"/>
                    <a:pt x="3104114" y="2357402"/>
                  </a:cubicBezTo>
                  <a:lnTo>
                    <a:pt x="3027640" y="2300685"/>
                  </a:lnTo>
                  <a:lnTo>
                    <a:pt x="3249415" y="2165436"/>
                  </a:lnTo>
                  <a:cubicBezTo>
                    <a:pt x="3249779" y="2165072"/>
                    <a:pt x="3250507" y="2164709"/>
                    <a:pt x="3250872" y="2164345"/>
                  </a:cubicBezTo>
                  <a:cubicBezTo>
                    <a:pt x="3250872" y="2164345"/>
                    <a:pt x="3250872" y="2164345"/>
                    <a:pt x="3250872" y="2164345"/>
                  </a:cubicBezTo>
                  <a:cubicBezTo>
                    <a:pt x="3250872" y="2164345"/>
                    <a:pt x="3250872" y="2164345"/>
                    <a:pt x="3250872" y="2164345"/>
                  </a:cubicBezTo>
                  <a:cubicBezTo>
                    <a:pt x="3251236" y="2163981"/>
                    <a:pt x="3251964" y="2163254"/>
                    <a:pt x="3251964" y="2162527"/>
                  </a:cubicBezTo>
                  <a:lnTo>
                    <a:pt x="3364126" y="1926569"/>
                  </a:lnTo>
                  <a:lnTo>
                    <a:pt x="3364126" y="1926569"/>
                  </a:lnTo>
                  <a:lnTo>
                    <a:pt x="3364126" y="1926569"/>
                  </a:lnTo>
                  <a:cubicBezTo>
                    <a:pt x="3364490" y="1925842"/>
                    <a:pt x="3364854" y="1925114"/>
                    <a:pt x="3364854" y="1924024"/>
                  </a:cubicBezTo>
                  <a:cubicBezTo>
                    <a:pt x="3364854" y="1923660"/>
                    <a:pt x="3364854" y="1923660"/>
                    <a:pt x="3364854" y="1923297"/>
                  </a:cubicBezTo>
                  <a:cubicBezTo>
                    <a:pt x="3364854" y="1922569"/>
                    <a:pt x="3364854" y="1921842"/>
                    <a:pt x="3364490" y="1921479"/>
                  </a:cubicBezTo>
                  <a:cubicBezTo>
                    <a:pt x="3364490" y="1921479"/>
                    <a:pt x="3364490" y="1921115"/>
                    <a:pt x="3364490" y="1921115"/>
                  </a:cubicBezTo>
                  <a:cubicBezTo>
                    <a:pt x="3364490" y="1921115"/>
                    <a:pt x="3364490" y="1920752"/>
                    <a:pt x="3364126" y="1920752"/>
                  </a:cubicBezTo>
                  <a:cubicBezTo>
                    <a:pt x="3363761" y="1920024"/>
                    <a:pt x="3363397" y="1919661"/>
                    <a:pt x="3363033" y="1918934"/>
                  </a:cubicBezTo>
                  <a:cubicBezTo>
                    <a:pt x="3363033" y="1918934"/>
                    <a:pt x="3362669" y="1918570"/>
                    <a:pt x="3362669" y="1918570"/>
                  </a:cubicBezTo>
                  <a:cubicBezTo>
                    <a:pt x="3362669" y="1918570"/>
                    <a:pt x="3362669" y="1918570"/>
                    <a:pt x="3362669" y="1918570"/>
                  </a:cubicBezTo>
                  <a:lnTo>
                    <a:pt x="3242131" y="1798228"/>
                  </a:lnTo>
                  <a:lnTo>
                    <a:pt x="3296027" y="1674250"/>
                  </a:lnTo>
                  <a:cubicBezTo>
                    <a:pt x="3296756" y="1672432"/>
                    <a:pt x="3296756" y="1669887"/>
                    <a:pt x="3295663" y="1668069"/>
                  </a:cubicBezTo>
                  <a:cubicBezTo>
                    <a:pt x="3294571" y="1666251"/>
                    <a:pt x="3292750" y="1664797"/>
                    <a:pt x="3290929" y="1664433"/>
                  </a:cubicBezTo>
                  <a:lnTo>
                    <a:pt x="3193698" y="1642983"/>
                  </a:lnTo>
                  <a:lnTo>
                    <a:pt x="3244680" y="1586265"/>
                  </a:lnTo>
                  <a:lnTo>
                    <a:pt x="3352108" y="1650254"/>
                  </a:lnTo>
                  <a:lnTo>
                    <a:pt x="3428946" y="1784412"/>
                  </a:lnTo>
                  <a:cubicBezTo>
                    <a:pt x="3430403" y="1786957"/>
                    <a:pt x="3433316" y="1788411"/>
                    <a:pt x="3436230" y="1788048"/>
                  </a:cubicBezTo>
                  <a:cubicBezTo>
                    <a:pt x="3439143" y="1787684"/>
                    <a:pt x="3441692" y="1785503"/>
                    <a:pt x="3442420" y="1782594"/>
                  </a:cubicBezTo>
                  <a:lnTo>
                    <a:pt x="3471553" y="1656435"/>
                  </a:lnTo>
                  <a:cubicBezTo>
                    <a:pt x="3471918" y="1654253"/>
                    <a:pt x="3471553" y="1651708"/>
                    <a:pt x="3469733" y="1649890"/>
                  </a:cubicBezTo>
                  <a:lnTo>
                    <a:pt x="3406368" y="1581902"/>
                  </a:lnTo>
                  <a:lnTo>
                    <a:pt x="3418022" y="1461196"/>
                  </a:lnTo>
                  <a:lnTo>
                    <a:pt x="3496680" y="1375757"/>
                  </a:lnTo>
                  <a:cubicBezTo>
                    <a:pt x="3497409" y="1374666"/>
                    <a:pt x="3498137" y="1373576"/>
                    <a:pt x="3498501" y="1372485"/>
                  </a:cubicBezTo>
                  <a:lnTo>
                    <a:pt x="3530183" y="1229237"/>
                  </a:lnTo>
                  <a:cubicBezTo>
                    <a:pt x="3530183" y="1228510"/>
                    <a:pt x="3530547" y="1227783"/>
                    <a:pt x="3530183" y="1227056"/>
                  </a:cubicBezTo>
                  <a:lnTo>
                    <a:pt x="3522900" y="1105623"/>
                  </a:lnTo>
                  <a:cubicBezTo>
                    <a:pt x="3522900" y="1105623"/>
                    <a:pt x="3522900" y="1105259"/>
                    <a:pt x="3522900" y="1105259"/>
                  </a:cubicBezTo>
                  <a:cubicBezTo>
                    <a:pt x="3522900" y="1104169"/>
                    <a:pt x="3522536" y="1103442"/>
                    <a:pt x="3522172" y="1102714"/>
                  </a:cubicBezTo>
                  <a:cubicBezTo>
                    <a:pt x="3522172" y="1102714"/>
                    <a:pt x="3522172" y="1102351"/>
                    <a:pt x="3522172" y="1102351"/>
                  </a:cubicBezTo>
                  <a:cubicBezTo>
                    <a:pt x="3521808" y="1101624"/>
                    <a:pt x="3521444" y="1101260"/>
                    <a:pt x="3520715" y="1100533"/>
                  </a:cubicBezTo>
                  <a:cubicBezTo>
                    <a:pt x="3520351" y="1100533"/>
                    <a:pt x="3520351" y="1100169"/>
                    <a:pt x="3519987" y="1100169"/>
                  </a:cubicBezTo>
                  <a:cubicBezTo>
                    <a:pt x="3519987" y="1100169"/>
                    <a:pt x="3519987" y="1099806"/>
                    <a:pt x="3519623" y="1099806"/>
                  </a:cubicBezTo>
                  <a:lnTo>
                    <a:pt x="3337542" y="981645"/>
                  </a:lnTo>
                  <a:lnTo>
                    <a:pt x="3421663" y="780953"/>
                  </a:lnTo>
                  <a:lnTo>
                    <a:pt x="3609206" y="677698"/>
                  </a:lnTo>
                  <a:cubicBezTo>
                    <a:pt x="3609206" y="677698"/>
                    <a:pt x="3609570" y="677335"/>
                    <a:pt x="3609570" y="677335"/>
                  </a:cubicBezTo>
                  <a:cubicBezTo>
                    <a:pt x="3609935" y="677335"/>
                    <a:pt x="3609935" y="676971"/>
                    <a:pt x="3610299" y="676608"/>
                  </a:cubicBezTo>
                  <a:cubicBezTo>
                    <a:pt x="3610663" y="676244"/>
                    <a:pt x="3611027" y="675881"/>
                    <a:pt x="3611391" y="675517"/>
                  </a:cubicBezTo>
                  <a:cubicBezTo>
                    <a:pt x="3611755" y="675153"/>
                    <a:pt x="3611755" y="675153"/>
                    <a:pt x="3611755" y="674790"/>
                  </a:cubicBezTo>
                  <a:cubicBezTo>
                    <a:pt x="3612119" y="674063"/>
                    <a:pt x="3612119" y="673699"/>
                    <a:pt x="3612483" y="672972"/>
                  </a:cubicBezTo>
                  <a:cubicBezTo>
                    <a:pt x="3612483" y="672972"/>
                    <a:pt x="3612483" y="672608"/>
                    <a:pt x="3612483" y="672608"/>
                  </a:cubicBezTo>
                  <a:cubicBezTo>
                    <a:pt x="3612483" y="672608"/>
                    <a:pt x="3612483" y="672608"/>
                    <a:pt x="3612483" y="672608"/>
                  </a:cubicBezTo>
                  <a:cubicBezTo>
                    <a:pt x="3612483" y="671881"/>
                    <a:pt x="3612483" y="670791"/>
                    <a:pt x="3612483" y="670063"/>
                  </a:cubicBezTo>
                  <a:lnTo>
                    <a:pt x="3591727" y="572626"/>
                  </a:lnTo>
                  <a:lnTo>
                    <a:pt x="3764703" y="438104"/>
                  </a:lnTo>
                  <a:lnTo>
                    <a:pt x="3775628" y="588623"/>
                  </a:lnTo>
                  <a:lnTo>
                    <a:pt x="3710079" y="876572"/>
                  </a:lnTo>
                  <a:cubicBezTo>
                    <a:pt x="3709715" y="878754"/>
                    <a:pt x="3710079" y="880935"/>
                    <a:pt x="3711536" y="882753"/>
                  </a:cubicBezTo>
                  <a:lnTo>
                    <a:pt x="3842998" y="1045270"/>
                  </a:lnTo>
                  <a:cubicBezTo>
                    <a:pt x="3844819" y="1047451"/>
                    <a:pt x="3847732" y="1048542"/>
                    <a:pt x="3850645" y="1047815"/>
                  </a:cubicBezTo>
                  <a:cubicBezTo>
                    <a:pt x="3853559" y="1047088"/>
                    <a:pt x="3855380" y="1044906"/>
                    <a:pt x="3856108" y="1041998"/>
                  </a:cubicBezTo>
                  <a:lnTo>
                    <a:pt x="3895073" y="811493"/>
                  </a:lnTo>
                  <a:cubicBezTo>
                    <a:pt x="3895437" y="809675"/>
                    <a:pt x="3895073" y="807857"/>
                    <a:pt x="3893981" y="806403"/>
                  </a:cubicBezTo>
                  <a:lnTo>
                    <a:pt x="3825154" y="692605"/>
                  </a:lnTo>
                  <a:lnTo>
                    <a:pt x="3855380" y="590078"/>
                  </a:lnTo>
                  <a:lnTo>
                    <a:pt x="3975917" y="435923"/>
                  </a:lnTo>
                  <a:cubicBezTo>
                    <a:pt x="3976282" y="435559"/>
                    <a:pt x="3976282" y="435196"/>
                    <a:pt x="3976646" y="434832"/>
                  </a:cubicBezTo>
                  <a:cubicBezTo>
                    <a:pt x="3976646" y="434832"/>
                    <a:pt x="3977010" y="434469"/>
                    <a:pt x="3977010" y="434469"/>
                  </a:cubicBezTo>
                  <a:cubicBezTo>
                    <a:pt x="3977010" y="434469"/>
                    <a:pt x="3977010" y="434469"/>
                    <a:pt x="3977010" y="434469"/>
                  </a:cubicBezTo>
                  <a:lnTo>
                    <a:pt x="4015975" y="337395"/>
                  </a:lnTo>
                  <a:cubicBezTo>
                    <a:pt x="4016703" y="335577"/>
                    <a:pt x="4016703" y="333759"/>
                    <a:pt x="4015975" y="331941"/>
                  </a:cubicBezTo>
                  <a:lnTo>
                    <a:pt x="3978831" y="239230"/>
                  </a:lnTo>
                  <a:lnTo>
                    <a:pt x="4031634" y="184331"/>
                  </a:lnTo>
                  <a:lnTo>
                    <a:pt x="4118304" y="191239"/>
                  </a:lnTo>
                  <a:cubicBezTo>
                    <a:pt x="4118304" y="191239"/>
                    <a:pt x="4118668" y="191239"/>
                    <a:pt x="4118668" y="191239"/>
                  </a:cubicBezTo>
                  <a:cubicBezTo>
                    <a:pt x="4118668" y="191239"/>
                    <a:pt x="4119032" y="191239"/>
                    <a:pt x="4119032" y="191239"/>
                  </a:cubicBezTo>
                  <a:cubicBezTo>
                    <a:pt x="4119397" y="191239"/>
                    <a:pt x="4119761" y="191239"/>
                    <a:pt x="4120125" y="191239"/>
                  </a:cubicBezTo>
                  <a:cubicBezTo>
                    <a:pt x="4120489" y="191239"/>
                    <a:pt x="4120853" y="191239"/>
                    <a:pt x="4120853" y="191239"/>
                  </a:cubicBezTo>
                  <a:cubicBezTo>
                    <a:pt x="4120853" y="191239"/>
                    <a:pt x="4120853" y="191239"/>
                    <a:pt x="4121217" y="191239"/>
                  </a:cubicBezTo>
                  <a:cubicBezTo>
                    <a:pt x="4121217" y="191239"/>
                    <a:pt x="4121582" y="191239"/>
                    <a:pt x="4121582" y="191239"/>
                  </a:cubicBezTo>
                  <a:cubicBezTo>
                    <a:pt x="4122310" y="190875"/>
                    <a:pt x="4123038" y="190512"/>
                    <a:pt x="4123403" y="190148"/>
                  </a:cubicBezTo>
                  <a:cubicBezTo>
                    <a:pt x="4123403" y="190148"/>
                    <a:pt x="4123767" y="189785"/>
                    <a:pt x="4123767" y="189785"/>
                  </a:cubicBezTo>
                  <a:cubicBezTo>
                    <a:pt x="4124495" y="189421"/>
                    <a:pt x="4124859" y="188694"/>
                    <a:pt x="4125223" y="187967"/>
                  </a:cubicBezTo>
                  <a:cubicBezTo>
                    <a:pt x="4125223" y="187967"/>
                    <a:pt x="4125223" y="187967"/>
                    <a:pt x="4125223" y="187603"/>
                  </a:cubicBezTo>
                  <a:cubicBezTo>
                    <a:pt x="4125223" y="187603"/>
                    <a:pt x="4125223" y="187603"/>
                    <a:pt x="4125223" y="187603"/>
                  </a:cubicBezTo>
                  <a:lnTo>
                    <a:pt x="4174021" y="97801"/>
                  </a:lnTo>
                  <a:cubicBezTo>
                    <a:pt x="4175842" y="94529"/>
                    <a:pt x="4174749" y="90166"/>
                    <a:pt x="4171472" y="88348"/>
                  </a:cubicBezTo>
                  <a:lnTo>
                    <a:pt x="4081524" y="30176"/>
                  </a:lnTo>
                  <a:cubicBezTo>
                    <a:pt x="4081524" y="30176"/>
                    <a:pt x="4081524" y="30176"/>
                    <a:pt x="4081160" y="30176"/>
                  </a:cubicBezTo>
                  <a:cubicBezTo>
                    <a:pt x="4081160" y="30176"/>
                    <a:pt x="4080796" y="30176"/>
                    <a:pt x="4080432" y="29813"/>
                  </a:cubicBezTo>
                  <a:cubicBezTo>
                    <a:pt x="4079703" y="29449"/>
                    <a:pt x="4079339" y="29449"/>
                    <a:pt x="4078611" y="29086"/>
                  </a:cubicBezTo>
                  <a:cubicBezTo>
                    <a:pt x="4078247" y="29086"/>
                    <a:pt x="4078247" y="29086"/>
                    <a:pt x="4077883" y="29086"/>
                  </a:cubicBezTo>
                  <a:cubicBezTo>
                    <a:pt x="4077518" y="29086"/>
                    <a:pt x="4077518" y="29086"/>
                    <a:pt x="4077154" y="29086"/>
                  </a:cubicBezTo>
                  <a:lnTo>
                    <a:pt x="3944235" y="29086"/>
                  </a:lnTo>
                  <a:lnTo>
                    <a:pt x="3637975" y="0"/>
                  </a:lnTo>
                  <a:cubicBezTo>
                    <a:pt x="3637975" y="0"/>
                    <a:pt x="3637611" y="0"/>
                    <a:pt x="3637611" y="0"/>
                  </a:cubicBezTo>
                  <a:cubicBezTo>
                    <a:pt x="3637247" y="0"/>
                    <a:pt x="3637247" y="0"/>
                    <a:pt x="3636883" y="0"/>
                  </a:cubicBezTo>
                  <a:cubicBezTo>
                    <a:pt x="3636519" y="0"/>
                    <a:pt x="3636154" y="0"/>
                    <a:pt x="3635426" y="364"/>
                  </a:cubicBezTo>
                  <a:cubicBezTo>
                    <a:pt x="3635062" y="364"/>
                    <a:pt x="3635062" y="364"/>
                    <a:pt x="3634698" y="727"/>
                  </a:cubicBezTo>
                  <a:cubicBezTo>
                    <a:pt x="3634333" y="1091"/>
                    <a:pt x="3633605" y="1091"/>
                    <a:pt x="3633241" y="1454"/>
                  </a:cubicBezTo>
                  <a:cubicBezTo>
                    <a:pt x="3633241" y="1454"/>
                    <a:pt x="3632877" y="1454"/>
                    <a:pt x="3632877" y="1818"/>
                  </a:cubicBezTo>
                  <a:cubicBezTo>
                    <a:pt x="3632877" y="1818"/>
                    <a:pt x="3632877" y="1818"/>
                    <a:pt x="3632877" y="1818"/>
                  </a:cubicBezTo>
                  <a:cubicBezTo>
                    <a:pt x="3632513" y="2181"/>
                    <a:pt x="3631784" y="2545"/>
                    <a:pt x="3631420" y="3272"/>
                  </a:cubicBezTo>
                  <a:lnTo>
                    <a:pt x="3523264" y="143975"/>
                  </a:lnTo>
                  <a:lnTo>
                    <a:pt x="3434045" y="93802"/>
                  </a:lnTo>
                  <a:cubicBezTo>
                    <a:pt x="3433681" y="93438"/>
                    <a:pt x="3432952" y="93438"/>
                    <a:pt x="3432588" y="93438"/>
                  </a:cubicBezTo>
                  <a:cubicBezTo>
                    <a:pt x="3432224" y="93438"/>
                    <a:pt x="3431860" y="93074"/>
                    <a:pt x="3431860" y="93074"/>
                  </a:cubicBezTo>
                  <a:cubicBezTo>
                    <a:pt x="3431131" y="93074"/>
                    <a:pt x="3430767" y="93074"/>
                    <a:pt x="3430039" y="93074"/>
                  </a:cubicBezTo>
                  <a:cubicBezTo>
                    <a:pt x="3429675" y="93074"/>
                    <a:pt x="3429310" y="93074"/>
                    <a:pt x="3429310" y="93074"/>
                  </a:cubicBezTo>
                  <a:cubicBezTo>
                    <a:pt x="3429310" y="93074"/>
                    <a:pt x="3429310" y="93074"/>
                    <a:pt x="3429310" y="93074"/>
                  </a:cubicBezTo>
                  <a:lnTo>
                    <a:pt x="2884889" y="216689"/>
                  </a:lnTo>
                  <a:cubicBezTo>
                    <a:pt x="2881611" y="217416"/>
                    <a:pt x="2879427" y="220325"/>
                    <a:pt x="2879062" y="223233"/>
                  </a:cubicBezTo>
                  <a:lnTo>
                    <a:pt x="2871415" y="364663"/>
                  </a:lnTo>
                  <a:lnTo>
                    <a:pt x="2832449" y="257409"/>
                  </a:lnTo>
                  <a:cubicBezTo>
                    <a:pt x="2832449" y="257409"/>
                    <a:pt x="2832449" y="257409"/>
                    <a:pt x="2832449" y="257409"/>
                  </a:cubicBezTo>
                  <a:cubicBezTo>
                    <a:pt x="2832085" y="256682"/>
                    <a:pt x="2831721" y="255955"/>
                    <a:pt x="2831357" y="255591"/>
                  </a:cubicBezTo>
                  <a:cubicBezTo>
                    <a:pt x="2831357" y="255591"/>
                    <a:pt x="2831357" y="255591"/>
                    <a:pt x="2831357" y="255591"/>
                  </a:cubicBezTo>
                  <a:cubicBezTo>
                    <a:pt x="2831357" y="255591"/>
                    <a:pt x="2831357" y="255591"/>
                    <a:pt x="2830993" y="255591"/>
                  </a:cubicBezTo>
                  <a:cubicBezTo>
                    <a:pt x="2830629" y="255228"/>
                    <a:pt x="2830265" y="254501"/>
                    <a:pt x="2829536" y="254137"/>
                  </a:cubicBezTo>
                  <a:cubicBezTo>
                    <a:pt x="2829536" y="254137"/>
                    <a:pt x="2829172" y="253773"/>
                    <a:pt x="2828808" y="253773"/>
                  </a:cubicBezTo>
                  <a:cubicBezTo>
                    <a:pt x="2828444" y="253410"/>
                    <a:pt x="2828080" y="253410"/>
                    <a:pt x="2827351" y="253046"/>
                  </a:cubicBezTo>
                  <a:cubicBezTo>
                    <a:pt x="2826987" y="253046"/>
                    <a:pt x="2826987" y="253046"/>
                    <a:pt x="2826623" y="253046"/>
                  </a:cubicBezTo>
                  <a:cubicBezTo>
                    <a:pt x="2826259" y="253046"/>
                    <a:pt x="2825531" y="252683"/>
                    <a:pt x="2825166" y="252683"/>
                  </a:cubicBezTo>
                  <a:cubicBezTo>
                    <a:pt x="2825166" y="252683"/>
                    <a:pt x="2825166" y="252683"/>
                    <a:pt x="2824802" y="252683"/>
                  </a:cubicBezTo>
                  <a:lnTo>
                    <a:pt x="2447894" y="250138"/>
                  </a:lnTo>
                  <a:lnTo>
                    <a:pt x="2427866" y="201055"/>
                  </a:lnTo>
                  <a:cubicBezTo>
                    <a:pt x="2426773" y="198147"/>
                    <a:pt x="2424224" y="196693"/>
                    <a:pt x="2420947" y="196693"/>
                  </a:cubicBezTo>
                  <a:lnTo>
                    <a:pt x="2202086" y="196693"/>
                  </a:lnTo>
                  <a:cubicBezTo>
                    <a:pt x="2200629" y="196693"/>
                    <a:pt x="2199172" y="197056"/>
                    <a:pt x="2198080" y="198147"/>
                  </a:cubicBezTo>
                  <a:lnTo>
                    <a:pt x="1954091" y="368299"/>
                  </a:lnTo>
                  <a:cubicBezTo>
                    <a:pt x="1954091" y="368299"/>
                    <a:pt x="1954091" y="368299"/>
                    <a:pt x="1953727" y="368299"/>
                  </a:cubicBezTo>
                  <a:cubicBezTo>
                    <a:pt x="1953727" y="368299"/>
                    <a:pt x="1953363" y="368662"/>
                    <a:pt x="1953363" y="368662"/>
                  </a:cubicBezTo>
                  <a:lnTo>
                    <a:pt x="1835739" y="450466"/>
                  </a:lnTo>
                  <a:cubicBezTo>
                    <a:pt x="1833190" y="452284"/>
                    <a:pt x="1832097" y="455192"/>
                    <a:pt x="1832826" y="458101"/>
                  </a:cubicBezTo>
                  <a:lnTo>
                    <a:pt x="1843386" y="506820"/>
                  </a:lnTo>
                  <a:lnTo>
                    <a:pt x="1780022" y="519908"/>
                  </a:lnTo>
                  <a:cubicBezTo>
                    <a:pt x="1777837" y="520272"/>
                    <a:pt x="1775652" y="522090"/>
                    <a:pt x="1774924" y="523907"/>
                  </a:cubicBezTo>
                  <a:cubicBezTo>
                    <a:pt x="1773832" y="526089"/>
                    <a:pt x="1774196" y="528634"/>
                    <a:pt x="1775288" y="530452"/>
                  </a:cubicBezTo>
                  <a:lnTo>
                    <a:pt x="1868149" y="694059"/>
                  </a:lnTo>
                  <a:lnTo>
                    <a:pt x="1832826" y="752958"/>
                  </a:lnTo>
                  <a:lnTo>
                    <a:pt x="1680970" y="513000"/>
                  </a:lnTo>
                  <a:cubicBezTo>
                    <a:pt x="1679514" y="510455"/>
                    <a:pt x="1676600" y="509365"/>
                    <a:pt x="1674051" y="509728"/>
                  </a:cubicBezTo>
                  <a:cubicBezTo>
                    <a:pt x="1671138" y="510092"/>
                    <a:pt x="1668953" y="511910"/>
                    <a:pt x="1667860" y="514818"/>
                  </a:cubicBezTo>
                  <a:lnTo>
                    <a:pt x="1641641" y="595895"/>
                  </a:lnTo>
                  <a:cubicBezTo>
                    <a:pt x="1640912" y="598076"/>
                    <a:pt x="1641277" y="600258"/>
                    <a:pt x="1642733" y="602439"/>
                  </a:cubicBezTo>
                  <a:lnTo>
                    <a:pt x="1720664" y="713692"/>
                  </a:lnTo>
                  <a:lnTo>
                    <a:pt x="1232323" y="758775"/>
                  </a:lnTo>
                  <a:cubicBezTo>
                    <a:pt x="1231959" y="758775"/>
                    <a:pt x="1231959" y="758775"/>
                    <a:pt x="1231595" y="758775"/>
                  </a:cubicBezTo>
                  <a:cubicBezTo>
                    <a:pt x="1231231" y="758775"/>
                    <a:pt x="1230866" y="758775"/>
                    <a:pt x="1230502" y="759139"/>
                  </a:cubicBezTo>
                  <a:cubicBezTo>
                    <a:pt x="1230138" y="759139"/>
                    <a:pt x="1229410" y="759502"/>
                    <a:pt x="1229045" y="759866"/>
                  </a:cubicBezTo>
                  <a:cubicBezTo>
                    <a:pt x="1228681" y="759866"/>
                    <a:pt x="1228317" y="760229"/>
                    <a:pt x="1228317" y="760229"/>
                  </a:cubicBezTo>
                  <a:cubicBezTo>
                    <a:pt x="1227953" y="760593"/>
                    <a:pt x="1227225" y="761320"/>
                    <a:pt x="1226861" y="761684"/>
                  </a:cubicBezTo>
                  <a:cubicBezTo>
                    <a:pt x="1226861" y="761684"/>
                    <a:pt x="1226496" y="762047"/>
                    <a:pt x="1226496" y="762047"/>
                  </a:cubicBezTo>
                  <a:cubicBezTo>
                    <a:pt x="1226496" y="762047"/>
                    <a:pt x="1226496" y="762047"/>
                    <a:pt x="1226496" y="762047"/>
                  </a:cubicBezTo>
                  <a:cubicBezTo>
                    <a:pt x="1226132" y="762774"/>
                    <a:pt x="1225768" y="763502"/>
                    <a:pt x="1225404" y="764592"/>
                  </a:cubicBezTo>
                  <a:lnTo>
                    <a:pt x="1209017" y="857667"/>
                  </a:lnTo>
                  <a:lnTo>
                    <a:pt x="1131450" y="746414"/>
                  </a:lnTo>
                  <a:cubicBezTo>
                    <a:pt x="1130358" y="744596"/>
                    <a:pt x="1128537" y="743505"/>
                    <a:pt x="1126352" y="743505"/>
                  </a:cubicBezTo>
                  <a:lnTo>
                    <a:pt x="980323" y="727144"/>
                  </a:lnTo>
                  <a:cubicBezTo>
                    <a:pt x="980323" y="727144"/>
                    <a:pt x="979959" y="727144"/>
                    <a:pt x="979959" y="727144"/>
                  </a:cubicBezTo>
                  <a:cubicBezTo>
                    <a:pt x="979231" y="727144"/>
                    <a:pt x="978502" y="727144"/>
                    <a:pt x="978138" y="727144"/>
                  </a:cubicBezTo>
                  <a:cubicBezTo>
                    <a:pt x="978138" y="727144"/>
                    <a:pt x="977774" y="727144"/>
                    <a:pt x="977774" y="727144"/>
                  </a:cubicBezTo>
                  <a:lnTo>
                    <a:pt x="762919" y="787861"/>
                  </a:lnTo>
                  <a:cubicBezTo>
                    <a:pt x="762554" y="787861"/>
                    <a:pt x="762554" y="788224"/>
                    <a:pt x="762190" y="788224"/>
                  </a:cubicBezTo>
                  <a:cubicBezTo>
                    <a:pt x="761826" y="788224"/>
                    <a:pt x="761462" y="788224"/>
                    <a:pt x="761462" y="788588"/>
                  </a:cubicBezTo>
                  <a:cubicBezTo>
                    <a:pt x="761462" y="788588"/>
                    <a:pt x="761098" y="788952"/>
                    <a:pt x="761098" y="788952"/>
                  </a:cubicBezTo>
                  <a:cubicBezTo>
                    <a:pt x="761098" y="788952"/>
                    <a:pt x="760734" y="788952"/>
                    <a:pt x="760734" y="789315"/>
                  </a:cubicBezTo>
                  <a:lnTo>
                    <a:pt x="635098" y="881662"/>
                  </a:lnTo>
                  <a:cubicBezTo>
                    <a:pt x="633641" y="882753"/>
                    <a:pt x="632549" y="884571"/>
                    <a:pt x="632185" y="886752"/>
                  </a:cubicBezTo>
                  <a:cubicBezTo>
                    <a:pt x="631820" y="888570"/>
                    <a:pt x="632549" y="890752"/>
                    <a:pt x="633641" y="892206"/>
                  </a:cubicBezTo>
                  <a:lnTo>
                    <a:pt x="686445" y="955831"/>
                  </a:lnTo>
                  <a:lnTo>
                    <a:pt x="530948" y="1045997"/>
                  </a:lnTo>
                  <a:cubicBezTo>
                    <a:pt x="528763" y="1047088"/>
                    <a:pt x="527670" y="1049269"/>
                    <a:pt x="527306" y="1051451"/>
                  </a:cubicBezTo>
                  <a:lnTo>
                    <a:pt x="512740" y="1187427"/>
                  </a:lnTo>
                  <a:cubicBezTo>
                    <a:pt x="512375" y="1189608"/>
                    <a:pt x="513104" y="1191426"/>
                    <a:pt x="514560" y="1193244"/>
                  </a:cubicBezTo>
                  <a:cubicBezTo>
                    <a:pt x="516017" y="1194698"/>
                    <a:pt x="517838" y="1195789"/>
                    <a:pt x="520023" y="1195789"/>
                  </a:cubicBezTo>
                  <a:lnTo>
                    <a:pt x="686080" y="1195789"/>
                  </a:lnTo>
                  <a:lnTo>
                    <a:pt x="734878" y="1279410"/>
                  </a:lnTo>
                  <a:cubicBezTo>
                    <a:pt x="735971" y="1281592"/>
                    <a:pt x="738520" y="1283046"/>
                    <a:pt x="740705" y="1283046"/>
                  </a:cubicBezTo>
                  <a:cubicBezTo>
                    <a:pt x="743254" y="1283046"/>
                    <a:pt x="745439" y="1281955"/>
                    <a:pt x="746895" y="1280138"/>
                  </a:cubicBezTo>
                  <a:lnTo>
                    <a:pt x="846676" y="1139435"/>
                  </a:lnTo>
                  <a:cubicBezTo>
                    <a:pt x="848132" y="1137617"/>
                    <a:pt x="848496" y="1134709"/>
                    <a:pt x="847404" y="1132527"/>
                  </a:cubicBezTo>
                  <a:lnTo>
                    <a:pt x="809896" y="1036908"/>
                  </a:lnTo>
                  <a:lnTo>
                    <a:pt x="886370" y="932563"/>
                  </a:lnTo>
                  <a:lnTo>
                    <a:pt x="893653" y="995461"/>
                  </a:lnTo>
                  <a:lnTo>
                    <a:pt x="860878" y="1053996"/>
                  </a:lnTo>
                  <a:cubicBezTo>
                    <a:pt x="859421" y="1056904"/>
                    <a:pt x="859786" y="1060176"/>
                    <a:pt x="861971" y="1062721"/>
                  </a:cubicBezTo>
                  <a:lnTo>
                    <a:pt x="912225" y="1115439"/>
                  </a:lnTo>
                  <a:lnTo>
                    <a:pt x="948641" y="1181609"/>
                  </a:lnTo>
                  <a:lnTo>
                    <a:pt x="919872" y="1234327"/>
                  </a:lnTo>
                  <a:lnTo>
                    <a:pt x="739612" y="1331401"/>
                  </a:lnTo>
                  <a:lnTo>
                    <a:pt x="635462" y="1303043"/>
                  </a:lnTo>
                  <a:cubicBezTo>
                    <a:pt x="632913" y="1302315"/>
                    <a:pt x="630364" y="1303043"/>
                    <a:pt x="628543" y="1304860"/>
                  </a:cubicBezTo>
                  <a:lnTo>
                    <a:pt x="543693" y="1387028"/>
                  </a:lnTo>
                  <a:lnTo>
                    <a:pt x="466855" y="1454289"/>
                  </a:lnTo>
                  <a:lnTo>
                    <a:pt x="441728" y="1443381"/>
                  </a:lnTo>
                  <a:lnTo>
                    <a:pt x="490526" y="1392481"/>
                  </a:lnTo>
                  <a:cubicBezTo>
                    <a:pt x="492711" y="1390300"/>
                    <a:pt x="493075" y="1386664"/>
                    <a:pt x="491618" y="1383756"/>
                  </a:cubicBezTo>
                  <a:lnTo>
                    <a:pt x="435537" y="1286682"/>
                  </a:lnTo>
                  <a:cubicBezTo>
                    <a:pt x="435537" y="1286682"/>
                    <a:pt x="435537" y="1286682"/>
                    <a:pt x="435537" y="1286318"/>
                  </a:cubicBezTo>
                  <a:lnTo>
                    <a:pt x="435537" y="1285955"/>
                  </a:lnTo>
                  <a:lnTo>
                    <a:pt x="352873" y="1167067"/>
                  </a:lnTo>
                  <a:cubicBezTo>
                    <a:pt x="351416" y="1164885"/>
                    <a:pt x="348503" y="1163431"/>
                    <a:pt x="345589" y="1164158"/>
                  </a:cubicBezTo>
                  <a:cubicBezTo>
                    <a:pt x="342676" y="1164522"/>
                    <a:pt x="340491" y="1166703"/>
                    <a:pt x="339763" y="1169612"/>
                  </a:cubicBezTo>
                  <a:lnTo>
                    <a:pt x="309173" y="1283046"/>
                  </a:lnTo>
                  <a:lnTo>
                    <a:pt x="248722" y="1313223"/>
                  </a:lnTo>
                  <a:cubicBezTo>
                    <a:pt x="247994" y="1313586"/>
                    <a:pt x="247630" y="1313950"/>
                    <a:pt x="247266" y="1314313"/>
                  </a:cubicBezTo>
                  <a:lnTo>
                    <a:pt x="171884" y="1382301"/>
                  </a:lnTo>
                  <a:cubicBezTo>
                    <a:pt x="169335" y="1384846"/>
                    <a:pt x="168607" y="1388482"/>
                    <a:pt x="170792" y="1391754"/>
                  </a:cubicBezTo>
                  <a:lnTo>
                    <a:pt x="204659" y="1445199"/>
                  </a:lnTo>
                  <a:cubicBezTo>
                    <a:pt x="204659" y="1445199"/>
                    <a:pt x="205023" y="1445199"/>
                    <a:pt x="205023" y="1445563"/>
                  </a:cubicBezTo>
                  <a:cubicBezTo>
                    <a:pt x="205751" y="1446290"/>
                    <a:pt x="206115" y="1447017"/>
                    <a:pt x="206844" y="1447381"/>
                  </a:cubicBezTo>
                  <a:cubicBezTo>
                    <a:pt x="206844" y="1447381"/>
                    <a:pt x="206844" y="1447381"/>
                    <a:pt x="206844" y="1447381"/>
                  </a:cubicBezTo>
                  <a:cubicBezTo>
                    <a:pt x="207572" y="1447744"/>
                    <a:pt x="208665" y="1448108"/>
                    <a:pt x="209393" y="1448471"/>
                  </a:cubicBezTo>
                  <a:cubicBezTo>
                    <a:pt x="209393" y="1448471"/>
                    <a:pt x="209757" y="1448471"/>
                    <a:pt x="209757" y="1448471"/>
                  </a:cubicBezTo>
                  <a:lnTo>
                    <a:pt x="288780" y="1457924"/>
                  </a:lnTo>
                  <a:lnTo>
                    <a:pt x="341948" y="1509915"/>
                  </a:lnTo>
                  <a:lnTo>
                    <a:pt x="422063" y="1580448"/>
                  </a:lnTo>
                  <a:lnTo>
                    <a:pt x="422063" y="1660434"/>
                  </a:lnTo>
                  <a:lnTo>
                    <a:pt x="229422" y="1679340"/>
                  </a:lnTo>
                  <a:cubicBezTo>
                    <a:pt x="226873" y="1679703"/>
                    <a:pt x="224323" y="1681158"/>
                    <a:pt x="223231" y="1683703"/>
                  </a:cubicBezTo>
                  <a:cubicBezTo>
                    <a:pt x="222138" y="1686248"/>
                    <a:pt x="222503" y="1689156"/>
                    <a:pt x="224323" y="1690974"/>
                  </a:cubicBezTo>
                  <a:lnTo>
                    <a:pt x="379821" y="1875305"/>
                  </a:lnTo>
                  <a:cubicBezTo>
                    <a:pt x="381277" y="1877123"/>
                    <a:pt x="383462" y="1877850"/>
                    <a:pt x="385647" y="1877850"/>
                  </a:cubicBezTo>
                  <a:cubicBezTo>
                    <a:pt x="387832" y="1877850"/>
                    <a:pt x="390017" y="1876759"/>
                    <a:pt x="391109" y="1874942"/>
                  </a:cubicBezTo>
                  <a:lnTo>
                    <a:pt x="467583" y="1772414"/>
                  </a:lnTo>
                  <a:lnTo>
                    <a:pt x="666780" y="1697518"/>
                  </a:lnTo>
                  <a:lnTo>
                    <a:pt x="758549" y="1831313"/>
                  </a:lnTo>
                  <a:cubicBezTo>
                    <a:pt x="760734" y="1834585"/>
                    <a:pt x="765104" y="1835312"/>
                    <a:pt x="768381" y="1833494"/>
                  </a:cubicBezTo>
                  <a:lnTo>
                    <a:pt x="859421" y="1780049"/>
                  </a:lnTo>
                  <a:lnTo>
                    <a:pt x="1028392" y="1889121"/>
                  </a:lnTo>
                  <a:cubicBezTo>
                    <a:pt x="1028757" y="1889121"/>
                    <a:pt x="1028757" y="1889484"/>
                    <a:pt x="1029121" y="1889484"/>
                  </a:cubicBezTo>
                  <a:cubicBezTo>
                    <a:pt x="1029485" y="1889484"/>
                    <a:pt x="1029485" y="1889848"/>
                    <a:pt x="1029849" y="1889848"/>
                  </a:cubicBezTo>
                  <a:cubicBezTo>
                    <a:pt x="1029849" y="1889848"/>
                    <a:pt x="1030213" y="1889848"/>
                    <a:pt x="1030213" y="1889848"/>
                  </a:cubicBezTo>
                  <a:cubicBezTo>
                    <a:pt x="1030578" y="1889848"/>
                    <a:pt x="1031306" y="1890212"/>
                    <a:pt x="1031670" y="1890212"/>
                  </a:cubicBezTo>
                  <a:cubicBezTo>
                    <a:pt x="1032034" y="1890212"/>
                    <a:pt x="1032034" y="1890212"/>
                    <a:pt x="1032398" y="1890212"/>
                  </a:cubicBezTo>
                  <a:cubicBezTo>
                    <a:pt x="1032398" y="1890212"/>
                    <a:pt x="1032398" y="1890212"/>
                    <a:pt x="1032762" y="1890212"/>
                  </a:cubicBezTo>
                  <a:cubicBezTo>
                    <a:pt x="1032762" y="1890212"/>
                    <a:pt x="1033126" y="1890212"/>
                    <a:pt x="1033126" y="1890212"/>
                  </a:cubicBezTo>
                  <a:lnTo>
                    <a:pt x="1161676" y="1878214"/>
                  </a:lnTo>
                  <a:lnTo>
                    <a:pt x="1229774" y="1928023"/>
                  </a:lnTo>
                  <a:lnTo>
                    <a:pt x="1235965" y="1989830"/>
                  </a:lnTo>
                  <a:lnTo>
                    <a:pt x="1011277" y="2001465"/>
                  </a:lnTo>
                  <a:lnTo>
                    <a:pt x="962479" y="1943657"/>
                  </a:lnTo>
                  <a:cubicBezTo>
                    <a:pt x="961023" y="1942202"/>
                    <a:pt x="959202" y="1941112"/>
                    <a:pt x="957017" y="1941112"/>
                  </a:cubicBezTo>
                  <a:cubicBezTo>
                    <a:pt x="957017" y="1941112"/>
                    <a:pt x="957017" y="1941112"/>
                    <a:pt x="957017" y="1941112"/>
                  </a:cubicBezTo>
                  <a:cubicBezTo>
                    <a:pt x="954832" y="1941112"/>
                    <a:pt x="953011" y="1942202"/>
                    <a:pt x="951554" y="1943657"/>
                  </a:cubicBezTo>
                  <a:lnTo>
                    <a:pt x="876173" y="2030187"/>
                  </a:lnTo>
                  <a:lnTo>
                    <a:pt x="801520" y="1962562"/>
                  </a:lnTo>
                  <a:cubicBezTo>
                    <a:pt x="801156" y="1962199"/>
                    <a:pt x="800791" y="1962199"/>
                    <a:pt x="800427" y="1961835"/>
                  </a:cubicBezTo>
                  <a:cubicBezTo>
                    <a:pt x="800063" y="1961835"/>
                    <a:pt x="800063" y="1961472"/>
                    <a:pt x="799699" y="1961472"/>
                  </a:cubicBezTo>
                  <a:cubicBezTo>
                    <a:pt x="799699" y="1961472"/>
                    <a:pt x="799699" y="1961472"/>
                    <a:pt x="799699" y="1961472"/>
                  </a:cubicBezTo>
                  <a:cubicBezTo>
                    <a:pt x="798971" y="1961108"/>
                    <a:pt x="798242" y="1961108"/>
                    <a:pt x="797514" y="1960745"/>
                  </a:cubicBezTo>
                  <a:cubicBezTo>
                    <a:pt x="797514" y="1960745"/>
                    <a:pt x="797150" y="1960745"/>
                    <a:pt x="797150" y="1960745"/>
                  </a:cubicBezTo>
                  <a:cubicBezTo>
                    <a:pt x="797150" y="1960745"/>
                    <a:pt x="797150" y="1960745"/>
                    <a:pt x="797150" y="1960745"/>
                  </a:cubicBezTo>
                  <a:lnTo>
                    <a:pt x="693728" y="1958563"/>
                  </a:lnTo>
                  <a:lnTo>
                    <a:pt x="675520" y="1869488"/>
                  </a:lnTo>
                  <a:cubicBezTo>
                    <a:pt x="674792" y="1866216"/>
                    <a:pt x="671878" y="1863671"/>
                    <a:pt x="668237" y="1863671"/>
                  </a:cubicBezTo>
                  <a:lnTo>
                    <a:pt x="529855" y="1863671"/>
                  </a:lnTo>
                  <a:cubicBezTo>
                    <a:pt x="529855" y="1863671"/>
                    <a:pt x="529855" y="1863671"/>
                    <a:pt x="529855" y="1863671"/>
                  </a:cubicBezTo>
                  <a:lnTo>
                    <a:pt x="529855" y="1863671"/>
                  </a:lnTo>
                  <a:cubicBezTo>
                    <a:pt x="529855" y="1863671"/>
                    <a:pt x="529491" y="1863671"/>
                    <a:pt x="529491" y="1863671"/>
                  </a:cubicBezTo>
                  <a:cubicBezTo>
                    <a:pt x="528763" y="1863671"/>
                    <a:pt x="528398" y="1863671"/>
                    <a:pt x="527670" y="1864034"/>
                  </a:cubicBezTo>
                  <a:cubicBezTo>
                    <a:pt x="527306" y="1864034"/>
                    <a:pt x="527306" y="1864034"/>
                    <a:pt x="526942" y="1864398"/>
                  </a:cubicBezTo>
                  <a:cubicBezTo>
                    <a:pt x="526578" y="1864398"/>
                    <a:pt x="526213" y="1864761"/>
                    <a:pt x="526213" y="1864761"/>
                  </a:cubicBezTo>
                  <a:cubicBezTo>
                    <a:pt x="526213" y="1864761"/>
                    <a:pt x="525849" y="1864761"/>
                    <a:pt x="525849" y="1865125"/>
                  </a:cubicBezTo>
                  <a:cubicBezTo>
                    <a:pt x="525849" y="1865125"/>
                    <a:pt x="525485" y="1865125"/>
                    <a:pt x="525485" y="1865125"/>
                  </a:cubicBezTo>
                  <a:lnTo>
                    <a:pt x="448647" y="1917843"/>
                  </a:lnTo>
                  <a:lnTo>
                    <a:pt x="230878" y="1988012"/>
                  </a:lnTo>
                  <a:cubicBezTo>
                    <a:pt x="230514" y="1988012"/>
                    <a:pt x="230514" y="1988376"/>
                    <a:pt x="230150" y="1988376"/>
                  </a:cubicBezTo>
                  <a:cubicBezTo>
                    <a:pt x="229786" y="1988740"/>
                    <a:pt x="229058" y="1988740"/>
                    <a:pt x="228693" y="1989103"/>
                  </a:cubicBezTo>
                  <a:cubicBezTo>
                    <a:pt x="228693" y="1989103"/>
                    <a:pt x="228329" y="1989103"/>
                    <a:pt x="228329" y="1989467"/>
                  </a:cubicBezTo>
                  <a:lnTo>
                    <a:pt x="96867" y="2103628"/>
                  </a:lnTo>
                  <a:cubicBezTo>
                    <a:pt x="96867" y="2103628"/>
                    <a:pt x="96503" y="2103992"/>
                    <a:pt x="96503" y="2103992"/>
                  </a:cubicBezTo>
                  <a:cubicBezTo>
                    <a:pt x="96138" y="2104356"/>
                    <a:pt x="95774" y="2104719"/>
                    <a:pt x="95774" y="2105083"/>
                  </a:cubicBezTo>
                  <a:cubicBezTo>
                    <a:pt x="95774" y="2105446"/>
                    <a:pt x="95410" y="2105446"/>
                    <a:pt x="95410" y="2105810"/>
                  </a:cubicBezTo>
                  <a:lnTo>
                    <a:pt x="728" y="2290141"/>
                  </a:lnTo>
                  <a:cubicBezTo>
                    <a:pt x="0" y="2291232"/>
                    <a:pt x="0" y="2292686"/>
                    <a:pt x="0" y="2293777"/>
                  </a:cubicBezTo>
                  <a:lnTo>
                    <a:pt x="7283" y="2468655"/>
                  </a:lnTo>
                  <a:cubicBezTo>
                    <a:pt x="7283" y="2468655"/>
                    <a:pt x="7283" y="2468655"/>
                    <a:pt x="7283" y="2468655"/>
                  </a:cubicBezTo>
                  <a:cubicBezTo>
                    <a:pt x="7283" y="2469018"/>
                    <a:pt x="7283" y="2469746"/>
                    <a:pt x="7647" y="2470109"/>
                  </a:cubicBezTo>
                  <a:cubicBezTo>
                    <a:pt x="7647" y="2470109"/>
                    <a:pt x="7647" y="2470473"/>
                    <a:pt x="7647" y="2470473"/>
                  </a:cubicBezTo>
                  <a:cubicBezTo>
                    <a:pt x="7647" y="2470473"/>
                    <a:pt x="7647" y="2470473"/>
                    <a:pt x="7647" y="2470473"/>
                  </a:cubicBezTo>
                  <a:cubicBezTo>
                    <a:pt x="8012" y="2471200"/>
                    <a:pt x="8012" y="2471564"/>
                    <a:pt x="8376" y="2472291"/>
                  </a:cubicBezTo>
                  <a:cubicBezTo>
                    <a:pt x="8376" y="2472291"/>
                    <a:pt x="8376" y="2472291"/>
                    <a:pt x="8376" y="2472291"/>
                  </a:cubicBezTo>
                  <a:lnTo>
                    <a:pt x="115439" y="2637352"/>
                  </a:lnTo>
                  <a:cubicBezTo>
                    <a:pt x="115803" y="2638079"/>
                    <a:pt x="116532" y="2638807"/>
                    <a:pt x="116896" y="2639170"/>
                  </a:cubicBezTo>
                  <a:lnTo>
                    <a:pt x="235977" y="2732245"/>
                  </a:lnTo>
                  <a:cubicBezTo>
                    <a:pt x="235977" y="2732245"/>
                    <a:pt x="235977" y="2732245"/>
                    <a:pt x="235977" y="2732245"/>
                  </a:cubicBezTo>
                  <a:cubicBezTo>
                    <a:pt x="235977" y="2732245"/>
                    <a:pt x="235977" y="2732245"/>
                    <a:pt x="235977" y="2732245"/>
                  </a:cubicBezTo>
                  <a:cubicBezTo>
                    <a:pt x="236341" y="2732608"/>
                    <a:pt x="236705" y="2732608"/>
                    <a:pt x="236705" y="2732608"/>
                  </a:cubicBezTo>
                  <a:cubicBezTo>
                    <a:pt x="237069" y="2732608"/>
                    <a:pt x="237433" y="2732972"/>
                    <a:pt x="237797" y="2732972"/>
                  </a:cubicBezTo>
                  <a:cubicBezTo>
                    <a:pt x="238162" y="2732972"/>
                    <a:pt x="238526" y="2732972"/>
                    <a:pt x="238890" y="2733335"/>
                  </a:cubicBezTo>
                  <a:cubicBezTo>
                    <a:pt x="239254" y="2733335"/>
                    <a:pt x="239254" y="2733335"/>
                    <a:pt x="239618" y="2733699"/>
                  </a:cubicBezTo>
                  <a:lnTo>
                    <a:pt x="473410" y="2750060"/>
                  </a:lnTo>
                  <a:lnTo>
                    <a:pt x="654398" y="2750060"/>
                  </a:lnTo>
                  <a:lnTo>
                    <a:pt x="605237" y="2863858"/>
                  </a:lnTo>
                  <a:cubicBezTo>
                    <a:pt x="605237" y="2863858"/>
                    <a:pt x="605237" y="2864221"/>
                    <a:pt x="605237" y="2864221"/>
                  </a:cubicBezTo>
                  <a:cubicBezTo>
                    <a:pt x="605237" y="2864585"/>
                    <a:pt x="605237" y="2864585"/>
                    <a:pt x="604872" y="2864948"/>
                  </a:cubicBezTo>
                  <a:cubicBezTo>
                    <a:pt x="604872" y="2865676"/>
                    <a:pt x="604508" y="2866039"/>
                    <a:pt x="604508" y="2866766"/>
                  </a:cubicBezTo>
                  <a:cubicBezTo>
                    <a:pt x="604508" y="2866766"/>
                    <a:pt x="604508" y="2867130"/>
                    <a:pt x="604508" y="2867130"/>
                  </a:cubicBezTo>
                  <a:cubicBezTo>
                    <a:pt x="604508" y="2867130"/>
                    <a:pt x="604508" y="2867130"/>
                    <a:pt x="604508" y="2867494"/>
                  </a:cubicBezTo>
                  <a:cubicBezTo>
                    <a:pt x="604508" y="2868221"/>
                    <a:pt x="604872" y="2868948"/>
                    <a:pt x="605237" y="2869675"/>
                  </a:cubicBezTo>
                  <a:cubicBezTo>
                    <a:pt x="605237" y="2869675"/>
                    <a:pt x="605237" y="2870038"/>
                    <a:pt x="605237" y="2870038"/>
                  </a:cubicBezTo>
                  <a:cubicBezTo>
                    <a:pt x="605601" y="2870766"/>
                    <a:pt x="605965" y="2871493"/>
                    <a:pt x="606693" y="2871856"/>
                  </a:cubicBezTo>
                  <a:lnTo>
                    <a:pt x="804797" y="3064913"/>
                  </a:lnTo>
                  <a:lnTo>
                    <a:pt x="751266" y="3174348"/>
                  </a:lnTo>
                  <a:cubicBezTo>
                    <a:pt x="750901" y="3175076"/>
                    <a:pt x="750901" y="3175439"/>
                    <a:pt x="750537" y="3176166"/>
                  </a:cubicBezTo>
                  <a:lnTo>
                    <a:pt x="728687" y="3298326"/>
                  </a:lnTo>
                  <a:cubicBezTo>
                    <a:pt x="728687" y="3298326"/>
                    <a:pt x="728687" y="3298690"/>
                    <a:pt x="728687" y="3298690"/>
                  </a:cubicBezTo>
                  <a:cubicBezTo>
                    <a:pt x="728687" y="3298690"/>
                    <a:pt x="728687" y="3298690"/>
                    <a:pt x="728687" y="3299054"/>
                  </a:cubicBezTo>
                  <a:cubicBezTo>
                    <a:pt x="728687" y="3299417"/>
                    <a:pt x="728687" y="3299417"/>
                    <a:pt x="728687" y="3299781"/>
                  </a:cubicBezTo>
                  <a:cubicBezTo>
                    <a:pt x="728687" y="3300144"/>
                    <a:pt x="728687" y="3300508"/>
                    <a:pt x="728687" y="3300871"/>
                  </a:cubicBezTo>
                  <a:lnTo>
                    <a:pt x="765104" y="3525923"/>
                  </a:lnTo>
                  <a:cubicBezTo>
                    <a:pt x="765104" y="3525923"/>
                    <a:pt x="765104" y="3525923"/>
                    <a:pt x="765104" y="3525923"/>
                  </a:cubicBezTo>
                  <a:cubicBezTo>
                    <a:pt x="765104" y="3526286"/>
                    <a:pt x="765104" y="3526286"/>
                    <a:pt x="765468" y="3526650"/>
                  </a:cubicBezTo>
                  <a:cubicBezTo>
                    <a:pt x="765468" y="3527013"/>
                    <a:pt x="765832" y="3527377"/>
                    <a:pt x="765832" y="3527740"/>
                  </a:cubicBezTo>
                  <a:cubicBezTo>
                    <a:pt x="765832" y="3527740"/>
                    <a:pt x="765832" y="3528104"/>
                    <a:pt x="765832" y="3528104"/>
                  </a:cubicBezTo>
                  <a:cubicBezTo>
                    <a:pt x="765832" y="3528468"/>
                    <a:pt x="766196" y="3528468"/>
                    <a:pt x="766560" y="3528831"/>
                  </a:cubicBezTo>
                  <a:cubicBezTo>
                    <a:pt x="766560" y="3528831"/>
                    <a:pt x="766924" y="3529195"/>
                    <a:pt x="766924" y="3529195"/>
                  </a:cubicBezTo>
                  <a:lnTo>
                    <a:pt x="862335" y="3633904"/>
                  </a:lnTo>
                  <a:lnTo>
                    <a:pt x="864884" y="3790239"/>
                  </a:lnTo>
                  <a:cubicBezTo>
                    <a:pt x="864884" y="3792421"/>
                    <a:pt x="865976" y="3794239"/>
                    <a:pt x="867433" y="3795693"/>
                  </a:cubicBezTo>
                  <a:cubicBezTo>
                    <a:pt x="868890" y="3796784"/>
                    <a:pt x="870346" y="3797511"/>
                    <a:pt x="872167" y="3797511"/>
                  </a:cubicBezTo>
                  <a:cubicBezTo>
                    <a:pt x="872531" y="3797511"/>
                    <a:pt x="872895" y="3797511"/>
                    <a:pt x="873624" y="3797511"/>
                  </a:cubicBezTo>
                  <a:lnTo>
                    <a:pt x="1107052" y="3754973"/>
                  </a:lnTo>
                  <a:cubicBezTo>
                    <a:pt x="1107052" y="3754973"/>
                    <a:pt x="1107416" y="3754973"/>
                    <a:pt x="1107416" y="3754609"/>
                  </a:cubicBezTo>
                  <a:cubicBezTo>
                    <a:pt x="1107780" y="3754609"/>
                    <a:pt x="1108508" y="3754246"/>
                    <a:pt x="1108872" y="3753882"/>
                  </a:cubicBezTo>
                  <a:cubicBezTo>
                    <a:pt x="1109236" y="3753882"/>
                    <a:pt x="1109600" y="3753519"/>
                    <a:pt x="1109965" y="3753155"/>
                  </a:cubicBezTo>
                  <a:cubicBezTo>
                    <a:pt x="1109965" y="3753155"/>
                    <a:pt x="1110329" y="3753155"/>
                    <a:pt x="1110329" y="3752792"/>
                  </a:cubicBezTo>
                  <a:cubicBezTo>
                    <a:pt x="1110693" y="3752428"/>
                    <a:pt x="1111057" y="3752064"/>
                    <a:pt x="1111421" y="3751701"/>
                  </a:cubicBezTo>
                  <a:cubicBezTo>
                    <a:pt x="1111421" y="3751701"/>
                    <a:pt x="1111421" y="3751701"/>
                    <a:pt x="1111785" y="3751337"/>
                  </a:cubicBezTo>
                  <a:lnTo>
                    <a:pt x="1298965" y="3479385"/>
                  </a:lnTo>
                  <a:cubicBezTo>
                    <a:pt x="1298965" y="3479385"/>
                    <a:pt x="1298965" y="3479022"/>
                    <a:pt x="1299329" y="3479022"/>
                  </a:cubicBezTo>
                  <a:cubicBezTo>
                    <a:pt x="1299329" y="3478658"/>
                    <a:pt x="1299693" y="3478658"/>
                    <a:pt x="1299693" y="3478295"/>
                  </a:cubicBezTo>
                  <a:cubicBezTo>
                    <a:pt x="1299693" y="3477931"/>
                    <a:pt x="1299693" y="3477931"/>
                    <a:pt x="1300057" y="3477568"/>
                  </a:cubicBezTo>
                  <a:cubicBezTo>
                    <a:pt x="1300057" y="3477568"/>
                    <a:pt x="1300057" y="3477204"/>
                    <a:pt x="1300421" y="3477204"/>
                  </a:cubicBezTo>
                  <a:lnTo>
                    <a:pt x="1329190" y="3367041"/>
                  </a:lnTo>
                  <a:lnTo>
                    <a:pt x="1444994" y="3218341"/>
                  </a:lnTo>
                  <a:cubicBezTo>
                    <a:pt x="1444994" y="3217977"/>
                    <a:pt x="1445358" y="3217977"/>
                    <a:pt x="1445358" y="3217613"/>
                  </a:cubicBezTo>
                  <a:cubicBezTo>
                    <a:pt x="1445358" y="3217613"/>
                    <a:pt x="1445722" y="3217250"/>
                    <a:pt x="1445722" y="3217250"/>
                  </a:cubicBezTo>
                  <a:cubicBezTo>
                    <a:pt x="1445722" y="3217250"/>
                    <a:pt x="1445722" y="3217250"/>
                    <a:pt x="1445722" y="3216886"/>
                  </a:cubicBezTo>
                  <a:cubicBezTo>
                    <a:pt x="1446086" y="3216159"/>
                    <a:pt x="1446450" y="3215432"/>
                    <a:pt x="1446450" y="3214705"/>
                  </a:cubicBezTo>
                  <a:lnTo>
                    <a:pt x="1494884" y="2898034"/>
                  </a:lnTo>
                  <a:lnTo>
                    <a:pt x="1561889" y="2812230"/>
                  </a:lnTo>
                  <a:cubicBezTo>
                    <a:pt x="1561889" y="2812230"/>
                    <a:pt x="1561889" y="2812230"/>
                    <a:pt x="1561889" y="2812230"/>
                  </a:cubicBezTo>
                  <a:lnTo>
                    <a:pt x="1561889" y="2812230"/>
                  </a:lnTo>
                  <a:cubicBezTo>
                    <a:pt x="1562254" y="2811867"/>
                    <a:pt x="1562618" y="2811140"/>
                    <a:pt x="1562982" y="2810776"/>
                  </a:cubicBezTo>
                  <a:lnTo>
                    <a:pt x="1663126" y="2582089"/>
                  </a:lnTo>
                  <a:cubicBezTo>
                    <a:pt x="1663126" y="2582089"/>
                    <a:pt x="1663126" y="2582089"/>
                    <a:pt x="1663126" y="2582089"/>
                  </a:cubicBezTo>
                  <a:lnTo>
                    <a:pt x="1678785" y="2545732"/>
                  </a:lnTo>
                  <a:lnTo>
                    <a:pt x="1764363" y="2488651"/>
                  </a:lnTo>
                  <a:cubicBezTo>
                    <a:pt x="1764727" y="2488651"/>
                    <a:pt x="1764727" y="2488288"/>
                    <a:pt x="1765092" y="2487924"/>
                  </a:cubicBezTo>
                  <a:cubicBezTo>
                    <a:pt x="1765456" y="2487561"/>
                    <a:pt x="1765456" y="2487561"/>
                    <a:pt x="1765820" y="2487197"/>
                  </a:cubicBezTo>
                  <a:cubicBezTo>
                    <a:pt x="1765820" y="2487197"/>
                    <a:pt x="1766184" y="2486833"/>
                    <a:pt x="1766184" y="2486833"/>
                  </a:cubicBezTo>
                  <a:lnTo>
                    <a:pt x="1931514" y="2282870"/>
                  </a:lnTo>
                  <a:cubicBezTo>
                    <a:pt x="1931514" y="2282870"/>
                    <a:pt x="1931514" y="2282506"/>
                    <a:pt x="1931878" y="2282506"/>
                  </a:cubicBezTo>
                  <a:cubicBezTo>
                    <a:pt x="1931878" y="2282506"/>
                    <a:pt x="1932242" y="2282142"/>
                    <a:pt x="1932242" y="2282142"/>
                  </a:cubicBezTo>
                  <a:cubicBezTo>
                    <a:pt x="1932606" y="2281415"/>
                    <a:pt x="1932970" y="2280688"/>
                    <a:pt x="1933334" y="2279961"/>
                  </a:cubicBezTo>
                  <a:cubicBezTo>
                    <a:pt x="1933334" y="2279961"/>
                    <a:pt x="1933334" y="2279961"/>
                    <a:pt x="1933334" y="2279961"/>
                  </a:cubicBezTo>
                  <a:cubicBezTo>
                    <a:pt x="1933334" y="2279234"/>
                    <a:pt x="1933334" y="2278507"/>
                    <a:pt x="1933334" y="2277416"/>
                  </a:cubicBezTo>
                  <a:cubicBezTo>
                    <a:pt x="1933334" y="2277416"/>
                    <a:pt x="1933334" y="2277052"/>
                    <a:pt x="1933334" y="2277052"/>
                  </a:cubicBezTo>
                  <a:cubicBezTo>
                    <a:pt x="1933334" y="2277052"/>
                    <a:pt x="1933334" y="2276689"/>
                    <a:pt x="1933334" y="2276689"/>
                  </a:cubicBezTo>
                  <a:cubicBezTo>
                    <a:pt x="1933334" y="2276325"/>
                    <a:pt x="1932970" y="2276325"/>
                    <a:pt x="1932970" y="2275962"/>
                  </a:cubicBezTo>
                  <a:cubicBezTo>
                    <a:pt x="1932606" y="2275598"/>
                    <a:pt x="1932606" y="2274871"/>
                    <a:pt x="1932242" y="2274507"/>
                  </a:cubicBezTo>
                  <a:cubicBezTo>
                    <a:pt x="1932242" y="2274144"/>
                    <a:pt x="1931878" y="2274144"/>
                    <a:pt x="1931878" y="2274144"/>
                  </a:cubicBezTo>
                  <a:cubicBezTo>
                    <a:pt x="1931514" y="2273780"/>
                    <a:pt x="1931514" y="2273417"/>
                    <a:pt x="1931149" y="2273417"/>
                  </a:cubicBezTo>
                  <a:cubicBezTo>
                    <a:pt x="1930421" y="2273053"/>
                    <a:pt x="1930057" y="2272689"/>
                    <a:pt x="1929329" y="2272326"/>
                  </a:cubicBezTo>
                  <a:cubicBezTo>
                    <a:pt x="1928964" y="2272326"/>
                    <a:pt x="1928964" y="2271962"/>
                    <a:pt x="1928600" y="2271962"/>
                  </a:cubicBezTo>
                  <a:lnTo>
                    <a:pt x="1735594" y="2206883"/>
                  </a:lnTo>
                  <a:lnTo>
                    <a:pt x="1599762" y="2081451"/>
                  </a:lnTo>
                  <a:lnTo>
                    <a:pt x="1652566" y="2054546"/>
                  </a:lnTo>
                  <a:lnTo>
                    <a:pt x="1733774" y="2140349"/>
                  </a:lnTo>
                  <a:cubicBezTo>
                    <a:pt x="1733774" y="2140349"/>
                    <a:pt x="1734138" y="2140713"/>
                    <a:pt x="1734138" y="2140713"/>
                  </a:cubicBezTo>
                  <a:cubicBezTo>
                    <a:pt x="1734138" y="2140713"/>
                    <a:pt x="1734138" y="2141076"/>
                    <a:pt x="1734502" y="2141076"/>
                  </a:cubicBezTo>
                  <a:cubicBezTo>
                    <a:pt x="1734502" y="2141076"/>
                    <a:pt x="1734866" y="2141076"/>
                    <a:pt x="1735230" y="2141440"/>
                  </a:cubicBezTo>
                  <a:cubicBezTo>
                    <a:pt x="1735594" y="2141803"/>
                    <a:pt x="1736323" y="2142167"/>
                    <a:pt x="1736687" y="2142167"/>
                  </a:cubicBezTo>
                  <a:cubicBezTo>
                    <a:pt x="1737051" y="2142167"/>
                    <a:pt x="1737415" y="2142531"/>
                    <a:pt x="1737779" y="2142531"/>
                  </a:cubicBezTo>
                  <a:cubicBezTo>
                    <a:pt x="1737779" y="2142531"/>
                    <a:pt x="1738144" y="2142531"/>
                    <a:pt x="1738144" y="2142531"/>
                  </a:cubicBezTo>
                  <a:lnTo>
                    <a:pt x="2186791" y="2199975"/>
                  </a:lnTo>
                  <a:lnTo>
                    <a:pt x="2198808" y="2455930"/>
                  </a:lnTo>
                  <a:cubicBezTo>
                    <a:pt x="2198808" y="2455930"/>
                    <a:pt x="2198808" y="2456293"/>
                    <a:pt x="2198808" y="2456293"/>
                  </a:cubicBezTo>
                  <a:cubicBezTo>
                    <a:pt x="2198808" y="2456293"/>
                    <a:pt x="2198808" y="2456657"/>
                    <a:pt x="2198808" y="2456657"/>
                  </a:cubicBezTo>
                  <a:cubicBezTo>
                    <a:pt x="2198808" y="2457021"/>
                    <a:pt x="2199172" y="2457384"/>
                    <a:pt x="2199172" y="2457384"/>
                  </a:cubicBezTo>
                  <a:cubicBezTo>
                    <a:pt x="2199172" y="2457748"/>
                    <a:pt x="2199537" y="2458111"/>
                    <a:pt x="2199537" y="2458475"/>
                  </a:cubicBezTo>
                  <a:cubicBezTo>
                    <a:pt x="2199901" y="2458839"/>
                    <a:pt x="2199901" y="2459202"/>
                    <a:pt x="2200265" y="2459565"/>
                  </a:cubicBezTo>
                  <a:cubicBezTo>
                    <a:pt x="2200265" y="2459929"/>
                    <a:pt x="2200629" y="2459929"/>
                    <a:pt x="2200629" y="2460293"/>
                  </a:cubicBezTo>
                  <a:lnTo>
                    <a:pt x="2368508" y="2632626"/>
                  </a:lnTo>
                  <a:cubicBezTo>
                    <a:pt x="2369964" y="2634080"/>
                    <a:pt x="2371785" y="2634807"/>
                    <a:pt x="2373970" y="2634807"/>
                  </a:cubicBezTo>
                  <a:cubicBezTo>
                    <a:pt x="2376155" y="2634807"/>
                    <a:pt x="2377976" y="2633717"/>
                    <a:pt x="2379432" y="2632262"/>
                  </a:cubicBezTo>
                  <a:lnTo>
                    <a:pt x="2440248" y="2561729"/>
                  </a:lnTo>
                  <a:cubicBezTo>
                    <a:pt x="2441340" y="2560639"/>
                    <a:pt x="2442068" y="2558821"/>
                    <a:pt x="2442068" y="2557367"/>
                  </a:cubicBezTo>
                  <a:lnTo>
                    <a:pt x="2449351" y="2419936"/>
                  </a:lnTo>
                  <a:lnTo>
                    <a:pt x="2663114" y="2243967"/>
                  </a:lnTo>
                  <a:lnTo>
                    <a:pt x="2839004" y="2412665"/>
                  </a:lnTo>
                  <a:lnTo>
                    <a:pt x="2866681" y="2618810"/>
                  </a:lnTo>
                  <a:close/>
                  <a:moveTo>
                    <a:pt x="2441340" y="2406848"/>
                  </a:moveTo>
                  <a:lnTo>
                    <a:pt x="2214103" y="2202156"/>
                  </a:lnTo>
                  <a:lnTo>
                    <a:pt x="2643814" y="2239968"/>
                  </a:lnTo>
                  <a:lnTo>
                    <a:pt x="2441340" y="2406848"/>
                  </a:lnTo>
                  <a:close/>
                  <a:moveTo>
                    <a:pt x="2212282" y="2446477"/>
                  </a:moveTo>
                  <a:lnTo>
                    <a:pt x="2201357" y="2209792"/>
                  </a:lnTo>
                  <a:lnTo>
                    <a:pt x="2424953" y="2411210"/>
                  </a:lnTo>
                  <a:lnTo>
                    <a:pt x="2212282" y="2446477"/>
                  </a:lnTo>
                  <a:close/>
                  <a:moveTo>
                    <a:pt x="1666040" y="2047638"/>
                  </a:moveTo>
                  <a:lnTo>
                    <a:pt x="1861594" y="1967652"/>
                  </a:lnTo>
                  <a:lnTo>
                    <a:pt x="1738144" y="2123625"/>
                  </a:lnTo>
                  <a:lnTo>
                    <a:pt x="1666040" y="2047638"/>
                  </a:lnTo>
                  <a:close/>
                  <a:moveTo>
                    <a:pt x="1768005" y="2374853"/>
                  </a:moveTo>
                  <a:lnTo>
                    <a:pt x="1740693" y="2223244"/>
                  </a:lnTo>
                  <a:lnTo>
                    <a:pt x="1909300" y="2279961"/>
                  </a:lnTo>
                  <a:lnTo>
                    <a:pt x="1768005" y="2374853"/>
                  </a:lnTo>
                  <a:close/>
                  <a:moveTo>
                    <a:pt x="1889271" y="2310865"/>
                  </a:moveTo>
                  <a:lnTo>
                    <a:pt x="1768005" y="2460656"/>
                  </a:lnTo>
                  <a:lnTo>
                    <a:pt x="1769826" y="2391214"/>
                  </a:lnTo>
                  <a:lnTo>
                    <a:pt x="1889271" y="2310865"/>
                  </a:lnTo>
                  <a:close/>
                  <a:moveTo>
                    <a:pt x="1754531" y="2382852"/>
                  </a:moveTo>
                  <a:lnTo>
                    <a:pt x="1525837" y="2480653"/>
                  </a:lnTo>
                  <a:lnTo>
                    <a:pt x="1726854" y="2229424"/>
                  </a:lnTo>
                  <a:lnTo>
                    <a:pt x="1754531" y="2382852"/>
                  </a:lnTo>
                  <a:close/>
                  <a:moveTo>
                    <a:pt x="1433704" y="3201980"/>
                  </a:moveTo>
                  <a:lnTo>
                    <a:pt x="1245069" y="3103088"/>
                  </a:lnTo>
                  <a:lnTo>
                    <a:pt x="1477768" y="2912213"/>
                  </a:lnTo>
                  <a:lnTo>
                    <a:pt x="1433704" y="3201980"/>
                  </a:lnTo>
                  <a:close/>
                  <a:moveTo>
                    <a:pt x="1325184" y="3347772"/>
                  </a:moveTo>
                  <a:lnTo>
                    <a:pt x="1245069" y="3119449"/>
                  </a:lnTo>
                  <a:lnTo>
                    <a:pt x="1428242" y="3215432"/>
                  </a:lnTo>
                  <a:lnTo>
                    <a:pt x="1325184" y="3347772"/>
                  </a:lnTo>
                  <a:close/>
                  <a:moveTo>
                    <a:pt x="1289861" y="3460116"/>
                  </a:moveTo>
                  <a:lnTo>
                    <a:pt x="1179884" y="3344864"/>
                  </a:lnTo>
                  <a:lnTo>
                    <a:pt x="1313531" y="3368859"/>
                  </a:lnTo>
                  <a:lnTo>
                    <a:pt x="1289861" y="3460116"/>
                  </a:lnTo>
                  <a:close/>
                  <a:moveTo>
                    <a:pt x="1108872" y="3729887"/>
                  </a:moveTo>
                  <a:lnTo>
                    <a:pt x="1033126" y="3472841"/>
                  </a:lnTo>
                  <a:lnTo>
                    <a:pt x="1280028" y="3481567"/>
                  </a:lnTo>
                  <a:lnTo>
                    <a:pt x="1108872" y="3729887"/>
                  </a:lnTo>
                  <a:close/>
                  <a:moveTo>
                    <a:pt x="777849" y="3507017"/>
                  </a:moveTo>
                  <a:lnTo>
                    <a:pt x="745439" y="3306325"/>
                  </a:lnTo>
                  <a:lnTo>
                    <a:pt x="943543" y="3325231"/>
                  </a:lnTo>
                  <a:lnTo>
                    <a:pt x="777849" y="3507017"/>
                  </a:lnTo>
                  <a:close/>
                  <a:moveTo>
                    <a:pt x="254185" y="2147621"/>
                  </a:moveTo>
                  <a:lnTo>
                    <a:pt x="116896" y="2105083"/>
                  </a:lnTo>
                  <a:lnTo>
                    <a:pt x="228693" y="2008009"/>
                  </a:lnTo>
                  <a:lnTo>
                    <a:pt x="254185" y="2147621"/>
                  </a:lnTo>
                  <a:close/>
                  <a:moveTo>
                    <a:pt x="241803" y="1998920"/>
                  </a:moveTo>
                  <a:lnTo>
                    <a:pt x="431532" y="1937839"/>
                  </a:lnTo>
                  <a:lnTo>
                    <a:pt x="267659" y="2141076"/>
                  </a:lnTo>
                  <a:lnTo>
                    <a:pt x="241803" y="1998920"/>
                  </a:lnTo>
                  <a:close/>
                  <a:moveTo>
                    <a:pt x="522572" y="1884031"/>
                  </a:moveTo>
                  <a:lnTo>
                    <a:pt x="519294" y="2132714"/>
                  </a:lnTo>
                  <a:lnTo>
                    <a:pt x="279312" y="2150166"/>
                  </a:lnTo>
                  <a:lnTo>
                    <a:pt x="457387" y="1928750"/>
                  </a:lnTo>
                  <a:lnTo>
                    <a:pt x="522572" y="1884031"/>
                  </a:lnTo>
                  <a:close/>
                  <a:moveTo>
                    <a:pt x="866705" y="2040003"/>
                  </a:moveTo>
                  <a:lnTo>
                    <a:pt x="708659" y="2177434"/>
                  </a:lnTo>
                  <a:lnTo>
                    <a:pt x="799699" y="1979287"/>
                  </a:lnTo>
                  <a:lnTo>
                    <a:pt x="866705" y="2040003"/>
                  </a:lnTo>
                  <a:close/>
                  <a:moveTo>
                    <a:pt x="491982" y="2335224"/>
                  </a:moveTo>
                  <a:lnTo>
                    <a:pt x="282953" y="2164709"/>
                  </a:lnTo>
                  <a:lnTo>
                    <a:pt x="518202" y="2147621"/>
                  </a:lnTo>
                  <a:lnTo>
                    <a:pt x="491982" y="2335224"/>
                  </a:lnTo>
                  <a:close/>
                  <a:moveTo>
                    <a:pt x="486156" y="2349403"/>
                  </a:moveTo>
                  <a:lnTo>
                    <a:pt x="288780" y="2524645"/>
                  </a:lnTo>
                  <a:lnTo>
                    <a:pt x="271665" y="2174161"/>
                  </a:lnTo>
                  <a:lnTo>
                    <a:pt x="486156" y="2349403"/>
                  </a:lnTo>
                  <a:close/>
                  <a:moveTo>
                    <a:pt x="496716" y="2359220"/>
                  </a:moveTo>
                  <a:lnTo>
                    <a:pt x="615069" y="2482107"/>
                  </a:lnTo>
                  <a:lnTo>
                    <a:pt x="305167" y="2529008"/>
                  </a:lnTo>
                  <a:lnTo>
                    <a:pt x="496716" y="2359220"/>
                  </a:lnTo>
                  <a:close/>
                  <a:moveTo>
                    <a:pt x="508370" y="2350130"/>
                  </a:moveTo>
                  <a:lnTo>
                    <a:pt x="677341" y="2222517"/>
                  </a:lnTo>
                  <a:lnTo>
                    <a:pt x="626358" y="2472291"/>
                  </a:lnTo>
                  <a:lnTo>
                    <a:pt x="508370" y="2350130"/>
                  </a:lnTo>
                  <a:close/>
                  <a:moveTo>
                    <a:pt x="506913" y="2332679"/>
                  </a:moveTo>
                  <a:lnTo>
                    <a:pt x="532404" y="2149802"/>
                  </a:lnTo>
                  <a:lnTo>
                    <a:pt x="673335" y="2206883"/>
                  </a:lnTo>
                  <a:lnTo>
                    <a:pt x="506913" y="2332679"/>
                  </a:lnTo>
                  <a:close/>
                  <a:moveTo>
                    <a:pt x="1063352" y="2151620"/>
                  </a:moveTo>
                  <a:lnTo>
                    <a:pt x="1177335" y="2126170"/>
                  </a:lnTo>
                  <a:lnTo>
                    <a:pt x="952283" y="2316318"/>
                  </a:lnTo>
                  <a:lnTo>
                    <a:pt x="1063352" y="2151620"/>
                  </a:lnTo>
                  <a:close/>
                  <a:moveTo>
                    <a:pt x="1134364" y="2294867"/>
                  </a:moveTo>
                  <a:lnTo>
                    <a:pt x="1147109" y="2462111"/>
                  </a:lnTo>
                  <a:lnTo>
                    <a:pt x="935895" y="2357038"/>
                  </a:lnTo>
                  <a:lnTo>
                    <a:pt x="1134364" y="2294867"/>
                  </a:lnTo>
                  <a:close/>
                  <a:moveTo>
                    <a:pt x="923150" y="2367218"/>
                  </a:moveTo>
                  <a:lnTo>
                    <a:pt x="1138369" y="2474472"/>
                  </a:lnTo>
                  <a:lnTo>
                    <a:pt x="910040" y="2576272"/>
                  </a:lnTo>
                  <a:lnTo>
                    <a:pt x="923150" y="2367218"/>
                  </a:lnTo>
                  <a:close/>
                  <a:moveTo>
                    <a:pt x="895474" y="2577363"/>
                  </a:moveTo>
                  <a:lnTo>
                    <a:pt x="649664" y="2486833"/>
                  </a:lnTo>
                  <a:lnTo>
                    <a:pt x="908947" y="2367582"/>
                  </a:lnTo>
                  <a:lnTo>
                    <a:pt x="895474" y="2577363"/>
                  </a:lnTo>
                  <a:close/>
                  <a:moveTo>
                    <a:pt x="1148202" y="2485743"/>
                  </a:moveTo>
                  <a:lnTo>
                    <a:pt x="1151479" y="2845316"/>
                  </a:lnTo>
                  <a:lnTo>
                    <a:pt x="914046" y="2589724"/>
                  </a:lnTo>
                  <a:lnTo>
                    <a:pt x="1148202" y="2485743"/>
                  </a:lnTo>
                  <a:close/>
                  <a:moveTo>
                    <a:pt x="1162040" y="2462474"/>
                  </a:moveTo>
                  <a:lnTo>
                    <a:pt x="1148930" y="2294140"/>
                  </a:lnTo>
                  <a:lnTo>
                    <a:pt x="1380901" y="2339587"/>
                  </a:lnTo>
                  <a:lnTo>
                    <a:pt x="1162040" y="2462474"/>
                  </a:lnTo>
                  <a:close/>
                  <a:moveTo>
                    <a:pt x="1135456" y="2279234"/>
                  </a:moveTo>
                  <a:lnTo>
                    <a:pt x="949005" y="2337769"/>
                  </a:lnTo>
                  <a:lnTo>
                    <a:pt x="1188259" y="2135623"/>
                  </a:lnTo>
                  <a:lnTo>
                    <a:pt x="1135456" y="2279234"/>
                  </a:lnTo>
                  <a:close/>
                  <a:moveTo>
                    <a:pt x="1203554" y="2093812"/>
                  </a:moveTo>
                  <a:lnTo>
                    <a:pt x="1159855" y="2008009"/>
                  </a:lnTo>
                  <a:lnTo>
                    <a:pt x="1234508" y="2004010"/>
                  </a:lnTo>
                  <a:lnTo>
                    <a:pt x="1203554" y="2093812"/>
                  </a:lnTo>
                  <a:close/>
                  <a:moveTo>
                    <a:pt x="1147838" y="2016007"/>
                  </a:moveTo>
                  <a:lnTo>
                    <a:pt x="1194086" y="2106901"/>
                  </a:lnTo>
                  <a:lnTo>
                    <a:pt x="1074277" y="2133805"/>
                  </a:lnTo>
                  <a:lnTo>
                    <a:pt x="1147838" y="2016007"/>
                  </a:lnTo>
                  <a:close/>
                  <a:moveTo>
                    <a:pt x="1060439" y="2128351"/>
                  </a:moveTo>
                  <a:lnTo>
                    <a:pt x="1019288" y="2015280"/>
                  </a:lnTo>
                  <a:lnTo>
                    <a:pt x="1134728" y="2009463"/>
                  </a:lnTo>
                  <a:lnTo>
                    <a:pt x="1060439" y="2128351"/>
                  </a:lnTo>
                  <a:close/>
                  <a:moveTo>
                    <a:pt x="921693" y="2335587"/>
                  </a:moveTo>
                  <a:lnTo>
                    <a:pt x="887098" y="2053819"/>
                  </a:lnTo>
                  <a:lnTo>
                    <a:pt x="1048786" y="2147621"/>
                  </a:lnTo>
                  <a:lnTo>
                    <a:pt x="921693" y="2335587"/>
                  </a:lnTo>
                  <a:close/>
                  <a:moveTo>
                    <a:pt x="907491" y="2341041"/>
                  </a:moveTo>
                  <a:lnTo>
                    <a:pt x="700283" y="2204338"/>
                  </a:lnTo>
                  <a:lnTo>
                    <a:pt x="872167" y="2054546"/>
                  </a:lnTo>
                  <a:lnTo>
                    <a:pt x="907491" y="2341041"/>
                  </a:lnTo>
                  <a:close/>
                  <a:moveTo>
                    <a:pt x="695549" y="2171980"/>
                  </a:moveTo>
                  <a:lnTo>
                    <a:pt x="695549" y="1972379"/>
                  </a:lnTo>
                  <a:lnTo>
                    <a:pt x="786225" y="1974560"/>
                  </a:lnTo>
                  <a:lnTo>
                    <a:pt x="695549" y="2171980"/>
                  </a:lnTo>
                  <a:close/>
                  <a:moveTo>
                    <a:pt x="680982" y="2194158"/>
                  </a:moveTo>
                  <a:lnTo>
                    <a:pt x="538959" y="2136714"/>
                  </a:lnTo>
                  <a:lnTo>
                    <a:pt x="680982" y="1983286"/>
                  </a:lnTo>
                  <a:lnTo>
                    <a:pt x="680982" y="2194158"/>
                  </a:lnTo>
                  <a:close/>
                  <a:moveTo>
                    <a:pt x="533861" y="2120716"/>
                  </a:moveTo>
                  <a:lnTo>
                    <a:pt x="537138" y="1882940"/>
                  </a:lnTo>
                  <a:lnTo>
                    <a:pt x="676612" y="1966562"/>
                  </a:lnTo>
                  <a:lnTo>
                    <a:pt x="533861" y="2120716"/>
                  </a:lnTo>
                  <a:close/>
                  <a:moveTo>
                    <a:pt x="274214" y="2530462"/>
                  </a:moveTo>
                  <a:lnTo>
                    <a:pt x="27312" y="2463201"/>
                  </a:lnTo>
                  <a:lnTo>
                    <a:pt x="257098" y="2177797"/>
                  </a:lnTo>
                  <a:lnTo>
                    <a:pt x="274214" y="2530462"/>
                  </a:lnTo>
                  <a:close/>
                  <a:moveTo>
                    <a:pt x="288052" y="2546459"/>
                  </a:moveTo>
                  <a:lnTo>
                    <a:pt x="595768" y="2499922"/>
                  </a:lnTo>
                  <a:lnTo>
                    <a:pt x="251636" y="2710067"/>
                  </a:lnTo>
                  <a:lnTo>
                    <a:pt x="288052" y="2546459"/>
                  </a:lnTo>
                  <a:close/>
                  <a:moveTo>
                    <a:pt x="693000" y="2217063"/>
                  </a:moveTo>
                  <a:lnTo>
                    <a:pt x="901664" y="2354493"/>
                  </a:lnTo>
                  <a:lnTo>
                    <a:pt x="640560" y="2474836"/>
                  </a:lnTo>
                  <a:lnTo>
                    <a:pt x="693000" y="2217063"/>
                  </a:lnTo>
                  <a:close/>
                  <a:moveTo>
                    <a:pt x="886005" y="2589361"/>
                  </a:moveTo>
                  <a:lnTo>
                    <a:pt x="671878" y="2729336"/>
                  </a:lnTo>
                  <a:lnTo>
                    <a:pt x="639468" y="2498468"/>
                  </a:lnTo>
                  <a:lnTo>
                    <a:pt x="886005" y="2589361"/>
                  </a:lnTo>
                  <a:close/>
                  <a:moveTo>
                    <a:pt x="900936" y="2596996"/>
                  </a:moveTo>
                  <a:lnTo>
                    <a:pt x="1137277" y="2851133"/>
                  </a:lnTo>
                  <a:lnTo>
                    <a:pt x="684260" y="2738425"/>
                  </a:lnTo>
                  <a:lnTo>
                    <a:pt x="900936" y="2596996"/>
                  </a:lnTo>
                  <a:close/>
                  <a:moveTo>
                    <a:pt x="1087022" y="2853678"/>
                  </a:moveTo>
                  <a:lnTo>
                    <a:pt x="786589" y="2840589"/>
                  </a:lnTo>
                  <a:lnTo>
                    <a:pt x="692636" y="2755513"/>
                  </a:lnTo>
                  <a:lnTo>
                    <a:pt x="1087022" y="2853678"/>
                  </a:lnTo>
                  <a:close/>
                  <a:moveTo>
                    <a:pt x="1133635" y="2870402"/>
                  </a:moveTo>
                  <a:lnTo>
                    <a:pt x="820092" y="3050370"/>
                  </a:lnTo>
                  <a:lnTo>
                    <a:pt x="792052" y="2855495"/>
                  </a:lnTo>
                  <a:lnTo>
                    <a:pt x="1133635" y="2870402"/>
                  </a:lnTo>
                  <a:close/>
                  <a:moveTo>
                    <a:pt x="777485" y="2855859"/>
                  </a:moveTo>
                  <a:lnTo>
                    <a:pt x="804433" y="3042008"/>
                  </a:lnTo>
                  <a:lnTo>
                    <a:pt x="629271" y="2871129"/>
                  </a:lnTo>
                  <a:lnTo>
                    <a:pt x="777485" y="2855859"/>
                  </a:lnTo>
                  <a:close/>
                  <a:moveTo>
                    <a:pt x="1154757" y="2875128"/>
                  </a:moveTo>
                  <a:lnTo>
                    <a:pt x="1221762" y="3096180"/>
                  </a:lnTo>
                  <a:lnTo>
                    <a:pt x="837572" y="3057278"/>
                  </a:lnTo>
                  <a:lnTo>
                    <a:pt x="1154757" y="2875128"/>
                  </a:lnTo>
                  <a:close/>
                  <a:moveTo>
                    <a:pt x="1025843" y="3452481"/>
                  </a:moveTo>
                  <a:lnTo>
                    <a:pt x="970127" y="3327412"/>
                  </a:lnTo>
                  <a:lnTo>
                    <a:pt x="1142375" y="3339774"/>
                  </a:lnTo>
                  <a:lnTo>
                    <a:pt x="1025843" y="3452481"/>
                  </a:lnTo>
                  <a:close/>
                  <a:moveTo>
                    <a:pt x="1159127" y="3344137"/>
                  </a:moveTo>
                  <a:lnTo>
                    <a:pt x="1276023" y="3466660"/>
                  </a:lnTo>
                  <a:lnTo>
                    <a:pt x="1040774" y="3458298"/>
                  </a:lnTo>
                  <a:lnTo>
                    <a:pt x="1159127" y="3344137"/>
                  </a:lnTo>
                  <a:close/>
                  <a:moveTo>
                    <a:pt x="1160583" y="3326685"/>
                  </a:moveTo>
                  <a:cubicBezTo>
                    <a:pt x="1160219" y="3326685"/>
                    <a:pt x="1160219" y="3326685"/>
                    <a:pt x="1160583" y="3326685"/>
                  </a:cubicBezTo>
                  <a:cubicBezTo>
                    <a:pt x="1160219" y="3326685"/>
                    <a:pt x="1159855" y="3326685"/>
                    <a:pt x="1159855" y="3326685"/>
                  </a:cubicBezTo>
                  <a:lnTo>
                    <a:pt x="978138" y="3313597"/>
                  </a:lnTo>
                  <a:lnTo>
                    <a:pt x="1228681" y="3116540"/>
                  </a:lnTo>
                  <a:lnTo>
                    <a:pt x="1311710" y="3353590"/>
                  </a:lnTo>
                  <a:lnTo>
                    <a:pt x="1160583" y="3326685"/>
                  </a:lnTo>
                  <a:close/>
                  <a:moveTo>
                    <a:pt x="1213387" y="3109996"/>
                  </a:moveTo>
                  <a:lnTo>
                    <a:pt x="960658" y="3308143"/>
                  </a:lnTo>
                  <a:lnTo>
                    <a:pt x="827740" y="3070367"/>
                  </a:lnTo>
                  <a:lnTo>
                    <a:pt x="1213387" y="3109996"/>
                  </a:lnTo>
                  <a:close/>
                  <a:moveTo>
                    <a:pt x="956288" y="3332502"/>
                  </a:moveTo>
                  <a:lnTo>
                    <a:pt x="1012734" y="3459753"/>
                  </a:lnTo>
                  <a:lnTo>
                    <a:pt x="793872" y="3510653"/>
                  </a:lnTo>
                  <a:lnTo>
                    <a:pt x="956288" y="3332502"/>
                  </a:lnTo>
                  <a:close/>
                  <a:moveTo>
                    <a:pt x="1094670" y="3732431"/>
                  </a:moveTo>
                  <a:lnTo>
                    <a:pt x="882364" y="3627723"/>
                  </a:lnTo>
                  <a:lnTo>
                    <a:pt x="1020017" y="3479385"/>
                  </a:lnTo>
                  <a:lnTo>
                    <a:pt x="1094670" y="3732431"/>
                  </a:lnTo>
                  <a:close/>
                  <a:moveTo>
                    <a:pt x="1482866" y="2889308"/>
                  </a:moveTo>
                  <a:lnTo>
                    <a:pt x="1235965" y="3091817"/>
                  </a:lnTo>
                  <a:lnTo>
                    <a:pt x="1168595" y="2870038"/>
                  </a:lnTo>
                  <a:lnTo>
                    <a:pt x="1539311" y="2816957"/>
                  </a:lnTo>
                  <a:lnTo>
                    <a:pt x="1482866" y="2889308"/>
                  </a:lnTo>
                  <a:close/>
                  <a:moveTo>
                    <a:pt x="1548051" y="2800960"/>
                  </a:moveTo>
                  <a:lnTo>
                    <a:pt x="1185710" y="2852951"/>
                  </a:lnTo>
                  <a:lnTo>
                    <a:pt x="1526930" y="2591906"/>
                  </a:lnTo>
                  <a:lnTo>
                    <a:pt x="1548051" y="2800960"/>
                  </a:lnTo>
                  <a:close/>
                  <a:moveTo>
                    <a:pt x="1541132" y="2585725"/>
                  </a:moveTo>
                  <a:lnTo>
                    <a:pt x="1644918" y="2585725"/>
                  </a:lnTo>
                  <a:lnTo>
                    <a:pt x="1560433" y="2778782"/>
                  </a:lnTo>
                  <a:lnTo>
                    <a:pt x="1541132" y="2585725"/>
                  </a:lnTo>
                  <a:close/>
                  <a:moveTo>
                    <a:pt x="1166410" y="2849315"/>
                  </a:moveTo>
                  <a:lnTo>
                    <a:pt x="1162768" y="2478471"/>
                  </a:lnTo>
                  <a:lnTo>
                    <a:pt x="1394375" y="2348312"/>
                  </a:lnTo>
                  <a:lnTo>
                    <a:pt x="1395832" y="2432661"/>
                  </a:lnTo>
                  <a:cubicBezTo>
                    <a:pt x="1395832" y="2434479"/>
                    <a:pt x="1396560" y="2435933"/>
                    <a:pt x="1397652" y="2437388"/>
                  </a:cubicBezTo>
                  <a:lnTo>
                    <a:pt x="1521832" y="2576999"/>
                  </a:lnTo>
                  <a:lnTo>
                    <a:pt x="1166410" y="2849315"/>
                  </a:lnTo>
                  <a:close/>
                  <a:moveTo>
                    <a:pt x="1150751" y="2279597"/>
                  </a:moveTo>
                  <a:lnTo>
                    <a:pt x="1207196" y="2126170"/>
                  </a:lnTo>
                  <a:lnTo>
                    <a:pt x="1381993" y="2324680"/>
                  </a:lnTo>
                  <a:lnTo>
                    <a:pt x="1150751" y="2279597"/>
                  </a:lnTo>
                  <a:close/>
                  <a:moveTo>
                    <a:pt x="1246889" y="2013099"/>
                  </a:moveTo>
                  <a:lnTo>
                    <a:pt x="1569173" y="2082541"/>
                  </a:lnTo>
                  <a:lnTo>
                    <a:pt x="1376167" y="2225062"/>
                  </a:lnTo>
                  <a:lnTo>
                    <a:pt x="1213387" y="2109446"/>
                  </a:lnTo>
                  <a:lnTo>
                    <a:pt x="1246889" y="2013099"/>
                  </a:lnTo>
                  <a:close/>
                  <a:moveTo>
                    <a:pt x="703196" y="1624804"/>
                  </a:moveTo>
                  <a:lnTo>
                    <a:pt x="556803" y="1608807"/>
                  </a:lnTo>
                  <a:lnTo>
                    <a:pt x="556803" y="1408115"/>
                  </a:lnTo>
                  <a:lnTo>
                    <a:pt x="758185" y="1585538"/>
                  </a:lnTo>
                  <a:lnTo>
                    <a:pt x="703196" y="1624804"/>
                  </a:lnTo>
                  <a:close/>
                  <a:moveTo>
                    <a:pt x="666052" y="1682248"/>
                  </a:moveTo>
                  <a:lnTo>
                    <a:pt x="480693" y="1752054"/>
                  </a:lnTo>
                  <a:lnTo>
                    <a:pt x="553526" y="1623350"/>
                  </a:lnTo>
                  <a:lnTo>
                    <a:pt x="693000" y="1638620"/>
                  </a:lnTo>
                  <a:lnTo>
                    <a:pt x="666052" y="1682248"/>
                  </a:lnTo>
                  <a:close/>
                  <a:moveTo>
                    <a:pt x="1238150" y="777681"/>
                  </a:moveTo>
                  <a:lnTo>
                    <a:pt x="1440259" y="900568"/>
                  </a:lnTo>
                  <a:lnTo>
                    <a:pt x="1221762" y="870028"/>
                  </a:lnTo>
                  <a:lnTo>
                    <a:pt x="1238150" y="777681"/>
                  </a:lnTo>
                  <a:close/>
                  <a:moveTo>
                    <a:pt x="2446074" y="263226"/>
                  </a:moveTo>
                  <a:lnTo>
                    <a:pt x="2753426" y="265044"/>
                  </a:lnTo>
                  <a:lnTo>
                    <a:pt x="2356126" y="344303"/>
                  </a:lnTo>
                  <a:lnTo>
                    <a:pt x="2446074" y="263226"/>
                  </a:lnTo>
                  <a:close/>
                  <a:moveTo>
                    <a:pt x="2867773" y="397384"/>
                  </a:moveTo>
                  <a:lnTo>
                    <a:pt x="2660201" y="601712"/>
                  </a:lnTo>
                  <a:lnTo>
                    <a:pt x="2824074" y="276678"/>
                  </a:lnTo>
                  <a:lnTo>
                    <a:pt x="2867773" y="397384"/>
                  </a:lnTo>
                  <a:close/>
                  <a:moveTo>
                    <a:pt x="3634333" y="21451"/>
                  </a:moveTo>
                  <a:lnTo>
                    <a:pt x="3753414" y="393385"/>
                  </a:lnTo>
                  <a:lnTo>
                    <a:pt x="3534553" y="151246"/>
                  </a:lnTo>
                  <a:lnTo>
                    <a:pt x="3634333" y="21451"/>
                  </a:lnTo>
                  <a:close/>
                  <a:moveTo>
                    <a:pt x="3960987" y="221415"/>
                  </a:moveTo>
                  <a:lnTo>
                    <a:pt x="3664559" y="15997"/>
                  </a:lnTo>
                  <a:lnTo>
                    <a:pt x="3937316" y="41811"/>
                  </a:lnTo>
                  <a:lnTo>
                    <a:pt x="3960987" y="221415"/>
                  </a:lnTo>
                  <a:close/>
                  <a:moveTo>
                    <a:pt x="3774172" y="410473"/>
                  </a:moveTo>
                  <a:lnTo>
                    <a:pt x="3650357" y="24359"/>
                  </a:lnTo>
                  <a:lnTo>
                    <a:pt x="3958438" y="237776"/>
                  </a:lnTo>
                  <a:lnTo>
                    <a:pt x="3774172" y="410473"/>
                  </a:lnTo>
                  <a:close/>
                  <a:moveTo>
                    <a:pt x="3565143" y="488277"/>
                  </a:moveTo>
                  <a:cubicBezTo>
                    <a:pt x="3551305" y="446103"/>
                    <a:pt x="3533461" y="391204"/>
                    <a:pt x="3515617" y="336668"/>
                  </a:cubicBezTo>
                  <a:cubicBezTo>
                    <a:pt x="3496680" y="279223"/>
                    <a:pt x="3478108" y="221415"/>
                    <a:pt x="3463906" y="178514"/>
                  </a:cubicBezTo>
                  <a:cubicBezTo>
                    <a:pt x="3456987" y="157063"/>
                    <a:pt x="3450796" y="138885"/>
                    <a:pt x="3446790" y="126523"/>
                  </a:cubicBezTo>
                  <a:cubicBezTo>
                    <a:pt x="3444969" y="121070"/>
                    <a:pt x="3443512" y="116707"/>
                    <a:pt x="3442420" y="113435"/>
                  </a:cubicBezTo>
                  <a:lnTo>
                    <a:pt x="3518894" y="156336"/>
                  </a:lnTo>
                  <a:lnTo>
                    <a:pt x="3565143" y="488277"/>
                  </a:lnTo>
                  <a:close/>
                  <a:moveTo>
                    <a:pt x="3093189" y="1290681"/>
                  </a:moveTo>
                  <a:lnTo>
                    <a:pt x="3504328" y="1118348"/>
                  </a:lnTo>
                  <a:lnTo>
                    <a:pt x="3406732" y="1447381"/>
                  </a:lnTo>
                  <a:lnTo>
                    <a:pt x="3093189" y="1290681"/>
                  </a:lnTo>
                  <a:close/>
                  <a:moveTo>
                    <a:pt x="3245773" y="1565905"/>
                  </a:moveTo>
                  <a:lnTo>
                    <a:pt x="3094282" y="1307405"/>
                  </a:lnTo>
                  <a:lnTo>
                    <a:pt x="3396900" y="1458651"/>
                  </a:lnTo>
                  <a:lnTo>
                    <a:pt x="3245773" y="1565905"/>
                  </a:lnTo>
                  <a:close/>
                  <a:moveTo>
                    <a:pt x="3243588" y="2146894"/>
                  </a:moveTo>
                  <a:lnTo>
                    <a:pt x="3106663" y="2018552"/>
                  </a:lnTo>
                  <a:lnTo>
                    <a:pt x="3343732" y="1936022"/>
                  </a:lnTo>
                  <a:lnTo>
                    <a:pt x="3243588" y="2146894"/>
                  </a:lnTo>
                  <a:close/>
                  <a:moveTo>
                    <a:pt x="2879427" y="2606812"/>
                  </a:moveTo>
                  <a:lnTo>
                    <a:pt x="2854299" y="2426481"/>
                  </a:lnTo>
                  <a:lnTo>
                    <a:pt x="2924582" y="2483198"/>
                  </a:lnTo>
                  <a:lnTo>
                    <a:pt x="2924582" y="2584271"/>
                  </a:lnTo>
                  <a:lnTo>
                    <a:pt x="2879427" y="2606812"/>
                  </a:lnTo>
                  <a:close/>
                  <a:moveTo>
                    <a:pt x="2929317" y="2467928"/>
                  </a:moveTo>
                  <a:lnTo>
                    <a:pt x="2856848" y="2409756"/>
                  </a:lnTo>
                  <a:lnTo>
                    <a:pt x="2997415" y="2319590"/>
                  </a:lnTo>
                  <a:lnTo>
                    <a:pt x="2929317" y="2467928"/>
                  </a:lnTo>
                  <a:close/>
                  <a:moveTo>
                    <a:pt x="2684600" y="2230879"/>
                  </a:moveTo>
                  <a:lnTo>
                    <a:pt x="3081172" y="2029460"/>
                  </a:lnTo>
                  <a:lnTo>
                    <a:pt x="3009432" y="2291232"/>
                  </a:lnTo>
                  <a:lnTo>
                    <a:pt x="2684600" y="2230879"/>
                  </a:lnTo>
                  <a:close/>
                  <a:moveTo>
                    <a:pt x="1654386" y="2036731"/>
                  </a:moveTo>
                  <a:lnTo>
                    <a:pt x="1450456" y="1877850"/>
                  </a:lnTo>
                  <a:lnTo>
                    <a:pt x="1858681" y="1952746"/>
                  </a:lnTo>
                  <a:lnTo>
                    <a:pt x="1654386" y="2036731"/>
                  </a:lnTo>
                  <a:close/>
                  <a:moveTo>
                    <a:pt x="1164953" y="1727331"/>
                  </a:moveTo>
                  <a:lnTo>
                    <a:pt x="1342300" y="1733512"/>
                  </a:lnTo>
                  <a:lnTo>
                    <a:pt x="1171144" y="1856399"/>
                  </a:lnTo>
                  <a:lnTo>
                    <a:pt x="1164953" y="1727331"/>
                  </a:lnTo>
                  <a:close/>
                  <a:moveTo>
                    <a:pt x="1158034" y="1712425"/>
                  </a:moveTo>
                  <a:cubicBezTo>
                    <a:pt x="1157670" y="1712425"/>
                    <a:pt x="1157670" y="1712425"/>
                    <a:pt x="1157306" y="1712425"/>
                  </a:cubicBezTo>
                  <a:lnTo>
                    <a:pt x="1066265" y="1712425"/>
                  </a:lnTo>
                  <a:lnTo>
                    <a:pt x="1085566" y="1651345"/>
                  </a:lnTo>
                  <a:lnTo>
                    <a:pt x="1159491" y="1600808"/>
                  </a:lnTo>
                  <a:lnTo>
                    <a:pt x="1277115" y="1600808"/>
                  </a:lnTo>
                  <a:lnTo>
                    <a:pt x="1350311" y="1718969"/>
                  </a:lnTo>
                  <a:lnTo>
                    <a:pt x="1158034" y="1712425"/>
                  </a:lnTo>
                  <a:close/>
                  <a:moveTo>
                    <a:pt x="2383802" y="1840402"/>
                  </a:moveTo>
                  <a:lnTo>
                    <a:pt x="2529467" y="1899664"/>
                  </a:lnTo>
                  <a:lnTo>
                    <a:pt x="2216652" y="2163618"/>
                  </a:lnTo>
                  <a:lnTo>
                    <a:pt x="2383802" y="1840402"/>
                  </a:lnTo>
                  <a:close/>
                  <a:moveTo>
                    <a:pt x="2620872" y="666791"/>
                  </a:moveTo>
                  <a:lnTo>
                    <a:pt x="2696981" y="1078719"/>
                  </a:lnTo>
                  <a:lnTo>
                    <a:pt x="2328449" y="881299"/>
                  </a:lnTo>
                  <a:lnTo>
                    <a:pt x="2620872" y="666791"/>
                  </a:lnTo>
                  <a:close/>
                  <a:moveTo>
                    <a:pt x="2695889" y="1094716"/>
                  </a:moveTo>
                  <a:lnTo>
                    <a:pt x="2442432" y="1435383"/>
                  </a:lnTo>
                  <a:lnTo>
                    <a:pt x="2325172" y="896205"/>
                  </a:lnTo>
                  <a:lnTo>
                    <a:pt x="2695889" y="1094716"/>
                  </a:lnTo>
                  <a:close/>
                  <a:moveTo>
                    <a:pt x="2532744" y="1885485"/>
                  </a:moveTo>
                  <a:lnTo>
                    <a:pt x="2388172" y="1826950"/>
                  </a:lnTo>
                  <a:lnTo>
                    <a:pt x="2439883" y="1491009"/>
                  </a:lnTo>
                  <a:lnTo>
                    <a:pt x="2532744" y="1885485"/>
                  </a:lnTo>
                  <a:close/>
                  <a:moveTo>
                    <a:pt x="2663114" y="2214518"/>
                  </a:moveTo>
                  <a:lnTo>
                    <a:pt x="2554958" y="1908390"/>
                  </a:lnTo>
                  <a:lnTo>
                    <a:pt x="2771634" y="1971652"/>
                  </a:lnTo>
                  <a:lnTo>
                    <a:pt x="2663114" y="2214518"/>
                  </a:lnTo>
                  <a:close/>
                  <a:moveTo>
                    <a:pt x="2785837" y="1975287"/>
                  </a:moveTo>
                  <a:lnTo>
                    <a:pt x="3069155" y="2019643"/>
                  </a:lnTo>
                  <a:lnTo>
                    <a:pt x="2677317" y="2218517"/>
                  </a:lnTo>
                  <a:lnTo>
                    <a:pt x="2785837" y="1975287"/>
                  </a:lnTo>
                  <a:close/>
                  <a:moveTo>
                    <a:pt x="2779646" y="1959290"/>
                  </a:moveTo>
                  <a:lnTo>
                    <a:pt x="2565519" y="1896392"/>
                  </a:lnTo>
                  <a:lnTo>
                    <a:pt x="3137981" y="1670978"/>
                  </a:lnTo>
                  <a:lnTo>
                    <a:pt x="2779646" y="1959290"/>
                  </a:lnTo>
                  <a:close/>
                  <a:moveTo>
                    <a:pt x="2449351" y="1466650"/>
                  </a:moveTo>
                  <a:lnTo>
                    <a:pt x="2797854" y="1655344"/>
                  </a:lnTo>
                  <a:lnTo>
                    <a:pt x="2547311" y="1883304"/>
                  </a:lnTo>
                  <a:lnTo>
                    <a:pt x="2449351" y="1466650"/>
                  </a:lnTo>
                  <a:close/>
                  <a:moveTo>
                    <a:pt x="2459912" y="1456106"/>
                  </a:moveTo>
                  <a:lnTo>
                    <a:pt x="2755976" y="1400116"/>
                  </a:lnTo>
                  <a:lnTo>
                    <a:pt x="2800403" y="1640437"/>
                  </a:lnTo>
                  <a:lnTo>
                    <a:pt x="2459912" y="1456106"/>
                  </a:lnTo>
                  <a:close/>
                  <a:moveTo>
                    <a:pt x="2455542" y="1441927"/>
                  </a:moveTo>
                  <a:lnTo>
                    <a:pt x="2702444" y="1109986"/>
                  </a:lnTo>
                  <a:lnTo>
                    <a:pt x="2753426" y="1385573"/>
                  </a:lnTo>
                  <a:lnTo>
                    <a:pt x="2455542" y="1441927"/>
                  </a:lnTo>
                  <a:close/>
                  <a:moveTo>
                    <a:pt x="2636530" y="671881"/>
                  </a:moveTo>
                  <a:lnTo>
                    <a:pt x="3017808" y="968920"/>
                  </a:lnTo>
                  <a:lnTo>
                    <a:pt x="3070975" y="1279410"/>
                  </a:lnTo>
                  <a:lnTo>
                    <a:pt x="2713369" y="1087808"/>
                  </a:lnTo>
                  <a:lnTo>
                    <a:pt x="2636530" y="671881"/>
                  </a:lnTo>
                  <a:close/>
                  <a:moveTo>
                    <a:pt x="3027276" y="946015"/>
                  </a:moveTo>
                  <a:lnTo>
                    <a:pt x="2888166" y="414836"/>
                  </a:lnTo>
                  <a:lnTo>
                    <a:pt x="3220282" y="617709"/>
                  </a:lnTo>
                  <a:lnTo>
                    <a:pt x="3027276" y="946015"/>
                  </a:lnTo>
                  <a:close/>
                  <a:moveTo>
                    <a:pt x="3011981" y="945651"/>
                  </a:moveTo>
                  <a:lnTo>
                    <a:pt x="2635074" y="651885"/>
                  </a:lnTo>
                  <a:lnTo>
                    <a:pt x="2639808" y="642068"/>
                  </a:lnTo>
                  <a:lnTo>
                    <a:pt x="2872143" y="413018"/>
                  </a:lnTo>
                  <a:lnTo>
                    <a:pt x="3011981" y="945651"/>
                  </a:lnTo>
                  <a:close/>
                  <a:moveTo>
                    <a:pt x="2621964" y="639887"/>
                  </a:moveTo>
                  <a:lnTo>
                    <a:pt x="2346293" y="361391"/>
                  </a:lnTo>
                  <a:lnTo>
                    <a:pt x="2812057" y="268680"/>
                  </a:lnTo>
                  <a:lnTo>
                    <a:pt x="2628155" y="634070"/>
                  </a:lnTo>
                  <a:lnTo>
                    <a:pt x="2621964" y="639887"/>
                  </a:lnTo>
                  <a:close/>
                  <a:moveTo>
                    <a:pt x="2614316" y="652976"/>
                  </a:moveTo>
                  <a:cubicBezTo>
                    <a:pt x="2614316" y="652976"/>
                    <a:pt x="2614316" y="653339"/>
                    <a:pt x="2614316" y="652976"/>
                  </a:cubicBezTo>
                  <a:lnTo>
                    <a:pt x="2322259" y="867483"/>
                  </a:lnTo>
                  <a:lnTo>
                    <a:pt x="2338282" y="373752"/>
                  </a:lnTo>
                  <a:lnTo>
                    <a:pt x="2614316" y="652976"/>
                  </a:lnTo>
                  <a:close/>
                  <a:moveTo>
                    <a:pt x="2429322" y="1443745"/>
                  </a:moveTo>
                  <a:lnTo>
                    <a:pt x="1971207" y="1362668"/>
                  </a:lnTo>
                  <a:lnTo>
                    <a:pt x="2310970" y="899841"/>
                  </a:lnTo>
                  <a:lnTo>
                    <a:pt x="2429322" y="1443745"/>
                  </a:lnTo>
                  <a:close/>
                  <a:moveTo>
                    <a:pt x="2422768" y="1457197"/>
                  </a:moveTo>
                  <a:lnTo>
                    <a:pt x="1894005" y="1931659"/>
                  </a:lnTo>
                  <a:lnTo>
                    <a:pt x="1964652" y="1376121"/>
                  </a:lnTo>
                  <a:lnTo>
                    <a:pt x="2422768" y="1457197"/>
                  </a:lnTo>
                  <a:close/>
                  <a:moveTo>
                    <a:pt x="1365970" y="1716424"/>
                  </a:moveTo>
                  <a:lnTo>
                    <a:pt x="1293138" y="1598990"/>
                  </a:lnTo>
                  <a:lnTo>
                    <a:pt x="1599762" y="1538637"/>
                  </a:lnTo>
                  <a:lnTo>
                    <a:pt x="1365970" y="1716424"/>
                  </a:lnTo>
                  <a:close/>
                  <a:moveTo>
                    <a:pt x="1869606" y="1940021"/>
                  </a:moveTo>
                  <a:lnTo>
                    <a:pt x="1434069" y="1860035"/>
                  </a:lnTo>
                  <a:lnTo>
                    <a:pt x="1628895" y="1539728"/>
                  </a:lnTo>
                  <a:lnTo>
                    <a:pt x="1869606" y="1940021"/>
                  </a:lnTo>
                  <a:close/>
                  <a:moveTo>
                    <a:pt x="1639456" y="1528457"/>
                  </a:moveTo>
                  <a:lnTo>
                    <a:pt x="1949358" y="1379756"/>
                  </a:lnTo>
                  <a:lnTo>
                    <a:pt x="1879802" y="1928023"/>
                  </a:lnTo>
                  <a:lnTo>
                    <a:pt x="1639456" y="1528457"/>
                  </a:lnTo>
                  <a:close/>
                  <a:moveTo>
                    <a:pt x="1631444" y="1516096"/>
                  </a:moveTo>
                  <a:lnTo>
                    <a:pt x="1395103" y="1181609"/>
                  </a:lnTo>
                  <a:lnTo>
                    <a:pt x="1939161" y="1368849"/>
                  </a:lnTo>
                  <a:lnTo>
                    <a:pt x="1631444" y="1516096"/>
                  </a:lnTo>
                  <a:close/>
                  <a:moveTo>
                    <a:pt x="1385635" y="1163067"/>
                  </a:moveTo>
                  <a:lnTo>
                    <a:pt x="1477040" y="925291"/>
                  </a:lnTo>
                  <a:lnTo>
                    <a:pt x="1928600" y="1349580"/>
                  </a:lnTo>
                  <a:lnTo>
                    <a:pt x="1385635" y="1163067"/>
                  </a:lnTo>
                  <a:close/>
                  <a:moveTo>
                    <a:pt x="1616513" y="1520459"/>
                  </a:moveTo>
                  <a:lnTo>
                    <a:pt x="1280392" y="1586265"/>
                  </a:lnTo>
                  <a:lnTo>
                    <a:pt x="1157306" y="1586265"/>
                  </a:lnTo>
                  <a:cubicBezTo>
                    <a:pt x="1155849" y="1586265"/>
                    <a:pt x="1154392" y="1586629"/>
                    <a:pt x="1153300" y="1587356"/>
                  </a:cubicBezTo>
                  <a:lnTo>
                    <a:pt x="1103774" y="1621168"/>
                  </a:lnTo>
                  <a:lnTo>
                    <a:pt x="1376531" y="1180519"/>
                  </a:lnTo>
                  <a:lnTo>
                    <a:pt x="1616513" y="1520459"/>
                  </a:lnTo>
                  <a:close/>
                  <a:moveTo>
                    <a:pt x="1068814" y="1642983"/>
                  </a:moveTo>
                  <a:lnTo>
                    <a:pt x="902393" y="1707698"/>
                  </a:lnTo>
                  <a:lnTo>
                    <a:pt x="962844" y="1459742"/>
                  </a:lnTo>
                  <a:lnTo>
                    <a:pt x="1068814" y="1642983"/>
                  </a:lnTo>
                  <a:close/>
                  <a:moveTo>
                    <a:pt x="888554" y="1704790"/>
                  </a:moveTo>
                  <a:lnTo>
                    <a:pt x="781127" y="1587356"/>
                  </a:lnTo>
                  <a:lnTo>
                    <a:pt x="945728" y="1469922"/>
                  </a:lnTo>
                  <a:lnTo>
                    <a:pt x="888554" y="1704790"/>
                  </a:lnTo>
                  <a:close/>
                  <a:moveTo>
                    <a:pt x="1068086" y="1659343"/>
                  </a:moveTo>
                  <a:lnTo>
                    <a:pt x="1050970" y="1712425"/>
                  </a:lnTo>
                  <a:lnTo>
                    <a:pt x="931161" y="1712425"/>
                  </a:lnTo>
                  <a:lnTo>
                    <a:pt x="1068086" y="1659343"/>
                  </a:lnTo>
                  <a:close/>
                  <a:moveTo>
                    <a:pt x="1061531" y="1726968"/>
                  </a:moveTo>
                  <a:lnTo>
                    <a:pt x="1142739" y="1726968"/>
                  </a:lnTo>
                  <a:lnTo>
                    <a:pt x="1042595" y="1858217"/>
                  </a:lnTo>
                  <a:lnTo>
                    <a:pt x="1050242" y="1762598"/>
                  </a:lnTo>
                  <a:lnTo>
                    <a:pt x="1061531" y="1726968"/>
                  </a:lnTo>
                  <a:close/>
                  <a:moveTo>
                    <a:pt x="1602675" y="1554635"/>
                  </a:moveTo>
                  <a:lnTo>
                    <a:pt x="1423508" y="1849491"/>
                  </a:lnTo>
                  <a:lnTo>
                    <a:pt x="1372889" y="1729513"/>
                  </a:lnTo>
                  <a:lnTo>
                    <a:pt x="1602675" y="1554635"/>
                  </a:lnTo>
                  <a:close/>
                  <a:moveTo>
                    <a:pt x="2428230" y="1471740"/>
                  </a:moveTo>
                  <a:lnTo>
                    <a:pt x="2373606" y="1825496"/>
                  </a:lnTo>
                  <a:lnTo>
                    <a:pt x="1910392" y="1936749"/>
                  </a:lnTo>
                  <a:lnTo>
                    <a:pt x="2428230" y="1471740"/>
                  </a:lnTo>
                  <a:close/>
                  <a:moveTo>
                    <a:pt x="2366322" y="1842220"/>
                  </a:moveTo>
                  <a:lnTo>
                    <a:pt x="2190432" y="2181796"/>
                  </a:lnTo>
                  <a:lnTo>
                    <a:pt x="1900560" y="1953837"/>
                  </a:lnTo>
                  <a:lnTo>
                    <a:pt x="2366322" y="1842220"/>
                  </a:lnTo>
                  <a:close/>
                  <a:moveTo>
                    <a:pt x="2539664" y="1909844"/>
                  </a:moveTo>
                  <a:lnTo>
                    <a:pt x="2651461" y="2226152"/>
                  </a:lnTo>
                  <a:lnTo>
                    <a:pt x="2210825" y="2187250"/>
                  </a:lnTo>
                  <a:lnTo>
                    <a:pt x="2539664" y="1909844"/>
                  </a:lnTo>
                  <a:close/>
                  <a:moveTo>
                    <a:pt x="2798947" y="1962562"/>
                  </a:moveTo>
                  <a:lnTo>
                    <a:pt x="3168207" y="1665888"/>
                  </a:lnTo>
                  <a:lnTo>
                    <a:pt x="3086998" y="2007645"/>
                  </a:lnTo>
                  <a:lnTo>
                    <a:pt x="2798947" y="1962562"/>
                  </a:lnTo>
                  <a:close/>
                  <a:moveTo>
                    <a:pt x="2577536" y="1876032"/>
                  </a:moveTo>
                  <a:lnTo>
                    <a:pt x="2813513" y="1661161"/>
                  </a:lnTo>
                  <a:lnTo>
                    <a:pt x="3139802" y="1654617"/>
                  </a:lnTo>
                  <a:lnTo>
                    <a:pt x="2577536" y="1876032"/>
                  </a:lnTo>
                  <a:close/>
                  <a:moveTo>
                    <a:pt x="2816790" y="1646618"/>
                  </a:moveTo>
                  <a:lnTo>
                    <a:pt x="2772363" y="1406297"/>
                  </a:lnTo>
                  <a:lnTo>
                    <a:pt x="3155097" y="1640074"/>
                  </a:lnTo>
                  <a:lnTo>
                    <a:pt x="2816790" y="1646618"/>
                  </a:lnTo>
                  <a:close/>
                  <a:moveTo>
                    <a:pt x="2767628" y="1381938"/>
                  </a:moveTo>
                  <a:lnTo>
                    <a:pt x="2716646" y="1105986"/>
                  </a:lnTo>
                  <a:lnTo>
                    <a:pt x="3057137" y="1288500"/>
                  </a:lnTo>
                  <a:lnTo>
                    <a:pt x="2767628" y="1381938"/>
                  </a:lnTo>
                  <a:close/>
                  <a:moveTo>
                    <a:pt x="3033103" y="972555"/>
                  </a:moveTo>
                  <a:lnTo>
                    <a:pt x="3313507" y="990371"/>
                  </a:lnTo>
                  <a:lnTo>
                    <a:pt x="3083721" y="1268140"/>
                  </a:lnTo>
                  <a:lnTo>
                    <a:pt x="3033103" y="972555"/>
                  </a:lnTo>
                  <a:close/>
                  <a:moveTo>
                    <a:pt x="3036744" y="958376"/>
                  </a:moveTo>
                  <a:lnTo>
                    <a:pt x="3227201" y="634070"/>
                  </a:lnTo>
                  <a:lnTo>
                    <a:pt x="3318606" y="976555"/>
                  </a:lnTo>
                  <a:lnTo>
                    <a:pt x="3036744" y="958376"/>
                  </a:lnTo>
                  <a:close/>
                  <a:moveTo>
                    <a:pt x="3261068" y="372661"/>
                  </a:moveTo>
                  <a:lnTo>
                    <a:pt x="3427854" y="115980"/>
                  </a:lnTo>
                  <a:cubicBezTo>
                    <a:pt x="3439871" y="150882"/>
                    <a:pt x="3522172" y="403565"/>
                    <a:pt x="3570970" y="553357"/>
                  </a:cubicBezTo>
                  <a:lnTo>
                    <a:pt x="3261068" y="372661"/>
                  </a:lnTo>
                  <a:close/>
                  <a:moveTo>
                    <a:pt x="3561501" y="564628"/>
                  </a:moveTo>
                  <a:lnTo>
                    <a:pt x="3237761" y="606802"/>
                  </a:lnTo>
                  <a:lnTo>
                    <a:pt x="3256698" y="386841"/>
                  </a:lnTo>
                  <a:lnTo>
                    <a:pt x="3561501" y="564628"/>
                  </a:lnTo>
                  <a:close/>
                  <a:moveTo>
                    <a:pt x="3251236" y="360664"/>
                  </a:moveTo>
                  <a:lnTo>
                    <a:pt x="3148906" y="169788"/>
                  </a:lnTo>
                  <a:lnTo>
                    <a:pt x="3414744" y="109435"/>
                  </a:lnTo>
                  <a:lnTo>
                    <a:pt x="3251236" y="360664"/>
                  </a:lnTo>
                  <a:close/>
                  <a:moveTo>
                    <a:pt x="3238854" y="368299"/>
                  </a:moveTo>
                  <a:lnTo>
                    <a:pt x="2896906" y="390476"/>
                  </a:lnTo>
                  <a:lnTo>
                    <a:pt x="3136160" y="176332"/>
                  </a:lnTo>
                  <a:lnTo>
                    <a:pt x="3238854" y="368299"/>
                  </a:lnTo>
                  <a:close/>
                  <a:moveTo>
                    <a:pt x="3242495" y="382841"/>
                  </a:moveTo>
                  <a:lnTo>
                    <a:pt x="3223559" y="602803"/>
                  </a:lnTo>
                  <a:lnTo>
                    <a:pt x="2899455" y="405019"/>
                  </a:lnTo>
                  <a:lnTo>
                    <a:pt x="3242495" y="382841"/>
                  </a:lnTo>
                  <a:close/>
                  <a:moveTo>
                    <a:pt x="2308057" y="860212"/>
                  </a:moveTo>
                  <a:lnTo>
                    <a:pt x="1971935" y="379569"/>
                  </a:lnTo>
                  <a:lnTo>
                    <a:pt x="2324080" y="364299"/>
                  </a:lnTo>
                  <a:lnTo>
                    <a:pt x="2308057" y="860212"/>
                  </a:lnTo>
                  <a:close/>
                  <a:moveTo>
                    <a:pt x="2293854" y="865302"/>
                  </a:moveTo>
                  <a:lnTo>
                    <a:pt x="1885629" y="688606"/>
                  </a:lnTo>
                  <a:lnTo>
                    <a:pt x="1961375" y="390113"/>
                  </a:lnTo>
                  <a:lnTo>
                    <a:pt x="2293854" y="865302"/>
                  </a:lnTo>
                  <a:close/>
                  <a:moveTo>
                    <a:pt x="1962103" y="1350307"/>
                  </a:moveTo>
                  <a:lnTo>
                    <a:pt x="1842658" y="775499"/>
                  </a:lnTo>
                  <a:lnTo>
                    <a:pt x="2302230" y="886752"/>
                  </a:lnTo>
                  <a:lnTo>
                    <a:pt x="1962103" y="1350307"/>
                  </a:lnTo>
                  <a:close/>
                  <a:moveTo>
                    <a:pt x="1930057" y="1267413"/>
                  </a:moveTo>
                  <a:lnTo>
                    <a:pt x="1763271" y="802404"/>
                  </a:lnTo>
                  <a:lnTo>
                    <a:pt x="1828091" y="775863"/>
                  </a:lnTo>
                  <a:lnTo>
                    <a:pt x="1930057" y="1267413"/>
                  </a:lnTo>
                  <a:close/>
                  <a:moveTo>
                    <a:pt x="1940981" y="1341581"/>
                  </a:moveTo>
                  <a:lnTo>
                    <a:pt x="1487236" y="915111"/>
                  </a:lnTo>
                  <a:lnTo>
                    <a:pt x="1749433" y="807857"/>
                  </a:lnTo>
                  <a:lnTo>
                    <a:pt x="1940981" y="1341581"/>
                  </a:lnTo>
                  <a:close/>
                  <a:moveTo>
                    <a:pt x="1524745" y="884207"/>
                  </a:moveTo>
                  <a:lnTo>
                    <a:pt x="1729404" y="732234"/>
                  </a:lnTo>
                  <a:lnTo>
                    <a:pt x="1745427" y="794042"/>
                  </a:lnTo>
                  <a:lnTo>
                    <a:pt x="1524745" y="884207"/>
                  </a:lnTo>
                  <a:close/>
                  <a:moveTo>
                    <a:pt x="1473762" y="903840"/>
                  </a:moveTo>
                  <a:lnTo>
                    <a:pt x="1255265" y="771137"/>
                  </a:lnTo>
                  <a:lnTo>
                    <a:pt x="1708282" y="729326"/>
                  </a:lnTo>
                  <a:lnTo>
                    <a:pt x="1473762" y="903840"/>
                  </a:lnTo>
                  <a:close/>
                  <a:moveTo>
                    <a:pt x="1463930" y="918383"/>
                  </a:moveTo>
                  <a:lnTo>
                    <a:pt x="1374710" y="1150342"/>
                  </a:lnTo>
                  <a:lnTo>
                    <a:pt x="1226496" y="885298"/>
                  </a:lnTo>
                  <a:lnTo>
                    <a:pt x="1463930" y="918383"/>
                  </a:lnTo>
                  <a:close/>
                  <a:moveTo>
                    <a:pt x="1079739" y="1632803"/>
                  </a:moveTo>
                  <a:lnTo>
                    <a:pt x="967213" y="1438291"/>
                  </a:lnTo>
                  <a:lnTo>
                    <a:pt x="934439" y="1245235"/>
                  </a:lnTo>
                  <a:lnTo>
                    <a:pt x="1361236" y="1177247"/>
                  </a:lnTo>
                  <a:lnTo>
                    <a:pt x="1079739" y="1632803"/>
                  </a:lnTo>
                  <a:close/>
                  <a:moveTo>
                    <a:pt x="950826" y="1428111"/>
                  </a:moveTo>
                  <a:lnTo>
                    <a:pt x="757820" y="1338309"/>
                  </a:lnTo>
                  <a:lnTo>
                    <a:pt x="920965" y="1250325"/>
                  </a:lnTo>
                  <a:lnTo>
                    <a:pt x="950826" y="1428111"/>
                  </a:lnTo>
                  <a:close/>
                  <a:moveTo>
                    <a:pt x="951919" y="1444472"/>
                  </a:moveTo>
                  <a:lnTo>
                    <a:pt x="951190" y="1448108"/>
                  </a:lnTo>
                  <a:lnTo>
                    <a:pt x="776028" y="1572813"/>
                  </a:lnTo>
                  <a:lnTo>
                    <a:pt x="750537" y="1350670"/>
                  </a:lnTo>
                  <a:lnTo>
                    <a:pt x="951919" y="1444472"/>
                  </a:lnTo>
                  <a:close/>
                  <a:moveTo>
                    <a:pt x="769109" y="1595718"/>
                  </a:moveTo>
                  <a:lnTo>
                    <a:pt x="883456" y="1720423"/>
                  </a:lnTo>
                  <a:lnTo>
                    <a:pt x="859421" y="1759326"/>
                  </a:lnTo>
                  <a:lnTo>
                    <a:pt x="717034" y="1632803"/>
                  </a:lnTo>
                  <a:lnTo>
                    <a:pt x="769109" y="1595718"/>
                  </a:lnTo>
                  <a:close/>
                  <a:moveTo>
                    <a:pt x="896566" y="1726968"/>
                  </a:moveTo>
                  <a:lnTo>
                    <a:pt x="1046601" y="1726968"/>
                  </a:lnTo>
                  <a:lnTo>
                    <a:pt x="1036404" y="1758598"/>
                  </a:lnTo>
                  <a:cubicBezTo>
                    <a:pt x="1036404" y="1758962"/>
                    <a:pt x="1036040" y="1759689"/>
                    <a:pt x="1036040" y="1760053"/>
                  </a:cubicBezTo>
                  <a:lnTo>
                    <a:pt x="1027300" y="1869124"/>
                  </a:lnTo>
                  <a:lnTo>
                    <a:pt x="871075" y="1768051"/>
                  </a:lnTo>
                  <a:lnTo>
                    <a:pt x="896566" y="1726968"/>
                  </a:lnTo>
                  <a:close/>
                  <a:moveTo>
                    <a:pt x="1151115" y="1740056"/>
                  </a:moveTo>
                  <a:lnTo>
                    <a:pt x="1156942" y="1863671"/>
                  </a:lnTo>
                  <a:lnTo>
                    <a:pt x="1049150" y="1873487"/>
                  </a:lnTo>
                  <a:lnTo>
                    <a:pt x="1151115" y="1740056"/>
                  </a:lnTo>
                  <a:close/>
                  <a:moveTo>
                    <a:pt x="1360872" y="1738238"/>
                  </a:moveTo>
                  <a:lnTo>
                    <a:pt x="1411491" y="1858217"/>
                  </a:lnTo>
                  <a:lnTo>
                    <a:pt x="1187895" y="1862580"/>
                  </a:lnTo>
                  <a:lnTo>
                    <a:pt x="1360872" y="1738238"/>
                  </a:lnTo>
                  <a:close/>
                  <a:moveTo>
                    <a:pt x="1422415" y="1874578"/>
                  </a:moveTo>
                  <a:lnTo>
                    <a:pt x="1628167" y="2034550"/>
                  </a:lnTo>
                  <a:lnTo>
                    <a:pt x="1270196" y="1992012"/>
                  </a:lnTo>
                  <a:lnTo>
                    <a:pt x="1422415" y="1874578"/>
                  </a:lnTo>
                  <a:close/>
                  <a:moveTo>
                    <a:pt x="1885629" y="1960381"/>
                  </a:moveTo>
                  <a:lnTo>
                    <a:pt x="2167855" y="2182160"/>
                  </a:lnTo>
                  <a:lnTo>
                    <a:pt x="1752346" y="2128715"/>
                  </a:lnTo>
                  <a:lnTo>
                    <a:pt x="1885629" y="1960381"/>
                  </a:lnTo>
                  <a:close/>
                  <a:moveTo>
                    <a:pt x="2995230" y="2303593"/>
                  </a:moveTo>
                  <a:lnTo>
                    <a:pt x="2845195" y="2399940"/>
                  </a:lnTo>
                  <a:lnTo>
                    <a:pt x="2684600" y="2246149"/>
                  </a:lnTo>
                  <a:lnTo>
                    <a:pt x="2995230" y="2303593"/>
                  </a:lnTo>
                  <a:close/>
                  <a:moveTo>
                    <a:pt x="2940241" y="2750423"/>
                  </a:moveTo>
                  <a:lnTo>
                    <a:pt x="3041478" y="2726791"/>
                  </a:lnTo>
                  <a:lnTo>
                    <a:pt x="3039657" y="2839862"/>
                  </a:lnTo>
                  <a:lnTo>
                    <a:pt x="2940241" y="2750423"/>
                  </a:lnTo>
                  <a:close/>
                  <a:moveTo>
                    <a:pt x="3035287" y="2712975"/>
                  </a:moveTo>
                  <a:lnTo>
                    <a:pt x="2934051" y="2736607"/>
                  </a:lnTo>
                  <a:lnTo>
                    <a:pt x="2944247" y="2682072"/>
                  </a:lnTo>
                  <a:cubicBezTo>
                    <a:pt x="2944611" y="2679890"/>
                    <a:pt x="2943883" y="2677345"/>
                    <a:pt x="2942062" y="2675527"/>
                  </a:cubicBezTo>
                  <a:lnTo>
                    <a:pt x="2885981" y="2619537"/>
                  </a:lnTo>
                  <a:lnTo>
                    <a:pt x="2930409" y="2597360"/>
                  </a:lnTo>
                  <a:lnTo>
                    <a:pt x="3035287" y="2712975"/>
                  </a:lnTo>
                  <a:close/>
                  <a:moveTo>
                    <a:pt x="3053860" y="2571909"/>
                  </a:moveTo>
                  <a:lnTo>
                    <a:pt x="2954079" y="2488288"/>
                  </a:lnTo>
                  <a:lnTo>
                    <a:pt x="3139437" y="2502104"/>
                  </a:lnTo>
                  <a:lnTo>
                    <a:pt x="3053860" y="2571909"/>
                  </a:lnTo>
                  <a:close/>
                  <a:moveTo>
                    <a:pt x="3093918" y="2367582"/>
                  </a:moveTo>
                  <a:lnTo>
                    <a:pt x="3146721" y="2488288"/>
                  </a:lnTo>
                  <a:lnTo>
                    <a:pt x="2943155" y="2473018"/>
                  </a:lnTo>
                  <a:lnTo>
                    <a:pt x="3017808" y="2311228"/>
                  </a:lnTo>
                  <a:lnTo>
                    <a:pt x="3093918" y="2367582"/>
                  </a:lnTo>
                  <a:close/>
                  <a:moveTo>
                    <a:pt x="3026548" y="2283960"/>
                  </a:moveTo>
                  <a:lnTo>
                    <a:pt x="3096467" y="2029460"/>
                  </a:lnTo>
                  <a:lnTo>
                    <a:pt x="3233756" y="2157801"/>
                  </a:lnTo>
                  <a:lnTo>
                    <a:pt x="3026548" y="2283960"/>
                  </a:lnTo>
                  <a:close/>
                  <a:moveTo>
                    <a:pt x="3344096" y="1920388"/>
                  </a:moveTo>
                  <a:lnTo>
                    <a:pt x="3110305" y="2001828"/>
                  </a:lnTo>
                  <a:lnTo>
                    <a:pt x="3234848" y="1811316"/>
                  </a:lnTo>
                  <a:lnTo>
                    <a:pt x="3344096" y="1920388"/>
                  </a:lnTo>
                  <a:close/>
                  <a:moveTo>
                    <a:pt x="3279276" y="1676431"/>
                  </a:moveTo>
                  <a:lnTo>
                    <a:pt x="3227201" y="1796410"/>
                  </a:lnTo>
                  <a:lnTo>
                    <a:pt x="3109212" y="1977105"/>
                  </a:lnTo>
                  <a:lnTo>
                    <a:pt x="3185322" y="1655708"/>
                  </a:lnTo>
                  <a:lnTo>
                    <a:pt x="3279276" y="1676431"/>
                  </a:lnTo>
                  <a:close/>
                  <a:moveTo>
                    <a:pt x="3178767" y="1637529"/>
                  </a:moveTo>
                  <a:lnTo>
                    <a:pt x="2779282" y="1393572"/>
                  </a:lnTo>
                  <a:lnTo>
                    <a:pt x="3072068" y="1298680"/>
                  </a:lnTo>
                  <a:lnTo>
                    <a:pt x="3234120" y="1575358"/>
                  </a:lnTo>
                  <a:lnTo>
                    <a:pt x="3178767" y="1637529"/>
                  </a:lnTo>
                  <a:close/>
                  <a:moveTo>
                    <a:pt x="3456623" y="1656435"/>
                  </a:moveTo>
                  <a:lnTo>
                    <a:pt x="3432588" y="1760780"/>
                  </a:lnTo>
                  <a:lnTo>
                    <a:pt x="3364126" y="1641165"/>
                  </a:lnTo>
                  <a:cubicBezTo>
                    <a:pt x="3363397" y="1640074"/>
                    <a:pt x="3362669" y="1638983"/>
                    <a:pt x="3361576" y="1638620"/>
                  </a:cubicBezTo>
                  <a:lnTo>
                    <a:pt x="3257062" y="1576449"/>
                  </a:lnTo>
                  <a:lnTo>
                    <a:pt x="3402727" y="1473194"/>
                  </a:lnTo>
                  <a:lnTo>
                    <a:pt x="3392166" y="1583720"/>
                  </a:lnTo>
                  <a:cubicBezTo>
                    <a:pt x="3391802" y="1585902"/>
                    <a:pt x="3392530" y="1587720"/>
                    <a:pt x="3393987" y="1589537"/>
                  </a:cubicBezTo>
                  <a:lnTo>
                    <a:pt x="3456623" y="1656435"/>
                  </a:lnTo>
                  <a:close/>
                  <a:moveTo>
                    <a:pt x="3484663" y="1366668"/>
                  </a:moveTo>
                  <a:lnTo>
                    <a:pt x="3427125" y="1429202"/>
                  </a:lnTo>
                  <a:lnTo>
                    <a:pt x="3510882" y="1147070"/>
                  </a:lnTo>
                  <a:lnTo>
                    <a:pt x="3515617" y="1225965"/>
                  </a:lnTo>
                  <a:lnTo>
                    <a:pt x="3484663" y="1366668"/>
                  </a:lnTo>
                  <a:close/>
                  <a:moveTo>
                    <a:pt x="3499958" y="1104169"/>
                  </a:moveTo>
                  <a:lnTo>
                    <a:pt x="3099744" y="1271775"/>
                  </a:lnTo>
                  <a:lnTo>
                    <a:pt x="3329530" y="993643"/>
                  </a:lnTo>
                  <a:lnTo>
                    <a:pt x="3499958" y="1104169"/>
                  </a:lnTo>
                  <a:close/>
                  <a:moveTo>
                    <a:pt x="3412559" y="768955"/>
                  </a:moveTo>
                  <a:cubicBezTo>
                    <a:pt x="3411102" y="769682"/>
                    <a:pt x="3410010" y="771137"/>
                    <a:pt x="3409281" y="772591"/>
                  </a:cubicBezTo>
                  <a:lnTo>
                    <a:pt x="3329894" y="961648"/>
                  </a:lnTo>
                  <a:lnTo>
                    <a:pt x="3239946" y="623890"/>
                  </a:lnTo>
                  <a:lnTo>
                    <a:pt x="3583351" y="674790"/>
                  </a:lnTo>
                  <a:lnTo>
                    <a:pt x="3412559" y="768955"/>
                  </a:lnTo>
                  <a:close/>
                  <a:moveTo>
                    <a:pt x="3596096" y="662428"/>
                  </a:moveTo>
                  <a:lnTo>
                    <a:pt x="3282553" y="615891"/>
                  </a:lnTo>
                  <a:lnTo>
                    <a:pt x="3577888" y="577353"/>
                  </a:lnTo>
                  <a:lnTo>
                    <a:pt x="3596096" y="662428"/>
                  </a:lnTo>
                  <a:close/>
                  <a:moveTo>
                    <a:pt x="3589178" y="555538"/>
                  </a:moveTo>
                  <a:lnTo>
                    <a:pt x="3536010" y="174151"/>
                  </a:lnTo>
                  <a:lnTo>
                    <a:pt x="3760333" y="422471"/>
                  </a:lnTo>
                  <a:lnTo>
                    <a:pt x="3589178" y="555538"/>
                  </a:lnTo>
                  <a:close/>
                  <a:moveTo>
                    <a:pt x="3842998" y="581715"/>
                  </a:moveTo>
                  <a:cubicBezTo>
                    <a:pt x="3842270" y="582443"/>
                    <a:pt x="3841906" y="583170"/>
                    <a:pt x="3841906" y="584260"/>
                  </a:cubicBezTo>
                  <a:lnTo>
                    <a:pt x="3810224" y="691151"/>
                  </a:lnTo>
                  <a:cubicBezTo>
                    <a:pt x="3809495" y="692969"/>
                    <a:pt x="3809860" y="695150"/>
                    <a:pt x="3810952" y="696968"/>
                  </a:cubicBezTo>
                  <a:lnTo>
                    <a:pt x="3880143" y="811129"/>
                  </a:lnTo>
                  <a:lnTo>
                    <a:pt x="3844455" y="1023092"/>
                  </a:lnTo>
                  <a:lnTo>
                    <a:pt x="3725738" y="875845"/>
                  </a:lnTo>
                  <a:lnTo>
                    <a:pt x="3790559" y="590441"/>
                  </a:lnTo>
                  <a:cubicBezTo>
                    <a:pt x="3790559" y="589714"/>
                    <a:pt x="3790923" y="588987"/>
                    <a:pt x="3790559" y="588260"/>
                  </a:cubicBezTo>
                  <a:lnTo>
                    <a:pt x="3778906" y="431197"/>
                  </a:lnTo>
                  <a:lnTo>
                    <a:pt x="3955888" y="437741"/>
                  </a:lnTo>
                  <a:lnTo>
                    <a:pt x="3842998" y="581715"/>
                  </a:lnTo>
                  <a:close/>
                  <a:moveTo>
                    <a:pt x="4001408" y="333759"/>
                  </a:moveTo>
                  <a:lnTo>
                    <a:pt x="3965356" y="423562"/>
                  </a:lnTo>
                  <a:lnTo>
                    <a:pt x="3788738" y="417017"/>
                  </a:lnTo>
                  <a:lnTo>
                    <a:pt x="3967541" y="249410"/>
                  </a:lnTo>
                  <a:lnTo>
                    <a:pt x="4001408" y="333759"/>
                  </a:lnTo>
                  <a:close/>
                  <a:moveTo>
                    <a:pt x="4029085" y="168697"/>
                  </a:moveTo>
                  <a:cubicBezTo>
                    <a:pt x="4026900" y="168334"/>
                    <a:pt x="4024715" y="169425"/>
                    <a:pt x="4023258" y="170879"/>
                  </a:cubicBezTo>
                  <a:lnTo>
                    <a:pt x="3975553" y="220688"/>
                  </a:lnTo>
                  <a:lnTo>
                    <a:pt x="3951882" y="42538"/>
                  </a:lnTo>
                  <a:lnTo>
                    <a:pt x="4071692" y="42538"/>
                  </a:lnTo>
                  <a:lnTo>
                    <a:pt x="4108836" y="175242"/>
                  </a:lnTo>
                  <a:lnTo>
                    <a:pt x="4029085" y="168697"/>
                  </a:lnTo>
                  <a:close/>
                  <a:moveTo>
                    <a:pt x="4120853" y="163971"/>
                  </a:moveTo>
                  <a:lnTo>
                    <a:pt x="4089536" y="51627"/>
                  </a:lnTo>
                  <a:lnTo>
                    <a:pt x="4157634" y="95619"/>
                  </a:lnTo>
                  <a:lnTo>
                    <a:pt x="4120853" y="163971"/>
                  </a:lnTo>
                  <a:close/>
                  <a:moveTo>
                    <a:pt x="3112126" y="178150"/>
                  </a:moveTo>
                  <a:lnTo>
                    <a:pt x="2884524" y="382114"/>
                  </a:lnTo>
                  <a:lnTo>
                    <a:pt x="2892900" y="227960"/>
                  </a:lnTo>
                  <a:lnTo>
                    <a:pt x="3112126" y="178150"/>
                  </a:lnTo>
                  <a:close/>
                  <a:moveTo>
                    <a:pt x="2204999" y="209781"/>
                  </a:moveTo>
                  <a:lnTo>
                    <a:pt x="2416577" y="209781"/>
                  </a:lnTo>
                  <a:lnTo>
                    <a:pt x="2434785" y="253773"/>
                  </a:lnTo>
                  <a:lnTo>
                    <a:pt x="2328814" y="349393"/>
                  </a:lnTo>
                  <a:lnTo>
                    <a:pt x="1983225" y="364299"/>
                  </a:lnTo>
                  <a:lnTo>
                    <a:pt x="2204999" y="209781"/>
                  </a:lnTo>
                  <a:close/>
                  <a:moveTo>
                    <a:pt x="1793496" y="530452"/>
                  </a:moveTo>
                  <a:lnTo>
                    <a:pt x="1854311" y="518090"/>
                  </a:lnTo>
                  <a:cubicBezTo>
                    <a:pt x="1856132" y="517727"/>
                    <a:pt x="1857953" y="516636"/>
                    <a:pt x="1859045" y="514818"/>
                  </a:cubicBezTo>
                  <a:cubicBezTo>
                    <a:pt x="1860138" y="513364"/>
                    <a:pt x="1860502" y="511182"/>
                    <a:pt x="1860138" y="509365"/>
                  </a:cubicBezTo>
                  <a:lnTo>
                    <a:pt x="1848849" y="458101"/>
                  </a:lnTo>
                  <a:lnTo>
                    <a:pt x="1946444" y="390113"/>
                  </a:lnTo>
                  <a:lnTo>
                    <a:pt x="1874340" y="673336"/>
                  </a:lnTo>
                  <a:lnTo>
                    <a:pt x="1793496" y="530452"/>
                  </a:lnTo>
                  <a:close/>
                  <a:moveTo>
                    <a:pt x="1879802" y="702058"/>
                  </a:moveTo>
                  <a:lnTo>
                    <a:pt x="2233404" y="855122"/>
                  </a:lnTo>
                  <a:lnTo>
                    <a:pt x="1844479" y="760957"/>
                  </a:lnTo>
                  <a:lnTo>
                    <a:pt x="1879802" y="702058"/>
                  </a:lnTo>
                  <a:close/>
                  <a:moveTo>
                    <a:pt x="1656571" y="596985"/>
                  </a:moveTo>
                  <a:lnTo>
                    <a:pt x="1677329" y="532633"/>
                  </a:lnTo>
                  <a:lnTo>
                    <a:pt x="1822265" y="762047"/>
                  </a:lnTo>
                  <a:lnTo>
                    <a:pt x="1758537" y="788224"/>
                  </a:lnTo>
                  <a:lnTo>
                    <a:pt x="1740329" y="717691"/>
                  </a:lnTo>
                  <a:cubicBezTo>
                    <a:pt x="1740329" y="717691"/>
                    <a:pt x="1740329" y="717328"/>
                    <a:pt x="1740329" y="717328"/>
                  </a:cubicBezTo>
                  <a:cubicBezTo>
                    <a:pt x="1740329" y="716964"/>
                    <a:pt x="1739965" y="716964"/>
                    <a:pt x="1739965" y="716601"/>
                  </a:cubicBezTo>
                  <a:cubicBezTo>
                    <a:pt x="1739965" y="716237"/>
                    <a:pt x="1739600" y="715874"/>
                    <a:pt x="1739600" y="715510"/>
                  </a:cubicBezTo>
                  <a:cubicBezTo>
                    <a:pt x="1739600" y="715510"/>
                    <a:pt x="1739600" y="715146"/>
                    <a:pt x="1739600" y="715146"/>
                  </a:cubicBezTo>
                  <a:lnTo>
                    <a:pt x="1656571" y="596985"/>
                  </a:lnTo>
                  <a:close/>
                  <a:moveTo>
                    <a:pt x="1207196" y="880208"/>
                  </a:moveTo>
                  <a:lnTo>
                    <a:pt x="1361236" y="1155432"/>
                  </a:lnTo>
                  <a:lnTo>
                    <a:pt x="1040046" y="1060904"/>
                  </a:lnTo>
                  <a:lnTo>
                    <a:pt x="988699" y="742414"/>
                  </a:lnTo>
                  <a:lnTo>
                    <a:pt x="1121618" y="757321"/>
                  </a:lnTo>
                  <a:lnTo>
                    <a:pt x="1207196" y="880208"/>
                  </a:lnTo>
                  <a:close/>
                  <a:moveTo>
                    <a:pt x="1022202" y="1043816"/>
                  </a:moveTo>
                  <a:lnTo>
                    <a:pt x="900936" y="911475"/>
                  </a:lnTo>
                  <a:lnTo>
                    <a:pt x="976317" y="758048"/>
                  </a:lnTo>
                  <a:lnTo>
                    <a:pt x="1022202" y="1043816"/>
                  </a:lnTo>
                  <a:close/>
                  <a:moveTo>
                    <a:pt x="890011" y="900568"/>
                  </a:moveTo>
                  <a:lnTo>
                    <a:pt x="779306" y="798404"/>
                  </a:lnTo>
                  <a:lnTo>
                    <a:pt x="966121" y="745686"/>
                  </a:lnTo>
                  <a:lnTo>
                    <a:pt x="890011" y="900568"/>
                  </a:lnTo>
                  <a:close/>
                  <a:moveTo>
                    <a:pt x="908947" y="991825"/>
                  </a:moveTo>
                  <a:lnTo>
                    <a:pt x="902393" y="934380"/>
                  </a:lnTo>
                  <a:lnTo>
                    <a:pt x="999259" y="1040180"/>
                  </a:lnTo>
                  <a:lnTo>
                    <a:pt x="908947" y="991825"/>
                  </a:lnTo>
                  <a:close/>
                  <a:moveTo>
                    <a:pt x="650029" y="888570"/>
                  </a:moveTo>
                  <a:lnTo>
                    <a:pt x="759641" y="807857"/>
                  </a:lnTo>
                  <a:lnTo>
                    <a:pt x="792416" y="1018729"/>
                  </a:lnTo>
                  <a:lnTo>
                    <a:pt x="702832" y="952195"/>
                  </a:lnTo>
                  <a:lnTo>
                    <a:pt x="650029" y="888570"/>
                  </a:lnTo>
                  <a:close/>
                  <a:moveTo>
                    <a:pt x="541873" y="1056541"/>
                  </a:moveTo>
                  <a:lnTo>
                    <a:pt x="681346" y="975464"/>
                  </a:lnTo>
                  <a:lnTo>
                    <a:pt x="584115" y="1180519"/>
                  </a:lnTo>
                  <a:lnTo>
                    <a:pt x="528763" y="1180519"/>
                  </a:lnTo>
                  <a:lnTo>
                    <a:pt x="541873" y="1056541"/>
                  </a:lnTo>
                  <a:close/>
                  <a:moveTo>
                    <a:pt x="833202" y="1133618"/>
                  </a:moveTo>
                  <a:lnTo>
                    <a:pt x="742161" y="1261959"/>
                  </a:lnTo>
                  <a:lnTo>
                    <a:pt x="696641" y="1184518"/>
                  </a:lnTo>
                  <a:cubicBezTo>
                    <a:pt x="695184" y="1182337"/>
                    <a:pt x="693000" y="1180882"/>
                    <a:pt x="690450" y="1180882"/>
                  </a:cubicBezTo>
                  <a:lnTo>
                    <a:pt x="600138" y="1180882"/>
                  </a:lnTo>
                  <a:lnTo>
                    <a:pt x="700647" y="968556"/>
                  </a:lnTo>
                  <a:lnTo>
                    <a:pt x="796421" y="1039816"/>
                  </a:lnTo>
                  <a:lnTo>
                    <a:pt x="833202" y="1133618"/>
                  </a:lnTo>
                  <a:close/>
                  <a:moveTo>
                    <a:pt x="806982" y="1016548"/>
                  </a:moveTo>
                  <a:lnTo>
                    <a:pt x="775664" y="814402"/>
                  </a:lnTo>
                  <a:lnTo>
                    <a:pt x="882728" y="913657"/>
                  </a:lnTo>
                  <a:lnTo>
                    <a:pt x="806982" y="1016548"/>
                  </a:lnTo>
                  <a:close/>
                  <a:moveTo>
                    <a:pt x="904942" y="1006004"/>
                  </a:moveTo>
                  <a:lnTo>
                    <a:pt x="1016011" y="1065630"/>
                  </a:lnTo>
                  <a:lnTo>
                    <a:pt x="921329" y="1101987"/>
                  </a:lnTo>
                  <a:lnTo>
                    <a:pt x="877265" y="1055814"/>
                  </a:lnTo>
                  <a:lnTo>
                    <a:pt x="904942" y="1006004"/>
                  </a:lnTo>
                  <a:close/>
                  <a:moveTo>
                    <a:pt x="929341" y="1114349"/>
                  </a:moveTo>
                  <a:lnTo>
                    <a:pt x="1014554" y="1081627"/>
                  </a:lnTo>
                  <a:lnTo>
                    <a:pt x="958473" y="1166703"/>
                  </a:lnTo>
                  <a:lnTo>
                    <a:pt x="929341" y="1114349"/>
                  </a:lnTo>
                  <a:close/>
                  <a:moveTo>
                    <a:pt x="964300" y="1184518"/>
                  </a:moveTo>
                  <a:lnTo>
                    <a:pt x="1036404" y="1075083"/>
                  </a:lnTo>
                  <a:lnTo>
                    <a:pt x="1343028" y="1165249"/>
                  </a:lnTo>
                  <a:lnTo>
                    <a:pt x="939901" y="1229601"/>
                  </a:lnTo>
                  <a:lnTo>
                    <a:pt x="964300" y="1184518"/>
                  </a:lnTo>
                  <a:close/>
                  <a:moveTo>
                    <a:pt x="636554" y="1317585"/>
                  </a:moveTo>
                  <a:lnTo>
                    <a:pt x="734878" y="1344490"/>
                  </a:lnTo>
                  <a:lnTo>
                    <a:pt x="760734" y="1568450"/>
                  </a:lnTo>
                  <a:lnTo>
                    <a:pt x="560445" y="1392118"/>
                  </a:lnTo>
                  <a:lnTo>
                    <a:pt x="636554" y="1317585"/>
                  </a:lnTo>
                  <a:close/>
                  <a:moveTo>
                    <a:pt x="431167" y="1433929"/>
                  </a:moveTo>
                  <a:lnTo>
                    <a:pt x="383826" y="1368849"/>
                  </a:lnTo>
                  <a:lnTo>
                    <a:pt x="429711" y="1303406"/>
                  </a:lnTo>
                  <a:lnTo>
                    <a:pt x="477052" y="1385937"/>
                  </a:lnTo>
                  <a:lnTo>
                    <a:pt x="431167" y="1433929"/>
                  </a:lnTo>
                  <a:close/>
                  <a:moveTo>
                    <a:pt x="293514" y="1443018"/>
                  </a:moveTo>
                  <a:lnTo>
                    <a:pt x="239254" y="1436474"/>
                  </a:lnTo>
                  <a:lnTo>
                    <a:pt x="372901" y="1377938"/>
                  </a:lnTo>
                  <a:lnTo>
                    <a:pt x="416965" y="1438655"/>
                  </a:lnTo>
                  <a:lnTo>
                    <a:pt x="293514" y="1443018"/>
                  </a:lnTo>
                  <a:close/>
                  <a:moveTo>
                    <a:pt x="350687" y="1188154"/>
                  </a:moveTo>
                  <a:lnTo>
                    <a:pt x="421699" y="1289954"/>
                  </a:lnTo>
                  <a:lnTo>
                    <a:pt x="375086" y="1356488"/>
                  </a:lnTo>
                  <a:lnTo>
                    <a:pt x="324104" y="1286318"/>
                  </a:lnTo>
                  <a:lnTo>
                    <a:pt x="350687" y="1188154"/>
                  </a:lnTo>
                  <a:close/>
                  <a:moveTo>
                    <a:pt x="257098" y="1325220"/>
                  </a:moveTo>
                  <a:lnTo>
                    <a:pt x="313907" y="1296862"/>
                  </a:lnTo>
                  <a:lnTo>
                    <a:pt x="363797" y="1365940"/>
                  </a:lnTo>
                  <a:lnTo>
                    <a:pt x="214491" y="1431384"/>
                  </a:lnTo>
                  <a:lnTo>
                    <a:pt x="187179" y="1388482"/>
                  </a:lnTo>
                  <a:lnTo>
                    <a:pt x="257098" y="1325220"/>
                  </a:lnTo>
                  <a:close/>
                  <a:moveTo>
                    <a:pt x="352873" y="1498281"/>
                  </a:moveTo>
                  <a:lnTo>
                    <a:pt x="310266" y="1456834"/>
                  </a:lnTo>
                  <a:lnTo>
                    <a:pt x="428982" y="1452471"/>
                  </a:lnTo>
                  <a:lnTo>
                    <a:pt x="466491" y="1468831"/>
                  </a:lnTo>
                  <a:cubicBezTo>
                    <a:pt x="469040" y="1469922"/>
                    <a:pt x="471953" y="1469559"/>
                    <a:pt x="474138" y="1467741"/>
                  </a:cubicBezTo>
                  <a:lnTo>
                    <a:pt x="542237" y="1408115"/>
                  </a:lnTo>
                  <a:lnTo>
                    <a:pt x="542237" y="1610625"/>
                  </a:lnTo>
                  <a:lnTo>
                    <a:pt x="437722" y="1655344"/>
                  </a:lnTo>
                  <a:lnTo>
                    <a:pt x="437722" y="1576449"/>
                  </a:lnTo>
                  <a:cubicBezTo>
                    <a:pt x="437722" y="1574267"/>
                    <a:pt x="436994" y="1572450"/>
                    <a:pt x="435173" y="1570995"/>
                  </a:cubicBezTo>
                  <a:lnTo>
                    <a:pt x="352873" y="1498281"/>
                  </a:lnTo>
                  <a:close/>
                  <a:moveTo>
                    <a:pt x="386375" y="1858581"/>
                  </a:moveTo>
                  <a:lnTo>
                    <a:pt x="245809" y="1691701"/>
                  </a:lnTo>
                  <a:lnTo>
                    <a:pt x="431532" y="1673523"/>
                  </a:lnTo>
                  <a:cubicBezTo>
                    <a:pt x="431896" y="1673523"/>
                    <a:pt x="432260" y="1673159"/>
                    <a:pt x="432624" y="1673159"/>
                  </a:cubicBezTo>
                  <a:cubicBezTo>
                    <a:pt x="432988" y="1673159"/>
                    <a:pt x="433352" y="1673159"/>
                    <a:pt x="433716" y="1672795"/>
                  </a:cubicBezTo>
                  <a:lnTo>
                    <a:pt x="533133" y="1630258"/>
                  </a:lnTo>
                  <a:lnTo>
                    <a:pt x="458844" y="1761507"/>
                  </a:lnTo>
                  <a:lnTo>
                    <a:pt x="386375" y="1858581"/>
                  </a:lnTo>
                  <a:close/>
                  <a:moveTo>
                    <a:pt x="768017" y="1816770"/>
                  </a:moveTo>
                  <a:lnTo>
                    <a:pt x="679890" y="1688065"/>
                  </a:lnTo>
                  <a:lnTo>
                    <a:pt x="706838" y="1643710"/>
                  </a:lnTo>
                  <a:lnTo>
                    <a:pt x="848496" y="1769506"/>
                  </a:lnTo>
                  <a:lnTo>
                    <a:pt x="768017" y="1816770"/>
                  </a:lnTo>
                  <a:close/>
                  <a:moveTo>
                    <a:pt x="1186439" y="1877123"/>
                  </a:moveTo>
                  <a:lnTo>
                    <a:pt x="1400566" y="1873124"/>
                  </a:lnTo>
                  <a:lnTo>
                    <a:pt x="1251624" y="1988376"/>
                  </a:lnTo>
                  <a:lnTo>
                    <a:pt x="1245069" y="1922933"/>
                  </a:lnTo>
                  <a:cubicBezTo>
                    <a:pt x="1244704" y="1920752"/>
                    <a:pt x="1243612" y="1918934"/>
                    <a:pt x="1242156" y="1917843"/>
                  </a:cubicBezTo>
                  <a:lnTo>
                    <a:pt x="1186439" y="1877123"/>
                  </a:lnTo>
                  <a:close/>
                  <a:moveTo>
                    <a:pt x="957745" y="1958927"/>
                  </a:moveTo>
                  <a:lnTo>
                    <a:pt x="1002537" y="2012008"/>
                  </a:lnTo>
                  <a:lnTo>
                    <a:pt x="1045144" y="2128351"/>
                  </a:lnTo>
                  <a:lnTo>
                    <a:pt x="888919" y="2037822"/>
                  </a:lnTo>
                  <a:lnTo>
                    <a:pt x="957745" y="1958927"/>
                  </a:lnTo>
                  <a:close/>
                  <a:moveTo>
                    <a:pt x="677705" y="1950201"/>
                  </a:moveTo>
                  <a:lnTo>
                    <a:pt x="556439" y="1877487"/>
                  </a:lnTo>
                  <a:lnTo>
                    <a:pt x="662774" y="1877487"/>
                  </a:lnTo>
                  <a:lnTo>
                    <a:pt x="677705" y="1950201"/>
                  </a:lnTo>
                  <a:close/>
                  <a:moveTo>
                    <a:pt x="105971" y="2116717"/>
                  </a:moveTo>
                  <a:lnTo>
                    <a:pt x="251271" y="2161800"/>
                  </a:lnTo>
                  <a:lnTo>
                    <a:pt x="21121" y="2447568"/>
                  </a:lnTo>
                  <a:lnTo>
                    <a:pt x="14566" y="2294140"/>
                  </a:lnTo>
                  <a:lnTo>
                    <a:pt x="105971" y="2116717"/>
                  </a:lnTo>
                  <a:close/>
                  <a:moveTo>
                    <a:pt x="31318" y="2479198"/>
                  </a:moveTo>
                  <a:lnTo>
                    <a:pt x="273485" y="2545005"/>
                  </a:lnTo>
                  <a:lnTo>
                    <a:pt x="236341" y="2712248"/>
                  </a:lnTo>
                  <a:lnTo>
                    <a:pt x="127457" y="2627172"/>
                  </a:lnTo>
                  <a:lnTo>
                    <a:pt x="31318" y="2479198"/>
                  </a:lnTo>
                  <a:close/>
                  <a:moveTo>
                    <a:pt x="474867" y="2734426"/>
                  </a:moveTo>
                  <a:lnTo>
                    <a:pt x="264381" y="2719520"/>
                  </a:lnTo>
                  <a:lnTo>
                    <a:pt x="624901" y="2499195"/>
                  </a:lnTo>
                  <a:lnTo>
                    <a:pt x="658040" y="2734063"/>
                  </a:lnTo>
                  <a:lnTo>
                    <a:pt x="474867" y="2734426"/>
                  </a:lnTo>
                  <a:close/>
                  <a:moveTo>
                    <a:pt x="668965" y="2753695"/>
                  </a:moveTo>
                  <a:lnTo>
                    <a:pt x="766560" y="2842044"/>
                  </a:lnTo>
                  <a:lnTo>
                    <a:pt x="624537" y="2856586"/>
                  </a:lnTo>
                  <a:lnTo>
                    <a:pt x="668965" y="2753695"/>
                  </a:lnTo>
                  <a:close/>
                  <a:moveTo>
                    <a:pt x="765468" y="3178348"/>
                  </a:moveTo>
                  <a:lnTo>
                    <a:pt x="814994" y="3077638"/>
                  </a:lnTo>
                  <a:lnTo>
                    <a:pt x="945364" y="3310688"/>
                  </a:lnTo>
                  <a:lnTo>
                    <a:pt x="745075" y="3291418"/>
                  </a:lnTo>
                  <a:lnTo>
                    <a:pt x="765468" y="3178348"/>
                  </a:lnTo>
                  <a:close/>
                  <a:moveTo>
                    <a:pt x="786953" y="3527377"/>
                  </a:moveTo>
                  <a:lnTo>
                    <a:pt x="1001809" y="3477204"/>
                  </a:lnTo>
                  <a:lnTo>
                    <a:pt x="870346" y="3618997"/>
                  </a:lnTo>
                  <a:lnTo>
                    <a:pt x="786953" y="3527377"/>
                  </a:lnTo>
                  <a:close/>
                  <a:moveTo>
                    <a:pt x="877994" y="3641902"/>
                  </a:moveTo>
                  <a:lnTo>
                    <a:pt x="1083381" y="3743339"/>
                  </a:lnTo>
                  <a:lnTo>
                    <a:pt x="880179" y="3780423"/>
                  </a:lnTo>
                  <a:lnTo>
                    <a:pt x="877994" y="3641902"/>
                  </a:lnTo>
                  <a:close/>
                  <a:moveTo>
                    <a:pt x="1668589" y="2534098"/>
                  </a:moveTo>
                  <a:cubicBezTo>
                    <a:pt x="1667496" y="2534825"/>
                    <a:pt x="1666404" y="2535916"/>
                    <a:pt x="1666040" y="2537370"/>
                  </a:cubicBezTo>
                  <a:lnTo>
                    <a:pt x="1651109" y="2571182"/>
                  </a:lnTo>
                  <a:lnTo>
                    <a:pt x="1536034" y="2571182"/>
                  </a:lnTo>
                  <a:lnTo>
                    <a:pt x="1410398" y="2430116"/>
                  </a:lnTo>
                  <a:lnTo>
                    <a:pt x="1408577" y="2336315"/>
                  </a:lnTo>
                  <a:cubicBezTo>
                    <a:pt x="1408577" y="2335951"/>
                    <a:pt x="1408577" y="2335587"/>
                    <a:pt x="1408213" y="2334860"/>
                  </a:cubicBezTo>
                  <a:cubicBezTo>
                    <a:pt x="1408213" y="2334497"/>
                    <a:pt x="1408213" y="2334497"/>
                    <a:pt x="1408213" y="2334133"/>
                  </a:cubicBezTo>
                  <a:cubicBezTo>
                    <a:pt x="1407849" y="2333042"/>
                    <a:pt x="1407485" y="2332315"/>
                    <a:pt x="1406756" y="2331588"/>
                  </a:cubicBezTo>
                  <a:cubicBezTo>
                    <a:pt x="1406756" y="2331588"/>
                    <a:pt x="1406756" y="2331588"/>
                    <a:pt x="1406756" y="2331588"/>
                  </a:cubicBezTo>
                  <a:lnTo>
                    <a:pt x="1251260" y="2154892"/>
                  </a:lnTo>
                  <a:lnTo>
                    <a:pt x="1370340" y="2239604"/>
                  </a:lnTo>
                  <a:lnTo>
                    <a:pt x="1479225" y="2387942"/>
                  </a:lnTo>
                  <a:cubicBezTo>
                    <a:pt x="1481410" y="2391214"/>
                    <a:pt x="1486144" y="2391941"/>
                    <a:pt x="1489421" y="2389760"/>
                  </a:cubicBezTo>
                  <a:lnTo>
                    <a:pt x="1693716" y="2247603"/>
                  </a:lnTo>
                  <a:lnTo>
                    <a:pt x="1495976" y="2494832"/>
                  </a:lnTo>
                  <a:cubicBezTo>
                    <a:pt x="1493791" y="2497377"/>
                    <a:pt x="1493791" y="2501013"/>
                    <a:pt x="1495976" y="2503921"/>
                  </a:cubicBezTo>
                  <a:cubicBezTo>
                    <a:pt x="1497433" y="2505739"/>
                    <a:pt x="1499618" y="2506830"/>
                    <a:pt x="1501803" y="2506830"/>
                  </a:cubicBezTo>
                  <a:cubicBezTo>
                    <a:pt x="1502895" y="2506830"/>
                    <a:pt x="1503624" y="2506466"/>
                    <a:pt x="1504716" y="2506103"/>
                  </a:cubicBezTo>
                  <a:lnTo>
                    <a:pt x="1754895" y="2398849"/>
                  </a:lnTo>
                  <a:lnTo>
                    <a:pt x="1752710" y="2478471"/>
                  </a:lnTo>
                  <a:lnTo>
                    <a:pt x="1668589" y="2534098"/>
                  </a:lnTo>
                  <a:close/>
                  <a:moveTo>
                    <a:pt x="1390005" y="2240695"/>
                  </a:moveTo>
                  <a:lnTo>
                    <a:pt x="1705733" y="2221426"/>
                  </a:lnTo>
                  <a:lnTo>
                    <a:pt x="1487236" y="2373763"/>
                  </a:lnTo>
                  <a:lnTo>
                    <a:pt x="1390005" y="2240695"/>
                  </a:lnTo>
                  <a:close/>
                  <a:moveTo>
                    <a:pt x="1713745" y="2206156"/>
                  </a:moveTo>
                  <a:lnTo>
                    <a:pt x="1400566" y="2225425"/>
                  </a:lnTo>
                  <a:lnTo>
                    <a:pt x="1586288" y="2088358"/>
                  </a:lnTo>
                  <a:lnTo>
                    <a:pt x="1713745" y="2206156"/>
                  </a:lnTo>
                  <a:close/>
                  <a:moveTo>
                    <a:pt x="1585560" y="2071271"/>
                  </a:moveTo>
                  <a:lnTo>
                    <a:pt x="1306976" y="2011281"/>
                  </a:lnTo>
                  <a:lnTo>
                    <a:pt x="1628531" y="2049456"/>
                  </a:lnTo>
                  <a:lnTo>
                    <a:pt x="1585560" y="2071271"/>
                  </a:lnTo>
                  <a:close/>
                  <a:moveTo>
                    <a:pt x="2372514" y="2616629"/>
                  </a:moveTo>
                  <a:lnTo>
                    <a:pt x="2219930" y="2459929"/>
                  </a:lnTo>
                  <a:lnTo>
                    <a:pt x="2432964" y="2424663"/>
                  </a:lnTo>
                  <a:lnTo>
                    <a:pt x="2426409" y="2554094"/>
                  </a:lnTo>
                  <a:lnTo>
                    <a:pt x="2372514" y="2616629"/>
                  </a:lnTo>
                  <a:close/>
                </a:path>
              </a:pathLst>
            </a:custGeom>
            <a:grpFill/>
            <a:ln w="95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/>
            </a:p>
          </p:txBody>
        </p:sp>
        <p:sp>
          <p:nvSpPr>
            <p:cNvPr id="50" name="Freeform 33">
              <a:extLst>
                <a:ext uri="{FF2B5EF4-FFF2-40B4-BE49-F238E27FC236}">
                  <a16:creationId xmlns:a16="http://schemas.microsoft.com/office/drawing/2014/main" id="{421921D6-CBC3-97CC-519E-22383BEBDE25}"/>
                </a:ext>
              </a:extLst>
            </p:cNvPr>
            <p:cNvSpPr/>
            <p:nvPr/>
          </p:nvSpPr>
          <p:spPr>
            <a:xfrm>
              <a:off x="22754588" y="9089573"/>
              <a:ext cx="2766804" cy="2658194"/>
            </a:xfrm>
            <a:custGeom>
              <a:avLst/>
              <a:gdLst>
                <a:gd name="connsiteX0" fmla="*/ 997074 w 989357"/>
                <a:gd name="connsiteY0" fmla="*/ 430237 h 950519"/>
                <a:gd name="connsiteX1" fmla="*/ 997074 w 989357"/>
                <a:gd name="connsiteY1" fmla="*/ 428419 h 950519"/>
                <a:gd name="connsiteX2" fmla="*/ 996710 w 989357"/>
                <a:gd name="connsiteY2" fmla="*/ 427328 h 950519"/>
                <a:gd name="connsiteX3" fmla="*/ 996346 w 989357"/>
                <a:gd name="connsiteY3" fmla="*/ 426601 h 950519"/>
                <a:gd name="connsiteX4" fmla="*/ 995618 w 989357"/>
                <a:gd name="connsiteY4" fmla="*/ 425874 h 950519"/>
                <a:gd name="connsiteX5" fmla="*/ 995253 w 989357"/>
                <a:gd name="connsiteY5" fmla="*/ 425147 h 950519"/>
                <a:gd name="connsiteX6" fmla="*/ 901300 w 989357"/>
                <a:gd name="connsiteY6" fmla="*/ 315348 h 950519"/>
                <a:gd name="connsiteX7" fmla="*/ 890011 w 989357"/>
                <a:gd name="connsiteY7" fmla="*/ 96841 h 950519"/>
                <a:gd name="connsiteX8" fmla="*/ 885277 w 989357"/>
                <a:gd name="connsiteY8" fmla="*/ 90297 h 950519"/>
                <a:gd name="connsiteX9" fmla="*/ 877629 w 989357"/>
                <a:gd name="connsiteY9" fmla="*/ 92115 h 950519"/>
                <a:gd name="connsiteX10" fmla="*/ 764375 w 989357"/>
                <a:gd name="connsiteY10" fmla="*/ 206640 h 950519"/>
                <a:gd name="connsiteX11" fmla="*/ 691178 w 989357"/>
                <a:gd name="connsiteY11" fmla="*/ 215002 h 950519"/>
                <a:gd name="connsiteX12" fmla="*/ 698098 w 989357"/>
                <a:gd name="connsiteY12" fmla="*/ 7402 h 950519"/>
                <a:gd name="connsiteX13" fmla="*/ 695549 w 989357"/>
                <a:gd name="connsiteY13" fmla="*/ 1586 h 950519"/>
                <a:gd name="connsiteX14" fmla="*/ 689358 w 989357"/>
                <a:gd name="connsiteY14" fmla="*/ 131 h 950519"/>
                <a:gd name="connsiteX15" fmla="*/ 538595 w 989357"/>
                <a:gd name="connsiteY15" fmla="*/ 36488 h 950519"/>
                <a:gd name="connsiteX16" fmla="*/ 535682 w 989357"/>
                <a:gd name="connsiteY16" fmla="*/ 37943 h 950519"/>
                <a:gd name="connsiteX17" fmla="*/ 433716 w 989357"/>
                <a:gd name="connsiteY17" fmla="*/ 126290 h 950519"/>
                <a:gd name="connsiteX18" fmla="*/ 394023 w 989357"/>
                <a:gd name="connsiteY18" fmla="*/ 40488 h 950519"/>
                <a:gd name="connsiteX19" fmla="*/ 388560 w 989357"/>
                <a:gd name="connsiteY19" fmla="*/ 36488 h 950519"/>
                <a:gd name="connsiteX20" fmla="*/ 382005 w 989357"/>
                <a:gd name="connsiteY20" fmla="*/ 38670 h 950519"/>
                <a:gd name="connsiteX21" fmla="*/ 262925 w 989357"/>
                <a:gd name="connsiteY21" fmla="*/ 157558 h 950519"/>
                <a:gd name="connsiteX22" fmla="*/ 262561 w 989357"/>
                <a:gd name="connsiteY22" fmla="*/ 157921 h 950519"/>
                <a:gd name="connsiteX23" fmla="*/ 261468 w 989357"/>
                <a:gd name="connsiteY23" fmla="*/ 159739 h 950519"/>
                <a:gd name="connsiteX24" fmla="*/ 261104 w 989357"/>
                <a:gd name="connsiteY24" fmla="*/ 160103 h 950519"/>
                <a:gd name="connsiteX25" fmla="*/ 261104 w 989357"/>
                <a:gd name="connsiteY25" fmla="*/ 160466 h 950519"/>
                <a:gd name="connsiteX26" fmla="*/ 260740 w 989357"/>
                <a:gd name="connsiteY26" fmla="*/ 162648 h 950519"/>
                <a:gd name="connsiteX27" fmla="*/ 260740 w 989357"/>
                <a:gd name="connsiteY27" fmla="*/ 162648 h 950519"/>
                <a:gd name="connsiteX28" fmla="*/ 260740 w 989357"/>
                <a:gd name="connsiteY28" fmla="*/ 214275 h 950519"/>
                <a:gd name="connsiteX29" fmla="*/ 150398 w 989357"/>
                <a:gd name="connsiteY29" fmla="*/ 272810 h 950519"/>
                <a:gd name="connsiteX30" fmla="*/ 148942 w 989357"/>
                <a:gd name="connsiteY30" fmla="*/ 273537 h 950519"/>
                <a:gd name="connsiteX31" fmla="*/ 63728 w 989357"/>
                <a:gd name="connsiteY31" fmla="*/ 346252 h 950519"/>
                <a:gd name="connsiteX32" fmla="*/ 63000 w 989357"/>
                <a:gd name="connsiteY32" fmla="*/ 346979 h 950519"/>
                <a:gd name="connsiteX33" fmla="*/ 61907 w 989357"/>
                <a:gd name="connsiteY33" fmla="*/ 348433 h 950519"/>
                <a:gd name="connsiteX34" fmla="*/ 61543 w 989357"/>
                <a:gd name="connsiteY34" fmla="*/ 348797 h 950519"/>
                <a:gd name="connsiteX35" fmla="*/ 728 w 989357"/>
                <a:gd name="connsiteY35" fmla="*/ 477501 h 950519"/>
                <a:gd name="connsiteX36" fmla="*/ 0 w 989357"/>
                <a:gd name="connsiteY36" fmla="*/ 480773 h 950519"/>
                <a:gd name="connsiteX37" fmla="*/ 4734 w 989357"/>
                <a:gd name="connsiteY37" fmla="*/ 701825 h 950519"/>
                <a:gd name="connsiteX38" fmla="*/ 12017 w 989357"/>
                <a:gd name="connsiteY38" fmla="*/ 709097 h 950519"/>
                <a:gd name="connsiteX39" fmla="*/ 135832 w 989357"/>
                <a:gd name="connsiteY39" fmla="*/ 709097 h 950519"/>
                <a:gd name="connsiteX40" fmla="*/ 140566 w 989357"/>
                <a:gd name="connsiteY40" fmla="*/ 707279 h 950519"/>
                <a:gd name="connsiteX41" fmla="*/ 244353 w 989357"/>
                <a:gd name="connsiteY41" fmla="*/ 615295 h 950519"/>
                <a:gd name="connsiteX42" fmla="*/ 377636 w 989357"/>
                <a:gd name="connsiteY42" fmla="*/ 657469 h 950519"/>
                <a:gd name="connsiteX43" fmla="*/ 507277 w 989357"/>
                <a:gd name="connsiteY43" fmla="*/ 761088 h 950519"/>
                <a:gd name="connsiteX44" fmla="*/ 497809 w 989357"/>
                <a:gd name="connsiteY44" fmla="*/ 951599 h 950519"/>
                <a:gd name="connsiteX45" fmla="*/ 499630 w 989357"/>
                <a:gd name="connsiteY45" fmla="*/ 957053 h 950519"/>
                <a:gd name="connsiteX46" fmla="*/ 505092 w 989357"/>
                <a:gd name="connsiteY46" fmla="*/ 959234 h 950519"/>
                <a:gd name="connsiteX47" fmla="*/ 663138 w 989357"/>
                <a:gd name="connsiteY47" fmla="*/ 959234 h 950519"/>
                <a:gd name="connsiteX48" fmla="*/ 663138 w 989357"/>
                <a:gd name="connsiteY48" fmla="*/ 959234 h 950519"/>
                <a:gd name="connsiteX49" fmla="*/ 663138 w 989357"/>
                <a:gd name="connsiteY49" fmla="*/ 959234 h 950519"/>
                <a:gd name="connsiteX50" fmla="*/ 665688 w 989357"/>
                <a:gd name="connsiteY50" fmla="*/ 958507 h 950519"/>
                <a:gd name="connsiteX51" fmla="*/ 666416 w 989357"/>
                <a:gd name="connsiteY51" fmla="*/ 958144 h 950519"/>
                <a:gd name="connsiteX52" fmla="*/ 667508 w 989357"/>
                <a:gd name="connsiteY52" fmla="*/ 957780 h 950519"/>
                <a:gd name="connsiteX53" fmla="*/ 667873 w 989357"/>
                <a:gd name="connsiteY53" fmla="*/ 957053 h 950519"/>
                <a:gd name="connsiteX54" fmla="*/ 668237 w 989357"/>
                <a:gd name="connsiteY54" fmla="*/ 956689 h 950519"/>
                <a:gd name="connsiteX55" fmla="*/ 834294 w 989357"/>
                <a:gd name="connsiteY55" fmla="*/ 770904 h 950519"/>
                <a:gd name="connsiteX56" fmla="*/ 835023 w 989357"/>
                <a:gd name="connsiteY56" fmla="*/ 770904 h 950519"/>
                <a:gd name="connsiteX57" fmla="*/ 837208 w 989357"/>
                <a:gd name="connsiteY57" fmla="*/ 769450 h 950519"/>
                <a:gd name="connsiteX58" fmla="*/ 837572 w 989357"/>
                <a:gd name="connsiteY58" fmla="*/ 769086 h 950519"/>
                <a:gd name="connsiteX59" fmla="*/ 838664 w 989357"/>
                <a:gd name="connsiteY59" fmla="*/ 767632 h 950519"/>
                <a:gd name="connsiteX60" fmla="*/ 839028 w 989357"/>
                <a:gd name="connsiteY60" fmla="*/ 766905 h 950519"/>
                <a:gd name="connsiteX61" fmla="*/ 839392 w 989357"/>
                <a:gd name="connsiteY61" fmla="*/ 764723 h 950519"/>
                <a:gd name="connsiteX62" fmla="*/ 839392 w 989357"/>
                <a:gd name="connsiteY62" fmla="*/ 764360 h 950519"/>
                <a:gd name="connsiteX63" fmla="*/ 839392 w 989357"/>
                <a:gd name="connsiteY63" fmla="*/ 764360 h 950519"/>
                <a:gd name="connsiteX64" fmla="*/ 839392 w 989357"/>
                <a:gd name="connsiteY64" fmla="*/ 764360 h 950519"/>
                <a:gd name="connsiteX65" fmla="*/ 839392 w 989357"/>
                <a:gd name="connsiteY65" fmla="*/ 764360 h 950519"/>
                <a:gd name="connsiteX66" fmla="*/ 962115 w 989357"/>
                <a:gd name="connsiteY66" fmla="*/ 599662 h 950519"/>
                <a:gd name="connsiteX67" fmla="*/ 963571 w 989357"/>
                <a:gd name="connsiteY67" fmla="*/ 596753 h 950519"/>
                <a:gd name="connsiteX68" fmla="*/ 995618 w 989357"/>
                <a:gd name="connsiteY68" fmla="*/ 431691 h 950519"/>
                <a:gd name="connsiteX69" fmla="*/ 997074 w 989357"/>
                <a:gd name="connsiteY69" fmla="*/ 430237 h 950519"/>
                <a:gd name="connsiteX70" fmla="*/ 664595 w 989357"/>
                <a:gd name="connsiteY70" fmla="*/ 939965 h 950519"/>
                <a:gd name="connsiteX71" fmla="*/ 532040 w 989357"/>
                <a:gd name="connsiteY71" fmla="*/ 765450 h 950519"/>
                <a:gd name="connsiteX72" fmla="*/ 816450 w 989357"/>
                <a:gd name="connsiteY72" fmla="*/ 770541 h 950519"/>
                <a:gd name="connsiteX73" fmla="*/ 664595 w 989357"/>
                <a:gd name="connsiteY73" fmla="*/ 939965 h 950519"/>
                <a:gd name="connsiteX74" fmla="*/ 275306 w 989357"/>
                <a:gd name="connsiteY74" fmla="*/ 219002 h 950519"/>
                <a:gd name="connsiteX75" fmla="*/ 275306 w 989357"/>
                <a:gd name="connsiteY75" fmla="*/ 219002 h 950519"/>
                <a:gd name="connsiteX76" fmla="*/ 275306 w 989357"/>
                <a:gd name="connsiteY76" fmla="*/ 218638 h 950519"/>
                <a:gd name="connsiteX77" fmla="*/ 275306 w 989357"/>
                <a:gd name="connsiteY77" fmla="*/ 180826 h 950519"/>
                <a:gd name="connsiteX78" fmla="*/ 488340 w 989357"/>
                <a:gd name="connsiteY78" fmla="*/ 402242 h 950519"/>
                <a:gd name="connsiteX79" fmla="*/ 251999 w 989357"/>
                <a:gd name="connsiteY79" fmla="*/ 590936 h 950519"/>
                <a:gd name="connsiteX80" fmla="*/ 275306 w 989357"/>
                <a:gd name="connsiteY80" fmla="*/ 219002 h 950519"/>
                <a:gd name="connsiteX81" fmla="*/ 425341 w 989357"/>
                <a:gd name="connsiteY81" fmla="*/ 146651 h 950519"/>
                <a:gd name="connsiteX82" fmla="*/ 484699 w 989357"/>
                <a:gd name="connsiteY82" fmla="*/ 377883 h 950519"/>
                <a:gd name="connsiteX83" fmla="*/ 282589 w 989357"/>
                <a:gd name="connsiteY83" fmla="*/ 167738 h 950519"/>
                <a:gd name="connsiteX84" fmla="*/ 425341 w 989357"/>
                <a:gd name="connsiteY84" fmla="*/ 146651 h 950519"/>
                <a:gd name="connsiteX85" fmla="*/ 441364 w 989357"/>
                <a:gd name="connsiteY85" fmla="*/ 149559 h 950519"/>
                <a:gd name="connsiteX86" fmla="*/ 670057 w 989357"/>
                <a:gd name="connsiteY86" fmla="*/ 226273 h 950519"/>
                <a:gd name="connsiteX87" fmla="*/ 502907 w 989357"/>
                <a:gd name="connsiteY87" fmla="*/ 388790 h 950519"/>
                <a:gd name="connsiteX88" fmla="*/ 441364 w 989357"/>
                <a:gd name="connsiteY88" fmla="*/ 149559 h 950519"/>
                <a:gd name="connsiteX89" fmla="*/ 741797 w 989357"/>
                <a:gd name="connsiteY89" fmla="*/ 535673 h 950519"/>
                <a:gd name="connsiteX90" fmla="*/ 509826 w 989357"/>
                <a:gd name="connsiteY90" fmla="*/ 402242 h 950519"/>
                <a:gd name="connsiteX91" fmla="*/ 679161 w 989357"/>
                <a:gd name="connsiteY91" fmla="*/ 237544 h 950519"/>
                <a:gd name="connsiteX92" fmla="*/ 741797 w 989357"/>
                <a:gd name="connsiteY92" fmla="*/ 535673 h 950519"/>
                <a:gd name="connsiteX93" fmla="*/ 738884 w 989357"/>
                <a:gd name="connsiteY93" fmla="*/ 550943 h 950519"/>
                <a:gd name="connsiteX94" fmla="*/ 523664 w 989357"/>
                <a:gd name="connsiteY94" fmla="*/ 742545 h 950519"/>
                <a:gd name="connsiteX95" fmla="*/ 505820 w 989357"/>
                <a:gd name="connsiteY95" fmla="*/ 416785 h 950519"/>
                <a:gd name="connsiteX96" fmla="*/ 738884 w 989357"/>
                <a:gd name="connsiteY96" fmla="*/ 550943 h 950519"/>
                <a:gd name="connsiteX97" fmla="*/ 535682 w 989357"/>
                <a:gd name="connsiteY97" fmla="*/ 750908 h 950519"/>
                <a:gd name="connsiteX98" fmla="*/ 746531 w 989357"/>
                <a:gd name="connsiteY98" fmla="*/ 563304 h 950519"/>
                <a:gd name="connsiteX99" fmla="*/ 823005 w 989357"/>
                <a:gd name="connsiteY99" fmla="*/ 755998 h 950519"/>
                <a:gd name="connsiteX100" fmla="*/ 535682 w 989357"/>
                <a:gd name="connsiteY100" fmla="*/ 750908 h 950519"/>
                <a:gd name="connsiteX101" fmla="*/ 755635 w 989357"/>
                <a:gd name="connsiteY101" fmla="*/ 530583 h 950519"/>
                <a:gd name="connsiteX102" fmla="*/ 693728 w 989357"/>
                <a:gd name="connsiteY102" fmla="*/ 235726 h 950519"/>
                <a:gd name="connsiteX103" fmla="*/ 884184 w 989357"/>
                <a:gd name="connsiteY103" fmla="*/ 321165 h 950519"/>
                <a:gd name="connsiteX104" fmla="*/ 755635 w 989357"/>
                <a:gd name="connsiteY104" fmla="*/ 530583 h 950519"/>
                <a:gd name="connsiteX105" fmla="*/ 895473 w 989357"/>
                <a:gd name="connsiteY105" fmla="*/ 330255 h 950519"/>
                <a:gd name="connsiteX106" fmla="*/ 978502 w 989357"/>
                <a:gd name="connsiteY106" fmla="*/ 427328 h 950519"/>
                <a:gd name="connsiteX107" fmla="*/ 772023 w 989357"/>
                <a:gd name="connsiteY107" fmla="*/ 532037 h 950519"/>
                <a:gd name="connsiteX108" fmla="*/ 895473 w 989357"/>
                <a:gd name="connsiteY108" fmla="*/ 330255 h 950519"/>
                <a:gd name="connsiteX109" fmla="*/ 768745 w 989357"/>
                <a:gd name="connsiteY109" fmla="*/ 220819 h 950519"/>
                <a:gd name="connsiteX110" fmla="*/ 773115 w 989357"/>
                <a:gd name="connsiteY110" fmla="*/ 218638 h 950519"/>
                <a:gd name="connsiteX111" fmla="*/ 876537 w 989357"/>
                <a:gd name="connsiteY111" fmla="*/ 113929 h 950519"/>
                <a:gd name="connsiteX112" fmla="*/ 886734 w 989357"/>
                <a:gd name="connsiteY112" fmla="*/ 306259 h 950519"/>
                <a:gd name="connsiteX113" fmla="*/ 710843 w 989357"/>
                <a:gd name="connsiteY113" fmla="*/ 227364 h 950519"/>
                <a:gd name="connsiteX114" fmla="*/ 768745 w 989357"/>
                <a:gd name="connsiteY114" fmla="*/ 220819 h 950519"/>
                <a:gd name="connsiteX115" fmla="*/ 543693 w 989357"/>
                <a:gd name="connsiteY115" fmla="*/ 50304 h 950519"/>
                <a:gd name="connsiteX116" fmla="*/ 683532 w 989357"/>
                <a:gd name="connsiteY116" fmla="*/ 16492 h 950519"/>
                <a:gd name="connsiteX117" fmla="*/ 676976 w 989357"/>
                <a:gd name="connsiteY117" fmla="*/ 213184 h 950519"/>
                <a:gd name="connsiteX118" fmla="*/ 445370 w 989357"/>
                <a:gd name="connsiteY118" fmla="*/ 135380 h 950519"/>
                <a:gd name="connsiteX119" fmla="*/ 543693 w 989357"/>
                <a:gd name="connsiteY119" fmla="*/ 50304 h 950519"/>
                <a:gd name="connsiteX120" fmla="*/ 384919 w 989357"/>
                <a:gd name="connsiteY120" fmla="*/ 56121 h 950519"/>
                <a:gd name="connsiteX121" fmla="*/ 420242 w 989357"/>
                <a:gd name="connsiteY121" fmla="*/ 132471 h 950519"/>
                <a:gd name="connsiteX122" fmla="*/ 288780 w 989357"/>
                <a:gd name="connsiteY122" fmla="*/ 152104 h 950519"/>
                <a:gd name="connsiteX123" fmla="*/ 384919 w 989357"/>
                <a:gd name="connsiteY123" fmla="*/ 56121 h 950519"/>
                <a:gd name="connsiteX124" fmla="*/ 157682 w 989357"/>
                <a:gd name="connsiteY124" fmla="*/ 285172 h 950519"/>
                <a:gd name="connsiteX125" fmla="*/ 259647 w 989357"/>
                <a:gd name="connsiteY125" fmla="*/ 230999 h 950519"/>
                <a:gd name="connsiteX126" fmla="*/ 237433 w 989357"/>
                <a:gd name="connsiteY126" fmla="*/ 585119 h 950519"/>
                <a:gd name="connsiteX127" fmla="*/ 77930 w 989357"/>
                <a:gd name="connsiteY127" fmla="*/ 353159 h 950519"/>
                <a:gd name="connsiteX128" fmla="*/ 157682 w 989357"/>
                <a:gd name="connsiteY128" fmla="*/ 285172 h 950519"/>
                <a:gd name="connsiteX129" fmla="*/ 133647 w 989357"/>
                <a:gd name="connsiteY129" fmla="*/ 694190 h 950519"/>
                <a:gd name="connsiteX130" fmla="*/ 19664 w 989357"/>
                <a:gd name="connsiteY130" fmla="*/ 694190 h 950519"/>
                <a:gd name="connsiteX131" fmla="*/ 14930 w 989357"/>
                <a:gd name="connsiteY131" fmla="*/ 482228 h 950519"/>
                <a:gd name="connsiteX132" fmla="*/ 69555 w 989357"/>
                <a:gd name="connsiteY132" fmla="*/ 366612 h 950519"/>
                <a:gd name="connsiteX133" fmla="*/ 233791 w 989357"/>
                <a:gd name="connsiteY133" fmla="*/ 605842 h 950519"/>
                <a:gd name="connsiteX134" fmla="*/ 133647 w 989357"/>
                <a:gd name="connsiteY134" fmla="*/ 694190 h 950519"/>
                <a:gd name="connsiteX135" fmla="*/ 386739 w 989357"/>
                <a:gd name="connsiteY135" fmla="*/ 644744 h 950519"/>
                <a:gd name="connsiteX136" fmla="*/ 384554 w 989357"/>
                <a:gd name="connsiteY136" fmla="*/ 643654 h 950519"/>
                <a:gd name="connsiteX137" fmla="*/ 258919 w 989357"/>
                <a:gd name="connsiteY137" fmla="*/ 604024 h 950519"/>
                <a:gd name="connsiteX138" fmla="*/ 491254 w 989357"/>
                <a:gd name="connsiteY138" fmla="*/ 418603 h 950519"/>
                <a:gd name="connsiteX139" fmla="*/ 509098 w 989357"/>
                <a:gd name="connsiteY139" fmla="*/ 742545 h 950519"/>
                <a:gd name="connsiteX140" fmla="*/ 386739 w 989357"/>
                <a:gd name="connsiteY140" fmla="*/ 644744 h 950519"/>
                <a:gd name="connsiteX141" fmla="*/ 522207 w 989357"/>
                <a:gd name="connsiteY141" fmla="*/ 776721 h 950519"/>
                <a:gd name="connsiteX142" fmla="*/ 649664 w 989357"/>
                <a:gd name="connsiteY142" fmla="*/ 943964 h 950519"/>
                <a:gd name="connsiteX143" fmla="*/ 513832 w 989357"/>
                <a:gd name="connsiteY143" fmla="*/ 943964 h 950519"/>
                <a:gd name="connsiteX144" fmla="*/ 522207 w 989357"/>
                <a:gd name="connsiteY144" fmla="*/ 776721 h 950519"/>
                <a:gd name="connsiteX145" fmla="*/ 951190 w 989357"/>
                <a:gd name="connsiteY145" fmla="*/ 591663 h 950519"/>
                <a:gd name="connsiteX146" fmla="*/ 835387 w 989357"/>
                <a:gd name="connsiteY146" fmla="*/ 747272 h 950519"/>
                <a:gd name="connsiteX147" fmla="*/ 758912 w 989357"/>
                <a:gd name="connsiteY147" fmla="*/ 554942 h 950519"/>
                <a:gd name="connsiteX148" fmla="*/ 979959 w 989357"/>
                <a:gd name="connsiteY148" fmla="*/ 442962 h 950519"/>
                <a:gd name="connsiteX149" fmla="*/ 951190 w 989357"/>
                <a:gd name="connsiteY149" fmla="*/ 591663 h 950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</a:cxnLst>
              <a:rect l="l" t="t" r="r" b="b"/>
              <a:pathLst>
                <a:path w="989357" h="950519">
                  <a:moveTo>
                    <a:pt x="997074" y="430237"/>
                  </a:moveTo>
                  <a:cubicBezTo>
                    <a:pt x="997074" y="429510"/>
                    <a:pt x="997074" y="429146"/>
                    <a:pt x="997074" y="428419"/>
                  </a:cubicBezTo>
                  <a:cubicBezTo>
                    <a:pt x="997074" y="428056"/>
                    <a:pt x="996710" y="427692"/>
                    <a:pt x="996710" y="427328"/>
                  </a:cubicBezTo>
                  <a:cubicBezTo>
                    <a:pt x="996710" y="426965"/>
                    <a:pt x="996710" y="426601"/>
                    <a:pt x="996346" y="426601"/>
                  </a:cubicBezTo>
                  <a:cubicBezTo>
                    <a:pt x="996346" y="426238"/>
                    <a:pt x="995982" y="426238"/>
                    <a:pt x="995618" y="425874"/>
                  </a:cubicBezTo>
                  <a:cubicBezTo>
                    <a:pt x="995618" y="425510"/>
                    <a:pt x="995253" y="425510"/>
                    <a:pt x="995253" y="425147"/>
                  </a:cubicBezTo>
                  <a:lnTo>
                    <a:pt x="901300" y="315348"/>
                  </a:lnTo>
                  <a:lnTo>
                    <a:pt x="890011" y="96841"/>
                  </a:lnTo>
                  <a:cubicBezTo>
                    <a:pt x="890011" y="93933"/>
                    <a:pt x="888190" y="91388"/>
                    <a:pt x="885277" y="90297"/>
                  </a:cubicBezTo>
                  <a:cubicBezTo>
                    <a:pt x="882728" y="89206"/>
                    <a:pt x="879450" y="89933"/>
                    <a:pt x="877629" y="92115"/>
                  </a:cubicBezTo>
                  <a:lnTo>
                    <a:pt x="764375" y="206640"/>
                  </a:lnTo>
                  <a:lnTo>
                    <a:pt x="691178" y="215002"/>
                  </a:lnTo>
                  <a:lnTo>
                    <a:pt x="698098" y="7402"/>
                  </a:lnTo>
                  <a:cubicBezTo>
                    <a:pt x="698098" y="5221"/>
                    <a:pt x="697005" y="3040"/>
                    <a:pt x="695549" y="1586"/>
                  </a:cubicBezTo>
                  <a:cubicBezTo>
                    <a:pt x="693728" y="131"/>
                    <a:pt x="691543" y="-232"/>
                    <a:pt x="689358" y="131"/>
                  </a:cubicBezTo>
                  <a:cubicBezTo>
                    <a:pt x="679890" y="2676"/>
                    <a:pt x="540051" y="36125"/>
                    <a:pt x="538595" y="36488"/>
                  </a:cubicBezTo>
                  <a:cubicBezTo>
                    <a:pt x="537502" y="36852"/>
                    <a:pt x="536410" y="37216"/>
                    <a:pt x="535682" y="37943"/>
                  </a:cubicBezTo>
                  <a:lnTo>
                    <a:pt x="433716" y="126290"/>
                  </a:lnTo>
                  <a:lnTo>
                    <a:pt x="394023" y="40488"/>
                  </a:lnTo>
                  <a:cubicBezTo>
                    <a:pt x="392930" y="38306"/>
                    <a:pt x="391109" y="36852"/>
                    <a:pt x="388560" y="36488"/>
                  </a:cubicBezTo>
                  <a:cubicBezTo>
                    <a:pt x="386375" y="36125"/>
                    <a:pt x="383826" y="36852"/>
                    <a:pt x="382005" y="38670"/>
                  </a:cubicBezTo>
                  <a:lnTo>
                    <a:pt x="262925" y="157558"/>
                  </a:lnTo>
                  <a:cubicBezTo>
                    <a:pt x="262925" y="157558"/>
                    <a:pt x="262925" y="157921"/>
                    <a:pt x="262561" y="157921"/>
                  </a:cubicBezTo>
                  <a:cubicBezTo>
                    <a:pt x="262196" y="158285"/>
                    <a:pt x="261832" y="159012"/>
                    <a:pt x="261468" y="159739"/>
                  </a:cubicBezTo>
                  <a:cubicBezTo>
                    <a:pt x="261468" y="159739"/>
                    <a:pt x="261104" y="160103"/>
                    <a:pt x="261104" y="160103"/>
                  </a:cubicBezTo>
                  <a:cubicBezTo>
                    <a:pt x="261104" y="160103"/>
                    <a:pt x="261104" y="160103"/>
                    <a:pt x="261104" y="160466"/>
                  </a:cubicBezTo>
                  <a:cubicBezTo>
                    <a:pt x="260740" y="161194"/>
                    <a:pt x="260740" y="161921"/>
                    <a:pt x="260740" y="162648"/>
                  </a:cubicBezTo>
                  <a:cubicBezTo>
                    <a:pt x="260740" y="162648"/>
                    <a:pt x="260740" y="162648"/>
                    <a:pt x="260740" y="162648"/>
                  </a:cubicBezTo>
                  <a:lnTo>
                    <a:pt x="260740" y="214275"/>
                  </a:lnTo>
                  <a:lnTo>
                    <a:pt x="150398" y="272810"/>
                  </a:lnTo>
                  <a:cubicBezTo>
                    <a:pt x="150034" y="273174"/>
                    <a:pt x="149306" y="273537"/>
                    <a:pt x="148942" y="273537"/>
                  </a:cubicBezTo>
                  <a:lnTo>
                    <a:pt x="63728" y="346252"/>
                  </a:lnTo>
                  <a:cubicBezTo>
                    <a:pt x="63364" y="346615"/>
                    <a:pt x="63364" y="346615"/>
                    <a:pt x="63000" y="346979"/>
                  </a:cubicBezTo>
                  <a:cubicBezTo>
                    <a:pt x="62636" y="347343"/>
                    <a:pt x="62271" y="347706"/>
                    <a:pt x="61907" y="348433"/>
                  </a:cubicBezTo>
                  <a:cubicBezTo>
                    <a:pt x="61907" y="348433"/>
                    <a:pt x="61543" y="348797"/>
                    <a:pt x="61543" y="348797"/>
                  </a:cubicBezTo>
                  <a:lnTo>
                    <a:pt x="728" y="477501"/>
                  </a:lnTo>
                  <a:cubicBezTo>
                    <a:pt x="364" y="478592"/>
                    <a:pt x="0" y="479683"/>
                    <a:pt x="0" y="480773"/>
                  </a:cubicBezTo>
                  <a:lnTo>
                    <a:pt x="4734" y="701825"/>
                  </a:lnTo>
                  <a:cubicBezTo>
                    <a:pt x="4734" y="705825"/>
                    <a:pt x="8012" y="709097"/>
                    <a:pt x="12017" y="709097"/>
                  </a:cubicBezTo>
                  <a:lnTo>
                    <a:pt x="135832" y="709097"/>
                  </a:lnTo>
                  <a:cubicBezTo>
                    <a:pt x="137653" y="709097"/>
                    <a:pt x="139474" y="708370"/>
                    <a:pt x="140566" y="707279"/>
                  </a:cubicBezTo>
                  <a:lnTo>
                    <a:pt x="244353" y="615295"/>
                  </a:lnTo>
                  <a:lnTo>
                    <a:pt x="377636" y="657469"/>
                  </a:lnTo>
                  <a:lnTo>
                    <a:pt x="507277" y="761088"/>
                  </a:lnTo>
                  <a:lnTo>
                    <a:pt x="497809" y="951599"/>
                  </a:lnTo>
                  <a:cubicBezTo>
                    <a:pt x="497809" y="953417"/>
                    <a:pt x="498537" y="955599"/>
                    <a:pt x="499630" y="957053"/>
                  </a:cubicBezTo>
                  <a:cubicBezTo>
                    <a:pt x="501086" y="958507"/>
                    <a:pt x="502907" y="959234"/>
                    <a:pt x="505092" y="959234"/>
                  </a:cubicBezTo>
                  <a:lnTo>
                    <a:pt x="663138" y="959234"/>
                  </a:lnTo>
                  <a:cubicBezTo>
                    <a:pt x="663138" y="959234"/>
                    <a:pt x="663138" y="959234"/>
                    <a:pt x="663138" y="959234"/>
                  </a:cubicBezTo>
                  <a:cubicBezTo>
                    <a:pt x="663138" y="959234"/>
                    <a:pt x="663138" y="959234"/>
                    <a:pt x="663138" y="959234"/>
                  </a:cubicBezTo>
                  <a:cubicBezTo>
                    <a:pt x="664231" y="959234"/>
                    <a:pt x="664959" y="958871"/>
                    <a:pt x="665688" y="958507"/>
                  </a:cubicBezTo>
                  <a:cubicBezTo>
                    <a:pt x="666052" y="958507"/>
                    <a:pt x="666052" y="958144"/>
                    <a:pt x="666416" y="958144"/>
                  </a:cubicBezTo>
                  <a:cubicBezTo>
                    <a:pt x="666780" y="958144"/>
                    <a:pt x="667144" y="957780"/>
                    <a:pt x="667508" y="957780"/>
                  </a:cubicBezTo>
                  <a:cubicBezTo>
                    <a:pt x="667873" y="957780"/>
                    <a:pt x="667873" y="957417"/>
                    <a:pt x="667873" y="957053"/>
                  </a:cubicBezTo>
                  <a:cubicBezTo>
                    <a:pt x="667873" y="957053"/>
                    <a:pt x="668237" y="956689"/>
                    <a:pt x="668237" y="956689"/>
                  </a:cubicBezTo>
                  <a:lnTo>
                    <a:pt x="834294" y="770904"/>
                  </a:lnTo>
                  <a:cubicBezTo>
                    <a:pt x="834659" y="770904"/>
                    <a:pt x="835023" y="770904"/>
                    <a:pt x="835023" y="770904"/>
                  </a:cubicBezTo>
                  <a:cubicBezTo>
                    <a:pt x="836115" y="770541"/>
                    <a:pt x="836844" y="769813"/>
                    <a:pt x="837208" y="769450"/>
                  </a:cubicBezTo>
                  <a:cubicBezTo>
                    <a:pt x="837208" y="769450"/>
                    <a:pt x="837208" y="769086"/>
                    <a:pt x="837572" y="769086"/>
                  </a:cubicBezTo>
                  <a:cubicBezTo>
                    <a:pt x="837936" y="768723"/>
                    <a:pt x="838300" y="767995"/>
                    <a:pt x="838664" y="767632"/>
                  </a:cubicBezTo>
                  <a:cubicBezTo>
                    <a:pt x="838664" y="767268"/>
                    <a:pt x="839028" y="767268"/>
                    <a:pt x="839028" y="766905"/>
                  </a:cubicBezTo>
                  <a:cubicBezTo>
                    <a:pt x="839392" y="766178"/>
                    <a:pt x="839392" y="765450"/>
                    <a:pt x="839392" y="764723"/>
                  </a:cubicBezTo>
                  <a:cubicBezTo>
                    <a:pt x="839392" y="764723"/>
                    <a:pt x="839392" y="764360"/>
                    <a:pt x="839392" y="764360"/>
                  </a:cubicBezTo>
                  <a:cubicBezTo>
                    <a:pt x="839392" y="764360"/>
                    <a:pt x="839392" y="764360"/>
                    <a:pt x="839392" y="764360"/>
                  </a:cubicBezTo>
                  <a:cubicBezTo>
                    <a:pt x="839392" y="764360"/>
                    <a:pt x="839392" y="764360"/>
                    <a:pt x="839392" y="764360"/>
                  </a:cubicBezTo>
                  <a:cubicBezTo>
                    <a:pt x="839392" y="764360"/>
                    <a:pt x="839392" y="764360"/>
                    <a:pt x="839392" y="764360"/>
                  </a:cubicBezTo>
                  <a:lnTo>
                    <a:pt x="962115" y="599662"/>
                  </a:lnTo>
                  <a:cubicBezTo>
                    <a:pt x="962843" y="598934"/>
                    <a:pt x="963207" y="597844"/>
                    <a:pt x="963571" y="596753"/>
                  </a:cubicBezTo>
                  <a:lnTo>
                    <a:pt x="995618" y="431691"/>
                  </a:lnTo>
                  <a:cubicBezTo>
                    <a:pt x="997074" y="430600"/>
                    <a:pt x="997074" y="430600"/>
                    <a:pt x="997074" y="430237"/>
                  </a:cubicBezTo>
                  <a:close/>
                  <a:moveTo>
                    <a:pt x="664595" y="939965"/>
                  </a:moveTo>
                  <a:lnTo>
                    <a:pt x="532040" y="765450"/>
                  </a:lnTo>
                  <a:lnTo>
                    <a:pt x="816450" y="770541"/>
                  </a:lnTo>
                  <a:lnTo>
                    <a:pt x="664595" y="939965"/>
                  </a:lnTo>
                  <a:close/>
                  <a:moveTo>
                    <a:pt x="275306" y="219002"/>
                  </a:moveTo>
                  <a:cubicBezTo>
                    <a:pt x="275306" y="218638"/>
                    <a:pt x="275306" y="218638"/>
                    <a:pt x="275306" y="219002"/>
                  </a:cubicBezTo>
                  <a:cubicBezTo>
                    <a:pt x="275306" y="218638"/>
                    <a:pt x="275306" y="218638"/>
                    <a:pt x="275306" y="218638"/>
                  </a:cubicBezTo>
                  <a:lnTo>
                    <a:pt x="275306" y="180826"/>
                  </a:lnTo>
                  <a:lnTo>
                    <a:pt x="488340" y="402242"/>
                  </a:lnTo>
                  <a:lnTo>
                    <a:pt x="251999" y="590936"/>
                  </a:lnTo>
                  <a:lnTo>
                    <a:pt x="275306" y="219002"/>
                  </a:lnTo>
                  <a:close/>
                  <a:moveTo>
                    <a:pt x="425341" y="146651"/>
                  </a:moveTo>
                  <a:lnTo>
                    <a:pt x="484699" y="377883"/>
                  </a:lnTo>
                  <a:lnTo>
                    <a:pt x="282589" y="167738"/>
                  </a:lnTo>
                  <a:lnTo>
                    <a:pt x="425341" y="146651"/>
                  </a:lnTo>
                  <a:close/>
                  <a:moveTo>
                    <a:pt x="441364" y="149559"/>
                  </a:moveTo>
                  <a:lnTo>
                    <a:pt x="670057" y="226273"/>
                  </a:lnTo>
                  <a:lnTo>
                    <a:pt x="502907" y="388790"/>
                  </a:lnTo>
                  <a:lnTo>
                    <a:pt x="441364" y="149559"/>
                  </a:lnTo>
                  <a:close/>
                  <a:moveTo>
                    <a:pt x="741797" y="535673"/>
                  </a:moveTo>
                  <a:lnTo>
                    <a:pt x="509826" y="402242"/>
                  </a:lnTo>
                  <a:lnTo>
                    <a:pt x="679161" y="237544"/>
                  </a:lnTo>
                  <a:lnTo>
                    <a:pt x="741797" y="535673"/>
                  </a:lnTo>
                  <a:close/>
                  <a:moveTo>
                    <a:pt x="738884" y="550943"/>
                  </a:moveTo>
                  <a:lnTo>
                    <a:pt x="523664" y="742545"/>
                  </a:lnTo>
                  <a:lnTo>
                    <a:pt x="505820" y="416785"/>
                  </a:lnTo>
                  <a:lnTo>
                    <a:pt x="738884" y="550943"/>
                  </a:lnTo>
                  <a:close/>
                  <a:moveTo>
                    <a:pt x="535682" y="750908"/>
                  </a:moveTo>
                  <a:lnTo>
                    <a:pt x="746531" y="563304"/>
                  </a:lnTo>
                  <a:lnTo>
                    <a:pt x="823005" y="755998"/>
                  </a:lnTo>
                  <a:lnTo>
                    <a:pt x="535682" y="750908"/>
                  </a:lnTo>
                  <a:close/>
                  <a:moveTo>
                    <a:pt x="755635" y="530583"/>
                  </a:moveTo>
                  <a:lnTo>
                    <a:pt x="693728" y="235726"/>
                  </a:lnTo>
                  <a:lnTo>
                    <a:pt x="884184" y="321165"/>
                  </a:lnTo>
                  <a:lnTo>
                    <a:pt x="755635" y="530583"/>
                  </a:lnTo>
                  <a:close/>
                  <a:moveTo>
                    <a:pt x="895473" y="330255"/>
                  </a:moveTo>
                  <a:lnTo>
                    <a:pt x="978502" y="427328"/>
                  </a:lnTo>
                  <a:lnTo>
                    <a:pt x="772023" y="532037"/>
                  </a:lnTo>
                  <a:lnTo>
                    <a:pt x="895473" y="330255"/>
                  </a:lnTo>
                  <a:close/>
                  <a:moveTo>
                    <a:pt x="768745" y="220819"/>
                  </a:moveTo>
                  <a:cubicBezTo>
                    <a:pt x="770566" y="220456"/>
                    <a:pt x="772023" y="219729"/>
                    <a:pt x="773115" y="218638"/>
                  </a:cubicBezTo>
                  <a:lnTo>
                    <a:pt x="876537" y="113929"/>
                  </a:lnTo>
                  <a:lnTo>
                    <a:pt x="886734" y="306259"/>
                  </a:lnTo>
                  <a:lnTo>
                    <a:pt x="710843" y="227364"/>
                  </a:lnTo>
                  <a:lnTo>
                    <a:pt x="768745" y="220819"/>
                  </a:lnTo>
                  <a:close/>
                  <a:moveTo>
                    <a:pt x="543693" y="50304"/>
                  </a:moveTo>
                  <a:cubicBezTo>
                    <a:pt x="558259" y="46668"/>
                    <a:pt x="652213" y="24127"/>
                    <a:pt x="683532" y="16492"/>
                  </a:cubicBezTo>
                  <a:lnTo>
                    <a:pt x="676976" y="213184"/>
                  </a:lnTo>
                  <a:lnTo>
                    <a:pt x="445370" y="135380"/>
                  </a:lnTo>
                  <a:lnTo>
                    <a:pt x="543693" y="50304"/>
                  </a:lnTo>
                  <a:close/>
                  <a:moveTo>
                    <a:pt x="384919" y="56121"/>
                  </a:moveTo>
                  <a:lnTo>
                    <a:pt x="420242" y="132471"/>
                  </a:lnTo>
                  <a:lnTo>
                    <a:pt x="288780" y="152104"/>
                  </a:lnTo>
                  <a:lnTo>
                    <a:pt x="384919" y="56121"/>
                  </a:lnTo>
                  <a:close/>
                  <a:moveTo>
                    <a:pt x="157682" y="285172"/>
                  </a:moveTo>
                  <a:lnTo>
                    <a:pt x="259647" y="230999"/>
                  </a:lnTo>
                  <a:lnTo>
                    <a:pt x="237433" y="585119"/>
                  </a:lnTo>
                  <a:lnTo>
                    <a:pt x="77930" y="353159"/>
                  </a:lnTo>
                  <a:lnTo>
                    <a:pt x="157682" y="285172"/>
                  </a:lnTo>
                  <a:close/>
                  <a:moveTo>
                    <a:pt x="133647" y="694190"/>
                  </a:moveTo>
                  <a:lnTo>
                    <a:pt x="19664" y="694190"/>
                  </a:lnTo>
                  <a:lnTo>
                    <a:pt x="14930" y="482228"/>
                  </a:lnTo>
                  <a:lnTo>
                    <a:pt x="69555" y="366612"/>
                  </a:lnTo>
                  <a:lnTo>
                    <a:pt x="233791" y="605842"/>
                  </a:lnTo>
                  <a:lnTo>
                    <a:pt x="133647" y="694190"/>
                  </a:lnTo>
                  <a:close/>
                  <a:moveTo>
                    <a:pt x="386739" y="644744"/>
                  </a:moveTo>
                  <a:cubicBezTo>
                    <a:pt x="386011" y="644017"/>
                    <a:pt x="385283" y="643654"/>
                    <a:pt x="384554" y="643654"/>
                  </a:cubicBezTo>
                  <a:lnTo>
                    <a:pt x="258919" y="604024"/>
                  </a:lnTo>
                  <a:lnTo>
                    <a:pt x="491254" y="418603"/>
                  </a:lnTo>
                  <a:lnTo>
                    <a:pt x="509098" y="742545"/>
                  </a:lnTo>
                  <a:lnTo>
                    <a:pt x="386739" y="644744"/>
                  </a:lnTo>
                  <a:close/>
                  <a:moveTo>
                    <a:pt x="522207" y="776721"/>
                  </a:moveTo>
                  <a:lnTo>
                    <a:pt x="649664" y="943964"/>
                  </a:lnTo>
                  <a:lnTo>
                    <a:pt x="513832" y="943964"/>
                  </a:lnTo>
                  <a:lnTo>
                    <a:pt x="522207" y="776721"/>
                  </a:lnTo>
                  <a:close/>
                  <a:moveTo>
                    <a:pt x="951190" y="591663"/>
                  </a:moveTo>
                  <a:lnTo>
                    <a:pt x="835387" y="747272"/>
                  </a:lnTo>
                  <a:lnTo>
                    <a:pt x="758912" y="554942"/>
                  </a:lnTo>
                  <a:lnTo>
                    <a:pt x="979959" y="442962"/>
                  </a:lnTo>
                  <a:lnTo>
                    <a:pt x="951190" y="591663"/>
                  </a:lnTo>
                  <a:close/>
                </a:path>
              </a:pathLst>
            </a:custGeom>
            <a:grpFill/>
            <a:ln w="95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/>
            </a:p>
          </p:txBody>
        </p:sp>
      </p:grpSp>
      <p:grpSp>
        <p:nvGrpSpPr>
          <p:cNvPr id="51" name="Groupe 50">
            <a:extLst>
              <a:ext uri="{FF2B5EF4-FFF2-40B4-BE49-F238E27FC236}">
                <a16:creationId xmlns:a16="http://schemas.microsoft.com/office/drawing/2014/main" id="{9B4C6943-A38D-7732-4AF8-E6B326F89BEE}"/>
              </a:ext>
            </a:extLst>
          </p:cNvPr>
          <p:cNvGrpSpPr/>
          <p:nvPr/>
        </p:nvGrpSpPr>
        <p:grpSpPr>
          <a:xfrm>
            <a:off x="-3175" y="724954"/>
            <a:ext cx="22846205" cy="1666500"/>
            <a:chOff x="-3175" y="724954"/>
            <a:chExt cx="22846205" cy="1666500"/>
          </a:xfrm>
        </p:grpSpPr>
        <p:sp>
          <p:nvSpPr>
            <p:cNvPr id="52" name="Title 1">
              <a:extLst>
                <a:ext uri="{FF2B5EF4-FFF2-40B4-BE49-F238E27FC236}">
                  <a16:creationId xmlns:a16="http://schemas.microsoft.com/office/drawing/2014/main" id="{AE829443-9FCA-061D-2675-F8873225E00D}"/>
                </a:ext>
              </a:extLst>
            </p:cNvPr>
            <p:cNvSpPr txBox="1">
              <a:spLocks/>
            </p:cNvSpPr>
            <p:nvPr/>
          </p:nvSpPr>
          <p:spPr>
            <a:xfrm>
              <a:off x="1630255" y="1375097"/>
              <a:ext cx="21071431" cy="1016357"/>
            </a:xfrm>
            <a:prstGeom prst="rect">
              <a:avLst/>
            </a:prstGeom>
          </p:spPr>
          <p:txBody>
            <a:bodyPr/>
            <a:lstStyle>
              <a:lvl1pPr algn="l" defTabSz="1827213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lang="en-US" sz="6000" kern="1200">
                  <a:solidFill>
                    <a:schemeClr val="tx1"/>
                  </a:solidFill>
                  <a:latin typeface="Lato Light" charset="0"/>
                  <a:ea typeface="Lato Light" charset="0"/>
                  <a:cs typeface="Lato Light" charset="0"/>
                </a:defRPr>
              </a:lvl1pPr>
              <a:lvl2pPr algn="l" defTabSz="1827213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6000">
                  <a:solidFill>
                    <a:schemeClr val="tx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defRPr>
              </a:lvl2pPr>
              <a:lvl3pPr algn="l" defTabSz="1827213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6000">
                  <a:solidFill>
                    <a:schemeClr val="tx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defRPr>
              </a:lvl3pPr>
              <a:lvl4pPr algn="l" defTabSz="1827213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6000">
                  <a:solidFill>
                    <a:schemeClr val="tx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defRPr>
              </a:lvl4pPr>
              <a:lvl5pPr algn="l" defTabSz="1827213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6000">
                  <a:solidFill>
                    <a:schemeClr val="tx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defRPr>
              </a:lvl5pPr>
              <a:lvl6pPr marL="457200" algn="l" defTabSz="1827213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6000">
                  <a:solidFill>
                    <a:schemeClr val="tx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defRPr>
              </a:lvl6pPr>
              <a:lvl7pPr marL="914400" algn="l" defTabSz="1827213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6000">
                  <a:solidFill>
                    <a:schemeClr val="tx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defRPr>
              </a:lvl7pPr>
              <a:lvl8pPr marL="1371600" algn="l" defTabSz="1827213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6000">
                  <a:solidFill>
                    <a:schemeClr val="tx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defRPr>
              </a:lvl8pPr>
              <a:lvl9pPr marL="1828800" algn="l" defTabSz="1827213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6000">
                  <a:solidFill>
                    <a:schemeClr val="tx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defRPr>
              </a:lvl9pPr>
            </a:lstStyle>
            <a:p>
              <a:pPr eaLnBrk="1" hangingPunct="1"/>
              <a:r>
                <a:rPr lang="fr-FR" sz="7200" b="1" dirty="0">
                  <a:solidFill>
                    <a:schemeClr val="accent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Les tests &amp; </a:t>
              </a:r>
              <a:r>
                <a:rPr lang="fr-FR" sz="7200" b="1" dirty="0">
                  <a:solidFill>
                    <a:schemeClr val="tx2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Best Practices</a:t>
              </a:r>
            </a:p>
          </p:txBody>
        </p:sp>
        <p:grpSp>
          <p:nvGrpSpPr>
            <p:cNvPr id="53" name="Groupe 52">
              <a:extLst>
                <a:ext uri="{FF2B5EF4-FFF2-40B4-BE49-F238E27FC236}">
                  <a16:creationId xmlns:a16="http://schemas.microsoft.com/office/drawing/2014/main" id="{D3D51AB8-06A8-1CBC-FB61-7A6E25EC3384}"/>
                </a:ext>
              </a:extLst>
            </p:cNvPr>
            <p:cNvGrpSpPr/>
            <p:nvPr/>
          </p:nvGrpSpPr>
          <p:grpSpPr>
            <a:xfrm>
              <a:off x="-3175" y="724954"/>
              <a:ext cx="22846205" cy="1145940"/>
              <a:chOff x="-3175" y="724954"/>
              <a:chExt cx="22846205" cy="1145940"/>
            </a:xfrm>
          </p:grpSpPr>
          <p:grpSp>
            <p:nvGrpSpPr>
              <p:cNvPr id="54" name="Groupe 53">
                <a:extLst>
                  <a:ext uri="{FF2B5EF4-FFF2-40B4-BE49-F238E27FC236}">
                    <a16:creationId xmlns:a16="http://schemas.microsoft.com/office/drawing/2014/main" id="{B0EA70A5-B1F8-7C7B-0982-1B0C66CD1474}"/>
                  </a:ext>
                </a:extLst>
              </p:cNvPr>
              <p:cNvGrpSpPr/>
              <p:nvPr/>
            </p:nvGrpSpPr>
            <p:grpSpPr>
              <a:xfrm>
                <a:off x="-3175" y="1825175"/>
                <a:ext cx="1081827" cy="45719"/>
                <a:chOff x="-3175" y="1825175"/>
                <a:chExt cx="1081827" cy="45719"/>
              </a:xfrm>
            </p:grpSpPr>
            <p:sp>
              <p:nvSpPr>
                <p:cNvPr id="56" name="Rectangle 55">
                  <a:extLst>
                    <a:ext uri="{FF2B5EF4-FFF2-40B4-BE49-F238E27FC236}">
                      <a16:creationId xmlns:a16="http://schemas.microsoft.com/office/drawing/2014/main" id="{68D100A5-DC33-194C-19D0-0368408464E8}"/>
                    </a:ext>
                  </a:extLst>
                </p:cNvPr>
                <p:cNvSpPr/>
                <p:nvPr/>
              </p:nvSpPr>
              <p:spPr>
                <a:xfrm>
                  <a:off x="-3175" y="1825175"/>
                  <a:ext cx="530225" cy="45719"/>
                </a:xfrm>
                <a:prstGeom prst="rect">
                  <a:avLst/>
                </a:prstGeom>
                <a:solidFill>
                  <a:schemeClr val="tx2"/>
                </a:solidFill>
                <a:ln w="28575">
                  <a:solidFill>
                    <a:schemeClr val="tx2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dirty="0"/>
                </a:p>
              </p:txBody>
            </p:sp>
            <p:sp>
              <p:nvSpPr>
                <p:cNvPr id="57" name="Rectangle 56">
                  <a:extLst>
                    <a:ext uri="{FF2B5EF4-FFF2-40B4-BE49-F238E27FC236}">
                      <a16:creationId xmlns:a16="http://schemas.microsoft.com/office/drawing/2014/main" id="{3D667550-B960-180C-D9B0-9FB6D2CC502F}"/>
                    </a:ext>
                  </a:extLst>
                </p:cNvPr>
                <p:cNvSpPr/>
                <p:nvPr/>
              </p:nvSpPr>
              <p:spPr>
                <a:xfrm>
                  <a:off x="548427" y="1825175"/>
                  <a:ext cx="530225" cy="45719"/>
                </a:xfrm>
                <a:prstGeom prst="rect">
                  <a:avLst/>
                </a:prstGeom>
                <a:solidFill>
                  <a:schemeClr val="tx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dirty="0"/>
                </a:p>
              </p:txBody>
            </p:sp>
          </p:grpSp>
          <p:pic>
            <p:nvPicPr>
              <p:cNvPr id="55" name="Image 54">
                <a:extLst>
                  <a:ext uri="{FF2B5EF4-FFF2-40B4-BE49-F238E27FC236}">
                    <a16:creationId xmlns:a16="http://schemas.microsoft.com/office/drawing/2014/main" id="{82C1B11A-D0CE-C334-21AA-D864A60B76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645401" y="724954"/>
                <a:ext cx="21197629" cy="603556"/>
              </a:xfrm>
              <a:prstGeom prst="rect">
                <a:avLst/>
              </a:prstGeom>
            </p:spPr>
          </p:pic>
        </p:grpSp>
      </p:grpSp>
      <p:sp>
        <p:nvSpPr>
          <p:cNvPr id="58" name="Text Placeholder 3">
            <a:extLst>
              <a:ext uri="{FF2B5EF4-FFF2-40B4-BE49-F238E27FC236}">
                <a16:creationId xmlns:a16="http://schemas.microsoft.com/office/drawing/2014/main" id="{53D7CC74-717F-2299-0577-8B279B709740}"/>
              </a:ext>
            </a:extLst>
          </p:cNvPr>
          <p:cNvSpPr txBox="1">
            <a:spLocks/>
          </p:cNvSpPr>
          <p:nvPr/>
        </p:nvSpPr>
        <p:spPr>
          <a:xfrm>
            <a:off x="1675964" y="2394701"/>
            <a:ext cx="21025723" cy="424699"/>
          </a:xfrm>
          <a:prstGeom prst="rect">
            <a:avLst/>
          </a:prstGeom>
        </p:spPr>
        <p:txBody>
          <a:bodyPr/>
          <a:lstStyle>
            <a:lvl1pPr marL="455613" indent="-455613" algn="l" defTabSz="1827213" rtl="0" fontAlgn="base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en-US" sz="4800" kern="1200" dirty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defRPr>
            </a:lvl1pPr>
            <a:lvl2pPr marL="1370013" indent="-455613" algn="l" defTabSz="1827213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en-US" sz="4000" kern="1200" dirty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defRPr>
            </a:lvl2pPr>
            <a:lvl3pPr marL="2284413" indent="-455613" algn="l" defTabSz="1827213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en-US" sz="3600" kern="1200" dirty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defRPr>
            </a:lvl3pPr>
            <a:lvl4pPr marL="3198813" indent="-455613" algn="l" defTabSz="1827213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en-US" sz="3200" kern="1200" dirty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defRPr>
            </a:lvl4pPr>
            <a:lvl5pPr marL="4113213" indent="-455613" algn="l" defTabSz="1827213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en-US" sz="3200" kern="1200" dirty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defRPr>
            </a:lvl5pPr>
            <a:lvl6pPr marL="5028194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411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628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84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hangingPunct="1">
              <a:buNone/>
            </a:pPr>
            <a:r>
              <a:rPr lang="fr-FR" sz="4400" dirty="0">
                <a:solidFill>
                  <a:schemeClr val="accent5"/>
                </a:solidFill>
                <a:latin typeface="Geomanist" panose="02000503000000020004" pitchFamily="50" charset="0"/>
              </a:rPr>
              <a:t>Les Tests Fonctionnels</a:t>
            </a: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FC3A9E34-4282-9615-5E7B-7E036159E81B}"/>
              </a:ext>
            </a:extLst>
          </p:cNvPr>
          <p:cNvSpPr txBox="1">
            <a:spLocks/>
          </p:cNvSpPr>
          <p:nvPr/>
        </p:nvSpPr>
        <p:spPr>
          <a:xfrm>
            <a:off x="1688830" y="3014530"/>
            <a:ext cx="21025723" cy="424699"/>
          </a:xfrm>
          <a:prstGeom prst="rect">
            <a:avLst/>
          </a:prstGeom>
        </p:spPr>
        <p:txBody>
          <a:bodyPr/>
          <a:lstStyle>
            <a:lvl1pPr marL="455613" indent="-455613" algn="l" defTabSz="1827213" rtl="0" fontAlgn="base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en-US" sz="4800" kern="1200" dirty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defRPr>
            </a:lvl1pPr>
            <a:lvl2pPr marL="1370013" indent="-455613" algn="l" defTabSz="1827213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en-US" sz="4000" kern="1200" dirty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defRPr>
            </a:lvl2pPr>
            <a:lvl3pPr marL="2284413" indent="-455613" algn="l" defTabSz="1827213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en-US" sz="3600" kern="1200" dirty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defRPr>
            </a:lvl3pPr>
            <a:lvl4pPr marL="3198813" indent="-455613" algn="l" defTabSz="1827213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en-US" sz="3200" kern="1200" dirty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defRPr>
            </a:lvl4pPr>
            <a:lvl5pPr marL="4113213" indent="-455613" algn="l" defTabSz="1827213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en-US" sz="3200" kern="1200" dirty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defRPr>
            </a:lvl5pPr>
            <a:lvl6pPr marL="5028194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411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628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84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hangingPunct="1">
              <a:buNone/>
            </a:pPr>
            <a:r>
              <a:rPr lang="fr-FR" sz="4400" dirty="0">
                <a:solidFill>
                  <a:schemeClr val="accent3"/>
                </a:solidFill>
                <a:latin typeface="Geomanist" panose="02000503000000020004" pitchFamily="50" charset="0"/>
              </a:rPr>
              <a:t>Couverture du code au moins à 75%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E843A590-6F51-8D61-E021-0D54C612BB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068" b="17451"/>
          <a:stretch/>
        </p:blipFill>
        <p:spPr>
          <a:xfrm>
            <a:off x="1893639" y="4820101"/>
            <a:ext cx="7552102" cy="7826419"/>
          </a:xfrm>
          <a:prstGeom prst="rect">
            <a:avLst/>
          </a:prstGeom>
        </p:spPr>
      </p:pic>
      <p:sp>
        <p:nvSpPr>
          <p:cNvPr id="142" name="Ellipse 141">
            <a:extLst>
              <a:ext uri="{FF2B5EF4-FFF2-40B4-BE49-F238E27FC236}">
                <a16:creationId xmlns:a16="http://schemas.microsoft.com/office/drawing/2014/main" id="{A464C141-56CC-7964-B642-68F58E515FED}"/>
              </a:ext>
            </a:extLst>
          </p:cNvPr>
          <p:cNvSpPr/>
          <p:nvPr/>
        </p:nvSpPr>
        <p:spPr>
          <a:xfrm>
            <a:off x="1520825" y="5431638"/>
            <a:ext cx="6910500" cy="1219200"/>
          </a:xfrm>
          <a:prstGeom prst="ellipse">
            <a:avLst/>
          </a:prstGeom>
          <a:noFill/>
          <a:ln w="5715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aphicFrame>
        <p:nvGraphicFramePr>
          <p:cNvPr id="144" name="Chart 3">
            <a:extLst>
              <a:ext uri="{FF2B5EF4-FFF2-40B4-BE49-F238E27FC236}">
                <a16:creationId xmlns:a16="http://schemas.microsoft.com/office/drawing/2014/main" id="{A358C263-6884-4498-DAAA-8A8B46ACDDBB}"/>
              </a:ext>
            </a:extLst>
          </p:cNvPr>
          <p:cNvGraphicFramePr/>
          <p:nvPr/>
        </p:nvGraphicFramePr>
        <p:xfrm>
          <a:off x="11067156" y="4695898"/>
          <a:ext cx="7690445" cy="67528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38672231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 24">
            <a:extLst>
              <a:ext uri="{FF2B5EF4-FFF2-40B4-BE49-F238E27FC236}">
                <a16:creationId xmlns:a16="http://schemas.microsoft.com/office/drawing/2014/main" id="{5E57E255-AA1C-43AF-1BAE-72B5638B7110}"/>
              </a:ext>
            </a:extLst>
          </p:cNvPr>
          <p:cNvGrpSpPr/>
          <p:nvPr/>
        </p:nvGrpSpPr>
        <p:grpSpPr>
          <a:xfrm>
            <a:off x="-3163055" y="-1669826"/>
            <a:ext cx="34469035" cy="18118943"/>
            <a:chOff x="185191" y="-723620"/>
            <a:chExt cx="30666535" cy="16120127"/>
          </a:xfrm>
          <a:solidFill>
            <a:schemeClr val="tx1">
              <a:alpha val="40000"/>
            </a:schemeClr>
          </a:solidFill>
        </p:grpSpPr>
        <p:sp>
          <p:nvSpPr>
            <p:cNvPr id="42" name="Freeform 25">
              <a:extLst>
                <a:ext uri="{FF2B5EF4-FFF2-40B4-BE49-F238E27FC236}">
                  <a16:creationId xmlns:a16="http://schemas.microsoft.com/office/drawing/2014/main" id="{8E4CA6B7-9403-5946-749F-D97D997AA798}"/>
                </a:ext>
              </a:extLst>
            </p:cNvPr>
            <p:cNvSpPr/>
            <p:nvPr/>
          </p:nvSpPr>
          <p:spPr>
            <a:xfrm>
              <a:off x="3776797" y="3269472"/>
              <a:ext cx="585285" cy="292401"/>
            </a:xfrm>
            <a:custGeom>
              <a:avLst/>
              <a:gdLst>
                <a:gd name="connsiteX0" fmla="*/ 89834 w 209287"/>
                <a:gd name="connsiteY0" fmla="*/ 109072 h 104557"/>
                <a:gd name="connsiteX1" fmla="*/ 95296 w 209287"/>
                <a:gd name="connsiteY1" fmla="*/ 111617 h 104557"/>
                <a:gd name="connsiteX2" fmla="*/ 96389 w 209287"/>
                <a:gd name="connsiteY2" fmla="*/ 111617 h 104557"/>
                <a:gd name="connsiteX3" fmla="*/ 208187 w 209287"/>
                <a:gd name="connsiteY3" fmla="*/ 92347 h 104557"/>
                <a:gd name="connsiteX4" fmla="*/ 213649 w 209287"/>
                <a:gd name="connsiteY4" fmla="*/ 87621 h 104557"/>
                <a:gd name="connsiteX5" fmla="*/ 212192 w 209287"/>
                <a:gd name="connsiteY5" fmla="*/ 80349 h 104557"/>
                <a:gd name="connsiteX6" fmla="*/ 144094 w 209287"/>
                <a:gd name="connsiteY6" fmla="*/ 2545 h 104557"/>
                <a:gd name="connsiteX7" fmla="*/ 138632 w 209287"/>
                <a:gd name="connsiteY7" fmla="*/ 0 h 104557"/>
                <a:gd name="connsiteX8" fmla="*/ 7169 w 209287"/>
                <a:gd name="connsiteY8" fmla="*/ 0 h 104557"/>
                <a:gd name="connsiteX9" fmla="*/ 615 w 209287"/>
                <a:gd name="connsiteY9" fmla="*/ 4363 h 104557"/>
                <a:gd name="connsiteX10" fmla="*/ 1707 w 209287"/>
                <a:gd name="connsiteY10" fmla="*/ 12361 h 104557"/>
                <a:gd name="connsiteX11" fmla="*/ 89834 w 209287"/>
                <a:gd name="connsiteY11" fmla="*/ 109072 h 104557"/>
                <a:gd name="connsiteX12" fmla="*/ 135719 w 209287"/>
                <a:gd name="connsiteY12" fmla="*/ 14179 h 104557"/>
                <a:gd name="connsiteX13" fmla="*/ 192892 w 209287"/>
                <a:gd name="connsiteY13" fmla="*/ 79622 h 104557"/>
                <a:gd name="connsiteX14" fmla="*/ 97846 w 209287"/>
                <a:gd name="connsiteY14" fmla="*/ 95983 h 104557"/>
                <a:gd name="connsiteX15" fmla="*/ 23921 w 209287"/>
                <a:gd name="connsiteY15" fmla="*/ 14179 h 104557"/>
                <a:gd name="connsiteX16" fmla="*/ 135719 w 209287"/>
                <a:gd name="connsiteY16" fmla="*/ 14179 h 104557"/>
                <a:gd name="connsiteX17" fmla="*/ 135719 w 209287"/>
                <a:gd name="connsiteY17" fmla="*/ 14179 h 104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09287" h="104557">
                  <a:moveTo>
                    <a:pt x="89834" y="109072"/>
                  </a:moveTo>
                  <a:cubicBezTo>
                    <a:pt x="91291" y="110526"/>
                    <a:pt x="93112" y="111617"/>
                    <a:pt x="95296" y="111617"/>
                  </a:cubicBezTo>
                  <a:cubicBezTo>
                    <a:pt x="95661" y="111617"/>
                    <a:pt x="96025" y="111617"/>
                    <a:pt x="96389" y="111617"/>
                  </a:cubicBezTo>
                  <a:lnTo>
                    <a:pt x="208187" y="92347"/>
                  </a:lnTo>
                  <a:cubicBezTo>
                    <a:pt x="210736" y="91984"/>
                    <a:pt x="212921" y="90166"/>
                    <a:pt x="213649" y="87621"/>
                  </a:cubicBezTo>
                  <a:cubicBezTo>
                    <a:pt x="214377" y="85076"/>
                    <a:pt x="214013" y="82531"/>
                    <a:pt x="212192" y="80349"/>
                  </a:cubicBezTo>
                  <a:lnTo>
                    <a:pt x="144094" y="2545"/>
                  </a:lnTo>
                  <a:cubicBezTo>
                    <a:pt x="142638" y="1091"/>
                    <a:pt x="140817" y="0"/>
                    <a:pt x="138632" y="0"/>
                  </a:cubicBezTo>
                  <a:lnTo>
                    <a:pt x="7169" y="0"/>
                  </a:lnTo>
                  <a:cubicBezTo>
                    <a:pt x="4256" y="0"/>
                    <a:pt x="1707" y="1818"/>
                    <a:pt x="615" y="4363"/>
                  </a:cubicBezTo>
                  <a:cubicBezTo>
                    <a:pt x="-478" y="6908"/>
                    <a:pt x="-114" y="10180"/>
                    <a:pt x="1707" y="12361"/>
                  </a:cubicBezTo>
                  <a:lnTo>
                    <a:pt x="89834" y="109072"/>
                  </a:lnTo>
                  <a:close/>
                  <a:moveTo>
                    <a:pt x="135719" y="14179"/>
                  </a:moveTo>
                  <a:lnTo>
                    <a:pt x="192892" y="79622"/>
                  </a:lnTo>
                  <a:lnTo>
                    <a:pt x="97846" y="95983"/>
                  </a:lnTo>
                  <a:lnTo>
                    <a:pt x="23921" y="14179"/>
                  </a:lnTo>
                  <a:lnTo>
                    <a:pt x="135719" y="14179"/>
                  </a:lnTo>
                  <a:lnTo>
                    <a:pt x="135719" y="14179"/>
                  </a:lnTo>
                  <a:close/>
                </a:path>
              </a:pathLst>
            </a:custGeom>
            <a:grpFill/>
            <a:ln w="95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/>
            </a:p>
          </p:txBody>
        </p:sp>
        <p:sp>
          <p:nvSpPr>
            <p:cNvPr id="43" name="Freeform 26">
              <a:extLst>
                <a:ext uri="{FF2B5EF4-FFF2-40B4-BE49-F238E27FC236}">
                  <a16:creationId xmlns:a16="http://schemas.microsoft.com/office/drawing/2014/main" id="{D303EDF0-9EA6-12E0-1ACC-1264CB11DDFD}"/>
                </a:ext>
              </a:extLst>
            </p:cNvPr>
            <p:cNvSpPr/>
            <p:nvPr/>
          </p:nvSpPr>
          <p:spPr>
            <a:xfrm>
              <a:off x="3342859" y="3622286"/>
              <a:ext cx="957741" cy="637967"/>
            </a:xfrm>
            <a:custGeom>
              <a:avLst/>
              <a:gdLst>
                <a:gd name="connsiteX0" fmla="*/ 4291 w 342469"/>
                <a:gd name="connsiteY0" fmla="*/ 159245 h 228124"/>
                <a:gd name="connsiteX1" fmla="*/ 159789 w 342469"/>
                <a:gd name="connsiteY1" fmla="*/ 231959 h 228124"/>
                <a:gd name="connsiteX2" fmla="*/ 160153 w 342469"/>
                <a:gd name="connsiteY2" fmla="*/ 231959 h 228124"/>
                <a:gd name="connsiteX3" fmla="*/ 163066 w 342469"/>
                <a:gd name="connsiteY3" fmla="*/ 232686 h 228124"/>
                <a:gd name="connsiteX4" fmla="*/ 163066 w 342469"/>
                <a:gd name="connsiteY4" fmla="*/ 232686 h 228124"/>
                <a:gd name="connsiteX5" fmla="*/ 163066 w 342469"/>
                <a:gd name="connsiteY5" fmla="*/ 232686 h 228124"/>
                <a:gd name="connsiteX6" fmla="*/ 163066 w 342469"/>
                <a:gd name="connsiteY6" fmla="*/ 232686 h 228124"/>
                <a:gd name="connsiteX7" fmla="*/ 164159 w 342469"/>
                <a:gd name="connsiteY7" fmla="*/ 232686 h 228124"/>
                <a:gd name="connsiteX8" fmla="*/ 164523 w 342469"/>
                <a:gd name="connsiteY8" fmla="*/ 232686 h 228124"/>
                <a:gd name="connsiteX9" fmla="*/ 166708 w 342469"/>
                <a:gd name="connsiteY9" fmla="*/ 231959 h 228124"/>
                <a:gd name="connsiteX10" fmla="*/ 167072 w 342469"/>
                <a:gd name="connsiteY10" fmla="*/ 231959 h 228124"/>
                <a:gd name="connsiteX11" fmla="*/ 167072 w 342469"/>
                <a:gd name="connsiteY11" fmla="*/ 231959 h 228124"/>
                <a:gd name="connsiteX12" fmla="*/ 342234 w 342469"/>
                <a:gd name="connsiteY12" fmla="*/ 122887 h 228124"/>
                <a:gd name="connsiteX13" fmla="*/ 345511 w 342469"/>
                <a:gd name="connsiteY13" fmla="*/ 116707 h 228124"/>
                <a:gd name="connsiteX14" fmla="*/ 345511 w 342469"/>
                <a:gd name="connsiteY14" fmla="*/ 46174 h 228124"/>
                <a:gd name="connsiteX15" fmla="*/ 339684 w 342469"/>
                <a:gd name="connsiteY15" fmla="*/ 38902 h 228124"/>
                <a:gd name="connsiteX16" fmla="*/ 135390 w 342469"/>
                <a:gd name="connsiteY16" fmla="*/ 0 h 228124"/>
                <a:gd name="connsiteX17" fmla="*/ 133205 w 342469"/>
                <a:gd name="connsiteY17" fmla="*/ 0 h 228124"/>
                <a:gd name="connsiteX18" fmla="*/ 133205 w 342469"/>
                <a:gd name="connsiteY18" fmla="*/ 0 h 228124"/>
                <a:gd name="connsiteX19" fmla="*/ 132841 w 342469"/>
                <a:gd name="connsiteY19" fmla="*/ 0 h 228124"/>
                <a:gd name="connsiteX20" fmla="*/ 130656 w 342469"/>
                <a:gd name="connsiteY20" fmla="*/ 727 h 228124"/>
                <a:gd name="connsiteX21" fmla="*/ 130291 w 342469"/>
                <a:gd name="connsiteY21" fmla="*/ 1091 h 228124"/>
                <a:gd name="connsiteX22" fmla="*/ 128471 w 342469"/>
                <a:gd name="connsiteY22" fmla="*/ 2545 h 228124"/>
                <a:gd name="connsiteX23" fmla="*/ 1742 w 342469"/>
                <a:gd name="connsiteY23" fmla="*/ 147974 h 228124"/>
                <a:gd name="connsiteX24" fmla="*/ 286 w 342469"/>
                <a:gd name="connsiteY24" fmla="*/ 154155 h 228124"/>
                <a:gd name="connsiteX25" fmla="*/ 4291 w 342469"/>
                <a:gd name="connsiteY25" fmla="*/ 159245 h 228124"/>
                <a:gd name="connsiteX26" fmla="*/ 330580 w 342469"/>
                <a:gd name="connsiteY26" fmla="*/ 112344 h 228124"/>
                <a:gd name="connsiteX27" fmla="*/ 168528 w 342469"/>
                <a:gd name="connsiteY27" fmla="*/ 213417 h 228124"/>
                <a:gd name="connsiteX28" fmla="*/ 142309 w 342469"/>
                <a:gd name="connsiteY28" fmla="*/ 15997 h 228124"/>
                <a:gd name="connsiteX29" fmla="*/ 330580 w 342469"/>
                <a:gd name="connsiteY29" fmla="*/ 51991 h 228124"/>
                <a:gd name="connsiteX30" fmla="*/ 330580 w 342469"/>
                <a:gd name="connsiteY30" fmla="*/ 112344 h 228124"/>
                <a:gd name="connsiteX31" fmla="*/ 128835 w 342469"/>
                <a:gd name="connsiteY31" fmla="*/ 23996 h 228124"/>
                <a:gd name="connsiteX32" fmla="*/ 153962 w 342469"/>
                <a:gd name="connsiteY32" fmla="*/ 213053 h 228124"/>
                <a:gd name="connsiteX33" fmla="*/ 19222 w 342469"/>
                <a:gd name="connsiteY33" fmla="*/ 150155 h 228124"/>
                <a:gd name="connsiteX34" fmla="*/ 128835 w 342469"/>
                <a:gd name="connsiteY34" fmla="*/ 23996 h 228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342469" h="228124">
                  <a:moveTo>
                    <a:pt x="4291" y="159245"/>
                  </a:moveTo>
                  <a:lnTo>
                    <a:pt x="159789" y="231959"/>
                  </a:lnTo>
                  <a:cubicBezTo>
                    <a:pt x="159789" y="231959"/>
                    <a:pt x="159789" y="231959"/>
                    <a:pt x="160153" y="231959"/>
                  </a:cubicBezTo>
                  <a:cubicBezTo>
                    <a:pt x="160881" y="232323"/>
                    <a:pt x="161973" y="232686"/>
                    <a:pt x="163066" y="232686"/>
                  </a:cubicBezTo>
                  <a:cubicBezTo>
                    <a:pt x="163066" y="232686"/>
                    <a:pt x="163066" y="232686"/>
                    <a:pt x="163066" y="232686"/>
                  </a:cubicBezTo>
                  <a:cubicBezTo>
                    <a:pt x="163066" y="232686"/>
                    <a:pt x="163066" y="232686"/>
                    <a:pt x="163066" y="232686"/>
                  </a:cubicBezTo>
                  <a:cubicBezTo>
                    <a:pt x="163066" y="232686"/>
                    <a:pt x="163066" y="232686"/>
                    <a:pt x="163066" y="232686"/>
                  </a:cubicBezTo>
                  <a:cubicBezTo>
                    <a:pt x="163430" y="232686"/>
                    <a:pt x="163794" y="232686"/>
                    <a:pt x="164159" y="232686"/>
                  </a:cubicBezTo>
                  <a:cubicBezTo>
                    <a:pt x="164159" y="232686"/>
                    <a:pt x="164523" y="232686"/>
                    <a:pt x="164523" y="232686"/>
                  </a:cubicBezTo>
                  <a:cubicBezTo>
                    <a:pt x="165251" y="232686"/>
                    <a:pt x="165979" y="232323"/>
                    <a:pt x="166708" y="231959"/>
                  </a:cubicBezTo>
                  <a:cubicBezTo>
                    <a:pt x="166708" y="231959"/>
                    <a:pt x="167072" y="231959"/>
                    <a:pt x="167072" y="231959"/>
                  </a:cubicBezTo>
                  <a:cubicBezTo>
                    <a:pt x="167072" y="231959"/>
                    <a:pt x="167072" y="231959"/>
                    <a:pt x="167072" y="231959"/>
                  </a:cubicBezTo>
                  <a:lnTo>
                    <a:pt x="342234" y="122887"/>
                  </a:lnTo>
                  <a:cubicBezTo>
                    <a:pt x="344418" y="121433"/>
                    <a:pt x="345511" y="119252"/>
                    <a:pt x="345511" y="116707"/>
                  </a:cubicBezTo>
                  <a:lnTo>
                    <a:pt x="345511" y="46174"/>
                  </a:lnTo>
                  <a:cubicBezTo>
                    <a:pt x="345511" y="42538"/>
                    <a:pt x="342962" y="39629"/>
                    <a:pt x="339684" y="38902"/>
                  </a:cubicBezTo>
                  <a:lnTo>
                    <a:pt x="135390" y="0"/>
                  </a:lnTo>
                  <a:cubicBezTo>
                    <a:pt x="134661" y="0"/>
                    <a:pt x="133933" y="0"/>
                    <a:pt x="133205" y="0"/>
                  </a:cubicBezTo>
                  <a:cubicBezTo>
                    <a:pt x="133205" y="0"/>
                    <a:pt x="133205" y="0"/>
                    <a:pt x="133205" y="0"/>
                  </a:cubicBezTo>
                  <a:cubicBezTo>
                    <a:pt x="133205" y="0"/>
                    <a:pt x="132841" y="0"/>
                    <a:pt x="132841" y="0"/>
                  </a:cubicBezTo>
                  <a:cubicBezTo>
                    <a:pt x="132112" y="0"/>
                    <a:pt x="131384" y="364"/>
                    <a:pt x="130656" y="727"/>
                  </a:cubicBezTo>
                  <a:cubicBezTo>
                    <a:pt x="130656" y="727"/>
                    <a:pt x="130291" y="727"/>
                    <a:pt x="130291" y="1091"/>
                  </a:cubicBezTo>
                  <a:cubicBezTo>
                    <a:pt x="129563" y="1454"/>
                    <a:pt x="129199" y="1818"/>
                    <a:pt x="128471" y="2545"/>
                  </a:cubicBezTo>
                  <a:lnTo>
                    <a:pt x="1742" y="147974"/>
                  </a:lnTo>
                  <a:cubicBezTo>
                    <a:pt x="286" y="149792"/>
                    <a:pt x="-443" y="151973"/>
                    <a:pt x="286" y="154155"/>
                  </a:cubicBezTo>
                  <a:cubicBezTo>
                    <a:pt x="650" y="156336"/>
                    <a:pt x="2107" y="158154"/>
                    <a:pt x="4291" y="159245"/>
                  </a:cubicBezTo>
                  <a:close/>
                  <a:moveTo>
                    <a:pt x="330580" y="112344"/>
                  </a:moveTo>
                  <a:lnTo>
                    <a:pt x="168528" y="213417"/>
                  </a:lnTo>
                  <a:lnTo>
                    <a:pt x="142309" y="15997"/>
                  </a:lnTo>
                  <a:lnTo>
                    <a:pt x="330580" y="51991"/>
                  </a:lnTo>
                  <a:lnTo>
                    <a:pt x="330580" y="112344"/>
                  </a:lnTo>
                  <a:close/>
                  <a:moveTo>
                    <a:pt x="128835" y="23996"/>
                  </a:moveTo>
                  <a:lnTo>
                    <a:pt x="153962" y="213053"/>
                  </a:lnTo>
                  <a:lnTo>
                    <a:pt x="19222" y="150155"/>
                  </a:lnTo>
                  <a:lnTo>
                    <a:pt x="128835" y="23996"/>
                  </a:lnTo>
                  <a:close/>
                </a:path>
              </a:pathLst>
            </a:custGeom>
            <a:grpFill/>
            <a:ln w="95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/>
            </a:p>
          </p:txBody>
        </p:sp>
        <p:sp>
          <p:nvSpPr>
            <p:cNvPr id="44" name="Freeform 27">
              <a:extLst>
                <a:ext uri="{FF2B5EF4-FFF2-40B4-BE49-F238E27FC236}">
                  <a16:creationId xmlns:a16="http://schemas.microsoft.com/office/drawing/2014/main" id="{ED47ED59-C49E-D4ED-06E1-F5E4E1BB211A}"/>
                </a:ext>
              </a:extLst>
            </p:cNvPr>
            <p:cNvSpPr/>
            <p:nvPr/>
          </p:nvSpPr>
          <p:spPr>
            <a:xfrm>
              <a:off x="185191" y="3035908"/>
              <a:ext cx="7183049" cy="12360599"/>
            </a:xfrm>
            <a:custGeom>
              <a:avLst/>
              <a:gdLst>
                <a:gd name="connsiteX0" fmla="*/ 2566162 w 2568523"/>
                <a:gd name="connsiteY0" fmla="*/ 2742788 h 4419916"/>
                <a:gd name="connsiteX1" fmla="*/ 2405567 w 2568523"/>
                <a:gd name="connsiteY1" fmla="*/ 2703886 h 4419916"/>
                <a:gd name="connsiteX2" fmla="*/ 2405567 w 2568523"/>
                <a:gd name="connsiteY2" fmla="*/ 2703886 h 4419916"/>
                <a:gd name="connsiteX3" fmla="*/ 2405567 w 2568523"/>
                <a:gd name="connsiteY3" fmla="*/ 2703886 h 4419916"/>
                <a:gd name="connsiteX4" fmla="*/ 2405203 w 2568523"/>
                <a:gd name="connsiteY4" fmla="*/ 2703886 h 4419916"/>
                <a:gd name="connsiteX5" fmla="*/ 2211105 w 2568523"/>
                <a:gd name="connsiteY5" fmla="*/ 2674800 h 4419916"/>
                <a:gd name="connsiteX6" fmla="*/ 1999163 w 2568523"/>
                <a:gd name="connsiteY6" fmla="*/ 2636625 h 4419916"/>
                <a:gd name="connsiteX7" fmla="*/ 1820723 w 2568523"/>
                <a:gd name="connsiteY7" fmla="*/ 2463565 h 4419916"/>
                <a:gd name="connsiteX8" fmla="*/ 1815261 w 2568523"/>
                <a:gd name="connsiteY8" fmla="*/ 2461384 h 4419916"/>
                <a:gd name="connsiteX9" fmla="*/ 1552700 w 2568523"/>
                <a:gd name="connsiteY9" fmla="*/ 2471200 h 4419916"/>
                <a:gd name="connsiteX10" fmla="*/ 1552700 w 2568523"/>
                <a:gd name="connsiteY10" fmla="*/ 2471200 h 4419916"/>
                <a:gd name="connsiteX11" fmla="*/ 1552700 w 2568523"/>
                <a:gd name="connsiteY11" fmla="*/ 2471200 h 4419916"/>
                <a:gd name="connsiteX12" fmla="*/ 1547602 w 2568523"/>
                <a:gd name="connsiteY12" fmla="*/ 2473381 h 4419916"/>
                <a:gd name="connsiteX13" fmla="*/ 1547602 w 2568523"/>
                <a:gd name="connsiteY13" fmla="*/ 2473381 h 4419916"/>
                <a:gd name="connsiteX14" fmla="*/ 1547602 w 2568523"/>
                <a:gd name="connsiteY14" fmla="*/ 2473381 h 4419916"/>
                <a:gd name="connsiteX15" fmla="*/ 1455469 w 2568523"/>
                <a:gd name="connsiteY15" fmla="*/ 2569728 h 4419916"/>
                <a:gd name="connsiteX16" fmla="*/ 1412134 w 2568523"/>
                <a:gd name="connsiteY16" fmla="*/ 2526463 h 4419916"/>
                <a:gd name="connsiteX17" fmla="*/ 1407036 w 2568523"/>
                <a:gd name="connsiteY17" fmla="*/ 2524282 h 4419916"/>
                <a:gd name="connsiteX18" fmla="*/ 1348041 w 2568523"/>
                <a:gd name="connsiteY18" fmla="*/ 2524282 h 4419916"/>
                <a:gd name="connsiteX19" fmla="*/ 1313446 w 2568523"/>
                <a:gd name="connsiteY19" fmla="*/ 2472291 h 4419916"/>
                <a:gd name="connsiteX20" fmla="*/ 1341487 w 2568523"/>
                <a:gd name="connsiteY20" fmla="*/ 2393395 h 4419916"/>
                <a:gd name="connsiteX21" fmla="*/ 1341487 w 2568523"/>
                <a:gd name="connsiteY21" fmla="*/ 2388669 h 4419916"/>
                <a:gd name="connsiteX22" fmla="*/ 1341487 w 2568523"/>
                <a:gd name="connsiteY22" fmla="*/ 2388669 h 4419916"/>
                <a:gd name="connsiteX23" fmla="*/ 1341122 w 2568523"/>
                <a:gd name="connsiteY23" fmla="*/ 2387942 h 4419916"/>
                <a:gd name="connsiteX24" fmla="*/ 1341122 w 2568523"/>
                <a:gd name="connsiteY24" fmla="*/ 2387942 h 4419916"/>
                <a:gd name="connsiteX25" fmla="*/ 1337845 w 2568523"/>
                <a:gd name="connsiteY25" fmla="*/ 2384670 h 4419916"/>
                <a:gd name="connsiteX26" fmla="*/ 1337845 w 2568523"/>
                <a:gd name="connsiteY26" fmla="*/ 2384670 h 4419916"/>
                <a:gd name="connsiteX27" fmla="*/ 1337845 w 2568523"/>
                <a:gd name="connsiteY27" fmla="*/ 2384670 h 4419916"/>
                <a:gd name="connsiteX28" fmla="*/ 1337845 w 2568523"/>
                <a:gd name="connsiteY28" fmla="*/ 2384670 h 4419916"/>
                <a:gd name="connsiteX29" fmla="*/ 1337117 w 2568523"/>
                <a:gd name="connsiteY29" fmla="*/ 2384306 h 4419916"/>
                <a:gd name="connsiteX30" fmla="*/ 1337117 w 2568523"/>
                <a:gd name="connsiteY30" fmla="*/ 2384306 h 4419916"/>
                <a:gd name="connsiteX31" fmla="*/ 1337117 w 2568523"/>
                <a:gd name="connsiteY31" fmla="*/ 2384306 h 4419916"/>
                <a:gd name="connsiteX32" fmla="*/ 1337117 w 2568523"/>
                <a:gd name="connsiteY32" fmla="*/ 2384306 h 4419916"/>
                <a:gd name="connsiteX33" fmla="*/ 1336024 w 2568523"/>
                <a:gd name="connsiteY33" fmla="*/ 2383943 h 4419916"/>
                <a:gd name="connsiteX34" fmla="*/ 1204198 w 2568523"/>
                <a:gd name="connsiteY34" fmla="*/ 2361401 h 4419916"/>
                <a:gd name="connsiteX35" fmla="*/ 1278487 w 2568523"/>
                <a:gd name="connsiteY35" fmla="*/ 2190159 h 4419916"/>
                <a:gd name="connsiteX36" fmla="*/ 1278123 w 2568523"/>
                <a:gd name="connsiteY36" fmla="*/ 2183978 h 4419916"/>
                <a:gd name="connsiteX37" fmla="*/ 1273024 w 2568523"/>
                <a:gd name="connsiteY37" fmla="*/ 2180342 h 4419916"/>
                <a:gd name="connsiteX38" fmla="*/ 1195094 w 2568523"/>
                <a:gd name="connsiteY38" fmla="*/ 2165799 h 4419916"/>
                <a:gd name="connsiteX39" fmla="*/ 1194001 w 2568523"/>
                <a:gd name="connsiteY39" fmla="*/ 2165799 h 4419916"/>
                <a:gd name="connsiteX40" fmla="*/ 1193637 w 2568523"/>
                <a:gd name="connsiteY40" fmla="*/ 2165799 h 4419916"/>
                <a:gd name="connsiteX41" fmla="*/ 1193273 w 2568523"/>
                <a:gd name="connsiteY41" fmla="*/ 2165799 h 4419916"/>
                <a:gd name="connsiteX42" fmla="*/ 1190724 w 2568523"/>
                <a:gd name="connsiteY42" fmla="*/ 2166163 h 4419916"/>
                <a:gd name="connsiteX43" fmla="*/ 1190360 w 2568523"/>
                <a:gd name="connsiteY43" fmla="*/ 2166527 h 4419916"/>
                <a:gd name="connsiteX44" fmla="*/ 1188539 w 2568523"/>
                <a:gd name="connsiteY44" fmla="*/ 2167617 h 4419916"/>
                <a:gd name="connsiteX45" fmla="*/ 1188175 w 2568523"/>
                <a:gd name="connsiteY45" fmla="*/ 2167981 h 4419916"/>
                <a:gd name="connsiteX46" fmla="*/ 1187810 w 2568523"/>
                <a:gd name="connsiteY46" fmla="*/ 2168344 h 4419916"/>
                <a:gd name="connsiteX47" fmla="*/ 1155036 w 2568523"/>
                <a:gd name="connsiteY47" fmla="*/ 2210519 h 4419916"/>
                <a:gd name="connsiteX48" fmla="*/ 1096406 w 2568523"/>
                <a:gd name="connsiteY48" fmla="*/ 2237423 h 4419916"/>
                <a:gd name="connsiteX49" fmla="*/ 1027215 w 2568523"/>
                <a:gd name="connsiteY49" fmla="*/ 2207246 h 4419916"/>
                <a:gd name="connsiteX50" fmla="*/ 1054527 w 2568523"/>
                <a:gd name="connsiteY50" fmla="*/ 2083632 h 4419916"/>
                <a:gd name="connsiteX51" fmla="*/ 1173972 w 2568523"/>
                <a:gd name="connsiteY51" fmla="*/ 1945474 h 4419916"/>
                <a:gd name="connsiteX52" fmla="*/ 1248990 w 2568523"/>
                <a:gd name="connsiteY52" fmla="*/ 1912753 h 4419916"/>
                <a:gd name="connsiteX53" fmla="*/ 1351683 w 2568523"/>
                <a:gd name="connsiteY53" fmla="*/ 1903664 h 4419916"/>
                <a:gd name="connsiteX54" fmla="*/ 1351683 w 2568523"/>
                <a:gd name="connsiteY54" fmla="*/ 2080360 h 4419916"/>
                <a:gd name="connsiteX55" fmla="*/ 1356053 w 2568523"/>
                <a:gd name="connsiteY55" fmla="*/ 2086904 h 4419916"/>
                <a:gd name="connsiteX56" fmla="*/ 1364065 w 2568523"/>
                <a:gd name="connsiteY56" fmla="*/ 2085450 h 4419916"/>
                <a:gd name="connsiteX57" fmla="*/ 1454013 w 2568523"/>
                <a:gd name="connsiteY57" fmla="*/ 2002919 h 4419916"/>
                <a:gd name="connsiteX58" fmla="*/ 1456198 w 2568523"/>
                <a:gd name="connsiteY58" fmla="*/ 1997465 h 4419916"/>
                <a:gd name="connsiteX59" fmla="*/ 1456198 w 2568523"/>
                <a:gd name="connsiteY59" fmla="*/ 1888757 h 4419916"/>
                <a:gd name="connsiteX60" fmla="*/ 1529030 w 2568523"/>
                <a:gd name="connsiteY60" fmla="*/ 1808771 h 4419916"/>
                <a:gd name="connsiteX61" fmla="*/ 1529030 w 2568523"/>
                <a:gd name="connsiteY61" fmla="*/ 1808771 h 4419916"/>
                <a:gd name="connsiteX62" fmla="*/ 1529394 w 2568523"/>
                <a:gd name="connsiteY62" fmla="*/ 1808408 h 4419916"/>
                <a:gd name="connsiteX63" fmla="*/ 1679064 w 2568523"/>
                <a:gd name="connsiteY63" fmla="*/ 1649527 h 4419916"/>
                <a:gd name="connsiteX64" fmla="*/ 1794504 w 2568523"/>
                <a:gd name="connsiteY64" fmla="*/ 1601535 h 4419916"/>
                <a:gd name="connsiteX65" fmla="*/ 1798145 w 2568523"/>
                <a:gd name="connsiteY65" fmla="*/ 1597899 h 4419916"/>
                <a:gd name="connsiteX66" fmla="*/ 1849492 w 2568523"/>
                <a:gd name="connsiteY66" fmla="*/ 1490282 h 4419916"/>
                <a:gd name="connsiteX67" fmla="*/ 1966388 w 2568523"/>
                <a:gd name="connsiteY67" fmla="*/ 1490282 h 4419916"/>
                <a:gd name="connsiteX68" fmla="*/ 1973671 w 2568523"/>
                <a:gd name="connsiteY68" fmla="*/ 1483011 h 4419916"/>
                <a:gd name="connsiteX69" fmla="*/ 1973671 w 2568523"/>
                <a:gd name="connsiteY69" fmla="*/ 1281228 h 4419916"/>
                <a:gd name="connsiteX70" fmla="*/ 2140457 w 2568523"/>
                <a:gd name="connsiteY70" fmla="*/ 1272503 h 4419916"/>
                <a:gd name="connsiteX71" fmla="*/ 2096030 w 2568523"/>
                <a:gd name="connsiteY71" fmla="*/ 1388118 h 4419916"/>
                <a:gd name="connsiteX72" fmla="*/ 2096758 w 2568523"/>
                <a:gd name="connsiteY72" fmla="*/ 1394663 h 4419916"/>
                <a:gd name="connsiteX73" fmla="*/ 2155024 w 2568523"/>
                <a:gd name="connsiteY73" fmla="*/ 1487010 h 4419916"/>
                <a:gd name="connsiteX74" fmla="*/ 2160486 w 2568523"/>
                <a:gd name="connsiteY74" fmla="*/ 1490282 h 4419916"/>
                <a:gd name="connsiteX75" fmla="*/ 2166313 w 2568523"/>
                <a:gd name="connsiteY75" fmla="*/ 1488101 h 4419916"/>
                <a:gd name="connsiteX76" fmla="*/ 2215110 w 2568523"/>
                <a:gd name="connsiteY76" fmla="*/ 1439382 h 4419916"/>
                <a:gd name="connsiteX77" fmla="*/ 2215839 w 2568523"/>
                <a:gd name="connsiteY77" fmla="*/ 1429929 h 4419916"/>
                <a:gd name="connsiteX78" fmla="*/ 2178330 w 2568523"/>
                <a:gd name="connsiteY78" fmla="*/ 1378302 h 4419916"/>
                <a:gd name="connsiteX79" fmla="*/ 2173960 w 2568523"/>
                <a:gd name="connsiteY79" fmla="*/ 1310314 h 4419916"/>
                <a:gd name="connsiteX80" fmla="*/ 2215839 w 2568523"/>
                <a:gd name="connsiteY80" fmla="*/ 1259050 h 4419916"/>
                <a:gd name="connsiteX81" fmla="*/ 2215110 w 2568523"/>
                <a:gd name="connsiteY81" fmla="*/ 1248870 h 4419916"/>
                <a:gd name="connsiteX82" fmla="*/ 2143371 w 2568523"/>
                <a:gd name="connsiteY82" fmla="*/ 1187063 h 4419916"/>
                <a:gd name="connsiteX83" fmla="*/ 2105498 w 2568523"/>
                <a:gd name="connsiteY83" fmla="*/ 1092171 h 4419916"/>
                <a:gd name="connsiteX84" fmla="*/ 2086197 w 2568523"/>
                <a:gd name="connsiteY84" fmla="*/ 986008 h 4419916"/>
                <a:gd name="connsiteX85" fmla="*/ 2082556 w 2568523"/>
                <a:gd name="connsiteY85" fmla="*/ 980918 h 4419916"/>
                <a:gd name="connsiteX86" fmla="*/ 1867700 w 2568523"/>
                <a:gd name="connsiteY86" fmla="*/ 854758 h 4419916"/>
                <a:gd name="connsiteX87" fmla="*/ 1944174 w 2568523"/>
                <a:gd name="connsiteY87" fmla="*/ 786770 h 4419916"/>
                <a:gd name="connsiteX88" fmla="*/ 2124798 w 2568523"/>
                <a:gd name="connsiteY88" fmla="*/ 862757 h 4419916"/>
                <a:gd name="connsiteX89" fmla="*/ 2132082 w 2568523"/>
                <a:gd name="connsiteY89" fmla="*/ 861666 h 4419916"/>
                <a:gd name="connsiteX90" fmla="*/ 2134631 w 2568523"/>
                <a:gd name="connsiteY90" fmla="*/ 854758 h 4419916"/>
                <a:gd name="connsiteX91" fmla="*/ 2111689 w 2568523"/>
                <a:gd name="connsiteY91" fmla="*/ 717691 h 4419916"/>
                <a:gd name="connsiteX92" fmla="*/ 2210012 w 2568523"/>
                <a:gd name="connsiteY92" fmla="*/ 717691 h 4419916"/>
                <a:gd name="connsiteX93" fmla="*/ 2215839 w 2568523"/>
                <a:gd name="connsiteY93" fmla="*/ 714783 h 4419916"/>
                <a:gd name="connsiteX94" fmla="*/ 2216931 w 2568523"/>
                <a:gd name="connsiteY94" fmla="*/ 708239 h 4419916"/>
                <a:gd name="connsiteX95" fmla="*/ 2187798 w 2568523"/>
                <a:gd name="connsiteY95" fmla="*/ 625708 h 4419916"/>
                <a:gd name="connsiteX96" fmla="*/ 2186706 w 2568523"/>
                <a:gd name="connsiteY96" fmla="*/ 623526 h 4419916"/>
                <a:gd name="connsiteX97" fmla="*/ 2122613 w 2568523"/>
                <a:gd name="connsiteY97" fmla="*/ 546085 h 4419916"/>
                <a:gd name="connsiteX98" fmla="*/ 2049781 w 2568523"/>
                <a:gd name="connsiteY98" fmla="*/ 468281 h 4419916"/>
                <a:gd name="connsiteX99" fmla="*/ 2047596 w 2568523"/>
                <a:gd name="connsiteY99" fmla="*/ 466827 h 4419916"/>
                <a:gd name="connsiteX100" fmla="*/ 1894284 w 2568523"/>
                <a:gd name="connsiteY100" fmla="*/ 395203 h 4419916"/>
                <a:gd name="connsiteX101" fmla="*/ 1837111 w 2568523"/>
                <a:gd name="connsiteY101" fmla="*/ 285768 h 4419916"/>
                <a:gd name="connsiteX102" fmla="*/ 1830556 w 2568523"/>
                <a:gd name="connsiteY102" fmla="*/ 281768 h 4419916"/>
                <a:gd name="connsiteX103" fmla="*/ 1830556 w 2568523"/>
                <a:gd name="connsiteY103" fmla="*/ 281768 h 4419916"/>
                <a:gd name="connsiteX104" fmla="*/ 1824001 w 2568523"/>
                <a:gd name="connsiteY104" fmla="*/ 285768 h 4419916"/>
                <a:gd name="connsiteX105" fmla="*/ 1736602 w 2568523"/>
                <a:gd name="connsiteY105" fmla="*/ 460646 h 4419916"/>
                <a:gd name="connsiteX106" fmla="*/ 1736966 w 2568523"/>
                <a:gd name="connsiteY106" fmla="*/ 467917 h 4419916"/>
                <a:gd name="connsiteX107" fmla="*/ 1743521 w 2568523"/>
                <a:gd name="connsiteY107" fmla="*/ 471189 h 4419916"/>
                <a:gd name="connsiteX108" fmla="*/ 1862238 w 2568523"/>
                <a:gd name="connsiteY108" fmla="*/ 467190 h 4419916"/>
                <a:gd name="connsiteX109" fmla="*/ 1710746 w 2568523"/>
                <a:gd name="connsiteY109" fmla="*/ 560992 h 4419916"/>
                <a:gd name="connsiteX110" fmla="*/ 1593122 w 2568523"/>
                <a:gd name="connsiteY110" fmla="*/ 420289 h 4419916"/>
                <a:gd name="connsiteX111" fmla="*/ 1592030 w 2568523"/>
                <a:gd name="connsiteY111" fmla="*/ 419562 h 4419916"/>
                <a:gd name="connsiteX112" fmla="*/ 1591666 w 2568523"/>
                <a:gd name="connsiteY112" fmla="*/ 419199 h 4419916"/>
                <a:gd name="connsiteX113" fmla="*/ 1586567 w 2568523"/>
                <a:gd name="connsiteY113" fmla="*/ 418108 h 4419916"/>
                <a:gd name="connsiteX114" fmla="*/ 1586203 w 2568523"/>
                <a:gd name="connsiteY114" fmla="*/ 418108 h 4419916"/>
                <a:gd name="connsiteX115" fmla="*/ 1585839 w 2568523"/>
                <a:gd name="connsiteY115" fmla="*/ 418472 h 4419916"/>
                <a:gd name="connsiteX116" fmla="*/ 1584747 w 2568523"/>
                <a:gd name="connsiteY116" fmla="*/ 418835 h 4419916"/>
                <a:gd name="connsiteX117" fmla="*/ 1321822 w 2568523"/>
                <a:gd name="connsiteY117" fmla="*/ 523907 h 4419916"/>
                <a:gd name="connsiteX118" fmla="*/ 1033406 w 2568523"/>
                <a:gd name="connsiteY118" fmla="*/ 240685 h 4419916"/>
                <a:gd name="connsiteX119" fmla="*/ 1033406 w 2568523"/>
                <a:gd name="connsiteY119" fmla="*/ 240685 h 4419916"/>
                <a:gd name="connsiteX120" fmla="*/ 1033042 w 2568523"/>
                <a:gd name="connsiteY120" fmla="*/ 240321 h 4419916"/>
                <a:gd name="connsiteX121" fmla="*/ 1032677 w 2568523"/>
                <a:gd name="connsiteY121" fmla="*/ 239958 h 4419916"/>
                <a:gd name="connsiteX122" fmla="*/ 1031585 w 2568523"/>
                <a:gd name="connsiteY122" fmla="*/ 239230 h 4419916"/>
                <a:gd name="connsiteX123" fmla="*/ 1030857 w 2568523"/>
                <a:gd name="connsiteY123" fmla="*/ 238867 h 4419916"/>
                <a:gd name="connsiteX124" fmla="*/ 1030128 w 2568523"/>
                <a:gd name="connsiteY124" fmla="*/ 238503 h 4419916"/>
                <a:gd name="connsiteX125" fmla="*/ 744990 w 2568523"/>
                <a:gd name="connsiteY125" fmla="*/ 170879 h 4419916"/>
                <a:gd name="connsiteX126" fmla="*/ 551984 w 2568523"/>
                <a:gd name="connsiteY126" fmla="*/ 2181 h 4419916"/>
                <a:gd name="connsiteX127" fmla="*/ 550892 w 2568523"/>
                <a:gd name="connsiteY127" fmla="*/ 1454 h 4419916"/>
                <a:gd name="connsiteX128" fmla="*/ 549799 w 2568523"/>
                <a:gd name="connsiteY128" fmla="*/ 727 h 4419916"/>
                <a:gd name="connsiteX129" fmla="*/ 548342 w 2568523"/>
                <a:gd name="connsiteY129" fmla="*/ 364 h 4419916"/>
                <a:gd name="connsiteX130" fmla="*/ 547250 w 2568523"/>
                <a:gd name="connsiteY130" fmla="*/ 0 h 4419916"/>
                <a:gd name="connsiteX131" fmla="*/ 546886 w 2568523"/>
                <a:gd name="connsiteY131" fmla="*/ 0 h 4419916"/>
                <a:gd name="connsiteX132" fmla="*/ 240626 w 2568523"/>
                <a:gd name="connsiteY132" fmla="*/ 0 h 4419916"/>
                <a:gd name="connsiteX133" fmla="*/ 234799 w 2568523"/>
                <a:gd name="connsiteY133" fmla="*/ 3272 h 4419916"/>
                <a:gd name="connsiteX134" fmla="*/ 234071 w 2568523"/>
                <a:gd name="connsiteY134" fmla="*/ 9816 h 4419916"/>
                <a:gd name="connsiteX135" fmla="*/ 304354 w 2568523"/>
                <a:gd name="connsiteY135" fmla="*/ 201419 h 4419916"/>
                <a:gd name="connsiteX136" fmla="*/ 122273 w 2568523"/>
                <a:gd name="connsiteY136" fmla="*/ 252683 h 4419916"/>
                <a:gd name="connsiteX137" fmla="*/ 117539 w 2568523"/>
                <a:gd name="connsiteY137" fmla="*/ 256682 h 4419916"/>
                <a:gd name="connsiteX138" fmla="*/ 39609 w 2568523"/>
                <a:gd name="connsiteY138" fmla="*/ 421744 h 4419916"/>
                <a:gd name="connsiteX139" fmla="*/ 39244 w 2568523"/>
                <a:gd name="connsiteY139" fmla="*/ 423198 h 4419916"/>
                <a:gd name="connsiteX140" fmla="*/ 279 w 2568523"/>
                <a:gd name="connsiteY140" fmla="*/ 588260 h 4419916"/>
                <a:gd name="connsiteX141" fmla="*/ 2100 w 2568523"/>
                <a:gd name="connsiteY141" fmla="*/ 594804 h 4419916"/>
                <a:gd name="connsiteX142" fmla="*/ 109163 w 2568523"/>
                <a:gd name="connsiteY142" fmla="*/ 711147 h 4419916"/>
                <a:gd name="connsiteX143" fmla="*/ 110984 w 2568523"/>
                <a:gd name="connsiteY143" fmla="*/ 712601 h 4419916"/>
                <a:gd name="connsiteX144" fmla="*/ 110984 w 2568523"/>
                <a:gd name="connsiteY144" fmla="*/ 712601 h 4419916"/>
                <a:gd name="connsiteX145" fmla="*/ 110984 w 2568523"/>
                <a:gd name="connsiteY145" fmla="*/ 712601 h 4419916"/>
                <a:gd name="connsiteX146" fmla="*/ 110984 w 2568523"/>
                <a:gd name="connsiteY146" fmla="*/ 712601 h 4419916"/>
                <a:gd name="connsiteX147" fmla="*/ 112805 w 2568523"/>
                <a:gd name="connsiteY147" fmla="*/ 713329 h 4419916"/>
                <a:gd name="connsiteX148" fmla="*/ 113533 w 2568523"/>
                <a:gd name="connsiteY148" fmla="*/ 713329 h 4419916"/>
                <a:gd name="connsiteX149" fmla="*/ 114262 w 2568523"/>
                <a:gd name="connsiteY149" fmla="*/ 713329 h 4419916"/>
                <a:gd name="connsiteX150" fmla="*/ 114990 w 2568523"/>
                <a:gd name="connsiteY150" fmla="*/ 713329 h 4419916"/>
                <a:gd name="connsiteX151" fmla="*/ 115718 w 2568523"/>
                <a:gd name="connsiteY151" fmla="*/ 713329 h 4419916"/>
                <a:gd name="connsiteX152" fmla="*/ 117903 w 2568523"/>
                <a:gd name="connsiteY152" fmla="*/ 712601 h 4419916"/>
                <a:gd name="connsiteX153" fmla="*/ 117903 w 2568523"/>
                <a:gd name="connsiteY153" fmla="*/ 712601 h 4419916"/>
                <a:gd name="connsiteX154" fmla="*/ 117903 w 2568523"/>
                <a:gd name="connsiteY154" fmla="*/ 712601 h 4419916"/>
                <a:gd name="connsiteX155" fmla="*/ 117903 w 2568523"/>
                <a:gd name="connsiteY155" fmla="*/ 712601 h 4419916"/>
                <a:gd name="connsiteX156" fmla="*/ 266481 w 2568523"/>
                <a:gd name="connsiteY156" fmla="*/ 626435 h 4419916"/>
                <a:gd name="connsiteX157" fmla="*/ 422342 w 2568523"/>
                <a:gd name="connsiteY157" fmla="*/ 650067 h 4419916"/>
                <a:gd name="connsiteX158" fmla="*/ 573834 w 2568523"/>
                <a:gd name="connsiteY158" fmla="*/ 777681 h 4419916"/>
                <a:gd name="connsiteX159" fmla="*/ 583302 w 2568523"/>
                <a:gd name="connsiteY159" fmla="*/ 1017275 h 4419916"/>
                <a:gd name="connsiteX160" fmla="*/ 584759 w 2568523"/>
                <a:gd name="connsiteY160" fmla="*/ 1021638 h 4419916"/>
                <a:gd name="connsiteX161" fmla="*/ 707481 w 2568523"/>
                <a:gd name="connsiteY161" fmla="*/ 1172520 h 4419916"/>
                <a:gd name="connsiteX162" fmla="*/ 559996 w 2568523"/>
                <a:gd name="connsiteY162" fmla="*/ 1376484 h 4419916"/>
                <a:gd name="connsiteX163" fmla="*/ 487163 w 2568523"/>
                <a:gd name="connsiteY163" fmla="*/ 1473558 h 4419916"/>
                <a:gd name="connsiteX164" fmla="*/ 485707 w 2568523"/>
                <a:gd name="connsiteY164" fmla="*/ 1477921 h 4419916"/>
                <a:gd name="connsiteX165" fmla="*/ 485707 w 2568523"/>
                <a:gd name="connsiteY165" fmla="*/ 1647709 h 4419916"/>
                <a:gd name="connsiteX166" fmla="*/ 486799 w 2568523"/>
                <a:gd name="connsiteY166" fmla="*/ 1651345 h 4419916"/>
                <a:gd name="connsiteX167" fmla="*/ 582938 w 2568523"/>
                <a:gd name="connsiteY167" fmla="*/ 1809862 h 4419916"/>
                <a:gd name="connsiteX168" fmla="*/ 582938 w 2568523"/>
                <a:gd name="connsiteY168" fmla="*/ 2026188 h 4419916"/>
                <a:gd name="connsiteX169" fmla="*/ 585123 w 2568523"/>
                <a:gd name="connsiteY169" fmla="*/ 2031278 h 4419916"/>
                <a:gd name="connsiteX170" fmla="*/ 652493 w 2568523"/>
                <a:gd name="connsiteY170" fmla="*/ 2098538 h 4419916"/>
                <a:gd name="connsiteX171" fmla="*/ 700562 w 2568523"/>
                <a:gd name="connsiteY171" fmla="*/ 2175616 h 4419916"/>
                <a:gd name="connsiteX172" fmla="*/ 702747 w 2568523"/>
                <a:gd name="connsiteY172" fmla="*/ 2177797 h 4419916"/>
                <a:gd name="connsiteX173" fmla="*/ 806533 w 2568523"/>
                <a:gd name="connsiteY173" fmla="*/ 2249421 h 4419916"/>
                <a:gd name="connsiteX174" fmla="*/ 806533 w 2568523"/>
                <a:gd name="connsiteY174" fmla="*/ 2249421 h 4419916"/>
                <a:gd name="connsiteX175" fmla="*/ 829475 w 2568523"/>
                <a:gd name="connsiteY175" fmla="*/ 2265418 h 4419916"/>
                <a:gd name="connsiteX176" fmla="*/ 1003909 w 2568523"/>
                <a:gd name="connsiteY176" fmla="*/ 2371945 h 4419916"/>
                <a:gd name="connsiteX177" fmla="*/ 1085845 w 2568523"/>
                <a:gd name="connsiteY177" fmla="*/ 2453748 h 4419916"/>
                <a:gd name="connsiteX178" fmla="*/ 1092036 w 2568523"/>
                <a:gd name="connsiteY178" fmla="*/ 2455930 h 4419916"/>
                <a:gd name="connsiteX179" fmla="*/ 1253724 w 2568523"/>
                <a:gd name="connsiteY179" fmla="*/ 2429026 h 4419916"/>
                <a:gd name="connsiteX180" fmla="*/ 1239886 w 2568523"/>
                <a:gd name="connsiteY180" fmla="*/ 2459929 h 4419916"/>
                <a:gd name="connsiteX181" fmla="*/ 1191452 w 2568523"/>
                <a:gd name="connsiteY181" fmla="*/ 2532280 h 4419916"/>
                <a:gd name="connsiteX182" fmla="*/ 1192545 w 2568523"/>
                <a:gd name="connsiteY182" fmla="*/ 2541733 h 4419916"/>
                <a:gd name="connsiteX183" fmla="*/ 1309076 w 2568523"/>
                <a:gd name="connsiteY183" fmla="*/ 2653350 h 4419916"/>
                <a:gd name="connsiteX184" fmla="*/ 1314539 w 2568523"/>
                <a:gd name="connsiteY184" fmla="*/ 2655531 h 4419916"/>
                <a:gd name="connsiteX185" fmla="*/ 1319637 w 2568523"/>
                <a:gd name="connsiteY185" fmla="*/ 2652622 h 4419916"/>
                <a:gd name="connsiteX186" fmla="*/ 1352047 w 2568523"/>
                <a:gd name="connsiteY186" fmla="*/ 2610812 h 4419916"/>
                <a:gd name="connsiteX187" fmla="*/ 1445637 w 2568523"/>
                <a:gd name="connsiteY187" fmla="*/ 2589724 h 4419916"/>
                <a:gd name="connsiteX188" fmla="*/ 1424515 w 2568523"/>
                <a:gd name="connsiteY188" fmla="*/ 2709340 h 4419916"/>
                <a:gd name="connsiteX189" fmla="*/ 1356417 w 2568523"/>
                <a:gd name="connsiteY189" fmla="*/ 2966749 h 4419916"/>
                <a:gd name="connsiteX190" fmla="*/ 1356053 w 2568523"/>
                <a:gd name="connsiteY190" fmla="*/ 2969294 h 4419916"/>
                <a:gd name="connsiteX191" fmla="*/ 1356053 w 2568523"/>
                <a:gd name="connsiteY191" fmla="*/ 2969294 h 4419916"/>
                <a:gd name="connsiteX192" fmla="*/ 1356053 w 2568523"/>
                <a:gd name="connsiteY192" fmla="*/ 2970021 h 4419916"/>
                <a:gd name="connsiteX193" fmla="*/ 1356417 w 2568523"/>
                <a:gd name="connsiteY193" fmla="*/ 2971839 h 4419916"/>
                <a:gd name="connsiteX194" fmla="*/ 1453648 w 2568523"/>
                <a:gd name="connsiteY194" fmla="*/ 3190346 h 4419916"/>
                <a:gd name="connsiteX195" fmla="*/ 1454013 w 2568523"/>
                <a:gd name="connsiteY195" fmla="*/ 3190709 h 4419916"/>
                <a:gd name="connsiteX196" fmla="*/ 1454741 w 2568523"/>
                <a:gd name="connsiteY196" fmla="*/ 3191436 h 4419916"/>
                <a:gd name="connsiteX197" fmla="*/ 1455469 w 2568523"/>
                <a:gd name="connsiteY197" fmla="*/ 3192527 h 4419916"/>
                <a:gd name="connsiteX198" fmla="*/ 1455833 w 2568523"/>
                <a:gd name="connsiteY198" fmla="*/ 3192890 h 4419916"/>
                <a:gd name="connsiteX199" fmla="*/ 1456562 w 2568523"/>
                <a:gd name="connsiteY199" fmla="*/ 3193254 h 4419916"/>
                <a:gd name="connsiteX200" fmla="*/ 1456926 w 2568523"/>
                <a:gd name="connsiteY200" fmla="*/ 3193618 h 4419916"/>
                <a:gd name="connsiteX201" fmla="*/ 1633544 w 2568523"/>
                <a:gd name="connsiteY201" fmla="*/ 3303053 h 4419916"/>
                <a:gd name="connsiteX202" fmla="*/ 1638278 w 2568523"/>
                <a:gd name="connsiteY202" fmla="*/ 3547373 h 4419916"/>
                <a:gd name="connsiteX203" fmla="*/ 1672145 w 2568523"/>
                <a:gd name="connsiteY203" fmla="*/ 3838231 h 4419916"/>
                <a:gd name="connsiteX204" fmla="*/ 1657579 w 2568523"/>
                <a:gd name="connsiteY204" fmla="*/ 4206530 h 4419916"/>
                <a:gd name="connsiteX205" fmla="*/ 1657579 w 2568523"/>
                <a:gd name="connsiteY205" fmla="*/ 4206893 h 4419916"/>
                <a:gd name="connsiteX206" fmla="*/ 1657579 w 2568523"/>
                <a:gd name="connsiteY206" fmla="*/ 4207621 h 4419916"/>
                <a:gd name="connsiteX207" fmla="*/ 1657943 w 2568523"/>
                <a:gd name="connsiteY207" fmla="*/ 4209802 h 4419916"/>
                <a:gd name="connsiteX208" fmla="*/ 1657943 w 2568523"/>
                <a:gd name="connsiteY208" fmla="*/ 4209802 h 4419916"/>
                <a:gd name="connsiteX209" fmla="*/ 1659400 w 2568523"/>
                <a:gd name="connsiteY209" fmla="*/ 4211983 h 4419916"/>
                <a:gd name="connsiteX210" fmla="*/ 1659764 w 2568523"/>
                <a:gd name="connsiteY210" fmla="*/ 4212347 h 4419916"/>
                <a:gd name="connsiteX211" fmla="*/ 1829827 w 2568523"/>
                <a:gd name="connsiteY211" fmla="*/ 4377409 h 4419916"/>
                <a:gd name="connsiteX212" fmla="*/ 1829827 w 2568523"/>
                <a:gd name="connsiteY212" fmla="*/ 4377409 h 4419916"/>
                <a:gd name="connsiteX213" fmla="*/ 1830192 w 2568523"/>
                <a:gd name="connsiteY213" fmla="*/ 4377409 h 4419916"/>
                <a:gd name="connsiteX214" fmla="*/ 1832012 w 2568523"/>
                <a:gd name="connsiteY214" fmla="*/ 4378499 h 4419916"/>
                <a:gd name="connsiteX215" fmla="*/ 1832377 w 2568523"/>
                <a:gd name="connsiteY215" fmla="*/ 4378863 h 4419916"/>
                <a:gd name="connsiteX216" fmla="*/ 1832741 w 2568523"/>
                <a:gd name="connsiteY216" fmla="*/ 4378863 h 4419916"/>
                <a:gd name="connsiteX217" fmla="*/ 1833105 w 2568523"/>
                <a:gd name="connsiteY217" fmla="*/ 4379226 h 4419916"/>
                <a:gd name="connsiteX218" fmla="*/ 2037400 w 2568523"/>
                <a:gd name="connsiteY218" fmla="*/ 4427945 h 4419916"/>
                <a:gd name="connsiteX219" fmla="*/ 2039220 w 2568523"/>
                <a:gd name="connsiteY219" fmla="*/ 4428309 h 4419916"/>
                <a:gd name="connsiteX220" fmla="*/ 2045775 w 2568523"/>
                <a:gd name="connsiteY220" fmla="*/ 4424309 h 4419916"/>
                <a:gd name="connsiteX221" fmla="*/ 2043954 w 2568523"/>
                <a:gd name="connsiteY221" fmla="*/ 4415584 h 4419916"/>
                <a:gd name="connsiteX222" fmla="*/ 1878625 w 2568523"/>
                <a:gd name="connsiteY222" fmla="*/ 4278881 h 4419916"/>
                <a:gd name="connsiteX223" fmla="*/ 1948180 w 2568523"/>
                <a:gd name="connsiteY223" fmla="*/ 4162901 h 4419916"/>
                <a:gd name="connsiteX224" fmla="*/ 1947816 w 2568523"/>
                <a:gd name="connsiteY224" fmla="*/ 4154902 h 4419916"/>
                <a:gd name="connsiteX225" fmla="*/ 1891735 w 2568523"/>
                <a:gd name="connsiteY225" fmla="*/ 4080370 h 4419916"/>
                <a:gd name="connsiteX226" fmla="*/ 1943446 w 2568523"/>
                <a:gd name="connsiteY226" fmla="*/ 3920762 h 4419916"/>
                <a:gd name="connsiteX227" fmla="*/ 2083648 w 2568523"/>
                <a:gd name="connsiteY227" fmla="*/ 3789149 h 4419916"/>
                <a:gd name="connsiteX228" fmla="*/ 2234411 w 2568523"/>
                <a:gd name="connsiteY228" fmla="*/ 3628813 h 4419916"/>
                <a:gd name="connsiteX229" fmla="*/ 2234411 w 2568523"/>
                <a:gd name="connsiteY229" fmla="*/ 3628813 h 4419916"/>
                <a:gd name="connsiteX230" fmla="*/ 2235503 w 2568523"/>
                <a:gd name="connsiteY230" fmla="*/ 3626996 h 4419916"/>
                <a:gd name="connsiteX231" fmla="*/ 2235503 w 2568523"/>
                <a:gd name="connsiteY231" fmla="*/ 3626632 h 4419916"/>
                <a:gd name="connsiteX232" fmla="*/ 2235868 w 2568523"/>
                <a:gd name="connsiteY232" fmla="*/ 3624814 h 4419916"/>
                <a:gd name="connsiteX233" fmla="*/ 2235868 w 2568523"/>
                <a:gd name="connsiteY233" fmla="*/ 3624087 h 4419916"/>
                <a:gd name="connsiteX234" fmla="*/ 2235868 w 2568523"/>
                <a:gd name="connsiteY234" fmla="*/ 3624087 h 4419916"/>
                <a:gd name="connsiteX235" fmla="*/ 2240602 w 2568523"/>
                <a:gd name="connsiteY235" fmla="*/ 3464115 h 4419916"/>
                <a:gd name="connsiteX236" fmla="*/ 2406295 w 2568523"/>
                <a:gd name="connsiteY236" fmla="*/ 3402672 h 4419916"/>
                <a:gd name="connsiteX237" fmla="*/ 2406660 w 2568523"/>
                <a:gd name="connsiteY237" fmla="*/ 3402308 h 4419916"/>
                <a:gd name="connsiteX238" fmla="*/ 2407024 w 2568523"/>
                <a:gd name="connsiteY238" fmla="*/ 3401944 h 4419916"/>
                <a:gd name="connsiteX239" fmla="*/ 2409209 w 2568523"/>
                <a:gd name="connsiteY239" fmla="*/ 3400127 h 4419916"/>
                <a:gd name="connsiteX240" fmla="*/ 2409209 w 2568523"/>
                <a:gd name="connsiteY240" fmla="*/ 3400127 h 4419916"/>
                <a:gd name="connsiteX241" fmla="*/ 2409209 w 2568523"/>
                <a:gd name="connsiteY241" fmla="*/ 3399763 h 4419916"/>
                <a:gd name="connsiteX242" fmla="*/ 2410301 w 2568523"/>
                <a:gd name="connsiteY242" fmla="*/ 3397582 h 4419916"/>
                <a:gd name="connsiteX243" fmla="*/ 2410301 w 2568523"/>
                <a:gd name="connsiteY243" fmla="*/ 3397218 h 4419916"/>
                <a:gd name="connsiteX244" fmla="*/ 2410301 w 2568523"/>
                <a:gd name="connsiteY244" fmla="*/ 3397218 h 4419916"/>
                <a:gd name="connsiteX245" fmla="*/ 2468203 w 2568523"/>
                <a:gd name="connsiteY245" fmla="*/ 3122721 h 4419916"/>
                <a:gd name="connsiteX246" fmla="*/ 2568711 w 2568523"/>
                <a:gd name="connsiteY246" fmla="*/ 3027102 h 4419916"/>
                <a:gd name="connsiteX247" fmla="*/ 2569076 w 2568523"/>
                <a:gd name="connsiteY247" fmla="*/ 3026738 h 4419916"/>
                <a:gd name="connsiteX248" fmla="*/ 2569804 w 2568523"/>
                <a:gd name="connsiteY248" fmla="*/ 3025284 h 4419916"/>
                <a:gd name="connsiteX249" fmla="*/ 2570532 w 2568523"/>
                <a:gd name="connsiteY249" fmla="*/ 3024193 h 4419916"/>
                <a:gd name="connsiteX250" fmla="*/ 2570896 w 2568523"/>
                <a:gd name="connsiteY250" fmla="*/ 3022739 h 4419916"/>
                <a:gd name="connsiteX251" fmla="*/ 2571261 w 2568523"/>
                <a:gd name="connsiteY251" fmla="*/ 3021648 h 4419916"/>
                <a:gd name="connsiteX252" fmla="*/ 2571261 w 2568523"/>
                <a:gd name="connsiteY252" fmla="*/ 2749696 h 4419916"/>
                <a:gd name="connsiteX253" fmla="*/ 2566162 w 2568523"/>
                <a:gd name="connsiteY253" fmla="*/ 2742788 h 4419916"/>
                <a:gd name="connsiteX254" fmla="*/ 1200556 w 2568523"/>
                <a:gd name="connsiteY254" fmla="*/ 2331225 h 4419916"/>
                <a:gd name="connsiteX255" fmla="*/ 1200556 w 2568523"/>
                <a:gd name="connsiteY255" fmla="*/ 2181069 h 4419916"/>
                <a:gd name="connsiteX256" fmla="*/ 1260643 w 2568523"/>
                <a:gd name="connsiteY256" fmla="*/ 2192340 h 4419916"/>
                <a:gd name="connsiteX257" fmla="*/ 1200556 w 2568523"/>
                <a:gd name="connsiteY257" fmla="*/ 2331225 h 4419916"/>
                <a:gd name="connsiteX258" fmla="*/ 1042146 w 2568523"/>
                <a:gd name="connsiteY258" fmla="*/ 2075270 h 4419916"/>
                <a:gd name="connsiteX259" fmla="*/ 1040689 w 2568523"/>
                <a:gd name="connsiteY259" fmla="*/ 2078542 h 4419916"/>
                <a:gd name="connsiteX260" fmla="*/ 1012649 w 2568523"/>
                <a:gd name="connsiteY260" fmla="*/ 2204701 h 4419916"/>
                <a:gd name="connsiteX261" fmla="*/ 821464 w 2568523"/>
                <a:gd name="connsiteY261" fmla="*/ 2234878 h 4419916"/>
                <a:gd name="connsiteX262" fmla="*/ 940180 w 2568523"/>
                <a:gd name="connsiteY262" fmla="*/ 1818951 h 4419916"/>
                <a:gd name="connsiteX263" fmla="*/ 1157585 w 2568523"/>
                <a:gd name="connsiteY263" fmla="*/ 1941112 h 4419916"/>
                <a:gd name="connsiteX264" fmla="*/ 1042146 w 2568523"/>
                <a:gd name="connsiteY264" fmla="*/ 2075270 h 4419916"/>
                <a:gd name="connsiteX265" fmla="*/ 636105 w 2568523"/>
                <a:gd name="connsiteY265" fmla="*/ 248320 h 4419916"/>
                <a:gd name="connsiteX266" fmla="*/ 267938 w 2568523"/>
                <a:gd name="connsiteY266" fmla="*/ 427197 h 4419916"/>
                <a:gd name="connsiteX267" fmla="*/ 318921 w 2568523"/>
                <a:gd name="connsiteY267" fmla="*/ 214144 h 4419916"/>
                <a:gd name="connsiteX268" fmla="*/ 636105 w 2568523"/>
                <a:gd name="connsiteY268" fmla="*/ 248320 h 4419916"/>
                <a:gd name="connsiteX269" fmla="*/ 652857 w 2568523"/>
                <a:gd name="connsiteY269" fmla="*/ 256682 h 4419916"/>
                <a:gd name="connsiteX270" fmla="*/ 575655 w 2568523"/>
                <a:gd name="connsiteY270" fmla="*/ 758775 h 4419916"/>
                <a:gd name="connsiteX271" fmla="*/ 269395 w 2568523"/>
                <a:gd name="connsiteY271" fmla="*/ 442831 h 4419916"/>
                <a:gd name="connsiteX272" fmla="*/ 652857 w 2568523"/>
                <a:gd name="connsiteY272" fmla="*/ 256682 h 4419916"/>
                <a:gd name="connsiteX273" fmla="*/ 1805064 w 2568523"/>
                <a:gd name="connsiteY273" fmla="*/ 519181 h 4419916"/>
                <a:gd name="connsiteX274" fmla="*/ 1846579 w 2568523"/>
                <a:gd name="connsiteY274" fmla="*/ 571535 h 4419916"/>
                <a:gd name="connsiteX275" fmla="*/ 1808706 w 2568523"/>
                <a:gd name="connsiteY275" fmla="*/ 659156 h 4419916"/>
                <a:gd name="connsiteX276" fmla="*/ 1720579 w 2568523"/>
                <a:gd name="connsiteY276" fmla="*/ 571899 h 4419916"/>
                <a:gd name="connsiteX277" fmla="*/ 1805064 w 2568523"/>
                <a:gd name="connsiteY277" fmla="*/ 519181 h 4419916"/>
                <a:gd name="connsiteX278" fmla="*/ 1242070 w 2568523"/>
                <a:gd name="connsiteY278" fmla="*/ 1899664 h 4419916"/>
                <a:gd name="connsiteX279" fmla="*/ 1169602 w 2568523"/>
                <a:gd name="connsiteY279" fmla="*/ 1931295 h 4419916"/>
                <a:gd name="connsiteX280" fmla="*/ 950741 w 2568523"/>
                <a:gd name="connsiteY280" fmla="*/ 1808408 h 4419916"/>
                <a:gd name="connsiteX281" fmla="*/ 1511186 w 2568523"/>
                <a:gd name="connsiteY281" fmla="*/ 1495736 h 4419916"/>
                <a:gd name="connsiteX282" fmla="*/ 1242070 w 2568523"/>
                <a:gd name="connsiteY282" fmla="*/ 1899664 h 4419916"/>
                <a:gd name="connsiteX283" fmla="*/ 1118620 w 2568523"/>
                <a:gd name="connsiteY283" fmla="*/ 1237963 h 4419916"/>
                <a:gd name="connsiteX284" fmla="*/ 1519198 w 2568523"/>
                <a:gd name="connsiteY284" fmla="*/ 1474285 h 4419916"/>
                <a:gd name="connsiteX285" fmla="*/ 948192 w 2568523"/>
                <a:gd name="connsiteY285" fmla="*/ 1793138 h 4419916"/>
                <a:gd name="connsiteX286" fmla="*/ 1118620 w 2568523"/>
                <a:gd name="connsiteY286" fmla="*/ 1237963 h 4419916"/>
                <a:gd name="connsiteX287" fmla="*/ 1728955 w 2568523"/>
                <a:gd name="connsiteY287" fmla="*/ 1219784 h 4419916"/>
                <a:gd name="connsiteX288" fmla="*/ 1132094 w 2568523"/>
                <a:gd name="connsiteY288" fmla="*/ 1219784 h 4419916"/>
                <a:gd name="connsiteX289" fmla="*/ 1448550 w 2568523"/>
                <a:gd name="connsiteY289" fmla="*/ 906385 h 4419916"/>
                <a:gd name="connsiteX290" fmla="*/ 1728955 w 2568523"/>
                <a:gd name="connsiteY290" fmla="*/ 1219784 h 4419916"/>
                <a:gd name="connsiteX291" fmla="*/ 1431070 w 2568523"/>
                <a:gd name="connsiteY291" fmla="*/ 902750 h 4419916"/>
                <a:gd name="connsiteX292" fmla="*/ 1119712 w 2568523"/>
                <a:gd name="connsiteY292" fmla="*/ 1211422 h 4419916"/>
                <a:gd name="connsiteX293" fmla="*/ 1078926 w 2568523"/>
                <a:gd name="connsiteY293" fmla="*/ 902750 h 4419916"/>
                <a:gd name="connsiteX294" fmla="*/ 1431070 w 2568523"/>
                <a:gd name="connsiteY294" fmla="*/ 902750 h 4419916"/>
                <a:gd name="connsiteX295" fmla="*/ 1084388 w 2568523"/>
                <a:gd name="connsiteY295" fmla="*/ 888207 h 4419916"/>
                <a:gd name="connsiteX296" fmla="*/ 1317816 w 2568523"/>
                <a:gd name="connsiteY296" fmla="*/ 547176 h 4419916"/>
                <a:gd name="connsiteX297" fmla="*/ 1438354 w 2568523"/>
                <a:gd name="connsiteY297" fmla="*/ 888207 h 4419916"/>
                <a:gd name="connsiteX298" fmla="*/ 1084388 w 2568523"/>
                <a:gd name="connsiteY298" fmla="*/ 888207 h 4419916"/>
                <a:gd name="connsiteX299" fmla="*/ 939088 w 2568523"/>
                <a:gd name="connsiteY299" fmla="*/ 1772778 h 4419916"/>
                <a:gd name="connsiteX300" fmla="*/ 914325 w 2568523"/>
                <a:gd name="connsiteY300" fmla="*/ 1556452 h 4419916"/>
                <a:gd name="connsiteX301" fmla="*/ 1091672 w 2568523"/>
                <a:gd name="connsiteY301" fmla="*/ 1276865 h 4419916"/>
                <a:gd name="connsiteX302" fmla="*/ 939088 w 2568523"/>
                <a:gd name="connsiteY302" fmla="*/ 1772778 h 4419916"/>
                <a:gd name="connsiteX303" fmla="*/ 1540683 w 2568523"/>
                <a:gd name="connsiteY303" fmla="*/ 1493918 h 4419916"/>
                <a:gd name="connsiteX304" fmla="*/ 1665226 w 2568523"/>
                <a:gd name="connsiteY304" fmla="*/ 1642982 h 4419916"/>
                <a:gd name="connsiteX305" fmla="*/ 1531943 w 2568523"/>
                <a:gd name="connsiteY305" fmla="*/ 1784412 h 4419916"/>
                <a:gd name="connsiteX306" fmla="*/ 1540683 w 2568523"/>
                <a:gd name="connsiteY306" fmla="*/ 1493918 h 4419916"/>
                <a:gd name="connsiteX307" fmla="*/ 1532307 w 2568523"/>
                <a:gd name="connsiteY307" fmla="*/ 1465196 h 4419916"/>
                <a:gd name="connsiteX308" fmla="*/ 1141198 w 2568523"/>
                <a:gd name="connsiteY308" fmla="*/ 1234327 h 4419916"/>
                <a:gd name="connsiteX309" fmla="*/ 1729683 w 2568523"/>
                <a:gd name="connsiteY309" fmla="*/ 1234327 h 4419916"/>
                <a:gd name="connsiteX310" fmla="*/ 1532307 w 2568523"/>
                <a:gd name="connsiteY310" fmla="*/ 1465196 h 4419916"/>
                <a:gd name="connsiteX311" fmla="*/ 1742064 w 2568523"/>
                <a:gd name="connsiteY311" fmla="*/ 1212150 h 4419916"/>
                <a:gd name="connsiteX312" fmla="*/ 1463845 w 2568523"/>
                <a:gd name="connsiteY312" fmla="*/ 901295 h 4419916"/>
                <a:gd name="connsiteX313" fmla="*/ 1844758 w 2568523"/>
                <a:gd name="connsiteY313" fmla="*/ 864938 h 4419916"/>
                <a:gd name="connsiteX314" fmla="*/ 1742064 w 2568523"/>
                <a:gd name="connsiteY314" fmla="*/ 1212150 h 4419916"/>
                <a:gd name="connsiteX315" fmla="*/ 1332383 w 2568523"/>
                <a:gd name="connsiteY315" fmla="*/ 545358 h 4419916"/>
                <a:gd name="connsiteX316" fmla="*/ 1613515 w 2568523"/>
                <a:gd name="connsiteY316" fmla="*/ 674426 h 4419916"/>
                <a:gd name="connsiteX317" fmla="*/ 1451099 w 2568523"/>
                <a:gd name="connsiteY317" fmla="*/ 880572 h 4419916"/>
                <a:gd name="connsiteX318" fmla="*/ 1332383 w 2568523"/>
                <a:gd name="connsiteY318" fmla="*/ 545358 h 4419916"/>
                <a:gd name="connsiteX319" fmla="*/ 1629539 w 2568523"/>
                <a:gd name="connsiteY319" fmla="*/ 654430 h 4419916"/>
                <a:gd name="connsiteX320" fmla="*/ 1598221 w 2568523"/>
                <a:gd name="connsiteY320" fmla="*/ 449375 h 4419916"/>
                <a:gd name="connsiteX321" fmla="*/ 1699093 w 2568523"/>
                <a:gd name="connsiteY321" fmla="*/ 570445 h 4419916"/>
                <a:gd name="connsiteX322" fmla="*/ 1629539 w 2568523"/>
                <a:gd name="connsiteY322" fmla="*/ 654430 h 4419916"/>
                <a:gd name="connsiteX323" fmla="*/ 1615700 w 2568523"/>
                <a:gd name="connsiteY323" fmla="*/ 659520 h 4419916"/>
                <a:gd name="connsiteX324" fmla="*/ 1338209 w 2568523"/>
                <a:gd name="connsiteY324" fmla="*/ 531906 h 4419916"/>
                <a:gd name="connsiteX325" fmla="*/ 1581469 w 2568523"/>
                <a:gd name="connsiteY325" fmla="*/ 434832 h 4419916"/>
                <a:gd name="connsiteX326" fmla="*/ 1615700 w 2568523"/>
                <a:gd name="connsiteY326" fmla="*/ 659520 h 4419916"/>
                <a:gd name="connsiteX327" fmla="*/ 1076377 w 2568523"/>
                <a:gd name="connsiteY327" fmla="*/ 874027 h 4419916"/>
                <a:gd name="connsiteX328" fmla="*/ 1036319 w 2568523"/>
                <a:gd name="connsiteY328" fmla="*/ 263590 h 4419916"/>
                <a:gd name="connsiteX329" fmla="*/ 1310169 w 2568523"/>
                <a:gd name="connsiteY329" fmla="*/ 532270 h 4419916"/>
                <a:gd name="connsiteX330" fmla="*/ 1076377 w 2568523"/>
                <a:gd name="connsiteY330" fmla="*/ 874027 h 4419916"/>
                <a:gd name="connsiteX331" fmla="*/ 668516 w 2568523"/>
                <a:gd name="connsiteY331" fmla="*/ 251228 h 4419916"/>
                <a:gd name="connsiteX332" fmla="*/ 1012649 w 2568523"/>
                <a:gd name="connsiteY332" fmla="*/ 252319 h 4419916"/>
                <a:gd name="connsiteX333" fmla="*/ 592042 w 2568523"/>
                <a:gd name="connsiteY333" fmla="*/ 749686 h 4419916"/>
                <a:gd name="connsiteX334" fmla="*/ 668516 w 2568523"/>
                <a:gd name="connsiteY334" fmla="*/ 251228 h 4419916"/>
                <a:gd name="connsiteX335" fmla="*/ 1022117 w 2568523"/>
                <a:gd name="connsiteY335" fmla="*/ 263590 h 4419916"/>
                <a:gd name="connsiteX336" fmla="*/ 1062903 w 2568523"/>
                <a:gd name="connsiteY336" fmla="*/ 886025 h 4419916"/>
                <a:gd name="connsiteX337" fmla="*/ 594227 w 2568523"/>
                <a:gd name="connsiteY337" fmla="*/ 770046 h 4419916"/>
                <a:gd name="connsiteX338" fmla="*/ 1022117 w 2568523"/>
                <a:gd name="connsiteY338" fmla="*/ 263590 h 4419916"/>
                <a:gd name="connsiteX339" fmla="*/ 1105874 w 2568523"/>
                <a:gd name="connsiteY339" fmla="*/ 1218330 h 4419916"/>
                <a:gd name="connsiteX340" fmla="*/ 734793 w 2568523"/>
                <a:gd name="connsiteY340" fmla="*/ 1167430 h 4419916"/>
                <a:gd name="connsiteX341" fmla="*/ 1065088 w 2568523"/>
                <a:gd name="connsiteY341" fmla="*/ 909294 h 4419916"/>
                <a:gd name="connsiteX342" fmla="*/ 1105874 w 2568523"/>
                <a:gd name="connsiteY342" fmla="*/ 1218330 h 4419916"/>
                <a:gd name="connsiteX343" fmla="*/ 1102232 w 2568523"/>
                <a:gd name="connsiteY343" fmla="*/ 1232510 h 4419916"/>
                <a:gd name="connsiteX344" fmla="*/ 907406 w 2568523"/>
                <a:gd name="connsiteY344" fmla="*/ 1539728 h 4419916"/>
                <a:gd name="connsiteX345" fmla="*/ 729695 w 2568523"/>
                <a:gd name="connsiteY345" fmla="*/ 1181246 h 4419916"/>
                <a:gd name="connsiteX346" fmla="*/ 1102232 w 2568523"/>
                <a:gd name="connsiteY346" fmla="*/ 1232510 h 4419916"/>
                <a:gd name="connsiteX347" fmla="*/ 927435 w 2568523"/>
                <a:gd name="connsiteY347" fmla="*/ 1801136 h 4419916"/>
                <a:gd name="connsiteX348" fmla="*/ 610978 w 2568523"/>
                <a:gd name="connsiteY348" fmla="*/ 1801136 h 4419916"/>
                <a:gd name="connsiteX349" fmla="*/ 900487 w 2568523"/>
                <a:gd name="connsiteY349" fmla="*/ 1568814 h 4419916"/>
                <a:gd name="connsiteX350" fmla="*/ 927435 w 2568523"/>
                <a:gd name="connsiteY350" fmla="*/ 1801136 h 4419916"/>
                <a:gd name="connsiteX351" fmla="*/ 1443452 w 2568523"/>
                <a:gd name="connsiteY351" fmla="*/ 1881122 h 4419916"/>
                <a:gd name="connsiteX352" fmla="*/ 1441631 w 2568523"/>
                <a:gd name="connsiteY352" fmla="*/ 1885849 h 4419916"/>
                <a:gd name="connsiteX353" fmla="*/ 1441631 w 2568523"/>
                <a:gd name="connsiteY353" fmla="*/ 1994193 h 4419916"/>
                <a:gd name="connsiteX354" fmla="*/ 1366250 w 2568523"/>
                <a:gd name="connsiteY354" fmla="*/ 2063272 h 4419916"/>
                <a:gd name="connsiteX355" fmla="*/ 1366250 w 2568523"/>
                <a:gd name="connsiteY355" fmla="*/ 1895302 h 4419916"/>
                <a:gd name="connsiteX356" fmla="*/ 1364065 w 2568523"/>
                <a:gd name="connsiteY356" fmla="*/ 1889848 h 4419916"/>
                <a:gd name="connsiteX357" fmla="*/ 1358602 w 2568523"/>
                <a:gd name="connsiteY357" fmla="*/ 1888030 h 4419916"/>
                <a:gd name="connsiteX358" fmla="*/ 1261735 w 2568523"/>
                <a:gd name="connsiteY358" fmla="*/ 1896392 h 4419916"/>
                <a:gd name="connsiteX359" fmla="*/ 1526117 w 2568523"/>
                <a:gd name="connsiteY359" fmla="*/ 1499372 h 4419916"/>
                <a:gd name="connsiteX360" fmla="*/ 1517377 w 2568523"/>
                <a:gd name="connsiteY360" fmla="*/ 1800046 h 4419916"/>
                <a:gd name="connsiteX361" fmla="*/ 1443452 w 2568523"/>
                <a:gd name="connsiteY361" fmla="*/ 1881122 h 4419916"/>
                <a:gd name="connsiteX362" fmla="*/ 1786128 w 2568523"/>
                <a:gd name="connsiteY362" fmla="*/ 1589174 h 4419916"/>
                <a:gd name="connsiteX363" fmla="*/ 1676879 w 2568523"/>
                <a:gd name="connsiteY363" fmla="*/ 1634620 h 4419916"/>
                <a:gd name="connsiteX364" fmla="*/ 1543232 w 2568523"/>
                <a:gd name="connsiteY364" fmla="*/ 1474649 h 4419916"/>
                <a:gd name="connsiteX365" fmla="*/ 1742793 w 2568523"/>
                <a:gd name="connsiteY365" fmla="*/ 1240872 h 4419916"/>
                <a:gd name="connsiteX366" fmla="*/ 1836746 w 2568523"/>
                <a:gd name="connsiteY366" fmla="*/ 1482647 h 4419916"/>
                <a:gd name="connsiteX367" fmla="*/ 1786128 w 2568523"/>
                <a:gd name="connsiteY367" fmla="*/ 1589174 h 4419916"/>
                <a:gd name="connsiteX368" fmla="*/ 1849856 w 2568523"/>
                <a:gd name="connsiteY368" fmla="*/ 1475739 h 4419916"/>
                <a:gd name="connsiteX369" fmla="*/ 1756995 w 2568523"/>
                <a:gd name="connsiteY369" fmla="*/ 1236872 h 4419916"/>
                <a:gd name="connsiteX370" fmla="*/ 1959105 w 2568523"/>
                <a:gd name="connsiteY370" fmla="*/ 1280137 h 4419916"/>
                <a:gd name="connsiteX371" fmla="*/ 1959105 w 2568523"/>
                <a:gd name="connsiteY371" fmla="*/ 1475739 h 4419916"/>
                <a:gd name="connsiteX372" fmla="*/ 1849856 w 2568523"/>
                <a:gd name="connsiteY372" fmla="*/ 1475739 h 4419916"/>
                <a:gd name="connsiteX373" fmla="*/ 2071631 w 2568523"/>
                <a:gd name="connsiteY373" fmla="*/ 992552 h 4419916"/>
                <a:gd name="connsiteX374" fmla="*/ 2090567 w 2568523"/>
                <a:gd name="connsiteY374" fmla="*/ 1096170 h 4419916"/>
                <a:gd name="connsiteX375" fmla="*/ 2090931 w 2568523"/>
                <a:gd name="connsiteY375" fmla="*/ 1097624 h 4419916"/>
                <a:gd name="connsiteX376" fmla="*/ 2129897 w 2568523"/>
                <a:gd name="connsiteY376" fmla="*/ 1194698 h 4419916"/>
                <a:gd name="connsiteX377" fmla="*/ 2131718 w 2568523"/>
                <a:gd name="connsiteY377" fmla="*/ 1197607 h 4419916"/>
                <a:gd name="connsiteX378" fmla="*/ 2199452 w 2568523"/>
                <a:gd name="connsiteY378" fmla="*/ 1256142 h 4419916"/>
                <a:gd name="connsiteX379" fmla="*/ 2160122 w 2568523"/>
                <a:gd name="connsiteY379" fmla="*/ 1303770 h 4419916"/>
                <a:gd name="connsiteX380" fmla="*/ 2158665 w 2568523"/>
                <a:gd name="connsiteY380" fmla="*/ 1308860 h 4419916"/>
                <a:gd name="connsiteX381" fmla="*/ 2163400 w 2568523"/>
                <a:gd name="connsiteY381" fmla="*/ 1381574 h 4419916"/>
                <a:gd name="connsiteX382" fmla="*/ 2164856 w 2568523"/>
                <a:gd name="connsiteY382" fmla="*/ 1385210 h 4419916"/>
                <a:gd name="connsiteX383" fmla="*/ 2200180 w 2568523"/>
                <a:gd name="connsiteY383" fmla="*/ 1433565 h 4419916"/>
                <a:gd name="connsiteX384" fmla="*/ 2162307 w 2568523"/>
                <a:gd name="connsiteY384" fmla="*/ 1471376 h 4419916"/>
                <a:gd name="connsiteX385" fmla="*/ 2110960 w 2568523"/>
                <a:gd name="connsiteY385" fmla="*/ 1389936 h 4419916"/>
                <a:gd name="connsiteX386" fmla="*/ 2158301 w 2568523"/>
                <a:gd name="connsiteY386" fmla="*/ 1267049 h 4419916"/>
                <a:gd name="connsiteX387" fmla="*/ 2157573 w 2568523"/>
                <a:gd name="connsiteY387" fmla="*/ 1260141 h 4419916"/>
                <a:gd name="connsiteX388" fmla="*/ 2151382 w 2568523"/>
                <a:gd name="connsiteY388" fmla="*/ 1257233 h 4419916"/>
                <a:gd name="connsiteX389" fmla="*/ 1967481 w 2568523"/>
                <a:gd name="connsiteY389" fmla="*/ 1267049 h 4419916"/>
                <a:gd name="connsiteX390" fmla="*/ 1754810 w 2568523"/>
                <a:gd name="connsiteY390" fmla="*/ 1221602 h 4419916"/>
                <a:gd name="connsiteX391" fmla="*/ 1859324 w 2568523"/>
                <a:gd name="connsiteY391" fmla="*/ 867847 h 4419916"/>
                <a:gd name="connsiteX392" fmla="*/ 2071631 w 2568523"/>
                <a:gd name="connsiteY392" fmla="*/ 992552 h 4419916"/>
                <a:gd name="connsiteX393" fmla="*/ 2117515 w 2568523"/>
                <a:gd name="connsiteY393" fmla="*/ 844942 h 4419916"/>
                <a:gd name="connsiteX394" fmla="*/ 1953642 w 2568523"/>
                <a:gd name="connsiteY394" fmla="*/ 776227 h 4419916"/>
                <a:gd name="connsiteX395" fmla="*/ 2057064 w 2568523"/>
                <a:gd name="connsiteY395" fmla="*/ 641705 h 4419916"/>
                <a:gd name="connsiteX396" fmla="*/ 2095665 w 2568523"/>
                <a:gd name="connsiteY396" fmla="*/ 713692 h 4419916"/>
                <a:gd name="connsiteX397" fmla="*/ 2117515 w 2568523"/>
                <a:gd name="connsiteY397" fmla="*/ 844942 h 4419916"/>
                <a:gd name="connsiteX398" fmla="*/ 2199452 w 2568523"/>
                <a:gd name="connsiteY398" fmla="*/ 703876 h 4419916"/>
                <a:gd name="connsiteX399" fmla="*/ 2107319 w 2568523"/>
                <a:gd name="connsiteY399" fmla="*/ 703876 h 4419916"/>
                <a:gd name="connsiteX400" fmla="*/ 2067261 w 2568523"/>
                <a:gd name="connsiteY400" fmla="*/ 628616 h 4419916"/>
                <a:gd name="connsiteX401" fmla="*/ 2117879 w 2568523"/>
                <a:gd name="connsiteY401" fmla="*/ 562810 h 4419916"/>
                <a:gd name="connsiteX402" fmla="*/ 2174324 w 2568523"/>
                <a:gd name="connsiteY402" fmla="*/ 632252 h 4419916"/>
                <a:gd name="connsiteX403" fmla="*/ 2199452 w 2568523"/>
                <a:gd name="connsiteY403" fmla="*/ 703876 h 4419916"/>
                <a:gd name="connsiteX404" fmla="*/ 1754810 w 2568523"/>
                <a:gd name="connsiteY404" fmla="*/ 455919 h 4419916"/>
                <a:gd name="connsiteX405" fmla="*/ 1830556 w 2568523"/>
                <a:gd name="connsiteY405" fmla="*/ 304673 h 4419916"/>
                <a:gd name="connsiteX406" fmla="*/ 1882267 w 2568523"/>
                <a:gd name="connsiteY406" fmla="*/ 403565 h 4419916"/>
                <a:gd name="connsiteX407" fmla="*/ 1885544 w 2568523"/>
                <a:gd name="connsiteY407" fmla="*/ 406837 h 4419916"/>
                <a:gd name="connsiteX408" fmla="*/ 2039949 w 2568523"/>
                <a:gd name="connsiteY408" fmla="*/ 479188 h 4419916"/>
                <a:gd name="connsiteX409" fmla="*/ 2107683 w 2568523"/>
                <a:gd name="connsiteY409" fmla="*/ 551175 h 4419916"/>
                <a:gd name="connsiteX410" fmla="*/ 2058521 w 2568523"/>
                <a:gd name="connsiteY410" fmla="*/ 615164 h 4419916"/>
                <a:gd name="connsiteX411" fmla="*/ 1893920 w 2568523"/>
                <a:gd name="connsiteY411" fmla="*/ 453011 h 4419916"/>
                <a:gd name="connsiteX412" fmla="*/ 1893556 w 2568523"/>
                <a:gd name="connsiteY412" fmla="*/ 452647 h 4419916"/>
                <a:gd name="connsiteX413" fmla="*/ 1892099 w 2568523"/>
                <a:gd name="connsiteY413" fmla="*/ 451557 h 4419916"/>
                <a:gd name="connsiteX414" fmla="*/ 1891371 w 2568523"/>
                <a:gd name="connsiteY414" fmla="*/ 451193 h 4419916"/>
                <a:gd name="connsiteX415" fmla="*/ 1889550 w 2568523"/>
                <a:gd name="connsiteY415" fmla="*/ 450829 h 4419916"/>
                <a:gd name="connsiteX416" fmla="*/ 1888822 w 2568523"/>
                <a:gd name="connsiteY416" fmla="*/ 450829 h 4419916"/>
                <a:gd name="connsiteX417" fmla="*/ 1888822 w 2568523"/>
                <a:gd name="connsiteY417" fmla="*/ 450829 h 4419916"/>
                <a:gd name="connsiteX418" fmla="*/ 1754810 w 2568523"/>
                <a:gd name="connsiteY418" fmla="*/ 455919 h 4419916"/>
                <a:gd name="connsiteX419" fmla="*/ 1887729 w 2568523"/>
                <a:gd name="connsiteY419" fmla="*/ 467917 h 4419916"/>
                <a:gd name="connsiteX420" fmla="*/ 2049417 w 2568523"/>
                <a:gd name="connsiteY420" fmla="*/ 626798 h 4419916"/>
                <a:gd name="connsiteX421" fmla="*/ 2049417 w 2568523"/>
                <a:gd name="connsiteY421" fmla="*/ 627162 h 4419916"/>
                <a:gd name="connsiteX422" fmla="*/ 1936891 w 2568523"/>
                <a:gd name="connsiteY422" fmla="*/ 774045 h 4419916"/>
                <a:gd name="connsiteX423" fmla="*/ 1851677 w 2568523"/>
                <a:gd name="connsiteY423" fmla="*/ 849668 h 4419916"/>
                <a:gd name="connsiteX424" fmla="*/ 1464937 w 2568523"/>
                <a:gd name="connsiteY424" fmla="*/ 886752 h 4419916"/>
                <a:gd name="connsiteX425" fmla="*/ 1630631 w 2568523"/>
                <a:gd name="connsiteY425" fmla="*/ 676244 h 4419916"/>
                <a:gd name="connsiteX426" fmla="*/ 1709290 w 2568523"/>
                <a:gd name="connsiteY426" fmla="*/ 580988 h 4419916"/>
                <a:gd name="connsiteX427" fmla="*/ 1805793 w 2568523"/>
                <a:gd name="connsiteY427" fmla="*/ 676608 h 4419916"/>
                <a:gd name="connsiteX428" fmla="*/ 1812348 w 2568523"/>
                <a:gd name="connsiteY428" fmla="*/ 678426 h 4419916"/>
                <a:gd name="connsiteX429" fmla="*/ 1817810 w 2568523"/>
                <a:gd name="connsiteY429" fmla="*/ 674063 h 4419916"/>
                <a:gd name="connsiteX430" fmla="*/ 1861510 w 2568523"/>
                <a:gd name="connsiteY430" fmla="*/ 572626 h 4419916"/>
                <a:gd name="connsiteX431" fmla="*/ 1860417 w 2568523"/>
                <a:gd name="connsiteY431" fmla="*/ 565355 h 4419916"/>
                <a:gd name="connsiteX432" fmla="*/ 1817446 w 2568523"/>
                <a:gd name="connsiteY432" fmla="*/ 511182 h 4419916"/>
                <a:gd name="connsiteX433" fmla="*/ 1887729 w 2568523"/>
                <a:gd name="connsiteY433" fmla="*/ 467917 h 4419916"/>
                <a:gd name="connsiteX434" fmla="*/ 739527 w 2568523"/>
                <a:gd name="connsiteY434" fmla="*/ 184331 h 4419916"/>
                <a:gd name="connsiteX435" fmla="*/ 964943 w 2568523"/>
                <a:gd name="connsiteY435" fmla="*/ 237776 h 4419916"/>
                <a:gd name="connsiteX436" fmla="*/ 662689 w 2568523"/>
                <a:gd name="connsiteY436" fmla="*/ 236685 h 4419916"/>
                <a:gd name="connsiteX437" fmla="*/ 330938 w 2568523"/>
                <a:gd name="connsiteY437" fmla="*/ 201055 h 4419916"/>
                <a:gd name="connsiteX438" fmla="*/ 546522 w 2568523"/>
                <a:gd name="connsiteY438" fmla="*/ 17088 h 4419916"/>
                <a:gd name="connsiteX439" fmla="*/ 736250 w 2568523"/>
                <a:gd name="connsiteY439" fmla="*/ 182513 h 4419916"/>
                <a:gd name="connsiteX440" fmla="*/ 739527 w 2568523"/>
                <a:gd name="connsiteY440" fmla="*/ 184331 h 4419916"/>
                <a:gd name="connsiteX441" fmla="*/ 250822 w 2568523"/>
                <a:gd name="connsiteY441" fmla="*/ 14543 h 4419916"/>
                <a:gd name="connsiteX442" fmla="*/ 526857 w 2568523"/>
                <a:gd name="connsiteY442" fmla="*/ 14543 h 4419916"/>
                <a:gd name="connsiteX443" fmla="*/ 316371 w 2568523"/>
                <a:gd name="connsiteY443" fmla="*/ 193784 h 4419916"/>
                <a:gd name="connsiteX444" fmla="*/ 250822 w 2568523"/>
                <a:gd name="connsiteY444" fmla="*/ 14543 h 4419916"/>
                <a:gd name="connsiteX445" fmla="*/ 128828 w 2568523"/>
                <a:gd name="connsiteY445" fmla="*/ 265771 h 4419916"/>
                <a:gd name="connsiteX446" fmla="*/ 303262 w 2568523"/>
                <a:gd name="connsiteY446" fmla="*/ 216689 h 4419916"/>
                <a:gd name="connsiteX447" fmla="*/ 251915 w 2568523"/>
                <a:gd name="connsiteY447" fmla="*/ 431560 h 4419916"/>
                <a:gd name="connsiteX448" fmla="*/ 70926 w 2568523"/>
                <a:gd name="connsiteY448" fmla="*/ 388295 h 4419916"/>
                <a:gd name="connsiteX449" fmla="*/ 128828 w 2568523"/>
                <a:gd name="connsiteY449" fmla="*/ 265771 h 4419916"/>
                <a:gd name="connsiteX450" fmla="*/ 52718 w 2568523"/>
                <a:gd name="connsiteY450" fmla="*/ 427197 h 4419916"/>
                <a:gd name="connsiteX451" fmla="*/ 64736 w 2568523"/>
                <a:gd name="connsiteY451" fmla="*/ 402111 h 4419916"/>
                <a:gd name="connsiteX452" fmla="*/ 246452 w 2568523"/>
                <a:gd name="connsiteY452" fmla="*/ 445739 h 4419916"/>
                <a:gd name="connsiteX453" fmla="*/ 112441 w 2568523"/>
                <a:gd name="connsiteY453" fmla="*/ 694059 h 4419916"/>
                <a:gd name="connsiteX454" fmla="*/ 14846 w 2568523"/>
                <a:gd name="connsiteY454" fmla="*/ 587896 h 4419916"/>
                <a:gd name="connsiteX455" fmla="*/ 52718 w 2568523"/>
                <a:gd name="connsiteY455" fmla="*/ 427197 h 4419916"/>
                <a:gd name="connsiteX456" fmla="*/ 426348 w 2568523"/>
                <a:gd name="connsiteY456" fmla="*/ 635888 h 4419916"/>
                <a:gd name="connsiteX457" fmla="*/ 265753 w 2568523"/>
                <a:gd name="connsiteY457" fmla="*/ 611528 h 4419916"/>
                <a:gd name="connsiteX458" fmla="*/ 261019 w 2568523"/>
                <a:gd name="connsiteY458" fmla="*/ 612255 h 4419916"/>
                <a:gd name="connsiteX459" fmla="*/ 132470 w 2568523"/>
                <a:gd name="connsiteY459" fmla="*/ 686788 h 4419916"/>
                <a:gd name="connsiteX460" fmla="*/ 258834 w 2568523"/>
                <a:gd name="connsiteY460" fmla="*/ 452284 h 4419916"/>
                <a:gd name="connsiteX461" fmla="*/ 475146 w 2568523"/>
                <a:gd name="connsiteY461" fmla="*/ 675517 h 4419916"/>
                <a:gd name="connsiteX462" fmla="*/ 429626 w 2568523"/>
                <a:gd name="connsiteY462" fmla="*/ 637342 h 4419916"/>
                <a:gd name="connsiteX463" fmla="*/ 426348 w 2568523"/>
                <a:gd name="connsiteY463" fmla="*/ 635888 h 4419916"/>
                <a:gd name="connsiteX464" fmla="*/ 597504 w 2568523"/>
                <a:gd name="connsiteY464" fmla="*/ 1014366 h 4419916"/>
                <a:gd name="connsiteX465" fmla="*/ 588400 w 2568523"/>
                <a:gd name="connsiteY465" fmla="*/ 783862 h 4419916"/>
                <a:gd name="connsiteX466" fmla="*/ 1054527 w 2568523"/>
                <a:gd name="connsiteY466" fmla="*/ 899114 h 4419916"/>
                <a:gd name="connsiteX467" fmla="*/ 718042 w 2568523"/>
                <a:gd name="connsiteY467" fmla="*/ 1162340 h 4419916"/>
                <a:gd name="connsiteX468" fmla="*/ 597504 w 2568523"/>
                <a:gd name="connsiteY468" fmla="*/ 1014366 h 4419916"/>
                <a:gd name="connsiteX469" fmla="*/ 715857 w 2568523"/>
                <a:gd name="connsiteY469" fmla="*/ 1186336 h 4419916"/>
                <a:gd name="connsiteX470" fmla="*/ 891019 w 2568523"/>
                <a:gd name="connsiteY470" fmla="*/ 1539728 h 4419916"/>
                <a:gd name="connsiteX471" fmla="*/ 565822 w 2568523"/>
                <a:gd name="connsiteY471" fmla="*/ 1393936 h 4419916"/>
                <a:gd name="connsiteX472" fmla="*/ 572013 w 2568523"/>
                <a:gd name="connsiteY472" fmla="*/ 1385573 h 4419916"/>
                <a:gd name="connsiteX473" fmla="*/ 715857 w 2568523"/>
                <a:gd name="connsiteY473" fmla="*/ 1186336 h 4419916"/>
                <a:gd name="connsiteX474" fmla="*/ 500637 w 2568523"/>
                <a:gd name="connsiteY474" fmla="*/ 1645891 h 4419916"/>
                <a:gd name="connsiteX475" fmla="*/ 500637 w 2568523"/>
                <a:gd name="connsiteY475" fmla="*/ 1480466 h 4419916"/>
                <a:gd name="connsiteX476" fmla="*/ 557082 w 2568523"/>
                <a:gd name="connsiteY476" fmla="*/ 1405570 h 4419916"/>
                <a:gd name="connsiteX477" fmla="*/ 892839 w 2568523"/>
                <a:gd name="connsiteY477" fmla="*/ 1556452 h 4419916"/>
                <a:gd name="connsiteX478" fmla="*/ 592406 w 2568523"/>
                <a:gd name="connsiteY478" fmla="*/ 1797501 h 4419916"/>
                <a:gd name="connsiteX479" fmla="*/ 500637 w 2568523"/>
                <a:gd name="connsiteY479" fmla="*/ 1645891 h 4419916"/>
                <a:gd name="connsiteX480" fmla="*/ 664874 w 2568523"/>
                <a:gd name="connsiteY480" fmla="*/ 2090903 h 4419916"/>
                <a:gd name="connsiteX481" fmla="*/ 663782 w 2568523"/>
                <a:gd name="connsiteY481" fmla="*/ 2089449 h 4419916"/>
                <a:gd name="connsiteX482" fmla="*/ 597868 w 2568523"/>
                <a:gd name="connsiteY482" fmla="*/ 2023642 h 4419916"/>
                <a:gd name="connsiteX483" fmla="*/ 597868 w 2568523"/>
                <a:gd name="connsiteY483" fmla="*/ 1815316 h 4419916"/>
                <a:gd name="connsiteX484" fmla="*/ 925978 w 2568523"/>
                <a:gd name="connsiteY484" fmla="*/ 1815316 h 4419916"/>
                <a:gd name="connsiteX485" fmla="*/ 806533 w 2568523"/>
                <a:gd name="connsiteY485" fmla="*/ 2231969 h 4419916"/>
                <a:gd name="connsiteX486" fmla="*/ 712579 w 2568523"/>
                <a:gd name="connsiteY486" fmla="*/ 2166890 h 4419916"/>
                <a:gd name="connsiteX487" fmla="*/ 664874 w 2568523"/>
                <a:gd name="connsiteY487" fmla="*/ 2090903 h 4419916"/>
                <a:gd name="connsiteX488" fmla="*/ 829839 w 2568523"/>
                <a:gd name="connsiteY488" fmla="*/ 2248330 h 4419916"/>
                <a:gd name="connsiteX489" fmla="*/ 1010464 w 2568523"/>
                <a:gd name="connsiteY489" fmla="*/ 2219608 h 4419916"/>
                <a:gd name="connsiteX490" fmla="*/ 1002088 w 2568523"/>
                <a:gd name="connsiteY490" fmla="*/ 2353766 h 4419916"/>
                <a:gd name="connsiteX491" fmla="*/ 837851 w 2568523"/>
                <a:gd name="connsiteY491" fmla="*/ 2253420 h 4419916"/>
                <a:gd name="connsiteX492" fmla="*/ 829839 w 2568523"/>
                <a:gd name="connsiteY492" fmla="*/ 2248330 h 4419916"/>
                <a:gd name="connsiteX493" fmla="*/ 1016290 w 2568523"/>
                <a:gd name="connsiteY493" fmla="*/ 2363583 h 4419916"/>
                <a:gd name="connsiteX494" fmla="*/ 1025030 w 2568523"/>
                <a:gd name="connsiteY494" fmla="*/ 2221789 h 4419916"/>
                <a:gd name="connsiteX495" fmla="*/ 1090215 w 2568523"/>
                <a:gd name="connsiteY495" fmla="*/ 2250148 h 4419916"/>
                <a:gd name="connsiteX496" fmla="*/ 1145203 w 2568523"/>
                <a:gd name="connsiteY496" fmla="*/ 2432298 h 4419916"/>
                <a:gd name="connsiteX497" fmla="*/ 1093857 w 2568523"/>
                <a:gd name="connsiteY497" fmla="*/ 2440660 h 4419916"/>
                <a:gd name="connsiteX498" fmla="*/ 1016290 w 2568523"/>
                <a:gd name="connsiteY498" fmla="*/ 2363583 h 4419916"/>
                <a:gd name="connsiteX499" fmla="*/ 1159406 w 2568523"/>
                <a:gd name="connsiteY499" fmla="*/ 2430480 h 4419916"/>
                <a:gd name="connsiteX500" fmla="*/ 1104781 w 2568523"/>
                <a:gd name="connsiteY500" fmla="*/ 2249421 h 4419916"/>
                <a:gd name="connsiteX501" fmla="*/ 1162319 w 2568523"/>
                <a:gd name="connsiteY501" fmla="*/ 2222880 h 4419916"/>
                <a:gd name="connsiteX502" fmla="*/ 1164868 w 2568523"/>
                <a:gd name="connsiteY502" fmla="*/ 2220699 h 4419916"/>
                <a:gd name="connsiteX503" fmla="*/ 1185990 w 2568523"/>
                <a:gd name="connsiteY503" fmla="*/ 2193794 h 4419916"/>
                <a:gd name="connsiteX504" fmla="*/ 1185990 w 2568523"/>
                <a:gd name="connsiteY504" fmla="*/ 2366855 h 4419916"/>
                <a:gd name="connsiteX505" fmla="*/ 1185990 w 2568523"/>
                <a:gd name="connsiteY505" fmla="*/ 2366855 h 4419916"/>
                <a:gd name="connsiteX506" fmla="*/ 1186354 w 2568523"/>
                <a:gd name="connsiteY506" fmla="*/ 2367945 h 4419916"/>
                <a:gd name="connsiteX507" fmla="*/ 1187082 w 2568523"/>
                <a:gd name="connsiteY507" fmla="*/ 2370127 h 4419916"/>
                <a:gd name="connsiteX508" fmla="*/ 1187082 w 2568523"/>
                <a:gd name="connsiteY508" fmla="*/ 2370490 h 4419916"/>
                <a:gd name="connsiteX509" fmla="*/ 1187446 w 2568523"/>
                <a:gd name="connsiteY509" fmla="*/ 2371218 h 4419916"/>
                <a:gd name="connsiteX510" fmla="*/ 1188903 w 2568523"/>
                <a:gd name="connsiteY510" fmla="*/ 2372672 h 4419916"/>
                <a:gd name="connsiteX511" fmla="*/ 1189995 w 2568523"/>
                <a:gd name="connsiteY511" fmla="*/ 2373399 h 4419916"/>
                <a:gd name="connsiteX512" fmla="*/ 1191816 w 2568523"/>
                <a:gd name="connsiteY512" fmla="*/ 2374126 h 4419916"/>
                <a:gd name="connsiteX513" fmla="*/ 1192545 w 2568523"/>
                <a:gd name="connsiteY513" fmla="*/ 2374490 h 4419916"/>
                <a:gd name="connsiteX514" fmla="*/ 1309440 w 2568523"/>
                <a:gd name="connsiteY514" fmla="*/ 2394486 h 4419916"/>
                <a:gd name="connsiteX515" fmla="*/ 1264648 w 2568523"/>
                <a:gd name="connsiteY515" fmla="*/ 2413755 h 4419916"/>
                <a:gd name="connsiteX516" fmla="*/ 1159406 w 2568523"/>
                <a:gd name="connsiteY516" fmla="*/ 2430480 h 4419916"/>
                <a:gd name="connsiteX517" fmla="*/ 1252995 w 2568523"/>
                <a:gd name="connsiteY517" fmla="*/ 2467564 h 4419916"/>
                <a:gd name="connsiteX518" fmla="*/ 1253360 w 2568523"/>
                <a:gd name="connsiteY518" fmla="*/ 2466837 h 4419916"/>
                <a:gd name="connsiteX519" fmla="*/ 1241342 w 2568523"/>
                <a:gd name="connsiteY519" fmla="*/ 2567547 h 4419916"/>
                <a:gd name="connsiteX520" fmla="*/ 1207839 w 2568523"/>
                <a:gd name="connsiteY520" fmla="*/ 2535189 h 4419916"/>
                <a:gd name="connsiteX521" fmla="*/ 1252995 w 2568523"/>
                <a:gd name="connsiteY521" fmla="*/ 2467564 h 4419916"/>
                <a:gd name="connsiteX522" fmla="*/ 1314174 w 2568523"/>
                <a:gd name="connsiteY522" fmla="*/ 2637352 h 4419916"/>
                <a:gd name="connsiteX523" fmla="*/ 1254452 w 2568523"/>
                <a:gd name="connsiteY523" fmla="*/ 2580272 h 4419916"/>
                <a:gd name="connsiteX524" fmla="*/ 1273024 w 2568523"/>
                <a:gd name="connsiteY524" fmla="*/ 2425026 h 4419916"/>
                <a:gd name="connsiteX525" fmla="*/ 1321822 w 2568523"/>
                <a:gd name="connsiteY525" fmla="*/ 2403939 h 4419916"/>
                <a:gd name="connsiteX526" fmla="*/ 1298151 w 2568523"/>
                <a:gd name="connsiteY526" fmla="*/ 2470836 h 4419916"/>
                <a:gd name="connsiteX527" fmla="*/ 1298880 w 2568523"/>
                <a:gd name="connsiteY527" fmla="*/ 2477381 h 4419916"/>
                <a:gd name="connsiteX528" fmla="*/ 1336753 w 2568523"/>
                <a:gd name="connsiteY528" fmla="*/ 2534098 h 4419916"/>
                <a:gd name="connsiteX529" fmla="*/ 1341122 w 2568523"/>
                <a:gd name="connsiteY529" fmla="*/ 2602086 h 4419916"/>
                <a:gd name="connsiteX530" fmla="*/ 1314174 w 2568523"/>
                <a:gd name="connsiteY530" fmla="*/ 2637352 h 4419916"/>
                <a:gd name="connsiteX531" fmla="*/ 1355689 w 2568523"/>
                <a:gd name="connsiteY531" fmla="*/ 2595542 h 4419916"/>
                <a:gd name="connsiteX532" fmla="*/ 1352047 w 2568523"/>
                <a:gd name="connsiteY532" fmla="*/ 2538824 h 4419916"/>
                <a:gd name="connsiteX533" fmla="*/ 1404487 w 2568523"/>
                <a:gd name="connsiteY533" fmla="*/ 2538824 h 4419916"/>
                <a:gd name="connsiteX534" fmla="*/ 1441631 w 2568523"/>
                <a:gd name="connsiteY534" fmla="*/ 2575909 h 4419916"/>
                <a:gd name="connsiteX535" fmla="*/ 1355689 w 2568523"/>
                <a:gd name="connsiteY535" fmla="*/ 2595542 h 4419916"/>
                <a:gd name="connsiteX536" fmla="*/ 2557423 w 2568523"/>
                <a:gd name="connsiteY536" fmla="*/ 2991835 h 4419916"/>
                <a:gd name="connsiteX537" fmla="*/ 2417949 w 2568523"/>
                <a:gd name="connsiteY537" fmla="*/ 2722065 h 4419916"/>
                <a:gd name="connsiteX538" fmla="*/ 2557423 w 2568523"/>
                <a:gd name="connsiteY538" fmla="*/ 2755877 h 4419916"/>
                <a:gd name="connsiteX539" fmla="*/ 2557423 w 2568523"/>
                <a:gd name="connsiteY539" fmla="*/ 2991835 h 4419916"/>
                <a:gd name="connsiteX540" fmla="*/ 2399376 w 2568523"/>
                <a:gd name="connsiteY540" fmla="*/ 3383039 h 4419916"/>
                <a:gd name="connsiteX541" fmla="*/ 2285394 w 2568523"/>
                <a:gd name="connsiteY541" fmla="*/ 3297963 h 4419916"/>
                <a:gd name="connsiteX542" fmla="*/ 2450723 w 2568523"/>
                <a:gd name="connsiteY542" fmla="*/ 3140536 h 4419916"/>
                <a:gd name="connsiteX543" fmla="*/ 2399376 w 2568523"/>
                <a:gd name="connsiteY543" fmla="*/ 3383039 h 4419916"/>
                <a:gd name="connsiteX544" fmla="*/ 2103677 w 2568523"/>
                <a:gd name="connsiteY544" fmla="*/ 3746611 h 4419916"/>
                <a:gd name="connsiteX545" fmla="*/ 2011908 w 2568523"/>
                <a:gd name="connsiteY545" fmla="*/ 3730250 h 4419916"/>
                <a:gd name="connsiteX546" fmla="*/ 1874983 w 2568523"/>
                <a:gd name="connsiteY546" fmla="*/ 3460480 h 4419916"/>
                <a:gd name="connsiteX547" fmla="*/ 2216931 w 2568523"/>
                <a:gd name="connsiteY547" fmla="*/ 3626269 h 4419916"/>
                <a:gd name="connsiteX548" fmla="*/ 2103677 w 2568523"/>
                <a:gd name="connsiteY548" fmla="*/ 3746611 h 4419916"/>
                <a:gd name="connsiteX549" fmla="*/ 1940168 w 2568523"/>
                <a:gd name="connsiteY549" fmla="*/ 3902583 h 4419916"/>
                <a:gd name="connsiteX550" fmla="*/ 1869885 w 2568523"/>
                <a:gd name="connsiteY550" fmla="*/ 3719707 h 4419916"/>
                <a:gd name="connsiteX551" fmla="*/ 2002076 w 2568523"/>
                <a:gd name="connsiteY551" fmla="*/ 3743339 h 4419916"/>
                <a:gd name="connsiteX552" fmla="*/ 2037035 w 2568523"/>
                <a:gd name="connsiteY552" fmla="*/ 3812417 h 4419916"/>
                <a:gd name="connsiteX553" fmla="*/ 1940168 w 2568523"/>
                <a:gd name="connsiteY553" fmla="*/ 3902583 h 4419916"/>
                <a:gd name="connsiteX554" fmla="*/ 1682342 w 2568523"/>
                <a:gd name="connsiteY554" fmla="*/ 4204712 h 4419916"/>
                <a:gd name="connsiteX555" fmla="*/ 1875712 w 2568523"/>
                <a:gd name="connsiteY555" fmla="*/ 4093095 h 4419916"/>
                <a:gd name="connsiteX556" fmla="*/ 1862966 w 2568523"/>
                <a:gd name="connsiteY556" fmla="*/ 4268701 h 4419916"/>
                <a:gd name="connsiteX557" fmla="*/ 1682342 w 2568523"/>
                <a:gd name="connsiteY557" fmla="*/ 4204712 h 4419916"/>
                <a:gd name="connsiteX558" fmla="*/ 1832377 w 2568523"/>
                <a:gd name="connsiteY558" fmla="*/ 4358503 h 4419916"/>
                <a:gd name="connsiteX559" fmla="*/ 1694359 w 2568523"/>
                <a:gd name="connsiteY559" fmla="*/ 4224708 h 4419916"/>
                <a:gd name="connsiteX560" fmla="*/ 1860053 w 2568523"/>
                <a:gd name="connsiteY560" fmla="*/ 4283607 h 4419916"/>
                <a:gd name="connsiteX561" fmla="*/ 1832377 w 2568523"/>
                <a:gd name="connsiteY561" fmla="*/ 4358503 h 4419916"/>
                <a:gd name="connsiteX562" fmla="*/ 1678700 w 2568523"/>
                <a:gd name="connsiteY562" fmla="*/ 4049467 h 4419916"/>
                <a:gd name="connsiteX563" fmla="*/ 1863330 w 2568523"/>
                <a:gd name="connsiteY563" fmla="*/ 4083642 h 4419916"/>
                <a:gd name="connsiteX564" fmla="*/ 1673238 w 2568523"/>
                <a:gd name="connsiteY564" fmla="*/ 4193441 h 4419916"/>
                <a:gd name="connsiteX565" fmla="*/ 1678700 w 2568523"/>
                <a:gd name="connsiteY565" fmla="*/ 4049467 h 4419916"/>
                <a:gd name="connsiteX566" fmla="*/ 1679064 w 2568523"/>
                <a:gd name="connsiteY566" fmla="*/ 4034560 h 4419916"/>
                <a:gd name="connsiteX567" fmla="*/ 1685983 w 2568523"/>
                <a:gd name="connsiteY567" fmla="*/ 3856410 h 4419916"/>
                <a:gd name="connsiteX568" fmla="*/ 1865151 w 2568523"/>
                <a:gd name="connsiteY568" fmla="*/ 4069099 h 4419916"/>
                <a:gd name="connsiteX569" fmla="*/ 1679064 w 2568523"/>
                <a:gd name="connsiteY569" fmla="*/ 4034560 h 4419916"/>
                <a:gd name="connsiteX570" fmla="*/ 1374261 w 2568523"/>
                <a:gd name="connsiteY570" fmla="*/ 2974747 h 4419916"/>
                <a:gd name="connsiteX571" fmla="*/ 1547966 w 2568523"/>
                <a:gd name="connsiteY571" fmla="*/ 2957659 h 4419916"/>
                <a:gd name="connsiteX572" fmla="*/ 1460568 w 2568523"/>
                <a:gd name="connsiteY572" fmla="*/ 3168531 h 4419916"/>
                <a:gd name="connsiteX573" fmla="*/ 1374261 w 2568523"/>
                <a:gd name="connsiteY573" fmla="*/ 2974747 h 4419916"/>
                <a:gd name="connsiteX574" fmla="*/ 1433984 w 2568523"/>
                <a:gd name="connsiteY574" fmla="*/ 2730790 h 4419916"/>
                <a:gd name="connsiteX575" fmla="*/ 1547602 w 2568523"/>
                <a:gd name="connsiteY575" fmla="*/ 2942753 h 4419916"/>
                <a:gd name="connsiteX576" fmla="*/ 1373169 w 2568523"/>
                <a:gd name="connsiteY576" fmla="*/ 2960204 h 4419916"/>
                <a:gd name="connsiteX577" fmla="*/ 1433984 w 2568523"/>
                <a:gd name="connsiteY577" fmla="*/ 2730790 h 4419916"/>
                <a:gd name="connsiteX578" fmla="*/ 1975856 w 2568523"/>
                <a:gd name="connsiteY578" fmla="*/ 2634080 h 4419916"/>
                <a:gd name="connsiteX579" fmla="*/ 1848400 w 2568523"/>
                <a:gd name="connsiteY579" fmla="*/ 2622809 h 4419916"/>
                <a:gd name="connsiteX580" fmla="*/ 1903388 w 2568523"/>
                <a:gd name="connsiteY580" fmla="*/ 2563911 h 4419916"/>
                <a:gd name="connsiteX581" fmla="*/ 1975856 w 2568523"/>
                <a:gd name="connsiteY581" fmla="*/ 2634080 h 4419916"/>
                <a:gd name="connsiteX582" fmla="*/ 2381532 w 2568523"/>
                <a:gd name="connsiteY582" fmla="*/ 2715157 h 4419916"/>
                <a:gd name="connsiteX583" fmla="*/ 2124434 w 2568523"/>
                <a:gd name="connsiteY583" fmla="*/ 2854405 h 4419916"/>
                <a:gd name="connsiteX584" fmla="*/ 2213654 w 2568523"/>
                <a:gd name="connsiteY584" fmla="*/ 2690070 h 4419916"/>
                <a:gd name="connsiteX585" fmla="*/ 2381532 w 2568523"/>
                <a:gd name="connsiteY585" fmla="*/ 2715157 h 4419916"/>
                <a:gd name="connsiteX586" fmla="*/ 2275197 w 2568523"/>
                <a:gd name="connsiteY586" fmla="*/ 3287419 h 4419916"/>
                <a:gd name="connsiteX587" fmla="*/ 2163764 w 2568523"/>
                <a:gd name="connsiteY587" fmla="*/ 3120540 h 4419916"/>
                <a:gd name="connsiteX588" fmla="*/ 2444532 w 2568523"/>
                <a:gd name="connsiteY588" fmla="*/ 3125993 h 4419916"/>
                <a:gd name="connsiteX589" fmla="*/ 2275197 w 2568523"/>
                <a:gd name="connsiteY589" fmla="*/ 3287419 h 4419916"/>
                <a:gd name="connsiteX590" fmla="*/ 2102220 w 2568523"/>
                <a:gd name="connsiteY590" fmla="*/ 2890762 h 4419916"/>
                <a:gd name="connsiteX591" fmla="*/ 2141914 w 2568523"/>
                <a:gd name="connsiteY591" fmla="*/ 3108178 h 4419916"/>
                <a:gd name="connsiteX592" fmla="*/ 1878261 w 2568523"/>
                <a:gd name="connsiteY592" fmla="*/ 3204161 h 4419916"/>
                <a:gd name="connsiteX593" fmla="*/ 2102220 w 2568523"/>
                <a:gd name="connsiteY593" fmla="*/ 2890762 h 4419916"/>
                <a:gd name="connsiteX594" fmla="*/ 1858960 w 2568523"/>
                <a:gd name="connsiteY594" fmla="*/ 3205979 h 4419916"/>
                <a:gd name="connsiteX595" fmla="*/ 1755903 w 2568523"/>
                <a:gd name="connsiteY595" fmla="*/ 3043099 h 4419916"/>
                <a:gd name="connsiteX596" fmla="*/ 2084376 w 2568523"/>
                <a:gd name="connsiteY596" fmla="*/ 2890762 h 4419916"/>
                <a:gd name="connsiteX597" fmla="*/ 1858960 w 2568523"/>
                <a:gd name="connsiteY597" fmla="*/ 3205979 h 4419916"/>
                <a:gd name="connsiteX598" fmla="*/ 2114602 w 2568523"/>
                <a:gd name="connsiteY598" fmla="*/ 2876583 h 4419916"/>
                <a:gd name="connsiteX599" fmla="*/ 2383353 w 2568523"/>
                <a:gd name="connsiteY599" fmla="*/ 2731154 h 4419916"/>
                <a:gd name="connsiteX600" fmla="*/ 2154296 w 2568523"/>
                <a:gd name="connsiteY600" fmla="*/ 3093635 h 4419916"/>
                <a:gd name="connsiteX601" fmla="*/ 2114602 w 2568523"/>
                <a:gd name="connsiteY601" fmla="*/ 2876583 h 4419916"/>
                <a:gd name="connsiteX602" fmla="*/ 2070174 w 2568523"/>
                <a:gd name="connsiteY602" fmla="*/ 2881309 h 4419916"/>
                <a:gd name="connsiteX603" fmla="*/ 1763914 w 2568523"/>
                <a:gd name="connsiteY603" fmla="*/ 3023466 h 4419916"/>
                <a:gd name="connsiteX604" fmla="*/ 1844394 w 2568523"/>
                <a:gd name="connsiteY604" fmla="*/ 2890762 h 4419916"/>
                <a:gd name="connsiteX605" fmla="*/ 2070174 w 2568523"/>
                <a:gd name="connsiteY605" fmla="*/ 2881309 h 4419916"/>
                <a:gd name="connsiteX606" fmla="*/ 1854955 w 2568523"/>
                <a:gd name="connsiteY606" fmla="*/ 2875492 h 4419916"/>
                <a:gd name="connsiteX607" fmla="*/ 2011180 w 2568523"/>
                <a:gd name="connsiteY607" fmla="*/ 2660985 h 4419916"/>
                <a:gd name="connsiteX608" fmla="*/ 2095665 w 2568523"/>
                <a:gd name="connsiteY608" fmla="*/ 2865676 h 4419916"/>
                <a:gd name="connsiteX609" fmla="*/ 1854955 w 2568523"/>
                <a:gd name="connsiteY609" fmla="*/ 2875492 h 4419916"/>
                <a:gd name="connsiteX610" fmla="*/ 1832377 w 2568523"/>
                <a:gd name="connsiteY610" fmla="*/ 2862404 h 4419916"/>
                <a:gd name="connsiteX611" fmla="*/ 1627353 w 2568523"/>
                <a:gd name="connsiteY611" fmla="*/ 2613357 h 4419916"/>
                <a:gd name="connsiteX612" fmla="*/ 1825822 w 2568523"/>
                <a:gd name="connsiteY612" fmla="*/ 2635171 h 4419916"/>
                <a:gd name="connsiteX613" fmla="*/ 1832377 w 2568523"/>
                <a:gd name="connsiteY613" fmla="*/ 2862404 h 4419916"/>
                <a:gd name="connsiteX614" fmla="*/ 1615336 w 2568523"/>
                <a:gd name="connsiteY614" fmla="*/ 2621719 h 4419916"/>
                <a:gd name="connsiteX615" fmla="*/ 1827278 w 2568523"/>
                <a:gd name="connsiteY615" fmla="*/ 2879128 h 4419916"/>
                <a:gd name="connsiteX616" fmla="*/ 1568359 w 2568523"/>
                <a:gd name="connsiteY616" fmla="*/ 2939481 h 4419916"/>
                <a:gd name="connsiteX617" fmla="*/ 1615336 w 2568523"/>
                <a:gd name="connsiteY617" fmla="*/ 2621719 h 4419916"/>
                <a:gd name="connsiteX618" fmla="*/ 1563261 w 2568523"/>
                <a:gd name="connsiteY618" fmla="*/ 2959114 h 4419916"/>
                <a:gd name="connsiteX619" fmla="*/ 1729319 w 2568523"/>
                <a:gd name="connsiteY619" fmla="*/ 3040190 h 4419916"/>
                <a:gd name="connsiteX620" fmla="*/ 1475498 w 2568523"/>
                <a:gd name="connsiteY620" fmla="*/ 3171076 h 4419916"/>
                <a:gd name="connsiteX621" fmla="*/ 1563261 w 2568523"/>
                <a:gd name="connsiteY621" fmla="*/ 2959114 h 4419916"/>
                <a:gd name="connsiteX622" fmla="*/ 1580741 w 2568523"/>
                <a:gd name="connsiteY622" fmla="*/ 2951479 h 4419916"/>
                <a:gd name="connsiteX623" fmla="*/ 1824729 w 2568523"/>
                <a:gd name="connsiteY623" fmla="*/ 2894398 h 4419916"/>
                <a:gd name="connsiteX624" fmla="*/ 1742429 w 2568523"/>
                <a:gd name="connsiteY624" fmla="*/ 3030374 h 4419916"/>
                <a:gd name="connsiteX625" fmla="*/ 1580741 w 2568523"/>
                <a:gd name="connsiteY625" fmla="*/ 2951479 h 4419916"/>
                <a:gd name="connsiteX626" fmla="*/ 1746799 w 2568523"/>
                <a:gd name="connsiteY626" fmla="*/ 3056187 h 4419916"/>
                <a:gd name="connsiteX627" fmla="*/ 1847671 w 2568523"/>
                <a:gd name="connsiteY627" fmla="*/ 3215796 h 4419916"/>
                <a:gd name="connsiteX628" fmla="*/ 1653573 w 2568523"/>
                <a:gd name="connsiteY628" fmla="*/ 3286329 h 4419916"/>
                <a:gd name="connsiteX629" fmla="*/ 1746799 w 2568523"/>
                <a:gd name="connsiteY629" fmla="*/ 3056187 h 4419916"/>
                <a:gd name="connsiteX630" fmla="*/ 1851313 w 2568523"/>
                <a:gd name="connsiteY630" fmla="*/ 3229611 h 4419916"/>
                <a:gd name="connsiteX631" fmla="*/ 1851313 w 2568523"/>
                <a:gd name="connsiteY631" fmla="*/ 3430667 h 4419916"/>
                <a:gd name="connsiteX632" fmla="*/ 1656851 w 2568523"/>
                <a:gd name="connsiteY632" fmla="*/ 3300508 h 4419916"/>
                <a:gd name="connsiteX633" fmla="*/ 1851313 w 2568523"/>
                <a:gd name="connsiteY633" fmla="*/ 3229611 h 4419916"/>
                <a:gd name="connsiteX634" fmla="*/ 1865879 w 2568523"/>
                <a:gd name="connsiteY634" fmla="*/ 3232520 h 4419916"/>
                <a:gd name="connsiteX635" fmla="*/ 2207463 w 2568523"/>
                <a:gd name="connsiteY635" fmla="*/ 3450663 h 4419916"/>
                <a:gd name="connsiteX636" fmla="*/ 1865879 w 2568523"/>
                <a:gd name="connsiteY636" fmla="*/ 3437575 h 4419916"/>
                <a:gd name="connsiteX637" fmla="*/ 1865879 w 2568523"/>
                <a:gd name="connsiteY637" fmla="*/ 3232520 h 4419916"/>
                <a:gd name="connsiteX638" fmla="*/ 1874983 w 2568523"/>
                <a:gd name="connsiteY638" fmla="*/ 3220886 h 4419916"/>
                <a:gd name="connsiteX639" fmla="*/ 2144827 w 2568523"/>
                <a:gd name="connsiteY639" fmla="*/ 3122358 h 4419916"/>
                <a:gd name="connsiteX640" fmla="*/ 2222394 w 2568523"/>
                <a:gd name="connsiteY640" fmla="*/ 3442665 h 4419916"/>
                <a:gd name="connsiteX641" fmla="*/ 1874983 w 2568523"/>
                <a:gd name="connsiteY641" fmla="*/ 3220886 h 4419916"/>
                <a:gd name="connsiteX642" fmla="*/ 2163035 w 2568523"/>
                <a:gd name="connsiteY642" fmla="*/ 3105997 h 4419916"/>
                <a:gd name="connsiteX643" fmla="*/ 2399740 w 2568523"/>
                <a:gd name="connsiteY643" fmla="*/ 2731881 h 4419916"/>
                <a:gd name="connsiteX644" fmla="*/ 2454001 w 2568523"/>
                <a:gd name="connsiteY644" fmla="*/ 3111450 h 4419916"/>
                <a:gd name="connsiteX645" fmla="*/ 2163035 w 2568523"/>
                <a:gd name="connsiteY645" fmla="*/ 3105997 h 4419916"/>
                <a:gd name="connsiteX646" fmla="*/ 2107319 w 2568523"/>
                <a:gd name="connsiteY646" fmla="*/ 2855859 h 4419916"/>
                <a:gd name="connsiteX647" fmla="*/ 2024654 w 2568523"/>
                <a:gd name="connsiteY647" fmla="*/ 2655895 h 4419916"/>
                <a:gd name="connsiteX648" fmla="*/ 2198359 w 2568523"/>
                <a:gd name="connsiteY648" fmla="*/ 2687525 h 4419916"/>
                <a:gd name="connsiteX649" fmla="*/ 2107319 w 2568523"/>
                <a:gd name="connsiteY649" fmla="*/ 2855859 h 4419916"/>
                <a:gd name="connsiteX650" fmla="*/ 1846943 w 2568523"/>
                <a:gd name="connsiteY650" fmla="*/ 2862040 h 4419916"/>
                <a:gd name="connsiteX651" fmla="*/ 1840388 w 2568523"/>
                <a:gd name="connsiteY651" fmla="*/ 2636625 h 4419916"/>
                <a:gd name="connsiteX652" fmla="*/ 1994793 w 2568523"/>
                <a:gd name="connsiteY652" fmla="*/ 2650441 h 4419916"/>
                <a:gd name="connsiteX653" fmla="*/ 1999891 w 2568523"/>
                <a:gd name="connsiteY653" fmla="*/ 2651532 h 4419916"/>
                <a:gd name="connsiteX654" fmla="*/ 1846943 w 2568523"/>
                <a:gd name="connsiteY654" fmla="*/ 2862040 h 4419916"/>
                <a:gd name="connsiteX655" fmla="*/ 1625533 w 2568523"/>
                <a:gd name="connsiteY655" fmla="*/ 2598814 h 4419916"/>
                <a:gd name="connsiteX656" fmla="*/ 1726406 w 2568523"/>
                <a:gd name="connsiteY656" fmla="*/ 2489742 h 4419916"/>
                <a:gd name="connsiteX657" fmla="*/ 1817810 w 2568523"/>
                <a:gd name="connsiteY657" fmla="*/ 2619537 h 4419916"/>
                <a:gd name="connsiteX658" fmla="*/ 1625533 w 2568523"/>
                <a:gd name="connsiteY658" fmla="*/ 2598814 h 4419916"/>
                <a:gd name="connsiteX659" fmla="*/ 1612423 w 2568523"/>
                <a:gd name="connsiteY659" fmla="*/ 2591542 h 4419916"/>
                <a:gd name="connsiteX660" fmla="*/ 1564354 w 2568523"/>
                <a:gd name="connsiteY660" fmla="*/ 2485379 h 4419916"/>
                <a:gd name="connsiteX661" fmla="*/ 1715845 w 2568523"/>
                <a:gd name="connsiteY661" fmla="*/ 2479925 h 4419916"/>
                <a:gd name="connsiteX662" fmla="*/ 1612423 w 2568523"/>
                <a:gd name="connsiteY662" fmla="*/ 2591542 h 4419916"/>
                <a:gd name="connsiteX663" fmla="*/ 1555249 w 2568523"/>
                <a:gd name="connsiteY663" fmla="*/ 2926392 h 4419916"/>
                <a:gd name="connsiteX664" fmla="*/ 1441267 w 2568523"/>
                <a:gd name="connsiteY664" fmla="*/ 2714066 h 4419916"/>
                <a:gd name="connsiteX665" fmla="*/ 1600770 w 2568523"/>
                <a:gd name="connsiteY665" fmla="*/ 2618810 h 4419916"/>
                <a:gd name="connsiteX666" fmla="*/ 1555249 w 2568523"/>
                <a:gd name="connsiteY666" fmla="*/ 2926392 h 4419916"/>
                <a:gd name="connsiteX667" fmla="*/ 1731140 w 2568523"/>
                <a:gd name="connsiteY667" fmla="*/ 3055460 h 4419916"/>
                <a:gd name="connsiteX668" fmla="*/ 1637186 w 2568523"/>
                <a:gd name="connsiteY668" fmla="*/ 3287783 h 4419916"/>
                <a:gd name="connsiteX669" fmla="*/ 1475498 w 2568523"/>
                <a:gd name="connsiteY669" fmla="*/ 3187437 h 4419916"/>
                <a:gd name="connsiteX670" fmla="*/ 1731140 w 2568523"/>
                <a:gd name="connsiteY670" fmla="*/ 3055460 h 4419916"/>
                <a:gd name="connsiteX671" fmla="*/ 1652845 w 2568523"/>
                <a:gd name="connsiteY671" fmla="*/ 3534648 h 4419916"/>
                <a:gd name="connsiteX672" fmla="*/ 1648475 w 2568523"/>
                <a:gd name="connsiteY672" fmla="*/ 3312506 h 4419916"/>
                <a:gd name="connsiteX673" fmla="*/ 1844030 w 2568523"/>
                <a:gd name="connsiteY673" fmla="*/ 3443392 h 4419916"/>
                <a:gd name="connsiteX674" fmla="*/ 1652845 w 2568523"/>
                <a:gd name="connsiteY674" fmla="*/ 3534648 h 4419916"/>
                <a:gd name="connsiteX675" fmla="*/ 1851313 w 2568523"/>
                <a:gd name="connsiteY675" fmla="*/ 3455753 h 4419916"/>
                <a:gd name="connsiteX676" fmla="*/ 1851313 w 2568523"/>
                <a:gd name="connsiteY676" fmla="*/ 3695347 h 4419916"/>
                <a:gd name="connsiteX677" fmla="*/ 1659400 w 2568523"/>
                <a:gd name="connsiteY677" fmla="*/ 3547737 h 4419916"/>
                <a:gd name="connsiteX678" fmla="*/ 1851313 w 2568523"/>
                <a:gd name="connsiteY678" fmla="*/ 3455753 h 4419916"/>
                <a:gd name="connsiteX679" fmla="*/ 1925238 w 2568523"/>
                <a:gd name="connsiteY679" fmla="*/ 3904038 h 4419916"/>
                <a:gd name="connsiteX680" fmla="*/ 1695816 w 2568523"/>
                <a:gd name="connsiteY680" fmla="*/ 3834959 h 4419916"/>
                <a:gd name="connsiteX681" fmla="*/ 1854955 w 2568523"/>
                <a:gd name="connsiteY681" fmla="*/ 3721525 h 4419916"/>
                <a:gd name="connsiteX682" fmla="*/ 1925238 w 2568523"/>
                <a:gd name="connsiteY682" fmla="*/ 3904038 h 4419916"/>
                <a:gd name="connsiteX683" fmla="*/ 1865879 w 2568523"/>
                <a:gd name="connsiteY683" fmla="*/ 3704073 h 4419916"/>
                <a:gd name="connsiteX684" fmla="*/ 1865879 w 2568523"/>
                <a:gd name="connsiteY684" fmla="*/ 3475023 h 4419916"/>
                <a:gd name="connsiteX685" fmla="*/ 1994064 w 2568523"/>
                <a:gd name="connsiteY685" fmla="*/ 3726978 h 4419916"/>
                <a:gd name="connsiteX686" fmla="*/ 1865879 w 2568523"/>
                <a:gd name="connsiteY686" fmla="*/ 3704073 h 4419916"/>
                <a:gd name="connsiteX687" fmla="*/ 1893192 w 2568523"/>
                <a:gd name="connsiteY687" fmla="*/ 3452845 h 4419916"/>
                <a:gd name="connsiteX688" fmla="*/ 2226400 w 2568523"/>
                <a:gd name="connsiteY688" fmla="*/ 3465933 h 4419916"/>
                <a:gd name="connsiteX689" fmla="*/ 2222030 w 2568523"/>
                <a:gd name="connsiteY689" fmla="*/ 3612453 h 4419916"/>
                <a:gd name="connsiteX690" fmla="*/ 1893192 w 2568523"/>
                <a:gd name="connsiteY690" fmla="*/ 3452845 h 4419916"/>
                <a:gd name="connsiteX691" fmla="*/ 2239145 w 2568523"/>
                <a:gd name="connsiteY691" fmla="*/ 3449209 h 4419916"/>
                <a:gd name="connsiteX692" fmla="*/ 2167041 w 2568523"/>
                <a:gd name="connsiteY692" fmla="*/ 3151080 h 4419916"/>
                <a:gd name="connsiteX693" fmla="*/ 2268278 w 2568523"/>
                <a:gd name="connsiteY693" fmla="*/ 3302689 h 4419916"/>
                <a:gd name="connsiteX694" fmla="*/ 2268642 w 2568523"/>
                <a:gd name="connsiteY694" fmla="*/ 3303053 h 4419916"/>
                <a:gd name="connsiteX695" fmla="*/ 2269006 w 2568523"/>
                <a:gd name="connsiteY695" fmla="*/ 3303416 h 4419916"/>
                <a:gd name="connsiteX696" fmla="*/ 2269371 w 2568523"/>
                <a:gd name="connsiteY696" fmla="*/ 3303780 h 4419916"/>
                <a:gd name="connsiteX697" fmla="*/ 2269735 w 2568523"/>
                <a:gd name="connsiteY697" fmla="*/ 3304144 h 4419916"/>
                <a:gd name="connsiteX698" fmla="*/ 2389180 w 2568523"/>
                <a:gd name="connsiteY698" fmla="*/ 3393219 h 4419916"/>
                <a:gd name="connsiteX699" fmla="*/ 2239145 w 2568523"/>
                <a:gd name="connsiteY699" fmla="*/ 3449209 h 4419916"/>
                <a:gd name="connsiteX700" fmla="*/ 2467839 w 2568523"/>
                <a:gd name="connsiteY700" fmla="*/ 3103815 h 4419916"/>
                <a:gd name="connsiteX701" fmla="*/ 2417584 w 2568523"/>
                <a:gd name="connsiteY701" fmla="*/ 2752968 h 4419916"/>
                <a:gd name="connsiteX702" fmla="*/ 2555602 w 2568523"/>
                <a:gd name="connsiteY702" fmla="*/ 3020557 h 4419916"/>
                <a:gd name="connsiteX703" fmla="*/ 2467839 w 2568523"/>
                <a:gd name="connsiteY703" fmla="*/ 3103815 h 4419916"/>
                <a:gd name="connsiteX704" fmla="*/ 1893192 w 2568523"/>
                <a:gd name="connsiteY704" fmla="*/ 2553731 h 4419916"/>
                <a:gd name="connsiteX705" fmla="*/ 1833833 w 2568523"/>
                <a:gd name="connsiteY705" fmla="*/ 2617356 h 4419916"/>
                <a:gd name="connsiteX706" fmla="*/ 1736602 w 2568523"/>
                <a:gd name="connsiteY706" fmla="*/ 2478835 h 4419916"/>
                <a:gd name="connsiteX707" fmla="*/ 1813076 w 2568523"/>
                <a:gd name="connsiteY707" fmla="*/ 2475926 h 4419916"/>
                <a:gd name="connsiteX708" fmla="*/ 1893192 w 2568523"/>
                <a:gd name="connsiteY708" fmla="*/ 2553731 h 4419916"/>
                <a:gd name="connsiteX709" fmla="*/ 1462752 w 2568523"/>
                <a:gd name="connsiteY709" fmla="*/ 2583544 h 4419916"/>
                <a:gd name="connsiteX710" fmla="*/ 1550880 w 2568523"/>
                <a:gd name="connsiteY710" fmla="*/ 2490833 h 4419916"/>
                <a:gd name="connsiteX711" fmla="*/ 1600770 w 2568523"/>
                <a:gd name="connsiteY711" fmla="*/ 2601359 h 4419916"/>
                <a:gd name="connsiteX712" fmla="*/ 1441631 w 2568523"/>
                <a:gd name="connsiteY712" fmla="*/ 2696615 h 4419916"/>
                <a:gd name="connsiteX713" fmla="*/ 1462752 w 2568523"/>
                <a:gd name="connsiteY713" fmla="*/ 2583544 h 4419916"/>
                <a:gd name="connsiteX714" fmla="*/ 1654666 w 2568523"/>
                <a:gd name="connsiteY714" fmla="*/ 3562643 h 4419916"/>
                <a:gd name="connsiteX715" fmla="*/ 1846215 w 2568523"/>
                <a:gd name="connsiteY715" fmla="*/ 3709890 h 4419916"/>
                <a:gd name="connsiteX716" fmla="*/ 1685255 w 2568523"/>
                <a:gd name="connsiteY716" fmla="*/ 3824415 h 4419916"/>
                <a:gd name="connsiteX717" fmla="*/ 1654666 w 2568523"/>
                <a:gd name="connsiteY717" fmla="*/ 3562643 h 4419916"/>
                <a:gd name="connsiteX718" fmla="*/ 2010816 w 2568523"/>
                <a:gd name="connsiteY718" fmla="*/ 4405767 h 4419916"/>
                <a:gd name="connsiteX719" fmla="*/ 1845122 w 2568523"/>
                <a:gd name="connsiteY719" fmla="*/ 4366501 h 4419916"/>
                <a:gd name="connsiteX720" fmla="*/ 1872798 w 2568523"/>
                <a:gd name="connsiteY720" fmla="*/ 4291606 h 4419916"/>
                <a:gd name="connsiteX721" fmla="*/ 2010816 w 2568523"/>
                <a:gd name="connsiteY721" fmla="*/ 4405767 h 4419916"/>
                <a:gd name="connsiteX722" fmla="*/ 1933613 w 2568523"/>
                <a:gd name="connsiteY722" fmla="*/ 4158174 h 4419916"/>
                <a:gd name="connsiteX723" fmla="*/ 1878989 w 2568523"/>
                <a:gd name="connsiteY723" fmla="*/ 4249068 h 4419916"/>
                <a:gd name="connsiteX724" fmla="*/ 1889914 w 2568523"/>
                <a:gd name="connsiteY724" fmla="*/ 4100003 h 4419916"/>
                <a:gd name="connsiteX725" fmla="*/ 1933613 w 2568523"/>
                <a:gd name="connsiteY725" fmla="*/ 4158174 h 4419916"/>
                <a:gd name="connsiteX726" fmla="*/ 1881174 w 2568523"/>
                <a:gd name="connsiteY726" fmla="*/ 4065464 h 4419916"/>
                <a:gd name="connsiteX727" fmla="*/ 1701278 w 2568523"/>
                <a:gd name="connsiteY727" fmla="*/ 3851683 h 4419916"/>
                <a:gd name="connsiteX728" fmla="*/ 1928515 w 2568523"/>
                <a:gd name="connsiteY728" fmla="*/ 3920035 h 4419916"/>
                <a:gd name="connsiteX729" fmla="*/ 1881174 w 2568523"/>
                <a:gd name="connsiteY729" fmla="*/ 4065464 h 4419916"/>
                <a:gd name="connsiteX730" fmla="*/ 2073452 w 2568523"/>
                <a:gd name="connsiteY730" fmla="*/ 3778605 h 4419916"/>
                <a:gd name="connsiteX731" fmla="*/ 2048324 w 2568523"/>
                <a:gd name="connsiteY731" fmla="*/ 3801874 h 4419916"/>
                <a:gd name="connsiteX732" fmla="*/ 2019920 w 2568523"/>
                <a:gd name="connsiteY732" fmla="*/ 3746247 h 4419916"/>
                <a:gd name="connsiteX733" fmla="*/ 2091660 w 2568523"/>
                <a:gd name="connsiteY733" fmla="*/ 3758972 h 4419916"/>
                <a:gd name="connsiteX734" fmla="*/ 2073452 w 2568523"/>
                <a:gd name="connsiteY734" fmla="*/ 3778605 h 4419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</a:cxnLst>
              <a:rect l="l" t="t" r="r" b="b"/>
              <a:pathLst>
                <a:path w="2568523" h="4419916">
                  <a:moveTo>
                    <a:pt x="2566162" y="2742788"/>
                  </a:moveTo>
                  <a:lnTo>
                    <a:pt x="2405567" y="2703886"/>
                  </a:lnTo>
                  <a:cubicBezTo>
                    <a:pt x="2405567" y="2703886"/>
                    <a:pt x="2405567" y="2703886"/>
                    <a:pt x="2405567" y="2703886"/>
                  </a:cubicBezTo>
                  <a:cubicBezTo>
                    <a:pt x="2405567" y="2703886"/>
                    <a:pt x="2405567" y="2703886"/>
                    <a:pt x="2405567" y="2703886"/>
                  </a:cubicBezTo>
                  <a:lnTo>
                    <a:pt x="2405203" y="2703886"/>
                  </a:lnTo>
                  <a:lnTo>
                    <a:pt x="2211105" y="2674800"/>
                  </a:lnTo>
                  <a:lnTo>
                    <a:pt x="1999163" y="2636625"/>
                  </a:lnTo>
                  <a:lnTo>
                    <a:pt x="1820723" y="2463565"/>
                  </a:lnTo>
                  <a:cubicBezTo>
                    <a:pt x="1819267" y="2462111"/>
                    <a:pt x="1817446" y="2461384"/>
                    <a:pt x="1815261" y="2461384"/>
                  </a:cubicBezTo>
                  <a:lnTo>
                    <a:pt x="1552700" y="2471200"/>
                  </a:lnTo>
                  <a:cubicBezTo>
                    <a:pt x="1552700" y="2471200"/>
                    <a:pt x="1552700" y="2471200"/>
                    <a:pt x="1552700" y="2471200"/>
                  </a:cubicBezTo>
                  <a:lnTo>
                    <a:pt x="1552700" y="2471200"/>
                  </a:lnTo>
                  <a:cubicBezTo>
                    <a:pt x="1550880" y="2471200"/>
                    <a:pt x="1549059" y="2471927"/>
                    <a:pt x="1547602" y="2473381"/>
                  </a:cubicBezTo>
                  <a:lnTo>
                    <a:pt x="1547602" y="2473381"/>
                  </a:lnTo>
                  <a:cubicBezTo>
                    <a:pt x="1547602" y="2473381"/>
                    <a:pt x="1547602" y="2473381"/>
                    <a:pt x="1547602" y="2473381"/>
                  </a:cubicBezTo>
                  <a:lnTo>
                    <a:pt x="1455469" y="2569728"/>
                  </a:lnTo>
                  <a:lnTo>
                    <a:pt x="1412134" y="2526463"/>
                  </a:lnTo>
                  <a:cubicBezTo>
                    <a:pt x="1410677" y="2525008"/>
                    <a:pt x="1408857" y="2524282"/>
                    <a:pt x="1407036" y="2524282"/>
                  </a:cubicBezTo>
                  <a:lnTo>
                    <a:pt x="1348041" y="2524282"/>
                  </a:lnTo>
                  <a:lnTo>
                    <a:pt x="1313446" y="2472291"/>
                  </a:lnTo>
                  <a:lnTo>
                    <a:pt x="1341487" y="2393395"/>
                  </a:lnTo>
                  <a:cubicBezTo>
                    <a:pt x="1342215" y="2391941"/>
                    <a:pt x="1342215" y="2390123"/>
                    <a:pt x="1341487" y="2388669"/>
                  </a:cubicBezTo>
                  <a:cubicBezTo>
                    <a:pt x="1341487" y="2388669"/>
                    <a:pt x="1341487" y="2388669"/>
                    <a:pt x="1341487" y="2388669"/>
                  </a:cubicBezTo>
                  <a:cubicBezTo>
                    <a:pt x="1341487" y="2388305"/>
                    <a:pt x="1341122" y="2387942"/>
                    <a:pt x="1341122" y="2387942"/>
                  </a:cubicBezTo>
                  <a:cubicBezTo>
                    <a:pt x="1341122" y="2387942"/>
                    <a:pt x="1341122" y="2387942"/>
                    <a:pt x="1341122" y="2387942"/>
                  </a:cubicBezTo>
                  <a:cubicBezTo>
                    <a:pt x="1340394" y="2386488"/>
                    <a:pt x="1339302" y="2385397"/>
                    <a:pt x="1337845" y="2384670"/>
                  </a:cubicBezTo>
                  <a:lnTo>
                    <a:pt x="1337845" y="2384670"/>
                  </a:lnTo>
                  <a:cubicBezTo>
                    <a:pt x="1337845" y="2384670"/>
                    <a:pt x="1337845" y="2384670"/>
                    <a:pt x="1337845" y="2384670"/>
                  </a:cubicBezTo>
                  <a:cubicBezTo>
                    <a:pt x="1337845" y="2384670"/>
                    <a:pt x="1337845" y="2384670"/>
                    <a:pt x="1337845" y="2384670"/>
                  </a:cubicBezTo>
                  <a:cubicBezTo>
                    <a:pt x="1337481" y="2384670"/>
                    <a:pt x="1337481" y="2384306"/>
                    <a:pt x="1337117" y="2384306"/>
                  </a:cubicBezTo>
                  <a:lnTo>
                    <a:pt x="1337117" y="2384306"/>
                  </a:lnTo>
                  <a:cubicBezTo>
                    <a:pt x="1337117" y="2384306"/>
                    <a:pt x="1337117" y="2384306"/>
                    <a:pt x="1337117" y="2384306"/>
                  </a:cubicBezTo>
                  <a:cubicBezTo>
                    <a:pt x="1337117" y="2384306"/>
                    <a:pt x="1337117" y="2384306"/>
                    <a:pt x="1337117" y="2384306"/>
                  </a:cubicBezTo>
                  <a:cubicBezTo>
                    <a:pt x="1336753" y="2384306"/>
                    <a:pt x="1336388" y="2383943"/>
                    <a:pt x="1336024" y="2383943"/>
                  </a:cubicBezTo>
                  <a:lnTo>
                    <a:pt x="1204198" y="2361401"/>
                  </a:lnTo>
                  <a:lnTo>
                    <a:pt x="1278487" y="2190159"/>
                  </a:lnTo>
                  <a:cubicBezTo>
                    <a:pt x="1279215" y="2187977"/>
                    <a:pt x="1279215" y="2185796"/>
                    <a:pt x="1278123" y="2183978"/>
                  </a:cubicBezTo>
                  <a:cubicBezTo>
                    <a:pt x="1277030" y="2182160"/>
                    <a:pt x="1275209" y="2180706"/>
                    <a:pt x="1273024" y="2180342"/>
                  </a:cubicBezTo>
                  <a:lnTo>
                    <a:pt x="1195094" y="2165799"/>
                  </a:lnTo>
                  <a:cubicBezTo>
                    <a:pt x="1194729" y="2165799"/>
                    <a:pt x="1194365" y="2165799"/>
                    <a:pt x="1194001" y="2165799"/>
                  </a:cubicBezTo>
                  <a:cubicBezTo>
                    <a:pt x="1194001" y="2165799"/>
                    <a:pt x="1193637" y="2165799"/>
                    <a:pt x="1193637" y="2165799"/>
                  </a:cubicBezTo>
                  <a:cubicBezTo>
                    <a:pt x="1193637" y="2165799"/>
                    <a:pt x="1193637" y="2165799"/>
                    <a:pt x="1193273" y="2165799"/>
                  </a:cubicBezTo>
                  <a:cubicBezTo>
                    <a:pt x="1192545" y="2165799"/>
                    <a:pt x="1191452" y="2165799"/>
                    <a:pt x="1190724" y="2166163"/>
                  </a:cubicBezTo>
                  <a:cubicBezTo>
                    <a:pt x="1190724" y="2166163"/>
                    <a:pt x="1190360" y="2166163"/>
                    <a:pt x="1190360" y="2166527"/>
                  </a:cubicBezTo>
                  <a:cubicBezTo>
                    <a:pt x="1189631" y="2166890"/>
                    <a:pt x="1189267" y="2167254"/>
                    <a:pt x="1188539" y="2167617"/>
                  </a:cubicBezTo>
                  <a:cubicBezTo>
                    <a:pt x="1188539" y="2167617"/>
                    <a:pt x="1188175" y="2167981"/>
                    <a:pt x="1188175" y="2167981"/>
                  </a:cubicBezTo>
                  <a:cubicBezTo>
                    <a:pt x="1188175" y="2167981"/>
                    <a:pt x="1187810" y="2168344"/>
                    <a:pt x="1187810" y="2168344"/>
                  </a:cubicBezTo>
                  <a:lnTo>
                    <a:pt x="1155036" y="2210519"/>
                  </a:lnTo>
                  <a:lnTo>
                    <a:pt x="1096406" y="2237423"/>
                  </a:lnTo>
                  <a:lnTo>
                    <a:pt x="1027215" y="2207246"/>
                  </a:lnTo>
                  <a:lnTo>
                    <a:pt x="1054527" y="2083632"/>
                  </a:lnTo>
                  <a:lnTo>
                    <a:pt x="1173972" y="1945474"/>
                  </a:lnTo>
                  <a:lnTo>
                    <a:pt x="1248990" y="1912753"/>
                  </a:lnTo>
                  <a:lnTo>
                    <a:pt x="1351683" y="1903664"/>
                  </a:lnTo>
                  <a:lnTo>
                    <a:pt x="1351683" y="2080360"/>
                  </a:lnTo>
                  <a:cubicBezTo>
                    <a:pt x="1351683" y="2083268"/>
                    <a:pt x="1353504" y="2085813"/>
                    <a:pt x="1356053" y="2086904"/>
                  </a:cubicBezTo>
                  <a:cubicBezTo>
                    <a:pt x="1358602" y="2087995"/>
                    <a:pt x="1361880" y="2087631"/>
                    <a:pt x="1364065" y="2085450"/>
                  </a:cubicBezTo>
                  <a:lnTo>
                    <a:pt x="1454013" y="2002919"/>
                  </a:lnTo>
                  <a:cubicBezTo>
                    <a:pt x="1455469" y="2001465"/>
                    <a:pt x="1456198" y="1999647"/>
                    <a:pt x="1456198" y="1997465"/>
                  </a:cubicBezTo>
                  <a:lnTo>
                    <a:pt x="1456198" y="1888757"/>
                  </a:lnTo>
                  <a:lnTo>
                    <a:pt x="1529030" y="1808771"/>
                  </a:lnTo>
                  <a:cubicBezTo>
                    <a:pt x="1529030" y="1808771"/>
                    <a:pt x="1529030" y="1808771"/>
                    <a:pt x="1529030" y="1808771"/>
                  </a:cubicBezTo>
                  <a:lnTo>
                    <a:pt x="1529394" y="1808408"/>
                  </a:lnTo>
                  <a:lnTo>
                    <a:pt x="1679064" y="1649527"/>
                  </a:lnTo>
                  <a:lnTo>
                    <a:pt x="1794504" y="1601535"/>
                  </a:lnTo>
                  <a:cubicBezTo>
                    <a:pt x="1796324" y="1600808"/>
                    <a:pt x="1797417" y="1599717"/>
                    <a:pt x="1798145" y="1597899"/>
                  </a:cubicBezTo>
                  <a:lnTo>
                    <a:pt x="1849492" y="1490282"/>
                  </a:lnTo>
                  <a:lnTo>
                    <a:pt x="1966388" y="1490282"/>
                  </a:lnTo>
                  <a:cubicBezTo>
                    <a:pt x="1970394" y="1490282"/>
                    <a:pt x="1973671" y="1487010"/>
                    <a:pt x="1973671" y="1483011"/>
                  </a:cubicBezTo>
                  <a:lnTo>
                    <a:pt x="1973671" y="1281228"/>
                  </a:lnTo>
                  <a:lnTo>
                    <a:pt x="2140457" y="1272503"/>
                  </a:lnTo>
                  <a:lnTo>
                    <a:pt x="2096030" y="1388118"/>
                  </a:lnTo>
                  <a:cubicBezTo>
                    <a:pt x="2095301" y="1390300"/>
                    <a:pt x="2095301" y="1392845"/>
                    <a:pt x="2096758" y="1394663"/>
                  </a:cubicBezTo>
                  <a:lnTo>
                    <a:pt x="2155024" y="1487010"/>
                  </a:lnTo>
                  <a:cubicBezTo>
                    <a:pt x="2156116" y="1488828"/>
                    <a:pt x="2158301" y="1490282"/>
                    <a:pt x="2160486" y="1490282"/>
                  </a:cubicBezTo>
                  <a:cubicBezTo>
                    <a:pt x="2162671" y="1490646"/>
                    <a:pt x="2164856" y="1489919"/>
                    <a:pt x="2166313" y="1488101"/>
                  </a:cubicBezTo>
                  <a:lnTo>
                    <a:pt x="2215110" y="1439382"/>
                  </a:lnTo>
                  <a:cubicBezTo>
                    <a:pt x="2217660" y="1436837"/>
                    <a:pt x="2218024" y="1432838"/>
                    <a:pt x="2215839" y="1429929"/>
                  </a:cubicBezTo>
                  <a:lnTo>
                    <a:pt x="2178330" y="1378302"/>
                  </a:lnTo>
                  <a:lnTo>
                    <a:pt x="2173960" y="1310314"/>
                  </a:lnTo>
                  <a:lnTo>
                    <a:pt x="2215839" y="1259050"/>
                  </a:lnTo>
                  <a:cubicBezTo>
                    <a:pt x="2218388" y="1256142"/>
                    <a:pt x="2218024" y="1251415"/>
                    <a:pt x="2215110" y="1248870"/>
                  </a:cubicBezTo>
                  <a:lnTo>
                    <a:pt x="2143371" y="1187063"/>
                  </a:lnTo>
                  <a:lnTo>
                    <a:pt x="2105498" y="1092171"/>
                  </a:lnTo>
                  <a:lnTo>
                    <a:pt x="2086197" y="986008"/>
                  </a:lnTo>
                  <a:cubicBezTo>
                    <a:pt x="2085833" y="983826"/>
                    <a:pt x="2084376" y="982008"/>
                    <a:pt x="2082556" y="980918"/>
                  </a:cubicBezTo>
                  <a:lnTo>
                    <a:pt x="1867700" y="854758"/>
                  </a:lnTo>
                  <a:lnTo>
                    <a:pt x="1944174" y="786770"/>
                  </a:lnTo>
                  <a:lnTo>
                    <a:pt x="2124798" y="862757"/>
                  </a:lnTo>
                  <a:cubicBezTo>
                    <a:pt x="2127348" y="863847"/>
                    <a:pt x="2129897" y="863484"/>
                    <a:pt x="2132082" y="861666"/>
                  </a:cubicBezTo>
                  <a:cubicBezTo>
                    <a:pt x="2134267" y="859848"/>
                    <a:pt x="2135359" y="857303"/>
                    <a:pt x="2134631" y="854758"/>
                  </a:cubicBezTo>
                  <a:lnTo>
                    <a:pt x="2111689" y="717691"/>
                  </a:lnTo>
                  <a:lnTo>
                    <a:pt x="2210012" y="717691"/>
                  </a:lnTo>
                  <a:cubicBezTo>
                    <a:pt x="2212561" y="717691"/>
                    <a:pt x="2214746" y="716601"/>
                    <a:pt x="2215839" y="714783"/>
                  </a:cubicBezTo>
                  <a:cubicBezTo>
                    <a:pt x="2217296" y="712965"/>
                    <a:pt x="2217660" y="710420"/>
                    <a:pt x="2216931" y="708239"/>
                  </a:cubicBezTo>
                  <a:lnTo>
                    <a:pt x="2187798" y="625708"/>
                  </a:lnTo>
                  <a:cubicBezTo>
                    <a:pt x="2187434" y="624981"/>
                    <a:pt x="2187070" y="624253"/>
                    <a:pt x="2186706" y="623526"/>
                  </a:cubicBezTo>
                  <a:lnTo>
                    <a:pt x="2122613" y="546085"/>
                  </a:lnTo>
                  <a:lnTo>
                    <a:pt x="2049781" y="468281"/>
                  </a:lnTo>
                  <a:cubicBezTo>
                    <a:pt x="2049053" y="467554"/>
                    <a:pt x="2048324" y="467190"/>
                    <a:pt x="2047596" y="466827"/>
                  </a:cubicBezTo>
                  <a:lnTo>
                    <a:pt x="1894284" y="395203"/>
                  </a:lnTo>
                  <a:lnTo>
                    <a:pt x="1837111" y="285768"/>
                  </a:lnTo>
                  <a:cubicBezTo>
                    <a:pt x="1836018" y="283223"/>
                    <a:pt x="1833469" y="281768"/>
                    <a:pt x="1830556" y="281768"/>
                  </a:cubicBezTo>
                  <a:cubicBezTo>
                    <a:pt x="1830556" y="281768"/>
                    <a:pt x="1830556" y="281768"/>
                    <a:pt x="1830556" y="281768"/>
                  </a:cubicBezTo>
                  <a:cubicBezTo>
                    <a:pt x="1827642" y="281768"/>
                    <a:pt x="1825457" y="283223"/>
                    <a:pt x="1824001" y="285768"/>
                  </a:cubicBezTo>
                  <a:lnTo>
                    <a:pt x="1736602" y="460646"/>
                  </a:lnTo>
                  <a:cubicBezTo>
                    <a:pt x="1735510" y="462827"/>
                    <a:pt x="1735510" y="465736"/>
                    <a:pt x="1736966" y="467917"/>
                  </a:cubicBezTo>
                  <a:cubicBezTo>
                    <a:pt x="1738423" y="470099"/>
                    <a:pt x="1740608" y="471189"/>
                    <a:pt x="1743521" y="471189"/>
                  </a:cubicBezTo>
                  <a:lnTo>
                    <a:pt x="1862238" y="467190"/>
                  </a:lnTo>
                  <a:lnTo>
                    <a:pt x="1710746" y="560992"/>
                  </a:lnTo>
                  <a:lnTo>
                    <a:pt x="1593122" y="420289"/>
                  </a:lnTo>
                  <a:cubicBezTo>
                    <a:pt x="1592758" y="419926"/>
                    <a:pt x="1592394" y="419562"/>
                    <a:pt x="1592030" y="419562"/>
                  </a:cubicBezTo>
                  <a:cubicBezTo>
                    <a:pt x="1592030" y="419562"/>
                    <a:pt x="1591666" y="419199"/>
                    <a:pt x="1591666" y="419199"/>
                  </a:cubicBezTo>
                  <a:cubicBezTo>
                    <a:pt x="1590209" y="418108"/>
                    <a:pt x="1588388" y="417744"/>
                    <a:pt x="1586567" y="418108"/>
                  </a:cubicBezTo>
                  <a:cubicBezTo>
                    <a:pt x="1586567" y="418108"/>
                    <a:pt x="1586567" y="418108"/>
                    <a:pt x="1586203" y="418108"/>
                  </a:cubicBezTo>
                  <a:cubicBezTo>
                    <a:pt x="1585839" y="418108"/>
                    <a:pt x="1585839" y="418108"/>
                    <a:pt x="1585839" y="418472"/>
                  </a:cubicBezTo>
                  <a:cubicBezTo>
                    <a:pt x="1585475" y="418472"/>
                    <a:pt x="1585111" y="418472"/>
                    <a:pt x="1584747" y="418835"/>
                  </a:cubicBezTo>
                  <a:lnTo>
                    <a:pt x="1321822" y="523907"/>
                  </a:lnTo>
                  <a:lnTo>
                    <a:pt x="1033406" y="240685"/>
                  </a:lnTo>
                  <a:cubicBezTo>
                    <a:pt x="1033406" y="240685"/>
                    <a:pt x="1033406" y="240685"/>
                    <a:pt x="1033406" y="240685"/>
                  </a:cubicBezTo>
                  <a:cubicBezTo>
                    <a:pt x="1033406" y="240685"/>
                    <a:pt x="1033042" y="240321"/>
                    <a:pt x="1033042" y="240321"/>
                  </a:cubicBezTo>
                  <a:cubicBezTo>
                    <a:pt x="1033042" y="240321"/>
                    <a:pt x="1032677" y="240321"/>
                    <a:pt x="1032677" y="239958"/>
                  </a:cubicBezTo>
                  <a:cubicBezTo>
                    <a:pt x="1032313" y="239594"/>
                    <a:pt x="1031949" y="239594"/>
                    <a:pt x="1031585" y="239230"/>
                  </a:cubicBezTo>
                  <a:cubicBezTo>
                    <a:pt x="1031221" y="239230"/>
                    <a:pt x="1030857" y="238867"/>
                    <a:pt x="1030857" y="238867"/>
                  </a:cubicBezTo>
                  <a:cubicBezTo>
                    <a:pt x="1030492" y="238867"/>
                    <a:pt x="1030492" y="238867"/>
                    <a:pt x="1030128" y="238503"/>
                  </a:cubicBezTo>
                  <a:lnTo>
                    <a:pt x="744990" y="170879"/>
                  </a:lnTo>
                  <a:lnTo>
                    <a:pt x="551984" y="2181"/>
                  </a:lnTo>
                  <a:cubicBezTo>
                    <a:pt x="551620" y="1818"/>
                    <a:pt x="551256" y="1818"/>
                    <a:pt x="550892" y="1454"/>
                  </a:cubicBezTo>
                  <a:cubicBezTo>
                    <a:pt x="550527" y="1091"/>
                    <a:pt x="550163" y="1091"/>
                    <a:pt x="549799" y="727"/>
                  </a:cubicBezTo>
                  <a:cubicBezTo>
                    <a:pt x="549435" y="364"/>
                    <a:pt x="548707" y="364"/>
                    <a:pt x="548342" y="364"/>
                  </a:cubicBezTo>
                  <a:cubicBezTo>
                    <a:pt x="547978" y="364"/>
                    <a:pt x="547614" y="0"/>
                    <a:pt x="547250" y="0"/>
                  </a:cubicBezTo>
                  <a:cubicBezTo>
                    <a:pt x="547250" y="0"/>
                    <a:pt x="546886" y="0"/>
                    <a:pt x="546886" y="0"/>
                  </a:cubicBezTo>
                  <a:lnTo>
                    <a:pt x="240626" y="0"/>
                  </a:lnTo>
                  <a:cubicBezTo>
                    <a:pt x="238077" y="0"/>
                    <a:pt x="235892" y="1091"/>
                    <a:pt x="234799" y="3272"/>
                  </a:cubicBezTo>
                  <a:cubicBezTo>
                    <a:pt x="233343" y="5090"/>
                    <a:pt x="232978" y="7635"/>
                    <a:pt x="234071" y="9816"/>
                  </a:cubicBezTo>
                  <a:lnTo>
                    <a:pt x="304354" y="201419"/>
                  </a:lnTo>
                  <a:lnTo>
                    <a:pt x="122273" y="252683"/>
                  </a:lnTo>
                  <a:cubicBezTo>
                    <a:pt x="120088" y="253410"/>
                    <a:pt x="118632" y="254500"/>
                    <a:pt x="117539" y="256682"/>
                  </a:cubicBezTo>
                  <a:lnTo>
                    <a:pt x="39609" y="421744"/>
                  </a:lnTo>
                  <a:cubicBezTo>
                    <a:pt x="39244" y="422107"/>
                    <a:pt x="39244" y="422834"/>
                    <a:pt x="39244" y="423198"/>
                  </a:cubicBezTo>
                  <a:lnTo>
                    <a:pt x="279" y="588260"/>
                  </a:lnTo>
                  <a:cubicBezTo>
                    <a:pt x="-449" y="590441"/>
                    <a:pt x="279" y="592986"/>
                    <a:pt x="2100" y="594804"/>
                  </a:cubicBezTo>
                  <a:lnTo>
                    <a:pt x="109163" y="711147"/>
                  </a:lnTo>
                  <a:cubicBezTo>
                    <a:pt x="109528" y="711874"/>
                    <a:pt x="110256" y="712238"/>
                    <a:pt x="110984" y="712601"/>
                  </a:cubicBezTo>
                  <a:cubicBezTo>
                    <a:pt x="110984" y="712601"/>
                    <a:pt x="110984" y="712601"/>
                    <a:pt x="110984" y="712601"/>
                  </a:cubicBezTo>
                  <a:cubicBezTo>
                    <a:pt x="110984" y="712601"/>
                    <a:pt x="110984" y="712601"/>
                    <a:pt x="110984" y="712601"/>
                  </a:cubicBezTo>
                  <a:cubicBezTo>
                    <a:pt x="110984" y="712601"/>
                    <a:pt x="110984" y="712601"/>
                    <a:pt x="110984" y="712601"/>
                  </a:cubicBezTo>
                  <a:cubicBezTo>
                    <a:pt x="111713" y="712965"/>
                    <a:pt x="112077" y="712965"/>
                    <a:pt x="112805" y="713329"/>
                  </a:cubicBezTo>
                  <a:cubicBezTo>
                    <a:pt x="113169" y="713329"/>
                    <a:pt x="113169" y="713329"/>
                    <a:pt x="113533" y="713329"/>
                  </a:cubicBezTo>
                  <a:cubicBezTo>
                    <a:pt x="113898" y="713329"/>
                    <a:pt x="113898" y="713329"/>
                    <a:pt x="114262" y="713329"/>
                  </a:cubicBezTo>
                  <a:cubicBezTo>
                    <a:pt x="114626" y="713329"/>
                    <a:pt x="114990" y="713329"/>
                    <a:pt x="114990" y="713329"/>
                  </a:cubicBezTo>
                  <a:cubicBezTo>
                    <a:pt x="115354" y="713329"/>
                    <a:pt x="115354" y="713329"/>
                    <a:pt x="115718" y="713329"/>
                  </a:cubicBezTo>
                  <a:cubicBezTo>
                    <a:pt x="116447" y="713329"/>
                    <a:pt x="117175" y="712965"/>
                    <a:pt x="117903" y="712601"/>
                  </a:cubicBezTo>
                  <a:cubicBezTo>
                    <a:pt x="117903" y="712601"/>
                    <a:pt x="117903" y="712601"/>
                    <a:pt x="117903" y="712601"/>
                  </a:cubicBezTo>
                  <a:lnTo>
                    <a:pt x="117903" y="712601"/>
                  </a:lnTo>
                  <a:cubicBezTo>
                    <a:pt x="117903" y="712601"/>
                    <a:pt x="117903" y="712601"/>
                    <a:pt x="117903" y="712601"/>
                  </a:cubicBezTo>
                  <a:lnTo>
                    <a:pt x="266481" y="626435"/>
                  </a:lnTo>
                  <a:lnTo>
                    <a:pt x="422342" y="650067"/>
                  </a:lnTo>
                  <a:lnTo>
                    <a:pt x="573834" y="777681"/>
                  </a:lnTo>
                  <a:lnTo>
                    <a:pt x="583302" y="1017275"/>
                  </a:lnTo>
                  <a:cubicBezTo>
                    <a:pt x="583302" y="1018729"/>
                    <a:pt x="584030" y="1020183"/>
                    <a:pt x="584759" y="1021638"/>
                  </a:cubicBezTo>
                  <a:lnTo>
                    <a:pt x="707481" y="1172520"/>
                  </a:lnTo>
                  <a:lnTo>
                    <a:pt x="559996" y="1376484"/>
                  </a:lnTo>
                  <a:lnTo>
                    <a:pt x="487163" y="1473558"/>
                  </a:lnTo>
                  <a:cubicBezTo>
                    <a:pt x="486071" y="1474649"/>
                    <a:pt x="485707" y="1476466"/>
                    <a:pt x="485707" y="1477921"/>
                  </a:cubicBezTo>
                  <a:lnTo>
                    <a:pt x="485707" y="1647709"/>
                  </a:lnTo>
                  <a:cubicBezTo>
                    <a:pt x="485707" y="1649163"/>
                    <a:pt x="486071" y="1650254"/>
                    <a:pt x="486799" y="1651345"/>
                  </a:cubicBezTo>
                  <a:lnTo>
                    <a:pt x="582938" y="1809862"/>
                  </a:lnTo>
                  <a:lnTo>
                    <a:pt x="582938" y="2026188"/>
                  </a:lnTo>
                  <a:cubicBezTo>
                    <a:pt x="582938" y="2028005"/>
                    <a:pt x="583666" y="2029823"/>
                    <a:pt x="585123" y="2031278"/>
                  </a:cubicBezTo>
                  <a:lnTo>
                    <a:pt x="652493" y="2098538"/>
                  </a:lnTo>
                  <a:lnTo>
                    <a:pt x="700562" y="2175616"/>
                  </a:lnTo>
                  <a:cubicBezTo>
                    <a:pt x="700926" y="2176343"/>
                    <a:pt x="701655" y="2177070"/>
                    <a:pt x="702747" y="2177797"/>
                  </a:cubicBezTo>
                  <a:lnTo>
                    <a:pt x="806533" y="2249421"/>
                  </a:lnTo>
                  <a:cubicBezTo>
                    <a:pt x="806533" y="2249421"/>
                    <a:pt x="806533" y="2249421"/>
                    <a:pt x="806533" y="2249421"/>
                  </a:cubicBezTo>
                  <a:lnTo>
                    <a:pt x="829475" y="2265418"/>
                  </a:lnTo>
                  <a:lnTo>
                    <a:pt x="1003909" y="2371945"/>
                  </a:lnTo>
                  <a:lnTo>
                    <a:pt x="1085845" y="2453748"/>
                  </a:lnTo>
                  <a:cubicBezTo>
                    <a:pt x="1087666" y="2455566"/>
                    <a:pt x="1089851" y="2456293"/>
                    <a:pt x="1092036" y="2455930"/>
                  </a:cubicBezTo>
                  <a:lnTo>
                    <a:pt x="1253724" y="2429026"/>
                  </a:lnTo>
                  <a:lnTo>
                    <a:pt x="1239886" y="2459929"/>
                  </a:lnTo>
                  <a:lnTo>
                    <a:pt x="1191452" y="2532280"/>
                  </a:lnTo>
                  <a:cubicBezTo>
                    <a:pt x="1189631" y="2535189"/>
                    <a:pt x="1189995" y="2539188"/>
                    <a:pt x="1192545" y="2541733"/>
                  </a:cubicBezTo>
                  <a:lnTo>
                    <a:pt x="1309076" y="2653350"/>
                  </a:lnTo>
                  <a:cubicBezTo>
                    <a:pt x="1310533" y="2654804"/>
                    <a:pt x="1312718" y="2655531"/>
                    <a:pt x="1314539" y="2655531"/>
                  </a:cubicBezTo>
                  <a:cubicBezTo>
                    <a:pt x="1316724" y="2655531"/>
                    <a:pt x="1318544" y="2654440"/>
                    <a:pt x="1319637" y="2652622"/>
                  </a:cubicBezTo>
                  <a:lnTo>
                    <a:pt x="1352047" y="2610812"/>
                  </a:lnTo>
                  <a:lnTo>
                    <a:pt x="1445637" y="2589724"/>
                  </a:lnTo>
                  <a:lnTo>
                    <a:pt x="1424515" y="2709340"/>
                  </a:lnTo>
                  <a:lnTo>
                    <a:pt x="1356417" y="2966749"/>
                  </a:lnTo>
                  <a:cubicBezTo>
                    <a:pt x="1356053" y="2967476"/>
                    <a:pt x="1356053" y="2968567"/>
                    <a:pt x="1356053" y="2969294"/>
                  </a:cubicBezTo>
                  <a:cubicBezTo>
                    <a:pt x="1356053" y="2969294"/>
                    <a:pt x="1356053" y="2969294"/>
                    <a:pt x="1356053" y="2969294"/>
                  </a:cubicBezTo>
                  <a:cubicBezTo>
                    <a:pt x="1356053" y="2969657"/>
                    <a:pt x="1356053" y="2969657"/>
                    <a:pt x="1356053" y="2970021"/>
                  </a:cubicBezTo>
                  <a:cubicBezTo>
                    <a:pt x="1356053" y="2970748"/>
                    <a:pt x="1356417" y="2971112"/>
                    <a:pt x="1356417" y="2971839"/>
                  </a:cubicBezTo>
                  <a:lnTo>
                    <a:pt x="1453648" y="3190346"/>
                  </a:lnTo>
                  <a:cubicBezTo>
                    <a:pt x="1453648" y="3190346"/>
                    <a:pt x="1453648" y="3190709"/>
                    <a:pt x="1454013" y="3190709"/>
                  </a:cubicBezTo>
                  <a:cubicBezTo>
                    <a:pt x="1454013" y="3191073"/>
                    <a:pt x="1454377" y="3191436"/>
                    <a:pt x="1454741" y="3191436"/>
                  </a:cubicBezTo>
                  <a:cubicBezTo>
                    <a:pt x="1455105" y="3191800"/>
                    <a:pt x="1455105" y="3192164"/>
                    <a:pt x="1455469" y="3192527"/>
                  </a:cubicBezTo>
                  <a:cubicBezTo>
                    <a:pt x="1455469" y="3192527"/>
                    <a:pt x="1455469" y="3192890"/>
                    <a:pt x="1455833" y="3192890"/>
                  </a:cubicBezTo>
                  <a:cubicBezTo>
                    <a:pt x="1455833" y="3192890"/>
                    <a:pt x="1456198" y="3193254"/>
                    <a:pt x="1456562" y="3193254"/>
                  </a:cubicBezTo>
                  <a:cubicBezTo>
                    <a:pt x="1456926" y="3193254"/>
                    <a:pt x="1456926" y="3193618"/>
                    <a:pt x="1456926" y="3193618"/>
                  </a:cubicBezTo>
                  <a:lnTo>
                    <a:pt x="1633544" y="3303053"/>
                  </a:lnTo>
                  <a:lnTo>
                    <a:pt x="1638278" y="3547373"/>
                  </a:lnTo>
                  <a:lnTo>
                    <a:pt x="1672145" y="3838231"/>
                  </a:lnTo>
                  <a:lnTo>
                    <a:pt x="1657579" y="4206530"/>
                  </a:lnTo>
                  <a:cubicBezTo>
                    <a:pt x="1657579" y="4206530"/>
                    <a:pt x="1657579" y="4206893"/>
                    <a:pt x="1657579" y="4206893"/>
                  </a:cubicBezTo>
                  <a:cubicBezTo>
                    <a:pt x="1657579" y="4207257"/>
                    <a:pt x="1657579" y="4207257"/>
                    <a:pt x="1657579" y="4207621"/>
                  </a:cubicBezTo>
                  <a:cubicBezTo>
                    <a:pt x="1657579" y="4208348"/>
                    <a:pt x="1657943" y="4209075"/>
                    <a:pt x="1657943" y="4209802"/>
                  </a:cubicBezTo>
                  <a:lnTo>
                    <a:pt x="1657943" y="4209802"/>
                  </a:lnTo>
                  <a:cubicBezTo>
                    <a:pt x="1658307" y="4210529"/>
                    <a:pt x="1658671" y="4211256"/>
                    <a:pt x="1659400" y="4211983"/>
                  </a:cubicBezTo>
                  <a:cubicBezTo>
                    <a:pt x="1659400" y="4211983"/>
                    <a:pt x="1659400" y="4212347"/>
                    <a:pt x="1659764" y="4212347"/>
                  </a:cubicBezTo>
                  <a:lnTo>
                    <a:pt x="1829827" y="4377409"/>
                  </a:lnTo>
                  <a:cubicBezTo>
                    <a:pt x="1829827" y="4377409"/>
                    <a:pt x="1829827" y="4377409"/>
                    <a:pt x="1829827" y="4377409"/>
                  </a:cubicBezTo>
                  <a:cubicBezTo>
                    <a:pt x="1829827" y="4377409"/>
                    <a:pt x="1829827" y="4377409"/>
                    <a:pt x="1830192" y="4377409"/>
                  </a:cubicBezTo>
                  <a:cubicBezTo>
                    <a:pt x="1830920" y="4377772"/>
                    <a:pt x="1831284" y="4378499"/>
                    <a:pt x="1832012" y="4378499"/>
                  </a:cubicBezTo>
                  <a:cubicBezTo>
                    <a:pt x="1832012" y="4378499"/>
                    <a:pt x="1832377" y="4378499"/>
                    <a:pt x="1832377" y="4378863"/>
                  </a:cubicBezTo>
                  <a:cubicBezTo>
                    <a:pt x="1832377" y="4378863"/>
                    <a:pt x="1832741" y="4378863"/>
                    <a:pt x="1832741" y="4378863"/>
                  </a:cubicBezTo>
                  <a:cubicBezTo>
                    <a:pt x="1832741" y="4378863"/>
                    <a:pt x="1833105" y="4378863"/>
                    <a:pt x="1833105" y="4379226"/>
                  </a:cubicBezTo>
                  <a:lnTo>
                    <a:pt x="2037400" y="4427945"/>
                  </a:lnTo>
                  <a:cubicBezTo>
                    <a:pt x="2038128" y="4427945"/>
                    <a:pt x="2038492" y="4428309"/>
                    <a:pt x="2039220" y="4428309"/>
                  </a:cubicBezTo>
                  <a:cubicBezTo>
                    <a:pt x="2041770" y="4428309"/>
                    <a:pt x="2044319" y="4426855"/>
                    <a:pt x="2045775" y="4424309"/>
                  </a:cubicBezTo>
                  <a:cubicBezTo>
                    <a:pt x="2047232" y="4421401"/>
                    <a:pt x="2046504" y="4417765"/>
                    <a:pt x="2043954" y="4415584"/>
                  </a:cubicBezTo>
                  <a:lnTo>
                    <a:pt x="1878625" y="4278881"/>
                  </a:lnTo>
                  <a:lnTo>
                    <a:pt x="1948180" y="4162901"/>
                  </a:lnTo>
                  <a:cubicBezTo>
                    <a:pt x="1949637" y="4160356"/>
                    <a:pt x="1949637" y="4157084"/>
                    <a:pt x="1947816" y="4154902"/>
                  </a:cubicBezTo>
                  <a:lnTo>
                    <a:pt x="1891735" y="4080370"/>
                  </a:lnTo>
                  <a:lnTo>
                    <a:pt x="1943446" y="3920762"/>
                  </a:lnTo>
                  <a:lnTo>
                    <a:pt x="2083648" y="3789149"/>
                  </a:lnTo>
                  <a:lnTo>
                    <a:pt x="2234411" y="3628813"/>
                  </a:lnTo>
                  <a:cubicBezTo>
                    <a:pt x="2234411" y="3628813"/>
                    <a:pt x="2234411" y="3628813"/>
                    <a:pt x="2234411" y="3628813"/>
                  </a:cubicBezTo>
                  <a:cubicBezTo>
                    <a:pt x="2234775" y="3628450"/>
                    <a:pt x="2235139" y="3627723"/>
                    <a:pt x="2235503" y="3626996"/>
                  </a:cubicBezTo>
                  <a:cubicBezTo>
                    <a:pt x="2235503" y="3626996"/>
                    <a:pt x="2235503" y="3626996"/>
                    <a:pt x="2235503" y="3626632"/>
                  </a:cubicBezTo>
                  <a:cubicBezTo>
                    <a:pt x="2235868" y="3625905"/>
                    <a:pt x="2235868" y="3625541"/>
                    <a:pt x="2235868" y="3624814"/>
                  </a:cubicBezTo>
                  <a:cubicBezTo>
                    <a:pt x="2235868" y="3624451"/>
                    <a:pt x="2235868" y="3624451"/>
                    <a:pt x="2235868" y="3624087"/>
                  </a:cubicBezTo>
                  <a:cubicBezTo>
                    <a:pt x="2235868" y="3624087"/>
                    <a:pt x="2235868" y="3624087"/>
                    <a:pt x="2235868" y="3624087"/>
                  </a:cubicBezTo>
                  <a:lnTo>
                    <a:pt x="2240602" y="3464115"/>
                  </a:lnTo>
                  <a:lnTo>
                    <a:pt x="2406295" y="3402672"/>
                  </a:lnTo>
                  <a:cubicBezTo>
                    <a:pt x="2406295" y="3402672"/>
                    <a:pt x="2406660" y="3402672"/>
                    <a:pt x="2406660" y="3402308"/>
                  </a:cubicBezTo>
                  <a:cubicBezTo>
                    <a:pt x="2406660" y="3402308"/>
                    <a:pt x="2407024" y="3402308"/>
                    <a:pt x="2407024" y="3401944"/>
                  </a:cubicBezTo>
                  <a:cubicBezTo>
                    <a:pt x="2407752" y="3401581"/>
                    <a:pt x="2408844" y="3400854"/>
                    <a:pt x="2409209" y="3400127"/>
                  </a:cubicBezTo>
                  <a:cubicBezTo>
                    <a:pt x="2409209" y="3400127"/>
                    <a:pt x="2409209" y="3400127"/>
                    <a:pt x="2409209" y="3400127"/>
                  </a:cubicBezTo>
                  <a:cubicBezTo>
                    <a:pt x="2409209" y="3400127"/>
                    <a:pt x="2409209" y="3399763"/>
                    <a:pt x="2409209" y="3399763"/>
                  </a:cubicBezTo>
                  <a:cubicBezTo>
                    <a:pt x="2409573" y="3399036"/>
                    <a:pt x="2409937" y="3398309"/>
                    <a:pt x="2410301" y="3397582"/>
                  </a:cubicBezTo>
                  <a:cubicBezTo>
                    <a:pt x="2410301" y="3397582"/>
                    <a:pt x="2410301" y="3397218"/>
                    <a:pt x="2410301" y="3397218"/>
                  </a:cubicBezTo>
                  <a:cubicBezTo>
                    <a:pt x="2410301" y="3397218"/>
                    <a:pt x="2410301" y="3397218"/>
                    <a:pt x="2410301" y="3397218"/>
                  </a:cubicBezTo>
                  <a:lnTo>
                    <a:pt x="2468203" y="3122721"/>
                  </a:lnTo>
                  <a:lnTo>
                    <a:pt x="2568711" y="3027102"/>
                  </a:lnTo>
                  <a:cubicBezTo>
                    <a:pt x="2568711" y="3027102"/>
                    <a:pt x="2568711" y="3026738"/>
                    <a:pt x="2569076" y="3026738"/>
                  </a:cubicBezTo>
                  <a:cubicBezTo>
                    <a:pt x="2569440" y="3026375"/>
                    <a:pt x="2569804" y="3026011"/>
                    <a:pt x="2569804" y="3025284"/>
                  </a:cubicBezTo>
                  <a:cubicBezTo>
                    <a:pt x="2570168" y="3024920"/>
                    <a:pt x="2570168" y="3024557"/>
                    <a:pt x="2570532" y="3024193"/>
                  </a:cubicBezTo>
                  <a:cubicBezTo>
                    <a:pt x="2570896" y="3023829"/>
                    <a:pt x="2570896" y="3023102"/>
                    <a:pt x="2570896" y="3022739"/>
                  </a:cubicBezTo>
                  <a:cubicBezTo>
                    <a:pt x="2570896" y="3022375"/>
                    <a:pt x="2571261" y="3022012"/>
                    <a:pt x="2571261" y="3021648"/>
                  </a:cubicBezTo>
                  <a:lnTo>
                    <a:pt x="2571261" y="2749696"/>
                  </a:lnTo>
                  <a:cubicBezTo>
                    <a:pt x="2571989" y="2746788"/>
                    <a:pt x="2569440" y="2743879"/>
                    <a:pt x="2566162" y="2742788"/>
                  </a:cubicBezTo>
                  <a:close/>
                  <a:moveTo>
                    <a:pt x="1200556" y="2331225"/>
                  </a:moveTo>
                  <a:lnTo>
                    <a:pt x="1200556" y="2181069"/>
                  </a:lnTo>
                  <a:lnTo>
                    <a:pt x="1260643" y="2192340"/>
                  </a:lnTo>
                  <a:lnTo>
                    <a:pt x="1200556" y="2331225"/>
                  </a:lnTo>
                  <a:close/>
                  <a:moveTo>
                    <a:pt x="1042146" y="2075270"/>
                  </a:moveTo>
                  <a:cubicBezTo>
                    <a:pt x="1041417" y="2076360"/>
                    <a:pt x="1040689" y="2077451"/>
                    <a:pt x="1040689" y="2078542"/>
                  </a:cubicBezTo>
                  <a:lnTo>
                    <a:pt x="1012649" y="2204701"/>
                  </a:lnTo>
                  <a:lnTo>
                    <a:pt x="821464" y="2234878"/>
                  </a:lnTo>
                  <a:lnTo>
                    <a:pt x="940180" y="1818951"/>
                  </a:lnTo>
                  <a:lnTo>
                    <a:pt x="1157585" y="1941112"/>
                  </a:lnTo>
                  <a:lnTo>
                    <a:pt x="1042146" y="2075270"/>
                  </a:lnTo>
                  <a:close/>
                  <a:moveTo>
                    <a:pt x="636105" y="248320"/>
                  </a:moveTo>
                  <a:lnTo>
                    <a:pt x="267938" y="427197"/>
                  </a:lnTo>
                  <a:lnTo>
                    <a:pt x="318921" y="214144"/>
                  </a:lnTo>
                  <a:lnTo>
                    <a:pt x="636105" y="248320"/>
                  </a:lnTo>
                  <a:close/>
                  <a:moveTo>
                    <a:pt x="652857" y="256682"/>
                  </a:moveTo>
                  <a:lnTo>
                    <a:pt x="575655" y="758775"/>
                  </a:lnTo>
                  <a:lnTo>
                    <a:pt x="269395" y="442831"/>
                  </a:lnTo>
                  <a:lnTo>
                    <a:pt x="652857" y="256682"/>
                  </a:lnTo>
                  <a:close/>
                  <a:moveTo>
                    <a:pt x="1805064" y="519181"/>
                  </a:moveTo>
                  <a:lnTo>
                    <a:pt x="1846579" y="571535"/>
                  </a:lnTo>
                  <a:lnTo>
                    <a:pt x="1808706" y="659156"/>
                  </a:lnTo>
                  <a:lnTo>
                    <a:pt x="1720579" y="571899"/>
                  </a:lnTo>
                  <a:lnTo>
                    <a:pt x="1805064" y="519181"/>
                  </a:lnTo>
                  <a:close/>
                  <a:moveTo>
                    <a:pt x="1242070" y="1899664"/>
                  </a:moveTo>
                  <a:lnTo>
                    <a:pt x="1169602" y="1931295"/>
                  </a:lnTo>
                  <a:lnTo>
                    <a:pt x="950741" y="1808408"/>
                  </a:lnTo>
                  <a:lnTo>
                    <a:pt x="1511186" y="1495736"/>
                  </a:lnTo>
                  <a:lnTo>
                    <a:pt x="1242070" y="1899664"/>
                  </a:lnTo>
                  <a:close/>
                  <a:moveTo>
                    <a:pt x="1118620" y="1237963"/>
                  </a:moveTo>
                  <a:lnTo>
                    <a:pt x="1519198" y="1474285"/>
                  </a:lnTo>
                  <a:lnTo>
                    <a:pt x="948192" y="1793138"/>
                  </a:lnTo>
                  <a:lnTo>
                    <a:pt x="1118620" y="1237963"/>
                  </a:lnTo>
                  <a:close/>
                  <a:moveTo>
                    <a:pt x="1728955" y="1219784"/>
                  </a:moveTo>
                  <a:lnTo>
                    <a:pt x="1132094" y="1219784"/>
                  </a:lnTo>
                  <a:lnTo>
                    <a:pt x="1448550" y="906385"/>
                  </a:lnTo>
                  <a:lnTo>
                    <a:pt x="1728955" y="1219784"/>
                  </a:lnTo>
                  <a:close/>
                  <a:moveTo>
                    <a:pt x="1431070" y="902750"/>
                  </a:moveTo>
                  <a:lnTo>
                    <a:pt x="1119712" y="1211422"/>
                  </a:lnTo>
                  <a:lnTo>
                    <a:pt x="1078926" y="902750"/>
                  </a:lnTo>
                  <a:lnTo>
                    <a:pt x="1431070" y="902750"/>
                  </a:lnTo>
                  <a:close/>
                  <a:moveTo>
                    <a:pt x="1084388" y="888207"/>
                  </a:moveTo>
                  <a:lnTo>
                    <a:pt x="1317816" y="547176"/>
                  </a:lnTo>
                  <a:lnTo>
                    <a:pt x="1438354" y="888207"/>
                  </a:lnTo>
                  <a:lnTo>
                    <a:pt x="1084388" y="888207"/>
                  </a:lnTo>
                  <a:close/>
                  <a:moveTo>
                    <a:pt x="939088" y="1772778"/>
                  </a:moveTo>
                  <a:lnTo>
                    <a:pt x="914325" y="1556452"/>
                  </a:lnTo>
                  <a:lnTo>
                    <a:pt x="1091672" y="1276865"/>
                  </a:lnTo>
                  <a:lnTo>
                    <a:pt x="939088" y="1772778"/>
                  </a:lnTo>
                  <a:close/>
                  <a:moveTo>
                    <a:pt x="1540683" y="1493918"/>
                  </a:moveTo>
                  <a:lnTo>
                    <a:pt x="1665226" y="1642982"/>
                  </a:lnTo>
                  <a:lnTo>
                    <a:pt x="1531943" y="1784412"/>
                  </a:lnTo>
                  <a:lnTo>
                    <a:pt x="1540683" y="1493918"/>
                  </a:lnTo>
                  <a:close/>
                  <a:moveTo>
                    <a:pt x="1532307" y="1465196"/>
                  </a:moveTo>
                  <a:lnTo>
                    <a:pt x="1141198" y="1234327"/>
                  </a:lnTo>
                  <a:lnTo>
                    <a:pt x="1729683" y="1234327"/>
                  </a:lnTo>
                  <a:lnTo>
                    <a:pt x="1532307" y="1465196"/>
                  </a:lnTo>
                  <a:close/>
                  <a:moveTo>
                    <a:pt x="1742064" y="1212150"/>
                  </a:moveTo>
                  <a:lnTo>
                    <a:pt x="1463845" y="901295"/>
                  </a:lnTo>
                  <a:lnTo>
                    <a:pt x="1844758" y="864938"/>
                  </a:lnTo>
                  <a:lnTo>
                    <a:pt x="1742064" y="1212150"/>
                  </a:lnTo>
                  <a:close/>
                  <a:moveTo>
                    <a:pt x="1332383" y="545358"/>
                  </a:moveTo>
                  <a:lnTo>
                    <a:pt x="1613515" y="674426"/>
                  </a:lnTo>
                  <a:lnTo>
                    <a:pt x="1451099" y="880572"/>
                  </a:lnTo>
                  <a:lnTo>
                    <a:pt x="1332383" y="545358"/>
                  </a:lnTo>
                  <a:close/>
                  <a:moveTo>
                    <a:pt x="1629539" y="654430"/>
                  </a:moveTo>
                  <a:lnTo>
                    <a:pt x="1598221" y="449375"/>
                  </a:lnTo>
                  <a:lnTo>
                    <a:pt x="1699093" y="570445"/>
                  </a:lnTo>
                  <a:lnTo>
                    <a:pt x="1629539" y="654430"/>
                  </a:lnTo>
                  <a:close/>
                  <a:moveTo>
                    <a:pt x="1615700" y="659520"/>
                  </a:moveTo>
                  <a:lnTo>
                    <a:pt x="1338209" y="531906"/>
                  </a:lnTo>
                  <a:lnTo>
                    <a:pt x="1581469" y="434832"/>
                  </a:lnTo>
                  <a:lnTo>
                    <a:pt x="1615700" y="659520"/>
                  </a:lnTo>
                  <a:close/>
                  <a:moveTo>
                    <a:pt x="1076377" y="874027"/>
                  </a:moveTo>
                  <a:lnTo>
                    <a:pt x="1036319" y="263590"/>
                  </a:lnTo>
                  <a:lnTo>
                    <a:pt x="1310169" y="532270"/>
                  </a:lnTo>
                  <a:lnTo>
                    <a:pt x="1076377" y="874027"/>
                  </a:lnTo>
                  <a:close/>
                  <a:moveTo>
                    <a:pt x="668516" y="251228"/>
                  </a:moveTo>
                  <a:lnTo>
                    <a:pt x="1012649" y="252319"/>
                  </a:lnTo>
                  <a:lnTo>
                    <a:pt x="592042" y="749686"/>
                  </a:lnTo>
                  <a:lnTo>
                    <a:pt x="668516" y="251228"/>
                  </a:lnTo>
                  <a:close/>
                  <a:moveTo>
                    <a:pt x="1022117" y="263590"/>
                  </a:moveTo>
                  <a:lnTo>
                    <a:pt x="1062903" y="886025"/>
                  </a:lnTo>
                  <a:lnTo>
                    <a:pt x="594227" y="770046"/>
                  </a:lnTo>
                  <a:lnTo>
                    <a:pt x="1022117" y="263590"/>
                  </a:lnTo>
                  <a:close/>
                  <a:moveTo>
                    <a:pt x="1105874" y="1218330"/>
                  </a:moveTo>
                  <a:lnTo>
                    <a:pt x="734793" y="1167430"/>
                  </a:lnTo>
                  <a:lnTo>
                    <a:pt x="1065088" y="909294"/>
                  </a:lnTo>
                  <a:lnTo>
                    <a:pt x="1105874" y="1218330"/>
                  </a:lnTo>
                  <a:close/>
                  <a:moveTo>
                    <a:pt x="1102232" y="1232510"/>
                  </a:moveTo>
                  <a:lnTo>
                    <a:pt x="907406" y="1539728"/>
                  </a:lnTo>
                  <a:lnTo>
                    <a:pt x="729695" y="1181246"/>
                  </a:lnTo>
                  <a:lnTo>
                    <a:pt x="1102232" y="1232510"/>
                  </a:lnTo>
                  <a:close/>
                  <a:moveTo>
                    <a:pt x="927435" y="1801136"/>
                  </a:moveTo>
                  <a:lnTo>
                    <a:pt x="610978" y="1801136"/>
                  </a:lnTo>
                  <a:lnTo>
                    <a:pt x="900487" y="1568814"/>
                  </a:lnTo>
                  <a:lnTo>
                    <a:pt x="927435" y="1801136"/>
                  </a:lnTo>
                  <a:close/>
                  <a:moveTo>
                    <a:pt x="1443452" y="1881122"/>
                  </a:moveTo>
                  <a:cubicBezTo>
                    <a:pt x="1442359" y="1882577"/>
                    <a:pt x="1441631" y="1884394"/>
                    <a:pt x="1441631" y="1885849"/>
                  </a:cubicBezTo>
                  <a:lnTo>
                    <a:pt x="1441631" y="1994193"/>
                  </a:lnTo>
                  <a:lnTo>
                    <a:pt x="1366250" y="2063272"/>
                  </a:lnTo>
                  <a:lnTo>
                    <a:pt x="1366250" y="1895302"/>
                  </a:lnTo>
                  <a:cubicBezTo>
                    <a:pt x="1366250" y="1893120"/>
                    <a:pt x="1365521" y="1891302"/>
                    <a:pt x="1364065" y="1889848"/>
                  </a:cubicBezTo>
                  <a:cubicBezTo>
                    <a:pt x="1362608" y="1888394"/>
                    <a:pt x="1360423" y="1887667"/>
                    <a:pt x="1358602" y="1888030"/>
                  </a:cubicBezTo>
                  <a:lnTo>
                    <a:pt x="1261735" y="1896392"/>
                  </a:lnTo>
                  <a:lnTo>
                    <a:pt x="1526117" y="1499372"/>
                  </a:lnTo>
                  <a:lnTo>
                    <a:pt x="1517377" y="1800046"/>
                  </a:lnTo>
                  <a:lnTo>
                    <a:pt x="1443452" y="1881122"/>
                  </a:lnTo>
                  <a:close/>
                  <a:moveTo>
                    <a:pt x="1786128" y="1589174"/>
                  </a:moveTo>
                  <a:lnTo>
                    <a:pt x="1676879" y="1634620"/>
                  </a:lnTo>
                  <a:lnTo>
                    <a:pt x="1543232" y="1474649"/>
                  </a:lnTo>
                  <a:lnTo>
                    <a:pt x="1742793" y="1240872"/>
                  </a:lnTo>
                  <a:lnTo>
                    <a:pt x="1836746" y="1482647"/>
                  </a:lnTo>
                  <a:lnTo>
                    <a:pt x="1786128" y="1589174"/>
                  </a:lnTo>
                  <a:close/>
                  <a:moveTo>
                    <a:pt x="1849856" y="1475739"/>
                  </a:moveTo>
                  <a:lnTo>
                    <a:pt x="1756995" y="1236872"/>
                  </a:lnTo>
                  <a:lnTo>
                    <a:pt x="1959105" y="1280137"/>
                  </a:lnTo>
                  <a:lnTo>
                    <a:pt x="1959105" y="1475739"/>
                  </a:lnTo>
                  <a:lnTo>
                    <a:pt x="1849856" y="1475739"/>
                  </a:lnTo>
                  <a:close/>
                  <a:moveTo>
                    <a:pt x="2071631" y="992552"/>
                  </a:moveTo>
                  <a:lnTo>
                    <a:pt x="2090567" y="1096170"/>
                  </a:lnTo>
                  <a:cubicBezTo>
                    <a:pt x="2090567" y="1096534"/>
                    <a:pt x="2090931" y="1097261"/>
                    <a:pt x="2090931" y="1097624"/>
                  </a:cubicBezTo>
                  <a:lnTo>
                    <a:pt x="2129897" y="1194698"/>
                  </a:lnTo>
                  <a:cubicBezTo>
                    <a:pt x="2130261" y="1195789"/>
                    <a:pt x="2130989" y="1196880"/>
                    <a:pt x="2131718" y="1197607"/>
                  </a:cubicBezTo>
                  <a:lnTo>
                    <a:pt x="2199452" y="1256142"/>
                  </a:lnTo>
                  <a:lnTo>
                    <a:pt x="2160122" y="1303770"/>
                  </a:lnTo>
                  <a:cubicBezTo>
                    <a:pt x="2159030" y="1305224"/>
                    <a:pt x="2158301" y="1307042"/>
                    <a:pt x="2158665" y="1308860"/>
                  </a:cubicBezTo>
                  <a:lnTo>
                    <a:pt x="2163400" y="1381574"/>
                  </a:lnTo>
                  <a:cubicBezTo>
                    <a:pt x="2163400" y="1383028"/>
                    <a:pt x="2164128" y="1384119"/>
                    <a:pt x="2164856" y="1385210"/>
                  </a:cubicBezTo>
                  <a:lnTo>
                    <a:pt x="2200180" y="1433565"/>
                  </a:lnTo>
                  <a:lnTo>
                    <a:pt x="2162307" y="1471376"/>
                  </a:lnTo>
                  <a:lnTo>
                    <a:pt x="2110960" y="1389936"/>
                  </a:lnTo>
                  <a:lnTo>
                    <a:pt x="2158301" y="1267049"/>
                  </a:lnTo>
                  <a:cubicBezTo>
                    <a:pt x="2159030" y="1264867"/>
                    <a:pt x="2159030" y="1262322"/>
                    <a:pt x="2157573" y="1260141"/>
                  </a:cubicBezTo>
                  <a:cubicBezTo>
                    <a:pt x="2156116" y="1257960"/>
                    <a:pt x="2153931" y="1256869"/>
                    <a:pt x="2151382" y="1257233"/>
                  </a:cubicBezTo>
                  <a:lnTo>
                    <a:pt x="1967481" y="1267049"/>
                  </a:lnTo>
                  <a:lnTo>
                    <a:pt x="1754810" y="1221602"/>
                  </a:lnTo>
                  <a:lnTo>
                    <a:pt x="1859324" y="867847"/>
                  </a:lnTo>
                  <a:lnTo>
                    <a:pt x="2071631" y="992552"/>
                  </a:lnTo>
                  <a:close/>
                  <a:moveTo>
                    <a:pt x="2117515" y="844942"/>
                  </a:moveTo>
                  <a:lnTo>
                    <a:pt x="1953642" y="776227"/>
                  </a:lnTo>
                  <a:lnTo>
                    <a:pt x="2057064" y="641705"/>
                  </a:lnTo>
                  <a:lnTo>
                    <a:pt x="2095665" y="713692"/>
                  </a:lnTo>
                  <a:lnTo>
                    <a:pt x="2117515" y="844942"/>
                  </a:lnTo>
                  <a:close/>
                  <a:moveTo>
                    <a:pt x="2199452" y="703876"/>
                  </a:moveTo>
                  <a:lnTo>
                    <a:pt x="2107319" y="703876"/>
                  </a:lnTo>
                  <a:lnTo>
                    <a:pt x="2067261" y="628616"/>
                  </a:lnTo>
                  <a:lnTo>
                    <a:pt x="2117879" y="562810"/>
                  </a:lnTo>
                  <a:lnTo>
                    <a:pt x="2174324" y="632252"/>
                  </a:lnTo>
                  <a:lnTo>
                    <a:pt x="2199452" y="703876"/>
                  </a:lnTo>
                  <a:close/>
                  <a:moveTo>
                    <a:pt x="1754810" y="455919"/>
                  </a:moveTo>
                  <a:lnTo>
                    <a:pt x="1830556" y="304673"/>
                  </a:lnTo>
                  <a:lnTo>
                    <a:pt x="1882267" y="403565"/>
                  </a:lnTo>
                  <a:cubicBezTo>
                    <a:pt x="1882995" y="405019"/>
                    <a:pt x="1884087" y="406110"/>
                    <a:pt x="1885544" y="406837"/>
                  </a:cubicBezTo>
                  <a:lnTo>
                    <a:pt x="2039949" y="479188"/>
                  </a:lnTo>
                  <a:lnTo>
                    <a:pt x="2107683" y="551175"/>
                  </a:lnTo>
                  <a:lnTo>
                    <a:pt x="2058521" y="615164"/>
                  </a:lnTo>
                  <a:lnTo>
                    <a:pt x="1893920" y="453011"/>
                  </a:lnTo>
                  <a:cubicBezTo>
                    <a:pt x="1893920" y="453011"/>
                    <a:pt x="1893556" y="453011"/>
                    <a:pt x="1893556" y="452647"/>
                  </a:cubicBezTo>
                  <a:cubicBezTo>
                    <a:pt x="1893192" y="452284"/>
                    <a:pt x="1892463" y="451920"/>
                    <a:pt x="1892099" y="451557"/>
                  </a:cubicBezTo>
                  <a:cubicBezTo>
                    <a:pt x="1891735" y="451557"/>
                    <a:pt x="1891735" y="451193"/>
                    <a:pt x="1891371" y="451193"/>
                  </a:cubicBezTo>
                  <a:cubicBezTo>
                    <a:pt x="1890642" y="450829"/>
                    <a:pt x="1890278" y="450829"/>
                    <a:pt x="1889550" y="450829"/>
                  </a:cubicBezTo>
                  <a:cubicBezTo>
                    <a:pt x="1889186" y="450829"/>
                    <a:pt x="1889186" y="450829"/>
                    <a:pt x="1888822" y="450829"/>
                  </a:cubicBezTo>
                  <a:cubicBezTo>
                    <a:pt x="1888822" y="450829"/>
                    <a:pt x="1888822" y="450829"/>
                    <a:pt x="1888822" y="450829"/>
                  </a:cubicBezTo>
                  <a:lnTo>
                    <a:pt x="1754810" y="455919"/>
                  </a:lnTo>
                  <a:close/>
                  <a:moveTo>
                    <a:pt x="1887729" y="467917"/>
                  </a:moveTo>
                  <a:lnTo>
                    <a:pt x="2049417" y="626798"/>
                  </a:lnTo>
                  <a:lnTo>
                    <a:pt x="2049417" y="627162"/>
                  </a:lnTo>
                  <a:lnTo>
                    <a:pt x="1936891" y="774045"/>
                  </a:lnTo>
                  <a:lnTo>
                    <a:pt x="1851677" y="849668"/>
                  </a:lnTo>
                  <a:lnTo>
                    <a:pt x="1464937" y="886752"/>
                  </a:lnTo>
                  <a:lnTo>
                    <a:pt x="1630631" y="676244"/>
                  </a:lnTo>
                  <a:lnTo>
                    <a:pt x="1709290" y="580988"/>
                  </a:lnTo>
                  <a:lnTo>
                    <a:pt x="1805793" y="676608"/>
                  </a:lnTo>
                  <a:cubicBezTo>
                    <a:pt x="1807614" y="678426"/>
                    <a:pt x="1809799" y="679153"/>
                    <a:pt x="1812348" y="678426"/>
                  </a:cubicBezTo>
                  <a:cubicBezTo>
                    <a:pt x="1814897" y="678062"/>
                    <a:pt x="1816718" y="676244"/>
                    <a:pt x="1817810" y="674063"/>
                  </a:cubicBezTo>
                  <a:lnTo>
                    <a:pt x="1861510" y="572626"/>
                  </a:lnTo>
                  <a:cubicBezTo>
                    <a:pt x="1862602" y="570081"/>
                    <a:pt x="1862238" y="567173"/>
                    <a:pt x="1860417" y="565355"/>
                  </a:cubicBezTo>
                  <a:lnTo>
                    <a:pt x="1817446" y="511182"/>
                  </a:lnTo>
                  <a:lnTo>
                    <a:pt x="1887729" y="467917"/>
                  </a:lnTo>
                  <a:close/>
                  <a:moveTo>
                    <a:pt x="739527" y="184331"/>
                  </a:moveTo>
                  <a:lnTo>
                    <a:pt x="964943" y="237776"/>
                  </a:lnTo>
                  <a:lnTo>
                    <a:pt x="662689" y="236685"/>
                  </a:lnTo>
                  <a:lnTo>
                    <a:pt x="330938" y="201055"/>
                  </a:lnTo>
                  <a:lnTo>
                    <a:pt x="546522" y="17088"/>
                  </a:lnTo>
                  <a:lnTo>
                    <a:pt x="736250" y="182513"/>
                  </a:lnTo>
                  <a:cubicBezTo>
                    <a:pt x="737342" y="183240"/>
                    <a:pt x="738435" y="183967"/>
                    <a:pt x="739527" y="184331"/>
                  </a:cubicBezTo>
                  <a:close/>
                  <a:moveTo>
                    <a:pt x="250822" y="14543"/>
                  </a:moveTo>
                  <a:lnTo>
                    <a:pt x="526857" y="14543"/>
                  </a:lnTo>
                  <a:lnTo>
                    <a:pt x="316371" y="193784"/>
                  </a:lnTo>
                  <a:lnTo>
                    <a:pt x="250822" y="14543"/>
                  </a:lnTo>
                  <a:close/>
                  <a:moveTo>
                    <a:pt x="128828" y="265771"/>
                  </a:moveTo>
                  <a:lnTo>
                    <a:pt x="303262" y="216689"/>
                  </a:lnTo>
                  <a:lnTo>
                    <a:pt x="251915" y="431560"/>
                  </a:lnTo>
                  <a:lnTo>
                    <a:pt x="70926" y="388295"/>
                  </a:lnTo>
                  <a:lnTo>
                    <a:pt x="128828" y="265771"/>
                  </a:lnTo>
                  <a:close/>
                  <a:moveTo>
                    <a:pt x="52718" y="427197"/>
                  </a:moveTo>
                  <a:lnTo>
                    <a:pt x="64736" y="402111"/>
                  </a:lnTo>
                  <a:lnTo>
                    <a:pt x="246452" y="445739"/>
                  </a:lnTo>
                  <a:lnTo>
                    <a:pt x="112441" y="694059"/>
                  </a:lnTo>
                  <a:lnTo>
                    <a:pt x="14846" y="587896"/>
                  </a:lnTo>
                  <a:lnTo>
                    <a:pt x="52718" y="427197"/>
                  </a:lnTo>
                  <a:close/>
                  <a:moveTo>
                    <a:pt x="426348" y="635888"/>
                  </a:moveTo>
                  <a:lnTo>
                    <a:pt x="265753" y="611528"/>
                  </a:lnTo>
                  <a:cubicBezTo>
                    <a:pt x="264296" y="611165"/>
                    <a:pt x="262476" y="611528"/>
                    <a:pt x="261019" y="612255"/>
                  </a:cubicBezTo>
                  <a:lnTo>
                    <a:pt x="132470" y="686788"/>
                  </a:lnTo>
                  <a:lnTo>
                    <a:pt x="258834" y="452284"/>
                  </a:lnTo>
                  <a:lnTo>
                    <a:pt x="475146" y="675517"/>
                  </a:lnTo>
                  <a:lnTo>
                    <a:pt x="429626" y="637342"/>
                  </a:lnTo>
                  <a:cubicBezTo>
                    <a:pt x="428897" y="636615"/>
                    <a:pt x="427441" y="636251"/>
                    <a:pt x="426348" y="635888"/>
                  </a:cubicBezTo>
                  <a:close/>
                  <a:moveTo>
                    <a:pt x="597504" y="1014366"/>
                  </a:moveTo>
                  <a:lnTo>
                    <a:pt x="588400" y="783862"/>
                  </a:lnTo>
                  <a:lnTo>
                    <a:pt x="1054527" y="899114"/>
                  </a:lnTo>
                  <a:lnTo>
                    <a:pt x="718042" y="1162340"/>
                  </a:lnTo>
                  <a:lnTo>
                    <a:pt x="597504" y="1014366"/>
                  </a:lnTo>
                  <a:close/>
                  <a:moveTo>
                    <a:pt x="715857" y="1186336"/>
                  </a:moveTo>
                  <a:lnTo>
                    <a:pt x="891019" y="1539728"/>
                  </a:lnTo>
                  <a:lnTo>
                    <a:pt x="565822" y="1393936"/>
                  </a:lnTo>
                  <a:lnTo>
                    <a:pt x="572013" y="1385573"/>
                  </a:lnTo>
                  <a:lnTo>
                    <a:pt x="715857" y="1186336"/>
                  </a:lnTo>
                  <a:close/>
                  <a:moveTo>
                    <a:pt x="500637" y="1645891"/>
                  </a:moveTo>
                  <a:lnTo>
                    <a:pt x="500637" y="1480466"/>
                  </a:lnTo>
                  <a:lnTo>
                    <a:pt x="557082" y="1405570"/>
                  </a:lnTo>
                  <a:lnTo>
                    <a:pt x="892839" y="1556452"/>
                  </a:lnTo>
                  <a:lnTo>
                    <a:pt x="592406" y="1797501"/>
                  </a:lnTo>
                  <a:lnTo>
                    <a:pt x="500637" y="1645891"/>
                  </a:lnTo>
                  <a:close/>
                  <a:moveTo>
                    <a:pt x="664874" y="2090903"/>
                  </a:moveTo>
                  <a:cubicBezTo>
                    <a:pt x="664510" y="2090540"/>
                    <a:pt x="664146" y="2090176"/>
                    <a:pt x="663782" y="2089449"/>
                  </a:cubicBezTo>
                  <a:lnTo>
                    <a:pt x="597868" y="2023642"/>
                  </a:lnTo>
                  <a:lnTo>
                    <a:pt x="597868" y="1815316"/>
                  </a:lnTo>
                  <a:lnTo>
                    <a:pt x="925978" y="1815316"/>
                  </a:lnTo>
                  <a:lnTo>
                    <a:pt x="806533" y="2231969"/>
                  </a:lnTo>
                  <a:lnTo>
                    <a:pt x="712579" y="2166890"/>
                  </a:lnTo>
                  <a:lnTo>
                    <a:pt x="664874" y="2090903"/>
                  </a:lnTo>
                  <a:close/>
                  <a:moveTo>
                    <a:pt x="829839" y="2248330"/>
                  </a:moveTo>
                  <a:lnTo>
                    <a:pt x="1010464" y="2219608"/>
                  </a:lnTo>
                  <a:lnTo>
                    <a:pt x="1002088" y="2353766"/>
                  </a:lnTo>
                  <a:lnTo>
                    <a:pt x="837851" y="2253420"/>
                  </a:lnTo>
                  <a:lnTo>
                    <a:pt x="829839" y="2248330"/>
                  </a:lnTo>
                  <a:close/>
                  <a:moveTo>
                    <a:pt x="1016290" y="2363583"/>
                  </a:moveTo>
                  <a:lnTo>
                    <a:pt x="1025030" y="2221789"/>
                  </a:lnTo>
                  <a:lnTo>
                    <a:pt x="1090215" y="2250148"/>
                  </a:lnTo>
                  <a:lnTo>
                    <a:pt x="1145203" y="2432298"/>
                  </a:lnTo>
                  <a:lnTo>
                    <a:pt x="1093857" y="2440660"/>
                  </a:lnTo>
                  <a:lnTo>
                    <a:pt x="1016290" y="2363583"/>
                  </a:lnTo>
                  <a:close/>
                  <a:moveTo>
                    <a:pt x="1159406" y="2430480"/>
                  </a:moveTo>
                  <a:lnTo>
                    <a:pt x="1104781" y="2249421"/>
                  </a:lnTo>
                  <a:lnTo>
                    <a:pt x="1162319" y="2222880"/>
                  </a:lnTo>
                  <a:cubicBezTo>
                    <a:pt x="1163412" y="2222516"/>
                    <a:pt x="1164140" y="2221789"/>
                    <a:pt x="1164868" y="2220699"/>
                  </a:cubicBezTo>
                  <a:lnTo>
                    <a:pt x="1185990" y="2193794"/>
                  </a:lnTo>
                  <a:lnTo>
                    <a:pt x="1185990" y="2366855"/>
                  </a:lnTo>
                  <a:cubicBezTo>
                    <a:pt x="1185990" y="2366855"/>
                    <a:pt x="1185990" y="2366855"/>
                    <a:pt x="1185990" y="2366855"/>
                  </a:cubicBezTo>
                  <a:cubicBezTo>
                    <a:pt x="1185990" y="2367218"/>
                    <a:pt x="1185990" y="2367582"/>
                    <a:pt x="1186354" y="2367945"/>
                  </a:cubicBezTo>
                  <a:cubicBezTo>
                    <a:pt x="1186354" y="2368673"/>
                    <a:pt x="1186718" y="2369400"/>
                    <a:pt x="1187082" y="2370127"/>
                  </a:cubicBezTo>
                  <a:cubicBezTo>
                    <a:pt x="1187082" y="2370127"/>
                    <a:pt x="1187082" y="2370490"/>
                    <a:pt x="1187082" y="2370490"/>
                  </a:cubicBezTo>
                  <a:cubicBezTo>
                    <a:pt x="1187082" y="2370854"/>
                    <a:pt x="1187446" y="2370854"/>
                    <a:pt x="1187446" y="2371218"/>
                  </a:cubicBezTo>
                  <a:cubicBezTo>
                    <a:pt x="1187810" y="2371945"/>
                    <a:pt x="1188175" y="2372308"/>
                    <a:pt x="1188903" y="2372672"/>
                  </a:cubicBezTo>
                  <a:cubicBezTo>
                    <a:pt x="1189267" y="2373036"/>
                    <a:pt x="1189631" y="2373036"/>
                    <a:pt x="1189995" y="2373399"/>
                  </a:cubicBezTo>
                  <a:cubicBezTo>
                    <a:pt x="1190360" y="2373762"/>
                    <a:pt x="1191088" y="2374126"/>
                    <a:pt x="1191816" y="2374126"/>
                  </a:cubicBezTo>
                  <a:cubicBezTo>
                    <a:pt x="1192180" y="2374126"/>
                    <a:pt x="1192180" y="2374490"/>
                    <a:pt x="1192545" y="2374490"/>
                  </a:cubicBezTo>
                  <a:lnTo>
                    <a:pt x="1309440" y="2394486"/>
                  </a:lnTo>
                  <a:lnTo>
                    <a:pt x="1264648" y="2413755"/>
                  </a:lnTo>
                  <a:lnTo>
                    <a:pt x="1159406" y="2430480"/>
                  </a:lnTo>
                  <a:close/>
                  <a:moveTo>
                    <a:pt x="1252995" y="2467564"/>
                  </a:moveTo>
                  <a:cubicBezTo>
                    <a:pt x="1252995" y="2467200"/>
                    <a:pt x="1253360" y="2467200"/>
                    <a:pt x="1253360" y="2466837"/>
                  </a:cubicBezTo>
                  <a:lnTo>
                    <a:pt x="1241342" y="2567547"/>
                  </a:lnTo>
                  <a:lnTo>
                    <a:pt x="1207839" y="2535189"/>
                  </a:lnTo>
                  <a:lnTo>
                    <a:pt x="1252995" y="2467564"/>
                  </a:lnTo>
                  <a:close/>
                  <a:moveTo>
                    <a:pt x="1314174" y="2637352"/>
                  </a:moveTo>
                  <a:lnTo>
                    <a:pt x="1254452" y="2580272"/>
                  </a:lnTo>
                  <a:lnTo>
                    <a:pt x="1273024" y="2425026"/>
                  </a:lnTo>
                  <a:lnTo>
                    <a:pt x="1321822" y="2403939"/>
                  </a:lnTo>
                  <a:lnTo>
                    <a:pt x="1298151" y="2470836"/>
                  </a:lnTo>
                  <a:cubicBezTo>
                    <a:pt x="1297423" y="2473018"/>
                    <a:pt x="1297787" y="2475563"/>
                    <a:pt x="1298880" y="2477381"/>
                  </a:cubicBezTo>
                  <a:lnTo>
                    <a:pt x="1336753" y="2534098"/>
                  </a:lnTo>
                  <a:lnTo>
                    <a:pt x="1341122" y="2602086"/>
                  </a:lnTo>
                  <a:lnTo>
                    <a:pt x="1314174" y="2637352"/>
                  </a:lnTo>
                  <a:close/>
                  <a:moveTo>
                    <a:pt x="1355689" y="2595542"/>
                  </a:moveTo>
                  <a:lnTo>
                    <a:pt x="1352047" y="2538824"/>
                  </a:lnTo>
                  <a:lnTo>
                    <a:pt x="1404487" y="2538824"/>
                  </a:lnTo>
                  <a:lnTo>
                    <a:pt x="1441631" y="2575909"/>
                  </a:lnTo>
                  <a:lnTo>
                    <a:pt x="1355689" y="2595542"/>
                  </a:lnTo>
                  <a:close/>
                  <a:moveTo>
                    <a:pt x="2557423" y="2991835"/>
                  </a:moveTo>
                  <a:lnTo>
                    <a:pt x="2417949" y="2722065"/>
                  </a:lnTo>
                  <a:lnTo>
                    <a:pt x="2557423" y="2755877"/>
                  </a:lnTo>
                  <a:lnTo>
                    <a:pt x="2557423" y="2991835"/>
                  </a:lnTo>
                  <a:close/>
                  <a:moveTo>
                    <a:pt x="2399376" y="3383039"/>
                  </a:moveTo>
                  <a:lnTo>
                    <a:pt x="2285394" y="3297963"/>
                  </a:lnTo>
                  <a:lnTo>
                    <a:pt x="2450723" y="3140536"/>
                  </a:lnTo>
                  <a:lnTo>
                    <a:pt x="2399376" y="3383039"/>
                  </a:lnTo>
                  <a:close/>
                  <a:moveTo>
                    <a:pt x="2103677" y="3746611"/>
                  </a:moveTo>
                  <a:lnTo>
                    <a:pt x="2011908" y="3730250"/>
                  </a:lnTo>
                  <a:lnTo>
                    <a:pt x="1874983" y="3460480"/>
                  </a:lnTo>
                  <a:lnTo>
                    <a:pt x="2216931" y="3626269"/>
                  </a:lnTo>
                  <a:lnTo>
                    <a:pt x="2103677" y="3746611"/>
                  </a:lnTo>
                  <a:close/>
                  <a:moveTo>
                    <a:pt x="1940168" y="3902583"/>
                  </a:moveTo>
                  <a:lnTo>
                    <a:pt x="1869885" y="3719707"/>
                  </a:lnTo>
                  <a:lnTo>
                    <a:pt x="2002076" y="3743339"/>
                  </a:lnTo>
                  <a:lnTo>
                    <a:pt x="2037035" y="3812417"/>
                  </a:lnTo>
                  <a:lnTo>
                    <a:pt x="1940168" y="3902583"/>
                  </a:lnTo>
                  <a:close/>
                  <a:moveTo>
                    <a:pt x="1682342" y="4204712"/>
                  </a:moveTo>
                  <a:lnTo>
                    <a:pt x="1875712" y="4093095"/>
                  </a:lnTo>
                  <a:lnTo>
                    <a:pt x="1862966" y="4268701"/>
                  </a:lnTo>
                  <a:lnTo>
                    <a:pt x="1682342" y="4204712"/>
                  </a:lnTo>
                  <a:close/>
                  <a:moveTo>
                    <a:pt x="1832377" y="4358503"/>
                  </a:moveTo>
                  <a:lnTo>
                    <a:pt x="1694359" y="4224708"/>
                  </a:lnTo>
                  <a:lnTo>
                    <a:pt x="1860053" y="4283607"/>
                  </a:lnTo>
                  <a:lnTo>
                    <a:pt x="1832377" y="4358503"/>
                  </a:lnTo>
                  <a:close/>
                  <a:moveTo>
                    <a:pt x="1678700" y="4049467"/>
                  </a:moveTo>
                  <a:lnTo>
                    <a:pt x="1863330" y="4083642"/>
                  </a:lnTo>
                  <a:lnTo>
                    <a:pt x="1673238" y="4193441"/>
                  </a:lnTo>
                  <a:lnTo>
                    <a:pt x="1678700" y="4049467"/>
                  </a:lnTo>
                  <a:close/>
                  <a:moveTo>
                    <a:pt x="1679064" y="4034560"/>
                  </a:moveTo>
                  <a:lnTo>
                    <a:pt x="1685983" y="3856410"/>
                  </a:lnTo>
                  <a:lnTo>
                    <a:pt x="1865151" y="4069099"/>
                  </a:lnTo>
                  <a:lnTo>
                    <a:pt x="1679064" y="4034560"/>
                  </a:lnTo>
                  <a:close/>
                  <a:moveTo>
                    <a:pt x="1374261" y="2974747"/>
                  </a:moveTo>
                  <a:lnTo>
                    <a:pt x="1547966" y="2957659"/>
                  </a:lnTo>
                  <a:lnTo>
                    <a:pt x="1460568" y="3168531"/>
                  </a:lnTo>
                  <a:lnTo>
                    <a:pt x="1374261" y="2974747"/>
                  </a:lnTo>
                  <a:close/>
                  <a:moveTo>
                    <a:pt x="1433984" y="2730790"/>
                  </a:moveTo>
                  <a:lnTo>
                    <a:pt x="1547602" y="2942753"/>
                  </a:lnTo>
                  <a:lnTo>
                    <a:pt x="1373169" y="2960204"/>
                  </a:lnTo>
                  <a:lnTo>
                    <a:pt x="1433984" y="2730790"/>
                  </a:lnTo>
                  <a:close/>
                  <a:moveTo>
                    <a:pt x="1975856" y="2634080"/>
                  </a:moveTo>
                  <a:lnTo>
                    <a:pt x="1848400" y="2622809"/>
                  </a:lnTo>
                  <a:lnTo>
                    <a:pt x="1903388" y="2563911"/>
                  </a:lnTo>
                  <a:lnTo>
                    <a:pt x="1975856" y="2634080"/>
                  </a:lnTo>
                  <a:close/>
                  <a:moveTo>
                    <a:pt x="2381532" y="2715157"/>
                  </a:moveTo>
                  <a:lnTo>
                    <a:pt x="2124434" y="2854405"/>
                  </a:lnTo>
                  <a:lnTo>
                    <a:pt x="2213654" y="2690070"/>
                  </a:lnTo>
                  <a:lnTo>
                    <a:pt x="2381532" y="2715157"/>
                  </a:lnTo>
                  <a:close/>
                  <a:moveTo>
                    <a:pt x="2275197" y="3287419"/>
                  </a:moveTo>
                  <a:lnTo>
                    <a:pt x="2163764" y="3120540"/>
                  </a:lnTo>
                  <a:lnTo>
                    <a:pt x="2444532" y="3125993"/>
                  </a:lnTo>
                  <a:lnTo>
                    <a:pt x="2275197" y="3287419"/>
                  </a:lnTo>
                  <a:close/>
                  <a:moveTo>
                    <a:pt x="2102220" y="2890762"/>
                  </a:moveTo>
                  <a:lnTo>
                    <a:pt x="2141914" y="3108178"/>
                  </a:lnTo>
                  <a:lnTo>
                    <a:pt x="1878261" y="3204161"/>
                  </a:lnTo>
                  <a:lnTo>
                    <a:pt x="2102220" y="2890762"/>
                  </a:lnTo>
                  <a:close/>
                  <a:moveTo>
                    <a:pt x="1858960" y="3205979"/>
                  </a:moveTo>
                  <a:lnTo>
                    <a:pt x="1755903" y="3043099"/>
                  </a:lnTo>
                  <a:lnTo>
                    <a:pt x="2084376" y="2890762"/>
                  </a:lnTo>
                  <a:lnTo>
                    <a:pt x="1858960" y="3205979"/>
                  </a:lnTo>
                  <a:close/>
                  <a:moveTo>
                    <a:pt x="2114602" y="2876583"/>
                  </a:moveTo>
                  <a:lnTo>
                    <a:pt x="2383353" y="2731154"/>
                  </a:lnTo>
                  <a:lnTo>
                    <a:pt x="2154296" y="3093635"/>
                  </a:lnTo>
                  <a:lnTo>
                    <a:pt x="2114602" y="2876583"/>
                  </a:lnTo>
                  <a:close/>
                  <a:moveTo>
                    <a:pt x="2070174" y="2881309"/>
                  </a:moveTo>
                  <a:lnTo>
                    <a:pt x="1763914" y="3023466"/>
                  </a:lnTo>
                  <a:lnTo>
                    <a:pt x="1844394" y="2890762"/>
                  </a:lnTo>
                  <a:lnTo>
                    <a:pt x="2070174" y="2881309"/>
                  </a:lnTo>
                  <a:close/>
                  <a:moveTo>
                    <a:pt x="1854955" y="2875492"/>
                  </a:moveTo>
                  <a:lnTo>
                    <a:pt x="2011180" y="2660985"/>
                  </a:lnTo>
                  <a:lnTo>
                    <a:pt x="2095665" y="2865676"/>
                  </a:lnTo>
                  <a:lnTo>
                    <a:pt x="1854955" y="2875492"/>
                  </a:lnTo>
                  <a:close/>
                  <a:moveTo>
                    <a:pt x="1832377" y="2862404"/>
                  </a:moveTo>
                  <a:lnTo>
                    <a:pt x="1627353" y="2613357"/>
                  </a:lnTo>
                  <a:lnTo>
                    <a:pt x="1825822" y="2635171"/>
                  </a:lnTo>
                  <a:lnTo>
                    <a:pt x="1832377" y="2862404"/>
                  </a:lnTo>
                  <a:close/>
                  <a:moveTo>
                    <a:pt x="1615336" y="2621719"/>
                  </a:moveTo>
                  <a:lnTo>
                    <a:pt x="1827278" y="2879128"/>
                  </a:lnTo>
                  <a:lnTo>
                    <a:pt x="1568359" y="2939481"/>
                  </a:lnTo>
                  <a:lnTo>
                    <a:pt x="1615336" y="2621719"/>
                  </a:lnTo>
                  <a:close/>
                  <a:moveTo>
                    <a:pt x="1563261" y="2959114"/>
                  </a:moveTo>
                  <a:lnTo>
                    <a:pt x="1729319" y="3040190"/>
                  </a:lnTo>
                  <a:lnTo>
                    <a:pt x="1475498" y="3171076"/>
                  </a:lnTo>
                  <a:lnTo>
                    <a:pt x="1563261" y="2959114"/>
                  </a:lnTo>
                  <a:close/>
                  <a:moveTo>
                    <a:pt x="1580741" y="2951479"/>
                  </a:moveTo>
                  <a:lnTo>
                    <a:pt x="1824729" y="2894398"/>
                  </a:lnTo>
                  <a:lnTo>
                    <a:pt x="1742429" y="3030374"/>
                  </a:lnTo>
                  <a:lnTo>
                    <a:pt x="1580741" y="2951479"/>
                  </a:lnTo>
                  <a:close/>
                  <a:moveTo>
                    <a:pt x="1746799" y="3056187"/>
                  </a:moveTo>
                  <a:lnTo>
                    <a:pt x="1847671" y="3215796"/>
                  </a:lnTo>
                  <a:lnTo>
                    <a:pt x="1653573" y="3286329"/>
                  </a:lnTo>
                  <a:lnTo>
                    <a:pt x="1746799" y="3056187"/>
                  </a:lnTo>
                  <a:close/>
                  <a:moveTo>
                    <a:pt x="1851313" y="3229611"/>
                  </a:moveTo>
                  <a:lnTo>
                    <a:pt x="1851313" y="3430667"/>
                  </a:lnTo>
                  <a:lnTo>
                    <a:pt x="1656851" y="3300508"/>
                  </a:lnTo>
                  <a:lnTo>
                    <a:pt x="1851313" y="3229611"/>
                  </a:lnTo>
                  <a:close/>
                  <a:moveTo>
                    <a:pt x="1865879" y="3232520"/>
                  </a:moveTo>
                  <a:lnTo>
                    <a:pt x="2207463" y="3450663"/>
                  </a:lnTo>
                  <a:lnTo>
                    <a:pt x="1865879" y="3437575"/>
                  </a:lnTo>
                  <a:lnTo>
                    <a:pt x="1865879" y="3232520"/>
                  </a:lnTo>
                  <a:close/>
                  <a:moveTo>
                    <a:pt x="1874983" y="3220886"/>
                  </a:moveTo>
                  <a:lnTo>
                    <a:pt x="2144827" y="3122358"/>
                  </a:lnTo>
                  <a:lnTo>
                    <a:pt x="2222394" y="3442665"/>
                  </a:lnTo>
                  <a:lnTo>
                    <a:pt x="1874983" y="3220886"/>
                  </a:lnTo>
                  <a:close/>
                  <a:moveTo>
                    <a:pt x="2163035" y="3105997"/>
                  </a:moveTo>
                  <a:lnTo>
                    <a:pt x="2399740" y="2731881"/>
                  </a:lnTo>
                  <a:lnTo>
                    <a:pt x="2454001" y="3111450"/>
                  </a:lnTo>
                  <a:lnTo>
                    <a:pt x="2163035" y="3105997"/>
                  </a:lnTo>
                  <a:close/>
                  <a:moveTo>
                    <a:pt x="2107319" y="2855859"/>
                  </a:moveTo>
                  <a:lnTo>
                    <a:pt x="2024654" y="2655895"/>
                  </a:lnTo>
                  <a:lnTo>
                    <a:pt x="2198359" y="2687525"/>
                  </a:lnTo>
                  <a:lnTo>
                    <a:pt x="2107319" y="2855859"/>
                  </a:lnTo>
                  <a:close/>
                  <a:moveTo>
                    <a:pt x="1846943" y="2862040"/>
                  </a:moveTo>
                  <a:lnTo>
                    <a:pt x="1840388" y="2636625"/>
                  </a:lnTo>
                  <a:lnTo>
                    <a:pt x="1994793" y="2650441"/>
                  </a:lnTo>
                  <a:lnTo>
                    <a:pt x="1999891" y="2651532"/>
                  </a:lnTo>
                  <a:lnTo>
                    <a:pt x="1846943" y="2862040"/>
                  </a:lnTo>
                  <a:close/>
                  <a:moveTo>
                    <a:pt x="1625533" y="2598814"/>
                  </a:moveTo>
                  <a:lnTo>
                    <a:pt x="1726406" y="2489742"/>
                  </a:lnTo>
                  <a:lnTo>
                    <a:pt x="1817810" y="2619537"/>
                  </a:lnTo>
                  <a:lnTo>
                    <a:pt x="1625533" y="2598814"/>
                  </a:lnTo>
                  <a:close/>
                  <a:moveTo>
                    <a:pt x="1612423" y="2591542"/>
                  </a:moveTo>
                  <a:lnTo>
                    <a:pt x="1564354" y="2485379"/>
                  </a:lnTo>
                  <a:lnTo>
                    <a:pt x="1715845" y="2479925"/>
                  </a:lnTo>
                  <a:lnTo>
                    <a:pt x="1612423" y="2591542"/>
                  </a:lnTo>
                  <a:close/>
                  <a:moveTo>
                    <a:pt x="1555249" y="2926392"/>
                  </a:moveTo>
                  <a:lnTo>
                    <a:pt x="1441267" y="2714066"/>
                  </a:lnTo>
                  <a:lnTo>
                    <a:pt x="1600770" y="2618810"/>
                  </a:lnTo>
                  <a:lnTo>
                    <a:pt x="1555249" y="2926392"/>
                  </a:lnTo>
                  <a:close/>
                  <a:moveTo>
                    <a:pt x="1731140" y="3055460"/>
                  </a:moveTo>
                  <a:lnTo>
                    <a:pt x="1637186" y="3287783"/>
                  </a:lnTo>
                  <a:lnTo>
                    <a:pt x="1475498" y="3187437"/>
                  </a:lnTo>
                  <a:lnTo>
                    <a:pt x="1731140" y="3055460"/>
                  </a:lnTo>
                  <a:close/>
                  <a:moveTo>
                    <a:pt x="1652845" y="3534648"/>
                  </a:moveTo>
                  <a:lnTo>
                    <a:pt x="1648475" y="3312506"/>
                  </a:lnTo>
                  <a:lnTo>
                    <a:pt x="1844030" y="3443392"/>
                  </a:lnTo>
                  <a:lnTo>
                    <a:pt x="1652845" y="3534648"/>
                  </a:lnTo>
                  <a:close/>
                  <a:moveTo>
                    <a:pt x="1851313" y="3455753"/>
                  </a:moveTo>
                  <a:lnTo>
                    <a:pt x="1851313" y="3695347"/>
                  </a:lnTo>
                  <a:lnTo>
                    <a:pt x="1659400" y="3547737"/>
                  </a:lnTo>
                  <a:lnTo>
                    <a:pt x="1851313" y="3455753"/>
                  </a:lnTo>
                  <a:close/>
                  <a:moveTo>
                    <a:pt x="1925238" y="3904038"/>
                  </a:moveTo>
                  <a:lnTo>
                    <a:pt x="1695816" y="3834959"/>
                  </a:lnTo>
                  <a:lnTo>
                    <a:pt x="1854955" y="3721525"/>
                  </a:lnTo>
                  <a:lnTo>
                    <a:pt x="1925238" y="3904038"/>
                  </a:lnTo>
                  <a:close/>
                  <a:moveTo>
                    <a:pt x="1865879" y="3704073"/>
                  </a:moveTo>
                  <a:lnTo>
                    <a:pt x="1865879" y="3475023"/>
                  </a:lnTo>
                  <a:lnTo>
                    <a:pt x="1994064" y="3726978"/>
                  </a:lnTo>
                  <a:lnTo>
                    <a:pt x="1865879" y="3704073"/>
                  </a:lnTo>
                  <a:close/>
                  <a:moveTo>
                    <a:pt x="1893192" y="3452845"/>
                  </a:moveTo>
                  <a:lnTo>
                    <a:pt x="2226400" y="3465933"/>
                  </a:lnTo>
                  <a:lnTo>
                    <a:pt x="2222030" y="3612453"/>
                  </a:lnTo>
                  <a:lnTo>
                    <a:pt x="1893192" y="3452845"/>
                  </a:lnTo>
                  <a:close/>
                  <a:moveTo>
                    <a:pt x="2239145" y="3449209"/>
                  </a:moveTo>
                  <a:lnTo>
                    <a:pt x="2167041" y="3151080"/>
                  </a:lnTo>
                  <a:lnTo>
                    <a:pt x="2268278" y="3302689"/>
                  </a:lnTo>
                  <a:cubicBezTo>
                    <a:pt x="2268278" y="3303053"/>
                    <a:pt x="2268642" y="3303053"/>
                    <a:pt x="2268642" y="3303053"/>
                  </a:cubicBezTo>
                  <a:cubicBezTo>
                    <a:pt x="2268642" y="3303053"/>
                    <a:pt x="2268642" y="3303416"/>
                    <a:pt x="2269006" y="3303416"/>
                  </a:cubicBezTo>
                  <a:cubicBezTo>
                    <a:pt x="2269006" y="3303416"/>
                    <a:pt x="2269371" y="3303416"/>
                    <a:pt x="2269371" y="3303780"/>
                  </a:cubicBezTo>
                  <a:cubicBezTo>
                    <a:pt x="2269371" y="3303780"/>
                    <a:pt x="2269735" y="3304144"/>
                    <a:pt x="2269735" y="3304144"/>
                  </a:cubicBezTo>
                  <a:lnTo>
                    <a:pt x="2389180" y="3393219"/>
                  </a:lnTo>
                  <a:lnTo>
                    <a:pt x="2239145" y="3449209"/>
                  </a:lnTo>
                  <a:close/>
                  <a:moveTo>
                    <a:pt x="2467839" y="3103815"/>
                  </a:moveTo>
                  <a:lnTo>
                    <a:pt x="2417584" y="2752968"/>
                  </a:lnTo>
                  <a:lnTo>
                    <a:pt x="2555602" y="3020557"/>
                  </a:lnTo>
                  <a:lnTo>
                    <a:pt x="2467839" y="3103815"/>
                  </a:lnTo>
                  <a:close/>
                  <a:moveTo>
                    <a:pt x="1893192" y="2553731"/>
                  </a:moveTo>
                  <a:lnTo>
                    <a:pt x="1833833" y="2617356"/>
                  </a:lnTo>
                  <a:lnTo>
                    <a:pt x="1736602" y="2478835"/>
                  </a:lnTo>
                  <a:lnTo>
                    <a:pt x="1813076" y="2475926"/>
                  </a:lnTo>
                  <a:lnTo>
                    <a:pt x="1893192" y="2553731"/>
                  </a:lnTo>
                  <a:close/>
                  <a:moveTo>
                    <a:pt x="1462752" y="2583544"/>
                  </a:moveTo>
                  <a:lnTo>
                    <a:pt x="1550880" y="2490833"/>
                  </a:lnTo>
                  <a:lnTo>
                    <a:pt x="1600770" y="2601359"/>
                  </a:lnTo>
                  <a:lnTo>
                    <a:pt x="1441631" y="2696615"/>
                  </a:lnTo>
                  <a:lnTo>
                    <a:pt x="1462752" y="2583544"/>
                  </a:lnTo>
                  <a:close/>
                  <a:moveTo>
                    <a:pt x="1654666" y="3562643"/>
                  </a:moveTo>
                  <a:lnTo>
                    <a:pt x="1846215" y="3709890"/>
                  </a:lnTo>
                  <a:lnTo>
                    <a:pt x="1685255" y="3824415"/>
                  </a:lnTo>
                  <a:lnTo>
                    <a:pt x="1654666" y="3562643"/>
                  </a:lnTo>
                  <a:close/>
                  <a:moveTo>
                    <a:pt x="2010816" y="4405767"/>
                  </a:moveTo>
                  <a:lnTo>
                    <a:pt x="1845122" y="4366501"/>
                  </a:lnTo>
                  <a:lnTo>
                    <a:pt x="1872798" y="4291606"/>
                  </a:lnTo>
                  <a:lnTo>
                    <a:pt x="2010816" y="4405767"/>
                  </a:lnTo>
                  <a:close/>
                  <a:moveTo>
                    <a:pt x="1933613" y="4158174"/>
                  </a:moveTo>
                  <a:lnTo>
                    <a:pt x="1878989" y="4249068"/>
                  </a:lnTo>
                  <a:lnTo>
                    <a:pt x="1889914" y="4100003"/>
                  </a:lnTo>
                  <a:lnTo>
                    <a:pt x="1933613" y="4158174"/>
                  </a:lnTo>
                  <a:close/>
                  <a:moveTo>
                    <a:pt x="1881174" y="4065464"/>
                  </a:moveTo>
                  <a:lnTo>
                    <a:pt x="1701278" y="3851683"/>
                  </a:lnTo>
                  <a:lnTo>
                    <a:pt x="1928515" y="3920035"/>
                  </a:lnTo>
                  <a:lnTo>
                    <a:pt x="1881174" y="4065464"/>
                  </a:lnTo>
                  <a:close/>
                  <a:moveTo>
                    <a:pt x="2073452" y="3778605"/>
                  </a:moveTo>
                  <a:lnTo>
                    <a:pt x="2048324" y="3801874"/>
                  </a:lnTo>
                  <a:lnTo>
                    <a:pt x="2019920" y="3746247"/>
                  </a:lnTo>
                  <a:lnTo>
                    <a:pt x="2091660" y="3758972"/>
                  </a:lnTo>
                  <a:lnTo>
                    <a:pt x="2073452" y="3778605"/>
                  </a:lnTo>
                  <a:close/>
                </a:path>
              </a:pathLst>
            </a:custGeom>
            <a:grpFill/>
            <a:ln w="95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dirty="0"/>
            </a:p>
          </p:txBody>
        </p:sp>
        <p:sp>
          <p:nvSpPr>
            <p:cNvPr id="45" name="Freeform 28">
              <a:extLst>
                <a:ext uri="{FF2B5EF4-FFF2-40B4-BE49-F238E27FC236}">
                  <a16:creationId xmlns:a16="http://schemas.microsoft.com/office/drawing/2014/main" id="{24F4C985-331C-E1E3-33E7-61F692D5DEC5}"/>
                </a:ext>
              </a:extLst>
            </p:cNvPr>
            <p:cNvSpPr/>
            <p:nvPr/>
          </p:nvSpPr>
          <p:spPr>
            <a:xfrm>
              <a:off x="4551030" y="3340962"/>
              <a:ext cx="266038" cy="425310"/>
            </a:xfrm>
            <a:custGeom>
              <a:avLst/>
              <a:gdLst>
                <a:gd name="connsiteX0" fmla="*/ 3803 w 95130"/>
                <a:gd name="connsiteY0" fmla="*/ 151860 h 152083"/>
                <a:gd name="connsiteX1" fmla="*/ 7081 w 95130"/>
                <a:gd name="connsiteY1" fmla="*/ 152587 h 152083"/>
                <a:gd name="connsiteX2" fmla="*/ 11815 w 95130"/>
                <a:gd name="connsiteY2" fmla="*/ 150769 h 152083"/>
                <a:gd name="connsiteX3" fmla="*/ 95572 w 95130"/>
                <a:gd name="connsiteY3" fmla="*/ 81690 h 152083"/>
                <a:gd name="connsiteX4" fmla="*/ 98121 w 95130"/>
                <a:gd name="connsiteY4" fmla="*/ 76237 h 152083"/>
                <a:gd name="connsiteX5" fmla="*/ 95572 w 95130"/>
                <a:gd name="connsiteY5" fmla="*/ 70783 h 152083"/>
                <a:gd name="connsiteX6" fmla="*/ 11815 w 95130"/>
                <a:gd name="connsiteY6" fmla="*/ 1704 h 152083"/>
                <a:gd name="connsiteX7" fmla="*/ 4168 w 95130"/>
                <a:gd name="connsiteY7" fmla="*/ 614 h 152083"/>
                <a:gd name="connsiteX8" fmla="*/ 162 w 95130"/>
                <a:gd name="connsiteY8" fmla="*/ 7158 h 152083"/>
                <a:gd name="connsiteX9" fmla="*/ 162 w 95130"/>
                <a:gd name="connsiteY9" fmla="*/ 145679 h 152083"/>
                <a:gd name="connsiteX10" fmla="*/ 3803 w 95130"/>
                <a:gd name="connsiteY10" fmla="*/ 151860 h 152083"/>
                <a:gd name="connsiteX11" fmla="*/ 14000 w 95130"/>
                <a:gd name="connsiteY11" fmla="*/ 22428 h 152083"/>
                <a:gd name="connsiteX12" fmla="*/ 79185 w 95130"/>
                <a:gd name="connsiteY12" fmla="*/ 76237 h 152083"/>
                <a:gd name="connsiteX13" fmla="*/ 14000 w 95130"/>
                <a:gd name="connsiteY13" fmla="*/ 129682 h 152083"/>
                <a:gd name="connsiteX14" fmla="*/ 14000 w 95130"/>
                <a:gd name="connsiteY14" fmla="*/ 22428 h 152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5130" h="152083">
                  <a:moveTo>
                    <a:pt x="3803" y="151860"/>
                  </a:moveTo>
                  <a:cubicBezTo>
                    <a:pt x="4896" y="152223"/>
                    <a:pt x="5988" y="152587"/>
                    <a:pt x="7081" y="152587"/>
                  </a:cubicBezTo>
                  <a:cubicBezTo>
                    <a:pt x="8902" y="152587"/>
                    <a:pt x="10358" y="151860"/>
                    <a:pt x="11815" y="150769"/>
                  </a:cubicBezTo>
                  <a:lnTo>
                    <a:pt x="95572" y="81690"/>
                  </a:lnTo>
                  <a:cubicBezTo>
                    <a:pt x="97393" y="80236"/>
                    <a:pt x="98121" y="78418"/>
                    <a:pt x="98121" y="76237"/>
                  </a:cubicBezTo>
                  <a:cubicBezTo>
                    <a:pt x="98121" y="74055"/>
                    <a:pt x="97029" y="71874"/>
                    <a:pt x="95572" y="70783"/>
                  </a:cubicBezTo>
                  <a:lnTo>
                    <a:pt x="11815" y="1704"/>
                  </a:lnTo>
                  <a:cubicBezTo>
                    <a:pt x="9630" y="-114"/>
                    <a:pt x="6717" y="-477"/>
                    <a:pt x="4168" y="614"/>
                  </a:cubicBezTo>
                  <a:cubicBezTo>
                    <a:pt x="1618" y="1704"/>
                    <a:pt x="162" y="4249"/>
                    <a:pt x="162" y="7158"/>
                  </a:cubicBezTo>
                  <a:lnTo>
                    <a:pt x="162" y="145679"/>
                  </a:lnTo>
                  <a:cubicBezTo>
                    <a:pt x="-566" y="148224"/>
                    <a:pt x="1254" y="150769"/>
                    <a:pt x="3803" y="151860"/>
                  </a:cubicBezTo>
                  <a:close/>
                  <a:moveTo>
                    <a:pt x="14000" y="22428"/>
                  </a:moveTo>
                  <a:lnTo>
                    <a:pt x="79185" y="76237"/>
                  </a:lnTo>
                  <a:lnTo>
                    <a:pt x="14000" y="129682"/>
                  </a:lnTo>
                  <a:lnTo>
                    <a:pt x="14000" y="22428"/>
                  </a:lnTo>
                  <a:close/>
                </a:path>
              </a:pathLst>
            </a:custGeom>
            <a:grpFill/>
            <a:ln w="95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/>
            </a:p>
          </p:txBody>
        </p:sp>
        <p:sp>
          <p:nvSpPr>
            <p:cNvPr id="46" name="Freeform 29">
              <a:extLst>
                <a:ext uri="{FF2B5EF4-FFF2-40B4-BE49-F238E27FC236}">
                  <a16:creationId xmlns:a16="http://schemas.microsoft.com/office/drawing/2014/main" id="{996FBA4B-9190-ADFC-D927-DE1DFB418E6A}"/>
                </a:ext>
              </a:extLst>
            </p:cNvPr>
            <p:cNvSpPr/>
            <p:nvPr/>
          </p:nvSpPr>
          <p:spPr>
            <a:xfrm>
              <a:off x="5213488" y="2830111"/>
              <a:ext cx="3884167" cy="3189833"/>
            </a:xfrm>
            <a:custGeom>
              <a:avLst/>
              <a:gdLst>
                <a:gd name="connsiteX0" fmla="*/ 1123060 w 1388905"/>
                <a:gd name="connsiteY0" fmla="*/ 1026045 h 1140623"/>
                <a:gd name="connsiteX1" fmla="*/ 1206817 w 1388905"/>
                <a:gd name="connsiteY1" fmla="*/ 978780 h 1140623"/>
                <a:gd name="connsiteX2" fmla="*/ 1210458 w 1388905"/>
                <a:gd name="connsiteY2" fmla="*/ 973327 h 1140623"/>
                <a:gd name="connsiteX3" fmla="*/ 1217742 w 1388905"/>
                <a:gd name="connsiteY3" fmla="*/ 900612 h 1140623"/>
                <a:gd name="connsiteX4" fmla="*/ 1211187 w 1388905"/>
                <a:gd name="connsiteY4" fmla="*/ 892614 h 1140623"/>
                <a:gd name="connsiteX5" fmla="*/ 1073170 w 1388905"/>
                <a:gd name="connsiteY5" fmla="*/ 875889 h 1140623"/>
                <a:gd name="connsiteX6" fmla="*/ 1107037 w 1388905"/>
                <a:gd name="connsiteY6" fmla="*/ 823899 h 1140623"/>
                <a:gd name="connsiteX7" fmla="*/ 1108129 w 1388905"/>
                <a:gd name="connsiteY7" fmla="*/ 819899 h 1140623"/>
                <a:gd name="connsiteX8" fmla="*/ 1108129 w 1388905"/>
                <a:gd name="connsiteY8" fmla="*/ 732642 h 1140623"/>
                <a:gd name="connsiteX9" fmla="*/ 1107765 w 1388905"/>
                <a:gd name="connsiteY9" fmla="*/ 730461 h 1140623"/>
                <a:gd name="connsiteX10" fmla="*/ 1086279 w 1388905"/>
                <a:gd name="connsiteY10" fmla="*/ 662473 h 1140623"/>
                <a:gd name="connsiteX11" fmla="*/ 1089557 w 1388905"/>
                <a:gd name="connsiteY11" fmla="*/ 597757 h 1140623"/>
                <a:gd name="connsiteX12" fmla="*/ 1247603 w 1388905"/>
                <a:gd name="connsiteY12" fmla="*/ 472324 h 1140623"/>
                <a:gd name="connsiteX13" fmla="*/ 1249060 w 1388905"/>
                <a:gd name="connsiteY13" fmla="*/ 470870 h 1140623"/>
                <a:gd name="connsiteX14" fmla="*/ 1387805 w 1388905"/>
                <a:gd name="connsiteY14" fmla="*/ 265815 h 1140623"/>
                <a:gd name="connsiteX15" fmla="*/ 1388169 w 1388905"/>
                <a:gd name="connsiteY15" fmla="*/ 258180 h 1140623"/>
                <a:gd name="connsiteX16" fmla="*/ 1381614 w 1388905"/>
                <a:gd name="connsiteY16" fmla="*/ 254181 h 1140623"/>
                <a:gd name="connsiteX17" fmla="*/ 1183146 w 1388905"/>
                <a:gd name="connsiteY17" fmla="*/ 252000 h 1140623"/>
                <a:gd name="connsiteX18" fmla="*/ 1242869 w 1388905"/>
                <a:gd name="connsiteY18" fmla="*/ 219278 h 1140623"/>
                <a:gd name="connsiteX19" fmla="*/ 1246510 w 1388905"/>
                <a:gd name="connsiteY19" fmla="*/ 213461 h 1140623"/>
                <a:gd name="connsiteX20" fmla="*/ 1243597 w 1388905"/>
                <a:gd name="connsiteY20" fmla="*/ 207280 h 1140623"/>
                <a:gd name="connsiteX21" fmla="*/ 1130707 w 1388905"/>
                <a:gd name="connsiteY21" fmla="*/ 127658 h 1140623"/>
                <a:gd name="connsiteX22" fmla="*/ 1126337 w 1388905"/>
                <a:gd name="connsiteY22" fmla="*/ 126204 h 1140623"/>
                <a:gd name="connsiteX23" fmla="*/ 867418 w 1388905"/>
                <a:gd name="connsiteY23" fmla="*/ 126204 h 1140623"/>
                <a:gd name="connsiteX24" fmla="*/ 867054 w 1388905"/>
                <a:gd name="connsiteY24" fmla="*/ 126204 h 1140623"/>
                <a:gd name="connsiteX25" fmla="*/ 865233 w 1388905"/>
                <a:gd name="connsiteY25" fmla="*/ 126567 h 1140623"/>
                <a:gd name="connsiteX26" fmla="*/ 864505 w 1388905"/>
                <a:gd name="connsiteY26" fmla="*/ 126931 h 1140623"/>
                <a:gd name="connsiteX27" fmla="*/ 862684 w 1388905"/>
                <a:gd name="connsiteY27" fmla="*/ 128385 h 1140623"/>
                <a:gd name="connsiteX28" fmla="*/ 862684 w 1388905"/>
                <a:gd name="connsiteY28" fmla="*/ 128385 h 1140623"/>
                <a:gd name="connsiteX29" fmla="*/ 745060 w 1388905"/>
                <a:gd name="connsiteY29" fmla="*/ 247273 h 1140623"/>
                <a:gd name="connsiteX30" fmla="*/ 691528 w 1388905"/>
                <a:gd name="connsiteY30" fmla="*/ 160380 h 1140623"/>
                <a:gd name="connsiteX31" fmla="*/ 685337 w 1388905"/>
                <a:gd name="connsiteY31" fmla="*/ 156744 h 1140623"/>
                <a:gd name="connsiteX32" fmla="*/ 524742 w 1388905"/>
                <a:gd name="connsiteY32" fmla="*/ 156744 h 1140623"/>
                <a:gd name="connsiteX33" fmla="*/ 524742 w 1388905"/>
                <a:gd name="connsiteY33" fmla="*/ 122204 h 1140623"/>
                <a:gd name="connsiteX34" fmla="*/ 521829 w 1388905"/>
                <a:gd name="connsiteY34" fmla="*/ 116387 h 1140623"/>
                <a:gd name="connsiteX35" fmla="*/ 430788 w 1388905"/>
                <a:gd name="connsiteY35" fmla="*/ 49126 h 1140623"/>
                <a:gd name="connsiteX36" fmla="*/ 426783 w 1388905"/>
                <a:gd name="connsiteY36" fmla="*/ 47672 h 1140623"/>
                <a:gd name="connsiteX37" fmla="*/ 275655 w 1388905"/>
                <a:gd name="connsiteY37" fmla="*/ 40401 h 1140623"/>
                <a:gd name="connsiteX38" fmla="*/ 211563 w 1388905"/>
                <a:gd name="connsiteY38" fmla="*/ 1135 h 1140623"/>
                <a:gd name="connsiteX39" fmla="*/ 201731 w 1388905"/>
                <a:gd name="connsiteY39" fmla="*/ 3316 h 1140623"/>
                <a:gd name="connsiteX40" fmla="*/ 121615 w 1388905"/>
                <a:gd name="connsiteY40" fmla="*/ 119659 h 1140623"/>
                <a:gd name="connsiteX41" fmla="*/ 120158 w 1388905"/>
                <a:gd name="connsiteY41" fmla="*/ 123659 h 1140623"/>
                <a:gd name="connsiteX42" fmla="*/ 120158 w 1388905"/>
                <a:gd name="connsiteY42" fmla="*/ 206190 h 1140623"/>
                <a:gd name="connsiteX43" fmla="*/ 5812 w 1388905"/>
                <a:gd name="connsiteY43" fmla="*/ 229458 h 1140623"/>
                <a:gd name="connsiteX44" fmla="*/ 349 w 1388905"/>
                <a:gd name="connsiteY44" fmla="*/ 234185 h 1140623"/>
                <a:gd name="connsiteX45" fmla="*/ 1806 w 1388905"/>
                <a:gd name="connsiteY45" fmla="*/ 241093 h 1140623"/>
                <a:gd name="connsiteX46" fmla="*/ 78280 w 1388905"/>
                <a:gd name="connsiteY46" fmla="*/ 331986 h 1140623"/>
                <a:gd name="connsiteX47" fmla="*/ 83742 w 1388905"/>
                <a:gd name="connsiteY47" fmla="*/ 334531 h 1140623"/>
                <a:gd name="connsiteX48" fmla="*/ 167499 w 1388905"/>
                <a:gd name="connsiteY48" fmla="*/ 334531 h 1140623"/>
                <a:gd name="connsiteX49" fmla="*/ 167499 w 1388905"/>
                <a:gd name="connsiteY49" fmla="*/ 334531 h 1140623"/>
                <a:gd name="connsiteX50" fmla="*/ 168228 w 1388905"/>
                <a:gd name="connsiteY50" fmla="*/ 334531 h 1140623"/>
                <a:gd name="connsiteX51" fmla="*/ 170049 w 1388905"/>
                <a:gd name="connsiteY51" fmla="*/ 334167 h 1140623"/>
                <a:gd name="connsiteX52" fmla="*/ 170049 w 1388905"/>
                <a:gd name="connsiteY52" fmla="*/ 334167 h 1140623"/>
                <a:gd name="connsiteX53" fmla="*/ 170413 w 1388905"/>
                <a:gd name="connsiteY53" fmla="*/ 334167 h 1140623"/>
                <a:gd name="connsiteX54" fmla="*/ 172233 w 1388905"/>
                <a:gd name="connsiteY54" fmla="*/ 333076 h 1140623"/>
                <a:gd name="connsiteX55" fmla="*/ 262910 w 1388905"/>
                <a:gd name="connsiteY55" fmla="*/ 263998 h 1140623"/>
                <a:gd name="connsiteX56" fmla="*/ 403476 w 1388905"/>
                <a:gd name="connsiteY56" fmla="*/ 170560 h 1140623"/>
                <a:gd name="connsiteX57" fmla="*/ 495973 w 1388905"/>
                <a:gd name="connsiteY57" fmla="*/ 170560 h 1140623"/>
                <a:gd name="connsiteX58" fmla="*/ 316806 w 1388905"/>
                <a:gd name="connsiteY58" fmla="*/ 302900 h 1140623"/>
                <a:gd name="connsiteX59" fmla="*/ 313892 w 1388905"/>
                <a:gd name="connsiteY59" fmla="*/ 308353 h 1140623"/>
                <a:gd name="connsiteX60" fmla="*/ 310251 w 1388905"/>
                <a:gd name="connsiteY60" fmla="*/ 398156 h 1140623"/>
                <a:gd name="connsiteX61" fmla="*/ 310615 w 1388905"/>
                <a:gd name="connsiteY61" fmla="*/ 399246 h 1140623"/>
                <a:gd name="connsiteX62" fmla="*/ 310615 w 1388905"/>
                <a:gd name="connsiteY62" fmla="*/ 400701 h 1140623"/>
                <a:gd name="connsiteX63" fmla="*/ 310615 w 1388905"/>
                <a:gd name="connsiteY63" fmla="*/ 400701 h 1140623"/>
                <a:gd name="connsiteX64" fmla="*/ 311343 w 1388905"/>
                <a:gd name="connsiteY64" fmla="*/ 401791 h 1140623"/>
                <a:gd name="connsiteX65" fmla="*/ 312072 w 1388905"/>
                <a:gd name="connsiteY65" fmla="*/ 403246 h 1140623"/>
                <a:gd name="connsiteX66" fmla="*/ 312072 w 1388905"/>
                <a:gd name="connsiteY66" fmla="*/ 403246 h 1140623"/>
                <a:gd name="connsiteX67" fmla="*/ 312800 w 1388905"/>
                <a:gd name="connsiteY67" fmla="*/ 403973 h 1140623"/>
                <a:gd name="connsiteX68" fmla="*/ 314257 w 1388905"/>
                <a:gd name="connsiteY68" fmla="*/ 405064 h 1140623"/>
                <a:gd name="connsiteX69" fmla="*/ 315349 w 1388905"/>
                <a:gd name="connsiteY69" fmla="*/ 405427 h 1140623"/>
                <a:gd name="connsiteX70" fmla="*/ 316806 w 1388905"/>
                <a:gd name="connsiteY70" fmla="*/ 405791 h 1140623"/>
                <a:gd name="connsiteX71" fmla="*/ 317170 w 1388905"/>
                <a:gd name="connsiteY71" fmla="*/ 405791 h 1140623"/>
                <a:gd name="connsiteX72" fmla="*/ 413673 w 1388905"/>
                <a:gd name="connsiteY72" fmla="*/ 405791 h 1140623"/>
                <a:gd name="connsiteX73" fmla="*/ 537124 w 1388905"/>
                <a:gd name="connsiteY73" fmla="*/ 470143 h 1140623"/>
                <a:gd name="connsiteX74" fmla="*/ 586649 w 1388905"/>
                <a:gd name="connsiteY74" fmla="*/ 628660 h 1140623"/>
                <a:gd name="connsiteX75" fmla="*/ 514545 w 1388905"/>
                <a:gd name="connsiteY75" fmla="*/ 822808 h 1140623"/>
                <a:gd name="connsiteX76" fmla="*/ 514545 w 1388905"/>
                <a:gd name="connsiteY76" fmla="*/ 822808 h 1140623"/>
                <a:gd name="connsiteX77" fmla="*/ 514545 w 1388905"/>
                <a:gd name="connsiteY77" fmla="*/ 822808 h 1140623"/>
                <a:gd name="connsiteX78" fmla="*/ 514545 w 1388905"/>
                <a:gd name="connsiteY78" fmla="*/ 823535 h 1140623"/>
                <a:gd name="connsiteX79" fmla="*/ 514181 w 1388905"/>
                <a:gd name="connsiteY79" fmla="*/ 824989 h 1140623"/>
                <a:gd name="connsiteX80" fmla="*/ 510540 w 1388905"/>
                <a:gd name="connsiteY80" fmla="*/ 978053 h 1140623"/>
                <a:gd name="connsiteX81" fmla="*/ 512725 w 1388905"/>
                <a:gd name="connsiteY81" fmla="*/ 983143 h 1140623"/>
                <a:gd name="connsiteX82" fmla="*/ 666037 w 1388905"/>
                <a:gd name="connsiteY82" fmla="*/ 1143479 h 1140623"/>
                <a:gd name="connsiteX83" fmla="*/ 671135 w 1388905"/>
                <a:gd name="connsiteY83" fmla="*/ 1145660 h 1140623"/>
                <a:gd name="connsiteX84" fmla="*/ 673320 w 1388905"/>
                <a:gd name="connsiteY84" fmla="*/ 1145296 h 1140623"/>
                <a:gd name="connsiteX85" fmla="*/ 678418 w 1388905"/>
                <a:gd name="connsiteY85" fmla="*/ 1139843 h 1140623"/>
                <a:gd name="connsiteX86" fmla="*/ 702089 w 1388905"/>
                <a:gd name="connsiteY86" fmla="*/ 1020228 h 1140623"/>
                <a:gd name="connsiteX87" fmla="*/ 813886 w 1388905"/>
                <a:gd name="connsiteY87" fmla="*/ 922427 h 1140623"/>
                <a:gd name="connsiteX88" fmla="*/ 981401 w 1388905"/>
                <a:gd name="connsiteY88" fmla="*/ 808629 h 1140623"/>
                <a:gd name="connsiteX89" fmla="*/ 1013083 w 1388905"/>
                <a:gd name="connsiteY89" fmla="*/ 828625 h 1140623"/>
                <a:gd name="connsiteX90" fmla="*/ 995967 w 1388905"/>
                <a:gd name="connsiteY90" fmla="*/ 899885 h 1140623"/>
                <a:gd name="connsiteX91" fmla="*/ 995967 w 1388905"/>
                <a:gd name="connsiteY91" fmla="*/ 900612 h 1140623"/>
                <a:gd name="connsiteX92" fmla="*/ 995967 w 1388905"/>
                <a:gd name="connsiteY92" fmla="*/ 902430 h 1140623"/>
                <a:gd name="connsiteX93" fmla="*/ 996331 w 1388905"/>
                <a:gd name="connsiteY93" fmla="*/ 903885 h 1140623"/>
                <a:gd name="connsiteX94" fmla="*/ 996331 w 1388905"/>
                <a:gd name="connsiteY94" fmla="*/ 904612 h 1140623"/>
                <a:gd name="connsiteX95" fmla="*/ 997060 w 1388905"/>
                <a:gd name="connsiteY95" fmla="*/ 905702 h 1140623"/>
                <a:gd name="connsiteX96" fmla="*/ 997060 w 1388905"/>
                <a:gd name="connsiteY96" fmla="*/ 906066 h 1140623"/>
                <a:gd name="connsiteX97" fmla="*/ 1022551 w 1388905"/>
                <a:gd name="connsiteY97" fmla="*/ 942423 h 1140623"/>
                <a:gd name="connsiteX98" fmla="*/ 1023643 w 1388905"/>
                <a:gd name="connsiteY98" fmla="*/ 943877 h 1140623"/>
                <a:gd name="connsiteX99" fmla="*/ 1114684 w 1388905"/>
                <a:gd name="connsiteY99" fmla="*/ 1023863 h 1140623"/>
                <a:gd name="connsiteX100" fmla="*/ 1123060 w 1388905"/>
                <a:gd name="connsiteY100" fmla="*/ 1026045 h 1140623"/>
                <a:gd name="connsiteX101" fmla="*/ 810973 w 1388905"/>
                <a:gd name="connsiteY101" fmla="*/ 907884 h 1140623"/>
                <a:gd name="connsiteX102" fmla="*/ 616511 w 1388905"/>
                <a:gd name="connsiteY102" fmla="*/ 647930 h 1140623"/>
                <a:gd name="connsiteX103" fmla="*/ 965742 w 1388905"/>
                <a:gd name="connsiteY103" fmla="*/ 802448 h 1140623"/>
                <a:gd name="connsiteX104" fmla="*/ 810973 w 1388905"/>
                <a:gd name="connsiteY104" fmla="*/ 907884 h 1140623"/>
                <a:gd name="connsiteX105" fmla="*/ 865597 w 1388905"/>
                <a:gd name="connsiteY105" fmla="*/ 145837 h 1140623"/>
                <a:gd name="connsiteX106" fmla="*/ 1058967 w 1388905"/>
                <a:gd name="connsiteY106" fmla="*/ 559945 h 1140623"/>
                <a:gd name="connsiteX107" fmla="*/ 753800 w 1388905"/>
                <a:gd name="connsiteY107" fmla="*/ 258544 h 1140623"/>
                <a:gd name="connsiteX108" fmla="*/ 865597 w 1388905"/>
                <a:gd name="connsiteY108" fmla="*/ 145837 h 1140623"/>
                <a:gd name="connsiteX109" fmla="*/ 882349 w 1388905"/>
                <a:gd name="connsiteY109" fmla="*/ 147654 h 1140623"/>
                <a:gd name="connsiteX110" fmla="*/ 1147459 w 1388905"/>
                <a:gd name="connsiteY110" fmla="*/ 263270 h 1140623"/>
                <a:gd name="connsiteX111" fmla="*/ 1080453 w 1388905"/>
                <a:gd name="connsiteY111" fmla="*/ 571216 h 1140623"/>
                <a:gd name="connsiteX112" fmla="*/ 882349 w 1388905"/>
                <a:gd name="connsiteY112" fmla="*/ 147654 h 1140623"/>
                <a:gd name="connsiteX113" fmla="*/ 746516 w 1388905"/>
                <a:gd name="connsiteY113" fmla="*/ 271633 h 1140623"/>
                <a:gd name="connsiteX114" fmla="*/ 1066615 w 1388905"/>
                <a:gd name="connsiteY114" fmla="*/ 587577 h 1140623"/>
                <a:gd name="connsiteX115" fmla="*/ 605586 w 1388905"/>
                <a:gd name="connsiteY115" fmla="*/ 621753 h 1140623"/>
                <a:gd name="connsiteX116" fmla="*/ 746516 w 1388905"/>
                <a:gd name="connsiteY116" fmla="*/ 271633 h 1140623"/>
                <a:gd name="connsiteX117" fmla="*/ 977395 w 1388905"/>
                <a:gd name="connsiteY117" fmla="*/ 791904 h 1140623"/>
                <a:gd name="connsiteX118" fmla="*/ 623794 w 1388905"/>
                <a:gd name="connsiteY118" fmla="*/ 635205 h 1140623"/>
                <a:gd name="connsiteX119" fmla="*/ 1070620 w 1388905"/>
                <a:gd name="connsiteY119" fmla="*/ 601756 h 1140623"/>
                <a:gd name="connsiteX120" fmla="*/ 977395 w 1388905"/>
                <a:gd name="connsiteY120" fmla="*/ 791904 h 1140623"/>
                <a:gd name="connsiteX121" fmla="*/ 1368141 w 1388905"/>
                <a:gd name="connsiteY121" fmla="*/ 268360 h 1140623"/>
                <a:gd name="connsiteX122" fmla="*/ 1237770 w 1388905"/>
                <a:gd name="connsiteY122" fmla="*/ 461417 h 1140623"/>
                <a:gd name="connsiteX123" fmla="*/ 1094291 w 1388905"/>
                <a:gd name="connsiteY123" fmla="*/ 575579 h 1140623"/>
                <a:gd name="connsiteX124" fmla="*/ 1161661 w 1388905"/>
                <a:gd name="connsiteY124" fmla="*/ 266543 h 1140623"/>
                <a:gd name="connsiteX125" fmla="*/ 1368141 w 1388905"/>
                <a:gd name="connsiteY125" fmla="*/ 268360 h 1140623"/>
                <a:gd name="connsiteX126" fmla="*/ 1225753 w 1388905"/>
                <a:gd name="connsiteY126" fmla="*/ 212007 h 1140623"/>
                <a:gd name="connsiteX127" fmla="*/ 1155106 w 1388905"/>
                <a:gd name="connsiteY127" fmla="*/ 250909 h 1140623"/>
                <a:gd name="connsiteX128" fmla="*/ 902378 w 1388905"/>
                <a:gd name="connsiteY128" fmla="*/ 140747 h 1140623"/>
                <a:gd name="connsiteX129" fmla="*/ 1124152 w 1388905"/>
                <a:gd name="connsiteY129" fmla="*/ 140747 h 1140623"/>
                <a:gd name="connsiteX130" fmla="*/ 1225753 w 1388905"/>
                <a:gd name="connsiteY130" fmla="*/ 212007 h 1140623"/>
                <a:gd name="connsiteX131" fmla="*/ 209742 w 1388905"/>
                <a:gd name="connsiteY131" fmla="*/ 17496 h 1140623"/>
                <a:gd name="connsiteX132" fmla="*/ 265823 w 1388905"/>
                <a:gd name="connsiteY132" fmla="*/ 51671 h 1140623"/>
                <a:gd name="connsiteX133" fmla="*/ 252349 w 1388905"/>
                <a:gd name="connsiteY133" fmla="*/ 248728 h 1140623"/>
                <a:gd name="connsiteX134" fmla="*/ 135089 w 1388905"/>
                <a:gd name="connsiteY134" fmla="*/ 207644 h 1140623"/>
                <a:gd name="connsiteX135" fmla="*/ 135089 w 1388905"/>
                <a:gd name="connsiteY135" fmla="*/ 126567 h 1140623"/>
                <a:gd name="connsiteX136" fmla="*/ 209742 w 1388905"/>
                <a:gd name="connsiteY136" fmla="*/ 17496 h 1140623"/>
                <a:gd name="connsiteX137" fmla="*/ 171141 w 1388905"/>
                <a:gd name="connsiteY137" fmla="*/ 315988 h 1140623"/>
                <a:gd name="connsiteX138" fmla="*/ 139459 w 1388905"/>
                <a:gd name="connsiteY138" fmla="*/ 224368 h 1140623"/>
                <a:gd name="connsiteX139" fmla="*/ 243609 w 1388905"/>
                <a:gd name="connsiteY139" fmla="*/ 261089 h 1140623"/>
                <a:gd name="connsiteX140" fmla="*/ 171141 w 1388905"/>
                <a:gd name="connsiteY140" fmla="*/ 315988 h 1140623"/>
                <a:gd name="connsiteX141" fmla="*/ 20378 w 1388905"/>
                <a:gd name="connsiteY141" fmla="*/ 241456 h 1140623"/>
                <a:gd name="connsiteX142" fmla="*/ 122343 w 1388905"/>
                <a:gd name="connsiteY142" fmla="*/ 220732 h 1140623"/>
                <a:gd name="connsiteX143" fmla="*/ 156939 w 1388905"/>
                <a:gd name="connsiteY143" fmla="*/ 320351 h 1140623"/>
                <a:gd name="connsiteX144" fmla="*/ 86655 w 1388905"/>
                <a:gd name="connsiteY144" fmla="*/ 320351 h 1140623"/>
                <a:gd name="connsiteX145" fmla="*/ 20378 w 1388905"/>
                <a:gd name="connsiteY145" fmla="*/ 241456 h 1140623"/>
                <a:gd name="connsiteX146" fmla="*/ 400927 w 1388905"/>
                <a:gd name="connsiteY146" fmla="*/ 156744 h 1140623"/>
                <a:gd name="connsiteX147" fmla="*/ 396921 w 1388905"/>
                <a:gd name="connsiteY147" fmla="*/ 157835 h 1140623"/>
                <a:gd name="connsiteX148" fmla="*/ 266916 w 1388905"/>
                <a:gd name="connsiteY148" fmla="*/ 244365 h 1140623"/>
                <a:gd name="connsiteX149" fmla="*/ 280025 w 1388905"/>
                <a:gd name="connsiteY149" fmla="*/ 54944 h 1140623"/>
                <a:gd name="connsiteX150" fmla="*/ 423869 w 1388905"/>
                <a:gd name="connsiteY150" fmla="*/ 61851 h 1140623"/>
                <a:gd name="connsiteX151" fmla="*/ 510175 w 1388905"/>
                <a:gd name="connsiteY151" fmla="*/ 125840 h 1140623"/>
                <a:gd name="connsiteX152" fmla="*/ 510175 w 1388905"/>
                <a:gd name="connsiteY152" fmla="*/ 156744 h 1140623"/>
                <a:gd name="connsiteX153" fmla="*/ 400927 w 1388905"/>
                <a:gd name="connsiteY153" fmla="*/ 156744 h 1140623"/>
                <a:gd name="connsiteX154" fmla="*/ 400927 w 1388905"/>
                <a:gd name="connsiteY154" fmla="*/ 156744 h 1140623"/>
                <a:gd name="connsiteX155" fmla="*/ 520008 w 1388905"/>
                <a:gd name="connsiteY155" fmla="*/ 171287 h 1140623"/>
                <a:gd name="connsiteX156" fmla="*/ 681331 w 1388905"/>
                <a:gd name="connsiteY156" fmla="*/ 171287 h 1140623"/>
                <a:gd name="connsiteX157" fmla="*/ 732678 w 1388905"/>
                <a:gd name="connsiteY157" fmla="*/ 254545 h 1140623"/>
                <a:gd name="connsiteX158" fmla="*/ 324817 w 1388905"/>
                <a:gd name="connsiteY158" fmla="*/ 389066 h 1140623"/>
                <a:gd name="connsiteX159" fmla="*/ 327730 w 1388905"/>
                <a:gd name="connsiteY159" fmla="*/ 313080 h 1140623"/>
                <a:gd name="connsiteX160" fmla="*/ 520008 w 1388905"/>
                <a:gd name="connsiteY160" fmla="*/ 171287 h 1140623"/>
                <a:gd name="connsiteX161" fmla="*/ 550233 w 1388905"/>
                <a:gd name="connsiteY161" fmla="*/ 463962 h 1140623"/>
                <a:gd name="connsiteX162" fmla="*/ 546592 w 1388905"/>
                <a:gd name="connsiteY162" fmla="*/ 459599 h 1140623"/>
                <a:gd name="connsiteX163" fmla="*/ 419135 w 1388905"/>
                <a:gd name="connsiteY163" fmla="*/ 392702 h 1140623"/>
                <a:gd name="connsiteX164" fmla="*/ 415858 w 1388905"/>
                <a:gd name="connsiteY164" fmla="*/ 391975 h 1140623"/>
                <a:gd name="connsiteX165" fmla="*/ 362690 w 1388905"/>
                <a:gd name="connsiteY165" fmla="*/ 391975 h 1140623"/>
                <a:gd name="connsiteX166" fmla="*/ 731222 w 1388905"/>
                <a:gd name="connsiteY166" fmla="*/ 270542 h 1140623"/>
                <a:gd name="connsiteX167" fmla="*/ 595025 w 1388905"/>
                <a:gd name="connsiteY167" fmla="*/ 608300 h 1140623"/>
                <a:gd name="connsiteX168" fmla="*/ 550233 w 1388905"/>
                <a:gd name="connsiteY168" fmla="*/ 463962 h 1140623"/>
                <a:gd name="connsiteX169" fmla="*/ 596482 w 1388905"/>
                <a:gd name="connsiteY169" fmla="*/ 645021 h 1140623"/>
                <a:gd name="connsiteX170" fmla="*/ 790216 w 1388905"/>
                <a:gd name="connsiteY170" fmla="*/ 903885 h 1140623"/>
                <a:gd name="connsiteX171" fmla="*/ 530933 w 1388905"/>
                <a:gd name="connsiteY171" fmla="*/ 822081 h 1140623"/>
                <a:gd name="connsiteX172" fmla="*/ 596482 w 1388905"/>
                <a:gd name="connsiteY172" fmla="*/ 645021 h 1140623"/>
                <a:gd name="connsiteX173" fmla="*/ 687158 w 1388905"/>
                <a:gd name="connsiteY173" fmla="*/ 1018410 h 1140623"/>
                <a:gd name="connsiteX174" fmla="*/ 666401 w 1388905"/>
                <a:gd name="connsiteY174" fmla="*/ 1124573 h 1140623"/>
                <a:gd name="connsiteX175" fmla="*/ 525106 w 1388905"/>
                <a:gd name="connsiteY175" fmla="*/ 976599 h 1140623"/>
                <a:gd name="connsiteX176" fmla="*/ 528384 w 1388905"/>
                <a:gd name="connsiteY176" fmla="*/ 836260 h 1140623"/>
                <a:gd name="connsiteX177" fmla="*/ 794222 w 1388905"/>
                <a:gd name="connsiteY177" fmla="*/ 920245 h 1140623"/>
                <a:gd name="connsiteX178" fmla="*/ 687158 w 1388905"/>
                <a:gd name="connsiteY178" fmla="*/ 1018410 h 1140623"/>
                <a:gd name="connsiteX179" fmla="*/ 990141 w 1388905"/>
                <a:gd name="connsiteY179" fmla="*/ 798449 h 1140623"/>
                <a:gd name="connsiteX180" fmla="*/ 1073534 w 1388905"/>
                <a:gd name="connsiteY180" fmla="*/ 628660 h 1140623"/>
                <a:gd name="connsiteX181" fmla="*/ 1071713 w 1388905"/>
                <a:gd name="connsiteY181" fmla="*/ 662473 h 1140623"/>
                <a:gd name="connsiteX182" fmla="*/ 1072077 w 1388905"/>
                <a:gd name="connsiteY182" fmla="*/ 665018 h 1140623"/>
                <a:gd name="connsiteX183" fmla="*/ 1093562 w 1388905"/>
                <a:gd name="connsiteY183" fmla="*/ 733006 h 1140623"/>
                <a:gd name="connsiteX184" fmla="*/ 1093562 w 1388905"/>
                <a:gd name="connsiteY184" fmla="*/ 816991 h 1140623"/>
                <a:gd name="connsiteX185" fmla="*/ 1056054 w 1388905"/>
                <a:gd name="connsiteY185" fmla="*/ 875162 h 1140623"/>
                <a:gd name="connsiteX186" fmla="*/ 1012719 w 1388905"/>
                <a:gd name="connsiteY186" fmla="*/ 891523 h 1140623"/>
                <a:gd name="connsiteX187" fmla="*/ 1027649 w 1388905"/>
                <a:gd name="connsiteY187" fmla="*/ 828262 h 1140623"/>
                <a:gd name="connsiteX188" fmla="*/ 1024372 w 1388905"/>
                <a:gd name="connsiteY188" fmla="*/ 820263 h 1140623"/>
                <a:gd name="connsiteX189" fmla="*/ 990141 w 1388905"/>
                <a:gd name="connsiteY189" fmla="*/ 798449 h 1140623"/>
                <a:gd name="connsiteX190" fmla="*/ 1013811 w 1388905"/>
                <a:gd name="connsiteY190" fmla="*/ 906793 h 1140623"/>
                <a:gd name="connsiteX191" fmla="*/ 1061516 w 1388905"/>
                <a:gd name="connsiteY191" fmla="*/ 888978 h 1140623"/>
                <a:gd name="connsiteX192" fmla="*/ 1202083 w 1388905"/>
                <a:gd name="connsiteY192" fmla="*/ 906066 h 1140623"/>
                <a:gd name="connsiteX193" fmla="*/ 1195892 w 1388905"/>
                <a:gd name="connsiteY193" fmla="*/ 967873 h 1140623"/>
                <a:gd name="connsiteX194" fmla="*/ 1119782 w 1388905"/>
                <a:gd name="connsiteY194" fmla="*/ 1010775 h 1140623"/>
                <a:gd name="connsiteX195" fmla="*/ 1033476 w 1388905"/>
                <a:gd name="connsiteY195" fmla="*/ 934788 h 1140623"/>
                <a:gd name="connsiteX196" fmla="*/ 1013811 w 1388905"/>
                <a:gd name="connsiteY196" fmla="*/ 906793 h 1140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</a:cxnLst>
              <a:rect l="l" t="t" r="r" b="b"/>
              <a:pathLst>
                <a:path w="1388905" h="1140623">
                  <a:moveTo>
                    <a:pt x="1123060" y="1026045"/>
                  </a:moveTo>
                  <a:lnTo>
                    <a:pt x="1206817" y="978780"/>
                  </a:lnTo>
                  <a:cubicBezTo>
                    <a:pt x="1209002" y="977690"/>
                    <a:pt x="1210094" y="975508"/>
                    <a:pt x="1210458" y="973327"/>
                  </a:cubicBezTo>
                  <a:lnTo>
                    <a:pt x="1217742" y="900612"/>
                  </a:lnTo>
                  <a:cubicBezTo>
                    <a:pt x="1218106" y="896613"/>
                    <a:pt x="1215193" y="892977"/>
                    <a:pt x="1211187" y="892614"/>
                  </a:cubicBezTo>
                  <a:lnTo>
                    <a:pt x="1073170" y="875889"/>
                  </a:lnTo>
                  <a:lnTo>
                    <a:pt x="1107037" y="823899"/>
                  </a:lnTo>
                  <a:cubicBezTo>
                    <a:pt x="1107765" y="822808"/>
                    <a:pt x="1108129" y="821354"/>
                    <a:pt x="1108129" y="819899"/>
                  </a:cubicBezTo>
                  <a:lnTo>
                    <a:pt x="1108129" y="732642"/>
                  </a:lnTo>
                  <a:cubicBezTo>
                    <a:pt x="1108129" y="731915"/>
                    <a:pt x="1108129" y="731188"/>
                    <a:pt x="1107765" y="730461"/>
                  </a:cubicBezTo>
                  <a:lnTo>
                    <a:pt x="1086279" y="662473"/>
                  </a:lnTo>
                  <a:lnTo>
                    <a:pt x="1089557" y="597757"/>
                  </a:lnTo>
                  <a:lnTo>
                    <a:pt x="1247603" y="472324"/>
                  </a:lnTo>
                  <a:cubicBezTo>
                    <a:pt x="1248331" y="471961"/>
                    <a:pt x="1248695" y="471234"/>
                    <a:pt x="1249060" y="470870"/>
                  </a:cubicBezTo>
                  <a:lnTo>
                    <a:pt x="1387805" y="265815"/>
                  </a:lnTo>
                  <a:cubicBezTo>
                    <a:pt x="1389262" y="263634"/>
                    <a:pt x="1389626" y="260725"/>
                    <a:pt x="1388169" y="258180"/>
                  </a:cubicBezTo>
                  <a:cubicBezTo>
                    <a:pt x="1386713" y="255635"/>
                    <a:pt x="1384528" y="254181"/>
                    <a:pt x="1381614" y="254181"/>
                  </a:cubicBezTo>
                  <a:lnTo>
                    <a:pt x="1183146" y="252000"/>
                  </a:lnTo>
                  <a:lnTo>
                    <a:pt x="1242869" y="219278"/>
                  </a:lnTo>
                  <a:cubicBezTo>
                    <a:pt x="1245054" y="218187"/>
                    <a:pt x="1246510" y="215642"/>
                    <a:pt x="1246510" y="213461"/>
                  </a:cubicBezTo>
                  <a:cubicBezTo>
                    <a:pt x="1246510" y="210916"/>
                    <a:pt x="1245418" y="208371"/>
                    <a:pt x="1243597" y="207280"/>
                  </a:cubicBezTo>
                  <a:lnTo>
                    <a:pt x="1130707" y="127658"/>
                  </a:lnTo>
                  <a:cubicBezTo>
                    <a:pt x="1129615" y="126931"/>
                    <a:pt x="1128158" y="126204"/>
                    <a:pt x="1126337" y="126204"/>
                  </a:cubicBezTo>
                  <a:lnTo>
                    <a:pt x="867418" y="126204"/>
                  </a:lnTo>
                  <a:cubicBezTo>
                    <a:pt x="867418" y="126204"/>
                    <a:pt x="867054" y="126204"/>
                    <a:pt x="867054" y="126204"/>
                  </a:cubicBezTo>
                  <a:cubicBezTo>
                    <a:pt x="866326" y="126204"/>
                    <a:pt x="865961" y="126204"/>
                    <a:pt x="865233" y="126567"/>
                  </a:cubicBezTo>
                  <a:cubicBezTo>
                    <a:pt x="864869" y="126567"/>
                    <a:pt x="864869" y="126567"/>
                    <a:pt x="864505" y="126931"/>
                  </a:cubicBezTo>
                  <a:cubicBezTo>
                    <a:pt x="863776" y="127294"/>
                    <a:pt x="863048" y="127658"/>
                    <a:pt x="862684" y="128385"/>
                  </a:cubicBezTo>
                  <a:cubicBezTo>
                    <a:pt x="862684" y="128385"/>
                    <a:pt x="862684" y="128385"/>
                    <a:pt x="862684" y="128385"/>
                  </a:cubicBezTo>
                  <a:lnTo>
                    <a:pt x="745060" y="247273"/>
                  </a:lnTo>
                  <a:lnTo>
                    <a:pt x="691528" y="160380"/>
                  </a:lnTo>
                  <a:cubicBezTo>
                    <a:pt x="690071" y="158198"/>
                    <a:pt x="687886" y="156744"/>
                    <a:pt x="685337" y="156744"/>
                  </a:cubicBezTo>
                  <a:lnTo>
                    <a:pt x="524742" y="156744"/>
                  </a:lnTo>
                  <a:lnTo>
                    <a:pt x="524742" y="122204"/>
                  </a:lnTo>
                  <a:cubicBezTo>
                    <a:pt x="524742" y="120023"/>
                    <a:pt x="523649" y="117842"/>
                    <a:pt x="521829" y="116387"/>
                  </a:cubicBezTo>
                  <a:lnTo>
                    <a:pt x="430788" y="49126"/>
                  </a:lnTo>
                  <a:cubicBezTo>
                    <a:pt x="429696" y="48399"/>
                    <a:pt x="428239" y="47672"/>
                    <a:pt x="426783" y="47672"/>
                  </a:cubicBezTo>
                  <a:lnTo>
                    <a:pt x="275655" y="40401"/>
                  </a:lnTo>
                  <a:lnTo>
                    <a:pt x="211563" y="1135"/>
                  </a:lnTo>
                  <a:cubicBezTo>
                    <a:pt x="208286" y="-1047"/>
                    <a:pt x="203916" y="44"/>
                    <a:pt x="201731" y="3316"/>
                  </a:cubicBezTo>
                  <a:lnTo>
                    <a:pt x="121615" y="119659"/>
                  </a:lnTo>
                  <a:cubicBezTo>
                    <a:pt x="120887" y="120750"/>
                    <a:pt x="120158" y="122204"/>
                    <a:pt x="120158" y="123659"/>
                  </a:cubicBezTo>
                  <a:lnTo>
                    <a:pt x="120158" y="206190"/>
                  </a:lnTo>
                  <a:lnTo>
                    <a:pt x="5812" y="229458"/>
                  </a:lnTo>
                  <a:cubicBezTo>
                    <a:pt x="3262" y="229822"/>
                    <a:pt x="1078" y="231640"/>
                    <a:pt x="349" y="234185"/>
                  </a:cubicBezTo>
                  <a:cubicBezTo>
                    <a:pt x="-379" y="236730"/>
                    <a:pt x="-3" y="239275"/>
                    <a:pt x="1806" y="241093"/>
                  </a:cubicBezTo>
                  <a:lnTo>
                    <a:pt x="78280" y="331986"/>
                  </a:lnTo>
                  <a:cubicBezTo>
                    <a:pt x="79736" y="333803"/>
                    <a:pt x="81557" y="334531"/>
                    <a:pt x="83742" y="334531"/>
                  </a:cubicBezTo>
                  <a:lnTo>
                    <a:pt x="167499" y="334531"/>
                  </a:lnTo>
                  <a:cubicBezTo>
                    <a:pt x="167499" y="334531"/>
                    <a:pt x="167499" y="334531"/>
                    <a:pt x="167499" y="334531"/>
                  </a:cubicBezTo>
                  <a:cubicBezTo>
                    <a:pt x="167863" y="334531"/>
                    <a:pt x="167863" y="334531"/>
                    <a:pt x="168228" y="334531"/>
                  </a:cubicBezTo>
                  <a:cubicBezTo>
                    <a:pt x="168956" y="334531"/>
                    <a:pt x="169320" y="334531"/>
                    <a:pt x="170049" y="334167"/>
                  </a:cubicBezTo>
                  <a:cubicBezTo>
                    <a:pt x="170049" y="334167"/>
                    <a:pt x="170049" y="334167"/>
                    <a:pt x="170049" y="334167"/>
                  </a:cubicBezTo>
                  <a:cubicBezTo>
                    <a:pt x="170049" y="334167"/>
                    <a:pt x="170049" y="334167"/>
                    <a:pt x="170413" y="334167"/>
                  </a:cubicBezTo>
                  <a:cubicBezTo>
                    <a:pt x="171141" y="333803"/>
                    <a:pt x="171505" y="333803"/>
                    <a:pt x="172233" y="333076"/>
                  </a:cubicBezTo>
                  <a:lnTo>
                    <a:pt x="262910" y="263998"/>
                  </a:lnTo>
                  <a:lnTo>
                    <a:pt x="403476" y="170560"/>
                  </a:lnTo>
                  <a:lnTo>
                    <a:pt x="495973" y="170560"/>
                  </a:lnTo>
                  <a:lnTo>
                    <a:pt x="316806" y="302900"/>
                  </a:lnTo>
                  <a:cubicBezTo>
                    <a:pt x="314985" y="304354"/>
                    <a:pt x="313892" y="306172"/>
                    <a:pt x="313892" y="308353"/>
                  </a:cubicBezTo>
                  <a:lnTo>
                    <a:pt x="310251" y="398156"/>
                  </a:lnTo>
                  <a:cubicBezTo>
                    <a:pt x="310251" y="398519"/>
                    <a:pt x="310251" y="398883"/>
                    <a:pt x="310615" y="399246"/>
                  </a:cubicBezTo>
                  <a:cubicBezTo>
                    <a:pt x="310615" y="399610"/>
                    <a:pt x="310615" y="400337"/>
                    <a:pt x="310615" y="400701"/>
                  </a:cubicBezTo>
                  <a:cubicBezTo>
                    <a:pt x="310615" y="400701"/>
                    <a:pt x="310615" y="400701"/>
                    <a:pt x="310615" y="400701"/>
                  </a:cubicBezTo>
                  <a:cubicBezTo>
                    <a:pt x="310615" y="401064"/>
                    <a:pt x="310979" y="401428"/>
                    <a:pt x="311343" y="401791"/>
                  </a:cubicBezTo>
                  <a:cubicBezTo>
                    <a:pt x="311707" y="402155"/>
                    <a:pt x="311707" y="402882"/>
                    <a:pt x="312072" y="403246"/>
                  </a:cubicBezTo>
                  <a:cubicBezTo>
                    <a:pt x="312072" y="403246"/>
                    <a:pt x="312072" y="403246"/>
                    <a:pt x="312072" y="403246"/>
                  </a:cubicBezTo>
                  <a:cubicBezTo>
                    <a:pt x="312436" y="403609"/>
                    <a:pt x="312800" y="403609"/>
                    <a:pt x="312800" y="403973"/>
                  </a:cubicBezTo>
                  <a:cubicBezTo>
                    <a:pt x="313164" y="404336"/>
                    <a:pt x="313528" y="404700"/>
                    <a:pt x="314257" y="405064"/>
                  </a:cubicBezTo>
                  <a:cubicBezTo>
                    <a:pt x="314621" y="405064"/>
                    <a:pt x="314985" y="405427"/>
                    <a:pt x="315349" y="405427"/>
                  </a:cubicBezTo>
                  <a:cubicBezTo>
                    <a:pt x="315713" y="405427"/>
                    <a:pt x="316441" y="405791"/>
                    <a:pt x="316806" y="405791"/>
                  </a:cubicBezTo>
                  <a:cubicBezTo>
                    <a:pt x="316806" y="405791"/>
                    <a:pt x="317170" y="405791"/>
                    <a:pt x="317170" y="405791"/>
                  </a:cubicBezTo>
                  <a:lnTo>
                    <a:pt x="413673" y="405791"/>
                  </a:lnTo>
                  <a:lnTo>
                    <a:pt x="537124" y="470143"/>
                  </a:lnTo>
                  <a:lnTo>
                    <a:pt x="586649" y="628660"/>
                  </a:lnTo>
                  <a:lnTo>
                    <a:pt x="514545" y="822808"/>
                  </a:lnTo>
                  <a:cubicBezTo>
                    <a:pt x="514545" y="822808"/>
                    <a:pt x="514545" y="822808"/>
                    <a:pt x="514545" y="822808"/>
                  </a:cubicBezTo>
                  <a:cubicBezTo>
                    <a:pt x="514545" y="822808"/>
                    <a:pt x="514545" y="822808"/>
                    <a:pt x="514545" y="822808"/>
                  </a:cubicBezTo>
                  <a:cubicBezTo>
                    <a:pt x="514545" y="823172"/>
                    <a:pt x="514545" y="823172"/>
                    <a:pt x="514545" y="823535"/>
                  </a:cubicBezTo>
                  <a:cubicBezTo>
                    <a:pt x="514545" y="823899"/>
                    <a:pt x="514181" y="824626"/>
                    <a:pt x="514181" y="824989"/>
                  </a:cubicBezTo>
                  <a:lnTo>
                    <a:pt x="510540" y="978053"/>
                  </a:lnTo>
                  <a:cubicBezTo>
                    <a:pt x="510540" y="979871"/>
                    <a:pt x="511268" y="981689"/>
                    <a:pt x="512725" y="983143"/>
                  </a:cubicBezTo>
                  <a:lnTo>
                    <a:pt x="666037" y="1143479"/>
                  </a:lnTo>
                  <a:cubicBezTo>
                    <a:pt x="667494" y="1144933"/>
                    <a:pt x="669314" y="1145660"/>
                    <a:pt x="671135" y="1145660"/>
                  </a:cubicBezTo>
                  <a:cubicBezTo>
                    <a:pt x="671863" y="1145660"/>
                    <a:pt x="672592" y="1145660"/>
                    <a:pt x="673320" y="1145296"/>
                  </a:cubicBezTo>
                  <a:cubicBezTo>
                    <a:pt x="675869" y="1144569"/>
                    <a:pt x="678054" y="1142388"/>
                    <a:pt x="678418" y="1139843"/>
                  </a:cubicBezTo>
                  <a:cubicBezTo>
                    <a:pt x="679146" y="1135480"/>
                    <a:pt x="699540" y="1034407"/>
                    <a:pt x="702089" y="1020228"/>
                  </a:cubicBezTo>
                  <a:cubicBezTo>
                    <a:pt x="707551" y="1011138"/>
                    <a:pt x="763268" y="963510"/>
                    <a:pt x="813886" y="922427"/>
                  </a:cubicBezTo>
                  <a:lnTo>
                    <a:pt x="981401" y="808629"/>
                  </a:lnTo>
                  <a:lnTo>
                    <a:pt x="1013083" y="828625"/>
                  </a:lnTo>
                  <a:lnTo>
                    <a:pt x="995967" y="899885"/>
                  </a:lnTo>
                  <a:cubicBezTo>
                    <a:pt x="995967" y="900249"/>
                    <a:pt x="995967" y="900249"/>
                    <a:pt x="995967" y="900612"/>
                  </a:cubicBezTo>
                  <a:cubicBezTo>
                    <a:pt x="995967" y="901339"/>
                    <a:pt x="995967" y="901703"/>
                    <a:pt x="995967" y="902430"/>
                  </a:cubicBezTo>
                  <a:cubicBezTo>
                    <a:pt x="995967" y="902794"/>
                    <a:pt x="995967" y="903157"/>
                    <a:pt x="996331" y="903885"/>
                  </a:cubicBezTo>
                  <a:cubicBezTo>
                    <a:pt x="996331" y="904248"/>
                    <a:pt x="996331" y="904248"/>
                    <a:pt x="996331" y="904612"/>
                  </a:cubicBezTo>
                  <a:cubicBezTo>
                    <a:pt x="996331" y="904975"/>
                    <a:pt x="996696" y="905339"/>
                    <a:pt x="997060" y="905702"/>
                  </a:cubicBezTo>
                  <a:cubicBezTo>
                    <a:pt x="997060" y="905702"/>
                    <a:pt x="997060" y="906066"/>
                    <a:pt x="997060" y="906066"/>
                  </a:cubicBezTo>
                  <a:lnTo>
                    <a:pt x="1022551" y="942423"/>
                  </a:lnTo>
                  <a:cubicBezTo>
                    <a:pt x="1022915" y="942787"/>
                    <a:pt x="1023279" y="943514"/>
                    <a:pt x="1023643" y="943877"/>
                  </a:cubicBezTo>
                  <a:lnTo>
                    <a:pt x="1114684" y="1023863"/>
                  </a:lnTo>
                  <a:cubicBezTo>
                    <a:pt x="1116869" y="1027135"/>
                    <a:pt x="1120146" y="1027499"/>
                    <a:pt x="1123060" y="1026045"/>
                  </a:cubicBezTo>
                  <a:close/>
                  <a:moveTo>
                    <a:pt x="810973" y="907884"/>
                  </a:moveTo>
                  <a:lnTo>
                    <a:pt x="616511" y="647930"/>
                  </a:lnTo>
                  <a:lnTo>
                    <a:pt x="965742" y="802448"/>
                  </a:lnTo>
                  <a:lnTo>
                    <a:pt x="810973" y="907884"/>
                  </a:lnTo>
                  <a:close/>
                  <a:moveTo>
                    <a:pt x="865597" y="145837"/>
                  </a:moveTo>
                  <a:lnTo>
                    <a:pt x="1058967" y="559945"/>
                  </a:lnTo>
                  <a:lnTo>
                    <a:pt x="753800" y="258544"/>
                  </a:lnTo>
                  <a:lnTo>
                    <a:pt x="865597" y="145837"/>
                  </a:lnTo>
                  <a:close/>
                  <a:moveTo>
                    <a:pt x="882349" y="147654"/>
                  </a:moveTo>
                  <a:lnTo>
                    <a:pt x="1147459" y="263270"/>
                  </a:lnTo>
                  <a:lnTo>
                    <a:pt x="1080453" y="571216"/>
                  </a:lnTo>
                  <a:lnTo>
                    <a:pt x="882349" y="147654"/>
                  </a:lnTo>
                  <a:close/>
                  <a:moveTo>
                    <a:pt x="746516" y="271633"/>
                  </a:moveTo>
                  <a:lnTo>
                    <a:pt x="1066615" y="587577"/>
                  </a:lnTo>
                  <a:lnTo>
                    <a:pt x="605586" y="621753"/>
                  </a:lnTo>
                  <a:lnTo>
                    <a:pt x="746516" y="271633"/>
                  </a:lnTo>
                  <a:close/>
                  <a:moveTo>
                    <a:pt x="977395" y="791904"/>
                  </a:moveTo>
                  <a:lnTo>
                    <a:pt x="623794" y="635205"/>
                  </a:lnTo>
                  <a:lnTo>
                    <a:pt x="1070620" y="601756"/>
                  </a:lnTo>
                  <a:lnTo>
                    <a:pt x="977395" y="791904"/>
                  </a:lnTo>
                  <a:close/>
                  <a:moveTo>
                    <a:pt x="1368141" y="268360"/>
                  </a:moveTo>
                  <a:lnTo>
                    <a:pt x="1237770" y="461417"/>
                  </a:lnTo>
                  <a:lnTo>
                    <a:pt x="1094291" y="575579"/>
                  </a:lnTo>
                  <a:lnTo>
                    <a:pt x="1161661" y="266543"/>
                  </a:lnTo>
                  <a:lnTo>
                    <a:pt x="1368141" y="268360"/>
                  </a:lnTo>
                  <a:close/>
                  <a:moveTo>
                    <a:pt x="1225753" y="212007"/>
                  </a:moveTo>
                  <a:lnTo>
                    <a:pt x="1155106" y="250909"/>
                  </a:lnTo>
                  <a:lnTo>
                    <a:pt x="902378" y="140747"/>
                  </a:lnTo>
                  <a:lnTo>
                    <a:pt x="1124152" y="140747"/>
                  </a:lnTo>
                  <a:lnTo>
                    <a:pt x="1225753" y="212007"/>
                  </a:lnTo>
                  <a:close/>
                  <a:moveTo>
                    <a:pt x="209742" y="17496"/>
                  </a:moveTo>
                  <a:lnTo>
                    <a:pt x="265823" y="51671"/>
                  </a:lnTo>
                  <a:lnTo>
                    <a:pt x="252349" y="248728"/>
                  </a:lnTo>
                  <a:lnTo>
                    <a:pt x="135089" y="207644"/>
                  </a:lnTo>
                  <a:lnTo>
                    <a:pt x="135089" y="126567"/>
                  </a:lnTo>
                  <a:lnTo>
                    <a:pt x="209742" y="17496"/>
                  </a:lnTo>
                  <a:close/>
                  <a:moveTo>
                    <a:pt x="171141" y="315988"/>
                  </a:moveTo>
                  <a:lnTo>
                    <a:pt x="139459" y="224368"/>
                  </a:lnTo>
                  <a:lnTo>
                    <a:pt x="243609" y="261089"/>
                  </a:lnTo>
                  <a:lnTo>
                    <a:pt x="171141" y="315988"/>
                  </a:lnTo>
                  <a:close/>
                  <a:moveTo>
                    <a:pt x="20378" y="241456"/>
                  </a:moveTo>
                  <a:lnTo>
                    <a:pt x="122343" y="220732"/>
                  </a:lnTo>
                  <a:lnTo>
                    <a:pt x="156939" y="320351"/>
                  </a:lnTo>
                  <a:lnTo>
                    <a:pt x="86655" y="320351"/>
                  </a:lnTo>
                  <a:lnTo>
                    <a:pt x="20378" y="241456"/>
                  </a:lnTo>
                  <a:close/>
                  <a:moveTo>
                    <a:pt x="400927" y="156744"/>
                  </a:moveTo>
                  <a:cubicBezTo>
                    <a:pt x="399470" y="156744"/>
                    <a:pt x="398014" y="157107"/>
                    <a:pt x="396921" y="157835"/>
                  </a:cubicBezTo>
                  <a:lnTo>
                    <a:pt x="266916" y="244365"/>
                  </a:lnTo>
                  <a:lnTo>
                    <a:pt x="280025" y="54944"/>
                  </a:lnTo>
                  <a:lnTo>
                    <a:pt x="423869" y="61851"/>
                  </a:lnTo>
                  <a:lnTo>
                    <a:pt x="510175" y="125840"/>
                  </a:lnTo>
                  <a:lnTo>
                    <a:pt x="510175" y="156744"/>
                  </a:lnTo>
                  <a:lnTo>
                    <a:pt x="400927" y="156744"/>
                  </a:lnTo>
                  <a:lnTo>
                    <a:pt x="400927" y="156744"/>
                  </a:lnTo>
                  <a:close/>
                  <a:moveTo>
                    <a:pt x="520008" y="171287"/>
                  </a:moveTo>
                  <a:lnTo>
                    <a:pt x="681331" y="171287"/>
                  </a:lnTo>
                  <a:lnTo>
                    <a:pt x="732678" y="254545"/>
                  </a:lnTo>
                  <a:lnTo>
                    <a:pt x="324817" y="389066"/>
                  </a:lnTo>
                  <a:lnTo>
                    <a:pt x="327730" y="313080"/>
                  </a:lnTo>
                  <a:lnTo>
                    <a:pt x="520008" y="171287"/>
                  </a:lnTo>
                  <a:close/>
                  <a:moveTo>
                    <a:pt x="550233" y="463962"/>
                  </a:moveTo>
                  <a:cubicBezTo>
                    <a:pt x="549505" y="462144"/>
                    <a:pt x="548412" y="460690"/>
                    <a:pt x="546592" y="459599"/>
                  </a:cubicBezTo>
                  <a:lnTo>
                    <a:pt x="419135" y="392702"/>
                  </a:lnTo>
                  <a:cubicBezTo>
                    <a:pt x="418043" y="391975"/>
                    <a:pt x="416950" y="391975"/>
                    <a:pt x="415858" y="391975"/>
                  </a:cubicBezTo>
                  <a:lnTo>
                    <a:pt x="362690" y="391975"/>
                  </a:lnTo>
                  <a:lnTo>
                    <a:pt x="731222" y="270542"/>
                  </a:lnTo>
                  <a:lnTo>
                    <a:pt x="595025" y="608300"/>
                  </a:lnTo>
                  <a:lnTo>
                    <a:pt x="550233" y="463962"/>
                  </a:lnTo>
                  <a:close/>
                  <a:moveTo>
                    <a:pt x="596482" y="645021"/>
                  </a:moveTo>
                  <a:lnTo>
                    <a:pt x="790216" y="903885"/>
                  </a:lnTo>
                  <a:lnTo>
                    <a:pt x="530933" y="822081"/>
                  </a:lnTo>
                  <a:lnTo>
                    <a:pt x="596482" y="645021"/>
                  </a:lnTo>
                  <a:close/>
                  <a:moveTo>
                    <a:pt x="687158" y="1018410"/>
                  </a:moveTo>
                  <a:cubicBezTo>
                    <a:pt x="685701" y="1026772"/>
                    <a:pt x="672227" y="1094760"/>
                    <a:pt x="666401" y="1124573"/>
                  </a:cubicBezTo>
                  <a:lnTo>
                    <a:pt x="525106" y="976599"/>
                  </a:lnTo>
                  <a:lnTo>
                    <a:pt x="528384" y="836260"/>
                  </a:lnTo>
                  <a:lnTo>
                    <a:pt x="794222" y="920245"/>
                  </a:lnTo>
                  <a:cubicBezTo>
                    <a:pt x="724667" y="976963"/>
                    <a:pt x="688615" y="1009684"/>
                    <a:pt x="687158" y="1018410"/>
                  </a:cubicBezTo>
                  <a:close/>
                  <a:moveTo>
                    <a:pt x="990141" y="798449"/>
                  </a:moveTo>
                  <a:lnTo>
                    <a:pt x="1073534" y="628660"/>
                  </a:lnTo>
                  <a:lnTo>
                    <a:pt x="1071713" y="662473"/>
                  </a:lnTo>
                  <a:cubicBezTo>
                    <a:pt x="1071713" y="663200"/>
                    <a:pt x="1071713" y="664291"/>
                    <a:pt x="1072077" y="665018"/>
                  </a:cubicBezTo>
                  <a:lnTo>
                    <a:pt x="1093562" y="733006"/>
                  </a:lnTo>
                  <a:lnTo>
                    <a:pt x="1093562" y="816991"/>
                  </a:lnTo>
                  <a:lnTo>
                    <a:pt x="1056054" y="875162"/>
                  </a:lnTo>
                  <a:lnTo>
                    <a:pt x="1012719" y="891523"/>
                  </a:lnTo>
                  <a:lnTo>
                    <a:pt x="1027649" y="828262"/>
                  </a:lnTo>
                  <a:cubicBezTo>
                    <a:pt x="1028378" y="825353"/>
                    <a:pt x="1026921" y="822081"/>
                    <a:pt x="1024372" y="820263"/>
                  </a:cubicBezTo>
                  <a:lnTo>
                    <a:pt x="990141" y="798449"/>
                  </a:lnTo>
                  <a:close/>
                  <a:moveTo>
                    <a:pt x="1013811" y="906793"/>
                  </a:moveTo>
                  <a:lnTo>
                    <a:pt x="1061516" y="888978"/>
                  </a:lnTo>
                  <a:lnTo>
                    <a:pt x="1202083" y="906066"/>
                  </a:lnTo>
                  <a:lnTo>
                    <a:pt x="1195892" y="967873"/>
                  </a:lnTo>
                  <a:lnTo>
                    <a:pt x="1119782" y="1010775"/>
                  </a:lnTo>
                  <a:lnTo>
                    <a:pt x="1033476" y="934788"/>
                  </a:lnTo>
                  <a:lnTo>
                    <a:pt x="1013811" y="906793"/>
                  </a:lnTo>
                  <a:close/>
                </a:path>
              </a:pathLst>
            </a:custGeom>
            <a:grpFill/>
            <a:ln w="95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/>
            </a:p>
          </p:txBody>
        </p:sp>
        <p:sp>
          <p:nvSpPr>
            <p:cNvPr id="47" name="Freeform 30">
              <a:extLst>
                <a:ext uri="{FF2B5EF4-FFF2-40B4-BE49-F238E27FC236}">
                  <a16:creationId xmlns:a16="http://schemas.microsoft.com/office/drawing/2014/main" id="{31C0AF4D-2090-090A-B42A-C5B91732105A}"/>
                </a:ext>
              </a:extLst>
            </p:cNvPr>
            <p:cNvSpPr/>
            <p:nvPr/>
          </p:nvSpPr>
          <p:spPr>
            <a:xfrm>
              <a:off x="3776716" y="9042604"/>
              <a:ext cx="611889" cy="372148"/>
            </a:xfrm>
            <a:custGeom>
              <a:avLst/>
              <a:gdLst>
                <a:gd name="connsiteX0" fmla="*/ 225331 w 218800"/>
                <a:gd name="connsiteY0" fmla="*/ 84349 h 133072"/>
                <a:gd name="connsiteX1" fmla="*/ 222418 w 218800"/>
                <a:gd name="connsiteY1" fmla="*/ 77805 h 133072"/>
                <a:gd name="connsiteX2" fmla="*/ 107343 w 218800"/>
                <a:gd name="connsiteY2" fmla="*/ 0 h 133072"/>
                <a:gd name="connsiteX3" fmla="*/ 5377 w 218800"/>
                <a:gd name="connsiteY3" fmla="*/ 28359 h 133072"/>
                <a:gd name="connsiteX4" fmla="*/ 279 w 218800"/>
                <a:gd name="connsiteY4" fmla="*/ 33449 h 133072"/>
                <a:gd name="connsiteX5" fmla="*/ 2100 w 218800"/>
                <a:gd name="connsiteY5" fmla="*/ 40356 h 133072"/>
                <a:gd name="connsiteX6" fmla="*/ 101880 w 218800"/>
                <a:gd name="connsiteY6" fmla="*/ 137430 h 133072"/>
                <a:gd name="connsiteX7" fmla="*/ 106978 w 218800"/>
                <a:gd name="connsiteY7" fmla="*/ 139612 h 133072"/>
                <a:gd name="connsiteX8" fmla="*/ 109892 w 218800"/>
                <a:gd name="connsiteY8" fmla="*/ 138885 h 133072"/>
                <a:gd name="connsiteX9" fmla="*/ 220597 w 218800"/>
                <a:gd name="connsiteY9" fmla="*/ 90166 h 133072"/>
                <a:gd name="connsiteX10" fmla="*/ 225331 w 218800"/>
                <a:gd name="connsiteY10" fmla="*/ 84349 h 133072"/>
                <a:gd name="connsiteX11" fmla="*/ 109163 w 218800"/>
                <a:gd name="connsiteY11" fmla="*/ 123251 h 133072"/>
                <a:gd name="connsiteX12" fmla="*/ 21765 w 218800"/>
                <a:gd name="connsiteY12" fmla="*/ 38175 h 133072"/>
                <a:gd name="connsiteX13" fmla="*/ 106978 w 218800"/>
                <a:gd name="connsiteY13" fmla="*/ 14179 h 133072"/>
                <a:gd name="connsiteX14" fmla="*/ 203845 w 218800"/>
                <a:gd name="connsiteY14" fmla="*/ 81804 h 133072"/>
                <a:gd name="connsiteX15" fmla="*/ 109163 w 218800"/>
                <a:gd name="connsiteY15" fmla="*/ 123251 h 133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8800" h="133072">
                  <a:moveTo>
                    <a:pt x="225331" y="84349"/>
                  </a:moveTo>
                  <a:cubicBezTo>
                    <a:pt x="225695" y="81804"/>
                    <a:pt x="224603" y="79259"/>
                    <a:pt x="222418" y="77805"/>
                  </a:cubicBezTo>
                  <a:cubicBezTo>
                    <a:pt x="154319" y="26177"/>
                    <a:pt x="115354" y="0"/>
                    <a:pt x="107343" y="0"/>
                  </a:cubicBezTo>
                  <a:cubicBezTo>
                    <a:pt x="97146" y="0"/>
                    <a:pt x="26863" y="21451"/>
                    <a:pt x="5377" y="28359"/>
                  </a:cubicBezTo>
                  <a:cubicBezTo>
                    <a:pt x="2828" y="29086"/>
                    <a:pt x="1007" y="31267"/>
                    <a:pt x="279" y="33449"/>
                  </a:cubicBezTo>
                  <a:cubicBezTo>
                    <a:pt x="-449" y="35994"/>
                    <a:pt x="279" y="38539"/>
                    <a:pt x="2100" y="40356"/>
                  </a:cubicBezTo>
                  <a:lnTo>
                    <a:pt x="101880" y="137430"/>
                  </a:lnTo>
                  <a:cubicBezTo>
                    <a:pt x="103337" y="138885"/>
                    <a:pt x="105158" y="139612"/>
                    <a:pt x="106978" y="139612"/>
                  </a:cubicBezTo>
                  <a:cubicBezTo>
                    <a:pt x="108071" y="139612"/>
                    <a:pt x="108799" y="139248"/>
                    <a:pt x="109892" y="138885"/>
                  </a:cubicBezTo>
                  <a:lnTo>
                    <a:pt x="220597" y="90166"/>
                  </a:lnTo>
                  <a:cubicBezTo>
                    <a:pt x="223510" y="89075"/>
                    <a:pt x="224967" y="86894"/>
                    <a:pt x="225331" y="84349"/>
                  </a:cubicBezTo>
                  <a:close/>
                  <a:moveTo>
                    <a:pt x="109163" y="123251"/>
                  </a:moveTo>
                  <a:lnTo>
                    <a:pt x="21765" y="38175"/>
                  </a:lnTo>
                  <a:cubicBezTo>
                    <a:pt x="60366" y="26177"/>
                    <a:pt x="99695" y="14907"/>
                    <a:pt x="106978" y="14179"/>
                  </a:cubicBezTo>
                  <a:cubicBezTo>
                    <a:pt x="115718" y="17452"/>
                    <a:pt x="160874" y="49446"/>
                    <a:pt x="203845" y="81804"/>
                  </a:cubicBezTo>
                  <a:lnTo>
                    <a:pt x="109163" y="123251"/>
                  </a:lnTo>
                  <a:close/>
                </a:path>
              </a:pathLst>
            </a:custGeom>
            <a:grpFill/>
            <a:ln w="95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/>
            </a:p>
          </p:txBody>
        </p:sp>
        <p:sp>
          <p:nvSpPr>
            <p:cNvPr id="48" name="Freeform 31">
              <a:extLst>
                <a:ext uri="{FF2B5EF4-FFF2-40B4-BE49-F238E27FC236}">
                  <a16:creationId xmlns:a16="http://schemas.microsoft.com/office/drawing/2014/main" id="{5BA5F8B1-4AAB-1023-E15B-8DEF0C2CFB84}"/>
                </a:ext>
              </a:extLst>
            </p:cNvPr>
            <p:cNvSpPr/>
            <p:nvPr/>
          </p:nvSpPr>
          <p:spPr>
            <a:xfrm>
              <a:off x="4367153" y="9216208"/>
              <a:ext cx="505474" cy="318982"/>
            </a:xfrm>
            <a:custGeom>
              <a:avLst/>
              <a:gdLst>
                <a:gd name="connsiteX0" fmla="*/ 6919 w 180747"/>
                <a:gd name="connsiteY0" fmla="*/ 123344 h 114062"/>
                <a:gd name="connsiteX1" fmla="*/ 7647 w 180747"/>
                <a:gd name="connsiteY1" fmla="*/ 123344 h 114062"/>
                <a:gd name="connsiteX2" fmla="*/ 175526 w 180747"/>
                <a:gd name="connsiteY2" fmla="*/ 105165 h 114062"/>
                <a:gd name="connsiteX3" fmla="*/ 181717 w 180747"/>
                <a:gd name="connsiteY3" fmla="*/ 100075 h 114062"/>
                <a:gd name="connsiteX4" fmla="*/ 179532 w 180747"/>
                <a:gd name="connsiteY4" fmla="*/ 92440 h 114062"/>
                <a:gd name="connsiteX5" fmla="*/ 77566 w 180747"/>
                <a:gd name="connsiteY5" fmla="*/ 1911 h 114062"/>
                <a:gd name="connsiteX6" fmla="*/ 71740 w 180747"/>
                <a:gd name="connsiteY6" fmla="*/ 93 h 114062"/>
                <a:gd name="connsiteX7" fmla="*/ 66642 w 180747"/>
                <a:gd name="connsiteY7" fmla="*/ 3365 h 114062"/>
                <a:gd name="connsiteX8" fmla="*/ 1092 w 180747"/>
                <a:gd name="connsiteY8" fmla="*/ 112073 h 114062"/>
                <a:gd name="connsiteX9" fmla="*/ 1092 w 180747"/>
                <a:gd name="connsiteY9" fmla="*/ 119708 h 114062"/>
                <a:gd name="connsiteX10" fmla="*/ 6919 w 180747"/>
                <a:gd name="connsiteY10" fmla="*/ 123344 h 114062"/>
                <a:gd name="connsiteX11" fmla="*/ 74289 w 180747"/>
                <a:gd name="connsiteY11" fmla="*/ 18635 h 114062"/>
                <a:gd name="connsiteX12" fmla="*/ 157682 w 180747"/>
                <a:gd name="connsiteY12" fmla="*/ 92440 h 114062"/>
                <a:gd name="connsiteX13" fmla="*/ 21121 w 180747"/>
                <a:gd name="connsiteY13" fmla="*/ 107346 h 114062"/>
                <a:gd name="connsiteX14" fmla="*/ 74289 w 180747"/>
                <a:gd name="connsiteY14" fmla="*/ 18635 h 114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0747" h="114062">
                  <a:moveTo>
                    <a:pt x="6919" y="123344"/>
                  </a:moveTo>
                  <a:cubicBezTo>
                    <a:pt x="7283" y="123344"/>
                    <a:pt x="7283" y="123344"/>
                    <a:pt x="7647" y="123344"/>
                  </a:cubicBezTo>
                  <a:lnTo>
                    <a:pt x="175526" y="105165"/>
                  </a:lnTo>
                  <a:cubicBezTo>
                    <a:pt x="178439" y="104801"/>
                    <a:pt x="180988" y="102983"/>
                    <a:pt x="181717" y="100075"/>
                  </a:cubicBezTo>
                  <a:cubicBezTo>
                    <a:pt x="182445" y="97166"/>
                    <a:pt x="181717" y="94258"/>
                    <a:pt x="179532" y="92440"/>
                  </a:cubicBezTo>
                  <a:lnTo>
                    <a:pt x="77566" y="1911"/>
                  </a:lnTo>
                  <a:cubicBezTo>
                    <a:pt x="76110" y="456"/>
                    <a:pt x="73925" y="-271"/>
                    <a:pt x="71740" y="93"/>
                  </a:cubicBezTo>
                  <a:cubicBezTo>
                    <a:pt x="69555" y="456"/>
                    <a:pt x="67734" y="1547"/>
                    <a:pt x="66642" y="3365"/>
                  </a:cubicBezTo>
                  <a:lnTo>
                    <a:pt x="1092" y="112073"/>
                  </a:lnTo>
                  <a:cubicBezTo>
                    <a:pt x="-364" y="114618"/>
                    <a:pt x="-364" y="117526"/>
                    <a:pt x="1092" y="119708"/>
                  </a:cubicBezTo>
                  <a:cubicBezTo>
                    <a:pt x="2185" y="121889"/>
                    <a:pt x="4370" y="123344"/>
                    <a:pt x="6919" y="123344"/>
                  </a:cubicBezTo>
                  <a:close/>
                  <a:moveTo>
                    <a:pt x="74289" y="18635"/>
                  </a:moveTo>
                  <a:lnTo>
                    <a:pt x="157682" y="92440"/>
                  </a:lnTo>
                  <a:lnTo>
                    <a:pt x="21121" y="107346"/>
                  </a:lnTo>
                  <a:lnTo>
                    <a:pt x="74289" y="18635"/>
                  </a:lnTo>
                  <a:close/>
                </a:path>
              </a:pathLst>
            </a:custGeom>
            <a:grpFill/>
            <a:ln w="95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/>
            </a:p>
          </p:txBody>
        </p:sp>
        <p:sp>
          <p:nvSpPr>
            <p:cNvPr id="49" name="Freeform 32">
              <a:extLst>
                <a:ext uri="{FF2B5EF4-FFF2-40B4-BE49-F238E27FC236}">
                  <a16:creationId xmlns:a16="http://schemas.microsoft.com/office/drawing/2014/main" id="{297EF126-8BB8-D156-9FC7-A7F575C71774}"/>
                </a:ext>
              </a:extLst>
            </p:cNvPr>
            <p:cNvSpPr/>
            <p:nvPr/>
          </p:nvSpPr>
          <p:spPr>
            <a:xfrm>
              <a:off x="19199224" y="-723620"/>
              <a:ext cx="11652502" cy="10606191"/>
            </a:xfrm>
            <a:custGeom>
              <a:avLst/>
              <a:gdLst>
                <a:gd name="connsiteX0" fmla="*/ 2866681 w 4166715"/>
                <a:gd name="connsiteY0" fmla="*/ 2618810 h 3792573"/>
                <a:gd name="connsiteX1" fmla="*/ 2867409 w 4166715"/>
                <a:gd name="connsiteY1" fmla="*/ 2620992 h 3792573"/>
                <a:gd name="connsiteX2" fmla="*/ 2867409 w 4166715"/>
                <a:gd name="connsiteY2" fmla="*/ 2620992 h 3792573"/>
                <a:gd name="connsiteX3" fmla="*/ 2868865 w 4166715"/>
                <a:gd name="connsiteY3" fmla="*/ 2622810 h 3792573"/>
                <a:gd name="connsiteX4" fmla="*/ 2868865 w 4166715"/>
                <a:gd name="connsiteY4" fmla="*/ 2622810 h 3792573"/>
                <a:gd name="connsiteX5" fmla="*/ 2929317 w 4166715"/>
                <a:gd name="connsiteY5" fmla="*/ 2683162 h 3792573"/>
                <a:gd name="connsiteX6" fmla="*/ 2918027 w 4166715"/>
                <a:gd name="connsiteY6" fmla="*/ 2744970 h 3792573"/>
                <a:gd name="connsiteX7" fmla="*/ 2918027 w 4166715"/>
                <a:gd name="connsiteY7" fmla="*/ 2744970 h 3792573"/>
                <a:gd name="connsiteX8" fmla="*/ 2918027 w 4166715"/>
                <a:gd name="connsiteY8" fmla="*/ 2745333 h 3792573"/>
                <a:gd name="connsiteX9" fmla="*/ 2918027 w 4166715"/>
                <a:gd name="connsiteY9" fmla="*/ 2747878 h 3792573"/>
                <a:gd name="connsiteX10" fmla="*/ 2918027 w 4166715"/>
                <a:gd name="connsiteY10" fmla="*/ 2748242 h 3792573"/>
                <a:gd name="connsiteX11" fmla="*/ 2918027 w 4166715"/>
                <a:gd name="connsiteY11" fmla="*/ 2748606 h 3792573"/>
                <a:gd name="connsiteX12" fmla="*/ 2918756 w 4166715"/>
                <a:gd name="connsiteY12" fmla="*/ 2750423 h 3792573"/>
                <a:gd name="connsiteX13" fmla="*/ 2918756 w 4166715"/>
                <a:gd name="connsiteY13" fmla="*/ 2750423 h 3792573"/>
                <a:gd name="connsiteX14" fmla="*/ 2919848 w 4166715"/>
                <a:gd name="connsiteY14" fmla="*/ 2751878 h 3792573"/>
                <a:gd name="connsiteX15" fmla="*/ 3041478 w 4166715"/>
                <a:gd name="connsiteY15" fmla="*/ 2860949 h 3792573"/>
                <a:gd name="connsiteX16" fmla="*/ 3049126 w 4166715"/>
                <a:gd name="connsiteY16" fmla="*/ 2862040 h 3792573"/>
                <a:gd name="connsiteX17" fmla="*/ 3053495 w 4166715"/>
                <a:gd name="connsiteY17" fmla="*/ 2855495 h 3792573"/>
                <a:gd name="connsiteX18" fmla="*/ 3056045 w 4166715"/>
                <a:gd name="connsiteY18" fmla="*/ 2716975 h 3792573"/>
                <a:gd name="connsiteX19" fmla="*/ 3056045 w 4166715"/>
                <a:gd name="connsiteY19" fmla="*/ 2715884 h 3792573"/>
                <a:gd name="connsiteX20" fmla="*/ 3056045 w 4166715"/>
                <a:gd name="connsiteY20" fmla="*/ 2715157 h 3792573"/>
                <a:gd name="connsiteX21" fmla="*/ 3055680 w 4166715"/>
                <a:gd name="connsiteY21" fmla="*/ 2714793 h 3792573"/>
                <a:gd name="connsiteX22" fmla="*/ 3054952 w 4166715"/>
                <a:gd name="connsiteY22" fmla="*/ 2713339 h 3792573"/>
                <a:gd name="connsiteX23" fmla="*/ 3054224 w 4166715"/>
                <a:gd name="connsiteY23" fmla="*/ 2712248 h 3792573"/>
                <a:gd name="connsiteX24" fmla="*/ 3053860 w 4166715"/>
                <a:gd name="connsiteY24" fmla="*/ 2711885 h 3792573"/>
                <a:gd name="connsiteX25" fmla="*/ 2939149 w 4166715"/>
                <a:gd name="connsiteY25" fmla="*/ 2585361 h 3792573"/>
                <a:gd name="connsiteX26" fmla="*/ 2939149 w 4166715"/>
                <a:gd name="connsiteY26" fmla="*/ 2494469 h 3792573"/>
                <a:gd name="connsiteX27" fmla="*/ 3048762 w 4166715"/>
                <a:gd name="connsiteY27" fmla="*/ 2586452 h 3792573"/>
                <a:gd name="connsiteX28" fmla="*/ 3058230 w 4166715"/>
                <a:gd name="connsiteY28" fmla="*/ 2586452 h 3792573"/>
                <a:gd name="connsiteX29" fmla="*/ 3162744 w 4166715"/>
                <a:gd name="connsiteY29" fmla="*/ 2501376 h 3792573"/>
                <a:gd name="connsiteX30" fmla="*/ 3162744 w 4166715"/>
                <a:gd name="connsiteY30" fmla="*/ 2501376 h 3792573"/>
                <a:gd name="connsiteX31" fmla="*/ 3163473 w 4166715"/>
                <a:gd name="connsiteY31" fmla="*/ 2500649 h 3792573"/>
                <a:gd name="connsiteX32" fmla="*/ 3164565 w 4166715"/>
                <a:gd name="connsiteY32" fmla="*/ 2499558 h 3792573"/>
                <a:gd name="connsiteX33" fmla="*/ 3164929 w 4166715"/>
                <a:gd name="connsiteY33" fmla="*/ 2498831 h 3792573"/>
                <a:gd name="connsiteX34" fmla="*/ 3165293 w 4166715"/>
                <a:gd name="connsiteY34" fmla="*/ 2497377 h 3792573"/>
                <a:gd name="connsiteX35" fmla="*/ 3165293 w 4166715"/>
                <a:gd name="connsiteY35" fmla="*/ 2497013 h 3792573"/>
                <a:gd name="connsiteX36" fmla="*/ 3165293 w 4166715"/>
                <a:gd name="connsiteY36" fmla="*/ 2496650 h 3792573"/>
                <a:gd name="connsiteX37" fmla="*/ 3164929 w 4166715"/>
                <a:gd name="connsiteY37" fmla="*/ 2494832 h 3792573"/>
                <a:gd name="connsiteX38" fmla="*/ 3164565 w 4166715"/>
                <a:gd name="connsiteY38" fmla="*/ 2494105 h 3792573"/>
                <a:gd name="connsiteX39" fmla="*/ 3164565 w 4166715"/>
                <a:gd name="connsiteY39" fmla="*/ 2493741 h 3792573"/>
                <a:gd name="connsiteX40" fmla="*/ 3106299 w 4166715"/>
                <a:gd name="connsiteY40" fmla="*/ 2360310 h 3792573"/>
                <a:gd name="connsiteX41" fmla="*/ 3104114 w 4166715"/>
                <a:gd name="connsiteY41" fmla="*/ 2357402 h 3792573"/>
                <a:gd name="connsiteX42" fmla="*/ 3027640 w 4166715"/>
                <a:gd name="connsiteY42" fmla="*/ 2300685 h 3792573"/>
                <a:gd name="connsiteX43" fmla="*/ 3249415 w 4166715"/>
                <a:gd name="connsiteY43" fmla="*/ 2165436 h 3792573"/>
                <a:gd name="connsiteX44" fmla="*/ 3250872 w 4166715"/>
                <a:gd name="connsiteY44" fmla="*/ 2164345 h 3792573"/>
                <a:gd name="connsiteX45" fmla="*/ 3250872 w 4166715"/>
                <a:gd name="connsiteY45" fmla="*/ 2164345 h 3792573"/>
                <a:gd name="connsiteX46" fmla="*/ 3250872 w 4166715"/>
                <a:gd name="connsiteY46" fmla="*/ 2164345 h 3792573"/>
                <a:gd name="connsiteX47" fmla="*/ 3251964 w 4166715"/>
                <a:gd name="connsiteY47" fmla="*/ 2162527 h 3792573"/>
                <a:gd name="connsiteX48" fmla="*/ 3364126 w 4166715"/>
                <a:gd name="connsiteY48" fmla="*/ 1926569 h 3792573"/>
                <a:gd name="connsiteX49" fmla="*/ 3364126 w 4166715"/>
                <a:gd name="connsiteY49" fmla="*/ 1926569 h 3792573"/>
                <a:gd name="connsiteX50" fmla="*/ 3364126 w 4166715"/>
                <a:gd name="connsiteY50" fmla="*/ 1926569 h 3792573"/>
                <a:gd name="connsiteX51" fmla="*/ 3364854 w 4166715"/>
                <a:gd name="connsiteY51" fmla="*/ 1924024 h 3792573"/>
                <a:gd name="connsiteX52" fmla="*/ 3364854 w 4166715"/>
                <a:gd name="connsiteY52" fmla="*/ 1923297 h 3792573"/>
                <a:gd name="connsiteX53" fmla="*/ 3364490 w 4166715"/>
                <a:gd name="connsiteY53" fmla="*/ 1921479 h 3792573"/>
                <a:gd name="connsiteX54" fmla="*/ 3364490 w 4166715"/>
                <a:gd name="connsiteY54" fmla="*/ 1921115 h 3792573"/>
                <a:gd name="connsiteX55" fmla="*/ 3364126 w 4166715"/>
                <a:gd name="connsiteY55" fmla="*/ 1920752 h 3792573"/>
                <a:gd name="connsiteX56" fmla="*/ 3363033 w 4166715"/>
                <a:gd name="connsiteY56" fmla="*/ 1918934 h 3792573"/>
                <a:gd name="connsiteX57" fmla="*/ 3362669 w 4166715"/>
                <a:gd name="connsiteY57" fmla="*/ 1918570 h 3792573"/>
                <a:gd name="connsiteX58" fmla="*/ 3362669 w 4166715"/>
                <a:gd name="connsiteY58" fmla="*/ 1918570 h 3792573"/>
                <a:gd name="connsiteX59" fmla="*/ 3242131 w 4166715"/>
                <a:gd name="connsiteY59" fmla="*/ 1798228 h 3792573"/>
                <a:gd name="connsiteX60" fmla="*/ 3296027 w 4166715"/>
                <a:gd name="connsiteY60" fmla="*/ 1674250 h 3792573"/>
                <a:gd name="connsiteX61" fmla="*/ 3295663 w 4166715"/>
                <a:gd name="connsiteY61" fmla="*/ 1668069 h 3792573"/>
                <a:gd name="connsiteX62" fmla="*/ 3290929 w 4166715"/>
                <a:gd name="connsiteY62" fmla="*/ 1664433 h 3792573"/>
                <a:gd name="connsiteX63" fmla="*/ 3193698 w 4166715"/>
                <a:gd name="connsiteY63" fmla="*/ 1642983 h 3792573"/>
                <a:gd name="connsiteX64" fmla="*/ 3244680 w 4166715"/>
                <a:gd name="connsiteY64" fmla="*/ 1586265 h 3792573"/>
                <a:gd name="connsiteX65" fmla="*/ 3352108 w 4166715"/>
                <a:gd name="connsiteY65" fmla="*/ 1650254 h 3792573"/>
                <a:gd name="connsiteX66" fmla="*/ 3428946 w 4166715"/>
                <a:gd name="connsiteY66" fmla="*/ 1784412 h 3792573"/>
                <a:gd name="connsiteX67" fmla="*/ 3436230 w 4166715"/>
                <a:gd name="connsiteY67" fmla="*/ 1788048 h 3792573"/>
                <a:gd name="connsiteX68" fmla="*/ 3442420 w 4166715"/>
                <a:gd name="connsiteY68" fmla="*/ 1782594 h 3792573"/>
                <a:gd name="connsiteX69" fmla="*/ 3471553 w 4166715"/>
                <a:gd name="connsiteY69" fmla="*/ 1656435 h 3792573"/>
                <a:gd name="connsiteX70" fmla="*/ 3469733 w 4166715"/>
                <a:gd name="connsiteY70" fmla="*/ 1649890 h 3792573"/>
                <a:gd name="connsiteX71" fmla="*/ 3406368 w 4166715"/>
                <a:gd name="connsiteY71" fmla="*/ 1581902 h 3792573"/>
                <a:gd name="connsiteX72" fmla="*/ 3418022 w 4166715"/>
                <a:gd name="connsiteY72" fmla="*/ 1461196 h 3792573"/>
                <a:gd name="connsiteX73" fmla="*/ 3496680 w 4166715"/>
                <a:gd name="connsiteY73" fmla="*/ 1375757 h 3792573"/>
                <a:gd name="connsiteX74" fmla="*/ 3498501 w 4166715"/>
                <a:gd name="connsiteY74" fmla="*/ 1372485 h 3792573"/>
                <a:gd name="connsiteX75" fmla="*/ 3530183 w 4166715"/>
                <a:gd name="connsiteY75" fmla="*/ 1229237 h 3792573"/>
                <a:gd name="connsiteX76" fmla="*/ 3530183 w 4166715"/>
                <a:gd name="connsiteY76" fmla="*/ 1227056 h 3792573"/>
                <a:gd name="connsiteX77" fmla="*/ 3522900 w 4166715"/>
                <a:gd name="connsiteY77" fmla="*/ 1105623 h 3792573"/>
                <a:gd name="connsiteX78" fmla="*/ 3522900 w 4166715"/>
                <a:gd name="connsiteY78" fmla="*/ 1105259 h 3792573"/>
                <a:gd name="connsiteX79" fmla="*/ 3522172 w 4166715"/>
                <a:gd name="connsiteY79" fmla="*/ 1102714 h 3792573"/>
                <a:gd name="connsiteX80" fmla="*/ 3522172 w 4166715"/>
                <a:gd name="connsiteY80" fmla="*/ 1102351 h 3792573"/>
                <a:gd name="connsiteX81" fmla="*/ 3520715 w 4166715"/>
                <a:gd name="connsiteY81" fmla="*/ 1100533 h 3792573"/>
                <a:gd name="connsiteX82" fmla="*/ 3519987 w 4166715"/>
                <a:gd name="connsiteY82" fmla="*/ 1100169 h 3792573"/>
                <a:gd name="connsiteX83" fmla="*/ 3519623 w 4166715"/>
                <a:gd name="connsiteY83" fmla="*/ 1099806 h 3792573"/>
                <a:gd name="connsiteX84" fmla="*/ 3337542 w 4166715"/>
                <a:gd name="connsiteY84" fmla="*/ 981645 h 3792573"/>
                <a:gd name="connsiteX85" fmla="*/ 3421663 w 4166715"/>
                <a:gd name="connsiteY85" fmla="*/ 780953 h 3792573"/>
                <a:gd name="connsiteX86" fmla="*/ 3609206 w 4166715"/>
                <a:gd name="connsiteY86" fmla="*/ 677698 h 3792573"/>
                <a:gd name="connsiteX87" fmla="*/ 3609570 w 4166715"/>
                <a:gd name="connsiteY87" fmla="*/ 677335 h 3792573"/>
                <a:gd name="connsiteX88" fmla="*/ 3610299 w 4166715"/>
                <a:gd name="connsiteY88" fmla="*/ 676608 h 3792573"/>
                <a:gd name="connsiteX89" fmla="*/ 3611391 w 4166715"/>
                <a:gd name="connsiteY89" fmla="*/ 675517 h 3792573"/>
                <a:gd name="connsiteX90" fmla="*/ 3611755 w 4166715"/>
                <a:gd name="connsiteY90" fmla="*/ 674790 h 3792573"/>
                <a:gd name="connsiteX91" fmla="*/ 3612483 w 4166715"/>
                <a:gd name="connsiteY91" fmla="*/ 672972 h 3792573"/>
                <a:gd name="connsiteX92" fmla="*/ 3612483 w 4166715"/>
                <a:gd name="connsiteY92" fmla="*/ 672608 h 3792573"/>
                <a:gd name="connsiteX93" fmla="*/ 3612483 w 4166715"/>
                <a:gd name="connsiteY93" fmla="*/ 672608 h 3792573"/>
                <a:gd name="connsiteX94" fmla="*/ 3612483 w 4166715"/>
                <a:gd name="connsiteY94" fmla="*/ 670063 h 3792573"/>
                <a:gd name="connsiteX95" fmla="*/ 3591727 w 4166715"/>
                <a:gd name="connsiteY95" fmla="*/ 572626 h 3792573"/>
                <a:gd name="connsiteX96" fmla="*/ 3764703 w 4166715"/>
                <a:gd name="connsiteY96" fmla="*/ 438104 h 3792573"/>
                <a:gd name="connsiteX97" fmla="*/ 3775628 w 4166715"/>
                <a:gd name="connsiteY97" fmla="*/ 588623 h 3792573"/>
                <a:gd name="connsiteX98" fmla="*/ 3710079 w 4166715"/>
                <a:gd name="connsiteY98" fmla="*/ 876572 h 3792573"/>
                <a:gd name="connsiteX99" fmla="*/ 3711536 w 4166715"/>
                <a:gd name="connsiteY99" fmla="*/ 882753 h 3792573"/>
                <a:gd name="connsiteX100" fmla="*/ 3842998 w 4166715"/>
                <a:gd name="connsiteY100" fmla="*/ 1045270 h 3792573"/>
                <a:gd name="connsiteX101" fmla="*/ 3850645 w 4166715"/>
                <a:gd name="connsiteY101" fmla="*/ 1047815 h 3792573"/>
                <a:gd name="connsiteX102" fmla="*/ 3856108 w 4166715"/>
                <a:gd name="connsiteY102" fmla="*/ 1041998 h 3792573"/>
                <a:gd name="connsiteX103" fmla="*/ 3895073 w 4166715"/>
                <a:gd name="connsiteY103" fmla="*/ 811493 h 3792573"/>
                <a:gd name="connsiteX104" fmla="*/ 3893981 w 4166715"/>
                <a:gd name="connsiteY104" fmla="*/ 806403 h 3792573"/>
                <a:gd name="connsiteX105" fmla="*/ 3825154 w 4166715"/>
                <a:gd name="connsiteY105" fmla="*/ 692605 h 3792573"/>
                <a:gd name="connsiteX106" fmla="*/ 3855380 w 4166715"/>
                <a:gd name="connsiteY106" fmla="*/ 590078 h 3792573"/>
                <a:gd name="connsiteX107" fmla="*/ 3975917 w 4166715"/>
                <a:gd name="connsiteY107" fmla="*/ 435923 h 3792573"/>
                <a:gd name="connsiteX108" fmla="*/ 3976646 w 4166715"/>
                <a:gd name="connsiteY108" fmla="*/ 434832 h 3792573"/>
                <a:gd name="connsiteX109" fmla="*/ 3977010 w 4166715"/>
                <a:gd name="connsiteY109" fmla="*/ 434469 h 3792573"/>
                <a:gd name="connsiteX110" fmla="*/ 3977010 w 4166715"/>
                <a:gd name="connsiteY110" fmla="*/ 434469 h 3792573"/>
                <a:gd name="connsiteX111" fmla="*/ 4015975 w 4166715"/>
                <a:gd name="connsiteY111" fmla="*/ 337395 h 3792573"/>
                <a:gd name="connsiteX112" fmla="*/ 4015975 w 4166715"/>
                <a:gd name="connsiteY112" fmla="*/ 331941 h 3792573"/>
                <a:gd name="connsiteX113" fmla="*/ 3978831 w 4166715"/>
                <a:gd name="connsiteY113" fmla="*/ 239230 h 3792573"/>
                <a:gd name="connsiteX114" fmla="*/ 4031634 w 4166715"/>
                <a:gd name="connsiteY114" fmla="*/ 184331 h 3792573"/>
                <a:gd name="connsiteX115" fmla="*/ 4118304 w 4166715"/>
                <a:gd name="connsiteY115" fmla="*/ 191239 h 3792573"/>
                <a:gd name="connsiteX116" fmla="*/ 4118668 w 4166715"/>
                <a:gd name="connsiteY116" fmla="*/ 191239 h 3792573"/>
                <a:gd name="connsiteX117" fmla="*/ 4119032 w 4166715"/>
                <a:gd name="connsiteY117" fmla="*/ 191239 h 3792573"/>
                <a:gd name="connsiteX118" fmla="*/ 4120125 w 4166715"/>
                <a:gd name="connsiteY118" fmla="*/ 191239 h 3792573"/>
                <a:gd name="connsiteX119" fmla="*/ 4120853 w 4166715"/>
                <a:gd name="connsiteY119" fmla="*/ 191239 h 3792573"/>
                <a:gd name="connsiteX120" fmla="*/ 4121217 w 4166715"/>
                <a:gd name="connsiteY120" fmla="*/ 191239 h 3792573"/>
                <a:gd name="connsiteX121" fmla="*/ 4121582 w 4166715"/>
                <a:gd name="connsiteY121" fmla="*/ 191239 h 3792573"/>
                <a:gd name="connsiteX122" fmla="*/ 4123403 w 4166715"/>
                <a:gd name="connsiteY122" fmla="*/ 190148 h 3792573"/>
                <a:gd name="connsiteX123" fmla="*/ 4123767 w 4166715"/>
                <a:gd name="connsiteY123" fmla="*/ 189785 h 3792573"/>
                <a:gd name="connsiteX124" fmla="*/ 4125223 w 4166715"/>
                <a:gd name="connsiteY124" fmla="*/ 187967 h 3792573"/>
                <a:gd name="connsiteX125" fmla="*/ 4125223 w 4166715"/>
                <a:gd name="connsiteY125" fmla="*/ 187603 h 3792573"/>
                <a:gd name="connsiteX126" fmla="*/ 4125223 w 4166715"/>
                <a:gd name="connsiteY126" fmla="*/ 187603 h 3792573"/>
                <a:gd name="connsiteX127" fmla="*/ 4174021 w 4166715"/>
                <a:gd name="connsiteY127" fmla="*/ 97801 h 3792573"/>
                <a:gd name="connsiteX128" fmla="*/ 4171472 w 4166715"/>
                <a:gd name="connsiteY128" fmla="*/ 88348 h 3792573"/>
                <a:gd name="connsiteX129" fmla="*/ 4081524 w 4166715"/>
                <a:gd name="connsiteY129" fmla="*/ 30176 h 3792573"/>
                <a:gd name="connsiteX130" fmla="*/ 4081160 w 4166715"/>
                <a:gd name="connsiteY130" fmla="*/ 30176 h 3792573"/>
                <a:gd name="connsiteX131" fmla="*/ 4080432 w 4166715"/>
                <a:gd name="connsiteY131" fmla="*/ 29813 h 3792573"/>
                <a:gd name="connsiteX132" fmla="*/ 4078611 w 4166715"/>
                <a:gd name="connsiteY132" fmla="*/ 29086 h 3792573"/>
                <a:gd name="connsiteX133" fmla="*/ 4077883 w 4166715"/>
                <a:gd name="connsiteY133" fmla="*/ 29086 h 3792573"/>
                <a:gd name="connsiteX134" fmla="*/ 4077154 w 4166715"/>
                <a:gd name="connsiteY134" fmla="*/ 29086 h 3792573"/>
                <a:gd name="connsiteX135" fmla="*/ 3944235 w 4166715"/>
                <a:gd name="connsiteY135" fmla="*/ 29086 h 3792573"/>
                <a:gd name="connsiteX136" fmla="*/ 3637975 w 4166715"/>
                <a:gd name="connsiteY136" fmla="*/ 0 h 3792573"/>
                <a:gd name="connsiteX137" fmla="*/ 3637611 w 4166715"/>
                <a:gd name="connsiteY137" fmla="*/ 0 h 3792573"/>
                <a:gd name="connsiteX138" fmla="*/ 3636883 w 4166715"/>
                <a:gd name="connsiteY138" fmla="*/ 0 h 3792573"/>
                <a:gd name="connsiteX139" fmla="*/ 3635426 w 4166715"/>
                <a:gd name="connsiteY139" fmla="*/ 364 h 3792573"/>
                <a:gd name="connsiteX140" fmla="*/ 3634698 w 4166715"/>
                <a:gd name="connsiteY140" fmla="*/ 727 h 3792573"/>
                <a:gd name="connsiteX141" fmla="*/ 3633241 w 4166715"/>
                <a:gd name="connsiteY141" fmla="*/ 1454 h 3792573"/>
                <a:gd name="connsiteX142" fmla="*/ 3632877 w 4166715"/>
                <a:gd name="connsiteY142" fmla="*/ 1818 h 3792573"/>
                <a:gd name="connsiteX143" fmla="*/ 3632877 w 4166715"/>
                <a:gd name="connsiteY143" fmla="*/ 1818 h 3792573"/>
                <a:gd name="connsiteX144" fmla="*/ 3631420 w 4166715"/>
                <a:gd name="connsiteY144" fmla="*/ 3272 h 3792573"/>
                <a:gd name="connsiteX145" fmla="*/ 3523264 w 4166715"/>
                <a:gd name="connsiteY145" fmla="*/ 143975 h 3792573"/>
                <a:gd name="connsiteX146" fmla="*/ 3434045 w 4166715"/>
                <a:gd name="connsiteY146" fmla="*/ 93802 h 3792573"/>
                <a:gd name="connsiteX147" fmla="*/ 3432588 w 4166715"/>
                <a:gd name="connsiteY147" fmla="*/ 93438 h 3792573"/>
                <a:gd name="connsiteX148" fmla="*/ 3431860 w 4166715"/>
                <a:gd name="connsiteY148" fmla="*/ 93074 h 3792573"/>
                <a:gd name="connsiteX149" fmla="*/ 3430039 w 4166715"/>
                <a:gd name="connsiteY149" fmla="*/ 93074 h 3792573"/>
                <a:gd name="connsiteX150" fmla="*/ 3429310 w 4166715"/>
                <a:gd name="connsiteY150" fmla="*/ 93074 h 3792573"/>
                <a:gd name="connsiteX151" fmla="*/ 3429310 w 4166715"/>
                <a:gd name="connsiteY151" fmla="*/ 93074 h 3792573"/>
                <a:gd name="connsiteX152" fmla="*/ 2884889 w 4166715"/>
                <a:gd name="connsiteY152" fmla="*/ 216689 h 3792573"/>
                <a:gd name="connsiteX153" fmla="*/ 2879062 w 4166715"/>
                <a:gd name="connsiteY153" fmla="*/ 223233 h 3792573"/>
                <a:gd name="connsiteX154" fmla="*/ 2871415 w 4166715"/>
                <a:gd name="connsiteY154" fmla="*/ 364663 h 3792573"/>
                <a:gd name="connsiteX155" fmla="*/ 2832449 w 4166715"/>
                <a:gd name="connsiteY155" fmla="*/ 257409 h 3792573"/>
                <a:gd name="connsiteX156" fmla="*/ 2832449 w 4166715"/>
                <a:gd name="connsiteY156" fmla="*/ 257409 h 3792573"/>
                <a:gd name="connsiteX157" fmla="*/ 2831357 w 4166715"/>
                <a:gd name="connsiteY157" fmla="*/ 255591 h 3792573"/>
                <a:gd name="connsiteX158" fmla="*/ 2831357 w 4166715"/>
                <a:gd name="connsiteY158" fmla="*/ 255591 h 3792573"/>
                <a:gd name="connsiteX159" fmla="*/ 2830993 w 4166715"/>
                <a:gd name="connsiteY159" fmla="*/ 255591 h 3792573"/>
                <a:gd name="connsiteX160" fmla="*/ 2829536 w 4166715"/>
                <a:gd name="connsiteY160" fmla="*/ 254137 h 3792573"/>
                <a:gd name="connsiteX161" fmla="*/ 2828808 w 4166715"/>
                <a:gd name="connsiteY161" fmla="*/ 253773 h 3792573"/>
                <a:gd name="connsiteX162" fmla="*/ 2827351 w 4166715"/>
                <a:gd name="connsiteY162" fmla="*/ 253046 h 3792573"/>
                <a:gd name="connsiteX163" fmla="*/ 2826623 w 4166715"/>
                <a:gd name="connsiteY163" fmla="*/ 253046 h 3792573"/>
                <a:gd name="connsiteX164" fmla="*/ 2825166 w 4166715"/>
                <a:gd name="connsiteY164" fmla="*/ 252683 h 3792573"/>
                <a:gd name="connsiteX165" fmla="*/ 2824802 w 4166715"/>
                <a:gd name="connsiteY165" fmla="*/ 252683 h 3792573"/>
                <a:gd name="connsiteX166" fmla="*/ 2447894 w 4166715"/>
                <a:gd name="connsiteY166" fmla="*/ 250138 h 3792573"/>
                <a:gd name="connsiteX167" fmla="*/ 2427866 w 4166715"/>
                <a:gd name="connsiteY167" fmla="*/ 201055 h 3792573"/>
                <a:gd name="connsiteX168" fmla="*/ 2420947 w 4166715"/>
                <a:gd name="connsiteY168" fmla="*/ 196693 h 3792573"/>
                <a:gd name="connsiteX169" fmla="*/ 2202086 w 4166715"/>
                <a:gd name="connsiteY169" fmla="*/ 196693 h 3792573"/>
                <a:gd name="connsiteX170" fmla="*/ 2198080 w 4166715"/>
                <a:gd name="connsiteY170" fmla="*/ 198147 h 3792573"/>
                <a:gd name="connsiteX171" fmla="*/ 1954091 w 4166715"/>
                <a:gd name="connsiteY171" fmla="*/ 368299 h 3792573"/>
                <a:gd name="connsiteX172" fmla="*/ 1953727 w 4166715"/>
                <a:gd name="connsiteY172" fmla="*/ 368299 h 3792573"/>
                <a:gd name="connsiteX173" fmla="*/ 1953363 w 4166715"/>
                <a:gd name="connsiteY173" fmla="*/ 368662 h 3792573"/>
                <a:gd name="connsiteX174" fmla="*/ 1835739 w 4166715"/>
                <a:gd name="connsiteY174" fmla="*/ 450466 h 3792573"/>
                <a:gd name="connsiteX175" fmla="*/ 1832826 w 4166715"/>
                <a:gd name="connsiteY175" fmla="*/ 458101 h 3792573"/>
                <a:gd name="connsiteX176" fmla="*/ 1843386 w 4166715"/>
                <a:gd name="connsiteY176" fmla="*/ 506820 h 3792573"/>
                <a:gd name="connsiteX177" fmla="*/ 1780022 w 4166715"/>
                <a:gd name="connsiteY177" fmla="*/ 519908 h 3792573"/>
                <a:gd name="connsiteX178" fmla="*/ 1774924 w 4166715"/>
                <a:gd name="connsiteY178" fmla="*/ 523907 h 3792573"/>
                <a:gd name="connsiteX179" fmla="*/ 1775288 w 4166715"/>
                <a:gd name="connsiteY179" fmla="*/ 530452 h 3792573"/>
                <a:gd name="connsiteX180" fmla="*/ 1868149 w 4166715"/>
                <a:gd name="connsiteY180" fmla="*/ 694059 h 3792573"/>
                <a:gd name="connsiteX181" fmla="*/ 1832826 w 4166715"/>
                <a:gd name="connsiteY181" fmla="*/ 752958 h 3792573"/>
                <a:gd name="connsiteX182" fmla="*/ 1680970 w 4166715"/>
                <a:gd name="connsiteY182" fmla="*/ 513000 h 3792573"/>
                <a:gd name="connsiteX183" fmla="*/ 1674051 w 4166715"/>
                <a:gd name="connsiteY183" fmla="*/ 509728 h 3792573"/>
                <a:gd name="connsiteX184" fmla="*/ 1667860 w 4166715"/>
                <a:gd name="connsiteY184" fmla="*/ 514818 h 3792573"/>
                <a:gd name="connsiteX185" fmla="*/ 1641641 w 4166715"/>
                <a:gd name="connsiteY185" fmla="*/ 595895 h 3792573"/>
                <a:gd name="connsiteX186" fmla="*/ 1642733 w 4166715"/>
                <a:gd name="connsiteY186" fmla="*/ 602439 h 3792573"/>
                <a:gd name="connsiteX187" fmla="*/ 1720664 w 4166715"/>
                <a:gd name="connsiteY187" fmla="*/ 713692 h 3792573"/>
                <a:gd name="connsiteX188" fmla="*/ 1232323 w 4166715"/>
                <a:gd name="connsiteY188" fmla="*/ 758775 h 3792573"/>
                <a:gd name="connsiteX189" fmla="*/ 1231595 w 4166715"/>
                <a:gd name="connsiteY189" fmla="*/ 758775 h 3792573"/>
                <a:gd name="connsiteX190" fmla="*/ 1230502 w 4166715"/>
                <a:gd name="connsiteY190" fmla="*/ 759139 h 3792573"/>
                <a:gd name="connsiteX191" fmla="*/ 1229045 w 4166715"/>
                <a:gd name="connsiteY191" fmla="*/ 759866 h 3792573"/>
                <a:gd name="connsiteX192" fmla="*/ 1228317 w 4166715"/>
                <a:gd name="connsiteY192" fmla="*/ 760229 h 3792573"/>
                <a:gd name="connsiteX193" fmla="*/ 1226861 w 4166715"/>
                <a:gd name="connsiteY193" fmla="*/ 761684 h 3792573"/>
                <a:gd name="connsiteX194" fmla="*/ 1226496 w 4166715"/>
                <a:gd name="connsiteY194" fmla="*/ 762047 h 3792573"/>
                <a:gd name="connsiteX195" fmla="*/ 1226496 w 4166715"/>
                <a:gd name="connsiteY195" fmla="*/ 762047 h 3792573"/>
                <a:gd name="connsiteX196" fmla="*/ 1225404 w 4166715"/>
                <a:gd name="connsiteY196" fmla="*/ 764592 h 3792573"/>
                <a:gd name="connsiteX197" fmla="*/ 1209017 w 4166715"/>
                <a:gd name="connsiteY197" fmla="*/ 857667 h 3792573"/>
                <a:gd name="connsiteX198" fmla="*/ 1131450 w 4166715"/>
                <a:gd name="connsiteY198" fmla="*/ 746414 h 3792573"/>
                <a:gd name="connsiteX199" fmla="*/ 1126352 w 4166715"/>
                <a:gd name="connsiteY199" fmla="*/ 743505 h 3792573"/>
                <a:gd name="connsiteX200" fmla="*/ 980323 w 4166715"/>
                <a:gd name="connsiteY200" fmla="*/ 727144 h 3792573"/>
                <a:gd name="connsiteX201" fmla="*/ 979959 w 4166715"/>
                <a:gd name="connsiteY201" fmla="*/ 727144 h 3792573"/>
                <a:gd name="connsiteX202" fmla="*/ 978138 w 4166715"/>
                <a:gd name="connsiteY202" fmla="*/ 727144 h 3792573"/>
                <a:gd name="connsiteX203" fmla="*/ 977774 w 4166715"/>
                <a:gd name="connsiteY203" fmla="*/ 727144 h 3792573"/>
                <a:gd name="connsiteX204" fmla="*/ 762919 w 4166715"/>
                <a:gd name="connsiteY204" fmla="*/ 787861 h 3792573"/>
                <a:gd name="connsiteX205" fmla="*/ 762190 w 4166715"/>
                <a:gd name="connsiteY205" fmla="*/ 788224 h 3792573"/>
                <a:gd name="connsiteX206" fmla="*/ 761462 w 4166715"/>
                <a:gd name="connsiteY206" fmla="*/ 788588 h 3792573"/>
                <a:gd name="connsiteX207" fmla="*/ 761098 w 4166715"/>
                <a:gd name="connsiteY207" fmla="*/ 788952 h 3792573"/>
                <a:gd name="connsiteX208" fmla="*/ 760734 w 4166715"/>
                <a:gd name="connsiteY208" fmla="*/ 789315 h 3792573"/>
                <a:gd name="connsiteX209" fmla="*/ 635098 w 4166715"/>
                <a:gd name="connsiteY209" fmla="*/ 881662 h 3792573"/>
                <a:gd name="connsiteX210" fmla="*/ 632185 w 4166715"/>
                <a:gd name="connsiteY210" fmla="*/ 886752 h 3792573"/>
                <a:gd name="connsiteX211" fmla="*/ 633641 w 4166715"/>
                <a:gd name="connsiteY211" fmla="*/ 892206 h 3792573"/>
                <a:gd name="connsiteX212" fmla="*/ 686445 w 4166715"/>
                <a:gd name="connsiteY212" fmla="*/ 955831 h 3792573"/>
                <a:gd name="connsiteX213" fmla="*/ 530948 w 4166715"/>
                <a:gd name="connsiteY213" fmla="*/ 1045997 h 3792573"/>
                <a:gd name="connsiteX214" fmla="*/ 527306 w 4166715"/>
                <a:gd name="connsiteY214" fmla="*/ 1051451 h 3792573"/>
                <a:gd name="connsiteX215" fmla="*/ 512740 w 4166715"/>
                <a:gd name="connsiteY215" fmla="*/ 1187427 h 3792573"/>
                <a:gd name="connsiteX216" fmla="*/ 514560 w 4166715"/>
                <a:gd name="connsiteY216" fmla="*/ 1193244 h 3792573"/>
                <a:gd name="connsiteX217" fmla="*/ 520023 w 4166715"/>
                <a:gd name="connsiteY217" fmla="*/ 1195789 h 3792573"/>
                <a:gd name="connsiteX218" fmla="*/ 686080 w 4166715"/>
                <a:gd name="connsiteY218" fmla="*/ 1195789 h 3792573"/>
                <a:gd name="connsiteX219" fmla="*/ 734878 w 4166715"/>
                <a:gd name="connsiteY219" fmla="*/ 1279410 h 3792573"/>
                <a:gd name="connsiteX220" fmla="*/ 740705 w 4166715"/>
                <a:gd name="connsiteY220" fmla="*/ 1283046 h 3792573"/>
                <a:gd name="connsiteX221" fmla="*/ 746895 w 4166715"/>
                <a:gd name="connsiteY221" fmla="*/ 1280138 h 3792573"/>
                <a:gd name="connsiteX222" fmla="*/ 846676 w 4166715"/>
                <a:gd name="connsiteY222" fmla="*/ 1139435 h 3792573"/>
                <a:gd name="connsiteX223" fmla="*/ 847404 w 4166715"/>
                <a:gd name="connsiteY223" fmla="*/ 1132527 h 3792573"/>
                <a:gd name="connsiteX224" fmla="*/ 809896 w 4166715"/>
                <a:gd name="connsiteY224" fmla="*/ 1036908 h 3792573"/>
                <a:gd name="connsiteX225" fmla="*/ 886370 w 4166715"/>
                <a:gd name="connsiteY225" fmla="*/ 932563 h 3792573"/>
                <a:gd name="connsiteX226" fmla="*/ 893653 w 4166715"/>
                <a:gd name="connsiteY226" fmla="*/ 995461 h 3792573"/>
                <a:gd name="connsiteX227" fmla="*/ 860878 w 4166715"/>
                <a:gd name="connsiteY227" fmla="*/ 1053996 h 3792573"/>
                <a:gd name="connsiteX228" fmla="*/ 861971 w 4166715"/>
                <a:gd name="connsiteY228" fmla="*/ 1062721 h 3792573"/>
                <a:gd name="connsiteX229" fmla="*/ 912225 w 4166715"/>
                <a:gd name="connsiteY229" fmla="*/ 1115439 h 3792573"/>
                <a:gd name="connsiteX230" fmla="*/ 948641 w 4166715"/>
                <a:gd name="connsiteY230" fmla="*/ 1181609 h 3792573"/>
                <a:gd name="connsiteX231" fmla="*/ 919872 w 4166715"/>
                <a:gd name="connsiteY231" fmla="*/ 1234327 h 3792573"/>
                <a:gd name="connsiteX232" fmla="*/ 739612 w 4166715"/>
                <a:gd name="connsiteY232" fmla="*/ 1331401 h 3792573"/>
                <a:gd name="connsiteX233" fmla="*/ 635462 w 4166715"/>
                <a:gd name="connsiteY233" fmla="*/ 1303043 h 3792573"/>
                <a:gd name="connsiteX234" fmla="*/ 628543 w 4166715"/>
                <a:gd name="connsiteY234" fmla="*/ 1304860 h 3792573"/>
                <a:gd name="connsiteX235" fmla="*/ 543693 w 4166715"/>
                <a:gd name="connsiteY235" fmla="*/ 1387028 h 3792573"/>
                <a:gd name="connsiteX236" fmla="*/ 466855 w 4166715"/>
                <a:gd name="connsiteY236" fmla="*/ 1454289 h 3792573"/>
                <a:gd name="connsiteX237" fmla="*/ 441728 w 4166715"/>
                <a:gd name="connsiteY237" fmla="*/ 1443381 h 3792573"/>
                <a:gd name="connsiteX238" fmla="*/ 490526 w 4166715"/>
                <a:gd name="connsiteY238" fmla="*/ 1392481 h 3792573"/>
                <a:gd name="connsiteX239" fmla="*/ 491618 w 4166715"/>
                <a:gd name="connsiteY239" fmla="*/ 1383756 h 3792573"/>
                <a:gd name="connsiteX240" fmla="*/ 435537 w 4166715"/>
                <a:gd name="connsiteY240" fmla="*/ 1286682 h 3792573"/>
                <a:gd name="connsiteX241" fmla="*/ 435537 w 4166715"/>
                <a:gd name="connsiteY241" fmla="*/ 1286318 h 3792573"/>
                <a:gd name="connsiteX242" fmla="*/ 435537 w 4166715"/>
                <a:gd name="connsiteY242" fmla="*/ 1285955 h 3792573"/>
                <a:gd name="connsiteX243" fmla="*/ 352873 w 4166715"/>
                <a:gd name="connsiteY243" fmla="*/ 1167067 h 3792573"/>
                <a:gd name="connsiteX244" fmla="*/ 345589 w 4166715"/>
                <a:gd name="connsiteY244" fmla="*/ 1164158 h 3792573"/>
                <a:gd name="connsiteX245" fmla="*/ 339763 w 4166715"/>
                <a:gd name="connsiteY245" fmla="*/ 1169612 h 3792573"/>
                <a:gd name="connsiteX246" fmla="*/ 309173 w 4166715"/>
                <a:gd name="connsiteY246" fmla="*/ 1283046 h 3792573"/>
                <a:gd name="connsiteX247" fmla="*/ 248722 w 4166715"/>
                <a:gd name="connsiteY247" fmla="*/ 1313223 h 3792573"/>
                <a:gd name="connsiteX248" fmla="*/ 247266 w 4166715"/>
                <a:gd name="connsiteY248" fmla="*/ 1314313 h 3792573"/>
                <a:gd name="connsiteX249" fmla="*/ 171884 w 4166715"/>
                <a:gd name="connsiteY249" fmla="*/ 1382301 h 3792573"/>
                <a:gd name="connsiteX250" fmla="*/ 170792 w 4166715"/>
                <a:gd name="connsiteY250" fmla="*/ 1391754 h 3792573"/>
                <a:gd name="connsiteX251" fmla="*/ 204659 w 4166715"/>
                <a:gd name="connsiteY251" fmla="*/ 1445199 h 3792573"/>
                <a:gd name="connsiteX252" fmla="*/ 205023 w 4166715"/>
                <a:gd name="connsiteY252" fmla="*/ 1445563 h 3792573"/>
                <a:gd name="connsiteX253" fmla="*/ 206844 w 4166715"/>
                <a:gd name="connsiteY253" fmla="*/ 1447381 h 3792573"/>
                <a:gd name="connsiteX254" fmla="*/ 206844 w 4166715"/>
                <a:gd name="connsiteY254" fmla="*/ 1447381 h 3792573"/>
                <a:gd name="connsiteX255" fmla="*/ 209393 w 4166715"/>
                <a:gd name="connsiteY255" fmla="*/ 1448471 h 3792573"/>
                <a:gd name="connsiteX256" fmla="*/ 209757 w 4166715"/>
                <a:gd name="connsiteY256" fmla="*/ 1448471 h 3792573"/>
                <a:gd name="connsiteX257" fmla="*/ 288780 w 4166715"/>
                <a:gd name="connsiteY257" fmla="*/ 1457924 h 3792573"/>
                <a:gd name="connsiteX258" fmla="*/ 341948 w 4166715"/>
                <a:gd name="connsiteY258" fmla="*/ 1509915 h 3792573"/>
                <a:gd name="connsiteX259" fmla="*/ 422063 w 4166715"/>
                <a:gd name="connsiteY259" fmla="*/ 1580448 h 3792573"/>
                <a:gd name="connsiteX260" fmla="*/ 422063 w 4166715"/>
                <a:gd name="connsiteY260" fmla="*/ 1660434 h 3792573"/>
                <a:gd name="connsiteX261" fmla="*/ 229422 w 4166715"/>
                <a:gd name="connsiteY261" fmla="*/ 1679340 h 3792573"/>
                <a:gd name="connsiteX262" fmla="*/ 223231 w 4166715"/>
                <a:gd name="connsiteY262" fmla="*/ 1683703 h 3792573"/>
                <a:gd name="connsiteX263" fmla="*/ 224323 w 4166715"/>
                <a:gd name="connsiteY263" fmla="*/ 1690974 h 3792573"/>
                <a:gd name="connsiteX264" fmla="*/ 379821 w 4166715"/>
                <a:gd name="connsiteY264" fmla="*/ 1875305 h 3792573"/>
                <a:gd name="connsiteX265" fmla="*/ 385647 w 4166715"/>
                <a:gd name="connsiteY265" fmla="*/ 1877850 h 3792573"/>
                <a:gd name="connsiteX266" fmla="*/ 391109 w 4166715"/>
                <a:gd name="connsiteY266" fmla="*/ 1874942 h 3792573"/>
                <a:gd name="connsiteX267" fmla="*/ 467583 w 4166715"/>
                <a:gd name="connsiteY267" fmla="*/ 1772414 h 3792573"/>
                <a:gd name="connsiteX268" fmla="*/ 666780 w 4166715"/>
                <a:gd name="connsiteY268" fmla="*/ 1697518 h 3792573"/>
                <a:gd name="connsiteX269" fmla="*/ 758549 w 4166715"/>
                <a:gd name="connsiteY269" fmla="*/ 1831313 h 3792573"/>
                <a:gd name="connsiteX270" fmla="*/ 768381 w 4166715"/>
                <a:gd name="connsiteY270" fmla="*/ 1833494 h 3792573"/>
                <a:gd name="connsiteX271" fmla="*/ 859421 w 4166715"/>
                <a:gd name="connsiteY271" fmla="*/ 1780049 h 3792573"/>
                <a:gd name="connsiteX272" fmla="*/ 1028392 w 4166715"/>
                <a:gd name="connsiteY272" fmla="*/ 1889121 h 3792573"/>
                <a:gd name="connsiteX273" fmla="*/ 1029121 w 4166715"/>
                <a:gd name="connsiteY273" fmla="*/ 1889484 h 3792573"/>
                <a:gd name="connsiteX274" fmla="*/ 1029849 w 4166715"/>
                <a:gd name="connsiteY274" fmla="*/ 1889848 h 3792573"/>
                <a:gd name="connsiteX275" fmla="*/ 1030213 w 4166715"/>
                <a:gd name="connsiteY275" fmla="*/ 1889848 h 3792573"/>
                <a:gd name="connsiteX276" fmla="*/ 1031670 w 4166715"/>
                <a:gd name="connsiteY276" fmla="*/ 1890212 h 3792573"/>
                <a:gd name="connsiteX277" fmla="*/ 1032398 w 4166715"/>
                <a:gd name="connsiteY277" fmla="*/ 1890212 h 3792573"/>
                <a:gd name="connsiteX278" fmla="*/ 1032762 w 4166715"/>
                <a:gd name="connsiteY278" fmla="*/ 1890212 h 3792573"/>
                <a:gd name="connsiteX279" fmla="*/ 1033126 w 4166715"/>
                <a:gd name="connsiteY279" fmla="*/ 1890212 h 3792573"/>
                <a:gd name="connsiteX280" fmla="*/ 1161676 w 4166715"/>
                <a:gd name="connsiteY280" fmla="*/ 1878214 h 3792573"/>
                <a:gd name="connsiteX281" fmla="*/ 1229774 w 4166715"/>
                <a:gd name="connsiteY281" fmla="*/ 1928023 h 3792573"/>
                <a:gd name="connsiteX282" fmla="*/ 1235965 w 4166715"/>
                <a:gd name="connsiteY282" fmla="*/ 1989830 h 3792573"/>
                <a:gd name="connsiteX283" fmla="*/ 1011277 w 4166715"/>
                <a:gd name="connsiteY283" fmla="*/ 2001465 h 3792573"/>
                <a:gd name="connsiteX284" fmla="*/ 962479 w 4166715"/>
                <a:gd name="connsiteY284" fmla="*/ 1943657 h 3792573"/>
                <a:gd name="connsiteX285" fmla="*/ 957017 w 4166715"/>
                <a:gd name="connsiteY285" fmla="*/ 1941112 h 3792573"/>
                <a:gd name="connsiteX286" fmla="*/ 957017 w 4166715"/>
                <a:gd name="connsiteY286" fmla="*/ 1941112 h 3792573"/>
                <a:gd name="connsiteX287" fmla="*/ 951554 w 4166715"/>
                <a:gd name="connsiteY287" fmla="*/ 1943657 h 3792573"/>
                <a:gd name="connsiteX288" fmla="*/ 876173 w 4166715"/>
                <a:gd name="connsiteY288" fmla="*/ 2030187 h 3792573"/>
                <a:gd name="connsiteX289" fmla="*/ 801520 w 4166715"/>
                <a:gd name="connsiteY289" fmla="*/ 1962562 h 3792573"/>
                <a:gd name="connsiteX290" fmla="*/ 800427 w 4166715"/>
                <a:gd name="connsiteY290" fmla="*/ 1961835 h 3792573"/>
                <a:gd name="connsiteX291" fmla="*/ 799699 w 4166715"/>
                <a:gd name="connsiteY291" fmla="*/ 1961472 h 3792573"/>
                <a:gd name="connsiteX292" fmla="*/ 799699 w 4166715"/>
                <a:gd name="connsiteY292" fmla="*/ 1961472 h 3792573"/>
                <a:gd name="connsiteX293" fmla="*/ 797514 w 4166715"/>
                <a:gd name="connsiteY293" fmla="*/ 1960745 h 3792573"/>
                <a:gd name="connsiteX294" fmla="*/ 797150 w 4166715"/>
                <a:gd name="connsiteY294" fmla="*/ 1960745 h 3792573"/>
                <a:gd name="connsiteX295" fmla="*/ 797150 w 4166715"/>
                <a:gd name="connsiteY295" fmla="*/ 1960745 h 3792573"/>
                <a:gd name="connsiteX296" fmla="*/ 693728 w 4166715"/>
                <a:gd name="connsiteY296" fmla="*/ 1958563 h 3792573"/>
                <a:gd name="connsiteX297" fmla="*/ 675520 w 4166715"/>
                <a:gd name="connsiteY297" fmla="*/ 1869488 h 3792573"/>
                <a:gd name="connsiteX298" fmla="*/ 668237 w 4166715"/>
                <a:gd name="connsiteY298" fmla="*/ 1863671 h 3792573"/>
                <a:gd name="connsiteX299" fmla="*/ 529855 w 4166715"/>
                <a:gd name="connsiteY299" fmla="*/ 1863671 h 3792573"/>
                <a:gd name="connsiteX300" fmla="*/ 529855 w 4166715"/>
                <a:gd name="connsiteY300" fmla="*/ 1863671 h 3792573"/>
                <a:gd name="connsiteX301" fmla="*/ 529855 w 4166715"/>
                <a:gd name="connsiteY301" fmla="*/ 1863671 h 3792573"/>
                <a:gd name="connsiteX302" fmla="*/ 529491 w 4166715"/>
                <a:gd name="connsiteY302" fmla="*/ 1863671 h 3792573"/>
                <a:gd name="connsiteX303" fmla="*/ 527670 w 4166715"/>
                <a:gd name="connsiteY303" fmla="*/ 1864034 h 3792573"/>
                <a:gd name="connsiteX304" fmla="*/ 526942 w 4166715"/>
                <a:gd name="connsiteY304" fmla="*/ 1864398 h 3792573"/>
                <a:gd name="connsiteX305" fmla="*/ 526213 w 4166715"/>
                <a:gd name="connsiteY305" fmla="*/ 1864761 h 3792573"/>
                <a:gd name="connsiteX306" fmla="*/ 525849 w 4166715"/>
                <a:gd name="connsiteY306" fmla="*/ 1865125 h 3792573"/>
                <a:gd name="connsiteX307" fmla="*/ 525485 w 4166715"/>
                <a:gd name="connsiteY307" fmla="*/ 1865125 h 3792573"/>
                <a:gd name="connsiteX308" fmla="*/ 448647 w 4166715"/>
                <a:gd name="connsiteY308" fmla="*/ 1917843 h 3792573"/>
                <a:gd name="connsiteX309" fmla="*/ 230878 w 4166715"/>
                <a:gd name="connsiteY309" fmla="*/ 1988012 h 3792573"/>
                <a:gd name="connsiteX310" fmla="*/ 230150 w 4166715"/>
                <a:gd name="connsiteY310" fmla="*/ 1988376 h 3792573"/>
                <a:gd name="connsiteX311" fmla="*/ 228693 w 4166715"/>
                <a:gd name="connsiteY311" fmla="*/ 1989103 h 3792573"/>
                <a:gd name="connsiteX312" fmla="*/ 228329 w 4166715"/>
                <a:gd name="connsiteY312" fmla="*/ 1989467 h 3792573"/>
                <a:gd name="connsiteX313" fmla="*/ 96867 w 4166715"/>
                <a:gd name="connsiteY313" fmla="*/ 2103628 h 3792573"/>
                <a:gd name="connsiteX314" fmla="*/ 96503 w 4166715"/>
                <a:gd name="connsiteY314" fmla="*/ 2103992 h 3792573"/>
                <a:gd name="connsiteX315" fmla="*/ 95774 w 4166715"/>
                <a:gd name="connsiteY315" fmla="*/ 2105083 h 3792573"/>
                <a:gd name="connsiteX316" fmla="*/ 95410 w 4166715"/>
                <a:gd name="connsiteY316" fmla="*/ 2105810 h 3792573"/>
                <a:gd name="connsiteX317" fmla="*/ 728 w 4166715"/>
                <a:gd name="connsiteY317" fmla="*/ 2290141 h 3792573"/>
                <a:gd name="connsiteX318" fmla="*/ 0 w 4166715"/>
                <a:gd name="connsiteY318" fmla="*/ 2293777 h 3792573"/>
                <a:gd name="connsiteX319" fmla="*/ 7283 w 4166715"/>
                <a:gd name="connsiteY319" fmla="*/ 2468655 h 3792573"/>
                <a:gd name="connsiteX320" fmla="*/ 7283 w 4166715"/>
                <a:gd name="connsiteY320" fmla="*/ 2468655 h 3792573"/>
                <a:gd name="connsiteX321" fmla="*/ 7647 w 4166715"/>
                <a:gd name="connsiteY321" fmla="*/ 2470109 h 3792573"/>
                <a:gd name="connsiteX322" fmla="*/ 7647 w 4166715"/>
                <a:gd name="connsiteY322" fmla="*/ 2470473 h 3792573"/>
                <a:gd name="connsiteX323" fmla="*/ 7647 w 4166715"/>
                <a:gd name="connsiteY323" fmla="*/ 2470473 h 3792573"/>
                <a:gd name="connsiteX324" fmla="*/ 8376 w 4166715"/>
                <a:gd name="connsiteY324" fmla="*/ 2472291 h 3792573"/>
                <a:gd name="connsiteX325" fmla="*/ 8376 w 4166715"/>
                <a:gd name="connsiteY325" fmla="*/ 2472291 h 3792573"/>
                <a:gd name="connsiteX326" fmla="*/ 115439 w 4166715"/>
                <a:gd name="connsiteY326" fmla="*/ 2637352 h 3792573"/>
                <a:gd name="connsiteX327" fmla="*/ 116896 w 4166715"/>
                <a:gd name="connsiteY327" fmla="*/ 2639170 h 3792573"/>
                <a:gd name="connsiteX328" fmla="*/ 235977 w 4166715"/>
                <a:gd name="connsiteY328" fmla="*/ 2732245 h 3792573"/>
                <a:gd name="connsiteX329" fmla="*/ 235977 w 4166715"/>
                <a:gd name="connsiteY329" fmla="*/ 2732245 h 3792573"/>
                <a:gd name="connsiteX330" fmla="*/ 235977 w 4166715"/>
                <a:gd name="connsiteY330" fmla="*/ 2732245 h 3792573"/>
                <a:gd name="connsiteX331" fmla="*/ 236705 w 4166715"/>
                <a:gd name="connsiteY331" fmla="*/ 2732608 h 3792573"/>
                <a:gd name="connsiteX332" fmla="*/ 237797 w 4166715"/>
                <a:gd name="connsiteY332" fmla="*/ 2732972 h 3792573"/>
                <a:gd name="connsiteX333" fmla="*/ 238890 w 4166715"/>
                <a:gd name="connsiteY333" fmla="*/ 2733335 h 3792573"/>
                <a:gd name="connsiteX334" fmla="*/ 239618 w 4166715"/>
                <a:gd name="connsiteY334" fmla="*/ 2733699 h 3792573"/>
                <a:gd name="connsiteX335" fmla="*/ 473410 w 4166715"/>
                <a:gd name="connsiteY335" fmla="*/ 2750060 h 3792573"/>
                <a:gd name="connsiteX336" fmla="*/ 654398 w 4166715"/>
                <a:gd name="connsiteY336" fmla="*/ 2750060 h 3792573"/>
                <a:gd name="connsiteX337" fmla="*/ 605237 w 4166715"/>
                <a:gd name="connsiteY337" fmla="*/ 2863858 h 3792573"/>
                <a:gd name="connsiteX338" fmla="*/ 605237 w 4166715"/>
                <a:gd name="connsiteY338" fmla="*/ 2864221 h 3792573"/>
                <a:gd name="connsiteX339" fmla="*/ 604872 w 4166715"/>
                <a:gd name="connsiteY339" fmla="*/ 2864948 h 3792573"/>
                <a:gd name="connsiteX340" fmla="*/ 604508 w 4166715"/>
                <a:gd name="connsiteY340" fmla="*/ 2866766 h 3792573"/>
                <a:gd name="connsiteX341" fmla="*/ 604508 w 4166715"/>
                <a:gd name="connsiteY341" fmla="*/ 2867130 h 3792573"/>
                <a:gd name="connsiteX342" fmla="*/ 604508 w 4166715"/>
                <a:gd name="connsiteY342" fmla="*/ 2867494 h 3792573"/>
                <a:gd name="connsiteX343" fmla="*/ 605237 w 4166715"/>
                <a:gd name="connsiteY343" fmla="*/ 2869675 h 3792573"/>
                <a:gd name="connsiteX344" fmla="*/ 605237 w 4166715"/>
                <a:gd name="connsiteY344" fmla="*/ 2870038 h 3792573"/>
                <a:gd name="connsiteX345" fmla="*/ 606693 w 4166715"/>
                <a:gd name="connsiteY345" fmla="*/ 2871856 h 3792573"/>
                <a:gd name="connsiteX346" fmla="*/ 804797 w 4166715"/>
                <a:gd name="connsiteY346" fmla="*/ 3064913 h 3792573"/>
                <a:gd name="connsiteX347" fmla="*/ 751266 w 4166715"/>
                <a:gd name="connsiteY347" fmla="*/ 3174348 h 3792573"/>
                <a:gd name="connsiteX348" fmla="*/ 750537 w 4166715"/>
                <a:gd name="connsiteY348" fmla="*/ 3176166 h 3792573"/>
                <a:gd name="connsiteX349" fmla="*/ 728687 w 4166715"/>
                <a:gd name="connsiteY349" fmla="*/ 3298326 h 3792573"/>
                <a:gd name="connsiteX350" fmla="*/ 728687 w 4166715"/>
                <a:gd name="connsiteY350" fmla="*/ 3298690 h 3792573"/>
                <a:gd name="connsiteX351" fmla="*/ 728687 w 4166715"/>
                <a:gd name="connsiteY351" fmla="*/ 3299054 h 3792573"/>
                <a:gd name="connsiteX352" fmla="*/ 728687 w 4166715"/>
                <a:gd name="connsiteY352" fmla="*/ 3299781 h 3792573"/>
                <a:gd name="connsiteX353" fmla="*/ 728687 w 4166715"/>
                <a:gd name="connsiteY353" fmla="*/ 3300871 h 3792573"/>
                <a:gd name="connsiteX354" fmla="*/ 765104 w 4166715"/>
                <a:gd name="connsiteY354" fmla="*/ 3525923 h 3792573"/>
                <a:gd name="connsiteX355" fmla="*/ 765104 w 4166715"/>
                <a:gd name="connsiteY355" fmla="*/ 3525923 h 3792573"/>
                <a:gd name="connsiteX356" fmla="*/ 765468 w 4166715"/>
                <a:gd name="connsiteY356" fmla="*/ 3526650 h 3792573"/>
                <a:gd name="connsiteX357" fmla="*/ 765832 w 4166715"/>
                <a:gd name="connsiteY357" fmla="*/ 3527740 h 3792573"/>
                <a:gd name="connsiteX358" fmla="*/ 765832 w 4166715"/>
                <a:gd name="connsiteY358" fmla="*/ 3528104 h 3792573"/>
                <a:gd name="connsiteX359" fmla="*/ 766560 w 4166715"/>
                <a:gd name="connsiteY359" fmla="*/ 3528831 h 3792573"/>
                <a:gd name="connsiteX360" fmla="*/ 766924 w 4166715"/>
                <a:gd name="connsiteY360" fmla="*/ 3529195 h 3792573"/>
                <a:gd name="connsiteX361" fmla="*/ 862335 w 4166715"/>
                <a:gd name="connsiteY361" fmla="*/ 3633904 h 3792573"/>
                <a:gd name="connsiteX362" fmla="*/ 864884 w 4166715"/>
                <a:gd name="connsiteY362" fmla="*/ 3790239 h 3792573"/>
                <a:gd name="connsiteX363" fmla="*/ 867433 w 4166715"/>
                <a:gd name="connsiteY363" fmla="*/ 3795693 h 3792573"/>
                <a:gd name="connsiteX364" fmla="*/ 872167 w 4166715"/>
                <a:gd name="connsiteY364" fmla="*/ 3797511 h 3792573"/>
                <a:gd name="connsiteX365" fmla="*/ 873624 w 4166715"/>
                <a:gd name="connsiteY365" fmla="*/ 3797511 h 3792573"/>
                <a:gd name="connsiteX366" fmla="*/ 1107052 w 4166715"/>
                <a:gd name="connsiteY366" fmla="*/ 3754973 h 3792573"/>
                <a:gd name="connsiteX367" fmla="*/ 1107416 w 4166715"/>
                <a:gd name="connsiteY367" fmla="*/ 3754609 h 3792573"/>
                <a:gd name="connsiteX368" fmla="*/ 1108872 w 4166715"/>
                <a:gd name="connsiteY368" fmla="*/ 3753882 h 3792573"/>
                <a:gd name="connsiteX369" fmla="*/ 1109965 w 4166715"/>
                <a:gd name="connsiteY369" fmla="*/ 3753155 h 3792573"/>
                <a:gd name="connsiteX370" fmla="*/ 1110329 w 4166715"/>
                <a:gd name="connsiteY370" fmla="*/ 3752792 h 3792573"/>
                <a:gd name="connsiteX371" fmla="*/ 1111421 w 4166715"/>
                <a:gd name="connsiteY371" fmla="*/ 3751701 h 3792573"/>
                <a:gd name="connsiteX372" fmla="*/ 1111785 w 4166715"/>
                <a:gd name="connsiteY372" fmla="*/ 3751337 h 3792573"/>
                <a:gd name="connsiteX373" fmla="*/ 1298965 w 4166715"/>
                <a:gd name="connsiteY373" fmla="*/ 3479385 h 3792573"/>
                <a:gd name="connsiteX374" fmla="*/ 1299329 w 4166715"/>
                <a:gd name="connsiteY374" fmla="*/ 3479022 h 3792573"/>
                <a:gd name="connsiteX375" fmla="*/ 1299693 w 4166715"/>
                <a:gd name="connsiteY375" fmla="*/ 3478295 h 3792573"/>
                <a:gd name="connsiteX376" fmla="*/ 1300057 w 4166715"/>
                <a:gd name="connsiteY376" fmla="*/ 3477568 h 3792573"/>
                <a:gd name="connsiteX377" fmla="*/ 1300421 w 4166715"/>
                <a:gd name="connsiteY377" fmla="*/ 3477204 h 3792573"/>
                <a:gd name="connsiteX378" fmla="*/ 1329190 w 4166715"/>
                <a:gd name="connsiteY378" fmla="*/ 3367041 h 3792573"/>
                <a:gd name="connsiteX379" fmla="*/ 1444994 w 4166715"/>
                <a:gd name="connsiteY379" fmla="*/ 3218341 h 3792573"/>
                <a:gd name="connsiteX380" fmla="*/ 1445358 w 4166715"/>
                <a:gd name="connsiteY380" fmla="*/ 3217613 h 3792573"/>
                <a:gd name="connsiteX381" fmla="*/ 1445722 w 4166715"/>
                <a:gd name="connsiteY381" fmla="*/ 3217250 h 3792573"/>
                <a:gd name="connsiteX382" fmla="*/ 1445722 w 4166715"/>
                <a:gd name="connsiteY382" fmla="*/ 3216886 h 3792573"/>
                <a:gd name="connsiteX383" fmla="*/ 1446450 w 4166715"/>
                <a:gd name="connsiteY383" fmla="*/ 3214705 h 3792573"/>
                <a:gd name="connsiteX384" fmla="*/ 1494884 w 4166715"/>
                <a:gd name="connsiteY384" fmla="*/ 2898034 h 3792573"/>
                <a:gd name="connsiteX385" fmla="*/ 1561889 w 4166715"/>
                <a:gd name="connsiteY385" fmla="*/ 2812230 h 3792573"/>
                <a:gd name="connsiteX386" fmla="*/ 1561889 w 4166715"/>
                <a:gd name="connsiteY386" fmla="*/ 2812230 h 3792573"/>
                <a:gd name="connsiteX387" fmla="*/ 1561889 w 4166715"/>
                <a:gd name="connsiteY387" fmla="*/ 2812230 h 3792573"/>
                <a:gd name="connsiteX388" fmla="*/ 1562982 w 4166715"/>
                <a:gd name="connsiteY388" fmla="*/ 2810776 h 3792573"/>
                <a:gd name="connsiteX389" fmla="*/ 1663126 w 4166715"/>
                <a:gd name="connsiteY389" fmla="*/ 2582089 h 3792573"/>
                <a:gd name="connsiteX390" fmla="*/ 1663126 w 4166715"/>
                <a:gd name="connsiteY390" fmla="*/ 2582089 h 3792573"/>
                <a:gd name="connsiteX391" fmla="*/ 1678785 w 4166715"/>
                <a:gd name="connsiteY391" fmla="*/ 2545732 h 3792573"/>
                <a:gd name="connsiteX392" fmla="*/ 1764363 w 4166715"/>
                <a:gd name="connsiteY392" fmla="*/ 2488651 h 3792573"/>
                <a:gd name="connsiteX393" fmla="*/ 1765092 w 4166715"/>
                <a:gd name="connsiteY393" fmla="*/ 2487924 h 3792573"/>
                <a:gd name="connsiteX394" fmla="*/ 1765820 w 4166715"/>
                <a:gd name="connsiteY394" fmla="*/ 2487197 h 3792573"/>
                <a:gd name="connsiteX395" fmla="*/ 1766184 w 4166715"/>
                <a:gd name="connsiteY395" fmla="*/ 2486833 h 3792573"/>
                <a:gd name="connsiteX396" fmla="*/ 1931514 w 4166715"/>
                <a:gd name="connsiteY396" fmla="*/ 2282870 h 3792573"/>
                <a:gd name="connsiteX397" fmla="*/ 1931878 w 4166715"/>
                <a:gd name="connsiteY397" fmla="*/ 2282506 h 3792573"/>
                <a:gd name="connsiteX398" fmla="*/ 1932242 w 4166715"/>
                <a:gd name="connsiteY398" fmla="*/ 2282142 h 3792573"/>
                <a:gd name="connsiteX399" fmla="*/ 1933334 w 4166715"/>
                <a:gd name="connsiteY399" fmla="*/ 2279961 h 3792573"/>
                <a:gd name="connsiteX400" fmla="*/ 1933334 w 4166715"/>
                <a:gd name="connsiteY400" fmla="*/ 2279961 h 3792573"/>
                <a:gd name="connsiteX401" fmla="*/ 1933334 w 4166715"/>
                <a:gd name="connsiteY401" fmla="*/ 2277416 h 3792573"/>
                <a:gd name="connsiteX402" fmla="*/ 1933334 w 4166715"/>
                <a:gd name="connsiteY402" fmla="*/ 2277052 h 3792573"/>
                <a:gd name="connsiteX403" fmla="*/ 1933334 w 4166715"/>
                <a:gd name="connsiteY403" fmla="*/ 2276689 h 3792573"/>
                <a:gd name="connsiteX404" fmla="*/ 1932970 w 4166715"/>
                <a:gd name="connsiteY404" fmla="*/ 2275962 h 3792573"/>
                <a:gd name="connsiteX405" fmla="*/ 1932242 w 4166715"/>
                <a:gd name="connsiteY405" fmla="*/ 2274507 h 3792573"/>
                <a:gd name="connsiteX406" fmla="*/ 1931878 w 4166715"/>
                <a:gd name="connsiteY406" fmla="*/ 2274144 h 3792573"/>
                <a:gd name="connsiteX407" fmla="*/ 1931149 w 4166715"/>
                <a:gd name="connsiteY407" fmla="*/ 2273417 h 3792573"/>
                <a:gd name="connsiteX408" fmla="*/ 1929329 w 4166715"/>
                <a:gd name="connsiteY408" fmla="*/ 2272326 h 3792573"/>
                <a:gd name="connsiteX409" fmla="*/ 1928600 w 4166715"/>
                <a:gd name="connsiteY409" fmla="*/ 2271962 h 3792573"/>
                <a:gd name="connsiteX410" fmla="*/ 1735594 w 4166715"/>
                <a:gd name="connsiteY410" fmla="*/ 2206883 h 3792573"/>
                <a:gd name="connsiteX411" fmla="*/ 1599762 w 4166715"/>
                <a:gd name="connsiteY411" fmla="*/ 2081451 h 3792573"/>
                <a:gd name="connsiteX412" fmla="*/ 1652566 w 4166715"/>
                <a:gd name="connsiteY412" fmla="*/ 2054546 h 3792573"/>
                <a:gd name="connsiteX413" fmla="*/ 1733774 w 4166715"/>
                <a:gd name="connsiteY413" fmla="*/ 2140349 h 3792573"/>
                <a:gd name="connsiteX414" fmla="*/ 1734138 w 4166715"/>
                <a:gd name="connsiteY414" fmla="*/ 2140713 h 3792573"/>
                <a:gd name="connsiteX415" fmla="*/ 1734502 w 4166715"/>
                <a:gd name="connsiteY415" fmla="*/ 2141076 h 3792573"/>
                <a:gd name="connsiteX416" fmla="*/ 1735230 w 4166715"/>
                <a:gd name="connsiteY416" fmla="*/ 2141440 h 3792573"/>
                <a:gd name="connsiteX417" fmla="*/ 1736687 w 4166715"/>
                <a:gd name="connsiteY417" fmla="*/ 2142167 h 3792573"/>
                <a:gd name="connsiteX418" fmla="*/ 1737779 w 4166715"/>
                <a:gd name="connsiteY418" fmla="*/ 2142531 h 3792573"/>
                <a:gd name="connsiteX419" fmla="*/ 1738144 w 4166715"/>
                <a:gd name="connsiteY419" fmla="*/ 2142531 h 3792573"/>
                <a:gd name="connsiteX420" fmla="*/ 2186791 w 4166715"/>
                <a:gd name="connsiteY420" fmla="*/ 2199975 h 3792573"/>
                <a:gd name="connsiteX421" fmla="*/ 2198808 w 4166715"/>
                <a:gd name="connsiteY421" fmla="*/ 2455930 h 3792573"/>
                <a:gd name="connsiteX422" fmla="*/ 2198808 w 4166715"/>
                <a:gd name="connsiteY422" fmla="*/ 2456293 h 3792573"/>
                <a:gd name="connsiteX423" fmla="*/ 2198808 w 4166715"/>
                <a:gd name="connsiteY423" fmla="*/ 2456657 h 3792573"/>
                <a:gd name="connsiteX424" fmla="*/ 2199172 w 4166715"/>
                <a:gd name="connsiteY424" fmla="*/ 2457384 h 3792573"/>
                <a:gd name="connsiteX425" fmla="*/ 2199537 w 4166715"/>
                <a:gd name="connsiteY425" fmla="*/ 2458475 h 3792573"/>
                <a:gd name="connsiteX426" fmla="*/ 2200265 w 4166715"/>
                <a:gd name="connsiteY426" fmla="*/ 2459565 h 3792573"/>
                <a:gd name="connsiteX427" fmla="*/ 2200629 w 4166715"/>
                <a:gd name="connsiteY427" fmla="*/ 2460293 h 3792573"/>
                <a:gd name="connsiteX428" fmla="*/ 2368508 w 4166715"/>
                <a:gd name="connsiteY428" fmla="*/ 2632626 h 3792573"/>
                <a:gd name="connsiteX429" fmla="*/ 2373970 w 4166715"/>
                <a:gd name="connsiteY429" fmla="*/ 2634807 h 3792573"/>
                <a:gd name="connsiteX430" fmla="*/ 2379432 w 4166715"/>
                <a:gd name="connsiteY430" fmla="*/ 2632262 h 3792573"/>
                <a:gd name="connsiteX431" fmla="*/ 2440248 w 4166715"/>
                <a:gd name="connsiteY431" fmla="*/ 2561729 h 3792573"/>
                <a:gd name="connsiteX432" fmla="*/ 2442068 w 4166715"/>
                <a:gd name="connsiteY432" fmla="*/ 2557367 h 3792573"/>
                <a:gd name="connsiteX433" fmla="*/ 2449351 w 4166715"/>
                <a:gd name="connsiteY433" fmla="*/ 2419936 h 3792573"/>
                <a:gd name="connsiteX434" fmla="*/ 2663114 w 4166715"/>
                <a:gd name="connsiteY434" fmla="*/ 2243967 h 3792573"/>
                <a:gd name="connsiteX435" fmla="*/ 2839004 w 4166715"/>
                <a:gd name="connsiteY435" fmla="*/ 2412665 h 3792573"/>
                <a:gd name="connsiteX436" fmla="*/ 2866681 w 4166715"/>
                <a:gd name="connsiteY436" fmla="*/ 2618810 h 3792573"/>
                <a:gd name="connsiteX437" fmla="*/ 2441340 w 4166715"/>
                <a:gd name="connsiteY437" fmla="*/ 2406848 h 3792573"/>
                <a:gd name="connsiteX438" fmla="*/ 2214103 w 4166715"/>
                <a:gd name="connsiteY438" fmla="*/ 2202156 h 3792573"/>
                <a:gd name="connsiteX439" fmla="*/ 2643814 w 4166715"/>
                <a:gd name="connsiteY439" fmla="*/ 2239968 h 3792573"/>
                <a:gd name="connsiteX440" fmla="*/ 2441340 w 4166715"/>
                <a:gd name="connsiteY440" fmla="*/ 2406848 h 3792573"/>
                <a:gd name="connsiteX441" fmla="*/ 2212282 w 4166715"/>
                <a:gd name="connsiteY441" fmla="*/ 2446477 h 3792573"/>
                <a:gd name="connsiteX442" fmla="*/ 2201357 w 4166715"/>
                <a:gd name="connsiteY442" fmla="*/ 2209792 h 3792573"/>
                <a:gd name="connsiteX443" fmla="*/ 2424953 w 4166715"/>
                <a:gd name="connsiteY443" fmla="*/ 2411210 h 3792573"/>
                <a:gd name="connsiteX444" fmla="*/ 2212282 w 4166715"/>
                <a:gd name="connsiteY444" fmla="*/ 2446477 h 3792573"/>
                <a:gd name="connsiteX445" fmla="*/ 1666040 w 4166715"/>
                <a:gd name="connsiteY445" fmla="*/ 2047638 h 3792573"/>
                <a:gd name="connsiteX446" fmla="*/ 1861594 w 4166715"/>
                <a:gd name="connsiteY446" fmla="*/ 1967652 h 3792573"/>
                <a:gd name="connsiteX447" fmla="*/ 1738144 w 4166715"/>
                <a:gd name="connsiteY447" fmla="*/ 2123625 h 3792573"/>
                <a:gd name="connsiteX448" fmla="*/ 1666040 w 4166715"/>
                <a:gd name="connsiteY448" fmla="*/ 2047638 h 3792573"/>
                <a:gd name="connsiteX449" fmla="*/ 1768005 w 4166715"/>
                <a:gd name="connsiteY449" fmla="*/ 2374853 h 3792573"/>
                <a:gd name="connsiteX450" fmla="*/ 1740693 w 4166715"/>
                <a:gd name="connsiteY450" fmla="*/ 2223244 h 3792573"/>
                <a:gd name="connsiteX451" fmla="*/ 1909300 w 4166715"/>
                <a:gd name="connsiteY451" fmla="*/ 2279961 h 3792573"/>
                <a:gd name="connsiteX452" fmla="*/ 1768005 w 4166715"/>
                <a:gd name="connsiteY452" fmla="*/ 2374853 h 3792573"/>
                <a:gd name="connsiteX453" fmla="*/ 1889271 w 4166715"/>
                <a:gd name="connsiteY453" fmla="*/ 2310865 h 3792573"/>
                <a:gd name="connsiteX454" fmla="*/ 1768005 w 4166715"/>
                <a:gd name="connsiteY454" fmla="*/ 2460656 h 3792573"/>
                <a:gd name="connsiteX455" fmla="*/ 1769826 w 4166715"/>
                <a:gd name="connsiteY455" fmla="*/ 2391214 h 3792573"/>
                <a:gd name="connsiteX456" fmla="*/ 1889271 w 4166715"/>
                <a:gd name="connsiteY456" fmla="*/ 2310865 h 3792573"/>
                <a:gd name="connsiteX457" fmla="*/ 1754531 w 4166715"/>
                <a:gd name="connsiteY457" fmla="*/ 2382852 h 3792573"/>
                <a:gd name="connsiteX458" fmla="*/ 1525837 w 4166715"/>
                <a:gd name="connsiteY458" fmla="*/ 2480653 h 3792573"/>
                <a:gd name="connsiteX459" fmla="*/ 1726854 w 4166715"/>
                <a:gd name="connsiteY459" fmla="*/ 2229424 h 3792573"/>
                <a:gd name="connsiteX460" fmla="*/ 1754531 w 4166715"/>
                <a:gd name="connsiteY460" fmla="*/ 2382852 h 3792573"/>
                <a:gd name="connsiteX461" fmla="*/ 1433704 w 4166715"/>
                <a:gd name="connsiteY461" fmla="*/ 3201980 h 3792573"/>
                <a:gd name="connsiteX462" fmla="*/ 1245069 w 4166715"/>
                <a:gd name="connsiteY462" fmla="*/ 3103088 h 3792573"/>
                <a:gd name="connsiteX463" fmla="*/ 1477768 w 4166715"/>
                <a:gd name="connsiteY463" fmla="*/ 2912213 h 3792573"/>
                <a:gd name="connsiteX464" fmla="*/ 1433704 w 4166715"/>
                <a:gd name="connsiteY464" fmla="*/ 3201980 h 3792573"/>
                <a:gd name="connsiteX465" fmla="*/ 1325184 w 4166715"/>
                <a:gd name="connsiteY465" fmla="*/ 3347772 h 3792573"/>
                <a:gd name="connsiteX466" fmla="*/ 1245069 w 4166715"/>
                <a:gd name="connsiteY466" fmla="*/ 3119449 h 3792573"/>
                <a:gd name="connsiteX467" fmla="*/ 1428242 w 4166715"/>
                <a:gd name="connsiteY467" fmla="*/ 3215432 h 3792573"/>
                <a:gd name="connsiteX468" fmla="*/ 1325184 w 4166715"/>
                <a:gd name="connsiteY468" fmla="*/ 3347772 h 3792573"/>
                <a:gd name="connsiteX469" fmla="*/ 1289861 w 4166715"/>
                <a:gd name="connsiteY469" fmla="*/ 3460116 h 3792573"/>
                <a:gd name="connsiteX470" fmla="*/ 1179884 w 4166715"/>
                <a:gd name="connsiteY470" fmla="*/ 3344864 h 3792573"/>
                <a:gd name="connsiteX471" fmla="*/ 1313531 w 4166715"/>
                <a:gd name="connsiteY471" fmla="*/ 3368859 h 3792573"/>
                <a:gd name="connsiteX472" fmla="*/ 1289861 w 4166715"/>
                <a:gd name="connsiteY472" fmla="*/ 3460116 h 3792573"/>
                <a:gd name="connsiteX473" fmla="*/ 1108872 w 4166715"/>
                <a:gd name="connsiteY473" fmla="*/ 3729887 h 3792573"/>
                <a:gd name="connsiteX474" fmla="*/ 1033126 w 4166715"/>
                <a:gd name="connsiteY474" fmla="*/ 3472841 h 3792573"/>
                <a:gd name="connsiteX475" fmla="*/ 1280028 w 4166715"/>
                <a:gd name="connsiteY475" fmla="*/ 3481567 h 3792573"/>
                <a:gd name="connsiteX476" fmla="*/ 1108872 w 4166715"/>
                <a:gd name="connsiteY476" fmla="*/ 3729887 h 3792573"/>
                <a:gd name="connsiteX477" fmla="*/ 777849 w 4166715"/>
                <a:gd name="connsiteY477" fmla="*/ 3507017 h 3792573"/>
                <a:gd name="connsiteX478" fmla="*/ 745439 w 4166715"/>
                <a:gd name="connsiteY478" fmla="*/ 3306325 h 3792573"/>
                <a:gd name="connsiteX479" fmla="*/ 943543 w 4166715"/>
                <a:gd name="connsiteY479" fmla="*/ 3325231 h 3792573"/>
                <a:gd name="connsiteX480" fmla="*/ 777849 w 4166715"/>
                <a:gd name="connsiteY480" fmla="*/ 3507017 h 3792573"/>
                <a:gd name="connsiteX481" fmla="*/ 254185 w 4166715"/>
                <a:gd name="connsiteY481" fmla="*/ 2147621 h 3792573"/>
                <a:gd name="connsiteX482" fmla="*/ 116896 w 4166715"/>
                <a:gd name="connsiteY482" fmla="*/ 2105083 h 3792573"/>
                <a:gd name="connsiteX483" fmla="*/ 228693 w 4166715"/>
                <a:gd name="connsiteY483" fmla="*/ 2008009 h 3792573"/>
                <a:gd name="connsiteX484" fmla="*/ 254185 w 4166715"/>
                <a:gd name="connsiteY484" fmla="*/ 2147621 h 3792573"/>
                <a:gd name="connsiteX485" fmla="*/ 241803 w 4166715"/>
                <a:gd name="connsiteY485" fmla="*/ 1998920 h 3792573"/>
                <a:gd name="connsiteX486" fmla="*/ 431532 w 4166715"/>
                <a:gd name="connsiteY486" fmla="*/ 1937839 h 3792573"/>
                <a:gd name="connsiteX487" fmla="*/ 267659 w 4166715"/>
                <a:gd name="connsiteY487" fmla="*/ 2141076 h 3792573"/>
                <a:gd name="connsiteX488" fmla="*/ 241803 w 4166715"/>
                <a:gd name="connsiteY488" fmla="*/ 1998920 h 3792573"/>
                <a:gd name="connsiteX489" fmla="*/ 522572 w 4166715"/>
                <a:gd name="connsiteY489" fmla="*/ 1884031 h 3792573"/>
                <a:gd name="connsiteX490" fmla="*/ 519294 w 4166715"/>
                <a:gd name="connsiteY490" fmla="*/ 2132714 h 3792573"/>
                <a:gd name="connsiteX491" fmla="*/ 279312 w 4166715"/>
                <a:gd name="connsiteY491" fmla="*/ 2150166 h 3792573"/>
                <a:gd name="connsiteX492" fmla="*/ 457387 w 4166715"/>
                <a:gd name="connsiteY492" fmla="*/ 1928750 h 3792573"/>
                <a:gd name="connsiteX493" fmla="*/ 522572 w 4166715"/>
                <a:gd name="connsiteY493" fmla="*/ 1884031 h 3792573"/>
                <a:gd name="connsiteX494" fmla="*/ 866705 w 4166715"/>
                <a:gd name="connsiteY494" fmla="*/ 2040003 h 3792573"/>
                <a:gd name="connsiteX495" fmla="*/ 708659 w 4166715"/>
                <a:gd name="connsiteY495" fmla="*/ 2177434 h 3792573"/>
                <a:gd name="connsiteX496" fmla="*/ 799699 w 4166715"/>
                <a:gd name="connsiteY496" fmla="*/ 1979287 h 3792573"/>
                <a:gd name="connsiteX497" fmla="*/ 866705 w 4166715"/>
                <a:gd name="connsiteY497" fmla="*/ 2040003 h 3792573"/>
                <a:gd name="connsiteX498" fmla="*/ 491982 w 4166715"/>
                <a:gd name="connsiteY498" fmla="*/ 2335224 h 3792573"/>
                <a:gd name="connsiteX499" fmla="*/ 282953 w 4166715"/>
                <a:gd name="connsiteY499" fmla="*/ 2164709 h 3792573"/>
                <a:gd name="connsiteX500" fmla="*/ 518202 w 4166715"/>
                <a:gd name="connsiteY500" fmla="*/ 2147621 h 3792573"/>
                <a:gd name="connsiteX501" fmla="*/ 491982 w 4166715"/>
                <a:gd name="connsiteY501" fmla="*/ 2335224 h 3792573"/>
                <a:gd name="connsiteX502" fmla="*/ 486156 w 4166715"/>
                <a:gd name="connsiteY502" fmla="*/ 2349403 h 3792573"/>
                <a:gd name="connsiteX503" fmla="*/ 288780 w 4166715"/>
                <a:gd name="connsiteY503" fmla="*/ 2524645 h 3792573"/>
                <a:gd name="connsiteX504" fmla="*/ 271665 w 4166715"/>
                <a:gd name="connsiteY504" fmla="*/ 2174161 h 3792573"/>
                <a:gd name="connsiteX505" fmla="*/ 486156 w 4166715"/>
                <a:gd name="connsiteY505" fmla="*/ 2349403 h 3792573"/>
                <a:gd name="connsiteX506" fmla="*/ 496716 w 4166715"/>
                <a:gd name="connsiteY506" fmla="*/ 2359220 h 3792573"/>
                <a:gd name="connsiteX507" fmla="*/ 615069 w 4166715"/>
                <a:gd name="connsiteY507" fmla="*/ 2482107 h 3792573"/>
                <a:gd name="connsiteX508" fmla="*/ 305167 w 4166715"/>
                <a:gd name="connsiteY508" fmla="*/ 2529008 h 3792573"/>
                <a:gd name="connsiteX509" fmla="*/ 496716 w 4166715"/>
                <a:gd name="connsiteY509" fmla="*/ 2359220 h 3792573"/>
                <a:gd name="connsiteX510" fmla="*/ 508370 w 4166715"/>
                <a:gd name="connsiteY510" fmla="*/ 2350130 h 3792573"/>
                <a:gd name="connsiteX511" fmla="*/ 677341 w 4166715"/>
                <a:gd name="connsiteY511" fmla="*/ 2222517 h 3792573"/>
                <a:gd name="connsiteX512" fmla="*/ 626358 w 4166715"/>
                <a:gd name="connsiteY512" fmla="*/ 2472291 h 3792573"/>
                <a:gd name="connsiteX513" fmla="*/ 508370 w 4166715"/>
                <a:gd name="connsiteY513" fmla="*/ 2350130 h 3792573"/>
                <a:gd name="connsiteX514" fmla="*/ 506913 w 4166715"/>
                <a:gd name="connsiteY514" fmla="*/ 2332679 h 3792573"/>
                <a:gd name="connsiteX515" fmla="*/ 532404 w 4166715"/>
                <a:gd name="connsiteY515" fmla="*/ 2149802 h 3792573"/>
                <a:gd name="connsiteX516" fmla="*/ 673335 w 4166715"/>
                <a:gd name="connsiteY516" fmla="*/ 2206883 h 3792573"/>
                <a:gd name="connsiteX517" fmla="*/ 506913 w 4166715"/>
                <a:gd name="connsiteY517" fmla="*/ 2332679 h 3792573"/>
                <a:gd name="connsiteX518" fmla="*/ 1063352 w 4166715"/>
                <a:gd name="connsiteY518" fmla="*/ 2151620 h 3792573"/>
                <a:gd name="connsiteX519" fmla="*/ 1177335 w 4166715"/>
                <a:gd name="connsiteY519" fmla="*/ 2126170 h 3792573"/>
                <a:gd name="connsiteX520" fmla="*/ 952283 w 4166715"/>
                <a:gd name="connsiteY520" fmla="*/ 2316318 h 3792573"/>
                <a:gd name="connsiteX521" fmla="*/ 1063352 w 4166715"/>
                <a:gd name="connsiteY521" fmla="*/ 2151620 h 3792573"/>
                <a:gd name="connsiteX522" fmla="*/ 1134364 w 4166715"/>
                <a:gd name="connsiteY522" fmla="*/ 2294867 h 3792573"/>
                <a:gd name="connsiteX523" fmla="*/ 1147109 w 4166715"/>
                <a:gd name="connsiteY523" fmla="*/ 2462111 h 3792573"/>
                <a:gd name="connsiteX524" fmla="*/ 935895 w 4166715"/>
                <a:gd name="connsiteY524" fmla="*/ 2357038 h 3792573"/>
                <a:gd name="connsiteX525" fmla="*/ 1134364 w 4166715"/>
                <a:gd name="connsiteY525" fmla="*/ 2294867 h 3792573"/>
                <a:gd name="connsiteX526" fmla="*/ 923150 w 4166715"/>
                <a:gd name="connsiteY526" fmla="*/ 2367218 h 3792573"/>
                <a:gd name="connsiteX527" fmla="*/ 1138369 w 4166715"/>
                <a:gd name="connsiteY527" fmla="*/ 2474472 h 3792573"/>
                <a:gd name="connsiteX528" fmla="*/ 910040 w 4166715"/>
                <a:gd name="connsiteY528" fmla="*/ 2576272 h 3792573"/>
                <a:gd name="connsiteX529" fmla="*/ 923150 w 4166715"/>
                <a:gd name="connsiteY529" fmla="*/ 2367218 h 3792573"/>
                <a:gd name="connsiteX530" fmla="*/ 895474 w 4166715"/>
                <a:gd name="connsiteY530" fmla="*/ 2577363 h 3792573"/>
                <a:gd name="connsiteX531" fmla="*/ 649664 w 4166715"/>
                <a:gd name="connsiteY531" fmla="*/ 2486833 h 3792573"/>
                <a:gd name="connsiteX532" fmla="*/ 908947 w 4166715"/>
                <a:gd name="connsiteY532" fmla="*/ 2367582 h 3792573"/>
                <a:gd name="connsiteX533" fmla="*/ 895474 w 4166715"/>
                <a:gd name="connsiteY533" fmla="*/ 2577363 h 3792573"/>
                <a:gd name="connsiteX534" fmla="*/ 1148202 w 4166715"/>
                <a:gd name="connsiteY534" fmla="*/ 2485743 h 3792573"/>
                <a:gd name="connsiteX535" fmla="*/ 1151479 w 4166715"/>
                <a:gd name="connsiteY535" fmla="*/ 2845316 h 3792573"/>
                <a:gd name="connsiteX536" fmla="*/ 914046 w 4166715"/>
                <a:gd name="connsiteY536" fmla="*/ 2589724 h 3792573"/>
                <a:gd name="connsiteX537" fmla="*/ 1148202 w 4166715"/>
                <a:gd name="connsiteY537" fmla="*/ 2485743 h 3792573"/>
                <a:gd name="connsiteX538" fmla="*/ 1162040 w 4166715"/>
                <a:gd name="connsiteY538" fmla="*/ 2462474 h 3792573"/>
                <a:gd name="connsiteX539" fmla="*/ 1148930 w 4166715"/>
                <a:gd name="connsiteY539" fmla="*/ 2294140 h 3792573"/>
                <a:gd name="connsiteX540" fmla="*/ 1380901 w 4166715"/>
                <a:gd name="connsiteY540" fmla="*/ 2339587 h 3792573"/>
                <a:gd name="connsiteX541" fmla="*/ 1162040 w 4166715"/>
                <a:gd name="connsiteY541" fmla="*/ 2462474 h 3792573"/>
                <a:gd name="connsiteX542" fmla="*/ 1135456 w 4166715"/>
                <a:gd name="connsiteY542" fmla="*/ 2279234 h 3792573"/>
                <a:gd name="connsiteX543" fmla="*/ 949005 w 4166715"/>
                <a:gd name="connsiteY543" fmla="*/ 2337769 h 3792573"/>
                <a:gd name="connsiteX544" fmla="*/ 1188259 w 4166715"/>
                <a:gd name="connsiteY544" fmla="*/ 2135623 h 3792573"/>
                <a:gd name="connsiteX545" fmla="*/ 1135456 w 4166715"/>
                <a:gd name="connsiteY545" fmla="*/ 2279234 h 3792573"/>
                <a:gd name="connsiteX546" fmla="*/ 1203554 w 4166715"/>
                <a:gd name="connsiteY546" fmla="*/ 2093812 h 3792573"/>
                <a:gd name="connsiteX547" fmla="*/ 1159855 w 4166715"/>
                <a:gd name="connsiteY547" fmla="*/ 2008009 h 3792573"/>
                <a:gd name="connsiteX548" fmla="*/ 1234508 w 4166715"/>
                <a:gd name="connsiteY548" fmla="*/ 2004010 h 3792573"/>
                <a:gd name="connsiteX549" fmla="*/ 1203554 w 4166715"/>
                <a:gd name="connsiteY549" fmla="*/ 2093812 h 3792573"/>
                <a:gd name="connsiteX550" fmla="*/ 1147838 w 4166715"/>
                <a:gd name="connsiteY550" fmla="*/ 2016007 h 3792573"/>
                <a:gd name="connsiteX551" fmla="*/ 1194086 w 4166715"/>
                <a:gd name="connsiteY551" fmla="*/ 2106901 h 3792573"/>
                <a:gd name="connsiteX552" fmla="*/ 1074277 w 4166715"/>
                <a:gd name="connsiteY552" fmla="*/ 2133805 h 3792573"/>
                <a:gd name="connsiteX553" fmla="*/ 1147838 w 4166715"/>
                <a:gd name="connsiteY553" fmla="*/ 2016007 h 3792573"/>
                <a:gd name="connsiteX554" fmla="*/ 1060439 w 4166715"/>
                <a:gd name="connsiteY554" fmla="*/ 2128351 h 3792573"/>
                <a:gd name="connsiteX555" fmla="*/ 1019288 w 4166715"/>
                <a:gd name="connsiteY555" fmla="*/ 2015280 h 3792573"/>
                <a:gd name="connsiteX556" fmla="*/ 1134728 w 4166715"/>
                <a:gd name="connsiteY556" fmla="*/ 2009463 h 3792573"/>
                <a:gd name="connsiteX557" fmla="*/ 1060439 w 4166715"/>
                <a:gd name="connsiteY557" fmla="*/ 2128351 h 3792573"/>
                <a:gd name="connsiteX558" fmla="*/ 921693 w 4166715"/>
                <a:gd name="connsiteY558" fmla="*/ 2335587 h 3792573"/>
                <a:gd name="connsiteX559" fmla="*/ 887098 w 4166715"/>
                <a:gd name="connsiteY559" fmla="*/ 2053819 h 3792573"/>
                <a:gd name="connsiteX560" fmla="*/ 1048786 w 4166715"/>
                <a:gd name="connsiteY560" fmla="*/ 2147621 h 3792573"/>
                <a:gd name="connsiteX561" fmla="*/ 921693 w 4166715"/>
                <a:gd name="connsiteY561" fmla="*/ 2335587 h 3792573"/>
                <a:gd name="connsiteX562" fmla="*/ 907491 w 4166715"/>
                <a:gd name="connsiteY562" fmla="*/ 2341041 h 3792573"/>
                <a:gd name="connsiteX563" fmla="*/ 700283 w 4166715"/>
                <a:gd name="connsiteY563" fmla="*/ 2204338 h 3792573"/>
                <a:gd name="connsiteX564" fmla="*/ 872167 w 4166715"/>
                <a:gd name="connsiteY564" fmla="*/ 2054546 h 3792573"/>
                <a:gd name="connsiteX565" fmla="*/ 907491 w 4166715"/>
                <a:gd name="connsiteY565" fmla="*/ 2341041 h 3792573"/>
                <a:gd name="connsiteX566" fmla="*/ 695549 w 4166715"/>
                <a:gd name="connsiteY566" fmla="*/ 2171980 h 3792573"/>
                <a:gd name="connsiteX567" fmla="*/ 695549 w 4166715"/>
                <a:gd name="connsiteY567" fmla="*/ 1972379 h 3792573"/>
                <a:gd name="connsiteX568" fmla="*/ 786225 w 4166715"/>
                <a:gd name="connsiteY568" fmla="*/ 1974560 h 3792573"/>
                <a:gd name="connsiteX569" fmla="*/ 695549 w 4166715"/>
                <a:gd name="connsiteY569" fmla="*/ 2171980 h 3792573"/>
                <a:gd name="connsiteX570" fmla="*/ 680982 w 4166715"/>
                <a:gd name="connsiteY570" fmla="*/ 2194158 h 3792573"/>
                <a:gd name="connsiteX571" fmla="*/ 538959 w 4166715"/>
                <a:gd name="connsiteY571" fmla="*/ 2136714 h 3792573"/>
                <a:gd name="connsiteX572" fmla="*/ 680982 w 4166715"/>
                <a:gd name="connsiteY572" fmla="*/ 1983286 h 3792573"/>
                <a:gd name="connsiteX573" fmla="*/ 680982 w 4166715"/>
                <a:gd name="connsiteY573" fmla="*/ 2194158 h 3792573"/>
                <a:gd name="connsiteX574" fmla="*/ 533861 w 4166715"/>
                <a:gd name="connsiteY574" fmla="*/ 2120716 h 3792573"/>
                <a:gd name="connsiteX575" fmla="*/ 537138 w 4166715"/>
                <a:gd name="connsiteY575" fmla="*/ 1882940 h 3792573"/>
                <a:gd name="connsiteX576" fmla="*/ 676612 w 4166715"/>
                <a:gd name="connsiteY576" fmla="*/ 1966562 h 3792573"/>
                <a:gd name="connsiteX577" fmla="*/ 533861 w 4166715"/>
                <a:gd name="connsiteY577" fmla="*/ 2120716 h 3792573"/>
                <a:gd name="connsiteX578" fmla="*/ 274214 w 4166715"/>
                <a:gd name="connsiteY578" fmla="*/ 2530462 h 3792573"/>
                <a:gd name="connsiteX579" fmla="*/ 27312 w 4166715"/>
                <a:gd name="connsiteY579" fmla="*/ 2463201 h 3792573"/>
                <a:gd name="connsiteX580" fmla="*/ 257098 w 4166715"/>
                <a:gd name="connsiteY580" fmla="*/ 2177797 h 3792573"/>
                <a:gd name="connsiteX581" fmla="*/ 274214 w 4166715"/>
                <a:gd name="connsiteY581" fmla="*/ 2530462 h 3792573"/>
                <a:gd name="connsiteX582" fmla="*/ 288052 w 4166715"/>
                <a:gd name="connsiteY582" fmla="*/ 2546459 h 3792573"/>
                <a:gd name="connsiteX583" fmla="*/ 595768 w 4166715"/>
                <a:gd name="connsiteY583" fmla="*/ 2499922 h 3792573"/>
                <a:gd name="connsiteX584" fmla="*/ 251636 w 4166715"/>
                <a:gd name="connsiteY584" fmla="*/ 2710067 h 3792573"/>
                <a:gd name="connsiteX585" fmla="*/ 288052 w 4166715"/>
                <a:gd name="connsiteY585" fmla="*/ 2546459 h 3792573"/>
                <a:gd name="connsiteX586" fmla="*/ 693000 w 4166715"/>
                <a:gd name="connsiteY586" fmla="*/ 2217063 h 3792573"/>
                <a:gd name="connsiteX587" fmla="*/ 901664 w 4166715"/>
                <a:gd name="connsiteY587" fmla="*/ 2354493 h 3792573"/>
                <a:gd name="connsiteX588" fmla="*/ 640560 w 4166715"/>
                <a:gd name="connsiteY588" fmla="*/ 2474836 h 3792573"/>
                <a:gd name="connsiteX589" fmla="*/ 693000 w 4166715"/>
                <a:gd name="connsiteY589" fmla="*/ 2217063 h 3792573"/>
                <a:gd name="connsiteX590" fmla="*/ 886005 w 4166715"/>
                <a:gd name="connsiteY590" fmla="*/ 2589361 h 3792573"/>
                <a:gd name="connsiteX591" fmla="*/ 671878 w 4166715"/>
                <a:gd name="connsiteY591" fmla="*/ 2729336 h 3792573"/>
                <a:gd name="connsiteX592" fmla="*/ 639468 w 4166715"/>
                <a:gd name="connsiteY592" fmla="*/ 2498468 h 3792573"/>
                <a:gd name="connsiteX593" fmla="*/ 886005 w 4166715"/>
                <a:gd name="connsiteY593" fmla="*/ 2589361 h 3792573"/>
                <a:gd name="connsiteX594" fmla="*/ 900936 w 4166715"/>
                <a:gd name="connsiteY594" fmla="*/ 2596996 h 3792573"/>
                <a:gd name="connsiteX595" fmla="*/ 1137277 w 4166715"/>
                <a:gd name="connsiteY595" fmla="*/ 2851133 h 3792573"/>
                <a:gd name="connsiteX596" fmla="*/ 684260 w 4166715"/>
                <a:gd name="connsiteY596" fmla="*/ 2738425 h 3792573"/>
                <a:gd name="connsiteX597" fmla="*/ 900936 w 4166715"/>
                <a:gd name="connsiteY597" fmla="*/ 2596996 h 3792573"/>
                <a:gd name="connsiteX598" fmla="*/ 1087022 w 4166715"/>
                <a:gd name="connsiteY598" fmla="*/ 2853678 h 3792573"/>
                <a:gd name="connsiteX599" fmla="*/ 786589 w 4166715"/>
                <a:gd name="connsiteY599" fmla="*/ 2840589 h 3792573"/>
                <a:gd name="connsiteX600" fmla="*/ 692636 w 4166715"/>
                <a:gd name="connsiteY600" fmla="*/ 2755513 h 3792573"/>
                <a:gd name="connsiteX601" fmla="*/ 1087022 w 4166715"/>
                <a:gd name="connsiteY601" fmla="*/ 2853678 h 3792573"/>
                <a:gd name="connsiteX602" fmla="*/ 1133635 w 4166715"/>
                <a:gd name="connsiteY602" fmla="*/ 2870402 h 3792573"/>
                <a:gd name="connsiteX603" fmla="*/ 820092 w 4166715"/>
                <a:gd name="connsiteY603" fmla="*/ 3050370 h 3792573"/>
                <a:gd name="connsiteX604" fmla="*/ 792052 w 4166715"/>
                <a:gd name="connsiteY604" fmla="*/ 2855495 h 3792573"/>
                <a:gd name="connsiteX605" fmla="*/ 1133635 w 4166715"/>
                <a:gd name="connsiteY605" fmla="*/ 2870402 h 3792573"/>
                <a:gd name="connsiteX606" fmla="*/ 777485 w 4166715"/>
                <a:gd name="connsiteY606" fmla="*/ 2855859 h 3792573"/>
                <a:gd name="connsiteX607" fmla="*/ 804433 w 4166715"/>
                <a:gd name="connsiteY607" fmla="*/ 3042008 h 3792573"/>
                <a:gd name="connsiteX608" fmla="*/ 629271 w 4166715"/>
                <a:gd name="connsiteY608" fmla="*/ 2871129 h 3792573"/>
                <a:gd name="connsiteX609" fmla="*/ 777485 w 4166715"/>
                <a:gd name="connsiteY609" fmla="*/ 2855859 h 3792573"/>
                <a:gd name="connsiteX610" fmla="*/ 1154757 w 4166715"/>
                <a:gd name="connsiteY610" fmla="*/ 2875128 h 3792573"/>
                <a:gd name="connsiteX611" fmla="*/ 1221762 w 4166715"/>
                <a:gd name="connsiteY611" fmla="*/ 3096180 h 3792573"/>
                <a:gd name="connsiteX612" fmla="*/ 837572 w 4166715"/>
                <a:gd name="connsiteY612" fmla="*/ 3057278 h 3792573"/>
                <a:gd name="connsiteX613" fmla="*/ 1154757 w 4166715"/>
                <a:gd name="connsiteY613" fmla="*/ 2875128 h 3792573"/>
                <a:gd name="connsiteX614" fmla="*/ 1025843 w 4166715"/>
                <a:gd name="connsiteY614" fmla="*/ 3452481 h 3792573"/>
                <a:gd name="connsiteX615" fmla="*/ 970127 w 4166715"/>
                <a:gd name="connsiteY615" fmla="*/ 3327412 h 3792573"/>
                <a:gd name="connsiteX616" fmla="*/ 1142375 w 4166715"/>
                <a:gd name="connsiteY616" fmla="*/ 3339774 h 3792573"/>
                <a:gd name="connsiteX617" fmla="*/ 1025843 w 4166715"/>
                <a:gd name="connsiteY617" fmla="*/ 3452481 h 3792573"/>
                <a:gd name="connsiteX618" fmla="*/ 1159127 w 4166715"/>
                <a:gd name="connsiteY618" fmla="*/ 3344137 h 3792573"/>
                <a:gd name="connsiteX619" fmla="*/ 1276023 w 4166715"/>
                <a:gd name="connsiteY619" fmla="*/ 3466660 h 3792573"/>
                <a:gd name="connsiteX620" fmla="*/ 1040774 w 4166715"/>
                <a:gd name="connsiteY620" fmla="*/ 3458298 h 3792573"/>
                <a:gd name="connsiteX621" fmla="*/ 1159127 w 4166715"/>
                <a:gd name="connsiteY621" fmla="*/ 3344137 h 3792573"/>
                <a:gd name="connsiteX622" fmla="*/ 1160583 w 4166715"/>
                <a:gd name="connsiteY622" fmla="*/ 3326685 h 3792573"/>
                <a:gd name="connsiteX623" fmla="*/ 1160583 w 4166715"/>
                <a:gd name="connsiteY623" fmla="*/ 3326685 h 3792573"/>
                <a:gd name="connsiteX624" fmla="*/ 1159855 w 4166715"/>
                <a:gd name="connsiteY624" fmla="*/ 3326685 h 3792573"/>
                <a:gd name="connsiteX625" fmla="*/ 978138 w 4166715"/>
                <a:gd name="connsiteY625" fmla="*/ 3313597 h 3792573"/>
                <a:gd name="connsiteX626" fmla="*/ 1228681 w 4166715"/>
                <a:gd name="connsiteY626" fmla="*/ 3116540 h 3792573"/>
                <a:gd name="connsiteX627" fmla="*/ 1311710 w 4166715"/>
                <a:gd name="connsiteY627" fmla="*/ 3353590 h 3792573"/>
                <a:gd name="connsiteX628" fmla="*/ 1160583 w 4166715"/>
                <a:gd name="connsiteY628" fmla="*/ 3326685 h 3792573"/>
                <a:gd name="connsiteX629" fmla="*/ 1213387 w 4166715"/>
                <a:gd name="connsiteY629" fmla="*/ 3109996 h 3792573"/>
                <a:gd name="connsiteX630" fmla="*/ 960658 w 4166715"/>
                <a:gd name="connsiteY630" fmla="*/ 3308143 h 3792573"/>
                <a:gd name="connsiteX631" fmla="*/ 827740 w 4166715"/>
                <a:gd name="connsiteY631" fmla="*/ 3070367 h 3792573"/>
                <a:gd name="connsiteX632" fmla="*/ 1213387 w 4166715"/>
                <a:gd name="connsiteY632" fmla="*/ 3109996 h 3792573"/>
                <a:gd name="connsiteX633" fmla="*/ 956288 w 4166715"/>
                <a:gd name="connsiteY633" fmla="*/ 3332502 h 3792573"/>
                <a:gd name="connsiteX634" fmla="*/ 1012734 w 4166715"/>
                <a:gd name="connsiteY634" fmla="*/ 3459753 h 3792573"/>
                <a:gd name="connsiteX635" fmla="*/ 793872 w 4166715"/>
                <a:gd name="connsiteY635" fmla="*/ 3510653 h 3792573"/>
                <a:gd name="connsiteX636" fmla="*/ 956288 w 4166715"/>
                <a:gd name="connsiteY636" fmla="*/ 3332502 h 3792573"/>
                <a:gd name="connsiteX637" fmla="*/ 1094670 w 4166715"/>
                <a:gd name="connsiteY637" fmla="*/ 3732431 h 3792573"/>
                <a:gd name="connsiteX638" fmla="*/ 882364 w 4166715"/>
                <a:gd name="connsiteY638" fmla="*/ 3627723 h 3792573"/>
                <a:gd name="connsiteX639" fmla="*/ 1020017 w 4166715"/>
                <a:gd name="connsiteY639" fmla="*/ 3479385 h 3792573"/>
                <a:gd name="connsiteX640" fmla="*/ 1094670 w 4166715"/>
                <a:gd name="connsiteY640" fmla="*/ 3732431 h 3792573"/>
                <a:gd name="connsiteX641" fmla="*/ 1482866 w 4166715"/>
                <a:gd name="connsiteY641" fmla="*/ 2889308 h 3792573"/>
                <a:gd name="connsiteX642" fmla="*/ 1235965 w 4166715"/>
                <a:gd name="connsiteY642" fmla="*/ 3091817 h 3792573"/>
                <a:gd name="connsiteX643" fmla="*/ 1168595 w 4166715"/>
                <a:gd name="connsiteY643" fmla="*/ 2870038 h 3792573"/>
                <a:gd name="connsiteX644" fmla="*/ 1539311 w 4166715"/>
                <a:gd name="connsiteY644" fmla="*/ 2816957 h 3792573"/>
                <a:gd name="connsiteX645" fmla="*/ 1482866 w 4166715"/>
                <a:gd name="connsiteY645" fmla="*/ 2889308 h 3792573"/>
                <a:gd name="connsiteX646" fmla="*/ 1548051 w 4166715"/>
                <a:gd name="connsiteY646" fmla="*/ 2800960 h 3792573"/>
                <a:gd name="connsiteX647" fmla="*/ 1185710 w 4166715"/>
                <a:gd name="connsiteY647" fmla="*/ 2852951 h 3792573"/>
                <a:gd name="connsiteX648" fmla="*/ 1526930 w 4166715"/>
                <a:gd name="connsiteY648" fmla="*/ 2591906 h 3792573"/>
                <a:gd name="connsiteX649" fmla="*/ 1548051 w 4166715"/>
                <a:gd name="connsiteY649" fmla="*/ 2800960 h 3792573"/>
                <a:gd name="connsiteX650" fmla="*/ 1541132 w 4166715"/>
                <a:gd name="connsiteY650" fmla="*/ 2585725 h 3792573"/>
                <a:gd name="connsiteX651" fmla="*/ 1644918 w 4166715"/>
                <a:gd name="connsiteY651" fmla="*/ 2585725 h 3792573"/>
                <a:gd name="connsiteX652" fmla="*/ 1560433 w 4166715"/>
                <a:gd name="connsiteY652" fmla="*/ 2778782 h 3792573"/>
                <a:gd name="connsiteX653" fmla="*/ 1541132 w 4166715"/>
                <a:gd name="connsiteY653" fmla="*/ 2585725 h 3792573"/>
                <a:gd name="connsiteX654" fmla="*/ 1166410 w 4166715"/>
                <a:gd name="connsiteY654" fmla="*/ 2849315 h 3792573"/>
                <a:gd name="connsiteX655" fmla="*/ 1162768 w 4166715"/>
                <a:gd name="connsiteY655" fmla="*/ 2478471 h 3792573"/>
                <a:gd name="connsiteX656" fmla="*/ 1394375 w 4166715"/>
                <a:gd name="connsiteY656" fmla="*/ 2348312 h 3792573"/>
                <a:gd name="connsiteX657" fmla="*/ 1395832 w 4166715"/>
                <a:gd name="connsiteY657" fmla="*/ 2432661 h 3792573"/>
                <a:gd name="connsiteX658" fmla="*/ 1397652 w 4166715"/>
                <a:gd name="connsiteY658" fmla="*/ 2437388 h 3792573"/>
                <a:gd name="connsiteX659" fmla="*/ 1521832 w 4166715"/>
                <a:gd name="connsiteY659" fmla="*/ 2576999 h 3792573"/>
                <a:gd name="connsiteX660" fmla="*/ 1166410 w 4166715"/>
                <a:gd name="connsiteY660" fmla="*/ 2849315 h 3792573"/>
                <a:gd name="connsiteX661" fmla="*/ 1150751 w 4166715"/>
                <a:gd name="connsiteY661" fmla="*/ 2279597 h 3792573"/>
                <a:gd name="connsiteX662" fmla="*/ 1207196 w 4166715"/>
                <a:gd name="connsiteY662" fmla="*/ 2126170 h 3792573"/>
                <a:gd name="connsiteX663" fmla="*/ 1381993 w 4166715"/>
                <a:gd name="connsiteY663" fmla="*/ 2324680 h 3792573"/>
                <a:gd name="connsiteX664" fmla="*/ 1150751 w 4166715"/>
                <a:gd name="connsiteY664" fmla="*/ 2279597 h 3792573"/>
                <a:gd name="connsiteX665" fmla="*/ 1246889 w 4166715"/>
                <a:gd name="connsiteY665" fmla="*/ 2013099 h 3792573"/>
                <a:gd name="connsiteX666" fmla="*/ 1569173 w 4166715"/>
                <a:gd name="connsiteY666" fmla="*/ 2082541 h 3792573"/>
                <a:gd name="connsiteX667" fmla="*/ 1376167 w 4166715"/>
                <a:gd name="connsiteY667" fmla="*/ 2225062 h 3792573"/>
                <a:gd name="connsiteX668" fmla="*/ 1213387 w 4166715"/>
                <a:gd name="connsiteY668" fmla="*/ 2109446 h 3792573"/>
                <a:gd name="connsiteX669" fmla="*/ 1246889 w 4166715"/>
                <a:gd name="connsiteY669" fmla="*/ 2013099 h 3792573"/>
                <a:gd name="connsiteX670" fmla="*/ 703196 w 4166715"/>
                <a:gd name="connsiteY670" fmla="*/ 1624804 h 3792573"/>
                <a:gd name="connsiteX671" fmla="*/ 556803 w 4166715"/>
                <a:gd name="connsiteY671" fmla="*/ 1608807 h 3792573"/>
                <a:gd name="connsiteX672" fmla="*/ 556803 w 4166715"/>
                <a:gd name="connsiteY672" fmla="*/ 1408115 h 3792573"/>
                <a:gd name="connsiteX673" fmla="*/ 758185 w 4166715"/>
                <a:gd name="connsiteY673" fmla="*/ 1585538 h 3792573"/>
                <a:gd name="connsiteX674" fmla="*/ 703196 w 4166715"/>
                <a:gd name="connsiteY674" fmla="*/ 1624804 h 3792573"/>
                <a:gd name="connsiteX675" fmla="*/ 666052 w 4166715"/>
                <a:gd name="connsiteY675" fmla="*/ 1682248 h 3792573"/>
                <a:gd name="connsiteX676" fmla="*/ 480693 w 4166715"/>
                <a:gd name="connsiteY676" fmla="*/ 1752054 h 3792573"/>
                <a:gd name="connsiteX677" fmla="*/ 553526 w 4166715"/>
                <a:gd name="connsiteY677" fmla="*/ 1623350 h 3792573"/>
                <a:gd name="connsiteX678" fmla="*/ 693000 w 4166715"/>
                <a:gd name="connsiteY678" fmla="*/ 1638620 h 3792573"/>
                <a:gd name="connsiteX679" fmla="*/ 666052 w 4166715"/>
                <a:gd name="connsiteY679" fmla="*/ 1682248 h 3792573"/>
                <a:gd name="connsiteX680" fmla="*/ 1238150 w 4166715"/>
                <a:gd name="connsiteY680" fmla="*/ 777681 h 3792573"/>
                <a:gd name="connsiteX681" fmla="*/ 1440259 w 4166715"/>
                <a:gd name="connsiteY681" fmla="*/ 900568 h 3792573"/>
                <a:gd name="connsiteX682" fmla="*/ 1221762 w 4166715"/>
                <a:gd name="connsiteY682" fmla="*/ 870028 h 3792573"/>
                <a:gd name="connsiteX683" fmla="*/ 1238150 w 4166715"/>
                <a:gd name="connsiteY683" fmla="*/ 777681 h 3792573"/>
                <a:gd name="connsiteX684" fmla="*/ 2446074 w 4166715"/>
                <a:gd name="connsiteY684" fmla="*/ 263226 h 3792573"/>
                <a:gd name="connsiteX685" fmla="*/ 2753426 w 4166715"/>
                <a:gd name="connsiteY685" fmla="*/ 265044 h 3792573"/>
                <a:gd name="connsiteX686" fmla="*/ 2356126 w 4166715"/>
                <a:gd name="connsiteY686" fmla="*/ 344303 h 3792573"/>
                <a:gd name="connsiteX687" fmla="*/ 2446074 w 4166715"/>
                <a:gd name="connsiteY687" fmla="*/ 263226 h 3792573"/>
                <a:gd name="connsiteX688" fmla="*/ 2867773 w 4166715"/>
                <a:gd name="connsiteY688" fmla="*/ 397384 h 3792573"/>
                <a:gd name="connsiteX689" fmla="*/ 2660201 w 4166715"/>
                <a:gd name="connsiteY689" fmla="*/ 601712 h 3792573"/>
                <a:gd name="connsiteX690" fmla="*/ 2824074 w 4166715"/>
                <a:gd name="connsiteY690" fmla="*/ 276678 h 3792573"/>
                <a:gd name="connsiteX691" fmla="*/ 2867773 w 4166715"/>
                <a:gd name="connsiteY691" fmla="*/ 397384 h 3792573"/>
                <a:gd name="connsiteX692" fmla="*/ 3634333 w 4166715"/>
                <a:gd name="connsiteY692" fmla="*/ 21451 h 3792573"/>
                <a:gd name="connsiteX693" fmla="*/ 3753414 w 4166715"/>
                <a:gd name="connsiteY693" fmla="*/ 393385 h 3792573"/>
                <a:gd name="connsiteX694" fmla="*/ 3534553 w 4166715"/>
                <a:gd name="connsiteY694" fmla="*/ 151246 h 3792573"/>
                <a:gd name="connsiteX695" fmla="*/ 3634333 w 4166715"/>
                <a:gd name="connsiteY695" fmla="*/ 21451 h 3792573"/>
                <a:gd name="connsiteX696" fmla="*/ 3960987 w 4166715"/>
                <a:gd name="connsiteY696" fmla="*/ 221415 h 3792573"/>
                <a:gd name="connsiteX697" fmla="*/ 3664559 w 4166715"/>
                <a:gd name="connsiteY697" fmla="*/ 15997 h 3792573"/>
                <a:gd name="connsiteX698" fmla="*/ 3937316 w 4166715"/>
                <a:gd name="connsiteY698" fmla="*/ 41811 h 3792573"/>
                <a:gd name="connsiteX699" fmla="*/ 3960987 w 4166715"/>
                <a:gd name="connsiteY699" fmla="*/ 221415 h 3792573"/>
                <a:gd name="connsiteX700" fmla="*/ 3774172 w 4166715"/>
                <a:gd name="connsiteY700" fmla="*/ 410473 h 3792573"/>
                <a:gd name="connsiteX701" fmla="*/ 3650357 w 4166715"/>
                <a:gd name="connsiteY701" fmla="*/ 24359 h 3792573"/>
                <a:gd name="connsiteX702" fmla="*/ 3958438 w 4166715"/>
                <a:gd name="connsiteY702" fmla="*/ 237776 h 3792573"/>
                <a:gd name="connsiteX703" fmla="*/ 3774172 w 4166715"/>
                <a:gd name="connsiteY703" fmla="*/ 410473 h 3792573"/>
                <a:gd name="connsiteX704" fmla="*/ 3565143 w 4166715"/>
                <a:gd name="connsiteY704" fmla="*/ 488277 h 3792573"/>
                <a:gd name="connsiteX705" fmla="*/ 3515617 w 4166715"/>
                <a:gd name="connsiteY705" fmla="*/ 336668 h 3792573"/>
                <a:gd name="connsiteX706" fmla="*/ 3463906 w 4166715"/>
                <a:gd name="connsiteY706" fmla="*/ 178514 h 3792573"/>
                <a:gd name="connsiteX707" fmla="*/ 3446790 w 4166715"/>
                <a:gd name="connsiteY707" fmla="*/ 126523 h 3792573"/>
                <a:gd name="connsiteX708" fmla="*/ 3442420 w 4166715"/>
                <a:gd name="connsiteY708" fmla="*/ 113435 h 3792573"/>
                <a:gd name="connsiteX709" fmla="*/ 3518894 w 4166715"/>
                <a:gd name="connsiteY709" fmla="*/ 156336 h 3792573"/>
                <a:gd name="connsiteX710" fmla="*/ 3565143 w 4166715"/>
                <a:gd name="connsiteY710" fmla="*/ 488277 h 3792573"/>
                <a:gd name="connsiteX711" fmla="*/ 3093189 w 4166715"/>
                <a:gd name="connsiteY711" fmla="*/ 1290681 h 3792573"/>
                <a:gd name="connsiteX712" fmla="*/ 3504328 w 4166715"/>
                <a:gd name="connsiteY712" fmla="*/ 1118348 h 3792573"/>
                <a:gd name="connsiteX713" fmla="*/ 3406732 w 4166715"/>
                <a:gd name="connsiteY713" fmla="*/ 1447381 h 3792573"/>
                <a:gd name="connsiteX714" fmla="*/ 3093189 w 4166715"/>
                <a:gd name="connsiteY714" fmla="*/ 1290681 h 3792573"/>
                <a:gd name="connsiteX715" fmla="*/ 3245773 w 4166715"/>
                <a:gd name="connsiteY715" fmla="*/ 1565905 h 3792573"/>
                <a:gd name="connsiteX716" fmla="*/ 3094282 w 4166715"/>
                <a:gd name="connsiteY716" fmla="*/ 1307405 h 3792573"/>
                <a:gd name="connsiteX717" fmla="*/ 3396900 w 4166715"/>
                <a:gd name="connsiteY717" fmla="*/ 1458651 h 3792573"/>
                <a:gd name="connsiteX718" fmla="*/ 3245773 w 4166715"/>
                <a:gd name="connsiteY718" fmla="*/ 1565905 h 3792573"/>
                <a:gd name="connsiteX719" fmla="*/ 3243588 w 4166715"/>
                <a:gd name="connsiteY719" fmla="*/ 2146894 h 3792573"/>
                <a:gd name="connsiteX720" fmla="*/ 3106663 w 4166715"/>
                <a:gd name="connsiteY720" fmla="*/ 2018552 h 3792573"/>
                <a:gd name="connsiteX721" fmla="*/ 3343732 w 4166715"/>
                <a:gd name="connsiteY721" fmla="*/ 1936022 h 3792573"/>
                <a:gd name="connsiteX722" fmla="*/ 3243588 w 4166715"/>
                <a:gd name="connsiteY722" fmla="*/ 2146894 h 3792573"/>
                <a:gd name="connsiteX723" fmla="*/ 2879427 w 4166715"/>
                <a:gd name="connsiteY723" fmla="*/ 2606812 h 3792573"/>
                <a:gd name="connsiteX724" fmla="*/ 2854299 w 4166715"/>
                <a:gd name="connsiteY724" fmla="*/ 2426481 h 3792573"/>
                <a:gd name="connsiteX725" fmla="*/ 2924582 w 4166715"/>
                <a:gd name="connsiteY725" fmla="*/ 2483198 h 3792573"/>
                <a:gd name="connsiteX726" fmla="*/ 2924582 w 4166715"/>
                <a:gd name="connsiteY726" fmla="*/ 2584271 h 3792573"/>
                <a:gd name="connsiteX727" fmla="*/ 2879427 w 4166715"/>
                <a:gd name="connsiteY727" fmla="*/ 2606812 h 3792573"/>
                <a:gd name="connsiteX728" fmla="*/ 2929317 w 4166715"/>
                <a:gd name="connsiteY728" fmla="*/ 2467928 h 3792573"/>
                <a:gd name="connsiteX729" fmla="*/ 2856848 w 4166715"/>
                <a:gd name="connsiteY729" fmla="*/ 2409756 h 3792573"/>
                <a:gd name="connsiteX730" fmla="*/ 2997415 w 4166715"/>
                <a:gd name="connsiteY730" fmla="*/ 2319590 h 3792573"/>
                <a:gd name="connsiteX731" fmla="*/ 2929317 w 4166715"/>
                <a:gd name="connsiteY731" fmla="*/ 2467928 h 3792573"/>
                <a:gd name="connsiteX732" fmla="*/ 2684600 w 4166715"/>
                <a:gd name="connsiteY732" fmla="*/ 2230879 h 3792573"/>
                <a:gd name="connsiteX733" fmla="*/ 3081172 w 4166715"/>
                <a:gd name="connsiteY733" fmla="*/ 2029460 h 3792573"/>
                <a:gd name="connsiteX734" fmla="*/ 3009432 w 4166715"/>
                <a:gd name="connsiteY734" fmla="*/ 2291232 h 3792573"/>
                <a:gd name="connsiteX735" fmla="*/ 2684600 w 4166715"/>
                <a:gd name="connsiteY735" fmla="*/ 2230879 h 3792573"/>
                <a:gd name="connsiteX736" fmla="*/ 1654386 w 4166715"/>
                <a:gd name="connsiteY736" fmla="*/ 2036731 h 3792573"/>
                <a:gd name="connsiteX737" fmla="*/ 1450456 w 4166715"/>
                <a:gd name="connsiteY737" fmla="*/ 1877850 h 3792573"/>
                <a:gd name="connsiteX738" fmla="*/ 1858681 w 4166715"/>
                <a:gd name="connsiteY738" fmla="*/ 1952746 h 3792573"/>
                <a:gd name="connsiteX739" fmla="*/ 1654386 w 4166715"/>
                <a:gd name="connsiteY739" fmla="*/ 2036731 h 3792573"/>
                <a:gd name="connsiteX740" fmla="*/ 1164953 w 4166715"/>
                <a:gd name="connsiteY740" fmla="*/ 1727331 h 3792573"/>
                <a:gd name="connsiteX741" fmla="*/ 1342300 w 4166715"/>
                <a:gd name="connsiteY741" fmla="*/ 1733512 h 3792573"/>
                <a:gd name="connsiteX742" fmla="*/ 1171144 w 4166715"/>
                <a:gd name="connsiteY742" fmla="*/ 1856399 h 3792573"/>
                <a:gd name="connsiteX743" fmla="*/ 1164953 w 4166715"/>
                <a:gd name="connsiteY743" fmla="*/ 1727331 h 3792573"/>
                <a:gd name="connsiteX744" fmla="*/ 1158034 w 4166715"/>
                <a:gd name="connsiteY744" fmla="*/ 1712425 h 3792573"/>
                <a:gd name="connsiteX745" fmla="*/ 1157306 w 4166715"/>
                <a:gd name="connsiteY745" fmla="*/ 1712425 h 3792573"/>
                <a:gd name="connsiteX746" fmla="*/ 1066265 w 4166715"/>
                <a:gd name="connsiteY746" fmla="*/ 1712425 h 3792573"/>
                <a:gd name="connsiteX747" fmla="*/ 1085566 w 4166715"/>
                <a:gd name="connsiteY747" fmla="*/ 1651345 h 3792573"/>
                <a:gd name="connsiteX748" fmla="*/ 1159491 w 4166715"/>
                <a:gd name="connsiteY748" fmla="*/ 1600808 h 3792573"/>
                <a:gd name="connsiteX749" fmla="*/ 1277115 w 4166715"/>
                <a:gd name="connsiteY749" fmla="*/ 1600808 h 3792573"/>
                <a:gd name="connsiteX750" fmla="*/ 1350311 w 4166715"/>
                <a:gd name="connsiteY750" fmla="*/ 1718969 h 3792573"/>
                <a:gd name="connsiteX751" fmla="*/ 1158034 w 4166715"/>
                <a:gd name="connsiteY751" fmla="*/ 1712425 h 3792573"/>
                <a:gd name="connsiteX752" fmla="*/ 2383802 w 4166715"/>
                <a:gd name="connsiteY752" fmla="*/ 1840402 h 3792573"/>
                <a:gd name="connsiteX753" fmla="*/ 2529467 w 4166715"/>
                <a:gd name="connsiteY753" fmla="*/ 1899664 h 3792573"/>
                <a:gd name="connsiteX754" fmla="*/ 2216652 w 4166715"/>
                <a:gd name="connsiteY754" fmla="*/ 2163618 h 3792573"/>
                <a:gd name="connsiteX755" fmla="*/ 2383802 w 4166715"/>
                <a:gd name="connsiteY755" fmla="*/ 1840402 h 3792573"/>
                <a:gd name="connsiteX756" fmla="*/ 2620872 w 4166715"/>
                <a:gd name="connsiteY756" fmla="*/ 666791 h 3792573"/>
                <a:gd name="connsiteX757" fmla="*/ 2696981 w 4166715"/>
                <a:gd name="connsiteY757" fmla="*/ 1078719 h 3792573"/>
                <a:gd name="connsiteX758" fmla="*/ 2328449 w 4166715"/>
                <a:gd name="connsiteY758" fmla="*/ 881299 h 3792573"/>
                <a:gd name="connsiteX759" fmla="*/ 2620872 w 4166715"/>
                <a:gd name="connsiteY759" fmla="*/ 666791 h 3792573"/>
                <a:gd name="connsiteX760" fmla="*/ 2695889 w 4166715"/>
                <a:gd name="connsiteY760" fmla="*/ 1094716 h 3792573"/>
                <a:gd name="connsiteX761" fmla="*/ 2442432 w 4166715"/>
                <a:gd name="connsiteY761" fmla="*/ 1435383 h 3792573"/>
                <a:gd name="connsiteX762" fmla="*/ 2325172 w 4166715"/>
                <a:gd name="connsiteY762" fmla="*/ 896205 h 3792573"/>
                <a:gd name="connsiteX763" fmla="*/ 2695889 w 4166715"/>
                <a:gd name="connsiteY763" fmla="*/ 1094716 h 3792573"/>
                <a:gd name="connsiteX764" fmla="*/ 2532744 w 4166715"/>
                <a:gd name="connsiteY764" fmla="*/ 1885485 h 3792573"/>
                <a:gd name="connsiteX765" fmla="*/ 2388172 w 4166715"/>
                <a:gd name="connsiteY765" fmla="*/ 1826950 h 3792573"/>
                <a:gd name="connsiteX766" fmla="*/ 2439883 w 4166715"/>
                <a:gd name="connsiteY766" fmla="*/ 1491009 h 3792573"/>
                <a:gd name="connsiteX767" fmla="*/ 2532744 w 4166715"/>
                <a:gd name="connsiteY767" fmla="*/ 1885485 h 3792573"/>
                <a:gd name="connsiteX768" fmla="*/ 2663114 w 4166715"/>
                <a:gd name="connsiteY768" fmla="*/ 2214518 h 3792573"/>
                <a:gd name="connsiteX769" fmla="*/ 2554958 w 4166715"/>
                <a:gd name="connsiteY769" fmla="*/ 1908390 h 3792573"/>
                <a:gd name="connsiteX770" fmla="*/ 2771634 w 4166715"/>
                <a:gd name="connsiteY770" fmla="*/ 1971652 h 3792573"/>
                <a:gd name="connsiteX771" fmla="*/ 2663114 w 4166715"/>
                <a:gd name="connsiteY771" fmla="*/ 2214518 h 3792573"/>
                <a:gd name="connsiteX772" fmla="*/ 2785837 w 4166715"/>
                <a:gd name="connsiteY772" fmla="*/ 1975287 h 3792573"/>
                <a:gd name="connsiteX773" fmla="*/ 3069155 w 4166715"/>
                <a:gd name="connsiteY773" fmla="*/ 2019643 h 3792573"/>
                <a:gd name="connsiteX774" fmla="*/ 2677317 w 4166715"/>
                <a:gd name="connsiteY774" fmla="*/ 2218517 h 3792573"/>
                <a:gd name="connsiteX775" fmla="*/ 2785837 w 4166715"/>
                <a:gd name="connsiteY775" fmla="*/ 1975287 h 3792573"/>
                <a:gd name="connsiteX776" fmla="*/ 2779646 w 4166715"/>
                <a:gd name="connsiteY776" fmla="*/ 1959290 h 3792573"/>
                <a:gd name="connsiteX777" fmla="*/ 2565519 w 4166715"/>
                <a:gd name="connsiteY777" fmla="*/ 1896392 h 3792573"/>
                <a:gd name="connsiteX778" fmla="*/ 3137981 w 4166715"/>
                <a:gd name="connsiteY778" fmla="*/ 1670978 h 3792573"/>
                <a:gd name="connsiteX779" fmla="*/ 2779646 w 4166715"/>
                <a:gd name="connsiteY779" fmla="*/ 1959290 h 3792573"/>
                <a:gd name="connsiteX780" fmla="*/ 2449351 w 4166715"/>
                <a:gd name="connsiteY780" fmla="*/ 1466650 h 3792573"/>
                <a:gd name="connsiteX781" fmla="*/ 2797854 w 4166715"/>
                <a:gd name="connsiteY781" fmla="*/ 1655344 h 3792573"/>
                <a:gd name="connsiteX782" fmla="*/ 2547311 w 4166715"/>
                <a:gd name="connsiteY782" fmla="*/ 1883304 h 3792573"/>
                <a:gd name="connsiteX783" fmla="*/ 2449351 w 4166715"/>
                <a:gd name="connsiteY783" fmla="*/ 1466650 h 3792573"/>
                <a:gd name="connsiteX784" fmla="*/ 2459912 w 4166715"/>
                <a:gd name="connsiteY784" fmla="*/ 1456106 h 3792573"/>
                <a:gd name="connsiteX785" fmla="*/ 2755976 w 4166715"/>
                <a:gd name="connsiteY785" fmla="*/ 1400116 h 3792573"/>
                <a:gd name="connsiteX786" fmla="*/ 2800403 w 4166715"/>
                <a:gd name="connsiteY786" fmla="*/ 1640437 h 3792573"/>
                <a:gd name="connsiteX787" fmla="*/ 2459912 w 4166715"/>
                <a:gd name="connsiteY787" fmla="*/ 1456106 h 3792573"/>
                <a:gd name="connsiteX788" fmla="*/ 2455542 w 4166715"/>
                <a:gd name="connsiteY788" fmla="*/ 1441927 h 3792573"/>
                <a:gd name="connsiteX789" fmla="*/ 2702444 w 4166715"/>
                <a:gd name="connsiteY789" fmla="*/ 1109986 h 3792573"/>
                <a:gd name="connsiteX790" fmla="*/ 2753426 w 4166715"/>
                <a:gd name="connsiteY790" fmla="*/ 1385573 h 3792573"/>
                <a:gd name="connsiteX791" fmla="*/ 2455542 w 4166715"/>
                <a:gd name="connsiteY791" fmla="*/ 1441927 h 3792573"/>
                <a:gd name="connsiteX792" fmla="*/ 2636530 w 4166715"/>
                <a:gd name="connsiteY792" fmla="*/ 671881 h 3792573"/>
                <a:gd name="connsiteX793" fmla="*/ 3017808 w 4166715"/>
                <a:gd name="connsiteY793" fmla="*/ 968920 h 3792573"/>
                <a:gd name="connsiteX794" fmla="*/ 3070975 w 4166715"/>
                <a:gd name="connsiteY794" fmla="*/ 1279410 h 3792573"/>
                <a:gd name="connsiteX795" fmla="*/ 2713369 w 4166715"/>
                <a:gd name="connsiteY795" fmla="*/ 1087808 h 3792573"/>
                <a:gd name="connsiteX796" fmla="*/ 2636530 w 4166715"/>
                <a:gd name="connsiteY796" fmla="*/ 671881 h 3792573"/>
                <a:gd name="connsiteX797" fmla="*/ 3027276 w 4166715"/>
                <a:gd name="connsiteY797" fmla="*/ 946015 h 3792573"/>
                <a:gd name="connsiteX798" fmla="*/ 2888166 w 4166715"/>
                <a:gd name="connsiteY798" fmla="*/ 414836 h 3792573"/>
                <a:gd name="connsiteX799" fmla="*/ 3220282 w 4166715"/>
                <a:gd name="connsiteY799" fmla="*/ 617709 h 3792573"/>
                <a:gd name="connsiteX800" fmla="*/ 3027276 w 4166715"/>
                <a:gd name="connsiteY800" fmla="*/ 946015 h 3792573"/>
                <a:gd name="connsiteX801" fmla="*/ 3011981 w 4166715"/>
                <a:gd name="connsiteY801" fmla="*/ 945651 h 3792573"/>
                <a:gd name="connsiteX802" fmla="*/ 2635074 w 4166715"/>
                <a:gd name="connsiteY802" fmla="*/ 651885 h 3792573"/>
                <a:gd name="connsiteX803" fmla="*/ 2639808 w 4166715"/>
                <a:gd name="connsiteY803" fmla="*/ 642068 h 3792573"/>
                <a:gd name="connsiteX804" fmla="*/ 2872143 w 4166715"/>
                <a:gd name="connsiteY804" fmla="*/ 413018 h 3792573"/>
                <a:gd name="connsiteX805" fmla="*/ 3011981 w 4166715"/>
                <a:gd name="connsiteY805" fmla="*/ 945651 h 3792573"/>
                <a:gd name="connsiteX806" fmla="*/ 2621964 w 4166715"/>
                <a:gd name="connsiteY806" fmla="*/ 639887 h 3792573"/>
                <a:gd name="connsiteX807" fmla="*/ 2346293 w 4166715"/>
                <a:gd name="connsiteY807" fmla="*/ 361391 h 3792573"/>
                <a:gd name="connsiteX808" fmla="*/ 2812057 w 4166715"/>
                <a:gd name="connsiteY808" fmla="*/ 268680 h 3792573"/>
                <a:gd name="connsiteX809" fmla="*/ 2628155 w 4166715"/>
                <a:gd name="connsiteY809" fmla="*/ 634070 h 3792573"/>
                <a:gd name="connsiteX810" fmla="*/ 2621964 w 4166715"/>
                <a:gd name="connsiteY810" fmla="*/ 639887 h 3792573"/>
                <a:gd name="connsiteX811" fmla="*/ 2614316 w 4166715"/>
                <a:gd name="connsiteY811" fmla="*/ 652976 h 3792573"/>
                <a:gd name="connsiteX812" fmla="*/ 2614316 w 4166715"/>
                <a:gd name="connsiteY812" fmla="*/ 652976 h 3792573"/>
                <a:gd name="connsiteX813" fmla="*/ 2322259 w 4166715"/>
                <a:gd name="connsiteY813" fmla="*/ 867483 h 3792573"/>
                <a:gd name="connsiteX814" fmla="*/ 2338282 w 4166715"/>
                <a:gd name="connsiteY814" fmla="*/ 373752 h 3792573"/>
                <a:gd name="connsiteX815" fmla="*/ 2614316 w 4166715"/>
                <a:gd name="connsiteY815" fmla="*/ 652976 h 3792573"/>
                <a:gd name="connsiteX816" fmla="*/ 2429322 w 4166715"/>
                <a:gd name="connsiteY816" fmla="*/ 1443745 h 3792573"/>
                <a:gd name="connsiteX817" fmla="*/ 1971207 w 4166715"/>
                <a:gd name="connsiteY817" fmla="*/ 1362668 h 3792573"/>
                <a:gd name="connsiteX818" fmla="*/ 2310970 w 4166715"/>
                <a:gd name="connsiteY818" fmla="*/ 899841 h 3792573"/>
                <a:gd name="connsiteX819" fmla="*/ 2429322 w 4166715"/>
                <a:gd name="connsiteY819" fmla="*/ 1443745 h 3792573"/>
                <a:gd name="connsiteX820" fmla="*/ 2422768 w 4166715"/>
                <a:gd name="connsiteY820" fmla="*/ 1457197 h 3792573"/>
                <a:gd name="connsiteX821" fmla="*/ 1894005 w 4166715"/>
                <a:gd name="connsiteY821" fmla="*/ 1931659 h 3792573"/>
                <a:gd name="connsiteX822" fmla="*/ 1964652 w 4166715"/>
                <a:gd name="connsiteY822" fmla="*/ 1376121 h 3792573"/>
                <a:gd name="connsiteX823" fmla="*/ 2422768 w 4166715"/>
                <a:gd name="connsiteY823" fmla="*/ 1457197 h 3792573"/>
                <a:gd name="connsiteX824" fmla="*/ 1365970 w 4166715"/>
                <a:gd name="connsiteY824" fmla="*/ 1716424 h 3792573"/>
                <a:gd name="connsiteX825" fmla="*/ 1293138 w 4166715"/>
                <a:gd name="connsiteY825" fmla="*/ 1598990 h 3792573"/>
                <a:gd name="connsiteX826" fmla="*/ 1599762 w 4166715"/>
                <a:gd name="connsiteY826" fmla="*/ 1538637 h 3792573"/>
                <a:gd name="connsiteX827" fmla="*/ 1365970 w 4166715"/>
                <a:gd name="connsiteY827" fmla="*/ 1716424 h 3792573"/>
                <a:gd name="connsiteX828" fmla="*/ 1869606 w 4166715"/>
                <a:gd name="connsiteY828" fmla="*/ 1940021 h 3792573"/>
                <a:gd name="connsiteX829" fmla="*/ 1434069 w 4166715"/>
                <a:gd name="connsiteY829" fmla="*/ 1860035 h 3792573"/>
                <a:gd name="connsiteX830" fmla="*/ 1628895 w 4166715"/>
                <a:gd name="connsiteY830" fmla="*/ 1539728 h 3792573"/>
                <a:gd name="connsiteX831" fmla="*/ 1869606 w 4166715"/>
                <a:gd name="connsiteY831" fmla="*/ 1940021 h 3792573"/>
                <a:gd name="connsiteX832" fmla="*/ 1639456 w 4166715"/>
                <a:gd name="connsiteY832" fmla="*/ 1528457 h 3792573"/>
                <a:gd name="connsiteX833" fmla="*/ 1949358 w 4166715"/>
                <a:gd name="connsiteY833" fmla="*/ 1379756 h 3792573"/>
                <a:gd name="connsiteX834" fmla="*/ 1879802 w 4166715"/>
                <a:gd name="connsiteY834" fmla="*/ 1928023 h 3792573"/>
                <a:gd name="connsiteX835" fmla="*/ 1639456 w 4166715"/>
                <a:gd name="connsiteY835" fmla="*/ 1528457 h 3792573"/>
                <a:gd name="connsiteX836" fmla="*/ 1631444 w 4166715"/>
                <a:gd name="connsiteY836" fmla="*/ 1516096 h 3792573"/>
                <a:gd name="connsiteX837" fmla="*/ 1395103 w 4166715"/>
                <a:gd name="connsiteY837" fmla="*/ 1181609 h 3792573"/>
                <a:gd name="connsiteX838" fmla="*/ 1939161 w 4166715"/>
                <a:gd name="connsiteY838" fmla="*/ 1368849 h 3792573"/>
                <a:gd name="connsiteX839" fmla="*/ 1631444 w 4166715"/>
                <a:gd name="connsiteY839" fmla="*/ 1516096 h 3792573"/>
                <a:gd name="connsiteX840" fmla="*/ 1385635 w 4166715"/>
                <a:gd name="connsiteY840" fmla="*/ 1163067 h 3792573"/>
                <a:gd name="connsiteX841" fmla="*/ 1477040 w 4166715"/>
                <a:gd name="connsiteY841" fmla="*/ 925291 h 3792573"/>
                <a:gd name="connsiteX842" fmla="*/ 1928600 w 4166715"/>
                <a:gd name="connsiteY842" fmla="*/ 1349580 h 3792573"/>
                <a:gd name="connsiteX843" fmla="*/ 1385635 w 4166715"/>
                <a:gd name="connsiteY843" fmla="*/ 1163067 h 3792573"/>
                <a:gd name="connsiteX844" fmla="*/ 1616513 w 4166715"/>
                <a:gd name="connsiteY844" fmla="*/ 1520459 h 3792573"/>
                <a:gd name="connsiteX845" fmla="*/ 1280392 w 4166715"/>
                <a:gd name="connsiteY845" fmla="*/ 1586265 h 3792573"/>
                <a:gd name="connsiteX846" fmla="*/ 1157306 w 4166715"/>
                <a:gd name="connsiteY846" fmla="*/ 1586265 h 3792573"/>
                <a:gd name="connsiteX847" fmla="*/ 1153300 w 4166715"/>
                <a:gd name="connsiteY847" fmla="*/ 1587356 h 3792573"/>
                <a:gd name="connsiteX848" fmla="*/ 1103774 w 4166715"/>
                <a:gd name="connsiteY848" fmla="*/ 1621168 h 3792573"/>
                <a:gd name="connsiteX849" fmla="*/ 1376531 w 4166715"/>
                <a:gd name="connsiteY849" fmla="*/ 1180519 h 3792573"/>
                <a:gd name="connsiteX850" fmla="*/ 1616513 w 4166715"/>
                <a:gd name="connsiteY850" fmla="*/ 1520459 h 3792573"/>
                <a:gd name="connsiteX851" fmla="*/ 1068814 w 4166715"/>
                <a:gd name="connsiteY851" fmla="*/ 1642983 h 3792573"/>
                <a:gd name="connsiteX852" fmla="*/ 902393 w 4166715"/>
                <a:gd name="connsiteY852" fmla="*/ 1707698 h 3792573"/>
                <a:gd name="connsiteX853" fmla="*/ 962844 w 4166715"/>
                <a:gd name="connsiteY853" fmla="*/ 1459742 h 3792573"/>
                <a:gd name="connsiteX854" fmla="*/ 1068814 w 4166715"/>
                <a:gd name="connsiteY854" fmla="*/ 1642983 h 3792573"/>
                <a:gd name="connsiteX855" fmla="*/ 888554 w 4166715"/>
                <a:gd name="connsiteY855" fmla="*/ 1704790 h 3792573"/>
                <a:gd name="connsiteX856" fmla="*/ 781127 w 4166715"/>
                <a:gd name="connsiteY856" fmla="*/ 1587356 h 3792573"/>
                <a:gd name="connsiteX857" fmla="*/ 945728 w 4166715"/>
                <a:gd name="connsiteY857" fmla="*/ 1469922 h 3792573"/>
                <a:gd name="connsiteX858" fmla="*/ 888554 w 4166715"/>
                <a:gd name="connsiteY858" fmla="*/ 1704790 h 3792573"/>
                <a:gd name="connsiteX859" fmla="*/ 1068086 w 4166715"/>
                <a:gd name="connsiteY859" fmla="*/ 1659343 h 3792573"/>
                <a:gd name="connsiteX860" fmla="*/ 1050970 w 4166715"/>
                <a:gd name="connsiteY860" fmla="*/ 1712425 h 3792573"/>
                <a:gd name="connsiteX861" fmla="*/ 931161 w 4166715"/>
                <a:gd name="connsiteY861" fmla="*/ 1712425 h 3792573"/>
                <a:gd name="connsiteX862" fmla="*/ 1068086 w 4166715"/>
                <a:gd name="connsiteY862" fmla="*/ 1659343 h 3792573"/>
                <a:gd name="connsiteX863" fmla="*/ 1061531 w 4166715"/>
                <a:gd name="connsiteY863" fmla="*/ 1726968 h 3792573"/>
                <a:gd name="connsiteX864" fmla="*/ 1142739 w 4166715"/>
                <a:gd name="connsiteY864" fmla="*/ 1726968 h 3792573"/>
                <a:gd name="connsiteX865" fmla="*/ 1042595 w 4166715"/>
                <a:gd name="connsiteY865" fmla="*/ 1858217 h 3792573"/>
                <a:gd name="connsiteX866" fmla="*/ 1050242 w 4166715"/>
                <a:gd name="connsiteY866" fmla="*/ 1762598 h 3792573"/>
                <a:gd name="connsiteX867" fmla="*/ 1061531 w 4166715"/>
                <a:gd name="connsiteY867" fmla="*/ 1726968 h 3792573"/>
                <a:gd name="connsiteX868" fmla="*/ 1602675 w 4166715"/>
                <a:gd name="connsiteY868" fmla="*/ 1554635 h 3792573"/>
                <a:gd name="connsiteX869" fmla="*/ 1423508 w 4166715"/>
                <a:gd name="connsiteY869" fmla="*/ 1849491 h 3792573"/>
                <a:gd name="connsiteX870" fmla="*/ 1372889 w 4166715"/>
                <a:gd name="connsiteY870" fmla="*/ 1729513 h 3792573"/>
                <a:gd name="connsiteX871" fmla="*/ 1602675 w 4166715"/>
                <a:gd name="connsiteY871" fmla="*/ 1554635 h 3792573"/>
                <a:gd name="connsiteX872" fmla="*/ 2428230 w 4166715"/>
                <a:gd name="connsiteY872" fmla="*/ 1471740 h 3792573"/>
                <a:gd name="connsiteX873" fmla="*/ 2373606 w 4166715"/>
                <a:gd name="connsiteY873" fmla="*/ 1825496 h 3792573"/>
                <a:gd name="connsiteX874" fmla="*/ 1910392 w 4166715"/>
                <a:gd name="connsiteY874" fmla="*/ 1936749 h 3792573"/>
                <a:gd name="connsiteX875" fmla="*/ 2428230 w 4166715"/>
                <a:gd name="connsiteY875" fmla="*/ 1471740 h 3792573"/>
                <a:gd name="connsiteX876" fmla="*/ 2366322 w 4166715"/>
                <a:gd name="connsiteY876" fmla="*/ 1842220 h 3792573"/>
                <a:gd name="connsiteX877" fmla="*/ 2190432 w 4166715"/>
                <a:gd name="connsiteY877" fmla="*/ 2181796 h 3792573"/>
                <a:gd name="connsiteX878" fmla="*/ 1900560 w 4166715"/>
                <a:gd name="connsiteY878" fmla="*/ 1953837 h 3792573"/>
                <a:gd name="connsiteX879" fmla="*/ 2366322 w 4166715"/>
                <a:gd name="connsiteY879" fmla="*/ 1842220 h 3792573"/>
                <a:gd name="connsiteX880" fmla="*/ 2539664 w 4166715"/>
                <a:gd name="connsiteY880" fmla="*/ 1909844 h 3792573"/>
                <a:gd name="connsiteX881" fmla="*/ 2651461 w 4166715"/>
                <a:gd name="connsiteY881" fmla="*/ 2226152 h 3792573"/>
                <a:gd name="connsiteX882" fmla="*/ 2210825 w 4166715"/>
                <a:gd name="connsiteY882" fmla="*/ 2187250 h 3792573"/>
                <a:gd name="connsiteX883" fmla="*/ 2539664 w 4166715"/>
                <a:gd name="connsiteY883" fmla="*/ 1909844 h 3792573"/>
                <a:gd name="connsiteX884" fmla="*/ 2798947 w 4166715"/>
                <a:gd name="connsiteY884" fmla="*/ 1962562 h 3792573"/>
                <a:gd name="connsiteX885" fmla="*/ 3168207 w 4166715"/>
                <a:gd name="connsiteY885" fmla="*/ 1665888 h 3792573"/>
                <a:gd name="connsiteX886" fmla="*/ 3086998 w 4166715"/>
                <a:gd name="connsiteY886" fmla="*/ 2007645 h 3792573"/>
                <a:gd name="connsiteX887" fmla="*/ 2798947 w 4166715"/>
                <a:gd name="connsiteY887" fmla="*/ 1962562 h 3792573"/>
                <a:gd name="connsiteX888" fmla="*/ 2577536 w 4166715"/>
                <a:gd name="connsiteY888" fmla="*/ 1876032 h 3792573"/>
                <a:gd name="connsiteX889" fmla="*/ 2813513 w 4166715"/>
                <a:gd name="connsiteY889" fmla="*/ 1661161 h 3792573"/>
                <a:gd name="connsiteX890" fmla="*/ 3139802 w 4166715"/>
                <a:gd name="connsiteY890" fmla="*/ 1654617 h 3792573"/>
                <a:gd name="connsiteX891" fmla="*/ 2577536 w 4166715"/>
                <a:gd name="connsiteY891" fmla="*/ 1876032 h 3792573"/>
                <a:gd name="connsiteX892" fmla="*/ 2816790 w 4166715"/>
                <a:gd name="connsiteY892" fmla="*/ 1646618 h 3792573"/>
                <a:gd name="connsiteX893" fmla="*/ 2772363 w 4166715"/>
                <a:gd name="connsiteY893" fmla="*/ 1406297 h 3792573"/>
                <a:gd name="connsiteX894" fmla="*/ 3155097 w 4166715"/>
                <a:gd name="connsiteY894" fmla="*/ 1640074 h 3792573"/>
                <a:gd name="connsiteX895" fmla="*/ 2816790 w 4166715"/>
                <a:gd name="connsiteY895" fmla="*/ 1646618 h 3792573"/>
                <a:gd name="connsiteX896" fmla="*/ 2767628 w 4166715"/>
                <a:gd name="connsiteY896" fmla="*/ 1381938 h 3792573"/>
                <a:gd name="connsiteX897" fmla="*/ 2716646 w 4166715"/>
                <a:gd name="connsiteY897" fmla="*/ 1105986 h 3792573"/>
                <a:gd name="connsiteX898" fmla="*/ 3057137 w 4166715"/>
                <a:gd name="connsiteY898" fmla="*/ 1288500 h 3792573"/>
                <a:gd name="connsiteX899" fmla="*/ 2767628 w 4166715"/>
                <a:gd name="connsiteY899" fmla="*/ 1381938 h 3792573"/>
                <a:gd name="connsiteX900" fmla="*/ 3033103 w 4166715"/>
                <a:gd name="connsiteY900" fmla="*/ 972555 h 3792573"/>
                <a:gd name="connsiteX901" fmla="*/ 3313507 w 4166715"/>
                <a:gd name="connsiteY901" fmla="*/ 990371 h 3792573"/>
                <a:gd name="connsiteX902" fmla="*/ 3083721 w 4166715"/>
                <a:gd name="connsiteY902" fmla="*/ 1268140 h 3792573"/>
                <a:gd name="connsiteX903" fmla="*/ 3033103 w 4166715"/>
                <a:gd name="connsiteY903" fmla="*/ 972555 h 3792573"/>
                <a:gd name="connsiteX904" fmla="*/ 3036744 w 4166715"/>
                <a:gd name="connsiteY904" fmla="*/ 958376 h 3792573"/>
                <a:gd name="connsiteX905" fmla="*/ 3227201 w 4166715"/>
                <a:gd name="connsiteY905" fmla="*/ 634070 h 3792573"/>
                <a:gd name="connsiteX906" fmla="*/ 3318606 w 4166715"/>
                <a:gd name="connsiteY906" fmla="*/ 976555 h 3792573"/>
                <a:gd name="connsiteX907" fmla="*/ 3036744 w 4166715"/>
                <a:gd name="connsiteY907" fmla="*/ 958376 h 3792573"/>
                <a:gd name="connsiteX908" fmla="*/ 3261068 w 4166715"/>
                <a:gd name="connsiteY908" fmla="*/ 372661 h 3792573"/>
                <a:gd name="connsiteX909" fmla="*/ 3427854 w 4166715"/>
                <a:gd name="connsiteY909" fmla="*/ 115980 h 3792573"/>
                <a:gd name="connsiteX910" fmla="*/ 3570970 w 4166715"/>
                <a:gd name="connsiteY910" fmla="*/ 553357 h 3792573"/>
                <a:gd name="connsiteX911" fmla="*/ 3261068 w 4166715"/>
                <a:gd name="connsiteY911" fmla="*/ 372661 h 3792573"/>
                <a:gd name="connsiteX912" fmla="*/ 3561501 w 4166715"/>
                <a:gd name="connsiteY912" fmla="*/ 564628 h 3792573"/>
                <a:gd name="connsiteX913" fmla="*/ 3237761 w 4166715"/>
                <a:gd name="connsiteY913" fmla="*/ 606802 h 3792573"/>
                <a:gd name="connsiteX914" fmla="*/ 3256698 w 4166715"/>
                <a:gd name="connsiteY914" fmla="*/ 386841 h 3792573"/>
                <a:gd name="connsiteX915" fmla="*/ 3561501 w 4166715"/>
                <a:gd name="connsiteY915" fmla="*/ 564628 h 3792573"/>
                <a:gd name="connsiteX916" fmla="*/ 3251236 w 4166715"/>
                <a:gd name="connsiteY916" fmla="*/ 360664 h 3792573"/>
                <a:gd name="connsiteX917" fmla="*/ 3148906 w 4166715"/>
                <a:gd name="connsiteY917" fmla="*/ 169788 h 3792573"/>
                <a:gd name="connsiteX918" fmla="*/ 3414744 w 4166715"/>
                <a:gd name="connsiteY918" fmla="*/ 109435 h 3792573"/>
                <a:gd name="connsiteX919" fmla="*/ 3251236 w 4166715"/>
                <a:gd name="connsiteY919" fmla="*/ 360664 h 3792573"/>
                <a:gd name="connsiteX920" fmla="*/ 3238854 w 4166715"/>
                <a:gd name="connsiteY920" fmla="*/ 368299 h 3792573"/>
                <a:gd name="connsiteX921" fmla="*/ 2896906 w 4166715"/>
                <a:gd name="connsiteY921" fmla="*/ 390476 h 3792573"/>
                <a:gd name="connsiteX922" fmla="*/ 3136160 w 4166715"/>
                <a:gd name="connsiteY922" fmla="*/ 176332 h 3792573"/>
                <a:gd name="connsiteX923" fmla="*/ 3238854 w 4166715"/>
                <a:gd name="connsiteY923" fmla="*/ 368299 h 3792573"/>
                <a:gd name="connsiteX924" fmla="*/ 3242495 w 4166715"/>
                <a:gd name="connsiteY924" fmla="*/ 382841 h 3792573"/>
                <a:gd name="connsiteX925" fmla="*/ 3223559 w 4166715"/>
                <a:gd name="connsiteY925" fmla="*/ 602803 h 3792573"/>
                <a:gd name="connsiteX926" fmla="*/ 2899455 w 4166715"/>
                <a:gd name="connsiteY926" fmla="*/ 405019 h 3792573"/>
                <a:gd name="connsiteX927" fmla="*/ 3242495 w 4166715"/>
                <a:gd name="connsiteY927" fmla="*/ 382841 h 3792573"/>
                <a:gd name="connsiteX928" fmla="*/ 2308057 w 4166715"/>
                <a:gd name="connsiteY928" fmla="*/ 860212 h 3792573"/>
                <a:gd name="connsiteX929" fmla="*/ 1971935 w 4166715"/>
                <a:gd name="connsiteY929" fmla="*/ 379569 h 3792573"/>
                <a:gd name="connsiteX930" fmla="*/ 2324080 w 4166715"/>
                <a:gd name="connsiteY930" fmla="*/ 364299 h 3792573"/>
                <a:gd name="connsiteX931" fmla="*/ 2308057 w 4166715"/>
                <a:gd name="connsiteY931" fmla="*/ 860212 h 3792573"/>
                <a:gd name="connsiteX932" fmla="*/ 2293854 w 4166715"/>
                <a:gd name="connsiteY932" fmla="*/ 865302 h 3792573"/>
                <a:gd name="connsiteX933" fmla="*/ 1885629 w 4166715"/>
                <a:gd name="connsiteY933" fmla="*/ 688606 h 3792573"/>
                <a:gd name="connsiteX934" fmla="*/ 1961375 w 4166715"/>
                <a:gd name="connsiteY934" fmla="*/ 390113 h 3792573"/>
                <a:gd name="connsiteX935" fmla="*/ 2293854 w 4166715"/>
                <a:gd name="connsiteY935" fmla="*/ 865302 h 3792573"/>
                <a:gd name="connsiteX936" fmla="*/ 1962103 w 4166715"/>
                <a:gd name="connsiteY936" fmla="*/ 1350307 h 3792573"/>
                <a:gd name="connsiteX937" fmla="*/ 1842658 w 4166715"/>
                <a:gd name="connsiteY937" fmla="*/ 775499 h 3792573"/>
                <a:gd name="connsiteX938" fmla="*/ 2302230 w 4166715"/>
                <a:gd name="connsiteY938" fmla="*/ 886752 h 3792573"/>
                <a:gd name="connsiteX939" fmla="*/ 1962103 w 4166715"/>
                <a:gd name="connsiteY939" fmla="*/ 1350307 h 3792573"/>
                <a:gd name="connsiteX940" fmla="*/ 1930057 w 4166715"/>
                <a:gd name="connsiteY940" fmla="*/ 1267413 h 3792573"/>
                <a:gd name="connsiteX941" fmla="*/ 1763271 w 4166715"/>
                <a:gd name="connsiteY941" fmla="*/ 802404 h 3792573"/>
                <a:gd name="connsiteX942" fmla="*/ 1828091 w 4166715"/>
                <a:gd name="connsiteY942" fmla="*/ 775863 h 3792573"/>
                <a:gd name="connsiteX943" fmla="*/ 1930057 w 4166715"/>
                <a:gd name="connsiteY943" fmla="*/ 1267413 h 3792573"/>
                <a:gd name="connsiteX944" fmla="*/ 1940981 w 4166715"/>
                <a:gd name="connsiteY944" fmla="*/ 1341581 h 3792573"/>
                <a:gd name="connsiteX945" fmla="*/ 1487236 w 4166715"/>
                <a:gd name="connsiteY945" fmla="*/ 915111 h 3792573"/>
                <a:gd name="connsiteX946" fmla="*/ 1749433 w 4166715"/>
                <a:gd name="connsiteY946" fmla="*/ 807857 h 3792573"/>
                <a:gd name="connsiteX947" fmla="*/ 1940981 w 4166715"/>
                <a:gd name="connsiteY947" fmla="*/ 1341581 h 3792573"/>
                <a:gd name="connsiteX948" fmla="*/ 1524745 w 4166715"/>
                <a:gd name="connsiteY948" fmla="*/ 884207 h 3792573"/>
                <a:gd name="connsiteX949" fmla="*/ 1729404 w 4166715"/>
                <a:gd name="connsiteY949" fmla="*/ 732234 h 3792573"/>
                <a:gd name="connsiteX950" fmla="*/ 1745427 w 4166715"/>
                <a:gd name="connsiteY950" fmla="*/ 794042 h 3792573"/>
                <a:gd name="connsiteX951" fmla="*/ 1524745 w 4166715"/>
                <a:gd name="connsiteY951" fmla="*/ 884207 h 3792573"/>
                <a:gd name="connsiteX952" fmla="*/ 1473762 w 4166715"/>
                <a:gd name="connsiteY952" fmla="*/ 903840 h 3792573"/>
                <a:gd name="connsiteX953" fmla="*/ 1255265 w 4166715"/>
                <a:gd name="connsiteY953" fmla="*/ 771137 h 3792573"/>
                <a:gd name="connsiteX954" fmla="*/ 1708282 w 4166715"/>
                <a:gd name="connsiteY954" fmla="*/ 729326 h 3792573"/>
                <a:gd name="connsiteX955" fmla="*/ 1473762 w 4166715"/>
                <a:gd name="connsiteY955" fmla="*/ 903840 h 3792573"/>
                <a:gd name="connsiteX956" fmla="*/ 1463930 w 4166715"/>
                <a:gd name="connsiteY956" fmla="*/ 918383 h 3792573"/>
                <a:gd name="connsiteX957" fmla="*/ 1374710 w 4166715"/>
                <a:gd name="connsiteY957" fmla="*/ 1150342 h 3792573"/>
                <a:gd name="connsiteX958" fmla="*/ 1226496 w 4166715"/>
                <a:gd name="connsiteY958" fmla="*/ 885298 h 3792573"/>
                <a:gd name="connsiteX959" fmla="*/ 1463930 w 4166715"/>
                <a:gd name="connsiteY959" fmla="*/ 918383 h 3792573"/>
                <a:gd name="connsiteX960" fmla="*/ 1079739 w 4166715"/>
                <a:gd name="connsiteY960" fmla="*/ 1632803 h 3792573"/>
                <a:gd name="connsiteX961" fmla="*/ 967213 w 4166715"/>
                <a:gd name="connsiteY961" fmla="*/ 1438291 h 3792573"/>
                <a:gd name="connsiteX962" fmla="*/ 934439 w 4166715"/>
                <a:gd name="connsiteY962" fmla="*/ 1245235 h 3792573"/>
                <a:gd name="connsiteX963" fmla="*/ 1361236 w 4166715"/>
                <a:gd name="connsiteY963" fmla="*/ 1177247 h 3792573"/>
                <a:gd name="connsiteX964" fmla="*/ 1079739 w 4166715"/>
                <a:gd name="connsiteY964" fmla="*/ 1632803 h 3792573"/>
                <a:gd name="connsiteX965" fmla="*/ 950826 w 4166715"/>
                <a:gd name="connsiteY965" fmla="*/ 1428111 h 3792573"/>
                <a:gd name="connsiteX966" fmla="*/ 757820 w 4166715"/>
                <a:gd name="connsiteY966" fmla="*/ 1338309 h 3792573"/>
                <a:gd name="connsiteX967" fmla="*/ 920965 w 4166715"/>
                <a:gd name="connsiteY967" fmla="*/ 1250325 h 3792573"/>
                <a:gd name="connsiteX968" fmla="*/ 950826 w 4166715"/>
                <a:gd name="connsiteY968" fmla="*/ 1428111 h 3792573"/>
                <a:gd name="connsiteX969" fmla="*/ 951919 w 4166715"/>
                <a:gd name="connsiteY969" fmla="*/ 1444472 h 3792573"/>
                <a:gd name="connsiteX970" fmla="*/ 951190 w 4166715"/>
                <a:gd name="connsiteY970" fmla="*/ 1448108 h 3792573"/>
                <a:gd name="connsiteX971" fmla="*/ 776028 w 4166715"/>
                <a:gd name="connsiteY971" fmla="*/ 1572813 h 3792573"/>
                <a:gd name="connsiteX972" fmla="*/ 750537 w 4166715"/>
                <a:gd name="connsiteY972" fmla="*/ 1350670 h 3792573"/>
                <a:gd name="connsiteX973" fmla="*/ 951919 w 4166715"/>
                <a:gd name="connsiteY973" fmla="*/ 1444472 h 3792573"/>
                <a:gd name="connsiteX974" fmla="*/ 769109 w 4166715"/>
                <a:gd name="connsiteY974" fmla="*/ 1595718 h 3792573"/>
                <a:gd name="connsiteX975" fmla="*/ 883456 w 4166715"/>
                <a:gd name="connsiteY975" fmla="*/ 1720423 h 3792573"/>
                <a:gd name="connsiteX976" fmla="*/ 859421 w 4166715"/>
                <a:gd name="connsiteY976" fmla="*/ 1759326 h 3792573"/>
                <a:gd name="connsiteX977" fmla="*/ 717034 w 4166715"/>
                <a:gd name="connsiteY977" fmla="*/ 1632803 h 3792573"/>
                <a:gd name="connsiteX978" fmla="*/ 769109 w 4166715"/>
                <a:gd name="connsiteY978" fmla="*/ 1595718 h 3792573"/>
                <a:gd name="connsiteX979" fmla="*/ 896566 w 4166715"/>
                <a:gd name="connsiteY979" fmla="*/ 1726968 h 3792573"/>
                <a:gd name="connsiteX980" fmla="*/ 1046601 w 4166715"/>
                <a:gd name="connsiteY980" fmla="*/ 1726968 h 3792573"/>
                <a:gd name="connsiteX981" fmla="*/ 1036404 w 4166715"/>
                <a:gd name="connsiteY981" fmla="*/ 1758598 h 3792573"/>
                <a:gd name="connsiteX982" fmla="*/ 1036040 w 4166715"/>
                <a:gd name="connsiteY982" fmla="*/ 1760053 h 3792573"/>
                <a:gd name="connsiteX983" fmla="*/ 1027300 w 4166715"/>
                <a:gd name="connsiteY983" fmla="*/ 1869124 h 3792573"/>
                <a:gd name="connsiteX984" fmla="*/ 871075 w 4166715"/>
                <a:gd name="connsiteY984" fmla="*/ 1768051 h 3792573"/>
                <a:gd name="connsiteX985" fmla="*/ 896566 w 4166715"/>
                <a:gd name="connsiteY985" fmla="*/ 1726968 h 3792573"/>
                <a:gd name="connsiteX986" fmla="*/ 1151115 w 4166715"/>
                <a:gd name="connsiteY986" fmla="*/ 1740056 h 3792573"/>
                <a:gd name="connsiteX987" fmla="*/ 1156942 w 4166715"/>
                <a:gd name="connsiteY987" fmla="*/ 1863671 h 3792573"/>
                <a:gd name="connsiteX988" fmla="*/ 1049150 w 4166715"/>
                <a:gd name="connsiteY988" fmla="*/ 1873487 h 3792573"/>
                <a:gd name="connsiteX989" fmla="*/ 1151115 w 4166715"/>
                <a:gd name="connsiteY989" fmla="*/ 1740056 h 3792573"/>
                <a:gd name="connsiteX990" fmla="*/ 1360872 w 4166715"/>
                <a:gd name="connsiteY990" fmla="*/ 1738238 h 3792573"/>
                <a:gd name="connsiteX991" fmla="*/ 1411491 w 4166715"/>
                <a:gd name="connsiteY991" fmla="*/ 1858217 h 3792573"/>
                <a:gd name="connsiteX992" fmla="*/ 1187895 w 4166715"/>
                <a:gd name="connsiteY992" fmla="*/ 1862580 h 3792573"/>
                <a:gd name="connsiteX993" fmla="*/ 1360872 w 4166715"/>
                <a:gd name="connsiteY993" fmla="*/ 1738238 h 3792573"/>
                <a:gd name="connsiteX994" fmla="*/ 1422415 w 4166715"/>
                <a:gd name="connsiteY994" fmla="*/ 1874578 h 3792573"/>
                <a:gd name="connsiteX995" fmla="*/ 1628167 w 4166715"/>
                <a:gd name="connsiteY995" fmla="*/ 2034550 h 3792573"/>
                <a:gd name="connsiteX996" fmla="*/ 1270196 w 4166715"/>
                <a:gd name="connsiteY996" fmla="*/ 1992012 h 3792573"/>
                <a:gd name="connsiteX997" fmla="*/ 1422415 w 4166715"/>
                <a:gd name="connsiteY997" fmla="*/ 1874578 h 3792573"/>
                <a:gd name="connsiteX998" fmla="*/ 1885629 w 4166715"/>
                <a:gd name="connsiteY998" fmla="*/ 1960381 h 3792573"/>
                <a:gd name="connsiteX999" fmla="*/ 2167855 w 4166715"/>
                <a:gd name="connsiteY999" fmla="*/ 2182160 h 3792573"/>
                <a:gd name="connsiteX1000" fmla="*/ 1752346 w 4166715"/>
                <a:gd name="connsiteY1000" fmla="*/ 2128715 h 3792573"/>
                <a:gd name="connsiteX1001" fmla="*/ 1885629 w 4166715"/>
                <a:gd name="connsiteY1001" fmla="*/ 1960381 h 3792573"/>
                <a:gd name="connsiteX1002" fmla="*/ 2995230 w 4166715"/>
                <a:gd name="connsiteY1002" fmla="*/ 2303593 h 3792573"/>
                <a:gd name="connsiteX1003" fmla="*/ 2845195 w 4166715"/>
                <a:gd name="connsiteY1003" fmla="*/ 2399940 h 3792573"/>
                <a:gd name="connsiteX1004" fmla="*/ 2684600 w 4166715"/>
                <a:gd name="connsiteY1004" fmla="*/ 2246149 h 3792573"/>
                <a:gd name="connsiteX1005" fmla="*/ 2995230 w 4166715"/>
                <a:gd name="connsiteY1005" fmla="*/ 2303593 h 3792573"/>
                <a:gd name="connsiteX1006" fmla="*/ 2940241 w 4166715"/>
                <a:gd name="connsiteY1006" fmla="*/ 2750423 h 3792573"/>
                <a:gd name="connsiteX1007" fmla="*/ 3041478 w 4166715"/>
                <a:gd name="connsiteY1007" fmla="*/ 2726791 h 3792573"/>
                <a:gd name="connsiteX1008" fmla="*/ 3039657 w 4166715"/>
                <a:gd name="connsiteY1008" fmla="*/ 2839862 h 3792573"/>
                <a:gd name="connsiteX1009" fmla="*/ 2940241 w 4166715"/>
                <a:gd name="connsiteY1009" fmla="*/ 2750423 h 3792573"/>
                <a:gd name="connsiteX1010" fmla="*/ 3035287 w 4166715"/>
                <a:gd name="connsiteY1010" fmla="*/ 2712975 h 3792573"/>
                <a:gd name="connsiteX1011" fmla="*/ 2934051 w 4166715"/>
                <a:gd name="connsiteY1011" fmla="*/ 2736607 h 3792573"/>
                <a:gd name="connsiteX1012" fmla="*/ 2944247 w 4166715"/>
                <a:gd name="connsiteY1012" fmla="*/ 2682072 h 3792573"/>
                <a:gd name="connsiteX1013" fmla="*/ 2942062 w 4166715"/>
                <a:gd name="connsiteY1013" fmla="*/ 2675527 h 3792573"/>
                <a:gd name="connsiteX1014" fmla="*/ 2885981 w 4166715"/>
                <a:gd name="connsiteY1014" fmla="*/ 2619537 h 3792573"/>
                <a:gd name="connsiteX1015" fmla="*/ 2930409 w 4166715"/>
                <a:gd name="connsiteY1015" fmla="*/ 2597360 h 3792573"/>
                <a:gd name="connsiteX1016" fmla="*/ 3035287 w 4166715"/>
                <a:gd name="connsiteY1016" fmla="*/ 2712975 h 3792573"/>
                <a:gd name="connsiteX1017" fmla="*/ 3053860 w 4166715"/>
                <a:gd name="connsiteY1017" fmla="*/ 2571909 h 3792573"/>
                <a:gd name="connsiteX1018" fmla="*/ 2954079 w 4166715"/>
                <a:gd name="connsiteY1018" fmla="*/ 2488288 h 3792573"/>
                <a:gd name="connsiteX1019" fmla="*/ 3139437 w 4166715"/>
                <a:gd name="connsiteY1019" fmla="*/ 2502104 h 3792573"/>
                <a:gd name="connsiteX1020" fmla="*/ 3053860 w 4166715"/>
                <a:gd name="connsiteY1020" fmla="*/ 2571909 h 3792573"/>
                <a:gd name="connsiteX1021" fmla="*/ 3093918 w 4166715"/>
                <a:gd name="connsiteY1021" fmla="*/ 2367582 h 3792573"/>
                <a:gd name="connsiteX1022" fmla="*/ 3146721 w 4166715"/>
                <a:gd name="connsiteY1022" fmla="*/ 2488288 h 3792573"/>
                <a:gd name="connsiteX1023" fmla="*/ 2943155 w 4166715"/>
                <a:gd name="connsiteY1023" fmla="*/ 2473018 h 3792573"/>
                <a:gd name="connsiteX1024" fmla="*/ 3017808 w 4166715"/>
                <a:gd name="connsiteY1024" fmla="*/ 2311228 h 3792573"/>
                <a:gd name="connsiteX1025" fmla="*/ 3093918 w 4166715"/>
                <a:gd name="connsiteY1025" fmla="*/ 2367582 h 3792573"/>
                <a:gd name="connsiteX1026" fmla="*/ 3026548 w 4166715"/>
                <a:gd name="connsiteY1026" fmla="*/ 2283960 h 3792573"/>
                <a:gd name="connsiteX1027" fmla="*/ 3096467 w 4166715"/>
                <a:gd name="connsiteY1027" fmla="*/ 2029460 h 3792573"/>
                <a:gd name="connsiteX1028" fmla="*/ 3233756 w 4166715"/>
                <a:gd name="connsiteY1028" fmla="*/ 2157801 h 3792573"/>
                <a:gd name="connsiteX1029" fmla="*/ 3026548 w 4166715"/>
                <a:gd name="connsiteY1029" fmla="*/ 2283960 h 3792573"/>
                <a:gd name="connsiteX1030" fmla="*/ 3344096 w 4166715"/>
                <a:gd name="connsiteY1030" fmla="*/ 1920388 h 3792573"/>
                <a:gd name="connsiteX1031" fmla="*/ 3110305 w 4166715"/>
                <a:gd name="connsiteY1031" fmla="*/ 2001828 h 3792573"/>
                <a:gd name="connsiteX1032" fmla="*/ 3234848 w 4166715"/>
                <a:gd name="connsiteY1032" fmla="*/ 1811316 h 3792573"/>
                <a:gd name="connsiteX1033" fmla="*/ 3344096 w 4166715"/>
                <a:gd name="connsiteY1033" fmla="*/ 1920388 h 3792573"/>
                <a:gd name="connsiteX1034" fmla="*/ 3279276 w 4166715"/>
                <a:gd name="connsiteY1034" fmla="*/ 1676431 h 3792573"/>
                <a:gd name="connsiteX1035" fmla="*/ 3227201 w 4166715"/>
                <a:gd name="connsiteY1035" fmla="*/ 1796410 h 3792573"/>
                <a:gd name="connsiteX1036" fmla="*/ 3109212 w 4166715"/>
                <a:gd name="connsiteY1036" fmla="*/ 1977105 h 3792573"/>
                <a:gd name="connsiteX1037" fmla="*/ 3185322 w 4166715"/>
                <a:gd name="connsiteY1037" fmla="*/ 1655708 h 3792573"/>
                <a:gd name="connsiteX1038" fmla="*/ 3279276 w 4166715"/>
                <a:gd name="connsiteY1038" fmla="*/ 1676431 h 3792573"/>
                <a:gd name="connsiteX1039" fmla="*/ 3178767 w 4166715"/>
                <a:gd name="connsiteY1039" fmla="*/ 1637529 h 3792573"/>
                <a:gd name="connsiteX1040" fmla="*/ 2779282 w 4166715"/>
                <a:gd name="connsiteY1040" fmla="*/ 1393572 h 3792573"/>
                <a:gd name="connsiteX1041" fmla="*/ 3072068 w 4166715"/>
                <a:gd name="connsiteY1041" fmla="*/ 1298680 h 3792573"/>
                <a:gd name="connsiteX1042" fmla="*/ 3234120 w 4166715"/>
                <a:gd name="connsiteY1042" fmla="*/ 1575358 h 3792573"/>
                <a:gd name="connsiteX1043" fmla="*/ 3178767 w 4166715"/>
                <a:gd name="connsiteY1043" fmla="*/ 1637529 h 3792573"/>
                <a:gd name="connsiteX1044" fmla="*/ 3456623 w 4166715"/>
                <a:gd name="connsiteY1044" fmla="*/ 1656435 h 3792573"/>
                <a:gd name="connsiteX1045" fmla="*/ 3432588 w 4166715"/>
                <a:gd name="connsiteY1045" fmla="*/ 1760780 h 3792573"/>
                <a:gd name="connsiteX1046" fmla="*/ 3364126 w 4166715"/>
                <a:gd name="connsiteY1046" fmla="*/ 1641165 h 3792573"/>
                <a:gd name="connsiteX1047" fmla="*/ 3361576 w 4166715"/>
                <a:gd name="connsiteY1047" fmla="*/ 1638620 h 3792573"/>
                <a:gd name="connsiteX1048" fmla="*/ 3257062 w 4166715"/>
                <a:gd name="connsiteY1048" fmla="*/ 1576449 h 3792573"/>
                <a:gd name="connsiteX1049" fmla="*/ 3402727 w 4166715"/>
                <a:gd name="connsiteY1049" fmla="*/ 1473194 h 3792573"/>
                <a:gd name="connsiteX1050" fmla="*/ 3392166 w 4166715"/>
                <a:gd name="connsiteY1050" fmla="*/ 1583720 h 3792573"/>
                <a:gd name="connsiteX1051" fmla="*/ 3393987 w 4166715"/>
                <a:gd name="connsiteY1051" fmla="*/ 1589537 h 3792573"/>
                <a:gd name="connsiteX1052" fmla="*/ 3456623 w 4166715"/>
                <a:gd name="connsiteY1052" fmla="*/ 1656435 h 3792573"/>
                <a:gd name="connsiteX1053" fmla="*/ 3484663 w 4166715"/>
                <a:gd name="connsiteY1053" fmla="*/ 1366668 h 3792573"/>
                <a:gd name="connsiteX1054" fmla="*/ 3427125 w 4166715"/>
                <a:gd name="connsiteY1054" fmla="*/ 1429202 h 3792573"/>
                <a:gd name="connsiteX1055" fmla="*/ 3510882 w 4166715"/>
                <a:gd name="connsiteY1055" fmla="*/ 1147070 h 3792573"/>
                <a:gd name="connsiteX1056" fmla="*/ 3515617 w 4166715"/>
                <a:gd name="connsiteY1056" fmla="*/ 1225965 h 3792573"/>
                <a:gd name="connsiteX1057" fmla="*/ 3484663 w 4166715"/>
                <a:gd name="connsiteY1057" fmla="*/ 1366668 h 3792573"/>
                <a:gd name="connsiteX1058" fmla="*/ 3499958 w 4166715"/>
                <a:gd name="connsiteY1058" fmla="*/ 1104169 h 3792573"/>
                <a:gd name="connsiteX1059" fmla="*/ 3099744 w 4166715"/>
                <a:gd name="connsiteY1059" fmla="*/ 1271775 h 3792573"/>
                <a:gd name="connsiteX1060" fmla="*/ 3329530 w 4166715"/>
                <a:gd name="connsiteY1060" fmla="*/ 993643 h 3792573"/>
                <a:gd name="connsiteX1061" fmla="*/ 3499958 w 4166715"/>
                <a:gd name="connsiteY1061" fmla="*/ 1104169 h 3792573"/>
                <a:gd name="connsiteX1062" fmla="*/ 3412559 w 4166715"/>
                <a:gd name="connsiteY1062" fmla="*/ 768955 h 3792573"/>
                <a:gd name="connsiteX1063" fmla="*/ 3409281 w 4166715"/>
                <a:gd name="connsiteY1063" fmla="*/ 772591 h 3792573"/>
                <a:gd name="connsiteX1064" fmla="*/ 3329894 w 4166715"/>
                <a:gd name="connsiteY1064" fmla="*/ 961648 h 3792573"/>
                <a:gd name="connsiteX1065" fmla="*/ 3239946 w 4166715"/>
                <a:gd name="connsiteY1065" fmla="*/ 623890 h 3792573"/>
                <a:gd name="connsiteX1066" fmla="*/ 3583351 w 4166715"/>
                <a:gd name="connsiteY1066" fmla="*/ 674790 h 3792573"/>
                <a:gd name="connsiteX1067" fmla="*/ 3412559 w 4166715"/>
                <a:gd name="connsiteY1067" fmla="*/ 768955 h 3792573"/>
                <a:gd name="connsiteX1068" fmla="*/ 3596096 w 4166715"/>
                <a:gd name="connsiteY1068" fmla="*/ 662428 h 3792573"/>
                <a:gd name="connsiteX1069" fmla="*/ 3282553 w 4166715"/>
                <a:gd name="connsiteY1069" fmla="*/ 615891 h 3792573"/>
                <a:gd name="connsiteX1070" fmla="*/ 3577888 w 4166715"/>
                <a:gd name="connsiteY1070" fmla="*/ 577353 h 3792573"/>
                <a:gd name="connsiteX1071" fmla="*/ 3596096 w 4166715"/>
                <a:gd name="connsiteY1071" fmla="*/ 662428 h 3792573"/>
                <a:gd name="connsiteX1072" fmla="*/ 3589178 w 4166715"/>
                <a:gd name="connsiteY1072" fmla="*/ 555538 h 3792573"/>
                <a:gd name="connsiteX1073" fmla="*/ 3536010 w 4166715"/>
                <a:gd name="connsiteY1073" fmla="*/ 174151 h 3792573"/>
                <a:gd name="connsiteX1074" fmla="*/ 3760333 w 4166715"/>
                <a:gd name="connsiteY1074" fmla="*/ 422471 h 3792573"/>
                <a:gd name="connsiteX1075" fmla="*/ 3589178 w 4166715"/>
                <a:gd name="connsiteY1075" fmla="*/ 555538 h 3792573"/>
                <a:gd name="connsiteX1076" fmla="*/ 3842998 w 4166715"/>
                <a:gd name="connsiteY1076" fmla="*/ 581715 h 3792573"/>
                <a:gd name="connsiteX1077" fmla="*/ 3841906 w 4166715"/>
                <a:gd name="connsiteY1077" fmla="*/ 584260 h 3792573"/>
                <a:gd name="connsiteX1078" fmla="*/ 3810224 w 4166715"/>
                <a:gd name="connsiteY1078" fmla="*/ 691151 h 3792573"/>
                <a:gd name="connsiteX1079" fmla="*/ 3810952 w 4166715"/>
                <a:gd name="connsiteY1079" fmla="*/ 696968 h 3792573"/>
                <a:gd name="connsiteX1080" fmla="*/ 3880143 w 4166715"/>
                <a:gd name="connsiteY1080" fmla="*/ 811129 h 3792573"/>
                <a:gd name="connsiteX1081" fmla="*/ 3844455 w 4166715"/>
                <a:gd name="connsiteY1081" fmla="*/ 1023092 h 3792573"/>
                <a:gd name="connsiteX1082" fmla="*/ 3725738 w 4166715"/>
                <a:gd name="connsiteY1082" fmla="*/ 875845 h 3792573"/>
                <a:gd name="connsiteX1083" fmla="*/ 3790559 w 4166715"/>
                <a:gd name="connsiteY1083" fmla="*/ 590441 h 3792573"/>
                <a:gd name="connsiteX1084" fmla="*/ 3790559 w 4166715"/>
                <a:gd name="connsiteY1084" fmla="*/ 588260 h 3792573"/>
                <a:gd name="connsiteX1085" fmla="*/ 3778906 w 4166715"/>
                <a:gd name="connsiteY1085" fmla="*/ 431197 h 3792573"/>
                <a:gd name="connsiteX1086" fmla="*/ 3955888 w 4166715"/>
                <a:gd name="connsiteY1086" fmla="*/ 437741 h 3792573"/>
                <a:gd name="connsiteX1087" fmla="*/ 3842998 w 4166715"/>
                <a:gd name="connsiteY1087" fmla="*/ 581715 h 3792573"/>
                <a:gd name="connsiteX1088" fmla="*/ 4001408 w 4166715"/>
                <a:gd name="connsiteY1088" fmla="*/ 333759 h 3792573"/>
                <a:gd name="connsiteX1089" fmla="*/ 3965356 w 4166715"/>
                <a:gd name="connsiteY1089" fmla="*/ 423562 h 3792573"/>
                <a:gd name="connsiteX1090" fmla="*/ 3788738 w 4166715"/>
                <a:gd name="connsiteY1090" fmla="*/ 417017 h 3792573"/>
                <a:gd name="connsiteX1091" fmla="*/ 3967541 w 4166715"/>
                <a:gd name="connsiteY1091" fmla="*/ 249410 h 3792573"/>
                <a:gd name="connsiteX1092" fmla="*/ 4001408 w 4166715"/>
                <a:gd name="connsiteY1092" fmla="*/ 333759 h 3792573"/>
                <a:gd name="connsiteX1093" fmla="*/ 4029085 w 4166715"/>
                <a:gd name="connsiteY1093" fmla="*/ 168697 h 3792573"/>
                <a:gd name="connsiteX1094" fmla="*/ 4023258 w 4166715"/>
                <a:gd name="connsiteY1094" fmla="*/ 170879 h 3792573"/>
                <a:gd name="connsiteX1095" fmla="*/ 3975553 w 4166715"/>
                <a:gd name="connsiteY1095" fmla="*/ 220688 h 3792573"/>
                <a:gd name="connsiteX1096" fmla="*/ 3951882 w 4166715"/>
                <a:gd name="connsiteY1096" fmla="*/ 42538 h 3792573"/>
                <a:gd name="connsiteX1097" fmla="*/ 4071692 w 4166715"/>
                <a:gd name="connsiteY1097" fmla="*/ 42538 h 3792573"/>
                <a:gd name="connsiteX1098" fmla="*/ 4108836 w 4166715"/>
                <a:gd name="connsiteY1098" fmla="*/ 175242 h 3792573"/>
                <a:gd name="connsiteX1099" fmla="*/ 4029085 w 4166715"/>
                <a:gd name="connsiteY1099" fmla="*/ 168697 h 3792573"/>
                <a:gd name="connsiteX1100" fmla="*/ 4120853 w 4166715"/>
                <a:gd name="connsiteY1100" fmla="*/ 163971 h 3792573"/>
                <a:gd name="connsiteX1101" fmla="*/ 4089536 w 4166715"/>
                <a:gd name="connsiteY1101" fmla="*/ 51627 h 3792573"/>
                <a:gd name="connsiteX1102" fmla="*/ 4157634 w 4166715"/>
                <a:gd name="connsiteY1102" fmla="*/ 95619 h 3792573"/>
                <a:gd name="connsiteX1103" fmla="*/ 4120853 w 4166715"/>
                <a:gd name="connsiteY1103" fmla="*/ 163971 h 3792573"/>
                <a:gd name="connsiteX1104" fmla="*/ 3112126 w 4166715"/>
                <a:gd name="connsiteY1104" fmla="*/ 178150 h 3792573"/>
                <a:gd name="connsiteX1105" fmla="*/ 2884524 w 4166715"/>
                <a:gd name="connsiteY1105" fmla="*/ 382114 h 3792573"/>
                <a:gd name="connsiteX1106" fmla="*/ 2892900 w 4166715"/>
                <a:gd name="connsiteY1106" fmla="*/ 227960 h 3792573"/>
                <a:gd name="connsiteX1107" fmla="*/ 3112126 w 4166715"/>
                <a:gd name="connsiteY1107" fmla="*/ 178150 h 3792573"/>
                <a:gd name="connsiteX1108" fmla="*/ 2204999 w 4166715"/>
                <a:gd name="connsiteY1108" fmla="*/ 209781 h 3792573"/>
                <a:gd name="connsiteX1109" fmla="*/ 2416577 w 4166715"/>
                <a:gd name="connsiteY1109" fmla="*/ 209781 h 3792573"/>
                <a:gd name="connsiteX1110" fmla="*/ 2434785 w 4166715"/>
                <a:gd name="connsiteY1110" fmla="*/ 253773 h 3792573"/>
                <a:gd name="connsiteX1111" fmla="*/ 2328814 w 4166715"/>
                <a:gd name="connsiteY1111" fmla="*/ 349393 h 3792573"/>
                <a:gd name="connsiteX1112" fmla="*/ 1983225 w 4166715"/>
                <a:gd name="connsiteY1112" fmla="*/ 364299 h 3792573"/>
                <a:gd name="connsiteX1113" fmla="*/ 2204999 w 4166715"/>
                <a:gd name="connsiteY1113" fmla="*/ 209781 h 3792573"/>
                <a:gd name="connsiteX1114" fmla="*/ 1793496 w 4166715"/>
                <a:gd name="connsiteY1114" fmla="*/ 530452 h 3792573"/>
                <a:gd name="connsiteX1115" fmla="*/ 1854311 w 4166715"/>
                <a:gd name="connsiteY1115" fmla="*/ 518090 h 3792573"/>
                <a:gd name="connsiteX1116" fmla="*/ 1859045 w 4166715"/>
                <a:gd name="connsiteY1116" fmla="*/ 514818 h 3792573"/>
                <a:gd name="connsiteX1117" fmla="*/ 1860138 w 4166715"/>
                <a:gd name="connsiteY1117" fmla="*/ 509365 h 3792573"/>
                <a:gd name="connsiteX1118" fmla="*/ 1848849 w 4166715"/>
                <a:gd name="connsiteY1118" fmla="*/ 458101 h 3792573"/>
                <a:gd name="connsiteX1119" fmla="*/ 1946444 w 4166715"/>
                <a:gd name="connsiteY1119" fmla="*/ 390113 h 3792573"/>
                <a:gd name="connsiteX1120" fmla="*/ 1874340 w 4166715"/>
                <a:gd name="connsiteY1120" fmla="*/ 673336 h 3792573"/>
                <a:gd name="connsiteX1121" fmla="*/ 1793496 w 4166715"/>
                <a:gd name="connsiteY1121" fmla="*/ 530452 h 3792573"/>
                <a:gd name="connsiteX1122" fmla="*/ 1879802 w 4166715"/>
                <a:gd name="connsiteY1122" fmla="*/ 702058 h 3792573"/>
                <a:gd name="connsiteX1123" fmla="*/ 2233404 w 4166715"/>
                <a:gd name="connsiteY1123" fmla="*/ 855122 h 3792573"/>
                <a:gd name="connsiteX1124" fmla="*/ 1844479 w 4166715"/>
                <a:gd name="connsiteY1124" fmla="*/ 760957 h 3792573"/>
                <a:gd name="connsiteX1125" fmla="*/ 1879802 w 4166715"/>
                <a:gd name="connsiteY1125" fmla="*/ 702058 h 3792573"/>
                <a:gd name="connsiteX1126" fmla="*/ 1656571 w 4166715"/>
                <a:gd name="connsiteY1126" fmla="*/ 596985 h 3792573"/>
                <a:gd name="connsiteX1127" fmla="*/ 1677329 w 4166715"/>
                <a:gd name="connsiteY1127" fmla="*/ 532633 h 3792573"/>
                <a:gd name="connsiteX1128" fmla="*/ 1822265 w 4166715"/>
                <a:gd name="connsiteY1128" fmla="*/ 762047 h 3792573"/>
                <a:gd name="connsiteX1129" fmla="*/ 1758537 w 4166715"/>
                <a:gd name="connsiteY1129" fmla="*/ 788224 h 3792573"/>
                <a:gd name="connsiteX1130" fmla="*/ 1740329 w 4166715"/>
                <a:gd name="connsiteY1130" fmla="*/ 717691 h 3792573"/>
                <a:gd name="connsiteX1131" fmla="*/ 1740329 w 4166715"/>
                <a:gd name="connsiteY1131" fmla="*/ 717328 h 3792573"/>
                <a:gd name="connsiteX1132" fmla="*/ 1739965 w 4166715"/>
                <a:gd name="connsiteY1132" fmla="*/ 716601 h 3792573"/>
                <a:gd name="connsiteX1133" fmla="*/ 1739600 w 4166715"/>
                <a:gd name="connsiteY1133" fmla="*/ 715510 h 3792573"/>
                <a:gd name="connsiteX1134" fmla="*/ 1739600 w 4166715"/>
                <a:gd name="connsiteY1134" fmla="*/ 715146 h 3792573"/>
                <a:gd name="connsiteX1135" fmla="*/ 1656571 w 4166715"/>
                <a:gd name="connsiteY1135" fmla="*/ 596985 h 3792573"/>
                <a:gd name="connsiteX1136" fmla="*/ 1207196 w 4166715"/>
                <a:gd name="connsiteY1136" fmla="*/ 880208 h 3792573"/>
                <a:gd name="connsiteX1137" fmla="*/ 1361236 w 4166715"/>
                <a:gd name="connsiteY1137" fmla="*/ 1155432 h 3792573"/>
                <a:gd name="connsiteX1138" fmla="*/ 1040046 w 4166715"/>
                <a:gd name="connsiteY1138" fmla="*/ 1060904 h 3792573"/>
                <a:gd name="connsiteX1139" fmla="*/ 988699 w 4166715"/>
                <a:gd name="connsiteY1139" fmla="*/ 742414 h 3792573"/>
                <a:gd name="connsiteX1140" fmla="*/ 1121618 w 4166715"/>
                <a:gd name="connsiteY1140" fmla="*/ 757321 h 3792573"/>
                <a:gd name="connsiteX1141" fmla="*/ 1207196 w 4166715"/>
                <a:gd name="connsiteY1141" fmla="*/ 880208 h 3792573"/>
                <a:gd name="connsiteX1142" fmla="*/ 1022202 w 4166715"/>
                <a:gd name="connsiteY1142" fmla="*/ 1043816 h 3792573"/>
                <a:gd name="connsiteX1143" fmla="*/ 900936 w 4166715"/>
                <a:gd name="connsiteY1143" fmla="*/ 911475 h 3792573"/>
                <a:gd name="connsiteX1144" fmla="*/ 976317 w 4166715"/>
                <a:gd name="connsiteY1144" fmla="*/ 758048 h 3792573"/>
                <a:gd name="connsiteX1145" fmla="*/ 1022202 w 4166715"/>
                <a:gd name="connsiteY1145" fmla="*/ 1043816 h 3792573"/>
                <a:gd name="connsiteX1146" fmla="*/ 890011 w 4166715"/>
                <a:gd name="connsiteY1146" fmla="*/ 900568 h 3792573"/>
                <a:gd name="connsiteX1147" fmla="*/ 779306 w 4166715"/>
                <a:gd name="connsiteY1147" fmla="*/ 798404 h 3792573"/>
                <a:gd name="connsiteX1148" fmla="*/ 966121 w 4166715"/>
                <a:gd name="connsiteY1148" fmla="*/ 745686 h 3792573"/>
                <a:gd name="connsiteX1149" fmla="*/ 890011 w 4166715"/>
                <a:gd name="connsiteY1149" fmla="*/ 900568 h 3792573"/>
                <a:gd name="connsiteX1150" fmla="*/ 908947 w 4166715"/>
                <a:gd name="connsiteY1150" fmla="*/ 991825 h 3792573"/>
                <a:gd name="connsiteX1151" fmla="*/ 902393 w 4166715"/>
                <a:gd name="connsiteY1151" fmla="*/ 934380 h 3792573"/>
                <a:gd name="connsiteX1152" fmla="*/ 999259 w 4166715"/>
                <a:gd name="connsiteY1152" fmla="*/ 1040180 h 3792573"/>
                <a:gd name="connsiteX1153" fmla="*/ 908947 w 4166715"/>
                <a:gd name="connsiteY1153" fmla="*/ 991825 h 3792573"/>
                <a:gd name="connsiteX1154" fmla="*/ 650029 w 4166715"/>
                <a:gd name="connsiteY1154" fmla="*/ 888570 h 3792573"/>
                <a:gd name="connsiteX1155" fmla="*/ 759641 w 4166715"/>
                <a:gd name="connsiteY1155" fmla="*/ 807857 h 3792573"/>
                <a:gd name="connsiteX1156" fmla="*/ 792416 w 4166715"/>
                <a:gd name="connsiteY1156" fmla="*/ 1018729 h 3792573"/>
                <a:gd name="connsiteX1157" fmla="*/ 702832 w 4166715"/>
                <a:gd name="connsiteY1157" fmla="*/ 952195 h 3792573"/>
                <a:gd name="connsiteX1158" fmla="*/ 650029 w 4166715"/>
                <a:gd name="connsiteY1158" fmla="*/ 888570 h 3792573"/>
                <a:gd name="connsiteX1159" fmla="*/ 541873 w 4166715"/>
                <a:gd name="connsiteY1159" fmla="*/ 1056541 h 3792573"/>
                <a:gd name="connsiteX1160" fmla="*/ 681346 w 4166715"/>
                <a:gd name="connsiteY1160" fmla="*/ 975464 h 3792573"/>
                <a:gd name="connsiteX1161" fmla="*/ 584115 w 4166715"/>
                <a:gd name="connsiteY1161" fmla="*/ 1180519 h 3792573"/>
                <a:gd name="connsiteX1162" fmla="*/ 528763 w 4166715"/>
                <a:gd name="connsiteY1162" fmla="*/ 1180519 h 3792573"/>
                <a:gd name="connsiteX1163" fmla="*/ 541873 w 4166715"/>
                <a:gd name="connsiteY1163" fmla="*/ 1056541 h 3792573"/>
                <a:gd name="connsiteX1164" fmla="*/ 833202 w 4166715"/>
                <a:gd name="connsiteY1164" fmla="*/ 1133618 h 3792573"/>
                <a:gd name="connsiteX1165" fmla="*/ 742161 w 4166715"/>
                <a:gd name="connsiteY1165" fmla="*/ 1261959 h 3792573"/>
                <a:gd name="connsiteX1166" fmla="*/ 696641 w 4166715"/>
                <a:gd name="connsiteY1166" fmla="*/ 1184518 h 3792573"/>
                <a:gd name="connsiteX1167" fmla="*/ 690450 w 4166715"/>
                <a:gd name="connsiteY1167" fmla="*/ 1180882 h 3792573"/>
                <a:gd name="connsiteX1168" fmla="*/ 600138 w 4166715"/>
                <a:gd name="connsiteY1168" fmla="*/ 1180882 h 3792573"/>
                <a:gd name="connsiteX1169" fmla="*/ 700647 w 4166715"/>
                <a:gd name="connsiteY1169" fmla="*/ 968556 h 3792573"/>
                <a:gd name="connsiteX1170" fmla="*/ 796421 w 4166715"/>
                <a:gd name="connsiteY1170" fmla="*/ 1039816 h 3792573"/>
                <a:gd name="connsiteX1171" fmla="*/ 833202 w 4166715"/>
                <a:gd name="connsiteY1171" fmla="*/ 1133618 h 3792573"/>
                <a:gd name="connsiteX1172" fmla="*/ 806982 w 4166715"/>
                <a:gd name="connsiteY1172" fmla="*/ 1016548 h 3792573"/>
                <a:gd name="connsiteX1173" fmla="*/ 775664 w 4166715"/>
                <a:gd name="connsiteY1173" fmla="*/ 814402 h 3792573"/>
                <a:gd name="connsiteX1174" fmla="*/ 882728 w 4166715"/>
                <a:gd name="connsiteY1174" fmla="*/ 913657 h 3792573"/>
                <a:gd name="connsiteX1175" fmla="*/ 806982 w 4166715"/>
                <a:gd name="connsiteY1175" fmla="*/ 1016548 h 3792573"/>
                <a:gd name="connsiteX1176" fmla="*/ 904942 w 4166715"/>
                <a:gd name="connsiteY1176" fmla="*/ 1006004 h 3792573"/>
                <a:gd name="connsiteX1177" fmla="*/ 1016011 w 4166715"/>
                <a:gd name="connsiteY1177" fmla="*/ 1065630 h 3792573"/>
                <a:gd name="connsiteX1178" fmla="*/ 921329 w 4166715"/>
                <a:gd name="connsiteY1178" fmla="*/ 1101987 h 3792573"/>
                <a:gd name="connsiteX1179" fmla="*/ 877265 w 4166715"/>
                <a:gd name="connsiteY1179" fmla="*/ 1055814 h 3792573"/>
                <a:gd name="connsiteX1180" fmla="*/ 904942 w 4166715"/>
                <a:gd name="connsiteY1180" fmla="*/ 1006004 h 3792573"/>
                <a:gd name="connsiteX1181" fmla="*/ 929341 w 4166715"/>
                <a:gd name="connsiteY1181" fmla="*/ 1114349 h 3792573"/>
                <a:gd name="connsiteX1182" fmla="*/ 1014554 w 4166715"/>
                <a:gd name="connsiteY1182" fmla="*/ 1081627 h 3792573"/>
                <a:gd name="connsiteX1183" fmla="*/ 958473 w 4166715"/>
                <a:gd name="connsiteY1183" fmla="*/ 1166703 h 3792573"/>
                <a:gd name="connsiteX1184" fmla="*/ 929341 w 4166715"/>
                <a:gd name="connsiteY1184" fmla="*/ 1114349 h 3792573"/>
                <a:gd name="connsiteX1185" fmla="*/ 964300 w 4166715"/>
                <a:gd name="connsiteY1185" fmla="*/ 1184518 h 3792573"/>
                <a:gd name="connsiteX1186" fmla="*/ 1036404 w 4166715"/>
                <a:gd name="connsiteY1186" fmla="*/ 1075083 h 3792573"/>
                <a:gd name="connsiteX1187" fmla="*/ 1343028 w 4166715"/>
                <a:gd name="connsiteY1187" fmla="*/ 1165249 h 3792573"/>
                <a:gd name="connsiteX1188" fmla="*/ 939901 w 4166715"/>
                <a:gd name="connsiteY1188" fmla="*/ 1229601 h 3792573"/>
                <a:gd name="connsiteX1189" fmla="*/ 964300 w 4166715"/>
                <a:gd name="connsiteY1189" fmla="*/ 1184518 h 3792573"/>
                <a:gd name="connsiteX1190" fmla="*/ 636554 w 4166715"/>
                <a:gd name="connsiteY1190" fmla="*/ 1317585 h 3792573"/>
                <a:gd name="connsiteX1191" fmla="*/ 734878 w 4166715"/>
                <a:gd name="connsiteY1191" fmla="*/ 1344490 h 3792573"/>
                <a:gd name="connsiteX1192" fmla="*/ 760734 w 4166715"/>
                <a:gd name="connsiteY1192" fmla="*/ 1568450 h 3792573"/>
                <a:gd name="connsiteX1193" fmla="*/ 560445 w 4166715"/>
                <a:gd name="connsiteY1193" fmla="*/ 1392118 h 3792573"/>
                <a:gd name="connsiteX1194" fmla="*/ 636554 w 4166715"/>
                <a:gd name="connsiteY1194" fmla="*/ 1317585 h 3792573"/>
                <a:gd name="connsiteX1195" fmla="*/ 431167 w 4166715"/>
                <a:gd name="connsiteY1195" fmla="*/ 1433929 h 3792573"/>
                <a:gd name="connsiteX1196" fmla="*/ 383826 w 4166715"/>
                <a:gd name="connsiteY1196" fmla="*/ 1368849 h 3792573"/>
                <a:gd name="connsiteX1197" fmla="*/ 429711 w 4166715"/>
                <a:gd name="connsiteY1197" fmla="*/ 1303406 h 3792573"/>
                <a:gd name="connsiteX1198" fmla="*/ 477052 w 4166715"/>
                <a:gd name="connsiteY1198" fmla="*/ 1385937 h 3792573"/>
                <a:gd name="connsiteX1199" fmla="*/ 431167 w 4166715"/>
                <a:gd name="connsiteY1199" fmla="*/ 1433929 h 3792573"/>
                <a:gd name="connsiteX1200" fmla="*/ 293514 w 4166715"/>
                <a:gd name="connsiteY1200" fmla="*/ 1443018 h 3792573"/>
                <a:gd name="connsiteX1201" fmla="*/ 239254 w 4166715"/>
                <a:gd name="connsiteY1201" fmla="*/ 1436474 h 3792573"/>
                <a:gd name="connsiteX1202" fmla="*/ 372901 w 4166715"/>
                <a:gd name="connsiteY1202" fmla="*/ 1377938 h 3792573"/>
                <a:gd name="connsiteX1203" fmla="*/ 416965 w 4166715"/>
                <a:gd name="connsiteY1203" fmla="*/ 1438655 h 3792573"/>
                <a:gd name="connsiteX1204" fmla="*/ 293514 w 4166715"/>
                <a:gd name="connsiteY1204" fmla="*/ 1443018 h 3792573"/>
                <a:gd name="connsiteX1205" fmla="*/ 350687 w 4166715"/>
                <a:gd name="connsiteY1205" fmla="*/ 1188154 h 3792573"/>
                <a:gd name="connsiteX1206" fmla="*/ 421699 w 4166715"/>
                <a:gd name="connsiteY1206" fmla="*/ 1289954 h 3792573"/>
                <a:gd name="connsiteX1207" fmla="*/ 375086 w 4166715"/>
                <a:gd name="connsiteY1207" fmla="*/ 1356488 h 3792573"/>
                <a:gd name="connsiteX1208" fmla="*/ 324104 w 4166715"/>
                <a:gd name="connsiteY1208" fmla="*/ 1286318 h 3792573"/>
                <a:gd name="connsiteX1209" fmla="*/ 350687 w 4166715"/>
                <a:gd name="connsiteY1209" fmla="*/ 1188154 h 3792573"/>
                <a:gd name="connsiteX1210" fmla="*/ 257098 w 4166715"/>
                <a:gd name="connsiteY1210" fmla="*/ 1325220 h 3792573"/>
                <a:gd name="connsiteX1211" fmla="*/ 313907 w 4166715"/>
                <a:gd name="connsiteY1211" fmla="*/ 1296862 h 3792573"/>
                <a:gd name="connsiteX1212" fmla="*/ 363797 w 4166715"/>
                <a:gd name="connsiteY1212" fmla="*/ 1365940 h 3792573"/>
                <a:gd name="connsiteX1213" fmla="*/ 214491 w 4166715"/>
                <a:gd name="connsiteY1213" fmla="*/ 1431384 h 3792573"/>
                <a:gd name="connsiteX1214" fmla="*/ 187179 w 4166715"/>
                <a:gd name="connsiteY1214" fmla="*/ 1388482 h 3792573"/>
                <a:gd name="connsiteX1215" fmla="*/ 257098 w 4166715"/>
                <a:gd name="connsiteY1215" fmla="*/ 1325220 h 3792573"/>
                <a:gd name="connsiteX1216" fmla="*/ 352873 w 4166715"/>
                <a:gd name="connsiteY1216" fmla="*/ 1498281 h 3792573"/>
                <a:gd name="connsiteX1217" fmla="*/ 310266 w 4166715"/>
                <a:gd name="connsiteY1217" fmla="*/ 1456834 h 3792573"/>
                <a:gd name="connsiteX1218" fmla="*/ 428982 w 4166715"/>
                <a:gd name="connsiteY1218" fmla="*/ 1452471 h 3792573"/>
                <a:gd name="connsiteX1219" fmla="*/ 466491 w 4166715"/>
                <a:gd name="connsiteY1219" fmla="*/ 1468831 h 3792573"/>
                <a:gd name="connsiteX1220" fmla="*/ 474138 w 4166715"/>
                <a:gd name="connsiteY1220" fmla="*/ 1467741 h 3792573"/>
                <a:gd name="connsiteX1221" fmla="*/ 542237 w 4166715"/>
                <a:gd name="connsiteY1221" fmla="*/ 1408115 h 3792573"/>
                <a:gd name="connsiteX1222" fmla="*/ 542237 w 4166715"/>
                <a:gd name="connsiteY1222" fmla="*/ 1610625 h 3792573"/>
                <a:gd name="connsiteX1223" fmla="*/ 437722 w 4166715"/>
                <a:gd name="connsiteY1223" fmla="*/ 1655344 h 3792573"/>
                <a:gd name="connsiteX1224" fmla="*/ 437722 w 4166715"/>
                <a:gd name="connsiteY1224" fmla="*/ 1576449 h 3792573"/>
                <a:gd name="connsiteX1225" fmla="*/ 435173 w 4166715"/>
                <a:gd name="connsiteY1225" fmla="*/ 1570995 h 3792573"/>
                <a:gd name="connsiteX1226" fmla="*/ 352873 w 4166715"/>
                <a:gd name="connsiteY1226" fmla="*/ 1498281 h 3792573"/>
                <a:gd name="connsiteX1227" fmla="*/ 386375 w 4166715"/>
                <a:gd name="connsiteY1227" fmla="*/ 1858581 h 3792573"/>
                <a:gd name="connsiteX1228" fmla="*/ 245809 w 4166715"/>
                <a:gd name="connsiteY1228" fmla="*/ 1691701 h 3792573"/>
                <a:gd name="connsiteX1229" fmla="*/ 431532 w 4166715"/>
                <a:gd name="connsiteY1229" fmla="*/ 1673523 h 3792573"/>
                <a:gd name="connsiteX1230" fmla="*/ 432624 w 4166715"/>
                <a:gd name="connsiteY1230" fmla="*/ 1673159 h 3792573"/>
                <a:gd name="connsiteX1231" fmla="*/ 433716 w 4166715"/>
                <a:gd name="connsiteY1231" fmla="*/ 1672795 h 3792573"/>
                <a:gd name="connsiteX1232" fmla="*/ 533133 w 4166715"/>
                <a:gd name="connsiteY1232" fmla="*/ 1630258 h 3792573"/>
                <a:gd name="connsiteX1233" fmla="*/ 458844 w 4166715"/>
                <a:gd name="connsiteY1233" fmla="*/ 1761507 h 3792573"/>
                <a:gd name="connsiteX1234" fmla="*/ 386375 w 4166715"/>
                <a:gd name="connsiteY1234" fmla="*/ 1858581 h 3792573"/>
                <a:gd name="connsiteX1235" fmla="*/ 768017 w 4166715"/>
                <a:gd name="connsiteY1235" fmla="*/ 1816770 h 3792573"/>
                <a:gd name="connsiteX1236" fmla="*/ 679890 w 4166715"/>
                <a:gd name="connsiteY1236" fmla="*/ 1688065 h 3792573"/>
                <a:gd name="connsiteX1237" fmla="*/ 706838 w 4166715"/>
                <a:gd name="connsiteY1237" fmla="*/ 1643710 h 3792573"/>
                <a:gd name="connsiteX1238" fmla="*/ 848496 w 4166715"/>
                <a:gd name="connsiteY1238" fmla="*/ 1769506 h 3792573"/>
                <a:gd name="connsiteX1239" fmla="*/ 768017 w 4166715"/>
                <a:gd name="connsiteY1239" fmla="*/ 1816770 h 3792573"/>
                <a:gd name="connsiteX1240" fmla="*/ 1186439 w 4166715"/>
                <a:gd name="connsiteY1240" fmla="*/ 1877123 h 3792573"/>
                <a:gd name="connsiteX1241" fmla="*/ 1400566 w 4166715"/>
                <a:gd name="connsiteY1241" fmla="*/ 1873124 h 3792573"/>
                <a:gd name="connsiteX1242" fmla="*/ 1251624 w 4166715"/>
                <a:gd name="connsiteY1242" fmla="*/ 1988376 h 3792573"/>
                <a:gd name="connsiteX1243" fmla="*/ 1245069 w 4166715"/>
                <a:gd name="connsiteY1243" fmla="*/ 1922933 h 3792573"/>
                <a:gd name="connsiteX1244" fmla="*/ 1242156 w 4166715"/>
                <a:gd name="connsiteY1244" fmla="*/ 1917843 h 3792573"/>
                <a:gd name="connsiteX1245" fmla="*/ 1186439 w 4166715"/>
                <a:gd name="connsiteY1245" fmla="*/ 1877123 h 3792573"/>
                <a:gd name="connsiteX1246" fmla="*/ 957745 w 4166715"/>
                <a:gd name="connsiteY1246" fmla="*/ 1958927 h 3792573"/>
                <a:gd name="connsiteX1247" fmla="*/ 1002537 w 4166715"/>
                <a:gd name="connsiteY1247" fmla="*/ 2012008 h 3792573"/>
                <a:gd name="connsiteX1248" fmla="*/ 1045144 w 4166715"/>
                <a:gd name="connsiteY1248" fmla="*/ 2128351 h 3792573"/>
                <a:gd name="connsiteX1249" fmla="*/ 888919 w 4166715"/>
                <a:gd name="connsiteY1249" fmla="*/ 2037822 h 3792573"/>
                <a:gd name="connsiteX1250" fmla="*/ 957745 w 4166715"/>
                <a:gd name="connsiteY1250" fmla="*/ 1958927 h 3792573"/>
                <a:gd name="connsiteX1251" fmla="*/ 677705 w 4166715"/>
                <a:gd name="connsiteY1251" fmla="*/ 1950201 h 3792573"/>
                <a:gd name="connsiteX1252" fmla="*/ 556439 w 4166715"/>
                <a:gd name="connsiteY1252" fmla="*/ 1877487 h 3792573"/>
                <a:gd name="connsiteX1253" fmla="*/ 662774 w 4166715"/>
                <a:gd name="connsiteY1253" fmla="*/ 1877487 h 3792573"/>
                <a:gd name="connsiteX1254" fmla="*/ 677705 w 4166715"/>
                <a:gd name="connsiteY1254" fmla="*/ 1950201 h 3792573"/>
                <a:gd name="connsiteX1255" fmla="*/ 105971 w 4166715"/>
                <a:gd name="connsiteY1255" fmla="*/ 2116717 h 3792573"/>
                <a:gd name="connsiteX1256" fmla="*/ 251271 w 4166715"/>
                <a:gd name="connsiteY1256" fmla="*/ 2161800 h 3792573"/>
                <a:gd name="connsiteX1257" fmla="*/ 21121 w 4166715"/>
                <a:gd name="connsiteY1257" fmla="*/ 2447568 h 3792573"/>
                <a:gd name="connsiteX1258" fmla="*/ 14566 w 4166715"/>
                <a:gd name="connsiteY1258" fmla="*/ 2294140 h 3792573"/>
                <a:gd name="connsiteX1259" fmla="*/ 105971 w 4166715"/>
                <a:gd name="connsiteY1259" fmla="*/ 2116717 h 3792573"/>
                <a:gd name="connsiteX1260" fmla="*/ 31318 w 4166715"/>
                <a:gd name="connsiteY1260" fmla="*/ 2479198 h 3792573"/>
                <a:gd name="connsiteX1261" fmla="*/ 273485 w 4166715"/>
                <a:gd name="connsiteY1261" fmla="*/ 2545005 h 3792573"/>
                <a:gd name="connsiteX1262" fmla="*/ 236341 w 4166715"/>
                <a:gd name="connsiteY1262" fmla="*/ 2712248 h 3792573"/>
                <a:gd name="connsiteX1263" fmla="*/ 127457 w 4166715"/>
                <a:gd name="connsiteY1263" fmla="*/ 2627172 h 3792573"/>
                <a:gd name="connsiteX1264" fmla="*/ 31318 w 4166715"/>
                <a:gd name="connsiteY1264" fmla="*/ 2479198 h 3792573"/>
                <a:gd name="connsiteX1265" fmla="*/ 474867 w 4166715"/>
                <a:gd name="connsiteY1265" fmla="*/ 2734426 h 3792573"/>
                <a:gd name="connsiteX1266" fmla="*/ 264381 w 4166715"/>
                <a:gd name="connsiteY1266" fmla="*/ 2719520 h 3792573"/>
                <a:gd name="connsiteX1267" fmla="*/ 624901 w 4166715"/>
                <a:gd name="connsiteY1267" fmla="*/ 2499195 h 3792573"/>
                <a:gd name="connsiteX1268" fmla="*/ 658040 w 4166715"/>
                <a:gd name="connsiteY1268" fmla="*/ 2734063 h 3792573"/>
                <a:gd name="connsiteX1269" fmla="*/ 474867 w 4166715"/>
                <a:gd name="connsiteY1269" fmla="*/ 2734426 h 3792573"/>
                <a:gd name="connsiteX1270" fmla="*/ 668965 w 4166715"/>
                <a:gd name="connsiteY1270" fmla="*/ 2753695 h 3792573"/>
                <a:gd name="connsiteX1271" fmla="*/ 766560 w 4166715"/>
                <a:gd name="connsiteY1271" fmla="*/ 2842044 h 3792573"/>
                <a:gd name="connsiteX1272" fmla="*/ 624537 w 4166715"/>
                <a:gd name="connsiteY1272" fmla="*/ 2856586 h 3792573"/>
                <a:gd name="connsiteX1273" fmla="*/ 668965 w 4166715"/>
                <a:gd name="connsiteY1273" fmla="*/ 2753695 h 3792573"/>
                <a:gd name="connsiteX1274" fmla="*/ 765468 w 4166715"/>
                <a:gd name="connsiteY1274" fmla="*/ 3178348 h 3792573"/>
                <a:gd name="connsiteX1275" fmla="*/ 814994 w 4166715"/>
                <a:gd name="connsiteY1275" fmla="*/ 3077638 h 3792573"/>
                <a:gd name="connsiteX1276" fmla="*/ 945364 w 4166715"/>
                <a:gd name="connsiteY1276" fmla="*/ 3310688 h 3792573"/>
                <a:gd name="connsiteX1277" fmla="*/ 745075 w 4166715"/>
                <a:gd name="connsiteY1277" fmla="*/ 3291418 h 3792573"/>
                <a:gd name="connsiteX1278" fmla="*/ 765468 w 4166715"/>
                <a:gd name="connsiteY1278" fmla="*/ 3178348 h 3792573"/>
                <a:gd name="connsiteX1279" fmla="*/ 786953 w 4166715"/>
                <a:gd name="connsiteY1279" fmla="*/ 3527377 h 3792573"/>
                <a:gd name="connsiteX1280" fmla="*/ 1001809 w 4166715"/>
                <a:gd name="connsiteY1280" fmla="*/ 3477204 h 3792573"/>
                <a:gd name="connsiteX1281" fmla="*/ 870346 w 4166715"/>
                <a:gd name="connsiteY1281" fmla="*/ 3618997 h 3792573"/>
                <a:gd name="connsiteX1282" fmla="*/ 786953 w 4166715"/>
                <a:gd name="connsiteY1282" fmla="*/ 3527377 h 3792573"/>
                <a:gd name="connsiteX1283" fmla="*/ 877994 w 4166715"/>
                <a:gd name="connsiteY1283" fmla="*/ 3641902 h 3792573"/>
                <a:gd name="connsiteX1284" fmla="*/ 1083381 w 4166715"/>
                <a:gd name="connsiteY1284" fmla="*/ 3743339 h 3792573"/>
                <a:gd name="connsiteX1285" fmla="*/ 880179 w 4166715"/>
                <a:gd name="connsiteY1285" fmla="*/ 3780423 h 3792573"/>
                <a:gd name="connsiteX1286" fmla="*/ 877994 w 4166715"/>
                <a:gd name="connsiteY1286" fmla="*/ 3641902 h 3792573"/>
                <a:gd name="connsiteX1287" fmla="*/ 1668589 w 4166715"/>
                <a:gd name="connsiteY1287" fmla="*/ 2534098 h 3792573"/>
                <a:gd name="connsiteX1288" fmla="*/ 1666040 w 4166715"/>
                <a:gd name="connsiteY1288" fmla="*/ 2537370 h 3792573"/>
                <a:gd name="connsiteX1289" fmla="*/ 1651109 w 4166715"/>
                <a:gd name="connsiteY1289" fmla="*/ 2571182 h 3792573"/>
                <a:gd name="connsiteX1290" fmla="*/ 1536034 w 4166715"/>
                <a:gd name="connsiteY1290" fmla="*/ 2571182 h 3792573"/>
                <a:gd name="connsiteX1291" fmla="*/ 1410398 w 4166715"/>
                <a:gd name="connsiteY1291" fmla="*/ 2430116 h 3792573"/>
                <a:gd name="connsiteX1292" fmla="*/ 1408577 w 4166715"/>
                <a:gd name="connsiteY1292" fmla="*/ 2336315 h 3792573"/>
                <a:gd name="connsiteX1293" fmla="*/ 1408213 w 4166715"/>
                <a:gd name="connsiteY1293" fmla="*/ 2334860 h 3792573"/>
                <a:gd name="connsiteX1294" fmla="*/ 1408213 w 4166715"/>
                <a:gd name="connsiteY1294" fmla="*/ 2334133 h 3792573"/>
                <a:gd name="connsiteX1295" fmla="*/ 1406756 w 4166715"/>
                <a:gd name="connsiteY1295" fmla="*/ 2331588 h 3792573"/>
                <a:gd name="connsiteX1296" fmla="*/ 1406756 w 4166715"/>
                <a:gd name="connsiteY1296" fmla="*/ 2331588 h 3792573"/>
                <a:gd name="connsiteX1297" fmla="*/ 1251260 w 4166715"/>
                <a:gd name="connsiteY1297" fmla="*/ 2154892 h 3792573"/>
                <a:gd name="connsiteX1298" fmla="*/ 1370340 w 4166715"/>
                <a:gd name="connsiteY1298" fmla="*/ 2239604 h 3792573"/>
                <a:gd name="connsiteX1299" fmla="*/ 1479225 w 4166715"/>
                <a:gd name="connsiteY1299" fmla="*/ 2387942 h 3792573"/>
                <a:gd name="connsiteX1300" fmla="*/ 1489421 w 4166715"/>
                <a:gd name="connsiteY1300" fmla="*/ 2389760 h 3792573"/>
                <a:gd name="connsiteX1301" fmla="*/ 1693716 w 4166715"/>
                <a:gd name="connsiteY1301" fmla="*/ 2247603 h 3792573"/>
                <a:gd name="connsiteX1302" fmla="*/ 1495976 w 4166715"/>
                <a:gd name="connsiteY1302" fmla="*/ 2494832 h 3792573"/>
                <a:gd name="connsiteX1303" fmla="*/ 1495976 w 4166715"/>
                <a:gd name="connsiteY1303" fmla="*/ 2503921 h 3792573"/>
                <a:gd name="connsiteX1304" fmla="*/ 1501803 w 4166715"/>
                <a:gd name="connsiteY1304" fmla="*/ 2506830 h 3792573"/>
                <a:gd name="connsiteX1305" fmla="*/ 1504716 w 4166715"/>
                <a:gd name="connsiteY1305" fmla="*/ 2506103 h 3792573"/>
                <a:gd name="connsiteX1306" fmla="*/ 1754895 w 4166715"/>
                <a:gd name="connsiteY1306" fmla="*/ 2398849 h 3792573"/>
                <a:gd name="connsiteX1307" fmla="*/ 1752710 w 4166715"/>
                <a:gd name="connsiteY1307" fmla="*/ 2478471 h 3792573"/>
                <a:gd name="connsiteX1308" fmla="*/ 1668589 w 4166715"/>
                <a:gd name="connsiteY1308" fmla="*/ 2534098 h 3792573"/>
                <a:gd name="connsiteX1309" fmla="*/ 1390005 w 4166715"/>
                <a:gd name="connsiteY1309" fmla="*/ 2240695 h 3792573"/>
                <a:gd name="connsiteX1310" fmla="*/ 1705733 w 4166715"/>
                <a:gd name="connsiteY1310" fmla="*/ 2221426 h 3792573"/>
                <a:gd name="connsiteX1311" fmla="*/ 1487236 w 4166715"/>
                <a:gd name="connsiteY1311" fmla="*/ 2373763 h 3792573"/>
                <a:gd name="connsiteX1312" fmla="*/ 1390005 w 4166715"/>
                <a:gd name="connsiteY1312" fmla="*/ 2240695 h 3792573"/>
                <a:gd name="connsiteX1313" fmla="*/ 1713745 w 4166715"/>
                <a:gd name="connsiteY1313" fmla="*/ 2206156 h 3792573"/>
                <a:gd name="connsiteX1314" fmla="*/ 1400566 w 4166715"/>
                <a:gd name="connsiteY1314" fmla="*/ 2225425 h 3792573"/>
                <a:gd name="connsiteX1315" fmla="*/ 1586288 w 4166715"/>
                <a:gd name="connsiteY1315" fmla="*/ 2088358 h 3792573"/>
                <a:gd name="connsiteX1316" fmla="*/ 1713745 w 4166715"/>
                <a:gd name="connsiteY1316" fmla="*/ 2206156 h 3792573"/>
                <a:gd name="connsiteX1317" fmla="*/ 1585560 w 4166715"/>
                <a:gd name="connsiteY1317" fmla="*/ 2071271 h 3792573"/>
                <a:gd name="connsiteX1318" fmla="*/ 1306976 w 4166715"/>
                <a:gd name="connsiteY1318" fmla="*/ 2011281 h 3792573"/>
                <a:gd name="connsiteX1319" fmla="*/ 1628531 w 4166715"/>
                <a:gd name="connsiteY1319" fmla="*/ 2049456 h 3792573"/>
                <a:gd name="connsiteX1320" fmla="*/ 1585560 w 4166715"/>
                <a:gd name="connsiteY1320" fmla="*/ 2071271 h 3792573"/>
                <a:gd name="connsiteX1321" fmla="*/ 2372514 w 4166715"/>
                <a:gd name="connsiteY1321" fmla="*/ 2616629 h 3792573"/>
                <a:gd name="connsiteX1322" fmla="*/ 2219930 w 4166715"/>
                <a:gd name="connsiteY1322" fmla="*/ 2459929 h 3792573"/>
                <a:gd name="connsiteX1323" fmla="*/ 2432964 w 4166715"/>
                <a:gd name="connsiteY1323" fmla="*/ 2424663 h 3792573"/>
                <a:gd name="connsiteX1324" fmla="*/ 2426409 w 4166715"/>
                <a:gd name="connsiteY1324" fmla="*/ 2554094 h 3792573"/>
                <a:gd name="connsiteX1325" fmla="*/ 2372514 w 4166715"/>
                <a:gd name="connsiteY1325" fmla="*/ 2616629 h 3792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</a:cxnLst>
              <a:rect l="l" t="t" r="r" b="b"/>
              <a:pathLst>
                <a:path w="4166715" h="3792573">
                  <a:moveTo>
                    <a:pt x="2866681" y="2618810"/>
                  </a:moveTo>
                  <a:cubicBezTo>
                    <a:pt x="2866681" y="2619537"/>
                    <a:pt x="2867045" y="2620264"/>
                    <a:pt x="2867409" y="2620992"/>
                  </a:cubicBezTo>
                  <a:cubicBezTo>
                    <a:pt x="2867409" y="2620992"/>
                    <a:pt x="2867409" y="2620992"/>
                    <a:pt x="2867409" y="2620992"/>
                  </a:cubicBezTo>
                  <a:cubicBezTo>
                    <a:pt x="2867773" y="2621719"/>
                    <a:pt x="2868137" y="2622446"/>
                    <a:pt x="2868865" y="2622810"/>
                  </a:cubicBezTo>
                  <a:cubicBezTo>
                    <a:pt x="2868865" y="2622810"/>
                    <a:pt x="2868865" y="2622810"/>
                    <a:pt x="2868865" y="2622810"/>
                  </a:cubicBezTo>
                  <a:lnTo>
                    <a:pt x="2929317" y="2683162"/>
                  </a:lnTo>
                  <a:lnTo>
                    <a:pt x="2918027" y="2744970"/>
                  </a:lnTo>
                  <a:cubicBezTo>
                    <a:pt x="2918027" y="2744970"/>
                    <a:pt x="2918027" y="2744970"/>
                    <a:pt x="2918027" y="2744970"/>
                  </a:cubicBezTo>
                  <a:cubicBezTo>
                    <a:pt x="2918027" y="2744970"/>
                    <a:pt x="2918027" y="2744970"/>
                    <a:pt x="2918027" y="2745333"/>
                  </a:cubicBezTo>
                  <a:cubicBezTo>
                    <a:pt x="2918027" y="2746060"/>
                    <a:pt x="2918027" y="2746788"/>
                    <a:pt x="2918027" y="2747878"/>
                  </a:cubicBezTo>
                  <a:cubicBezTo>
                    <a:pt x="2918027" y="2747878"/>
                    <a:pt x="2918027" y="2748242"/>
                    <a:pt x="2918027" y="2748242"/>
                  </a:cubicBezTo>
                  <a:cubicBezTo>
                    <a:pt x="2918027" y="2748242"/>
                    <a:pt x="2918027" y="2748242"/>
                    <a:pt x="2918027" y="2748606"/>
                  </a:cubicBezTo>
                  <a:cubicBezTo>
                    <a:pt x="2918391" y="2749332"/>
                    <a:pt x="2918391" y="2750060"/>
                    <a:pt x="2918756" y="2750423"/>
                  </a:cubicBezTo>
                  <a:cubicBezTo>
                    <a:pt x="2918756" y="2750423"/>
                    <a:pt x="2918756" y="2750423"/>
                    <a:pt x="2918756" y="2750423"/>
                  </a:cubicBezTo>
                  <a:cubicBezTo>
                    <a:pt x="2919120" y="2750787"/>
                    <a:pt x="2919484" y="2751514"/>
                    <a:pt x="2919848" y="2751878"/>
                  </a:cubicBezTo>
                  <a:lnTo>
                    <a:pt x="3041478" y="2860949"/>
                  </a:lnTo>
                  <a:cubicBezTo>
                    <a:pt x="3043663" y="2862767"/>
                    <a:pt x="3046577" y="2863494"/>
                    <a:pt x="3049126" y="2862040"/>
                  </a:cubicBezTo>
                  <a:cubicBezTo>
                    <a:pt x="3051675" y="2860949"/>
                    <a:pt x="3053495" y="2858404"/>
                    <a:pt x="3053495" y="2855495"/>
                  </a:cubicBezTo>
                  <a:lnTo>
                    <a:pt x="3056045" y="2716975"/>
                  </a:lnTo>
                  <a:cubicBezTo>
                    <a:pt x="3056045" y="2716611"/>
                    <a:pt x="3056045" y="2716248"/>
                    <a:pt x="3056045" y="2715884"/>
                  </a:cubicBezTo>
                  <a:cubicBezTo>
                    <a:pt x="3056045" y="2715520"/>
                    <a:pt x="3056045" y="2715157"/>
                    <a:pt x="3056045" y="2715157"/>
                  </a:cubicBezTo>
                  <a:cubicBezTo>
                    <a:pt x="3056045" y="2715157"/>
                    <a:pt x="3056045" y="2714793"/>
                    <a:pt x="3055680" y="2714793"/>
                  </a:cubicBezTo>
                  <a:cubicBezTo>
                    <a:pt x="3055680" y="2714430"/>
                    <a:pt x="3055316" y="2713702"/>
                    <a:pt x="3054952" y="2713339"/>
                  </a:cubicBezTo>
                  <a:cubicBezTo>
                    <a:pt x="3054588" y="2712975"/>
                    <a:pt x="3054588" y="2712612"/>
                    <a:pt x="3054224" y="2712248"/>
                  </a:cubicBezTo>
                  <a:cubicBezTo>
                    <a:pt x="3054224" y="2712248"/>
                    <a:pt x="3054224" y="2711885"/>
                    <a:pt x="3053860" y="2711885"/>
                  </a:cubicBezTo>
                  <a:lnTo>
                    <a:pt x="2939149" y="2585361"/>
                  </a:lnTo>
                  <a:lnTo>
                    <a:pt x="2939149" y="2494469"/>
                  </a:lnTo>
                  <a:lnTo>
                    <a:pt x="3048762" y="2586452"/>
                  </a:lnTo>
                  <a:cubicBezTo>
                    <a:pt x="3051311" y="2588634"/>
                    <a:pt x="3055316" y="2588634"/>
                    <a:pt x="3058230" y="2586452"/>
                  </a:cubicBezTo>
                  <a:lnTo>
                    <a:pt x="3162744" y="2501376"/>
                  </a:lnTo>
                  <a:cubicBezTo>
                    <a:pt x="3162744" y="2501376"/>
                    <a:pt x="3162744" y="2501376"/>
                    <a:pt x="3162744" y="2501376"/>
                  </a:cubicBezTo>
                  <a:cubicBezTo>
                    <a:pt x="3163108" y="2501013"/>
                    <a:pt x="3163108" y="2501013"/>
                    <a:pt x="3163473" y="2500649"/>
                  </a:cubicBezTo>
                  <a:cubicBezTo>
                    <a:pt x="3163837" y="2500286"/>
                    <a:pt x="3164201" y="2499922"/>
                    <a:pt x="3164565" y="2499558"/>
                  </a:cubicBezTo>
                  <a:cubicBezTo>
                    <a:pt x="3164565" y="2499195"/>
                    <a:pt x="3164929" y="2498831"/>
                    <a:pt x="3164929" y="2498831"/>
                  </a:cubicBezTo>
                  <a:cubicBezTo>
                    <a:pt x="3165293" y="2498468"/>
                    <a:pt x="3165293" y="2497741"/>
                    <a:pt x="3165293" y="2497377"/>
                  </a:cubicBezTo>
                  <a:cubicBezTo>
                    <a:pt x="3165293" y="2497377"/>
                    <a:pt x="3165293" y="2497013"/>
                    <a:pt x="3165293" y="2497013"/>
                  </a:cubicBezTo>
                  <a:cubicBezTo>
                    <a:pt x="3165293" y="2497013"/>
                    <a:pt x="3165293" y="2496650"/>
                    <a:pt x="3165293" y="2496650"/>
                  </a:cubicBezTo>
                  <a:cubicBezTo>
                    <a:pt x="3165293" y="2495923"/>
                    <a:pt x="3165293" y="2495559"/>
                    <a:pt x="3164929" y="2494832"/>
                  </a:cubicBezTo>
                  <a:cubicBezTo>
                    <a:pt x="3164929" y="2494469"/>
                    <a:pt x="3164929" y="2494105"/>
                    <a:pt x="3164565" y="2494105"/>
                  </a:cubicBezTo>
                  <a:cubicBezTo>
                    <a:pt x="3164565" y="2494105"/>
                    <a:pt x="3164565" y="2493741"/>
                    <a:pt x="3164565" y="2493741"/>
                  </a:cubicBezTo>
                  <a:lnTo>
                    <a:pt x="3106299" y="2360310"/>
                  </a:lnTo>
                  <a:cubicBezTo>
                    <a:pt x="3105935" y="2359220"/>
                    <a:pt x="3104842" y="2358129"/>
                    <a:pt x="3104114" y="2357402"/>
                  </a:cubicBezTo>
                  <a:lnTo>
                    <a:pt x="3027640" y="2300685"/>
                  </a:lnTo>
                  <a:lnTo>
                    <a:pt x="3249415" y="2165436"/>
                  </a:lnTo>
                  <a:cubicBezTo>
                    <a:pt x="3249779" y="2165072"/>
                    <a:pt x="3250507" y="2164709"/>
                    <a:pt x="3250872" y="2164345"/>
                  </a:cubicBezTo>
                  <a:cubicBezTo>
                    <a:pt x="3250872" y="2164345"/>
                    <a:pt x="3250872" y="2164345"/>
                    <a:pt x="3250872" y="2164345"/>
                  </a:cubicBezTo>
                  <a:cubicBezTo>
                    <a:pt x="3250872" y="2164345"/>
                    <a:pt x="3250872" y="2164345"/>
                    <a:pt x="3250872" y="2164345"/>
                  </a:cubicBezTo>
                  <a:cubicBezTo>
                    <a:pt x="3251236" y="2163981"/>
                    <a:pt x="3251964" y="2163254"/>
                    <a:pt x="3251964" y="2162527"/>
                  </a:cubicBezTo>
                  <a:lnTo>
                    <a:pt x="3364126" y="1926569"/>
                  </a:lnTo>
                  <a:lnTo>
                    <a:pt x="3364126" y="1926569"/>
                  </a:lnTo>
                  <a:lnTo>
                    <a:pt x="3364126" y="1926569"/>
                  </a:lnTo>
                  <a:cubicBezTo>
                    <a:pt x="3364490" y="1925842"/>
                    <a:pt x="3364854" y="1925114"/>
                    <a:pt x="3364854" y="1924024"/>
                  </a:cubicBezTo>
                  <a:cubicBezTo>
                    <a:pt x="3364854" y="1923660"/>
                    <a:pt x="3364854" y="1923660"/>
                    <a:pt x="3364854" y="1923297"/>
                  </a:cubicBezTo>
                  <a:cubicBezTo>
                    <a:pt x="3364854" y="1922569"/>
                    <a:pt x="3364854" y="1921842"/>
                    <a:pt x="3364490" y="1921479"/>
                  </a:cubicBezTo>
                  <a:cubicBezTo>
                    <a:pt x="3364490" y="1921479"/>
                    <a:pt x="3364490" y="1921115"/>
                    <a:pt x="3364490" y="1921115"/>
                  </a:cubicBezTo>
                  <a:cubicBezTo>
                    <a:pt x="3364490" y="1921115"/>
                    <a:pt x="3364490" y="1920752"/>
                    <a:pt x="3364126" y="1920752"/>
                  </a:cubicBezTo>
                  <a:cubicBezTo>
                    <a:pt x="3363761" y="1920024"/>
                    <a:pt x="3363397" y="1919661"/>
                    <a:pt x="3363033" y="1918934"/>
                  </a:cubicBezTo>
                  <a:cubicBezTo>
                    <a:pt x="3363033" y="1918934"/>
                    <a:pt x="3362669" y="1918570"/>
                    <a:pt x="3362669" y="1918570"/>
                  </a:cubicBezTo>
                  <a:cubicBezTo>
                    <a:pt x="3362669" y="1918570"/>
                    <a:pt x="3362669" y="1918570"/>
                    <a:pt x="3362669" y="1918570"/>
                  </a:cubicBezTo>
                  <a:lnTo>
                    <a:pt x="3242131" y="1798228"/>
                  </a:lnTo>
                  <a:lnTo>
                    <a:pt x="3296027" y="1674250"/>
                  </a:lnTo>
                  <a:cubicBezTo>
                    <a:pt x="3296756" y="1672432"/>
                    <a:pt x="3296756" y="1669887"/>
                    <a:pt x="3295663" y="1668069"/>
                  </a:cubicBezTo>
                  <a:cubicBezTo>
                    <a:pt x="3294571" y="1666251"/>
                    <a:pt x="3292750" y="1664797"/>
                    <a:pt x="3290929" y="1664433"/>
                  </a:cubicBezTo>
                  <a:lnTo>
                    <a:pt x="3193698" y="1642983"/>
                  </a:lnTo>
                  <a:lnTo>
                    <a:pt x="3244680" y="1586265"/>
                  </a:lnTo>
                  <a:lnTo>
                    <a:pt x="3352108" y="1650254"/>
                  </a:lnTo>
                  <a:lnTo>
                    <a:pt x="3428946" y="1784412"/>
                  </a:lnTo>
                  <a:cubicBezTo>
                    <a:pt x="3430403" y="1786957"/>
                    <a:pt x="3433316" y="1788411"/>
                    <a:pt x="3436230" y="1788048"/>
                  </a:cubicBezTo>
                  <a:cubicBezTo>
                    <a:pt x="3439143" y="1787684"/>
                    <a:pt x="3441692" y="1785503"/>
                    <a:pt x="3442420" y="1782594"/>
                  </a:cubicBezTo>
                  <a:lnTo>
                    <a:pt x="3471553" y="1656435"/>
                  </a:lnTo>
                  <a:cubicBezTo>
                    <a:pt x="3471918" y="1654253"/>
                    <a:pt x="3471553" y="1651708"/>
                    <a:pt x="3469733" y="1649890"/>
                  </a:cubicBezTo>
                  <a:lnTo>
                    <a:pt x="3406368" y="1581902"/>
                  </a:lnTo>
                  <a:lnTo>
                    <a:pt x="3418022" y="1461196"/>
                  </a:lnTo>
                  <a:lnTo>
                    <a:pt x="3496680" y="1375757"/>
                  </a:lnTo>
                  <a:cubicBezTo>
                    <a:pt x="3497409" y="1374666"/>
                    <a:pt x="3498137" y="1373576"/>
                    <a:pt x="3498501" y="1372485"/>
                  </a:cubicBezTo>
                  <a:lnTo>
                    <a:pt x="3530183" y="1229237"/>
                  </a:lnTo>
                  <a:cubicBezTo>
                    <a:pt x="3530183" y="1228510"/>
                    <a:pt x="3530547" y="1227783"/>
                    <a:pt x="3530183" y="1227056"/>
                  </a:cubicBezTo>
                  <a:lnTo>
                    <a:pt x="3522900" y="1105623"/>
                  </a:lnTo>
                  <a:cubicBezTo>
                    <a:pt x="3522900" y="1105623"/>
                    <a:pt x="3522900" y="1105259"/>
                    <a:pt x="3522900" y="1105259"/>
                  </a:cubicBezTo>
                  <a:cubicBezTo>
                    <a:pt x="3522900" y="1104169"/>
                    <a:pt x="3522536" y="1103442"/>
                    <a:pt x="3522172" y="1102714"/>
                  </a:cubicBezTo>
                  <a:cubicBezTo>
                    <a:pt x="3522172" y="1102714"/>
                    <a:pt x="3522172" y="1102351"/>
                    <a:pt x="3522172" y="1102351"/>
                  </a:cubicBezTo>
                  <a:cubicBezTo>
                    <a:pt x="3521808" y="1101624"/>
                    <a:pt x="3521444" y="1101260"/>
                    <a:pt x="3520715" y="1100533"/>
                  </a:cubicBezTo>
                  <a:cubicBezTo>
                    <a:pt x="3520351" y="1100533"/>
                    <a:pt x="3520351" y="1100169"/>
                    <a:pt x="3519987" y="1100169"/>
                  </a:cubicBezTo>
                  <a:cubicBezTo>
                    <a:pt x="3519987" y="1100169"/>
                    <a:pt x="3519987" y="1099806"/>
                    <a:pt x="3519623" y="1099806"/>
                  </a:cubicBezTo>
                  <a:lnTo>
                    <a:pt x="3337542" y="981645"/>
                  </a:lnTo>
                  <a:lnTo>
                    <a:pt x="3421663" y="780953"/>
                  </a:lnTo>
                  <a:lnTo>
                    <a:pt x="3609206" y="677698"/>
                  </a:lnTo>
                  <a:cubicBezTo>
                    <a:pt x="3609206" y="677698"/>
                    <a:pt x="3609570" y="677335"/>
                    <a:pt x="3609570" y="677335"/>
                  </a:cubicBezTo>
                  <a:cubicBezTo>
                    <a:pt x="3609935" y="677335"/>
                    <a:pt x="3609935" y="676971"/>
                    <a:pt x="3610299" y="676608"/>
                  </a:cubicBezTo>
                  <a:cubicBezTo>
                    <a:pt x="3610663" y="676244"/>
                    <a:pt x="3611027" y="675881"/>
                    <a:pt x="3611391" y="675517"/>
                  </a:cubicBezTo>
                  <a:cubicBezTo>
                    <a:pt x="3611755" y="675153"/>
                    <a:pt x="3611755" y="675153"/>
                    <a:pt x="3611755" y="674790"/>
                  </a:cubicBezTo>
                  <a:cubicBezTo>
                    <a:pt x="3612119" y="674063"/>
                    <a:pt x="3612119" y="673699"/>
                    <a:pt x="3612483" y="672972"/>
                  </a:cubicBezTo>
                  <a:cubicBezTo>
                    <a:pt x="3612483" y="672972"/>
                    <a:pt x="3612483" y="672608"/>
                    <a:pt x="3612483" y="672608"/>
                  </a:cubicBezTo>
                  <a:cubicBezTo>
                    <a:pt x="3612483" y="672608"/>
                    <a:pt x="3612483" y="672608"/>
                    <a:pt x="3612483" y="672608"/>
                  </a:cubicBezTo>
                  <a:cubicBezTo>
                    <a:pt x="3612483" y="671881"/>
                    <a:pt x="3612483" y="670791"/>
                    <a:pt x="3612483" y="670063"/>
                  </a:cubicBezTo>
                  <a:lnTo>
                    <a:pt x="3591727" y="572626"/>
                  </a:lnTo>
                  <a:lnTo>
                    <a:pt x="3764703" y="438104"/>
                  </a:lnTo>
                  <a:lnTo>
                    <a:pt x="3775628" y="588623"/>
                  </a:lnTo>
                  <a:lnTo>
                    <a:pt x="3710079" y="876572"/>
                  </a:lnTo>
                  <a:cubicBezTo>
                    <a:pt x="3709715" y="878754"/>
                    <a:pt x="3710079" y="880935"/>
                    <a:pt x="3711536" y="882753"/>
                  </a:cubicBezTo>
                  <a:lnTo>
                    <a:pt x="3842998" y="1045270"/>
                  </a:lnTo>
                  <a:cubicBezTo>
                    <a:pt x="3844819" y="1047451"/>
                    <a:pt x="3847732" y="1048542"/>
                    <a:pt x="3850645" y="1047815"/>
                  </a:cubicBezTo>
                  <a:cubicBezTo>
                    <a:pt x="3853559" y="1047088"/>
                    <a:pt x="3855380" y="1044906"/>
                    <a:pt x="3856108" y="1041998"/>
                  </a:cubicBezTo>
                  <a:lnTo>
                    <a:pt x="3895073" y="811493"/>
                  </a:lnTo>
                  <a:cubicBezTo>
                    <a:pt x="3895437" y="809675"/>
                    <a:pt x="3895073" y="807857"/>
                    <a:pt x="3893981" y="806403"/>
                  </a:cubicBezTo>
                  <a:lnTo>
                    <a:pt x="3825154" y="692605"/>
                  </a:lnTo>
                  <a:lnTo>
                    <a:pt x="3855380" y="590078"/>
                  </a:lnTo>
                  <a:lnTo>
                    <a:pt x="3975917" y="435923"/>
                  </a:lnTo>
                  <a:cubicBezTo>
                    <a:pt x="3976282" y="435559"/>
                    <a:pt x="3976282" y="435196"/>
                    <a:pt x="3976646" y="434832"/>
                  </a:cubicBezTo>
                  <a:cubicBezTo>
                    <a:pt x="3976646" y="434832"/>
                    <a:pt x="3977010" y="434469"/>
                    <a:pt x="3977010" y="434469"/>
                  </a:cubicBezTo>
                  <a:cubicBezTo>
                    <a:pt x="3977010" y="434469"/>
                    <a:pt x="3977010" y="434469"/>
                    <a:pt x="3977010" y="434469"/>
                  </a:cubicBezTo>
                  <a:lnTo>
                    <a:pt x="4015975" y="337395"/>
                  </a:lnTo>
                  <a:cubicBezTo>
                    <a:pt x="4016703" y="335577"/>
                    <a:pt x="4016703" y="333759"/>
                    <a:pt x="4015975" y="331941"/>
                  </a:cubicBezTo>
                  <a:lnTo>
                    <a:pt x="3978831" y="239230"/>
                  </a:lnTo>
                  <a:lnTo>
                    <a:pt x="4031634" y="184331"/>
                  </a:lnTo>
                  <a:lnTo>
                    <a:pt x="4118304" y="191239"/>
                  </a:lnTo>
                  <a:cubicBezTo>
                    <a:pt x="4118304" y="191239"/>
                    <a:pt x="4118668" y="191239"/>
                    <a:pt x="4118668" y="191239"/>
                  </a:cubicBezTo>
                  <a:cubicBezTo>
                    <a:pt x="4118668" y="191239"/>
                    <a:pt x="4119032" y="191239"/>
                    <a:pt x="4119032" y="191239"/>
                  </a:cubicBezTo>
                  <a:cubicBezTo>
                    <a:pt x="4119397" y="191239"/>
                    <a:pt x="4119761" y="191239"/>
                    <a:pt x="4120125" y="191239"/>
                  </a:cubicBezTo>
                  <a:cubicBezTo>
                    <a:pt x="4120489" y="191239"/>
                    <a:pt x="4120853" y="191239"/>
                    <a:pt x="4120853" y="191239"/>
                  </a:cubicBezTo>
                  <a:cubicBezTo>
                    <a:pt x="4120853" y="191239"/>
                    <a:pt x="4120853" y="191239"/>
                    <a:pt x="4121217" y="191239"/>
                  </a:cubicBezTo>
                  <a:cubicBezTo>
                    <a:pt x="4121217" y="191239"/>
                    <a:pt x="4121582" y="191239"/>
                    <a:pt x="4121582" y="191239"/>
                  </a:cubicBezTo>
                  <a:cubicBezTo>
                    <a:pt x="4122310" y="190875"/>
                    <a:pt x="4123038" y="190512"/>
                    <a:pt x="4123403" y="190148"/>
                  </a:cubicBezTo>
                  <a:cubicBezTo>
                    <a:pt x="4123403" y="190148"/>
                    <a:pt x="4123767" y="189785"/>
                    <a:pt x="4123767" y="189785"/>
                  </a:cubicBezTo>
                  <a:cubicBezTo>
                    <a:pt x="4124495" y="189421"/>
                    <a:pt x="4124859" y="188694"/>
                    <a:pt x="4125223" y="187967"/>
                  </a:cubicBezTo>
                  <a:cubicBezTo>
                    <a:pt x="4125223" y="187967"/>
                    <a:pt x="4125223" y="187967"/>
                    <a:pt x="4125223" y="187603"/>
                  </a:cubicBezTo>
                  <a:cubicBezTo>
                    <a:pt x="4125223" y="187603"/>
                    <a:pt x="4125223" y="187603"/>
                    <a:pt x="4125223" y="187603"/>
                  </a:cubicBezTo>
                  <a:lnTo>
                    <a:pt x="4174021" y="97801"/>
                  </a:lnTo>
                  <a:cubicBezTo>
                    <a:pt x="4175842" y="94529"/>
                    <a:pt x="4174749" y="90166"/>
                    <a:pt x="4171472" y="88348"/>
                  </a:cubicBezTo>
                  <a:lnTo>
                    <a:pt x="4081524" y="30176"/>
                  </a:lnTo>
                  <a:cubicBezTo>
                    <a:pt x="4081524" y="30176"/>
                    <a:pt x="4081524" y="30176"/>
                    <a:pt x="4081160" y="30176"/>
                  </a:cubicBezTo>
                  <a:cubicBezTo>
                    <a:pt x="4081160" y="30176"/>
                    <a:pt x="4080796" y="30176"/>
                    <a:pt x="4080432" y="29813"/>
                  </a:cubicBezTo>
                  <a:cubicBezTo>
                    <a:pt x="4079703" y="29449"/>
                    <a:pt x="4079339" y="29449"/>
                    <a:pt x="4078611" y="29086"/>
                  </a:cubicBezTo>
                  <a:cubicBezTo>
                    <a:pt x="4078247" y="29086"/>
                    <a:pt x="4078247" y="29086"/>
                    <a:pt x="4077883" y="29086"/>
                  </a:cubicBezTo>
                  <a:cubicBezTo>
                    <a:pt x="4077518" y="29086"/>
                    <a:pt x="4077518" y="29086"/>
                    <a:pt x="4077154" y="29086"/>
                  </a:cubicBezTo>
                  <a:lnTo>
                    <a:pt x="3944235" y="29086"/>
                  </a:lnTo>
                  <a:lnTo>
                    <a:pt x="3637975" y="0"/>
                  </a:lnTo>
                  <a:cubicBezTo>
                    <a:pt x="3637975" y="0"/>
                    <a:pt x="3637611" y="0"/>
                    <a:pt x="3637611" y="0"/>
                  </a:cubicBezTo>
                  <a:cubicBezTo>
                    <a:pt x="3637247" y="0"/>
                    <a:pt x="3637247" y="0"/>
                    <a:pt x="3636883" y="0"/>
                  </a:cubicBezTo>
                  <a:cubicBezTo>
                    <a:pt x="3636519" y="0"/>
                    <a:pt x="3636154" y="0"/>
                    <a:pt x="3635426" y="364"/>
                  </a:cubicBezTo>
                  <a:cubicBezTo>
                    <a:pt x="3635062" y="364"/>
                    <a:pt x="3635062" y="364"/>
                    <a:pt x="3634698" y="727"/>
                  </a:cubicBezTo>
                  <a:cubicBezTo>
                    <a:pt x="3634333" y="1091"/>
                    <a:pt x="3633605" y="1091"/>
                    <a:pt x="3633241" y="1454"/>
                  </a:cubicBezTo>
                  <a:cubicBezTo>
                    <a:pt x="3633241" y="1454"/>
                    <a:pt x="3632877" y="1454"/>
                    <a:pt x="3632877" y="1818"/>
                  </a:cubicBezTo>
                  <a:cubicBezTo>
                    <a:pt x="3632877" y="1818"/>
                    <a:pt x="3632877" y="1818"/>
                    <a:pt x="3632877" y="1818"/>
                  </a:cubicBezTo>
                  <a:cubicBezTo>
                    <a:pt x="3632513" y="2181"/>
                    <a:pt x="3631784" y="2545"/>
                    <a:pt x="3631420" y="3272"/>
                  </a:cubicBezTo>
                  <a:lnTo>
                    <a:pt x="3523264" y="143975"/>
                  </a:lnTo>
                  <a:lnTo>
                    <a:pt x="3434045" y="93802"/>
                  </a:lnTo>
                  <a:cubicBezTo>
                    <a:pt x="3433681" y="93438"/>
                    <a:pt x="3432952" y="93438"/>
                    <a:pt x="3432588" y="93438"/>
                  </a:cubicBezTo>
                  <a:cubicBezTo>
                    <a:pt x="3432224" y="93438"/>
                    <a:pt x="3431860" y="93074"/>
                    <a:pt x="3431860" y="93074"/>
                  </a:cubicBezTo>
                  <a:cubicBezTo>
                    <a:pt x="3431131" y="93074"/>
                    <a:pt x="3430767" y="93074"/>
                    <a:pt x="3430039" y="93074"/>
                  </a:cubicBezTo>
                  <a:cubicBezTo>
                    <a:pt x="3429675" y="93074"/>
                    <a:pt x="3429310" y="93074"/>
                    <a:pt x="3429310" y="93074"/>
                  </a:cubicBezTo>
                  <a:cubicBezTo>
                    <a:pt x="3429310" y="93074"/>
                    <a:pt x="3429310" y="93074"/>
                    <a:pt x="3429310" y="93074"/>
                  </a:cubicBezTo>
                  <a:lnTo>
                    <a:pt x="2884889" y="216689"/>
                  </a:lnTo>
                  <a:cubicBezTo>
                    <a:pt x="2881611" y="217416"/>
                    <a:pt x="2879427" y="220325"/>
                    <a:pt x="2879062" y="223233"/>
                  </a:cubicBezTo>
                  <a:lnTo>
                    <a:pt x="2871415" y="364663"/>
                  </a:lnTo>
                  <a:lnTo>
                    <a:pt x="2832449" y="257409"/>
                  </a:lnTo>
                  <a:cubicBezTo>
                    <a:pt x="2832449" y="257409"/>
                    <a:pt x="2832449" y="257409"/>
                    <a:pt x="2832449" y="257409"/>
                  </a:cubicBezTo>
                  <a:cubicBezTo>
                    <a:pt x="2832085" y="256682"/>
                    <a:pt x="2831721" y="255955"/>
                    <a:pt x="2831357" y="255591"/>
                  </a:cubicBezTo>
                  <a:cubicBezTo>
                    <a:pt x="2831357" y="255591"/>
                    <a:pt x="2831357" y="255591"/>
                    <a:pt x="2831357" y="255591"/>
                  </a:cubicBezTo>
                  <a:cubicBezTo>
                    <a:pt x="2831357" y="255591"/>
                    <a:pt x="2831357" y="255591"/>
                    <a:pt x="2830993" y="255591"/>
                  </a:cubicBezTo>
                  <a:cubicBezTo>
                    <a:pt x="2830629" y="255228"/>
                    <a:pt x="2830265" y="254501"/>
                    <a:pt x="2829536" y="254137"/>
                  </a:cubicBezTo>
                  <a:cubicBezTo>
                    <a:pt x="2829536" y="254137"/>
                    <a:pt x="2829172" y="253773"/>
                    <a:pt x="2828808" y="253773"/>
                  </a:cubicBezTo>
                  <a:cubicBezTo>
                    <a:pt x="2828444" y="253410"/>
                    <a:pt x="2828080" y="253410"/>
                    <a:pt x="2827351" y="253046"/>
                  </a:cubicBezTo>
                  <a:cubicBezTo>
                    <a:pt x="2826987" y="253046"/>
                    <a:pt x="2826987" y="253046"/>
                    <a:pt x="2826623" y="253046"/>
                  </a:cubicBezTo>
                  <a:cubicBezTo>
                    <a:pt x="2826259" y="253046"/>
                    <a:pt x="2825531" y="252683"/>
                    <a:pt x="2825166" y="252683"/>
                  </a:cubicBezTo>
                  <a:cubicBezTo>
                    <a:pt x="2825166" y="252683"/>
                    <a:pt x="2825166" y="252683"/>
                    <a:pt x="2824802" y="252683"/>
                  </a:cubicBezTo>
                  <a:lnTo>
                    <a:pt x="2447894" y="250138"/>
                  </a:lnTo>
                  <a:lnTo>
                    <a:pt x="2427866" y="201055"/>
                  </a:lnTo>
                  <a:cubicBezTo>
                    <a:pt x="2426773" y="198147"/>
                    <a:pt x="2424224" y="196693"/>
                    <a:pt x="2420947" y="196693"/>
                  </a:cubicBezTo>
                  <a:lnTo>
                    <a:pt x="2202086" y="196693"/>
                  </a:lnTo>
                  <a:cubicBezTo>
                    <a:pt x="2200629" y="196693"/>
                    <a:pt x="2199172" y="197056"/>
                    <a:pt x="2198080" y="198147"/>
                  </a:cubicBezTo>
                  <a:lnTo>
                    <a:pt x="1954091" y="368299"/>
                  </a:lnTo>
                  <a:cubicBezTo>
                    <a:pt x="1954091" y="368299"/>
                    <a:pt x="1954091" y="368299"/>
                    <a:pt x="1953727" y="368299"/>
                  </a:cubicBezTo>
                  <a:cubicBezTo>
                    <a:pt x="1953727" y="368299"/>
                    <a:pt x="1953363" y="368662"/>
                    <a:pt x="1953363" y="368662"/>
                  </a:cubicBezTo>
                  <a:lnTo>
                    <a:pt x="1835739" y="450466"/>
                  </a:lnTo>
                  <a:cubicBezTo>
                    <a:pt x="1833190" y="452284"/>
                    <a:pt x="1832097" y="455192"/>
                    <a:pt x="1832826" y="458101"/>
                  </a:cubicBezTo>
                  <a:lnTo>
                    <a:pt x="1843386" y="506820"/>
                  </a:lnTo>
                  <a:lnTo>
                    <a:pt x="1780022" y="519908"/>
                  </a:lnTo>
                  <a:cubicBezTo>
                    <a:pt x="1777837" y="520272"/>
                    <a:pt x="1775652" y="522090"/>
                    <a:pt x="1774924" y="523907"/>
                  </a:cubicBezTo>
                  <a:cubicBezTo>
                    <a:pt x="1773832" y="526089"/>
                    <a:pt x="1774196" y="528634"/>
                    <a:pt x="1775288" y="530452"/>
                  </a:cubicBezTo>
                  <a:lnTo>
                    <a:pt x="1868149" y="694059"/>
                  </a:lnTo>
                  <a:lnTo>
                    <a:pt x="1832826" y="752958"/>
                  </a:lnTo>
                  <a:lnTo>
                    <a:pt x="1680970" y="513000"/>
                  </a:lnTo>
                  <a:cubicBezTo>
                    <a:pt x="1679514" y="510455"/>
                    <a:pt x="1676600" y="509365"/>
                    <a:pt x="1674051" y="509728"/>
                  </a:cubicBezTo>
                  <a:cubicBezTo>
                    <a:pt x="1671138" y="510092"/>
                    <a:pt x="1668953" y="511910"/>
                    <a:pt x="1667860" y="514818"/>
                  </a:cubicBezTo>
                  <a:lnTo>
                    <a:pt x="1641641" y="595895"/>
                  </a:lnTo>
                  <a:cubicBezTo>
                    <a:pt x="1640912" y="598076"/>
                    <a:pt x="1641277" y="600258"/>
                    <a:pt x="1642733" y="602439"/>
                  </a:cubicBezTo>
                  <a:lnTo>
                    <a:pt x="1720664" y="713692"/>
                  </a:lnTo>
                  <a:lnTo>
                    <a:pt x="1232323" y="758775"/>
                  </a:lnTo>
                  <a:cubicBezTo>
                    <a:pt x="1231959" y="758775"/>
                    <a:pt x="1231959" y="758775"/>
                    <a:pt x="1231595" y="758775"/>
                  </a:cubicBezTo>
                  <a:cubicBezTo>
                    <a:pt x="1231231" y="758775"/>
                    <a:pt x="1230866" y="758775"/>
                    <a:pt x="1230502" y="759139"/>
                  </a:cubicBezTo>
                  <a:cubicBezTo>
                    <a:pt x="1230138" y="759139"/>
                    <a:pt x="1229410" y="759502"/>
                    <a:pt x="1229045" y="759866"/>
                  </a:cubicBezTo>
                  <a:cubicBezTo>
                    <a:pt x="1228681" y="759866"/>
                    <a:pt x="1228317" y="760229"/>
                    <a:pt x="1228317" y="760229"/>
                  </a:cubicBezTo>
                  <a:cubicBezTo>
                    <a:pt x="1227953" y="760593"/>
                    <a:pt x="1227225" y="761320"/>
                    <a:pt x="1226861" y="761684"/>
                  </a:cubicBezTo>
                  <a:cubicBezTo>
                    <a:pt x="1226861" y="761684"/>
                    <a:pt x="1226496" y="762047"/>
                    <a:pt x="1226496" y="762047"/>
                  </a:cubicBezTo>
                  <a:cubicBezTo>
                    <a:pt x="1226496" y="762047"/>
                    <a:pt x="1226496" y="762047"/>
                    <a:pt x="1226496" y="762047"/>
                  </a:cubicBezTo>
                  <a:cubicBezTo>
                    <a:pt x="1226132" y="762774"/>
                    <a:pt x="1225768" y="763502"/>
                    <a:pt x="1225404" y="764592"/>
                  </a:cubicBezTo>
                  <a:lnTo>
                    <a:pt x="1209017" y="857667"/>
                  </a:lnTo>
                  <a:lnTo>
                    <a:pt x="1131450" y="746414"/>
                  </a:lnTo>
                  <a:cubicBezTo>
                    <a:pt x="1130358" y="744596"/>
                    <a:pt x="1128537" y="743505"/>
                    <a:pt x="1126352" y="743505"/>
                  </a:cubicBezTo>
                  <a:lnTo>
                    <a:pt x="980323" y="727144"/>
                  </a:lnTo>
                  <a:cubicBezTo>
                    <a:pt x="980323" y="727144"/>
                    <a:pt x="979959" y="727144"/>
                    <a:pt x="979959" y="727144"/>
                  </a:cubicBezTo>
                  <a:cubicBezTo>
                    <a:pt x="979231" y="727144"/>
                    <a:pt x="978502" y="727144"/>
                    <a:pt x="978138" y="727144"/>
                  </a:cubicBezTo>
                  <a:cubicBezTo>
                    <a:pt x="978138" y="727144"/>
                    <a:pt x="977774" y="727144"/>
                    <a:pt x="977774" y="727144"/>
                  </a:cubicBezTo>
                  <a:lnTo>
                    <a:pt x="762919" y="787861"/>
                  </a:lnTo>
                  <a:cubicBezTo>
                    <a:pt x="762554" y="787861"/>
                    <a:pt x="762554" y="788224"/>
                    <a:pt x="762190" y="788224"/>
                  </a:cubicBezTo>
                  <a:cubicBezTo>
                    <a:pt x="761826" y="788224"/>
                    <a:pt x="761462" y="788224"/>
                    <a:pt x="761462" y="788588"/>
                  </a:cubicBezTo>
                  <a:cubicBezTo>
                    <a:pt x="761462" y="788588"/>
                    <a:pt x="761098" y="788952"/>
                    <a:pt x="761098" y="788952"/>
                  </a:cubicBezTo>
                  <a:cubicBezTo>
                    <a:pt x="761098" y="788952"/>
                    <a:pt x="760734" y="788952"/>
                    <a:pt x="760734" y="789315"/>
                  </a:cubicBezTo>
                  <a:lnTo>
                    <a:pt x="635098" y="881662"/>
                  </a:lnTo>
                  <a:cubicBezTo>
                    <a:pt x="633641" y="882753"/>
                    <a:pt x="632549" y="884571"/>
                    <a:pt x="632185" y="886752"/>
                  </a:cubicBezTo>
                  <a:cubicBezTo>
                    <a:pt x="631820" y="888570"/>
                    <a:pt x="632549" y="890752"/>
                    <a:pt x="633641" y="892206"/>
                  </a:cubicBezTo>
                  <a:lnTo>
                    <a:pt x="686445" y="955831"/>
                  </a:lnTo>
                  <a:lnTo>
                    <a:pt x="530948" y="1045997"/>
                  </a:lnTo>
                  <a:cubicBezTo>
                    <a:pt x="528763" y="1047088"/>
                    <a:pt x="527670" y="1049269"/>
                    <a:pt x="527306" y="1051451"/>
                  </a:cubicBezTo>
                  <a:lnTo>
                    <a:pt x="512740" y="1187427"/>
                  </a:lnTo>
                  <a:cubicBezTo>
                    <a:pt x="512375" y="1189608"/>
                    <a:pt x="513104" y="1191426"/>
                    <a:pt x="514560" y="1193244"/>
                  </a:cubicBezTo>
                  <a:cubicBezTo>
                    <a:pt x="516017" y="1194698"/>
                    <a:pt x="517838" y="1195789"/>
                    <a:pt x="520023" y="1195789"/>
                  </a:cubicBezTo>
                  <a:lnTo>
                    <a:pt x="686080" y="1195789"/>
                  </a:lnTo>
                  <a:lnTo>
                    <a:pt x="734878" y="1279410"/>
                  </a:lnTo>
                  <a:cubicBezTo>
                    <a:pt x="735971" y="1281592"/>
                    <a:pt x="738520" y="1283046"/>
                    <a:pt x="740705" y="1283046"/>
                  </a:cubicBezTo>
                  <a:cubicBezTo>
                    <a:pt x="743254" y="1283046"/>
                    <a:pt x="745439" y="1281955"/>
                    <a:pt x="746895" y="1280138"/>
                  </a:cubicBezTo>
                  <a:lnTo>
                    <a:pt x="846676" y="1139435"/>
                  </a:lnTo>
                  <a:cubicBezTo>
                    <a:pt x="848132" y="1137617"/>
                    <a:pt x="848496" y="1134709"/>
                    <a:pt x="847404" y="1132527"/>
                  </a:cubicBezTo>
                  <a:lnTo>
                    <a:pt x="809896" y="1036908"/>
                  </a:lnTo>
                  <a:lnTo>
                    <a:pt x="886370" y="932563"/>
                  </a:lnTo>
                  <a:lnTo>
                    <a:pt x="893653" y="995461"/>
                  </a:lnTo>
                  <a:lnTo>
                    <a:pt x="860878" y="1053996"/>
                  </a:lnTo>
                  <a:cubicBezTo>
                    <a:pt x="859421" y="1056904"/>
                    <a:pt x="859786" y="1060176"/>
                    <a:pt x="861971" y="1062721"/>
                  </a:cubicBezTo>
                  <a:lnTo>
                    <a:pt x="912225" y="1115439"/>
                  </a:lnTo>
                  <a:lnTo>
                    <a:pt x="948641" y="1181609"/>
                  </a:lnTo>
                  <a:lnTo>
                    <a:pt x="919872" y="1234327"/>
                  </a:lnTo>
                  <a:lnTo>
                    <a:pt x="739612" y="1331401"/>
                  </a:lnTo>
                  <a:lnTo>
                    <a:pt x="635462" y="1303043"/>
                  </a:lnTo>
                  <a:cubicBezTo>
                    <a:pt x="632913" y="1302315"/>
                    <a:pt x="630364" y="1303043"/>
                    <a:pt x="628543" y="1304860"/>
                  </a:cubicBezTo>
                  <a:lnTo>
                    <a:pt x="543693" y="1387028"/>
                  </a:lnTo>
                  <a:lnTo>
                    <a:pt x="466855" y="1454289"/>
                  </a:lnTo>
                  <a:lnTo>
                    <a:pt x="441728" y="1443381"/>
                  </a:lnTo>
                  <a:lnTo>
                    <a:pt x="490526" y="1392481"/>
                  </a:lnTo>
                  <a:cubicBezTo>
                    <a:pt x="492711" y="1390300"/>
                    <a:pt x="493075" y="1386664"/>
                    <a:pt x="491618" y="1383756"/>
                  </a:cubicBezTo>
                  <a:lnTo>
                    <a:pt x="435537" y="1286682"/>
                  </a:lnTo>
                  <a:cubicBezTo>
                    <a:pt x="435537" y="1286682"/>
                    <a:pt x="435537" y="1286682"/>
                    <a:pt x="435537" y="1286318"/>
                  </a:cubicBezTo>
                  <a:lnTo>
                    <a:pt x="435537" y="1285955"/>
                  </a:lnTo>
                  <a:lnTo>
                    <a:pt x="352873" y="1167067"/>
                  </a:lnTo>
                  <a:cubicBezTo>
                    <a:pt x="351416" y="1164885"/>
                    <a:pt x="348503" y="1163431"/>
                    <a:pt x="345589" y="1164158"/>
                  </a:cubicBezTo>
                  <a:cubicBezTo>
                    <a:pt x="342676" y="1164522"/>
                    <a:pt x="340491" y="1166703"/>
                    <a:pt x="339763" y="1169612"/>
                  </a:cubicBezTo>
                  <a:lnTo>
                    <a:pt x="309173" y="1283046"/>
                  </a:lnTo>
                  <a:lnTo>
                    <a:pt x="248722" y="1313223"/>
                  </a:lnTo>
                  <a:cubicBezTo>
                    <a:pt x="247994" y="1313586"/>
                    <a:pt x="247630" y="1313950"/>
                    <a:pt x="247266" y="1314313"/>
                  </a:cubicBezTo>
                  <a:lnTo>
                    <a:pt x="171884" y="1382301"/>
                  </a:lnTo>
                  <a:cubicBezTo>
                    <a:pt x="169335" y="1384846"/>
                    <a:pt x="168607" y="1388482"/>
                    <a:pt x="170792" y="1391754"/>
                  </a:cubicBezTo>
                  <a:lnTo>
                    <a:pt x="204659" y="1445199"/>
                  </a:lnTo>
                  <a:cubicBezTo>
                    <a:pt x="204659" y="1445199"/>
                    <a:pt x="205023" y="1445199"/>
                    <a:pt x="205023" y="1445563"/>
                  </a:cubicBezTo>
                  <a:cubicBezTo>
                    <a:pt x="205751" y="1446290"/>
                    <a:pt x="206115" y="1447017"/>
                    <a:pt x="206844" y="1447381"/>
                  </a:cubicBezTo>
                  <a:cubicBezTo>
                    <a:pt x="206844" y="1447381"/>
                    <a:pt x="206844" y="1447381"/>
                    <a:pt x="206844" y="1447381"/>
                  </a:cubicBezTo>
                  <a:cubicBezTo>
                    <a:pt x="207572" y="1447744"/>
                    <a:pt x="208665" y="1448108"/>
                    <a:pt x="209393" y="1448471"/>
                  </a:cubicBezTo>
                  <a:cubicBezTo>
                    <a:pt x="209393" y="1448471"/>
                    <a:pt x="209757" y="1448471"/>
                    <a:pt x="209757" y="1448471"/>
                  </a:cubicBezTo>
                  <a:lnTo>
                    <a:pt x="288780" y="1457924"/>
                  </a:lnTo>
                  <a:lnTo>
                    <a:pt x="341948" y="1509915"/>
                  </a:lnTo>
                  <a:lnTo>
                    <a:pt x="422063" y="1580448"/>
                  </a:lnTo>
                  <a:lnTo>
                    <a:pt x="422063" y="1660434"/>
                  </a:lnTo>
                  <a:lnTo>
                    <a:pt x="229422" y="1679340"/>
                  </a:lnTo>
                  <a:cubicBezTo>
                    <a:pt x="226873" y="1679703"/>
                    <a:pt x="224323" y="1681158"/>
                    <a:pt x="223231" y="1683703"/>
                  </a:cubicBezTo>
                  <a:cubicBezTo>
                    <a:pt x="222138" y="1686248"/>
                    <a:pt x="222503" y="1689156"/>
                    <a:pt x="224323" y="1690974"/>
                  </a:cubicBezTo>
                  <a:lnTo>
                    <a:pt x="379821" y="1875305"/>
                  </a:lnTo>
                  <a:cubicBezTo>
                    <a:pt x="381277" y="1877123"/>
                    <a:pt x="383462" y="1877850"/>
                    <a:pt x="385647" y="1877850"/>
                  </a:cubicBezTo>
                  <a:cubicBezTo>
                    <a:pt x="387832" y="1877850"/>
                    <a:pt x="390017" y="1876759"/>
                    <a:pt x="391109" y="1874942"/>
                  </a:cubicBezTo>
                  <a:lnTo>
                    <a:pt x="467583" y="1772414"/>
                  </a:lnTo>
                  <a:lnTo>
                    <a:pt x="666780" y="1697518"/>
                  </a:lnTo>
                  <a:lnTo>
                    <a:pt x="758549" y="1831313"/>
                  </a:lnTo>
                  <a:cubicBezTo>
                    <a:pt x="760734" y="1834585"/>
                    <a:pt x="765104" y="1835312"/>
                    <a:pt x="768381" y="1833494"/>
                  </a:cubicBezTo>
                  <a:lnTo>
                    <a:pt x="859421" y="1780049"/>
                  </a:lnTo>
                  <a:lnTo>
                    <a:pt x="1028392" y="1889121"/>
                  </a:lnTo>
                  <a:cubicBezTo>
                    <a:pt x="1028757" y="1889121"/>
                    <a:pt x="1028757" y="1889484"/>
                    <a:pt x="1029121" y="1889484"/>
                  </a:cubicBezTo>
                  <a:cubicBezTo>
                    <a:pt x="1029485" y="1889484"/>
                    <a:pt x="1029485" y="1889848"/>
                    <a:pt x="1029849" y="1889848"/>
                  </a:cubicBezTo>
                  <a:cubicBezTo>
                    <a:pt x="1029849" y="1889848"/>
                    <a:pt x="1030213" y="1889848"/>
                    <a:pt x="1030213" y="1889848"/>
                  </a:cubicBezTo>
                  <a:cubicBezTo>
                    <a:pt x="1030578" y="1889848"/>
                    <a:pt x="1031306" y="1890212"/>
                    <a:pt x="1031670" y="1890212"/>
                  </a:cubicBezTo>
                  <a:cubicBezTo>
                    <a:pt x="1032034" y="1890212"/>
                    <a:pt x="1032034" y="1890212"/>
                    <a:pt x="1032398" y="1890212"/>
                  </a:cubicBezTo>
                  <a:cubicBezTo>
                    <a:pt x="1032398" y="1890212"/>
                    <a:pt x="1032398" y="1890212"/>
                    <a:pt x="1032762" y="1890212"/>
                  </a:cubicBezTo>
                  <a:cubicBezTo>
                    <a:pt x="1032762" y="1890212"/>
                    <a:pt x="1033126" y="1890212"/>
                    <a:pt x="1033126" y="1890212"/>
                  </a:cubicBezTo>
                  <a:lnTo>
                    <a:pt x="1161676" y="1878214"/>
                  </a:lnTo>
                  <a:lnTo>
                    <a:pt x="1229774" y="1928023"/>
                  </a:lnTo>
                  <a:lnTo>
                    <a:pt x="1235965" y="1989830"/>
                  </a:lnTo>
                  <a:lnTo>
                    <a:pt x="1011277" y="2001465"/>
                  </a:lnTo>
                  <a:lnTo>
                    <a:pt x="962479" y="1943657"/>
                  </a:lnTo>
                  <a:cubicBezTo>
                    <a:pt x="961023" y="1942202"/>
                    <a:pt x="959202" y="1941112"/>
                    <a:pt x="957017" y="1941112"/>
                  </a:cubicBezTo>
                  <a:cubicBezTo>
                    <a:pt x="957017" y="1941112"/>
                    <a:pt x="957017" y="1941112"/>
                    <a:pt x="957017" y="1941112"/>
                  </a:cubicBezTo>
                  <a:cubicBezTo>
                    <a:pt x="954832" y="1941112"/>
                    <a:pt x="953011" y="1942202"/>
                    <a:pt x="951554" y="1943657"/>
                  </a:cubicBezTo>
                  <a:lnTo>
                    <a:pt x="876173" y="2030187"/>
                  </a:lnTo>
                  <a:lnTo>
                    <a:pt x="801520" y="1962562"/>
                  </a:lnTo>
                  <a:cubicBezTo>
                    <a:pt x="801156" y="1962199"/>
                    <a:pt x="800791" y="1962199"/>
                    <a:pt x="800427" y="1961835"/>
                  </a:cubicBezTo>
                  <a:cubicBezTo>
                    <a:pt x="800063" y="1961835"/>
                    <a:pt x="800063" y="1961472"/>
                    <a:pt x="799699" y="1961472"/>
                  </a:cubicBezTo>
                  <a:cubicBezTo>
                    <a:pt x="799699" y="1961472"/>
                    <a:pt x="799699" y="1961472"/>
                    <a:pt x="799699" y="1961472"/>
                  </a:cubicBezTo>
                  <a:cubicBezTo>
                    <a:pt x="798971" y="1961108"/>
                    <a:pt x="798242" y="1961108"/>
                    <a:pt x="797514" y="1960745"/>
                  </a:cubicBezTo>
                  <a:cubicBezTo>
                    <a:pt x="797514" y="1960745"/>
                    <a:pt x="797150" y="1960745"/>
                    <a:pt x="797150" y="1960745"/>
                  </a:cubicBezTo>
                  <a:cubicBezTo>
                    <a:pt x="797150" y="1960745"/>
                    <a:pt x="797150" y="1960745"/>
                    <a:pt x="797150" y="1960745"/>
                  </a:cubicBezTo>
                  <a:lnTo>
                    <a:pt x="693728" y="1958563"/>
                  </a:lnTo>
                  <a:lnTo>
                    <a:pt x="675520" y="1869488"/>
                  </a:lnTo>
                  <a:cubicBezTo>
                    <a:pt x="674792" y="1866216"/>
                    <a:pt x="671878" y="1863671"/>
                    <a:pt x="668237" y="1863671"/>
                  </a:cubicBezTo>
                  <a:lnTo>
                    <a:pt x="529855" y="1863671"/>
                  </a:lnTo>
                  <a:cubicBezTo>
                    <a:pt x="529855" y="1863671"/>
                    <a:pt x="529855" y="1863671"/>
                    <a:pt x="529855" y="1863671"/>
                  </a:cubicBezTo>
                  <a:lnTo>
                    <a:pt x="529855" y="1863671"/>
                  </a:lnTo>
                  <a:cubicBezTo>
                    <a:pt x="529855" y="1863671"/>
                    <a:pt x="529491" y="1863671"/>
                    <a:pt x="529491" y="1863671"/>
                  </a:cubicBezTo>
                  <a:cubicBezTo>
                    <a:pt x="528763" y="1863671"/>
                    <a:pt x="528398" y="1863671"/>
                    <a:pt x="527670" y="1864034"/>
                  </a:cubicBezTo>
                  <a:cubicBezTo>
                    <a:pt x="527306" y="1864034"/>
                    <a:pt x="527306" y="1864034"/>
                    <a:pt x="526942" y="1864398"/>
                  </a:cubicBezTo>
                  <a:cubicBezTo>
                    <a:pt x="526578" y="1864398"/>
                    <a:pt x="526213" y="1864761"/>
                    <a:pt x="526213" y="1864761"/>
                  </a:cubicBezTo>
                  <a:cubicBezTo>
                    <a:pt x="526213" y="1864761"/>
                    <a:pt x="525849" y="1864761"/>
                    <a:pt x="525849" y="1865125"/>
                  </a:cubicBezTo>
                  <a:cubicBezTo>
                    <a:pt x="525849" y="1865125"/>
                    <a:pt x="525485" y="1865125"/>
                    <a:pt x="525485" y="1865125"/>
                  </a:cubicBezTo>
                  <a:lnTo>
                    <a:pt x="448647" y="1917843"/>
                  </a:lnTo>
                  <a:lnTo>
                    <a:pt x="230878" y="1988012"/>
                  </a:lnTo>
                  <a:cubicBezTo>
                    <a:pt x="230514" y="1988012"/>
                    <a:pt x="230514" y="1988376"/>
                    <a:pt x="230150" y="1988376"/>
                  </a:cubicBezTo>
                  <a:cubicBezTo>
                    <a:pt x="229786" y="1988740"/>
                    <a:pt x="229058" y="1988740"/>
                    <a:pt x="228693" y="1989103"/>
                  </a:cubicBezTo>
                  <a:cubicBezTo>
                    <a:pt x="228693" y="1989103"/>
                    <a:pt x="228329" y="1989103"/>
                    <a:pt x="228329" y="1989467"/>
                  </a:cubicBezTo>
                  <a:lnTo>
                    <a:pt x="96867" y="2103628"/>
                  </a:lnTo>
                  <a:cubicBezTo>
                    <a:pt x="96867" y="2103628"/>
                    <a:pt x="96503" y="2103992"/>
                    <a:pt x="96503" y="2103992"/>
                  </a:cubicBezTo>
                  <a:cubicBezTo>
                    <a:pt x="96138" y="2104356"/>
                    <a:pt x="95774" y="2104719"/>
                    <a:pt x="95774" y="2105083"/>
                  </a:cubicBezTo>
                  <a:cubicBezTo>
                    <a:pt x="95774" y="2105446"/>
                    <a:pt x="95410" y="2105446"/>
                    <a:pt x="95410" y="2105810"/>
                  </a:cubicBezTo>
                  <a:lnTo>
                    <a:pt x="728" y="2290141"/>
                  </a:lnTo>
                  <a:cubicBezTo>
                    <a:pt x="0" y="2291232"/>
                    <a:pt x="0" y="2292686"/>
                    <a:pt x="0" y="2293777"/>
                  </a:cubicBezTo>
                  <a:lnTo>
                    <a:pt x="7283" y="2468655"/>
                  </a:lnTo>
                  <a:cubicBezTo>
                    <a:pt x="7283" y="2468655"/>
                    <a:pt x="7283" y="2468655"/>
                    <a:pt x="7283" y="2468655"/>
                  </a:cubicBezTo>
                  <a:cubicBezTo>
                    <a:pt x="7283" y="2469018"/>
                    <a:pt x="7283" y="2469746"/>
                    <a:pt x="7647" y="2470109"/>
                  </a:cubicBezTo>
                  <a:cubicBezTo>
                    <a:pt x="7647" y="2470109"/>
                    <a:pt x="7647" y="2470473"/>
                    <a:pt x="7647" y="2470473"/>
                  </a:cubicBezTo>
                  <a:cubicBezTo>
                    <a:pt x="7647" y="2470473"/>
                    <a:pt x="7647" y="2470473"/>
                    <a:pt x="7647" y="2470473"/>
                  </a:cubicBezTo>
                  <a:cubicBezTo>
                    <a:pt x="8012" y="2471200"/>
                    <a:pt x="8012" y="2471564"/>
                    <a:pt x="8376" y="2472291"/>
                  </a:cubicBezTo>
                  <a:cubicBezTo>
                    <a:pt x="8376" y="2472291"/>
                    <a:pt x="8376" y="2472291"/>
                    <a:pt x="8376" y="2472291"/>
                  </a:cubicBezTo>
                  <a:lnTo>
                    <a:pt x="115439" y="2637352"/>
                  </a:lnTo>
                  <a:cubicBezTo>
                    <a:pt x="115803" y="2638079"/>
                    <a:pt x="116532" y="2638807"/>
                    <a:pt x="116896" y="2639170"/>
                  </a:cubicBezTo>
                  <a:lnTo>
                    <a:pt x="235977" y="2732245"/>
                  </a:lnTo>
                  <a:cubicBezTo>
                    <a:pt x="235977" y="2732245"/>
                    <a:pt x="235977" y="2732245"/>
                    <a:pt x="235977" y="2732245"/>
                  </a:cubicBezTo>
                  <a:cubicBezTo>
                    <a:pt x="235977" y="2732245"/>
                    <a:pt x="235977" y="2732245"/>
                    <a:pt x="235977" y="2732245"/>
                  </a:cubicBezTo>
                  <a:cubicBezTo>
                    <a:pt x="236341" y="2732608"/>
                    <a:pt x="236705" y="2732608"/>
                    <a:pt x="236705" y="2732608"/>
                  </a:cubicBezTo>
                  <a:cubicBezTo>
                    <a:pt x="237069" y="2732608"/>
                    <a:pt x="237433" y="2732972"/>
                    <a:pt x="237797" y="2732972"/>
                  </a:cubicBezTo>
                  <a:cubicBezTo>
                    <a:pt x="238162" y="2732972"/>
                    <a:pt x="238526" y="2732972"/>
                    <a:pt x="238890" y="2733335"/>
                  </a:cubicBezTo>
                  <a:cubicBezTo>
                    <a:pt x="239254" y="2733335"/>
                    <a:pt x="239254" y="2733335"/>
                    <a:pt x="239618" y="2733699"/>
                  </a:cubicBezTo>
                  <a:lnTo>
                    <a:pt x="473410" y="2750060"/>
                  </a:lnTo>
                  <a:lnTo>
                    <a:pt x="654398" y="2750060"/>
                  </a:lnTo>
                  <a:lnTo>
                    <a:pt x="605237" y="2863858"/>
                  </a:lnTo>
                  <a:cubicBezTo>
                    <a:pt x="605237" y="2863858"/>
                    <a:pt x="605237" y="2864221"/>
                    <a:pt x="605237" y="2864221"/>
                  </a:cubicBezTo>
                  <a:cubicBezTo>
                    <a:pt x="605237" y="2864585"/>
                    <a:pt x="605237" y="2864585"/>
                    <a:pt x="604872" y="2864948"/>
                  </a:cubicBezTo>
                  <a:cubicBezTo>
                    <a:pt x="604872" y="2865676"/>
                    <a:pt x="604508" y="2866039"/>
                    <a:pt x="604508" y="2866766"/>
                  </a:cubicBezTo>
                  <a:cubicBezTo>
                    <a:pt x="604508" y="2866766"/>
                    <a:pt x="604508" y="2867130"/>
                    <a:pt x="604508" y="2867130"/>
                  </a:cubicBezTo>
                  <a:cubicBezTo>
                    <a:pt x="604508" y="2867130"/>
                    <a:pt x="604508" y="2867130"/>
                    <a:pt x="604508" y="2867494"/>
                  </a:cubicBezTo>
                  <a:cubicBezTo>
                    <a:pt x="604508" y="2868221"/>
                    <a:pt x="604872" y="2868948"/>
                    <a:pt x="605237" y="2869675"/>
                  </a:cubicBezTo>
                  <a:cubicBezTo>
                    <a:pt x="605237" y="2869675"/>
                    <a:pt x="605237" y="2870038"/>
                    <a:pt x="605237" y="2870038"/>
                  </a:cubicBezTo>
                  <a:cubicBezTo>
                    <a:pt x="605601" y="2870766"/>
                    <a:pt x="605965" y="2871493"/>
                    <a:pt x="606693" y="2871856"/>
                  </a:cubicBezTo>
                  <a:lnTo>
                    <a:pt x="804797" y="3064913"/>
                  </a:lnTo>
                  <a:lnTo>
                    <a:pt x="751266" y="3174348"/>
                  </a:lnTo>
                  <a:cubicBezTo>
                    <a:pt x="750901" y="3175076"/>
                    <a:pt x="750901" y="3175439"/>
                    <a:pt x="750537" y="3176166"/>
                  </a:cubicBezTo>
                  <a:lnTo>
                    <a:pt x="728687" y="3298326"/>
                  </a:lnTo>
                  <a:cubicBezTo>
                    <a:pt x="728687" y="3298326"/>
                    <a:pt x="728687" y="3298690"/>
                    <a:pt x="728687" y="3298690"/>
                  </a:cubicBezTo>
                  <a:cubicBezTo>
                    <a:pt x="728687" y="3298690"/>
                    <a:pt x="728687" y="3298690"/>
                    <a:pt x="728687" y="3299054"/>
                  </a:cubicBezTo>
                  <a:cubicBezTo>
                    <a:pt x="728687" y="3299417"/>
                    <a:pt x="728687" y="3299417"/>
                    <a:pt x="728687" y="3299781"/>
                  </a:cubicBezTo>
                  <a:cubicBezTo>
                    <a:pt x="728687" y="3300144"/>
                    <a:pt x="728687" y="3300508"/>
                    <a:pt x="728687" y="3300871"/>
                  </a:cubicBezTo>
                  <a:lnTo>
                    <a:pt x="765104" y="3525923"/>
                  </a:lnTo>
                  <a:cubicBezTo>
                    <a:pt x="765104" y="3525923"/>
                    <a:pt x="765104" y="3525923"/>
                    <a:pt x="765104" y="3525923"/>
                  </a:cubicBezTo>
                  <a:cubicBezTo>
                    <a:pt x="765104" y="3526286"/>
                    <a:pt x="765104" y="3526286"/>
                    <a:pt x="765468" y="3526650"/>
                  </a:cubicBezTo>
                  <a:cubicBezTo>
                    <a:pt x="765468" y="3527013"/>
                    <a:pt x="765832" y="3527377"/>
                    <a:pt x="765832" y="3527740"/>
                  </a:cubicBezTo>
                  <a:cubicBezTo>
                    <a:pt x="765832" y="3527740"/>
                    <a:pt x="765832" y="3528104"/>
                    <a:pt x="765832" y="3528104"/>
                  </a:cubicBezTo>
                  <a:cubicBezTo>
                    <a:pt x="765832" y="3528468"/>
                    <a:pt x="766196" y="3528468"/>
                    <a:pt x="766560" y="3528831"/>
                  </a:cubicBezTo>
                  <a:cubicBezTo>
                    <a:pt x="766560" y="3528831"/>
                    <a:pt x="766924" y="3529195"/>
                    <a:pt x="766924" y="3529195"/>
                  </a:cubicBezTo>
                  <a:lnTo>
                    <a:pt x="862335" y="3633904"/>
                  </a:lnTo>
                  <a:lnTo>
                    <a:pt x="864884" y="3790239"/>
                  </a:lnTo>
                  <a:cubicBezTo>
                    <a:pt x="864884" y="3792421"/>
                    <a:pt x="865976" y="3794239"/>
                    <a:pt x="867433" y="3795693"/>
                  </a:cubicBezTo>
                  <a:cubicBezTo>
                    <a:pt x="868890" y="3796784"/>
                    <a:pt x="870346" y="3797511"/>
                    <a:pt x="872167" y="3797511"/>
                  </a:cubicBezTo>
                  <a:cubicBezTo>
                    <a:pt x="872531" y="3797511"/>
                    <a:pt x="872895" y="3797511"/>
                    <a:pt x="873624" y="3797511"/>
                  </a:cubicBezTo>
                  <a:lnTo>
                    <a:pt x="1107052" y="3754973"/>
                  </a:lnTo>
                  <a:cubicBezTo>
                    <a:pt x="1107052" y="3754973"/>
                    <a:pt x="1107416" y="3754973"/>
                    <a:pt x="1107416" y="3754609"/>
                  </a:cubicBezTo>
                  <a:cubicBezTo>
                    <a:pt x="1107780" y="3754609"/>
                    <a:pt x="1108508" y="3754246"/>
                    <a:pt x="1108872" y="3753882"/>
                  </a:cubicBezTo>
                  <a:cubicBezTo>
                    <a:pt x="1109236" y="3753882"/>
                    <a:pt x="1109600" y="3753519"/>
                    <a:pt x="1109965" y="3753155"/>
                  </a:cubicBezTo>
                  <a:cubicBezTo>
                    <a:pt x="1109965" y="3753155"/>
                    <a:pt x="1110329" y="3753155"/>
                    <a:pt x="1110329" y="3752792"/>
                  </a:cubicBezTo>
                  <a:cubicBezTo>
                    <a:pt x="1110693" y="3752428"/>
                    <a:pt x="1111057" y="3752064"/>
                    <a:pt x="1111421" y="3751701"/>
                  </a:cubicBezTo>
                  <a:cubicBezTo>
                    <a:pt x="1111421" y="3751701"/>
                    <a:pt x="1111421" y="3751701"/>
                    <a:pt x="1111785" y="3751337"/>
                  </a:cubicBezTo>
                  <a:lnTo>
                    <a:pt x="1298965" y="3479385"/>
                  </a:lnTo>
                  <a:cubicBezTo>
                    <a:pt x="1298965" y="3479385"/>
                    <a:pt x="1298965" y="3479022"/>
                    <a:pt x="1299329" y="3479022"/>
                  </a:cubicBezTo>
                  <a:cubicBezTo>
                    <a:pt x="1299329" y="3478658"/>
                    <a:pt x="1299693" y="3478658"/>
                    <a:pt x="1299693" y="3478295"/>
                  </a:cubicBezTo>
                  <a:cubicBezTo>
                    <a:pt x="1299693" y="3477931"/>
                    <a:pt x="1299693" y="3477931"/>
                    <a:pt x="1300057" y="3477568"/>
                  </a:cubicBezTo>
                  <a:cubicBezTo>
                    <a:pt x="1300057" y="3477568"/>
                    <a:pt x="1300057" y="3477204"/>
                    <a:pt x="1300421" y="3477204"/>
                  </a:cubicBezTo>
                  <a:lnTo>
                    <a:pt x="1329190" y="3367041"/>
                  </a:lnTo>
                  <a:lnTo>
                    <a:pt x="1444994" y="3218341"/>
                  </a:lnTo>
                  <a:cubicBezTo>
                    <a:pt x="1444994" y="3217977"/>
                    <a:pt x="1445358" y="3217977"/>
                    <a:pt x="1445358" y="3217613"/>
                  </a:cubicBezTo>
                  <a:cubicBezTo>
                    <a:pt x="1445358" y="3217613"/>
                    <a:pt x="1445722" y="3217250"/>
                    <a:pt x="1445722" y="3217250"/>
                  </a:cubicBezTo>
                  <a:cubicBezTo>
                    <a:pt x="1445722" y="3217250"/>
                    <a:pt x="1445722" y="3217250"/>
                    <a:pt x="1445722" y="3216886"/>
                  </a:cubicBezTo>
                  <a:cubicBezTo>
                    <a:pt x="1446086" y="3216159"/>
                    <a:pt x="1446450" y="3215432"/>
                    <a:pt x="1446450" y="3214705"/>
                  </a:cubicBezTo>
                  <a:lnTo>
                    <a:pt x="1494884" y="2898034"/>
                  </a:lnTo>
                  <a:lnTo>
                    <a:pt x="1561889" y="2812230"/>
                  </a:lnTo>
                  <a:cubicBezTo>
                    <a:pt x="1561889" y="2812230"/>
                    <a:pt x="1561889" y="2812230"/>
                    <a:pt x="1561889" y="2812230"/>
                  </a:cubicBezTo>
                  <a:lnTo>
                    <a:pt x="1561889" y="2812230"/>
                  </a:lnTo>
                  <a:cubicBezTo>
                    <a:pt x="1562254" y="2811867"/>
                    <a:pt x="1562618" y="2811140"/>
                    <a:pt x="1562982" y="2810776"/>
                  </a:cubicBezTo>
                  <a:lnTo>
                    <a:pt x="1663126" y="2582089"/>
                  </a:lnTo>
                  <a:cubicBezTo>
                    <a:pt x="1663126" y="2582089"/>
                    <a:pt x="1663126" y="2582089"/>
                    <a:pt x="1663126" y="2582089"/>
                  </a:cubicBezTo>
                  <a:lnTo>
                    <a:pt x="1678785" y="2545732"/>
                  </a:lnTo>
                  <a:lnTo>
                    <a:pt x="1764363" y="2488651"/>
                  </a:lnTo>
                  <a:cubicBezTo>
                    <a:pt x="1764727" y="2488651"/>
                    <a:pt x="1764727" y="2488288"/>
                    <a:pt x="1765092" y="2487924"/>
                  </a:cubicBezTo>
                  <a:cubicBezTo>
                    <a:pt x="1765456" y="2487561"/>
                    <a:pt x="1765456" y="2487561"/>
                    <a:pt x="1765820" y="2487197"/>
                  </a:cubicBezTo>
                  <a:cubicBezTo>
                    <a:pt x="1765820" y="2487197"/>
                    <a:pt x="1766184" y="2486833"/>
                    <a:pt x="1766184" y="2486833"/>
                  </a:cubicBezTo>
                  <a:lnTo>
                    <a:pt x="1931514" y="2282870"/>
                  </a:lnTo>
                  <a:cubicBezTo>
                    <a:pt x="1931514" y="2282870"/>
                    <a:pt x="1931514" y="2282506"/>
                    <a:pt x="1931878" y="2282506"/>
                  </a:cubicBezTo>
                  <a:cubicBezTo>
                    <a:pt x="1931878" y="2282506"/>
                    <a:pt x="1932242" y="2282142"/>
                    <a:pt x="1932242" y="2282142"/>
                  </a:cubicBezTo>
                  <a:cubicBezTo>
                    <a:pt x="1932606" y="2281415"/>
                    <a:pt x="1932970" y="2280688"/>
                    <a:pt x="1933334" y="2279961"/>
                  </a:cubicBezTo>
                  <a:cubicBezTo>
                    <a:pt x="1933334" y="2279961"/>
                    <a:pt x="1933334" y="2279961"/>
                    <a:pt x="1933334" y="2279961"/>
                  </a:cubicBezTo>
                  <a:cubicBezTo>
                    <a:pt x="1933334" y="2279234"/>
                    <a:pt x="1933334" y="2278507"/>
                    <a:pt x="1933334" y="2277416"/>
                  </a:cubicBezTo>
                  <a:cubicBezTo>
                    <a:pt x="1933334" y="2277416"/>
                    <a:pt x="1933334" y="2277052"/>
                    <a:pt x="1933334" y="2277052"/>
                  </a:cubicBezTo>
                  <a:cubicBezTo>
                    <a:pt x="1933334" y="2277052"/>
                    <a:pt x="1933334" y="2276689"/>
                    <a:pt x="1933334" y="2276689"/>
                  </a:cubicBezTo>
                  <a:cubicBezTo>
                    <a:pt x="1933334" y="2276325"/>
                    <a:pt x="1932970" y="2276325"/>
                    <a:pt x="1932970" y="2275962"/>
                  </a:cubicBezTo>
                  <a:cubicBezTo>
                    <a:pt x="1932606" y="2275598"/>
                    <a:pt x="1932606" y="2274871"/>
                    <a:pt x="1932242" y="2274507"/>
                  </a:cubicBezTo>
                  <a:cubicBezTo>
                    <a:pt x="1932242" y="2274144"/>
                    <a:pt x="1931878" y="2274144"/>
                    <a:pt x="1931878" y="2274144"/>
                  </a:cubicBezTo>
                  <a:cubicBezTo>
                    <a:pt x="1931514" y="2273780"/>
                    <a:pt x="1931514" y="2273417"/>
                    <a:pt x="1931149" y="2273417"/>
                  </a:cubicBezTo>
                  <a:cubicBezTo>
                    <a:pt x="1930421" y="2273053"/>
                    <a:pt x="1930057" y="2272689"/>
                    <a:pt x="1929329" y="2272326"/>
                  </a:cubicBezTo>
                  <a:cubicBezTo>
                    <a:pt x="1928964" y="2272326"/>
                    <a:pt x="1928964" y="2271962"/>
                    <a:pt x="1928600" y="2271962"/>
                  </a:cubicBezTo>
                  <a:lnTo>
                    <a:pt x="1735594" y="2206883"/>
                  </a:lnTo>
                  <a:lnTo>
                    <a:pt x="1599762" y="2081451"/>
                  </a:lnTo>
                  <a:lnTo>
                    <a:pt x="1652566" y="2054546"/>
                  </a:lnTo>
                  <a:lnTo>
                    <a:pt x="1733774" y="2140349"/>
                  </a:lnTo>
                  <a:cubicBezTo>
                    <a:pt x="1733774" y="2140349"/>
                    <a:pt x="1734138" y="2140713"/>
                    <a:pt x="1734138" y="2140713"/>
                  </a:cubicBezTo>
                  <a:cubicBezTo>
                    <a:pt x="1734138" y="2140713"/>
                    <a:pt x="1734138" y="2141076"/>
                    <a:pt x="1734502" y="2141076"/>
                  </a:cubicBezTo>
                  <a:cubicBezTo>
                    <a:pt x="1734502" y="2141076"/>
                    <a:pt x="1734866" y="2141076"/>
                    <a:pt x="1735230" y="2141440"/>
                  </a:cubicBezTo>
                  <a:cubicBezTo>
                    <a:pt x="1735594" y="2141803"/>
                    <a:pt x="1736323" y="2142167"/>
                    <a:pt x="1736687" y="2142167"/>
                  </a:cubicBezTo>
                  <a:cubicBezTo>
                    <a:pt x="1737051" y="2142167"/>
                    <a:pt x="1737415" y="2142531"/>
                    <a:pt x="1737779" y="2142531"/>
                  </a:cubicBezTo>
                  <a:cubicBezTo>
                    <a:pt x="1737779" y="2142531"/>
                    <a:pt x="1738144" y="2142531"/>
                    <a:pt x="1738144" y="2142531"/>
                  </a:cubicBezTo>
                  <a:lnTo>
                    <a:pt x="2186791" y="2199975"/>
                  </a:lnTo>
                  <a:lnTo>
                    <a:pt x="2198808" y="2455930"/>
                  </a:lnTo>
                  <a:cubicBezTo>
                    <a:pt x="2198808" y="2455930"/>
                    <a:pt x="2198808" y="2456293"/>
                    <a:pt x="2198808" y="2456293"/>
                  </a:cubicBezTo>
                  <a:cubicBezTo>
                    <a:pt x="2198808" y="2456293"/>
                    <a:pt x="2198808" y="2456657"/>
                    <a:pt x="2198808" y="2456657"/>
                  </a:cubicBezTo>
                  <a:cubicBezTo>
                    <a:pt x="2198808" y="2457021"/>
                    <a:pt x="2199172" y="2457384"/>
                    <a:pt x="2199172" y="2457384"/>
                  </a:cubicBezTo>
                  <a:cubicBezTo>
                    <a:pt x="2199172" y="2457748"/>
                    <a:pt x="2199537" y="2458111"/>
                    <a:pt x="2199537" y="2458475"/>
                  </a:cubicBezTo>
                  <a:cubicBezTo>
                    <a:pt x="2199901" y="2458839"/>
                    <a:pt x="2199901" y="2459202"/>
                    <a:pt x="2200265" y="2459565"/>
                  </a:cubicBezTo>
                  <a:cubicBezTo>
                    <a:pt x="2200265" y="2459929"/>
                    <a:pt x="2200629" y="2459929"/>
                    <a:pt x="2200629" y="2460293"/>
                  </a:cubicBezTo>
                  <a:lnTo>
                    <a:pt x="2368508" y="2632626"/>
                  </a:lnTo>
                  <a:cubicBezTo>
                    <a:pt x="2369964" y="2634080"/>
                    <a:pt x="2371785" y="2634807"/>
                    <a:pt x="2373970" y="2634807"/>
                  </a:cubicBezTo>
                  <a:cubicBezTo>
                    <a:pt x="2376155" y="2634807"/>
                    <a:pt x="2377976" y="2633717"/>
                    <a:pt x="2379432" y="2632262"/>
                  </a:cubicBezTo>
                  <a:lnTo>
                    <a:pt x="2440248" y="2561729"/>
                  </a:lnTo>
                  <a:cubicBezTo>
                    <a:pt x="2441340" y="2560639"/>
                    <a:pt x="2442068" y="2558821"/>
                    <a:pt x="2442068" y="2557367"/>
                  </a:cubicBezTo>
                  <a:lnTo>
                    <a:pt x="2449351" y="2419936"/>
                  </a:lnTo>
                  <a:lnTo>
                    <a:pt x="2663114" y="2243967"/>
                  </a:lnTo>
                  <a:lnTo>
                    <a:pt x="2839004" y="2412665"/>
                  </a:lnTo>
                  <a:lnTo>
                    <a:pt x="2866681" y="2618810"/>
                  </a:lnTo>
                  <a:close/>
                  <a:moveTo>
                    <a:pt x="2441340" y="2406848"/>
                  </a:moveTo>
                  <a:lnTo>
                    <a:pt x="2214103" y="2202156"/>
                  </a:lnTo>
                  <a:lnTo>
                    <a:pt x="2643814" y="2239968"/>
                  </a:lnTo>
                  <a:lnTo>
                    <a:pt x="2441340" y="2406848"/>
                  </a:lnTo>
                  <a:close/>
                  <a:moveTo>
                    <a:pt x="2212282" y="2446477"/>
                  </a:moveTo>
                  <a:lnTo>
                    <a:pt x="2201357" y="2209792"/>
                  </a:lnTo>
                  <a:lnTo>
                    <a:pt x="2424953" y="2411210"/>
                  </a:lnTo>
                  <a:lnTo>
                    <a:pt x="2212282" y="2446477"/>
                  </a:lnTo>
                  <a:close/>
                  <a:moveTo>
                    <a:pt x="1666040" y="2047638"/>
                  </a:moveTo>
                  <a:lnTo>
                    <a:pt x="1861594" y="1967652"/>
                  </a:lnTo>
                  <a:lnTo>
                    <a:pt x="1738144" y="2123625"/>
                  </a:lnTo>
                  <a:lnTo>
                    <a:pt x="1666040" y="2047638"/>
                  </a:lnTo>
                  <a:close/>
                  <a:moveTo>
                    <a:pt x="1768005" y="2374853"/>
                  </a:moveTo>
                  <a:lnTo>
                    <a:pt x="1740693" y="2223244"/>
                  </a:lnTo>
                  <a:lnTo>
                    <a:pt x="1909300" y="2279961"/>
                  </a:lnTo>
                  <a:lnTo>
                    <a:pt x="1768005" y="2374853"/>
                  </a:lnTo>
                  <a:close/>
                  <a:moveTo>
                    <a:pt x="1889271" y="2310865"/>
                  </a:moveTo>
                  <a:lnTo>
                    <a:pt x="1768005" y="2460656"/>
                  </a:lnTo>
                  <a:lnTo>
                    <a:pt x="1769826" y="2391214"/>
                  </a:lnTo>
                  <a:lnTo>
                    <a:pt x="1889271" y="2310865"/>
                  </a:lnTo>
                  <a:close/>
                  <a:moveTo>
                    <a:pt x="1754531" y="2382852"/>
                  </a:moveTo>
                  <a:lnTo>
                    <a:pt x="1525837" y="2480653"/>
                  </a:lnTo>
                  <a:lnTo>
                    <a:pt x="1726854" y="2229424"/>
                  </a:lnTo>
                  <a:lnTo>
                    <a:pt x="1754531" y="2382852"/>
                  </a:lnTo>
                  <a:close/>
                  <a:moveTo>
                    <a:pt x="1433704" y="3201980"/>
                  </a:moveTo>
                  <a:lnTo>
                    <a:pt x="1245069" y="3103088"/>
                  </a:lnTo>
                  <a:lnTo>
                    <a:pt x="1477768" y="2912213"/>
                  </a:lnTo>
                  <a:lnTo>
                    <a:pt x="1433704" y="3201980"/>
                  </a:lnTo>
                  <a:close/>
                  <a:moveTo>
                    <a:pt x="1325184" y="3347772"/>
                  </a:moveTo>
                  <a:lnTo>
                    <a:pt x="1245069" y="3119449"/>
                  </a:lnTo>
                  <a:lnTo>
                    <a:pt x="1428242" y="3215432"/>
                  </a:lnTo>
                  <a:lnTo>
                    <a:pt x="1325184" y="3347772"/>
                  </a:lnTo>
                  <a:close/>
                  <a:moveTo>
                    <a:pt x="1289861" y="3460116"/>
                  </a:moveTo>
                  <a:lnTo>
                    <a:pt x="1179884" y="3344864"/>
                  </a:lnTo>
                  <a:lnTo>
                    <a:pt x="1313531" y="3368859"/>
                  </a:lnTo>
                  <a:lnTo>
                    <a:pt x="1289861" y="3460116"/>
                  </a:lnTo>
                  <a:close/>
                  <a:moveTo>
                    <a:pt x="1108872" y="3729887"/>
                  </a:moveTo>
                  <a:lnTo>
                    <a:pt x="1033126" y="3472841"/>
                  </a:lnTo>
                  <a:lnTo>
                    <a:pt x="1280028" y="3481567"/>
                  </a:lnTo>
                  <a:lnTo>
                    <a:pt x="1108872" y="3729887"/>
                  </a:lnTo>
                  <a:close/>
                  <a:moveTo>
                    <a:pt x="777849" y="3507017"/>
                  </a:moveTo>
                  <a:lnTo>
                    <a:pt x="745439" y="3306325"/>
                  </a:lnTo>
                  <a:lnTo>
                    <a:pt x="943543" y="3325231"/>
                  </a:lnTo>
                  <a:lnTo>
                    <a:pt x="777849" y="3507017"/>
                  </a:lnTo>
                  <a:close/>
                  <a:moveTo>
                    <a:pt x="254185" y="2147621"/>
                  </a:moveTo>
                  <a:lnTo>
                    <a:pt x="116896" y="2105083"/>
                  </a:lnTo>
                  <a:lnTo>
                    <a:pt x="228693" y="2008009"/>
                  </a:lnTo>
                  <a:lnTo>
                    <a:pt x="254185" y="2147621"/>
                  </a:lnTo>
                  <a:close/>
                  <a:moveTo>
                    <a:pt x="241803" y="1998920"/>
                  </a:moveTo>
                  <a:lnTo>
                    <a:pt x="431532" y="1937839"/>
                  </a:lnTo>
                  <a:lnTo>
                    <a:pt x="267659" y="2141076"/>
                  </a:lnTo>
                  <a:lnTo>
                    <a:pt x="241803" y="1998920"/>
                  </a:lnTo>
                  <a:close/>
                  <a:moveTo>
                    <a:pt x="522572" y="1884031"/>
                  </a:moveTo>
                  <a:lnTo>
                    <a:pt x="519294" y="2132714"/>
                  </a:lnTo>
                  <a:lnTo>
                    <a:pt x="279312" y="2150166"/>
                  </a:lnTo>
                  <a:lnTo>
                    <a:pt x="457387" y="1928750"/>
                  </a:lnTo>
                  <a:lnTo>
                    <a:pt x="522572" y="1884031"/>
                  </a:lnTo>
                  <a:close/>
                  <a:moveTo>
                    <a:pt x="866705" y="2040003"/>
                  </a:moveTo>
                  <a:lnTo>
                    <a:pt x="708659" y="2177434"/>
                  </a:lnTo>
                  <a:lnTo>
                    <a:pt x="799699" y="1979287"/>
                  </a:lnTo>
                  <a:lnTo>
                    <a:pt x="866705" y="2040003"/>
                  </a:lnTo>
                  <a:close/>
                  <a:moveTo>
                    <a:pt x="491982" y="2335224"/>
                  </a:moveTo>
                  <a:lnTo>
                    <a:pt x="282953" y="2164709"/>
                  </a:lnTo>
                  <a:lnTo>
                    <a:pt x="518202" y="2147621"/>
                  </a:lnTo>
                  <a:lnTo>
                    <a:pt x="491982" y="2335224"/>
                  </a:lnTo>
                  <a:close/>
                  <a:moveTo>
                    <a:pt x="486156" y="2349403"/>
                  </a:moveTo>
                  <a:lnTo>
                    <a:pt x="288780" y="2524645"/>
                  </a:lnTo>
                  <a:lnTo>
                    <a:pt x="271665" y="2174161"/>
                  </a:lnTo>
                  <a:lnTo>
                    <a:pt x="486156" y="2349403"/>
                  </a:lnTo>
                  <a:close/>
                  <a:moveTo>
                    <a:pt x="496716" y="2359220"/>
                  </a:moveTo>
                  <a:lnTo>
                    <a:pt x="615069" y="2482107"/>
                  </a:lnTo>
                  <a:lnTo>
                    <a:pt x="305167" y="2529008"/>
                  </a:lnTo>
                  <a:lnTo>
                    <a:pt x="496716" y="2359220"/>
                  </a:lnTo>
                  <a:close/>
                  <a:moveTo>
                    <a:pt x="508370" y="2350130"/>
                  </a:moveTo>
                  <a:lnTo>
                    <a:pt x="677341" y="2222517"/>
                  </a:lnTo>
                  <a:lnTo>
                    <a:pt x="626358" y="2472291"/>
                  </a:lnTo>
                  <a:lnTo>
                    <a:pt x="508370" y="2350130"/>
                  </a:lnTo>
                  <a:close/>
                  <a:moveTo>
                    <a:pt x="506913" y="2332679"/>
                  </a:moveTo>
                  <a:lnTo>
                    <a:pt x="532404" y="2149802"/>
                  </a:lnTo>
                  <a:lnTo>
                    <a:pt x="673335" y="2206883"/>
                  </a:lnTo>
                  <a:lnTo>
                    <a:pt x="506913" y="2332679"/>
                  </a:lnTo>
                  <a:close/>
                  <a:moveTo>
                    <a:pt x="1063352" y="2151620"/>
                  </a:moveTo>
                  <a:lnTo>
                    <a:pt x="1177335" y="2126170"/>
                  </a:lnTo>
                  <a:lnTo>
                    <a:pt x="952283" y="2316318"/>
                  </a:lnTo>
                  <a:lnTo>
                    <a:pt x="1063352" y="2151620"/>
                  </a:lnTo>
                  <a:close/>
                  <a:moveTo>
                    <a:pt x="1134364" y="2294867"/>
                  </a:moveTo>
                  <a:lnTo>
                    <a:pt x="1147109" y="2462111"/>
                  </a:lnTo>
                  <a:lnTo>
                    <a:pt x="935895" y="2357038"/>
                  </a:lnTo>
                  <a:lnTo>
                    <a:pt x="1134364" y="2294867"/>
                  </a:lnTo>
                  <a:close/>
                  <a:moveTo>
                    <a:pt x="923150" y="2367218"/>
                  </a:moveTo>
                  <a:lnTo>
                    <a:pt x="1138369" y="2474472"/>
                  </a:lnTo>
                  <a:lnTo>
                    <a:pt x="910040" y="2576272"/>
                  </a:lnTo>
                  <a:lnTo>
                    <a:pt x="923150" y="2367218"/>
                  </a:lnTo>
                  <a:close/>
                  <a:moveTo>
                    <a:pt x="895474" y="2577363"/>
                  </a:moveTo>
                  <a:lnTo>
                    <a:pt x="649664" y="2486833"/>
                  </a:lnTo>
                  <a:lnTo>
                    <a:pt x="908947" y="2367582"/>
                  </a:lnTo>
                  <a:lnTo>
                    <a:pt x="895474" y="2577363"/>
                  </a:lnTo>
                  <a:close/>
                  <a:moveTo>
                    <a:pt x="1148202" y="2485743"/>
                  </a:moveTo>
                  <a:lnTo>
                    <a:pt x="1151479" y="2845316"/>
                  </a:lnTo>
                  <a:lnTo>
                    <a:pt x="914046" y="2589724"/>
                  </a:lnTo>
                  <a:lnTo>
                    <a:pt x="1148202" y="2485743"/>
                  </a:lnTo>
                  <a:close/>
                  <a:moveTo>
                    <a:pt x="1162040" y="2462474"/>
                  </a:moveTo>
                  <a:lnTo>
                    <a:pt x="1148930" y="2294140"/>
                  </a:lnTo>
                  <a:lnTo>
                    <a:pt x="1380901" y="2339587"/>
                  </a:lnTo>
                  <a:lnTo>
                    <a:pt x="1162040" y="2462474"/>
                  </a:lnTo>
                  <a:close/>
                  <a:moveTo>
                    <a:pt x="1135456" y="2279234"/>
                  </a:moveTo>
                  <a:lnTo>
                    <a:pt x="949005" y="2337769"/>
                  </a:lnTo>
                  <a:lnTo>
                    <a:pt x="1188259" y="2135623"/>
                  </a:lnTo>
                  <a:lnTo>
                    <a:pt x="1135456" y="2279234"/>
                  </a:lnTo>
                  <a:close/>
                  <a:moveTo>
                    <a:pt x="1203554" y="2093812"/>
                  </a:moveTo>
                  <a:lnTo>
                    <a:pt x="1159855" y="2008009"/>
                  </a:lnTo>
                  <a:lnTo>
                    <a:pt x="1234508" y="2004010"/>
                  </a:lnTo>
                  <a:lnTo>
                    <a:pt x="1203554" y="2093812"/>
                  </a:lnTo>
                  <a:close/>
                  <a:moveTo>
                    <a:pt x="1147838" y="2016007"/>
                  </a:moveTo>
                  <a:lnTo>
                    <a:pt x="1194086" y="2106901"/>
                  </a:lnTo>
                  <a:lnTo>
                    <a:pt x="1074277" y="2133805"/>
                  </a:lnTo>
                  <a:lnTo>
                    <a:pt x="1147838" y="2016007"/>
                  </a:lnTo>
                  <a:close/>
                  <a:moveTo>
                    <a:pt x="1060439" y="2128351"/>
                  </a:moveTo>
                  <a:lnTo>
                    <a:pt x="1019288" y="2015280"/>
                  </a:lnTo>
                  <a:lnTo>
                    <a:pt x="1134728" y="2009463"/>
                  </a:lnTo>
                  <a:lnTo>
                    <a:pt x="1060439" y="2128351"/>
                  </a:lnTo>
                  <a:close/>
                  <a:moveTo>
                    <a:pt x="921693" y="2335587"/>
                  </a:moveTo>
                  <a:lnTo>
                    <a:pt x="887098" y="2053819"/>
                  </a:lnTo>
                  <a:lnTo>
                    <a:pt x="1048786" y="2147621"/>
                  </a:lnTo>
                  <a:lnTo>
                    <a:pt x="921693" y="2335587"/>
                  </a:lnTo>
                  <a:close/>
                  <a:moveTo>
                    <a:pt x="907491" y="2341041"/>
                  </a:moveTo>
                  <a:lnTo>
                    <a:pt x="700283" y="2204338"/>
                  </a:lnTo>
                  <a:lnTo>
                    <a:pt x="872167" y="2054546"/>
                  </a:lnTo>
                  <a:lnTo>
                    <a:pt x="907491" y="2341041"/>
                  </a:lnTo>
                  <a:close/>
                  <a:moveTo>
                    <a:pt x="695549" y="2171980"/>
                  </a:moveTo>
                  <a:lnTo>
                    <a:pt x="695549" y="1972379"/>
                  </a:lnTo>
                  <a:lnTo>
                    <a:pt x="786225" y="1974560"/>
                  </a:lnTo>
                  <a:lnTo>
                    <a:pt x="695549" y="2171980"/>
                  </a:lnTo>
                  <a:close/>
                  <a:moveTo>
                    <a:pt x="680982" y="2194158"/>
                  </a:moveTo>
                  <a:lnTo>
                    <a:pt x="538959" y="2136714"/>
                  </a:lnTo>
                  <a:lnTo>
                    <a:pt x="680982" y="1983286"/>
                  </a:lnTo>
                  <a:lnTo>
                    <a:pt x="680982" y="2194158"/>
                  </a:lnTo>
                  <a:close/>
                  <a:moveTo>
                    <a:pt x="533861" y="2120716"/>
                  </a:moveTo>
                  <a:lnTo>
                    <a:pt x="537138" y="1882940"/>
                  </a:lnTo>
                  <a:lnTo>
                    <a:pt x="676612" y="1966562"/>
                  </a:lnTo>
                  <a:lnTo>
                    <a:pt x="533861" y="2120716"/>
                  </a:lnTo>
                  <a:close/>
                  <a:moveTo>
                    <a:pt x="274214" y="2530462"/>
                  </a:moveTo>
                  <a:lnTo>
                    <a:pt x="27312" y="2463201"/>
                  </a:lnTo>
                  <a:lnTo>
                    <a:pt x="257098" y="2177797"/>
                  </a:lnTo>
                  <a:lnTo>
                    <a:pt x="274214" y="2530462"/>
                  </a:lnTo>
                  <a:close/>
                  <a:moveTo>
                    <a:pt x="288052" y="2546459"/>
                  </a:moveTo>
                  <a:lnTo>
                    <a:pt x="595768" y="2499922"/>
                  </a:lnTo>
                  <a:lnTo>
                    <a:pt x="251636" y="2710067"/>
                  </a:lnTo>
                  <a:lnTo>
                    <a:pt x="288052" y="2546459"/>
                  </a:lnTo>
                  <a:close/>
                  <a:moveTo>
                    <a:pt x="693000" y="2217063"/>
                  </a:moveTo>
                  <a:lnTo>
                    <a:pt x="901664" y="2354493"/>
                  </a:lnTo>
                  <a:lnTo>
                    <a:pt x="640560" y="2474836"/>
                  </a:lnTo>
                  <a:lnTo>
                    <a:pt x="693000" y="2217063"/>
                  </a:lnTo>
                  <a:close/>
                  <a:moveTo>
                    <a:pt x="886005" y="2589361"/>
                  </a:moveTo>
                  <a:lnTo>
                    <a:pt x="671878" y="2729336"/>
                  </a:lnTo>
                  <a:lnTo>
                    <a:pt x="639468" y="2498468"/>
                  </a:lnTo>
                  <a:lnTo>
                    <a:pt x="886005" y="2589361"/>
                  </a:lnTo>
                  <a:close/>
                  <a:moveTo>
                    <a:pt x="900936" y="2596996"/>
                  </a:moveTo>
                  <a:lnTo>
                    <a:pt x="1137277" y="2851133"/>
                  </a:lnTo>
                  <a:lnTo>
                    <a:pt x="684260" y="2738425"/>
                  </a:lnTo>
                  <a:lnTo>
                    <a:pt x="900936" y="2596996"/>
                  </a:lnTo>
                  <a:close/>
                  <a:moveTo>
                    <a:pt x="1087022" y="2853678"/>
                  </a:moveTo>
                  <a:lnTo>
                    <a:pt x="786589" y="2840589"/>
                  </a:lnTo>
                  <a:lnTo>
                    <a:pt x="692636" y="2755513"/>
                  </a:lnTo>
                  <a:lnTo>
                    <a:pt x="1087022" y="2853678"/>
                  </a:lnTo>
                  <a:close/>
                  <a:moveTo>
                    <a:pt x="1133635" y="2870402"/>
                  </a:moveTo>
                  <a:lnTo>
                    <a:pt x="820092" y="3050370"/>
                  </a:lnTo>
                  <a:lnTo>
                    <a:pt x="792052" y="2855495"/>
                  </a:lnTo>
                  <a:lnTo>
                    <a:pt x="1133635" y="2870402"/>
                  </a:lnTo>
                  <a:close/>
                  <a:moveTo>
                    <a:pt x="777485" y="2855859"/>
                  </a:moveTo>
                  <a:lnTo>
                    <a:pt x="804433" y="3042008"/>
                  </a:lnTo>
                  <a:lnTo>
                    <a:pt x="629271" y="2871129"/>
                  </a:lnTo>
                  <a:lnTo>
                    <a:pt x="777485" y="2855859"/>
                  </a:lnTo>
                  <a:close/>
                  <a:moveTo>
                    <a:pt x="1154757" y="2875128"/>
                  </a:moveTo>
                  <a:lnTo>
                    <a:pt x="1221762" y="3096180"/>
                  </a:lnTo>
                  <a:lnTo>
                    <a:pt x="837572" y="3057278"/>
                  </a:lnTo>
                  <a:lnTo>
                    <a:pt x="1154757" y="2875128"/>
                  </a:lnTo>
                  <a:close/>
                  <a:moveTo>
                    <a:pt x="1025843" y="3452481"/>
                  </a:moveTo>
                  <a:lnTo>
                    <a:pt x="970127" y="3327412"/>
                  </a:lnTo>
                  <a:lnTo>
                    <a:pt x="1142375" y="3339774"/>
                  </a:lnTo>
                  <a:lnTo>
                    <a:pt x="1025843" y="3452481"/>
                  </a:lnTo>
                  <a:close/>
                  <a:moveTo>
                    <a:pt x="1159127" y="3344137"/>
                  </a:moveTo>
                  <a:lnTo>
                    <a:pt x="1276023" y="3466660"/>
                  </a:lnTo>
                  <a:lnTo>
                    <a:pt x="1040774" y="3458298"/>
                  </a:lnTo>
                  <a:lnTo>
                    <a:pt x="1159127" y="3344137"/>
                  </a:lnTo>
                  <a:close/>
                  <a:moveTo>
                    <a:pt x="1160583" y="3326685"/>
                  </a:moveTo>
                  <a:cubicBezTo>
                    <a:pt x="1160219" y="3326685"/>
                    <a:pt x="1160219" y="3326685"/>
                    <a:pt x="1160583" y="3326685"/>
                  </a:cubicBezTo>
                  <a:cubicBezTo>
                    <a:pt x="1160219" y="3326685"/>
                    <a:pt x="1159855" y="3326685"/>
                    <a:pt x="1159855" y="3326685"/>
                  </a:cubicBezTo>
                  <a:lnTo>
                    <a:pt x="978138" y="3313597"/>
                  </a:lnTo>
                  <a:lnTo>
                    <a:pt x="1228681" y="3116540"/>
                  </a:lnTo>
                  <a:lnTo>
                    <a:pt x="1311710" y="3353590"/>
                  </a:lnTo>
                  <a:lnTo>
                    <a:pt x="1160583" y="3326685"/>
                  </a:lnTo>
                  <a:close/>
                  <a:moveTo>
                    <a:pt x="1213387" y="3109996"/>
                  </a:moveTo>
                  <a:lnTo>
                    <a:pt x="960658" y="3308143"/>
                  </a:lnTo>
                  <a:lnTo>
                    <a:pt x="827740" y="3070367"/>
                  </a:lnTo>
                  <a:lnTo>
                    <a:pt x="1213387" y="3109996"/>
                  </a:lnTo>
                  <a:close/>
                  <a:moveTo>
                    <a:pt x="956288" y="3332502"/>
                  </a:moveTo>
                  <a:lnTo>
                    <a:pt x="1012734" y="3459753"/>
                  </a:lnTo>
                  <a:lnTo>
                    <a:pt x="793872" y="3510653"/>
                  </a:lnTo>
                  <a:lnTo>
                    <a:pt x="956288" y="3332502"/>
                  </a:lnTo>
                  <a:close/>
                  <a:moveTo>
                    <a:pt x="1094670" y="3732431"/>
                  </a:moveTo>
                  <a:lnTo>
                    <a:pt x="882364" y="3627723"/>
                  </a:lnTo>
                  <a:lnTo>
                    <a:pt x="1020017" y="3479385"/>
                  </a:lnTo>
                  <a:lnTo>
                    <a:pt x="1094670" y="3732431"/>
                  </a:lnTo>
                  <a:close/>
                  <a:moveTo>
                    <a:pt x="1482866" y="2889308"/>
                  </a:moveTo>
                  <a:lnTo>
                    <a:pt x="1235965" y="3091817"/>
                  </a:lnTo>
                  <a:lnTo>
                    <a:pt x="1168595" y="2870038"/>
                  </a:lnTo>
                  <a:lnTo>
                    <a:pt x="1539311" y="2816957"/>
                  </a:lnTo>
                  <a:lnTo>
                    <a:pt x="1482866" y="2889308"/>
                  </a:lnTo>
                  <a:close/>
                  <a:moveTo>
                    <a:pt x="1548051" y="2800960"/>
                  </a:moveTo>
                  <a:lnTo>
                    <a:pt x="1185710" y="2852951"/>
                  </a:lnTo>
                  <a:lnTo>
                    <a:pt x="1526930" y="2591906"/>
                  </a:lnTo>
                  <a:lnTo>
                    <a:pt x="1548051" y="2800960"/>
                  </a:lnTo>
                  <a:close/>
                  <a:moveTo>
                    <a:pt x="1541132" y="2585725"/>
                  </a:moveTo>
                  <a:lnTo>
                    <a:pt x="1644918" y="2585725"/>
                  </a:lnTo>
                  <a:lnTo>
                    <a:pt x="1560433" y="2778782"/>
                  </a:lnTo>
                  <a:lnTo>
                    <a:pt x="1541132" y="2585725"/>
                  </a:lnTo>
                  <a:close/>
                  <a:moveTo>
                    <a:pt x="1166410" y="2849315"/>
                  </a:moveTo>
                  <a:lnTo>
                    <a:pt x="1162768" y="2478471"/>
                  </a:lnTo>
                  <a:lnTo>
                    <a:pt x="1394375" y="2348312"/>
                  </a:lnTo>
                  <a:lnTo>
                    <a:pt x="1395832" y="2432661"/>
                  </a:lnTo>
                  <a:cubicBezTo>
                    <a:pt x="1395832" y="2434479"/>
                    <a:pt x="1396560" y="2435933"/>
                    <a:pt x="1397652" y="2437388"/>
                  </a:cubicBezTo>
                  <a:lnTo>
                    <a:pt x="1521832" y="2576999"/>
                  </a:lnTo>
                  <a:lnTo>
                    <a:pt x="1166410" y="2849315"/>
                  </a:lnTo>
                  <a:close/>
                  <a:moveTo>
                    <a:pt x="1150751" y="2279597"/>
                  </a:moveTo>
                  <a:lnTo>
                    <a:pt x="1207196" y="2126170"/>
                  </a:lnTo>
                  <a:lnTo>
                    <a:pt x="1381993" y="2324680"/>
                  </a:lnTo>
                  <a:lnTo>
                    <a:pt x="1150751" y="2279597"/>
                  </a:lnTo>
                  <a:close/>
                  <a:moveTo>
                    <a:pt x="1246889" y="2013099"/>
                  </a:moveTo>
                  <a:lnTo>
                    <a:pt x="1569173" y="2082541"/>
                  </a:lnTo>
                  <a:lnTo>
                    <a:pt x="1376167" y="2225062"/>
                  </a:lnTo>
                  <a:lnTo>
                    <a:pt x="1213387" y="2109446"/>
                  </a:lnTo>
                  <a:lnTo>
                    <a:pt x="1246889" y="2013099"/>
                  </a:lnTo>
                  <a:close/>
                  <a:moveTo>
                    <a:pt x="703196" y="1624804"/>
                  </a:moveTo>
                  <a:lnTo>
                    <a:pt x="556803" y="1608807"/>
                  </a:lnTo>
                  <a:lnTo>
                    <a:pt x="556803" y="1408115"/>
                  </a:lnTo>
                  <a:lnTo>
                    <a:pt x="758185" y="1585538"/>
                  </a:lnTo>
                  <a:lnTo>
                    <a:pt x="703196" y="1624804"/>
                  </a:lnTo>
                  <a:close/>
                  <a:moveTo>
                    <a:pt x="666052" y="1682248"/>
                  </a:moveTo>
                  <a:lnTo>
                    <a:pt x="480693" y="1752054"/>
                  </a:lnTo>
                  <a:lnTo>
                    <a:pt x="553526" y="1623350"/>
                  </a:lnTo>
                  <a:lnTo>
                    <a:pt x="693000" y="1638620"/>
                  </a:lnTo>
                  <a:lnTo>
                    <a:pt x="666052" y="1682248"/>
                  </a:lnTo>
                  <a:close/>
                  <a:moveTo>
                    <a:pt x="1238150" y="777681"/>
                  </a:moveTo>
                  <a:lnTo>
                    <a:pt x="1440259" y="900568"/>
                  </a:lnTo>
                  <a:lnTo>
                    <a:pt x="1221762" y="870028"/>
                  </a:lnTo>
                  <a:lnTo>
                    <a:pt x="1238150" y="777681"/>
                  </a:lnTo>
                  <a:close/>
                  <a:moveTo>
                    <a:pt x="2446074" y="263226"/>
                  </a:moveTo>
                  <a:lnTo>
                    <a:pt x="2753426" y="265044"/>
                  </a:lnTo>
                  <a:lnTo>
                    <a:pt x="2356126" y="344303"/>
                  </a:lnTo>
                  <a:lnTo>
                    <a:pt x="2446074" y="263226"/>
                  </a:lnTo>
                  <a:close/>
                  <a:moveTo>
                    <a:pt x="2867773" y="397384"/>
                  </a:moveTo>
                  <a:lnTo>
                    <a:pt x="2660201" y="601712"/>
                  </a:lnTo>
                  <a:lnTo>
                    <a:pt x="2824074" y="276678"/>
                  </a:lnTo>
                  <a:lnTo>
                    <a:pt x="2867773" y="397384"/>
                  </a:lnTo>
                  <a:close/>
                  <a:moveTo>
                    <a:pt x="3634333" y="21451"/>
                  </a:moveTo>
                  <a:lnTo>
                    <a:pt x="3753414" y="393385"/>
                  </a:lnTo>
                  <a:lnTo>
                    <a:pt x="3534553" y="151246"/>
                  </a:lnTo>
                  <a:lnTo>
                    <a:pt x="3634333" y="21451"/>
                  </a:lnTo>
                  <a:close/>
                  <a:moveTo>
                    <a:pt x="3960987" y="221415"/>
                  </a:moveTo>
                  <a:lnTo>
                    <a:pt x="3664559" y="15997"/>
                  </a:lnTo>
                  <a:lnTo>
                    <a:pt x="3937316" y="41811"/>
                  </a:lnTo>
                  <a:lnTo>
                    <a:pt x="3960987" y="221415"/>
                  </a:lnTo>
                  <a:close/>
                  <a:moveTo>
                    <a:pt x="3774172" y="410473"/>
                  </a:moveTo>
                  <a:lnTo>
                    <a:pt x="3650357" y="24359"/>
                  </a:lnTo>
                  <a:lnTo>
                    <a:pt x="3958438" y="237776"/>
                  </a:lnTo>
                  <a:lnTo>
                    <a:pt x="3774172" y="410473"/>
                  </a:lnTo>
                  <a:close/>
                  <a:moveTo>
                    <a:pt x="3565143" y="488277"/>
                  </a:moveTo>
                  <a:cubicBezTo>
                    <a:pt x="3551305" y="446103"/>
                    <a:pt x="3533461" y="391204"/>
                    <a:pt x="3515617" y="336668"/>
                  </a:cubicBezTo>
                  <a:cubicBezTo>
                    <a:pt x="3496680" y="279223"/>
                    <a:pt x="3478108" y="221415"/>
                    <a:pt x="3463906" y="178514"/>
                  </a:cubicBezTo>
                  <a:cubicBezTo>
                    <a:pt x="3456987" y="157063"/>
                    <a:pt x="3450796" y="138885"/>
                    <a:pt x="3446790" y="126523"/>
                  </a:cubicBezTo>
                  <a:cubicBezTo>
                    <a:pt x="3444969" y="121070"/>
                    <a:pt x="3443512" y="116707"/>
                    <a:pt x="3442420" y="113435"/>
                  </a:cubicBezTo>
                  <a:lnTo>
                    <a:pt x="3518894" y="156336"/>
                  </a:lnTo>
                  <a:lnTo>
                    <a:pt x="3565143" y="488277"/>
                  </a:lnTo>
                  <a:close/>
                  <a:moveTo>
                    <a:pt x="3093189" y="1290681"/>
                  </a:moveTo>
                  <a:lnTo>
                    <a:pt x="3504328" y="1118348"/>
                  </a:lnTo>
                  <a:lnTo>
                    <a:pt x="3406732" y="1447381"/>
                  </a:lnTo>
                  <a:lnTo>
                    <a:pt x="3093189" y="1290681"/>
                  </a:lnTo>
                  <a:close/>
                  <a:moveTo>
                    <a:pt x="3245773" y="1565905"/>
                  </a:moveTo>
                  <a:lnTo>
                    <a:pt x="3094282" y="1307405"/>
                  </a:lnTo>
                  <a:lnTo>
                    <a:pt x="3396900" y="1458651"/>
                  </a:lnTo>
                  <a:lnTo>
                    <a:pt x="3245773" y="1565905"/>
                  </a:lnTo>
                  <a:close/>
                  <a:moveTo>
                    <a:pt x="3243588" y="2146894"/>
                  </a:moveTo>
                  <a:lnTo>
                    <a:pt x="3106663" y="2018552"/>
                  </a:lnTo>
                  <a:lnTo>
                    <a:pt x="3343732" y="1936022"/>
                  </a:lnTo>
                  <a:lnTo>
                    <a:pt x="3243588" y="2146894"/>
                  </a:lnTo>
                  <a:close/>
                  <a:moveTo>
                    <a:pt x="2879427" y="2606812"/>
                  </a:moveTo>
                  <a:lnTo>
                    <a:pt x="2854299" y="2426481"/>
                  </a:lnTo>
                  <a:lnTo>
                    <a:pt x="2924582" y="2483198"/>
                  </a:lnTo>
                  <a:lnTo>
                    <a:pt x="2924582" y="2584271"/>
                  </a:lnTo>
                  <a:lnTo>
                    <a:pt x="2879427" y="2606812"/>
                  </a:lnTo>
                  <a:close/>
                  <a:moveTo>
                    <a:pt x="2929317" y="2467928"/>
                  </a:moveTo>
                  <a:lnTo>
                    <a:pt x="2856848" y="2409756"/>
                  </a:lnTo>
                  <a:lnTo>
                    <a:pt x="2997415" y="2319590"/>
                  </a:lnTo>
                  <a:lnTo>
                    <a:pt x="2929317" y="2467928"/>
                  </a:lnTo>
                  <a:close/>
                  <a:moveTo>
                    <a:pt x="2684600" y="2230879"/>
                  </a:moveTo>
                  <a:lnTo>
                    <a:pt x="3081172" y="2029460"/>
                  </a:lnTo>
                  <a:lnTo>
                    <a:pt x="3009432" y="2291232"/>
                  </a:lnTo>
                  <a:lnTo>
                    <a:pt x="2684600" y="2230879"/>
                  </a:lnTo>
                  <a:close/>
                  <a:moveTo>
                    <a:pt x="1654386" y="2036731"/>
                  </a:moveTo>
                  <a:lnTo>
                    <a:pt x="1450456" y="1877850"/>
                  </a:lnTo>
                  <a:lnTo>
                    <a:pt x="1858681" y="1952746"/>
                  </a:lnTo>
                  <a:lnTo>
                    <a:pt x="1654386" y="2036731"/>
                  </a:lnTo>
                  <a:close/>
                  <a:moveTo>
                    <a:pt x="1164953" y="1727331"/>
                  </a:moveTo>
                  <a:lnTo>
                    <a:pt x="1342300" y="1733512"/>
                  </a:lnTo>
                  <a:lnTo>
                    <a:pt x="1171144" y="1856399"/>
                  </a:lnTo>
                  <a:lnTo>
                    <a:pt x="1164953" y="1727331"/>
                  </a:lnTo>
                  <a:close/>
                  <a:moveTo>
                    <a:pt x="1158034" y="1712425"/>
                  </a:moveTo>
                  <a:cubicBezTo>
                    <a:pt x="1157670" y="1712425"/>
                    <a:pt x="1157670" y="1712425"/>
                    <a:pt x="1157306" y="1712425"/>
                  </a:cubicBezTo>
                  <a:lnTo>
                    <a:pt x="1066265" y="1712425"/>
                  </a:lnTo>
                  <a:lnTo>
                    <a:pt x="1085566" y="1651345"/>
                  </a:lnTo>
                  <a:lnTo>
                    <a:pt x="1159491" y="1600808"/>
                  </a:lnTo>
                  <a:lnTo>
                    <a:pt x="1277115" y="1600808"/>
                  </a:lnTo>
                  <a:lnTo>
                    <a:pt x="1350311" y="1718969"/>
                  </a:lnTo>
                  <a:lnTo>
                    <a:pt x="1158034" y="1712425"/>
                  </a:lnTo>
                  <a:close/>
                  <a:moveTo>
                    <a:pt x="2383802" y="1840402"/>
                  </a:moveTo>
                  <a:lnTo>
                    <a:pt x="2529467" y="1899664"/>
                  </a:lnTo>
                  <a:lnTo>
                    <a:pt x="2216652" y="2163618"/>
                  </a:lnTo>
                  <a:lnTo>
                    <a:pt x="2383802" y="1840402"/>
                  </a:lnTo>
                  <a:close/>
                  <a:moveTo>
                    <a:pt x="2620872" y="666791"/>
                  </a:moveTo>
                  <a:lnTo>
                    <a:pt x="2696981" y="1078719"/>
                  </a:lnTo>
                  <a:lnTo>
                    <a:pt x="2328449" y="881299"/>
                  </a:lnTo>
                  <a:lnTo>
                    <a:pt x="2620872" y="666791"/>
                  </a:lnTo>
                  <a:close/>
                  <a:moveTo>
                    <a:pt x="2695889" y="1094716"/>
                  </a:moveTo>
                  <a:lnTo>
                    <a:pt x="2442432" y="1435383"/>
                  </a:lnTo>
                  <a:lnTo>
                    <a:pt x="2325172" y="896205"/>
                  </a:lnTo>
                  <a:lnTo>
                    <a:pt x="2695889" y="1094716"/>
                  </a:lnTo>
                  <a:close/>
                  <a:moveTo>
                    <a:pt x="2532744" y="1885485"/>
                  </a:moveTo>
                  <a:lnTo>
                    <a:pt x="2388172" y="1826950"/>
                  </a:lnTo>
                  <a:lnTo>
                    <a:pt x="2439883" y="1491009"/>
                  </a:lnTo>
                  <a:lnTo>
                    <a:pt x="2532744" y="1885485"/>
                  </a:lnTo>
                  <a:close/>
                  <a:moveTo>
                    <a:pt x="2663114" y="2214518"/>
                  </a:moveTo>
                  <a:lnTo>
                    <a:pt x="2554958" y="1908390"/>
                  </a:lnTo>
                  <a:lnTo>
                    <a:pt x="2771634" y="1971652"/>
                  </a:lnTo>
                  <a:lnTo>
                    <a:pt x="2663114" y="2214518"/>
                  </a:lnTo>
                  <a:close/>
                  <a:moveTo>
                    <a:pt x="2785837" y="1975287"/>
                  </a:moveTo>
                  <a:lnTo>
                    <a:pt x="3069155" y="2019643"/>
                  </a:lnTo>
                  <a:lnTo>
                    <a:pt x="2677317" y="2218517"/>
                  </a:lnTo>
                  <a:lnTo>
                    <a:pt x="2785837" y="1975287"/>
                  </a:lnTo>
                  <a:close/>
                  <a:moveTo>
                    <a:pt x="2779646" y="1959290"/>
                  </a:moveTo>
                  <a:lnTo>
                    <a:pt x="2565519" y="1896392"/>
                  </a:lnTo>
                  <a:lnTo>
                    <a:pt x="3137981" y="1670978"/>
                  </a:lnTo>
                  <a:lnTo>
                    <a:pt x="2779646" y="1959290"/>
                  </a:lnTo>
                  <a:close/>
                  <a:moveTo>
                    <a:pt x="2449351" y="1466650"/>
                  </a:moveTo>
                  <a:lnTo>
                    <a:pt x="2797854" y="1655344"/>
                  </a:lnTo>
                  <a:lnTo>
                    <a:pt x="2547311" y="1883304"/>
                  </a:lnTo>
                  <a:lnTo>
                    <a:pt x="2449351" y="1466650"/>
                  </a:lnTo>
                  <a:close/>
                  <a:moveTo>
                    <a:pt x="2459912" y="1456106"/>
                  </a:moveTo>
                  <a:lnTo>
                    <a:pt x="2755976" y="1400116"/>
                  </a:lnTo>
                  <a:lnTo>
                    <a:pt x="2800403" y="1640437"/>
                  </a:lnTo>
                  <a:lnTo>
                    <a:pt x="2459912" y="1456106"/>
                  </a:lnTo>
                  <a:close/>
                  <a:moveTo>
                    <a:pt x="2455542" y="1441927"/>
                  </a:moveTo>
                  <a:lnTo>
                    <a:pt x="2702444" y="1109986"/>
                  </a:lnTo>
                  <a:lnTo>
                    <a:pt x="2753426" y="1385573"/>
                  </a:lnTo>
                  <a:lnTo>
                    <a:pt x="2455542" y="1441927"/>
                  </a:lnTo>
                  <a:close/>
                  <a:moveTo>
                    <a:pt x="2636530" y="671881"/>
                  </a:moveTo>
                  <a:lnTo>
                    <a:pt x="3017808" y="968920"/>
                  </a:lnTo>
                  <a:lnTo>
                    <a:pt x="3070975" y="1279410"/>
                  </a:lnTo>
                  <a:lnTo>
                    <a:pt x="2713369" y="1087808"/>
                  </a:lnTo>
                  <a:lnTo>
                    <a:pt x="2636530" y="671881"/>
                  </a:lnTo>
                  <a:close/>
                  <a:moveTo>
                    <a:pt x="3027276" y="946015"/>
                  </a:moveTo>
                  <a:lnTo>
                    <a:pt x="2888166" y="414836"/>
                  </a:lnTo>
                  <a:lnTo>
                    <a:pt x="3220282" y="617709"/>
                  </a:lnTo>
                  <a:lnTo>
                    <a:pt x="3027276" y="946015"/>
                  </a:lnTo>
                  <a:close/>
                  <a:moveTo>
                    <a:pt x="3011981" y="945651"/>
                  </a:moveTo>
                  <a:lnTo>
                    <a:pt x="2635074" y="651885"/>
                  </a:lnTo>
                  <a:lnTo>
                    <a:pt x="2639808" y="642068"/>
                  </a:lnTo>
                  <a:lnTo>
                    <a:pt x="2872143" y="413018"/>
                  </a:lnTo>
                  <a:lnTo>
                    <a:pt x="3011981" y="945651"/>
                  </a:lnTo>
                  <a:close/>
                  <a:moveTo>
                    <a:pt x="2621964" y="639887"/>
                  </a:moveTo>
                  <a:lnTo>
                    <a:pt x="2346293" y="361391"/>
                  </a:lnTo>
                  <a:lnTo>
                    <a:pt x="2812057" y="268680"/>
                  </a:lnTo>
                  <a:lnTo>
                    <a:pt x="2628155" y="634070"/>
                  </a:lnTo>
                  <a:lnTo>
                    <a:pt x="2621964" y="639887"/>
                  </a:lnTo>
                  <a:close/>
                  <a:moveTo>
                    <a:pt x="2614316" y="652976"/>
                  </a:moveTo>
                  <a:cubicBezTo>
                    <a:pt x="2614316" y="652976"/>
                    <a:pt x="2614316" y="653339"/>
                    <a:pt x="2614316" y="652976"/>
                  </a:cubicBezTo>
                  <a:lnTo>
                    <a:pt x="2322259" y="867483"/>
                  </a:lnTo>
                  <a:lnTo>
                    <a:pt x="2338282" y="373752"/>
                  </a:lnTo>
                  <a:lnTo>
                    <a:pt x="2614316" y="652976"/>
                  </a:lnTo>
                  <a:close/>
                  <a:moveTo>
                    <a:pt x="2429322" y="1443745"/>
                  </a:moveTo>
                  <a:lnTo>
                    <a:pt x="1971207" y="1362668"/>
                  </a:lnTo>
                  <a:lnTo>
                    <a:pt x="2310970" y="899841"/>
                  </a:lnTo>
                  <a:lnTo>
                    <a:pt x="2429322" y="1443745"/>
                  </a:lnTo>
                  <a:close/>
                  <a:moveTo>
                    <a:pt x="2422768" y="1457197"/>
                  </a:moveTo>
                  <a:lnTo>
                    <a:pt x="1894005" y="1931659"/>
                  </a:lnTo>
                  <a:lnTo>
                    <a:pt x="1964652" y="1376121"/>
                  </a:lnTo>
                  <a:lnTo>
                    <a:pt x="2422768" y="1457197"/>
                  </a:lnTo>
                  <a:close/>
                  <a:moveTo>
                    <a:pt x="1365970" y="1716424"/>
                  </a:moveTo>
                  <a:lnTo>
                    <a:pt x="1293138" y="1598990"/>
                  </a:lnTo>
                  <a:lnTo>
                    <a:pt x="1599762" y="1538637"/>
                  </a:lnTo>
                  <a:lnTo>
                    <a:pt x="1365970" y="1716424"/>
                  </a:lnTo>
                  <a:close/>
                  <a:moveTo>
                    <a:pt x="1869606" y="1940021"/>
                  </a:moveTo>
                  <a:lnTo>
                    <a:pt x="1434069" y="1860035"/>
                  </a:lnTo>
                  <a:lnTo>
                    <a:pt x="1628895" y="1539728"/>
                  </a:lnTo>
                  <a:lnTo>
                    <a:pt x="1869606" y="1940021"/>
                  </a:lnTo>
                  <a:close/>
                  <a:moveTo>
                    <a:pt x="1639456" y="1528457"/>
                  </a:moveTo>
                  <a:lnTo>
                    <a:pt x="1949358" y="1379756"/>
                  </a:lnTo>
                  <a:lnTo>
                    <a:pt x="1879802" y="1928023"/>
                  </a:lnTo>
                  <a:lnTo>
                    <a:pt x="1639456" y="1528457"/>
                  </a:lnTo>
                  <a:close/>
                  <a:moveTo>
                    <a:pt x="1631444" y="1516096"/>
                  </a:moveTo>
                  <a:lnTo>
                    <a:pt x="1395103" y="1181609"/>
                  </a:lnTo>
                  <a:lnTo>
                    <a:pt x="1939161" y="1368849"/>
                  </a:lnTo>
                  <a:lnTo>
                    <a:pt x="1631444" y="1516096"/>
                  </a:lnTo>
                  <a:close/>
                  <a:moveTo>
                    <a:pt x="1385635" y="1163067"/>
                  </a:moveTo>
                  <a:lnTo>
                    <a:pt x="1477040" y="925291"/>
                  </a:lnTo>
                  <a:lnTo>
                    <a:pt x="1928600" y="1349580"/>
                  </a:lnTo>
                  <a:lnTo>
                    <a:pt x="1385635" y="1163067"/>
                  </a:lnTo>
                  <a:close/>
                  <a:moveTo>
                    <a:pt x="1616513" y="1520459"/>
                  </a:moveTo>
                  <a:lnTo>
                    <a:pt x="1280392" y="1586265"/>
                  </a:lnTo>
                  <a:lnTo>
                    <a:pt x="1157306" y="1586265"/>
                  </a:lnTo>
                  <a:cubicBezTo>
                    <a:pt x="1155849" y="1586265"/>
                    <a:pt x="1154392" y="1586629"/>
                    <a:pt x="1153300" y="1587356"/>
                  </a:cubicBezTo>
                  <a:lnTo>
                    <a:pt x="1103774" y="1621168"/>
                  </a:lnTo>
                  <a:lnTo>
                    <a:pt x="1376531" y="1180519"/>
                  </a:lnTo>
                  <a:lnTo>
                    <a:pt x="1616513" y="1520459"/>
                  </a:lnTo>
                  <a:close/>
                  <a:moveTo>
                    <a:pt x="1068814" y="1642983"/>
                  </a:moveTo>
                  <a:lnTo>
                    <a:pt x="902393" y="1707698"/>
                  </a:lnTo>
                  <a:lnTo>
                    <a:pt x="962844" y="1459742"/>
                  </a:lnTo>
                  <a:lnTo>
                    <a:pt x="1068814" y="1642983"/>
                  </a:lnTo>
                  <a:close/>
                  <a:moveTo>
                    <a:pt x="888554" y="1704790"/>
                  </a:moveTo>
                  <a:lnTo>
                    <a:pt x="781127" y="1587356"/>
                  </a:lnTo>
                  <a:lnTo>
                    <a:pt x="945728" y="1469922"/>
                  </a:lnTo>
                  <a:lnTo>
                    <a:pt x="888554" y="1704790"/>
                  </a:lnTo>
                  <a:close/>
                  <a:moveTo>
                    <a:pt x="1068086" y="1659343"/>
                  </a:moveTo>
                  <a:lnTo>
                    <a:pt x="1050970" y="1712425"/>
                  </a:lnTo>
                  <a:lnTo>
                    <a:pt x="931161" y="1712425"/>
                  </a:lnTo>
                  <a:lnTo>
                    <a:pt x="1068086" y="1659343"/>
                  </a:lnTo>
                  <a:close/>
                  <a:moveTo>
                    <a:pt x="1061531" y="1726968"/>
                  </a:moveTo>
                  <a:lnTo>
                    <a:pt x="1142739" y="1726968"/>
                  </a:lnTo>
                  <a:lnTo>
                    <a:pt x="1042595" y="1858217"/>
                  </a:lnTo>
                  <a:lnTo>
                    <a:pt x="1050242" y="1762598"/>
                  </a:lnTo>
                  <a:lnTo>
                    <a:pt x="1061531" y="1726968"/>
                  </a:lnTo>
                  <a:close/>
                  <a:moveTo>
                    <a:pt x="1602675" y="1554635"/>
                  </a:moveTo>
                  <a:lnTo>
                    <a:pt x="1423508" y="1849491"/>
                  </a:lnTo>
                  <a:lnTo>
                    <a:pt x="1372889" y="1729513"/>
                  </a:lnTo>
                  <a:lnTo>
                    <a:pt x="1602675" y="1554635"/>
                  </a:lnTo>
                  <a:close/>
                  <a:moveTo>
                    <a:pt x="2428230" y="1471740"/>
                  </a:moveTo>
                  <a:lnTo>
                    <a:pt x="2373606" y="1825496"/>
                  </a:lnTo>
                  <a:lnTo>
                    <a:pt x="1910392" y="1936749"/>
                  </a:lnTo>
                  <a:lnTo>
                    <a:pt x="2428230" y="1471740"/>
                  </a:lnTo>
                  <a:close/>
                  <a:moveTo>
                    <a:pt x="2366322" y="1842220"/>
                  </a:moveTo>
                  <a:lnTo>
                    <a:pt x="2190432" y="2181796"/>
                  </a:lnTo>
                  <a:lnTo>
                    <a:pt x="1900560" y="1953837"/>
                  </a:lnTo>
                  <a:lnTo>
                    <a:pt x="2366322" y="1842220"/>
                  </a:lnTo>
                  <a:close/>
                  <a:moveTo>
                    <a:pt x="2539664" y="1909844"/>
                  </a:moveTo>
                  <a:lnTo>
                    <a:pt x="2651461" y="2226152"/>
                  </a:lnTo>
                  <a:lnTo>
                    <a:pt x="2210825" y="2187250"/>
                  </a:lnTo>
                  <a:lnTo>
                    <a:pt x="2539664" y="1909844"/>
                  </a:lnTo>
                  <a:close/>
                  <a:moveTo>
                    <a:pt x="2798947" y="1962562"/>
                  </a:moveTo>
                  <a:lnTo>
                    <a:pt x="3168207" y="1665888"/>
                  </a:lnTo>
                  <a:lnTo>
                    <a:pt x="3086998" y="2007645"/>
                  </a:lnTo>
                  <a:lnTo>
                    <a:pt x="2798947" y="1962562"/>
                  </a:lnTo>
                  <a:close/>
                  <a:moveTo>
                    <a:pt x="2577536" y="1876032"/>
                  </a:moveTo>
                  <a:lnTo>
                    <a:pt x="2813513" y="1661161"/>
                  </a:lnTo>
                  <a:lnTo>
                    <a:pt x="3139802" y="1654617"/>
                  </a:lnTo>
                  <a:lnTo>
                    <a:pt x="2577536" y="1876032"/>
                  </a:lnTo>
                  <a:close/>
                  <a:moveTo>
                    <a:pt x="2816790" y="1646618"/>
                  </a:moveTo>
                  <a:lnTo>
                    <a:pt x="2772363" y="1406297"/>
                  </a:lnTo>
                  <a:lnTo>
                    <a:pt x="3155097" y="1640074"/>
                  </a:lnTo>
                  <a:lnTo>
                    <a:pt x="2816790" y="1646618"/>
                  </a:lnTo>
                  <a:close/>
                  <a:moveTo>
                    <a:pt x="2767628" y="1381938"/>
                  </a:moveTo>
                  <a:lnTo>
                    <a:pt x="2716646" y="1105986"/>
                  </a:lnTo>
                  <a:lnTo>
                    <a:pt x="3057137" y="1288500"/>
                  </a:lnTo>
                  <a:lnTo>
                    <a:pt x="2767628" y="1381938"/>
                  </a:lnTo>
                  <a:close/>
                  <a:moveTo>
                    <a:pt x="3033103" y="972555"/>
                  </a:moveTo>
                  <a:lnTo>
                    <a:pt x="3313507" y="990371"/>
                  </a:lnTo>
                  <a:lnTo>
                    <a:pt x="3083721" y="1268140"/>
                  </a:lnTo>
                  <a:lnTo>
                    <a:pt x="3033103" y="972555"/>
                  </a:lnTo>
                  <a:close/>
                  <a:moveTo>
                    <a:pt x="3036744" y="958376"/>
                  </a:moveTo>
                  <a:lnTo>
                    <a:pt x="3227201" y="634070"/>
                  </a:lnTo>
                  <a:lnTo>
                    <a:pt x="3318606" y="976555"/>
                  </a:lnTo>
                  <a:lnTo>
                    <a:pt x="3036744" y="958376"/>
                  </a:lnTo>
                  <a:close/>
                  <a:moveTo>
                    <a:pt x="3261068" y="372661"/>
                  </a:moveTo>
                  <a:lnTo>
                    <a:pt x="3427854" y="115980"/>
                  </a:lnTo>
                  <a:cubicBezTo>
                    <a:pt x="3439871" y="150882"/>
                    <a:pt x="3522172" y="403565"/>
                    <a:pt x="3570970" y="553357"/>
                  </a:cubicBezTo>
                  <a:lnTo>
                    <a:pt x="3261068" y="372661"/>
                  </a:lnTo>
                  <a:close/>
                  <a:moveTo>
                    <a:pt x="3561501" y="564628"/>
                  </a:moveTo>
                  <a:lnTo>
                    <a:pt x="3237761" y="606802"/>
                  </a:lnTo>
                  <a:lnTo>
                    <a:pt x="3256698" y="386841"/>
                  </a:lnTo>
                  <a:lnTo>
                    <a:pt x="3561501" y="564628"/>
                  </a:lnTo>
                  <a:close/>
                  <a:moveTo>
                    <a:pt x="3251236" y="360664"/>
                  </a:moveTo>
                  <a:lnTo>
                    <a:pt x="3148906" y="169788"/>
                  </a:lnTo>
                  <a:lnTo>
                    <a:pt x="3414744" y="109435"/>
                  </a:lnTo>
                  <a:lnTo>
                    <a:pt x="3251236" y="360664"/>
                  </a:lnTo>
                  <a:close/>
                  <a:moveTo>
                    <a:pt x="3238854" y="368299"/>
                  </a:moveTo>
                  <a:lnTo>
                    <a:pt x="2896906" y="390476"/>
                  </a:lnTo>
                  <a:lnTo>
                    <a:pt x="3136160" y="176332"/>
                  </a:lnTo>
                  <a:lnTo>
                    <a:pt x="3238854" y="368299"/>
                  </a:lnTo>
                  <a:close/>
                  <a:moveTo>
                    <a:pt x="3242495" y="382841"/>
                  </a:moveTo>
                  <a:lnTo>
                    <a:pt x="3223559" y="602803"/>
                  </a:lnTo>
                  <a:lnTo>
                    <a:pt x="2899455" y="405019"/>
                  </a:lnTo>
                  <a:lnTo>
                    <a:pt x="3242495" y="382841"/>
                  </a:lnTo>
                  <a:close/>
                  <a:moveTo>
                    <a:pt x="2308057" y="860212"/>
                  </a:moveTo>
                  <a:lnTo>
                    <a:pt x="1971935" y="379569"/>
                  </a:lnTo>
                  <a:lnTo>
                    <a:pt x="2324080" y="364299"/>
                  </a:lnTo>
                  <a:lnTo>
                    <a:pt x="2308057" y="860212"/>
                  </a:lnTo>
                  <a:close/>
                  <a:moveTo>
                    <a:pt x="2293854" y="865302"/>
                  </a:moveTo>
                  <a:lnTo>
                    <a:pt x="1885629" y="688606"/>
                  </a:lnTo>
                  <a:lnTo>
                    <a:pt x="1961375" y="390113"/>
                  </a:lnTo>
                  <a:lnTo>
                    <a:pt x="2293854" y="865302"/>
                  </a:lnTo>
                  <a:close/>
                  <a:moveTo>
                    <a:pt x="1962103" y="1350307"/>
                  </a:moveTo>
                  <a:lnTo>
                    <a:pt x="1842658" y="775499"/>
                  </a:lnTo>
                  <a:lnTo>
                    <a:pt x="2302230" y="886752"/>
                  </a:lnTo>
                  <a:lnTo>
                    <a:pt x="1962103" y="1350307"/>
                  </a:lnTo>
                  <a:close/>
                  <a:moveTo>
                    <a:pt x="1930057" y="1267413"/>
                  </a:moveTo>
                  <a:lnTo>
                    <a:pt x="1763271" y="802404"/>
                  </a:lnTo>
                  <a:lnTo>
                    <a:pt x="1828091" y="775863"/>
                  </a:lnTo>
                  <a:lnTo>
                    <a:pt x="1930057" y="1267413"/>
                  </a:lnTo>
                  <a:close/>
                  <a:moveTo>
                    <a:pt x="1940981" y="1341581"/>
                  </a:moveTo>
                  <a:lnTo>
                    <a:pt x="1487236" y="915111"/>
                  </a:lnTo>
                  <a:lnTo>
                    <a:pt x="1749433" y="807857"/>
                  </a:lnTo>
                  <a:lnTo>
                    <a:pt x="1940981" y="1341581"/>
                  </a:lnTo>
                  <a:close/>
                  <a:moveTo>
                    <a:pt x="1524745" y="884207"/>
                  </a:moveTo>
                  <a:lnTo>
                    <a:pt x="1729404" y="732234"/>
                  </a:lnTo>
                  <a:lnTo>
                    <a:pt x="1745427" y="794042"/>
                  </a:lnTo>
                  <a:lnTo>
                    <a:pt x="1524745" y="884207"/>
                  </a:lnTo>
                  <a:close/>
                  <a:moveTo>
                    <a:pt x="1473762" y="903840"/>
                  </a:moveTo>
                  <a:lnTo>
                    <a:pt x="1255265" y="771137"/>
                  </a:lnTo>
                  <a:lnTo>
                    <a:pt x="1708282" y="729326"/>
                  </a:lnTo>
                  <a:lnTo>
                    <a:pt x="1473762" y="903840"/>
                  </a:lnTo>
                  <a:close/>
                  <a:moveTo>
                    <a:pt x="1463930" y="918383"/>
                  </a:moveTo>
                  <a:lnTo>
                    <a:pt x="1374710" y="1150342"/>
                  </a:lnTo>
                  <a:lnTo>
                    <a:pt x="1226496" y="885298"/>
                  </a:lnTo>
                  <a:lnTo>
                    <a:pt x="1463930" y="918383"/>
                  </a:lnTo>
                  <a:close/>
                  <a:moveTo>
                    <a:pt x="1079739" y="1632803"/>
                  </a:moveTo>
                  <a:lnTo>
                    <a:pt x="967213" y="1438291"/>
                  </a:lnTo>
                  <a:lnTo>
                    <a:pt x="934439" y="1245235"/>
                  </a:lnTo>
                  <a:lnTo>
                    <a:pt x="1361236" y="1177247"/>
                  </a:lnTo>
                  <a:lnTo>
                    <a:pt x="1079739" y="1632803"/>
                  </a:lnTo>
                  <a:close/>
                  <a:moveTo>
                    <a:pt x="950826" y="1428111"/>
                  </a:moveTo>
                  <a:lnTo>
                    <a:pt x="757820" y="1338309"/>
                  </a:lnTo>
                  <a:lnTo>
                    <a:pt x="920965" y="1250325"/>
                  </a:lnTo>
                  <a:lnTo>
                    <a:pt x="950826" y="1428111"/>
                  </a:lnTo>
                  <a:close/>
                  <a:moveTo>
                    <a:pt x="951919" y="1444472"/>
                  </a:moveTo>
                  <a:lnTo>
                    <a:pt x="951190" y="1448108"/>
                  </a:lnTo>
                  <a:lnTo>
                    <a:pt x="776028" y="1572813"/>
                  </a:lnTo>
                  <a:lnTo>
                    <a:pt x="750537" y="1350670"/>
                  </a:lnTo>
                  <a:lnTo>
                    <a:pt x="951919" y="1444472"/>
                  </a:lnTo>
                  <a:close/>
                  <a:moveTo>
                    <a:pt x="769109" y="1595718"/>
                  </a:moveTo>
                  <a:lnTo>
                    <a:pt x="883456" y="1720423"/>
                  </a:lnTo>
                  <a:lnTo>
                    <a:pt x="859421" y="1759326"/>
                  </a:lnTo>
                  <a:lnTo>
                    <a:pt x="717034" y="1632803"/>
                  </a:lnTo>
                  <a:lnTo>
                    <a:pt x="769109" y="1595718"/>
                  </a:lnTo>
                  <a:close/>
                  <a:moveTo>
                    <a:pt x="896566" y="1726968"/>
                  </a:moveTo>
                  <a:lnTo>
                    <a:pt x="1046601" y="1726968"/>
                  </a:lnTo>
                  <a:lnTo>
                    <a:pt x="1036404" y="1758598"/>
                  </a:lnTo>
                  <a:cubicBezTo>
                    <a:pt x="1036404" y="1758962"/>
                    <a:pt x="1036040" y="1759689"/>
                    <a:pt x="1036040" y="1760053"/>
                  </a:cubicBezTo>
                  <a:lnTo>
                    <a:pt x="1027300" y="1869124"/>
                  </a:lnTo>
                  <a:lnTo>
                    <a:pt x="871075" y="1768051"/>
                  </a:lnTo>
                  <a:lnTo>
                    <a:pt x="896566" y="1726968"/>
                  </a:lnTo>
                  <a:close/>
                  <a:moveTo>
                    <a:pt x="1151115" y="1740056"/>
                  </a:moveTo>
                  <a:lnTo>
                    <a:pt x="1156942" y="1863671"/>
                  </a:lnTo>
                  <a:lnTo>
                    <a:pt x="1049150" y="1873487"/>
                  </a:lnTo>
                  <a:lnTo>
                    <a:pt x="1151115" y="1740056"/>
                  </a:lnTo>
                  <a:close/>
                  <a:moveTo>
                    <a:pt x="1360872" y="1738238"/>
                  </a:moveTo>
                  <a:lnTo>
                    <a:pt x="1411491" y="1858217"/>
                  </a:lnTo>
                  <a:lnTo>
                    <a:pt x="1187895" y="1862580"/>
                  </a:lnTo>
                  <a:lnTo>
                    <a:pt x="1360872" y="1738238"/>
                  </a:lnTo>
                  <a:close/>
                  <a:moveTo>
                    <a:pt x="1422415" y="1874578"/>
                  </a:moveTo>
                  <a:lnTo>
                    <a:pt x="1628167" y="2034550"/>
                  </a:lnTo>
                  <a:lnTo>
                    <a:pt x="1270196" y="1992012"/>
                  </a:lnTo>
                  <a:lnTo>
                    <a:pt x="1422415" y="1874578"/>
                  </a:lnTo>
                  <a:close/>
                  <a:moveTo>
                    <a:pt x="1885629" y="1960381"/>
                  </a:moveTo>
                  <a:lnTo>
                    <a:pt x="2167855" y="2182160"/>
                  </a:lnTo>
                  <a:lnTo>
                    <a:pt x="1752346" y="2128715"/>
                  </a:lnTo>
                  <a:lnTo>
                    <a:pt x="1885629" y="1960381"/>
                  </a:lnTo>
                  <a:close/>
                  <a:moveTo>
                    <a:pt x="2995230" y="2303593"/>
                  </a:moveTo>
                  <a:lnTo>
                    <a:pt x="2845195" y="2399940"/>
                  </a:lnTo>
                  <a:lnTo>
                    <a:pt x="2684600" y="2246149"/>
                  </a:lnTo>
                  <a:lnTo>
                    <a:pt x="2995230" y="2303593"/>
                  </a:lnTo>
                  <a:close/>
                  <a:moveTo>
                    <a:pt x="2940241" y="2750423"/>
                  </a:moveTo>
                  <a:lnTo>
                    <a:pt x="3041478" y="2726791"/>
                  </a:lnTo>
                  <a:lnTo>
                    <a:pt x="3039657" y="2839862"/>
                  </a:lnTo>
                  <a:lnTo>
                    <a:pt x="2940241" y="2750423"/>
                  </a:lnTo>
                  <a:close/>
                  <a:moveTo>
                    <a:pt x="3035287" y="2712975"/>
                  </a:moveTo>
                  <a:lnTo>
                    <a:pt x="2934051" y="2736607"/>
                  </a:lnTo>
                  <a:lnTo>
                    <a:pt x="2944247" y="2682072"/>
                  </a:lnTo>
                  <a:cubicBezTo>
                    <a:pt x="2944611" y="2679890"/>
                    <a:pt x="2943883" y="2677345"/>
                    <a:pt x="2942062" y="2675527"/>
                  </a:cubicBezTo>
                  <a:lnTo>
                    <a:pt x="2885981" y="2619537"/>
                  </a:lnTo>
                  <a:lnTo>
                    <a:pt x="2930409" y="2597360"/>
                  </a:lnTo>
                  <a:lnTo>
                    <a:pt x="3035287" y="2712975"/>
                  </a:lnTo>
                  <a:close/>
                  <a:moveTo>
                    <a:pt x="3053860" y="2571909"/>
                  </a:moveTo>
                  <a:lnTo>
                    <a:pt x="2954079" y="2488288"/>
                  </a:lnTo>
                  <a:lnTo>
                    <a:pt x="3139437" y="2502104"/>
                  </a:lnTo>
                  <a:lnTo>
                    <a:pt x="3053860" y="2571909"/>
                  </a:lnTo>
                  <a:close/>
                  <a:moveTo>
                    <a:pt x="3093918" y="2367582"/>
                  </a:moveTo>
                  <a:lnTo>
                    <a:pt x="3146721" y="2488288"/>
                  </a:lnTo>
                  <a:lnTo>
                    <a:pt x="2943155" y="2473018"/>
                  </a:lnTo>
                  <a:lnTo>
                    <a:pt x="3017808" y="2311228"/>
                  </a:lnTo>
                  <a:lnTo>
                    <a:pt x="3093918" y="2367582"/>
                  </a:lnTo>
                  <a:close/>
                  <a:moveTo>
                    <a:pt x="3026548" y="2283960"/>
                  </a:moveTo>
                  <a:lnTo>
                    <a:pt x="3096467" y="2029460"/>
                  </a:lnTo>
                  <a:lnTo>
                    <a:pt x="3233756" y="2157801"/>
                  </a:lnTo>
                  <a:lnTo>
                    <a:pt x="3026548" y="2283960"/>
                  </a:lnTo>
                  <a:close/>
                  <a:moveTo>
                    <a:pt x="3344096" y="1920388"/>
                  </a:moveTo>
                  <a:lnTo>
                    <a:pt x="3110305" y="2001828"/>
                  </a:lnTo>
                  <a:lnTo>
                    <a:pt x="3234848" y="1811316"/>
                  </a:lnTo>
                  <a:lnTo>
                    <a:pt x="3344096" y="1920388"/>
                  </a:lnTo>
                  <a:close/>
                  <a:moveTo>
                    <a:pt x="3279276" y="1676431"/>
                  </a:moveTo>
                  <a:lnTo>
                    <a:pt x="3227201" y="1796410"/>
                  </a:lnTo>
                  <a:lnTo>
                    <a:pt x="3109212" y="1977105"/>
                  </a:lnTo>
                  <a:lnTo>
                    <a:pt x="3185322" y="1655708"/>
                  </a:lnTo>
                  <a:lnTo>
                    <a:pt x="3279276" y="1676431"/>
                  </a:lnTo>
                  <a:close/>
                  <a:moveTo>
                    <a:pt x="3178767" y="1637529"/>
                  </a:moveTo>
                  <a:lnTo>
                    <a:pt x="2779282" y="1393572"/>
                  </a:lnTo>
                  <a:lnTo>
                    <a:pt x="3072068" y="1298680"/>
                  </a:lnTo>
                  <a:lnTo>
                    <a:pt x="3234120" y="1575358"/>
                  </a:lnTo>
                  <a:lnTo>
                    <a:pt x="3178767" y="1637529"/>
                  </a:lnTo>
                  <a:close/>
                  <a:moveTo>
                    <a:pt x="3456623" y="1656435"/>
                  </a:moveTo>
                  <a:lnTo>
                    <a:pt x="3432588" y="1760780"/>
                  </a:lnTo>
                  <a:lnTo>
                    <a:pt x="3364126" y="1641165"/>
                  </a:lnTo>
                  <a:cubicBezTo>
                    <a:pt x="3363397" y="1640074"/>
                    <a:pt x="3362669" y="1638983"/>
                    <a:pt x="3361576" y="1638620"/>
                  </a:cubicBezTo>
                  <a:lnTo>
                    <a:pt x="3257062" y="1576449"/>
                  </a:lnTo>
                  <a:lnTo>
                    <a:pt x="3402727" y="1473194"/>
                  </a:lnTo>
                  <a:lnTo>
                    <a:pt x="3392166" y="1583720"/>
                  </a:lnTo>
                  <a:cubicBezTo>
                    <a:pt x="3391802" y="1585902"/>
                    <a:pt x="3392530" y="1587720"/>
                    <a:pt x="3393987" y="1589537"/>
                  </a:cubicBezTo>
                  <a:lnTo>
                    <a:pt x="3456623" y="1656435"/>
                  </a:lnTo>
                  <a:close/>
                  <a:moveTo>
                    <a:pt x="3484663" y="1366668"/>
                  </a:moveTo>
                  <a:lnTo>
                    <a:pt x="3427125" y="1429202"/>
                  </a:lnTo>
                  <a:lnTo>
                    <a:pt x="3510882" y="1147070"/>
                  </a:lnTo>
                  <a:lnTo>
                    <a:pt x="3515617" y="1225965"/>
                  </a:lnTo>
                  <a:lnTo>
                    <a:pt x="3484663" y="1366668"/>
                  </a:lnTo>
                  <a:close/>
                  <a:moveTo>
                    <a:pt x="3499958" y="1104169"/>
                  </a:moveTo>
                  <a:lnTo>
                    <a:pt x="3099744" y="1271775"/>
                  </a:lnTo>
                  <a:lnTo>
                    <a:pt x="3329530" y="993643"/>
                  </a:lnTo>
                  <a:lnTo>
                    <a:pt x="3499958" y="1104169"/>
                  </a:lnTo>
                  <a:close/>
                  <a:moveTo>
                    <a:pt x="3412559" y="768955"/>
                  </a:moveTo>
                  <a:cubicBezTo>
                    <a:pt x="3411102" y="769682"/>
                    <a:pt x="3410010" y="771137"/>
                    <a:pt x="3409281" y="772591"/>
                  </a:cubicBezTo>
                  <a:lnTo>
                    <a:pt x="3329894" y="961648"/>
                  </a:lnTo>
                  <a:lnTo>
                    <a:pt x="3239946" y="623890"/>
                  </a:lnTo>
                  <a:lnTo>
                    <a:pt x="3583351" y="674790"/>
                  </a:lnTo>
                  <a:lnTo>
                    <a:pt x="3412559" y="768955"/>
                  </a:lnTo>
                  <a:close/>
                  <a:moveTo>
                    <a:pt x="3596096" y="662428"/>
                  </a:moveTo>
                  <a:lnTo>
                    <a:pt x="3282553" y="615891"/>
                  </a:lnTo>
                  <a:lnTo>
                    <a:pt x="3577888" y="577353"/>
                  </a:lnTo>
                  <a:lnTo>
                    <a:pt x="3596096" y="662428"/>
                  </a:lnTo>
                  <a:close/>
                  <a:moveTo>
                    <a:pt x="3589178" y="555538"/>
                  </a:moveTo>
                  <a:lnTo>
                    <a:pt x="3536010" y="174151"/>
                  </a:lnTo>
                  <a:lnTo>
                    <a:pt x="3760333" y="422471"/>
                  </a:lnTo>
                  <a:lnTo>
                    <a:pt x="3589178" y="555538"/>
                  </a:lnTo>
                  <a:close/>
                  <a:moveTo>
                    <a:pt x="3842998" y="581715"/>
                  </a:moveTo>
                  <a:cubicBezTo>
                    <a:pt x="3842270" y="582443"/>
                    <a:pt x="3841906" y="583170"/>
                    <a:pt x="3841906" y="584260"/>
                  </a:cubicBezTo>
                  <a:lnTo>
                    <a:pt x="3810224" y="691151"/>
                  </a:lnTo>
                  <a:cubicBezTo>
                    <a:pt x="3809495" y="692969"/>
                    <a:pt x="3809860" y="695150"/>
                    <a:pt x="3810952" y="696968"/>
                  </a:cubicBezTo>
                  <a:lnTo>
                    <a:pt x="3880143" y="811129"/>
                  </a:lnTo>
                  <a:lnTo>
                    <a:pt x="3844455" y="1023092"/>
                  </a:lnTo>
                  <a:lnTo>
                    <a:pt x="3725738" y="875845"/>
                  </a:lnTo>
                  <a:lnTo>
                    <a:pt x="3790559" y="590441"/>
                  </a:lnTo>
                  <a:cubicBezTo>
                    <a:pt x="3790559" y="589714"/>
                    <a:pt x="3790923" y="588987"/>
                    <a:pt x="3790559" y="588260"/>
                  </a:cubicBezTo>
                  <a:lnTo>
                    <a:pt x="3778906" y="431197"/>
                  </a:lnTo>
                  <a:lnTo>
                    <a:pt x="3955888" y="437741"/>
                  </a:lnTo>
                  <a:lnTo>
                    <a:pt x="3842998" y="581715"/>
                  </a:lnTo>
                  <a:close/>
                  <a:moveTo>
                    <a:pt x="4001408" y="333759"/>
                  </a:moveTo>
                  <a:lnTo>
                    <a:pt x="3965356" y="423562"/>
                  </a:lnTo>
                  <a:lnTo>
                    <a:pt x="3788738" y="417017"/>
                  </a:lnTo>
                  <a:lnTo>
                    <a:pt x="3967541" y="249410"/>
                  </a:lnTo>
                  <a:lnTo>
                    <a:pt x="4001408" y="333759"/>
                  </a:lnTo>
                  <a:close/>
                  <a:moveTo>
                    <a:pt x="4029085" y="168697"/>
                  </a:moveTo>
                  <a:cubicBezTo>
                    <a:pt x="4026900" y="168334"/>
                    <a:pt x="4024715" y="169425"/>
                    <a:pt x="4023258" y="170879"/>
                  </a:cubicBezTo>
                  <a:lnTo>
                    <a:pt x="3975553" y="220688"/>
                  </a:lnTo>
                  <a:lnTo>
                    <a:pt x="3951882" y="42538"/>
                  </a:lnTo>
                  <a:lnTo>
                    <a:pt x="4071692" y="42538"/>
                  </a:lnTo>
                  <a:lnTo>
                    <a:pt x="4108836" y="175242"/>
                  </a:lnTo>
                  <a:lnTo>
                    <a:pt x="4029085" y="168697"/>
                  </a:lnTo>
                  <a:close/>
                  <a:moveTo>
                    <a:pt x="4120853" y="163971"/>
                  </a:moveTo>
                  <a:lnTo>
                    <a:pt x="4089536" y="51627"/>
                  </a:lnTo>
                  <a:lnTo>
                    <a:pt x="4157634" y="95619"/>
                  </a:lnTo>
                  <a:lnTo>
                    <a:pt x="4120853" y="163971"/>
                  </a:lnTo>
                  <a:close/>
                  <a:moveTo>
                    <a:pt x="3112126" y="178150"/>
                  </a:moveTo>
                  <a:lnTo>
                    <a:pt x="2884524" y="382114"/>
                  </a:lnTo>
                  <a:lnTo>
                    <a:pt x="2892900" y="227960"/>
                  </a:lnTo>
                  <a:lnTo>
                    <a:pt x="3112126" y="178150"/>
                  </a:lnTo>
                  <a:close/>
                  <a:moveTo>
                    <a:pt x="2204999" y="209781"/>
                  </a:moveTo>
                  <a:lnTo>
                    <a:pt x="2416577" y="209781"/>
                  </a:lnTo>
                  <a:lnTo>
                    <a:pt x="2434785" y="253773"/>
                  </a:lnTo>
                  <a:lnTo>
                    <a:pt x="2328814" y="349393"/>
                  </a:lnTo>
                  <a:lnTo>
                    <a:pt x="1983225" y="364299"/>
                  </a:lnTo>
                  <a:lnTo>
                    <a:pt x="2204999" y="209781"/>
                  </a:lnTo>
                  <a:close/>
                  <a:moveTo>
                    <a:pt x="1793496" y="530452"/>
                  </a:moveTo>
                  <a:lnTo>
                    <a:pt x="1854311" y="518090"/>
                  </a:lnTo>
                  <a:cubicBezTo>
                    <a:pt x="1856132" y="517727"/>
                    <a:pt x="1857953" y="516636"/>
                    <a:pt x="1859045" y="514818"/>
                  </a:cubicBezTo>
                  <a:cubicBezTo>
                    <a:pt x="1860138" y="513364"/>
                    <a:pt x="1860502" y="511182"/>
                    <a:pt x="1860138" y="509365"/>
                  </a:cubicBezTo>
                  <a:lnTo>
                    <a:pt x="1848849" y="458101"/>
                  </a:lnTo>
                  <a:lnTo>
                    <a:pt x="1946444" y="390113"/>
                  </a:lnTo>
                  <a:lnTo>
                    <a:pt x="1874340" y="673336"/>
                  </a:lnTo>
                  <a:lnTo>
                    <a:pt x="1793496" y="530452"/>
                  </a:lnTo>
                  <a:close/>
                  <a:moveTo>
                    <a:pt x="1879802" y="702058"/>
                  </a:moveTo>
                  <a:lnTo>
                    <a:pt x="2233404" y="855122"/>
                  </a:lnTo>
                  <a:lnTo>
                    <a:pt x="1844479" y="760957"/>
                  </a:lnTo>
                  <a:lnTo>
                    <a:pt x="1879802" y="702058"/>
                  </a:lnTo>
                  <a:close/>
                  <a:moveTo>
                    <a:pt x="1656571" y="596985"/>
                  </a:moveTo>
                  <a:lnTo>
                    <a:pt x="1677329" y="532633"/>
                  </a:lnTo>
                  <a:lnTo>
                    <a:pt x="1822265" y="762047"/>
                  </a:lnTo>
                  <a:lnTo>
                    <a:pt x="1758537" y="788224"/>
                  </a:lnTo>
                  <a:lnTo>
                    <a:pt x="1740329" y="717691"/>
                  </a:lnTo>
                  <a:cubicBezTo>
                    <a:pt x="1740329" y="717691"/>
                    <a:pt x="1740329" y="717328"/>
                    <a:pt x="1740329" y="717328"/>
                  </a:cubicBezTo>
                  <a:cubicBezTo>
                    <a:pt x="1740329" y="716964"/>
                    <a:pt x="1739965" y="716964"/>
                    <a:pt x="1739965" y="716601"/>
                  </a:cubicBezTo>
                  <a:cubicBezTo>
                    <a:pt x="1739965" y="716237"/>
                    <a:pt x="1739600" y="715874"/>
                    <a:pt x="1739600" y="715510"/>
                  </a:cubicBezTo>
                  <a:cubicBezTo>
                    <a:pt x="1739600" y="715510"/>
                    <a:pt x="1739600" y="715146"/>
                    <a:pt x="1739600" y="715146"/>
                  </a:cubicBezTo>
                  <a:lnTo>
                    <a:pt x="1656571" y="596985"/>
                  </a:lnTo>
                  <a:close/>
                  <a:moveTo>
                    <a:pt x="1207196" y="880208"/>
                  </a:moveTo>
                  <a:lnTo>
                    <a:pt x="1361236" y="1155432"/>
                  </a:lnTo>
                  <a:lnTo>
                    <a:pt x="1040046" y="1060904"/>
                  </a:lnTo>
                  <a:lnTo>
                    <a:pt x="988699" y="742414"/>
                  </a:lnTo>
                  <a:lnTo>
                    <a:pt x="1121618" y="757321"/>
                  </a:lnTo>
                  <a:lnTo>
                    <a:pt x="1207196" y="880208"/>
                  </a:lnTo>
                  <a:close/>
                  <a:moveTo>
                    <a:pt x="1022202" y="1043816"/>
                  </a:moveTo>
                  <a:lnTo>
                    <a:pt x="900936" y="911475"/>
                  </a:lnTo>
                  <a:lnTo>
                    <a:pt x="976317" y="758048"/>
                  </a:lnTo>
                  <a:lnTo>
                    <a:pt x="1022202" y="1043816"/>
                  </a:lnTo>
                  <a:close/>
                  <a:moveTo>
                    <a:pt x="890011" y="900568"/>
                  </a:moveTo>
                  <a:lnTo>
                    <a:pt x="779306" y="798404"/>
                  </a:lnTo>
                  <a:lnTo>
                    <a:pt x="966121" y="745686"/>
                  </a:lnTo>
                  <a:lnTo>
                    <a:pt x="890011" y="900568"/>
                  </a:lnTo>
                  <a:close/>
                  <a:moveTo>
                    <a:pt x="908947" y="991825"/>
                  </a:moveTo>
                  <a:lnTo>
                    <a:pt x="902393" y="934380"/>
                  </a:lnTo>
                  <a:lnTo>
                    <a:pt x="999259" y="1040180"/>
                  </a:lnTo>
                  <a:lnTo>
                    <a:pt x="908947" y="991825"/>
                  </a:lnTo>
                  <a:close/>
                  <a:moveTo>
                    <a:pt x="650029" y="888570"/>
                  </a:moveTo>
                  <a:lnTo>
                    <a:pt x="759641" y="807857"/>
                  </a:lnTo>
                  <a:lnTo>
                    <a:pt x="792416" y="1018729"/>
                  </a:lnTo>
                  <a:lnTo>
                    <a:pt x="702832" y="952195"/>
                  </a:lnTo>
                  <a:lnTo>
                    <a:pt x="650029" y="888570"/>
                  </a:lnTo>
                  <a:close/>
                  <a:moveTo>
                    <a:pt x="541873" y="1056541"/>
                  </a:moveTo>
                  <a:lnTo>
                    <a:pt x="681346" y="975464"/>
                  </a:lnTo>
                  <a:lnTo>
                    <a:pt x="584115" y="1180519"/>
                  </a:lnTo>
                  <a:lnTo>
                    <a:pt x="528763" y="1180519"/>
                  </a:lnTo>
                  <a:lnTo>
                    <a:pt x="541873" y="1056541"/>
                  </a:lnTo>
                  <a:close/>
                  <a:moveTo>
                    <a:pt x="833202" y="1133618"/>
                  </a:moveTo>
                  <a:lnTo>
                    <a:pt x="742161" y="1261959"/>
                  </a:lnTo>
                  <a:lnTo>
                    <a:pt x="696641" y="1184518"/>
                  </a:lnTo>
                  <a:cubicBezTo>
                    <a:pt x="695184" y="1182337"/>
                    <a:pt x="693000" y="1180882"/>
                    <a:pt x="690450" y="1180882"/>
                  </a:cubicBezTo>
                  <a:lnTo>
                    <a:pt x="600138" y="1180882"/>
                  </a:lnTo>
                  <a:lnTo>
                    <a:pt x="700647" y="968556"/>
                  </a:lnTo>
                  <a:lnTo>
                    <a:pt x="796421" y="1039816"/>
                  </a:lnTo>
                  <a:lnTo>
                    <a:pt x="833202" y="1133618"/>
                  </a:lnTo>
                  <a:close/>
                  <a:moveTo>
                    <a:pt x="806982" y="1016548"/>
                  </a:moveTo>
                  <a:lnTo>
                    <a:pt x="775664" y="814402"/>
                  </a:lnTo>
                  <a:lnTo>
                    <a:pt x="882728" y="913657"/>
                  </a:lnTo>
                  <a:lnTo>
                    <a:pt x="806982" y="1016548"/>
                  </a:lnTo>
                  <a:close/>
                  <a:moveTo>
                    <a:pt x="904942" y="1006004"/>
                  </a:moveTo>
                  <a:lnTo>
                    <a:pt x="1016011" y="1065630"/>
                  </a:lnTo>
                  <a:lnTo>
                    <a:pt x="921329" y="1101987"/>
                  </a:lnTo>
                  <a:lnTo>
                    <a:pt x="877265" y="1055814"/>
                  </a:lnTo>
                  <a:lnTo>
                    <a:pt x="904942" y="1006004"/>
                  </a:lnTo>
                  <a:close/>
                  <a:moveTo>
                    <a:pt x="929341" y="1114349"/>
                  </a:moveTo>
                  <a:lnTo>
                    <a:pt x="1014554" y="1081627"/>
                  </a:lnTo>
                  <a:lnTo>
                    <a:pt x="958473" y="1166703"/>
                  </a:lnTo>
                  <a:lnTo>
                    <a:pt x="929341" y="1114349"/>
                  </a:lnTo>
                  <a:close/>
                  <a:moveTo>
                    <a:pt x="964300" y="1184518"/>
                  </a:moveTo>
                  <a:lnTo>
                    <a:pt x="1036404" y="1075083"/>
                  </a:lnTo>
                  <a:lnTo>
                    <a:pt x="1343028" y="1165249"/>
                  </a:lnTo>
                  <a:lnTo>
                    <a:pt x="939901" y="1229601"/>
                  </a:lnTo>
                  <a:lnTo>
                    <a:pt x="964300" y="1184518"/>
                  </a:lnTo>
                  <a:close/>
                  <a:moveTo>
                    <a:pt x="636554" y="1317585"/>
                  </a:moveTo>
                  <a:lnTo>
                    <a:pt x="734878" y="1344490"/>
                  </a:lnTo>
                  <a:lnTo>
                    <a:pt x="760734" y="1568450"/>
                  </a:lnTo>
                  <a:lnTo>
                    <a:pt x="560445" y="1392118"/>
                  </a:lnTo>
                  <a:lnTo>
                    <a:pt x="636554" y="1317585"/>
                  </a:lnTo>
                  <a:close/>
                  <a:moveTo>
                    <a:pt x="431167" y="1433929"/>
                  </a:moveTo>
                  <a:lnTo>
                    <a:pt x="383826" y="1368849"/>
                  </a:lnTo>
                  <a:lnTo>
                    <a:pt x="429711" y="1303406"/>
                  </a:lnTo>
                  <a:lnTo>
                    <a:pt x="477052" y="1385937"/>
                  </a:lnTo>
                  <a:lnTo>
                    <a:pt x="431167" y="1433929"/>
                  </a:lnTo>
                  <a:close/>
                  <a:moveTo>
                    <a:pt x="293514" y="1443018"/>
                  </a:moveTo>
                  <a:lnTo>
                    <a:pt x="239254" y="1436474"/>
                  </a:lnTo>
                  <a:lnTo>
                    <a:pt x="372901" y="1377938"/>
                  </a:lnTo>
                  <a:lnTo>
                    <a:pt x="416965" y="1438655"/>
                  </a:lnTo>
                  <a:lnTo>
                    <a:pt x="293514" y="1443018"/>
                  </a:lnTo>
                  <a:close/>
                  <a:moveTo>
                    <a:pt x="350687" y="1188154"/>
                  </a:moveTo>
                  <a:lnTo>
                    <a:pt x="421699" y="1289954"/>
                  </a:lnTo>
                  <a:lnTo>
                    <a:pt x="375086" y="1356488"/>
                  </a:lnTo>
                  <a:lnTo>
                    <a:pt x="324104" y="1286318"/>
                  </a:lnTo>
                  <a:lnTo>
                    <a:pt x="350687" y="1188154"/>
                  </a:lnTo>
                  <a:close/>
                  <a:moveTo>
                    <a:pt x="257098" y="1325220"/>
                  </a:moveTo>
                  <a:lnTo>
                    <a:pt x="313907" y="1296862"/>
                  </a:lnTo>
                  <a:lnTo>
                    <a:pt x="363797" y="1365940"/>
                  </a:lnTo>
                  <a:lnTo>
                    <a:pt x="214491" y="1431384"/>
                  </a:lnTo>
                  <a:lnTo>
                    <a:pt x="187179" y="1388482"/>
                  </a:lnTo>
                  <a:lnTo>
                    <a:pt x="257098" y="1325220"/>
                  </a:lnTo>
                  <a:close/>
                  <a:moveTo>
                    <a:pt x="352873" y="1498281"/>
                  </a:moveTo>
                  <a:lnTo>
                    <a:pt x="310266" y="1456834"/>
                  </a:lnTo>
                  <a:lnTo>
                    <a:pt x="428982" y="1452471"/>
                  </a:lnTo>
                  <a:lnTo>
                    <a:pt x="466491" y="1468831"/>
                  </a:lnTo>
                  <a:cubicBezTo>
                    <a:pt x="469040" y="1469922"/>
                    <a:pt x="471953" y="1469559"/>
                    <a:pt x="474138" y="1467741"/>
                  </a:cubicBezTo>
                  <a:lnTo>
                    <a:pt x="542237" y="1408115"/>
                  </a:lnTo>
                  <a:lnTo>
                    <a:pt x="542237" y="1610625"/>
                  </a:lnTo>
                  <a:lnTo>
                    <a:pt x="437722" y="1655344"/>
                  </a:lnTo>
                  <a:lnTo>
                    <a:pt x="437722" y="1576449"/>
                  </a:lnTo>
                  <a:cubicBezTo>
                    <a:pt x="437722" y="1574267"/>
                    <a:pt x="436994" y="1572450"/>
                    <a:pt x="435173" y="1570995"/>
                  </a:cubicBezTo>
                  <a:lnTo>
                    <a:pt x="352873" y="1498281"/>
                  </a:lnTo>
                  <a:close/>
                  <a:moveTo>
                    <a:pt x="386375" y="1858581"/>
                  </a:moveTo>
                  <a:lnTo>
                    <a:pt x="245809" y="1691701"/>
                  </a:lnTo>
                  <a:lnTo>
                    <a:pt x="431532" y="1673523"/>
                  </a:lnTo>
                  <a:cubicBezTo>
                    <a:pt x="431896" y="1673523"/>
                    <a:pt x="432260" y="1673159"/>
                    <a:pt x="432624" y="1673159"/>
                  </a:cubicBezTo>
                  <a:cubicBezTo>
                    <a:pt x="432988" y="1673159"/>
                    <a:pt x="433352" y="1673159"/>
                    <a:pt x="433716" y="1672795"/>
                  </a:cubicBezTo>
                  <a:lnTo>
                    <a:pt x="533133" y="1630258"/>
                  </a:lnTo>
                  <a:lnTo>
                    <a:pt x="458844" y="1761507"/>
                  </a:lnTo>
                  <a:lnTo>
                    <a:pt x="386375" y="1858581"/>
                  </a:lnTo>
                  <a:close/>
                  <a:moveTo>
                    <a:pt x="768017" y="1816770"/>
                  </a:moveTo>
                  <a:lnTo>
                    <a:pt x="679890" y="1688065"/>
                  </a:lnTo>
                  <a:lnTo>
                    <a:pt x="706838" y="1643710"/>
                  </a:lnTo>
                  <a:lnTo>
                    <a:pt x="848496" y="1769506"/>
                  </a:lnTo>
                  <a:lnTo>
                    <a:pt x="768017" y="1816770"/>
                  </a:lnTo>
                  <a:close/>
                  <a:moveTo>
                    <a:pt x="1186439" y="1877123"/>
                  </a:moveTo>
                  <a:lnTo>
                    <a:pt x="1400566" y="1873124"/>
                  </a:lnTo>
                  <a:lnTo>
                    <a:pt x="1251624" y="1988376"/>
                  </a:lnTo>
                  <a:lnTo>
                    <a:pt x="1245069" y="1922933"/>
                  </a:lnTo>
                  <a:cubicBezTo>
                    <a:pt x="1244704" y="1920752"/>
                    <a:pt x="1243612" y="1918934"/>
                    <a:pt x="1242156" y="1917843"/>
                  </a:cubicBezTo>
                  <a:lnTo>
                    <a:pt x="1186439" y="1877123"/>
                  </a:lnTo>
                  <a:close/>
                  <a:moveTo>
                    <a:pt x="957745" y="1958927"/>
                  </a:moveTo>
                  <a:lnTo>
                    <a:pt x="1002537" y="2012008"/>
                  </a:lnTo>
                  <a:lnTo>
                    <a:pt x="1045144" y="2128351"/>
                  </a:lnTo>
                  <a:lnTo>
                    <a:pt x="888919" y="2037822"/>
                  </a:lnTo>
                  <a:lnTo>
                    <a:pt x="957745" y="1958927"/>
                  </a:lnTo>
                  <a:close/>
                  <a:moveTo>
                    <a:pt x="677705" y="1950201"/>
                  </a:moveTo>
                  <a:lnTo>
                    <a:pt x="556439" y="1877487"/>
                  </a:lnTo>
                  <a:lnTo>
                    <a:pt x="662774" y="1877487"/>
                  </a:lnTo>
                  <a:lnTo>
                    <a:pt x="677705" y="1950201"/>
                  </a:lnTo>
                  <a:close/>
                  <a:moveTo>
                    <a:pt x="105971" y="2116717"/>
                  </a:moveTo>
                  <a:lnTo>
                    <a:pt x="251271" y="2161800"/>
                  </a:lnTo>
                  <a:lnTo>
                    <a:pt x="21121" y="2447568"/>
                  </a:lnTo>
                  <a:lnTo>
                    <a:pt x="14566" y="2294140"/>
                  </a:lnTo>
                  <a:lnTo>
                    <a:pt x="105971" y="2116717"/>
                  </a:lnTo>
                  <a:close/>
                  <a:moveTo>
                    <a:pt x="31318" y="2479198"/>
                  </a:moveTo>
                  <a:lnTo>
                    <a:pt x="273485" y="2545005"/>
                  </a:lnTo>
                  <a:lnTo>
                    <a:pt x="236341" y="2712248"/>
                  </a:lnTo>
                  <a:lnTo>
                    <a:pt x="127457" y="2627172"/>
                  </a:lnTo>
                  <a:lnTo>
                    <a:pt x="31318" y="2479198"/>
                  </a:lnTo>
                  <a:close/>
                  <a:moveTo>
                    <a:pt x="474867" y="2734426"/>
                  </a:moveTo>
                  <a:lnTo>
                    <a:pt x="264381" y="2719520"/>
                  </a:lnTo>
                  <a:lnTo>
                    <a:pt x="624901" y="2499195"/>
                  </a:lnTo>
                  <a:lnTo>
                    <a:pt x="658040" y="2734063"/>
                  </a:lnTo>
                  <a:lnTo>
                    <a:pt x="474867" y="2734426"/>
                  </a:lnTo>
                  <a:close/>
                  <a:moveTo>
                    <a:pt x="668965" y="2753695"/>
                  </a:moveTo>
                  <a:lnTo>
                    <a:pt x="766560" y="2842044"/>
                  </a:lnTo>
                  <a:lnTo>
                    <a:pt x="624537" y="2856586"/>
                  </a:lnTo>
                  <a:lnTo>
                    <a:pt x="668965" y="2753695"/>
                  </a:lnTo>
                  <a:close/>
                  <a:moveTo>
                    <a:pt x="765468" y="3178348"/>
                  </a:moveTo>
                  <a:lnTo>
                    <a:pt x="814994" y="3077638"/>
                  </a:lnTo>
                  <a:lnTo>
                    <a:pt x="945364" y="3310688"/>
                  </a:lnTo>
                  <a:lnTo>
                    <a:pt x="745075" y="3291418"/>
                  </a:lnTo>
                  <a:lnTo>
                    <a:pt x="765468" y="3178348"/>
                  </a:lnTo>
                  <a:close/>
                  <a:moveTo>
                    <a:pt x="786953" y="3527377"/>
                  </a:moveTo>
                  <a:lnTo>
                    <a:pt x="1001809" y="3477204"/>
                  </a:lnTo>
                  <a:lnTo>
                    <a:pt x="870346" y="3618997"/>
                  </a:lnTo>
                  <a:lnTo>
                    <a:pt x="786953" y="3527377"/>
                  </a:lnTo>
                  <a:close/>
                  <a:moveTo>
                    <a:pt x="877994" y="3641902"/>
                  </a:moveTo>
                  <a:lnTo>
                    <a:pt x="1083381" y="3743339"/>
                  </a:lnTo>
                  <a:lnTo>
                    <a:pt x="880179" y="3780423"/>
                  </a:lnTo>
                  <a:lnTo>
                    <a:pt x="877994" y="3641902"/>
                  </a:lnTo>
                  <a:close/>
                  <a:moveTo>
                    <a:pt x="1668589" y="2534098"/>
                  </a:moveTo>
                  <a:cubicBezTo>
                    <a:pt x="1667496" y="2534825"/>
                    <a:pt x="1666404" y="2535916"/>
                    <a:pt x="1666040" y="2537370"/>
                  </a:cubicBezTo>
                  <a:lnTo>
                    <a:pt x="1651109" y="2571182"/>
                  </a:lnTo>
                  <a:lnTo>
                    <a:pt x="1536034" y="2571182"/>
                  </a:lnTo>
                  <a:lnTo>
                    <a:pt x="1410398" y="2430116"/>
                  </a:lnTo>
                  <a:lnTo>
                    <a:pt x="1408577" y="2336315"/>
                  </a:lnTo>
                  <a:cubicBezTo>
                    <a:pt x="1408577" y="2335951"/>
                    <a:pt x="1408577" y="2335587"/>
                    <a:pt x="1408213" y="2334860"/>
                  </a:cubicBezTo>
                  <a:cubicBezTo>
                    <a:pt x="1408213" y="2334497"/>
                    <a:pt x="1408213" y="2334497"/>
                    <a:pt x="1408213" y="2334133"/>
                  </a:cubicBezTo>
                  <a:cubicBezTo>
                    <a:pt x="1407849" y="2333042"/>
                    <a:pt x="1407485" y="2332315"/>
                    <a:pt x="1406756" y="2331588"/>
                  </a:cubicBezTo>
                  <a:cubicBezTo>
                    <a:pt x="1406756" y="2331588"/>
                    <a:pt x="1406756" y="2331588"/>
                    <a:pt x="1406756" y="2331588"/>
                  </a:cubicBezTo>
                  <a:lnTo>
                    <a:pt x="1251260" y="2154892"/>
                  </a:lnTo>
                  <a:lnTo>
                    <a:pt x="1370340" y="2239604"/>
                  </a:lnTo>
                  <a:lnTo>
                    <a:pt x="1479225" y="2387942"/>
                  </a:lnTo>
                  <a:cubicBezTo>
                    <a:pt x="1481410" y="2391214"/>
                    <a:pt x="1486144" y="2391941"/>
                    <a:pt x="1489421" y="2389760"/>
                  </a:cubicBezTo>
                  <a:lnTo>
                    <a:pt x="1693716" y="2247603"/>
                  </a:lnTo>
                  <a:lnTo>
                    <a:pt x="1495976" y="2494832"/>
                  </a:lnTo>
                  <a:cubicBezTo>
                    <a:pt x="1493791" y="2497377"/>
                    <a:pt x="1493791" y="2501013"/>
                    <a:pt x="1495976" y="2503921"/>
                  </a:cubicBezTo>
                  <a:cubicBezTo>
                    <a:pt x="1497433" y="2505739"/>
                    <a:pt x="1499618" y="2506830"/>
                    <a:pt x="1501803" y="2506830"/>
                  </a:cubicBezTo>
                  <a:cubicBezTo>
                    <a:pt x="1502895" y="2506830"/>
                    <a:pt x="1503624" y="2506466"/>
                    <a:pt x="1504716" y="2506103"/>
                  </a:cubicBezTo>
                  <a:lnTo>
                    <a:pt x="1754895" y="2398849"/>
                  </a:lnTo>
                  <a:lnTo>
                    <a:pt x="1752710" y="2478471"/>
                  </a:lnTo>
                  <a:lnTo>
                    <a:pt x="1668589" y="2534098"/>
                  </a:lnTo>
                  <a:close/>
                  <a:moveTo>
                    <a:pt x="1390005" y="2240695"/>
                  </a:moveTo>
                  <a:lnTo>
                    <a:pt x="1705733" y="2221426"/>
                  </a:lnTo>
                  <a:lnTo>
                    <a:pt x="1487236" y="2373763"/>
                  </a:lnTo>
                  <a:lnTo>
                    <a:pt x="1390005" y="2240695"/>
                  </a:lnTo>
                  <a:close/>
                  <a:moveTo>
                    <a:pt x="1713745" y="2206156"/>
                  </a:moveTo>
                  <a:lnTo>
                    <a:pt x="1400566" y="2225425"/>
                  </a:lnTo>
                  <a:lnTo>
                    <a:pt x="1586288" y="2088358"/>
                  </a:lnTo>
                  <a:lnTo>
                    <a:pt x="1713745" y="2206156"/>
                  </a:lnTo>
                  <a:close/>
                  <a:moveTo>
                    <a:pt x="1585560" y="2071271"/>
                  </a:moveTo>
                  <a:lnTo>
                    <a:pt x="1306976" y="2011281"/>
                  </a:lnTo>
                  <a:lnTo>
                    <a:pt x="1628531" y="2049456"/>
                  </a:lnTo>
                  <a:lnTo>
                    <a:pt x="1585560" y="2071271"/>
                  </a:lnTo>
                  <a:close/>
                  <a:moveTo>
                    <a:pt x="2372514" y="2616629"/>
                  </a:moveTo>
                  <a:lnTo>
                    <a:pt x="2219930" y="2459929"/>
                  </a:lnTo>
                  <a:lnTo>
                    <a:pt x="2432964" y="2424663"/>
                  </a:lnTo>
                  <a:lnTo>
                    <a:pt x="2426409" y="2554094"/>
                  </a:lnTo>
                  <a:lnTo>
                    <a:pt x="2372514" y="2616629"/>
                  </a:lnTo>
                  <a:close/>
                </a:path>
              </a:pathLst>
            </a:custGeom>
            <a:grpFill/>
            <a:ln w="95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/>
            </a:p>
          </p:txBody>
        </p:sp>
        <p:sp>
          <p:nvSpPr>
            <p:cNvPr id="50" name="Freeform 33">
              <a:extLst>
                <a:ext uri="{FF2B5EF4-FFF2-40B4-BE49-F238E27FC236}">
                  <a16:creationId xmlns:a16="http://schemas.microsoft.com/office/drawing/2014/main" id="{421921D6-CBC3-97CC-519E-22383BEBDE25}"/>
                </a:ext>
              </a:extLst>
            </p:cNvPr>
            <p:cNvSpPr/>
            <p:nvPr/>
          </p:nvSpPr>
          <p:spPr>
            <a:xfrm>
              <a:off x="22754588" y="9089573"/>
              <a:ext cx="2766804" cy="2658194"/>
            </a:xfrm>
            <a:custGeom>
              <a:avLst/>
              <a:gdLst>
                <a:gd name="connsiteX0" fmla="*/ 997074 w 989357"/>
                <a:gd name="connsiteY0" fmla="*/ 430237 h 950519"/>
                <a:gd name="connsiteX1" fmla="*/ 997074 w 989357"/>
                <a:gd name="connsiteY1" fmla="*/ 428419 h 950519"/>
                <a:gd name="connsiteX2" fmla="*/ 996710 w 989357"/>
                <a:gd name="connsiteY2" fmla="*/ 427328 h 950519"/>
                <a:gd name="connsiteX3" fmla="*/ 996346 w 989357"/>
                <a:gd name="connsiteY3" fmla="*/ 426601 h 950519"/>
                <a:gd name="connsiteX4" fmla="*/ 995618 w 989357"/>
                <a:gd name="connsiteY4" fmla="*/ 425874 h 950519"/>
                <a:gd name="connsiteX5" fmla="*/ 995253 w 989357"/>
                <a:gd name="connsiteY5" fmla="*/ 425147 h 950519"/>
                <a:gd name="connsiteX6" fmla="*/ 901300 w 989357"/>
                <a:gd name="connsiteY6" fmla="*/ 315348 h 950519"/>
                <a:gd name="connsiteX7" fmla="*/ 890011 w 989357"/>
                <a:gd name="connsiteY7" fmla="*/ 96841 h 950519"/>
                <a:gd name="connsiteX8" fmla="*/ 885277 w 989357"/>
                <a:gd name="connsiteY8" fmla="*/ 90297 h 950519"/>
                <a:gd name="connsiteX9" fmla="*/ 877629 w 989357"/>
                <a:gd name="connsiteY9" fmla="*/ 92115 h 950519"/>
                <a:gd name="connsiteX10" fmla="*/ 764375 w 989357"/>
                <a:gd name="connsiteY10" fmla="*/ 206640 h 950519"/>
                <a:gd name="connsiteX11" fmla="*/ 691178 w 989357"/>
                <a:gd name="connsiteY11" fmla="*/ 215002 h 950519"/>
                <a:gd name="connsiteX12" fmla="*/ 698098 w 989357"/>
                <a:gd name="connsiteY12" fmla="*/ 7402 h 950519"/>
                <a:gd name="connsiteX13" fmla="*/ 695549 w 989357"/>
                <a:gd name="connsiteY13" fmla="*/ 1586 h 950519"/>
                <a:gd name="connsiteX14" fmla="*/ 689358 w 989357"/>
                <a:gd name="connsiteY14" fmla="*/ 131 h 950519"/>
                <a:gd name="connsiteX15" fmla="*/ 538595 w 989357"/>
                <a:gd name="connsiteY15" fmla="*/ 36488 h 950519"/>
                <a:gd name="connsiteX16" fmla="*/ 535682 w 989357"/>
                <a:gd name="connsiteY16" fmla="*/ 37943 h 950519"/>
                <a:gd name="connsiteX17" fmla="*/ 433716 w 989357"/>
                <a:gd name="connsiteY17" fmla="*/ 126290 h 950519"/>
                <a:gd name="connsiteX18" fmla="*/ 394023 w 989357"/>
                <a:gd name="connsiteY18" fmla="*/ 40488 h 950519"/>
                <a:gd name="connsiteX19" fmla="*/ 388560 w 989357"/>
                <a:gd name="connsiteY19" fmla="*/ 36488 h 950519"/>
                <a:gd name="connsiteX20" fmla="*/ 382005 w 989357"/>
                <a:gd name="connsiteY20" fmla="*/ 38670 h 950519"/>
                <a:gd name="connsiteX21" fmla="*/ 262925 w 989357"/>
                <a:gd name="connsiteY21" fmla="*/ 157558 h 950519"/>
                <a:gd name="connsiteX22" fmla="*/ 262561 w 989357"/>
                <a:gd name="connsiteY22" fmla="*/ 157921 h 950519"/>
                <a:gd name="connsiteX23" fmla="*/ 261468 w 989357"/>
                <a:gd name="connsiteY23" fmla="*/ 159739 h 950519"/>
                <a:gd name="connsiteX24" fmla="*/ 261104 w 989357"/>
                <a:gd name="connsiteY24" fmla="*/ 160103 h 950519"/>
                <a:gd name="connsiteX25" fmla="*/ 261104 w 989357"/>
                <a:gd name="connsiteY25" fmla="*/ 160466 h 950519"/>
                <a:gd name="connsiteX26" fmla="*/ 260740 w 989357"/>
                <a:gd name="connsiteY26" fmla="*/ 162648 h 950519"/>
                <a:gd name="connsiteX27" fmla="*/ 260740 w 989357"/>
                <a:gd name="connsiteY27" fmla="*/ 162648 h 950519"/>
                <a:gd name="connsiteX28" fmla="*/ 260740 w 989357"/>
                <a:gd name="connsiteY28" fmla="*/ 214275 h 950519"/>
                <a:gd name="connsiteX29" fmla="*/ 150398 w 989357"/>
                <a:gd name="connsiteY29" fmla="*/ 272810 h 950519"/>
                <a:gd name="connsiteX30" fmla="*/ 148942 w 989357"/>
                <a:gd name="connsiteY30" fmla="*/ 273537 h 950519"/>
                <a:gd name="connsiteX31" fmla="*/ 63728 w 989357"/>
                <a:gd name="connsiteY31" fmla="*/ 346252 h 950519"/>
                <a:gd name="connsiteX32" fmla="*/ 63000 w 989357"/>
                <a:gd name="connsiteY32" fmla="*/ 346979 h 950519"/>
                <a:gd name="connsiteX33" fmla="*/ 61907 w 989357"/>
                <a:gd name="connsiteY33" fmla="*/ 348433 h 950519"/>
                <a:gd name="connsiteX34" fmla="*/ 61543 w 989357"/>
                <a:gd name="connsiteY34" fmla="*/ 348797 h 950519"/>
                <a:gd name="connsiteX35" fmla="*/ 728 w 989357"/>
                <a:gd name="connsiteY35" fmla="*/ 477501 h 950519"/>
                <a:gd name="connsiteX36" fmla="*/ 0 w 989357"/>
                <a:gd name="connsiteY36" fmla="*/ 480773 h 950519"/>
                <a:gd name="connsiteX37" fmla="*/ 4734 w 989357"/>
                <a:gd name="connsiteY37" fmla="*/ 701825 h 950519"/>
                <a:gd name="connsiteX38" fmla="*/ 12017 w 989357"/>
                <a:gd name="connsiteY38" fmla="*/ 709097 h 950519"/>
                <a:gd name="connsiteX39" fmla="*/ 135832 w 989357"/>
                <a:gd name="connsiteY39" fmla="*/ 709097 h 950519"/>
                <a:gd name="connsiteX40" fmla="*/ 140566 w 989357"/>
                <a:gd name="connsiteY40" fmla="*/ 707279 h 950519"/>
                <a:gd name="connsiteX41" fmla="*/ 244353 w 989357"/>
                <a:gd name="connsiteY41" fmla="*/ 615295 h 950519"/>
                <a:gd name="connsiteX42" fmla="*/ 377636 w 989357"/>
                <a:gd name="connsiteY42" fmla="*/ 657469 h 950519"/>
                <a:gd name="connsiteX43" fmla="*/ 507277 w 989357"/>
                <a:gd name="connsiteY43" fmla="*/ 761088 h 950519"/>
                <a:gd name="connsiteX44" fmla="*/ 497809 w 989357"/>
                <a:gd name="connsiteY44" fmla="*/ 951599 h 950519"/>
                <a:gd name="connsiteX45" fmla="*/ 499630 w 989357"/>
                <a:gd name="connsiteY45" fmla="*/ 957053 h 950519"/>
                <a:gd name="connsiteX46" fmla="*/ 505092 w 989357"/>
                <a:gd name="connsiteY46" fmla="*/ 959234 h 950519"/>
                <a:gd name="connsiteX47" fmla="*/ 663138 w 989357"/>
                <a:gd name="connsiteY47" fmla="*/ 959234 h 950519"/>
                <a:gd name="connsiteX48" fmla="*/ 663138 w 989357"/>
                <a:gd name="connsiteY48" fmla="*/ 959234 h 950519"/>
                <a:gd name="connsiteX49" fmla="*/ 663138 w 989357"/>
                <a:gd name="connsiteY49" fmla="*/ 959234 h 950519"/>
                <a:gd name="connsiteX50" fmla="*/ 665688 w 989357"/>
                <a:gd name="connsiteY50" fmla="*/ 958507 h 950519"/>
                <a:gd name="connsiteX51" fmla="*/ 666416 w 989357"/>
                <a:gd name="connsiteY51" fmla="*/ 958144 h 950519"/>
                <a:gd name="connsiteX52" fmla="*/ 667508 w 989357"/>
                <a:gd name="connsiteY52" fmla="*/ 957780 h 950519"/>
                <a:gd name="connsiteX53" fmla="*/ 667873 w 989357"/>
                <a:gd name="connsiteY53" fmla="*/ 957053 h 950519"/>
                <a:gd name="connsiteX54" fmla="*/ 668237 w 989357"/>
                <a:gd name="connsiteY54" fmla="*/ 956689 h 950519"/>
                <a:gd name="connsiteX55" fmla="*/ 834294 w 989357"/>
                <a:gd name="connsiteY55" fmla="*/ 770904 h 950519"/>
                <a:gd name="connsiteX56" fmla="*/ 835023 w 989357"/>
                <a:gd name="connsiteY56" fmla="*/ 770904 h 950519"/>
                <a:gd name="connsiteX57" fmla="*/ 837208 w 989357"/>
                <a:gd name="connsiteY57" fmla="*/ 769450 h 950519"/>
                <a:gd name="connsiteX58" fmla="*/ 837572 w 989357"/>
                <a:gd name="connsiteY58" fmla="*/ 769086 h 950519"/>
                <a:gd name="connsiteX59" fmla="*/ 838664 w 989357"/>
                <a:gd name="connsiteY59" fmla="*/ 767632 h 950519"/>
                <a:gd name="connsiteX60" fmla="*/ 839028 w 989357"/>
                <a:gd name="connsiteY60" fmla="*/ 766905 h 950519"/>
                <a:gd name="connsiteX61" fmla="*/ 839392 w 989357"/>
                <a:gd name="connsiteY61" fmla="*/ 764723 h 950519"/>
                <a:gd name="connsiteX62" fmla="*/ 839392 w 989357"/>
                <a:gd name="connsiteY62" fmla="*/ 764360 h 950519"/>
                <a:gd name="connsiteX63" fmla="*/ 839392 w 989357"/>
                <a:gd name="connsiteY63" fmla="*/ 764360 h 950519"/>
                <a:gd name="connsiteX64" fmla="*/ 839392 w 989357"/>
                <a:gd name="connsiteY64" fmla="*/ 764360 h 950519"/>
                <a:gd name="connsiteX65" fmla="*/ 839392 w 989357"/>
                <a:gd name="connsiteY65" fmla="*/ 764360 h 950519"/>
                <a:gd name="connsiteX66" fmla="*/ 962115 w 989357"/>
                <a:gd name="connsiteY66" fmla="*/ 599662 h 950519"/>
                <a:gd name="connsiteX67" fmla="*/ 963571 w 989357"/>
                <a:gd name="connsiteY67" fmla="*/ 596753 h 950519"/>
                <a:gd name="connsiteX68" fmla="*/ 995618 w 989357"/>
                <a:gd name="connsiteY68" fmla="*/ 431691 h 950519"/>
                <a:gd name="connsiteX69" fmla="*/ 997074 w 989357"/>
                <a:gd name="connsiteY69" fmla="*/ 430237 h 950519"/>
                <a:gd name="connsiteX70" fmla="*/ 664595 w 989357"/>
                <a:gd name="connsiteY70" fmla="*/ 939965 h 950519"/>
                <a:gd name="connsiteX71" fmla="*/ 532040 w 989357"/>
                <a:gd name="connsiteY71" fmla="*/ 765450 h 950519"/>
                <a:gd name="connsiteX72" fmla="*/ 816450 w 989357"/>
                <a:gd name="connsiteY72" fmla="*/ 770541 h 950519"/>
                <a:gd name="connsiteX73" fmla="*/ 664595 w 989357"/>
                <a:gd name="connsiteY73" fmla="*/ 939965 h 950519"/>
                <a:gd name="connsiteX74" fmla="*/ 275306 w 989357"/>
                <a:gd name="connsiteY74" fmla="*/ 219002 h 950519"/>
                <a:gd name="connsiteX75" fmla="*/ 275306 w 989357"/>
                <a:gd name="connsiteY75" fmla="*/ 219002 h 950519"/>
                <a:gd name="connsiteX76" fmla="*/ 275306 w 989357"/>
                <a:gd name="connsiteY76" fmla="*/ 218638 h 950519"/>
                <a:gd name="connsiteX77" fmla="*/ 275306 w 989357"/>
                <a:gd name="connsiteY77" fmla="*/ 180826 h 950519"/>
                <a:gd name="connsiteX78" fmla="*/ 488340 w 989357"/>
                <a:gd name="connsiteY78" fmla="*/ 402242 h 950519"/>
                <a:gd name="connsiteX79" fmla="*/ 251999 w 989357"/>
                <a:gd name="connsiteY79" fmla="*/ 590936 h 950519"/>
                <a:gd name="connsiteX80" fmla="*/ 275306 w 989357"/>
                <a:gd name="connsiteY80" fmla="*/ 219002 h 950519"/>
                <a:gd name="connsiteX81" fmla="*/ 425341 w 989357"/>
                <a:gd name="connsiteY81" fmla="*/ 146651 h 950519"/>
                <a:gd name="connsiteX82" fmla="*/ 484699 w 989357"/>
                <a:gd name="connsiteY82" fmla="*/ 377883 h 950519"/>
                <a:gd name="connsiteX83" fmla="*/ 282589 w 989357"/>
                <a:gd name="connsiteY83" fmla="*/ 167738 h 950519"/>
                <a:gd name="connsiteX84" fmla="*/ 425341 w 989357"/>
                <a:gd name="connsiteY84" fmla="*/ 146651 h 950519"/>
                <a:gd name="connsiteX85" fmla="*/ 441364 w 989357"/>
                <a:gd name="connsiteY85" fmla="*/ 149559 h 950519"/>
                <a:gd name="connsiteX86" fmla="*/ 670057 w 989357"/>
                <a:gd name="connsiteY86" fmla="*/ 226273 h 950519"/>
                <a:gd name="connsiteX87" fmla="*/ 502907 w 989357"/>
                <a:gd name="connsiteY87" fmla="*/ 388790 h 950519"/>
                <a:gd name="connsiteX88" fmla="*/ 441364 w 989357"/>
                <a:gd name="connsiteY88" fmla="*/ 149559 h 950519"/>
                <a:gd name="connsiteX89" fmla="*/ 741797 w 989357"/>
                <a:gd name="connsiteY89" fmla="*/ 535673 h 950519"/>
                <a:gd name="connsiteX90" fmla="*/ 509826 w 989357"/>
                <a:gd name="connsiteY90" fmla="*/ 402242 h 950519"/>
                <a:gd name="connsiteX91" fmla="*/ 679161 w 989357"/>
                <a:gd name="connsiteY91" fmla="*/ 237544 h 950519"/>
                <a:gd name="connsiteX92" fmla="*/ 741797 w 989357"/>
                <a:gd name="connsiteY92" fmla="*/ 535673 h 950519"/>
                <a:gd name="connsiteX93" fmla="*/ 738884 w 989357"/>
                <a:gd name="connsiteY93" fmla="*/ 550943 h 950519"/>
                <a:gd name="connsiteX94" fmla="*/ 523664 w 989357"/>
                <a:gd name="connsiteY94" fmla="*/ 742545 h 950519"/>
                <a:gd name="connsiteX95" fmla="*/ 505820 w 989357"/>
                <a:gd name="connsiteY95" fmla="*/ 416785 h 950519"/>
                <a:gd name="connsiteX96" fmla="*/ 738884 w 989357"/>
                <a:gd name="connsiteY96" fmla="*/ 550943 h 950519"/>
                <a:gd name="connsiteX97" fmla="*/ 535682 w 989357"/>
                <a:gd name="connsiteY97" fmla="*/ 750908 h 950519"/>
                <a:gd name="connsiteX98" fmla="*/ 746531 w 989357"/>
                <a:gd name="connsiteY98" fmla="*/ 563304 h 950519"/>
                <a:gd name="connsiteX99" fmla="*/ 823005 w 989357"/>
                <a:gd name="connsiteY99" fmla="*/ 755998 h 950519"/>
                <a:gd name="connsiteX100" fmla="*/ 535682 w 989357"/>
                <a:gd name="connsiteY100" fmla="*/ 750908 h 950519"/>
                <a:gd name="connsiteX101" fmla="*/ 755635 w 989357"/>
                <a:gd name="connsiteY101" fmla="*/ 530583 h 950519"/>
                <a:gd name="connsiteX102" fmla="*/ 693728 w 989357"/>
                <a:gd name="connsiteY102" fmla="*/ 235726 h 950519"/>
                <a:gd name="connsiteX103" fmla="*/ 884184 w 989357"/>
                <a:gd name="connsiteY103" fmla="*/ 321165 h 950519"/>
                <a:gd name="connsiteX104" fmla="*/ 755635 w 989357"/>
                <a:gd name="connsiteY104" fmla="*/ 530583 h 950519"/>
                <a:gd name="connsiteX105" fmla="*/ 895473 w 989357"/>
                <a:gd name="connsiteY105" fmla="*/ 330255 h 950519"/>
                <a:gd name="connsiteX106" fmla="*/ 978502 w 989357"/>
                <a:gd name="connsiteY106" fmla="*/ 427328 h 950519"/>
                <a:gd name="connsiteX107" fmla="*/ 772023 w 989357"/>
                <a:gd name="connsiteY107" fmla="*/ 532037 h 950519"/>
                <a:gd name="connsiteX108" fmla="*/ 895473 w 989357"/>
                <a:gd name="connsiteY108" fmla="*/ 330255 h 950519"/>
                <a:gd name="connsiteX109" fmla="*/ 768745 w 989357"/>
                <a:gd name="connsiteY109" fmla="*/ 220819 h 950519"/>
                <a:gd name="connsiteX110" fmla="*/ 773115 w 989357"/>
                <a:gd name="connsiteY110" fmla="*/ 218638 h 950519"/>
                <a:gd name="connsiteX111" fmla="*/ 876537 w 989357"/>
                <a:gd name="connsiteY111" fmla="*/ 113929 h 950519"/>
                <a:gd name="connsiteX112" fmla="*/ 886734 w 989357"/>
                <a:gd name="connsiteY112" fmla="*/ 306259 h 950519"/>
                <a:gd name="connsiteX113" fmla="*/ 710843 w 989357"/>
                <a:gd name="connsiteY113" fmla="*/ 227364 h 950519"/>
                <a:gd name="connsiteX114" fmla="*/ 768745 w 989357"/>
                <a:gd name="connsiteY114" fmla="*/ 220819 h 950519"/>
                <a:gd name="connsiteX115" fmla="*/ 543693 w 989357"/>
                <a:gd name="connsiteY115" fmla="*/ 50304 h 950519"/>
                <a:gd name="connsiteX116" fmla="*/ 683532 w 989357"/>
                <a:gd name="connsiteY116" fmla="*/ 16492 h 950519"/>
                <a:gd name="connsiteX117" fmla="*/ 676976 w 989357"/>
                <a:gd name="connsiteY117" fmla="*/ 213184 h 950519"/>
                <a:gd name="connsiteX118" fmla="*/ 445370 w 989357"/>
                <a:gd name="connsiteY118" fmla="*/ 135380 h 950519"/>
                <a:gd name="connsiteX119" fmla="*/ 543693 w 989357"/>
                <a:gd name="connsiteY119" fmla="*/ 50304 h 950519"/>
                <a:gd name="connsiteX120" fmla="*/ 384919 w 989357"/>
                <a:gd name="connsiteY120" fmla="*/ 56121 h 950519"/>
                <a:gd name="connsiteX121" fmla="*/ 420242 w 989357"/>
                <a:gd name="connsiteY121" fmla="*/ 132471 h 950519"/>
                <a:gd name="connsiteX122" fmla="*/ 288780 w 989357"/>
                <a:gd name="connsiteY122" fmla="*/ 152104 h 950519"/>
                <a:gd name="connsiteX123" fmla="*/ 384919 w 989357"/>
                <a:gd name="connsiteY123" fmla="*/ 56121 h 950519"/>
                <a:gd name="connsiteX124" fmla="*/ 157682 w 989357"/>
                <a:gd name="connsiteY124" fmla="*/ 285172 h 950519"/>
                <a:gd name="connsiteX125" fmla="*/ 259647 w 989357"/>
                <a:gd name="connsiteY125" fmla="*/ 230999 h 950519"/>
                <a:gd name="connsiteX126" fmla="*/ 237433 w 989357"/>
                <a:gd name="connsiteY126" fmla="*/ 585119 h 950519"/>
                <a:gd name="connsiteX127" fmla="*/ 77930 w 989357"/>
                <a:gd name="connsiteY127" fmla="*/ 353159 h 950519"/>
                <a:gd name="connsiteX128" fmla="*/ 157682 w 989357"/>
                <a:gd name="connsiteY128" fmla="*/ 285172 h 950519"/>
                <a:gd name="connsiteX129" fmla="*/ 133647 w 989357"/>
                <a:gd name="connsiteY129" fmla="*/ 694190 h 950519"/>
                <a:gd name="connsiteX130" fmla="*/ 19664 w 989357"/>
                <a:gd name="connsiteY130" fmla="*/ 694190 h 950519"/>
                <a:gd name="connsiteX131" fmla="*/ 14930 w 989357"/>
                <a:gd name="connsiteY131" fmla="*/ 482228 h 950519"/>
                <a:gd name="connsiteX132" fmla="*/ 69555 w 989357"/>
                <a:gd name="connsiteY132" fmla="*/ 366612 h 950519"/>
                <a:gd name="connsiteX133" fmla="*/ 233791 w 989357"/>
                <a:gd name="connsiteY133" fmla="*/ 605842 h 950519"/>
                <a:gd name="connsiteX134" fmla="*/ 133647 w 989357"/>
                <a:gd name="connsiteY134" fmla="*/ 694190 h 950519"/>
                <a:gd name="connsiteX135" fmla="*/ 386739 w 989357"/>
                <a:gd name="connsiteY135" fmla="*/ 644744 h 950519"/>
                <a:gd name="connsiteX136" fmla="*/ 384554 w 989357"/>
                <a:gd name="connsiteY136" fmla="*/ 643654 h 950519"/>
                <a:gd name="connsiteX137" fmla="*/ 258919 w 989357"/>
                <a:gd name="connsiteY137" fmla="*/ 604024 h 950519"/>
                <a:gd name="connsiteX138" fmla="*/ 491254 w 989357"/>
                <a:gd name="connsiteY138" fmla="*/ 418603 h 950519"/>
                <a:gd name="connsiteX139" fmla="*/ 509098 w 989357"/>
                <a:gd name="connsiteY139" fmla="*/ 742545 h 950519"/>
                <a:gd name="connsiteX140" fmla="*/ 386739 w 989357"/>
                <a:gd name="connsiteY140" fmla="*/ 644744 h 950519"/>
                <a:gd name="connsiteX141" fmla="*/ 522207 w 989357"/>
                <a:gd name="connsiteY141" fmla="*/ 776721 h 950519"/>
                <a:gd name="connsiteX142" fmla="*/ 649664 w 989357"/>
                <a:gd name="connsiteY142" fmla="*/ 943964 h 950519"/>
                <a:gd name="connsiteX143" fmla="*/ 513832 w 989357"/>
                <a:gd name="connsiteY143" fmla="*/ 943964 h 950519"/>
                <a:gd name="connsiteX144" fmla="*/ 522207 w 989357"/>
                <a:gd name="connsiteY144" fmla="*/ 776721 h 950519"/>
                <a:gd name="connsiteX145" fmla="*/ 951190 w 989357"/>
                <a:gd name="connsiteY145" fmla="*/ 591663 h 950519"/>
                <a:gd name="connsiteX146" fmla="*/ 835387 w 989357"/>
                <a:gd name="connsiteY146" fmla="*/ 747272 h 950519"/>
                <a:gd name="connsiteX147" fmla="*/ 758912 w 989357"/>
                <a:gd name="connsiteY147" fmla="*/ 554942 h 950519"/>
                <a:gd name="connsiteX148" fmla="*/ 979959 w 989357"/>
                <a:gd name="connsiteY148" fmla="*/ 442962 h 950519"/>
                <a:gd name="connsiteX149" fmla="*/ 951190 w 989357"/>
                <a:gd name="connsiteY149" fmla="*/ 591663 h 950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</a:cxnLst>
              <a:rect l="l" t="t" r="r" b="b"/>
              <a:pathLst>
                <a:path w="989357" h="950519">
                  <a:moveTo>
                    <a:pt x="997074" y="430237"/>
                  </a:moveTo>
                  <a:cubicBezTo>
                    <a:pt x="997074" y="429510"/>
                    <a:pt x="997074" y="429146"/>
                    <a:pt x="997074" y="428419"/>
                  </a:cubicBezTo>
                  <a:cubicBezTo>
                    <a:pt x="997074" y="428056"/>
                    <a:pt x="996710" y="427692"/>
                    <a:pt x="996710" y="427328"/>
                  </a:cubicBezTo>
                  <a:cubicBezTo>
                    <a:pt x="996710" y="426965"/>
                    <a:pt x="996710" y="426601"/>
                    <a:pt x="996346" y="426601"/>
                  </a:cubicBezTo>
                  <a:cubicBezTo>
                    <a:pt x="996346" y="426238"/>
                    <a:pt x="995982" y="426238"/>
                    <a:pt x="995618" y="425874"/>
                  </a:cubicBezTo>
                  <a:cubicBezTo>
                    <a:pt x="995618" y="425510"/>
                    <a:pt x="995253" y="425510"/>
                    <a:pt x="995253" y="425147"/>
                  </a:cubicBezTo>
                  <a:lnTo>
                    <a:pt x="901300" y="315348"/>
                  </a:lnTo>
                  <a:lnTo>
                    <a:pt x="890011" y="96841"/>
                  </a:lnTo>
                  <a:cubicBezTo>
                    <a:pt x="890011" y="93933"/>
                    <a:pt x="888190" y="91388"/>
                    <a:pt x="885277" y="90297"/>
                  </a:cubicBezTo>
                  <a:cubicBezTo>
                    <a:pt x="882728" y="89206"/>
                    <a:pt x="879450" y="89933"/>
                    <a:pt x="877629" y="92115"/>
                  </a:cubicBezTo>
                  <a:lnTo>
                    <a:pt x="764375" y="206640"/>
                  </a:lnTo>
                  <a:lnTo>
                    <a:pt x="691178" y="215002"/>
                  </a:lnTo>
                  <a:lnTo>
                    <a:pt x="698098" y="7402"/>
                  </a:lnTo>
                  <a:cubicBezTo>
                    <a:pt x="698098" y="5221"/>
                    <a:pt x="697005" y="3040"/>
                    <a:pt x="695549" y="1586"/>
                  </a:cubicBezTo>
                  <a:cubicBezTo>
                    <a:pt x="693728" y="131"/>
                    <a:pt x="691543" y="-232"/>
                    <a:pt x="689358" y="131"/>
                  </a:cubicBezTo>
                  <a:cubicBezTo>
                    <a:pt x="679890" y="2676"/>
                    <a:pt x="540051" y="36125"/>
                    <a:pt x="538595" y="36488"/>
                  </a:cubicBezTo>
                  <a:cubicBezTo>
                    <a:pt x="537502" y="36852"/>
                    <a:pt x="536410" y="37216"/>
                    <a:pt x="535682" y="37943"/>
                  </a:cubicBezTo>
                  <a:lnTo>
                    <a:pt x="433716" y="126290"/>
                  </a:lnTo>
                  <a:lnTo>
                    <a:pt x="394023" y="40488"/>
                  </a:lnTo>
                  <a:cubicBezTo>
                    <a:pt x="392930" y="38306"/>
                    <a:pt x="391109" y="36852"/>
                    <a:pt x="388560" y="36488"/>
                  </a:cubicBezTo>
                  <a:cubicBezTo>
                    <a:pt x="386375" y="36125"/>
                    <a:pt x="383826" y="36852"/>
                    <a:pt x="382005" y="38670"/>
                  </a:cubicBezTo>
                  <a:lnTo>
                    <a:pt x="262925" y="157558"/>
                  </a:lnTo>
                  <a:cubicBezTo>
                    <a:pt x="262925" y="157558"/>
                    <a:pt x="262925" y="157921"/>
                    <a:pt x="262561" y="157921"/>
                  </a:cubicBezTo>
                  <a:cubicBezTo>
                    <a:pt x="262196" y="158285"/>
                    <a:pt x="261832" y="159012"/>
                    <a:pt x="261468" y="159739"/>
                  </a:cubicBezTo>
                  <a:cubicBezTo>
                    <a:pt x="261468" y="159739"/>
                    <a:pt x="261104" y="160103"/>
                    <a:pt x="261104" y="160103"/>
                  </a:cubicBezTo>
                  <a:cubicBezTo>
                    <a:pt x="261104" y="160103"/>
                    <a:pt x="261104" y="160103"/>
                    <a:pt x="261104" y="160466"/>
                  </a:cubicBezTo>
                  <a:cubicBezTo>
                    <a:pt x="260740" y="161194"/>
                    <a:pt x="260740" y="161921"/>
                    <a:pt x="260740" y="162648"/>
                  </a:cubicBezTo>
                  <a:cubicBezTo>
                    <a:pt x="260740" y="162648"/>
                    <a:pt x="260740" y="162648"/>
                    <a:pt x="260740" y="162648"/>
                  </a:cubicBezTo>
                  <a:lnTo>
                    <a:pt x="260740" y="214275"/>
                  </a:lnTo>
                  <a:lnTo>
                    <a:pt x="150398" y="272810"/>
                  </a:lnTo>
                  <a:cubicBezTo>
                    <a:pt x="150034" y="273174"/>
                    <a:pt x="149306" y="273537"/>
                    <a:pt x="148942" y="273537"/>
                  </a:cubicBezTo>
                  <a:lnTo>
                    <a:pt x="63728" y="346252"/>
                  </a:lnTo>
                  <a:cubicBezTo>
                    <a:pt x="63364" y="346615"/>
                    <a:pt x="63364" y="346615"/>
                    <a:pt x="63000" y="346979"/>
                  </a:cubicBezTo>
                  <a:cubicBezTo>
                    <a:pt x="62636" y="347343"/>
                    <a:pt x="62271" y="347706"/>
                    <a:pt x="61907" y="348433"/>
                  </a:cubicBezTo>
                  <a:cubicBezTo>
                    <a:pt x="61907" y="348433"/>
                    <a:pt x="61543" y="348797"/>
                    <a:pt x="61543" y="348797"/>
                  </a:cubicBezTo>
                  <a:lnTo>
                    <a:pt x="728" y="477501"/>
                  </a:lnTo>
                  <a:cubicBezTo>
                    <a:pt x="364" y="478592"/>
                    <a:pt x="0" y="479683"/>
                    <a:pt x="0" y="480773"/>
                  </a:cubicBezTo>
                  <a:lnTo>
                    <a:pt x="4734" y="701825"/>
                  </a:lnTo>
                  <a:cubicBezTo>
                    <a:pt x="4734" y="705825"/>
                    <a:pt x="8012" y="709097"/>
                    <a:pt x="12017" y="709097"/>
                  </a:cubicBezTo>
                  <a:lnTo>
                    <a:pt x="135832" y="709097"/>
                  </a:lnTo>
                  <a:cubicBezTo>
                    <a:pt x="137653" y="709097"/>
                    <a:pt x="139474" y="708370"/>
                    <a:pt x="140566" y="707279"/>
                  </a:cubicBezTo>
                  <a:lnTo>
                    <a:pt x="244353" y="615295"/>
                  </a:lnTo>
                  <a:lnTo>
                    <a:pt x="377636" y="657469"/>
                  </a:lnTo>
                  <a:lnTo>
                    <a:pt x="507277" y="761088"/>
                  </a:lnTo>
                  <a:lnTo>
                    <a:pt x="497809" y="951599"/>
                  </a:lnTo>
                  <a:cubicBezTo>
                    <a:pt x="497809" y="953417"/>
                    <a:pt x="498537" y="955599"/>
                    <a:pt x="499630" y="957053"/>
                  </a:cubicBezTo>
                  <a:cubicBezTo>
                    <a:pt x="501086" y="958507"/>
                    <a:pt x="502907" y="959234"/>
                    <a:pt x="505092" y="959234"/>
                  </a:cubicBezTo>
                  <a:lnTo>
                    <a:pt x="663138" y="959234"/>
                  </a:lnTo>
                  <a:cubicBezTo>
                    <a:pt x="663138" y="959234"/>
                    <a:pt x="663138" y="959234"/>
                    <a:pt x="663138" y="959234"/>
                  </a:cubicBezTo>
                  <a:cubicBezTo>
                    <a:pt x="663138" y="959234"/>
                    <a:pt x="663138" y="959234"/>
                    <a:pt x="663138" y="959234"/>
                  </a:cubicBezTo>
                  <a:cubicBezTo>
                    <a:pt x="664231" y="959234"/>
                    <a:pt x="664959" y="958871"/>
                    <a:pt x="665688" y="958507"/>
                  </a:cubicBezTo>
                  <a:cubicBezTo>
                    <a:pt x="666052" y="958507"/>
                    <a:pt x="666052" y="958144"/>
                    <a:pt x="666416" y="958144"/>
                  </a:cubicBezTo>
                  <a:cubicBezTo>
                    <a:pt x="666780" y="958144"/>
                    <a:pt x="667144" y="957780"/>
                    <a:pt x="667508" y="957780"/>
                  </a:cubicBezTo>
                  <a:cubicBezTo>
                    <a:pt x="667873" y="957780"/>
                    <a:pt x="667873" y="957417"/>
                    <a:pt x="667873" y="957053"/>
                  </a:cubicBezTo>
                  <a:cubicBezTo>
                    <a:pt x="667873" y="957053"/>
                    <a:pt x="668237" y="956689"/>
                    <a:pt x="668237" y="956689"/>
                  </a:cubicBezTo>
                  <a:lnTo>
                    <a:pt x="834294" y="770904"/>
                  </a:lnTo>
                  <a:cubicBezTo>
                    <a:pt x="834659" y="770904"/>
                    <a:pt x="835023" y="770904"/>
                    <a:pt x="835023" y="770904"/>
                  </a:cubicBezTo>
                  <a:cubicBezTo>
                    <a:pt x="836115" y="770541"/>
                    <a:pt x="836844" y="769813"/>
                    <a:pt x="837208" y="769450"/>
                  </a:cubicBezTo>
                  <a:cubicBezTo>
                    <a:pt x="837208" y="769450"/>
                    <a:pt x="837208" y="769086"/>
                    <a:pt x="837572" y="769086"/>
                  </a:cubicBezTo>
                  <a:cubicBezTo>
                    <a:pt x="837936" y="768723"/>
                    <a:pt x="838300" y="767995"/>
                    <a:pt x="838664" y="767632"/>
                  </a:cubicBezTo>
                  <a:cubicBezTo>
                    <a:pt x="838664" y="767268"/>
                    <a:pt x="839028" y="767268"/>
                    <a:pt x="839028" y="766905"/>
                  </a:cubicBezTo>
                  <a:cubicBezTo>
                    <a:pt x="839392" y="766178"/>
                    <a:pt x="839392" y="765450"/>
                    <a:pt x="839392" y="764723"/>
                  </a:cubicBezTo>
                  <a:cubicBezTo>
                    <a:pt x="839392" y="764723"/>
                    <a:pt x="839392" y="764360"/>
                    <a:pt x="839392" y="764360"/>
                  </a:cubicBezTo>
                  <a:cubicBezTo>
                    <a:pt x="839392" y="764360"/>
                    <a:pt x="839392" y="764360"/>
                    <a:pt x="839392" y="764360"/>
                  </a:cubicBezTo>
                  <a:cubicBezTo>
                    <a:pt x="839392" y="764360"/>
                    <a:pt x="839392" y="764360"/>
                    <a:pt x="839392" y="764360"/>
                  </a:cubicBezTo>
                  <a:cubicBezTo>
                    <a:pt x="839392" y="764360"/>
                    <a:pt x="839392" y="764360"/>
                    <a:pt x="839392" y="764360"/>
                  </a:cubicBezTo>
                  <a:lnTo>
                    <a:pt x="962115" y="599662"/>
                  </a:lnTo>
                  <a:cubicBezTo>
                    <a:pt x="962843" y="598934"/>
                    <a:pt x="963207" y="597844"/>
                    <a:pt x="963571" y="596753"/>
                  </a:cubicBezTo>
                  <a:lnTo>
                    <a:pt x="995618" y="431691"/>
                  </a:lnTo>
                  <a:cubicBezTo>
                    <a:pt x="997074" y="430600"/>
                    <a:pt x="997074" y="430600"/>
                    <a:pt x="997074" y="430237"/>
                  </a:cubicBezTo>
                  <a:close/>
                  <a:moveTo>
                    <a:pt x="664595" y="939965"/>
                  </a:moveTo>
                  <a:lnTo>
                    <a:pt x="532040" y="765450"/>
                  </a:lnTo>
                  <a:lnTo>
                    <a:pt x="816450" y="770541"/>
                  </a:lnTo>
                  <a:lnTo>
                    <a:pt x="664595" y="939965"/>
                  </a:lnTo>
                  <a:close/>
                  <a:moveTo>
                    <a:pt x="275306" y="219002"/>
                  </a:moveTo>
                  <a:cubicBezTo>
                    <a:pt x="275306" y="218638"/>
                    <a:pt x="275306" y="218638"/>
                    <a:pt x="275306" y="219002"/>
                  </a:cubicBezTo>
                  <a:cubicBezTo>
                    <a:pt x="275306" y="218638"/>
                    <a:pt x="275306" y="218638"/>
                    <a:pt x="275306" y="218638"/>
                  </a:cubicBezTo>
                  <a:lnTo>
                    <a:pt x="275306" y="180826"/>
                  </a:lnTo>
                  <a:lnTo>
                    <a:pt x="488340" y="402242"/>
                  </a:lnTo>
                  <a:lnTo>
                    <a:pt x="251999" y="590936"/>
                  </a:lnTo>
                  <a:lnTo>
                    <a:pt x="275306" y="219002"/>
                  </a:lnTo>
                  <a:close/>
                  <a:moveTo>
                    <a:pt x="425341" y="146651"/>
                  </a:moveTo>
                  <a:lnTo>
                    <a:pt x="484699" y="377883"/>
                  </a:lnTo>
                  <a:lnTo>
                    <a:pt x="282589" y="167738"/>
                  </a:lnTo>
                  <a:lnTo>
                    <a:pt x="425341" y="146651"/>
                  </a:lnTo>
                  <a:close/>
                  <a:moveTo>
                    <a:pt x="441364" y="149559"/>
                  </a:moveTo>
                  <a:lnTo>
                    <a:pt x="670057" y="226273"/>
                  </a:lnTo>
                  <a:lnTo>
                    <a:pt x="502907" y="388790"/>
                  </a:lnTo>
                  <a:lnTo>
                    <a:pt x="441364" y="149559"/>
                  </a:lnTo>
                  <a:close/>
                  <a:moveTo>
                    <a:pt x="741797" y="535673"/>
                  </a:moveTo>
                  <a:lnTo>
                    <a:pt x="509826" y="402242"/>
                  </a:lnTo>
                  <a:lnTo>
                    <a:pt x="679161" y="237544"/>
                  </a:lnTo>
                  <a:lnTo>
                    <a:pt x="741797" y="535673"/>
                  </a:lnTo>
                  <a:close/>
                  <a:moveTo>
                    <a:pt x="738884" y="550943"/>
                  </a:moveTo>
                  <a:lnTo>
                    <a:pt x="523664" y="742545"/>
                  </a:lnTo>
                  <a:lnTo>
                    <a:pt x="505820" y="416785"/>
                  </a:lnTo>
                  <a:lnTo>
                    <a:pt x="738884" y="550943"/>
                  </a:lnTo>
                  <a:close/>
                  <a:moveTo>
                    <a:pt x="535682" y="750908"/>
                  </a:moveTo>
                  <a:lnTo>
                    <a:pt x="746531" y="563304"/>
                  </a:lnTo>
                  <a:lnTo>
                    <a:pt x="823005" y="755998"/>
                  </a:lnTo>
                  <a:lnTo>
                    <a:pt x="535682" y="750908"/>
                  </a:lnTo>
                  <a:close/>
                  <a:moveTo>
                    <a:pt x="755635" y="530583"/>
                  </a:moveTo>
                  <a:lnTo>
                    <a:pt x="693728" y="235726"/>
                  </a:lnTo>
                  <a:lnTo>
                    <a:pt x="884184" y="321165"/>
                  </a:lnTo>
                  <a:lnTo>
                    <a:pt x="755635" y="530583"/>
                  </a:lnTo>
                  <a:close/>
                  <a:moveTo>
                    <a:pt x="895473" y="330255"/>
                  </a:moveTo>
                  <a:lnTo>
                    <a:pt x="978502" y="427328"/>
                  </a:lnTo>
                  <a:lnTo>
                    <a:pt x="772023" y="532037"/>
                  </a:lnTo>
                  <a:lnTo>
                    <a:pt x="895473" y="330255"/>
                  </a:lnTo>
                  <a:close/>
                  <a:moveTo>
                    <a:pt x="768745" y="220819"/>
                  </a:moveTo>
                  <a:cubicBezTo>
                    <a:pt x="770566" y="220456"/>
                    <a:pt x="772023" y="219729"/>
                    <a:pt x="773115" y="218638"/>
                  </a:cubicBezTo>
                  <a:lnTo>
                    <a:pt x="876537" y="113929"/>
                  </a:lnTo>
                  <a:lnTo>
                    <a:pt x="886734" y="306259"/>
                  </a:lnTo>
                  <a:lnTo>
                    <a:pt x="710843" y="227364"/>
                  </a:lnTo>
                  <a:lnTo>
                    <a:pt x="768745" y="220819"/>
                  </a:lnTo>
                  <a:close/>
                  <a:moveTo>
                    <a:pt x="543693" y="50304"/>
                  </a:moveTo>
                  <a:cubicBezTo>
                    <a:pt x="558259" y="46668"/>
                    <a:pt x="652213" y="24127"/>
                    <a:pt x="683532" y="16492"/>
                  </a:cubicBezTo>
                  <a:lnTo>
                    <a:pt x="676976" y="213184"/>
                  </a:lnTo>
                  <a:lnTo>
                    <a:pt x="445370" y="135380"/>
                  </a:lnTo>
                  <a:lnTo>
                    <a:pt x="543693" y="50304"/>
                  </a:lnTo>
                  <a:close/>
                  <a:moveTo>
                    <a:pt x="384919" y="56121"/>
                  </a:moveTo>
                  <a:lnTo>
                    <a:pt x="420242" y="132471"/>
                  </a:lnTo>
                  <a:lnTo>
                    <a:pt x="288780" y="152104"/>
                  </a:lnTo>
                  <a:lnTo>
                    <a:pt x="384919" y="56121"/>
                  </a:lnTo>
                  <a:close/>
                  <a:moveTo>
                    <a:pt x="157682" y="285172"/>
                  </a:moveTo>
                  <a:lnTo>
                    <a:pt x="259647" y="230999"/>
                  </a:lnTo>
                  <a:lnTo>
                    <a:pt x="237433" y="585119"/>
                  </a:lnTo>
                  <a:lnTo>
                    <a:pt x="77930" y="353159"/>
                  </a:lnTo>
                  <a:lnTo>
                    <a:pt x="157682" y="285172"/>
                  </a:lnTo>
                  <a:close/>
                  <a:moveTo>
                    <a:pt x="133647" y="694190"/>
                  </a:moveTo>
                  <a:lnTo>
                    <a:pt x="19664" y="694190"/>
                  </a:lnTo>
                  <a:lnTo>
                    <a:pt x="14930" y="482228"/>
                  </a:lnTo>
                  <a:lnTo>
                    <a:pt x="69555" y="366612"/>
                  </a:lnTo>
                  <a:lnTo>
                    <a:pt x="233791" y="605842"/>
                  </a:lnTo>
                  <a:lnTo>
                    <a:pt x="133647" y="694190"/>
                  </a:lnTo>
                  <a:close/>
                  <a:moveTo>
                    <a:pt x="386739" y="644744"/>
                  </a:moveTo>
                  <a:cubicBezTo>
                    <a:pt x="386011" y="644017"/>
                    <a:pt x="385283" y="643654"/>
                    <a:pt x="384554" y="643654"/>
                  </a:cubicBezTo>
                  <a:lnTo>
                    <a:pt x="258919" y="604024"/>
                  </a:lnTo>
                  <a:lnTo>
                    <a:pt x="491254" y="418603"/>
                  </a:lnTo>
                  <a:lnTo>
                    <a:pt x="509098" y="742545"/>
                  </a:lnTo>
                  <a:lnTo>
                    <a:pt x="386739" y="644744"/>
                  </a:lnTo>
                  <a:close/>
                  <a:moveTo>
                    <a:pt x="522207" y="776721"/>
                  </a:moveTo>
                  <a:lnTo>
                    <a:pt x="649664" y="943964"/>
                  </a:lnTo>
                  <a:lnTo>
                    <a:pt x="513832" y="943964"/>
                  </a:lnTo>
                  <a:lnTo>
                    <a:pt x="522207" y="776721"/>
                  </a:lnTo>
                  <a:close/>
                  <a:moveTo>
                    <a:pt x="951190" y="591663"/>
                  </a:moveTo>
                  <a:lnTo>
                    <a:pt x="835387" y="747272"/>
                  </a:lnTo>
                  <a:lnTo>
                    <a:pt x="758912" y="554942"/>
                  </a:lnTo>
                  <a:lnTo>
                    <a:pt x="979959" y="442962"/>
                  </a:lnTo>
                  <a:lnTo>
                    <a:pt x="951190" y="591663"/>
                  </a:lnTo>
                  <a:close/>
                </a:path>
              </a:pathLst>
            </a:custGeom>
            <a:grpFill/>
            <a:ln w="95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/>
            </a:p>
          </p:txBody>
        </p:sp>
      </p:grpSp>
      <p:grpSp>
        <p:nvGrpSpPr>
          <p:cNvPr id="51" name="Groupe 50">
            <a:extLst>
              <a:ext uri="{FF2B5EF4-FFF2-40B4-BE49-F238E27FC236}">
                <a16:creationId xmlns:a16="http://schemas.microsoft.com/office/drawing/2014/main" id="{9B4C6943-A38D-7732-4AF8-E6B326F89BEE}"/>
              </a:ext>
            </a:extLst>
          </p:cNvPr>
          <p:cNvGrpSpPr/>
          <p:nvPr/>
        </p:nvGrpSpPr>
        <p:grpSpPr>
          <a:xfrm>
            <a:off x="-3175" y="724954"/>
            <a:ext cx="22846205" cy="1666500"/>
            <a:chOff x="-3175" y="724954"/>
            <a:chExt cx="22846205" cy="1666500"/>
          </a:xfrm>
        </p:grpSpPr>
        <p:sp>
          <p:nvSpPr>
            <p:cNvPr id="52" name="Title 1">
              <a:extLst>
                <a:ext uri="{FF2B5EF4-FFF2-40B4-BE49-F238E27FC236}">
                  <a16:creationId xmlns:a16="http://schemas.microsoft.com/office/drawing/2014/main" id="{AE829443-9FCA-061D-2675-F8873225E00D}"/>
                </a:ext>
              </a:extLst>
            </p:cNvPr>
            <p:cNvSpPr txBox="1">
              <a:spLocks/>
            </p:cNvSpPr>
            <p:nvPr/>
          </p:nvSpPr>
          <p:spPr>
            <a:xfrm>
              <a:off x="1630255" y="1375097"/>
              <a:ext cx="21071431" cy="1016357"/>
            </a:xfrm>
            <a:prstGeom prst="rect">
              <a:avLst/>
            </a:prstGeom>
          </p:spPr>
          <p:txBody>
            <a:bodyPr/>
            <a:lstStyle>
              <a:lvl1pPr algn="l" defTabSz="1827213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lang="en-US" sz="6000" kern="1200">
                  <a:solidFill>
                    <a:schemeClr val="tx1"/>
                  </a:solidFill>
                  <a:latin typeface="Lato Light" charset="0"/>
                  <a:ea typeface="Lato Light" charset="0"/>
                  <a:cs typeface="Lato Light" charset="0"/>
                </a:defRPr>
              </a:lvl1pPr>
              <a:lvl2pPr algn="l" defTabSz="1827213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6000">
                  <a:solidFill>
                    <a:schemeClr val="tx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defRPr>
              </a:lvl2pPr>
              <a:lvl3pPr algn="l" defTabSz="1827213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6000">
                  <a:solidFill>
                    <a:schemeClr val="tx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defRPr>
              </a:lvl3pPr>
              <a:lvl4pPr algn="l" defTabSz="1827213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6000">
                  <a:solidFill>
                    <a:schemeClr val="tx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defRPr>
              </a:lvl4pPr>
              <a:lvl5pPr algn="l" defTabSz="1827213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6000">
                  <a:solidFill>
                    <a:schemeClr val="tx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defRPr>
              </a:lvl5pPr>
              <a:lvl6pPr marL="457200" algn="l" defTabSz="1827213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6000">
                  <a:solidFill>
                    <a:schemeClr val="tx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defRPr>
              </a:lvl6pPr>
              <a:lvl7pPr marL="914400" algn="l" defTabSz="1827213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6000">
                  <a:solidFill>
                    <a:schemeClr val="tx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defRPr>
              </a:lvl7pPr>
              <a:lvl8pPr marL="1371600" algn="l" defTabSz="1827213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6000">
                  <a:solidFill>
                    <a:schemeClr val="tx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defRPr>
              </a:lvl8pPr>
              <a:lvl9pPr marL="1828800" algn="l" defTabSz="1827213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6000">
                  <a:solidFill>
                    <a:schemeClr val="tx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defRPr>
              </a:lvl9pPr>
            </a:lstStyle>
            <a:p>
              <a:pPr eaLnBrk="1" hangingPunct="1"/>
              <a:r>
                <a:rPr lang="fr-FR" sz="7200" b="1" dirty="0">
                  <a:solidFill>
                    <a:schemeClr val="accent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Les tests &amp; </a:t>
              </a:r>
              <a:r>
                <a:rPr lang="fr-FR" sz="7200" b="1" dirty="0">
                  <a:solidFill>
                    <a:schemeClr val="tx2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Best Practices</a:t>
              </a:r>
            </a:p>
          </p:txBody>
        </p:sp>
        <p:grpSp>
          <p:nvGrpSpPr>
            <p:cNvPr id="53" name="Groupe 52">
              <a:extLst>
                <a:ext uri="{FF2B5EF4-FFF2-40B4-BE49-F238E27FC236}">
                  <a16:creationId xmlns:a16="http://schemas.microsoft.com/office/drawing/2014/main" id="{D3D51AB8-06A8-1CBC-FB61-7A6E25EC3384}"/>
                </a:ext>
              </a:extLst>
            </p:cNvPr>
            <p:cNvGrpSpPr/>
            <p:nvPr/>
          </p:nvGrpSpPr>
          <p:grpSpPr>
            <a:xfrm>
              <a:off x="-3175" y="724954"/>
              <a:ext cx="22846205" cy="1145940"/>
              <a:chOff x="-3175" y="724954"/>
              <a:chExt cx="22846205" cy="1145940"/>
            </a:xfrm>
          </p:grpSpPr>
          <p:grpSp>
            <p:nvGrpSpPr>
              <p:cNvPr id="54" name="Groupe 53">
                <a:extLst>
                  <a:ext uri="{FF2B5EF4-FFF2-40B4-BE49-F238E27FC236}">
                    <a16:creationId xmlns:a16="http://schemas.microsoft.com/office/drawing/2014/main" id="{B0EA70A5-B1F8-7C7B-0982-1B0C66CD1474}"/>
                  </a:ext>
                </a:extLst>
              </p:cNvPr>
              <p:cNvGrpSpPr/>
              <p:nvPr/>
            </p:nvGrpSpPr>
            <p:grpSpPr>
              <a:xfrm>
                <a:off x="-3175" y="1825175"/>
                <a:ext cx="1081827" cy="45719"/>
                <a:chOff x="-3175" y="1825175"/>
                <a:chExt cx="1081827" cy="45719"/>
              </a:xfrm>
            </p:grpSpPr>
            <p:sp>
              <p:nvSpPr>
                <p:cNvPr id="56" name="Rectangle 55">
                  <a:extLst>
                    <a:ext uri="{FF2B5EF4-FFF2-40B4-BE49-F238E27FC236}">
                      <a16:creationId xmlns:a16="http://schemas.microsoft.com/office/drawing/2014/main" id="{68D100A5-DC33-194C-19D0-0368408464E8}"/>
                    </a:ext>
                  </a:extLst>
                </p:cNvPr>
                <p:cNvSpPr/>
                <p:nvPr/>
              </p:nvSpPr>
              <p:spPr>
                <a:xfrm>
                  <a:off x="-3175" y="1825175"/>
                  <a:ext cx="530225" cy="45719"/>
                </a:xfrm>
                <a:prstGeom prst="rect">
                  <a:avLst/>
                </a:prstGeom>
                <a:solidFill>
                  <a:schemeClr val="tx2"/>
                </a:solidFill>
                <a:ln w="28575">
                  <a:solidFill>
                    <a:schemeClr val="tx2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dirty="0"/>
                </a:p>
              </p:txBody>
            </p:sp>
            <p:sp>
              <p:nvSpPr>
                <p:cNvPr id="57" name="Rectangle 56">
                  <a:extLst>
                    <a:ext uri="{FF2B5EF4-FFF2-40B4-BE49-F238E27FC236}">
                      <a16:creationId xmlns:a16="http://schemas.microsoft.com/office/drawing/2014/main" id="{3D667550-B960-180C-D9B0-9FB6D2CC502F}"/>
                    </a:ext>
                  </a:extLst>
                </p:cNvPr>
                <p:cNvSpPr/>
                <p:nvPr/>
              </p:nvSpPr>
              <p:spPr>
                <a:xfrm>
                  <a:off x="548427" y="1825175"/>
                  <a:ext cx="530225" cy="45719"/>
                </a:xfrm>
                <a:prstGeom prst="rect">
                  <a:avLst/>
                </a:prstGeom>
                <a:solidFill>
                  <a:schemeClr val="tx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dirty="0"/>
                </a:p>
              </p:txBody>
            </p:sp>
          </p:grpSp>
          <p:pic>
            <p:nvPicPr>
              <p:cNvPr id="55" name="Image 54">
                <a:extLst>
                  <a:ext uri="{FF2B5EF4-FFF2-40B4-BE49-F238E27FC236}">
                    <a16:creationId xmlns:a16="http://schemas.microsoft.com/office/drawing/2014/main" id="{82C1B11A-D0CE-C334-21AA-D864A60B76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645401" y="724954"/>
                <a:ext cx="21197629" cy="603556"/>
              </a:xfrm>
              <a:prstGeom prst="rect">
                <a:avLst/>
              </a:prstGeom>
            </p:spPr>
          </p:pic>
        </p:grpSp>
      </p:grpSp>
      <p:sp>
        <p:nvSpPr>
          <p:cNvPr id="58" name="Text Placeholder 3">
            <a:extLst>
              <a:ext uri="{FF2B5EF4-FFF2-40B4-BE49-F238E27FC236}">
                <a16:creationId xmlns:a16="http://schemas.microsoft.com/office/drawing/2014/main" id="{53D7CC74-717F-2299-0577-8B279B709740}"/>
              </a:ext>
            </a:extLst>
          </p:cNvPr>
          <p:cNvSpPr txBox="1">
            <a:spLocks/>
          </p:cNvSpPr>
          <p:nvPr/>
        </p:nvSpPr>
        <p:spPr>
          <a:xfrm>
            <a:off x="1675964" y="2394701"/>
            <a:ext cx="21025723" cy="424699"/>
          </a:xfrm>
          <a:prstGeom prst="rect">
            <a:avLst/>
          </a:prstGeom>
        </p:spPr>
        <p:txBody>
          <a:bodyPr/>
          <a:lstStyle>
            <a:lvl1pPr marL="455613" indent="-455613" algn="l" defTabSz="1827213" rtl="0" fontAlgn="base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en-US" sz="4800" kern="1200" dirty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defRPr>
            </a:lvl1pPr>
            <a:lvl2pPr marL="1370013" indent="-455613" algn="l" defTabSz="1827213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en-US" sz="4000" kern="1200" dirty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defRPr>
            </a:lvl2pPr>
            <a:lvl3pPr marL="2284413" indent="-455613" algn="l" defTabSz="1827213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en-US" sz="3600" kern="1200" dirty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defRPr>
            </a:lvl3pPr>
            <a:lvl4pPr marL="3198813" indent="-455613" algn="l" defTabSz="1827213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en-US" sz="3200" kern="1200" dirty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defRPr>
            </a:lvl4pPr>
            <a:lvl5pPr marL="4113213" indent="-455613" algn="l" defTabSz="1827213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en-US" sz="3200" kern="1200" dirty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defRPr>
            </a:lvl5pPr>
            <a:lvl6pPr marL="5028194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411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628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84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hangingPunct="1">
              <a:buNone/>
            </a:pPr>
            <a:r>
              <a:rPr lang="fr-FR" sz="4400" dirty="0">
                <a:solidFill>
                  <a:schemeClr val="accent5"/>
                </a:solidFill>
                <a:latin typeface="Geomanist" panose="02000503000000020004" pitchFamily="50" charset="0"/>
              </a:rPr>
              <a:t>Les </a:t>
            </a:r>
            <a:r>
              <a:rPr lang="fr-FR" sz="4400" dirty="0" err="1">
                <a:solidFill>
                  <a:schemeClr val="accent5"/>
                </a:solidFill>
                <a:latin typeface="Geomanist" panose="02000503000000020004" pitchFamily="50" charset="0"/>
              </a:rPr>
              <a:t>Bests</a:t>
            </a:r>
            <a:r>
              <a:rPr lang="fr-FR" sz="4400" dirty="0">
                <a:solidFill>
                  <a:schemeClr val="accent5"/>
                </a:solidFill>
                <a:latin typeface="Geomanist" panose="02000503000000020004" pitchFamily="50" charset="0"/>
              </a:rPr>
              <a:t> Practices des Classes et des Tests</a:t>
            </a: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FC3A9E34-4282-9615-5E7B-7E036159E81B}"/>
              </a:ext>
            </a:extLst>
          </p:cNvPr>
          <p:cNvSpPr txBox="1">
            <a:spLocks/>
          </p:cNvSpPr>
          <p:nvPr/>
        </p:nvSpPr>
        <p:spPr>
          <a:xfrm>
            <a:off x="1688830" y="3014530"/>
            <a:ext cx="21025723" cy="424699"/>
          </a:xfrm>
          <a:prstGeom prst="rect">
            <a:avLst/>
          </a:prstGeom>
        </p:spPr>
        <p:txBody>
          <a:bodyPr/>
          <a:lstStyle>
            <a:lvl1pPr marL="455613" indent="-455613" algn="l" defTabSz="1827213" rtl="0" fontAlgn="base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en-US" sz="4800" kern="1200" dirty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defRPr>
            </a:lvl1pPr>
            <a:lvl2pPr marL="1370013" indent="-455613" algn="l" defTabSz="1827213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en-US" sz="4000" kern="1200" dirty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defRPr>
            </a:lvl2pPr>
            <a:lvl3pPr marL="2284413" indent="-455613" algn="l" defTabSz="1827213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en-US" sz="3600" kern="1200" dirty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defRPr>
            </a:lvl3pPr>
            <a:lvl4pPr marL="3198813" indent="-455613" algn="l" defTabSz="1827213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en-US" sz="3200" kern="1200" dirty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defRPr>
            </a:lvl4pPr>
            <a:lvl5pPr marL="4113213" indent="-455613" algn="l" defTabSz="1827213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en-US" sz="3200" kern="1200" dirty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defRPr>
            </a:lvl5pPr>
            <a:lvl6pPr marL="5028194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411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628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84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hangingPunct="1">
              <a:buNone/>
            </a:pPr>
            <a:r>
              <a:rPr lang="fr-FR" sz="4400" dirty="0">
                <a:solidFill>
                  <a:schemeClr val="accent3"/>
                </a:solidFill>
                <a:latin typeface="Geomanist" panose="02000503000000020004" pitchFamily="50" charset="0"/>
              </a:rPr>
              <a:t>Ecriture de code optimisé pour le traitement de données de masse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7266642A-ABE7-5BD9-5F02-C641A05F7917}"/>
              </a:ext>
            </a:extLst>
          </p:cNvPr>
          <p:cNvSpPr txBox="1"/>
          <p:nvPr/>
        </p:nvSpPr>
        <p:spPr>
          <a:xfrm>
            <a:off x="6987422" y="4696869"/>
            <a:ext cx="10357096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chemeClr val="tx2"/>
                </a:solidFill>
                <a:latin typeface="Geomanist" panose="02000503000000020004" pitchFamily="50" charset="0"/>
              </a:rPr>
              <a:t>Tous les tests et le code doivent marcher pour des données en bulk (avec un nb infini d'enregistrement) : pour se faire on crée un liste on stocke l'objet dans la liste et on récupère la liste d'objets)</a:t>
            </a:r>
          </a:p>
        </p:txBody>
      </p:sp>
      <p:grpSp>
        <p:nvGrpSpPr>
          <p:cNvPr id="8" name="Группа 3">
            <a:extLst>
              <a:ext uri="{FF2B5EF4-FFF2-40B4-BE49-F238E27FC236}">
                <a16:creationId xmlns:a16="http://schemas.microsoft.com/office/drawing/2014/main" id="{FD091607-7588-8AC7-2E12-E1F2BE3C3F26}"/>
              </a:ext>
            </a:extLst>
          </p:cNvPr>
          <p:cNvGrpSpPr>
            <a:grpSpLocks/>
          </p:cNvGrpSpPr>
          <p:nvPr/>
        </p:nvGrpSpPr>
        <p:grpSpPr bwMode="auto">
          <a:xfrm>
            <a:off x="1846059" y="4107029"/>
            <a:ext cx="1350838" cy="1350837"/>
            <a:chOff x="727582" y="4359268"/>
            <a:chExt cx="1884768" cy="1883246"/>
          </a:xfrm>
        </p:grpSpPr>
        <p:sp>
          <p:nvSpPr>
            <p:cNvPr id="9" name="Freeform 38">
              <a:extLst>
                <a:ext uri="{FF2B5EF4-FFF2-40B4-BE49-F238E27FC236}">
                  <a16:creationId xmlns:a16="http://schemas.microsoft.com/office/drawing/2014/main" id="{C5B24B2A-6D2A-30E9-3D6D-F5E1C93DFD66}"/>
                </a:ext>
              </a:extLst>
            </p:cNvPr>
            <p:cNvSpPr>
              <a:spLocks/>
            </p:cNvSpPr>
            <p:nvPr/>
          </p:nvSpPr>
          <p:spPr bwMode="auto">
            <a:xfrm>
              <a:off x="727582" y="4359268"/>
              <a:ext cx="1884768" cy="1883246"/>
            </a:xfrm>
            <a:custGeom>
              <a:avLst/>
              <a:gdLst>
                <a:gd name="T0" fmla="*/ 2147483646 w 191"/>
                <a:gd name="T1" fmla="*/ 2147483646 h 191"/>
                <a:gd name="T2" fmla="*/ 2147483646 w 191"/>
                <a:gd name="T3" fmla="*/ 2147483646 h 191"/>
                <a:gd name="T4" fmla="*/ 0 w 191"/>
                <a:gd name="T5" fmla="*/ 2147483646 h 191"/>
                <a:gd name="T6" fmla="*/ 0 w 191"/>
                <a:gd name="T7" fmla="*/ 2147483646 h 191"/>
                <a:gd name="T8" fmla="*/ 2147483646 w 191"/>
                <a:gd name="T9" fmla="*/ 0 h 191"/>
                <a:gd name="T10" fmla="*/ 2147483646 w 191"/>
                <a:gd name="T11" fmla="*/ 0 h 191"/>
                <a:gd name="T12" fmla="*/ 2147483646 w 191"/>
                <a:gd name="T13" fmla="*/ 2147483646 h 191"/>
                <a:gd name="T14" fmla="*/ 2147483646 w 191"/>
                <a:gd name="T15" fmla="*/ 2147483646 h 191"/>
                <a:gd name="T16" fmla="*/ 2147483646 w 191"/>
                <a:gd name="T17" fmla="*/ 2147483646 h 19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91" h="191">
                  <a:moveTo>
                    <a:pt x="168" y="191"/>
                  </a:moveTo>
                  <a:cubicBezTo>
                    <a:pt x="22" y="191"/>
                    <a:pt x="22" y="191"/>
                    <a:pt x="22" y="191"/>
                  </a:cubicBezTo>
                  <a:cubicBezTo>
                    <a:pt x="10" y="191"/>
                    <a:pt x="0" y="181"/>
                    <a:pt x="0" y="168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0"/>
                    <a:pt x="10" y="0"/>
                    <a:pt x="22" y="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181" y="0"/>
                    <a:pt x="191" y="10"/>
                    <a:pt x="191" y="22"/>
                  </a:cubicBezTo>
                  <a:cubicBezTo>
                    <a:pt x="191" y="168"/>
                    <a:pt x="191" y="168"/>
                    <a:pt x="191" y="168"/>
                  </a:cubicBezTo>
                  <a:cubicBezTo>
                    <a:pt x="191" y="181"/>
                    <a:pt x="181" y="191"/>
                    <a:pt x="168" y="1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342900" dist="25400" dir="10800000" algn="r" rotWithShape="0">
                <a:prstClr val="black">
                  <a:alpha val="34000"/>
                </a:prstClr>
              </a:outerShdw>
            </a:effec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7198" dirty="0">
                <a:latin typeface="+mn-lt"/>
              </a:endParaRPr>
            </a:p>
          </p:txBody>
        </p:sp>
        <p:pic>
          <p:nvPicPr>
            <p:cNvPr id="10" name="Рисунок 157" descr="Аудитория">
              <a:extLst>
                <a:ext uri="{FF2B5EF4-FFF2-40B4-BE49-F238E27FC236}">
                  <a16:creationId xmlns:a16="http://schemas.microsoft.com/office/drawing/2014/main" id="{2AAD1C68-6894-DEF5-BCEF-35153FD8310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2069" y="4834386"/>
              <a:ext cx="914400" cy="914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234" name="Image 233">
            <a:extLst>
              <a:ext uri="{FF2B5EF4-FFF2-40B4-BE49-F238E27FC236}">
                <a16:creationId xmlns:a16="http://schemas.microsoft.com/office/drawing/2014/main" id="{911E2F60-9227-7BD2-CD37-6725220BB2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8793" y="7584642"/>
            <a:ext cx="9486900" cy="3314700"/>
          </a:xfrm>
          <a:prstGeom prst="rect">
            <a:avLst/>
          </a:prstGeom>
        </p:spPr>
      </p:pic>
      <p:pic>
        <p:nvPicPr>
          <p:cNvPr id="236" name="Image 235">
            <a:extLst>
              <a:ext uri="{FF2B5EF4-FFF2-40B4-BE49-F238E27FC236}">
                <a16:creationId xmlns:a16="http://schemas.microsoft.com/office/drawing/2014/main" id="{3A3C3294-4F7B-05D9-DD9F-BD6B05C859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47530" y="7543800"/>
            <a:ext cx="9906000" cy="3667125"/>
          </a:xfrm>
          <a:prstGeom prst="rect">
            <a:avLst/>
          </a:prstGeom>
        </p:spPr>
      </p:pic>
      <p:pic>
        <p:nvPicPr>
          <p:cNvPr id="240" name="Graphique 239" descr="Contour de visage triste avec un remplissage uni">
            <a:extLst>
              <a:ext uri="{FF2B5EF4-FFF2-40B4-BE49-F238E27FC236}">
                <a16:creationId xmlns:a16="http://schemas.microsoft.com/office/drawing/2014/main" id="{2B1102B1-89C5-E63D-1357-AB72249BFE8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404683" y="9845744"/>
            <a:ext cx="3421667" cy="3421667"/>
          </a:xfrm>
          <a:prstGeom prst="rect">
            <a:avLst/>
          </a:prstGeom>
        </p:spPr>
      </p:pic>
      <p:pic>
        <p:nvPicPr>
          <p:cNvPr id="242" name="Graphique 241" descr="Clin d’œil contour de visage avec un remplissage uni">
            <a:extLst>
              <a:ext uri="{FF2B5EF4-FFF2-40B4-BE49-F238E27FC236}">
                <a16:creationId xmlns:a16="http://schemas.microsoft.com/office/drawing/2014/main" id="{3C542E81-0AF4-87B8-7247-848BCFF8B0D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5582763" y="9920757"/>
            <a:ext cx="3421667" cy="3421667"/>
          </a:xfrm>
          <a:prstGeom prst="rect">
            <a:avLst/>
          </a:prstGeom>
        </p:spPr>
      </p:pic>
      <p:grpSp>
        <p:nvGrpSpPr>
          <p:cNvPr id="3" name="Groupe 2">
            <a:extLst>
              <a:ext uri="{FF2B5EF4-FFF2-40B4-BE49-F238E27FC236}">
                <a16:creationId xmlns:a16="http://schemas.microsoft.com/office/drawing/2014/main" id="{8117D514-502E-84E3-B0B2-8F474D1F4FA4}"/>
              </a:ext>
            </a:extLst>
          </p:cNvPr>
          <p:cNvGrpSpPr/>
          <p:nvPr/>
        </p:nvGrpSpPr>
        <p:grpSpPr>
          <a:xfrm>
            <a:off x="1502321" y="12895076"/>
            <a:ext cx="5099181" cy="628357"/>
            <a:chOff x="13261845" y="5050832"/>
            <a:chExt cx="5099181" cy="628357"/>
          </a:xfrm>
        </p:grpSpPr>
        <p:pic>
          <p:nvPicPr>
            <p:cNvPr id="5" name="Image 4">
              <a:extLst>
                <a:ext uri="{FF2B5EF4-FFF2-40B4-BE49-F238E27FC236}">
                  <a16:creationId xmlns:a16="http://schemas.microsoft.com/office/drawing/2014/main" id="{89B86D2C-EDDC-1F47-66AE-AC4A610BCC0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46626" y="5050832"/>
              <a:ext cx="914400" cy="628357"/>
            </a:xfrm>
            <a:prstGeom prst="rect">
              <a:avLst/>
            </a:prstGeom>
          </p:spPr>
        </p:pic>
        <p:sp>
          <p:nvSpPr>
            <p:cNvPr id="6" name="ZoneTexte 5">
              <a:extLst>
                <a:ext uri="{FF2B5EF4-FFF2-40B4-BE49-F238E27FC236}">
                  <a16:creationId xmlns:a16="http://schemas.microsoft.com/office/drawing/2014/main" id="{D4A500E2-5177-FB95-8D14-72FDCB2BA33E}"/>
                </a:ext>
              </a:extLst>
            </p:cNvPr>
            <p:cNvSpPr txBox="1"/>
            <p:nvPr/>
          </p:nvSpPr>
          <p:spPr>
            <a:xfrm>
              <a:off x="13261845" y="5132695"/>
              <a:ext cx="418478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000" dirty="0">
                  <a:solidFill>
                    <a:schemeClr val="tx2"/>
                  </a:solidFill>
                  <a:latin typeface="Geomanist" panose="02000503000000020004" pitchFamily="50" charset="0"/>
                </a:rPr>
                <a:t>Projet mené pour la Société </a:t>
              </a:r>
              <a:r>
                <a:rPr lang="fr-FR" sz="2000" dirty="0" err="1">
                  <a:solidFill>
                    <a:schemeClr val="tx2"/>
                  </a:solidFill>
                  <a:latin typeface="Geomanist" panose="02000503000000020004" pitchFamily="50" charset="0"/>
                </a:rPr>
                <a:t>Fasha</a:t>
              </a:r>
              <a:endParaRPr lang="fr-FR" sz="2000" dirty="0">
                <a:solidFill>
                  <a:schemeClr val="tx2"/>
                </a:solidFill>
                <a:latin typeface="Geomanist" panose="02000503000000020004" pitchFamily="50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64596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>
            <a:extLst>
              <a:ext uri="{FF2B5EF4-FFF2-40B4-BE49-F238E27FC236}">
                <a16:creationId xmlns:a16="http://schemas.microsoft.com/office/drawing/2014/main" id="{2496AF0F-42AD-234B-A50E-2F5627F316AB}"/>
              </a:ext>
            </a:extLst>
          </p:cNvPr>
          <p:cNvSpPr/>
          <p:nvPr/>
        </p:nvSpPr>
        <p:spPr>
          <a:xfrm>
            <a:off x="24557023" y="9848735"/>
            <a:ext cx="2766624" cy="2658021"/>
          </a:xfrm>
          <a:custGeom>
            <a:avLst/>
            <a:gdLst>
              <a:gd name="connsiteX0" fmla="*/ 997074 w 989357"/>
              <a:gd name="connsiteY0" fmla="*/ 430237 h 950519"/>
              <a:gd name="connsiteX1" fmla="*/ 997074 w 989357"/>
              <a:gd name="connsiteY1" fmla="*/ 428419 h 950519"/>
              <a:gd name="connsiteX2" fmla="*/ 996710 w 989357"/>
              <a:gd name="connsiteY2" fmla="*/ 427328 h 950519"/>
              <a:gd name="connsiteX3" fmla="*/ 996346 w 989357"/>
              <a:gd name="connsiteY3" fmla="*/ 426601 h 950519"/>
              <a:gd name="connsiteX4" fmla="*/ 995618 w 989357"/>
              <a:gd name="connsiteY4" fmla="*/ 425874 h 950519"/>
              <a:gd name="connsiteX5" fmla="*/ 995253 w 989357"/>
              <a:gd name="connsiteY5" fmla="*/ 425147 h 950519"/>
              <a:gd name="connsiteX6" fmla="*/ 901300 w 989357"/>
              <a:gd name="connsiteY6" fmla="*/ 315348 h 950519"/>
              <a:gd name="connsiteX7" fmla="*/ 890011 w 989357"/>
              <a:gd name="connsiteY7" fmla="*/ 96841 h 950519"/>
              <a:gd name="connsiteX8" fmla="*/ 885277 w 989357"/>
              <a:gd name="connsiteY8" fmla="*/ 90297 h 950519"/>
              <a:gd name="connsiteX9" fmla="*/ 877629 w 989357"/>
              <a:gd name="connsiteY9" fmla="*/ 92115 h 950519"/>
              <a:gd name="connsiteX10" fmla="*/ 764375 w 989357"/>
              <a:gd name="connsiteY10" fmla="*/ 206640 h 950519"/>
              <a:gd name="connsiteX11" fmla="*/ 691178 w 989357"/>
              <a:gd name="connsiteY11" fmla="*/ 215002 h 950519"/>
              <a:gd name="connsiteX12" fmla="*/ 698098 w 989357"/>
              <a:gd name="connsiteY12" fmla="*/ 7402 h 950519"/>
              <a:gd name="connsiteX13" fmla="*/ 695549 w 989357"/>
              <a:gd name="connsiteY13" fmla="*/ 1586 h 950519"/>
              <a:gd name="connsiteX14" fmla="*/ 689358 w 989357"/>
              <a:gd name="connsiteY14" fmla="*/ 131 h 950519"/>
              <a:gd name="connsiteX15" fmla="*/ 538595 w 989357"/>
              <a:gd name="connsiteY15" fmla="*/ 36488 h 950519"/>
              <a:gd name="connsiteX16" fmla="*/ 535682 w 989357"/>
              <a:gd name="connsiteY16" fmla="*/ 37943 h 950519"/>
              <a:gd name="connsiteX17" fmla="*/ 433716 w 989357"/>
              <a:gd name="connsiteY17" fmla="*/ 126290 h 950519"/>
              <a:gd name="connsiteX18" fmla="*/ 394023 w 989357"/>
              <a:gd name="connsiteY18" fmla="*/ 40488 h 950519"/>
              <a:gd name="connsiteX19" fmla="*/ 388560 w 989357"/>
              <a:gd name="connsiteY19" fmla="*/ 36488 h 950519"/>
              <a:gd name="connsiteX20" fmla="*/ 382005 w 989357"/>
              <a:gd name="connsiteY20" fmla="*/ 38670 h 950519"/>
              <a:gd name="connsiteX21" fmla="*/ 262925 w 989357"/>
              <a:gd name="connsiteY21" fmla="*/ 157558 h 950519"/>
              <a:gd name="connsiteX22" fmla="*/ 262561 w 989357"/>
              <a:gd name="connsiteY22" fmla="*/ 157921 h 950519"/>
              <a:gd name="connsiteX23" fmla="*/ 261468 w 989357"/>
              <a:gd name="connsiteY23" fmla="*/ 159739 h 950519"/>
              <a:gd name="connsiteX24" fmla="*/ 261104 w 989357"/>
              <a:gd name="connsiteY24" fmla="*/ 160103 h 950519"/>
              <a:gd name="connsiteX25" fmla="*/ 261104 w 989357"/>
              <a:gd name="connsiteY25" fmla="*/ 160466 h 950519"/>
              <a:gd name="connsiteX26" fmla="*/ 260740 w 989357"/>
              <a:gd name="connsiteY26" fmla="*/ 162648 h 950519"/>
              <a:gd name="connsiteX27" fmla="*/ 260740 w 989357"/>
              <a:gd name="connsiteY27" fmla="*/ 162648 h 950519"/>
              <a:gd name="connsiteX28" fmla="*/ 260740 w 989357"/>
              <a:gd name="connsiteY28" fmla="*/ 214275 h 950519"/>
              <a:gd name="connsiteX29" fmla="*/ 150398 w 989357"/>
              <a:gd name="connsiteY29" fmla="*/ 272810 h 950519"/>
              <a:gd name="connsiteX30" fmla="*/ 148942 w 989357"/>
              <a:gd name="connsiteY30" fmla="*/ 273537 h 950519"/>
              <a:gd name="connsiteX31" fmla="*/ 63728 w 989357"/>
              <a:gd name="connsiteY31" fmla="*/ 346252 h 950519"/>
              <a:gd name="connsiteX32" fmla="*/ 63000 w 989357"/>
              <a:gd name="connsiteY32" fmla="*/ 346979 h 950519"/>
              <a:gd name="connsiteX33" fmla="*/ 61907 w 989357"/>
              <a:gd name="connsiteY33" fmla="*/ 348433 h 950519"/>
              <a:gd name="connsiteX34" fmla="*/ 61543 w 989357"/>
              <a:gd name="connsiteY34" fmla="*/ 348797 h 950519"/>
              <a:gd name="connsiteX35" fmla="*/ 728 w 989357"/>
              <a:gd name="connsiteY35" fmla="*/ 477501 h 950519"/>
              <a:gd name="connsiteX36" fmla="*/ 0 w 989357"/>
              <a:gd name="connsiteY36" fmla="*/ 480773 h 950519"/>
              <a:gd name="connsiteX37" fmla="*/ 4734 w 989357"/>
              <a:gd name="connsiteY37" fmla="*/ 701825 h 950519"/>
              <a:gd name="connsiteX38" fmla="*/ 12017 w 989357"/>
              <a:gd name="connsiteY38" fmla="*/ 709097 h 950519"/>
              <a:gd name="connsiteX39" fmla="*/ 135832 w 989357"/>
              <a:gd name="connsiteY39" fmla="*/ 709097 h 950519"/>
              <a:gd name="connsiteX40" fmla="*/ 140566 w 989357"/>
              <a:gd name="connsiteY40" fmla="*/ 707279 h 950519"/>
              <a:gd name="connsiteX41" fmla="*/ 244353 w 989357"/>
              <a:gd name="connsiteY41" fmla="*/ 615295 h 950519"/>
              <a:gd name="connsiteX42" fmla="*/ 377636 w 989357"/>
              <a:gd name="connsiteY42" fmla="*/ 657469 h 950519"/>
              <a:gd name="connsiteX43" fmla="*/ 507277 w 989357"/>
              <a:gd name="connsiteY43" fmla="*/ 761088 h 950519"/>
              <a:gd name="connsiteX44" fmla="*/ 497809 w 989357"/>
              <a:gd name="connsiteY44" fmla="*/ 951599 h 950519"/>
              <a:gd name="connsiteX45" fmla="*/ 499630 w 989357"/>
              <a:gd name="connsiteY45" fmla="*/ 957053 h 950519"/>
              <a:gd name="connsiteX46" fmla="*/ 505092 w 989357"/>
              <a:gd name="connsiteY46" fmla="*/ 959234 h 950519"/>
              <a:gd name="connsiteX47" fmla="*/ 663138 w 989357"/>
              <a:gd name="connsiteY47" fmla="*/ 959234 h 950519"/>
              <a:gd name="connsiteX48" fmla="*/ 663138 w 989357"/>
              <a:gd name="connsiteY48" fmla="*/ 959234 h 950519"/>
              <a:gd name="connsiteX49" fmla="*/ 663138 w 989357"/>
              <a:gd name="connsiteY49" fmla="*/ 959234 h 950519"/>
              <a:gd name="connsiteX50" fmla="*/ 665688 w 989357"/>
              <a:gd name="connsiteY50" fmla="*/ 958507 h 950519"/>
              <a:gd name="connsiteX51" fmla="*/ 666416 w 989357"/>
              <a:gd name="connsiteY51" fmla="*/ 958144 h 950519"/>
              <a:gd name="connsiteX52" fmla="*/ 667508 w 989357"/>
              <a:gd name="connsiteY52" fmla="*/ 957780 h 950519"/>
              <a:gd name="connsiteX53" fmla="*/ 667873 w 989357"/>
              <a:gd name="connsiteY53" fmla="*/ 957053 h 950519"/>
              <a:gd name="connsiteX54" fmla="*/ 668237 w 989357"/>
              <a:gd name="connsiteY54" fmla="*/ 956689 h 950519"/>
              <a:gd name="connsiteX55" fmla="*/ 834294 w 989357"/>
              <a:gd name="connsiteY55" fmla="*/ 770904 h 950519"/>
              <a:gd name="connsiteX56" fmla="*/ 835023 w 989357"/>
              <a:gd name="connsiteY56" fmla="*/ 770904 h 950519"/>
              <a:gd name="connsiteX57" fmla="*/ 837208 w 989357"/>
              <a:gd name="connsiteY57" fmla="*/ 769450 h 950519"/>
              <a:gd name="connsiteX58" fmla="*/ 837572 w 989357"/>
              <a:gd name="connsiteY58" fmla="*/ 769086 h 950519"/>
              <a:gd name="connsiteX59" fmla="*/ 838664 w 989357"/>
              <a:gd name="connsiteY59" fmla="*/ 767632 h 950519"/>
              <a:gd name="connsiteX60" fmla="*/ 839028 w 989357"/>
              <a:gd name="connsiteY60" fmla="*/ 766905 h 950519"/>
              <a:gd name="connsiteX61" fmla="*/ 839392 w 989357"/>
              <a:gd name="connsiteY61" fmla="*/ 764723 h 950519"/>
              <a:gd name="connsiteX62" fmla="*/ 839392 w 989357"/>
              <a:gd name="connsiteY62" fmla="*/ 764360 h 950519"/>
              <a:gd name="connsiteX63" fmla="*/ 839392 w 989357"/>
              <a:gd name="connsiteY63" fmla="*/ 764360 h 950519"/>
              <a:gd name="connsiteX64" fmla="*/ 839392 w 989357"/>
              <a:gd name="connsiteY64" fmla="*/ 764360 h 950519"/>
              <a:gd name="connsiteX65" fmla="*/ 839392 w 989357"/>
              <a:gd name="connsiteY65" fmla="*/ 764360 h 950519"/>
              <a:gd name="connsiteX66" fmla="*/ 962115 w 989357"/>
              <a:gd name="connsiteY66" fmla="*/ 599662 h 950519"/>
              <a:gd name="connsiteX67" fmla="*/ 963571 w 989357"/>
              <a:gd name="connsiteY67" fmla="*/ 596753 h 950519"/>
              <a:gd name="connsiteX68" fmla="*/ 995618 w 989357"/>
              <a:gd name="connsiteY68" fmla="*/ 431691 h 950519"/>
              <a:gd name="connsiteX69" fmla="*/ 997074 w 989357"/>
              <a:gd name="connsiteY69" fmla="*/ 430237 h 950519"/>
              <a:gd name="connsiteX70" fmla="*/ 664595 w 989357"/>
              <a:gd name="connsiteY70" fmla="*/ 939965 h 950519"/>
              <a:gd name="connsiteX71" fmla="*/ 532040 w 989357"/>
              <a:gd name="connsiteY71" fmla="*/ 765450 h 950519"/>
              <a:gd name="connsiteX72" fmla="*/ 816450 w 989357"/>
              <a:gd name="connsiteY72" fmla="*/ 770541 h 950519"/>
              <a:gd name="connsiteX73" fmla="*/ 664595 w 989357"/>
              <a:gd name="connsiteY73" fmla="*/ 939965 h 950519"/>
              <a:gd name="connsiteX74" fmla="*/ 275306 w 989357"/>
              <a:gd name="connsiteY74" fmla="*/ 219002 h 950519"/>
              <a:gd name="connsiteX75" fmla="*/ 275306 w 989357"/>
              <a:gd name="connsiteY75" fmla="*/ 219002 h 950519"/>
              <a:gd name="connsiteX76" fmla="*/ 275306 w 989357"/>
              <a:gd name="connsiteY76" fmla="*/ 218638 h 950519"/>
              <a:gd name="connsiteX77" fmla="*/ 275306 w 989357"/>
              <a:gd name="connsiteY77" fmla="*/ 180826 h 950519"/>
              <a:gd name="connsiteX78" fmla="*/ 488340 w 989357"/>
              <a:gd name="connsiteY78" fmla="*/ 402242 h 950519"/>
              <a:gd name="connsiteX79" fmla="*/ 251999 w 989357"/>
              <a:gd name="connsiteY79" fmla="*/ 590936 h 950519"/>
              <a:gd name="connsiteX80" fmla="*/ 275306 w 989357"/>
              <a:gd name="connsiteY80" fmla="*/ 219002 h 950519"/>
              <a:gd name="connsiteX81" fmla="*/ 425341 w 989357"/>
              <a:gd name="connsiteY81" fmla="*/ 146651 h 950519"/>
              <a:gd name="connsiteX82" fmla="*/ 484699 w 989357"/>
              <a:gd name="connsiteY82" fmla="*/ 377883 h 950519"/>
              <a:gd name="connsiteX83" fmla="*/ 282589 w 989357"/>
              <a:gd name="connsiteY83" fmla="*/ 167738 h 950519"/>
              <a:gd name="connsiteX84" fmla="*/ 425341 w 989357"/>
              <a:gd name="connsiteY84" fmla="*/ 146651 h 950519"/>
              <a:gd name="connsiteX85" fmla="*/ 441364 w 989357"/>
              <a:gd name="connsiteY85" fmla="*/ 149559 h 950519"/>
              <a:gd name="connsiteX86" fmla="*/ 670057 w 989357"/>
              <a:gd name="connsiteY86" fmla="*/ 226273 h 950519"/>
              <a:gd name="connsiteX87" fmla="*/ 502907 w 989357"/>
              <a:gd name="connsiteY87" fmla="*/ 388790 h 950519"/>
              <a:gd name="connsiteX88" fmla="*/ 441364 w 989357"/>
              <a:gd name="connsiteY88" fmla="*/ 149559 h 950519"/>
              <a:gd name="connsiteX89" fmla="*/ 741797 w 989357"/>
              <a:gd name="connsiteY89" fmla="*/ 535673 h 950519"/>
              <a:gd name="connsiteX90" fmla="*/ 509826 w 989357"/>
              <a:gd name="connsiteY90" fmla="*/ 402242 h 950519"/>
              <a:gd name="connsiteX91" fmla="*/ 679161 w 989357"/>
              <a:gd name="connsiteY91" fmla="*/ 237544 h 950519"/>
              <a:gd name="connsiteX92" fmla="*/ 741797 w 989357"/>
              <a:gd name="connsiteY92" fmla="*/ 535673 h 950519"/>
              <a:gd name="connsiteX93" fmla="*/ 738884 w 989357"/>
              <a:gd name="connsiteY93" fmla="*/ 550943 h 950519"/>
              <a:gd name="connsiteX94" fmla="*/ 523664 w 989357"/>
              <a:gd name="connsiteY94" fmla="*/ 742545 h 950519"/>
              <a:gd name="connsiteX95" fmla="*/ 505820 w 989357"/>
              <a:gd name="connsiteY95" fmla="*/ 416785 h 950519"/>
              <a:gd name="connsiteX96" fmla="*/ 738884 w 989357"/>
              <a:gd name="connsiteY96" fmla="*/ 550943 h 950519"/>
              <a:gd name="connsiteX97" fmla="*/ 535682 w 989357"/>
              <a:gd name="connsiteY97" fmla="*/ 750908 h 950519"/>
              <a:gd name="connsiteX98" fmla="*/ 746531 w 989357"/>
              <a:gd name="connsiteY98" fmla="*/ 563304 h 950519"/>
              <a:gd name="connsiteX99" fmla="*/ 823005 w 989357"/>
              <a:gd name="connsiteY99" fmla="*/ 755998 h 950519"/>
              <a:gd name="connsiteX100" fmla="*/ 535682 w 989357"/>
              <a:gd name="connsiteY100" fmla="*/ 750908 h 950519"/>
              <a:gd name="connsiteX101" fmla="*/ 755635 w 989357"/>
              <a:gd name="connsiteY101" fmla="*/ 530583 h 950519"/>
              <a:gd name="connsiteX102" fmla="*/ 693728 w 989357"/>
              <a:gd name="connsiteY102" fmla="*/ 235726 h 950519"/>
              <a:gd name="connsiteX103" fmla="*/ 884184 w 989357"/>
              <a:gd name="connsiteY103" fmla="*/ 321165 h 950519"/>
              <a:gd name="connsiteX104" fmla="*/ 755635 w 989357"/>
              <a:gd name="connsiteY104" fmla="*/ 530583 h 950519"/>
              <a:gd name="connsiteX105" fmla="*/ 895473 w 989357"/>
              <a:gd name="connsiteY105" fmla="*/ 330255 h 950519"/>
              <a:gd name="connsiteX106" fmla="*/ 978502 w 989357"/>
              <a:gd name="connsiteY106" fmla="*/ 427328 h 950519"/>
              <a:gd name="connsiteX107" fmla="*/ 772023 w 989357"/>
              <a:gd name="connsiteY107" fmla="*/ 532037 h 950519"/>
              <a:gd name="connsiteX108" fmla="*/ 895473 w 989357"/>
              <a:gd name="connsiteY108" fmla="*/ 330255 h 950519"/>
              <a:gd name="connsiteX109" fmla="*/ 768745 w 989357"/>
              <a:gd name="connsiteY109" fmla="*/ 220819 h 950519"/>
              <a:gd name="connsiteX110" fmla="*/ 773115 w 989357"/>
              <a:gd name="connsiteY110" fmla="*/ 218638 h 950519"/>
              <a:gd name="connsiteX111" fmla="*/ 876537 w 989357"/>
              <a:gd name="connsiteY111" fmla="*/ 113929 h 950519"/>
              <a:gd name="connsiteX112" fmla="*/ 886734 w 989357"/>
              <a:gd name="connsiteY112" fmla="*/ 306259 h 950519"/>
              <a:gd name="connsiteX113" fmla="*/ 710843 w 989357"/>
              <a:gd name="connsiteY113" fmla="*/ 227364 h 950519"/>
              <a:gd name="connsiteX114" fmla="*/ 768745 w 989357"/>
              <a:gd name="connsiteY114" fmla="*/ 220819 h 950519"/>
              <a:gd name="connsiteX115" fmla="*/ 543693 w 989357"/>
              <a:gd name="connsiteY115" fmla="*/ 50304 h 950519"/>
              <a:gd name="connsiteX116" fmla="*/ 683532 w 989357"/>
              <a:gd name="connsiteY116" fmla="*/ 16492 h 950519"/>
              <a:gd name="connsiteX117" fmla="*/ 676976 w 989357"/>
              <a:gd name="connsiteY117" fmla="*/ 213184 h 950519"/>
              <a:gd name="connsiteX118" fmla="*/ 445370 w 989357"/>
              <a:gd name="connsiteY118" fmla="*/ 135380 h 950519"/>
              <a:gd name="connsiteX119" fmla="*/ 543693 w 989357"/>
              <a:gd name="connsiteY119" fmla="*/ 50304 h 950519"/>
              <a:gd name="connsiteX120" fmla="*/ 384919 w 989357"/>
              <a:gd name="connsiteY120" fmla="*/ 56121 h 950519"/>
              <a:gd name="connsiteX121" fmla="*/ 420242 w 989357"/>
              <a:gd name="connsiteY121" fmla="*/ 132471 h 950519"/>
              <a:gd name="connsiteX122" fmla="*/ 288780 w 989357"/>
              <a:gd name="connsiteY122" fmla="*/ 152104 h 950519"/>
              <a:gd name="connsiteX123" fmla="*/ 384919 w 989357"/>
              <a:gd name="connsiteY123" fmla="*/ 56121 h 950519"/>
              <a:gd name="connsiteX124" fmla="*/ 157682 w 989357"/>
              <a:gd name="connsiteY124" fmla="*/ 285172 h 950519"/>
              <a:gd name="connsiteX125" fmla="*/ 259647 w 989357"/>
              <a:gd name="connsiteY125" fmla="*/ 230999 h 950519"/>
              <a:gd name="connsiteX126" fmla="*/ 237433 w 989357"/>
              <a:gd name="connsiteY126" fmla="*/ 585119 h 950519"/>
              <a:gd name="connsiteX127" fmla="*/ 77930 w 989357"/>
              <a:gd name="connsiteY127" fmla="*/ 353159 h 950519"/>
              <a:gd name="connsiteX128" fmla="*/ 157682 w 989357"/>
              <a:gd name="connsiteY128" fmla="*/ 285172 h 950519"/>
              <a:gd name="connsiteX129" fmla="*/ 133647 w 989357"/>
              <a:gd name="connsiteY129" fmla="*/ 694190 h 950519"/>
              <a:gd name="connsiteX130" fmla="*/ 19664 w 989357"/>
              <a:gd name="connsiteY130" fmla="*/ 694190 h 950519"/>
              <a:gd name="connsiteX131" fmla="*/ 14930 w 989357"/>
              <a:gd name="connsiteY131" fmla="*/ 482228 h 950519"/>
              <a:gd name="connsiteX132" fmla="*/ 69555 w 989357"/>
              <a:gd name="connsiteY132" fmla="*/ 366612 h 950519"/>
              <a:gd name="connsiteX133" fmla="*/ 233791 w 989357"/>
              <a:gd name="connsiteY133" fmla="*/ 605842 h 950519"/>
              <a:gd name="connsiteX134" fmla="*/ 133647 w 989357"/>
              <a:gd name="connsiteY134" fmla="*/ 694190 h 950519"/>
              <a:gd name="connsiteX135" fmla="*/ 386739 w 989357"/>
              <a:gd name="connsiteY135" fmla="*/ 644744 h 950519"/>
              <a:gd name="connsiteX136" fmla="*/ 384554 w 989357"/>
              <a:gd name="connsiteY136" fmla="*/ 643654 h 950519"/>
              <a:gd name="connsiteX137" fmla="*/ 258919 w 989357"/>
              <a:gd name="connsiteY137" fmla="*/ 604024 h 950519"/>
              <a:gd name="connsiteX138" fmla="*/ 491254 w 989357"/>
              <a:gd name="connsiteY138" fmla="*/ 418603 h 950519"/>
              <a:gd name="connsiteX139" fmla="*/ 509098 w 989357"/>
              <a:gd name="connsiteY139" fmla="*/ 742545 h 950519"/>
              <a:gd name="connsiteX140" fmla="*/ 386739 w 989357"/>
              <a:gd name="connsiteY140" fmla="*/ 644744 h 950519"/>
              <a:gd name="connsiteX141" fmla="*/ 522207 w 989357"/>
              <a:gd name="connsiteY141" fmla="*/ 776721 h 950519"/>
              <a:gd name="connsiteX142" fmla="*/ 649664 w 989357"/>
              <a:gd name="connsiteY142" fmla="*/ 943964 h 950519"/>
              <a:gd name="connsiteX143" fmla="*/ 513832 w 989357"/>
              <a:gd name="connsiteY143" fmla="*/ 943964 h 950519"/>
              <a:gd name="connsiteX144" fmla="*/ 522207 w 989357"/>
              <a:gd name="connsiteY144" fmla="*/ 776721 h 950519"/>
              <a:gd name="connsiteX145" fmla="*/ 951190 w 989357"/>
              <a:gd name="connsiteY145" fmla="*/ 591663 h 950519"/>
              <a:gd name="connsiteX146" fmla="*/ 835387 w 989357"/>
              <a:gd name="connsiteY146" fmla="*/ 747272 h 950519"/>
              <a:gd name="connsiteX147" fmla="*/ 758912 w 989357"/>
              <a:gd name="connsiteY147" fmla="*/ 554942 h 950519"/>
              <a:gd name="connsiteX148" fmla="*/ 979959 w 989357"/>
              <a:gd name="connsiteY148" fmla="*/ 442962 h 950519"/>
              <a:gd name="connsiteX149" fmla="*/ 951190 w 989357"/>
              <a:gd name="connsiteY149" fmla="*/ 591663 h 950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</a:cxnLst>
            <a:rect l="l" t="t" r="r" b="b"/>
            <a:pathLst>
              <a:path w="989357" h="950519">
                <a:moveTo>
                  <a:pt x="997074" y="430237"/>
                </a:moveTo>
                <a:cubicBezTo>
                  <a:pt x="997074" y="429510"/>
                  <a:pt x="997074" y="429146"/>
                  <a:pt x="997074" y="428419"/>
                </a:cubicBezTo>
                <a:cubicBezTo>
                  <a:pt x="997074" y="428056"/>
                  <a:pt x="996710" y="427692"/>
                  <a:pt x="996710" y="427328"/>
                </a:cubicBezTo>
                <a:cubicBezTo>
                  <a:pt x="996710" y="426965"/>
                  <a:pt x="996710" y="426601"/>
                  <a:pt x="996346" y="426601"/>
                </a:cubicBezTo>
                <a:cubicBezTo>
                  <a:pt x="996346" y="426238"/>
                  <a:pt x="995982" y="426238"/>
                  <a:pt x="995618" y="425874"/>
                </a:cubicBezTo>
                <a:cubicBezTo>
                  <a:pt x="995618" y="425510"/>
                  <a:pt x="995253" y="425510"/>
                  <a:pt x="995253" y="425147"/>
                </a:cubicBezTo>
                <a:lnTo>
                  <a:pt x="901300" y="315348"/>
                </a:lnTo>
                <a:lnTo>
                  <a:pt x="890011" y="96841"/>
                </a:lnTo>
                <a:cubicBezTo>
                  <a:pt x="890011" y="93933"/>
                  <a:pt x="888190" y="91388"/>
                  <a:pt x="885277" y="90297"/>
                </a:cubicBezTo>
                <a:cubicBezTo>
                  <a:pt x="882728" y="89206"/>
                  <a:pt x="879450" y="89933"/>
                  <a:pt x="877629" y="92115"/>
                </a:cubicBezTo>
                <a:lnTo>
                  <a:pt x="764375" y="206640"/>
                </a:lnTo>
                <a:lnTo>
                  <a:pt x="691178" y="215002"/>
                </a:lnTo>
                <a:lnTo>
                  <a:pt x="698098" y="7402"/>
                </a:lnTo>
                <a:cubicBezTo>
                  <a:pt x="698098" y="5221"/>
                  <a:pt x="697005" y="3040"/>
                  <a:pt x="695549" y="1586"/>
                </a:cubicBezTo>
                <a:cubicBezTo>
                  <a:pt x="693728" y="131"/>
                  <a:pt x="691543" y="-232"/>
                  <a:pt x="689358" y="131"/>
                </a:cubicBezTo>
                <a:cubicBezTo>
                  <a:pt x="679890" y="2676"/>
                  <a:pt x="540051" y="36125"/>
                  <a:pt x="538595" y="36488"/>
                </a:cubicBezTo>
                <a:cubicBezTo>
                  <a:pt x="537502" y="36852"/>
                  <a:pt x="536410" y="37216"/>
                  <a:pt x="535682" y="37943"/>
                </a:cubicBezTo>
                <a:lnTo>
                  <a:pt x="433716" y="126290"/>
                </a:lnTo>
                <a:lnTo>
                  <a:pt x="394023" y="40488"/>
                </a:lnTo>
                <a:cubicBezTo>
                  <a:pt x="392930" y="38306"/>
                  <a:pt x="391109" y="36852"/>
                  <a:pt x="388560" y="36488"/>
                </a:cubicBezTo>
                <a:cubicBezTo>
                  <a:pt x="386375" y="36125"/>
                  <a:pt x="383826" y="36852"/>
                  <a:pt x="382005" y="38670"/>
                </a:cubicBezTo>
                <a:lnTo>
                  <a:pt x="262925" y="157558"/>
                </a:lnTo>
                <a:cubicBezTo>
                  <a:pt x="262925" y="157558"/>
                  <a:pt x="262925" y="157921"/>
                  <a:pt x="262561" y="157921"/>
                </a:cubicBezTo>
                <a:cubicBezTo>
                  <a:pt x="262196" y="158285"/>
                  <a:pt x="261832" y="159012"/>
                  <a:pt x="261468" y="159739"/>
                </a:cubicBezTo>
                <a:cubicBezTo>
                  <a:pt x="261468" y="159739"/>
                  <a:pt x="261104" y="160103"/>
                  <a:pt x="261104" y="160103"/>
                </a:cubicBezTo>
                <a:cubicBezTo>
                  <a:pt x="261104" y="160103"/>
                  <a:pt x="261104" y="160103"/>
                  <a:pt x="261104" y="160466"/>
                </a:cubicBezTo>
                <a:cubicBezTo>
                  <a:pt x="260740" y="161194"/>
                  <a:pt x="260740" y="161921"/>
                  <a:pt x="260740" y="162648"/>
                </a:cubicBezTo>
                <a:cubicBezTo>
                  <a:pt x="260740" y="162648"/>
                  <a:pt x="260740" y="162648"/>
                  <a:pt x="260740" y="162648"/>
                </a:cubicBezTo>
                <a:lnTo>
                  <a:pt x="260740" y="214275"/>
                </a:lnTo>
                <a:lnTo>
                  <a:pt x="150398" y="272810"/>
                </a:lnTo>
                <a:cubicBezTo>
                  <a:pt x="150034" y="273174"/>
                  <a:pt x="149306" y="273537"/>
                  <a:pt x="148942" y="273537"/>
                </a:cubicBezTo>
                <a:lnTo>
                  <a:pt x="63728" y="346252"/>
                </a:lnTo>
                <a:cubicBezTo>
                  <a:pt x="63364" y="346615"/>
                  <a:pt x="63364" y="346615"/>
                  <a:pt x="63000" y="346979"/>
                </a:cubicBezTo>
                <a:cubicBezTo>
                  <a:pt x="62636" y="347343"/>
                  <a:pt x="62271" y="347706"/>
                  <a:pt x="61907" y="348433"/>
                </a:cubicBezTo>
                <a:cubicBezTo>
                  <a:pt x="61907" y="348433"/>
                  <a:pt x="61543" y="348797"/>
                  <a:pt x="61543" y="348797"/>
                </a:cubicBezTo>
                <a:lnTo>
                  <a:pt x="728" y="477501"/>
                </a:lnTo>
                <a:cubicBezTo>
                  <a:pt x="364" y="478592"/>
                  <a:pt x="0" y="479683"/>
                  <a:pt x="0" y="480773"/>
                </a:cubicBezTo>
                <a:lnTo>
                  <a:pt x="4734" y="701825"/>
                </a:lnTo>
                <a:cubicBezTo>
                  <a:pt x="4734" y="705825"/>
                  <a:pt x="8012" y="709097"/>
                  <a:pt x="12017" y="709097"/>
                </a:cubicBezTo>
                <a:lnTo>
                  <a:pt x="135832" y="709097"/>
                </a:lnTo>
                <a:cubicBezTo>
                  <a:pt x="137653" y="709097"/>
                  <a:pt x="139474" y="708370"/>
                  <a:pt x="140566" y="707279"/>
                </a:cubicBezTo>
                <a:lnTo>
                  <a:pt x="244353" y="615295"/>
                </a:lnTo>
                <a:lnTo>
                  <a:pt x="377636" y="657469"/>
                </a:lnTo>
                <a:lnTo>
                  <a:pt x="507277" y="761088"/>
                </a:lnTo>
                <a:lnTo>
                  <a:pt x="497809" y="951599"/>
                </a:lnTo>
                <a:cubicBezTo>
                  <a:pt x="497809" y="953417"/>
                  <a:pt x="498537" y="955599"/>
                  <a:pt x="499630" y="957053"/>
                </a:cubicBezTo>
                <a:cubicBezTo>
                  <a:pt x="501086" y="958507"/>
                  <a:pt x="502907" y="959234"/>
                  <a:pt x="505092" y="959234"/>
                </a:cubicBezTo>
                <a:lnTo>
                  <a:pt x="663138" y="959234"/>
                </a:lnTo>
                <a:cubicBezTo>
                  <a:pt x="663138" y="959234"/>
                  <a:pt x="663138" y="959234"/>
                  <a:pt x="663138" y="959234"/>
                </a:cubicBezTo>
                <a:cubicBezTo>
                  <a:pt x="663138" y="959234"/>
                  <a:pt x="663138" y="959234"/>
                  <a:pt x="663138" y="959234"/>
                </a:cubicBezTo>
                <a:cubicBezTo>
                  <a:pt x="664231" y="959234"/>
                  <a:pt x="664959" y="958871"/>
                  <a:pt x="665688" y="958507"/>
                </a:cubicBezTo>
                <a:cubicBezTo>
                  <a:pt x="666052" y="958507"/>
                  <a:pt x="666052" y="958144"/>
                  <a:pt x="666416" y="958144"/>
                </a:cubicBezTo>
                <a:cubicBezTo>
                  <a:pt x="666780" y="958144"/>
                  <a:pt x="667144" y="957780"/>
                  <a:pt x="667508" y="957780"/>
                </a:cubicBezTo>
                <a:cubicBezTo>
                  <a:pt x="667873" y="957780"/>
                  <a:pt x="667873" y="957417"/>
                  <a:pt x="667873" y="957053"/>
                </a:cubicBezTo>
                <a:cubicBezTo>
                  <a:pt x="667873" y="957053"/>
                  <a:pt x="668237" y="956689"/>
                  <a:pt x="668237" y="956689"/>
                </a:cubicBezTo>
                <a:lnTo>
                  <a:pt x="834294" y="770904"/>
                </a:lnTo>
                <a:cubicBezTo>
                  <a:pt x="834659" y="770904"/>
                  <a:pt x="835023" y="770904"/>
                  <a:pt x="835023" y="770904"/>
                </a:cubicBezTo>
                <a:cubicBezTo>
                  <a:pt x="836115" y="770541"/>
                  <a:pt x="836844" y="769813"/>
                  <a:pt x="837208" y="769450"/>
                </a:cubicBezTo>
                <a:cubicBezTo>
                  <a:pt x="837208" y="769450"/>
                  <a:pt x="837208" y="769086"/>
                  <a:pt x="837572" y="769086"/>
                </a:cubicBezTo>
                <a:cubicBezTo>
                  <a:pt x="837936" y="768723"/>
                  <a:pt x="838300" y="767995"/>
                  <a:pt x="838664" y="767632"/>
                </a:cubicBezTo>
                <a:cubicBezTo>
                  <a:pt x="838664" y="767268"/>
                  <a:pt x="839028" y="767268"/>
                  <a:pt x="839028" y="766905"/>
                </a:cubicBezTo>
                <a:cubicBezTo>
                  <a:pt x="839392" y="766178"/>
                  <a:pt x="839392" y="765450"/>
                  <a:pt x="839392" y="764723"/>
                </a:cubicBezTo>
                <a:cubicBezTo>
                  <a:pt x="839392" y="764723"/>
                  <a:pt x="839392" y="764360"/>
                  <a:pt x="839392" y="764360"/>
                </a:cubicBezTo>
                <a:cubicBezTo>
                  <a:pt x="839392" y="764360"/>
                  <a:pt x="839392" y="764360"/>
                  <a:pt x="839392" y="764360"/>
                </a:cubicBezTo>
                <a:cubicBezTo>
                  <a:pt x="839392" y="764360"/>
                  <a:pt x="839392" y="764360"/>
                  <a:pt x="839392" y="764360"/>
                </a:cubicBezTo>
                <a:cubicBezTo>
                  <a:pt x="839392" y="764360"/>
                  <a:pt x="839392" y="764360"/>
                  <a:pt x="839392" y="764360"/>
                </a:cubicBezTo>
                <a:lnTo>
                  <a:pt x="962115" y="599662"/>
                </a:lnTo>
                <a:cubicBezTo>
                  <a:pt x="962843" y="598934"/>
                  <a:pt x="963207" y="597844"/>
                  <a:pt x="963571" y="596753"/>
                </a:cubicBezTo>
                <a:lnTo>
                  <a:pt x="995618" y="431691"/>
                </a:lnTo>
                <a:cubicBezTo>
                  <a:pt x="997074" y="430600"/>
                  <a:pt x="997074" y="430600"/>
                  <a:pt x="997074" y="430237"/>
                </a:cubicBezTo>
                <a:close/>
                <a:moveTo>
                  <a:pt x="664595" y="939965"/>
                </a:moveTo>
                <a:lnTo>
                  <a:pt x="532040" y="765450"/>
                </a:lnTo>
                <a:lnTo>
                  <a:pt x="816450" y="770541"/>
                </a:lnTo>
                <a:lnTo>
                  <a:pt x="664595" y="939965"/>
                </a:lnTo>
                <a:close/>
                <a:moveTo>
                  <a:pt x="275306" y="219002"/>
                </a:moveTo>
                <a:cubicBezTo>
                  <a:pt x="275306" y="218638"/>
                  <a:pt x="275306" y="218638"/>
                  <a:pt x="275306" y="219002"/>
                </a:cubicBezTo>
                <a:cubicBezTo>
                  <a:pt x="275306" y="218638"/>
                  <a:pt x="275306" y="218638"/>
                  <a:pt x="275306" y="218638"/>
                </a:cubicBezTo>
                <a:lnTo>
                  <a:pt x="275306" y="180826"/>
                </a:lnTo>
                <a:lnTo>
                  <a:pt x="488340" y="402242"/>
                </a:lnTo>
                <a:lnTo>
                  <a:pt x="251999" y="590936"/>
                </a:lnTo>
                <a:lnTo>
                  <a:pt x="275306" y="219002"/>
                </a:lnTo>
                <a:close/>
                <a:moveTo>
                  <a:pt x="425341" y="146651"/>
                </a:moveTo>
                <a:lnTo>
                  <a:pt x="484699" y="377883"/>
                </a:lnTo>
                <a:lnTo>
                  <a:pt x="282589" y="167738"/>
                </a:lnTo>
                <a:lnTo>
                  <a:pt x="425341" y="146651"/>
                </a:lnTo>
                <a:close/>
                <a:moveTo>
                  <a:pt x="441364" y="149559"/>
                </a:moveTo>
                <a:lnTo>
                  <a:pt x="670057" y="226273"/>
                </a:lnTo>
                <a:lnTo>
                  <a:pt x="502907" y="388790"/>
                </a:lnTo>
                <a:lnTo>
                  <a:pt x="441364" y="149559"/>
                </a:lnTo>
                <a:close/>
                <a:moveTo>
                  <a:pt x="741797" y="535673"/>
                </a:moveTo>
                <a:lnTo>
                  <a:pt x="509826" y="402242"/>
                </a:lnTo>
                <a:lnTo>
                  <a:pt x="679161" y="237544"/>
                </a:lnTo>
                <a:lnTo>
                  <a:pt x="741797" y="535673"/>
                </a:lnTo>
                <a:close/>
                <a:moveTo>
                  <a:pt x="738884" y="550943"/>
                </a:moveTo>
                <a:lnTo>
                  <a:pt x="523664" y="742545"/>
                </a:lnTo>
                <a:lnTo>
                  <a:pt x="505820" y="416785"/>
                </a:lnTo>
                <a:lnTo>
                  <a:pt x="738884" y="550943"/>
                </a:lnTo>
                <a:close/>
                <a:moveTo>
                  <a:pt x="535682" y="750908"/>
                </a:moveTo>
                <a:lnTo>
                  <a:pt x="746531" y="563304"/>
                </a:lnTo>
                <a:lnTo>
                  <a:pt x="823005" y="755998"/>
                </a:lnTo>
                <a:lnTo>
                  <a:pt x="535682" y="750908"/>
                </a:lnTo>
                <a:close/>
                <a:moveTo>
                  <a:pt x="755635" y="530583"/>
                </a:moveTo>
                <a:lnTo>
                  <a:pt x="693728" y="235726"/>
                </a:lnTo>
                <a:lnTo>
                  <a:pt x="884184" y="321165"/>
                </a:lnTo>
                <a:lnTo>
                  <a:pt x="755635" y="530583"/>
                </a:lnTo>
                <a:close/>
                <a:moveTo>
                  <a:pt x="895473" y="330255"/>
                </a:moveTo>
                <a:lnTo>
                  <a:pt x="978502" y="427328"/>
                </a:lnTo>
                <a:lnTo>
                  <a:pt x="772023" y="532037"/>
                </a:lnTo>
                <a:lnTo>
                  <a:pt x="895473" y="330255"/>
                </a:lnTo>
                <a:close/>
                <a:moveTo>
                  <a:pt x="768745" y="220819"/>
                </a:moveTo>
                <a:cubicBezTo>
                  <a:pt x="770566" y="220456"/>
                  <a:pt x="772023" y="219729"/>
                  <a:pt x="773115" y="218638"/>
                </a:cubicBezTo>
                <a:lnTo>
                  <a:pt x="876537" y="113929"/>
                </a:lnTo>
                <a:lnTo>
                  <a:pt x="886734" y="306259"/>
                </a:lnTo>
                <a:lnTo>
                  <a:pt x="710843" y="227364"/>
                </a:lnTo>
                <a:lnTo>
                  <a:pt x="768745" y="220819"/>
                </a:lnTo>
                <a:close/>
                <a:moveTo>
                  <a:pt x="543693" y="50304"/>
                </a:moveTo>
                <a:cubicBezTo>
                  <a:pt x="558259" y="46668"/>
                  <a:pt x="652213" y="24127"/>
                  <a:pt x="683532" y="16492"/>
                </a:cubicBezTo>
                <a:lnTo>
                  <a:pt x="676976" y="213184"/>
                </a:lnTo>
                <a:lnTo>
                  <a:pt x="445370" y="135380"/>
                </a:lnTo>
                <a:lnTo>
                  <a:pt x="543693" y="50304"/>
                </a:lnTo>
                <a:close/>
                <a:moveTo>
                  <a:pt x="384919" y="56121"/>
                </a:moveTo>
                <a:lnTo>
                  <a:pt x="420242" y="132471"/>
                </a:lnTo>
                <a:lnTo>
                  <a:pt x="288780" y="152104"/>
                </a:lnTo>
                <a:lnTo>
                  <a:pt x="384919" y="56121"/>
                </a:lnTo>
                <a:close/>
                <a:moveTo>
                  <a:pt x="157682" y="285172"/>
                </a:moveTo>
                <a:lnTo>
                  <a:pt x="259647" y="230999"/>
                </a:lnTo>
                <a:lnTo>
                  <a:pt x="237433" y="585119"/>
                </a:lnTo>
                <a:lnTo>
                  <a:pt x="77930" y="353159"/>
                </a:lnTo>
                <a:lnTo>
                  <a:pt x="157682" y="285172"/>
                </a:lnTo>
                <a:close/>
                <a:moveTo>
                  <a:pt x="133647" y="694190"/>
                </a:moveTo>
                <a:lnTo>
                  <a:pt x="19664" y="694190"/>
                </a:lnTo>
                <a:lnTo>
                  <a:pt x="14930" y="482228"/>
                </a:lnTo>
                <a:lnTo>
                  <a:pt x="69555" y="366612"/>
                </a:lnTo>
                <a:lnTo>
                  <a:pt x="233791" y="605842"/>
                </a:lnTo>
                <a:lnTo>
                  <a:pt x="133647" y="694190"/>
                </a:lnTo>
                <a:close/>
                <a:moveTo>
                  <a:pt x="386739" y="644744"/>
                </a:moveTo>
                <a:cubicBezTo>
                  <a:pt x="386011" y="644017"/>
                  <a:pt x="385283" y="643654"/>
                  <a:pt x="384554" y="643654"/>
                </a:cubicBezTo>
                <a:lnTo>
                  <a:pt x="258919" y="604024"/>
                </a:lnTo>
                <a:lnTo>
                  <a:pt x="491254" y="418603"/>
                </a:lnTo>
                <a:lnTo>
                  <a:pt x="509098" y="742545"/>
                </a:lnTo>
                <a:lnTo>
                  <a:pt x="386739" y="644744"/>
                </a:lnTo>
                <a:close/>
                <a:moveTo>
                  <a:pt x="522207" y="776721"/>
                </a:moveTo>
                <a:lnTo>
                  <a:pt x="649664" y="943964"/>
                </a:lnTo>
                <a:lnTo>
                  <a:pt x="513832" y="943964"/>
                </a:lnTo>
                <a:lnTo>
                  <a:pt x="522207" y="776721"/>
                </a:lnTo>
                <a:close/>
                <a:moveTo>
                  <a:pt x="951190" y="591663"/>
                </a:moveTo>
                <a:lnTo>
                  <a:pt x="835387" y="747272"/>
                </a:lnTo>
                <a:lnTo>
                  <a:pt x="758912" y="554942"/>
                </a:lnTo>
                <a:lnTo>
                  <a:pt x="979959" y="442962"/>
                </a:lnTo>
                <a:lnTo>
                  <a:pt x="951190" y="591663"/>
                </a:lnTo>
                <a:close/>
              </a:path>
            </a:pathLst>
          </a:custGeom>
          <a:solidFill>
            <a:schemeClr val="bg1">
              <a:alpha val="25000"/>
            </a:schemeClr>
          </a:solidFill>
          <a:ln w="9513" cap="flat">
            <a:noFill/>
            <a:prstDash val="solid"/>
            <a:miter/>
          </a:ln>
        </p:spPr>
        <p:txBody>
          <a:bodyPr rtlCol="0" anchor="ctr"/>
          <a:lstStyle/>
          <a:p>
            <a:endParaRPr/>
          </a:p>
        </p:txBody>
      </p:sp>
      <p:grpSp>
        <p:nvGrpSpPr>
          <p:cNvPr id="12" name="Graphic 12">
            <a:extLst>
              <a:ext uri="{FF2B5EF4-FFF2-40B4-BE49-F238E27FC236}">
                <a16:creationId xmlns:a16="http://schemas.microsoft.com/office/drawing/2014/main" id="{94854BC8-AABA-6547-BE97-90198B8C095F}"/>
              </a:ext>
            </a:extLst>
          </p:cNvPr>
          <p:cNvGrpSpPr/>
          <p:nvPr/>
        </p:nvGrpSpPr>
        <p:grpSpPr>
          <a:xfrm>
            <a:off x="6288203" y="5471382"/>
            <a:ext cx="3360855" cy="2823118"/>
            <a:chOff x="8849125" y="6482893"/>
            <a:chExt cx="952500" cy="800100"/>
          </a:xfrm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236D86CD-D080-A046-831B-1FB92DDE9EB1}"/>
                </a:ext>
              </a:extLst>
            </p:cNvPr>
            <p:cNvSpPr/>
            <p:nvPr/>
          </p:nvSpPr>
          <p:spPr>
            <a:xfrm>
              <a:off x="8761873" y="6446100"/>
              <a:ext cx="1065668" cy="1000125"/>
            </a:xfrm>
            <a:custGeom>
              <a:avLst/>
              <a:gdLst>
                <a:gd name="connsiteX0" fmla="*/ 804960 w 1065668"/>
                <a:gd name="connsiteY0" fmla="*/ 265855 h 1000125"/>
                <a:gd name="connsiteX1" fmla="*/ 921034 w 1065668"/>
                <a:gd name="connsiteY1" fmla="*/ 525119 h 1000125"/>
                <a:gd name="connsiteX2" fmla="*/ 685865 w 1065668"/>
                <a:gd name="connsiteY2" fmla="*/ 726232 h 1000125"/>
                <a:gd name="connsiteX3" fmla="*/ 254870 w 1065668"/>
                <a:gd name="connsiteY3" fmla="*/ 658041 h 1000125"/>
                <a:gd name="connsiteX4" fmla="*/ 329598 w 1065668"/>
                <a:gd name="connsiteY4" fmla="*/ 394501 h 1000125"/>
                <a:gd name="connsiteX5" fmla="*/ 618661 w 1065668"/>
                <a:gd name="connsiteY5" fmla="*/ 93054 h 1000125"/>
                <a:gd name="connsiteX6" fmla="*/ 804960 w 1065668"/>
                <a:gd name="connsiteY6" fmla="*/ 265855 h 1000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5668" h="1000125">
                  <a:moveTo>
                    <a:pt x="804960" y="265855"/>
                  </a:moveTo>
                  <a:cubicBezTo>
                    <a:pt x="673260" y="442413"/>
                    <a:pt x="632827" y="462063"/>
                    <a:pt x="921034" y="525119"/>
                  </a:cubicBezTo>
                  <a:cubicBezTo>
                    <a:pt x="1209240" y="588175"/>
                    <a:pt x="857686" y="1027580"/>
                    <a:pt x="685865" y="726232"/>
                  </a:cubicBezTo>
                  <a:cubicBezTo>
                    <a:pt x="514044" y="424884"/>
                    <a:pt x="451695" y="604775"/>
                    <a:pt x="254870" y="658041"/>
                  </a:cubicBezTo>
                  <a:cubicBezTo>
                    <a:pt x="58045" y="711308"/>
                    <a:pt x="-5149" y="458836"/>
                    <a:pt x="329598" y="394501"/>
                  </a:cubicBezTo>
                  <a:cubicBezTo>
                    <a:pt x="664344" y="330167"/>
                    <a:pt x="489695" y="221588"/>
                    <a:pt x="618661" y="93054"/>
                  </a:cubicBezTo>
                  <a:cubicBezTo>
                    <a:pt x="747628" y="-35480"/>
                    <a:pt x="936661" y="89296"/>
                    <a:pt x="804960" y="265855"/>
                  </a:cubicBezTo>
                  <a:close/>
                </a:path>
              </a:pathLst>
            </a:custGeom>
            <a:solidFill>
              <a:schemeClr val="bg1"/>
            </a:solidFill>
            <a:ln w="94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4181862B-C731-3944-AF2B-E4F7B2580E83}"/>
                </a:ext>
              </a:extLst>
            </p:cNvPr>
            <p:cNvSpPr/>
            <p:nvPr/>
          </p:nvSpPr>
          <p:spPr>
            <a:xfrm>
              <a:off x="9037739" y="6540043"/>
              <a:ext cx="207475" cy="209550"/>
            </a:xfrm>
            <a:custGeom>
              <a:avLst/>
              <a:gdLst>
                <a:gd name="connsiteX0" fmla="*/ 207475 w 207475"/>
                <a:gd name="connsiteY0" fmla="*/ 104775 h 209550"/>
                <a:gd name="connsiteX1" fmla="*/ 103738 w 207475"/>
                <a:gd name="connsiteY1" fmla="*/ 209550 h 209550"/>
                <a:gd name="connsiteX2" fmla="*/ 0 w 207475"/>
                <a:gd name="connsiteY2" fmla="*/ 104775 h 209550"/>
                <a:gd name="connsiteX3" fmla="*/ 103738 w 207475"/>
                <a:gd name="connsiteY3" fmla="*/ 0 h 209550"/>
                <a:gd name="connsiteX4" fmla="*/ 207475 w 207475"/>
                <a:gd name="connsiteY4" fmla="*/ 104775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475" h="209550">
                  <a:moveTo>
                    <a:pt x="207475" y="104775"/>
                  </a:moveTo>
                  <a:cubicBezTo>
                    <a:pt x="207475" y="162641"/>
                    <a:pt x="161030" y="209550"/>
                    <a:pt x="103738" y="209550"/>
                  </a:cubicBezTo>
                  <a:cubicBezTo>
                    <a:pt x="46445" y="209550"/>
                    <a:pt x="0" y="162641"/>
                    <a:pt x="0" y="104775"/>
                  </a:cubicBezTo>
                  <a:cubicBezTo>
                    <a:pt x="0" y="46909"/>
                    <a:pt x="46445" y="0"/>
                    <a:pt x="103738" y="0"/>
                  </a:cubicBezTo>
                  <a:cubicBezTo>
                    <a:pt x="161030" y="0"/>
                    <a:pt x="207475" y="46909"/>
                    <a:pt x="207475" y="104775"/>
                  </a:cubicBezTo>
                  <a:close/>
                </a:path>
              </a:pathLst>
            </a:custGeom>
            <a:solidFill>
              <a:schemeClr val="bg1"/>
            </a:solidFill>
            <a:ln w="94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19ED44AE-660F-4B4F-B79F-D10014E655B9}"/>
              </a:ext>
            </a:extLst>
          </p:cNvPr>
          <p:cNvSpPr txBox="1"/>
          <p:nvPr/>
        </p:nvSpPr>
        <p:spPr>
          <a:xfrm>
            <a:off x="10047152" y="4777144"/>
            <a:ext cx="6578617" cy="31545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898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iTech</a:t>
            </a:r>
            <a:endParaRPr sz="19898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Open Sans" panose="020B0606030504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214E9C9-C44E-0D47-845C-7D4122DBC4D5}"/>
              </a:ext>
            </a:extLst>
          </p:cNvPr>
          <p:cNvSpPr txBox="1"/>
          <p:nvPr/>
        </p:nvSpPr>
        <p:spPr>
          <a:xfrm>
            <a:off x="10217849" y="7662140"/>
            <a:ext cx="8179463" cy="4616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spc="60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IT SOLUTIONS &amp; SERVICES TEMPLATE</a:t>
            </a:r>
          </a:p>
        </p:txBody>
      </p:sp>
      <p:pic>
        <p:nvPicPr>
          <p:cNvPr id="40" name="Espace réservé pour une image  39">
            <a:extLst>
              <a:ext uri="{FF2B5EF4-FFF2-40B4-BE49-F238E27FC236}">
                <a16:creationId xmlns:a16="http://schemas.microsoft.com/office/drawing/2014/main" id="{334C037E-D7F8-D3A8-791B-F8AA1625C8A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48" b="7848"/>
          <a:stretch>
            <a:fillRect/>
          </a:stretch>
        </p:blipFill>
        <p:spPr/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4C2E09A9-39AD-8841-9909-FF9564029186}"/>
              </a:ext>
            </a:extLst>
          </p:cNvPr>
          <p:cNvSpPr/>
          <p:nvPr/>
        </p:nvSpPr>
        <p:spPr>
          <a:xfrm>
            <a:off x="15410" y="-24505"/>
            <a:ext cx="24377650" cy="13740505"/>
          </a:xfrm>
          <a:prstGeom prst="rect">
            <a:avLst/>
          </a:prstGeom>
          <a:solidFill>
            <a:schemeClr val="accent1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4" tIns="45717" rIns="91434" bIns="4571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dirty="0">
              <a:solidFill>
                <a:schemeClr val="accent1"/>
              </a:solidFill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13C96B1-50CF-A04D-90D3-F70CEF6D8C76}"/>
              </a:ext>
            </a:extLst>
          </p:cNvPr>
          <p:cNvGrpSpPr/>
          <p:nvPr/>
        </p:nvGrpSpPr>
        <p:grpSpPr>
          <a:xfrm>
            <a:off x="-4041775" y="0"/>
            <a:ext cx="35873234" cy="13559249"/>
            <a:chOff x="-3647318" y="-526087"/>
            <a:chExt cx="35875570" cy="13560132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49678574-A056-3644-8C7E-D9D940A9214D}"/>
                </a:ext>
              </a:extLst>
            </p:cNvPr>
            <p:cNvSpPr/>
            <p:nvPr/>
          </p:nvSpPr>
          <p:spPr>
            <a:xfrm>
              <a:off x="-55712" y="907009"/>
              <a:ext cx="585285" cy="292401"/>
            </a:xfrm>
            <a:custGeom>
              <a:avLst/>
              <a:gdLst>
                <a:gd name="connsiteX0" fmla="*/ 89834 w 209287"/>
                <a:gd name="connsiteY0" fmla="*/ 109072 h 104557"/>
                <a:gd name="connsiteX1" fmla="*/ 95296 w 209287"/>
                <a:gd name="connsiteY1" fmla="*/ 111617 h 104557"/>
                <a:gd name="connsiteX2" fmla="*/ 96389 w 209287"/>
                <a:gd name="connsiteY2" fmla="*/ 111617 h 104557"/>
                <a:gd name="connsiteX3" fmla="*/ 208187 w 209287"/>
                <a:gd name="connsiteY3" fmla="*/ 92347 h 104557"/>
                <a:gd name="connsiteX4" fmla="*/ 213649 w 209287"/>
                <a:gd name="connsiteY4" fmla="*/ 87621 h 104557"/>
                <a:gd name="connsiteX5" fmla="*/ 212192 w 209287"/>
                <a:gd name="connsiteY5" fmla="*/ 80349 h 104557"/>
                <a:gd name="connsiteX6" fmla="*/ 144094 w 209287"/>
                <a:gd name="connsiteY6" fmla="*/ 2545 h 104557"/>
                <a:gd name="connsiteX7" fmla="*/ 138632 w 209287"/>
                <a:gd name="connsiteY7" fmla="*/ 0 h 104557"/>
                <a:gd name="connsiteX8" fmla="*/ 7169 w 209287"/>
                <a:gd name="connsiteY8" fmla="*/ 0 h 104557"/>
                <a:gd name="connsiteX9" fmla="*/ 615 w 209287"/>
                <a:gd name="connsiteY9" fmla="*/ 4363 h 104557"/>
                <a:gd name="connsiteX10" fmla="*/ 1707 w 209287"/>
                <a:gd name="connsiteY10" fmla="*/ 12361 h 104557"/>
                <a:gd name="connsiteX11" fmla="*/ 89834 w 209287"/>
                <a:gd name="connsiteY11" fmla="*/ 109072 h 104557"/>
                <a:gd name="connsiteX12" fmla="*/ 135719 w 209287"/>
                <a:gd name="connsiteY12" fmla="*/ 14179 h 104557"/>
                <a:gd name="connsiteX13" fmla="*/ 192892 w 209287"/>
                <a:gd name="connsiteY13" fmla="*/ 79622 h 104557"/>
                <a:gd name="connsiteX14" fmla="*/ 97846 w 209287"/>
                <a:gd name="connsiteY14" fmla="*/ 95983 h 104557"/>
                <a:gd name="connsiteX15" fmla="*/ 23921 w 209287"/>
                <a:gd name="connsiteY15" fmla="*/ 14179 h 104557"/>
                <a:gd name="connsiteX16" fmla="*/ 135719 w 209287"/>
                <a:gd name="connsiteY16" fmla="*/ 14179 h 104557"/>
                <a:gd name="connsiteX17" fmla="*/ 135719 w 209287"/>
                <a:gd name="connsiteY17" fmla="*/ 14179 h 104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09287" h="104557">
                  <a:moveTo>
                    <a:pt x="89834" y="109072"/>
                  </a:moveTo>
                  <a:cubicBezTo>
                    <a:pt x="91291" y="110526"/>
                    <a:pt x="93112" y="111617"/>
                    <a:pt x="95296" y="111617"/>
                  </a:cubicBezTo>
                  <a:cubicBezTo>
                    <a:pt x="95661" y="111617"/>
                    <a:pt x="96025" y="111617"/>
                    <a:pt x="96389" y="111617"/>
                  </a:cubicBezTo>
                  <a:lnTo>
                    <a:pt x="208187" y="92347"/>
                  </a:lnTo>
                  <a:cubicBezTo>
                    <a:pt x="210736" y="91984"/>
                    <a:pt x="212921" y="90166"/>
                    <a:pt x="213649" y="87621"/>
                  </a:cubicBezTo>
                  <a:cubicBezTo>
                    <a:pt x="214377" y="85076"/>
                    <a:pt x="214013" y="82531"/>
                    <a:pt x="212192" y="80349"/>
                  </a:cubicBezTo>
                  <a:lnTo>
                    <a:pt x="144094" y="2545"/>
                  </a:lnTo>
                  <a:cubicBezTo>
                    <a:pt x="142638" y="1091"/>
                    <a:pt x="140817" y="0"/>
                    <a:pt x="138632" y="0"/>
                  </a:cubicBezTo>
                  <a:lnTo>
                    <a:pt x="7169" y="0"/>
                  </a:lnTo>
                  <a:cubicBezTo>
                    <a:pt x="4256" y="0"/>
                    <a:pt x="1707" y="1818"/>
                    <a:pt x="615" y="4363"/>
                  </a:cubicBezTo>
                  <a:cubicBezTo>
                    <a:pt x="-478" y="6908"/>
                    <a:pt x="-114" y="10180"/>
                    <a:pt x="1707" y="12361"/>
                  </a:cubicBezTo>
                  <a:lnTo>
                    <a:pt x="89834" y="109072"/>
                  </a:lnTo>
                  <a:close/>
                  <a:moveTo>
                    <a:pt x="135719" y="14179"/>
                  </a:moveTo>
                  <a:lnTo>
                    <a:pt x="192892" y="79622"/>
                  </a:lnTo>
                  <a:lnTo>
                    <a:pt x="97846" y="95983"/>
                  </a:lnTo>
                  <a:lnTo>
                    <a:pt x="23921" y="14179"/>
                  </a:lnTo>
                  <a:lnTo>
                    <a:pt x="135719" y="14179"/>
                  </a:lnTo>
                  <a:lnTo>
                    <a:pt x="135719" y="14179"/>
                  </a:lnTo>
                  <a:close/>
                </a:path>
              </a:pathLst>
            </a:custGeom>
            <a:grpFill/>
            <a:ln w="95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5ADBC6F8-8B1A-4C46-8AA2-BD5AC1670CFC}"/>
                </a:ext>
              </a:extLst>
            </p:cNvPr>
            <p:cNvSpPr/>
            <p:nvPr/>
          </p:nvSpPr>
          <p:spPr>
            <a:xfrm>
              <a:off x="-489649" y="1259824"/>
              <a:ext cx="957741" cy="637967"/>
            </a:xfrm>
            <a:custGeom>
              <a:avLst/>
              <a:gdLst>
                <a:gd name="connsiteX0" fmla="*/ 4291 w 342469"/>
                <a:gd name="connsiteY0" fmla="*/ 159245 h 228124"/>
                <a:gd name="connsiteX1" fmla="*/ 159789 w 342469"/>
                <a:gd name="connsiteY1" fmla="*/ 231959 h 228124"/>
                <a:gd name="connsiteX2" fmla="*/ 160153 w 342469"/>
                <a:gd name="connsiteY2" fmla="*/ 231959 h 228124"/>
                <a:gd name="connsiteX3" fmla="*/ 163066 w 342469"/>
                <a:gd name="connsiteY3" fmla="*/ 232686 h 228124"/>
                <a:gd name="connsiteX4" fmla="*/ 163066 w 342469"/>
                <a:gd name="connsiteY4" fmla="*/ 232686 h 228124"/>
                <a:gd name="connsiteX5" fmla="*/ 163066 w 342469"/>
                <a:gd name="connsiteY5" fmla="*/ 232686 h 228124"/>
                <a:gd name="connsiteX6" fmla="*/ 163066 w 342469"/>
                <a:gd name="connsiteY6" fmla="*/ 232686 h 228124"/>
                <a:gd name="connsiteX7" fmla="*/ 164159 w 342469"/>
                <a:gd name="connsiteY7" fmla="*/ 232686 h 228124"/>
                <a:gd name="connsiteX8" fmla="*/ 164523 w 342469"/>
                <a:gd name="connsiteY8" fmla="*/ 232686 h 228124"/>
                <a:gd name="connsiteX9" fmla="*/ 166708 w 342469"/>
                <a:gd name="connsiteY9" fmla="*/ 231959 h 228124"/>
                <a:gd name="connsiteX10" fmla="*/ 167072 w 342469"/>
                <a:gd name="connsiteY10" fmla="*/ 231959 h 228124"/>
                <a:gd name="connsiteX11" fmla="*/ 167072 w 342469"/>
                <a:gd name="connsiteY11" fmla="*/ 231959 h 228124"/>
                <a:gd name="connsiteX12" fmla="*/ 342234 w 342469"/>
                <a:gd name="connsiteY12" fmla="*/ 122887 h 228124"/>
                <a:gd name="connsiteX13" fmla="*/ 345511 w 342469"/>
                <a:gd name="connsiteY13" fmla="*/ 116707 h 228124"/>
                <a:gd name="connsiteX14" fmla="*/ 345511 w 342469"/>
                <a:gd name="connsiteY14" fmla="*/ 46174 h 228124"/>
                <a:gd name="connsiteX15" fmla="*/ 339684 w 342469"/>
                <a:gd name="connsiteY15" fmla="*/ 38902 h 228124"/>
                <a:gd name="connsiteX16" fmla="*/ 135390 w 342469"/>
                <a:gd name="connsiteY16" fmla="*/ 0 h 228124"/>
                <a:gd name="connsiteX17" fmla="*/ 133205 w 342469"/>
                <a:gd name="connsiteY17" fmla="*/ 0 h 228124"/>
                <a:gd name="connsiteX18" fmla="*/ 133205 w 342469"/>
                <a:gd name="connsiteY18" fmla="*/ 0 h 228124"/>
                <a:gd name="connsiteX19" fmla="*/ 132841 w 342469"/>
                <a:gd name="connsiteY19" fmla="*/ 0 h 228124"/>
                <a:gd name="connsiteX20" fmla="*/ 130656 w 342469"/>
                <a:gd name="connsiteY20" fmla="*/ 727 h 228124"/>
                <a:gd name="connsiteX21" fmla="*/ 130291 w 342469"/>
                <a:gd name="connsiteY21" fmla="*/ 1091 h 228124"/>
                <a:gd name="connsiteX22" fmla="*/ 128471 w 342469"/>
                <a:gd name="connsiteY22" fmla="*/ 2545 h 228124"/>
                <a:gd name="connsiteX23" fmla="*/ 1742 w 342469"/>
                <a:gd name="connsiteY23" fmla="*/ 147974 h 228124"/>
                <a:gd name="connsiteX24" fmla="*/ 286 w 342469"/>
                <a:gd name="connsiteY24" fmla="*/ 154155 h 228124"/>
                <a:gd name="connsiteX25" fmla="*/ 4291 w 342469"/>
                <a:gd name="connsiteY25" fmla="*/ 159245 h 228124"/>
                <a:gd name="connsiteX26" fmla="*/ 330580 w 342469"/>
                <a:gd name="connsiteY26" fmla="*/ 112344 h 228124"/>
                <a:gd name="connsiteX27" fmla="*/ 168528 w 342469"/>
                <a:gd name="connsiteY27" fmla="*/ 213417 h 228124"/>
                <a:gd name="connsiteX28" fmla="*/ 142309 w 342469"/>
                <a:gd name="connsiteY28" fmla="*/ 15997 h 228124"/>
                <a:gd name="connsiteX29" fmla="*/ 330580 w 342469"/>
                <a:gd name="connsiteY29" fmla="*/ 51991 h 228124"/>
                <a:gd name="connsiteX30" fmla="*/ 330580 w 342469"/>
                <a:gd name="connsiteY30" fmla="*/ 112344 h 228124"/>
                <a:gd name="connsiteX31" fmla="*/ 128835 w 342469"/>
                <a:gd name="connsiteY31" fmla="*/ 23996 h 228124"/>
                <a:gd name="connsiteX32" fmla="*/ 153962 w 342469"/>
                <a:gd name="connsiteY32" fmla="*/ 213053 h 228124"/>
                <a:gd name="connsiteX33" fmla="*/ 19222 w 342469"/>
                <a:gd name="connsiteY33" fmla="*/ 150155 h 228124"/>
                <a:gd name="connsiteX34" fmla="*/ 128835 w 342469"/>
                <a:gd name="connsiteY34" fmla="*/ 23996 h 228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342469" h="228124">
                  <a:moveTo>
                    <a:pt x="4291" y="159245"/>
                  </a:moveTo>
                  <a:lnTo>
                    <a:pt x="159789" y="231959"/>
                  </a:lnTo>
                  <a:cubicBezTo>
                    <a:pt x="159789" y="231959"/>
                    <a:pt x="159789" y="231959"/>
                    <a:pt x="160153" y="231959"/>
                  </a:cubicBezTo>
                  <a:cubicBezTo>
                    <a:pt x="160881" y="232323"/>
                    <a:pt x="161973" y="232686"/>
                    <a:pt x="163066" y="232686"/>
                  </a:cubicBezTo>
                  <a:cubicBezTo>
                    <a:pt x="163066" y="232686"/>
                    <a:pt x="163066" y="232686"/>
                    <a:pt x="163066" y="232686"/>
                  </a:cubicBezTo>
                  <a:cubicBezTo>
                    <a:pt x="163066" y="232686"/>
                    <a:pt x="163066" y="232686"/>
                    <a:pt x="163066" y="232686"/>
                  </a:cubicBezTo>
                  <a:cubicBezTo>
                    <a:pt x="163066" y="232686"/>
                    <a:pt x="163066" y="232686"/>
                    <a:pt x="163066" y="232686"/>
                  </a:cubicBezTo>
                  <a:cubicBezTo>
                    <a:pt x="163430" y="232686"/>
                    <a:pt x="163794" y="232686"/>
                    <a:pt x="164159" y="232686"/>
                  </a:cubicBezTo>
                  <a:cubicBezTo>
                    <a:pt x="164159" y="232686"/>
                    <a:pt x="164523" y="232686"/>
                    <a:pt x="164523" y="232686"/>
                  </a:cubicBezTo>
                  <a:cubicBezTo>
                    <a:pt x="165251" y="232686"/>
                    <a:pt x="165979" y="232323"/>
                    <a:pt x="166708" y="231959"/>
                  </a:cubicBezTo>
                  <a:cubicBezTo>
                    <a:pt x="166708" y="231959"/>
                    <a:pt x="167072" y="231959"/>
                    <a:pt x="167072" y="231959"/>
                  </a:cubicBezTo>
                  <a:cubicBezTo>
                    <a:pt x="167072" y="231959"/>
                    <a:pt x="167072" y="231959"/>
                    <a:pt x="167072" y="231959"/>
                  </a:cubicBezTo>
                  <a:lnTo>
                    <a:pt x="342234" y="122887"/>
                  </a:lnTo>
                  <a:cubicBezTo>
                    <a:pt x="344418" y="121433"/>
                    <a:pt x="345511" y="119252"/>
                    <a:pt x="345511" y="116707"/>
                  </a:cubicBezTo>
                  <a:lnTo>
                    <a:pt x="345511" y="46174"/>
                  </a:lnTo>
                  <a:cubicBezTo>
                    <a:pt x="345511" y="42538"/>
                    <a:pt x="342962" y="39629"/>
                    <a:pt x="339684" y="38902"/>
                  </a:cubicBezTo>
                  <a:lnTo>
                    <a:pt x="135390" y="0"/>
                  </a:lnTo>
                  <a:cubicBezTo>
                    <a:pt x="134661" y="0"/>
                    <a:pt x="133933" y="0"/>
                    <a:pt x="133205" y="0"/>
                  </a:cubicBezTo>
                  <a:cubicBezTo>
                    <a:pt x="133205" y="0"/>
                    <a:pt x="133205" y="0"/>
                    <a:pt x="133205" y="0"/>
                  </a:cubicBezTo>
                  <a:cubicBezTo>
                    <a:pt x="133205" y="0"/>
                    <a:pt x="132841" y="0"/>
                    <a:pt x="132841" y="0"/>
                  </a:cubicBezTo>
                  <a:cubicBezTo>
                    <a:pt x="132112" y="0"/>
                    <a:pt x="131384" y="364"/>
                    <a:pt x="130656" y="727"/>
                  </a:cubicBezTo>
                  <a:cubicBezTo>
                    <a:pt x="130656" y="727"/>
                    <a:pt x="130291" y="727"/>
                    <a:pt x="130291" y="1091"/>
                  </a:cubicBezTo>
                  <a:cubicBezTo>
                    <a:pt x="129563" y="1454"/>
                    <a:pt x="129199" y="1818"/>
                    <a:pt x="128471" y="2545"/>
                  </a:cubicBezTo>
                  <a:lnTo>
                    <a:pt x="1742" y="147974"/>
                  </a:lnTo>
                  <a:cubicBezTo>
                    <a:pt x="286" y="149792"/>
                    <a:pt x="-443" y="151973"/>
                    <a:pt x="286" y="154155"/>
                  </a:cubicBezTo>
                  <a:cubicBezTo>
                    <a:pt x="650" y="156336"/>
                    <a:pt x="2107" y="158154"/>
                    <a:pt x="4291" y="159245"/>
                  </a:cubicBezTo>
                  <a:close/>
                  <a:moveTo>
                    <a:pt x="330580" y="112344"/>
                  </a:moveTo>
                  <a:lnTo>
                    <a:pt x="168528" y="213417"/>
                  </a:lnTo>
                  <a:lnTo>
                    <a:pt x="142309" y="15997"/>
                  </a:lnTo>
                  <a:lnTo>
                    <a:pt x="330580" y="51991"/>
                  </a:lnTo>
                  <a:lnTo>
                    <a:pt x="330580" y="112344"/>
                  </a:lnTo>
                  <a:close/>
                  <a:moveTo>
                    <a:pt x="128835" y="23996"/>
                  </a:moveTo>
                  <a:lnTo>
                    <a:pt x="153962" y="213053"/>
                  </a:lnTo>
                  <a:lnTo>
                    <a:pt x="19222" y="150155"/>
                  </a:lnTo>
                  <a:lnTo>
                    <a:pt x="128835" y="23996"/>
                  </a:lnTo>
                  <a:close/>
                </a:path>
              </a:pathLst>
            </a:custGeom>
            <a:grpFill/>
            <a:ln w="95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A424E3C6-5D21-4B46-8A46-1112BEEE1B5D}"/>
                </a:ext>
              </a:extLst>
            </p:cNvPr>
            <p:cNvSpPr/>
            <p:nvPr/>
          </p:nvSpPr>
          <p:spPr>
            <a:xfrm>
              <a:off x="-3647318" y="673446"/>
              <a:ext cx="7183049" cy="12360599"/>
            </a:xfrm>
            <a:custGeom>
              <a:avLst/>
              <a:gdLst>
                <a:gd name="connsiteX0" fmla="*/ 2566162 w 2568523"/>
                <a:gd name="connsiteY0" fmla="*/ 2742788 h 4419916"/>
                <a:gd name="connsiteX1" fmla="*/ 2405567 w 2568523"/>
                <a:gd name="connsiteY1" fmla="*/ 2703886 h 4419916"/>
                <a:gd name="connsiteX2" fmla="*/ 2405567 w 2568523"/>
                <a:gd name="connsiteY2" fmla="*/ 2703886 h 4419916"/>
                <a:gd name="connsiteX3" fmla="*/ 2405567 w 2568523"/>
                <a:gd name="connsiteY3" fmla="*/ 2703886 h 4419916"/>
                <a:gd name="connsiteX4" fmla="*/ 2405203 w 2568523"/>
                <a:gd name="connsiteY4" fmla="*/ 2703886 h 4419916"/>
                <a:gd name="connsiteX5" fmla="*/ 2211105 w 2568523"/>
                <a:gd name="connsiteY5" fmla="*/ 2674800 h 4419916"/>
                <a:gd name="connsiteX6" fmla="*/ 1999163 w 2568523"/>
                <a:gd name="connsiteY6" fmla="*/ 2636625 h 4419916"/>
                <a:gd name="connsiteX7" fmla="*/ 1820723 w 2568523"/>
                <a:gd name="connsiteY7" fmla="*/ 2463565 h 4419916"/>
                <a:gd name="connsiteX8" fmla="*/ 1815261 w 2568523"/>
                <a:gd name="connsiteY8" fmla="*/ 2461384 h 4419916"/>
                <a:gd name="connsiteX9" fmla="*/ 1552700 w 2568523"/>
                <a:gd name="connsiteY9" fmla="*/ 2471200 h 4419916"/>
                <a:gd name="connsiteX10" fmla="*/ 1552700 w 2568523"/>
                <a:gd name="connsiteY10" fmla="*/ 2471200 h 4419916"/>
                <a:gd name="connsiteX11" fmla="*/ 1552700 w 2568523"/>
                <a:gd name="connsiteY11" fmla="*/ 2471200 h 4419916"/>
                <a:gd name="connsiteX12" fmla="*/ 1547602 w 2568523"/>
                <a:gd name="connsiteY12" fmla="*/ 2473381 h 4419916"/>
                <a:gd name="connsiteX13" fmla="*/ 1547602 w 2568523"/>
                <a:gd name="connsiteY13" fmla="*/ 2473381 h 4419916"/>
                <a:gd name="connsiteX14" fmla="*/ 1547602 w 2568523"/>
                <a:gd name="connsiteY14" fmla="*/ 2473381 h 4419916"/>
                <a:gd name="connsiteX15" fmla="*/ 1455469 w 2568523"/>
                <a:gd name="connsiteY15" fmla="*/ 2569728 h 4419916"/>
                <a:gd name="connsiteX16" fmla="*/ 1412134 w 2568523"/>
                <a:gd name="connsiteY16" fmla="*/ 2526463 h 4419916"/>
                <a:gd name="connsiteX17" fmla="*/ 1407036 w 2568523"/>
                <a:gd name="connsiteY17" fmla="*/ 2524282 h 4419916"/>
                <a:gd name="connsiteX18" fmla="*/ 1348041 w 2568523"/>
                <a:gd name="connsiteY18" fmla="*/ 2524282 h 4419916"/>
                <a:gd name="connsiteX19" fmla="*/ 1313446 w 2568523"/>
                <a:gd name="connsiteY19" fmla="*/ 2472291 h 4419916"/>
                <a:gd name="connsiteX20" fmla="*/ 1341487 w 2568523"/>
                <a:gd name="connsiteY20" fmla="*/ 2393395 h 4419916"/>
                <a:gd name="connsiteX21" fmla="*/ 1341487 w 2568523"/>
                <a:gd name="connsiteY21" fmla="*/ 2388669 h 4419916"/>
                <a:gd name="connsiteX22" fmla="*/ 1341487 w 2568523"/>
                <a:gd name="connsiteY22" fmla="*/ 2388669 h 4419916"/>
                <a:gd name="connsiteX23" fmla="*/ 1341122 w 2568523"/>
                <a:gd name="connsiteY23" fmla="*/ 2387942 h 4419916"/>
                <a:gd name="connsiteX24" fmla="*/ 1341122 w 2568523"/>
                <a:gd name="connsiteY24" fmla="*/ 2387942 h 4419916"/>
                <a:gd name="connsiteX25" fmla="*/ 1337845 w 2568523"/>
                <a:gd name="connsiteY25" fmla="*/ 2384670 h 4419916"/>
                <a:gd name="connsiteX26" fmla="*/ 1337845 w 2568523"/>
                <a:gd name="connsiteY26" fmla="*/ 2384670 h 4419916"/>
                <a:gd name="connsiteX27" fmla="*/ 1337845 w 2568523"/>
                <a:gd name="connsiteY27" fmla="*/ 2384670 h 4419916"/>
                <a:gd name="connsiteX28" fmla="*/ 1337845 w 2568523"/>
                <a:gd name="connsiteY28" fmla="*/ 2384670 h 4419916"/>
                <a:gd name="connsiteX29" fmla="*/ 1337117 w 2568523"/>
                <a:gd name="connsiteY29" fmla="*/ 2384306 h 4419916"/>
                <a:gd name="connsiteX30" fmla="*/ 1337117 w 2568523"/>
                <a:gd name="connsiteY30" fmla="*/ 2384306 h 4419916"/>
                <a:gd name="connsiteX31" fmla="*/ 1337117 w 2568523"/>
                <a:gd name="connsiteY31" fmla="*/ 2384306 h 4419916"/>
                <a:gd name="connsiteX32" fmla="*/ 1337117 w 2568523"/>
                <a:gd name="connsiteY32" fmla="*/ 2384306 h 4419916"/>
                <a:gd name="connsiteX33" fmla="*/ 1336024 w 2568523"/>
                <a:gd name="connsiteY33" fmla="*/ 2383943 h 4419916"/>
                <a:gd name="connsiteX34" fmla="*/ 1204198 w 2568523"/>
                <a:gd name="connsiteY34" fmla="*/ 2361401 h 4419916"/>
                <a:gd name="connsiteX35" fmla="*/ 1278487 w 2568523"/>
                <a:gd name="connsiteY35" fmla="*/ 2190159 h 4419916"/>
                <a:gd name="connsiteX36" fmla="*/ 1278123 w 2568523"/>
                <a:gd name="connsiteY36" fmla="*/ 2183978 h 4419916"/>
                <a:gd name="connsiteX37" fmla="*/ 1273024 w 2568523"/>
                <a:gd name="connsiteY37" fmla="*/ 2180342 h 4419916"/>
                <a:gd name="connsiteX38" fmla="*/ 1195094 w 2568523"/>
                <a:gd name="connsiteY38" fmla="*/ 2165799 h 4419916"/>
                <a:gd name="connsiteX39" fmla="*/ 1194001 w 2568523"/>
                <a:gd name="connsiteY39" fmla="*/ 2165799 h 4419916"/>
                <a:gd name="connsiteX40" fmla="*/ 1193637 w 2568523"/>
                <a:gd name="connsiteY40" fmla="*/ 2165799 h 4419916"/>
                <a:gd name="connsiteX41" fmla="*/ 1193273 w 2568523"/>
                <a:gd name="connsiteY41" fmla="*/ 2165799 h 4419916"/>
                <a:gd name="connsiteX42" fmla="*/ 1190724 w 2568523"/>
                <a:gd name="connsiteY42" fmla="*/ 2166163 h 4419916"/>
                <a:gd name="connsiteX43" fmla="*/ 1190360 w 2568523"/>
                <a:gd name="connsiteY43" fmla="*/ 2166527 h 4419916"/>
                <a:gd name="connsiteX44" fmla="*/ 1188539 w 2568523"/>
                <a:gd name="connsiteY44" fmla="*/ 2167617 h 4419916"/>
                <a:gd name="connsiteX45" fmla="*/ 1188175 w 2568523"/>
                <a:gd name="connsiteY45" fmla="*/ 2167981 h 4419916"/>
                <a:gd name="connsiteX46" fmla="*/ 1187810 w 2568523"/>
                <a:gd name="connsiteY46" fmla="*/ 2168344 h 4419916"/>
                <a:gd name="connsiteX47" fmla="*/ 1155036 w 2568523"/>
                <a:gd name="connsiteY47" fmla="*/ 2210519 h 4419916"/>
                <a:gd name="connsiteX48" fmla="*/ 1096406 w 2568523"/>
                <a:gd name="connsiteY48" fmla="*/ 2237423 h 4419916"/>
                <a:gd name="connsiteX49" fmla="*/ 1027215 w 2568523"/>
                <a:gd name="connsiteY49" fmla="*/ 2207246 h 4419916"/>
                <a:gd name="connsiteX50" fmla="*/ 1054527 w 2568523"/>
                <a:gd name="connsiteY50" fmla="*/ 2083632 h 4419916"/>
                <a:gd name="connsiteX51" fmla="*/ 1173972 w 2568523"/>
                <a:gd name="connsiteY51" fmla="*/ 1945474 h 4419916"/>
                <a:gd name="connsiteX52" fmla="*/ 1248990 w 2568523"/>
                <a:gd name="connsiteY52" fmla="*/ 1912753 h 4419916"/>
                <a:gd name="connsiteX53" fmla="*/ 1351683 w 2568523"/>
                <a:gd name="connsiteY53" fmla="*/ 1903664 h 4419916"/>
                <a:gd name="connsiteX54" fmla="*/ 1351683 w 2568523"/>
                <a:gd name="connsiteY54" fmla="*/ 2080360 h 4419916"/>
                <a:gd name="connsiteX55" fmla="*/ 1356053 w 2568523"/>
                <a:gd name="connsiteY55" fmla="*/ 2086904 h 4419916"/>
                <a:gd name="connsiteX56" fmla="*/ 1364065 w 2568523"/>
                <a:gd name="connsiteY56" fmla="*/ 2085450 h 4419916"/>
                <a:gd name="connsiteX57" fmla="*/ 1454013 w 2568523"/>
                <a:gd name="connsiteY57" fmla="*/ 2002919 h 4419916"/>
                <a:gd name="connsiteX58" fmla="*/ 1456198 w 2568523"/>
                <a:gd name="connsiteY58" fmla="*/ 1997465 h 4419916"/>
                <a:gd name="connsiteX59" fmla="*/ 1456198 w 2568523"/>
                <a:gd name="connsiteY59" fmla="*/ 1888757 h 4419916"/>
                <a:gd name="connsiteX60" fmla="*/ 1529030 w 2568523"/>
                <a:gd name="connsiteY60" fmla="*/ 1808771 h 4419916"/>
                <a:gd name="connsiteX61" fmla="*/ 1529030 w 2568523"/>
                <a:gd name="connsiteY61" fmla="*/ 1808771 h 4419916"/>
                <a:gd name="connsiteX62" fmla="*/ 1529394 w 2568523"/>
                <a:gd name="connsiteY62" fmla="*/ 1808408 h 4419916"/>
                <a:gd name="connsiteX63" fmla="*/ 1679064 w 2568523"/>
                <a:gd name="connsiteY63" fmla="*/ 1649527 h 4419916"/>
                <a:gd name="connsiteX64" fmla="*/ 1794504 w 2568523"/>
                <a:gd name="connsiteY64" fmla="*/ 1601535 h 4419916"/>
                <a:gd name="connsiteX65" fmla="*/ 1798145 w 2568523"/>
                <a:gd name="connsiteY65" fmla="*/ 1597899 h 4419916"/>
                <a:gd name="connsiteX66" fmla="*/ 1849492 w 2568523"/>
                <a:gd name="connsiteY66" fmla="*/ 1490282 h 4419916"/>
                <a:gd name="connsiteX67" fmla="*/ 1966388 w 2568523"/>
                <a:gd name="connsiteY67" fmla="*/ 1490282 h 4419916"/>
                <a:gd name="connsiteX68" fmla="*/ 1973671 w 2568523"/>
                <a:gd name="connsiteY68" fmla="*/ 1483011 h 4419916"/>
                <a:gd name="connsiteX69" fmla="*/ 1973671 w 2568523"/>
                <a:gd name="connsiteY69" fmla="*/ 1281228 h 4419916"/>
                <a:gd name="connsiteX70" fmla="*/ 2140457 w 2568523"/>
                <a:gd name="connsiteY70" fmla="*/ 1272503 h 4419916"/>
                <a:gd name="connsiteX71" fmla="*/ 2096030 w 2568523"/>
                <a:gd name="connsiteY71" fmla="*/ 1388118 h 4419916"/>
                <a:gd name="connsiteX72" fmla="*/ 2096758 w 2568523"/>
                <a:gd name="connsiteY72" fmla="*/ 1394663 h 4419916"/>
                <a:gd name="connsiteX73" fmla="*/ 2155024 w 2568523"/>
                <a:gd name="connsiteY73" fmla="*/ 1487010 h 4419916"/>
                <a:gd name="connsiteX74" fmla="*/ 2160486 w 2568523"/>
                <a:gd name="connsiteY74" fmla="*/ 1490282 h 4419916"/>
                <a:gd name="connsiteX75" fmla="*/ 2166313 w 2568523"/>
                <a:gd name="connsiteY75" fmla="*/ 1488101 h 4419916"/>
                <a:gd name="connsiteX76" fmla="*/ 2215110 w 2568523"/>
                <a:gd name="connsiteY76" fmla="*/ 1439382 h 4419916"/>
                <a:gd name="connsiteX77" fmla="*/ 2215839 w 2568523"/>
                <a:gd name="connsiteY77" fmla="*/ 1429929 h 4419916"/>
                <a:gd name="connsiteX78" fmla="*/ 2178330 w 2568523"/>
                <a:gd name="connsiteY78" fmla="*/ 1378302 h 4419916"/>
                <a:gd name="connsiteX79" fmla="*/ 2173960 w 2568523"/>
                <a:gd name="connsiteY79" fmla="*/ 1310314 h 4419916"/>
                <a:gd name="connsiteX80" fmla="*/ 2215839 w 2568523"/>
                <a:gd name="connsiteY80" fmla="*/ 1259050 h 4419916"/>
                <a:gd name="connsiteX81" fmla="*/ 2215110 w 2568523"/>
                <a:gd name="connsiteY81" fmla="*/ 1248870 h 4419916"/>
                <a:gd name="connsiteX82" fmla="*/ 2143371 w 2568523"/>
                <a:gd name="connsiteY82" fmla="*/ 1187063 h 4419916"/>
                <a:gd name="connsiteX83" fmla="*/ 2105498 w 2568523"/>
                <a:gd name="connsiteY83" fmla="*/ 1092171 h 4419916"/>
                <a:gd name="connsiteX84" fmla="*/ 2086197 w 2568523"/>
                <a:gd name="connsiteY84" fmla="*/ 986008 h 4419916"/>
                <a:gd name="connsiteX85" fmla="*/ 2082556 w 2568523"/>
                <a:gd name="connsiteY85" fmla="*/ 980918 h 4419916"/>
                <a:gd name="connsiteX86" fmla="*/ 1867700 w 2568523"/>
                <a:gd name="connsiteY86" fmla="*/ 854758 h 4419916"/>
                <a:gd name="connsiteX87" fmla="*/ 1944174 w 2568523"/>
                <a:gd name="connsiteY87" fmla="*/ 786770 h 4419916"/>
                <a:gd name="connsiteX88" fmla="*/ 2124798 w 2568523"/>
                <a:gd name="connsiteY88" fmla="*/ 862757 h 4419916"/>
                <a:gd name="connsiteX89" fmla="*/ 2132082 w 2568523"/>
                <a:gd name="connsiteY89" fmla="*/ 861666 h 4419916"/>
                <a:gd name="connsiteX90" fmla="*/ 2134631 w 2568523"/>
                <a:gd name="connsiteY90" fmla="*/ 854758 h 4419916"/>
                <a:gd name="connsiteX91" fmla="*/ 2111689 w 2568523"/>
                <a:gd name="connsiteY91" fmla="*/ 717691 h 4419916"/>
                <a:gd name="connsiteX92" fmla="*/ 2210012 w 2568523"/>
                <a:gd name="connsiteY92" fmla="*/ 717691 h 4419916"/>
                <a:gd name="connsiteX93" fmla="*/ 2215839 w 2568523"/>
                <a:gd name="connsiteY93" fmla="*/ 714783 h 4419916"/>
                <a:gd name="connsiteX94" fmla="*/ 2216931 w 2568523"/>
                <a:gd name="connsiteY94" fmla="*/ 708239 h 4419916"/>
                <a:gd name="connsiteX95" fmla="*/ 2187798 w 2568523"/>
                <a:gd name="connsiteY95" fmla="*/ 625708 h 4419916"/>
                <a:gd name="connsiteX96" fmla="*/ 2186706 w 2568523"/>
                <a:gd name="connsiteY96" fmla="*/ 623526 h 4419916"/>
                <a:gd name="connsiteX97" fmla="*/ 2122613 w 2568523"/>
                <a:gd name="connsiteY97" fmla="*/ 546085 h 4419916"/>
                <a:gd name="connsiteX98" fmla="*/ 2049781 w 2568523"/>
                <a:gd name="connsiteY98" fmla="*/ 468281 h 4419916"/>
                <a:gd name="connsiteX99" fmla="*/ 2047596 w 2568523"/>
                <a:gd name="connsiteY99" fmla="*/ 466827 h 4419916"/>
                <a:gd name="connsiteX100" fmla="*/ 1894284 w 2568523"/>
                <a:gd name="connsiteY100" fmla="*/ 395203 h 4419916"/>
                <a:gd name="connsiteX101" fmla="*/ 1837111 w 2568523"/>
                <a:gd name="connsiteY101" fmla="*/ 285768 h 4419916"/>
                <a:gd name="connsiteX102" fmla="*/ 1830556 w 2568523"/>
                <a:gd name="connsiteY102" fmla="*/ 281768 h 4419916"/>
                <a:gd name="connsiteX103" fmla="*/ 1830556 w 2568523"/>
                <a:gd name="connsiteY103" fmla="*/ 281768 h 4419916"/>
                <a:gd name="connsiteX104" fmla="*/ 1824001 w 2568523"/>
                <a:gd name="connsiteY104" fmla="*/ 285768 h 4419916"/>
                <a:gd name="connsiteX105" fmla="*/ 1736602 w 2568523"/>
                <a:gd name="connsiteY105" fmla="*/ 460646 h 4419916"/>
                <a:gd name="connsiteX106" fmla="*/ 1736966 w 2568523"/>
                <a:gd name="connsiteY106" fmla="*/ 467917 h 4419916"/>
                <a:gd name="connsiteX107" fmla="*/ 1743521 w 2568523"/>
                <a:gd name="connsiteY107" fmla="*/ 471189 h 4419916"/>
                <a:gd name="connsiteX108" fmla="*/ 1862238 w 2568523"/>
                <a:gd name="connsiteY108" fmla="*/ 467190 h 4419916"/>
                <a:gd name="connsiteX109" fmla="*/ 1710746 w 2568523"/>
                <a:gd name="connsiteY109" fmla="*/ 560992 h 4419916"/>
                <a:gd name="connsiteX110" fmla="*/ 1593122 w 2568523"/>
                <a:gd name="connsiteY110" fmla="*/ 420289 h 4419916"/>
                <a:gd name="connsiteX111" fmla="*/ 1592030 w 2568523"/>
                <a:gd name="connsiteY111" fmla="*/ 419562 h 4419916"/>
                <a:gd name="connsiteX112" fmla="*/ 1591666 w 2568523"/>
                <a:gd name="connsiteY112" fmla="*/ 419199 h 4419916"/>
                <a:gd name="connsiteX113" fmla="*/ 1586567 w 2568523"/>
                <a:gd name="connsiteY113" fmla="*/ 418108 h 4419916"/>
                <a:gd name="connsiteX114" fmla="*/ 1586203 w 2568523"/>
                <a:gd name="connsiteY114" fmla="*/ 418108 h 4419916"/>
                <a:gd name="connsiteX115" fmla="*/ 1585839 w 2568523"/>
                <a:gd name="connsiteY115" fmla="*/ 418472 h 4419916"/>
                <a:gd name="connsiteX116" fmla="*/ 1584747 w 2568523"/>
                <a:gd name="connsiteY116" fmla="*/ 418835 h 4419916"/>
                <a:gd name="connsiteX117" fmla="*/ 1321822 w 2568523"/>
                <a:gd name="connsiteY117" fmla="*/ 523907 h 4419916"/>
                <a:gd name="connsiteX118" fmla="*/ 1033406 w 2568523"/>
                <a:gd name="connsiteY118" fmla="*/ 240685 h 4419916"/>
                <a:gd name="connsiteX119" fmla="*/ 1033406 w 2568523"/>
                <a:gd name="connsiteY119" fmla="*/ 240685 h 4419916"/>
                <a:gd name="connsiteX120" fmla="*/ 1033042 w 2568523"/>
                <a:gd name="connsiteY120" fmla="*/ 240321 h 4419916"/>
                <a:gd name="connsiteX121" fmla="*/ 1032677 w 2568523"/>
                <a:gd name="connsiteY121" fmla="*/ 239958 h 4419916"/>
                <a:gd name="connsiteX122" fmla="*/ 1031585 w 2568523"/>
                <a:gd name="connsiteY122" fmla="*/ 239230 h 4419916"/>
                <a:gd name="connsiteX123" fmla="*/ 1030857 w 2568523"/>
                <a:gd name="connsiteY123" fmla="*/ 238867 h 4419916"/>
                <a:gd name="connsiteX124" fmla="*/ 1030128 w 2568523"/>
                <a:gd name="connsiteY124" fmla="*/ 238503 h 4419916"/>
                <a:gd name="connsiteX125" fmla="*/ 744990 w 2568523"/>
                <a:gd name="connsiteY125" fmla="*/ 170879 h 4419916"/>
                <a:gd name="connsiteX126" fmla="*/ 551984 w 2568523"/>
                <a:gd name="connsiteY126" fmla="*/ 2181 h 4419916"/>
                <a:gd name="connsiteX127" fmla="*/ 550892 w 2568523"/>
                <a:gd name="connsiteY127" fmla="*/ 1454 h 4419916"/>
                <a:gd name="connsiteX128" fmla="*/ 549799 w 2568523"/>
                <a:gd name="connsiteY128" fmla="*/ 727 h 4419916"/>
                <a:gd name="connsiteX129" fmla="*/ 548342 w 2568523"/>
                <a:gd name="connsiteY129" fmla="*/ 364 h 4419916"/>
                <a:gd name="connsiteX130" fmla="*/ 547250 w 2568523"/>
                <a:gd name="connsiteY130" fmla="*/ 0 h 4419916"/>
                <a:gd name="connsiteX131" fmla="*/ 546886 w 2568523"/>
                <a:gd name="connsiteY131" fmla="*/ 0 h 4419916"/>
                <a:gd name="connsiteX132" fmla="*/ 240626 w 2568523"/>
                <a:gd name="connsiteY132" fmla="*/ 0 h 4419916"/>
                <a:gd name="connsiteX133" fmla="*/ 234799 w 2568523"/>
                <a:gd name="connsiteY133" fmla="*/ 3272 h 4419916"/>
                <a:gd name="connsiteX134" fmla="*/ 234071 w 2568523"/>
                <a:gd name="connsiteY134" fmla="*/ 9816 h 4419916"/>
                <a:gd name="connsiteX135" fmla="*/ 304354 w 2568523"/>
                <a:gd name="connsiteY135" fmla="*/ 201419 h 4419916"/>
                <a:gd name="connsiteX136" fmla="*/ 122273 w 2568523"/>
                <a:gd name="connsiteY136" fmla="*/ 252683 h 4419916"/>
                <a:gd name="connsiteX137" fmla="*/ 117539 w 2568523"/>
                <a:gd name="connsiteY137" fmla="*/ 256682 h 4419916"/>
                <a:gd name="connsiteX138" fmla="*/ 39609 w 2568523"/>
                <a:gd name="connsiteY138" fmla="*/ 421744 h 4419916"/>
                <a:gd name="connsiteX139" fmla="*/ 39244 w 2568523"/>
                <a:gd name="connsiteY139" fmla="*/ 423198 h 4419916"/>
                <a:gd name="connsiteX140" fmla="*/ 279 w 2568523"/>
                <a:gd name="connsiteY140" fmla="*/ 588260 h 4419916"/>
                <a:gd name="connsiteX141" fmla="*/ 2100 w 2568523"/>
                <a:gd name="connsiteY141" fmla="*/ 594804 h 4419916"/>
                <a:gd name="connsiteX142" fmla="*/ 109163 w 2568523"/>
                <a:gd name="connsiteY142" fmla="*/ 711147 h 4419916"/>
                <a:gd name="connsiteX143" fmla="*/ 110984 w 2568523"/>
                <a:gd name="connsiteY143" fmla="*/ 712601 h 4419916"/>
                <a:gd name="connsiteX144" fmla="*/ 110984 w 2568523"/>
                <a:gd name="connsiteY144" fmla="*/ 712601 h 4419916"/>
                <a:gd name="connsiteX145" fmla="*/ 110984 w 2568523"/>
                <a:gd name="connsiteY145" fmla="*/ 712601 h 4419916"/>
                <a:gd name="connsiteX146" fmla="*/ 110984 w 2568523"/>
                <a:gd name="connsiteY146" fmla="*/ 712601 h 4419916"/>
                <a:gd name="connsiteX147" fmla="*/ 112805 w 2568523"/>
                <a:gd name="connsiteY147" fmla="*/ 713329 h 4419916"/>
                <a:gd name="connsiteX148" fmla="*/ 113533 w 2568523"/>
                <a:gd name="connsiteY148" fmla="*/ 713329 h 4419916"/>
                <a:gd name="connsiteX149" fmla="*/ 114262 w 2568523"/>
                <a:gd name="connsiteY149" fmla="*/ 713329 h 4419916"/>
                <a:gd name="connsiteX150" fmla="*/ 114990 w 2568523"/>
                <a:gd name="connsiteY150" fmla="*/ 713329 h 4419916"/>
                <a:gd name="connsiteX151" fmla="*/ 115718 w 2568523"/>
                <a:gd name="connsiteY151" fmla="*/ 713329 h 4419916"/>
                <a:gd name="connsiteX152" fmla="*/ 117903 w 2568523"/>
                <a:gd name="connsiteY152" fmla="*/ 712601 h 4419916"/>
                <a:gd name="connsiteX153" fmla="*/ 117903 w 2568523"/>
                <a:gd name="connsiteY153" fmla="*/ 712601 h 4419916"/>
                <a:gd name="connsiteX154" fmla="*/ 117903 w 2568523"/>
                <a:gd name="connsiteY154" fmla="*/ 712601 h 4419916"/>
                <a:gd name="connsiteX155" fmla="*/ 117903 w 2568523"/>
                <a:gd name="connsiteY155" fmla="*/ 712601 h 4419916"/>
                <a:gd name="connsiteX156" fmla="*/ 266481 w 2568523"/>
                <a:gd name="connsiteY156" fmla="*/ 626435 h 4419916"/>
                <a:gd name="connsiteX157" fmla="*/ 422342 w 2568523"/>
                <a:gd name="connsiteY157" fmla="*/ 650067 h 4419916"/>
                <a:gd name="connsiteX158" fmla="*/ 573834 w 2568523"/>
                <a:gd name="connsiteY158" fmla="*/ 777681 h 4419916"/>
                <a:gd name="connsiteX159" fmla="*/ 583302 w 2568523"/>
                <a:gd name="connsiteY159" fmla="*/ 1017275 h 4419916"/>
                <a:gd name="connsiteX160" fmla="*/ 584759 w 2568523"/>
                <a:gd name="connsiteY160" fmla="*/ 1021638 h 4419916"/>
                <a:gd name="connsiteX161" fmla="*/ 707481 w 2568523"/>
                <a:gd name="connsiteY161" fmla="*/ 1172520 h 4419916"/>
                <a:gd name="connsiteX162" fmla="*/ 559996 w 2568523"/>
                <a:gd name="connsiteY162" fmla="*/ 1376484 h 4419916"/>
                <a:gd name="connsiteX163" fmla="*/ 487163 w 2568523"/>
                <a:gd name="connsiteY163" fmla="*/ 1473558 h 4419916"/>
                <a:gd name="connsiteX164" fmla="*/ 485707 w 2568523"/>
                <a:gd name="connsiteY164" fmla="*/ 1477921 h 4419916"/>
                <a:gd name="connsiteX165" fmla="*/ 485707 w 2568523"/>
                <a:gd name="connsiteY165" fmla="*/ 1647709 h 4419916"/>
                <a:gd name="connsiteX166" fmla="*/ 486799 w 2568523"/>
                <a:gd name="connsiteY166" fmla="*/ 1651345 h 4419916"/>
                <a:gd name="connsiteX167" fmla="*/ 582938 w 2568523"/>
                <a:gd name="connsiteY167" fmla="*/ 1809862 h 4419916"/>
                <a:gd name="connsiteX168" fmla="*/ 582938 w 2568523"/>
                <a:gd name="connsiteY168" fmla="*/ 2026188 h 4419916"/>
                <a:gd name="connsiteX169" fmla="*/ 585123 w 2568523"/>
                <a:gd name="connsiteY169" fmla="*/ 2031278 h 4419916"/>
                <a:gd name="connsiteX170" fmla="*/ 652493 w 2568523"/>
                <a:gd name="connsiteY170" fmla="*/ 2098538 h 4419916"/>
                <a:gd name="connsiteX171" fmla="*/ 700562 w 2568523"/>
                <a:gd name="connsiteY171" fmla="*/ 2175616 h 4419916"/>
                <a:gd name="connsiteX172" fmla="*/ 702747 w 2568523"/>
                <a:gd name="connsiteY172" fmla="*/ 2177797 h 4419916"/>
                <a:gd name="connsiteX173" fmla="*/ 806533 w 2568523"/>
                <a:gd name="connsiteY173" fmla="*/ 2249421 h 4419916"/>
                <a:gd name="connsiteX174" fmla="*/ 806533 w 2568523"/>
                <a:gd name="connsiteY174" fmla="*/ 2249421 h 4419916"/>
                <a:gd name="connsiteX175" fmla="*/ 829475 w 2568523"/>
                <a:gd name="connsiteY175" fmla="*/ 2265418 h 4419916"/>
                <a:gd name="connsiteX176" fmla="*/ 1003909 w 2568523"/>
                <a:gd name="connsiteY176" fmla="*/ 2371945 h 4419916"/>
                <a:gd name="connsiteX177" fmla="*/ 1085845 w 2568523"/>
                <a:gd name="connsiteY177" fmla="*/ 2453748 h 4419916"/>
                <a:gd name="connsiteX178" fmla="*/ 1092036 w 2568523"/>
                <a:gd name="connsiteY178" fmla="*/ 2455930 h 4419916"/>
                <a:gd name="connsiteX179" fmla="*/ 1253724 w 2568523"/>
                <a:gd name="connsiteY179" fmla="*/ 2429026 h 4419916"/>
                <a:gd name="connsiteX180" fmla="*/ 1239886 w 2568523"/>
                <a:gd name="connsiteY180" fmla="*/ 2459929 h 4419916"/>
                <a:gd name="connsiteX181" fmla="*/ 1191452 w 2568523"/>
                <a:gd name="connsiteY181" fmla="*/ 2532280 h 4419916"/>
                <a:gd name="connsiteX182" fmla="*/ 1192545 w 2568523"/>
                <a:gd name="connsiteY182" fmla="*/ 2541733 h 4419916"/>
                <a:gd name="connsiteX183" fmla="*/ 1309076 w 2568523"/>
                <a:gd name="connsiteY183" fmla="*/ 2653350 h 4419916"/>
                <a:gd name="connsiteX184" fmla="*/ 1314539 w 2568523"/>
                <a:gd name="connsiteY184" fmla="*/ 2655531 h 4419916"/>
                <a:gd name="connsiteX185" fmla="*/ 1319637 w 2568523"/>
                <a:gd name="connsiteY185" fmla="*/ 2652622 h 4419916"/>
                <a:gd name="connsiteX186" fmla="*/ 1352047 w 2568523"/>
                <a:gd name="connsiteY186" fmla="*/ 2610812 h 4419916"/>
                <a:gd name="connsiteX187" fmla="*/ 1445637 w 2568523"/>
                <a:gd name="connsiteY187" fmla="*/ 2589724 h 4419916"/>
                <a:gd name="connsiteX188" fmla="*/ 1424515 w 2568523"/>
                <a:gd name="connsiteY188" fmla="*/ 2709340 h 4419916"/>
                <a:gd name="connsiteX189" fmla="*/ 1356417 w 2568523"/>
                <a:gd name="connsiteY189" fmla="*/ 2966749 h 4419916"/>
                <a:gd name="connsiteX190" fmla="*/ 1356053 w 2568523"/>
                <a:gd name="connsiteY190" fmla="*/ 2969294 h 4419916"/>
                <a:gd name="connsiteX191" fmla="*/ 1356053 w 2568523"/>
                <a:gd name="connsiteY191" fmla="*/ 2969294 h 4419916"/>
                <a:gd name="connsiteX192" fmla="*/ 1356053 w 2568523"/>
                <a:gd name="connsiteY192" fmla="*/ 2970021 h 4419916"/>
                <a:gd name="connsiteX193" fmla="*/ 1356417 w 2568523"/>
                <a:gd name="connsiteY193" fmla="*/ 2971839 h 4419916"/>
                <a:gd name="connsiteX194" fmla="*/ 1453648 w 2568523"/>
                <a:gd name="connsiteY194" fmla="*/ 3190346 h 4419916"/>
                <a:gd name="connsiteX195" fmla="*/ 1454013 w 2568523"/>
                <a:gd name="connsiteY195" fmla="*/ 3190709 h 4419916"/>
                <a:gd name="connsiteX196" fmla="*/ 1454741 w 2568523"/>
                <a:gd name="connsiteY196" fmla="*/ 3191436 h 4419916"/>
                <a:gd name="connsiteX197" fmla="*/ 1455469 w 2568523"/>
                <a:gd name="connsiteY197" fmla="*/ 3192527 h 4419916"/>
                <a:gd name="connsiteX198" fmla="*/ 1455833 w 2568523"/>
                <a:gd name="connsiteY198" fmla="*/ 3192890 h 4419916"/>
                <a:gd name="connsiteX199" fmla="*/ 1456562 w 2568523"/>
                <a:gd name="connsiteY199" fmla="*/ 3193254 h 4419916"/>
                <a:gd name="connsiteX200" fmla="*/ 1456926 w 2568523"/>
                <a:gd name="connsiteY200" fmla="*/ 3193618 h 4419916"/>
                <a:gd name="connsiteX201" fmla="*/ 1633544 w 2568523"/>
                <a:gd name="connsiteY201" fmla="*/ 3303053 h 4419916"/>
                <a:gd name="connsiteX202" fmla="*/ 1638278 w 2568523"/>
                <a:gd name="connsiteY202" fmla="*/ 3547373 h 4419916"/>
                <a:gd name="connsiteX203" fmla="*/ 1672145 w 2568523"/>
                <a:gd name="connsiteY203" fmla="*/ 3838231 h 4419916"/>
                <a:gd name="connsiteX204" fmla="*/ 1657579 w 2568523"/>
                <a:gd name="connsiteY204" fmla="*/ 4206530 h 4419916"/>
                <a:gd name="connsiteX205" fmla="*/ 1657579 w 2568523"/>
                <a:gd name="connsiteY205" fmla="*/ 4206893 h 4419916"/>
                <a:gd name="connsiteX206" fmla="*/ 1657579 w 2568523"/>
                <a:gd name="connsiteY206" fmla="*/ 4207621 h 4419916"/>
                <a:gd name="connsiteX207" fmla="*/ 1657943 w 2568523"/>
                <a:gd name="connsiteY207" fmla="*/ 4209802 h 4419916"/>
                <a:gd name="connsiteX208" fmla="*/ 1657943 w 2568523"/>
                <a:gd name="connsiteY208" fmla="*/ 4209802 h 4419916"/>
                <a:gd name="connsiteX209" fmla="*/ 1659400 w 2568523"/>
                <a:gd name="connsiteY209" fmla="*/ 4211983 h 4419916"/>
                <a:gd name="connsiteX210" fmla="*/ 1659764 w 2568523"/>
                <a:gd name="connsiteY210" fmla="*/ 4212347 h 4419916"/>
                <a:gd name="connsiteX211" fmla="*/ 1829827 w 2568523"/>
                <a:gd name="connsiteY211" fmla="*/ 4377409 h 4419916"/>
                <a:gd name="connsiteX212" fmla="*/ 1829827 w 2568523"/>
                <a:gd name="connsiteY212" fmla="*/ 4377409 h 4419916"/>
                <a:gd name="connsiteX213" fmla="*/ 1830192 w 2568523"/>
                <a:gd name="connsiteY213" fmla="*/ 4377409 h 4419916"/>
                <a:gd name="connsiteX214" fmla="*/ 1832012 w 2568523"/>
                <a:gd name="connsiteY214" fmla="*/ 4378499 h 4419916"/>
                <a:gd name="connsiteX215" fmla="*/ 1832377 w 2568523"/>
                <a:gd name="connsiteY215" fmla="*/ 4378863 h 4419916"/>
                <a:gd name="connsiteX216" fmla="*/ 1832741 w 2568523"/>
                <a:gd name="connsiteY216" fmla="*/ 4378863 h 4419916"/>
                <a:gd name="connsiteX217" fmla="*/ 1833105 w 2568523"/>
                <a:gd name="connsiteY217" fmla="*/ 4379226 h 4419916"/>
                <a:gd name="connsiteX218" fmla="*/ 2037400 w 2568523"/>
                <a:gd name="connsiteY218" fmla="*/ 4427945 h 4419916"/>
                <a:gd name="connsiteX219" fmla="*/ 2039220 w 2568523"/>
                <a:gd name="connsiteY219" fmla="*/ 4428309 h 4419916"/>
                <a:gd name="connsiteX220" fmla="*/ 2045775 w 2568523"/>
                <a:gd name="connsiteY220" fmla="*/ 4424309 h 4419916"/>
                <a:gd name="connsiteX221" fmla="*/ 2043954 w 2568523"/>
                <a:gd name="connsiteY221" fmla="*/ 4415584 h 4419916"/>
                <a:gd name="connsiteX222" fmla="*/ 1878625 w 2568523"/>
                <a:gd name="connsiteY222" fmla="*/ 4278881 h 4419916"/>
                <a:gd name="connsiteX223" fmla="*/ 1948180 w 2568523"/>
                <a:gd name="connsiteY223" fmla="*/ 4162901 h 4419916"/>
                <a:gd name="connsiteX224" fmla="*/ 1947816 w 2568523"/>
                <a:gd name="connsiteY224" fmla="*/ 4154902 h 4419916"/>
                <a:gd name="connsiteX225" fmla="*/ 1891735 w 2568523"/>
                <a:gd name="connsiteY225" fmla="*/ 4080370 h 4419916"/>
                <a:gd name="connsiteX226" fmla="*/ 1943446 w 2568523"/>
                <a:gd name="connsiteY226" fmla="*/ 3920762 h 4419916"/>
                <a:gd name="connsiteX227" fmla="*/ 2083648 w 2568523"/>
                <a:gd name="connsiteY227" fmla="*/ 3789149 h 4419916"/>
                <a:gd name="connsiteX228" fmla="*/ 2234411 w 2568523"/>
                <a:gd name="connsiteY228" fmla="*/ 3628813 h 4419916"/>
                <a:gd name="connsiteX229" fmla="*/ 2234411 w 2568523"/>
                <a:gd name="connsiteY229" fmla="*/ 3628813 h 4419916"/>
                <a:gd name="connsiteX230" fmla="*/ 2235503 w 2568523"/>
                <a:gd name="connsiteY230" fmla="*/ 3626996 h 4419916"/>
                <a:gd name="connsiteX231" fmla="*/ 2235503 w 2568523"/>
                <a:gd name="connsiteY231" fmla="*/ 3626632 h 4419916"/>
                <a:gd name="connsiteX232" fmla="*/ 2235868 w 2568523"/>
                <a:gd name="connsiteY232" fmla="*/ 3624814 h 4419916"/>
                <a:gd name="connsiteX233" fmla="*/ 2235868 w 2568523"/>
                <a:gd name="connsiteY233" fmla="*/ 3624087 h 4419916"/>
                <a:gd name="connsiteX234" fmla="*/ 2235868 w 2568523"/>
                <a:gd name="connsiteY234" fmla="*/ 3624087 h 4419916"/>
                <a:gd name="connsiteX235" fmla="*/ 2240602 w 2568523"/>
                <a:gd name="connsiteY235" fmla="*/ 3464115 h 4419916"/>
                <a:gd name="connsiteX236" fmla="*/ 2406295 w 2568523"/>
                <a:gd name="connsiteY236" fmla="*/ 3402672 h 4419916"/>
                <a:gd name="connsiteX237" fmla="*/ 2406660 w 2568523"/>
                <a:gd name="connsiteY237" fmla="*/ 3402308 h 4419916"/>
                <a:gd name="connsiteX238" fmla="*/ 2407024 w 2568523"/>
                <a:gd name="connsiteY238" fmla="*/ 3401944 h 4419916"/>
                <a:gd name="connsiteX239" fmla="*/ 2409209 w 2568523"/>
                <a:gd name="connsiteY239" fmla="*/ 3400127 h 4419916"/>
                <a:gd name="connsiteX240" fmla="*/ 2409209 w 2568523"/>
                <a:gd name="connsiteY240" fmla="*/ 3400127 h 4419916"/>
                <a:gd name="connsiteX241" fmla="*/ 2409209 w 2568523"/>
                <a:gd name="connsiteY241" fmla="*/ 3399763 h 4419916"/>
                <a:gd name="connsiteX242" fmla="*/ 2410301 w 2568523"/>
                <a:gd name="connsiteY242" fmla="*/ 3397582 h 4419916"/>
                <a:gd name="connsiteX243" fmla="*/ 2410301 w 2568523"/>
                <a:gd name="connsiteY243" fmla="*/ 3397218 h 4419916"/>
                <a:gd name="connsiteX244" fmla="*/ 2410301 w 2568523"/>
                <a:gd name="connsiteY244" fmla="*/ 3397218 h 4419916"/>
                <a:gd name="connsiteX245" fmla="*/ 2468203 w 2568523"/>
                <a:gd name="connsiteY245" fmla="*/ 3122721 h 4419916"/>
                <a:gd name="connsiteX246" fmla="*/ 2568711 w 2568523"/>
                <a:gd name="connsiteY246" fmla="*/ 3027102 h 4419916"/>
                <a:gd name="connsiteX247" fmla="*/ 2569076 w 2568523"/>
                <a:gd name="connsiteY247" fmla="*/ 3026738 h 4419916"/>
                <a:gd name="connsiteX248" fmla="*/ 2569804 w 2568523"/>
                <a:gd name="connsiteY248" fmla="*/ 3025284 h 4419916"/>
                <a:gd name="connsiteX249" fmla="*/ 2570532 w 2568523"/>
                <a:gd name="connsiteY249" fmla="*/ 3024193 h 4419916"/>
                <a:gd name="connsiteX250" fmla="*/ 2570896 w 2568523"/>
                <a:gd name="connsiteY250" fmla="*/ 3022739 h 4419916"/>
                <a:gd name="connsiteX251" fmla="*/ 2571261 w 2568523"/>
                <a:gd name="connsiteY251" fmla="*/ 3021648 h 4419916"/>
                <a:gd name="connsiteX252" fmla="*/ 2571261 w 2568523"/>
                <a:gd name="connsiteY252" fmla="*/ 2749696 h 4419916"/>
                <a:gd name="connsiteX253" fmla="*/ 2566162 w 2568523"/>
                <a:gd name="connsiteY253" fmla="*/ 2742788 h 4419916"/>
                <a:gd name="connsiteX254" fmla="*/ 1200556 w 2568523"/>
                <a:gd name="connsiteY254" fmla="*/ 2331225 h 4419916"/>
                <a:gd name="connsiteX255" fmla="*/ 1200556 w 2568523"/>
                <a:gd name="connsiteY255" fmla="*/ 2181069 h 4419916"/>
                <a:gd name="connsiteX256" fmla="*/ 1260643 w 2568523"/>
                <a:gd name="connsiteY256" fmla="*/ 2192340 h 4419916"/>
                <a:gd name="connsiteX257" fmla="*/ 1200556 w 2568523"/>
                <a:gd name="connsiteY257" fmla="*/ 2331225 h 4419916"/>
                <a:gd name="connsiteX258" fmla="*/ 1042146 w 2568523"/>
                <a:gd name="connsiteY258" fmla="*/ 2075270 h 4419916"/>
                <a:gd name="connsiteX259" fmla="*/ 1040689 w 2568523"/>
                <a:gd name="connsiteY259" fmla="*/ 2078542 h 4419916"/>
                <a:gd name="connsiteX260" fmla="*/ 1012649 w 2568523"/>
                <a:gd name="connsiteY260" fmla="*/ 2204701 h 4419916"/>
                <a:gd name="connsiteX261" fmla="*/ 821464 w 2568523"/>
                <a:gd name="connsiteY261" fmla="*/ 2234878 h 4419916"/>
                <a:gd name="connsiteX262" fmla="*/ 940180 w 2568523"/>
                <a:gd name="connsiteY262" fmla="*/ 1818951 h 4419916"/>
                <a:gd name="connsiteX263" fmla="*/ 1157585 w 2568523"/>
                <a:gd name="connsiteY263" fmla="*/ 1941112 h 4419916"/>
                <a:gd name="connsiteX264" fmla="*/ 1042146 w 2568523"/>
                <a:gd name="connsiteY264" fmla="*/ 2075270 h 4419916"/>
                <a:gd name="connsiteX265" fmla="*/ 636105 w 2568523"/>
                <a:gd name="connsiteY265" fmla="*/ 248320 h 4419916"/>
                <a:gd name="connsiteX266" fmla="*/ 267938 w 2568523"/>
                <a:gd name="connsiteY266" fmla="*/ 427197 h 4419916"/>
                <a:gd name="connsiteX267" fmla="*/ 318921 w 2568523"/>
                <a:gd name="connsiteY267" fmla="*/ 214144 h 4419916"/>
                <a:gd name="connsiteX268" fmla="*/ 636105 w 2568523"/>
                <a:gd name="connsiteY268" fmla="*/ 248320 h 4419916"/>
                <a:gd name="connsiteX269" fmla="*/ 652857 w 2568523"/>
                <a:gd name="connsiteY269" fmla="*/ 256682 h 4419916"/>
                <a:gd name="connsiteX270" fmla="*/ 575655 w 2568523"/>
                <a:gd name="connsiteY270" fmla="*/ 758775 h 4419916"/>
                <a:gd name="connsiteX271" fmla="*/ 269395 w 2568523"/>
                <a:gd name="connsiteY271" fmla="*/ 442831 h 4419916"/>
                <a:gd name="connsiteX272" fmla="*/ 652857 w 2568523"/>
                <a:gd name="connsiteY272" fmla="*/ 256682 h 4419916"/>
                <a:gd name="connsiteX273" fmla="*/ 1805064 w 2568523"/>
                <a:gd name="connsiteY273" fmla="*/ 519181 h 4419916"/>
                <a:gd name="connsiteX274" fmla="*/ 1846579 w 2568523"/>
                <a:gd name="connsiteY274" fmla="*/ 571535 h 4419916"/>
                <a:gd name="connsiteX275" fmla="*/ 1808706 w 2568523"/>
                <a:gd name="connsiteY275" fmla="*/ 659156 h 4419916"/>
                <a:gd name="connsiteX276" fmla="*/ 1720579 w 2568523"/>
                <a:gd name="connsiteY276" fmla="*/ 571899 h 4419916"/>
                <a:gd name="connsiteX277" fmla="*/ 1805064 w 2568523"/>
                <a:gd name="connsiteY277" fmla="*/ 519181 h 4419916"/>
                <a:gd name="connsiteX278" fmla="*/ 1242070 w 2568523"/>
                <a:gd name="connsiteY278" fmla="*/ 1899664 h 4419916"/>
                <a:gd name="connsiteX279" fmla="*/ 1169602 w 2568523"/>
                <a:gd name="connsiteY279" fmla="*/ 1931295 h 4419916"/>
                <a:gd name="connsiteX280" fmla="*/ 950741 w 2568523"/>
                <a:gd name="connsiteY280" fmla="*/ 1808408 h 4419916"/>
                <a:gd name="connsiteX281" fmla="*/ 1511186 w 2568523"/>
                <a:gd name="connsiteY281" fmla="*/ 1495736 h 4419916"/>
                <a:gd name="connsiteX282" fmla="*/ 1242070 w 2568523"/>
                <a:gd name="connsiteY282" fmla="*/ 1899664 h 4419916"/>
                <a:gd name="connsiteX283" fmla="*/ 1118620 w 2568523"/>
                <a:gd name="connsiteY283" fmla="*/ 1237963 h 4419916"/>
                <a:gd name="connsiteX284" fmla="*/ 1519198 w 2568523"/>
                <a:gd name="connsiteY284" fmla="*/ 1474285 h 4419916"/>
                <a:gd name="connsiteX285" fmla="*/ 948192 w 2568523"/>
                <a:gd name="connsiteY285" fmla="*/ 1793138 h 4419916"/>
                <a:gd name="connsiteX286" fmla="*/ 1118620 w 2568523"/>
                <a:gd name="connsiteY286" fmla="*/ 1237963 h 4419916"/>
                <a:gd name="connsiteX287" fmla="*/ 1728955 w 2568523"/>
                <a:gd name="connsiteY287" fmla="*/ 1219784 h 4419916"/>
                <a:gd name="connsiteX288" fmla="*/ 1132094 w 2568523"/>
                <a:gd name="connsiteY288" fmla="*/ 1219784 h 4419916"/>
                <a:gd name="connsiteX289" fmla="*/ 1448550 w 2568523"/>
                <a:gd name="connsiteY289" fmla="*/ 906385 h 4419916"/>
                <a:gd name="connsiteX290" fmla="*/ 1728955 w 2568523"/>
                <a:gd name="connsiteY290" fmla="*/ 1219784 h 4419916"/>
                <a:gd name="connsiteX291" fmla="*/ 1431070 w 2568523"/>
                <a:gd name="connsiteY291" fmla="*/ 902750 h 4419916"/>
                <a:gd name="connsiteX292" fmla="*/ 1119712 w 2568523"/>
                <a:gd name="connsiteY292" fmla="*/ 1211422 h 4419916"/>
                <a:gd name="connsiteX293" fmla="*/ 1078926 w 2568523"/>
                <a:gd name="connsiteY293" fmla="*/ 902750 h 4419916"/>
                <a:gd name="connsiteX294" fmla="*/ 1431070 w 2568523"/>
                <a:gd name="connsiteY294" fmla="*/ 902750 h 4419916"/>
                <a:gd name="connsiteX295" fmla="*/ 1084388 w 2568523"/>
                <a:gd name="connsiteY295" fmla="*/ 888207 h 4419916"/>
                <a:gd name="connsiteX296" fmla="*/ 1317816 w 2568523"/>
                <a:gd name="connsiteY296" fmla="*/ 547176 h 4419916"/>
                <a:gd name="connsiteX297" fmla="*/ 1438354 w 2568523"/>
                <a:gd name="connsiteY297" fmla="*/ 888207 h 4419916"/>
                <a:gd name="connsiteX298" fmla="*/ 1084388 w 2568523"/>
                <a:gd name="connsiteY298" fmla="*/ 888207 h 4419916"/>
                <a:gd name="connsiteX299" fmla="*/ 939088 w 2568523"/>
                <a:gd name="connsiteY299" fmla="*/ 1772778 h 4419916"/>
                <a:gd name="connsiteX300" fmla="*/ 914325 w 2568523"/>
                <a:gd name="connsiteY300" fmla="*/ 1556452 h 4419916"/>
                <a:gd name="connsiteX301" fmla="*/ 1091672 w 2568523"/>
                <a:gd name="connsiteY301" fmla="*/ 1276865 h 4419916"/>
                <a:gd name="connsiteX302" fmla="*/ 939088 w 2568523"/>
                <a:gd name="connsiteY302" fmla="*/ 1772778 h 4419916"/>
                <a:gd name="connsiteX303" fmla="*/ 1540683 w 2568523"/>
                <a:gd name="connsiteY303" fmla="*/ 1493918 h 4419916"/>
                <a:gd name="connsiteX304" fmla="*/ 1665226 w 2568523"/>
                <a:gd name="connsiteY304" fmla="*/ 1642982 h 4419916"/>
                <a:gd name="connsiteX305" fmla="*/ 1531943 w 2568523"/>
                <a:gd name="connsiteY305" fmla="*/ 1784412 h 4419916"/>
                <a:gd name="connsiteX306" fmla="*/ 1540683 w 2568523"/>
                <a:gd name="connsiteY306" fmla="*/ 1493918 h 4419916"/>
                <a:gd name="connsiteX307" fmla="*/ 1532307 w 2568523"/>
                <a:gd name="connsiteY307" fmla="*/ 1465196 h 4419916"/>
                <a:gd name="connsiteX308" fmla="*/ 1141198 w 2568523"/>
                <a:gd name="connsiteY308" fmla="*/ 1234327 h 4419916"/>
                <a:gd name="connsiteX309" fmla="*/ 1729683 w 2568523"/>
                <a:gd name="connsiteY309" fmla="*/ 1234327 h 4419916"/>
                <a:gd name="connsiteX310" fmla="*/ 1532307 w 2568523"/>
                <a:gd name="connsiteY310" fmla="*/ 1465196 h 4419916"/>
                <a:gd name="connsiteX311" fmla="*/ 1742064 w 2568523"/>
                <a:gd name="connsiteY311" fmla="*/ 1212150 h 4419916"/>
                <a:gd name="connsiteX312" fmla="*/ 1463845 w 2568523"/>
                <a:gd name="connsiteY312" fmla="*/ 901295 h 4419916"/>
                <a:gd name="connsiteX313" fmla="*/ 1844758 w 2568523"/>
                <a:gd name="connsiteY313" fmla="*/ 864938 h 4419916"/>
                <a:gd name="connsiteX314" fmla="*/ 1742064 w 2568523"/>
                <a:gd name="connsiteY314" fmla="*/ 1212150 h 4419916"/>
                <a:gd name="connsiteX315" fmla="*/ 1332383 w 2568523"/>
                <a:gd name="connsiteY315" fmla="*/ 545358 h 4419916"/>
                <a:gd name="connsiteX316" fmla="*/ 1613515 w 2568523"/>
                <a:gd name="connsiteY316" fmla="*/ 674426 h 4419916"/>
                <a:gd name="connsiteX317" fmla="*/ 1451099 w 2568523"/>
                <a:gd name="connsiteY317" fmla="*/ 880572 h 4419916"/>
                <a:gd name="connsiteX318" fmla="*/ 1332383 w 2568523"/>
                <a:gd name="connsiteY318" fmla="*/ 545358 h 4419916"/>
                <a:gd name="connsiteX319" fmla="*/ 1629539 w 2568523"/>
                <a:gd name="connsiteY319" fmla="*/ 654430 h 4419916"/>
                <a:gd name="connsiteX320" fmla="*/ 1598221 w 2568523"/>
                <a:gd name="connsiteY320" fmla="*/ 449375 h 4419916"/>
                <a:gd name="connsiteX321" fmla="*/ 1699093 w 2568523"/>
                <a:gd name="connsiteY321" fmla="*/ 570445 h 4419916"/>
                <a:gd name="connsiteX322" fmla="*/ 1629539 w 2568523"/>
                <a:gd name="connsiteY322" fmla="*/ 654430 h 4419916"/>
                <a:gd name="connsiteX323" fmla="*/ 1615700 w 2568523"/>
                <a:gd name="connsiteY323" fmla="*/ 659520 h 4419916"/>
                <a:gd name="connsiteX324" fmla="*/ 1338209 w 2568523"/>
                <a:gd name="connsiteY324" fmla="*/ 531906 h 4419916"/>
                <a:gd name="connsiteX325" fmla="*/ 1581469 w 2568523"/>
                <a:gd name="connsiteY325" fmla="*/ 434832 h 4419916"/>
                <a:gd name="connsiteX326" fmla="*/ 1615700 w 2568523"/>
                <a:gd name="connsiteY326" fmla="*/ 659520 h 4419916"/>
                <a:gd name="connsiteX327" fmla="*/ 1076377 w 2568523"/>
                <a:gd name="connsiteY327" fmla="*/ 874027 h 4419916"/>
                <a:gd name="connsiteX328" fmla="*/ 1036319 w 2568523"/>
                <a:gd name="connsiteY328" fmla="*/ 263590 h 4419916"/>
                <a:gd name="connsiteX329" fmla="*/ 1310169 w 2568523"/>
                <a:gd name="connsiteY329" fmla="*/ 532270 h 4419916"/>
                <a:gd name="connsiteX330" fmla="*/ 1076377 w 2568523"/>
                <a:gd name="connsiteY330" fmla="*/ 874027 h 4419916"/>
                <a:gd name="connsiteX331" fmla="*/ 668516 w 2568523"/>
                <a:gd name="connsiteY331" fmla="*/ 251228 h 4419916"/>
                <a:gd name="connsiteX332" fmla="*/ 1012649 w 2568523"/>
                <a:gd name="connsiteY332" fmla="*/ 252319 h 4419916"/>
                <a:gd name="connsiteX333" fmla="*/ 592042 w 2568523"/>
                <a:gd name="connsiteY333" fmla="*/ 749686 h 4419916"/>
                <a:gd name="connsiteX334" fmla="*/ 668516 w 2568523"/>
                <a:gd name="connsiteY334" fmla="*/ 251228 h 4419916"/>
                <a:gd name="connsiteX335" fmla="*/ 1022117 w 2568523"/>
                <a:gd name="connsiteY335" fmla="*/ 263590 h 4419916"/>
                <a:gd name="connsiteX336" fmla="*/ 1062903 w 2568523"/>
                <a:gd name="connsiteY336" fmla="*/ 886025 h 4419916"/>
                <a:gd name="connsiteX337" fmla="*/ 594227 w 2568523"/>
                <a:gd name="connsiteY337" fmla="*/ 770046 h 4419916"/>
                <a:gd name="connsiteX338" fmla="*/ 1022117 w 2568523"/>
                <a:gd name="connsiteY338" fmla="*/ 263590 h 4419916"/>
                <a:gd name="connsiteX339" fmla="*/ 1105874 w 2568523"/>
                <a:gd name="connsiteY339" fmla="*/ 1218330 h 4419916"/>
                <a:gd name="connsiteX340" fmla="*/ 734793 w 2568523"/>
                <a:gd name="connsiteY340" fmla="*/ 1167430 h 4419916"/>
                <a:gd name="connsiteX341" fmla="*/ 1065088 w 2568523"/>
                <a:gd name="connsiteY341" fmla="*/ 909294 h 4419916"/>
                <a:gd name="connsiteX342" fmla="*/ 1105874 w 2568523"/>
                <a:gd name="connsiteY342" fmla="*/ 1218330 h 4419916"/>
                <a:gd name="connsiteX343" fmla="*/ 1102232 w 2568523"/>
                <a:gd name="connsiteY343" fmla="*/ 1232510 h 4419916"/>
                <a:gd name="connsiteX344" fmla="*/ 907406 w 2568523"/>
                <a:gd name="connsiteY344" fmla="*/ 1539728 h 4419916"/>
                <a:gd name="connsiteX345" fmla="*/ 729695 w 2568523"/>
                <a:gd name="connsiteY345" fmla="*/ 1181246 h 4419916"/>
                <a:gd name="connsiteX346" fmla="*/ 1102232 w 2568523"/>
                <a:gd name="connsiteY346" fmla="*/ 1232510 h 4419916"/>
                <a:gd name="connsiteX347" fmla="*/ 927435 w 2568523"/>
                <a:gd name="connsiteY347" fmla="*/ 1801136 h 4419916"/>
                <a:gd name="connsiteX348" fmla="*/ 610978 w 2568523"/>
                <a:gd name="connsiteY348" fmla="*/ 1801136 h 4419916"/>
                <a:gd name="connsiteX349" fmla="*/ 900487 w 2568523"/>
                <a:gd name="connsiteY349" fmla="*/ 1568814 h 4419916"/>
                <a:gd name="connsiteX350" fmla="*/ 927435 w 2568523"/>
                <a:gd name="connsiteY350" fmla="*/ 1801136 h 4419916"/>
                <a:gd name="connsiteX351" fmla="*/ 1443452 w 2568523"/>
                <a:gd name="connsiteY351" fmla="*/ 1881122 h 4419916"/>
                <a:gd name="connsiteX352" fmla="*/ 1441631 w 2568523"/>
                <a:gd name="connsiteY352" fmla="*/ 1885849 h 4419916"/>
                <a:gd name="connsiteX353" fmla="*/ 1441631 w 2568523"/>
                <a:gd name="connsiteY353" fmla="*/ 1994193 h 4419916"/>
                <a:gd name="connsiteX354" fmla="*/ 1366250 w 2568523"/>
                <a:gd name="connsiteY354" fmla="*/ 2063272 h 4419916"/>
                <a:gd name="connsiteX355" fmla="*/ 1366250 w 2568523"/>
                <a:gd name="connsiteY355" fmla="*/ 1895302 h 4419916"/>
                <a:gd name="connsiteX356" fmla="*/ 1364065 w 2568523"/>
                <a:gd name="connsiteY356" fmla="*/ 1889848 h 4419916"/>
                <a:gd name="connsiteX357" fmla="*/ 1358602 w 2568523"/>
                <a:gd name="connsiteY357" fmla="*/ 1888030 h 4419916"/>
                <a:gd name="connsiteX358" fmla="*/ 1261735 w 2568523"/>
                <a:gd name="connsiteY358" fmla="*/ 1896392 h 4419916"/>
                <a:gd name="connsiteX359" fmla="*/ 1526117 w 2568523"/>
                <a:gd name="connsiteY359" fmla="*/ 1499372 h 4419916"/>
                <a:gd name="connsiteX360" fmla="*/ 1517377 w 2568523"/>
                <a:gd name="connsiteY360" fmla="*/ 1800046 h 4419916"/>
                <a:gd name="connsiteX361" fmla="*/ 1443452 w 2568523"/>
                <a:gd name="connsiteY361" fmla="*/ 1881122 h 4419916"/>
                <a:gd name="connsiteX362" fmla="*/ 1786128 w 2568523"/>
                <a:gd name="connsiteY362" fmla="*/ 1589174 h 4419916"/>
                <a:gd name="connsiteX363" fmla="*/ 1676879 w 2568523"/>
                <a:gd name="connsiteY363" fmla="*/ 1634620 h 4419916"/>
                <a:gd name="connsiteX364" fmla="*/ 1543232 w 2568523"/>
                <a:gd name="connsiteY364" fmla="*/ 1474649 h 4419916"/>
                <a:gd name="connsiteX365" fmla="*/ 1742793 w 2568523"/>
                <a:gd name="connsiteY365" fmla="*/ 1240872 h 4419916"/>
                <a:gd name="connsiteX366" fmla="*/ 1836746 w 2568523"/>
                <a:gd name="connsiteY366" fmla="*/ 1482647 h 4419916"/>
                <a:gd name="connsiteX367" fmla="*/ 1786128 w 2568523"/>
                <a:gd name="connsiteY367" fmla="*/ 1589174 h 4419916"/>
                <a:gd name="connsiteX368" fmla="*/ 1849856 w 2568523"/>
                <a:gd name="connsiteY368" fmla="*/ 1475739 h 4419916"/>
                <a:gd name="connsiteX369" fmla="*/ 1756995 w 2568523"/>
                <a:gd name="connsiteY369" fmla="*/ 1236872 h 4419916"/>
                <a:gd name="connsiteX370" fmla="*/ 1959105 w 2568523"/>
                <a:gd name="connsiteY370" fmla="*/ 1280137 h 4419916"/>
                <a:gd name="connsiteX371" fmla="*/ 1959105 w 2568523"/>
                <a:gd name="connsiteY371" fmla="*/ 1475739 h 4419916"/>
                <a:gd name="connsiteX372" fmla="*/ 1849856 w 2568523"/>
                <a:gd name="connsiteY372" fmla="*/ 1475739 h 4419916"/>
                <a:gd name="connsiteX373" fmla="*/ 2071631 w 2568523"/>
                <a:gd name="connsiteY373" fmla="*/ 992552 h 4419916"/>
                <a:gd name="connsiteX374" fmla="*/ 2090567 w 2568523"/>
                <a:gd name="connsiteY374" fmla="*/ 1096170 h 4419916"/>
                <a:gd name="connsiteX375" fmla="*/ 2090931 w 2568523"/>
                <a:gd name="connsiteY375" fmla="*/ 1097624 h 4419916"/>
                <a:gd name="connsiteX376" fmla="*/ 2129897 w 2568523"/>
                <a:gd name="connsiteY376" fmla="*/ 1194698 h 4419916"/>
                <a:gd name="connsiteX377" fmla="*/ 2131718 w 2568523"/>
                <a:gd name="connsiteY377" fmla="*/ 1197607 h 4419916"/>
                <a:gd name="connsiteX378" fmla="*/ 2199452 w 2568523"/>
                <a:gd name="connsiteY378" fmla="*/ 1256142 h 4419916"/>
                <a:gd name="connsiteX379" fmla="*/ 2160122 w 2568523"/>
                <a:gd name="connsiteY379" fmla="*/ 1303770 h 4419916"/>
                <a:gd name="connsiteX380" fmla="*/ 2158665 w 2568523"/>
                <a:gd name="connsiteY380" fmla="*/ 1308860 h 4419916"/>
                <a:gd name="connsiteX381" fmla="*/ 2163400 w 2568523"/>
                <a:gd name="connsiteY381" fmla="*/ 1381574 h 4419916"/>
                <a:gd name="connsiteX382" fmla="*/ 2164856 w 2568523"/>
                <a:gd name="connsiteY382" fmla="*/ 1385210 h 4419916"/>
                <a:gd name="connsiteX383" fmla="*/ 2200180 w 2568523"/>
                <a:gd name="connsiteY383" fmla="*/ 1433565 h 4419916"/>
                <a:gd name="connsiteX384" fmla="*/ 2162307 w 2568523"/>
                <a:gd name="connsiteY384" fmla="*/ 1471376 h 4419916"/>
                <a:gd name="connsiteX385" fmla="*/ 2110960 w 2568523"/>
                <a:gd name="connsiteY385" fmla="*/ 1389936 h 4419916"/>
                <a:gd name="connsiteX386" fmla="*/ 2158301 w 2568523"/>
                <a:gd name="connsiteY386" fmla="*/ 1267049 h 4419916"/>
                <a:gd name="connsiteX387" fmla="*/ 2157573 w 2568523"/>
                <a:gd name="connsiteY387" fmla="*/ 1260141 h 4419916"/>
                <a:gd name="connsiteX388" fmla="*/ 2151382 w 2568523"/>
                <a:gd name="connsiteY388" fmla="*/ 1257233 h 4419916"/>
                <a:gd name="connsiteX389" fmla="*/ 1967481 w 2568523"/>
                <a:gd name="connsiteY389" fmla="*/ 1267049 h 4419916"/>
                <a:gd name="connsiteX390" fmla="*/ 1754810 w 2568523"/>
                <a:gd name="connsiteY390" fmla="*/ 1221602 h 4419916"/>
                <a:gd name="connsiteX391" fmla="*/ 1859324 w 2568523"/>
                <a:gd name="connsiteY391" fmla="*/ 867847 h 4419916"/>
                <a:gd name="connsiteX392" fmla="*/ 2071631 w 2568523"/>
                <a:gd name="connsiteY392" fmla="*/ 992552 h 4419916"/>
                <a:gd name="connsiteX393" fmla="*/ 2117515 w 2568523"/>
                <a:gd name="connsiteY393" fmla="*/ 844942 h 4419916"/>
                <a:gd name="connsiteX394" fmla="*/ 1953642 w 2568523"/>
                <a:gd name="connsiteY394" fmla="*/ 776227 h 4419916"/>
                <a:gd name="connsiteX395" fmla="*/ 2057064 w 2568523"/>
                <a:gd name="connsiteY395" fmla="*/ 641705 h 4419916"/>
                <a:gd name="connsiteX396" fmla="*/ 2095665 w 2568523"/>
                <a:gd name="connsiteY396" fmla="*/ 713692 h 4419916"/>
                <a:gd name="connsiteX397" fmla="*/ 2117515 w 2568523"/>
                <a:gd name="connsiteY397" fmla="*/ 844942 h 4419916"/>
                <a:gd name="connsiteX398" fmla="*/ 2199452 w 2568523"/>
                <a:gd name="connsiteY398" fmla="*/ 703876 h 4419916"/>
                <a:gd name="connsiteX399" fmla="*/ 2107319 w 2568523"/>
                <a:gd name="connsiteY399" fmla="*/ 703876 h 4419916"/>
                <a:gd name="connsiteX400" fmla="*/ 2067261 w 2568523"/>
                <a:gd name="connsiteY400" fmla="*/ 628616 h 4419916"/>
                <a:gd name="connsiteX401" fmla="*/ 2117879 w 2568523"/>
                <a:gd name="connsiteY401" fmla="*/ 562810 h 4419916"/>
                <a:gd name="connsiteX402" fmla="*/ 2174324 w 2568523"/>
                <a:gd name="connsiteY402" fmla="*/ 632252 h 4419916"/>
                <a:gd name="connsiteX403" fmla="*/ 2199452 w 2568523"/>
                <a:gd name="connsiteY403" fmla="*/ 703876 h 4419916"/>
                <a:gd name="connsiteX404" fmla="*/ 1754810 w 2568523"/>
                <a:gd name="connsiteY404" fmla="*/ 455919 h 4419916"/>
                <a:gd name="connsiteX405" fmla="*/ 1830556 w 2568523"/>
                <a:gd name="connsiteY405" fmla="*/ 304673 h 4419916"/>
                <a:gd name="connsiteX406" fmla="*/ 1882267 w 2568523"/>
                <a:gd name="connsiteY406" fmla="*/ 403565 h 4419916"/>
                <a:gd name="connsiteX407" fmla="*/ 1885544 w 2568523"/>
                <a:gd name="connsiteY407" fmla="*/ 406837 h 4419916"/>
                <a:gd name="connsiteX408" fmla="*/ 2039949 w 2568523"/>
                <a:gd name="connsiteY408" fmla="*/ 479188 h 4419916"/>
                <a:gd name="connsiteX409" fmla="*/ 2107683 w 2568523"/>
                <a:gd name="connsiteY409" fmla="*/ 551175 h 4419916"/>
                <a:gd name="connsiteX410" fmla="*/ 2058521 w 2568523"/>
                <a:gd name="connsiteY410" fmla="*/ 615164 h 4419916"/>
                <a:gd name="connsiteX411" fmla="*/ 1893920 w 2568523"/>
                <a:gd name="connsiteY411" fmla="*/ 453011 h 4419916"/>
                <a:gd name="connsiteX412" fmla="*/ 1893556 w 2568523"/>
                <a:gd name="connsiteY412" fmla="*/ 452647 h 4419916"/>
                <a:gd name="connsiteX413" fmla="*/ 1892099 w 2568523"/>
                <a:gd name="connsiteY413" fmla="*/ 451557 h 4419916"/>
                <a:gd name="connsiteX414" fmla="*/ 1891371 w 2568523"/>
                <a:gd name="connsiteY414" fmla="*/ 451193 h 4419916"/>
                <a:gd name="connsiteX415" fmla="*/ 1889550 w 2568523"/>
                <a:gd name="connsiteY415" fmla="*/ 450829 h 4419916"/>
                <a:gd name="connsiteX416" fmla="*/ 1888822 w 2568523"/>
                <a:gd name="connsiteY416" fmla="*/ 450829 h 4419916"/>
                <a:gd name="connsiteX417" fmla="*/ 1888822 w 2568523"/>
                <a:gd name="connsiteY417" fmla="*/ 450829 h 4419916"/>
                <a:gd name="connsiteX418" fmla="*/ 1754810 w 2568523"/>
                <a:gd name="connsiteY418" fmla="*/ 455919 h 4419916"/>
                <a:gd name="connsiteX419" fmla="*/ 1887729 w 2568523"/>
                <a:gd name="connsiteY419" fmla="*/ 467917 h 4419916"/>
                <a:gd name="connsiteX420" fmla="*/ 2049417 w 2568523"/>
                <a:gd name="connsiteY420" fmla="*/ 626798 h 4419916"/>
                <a:gd name="connsiteX421" fmla="*/ 2049417 w 2568523"/>
                <a:gd name="connsiteY421" fmla="*/ 627162 h 4419916"/>
                <a:gd name="connsiteX422" fmla="*/ 1936891 w 2568523"/>
                <a:gd name="connsiteY422" fmla="*/ 774045 h 4419916"/>
                <a:gd name="connsiteX423" fmla="*/ 1851677 w 2568523"/>
                <a:gd name="connsiteY423" fmla="*/ 849668 h 4419916"/>
                <a:gd name="connsiteX424" fmla="*/ 1464937 w 2568523"/>
                <a:gd name="connsiteY424" fmla="*/ 886752 h 4419916"/>
                <a:gd name="connsiteX425" fmla="*/ 1630631 w 2568523"/>
                <a:gd name="connsiteY425" fmla="*/ 676244 h 4419916"/>
                <a:gd name="connsiteX426" fmla="*/ 1709290 w 2568523"/>
                <a:gd name="connsiteY426" fmla="*/ 580988 h 4419916"/>
                <a:gd name="connsiteX427" fmla="*/ 1805793 w 2568523"/>
                <a:gd name="connsiteY427" fmla="*/ 676608 h 4419916"/>
                <a:gd name="connsiteX428" fmla="*/ 1812348 w 2568523"/>
                <a:gd name="connsiteY428" fmla="*/ 678426 h 4419916"/>
                <a:gd name="connsiteX429" fmla="*/ 1817810 w 2568523"/>
                <a:gd name="connsiteY429" fmla="*/ 674063 h 4419916"/>
                <a:gd name="connsiteX430" fmla="*/ 1861510 w 2568523"/>
                <a:gd name="connsiteY430" fmla="*/ 572626 h 4419916"/>
                <a:gd name="connsiteX431" fmla="*/ 1860417 w 2568523"/>
                <a:gd name="connsiteY431" fmla="*/ 565355 h 4419916"/>
                <a:gd name="connsiteX432" fmla="*/ 1817446 w 2568523"/>
                <a:gd name="connsiteY432" fmla="*/ 511182 h 4419916"/>
                <a:gd name="connsiteX433" fmla="*/ 1887729 w 2568523"/>
                <a:gd name="connsiteY433" fmla="*/ 467917 h 4419916"/>
                <a:gd name="connsiteX434" fmla="*/ 739527 w 2568523"/>
                <a:gd name="connsiteY434" fmla="*/ 184331 h 4419916"/>
                <a:gd name="connsiteX435" fmla="*/ 964943 w 2568523"/>
                <a:gd name="connsiteY435" fmla="*/ 237776 h 4419916"/>
                <a:gd name="connsiteX436" fmla="*/ 662689 w 2568523"/>
                <a:gd name="connsiteY436" fmla="*/ 236685 h 4419916"/>
                <a:gd name="connsiteX437" fmla="*/ 330938 w 2568523"/>
                <a:gd name="connsiteY437" fmla="*/ 201055 h 4419916"/>
                <a:gd name="connsiteX438" fmla="*/ 546522 w 2568523"/>
                <a:gd name="connsiteY438" fmla="*/ 17088 h 4419916"/>
                <a:gd name="connsiteX439" fmla="*/ 736250 w 2568523"/>
                <a:gd name="connsiteY439" fmla="*/ 182513 h 4419916"/>
                <a:gd name="connsiteX440" fmla="*/ 739527 w 2568523"/>
                <a:gd name="connsiteY440" fmla="*/ 184331 h 4419916"/>
                <a:gd name="connsiteX441" fmla="*/ 250822 w 2568523"/>
                <a:gd name="connsiteY441" fmla="*/ 14543 h 4419916"/>
                <a:gd name="connsiteX442" fmla="*/ 526857 w 2568523"/>
                <a:gd name="connsiteY442" fmla="*/ 14543 h 4419916"/>
                <a:gd name="connsiteX443" fmla="*/ 316371 w 2568523"/>
                <a:gd name="connsiteY443" fmla="*/ 193784 h 4419916"/>
                <a:gd name="connsiteX444" fmla="*/ 250822 w 2568523"/>
                <a:gd name="connsiteY444" fmla="*/ 14543 h 4419916"/>
                <a:gd name="connsiteX445" fmla="*/ 128828 w 2568523"/>
                <a:gd name="connsiteY445" fmla="*/ 265771 h 4419916"/>
                <a:gd name="connsiteX446" fmla="*/ 303262 w 2568523"/>
                <a:gd name="connsiteY446" fmla="*/ 216689 h 4419916"/>
                <a:gd name="connsiteX447" fmla="*/ 251915 w 2568523"/>
                <a:gd name="connsiteY447" fmla="*/ 431560 h 4419916"/>
                <a:gd name="connsiteX448" fmla="*/ 70926 w 2568523"/>
                <a:gd name="connsiteY448" fmla="*/ 388295 h 4419916"/>
                <a:gd name="connsiteX449" fmla="*/ 128828 w 2568523"/>
                <a:gd name="connsiteY449" fmla="*/ 265771 h 4419916"/>
                <a:gd name="connsiteX450" fmla="*/ 52718 w 2568523"/>
                <a:gd name="connsiteY450" fmla="*/ 427197 h 4419916"/>
                <a:gd name="connsiteX451" fmla="*/ 64736 w 2568523"/>
                <a:gd name="connsiteY451" fmla="*/ 402111 h 4419916"/>
                <a:gd name="connsiteX452" fmla="*/ 246452 w 2568523"/>
                <a:gd name="connsiteY452" fmla="*/ 445739 h 4419916"/>
                <a:gd name="connsiteX453" fmla="*/ 112441 w 2568523"/>
                <a:gd name="connsiteY453" fmla="*/ 694059 h 4419916"/>
                <a:gd name="connsiteX454" fmla="*/ 14846 w 2568523"/>
                <a:gd name="connsiteY454" fmla="*/ 587896 h 4419916"/>
                <a:gd name="connsiteX455" fmla="*/ 52718 w 2568523"/>
                <a:gd name="connsiteY455" fmla="*/ 427197 h 4419916"/>
                <a:gd name="connsiteX456" fmla="*/ 426348 w 2568523"/>
                <a:gd name="connsiteY456" fmla="*/ 635888 h 4419916"/>
                <a:gd name="connsiteX457" fmla="*/ 265753 w 2568523"/>
                <a:gd name="connsiteY457" fmla="*/ 611528 h 4419916"/>
                <a:gd name="connsiteX458" fmla="*/ 261019 w 2568523"/>
                <a:gd name="connsiteY458" fmla="*/ 612255 h 4419916"/>
                <a:gd name="connsiteX459" fmla="*/ 132470 w 2568523"/>
                <a:gd name="connsiteY459" fmla="*/ 686788 h 4419916"/>
                <a:gd name="connsiteX460" fmla="*/ 258834 w 2568523"/>
                <a:gd name="connsiteY460" fmla="*/ 452284 h 4419916"/>
                <a:gd name="connsiteX461" fmla="*/ 475146 w 2568523"/>
                <a:gd name="connsiteY461" fmla="*/ 675517 h 4419916"/>
                <a:gd name="connsiteX462" fmla="*/ 429626 w 2568523"/>
                <a:gd name="connsiteY462" fmla="*/ 637342 h 4419916"/>
                <a:gd name="connsiteX463" fmla="*/ 426348 w 2568523"/>
                <a:gd name="connsiteY463" fmla="*/ 635888 h 4419916"/>
                <a:gd name="connsiteX464" fmla="*/ 597504 w 2568523"/>
                <a:gd name="connsiteY464" fmla="*/ 1014366 h 4419916"/>
                <a:gd name="connsiteX465" fmla="*/ 588400 w 2568523"/>
                <a:gd name="connsiteY465" fmla="*/ 783862 h 4419916"/>
                <a:gd name="connsiteX466" fmla="*/ 1054527 w 2568523"/>
                <a:gd name="connsiteY466" fmla="*/ 899114 h 4419916"/>
                <a:gd name="connsiteX467" fmla="*/ 718042 w 2568523"/>
                <a:gd name="connsiteY467" fmla="*/ 1162340 h 4419916"/>
                <a:gd name="connsiteX468" fmla="*/ 597504 w 2568523"/>
                <a:gd name="connsiteY468" fmla="*/ 1014366 h 4419916"/>
                <a:gd name="connsiteX469" fmla="*/ 715857 w 2568523"/>
                <a:gd name="connsiteY469" fmla="*/ 1186336 h 4419916"/>
                <a:gd name="connsiteX470" fmla="*/ 891019 w 2568523"/>
                <a:gd name="connsiteY470" fmla="*/ 1539728 h 4419916"/>
                <a:gd name="connsiteX471" fmla="*/ 565822 w 2568523"/>
                <a:gd name="connsiteY471" fmla="*/ 1393936 h 4419916"/>
                <a:gd name="connsiteX472" fmla="*/ 572013 w 2568523"/>
                <a:gd name="connsiteY472" fmla="*/ 1385573 h 4419916"/>
                <a:gd name="connsiteX473" fmla="*/ 715857 w 2568523"/>
                <a:gd name="connsiteY473" fmla="*/ 1186336 h 4419916"/>
                <a:gd name="connsiteX474" fmla="*/ 500637 w 2568523"/>
                <a:gd name="connsiteY474" fmla="*/ 1645891 h 4419916"/>
                <a:gd name="connsiteX475" fmla="*/ 500637 w 2568523"/>
                <a:gd name="connsiteY475" fmla="*/ 1480466 h 4419916"/>
                <a:gd name="connsiteX476" fmla="*/ 557082 w 2568523"/>
                <a:gd name="connsiteY476" fmla="*/ 1405570 h 4419916"/>
                <a:gd name="connsiteX477" fmla="*/ 892839 w 2568523"/>
                <a:gd name="connsiteY477" fmla="*/ 1556452 h 4419916"/>
                <a:gd name="connsiteX478" fmla="*/ 592406 w 2568523"/>
                <a:gd name="connsiteY478" fmla="*/ 1797501 h 4419916"/>
                <a:gd name="connsiteX479" fmla="*/ 500637 w 2568523"/>
                <a:gd name="connsiteY479" fmla="*/ 1645891 h 4419916"/>
                <a:gd name="connsiteX480" fmla="*/ 664874 w 2568523"/>
                <a:gd name="connsiteY480" fmla="*/ 2090903 h 4419916"/>
                <a:gd name="connsiteX481" fmla="*/ 663782 w 2568523"/>
                <a:gd name="connsiteY481" fmla="*/ 2089449 h 4419916"/>
                <a:gd name="connsiteX482" fmla="*/ 597868 w 2568523"/>
                <a:gd name="connsiteY482" fmla="*/ 2023642 h 4419916"/>
                <a:gd name="connsiteX483" fmla="*/ 597868 w 2568523"/>
                <a:gd name="connsiteY483" fmla="*/ 1815316 h 4419916"/>
                <a:gd name="connsiteX484" fmla="*/ 925978 w 2568523"/>
                <a:gd name="connsiteY484" fmla="*/ 1815316 h 4419916"/>
                <a:gd name="connsiteX485" fmla="*/ 806533 w 2568523"/>
                <a:gd name="connsiteY485" fmla="*/ 2231969 h 4419916"/>
                <a:gd name="connsiteX486" fmla="*/ 712579 w 2568523"/>
                <a:gd name="connsiteY486" fmla="*/ 2166890 h 4419916"/>
                <a:gd name="connsiteX487" fmla="*/ 664874 w 2568523"/>
                <a:gd name="connsiteY487" fmla="*/ 2090903 h 4419916"/>
                <a:gd name="connsiteX488" fmla="*/ 829839 w 2568523"/>
                <a:gd name="connsiteY488" fmla="*/ 2248330 h 4419916"/>
                <a:gd name="connsiteX489" fmla="*/ 1010464 w 2568523"/>
                <a:gd name="connsiteY489" fmla="*/ 2219608 h 4419916"/>
                <a:gd name="connsiteX490" fmla="*/ 1002088 w 2568523"/>
                <a:gd name="connsiteY490" fmla="*/ 2353766 h 4419916"/>
                <a:gd name="connsiteX491" fmla="*/ 837851 w 2568523"/>
                <a:gd name="connsiteY491" fmla="*/ 2253420 h 4419916"/>
                <a:gd name="connsiteX492" fmla="*/ 829839 w 2568523"/>
                <a:gd name="connsiteY492" fmla="*/ 2248330 h 4419916"/>
                <a:gd name="connsiteX493" fmla="*/ 1016290 w 2568523"/>
                <a:gd name="connsiteY493" fmla="*/ 2363583 h 4419916"/>
                <a:gd name="connsiteX494" fmla="*/ 1025030 w 2568523"/>
                <a:gd name="connsiteY494" fmla="*/ 2221789 h 4419916"/>
                <a:gd name="connsiteX495" fmla="*/ 1090215 w 2568523"/>
                <a:gd name="connsiteY495" fmla="*/ 2250148 h 4419916"/>
                <a:gd name="connsiteX496" fmla="*/ 1145203 w 2568523"/>
                <a:gd name="connsiteY496" fmla="*/ 2432298 h 4419916"/>
                <a:gd name="connsiteX497" fmla="*/ 1093857 w 2568523"/>
                <a:gd name="connsiteY497" fmla="*/ 2440660 h 4419916"/>
                <a:gd name="connsiteX498" fmla="*/ 1016290 w 2568523"/>
                <a:gd name="connsiteY498" fmla="*/ 2363583 h 4419916"/>
                <a:gd name="connsiteX499" fmla="*/ 1159406 w 2568523"/>
                <a:gd name="connsiteY499" fmla="*/ 2430480 h 4419916"/>
                <a:gd name="connsiteX500" fmla="*/ 1104781 w 2568523"/>
                <a:gd name="connsiteY500" fmla="*/ 2249421 h 4419916"/>
                <a:gd name="connsiteX501" fmla="*/ 1162319 w 2568523"/>
                <a:gd name="connsiteY501" fmla="*/ 2222880 h 4419916"/>
                <a:gd name="connsiteX502" fmla="*/ 1164868 w 2568523"/>
                <a:gd name="connsiteY502" fmla="*/ 2220699 h 4419916"/>
                <a:gd name="connsiteX503" fmla="*/ 1185990 w 2568523"/>
                <a:gd name="connsiteY503" fmla="*/ 2193794 h 4419916"/>
                <a:gd name="connsiteX504" fmla="*/ 1185990 w 2568523"/>
                <a:gd name="connsiteY504" fmla="*/ 2366855 h 4419916"/>
                <a:gd name="connsiteX505" fmla="*/ 1185990 w 2568523"/>
                <a:gd name="connsiteY505" fmla="*/ 2366855 h 4419916"/>
                <a:gd name="connsiteX506" fmla="*/ 1186354 w 2568523"/>
                <a:gd name="connsiteY506" fmla="*/ 2367945 h 4419916"/>
                <a:gd name="connsiteX507" fmla="*/ 1187082 w 2568523"/>
                <a:gd name="connsiteY507" fmla="*/ 2370127 h 4419916"/>
                <a:gd name="connsiteX508" fmla="*/ 1187082 w 2568523"/>
                <a:gd name="connsiteY508" fmla="*/ 2370490 h 4419916"/>
                <a:gd name="connsiteX509" fmla="*/ 1187446 w 2568523"/>
                <a:gd name="connsiteY509" fmla="*/ 2371218 h 4419916"/>
                <a:gd name="connsiteX510" fmla="*/ 1188903 w 2568523"/>
                <a:gd name="connsiteY510" fmla="*/ 2372672 h 4419916"/>
                <a:gd name="connsiteX511" fmla="*/ 1189995 w 2568523"/>
                <a:gd name="connsiteY511" fmla="*/ 2373399 h 4419916"/>
                <a:gd name="connsiteX512" fmla="*/ 1191816 w 2568523"/>
                <a:gd name="connsiteY512" fmla="*/ 2374126 h 4419916"/>
                <a:gd name="connsiteX513" fmla="*/ 1192545 w 2568523"/>
                <a:gd name="connsiteY513" fmla="*/ 2374490 h 4419916"/>
                <a:gd name="connsiteX514" fmla="*/ 1309440 w 2568523"/>
                <a:gd name="connsiteY514" fmla="*/ 2394486 h 4419916"/>
                <a:gd name="connsiteX515" fmla="*/ 1264648 w 2568523"/>
                <a:gd name="connsiteY515" fmla="*/ 2413755 h 4419916"/>
                <a:gd name="connsiteX516" fmla="*/ 1159406 w 2568523"/>
                <a:gd name="connsiteY516" fmla="*/ 2430480 h 4419916"/>
                <a:gd name="connsiteX517" fmla="*/ 1252995 w 2568523"/>
                <a:gd name="connsiteY517" fmla="*/ 2467564 h 4419916"/>
                <a:gd name="connsiteX518" fmla="*/ 1253360 w 2568523"/>
                <a:gd name="connsiteY518" fmla="*/ 2466837 h 4419916"/>
                <a:gd name="connsiteX519" fmla="*/ 1241342 w 2568523"/>
                <a:gd name="connsiteY519" fmla="*/ 2567547 h 4419916"/>
                <a:gd name="connsiteX520" fmla="*/ 1207839 w 2568523"/>
                <a:gd name="connsiteY520" fmla="*/ 2535189 h 4419916"/>
                <a:gd name="connsiteX521" fmla="*/ 1252995 w 2568523"/>
                <a:gd name="connsiteY521" fmla="*/ 2467564 h 4419916"/>
                <a:gd name="connsiteX522" fmla="*/ 1314174 w 2568523"/>
                <a:gd name="connsiteY522" fmla="*/ 2637352 h 4419916"/>
                <a:gd name="connsiteX523" fmla="*/ 1254452 w 2568523"/>
                <a:gd name="connsiteY523" fmla="*/ 2580272 h 4419916"/>
                <a:gd name="connsiteX524" fmla="*/ 1273024 w 2568523"/>
                <a:gd name="connsiteY524" fmla="*/ 2425026 h 4419916"/>
                <a:gd name="connsiteX525" fmla="*/ 1321822 w 2568523"/>
                <a:gd name="connsiteY525" fmla="*/ 2403939 h 4419916"/>
                <a:gd name="connsiteX526" fmla="*/ 1298151 w 2568523"/>
                <a:gd name="connsiteY526" fmla="*/ 2470836 h 4419916"/>
                <a:gd name="connsiteX527" fmla="*/ 1298880 w 2568523"/>
                <a:gd name="connsiteY527" fmla="*/ 2477381 h 4419916"/>
                <a:gd name="connsiteX528" fmla="*/ 1336753 w 2568523"/>
                <a:gd name="connsiteY528" fmla="*/ 2534098 h 4419916"/>
                <a:gd name="connsiteX529" fmla="*/ 1341122 w 2568523"/>
                <a:gd name="connsiteY529" fmla="*/ 2602086 h 4419916"/>
                <a:gd name="connsiteX530" fmla="*/ 1314174 w 2568523"/>
                <a:gd name="connsiteY530" fmla="*/ 2637352 h 4419916"/>
                <a:gd name="connsiteX531" fmla="*/ 1355689 w 2568523"/>
                <a:gd name="connsiteY531" fmla="*/ 2595542 h 4419916"/>
                <a:gd name="connsiteX532" fmla="*/ 1352047 w 2568523"/>
                <a:gd name="connsiteY532" fmla="*/ 2538824 h 4419916"/>
                <a:gd name="connsiteX533" fmla="*/ 1404487 w 2568523"/>
                <a:gd name="connsiteY533" fmla="*/ 2538824 h 4419916"/>
                <a:gd name="connsiteX534" fmla="*/ 1441631 w 2568523"/>
                <a:gd name="connsiteY534" fmla="*/ 2575909 h 4419916"/>
                <a:gd name="connsiteX535" fmla="*/ 1355689 w 2568523"/>
                <a:gd name="connsiteY535" fmla="*/ 2595542 h 4419916"/>
                <a:gd name="connsiteX536" fmla="*/ 2557423 w 2568523"/>
                <a:gd name="connsiteY536" fmla="*/ 2991835 h 4419916"/>
                <a:gd name="connsiteX537" fmla="*/ 2417949 w 2568523"/>
                <a:gd name="connsiteY537" fmla="*/ 2722065 h 4419916"/>
                <a:gd name="connsiteX538" fmla="*/ 2557423 w 2568523"/>
                <a:gd name="connsiteY538" fmla="*/ 2755877 h 4419916"/>
                <a:gd name="connsiteX539" fmla="*/ 2557423 w 2568523"/>
                <a:gd name="connsiteY539" fmla="*/ 2991835 h 4419916"/>
                <a:gd name="connsiteX540" fmla="*/ 2399376 w 2568523"/>
                <a:gd name="connsiteY540" fmla="*/ 3383039 h 4419916"/>
                <a:gd name="connsiteX541" fmla="*/ 2285394 w 2568523"/>
                <a:gd name="connsiteY541" fmla="*/ 3297963 h 4419916"/>
                <a:gd name="connsiteX542" fmla="*/ 2450723 w 2568523"/>
                <a:gd name="connsiteY542" fmla="*/ 3140536 h 4419916"/>
                <a:gd name="connsiteX543" fmla="*/ 2399376 w 2568523"/>
                <a:gd name="connsiteY543" fmla="*/ 3383039 h 4419916"/>
                <a:gd name="connsiteX544" fmla="*/ 2103677 w 2568523"/>
                <a:gd name="connsiteY544" fmla="*/ 3746611 h 4419916"/>
                <a:gd name="connsiteX545" fmla="*/ 2011908 w 2568523"/>
                <a:gd name="connsiteY545" fmla="*/ 3730250 h 4419916"/>
                <a:gd name="connsiteX546" fmla="*/ 1874983 w 2568523"/>
                <a:gd name="connsiteY546" fmla="*/ 3460480 h 4419916"/>
                <a:gd name="connsiteX547" fmla="*/ 2216931 w 2568523"/>
                <a:gd name="connsiteY547" fmla="*/ 3626269 h 4419916"/>
                <a:gd name="connsiteX548" fmla="*/ 2103677 w 2568523"/>
                <a:gd name="connsiteY548" fmla="*/ 3746611 h 4419916"/>
                <a:gd name="connsiteX549" fmla="*/ 1940168 w 2568523"/>
                <a:gd name="connsiteY549" fmla="*/ 3902583 h 4419916"/>
                <a:gd name="connsiteX550" fmla="*/ 1869885 w 2568523"/>
                <a:gd name="connsiteY550" fmla="*/ 3719707 h 4419916"/>
                <a:gd name="connsiteX551" fmla="*/ 2002076 w 2568523"/>
                <a:gd name="connsiteY551" fmla="*/ 3743339 h 4419916"/>
                <a:gd name="connsiteX552" fmla="*/ 2037035 w 2568523"/>
                <a:gd name="connsiteY552" fmla="*/ 3812417 h 4419916"/>
                <a:gd name="connsiteX553" fmla="*/ 1940168 w 2568523"/>
                <a:gd name="connsiteY553" fmla="*/ 3902583 h 4419916"/>
                <a:gd name="connsiteX554" fmla="*/ 1682342 w 2568523"/>
                <a:gd name="connsiteY554" fmla="*/ 4204712 h 4419916"/>
                <a:gd name="connsiteX555" fmla="*/ 1875712 w 2568523"/>
                <a:gd name="connsiteY555" fmla="*/ 4093095 h 4419916"/>
                <a:gd name="connsiteX556" fmla="*/ 1862966 w 2568523"/>
                <a:gd name="connsiteY556" fmla="*/ 4268701 h 4419916"/>
                <a:gd name="connsiteX557" fmla="*/ 1682342 w 2568523"/>
                <a:gd name="connsiteY557" fmla="*/ 4204712 h 4419916"/>
                <a:gd name="connsiteX558" fmla="*/ 1832377 w 2568523"/>
                <a:gd name="connsiteY558" fmla="*/ 4358503 h 4419916"/>
                <a:gd name="connsiteX559" fmla="*/ 1694359 w 2568523"/>
                <a:gd name="connsiteY559" fmla="*/ 4224708 h 4419916"/>
                <a:gd name="connsiteX560" fmla="*/ 1860053 w 2568523"/>
                <a:gd name="connsiteY560" fmla="*/ 4283607 h 4419916"/>
                <a:gd name="connsiteX561" fmla="*/ 1832377 w 2568523"/>
                <a:gd name="connsiteY561" fmla="*/ 4358503 h 4419916"/>
                <a:gd name="connsiteX562" fmla="*/ 1678700 w 2568523"/>
                <a:gd name="connsiteY562" fmla="*/ 4049467 h 4419916"/>
                <a:gd name="connsiteX563" fmla="*/ 1863330 w 2568523"/>
                <a:gd name="connsiteY563" fmla="*/ 4083642 h 4419916"/>
                <a:gd name="connsiteX564" fmla="*/ 1673238 w 2568523"/>
                <a:gd name="connsiteY564" fmla="*/ 4193441 h 4419916"/>
                <a:gd name="connsiteX565" fmla="*/ 1678700 w 2568523"/>
                <a:gd name="connsiteY565" fmla="*/ 4049467 h 4419916"/>
                <a:gd name="connsiteX566" fmla="*/ 1679064 w 2568523"/>
                <a:gd name="connsiteY566" fmla="*/ 4034560 h 4419916"/>
                <a:gd name="connsiteX567" fmla="*/ 1685983 w 2568523"/>
                <a:gd name="connsiteY567" fmla="*/ 3856410 h 4419916"/>
                <a:gd name="connsiteX568" fmla="*/ 1865151 w 2568523"/>
                <a:gd name="connsiteY568" fmla="*/ 4069099 h 4419916"/>
                <a:gd name="connsiteX569" fmla="*/ 1679064 w 2568523"/>
                <a:gd name="connsiteY569" fmla="*/ 4034560 h 4419916"/>
                <a:gd name="connsiteX570" fmla="*/ 1374261 w 2568523"/>
                <a:gd name="connsiteY570" fmla="*/ 2974747 h 4419916"/>
                <a:gd name="connsiteX571" fmla="*/ 1547966 w 2568523"/>
                <a:gd name="connsiteY571" fmla="*/ 2957659 h 4419916"/>
                <a:gd name="connsiteX572" fmla="*/ 1460568 w 2568523"/>
                <a:gd name="connsiteY572" fmla="*/ 3168531 h 4419916"/>
                <a:gd name="connsiteX573" fmla="*/ 1374261 w 2568523"/>
                <a:gd name="connsiteY573" fmla="*/ 2974747 h 4419916"/>
                <a:gd name="connsiteX574" fmla="*/ 1433984 w 2568523"/>
                <a:gd name="connsiteY574" fmla="*/ 2730790 h 4419916"/>
                <a:gd name="connsiteX575" fmla="*/ 1547602 w 2568523"/>
                <a:gd name="connsiteY575" fmla="*/ 2942753 h 4419916"/>
                <a:gd name="connsiteX576" fmla="*/ 1373169 w 2568523"/>
                <a:gd name="connsiteY576" fmla="*/ 2960204 h 4419916"/>
                <a:gd name="connsiteX577" fmla="*/ 1433984 w 2568523"/>
                <a:gd name="connsiteY577" fmla="*/ 2730790 h 4419916"/>
                <a:gd name="connsiteX578" fmla="*/ 1975856 w 2568523"/>
                <a:gd name="connsiteY578" fmla="*/ 2634080 h 4419916"/>
                <a:gd name="connsiteX579" fmla="*/ 1848400 w 2568523"/>
                <a:gd name="connsiteY579" fmla="*/ 2622809 h 4419916"/>
                <a:gd name="connsiteX580" fmla="*/ 1903388 w 2568523"/>
                <a:gd name="connsiteY580" fmla="*/ 2563911 h 4419916"/>
                <a:gd name="connsiteX581" fmla="*/ 1975856 w 2568523"/>
                <a:gd name="connsiteY581" fmla="*/ 2634080 h 4419916"/>
                <a:gd name="connsiteX582" fmla="*/ 2381532 w 2568523"/>
                <a:gd name="connsiteY582" fmla="*/ 2715157 h 4419916"/>
                <a:gd name="connsiteX583" fmla="*/ 2124434 w 2568523"/>
                <a:gd name="connsiteY583" fmla="*/ 2854405 h 4419916"/>
                <a:gd name="connsiteX584" fmla="*/ 2213654 w 2568523"/>
                <a:gd name="connsiteY584" fmla="*/ 2690070 h 4419916"/>
                <a:gd name="connsiteX585" fmla="*/ 2381532 w 2568523"/>
                <a:gd name="connsiteY585" fmla="*/ 2715157 h 4419916"/>
                <a:gd name="connsiteX586" fmla="*/ 2275197 w 2568523"/>
                <a:gd name="connsiteY586" fmla="*/ 3287419 h 4419916"/>
                <a:gd name="connsiteX587" fmla="*/ 2163764 w 2568523"/>
                <a:gd name="connsiteY587" fmla="*/ 3120540 h 4419916"/>
                <a:gd name="connsiteX588" fmla="*/ 2444532 w 2568523"/>
                <a:gd name="connsiteY588" fmla="*/ 3125993 h 4419916"/>
                <a:gd name="connsiteX589" fmla="*/ 2275197 w 2568523"/>
                <a:gd name="connsiteY589" fmla="*/ 3287419 h 4419916"/>
                <a:gd name="connsiteX590" fmla="*/ 2102220 w 2568523"/>
                <a:gd name="connsiteY590" fmla="*/ 2890762 h 4419916"/>
                <a:gd name="connsiteX591" fmla="*/ 2141914 w 2568523"/>
                <a:gd name="connsiteY591" fmla="*/ 3108178 h 4419916"/>
                <a:gd name="connsiteX592" fmla="*/ 1878261 w 2568523"/>
                <a:gd name="connsiteY592" fmla="*/ 3204161 h 4419916"/>
                <a:gd name="connsiteX593" fmla="*/ 2102220 w 2568523"/>
                <a:gd name="connsiteY593" fmla="*/ 2890762 h 4419916"/>
                <a:gd name="connsiteX594" fmla="*/ 1858960 w 2568523"/>
                <a:gd name="connsiteY594" fmla="*/ 3205979 h 4419916"/>
                <a:gd name="connsiteX595" fmla="*/ 1755903 w 2568523"/>
                <a:gd name="connsiteY595" fmla="*/ 3043099 h 4419916"/>
                <a:gd name="connsiteX596" fmla="*/ 2084376 w 2568523"/>
                <a:gd name="connsiteY596" fmla="*/ 2890762 h 4419916"/>
                <a:gd name="connsiteX597" fmla="*/ 1858960 w 2568523"/>
                <a:gd name="connsiteY597" fmla="*/ 3205979 h 4419916"/>
                <a:gd name="connsiteX598" fmla="*/ 2114602 w 2568523"/>
                <a:gd name="connsiteY598" fmla="*/ 2876583 h 4419916"/>
                <a:gd name="connsiteX599" fmla="*/ 2383353 w 2568523"/>
                <a:gd name="connsiteY599" fmla="*/ 2731154 h 4419916"/>
                <a:gd name="connsiteX600" fmla="*/ 2154296 w 2568523"/>
                <a:gd name="connsiteY600" fmla="*/ 3093635 h 4419916"/>
                <a:gd name="connsiteX601" fmla="*/ 2114602 w 2568523"/>
                <a:gd name="connsiteY601" fmla="*/ 2876583 h 4419916"/>
                <a:gd name="connsiteX602" fmla="*/ 2070174 w 2568523"/>
                <a:gd name="connsiteY602" fmla="*/ 2881309 h 4419916"/>
                <a:gd name="connsiteX603" fmla="*/ 1763914 w 2568523"/>
                <a:gd name="connsiteY603" fmla="*/ 3023466 h 4419916"/>
                <a:gd name="connsiteX604" fmla="*/ 1844394 w 2568523"/>
                <a:gd name="connsiteY604" fmla="*/ 2890762 h 4419916"/>
                <a:gd name="connsiteX605" fmla="*/ 2070174 w 2568523"/>
                <a:gd name="connsiteY605" fmla="*/ 2881309 h 4419916"/>
                <a:gd name="connsiteX606" fmla="*/ 1854955 w 2568523"/>
                <a:gd name="connsiteY606" fmla="*/ 2875492 h 4419916"/>
                <a:gd name="connsiteX607" fmla="*/ 2011180 w 2568523"/>
                <a:gd name="connsiteY607" fmla="*/ 2660985 h 4419916"/>
                <a:gd name="connsiteX608" fmla="*/ 2095665 w 2568523"/>
                <a:gd name="connsiteY608" fmla="*/ 2865676 h 4419916"/>
                <a:gd name="connsiteX609" fmla="*/ 1854955 w 2568523"/>
                <a:gd name="connsiteY609" fmla="*/ 2875492 h 4419916"/>
                <a:gd name="connsiteX610" fmla="*/ 1832377 w 2568523"/>
                <a:gd name="connsiteY610" fmla="*/ 2862404 h 4419916"/>
                <a:gd name="connsiteX611" fmla="*/ 1627353 w 2568523"/>
                <a:gd name="connsiteY611" fmla="*/ 2613357 h 4419916"/>
                <a:gd name="connsiteX612" fmla="*/ 1825822 w 2568523"/>
                <a:gd name="connsiteY612" fmla="*/ 2635171 h 4419916"/>
                <a:gd name="connsiteX613" fmla="*/ 1832377 w 2568523"/>
                <a:gd name="connsiteY613" fmla="*/ 2862404 h 4419916"/>
                <a:gd name="connsiteX614" fmla="*/ 1615336 w 2568523"/>
                <a:gd name="connsiteY614" fmla="*/ 2621719 h 4419916"/>
                <a:gd name="connsiteX615" fmla="*/ 1827278 w 2568523"/>
                <a:gd name="connsiteY615" fmla="*/ 2879128 h 4419916"/>
                <a:gd name="connsiteX616" fmla="*/ 1568359 w 2568523"/>
                <a:gd name="connsiteY616" fmla="*/ 2939481 h 4419916"/>
                <a:gd name="connsiteX617" fmla="*/ 1615336 w 2568523"/>
                <a:gd name="connsiteY617" fmla="*/ 2621719 h 4419916"/>
                <a:gd name="connsiteX618" fmla="*/ 1563261 w 2568523"/>
                <a:gd name="connsiteY618" fmla="*/ 2959114 h 4419916"/>
                <a:gd name="connsiteX619" fmla="*/ 1729319 w 2568523"/>
                <a:gd name="connsiteY619" fmla="*/ 3040190 h 4419916"/>
                <a:gd name="connsiteX620" fmla="*/ 1475498 w 2568523"/>
                <a:gd name="connsiteY620" fmla="*/ 3171076 h 4419916"/>
                <a:gd name="connsiteX621" fmla="*/ 1563261 w 2568523"/>
                <a:gd name="connsiteY621" fmla="*/ 2959114 h 4419916"/>
                <a:gd name="connsiteX622" fmla="*/ 1580741 w 2568523"/>
                <a:gd name="connsiteY622" fmla="*/ 2951479 h 4419916"/>
                <a:gd name="connsiteX623" fmla="*/ 1824729 w 2568523"/>
                <a:gd name="connsiteY623" fmla="*/ 2894398 h 4419916"/>
                <a:gd name="connsiteX624" fmla="*/ 1742429 w 2568523"/>
                <a:gd name="connsiteY624" fmla="*/ 3030374 h 4419916"/>
                <a:gd name="connsiteX625" fmla="*/ 1580741 w 2568523"/>
                <a:gd name="connsiteY625" fmla="*/ 2951479 h 4419916"/>
                <a:gd name="connsiteX626" fmla="*/ 1746799 w 2568523"/>
                <a:gd name="connsiteY626" fmla="*/ 3056187 h 4419916"/>
                <a:gd name="connsiteX627" fmla="*/ 1847671 w 2568523"/>
                <a:gd name="connsiteY627" fmla="*/ 3215796 h 4419916"/>
                <a:gd name="connsiteX628" fmla="*/ 1653573 w 2568523"/>
                <a:gd name="connsiteY628" fmla="*/ 3286329 h 4419916"/>
                <a:gd name="connsiteX629" fmla="*/ 1746799 w 2568523"/>
                <a:gd name="connsiteY629" fmla="*/ 3056187 h 4419916"/>
                <a:gd name="connsiteX630" fmla="*/ 1851313 w 2568523"/>
                <a:gd name="connsiteY630" fmla="*/ 3229611 h 4419916"/>
                <a:gd name="connsiteX631" fmla="*/ 1851313 w 2568523"/>
                <a:gd name="connsiteY631" fmla="*/ 3430667 h 4419916"/>
                <a:gd name="connsiteX632" fmla="*/ 1656851 w 2568523"/>
                <a:gd name="connsiteY632" fmla="*/ 3300508 h 4419916"/>
                <a:gd name="connsiteX633" fmla="*/ 1851313 w 2568523"/>
                <a:gd name="connsiteY633" fmla="*/ 3229611 h 4419916"/>
                <a:gd name="connsiteX634" fmla="*/ 1865879 w 2568523"/>
                <a:gd name="connsiteY634" fmla="*/ 3232520 h 4419916"/>
                <a:gd name="connsiteX635" fmla="*/ 2207463 w 2568523"/>
                <a:gd name="connsiteY635" fmla="*/ 3450663 h 4419916"/>
                <a:gd name="connsiteX636" fmla="*/ 1865879 w 2568523"/>
                <a:gd name="connsiteY636" fmla="*/ 3437575 h 4419916"/>
                <a:gd name="connsiteX637" fmla="*/ 1865879 w 2568523"/>
                <a:gd name="connsiteY637" fmla="*/ 3232520 h 4419916"/>
                <a:gd name="connsiteX638" fmla="*/ 1874983 w 2568523"/>
                <a:gd name="connsiteY638" fmla="*/ 3220886 h 4419916"/>
                <a:gd name="connsiteX639" fmla="*/ 2144827 w 2568523"/>
                <a:gd name="connsiteY639" fmla="*/ 3122358 h 4419916"/>
                <a:gd name="connsiteX640" fmla="*/ 2222394 w 2568523"/>
                <a:gd name="connsiteY640" fmla="*/ 3442665 h 4419916"/>
                <a:gd name="connsiteX641" fmla="*/ 1874983 w 2568523"/>
                <a:gd name="connsiteY641" fmla="*/ 3220886 h 4419916"/>
                <a:gd name="connsiteX642" fmla="*/ 2163035 w 2568523"/>
                <a:gd name="connsiteY642" fmla="*/ 3105997 h 4419916"/>
                <a:gd name="connsiteX643" fmla="*/ 2399740 w 2568523"/>
                <a:gd name="connsiteY643" fmla="*/ 2731881 h 4419916"/>
                <a:gd name="connsiteX644" fmla="*/ 2454001 w 2568523"/>
                <a:gd name="connsiteY644" fmla="*/ 3111450 h 4419916"/>
                <a:gd name="connsiteX645" fmla="*/ 2163035 w 2568523"/>
                <a:gd name="connsiteY645" fmla="*/ 3105997 h 4419916"/>
                <a:gd name="connsiteX646" fmla="*/ 2107319 w 2568523"/>
                <a:gd name="connsiteY646" fmla="*/ 2855859 h 4419916"/>
                <a:gd name="connsiteX647" fmla="*/ 2024654 w 2568523"/>
                <a:gd name="connsiteY647" fmla="*/ 2655895 h 4419916"/>
                <a:gd name="connsiteX648" fmla="*/ 2198359 w 2568523"/>
                <a:gd name="connsiteY648" fmla="*/ 2687525 h 4419916"/>
                <a:gd name="connsiteX649" fmla="*/ 2107319 w 2568523"/>
                <a:gd name="connsiteY649" fmla="*/ 2855859 h 4419916"/>
                <a:gd name="connsiteX650" fmla="*/ 1846943 w 2568523"/>
                <a:gd name="connsiteY650" fmla="*/ 2862040 h 4419916"/>
                <a:gd name="connsiteX651" fmla="*/ 1840388 w 2568523"/>
                <a:gd name="connsiteY651" fmla="*/ 2636625 h 4419916"/>
                <a:gd name="connsiteX652" fmla="*/ 1994793 w 2568523"/>
                <a:gd name="connsiteY652" fmla="*/ 2650441 h 4419916"/>
                <a:gd name="connsiteX653" fmla="*/ 1999891 w 2568523"/>
                <a:gd name="connsiteY653" fmla="*/ 2651532 h 4419916"/>
                <a:gd name="connsiteX654" fmla="*/ 1846943 w 2568523"/>
                <a:gd name="connsiteY654" fmla="*/ 2862040 h 4419916"/>
                <a:gd name="connsiteX655" fmla="*/ 1625533 w 2568523"/>
                <a:gd name="connsiteY655" fmla="*/ 2598814 h 4419916"/>
                <a:gd name="connsiteX656" fmla="*/ 1726406 w 2568523"/>
                <a:gd name="connsiteY656" fmla="*/ 2489742 h 4419916"/>
                <a:gd name="connsiteX657" fmla="*/ 1817810 w 2568523"/>
                <a:gd name="connsiteY657" fmla="*/ 2619537 h 4419916"/>
                <a:gd name="connsiteX658" fmla="*/ 1625533 w 2568523"/>
                <a:gd name="connsiteY658" fmla="*/ 2598814 h 4419916"/>
                <a:gd name="connsiteX659" fmla="*/ 1612423 w 2568523"/>
                <a:gd name="connsiteY659" fmla="*/ 2591542 h 4419916"/>
                <a:gd name="connsiteX660" fmla="*/ 1564354 w 2568523"/>
                <a:gd name="connsiteY660" fmla="*/ 2485379 h 4419916"/>
                <a:gd name="connsiteX661" fmla="*/ 1715845 w 2568523"/>
                <a:gd name="connsiteY661" fmla="*/ 2479925 h 4419916"/>
                <a:gd name="connsiteX662" fmla="*/ 1612423 w 2568523"/>
                <a:gd name="connsiteY662" fmla="*/ 2591542 h 4419916"/>
                <a:gd name="connsiteX663" fmla="*/ 1555249 w 2568523"/>
                <a:gd name="connsiteY663" fmla="*/ 2926392 h 4419916"/>
                <a:gd name="connsiteX664" fmla="*/ 1441267 w 2568523"/>
                <a:gd name="connsiteY664" fmla="*/ 2714066 h 4419916"/>
                <a:gd name="connsiteX665" fmla="*/ 1600770 w 2568523"/>
                <a:gd name="connsiteY665" fmla="*/ 2618810 h 4419916"/>
                <a:gd name="connsiteX666" fmla="*/ 1555249 w 2568523"/>
                <a:gd name="connsiteY666" fmla="*/ 2926392 h 4419916"/>
                <a:gd name="connsiteX667" fmla="*/ 1731140 w 2568523"/>
                <a:gd name="connsiteY667" fmla="*/ 3055460 h 4419916"/>
                <a:gd name="connsiteX668" fmla="*/ 1637186 w 2568523"/>
                <a:gd name="connsiteY668" fmla="*/ 3287783 h 4419916"/>
                <a:gd name="connsiteX669" fmla="*/ 1475498 w 2568523"/>
                <a:gd name="connsiteY669" fmla="*/ 3187437 h 4419916"/>
                <a:gd name="connsiteX670" fmla="*/ 1731140 w 2568523"/>
                <a:gd name="connsiteY670" fmla="*/ 3055460 h 4419916"/>
                <a:gd name="connsiteX671" fmla="*/ 1652845 w 2568523"/>
                <a:gd name="connsiteY671" fmla="*/ 3534648 h 4419916"/>
                <a:gd name="connsiteX672" fmla="*/ 1648475 w 2568523"/>
                <a:gd name="connsiteY672" fmla="*/ 3312506 h 4419916"/>
                <a:gd name="connsiteX673" fmla="*/ 1844030 w 2568523"/>
                <a:gd name="connsiteY673" fmla="*/ 3443392 h 4419916"/>
                <a:gd name="connsiteX674" fmla="*/ 1652845 w 2568523"/>
                <a:gd name="connsiteY674" fmla="*/ 3534648 h 4419916"/>
                <a:gd name="connsiteX675" fmla="*/ 1851313 w 2568523"/>
                <a:gd name="connsiteY675" fmla="*/ 3455753 h 4419916"/>
                <a:gd name="connsiteX676" fmla="*/ 1851313 w 2568523"/>
                <a:gd name="connsiteY676" fmla="*/ 3695347 h 4419916"/>
                <a:gd name="connsiteX677" fmla="*/ 1659400 w 2568523"/>
                <a:gd name="connsiteY677" fmla="*/ 3547737 h 4419916"/>
                <a:gd name="connsiteX678" fmla="*/ 1851313 w 2568523"/>
                <a:gd name="connsiteY678" fmla="*/ 3455753 h 4419916"/>
                <a:gd name="connsiteX679" fmla="*/ 1925238 w 2568523"/>
                <a:gd name="connsiteY679" fmla="*/ 3904038 h 4419916"/>
                <a:gd name="connsiteX680" fmla="*/ 1695816 w 2568523"/>
                <a:gd name="connsiteY680" fmla="*/ 3834959 h 4419916"/>
                <a:gd name="connsiteX681" fmla="*/ 1854955 w 2568523"/>
                <a:gd name="connsiteY681" fmla="*/ 3721525 h 4419916"/>
                <a:gd name="connsiteX682" fmla="*/ 1925238 w 2568523"/>
                <a:gd name="connsiteY682" fmla="*/ 3904038 h 4419916"/>
                <a:gd name="connsiteX683" fmla="*/ 1865879 w 2568523"/>
                <a:gd name="connsiteY683" fmla="*/ 3704073 h 4419916"/>
                <a:gd name="connsiteX684" fmla="*/ 1865879 w 2568523"/>
                <a:gd name="connsiteY684" fmla="*/ 3475023 h 4419916"/>
                <a:gd name="connsiteX685" fmla="*/ 1994064 w 2568523"/>
                <a:gd name="connsiteY685" fmla="*/ 3726978 h 4419916"/>
                <a:gd name="connsiteX686" fmla="*/ 1865879 w 2568523"/>
                <a:gd name="connsiteY686" fmla="*/ 3704073 h 4419916"/>
                <a:gd name="connsiteX687" fmla="*/ 1893192 w 2568523"/>
                <a:gd name="connsiteY687" fmla="*/ 3452845 h 4419916"/>
                <a:gd name="connsiteX688" fmla="*/ 2226400 w 2568523"/>
                <a:gd name="connsiteY688" fmla="*/ 3465933 h 4419916"/>
                <a:gd name="connsiteX689" fmla="*/ 2222030 w 2568523"/>
                <a:gd name="connsiteY689" fmla="*/ 3612453 h 4419916"/>
                <a:gd name="connsiteX690" fmla="*/ 1893192 w 2568523"/>
                <a:gd name="connsiteY690" fmla="*/ 3452845 h 4419916"/>
                <a:gd name="connsiteX691" fmla="*/ 2239145 w 2568523"/>
                <a:gd name="connsiteY691" fmla="*/ 3449209 h 4419916"/>
                <a:gd name="connsiteX692" fmla="*/ 2167041 w 2568523"/>
                <a:gd name="connsiteY692" fmla="*/ 3151080 h 4419916"/>
                <a:gd name="connsiteX693" fmla="*/ 2268278 w 2568523"/>
                <a:gd name="connsiteY693" fmla="*/ 3302689 h 4419916"/>
                <a:gd name="connsiteX694" fmla="*/ 2268642 w 2568523"/>
                <a:gd name="connsiteY694" fmla="*/ 3303053 h 4419916"/>
                <a:gd name="connsiteX695" fmla="*/ 2269006 w 2568523"/>
                <a:gd name="connsiteY695" fmla="*/ 3303416 h 4419916"/>
                <a:gd name="connsiteX696" fmla="*/ 2269371 w 2568523"/>
                <a:gd name="connsiteY696" fmla="*/ 3303780 h 4419916"/>
                <a:gd name="connsiteX697" fmla="*/ 2269735 w 2568523"/>
                <a:gd name="connsiteY697" fmla="*/ 3304144 h 4419916"/>
                <a:gd name="connsiteX698" fmla="*/ 2389180 w 2568523"/>
                <a:gd name="connsiteY698" fmla="*/ 3393219 h 4419916"/>
                <a:gd name="connsiteX699" fmla="*/ 2239145 w 2568523"/>
                <a:gd name="connsiteY699" fmla="*/ 3449209 h 4419916"/>
                <a:gd name="connsiteX700" fmla="*/ 2467839 w 2568523"/>
                <a:gd name="connsiteY700" fmla="*/ 3103815 h 4419916"/>
                <a:gd name="connsiteX701" fmla="*/ 2417584 w 2568523"/>
                <a:gd name="connsiteY701" fmla="*/ 2752968 h 4419916"/>
                <a:gd name="connsiteX702" fmla="*/ 2555602 w 2568523"/>
                <a:gd name="connsiteY702" fmla="*/ 3020557 h 4419916"/>
                <a:gd name="connsiteX703" fmla="*/ 2467839 w 2568523"/>
                <a:gd name="connsiteY703" fmla="*/ 3103815 h 4419916"/>
                <a:gd name="connsiteX704" fmla="*/ 1893192 w 2568523"/>
                <a:gd name="connsiteY704" fmla="*/ 2553731 h 4419916"/>
                <a:gd name="connsiteX705" fmla="*/ 1833833 w 2568523"/>
                <a:gd name="connsiteY705" fmla="*/ 2617356 h 4419916"/>
                <a:gd name="connsiteX706" fmla="*/ 1736602 w 2568523"/>
                <a:gd name="connsiteY706" fmla="*/ 2478835 h 4419916"/>
                <a:gd name="connsiteX707" fmla="*/ 1813076 w 2568523"/>
                <a:gd name="connsiteY707" fmla="*/ 2475926 h 4419916"/>
                <a:gd name="connsiteX708" fmla="*/ 1893192 w 2568523"/>
                <a:gd name="connsiteY708" fmla="*/ 2553731 h 4419916"/>
                <a:gd name="connsiteX709" fmla="*/ 1462752 w 2568523"/>
                <a:gd name="connsiteY709" fmla="*/ 2583544 h 4419916"/>
                <a:gd name="connsiteX710" fmla="*/ 1550880 w 2568523"/>
                <a:gd name="connsiteY710" fmla="*/ 2490833 h 4419916"/>
                <a:gd name="connsiteX711" fmla="*/ 1600770 w 2568523"/>
                <a:gd name="connsiteY711" fmla="*/ 2601359 h 4419916"/>
                <a:gd name="connsiteX712" fmla="*/ 1441631 w 2568523"/>
                <a:gd name="connsiteY712" fmla="*/ 2696615 h 4419916"/>
                <a:gd name="connsiteX713" fmla="*/ 1462752 w 2568523"/>
                <a:gd name="connsiteY713" fmla="*/ 2583544 h 4419916"/>
                <a:gd name="connsiteX714" fmla="*/ 1654666 w 2568523"/>
                <a:gd name="connsiteY714" fmla="*/ 3562643 h 4419916"/>
                <a:gd name="connsiteX715" fmla="*/ 1846215 w 2568523"/>
                <a:gd name="connsiteY715" fmla="*/ 3709890 h 4419916"/>
                <a:gd name="connsiteX716" fmla="*/ 1685255 w 2568523"/>
                <a:gd name="connsiteY716" fmla="*/ 3824415 h 4419916"/>
                <a:gd name="connsiteX717" fmla="*/ 1654666 w 2568523"/>
                <a:gd name="connsiteY717" fmla="*/ 3562643 h 4419916"/>
                <a:gd name="connsiteX718" fmla="*/ 2010816 w 2568523"/>
                <a:gd name="connsiteY718" fmla="*/ 4405767 h 4419916"/>
                <a:gd name="connsiteX719" fmla="*/ 1845122 w 2568523"/>
                <a:gd name="connsiteY719" fmla="*/ 4366501 h 4419916"/>
                <a:gd name="connsiteX720" fmla="*/ 1872798 w 2568523"/>
                <a:gd name="connsiteY720" fmla="*/ 4291606 h 4419916"/>
                <a:gd name="connsiteX721" fmla="*/ 2010816 w 2568523"/>
                <a:gd name="connsiteY721" fmla="*/ 4405767 h 4419916"/>
                <a:gd name="connsiteX722" fmla="*/ 1933613 w 2568523"/>
                <a:gd name="connsiteY722" fmla="*/ 4158174 h 4419916"/>
                <a:gd name="connsiteX723" fmla="*/ 1878989 w 2568523"/>
                <a:gd name="connsiteY723" fmla="*/ 4249068 h 4419916"/>
                <a:gd name="connsiteX724" fmla="*/ 1889914 w 2568523"/>
                <a:gd name="connsiteY724" fmla="*/ 4100003 h 4419916"/>
                <a:gd name="connsiteX725" fmla="*/ 1933613 w 2568523"/>
                <a:gd name="connsiteY725" fmla="*/ 4158174 h 4419916"/>
                <a:gd name="connsiteX726" fmla="*/ 1881174 w 2568523"/>
                <a:gd name="connsiteY726" fmla="*/ 4065464 h 4419916"/>
                <a:gd name="connsiteX727" fmla="*/ 1701278 w 2568523"/>
                <a:gd name="connsiteY727" fmla="*/ 3851683 h 4419916"/>
                <a:gd name="connsiteX728" fmla="*/ 1928515 w 2568523"/>
                <a:gd name="connsiteY728" fmla="*/ 3920035 h 4419916"/>
                <a:gd name="connsiteX729" fmla="*/ 1881174 w 2568523"/>
                <a:gd name="connsiteY729" fmla="*/ 4065464 h 4419916"/>
                <a:gd name="connsiteX730" fmla="*/ 2073452 w 2568523"/>
                <a:gd name="connsiteY730" fmla="*/ 3778605 h 4419916"/>
                <a:gd name="connsiteX731" fmla="*/ 2048324 w 2568523"/>
                <a:gd name="connsiteY731" fmla="*/ 3801874 h 4419916"/>
                <a:gd name="connsiteX732" fmla="*/ 2019920 w 2568523"/>
                <a:gd name="connsiteY732" fmla="*/ 3746247 h 4419916"/>
                <a:gd name="connsiteX733" fmla="*/ 2091660 w 2568523"/>
                <a:gd name="connsiteY733" fmla="*/ 3758972 h 4419916"/>
                <a:gd name="connsiteX734" fmla="*/ 2073452 w 2568523"/>
                <a:gd name="connsiteY734" fmla="*/ 3778605 h 4419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</a:cxnLst>
              <a:rect l="l" t="t" r="r" b="b"/>
              <a:pathLst>
                <a:path w="2568523" h="4419916">
                  <a:moveTo>
                    <a:pt x="2566162" y="2742788"/>
                  </a:moveTo>
                  <a:lnTo>
                    <a:pt x="2405567" y="2703886"/>
                  </a:lnTo>
                  <a:cubicBezTo>
                    <a:pt x="2405567" y="2703886"/>
                    <a:pt x="2405567" y="2703886"/>
                    <a:pt x="2405567" y="2703886"/>
                  </a:cubicBezTo>
                  <a:cubicBezTo>
                    <a:pt x="2405567" y="2703886"/>
                    <a:pt x="2405567" y="2703886"/>
                    <a:pt x="2405567" y="2703886"/>
                  </a:cubicBezTo>
                  <a:lnTo>
                    <a:pt x="2405203" y="2703886"/>
                  </a:lnTo>
                  <a:lnTo>
                    <a:pt x="2211105" y="2674800"/>
                  </a:lnTo>
                  <a:lnTo>
                    <a:pt x="1999163" y="2636625"/>
                  </a:lnTo>
                  <a:lnTo>
                    <a:pt x="1820723" y="2463565"/>
                  </a:lnTo>
                  <a:cubicBezTo>
                    <a:pt x="1819267" y="2462111"/>
                    <a:pt x="1817446" y="2461384"/>
                    <a:pt x="1815261" y="2461384"/>
                  </a:cubicBezTo>
                  <a:lnTo>
                    <a:pt x="1552700" y="2471200"/>
                  </a:lnTo>
                  <a:cubicBezTo>
                    <a:pt x="1552700" y="2471200"/>
                    <a:pt x="1552700" y="2471200"/>
                    <a:pt x="1552700" y="2471200"/>
                  </a:cubicBezTo>
                  <a:lnTo>
                    <a:pt x="1552700" y="2471200"/>
                  </a:lnTo>
                  <a:cubicBezTo>
                    <a:pt x="1550880" y="2471200"/>
                    <a:pt x="1549059" y="2471927"/>
                    <a:pt x="1547602" y="2473381"/>
                  </a:cubicBezTo>
                  <a:lnTo>
                    <a:pt x="1547602" y="2473381"/>
                  </a:lnTo>
                  <a:cubicBezTo>
                    <a:pt x="1547602" y="2473381"/>
                    <a:pt x="1547602" y="2473381"/>
                    <a:pt x="1547602" y="2473381"/>
                  </a:cubicBezTo>
                  <a:lnTo>
                    <a:pt x="1455469" y="2569728"/>
                  </a:lnTo>
                  <a:lnTo>
                    <a:pt x="1412134" y="2526463"/>
                  </a:lnTo>
                  <a:cubicBezTo>
                    <a:pt x="1410677" y="2525008"/>
                    <a:pt x="1408857" y="2524282"/>
                    <a:pt x="1407036" y="2524282"/>
                  </a:cubicBezTo>
                  <a:lnTo>
                    <a:pt x="1348041" y="2524282"/>
                  </a:lnTo>
                  <a:lnTo>
                    <a:pt x="1313446" y="2472291"/>
                  </a:lnTo>
                  <a:lnTo>
                    <a:pt x="1341487" y="2393395"/>
                  </a:lnTo>
                  <a:cubicBezTo>
                    <a:pt x="1342215" y="2391941"/>
                    <a:pt x="1342215" y="2390123"/>
                    <a:pt x="1341487" y="2388669"/>
                  </a:cubicBezTo>
                  <a:cubicBezTo>
                    <a:pt x="1341487" y="2388669"/>
                    <a:pt x="1341487" y="2388669"/>
                    <a:pt x="1341487" y="2388669"/>
                  </a:cubicBezTo>
                  <a:cubicBezTo>
                    <a:pt x="1341487" y="2388305"/>
                    <a:pt x="1341122" y="2387942"/>
                    <a:pt x="1341122" y="2387942"/>
                  </a:cubicBezTo>
                  <a:cubicBezTo>
                    <a:pt x="1341122" y="2387942"/>
                    <a:pt x="1341122" y="2387942"/>
                    <a:pt x="1341122" y="2387942"/>
                  </a:cubicBezTo>
                  <a:cubicBezTo>
                    <a:pt x="1340394" y="2386488"/>
                    <a:pt x="1339302" y="2385397"/>
                    <a:pt x="1337845" y="2384670"/>
                  </a:cubicBezTo>
                  <a:lnTo>
                    <a:pt x="1337845" y="2384670"/>
                  </a:lnTo>
                  <a:cubicBezTo>
                    <a:pt x="1337845" y="2384670"/>
                    <a:pt x="1337845" y="2384670"/>
                    <a:pt x="1337845" y="2384670"/>
                  </a:cubicBezTo>
                  <a:cubicBezTo>
                    <a:pt x="1337845" y="2384670"/>
                    <a:pt x="1337845" y="2384670"/>
                    <a:pt x="1337845" y="2384670"/>
                  </a:cubicBezTo>
                  <a:cubicBezTo>
                    <a:pt x="1337481" y="2384670"/>
                    <a:pt x="1337481" y="2384306"/>
                    <a:pt x="1337117" y="2384306"/>
                  </a:cubicBezTo>
                  <a:lnTo>
                    <a:pt x="1337117" y="2384306"/>
                  </a:lnTo>
                  <a:cubicBezTo>
                    <a:pt x="1337117" y="2384306"/>
                    <a:pt x="1337117" y="2384306"/>
                    <a:pt x="1337117" y="2384306"/>
                  </a:cubicBezTo>
                  <a:cubicBezTo>
                    <a:pt x="1337117" y="2384306"/>
                    <a:pt x="1337117" y="2384306"/>
                    <a:pt x="1337117" y="2384306"/>
                  </a:cubicBezTo>
                  <a:cubicBezTo>
                    <a:pt x="1336753" y="2384306"/>
                    <a:pt x="1336388" y="2383943"/>
                    <a:pt x="1336024" y="2383943"/>
                  </a:cubicBezTo>
                  <a:lnTo>
                    <a:pt x="1204198" y="2361401"/>
                  </a:lnTo>
                  <a:lnTo>
                    <a:pt x="1278487" y="2190159"/>
                  </a:lnTo>
                  <a:cubicBezTo>
                    <a:pt x="1279215" y="2187977"/>
                    <a:pt x="1279215" y="2185796"/>
                    <a:pt x="1278123" y="2183978"/>
                  </a:cubicBezTo>
                  <a:cubicBezTo>
                    <a:pt x="1277030" y="2182160"/>
                    <a:pt x="1275209" y="2180706"/>
                    <a:pt x="1273024" y="2180342"/>
                  </a:cubicBezTo>
                  <a:lnTo>
                    <a:pt x="1195094" y="2165799"/>
                  </a:lnTo>
                  <a:cubicBezTo>
                    <a:pt x="1194729" y="2165799"/>
                    <a:pt x="1194365" y="2165799"/>
                    <a:pt x="1194001" y="2165799"/>
                  </a:cubicBezTo>
                  <a:cubicBezTo>
                    <a:pt x="1194001" y="2165799"/>
                    <a:pt x="1193637" y="2165799"/>
                    <a:pt x="1193637" y="2165799"/>
                  </a:cubicBezTo>
                  <a:cubicBezTo>
                    <a:pt x="1193637" y="2165799"/>
                    <a:pt x="1193637" y="2165799"/>
                    <a:pt x="1193273" y="2165799"/>
                  </a:cubicBezTo>
                  <a:cubicBezTo>
                    <a:pt x="1192545" y="2165799"/>
                    <a:pt x="1191452" y="2165799"/>
                    <a:pt x="1190724" y="2166163"/>
                  </a:cubicBezTo>
                  <a:cubicBezTo>
                    <a:pt x="1190724" y="2166163"/>
                    <a:pt x="1190360" y="2166163"/>
                    <a:pt x="1190360" y="2166527"/>
                  </a:cubicBezTo>
                  <a:cubicBezTo>
                    <a:pt x="1189631" y="2166890"/>
                    <a:pt x="1189267" y="2167254"/>
                    <a:pt x="1188539" y="2167617"/>
                  </a:cubicBezTo>
                  <a:cubicBezTo>
                    <a:pt x="1188539" y="2167617"/>
                    <a:pt x="1188175" y="2167981"/>
                    <a:pt x="1188175" y="2167981"/>
                  </a:cubicBezTo>
                  <a:cubicBezTo>
                    <a:pt x="1188175" y="2167981"/>
                    <a:pt x="1187810" y="2168344"/>
                    <a:pt x="1187810" y="2168344"/>
                  </a:cubicBezTo>
                  <a:lnTo>
                    <a:pt x="1155036" y="2210519"/>
                  </a:lnTo>
                  <a:lnTo>
                    <a:pt x="1096406" y="2237423"/>
                  </a:lnTo>
                  <a:lnTo>
                    <a:pt x="1027215" y="2207246"/>
                  </a:lnTo>
                  <a:lnTo>
                    <a:pt x="1054527" y="2083632"/>
                  </a:lnTo>
                  <a:lnTo>
                    <a:pt x="1173972" y="1945474"/>
                  </a:lnTo>
                  <a:lnTo>
                    <a:pt x="1248990" y="1912753"/>
                  </a:lnTo>
                  <a:lnTo>
                    <a:pt x="1351683" y="1903664"/>
                  </a:lnTo>
                  <a:lnTo>
                    <a:pt x="1351683" y="2080360"/>
                  </a:lnTo>
                  <a:cubicBezTo>
                    <a:pt x="1351683" y="2083268"/>
                    <a:pt x="1353504" y="2085813"/>
                    <a:pt x="1356053" y="2086904"/>
                  </a:cubicBezTo>
                  <a:cubicBezTo>
                    <a:pt x="1358602" y="2087995"/>
                    <a:pt x="1361880" y="2087631"/>
                    <a:pt x="1364065" y="2085450"/>
                  </a:cubicBezTo>
                  <a:lnTo>
                    <a:pt x="1454013" y="2002919"/>
                  </a:lnTo>
                  <a:cubicBezTo>
                    <a:pt x="1455469" y="2001465"/>
                    <a:pt x="1456198" y="1999647"/>
                    <a:pt x="1456198" y="1997465"/>
                  </a:cubicBezTo>
                  <a:lnTo>
                    <a:pt x="1456198" y="1888757"/>
                  </a:lnTo>
                  <a:lnTo>
                    <a:pt x="1529030" y="1808771"/>
                  </a:lnTo>
                  <a:cubicBezTo>
                    <a:pt x="1529030" y="1808771"/>
                    <a:pt x="1529030" y="1808771"/>
                    <a:pt x="1529030" y="1808771"/>
                  </a:cubicBezTo>
                  <a:lnTo>
                    <a:pt x="1529394" y="1808408"/>
                  </a:lnTo>
                  <a:lnTo>
                    <a:pt x="1679064" y="1649527"/>
                  </a:lnTo>
                  <a:lnTo>
                    <a:pt x="1794504" y="1601535"/>
                  </a:lnTo>
                  <a:cubicBezTo>
                    <a:pt x="1796324" y="1600808"/>
                    <a:pt x="1797417" y="1599717"/>
                    <a:pt x="1798145" y="1597899"/>
                  </a:cubicBezTo>
                  <a:lnTo>
                    <a:pt x="1849492" y="1490282"/>
                  </a:lnTo>
                  <a:lnTo>
                    <a:pt x="1966388" y="1490282"/>
                  </a:lnTo>
                  <a:cubicBezTo>
                    <a:pt x="1970394" y="1490282"/>
                    <a:pt x="1973671" y="1487010"/>
                    <a:pt x="1973671" y="1483011"/>
                  </a:cubicBezTo>
                  <a:lnTo>
                    <a:pt x="1973671" y="1281228"/>
                  </a:lnTo>
                  <a:lnTo>
                    <a:pt x="2140457" y="1272503"/>
                  </a:lnTo>
                  <a:lnTo>
                    <a:pt x="2096030" y="1388118"/>
                  </a:lnTo>
                  <a:cubicBezTo>
                    <a:pt x="2095301" y="1390300"/>
                    <a:pt x="2095301" y="1392845"/>
                    <a:pt x="2096758" y="1394663"/>
                  </a:cubicBezTo>
                  <a:lnTo>
                    <a:pt x="2155024" y="1487010"/>
                  </a:lnTo>
                  <a:cubicBezTo>
                    <a:pt x="2156116" y="1488828"/>
                    <a:pt x="2158301" y="1490282"/>
                    <a:pt x="2160486" y="1490282"/>
                  </a:cubicBezTo>
                  <a:cubicBezTo>
                    <a:pt x="2162671" y="1490646"/>
                    <a:pt x="2164856" y="1489919"/>
                    <a:pt x="2166313" y="1488101"/>
                  </a:cubicBezTo>
                  <a:lnTo>
                    <a:pt x="2215110" y="1439382"/>
                  </a:lnTo>
                  <a:cubicBezTo>
                    <a:pt x="2217660" y="1436837"/>
                    <a:pt x="2218024" y="1432838"/>
                    <a:pt x="2215839" y="1429929"/>
                  </a:cubicBezTo>
                  <a:lnTo>
                    <a:pt x="2178330" y="1378302"/>
                  </a:lnTo>
                  <a:lnTo>
                    <a:pt x="2173960" y="1310314"/>
                  </a:lnTo>
                  <a:lnTo>
                    <a:pt x="2215839" y="1259050"/>
                  </a:lnTo>
                  <a:cubicBezTo>
                    <a:pt x="2218388" y="1256142"/>
                    <a:pt x="2218024" y="1251415"/>
                    <a:pt x="2215110" y="1248870"/>
                  </a:cubicBezTo>
                  <a:lnTo>
                    <a:pt x="2143371" y="1187063"/>
                  </a:lnTo>
                  <a:lnTo>
                    <a:pt x="2105498" y="1092171"/>
                  </a:lnTo>
                  <a:lnTo>
                    <a:pt x="2086197" y="986008"/>
                  </a:lnTo>
                  <a:cubicBezTo>
                    <a:pt x="2085833" y="983826"/>
                    <a:pt x="2084376" y="982008"/>
                    <a:pt x="2082556" y="980918"/>
                  </a:cubicBezTo>
                  <a:lnTo>
                    <a:pt x="1867700" y="854758"/>
                  </a:lnTo>
                  <a:lnTo>
                    <a:pt x="1944174" y="786770"/>
                  </a:lnTo>
                  <a:lnTo>
                    <a:pt x="2124798" y="862757"/>
                  </a:lnTo>
                  <a:cubicBezTo>
                    <a:pt x="2127348" y="863847"/>
                    <a:pt x="2129897" y="863484"/>
                    <a:pt x="2132082" y="861666"/>
                  </a:cubicBezTo>
                  <a:cubicBezTo>
                    <a:pt x="2134267" y="859848"/>
                    <a:pt x="2135359" y="857303"/>
                    <a:pt x="2134631" y="854758"/>
                  </a:cubicBezTo>
                  <a:lnTo>
                    <a:pt x="2111689" y="717691"/>
                  </a:lnTo>
                  <a:lnTo>
                    <a:pt x="2210012" y="717691"/>
                  </a:lnTo>
                  <a:cubicBezTo>
                    <a:pt x="2212561" y="717691"/>
                    <a:pt x="2214746" y="716601"/>
                    <a:pt x="2215839" y="714783"/>
                  </a:cubicBezTo>
                  <a:cubicBezTo>
                    <a:pt x="2217296" y="712965"/>
                    <a:pt x="2217660" y="710420"/>
                    <a:pt x="2216931" y="708239"/>
                  </a:cubicBezTo>
                  <a:lnTo>
                    <a:pt x="2187798" y="625708"/>
                  </a:lnTo>
                  <a:cubicBezTo>
                    <a:pt x="2187434" y="624981"/>
                    <a:pt x="2187070" y="624253"/>
                    <a:pt x="2186706" y="623526"/>
                  </a:cubicBezTo>
                  <a:lnTo>
                    <a:pt x="2122613" y="546085"/>
                  </a:lnTo>
                  <a:lnTo>
                    <a:pt x="2049781" y="468281"/>
                  </a:lnTo>
                  <a:cubicBezTo>
                    <a:pt x="2049053" y="467554"/>
                    <a:pt x="2048324" y="467190"/>
                    <a:pt x="2047596" y="466827"/>
                  </a:cubicBezTo>
                  <a:lnTo>
                    <a:pt x="1894284" y="395203"/>
                  </a:lnTo>
                  <a:lnTo>
                    <a:pt x="1837111" y="285768"/>
                  </a:lnTo>
                  <a:cubicBezTo>
                    <a:pt x="1836018" y="283223"/>
                    <a:pt x="1833469" y="281768"/>
                    <a:pt x="1830556" y="281768"/>
                  </a:cubicBezTo>
                  <a:cubicBezTo>
                    <a:pt x="1830556" y="281768"/>
                    <a:pt x="1830556" y="281768"/>
                    <a:pt x="1830556" y="281768"/>
                  </a:cubicBezTo>
                  <a:cubicBezTo>
                    <a:pt x="1827642" y="281768"/>
                    <a:pt x="1825457" y="283223"/>
                    <a:pt x="1824001" y="285768"/>
                  </a:cubicBezTo>
                  <a:lnTo>
                    <a:pt x="1736602" y="460646"/>
                  </a:lnTo>
                  <a:cubicBezTo>
                    <a:pt x="1735510" y="462827"/>
                    <a:pt x="1735510" y="465736"/>
                    <a:pt x="1736966" y="467917"/>
                  </a:cubicBezTo>
                  <a:cubicBezTo>
                    <a:pt x="1738423" y="470099"/>
                    <a:pt x="1740608" y="471189"/>
                    <a:pt x="1743521" y="471189"/>
                  </a:cubicBezTo>
                  <a:lnTo>
                    <a:pt x="1862238" y="467190"/>
                  </a:lnTo>
                  <a:lnTo>
                    <a:pt x="1710746" y="560992"/>
                  </a:lnTo>
                  <a:lnTo>
                    <a:pt x="1593122" y="420289"/>
                  </a:lnTo>
                  <a:cubicBezTo>
                    <a:pt x="1592758" y="419926"/>
                    <a:pt x="1592394" y="419562"/>
                    <a:pt x="1592030" y="419562"/>
                  </a:cubicBezTo>
                  <a:cubicBezTo>
                    <a:pt x="1592030" y="419562"/>
                    <a:pt x="1591666" y="419199"/>
                    <a:pt x="1591666" y="419199"/>
                  </a:cubicBezTo>
                  <a:cubicBezTo>
                    <a:pt x="1590209" y="418108"/>
                    <a:pt x="1588388" y="417744"/>
                    <a:pt x="1586567" y="418108"/>
                  </a:cubicBezTo>
                  <a:cubicBezTo>
                    <a:pt x="1586567" y="418108"/>
                    <a:pt x="1586567" y="418108"/>
                    <a:pt x="1586203" y="418108"/>
                  </a:cubicBezTo>
                  <a:cubicBezTo>
                    <a:pt x="1585839" y="418108"/>
                    <a:pt x="1585839" y="418108"/>
                    <a:pt x="1585839" y="418472"/>
                  </a:cubicBezTo>
                  <a:cubicBezTo>
                    <a:pt x="1585475" y="418472"/>
                    <a:pt x="1585111" y="418472"/>
                    <a:pt x="1584747" y="418835"/>
                  </a:cubicBezTo>
                  <a:lnTo>
                    <a:pt x="1321822" y="523907"/>
                  </a:lnTo>
                  <a:lnTo>
                    <a:pt x="1033406" y="240685"/>
                  </a:lnTo>
                  <a:cubicBezTo>
                    <a:pt x="1033406" y="240685"/>
                    <a:pt x="1033406" y="240685"/>
                    <a:pt x="1033406" y="240685"/>
                  </a:cubicBezTo>
                  <a:cubicBezTo>
                    <a:pt x="1033406" y="240685"/>
                    <a:pt x="1033042" y="240321"/>
                    <a:pt x="1033042" y="240321"/>
                  </a:cubicBezTo>
                  <a:cubicBezTo>
                    <a:pt x="1033042" y="240321"/>
                    <a:pt x="1032677" y="240321"/>
                    <a:pt x="1032677" y="239958"/>
                  </a:cubicBezTo>
                  <a:cubicBezTo>
                    <a:pt x="1032313" y="239594"/>
                    <a:pt x="1031949" y="239594"/>
                    <a:pt x="1031585" y="239230"/>
                  </a:cubicBezTo>
                  <a:cubicBezTo>
                    <a:pt x="1031221" y="239230"/>
                    <a:pt x="1030857" y="238867"/>
                    <a:pt x="1030857" y="238867"/>
                  </a:cubicBezTo>
                  <a:cubicBezTo>
                    <a:pt x="1030492" y="238867"/>
                    <a:pt x="1030492" y="238867"/>
                    <a:pt x="1030128" y="238503"/>
                  </a:cubicBezTo>
                  <a:lnTo>
                    <a:pt x="744990" y="170879"/>
                  </a:lnTo>
                  <a:lnTo>
                    <a:pt x="551984" y="2181"/>
                  </a:lnTo>
                  <a:cubicBezTo>
                    <a:pt x="551620" y="1818"/>
                    <a:pt x="551256" y="1818"/>
                    <a:pt x="550892" y="1454"/>
                  </a:cubicBezTo>
                  <a:cubicBezTo>
                    <a:pt x="550527" y="1091"/>
                    <a:pt x="550163" y="1091"/>
                    <a:pt x="549799" y="727"/>
                  </a:cubicBezTo>
                  <a:cubicBezTo>
                    <a:pt x="549435" y="364"/>
                    <a:pt x="548707" y="364"/>
                    <a:pt x="548342" y="364"/>
                  </a:cubicBezTo>
                  <a:cubicBezTo>
                    <a:pt x="547978" y="364"/>
                    <a:pt x="547614" y="0"/>
                    <a:pt x="547250" y="0"/>
                  </a:cubicBezTo>
                  <a:cubicBezTo>
                    <a:pt x="547250" y="0"/>
                    <a:pt x="546886" y="0"/>
                    <a:pt x="546886" y="0"/>
                  </a:cubicBezTo>
                  <a:lnTo>
                    <a:pt x="240626" y="0"/>
                  </a:lnTo>
                  <a:cubicBezTo>
                    <a:pt x="238077" y="0"/>
                    <a:pt x="235892" y="1091"/>
                    <a:pt x="234799" y="3272"/>
                  </a:cubicBezTo>
                  <a:cubicBezTo>
                    <a:pt x="233343" y="5090"/>
                    <a:pt x="232978" y="7635"/>
                    <a:pt x="234071" y="9816"/>
                  </a:cubicBezTo>
                  <a:lnTo>
                    <a:pt x="304354" y="201419"/>
                  </a:lnTo>
                  <a:lnTo>
                    <a:pt x="122273" y="252683"/>
                  </a:lnTo>
                  <a:cubicBezTo>
                    <a:pt x="120088" y="253410"/>
                    <a:pt x="118632" y="254500"/>
                    <a:pt x="117539" y="256682"/>
                  </a:cubicBezTo>
                  <a:lnTo>
                    <a:pt x="39609" y="421744"/>
                  </a:lnTo>
                  <a:cubicBezTo>
                    <a:pt x="39244" y="422107"/>
                    <a:pt x="39244" y="422834"/>
                    <a:pt x="39244" y="423198"/>
                  </a:cubicBezTo>
                  <a:lnTo>
                    <a:pt x="279" y="588260"/>
                  </a:lnTo>
                  <a:cubicBezTo>
                    <a:pt x="-449" y="590441"/>
                    <a:pt x="279" y="592986"/>
                    <a:pt x="2100" y="594804"/>
                  </a:cubicBezTo>
                  <a:lnTo>
                    <a:pt x="109163" y="711147"/>
                  </a:lnTo>
                  <a:cubicBezTo>
                    <a:pt x="109528" y="711874"/>
                    <a:pt x="110256" y="712238"/>
                    <a:pt x="110984" y="712601"/>
                  </a:cubicBezTo>
                  <a:cubicBezTo>
                    <a:pt x="110984" y="712601"/>
                    <a:pt x="110984" y="712601"/>
                    <a:pt x="110984" y="712601"/>
                  </a:cubicBezTo>
                  <a:cubicBezTo>
                    <a:pt x="110984" y="712601"/>
                    <a:pt x="110984" y="712601"/>
                    <a:pt x="110984" y="712601"/>
                  </a:cubicBezTo>
                  <a:cubicBezTo>
                    <a:pt x="110984" y="712601"/>
                    <a:pt x="110984" y="712601"/>
                    <a:pt x="110984" y="712601"/>
                  </a:cubicBezTo>
                  <a:cubicBezTo>
                    <a:pt x="111713" y="712965"/>
                    <a:pt x="112077" y="712965"/>
                    <a:pt x="112805" y="713329"/>
                  </a:cubicBezTo>
                  <a:cubicBezTo>
                    <a:pt x="113169" y="713329"/>
                    <a:pt x="113169" y="713329"/>
                    <a:pt x="113533" y="713329"/>
                  </a:cubicBezTo>
                  <a:cubicBezTo>
                    <a:pt x="113898" y="713329"/>
                    <a:pt x="113898" y="713329"/>
                    <a:pt x="114262" y="713329"/>
                  </a:cubicBezTo>
                  <a:cubicBezTo>
                    <a:pt x="114626" y="713329"/>
                    <a:pt x="114990" y="713329"/>
                    <a:pt x="114990" y="713329"/>
                  </a:cubicBezTo>
                  <a:cubicBezTo>
                    <a:pt x="115354" y="713329"/>
                    <a:pt x="115354" y="713329"/>
                    <a:pt x="115718" y="713329"/>
                  </a:cubicBezTo>
                  <a:cubicBezTo>
                    <a:pt x="116447" y="713329"/>
                    <a:pt x="117175" y="712965"/>
                    <a:pt x="117903" y="712601"/>
                  </a:cubicBezTo>
                  <a:cubicBezTo>
                    <a:pt x="117903" y="712601"/>
                    <a:pt x="117903" y="712601"/>
                    <a:pt x="117903" y="712601"/>
                  </a:cubicBezTo>
                  <a:lnTo>
                    <a:pt x="117903" y="712601"/>
                  </a:lnTo>
                  <a:cubicBezTo>
                    <a:pt x="117903" y="712601"/>
                    <a:pt x="117903" y="712601"/>
                    <a:pt x="117903" y="712601"/>
                  </a:cubicBezTo>
                  <a:lnTo>
                    <a:pt x="266481" y="626435"/>
                  </a:lnTo>
                  <a:lnTo>
                    <a:pt x="422342" y="650067"/>
                  </a:lnTo>
                  <a:lnTo>
                    <a:pt x="573834" y="777681"/>
                  </a:lnTo>
                  <a:lnTo>
                    <a:pt x="583302" y="1017275"/>
                  </a:lnTo>
                  <a:cubicBezTo>
                    <a:pt x="583302" y="1018729"/>
                    <a:pt x="584030" y="1020183"/>
                    <a:pt x="584759" y="1021638"/>
                  </a:cubicBezTo>
                  <a:lnTo>
                    <a:pt x="707481" y="1172520"/>
                  </a:lnTo>
                  <a:lnTo>
                    <a:pt x="559996" y="1376484"/>
                  </a:lnTo>
                  <a:lnTo>
                    <a:pt x="487163" y="1473558"/>
                  </a:lnTo>
                  <a:cubicBezTo>
                    <a:pt x="486071" y="1474649"/>
                    <a:pt x="485707" y="1476466"/>
                    <a:pt x="485707" y="1477921"/>
                  </a:cubicBezTo>
                  <a:lnTo>
                    <a:pt x="485707" y="1647709"/>
                  </a:lnTo>
                  <a:cubicBezTo>
                    <a:pt x="485707" y="1649163"/>
                    <a:pt x="486071" y="1650254"/>
                    <a:pt x="486799" y="1651345"/>
                  </a:cubicBezTo>
                  <a:lnTo>
                    <a:pt x="582938" y="1809862"/>
                  </a:lnTo>
                  <a:lnTo>
                    <a:pt x="582938" y="2026188"/>
                  </a:lnTo>
                  <a:cubicBezTo>
                    <a:pt x="582938" y="2028005"/>
                    <a:pt x="583666" y="2029823"/>
                    <a:pt x="585123" y="2031278"/>
                  </a:cubicBezTo>
                  <a:lnTo>
                    <a:pt x="652493" y="2098538"/>
                  </a:lnTo>
                  <a:lnTo>
                    <a:pt x="700562" y="2175616"/>
                  </a:lnTo>
                  <a:cubicBezTo>
                    <a:pt x="700926" y="2176343"/>
                    <a:pt x="701655" y="2177070"/>
                    <a:pt x="702747" y="2177797"/>
                  </a:cubicBezTo>
                  <a:lnTo>
                    <a:pt x="806533" y="2249421"/>
                  </a:lnTo>
                  <a:cubicBezTo>
                    <a:pt x="806533" y="2249421"/>
                    <a:pt x="806533" y="2249421"/>
                    <a:pt x="806533" y="2249421"/>
                  </a:cubicBezTo>
                  <a:lnTo>
                    <a:pt x="829475" y="2265418"/>
                  </a:lnTo>
                  <a:lnTo>
                    <a:pt x="1003909" y="2371945"/>
                  </a:lnTo>
                  <a:lnTo>
                    <a:pt x="1085845" y="2453748"/>
                  </a:lnTo>
                  <a:cubicBezTo>
                    <a:pt x="1087666" y="2455566"/>
                    <a:pt x="1089851" y="2456293"/>
                    <a:pt x="1092036" y="2455930"/>
                  </a:cubicBezTo>
                  <a:lnTo>
                    <a:pt x="1253724" y="2429026"/>
                  </a:lnTo>
                  <a:lnTo>
                    <a:pt x="1239886" y="2459929"/>
                  </a:lnTo>
                  <a:lnTo>
                    <a:pt x="1191452" y="2532280"/>
                  </a:lnTo>
                  <a:cubicBezTo>
                    <a:pt x="1189631" y="2535189"/>
                    <a:pt x="1189995" y="2539188"/>
                    <a:pt x="1192545" y="2541733"/>
                  </a:cubicBezTo>
                  <a:lnTo>
                    <a:pt x="1309076" y="2653350"/>
                  </a:lnTo>
                  <a:cubicBezTo>
                    <a:pt x="1310533" y="2654804"/>
                    <a:pt x="1312718" y="2655531"/>
                    <a:pt x="1314539" y="2655531"/>
                  </a:cubicBezTo>
                  <a:cubicBezTo>
                    <a:pt x="1316724" y="2655531"/>
                    <a:pt x="1318544" y="2654440"/>
                    <a:pt x="1319637" y="2652622"/>
                  </a:cubicBezTo>
                  <a:lnTo>
                    <a:pt x="1352047" y="2610812"/>
                  </a:lnTo>
                  <a:lnTo>
                    <a:pt x="1445637" y="2589724"/>
                  </a:lnTo>
                  <a:lnTo>
                    <a:pt x="1424515" y="2709340"/>
                  </a:lnTo>
                  <a:lnTo>
                    <a:pt x="1356417" y="2966749"/>
                  </a:lnTo>
                  <a:cubicBezTo>
                    <a:pt x="1356053" y="2967476"/>
                    <a:pt x="1356053" y="2968567"/>
                    <a:pt x="1356053" y="2969294"/>
                  </a:cubicBezTo>
                  <a:cubicBezTo>
                    <a:pt x="1356053" y="2969294"/>
                    <a:pt x="1356053" y="2969294"/>
                    <a:pt x="1356053" y="2969294"/>
                  </a:cubicBezTo>
                  <a:cubicBezTo>
                    <a:pt x="1356053" y="2969657"/>
                    <a:pt x="1356053" y="2969657"/>
                    <a:pt x="1356053" y="2970021"/>
                  </a:cubicBezTo>
                  <a:cubicBezTo>
                    <a:pt x="1356053" y="2970748"/>
                    <a:pt x="1356417" y="2971112"/>
                    <a:pt x="1356417" y="2971839"/>
                  </a:cubicBezTo>
                  <a:lnTo>
                    <a:pt x="1453648" y="3190346"/>
                  </a:lnTo>
                  <a:cubicBezTo>
                    <a:pt x="1453648" y="3190346"/>
                    <a:pt x="1453648" y="3190709"/>
                    <a:pt x="1454013" y="3190709"/>
                  </a:cubicBezTo>
                  <a:cubicBezTo>
                    <a:pt x="1454013" y="3191073"/>
                    <a:pt x="1454377" y="3191436"/>
                    <a:pt x="1454741" y="3191436"/>
                  </a:cubicBezTo>
                  <a:cubicBezTo>
                    <a:pt x="1455105" y="3191800"/>
                    <a:pt x="1455105" y="3192164"/>
                    <a:pt x="1455469" y="3192527"/>
                  </a:cubicBezTo>
                  <a:cubicBezTo>
                    <a:pt x="1455469" y="3192527"/>
                    <a:pt x="1455469" y="3192890"/>
                    <a:pt x="1455833" y="3192890"/>
                  </a:cubicBezTo>
                  <a:cubicBezTo>
                    <a:pt x="1455833" y="3192890"/>
                    <a:pt x="1456198" y="3193254"/>
                    <a:pt x="1456562" y="3193254"/>
                  </a:cubicBezTo>
                  <a:cubicBezTo>
                    <a:pt x="1456926" y="3193254"/>
                    <a:pt x="1456926" y="3193618"/>
                    <a:pt x="1456926" y="3193618"/>
                  </a:cubicBezTo>
                  <a:lnTo>
                    <a:pt x="1633544" y="3303053"/>
                  </a:lnTo>
                  <a:lnTo>
                    <a:pt x="1638278" y="3547373"/>
                  </a:lnTo>
                  <a:lnTo>
                    <a:pt x="1672145" y="3838231"/>
                  </a:lnTo>
                  <a:lnTo>
                    <a:pt x="1657579" y="4206530"/>
                  </a:lnTo>
                  <a:cubicBezTo>
                    <a:pt x="1657579" y="4206530"/>
                    <a:pt x="1657579" y="4206893"/>
                    <a:pt x="1657579" y="4206893"/>
                  </a:cubicBezTo>
                  <a:cubicBezTo>
                    <a:pt x="1657579" y="4207257"/>
                    <a:pt x="1657579" y="4207257"/>
                    <a:pt x="1657579" y="4207621"/>
                  </a:cubicBezTo>
                  <a:cubicBezTo>
                    <a:pt x="1657579" y="4208348"/>
                    <a:pt x="1657943" y="4209075"/>
                    <a:pt x="1657943" y="4209802"/>
                  </a:cubicBezTo>
                  <a:lnTo>
                    <a:pt x="1657943" y="4209802"/>
                  </a:lnTo>
                  <a:cubicBezTo>
                    <a:pt x="1658307" y="4210529"/>
                    <a:pt x="1658671" y="4211256"/>
                    <a:pt x="1659400" y="4211983"/>
                  </a:cubicBezTo>
                  <a:cubicBezTo>
                    <a:pt x="1659400" y="4211983"/>
                    <a:pt x="1659400" y="4212347"/>
                    <a:pt x="1659764" y="4212347"/>
                  </a:cubicBezTo>
                  <a:lnTo>
                    <a:pt x="1829827" y="4377409"/>
                  </a:lnTo>
                  <a:cubicBezTo>
                    <a:pt x="1829827" y="4377409"/>
                    <a:pt x="1829827" y="4377409"/>
                    <a:pt x="1829827" y="4377409"/>
                  </a:cubicBezTo>
                  <a:cubicBezTo>
                    <a:pt x="1829827" y="4377409"/>
                    <a:pt x="1829827" y="4377409"/>
                    <a:pt x="1830192" y="4377409"/>
                  </a:cubicBezTo>
                  <a:cubicBezTo>
                    <a:pt x="1830920" y="4377772"/>
                    <a:pt x="1831284" y="4378499"/>
                    <a:pt x="1832012" y="4378499"/>
                  </a:cubicBezTo>
                  <a:cubicBezTo>
                    <a:pt x="1832012" y="4378499"/>
                    <a:pt x="1832377" y="4378499"/>
                    <a:pt x="1832377" y="4378863"/>
                  </a:cubicBezTo>
                  <a:cubicBezTo>
                    <a:pt x="1832377" y="4378863"/>
                    <a:pt x="1832741" y="4378863"/>
                    <a:pt x="1832741" y="4378863"/>
                  </a:cubicBezTo>
                  <a:cubicBezTo>
                    <a:pt x="1832741" y="4378863"/>
                    <a:pt x="1833105" y="4378863"/>
                    <a:pt x="1833105" y="4379226"/>
                  </a:cubicBezTo>
                  <a:lnTo>
                    <a:pt x="2037400" y="4427945"/>
                  </a:lnTo>
                  <a:cubicBezTo>
                    <a:pt x="2038128" y="4427945"/>
                    <a:pt x="2038492" y="4428309"/>
                    <a:pt x="2039220" y="4428309"/>
                  </a:cubicBezTo>
                  <a:cubicBezTo>
                    <a:pt x="2041770" y="4428309"/>
                    <a:pt x="2044319" y="4426855"/>
                    <a:pt x="2045775" y="4424309"/>
                  </a:cubicBezTo>
                  <a:cubicBezTo>
                    <a:pt x="2047232" y="4421401"/>
                    <a:pt x="2046504" y="4417765"/>
                    <a:pt x="2043954" y="4415584"/>
                  </a:cubicBezTo>
                  <a:lnTo>
                    <a:pt x="1878625" y="4278881"/>
                  </a:lnTo>
                  <a:lnTo>
                    <a:pt x="1948180" y="4162901"/>
                  </a:lnTo>
                  <a:cubicBezTo>
                    <a:pt x="1949637" y="4160356"/>
                    <a:pt x="1949637" y="4157084"/>
                    <a:pt x="1947816" y="4154902"/>
                  </a:cubicBezTo>
                  <a:lnTo>
                    <a:pt x="1891735" y="4080370"/>
                  </a:lnTo>
                  <a:lnTo>
                    <a:pt x="1943446" y="3920762"/>
                  </a:lnTo>
                  <a:lnTo>
                    <a:pt x="2083648" y="3789149"/>
                  </a:lnTo>
                  <a:lnTo>
                    <a:pt x="2234411" y="3628813"/>
                  </a:lnTo>
                  <a:cubicBezTo>
                    <a:pt x="2234411" y="3628813"/>
                    <a:pt x="2234411" y="3628813"/>
                    <a:pt x="2234411" y="3628813"/>
                  </a:cubicBezTo>
                  <a:cubicBezTo>
                    <a:pt x="2234775" y="3628450"/>
                    <a:pt x="2235139" y="3627723"/>
                    <a:pt x="2235503" y="3626996"/>
                  </a:cubicBezTo>
                  <a:cubicBezTo>
                    <a:pt x="2235503" y="3626996"/>
                    <a:pt x="2235503" y="3626996"/>
                    <a:pt x="2235503" y="3626632"/>
                  </a:cubicBezTo>
                  <a:cubicBezTo>
                    <a:pt x="2235868" y="3625905"/>
                    <a:pt x="2235868" y="3625541"/>
                    <a:pt x="2235868" y="3624814"/>
                  </a:cubicBezTo>
                  <a:cubicBezTo>
                    <a:pt x="2235868" y="3624451"/>
                    <a:pt x="2235868" y="3624451"/>
                    <a:pt x="2235868" y="3624087"/>
                  </a:cubicBezTo>
                  <a:cubicBezTo>
                    <a:pt x="2235868" y="3624087"/>
                    <a:pt x="2235868" y="3624087"/>
                    <a:pt x="2235868" y="3624087"/>
                  </a:cubicBezTo>
                  <a:lnTo>
                    <a:pt x="2240602" y="3464115"/>
                  </a:lnTo>
                  <a:lnTo>
                    <a:pt x="2406295" y="3402672"/>
                  </a:lnTo>
                  <a:cubicBezTo>
                    <a:pt x="2406295" y="3402672"/>
                    <a:pt x="2406660" y="3402672"/>
                    <a:pt x="2406660" y="3402308"/>
                  </a:cubicBezTo>
                  <a:cubicBezTo>
                    <a:pt x="2406660" y="3402308"/>
                    <a:pt x="2407024" y="3402308"/>
                    <a:pt x="2407024" y="3401944"/>
                  </a:cubicBezTo>
                  <a:cubicBezTo>
                    <a:pt x="2407752" y="3401581"/>
                    <a:pt x="2408844" y="3400854"/>
                    <a:pt x="2409209" y="3400127"/>
                  </a:cubicBezTo>
                  <a:cubicBezTo>
                    <a:pt x="2409209" y="3400127"/>
                    <a:pt x="2409209" y="3400127"/>
                    <a:pt x="2409209" y="3400127"/>
                  </a:cubicBezTo>
                  <a:cubicBezTo>
                    <a:pt x="2409209" y="3400127"/>
                    <a:pt x="2409209" y="3399763"/>
                    <a:pt x="2409209" y="3399763"/>
                  </a:cubicBezTo>
                  <a:cubicBezTo>
                    <a:pt x="2409573" y="3399036"/>
                    <a:pt x="2409937" y="3398309"/>
                    <a:pt x="2410301" y="3397582"/>
                  </a:cubicBezTo>
                  <a:cubicBezTo>
                    <a:pt x="2410301" y="3397582"/>
                    <a:pt x="2410301" y="3397218"/>
                    <a:pt x="2410301" y="3397218"/>
                  </a:cubicBezTo>
                  <a:cubicBezTo>
                    <a:pt x="2410301" y="3397218"/>
                    <a:pt x="2410301" y="3397218"/>
                    <a:pt x="2410301" y="3397218"/>
                  </a:cubicBezTo>
                  <a:lnTo>
                    <a:pt x="2468203" y="3122721"/>
                  </a:lnTo>
                  <a:lnTo>
                    <a:pt x="2568711" y="3027102"/>
                  </a:lnTo>
                  <a:cubicBezTo>
                    <a:pt x="2568711" y="3027102"/>
                    <a:pt x="2568711" y="3026738"/>
                    <a:pt x="2569076" y="3026738"/>
                  </a:cubicBezTo>
                  <a:cubicBezTo>
                    <a:pt x="2569440" y="3026375"/>
                    <a:pt x="2569804" y="3026011"/>
                    <a:pt x="2569804" y="3025284"/>
                  </a:cubicBezTo>
                  <a:cubicBezTo>
                    <a:pt x="2570168" y="3024920"/>
                    <a:pt x="2570168" y="3024557"/>
                    <a:pt x="2570532" y="3024193"/>
                  </a:cubicBezTo>
                  <a:cubicBezTo>
                    <a:pt x="2570896" y="3023829"/>
                    <a:pt x="2570896" y="3023102"/>
                    <a:pt x="2570896" y="3022739"/>
                  </a:cubicBezTo>
                  <a:cubicBezTo>
                    <a:pt x="2570896" y="3022375"/>
                    <a:pt x="2571261" y="3022012"/>
                    <a:pt x="2571261" y="3021648"/>
                  </a:cubicBezTo>
                  <a:lnTo>
                    <a:pt x="2571261" y="2749696"/>
                  </a:lnTo>
                  <a:cubicBezTo>
                    <a:pt x="2571989" y="2746788"/>
                    <a:pt x="2569440" y="2743879"/>
                    <a:pt x="2566162" y="2742788"/>
                  </a:cubicBezTo>
                  <a:close/>
                  <a:moveTo>
                    <a:pt x="1200556" y="2331225"/>
                  </a:moveTo>
                  <a:lnTo>
                    <a:pt x="1200556" y="2181069"/>
                  </a:lnTo>
                  <a:lnTo>
                    <a:pt x="1260643" y="2192340"/>
                  </a:lnTo>
                  <a:lnTo>
                    <a:pt x="1200556" y="2331225"/>
                  </a:lnTo>
                  <a:close/>
                  <a:moveTo>
                    <a:pt x="1042146" y="2075270"/>
                  </a:moveTo>
                  <a:cubicBezTo>
                    <a:pt x="1041417" y="2076360"/>
                    <a:pt x="1040689" y="2077451"/>
                    <a:pt x="1040689" y="2078542"/>
                  </a:cubicBezTo>
                  <a:lnTo>
                    <a:pt x="1012649" y="2204701"/>
                  </a:lnTo>
                  <a:lnTo>
                    <a:pt x="821464" y="2234878"/>
                  </a:lnTo>
                  <a:lnTo>
                    <a:pt x="940180" y="1818951"/>
                  </a:lnTo>
                  <a:lnTo>
                    <a:pt x="1157585" y="1941112"/>
                  </a:lnTo>
                  <a:lnTo>
                    <a:pt x="1042146" y="2075270"/>
                  </a:lnTo>
                  <a:close/>
                  <a:moveTo>
                    <a:pt x="636105" y="248320"/>
                  </a:moveTo>
                  <a:lnTo>
                    <a:pt x="267938" y="427197"/>
                  </a:lnTo>
                  <a:lnTo>
                    <a:pt x="318921" y="214144"/>
                  </a:lnTo>
                  <a:lnTo>
                    <a:pt x="636105" y="248320"/>
                  </a:lnTo>
                  <a:close/>
                  <a:moveTo>
                    <a:pt x="652857" y="256682"/>
                  </a:moveTo>
                  <a:lnTo>
                    <a:pt x="575655" y="758775"/>
                  </a:lnTo>
                  <a:lnTo>
                    <a:pt x="269395" y="442831"/>
                  </a:lnTo>
                  <a:lnTo>
                    <a:pt x="652857" y="256682"/>
                  </a:lnTo>
                  <a:close/>
                  <a:moveTo>
                    <a:pt x="1805064" y="519181"/>
                  </a:moveTo>
                  <a:lnTo>
                    <a:pt x="1846579" y="571535"/>
                  </a:lnTo>
                  <a:lnTo>
                    <a:pt x="1808706" y="659156"/>
                  </a:lnTo>
                  <a:lnTo>
                    <a:pt x="1720579" y="571899"/>
                  </a:lnTo>
                  <a:lnTo>
                    <a:pt x="1805064" y="519181"/>
                  </a:lnTo>
                  <a:close/>
                  <a:moveTo>
                    <a:pt x="1242070" y="1899664"/>
                  </a:moveTo>
                  <a:lnTo>
                    <a:pt x="1169602" y="1931295"/>
                  </a:lnTo>
                  <a:lnTo>
                    <a:pt x="950741" y="1808408"/>
                  </a:lnTo>
                  <a:lnTo>
                    <a:pt x="1511186" y="1495736"/>
                  </a:lnTo>
                  <a:lnTo>
                    <a:pt x="1242070" y="1899664"/>
                  </a:lnTo>
                  <a:close/>
                  <a:moveTo>
                    <a:pt x="1118620" y="1237963"/>
                  </a:moveTo>
                  <a:lnTo>
                    <a:pt x="1519198" y="1474285"/>
                  </a:lnTo>
                  <a:lnTo>
                    <a:pt x="948192" y="1793138"/>
                  </a:lnTo>
                  <a:lnTo>
                    <a:pt x="1118620" y="1237963"/>
                  </a:lnTo>
                  <a:close/>
                  <a:moveTo>
                    <a:pt x="1728955" y="1219784"/>
                  </a:moveTo>
                  <a:lnTo>
                    <a:pt x="1132094" y="1219784"/>
                  </a:lnTo>
                  <a:lnTo>
                    <a:pt x="1448550" y="906385"/>
                  </a:lnTo>
                  <a:lnTo>
                    <a:pt x="1728955" y="1219784"/>
                  </a:lnTo>
                  <a:close/>
                  <a:moveTo>
                    <a:pt x="1431070" y="902750"/>
                  </a:moveTo>
                  <a:lnTo>
                    <a:pt x="1119712" y="1211422"/>
                  </a:lnTo>
                  <a:lnTo>
                    <a:pt x="1078926" y="902750"/>
                  </a:lnTo>
                  <a:lnTo>
                    <a:pt x="1431070" y="902750"/>
                  </a:lnTo>
                  <a:close/>
                  <a:moveTo>
                    <a:pt x="1084388" y="888207"/>
                  </a:moveTo>
                  <a:lnTo>
                    <a:pt x="1317816" y="547176"/>
                  </a:lnTo>
                  <a:lnTo>
                    <a:pt x="1438354" y="888207"/>
                  </a:lnTo>
                  <a:lnTo>
                    <a:pt x="1084388" y="888207"/>
                  </a:lnTo>
                  <a:close/>
                  <a:moveTo>
                    <a:pt x="939088" y="1772778"/>
                  </a:moveTo>
                  <a:lnTo>
                    <a:pt x="914325" y="1556452"/>
                  </a:lnTo>
                  <a:lnTo>
                    <a:pt x="1091672" y="1276865"/>
                  </a:lnTo>
                  <a:lnTo>
                    <a:pt x="939088" y="1772778"/>
                  </a:lnTo>
                  <a:close/>
                  <a:moveTo>
                    <a:pt x="1540683" y="1493918"/>
                  </a:moveTo>
                  <a:lnTo>
                    <a:pt x="1665226" y="1642982"/>
                  </a:lnTo>
                  <a:lnTo>
                    <a:pt x="1531943" y="1784412"/>
                  </a:lnTo>
                  <a:lnTo>
                    <a:pt x="1540683" y="1493918"/>
                  </a:lnTo>
                  <a:close/>
                  <a:moveTo>
                    <a:pt x="1532307" y="1465196"/>
                  </a:moveTo>
                  <a:lnTo>
                    <a:pt x="1141198" y="1234327"/>
                  </a:lnTo>
                  <a:lnTo>
                    <a:pt x="1729683" y="1234327"/>
                  </a:lnTo>
                  <a:lnTo>
                    <a:pt x="1532307" y="1465196"/>
                  </a:lnTo>
                  <a:close/>
                  <a:moveTo>
                    <a:pt x="1742064" y="1212150"/>
                  </a:moveTo>
                  <a:lnTo>
                    <a:pt x="1463845" y="901295"/>
                  </a:lnTo>
                  <a:lnTo>
                    <a:pt x="1844758" y="864938"/>
                  </a:lnTo>
                  <a:lnTo>
                    <a:pt x="1742064" y="1212150"/>
                  </a:lnTo>
                  <a:close/>
                  <a:moveTo>
                    <a:pt x="1332383" y="545358"/>
                  </a:moveTo>
                  <a:lnTo>
                    <a:pt x="1613515" y="674426"/>
                  </a:lnTo>
                  <a:lnTo>
                    <a:pt x="1451099" y="880572"/>
                  </a:lnTo>
                  <a:lnTo>
                    <a:pt x="1332383" y="545358"/>
                  </a:lnTo>
                  <a:close/>
                  <a:moveTo>
                    <a:pt x="1629539" y="654430"/>
                  </a:moveTo>
                  <a:lnTo>
                    <a:pt x="1598221" y="449375"/>
                  </a:lnTo>
                  <a:lnTo>
                    <a:pt x="1699093" y="570445"/>
                  </a:lnTo>
                  <a:lnTo>
                    <a:pt x="1629539" y="654430"/>
                  </a:lnTo>
                  <a:close/>
                  <a:moveTo>
                    <a:pt x="1615700" y="659520"/>
                  </a:moveTo>
                  <a:lnTo>
                    <a:pt x="1338209" y="531906"/>
                  </a:lnTo>
                  <a:lnTo>
                    <a:pt x="1581469" y="434832"/>
                  </a:lnTo>
                  <a:lnTo>
                    <a:pt x="1615700" y="659520"/>
                  </a:lnTo>
                  <a:close/>
                  <a:moveTo>
                    <a:pt x="1076377" y="874027"/>
                  </a:moveTo>
                  <a:lnTo>
                    <a:pt x="1036319" y="263590"/>
                  </a:lnTo>
                  <a:lnTo>
                    <a:pt x="1310169" y="532270"/>
                  </a:lnTo>
                  <a:lnTo>
                    <a:pt x="1076377" y="874027"/>
                  </a:lnTo>
                  <a:close/>
                  <a:moveTo>
                    <a:pt x="668516" y="251228"/>
                  </a:moveTo>
                  <a:lnTo>
                    <a:pt x="1012649" y="252319"/>
                  </a:lnTo>
                  <a:lnTo>
                    <a:pt x="592042" y="749686"/>
                  </a:lnTo>
                  <a:lnTo>
                    <a:pt x="668516" y="251228"/>
                  </a:lnTo>
                  <a:close/>
                  <a:moveTo>
                    <a:pt x="1022117" y="263590"/>
                  </a:moveTo>
                  <a:lnTo>
                    <a:pt x="1062903" y="886025"/>
                  </a:lnTo>
                  <a:lnTo>
                    <a:pt x="594227" y="770046"/>
                  </a:lnTo>
                  <a:lnTo>
                    <a:pt x="1022117" y="263590"/>
                  </a:lnTo>
                  <a:close/>
                  <a:moveTo>
                    <a:pt x="1105874" y="1218330"/>
                  </a:moveTo>
                  <a:lnTo>
                    <a:pt x="734793" y="1167430"/>
                  </a:lnTo>
                  <a:lnTo>
                    <a:pt x="1065088" y="909294"/>
                  </a:lnTo>
                  <a:lnTo>
                    <a:pt x="1105874" y="1218330"/>
                  </a:lnTo>
                  <a:close/>
                  <a:moveTo>
                    <a:pt x="1102232" y="1232510"/>
                  </a:moveTo>
                  <a:lnTo>
                    <a:pt x="907406" y="1539728"/>
                  </a:lnTo>
                  <a:lnTo>
                    <a:pt x="729695" y="1181246"/>
                  </a:lnTo>
                  <a:lnTo>
                    <a:pt x="1102232" y="1232510"/>
                  </a:lnTo>
                  <a:close/>
                  <a:moveTo>
                    <a:pt x="927435" y="1801136"/>
                  </a:moveTo>
                  <a:lnTo>
                    <a:pt x="610978" y="1801136"/>
                  </a:lnTo>
                  <a:lnTo>
                    <a:pt x="900487" y="1568814"/>
                  </a:lnTo>
                  <a:lnTo>
                    <a:pt x="927435" y="1801136"/>
                  </a:lnTo>
                  <a:close/>
                  <a:moveTo>
                    <a:pt x="1443452" y="1881122"/>
                  </a:moveTo>
                  <a:cubicBezTo>
                    <a:pt x="1442359" y="1882577"/>
                    <a:pt x="1441631" y="1884394"/>
                    <a:pt x="1441631" y="1885849"/>
                  </a:cubicBezTo>
                  <a:lnTo>
                    <a:pt x="1441631" y="1994193"/>
                  </a:lnTo>
                  <a:lnTo>
                    <a:pt x="1366250" y="2063272"/>
                  </a:lnTo>
                  <a:lnTo>
                    <a:pt x="1366250" y="1895302"/>
                  </a:lnTo>
                  <a:cubicBezTo>
                    <a:pt x="1366250" y="1893120"/>
                    <a:pt x="1365521" y="1891302"/>
                    <a:pt x="1364065" y="1889848"/>
                  </a:cubicBezTo>
                  <a:cubicBezTo>
                    <a:pt x="1362608" y="1888394"/>
                    <a:pt x="1360423" y="1887667"/>
                    <a:pt x="1358602" y="1888030"/>
                  </a:cubicBezTo>
                  <a:lnTo>
                    <a:pt x="1261735" y="1896392"/>
                  </a:lnTo>
                  <a:lnTo>
                    <a:pt x="1526117" y="1499372"/>
                  </a:lnTo>
                  <a:lnTo>
                    <a:pt x="1517377" y="1800046"/>
                  </a:lnTo>
                  <a:lnTo>
                    <a:pt x="1443452" y="1881122"/>
                  </a:lnTo>
                  <a:close/>
                  <a:moveTo>
                    <a:pt x="1786128" y="1589174"/>
                  </a:moveTo>
                  <a:lnTo>
                    <a:pt x="1676879" y="1634620"/>
                  </a:lnTo>
                  <a:lnTo>
                    <a:pt x="1543232" y="1474649"/>
                  </a:lnTo>
                  <a:lnTo>
                    <a:pt x="1742793" y="1240872"/>
                  </a:lnTo>
                  <a:lnTo>
                    <a:pt x="1836746" y="1482647"/>
                  </a:lnTo>
                  <a:lnTo>
                    <a:pt x="1786128" y="1589174"/>
                  </a:lnTo>
                  <a:close/>
                  <a:moveTo>
                    <a:pt x="1849856" y="1475739"/>
                  </a:moveTo>
                  <a:lnTo>
                    <a:pt x="1756995" y="1236872"/>
                  </a:lnTo>
                  <a:lnTo>
                    <a:pt x="1959105" y="1280137"/>
                  </a:lnTo>
                  <a:lnTo>
                    <a:pt x="1959105" y="1475739"/>
                  </a:lnTo>
                  <a:lnTo>
                    <a:pt x="1849856" y="1475739"/>
                  </a:lnTo>
                  <a:close/>
                  <a:moveTo>
                    <a:pt x="2071631" y="992552"/>
                  </a:moveTo>
                  <a:lnTo>
                    <a:pt x="2090567" y="1096170"/>
                  </a:lnTo>
                  <a:cubicBezTo>
                    <a:pt x="2090567" y="1096534"/>
                    <a:pt x="2090931" y="1097261"/>
                    <a:pt x="2090931" y="1097624"/>
                  </a:cubicBezTo>
                  <a:lnTo>
                    <a:pt x="2129897" y="1194698"/>
                  </a:lnTo>
                  <a:cubicBezTo>
                    <a:pt x="2130261" y="1195789"/>
                    <a:pt x="2130989" y="1196880"/>
                    <a:pt x="2131718" y="1197607"/>
                  </a:cubicBezTo>
                  <a:lnTo>
                    <a:pt x="2199452" y="1256142"/>
                  </a:lnTo>
                  <a:lnTo>
                    <a:pt x="2160122" y="1303770"/>
                  </a:lnTo>
                  <a:cubicBezTo>
                    <a:pt x="2159030" y="1305224"/>
                    <a:pt x="2158301" y="1307042"/>
                    <a:pt x="2158665" y="1308860"/>
                  </a:cubicBezTo>
                  <a:lnTo>
                    <a:pt x="2163400" y="1381574"/>
                  </a:lnTo>
                  <a:cubicBezTo>
                    <a:pt x="2163400" y="1383028"/>
                    <a:pt x="2164128" y="1384119"/>
                    <a:pt x="2164856" y="1385210"/>
                  </a:cubicBezTo>
                  <a:lnTo>
                    <a:pt x="2200180" y="1433565"/>
                  </a:lnTo>
                  <a:lnTo>
                    <a:pt x="2162307" y="1471376"/>
                  </a:lnTo>
                  <a:lnTo>
                    <a:pt x="2110960" y="1389936"/>
                  </a:lnTo>
                  <a:lnTo>
                    <a:pt x="2158301" y="1267049"/>
                  </a:lnTo>
                  <a:cubicBezTo>
                    <a:pt x="2159030" y="1264867"/>
                    <a:pt x="2159030" y="1262322"/>
                    <a:pt x="2157573" y="1260141"/>
                  </a:cubicBezTo>
                  <a:cubicBezTo>
                    <a:pt x="2156116" y="1257960"/>
                    <a:pt x="2153931" y="1256869"/>
                    <a:pt x="2151382" y="1257233"/>
                  </a:cubicBezTo>
                  <a:lnTo>
                    <a:pt x="1967481" y="1267049"/>
                  </a:lnTo>
                  <a:lnTo>
                    <a:pt x="1754810" y="1221602"/>
                  </a:lnTo>
                  <a:lnTo>
                    <a:pt x="1859324" y="867847"/>
                  </a:lnTo>
                  <a:lnTo>
                    <a:pt x="2071631" y="992552"/>
                  </a:lnTo>
                  <a:close/>
                  <a:moveTo>
                    <a:pt x="2117515" y="844942"/>
                  </a:moveTo>
                  <a:lnTo>
                    <a:pt x="1953642" y="776227"/>
                  </a:lnTo>
                  <a:lnTo>
                    <a:pt x="2057064" y="641705"/>
                  </a:lnTo>
                  <a:lnTo>
                    <a:pt x="2095665" y="713692"/>
                  </a:lnTo>
                  <a:lnTo>
                    <a:pt x="2117515" y="844942"/>
                  </a:lnTo>
                  <a:close/>
                  <a:moveTo>
                    <a:pt x="2199452" y="703876"/>
                  </a:moveTo>
                  <a:lnTo>
                    <a:pt x="2107319" y="703876"/>
                  </a:lnTo>
                  <a:lnTo>
                    <a:pt x="2067261" y="628616"/>
                  </a:lnTo>
                  <a:lnTo>
                    <a:pt x="2117879" y="562810"/>
                  </a:lnTo>
                  <a:lnTo>
                    <a:pt x="2174324" y="632252"/>
                  </a:lnTo>
                  <a:lnTo>
                    <a:pt x="2199452" y="703876"/>
                  </a:lnTo>
                  <a:close/>
                  <a:moveTo>
                    <a:pt x="1754810" y="455919"/>
                  </a:moveTo>
                  <a:lnTo>
                    <a:pt x="1830556" y="304673"/>
                  </a:lnTo>
                  <a:lnTo>
                    <a:pt x="1882267" y="403565"/>
                  </a:lnTo>
                  <a:cubicBezTo>
                    <a:pt x="1882995" y="405019"/>
                    <a:pt x="1884087" y="406110"/>
                    <a:pt x="1885544" y="406837"/>
                  </a:cubicBezTo>
                  <a:lnTo>
                    <a:pt x="2039949" y="479188"/>
                  </a:lnTo>
                  <a:lnTo>
                    <a:pt x="2107683" y="551175"/>
                  </a:lnTo>
                  <a:lnTo>
                    <a:pt x="2058521" y="615164"/>
                  </a:lnTo>
                  <a:lnTo>
                    <a:pt x="1893920" y="453011"/>
                  </a:lnTo>
                  <a:cubicBezTo>
                    <a:pt x="1893920" y="453011"/>
                    <a:pt x="1893556" y="453011"/>
                    <a:pt x="1893556" y="452647"/>
                  </a:cubicBezTo>
                  <a:cubicBezTo>
                    <a:pt x="1893192" y="452284"/>
                    <a:pt x="1892463" y="451920"/>
                    <a:pt x="1892099" y="451557"/>
                  </a:cubicBezTo>
                  <a:cubicBezTo>
                    <a:pt x="1891735" y="451557"/>
                    <a:pt x="1891735" y="451193"/>
                    <a:pt x="1891371" y="451193"/>
                  </a:cubicBezTo>
                  <a:cubicBezTo>
                    <a:pt x="1890642" y="450829"/>
                    <a:pt x="1890278" y="450829"/>
                    <a:pt x="1889550" y="450829"/>
                  </a:cubicBezTo>
                  <a:cubicBezTo>
                    <a:pt x="1889186" y="450829"/>
                    <a:pt x="1889186" y="450829"/>
                    <a:pt x="1888822" y="450829"/>
                  </a:cubicBezTo>
                  <a:cubicBezTo>
                    <a:pt x="1888822" y="450829"/>
                    <a:pt x="1888822" y="450829"/>
                    <a:pt x="1888822" y="450829"/>
                  </a:cubicBezTo>
                  <a:lnTo>
                    <a:pt x="1754810" y="455919"/>
                  </a:lnTo>
                  <a:close/>
                  <a:moveTo>
                    <a:pt x="1887729" y="467917"/>
                  </a:moveTo>
                  <a:lnTo>
                    <a:pt x="2049417" y="626798"/>
                  </a:lnTo>
                  <a:lnTo>
                    <a:pt x="2049417" y="627162"/>
                  </a:lnTo>
                  <a:lnTo>
                    <a:pt x="1936891" y="774045"/>
                  </a:lnTo>
                  <a:lnTo>
                    <a:pt x="1851677" y="849668"/>
                  </a:lnTo>
                  <a:lnTo>
                    <a:pt x="1464937" y="886752"/>
                  </a:lnTo>
                  <a:lnTo>
                    <a:pt x="1630631" y="676244"/>
                  </a:lnTo>
                  <a:lnTo>
                    <a:pt x="1709290" y="580988"/>
                  </a:lnTo>
                  <a:lnTo>
                    <a:pt x="1805793" y="676608"/>
                  </a:lnTo>
                  <a:cubicBezTo>
                    <a:pt x="1807614" y="678426"/>
                    <a:pt x="1809799" y="679153"/>
                    <a:pt x="1812348" y="678426"/>
                  </a:cubicBezTo>
                  <a:cubicBezTo>
                    <a:pt x="1814897" y="678062"/>
                    <a:pt x="1816718" y="676244"/>
                    <a:pt x="1817810" y="674063"/>
                  </a:cubicBezTo>
                  <a:lnTo>
                    <a:pt x="1861510" y="572626"/>
                  </a:lnTo>
                  <a:cubicBezTo>
                    <a:pt x="1862602" y="570081"/>
                    <a:pt x="1862238" y="567173"/>
                    <a:pt x="1860417" y="565355"/>
                  </a:cubicBezTo>
                  <a:lnTo>
                    <a:pt x="1817446" y="511182"/>
                  </a:lnTo>
                  <a:lnTo>
                    <a:pt x="1887729" y="467917"/>
                  </a:lnTo>
                  <a:close/>
                  <a:moveTo>
                    <a:pt x="739527" y="184331"/>
                  </a:moveTo>
                  <a:lnTo>
                    <a:pt x="964943" y="237776"/>
                  </a:lnTo>
                  <a:lnTo>
                    <a:pt x="662689" y="236685"/>
                  </a:lnTo>
                  <a:lnTo>
                    <a:pt x="330938" y="201055"/>
                  </a:lnTo>
                  <a:lnTo>
                    <a:pt x="546522" y="17088"/>
                  </a:lnTo>
                  <a:lnTo>
                    <a:pt x="736250" y="182513"/>
                  </a:lnTo>
                  <a:cubicBezTo>
                    <a:pt x="737342" y="183240"/>
                    <a:pt x="738435" y="183967"/>
                    <a:pt x="739527" y="184331"/>
                  </a:cubicBezTo>
                  <a:close/>
                  <a:moveTo>
                    <a:pt x="250822" y="14543"/>
                  </a:moveTo>
                  <a:lnTo>
                    <a:pt x="526857" y="14543"/>
                  </a:lnTo>
                  <a:lnTo>
                    <a:pt x="316371" y="193784"/>
                  </a:lnTo>
                  <a:lnTo>
                    <a:pt x="250822" y="14543"/>
                  </a:lnTo>
                  <a:close/>
                  <a:moveTo>
                    <a:pt x="128828" y="265771"/>
                  </a:moveTo>
                  <a:lnTo>
                    <a:pt x="303262" y="216689"/>
                  </a:lnTo>
                  <a:lnTo>
                    <a:pt x="251915" y="431560"/>
                  </a:lnTo>
                  <a:lnTo>
                    <a:pt x="70926" y="388295"/>
                  </a:lnTo>
                  <a:lnTo>
                    <a:pt x="128828" y="265771"/>
                  </a:lnTo>
                  <a:close/>
                  <a:moveTo>
                    <a:pt x="52718" y="427197"/>
                  </a:moveTo>
                  <a:lnTo>
                    <a:pt x="64736" y="402111"/>
                  </a:lnTo>
                  <a:lnTo>
                    <a:pt x="246452" y="445739"/>
                  </a:lnTo>
                  <a:lnTo>
                    <a:pt x="112441" y="694059"/>
                  </a:lnTo>
                  <a:lnTo>
                    <a:pt x="14846" y="587896"/>
                  </a:lnTo>
                  <a:lnTo>
                    <a:pt x="52718" y="427197"/>
                  </a:lnTo>
                  <a:close/>
                  <a:moveTo>
                    <a:pt x="426348" y="635888"/>
                  </a:moveTo>
                  <a:lnTo>
                    <a:pt x="265753" y="611528"/>
                  </a:lnTo>
                  <a:cubicBezTo>
                    <a:pt x="264296" y="611165"/>
                    <a:pt x="262476" y="611528"/>
                    <a:pt x="261019" y="612255"/>
                  </a:cubicBezTo>
                  <a:lnTo>
                    <a:pt x="132470" y="686788"/>
                  </a:lnTo>
                  <a:lnTo>
                    <a:pt x="258834" y="452284"/>
                  </a:lnTo>
                  <a:lnTo>
                    <a:pt x="475146" y="675517"/>
                  </a:lnTo>
                  <a:lnTo>
                    <a:pt x="429626" y="637342"/>
                  </a:lnTo>
                  <a:cubicBezTo>
                    <a:pt x="428897" y="636615"/>
                    <a:pt x="427441" y="636251"/>
                    <a:pt x="426348" y="635888"/>
                  </a:cubicBezTo>
                  <a:close/>
                  <a:moveTo>
                    <a:pt x="597504" y="1014366"/>
                  </a:moveTo>
                  <a:lnTo>
                    <a:pt x="588400" y="783862"/>
                  </a:lnTo>
                  <a:lnTo>
                    <a:pt x="1054527" y="899114"/>
                  </a:lnTo>
                  <a:lnTo>
                    <a:pt x="718042" y="1162340"/>
                  </a:lnTo>
                  <a:lnTo>
                    <a:pt x="597504" y="1014366"/>
                  </a:lnTo>
                  <a:close/>
                  <a:moveTo>
                    <a:pt x="715857" y="1186336"/>
                  </a:moveTo>
                  <a:lnTo>
                    <a:pt x="891019" y="1539728"/>
                  </a:lnTo>
                  <a:lnTo>
                    <a:pt x="565822" y="1393936"/>
                  </a:lnTo>
                  <a:lnTo>
                    <a:pt x="572013" y="1385573"/>
                  </a:lnTo>
                  <a:lnTo>
                    <a:pt x="715857" y="1186336"/>
                  </a:lnTo>
                  <a:close/>
                  <a:moveTo>
                    <a:pt x="500637" y="1645891"/>
                  </a:moveTo>
                  <a:lnTo>
                    <a:pt x="500637" y="1480466"/>
                  </a:lnTo>
                  <a:lnTo>
                    <a:pt x="557082" y="1405570"/>
                  </a:lnTo>
                  <a:lnTo>
                    <a:pt x="892839" y="1556452"/>
                  </a:lnTo>
                  <a:lnTo>
                    <a:pt x="592406" y="1797501"/>
                  </a:lnTo>
                  <a:lnTo>
                    <a:pt x="500637" y="1645891"/>
                  </a:lnTo>
                  <a:close/>
                  <a:moveTo>
                    <a:pt x="664874" y="2090903"/>
                  </a:moveTo>
                  <a:cubicBezTo>
                    <a:pt x="664510" y="2090540"/>
                    <a:pt x="664146" y="2090176"/>
                    <a:pt x="663782" y="2089449"/>
                  </a:cubicBezTo>
                  <a:lnTo>
                    <a:pt x="597868" y="2023642"/>
                  </a:lnTo>
                  <a:lnTo>
                    <a:pt x="597868" y="1815316"/>
                  </a:lnTo>
                  <a:lnTo>
                    <a:pt x="925978" y="1815316"/>
                  </a:lnTo>
                  <a:lnTo>
                    <a:pt x="806533" y="2231969"/>
                  </a:lnTo>
                  <a:lnTo>
                    <a:pt x="712579" y="2166890"/>
                  </a:lnTo>
                  <a:lnTo>
                    <a:pt x="664874" y="2090903"/>
                  </a:lnTo>
                  <a:close/>
                  <a:moveTo>
                    <a:pt x="829839" y="2248330"/>
                  </a:moveTo>
                  <a:lnTo>
                    <a:pt x="1010464" y="2219608"/>
                  </a:lnTo>
                  <a:lnTo>
                    <a:pt x="1002088" y="2353766"/>
                  </a:lnTo>
                  <a:lnTo>
                    <a:pt x="837851" y="2253420"/>
                  </a:lnTo>
                  <a:lnTo>
                    <a:pt x="829839" y="2248330"/>
                  </a:lnTo>
                  <a:close/>
                  <a:moveTo>
                    <a:pt x="1016290" y="2363583"/>
                  </a:moveTo>
                  <a:lnTo>
                    <a:pt x="1025030" y="2221789"/>
                  </a:lnTo>
                  <a:lnTo>
                    <a:pt x="1090215" y="2250148"/>
                  </a:lnTo>
                  <a:lnTo>
                    <a:pt x="1145203" y="2432298"/>
                  </a:lnTo>
                  <a:lnTo>
                    <a:pt x="1093857" y="2440660"/>
                  </a:lnTo>
                  <a:lnTo>
                    <a:pt x="1016290" y="2363583"/>
                  </a:lnTo>
                  <a:close/>
                  <a:moveTo>
                    <a:pt x="1159406" y="2430480"/>
                  </a:moveTo>
                  <a:lnTo>
                    <a:pt x="1104781" y="2249421"/>
                  </a:lnTo>
                  <a:lnTo>
                    <a:pt x="1162319" y="2222880"/>
                  </a:lnTo>
                  <a:cubicBezTo>
                    <a:pt x="1163412" y="2222516"/>
                    <a:pt x="1164140" y="2221789"/>
                    <a:pt x="1164868" y="2220699"/>
                  </a:cubicBezTo>
                  <a:lnTo>
                    <a:pt x="1185990" y="2193794"/>
                  </a:lnTo>
                  <a:lnTo>
                    <a:pt x="1185990" y="2366855"/>
                  </a:lnTo>
                  <a:cubicBezTo>
                    <a:pt x="1185990" y="2366855"/>
                    <a:pt x="1185990" y="2366855"/>
                    <a:pt x="1185990" y="2366855"/>
                  </a:cubicBezTo>
                  <a:cubicBezTo>
                    <a:pt x="1185990" y="2367218"/>
                    <a:pt x="1185990" y="2367582"/>
                    <a:pt x="1186354" y="2367945"/>
                  </a:cubicBezTo>
                  <a:cubicBezTo>
                    <a:pt x="1186354" y="2368673"/>
                    <a:pt x="1186718" y="2369400"/>
                    <a:pt x="1187082" y="2370127"/>
                  </a:cubicBezTo>
                  <a:cubicBezTo>
                    <a:pt x="1187082" y="2370127"/>
                    <a:pt x="1187082" y="2370490"/>
                    <a:pt x="1187082" y="2370490"/>
                  </a:cubicBezTo>
                  <a:cubicBezTo>
                    <a:pt x="1187082" y="2370854"/>
                    <a:pt x="1187446" y="2370854"/>
                    <a:pt x="1187446" y="2371218"/>
                  </a:cubicBezTo>
                  <a:cubicBezTo>
                    <a:pt x="1187810" y="2371945"/>
                    <a:pt x="1188175" y="2372308"/>
                    <a:pt x="1188903" y="2372672"/>
                  </a:cubicBezTo>
                  <a:cubicBezTo>
                    <a:pt x="1189267" y="2373036"/>
                    <a:pt x="1189631" y="2373036"/>
                    <a:pt x="1189995" y="2373399"/>
                  </a:cubicBezTo>
                  <a:cubicBezTo>
                    <a:pt x="1190360" y="2373762"/>
                    <a:pt x="1191088" y="2374126"/>
                    <a:pt x="1191816" y="2374126"/>
                  </a:cubicBezTo>
                  <a:cubicBezTo>
                    <a:pt x="1192180" y="2374126"/>
                    <a:pt x="1192180" y="2374490"/>
                    <a:pt x="1192545" y="2374490"/>
                  </a:cubicBezTo>
                  <a:lnTo>
                    <a:pt x="1309440" y="2394486"/>
                  </a:lnTo>
                  <a:lnTo>
                    <a:pt x="1264648" y="2413755"/>
                  </a:lnTo>
                  <a:lnTo>
                    <a:pt x="1159406" y="2430480"/>
                  </a:lnTo>
                  <a:close/>
                  <a:moveTo>
                    <a:pt x="1252995" y="2467564"/>
                  </a:moveTo>
                  <a:cubicBezTo>
                    <a:pt x="1252995" y="2467200"/>
                    <a:pt x="1253360" y="2467200"/>
                    <a:pt x="1253360" y="2466837"/>
                  </a:cubicBezTo>
                  <a:lnTo>
                    <a:pt x="1241342" y="2567547"/>
                  </a:lnTo>
                  <a:lnTo>
                    <a:pt x="1207839" y="2535189"/>
                  </a:lnTo>
                  <a:lnTo>
                    <a:pt x="1252995" y="2467564"/>
                  </a:lnTo>
                  <a:close/>
                  <a:moveTo>
                    <a:pt x="1314174" y="2637352"/>
                  </a:moveTo>
                  <a:lnTo>
                    <a:pt x="1254452" y="2580272"/>
                  </a:lnTo>
                  <a:lnTo>
                    <a:pt x="1273024" y="2425026"/>
                  </a:lnTo>
                  <a:lnTo>
                    <a:pt x="1321822" y="2403939"/>
                  </a:lnTo>
                  <a:lnTo>
                    <a:pt x="1298151" y="2470836"/>
                  </a:lnTo>
                  <a:cubicBezTo>
                    <a:pt x="1297423" y="2473018"/>
                    <a:pt x="1297787" y="2475563"/>
                    <a:pt x="1298880" y="2477381"/>
                  </a:cubicBezTo>
                  <a:lnTo>
                    <a:pt x="1336753" y="2534098"/>
                  </a:lnTo>
                  <a:lnTo>
                    <a:pt x="1341122" y="2602086"/>
                  </a:lnTo>
                  <a:lnTo>
                    <a:pt x="1314174" y="2637352"/>
                  </a:lnTo>
                  <a:close/>
                  <a:moveTo>
                    <a:pt x="1355689" y="2595542"/>
                  </a:moveTo>
                  <a:lnTo>
                    <a:pt x="1352047" y="2538824"/>
                  </a:lnTo>
                  <a:lnTo>
                    <a:pt x="1404487" y="2538824"/>
                  </a:lnTo>
                  <a:lnTo>
                    <a:pt x="1441631" y="2575909"/>
                  </a:lnTo>
                  <a:lnTo>
                    <a:pt x="1355689" y="2595542"/>
                  </a:lnTo>
                  <a:close/>
                  <a:moveTo>
                    <a:pt x="2557423" y="2991835"/>
                  </a:moveTo>
                  <a:lnTo>
                    <a:pt x="2417949" y="2722065"/>
                  </a:lnTo>
                  <a:lnTo>
                    <a:pt x="2557423" y="2755877"/>
                  </a:lnTo>
                  <a:lnTo>
                    <a:pt x="2557423" y="2991835"/>
                  </a:lnTo>
                  <a:close/>
                  <a:moveTo>
                    <a:pt x="2399376" y="3383039"/>
                  </a:moveTo>
                  <a:lnTo>
                    <a:pt x="2285394" y="3297963"/>
                  </a:lnTo>
                  <a:lnTo>
                    <a:pt x="2450723" y="3140536"/>
                  </a:lnTo>
                  <a:lnTo>
                    <a:pt x="2399376" y="3383039"/>
                  </a:lnTo>
                  <a:close/>
                  <a:moveTo>
                    <a:pt x="2103677" y="3746611"/>
                  </a:moveTo>
                  <a:lnTo>
                    <a:pt x="2011908" y="3730250"/>
                  </a:lnTo>
                  <a:lnTo>
                    <a:pt x="1874983" y="3460480"/>
                  </a:lnTo>
                  <a:lnTo>
                    <a:pt x="2216931" y="3626269"/>
                  </a:lnTo>
                  <a:lnTo>
                    <a:pt x="2103677" y="3746611"/>
                  </a:lnTo>
                  <a:close/>
                  <a:moveTo>
                    <a:pt x="1940168" y="3902583"/>
                  </a:moveTo>
                  <a:lnTo>
                    <a:pt x="1869885" y="3719707"/>
                  </a:lnTo>
                  <a:lnTo>
                    <a:pt x="2002076" y="3743339"/>
                  </a:lnTo>
                  <a:lnTo>
                    <a:pt x="2037035" y="3812417"/>
                  </a:lnTo>
                  <a:lnTo>
                    <a:pt x="1940168" y="3902583"/>
                  </a:lnTo>
                  <a:close/>
                  <a:moveTo>
                    <a:pt x="1682342" y="4204712"/>
                  </a:moveTo>
                  <a:lnTo>
                    <a:pt x="1875712" y="4093095"/>
                  </a:lnTo>
                  <a:lnTo>
                    <a:pt x="1862966" y="4268701"/>
                  </a:lnTo>
                  <a:lnTo>
                    <a:pt x="1682342" y="4204712"/>
                  </a:lnTo>
                  <a:close/>
                  <a:moveTo>
                    <a:pt x="1832377" y="4358503"/>
                  </a:moveTo>
                  <a:lnTo>
                    <a:pt x="1694359" y="4224708"/>
                  </a:lnTo>
                  <a:lnTo>
                    <a:pt x="1860053" y="4283607"/>
                  </a:lnTo>
                  <a:lnTo>
                    <a:pt x="1832377" y="4358503"/>
                  </a:lnTo>
                  <a:close/>
                  <a:moveTo>
                    <a:pt x="1678700" y="4049467"/>
                  </a:moveTo>
                  <a:lnTo>
                    <a:pt x="1863330" y="4083642"/>
                  </a:lnTo>
                  <a:lnTo>
                    <a:pt x="1673238" y="4193441"/>
                  </a:lnTo>
                  <a:lnTo>
                    <a:pt x="1678700" y="4049467"/>
                  </a:lnTo>
                  <a:close/>
                  <a:moveTo>
                    <a:pt x="1679064" y="4034560"/>
                  </a:moveTo>
                  <a:lnTo>
                    <a:pt x="1685983" y="3856410"/>
                  </a:lnTo>
                  <a:lnTo>
                    <a:pt x="1865151" y="4069099"/>
                  </a:lnTo>
                  <a:lnTo>
                    <a:pt x="1679064" y="4034560"/>
                  </a:lnTo>
                  <a:close/>
                  <a:moveTo>
                    <a:pt x="1374261" y="2974747"/>
                  </a:moveTo>
                  <a:lnTo>
                    <a:pt x="1547966" y="2957659"/>
                  </a:lnTo>
                  <a:lnTo>
                    <a:pt x="1460568" y="3168531"/>
                  </a:lnTo>
                  <a:lnTo>
                    <a:pt x="1374261" y="2974747"/>
                  </a:lnTo>
                  <a:close/>
                  <a:moveTo>
                    <a:pt x="1433984" y="2730790"/>
                  </a:moveTo>
                  <a:lnTo>
                    <a:pt x="1547602" y="2942753"/>
                  </a:lnTo>
                  <a:lnTo>
                    <a:pt x="1373169" y="2960204"/>
                  </a:lnTo>
                  <a:lnTo>
                    <a:pt x="1433984" y="2730790"/>
                  </a:lnTo>
                  <a:close/>
                  <a:moveTo>
                    <a:pt x="1975856" y="2634080"/>
                  </a:moveTo>
                  <a:lnTo>
                    <a:pt x="1848400" y="2622809"/>
                  </a:lnTo>
                  <a:lnTo>
                    <a:pt x="1903388" y="2563911"/>
                  </a:lnTo>
                  <a:lnTo>
                    <a:pt x="1975856" y="2634080"/>
                  </a:lnTo>
                  <a:close/>
                  <a:moveTo>
                    <a:pt x="2381532" y="2715157"/>
                  </a:moveTo>
                  <a:lnTo>
                    <a:pt x="2124434" y="2854405"/>
                  </a:lnTo>
                  <a:lnTo>
                    <a:pt x="2213654" y="2690070"/>
                  </a:lnTo>
                  <a:lnTo>
                    <a:pt x="2381532" y="2715157"/>
                  </a:lnTo>
                  <a:close/>
                  <a:moveTo>
                    <a:pt x="2275197" y="3287419"/>
                  </a:moveTo>
                  <a:lnTo>
                    <a:pt x="2163764" y="3120540"/>
                  </a:lnTo>
                  <a:lnTo>
                    <a:pt x="2444532" y="3125993"/>
                  </a:lnTo>
                  <a:lnTo>
                    <a:pt x="2275197" y="3287419"/>
                  </a:lnTo>
                  <a:close/>
                  <a:moveTo>
                    <a:pt x="2102220" y="2890762"/>
                  </a:moveTo>
                  <a:lnTo>
                    <a:pt x="2141914" y="3108178"/>
                  </a:lnTo>
                  <a:lnTo>
                    <a:pt x="1878261" y="3204161"/>
                  </a:lnTo>
                  <a:lnTo>
                    <a:pt x="2102220" y="2890762"/>
                  </a:lnTo>
                  <a:close/>
                  <a:moveTo>
                    <a:pt x="1858960" y="3205979"/>
                  </a:moveTo>
                  <a:lnTo>
                    <a:pt x="1755903" y="3043099"/>
                  </a:lnTo>
                  <a:lnTo>
                    <a:pt x="2084376" y="2890762"/>
                  </a:lnTo>
                  <a:lnTo>
                    <a:pt x="1858960" y="3205979"/>
                  </a:lnTo>
                  <a:close/>
                  <a:moveTo>
                    <a:pt x="2114602" y="2876583"/>
                  </a:moveTo>
                  <a:lnTo>
                    <a:pt x="2383353" y="2731154"/>
                  </a:lnTo>
                  <a:lnTo>
                    <a:pt x="2154296" y="3093635"/>
                  </a:lnTo>
                  <a:lnTo>
                    <a:pt x="2114602" y="2876583"/>
                  </a:lnTo>
                  <a:close/>
                  <a:moveTo>
                    <a:pt x="2070174" y="2881309"/>
                  </a:moveTo>
                  <a:lnTo>
                    <a:pt x="1763914" y="3023466"/>
                  </a:lnTo>
                  <a:lnTo>
                    <a:pt x="1844394" y="2890762"/>
                  </a:lnTo>
                  <a:lnTo>
                    <a:pt x="2070174" y="2881309"/>
                  </a:lnTo>
                  <a:close/>
                  <a:moveTo>
                    <a:pt x="1854955" y="2875492"/>
                  </a:moveTo>
                  <a:lnTo>
                    <a:pt x="2011180" y="2660985"/>
                  </a:lnTo>
                  <a:lnTo>
                    <a:pt x="2095665" y="2865676"/>
                  </a:lnTo>
                  <a:lnTo>
                    <a:pt x="1854955" y="2875492"/>
                  </a:lnTo>
                  <a:close/>
                  <a:moveTo>
                    <a:pt x="1832377" y="2862404"/>
                  </a:moveTo>
                  <a:lnTo>
                    <a:pt x="1627353" y="2613357"/>
                  </a:lnTo>
                  <a:lnTo>
                    <a:pt x="1825822" y="2635171"/>
                  </a:lnTo>
                  <a:lnTo>
                    <a:pt x="1832377" y="2862404"/>
                  </a:lnTo>
                  <a:close/>
                  <a:moveTo>
                    <a:pt x="1615336" y="2621719"/>
                  </a:moveTo>
                  <a:lnTo>
                    <a:pt x="1827278" y="2879128"/>
                  </a:lnTo>
                  <a:lnTo>
                    <a:pt x="1568359" y="2939481"/>
                  </a:lnTo>
                  <a:lnTo>
                    <a:pt x="1615336" y="2621719"/>
                  </a:lnTo>
                  <a:close/>
                  <a:moveTo>
                    <a:pt x="1563261" y="2959114"/>
                  </a:moveTo>
                  <a:lnTo>
                    <a:pt x="1729319" y="3040190"/>
                  </a:lnTo>
                  <a:lnTo>
                    <a:pt x="1475498" y="3171076"/>
                  </a:lnTo>
                  <a:lnTo>
                    <a:pt x="1563261" y="2959114"/>
                  </a:lnTo>
                  <a:close/>
                  <a:moveTo>
                    <a:pt x="1580741" y="2951479"/>
                  </a:moveTo>
                  <a:lnTo>
                    <a:pt x="1824729" y="2894398"/>
                  </a:lnTo>
                  <a:lnTo>
                    <a:pt x="1742429" y="3030374"/>
                  </a:lnTo>
                  <a:lnTo>
                    <a:pt x="1580741" y="2951479"/>
                  </a:lnTo>
                  <a:close/>
                  <a:moveTo>
                    <a:pt x="1746799" y="3056187"/>
                  </a:moveTo>
                  <a:lnTo>
                    <a:pt x="1847671" y="3215796"/>
                  </a:lnTo>
                  <a:lnTo>
                    <a:pt x="1653573" y="3286329"/>
                  </a:lnTo>
                  <a:lnTo>
                    <a:pt x="1746799" y="3056187"/>
                  </a:lnTo>
                  <a:close/>
                  <a:moveTo>
                    <a:pt x="1851313" y="3229611"/>
                  </a:moveTo>
                  <a:lnTo>
                    <a:pt x="1851313" y="3430667"/>
                  </a:lnTo>
                  <a:lnTo>
                    <a:pt x="1656851" y="3300508"/>
                  </a:lnTo>
                  <a:lnTo>
                    <a:pt x="1851313" y="3229611"/>
                  </a:lnTo>
                  <a:close/>
                  <a:moveTo>
                    <a:pt x="1865879" y="3232520"/>
                  </a:moveTo>
                  <a:lnTo>
                    <a:pt x="2207463" y="3450663"/>
                  </a:lnTo>
                  <a:lnTo>
                    <a:pt x="1865879" y="3437575"/>
                  </a:lnTo>
                  <a:lnTo>
                    <a:pt x="1865879" y="3232520"/>
                  </a:lnTo>
                  <a:close/>
                  <a:moveTo>
                    <a:pt x="1874983" y="3220886"/>
                  </a:moveTo>
                  <a:lnTo>
                    <a:pt x="2144827" y="3122358"/>
                  </a:lnTo>
                  <a:lnTo>
                    <a:pt x="2222394" y="3442665"/>
                  </a:lnTo>
                  <a:lnTo>
                    <a:pt x="1874983" y="3220886"/>
                  </a:lnTo>
                  <a:close/>
                  <a:moveTo>
                    <a:pt x="2163035" y="3105997"/>
                  </a:moveTo>
                  <a:lnTo>
                    <a:pt x="2399740" y="2731881"/>
                  </a:lnTo>
                  <a:lnTo>
                    <a:pt x="2454001" y="3111450"/>
                  </a:lnTo>
                  <a:lnTo>
                    <a:pt x="2163035" y="3105997"/>
                  </a:lnTo>
                  <a:close/>
                  <a:moveTo>
                    <a:pt x="2107319" y="2855859"/>
                  </a:moveTo>
                  <a:lnTo>
                    <a:pt x="2024654" y="2655895"/>
                  </a:lnTo>
                  <a:lnTo>
                    <a:pt x="2198359" y="2687525"/>
                  </a:lnTo>
                  <a:lnTo>
                    <a:pt x="2107319" y="2855859"/>
                  </a:lnTo>
                  <a:close/>
                  <a:moveTo>
                    <a:pt x="1846943" y="2862040"/>
                  </a:moveTo>
                  <a:lnTo>
                    <a:pt x="1840388" y="2636625"/>
                  </a:lnTo>
                  <a:lnTo>
                    <a:pt x="1994793" y="2650441"/>
                  </a:lnTo>
                  <a:lnTo>
                    <a:pt x="1999891" y="2651532"/>
                  </a:lnTo>
                  <a:lnTo>
                    <a:pt x="1846943" y="2862040"/>
                  </a:lnTo>
                  <a:close/>
                  <a:moveTo>
                    <a:pt x="1625533" y="2598814"/>
                  </a:moveTo>
                  <a:lnTo>
                    <a:pt x="1726406" y="2489742"/>
                  </a:lnTo>
                  <a:lnTo>
                    <a:pt x="1817810" y="2619537"/>
                  </a:lnTo>
                  <a:lnTo>
                    <a:pt x="1625533" y="2598814"/>
                  </a:lnTo>
                  <a:close/>
                  <a:moveTo>
                    <a:pt x="1612423" y="2591542"/>
                  </a:moveTo>
                  <a:lnTo>
                    <a:pt x="1564354" y="2485379"/>
                  </a:lnTo>
                  <a:lnTo>
                    <a:pt x="1715845" y="2479925"/>
                  </a:lnTo>
                  <a:lnTo>
                    <a:pt x="1612423" y="2591542"/>
                  </a:lnTo>
                  <a:close/>
                  <a:moveTo>
                    <a:pt x="1555249" y="2926392"/>
                  </a:moveTo>
                  <a:lnTo>
                    <a:pt x="1441267" y="2714066"/>
                  </a:lnTo>
                  <a:lnTo>
                    <a:pt x="1600770" y="2618810"/>
                  </a:lnTo>
                  <a:lnTo>
                    <a:pt x="1555249" y="2926392"/>
                  </a:lnTo>
                  <a:close/>
                  <a:moveTo>
                    <a:pt x="1731140" y="3055460"/>
                  </a:moveTo>
                  <a:lnTo>
                    <a:pt x="1637186" y="3287783"/>
                  </a:lnTo>
                  <a:lnTo>
                    <a:pt x="1475498" y="3187437"/>
                  </a:lnTo>
                  <a:lnTo>
                    <a:pt x="1731140" y="3055460"/>
                  </a:lnTo>
                  <a:close/>
                  <a:moveTo>
                    <a:pt x="1652845" y="3534648"/>
                  </a:moveTo>
                  <a:lnTo>
                    <a:pt x="1648475" y="3312506"/>
                  </a:lnTo>
                  <a:lnTo>
                    <a:pt x="1844030" y="3443392"/>
                  </a:lnTo>
                  <a:lnTo>
                    <a:pt x="1652845" y="3534648"/>
                  </a:lnTo>
                  <a:close/>
                  <a:moveTo>
                    <a:pt x="1851313" y="3455753"/>
                  </a:moveTo>
                  <a:lnTo>
                    <a:pt x="1851313" y="3695347"/>
                  </a:lnTo>
                  <a:lnTo>
                    <a:pt x="1659400" y="3547737"/>
                  </a:lnTo>
                  <a:lnTo>
                    <a:pt x="1851313" y="3455753"/>
                  </a:lnTo>
                  <a:close/>
                  <a:moveTo>
                    <a:pt x="1925238" y="3904038"/>
                  </a:moveTo>
                  <a:lnTo>
                    <a:pt x="1695816" y="3834959"/>
                  </a:lnTo>
                  <a:lnTo>
                    <a:pt x="1854955" y="3721525"/>
                  </a:lnTo>
                  <a:lnTo>
                    <a:pt x="1925238" y="3904038"/>
                  </a:lnTo>
                  <a:close/>
                  <a:moveTo>
                    <a:pt x="1865879" y="3704073"/>
                  </a:moveTo>
                  <a:lnTo>
                    <a:pt x="1865879" y="3475023"/>
                  </a:lnTo>
                  <a:lnTo>
                    <a:pt x="1994064" y="3726978"/>
                  </a:lnTo>
                  <a:lnTo>
                    <a:pt x="1865879" y="3704073"/>
                  </a:lnTo>
                  <a:close/>
                  <a:moveTo>
                    <a:pt x="1893192" y="3452845"/>
                  </a:moveTo>
                  <a:lnTo>
                    <a:pt x="2226400" y="3465933"/>
                  </a:lnTo>
                  <a:lnTo>
                    <a:pt x="2222030" y="3612453"/>
                  </a:lnTo>
                  <a:lnTo>
                    <a:pt x="1893192" y="3452845"/>
                  </a:lnTo>
                  <a:close/>
                  <a:moveTo>
                    <a:pt x="2239145" y="3449209"/>
                  </a:moveTo>
                  <a:lnTo>
                    <a:pt x="2167041" y="3151080"/>
                  </a:lnTo>
                  <a:lnTo>
                    <a:pt x="2268278" y="3302689"/>
                  </a:lnTo>
                  <a:cubicBezTo>
                    <a:pt x="2268278" y="3303053"/>
                    <a:pt x="2268642" y="3303053"/>
                    <a:pt x="2268642" y="3303053"/>
                  </a:cubicBezTo>
                  <a:cubicBezTo>
                    <a:pt x="2268642" y="3303053"/>
                    <a:pt x="2268642" y="3303416"/>
                    <a:pt x="2269006" y="3303416"/>
                  </a:cubicBezTo>
                  <a:cubicBezTo>
                    <a:pt x="2269006" y="3303416"/>
                    <a:pt x="2269371" y="3303416"/>
                    <a:pt x="2269371" y="3303780"/>
                  </a:cubicBezTo>
                  <a:cubicBezTo>
                    <a:pt x="2269371" y="3303780"/>
                    <a:pt x="2269735" y="3304144"/>
                    <a:pt x="2269735" y="3304144"/>
                  </a:cubicBezTo>
                  <a:lnTo>
                    <a:pt x="2389180" y="3393219"/>
                  </a:lnTo>
                  <a:lnTo>
                    <a:pt x="2239145" y="3449209"/>
                  </a:lnTo>
                  <a:close/>
                  <a:moveTo>
                    <a:pt x="2467839" y="3103815"/>
                  </a:moveTo>
                  <a:lnTo>
                    <a:pt x="2417584" y="2752968"/>
                  </a:lnTo>
                  <a:lnTo>
                    <a:pt x="2555602" y="3020557"/>
                  </a:lnTo>
                  <a:lnTo>
                    <a:pt x="2467839" y="3103815"/>
                  </a:lnTo>
                  <a:close/>
                  <a:moveTo>
                    <a:pt x="1893192" y="2553731"/>
                  </a:moveTo>
                  <a:lnTo>
                    <a:pt x="1833833" y="2617356"/>
                  </a:lnTo>
                  <a:lnTo>
                    <a:pt x="1736602" y="2478835"/>
                  </a:lnTo>
                  <a:lnTo>
                    <a:pt x="1813076" y="2475926"/>
                  </a:lnTo>
                  <a:lnTo>
                    <a:pt x="1893192" y="2553731"/>
                  </a:lnTo>
                  <a:close/>
                  <a:moveTo>
                    <a:pt x="1462752" y="2583544"/>
                  </a:moveTo>
                  <a:lnTo>
                    <a:pt x="1550880" y="2490833"/>
                  </a:lnTo>
                  <a:lnTo>
                    <a:pt x="1600770" y="2601359"/>
                  </a:lnTo>
                  <a:lnTo>
                    <a:pt x="1441631" y="2696615"/>
                  </a:lnTo>
                  <a:lnTo>
                    <a:pt x="1462752" y="2583544"/>
                  </a:lnTo>
                  <a:close/>
                  <a:moveTo>
                    <a:pt x="1654666" y="3562643"/>
                  </a:moveTo>
                  <a:lnTo>
                    <a:pt x="1846215" y="3709890"/>
                  </a:lnTo>
                  <a:lnTo>
                    <a:pt x="1685255" y="3824415"/>
                  </a:lnTo>
                  <a:lnTo>
                    <a:pt x="1654666" y="3562643"/>
                  </a:lnTo>
                  <a:close/>
                  <a:moveTo>
                    <a:pt x="2010816" y="4405767"/>
                  </a:moveTo>
                  <a:lnTo>
                    <a:pt x="1845122" y="4366501"/>
                  </a:lnTo>
                  <a:lnTo>
                    <a:pt x="1872798" y="4291606"/>
                  </a:lnTo>
                  <a:lnTo>
                    <a:pt x="2010816" y="4405767"/>
                  </a:lnTo>
                  <a:close/>
                  <a:moveTo>
                    <a:pt x="1933613" y="4158174"/>
                  </a:moveTo>
                  <a:lnTo>
                    <a:pt x="1878989" y="4249068"/>
                  </a:lnTo>
                  <a:lnTo>
                    <a:pt x="1889914" y="4100003"/>
                  </a:lnTo>
                  <a:lnTo>
                    <a:pt x="1933613" y="4158174"/>
                  </a:lnTo>
                  <a:close/>
                  <a:moveTo>
                    <a:pt x="1881174" y="4065464"/>
                  </a:moveTo>
                  <a:lnTo>
                    <a:pt x="1701278" y="3851683"/>
                  </a:lnTo>
                  <a:lnTo>
                    <a:pt x="1928515" y="3920035"/>
                  </a:lnTo>
                  <a:lnTo>
                    <a:pt x="1881174" y="4065464"/>
                  </a:lnTo>
                  <a:close/>
                  <a:moveTo>
                    <a:pt x="2073452" y="3778605"/>
                  </a:moveTo>
                  <a:lnTo>
                    <a:pt x="2048324" y="3801874"/>
                  </a:lnTo>
                  <a:lnTo>
                    <a:pt x="2019920" y="3746247"/>
                  </a:lnTo>
                  <a:lnTo>
                    <a:pt x="2091660" y="3758972"/>
                  </a:lnTo>
                  <a:lnTo>
                    <a:pt x="2073452" y="3778605"/>
                  </a:lnTo>
                  <a:close/>
                </a:path>
              </a:pathLst>
            </a:custGeom>
            <a:grpFill/>
            <a:ln w="95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dirty="0">
                <a:solidFill>
                  <a:schemeClr val="accent1"/>
                </a:solidFill>
              </a:endParaRPr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CA14761A-8F3A-FE4F-AD55-B4CB358A799D}"/>
                </a:ext>
              </a:extLst>
            </p:cNvPr>
            <p:cNvSpPr/>
            <p:nvPr/>
          </p:nvSpPr>
          <p:spPr>
            <a:xfrm>
              <a:off x="718521" y="978500"/>
              <a:ext cx="266038" cy="425310"/>
            </a:xfrm>
            <a:custGeom>
              <a:avLst/>
              <a:gdLst>
                <a:gd name="connsiteX0" fmla="*/ 3803 w 95130"/>
                <a:gd name="connsiteY0" fmla="*/ 151860 h 152083"/>
                <a:gd name="connsiteX1" fmla="*/ 7081 w 95130"/>
                <a:gd name="connsiteY1" fmla="*/ 152587 h 152083"/>
                <a:gd name="connsiteX2" fmla="*/ 11815 w 95130"/>
                <a:gd name="connsiteY2" fmla="*/ 150769 h 152083"/>
                <a:gd name="connsiteX3" fmla="*/ 95572 w 95130"/>
                <a:gd name="connsiteY3" fmla="*/ 81690 h 152083"/>
                <a:gd name="connsiteX4" fmla="*/ 98121 w 95130"/>
                <a:gd name="connsiteY4" fmla="*/ 76237 h 152083"/>
                <a:gd name="connsiteX5" fmla="*/ 95572 w 95130"/>
                <a:gd name="connsiteY5" fmla="*/ 70783 h 152083"/>
                <a:gd name="connsiteX6" fmla="*/ 11815 w 95130"/>
                <a:gd name="connsiteY6" fmla="*/ 1704 h 152083"/>
                <a:gd name="connsiteX7" fmla="*/ 4168 w 95130"/>
                <a:gd name="connsiteY7" fmla="*/ 614 h 152083"/>
                <a:gd name="connsiteX8" fmla="*/ 162 w 95130"/>
                <a:gd name="connsiteY8" fmla="*/ 7158 h 152083"/>
                <a:gd name="connsiteX9" fmla="*/ 162 w 95130"/>
                <a:gd name="connsiteY9" fmla="*/ 145679 h 152083"/>
                <a:gd name="connsiteX10" fmla="*/ 3803 w 95130"/>
                <a:gd name="connsiteY10" fmla="*/ 151860 h 152083"/>
                <a:gd name="connsiteX11" fmla="*/ 14000 w 95130"/>
                <a:gd name="connsiteY11" fmla="*/ 22428 h 152083"/>
                <a:gd name="connsiteX12" fmla="*/ 79185 w 95130"/>
                <a:gd name="connsiteY12" fmla="*/ 76237 h 152083"/>
                <a:gd name="connsiteX13" fmla="*/ 14000 w 95130"/>
                <a:gd name="connsiteY13" fmla="*/ 129682 h 152083"/>
                <a:gd name="connsiteX14" fmla="*/ 14000 w 95130"/>
                <a:gd name="connsiteY14" fmla="*/ 22428 h 152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5130" h="152083">
                  <a:moveTo>
                    <a:pt x="3803" y="151860"/>
                  </a:moveTo>
                  <a:cubicBezTo>
                    <a:pt x="4896" y="152223"/>
                    <a:pt x="5988" y="152587"/>
                    <a:pt x="7081" y="152587"/>
                  </a:cubicBezTo>
                  <a:cubicBezTo>
                    <a:pt x="8902" y="152587"/>
                    <a:pt x="10358" y="151860"/>
                    <a:pt x="11815" y="150769"/>
                  </a:cubicBezTo>
                  <a:lnTo>
                    <a:pt x="95572" y="81690"/>
                  </a:lnTo>
                  <a:cubicBezTo>
                    <a:pt x="97393" y="80236"/>
                    <a:pt x="98121" y="78418"/>
                    <a:pt x="98121" y="76237"/>
                  </a:cubicBezTo>
                  <a:cubicBezTo>
                    <a:pt x="98121" y="74055"/>
                    <a:pt x="97029" y="71874"/>
                    <a:pt x="95572" y="70783"/>
                  </a:cubicBezTo>
                  <a:lnTo>
                    <a:pt x="11815" y="1704"/>
                  </a:lnTo>
                  <a:cubicBezTo>
                    <a:pt x="9630" y="-114"/>
                    <a:pt x="6717" y="-477"/>
                    <a:pt x="4168" y="614"/>
                  </a:cubicBezTo>
                  <a:cubicBezTo>
                    <a:pt x="1618" y="1704"/>
                    <a:pt x="162" y="4249"/>
                    <a:pt x="162" y="7158"/>
                  </a:cubicBezTo>
                  <a:lnTo>
                    <a:pt x="162" y="145679"/>
                  </a:lnTo>
                  <a:cubicBezTo>
                    <a:pt x="-566" y="148224"/>
                    <a:pt x="1254" y="150769"/>
                    <a:pt x="3803" y="151860"/>
                  </a:cubicBezTo>
                  <a:close/>
                  <a:moveTo>
                    <a:pt x="14000" y="22428"/>
                  </a:moveTo>
                  <a:lnTo>
                    <a:pt x="79185" y="76237"/>
                  </a:lnTo>
                  <a:lnTo>
                    <a:pt x="14000" y="129682"/>
                  </a:lnTo>
                  <a:lnTo>
                    <a:pt x="14000" y="22428"/>
                  </a:lnTo>
                  <a:close/>
                </a:path>
              </a:pathLst>
            </a:custGeom>
            <a:grpFill/>
            <a:ln w="95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1819A1A0-B1D2-AC43-82C9-76B0DBA3ADC2}"/>
                </a:ext>
              </a:extLst>
            </p:cNvPr>
            <p:cNvSpPr/>
            <p:nvPr/>
          </p:nvSpPr>
          <p:spPr>
            <a:xfrm>
              <a:off x="1380978" y="467649"/>
              <a:ext cx="3884167" cy="3189833"/>
            </a:xfrm>
            <a:custGeom>
              <a:avLst/>
              <a:gdLst>
                <a:gd name="connsiteX0" fmla="*/ 1123060 w 1388905"/>
                <a:gd name="connsiteY0" fmla="*/ 1026045 h 1140623"/>
                <a:gd name="connsiteX1" fmla="*/ 1206817 w 1388905"/>
                <a:gd name="connsiteY1" fmla="*/ 978780 h 1140623"/>
                <a:gd name="connsiteX2" fmla="*/ 1210458 w 1388905"/>
                <a:gd name="connsiteY2" fmla="*/ 973327 h 1140623"/>
                <a:gd name="connsiteX3" fmla="*/ 1217742 w 1388905"/>
                <a:gd name="connsiteY3" fmla="*/ 900612 h 1140623"/>
                <a:gd name="connsiteX4" fmla="*/ 1211187 w 1388905"/>
                <a:gd name="connsiteY4" fmla="*/ 892614 h 1140623"/>
                <a:gd name="connsiteX5" fmla="*/ 1073170 w 1388905"/>
                <a:gd name="connsiteY5" fmla="*/ 875889 h 1140623"/>
                <a:gd name="connsiteX6" fmla="*/ 1107037 w 1388905"/>
                <a:gd name="connsiteY6" fmla="*/ 823899 h 1140623"/>
                <a:gd name="connsiteX7" fmla="*/ 1108129 w 1388905"/>
                <a:gd name="connsiteY7" fmla="*/ 819899 h 1140623"/>
                <a:gd name="connsiteX8" fmla="*/ 1108129 w 1388905"/>
                <a:gd name="connsiteY8" fmla="*/ 732642 h 1140623"/>
                <a:gd name="connsiteX9" fmla="*/ 1107765 w 1388905"/>
                <a:gd name="connsiteY9" fmla="*/ 730461 h 1140623"/>
                <a:gd name="connsiteX10" fmla="*/ 1086279 w 1388905"/>
                <a:gd name="connsiteY10" fmla="*/ 662473 h 1140623"/>
                <a:gd name="connsiteX11" fmla="*/ 1089557 w 1388905"/>
                <a:gd name="connsiteY11" fmla="*/ 597757 h 1140623"/>
                <a:gd name="connsiteX12" fmla="*/ 1247603 w 1388905"/>
                <a:gd name="connsiteY12" fmla="*/ 472324 h 1140623"/>
                <a:gd name="connsiteX13" fmla="*/ 1249060 w 1388905"/>
                <a:gd name="connsiteY13" fmla="*/ 470870 h 1140623"/>
                <a:gd name="connsiteX14" fmla="*/ 1387805 w 1388905"/>
                <a:gd name="connsiteY14" fmla="*/ 265815 h 1140623"/>
                <a:gd name="connsiteX15" fmla="*/ 1388169 w 1388905"/>
                <a:gd name="connsiteY15" fmla="*/ 258180 h 1140623"/>
                <a:gd name="connsiteX16" fmla="*/ 1381614 w 1388905"/>
                <a:gd name="connsiteY16" fmla="*/ 254181 h 1140623"/>
                <a:gd name="connsiteX17" fmla="*/ 1183146 w 1388905"/>
                <a:gd name="connsiteY17" fmla="*/ 252000 h 1140623"/>
                <a:gd name="connsiteX18" fmla="*/ 1242869 w 1388905"/>
                <a:gd name="connsiteY18" fmla="*/ 219278 h 1140623"/>
                <a:gd name="connsiteX19" fmla="*/ 1246510 w 1388905"/>
                <a:gd name="connsiteY19" fmla="*/ 213461 h 1140623"/>
                <a:gd name="connsiteX20" fmla="*/ 1243597 w 1388905"/>
                <a:gd name="connsiteY20" fmla="*/ 207280 h 1140623"/>
                <a:gd name="connsiteX21" fmla="*/ 1130707 w 1388905"/>
                <a:gd name="connsiteY21" fmla="*/ 127658 h 1140623"/>
                <a:gd name="connsiteX22" fmla="*/ 1126337 w 1388905"/>
                <a:gd name="connsiteY22" fmla="*/ 126204 h 1140623"/>
                <a:gd name="connsiteX23" fmla="*/ 867418 w 1388905"/>
                <a:gd name="connsiteY23" fmla="*/ 126204 h 1140623"/>
                <a:gd name="connsiteX24" fmla="*/ 867054 w 1388905"/>
                <a:gd name="connsiteY24" fmla="*/ 126204 h 1140623"/>
                <a:gd name="connsiteX25" fmla="*/ 865233 w 1388905"/>
                <a:gd name="connsiteY25" fmla="*/ 126567 h 1140623"/>
                <a:gd name="connsiteX26" fmla="*/ 864505 w 1388905"/>
                <a:gd name="connsiteY26" fmla="*/ 126931 h 1140623"/>
                <a:gd name="connsiteX27" fmla="*/ 862684 w 1388905"/>
                <a:gd name="connsiteY27" fmla="*/ 128385 h 1140623"/>
                <a:gd name="connsiteX28" fmla="*/ 862684 w 1388905"/>
                <a:gd name="connsiteY28" fmla="*/ 128385 h 1140623"/>
                <a:gd name="connsiteX29" fmla="*/ 745060 w 1388905"/>
                <a:gd name="connsiteY29" fmla="*/ 247273 h 1140623"/>
                <a:gd name="connsiteX30" fmla="*/ 691528 w 1388905"/>
                <a:gd name="connsiteY30" fmla="*/ 160380 h 1140623"/>
                <a:gd name="connsiteX31" fmla="*/ 685337 w 1388905"/>
                <a:gd name="connsiteY31" fmla="*/ 156744 h 1140623"/>
                <a:gd name="connsiteX32" fmla="*/ 524742 w 1388905"/>
                <a:gd name="connsiteY32" fmla="*/ 156744 h 1140623"/>
                <a:gd name="connsiteX33" fmla="*/ 524742 w 1388905"/>
                <a:gd name="connsiteY33" fmla="*/ 122204 h 1140623"/>
                <a:gd name="connsiteX34" fmla="*/ 521829 w 1388905"/>
                <a:gd name="connsiteY34" fmla="*/ 116387 h 1140623"/>
                <a:gd name="connsiteX35" fmla="*/ 430788 w 1388905"/>
                <a:gd name="connsiteY35" fmla="*/ 49126 h 1140623"/>
                <a:gd name="connsiteX36" fmla="*/ 426783 w 1388905"/>
                <a:gd name="connsiteY36" fmla="*/ 47672 h 1140623"/>
                <a:gd name="connsiteX37" fmla="*/ 275655 w 1388905"/>
                <a:gd name="connsiteY37" fmla="*/ 40401 h 1140623"/>
                <a:gd name="connsiteX38" fmla="*/ 211563 w 1388905"/>
                <a:gd name="connsiteY38" fmla="*/ 1135 h 1140623"/>
                <a:gd name="connsiteX39" fmla="*/ 201731 w 1388905"/>
                <a:gd name="connsiteY39" fmla="*/ 3316 h 1140623"/>
                <a:gd name="connsiteX40" fmla="*/ 121615 w 1388905"/>
                <a:gd name="connsiteY40" fmla="*/ 119659 h 1140623"/>
                <a:gd name="connsiteX41" fmla="*/ 120158 w 1388905"/>
                <a:gd name="connsiteY41" fmla="*/ 123659 h 1140623"/>
                <a:gd name="connsiteX42" fmla="*/ 120158 w 1388905"/>
                <a:gd name="connsiteY42" fmla="*/ 206190 h 1140623"/>
                <a:gd name="connsiteX43" fmla="*/ 5812 w 1388905"/>
                <a:gd name="connsiteY43" fmla="*/ 229458 h 1140623"/>
                <a:gd name="connsiteX44" fmla="*/ 349 w 1388905"/>
                <a:gd name="connsiteY44" fmla="*/ 234185 h 1140623"/>
                <a:gd name="connsiteX45" fmla="*/ 1806 w 1388905"/>
                <a:gd name="connsiteY45" fmla="*/ 241093 h 1140623"/>
                <a:gd name="connsiteX46" fmla="*/ 78280 w 1388905"/>
                <a:gd name="connsiteY46" fmla="*/ 331986 h 1140623"/>
                <a:gd name="connsiteX47" fmla="*/ 83742 w 1388905"/>
                <a:gd name="connsiteY47" fmla="*/ 334531 h 1140623"/>
                <a:gd name="connsiteX48" fmla="*/ 167499 w 1388905"/>
                <a:gd name="connsiteY48" fmla="*/ 334531 h 1140623"/>
                <a:gd name="connsiteX49" fmla="*/ 167499 w 1388905"/>
                <a:gd name="connsiteY49" fmla="*/ 334531 h 1140623"/>
                <a:gd name="connsiteX50" fmla="*/ 168228 w 1388905"/>
                <a:gd name="connsiteY50" fmla="*/ 334531 h 1140623"/>
                <a:gd name="connsiteX51" fmla="*/ 170049 w 1388905"/>
                <a:gd name="connsiteY51" fmla="*/ 334167 h 1140623"/>
                <a:gd name="connsiteX52" fmla="*/ 170049 w 1388905"/>
                <a:gd name="connsiteY52" fmla="*/ 334167 h 1140623"/>
                <a:gd name="connsiteX53" fmla="*/ 170413 w 1388905"/>
                <a:gd name="connsiteY53" fmla="*/ 334167 h 1140623"/>
                <a:gd name="connsiteX54" fmla="*/ 172233 w 1388905"/>
                <a:gd name="connsiteY54" fmla="*/ 333076 h 1140623"/>
                <a:gd name="connsiteX55" fmla="*/ 262910 w 1388905"/>
                <a:gd name="connsiteY55" fmla="*/ 263998 h 1140623"/>
                <a:gd name="connsiteX56" fmla="*/ 403476 w 1388905"/>
                <a:gd name="connsiteY56" fmla="*/ 170560 h 1140623"/>
                <a:gd name="connsiteX57" fmla="*/ 495973 w 1388905"/>
                <a:gd name="connsiteY57" fmla="*/ 170560 h 1140623"/>
                <a:gd name="connsiteX58" fmla="*/ 316806 w 1388905"/>
                <a:gd name="connsiteY58" fmla="*/ 302900 h 1140623"/>
                <a:gd name="connsiteX59" fmla="*/ 313892 w 1388905"/>
                <a:gd name="connsiteY59" fmla="*/ 308353 h 1140623"/>
                <a:gd name="connsiteX60" fmla="*/ 310251 w 1388905"/>
                <a:gd name="connsiteY60" fmla="*/ 398156 h 1140623"/>
                <a:gd name="connsiteX61" fmla="*/ 310615 w 1388905"/>
                <a:gd name="connsiteY61" fmla="*/ 399246 h 1140623"/>
                <a:gd name="connsiteX62" fmla="*/ 310615 w 1388905"/>
                <a:gd name="connsiteY62" fmla="*/ 400701 h 1140623"/>
                <a:gd name="connsiteX63" fmla="*/ 310615 w 1388905"/>
                <a:gd name="connsiteY63" fmla="*/ 400701 h 1140623"/>
                <a:gd name="connsiteX64" fmla="*/ 311343 w 1388905"/>
                <a:gd name="connsiteY64" fmla="*/ 401791 h 1140623"/>
                <a:gd name="connsiteX65" fmla="*/ 312072 w 1388905"/>
                <a:gd name="connsiteY65" fmla="*/ 403246 h 1140623"/>
                <a:gd name="connsiteX66" fmla="*/ 312072 w 1388905"/>
                <a:gd name="connsiteY66" fmla="*/ 403246 h 1140623"/>
                <a:gd name="connsiteX67" fmla="*/ 312800 w 1388905"/>
                <a:gd name="connsiteY67" fmla="*/ 403973 h 1140623"/>
                <a:gd name="connsiteX68" fmla="*/ 314257 w 1388905"/>
                <a:gd name="connsiteY68" fmla="*/ 405064 h 1140623"/>
                <a:gd name="connsiteX69" fmla="*/ 315349 w 1388905"/>
                <a:gd name="connsiteY69" fmla="*/ 405427 h 1140623"/>
                <a:gd name="connsiteX70" fmla="*/ 316806 w 1388905"/>
                <a:gd name="connsiteY70" fmla="*/ 405791 h 1140623"/>
                <a:gd name="connsiteX71" fmla="*/ 317170 w 1388905"/>
                <a:gd name="connsiteY71" fmla="*/ 405791 h 1140623"/>
                <a:gd name="connsiteX72" fmla="*/ 413673 w 1388905"/>
                <a:gd name="connsiteY72" fmla="*/ 405791 h 1140623"/>
                <a:gd name="connsiteX73" fmla="*/ 537124 w 1388905"/>
                <a:gd name="connsiteY73" fmla="*/ 470143 h 1140623"/>
                <a:gd name="connsiteX74" fmla="*/ 586649 w 1388905"/>
                <a:gd name="connsiteY74" fmla="*/ 628660 h 1140623"/>
                <a:gd name="connsiteX75" fmla="*/ 514545 w 1388905"/>
                <a:gd name="connsiteY75" fmla="*/ 822808 h 1140623"/>
                <a:gd name="connsiteX76" fmla="*/ 514545 w 1388905"/>
                <a:gd name="connsiteY76" fmla="*/ 822808 h 1140623"/>
                <a:gd name="connsiteX77" fmla="*/ 514545 w 1388905"/>
                <a:gd name="connsiteY77" fmla="*/ 822808 h 1140623"/>
                <a:gd name="connsiteX78" fmla="*/ 514545 w 1388905"/>
                <a:gd name="connsiteY78" fmla="*/ 823535 h 1140623"/>
                <a:gd name="connsiteX79" fmla="*/ 514181 w 1388905"/>
                <a:gd name="connsiteY79" fmla="*/ 824989 h 1140623"/>
                <a:gd name="connsiteX80" fmla="*/ 510540 w 1388905"/>
                <a:gd name="connsiteY80" fmla="*/ 978053 h 1140623"/>
                <a:gd name="connsiteX81" fmla="*/ 512725 w 1388905"/>
                <a:gd name="connsiteY81" fmla="*/ 983143 h 1140623"/>
                <a:gd name="connsiteX82" fmla="*/ 666037 w 1388905"/>
                <a:gd name="connsiteY82" fmla="*/ 1143479 h 1140623"/>
                <a:gd name="connsiteX83" fmla="*/ 671135 w 1388905"/>
                <a:gd name="connsiteY83" fmla="*/ 1145660 h 1140623"/>
                <a:gd name="connsiteX84" fmla="*/ 673320 w 1388905"/>
                <a:gd name="connsiteY84" fmla="*/ 1145296 h 1140623"/>
                <a:gd name="connsiteX85" fmla="*/ 678418 w 1388905"/>
                <a:gd name="connsiteY85" fmla="*/ 1139843 h 1140623"/>
                <a:gd name="connsiteX86" fmla="*/ 702089 w 1388905"/>
                <a:gd name="connsiteY86" fmla="*/ 1020228 h 1140623"/>
                <a:gd name="connsiteX87" fmla="*/ 813886 w 1388905"/>
                <a:gd name="connsiteY87" fmla="*/ 922427 h 1140623"/>
                <a:gd name="connsiteX88" fmla="*/ 981401 w 1388905"/>
                <a:gd name="connsiteY88" fmla="*/ 808629 h 1140623"/>
                <a:gd name="connsiteX89" fmla="*/ 1013083 w 1388905"/>
                <a:gd name="connsiteY89" fmla="*/ 828625 h 1140623"/>
                <a:gd name="connsiteX90" fmla="*/ 995967 w 1388905"/>
                <a:gd name="connsiteY90" fmla="*/ 899885 h 1140623"/>
                <a:gd name="connsiteX91" fmla="*/ 995967 w 1388905"/>
                <a:gd name="connsiteY91" fmla="*/ 900612 h 1140623"/>
                <a:gd name="connsiteX92" fmla="*/ 995967 w 1388905"/>
                <a:gd name="connsiteY92" fmla="*/ 902430 h 1140623"/>
                <a:gd name="connsiteX93" fmla="*/ 996331 w 1388905"/>
                <a:gd name="connsiteY93" fmla="*/ 903885 h 1140623"/>
                <a:gd name="connsiteX94" fmla="*/ 996331 w 1388905"/>
                <a:gd name="connsiteY94" fmla="*/ 904612 h 1140623"/>
                <a:gd name="connsiteX95" fmla="*/ 997060 w 1388905"/>
                <a:gd name="connsiteY95" fmla="*/ 905702 h 1140623"/>
                <a:gd name="connsiteX96" fmla="*/ 997060 w 1388905"/>
                <a:gd name="connsiteY96" fmla="*/ 906066 h 1140623"/>
                <a:gd name="connsiteX97" fmla="*/ 1022551 w 1388905"/>
                <a:gd name="connsiteY97" fmla="*/ 942423 h 1140623"/>
                <a:gd name="connsiteX98" fmla="*/ 1023643 w 1388905"/>
                <a:gd name="connsiteY98" fmla="*/ 943877 h 1140623"/>
                <a:gd name="connsiteX99" fmla="*/ 1114684 w 1388905"/>
                <a:gd name="connsiteY99" fmla="*/ 1023863 h 1140623"/>
                <a:gd name="connsiteX100" fmla="*/ 1123060 w 1388905"/>
                <a:gd name="connsiteY100" fmla="*/ 1026045 h 1140623"/>
                <a:gd name="connsiteX101" fmla="*/ 810973 w 1388905"/>
                <a:gd name="connsiteY101" fmla="*/ 907884 h 1140623"/>
                <a:gd name="connsiteX102" fmla="*/ 616511 w 1388905"/>
                <a:gd name="connsiteY102" fmla="*/ 647930 h 1140623"/>
                <a:gd name="connsiteX103" fmla="*/ 965742 w 1388905"/>
                <a:gd name="connsiteY103" fmla="*/ 802448 h 1140623"/>
                <a:gd name="connsiteX104" fmla="*/ 810973 w 1388905"/>
                <a:gd name="connsiteY104" fmla="*/ 907884 h 1140623"/>
                <a:gd name="connsiteX105" fmla="*/ 865597 w 1388905"/>
                <a:gd name="connsiteY105" fmla="*/ 145837 h 1140623"/>
                <a:gd name="connsiteX106" fmla="*/ 1058967 w 1388905"/>
                <a:gd name="connsiteY106" fmla="*/ 559945 h 1140623"/>
                <a:gd name="connsiteX107" fmla="*/ 753800 w 1388905"/>
                <a:gd name="connsiteY107" fmla="*/ 258544 h 1140623"/>
                <a:gd name="connsiteX108" fmla="*/ 865597 w 1388905"/>
                <a:gd name="connsiteY108" fmla="*/ 145837 h 1140623"/>
                <a:gd name="connsiteX109" fmla="*/ 882349 w 1388905"/>
                <a:gd name="connsiteY109" fmla="*/ 147654 h 1140623"/>
                <a:gd name="connsiteX110" fmla="*/ 1147459 w 1388905"/>
                <a:gd name="connsiteY110" fmla="*/ 263270 h 1140623"/>
                <a:gd name="connsiteX111" fmla="*/ 1080453 w 1388905"/>
                <a:gd name="connsiteY111" fmla="*/ 571216 h 1140623"/>
                <a:gd name="connsiteX112" fmla="*/ 882349 w 1388905"/>
                <a:gd name="connsiteY112" fmla="*/ 147654 h 1140623"/>
                <a:gd name="connsiteX113" fmla="*/ 746516 w 1388905"/>
                <a:gd name="connsiteY113" fmla="*/ 271633 h 1140623"/>
                <a:gd name="connsiteX114" fmla="*/ 1066615 w 1388905"/>
                <a:gd name="connsiteY114" fmla="*/ 587577 h 1140623"/>
                <a:gd name="connsiteX115" fmla="*/ 605586 w 1388905"/>
                <a:gd name="connsiteY115" fmla="*/ 621753 h 1140623"/>
                <a:gd name="connsiteX116" fmla="*/ 746516 w 1388905"/>
                <a:gd name="connsiteY116" fmla="*/ 271633 h 1140623"/>
                <a:gd name="connsiteX117" fmla="*/ 977395 w 1388905"/>
                <a:gd name="connsiteY117" fmla="*/ 791904 h 1140623"/>
                <a:gd name="connsiteX118" fmla="*/ 623794 w 1388905"/>
                <a:gd name="connsiteY118" fmla="*/ 635205 h 1140623"/>
                <a:gd name="connsiteX119" fmla="*/ 1070620 w 1388905"/>
                <a:gd name="connsiteY119" fmla="*/ 601756 h 1140623"/>
                <a:gd name="connsiteX120" fmla="*/ 977395 w 1388905"/>
                <a:gd name="connsiteY120" fmla="*/ 791904 h 1140623"/>
                <a:gd name="connsiteX121" fmla="*/ 1368141 w 1388905"/>
                <a:gd name="connsiteY121" fmla="*/ 268360 h 1140623"/>
                <a:gd name="connsiteX122" fmla="*/ 1237770 w 1388905"/>
                <a:gd name="connsiteY122" fmla="*/ 461417 h 1140623"/>
                <a:gd name="connsiteX123" fmla="*/ 1094291 w 1388905"/>
                <a:gd name="connsiteY123" fmla="*/ 575579 h 1140623"/>
                <a:gd name="connsiteX124" fmla="*/ 1161661 w 1388905"/>
                <a:gd name="connsiteY124" fmla="*/ 266543 h 1140623"/>
                <a:gd name="connsiteX125" fmla="*/ 1368141 w 1388905"/>
                <a:gd name="connsiteY125" fmla="*/ 268360 h 1140623"/>
                <a:gd name="connsiteX126" fmla="*/ 1225753 w 1388905"/>
                <a:gd name="connsiteY126" fmla="*/ 212007 h 1140623"/>
                <a:gd name="connsiteX127" fmla="*/ 1155106 w 1388905"/>
                <a:gd name="connsiteY127" fmla="*/ 250909 h 1140623"/>
                <a:gd name="connsiteX128" fmla="*/ 902378 w 1388905"/>
                <a:gd name="connsiteY128" fmla="*/ 140747 h 1140623"/>
                <a:gd name="connsiteX129" fmla="*/ 1124152 w 1388905"/>
                <a:gd name="connsiteY129" fmla="*/ 140747 h 1140623"/>
                <a:gd name="connsiteX130" fmla="*/ 1225753 w 1388905"/>
                <a:gd name="connsiteY130" fmla="*/ 212007 h 1140623"/>
                <a:gd name="connsiteX131" fmla="*/ 209742 w 1388905"/>
                <a:gd name="connsiteY131" fmla="*/ 17496 h 1140623"/>
                <a:gd name="connsiteX132" fmla="*/ 265823 w 1388905"/>
                <a:gd name="connsiteY132" fmla="*/ 51671 h 1140623"/>
                <a:gd name="connsiteX133" fmla="*/ 252349 w 1388905"/>
                <a:gd name="connsiteY133" fmla="*/ 248728 h 1140623"/>
                <a:gd name="connsiteX134" fmla="*/ 135089 w 1388905"/>
                <a:gd name="connsiteY134" fmla="*/ 207644 h 1140623"/>
                <a:gd name="connsiteX135" fmla="*/ 135089 w 1388905"/>
                <a:gd name="connsiteY135" fmla="*/ 126567 h 1140623"/>
                <a:gd name="connsiteX136" fmla="*/ 209742 w 1388905"/>
                <a:gd name="connsiteY136" fmla="*/ 17496 h 1140623"/>
                <a:gd name="connsiteX137" fmla="*/ 171141 w 1388905"/>
                <a:gd name="connsiteY137" fmla="*/ 315988 h 1140623"/>
                <a:gd name="connsiteX138" fmla="*/ 139459 w 1388905"/>
                <a:gd name="connsiteY138" fmla="*/ 224368 h 1140623"/>
                <a:gd name="connsiteX139" fmla="*/ 243609 w 1388905"/>
                <a:gd name="connsiteY139" fmla="*/ 261089 h 1140623"/>
                <a:gd name="connsiteX140" fmla="*/ 171141 w 1388905"/>
                <a:gd name="connsiteY140" fmla="*/ 315988 h 1140623"/>
                <a:gd name="connsiteX141" fmla="*/ 20378 w 1388905"/>
                <a:gd name="connsiteY141" fmla="*/ 241456 h 1140623"/>
                <a:gd name="connsiteX142" fmla="*/ 122343 w 1388905"/>
                <a:gd name="connsiteY142" fmla="*/ 220732 h 1140623"/>
                <a:gd name="connsiteX143" fmla="*/ 156939 w 1388905"/>
                <a:gd name="connsiteY143" fmla="*/ 320351 h 1140623"/>
                <a:gd name="connsiteX144" fmla="*/ 86655 w 1388905"/>
                <a:gd name="connsiteY144" fmla="*/ 320351 h 1140623"/>
                <a:gd name="connsiteX145" fmla="*/ 20378 w 1388905"/>
                <a:gd name="connsiteY145" fmla="*/ 241456 h 1140623"/>
                <a:gd name="connsiteX146" fmla="*/ 400927 w 1388905"/>
                <a:gd name="connsiteY146" fmla="*/ 156744 h 1140623"/>
                <a:gd name="connsiteX147" fmla="*/ 396921 w 1388905"/>
                <a:gd name="connsiteY147" fmla="*/ 157835 h 1140623"/>
                <a:gd name="connsiteX148" fmla="*/ 266916 w 1388905"/>
                <a:gd name="connsiteY148" fmla="*/ 244365 h 1140623"/>
                <a:gd name="connsiteX149" fmla="*/ 280025 w 1388905"/>
                <a:gd name="connsiteY149" fmla="*/ 54944 h 1140623"/>
                <a:gd name="connsiteX150" fmla="*/ 423869 w 1388905"/>
                <a:gd name="connsiteY150" fmla="*/ 61851 h 1140623"/>
                <a:gd name="connsiteX151" fmla="*/ 510175 w 1388905"/>
                <a:gd name="connsiteY151" fmla="*/ 125840 h 1140623"/>
                <a:gd name="connsiteX152" fmla="*/ 510175 w 1388905"/>
                <a:gd name="connsiteY152" fmla="*/ 156744 h 1140623"/>
                <a:gd name="connsiteX153" fmla="*/ 400927 w 1388905"/>
                <a:gd name="connsiteY153" fmla="*/ 156744 h 1140623"/>
                <a:gd name="connsiteX154" fmla="*/ 400927 w 1388905"/>
                <a:gd name="connsiteY154" fmla="*/ 156744 h 1140623"/>
                <a:gd name="connsiteX155" fmla="*/ 520008 w 1388905"/>
                <a:gd name="connsiteY155" fmla="*/ 171287 h 1140623"/>
                <a:gd name="connsiteX156" fmla="*/ 681331 w 1388905"/>
                <a:gd name="connsiteY156" fmla="*/ 171287 h 1140623"/>
                <a:gd name="connsiteX157" fmla="*/ 732678 w 1388905"/>
                <a:gd name="connsiteY157" fmla="*/ 254545 h 1140623"/>
                <a:gd name="connsiteX158" fmla="*/ 324817 w 1388905"/>
                <a:gd name="connsiteY158" fmla="*/ 389066 h 1140623"/>
                <a:gd name="connsiteX159" fmla="*/ 327730 w 1388905"/>
                <a:gd name="connsiteY159" fmla="*/ 313080 h 1140623"/>
                <a:gd name="connsiteX160" fmla="*/ 520008 w 1388905"/>
                <a:gd name="connsiteY160" fmla="*/ 171287 h 1140623"/>
                <a:gd name="connsiteX161" fmla="*/ 550233 w 1388905"/>
                <a:gd name="connsiteY161" fmla="*/ 463962 h 1140623"/>
                <a:gd name="connsiteX162" fmla="*/ 546592 w 1388905"/>
                <a:gd name="connsiteY162" fmla="*/ 459599 h 1140623"/>
                <a:gd name="connsiteX163" fmla="*/ 419135 w 1388905"/>
                <a:gd name="connsiteY163" fmla="*/ 392702 h 1140623"/>
                <a:gd name="connsiteX164" fmla="*/ 415858 w 1388905"/>
                <a:gd name="connsiteY164" fmla="*/ 391975 h 1140623"/>
                <a:gd name="connsiteX165" fmla="*/ 362690 w 1388905"/>
                <a:gd name="connsiteY165" fmla="*/ 391975 h 1140623"/>
                <a:gd name="connsiteX166" fmla="*/ 731222 w 1388905"/>
                <a:gd name="connsiteY166" fmla="*/ 270542 h 1140623"/>
                <a:gd name="connsiteX167" fmla="*/ 595025 w 1388905"/>
                <a:gd name="connsiteY167" fmla="*/ 608300 h 1140623"/>
                <a:gd name="connsiteX168" fmla="*/ 550233 w 1388905"/>
                <a:gd name="connsiteY168" fmla="*/ 463962 h 1140623"/>
                <a:gd name="connsiteX169" fmla="*/ 596482 w 1388905"/>
                <a:gd name="connsiteY169" fmla="*/ 645021 h 1140623"/>
                <a:gd name="connsiteX170" fmla="*/ 790216 w 1388905"/>
                <a:gd name="connsiteY170" fmla="*/ 903885 h 1140623"/>
                <a:gd name="connsiteX171" fmla="*/ 530933 w 1388905"/>
                <a:gd name="connsiteY171" fmla="*/ 822081 h 1140623"/>
                <a:gd name="connsiteX172" fmla="*/ 596482 w 1388905"/>
                <a:gd name="connsiteY172" fmla="*/ 645021 h 1140623"/>
                <a:gd name="connsiteX173" fmla="*/ 687158 w 1388905"/>
                <a:gd name="connsiteY173" fmla="*/ 1018410 h 1140623"/>
                <a:gd name="connsiteX174" fmla="*/ 666401 w 1388905"/>
                <a:gd name="connsiteY174" fmla="*/ 1124573 h 1140623"/>
                <a:gd name="connsiteX175" fmla="*/ 525106 w 1388905"/>
                <a:gd name="connsiteY175" fmla="*/ 976599 h 1140623"/>
                <a:gd name="connsiteX176" fmla="*/ 528384 w 1388905"/>
                <a:gd name="connsiteY176" fmla="*/ 836260 h 1140623"/>
                <a:gd name="connsiteX177" fmla="*/ 794222 w 1388905"/>
                <a:gd name="connsiteY177" fmla="*/ 920245 h 1140623"/>
                <a:gd name="connsiteX178" fmla="*/ 687158 w 1388905"/>
                <a:gd name="connsiteY178" fmla="*/ 1018410 h 1140623"/>
                <a:gd name="connsiteX179" fmla="*/ 990141 w 1388905"/>
                <a:gd name="connsiteY179" fmla="*/ 798449 h 1140623"/>
                <a:gd name="connsiteX180" fmla="*/ 1073534 w 1388905"/>
                <a:gd name="connsiteY180" fmla="*/ 628660 h 1140623"/>
                <a:gd name="connsiteX181" fmla="*/ 1071713 w 1388905"/>
                <a:gd name="connsiteY181" fmla="*/ 662473 h 1140623"/>
                <a:gd name="connsiteX182" fmla="*/ 1072077 w 1388905"/>
                <a:gd name="connsiteY182" fmla="*/ 665018 h 1140623"/>
                <a:gd name="connsiteX183" fmla="*/ 1093562 w 1388905"/>
                <a:gd name="connsiteY183" fmla="*/ 733006 h 1140623"/>
                <a:gd name="connsiteX184" fmla="*/ 1093562 w 1388905"/>
                <a:gd name="connsiteY184" fmla="*/ 816991 h 1140623"/>
                <a:gd name="connsiteX185" fmla="*/ 1056054 w 1388905"/>
                <a:gd name="connsiteY185" fmla="*/ 875162 h 1140623"/>
                <a:gd name="connsiteX186" fmla="*/ 1012719 w 1388905"/>
                <a:gd name="connsiteY186" fmla="*/ 891523 h 1140623"/>
                <a:gd name="connsiteX187" fmla="*/ 1027649 w 1388905"/>
                <a:gd name="connsiteY187" fmla="*/ 828262 h 1140623"/>
                <a:gd name="connsiteX188" fmla="*/ 1024372 w 1388905"/>
                <a:gd name="connsiteY188" fmla="*/ 820263 h 1140623"/>
                <a:gd name="connsiteX189" fmla="*/ 990141 w 1388905"/>
                <a:gd name="connsiteY189" fmla="*/ 798449 h 1140623"/>
                <a:gd name="connsiteX190" fmla="*/ 1013811 w 1388905"/>
                <a:gd name="connsiteY190" fmla="*/ 906793 h 1140623"/>
                <a:gd name="connsiteX191" fmla="*/ 1061516 w 1388905"/>
                <a:gd name="connsiteY191" fmla="*/ 888978 h 1140623"/>
                <a:gd name="connsiteX192" fmla="*/ 1202083 w 1388905"/>
                <a:gd name="connsiteY192" fmla="*/ 906066 h 1140623"/>
                <a:gd name="connsiteX193" fmla="*/ 1195892 w 1388905"/>
                <a:gd name="connsiteY193" fmla="*/ 967873 h 1140623"/>
                <a:gd name="connsiteX194" fmla="*/ 1119782 w 1388905"/>
                <a:gd name="connsiteY194" fmla="*/ 1010775 h 1140623"/>
                <a:gd name="connsiteX195" fmla="*/ 1033476 w 1388905"/>
                <a:gd name="connsiteY195" fmla="*/ 934788 h 1140623"/>
                <a:gd name="connsiteX196" fmla="*/ 1013811 w 1388905"/>
                <a:gd name="connsiteY196" fmla="*/ 906793 h 1140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</a:cxnLst>
              <a:rect l="l" t="t" r="r" b="b"/>
              <a:pathLst>
                <a:path w="1388905" h="1140623">
                  <a:moveTo>
                    <a:pt x="1123060" y="1026045"/>
                  </a:moveTo>
                  <a:lnTo>
                    <a:pt x="1206817" y="978780"/>
                  </a:lnTo>
                  <a:cubicBezTo>
                    <a:pt x="1209002" y="977690"/>
                    <a:pt x="1210094" y="975508"/>
                    <a:pt x="1210458" y="973327"/>
                  </a:cubicBezTo>
                  <a:lnTo>
                    <a:pt x="1217742" y="900612"/>
                  </a:lnTo>
                  <a:cubicBezTo>
                    <a:pt x="1218106" y="896613"/>
                    <a:pt x="1215193" y="892977"/>
                    <a:pt x="1211187" y="892614"/>
                  </a:cubicBezTo>
                  <a:lnTo>
                    <a:pt x="1073170" y="875889"/>
                  </a:lnTo>
                  <a:lnTo>
                    <a:pt x="1107037" y="823899"/>
                  </a:lnTo>
                  <a:cubicBezTo>
                    <a:pt x="1107765" y="822808"/>
                    <a:pt x="1108129" y="821354"/>
                    <a:pt x="1108129" y="819899"/>
                  </a:cubicBezTo>
                  <a:lnTo>
                    <a:pt x="1108129" y="732642"/>
                  </a:lnTo>
                  <a:cubicBezTo>
                    <a:pt x="1108129" y="731915"/>
                    <a:pt x="1108129" y="731188"/>
                    <a:pt x="1107765" y="730461"/>
                  </a:cubicBezTo>
                  <a:lnTo>
                    <a:pt x="1086279" y="662473"/>
                  </a:lnTo>
                  <a:lnTo>
                    <a:pt x="1089557" y="597757"/>
                  </a:lnTo>
                  <a:lnTo>
                    <a:pt x="1247603" y="472324"/>
                  </a:lnTo>
                  <a:cubicBezTo>
                    <a:pt x="1248331" y="471961"/>
                    <a:pt x="1248695" y="471234"/>
                    <a:pt x="1249060" y="470870"/>
                  </a:cubicBezTo>
                  <a:lnTo>
                    <a:pt x="1387805" y="265815"/>
                  </a:lnTo>
                  <a:cubicBezTo>
                    <a:pt x="1389262" y="263634"/>
                    <a:pt x="1389626" y="260725"/>
                    <a:pt x="1388169" y="258180"/>
                  </a:cubicBezTo>
                  <a:cubicBezTo>
                    <a:pt x="1386713" y="255635"/>
                    <a:pt x="1384528" y="254181"/>
                    <a:pt x="1381614" y="254181"/>
                  </a:cubicBezTo>
                  <a:lnTo>
                    <a:pt x="1183146" y="252000"/>
                  </a:lnTo>
                  <a:lnTo>
                    <a:pt x="1242869" y="219278"/>
                  </a:lnTo>
                  <a:cubicBezTo>
                    <a:pt x="1245054" y="218187"/>
                    <a:pt x="1246510" y="215642"/>
                    <a:pt x="1246510" y="213461"/>
                  </a:cubicBezTo>
                  <a:cubicBezTo>
                    <a:pt x="1246510" y="210916"/>
                    <a:pt x="1245418" y="208371"/>
                    <a:pt x="1243597" y="207280"/>
                  </a:cubicBezTo>
                  <a:lnTo>
                    <a:pt x="1130707" y="127658"/>
                  </a:lnTo>
                  <a:cubicBezTo>
                    <a:pt x="1129615" y="126931"/>
                    <a:pt x="1128158" y="126204"/>
                    <a:pt x="1126337" y="126204"/>
                  </a:cubicBezTo>
                  <a:lnTo>
                    <a:pt x="867418" y="126204"/>
                  </a:lnTo>
                  <a:cubicBezTo>
                    <a:pt x="867418" y="126204"/>
                    <a:pt x="867054" y="126204"/>
                    <a:pt x="867054" y="126204"/>
                  </a:cubicBezTo>
                  <a:cubicBezTo>
                    <a:pt x="866326" y="126204"/>
                    <a:pt x="865961" y="126204"/>
                    <a:pt x="865233" y="126567"/>
                  </a:cubicBezTo>
                  <a:cubicBezTo>
                    <a:pt x="864869" y="126567"/>
                    <a:pt x="864869" y="126567"/>
                    <a:pt x="864505" y="126931"/>
                  </a:cubicBezTo>
                  <a:cubicBezTo>
                    <a:pt x="863776" y="127294"/>
                    <a:pt x="863048" y="127658"/>
                    <a:pt x="862684" y="128385"/>
                  </a:cubicBezTo>
                  <a:cubicBezTo>
                    <a:pt x="862684" y="128385"/>
                    <a:pt x="862684" y="128385"/>
                    <a:pt x="862684" y="128385"/>
                  </a:cubicBezTo>
                  <a:lnTo>
                    <a:pt x="745060" y="247273"/>
                  </a:lnTo>
                  <a:lnTo>
                    <a:pt x="691528" y="160380"/>
                  </a:lnTo>
                  <a:cubicBezTo>
                    <a:pt x="690071" y="158198"/>
                    <a:pt x="687886" y="156744"/>
                    <a:pt x="685337" y="156744"/>
                  </a:cubicBezTo>
                  <a:lnTo>
                    <a:pt x="524742" y="156744"/>
                  </a:lnTo>
                  <a:lnTo>
                    <a:pt x="524742" y="122204"/>
                  </a:lnTo>
                  <a:cubicBezTo>
                    <a:pt x="524742" y="120023"/>
                    <a:pt x="523649" y="117842"/>
                    <a:pt x="521829" y="116387"/>
                  </a:cubicBezTo>
                  <a:lnTo>
                    <a:pt x="430788" y="49126"/>
                  </a:lnTo>
                  <a:cubicBezTo>
                    <a:pt x="429696" y="48399"/>
                    <a:pt x="428239" y="47672"/>
                    <a:pt x="426783" y="47672"/>
                  </a:cubicBezTo>
                  <a:lnTo>
                    <a:pt x="275655" y="40401"/>
                  </a:lnTo>
                  <a:lnTo>
                    <a:pt x="211563" y="1135"/>
                  </a:lnTo>
                  <a:cubicBezTo>
                    <a:pt x="208286" y="-1047"/>
                    <a:pt x="203916" y="44"/>
                    <a:pt x="201731" y="3316"/>
                  </a:cubicBezTo>
                  <a:lnTo>
                    <a:pt x="121615" y="119659"/>
                  </a:lnTo>
                  <a:cubicBezTo>
                    <a:pt x="120887" y="120750"/>
                    <a:pt x="120158" y="122204"/>
                    <a:pt x="120158" y="123659"/>
                  </a:cubicBezTo>
                  <a:lnTo>
                    <a:pt x="120158" y="206190"/>
                  </a:lnTo>
                  <a:lnTo>
                    <a:pt x="5812" y="229458"/>
                  </a:lnTo>
                  <a:cubicBezTo>
                    <a:pt x="3262" y="229822"/>
                    <a:pt x="1078" y="231640"/>
                    <a:pt x="349" y="234185"/>
                  </a:cubicBezTo>
                  <a:cubicBezTo>
                    <a:pt x="-379" y="236730"/>
                    <a:pt x="-3" y="239275"/>
                    <a:pt x="1806" y="241093"/>
                  </a:cubicBezTo>
                  <a:lnTo>
                    <a:pt x="78280" y="331986"/>
                  </a:lnTo>
                  <a:cubicBezTo>
                    <a:pt x="79736" y="333803"/>
                    <a:pt x="81557" y="334531"/>
                    <a:pt x="83742" y="334531"/>
                  </a:cubicBezTo>
                  <a:lnTo>
                    <a:pt x="167499" y="334531"/>
                  </a:lnTo>
                  <a:cubicBezTo>
                    <a:pt x="167499" y="334531"/>
                    <a:pt x="167499" y="334531"/>
                    <a:pt x="167499" y="334531"/>
                  </a:cubicBezTo>
                  <a:cubicBezTo>
                    <a:pt x="167863" y="334531"/>
                    <a:pt x="167863" y="334531"/>
                    <a:pt x="168228" y="334531"/>
                  </a:cubicBezTo>
                  <a:cubicBezTo>
                    <a:pt x="168956" y="334531"/>
                    <a:pt x="169320" y="334531"/>
                    <a:pt x="170049" y="334167"/>
                  </a:cubicBezTo>
                  <a:cubicBezTo>
                    <a:pt x="170049" y="334167"/>
                    <a:pt x="170049" y="334167"/>
                    <a:pt x="170049" y="334167"/>
                  </a:cubicBezTo>
                  <a:cubicBezTo>
                    <a:pt x="170049" y="334167"/>
                    <a:pt x="170049" y="334167"/>
                    <a:pt x="170413" y="334167"/>
                  </a:cubicBezTo>
                  <a:cubicBezTo>
                    <a:pt x="171141" y="333803"/>
                    <a:pt x="171505" y="333803"/>
                    <a:pt x="172233" y="333076"/>
                  </a:cubicBezTo>
                  <a:lnTo>
                    <a:pt x="262910" y="263998"/>
                  </a:lnTo>
                  <a:lnTo>
                    <a:pt x="403476" y="170560"/>
                  </a:lnTo>
                  <a:lnTo>
                    <a:pt x="495973" y="170560"/>
                  </a:lnTo>
                  <a:lnTo>
                    <a:pt x="316806" y="302900"/>
                  </a:lnTo>
                  <a:cubicBezTo>
                    <a:pt x="314985" y="304354"/>
                    <a:pt x="313892" y="306172"/>
                    <a:pt x="313892" y="308353"/>
                  </a:cubicBezTo>
                  <a:lnTo>
                    <a:pt x="310251" y="398156"/>
                  </a:lnTo>
                  <a:cubicBezTo>
                    <a:pt x="310251" y="398519"/>
                    <a:pt x="310251" y="398883"/>
                    <a:pt x="310615" y="399246"/>
                  </a:cubicBezTo>
                  <a:cubicBezTo>
                    <a:pt x="310615" y="399610"/>
                    <a:pt x="310615" y="400337"/>
                    <a:pt x="310615" y="400701"/>
                  </a:cubicBezTo>
                  <a:cubicBezTo>
                    <a:pt x="310615" y="400701"/>
                    <a:pt x="310615" y="400701"/>
                    <a:pt x="310615" y="400701"/>
                  </a:cubicBezTo>
                  <a:cubicBezTo>
                    <a:pt x="310615" y="401064"/>
                    <a:pt x="310979" y="401428"/>
                    <a:pt x="311343" y="401791"/>
                  </a:cubicBezTo>
                  <a:cubicBezTo>
                    <a:pt x="311707" y="402155"/>
                    <a:pt x="311707" y="402882"/>
                    <a:pt x="312072" y="403246"/>
                  </a:cubicBezTo>
                  <a:cubicBezTo>
                    <a:pt x="312072" y="403246"/>
                    <a:pt x="312072" y="403246"/>
                    <a:pt x="312072" y="403246"/>
                  </a:cubicBezTo>
                  <a:cubicBezTo>
                    <a:pt x="312436" y="403609"/>
                    <a:pt x="312800" y="403609"/>
                    <a:pt x="312800" y="403973"/>
                  </a:cubicBezTo>
                  <a:cubicBezTo>
                    <a:pt x="313164" y="404336"/>
                    <a:pt x="313528" y="404700"/>
                    <a:pt x="314257" y="405064"/>
                  </a:cubicBezTo>
                  <a:cubicBezTo>
                    <a:pt x="314621" y="405064"/>
                    <a:pt x="314985" y="405427"/>
                    <a:pt x="315349" y="405427"/>
                  </a:cubicBezTo>
                  <a:cubicBezTo>
                    <a:pt x="315713" y="405427"/>
                    <a:pt x="316441" y="405791"/>
                    <a:pt x="316806" y="405791"/>
                  </a:cubicBezTo>
                  <a:cubicBezTo>
                    <a:pt x="316806" y="405791"/>
                    <a:pt x="317170" y="405791"/>
                    <a:pt x="317170" y="405791"/>
                  </a:cubicBezTo>
                  <a:lnTo>
                    <a:pt x="413673" y="405791"/>
                  </a:lnTo>
                  <a:lnTo>
                    <a:pt x="537124" y="470143"/>
                  </a:lnTo>
                  <a:lnTo>
                    <a:pt x="586649" y="628660"/>
                  </a:lnTo>
                  <a:lnTo>
                    <a:pt x="514545" y="822808"/>
                  </a:lnTo>
                  <a:cubicBezTo>
                    <a:pt x="514545" y="822808"/>
                    <a:pt x="514545" y="822808"/>
                    <a:pt x="514545" y="822808"/>
                  </a:cubicBezTo>
                  <a:cubicBezTo>
                    <a:pt x="514545" y="822808"/>
                    <a:pt x="514545" y="822808"/>
                    <a:pt x="514545" y="822808"/>
                  </a:cubicBezTo>
                  <a:cubicBezTo>
                    <a:pt x="514545" y="823172"/>
                    <a:pt x="514545" y="823172"/>
                    <a:pt x="514545" y="823535"/>
                  </a:cubicBezTo>
                  <a:cubicBezTo>
                    <a:pt x="514545" y="823899"/>
                    <a:pt x="514181" y="824626"/>
                    <a:pt x="514181" y="824989"/>
                  </a:cubicBezTo>
                  <a:lnTo>
                    <a:pt x="510540" y="978053"/>
                  </a:lnTo>
                  <a:cubicBezTo>
                    <a:pt x="510540" y="979871"/>
                    <a:pt x="511268" y="981689"/>
                    <a:pt x="512725" y="983143"/>
                  </a:cubicBezTo>
                  <a:lnTo>
                    <a:pt x="666037" y="1143479"/>
                  </a:lnTo>
                  <a:cubicBezTo>
                    <a:pt x="667494" y="1144933"/>
                    <a:pt x="669314" y="1145660"/>
                    <a:pt x="671135" y="1145660"/>
                  </a:cubicBezTo>
                  <a:cubicBezTo>
                    <a:pt x="671863" y="1145660"/>
                    <a:pt x="672592" y="1145660"/>
                    <a:pt x="673320" y="1145296"/>
                  </a:cubicBezTo>
                  <a:cubicBezTo>
                    <a:pt x="675869" y="1144569"/>
                    <a:pt x="678054" y="1142388"/>
                    <a:pt x="678418" y="1139843"/>
                  </a:cubicBezTo>
                  <a:cubicBezTo>
                    <a:pt x="679146" y="1135480"/>
                    <a:pt x="699540" y="1034407"/>
                    <a:pt x="702089" y="1020228"/>
                  </a:cubicBezTo>
                  <a:cubicBezTo>
                    <a:pt x="707551" y="1011138"/>
                    <a:pt x="763268" y="963510"/>
                    <a:pt x="813886" y="922427"/>
                  </a:cubicBezTo>
                  <a:lnTo>
                    <a:pt x="981401" y="808629"/>
                  </a:lnTo>
                  <a:lnTo>
                    <a:pt x="1013083" y="828625"/>
                  </a:lnTo>
                  <a:lnTo>
                    <a:pt x="995967" y="899885"/>
                  </a:lnTo>
                  <a:cubicBezTo>
                    <a:pt x="995967" y="900249"/>
                    <a:pt x="995967" y="900249"/>
                    <a:pt x="995967" y="900612"/>
                  </a:cubicBezTo>
                  <a:cubicBezTo>
                    <a:pt x="995967" y="901339"/>
                    <a:pt x="995967" y="901703"/>
                    <a:pt x="995967" y="902430"/>
                  </a:cubicBezTo>
                  <a:cubicBezTo>
                    <a:pt x="995967" y="902794"/>
                    <a:pt x="995967" y="903157"/>
                    <a:pt x="996331" y="903885"/>
                  </a:cubicBezTo>
                  <a:cubicBezTo>
                    <a:pt x="996331" y="904248"/>
                    <a:pt x="996331" y="904248"/>
                    <a:pt x="996331" y="904612"/>
                  </a:cubicBezTo>
                  <a:cubicBezTo>
                    <a:pt x="996331" y="904975"/>
                    <a:pt x="996696" y="905339"/>
                    <a:pt x="997060" y="905702"/>
                  </a:cubicBezTo>
                  <a:cubicBezTo>
                    <a:pt x="997060" y="905702"/>
                    <a:pt x="997060" y="906066"/>
                    <a:pt x="997060" y="906066"/>
                  </a:cubicBezTo>
                  <a:lnTo>
                    <a:pt x="1022551" y="942423"/>
                  </a:lnTo>
                  <a:cubicBezTo>
                    <a:pt x="1022915" y="942787"/>
                    <a:pt x="1023279" y="943514"/>
                    <a:pt x="1023643" y="943877"/>
                  </a:cubicBezTo>
                  <a:lnTo>
                    <a:pt x="1114684" y="1023863"/>
                  </a:lnTo>
                  <a:cubicBezTo>
                    <a:pt x="1116869" y="1027135"/>
                    <a:pt x="1120146" y="1027499"/>
                    <a:pt x="1123060" y="1026045"/>
                  </a:cubicBezTo>
                  <a:close/>
                  <a:moveTo>
                    <a:pt x="810973" y="907884"/>
                  </a:moveTo>
                  <a:lnTo>
                    <a:pt x="616511" y="647930"/>
                  </a:lnTo>
                  <a:lnTo>
                    <a:pt x="965742" y="802448"/>
                  </a:lnTo>
                  <a:lnTo>
                    <a:pt x="810973" y="907884"/>
                  </a:lnTo>
                  <a:close/>
                  <a:moveTo>
                    <a:pt x="865597" y="145837"/>
                  </a:moveTo>
                  <a:lnTo>
                    <a:pt x="1058967" y="559945"/>
                  </a:lnTo>
                  <a:lnTo>
                    <a:pt x="753800" y="258544"/>
                  </a:lnTo>
                  <a:lnTo>
                    <a:pt x="865597" y="145837"/>
                  </a:lnTo>
                  <a:close/>
                  <a:moveTo>
                    <a:pt x="882349" y="147654"/>
                  </a:moveTo>
                  <a:lnTo>
                    <a:pt x="1147459" y="263270"/>
                  </a:lnTo>
                  <a:lnTo>
                    <a:pt x="1080453" y="571216"/>
                  </a:lnTo>
                  <a:lnTo>
                    <a:pt x="882349" y="147654"/>
                  </a:lnTo>
                  <a:close/>
                  <a:moveTo>
                    <a:pt x="746516" y="271633"/>
                  </a:moveTo>
                  <a:lnTo>
                    <a:pt x="1066615" y="587577"/>
                  </a:lnTo>
                  <a:lnTo>
                    <a:pt x="605586" y="621753"/>
                  </a:lnTo>
                  <a:lnTo>
                    <a:pt x="746516" y="271633"/>
                  </a:lnTo>
                  <a:close/>
                  <a:moveTo>
                    <a:pt x="977395" y="791904"/>
                  </a:moveTo>
                  <a:lnTo>
                    <a:pt x="623794" y="635205"/>
                  </a:lnTo>
                  <a:lnTo>
                    <a:pt x="1070620" y="601756"/>
                  </a:lnTo>
                  <a:lnTo>
                    <a:pt x="977395" y="791904"/>
                  </a:lnTo>
                  <a:close/>
                  <a:moveTo>
                    <a:pt x="1368141" y="268360"/>
                  </a:moveTo>
                  <a:lnTo>
                    <a:pt x="1237770" y="461417"/>
                  </a:lnTo>
                  <a:lnTo>
                    <a:pt x="1094291" y="575579"/>
                  </a:lnTo>
                  <a:lnTo>
                    <a:pt x="1161661" y="266543"/>
                  </a:lnTo>
                  <a:lnTo>
                    <a:pt x="1368141" y="268360"/>
                  </a:lnTo>
                  <a:close/>
                  <a:moveTo>
                    <a:pt x="1225753" y="212007"/>
                  </a:moveTo>
                  <a:lnTo>
                    <a:pt x="1155106" y="250909"/>
                  </a:lnTo>
                  <a:lnTo>
                    <a:pt x="902378" y="140747"/>
                  </a:lnTo>
                  <a:lnTo>
                    <a:pt x="1124152" y="140747"/>
                  </a:lnTo>
                  <a:lnTo>
                    <a:pt x="1225753" y="212007"/>
                  </a:lnTo>
                  <a:close/>
                  <a:moveTo>
                    <a:pt x="209742" y="17496"/>
                  </a:moveTo>
                  <a:lnTo>
                    <a:pt x="265823" y="51671"/>
                  </a:lnTo>
                  <a:lnTo>
                    <a:pt x="252349" y="248728"/>
                  </a:lnTo>
                  <a:lnTo>
                    <a:pt x="135089" y="207644"/>
                  </a:lnTo>
                  <a:lnTo>
                    <a:pt x="135089" y="126567"/>
                  </a:lnTo>
                  <a:lnTo>
                    <a:pt x="209742" y="17496"/>
                  </a:lnTo>
                  <a:close/>
                  <a:moveTo>
                    <a:pt x="171141" y="315988"/>
                  </a:moveTo>
                  <a:lnTo>
                    <a:pt x="139459" y="224368"/>
                  </a:lnTo>
                  <a:lnTo>
                    <a:pt x="243609" y="261089"/>
                  </a:lnTo>
                  <a:lnTo>
                    <a:pt x="171141" y="315988"/>
                  </a:lnTo>
                  <a:close/>
                  <a:moveTo>
                    <a:pt x="20378" y="241456"/>
                  </a:moveTo>
                  <a:lnTo>
                    <a:pt x="122343" y="220732"/>
                  </a:lnTo>
                  <a:lnTo>
                    <a:pt x="156939" y="320351"/>
                  </a:lnTo>
                  <a:lnTo>
                    <a:pt x="86655" y="320351"/>
                  </a:lnTo>
                  <a:lnTo>
                    <a:pt x="20378" y="241456"/>
                  </a:lnTo>
                  <a:close/>
                  <a:moveTo>
                    <a:pt x="400927" y="156744"/>
                  </a:moveTo>
                  <a:cubicBezTo>
                    <a:pt x="399470" y="156744"/>
                    <a:pt x="398014" y="157107"/>
                    <a:pt x="396921" y="157835"/>
                  </a:cubicBezTo>
                  <a:lnTo>
                    <a:pt x="266916" y="244365"/>
                  </a:lnTo>
                  <a:lnTo>
                    <a:pt x="280025" y="54944"/>
                  </a:lnTo>
                  <a:lnTo>
                    <a:pt x="423869" y="61851"/>
                  </a:lnTo>
                  <a:lnTo>
                    <a:pt x="510175" y="125840"/>
                  </a:lnTo>
                  <a:lnTo>
                    <a:pt x="510175" y="156744"/>
                  </a:lnTo>
                  <a:lnTo>
                    <a:pt x="400927" y="156744"/>
                  </a:lnTo>
                  <a:lnTo>
                    <a:pt x="400927" y="156744"/>
                  </a:lnTo>
                  <a:close/>
                  <a:moveTo>
                    <a:pt x="520008" y="171287"/>
                  </a:moveTo>
                  <a:lnTo>
                    <a:pt x="681331" y="171287"/>
                  </a:lnTo>
                  <a:lnTo>
                    <a:pt x="732678" y="254545"/>
                  </a:lnTo>
                  <a:lnTo>
                    <a:pt x="324817" y="389066"/>
                  </a:lnTo>
                  <a:lnTo>
                    <a:pt x="327730" y="313080"/>
                  </a:lnTo>
                  <a:lnTo>
                    <a:pt x="520008" y="171287"/>
                  </a:lnTo>
                  <a:close/>
                  <a:moveTo>
                    <a:pt x="550233" y="463962"/>
                  </a:moveTo>
                  <a:cubicBezTo>
                    <a:pt x="549505" y="462144"/>
                    <a:pt x="548412" y="460690"/>
                    <a:pt x="546592" y="459599"/>
                  </a:cubicBezTo>
                  <a:lnTo>
                    <a:pt x="419135" y="392702"/>
                  </a:lnTo>
                  <a:cubicBezTo>
                    <a:pt x="418043" y="391975"/>
                    <a:pt x="416950" y="391975"/>
                    <a:pt x="415858" y="391975"/>
                  </a:cubicBezTo>
                  <a:lnTo>
                    <a:pt x="362690" y="391975"/>
                  </a:lnTo>
                  <a:lnTo>
                    <a:pt x="731222" y="270542"/>
                  </a:lnTo>
                  <a:lnTo>
                    <a:pt x="595025" y="608300"/>
                  </a:lnTo>
                  <a:lnTo>
                    <a:pt x="550233" y="463962"/>
                  </a:lnTo>
                  <a:close/>
                  <a:moveTo>
                    <a:pt x="596482" y="645021"/>
                  </a:moveTo>
                  <a:lnTo>
                    <a:pt x="790216" y="903885"/>
                  </a:lnTo>
                  <a:lnTo>
                    <a:pt x="530933" y="822081"/>
                  </a:lnTo>
                  <a:lnTo>
                    <a:pt x="596482" y="645021"/>
                  </a:lnTo>
                  <a:close/>
                  <a:moveTo>
                    <a:pt x="687158" y="1018410"/>
                  </a:moveTo>
                  <a:cubicBezTo>
                    <a:pt x="685701" y="1026772"/>
                    <a:pt x="672227" y="1094760"/>
                    <a:pt x="666401" y="1124573"/>
                  </a:cubicBezTo>
                  <a:lnTo>
                    <a:pt x="525106" y="976599"/>
                  </a:lnTo>
                  <a:lnTo>
                    <a:pt x="528384" y="836260"/>
                  </a:lnTo>
                  <a:lnTo>
                    <a:pt x="794222" y="920245"/>
                  </a:lnTo>
                  <a:cubicBezTo>
                    <a:pt x="724667" y="976963"/>
                    <a:pt x="688615" y="1009684"/>
                    <a:pt x="687158" y="1018410"/>
                  </a:cubicBezTo>
                  <a:close/>
                  <a:moveTo>
                    <a:pt x="990141" y="798449"/>
                  </a:moveTo>
                  <a:lnTo>
                    <a:pt x="1073534" y="628660"/>
                  </a:lnTo>
                  <a:lnTo>
                    <a:pt x="1071713" y="662473"/>
                  </a:lnTo>
                  <a:cubicBezTo>
                    <a:pt x="1071713" y="663200"/>
                    <a:pt x="1071713" y="664291"/>
                    <a:pt x="1072077" y="665018"/>
                  </a:cubicBezTo>
                  <a:lnTo>
                    <a:pt x="1093562" y="733006"/>
                  </a:lnTo>
                  <a:lnTo>
                    <a:pt x="1093562" y="816991"/>
                  </a:lnTo>
                  <a:lnTo>
                    <a:pt x="1056054" y="875162"/>
                  </a:lnTo>
                  <a:lnTo>
                    <a:pt x="1012719" y="891523"/>
                  </a:lnTo>
                  <a:lnTo>
                    <a:pt x="1027649" y="828262"/>
                  </a:lnTo>
                  <a:cubicBezTo>
                    <a:pt x="1028378" y="825353"/>
                    <a:pt x="1026921" y="822081"/>
                    <a:pt x="1024372" y="820263"/>
                  </a:cubicBezTo>
                  <a:lnTo>
                    <a:pt x="990141" y="798449"/>
                  </a:lnTo>
                  <a:close/>
                  <a:moveTo>
                    <a:pt x="1013811" y="906793"/>
                  </a:moveTo>
                  <a:lnTo>
                    <a:pt x="1061516" y="888978"/>
                  </a:lnTo>
                  <a:lnTo>
                    <a:pt x="1202083" y="906066"/>
                  </a:lnTo>
                  <a:lnTo>
                    <a:pt x="1195892" y="967873"/>
                  </a:lnTo>
                  <a:lnTo>
                    <a:pt x="1119782" y="1010775"/>
                  </a:lnTo>
                  <a:lnTo>
                    <a:pt x="1033476" y="934788"/>
                  </a:lnTo>
                  <a:lnTo>
                    <a:pt x="1013811" y="906793"/>
                  </a:lnTo>
                  <a:close/>
                </a:path>
              </a:pathLst>
            </a:custGeom>
            <a:grpFill/>
            <a:ln w="95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75D51B01-436A-0340-958E-D49159FE79F2}"/>
                </a:ext>
              </a:extLst>
            </p:cNvPr>
            <p:cNvSpPr/>
            <p:nvPr/>
          </p:nvSpPr>
          <p:spPr>
            <a:xfrm>
              <a:off x="-55793" y="6680141"/>
              <a:ext cx="611889" cy="372148"/>
            </a:xfrm>
            <a:custGeom>
              <a:avLst/>
              <a:gdLst>
                <a:gd name="connsiteX0" fmla="*/ 225331 w 218800"/>
                <a:gd name="connsiteY0" fmla="*/ 84349 h 133072"/>
                <a:gd name="connsiteX1" fmla="*/ 222418 w 218800"/>
                <a:gd name="connsiteY1" fmla="*/ 77805 h 133072"/>
                <a:gd name="connsiteX2" fmla="*/ 107343 w 218800"/>
                <a:gd name="connsiteY2" fmla="*/ 0 h 133072"/>
                <a:gd name="connsiteX3" fmla="*/ 5377 w 218800"/>
                <a:gd name="connsiteY3" fmla="*/ 28359 h 133072"/>
                <a:gd name="connsiteX4" fmla="*/ 279 w 218800"/>
                <a:gd name="connsiteY4" fmla="*/ 33449 h 133072"/>
                <a:gd name="connsiteX5" fmla="*/ 2100 w 218800"/>
                <a:gd name="connsiteY5" fmla="*/ 40356 h 133072"/>
                <a:gd name="connsiteX6" fmla="*/ 101880 w 218800"/>
                <a:gd name="connsiteY6" fmla="*/ 137430 h 133072"/>
                <a:gd name="connsiteX7" fmla="*/ 106978 w 218800"/>
                <a:gd name="connsiteY7" fmla="*/ 139612 h 133072"/>
                <a:gd name="connsiteX8" fmla="*/ 109892 w 218800"/>
                <a:gd name="connsiteY8" fmla="*/ 138885 h 133072"/>
                <a:gd name="connsiteX9" fmla="*/ 220597 w 218800"/>
                <a:gd name="connsiteY9" fmla="*/ 90166 h 133072"/>
                <a:gd name="connsiteX10" fmla="*/ 225331 w 218800"/>
                <a:gd name="connsiteY10" fmla="*/ 84349 h 133072"/>
                <a:gd name="connsiteX11" fmla="*/ 109163 w 218800"/>
                <a:gd name="connsiteY11" fmla="*/ 123251 h 133072"/>
                <a:gd name="connsiteX12" fmla="*/ 21765 w 218800"/>
                <a:gd name="connsiteY12" fmla="*/ 38175 h 133072"/>
                <a:gd name="connsiteX13" fmla="*/ 106978 w 218800"/>
                <a:gd name="connsiteY13" fmla="*/ 14179 h 133072"/>
                <a:gd name="connsiteX14" fmla="*/ 203845 w 218800"/>
                <a:gd name="connsiteY14" fmla="*/ 81804 h 133072"/>
                <a:gd name="connsiteX15" fmla="*/ 109163 w 218800"/>
                <a:gd name="connsiteY15" fmla="*/ 123251 h 133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8800" h="133072">
                  <a:moveTo>
                    <a:pt x="225331" y="84349"/>
                  </a:moveTo>
                  <a:cubicBezTo>
                    <a:pt x="225695" y="81804"/>
                    <a:pt x="224603" y="79259"/>
                    <a:pt x="222418" y="77805"/>
                  </a:cubicBezTo>
                  <a:cubicBezTo>
                    <a:pt x="154319" y="26177"/>
                    <a:pt x="115354" y="0"/>
                    <a:pt x="107343" y="0"/>
                  </a:cubicBezTo>
                  <a:cubicBezTo>
                    <a:pt x="97146" y="0"/>
                    <a:pt x="26863" y="21451"/>
                    <a:pt x="5377" y="28359"/>
                  </a:cubicBezTo>
                  <a:cubicBezTo>
                    <a:pt x="2828" y="29086"/>
                    <a:pt x="1007" y="31267"/>
                    <a:pt x="279" y="33449"/>
                  </a:cubicBezTo>
                  <a:cubicBezTo>
                    <a:pt x="-449" y="35994"/>
                    <a:pt x="279" y="38539"/>
                    <a:pt x="2100" y="40356"/>
                  </a:cubicBezTo>
                  <a:lnTo>
                    <a:pt x="101880" y="137430"/>
                  </a:lnTo>
                  <a:cubicBezTo>
                    <a:pt x="103337" y="138885"/>
                    <a:pt x="105158" y="139612"/>
                    <a:pt x="106978" y="139612"/>
                  </a:cubicBezTo>
                  <a:cubicBezTo>
                    <a:pt x="108071" y="139612"/>
                    <a:pt x="108799" y="139248"/>
                    <a:pt x="109892" y="138885"/>
                  </a:cubicBezTo>
                  <a:lnTo>
                    <a:pt x="220597" y="90166"/>
                  </a:lnTo>
                  <a:cubicBezTo>
                    <a:pt x="223510" y="89075"/>
                    <a:pt x="224967" y="86894"/>
                    <a:pt x="225331" y="84349"/>
                  </a:cubicBezTo>
                  <a:close/>
                  <a:moveTo>
                    <a:pt x="109163" y="123251"/>
                  </a:moveTo>
                  <a:lnTo>
                    <a:pt x="21765" y="38175"/>
                  </a:lnTo>
                  <a:cubicBezTo>
                    <a:pt x="60366" y="26177"/>
                    <a:pt x="99695" y="14907"/>
                    <a:pt x="106978" y="14179"/>
                  </a:cubicBezTo>
                  <a:cubicBezTo>
                    <a:pt x="115718" y="17452"/>
                    <a:pt x="160874" y="49446"/>
                    <a:pt x="203845" y="81804"/>
                  </a:cubicBezTo>
                  <a:lnTo>
                    <a:pt x="109163" y="123251"/>
                  </a:lnTo>
                  <a:close/>
                </a:path>
              </a:pathLst>
            </a:custGeom>
            <a:grpFill/>
            <a:ln w="95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751C1817-3B9C-9647-B1D4-29EB82630E81}"/>
                </a:ext>
              </a:extLst>
            </p:cNvPr>
            <p:cNvSpPr/>
            <p:nvPr/>
          </p:nvSpPr>
          <p:spPr>
            <a:xfrm>
              <a:off x="534644" y="6853746"/>
              <a:ext cx="505474" cy="318982"/>
            </a:xfrm>
            <a:custGeom>
              <a:avLst/>
              <a:gdLst>
                <a:gd name="connsiteX0" fmla="*/ 6919 w 180747"/>
                <a:gd name="connsiteY0" fmla="*/ 123344 h 114062"/>
                <a:gd name="connsiteX1" fmla="*/ 7647 w 180747"/>
                <a:gd name="connsiteY1" fmla="*/ 123344 h 114062"/>
                <a:gd name="connsiteX2" fmla="*/ 175526 w 180747"/>
                <a:gd name="connsiteY2" fmla="*/ 105165 h 114062"/>
                <a:gd name="connsiteX3" fmla="*/ 181717 w 180747"/>
                <a:gd name="connsiteY3" fmla="*/ 100075 h 114062"/>
                <a:gd name="connsiteX4" fmla="*/ 179532 w 180747"/>
                <a:gd name="connsiteY4" fmla="*/ 92440 h 114062"/>
                <a:gd name="connsiteX5" fmla="*/ 77566 w 180747"/>
                <a:gd name="connsiteY5" fmla="*/ 1911 h 114062"/>
                <a:gd name="connsiteX6" fmla="*/ 71740 w 180747"/>
                <a:gd name="connsiteY6" fmla="*/ 93 h 114062"/>
                <a:gd name="connsiteX7" fmla="*/ 66642 w 180747"/>
                <a:gd name="connsiteY7" fmla="*/ 3365 h 114062"/>
                <a:gd name="connsiteX8" fmla="*/ 1092 w 180747"/>
                <a:gd name="connsiteY8" fmla="*/ 112073 h 114062"/>
                <a:gd name="connsiteX9" fmla="*/ 1092 w 180747"/>
                <a:gd name="connsiteY9" fmla="*/ 119708 h 114062"/>
                <a:gd name="connsiteX10" fmla="*/ 6919 w 180747"/>
                <a:gd name="connsiteY10" fmla="*/ 123344 h 114062"/>
                <a:gd name="connsiteX11" fmla="*/ 74289 w 180747"/>
                <a:gd name="connsiteY11" fmla="*/ 18635 h 114062"/>
                <a:gd name="connsiteX12" fmla="*/ 157682 w 180747"/>
                <a:gd name="connsiteY12" fmla="*/ 92440 h 114062"/>
                <a:gd name="connsiteX13" fmla="*/ 21121 w 180747"/>
                <a:gd name="connsiteY13" fmla="*/ 107346 h 114062"/>
                <a:gd name="connsiteX14" fmla="*/ 74289 w 180747"/>
                <a:gd name="connsiteY14" fmla="*/ 18635 h 114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0747" h="114062">
                  <a:moveTo>
                    <a:pt x="6919" y="123344"/>
                  </a:moveTo>
                  <a:cubicBezTo>
                    <a:pt x="7283" y="123344"/>
                    <a:pt x="7283" y="123344"/>
                    <a:pt x="7647" y="123344"/>
                  </a:cubicBezTo>
                  <a:lnTo>
                    <a:pt x="175526" y="105165"/>
                  </a:lnTo>
                  <a:cubicBezTo>
                    <a:pt x="178439" y="104801"/>
                    <a:pt x="180988" y="102983"/>
                    <a:pt x="181717" y="100075"/>
                  </a:cubicBezTo>
                  <a:cubicBezTo>
                    <a:pt x="182445" y="97166"/>
                    <a:pt x="181717" y="94258"/>
                    <a:pt x="179532" y="92440"/>
                  </a:cubicBezTo>
                  <a:lnTo>
                    <a:pt x="77566" y="1911"/>
                  </a:lnTo>
                  <a:cubicBezTo>
                    <a:pt x="76110" y="456"/>
                    <a:pt x="73925" y="-271"/>
                    <a:pt x="71740" y="93"/>
                  </a:cubicBezTo>
                  <a:cubicBezTo>
                    <a:pt x="69555" y="456"/>
                    <a:pt x="67734" y="1547"/>
                    <a:pt x="66642" y="3365"/>
                  </a:cubicBezTo>
                  <a:lnTo>
                    <a:pt x="1092" y="112073"/>
                  </a:lnTo>
                  <a:cubicBezTo>
                    <a:pt x="-364" y="114618"/>
                    <a:pt x="-364" y="117526"/>
                    <a:pt x="1092" y="119708"/>
                  </a:cubicBezTo>
                  <a:cubicBezTo>
                    <a:pt x="2185" y="121889"/>
                    <a:pt x="4370" y="123344"/>
                    <a:pt x="6919" y="123344"/>
                  </a:cubicBezTo>
                  <a:close/>
                  <a:moveTo>
                    <a:pt x="74289" y="18635"/>
                  </a:moveTo>
                  <a:lnTo>
                    <a:pt x="157682" y="92440"/>
                  </a:lnTo>
                  <a:lnTo>
                    <a:pt x="21121" y="107346"/>
                  </a:lnTo>
                  <a:lnTo>
                    <a:pt x="74289" y="18635"/>
                  </a:lnTo>
                  <a:close/>
                </a:path>
              </a:pathLst>
            </a:custGeom>
            <a:grpFill/>
            <a:ln w="95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6F33A3BA-5652-0045-9A4C-A7761FF97B01}"/>
                </a:ext>
              </a:extLst>
            </p:cNvPr>
            <p:cNvSpPr/>
            <p:nvPr/>
          </p:nvSpPr>
          <p:spPr>
            <a:xfrm>
              <a:off x="20575750" y="-526087"/>
              <a:ext cx="11652502" cy="10606191"/>
            </a:xfrm>
            <a:custGeom>
              <a:avLst/>
              <a:gdLst>
                <a:gd name="connsiteX0" fmla="*/ 2866681 w 4166715"/>
                <a:gd name="connsiteY0" fmla="*/ 2618810 h 3792573"/>
                <a:gd name="connsiteX1" fmla="*/ 2867409 w 4166715"/>
                <a:gd name="connsiteY1" fmla="*/ 2620992 h 3792573"/>
                <a:gd name="connsiteX2" fmla="*/ 2867409 w 4166715"/>
                <a:gd name="connsiteY2" fmla="*/ 2620992 h 3792573"/>
                <a:gd name="connsiteX3" fmla="*/ 2868865 w 4166715"/>
                <a:gd name="connsiteY3" fmla="*/ 2622810 h 3792573"/>
                <a:gd name="connsiteX4" fmla="*/ 2868865 w 4166715"/>
                <a:gd name="connsiteY4" fmla="*/ 2622810 h 3792573"/>
                <a:gd name="connsiteX5" fmla="*/ 2929317 w 4166715"/>
                <a:gd name="connsiteY5" fmla="*/ 2683162 h 3792573"/>
                <a:gd name="connsiteX6" fmla="*/ 2918027 w 4166715"/>
                <a:gd name="connsiteY6" fmla="*/ 2744970 h 3792573"/>
                <a:gd name="connsiteX7" fmla="*/ 2918027 w 4166715"/>
                <a:gd name="connsiteY7" fmla="*/ 2744970 h 3792573"/>
                <a:gd name="connsiteX8" fmla="*/ 2918027 w 4166715"/>
                <a:gd name="connsiteY8" fmla="*/ 2745333 h 3792573"/>
                <a:gd name="connsiteX9" fmla="*/ 2918027 w 4166715"/>
                <a:gd name="connsiteY9" fmla="*/ 2747878 h 3792573"/>
                <a:gd name="connsiteX10" fmla="*/ 2918027 w 4166715"/>
                <a:gd name="connsiteY10" fmla="*/ 2748242 h 3792573"/>
                <a:gd name="connsiteX11" fmla="*/ 2918027 w 4166715"/>
                <a:gd name="connsiteY11" fmla="*/ 2748606 h 3792573"/>
                <a:gd name="connsiteX12" fmla="*/ 2918756 w 4166715"/>
                <a:gd name="connsiteY12" fmla="*/ 2750423 h 3792573"/>
                <a:gd name="connsiteX13" fmla="*/ 2918756 w 4166715"/>
                <a:gd name="connsiteY13" fmla="*/ 2750423 h 3792573"/>
                <a:gd name="connsiteX14" fmla="*/ 2919848 w 4166715"/>
                <a:gd name="connsiteY14" fmla="*/ 2751878 h 3792573"/>
                <a:gd name="connsiteX15" fmla="*/ 3041478 w 4166715"/>
                <a:gd name="connsiteY15" fmla="*/ 2860949 h 3792573"/>
                <a:gd name="connsiteX16" fmla="*/ 3049126 w 4166715"/>
                <a:gd name="connsiteY16" fmla="*/ 2862040 h 3792573"/>
                <a:gd name="connsiteX17" fmla="*/ 3053495 w 4166715"/>
                <a:gd name="connsiteY17" fmla="*/ 2855495 h 3792573"/>
                <a:gd name="connsiteX18" fmla="*/ 3056045 w 4166715"/>
                <a:gd name="connsiteY18" fmla="*/ 2716975 h 3792573"/>
                <a:gd name="connsiteX19" fmla="*/ 3056045 w 4166715"/>
                <a:gd name="connsiteY19" fmla="*/ 2715884 h 3792573"/>
                <a:gd name="connsiteX20" fmla="*/ 3056045 w 4166715"/>
                <a:gd name="connsiteY20" fmla="*/ 2715157 h 3792573"/>
                <a:gd name="connsiteX21" fmla="*/ 3055680 w 4166715"/>
                <a:gd name="connsiteY21" fmla="*/ 2714793 h 3792573"/>
                <a:gd name="connsiteX22" fmla="*/ 3054952 w 4166715"/>
                <a:gd name="connsiteY22" fmla="*/ 2713339 h 3792573"/>
                <a:gd name="connsiteX23" fmla="*/ 3054224 w 4166715"/>
                <a:gd name="connsiteY23" fmla="*/ 2712248 h 3792573"/>
                <a:gd name="connsiteX24" fmla="*/ 3053860 w 4166715"/>
                <a:gd name="connsiteY24" fmla="*/ 2711885 h 3792573"/>
                <a:gd name="connsiteX25" fmla="*/ 2939149 w 4166715"/>
                <a:gd name="connsiteY25" fmla="*/ 2585361 h 3792573"/>
                <a:gd name="connsiteX26" fmla="*/ 2939149 w 4166715"/>
                <a:gd name="connsiteY26" fmla="*/ 2494469 h 3792573"/>
                <a:gd name="connsiteX27" fmla="*/ 3048762 w 4166715"/>
                <a:gd name="connsiteY27" fmla="*/ 2586452 h 3792573"/>
                <a:gd name="connsiteX28" fmla="*/ 3058230 w 4166715"/>
                <a:gd name="connsiteY28" fmla="*/ 2586452 h 3792573"/>
                <a:gd name="connsiteX29" fmla="*/ 3162744 w 4166715"/>
                <a:gd name="connsiteY29" fmla="*/ 2501376 h 3792573"/>
                <a:gd name="connsiteX30" fmla="*/ 3162744 w 4166715"/>
                <a:gd name="connsiteY30" fmla="*/ 2501376 h 3792573"/>
                <a:gd name="connsiteX31" fmla="*/ 3163473 w 4166715"/>
                <a:gd name="connsiteY31" fmla="*/ 2500649 h 3792573"/>
                <a:gd name="connsiteX32" fmla="*/ 3164565 w 4166715"/>
                <a:gd name="connsiteY32" fmla="*/ 2499558 h 3792573"/>
                <a:gd name="connsiteX33" fmla="*/ 3164929 w 4166715"/>
                <a:gd name="connsiteY33" fmla="*/ 2498831 h 3792573"/>
                <a:gd name="connsiteX34" fmla="*/ 3165293 w 4166715"/>
                <a:gd name="connsiteY34" fmla="*/ 2497377 h 3792573"/>
                <a:gd name="connsiteX35" fmla="*/ 3165293 w 4166715"/>
                <a:gd name="connsiteY35" fmla="*/ 2497013 h 3792573"/>
                <a:gd name="connsiteX36" fmla="*/ 3165293 w 4166715"/>
                <a:gd name="connsiteY36" fmla="*/ 2496650 h 3792573"/>
                <a:gd name="connsiteX37" fmla="*/ 3164929 w 4166715"/>
                <a:gd name="connsiteY37" fmla="*/ 2494832 h 3792573"/>
                <a:gd name="connsiteX38" fmla="*/ 3164565 w 4166715"/>
                <a:gd name="connsiteY38" fmla="*/ 2494105 h 3792573"/>
                <a:gd name="connsiteX39" fmla="*/ 3164565 w 4166715"/>
                <a:gd name="connsiteY39" fmla="*/ 2493741 h 3792573"/>
                <a:gd name="connsiteX40" fmla="*/ 3106299 w 4166715"/>
                <a:gd name="connsiteY40" fmla="*/ 2360310 h 3792573"/>
                <a:gd name="connsiteX41" fmla="*/ 3104114 w 4166715"/>
                <a:gd name="connsiteY41" fmla="*/ 2357402 h 3792573"/>
                <a:gd name="connsiteX42" fmla="*/ 3027640 w 4166715"/>
                <a:gd name="connsiteY42" fmla="*/ 2300685 h 3792573"/>
                <a:gd name="connsiteX43" fmla="*/ 3249415 w 4166715"/>
                <a:gd name="connsiteY43" fmla="*/ 2165436 h 3792573"/>
                <a:gd name="connsiteX44" fmla="*/ 3250872 w 4166715"/>
                <a:gd name="connsiteY44" fmla="*/ 2164345 h 3792573"/>
                <a:gd name="connsiteX45" fmla="*/ 3250872 w 4166715"/>
                <a:gd name="connsiteY45" fmla="*/ 2164345 h 3792573"/>
                <a:gd name="connsiteX46" fmla="*/ 3250872 w 4166715"/>
                <a:gd name="connsiteY46" fmla="*/ 2164345 h 3792573"/>
                <a:gd name="connsiteX47" fmla="*/ 3251964 w 4166715"/>
                <a:gd name="connsiteY47" fmla="*/ 2162527 h 3792573"/>
                <a:gd name="connsiteX48" fmla="*/ 3364126 w 4166715"/>
                <a:gd name="connsiteY48" fmla="*/ 1926569 h 3792573"/>
                <a:gd name="connsiteX49" fmla="*/ 3364126 w 4166715"/>
                <a:gd name="connsiteY49" fmla="*/ 1926569 h 3792573"/>
                <a:gd name="connsiteX50" fmla="*/ 3364126 w 4166715"/>
                <a:gd name="connsiteY50" fmla="*/ 1926569 h 3792573"/>
                <a:gd name="connsiteX51" fmla="*/ 3364854 w 4166715"/>
                <a:gd name="connsiteY51" fmla="*/ 1924024 h 3792573"/>
                <a:gd name="connsiteX52" fmla="*/ 3364854 w 4166715"/>
                <a:gd name="connsiteY52" fmla="*/ 1923297 h 3792573"/>
                <a:gd name="connsiteX53" fmla="*/ 3364490 w 4166715"/>
                <a:gd name="connsiteY53" fmla="*/ 1921479 h 3792573"/>
                <a:gd name="connsiteX54" fmla="*/ 3364490 w 4166715"/>
                <a:gd name="connsiteY54" fmla="*/ 1921115 h 3792573"/>
                <a:gd name="connsiteX55" fmla="*/ 3364126 w 4166715"/>
                <a:gd name="connsiteY55" fmla="*/ 1920752 h 3792573"/>
                <a:gd name="connsiteX56" fmla="*/ 3363033 w 4166715"/>
                <a:gd name="connsiteY56" fmla="*/ 1918934 h 3792573"/>
                <a:gd name="connsiteX57" fmla="*/ 3362669 w 4166715"/>
                <a:gd name="connsiteY57" fmla="*/ 1918570 h 3792573"/>
                <a:gd name="connsiteX58" fmla="*/ 3362669 w 4166715"/>
                <a:gd name="connsiteY58" fmla="*/ 1918570 h 3792573"/>
                <a:gd name="connsiteX59" fmla="*/ 3242131 w 4166715"/>
                <a:gd name="connsiteY59" fmla="*/ 1798228 h 3792573"/>
                <a:gd name="connsiteX60" fmla="*/ 3296027 w 4166715"/>
                <a:gd name="connsiteY60" fmla="*/ 1674250 h 3792573"/>
                <a:gd name="connsiteX61" fmla="*/ 3295663 w 4166715"/>
                <a:gd name="connsiteY61" fmla="*/ 1668069 h 3792573"/>
                <a:gd name="connsiteX62" fmla="*/ 3290929 w 4166715"/>
                <a:gd name="connsiteY62" fmla="*/ 1664433 h 3792573"/>
                <a:gd name="connsiteX63" fmla="*/ 3193698 w 4166715"/>
                <a:gd name="connsiteY63" fmla="*/ 1642983 h 3792573"/>
                <a:gd name="connsiteX64" fmla="*/ 3244680 w 4166715"/>
                <a:gd name="connsiteY64" fmla="*/ 1586265 h 3792573"/>
                <a:gd name="connsiteX65" fmla="*/ 3352108 w 4166715"/>
                <a:gd name="connsiteY65" fmla="*/ 1650254 h 3792573"/>
                <a:gd name="connsiteX66" fmla="*/ 3428946 w 4166715"/>
                <a:gd name="connsiteY66" fmla="*/ 1784412 h 3792573"/>
                <a:gd name="connsiteX67" fmla="*/ 3436230 w 4166715"/>
                <a:gd name="connsiteY67" fmla="*/ 1788048 h 3792573"/>
                <a:gd name="connsiteX68" fmla="*/ 3442420 w 4166715"/>
                <a:gd name="connsiteY68" fmla="*/ 1782594 h 3792573"/>
                <a:gd name="connsiteX69" fmla="*/ 3471553 w 4166715"/>
                <a:gd name="connsiteY69" fmla="*/ 1656435 h 3792573"/>
                <a:gd name="connsiteX70" fmla="*/ 3469733 w 4166715"/>
                <a:gd name="connsiteY70" fmla="*/ 1649890 h 3792573"/>
                <a:gd name="connsiteX71" fmla="*/ 3406368 w 4166715"/>
                <a:gd name="connsiteY71" fmla="*/ 1581902 h 3792573"/>
                <a:gd name="connsiteX72" fmla="*/ 3418022 w 4166715"/>
                <a:gd name="connsiteY72" fmla="*/ 1461196 h 3792573"/>
                <a:gd name="connsiteX73" fmla="*/ 3496680 w 4166715"/>
                <a:gd name="connsiteY73" fmla="*/ 1375757 h 3792573"/>
                <a:gd name="connsiteX74" fmla="*/ 3498501 w 4166715"/>
                <a:gd name="connsiteY74" fmla="*/ 1372485 h 3792573"/>
                <a:gd name="connsiteX75" fmla="*/ 3530183 w 4166715"/>
                <a:gd name="connsiteY75" fmla="*/ 1229237 h 3792573"/>
                <a:gd name="connsiteX76" fmla="*/ 3530183 w 4166715"/>
                <a:gd name="connsiteY76" fmla="*/ 1227056 h 3792573"/>
                <a:gd name="connsiteX77" fmla="*/ 3522900 w 4166715"/>
                <a:gd name="connsiteY77" fmla="*/ 1105623 h 3792573"/>
                <a:gd name="connsiteX78" fmla="*/ 3522900 w 4166715"/>
                <a:gd name="connsiteY78" fmla="*/ 1105259 h 3792573"/>
                <a:gd name="connsiteX79" fmla="*/ 3522172 w 4166715"/>
                <a:gd name="connsiteY79" fmla="*/ 1102714 h 3792573"/>
                <a:gd name="connsiteX80" fmla="*/ 3522172 w 4166715"/>
                <a:gd name="connsiteY80" fmla="*/ 1102351 h 3792573"/>
                <a:gd name="connsiteX81" fmla="*/ 3520715 w 4166715"/>
                <a:gd name="connsiteY81" fmla="*/ 1100533 h 3792573"/>
                <a:gd name="connsiteX82" fmla="*/ 3519987 w 4166715"/>
                <a:gd name="connsiteY82" fmla="*/ 1100169 h 3792573"/>
                <a:gd name="connsiteX83" fmla="*/ 3519623 w 4166715"/>
                <a:gd name="connsiteY83" fmla="*/ 1099806 h 3792573"/>
                <a:gd name="connsiteX84" fmla="*/ 3337542 w 4166715"/>
                <a:gd name="connsiteY84" fmla="*/ 981645 h 3792573"/>
                <a:gd name="connsiteX85" fmla="*/ 3421663 w 4166715"/>
                <a:gd name="connsiteY85" fmla="*/ 780953 h 3792573"/>
                <a:gd name="connsiteX86" fmla="*/ 3609206 w 4166715"/>
                <a:gd name="connsiteY86" fmla="*/ 677698 h 3792573"/>
                <a:gd name="connsiteX87" fmla="*/ 3609570 w 4166715"/>
                <a:gd name="connsiteY87" fmla="*/ 677335 h 3792573"/>
                <a:gd name="connsiteX88" fmla="*/ 3610299 w 4166715"/>
                <a:gd name="connsiteY88" fmla="*/ 676608 h 3792573"/>
                <a:gd name="connsiteX89" fmla="*/ 3611391 w 4166715"/>
                <a:gd name="connsiteY89" fmla="*/ 675517 h 3792573"/>
                <a:gd name="connsiteX90" fmla="*/ 3611755 w 4166715"/>
                <a:gd name="connsiteY90" fmla="*/ 674790 h 3792573"/>
                <a:gd name="connsiteX91" fmla="*/ 3612483 w 4166715"/>
                <a:gd name="connsiteY91" fmla="*/ 672972 h 3792573"/>
                <a:gd name="connsiteX92" fmla="*/ 3612483 w 4166715"/>
                <a:gd name="connsiteY92" fmla="*/ 672608 h 3792573"/>
                <a:gd name="connsiteX93" fmla="*/ 3612483 w 4166715"/>
                <a:gd name="connsiteY93" fmla="*/ 672608 h 3792573"/>
                <a:gd name="connsiteX94" fmla="*/ 3612483 w 4166715"/>
                <a:gd name="connsiteY94" fmla="*/ 670063 h 3792573"/>
                <a:gd name="connsiteX95" fmla="*/ 3591727 w 4166715"/>
                <a:gd name="connsiteY95" fmla="*/ 572626 h 3792573"/>
                <a:gd name="connsiteX96" fmla="*/ 3764703 w 4166715"/>
                <a:gd name="connsiteY96" fmla="*/ 438104 h 3792573"/>
                <a:gd name="connsiteX97" fmla="*/ 3775628 w 4166715"/>
                <a:gd name="connsiteY97" fmla="*/ 588623 h 3792573"/>
                <a:gd name="connsiteX98" fmla="*/ 3710079 w 4166715"/>
                <a:gd name="connsiteY98" fmla="*/ 876572 h 3792573"/>
                <a:gd name="connsiteX99" fmla="*/ 3711536 w 4166715"/>
                <a:gd name="connsiteY99" fmla="*/ 882753 h 3792573"/>
                <a:gd name="connsiteX100" fmla="*/ 3842998 w 4166715"/>
                <a:gd name="connsiteY100" fmla="*/ 1045270 h 3792573"/>
                <a:gd name="connsiteX101" fmla="*/ 3850645 w 4166715"/>
                <a:gd name="connsiteY101" fmla="*/ 1047815 h 3792573"/>
                <a:gd name="connsiteX102" fmla="*/ 3856108 w 4166715"/>
                <a:gd name="connsiteY102" fmla="*/ 1041998 h 3792573"/>
                <a:gd name="connsiteX103" fmla="*/ 3895073 w 4166715"/>
                <a:gd name="connsiteY103" fmla="*/ 811493 h 3792573"/>
                <a:gd name="connsiteX104" fmla="*/ 3893981 w 4166715"/>
                <a:gd name="connsiteY104" fmla="*/ 806403 h 3792573"/>
                <a:gd name="connsiteX105" fmla="*/ 3825154 w 4166715"/>
                <a:gd name="connsiteY105" fmla="*/ 692605 h 3792573"/>
                <a:gd name="connsiteX106" fmla="*/ 3855380 w 4166715"/>
                <a:gd name="connsiteY106" fmla="*/ 590078 h 3792573"/>
                <a:gd name="connsiteX107" fmla="*/ 3975917 w 4166715"/>
                <a:gd name="connsiteY107" fmla="*/ 435923 h 3792573"/>
                <a:gd name="connsiteX108" fmla="*/ 3976646 w 4166715"/>
                <a:gd name="connsiteY108" fmla="*/ 434832 h 3792573"/>
                <a:gd name="connsiteX109" fmla="*/ 3977010 w 4166715"/>
                <a:gd name="connsiteY109" fmla="*/ 434469 h 3792573"/>
                <a:gd name="connsiteX110" fmla="*/ 3977010 w 4166715"/>
                <a:gd name="connsiteY110" fmla="*/ 434469 h 3792573"/>
                <a:gd name="connsiteX111" fmla="*/ 4015975 w 4166715"/>
                <a:gd name="connsiteY111" fmla="*/ 337395 h 3792573"/>
                <a:gd name="connsiteX112" fmla="*/ 4015975 w 4166715"/>
                <a:gd name="connsiteY112" fmla="*/ 331941 h 3792573"/>
                <a:gd name="connsiteX113" fmla="*/ 3978831 w 4166715"/>
                <a:gd name="connsiteY113" fmla="*/ 239230 h 3792573"/>
                <a:gd name="connsiteX114" fmla="*/ 4031634 w 4166715"/>
                <a:gd name="connsiteY114" fmla="*/ 184331 h 3792573"/>
                <a:gd name="connsiteX115" fmla="*/ 4118304 w 4166715"/>
                <a:gd name="connsiteY115" fmla="*/ 191239 h 3792573"/>
                <a:gd name="connsiteX116" fmla="*/ 4118668 w 4166715"/>
                <a:gd name="connsiteY116" fmla="*/ 191239 h 3792573"/>
                <a:gd name="connsiteX117" fmla="*/ 4119032 w 4166715"/>
                <a:gd name="connsiteY117" fmla="*/ 191239 h 3792573"/>
                <a:gd name="connsiteX118" fmla="*/ 4120125 w 4166715"/>
                <a:gd name="connsiteY118" fmla="*/ 191239 h 3792573"/>
                <a:gd name="connsiteX119" fmla="*/ 4120853 w 4166715"/>
                <a:gd name="connsiteY119" fmla="*/ 191239 h 3792573"/>
                <a:gd name="connsiteX120" fmla="*/ 4121217 w 4166715"/>
                <a:gd name="connsiteY120" fmla="*/ 191239 h 3792573"/>
                <a:gd name="connsiteX121" fmla="*/ 4121582 w 4166715"/>
                <a:gd name="connsiteY121" fmla="*/ 191239 h 3792573"/>
                <a:gd name="connsiteX122" fmla="*/ 4123403 w 4166715"/>
                <a:gd name="connsiteY122" fmla="*/ 190148 h 3792573"/>
                <a:gd name="connsiteX123" fmla="*/ 4123767 w 4166715"/>
                <a:gd name="connsiteY123" fmla="*/ 189785 h 3792573"/>
                <a:gd name="connsiteX124" fmla="*/ 4125223 w 4166715"/>
                <a:gd name="connsiteY124" fmla="*/ 187967 h 3792573"/>
                <a:gd name="connsiteX125" fmla="*/ 4125223 w 4166715"/>
                <a:gd name="connsiteY125" fmla="*/ 187603 h 3792573"/>
                <a:gd name="connsiteX126" fmla="*/ 4125223 w 4166715"/>
                <a:gd name="connsiteY126" fmla="*/ 187603 h 3792573"/>
                <a:gd name="connsiteX127" fmla="*/ 4174021 w 4166715"/>
                <a:gd name="connsiteY127" fmla="*/ 97801 h 3792573"/>
                <a:gd name="connsiteX128" fmla="*/ 4171472 w 4166715"/>
                <a:gd name="connsiteY128" fmla="*/ 88348 h 3792573"/>
                <a:gd name="connsiteX129" fmla="*/ 4081524 w 4166715"/>
                <a:gd name="connsiteY129" fmla="*/ 30176 h 3792573"/>
                <a:gd name="connsiteX130" fmla="*/ 4081160 w 4166715"/>
                <a:gd name="connsiteY130" fmla="*/ 30176 h 3792573"/>
                <a:gd name="connsiteX131" fmla="*/ 4080432 w 4166715"/>
                <a:gd name="connsiteY131" fmla="*/ 29813 h 3792573"/>
                <a:gd name="connsiteX132" fmla="*/ 4078611 w 4166715"/>
                <a:gd name="connsiteY132" fmla="*/ 29086 h 3792573"/>
                <a:gd name="connsiteX133" fmla="*/ 4077883 w 4166715"/>
                <a:gd name="connsiteY133" fmla="*/ 29086 h 3792573"/>
                <a:gd name="connsiteX134" fmla="*/ 4077154 w 4166715"/>
                <a:gd name="connsiteY134" fmla="*/ 29086 h 3792573"/>
                <a:gd name="connsiteX135" fmla="*/ 3944235 w 4166715"/>
                <a:gd name="connsiteY135" fmla="*/ 29086 h 3792573"/>
                <a:gd name="connsiteX136" fmla="*/ 3637975 w 4166715"/>
                <a:gd name="connsiteY136" fmla="*/ 0 h 3792573"/>
                <a:gd name="connsiteX137" fmla="*/ 3637611 w 4166715"/>
                <a:gd name="connsiteY137" fmla="*/ 0 h 3792573"/>
                <a:gd name="connsiteX138" fmla="*/ 3636883 w 4166715"/>
                <a:gd name="connsiteY138" fmla="*/ 0 h 3792573"/>
                <a:gd name="connsiteX139" fmla="*/ 3635426 w 4166715"/>
                <a:gd name="connsiteY139" fmla="*/ 364 h 3792573"/>
                <a:gd name="connsiteX140" fmla="*/ 3634698 w 4166715"/>
                <a:gd name="connsiteY140" fmla="*/ 727 h 3792573"/>
                <a:gd name="connsiteX141" fmla="*/ 3633241 w 4166715"/>
                <a:gd name="connsiteY141" fmla="*/ 1454 h 3792573"/>
                <a:gd name="connsiteX142" fmla="*/ 3632877 w 4166715"/>
                <a:gd name="connsiteY142" fmla="*/ 1818 h 3792573"/>
                <a:gd name="connsiteX143" fmla="*/ 3632877 w 4166715"/>
                <a:gd name="connsiteY143" fmla="*/ 1818 h 3792573"/>
                <a:gd name="connsiteX144" fmla="*/ 3631420 w 4166715"/>
                <a:gd name="connsiteY144" fmla="*/ 3272 h 3792573"/>
                <a:gd name="connsiteX145" fmla="*/ 3523264 w 4166715"/>
                <a:gd name="connsiteY145" fmla="*/ 143975 h 3792573"/>
                <a:gd name="connsiteX146" fmla="*/ 3434045 w 4166715"/>
                <a:gd name="connsiteY146" fmla="*/ 93802 h 3792573"/>
                <a:gd name="connsiteX147" fmla="*/ 3432588 w 4166715"/>
                <a:gd name="connsiteY147" fmla="*/ 93438 h 3792573"/>
                <a:gd name="connsiteX148" fmla="*/ 3431860 w 4166715"/>
                <a:gd name="connsiteY148" fmla="*/ 93074 h 3792573"/>
                <a:gd name="connsiteX149" fmla="*/ 3430039 w 4166715"/>
                <a:gd name="connsiteY149" fmla="*/ 93074 h 3792573"/>
                <a:gd name="connsiteX150" fmla="*/ 3429310 w 4166715"/>
                <a:gd name="connsiteY150" fmla="*/ 93074 h 3792573"/>
                <a:gd name="connsiteX151" fmla="*/ 3429310 w 4166715"/>
                <a:gd name="connsiteY151" fmla="*/ 93074 h 3792573"/>
                <a:gd name="connsiteX152" fmla="*/ 2884889 w 4166715"/>
                <a:gd name="connsiteY152" fmla="*/ 216689 h 3792573"/>
                <a:gd name="connsiteX153" fmla="*/ 2879062 w 4166715"/>
                <a:gd name="connsiteY153" fmla="*/ 223233 h 3792573"/>
                <a:gd name="connsiteX154" fmla="*/ 2871415 w 4166715"/>
                <a:gd name="connsiteY154" fmla="*/ 364663 h 3792573"/>
                <a:gd name="connsiteX155" fmla="*/ 2832449 w 4166715"/>
                <a:gd name="connsiteY155" fmla="*/ 257409 h 3792573"/>
                <a:gd name="connsiteX156" fmla="*/ 2832449 w 4166715"/>
                <a:gd name="connsiteY156" fmla="*/ 257409 h 3792573"/>
                <a:gd name="connsiteX157" fmla="*/ 2831357 w 4166715"/>
                <a:gd name="connsiteY157" fmla="*/ 255591 h 3792573"/>
                <a:gd name="connsiteX158" fmla="*/ 2831357 w 4166715"/>
                <a:gd name="connsiteY158" fmla="*/ 255591 h 3792573"/>
                <a:gd name="connsiteX159" fmla="*/ 2830993 w 4166715"/>
                <a:gd name="connsiteY159" fmla="*/ 255591 h 3792573"/>
                <a:gd name="connsiteX160" fmla="*/ 2829536 w 4166715"/>
                <a:gd name="connsiteY160" fmla="*/ 254137 h 3792573"/>
                <a:gd name="connsiteX161" fmla="*/ 2828808 w 4166715"/>
                <a:gd name="connsiteY161" fmla="*/ 253773 h 3792573"/>
                <a:gd name="connsiteX162" fmla="*/ 2827351 w 4166715"/>
                <a:gd name="connsiteY162" fmla="*/ 253046 h 3792573"/>
                <a:gd name="connsiteX163" fmla="*/ 2826623 w 4166715"/>
                <a:gd name="connsiteY163" fmla="*/ 253046 h 3792573"/>
                <a:gd name="connsiteX164" fmla="*/ 2825166 w 4166715"/>
                <a:gd name="connsiteY164" fmla="*/ 252683 h 3792573"/>
                <a:gd name="connsiteX165" fmla="*/ 2824802 w 4166715"/>
                <a:gd name="connsiteY165" fmla="*/ 252683 h 3792573"/>
                <a:gd name="connsiteX166" fmla="*/ 2447894 w 4166715"/>
                <a:gd name="connsiteY166" fmla="*/ 250138 h 3792573"/>
                <a:gd name="connsiteX167" fmla="*/ 2427866 w 4166715"/>
                <a:gd name="connsiteY167" fmla="*/ 201055 h 3792573"/>
                <a:gd name="connsiteX168" fmla="*/ 2420947 w 4166715"/>
                <a:gd name="connsiteY168" fmla="*/ 196693 h 3792573"/>
                <a:gd name="connsiteX169" fmla="*/ 2202086 w 4166715"/>
                <a:gd name="connsiteY169" fmla="*/ 196693 h 3792573"/>
                <a:gd name="connsiteX170" fmla="*/ 2198080 w 4166715"/>
                <a:gd name="connsiteY170" fmla="*/ 198147 h 3792573"/>
                <a:gd name="connsiteX171" fmla="*/ 1954091 w 4166715"/>
                <a:gd name="connsiteY171" fmla="*/ 368299 h 3792573"/>
                <a:gd name="connsiteX172" fmla="*/ 1953727 w 4166715"/>
                <a:gd name="connsiteY172" fmla="*/ 368299 h 3792573"/>
                <a:gd name="connsiteX173" fmla="*/ 1953363 w 4166715"/>
                <a:gd name="connsiteY173" fmla="*/ 368662 h 3792573"/>
                <a:gd name="connsiteX174" fmla="*/ 1835739 w 4166715"/>
                <a:gd name="connsiteY174" fmla="*/ 450466 h 3792573"/>
                <a:gd name="connsiteX175" fmla="*/ 1832826 w 4166715"/>
                <a:gd name="connsiteY175" fmla="*/ 458101 h 3792573"/>
                <a:gd name="connsiteX176" fmla="*/ 1843386 w 4166715"/>
                <a:gd name="connsiteY176" fmla="*/ 506820 h 3792573"/>
                <a:gd name="connsiteX177" fmla="*/ 1780022 w 4166715"/>
                <a:gd name="connsiteY177" fmla="*/ 519908 h 3792573"/>
                <a:gd name="connsiteX178" fmla="*/ 1774924 w 4166715"/>
                <a:gd name="connsiteY178" fmla="*/ 523907 h 3792573"/>
                <a:gd name="connsiteX179" fmla="*/ 1775288 w 4166715"/>
                <a:gd name="connsiteY179" fmla="*/ 530452 h 3792573"/>
                <a:gd name="connsiteX180" fmla="*/ 1868149 w 4166715"/>
                <a:gd name="connsiteY180" fmla="*/ 694059 h 3792573"/>
                <a:gd name="connsiteX181" fmla="*/ 1832826 w 4166715"/>
                <a:gd name="connsiteY181" fmla="*/ 752958 h 3792573"/>
                <a:gd name="connsiteX182" fmla="*/ 1680970 w 4166715"/>
                <a:gd name="connsiteY182" fmla="*/ 513000 h 3792573"/>
                <a:gd name="connsiteX183" fmla="*/ 1674051 w 4166715"/>
                <a:gd name="connsiteY183" fmla="*/ 509728 h 3792573"/>
                <a:gd name="connsiteX184" fmla="*/ 1667860 w 4166715"/>
                <a:gd name="connsiteY184" fmla="*/ 514818 h 3792573"/>
                <a:gd name="connsiteX185" fmla="*/ 1641641 w 4166715"/>
                <a:gd name="connsiteY185" fmla="*/ 595895 h 3792573"/>
                <a:gd name="connsiteX186" fmla="*/ 1642733 w 4166715"/>
                <a:gd name="connsiteY186" fmla="*/ 602439 h 3792573"/>
                <a:gd name="connsiteX187" fmla="*/ 1720664 w 4166715"/>
                <a:gd name="connsiteY187" fmla="*/ 713692 h 3792573"/>
                <a:gd name="connsiteX188" fmla="*/ 1232323 w 4166715"/>
                <a:gd name="connsiteY188" fmla="*/ 758775 h 3792573"/>
                <a:gd name="connsiteX189" fmla="*/ 1231595 w 4166715"/>
                <a:gd name="connsiteY189" fmla="*/ 758775 h 3792573"/>
                <a:gd name="connsiteX190" fmla="*/ 1230502 w 4166715"/>
                <a:gd name="connsiteY190" fmla="*/ 759139 h 3792573"/>
                <a:gd name="connsiteX191" fmla="*/ 1229045 w 4166715"/>
                <a:gd name="connsiteY191" fmla="*/ 759866 h 3792573"/>
                <a:gd name="connsiteX192" fmla="*/ 1228317 w 4166715"/>
                <a:gd name="connsiteY192" fmla="*/ 760229 h 3792573"/>
                <a:gd name="connsiteX193" fmla="*/ 1226861 w 4166715"/>
                <a:gd name="connsiteY193" fmla="*/ 761684 h 3792573"/>
                <a:gd name="connsiteX194" fmla="*/ 1226496 w 4166715"/>
                <a:gd name="connsiteY194" fmla="*/ 762047 h 3792573"/>
                <a:gd name="connsiteX195" fmla="*/ 1226496 w 4166715"/>
                <a:gd name="connsiteY195" fmla="*/ 762047 h 3792573"/>
                <a:gd name="connsiteX196" fmla="*/ 1225404 w 4166715"/>
                <a:gd name="connsiteY196" fmla="*/ 764592 h 3792573"/>
                <a:gd name="connsiteX197" fmla="*/ 1209017 w 4166715"/>
                <a:gd name="connsiteY197" fmla="*/ 857667 h 3792573"/>
                <a:gd name="connsiteX198" fmla="*/ 1131450 w 4166715"/>
                <a:gd name="connsiteY198" fmla="*/ 746414 h 3792573"/>
                <a:gd name="connsiteX199" fmla="*/ 1126352 w 4166715"/>
                <a:gd name="connsiteY199" fmla="*/ 743505 h 3792573"/>
                <a:gd name="connsiteX200" fmla="*/ 980323 w 4166715"/>
                <a:gd name="connsiteY200" fmla="*/ 727144 h 3792573"/>
                <a:gd name="connsiteX201" fmla="*/ 979959 w 4166715"/>
                <a:gd name="connsiteY201" fmla="*/ 727144 h 3792573"/>
                <a:gd name="connsiteX202" fmla="*/ 978138 w 4166715"/>
                <a:gd name="connsiteY202" fmla="*/ 727144 h 3792573"/>
                <a:gd name="connsiteX203" fmla="*/ 977774 w 4166715"/>
                <a:gd name="connsiteY203" fmla="*/ 727144 h 3792573"/>
                <a:gd name="connsiteX204" fmla="*/ 762919 w 4166715"/>
                <a:gd name="connsiteY204" fmla="*/ 787861 h 3792573"/>
                <a:gd name="connsiteX205" fmla="*/ 762190 w 4166715"/>
                <a:gd name="connsiteY205" fmla="*/ 788224 h 3792573"/>
                <a:gd name="connsiteX206" fmla="*/ 761462 w 4166715"/>
                <a:gd name="connsiteY206" fmla="*/ 788588 h 3792573"/>
                <a:gd name="connsiteX207" fmla="*/ 761098 w 4166715"/>
                <a:gd name="connsiteY207" fmla="*/ 788952 h 3792573"/>
                <a:gd name="connsiteX208" fmla="*/ 760734 w 4166715"/>
                <a:gd name="connsiteY208" fmla="*/ 789315 h 3792573"/>
                <a:gd name="connsiteX209" fmla="*/ 635098 w 4166715"/>
                <a:gd name="connsiteY209" fmla="*/ 881662 h 3792573"/>
                <a:gd name="connsiteX210" fmla="*/ 632185 w 4166715"/>
                <a:gd name="connsiteY210" fmla="*/ 886752 h 3792573"/>
                <a:gd name="connsiteX211" fmla="*/ 633641 w 4166715"/>
                <a:gd name="connsiteY211" fmla="*/ 892206 h 3792573"/>
                <a:gd name="connsiteX212" fmla="*/ 686445 w 4166715"/>
                <a:gd name="connsiteY212" fmla="*/ 955831 h 3792573"/>
                <a:gd name="connsiteX213" fmla="*/ 530948 w 4166715"/>
                <a:gd name="connsiteY213" fmla="*/ 1045997 h 3792573"/>
                <a:gd name="connsiteX214" fmla="*/ 527306 w 4166715"/>
                <a:gd name="connsiteY214" fmla="*/ 1051451 h 3792573"/>
                <a:gd name="connsiteX215" fmla="*/ 512740 w 4166715"/>
                <a:gd name="connsiteY215" fmla="*/ 1187427 h 3792573"/>
                <a:gd name="connsiteX216" fmla="*/ 514560 w 4166715"/>
                <a:gd name="connsiteY216" fmla="*/ 1193244 h 3792573"/>
                <a:gd name="connsiteX217" fmla="*/ 520023 w 4166715"/>
                <a:gd name="connsiteY217" fmla="*/ 1195789 h 3792573"/>
                <a:gd name="connsiteX218" fmla="*/ 686080 w 4166715"/>
                <a:gd name="connsiteY218" fmla="*/ 1195789 h 3792573"/>
                <a:gd name="connsiteX219" fmla="*/ 734878 w 4166715"/>
                <a:gd name="connsiteY219" fmla="*/ 1279410 h 3792573"/>
                <a:gd name="connsiteX220" fmla="*/ 740705 w 4166715"/>
                <a:gd name="connsiteY220" fmla="*/ 1283046 h 3792573"/>
                <a:gd name="connsiteX221" fmla="*/ 746895 w 4166715"/>
                <a:gd name="connsiteY221" fmla="*/ 1280138 h 3792573"/>
                <a:gd name="connsiteX222" fmla="*/ 846676 w 4166715"/>
                <a:gd name="connsiteY222" fmla="*/ 1139435 h 3792573"/>
                <a:gd name="connsiteX223" fmla="*/ 847404 w 4166715"/>
                <a:gd name="connsiteY223" fmla="*/ 1132527 h 3792573"/>
                <a:gd name="connsiteX224" fmla="*/ 809896 w 4166715"/>
                <a:gd name="connsiteY224" fmla="*/ 1036908 h 3792573"/>
                <a:gd name="connsiteX225" fmla="*/ 886370 w 4166715"/>
                <a:gd name="connsiteY225" fmla="*/ 932563 h 3792573"/>
                <a:gd name="connsiteX226" fmla="*/ 893653 w 4166715"/>
                <a:gd name="connsiteY226" fmla="*/ 995461 h 3792573"/>
                <a:gd name="connsiteX227" fmla="*/ 860878 w 4166715"/>
                <a:gd name="connsiteY227" fmla="*/ 1053996 h 3792573"/>
                <a:gd name="connsiteX228" fmla="*/ 861971 w 4166715"/>
                <a:gd name="connsiteY228" fmla="*/ 1062721 h 3792573"/>
                <a:gd name="connsiteX229" fmla="*/ 912225 w 4166715"/>
                <a:gd name="connsiteY229" fmla="*/ 1115439 h 3792573"/>
                <a:gd name="connsiteX230" fmla="*/ 948641 w 4166715"/>
                <a:gd name="connsiteY230" fmla="*/ 1181609 h 3792573"/>
                <a:gd name="connsiteX231" fmla="*/ 919872 w 4166715"/>
                <a:gd name="connsiteY231" fmla="*/ 1234327 h 3792573"/>
                <a:gd name="connsiteX232" fmla="*/ 739612 w 4166715"/>
                <a:gd name="connsiteY232" fmla="*/ 1331401 h 3792573"/>
                <a:gd name="connsiteX233" fmla="*/ 635462 w 4166715"/>
                <a:gd name="connsiteY233" fmla="*/ 1303043 h 3792573"/>
                <a:gd name="connsiteX234" fmla="*/ 628543 w 4166715"/>
                <a:gd name="connsiteY234" fmla="*/ 1304860 h 3792573"/>
                <a:gd name="connsiteX235" fmla="*/ 543693 w 4166715"/>
                <a:gd name="connsiteY235" fmla="*/ 1387028 h 3792573"/>
                <a:gd name="connsiteX236" fmla="*/ 466855 w 4166715"/>
                <a:gd name="connsiteY236" fmla="*/ 1454289 h 3792573"/>
                <a:gd name="connsiteX237" fmla="*/ 441728 w 4166715"/>
                <a:gd name="connsiteY237" fmla="*/ 1443381 h 3792573"/>
                <a:gd name="connsiteX238" fmla="*/ 490526 w 4166715"/>
                <a:gd name="connsiteY238" fmla="*/ 1392481 h 3792573"/>
                <a:gd name="connsiteX239" fmla="*/ 491618 w 4166715"/>
                <a:gd name="connsiteY239" fmla="*/ 1383756 h 3792573"/>
                <a:gd name="connsiteX240" fmla="*/ 435537 w 4166715"/>
                <a:gd name="connsiteY240" fmla="*/ 1286682 h 3792573"/>
                <a:gd name="connsiteX241" fmla="*/ 435537 w 4166715"/>
                <a:gd name="connsiteY241" fmla="*/ 1286318 h 3792573"/>
                <a:gd name="connsiteX242" fmla="*/ 435537 w 4166715"/>
                <a:gd name="connsiteY242" fmla="*/ 1285955 h 3792573"/>
                <a:gd name="connsiteX243" fmla="*/ 352873 w 4166715"/>
                <a:gd name="connsiteY243" fmla="*/ 1167067 h 3792573"/>
                <a:gd name="connsiteX244" fmla="*/ 345589 w 4166715"/>
                <a:gd name="connsiteY244" fmla="*/ 1164158 h 3792573"/>
                <a:gd name="connsiteX245" fmla="*/ 339763 w 4166715"/>
                <a:gd name="connsiteY245" fmla="*/ 1169612 h 3792573"/>
                <a:gd name="connsiteX246" fmla="*/ 309173 w 4166715"/>
                <a:gd name="connsiteY246" fmla="*/ 1283046 h 3792573"/>
                <a:gd name="connsiteX247" fmla="*/ 248722 w 4166715"/>
                <a:gd name="connsiteY247" fmla="*/ 1313223 h 3792573"/>
                <a:gd name="connsiteX248" fmla="*/ 247266 w 4166715"/>
                <a:gd name="connsiteY248" fmla="*/ 1314313 h 3792573"/>
                <a:gd name="connsiteX249" fmla="*/ 171884 w 4166715"/>
                <a:gd name="connsiteY249" fmla="*/ 1382301 h 3792573"/>
                <a:gd name="connsiteX250" fmla="*/ 170792 w 4166715"/>
                <a:gd name="connsiteY250" fmla="*/ 1391754 h 3792573"/>
                <a:gd name="connsiteX251" fmla="*/ 204659 w 4166715"/>
                <a:gd name="connsiteY251" fmla="*/ 1445199 h 3792573"/>
                <a:gd name="connsiteX252" fmla="*/ 205023 w 4166715"/>
                <a:gd name="connsiteY252" fmla="*/ 1445563 h 3792573"/>
                <a:gd name="connsiteX253" fmla="*/ 206844 w 4166715"/>
                <a:gd name="connsiteY253" fmla="*/ 1447381 h 3792573"/>
                <a:gd name="connsiteX254" fmla="*/ 206844 w 4166715"/>
                <a:gd name="connsiteY254" fmla="*/ 1447381 h 3792573"/>
                <a:gd name="connsiteX255" fmla="*/ 209393 w 4166715"/>
                <a:gd name="connsiteY255" fmla="*/ 1448471 h 3792573"/>
                <a:gd name="connsiteX256" fmla="*/ 209757 w 4166715"/>
                <a:gd name="connsiteY256" fmla="*/ 1448471 h 3792573"/>
                <a:gd name="connsiteX257" fmla="*/ 288780 w 4166715"/>
                <a:gd name="connsiteY257" fmla="*/ 1457924 h 3792573"/>
                <a:gd name="connsiteX258" fmla="*/ 341948 w 4166715"/>
                <a:gd name="connsiteY258" fmla="*/ 1509915 h 3792573"/>
                <a:gd name="connsiteX259" fmla="*/ 422063 w 4166715"/>
                <a:gd name="connsiteY259" fmla="*/ 1580448 h 3792573"/>
                <a:gd name="connsiteX260" fmla="*/ 422063 w 4166715"/>
                <a:gd name="connsiteY260" fmla="*/ 1660434 h 3792573"/>
                <a:gd name="connsiteX261" fmla="*/ 229422 w 4166715"/>
                <a:gd name="connsiteY261" fmla="*/ 1679340 h 3792573"/>
                <a:gd name="connsiteX262" fmla="*/ 223231 w 4166715"/>
                <a:gd name="connsiteY262" fmla="*/ 1683703 h 3792573"/>
                <a:gd name="connsiteX263" fmla="*/ 224323 w 4166715"/>
                <a:gd name="connsiteY263" fmla="*/ 1690974 h 3792573"/>
                <a:gd name="connsiteX264" fmla="*/ 379821 w 4166715"/>
                <a:gd name="connsiteY264" fmla="*/ 1875305 h 3792573"/>
                <a:gd name="connsiteX265" fmla="*/ 385647 w 4166715"/>
                <a:gd name="connsiteY265" fmla="*/ 1877850 h 3792573"/>
                <a:gd name="connsiteX266" fmla="*/ 391109 w 4166715"/>
                <a:gd name="connsiteY266" fmla="*/ 1874942 h 3792573"/>
                <a:gd name="connsiteX267" fmla="*/ 467583 w 4166715"/>
                <a:gd name="connsiteY267" fmla="*/ 1772414 h 3792573"/>
                <a:gd name="connsiteX268" fmla="*/ 666780 w 4166715"/>
                <a:gd name="connsiteY268" fmla="*/ 1697518 h 3792573"/>
                <a:gd name="connsiteX269" fmla="*/ 758549 w 4166715"/>
                <a:gd name="connsiteY269" fmla="*/ 1831313 h 3792573"/>
                <a:gd name="connsiteX270" fmla="*/ 768381 w 4166715"/>
                <a:gd name="connsiteY270" fmla="*/ 1833494 h 3792573"/>
                <a:gd name="connsiteX271" fmla="*/ 859421 w 4166715"/>
                <a:gd name="connsiteY271" fmla="*/ 1780049 h 3792573"/>
                <a:gd name="connsiteX272" fmla="*/ 1028392 w 4166715"/>
                <a:gd name="connsiteY272" fmla="*/ 1889121 h 3792573"/>
                <a:gd name="connsiteX273" fmla="*/ 1029121 w 4166715"/>
                <a:gd name="connsiteY273" fmla="*/ 1889484 h 3792573"/>
                <a:gd name="connsiteX274" fmla="*/ 1029849 w 4166715"/>
                <a:gd name="connsiteY274" fmla="*/ 1889848 h 3792573"/>
                <a:gd name="connsiteX275" fmla="*/ 1030213 w 4166715"/>
                <a:gd name="connsiteY275" fmla="*/ 1889848 h 3792573"/>
                <a:gd name="connsiteX276" fmla="*/ 1031670 w 4166715"/>
                <a:gd name="connsiteY276" fmla="*/ 1890212 h 3792573"/>
                <a:gd name="connsiteX277" fmla="*/ 1032398 w 4166715"/>
                <a:gd name="connsiteY277" fmla="*/ 1890212 h 3792573"/>
                <a:gd name="connsiteX278" fmla="*/ 1032762 w 4166715"/>
                <a:gd name="connsiteY278" fmla="*/ 1890212 h 3792573"/>
                <a:gd name="connsiteX279" fmla="*/ 1033126 w 4166715"/>
                <a:gd name="connsiteY279" fmla="*/ 1890212 h 3792573"/>
                <a:gd name="connsiteX280" fmla="*/ 1161676 w 4166715"/>
                <a:gd name="connsiteY280" fmla="*/ 1878214 h 3792573"/>
                <a:gd name="connsiteX281" fmla="*/ 1229774 w 4166715"/>
                <a:gd name="connsiteY281" fmla="*/ 1928023 h 3792573"/>
                <a:gd name="connsiteX282" fmla="*/ 1235965 w 4166715"/>
                <a:gd name="connsiteY282" fmla="*/ 1989830 h 3792573"/>
                <a:gd name="connsiteX283" fmla="*/ 1011277 w 4166715"/>
                <a:gd name="connsiteY283" fmla="*/ 2001465 h 3792573"/>
                <a:gd name="connsiteX284" fmla="*/ 962479 w 4166715"/>
                <a:gd name="connsiteY284" fmla="*/ 1943657 h 3792573"/>
                <a:gd name="connsiteX285" fmla="*/ 957017 w 4166715"/>
                <a:gd name="connsiteY285" fmla="*/ 1941112 h 3792573"/>
                <a:gd name="connsiteX286" fmla="*/ 957017 w 4166715"/>
                <a:gd name="connsiteY286" fmla="*/ 1941112 h 3792573"/>
                <a:gd name="connsiteX287" fmla="*/ 951554 w 4166715"/>
                <a:gd name="connsiteY287" fmla="*/ 1943657 h 3792573"/>
                <a:gd name="connsiteX288" fmla="*/ 876173 w 4166715"/>
                <a:gd name="connsiteY288" fmla="*/ 2030187 h 3792573"/>
                <a:gd name="connsiteX289" fmla="*/ 801520 w 4166715"/>
                <a:gd name="connsiteY289" fmla="*/ 1962562 h 3792573"/>
                <a:gd name="connsiteX290" fmla="*/ 800427 w 4166715"/>
                <a:gd name="connsiteY290" fmla="*/ 1961835 h 3792573"/>
                <a:gd name="connsiteX291" fmla="*/ 799699 w 4166715"/>
                <a:gd name="connsiteY291" fmla="*/ 1961472 h 3792573"/>
                <a:gd name="connsiteX292" fmla="*/ 799699 w 4166715"/>
                <a:gd name="connsiteY292" fmla="*/ 1961472 h 3792573"/>
                <a:gd name="connsiteX293" fmla="*/ 797514 w 4166715"/>
                <a:gd name="connsiteY293" fmla="*/ 1960745 h 3792573"/>
                <a:gd name="connsiteX294" fmla="*/ 797150 w 4166715"/>
                <a:gd name="connsiteY294" fmla="*/ 1960745 h 3792573"/>
                <a:gd name="connsiteX295" fmla="*/ 797150 w 4166715"/>
                <a:gd name="connsiteY295" fmla="*/ 1960745 h 3792573"/>
                <a:gd name="connsiteX296" fmla="*/ 693728 w 4166715"/>
                <a:gd name="connsiteY296" fmla="*/ 1958563 h 3792573"/>
                <a:gd name="connsiteX297" fmla="*/ 675520 w 4166715"/>
                <a:gd name="connsiteY297" fmla="*/ 1869488 h 3792573"/>
                <a:gd name="connsiteX298" fmla="*/ 668237 w 4166715"/>
                <a:gd name="connsiteY298" fmla="*/ 1863671 h 3792573"/>
                <a:gd name="connsiteX299" fmla="*/ 529855 w 4166715"/>
                <a:gd name="connsiteY299" fmla="*/ 1863671 h 3792573"/>
                <a:gd name="connsiteX300" fmla="*/ 529855 w 4166715"/>
                <a:gd name="connsiteY300" fmla="*/ 1863671 h 3792573"/>
                <a:gd name="connsiteX301" fmla="*/ 529855 w 4166715"/>
                <a:gd name="connsiteY301" fmla="*/ 1863671 h 3792573"/>
                <a:gd name="connsiteX302" fmla="*/ 529491 w 4166715"/>
                <a:gd name="connsiteY302" fmla="*/ 1863671 h 3792573"/>
                <a:gd name="connsiteX303" fmla="*/ 527670 w 4166715"/>
                <a:gd name="connsiteY303" fmla="*/ 1864034 h 3792573"/>
                <a:gd name="connsiteX304" fmla="*/ 526942 w 4166715"/>
                <a:gd name="connsiteY304" fmla="*/ 1864398 h 3792573"/>
                <a:gd name="connsiteX305" fmla="*/ 526213 w 4166715"/>
                <a:gd name="connsiteY305" fmla="*/ 1864761 h 3792573"/>
                <a:gd name="connsiteX306" fmla="*/ 525849 w 4166715"/>
                <a:gd name="connsiteY306" fmla="*/ 1865125 h 3792573"/>
                <a:gd name="connsiteX307" fmla="*/ 525485 w 4166715"/>
                <a:gd name="connsiteY307" fmla="*/ 1865125 h 3792573"/>
                <a:gd name="connsiteX308" fmla="*/ 448647 w 4166715"/>
                <a:gd name="connsiteY308" fmla="*/ 1917843 h 3792573"/>
                <a:gd name="connsiteX309" fmla="*/ 230878 w 4166715"/>
                <a:gd name="connsiteY309" fmla="*/ 1988012 h 3792573"/>
                <a:gd name="connsiteX310" fmla="*/ 230150 w 4166715"/>
                <a:gd name="connsiteY310" fmla="*/ 1988376 h 3792573"/>
                <a:gd name="connsiteX311" fmla="*/ 228693 w 4166715"/>
                <a:gd name="connsiteY311" fmla="*/ 1989103 h 3792573"/>
                <a:gd name="connsiteX312" fmla="*/ 228329 w 4166715"/>
                <a:gd name="connsiteY312" fmla="*/ 1989467 h 3792573"/>
                <a:gd name="connsiteX313" fmla="*/ 96867 w 4166715"/>
                <a:gd name="connsiteY313" fmla="*/ 2103628 h 3792573"/>
                <a:gd name="connsiteX314" fmla="*/ 96503 w 4166715"/>
                <a:gd name="connsiteY314" fmla="*/ 2103992 h 3792573"/>
                <a:gd name="connsiteX315" fmla="*/ 95774 w 4166715"/>
                <a:gd name="connsiteY315" fmla="*/ 2105083 h 3792573"/>
                <a:gd name="connsiteX316" fmla="*/ 95410 w 4166715"/>
                <a:gd name="connsiteY316" fmla="*/ 2105810 h 3792573"/>
                <a:gd name="connsiteX317" fmla="*/ 728 w 4166715"/>
                <a:gd name="connsiteY317" fmla="*/ 2290141 h 3792573"/>
                <a:gd name="connsiteX318" fmla="*/ 0 w 4166715"/>
                <a:gd name="connsiteY318" fmla="*/ 2293777 h 3792573"/>
                <a:gd name="connsiteX319" fmla="*/ 7283 w 4166715"/>
                <a:gd name="connsiteY319" fmla="*/ 2468655 h 3792573"/>
                <a:gd name="connsiteX320" fmla="*/ 7283 w 4166715"/>
                <a:gd name="connsiteY320" fmla="*/ 2468655 h 3792573"/>
                <a:gd name="connsiteX321" fmla="*/ 7647 w 4166715"/>
                <a:gd name="connsiteY321" fmla="*/ 2470109 h 3792573"/>
                <a:gd name="connsiteX322" fmla="*/ 7647 w 4166715"/>
                <a:gd name="connsiteY322" fmla="*/ 2470473 h 3792573"/>
                <a:gd name="connsiteX323" fmla="*/ 7647 w 4166715"/>
                <a:gd name="connsiteY323" fmla="*/ 2470473 h 3792573"/>
                <a:gd name="connsiteX324" fmla="*/ 8376 w 4166715"/>
                <a:gd name="connsiteY324" fmla="*/ 2472291 h 3792573"/>
                <a:gd name="connsiteX325" fmla="*/ 8376 w 4166715"/>
                <a:gd name="connsiteY325" fmla="*/ 2472291 h 3792573"/>
                <a:gd name="connsiteX326" fmla="*/ 115439 w 4166715"/>
                <a:gd name="connsiteY326" fmla="*/ 2637352 h 3792573"/>
                <a:gd name="connsiteX327" fmla="*/ 116896 w 4166715"/>
                <a:gd name="connsiteY327" fmla="*/ 2639170 h 3792573"/>
                <a:gd name="connsiteX328" fmla="*/ 235977 w 4166715"/>
                <a:gd name="connsiteY328" fmla="*/ 2732245 h 3792573"/>
                <a:gd name="connsiteX329" fmla="*/ 235977 w 4166715"/>
                <a:gd name="connsiteY329" fmla="*/ 2732245 h 3792573"/>
                <a:gd name="connsiteX330" fmla="*/ 235977 w 4166715"/>
                <a:gd name="connsiteY330" fmla="*/ 2732245 h 3792573"/>
                <a:gd name="connsiteX331" fmla="*/ 236705 w 4166715"/>
                <a:gd name="connsiteY331" fmla="*/ 2732608 h 3792573"/>
                <a:gd name="connsiteX332" fmla="*/ 237797 w 4166715"/>
                <a:gd name="connsiteY332" fmla="*/ 2732972 h 3792573"/>
                <a:gd name="connsiteX333" fmla="*/ 238890 w 4166715"/>
                <a:gd name="connsiteY333" fmla="*/ 2733335 h 3792573"/>
                <a:gd name="connsiteX334" fmla="*/ 239618 w 4166715"/>
                <a:gd name="connsiteY334" fmla="*/ 2733699 h 3792573"/>
                <a:gd name="connsiteX335" fmla="*/ 473410 w 4166715"/>
                <a:gd name="connsiteY335" fmla="*/ 2750060 h 3792573"/>
                <a:gd name="connsiteX336" fmla="*/ 654398 w 4166715"/>
                <a:gd name="connsiteY336" fmla="*/ 2750060 h 3792573"/>
                <a:gd name="connsiteX337" fmla="*/ 605237 w 4166715"/>
                <a:gd name="connsiteY337" fmla="*/ 2863858 h 3792573"/>
                <a:gd name="connsiteX338" fmla="*/ 605237 w 4166715"/>
                <a:gd name="connsiteY338" fmla="*/ 2864221 h 3792573"/>
                <a:gd name="connsiteX339" fmla="*/ 604872 w 4166715"/>
                <a:gd name="connsiteY339" fmla="*/ 2864948 h 3792573"/>
                <a:gd name="connsiteX340" fmla="*/ 604508 w 4166715"/>
                <a:gd name="connsiteY340" fmla="*/ 2866766 h 3792573"/>
                <a:gd name="connsiteX341" fmla="*/ 604508 w 4166715"/>
                <a:gd name="connsiteY341" fmla="*/ 2867130 h 3792573"/>
                <a:gd name="connsiteX342" fmla="*/ 604508 w 4166715"/>
                <a:gd name="connsiteY342" fmla="*/ 2867494 h 3792573"/>
                <a:gd name="connsiteX343" fmla="*/ 605237 w 4166715"/>
                <a:gd name="connsiteY343" fmla="*/ 2869675 h 3792573"/>
                <a:gd name="connsiteX344" fmla="*/ 605237 w 4166715"/>
                <a:gd name="connsiteY344" fmla="*/ 2870038 h 3792573"/>
                <a:gd name="connsiteX345" fmla="*/ 606693 w 4166715"/>
                <a:gd name="connsiteY345" fmla="*/ 2871856 h 3792573"/>
                <a:gd name="connsiteX346" fmla="*/ 804797 w 4166715"/>
                <a:gd name="connsiteY346" fmla="*/ 3064913 h 3792573"/>
                <a:gd name="connsiteX347" fmla="*/ 751266 w 4166715"/>
                <a:gd name="connsiteY347" fmla="*/ 3174348 h 3792573"/>
                <a:gd name="connsiteX348" fmla="*/ 750537 w 4166715"/>
                <a:gd name="connsiteY348" fmla="*/ 3176166 h 3792573"/>
                <a:gd name="connsiteX349" fmla="*/ 728687 w 4166715"/>
                <a:gd name="connsiteY349" fmla="*/ 3298326 h 3792573"/>
                <a:gd name="connsiteX350" fmla="*/ 728687 w 4166715"/>
                <a:gd name="connsiteY350" fmla="*/ 3298690 h 3792573"/>
                <a:gd name="connsiteX351" fmla="*/ 728687 w 4166715"/>
                <a:gd name="connsiteY351" fmla="*/ 3299054 h 3792573"/>
                <a:gd name="connsiteX352" fmla="*/ 728687 w 4166715"/>
                <a:gd name="connsiteY352" fmla="*/ 3299781 h 3792573"/>
                <a:gd name="connsiteX353" fmla="*/ 728687 w 4166715"/>
                <a:gd name="connsiteY353" fmla="*/ 3300871 h 3792573"/>
                <a:gd name="connsiteX354" fmla="*/ 765104 w 4166715"/>
                <a:gd name="connsiteY354" fmla="*/ 3525923 h 3792573"/>
                <a:gd name="connsiteX355" fmla="*/ 765104 w 4166715"/>
                <a:gd name="connsiteY355" fmla="*/ 3525923 h 3792573"/>
                <a:gd name="connsiteX356" fmla="*/ 765468 w 4166715"/>
                <a:gd name="connsiteY356" fmla="*/ 3526650 h 3792573"/>
                <a:gd name="connsiteX357" fmla="*/ 765832 w 4166715"/>
                <a:gd name="connsiteY357" fmla="*/ 3527740 h 3792573"/>
                <a:gd name="connsiteX358" fmla="*/ 765832 w 4166715"/>
                <a:gd name="connsiteY358" fmla="*/ 3528104 h 3792573"/>
                <a:gd name="connsiteX359" fmla="*/ 766560 w 4166715"/>
                <a:gd name="connsiteY359" fmla="*/ 3528831 h 3792573"/>
                <a:gd name="connsiteX360" fmla="*/ 766924 w 4166715"/>
                <a:gd name="connsiteY360" fmla="*/ 3529195 h 3792573"/>
                <a:gd name="connsiteX361" fmla="*/ 862335 w 4166715"/>
                <a:gd name="connsiteY361" fmla="*/ 3633904 h 3792573"/>
                <a:gd name="connsiteX362" fmla="*/ 864884 w 4166715"/>
                <a:gd name="connsiteY362" fmla="*/ 3790239 h 3792573"/>
                <a:gd name="connsiteX363" fmla="*/ 867433 w 4166715"/>
                <a:gd name="connsiteY363" fmla="*/ 3795693 h 3792573"/>
                <a:gd name="connsiteX364" fmla="*/ 872167 w 4166715"/>
                <a:gd name="connsiteY364" fmla="*/ 3797511 h 3792573"/>
                <a:gd name="connsiteX365" fmla="*/ 873624 w 4166715"/>
                <a:gd name="connsiteY365" fmla="*/ 3797511 h 3792573"/>
                <a:gd name="connsiteX366" fmla="*/ 1107052 w 4166715"/>
                <a:gd name="connsiteY366" fmla="*/ 3754973 h 3792573"/>
                <a:gd name="connsiteX367" fmla="*/ 1107416 w 4166715"/>
                <a:gd name="connsiteY367" fmla="*/ 3754609 h 3792573"/>
                <a:gd name="connsiteX368" fmla="*/ 1108872 w 4166715"/>
                <a:gd name="connsiteY368" fmla="*/ 3753882 h 3792573"/>
                <a:gd name="connsiteX369" fmla="*/ 1109965 w 4166715"/>
                <a:gd name="connsiteY369" fmla="*/ 3753155 h 3792573"/>
                <a:gd name="connsiteX370" fmla="*/ 1110329 w 4166715"/>
                <a:gd name="connsiteY370" fmla="*/ 3752792 h 3792573"/>
                <a:gd name="connsiteX371" fmla="*/ 1111421 w 4166715"/>
                <a:gd name="connsiteY371" fmla="*/ 3751701 h 3792573"/>
                <a:gd name="connsiteX372" fmla="*/ 1111785 w 4166715"/>
                <a:gd name="connsiteY372" fmla="*/ 3751337 h 3792573"/>
                <a:gd name="connsiteX373" fmla="*/ 1298965 w 4166715"/>
                <a:gd name="connsiteY373" fmla="*/ 3479385 h 3792573"/>
                <a:gd name="connsiteX374" fmla="*/ 1299329 w 4166715"/>
                <a:gd name="connsiteY374" fmla="*/ 3479022 h 3792573"/>
                <a:gd name="connsiteX375" fmla="*/ 1299693 w 4166715"/>
                <a:gd name="connsiteY375" fmla="*/ 3478295 h 3792573"/>
                <a:gd name="connsiteX376" fmla="*/ 1300057 w 4166715"/>
                <a:gd name="connsiteY376" fmla="*/ 3477568 h 3792573"/>
                <a:gd name="connsiteX377" fmla="*/ 1300421 w 4166715"/>
                <a:gd name="connsiteY377" fmla="*/ 3477204 h 3792573"/>
                <a:gd name="connsiteX378" fmla="*/ 1329190 w 4166715"/>
                <a:gd name="connsiteY378" fmla="*/ 3367041 h 3792573"/>
                <a:gd name="connsiteX379" fmla="*/ 1444994 w 4166715"/>
                <a:gd name="connsiteY379" fmla="*/ 3218341 h 3792573"/>
                <a:gd name="connsiteX380" fmla="*/ 1445358 w 4166715"/>
                <a:gd name="connsiteY380" fmla="*/ 3217613 h 3792573"/>
                <a:gd name="connsiteX381" fmla="*/ 1445722 w 4166715"/>
                <a:gd name="connsiteY381" fmla="*/ 3217250 h 3792573"/>
                <a:gd name="connsiteX382" fmla="*/ 1445722 w 4166715"/>
                <a:gd name="connsiteY382" fmla="*/ 3216886 h 3792573"/>
                <a:gd name="connsiteX383" fmla="*/ 1446450 w 4166715"/>
                <a:gd name="connsiteY383" fmla="*/ 3214705 h 3792573"/>
                <a:gd name="connsiteX384" fmla="*/ 1494884 w 4166715"/>
                <a:gd name="connsiteY384" fmla="*/ 2898034 h 3792573"/>
                <a:gd name="connsiteX385" fmla="*/ 1561889 w 4166715"/>
                <a:gd name="connsiteY385" fmla="*/ 2812230 h 3792573"/>
                <a:gd name="connsiteX386" fmla="*/ 1561889 w 4166715"/>
                <a:gd name="connsiteY386" fmla="*/ 2812230 h 3792573"/>
                <a:gd name="connsiteX387" fmla="*/ 1561889 w 4166715"/>
                <a:gd name="connsiteY387" fmla="*/ 2812230 h 3792573"/>
                <a:gd name="connsiteX388" fmla="*/ 1562982 w 4166715"/>
                <a:gd name="connsiteY388" fmla="*/ 2810776 h 3792573"/>
                <a:gd name="connsiteX389" fmla="*/ 1663126 w 4166715"/>
                <a:gd name="connsiteY389" fmla="*/ 2582089 h 3792573"/>
                <a:gd name="connsiteX390" fmla="*/ 1663126 w 4166715"/>
                <a:gd name="connsiteY390" fmla="*/ 2582089 h 3792573"/>
                <a:gd name="connsiteX391" fmla="*/ 1678785 w 4166715"/>
                <a:gd name="connsiteY391" fmla="*/ 2545732 h 3792573"/>
                <a:gd name="connsiteX392" fmla="*/ 1764363 w 4166715"/>
                <a:gd name="connsiteY392" fmla="*/ 2488651 h 3792573"/>
                <a:gd name="connsiteX393" fmla="*/ 1765092 w 4166715"/>
                <a:gd name="connsiteY393" fmla="*/ 2487924 h 3792573"/>
                <a:gd name="connsiteX394" fmla="*/ 1765820 w 4166715"/>
                <a:gd name="connsiteY394" fmla="*/ 2487197 h 3792573"/>
                <a:gd name="connsiteX395" fmla="*/ 1766184 w 4166715"/>
                <a:gd name="connsiteY395" fmla="*/ 2486833 h 3792573"/>
                <a:gd name="connsiteX396" fmla="*/ 1931514 w 4166715"/>
                <a:gd name="connsiteY396" fmla="*/ 2282870 h 3792573"/>
                <a:gd name="connsiteX397" fmla="*/ 1931878 w 4166715"/>
                <a:gd name="connsiteY397" fmla="*/ 2282506 h 3792573"/>
                <a:gd name="connsiteX398" fmla="*/ 1932242 w 4166715"/>
                <a:gd name="connsiteY398" fmla="*/ 2282142 h 3792573"/>
                <a:gd name="connsiteX399" fmla="*/ 1933334 w 4166715"/>
                <a:gd name="connsiteY399" fmla="*/ 2279961 h 3792573"/>
                <a:gd name="connsiteX400" fmla="*/ 1933334 w 4166715"/>
                <a:gd name="connsiteY400" fmla="*/ 2279961 h 3792573"/>
                <a:gd name="connsiteX401" fmla="*/ 1933334 w 4166715"/>
                <a:gd name="connsiteY401" fmla="*/ 2277416 h 3792573"/>
                <a:gd name="connsiteX402" fmla="*/ 1933334 w 4166715"/>
                <a:gd name="connsiteY402" fmla="*/ 2277052 h 3792573"/>
                <a:gd name="connsiteX403" fmla="*/ 1933334 w 4166715"/>
                <a:gd name="connsiteY403" fmla="*/ 2276689 h 3792573"/>
                <a:gd name="connsiteX404" fmla="*/ 1932970 w 4166715"/>
                <a:gd name="connsiteY404" fmla="*/ 2275962 h 3792573"/>
                <a:gd name="connsiteX405" fmla="*/ 1932242 w 4166715"/>
                <a:gd name="connsiteY405" fmla="*/ 2274507 h 3792573"/>
                <a:gd name="connsiteX406" fmla="*/ 1931878 w 4166715"/>
                <a:gd name="connsiteY406" fmla="*/ 2274144 h 3792573"/>
                <a:gd name="connsiteX407" fmla="*/ 1931149 w 4166715"/>
                <a:gd name="connsiteY407" fmla="*/ 2273417 h 3792573"/>
                <a:gd name="connsiteX408" fmla="*/ 1929329 w 4166715"/>
                <a:gd name="connsiteY408" fmla="*/ 2272326 h 3792573"/>
                <a:gd name="connsiteX409" fmla="*/ 1928600 w 4166715"/>
                <a:gd name="connsiteY409" fmla="*/ 2271962 h 3792573"/>
                <a:gd name="connsiteX410" fmla="*/ 1735594 w 4166715"/>
                <a:gd name="connsiteY410" fmla="*/ 2206883 h 3792573"/>
                <a:gd name="connsiteX411" fmla="*/ 1599762 w 4166715"/>
                <a:gd name="connsiteY411" fmla="*/ 2081451 h 3792573"/>
                <a:gd name="connsiteX412" fmla="*/ 1652566 w 4166715"/>
                <a:gd name="connsiteY412" fmla="*/ 2054546 h 3792573"/>
                <a:gd name="connsiteX413" fmla="*/ 1733774 w 4166715"/>
                <a:gd name="connsiteY413" fmla="*/ 2140349 h 3792573"/>
                <a:gd name="connsiteX414" fmla="*/ 1734138 w 4166715"/>
                <a:gd name="connsiteY414" fmla="*/ 2140713 h 3792573"/>
                <a:gd name="connsiteX415" fmla="*/ 1734502 w 4166715"/>
                <a:gd name="connsiteY415" fmla="*/ 2141076 h 3792573"/>
                <a:gd name="connsiteX416" fmla="*/ 1735230 w 4166715"/>
                <a:gd name="connsiteY416" fmla="*/ 2141440 h 3792573"/>
                <a:gd name="connsiteX417" fmla="*/ 1736687 w 4166715"/>
                <a:gd name="connsiteY417" fmla="*/ 2142167 h 3792573"/>
                <a:gd name="connsiteX418" fmla="*/ 1737779 w 4166715"/>
                <a:gd name="connsiteY418" fmla="*/ 2142531 h 3792573"/>
                <a:gd name="connsiteX419" fmla="*/ 1738144 w 4166715"/>
                <a:gd name="connsiteY419" fmla="*/ 2142531 h 3792573"/>
                <a:gd name="connsiteX420" fmla="*/ 2186791 w 4166715"/>
                <a:gd name="connsiteY420" fmla="*/ 2199975 h 3792573"/>
                <a:gd name="connsiteX421" fmla="*/ 2198808 w 4166715"/>
                <a:gd name="connsiteY421" fmla="*/ 2455930 h 3792573"/>
                <a:gd name="connsiteX422" fmla="*/ 2198808 w 4166715"/>
                <a:gd name="connsiteY422" fmla="*/ 2456293 h 3792573"/>
                <a:gd name="connsiteX423" fmla="*/ 2198808 w 4166715"/>
                <a:gd name="connsiteY423" fmla="*/ 2456657 h 3792573"/>
                <a:gd name="connsiteX424" fmla="*/ 2199172 w 4166715"/>
                <a:gd name="connsiteY424" fmla="*/ 2457384 h 3792573"/>
                <a:gd name="connsiteX425" fmla="*/ 2199537 w 4166715"/>
                <a:gd name="connsiteY425" fmla="*/ 2458475 h 3792573"/>
                <a:gd name="connsiteX426" fmla="*/ 2200265 w 4166715"/>
                <a:gd name="connsiteY426" fmla="*/ 2459565 h 3792573"/>
                <a:gd name="connsiteX427" fmla="*/ 2200629 w 4166715"/>
                <a:gd name="connsiteY427" fmla="*/ 2460293 h 3792573"/>
                <a:gd name="connsiteX428" fmla="*/ 2368508 w 4166715"/>
                <a:gd name="connsiteY428" fmla="*/ 2632626 h 3792573"/>
                <a:gd name="connsiteX429" fmla="*/ 2373970 w 4166715"/>
                <a:gd name="connsiteY429" fmla="*/ 2634807 h 3792573"/>
                <a:gd name="connsiteX430" fmla="*/ 2379432 w 4166715"/>
                <a:gd name="connsiteY430" fmla="*/ 2632262 h 3792573"/>
                <a:gd name="connsiteX431" fmla="*/ 2440248 w 4166715"/>
                <a:gd name="connsiteY431" fmla="*/ 2561729 h 3792573"/>
                <a:gd name="connsiteX432" fmla="*/ 2442068 w 4166715"/>
                <a:gd name="connsiteY432" fmla="*/ 2557367 h 3792573"/>
                <a:gd name="connsiteX433" fmla="*/ 2449351 w 4166715"/>
                <a:gd name="connsiteY433" fmla="*/ 2419936 h 3792573"/>
                <a:gd name="connsiteX434" fmla="*/ 2663114 w 4166715"/>
                <a:gd name="connsiteY434" fmla="*/ 2243967 h 3792573"/>
                <a:gd name="connsiteX435" fmla="*/ 2839004 w 4166715"/>
                <a:gd name="connsiteY435" fmla="*/ 2412665 h 3792573"/>
                <a:gd name="connsiteX436" fmla="*/ 2866681 w 4166715"/>
                <a:gd name="connsiteY436" fmla="*/ 2618810 h 3792573"/>
                <a:gd name="connsiteX437" fmla="*/ 2441340 w 4166715"/>
                <a:gd name="connsiteY437" fmla="*/ 2406848 h 3792573"/>
                <a:gd name="connsiteX438" fmla="*/ 2214103 w 4166715"/>
                <a:gd name="connsiteY438" fmla="*/ 2202156 h 3792573"/>
                <a:gd name="connsiteX439" fmla="*/ 2643814 w 4166715"/>
                <a:gd name="connsiteY439" fmla="*/ 2239968 h 3792573"/>
                <a:gd name="connsiteX440" fmla="*/ 2441340 w 4166715"/>
                <a:gd name="connsiteY440" fmla="*/ 2406848 h 3792573"/>
                <a:gd name="connsiteX441" fmla="*/ 2212282 w 4166715"/>
                <a:gd name="connsiteY441" fmla="*/ 2446477 h 3792573"/>
                <a:gd name="connsiteX442" fmla="*/ 2201357 w 4166715"/>
                <a:gd name="connsiteY442" fmla="*/ 2209792 h 3792573"/>
                <a:gd name="connsiteX443" fmla="*/ 2424953 w 4166715"/>
                <a:gd name="connsiteY443" fmla="*/ 2411210 h 3792573"/>
                <a:gd name="connsiteX444" fmla="*/ 2212282 w 4166715"/>
                <a:gd name="connsiteY444" fmla="*/ 2446477 h 3792573"/>
                <a:gd name="connsiteX445" fmla="*/ 1666040 w 4166715"/>
                <a:gd name="connsiteY445" fmla="*/ 2047638 h 3792573"/>
                <a:gd name="connsiteX446" fmla="*/ 1861594 w 4166715"/>
                <a:gd name="connsiteY446" fmla="*/ 1967652 h 3792573"/>
                <a:gd name="connsiteX447" fmla="*/ 1738144 w 4166715"/>
                <a:gd name="connsiteY447" fmla="*/ 2123625 h 3792573"/>
                <a:gd name="connsiteX448" fmla="*/ 1666040 w 4166715"/>
                <a:gd name="connsiteY448" fmla="*/ 2047638 h 3792573"/>
                <a:gd name="connsiteX449" fmla="*/ 1768005 w 4166715"/>
                <a:gd name="connsiteY449" fmla="*/ 2374853 h 3792573"/>
                <a:gd name="connsiteX450" fmla="*/ 1740693 w 4166715"/>
                <a:gd name="connsiteY450" fmla="*/ 2223244 h 3792573"/>
                <a:gd name="connsiteX451" fmla="*/ 1909300 w 4166715"/>
                <a:gd name="connsiteY451" fmla="*/ 2279961 h 3792573"/>
                <a:gd name="connsiteX452" fmla="*/ 1768005 w 4166715"/>
                <a:gd name="connsiteY452" fmla="*/ 2374853 h 3792573"/>
                <a:gd name="connsiteX453" fmla="*/ 1889271 w 4166715"/>
                <a:gd name="connsiteY453" fmla="*/ 2310865 h 3792573"/>
                <a:gd name="connsiteX454" fmla="*/ 1768005 w 4166715"/>
                <a:gd name="connsiteY454" fmla="*/ 2460656 h 3792573"/>
                <a:gd name="connsiteX455" fmla="*/ 1769826 w 4166715"/>
                <a:gd name="connsiteY455" fmla="*/ 2391214 h 3792573"/>
                <a:gd name="connsiteX456" fmla="*/ 1889271 w 4166715"/>
                <a:gd name="connsiteY456" fmla="*/ 2310865 h 3792573"/>
                <a:gd name="connsiteX457" fmla="*/ 1754531 w 4166715"/>
                <a:gd name="connsiteY457" fmla="*/ 2382852 h 3792573"/>
                <a:gd name="connsiteX458" fmla="*/ 1525837 w 4166715"/>
                <a:gd name="connsiteY458" fmla="*/ 2480653 h 3792573"/>
                <a:gd name="connsiteX459" fmla="*/ 1726854 w 4166715"/>
                <a:gd name="connsiteY459" fmla="*/ 2229424 h 3792573"/>
                <a:gd name="connsiteX460" fmla="*/ 1754531 w 4166715"/>
                <a:gd name="connsiteY460" fmla="*/ 2382852 h 3792573"/>
                <a:gd name="connsiteX461" fmla="*/ 1433704 w 4166715"/>
                <a:gd name="connsiteY461" fmla="*/ 3201980 h 3792573"/>
                <a:gd name="connsiteX462" fmla="*/ 1245069 w 4166715"/>
                <a:gd name="connsiteY462" fmla="*/ 3103088 h 3792573"/>
                <a:gd name="connsiteX463" fmla="*/ 1477768 w 4166715"/>
                <a:gd name="connsiteY463" fmla="*/ 2912213 h 3792573"/>
                <a:gd name="connsiteX464" fmla="*/ 1433704 w 4166715"/>
                <a:gd name="connsiteY464" fmla="*/ 3201980 h 3792573"/>
                <a:gd name="connsiteX465" fmla="*/ 1325184 w 4166715"/>
                <a:gd name="connsiteY465" fmla="*/ 3347772 h 3792573"/>
                <a:gd name="connsiteX466" fmla="*/ 1245069 w 4166715"/>
                <a:gd name="connsiteY466" fmla="*/ 3119449 h 3792573"/>
                <a:gd name="connsiteX467" fmla="*/ 1428242 w 4166715"/>
                <a:gd name="connsiteY467" fmla="*/ 3215432 h 3792573"/>
                <a:gd name="connsiteX468" fmla="*/ 1325184 w 4166715"/>
                <a:gd name="connsiteY468" fmla="*/ 3347772 h 3792573"/>
                <a:gd name="connsiteX469" fmla="*/ 1289861 w 4166715"/>
                <a:gd name="connsiteY469" fmla="*/ 3460116 h 3792573"/>
                <a:gd name="connsiteX470" fmla="*/ 1179884 w 4166715"/>
                <a:gd name="connsiteY470" fmla="*/ 3344864 h 3792573"/>
                <a:gd name="connsiteX471" fmla="*/ 1313531 w 4166715"/>
                <a:gd name="connsiteY471" fmla="*/ 3368859 h 3792573"/>
                <a:gd name="connsiteX472" fmla="*/ 1289861 w 4166715"/>
                <a:gd name="connsiteY472" fmla="*/ 3460116 h 3792573"/>
                <a:gd name="connsiteX473" fmla="*/ 1108872 w 4166715"/>
                <a:gd name="connsiteY473" fmla="*/ 3729887 h 3792573"/>
                <a:gd name="connsiteX474" fmla="*/ 1033126 w 4166715"/>
                <a:gd name="connsiteY474" fmla="*/ 3472841 h 3792573"/>
                <a:gd name="connsiteX475" fmla="*/ 1280028 w 4166715"/>
                <a:gd name="connsiteY475" fmla="*/ 3481567 h 3792573"/>
                <a:gd name="connsiteX476" fmla="*/ 1108872 w 4166715"/>
                <a:gd name="connsiteY476" fmla="*/ 3729887 h 3792573"/>
                <a:gd name="connsiteX477" fmla="*/ 777849 w 4166715"/>
                <a:gd name="connsiteY477" fmla="*/ 3507017 h 3792573"/>
                <a:gd name="connsiteX478" fmla="*/ 745439 w 4166715"/>
                <a:gd name="connsiteY478" fmla="*/ 3306325 h 3792573"/>
                <a:gd name="connsiteX479" fmla="*/ 943543 w 4166715"/>
                <a:gd name="connsiteY479" fmla="*/ 3325231 h 3792573"/>
                <a:gd name="connsiteX480" fmla="*/ 777849 w 4166715"/>
                <a:gd name="connsiteY480" fmla="*/ 3507017 h 3792573"/>
                <a:gd name="connsiteX481" fmla="*/ 254185 w 4166715"/>
                <a:gd name="connsiteY481" fmla="*/ 2147621 h 3792573"/>
                <a:gd name="connsiteX482" fmla="*/ 116896 w 4166715"/>
                <a:gd name="connsiteY482" fmla="*/ 2105083 h 3792573"/>
                <a:gd name="connsiteX483" fmla="*/ 228693 w 4166715"/>
                <a:gd name="connsiteY483" fmla="*/ 2008009 h 3792573"/>
                <a:gd name="connsiteX484" fmla="*/ 254185 w 4166715"/>
                <a:gd name="connsiteY484" fmla="*/ 2147621 h 3792573"/>
                <a:gd name="connsiteX485" fmla="*/ 241803 w 4166715"/>
                <a:gd name="connsiteY485" fmla="*/ 1998920 h 3792573"/>
                <a:gd name="connsiteX486" fmla="*/ 431532 w 4166715"/>
                <a:gd name="connsiteY486" fmla="*/ 1937839 h 3792573"/>
                <a:gd name="connsiteX487" fmla="*/ 267659 w 4166715"/>
                <a:gd name="connsiteY487" fmla="*/ 2141076 h 3792573"/>
                <a:gd name="connsiteX488" fmla="*/ 241803 w 4166715"/>
                <a:gd name="connsiteY488" fmla="*/ 1998920 h 3792573"/>
                <a:gd name="connsiteX489" fmla="*/ 522572 w 4166715"/>
                <a:gd name="connsiteY489" fmla="*/ 1884031 h 3792573"/>
                <a:gd name="connsiteX490" fmla="*/ 519294 w 4166715"/>
                <a:gd name="connsiteY490" fmla="*/ 2132714 h 3792573"/>
                <a:gd name="connsiteX491" fmla="*/ 279312 w 4166715"/>
                <a:gd name="connsiteY491" fmla="*/ 2150166 h 3792573"/>
                <a:gd name="connsiteX492" fmla="*/ 457387 w 4166715"/>
                <a:gd name="connsiteY492" fmla="*/ 1928750 h 3792573"/>
                <a:gd name="connsiteX493" fmla="*/ 522572 w 4166715"/>
                <a:gd name="connsiteY493" fmla="*/ 1884031 h 3792573"/>
                <a:gd name="connsiteX494" fmla="*/ 866705 w 4166715"/>
                <a:gd name="connsiteY494" fmla="*/ 2040003 h 3792573"/>
                <a:gd name="connsiteX495" fmla="*/ 708659 w 4166715"/>
                <a:gd name="connsiteY495" fmla="*/ 2177434 h 3792573"/>
                <a:gd name="connsiteX496" fmla="*/ 799699 w 4166715"/>
                <a:gd name="connsiteY496" fmla="*/ 1979287 h 3792573"/>
                <a:gd name="connsiteX497" fmla="*/ 866705 w 4166715"/>
                <a:gd name="connsiteY497" fmla="*/ 2040003 h 3792573"/>
                <a:gd name="connsiteX498" fmla="*/ 491982 w 4166715"/>
                <a:gd name="connsiteY498" fmla="*/ 2335224 h 3792573"/>
                <a:gd name="connsiteX499" fmla="*/ 282953 w 4166715"/>
                <a:gd name="connsiteY499" fmla="*/ 2164709 h 3792573"/>
                <a:gd name="connsiteX500" fmla="*/ 518202 w 4166715"/>
                <a:gd name="connsiteY500" fmla="*/ 2147621 h 3792573"/>
                <a:gd name="connsiteX501" fmla="*/ 491982 w 4166715"/>
                <a:gd name="connsiteY501" fmla="*/ 2335224 h 3792573"/>
                <a:gd name="connsiteX502" fmla="*/ 486156 w 4166715"/>
                <a:gd name="connsiteY502" fmla="*/ 2349403 h 3792573"/>
                <a:gd name="connsiteX503" fmla="*/ 288780 w 4166715"/>
                <a:gd name="connsiteY503" fmla="*/ 2524645 h 3792573"/>
                <a:gd name="connsiteX504" fmla="*/ 271665 w 4166715"/>
                <a:gd name="connsiteY504" fmla="*/ 2174161 h 3792573"/>
                <a:gd name="connsiteX505" fmla="*/ 486156 w 4166715"/>
                <a:gd name="connsiteY505" fmla="*/ 2349403 h 3792573"/>
                <a:gd name="connsiteX506" fmla="*/ 496716 w 4166715"/>
                <a:gd name="connsiteY506" fmla="*/ 2359220 h 3792573"/>
                <a:gd name="connsiteX507" fmla="*/ 615069 w 4166715"/>
                <a:gd name="connsiteY507" fmla="*/ 2482107 h 3792573"/>
                <a:gd name="connsiteX508" fmla="*/ 305167 w 4166715"/>
                <a:gd name="connsiteY508" fmla="*/ 2529008 h 3792573"/>
                <a:gd name="connsiteX509" fmla="*/ 496716 w 4166715"/>
                <a:gd name="connsiteY509" fmla="*/ 2359220 h 3792573"/>
                <a:gd name="connsiteX510" fmla="*/ 508370 w 4166715"/>
                <a:gd name="connsiteY510" fmla="*/ 2350130 h 3792573"/>
                <a:gd name="connsiteX511" fmla="*/ 677341 w 4166715"/>
                <a:gd name="connsiteY511" fmla="*/ 2222517 h 3792573"/>
                <a:gd name="connsiteX512" fmla="*/ 626358 w 4166715"/>
                <a:gd name="connsiteY512" fmla="*/ 2472291 h 3792573"/>
                <a:gd name="connsiteX513" fmla="*/ 508370 w 4166715"/>
                <a:gd name="connsiteY513" fmla="*/ 2350130 h 3792573"/>
                <a:gd name="connsiteX514" fmla="*/ 506913 w 4166715"/>
                <a:gd name="connsiteY514" fmla="*/ 2332679 h 3792573"/>
                <a:gd name="connsiteX515" fmla="*/ 532404 w 4166715"/>
                <a:gd name="connsiteY515" fmla="*/ 2149802 h 3792573"/>
                <a:gd name="connsiteX516" fmla="*/ 673335 w 4166715"/>
                <a:gd name="connsiteY516" fmla="*/ 2206883 h 3792573"/>
                <a:gd name="connsiteX517" fmla="*/ 506913 w 4166715"/>
                <a:gd name="connsiteY517" fmla="*/ 2332679 h 3792573"/>
                <a:gd name="connsiteX518" fmla="*/ 1063352 w 4166715"/>
                <a:gd name="connsiteY518" fmla="*/ 2151620 h 3792573"/>
                <a:gd name="connsiteX519" fmla="*/ 1177335 w 4166715"/>
                <a:gd name="connsiteY519" fmla="*/ 2126170 h 3792573"/>
                <a:gd name="connsiteX520" fmla="*/ 952283 w 4166715"/>
                <a:gd name="connsiteY520" fmla="*/ 2316318 h 3792573"/>
                <a:gd name="connsiteX521" fmla="*/ 1063352 w 4166715"/>
                <a:gd name="connsiteY521" fmla="*/ 2151620 h 3792573"/>
                <a:gd name="connsiteX522" fmla="*/ 1134364 w 4166715"/>
                <a:gd name="connsiteY522" fmla="*/ 2294867 h 3792573"/>
                <a:gd name="connsiteX523" fmla="*/ 1147109 w 4166715"/>
                <a:gd name="connsiteY523" fmla="*/ 2462111 h 3792573"/>
                <a:gd name="connsiteX524" fmla="*/ 935895 w 4166715"/>
                <a:gd name="connsiteY524" fmla="*/ 2357038 h 3792573"/>
                <a:gd name="connsiteX525" fmla="*/ 1134364 w 4166715"/>
                <a:gd name="connsiteY525" fmla="*/ 2294867 h 3792573"/>
                <a:gd name="connsiteX526" fmla="*/ 923150 w 4166715"/>
                <a:gd name="connsiteY526" fmla="*/ 2367218 h 3792573"/>
                <a:gd name="connsiteX527" fmla="*/ 1138369 w 4166715"/>
                <a:gd name="connsiteY527" fmla="*/ 2474472 h 3792573"/>
                <a:gd name="connsiteX528" fmla="*/ 910040 w 4166715"/>
                <a:gd name="connsiteY528" fmla="*/ 2576272 h 3792573"/>
                <a:gd name="connsiteX529" fmla="*/ 923150 w 4166715"/>
                <a:gd name="connsiteY529" fmla="*/ 2367218 h 3792573"/>
                <a:gd name="connsiteX530" fmla="*/ 895474 w 4166715"/>
                <a:gd name="connsiteY530" fmla="*/ 2577363 h 3792573"/>
                <a:gd name="connsiteX531" fmla="*/ 649664 w 4166715"/>
                <a:gd name="connsiteY531" fmla="*/ 2486833 h 3792573"/>
                <a:gd name="connsiteX532" fmla="*/ 908947 w 4166715"/>
                <a:gd name="connsiteY532" fmla="*/ 2367582 h 3792573"/>
                <a:gd name="connsiteX533" fmla="*/ 895474 w 4166715"/>
                <a:gd name="connsiteY533" fmla="*/ 2577363 h 3792573"/>
                <a:gd name="connsiteX534" fmla="*/ 1148202 w 4166715"/>
                <a:gd name="connsiteY534" fmla="*/ 2485743 h 3792573"/>
                <a:gd name="connsiteX535" fmla="*/ 1151479 w 4166715"/>
                <a:gd name="connsiteY535" fmla="*/ 2845316 h 3792573"/>
                <a:gd name="connsiteX536" fmla="*/ 914046 w 4166715"/>
                <a:gd name="connsiteY536" fmla="*/ 2589724 h 3792573"/>
                <a:gd name="connsiteX537" fmla="*/ 1148202 w 4166715"/>
                <a:gd name="connsiteY537" fmla="*/ 2485743 h 3792573"/>
                <a:gd name="connsiteX538" fmla="*/ 1162040 w 4166715"/>
                <a:gd name="connsiteY538" fmla="*/ 2462474 h 3792573"/>
                <a:gd name="connsiteX539" fmla="*/ 1148930 w 4166715"/>
                <a:gd name="connsiteY539" fmla="*/ 2294140 h 3792573"/>
                <a:gd name="connsiteX540" fmla="*/ 1380901 w 4166715"/>
                <a:gd name="connsiteY540" fmla="*/ 2339587 h 3792573"/>
                <a:gd name="connsiteX541" fmla="*/ 1162040 w 4166715"/>
                <a:gd name="connsiteY541" fmla="*/ 2462474 h 3792573"/>
                <a:gd name="connsiteX542" fmla="*/ 1135456 w 4166715"/>
                <a:gd name="connsiteY542" fmla="*/ 2279234 h 3792573"/>
                <a:gd name="connsiteX543" fmla="*/ 949005 w 4166715"/>
                <a:gd name="connsiteY543" fmla="*/ 2337769 h 3792573"/>
                <a:gd name="connsiteX544" fmla="*/ 1188259 w 4166715"/>
                <a:gd name="connsiteY544" fmla="*/ 2135623 h 3792573"/>
                <a:gd name="connsiteX545" fmla="*/ 1135456 w 4166715"/>
                <a:gd name="connsiteY545" fmla="*/ 2279234 h 3792573"/>
                <a:gd name="connsiteX546" fmla="*/ 1203554 w 4166715"/>
                <a:gd name="connsiteY546" fmla="*/ 2093812 h 3792573"/>
                <a:gd name="connsiteX547" fmla="*/ 1159855 w 4166715"/>
                <a:gd name="connsiteY547" fmla="*/ 2008009 h 3792573"/>
                <a:gd name="connsiteX548" fmla="*/ 1234508 w 4166715"/>
                <a:gd name="connsiteY548" fmla="*/ 2004010 h 3792573"/>
                <a:gd name="connsiteX549" fmla="*/ 1203554 w 4166715"/>
                <a:gd name="connsiteY549" fmla="*/ 2093812 h 3792573"/>
                <a:gd name="connsiteX550" fmla="*/ 1147838 w 4166715"/>
                <a:gd name="connsiteY550" fmla="*/ 2016007 h 3792573"/>
                <a:gd name="connsiteX551" fmla="*/ 1194086 w 4166715"/>
                <a:gd name="connsiteY551" fmla="*/ 2106901 h 3792573"/>
                <a:gd name="connsiteX552" fmla="*/ 1074277 w 4166715"/>
                <a:gd name="connsiteY552" fmla="*/ 2133805 h 3792573"/>
                <a:gd name="connsiteX553" fmla="*/ 1147838 w 4166715"/>
                <a:gd name="connsiteY553" fmla="*/ 2016007 h 3792573"/>
                <a:gd name="connsiteX554" fmla="*/ 1060439 w 4166715"/>
                <a:gd name="connsiteY554" fmla="*/ 2128351 h 3792573"/>
                <a:gd name="connsiteX555" fmla="*/ 1019288 w 4166715"/>
                <a:gd name="connsiteY555" fmla="*/ 2015280 h 3792573"/>
                <a:gd name="connsiteX556" fmla="*/ 1134728 w 4166715"/>
                <a:gd name="connsiteY556" fmla="*/ 2009463 h 3792573"/>
                <a:gd name="connsiteX557" fmla="*/ 1060439 w 4166715"/>
                <a:gd name="connsiteY557" fmla="*/ 2128351 h 3792573"/>
                <a:gd name="connsiteX558" fmla="*/ 921693 w 4166715"/>
                <a:gd name="connsiteY558" fmla="*/ 2335587 h 3792573"/>
                <a:gd name="connsiteX559" fmla="*/ 887098 w 4166715"/>
                <a:gd name="connsiteY559" fmla="*/ 2053819 h 3792573"/>
                <a:gd name="connsiteX560" fmla="*/ 1048786 w 4166715"/>
                <a:gd name="connsiteY560" fmla="*/ 2147621 h 3792573"/>
                <a:gd name="connsiteX561" fmla="*/ 921693 w 4166715"/>
                <a:gd name="connsiteY561" fmla="*/ 2335587 h 3792573"/>
                <a:gd name="connsiteX562" fmla="*/ 907491 w 4166715"/>
                <a:gd name="connsiteY562" fmla="*/ 2341041 h 3792573"/>
                <a:gd name="connsiteX563" fmla="*/ 700283 w 4166715"/>
                <a:gd name="connsiteY563" fmla="*/ 2204338 h 3792573"/>
                <a:gd name="connsiteX564" fmla="*/ 872167 w 4166715"/>
                <a:gd name="connsiteY564" fmla="*/ 2054546 h 3792573"/>
                <a:gd name="connsiteX565" fmla="*/ 907491 w 4166715"/>
                <a:gd name="connsiteY565" fmla="*/ 2341041 h 3792573"/>
                <a:gd name="connsiteX566" fmla="*/ 695549 w 4166715"/>
                <a:gd name="connsiteY566" fmla="*/ 2171980 h 3792573"/>
                <a:gd name="connsiteX567" fmla="*/ 695549 w 4166715"/>
                <a:gd name="connsiteY567" fmla="*/ 1972379 h 3792573"/>
                <a:gd name="connsiteX568" fmla="*/ 786225 w 4166715"/>
                <a:gd name="connsiteY568" fmla="*/ 1974560 h 3792573"/>
                <a:gd name="connsiteX569" fmla="*/ 695549 w 4166715"/>
                <a:gd name="connsiteY569" fmla="*/ 2171980 h 3792573"/>
                <a:gd name="connsiteX570" fmla="*/ 680982 w 4166715"/>
                <a:gd name="connsiteY570" fmla="*/ 2194158 h 3792573"/>
                <a:gd name="connsiteX571" fmla="*/ 538959 w 4166715"/>
                <a:gd name="connsiteY571" fmla="*/ 2136714 h 3792573"/>
                <a:gd name="connsiteX572" fmla="*/ 680982 w 4166715"/>
                <a:gd name="connsiteY572" fmla="*/ 1983286 h 3792573"/>
                <a:gd name="connsiteX573" fmla="*/ 680982 w 4166715"/>
                <a:gd name="connsiteY573" fmla="*/ 2194158 h 3792573"/>
                <a:gd name="connsiteX574" fmla="*/ 533861 w 4166715"/>
                <a:gd name="connsiteY574" fmla="*/ 2120716 h 3792573"/>
                <a:gd name="connsiteX575" fmla="*/ 537138 w 4166715"/>
                <a:gd name="connsiteY575" fmla="*/ 1882940 h 3792573"/>
                <a:gd name="connsiteX576" fmla="*/ 676612 w 4166715"/>
                <a:gd name="connsiteY576" fmla="*/ 1966562 h 3792573"/>
                <a:gd name="connsiteX577" fmla="*/ 533861 w 4166715"/>
                <a:gd name="connsiteY577" fmla="*/ 2120716 h 3792573"/>
                <a:gd name="connsiteX578" fmla="*/ 274214 w 4166715"/>
                <a:gd name="connsiteY578" fmla="*/ 2530462 h 3792573"/>
                <a:gd name="connsiteX579" fmla="*/ 27312 w 4166715"/>
                <a:gd name="connsiteY579" fmla="*/ 2463201 h 3792573"/>
                <a:gd name="connsiteX580" fmla="*/ 257098 w 4166715"/>
                <a:gd name="connsiteY580" fmla="*/ 2177797 h 3792573"/>
                <a:gd name="connsiteX581" fmla="*/ 274214 w 4166715"/>
                <a:gd name="connsiteY581" fmla="*/ 2530462 h 3792573"/>
                <a:gd name="connsiteX582" fmla="*/ 288052 w 4166715"/>
                <a:gd name="connsiteY582" fmla="*/ 2546459 h 3792573"/>
                <a:gd name="connsiteX583" fmla="*/ 595768 w 4166715"/>
                <a:gd name="connsiteY583" fmla="*/ 2499922 h 3792573"/>
                <a:gd name="connsiteX584" fmla="*/ 251636 w 4166715"/>
                <a:gd name="connsiteY584" fmla="*/ 2710067 h 3792573"/>
                <a:gd name="connsiteX585" fmla="*/ 288052 w 4166715"/>
                <a:gd name="connsiteY585" fmla="*/ 2546459 h 3792573"/>
                <a:gd name="connsiteX586" fmla="*/ 693000 w 4166715"/>
                <a:gd name="connsiteY586" fmla="*/ 2217063 h 3792573"/>
                <a:gd name="connsiteX587" fmla="*/ 901664 w 4166715"/>
                <a:gd name="connsiteY587" fmla="*/ 2354493 h 3792573"/>
                <a:gd name="connsiteX588" fmla="*/ 640560 w 4166715"/>
                <a:gd name="connsiteY588" fmla="*/ 2474836 h 3792573"/>
                <a:gd name="connsiteX589" fmla="*/ 693000 w 4166715"/>
                <a:gd name="connsiteY589" fmla="*/ 2217063 h 3792573"/>
                <a:gd name="connsiteX590" fmla="*/ 886005 w 4166715"/>
                <a:gd name="connsiteY590" fmla="*/ 2589361 h 3792573"/>
                <a:gd name="connsiteX591" fmla="*/ 671878 w 4166715"/>
                <a:gd name="connsiteY591" fmla="*/ 2729336 h 3792573"/>
                <a:gd name="connsiteX592" fmla="*/ 639468 w 4166715"/>
                <a:gd name="connsiteY592" fmla="*/ 2498468 h 3792573"/>
                <a:gd name="connsiteX593" fmla="*/ 886005 w 4166715"/>
                <a:gd name="connsiteY593" fmla="*/ 2589361 h 3792573"/>
                <a:gd name="connsiteX594" fmla="*/ 900936 w 4166715"/>
                <a:gd name="connsiteY594" fmla="*/ 2596996 h 3792573"/>
                <a:gd name="connsiteX595" fmla="*/ 1137277 w 4166715"/>
                <a:gd name="connsiteY595" fmla="*/ 2851133 h 3792573"/>
                <a:gd name="connsiteX596" fmla="*/ 684260 w 4166715"/>
                <a:gd name="connsiteY596" fmla="*/ 2738425 h 3792573"/>
                <a:gd name="connsiteX597" fmla="*/ 900936 w 4166715"/>
                <a:gd name="connsiteY597" fmla="*/ 2596996 h 3792573"/>
                <a:gd name="connsiteX598" fmla="*/ 1087022 w 4166715"/>
                <a:gd name="connsiteY598" fmla="*/ 2853678 h 3792573"/>
                <a:gd name="connsiteX599" fmla="*/ 786589 w 4166715"/>
                <a:gd name="connsiteY599" fmla="*/ 2840589 h 3792573"/>
                <a:gd name="connsiteX600" fmla="*/ 692636 w 4166715"/>
                <a:gd name="connsiteY600" fmla="*/ 2755513 h 3792573"/>
                <a:gd name="connsiteX601" fmla="*/ 1087022 w 4166715"/>
                <a:gd name="connsiteY601" fmla="*/ 2853678 h 3792573"/>
                <a:gd name="connsiteX602" fmla="*/ 1133635 w 4166715"/>
                <a:gd name="connsiteY602" fmla="*/ 2870402 h 3792573"/>
                <a:gd name="connsiteX603" fmla="*/ 820092 w 4166715"/>
                <a:gd name="connsiteY603" fmla="*/ 3050370 h 3792573"/>
                <a:gd name="connsiteX604" fmla="*/ 792052 w 4166715"/>
                <a:gd name="connsiteY604" fmla="*/ 2855495 h 3792573"/>
                <a:gd name="connsiteX605" fmla="*/ 1133635 w 4166715"/>
                <a:gd name="connsiteY605" fmla="*/ 2870402 h 3792573"/>
                <a:gd name="connsiteX606" fmla="*/ 777485 w 4166715"/>
                <a:gd name="connsiteY606" fmla="*/ 2855859 h 3792573"/>
                <a:gd name="connsiteX607" fmla="*/ 804433 w 4166715"/>
                <a:gd name="connsiteY607" fmla="*/ 3042008 h 3792573"/>
                <a:gd name="connsiteX608" fmla="*/ 629271 w 4166715"/>
                <a:gd name="connsiteY608" fmla="*/ 2871129 h 3792573"/>
                <a:gd name="connsiteX609" fmla="*/ 777485 w 4166715"/>
                <a:gd name="connsiteY609" fmla="*/ 2855859 h 3792573"/>
                <a:gd name="connsiteX610" fmla="*/ 1154757 w 4166715"/>
                <a:gd name="connsiteY610" fmla="*/ 2875128 h 3792573"/>
                <a:gd name="connsiteX611" fmla="*/ 1221762 w 4166715"/>
                <a:gd name="connsiteY611" fmla="*/ 3096180 h 3792573"/>
                <a:gd name="connsiteX612" fmla="*/ 837572 w 4166715"/>
                <a:gd name="connsiteY612" fmla="*/ 3057278 h 3792573"/>
                <a:gd name="connsiteX613" fmla="*/ 1154757 w 4166715"/>
                <a:gd name="connsiteY613" fmla="*/ 2875128 h 3792573"/>
                <a:gd name="connsiteX614" fmla="*/ 1025843 w 4166715"/>
                <a:gd name="connsiteY614" fmla="*/ 3452481 h 3792573"/>
                <a:gd name="connsiteX615" fmla="*/ 970127 w 4166715"/>
                <a:gd name="connsiteY615" fmla="*/ 3327412 h 3792573"/>
                <a:gd name="connsiteX616" fmla="*/ 1142375 w 4166715"/>
                <a:gd name="connsiteY616" fmla="*/ 3339774 h 3792573"/>
                <a:gd name="connsiteX617" fmla="*/ 1025843 w 4166715"/>
                <a:gd name="connsiteY617" fmla="*/ 3452481 h 3792573"/>
                <a:gd name="connsiteX618" fmla="*/ 1159127 w 4166715"/>
                <a:gd name="connsiteY618" fmla="*/ 3344137 h 3792573"/>
                <a:gd name="connsiteX619" fmla="*/ 1276023 w 4166715"/>
                <a:gd name="connsiteY619" fmla="*/ 3466660 h 3792573"/>
                <a:gd name="connsiteX620" fmla="*/ 1040774 w 4166715"/>
                <a:gd name="connsiteY620" fmla="*/ 3458298 h 3792573"/>
                <a:gd name="connsiteX621" fmla="*/ 1159127 w 4166715"/>
                <a:gd name="connsiteY621" fmla="*/ 3344137 h 3792573"/>
                <a:gd name="connsiteX622" fmla="*/ 1160583 w 4166715"/>
                <a:gd name="connsiteY622" fmla="*/ 3326685 h 3792573"/>
                <a:gd name="connsiteX623" fmla="*/ 1160583 w 4166715"/>
                <a:gd name="connsiteY623" fmla="*/ 3326685 h 3792573"/>
                <a:gd name="connsiteX624" fmla="*/ 1159855 w 4166715"/>
                <a:gd name="connsiteY624" fmla="*/ 3326685 h 3792573"/>
                <a:gd name="connsiteX625" fmla="*/ 978138 w 4166715"/>
                <a:gd name="connsiteY625" fmla="*/ 3313597 h 3792573"/>
                <a:gd name="connsiteX626" fmla="*/ 1228681 w 4166715"/>
                <a:gd name="connsiteY626" fmla="*/ 3116540 h 3792573"/>
                <a:gd name="connsiteX627" fmla="*/ 1311710 w 4166715"/>
                <a:gd name="connsiteY627" fmla="*/ 3353590 h 3792573"/>
                <a:gd name="connsiteX628" fmla="*/ 1160583 w 4166715"/>
                <a:gd name="connsiteY628" fmla="*/ 3326685 h 3792573"/>
                <a:gd name="connsiteX629" fmla="*/ 1213387 w 4166715"/>
                <a:gd name="connsiteY629" fmla="*/ 3109996 h 3792573"/>
                <a:gd name="connsiteX630" fmla="*/ 960658 w 4166715"/>
                <a:gd name="connsiteY630" fmla="*/ 3308143 h 3792573"/>
                <a:gd name="connsiteX631" fmla="*/ 827740 w 4166715"/>
                <a:gd name="connsiteY631" fmla="*/ 3070367 h 3792573"/>
                <a:gd name="connsiteX632" fmla="*/ 1213387 w 4166715"/>
                <a:gd name="connsiteY632" fmla="*/ 3109996 h 3792573"/>
                <a:gd name="connsiteX633" fmla="*/ 956288 w 4166715"/>
                <a:gd name="connsiteY633" fmla="*/ 3332502 h 3792573"/>
                <a:gd name="connsiteX634" fmla="*/ 1012734 w 4166715"/>
                <a:gd name="connsiteY634" fmla="*/ 3459753 h 3792573"/>
                <a:gd name="connsiteX635" fmla="*/ 793872 w 4166715"/>
                <a:gd name="connsiteY635" fmla="*/ 3510653 h 3792573"/>
                <a:gd name="connsiteX636" fmla="*/ 956288 w 4166715"/>
                <a:gd name="connsiteY636" fmla="*/ 3332502 h 3792573"/>
                <a:gd name="connsiteX637" fmla="*/ 1094670 w 4166715"/>
                <a:gd name="connsiteY637" fmla="*/ 3732431 h 3792573"/>
                <a:gd name="connsiteX638" fmla="*/ 882364 w 4166715"/>
                <a:gd name="connsiteY638" fmla="*/ 3627723 h 3792573"/>
                <a:gd name="connsiteX639" fmla="*/ 1020017 w 4166715"/>
                <a:gd name="connsiteY639" fmla="*/ 3479385 h 3792573"/>
                <a:gd name="connsiteX640" fmla="*/ 1094670 w 4166715"/>
                <a:gd name="connsiteY640" fmla="*/ 3732431 h 3792573"/>
                <a:gd name="connsiteX641" fmla="*/ 1482866 w 4166715"/>
                <a:gd name="connsiteY641" fmla="*/ 2889308 h 3792573"/>
                <a:gd name="connsiteX642" fmla="*/ 1235965 w 4166715"/>
                <a:gd name="connsiteY642" fmla="*/ 3091817 h 3792573"/>
                <a:gd name="connsiteX643" fmla="*/ 1168595 w 4166715"/>
                <a:gd name="connsiteY643" fmla="*/ 2870038 h 3792573"/>
                <a:gd name="connsiteX644" fmla="*/ 1539311 w 4166715"/>
                <a:gd name="connsiteY644" fmla="*/ 2816957 h 3792573"/>
                <a:gd name="connsiteX645" fmla="*/ 1482866 w 4166715"/>
                <a:gd name="connsiteY645" fmla="*/ 2889308 h 3792573"/>
                <a:gd name="connsiteX646" fmla="*/ 1548051 w 4166715"/>
                <a:gd name="connsiteY646" fmla="*/ 2800960 h 3792573"/>
                <a:gd name="connsiteX647" fmla="*/ 1185710 w 4166715"/>
                <a:gd name="connsiteY647" fmla="*/ 2852951 h 3792573"/>
                <a:gd name="connsiteX648" fmla="*/ 1526930 w 4166715"/>
                <a:gd name="connsiteY648" fmla="*/ 2591906 h 3792573"/>
                <a:gd name="connsiteX649" fmla="*/ 1548051 w 4166715"/>
                <a:gd name="connsiteY649" fmla="*/ 2800960 h 3792573"/>
                <a:gd name="connsiteX650" fmla="*/ 1541132 w 4166715"/>
                <a:gd name="connsiteY650" fmla="*/ 2585725 h 3792573"/>
                <a:gd name="connsiteX651" fmla="*/ 1644918 w 4166715"/>
                <a:gd name="connsiteY651" fmla="*/ 2585725 h 3792573"/>
                <a:gd name="connsiteX652" fmla="*/ 1560433 w 4166715"/>
                <a:gd name="connsiteY652" fmla="*/ 2778782 h 3792573"/>
                <a:gd name="connsiteX653" fmla="*/ 1541132 w 4166715"/>
                <a:gd name="connsiteY653" fmla="*/ 2585725 h 3792573"/>
                <a:gd name="connsiteX654" fmla="*/ 1166410 w 4166715"/>
                <a:gd name="connsiteY654" fmla="*/ 2849315 h 3792573"/>
                <a:gd name="connsiteX655" fmla="*/ 1162768 w 4166715"/>
                <a:gd name="connsiteY655" fmla="*/ 2478471 h 3792573"/>
                <a:gd name="connsiteX656" fmla="*/ 1394375 w 4166715"/>
                <a:gd name="connsiteY656" fmla="*/ 2348312 h 3792573"/>
                <a:gd name="connsiteX657" fmla="*/ 1395832 w 4166715"/>
                <a:gd name="connsiteY657" fmla="*/ 2432661 h 3792573"/>
                <a:gd name="connsiteX658" fmla="*/ 1397652 w 4166715"/>
                <a:gd name="connsiteY658" fmla="*/ 2437388 h 3792573"/>
                <a:gd name="connsiteX659" fmla="*/ 1521832 w 4166715"/>
                <a:gd name="connsiteY659" fmla="*/ 2576999 h 3792573"/>
                <a:gd name="connsiteX660" fmla="*/ 1166410 w 4166715"/>
                <a:gd name="connsiteY660" fmla="*/ 2849315 h 3792573"/>
                <a:gd name="connsiteX661" fmla="*/ 1150751 w 4166715"/>
                <a:gd name="connsiteY661" fmla="*/ 2279597 h 3792573"/>
                <a:gd name="connsiteX662" fmla="*/ 1207196 w 4166715"/>
                <a:gd name="connsiteY662" fmla="*/ 2126170 h 3792573"/>
                <a:gd name="connsiteX663" fmla="*/ 1381993 w 4166715"/>
                <a:gd name="connsiteY663" fmla="*/ 2324680 h 3792573"/>
                <a:gd name="connsiteX664" fmla="*/ 1150751 w 4166715"/>
                <a:gd name="connsiteY664" fmla="*/ 2279597 h 3792573"/>
                <a:gd name="connsiteX665" fmla="*/ 1246889 w 4166715"/>
                <a:gd name="connsiteY665" fmla="*/ 2013099 h 3792573"/>
                <a:gd name="connsiteX666" fmla="*/ 1569173 w 4166715"/>
                <a:gd name="connsiteY666" fmla="*/ 2082541 h 3792573"/>
                <a:gd name="connsiteX667" fmla="*/ 1376167 w 4166715"/>
                <a:gd name="connsiteY667" fmla="*/ 2225062 h 3792573"/>
                <a:gd name="connsiteX668" fmla="*/ 1213387 w 4166715"/>
                <a:gd name="connsiteY668" fmla="*/ 2109446 h 3792573"/>
                <a:gd name="connsiteX669" fmla="*/ 1246889 w 4166715"/>
                <a:gd name="connsiteY669" fmla="*/ 2013099 h 3792573"/>
                <a:gd name="connsiteX670" fmla="*/ 703196 w 4166715"/>
                <a:gd name="connsiteY670" fmla="*/ 1624804 h 3792573"/>
                <a:gd name="connsiteX671" fmla="*/ 556803 w 4166715"/>
                <a:gd name="connsiteY671" fmla="*/ 1608807 h 3792573"/>
                <a:gd name="connsiteX672" fmla="*/ 556803 w 4166715"/>
                <a:gd name="connsiteY672" fmla="*/ 1408115 h 3792573"/>
                <a:gd name="connsiteX673" fmla="*/ 758185 w 4166715"/>
                <a:gd name="connsiteY673" fmla="*/ 1585538 h 3792573"/>
                <a:gd name="connsiteX674" fmla="*/ 703196 w 4166715"/>
                <a:gd name="connsiteY674" fmla="*/ 1624804 h 3792573"/>
                <a:gd name="connsiteX675" fmla="*/ 666052 w 4166715"/>
                <a:gd name="connsiteY675" fmla="*/ 1682248 h 3792573"/>
                <a:gd name="connsiteX676" fmla="*/ 480693 w 4166715"/>
                <a:gd name="connsiteY676" fmla="*/ 1752054 h 3792573"/>
                <a:gd name="connsiteX677" fmla="*/ 553526 w 4166715"/>
                <a:gd name="connsiteY677" fmla="*/ 1623350 h 3792573"/>
                <a:gd name="connsiteX678" fmla="*/ 693000 w 4166715"/>
                <a:gd name="connsiteY678" fmla="*/ 1638620 h 3792573"/>
                <a:gd name="connsiteX679" fmla="*/ 666052 w 4166715"/>
                <a:gd name="connsiteY679" fmla="*/ 1682248 h 3792573"/>
                <a:gd name="connsiteX680" fmla="*/ 1238150 w 4166715"/>
                <a:gd name="connsiteY680" fmla="*/ 777681 h 3792573"/>
                <a:gd name="connsiteX681" fmla="*/ 1440259 w 4166715"/>
                <a:gd name="connsiteY681" fmla="*/ 900568 h 3792573"/>
                <a:gd name="connsiteX682" fmla="*/ 1221762 w 4166715"/>
                <a:gd name="connsiteY682" fmla="*/ 870028 h 3792573"/>
                <a:gd name="connsiteX683" fmla="*/ 1238150 w 4166715"/>
                <a:gd name="connsiteY683" fmla="*/ 777681 h 3792573"/>
                <a:gd name="connsiteX684" fmla="*/ 2446074 w 4166715"/>
                <a:gd name="connsiteY684" fmla="*/ 263226 h 3792573"/>
                <a:gd name="connsiteX685" fmla="*/ 2753426 w 4166715"/>
                <a:gd name="connsiteY685" fmla="*/ 265044 h 3792573"/>
                <a:gd name="connsiteX686" fmla="*/ 2356126 w 4166715"/>
                <a:gd name="connsiteY686" fmla="*/ 344303 h 3792573"/>
                <a:gd name="connsiteX687" fmla="*/ 2446074 w 4166715"/>
                <a:gd name="connsiteY687" fmla="*/ 263226 h 3792573"/>
                <a:gd name="connsiteX688" fmla="*/ 2867773 w 4166715"/>
                <a:gd name="connsiteY688" fmla="*/ 397384 h 3792573"/>
                <a:gd name="connsiteX689" fmla="*/ 2660201 w 4166715"/>
                <a:gd name="connsiteY689" fmla="*/ 601712 h 3792573"/>
                <a:gd name="connsiteX690" fmla="*/ 2824074 w 4166715"/>
                <a:gd name="connsiteY690" fmla="*/ 276678 h 3792573"/>
                <a:gd name="connsiteX691" fmla="*/ 2867773 w 4166715"/>
                <a:gd name="connsiteY691" fmla="*/ 397384 h 3792573"/>
                <a:gd name="connsiteX692" fmla="*/ 3634333 w 4166715"/>
                <a:gd name="connsiteY692" fmla="*/ 21451 h 3792573"/>
                <a:gd name="connsiteX693" fmla="*/ 3753414 w 4166715"/>
                <a:gd name="connsiteY693" fmla="*/ 393385 h 3792573"/>
                <a:gd name="connsiteX694" fmla="*/ 3534553 w 4166715"/>
                <a:gd name="connsiteY694" fmla="*/ 151246 h 3792573"/>
                <a:gd name="connsiteX695" fmla="*/ 3634333 w 4166715"/>
                <a:gd name="connsiteY695" fmla="*/ 21451 h 3792573"/>
                <a:gd name="connsiteX696" fmla="*/ 3960987 w 4166715"/>
                <a:gd name="connsiteY696" fmla="*/ 221415 h 3792573"/>
                <a:gd name="connsiteX697" fmla="*/ 3664559 w 4166715"/>
                <a:gd name="connsiteY697" fmla="*/ 15997 h 3792573"/>
                <a:gd name="connsiteX698" fmla="*/ 3937316 w 4166715"/>
                <a:gd name="connsiteY698" fmla="*/ 41811 h 3792573"/>
                <a:gd name="connsiteX699" fmla="*/ 3960987 w 4166715"/>
                <a:gd name="connsiteY699" fmla="*/ 221415 h 3792573"/>
                <a:gd name="connsiteX700" fmla="*/ 3774172 w 4166715"/>
                <a:gd name="connsiteY700" fmla="*/ 410473 h 3792573"/>
                <a:gd name="connsiteX701" fmla="*/ 3650357 w 4166715"/>
                <a:gd name="connsiteY701" fmla="*/ 24359 h 3792573"/>
                <a:gd name="connsiteX702" fmla="*/ 3958438 w 4166715"/>
                <a:gd name="connsiteY702" fmla="*/ 237776 h 3792573"/>
                <a:gd name="connsiteX703" fmla="*/ 3774172 w 4166715"/>
                <a:gd name="connsiteY703" fmla="*/ 410473 h 3792573"/>
                <a:gd name="connsiteX704" fmla="*/ 3565143 w 4166715"/>
                <a:gd name="connsiteY704" fmla="*/ 488277 h 3792573"/>
                <a:gd name="connsiteX705" fmla="*/ 3515617 w 4166715"/>
                <a:gd name="connsiteY705" fmla="*/ 336668 h 3792573"/>
                <a:gd name="connsiteX706" fmla="*/ 3463906 w 4166715"/>
                <a:gd name="connsiteY706" fmla="*/ 178514 h 3792573"/>
                <a:gd name="connsiteX707" fmla="*/ 3446790 w 4166715"/>
                <a:gd name="connsiteY707" fmla="*/ 126523 h 3792573"/>
                <a:gd name="connsiteX708" fmla="*/ 3442420 w 4166715"/>
                <a:gd name="connsiteY708" fmla="*/ 113435 h 3792573"/>
                <a:gd name="connsiteX709" fmla="*/ 3518894 w 4166715"/>
                <a:gd name="connsiteY709" fmla="*/ 156336 h 3792573"/>
                <a:gd name="connsiteX710" fmla="*/ 3565143 w 4166715"/>
                <a:gd name="connsiteY710" fmla="*/ 488277 h 3792573"/>
                <a:gd name="connsiteX711" fmla="*/ 3093189 w 4166715"/>
                <a:gd name="connsiteY711" fmla="*/ 1290681 h 3792573"/>
                <a:gd name="connsiteX712" fmla="*/ 3504328 w 4166715"/>
                <a:gd name="connsiteY712" fmla="*/ 1118348 h 3792573"/>
                <a:gd name="connsiteX713" fmla="*/ 3406732 w 4166715"/>
                <a:gd name="connsiteY713" fmla="*/ 1447381 h 3792573"/>
                <a:gd name="connsiteX714" fmla="*/ 3093189 w 4166715"/>
                <a:gd name="connsiteY714" fmla="*/ 1290681 h 3792573"/>
                <a:gd name="connsiteX715" fmla="*/ 3245773 w 4166715"/>
                <a:gd name="connsiteY715" fmla="*/ 1565905 h 3792573"/>
                <a:gd name="connsiteX716" fmla="*/ 3094282 w 4166715"/>
                <a:gd name="connsiteY716" fmla="*/ 1307405 h 3792573"/>
                <a:gd name="connsiteX717" fmla="*/ 3396900 w 4166715"/>
                <a:gd name="connsiteY717" fmla="*/ 1458651 h 3792573"/>
                <a:gd name="connsiteX718" fmla="*/ 3245773 w 4166715"/>
                <a:gd name="connsiteY718" fmla="*/ 1565905 h 3792573"/>
                <a:gd name="connsiteX719" fmla="*/ 3243588 w 4166715"/>
                <a:gd name="connsiteY719" fmla="*/ 2146894 h 3792573"/>
                <a:gd name="connsiteX720" fmla="*/ 3106663 w 4166715"/>
                <a:gd name="connsiteY720" fmla="*/ 2018552 h 3792573"/>
                <a:gd name="connsiteX721" fmla="*/ 3343732 w 4166715"/>
                <a:gd name="connsiteY721" fmla="*/ 1936022 h 3792573"/>
                <a:gd name="connsiteX722" fmla="*/ 3243588 w 4166715"/>
                <a:gd name="connsiteY722" fmla="*/ 2146894 h 3792573"/>
                <a:gd name="connsiteX723" fmla="*/ 2879427 w 4166715"/>
                <a:gd name="connsiteY723" fmla="*/ 2606812 h 3792573"/>
                <a:gd name="connsiteX724" fmla="*/ 2854299 w 4166715"/>
                <a:gd name="connsiteY724" fmla="*/ 2426481 h 3792573"/>
                <a:gd name="connsiteX725" fmla="*/ 2924582 w 4166715"/>
                <a:gd name="connsiteY725" fmla="*/ 2483198 h 3792573"/>
                <a:gd name="connsiteX726" fmla="*/ 2924582 w 4166715"/>
                <a:gd name="connsiteY726" fmla="*/ 2584271 h 3792573"/>
                <a:gd name="connsiteX727" fmla="*/ 2879427 w 4166715"/>
                <a:gd name="connsiteY727" fmla="*/ 2606812 h 3792573"/>
                <a:gd name="connsiteX728" fmla="*/ 2929317 w 4166715"/>
                <a:gd name="connsiteY728" fmla="*/ 2467928 h 3792573"/>
                <a:gd name="connsiteX729" fmla="*/ 2856848 w 4166715"/>
                <a:gd name="connsiteY729" fmla="*/ 2409756 h 3792573"/>
                <a:gd name="connsiteX730" fmla="*/ 2997415 w 4166715"/>
                <a:gd name="connsiteY730" fmla="*/ 2319590 h 3792573"/>
                <a:gd name="connsiteX731" fmla="*/ 2929317 w 4166715"/>
                <a:gd name="connsiteY731" fmla="*/ 2467928 h 3792573"/>
                <a:gd name="connsiteX732" fmla="*/ 2684600 w 4166715"/>
                <a:gd name="connsiteY732" fmla="*/ 2230879 h 3792573"/>
                <a:gd name="connsiteX733" fmla="*/ 3081172 w 4166715"/>
                <a:gd name="connsiteY733" fmla="*/ 2029460 h 3792573"/>
                <a:gd name="connsiteX734" fmla="*/ 3009432 w 4166715"/>
                <a:gd name="connsiteY734" fmla="*/ 2291232 h 3792573"/>
                <a:gd name="connsiteX735" fmla="*/ 2684600 w 4166715"/>
                <a:gd name="connsiteY735" fmla="*/ 2230879 h 3792573"/>
                <a:gd name="connsiteX736" fmla="*/ 1654386 w 4166715"/>
                <a:gd name="connsiteY736" fmla="*/ 2036731 h 3792573"/>
                <a:gd name="connsiteX737" fmla="*/ 1450456 w 4166715"/>
                <a:gd name="connsiteY737" fmla="*/ 1877850 h 3792573"/>
                <a:gd name="connsiteX738" fmla="*/ 1858681 w 4166715"/>
                <a:gd name="connsiteY738" fmla="*/ 1952746 h 3792573"/>
                <a:gd name="connsiteX739" fmla="*/ 1654386 w 4166715"/>
                <a:gd name="connsiteY739" fmla="*/ 2036731 h 3792573"/>
                <a:gd name="connsiteX740" fmla="*/ 1164953 w 4166715"/>
                <a:gd name="connsiteY740" fmla="*/ 1727331 h 3792573"/>
                <a:gd name="connsiteX741" fmla="*/ 1342300 w 4166715"/>
                <a:gd name="connsiteY741" fmla="*/ 1733512 h 3792573"/>
                <a:gd name="connsiteX742" fmla="*/ 1171144 w 4166715"/>
                <a:gd name="connsiteY742" fmla="*/ 1856399 h 3792573"/>
                <a:gd name="connsiteX743" fmla="*/ 1164953 w 4166715"/>
                <a:gd name="connsiteY743" fmla="*/ 1727331 h 3792573"/>
                <a:gd name="connsiteX744" fmla="*/ 1158034 w 4166715"/>
                <a:gd name="connsiteY744" fmla="*/ 1712425 h 3792573"/>
                <a:gd name="connsiteX745" fmla="*/ 1157306 w 4166715"/>
                <a:gd name="connsiteY745" fmla="*/ 1712425 h 3792573"/>
                <a:gd name="connsiteX746" fmla="*/ 1066265 w 4166715"/>
                <a:gd name="connsiteY746" fmla="*/ 1712425 h 3792573"/>
                <a:gd name="connsiteX747" fmla="*/ 1085566 w 4166715"/>
                <a:gd name="connsiteY747" fmla="*/ 1651345 h 3792573"/>
                <a:gd name="connsiteX748" fmla="*/ 1159491 w 4166715"/>
                <a:gd name="connsiteY748" fmla="*/ 1600808 h 3792573"/>
                <a:gd name="connsiteX749" fmla="*/ 1277115 w 4166715"/>
                <a:gd name="connsiteY749" fmla="*/ 1600808 h 3792573"/>
                <a:gd name="connsiteX750" fmla="*/ 1350311 w 4166715"/>
                <a:gd name="connsiteY750" fmla="*/ 1718969 h 3792573"/>
                <a:gd name="connsiteX751" fmla="*/ 1158034 w 4166715"/>
                <a:gd name="connsiteY751" fmla="*/ 1712425 h 3792573"/>
                <a:gd name="connsiteX752" fmla="*/ 2383802 w 4166715"/>
                <a:gd name="connsiteY752" fmla="*/ 1840402 h 3792573"/>
                <a:gd name="connsiteX753" fmla="*/ 2529467 w 4166715"/>
                <a:gd name="connsiteY753" fmla="*/ 1899664 h 3792573"/>
                <a:gd name="connsiteX754" fmla="*/ 2216652 w 4166715"/>
                <a:gd name="connsiteY754" fmla="*/ 2163618 h 3792573"/>
                <a:gd name="connsiteX755" fmla="*/ 2383802 w 4166715"/>
                <a:gd name="connsiteY755" fmla="*/ 1840402 h 3792573"/>
                <a:gd name="connsiteX756" fmla="*/ 2620872 w 4166715"/>
                <a:gd name="connsiteY756" fmla="*/ 666791 h 3792573"/>
                <a:gd name="connsiteX757" fmla="*/ 2696981 w 4166715"/>
                <a:gd name="connsiteY757" fmla="*/ 1078719 h 3792573"/>
                <a:gd name="connsiteX758" fmla="*/ 2328449 w 4166715"/>
                <a:gd name="connsiteY758" fmla="*/ 881299 h 3792573"/>
                <a:gd name="connsiteX759" fmla="*/ 2620872 w 4166715"/>
                <a:gd name="connsiteY759" fmla="*/ 666791 h 3792573"/>
                <a:gd name="connsiteX760" fmla="*/ 2695889 w 4166715"/>
                <a:gd name="connsiteY760" fmla="*/ 1094716 h 3792573"/>
                <a:gd name="connsiteX761" fmla="*/ 2442432 w 4166715"/>
                <a:gd name="connsiteY761" fmla="*/ 1435383 h 3792573"/>
                <a:gd name="connsiteX762" fmla="*/ 2325172 w 4166715"/>
                <a:gd name="connsiteY762" fmla="*/ 896205 h 3792573"/>
                <a:gd name="connsiteX763" fmla="*/ 2695889 w 4166715"/>
                <a:gd name="connsiteY763" fmla="*/ 1094716 h 3792573"/>
                <a:gd name="connsiteX764" fmla="*/ 2532744 w 4166715"/>
                <a:gd name="connsiteY764" fmla="*/ 1885485 h 3792573"/>
                <a:gd name="connsiteX765" fmla="*/ 2388172 w 4166715"/>
                <a:gd name="connsiteY765" fmla="*/ 1826950 h 3792573"/>
                <a:gd name="connsiteX766" fmla="*/ 2439883 w 4166715"/>
                <a:gd name="connsiteY766" fmla="*/ 1491009 h 3792573"/>
                <a:gd name="connsiteX767" fmla="*/ 2532744 w 4166715"/>
                <a:gd name="connsiteY767" fmla="*/ 1885485 h 3792573"/>
                <a:gd name="connsiteX768" fmla="*/ 2663114 w 4166715"/>
                <a:gd name="connsiteY768" fmla="*/ 2214518 h 3792573"/>
                <a:gd name="connsiteX769" fmla="*/ 2554958 w 4166715"/>
                <a:gd name="connsiteY769" fmla="*/ 1908390 h 3792573"/>
                <a:gd name="connsiteX770" fmla="*/ 2771634 w 4166715"/>
                <a:gd name="connsiteY770" fmla="*/ 1971652 h 3792573"/>
                <a:gd name="connsiteX771" fmla="*/ 2663114 w 4166715"/>
                <a:gd name="connsiteY771" fmla="*/ 2214518 h 3792573"/>
                <a:gd name="connsiteX772" fmla="*/ 2785837 w 4166715"/>
                <a:gd name="connsiteY772" fmla="*/ 1975287 h 3792573"/>
                <a:gd name="connsiteX773" fmla="*/ 3069155 w 4166715"/>
                <a:gd name="connsiteY773" fmla="*/ 2019643 h 3792573"/>
                <a:gd name="connsiteX774" fmla="*/ 2677317 w 4166715"/>
                <a:gd name="connsiteY774" fmla="*/ 2218517 h 3792573"/>
                <a:gd name="connsiteX775" fmla="*/ 2785837 w 4166715"/>
                <a:gd name="connsiteY775" fmla="*/ 1975287 h 3792573"/>
                <a:gd name="connsiteX776" fmla="*/ 2779646 w 4166715"/>
                <a:gd name="connsiteY776" fmla="*/ 1959290 h 3792573"/>
                <a:gd name="connsiteX777" fmla="*/ 2565519 w 4166715"/>
                <a:gd name="connsiteY777" fmla="*/ 1896392 h 3792573"/>
                <a:gd name="connsiteX778" fmla="*/ 3137981 w 4166715"/>
                <a:gd name="connsiteY778" fmla="*/ 1670978 h 3792573"/>
                <a:gd name="connsiteX779" fmla="*/ 2779646 w 4166715"/>
                <a:gd name="connsiteY779" fmla="*/ 1959290 h 3792573"/>
                <a:gd name="connsiteX780" fmla="*/ 2449351 w 4166715"/>
                <a:gd name="connsiteY780" fmla="*/ 1466650 h 3792573"/>
                <a:gd name="connsiteX781" fmla="*/ 2797854 w 4166715"/>
                <a:gd name="connsiteY781" fmla="*/ 1655344 h 3792573"/>
                <a:gd name="connsiteX782" fmla="*/ 2547311 w 4166715"/>
                <a:gd name="connsiteY782" fmla="*/ 1883304 h 3792573"/>
                <a:gd name="connsiteX783" fmla="*/ 2449351 w 4166715"/>
                <a:gd name="connsiteY783" fmla="*/ 1466650 h 3792573"/>
                <a:gd name="connsiteX784" fmla="*/ 2459912 w 4166715"/>
                <a:gd name="connsiteY784" fmla="*/ 1456106 h 3792573"/>
                <a:gd name="connsiteX785" fmla="*/ 2755976 w 4166715"/>
                <a:gd name="connsiteY785" fmla="*/ 1400116 h 3792573"/>
                <a:gd name="connsiteX786" fmla="*/ 2800403 w 4166715"/>
                <a:gd name="connsiteY786" fmla="*/ 1640437 h 3792573"/>
                <a:gd name="connsiteX787" fmla="*/ 2459912 w 4166715"/>
                <a:gd name="connsiteY787" fmla="*/ 1456106 h 3792573"/>
                <a:gd name="connsiteX788" fmla="*/ 2455542 w 4166715"/>
                <a:gd name="connsiteY788" fmla="*/ 1441927 h 3792573"/>
                <a:gd name="connsiteX789" fmla="*/ 2702444 w 4166715"/>
                <a:gd name="connsiteY789" fmla="*/ 1109986 h 3792573"/>
                <a:gd name="connsiteX790" fmla="*/ 2753426 w 4166715"/>
                <a:gd name="connsiteY790" fmla="*/ 1385573 h 3792573"/>
                <a:gd name="connsiteX791" fmla="*/ 2455542 w 4166715"/>
                <a:gd name="connsiteY791" fmla="*/ 1441927 h 3792573"/>
                <a:gd name="connsiteX792" fmla="*/ 2636530 w 4166715"/>
                <a:gd name="connsiteY792" fmla="*/ 671881 h 3792573"/>
                <a:gd name="connsiteX793" fmla="*/ 3017808 w 4166715"/>
                <a:gd name="connsiteY793" fmla="*/ 968920 h 3792573"/>
                <a:gd name="connsiteX794" fmla="*/ 3070975 w 4166715"/>
                <a:gd name="connsiteY794" fmla="*/ 1279410 h 3792573"/>
                <a:gd name="connsiteX795" fmla="*/ 2713369 w 4166715"/>
                <a:gd name="connsiteY795" fmla="*/ 1087808 h 3792573"/>
                <a:gd name="connsiteX796" fmla="*/ 2636530 w 4166715"/>
                <a:gd name="connsiteY796" fmla="*/ 671881 h 3792573"/>
                <a:gd name="connsiteX797" fmla="*/ 3027276 w 4166715"/>
                <a:gd name="connsiteY797" fmla="*/ 946015 h 3792573"/>
                <a:gd name="connsiteX798" fmla="*/ 2888166 w 4166715"/>
                <a:gd name="connsiteY798" fmla="*/ 414836 h 3792573"/>
                <a:gd name="connsiteX799" fmla="*/ 3220282 w 4166715"/>
                <a:gd name="connsiteY799" fmla="*/ 617709 h 3792573"/>
                <a:gd name="connsiteX800" fmla="*/ 3027276 w 4166715"/>
                <a:gd name="connsiteY800" fmla="*/ 946015 h 3792573"/>
                <a:gd name="connsiteX801" fmla="*/ 3011981 w 4166715"/>
                <a:gd name="connsiteY801" fmla="*/ 945651 h 3792573"/>
                <a:gd name="connsiteX802" fmla="*/ 2635074 w 4166715"/>
                <a:gd name="connsiteY802" fmla="*/ 651885 h 3792573"/>
                <a:gd name="connsiteX803" fmla="*/ 2639808 w 4166715"/>
                <a:gd name="connsiteY803" fmla="*/ 642068 h 3792573"/>
                <a:gd name="connsiteX804" fmla="*/ 2872143 w 4166715"/>
                <a:gd name="connsiteY804" fmla="*/ 413018 h 3792573"/>
                <a:gd name="connsiteX805" fmla="*/ 3011981 w 4166715"/>
                <a:gd name="connsiteY805" fmla="*/ 945651 h 3792573"/>
                <a:gd name="connsiteX806" fmla="*/ 2621964 w 4166715"/>
                <a:gd name="connsiteY806" fmla="*/ 639887 h 3792573"/>
                <a:gd name="connsiteX807" fmla="*/ 2346293 w 4166715"/>
                <a:gd name="connsiteY807" fmla="*/ 361391 h 3792573"/>
                <a:gd name="connsiteX808" fmla="*/ 2812057 w 4166715"/>
                <a:gd name="connsiteY808" fmla="*/ 268680 h 3792573"/>
                <a:gd name="connsiteX809" fmla="*/ 2628155 w 4166715"/>
                <a:gd name="connsiteY809" fmla="*/ 634070 h 3792573"/>
                <a:gd name="connsiteX810" fmla="*/ 2621964 w 4166715"/>
                <a:gd name="connsiteY810" fmla="*/ 639887 h 3792573"/>
                <a:gd name="connsiteX811" fmla="*/ 2614316 w 4166715"/>
                <a:gd name="connsiteY811" fmla="*/ 652976 h 3792573"/>
                <a:gd name="connsiteX812" fmla="*/ 2614316 w 4166715"/>
                <a:gd name="connsiteY812" fmla="*/ 652976 h 3792573"/>
                <a:gd name="connsiteX813" fmla="*/ 2322259 w 4166715"/>
                <a:gd name="connsiteY813" fmla="*/ 867483 h 3792573"/>
                <a:gd name="connsiteX814" fmla="*/ 2338282 w 4166715"/>
                <a:gd name="connsiteY814" fmla="*/ 373752 h 3792573"/>
                <a:gd name="connsiteX815" fmla="*/ 2614316 w 4166715"/>
                <a:gd name="connsiteY815" fmla="*/ 652976 h 3792573"/>
                <a:gd name="connsiteX816" fmla="*/ 2429322 w 4166715"/>
                <a:gd name="connsiteY816" fmla="*/ 1443745 h 3792573"/>
                <a:gd name="connsiteX817" fmla="*/ 1971207 w 4166715"/>
                <a:gd name="connsiteY817" fmla="*/ 1362668 h 3792573"/>
                <a:gd name="connsiteX818" fmla="*/ 2310970 w 4166715"/>
                <a:gd name="connsiteY818" fmla="*/ 899841 h 3792573"/>
                <a:gd name="connsiteX819" fmla="*/ 2429322 w 4166715"/>
                <a:gd name="connsiteY819" fmla="*/ 1443745 h 3792573"/>
                <a:gd name="connsiteX820" fmla="*/ 2422768 w 4166715"/>
                <a:gd name="connsiteY820" fmla="*/ 1457197 h 3792573"/>
                <a:gd name="connsiteX821" fmla="*/ 1894005 w 4166715"/>
                <a:gd name="connsiteY821" fmla="*/ 1931659 h 3792573"/>
                <a:gd name="connsiteX822" fmla="*/ 1964652 w 4166715"/>
                <a:gd name="connsiteY822" fmla="*/ 1376121 h 3792573"/>
                <a:gd name="connsiteX823" fmla="*/ 2422768 w 4166715"/>
                <a:gd name="connsiteY823" fmla="*/ 1457197 h 3792573"/>
                <a:gd name="connsiteX824" fmla="*/ 1365970 w 4166715"/>
                <a:gd name="connsiteY824" fmla="*/ 1716424 h 3792573"/>
                <a:gd name="connsiteX825" fmla="*/ 1293138 w 4166715"/>
                <a:gd name="connsiteY825" fmla="*/ 1598990 h 3792573"/>
                <a:gd name="connsiteX826" fmla="*/ 1599762 w 4166715"/>
                <a:gd name="connsiteY826" fmla="*/ 1538637 h 3792573"/>
                <a:gd name="connsiteX827" fmla="*/ 1365970 w 4166715"/>
                <a:gd name="connsiteY827" fmla="*/ 1716424 h 3792573"/>
                <a:gd name="connsiteX828" fmla="*/ 1869606 w 4166715"/>
                <a:gd name="connsiteY828" fmla="*/ 1940021 h 3792573"/>
                <a:gd name="connsiteX829" fmla="*/ 1434069 w 4166715"/>
                <a:gd name="connsiteY829" fmla="*/ 1860035 h 3792573"/>
                <a:gd name="connsiteX830" fmla="*/ 1628895 w 4166715"/>
                <a:gd name="connsiteY830" fmla="*/ 1539728 h 3792573"/>
                <a:gd name="connsiteX831" fmla="*/ 1869606 w 4166715"/>
                <a:gd name="connsiteY831" fmla="*/ 1940021 h 3792573"/>
                <a:gd name="connsiteX832" fmla="*/ 1639456 w 4166715"/>
                <a:gd name="connsiteY832" fmla="*/ 1528457 h 3792573"/>
                <a:gd name="connsiteX833" fmla="*/ 1949358 w 4166715"/>
                <a:gd name="connsiteY833" fmla="*/ 1379756 h 3792573"/>
                <a:gd name="connsiteX834" fmla="*/ 1879802 w 4166715"/>
                <a:gd name="connsiteY834" fmla="*/ 1928023 h 3792573"/>
                <a:gd name="connsiteX835" fmla="*/ 1639456 w 4166715"/>
                <a:gd name="connsiteY835" fmla="*/ 1528457 h 3792573"/>
                <a:gd name="connsiteX836" fmla="*/ 1631444 w 4166715"/>
                <a:gd name="connsiteY836" fmla="*/ 1516096 h 3792573"/>
                <a:gd name="connsiteX837" fmla="*/ 1395103 w 4166715"/>
                <a:gd name="connsiteY837" fmla="*/ 1181609 h 3792573"/>
                <a:gd name="connsiteX838" fmla="*/ 1939161 w 4166715"/>
                <a:gd name="connsiteY838" fmla="*/ 1368849 h 3792573"/>
                <a:gd name="connsiteX839" fmla="*/ 1631444 w 4166715"/>
                <a:gd name="connsiteY839" fmla="*/ 1516096 h 3792573"/>
                <a:gd name="connsiteX840" fmla="*/ 1385635 w 4166715"/>
                <a:gd name="connsiteY840" fmla="*/ 1163067 h 3792573"/>
                <a:gd name="connsiteX841" fmla="*/ 1477040 w 4166715"/>
                <a:gd name="connsiteY841" fmla="*/ 925291 h 3792573"/>
                <a:gd name="connsiteX842" fmla="*/ 1928600 w 4166715"/>
                <a:gd name="connsiteY842" fmla="*/ 1349580 h 3792573"/>
                <a:gd name="connsiteX843" fmla="*/ 1385635 w 4166715"/>
                <a:gd name="connsiteY843" fmla="*/ 1163067 h 3792573"/>
                <a:gd name="connsiteX844" fmla="*/ 1616513 w 4166715"/>
                <a:gd name="connsiteY844" fmla="*/ 1520459 h 3792573"/>
                <a:gd name="connsiteX845" fmla="*/ 1280392 w 4166715"/>
                <a:gd name="connsiteY845" fmla="*/ 1586265 h 3792573"/>
                <a:gd name="connsiteX846" fmla="*/ 1157306 w 4166715"/>
                <a:gd name="connsiteY846" fmla="*/ 1586265 h 3792573"/>
                <a:gd name="connsiteX847" fmla="*/ 1153300 w 4166715"/>
                <a:gd name="connsiteY847" fmla="*/ 1587356 h 3792573"/>
                <a:gd name="connsiteX848" fmla="*/ 1103774 w 4166715"/>
                <a:gd name="connsiteY848" fmla="*/ 1621168 h 3792573"/>
                <a:gd name="connsiteX849" fmla="*/ 1376531 w 4166715"/>
                <a:gd name="connsiteY849" fmla="*/ 1180519 h 3792573"/>
                <a:gd name="connsiteX850" fmla="*/ 1616513 w 4166715"/>
                <a:gd name="connsiteY850" fmla="*/ 1520459 h 3792573"/>
                <a:gd name="connsiteX851" fmla="*/ 1068814 w 4166715"/>
                <a:gd name="connsiteY851" fmla="*/ 1642983 h 3792573"/>
                <a:gd name="connsiteX852" fmla="*/ 902393 w 4166715"/>
                <a:gd name="connsiteY852" fmla="*/ 1707698 h 3792573"/>
                <a:gd name="connsiteX853" fmla="*/ 962844 w 4166715"/>
                <a:gd name="connsiteY853" fmla="*/ 1459742 h 3792573"/>
                <a:gd name="connsiteX854" fmla="*/ 1068814 w 4166715"/>
                <a:gd name="connsiteY854" fmla="*/ 1642983 h 3792573"/>
                <a:gd name="connsiteX855" fmla="*/ 888554 w 4166715"/>
                <a:gd name="connsiteY855" fmla="*/ 1704790 h 3792573"/>
                <a:gd name="connsiteX856" fmla="*/ 781127 w 4166715"/>
                <a:gd name="connsiteY856" fmla="*/ 1587356 h 3792573"/>
                <a:gd name="connsiteX857" fmla="*/ 945728 w 4166715"/>
                <a:gd name="connsiteY857" fmla="*/ 1469922 h 3792573"/>
                <a:gd name="connsiteX858" fmla="*/ 888554 w 4166715"/>
                <a:gd name="connsiteY858" fmla="*/ 1704790 h 3792573"/>
                <a:gd name="connsiteX859" fmla="*/ 1068086 w 4166715"/>
                <a:gd name="connsiteY859" fmla="*/ 1659343 h 3792573"/>
                <a:gd name="connsiteX860" fmla="*/ 1050970 w 4166715"/>
                <a:gd name="connsiteY860" fmla="*/ 1712425 h 3792573"/>
                <a:gd name="connsiteX861" fmla="*/ 931161 w 4166715"/>
                <a:gd name="connsiteY861" fmla="*/ 1712425 h 3792573"/>
                <a:gd name="connsiteX862" fmla="*/ 1068086 w 4166715"/>
                <a:gd name="connsiteY862" fmla="*/ 1659343 h 3792573"/>
                <a:gd name="connsiteX863" fmla="*/ 1061531 w 4166715"/>
                <a:gd name="connsiteY863" fmla="*/ 1726968 h 3792573"/>
                <a:gd name="connsiteX864" fmla="*/ 1142739 w 4166715"/>
                <a:gd name="connsiteY864" fmla="*/ 1726968 h 3792573"/>
                <a:gd name="connsiteX865" fmla="*/ 1042595 w 4166715"/>
                <a:gd name="connsiteY865" fmla="*/ 1858217 h 3792573"/>
                <a:gd name="connsiteX866" fmla="*/ 1050242 w 4166715"/>
                <a:gd name="connsiteY866" fmla="*/ 1762598 h 3792573"/>
                <a:gd name="connsiteX867" fmla="*/ 1061531 w 4166715"/>
                <a:gd name="connsiteY867" fmla="*/ 1726968 h 3792573"/>
                <a:gd name="connsiteX868" fmla="*/ 1602675 w 4166715"/>
                <a:gd name="connsiteY868" fmla="*/ 1554635 h 3792573"/>
                <a:gd name="connsiteX869" fmla="*/ 1423508 w 4166715"/>
                <a:gd name="connsiteY869" fmla="*/ 1849491 h 3792573"/>
                <a:gd name="connsiteX870" fmla="*/ 1372889 w 4166715"/>
                <a:gd name="connsiteY870" fmla="*/ 1729513 h 3792573"/>
                <a:gd name="connsiteX871" fmla="*/ 1602675 w 4166715"/>
                <a:gd name="connsiteY871" fmla="*/ 1554635 h 3792573"/>
                <a:gd name="connsiteX872" fmla="*/ 2428230 w 4166715"/>
                <a:gd name="connsiteY872" fmla="*/ 1471740 h 3792573"/>
                <a:gd name="connsiteX873" fmla="*/ 2373606 w 4166715"/>
                <a:gd name="connsiteY873" fmla="*/ 1825496 h 3792573"/>
                <a:gd name="connsiteX874" fmla="*/ 1910392 w 4166715"/>
                <a:gd name="connsiteY874" fmla="*/ 1936749 h 3792573"/>
                <a:gd name="connsiteX875" fmla="*/ 2428230 w 4166715"/>
                <a:gd name="connsiteY875" fmla="*/ 1471740 h 3792573"/>
                <a:gd name="connsiteX876" fmla="*/ 2366322 w 4166715"/>
                <a:gd name="connsiteY876" fmla="*/ 1842220 h 3792573"/>
                <a:gd name="connsiteX877" fmla="*/ 2190432 w 4166715"/>
                <a:gd name="connsiteY877" fmla="*/ 2181796 h 3792573"/>
                <a:gd name="connsiteX878" fmla="*/ 1900560 w 4166715"/>
                <a:gd name="connsiteY878" fmla="*/ 1953837 h 3792573"/>
                <a:gd name="connsiteX879" fmla="*/ 2366322 w 4166715"/>
                <a:gd name="connsiteY879" fmla="*/ 1842220 h 3792573"/>
                <a:gd name="connsiteX880" fmla="*/ 2539664 w 4166715"/>
                <a:gd name="connsiteY880" fmla="*/ 1909844 h 3792573"/>
                <a:gd name="connsiteX881" fmla="*/ 2651461 w 4166715"/>
                <a:gd name="connsiteY881" fmla="*/ 2226152 h 3792573"/>
                <a:gd name="connsiteX882" fmla="*/ 2210825 w 4166715"/>
                <a:gd name="connsiteY882" fmla="*/ 2187250 h 3792573"/>
                <a:gd name="connsiteX883" fmla="*/ 2539664 w 4166715"/>
                <a:gd name="connsiteY883" fmla="*/ 1909844 h 3792573"/>
                <a:gd name="connsiteX884" fmla="*/ 2798947 w 4166715"/>
                <a:gd name="connsiteY884" fmla="*/ 1962562 h 3792573"/>
                <a:gd name="connsiteX885" fmla="*/ 3168207 w 4166715"/>
                <a:gd name="connsiteY885" fmla="*/ 1665888 h 3792573"/>
                <a:gd name="connsiteX886" fmla="*/ 3086998 w 4166715"/>
                <a:gd name="connsiteY886" fmla="*/ 2007645 h 3792573"/>
                <a:gd name="connsiteX887" fmla="*/ 2798947 w 4166715"/>
                <a:gd name="connsiteY887" fmla="*/ 1962562 h 3792573"/>
                <a:gd name="connsiteX888" fmla="*/ 2577536 w 4166715"/>
                <a:gd name="connsiteY888" fmla="*/ 1876032 h 3792573"/>
                <a:gd name="connsiteX889" fmla="*/ 2813513 w 4166715"/>
                <a:gd name="connsiteY889" fmla="*/ 1661161 h 3792573"/>
                <a:gd name="connsiteX890" fmla="*/ 3139802 w 4166715"/>
                <a:gd name="connsiteY890" fmla="*/ 1654617 h 3792573"/>
                <a:gd name="connsiteX891" fmla="*/ 2577536 w 4166715"/>
                <a:gd name="connsiteY891" fmla="*/ 1876032 h 3792573"/>
                <a:gd name="connsiteX892" fmla="*/ 2816790 w 4166715"/>
                <a:gd name="connsiteY892" fmla="*/ 1646618 h 3792573"/>
                <a:gd name="connsiteX893" fmla="*/ 2772363 w 4166715"/>
                <a:gd name="connsiteY893" fmla="*/ 1406297 h 3792573"/>
                <a:gd name="connsiteX894" fmla="*/ 3155097 w 4166715"/>
                <a:gd name="connsiteY894" fmla="*/ 1640074 h 3792573"/>
                <a:gd name="connsiteX895" fmla="*/ 2816790 w 4166715"/>
                <a:gd name="connsiteY895" fmla="*/ 1646618 h 3792573"/>
                <a:gd name="connsiteX896" fmla="*/ 2767628 w 4166715"/>
                <a:gd name="connsiteY896" fmla="*/ 1381938 h 3792573"/>
                <a:gd name="connsiteX897" fmla="*/ 2716646 w 4166715"/>
                <a:gd name="connsiteY897" fmla="*/ 1105986 h 3792573"/>
                <a:gd name="connsiteX898" fmla="*/ 3057137 w 4166715"/>
                <a:gd name="connsiteY898" fmla="*/ 1288500 h 3792573"/>
                <a:gd name="connsiteX899" fmla="*/ 2767628 w 4166715"/>
                <a:gd name="connsiteY899" fmla="*/ 1381938 h 3792573"/>
                <a:gd name="connsiteX900" fmla="*/ 3033103 w 4166715"/>
                <a:gd name="connsiteY900" fmla="*/ 972555 h 3792573"/>
                <a:gd name="connsiteX901" fmla="*/ 3313507 w 4166715"/>
                <a:gd name="connsiteY901" fmla="*/ 990371 h 3792573"/>
                <a:gd name="connsiteX902" fmla="*/ 3083721 w 4166715"/>
                <a:gd name="connsiteY902" fmla="*/ 1268140 h 3792573"/>
                <a:gd name="connsiteX903" fmla="*/ 3033103 w 4166715"/>
                <a:gd name="connsiteY903" fmla="*/ 972555 h 3792573"/>
                <a:gd name="connsiteX904" fmla="*/ 3036744 w 4166715"/>
                <a:gd name="connsiteY904" fmla="*/ 958376 h 3792573"/>
                <a:gd name="connsiteX905" fmla="*/ 3227201 w 4166715"/>
                <a:gd name="connsiteY905" fmla="*/ 634070 h 3792573"/>
                <a:gd name="connsiteX906" fmla="*/ 3318606 w 4166715"/>
                <a:gd name="connsiteY906" fmla="*/ 976555 h 3792573"/>
                <a:gd name="connsiteX907" fmla="*/ 3036744 w 4166715"/>
                <a:gd name="connsiteY907" fmla="*/ 958376 h 3792573"/>
                <a:gd name="connsiteX908" fmla="*/ 3261068 w 4166715"/>
                <a:gd name="connsiteY908" fmla="*/ 372661 h 3792573"/>
                <a:gd name="connsiteX909" fmla="*/ 3427854 w 4166715"/>
                <a:gd name="connsiteY909" fmla="*/ 115980 h 3792573"/>
                <a:gd name="connsiteX910" fmla="*/ 3570970 w 4166715"/>
                <a:gd name="connsiteY910" fmla="*/ 553357 h 3792573"/>
                <a:gd name="connsiteX911" fmla="*/ 3261068 w 4166715"/>
                <a:gd name="connsiteY911" fmla="*/ 372661 h 3792573"/>
                <a:gd name="connsiteX912" fmla="*/ 3561501 w 4166715"/>
                <a:gd name="connsiteY912" fmla="*/ 564628 h 3792573"/>
                <a:gd name="connsiteX913" fmla="*/ 3237761 w 4166715"/>
                <a:gd name="connsiteY913" fmla="*/ 606802 h 3792573"/>
                <a:gd name="connsiteX914" fmla="*/ 3256698 w 4166715"/>
                <a:gd name="connsiteY914" fmla="*/ 386841 h 3792573"/>
                <a:gd name="connsiteX915" fmla="*/ 3561501 w 4166715"/>
                <a:gd name="connsiteY915" fmla="*/ 564628 h 3792573"/>
                <a:gd name="connsiteX916" fmla="*/ 3251236 w 4166715"/>
                <a:gd name="connsiteY916" fmla="*/ 360664 h 3792573"/>
                <a:gd name="connsiteX917" fmla="*/ 3148906 w 4166715"/>
                <a:gd name="connsiteY917" fmla="*/ 169788 h 3792573"/>
                <a:gd name="connsiteX918" fmla="*/ 3414744 w 4166715"/>
                <a:gd name="connsiteY918" fmla="*/ 109435 h 3792573"/>
                <a:gd name="connsiteX919" fmla="*/ 3251236 w 4166715"/>
                <a:gd name="connsiteY919" fmla="*/ 360664 h 3792573"/>
                <a:gd name="connsiteX920" fmla="*/ 3238854 w 4166715"/>
                <a:gd name="connsiteY920" fmla="*/ 368299 h 3792573"/>
                <a:gd name="connsiteX921" fmla="*/ 2896906 w 4166715"/>
                <a:gd name="connsiteY921" fmla="*/ 390476 h 3792573"/>
                <a:gd name="connsiteX922" fmla="*/ 3136160 w 4166715"/>
                <a:gd name="connsiteY922" fmla="*/ 176332 h 3792573"/>
                <a:gd name="connsiteX923" fmla="*/ 3238854 w 4166715"/>
                <a:gd name="connsiteY923" fmla="*/ 368299 h 3792573"/>
                <a:gd name="connsiteX924" fmla="*/ 3242495 w 4166715"/>
                <a:gd name="connsiteY924" fmla="*/ 382841 h 3792573"/>
                <a:gd name="connsiteX925" fmla="*/ 3223559 w 4166715"/>
                <a:gd name="connsiteY925" fmla="*/ 602803 h 3792573"/>
                <a:gd name="connsiteX926" fmla="*/ 2899455 w 4166715"/>
                <a:gd name="connsiteY926" fmla="*/ 405019 h 3792573"/>
                <a:gd name="connsiteX927" fmla="*/ 3242495 w 4166715"/>
                <a:gd name="connsiteY927" fmla="*/ 382841 h 3792573"/>
                <a:gd name="connsiteX928" fmla="*/ 2308057 w 4166715"/>
                <a:gd name="connsiteY928" fmla="*/ 860212 h 3792573"/>
                <a:gd name="connsiteX929" fmla="*/ 1971935 w 4166715"/>
                <a:gd name="connsiteY929" fmla="*/ 379569 h 3792573"/>
                <a:gd name="connsiteX930" fmla="*/ 2324080 w 4166715"/>
                <a:gd name="connsiteY930" fmla="*/ 364299 h 3792573"/>
                <a:gd name="connsiteX931" fmla="*/ 2308057 w 4166715"/>
                <a:gd name="connsiteY931" fmla="*/ 860212 h 3792573"/>
                <a:gd name="connsiteX932" fmla="*/ 2293854 w 4166715"/>
                <a:gd name="connsiteY932" fmla="*/ 865302 h 3792573"/>
                <a:gd name="connsiteX933" fmla="*/ 1885629 w 4166715"/>
                <a:gd name="connsiteY933" fmla="*/ 688606 h 3792573"/>
                <a:gd name="connsiteX934" fmla="*/ 1961375 w 4166715"/>
                <a:gd name="connsiteY934" fmla="*/ 390113 h 3792573"/>
                <a:gd name="connsiteX935" fmla="*/ 2293854 w 4166715"/>
                <a:gd name="connsiteY935" fmla="*/ 865302 h 3792573"/>
                <a:gd name="connsiteX936" fmla="*/ 1962103 w 4166715"/>
                <a:gd name="connsiteY936" fmla="*/ 1350307 h 3792573"/>
                <a:gd name="connsiteX937" fmla="*/ 1842658 w 4166715"/>
                <a:gd name="connsiteY937" fmla="*/ 775499 h 3792573"/>
                <a:gd name="connsiteX938" fmla="*/ 2302230 w 4166715"/>
                <a:gd name="connsiteY938" fmla="*/ 886752 h 3792573"/>
                <a:gd name="connsiteX939" fmla="*/ 1962103 w 4166715"/>
                <a:gd name="connsiteY939" fmla="*/ 1350307 h 3792573"/>
                <a:gd name="connsiteX940" fmla="*/ 1930057 w 4166715"/>
                <a:gd name="connsiteY940" fmla="*/ 1267413 h 3792573"/>
                <a:gd name="connsiteX941" fmla="*/ 1763271 w 4166715"/>
                <a:gd name="connsiteY941" fmla="*/ 802404 h 3792573"/>
                <a:gd name="connsiteX942" fmla="*/ 1828091 w 4166715"/>
                <a:gd name="connsiteY942" fmla="*/ 775863 h 3792573"/>
                <a:gd name="connsiteX943" fmla="*/ 1930057 w 4166715"/>
                <a:gd name="connsiteY943" fmla="*/ 1267413 h 3792573"/>
                <a:gd name="connsiteX944" fmla="*/ 1940981 w 4166715"/>
                <a:gd name="connsiteY944" fmla="*/ 1341581 h 3792573"/>
                <a:gd name="connsiteX945" fmla="*/ 1487236 w 4166715"/>
                <a:gd name="connsiteY945" fmla="*/ 915111 h 3792573"/>
                <a:gd name="connsiteX946" fmla="*/ 1749433 w 4166715"/>
                <a:gd name="connsiteY946" fmla="*/ 807857 h 3792573"/>
                <a:gd name="connsiteX947" fmla="*/ 1940981 w 4166715"/>
                <a:gd name="connsiteY947" fmla="*/ 1341581 h 3792573"/>
                <a:gd name="connsiteX948" fmla="*/ 1524745 w 4166715"/>
                <a:gd name="connsiteY948" fmla="*/ 884207 h 3792573"/>
                <a:gd name="connsiteX949" fmla="*/ 1729404 w 4166715"/>
                <a:gd name="connsiteY949" fmla="*/ 732234 h 3792573"/>
                <a:gd name="connsiteX950" fmla="*/ 1745427 w 4166715"/>
                <a:gd name="connsiteY950" fmla="*/ 794042 h 3792573"/>
                <a:gd name="connsiteX951" fmla="*/ 1524745 w 4166715"/>
                <a:gd name="connsiteY951" fmla="*/ 884207 h 3792573"/>
                <a:gd name="connsiteX952" fmla="*/ 1473762 w 4166715"/>
                <a:gd name="connsiteY952" fmla="*/ 903840 h 3792573"/>
                <a:gd name="connsiteX953" fmla="*/ 1255265 w 4166715"/>
                <a:gd name="connsiteY953" fmla="*/ 771137 h 3792573"/>
                <a:gd name="connsiteX954" fmla="*/ 1708282 w 4166715"/>
                <a:gd name="connsiteY954" fmla="*/ 729326 h 3792573"/>
                <a:gd name="connsiteX955" fmla="*/ 1473762 w 4166715"/>
                <a:gd name="connsiteY955" fmla="*/ 903840 h 3792573"/>
                <a:gd name="connsiteX956" fmla="*/ 1463930 w 4166715"/>
                <a:gd name="connsiteY956" fmla="*/ 918383 h 3792573"/>
                <a:gd name="connsiteX957" fmla="*/ 1374710 w 4166715"/>
                <a:gd name="connsiteY957" fmla="*/ 1150342 h 3792573"/>
                <a:gd name="connsiteX958" fmla="*/ 1226496 w 4166715"/>
                <a:gd name="connsiteY958" fmla="*/ 885298 h 3792573"/>
                <a:gd name="connsiteX959" fmla="*/ 1463930 w 4166715"/>
                <a:gd name="connsiteY959" fmla="*/ 918383 h 3792573"/>
                <a:gd name="connsiteX960" fmla="*/ 1079739 w 4166715"/>
                <a:gd name="connsiteY960" fmla="*/ 1632803 h 3792573"/>
                <a:gd name="connsiteX961" fmla="*/ 967213 w 4166715"/>
                <a:gd name="connsiteY961" fmla="*/ 1438291 h 3792573"/>
                <a:gd name="connsiteX962" fmla="*/ 934439 w 4166715"/>
                <a:gd name="connsiteY962" fmla="*/ 1245235 h 3792573"/>
                <a:gd name="connsiteX963" fmla="*/ 1361236 w 4166715"/>
                <a:gd name="connsiteY963" fmla="*/ 1177247 h 3792573"/>
                <a:gd name="connsiteX964" fmla="*/ 1079739 w 4166715"/>
                <a:gd name="connsiteY964" fmla="*/ 1632803 h 3792573"/>
                <a:gd name="connsiteX965" fmla="*/ 950826 w 4166715"/>
                <a:gd name="connsiteY965" fmla="*/ 1428111 h 3792573"/>
                <a:gd name="connsiteX966" fmla="*/ 757820 w 4166715"/>
                <a:gd name="connsiteY966" fmla="*/ 1338309 h 3792573"/>
                <a:gd name="connsiteX967" fmla="*/ 920965 w 4166715"/>
                <a:gd name="connsiteY967" fmla="*/ 1250325 h 3792573"/>
                <a:gd name="connsiteX968" fmla="*/ 950826 w 4166715"/>
                <a:gd name="connsiteY968" fmla="*/ 1428111 h 3792573"/>
                <a:gd name="connsiteX969" fmla="*/ 951919 w 4166715"/>
                <a:gd name="connsiteY969" fmla="*/ 1444472 h 3792573"/>
                <a:gd name="connsiteX970" fmla="*/ 951190 w 4166715"/>
                <a:gd name="connsiteY970" fmla="*/ 1448108 h 3792573"/>
                <a:gd name="connsiteX971" fmla="*/ 776028 w 4166715"/>
                <a:gd name="connsiteY971" fmla="*/ 1572813 h 3792573"/>
                <a:gd name="connsiteX972" fmla="*/ 750537 w 4166715"/>
                <a:gd name="connsiteY972" fmla="*/ 1350670 h 3792573"/>
                <a:gd name="connsiteX973" fmla="*/ 951919 w 4166715"/>
                <a:gd name="connsiteY973" fmla="*/ 1444472 h 3792573"/>
                <a:gd name="connsiteX974" fmla="*/ 769109 w 4166715"/>
                <a:gd name="connsiteY974" fmla="*/ 1595718 h 3792573"/>
                <a:gd name="connsiteX975" fmla="*/ 883456 w 4166715"/>
                <a:gd name="connsiteY975" fmla="*/ 1720423 h 3792573"/>
                <a:gd name="connsiteX976" fmla="*/ 859421 w 4166715"/>
                <a:gd name="connsiteY976" fmla="*/ 1759326 h 3792573"/>
                <a:gd name="connsiteX977" fmla="*/ 717034 w 4166715"/>
                <a:gd name="connsiteY977" fmla="*/ 1632803 h 3792573"/>
                <a:gd name="connsiteX978" fmla="*/ 769109 w 4166715"/>
                <a:gd name="connsiteY978" fmla="*/ 1595718 h 3792573"/>
                <a:gd name="connsiteX979" fmla="*/ 896566 w 4166715"/>
                <a:gd name="connsiteY979" fmla="*/ 1726968 h 3792573"/>
                <a:gd name="connsiteX980" fmla="*/ 1046601 w 4166715"/>
                <a:gd name="connsiteY980" fmla="*/ 1726968 h 3792573"/>
                <a:gd name="connsiteX981" fmla="*/ 1036404 w 4166715"/>
                <a:gd name="connsiteY981" fmla="*/ 1758598 h 3792573"/>
                <a:gd name="connsiteX982" fmla="*/ 1036040 w 4166715"/>
                <a:gd name="connsiteY982" fmla="*/ 1760053 h 3792573"/>
                <a:gd name="connsiteX983" fmla="*/ 1027300 w 4166715"/>
                <a:gd name="connsiteY983" fmla="*/ 1869124 h 3792573"/>
                <a:gd name="connsiteX984" fmla="*/ 871075 w 4166715"/>
                <a:gd name="connsiteY984" fmla="*/ 1768051 h 3792573"/>
                <a:gd name="connsiteX985" fmla="*/ 896566 w 4166715"/>
                <a:gd name="connsiteY985" fmla="*/ 1726968 h 3792573"/>
                <a:gd name="connsiteX986" fmla="*/ 1151115 w 4166715"/>
                <a:gd name="connsiteY986" fmla="*/ 1740056 h 3792573"/>
                <a:gd name="connsiteX987" fmla="*/ 1156942 w 4166715"/>
                <a:gd name="connsiteY987" fmla="*/ 1863671 h 3792573"/>
                <a:gd name="connsiteX988" fmla="*/ 1049150 w 4166715"/>
                <a:gd name="connsiteY988" fmla="*/ 1873487 h 3792573"/>
                <a:gd name="connsiteX989" fmla="*/ 1151115 w 4166715"/>
                <a:gd name="connsiteY989" fmla="*/ 1740056 h 3792573"/>
                <a:gd name="connsiteX990" fmla="*/ 1360872 w 4166715"/>
                <a:gd name="connsiteY990" fmla="*/ 1738238 h 3792573"/>
                <a:gd name="connsiteX991" fmla="*/ 1411491 w 4166715"/>
                <a:gd name="connsiteY991" fmla="*/ 1858217 h 3792573"/>
                <a:gd name="connsiteX992" fmla="*/ 1187895 w 4166715"/>
                <a:gd name="connsiteY992" fmla="*/ 1862580 h 3792573"/>
                <a:gd name="connsiteX993" fmla="*/ 1360872 w 4166715"/>
                <a:gd name="connsiteY993" fmla="*/ 1738238 h 3792573"/>
                <a:gd name="connsiteX994" fmla="*/ 1422415 w 4166715"/>
                <a:gd name="connsiteY994" fmla="*/ 1874578 h 3792573"/>
                <a:gd name="connsiteX995" fmla="*/ 1628167 w 4166715"/>
                <a:gd name="connsiteY995" fmla="*/ 2034550 h 3792573"/>
                <a:gd name="connsiteX996" fmla="*/ 1270196 w 4166715"/>
                <a:gd name="connsiteY996" fmla="*/ 1992012 h 3792573"/>
                <a:gd name="connsiteX997" fmla="*/ 1422415 w 4166715"/>
                <a:gd name="connsiteY997" fmla="*/ 1874578 h 3792573"/>
                <a:gd name="connsiteX998" fmla="*/ 1885629 w 4166715"/>
                <a:gd name="connsiteY998" fmla="*/ 1960381 h 3792573"/>
                <a:gd name="connsiteX999" fmla="*/ 2167855 w 4166715"/>
                <a:gd name="connsiteY999" fmla="*/ 2182160 h 3792573"/>
                <a:gd name="connsiteX1000" fmla="*/ 1752346 w 4166715"/>
                <a:gd name="connsiteY1000" fmla="*/ 2128715 h 3792573"/>
                <a:gd name="connsiteX1001" fmla="*/ 1885629 w 4166715"/>
                <a:gd name="connsiteY1001" fmla="*/ 1960381 h 3792573"/>
                <a:gd name="connsiteX1002" fmla="*/ 2995230 w 4166715"/>
                <a:gd name="connsiteY1002" fmla="*/ 2303593 h 3792573"/>
                <a:gd name="connsiteX1003" fmla="*/ 2845195 w 4166715"/>
                <a:gd name="connsiteY1003" fmla="*/ 2399940 h 3792573"/>
                <a:gd name="connsiteX1004" fmla="*/ 2684600 w 4166715"/>
                <a:gd name="connsiteY1004" fmla="*/ 2246149 h 3792573"/>
                <a:gd name="connsiteX1005" fmla="*/ 2995230 w 4166715"/>
                <a:gd name="connsiteY1005" fmla="*/ 2303593 h 3792573"/>
                <a:gd name="connsiteX1006" fmla="*/ 2940241 w 4166715"/>
                <a:gd name="connsiteY1006" fmla="*/ 2750423 h 3792573"/>
                <a:gd name="connsiteX1007" fmla="*/ 3041478 w 4166715"/>
                <a:gd name="connsiteY1007" fmla="*/ 2726791 h 3792573"/>
                <a:gd name="connsiteX1008" fmla="*/ 3039657 w 4166715"/>
                <a:gd name="connsiteY1008" fmla="*/ 2839862 h 3792573"/>
                <a:gd name="connsiteX1009" fmla="*/ 2940241 w 4166715"/>
                <a:gd name="connsiteY1009" fmla="*/ 2750423 h 3792573"/>
                <a:gd name="connsiteX1010" fmla="*/ 3035287 w 4166715"/>
                <a:gd name="connsiteY1010" fmla="*/ 2712975 h 3792573"/>
                <a:gd name="connsiteX1011" fmla="*/ 2934051 w 4166715"/>
                <a:gd name="connsiteY1011" fmla="*/ 2736607 h 3792573"/>
                <a:gd name="connsiteX1012" fmla="*/ 2944247 w 4166715"/>
                <a:gd name="connsiteY1012" fmla="*/ 2682072 h 3792573"/>
                <a:gd name="connsiteX1013" fmla="*/ 2942062 w 4166715"/>
                <a:gd name="connsiteY1013" fmla="*/ 2675527 h 3792573"/>
                <a:gd name="connsiteX1014" fmla="*/ 2885981 w 4166715"/>
                <a:gd name="connsiteY1014" fmla="*/ 2619537 h 3792573"/>
                <a:gd name="connsiteX1015" fmla="*/ 2930409 w 4166715"/>
                <a:gd name="connsiteY1015" fmla="*/ 2597360 h 3792573"/>
                <a:gd name="connsiteX1016" fmla="*/ 3035287 w 4166715"/>
                <a:gd name="connsiteY1016" fmla="*/ 2712975 h 3792573"/>
                <a:gd name="connsiteX1017" fmla="*/ 3053860 w 4166715"/>
                <a:gd name="connsiteY1017" fmla="*/ 2571909 h 3792573"/>
                <a:gd name="connsiteX1018" fmla="*/ 2954079 w 4166715"/>
                <a:gd name="connsiteY1018" fmla="*/ 2488288 h 3792573"/>
                <a:gd name="connsiteX1019" fmla="*/ 3139437 w 4166715"/>
                <a:gd name="connsiteY1019" fmla="*/ 2502104 h 3792573"/>
                <a:gd name="connsiteX1020" fmla="*/ 3053860 w 4166715"/>
                <a:gd name="connsiteY1020" fmla="*/ 2571909 h 3792573"/>
                <a:gd name="connsiteX1021" fmla="*/ 3093918 w 4166715"/>
                <a:gd name="connsiteY1021" fmla="*/ 2367582 h 3792573"/>
                <a:gd name="connsiteX1022" fmla="*/ 3146721 w 4166715"/>
                <a:gd name="connsiteY1022" fmla="*/ 2488288 h 3792573"/>
                <a:gd name="connsiteX1023" fmla="*/ 2943155 w 4166715"/>
                <a:gd name="connsiteY1023" fmla="*/ 2473018 h 3792573"/>
                <a:gd name="connsiteX1024" fmla="*/ 3017808 w 4166715"/>
                <a:gd name="connsiteY1024" fmla="*/ 2311228 h 3792573"/>
                <a:gd name="connsiteX1025" fmla="*/ 3093918 w 4166715"/>
                <a:gd name="connsiteY1025" fmla="*/ 2367582 h 3792573"/>
                <a:gd name="connsiteX1026" fmla="*/ 3026548 w 4166715"/>
                <a:gd name="connsiteY1026" fmla="*/ 2283960 h 3792573"/>
                <a:gd name="connsiteX1027" fmla="*/ 3096467 w 4166715"/>
                <a:gd name="connsiteY1027" fmla="*/ 2029460 h 3792573"/>
                <a:gd name="connsiteX1028" fmla="*/ 3233756 w 4166715"/>
                <a:gd name="connsiteY1028" fmla="*/ 2157801 h 3792573"/>
                <a:gd name="connsiteX1029" fmla="*/ 3026548 w 4166715"/>
                <a:gd name="connsiteY1029" fmla="*/ 2283960 h 3792573"/>
                <a:gd name="connsiteX1030" fmla="*/ 3344096 w 4166715"/>
                <a:gd name="connsiteY1030" fmla="*/ 1920388 h 3792573"/>
                <a:gd name="connsiteX1031" fmla="*/ 3110305 w 4166715"/>
                <a:gd name="connsiteY1031" fmla="*/ 2001828 h 3792573"/>
                <a:gd name="connsiteX1032" fmla="*/ 3234848 w 4166715"/>
                <a:gd name="connsiteY1032" fmla="*/ 1811316 h 3792573"/>
                <a:gd name="connsiteX1033" fmla="*/ 3344096 w 4166715"/>
                <a:gd name="connsiteY1033" fmla="*/ 1920388 h 3792573"/>
                <a:gd name="connsiteX1034" fmla="*/ 3279276 w 4166715"/>
                <a:gd name="connsiteY1034" fmla="*/ 1676431 h 3792573"/>
                <a:gd name="connsiteX1035" fmla="*/ 3227201 w 4166715"/>
                <a:gd name="connsiteY1035" fmla="*/ 1796410 h 3792573"/>
                <a:gd name="connsiteX1036" fmla="*/ 3109212 w 4166715"/>
                <a:gd name="connsiteY1036" fmla="*/ 1977105 h 3792573"/>
                <a:gd name="connsiteX1037" fmla="*/ 3185322 w 4166715"/>
                <a:gd name="connsiteY1037" fmla="*/ 1655708 h 3792573"/>
                <a:gd name="connsiteX1038" fmla="*/ 3279276 w 4166715"/>
                <a:gd name="connsiteY1038" fmla="*/ 1676431 h 3792573"/>
                <a:gd name="connsiteX1039" fmla="*/ 3178767 w 4166715"/>
                <a:gd name="connsiteY1039" fmla="*/ 1637529 h 3792573"/>
                <a:gd name="connsiteX1040" fmla="*/ 2779282 w 4166715"/>
                <a:gd name="connsiteY1040" fmla="*/ 1393572 h 3792573"/>
                <a:gd name="connsiteX1041" fmla="*/ 3072068 w 4166715"/>
                <a:gd name="connsiteY1041" fmla="*/ 1298680 h 3792573"/>
                <a:gd name="connsiteX1042" fmla="*/ 3234120 w 4166715"/>
                <a:gd name="connsiteY1042" fmla="*/ 1575358 h 3792573"/>
                <a:gd name="connsiteX1043" fmla="*/ 3178767 w 4166715"/>
                <a:gd name="connsiteY1043" fmla="*/ 1637529 h 3792573"/>
                <a:gd name="connsiteX1044" fmla="*/ 3456623 w 4166715"/>
                <a:gd name="connsiteY1044" fmla="*/ 1656435 h 3792573"/>
                <a:gd name="connsiteX1045" fmla="*/ 3432588 w 4166715"/>
                <a:gd name="connsiteY1045" fmla="*/ 1760780 h 3792573"/>
                <a:gd name="connsiteX1046" fmla="*/ 3364126 w 4166715"/>
                <a:gd name="connsiteY1046" fmla="*/ 1641165 h 3792573"/>
                <a:gd name="connsiteX1047" fmla="*/ 3361576 w 4166715"/>
                <a:gd name="connsiteY1047" fmla="*/ 1638620 h 3792573"/>
                <a:gd name="connsiteX1048" fmla="*/ 3257062 w 4166715"/>
                <a:gd name="connsiteY1048" fmla="*/ 1576449 h 3792573"/>
                <a:gd name="connsiteX1049" fmla="*/ 3402727 w 4166715"/>
                <a:gd name="connsiteY1049" fmla="*/ 1473194 h 3792573"/>
                <a:gd name="connsiteX1050" fmla="*/ 3392166 w 4166715"/>
                <a:gd name="connsiteY1050" fmla="*/ 1583720 h 3792573"/>
                <a:gd name="connsiteX1051" fmla="*/ 3393987 w 4166715"/>
                <a:gd name="connsiteY1051" fmla="*/ 1589537 h 3792573"/>
                <a:gd name="connsiteX1052" fmla="*/ 3456623 w 4166715"/>
                <a:gd name="connsiteY1052" fmla="*/ 1656435 h 3792573"/>
                <a:gd name="connsiteX1053" fmla="*/ 3484663 w 4166715"/>
                <a:gd name="connsiteY1053" fmla="*/ 1366668 h 3792573"/>
                <a:gd name="connsiteX1054" fmla="*/ 3427125 w 4166715"/>
                <a:gd name="connsiteY1054" fmla="*/ 1429202 h 3792573"/>
                <a:gd name="connsiteX1055" fmla="*/ 3510882 w 4166715"/>
                <a:gd name="connsiteY1055" fmla="*/ 1147070 h 3792573"/>
                <a:gd name="connsiteX1056" fmla="*/ 3515617 w 4166715"/>
                <a:gd name="connsiteY1056" fmla="*/ 1225965 h 3792573"/>
                <a:gd name="connsiteX1057" fmla="*/ 3484663 w 4166715"/>
                <a:gd name="connsiteY1057" fmla="*/ 1366668 h 3792573"/>
                <a:gd name="connsiteX1058" fmla="*/ 3499958 w 4166715"/>
                <a:gd name="connsiteY1058" fmla="*/ 1104169 h 3792573"/>
                <a:gd name="connsiteX1059" fmla="*/ 3099744 w 4166715"/>
                <a:gd name="connsiteY1059" fmla="*/ 1271775 h 3792573"/>
                <a:gd name="connsiteX1060" fmla="*/ 3329530 w 4166715"/>
                <a:gd name="connsiteY1060" fmla="*/ 993643 h 3792573"/>
                <a:gd name="connsiteX1061" fmla="*/ 3499958 w 4166715"/>
                <a:gd name="connsiteY1061" fmla="*/ 1104169 h 3792573"/>
                <a:gd name="connsiteX1062" fmla="*/ 3412559 w 4166715"/>
                <a:gd name="connsiteY1062" fmla="*/ 768955 h 3792573"/>
                <a:gd name="connsiteX1063" fmla="*/ 3409281 w 4166715"/>
                <a:gd name="connsiteY1063" fmla="*/ 772591 h 3792573"/>
                <a:gd name="connsiteX1064" fmla="*/ 3329894 w 4166715"/>
                <a:gd name="connsiteY1064" fmla="*/ 961648 h 3792573"/>
                <a:gd name="connsiteX1065" fmla="*/ 3239946 w 4166715"/>
                <a:gd name="connsiteY1065" fmla="*/ 623890 h 3792573"/>
                <a:gd name="connsiteX1066" fmla="*/ 3583351 w 4166715"/>
                <a:gd name="connsiteY1066" fmla="*/ 674790 h 3792573"/>
                <a:gd name="connsiteX1067" fmla="*/ 3412559 w 4166715"/>
                <a:gd name="connsiteY1067" fmla="*/ 768955 h 3792573"/>
                <a:gd name="connsiteX1068" fmla="*/ 3596096 w 4166715"/>
                <a:gd name="connsiteY1068" fmla="*/ 662428 h 3792573"/>
                <a:gd name="connsiteX1069" fmla="*/ 3282553 w 4166715"/>
                <a:gd name="connsiteY1069" fmla="*/ 615891 h 3792573"/>
                <a:gd name="connsiteX1070" fmla="*/ 3577888 w 4166715"/>
                <a:gd name="connsiteY1070" fmla="*/ 577353 h 3792573"/>
                <a:gd name="connsiteX1071" fmla="*/ 3596096 w 4166715"/>
                <a:gd name="connsiteY1071" fmla="*/ 662428 h 3792573"/>
                <a:gd name="connsiteX1072" fmla="*/ 3589178 w 4166715"/>
                <a:gd name="connsiteY1072" fmla="*/ 555538 h 3792573"/>
                <a:gd name="connsiteX1073" fmla="*/ 3536010 w 4166715"/>
                <a:gd name="connsiteY1073" fmla="*/ 174151 h 3792573"/>
                <a:gd name="connsiteX1074" fmla="*/ 3760333 w 4166715"/>
                <a:gd name="connsiteY1074" fmla="*/ 422471 h 3792573"/>
                <a:gd name="connsiteX1075" fmla="*/ 3589178 w 4166715"/>
                <a:gd name="connsiteY1075" fmla="*/ 555538 h 3792573"/>
                <a:gd name="connsiteX1076" fmla="*/ 3842998 w 4166715"/>
                <a:gd name="connsiteY1076" fmla="*/ 581715 h 3792573"/>
                <a:gd name="connsiteX1077" fmla="*/ 3841906 w 4166715"/>
                <a:gd name="connsiteY1077" fmla="*/ 584260 h 3792573"/>
                <a:gd name="connsiteX1078" fmla="*/ 3810224 w 4166715"/>
                <a:gd name="connsiteY1078" fmla="*/ 691151 h 3792573"/>
                <a:gd name="connsiteX1079" fmla="*/ 3810952 w 4166715"/>
                <a:gd name="connsiteY1079" fmla="*/ 696968 h 3792573"/>
                <a:gd name="connsiteX1080" fmla="*/ 3880143 w 4166715"/>
                <a:gd name="connsiteY1080" fmla="*/ 811129 h 3792573"/>
                <a:gd name="connsiteX1081" fmla="*/ 3844455 w 4166715"/>
                <a:gd name="connsiteY1081" fmla="*/ 1023092 h 3792573"/>
                <a:gd name="connsiteX1082" fmla="*/ 3725738 w 4166715"/>
                <a:gd name="connsiteY1082" fmla="*/ 875845 h 3792573"/>
                <a:gd name="connsiteX1083" fmla="*/ 3790559 w 4166715"/>
                <a:gd name="connsiteY1083" fmla="*/ 590441 h 3792573"/>
                <a:gd name="connsiteX1084" fmla="*/ 3790559 w 4166715"/>
                <a:gd name="connsiteY1084" fmla="*/ 588260 h 3792573"/>
                <a:gd name="connsiteX1085" fmla="*/ 3778906 w 4166715"/>
                <a:gd name="connsiteY1085" fmla="*/ 431197 h 3792573"/>
                <a:gd name="connsiteX1086" fmla="*/ 3955888 w 4166715"/>
                <a:gd name="connsiteY1086" fmla="*/ 437741 h 3792573"/>
                <a:gd name="connsiteX1087" fmla="*/ 3842998 w 4166715"/>
                <a:gd name="connsiteY1087" fmla="*/ 581715 h 3792573"/>
                <a:gd name="connsiteX1088" fmla="*/ 4001408 w 4166715"/>
                <a:gd name="connsiteY1088" fmla="*/ 333759 h 3792573"/>
                <a:gd name="connsiteX1089" fmla="*/ 3965356 w 4166715"/>
                <a:gd name="connsiteY1089" fmla="*/ 423562 h 3792573"/>
                <a:gd name="connsiteX1090" fmla="*/ 3788738 w 4166715"/>
                <a:gd name="connsiteY1090" fmla="*/ 417017 h 3792573"/>
                <a:gd name="connsiteX1091" fmla="*/ 3967541 w 4166715"/>
                <a:gd name="connsiteY1091" fmla="*/ 249410 h 3792573"/>
                <a:gd name="connsiteX1092" fmla="*/ 4001408 w 4166715"/>
                <a:gd name="connsiteY1092" fmla="*/ 333759 h 3792573"/>
                <a:gd name="connsiteX1093" fmla="*/ 4029085 w 4166715"/>
                <a:gd name="connsiteY1093" fmla="*/ 168697 h 3792573"/>
                <a:gd name="connsiteX1094" fmla="*/ 4023258 w 4166715"/>
                <a:gd name="connsiteY1094" fmla="*/ 170879 h 3792573"/>
                <a:gd name="connsiteX1095" fmla="*/ 3975553 w 4166715"/>
                <a:gd name="connsiteY1095" fmla="*/ 220688 h 3792573"/>
                <a:gd name="connsiteX1096" fmla="*/ 3951882 w 4166715"/>
                <a:gd name="connsiteY1096" fmla="*/ 42538 h 3792573"/>
                <a:gd name="connsiteX1097" fmla="*/ 4071692 w 4166715"/>
                <a:gd name="connsiteY1097" fmla="*/ 42538 h 3792573"/>
                <a:gd name="connsiteX1098" fmla="*/ 4108836 w 4166715"/>
                <a:gd name="connsiteY1098" fmla="*/ 175242 h 3792573"/>
                <a:gd name="connsiteX1099" fmla="*/ 4029085 w 4166715"/>
                <a:gd name="connsiteY1099" fmla="*/ 168697 h 3792573"/>
                <a:gd name="connsiteX1100" fmla="*/ 4120853 w 4166715"/>
                <a:gd name="connsiteY1100" fmla="*/ 163971 h 3792573"/>
                <a:gd name="connsiteX1101" fmla="*/ 4089536 w 4166715"/>
                <a:gd name="connsiteY1101" fmla="*/ 51627 h 3792573"/>
                <a:gd name="connsiteX1102" fmla="*/ 4157634 w 4166715"/>
                <a:gd name="connsiteY1102" fmla="*/ 95619 h 3792573"/>
                <a:gd name="connsiteX1103" fmla="*/ 4120853 w 4166715"/>
                <a:gd name="connsiteY1103" fmla="*/ 163971 h 3792573"/>
                <a:gd name="connsiteX1104" fmla="*/ 3112126 w 4166715"/>
                <a:gd name="connsiteY1104" fmla="*/ 178150 h 3792573"/>
                <a:gd name="connsiteX1105" fmla="*/ 2884524 w 4166715"/>
                <a:gd name="connsiteY1105" fmla="*/ 382114 h 3792573"/>
                <a:gd name="connsiteX1106" fmla="*/ 2892900 w 4166715"/>
                <a:gd name="connsiteY1106" fmla="*/ 227960 h 3792573"/>
                <a:gd name="connsiteX1107" fmla="*/ 3112126 w 4166715"/>
                <a:gd name="connsiteY1107" fmla="*/ 178150 h 3792573"/>
                <a:gd name="connsiteX1108" fmla="*/ 2204999 w 4166715"/>
                <a:gd name="connsiteY1108" fmla="*/ 209781 h 3792573"/>
                <a:gd name="connsiteX1109" fmla="*/ 2416577 w 4166715"/>
                <a:gd name="connsiteY1109" fmla="*/ 209781 h 3792573"/>
                <a:gd name="connsiteX1110" fmla="*/ 2434785 w 4166715"/>
                <a:gd name="connsiteY1110" fmla="*/ 253773 h 3792573"/>
                <a:gd name="connsiteX1111" fmla="*/ 2328814 w 4166715"/>
                <a:gd name="connsiteY1111" fmla="*/ 349393 h 3792573"/>
                <a:gd name="connsiteX1112" fmla="*/ 1983225 w 4166715"/>
                <a:gd name="connsiteY1112" fmla="*/ 364299 h 3792573"/>
                <a:gd name="connsiteX1113" fmla="*/ 2204999 w 4166715"/>
                <a:gd name="connsiteY1113" fmla="*/ 209781 h 3792573"/>
                <a:gd name="connsiteX1114" fmla="*/ 1793496 w 4166715"/>
                <a:gd name="connsiteY1114" fmla="*/ 530452 h 3792573"/>
                <a:gd name="connsiteX1115" fmla="*/ 1854311 w 4166715"/>
                <a:gd name="connsiteY1115" fmla="*/ 518090 h 3792573"/>
                <a:gd name="connsiteX1116" fmla="*/ 1859045 w 4166715"/>
                <a:gd name="connsiteY1116" fmla="*/ 514818 h 3792573"/>
                <a:gd name="connsiteX1117" fmla="*/ 1860138 w 4166715"/>
                <a:gd name="connsiteY1117" fmla="*/ 509365 h 3792573"/>
                <a:gd name="connsiteX1118" fmla="*/ 1848849 w 4166715"/>
                <a:gd name="connsiteY1118" fmla="*/ 458101 h 3792573"/>
                <a:gd name="connsiteX1119" fmla="*/ 1946444 w 4166715"/>
                <a:gd name="connsiteY1119" fmla="*/ 390113 h 3792573"/>
                <a:gd name="connsiteX1120" fmla="*/ 1874340 w 4166715"/>
                <a:gd name="connsiteY1120" fmla="*/ 673336 h 3792573"/>
                <a:gd name="connsiteX1121" fmla="*/ 1793496 w 4166715"/>
                <a:gd name="connsiteY1121" fmla="*/ 530452 h 3792573"/>
                <a:gd name="connsiteX1122" fmla="*/ 1879802 w 4166715"/>
                <a:gd name="connsiteY1122" fmla="*/ 702058 h 3792573"/>
                <a:gd name="connsiteX1123" fmla="*/ 2233404 w 4166715"/>
                <a:gd name="connsiteY1123" fmla="*/ 855122 h 3792573"/>
                <a:gd name="connsiteX1124" fmla="*/ 1844479 w 4166715"/>
                <a:gd name="connsiteY1124" fmla="*/ 760957 h 3792573"/>
                <a:gd name="connsiteX1125" fmla="*/ 1879802 w 4166715"/>
                <a:gd name="connsiteY1125" fmla="*/ 702058 h 3792573"/>
                <a:gd name="connsiteX1126" fmla="*/ 1656571 w 4166715"/>
                <a:gd name="connsiteY1126" fmla="*/ 596985 h 3792573"/>
                <a:gd name="connsiteX1127" fmla="*/ 1677329 w 4166715"/>
                <a:gd name="connsiteY1127" fmla="*/ 532633 h 3792573"/>
                <a:gd name="connsiteX1128" fmla="*/ 1822265 w 4166715"/>
                <a:gd name="connsiteY1128" fmla="*/ 762047 h 3792573"/>
                <a:gd name="connsiteX1129" fmla="*/ 1758537 w 4166715"/>
                <a:gd name="connsiteY1129" fmla="*/ 788224 h 3792573"/>
                <a:gd name="connsiteX1130" fmla="*/ 1740329 w 4166715"/>
                <a:gd name="connsiteY1130" fmla="*/ 717691 h 3792573"/>
                <a:gd name="connsiteX1131" fmla="*/ 1740329 w 4166715"/>
                <a:gd name="connsiteY1131" fmla="*/ 717328 h 3792573"/>
                <a:gd name="connsiteX1132" fmla="*/ 1739965 w 4166715"/>
                <a:gd name="connsiteY1132" fmla="*/ 716601 h 3792573"/>
                <a:gd name="connsiteX1133" fmla="*/ 1739600 w 4166715"/>
                <a:gd name="connsiteY1133" fmla="*/ 715510 h 3792573"/>
                <a:gd name="connsiteX1134" fmla="*/ 1739600 w 4166715"/>
                <a:gd name="connsiteY1134" fmla="*/ 715146 h 3792573"/>
                <a:gd name="connsiteX1135" fmla="*/ 1656571 w 4166715"/>
                <a:gd name="connsiteY1135" fmla="*/ 596985 h 3792573"/>
                <a:gd name="connsiteX1136" fmla="*/ 1207196 w 4166715"/>
                <a:gd name="connsiteY1136" fmla="*/ 880208 h 3792573"/>
                <a:gd name="connsiteX1137" fmla="*/ 1361236 w 4166715"/>
                <a:gd name="connsiteY1137" fmla="*/ 1155432 h 3792573"/>
                <a:gd name="connsiteX1138" fmla="*/ 1040046 w 4166715"/>
                <a:gd name="connsiteY1138" fmla="*/ 1060904 h 3792573"/>
                <a:gd name="connsiteX1139" fmla="*/ 988699 w 4166715"/>
                <a:gd name="connsiteY1139" fmla="*/ 742414 h 3792573"/>
                <a:gd name="connsiteX1140" fmla="*/ 1121618 w 4166715"/>
                <a:gd name="connsiteY1140" fmla="*/ 757321 h 3792573"/>
                <a:gd name="connsiteX1141" fmla="*/ 1207196 w 4166715"/>
                <a:gd name="connsiteY1141" fmla="*/ 880208 h 3792573"/>
                <a:gd name="connsiteX1142" fmla="*/ 1022202 w 4166715"/>
                <a:gd name="connsiteY1142" fmla="*/ 1043816 h 3792573"/>
                <a:gd name="connsiteX1143" fmla="*/ 900936 w 4166715"/>
                <a:gd name="connsiteY1143" fmla="*/ 911475 h 3792573"/>
                <a:gd name="connsiteX1144" fmla="*/ 976317 w 4166715"/>
                <a:gd name="connsiteY1144" fmla="*/ 758048 h 3792573"/>
                <a:gd name="connsiteX1145" fmla="*/ 1022202 w 4166715"/>
                <a:gd name="connsiteY1145" fmla="*/ 1043816 h 3792573"/>
                <a:gd name="connsiteX1146" fmla="*/ 890011 w 4166715"/>
                <a:gd name="connsiteY1146" fmla="*/ 900568 h 3792573"/>
                <a:gd name="connsiteX1147" fmla="*/ 779306 w 4166715"/>
                <a:gd name="connsiteY1147" fmla="*/ 798404 h 3792573"/>
                <a:gd name="connsiteX1148" fmla="*/ 966121 w 4166715"/>
                <a:gd name="connsiteY1148" fmla="*/ 745686 h 3792573"/>
                <a:gd name="connsiteX1149" fmla="*/ 890011 w 4166715"/>
                <a:gd name="connsiteY1149" fmla="*/ 900568 h 3792573"/>
                <a:gd name="connsiteX1150" fmla="*/ 908947 w 4166715"/>
                <a:gd name="connsiteY1150" fmla="*/ 991825 h 3792573"/>
                <a:gd name="connsiteX1151" fmla="*/ 902393 w 4166715"/>
                <a:gd name="connsiteY1151" fmla="*/ 934380 h 3792573"/>
                <a:gd name="connsiteX1152" fmla="*/ 999259 w 4166715"/>
                <a:gd name="connsiteY1152" fmla="*/ 1040180 h 3792573"/>
                <a:gd name="connsiteX1153" fmla="*/ 908947 w 4166715"/>
                <a:gd name="connsiteY1153" fmla="*/ 991825 h 3792573"/>
                <a:gd name="connsiteX1154" fmla="*/ 650029 w 4166715"/>
                <a:gd name="connsiteY1154" fmla="*/ 888570 h 3792573"/>
                <a:gd name="connsiteX1155" fmla="*/ 759641 w 4166715"/>
                <a:gd name="connsiteY1155" fmla="*/ 807857 h 3792573"/>
                <a:gd name="connsiteX1156" fmla="*/ 792416 w 4166715"/>
                <a:gd name="connsiteY1156" fmla="*/ 1018729 h 3792573"/>
                <a:gd name="connsiteX1157" fmla="*/ 702832 w 4166715"/>
                <a:gd name="connsiteY1157" fmla="*/ 952195 h 3792573"/>
                <a:gd name="connsiteX1158" fmla="*/ 650029 w 4166715"/>
                <a:gd name="connsiteY1158" fmla="*/ 888570 h 3792573"/>
                <a:gd name="connsiteX1159" fmla="*/ 541873 w 4166715"/>
                <a:gd name="connsiteY1159" fmla="*/ 1056541 h 3792573"/>
                <a:gd name="connsiteX1160" fmla="*/ 681346 w 4166715"/>
                <a:gd name="connsiteY1160" fmla="*/ 975464 h 3792573"/>
                <a:gd name="connsiteX1161" fmla="*/ 584115 w 4166715"/>
                <a:gd name="connsiteY1161" fmla="*/ 1180519 h 3792573"/>
                <a:gd name="connsiteX1162" fmla="*/ 528763 w 4166715"/>
                <a:gd name="connsiteY1162" fmla="*/ 1180519 h 3792573"/>
                <a:gd name="connsiteX1163" fmla="*/ 541873 w 4166715"/>
                <a:gd name="connsiteY1163" fmla="*/ 1056541 h 3792573"/>
                <a:gd name="connsiteX1164" fmla="*/ 833202 w 4166715"/>
                <a:gd name="connsiteY1164" fmla="*/ 1133618 h 3792573"/>
                <a:gd name="connsiteX1165" fmla="*/ 742161 w 4166715"/>
                <a:gd name="connsiteY1165" fmla="*/ 1261959 h 3792573"/>
                <a:gd name="connsiteX1166" fmla="*/ 696641 w 4166715"/>
                <a:gd name="connsiteY1166" fmla="*/ 1184518 h 3792573"/>
                <a:gd name="connsiteX1167" fmla="*/ 690450 w 4166715"/>
                <a:gd name="connsiteY1167" fmla="*/ 1180882 h 3792573"/>
                <a:gd name="connsiteX1168" fmla="*/ 600138 w 4166715"/>
                <a:gd name="connsiteY1168" fmla="*/ 1180882 h 3792573"/>
                <a:gd name="connsiteX1169" fmla="*/ 700647 w 4166715"/>
                <a:gd name="connsiteY1169" fmla="*/ 968556 h 3792573"/>
                <a:gd name="connsiteX1170" fmla="*/ 796421 w 4166715"/>
                <a:gd name="connsiteY1170" fmla="*/ 1039816 h 3792573"/>
                <a:gd name="connsiteX1171" fmla="*/ 833202 w 4166715"/>
                <a:gd name="connsiteY1171" fmla="*/ 1133618 h 3792573"/>
                <a:gd name="connsiteX1172" fmla="*/ 806982 w 4166715"/>
                <a:gd name="connsiteY1172" fmla="*/ 1016548 h 3792573"/>
                <a:gd name="connsiteX1173" fmla="*/ 775664 w 4166715"/>
                <a:gd name="connsiteY1173" fmla="*/ 814402 h 3792573"/>
                <a:gd name="connsiteX1174" fmla="*/ 882728 w 4166715"/>
                <a:gd name="connsiteY1174" fmla="*/ 913657 h 3792573"/>
                <a:gd name="connsiteX1175" fmla="*/ 806982 w 4166715"/>
                <a:gd name="connsiteY1175" fmla="*/ 1016548 h 3792573"/>
                <a:gd name="connsiteX1176" fmla="*/ 904942 w 4166715"/>
                <a:gd name="connsiteY1176" fmla="*/ 1006004 h 3792573"/>
                <a:gd name="connsiteX1177" fmla="*/ 1016011 w 4166715"/>
                <a:gd name="connsiteY1177" fmla="*/ 1065630 h 3792573"/>
                <a:gd name="connsiteX1178" fmla="*/ 921329 w 4166715"/>
                <a:gd name="connsiteY1178" fmla="*/ 1101987 h 3792573"/>
                <a:gd name="connsiteX1179" fmla="*/ 877265 w 4166715"/>
                <a:gd name="connsiteY1179" fmla="*/ 1055814 h 3792573"/>
                <a:gd name="connsiteX1180" fmla="*/ 904942 w 4166715"/>
                <a:gd name="connsiteY1180" fmla="*/ 1006004 h 3792573"/>
                <a:gd name="connsiteX1181" fmla="*/ 929341 w 4166715"/>
                <a:gd name="connsiteY1181" fmla="*/ 1114349 h 3792573"/>
                <a:gd name="connsiteX1182" fmla="*/ 1014554 w 4166715"/>
                <a:gd name="connsiteY1182" fmla="*/ 1081627 h 3792573"/>
                <a:gd name="connsiteX1183" fmla="*/ 958473 w 4166715"/>
                <a:gd name="connsiteY1183" fmla="*/ 1166703 h 3792573"/>
                <a:gd name="connsiteX1184" fmla="*/ 929341 w 4166715"/>
                <a:gd name="connsiteY1184" fmla="*/ 1114349 h 3792573"/>
                <a:gd name="connsiteX1185" fmla="*/ 964300 w 4166715"/>
                <a:gd name="connsiteY1185" fmla="*/ 1184518 h 3792573"/>
                <a:gd name="connsiteX1186" fmla="*/ 1036404 w 4166715"/>
                <a:gd name="connsiteY1186" fmla="*/ 1075083 h 3792573"/>
                <a:gd name="connsiteX1187" fmla="*/ 1343028 w 4166715"/>
                <a:gd name="connsiteY1187" fmla="*/ 1165249 h 3792573"/>
                <a:gd name="connsiteX1188" fmla="*/ 939901 w 4166715"/>
                <a:gd name="connsiteY1188" fmla="*/ 1229601 h 3792573"/>
                <a:gd name="connsiteX1189" fmla="*/ 964300 w 4166715"/>
                <a:gd name="connsiteY1189" fmla="*/ 1184518 h 3792573"/>
                <a:gd name="connsiteX1190" fmla="*/ 636554 w 4166715"/>
                <a:gd name="connsiteY1190" fmla="*/ 1317585 h 3792573"/>
                <a:gd name="connsiteX1191" fmla="*/ 734878 w 4166715"/>
                <a:gd name="connsiteY1191" fmla="*/ 1344490 h 3792573"/>
                <a:gd name="connsiteX1192" fmla="*/ 760734 w 4166715"/>
                <a:gd name="connsiteY1192" fmla="*/ 1568450 h 3792573"/>
                <a:gd name="connsiteX1193" fmla="*/ 560445 w 4166715"/>
                <a:gd name="connsiteY1193" fmla="*/ 1392118 h 3792573"/>
                <a:gd name="connsiteX1194" fmla="*/ 636554 w 4166715"/>
                <a:gd name="connsiteY1194" fmla="*/ 1317585 h 3792573"/>
                <a:gd name="connsiteX1195" fmla="*/ 431167 w 4166715"/>
                <a:gd name="connsiteY1195" fmla="*/ 1433929 h 3792573"/>
                <a:gd name="connsiteX1196" fmla="*/ 383826 w 4166715"/>
                <a:gd name="connsiteY1196" fmla="*/ 1368849 h 3792573"/>
                <a:gd name="connsiteX1197" fmla="*/ 429711 w 4166715"/>
                <a:gd name="connsiteY1197" fmla="*/ 1303406 h 3792573"/>
                <a:gd name="connsiteX1198" fmla="*/ 477052 w 4166715"/>
                <a:gd name="connsiteY1198" fmla="*/ 1385937 h 3792573"/>
                <a:gd name="connsiteX1199" fmla="*/ 431167 w 4166715"/>
                <a:gd name="connsiteY1199" fmla="*/ 1433929 h 3792573"/>
                <a:gd name="connsiteX1200" fmla="*/ 293514 w 4166715"/>
                <a:gd name="connsiteY1200" fmla="*/ 1443018 h 3792573"/>
                <a:gd name="connsiteX1201" fmla="*/ 239254 w 4166715"/>
                <a:gd name="connsiteY1201" fmla="*/ 1436474 h 3792573"/>
                <a:gd name="connsiteX1202" fmla="*/ 372901 w 4166715"/>
                <a:gd name="connsiteY1202" fmla="*/ 1377938 h 3792573"/>
                <a:gd name="connsiteX1203" fmla="*/ 416965 w 4166715"/>
                <a:gd name="connsiteY1203" fmla="*/ 1438655 h 3792573"/>
                <a:gd name="connsiteX1204" fmla="*/ 293514 w 4166715"/>
                <a:gd name="connsiteY1204" fmla="*/ 1443018 h 3792573"/>
                <a:gd name="connsiteX1205" fmla="*/ 350687 w 4166715"/>
                <a:gd name="connsiteY1205" fmla="*/ 1188154 h 3792573"/>
                <a:gd name="connsiteX1206" fmla="*/ 421699 w 4166715"/>
                <a:gd name="connsiteY1206" fmla="*/ 1289954 h 3792573"/>
                <a:gd name="connsiteX1207" fmla="*/ 375086 w 4166715"/>
                <a:gd name="connsiteY1207" fmla="*/ 1356488 h 3792573"/>
                <a:gd name="connsiteX1208" fmla="*/ 324104 w 4166715"/>
                <a:gd name="connsiteY1208" fmla="*/ 1286318 h 3792573"/>
                <a:gd name="connsiteX1209" fmla="*/ 350687 w 4166715"/>
                <a:gd name="connsiteY1209" fmla="*/ 1188154 h 3792573"/>
                <a:gd name="connsiteX1210" fmla="*/ 257098 w 4166715"/>
                <a:gd name="connsiteY1210" fmla="*/ 1325220 h 3792573"/>
                <a:gd name="connsiteX1211" fmla="*/ 313907 w 4166715"/>
                <a:gd name="connsiteY1211" fmla="*/ 1296862 h 3792573"/>
                <a:gd name="connsiteX1212" fmla="*/ 363797 w 4166715"/>
                <a:gd name="connsiteY1212" fmla="*/ 1365940 h 3792573"/>
                <a:gd name="connsiteX1213" fmla="*/ 214491 w 4166715"/>
                <a:gd name="connsiteY1213" fmla="*/ 1431384 h 3792573"/>
                <a:gd name="connsiteX1214" fmla="*/ 187179 w 4166715"/>
                <a:gd name="connsiteY1214" fmla="*/ 1388482 h 3792573"/>
                <a:gd name="connsiteX1215" fmla="*/ 257098 w 4166715"/>
                <a:gd name="connsiteY1215" fmla="*/ 1325220 h 3792573"/>
                <a:gd name="connsiteX1216" fmla="*/ 352873 w 4166715"/>
                <a:gd name="connsiteY1216" fmla="*/ 1498281 h 3792573"/>
                <a:gd name="connsiteX1217" fmla="*/ 310266 w 4166715"/>
                <a:gd name="connsiteY1217" fmla="*/ 1456834 h 3792573"/>
                <a:gd name="connsiteX1218" fmla="*/ 428982 w 4166715"/>
                <a:gd name="connsiteY1218" fmla="*/ 1452471 h 3792573"/>
                <a:gd name="connsiteX1219" fmla="*/ 466491 w 4166715"/>
                <a:gd name="connsiteY1219" fmla="*/ 1468831 h 3792573"/>
                <a:gd name="connsiteX1220" fmla="*/ 474138 w 4166715"/>
                <a:gd name="connsiteY1220" fmla="*/ 1467741 h 3792573"/>
                <a:gd name="connsiteX1221" fmla="*/ 542237 w 4166715"/>
                <a:gd name="connsiteY1221" fmla="*/ 1408115 h 3792573"/>
                <a:gd name="connsiteX1222" fmla="*/ 542237 w 4166715"/>
                <a:gd name="connsiteY1222" fmla="*/ 1610625 h 3792573"/>
                <a:gd name="connsiteX1223" fmla="*/ 437722 w 4166715"/>
                <a:gd name="connsiteY1223" fmla="*/ 1655344 h 3792573"/>
                <a:gd name="connsiteX1224" fmla="*/ 437722 w 4166715"/>
                <a:gd name="connsiteY1224" fmla="*/ 1576449 h 3792573"/>
                <a:gd name="connsiteX1225" fmla="*/ 435173 w 4166715"/>
                <a:gd name="connsiteY1225" fmla="*/ 1570995 h 3792573"/>
                <a:gd name="connsiteX1226" fmla="*/ 352873 w 4166715"/>
                <a:gd name="connsiteY1226" fmla="*/ 1498281 h 3792573"/>
                <a:gd name="connsiteX1227" fmla="*/ 386375 w 4166715"/>
                <a:gd name="connsiteY1227" fmla="*/ 1858581 h 3792573"/>
                <a:gd name="connsiteX1228" fmla="*/ 245809 w 4166715"/>
                <a:gd name="connsiteY1228" fmla="*/ 1691701 h 3792573"/>
                <a:gd name="connsiteX1229" fmla="*/ 431532 w 4166715"/>
                <a:gd name="connsiteY1229" fmla="*/ 1673523 h 3792573"/>
                <a:gd name="connsiteX1230" fmla="*/ 432624 w 4166715"/>
                <a:gd name="connsiteY1230" fmla="*/ 1673159 h 3792573"/>
                <a:gd name="connsiteX1231" fmla="*/ 433716 w 4166715"/>
                <a:gd name="connsiteY1231" fmla="*/ 1672795 h 3792573"/>
                <a:gd name="connsiteX1232" fmla="*/ 533133 w 4166715"/>
                <a:gd name="connsiteY1232" fmla="*/ 1630258 h 3792573"/>
                <a:gd name="connsiteX1233" fmla="*/ 458844 w 4166715"/>
                <a:gd name="connsiteY1233" fmla="*/ 1761507 h 3792573"/>
                <a:gd name="connsiteX1234" fmla="*/ 386375 w 4166715"/>
                <a:gd name="connsiteY1234" fmla="*/ 1858581 h 3792573"/>
                <a:gd name="connsiteX1235" fmla="*/ 768017 w 4166715"/>
                <a:gd name="connsiteY1235" fmla="*/ 1816770 h 3792573"/>
                <a:gd name="connsiteX1236" fmla="*/ 679890 w 4166715"/>
                <a:gd name="connsiteY1236" fmla="*/ 1688065 h 3792573"/>
                <a:gd name="connsiteX1237" fmla="*/ 706838 w 4166715"/>
                <a:gd name="connsiteY1237" fmla="*/ 1643710 h 3792573"/>
                <a:gd name="connsiteX1238" fmla="*/ 848496 w 4166715"/>
                <a:gd name="connsiteY1238" fmla="*/ 1769506 h 3792573"/>
                <a:gd name="connsiteX1239" fmla="*/ 768017 w 4166715"/>
                <a:gd name="connsiteY1239" fmla="*/ 1816770 h 3792573"/>
                <a:gd name="connsiteX1240" fmla="*/ 1186439 w 4166715"/>
                <a:gd name="connsiteY1240" fmla="*/ 1877123 h 3792573"/>
                <a:gd name="connsiteX1241" fmla="*/ 1400566 w 4166715"/>
                <a:gd name="connsiteY1241" fmla="*/ 1873124 h 3792573"/>
                <a:gd name="connsiteX1242" fmla="*/ 1251624 w 4166715"/>
                <a:gd name="connsiteY1242" fmla="*/ 1988376 h 3792573"/>
                <a:gd name="connsiteX1243" fmla="*/ 1245069 w 4166715"/>
                <a:gd name="connsiteY1243" fmla="*/ 1922933 h 3792573"/>
                <a:gd name="connsiteX1244" fmla="*/ 1242156 w 4166715"/>
                <a:gd name="connsiteY1244" fmla="*/ 1917843 h 3792573"/>
                <a:gd name="connsiteX1245" fmla="*/ 1186439 w 4166715"/>
                <a:gd name="connsiteY1245" fmla="*/ 1877123 h 3792573"/>
                <a:gd name="connsiteX1246" fmla="*/ 957745 w 4166715"/>
                <a:gd name="connsiteY1246" fmla="*/ 1958927 h 3792573"/>
                <a:gd name="connsiteX1247" fmla="*/ 1002537 w 4166715"/>
                <a:gd name="connsiteY1247" fmla="*/ 2012008 h 3792573"/>
                <a:gd name="connsiteX1248" fmla="*/ 1045144 w 4166715"/>
                <a:gd name="connsiteY1248" fmla="*/ 2128351 h 3792573"/>
                <a:gd name="connsiteX1249" fmla="*/ 888919 w 4166715"/>
                <a:gd name="connsiteY1249" fmla="*/ 2037822 h 3792573"/>
                <a:gd name="connsiteX1250" fmla="*/ 957745 w 4166715"/>
                <a:gd name="connsiteY1250" fmla="*/ 1958927 h 3792573"/>
                <a:gd name="connsiteX1251" fmla="*/ 677705 w 4166715"/>
                <a:gd name="connsiteY1251" fmla="*/ 1950201 h 3792573"/>
                <a:gd name="connsiteX1252" fmla="*/ 556439 w 4166715"/>
                <a:gd name="connsiteY1252" fmla="*/ 1877487 h 3792573"/>
                <a:gd name="connsiteX1253" fmla="*/ 662774 w 4166715"/>
                <a:gd name="connsiteY1253" fmla="*/ 1877487 h 3792573"/>
                <a:gd name="connsiteX1254" fmla="*/ 677705 w 4166715"/>
                <a:gd name="connsiteY1254" fmla="*/ 1950201 h 3792573"/>
                <a:gd name="connsiteX1255" fmla="*/ 105971 w 4166715"/>
                <a:gd name="connsiteY1255" fmla="*/ 2116717 h 3792573"/>
                <a:gd name="connsiteX1256" fmla="*/ 251271 w 4166715"/>
                <a:gd name="connsiteY1256" fmla="*/ 2161800 h 3792573"/>
                <a:gd name="connsiteX1257" fmla="*/ 21121 w 4166715"/>
                <a:gd name="connsiteY1257" fmla="*/ 2447568 h 3792573"/>
                <a:gd name="connsiteX1258" fmla="*/ 14566 w 4166715"/>
                <a:gd name="connsiteY1258" fmla="*/ 2294140 h 3792573"/>
                <a:gd name="connsiteX1259" fmla="*/ 105971 w 4166715"/>
                <a:gd name="connsiteY1259" fmla="*/ 2116717 h 3792573"/>
                <a:gd name="connsiteX1260" fmla="*/ 31318 w 4166715"/>
                <a:gd name="connsiteY1260" fmla="*/ 2479198 h 3792573"/>
                <a:gd name="connsiteX1261" fmla="*/ 273485 w 4166715"/>
                <a:gd name="connsiteY1261" fmla="*/ 2545005 h 3792573"/>
                <a:gd name="connsiteX1262" fmla="*/ 236341 w 4166715"/>
                <a:gd name="connsiteY1262" fmla="*/ 2712248 h 3792573"/>
                <a:gd name="connsiteX1263" fmla="*/ 127457 w 4166715"/>
                <a:gd name="connsiteY1263" fmla="*/ 2627172 h 3792573"/>
                <a:gd name="connsiteX1264" fmla="*/ 31318 w 4166715"/>
                <a:gd name="connsiteY1264" fmla="*/ 2479198 h 3792573"/>
                <a:gd name="connsiteX1265" fmla="*/ 474867 w 4166715"/>
                <a:gd name="connsiteY1265" fmla="*/ 2734426 h 3792573"/>
                <a:gd name="connsiteX1266" fmla="*/ 264381 w 4166715"/>
                <a:gd name="connsiteY1266" fmla="*/ 2719520 h 3792573"/>
                <a:gd name="connsiteX1267" fmla="*/ 624901 w 4166715"/>
                <a:gd name="connsiteY1267" fmla="*/ 2499195 h 3792573"/>
                <a:gd name="connsiteX1268" fmla="*/ 658040 w 4166715"/>
                <a:gd name="connsiteY1268" fmla="*/ 2734063 h 3792573"/>
                <a:gd name="connsiteX1269" fmla="*/ 474867 w 4166715"/>
                <a:gd name="connsiteY1269" fmla="*/ 2734426 h 3792573"/>
                <a:gd name="connsiteX1270" fmla="*/ 668965 w 4166715"/>
                <a:gd name="connsiteY1270" fmla="*/ 2753695 h 3792573"/>
                <a:gd name="connsiteX1271" fmla="*/ 766560 w 4166715"/>
                <a:gd name="connsiteY1271" fmla="*/ 2842044 h 3792573"/>
                <a:gd name="connsiteX1272" fmla="*/ 624537 w 4166715"/>
                <a:gd name="connsiteY1272" fmla="*/ 2856586 h 3792573"/>
                <a:gd name="connsiteX1273" fmla="*/ 668965 w 4166715"/>
                <a:gd name="connsiteY1273" fmla="*/ 2753695 h 3792573"/>
                <a:gd name="connsiteX1274" fmla="*/ 765468 w 4166715"/>
                <a:gd name="connsiteY1274" fmla="*/ 3178348 h 3792573"/>
                <a:gd name="connsiteX1275" fmla="*/ 814994 w 4166715"/>
                <a:gd name="connsiteY1275" fmla="*/ 3077638 h 3792573"/>
                <a:gd name="connsiteX1276" fmla="*/ 945364 w 4166715"/>
                <a:gd name="connsiteY1276" fmla="*/ 3310688 h 3792573"/>
                <a:gd name="connsiteX1277" fmla="*/ 745075 w 4166715"/>
                <a:gd name="connsiteY1277" fmla="*/ 3291418 h 3792573"/>
                <a:gd name="connsiteX1278" fmla="*/ 765468 w 4166715"/>
                <a:gd name="connsiteY1278" fmla="*/ 3178348 h 3792573"/>
                <a:gd name="connsiteX1279" fmla="*/ 786953 w 4166715"/>
                <a:gd name="connsiteY1279" fmla="*/ 3527377 h 3792573"/>
                <a:gd name="connsiteX1280" fmla="*/ 1001809 w 4166715"/>
                <a:gd name="connsiteY1280" fmla="*/ 3477204 h 3792573"/>
                <a:gd name="connsiteX1281" fmla="*/ 870346 w 4166715"/>
                <a:gd name="connsiteY1281" fmla="*/ 3618997 h 3792573"/>
                <a:gd name="connsiteX1282" fmla="*/ 786953 w 4166715"/>
                <a:gd name="connsiteY1282" fmla="*/ 3527377 h 3792573"/>
                <a:gd name="connsiteX1283" fmla="*/ 877994 w 4166715"/>
                <a:gd name="connsiteY1283" fmla="*/ 3641902 h 3792573"/>
                <a:gd name="connsiteX1284" fmla="*/ 1083381 w 4166715"/>
                <a:gd name="connsiteY1284" fmla="*/ 3743339 h 3792573"/>
                <a:gd name="connsiteX1285" fmla="*/ 880179 w 4166715"/>
                <a:gd name="connsiteY1285" fmla="*/ 3780423 h 3792573"/>
                <a:gd name="connsiteX1286" fmla="*/ 877994 w 4166715"/>
                <a:gd name="connsiteY1286" fmla="*/ 3641902 h 3792573"/>
                <a:gd name="connsiteX1287" fmla="*/ 1668589 w 4166715"/>
                <a:gd name="connsiteY1287" fmla="*/ 2534098 h 3792573"/>
                <a:gd name="connsiteX1288" fmla="*/ 1666040 w 4166715"/>
                <a:gd name="connsiteY1288" fmla="*/ 2537370 h 3792573"/>
                <a:gd name="connsiteX1289" fmla="*/ 1651109 w 4166715"/>
                <a:gd name="connsiteY1289" fmla="*/ 2571182 h 3792573"/>
                <a:gd name="connsiteX1290" fmla="*/ 1536034 w 4166715"/>
                <a:gd name="connsiteY1290" fmla="*/ 2571182 h 3792573"/>
                <a:gd name="connsiteX1291" fmla="*/ 1410398 w 4166715"/>
                <a:gd name="connsiteY1291" fmla="*/ 2430116 h 3792573"/>
                <a:gd name="connsiteX1292" fmla="*/ 1408577 w 4166715"/>
                <a:gd name="connsiteY1292" fmla="*/ 2336315 h 3792573"/>
                <a:gd name="connsiteX1293" fmla="*/ 1408213 w 4166715"/>
                <a:gd name="connsiteY1293" fmla="*/ 2334860 h 3792573"/>
                <a:gd name="connsiteX1294" fmla="*/ 1408213 w 4166715"/>
                <a:gd name="connsiteY1294" fmla="*/ 2334133 h 3792573"/>
                <a:gd name="connsiteX1295" fmla="*/ 1406756 w 4166715"/>
                <a:gd name="connsiteY1295" fmla="*/ 2331588 h 3792573"/>
                <a:gd name="connsiteX1296" fmla="*/ 1406756 w 4166715"/>
                <a:gd name="connsiteY1296" fmla="*/ 2331588 h 3792573"/>
                <a:gd name="connsiteX1297" fmla="*/ 1251260 w 4166715"/>
                <a:gd name="connsiteY1297" fmla="*/ 2154892 h 3792573"/>
                <a:gd name="connsiteX1298" fmla="*/ 1370340 w 4166715"/>
                <a:gd name="connsiteY1298" fmla="*/ 2239604 h 3792573"/>
                <a:gd name="connsiteX1299" fmla="*/ 1479225 w 4166715"/>
                <a:gd name="connsiteY1299" fmla="*/ 2387942 h 3792573"/>
                <a:gd name="connsiteX1300" fmla="*/ 1489421 w 4166715"/>
                <a:gd name="connsiteY1300" fmla="*/ 2389760 h 3792573"/>
                <a:gd name="connsiteX1301" fmla="*/ 1693716 w 4166715"/>
                <a:gd name="connsiteY1301" fmla="*/ 2247603 h 3792573"/>
                <a:gd name="connsiteX1302" fmla="*/ 1495976 w 4166715"/>
                <a:gd name="connsiteY1302" fmla="*/ 2494832 h 3792573"/>
                <a:gd name="connsiteX1303" fmla="*/ 1495976 w 4166715"/>
                <a:gd name="connsiteY1303" fmla="*/ 2503921 h 3792573"/>
                <a:gd name="connsiteX1304" fmla="*/ 1501803 w 4166715"/>
                <a:gd name="connsiteY1304" fmla="*/ 2506830 h 3792573"/>
                <a:gd name="connsiteX1305" fmla="*/ 1504716 w 4166715"/>
                <a:gd name="connsiteY1305" fmla="*/ 2506103 h 3792573"/>
                <a:gd name="connsiteX1306" fmla="*/ 1754895 w 4166715"/>
                <a:gd name="connsiteY1306" fmla="*/ 2398849 h 3792573"/>
                <a:gd name="connsiteX1307" fmla="*/ 1752710 w 4166715"/>
                <a:gd name="connsiteY1307" fmla="*/ 2478471 h 3792573"/>
                <a:gd name="connsiteX1308" fmla="*/ 1668589 w 4166715"/>
                <a:gd name="connsiteY1308" fmla="*/ 2534098 h 3792573"/>
                <a:gd name="connsiteX1309" fmla="*/ 1390005 w 4166715"/>
                <a:gd name="connsiteY1309" fmla="*/ 2240695 h 3792573"/>
                <a:gd name="connsiteX1310" fmla="*/ 1705733 w 4166715"/>
                <a:gd name="connsiteY1310" fmla="*/ 2221426 h 3792573"/>
                <a:gd name="connsiteX1311" fmla="*/ 1487236 w 4166715"/>
                <a:gd name="connsiteY1311" fmla="*/ 2373763 h 3792573"/>
                <a:gd name="connsiteX1312" fmla="*/ 1390005 w 4166715"/>
                <a:gd name="connsiteY1312" fmla="*/ 2240695 h 3792573"/>
                <a:gd name="connsiteX1313" fmla="*/ 1713745 w 4166715"/>
                <a:gd name="connsiteY1313" fmla="*/ 2206156 h 3792573"/>
                <a:gd name="connsiteX1314" fmla="*/ 1400566 w 4166715"/>
                <a:gd name="connsiteY1314" fmla="*/ 2225425 h 3792573"/>
                <a:gd name="connsiteX1315" fmla="*/ 1586288 w 4166715"/>
                <a:gd name="connsiteY1315" fmla="*/ 2088358 h 3792573"/>
                <a:gd name="connsiteX1316" fmla="*/ 1713745 w 4166715"/>
                <a:gd name="connsiteY1316" fmla="*/ 2206156 h 3792573"/>
                <a:gd name="connsiteX1317" fmla="*/ 1585560 w 4166715"/>
                <a:gd name="connsiteY1317" fmla="*/ 2071271 h 3792573"/>
                <a:gd name="connsiteX1318" fmla="*/ 1306976 w 4166715"/>
                <a:gd name="connsiteY1318" fmla="*/ 2011281 h 3792573"/>
                <a:gd name="connsiteX1319" fmla="*/ 1628531 w 4166715"/>
                <a:gd name="connsiteY1319" fmla="*/ 2049456 h 3792573"/>
                <a:gd name="connsiteX1320" fmla="*/ 1585560 w 4166715"/>
                <a:gd name="connsiteY1320" fmla="*/ 2071271 h 3792573"/>
                <a:gd name="connsiteX1321" fmla="*/ 2372514 w 4166715"/>
                <a:gd name="connsiteY1321" fmla="*/ 2616629 h 3792573"/>
                <a:gd name="connsiteX1322" fmla="*/ 2219930 w 4166715"/>
                <a:gd name="connsiteY1322" fmla="*/ 2459929 h 3792573"/>
                <a:gd name="connsiteX1323" fmla="*/ 2432964 w 4166715"/>
                <a:gd name="connsiteY1323" fmla="*/ 2424663 h 3792573"/>
                <a:gd name="connsiteX1324" fmla="*/ 2426409 w 4166715"/>
                <a:gd name="connsiteY1324" fmla="*/ 2554094 h 3792573"/>
                <a:gd name="connsiteX1325" fmla="*/ 2372514 w 4166715"/>
                <a:gd name="connsiteY1325" fmla="*/ 2616629 h 3792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</a:cxnLst>
              <a:rect l="l" t="t" r="r" b="b"/>
              <a:pathLst>
                <a:path w="4166715" h="3792573">
                  <a:moveTo>
                    <a:pt x="2866681" y="2618810"/>
                  </a:moveTo>
                  <a:cubicBezTo>
                    <a:pt x="2866681" y="2619537"/>
                    <a:pt x="2867045" y="2620264"/>
                    <a:pt x="2867409" y="2620992"/>
                  </a:cubicBezTo>
                  <a:cubicBezTo>
                    <a:pt x="2867409" y="2620992"/>
                    <a:pt x="2867409" y="2620992"/>
                    <a:pt x="2867409" y="2620992"/>
                  </a:cubicBezTo>
                  <a:cubicBezTo>
                    <a:pt x="2867773" y="2621719"/>
                    <a:pt x="2868137" y="2622446"/>
                    <a:pt x="2868865" y="2622810"/>
                  </a:cubicBezTo>
                  <a:cubicBezTo>
                    <a:pt x="2868865" y="2622810"/>
                    <a:pt x="2868865" y="2622810"/>
                    <a:pt x="2868865" y="2622810"/>
                  </a:cubicBezTo>
                  <a:lnTo>
                    <a:pt x="2929317" y="2683162"/>
                  </a:lnTo>
                  <a:lnTo>
                    <a:pt x="2918027" y="2744970"/>
                  </a:lnTo>
                  <a:cubicBezTo>
                    <a:pt x="2918027" y="2744970"/>
                    <a:pt x="2918027" y="2744970"/>
                    <a:pt x="2918027" y="2744970"/>
                  </a:cubicBezTo>
                  <a:cubicBezTo>
                    <a:pt x="2918027" y="2744970"/>
                    <a:pt x="2918027" y="2744970"/>
                    <a:pt x="2918027" y="2745333"/>
                  </a:cubicBezTo>
                  <a:cubicBezTo>
                    <a:pt x="2918027" y="2746060"/>
                    <a:pt x="2918027" y="2746788"/>
                    <a:pt x="2918027" y="2747878"/>
                  </a:cubicBezTo>
                  <a:cubicBezTo>
                    <a:pt x="2918027" y="2747878"/>
                    <a:pt x="2918027" y="2748242"/>
                    <a:pt x="2918027" y="2748242"/>
                  </a:cubicBezTo>
                  <a:cubicBezTo>
                    <a:pt x="2918027" y="2748242"/>
                    <a:pt x="2918027" y="2748242"/>
                    <a:pt x="2918027" y="2748606"/>
                  </a:cubicBezTo>
                  <a:cubicBezTo>
                    <a:pt x="2918391" y="2749332"/>
                    <a:pt x="2918391" y="2750060"/>
                    <a:pt x="2918756" y="2750423"/>
                  </a:cubicBezTo>
                  <a:cubicBezTo>
                    <a:pt x="2918756" y="2750423"/>
                    <a:pt x="2918756" y="2750423"/>
                    <a:pt x="2918756" y="2750423"/>
                  </a:cubicBezTo>
                  <a:cubicBezTo>
                    <a:pt x="2919120" y="2750787"/>
                    <a:pt x="2919484" y="2751514"/>
                    <a:pt x="2919848" y="2751878"/>
                  </a:cubicBezTo>
                  <a:lnTo>
                    <a:pt x="3041478" y="2860949"/>
                  </a:lnTo>
                  <a:cubicBezTo>
                    <a:pt x="3043663" y="2862767"/>
                    <a:pt x="3046577" y="2863494"/>
                    <a:pt x="3049126" y="2862040"/>
                  </a:cubicBezTo>
                  <a:cubicBezTo>
                    <a:pt x="3051675" y="2860949"/>
                    <a:pt x="3053495" y="2858404"/>
                    <a:pt x="3053495" y="2855495"/>
                  </a:cubicBezTo>
                  <a:lnTo>
                    <a:pt x="3056045" y="2716975"/>
                  </a:lnTo>
                  <a:cubicBezTo>
                    <a:pt x="3056045" y="2716611"/>
                    <a:pt x="3056045" y="2716248"/>
                    <a:pt x="3056045" y="2715884"/>
                  </a:cubicBezTo>
                  <a:cubicBezTo>
                    <a:pt x="3056045" y="2715520"/>
                    <a:pt x="3056045" y="2715157"/>
                    <a:pt x="3056045" y="2715157"/>
                  </a:cubicBezTo>
                  <a:cubicBezTo>
                    <a:pt x="3056045" y="2715157"/>
                    <a:pt x="3056045" y="2714793"/>
                    <a:pt x="3055680" y="2714793"/>
                  </a:cubicBezTo>
                  <a:cubicBezTo>
                    <a:pt x="3055680" y="2714430"/>
                    <a:pt x="3055316" y="2713702"/>
                    <a:pt x="3054952" y="2713339"/>
                  </a:cubicBezTo>
                  <a:cubicBezTo>
                    <a:pt x="3054588" y="2712975"/>
                    <a:pt x="3054588" y="2712612"/>
                    <a:pt x="3054224" y="2712248"/>
                  </a:cubicBezTo>
                  <a:cubicBezTo>
                    <a:pt x="3054224" y="2712248"/>
                    <a:pt x="3054224" y="2711885"/>
                    <a:pt x="3053860" y="2711885"/>
                  </a:cubicBezTo>
                  <a:lnTo>
                    <a:pt x="2939149" y="2585361"/>
                  </a:lnTo>
                  <a:lnTo>
                    <a:pt x="2939149" y="2494469"/>
                  </a:lnTo>
                  <a:lnTo>
                    <a:pt x="3048762" y="2586452"/>
                  </a:lnTo>
                  <a:cubicBezTo>
                    <a:pt x="3051311" y="2588634"/>
                    <a:pt x="3055316" y="2588634"/>
                    <a:pt x="3058230" y="2586452"/>
                  </a:cubicBezTo>
                  <a:lnTo>
                    <a:pt x="3162744" y="2501376"/>
                  </a:lnTo>
                  <a:cubicBezTo>
                    <a:pt x="3162744" y="2501376"/>
                    <a:pt x="3162744" y="2501376"/>
                    <a:pt x="3162744" y="2501376"/>
                  </a:cubicBezTo>
                  <a:cubicBezTo>
                    <a:pt x="3163108" y="2501013"/>
                    <a:pt x="3163108" y="2501013"/>
                    <a:pt x="3163473" y="2500649"/>
                  </a:cubicBezTo>
                  <a:cubicBezTo>
                    <a:pt x="3163837" y="2500286"/>
                    <a:pt x="3164201" y="2499922"/>
                    <a:pt x="3164565" y="2499558"/>
                  </a:cubicBezTo>
                  <a:cubicBezTo>
                    <a:pt x="3164565" y="2499195"/>
                    <a:pt x="3164929" y="2498831"/>
                    <a:pt x="3164929" y="2498831"/>
                  </a:cubicBezTo>
                  <a:cubicBezTo>
                    <a:pt x="3165293" y="2498468"/>
                    <a:pt x="3165293" y="2497741"/>
                    <a:pt x="3165293" y="2497377"/>
                  </a:cubicBezTo>
                  <a:cubicBezTo>
                    <a:pt x="3165293" y="2497377"/>
                    <a:pt x="3165293" y="2497013"/>
                    <a:pt x="3165293" y="2497013"/>
                  </a:cubicBezTo>
                  <a:cubicBezTo>
                    <a:pt x="3165293" y="2497013"/>
                    <a:pt x="3165293" y="2496650"/>
                    <a:pt x="3165293" y="2496650"/>
                  </a:cubicBezTo>
                  <a:cubicBezTo>
                    <a:pt x="3165293" y="2495923"/>
                    <a:pt x="3165293" y="2495559"/>
                    <a:pt x="3164929" y="2494832"/>
                  </a:cubicBezTo>
                  <a:cubicBezTo>
                    <a:pt x="3164929" y="2494469"/>
                    <a:pt x="3164929" y="2494105"/>
                    <a:pt x="3164565" y="2494105"/>
                  </a:cubicBezTo>
                  <a:cubicBezTo>
                    <a:pt x="3164565" y="2494105"/>
                    <a:pt x="3164565" y="2493741"/>
                    <a:pt x="3164565" y="2493741"/>
                  </a:cubicBezTo>
                  <a:lnTo>
                    <a:pt x="3106299" y="2360310"/>
                  </a:lnTo>
                  <a:cubicBezTo>
                    <a:pt x="3105935" y="2359220"/>
                    <a:pt x="3104842" y="2358129"/>
                    <a:pt x="3104114" y="2357402"/>
                  </a:cubicBezTo>
                  <a:lnTo>
                    <a:pt x="3027640" y="2300685"/>
                  </a:lnTo>
                  <a:lnTo>
                    <a:pt x="3249415" y="2165436"/>
                  </a:lnTo>
                  <a:cubicBezTo>
                    <a:pt x="3249779" y="2165072"/>
                    <a:pt x="3250507" y="2164709"/>
                    <a:pt x="3250872" y="2164345"/>
                  </a:cubicBezTo>
                  <a:cubicBezTo>
                    <a:pt x="3250872" y="2164345"/>
                    <a:pt x="3250872" y="2164345"/>
                    <a:pt x="3250872" y="2164345"/>
                  </a:cubicBezTo>
                  <a:cubicBezTo>
                    <a:pt x="3250872" y="2164345"/>
                    <a:pt x="3250872" y="2164345"/>
                    <a:pt x="3250872" y="2164345"/>
                  </a:cubicBezTo>
                  <a:cubicBezTo>
                    <a:pt x="3251236" y="2163981"/>
                    <a:pt x="3251964" y="2163254"/>
                    <a:pt x="3251964" y="2162527"/>
                  </a:cubicBezTo>
                  <a:lnTo>
                    <a:pt x="3364126" y="1926569"/>
                  </a:lnTo>
                  <a:lnTo>
                    <a:pt x="3364126" y="1926569"/>
                  </a:lnTo>
                  <a:lnTo>
                    <a:pt x="3364126" y="1926569"/>
                  </a:lnTo>
                  <a:cubicBezTo>
                    <a:pt x="3364490" y="1925842"/>
                    <a:pt x="3364854" y="1925114"/>
                    <a:pt x="3364854" y="1924024"/>
                  </a:cubicBezTo>
                  <a:cubicBezTo>
                    <a:pt x="3364854" y="1923660"/>
                    <a:pt x="3364854" y="1923660"/>
                    <a:pt x="3364854" y="1923297"/>
                  </a:cubicBezTo>
                  <a:cubicBezTo>
                    <a:pt x="3364854" y="1922569"/>
                    <a:pt x="3364854" y="1921842"/>
                    <a:pt x="3364490" y="1921479"/>
                  </a:cubicBezTo>
                  <a:cubicBezTo>
                    <a:pt x="3364490" y="1921479"/>
                    <a:pt x="3364490" y="1921115"/>
                    <a:pt x="3364490" y="1921115"/>
                  </a:cubicBezTo>
                  <a:cubicBezTo>
                    <a:pt x="3364490" y="1921115"/>
                    <a:pt x="3364490" y="1920752"/>
                    <a:pt x="3364126" y="1920752"/>
                  </a:cubicBezTo>
                  <a:cubicBezTo>
                    <a:pt x="3363761" y="1920024"/>
                    <a:pt x="3363397" y="1919661"/>
                    <a:pt x="3363033" y="1918934"/>
                  </a:cubicBezTo>
                  <a:cubicBezTo>
                    <a:pt x="3363033" y="1918934"/>
                    <a:pt x="3362669" y="1918570"/>
                    <a:pt x="3362669" y="1918570"/>
                  </a:cubicBezTo>
                  <a:cubicBezTo>
                    <a:pt x="3362669" y="1918570"/>
                    <a:pt x="3362669" y="1918570"/>
                    <a:pt x="3362669" y="1918570"/>
                  </a:cubicBezTo>
                  <a:lnTo>
                    <a:pt x="3242131" y="1798228"/>
                  </a:lnTo>
                  <a:lnTo>
                    <a:pt x="3296027" y="1674250"/>
                  </a:lnTo>
                  <a:cubicBezTo>
                    <a:pt x="3296756" y="1672432"/>
                    <a:pt x="3296756" y="1669887"/>
                    <a:pt x="3295663" y="1668069"/>
                  </a:cubicBezTo>
                  <a:cubicBezTo>
                    <a:pt x="3294571" y="1666251"/>
                    <a:pt x="3292750" y="1664797"/>
                    <a:pt x="3290929" y="1664433"/>
                  </a:cubicBezTo>
                  <a:lnTo>
                    <a:pt x="3193698" y="1642983"/>
                  </a:lnTo>
                  <a:lnTo>
                    <a:pt x="3244680" y="1586265"/>
                  </a:lnTo>
                  <a:lnTo>
                    <a:pt x="3352108" y="1650254"/>
                  </a:lnTo>
                  <a:lnTo>
                    <a:pt x="3428946" y="1784412"/>
                  </a:lnTo>
                  <a:cubicBezTo>
                    <a:pt x="3430403" y="1786957"/>
                    <a:pt x="3433316" y="1788411"/>
                    <a:pt x="3436230" y="1788048"/>
                  </a:cubicBezTo>
                  <a:cubicBezTo>
                    <a:pt x="3439143" y="1787684"/>
                    <a:pt x="3441692" y="1785503"/>
                    <a:pt x="3442420" y="1782594"/>
                  </a:cubicBezTo>
                  <a:lnTo>
                    <a:pt x="3471553" y="1656435"/>
                  </a:lnTo>
                  <a:cubicBezTo>
                    <a:pt x="3471918" y="1654253"/>
                    <a:pt x="3471553" y="1651708"/>
                    <a:pt x="3469733" y="1649890"/>
                  </a:cubicBezTo>
                  <a:lnTo>
                    <a:pt x="3406368" y="1581902"/>
                  </a:lnTo>
                  <a:lnTo>
                    <a:pt x="3418022" y="1461196"/>
                  </a:lnTo>
                  <a:lnTo>
                    <a:pt x="3496680" y="1375757"/>
                  </a:lnTo>
                  <a:cubicBezTo>
                    <a:pt x="3497409" y="1374666"/>
                    <a:pt x="3498137" y="1373576"/>
                    <a:pt x="3498501" y="1372485"/>
                  </a:cubicBezTo>
                  <a:lnTo>
                    <a:pt x="3530183" y="1229237"/>
                  </a:lnTo>
                  <a:cubicBezTo>
                    <a:pt x="3530183" y="1228510"/>
                    <a:pt x="3530547" y="1227783"/>
                    <a:pt x="3530183" y="1227056"/>
                  </a:cubicBezTo>
                  <a:lnTo>
                    <a:pt x="3522900" y="1105623"/>
                  </a:lnTo>
                  <a:cubicBezTo>
                    <a:pt x="3522900" y="1105623"/>
                    <a:pt x="3522900" y="1105259"/>
                    <a:pt x="3522900" y="1105259"/>
                  </a:cubicBezTo>
                  <a:cubicBezTo>
                    <a:pt x="3522900" y="1104169"/>
                    <a:pt x="3522536" y="1103442"/>
                    <a:pt x="3522172" y="1102714"/>
                  </a:cubicBezTo>
                  <a:cubicBezTo>
                    <a:pt x="3522172" y="1102714"/>
                    <a:pt x="3522172" y="1102351"/>
                    <a:pt x="3522172" y="1102351"/>
                  </a:cubicBezTo>
                  <a:cubicBezTo>
                    <a:pt x="3521808" y="1101624"/>
                    <a:pt x="3521444" y="1101260"/>
                    <a:pt x="3520715" y="1100533"/>
                  </a:cubicBezTo>
                  <a:cubicBezTo>
                    <a:pt x="3520351" y="1100533"/>
                    <a:pt x="3520351" y="1100169"/>
                    <a:pt x="3519987" y="1100169"/>
                  </a:cubicBezTo>
                  <a:cubicBezTo>
                    <a:pt x="3519987" y="1100169"/>
                    <a:pt x="3519987" y="1099806"/>
                    <a:pt x="3519623" y="1099806"/>
                  </a:cubicBezTo>
                  <a:lnTo>
                    <a:pt x="3337542" y="981645"/>
                  </a:lnTo>
                  <a:lnTo>
                    <a:pt x="3421663" y="780953"/>
                  </a:lnTo>
                  <a:lnTo>
                    <a:pt x="3609206" y="677698"/>
                  </a:lnTo>
                  <a:cubicBezTo>
                    <a:pt x="3609206" y="677698"/>
                    <a:pt x="3609570" y="677335"/>
                    <a:pt x="3609570" y="677335"/>
                  </a:cubicBezTo>
                  <a:cubicBezTo>
                    <a:pt x="3609935" y="677335"/>
                    <a:pt x="3609935" y="676971"/>
                    <a:pt x="3610299" y="676608"/>
                  </a:cubicBezTo>
                  <a:cubicBezTo>
                    <a:pt x="3610663" y="676244"/>
                    <a:pt x="3611027" y="675881"/>
                    <a:pt x="3611391" y="675517"/>
                  </a:cubicBezTo>
                  <a:cubicBezTo>
                    <a:pt x="3611755" y="675153"/>
                    <a:pt x="3611755" y="675153"/>
                    <a:pt x="3611755" y="674790"/>
                  </a:cubicBezTo>
                  <a:cubicBezTo>
                    <a:pt x="3612119" y="674063"/>
                    <a:pt x="3612119" y="673699"/>
                    <a:pt x="3612483" y="672972"/>
                  </a:cubicBezTo>
                  <a:cubicBezTo>
                    <a:pt x="3612483" y="672972"/>
                    <a:pt x="3612483" y="672608"/>
                    <a:pt x="3612483" y="672608"/>
                  </a:cubicBezTo>
                  <a:cubicBezTo>
                    <a:pt x="3612483" y="672608"/>
                    <a:pt x="3612483" y="672608"/>
                    <a:pt x="3612483" y="672608"/>
                  </a:cubicBezTo>
                  <a:cubicBezTo>
                    <a:pt x="3612483" y="671881"/>
                    <a:pt x="3612483" y="670791"/>
                    <a:pt x="3612483" y="670063"/>
                  </a:cubicBezTo>
                  <a:lnTo>
                    <a:pt x="3591727" y="572626"/>
                  </a:lnTo>
                  <a:lnTo>
                    <a:pt x="3764703" y="438104"/>
                  </a:lnTo>
                  <a:lnTo>
                    <a:pt x="3775628" y="588623"/>
                  </a:lnTo>
                  <a:lnTo>
                    <a:pt x="3710079" y="876572"/>
                  </a:lnTo>
                  <a:cubicBezTo>
                    <a:pt x="3709715" y="878754"/>
                    <a:pt x="3710079" y="880935"/>
                    <a:pt x="3711536" y="882753"/>
                  </a:cubicBezTo>
                  <a:lnTo>
                    <a:pt x="3842998" y="1045270"/>
                  </a:lnTo>
                  <a:cubicBezTo>
                    <a:pt x="3844819" y="1047451"/>
                    <a:pt x="3847732" y="1048542"/>
                    <a:pt x="3850645" y="1047815"/>
                  </a:cubicBezTo>
                  <a:cubicBezTo>
                    <a:pt x="3853559" y="1047088"/>
                    <a:pt x="3855380" y="1044906"/>
                    <a:pt x="3856108" y="1041998"/>
                  </a:cubicBezTo>
                  <a:lnTo>
                    <a:pt x="3895073" y="811493"/>
                  </a:lnTo>
                  <a:cubicBezTo>
                    <a:pt x="3895437" y="809675"/>
                    <a:pt x="3895073" y="807857"/>
                    <a:pt x="3893981" y="806403"/>
                  </a:cubicBezTo>
                  <a:lnTo>
                    <a:pt x="3825154" y="692605"/>
                  </a:lnTo>
                  <a:lnTo>
                    <a:pt x="3855380" y="590078"/>
                  </a:lnTo>
                  <a:lnTo>
                    <a:pt x="3975917" y="435923"/>
                  </a:lnTo>
                  <a:cubicBezTo>
                    <a:pt x="3976282" y="435559"/>
                    <a:pt x="3976282" y="435196"/>
                    <a:pt x="3976646" y="434832"/>
                  </a:cubicBezTo>
                  <a:cubicBezTo>
                    <a:pt x="3976646" y="434832"/>
                    <a:pt x="3977010" y="434469"/>
                    <a:pt x="3977010" y="434469"/>
                  </a:cubicBezTo>
                  <a:cubicBezTo>
                    <a:pt x="3977010" y="434469"/>
                    <a:pt x="3977010" y="434469"/>
                    <a:pt x="3977010" y="434469"/>
                  </a:cubicBezTo>
                  <a:lnTo>
                    <a:pt x="4015975" y="337395"/>
                  </a:lnTo>
                  <a:cubicBezTo>
                    <a:pt x="4016703" y="335577"/>
                    <a:pt x="4016703" y="333759"/>
                    <a:pt x="4015975" y="331941"/>
                  </a:cubicBezTo>
                  <a:lnTo>
                    <a:pt x="3978831" y="239230"/>
                  </a:lnTo>
                  <a:lnTo>
                    <a:pt x="4031634" y="184331"/>
                  </a:lnTo>
                  <a:lnTo>
                    <a:pt x="4118304" y="191239"/>
                  </a:lnTo>
                  <a:cubicBezTo>
                    <a:pt x="4118304" y="191239"/>
                    <a:pt x="4118668" y="191239"/>
                    <a:pt x="4118668" y="191239"/>
                  </a:cubicBezTo>
                  <a:cubicBezTo>
                    <a:pt x="4118668" y="191239"/>
                    <a:pt x="4119032" y="191239"/>
                    <a:pt x="4119032" y="191239"/>
                  </a:cubicBezTo>
                  <a:cubicBezTo>
                    <a:pt x="4119397" y="191239"/>
                    <a:pt x="4119761" y="191239"/>
                    <a:pt x="4120125" y="191239"/>
                  </a:cubicBezTo>
                  <a:cubicBezTo>
                    <a:pt x="4120489" y="191239"/>
                    <a:pt x="4120853" y="191239"/>
                    <a:pt x="4120853" y="191239"/>
                  </a:cubicBezTo>
                  <a:cubicBezTo>
                    <a:pt x="4120853" y="191239"/>
                    <a:pt x="4120853" y="191239"/>
                    <a:pt x="4121217" y="191239"/>
                  </a:cubicBezTo>
                  <a:cubicBezTo>
                    <a:pt x="4121217" y="191239"/>
                    <a:pt x="4121582" y="191239"/>
                    <a:pt x="4121582" y="191239"/>
                  </a:cubicBezTo>
                  <a:cubicBezTo>
                    <a:pt x="4122310" y="190875"/>
                    <a:pt x="4123038" y="190512"/>
                    <a:pt x="4123403" y="190148"/>
                  </a:cubicBezTo>
                  <a:cubicBezTo>
                    <a:pt x="4123403" y="190148"/>
                    <a:pt x="4123767" y="189785"/>
                    <a:pt x="4123767" y="189785"/>
                  </a:cubicBezTo>
                  <a:cubicBezTo>
                    <a:pt x="4124495" y="189421"/>
                    <a:pt x="4124859" y="188694"/>
                    <a:pt x="4125223" y="187967"/>
                  </a:cubicBezTo>
                  <a:cubicBezTo>
                    <a:pt x="4125223" y="187967"/>
                    <a:pt x="4125223" y="187967"/>
                    <a:pt x="4125223" y="187603"/>
                  </a:cubicBezTo>
                  <a:cubicBezTo>
                    <a:pt x="4125223" y="187603"/>
                    <a:pt x="4125223" y="187603"/>
                    <a:pt x="4125223" y="187603"/>
                  </a:cubicBezTo>
                  <a:lnTo>
                    <a:pt x="4174021" y="97801"/>
                  </a:lnTo>
                  <a:cubicBezTo>
                    <a:pt x="4175842" y="94529"/>
                    <a:pt x="4174749" y="90166"/>
                    <a:pt x="4171472" y="88348"/>
                  </a:cubicBezTo>
                  <a:lnTo>
                    <a:pt x="4081524" y="30176"/>
                  </a:lnTo>
                  <a:cubicBezTo>
                    <a:pt x="4081524" y="30176"/>
                    <a:pt x="4081524" y="30176"/>
                    <a:pt x="4081160" y="30176"/>
                  </a:cubicBezTo>
                  <a:cubicBezTo>
                    <a:pt x="4081160" y="30176"/>
                    <a:pt x="4080796" y="30176"/>
                    <a:pt x="4080432" y="29813"/>
                  </a:cubicBezTo>
                  <a:cubicBezTo>
                    <a:pt x="4079703" y="29449"/>
                    <a:pt x="4079339" y="29449"/>
                    <a:pt x="4078611" y="29086"/>
                  </a:cubicBezTo>
                  <a:cubicBezTo>
                    <a:pt x="4078247" y="29086"/>
                    <a:pt x="4078247" y="29086"/>
                    <a:pt x="4077883" y="29086"/>
                  </a:cubicBezTo>
                  <a:cubicBezTo>
                    <a:pt x="4077518" y="29086"/>
                    <a:pt x="4077518" y="29086"/>
                    <a:pt x="4077154" y="29086"/>
                  </a:cubicBezTo>
                  <a:lnTo>
                    <a:pt x="3944235" y="29086"/>
                  </a:lnTo>
                  <a:lnTo>
                    <a:pt x="3637975" y="0"/>
                  </a:lnTo>
                  <a:cubicBezTo>
                    <a:pt x="3637975" y="0"/>
                    <a:pt x="3637611" y="0"/>
                    <a:pt x="3637611" y="0"/>
                  </a:cubicBezTo>
                  <a:cubicBezTo>
                    <a:pt x="3637247" y="0"/>
                    <a:pt x="3637247" y="0"/>
                    <a:pt x="3636883" y="0"/>
                  </a:cubicBezTo>
                  <a:cubicBezTo>
                    <a:pt x="3636519" y="0"/>
                    <a:pt x="3636154" y="0"/>
                    <a:pt x="3635426" y="364"/>
                  </a:cubicBezTo>
                  <a:cubicBezTo>
                    <a:pt x="3635062" y="364"/>
                    <a:pt x="3635062" y="364"/>
                    <a:pt x="3634698" y="727"/>
                  </a:cubicBezTo>
                  <a:cubicBezTo>
                    <a:pt x="3634333" y="1091"/>
                    <a:pt x="3633605" y="1091"/>
                    <a:pt x="3633241" y="1454"/>
                  </a:cubicBezTo>
                  <a:cubicBezTo>
                    <a:pt x="3633241" y="1454"/>
                    <a:pt x="3632877" y="1454"/>
                    <a:pt x="3632877" y="1818"/>
                  </a:cubicBezTo>
                  <a:cubicBezTo>
                    <a:pt x="3632877" y="1818"/>
                    <a:pt x="3632877" y="1818"/>
                    <a:pt x="3632877" y="1818"/>
                  </a:cubicBezTo>
                  <a:cubicBezTo>
                    <a:pt x="3632513" y="2181"/>
                    <a:pt x="3631784" y="2545"/>
                    <a:pt x="3631420" y="3272"/>
                  </a:cubicBezTo>
                  <a:lnTo>
                    <a:pt x="3523264" y="143975"/>
                  </a:lnTo>
                  <a:lnTo>
                    <a:pt x="3434045" y="93802"/>
                  </a:lnTo>
                  <a:cubicBezTo>
                    <a:pt x="3433681" y="93438"/>
                    <a:pt x="3432952" y="93438"/>
                    <a:pt x="3432588" y="93438"/>
                  </a:cubicBezTo>
                  <a:cubicBezTo>
                    <a:pt x="3432224" y="93438"/>
                    <a:pt x="3431860" y="93074"/>
                    <a:pt x="3431860" y="93074"/>
                  </a:cubicBezTo>
                  <a:cubicBezTo>
                    <a:pt x="3431131" y="93074"/>
                    <a:pt x="3430767" y="93074"/>
                    <a:pt x="3430039" y="93074"/>
                  </a:cubicBezTo>
                  <a:cubicBezTo>
                    <a:pt x="3429675" y="93074"/>
                    <a:pt x="3429310" y="93074"/>
                    <a:pt x="3429310" y="93074"/>
                  </a:cubicBezTo>
                  <a:cubicBezTo>
                    <a:pt x="3429310" y="93074"/>
                    <a:pt x="3429310" y="93074"/>
                    <a:pt x="3429310" y="93074"/>
                  </a:cubicBezTo>
                  <a:lnTo>
                    <a:pt x="2884889" y="216689"/>
                  </a:lnTo>
                  <a:cubicBezTo>
                    <a:pt x="2881611" y="217416"/>
                    <a:pt x="2879427" y="220325"/>
                    <a:pt x="2879062" y="223233"/>
                  </a:cubicBezTo>
                  <a:lnTo>
                    <a:pt x="2871415" y="364663"/>
                  </a:lnTo>
                  <a:lnTo>
                    <a:pt x="2832449" y="257409"/>
                  </a:lnTo>
                  <a:cubicBezTo>
                    <a:pt x="2832449" y="257409"/>
                    <a:pt x="2832449" y="257409"/>
                    <a:pt x="2832449" y="257409"/>
                  </a:cubicBezTo>
                  <a:cubicBezTo>
                    <a:pt x="2832085" y="256682"/>
                    <a:pt x="2831721" y="255955"/>
                    <a:pt x="2831357" y="255591"/>
                  </a:cubicBezTo>
                  <a:cubicBezTo>
                    <a:pt x="2831357" y="255591"/>
                    <a:pt x="2831357" y="255591"/>
                    <a:pt x="2831357" y="255591"/>
                  </a:cubicBezTo>
                  <a:cubicBezTo>
                    <a:pt x="2831357" y="255591"/>
                    <a:pt x="2831357" y="255591"/>
                    <a:pt x="2830993" y="255591"/>
                  </a:cubicBezTo>
                  <a:cubicBezTo>
                    <a:pt x="2830629" y="255228"/>
                    <a:pt x="2830265" y="254501"/>
                    <a:pt x="2829536" y="254137"/>
                  </a:cubicBezTo>
                  <a:cubicBezTo>
                    <a:pt x="2829536" y="254137"/>
                    <a:pt x="2829172" y="253773"/>
                    <a:pt x="2828808" y="253773"/>
                  </a:cubicBezTo>
                  <a:cubicBezTo>
                    <a:pt x="2828444" y="253410"/>
                    <a:pt x="2828080" y="253410"/>
                    <a:pt x="2827351" y="253046"/>
                  </a:cubicBezTo>
                  <a:cubicBezTo>
                    <a:pt x="2826987" y="253046"/>
                    <a:pt x="2826987" y="253046"/>
                    <a:pt x="2826623" y="253046"/>
                  </a:cubicBezTo>
                  <a:cubicBezTo>
                    <a:pt x="2826259" y="253046"/>
                    <a:pt x="2825531" y="252683"/>
                    <a:pt x="2825166" y="252683"/>
                  </a:cubicBezTo>
                  <a:cubicBezTo>
                    <a:pt x="2825166" y="252683"/>
                    <a:pt x="2825166" y="252683"/>
                    <a:pt x="2824802" y="252683"/>
                  </a:cubicBezTo>
                  <a:lnTo>
                    <a:pt x="2447894" y="250138"/>
                  </a:lnTo>
                  <a:lnTo>
                    <a:pt x="2427866" y="201055"/>
                  </a:lnTo>
                  <a:cubicBezTo>
                    <a:pt x="2426773" y="198147"/>
                    <a:pt x="2424224" y="196693"/>
                    <a:pt x="2420947" y="196693"/>
                  </a:cubicBezTo>
                  <a:lnTo>
                    <a:pt x="2202086" y="196693"/>
                  </a:lnTo>
                  <a:cubicBezTo>
                    <a:pt x="2200629" y="196693"/>
                    <a:pt x="2199172" y="197056"/>
                    <a:pt x="2198080" y="198147"/>
                  </a:cubicBezTo>
                  <a:lnTo>
                    <a:pt x="1954091" y="368299"/>
                  </a:lnTo>
                  <a:cubicBezTo>
                    <a:pt x="1954091" y="368299"/>
                    <a:pt x="1954091" y="368299"/>
                    <a:pt x="1953727" y="368299"/>
                  </a:cubicBezTo>
                  <a:cubicBezTo>
                    <a:pt x="1953727" y="368299"/>
                    <a:pt x="1953363" y="368662"/>
                    <a:pt x="1953363" y="368662"/>
                  </a:cubicBezTo>
                  <a:lnTo>
                    <a:pt x="1835739" y="450466"/>
                  </a:lnTo>
                  <a:cubicBezTo>
                    <a:pt x="1833190" y="452284"/>
                    <a:pt x="1832097" y="455192"/>
                    <a:pt x="1832826" y="458101"/>
                  </a:cubicBezTo>
                  <a:lnTo>
                    <a:pt x="1843386" y="506820"/>
                  </a:lnTo>
                  <a:lnTo>
                    <a:pt x="1780022" y="519908"/>
                  </a:lnTo>
                  <a:cubicBezTo>
                    <a:pt x="1777837" y="520272"/>
                    <a:pt x="1775652" y="522090"/>
                    <a:pt x="1774924" y="523907"/>
                  </a:cubicBezTo>
                  <a:cubicBezTo>
                    <a:pt x="1773832" y="526089"/>
                    <a:pt x="1774196" y="528634"/>
                    <a:pt x="1775288" y="530452"/>
                  </a:cubicBezTo>
                  <a:lnTo>
                    <a:pt x="1868149" y="694059"/>
                  </a:lnTo>
                  <a:lnTo>
                    <a:pt x="1832826" y="752958"/>
                  </a:lnTo>
                  <a:lnTo>
                    <a:pt x="1680970" y="513000"/>
                  </a:lnTo>
                  <a:cubicBezTo>
                    <a:pt x="1679514" y="510455"/>
                    <a:pt x="1676600" y="509365"/>
                    <a:pt x="1674051" y="509728"/>
                  </a:cubicBezTo>
                  <a:cubicBezTo>
                    <a:pt x="1671138" y="510092"/>
                    <a:pt x="1668953" y="511910"/>
                    <a:pt x="1667860" y="514818"/>
                  </a:cubicBezTo>
                  <a:lnTo>
                    <a:pt x="1641641" y="595895"/>
                  </a:lnTo>
                  <a:cubicBezTo>
                    <a:pt x="1640912" y="598076"/>
                    <a:pt x="1641277" y="600258"/>
                    <a:pt x="1642733" y="602439"/>
                  </a:cubicBezTo>
                  <a:lnTo>
                    <a:pt x="1720664" y="713692"/>
                  </a:lnTo>
                  <a:lnTo>
                    <a:pt x="1232323" y="758775"/>
                  </a:lnTo>
                  <a:cubicBezTo>
                    <a:pt x="1231959" y="758775"/>
                    <a:pt x="1231959" y="758775"/>
                    <a:pt x="1231595" y="758775"/>
                  </a:cubicBezTo>
                  <a:cubicBezTo>
                    <a:pt x="1231231" y="758775"/>
                    <a:pt x="1230866" y="758775"/>
                    <a:pt x="1230502" y="759139"/>
                  </a:cubicBezTo>
                  <a:cubicBezTo>
                    <a:pt x="1230138" y="759139"/>
                    <a:pt x="1229410" y="759502"/>
                    <a:pt x="1229045" y="759866"/>
                  </a:cubicBezTo>
                  <a:cubicBezTo>
                    <a:pt x="1228681" y="759866"/>
                    <a:pt x="1228317" y="760229"/>
                    <a:pt x="1228317" y="760229"/>
                  </a:cubicBezTo>
                  <a:cubicBezTo>
                    <a:pt x="1227953" y="760593"/>
                    <a:pt x="1227225" y="761320"/>
                    <a:pt x="1226861" y="761684"/>
                  </a:cubicBezTo>
                  <a:cubicBezTo>
                    <a:pt x="1226861" y="761684"/>
                    <a:pt x="1226496" y="762047"/>
                    <a:pt x="1226496" y="762047"/>
                  </a:cubicBezTo>
                  <a:cubicBezTo>
                    <a:pt x="1226496" y="762047"/>
                    <a:pt x="1226496" y="762047"/>
                    <a:pt x="1226496" y="762047"/>
                  </a:cubicBezTo>
                  <a:cubicBezTo>
                    <a:pt x="1226132" y="762774"/>
                    <a:pt x="1225768" y="763502"/>
                    <a:pt x="1225404" y="764592"/>
                  </a:cubicBezTo>
                  <a:lnTo>
                    <a:pt x="1209017" y="857667"/>
                  </a:lnTo>
                  <a:lnTo>
                    <a:pt x="1131450" y="746414"/>
                  </a:lnTo>
                  <a:cubicBezTo>
                    <a:pt x="1130358" y="744596"/>
                    <a:pt x="1128537" y="743505"/>
                    <a:pt x="1126352" y="743505"/>
                  </a:cubicBezTo>
                  <a:lnTo>
                    <a:pt x="980323" y="727144"/>
                  </a:lnTo>
                  <a:cubicBezTo>
                    <a:pt x="980323" y="727144"/>
                    <a:pt x="979959" y="727144"/>
                    <a:pt x="979959" y="727144"/>
                  </a:cubicBezTo>
                  <a:cubicBezTo>
                    <a:pt x="979231" y="727144"/>
                    <a:pt x="978502" y="727144"/>
                    <a:pt x="978138" y="727144"/>
                  </a:cubicBezTo>
                  <a:cubicBezTo>
                    <a:pt x="978138" y="727144"/>
                    <a:pt x="977774" y="727144"/>
                    <a:pt x="977774" y="727144"/>
                  </a:cubicBezTo>
                  <a:lnTo>
                    <a:pt x="762919" y="787861"/>
                  </a:lnTo>
                  <a:cubicBezTo>
                    <a:pt x="762554" y="787861"/>
                    <a:pt x="762554" y="788224"/>
                    <a:pt x="762190" y="788224"/>
                  </a:cubicBezTo>
                  <a:cubicBezTo>
                    <a:pt x="761826" y="788224"/>
                    <a:pt x="761462" y="788224"/>
                    <a:pt x="761462" y="788588"/>
                  </a:cubicBezTo>
                  <a:cubicBezTo>
                    <a:pt x="761462" y="788588"/>
                    <a:pt x="761098" y="788952"/>
                    <a:pt x="761098" y="788952"/>
                  </a:cubicBezTo>
                  <a:cubicBezTo>
                    <a:pt x="761098" y="788952"/>
                    <a:pt x="760734" y="788952"/>
                    <a:pt x="760734" y="789315"/>
                  </a:cubicBezTo>
                  <a:lnTo>
                    <a:pt x="635098" y="881662"/>
                  </a:lnTo>
                  <a:cubicBezTo>
                    <a:pt x="633641" y="882753"/>
                    <a:pt x="632549" y="884571"/>
                    <a:pt x="632185" y="886752"/>
                  </a:cubicBezTo>
                  <a:cubicBezTo>
                    <a:pt x="631820" y="888570"/>
                    <a:pt x="632549" y="890752"/>
                    <a:pt x="633641" y="892206"/>
                  </a:cubicBezTo>
                  <a:lnTo>
                    <a:pt x="686445" y="955831"/>
                  </a:lnTo>
                  <a:lnTo>
                    <a:pt x="530948" y="1045997"/>
                  </a:lnTo>
                  <a:cubicBezTo>
                    <a:pt x="528763" y="1047088"/>
                    <a:pt x="527670" y="1049269"/>
                    <a:pt x="527306" y="1051451"/>
                  </a:cubicBezTo>
                  <a:lnTo>
                    <a:pt x="512740" y="1187427"/>
                  </a:lnTo>
                  <a:cubicBezTo>
                    <a:pt x="512375" y="1189608"/>
                    <a:pt x="513104" y="1191426"/>
                    <a:pt x="514560" y="1193244"/>
                  </a:cubicBezTo>
                  <a:cubicBezTo>
                    <a:pt x="516017" y="1194698"/>
                    <a:pt x="517838" y="1195789"/>
                    <a:pt x="520023" y="1195789"/>
                  </a:cubicBezTo>
                  <a:lnTo>
                    <a:pt x="686080" y="1195789"/>
                  </a:lnTo>
                  <a:lnTo>
                    <a:pt x="734878" y="1279410"/>
                  </a:lnTo>
                  <a:cubicBezTo>
                    <a:pt x="735971" y="1281592"/>
                    <a:pt x="738520" y="1283046"/>
                    <a:pt x="740705" y="1283046"/>
                  </a:cubicBezTo>
                  <a:cubicBezTo>
                    <a:pt x="743254" y="1283046"/>
                    <a:pt x="745439" y="1281955"/>
                    <a:pt x="746895" y="1280138"/>
                  </a:cubicBezTo>
                  <a:lnTo>
                    <a:pt x="846676" y="1139435"/>
                  </a:lnTo>
                  <a:cubicBezTo>
                    <a:pt x="848132" y="1137617"/>
                    <a:pt x="848496" y="1134709"/>
                    <a:pt x="847404" y="1132527"/>
                  </a:cubicBezTo>
                  <a:lnTo>
                    <a:pt x="809896" y="1036908"/>
                  </a:lnTo>
                  <a:lnTo>
                    <a:pt x="886370" y="932563"/>
                  </a:lnTo>
                  <a:lnTo>
                    <a:pt x="893653" y="995461"/>
                  </a:lnTo>
                  <a:lnTo>
                    <a:pt x="860878" y="1053996"/>
                  </a:lnTo>
                  <a:cubicBezTo>
                    <a:pt x="859421" y="1056904"/>
                    <a:pt x="859786" y="1060176"/>
                    <a:pt x="861971" y="1062721"/>
                  </a:cubicBezTo>
                  <a:lnTo>
                    <a:pt x="912225" y="1115439"/>
                  </a:lnTo>
                  <a:lnTo>
                    <a:pt x="948641" y="1181609"/>
                  </a:lnTo>
                  <a:lnTo>
                    <a:pt x="919872" y="1234327"/>
                  </a:lnTo>
                  <a:lnTo>
                    <a:pt x="739612" y="1331401"/>
                  </a:lnTo>
                  <a:lnTo>
                    <a:pt x="635462" y="1303043"/>
                  </a:lnTo>
                  <a:cubicBezTo>
                    <a:pt x="632913" y="1302315"/>
                    <a:pt x="630364" y="1303043"/>
                    <a:pt x="628543" y="1304860"/>
                  </a:cubicBezTo>
                  <a:lnTo>
                    <a:pt x="543693" y="1387028"/>
                  </a:lnTo>
                  <a:lnTo>
                    <a:pt x="466855" y="1454289"/>
                  </a:lnTo>
                  <a:lnTo>
                    <a:pt x="441728" y="1443381"/>
                  </a:lnTo>
                  <a:lnTo>
                    <a:pt x="490526" y="1392481"/>
                  </a:lnTo>
                  <a:cubicBezTo>
                    <a:pt x="492711" y="1390300"/>
                    <a:pt x="493075" y="1386664"/>
                    <a:pt x="491618" y="1383756"/>
                  </a:cubicBezTo>
                  <a:lnTo>
                    <a:pt x="435537" y="1286682"/>
                  </a:lnTo>
                  <a:cubicBezTo>
                    <a:pt x="435537" y="1286682"/>
                    <a:pt x="435537" y="1286682"/>
                    <a:pt x="435537" y="1286318"/>
                  </a:cubicBezTo>
                  <a:lnTo>
                    <a:pt x="435537" y="1285955"/>
                  </a:lnTo>
                  <a:lnTo>
                    <a:pt x="352873" y="1167067"/>
                  </a:lnTo>
                  <a:cubicBezTo>
                    <a:pt x="351416" y="1164885"/>
                    <a:pt x="348503" y="1163431"/>
                    <a:pt x="345589" y="1164158"/>
                  </a:cubicBezTo>
                  <a:cubicBezTo>
                    <a:pt x="342676" y="1164522"/>
                    <a:pt x="340491" y="1166703"/>
                    <a:pt x="339763" y="1169612"/>
                  </a:cubicBezTo>
                  <a:lnTo>
                    <a:pt x="309173" y="1283046"/>
                  </a:lnTo>
                  <a:lnTo>
                    <a:pt x="248722" y="1313223"/>
                  </a:lnTo>
                  <a:cubicBezTo>
                    <a:pt x="247994" y="1313586"/>
                    <a:pt x="247630" y="1313950"/>
                    <a:pt x="247266" y="1314313"/>
                  </a:cubicBezTo>
                  <a:lnTo>
                    <a:pt x="171884" y="1382301"/>
                  </a:lnTo>
                  <a:cubicBezTo>
                    <a:pt x="169335" y="1384846"/>
                    <a:pt x="168607" y="1388482"/>
                    <a:pt x="170792" y="1391754"/>
                  </a:cubicBezTo>
                  <a:lnTo>
                    <a:pt x="204659" y="1445199"/>
                  </a:lnTo>
                  <a:cubicBezTo>
                    <a:pt x="204659" y="1445199"/>
                    <a:pt x="205023" y="1445199"/>
                    <a:pt x="205023" y="1445563"/>
                  </a:cubicBezTo>
                  <a:cubicBezTo>
                    <a:pt x="205751" y="1446290"/>
                    <a:pt x="206115" y="1447017"/>
                    <a:pt x="206844" y="1447381"/>
                  </a:cubicBezTo>
                  <a:cubicBezTo>
                    <a:pt x="206844" y="1447381"/>
                    <a:pt x="206844" y="1447381"/>
                    <a:pt x="206844" y="1447381"/>
                  </a:cubicBezTo>
                  <a:cubicBezTo>
                    <a:pt x="207572" y="1447744"/>
                    <a:pt x="208665" y="1448108"/>
                    <a:pt x="209393" y="1448471"/>
                  </a:cubicBezTo>
                  <a:cubicBezTo>
                    <a:pt x="209393" y="1448471"/>
                    <a:pt x="209757" y="1448471"/>
                    <a:pt x="209757" y="1448471"/>
                  </a:cubicBezTo>
                  <a:lnTo>
                    <a:pt x="288780" y="1457924"/>
                  </a:lnTo>
                  <a:lnTo>
                    <a:pt x="341948" y="1509915"/>
                  </a:lnTo>
                  <a:lnTo>
                    <a:pt x="422063" y="1580448"/>
                  </a:lnTo>
                  <a:lnTo>
                    <a:pt x="422063" y="1660434"/>
                  </a:lnTo>
                  <a:lnTo>
                    <a:pt x="229422" y="1679340"/>
                  </a:lnTo>
                  <a:cubicBezTo>
                    <a:pt x="226873" y="1679703"/>
                    <a:pt x="224323" y="1681158"/>
                    <a:pt x="223231" y="1683703"/>
                  </a:cubicBezTo>
                  <a:cubicBezTo>
                    <a:pt x="222138" y="1686248"/>
                    <a:pt x="222503" y="1689156"/>
                    <a:pt x="224323" y="1690974"/>
                  </a:cubicBezTo>
                  <a:lnTo>
                    <a:pt x="379821" y="1875305"/>
                  </a:lnTo>
                  <a:cubicBezTo>
                    <a:pt x="381277" y="1877123"/>
                    <a:pt x="383462" y="1877850"/>
                    <a:pt x="385647" y="1877850"/>
                  </a:cubicBezTo>
                  <a:cubicBezTo>
                    <a:pt x="387832" y="1877850"/>
                    <a:pt x="390017" y="1876759"/>
                    <a:pt x="391109" y="1874942"/>
                  </a:cubicBezTo>
                  <a:lnTo>
                    <a:pt x="467583" y="1772414"/>
                  </a:lnTo>
                  <a:lnTo>
                    <a:pt x="666780" y="1697518"/>
                  </a:lnTo>
                  <a:lnTo>
                    <a:pt x="758549" y="1831313"/>
                  </a:lnTo>
                  <a:cubicBezTo>
                    <a:pt x="760734" y="1834585"/>
                    <a:pt x="765104" y="1835312"/>
                    <a:pt x="768381" y="1833494"/>
                  </a:cubicBezTo>
                  <a:lnTo>
                    <a:pt x="859421" y="1780049"/>
                  </a:lnTo>
                  <a:lnTo>
                    <a:pt x="1028392" y="1889121"/>
                  </a:lnTo>
                  <a:cubicBezTo>
                    <a:pt x="1028757" y="1889121"/>
                    <a:pt x="1028757" y="1889484"/>
                    <a:pt x="1029121" y="1889484"/>
                  </a:cubicBezTo>
                  <a:cubicBezTo>
                    <a:pt x="1029485" y="1889484"/>
                    <a:pt x="1029485" y="1889848"/>
                    <a:pt x="1029849" y="1889848"/>
                  </a:cubicBezTo>
                  <a:cubicBezTo>
                    <a:pt x="1029849" y="1889848"/>
                    <a:pt x="1030213" y="1889848"/>
                    <a:pt x="1030213" y="1889848"/>
                  </a:cubicBezTo>
                  <a:cubicBezTo>
                    <a:pt x="1030578" y="1889848"/>
                    <a:pt x="1031306" y="1890212"/>
                    <a:pt x="1031670" y="1890212"/>
                  </a:cubicBezTo>
                  <a:cubicBezTo>
                    <a:pt x="1032034" y="1890212"/>
                    <a:pt x="1032034" y="1890212"/>
                    <a:pt x="1032398" y="1890212"/>
                  </a:cubicBezTo>
                  <a:cubicBezTo>
                    <a:pt x="1032398" y="1890212"/>
                    <a:pt x="1032398" y="1890212"/>
                    <a:pt x="1032762" y="1890212"/>
                  </a:cubicBezTo>
                  <a:cubicBezTo>
                    <a:pt x="1032762" y="1890212"/>
                    <a:pt x="1033126" y="1890212"/>
                    <a:pt x="1033126" y="1890212"/>
                  </a:cubicBezTo>
                  <a:lnTo>
                    <a:pt x="1161676" y="1878214"/>
                  </a:lnTo>
                  <a:lnTo>
                    <a:pt x="1229774" y="1928023"/>
                  </a:lnTo>
                  <a:lnTo>
                    <a:pt x="1235965" y="1989830"/>
                  </a:lnTo>
                  <a:lnTo>
                    <a:pt x="1011277" y="2001465"/>
                  </a:lnTo>
                  <a:lnTo>
                    <a:pt x="962479" y="1943657"/>
                  </a:lnTo>
                  <a:cubicBezTo>
                    <a:pt x="961023" y="1942202"/>
                    <a:pt x="959202" y="1941112"/>
                    <a:pt x="957017" y="1941112"/>
                  </a:cubicBezTo>
                  <a:cubicBezTo>
                    <a:pt x="957017" y="1941112"/>
                    <a:pt x="957017" y="1941112"/>
                    <a:pt x="957017" y="1941112"/>
                  </a:cubicBezTo>
                  <a:cubicBezTo>
                    <a:pt x="954832" y="1941112"/>
                    <a:pt x="953011" y="1942202"/>
                    <a:pt x="951554" y="1943657"/>
                  </a:cubicBezTo>
                  <a:lnTo>
                    <a:pt x="876173" y="2030187"/>
                  </a:lnTo>
                  <a:lnTo>
                    <a:pt x="801520" y="1962562"/>
                  </a:lnTo>
                  <a:cubicBezTo>
                    <a:pt x="801156" y="1962199"/>
                    <a:pt x="800791" y="1962199"/>
                    <a:pt x="800427" y="1961835"/>
                  </a:cubicBezTo>
                  <a:cubicBezTo>
                    <a:pt x="800063" y="1961835"/>
                    <a:pt x="800063" y="1961472"/>
                    <a:pt x="799699" y="1961472"/>
                  </a:cubicBezTo>
                  <a:cubicBezTo>
                    <a:pt x="799699" y="1961472"/>
                    <a:pt x="799699" y="1961472"/>
                    <a:pt x="799699" y="1961472"/>
                  </a:cubicBezTo>
                  <a:cubicBezTo>
                    <a:pt x="798971" y="1961108"/>
                    <a:pt x="798242" y="1961108"/>
                    <a:pt x="797514" y="1960745"/>
                  </a:cubicBezTo>
                  <a:cubicBezTo>
                    <a:pt x="797514" y="1960745"/>
                    <a:pt x="797150" y="1960745"/>
                    <a:pt x="797150" y="1960745"/>
                  </a:cubicBezTo>
                  <a:cubicBezTo>
                    <a:pt x="797150" y="1960745"/>
                    <a:pt x="797150" y="1960745"/>
                    <a:pt x="797150" y="1960745"/>
                  </a:cubicBezTo>
                  <a:lnTo>
                    <a:pt x="693728" y="1958563"/>
                  </a:lnTo>
                  <a:lnTo>
                    <a:pt x="675520" y="1869488"/>
                  </a:lnTo>
                  <a:cubicBezTo>
                    <a:pt x="674792" y="1866216"/>
                    <a:pt x="671878" y="1863671"/>
                    <a:pt x="668237" y="1863671"/>
                  </a:cubicBezTo>
                  <a:lnTo>
                    <a:pt x="529855" y="1863671"/>
                  </a:lnTo>
                  <a:cubicBezTo>
                    <a:pt x="529855" y="1863671"/>
                    <a:pt x="529855" y="1863671"/>
                    <a:pt x="529855" y="1863671"/>
                  </a:cubicBezTo>
                  <a:lnTo>
                    <a:pt x="529855" y="1863671"/>
                  </a:lnTo>
                  <a:cubicBezTo>
                    <a:pt x="529855" y="1863671"/>
                    <a:pt x="529491" y="1863671"/>
                    <a:pt x="529491" y="1863671"/>
                  </a:cubicBezTo>
                  <a:cubicBezTo>
                    <a:pt x="528763" y="1863671"/>
                    <a:pt x="528398" y="1863671"/>
                    <a:pt x="527670" y="1864034"/>
                  </a:cubicBezTo>
                  <a:cubicBezTo>
                    <a:pt x="527306" y="1864034"/>
                    <a:pt x="527306" y="1864034"/>
                    <a:pt x="526942" y="1864398"/>
                  </a:cubicBezTo>
                  <a:cubicBezTo>
                    <a:pt x="526578" y="1864398"/>
                    <a:pt x="526213" y="1864761"/>
                    <a:pt x="526213" y="1864761"/>
                  </a:cubicBezTo>
                  <a:cubicBezTo>
                    <a:pt x="526213" y="1864761"/>
                    <a:pt x="525849" y="1864761"/>
                    <a:pt x="525849" y="1865125"/>
                  </a:cubicBezTo>
                  <a:cubicBezTo>
                    <a:pt x="525849" y="1865125"/>
                    <a:pt x="525485" y="1865125"/>
                    <a:pt x="525485" y="1865125"/>
                  </a:cubicBezTo>
                  <a:lnTo>
                    <a:pt x="448647" y="1917843"/>
                  </a:lnTo>
                  <a:lnTo>
                    <a:pt x="230878" y="1988012"/>
                  </a:lnTo>
                  <a:cubicBezTo>
                    <a:pt x="230514" y="1988012"/>
                    <a:pt x="230514" y="1988376"/>
                    <a:pt x="230150" y="1988376"/>
                  </a:cubicBezTo>
                  <a:cubicBezTo>
                    <a:pt x="229786" y="1988740"/>
                    <a:pt x="229058" y="1988740"/>
                    <a:pt x="228693" y="1989103"/>
                  </a:cubicBezTo>
                  <a:cubicBezTo>
                    <a:pt x="228693" y="1989103"/>
                    <a:pt x="228329" y="1989103"/>
                    <a:pt x="228329" y="1989467"/>
                  </a:cubicBezTo>
                  <a:lnTo>
                    <a:pt x="96867" y="2103628"/>
                  </a:lnTo>
                  <a:cubicBezTo>
                    <a:pt x="96867" y="2103628"/>
                    <a:pt x="96503" y="2103992"/>
                    <a:pt x="96503" y="2103992"/>
                  </a:cubicBezTo>
                  <a:cubicBezTo>
                    <a:pt x="96138" y="2104356"/>
                    <a:pt x="95774" y="2104719"/>
                    <a:pt x="95774" y="2105083"/>
                  </a:cubicBezTo>
                  <a:cubicBezTo>
                    <a:pt x="95774" y="2105446"/>
                    <a:pt x="95410" y="2105446"/>
                    <a:pt x="95410" y="2105810"/>
                  </a:cubicBezTo>
                  <a:lnTo>
                    <a:pt x="728" y="2290141"/>
                  </a:lnTo>
                  <a:cubicBezTo>
                    <a:pt x="0" y="2291232"/>
                    <a:pt x="0" y="2292686"/>
                    <a:pt x="0" y="2293777"/>
                  </a:cubicBezTo>
                  <a:lnTo>
                    <a:pt x="7283" y="2468655"/>
                  </a:lnTo>
                  <a:cubicBezTo>
                    <a:pt x="7283" y="2468655"/>
                    <a:pt x="7283" y="2468655"/>
                    <a:pt x="7283" y="2468655"/>
                  </a:cubicBezTo>
                  <a:cubicBezTo>
                    <a:pt x="7283" y="2469018"/>
                    <a:pt x="7283" y="2469746"/>
                    <a:pt x="7647" y="2470109"/>
                  </a:cubicBezTo>
                  <a:cubicBezTo>
                    <a:pt x="7647" y="2470109"/>
                    <a:pt x="7647" y="2470473"/>
                    <a:pt x="7647" y="2470473"/>
                  </a:cubicBezTo>
                  <a:cubicBezTo>
                    <a:pt x="7647" y="2470473"/>
                    <a:pt x="7647" y="2470473"/>
                    <a:pt x="7647" y="2470473"/>
                  </a:cubicBezTo>
                  <a:cubicBezTo>
                    <a:pt x="8012" y="2471200"/>
                    <a:pt x="8012" y="2471564"/>
                    <a:pt x="8376" y="2472291"/>
                  </a:cubicBezTo>
                  <a:cubicBezTo>
                    <a:pt x="8376" y="2472291"/>
                    <a:pt x="8376" y="2472291"/>
                    <a:pt x="8376" y="2472291"/>
                  </a:cubicBezTo>
                  <a:lnTo>
                    <a:pt x="115439" y="2637352"/>
                  </a:lnTo>
                  <a:cubicBezTo>
                    <a:pt x="115803" y="2638079"/>
                    <a:pt x="116532" y="2638807"/>
                    <a:pt x="116896" y="2639170"/>
                  </a:cubicBezTo>
                  <a:lnTo>
                    <a:pt x="235977" y="2732245"/>
                  </a:lnTo>
                  <a:cubicBezTo>
                    <a:pt x="235977" y="2732245"/>
                    <a:pt x="235977" y="2732245"/>
                    <a:pt x="235977" y="2732245"/>
                  </a:cubicBezTo>
                  <a:cubicBezTo>
                    <a:pt x="235977" y="2732245"/>
                    <a:pt x="235977" y="2732245"/>
                    <a:pt x="235977" y="2732245"/>
                  </a:cubicBezTo>
                  <a:cubicBezTo>
                    <a:pt x="236341" y="2732608"/>
                    <a:pt x="236705" y="2732608"/>
                    <a:pt x="236705" y="2732608"/>
                  </a:cubicBezTo>
                  <a:cubicBezTo>
                    <a:pt x="237069" y="2732608"/>
                    <a:pt x="237433" y="2732972"/>
                    <a:pt x="237797" y="2732972"/>
                  </a:cubicBezTo>
                  <a:cubicBezTo>
                    <a:pt x="238162" y="2732972"/>
                    <a:pt x="238526" y="2732972"/>
                    <a:pt x="238890" y="2733335"/>
                  </a:cubicBezTo>
                  <a:cubicBezTo>
                    <a:pt x="239254" y="2733335"/>
                    <a:pt x="239254" y="2733335"/>
                    <a:pt x="239618" y="2733699"/>
                  </a:cubicBezTo>
                  <a:lnTo>
                    <a:pt x="473410" y="2750060"/>
                  </a:lnTo>
                  <a:lnTo>
                    <a:pt x="654398" y="2750060"/>
                  </a:lnTo>
                  <a:lnTo>
                    <a:pt x="605237" y="2863858"/>
                  </a:lnTo>
                  <a:cubicBezTo>
                    <a:pt x="605237" y="2863858"/>
                    <a:pt x="605237" y="2864221"/>
                    <a:pt x="605237" y="2864221"/>
                  </a:cubicBezTo>
                  <a:cubicBezTo>
                    <a:pt x="605237" y="2864585"/>
                    <a:pt x="605237" y="2864585"/>
                    <a:pt x="604872" y="2864948"/>
                  </a:cubicBezTo>
                  <a:cubicBezTo>
                    <a:pt x="604872" y="2865676"/>
                    <a:pt x="604508" y="2866039"/>
                    <a:pt x="604508" y="2866766"/>
                  </a:cubicBezTo>
                  <a:cubicBezTo>
                    <a:pt x="604508" y="2866766"/>
                    <a:pt x="604508" y="2867130"/>
                    <a:pt x="604508" y="2867130"/>
                  </a:cubicBezTo>
                  <a:cubicBezTo>
                    <a:pt x="604508" y="2867130"/>
                    <a:pt x="604508" y="2867130"/>
                    <a:pt x="604508" y="2867494"/>
                  </a:cubicBezTo>
                  <a:cubicBezTo>
                    <a:pt x="604508" y="2868221"/>
                    <a:pt x="604872" y="2868948"/>
                    <a:pt x="605237" y="2869675"/>
                  </a:cubicBezTo>
                  <a:cubicBezTo>
                    <a:pt x="605237" y="2869675"/>
                    <a:pt x="605237" y="2870038"/>
                    <a:pt x="605237" y="2870038"/>
                  </a:cubicBezTo>
                  <a:cubicBezTo>
                    <a:pt x="605601" y="2870766"/>
                    <a:pt x="605965" y="2871493"/>
                    <a:pt x="606693" y="2871856"/>
                  </a:cubicBezTo>
                  <a:lnTo>
                    <a:pt x="804797" y="3064913"/>
                  </a:lnTo>
                  <a:lnTo>
                    <a:pt x="751266" y="3174348"/>
                  </a:lnTo>
                  <a:cubicBezTo>
                    <a:pt x="750901" y="3175076"/>
                    <a:pt x="750901" y="3175439"/>
                    <a:pt x="750537" y="3176166"/>
                  </a:cubicBezTo>
                  <a:lnTo>
                    <a:pt x="728687" y="3298326"/>
                  </a:lnTo>
                  <a:cubicBezTo>
                    <a:pt x="728687" y="3298326"/>
                    <a:pt x="728687" y="3298690"/>
                    <a:pt x="728687" y="3298690"/>
                  </a:cubicBezTo>
                  <a:cubicBezTo>
                    <a:pt x="728687" y="3298690"/>
                    <a:pt x="728687" y="3298690"/>
                    <a:pt x="728687" y="3299054"/>
                  </a:cubicBezTo>
                  <a:cubicBezTo>
                    <a:pt x="728687" y="3299417"/>
                    <a:pt x="728687" y="3299417"/>
                    <a:pt x="728687" y="3299781"/>
                  </a:cubicBezTo>
                  <a:cubicBezTo>
                    <a:pt x="728687" y="3300144"/>
                    <a:pt x="728687" y="3300508"/>
                    <a:pt x="728687" y="3300871"/>
                  </a:cubicBezTo>
                  <a:lnTo>
                    <a:pt x="765104" y="3525923"/>
                  </a:lnTo>
                  <a:cubicBezTo>
                    <a:pt x="765104" y="3525923"/>
                    <a:pt x="765104" y="3525923"/>
                    <a:pt x="765104" y="3525923"/>
                  </a:cubicBezTo>
                  <a:cubicBezTo>
                    <a:pt x="765104" y="3526286"/>
                    <a:pt x="765104" y="3526286"/>
                    <a:pt x="765468" y="3526650"/>
                  </a:cubicBezTo>
                  <a:cubicBezTo>
                    <a:pt x="765468" y="3527013"/>
                    <a:pt x="765832" y="3527377"/>
                    <a:pt x="765832" y="3527740"/>
                  </a:cubicBezTo>
                  <a:cubicBezTo>
                    <a:pt x="765832" y="3527740"/>
                    <a:pt x="765832" y="3528104"/>
                    <a:pt x="765832" y="3528104"/>
                  </a:cubicBezTo>
                  <a:cubicBezTo>
                    <a:pt x="765832" y="3528468"/>
                    <a:pt x="766196" y="3528468"/>
                    <a:pt x="766560" y="3528831"/>
                  </a:cubicBezTo>
                  <a:cubicBezTo>
                    <a:pt x="766560" y="3528831"/>
                    <a:pt x="766924" y="3529195"/>
                    <a:pt x="766924" y="3529195"/>
                  </a:cubicBezTo>
                  <a:lnTo>
                    <a:pt x="862335" y="3633904"/>
                  </a:lnTo>
                  <a:lnTo>
                    <a:pt x="864884" y="3790239"/>
                  </a:lnTo>
                  <a:cubicBezTo>
                    <a:pt x="864884" y="3792421"/>
                    <a:pt x="865976" y="3794239"/>
                    <a:pt x="867433" y="3795693"/>
                  </a:cubicBezTo>
                  <a:cubicBezTo>
                    <a:pt x="868890" y="3796784"/>
                    <a:pt x="870346" y="3797511"/>
                    <a:pt x="872167" y="3797511"/>
                  </a:cubicBezTo>
                  <a:cubicBezTo>
                    <a:pt x="872531" y="3797511"/>
                    <a:pt x="872895" y="3797511"/>
                    <a:pt x="873624" y="3797511"/>
                  </a:cubicBezTo>
                  <a:lnTo>
                    <a:pt x="1107052" y="3754973"/>
                  </a:lnTo>
                  <a:cubicBezTo>
                    <a:pt x="1107052" y="3754973"/>
                    <a:pt x="1107416" y="3754973"/>
                    <a:pt x="1107416" y="3754609"/>
                  </a:cubicBezTo>
                  <a:cubicBezTo>
                    <a:pt x="1107780" y="3754609"/>
                    <a:pt x="1108508" y="3754246"/>
                    <a:pt x="1108872" y="3753882"/>
                  </a:cubicBezTo>
                  <a:cubicBezTo>
                    <a:pt x="1109236" y="3753882"/>
                    <a:pt x="1109600" y="3753519"/>
                    <a:pt x="1109965" y="3753155"/>
                  </a:cubicBezTo>
                  <a:cubicBezTo>
                    <a:pt x="1109965" y="3753155"/>
                    <a:pt x="1110329" y="3753155"/>
                    <a:pt x="1110329" y="3752792"/>
                  </a:cubicBezTo>
                  <a:cubicBezTo>
                    <a:pt x="1110693" y="3752428"/>
                    <a:pt x="1111057" y="3752064"/>
                    <a:pt x="1111421" y="3751701"/>
                  </a:cubicBezTo>
                  <a:cubicBezTo>
                    <a:pt x="1111421" y="3751701"/>
                    <a:pt x="1111421" y="3751701"/>
                    <a:pt x="1111785" y="3751337"/>
                  </a:cubicBezTo>
                  <a:lnTo>
                    <a:pt x="1298965" y="3479385"/>
                  </a:lnTo>
                  <a:cubicBezTo>
                    <a:pt x="1298965" y="3479385"/>
                    <a:pt x="1298965" y="3479022"/>
                    <a:pt x="1299329" y="3479022"/>
                  </a:cubicBezTo>
                  <a:cubicBezTo>
                    <a:pt x="1299329" y="3478658"/>
                    <a:pt x="1299693" y="3478658"/>
                    <a:pt x="1299693" y="3478295"/>
                  </a:cubicBezTo>
                  <a:cubicBezTo>
                    <a:pt x="1299693" y="3477931"/>
                    <a:pt x="1299693" y="3477931"/>
                    <a:pt x="1300057" y="3477568"/>
                  </a:cubicBezTo>
                  <a:cubicBezTo>
                    <a:pt x="1300057" y="3477568"/>
                    <a:pt x="1300057" y="3477204"/>
                    <a:pt x="1300421" y="3477204"/>
                  </a:cubicBezTo>
                  <a:lnTo>
                    <a:pt x="1329190" y="3367041"/>
                  </a:lnTo>
                  <a:lnTo>
                    <a:pt x="1444994" y="3218341"/>
                  </a:lnTo>
                  <a:cubicBezTo>
                    <a:pt x="1444994" y="3217977"/>
                    <a:pt x="1445358" y="3217977"/>
                    <a:pt x="1445358" y="3217613"/>
                  </a:cubicBezTo>
                  <a:cubicBezTo>
                    <a:pt x="1445358" y="3217613"/>
                    <a:pt x="1445722" y="3217250"/>
                    <a:pt x="1445722" y="3217250"/>
                  </a:cubicBezTo>
                  <a:cubicBezTo>
                    <a:pt x="1445722" y="3217250"/>
                    <a:pt x="1445722" y="3217250"/>
                    <a:pt x="1445722" y="3216886"/>
                  </a:cubicBezTo>
                  <a:cubicBezTo>
                    <a:pt x="1446086" y="3216159"/>
                    <a:pt x="1446450" y="3215432"/>
                    <a:pt x="1446450" y="3214705"/>
                  </a:cubicBezTo>
                  <a:lnTo>
                    <a:pt x="1494884" y="2898034"/>
                  </a:lnTo>
                  <a:lnTo>
                    <a:pt x="1561889" y="2812230"/>
                  </a:lnTo>
                  <a:cubicBezTo>
                    <a:pt x="1561889" y="2812230"/>
                    <a:pt x="1561889" y="2812230"/>
                    <a:pt x="1561889" y="2812230"/>
                  </a:cubicBezTo>
                  <a:lnTo>
                    <a:pt x="1561889" y="2812230"/>
                  </a:lnTo>
                  <a:cubicBezTo>
                    <a:pt x="1562254" y="2811867"/>
                    <a:pt x="1562618" y="2811140"/>
                    <a:pt x="1562982" y="2810776"/>
                  </a:cubicBezTo>
                  <a:lnTo>
                    <a:pt x="1663126" y="2582089"/>
                  </a:lnTo>
                  <a:cubicBezTo>
                    <a:pt x="1663126" y="2582089"/>
                    <a:pt x="1663126" y="2582089"/>
                    <a:pt x="1663126" y="2582089"/>
                  </a:cubicBezTo>
                  <a:lnTo>
                    <a:pt x="1678785" y="2545732"/>
                  </a:lnTo>
                  <a:lnTo>
                    <a:pt x="1764363" y="2488651"/>
                  </a:lnTo>
                  <a:cubicBezTo>
                    <a:pt x="1764727" y="2488651"/>
                    <a:pt x="1764727" y="2488288"/>
                    <a:pt x="1765092" y="2487924"/>
                  </a:cubicBezTo>
                  <a:cubicBezTo>
                    <a:pt x="1765456" y="2487561"/>
                    <a:pt x="1765456" y="2487561"/>
                    <a:pt x="1765820" y="2487197"/>
                  </a:cubicBezTo>
                  <a:cubicBezTo>
                    <a:pt x="1765820" y="2487197"/>
                    <a:pt x="1766184" y="2486833"/>
                    <a:pt x="1766184" y="2486833"/>
                  </a:cubicBezTo>
                  <a:lnTo>
                    <a:pt x="1931514" y="2282870"/>
                  </a:lnTo>
                  <a:cubicBezTo>
                    <a:pt x="1931514" y="2282870"/>
                    <a:pt x="1931514" y="2282506"/>
                    <a:pt x="1931878" y="2282506"/>
                  </a:cubicBezTo>
                  <a:cubicBezTo>
                    <a:pt x="1931878" y="2282506"/>
                    <a:pt x="1932242" y="2282142"/>
                    <a:pt x="1932242" y="2282142"/>
                  </a:cubicBezTo>
                  <a:cubicBezTo>
                    <a:pt x="1932606" y="2281415"/>
                    <a:pt x="1932970" y="2280688"/>
                    <a:pt x="1933334" y="2279961"/>
                  </a:cubicBezTo>
                  <a:cubicBezTo>
                    <a:pt x="1933334" y="2279961"/>
                    <a:pt x="1933334" y="2279961"/>
                    <a:pt x="1933334" y="2279961"/>
                  </a:cubicBezTo>
                  <a:cubicBezTo>
                    <a:pt x="1933334" y="2279234"/>
                    <a:pt x="1933334" y="2278507"/>
                    <a:pt x="1933334" y="2277416"/>
                  </a:cubicBezTo>
                  <a:cubicBezTo>
                    <a:pt x="1933334" y="2277416"/>
                    <a:pt x="1933334" y="2277052"/>
                    <a:pt x="1933334" y="2277052"/>
                  </a:cubicBezTo>
                  <a:cubicBezTo>
                    <a:pt x="1933334" y="2277052"/>
                    <a:pt x="1933334" y="2276689"/>
                    <a:pt x="1933334" y="2276689"/>
                  </a:cubicBezTo>
                  <a:cubicBezTo>
                    <a:pt x="1933334" y="2276325"/>
                    <a:pt x="1932970" y="2276325"/>
                    <a:pt x="1932970" y="2275962"/>
                  </a:cubicBezTo>
                  <a:cubicBezTo>
                    <a:pt x="1932606" y="2275598"/>
                    <a:pt x="1932606" y="2274871"/>
                    <a:pt x="1932242" y="2274507"/>
                  </a:cubicBezTo>
                  <a:cubicBezTo>
                    <a:pt x="1932242" y="2274144"/>
                    <a:pt x="1931878" y="2274144"/>
                    <a:pt x="1931878" y="2274144"/>
                  </a:cubicBezTo>
                  <a:cubicBezTo>
                    <a:pt x="1931514" y="2273780"/>
                    <a:pt x="1931514" y="2273417"/>
                    <a:pt x="1931149" y="2273417"/>
                  </a:cubicBezTo>
                  <a:cubicBezTo>
                    <a:pt x="1930421" y="2273053"/>
                    <a:pt x="1930057" y="2272689"/>
                    <a:pt x="1929329" y="2272326"/>
                  </a:cubicBezTo>
                  <a:cubicBezTo>
                    <a:pt x="1928964" y="2272326"/>
                    <a:pt x="1928964" y="2271962"/>
                    <a:pt x="1928600" y="2271962"/>
                  </a:cubicBezTo>
                  <a:lnTo>
                    <a:pt x="1735594" y="2206883"/>
                  </a:lnTo>
                  <a:lnTo>
                    <a:pt x="1599762" y="2081451"/>
                  </a:lnTo>
                  <a:lnTo>
                    <a:pt x="1652566" y="2054546"/>
                  </a:lnTo>
                  <a:lnTo>
                    <a:pt x="1733774" y="2140349"/>
                  </a:lnTo>
                  <a:cubicBezTo>
                    <a:pt x="1733774" y="2140349"/>
                    <a:pt x="1734138" y="2140713"/>
                    <a:pt x="1734138" y="2140713"/>
                  </a:cubicBezTo>
                  <a:cubicBezTo>
                    <a:pt x="1734138" y="2140713"/>
                    <a:pt x="1734138" y="2141076"/>
                    <a:pt x="1734502" y="2141076"/>
                  </a:cubicBezTo>
                  <a:cubicBezTo>
                    <a:pt x="1734502" y="2141076"/>
                    <a:pt x="1734866" y="2141076"/>
                    <a:pt x="1735230" y="2141440"/>
                  </a:cubicBezTo>
                  <a:cubicBezTo>
                    <a:pt x="1735594" y="2141803"/>
                    <a:pt x="1736323" y="2142167"/>
                    <a:pt x="1736687" y="2142167"/>
                  </a:cubicBezTo>
                  <a:cubicBezTo>
                    <a:pt x="1737051" y="2142167"/>
                    <a:pt x="1737415" y="2142531"/>
                    <a:pt x="1737779" y="2142531"/>
                  </a:cubicBezTo>
                  <a:cubicBezTo>
                    <a:pt x="1737779" y="2142531"/>
                    <a:pt x="1738144" y="2142531"/>
                    <a:pt x="1738144" y="2142531"/>
                  </a:cubicBezTo>
                  <a:lnTo>
                    <a:pt x="2186791" y="2199975"/>
                  </a:lnTo>
                  <a:lnTo>
                    <a:pt x="2198808" y="2455930"/>
                  </a:lnTo>
                  <a:cubicBezTo>
                    <a:pt x="2198808" y="2455930"/>
                    <a:pt x="2198808" y="2456293"/>
                    <a:pt x="2198808" y="2456293"/>
                  </a:cubicBezTo>
                  <a:cubicBezTo>
                    <a:pt x="2198808" y="2456293"/>
                    <a:pt x="2198808" y="2456657"/>
                    <a:pt x="2198808" y="2456657"/>
                  </a:cubicBezTo>
                  <a:cubicBezTo>
                    <a:pt x="2198808" y="2457021"/>
                    <a:pt x="2199172" y="2457384"/>
                    <a:pt x="2199172" y="2457384"/>
                  </a:cubicBezTo>
                  <a:cubicBezTo>
                    <a:pt x="2199172" y="2457748"/>
                    <a:pt x="2199537" y="2458111"/>
                    <a:pt x="2199537" y="2458475"/>
                  </a:cubicBezTo>
                  <a:cubicBezTo>
                    <a:pt x="2199901" y="2458839"/>
                    <a:pt x="2199901" y="2459202"/>
                    <a:pt x="2200265" y="2459565"/>
                  </a:cubicBezTo>
                  <a:cubicBezTo>
                    <a:pt x="2200265" y="2459929"/>
                    <a:pt x="2200629" y="2459929"/>
                    <a:pt x="2200629" y="2460293"/>
                  </a:cubicBezTo>
                  <a:lnTo>
                    <a:pt x="2368508" y="2632626"/>
                  </a:lnTo>
                  <a:cubicBezTo>
                    <a:pt x="2369964" y="2634080"/>
                    <a:pt x="2371785" y="2634807"/>
                    <a:pt x="2373970" y="2634807"/>
                  </a:cubicBezTo>
                  <a:cubicBezTo>
                    <a:pt x="2376155" y="2634807"/>
                    <a:pt x="2377976" y="2633717"/>
                    <a:pt x="2379432" y="2632262"/>
                  </a:cubicBezTo>
                  <a:lnTo>
                    <a:pt x="2440248" y="2561729"/>
                  </a:lnTo>
                  <a:cubicBezTo>
                    <a:pt x="2441340" y="2560639"/>
                    <a:pt x="2442068" y="2558821"/>
                    <a:pt x="2442068" y="2557367"/>
                  </a:cubicBezTo>
                  <a:lnTo>
                    <a:pt x="2449351" y="2419936"/>
                  </a:lnTo>
                  <a:lnTo>
                    <a:pt x="2663114" y="2243967"/>
                  </a:lnTo>
                  <a:lnTo>
                    <a:pt x="2839004" y="2412665"/>
                  </a:lnTo>
                  <a:lnTo>
                    <a:pt x="2866681" y="2618810"/>
                  </a:lnTo>
                  <a:close/>
                  <a:moveTo>
                    <a:pt x="2441340" y="2406848"/>
                  </a:moveTo>
                  <a:lnTo>
                    <a:pt x="2214103" y="2202156"/>
                  </a:lnTo>
                  <a:lnTo>
                    <a:pt x="2643814" y="2239968"/>
                  </a:lnTo>
                  <a:lnTo>
                    <a:pt x="2441340" y="2406848"/>
                  </a:lnTo>
                  <a:close/>
                  <a:moveTo>
                    <a:pt x="2212282" y="2446477"/>
                  </a:moveTo>
                  <a:lnTo>
                    <a:pt x="2201357" y="2209792"/>
                  </a:lnTo>
                  <a:lnTo>
                    <a:pt x="2424953" y="2411210"/>
                  </a:lnTo>
                  <a:lnTo>
                    <a:pt x="2212282" y="2446477"/>
                  </a:lnTo>
                  <a:close/>
                  <a:moveTo>
                    <a:pt x="1666040" y="2047638"/>
                  </a:moveTo>
                  <a:lnTo>
                    <a:pt x="1861594" y="1967652"/>
                  </a:lnTo>
                  <a:lnTo>
                    <a:pt x="1738144" y="2123625"/>
                  </a:lnTo>
                  <a:lnTo>
                    <a:pt x="1666040" y="2047638"/>
                  </a:lnTo>
                  <a:close/>
                  <a:moveTo>
                    <a:pt x="1768005" y="2374853"/>
                  </a:moveTo>
                  <a:lnTo>
                    <a:pt x="1740693" y="2223244"/>
                  </a:lnTo>
                  <a:lnTo>
                    <a:pt x="1909300" y="2279961"/>
                  </a:lnTo>
                  <a:lnTo>
                    <a:pt x="1768005" y="2374853"/>
                  </a:lnTo>
                  <a:close/>
                  <a:moveTo>
                    <a:pt x="1889271" y="2310865"/>
                  </a:moveTo>
                  <a:lnTo>
                    <a:pt x="1768005" y="2460656"/>
                  </a:lnTo>
                  <a:lnTo>
                    <a:pt x="1769826" y="2391214"/>
                  </a:lnTo>
                  <a:lnTo>
                    <a:pt x="1889271" y="2310865"/>
                  </a:lnTo>
                  <a:close/>
                  <a:moveTo>
                    <a:pt x="1754531" y="2382852"/>
                  </a:moveTo>
                  <a:lnTo>
                    <a:pt x="1525837" y="2480653"/>
                  </a:lnTo>
                  <a:lnTo>
                    <a:pt x="1726854" y="2229424"/>
                  </a:lnTo>
                  <a:lnTo>
                    <a:pt x="1754531" y="2382852"/>
                  </a:lnTo>
                  <a:close/>
                  <a:moveTo>
                    <a:pt x="1433704" y="3201980"/>
                  </a:moveTo>
                  <a:lnTo>
                    <a:pt x="1245069" y="3103088"/>
                  </a:lnTo>
                  <a:lnTo>
                    <a:pt x="1477768" y="2912213"/>
                  </a:lnTo>
                  <a:lnTo>
                    <a:pt x="1433704" y="3201980"/>
                  </a:lnTo>
                  <a:close/>
                  <a:moveTo>
                    <a:pt x="1325184" y="3347772"/>
                  </a:moveTo>
                  <a:lnTo>
                    <a:pt x="1245069" y="3119449"/>
                  </a:lnTo>
                  <a:lnTo>
                    <a:pt x="1428242" y="3215432"/>
                  </a:lnTo>
                  <a:lnTo>
                    <a:pt x="1325184" y="3347772"/>
                  </a:lnTo>
                  <a:close/>
                  <a:moveTo>
                    <a:pt x="1289861" y="3460116"/>
                  </a:moveTo>
                  <a:lnTo>
                    <a:pt x="1179884" y="3344864"/>
                  </a:lnTo>
                  <a:lnTo>
                    <a:pt x="1313531" y="3368859"/>
                  </a:lnTo>
                  <a:lnTo>
                    <a:pt x="1289861" y="3460116"/>
                  </a:lnTo>
                  <a:close/>
                  <a:moveTo>
                    <a:pt x="1108872" y="3729887"/>
                  </a:moveTo>
                  <a:lnTo>
                    <a:pt x="1033126" y="3472841"/>
                  </a:lnTo>
                  <a:lnTo>
                    <a:pt x="1280028" y="3481567"/>
                  </a:lnTo>
                  <a:lnTo>
                    <a:pt x="1108872" y="3729887"/>
                  </a:lnTo>
                  <a:close/>
                  <a:moveTo>
                    <a:pt x="777849" y="3507017"/>
                  </a:moveTo>
                  <a:lnTo>
                    <a:pt x="745439" y="3306325"/>
                  </a:lnTo>
                  <a:lnTo>
                    <a:pt x="943543" y="3325231"/>
                  </a:lnTo>
                  <a:lnTo>
                    <a:pt x="777849" y="3507017"/>
                  </a:lnTo>
                  <a:close/>
                  <a:moveTo>
                    <a:pt x="254185" y="2147621"/>
                  </a:moveTo>
                  <a:lnTo>
                    <a:pt x="116896" y="2105083"/>
                  </a:lnTo>
                  <a:lnTo>
                    <a:pt x="228693" y="2008009"/>
                  </a:lnTo>
                  <a:lnTo>
                    <a:pt x="254185" y="2147621"/>
                  </a:lnTo>
                  <a:close/>
                  <a:moveTo>
                    <a:pt x="241803" y="1998920"/>
                  </a:moveTo>
                  <a:lnTo>
                    <a:pt x="431532" y="1937839"/>
                  </a:lnTo>
                  <a:lnTo>
                    <a:pt x="267659" y="2141076"/>
                  </a:lnTo>
                  <a:lnTo>
                    <a:pt x="241803" y="1998920"/>
                  </a:lnTo>
                  <a:close/>
                  <a:moveTo>
                    <a:pt x="522572" y="1884031"/>
                  </a:moveTo>
                  <a:lnTo>
                    <a:pt x="519294" y="2132714"/>
                  </a:lnTo>
                  <a:lnTo>
                    <a:pt x="279312" y="2150166"/>
                  </a:lnTo>
                  <a:lnTo>
                    <a:pt x="457387" y="1928750"/>
                  </a:lnTo>
                  <a:lnTo>
                    <a:pt x="522572" y="1884031"/>
                  </a:lnTo>
                  <a:close/>
                  <a:moveTo>
                    <a:pt x="866705" y="2040003"/>
                  </a:moveTo>
                  <a:lnTo>
                    <a:pt x="708659" y="2177434"/>
                  </a:lnTo>
                  <a:lnTo>
                    <a:pt x="799699" y="1979287"/>
                  </a:lnTo>
                  <a:lnTo>
                    <a:pt x="866705" y="2040003"/>
                  </a:lnTo>
                  <a:close/>
                  <a:moveTo>
                    <a:pt x="491982" y="2335224"/>
                  </a:moveTo>
                  <a:lnTo>
                    <a:pt x="282953" y="2164709"/>
                  </a:lnTo>
                  <a:lnTo>
                    <a:pt x="518202" y="2147621"/>
                  </a:lnTo>
                  <a:lnTo>
                    <a:pt x="491982" y="2335224"/>
                  </a:lnTo>
                  <a:close/>
                  <a:moveTo>
                    <a:pt x="486156" y="2349403"/>
                  </a:moveTo>
                  <a:lnTo>
                    <a:pt x="288780" y="2524645"/>
                  </a:lnTo>
                  <a:lnTo>
                    <a:pt x="271665" y="2174161"/>
                  </a:lnTo>
                  <a:lnTo>
                    <a:pt x="486156" y="2349403"/>
                  </a:lnTo>
                  <a:close/>
                  <a:moveTo>
                    <a:pt x="496716" y="2359220"/>
                  </a:moveTo>
                  <a:lnTo>
                    <a:pt x="615069" y="2482107"/>
                  </a:lnTo>
                  <a:lnTo>
                    <a:pt x="305167" y="2529008"/>
                  </a:lnTo>
                  <a:lnTo>
                    <a:pt x="496716" y="2359220"/>
                  </a:lnTo>
                  <a:close/>
                  <a:moveTo>
                    <a:pt x="508370" y="2350130"/>
                  </a:moveTo>
                  <a:lnTo>
                    <a:pt x="677341" y="2222517"/>
                  </a:lnTo>
                  <a:lnTo>
                    <a:pt x="626358" y="2472291"/>
                  </a:lnTo>
                  <a:lnTo>
                    <a:pt x="508370" y="2350130"/>
                  </a:lnTo>
                  <a:close/>
                  <a:moveTo>
                    <a:pt x="506913" y="2332679"/>
                  </a:moveTo>
                  <a:lnTo>
                    <a:pt x="532404" y="2149802"/>
                  </a:lnTo>
                  <a:lnTo>
                    <a:pt x="673335" y="2206883"/>
                  </a:lnTo>
                  <a:lnTo>
                    <a:pt x="506913" y="2332679"/>
                  </a:lnTo>
                  <a:close/>
                  <a:moveTo>
                    <a:pt x="1063352" y="2151620"/>
                  </a:moveTo>
                  <a:lnTo>
                    <a:pt x="1177335" y="2126170"/>
                  </a:lnTo>
                  <a:lnTo>
                    <a:pt x="952283" y="2316318"/>
                  </a:lnTo>
                  <a:lnTo>
                    <a:pt x="1063352" y="2151620"/>
                  </a:lnTo>
                  <a:close/>
                  <a:moveTo>
                    <a:pt x="1134364" y="2294867"/>
                  </a:moveTo>
                  <a:lnTo>
                    <a:pt x="1147109" y="2462111"/>
                  </a:lnTo>
                  <a:lnTo>
                    <a:pt x="935895" y="2357038"/>
                  </a:lnTo>
                  <a:lnTo>
                    <a:pt x="1134364" y="2294867"/>
                  </a:lnTo>
                  <a:close/>
                  <a:moveTo>
                    <a:pt x="923150" y="2367218"/>
                  </a:moveTo>
                  <a:lnTo>
                    <a:pt x="1138369" y="2474472"/>
                  </a:lnTo>
                  <a:lnTo>
                    <a:pt x="910040" y="2576272"/>
                  </a:lnTo>
                  <a:lnTo>
                    <a:pt x="923150" y="2367218"/>
                  </a:lnTo>
                  <a:close/>
                  <a:moveTo>
                    <a:pt x="895474" y="2577363"/>
                  </a:moveTo>
                  <a:lnTo>
                    <a:pt x="649664" y="2486833"/>
                  </a:lnTo>
                  <a:lnTo>
                    <a:pt x="908947" y="2367582"/>
                  </a:lnTo>
                  <a:lnTo>
                    <a:pt x="895474" y="2577363"/>
                  </a:lnTo>
                  <a:close/>
                  <a:moveTo>
                    <a:pt x="1148202" y="2485743"/>
                  </a:moveTo>
                  <a:lnTo>
                    <a:pt x="1151479" y="2845316"/>
                  </a:lnTo>
                  <a:lnTo>
                    <a:pt x="914046" y="2589724"/>
                  </a:lnTo>
                  <a:lnTo>
                    <a:pt x="1148202" y="2485743"/>
                  </a:lnTo>
                  <a:close/>
                  <a:moveTo>
                    <a:pt x="1162040" y="2462474"/>
                  </a:moveTo>
                  <a:lnTo>
                    <a:pt x="1148930" y="2294140"/>
                  </a:lnTo>
                  <a:lnTo>
                    <a:pt x="1380901" y="2339587"/>
                  </a:lnTo>
                  <a:lnTo>
                    <a:pt x="1162040" y="2462474"/>
                  </a:lnTo>
                  <a:close/>
                  <a:moveTo>
                    <a:pt x="1135456" y="2279234"/>
                  </a:moveTo>
                  <a:lnTo>
                    <a:pt x="949005" y="2337769"/>
                  </a:lnTo>
                  <a:lnTo>
                    <a:pt x="1188259" y="2135623"/>
                  </a:lnTo>
                  <a:lnTo>
                    <a:pt x="1135456" y="2279234"/>
                  </a:lnTo>
                  <a:close/>
                  <a:moveTo>
                    <a:pt x="1203554" y="2093812"/>
                  </a:moveTo>
                  <a:lnTo>
                    <a:pt x="1159855" y="2008009"/>
                  </a:lnTo>
                  <a:lnTo>
                    <a:pt x="1234508" y="2004010"/>
                  </a:lnTo>
                  <a:lnTo>
                    <a:pt x="1203554" y="2093812"/>
                  </a:lnTo>
                  <a:close/>
                  <a:moveTo>
                    <a:pt x="1147838" y="2016007"/>
                  </a:moveTo>
                  <a:lnTo>
                    <a:pt x="1194086" y="2106901"/>
                  </a:lnTo>
                  <a:lnTo>
                    <a:pt x="1074277" y="2133805"/>
                  </a:lnTo>
                  <a:lnTo>
                    <a:pt x="1147838" y="2016007"/>
                  </a:lnTo>
                  <a:close/>
                  <a:moveTo>
                    <a:pt x="1060439" y="2128351"/>
                  </a:moveTo>
                  <a:lnTo>
                    <a:pt x="1019288" y="2015280"/>
                  </a:lnTo>
                  <a:lnTo>
                    <a:pt x="1134728" y="2009463"/>
                  </a:lnTo>
                  <a:lnTo>
                    <a:pt x="1060439" y="2128351"/>
                  </a:lnTo>
                  <a:close/>
                  <a:moveTo>
                    <a:pt x="921693" y="2335587"/>
                  </a:moveTo>
                  <a:lnTo>
                    <a:pt x="887098" y="2053819"/>
                  </a:lnTo>
                  <a:lnTo>
                    <a:pt x="1048786" y="2147621"/>
                  </a:lnTo>
                  <a:lnTo>
                    <a:pt x="921693" y="2335587"/>
                  </a:lnTo>
                  <a:close/>
                  <a:moveTo>
                    <a:pt x="907491" y="2341041"/>
                  </a:moveTo>
                  <a:lnTo>
                    <a:pt x="700283" y="2204338"/>
                  </a:lnTo>
                  <a:lnTo>
                    <a:pt x="872167" y="2054546"/>
                  </a:lnTo>
                  <a:lnTo>
                    <a:pt x="907491" y="2341041"/>
                  </a:lnTo>
                  <a:close/>
                  <a:moveTo>
                    <a:pt x="695549" y="2171980"/>
                  </a:moveTo>
                  <a:lnTo>
                    <a:pt x="695549" y="1972379"/>
                  </a:lnTo>
                  <a:lnTo>
                    <a:pt x="786225" y="1974560"/>
                  </a:lnTo>
                  <a:lnTo>
                    <a:pt x="695549" y="2171980"/>
                  </a:lnTo>
                  <a:close/>
                  <a:moveTo>
                    <a:pt x="680982" y="2194158"/>
                  </a:moveTo>
                  <a:lnTo>
                    <a:pt x="538959" y="2136714"/>
                  </a:lnTo>
                  <a:lnTo>
                    <a:pt x="680982" y="1983286"/>
                  </a:lnTo>
                  <a:lnTo>
                    <a:pt x="680982" y="2194158"/>
                  </a:lnTo>
                  <a:close/>
                  <a:moveTo>
                    <a:pt x="533861" y="2120716"/>
                  </a:moveTo>
                  <a:lnTo>
                    <a:pt x="537138" y="1882940"/>
                  </a:lnTo>
                  <a:lnTo>
                    <a:pt x="676612" y="1966562"/>
                  </a:lnTo>
                  <a:lnTo>
                    <a:pt x="533861" y="2120716"/>
                  </a:lnTo>
                  <a:close/>
                  <a:moveTo>
                    <a:pt x="274214" y="2530462"/>
                  </a:moveTo>
                  <a:lnTo>
                    <a:pt x="27312" y="2463201"/>
                  </a:lnTo>
                  <a:lnTo>
                    <a:pt x="257098" y="2177797"/>
                  </a:lnTo>
                  <a:lnTo>
                    <a:pt x="274214" y="2530462"/>
                  </a:lnTo>
                  <a:close/>
                  <a:moveTo>
                    <a:pt x="288052" y="2546459"/>
                  </a:moveTo>
                  <a:lnTo>
                    <a:pt x="595768" y="2499922"/>
                  </a:lnTo>
                  <a:lnTo>
                    <a:pt x="251636" y="2710067"/>
                  </a:lnTo>
                  <a:lnTo>
                    <a:pt x="288052" y="2546459"/>
                  </a:lnTo>
                  <a:close/>
                  <a:moveTo>
                    <a:pt x="693000" y="2217063"/>
                  </a:moveTo>
                  <a:lnTo>
                    <a:pt x="901664" y="2354493"/>
                  </a:lnTo>
                  <a:lnTo>
                    <a:pt x="640560" y="2474836"/>
                  </a:lnTo>
                  <a:lnTo>
                    <a:pt x="693000" y="2217063"/>
                  </a:lnTo>
                  <a:close/>
                  <a:moveTo>
                    <a:pt x="886005" y="2589361"/>
                  </a:moveTo>
                  <a:lnTo>
                    <a:pt x="671878" y="2729336"/>
                  </a:lnTo>
                  <a:lnTo>
                    <a:pt x="639468" y="2498468"/>
                  </a:lnTo>
                  <a:lnTo>
                    <a:pt x="886005" y="2589361"/>
                  </a:lnTo>
                  <a:close/>
                  <a:moveTo>
                    <a:pt x="900936" y="2596996"/>
                  </a:moveTo>
                  <a:lnTo>
                    <a:pt x="1137277" y="2851133"/>
                  </a:lnTo>
                  <a:lnTo>
                    <a:pt x="684260" y="2738425"/>
                  </a:lnTo>
                  <a:lnTo>
                    <a:pt x="900936" y="2596996"/>
                  </a:lnTo>
                  <a:close/>
                  <a:moveTo>
                    <a:pt x="1087022" y="2853678"/>
                  </a:moveTo>
                  <a:lnTo>
                    <a:pt x="786589" y="2840589"/>
                  </a:lnTo>
                  <a:lnTo>
                    <a:pt x="692636" y="2755513"/>
                  </a:lnTo>
                  <a:lnTo>
                    <a:pt x="1087022" y="2853678"/>
                  </a:lnTo>
                  <a:close/>
                  <a:moveTo>
                    <a:pt x="1133635" y="2870402"/>
                  </a:moveTo>
                  <a:lnTo>
                    <a:pt x="820092" y="3050370"/>
                  </a:lnTo>
                  <a:lnTo>
                    <a:pt x="792052" y="2855495"/>
                  </a:lnTo>
                  <a:lnTo>
                    <a:pt x="1133635" y="2870402"/>
                  </a:lnTo>
                  <a:close/>
                  <a:moveTo>
                    <a:pt x="777485" y="2855859"/>
                  </a:moveTo>
                  <a:lnTo>
                    <a:pt x="804433" y="3042008"/>
                  </a:lnTo>
                  <a:lnTo>
                    <a:pt x="629271" y="2871129"/>
                  </a:lnTo>
                  <a:lnTo>
                    <a:pt x="777485" y="2855859"/>
                  </a:lnTo>
                  <a:close/>
                  <a:moveTo>
                    <a:pt x="1154757" y="2875128"/>
                  </a:moveTo>
                  <a:lnTo>
                    <a:pt x="1221762" y="3096180"/>
                  </a:lnTo>
                  <a:lnTo>
                    <a:pt x="837572" y="3057278"/>
                  </a:lnTo>
                  <a:lnTo>
                    <a:pt x="1154757" y="2875128"/>
                  </a:lnTo>
                  <a:close/>
                  <a:moveTo>
                    <a:pt x="1025843" y="3452481"/>
                  </a:moveTo>
                  <a:lnTo>
                    <a:pt x="970127" y="3327412"/>
                  </a:lnTo>
                  <a:lnTo>
                    <a:pt x="1142375" y="3339774"/>
                  </a:lnTo>
                  <a:lnTo>
                    <a:pt x="1025843" y="3452481"/>
                  </a:lnTo>
                  <a:close/>
                  <a:moveTo>
                    <a:pt x="1159127" y="3344137"/>
                  </a:moveTo>
                  <a:lnTo>
                    <a:pt x="1276023" y="3466660"/>
                  </a:lnTo>
                  <a:lnTo>
                    <a:pt x="1040774" y="3458298"/>
                  </a:lnTo>
                  <a:lnTo>
                    <a:pt x="1159127" y="3344137"/>
                  </a:lnTo>
                  <a:close/>
                  <a:moveTo>
                    <a:pt x="1160583" y="3326685"/>
                  </a:moveTo>
                  <a:cubicBezTo>
                    <a:pt x="1160219" y="3326685"/>
                    <a:pt x="1160219" y="3326685"/>
                    <a:pt x="1160583" y="3326685"/>
                  </a:cubicBezTo>
                  <a:cubicBezTo>
                    <a:pt x="1160219" y="3326685"/>
                    <a:pt x="1159855" y="3326685"/>
                    <a:pt x="1159855" y="3326685"/>
                  </a:cubicBezTo>
                  <a:lnTo>
                    <a:pt x="978138" y="3313597"/>
                  </a:lnTo>
                  <a:lnTo>
                    <a:pt x="1228681" y="3116540"/>
                  </a:lnTo>
                  <a:lnTo>
                    <a:pt x="1311710" y="3353590"/>
                  </a:lnTo>
                  <a:lnTo>
                    <a:pt x="1160583" y="3326685"/>
                  </a:lnTo>
                  <a:close/>
                  <a:moveTo>
                    <a:pt x="1213387" y="3109996"/>
                  </a:moveTo>
                  <a:lnTo>
                    <a:pt x="960658" y="3308143"/>
                  </a:lnTo>
                  <a:lnTo>
                    <a:pt x="827740" y="3070367"/>
                  </a:lnTo>
                  <a:lnTo>
                    <a:pt x="1213387" y="3109996"/>
                  </a:lnTo>
                  <a:close/>
                  <a:moveTo>
                    <a:pt x="956288" y="3332502"/>
                  </a:moveTo>
                  <a:lnTo>
                    <a:pt x="1012734" y="3459753"/>
                  </a:lnTo>
                  <a:lnTo>
                    <a:pt x="793872" y="3510653"/>
                  </a:lnTo>
                  <a:lnTo>
                    <a:pt x="956288" y="3332502"/>
                  </a:lnTo>
                  <a:close/>
                  <a:moveTo>
                    <a:pt x="1094670" y="3732431"/>
                  </a:moveTo>
                  <a:lnTo>
                    <a:pt x="882364" y="3627723"/>
                  </a:lnTo>
                  <a:lnTo>
                    <a:pt x="1020017" y="3479385"/>
                  </a:lnTo>
                  <a:lnTo>
                    <a:pt x="1094670" y="3732431"/>
                  </a:lnTo>
                  <a:close/>
                  <a:moveTo>
                    <a:pt x="1482866" y="2889308"/>
                  </a:moveTo>
                  <a:lnTo>
                    <a:pt x="1235965" y="3091817"/>
                  </a:lnTo>
                  <a:lnTo>
                    <a:pt x="1168595" y="2870038"/>
                  </a:lnTo>
                  <a:lnTo>
                    <a:pt x="1539311" y="2816957"/>
                  </a:lnTo>
                  <a:lnTo>
                    <a:pt x="1482866" y="2889308"/>
                  </a:lnTo>
                  <a:close/>
                  <a:moveTo>
                    <a:pt x="1548051" y="2800960"/>
                  </a:moveTo>
                  <a:lnTo>
                    <a:pt x="1185710" y="2852951"/>
                  </a:lnTo>
                  <a:lnTo>
                    <a:pt x="1526930" y="2591906"/>
                  </a:lnTo>
                  <a:lnTo>
                    <a:pt x="1548051" y="2800960"/>
                  </a:lnTo>
                  <a:close/>
                  <a:moveTo>
                    <a:pt x="1541132" y="2585725"/>
                  </a:moveTo>
                  <a:lnTo>
                    <a:pt x="1644918" y="2585725"/>
                  </a:lnTo>
                  <a:lnTo>
                    <a:pt x="1560433" y="2778782"/>
                  </a:lnTo>
                  <a:lnTo>
                    <a:pt x="1541132" y="2585725"/>
                  </a:lnTo>
                  <a:close/>
                  <a:moveTo>
                    <a:pt x="1166410" y="2849315"/>
                  </a:moveTo>
                  <a:lnTo>
                    <a:pt x="1162768" y="2478471"/>
                  </a:lnTo>
                  <a:lnTo>
                    <a:pt x="1394375" y="2348312"/>
                  </a:lnTo>
                  <a:lnTo>
                    <a:pt x="1395832" y="2432661"/>
                  </a:lnTo>
                  <a:cubicBezTo>
                    <a:pt x="1395832" y="2434479"/>
                    <a:pt x="1396560" y="2435933"/>
                    <a:pt x="1397652" y="2437388"/>
                  </a:cubicBezTo>
                  <a:lnTo>
                    <a:pt x="1521832" y="2576999"/>
                  </a:lnTo>
                  <a:lnTo>
                    <a:pt x="1166410" y="2849315"/>
                  </a:lnTo>
                  <a:close/>
                  <a:moveTo>
                    <a:pt x="1150751" y="2279597"/>
                  </a:moveTo>
                  <a:lnTo>
                    <a:pt x="1207196" y="2126170"/>
                  </a:lnTo>
                  <a:lnTo>
                    <a:pt x="1381993" y="2324680"/>
                  </a:lnTo>
                  <a:lnTo>
                    <a:pt x="1150751" y="2279597"/>
                  </a:lnTo>
                  <a:close/>
                  <a:moveTo>
                    <a:pt x="1246889" y="2013099"/>
                  </a:moveTo>
                  <a:lnTo>
                    <a:pt x="1569173" y="2082541"/>
                  </a:lnTo>
                  <a:lnTo>
                    <a:pt x="1376167" y="2225062"/>
                  </a:lnTo>
                  <a:lnTo>
                    <a:pt x="1213387" y="2109446"/>
                  </a:lnTo>
                  <a:lnTo>
                    <a:pt x="1246889" y="2013099"/>
                  </a:lnTo>
                  <a:close/>
                  <a:moveTo>
                    <a:pt x="703196" y="1624804"/>
                  </a:moveTo>
                  <a:lnTo>
                    <a:pt x="556803" y="1608807"/>
                  </a:lnTo>
                  <a:lnTo>
                    <a:pt x="556803" y="1408115"/>
                  </a:lnTo>
                  <a:lnTo>
                    <a:pt x="758185" y="1585538"/>
                  </a:lnTo>
                  <a:lnTo>
                    <a:pt x="703196" y="1624804"/>
                  </a:lnTo>
                  <a:close/>
                  <a:moveTo>
                    <a:pt x="666052" y="1682248"/>
                  </a:moveTo>
                  <a:lnTo>
                    <a:pt x="480693" y="1752054"/>
                  </a:lnTo>
                  <a:lnTo>
                    <a:pt x="553526" y="1623350"/>
                  </a:lnTo>
                  <a:lnTo>
                    <a:pt x="693000" y="1638620"/>
                  </a:lnTo>
                  <a:lnTo>
                    <a:pt x="666052" y="1682248"/>
                  </a:lnTo>
                  <a:close/>
                  <a:moveTo>
                    <a:pt x="1238150" y="777681"/>
                  </a:moveTo>
                  <a:lnTo>
                    <a:pt x="1440259" y="900568"/>
                  </a:lnTo>
                  <a:lnTo>
                    <a:pt x="1221762" y="870028"/>
                  </a:lnTo>
                  <a:lnTo>
                    <a:pt x="1238150" y="777681"/>
                  </a:lnTo>
                  <a:close/>
                  <a:moveTo>
                    <a:pt x="2446074" y="263226"/>
                  </a:moveTo>
                  <a:lnTo>
                    <a:pt x="2753426" y="265044"/>
                  </a:lnTo>
                  <a:lnTo>
                    <a:pt x="2356126" y="344303"/>
                  </a:lnTo>
                  <a:lnTo>
                    <a:pt x="2446074" y="263226"/>
                  </a:lnTo>
                  <a:close/>
                  <a:moveTo>
                    <a:pt x="2867773" y="397384"/>
                  </a:moveTo>
                  <a:lnTo>
                    <a:pt x="2660201" y="601712"/>
                  </a:lnTo>
                  <a:lnTo>
                    <a:pt x="2824074" y="276678"/>
                  </a:lnTo>
                  <a:lnTo>
                    <a:pt x="2867773" y="397384"/>
                  </a:lnTo>
                  <a:close/>
                  <a:moveTo>
                    <a:pt x="3634333" y="21451"/>
                  </a:moveTo>
                  <a:lnTo>
                    <a:pt x="3753414" y="393385"/>
                  </a:lnTo>
                  <a:lnTo>
                    <a:pt x="3534553" y="151246"/>
                  </a:lnTo>
                  <a:lnTo>
                    <a:pt x="3634333" y="21451"/>
                  </a:lnTo>
                  <a:close/>
                  <a:moveTo>
                    <a:pt x="3960987" y="221415"/>
                  </a:moveTo>
                  <a:lnTo>
                    <a:pt x="3664559" y="15997"/>
                  </a:lnTo>
                  <a:lnTo>
                    <a:pt x="3937316" y="41811"/>
                  </a:lnTo>
                  <a:lnTo>
                    <a:pt x="3960987" y="221415"/>
                  </a:lnTo>
                  <a:close/>
                  <a:moveTo>
                    <a:pt x="3774172" y="410473"/>
                  </a:moveTo>
                  <a:lnTo>
                    <a:pt x="3650357" y="24359"/>
                  </a:lnTo>
                  <a:lnTo>
                    <a:pt x="3958438" y="237776"/>
                  </a:lnTo>
                  <a:lnTo>
                    <a:pt x="3774172" y="410473"/>
                  </a:lnTo>
                  <a:close/>
                  <a:moveTo>
                    <a:pt x="3565143" y="488277"/>
                  </a:moveTo>
                  <a:cubicBezTo>
                    <a:pt x="3551305" y="446103"/>
                    <a:pt x="3533461" y="391204"/>
                    <a:pt x="3515617" y="336668"/>
                  </a:cubicBezTo>
                  <a:cubicBezTo>
                    <a:pt x="3496680" y="279223"/>
                    <a:pt x="3478108" y="221415"/>
                    <a:pt x="3463906" y="178514"/>
                  </a:cubicBezTo>
                  <a:cubicBezTo>
                    <a:pt x="3456987" y="157063"/>
                    <a:pt x="3450796" y="138885"/>
                    <a:pt x="3446790" y="126523"/>
                  </a:cubicBezTo>
                  <a:cubicBezTo>
                    <a:pt x="3444969" y="121070"/>
                    <a:pt x="3443512" y="116707"/>
                    <a:pt x="3442420" y="113435"/>
                  </a:cubicBezTo>
                  <a:lnTo>
                    <a:pt x="3518894" y="156336"/>
                  </a:lnTo>
                  <a:lnTo>
                    <a:pt x="3565143" y="488277"/>
                  </a:lnTo>
                  <a:close/>
                  <a:moveTo>
                    <a:pt x="3093189" y="1290681"/>
                  </a:moveTo>
                  <a:lnTo>
                    <a:pt x="3504328" y="1118348"/>
                  </a:lnTo>
                  <a:lnTo>
                    <a:pt x="3406732" y="1447381"/>
                  </a:lnTo>
                  <a:lnTo>
                    <a:pt x="3093189" y="1290681"/>
                  </a:lnTo>
                  <a:close/>
                  <a:moveTo>
                    <a:pt x="3245773" y="1565905"/>
                  </a:moveTo>
                  <a:lnTo>
                    <a:pt x="3094282" y="1307405"/>
                  </a:lnTo>
                  <a:lnTo>
                    <a:pt x="3396900" y="1458651"/>
                  </a:lnTo>
                  <a:lnTo>
                    <a:pt x="3245773" y="1565905"/>
                  </a:lnTo>
                  <a:close/>
                  <a:moveTo>
                    <a:pt x="3243588" y="2146894"/>
                  </a:moveTo>
                  <a:lnTo>
                    <a:pt x="3106663" y="2018552"/>
                  </a:lnTo>
                  <a:lnTo>
                    <a:pt x="3343732" y="1936022"/>
                  </a:lnTo>
                  <a:lnTo>
                    <a:pt x="3243588" y="2146894"/>
                  </a:lnTo>
                  <a:close/>
                  <a:moveTo>
                    <a:pt x="2879427" y="2606812"/>
                  </a:moveTo>
                  <a:lnTo>
                    <a:pt x="2854299" y="2426481"/>
                  </a:lnTo>
                  <a:lnTo>
                    <a:pt x="2924582" y="2483198"/>
                  </a:lnTo>
                  <a:lnTo>
                    <a:pt x="2924582" y="2584271"/>
                  </a:lnTo>
                  <a:lnTo>
                    <a:pt x="2879427" y="2606812"/>
                  </a:lnTo>
                  <a:close/>
                  <a:moveTo>
                    <a:pt x="2929317" y="2467928"/>
                  </a:moveTo>
                  <a:lnTo>
                    <a:pt x="2856848" y="2409756"/>
                  </a:lnTo>
                  <a:lnTo>
                    <a:pt x="2997415" y="2319590"/>
                  </a:lnTo>
                  <a:lnTo>
                    <a:pt x="2929317" y="2467928"/>
                  </a:lnTo>
                  <a:close/>
                  <a:moveTo>
                    <a:pt x="2684600" y="2230879"/>
                  </a:moveTo>
                  <a:lnTo>
                    <a:pt x="3081172" y="2029460"/>
                  </a:lnTo>
                  <a:lnTo>
                    <a:pt x="3009432" y="2291232"/>
                  </a:lnTo>
                  <a:lnTo>
                    <a:pt x="2684600" y="2230879"/>
                  </a:lnTo>
                  <a:close/>
                  <a:moveTo>
                    <a:pt x="1654386" y="2036731"/>
                  </a:moveTo>
                  <a:lnTo>
                    <a:pt x="1450456" y="1877850"/>
                  </a:lnTo>
                  <a:lnTo>
                    <a:pt x="1858681" y="1952746"/>
                  </a:lnTo>
                  <a:lnTo>
                    <a:pt x="1654386" y="2036731"/>
                  </a:lnTo>
                  <a:close/>
                  <a:moveTo>
                    <a:pt x="1164953" y="1727331"/>
                  </a:moveTo>
                  <a:lnTo>
                    <a:pt x="1342300" y="1733512"/>
                  </a:lnTo>
                  <a:lnTo>
                    <a:pt x="1171144" y="1856399"/>
                  </a:lnTo>
                  <a:lnTo>
                    <a:pt x="1164953" y="1727331"/>
                  </a:lnTo>
                  <a:close/>
                  <a:moveTo>
                    <a:pt x="1158034" y="1712425"/>
                  </a:moveTo>
                  <a:cubicBezTo>
                    <a:pt x="1157670" y="1712425"/>
                    <a:pt x="1157670" y="1712425"/>
                    <a:pt x="1157306" y="1712425"/>
                  </a:cubicBezTo>
                  <a:lnTo>
                    <a:pt x="1066265" y="1712425"/>
                  </a:lnTo>
                  <a:lnTo>
                    <a:pt x="1085566" y="1651345"/>
                  </a:lnTo>
                  <a:lnTo>
                    <a:pt x="1159491" y="1600808"/>
                  </a:lnTo>
                  <a:lnTo>
                    <a:pt x="1277115" y="1600808"/>
                  </a:lnTo>
                  <a:lnTo>
                    <a:pt x="1350311" y="1718969"/>
                  </a:lnTo>
                  <a:lnTo>
                    <a:pt x="1158034" y="1712425"/>
                  </a:lnTo>
                  <a:close/>
                  <a:moveTo>
                    <a:pt x="2383802" y="1840402"/>
                  </a:moveTo>
                  <a:lnTo>
                    <a:pt x="2529467" y="1899664"/>
                  </a:lnTo>
                  <a:lnTo>
                    <a:pt x="2216652" y="2163618"/>
                  </a:lnTo>
                  <a:lnTo>
                    <a:pt x="2383802" y="1840402"/>
                  </a:lnTo>
                  <a:close/>
                  <a:moveTo>
                    <a:pt x="2620872" y="666791"/>
                  </a:moveTo>
                  <a:lnTo>
                    <a:pt x="2696981" y="1078719"/>
                  </a:lnTo>
                  <a:lnTo>
                    <a:pt x="2328449" y="881299"/>
                  </a:lnTo>
                  <a:lnTo>
                    <a:pt x="2620872" y="666791"/>
                  </a:lnTo>
                  <a:close/>
                  <a:moveTo>
                    <a:pt x="2695889" y="1094716"/>
                  </a:moveTo>
                  <a:lnTo>
                    <a:pt x="2442432" y="1435383"/>
                  </a:lnTo>
                  <a:lnTo>
                    <a:pt x="2325172" y="896205"/>
                  </a:lnTo>
                  <a:lnTo>
                    <a:pt x="2695889" y="1094716"/>
                  </a:lnTo>
                  <a:close/>
                  <a:moveTo>
                    <a:pt x="2532744" y="1885485"/>
                  </a:moveTo>
                  <a:lnTo>
                    <a:pt x="2388172" y="1826950"/>
                  </a:lnTo>
                  <a:lnTo>
                    <a:pt x="2439883" y="1491009"/>
                  </a:lnTo>
                  <a:lnTo>
                    <a:pt x="2532744" y="1885485"/>
                  </a:lnTo>
                  <a:close/>
                  <a:moveTo>
                    <a:pt x="2663114" y="2214518"/>
                  </a:moveTo>
                  <a:lnTo>
                    <a:pt x="2554958" y="1908390"/>
                  </a:lnTo>
                  <a:lnTo>
                    <a:pt x="2771634" y="1971652"/>
                  </a:lnTo>
                  <a:lnTo>
                    <a:pt x="2663114" y="2214518"/>
                  </a:lnTo>
                  <a:close/>
                  <a:moveTo>
                    <a:pt x="2785837" y="1975287"/>
                  </a:moveTo>
                  <a:lnTo>
                    <a:pt x="3069155" y="2019643"/>
                  </a:lnTo>
                  <a:lnTo>
                    <a:pt x="2677317" y="2218517"/>
                  </a:lnTo>
                  <a:lnTo>
                    <a:pt x="2785837" y="1975287"/>
                  </a:lnTo>
                  <a:close/>
                  <a:moveTo>
                    <a:pt x="2779646" y="1959290"/>
                  </a:moveTo>
                  <a:lnTo>
                    <a:pt x="2565519" y="1896392"/>
                  </a:lnTo>
                  <a:lnTo>
                    <a:pt x="3137981" y="1670978"/>
                  </a:lnTo>
                  <a:lnTo>
                    <a:pt x="2779646" y="1959290"/>
                  </a:lnTo>
                  <a:close/>
                  <a:moveTo>
                    <a:pt x="2449351" y="1466650"/>
                  </a:moveTo>
                  <a:lnTo>
                    <a:pt x="2797854" y="1655344"/>
                  </a:lnTo>
                  <a:lnTo>
                    <a:pt x="2547311" y="1883304"/>
                  </a:lnTo>
                  <a:lnTo>
                    <a:pt x="2449351" y="1466650"/>
                  </a:lnTo>
                  <a:close/>
                  <a:moveTo>
                    <a:pt x="2459912" y="1456106"/>
                  </a:moveTo>
                  <a:lnTo>
                    <a:pt x="2755976" y="1400116"/>
                  </a:lnTo>
                  <a:lnTo>
                    <a:pt x="2800403" y="1640437"/>
                  </a:lnTo>
                  <a:lnTo>
                    <a:pt x="2459912" y="1456106"/>
                  </a:lnTo>
                  <a:close/>
                  <a:moveTo>
                    <a:pt x="2455542" y="1441927"/>
                  </a:moveTo>
                  <a:lnTo>
                    <a:pt x="2702444" y="1109986"/>
                  </a:lnTo>
                  <a:lnTo>
                    <a:pt x="2753426" y="1385573"/>
                  </a:lnTo>
                  <a:lnTo>
                    <a:pt x="2455542" y="1441927"/>
                  </a:lnTo>
                  <a:close/>
                  <a:moveTo>
                    <a:pt x="2636530" y="671881"/>
                  </a:moveTo>
                  <a:lnTo>
                    <a:pt x="3017808" y="968920"/>
                  </a:lnTo>
                  <a:lnTo>
                    <a:pt x="3070975" y="1279410"/>
                  </a:lnTo>
                  <a:lnTo>
                    <a:pt x="2713369" y="1087808"/>
                  </a:lnTo>
                  <a:lnTo>
                    <a:pt x="2636530" y="671881"/>
                  </a:lnTo>
                  <a:close/>
                  <a:moveTo>
                    <a:pt x="3027276" y="946015"/>
                  </a:moveTo>
                  <a:lnTo>
                    <a:pt x="2888166" y="414836"/>
                  </a:lnTo>
                  <a:lnTo>
                    <a:pt x="3220282" y="617709"/>
                  </a:lnTo>
                  <a:lnTo>
                    <a:pt x="3027276" y="946015"/>
                  </a:lnTo>
                  <a:close/>
                  <a:moveTo>
                    <a:pt x="3011981" y="945651"/>
                  </a:moveTo>
                  <a:lnTo>
                    <a:pt x="2635074" y="651885"/>
                  </a:lnTo>
                  <a:lnTo>
                    <a:pt x="2639808" y="642068"/>
                  </a:lnTo>
                  <a:lnTo>
                    <a:pt x="2872143" y="413018"/>
                  </a:lnTo>
                  <a:lnTo>
                    <a:pt x="3011981" y="945651"/>
                  </a:lnTo>
                  <a:close/>
                  <a:moveTo>
                    <a:pt x="2621964" y="639887"/>
                  </a:moveTo>
                  <a:lnTo>
                    <a:pt x="2346293" y="361391"/>
                  </a:lnTo>
                  <a:lnTo>
                    <a:pt x="2812057" y="268680"/>
                  </a:lnTo>
                  <a:lnTo>
                    <a:pt x="2628155" y="634070"/>
                  </a:lnTo>
                  <a:lnTo>
                    <a:pt x="2621964" y="639887"/>
                  </a:lnTo>
                  <a:close/>
                  <a:moveTo>
                    <a:pt x="2614316" y="652976"/>
                  </a:moveTo>
                  <a:cubicBezTo>
                    <a:pt x="2614316" y="652976"/>
                    <a:pt x="2614316" y="653339"/>
                    <a:pt x="2614316" y="652976"/>
                  </a:cubicBezTo>
                  <a:lnTo>
                    <a:pt x="2322259" y="867483"/>
                  </a:lnTo>
                  <a:lnTo>
                    <a:pt x="2338282" y="373752"/>
                  </a:lnTo>
                  <a:lnTo>
                    <a:pt x="2614316" y="652976"/>
                  </a:lnTo>
                  <a:close/>
                  <a:moveTo>
                    <a:pt x="2429322" y="1443745"/>
                  </a:moveTo>
                  <a:lnTo>
                    <a:pt x="1971207" y="1362668"/>
                  </a:lnTo>
                  <a:lnTo>
                    <a:pt x="2310970" y="899841"/>
                  </a:lnTo>
                  <a:lnTo>
                    <a:pt x="2429322" y="1443745"/>
                  </a:lnTo>
                  <a:close/>
                  <a:moveTo>
                    <a:pt x="2422768" y="1457197"/>
                  </a:moveTo>
                  <a:lnTo>
                    <a:pt x="1894005" y="1931659"/>
                  </a:lnTo>
                  <a:lnTo>
                    <a:pt x="1964652" y="1376121"/>
                  </a:lnTo>
                  <a:lnTo>
                    <a:pt x="2422768" y="1457197"/>
                  </a:lnTo>
                  <a:close/>
                  <a:moveTo>
                    <a:pt x="1365970" y="1716424"/>
                  </a:moveTo>
                  <a:lnTo>
                    <a:pt x="1293138" y="1598990"/>
                  </a:lnTo>
                  <a:lnTo>
                    <a:pt x="1599762" y="1538637"/>
                  </a:lnTo>
                  <a:lnTo>
                    <a:pt x="1365970" y="1716424"/>
                  </a:lnTo>
                  <a:close/>
                  <a:moveTo>
                    <a:pt x="1869606" y="1940021"/>
                  </a:moveTo>
                  <a:lnTo>
                    <a:pt x="1434069" y="1860035"/>
                  </a:lnTo>
                  <a:lnTo>
                    <a:pt x="1628895" y="1539728"/>
                  </a:lnTo>
                  <a:lnTo>
                    <a:pt x="1869606" y="1940021"/>
                  </a:lnTo>
                  <a:close/>
                  <a:moveTo>
                    <a:pt x="1639456" y="1528457"/>
                  </a:moveTo>
                  <a:lnTo>
                    <a:pt x="1949358" y="1379756"/>
                  </a:lnTo>
                  <a:lnTo>
                    <a:pt x="1879802" y="1928023"/>
                  </a:lnTo>
                  <a:lnTo>
                    <a:pt x="1639456" y="1528457"/>
                  </a:lnTo>
                  <a:close/>
                  <a:moveTo>
                    <a:pt x="1631444" y="1516096"/>
                  </a:moveTo>
                  <a:lnTo>
                    <a:pt x="1395103" y="1181609"/>
                  </a:lnTo>
                  <a:lnTo>
                    <a:pt x="1939161" y="1368849"/>
                  </a:lnTo>
                  <a:lnTo>
                    <a:pt x="1631444" y="1516096"/>
                  </a:lnTo>
                  <a:close/>
                  <a:moveTo>
                    <a:pt x="1385635" y="1163067"/>
                  </a:moveTo>
                  <a:lnTo>
                    <a:pt x="1477040" y="925291"/>
                  </a:lnTo>
                  <a:lnTo>
                    <a:pt x="1928600" y="1349580"/>
                  </a:lnTo>
                  <a:lnTo>
                    <a:pt x="1385635" y="1163067"/>
                  </a:lnTo>
                  <a:close/>
                  <a:moveTo>
                    <a:pt x="1616513" y="1520459"/>
                  </a:moveTo>
                  <a:lnTo>
                    <a:pt x="1280392" y="1586265"/>
                  </a:lnTo>
                  <a:lnTo>
                    <a:pt x="1157306" y="1586265"/>
                  </a:lnTo>
                  <a:cubicBezTo>
                    <a:pt x="1155849" y="1586265"/>
                    <a:pt x="1154392" y="1586629"/>
                    <a:pt x="1153300" y="1587356"/>
                  </a:cubicBezTo>
                  <a:lnTo>
                    <a:pt x="1103774" y="1621168"/>
                  </a:lnTo>
                  <a:lnTo>
                    <a:pt x="1376531" y="1180519"/>
                  </a:lnTo>
                  <a:lnTo>
                    <a:pt x="1616513" y="1520459"/>
                  </a:lnTo>
                  <a:close/>
                  <a:moveTo>
                    <a:pt x="1068814" y="1642983"/>
                  </a:moveTo>
                  <a:lnTo>
                    <a:pt x="902393" y="1707698"/>
                  </a:lnTo>
                  <a:lnTo>
                    <a:pt x="962844" y="1459742"/>
                  </a:lnTo>
                  <a:lnTo>
                    <a:pt x="1068814" y="1642983"/>
                  </a:lnTo>
                  <a:close/>
                  <a:moveTo>
                    <a:pt x="888554" y="1704790"/>
                  </a:moveTo>
                  <a:lnTo>
                    <a:pt x="781127" y="1587356"/>
                  </a:lnTo>
                  <a:lnTo>
                    <a:pt x="945728" y="1469922"/>
                  </a:lnTo>
                  <a:lnTo>
                    <a:pt x="888554" y="1704790"/>
                  </a:lnTo>
                  <a:close/>
                  <a:moveTo>
                    <a:pt x="1068086" y="1659343"/>
                  </a:moveTo>
                  <a:lnTo>
                    <a:pt x="1050970" y="1712425"/>
                  </a:lnTo>
                  <a:lnTo>
                    <a:pt x="931161" y="1712425"/>
                  </a:lnTo>
                  <a:lnTo>
                    <a:pt x="1068086" y="1659343"/>
                  </a:lnTo>
                  <a:close/>
                  <a:moveTo>
                    <a:pt x="1061531" y="1726968"/>
                  </a:moveTo>
                  <a:lnTo>
                    <a:pt x="1142739" y="1726968"/>
                  </a:lnTo>
                  <a:lnTo>
                    <a:pt x="1042595" y="1858217"/>
                  </a:lnTo>
                  <a:lnTo>
                    <a:pt x="1050242" y="1762598"/>
                  </a:lnTo>
                  <a:lnTo>
                    <a:pt x="1061531" y="1726968"/>
                  </a:lnTo>
                  <a:close/>
                  <a:moveTo>
                    <a:pt x="1602675" y="1554635"/>
                  </a:moveTo>
                  <a:lnTo>
                    <a:pt x="1423508" y="1849491"/>
                  </a:lnTo>
                  <a:lnTo>
                    <a:pt x="1372889" y="1729513"/>
                  </a:lnTo>
                  <a:lnTo>
                    <a:pt x="1602675" y="1554635"/>
                  </a:lnTo>
                  <a:close/>
                  <a:moveTo>
                    <a:pt x="2428230" y="1471740"/>
                  </a:moveTo>
                  <a:lnTo>
                    <a:pt x="2373606" y="1825496"/>
                  </a:lnTo>
                  <a:lnTo>
                    <a:pt x="1910392" y="1936749"/>
                  </a:lnTo>
                  <a:lnTo>
                    <a:pt x="2428230" y="1471740"/>
                  </a:lnTo>
                  <a:close/>
                  <a:moveTo>
                    <a:pt x="2366322" y="1842220"/>
                  </a:moveTo>
                  <a:lnTo>
                    <a:pt x="2190432" y="2181796"/>
                  </a:lnTo>
                  <a:lnTo>
                    <a:pt x="1900560" y="1953837"/>
                  </a:lnTo>
                  <a:lnTo>
                    <a:pt x="2366322" y="1842220"/>
                  </a:lnTo>
                  <a:close/>
                  <a:moveTo>
                    <a:pt x="2539664" y="1909844"/>
                  </a:moveTo>
                  <a:lnTo>
                    <a:pt x="2651461" y="2226152"/>
                  </a:lnTo>
                  <a:lnTo>
                    <a:pt x="2210825" y="2187250"/>
                  </a:lnTo>
                  <a:lnTo>
                    <a:pt x="2539664" y="1909844"/>
                  </a:lnTo>
                  <a:close/>
                  <a:moveTo>
                    <a:pt x="2798947" y="1962562"/>
                  </a:moveTo>
                  <a:lnTo>
                    <a:pt x="3168207" y="1665888"/>
                  </a:lnTo>
                  <a:lnTo>
                    <a:pt x="3086998" y="2007645"/>
                  </a:lnTo>
                  <a:lnTo>
                    <a:pt x="2798947" y="1962562"/>
                  </a:lnTo>
                  <a:close/>
                  <a:moveTo>
                    <a:pt x="2577536" y="1876032"/>
                  </a:moveTo>
                  <a:lnTo>
                    <a:pt x="2813513" y="1661161"/>
                  </a:lnTo>
                  <a:lnTo>
                    <a:pt x="3139802" y="1654617"/>
                  </a:lnTo>
                  <a:lnTo>
                    <a:pt x="2577536" y="1876032"/>
                  </a:lnTo>
                  <a:close/>
                  <a:moveTo>
                    <a:pt x="2816790" y="1646618"/>
                  </a:moveTo>
                  <a:lnTo>
                    <a:pt x="2772363" y="1406297"/>
                  </a:lnTo>
                  <a:lnTo>
                    <a:pt x="3155097" y="1640074"/>
                  </a:lnTo>
                  <a:lnTo>
                    <a:pt x="2816790" y="1646618"/>
                  </a:lnTo>
                  <a:close/>
                  <a:moveTo>
                    <a:pt x="2767628" y="1381938"/>
                  </a:moveTo>
                  <a:lnTo>
                    <a:pt x="2716646" y="1105986"/>
                  </a:lnTo>
                  <a:lnTo>
                    <a:pt x="3057137" y="1288500"/>
                  </a:lnTo>
                  <a:lnTo>
                    <a:pt x="2767628" y="1381938"/>
                  </a:lnTo>
                  <a:close/>
                  <a:moveTo>
                    <a:pt x="3033103" y="972555"/>
                  </a:moveTo>
                  <a:lnTo>
                    <a:pt x="3313507" y="990371"/>
                  </a:lnTo>
                  <a:lnTo>
                    <a:pt x="3083721" y="1268140"/>
                  </a:lnTo>
                  <a:lnTo>
                    <a:pt x="3033103" y="972555"/>
                  </a:lnTo>
                  <a:close/>
                  <a:moveTo>
                    <a:pt x="3036744" y="958376"/>
                  </a:moveTo>
                  <a:lnTo>
                    <a:pt x="3227201" y="634070"/>
                  </a:lnTo>
                  <a:lnTo>
                    <a:pt x="3318606" y="976555"/>
                  </a:lnTo>
                  <a:lnTo>
                    <a:pt x="3036744" y="958376"/>
                  </a:lnTo>
                  <a:close/>
                  <a:moveTo>
                    <a:pt x="3261068" y="372661"/>
                  </a:moveTo>
                  <a:lnTo>
                    <a:pt x="3427854" y="115980"/>
                  </a:lnTo>
                  <a:cubicBezTo>
                    <a:pt x="3439871" y="150882"/>
                    <a:pt x="3522172" y="403565"/>
                    <a:pt x="3570970" y="553357"/>
                  </a:cubicBezTo>
                  <a:lnTo>
                    <a:pt x="3261068" y="372661"/>
                  </a:lnTo>
                  <a:close/>
                  <a:moveTo>
                    <a:pt x="3561501" y="564628"/>
                  </a:moveTo>
                  <a:lnTo>
                    <a:pt x="3237761" y="606802"/>
                  </a:lnTo>
                  <a:lnTo>
                    <a:pt x="3256698" y="386841"/>
                  </a:lnTo>
                  <a:lnTo>
                    <a:pt x="3561501" y="564628"/>
                  </a:lnTo>
                  <a:close/>
                  <a:moveTo>
                    <a:pt x="3251236" y="360664"/>
                  </a:moveTo>
                  <a:lnTo>
                    <a:pt x="3148906" y="169788"/>
                  </a:lnTo>
                  <a:lnTo>
                    <a:pt x="3414744" y="109435"/>
                  </a:lnTo>
                  <a:lnTo>
                    <a:pt x="3251236" y="360664"/>
                  </a:lnTo>
                  <a:close/>
                  <a:moveTo>
                    <a:pt x="3238854" y="368299"/>
                  </a:moveTo>
                  <a:lnTo>
                    <a:pt x="2896906" y="390476"/>
                  </a:lnTo>
                  <a:lnTo>
                    <a:pt x="3136160" y="176332"/>
                  </a:lnTo>
                  <a:lnTo>
                    <a:pt x="3238854" y="368299"/>
                  </a:lnTo>
                  <a:close/>
                  <a:moveTo>
                    <a:pt x="3242495" y="382841"/>
                  </a:moveTo>
                  <a:lnTo>
                    <a:pt x="3223559" y="602803"/>
                  </a:lnTo>
                  <a:lnTo>
                    <a:pt x="2899455" y="405019"/>
                  </a:lnTo>
                  <a:lnTo>
                    <a:pt x="3242495" y="382841"/>
                  </a:lnTo>
                  <a:close/>
                  <a:moveTo>
                    <a:pt x="2308057" y="860212"/>
                  </a:moveTo>
                  <a:lnTo>
                    <a:pt x="1971935" y="379569"/>
                  </a:lnTo>
                  <a:lnTo>
                    <a:pt x="2324080" y="364299"/>
                  </a:lnTo>
                  <a:lnTo>
                    <a:pt x="2308057" y="860212"/>
                  </a:lnTo>
                  <a:close/>
                  <a:moveTo>
                    <a:pt x="2293854" y="865302"/>
                  </a:moveTo>
                  <a:lnTo>
                    <a:pt x="1885629" y="688606"/>
                  </a:lnTo>
                  <a:lnTo>
                    <a:pt x="1961375" y="390113"/>
                  </a:lnTo>
                  <a:lnTo>
                    <a:pt x="2293854" y="865302"/>
                  </a:lnTo>
                  <a:close/>
                  <a:moveTo>
                    <a:pt x="1962103" y="1350307"/>
                  </a:moveTo>
                  <a:lnTo>
                    <a:pt x="1842658" y="775499"/>
                  </a:lnTo>
                  <a:lnTo>
                    <a:pt x="2302230" y="886752"/>
                  </a:lnTo>
                  <a:lnTo>
                    <a:pt x="1962103" y="1350307"/>
                  </a:lnTo>
                  <a:close/>
                  <a:moveTo>
                    <a:pt x="1930057" y="1267413"/>
                  </a:moveTo>
                  <a:lnTo>
                    <a:pt x="1763271" y="802404"/>
                  </a:lnTo>
                  <a:lnTo>
                    <a:pt x="1828091" y="775863"/>
                  </a:lnTo>
                  <a:lnTo>
                    <a:pt x="1930057" y="1267413"/>
                  </a:lnTo>
                  <a:close/>
                  <a:moveTo>
                    <a:pt x="1940981" y="1341581"/>
                  </a:moveTo>
                  <a:lnTo>
                    <a:pt x="1487236" y="915111"/>
                  </a:lnTo>
                  <a:lnTo>
                    <a:pt x="1749433" y="807857"/>
                  </a:lnTo>
                  <a:lnTo>
                    <a:pt x="1940981" y="1341581"/>
                  </a:lnTo>
                  <a:close/>
                  <a:moveTo>
                    <a:pt x="1524745" y="884207"/>
                  </a:moveTo>
                  <a:lnTo>
                    <a:pt x="1729404" y="732234"/>
                  </a:lnTo>
                  <a:lnTo>
                    <a:pt x="1745427" y="794042"/>
                  </a:lnTo>
                  <a:lnTo>
                    <a:pt x="1524745" y="884207"/>
                  </a:lnTo>
                  <a:close/>
                  <a:moveTo>
                    <a:pt x="1473762" y="903840"/>
                  </a:moveTo>
                  <a:lnTo>
                    <a:pt x="1255265" y="771137"/>
                  </a:lnTo>
                  <a:lnTo>
                    <a:pt x="1708282" y="729326"/>
                  </a:lnTo>
                  <a:lnTo>
                    <a:pt x="1473762" y="903840"/>
                  </a:lnTo>
                  <a:close/>
                  <a:moveTo>
                    <a:pt x="1463930" y="918383"/>
                  </a:moveTo>
                  <a:lnTo>
                    <a:pt x="1374710" y="1150342"/>
                  </a:lnTo>
                  <a:lnTo>
                    <a:pt x="1226496" y="885298"/>
                  </a:lnTo>
                  <a:lnTo>
                    <a:pt x="1463930" y="918383"/>
                  </a:lnTo>
                  <a:close/>
                  <a:moveTo>
                    <a:pt x="1079739" y="1632803"/>
                  </a:moveTo>
                  <a:lnTo>
                    <a:pt x="967213" y="1438291"/>
                  </a:lnTo>
                  <a:lnTo>
                    <a:pt x="934439" y="1245235"/>
                  </a:lnTo>
                  <a:lnTo>
                    <a:pt x="1361236" y="1177247"/>
                  </a:lnTo>
                  <a:lnTo>
                    <a:pt x="1079739" y="1632803"/>
                  </a:lnTo>
                  <a:close/>
                  <a:moveTo>
                    <a:pt x="950826" y="1428111"/>
                  </a:moveTo>
                  <a:lnTo>
                    <a:pt x="757820" y="1338309"/>
                  </a:lnTo>
                  <a:lnTo>
                    <a:pt x="920965" y="1250325"/>
                  </a:lnTo>
                  <a:lnTo>
                    <a:pt x="950826" y="1428111"/>
                  </a:lnTo>
                  <a:close/>
                  <a:moveTo>
                    <a:pt x="951919" y="1444472"/>
                  </a:moveTo>
                  <a:lnTo>
                    <a:pt x="951190" y="1448108"/>
                  </a:lnTo>
                  <a:lnTo>
                    <a:pt x="776028" y="1572813"/>
                  </a:lnTo>
                  <a:lnTo>
                    <a:pt x="750537" y="1350670"/>
                  </a:lnTo>
                  <a:lnTo>
                    <a:pt x="951919" y="1444472"/>
                  </a:lnTo>
                  <a:close/>
                  <a:moveTo>
                    <a:pt x="769109" y="1595718"/>
                  </a:moveTo>
                  <a:lnTo>
                    <a:pt x="883456" y="1720423"/>
                  </a:lnTo>
                  <a:lnTo>
                    <a:pt x="859421" y="1759326"/>
                  </a:lnTo>
                  <a:lnTo>
                    <a:pt x="717034" y="1632803"/>
                  </a:lnTo>
                  <a:lnTo>
                    <a:pt x="769109" y="1595718"/>
                  </a:lnTo>
                  <a:close/>
                  <a:moveTo>
                    <a:pt x="896566" y="1726968"/>
                  </a:moveTo>
                  <a:lnTo>
                    <a:pt x="1046601" y="1726968"/>
                  </a:lnTo>
                  <a:lnTo>
                    <a:pt x="1036404" y="1758598"/>
                  </a:lnTo>
                  <a:cubicBezTo>
                    <a:pt x="1036404" y="1758962"/>
                    <a:pt x="1036040" y="1759689"/>
                    <a:pt x="1036040" y="1760053"/>
                  </a:cubicBezTo>
                  <a:lnTo>
                    <a:pt x="1027300" y="1869124"/>
                  </a:lnTo>
                  <a:lnTo>
                    <a:pt x="871075" y="1768051"/>
                  </a:lnTo>
                  <a:lnTo>
                    <a:pt x="896566" y="1726968"/>
                  </a:lnTo>
                  <a:close/>
                  <a:moveTo>
                    <a:pt x="1151115" y="1740056"/>
                  </a:moveTo>
                  <a:lnTo>
                    <a:pt x="1156942" y="1863671"/>
                  </a:lnTo>
                  <a:lnTo>
                    <a:pt x="1049150" y="1873487"/>
                  </a:lnTo>
                  <a:lnTo>
                    <a:pt x="1151115" y="1740056"/>
                  </a:lnTo>
                  <a:close/>
                  <a:moveTo>
                    <a:pt x="1360872" y="1738238"/>
                  </a:moveTo>
                  <a:lnTo>
                    <a:pt x="1411491" y="1858217"/>
                  </a:lnTo>
                  <a:lnTo>
                    <a:pt x="1187895" y="1862580"/>
                  </a:lnTo>
                  <a:lnTo>
                    <a:pt x="1360872" y="1738238"/>
                  </a:lnTo>
                  <a:close/>
                  <a:moveTo>
                    <a:pt x="1422415" y="1874578"/>
                  </a:moveTo>
                  <a:lnTo>
                    <a:pt x="1628167" y="2034550"/>
                  </a:lnTo>
                  <a:lnTo>
                    <a:pt x="1270196" y="1992012"/>
                  </a:lnTo>
                  <a:lnTo>
                    <a:pt x="1422415" y="1874578"/>
                  </a:lnTo>
                  <a:close/>
                  <a:moveTo>
                    <a:pt x="1885629" y="1960381"/>
                  </a:moveTo>
                  <a:lnTo>
                    <a:pt x="2167855" y="2182160"/>
                  </a:lnTo>
                  <a:lnTo>
                    <a:pt x="1752346" y="2128715"/>
                  </a:lnTo>
                  <a:lnTo>
                    <a:pt x="1885629" y="1960381"/>
                  </a:lnTo>
                  <a:close/>
                  <a:moveTo>
                    <a:pt x="2995230" y="2303593"/>
                  </a:moveTo>
                  <a:lnTo>
                    <a:pt x="2845195" y="2399940"/>
                  </a:lnTo>
                  <a:lnTo>
                    <a:pt x="2684600" y="2246149"/>
                  </a:lnTo>
                  <a:lnTo>
                    <a:pt x="2995230" y="2303593"/>
                  </a:lnTo>
                  <a:close/>
                  <a:moveTo>
                    <a:pt x="2940241" y="2750423"/>
                  </a:moveTo>
                  <a:lnTo>
                    <a:pt x="3041478" y="2726791"/>
                  </a:lnTo>
                  <a:lnTo>
                    <a:pt x="3039657" y="2839862"/>
                  </a:lnTo>
                  <a:lnTo>
                    <a:pt x="2940241" y="2750423"/>
                  </a:lnTo>
                  <a:close/>
                  <a:moveTo>
                    <a:pt x="3035287" y="2712975"/>
                  </a:moveTo>
                  <a:lnTo>
                    <a:pt x="2934051" y="2736607"/>
                  </a:lnTo>
                  <a:lnTo>
                    <a:pt x="2944247" y="2682072"/>
                  </a:lnTo>
                  <a:cubicBezTo>
                    <a:pt x="2944611" y="2679890"/>
                    <a:pt x="2943883" y="2677345"/>
                    <a:pt x="2942062" y="2675527"/>
                  </a:cubicBezTo>
                  <a:lnTo>
                    <a:pt x="2885981" y="2619537"/>
                  </a:lnTo>
                  <a:lnTo>
                    <a:pt x="2930409" y="2597360"/>
                  </a:lnTo>
                  <a:lnTo>
                    <a:pt x="3035287" y="2712975"/>
                  </a:lnTo>
                  <a:close/>
                  <a:moveTo>
                    <a:pt x="3053860" y="2571909"/>
                  </a:moveTo>
                  <a:lnTo>
                    <a:pt x="2954079" y="2488288"/>
                  </a:lnTo>
                  <a:lnTo>
                    <a:pt x="3139437" y="2502104"/>
                  </a:lnTo>
                  <a:lnTo>
                    <a:pt x="3053860" y="2571909"/>
                  </a:lnTo>
                  <a:close/>
                  <a:moveTo>
                    <a:pt x="3093918" y="2367582"/>
                  </a:moveTo>
                  <a:lnTo>
                    <a:pt x="3146721" y="2488288"/>
                  </a:lnTo>
                  <a:lnTo>
                    <a:pt x="2943155" y="2473018"/>
                  </a:lnTo>
                  <a:lnTo>
                    <a:pt x="3017808" y="2311228"/>
                  </a:lnTo>
                  <a:lnTo>
                    <a:pt x="3093918" y="2367582"/>
                  </a:lnTo>
                  <a:close/>
                  <a:moveTo>
                    <a:pt x="3026548" y="2283960"/>
                  </a:moveTo>
                  <a:lnTo>
                    <a:pt x="3096467" y="2029460"/>
                  </a:lnTo>
                  <a:lnTo>
                    <a:pt x="3233756" y="2157801"/>
                  </a:lnTo>
                  <a:lnTo>
                    <a:pt x="3026548" y="2283960"/>
                  </a:lnTo>
                  <a:close/>
                  <a:moveTo>
                    <a:pt x="3344096" y="1920388"/>
                  </a:moveTo>
                  <a:lnTo>
                    <a:pt x="3110305" y="2001828"/>
                  </a:lnTo>
                  <a:lnTo>
                    <a:pt x="3234848" y="1811316"/>
                  </a:lnTo>
                  <a:lnTo>
                    <a:pt x="3344096" y="1920388"/>
                  </a:lnTo>
                  <a:close/>
                  <a:moveTo>
                    <a:pt x="3279276" y="1676431"/>
                  </a:moveTo>
                  <a:lnTo>
                    <a:pt x="3227201" y="1796410"/>
                  </a:lnTo>
                  <a:lnTo>
                    <a:pt x="3109212" y="1977105"/>
                  </a:lnTo>
                  <a:lnTo>
                    <a:pt x="3185322" y="1655708"/>
                  </a:lnTo>
                  <a:lnTo>
                    <a:pt x="3279276" y="1676431"/>
                  </a:lnTo>
                  <a:close/>
                  <a:moveTo>
                    <a:pt x="3178767" y="1637529"/>
                  </a:moveTo>
                  <a:lnTo>
                    <a:pt x="2779282" y="1393572"/>
                  </a:lnTo>
                  <a:lnTo>
                    <a:pt x="3072068" y="1298680"/>
                  </a:lnTo>
                  <a:lnTo>
                    <a:pt x="3234120" y="1575358"/>
                  </a:lnTo>
                  <a:lnTo>
                    <a:pt x="3178767" y="1637529"/>
                  </a:lnTo>
                  <a:close/>
                  <a:moveTo>
                    <a:pt x="3456623" y="1656435"/>
                  </a:moveTo>
                  <a:lnTo>
                    <a:pt x="3432588" y="1760780"/>
                  </a:lnTo>
                  <a:lnTo>
                    <a:pt x="3364126" y="1641165"/>
                  </a:lnTo>
                  <a:cubicBezTo>
                    <a:pt x="3363397" y="1640074"/>
                    <a:pt x="3362669" y="1638983"/>
                    <a:pt x="3361576" y="1638620"/>
                  </a:cubicBezTo>
                  <a:lnTo>
                    <a:pt x="3257062" y="1576449"/>
                  </a:lnTo>
                  <a:lnTo>
                    <a:pt x="3402727" y="1473194"/>
                  </a:lnTo>
                  <a:lnTo>
                    <a:pt x="3392166" y="1583720"/>
                  </a:lnTo>
                  <a:cubicBezTo>
                    <a:pt x="3391802" y="1585902"/>
                    <a:pt x="3392530" y="1587720"/>
                    <a:pt x="3393987" y="1589537"/>
                  </a:cubicBezTo>
                  <a:lnTo>
                    <a:pt x="3456623" y="1656435"/>
                  </a:lnTo>
                  <a:close/>
                  <a:moveTo>
                    <a:pt x="3484663" y="1366668"/>
                  </a:moveTo>
                  <a:lnTo>
                    <a:pt x="3427125" y="1429202"/>
                  </a:lnTo>
                  <a:lnTo>
                    <a:pt x="3510882" y="1147070"/>
                  </a:lnTo>
                  <a:lnTo>
                    <a:pt x="3515617" y="1225965"/>
                  </a:lnTo>
                  <a:lnTo>
                    <a:pt x="3484663" y="1366668"/>
                  </a:lnTo>
                  <a:close/>
                  <a:moveTo>
                    <a:pt x="3499958" y="1104169"/>
                  </a:moveTo>
                  <a:lnTo>
                    <a:pt x="3099744" y="1271775"/>
                  </a:lnTo>
                  <a:lnTo>
                    <a:pt x="3329530" y="993643"/>
                  </a:lnTo>
                  <a:lnTo>
                    <a:pt x="3499958" y="1104169"/>
                  </a:lnTo>
                  <a:close/>
                  <a:moveTo>
                    <a:pt x="3412559" y="768955"/>
                  </a:moveTo>
                  <a:cubicBezTo>
                    <a:pt x="3411102" y="769682"/>
                    <a:pt x="3410010" y="771137"/>
                    <a:pt x="3409281" y="772591"/>
                  </a:cubicBezTo>
                  <a:lnTo>
                    <a:pt x="3329894" y="961648"/>
                  </a:lnTo>
                  <a:lnTo>
                    <a:pt x="3239946" y="623890"/>
                  </a:lnTo>
                  <a:lnTo>
                    <a:pt x="3583351" y="674790"/>
                  </a:lnTo>
                  <a:lnTo>
                    <a:pt x="3412559" y="768955"/>
                  </a:lnTo>
                  <a:close/>
                  <a:moveTo>
                    <a:pt x="3596096" y="662428"/>
                  </a:moveTo>
                  <a:lnTo>
                    <a:pt x="3282553" y="615891"/>
                  </a:lnTo>
                  <a:lnTo>
                    <a:pt x="3577888" y="577353"/>
                  </a:lnTo>
                  <a:lnTo>
                    <a:pt x="3596096" y="662428"/>
                  </a:lnTo>
                  <a:close/>
                  <a:moveTo>
                    <a:pt x="3589178" y="555538"/>
                  </a:moveTo>
                  <a:lnTo>
                    <a:pt x="3536010" y="174151"/>
                  </a:lnTo>
                  <a:lnTo>
                    <a:pt x="3760333" y="422471"/>
                  </a:lnTo>
                  <a:lnTo>
                    <a:pt x="3589178" y="555538"/>
                  </a:lnTo>
                  <a:close/>
                  <a:moveTo>
                    <a:pt x="3842998" y="581715"/>
                  </a:moveTo>
                  <a:cubicBezTo>
                    <a:pt x="3842270" y="582443"/>
                    <a:pt x="3841906" y="583170"/>
                    <a:pt x="3841906" y="584260"/>
                  </a:cubicBezTo>
                  <a:lnTo>
                    <a:pt x="3810224" y="691151"/>
                  </a:lnTo>
                  <a:cubicBezTo>
                    <a:pt x="3809495" y="692969"/>
                    <a:pt x="3809860" y="695150"/>
                    <a:pt x="3810952" y="696968"/>
                  </a:cubicBezTo>
                  <a:lnTo>
                    <a:pt x="3880143" y="811129"/>
                  </a:lnTo>
                  <a:lnTo>
                    <a:pt x="3844455" y="1023092"/>
                  </a:lnTo>
                  <a:lnTo>
                    <a:pt x="3725738" y="875845"/>
                  </a:lnTo>
                  <a:lnTo>
                    <a:pt x="3790559" y="590441"/>
                  </a:lnTo>
                  <a:cubicBezTo>
                    <a:pt x="3790559" y="589714"/>
                    <a:pt x="3790923" y="588987"/>
                    <a:pt x="3790559" y="588260"/>
                  </a:cubicBezTo>
                  <a:lnTo>
                    <a:pt x="3778906" y="431197"/>
                  </a:lnTo>
                  <a:lnTo>
                    <a:pt x="3955888" y="437741"/>
                  </a:lnTo>
                  <a:lnTo>
                    <a:pt x="3842998" y="581715"/>
                  </a:lnTo>
                  <a:close/>
                  <a:moveTo>
                    <a:pt x="4001408" y="333759"/>
                  </a:moveTo>
                  <a:lnTo>
                    <a:pt x="3965356" y="423562"/>
                  </a:lnTo>
                  <a:lnTo>
                    <a:pt x="3788738" y="417017"/>
                  </a:lnTo>
                  <a:lnTo>
                    <a:pt x="3967541" y="249410"/>
                  </a:lnTo>
                  <a:lnTo>
                    <a:pt x="4001408" y="333759"/>
                  </a:lnTo>
                  <a:close/>
                  <a:moveTo>
                    <a:pt x="4029085" y="168697"/>
                  </a:moveTo>
                  <a:cubicBezTo>
                    <a:pt x="4026900" y="168334"/>
                    <a:pt x="4024715" y="169425"/>
                    <a:pt x="4023258" y="170879"/>
                  </a:cubicBezTo>
                  <a:lnTo>
                    <a:pt x="3975553" y="220688"/>
                  </a:lnTo>
                  <a:lnTo>
                    <a:pt x="3951882" y="42538"/>
                  </a:lnTo>
                  <a:lnTo>
                    <a:pt x="4071692" y="42538"/>
                  </a:lnTo>
                  <a:lnTo>
                    <a:pt x="4108836" y="175242"/>
                  </a:lnTo>
                  <a:lnTo>
                    <a:pt x="4029085" y="168697"/>
                  </a:lnTo>
                  <a:close/>
                  <a:moveTo>
                    <a:pt x="4120853" y="163971"/>
                  </a:moveTo>
                  <a:lnTo>
                    <a:pt x="4089536" y="51627"/>
                  </a:lnTo>
                  <a:lnTo>
                    <a:pt x="4157634" y="95619"/>
                  </a:lnTo>
                  <a:lnTo>
                    <a:pt x="4120853" y="163971"/>
                  </a:lnTo>
                  <a:close/>
                  <a:moveTo>
                    <a:pt x="3112126" y="178150"/>
                  </a:moveTo>
                  <a:lnTo>
                    <a:pt x="2884524" y="382114"/>
                  </a:lnTo>
                  <a:lnTo>
                    <a:pt x="2892900" y="227960"/>
                  </a:lnTo>
                  <a:lnTo>
                    <a:pt x="3112126" y="178150"/>
                  </a:lnTo>
                  <a:close/>
                  <a:moveTo>
                    <a:pt x="2204999" y="209781"/>
                  </a:moveTo>
                  <a:lnTo>
                    <a:pt x="2416577" y="209781"/>
                  </a:lnTo>
                  <a:lnTo>
                    <a:pt x="2434785" y="253773"/>
                  </a:lnTo>
                  <a:lnTo>
                    <a:pt x="2328814" y="349393"/>
                  </a:lnTo>
                  <a:lnTo>
                    <a:pt x="1983225" y="364299"/>
                  </a:lnTo>
                  <a:lnTo>
                    <a:pt x="2204999" y="209781"/>
                  </a:lnTo>
                  <a:close/>
                  <a:moveTo>
                    <a:pt x="1793496" y="530452"/>
                  </a:moveTo>
                  <a:lnTo>
                    <a:pt x="1854311" y="518090"/>
                  </a:lnTo>
                  <a:cubicBezTo>
                    <a:pt x="1856132" y="517727"/>
                    <a:pt x="1857953" y="516636"/>
                    <a:pt x="1859045" y="514818"/>
                  </a:cubicBezTo>
                  <a:cubicBezTo>
                    <a:pt x="1860138" y="513364"/>
                    <a:pt x="1860502" y="511182"/>
                    <a:pt x="1860138" y="509365"/>
                  </a:cubicBezTo>
                  <a:lnTo>
                    <a:pt x="1848849" y="458101"/>
                  </a:lnTo>
                  <a:lnTo>
                    <a:pt x="1946444" y="390113"/>
                  </a:lnTo>
                  <a:lnTo>
                    <a:pt x="1874340" y="673336"/>
                  </a:lnTo>
                  <a:lnTo>
                    <a:pt x="1793496" y="530452"/>
                  </a:lnTo>
                  <a:close/>
                  <a:moveTo>
                    <a:pt x="1879802" y="702058"/>
                  </a:moveTo>
                  <a:lnTo>
                    <a:pt x="2233404" y="855122"/>
                  </a:lnTo>
                  <a:lnTo>
                    <a:pt x="1844479" y="760957"/>
                  </a:lnTo>
                  <a:lnTo>
                    <a:pt x="1879802" y="702058"/>
                  </a:lnTo>
                  <a:close/>
                  <a:moveTo>
                    <a:pt x="1656571" y="596985"/>
                  </a:moveTo>
                  <a:lnTo>
                    <a:pt x="1677329" y="532633"/>
                  </a:lnTo>
                  <a:lnTo>
                    <a:pt x="1822265" y="762047"/>
                  </a:lnTo>
                  <a:lnTo>
                    <a:pt x="1758537" y="788224"/>
                  </a:lnTo>
                  <a:lnTo>
                    <a:pt x="1740329" y="717691"/>
                  </a:lnTo>
                  <a:cubicBezTo>
                    <a:pt x="1740329" y="717691"/>
                    <a:pt x="1740329" y="717328"/>
                    <a:pt x="1740329" y="717328"/>
                  </a:cubicBezTo>
                  <a:cubicBezTo>
                    <a:pt x="1740329" y="716964"/>
                    <a:pt x="1739965" y="716964"/>
                    <a:pt x="1739965" y="716601"/>
                  </a:cubicBezTo>
                  <a:cubicBezTo>
                    <a:pt x="1739965" y="716237"/>
                    <a:pt x="1739600" y="715874"/>
                    <a:pt x="1739600" y="715510"/>
                  </a:cubicBezTo>
                  <a:cubicBezTo>
                    <a:pt x="1739600" y="715510"/>
                    <a:pt x="1739600" y="715146"/>
                    <a:pt x="1739600" y="715146"/>
                  </a:cubicBezTo>
                  <a:lnTo>
                    <a:pt x="1656571" y="596985"/>
                  </a:lnTo>
                  <a:close/>
                  <a:moveTo>
                    <a:pt x="1207196" y="880208"/>
                  </a:moveTo>
                  <a:lnTo>
                    <a:pt x="1361236" y="1155432"/>
                  </a:lnTo>
                  <a:lnTo>
                    <a:pt x="1040046" y="1060904"/>
                  </a:lnTo>
                  <a:lnTo>
                    <a:pt x="988699" y="742414"/>
                  </a:lnTo>
                  <a:lnTo>
                    <a:pt x="1121618" y="757321"/>
                  </a:lnTo>
                  <a:lnTo>
                    <a:pt x="1207196" y="880208"/>
                  </a:lnTo>
                  <a:close/>
                  <a:moveTo>
                    <a:pt x="1022202" y="1043816"/>
                  </a:moveTo>
                  <a:lnTo>
                    <a:pt x="900936" y="911475"/>
                  </a:lnTo>
                  <a:lnTo>
                    <a:pt x="976317" y="758048"/>
                  </a:lnTo>
                  <a:lnTo>
                    <a:pt x="1022202" y="1043816"/>
                  </a:lnTo>
                  <a:close/>
                  <a:moveTo>
                    <a:pt x="890011" y="900568"/>
                  </a:moveTo>
                  <a:lnTo>
                    <a:pt x="779306" y="798404"/>
                  </a:lnTo>
                  <a:lnTo>
                    <a:pt x="966121" y="745686"/>
                  </a:lnTo>
                  <a:lnTo>
                    <a:pt x="890011" y="900568"/>
                  </a:lnTo>
                  <a:close/>
                  <a:moveTo>
                    <a:pt x="908947" y="991825"/>
                  </a:moveTo>
                  <a:lnTo>
                    <a:pt x="902393" y="934380"/>
                  </a:lnTo>
                  <a:lnTo>
                    <a:pt x="999259" y="1040180"/>
                  </a:lnTo>
                  <a:lnTo>
                    <a:pt x="908947" y="991825"/>
                  </a:lnTo>
                  <a:close/>
                  <a:moveTo>
                    <a:pt x="650029" y="888570"/>
                  </a:moveTo>
                  <a:lnTo>
                    <a:pt x="759641" y="807857"/>
                  </a:lnTo>
                  <a:lnTo>
                    <a:pt x="792416" y="1018729"/>
                  </a:lnTo>
                  <a:lnTo>
                    <a:pt x="702832" y="952195"/>
                  </a:lnTo>
                  <a:lnTo>
                    <a:pt x="650029" y="888570"/>
                  </a:lnTo>
                  <a:close/>
                  <a:moveTo>
                    <a:pt x="541873" y="1056541"/>
                  </a:moveTo>
                  <a:lnTo>
                    <a:pt x="681346" y="975464"/>
                  </a:lnTo>
                  <a:lnTo>
                    <a:pt x="584115" y="1180519"/>
                  </a:lnTo>
                  <a:lnTo>
                    <a:pt x="528763" y="1180519"/>
                  </a:lnTo>
                  <a:lnTo>
                    <a:pt x="541873" y="1056541"/>
                  </a:lnTo>
                  <a:close/>
                  <a:moveTo>
                    <a:pt x="833202" y="1133618"/>
                  </a:moveTo>
                  <a:lnTo>
                    <a:pt x="742161" y="1261959"/>
                  </a:lnTo>
                  <a:lnTo>
                    <a:pt x="696641" y="1184518"/>
                  </a:lnTo>
                  <a:cubicBezTo>
                    <a:pt x="695184" y="1182337"/>
                    <a:pt x="693000" y="1180882"/>
                    <a:pt x="690450" y="1180882"/>
                  </a:cubicBezTo>
                  <a:lnTo>
                    <a:pt x="600138" y="1180882"/>
                  </a:lnTo>
                  <a:lnTo>
                    <a:pt x="700647" y="968556"/>
                  </a:lnTo>
                  <a:lnTo>
                    <a:pt x="796421" y="1039816"/>
                  </a:lnTo>
                  <a:lnTo>
                    <a:pt x="833202" y="1133618"/>
                  </a:lnTo>
                  <a:close/>
                  <a:moveTo>
                    <a:pt x="806982" y="1016548"/>
                  </a:moveTo>
                  <a:lnTo>
                    <a:pt x="775664" y="814402"/>
                  </a:lnTo>
                  <a:lnTo>
                    <a:pt x="882728" y="913657"/>
                  </a:lnTo>
                  <a:lnTo>
                    <a:pt x="806982" y="1016548"/>
                  </a:lnTo>
                  <a:close/>
                  <a:moveTo>
                    <a:pt x="904942" y="1006004"/>
                  </a:moveTo>
                  <a:lnTo>
                    <a:pt x="1016011" y="1065630"/>
                  </a:lnTo>
                  <a:lnTo>
                    <a:pt x="921329" y="1101987"/>
                  </a:lnTo>
                  <a:lnTo>
                    <a:pt x="877265" y="1055814"/>
                  </a:lnTo>
                  <a:lnTo>
                    <a:pt x="904942" y="1006004"/>
                  </a:lnTo>
                  <a:close/>
                  <a:moveTo>
                    <a:pt x="929341" y="1114349"/>
                  </a:moveTo>
                  <a:lnTo>
                    <a:pt x="1014554" y="1081627"/>
                  </a:lnTo>
                  <a:lnTo>
                    <a:pt x="958473" y="1166703"/>
                  </a:lnTo>
                  <a:lnTo>
                    <a:pt x="929341" y="1114349"/>
                  </a:lnTo>
                  <a:close/>
                  <a:moveTo>
                    <a:pt x="964300" y="1184518"/>
                  </a:moveTo>
                  <a:lnTo>
                    <a:pt x="1036404" y="1075083"/>
                  </a:lnTo>
                  <a:lnTo>
                    <a:pt x="1343028" y="1165249"/>
                  </a:lnTo>
                  <a:lnTo>
                    <a:pt x="939901" y="1229601"/>
                  </a:lnTo>
                  <a:lnTo>
                    <a:pt x="964300" y="1184518"/>
                  </a:lnTo>
                  <a:close/>
                  <a:moveTo>
                    <a:pt x="636554" y="1317585"/>
                  </a:moveTo>
                  <a:lnTo>
                    <a:pt x="734878" y="1344490"/>
                  </a:lnTo>
                  <a:lnTo>
                    <a:pt x="760734" y="1568450"/>
                  </a:lnTo>
                  <a:lnTo>
                    <a:pt x="560445" y="1392118"/>
                  </a:lnTo>
                  <a:lnTo>
                    <a:pt x="636554" y="1317585"/>
                  </a:lnTo>
                  <a:close/>
                  <a:moveTo>
                    <a:pt x="431167" y="1433929"/>
                  </a:moveTo>
                  <a:lnTo>
                    <a:pt x="383826" y="1368849"/>
                  </a:lnTo>
                  <a:lnTo>
                    <a:pt x="429711" y="1303406"/>
                  </a:lnTo>
                  <a:lnTo>
                    <a:pt x="477052" y="1385937"/>
                  </a:lnTo>
                  <a:lnTo>
                    <a:pt x="431167" y="1433929"/>
                  </a:lnTo>
                  <a:close/>
                  <a:moveTo>
                    <a:pt x="293514" y="1443018"/>
                  </a:moveTo>
                  <a:lnTo>
                    <a:pt x="239254" y="1436474"/>
                  </a:lnTo>
                  <a:lnTo>
                    <a:pt x="372901" y="1377938"/>
                  </a:lnTo>
                  <a:lnTo>
                    <a:pt x="416965" y="1438655"/>
                  </a:lnTo>
                  <a:lnTo>
                    <a:pt x="293514" y="1443018"/>
                  </a:lnTo>
                  <a:close/>
                  <a:moveTo>
                    <a:pt x="350687" y="1188154"/>
                  </a:moveTo>
                  <a:lnTo>
                    <a:pt x="421699" y="1289954"/>
                  </a:lnTo>
                  <a:lnTo>
                    <a:pt x="375086" y="1356488"/>
                  </a:lnTo>
                  <a:lnTo>
                    <a:pt x="324104" y="1286318"/>
                  </a:lnTo>
                  <a:lnTo>
                    <a:pt x="350687" y="1188154"/>
                  </a:lnTo>
                  <a:close/>
                  <a:moveTo>
                    <a:pt x="257098" y="1325220"/>
                  </a:moveTo>
                  <a:lnTo>
                    <a:pt x="313907" y="1296862"/>
                  </a:lnTo>
                  <a:lnTo>
                    <a:pt x="363797" y="1365940"/>
                  </a:lnTo>
                  <a:lnTo>
                    <a:pt x="214491" y="1431384"/>
                  </a:lnTo>
                  <a:lnTo>
                    <a:pt x="187179" y="1388482"/>
                  </a:lnTo>
                  <a:lnTo>
                    <a:pt x="257098" y="1325220"/>
                  </a:lnTo>
                  <a:close/>
                  <a:moveTo>
                    <a:pt x="352873" y="1498281"/>
                  </a:moveTo>
                  <a:lnTo>
                    <a:pt x="310266" y="1456834"/>
                  </a:lnTo>
                  <a:lnTo>
                    <a:pt x="428982" y="1452471"/>
                  </a:lnTo>
                  <a:lnTo>
                    <a:pt x="466491" y="1468831"/>
                  </a:lnTo>
                  <a:cubicBezTo>
                    <a:pt x="469040" y="1469922"/>
                    <a:pt x="471953" y="1469559"/>
                    <a:pt x="474138" y="1467741"/>
                  </a:cubicBezTo>
                  <a:lnTo>
                    <a:pt x="542237" y="1408115"/>
                  </a:lnTo>
                  <a:lnTo>
                    <a:pt x="542237" y="1610625"/>
                  </a:lnTo>
                  <a:lnTo>
                    <a:pt x="437722" y="1655344"/>
                  </a:lnTo>
                  <a:lnTo>
                    <a:pt x="437722" y="1576449"/>
                  </a:lnTo>
                  <a:cubicBezTo>
                    <a:pt x="437722" y="1574267"/>
                    <a:pt x="436994" y="1572450"/>
                    <a:pt x="435173" y="1570995"/>
                  </a:cubicBezTo>
                  <a:lnTo>
                    <a:pt x="352873" y="1498281"/>
                  </a:lnTo>
                  <a:close/>
                  <a:moveTo>
                    <a:pt x="386375" y="1858581"/>
                  </a:moveTo>
                  <a:lnTo>
                    <a:pt x="245809" y="1691701"/>
                  </a:lnTo>
                  <a:lnTo>
                    <a:pt x="431532" y="1673523"/>
                  </a:lnTo>
                  <a:cubicBezTo>
                    <a:pt x="431896" y="1673523"/>
                    <a:pt x="432260" y="1673159"/>
                    <a:pt x="432624" y="1673159"/>
                  </a:cubicBezTo>
                  <a:cubicBezTo>
                    <a:pt x="432988" y="1673159"/>
                    <a:pt x="433352" y="1673159"/>
                    <a:pt x="433716" y="1672795"/>
                  </a:cubicBezTo>
                  <a:lnTo>
                    <a:pt x="533133" y="1630258"/>
                  </a:lnTo>
                  <a:lnTo>
                    <a:pt x="458844" y="1761507"/>
                  </a:lnTo>
                  <a:lnTo>
                    <a:pt x="386375" y="1858581"/>
                  </a:lnTo>
                  <a:close/>
                  <a:moveTo>
                    <a:pt x="768017" y="1816770"/>
                  </a:moveTo>
                  <a:lnTo>
                    <a:pt x="679890" y="1688065"/>
                  </a:lnTo>
                  <a:lnTo>
                    <a:pt x="706838" y="1643710"/>
                  </a:lnTo>
                  <a:lnTo>
                    <a:pt x="848496" y="1769506"/>
                  </a:lnTo>
                  <a:lnTo>
                    <a:pt x="768017" y="1816770"/>
                  </a:lnTo>
                  <a:close/>
                  <a:moveTo>
                    <a:pt x="1186439" y="1877123"/>
                  </a:moveTo>
                  <a:lnTo>
                    <a:pt x="1400566" y="1873124"/>
                  </a:lnTo>
                  <a:lnTo>
                    <a:pt x="1251624" y="1988376"/>
                  </a:lnTo>
                  <a:lnTo>
                    <a:pt x="1245069" y="1922933"/>
                  </a:lnTo>
                  <a:cubicBezTo>
                    <a:pt x="1244704" y="1920752"/>
                    <a:pt x="1243612" y="1918934"/>
                    <a:pt x="1242156" y="1917843"/>
                  </a:cubicBezTo>
                  <a:lnTo>
                    <a:pt x="1186439" y="1877123"/>
                  </a:lnTo>
                  <a:close/>
                  <a:moveTo>
                    <a:pt x="957745" y="1958927"/>
                  </a:moveTo>
                  <a:lnTo>
                    <a:pt x="1002537" y="2012008"/>
                  </a:lnTo>
                  <a:lnTo>
                    <a:pt x="1045144" y="2128351"/>
                  </a:lnTo>
                  <a:lnTo>
                    <a:pt x="888919" y="2037822"/>
                  </a:lnTo>
                  <a:lnTo>
                    <a:pt x="957745" y="1958927"/>
                  </a:lnTo>
                  <a:close/>
                  <a:moveTo>
                    <a:pt x="677705" y="1950201"/>
                  </a:moveTo>
                  <a:lnTo>
                    <a:pt x="556439" y="1877487"/>
                  </a:lnTo>
                  <a:lnTo>
                    <a:pt x="662774" y="1877487"/>
                  </a:lnTo>
                  <a:lnTo>
                    <a:pt x="677705" y="1950201"/>
                  </a:lnTo>
                  <a:close/>
                  <a:moveTo>
                    <a:pt x="105971" y="2116717"/>
                  </a:moveTo>
                  <a:lnTo>
                    <a:pt x="251271" y="2161800"/>
                  </a:lnTo>
                  <a:lnTo>
                    <a:pt x="21121" y="2447568"/>
                  </a:lnTo>
                  <a:lnTo>
                    <a:pt x="14566" y="2294140"/>
                  </a:lnTo>
                  <a:lnTo>
                    <a:pt x="105971" y="2116717"/>
                  </a:lnTo>
                  <a:close/>
                  <a:moveTo>
                    <a:pt x="31318" y="2479198"/>
                  </a:moveTo>
                  <a:lnTo>
                    <a:pt x="273485" y="2545005"/>
                  </a:lnTo>
                  <a:lnTo>
                    <a:pt x="236341" y="2712248"/>
                  </a:lnTo>
                  <a:lnTo>
                    <a:pt x="127457" y="2627172"/>
                  </a:lnTo>
                  <a:lnTo>
                    <a:pt x="31318" y="2479198"/>
                  </a:lnTo>
                  <a:close/>
                  <a:moveTo>
                    <a:pt x="474867" y="2734426"/>
                  </a:moveTo>
                  <a:lnTo>
                    <a:pt x="264381" y="2719520"/>
                  </a:lnTo>
                  <a:lnTo>
                    <a:pt x="624901" y="2499195"/>
                  </a:lnTo>
                  <a:lnTo>
                    <a:pt x="658040" y="2734063"/>
                  </a:lnTo>
                  <a:lnTo>
                    <a:pt x="474867" y="2734426"/>
                  </a:lnTo>
                  <a:close/>
                  <a:moveTo>
                    <a:pt x="668965" y="2753695"/>
                  </a:moveTo>
                  <a:lnTo>
                    <a:pt x="766560" y="2842044"/>
                  </a:lnTo>
                  <a:lnTo>
                    <a:pt x="624537" y="2856586"/>
                  </a:lnTo>
                  <a:lnTo>
                    <a:pt x="668965" y="2753695"/>
                  </a:lnTo>
                  <a:close/>
                  <a:moveTo>
                    <a:pt x="765468" y="3178348"/>
                  </a:moveTo>
                  <a:lnTo>
                    <a:pt x="814994" y="3077638"/>
                  </a:lnTo>
                  <a:lnTo>
                    <a:pt x="945364" y="3310688"/>
                  </a:lnTo>
                  <a:lnTo>
                    <a:pt x="745075" y="3291418"/>
                  </a:lnTo>
                  <a:lnTo>
                    <a:pt x="765468" y="3178348"/>
                  </a:lnTo>
                  <a:close/>
                  <a:moveTo>
                    <a:pt x="786953" y="3527377"/>
                  </a:moveTo>
                  <a:lnTo>
                    <a:pt x="1001809" y="3477204"/>
                  </a:lnTo>
                  <a:lnTo>
                    <a:pt x="870346" y="3618997"/>
                  </a:lnTo>
                  <a:lnTo>
                    <a:pt x="786953" y="3527377"/>
                  </a:lnTo>
                  <a:close/>
                  <a:moveTo>
                    <a:pt x="877994" y="3641902"/>
                  </a:moveTo>
                  <a:lnTo>
                    <a:pt x="1083381" y="3743339"/>
                  </a:lnTo>
                  <a:lnTo>
                    <a:pt x="880179" y="3780423"/>
                  </a:lnTo>
                  <a:lnTo>
                    <a:pt x="877994" y="3641902"/>
                  </a:lnTo>
                  <a:close/>
                  <a:moveTo>
                    <a:pt x="1668589" y="2534098"/>
                  </a:moveTo>
                  <a:cubicBezTo>
                    <a:pt x="1667496" y="2534825"/>
                    <a:pt x="1666404" y="2535916"/>
                    <a:pt x="1666040" y="2537370"/>
                  </a:cubicBezTo>
                  <a:lnTo>
                    <a:pt x="1651109" y="2571182"/>
                  </a:lnTo>
                  <a:lnTo>
                    <a:pt x="1536034" y="2571182"/>
                  </a:lnTo>
                  <a:lnTo>
                    <a:pt x="1410398" y="2430116"/>
                  </a:lnTo>
                  <a:lnTo>
                    <a:pt x="1408577" y="2336315"/>
                  </a:lnTo>
                  <a:cubicBezTo>
                    <a:pt x="1408577" y="2335951"/>
                    <a:pt x="1408577" y="2335587"/>
                    <a:pt x="1408213" y="2334860"/>
                  </a:cubicBezTo>
                  <a:cubicBezTo>
                    <a:pt x="1408213" y="2334497"/>
                    <a:pt x="1408213" y="2334497"/>
                    <a:pt x="1408213" y="2334133"/>
                  </a:cubicBezTo>
                  <a:cubicBezTo>
                    <a:pt x="1407849" y="2333042"/>
                    <a:pt x="1407485" y="2332315"/>
                    <a:pt x="1406756" y="2331588"/>
                  </a:cubicBezTo>
                  <a:cubicBezTo>
                    <a:pt x="1406756" y="2331588"/>
                    <a:pt x="1406756" y="2331588"/>
                    <a:pt x="1406756" y="2331588"/>
                  </a:cubicBezTo>
                  <a:lnTo>
                    <a:pt x="1251260" y="2154892"/>
                  </a:lnTo>
                  <a:lnTo>
                    <a:pt x="1370340" y="2239604"/>
                  </a:lnTo>
                  <a:lnTo>
                    <a:pt x="1479225" y="2387942"/>
                  </a:lnTo>
                  <a:cubicBezTo>
                    <a:pt x="1481410" y="2391214"/>
                    <a:pt x="1486144" y="2391941"/>
                    <a:pt x="1489421" y="2389760"/>
                  </a:cubicBezTo>
                  <a:lnTo>
                    <a:pt x="1693716" y="2247603"/>
                  </a:lnTo>
                  <a:lnTo>
                    <a:pt x="1495976" y="2494832"/>
                  </a:lnTo>
                  <a:cubicBezTo>
                    <a:pt x="1493791" y="2497377"/>
                    <a:pt x="1493791" y="2501013"/>
                    <a:pt x="1495976" y="2503921"/>
                  </a:cubicBezTo>
                  <a:cubicBezTo>
                    <a:pt x="1497433" y="2505739"/>
                    <a:pt x="1499618" y="2506830"/>
                    <a:pt x="1501803" y="2506830"/>
                  </a:cubicBezTo>
                  <a:cubicBezTo>
                    <a:pt x="1502895" y="2506830"/>
                    <a:pt x="1503624" y="2506466"/>
                    <a:pt x="1504716" y="2506103"/>
                  </a:cubicBezTo>
                  <a:lnTo>
                    <a:pt x="1754895" y="2398849"/>
                  </a:lnTo>
                  <a:lnTo>
                    <a:pt x="1752710" y="2478471"/>
                  </a:lnTo>
                  <a:lnTo>
                    <a:pt x="1668589" y="2534098"/>
                  </a:lnTo>
                  <a:close/>
                  <a:moveTo>
                    <a:pt x="1390005" y="2240695"/>
                  </a:moveTo>
                  <a:lnTo>
                    <a:pt x="1705733" y="2221426"/>
                  </a:lnTo>
                  <a:lnTo>
                    <a:pt x="1487236" y="2373763"/>
                  </a:lnTo>
                  <a:lnTo>
                    <a:pt x="1390005" y="2240695"/>
                  </a:lnTo>
                  <a:close/>
                  <a:moveTo>
                    <a:pt x="1713745" y="2206156"/>
                  </a:moveTo>
                  <a:lnTo>
                    <a:pt x="1400566" y="2225425"/>
                  </a:lnTo>
                  <a:lnTo>
                    <a:pt x="1586288" y="2088358"/>
                  </a:lnTo>
                  <a:lnTo>
                    <a:pt x="1713745" y="2206156"/>
                  </a:lnTo>
                  <a:close/>
                  <a:moveTo>
                    <a:pt x="1585560" y="2071271"/>
                  </a:moveTo>
                  <a:lnTo>
                    <a:pt x="1306976" y="2011281"/>
                  </a:lnTo>
                  <a:lnTo>
                    <a:pt x="1628531" y="2049456"/>
                  </a:lnTo>
                  <a:lnTo>
                    <a:pt x="1585560" y="2071271"/>
                  </a:lnTo>
                  <a:close/>
                  <a:moveTo>
                    <a:pt x="2372514" y="2616629"/>
                  </a:moveTo>
                  <a:lnTo>
                    <a:pt x="2219930" y="2459929"/>
                  </a:lnTo>
                  <a:lnTo>
                    <a:pt x="2432964" y="2424663"/>
                  </a:lnTo>
                  <a:lnTo>
                    <a:pt x="2426409" y="2554094"/>
                  </a:lnTo>
                  <a:lnTo>
                    <a:pt x="2372514" y="2616629"/>
                  </a:lnTo>
                  <a:close/>
                </a:path>
              </a:pathLst>
            </a:custGeom>
            <a:grpFill/>
            <a:ln w="95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30179552-FBEF-8A4B-8AD0-3B3C235F7F4E}"/>
                </a:ext>
              </a:extLst>
            </p:cNvPr>
            <p:cNvSpPr/>
            <p:nvPr/>
          </p:nvSpPr>
          <p:spPr>
            <a:xfrm>
              <a:off x="24131114" y="9287106"/>
              <a:ext cx="2766804" cy="2658194"/>
            </a:xfrm>
            <a:custGeom>
              <a:avLst/>
              <a:gdLst>
                <a:gd name="connsiteX0" fmla="*/ 997074 w 989357"/>
                <a:gd name="connsiteY0" fmla="*/ 430237 h 950519"/>
                <a:gd name="connsiteX1" fmla="*/ 997074 w 989357"/>
                <a:gd name="connsiteY1" fmla="*/ 428419 h 950519"/>
                <a:gd name="connsiteX2" fmla="*/ 996710 w 989357"/>
                <a:gd name="connsiteY2" fmla="*/ 427328 h 950519"/>
                <a:gd name="connsiteX3" fmla="*/ 996346 w 989357"/>
                <a:gd name="connsiteY3" fmla="*/ 426601 h 950519"/>
                <a:gd name="connsiteX4" fmla="*/ 995618 w 989357"/>
                <a:gd name="connsiteY4" fmla="*/ 425874 h 950519"/>
                <a:gd name="connsiteX5" fmla="*/ 995253 w 989357"/>
                <a:gd name="connsiteY5" fmla="*/ 425147 h 950519"/>
                <a:gd name="connsiteX6" fmla="*/ 901300 w 989357"/>
                <a:gd name="connsiteY6" fmla="*/ 315348 h 950519"/>
                <a:gd name="connsiteX7" fmla="*/ 890011 w 989357"/>
                <a:gd name="connsiteY7" fmla="*/ 96841 h 950519"/>
                <a:gd name="connsiteX8" fmla="*/ 885277 w 989357"/>
                <a:gd name="connsiteY8" fmla="*/ 90297 h 950519"/>
                <a:gd name="connsiteX9" fmla="*/ 877629 w 989357"/>
                <a:gd name="connsiteY9" fmla="*/ 92115 h 950519"/>
                <a:gd name="connsiteX10" fmla="*/ 764375 w 989357"/>
                <a:gd name="connsiteY10" fmla="*/ 206640 h 950519"/>
                <a:gd name="connsiteX11" fmla="*/ 691178 w 989357"/>
                <a:gd name="connsiteY11" fmla="*/ 215002 h 950519"/>
                <a:gd name="connsiteX12" fmla="*/ 698098 w 989357"/>
                <a:gd name="connsiteY12" fmla="*/ 7402 h 950519"/>
                <a:gd name="connsiteX13" fmla="*/ 695549 w 989357"/>
                <a:gd name="connsiteY13" fmla="*/ 1586 h 950519"/>
                <a:gd name="connsiteX14" fmla="*/ 689358 w 989357"/>
                <a:gd name="connsiteY14" fmla="*/ 131 h 950519"/>
                <a:gd name="connsiteX15" fmla="*/ 538595 w 989357"/>
                <a:gd name="connsiteY15" fmla="*/ 36488 h 950519"/>
                <a:gd name="connsiteX16" fmla="*/ 535682 w 989357"/>
                <a:gd name="connsiteY16" fmla="*/ 37943 h 950519"/>
                <a:gd name="connsiteX17" fmla="*/ 433716 w 989357"/>
                <a:gd name="connsiteY17" fmla="*/ 126290 h 950519"/>
                <a:gd name="connsiteX18" fmla="*/ 394023 w 989357"/>
                <a:gd name="connsiteY18" fmla="*/ 40488 h 950519"/>
                <a:gd name="connsiteX19" fmla="*/ 388560 w 989357"/>
                <a:gd name="connsiteY19" fmla="*/ 36488 h 950519"/>
                <a:gd name="connsiteX20" fmla="*/ 382005 w 989357"/>
                <a:gd name="connsiteY20" fmla="*/ 38670 h 950519"/>
                <a:gd name="connsiteX21" fmla="*/ 262925 w 989357"/>
                <a:gd name="connsiteY21" fmla="*/ 157558 h 950519"/>
                <a:gd name="connsiteX22" fmla="*/ 262561 w 989357"/>
                <a:gd name="connsiteY22" fmla="*/ 157921 h 950519"/>
                <a:gd name="connsiteX23" fmla="*/ 261468 w 989357"/>
                <a:gd name="connsiteY23" fmla="*/ 159739 h 950519"/>
                <a:gd name="connsiteX24" fmla="*/ 261104 w 989357"/>
                <a:gd name="connsiteY24" fmla="*/ 160103 h 950519"/>
                <a:gd name="connsiteX25" fmla="*/ 261104 w 989357"/>
                <a:gd name="connsiteY25" fmla="*/ 160466 h 950519"/>
                <a:gd name="connsiteX26" fmla="*/ 260740 w 989357"/>
                <a:gd name="connsiteY26" fmla="*/ 162648 h 950519"/>
                <a:gd name="connsiteX27" fmla="*/ 260740 w 989357"/>
                <a:gd name="connsiteY27" fmla="*/ 162648 h 950519"/>
                <a:gd name="connsiteX28" fmla="*/ 260740 w 989357"/>
                <a:gd name="connsiteY28" fmla="*/ 214275 h 950519"/>
                <a:gd name="connsiteX29" fmla="*/ 150398 w 989357"/>
                <a:gd name="connsiteY29" fmla="*/ 272810 h 950519"/>
                <a:gd name="connsiteX30" fmla="*/ 148942 w 989357"/>
                <a:gd name="connsiteY30" fmla="*/ 273537 h 950519"/>
                <a:gd name="connsiteX31" fmla="*/ 63728 w 989357"/>
                <a:gd name="connsiteY31" fmla="*/ 346252 h 950519"/>
                <a:gd name="connsiteX32" fmla="*/ 63000 w 989357"/>
                <a:gd name="connsiteY32" fmla="*/ 346979 h 950519"/>
                <a:gd name="connsiteX33" fmla="*/ 61907 w 989357"/>
                <a:gd name="connsiteY33" fmla="*/ 348433 h 950519"/>
                <a:gd name="connsiteX34" fmla="*/ 61543 w 989357"/>
                <a:gd name="connsiteY34" fmla="*/ 348797 h 950519"/>
                <a:gd name="connsiteX35" fmla="*/ 728 w 989357"/>
                <a:gd name="connsiteY35" fmla="*/ 477501 h 950519"/>
                <a:gd name="connsiteX36" fmla="*/ 0 w 989357"/>
                <a:gd name="connsiteY36" fmla="*/ 480773 h 950519"/>
                <a:gd name="connsiteX37" fmla="*/ 4734 w 989357"/>
                <a:gd name="connsiteY37" fmla="*/ 701825 h 950519"/>
                <a:gd name="connsiteX38" fmla="*/ 12017 w 989357"/>
                <a:gd name="connsiteY38" fmla="*/ 709097 h 950519"/>
                <a:gd name="connsiteX39" fmla="*/ 135832 w 989357"/>
                <a:gd name="connsiteY39" fmla="*/ 709097 h 950519"/>
                <a:gd name="connsiteX40" fmla="*/ 140566 w 989357"/>
                <a:gd name="connsiteY40" fmla="*/ 707279 h 950519"/>
                <a:gd name="connsiteX41" fmla="*/ 244353 w 989357"/>
                <a:gd name="connsiteY41" fmla="*/ 615295 h 950519"/>
                <a:gd name="connsiteX42" fmla="*/ 377636 w 989357"/>
                <a:gd name="connsiteY42" fmla="*/ 657469 h 950519"/>
                <a:gd name="connsiteX43" fmla="*/ 507277 w 989357"/>
                <a:gd name="connsiteY43" fmla="*/ 761088 h 950519"/>
                <a:gd name="connsiteX44" fmla="*/ 497809 w 989357"/>
                <a:gd name="connsiteY44" fmla="*/ 951599 h 950519"/>
                <a:gd name="connsiteX45" fmla="*/ 499630 w 989357"/>
                <a:gd name="connsiteY45" fmla="*/ 957053 h 950519"/>
                <a:gd name="connsiteX46" fmla="*/ 505092 w 989357"/>
                <a:gd name="connsiteY46" fmla="*/ 959234 h 950519"/>
                <a:gd name="connsiteX47" fmla="*/ 663138 w 989357"/>
                <a:gd name="connsiteY47" fmla="*/ 959234 h 950519"/>
                <a:gd name="connsiteX48" fmla="*/ 663138 w 989357"/>
                <a:gd name="connsiteY48" fmla="*/ 959234 h 950519"/>
                <a:gd name="connsiteX49" fmla="*/ 663138 w 989357"/>
                <a:gd name="connsiteY49" fmla="*/ 959234 h 950519"/>
                <a:gd name="connsiteX50" fmla="*/ 665688 w 989357"/>
                <a:gd name="connsiteY50" fmla="*/ 958507 h 950519"/>
                <a:gd name="connsiteX51" fmla="*/ 666416 w 989357"/>
                <a:gd name="connsiteY51" fmla="*/ 958144 h 950519"/>
                <a:gd name="connsiteX52" fmla="*/ 667508 w 989357"/>
                <a:gd name="connsiteY52" fmla="*/ 957780 h 950519"/>
                <a:gd name="connsiteX53" fmla="*/ 667873 w 989357"/>
                <a:gd name="connsiteY53" fmla="*/ 957053 h 950519"/>
                <a:gd name="connsiteX54" fmla="*/ 668237 w 989357"/>
                <a:gd name="connsiteY54" fmla="*/ 956689 h 950519"/>
                <a:gd name="connsiteX55" fmla="*/ 834294 w 989357"/>
                <a:gd name="connsiteY55" fmla="*/ 770904 h 950519"/>
                <a:gd name="connsiteX56" fmla="*/ 835023 w 989357"/>
                <a:gd name="connsiteY56" fmla="*/ 770904 h 950519"/>
                <a:gd name="connsiteX57" fmla="*/ 837208 w 989357"/>
                <a:gd name="connsiteY57" fmla="*/ 769450 h 950519"/>
                <a:gd name="connsiteX58" fmla="*/ 837572 w 989357"/>
                <a:gd name="connsiteY58" fmla="*/ 769086 h 950519"/>
                <a:gd name="connsiteX59" fmla="*/ 838664 w 989357"/>
                <a:gd name="connsiteY59" fmla="*/ 767632 h 950519"/>
                <a:gd name="connsiteX60" fmla="*/ 839028 w 989357"/>
                <a:gd name="connsiteY60" fmla="*/ 766905 h 950519"/>
                <a:gd name="connsiteX61" fmla="*/ 839392 w 989357"/>
                <a:gd name="connsiteY61" fmla="*/ 764723 h 950519"/>
                <a:gd name="connsiteX62" fmla="*/ 839392 w 989357"/>
                <a:gd name="connsiteY62" fmla="*/ 764360 h 950519"/>
                <a:gd name="connsiteX63" fmla="*/ 839392 w 989357"/>
                <a:gd name="connsiteY63" fmla="*/ 764360 h 950519"/>
                <a:gd name="connsiteX64" fmla="*/ 839392 w 989357"/>
                <a:gd name="connsiteY64" fmla="*/ 764360 h 950519"/>
                <a:gd name="connsiteX65" fmla="*/ 839392 w 989357"/>
                <a:gd name="connsiteY65" fmla="*/ 764360 h 950519"/>
                <a:gd name="connsiteX66" fmla="*/ 962115 w 989357"/>
                <a:gd name="connsiteY66" fmla="*/ 599662 h 950519"/>
                <a:gd name="connsiteX67" fmla="*/ 963571 w 989357"/>
                <a:gd name="connsiteY67" fmla="*/ 596753 h 950519"/>
                <a:gd name="connsiteX68" fmla="*/ 995618 w 989357"/>
                <a:gd name="connsiteY68" fmla="*/ 431691 h 950519"/>
                <a:gd name="connsiteX69" fmla="*/ 997074 w 989357"/>
                <a:gd name="connsiteY69" fmla="*/ 430237 h 950519"/>
                <a:gd name="connsiteX70" fmla="*/ 664595 w 989357"/>
                <a:gd name="connsiteY70" fmla="*/ 939965 h 950519"/>
                <a:gd name="connsiteX71" fmla="*/ 532040 w 989357"/>
                <a:gd name="connsiteY71" fmla="*/ 765450 h 950519"/>
                <a:gd name="connsiteX72" fmla="*/ 816450 w 989357"/>
                <a:gd name="connsiteY72" fmla="*/ 770541 h 950519"/>
                <a:gd name="connsiteX73" fmla="*/ 664595 w 989357"/>
                <a:gd name="connsiteY73" fmla="*/ 939965 h 950519"/>
                <a:gd name="connsiteX74" fmla="*/ 275306 w 989357"/>
                <a:gd name="connsiteY74" fmla="*/ 219002 h 950519"/>
                <a:gd name="connsiteX75" fmla="*/ 275306 w 989357"/>
                <a:gd name="connsiteY75" fmla="*/ 219002 h 950519"/>
                <a:gd name="connsiteX76" fmla="*/ 275306 w 989357"/>
                <a:gd name="connsiteY76" fmla="*/ 218638 h 950519"/>
                <a:gd name="connsiteX77" fmla="*/ 275306 w 989357"/>
                <a:gd name="connsiteY77" fmla="*/ 180826 h 950519"/>
                <a:gd name="connsiteX78" fmla="*/ 488340 w 989357"/>
                <a:gd name="connsiteY78" fmla="*/ 402242 h 950519"/>
                <a:gd name="connsiteX79" fmla="*/ 251999 w 989357"/>
                <a:gd name="connsiteY79" fmla="*/ 590936 h 950519"/>
                <a:gd name="connsiteX80" fmla="*/ 275306 w 989357"/>
                <a:gd name="connsiteY80" fmla="*/ 219002 h 950519"/>
                <a:gd name="connsiteX81" fmla="*/ 425341 w 989357"/>
                <a:gd name="connsiteY81" fmla="*/ 146651 h 950519"/>
                <a:gd name="connsiteX82" fmla="*/ 484699 w 989357"/>
                <a:gd name="connsiteY82" fmla="*/ 377883 h 950519"/>
                <a:gd name="connsiteX83" fmla="*/ 282589 w 989357"/>
                <a:gd name="connsiteY83" fmla="*/ 167738 h 950519"/>
                <a:gd name="connsiteX84" fmla="*/ 425341 w 989357"/>
                <a:gd name="connsiteY84" fmla="*/ 146651 h 950519"/>
                <a:gd name="connsiteX85" fmla="*/ 441364 w 989357"/>
                <a:gd name="connsiteY85" fmla="*/ 149559 h 950519"/>
                <a:gd name="connsiteX86" fmla="*/ 670057 w 989357"/>
                <a:gd name="connsiteY86" fmla="*/ 226273 h 950519"/>
                <a:gd name="connsiteX87" fmla="*/ 502907 w 989357"/>
                <a:gd name="connsiteY87" fmla="*/ 388790 h 950519"/>
                <a:gd name="connsiteX88" fmla="*/ 441364 w 989357"/>
                <a:gd name="connsiteY88" fmla="*/ 149559 h 950519"/>
                <a:gd name="connsiteX89" fmla="*/ 741797 w 989357"/>
                <a:gd name="connsiteY89" fmla="*/ 535673 h 950519"/>
                <a:gd name="connsiteX90" fmla="*/ 509826 w 989357"/>
                <a:gd name="connsiteY90" fmla="*/ 402242 h 950519"/>
                <a:gd name="connsiteX91" fmla="*/ 679161 w 989357"/>
                <a:gd name="connsiteY91" fmla="*/ 237544 h 950519"/>
                <a:gd name="connsiteX92" fmla="*/ 741797 w 989357"/>
                <a:gd name="connsiteY92" fmla="*/ 535673 h 950519"/>
                <a:gd name="connsiteX93" fmla="*/ 738884 w 989357"/>
                <a:gd name="connsiteY93" fmla="*/ 550943 h 950519"/>
                <a:gd name="connsiteX94" fmla="*/ 523664 w 989357"/>
                <a:gd name="connsiteY94" fmla="*/ 742545 h 950519"/>
                <a:gd name="connsiteX95" fmla="*/ 505820 w 989357"/>
                <a:gd name="connsiteY95" fmla="*/ 416785 h 950519"/>
                <a:gd name="connsiteX96" fmla="*/ 738884 w 989357"/>
                <a:gd name="connsiteY96" fmla="*/ 550943 h 950519"/>
                <a:gd name="connsiteX97" fmla="*/ 535682 w 989357"/>
                <a:gd name="connsiteY97" fmla="*/ 750908 h 950519"/>
                <a:gd name="connsiteX98" fmla="*/ 746531 w 989357"/>
                <a:gd name="connsiteY98" fmla="*/ 563304 h 950519"/>
                <a:gd name="connsiteX99" fmla="*/ 823005 w 989357"/>
                <a:gd name="connsiteY99" fmla="*/ 755998 h 950519"/>
                <a:gd name="connsiteX100" fmla="*/ 535682 w 989357"/>
                <a:gd name="connsiteY100" fmla="*/ 750908 h 950519"/>
                <a:gd name="connsiteX101" fmla="*/ 755635 w 989357"/>
                <a:gd name="connsiteY101" fmla="*/ 530583 h 950519"/>
                <a:gd name="connsiteX102" fmla="*/ 693728 w 989357"/>
                <a:gd name="connsiteY102" fmla="*/ 235726 h 950519"/>
                <a:gd name="connsiteX103" fmla="*/ 884184 w 989357"/>
                <a:gd name="connsiteY103" fmla="*/ 321165 h 950519"/>
                <a:gd name="connsiteX104" fmla="*/ 755635 w 989357"/>
                <a:gd name="connsiteY104" fmla="*/ 530583 h 950519"/>
                <a:gd name="connsiteX105" fmla="*/ 895473 w 989357"/>
                <a:gd name="connsiteY105" fmla="*/ 330255 h 950519"/>
                <a:gd name="connsiteX106" fmla="*/ 978502 w 989357"/>
                <a:gd name="connsiteY106" fmla="*/ 427328 h 950519"/>
                <a:gd name="connsiteX107" fmla="*/ 772023 w 989357"/>
                <a:gd name="connsiteY107" fmla="*/ 532037 h 950519"/>
                <a:gd name="connsiteX108" fmla="*/ 895473 w 989357"/>
                <a:gd name="connsiteY108" fmla="*/ 330255 h 950519"/>
                <a:gd name="connsiteX109" fmla="*/ 768745 w 989357"/>
                <a:gd name="connsiteY109" fmla="*/ 220819 h 950519"/>
                <a:gd name="connsiteX110" fmla="*/ 773115 w 989357"/>
                <a:gd name="connsiteY110" fmla="*/ 218638 h 950519"/>
                <a:gd name="connsiteX111" fmla="*/ 876537 w 989357"/>
                <a:gd name="connsiteY111" fmla="*/ 113929 h 950519"/>
                <a:gd name="connsiteX112" fmla="*/ 886734 w 989357"/>
                <a:gd name="connsiteY112" fmla="*/ 306259 h 950519"/>
                <a:gd name="connsiteX113" fmla="*/ 710843 w 989357"/>
                <a:gd name="connsiteY113" fmla="*/ 227364 h 950519"/>
                <a:gd name="connsiteX114" fmla="*/ 768745 w 989357"/>
                <a:gd name="connsiteY114" fmla="*/ 220819 h 950519"/>
                <a:gd name="connsiteX115" fmla="*/ 543693 w 989357"/>
                <a:gd name="connsiteY115" fmla="*/ 50304 h 950519"/>
                <a:gd name="connsiteX116" fmla="*/ 683532 w 989357"/>
                <a:gd name="connsiteY116" fmla="*/ 16492 h 950519"/>
                <a:gd name="connsiteX117" fmla="*/ 676976 w 989357"/>
                <a:gd name="connsiteY117" fmla="*/ 213184 h 950519"/>
                <a:gd name="connsiteX118" fmla="*/ 445370 w 989357"/>
                <a:gd name="connsiteY118" fmla="*/ 135380 h 950519"/>
                <a:gd name="connsiteX119" fmla="*/ 543693 w 989357"/>
                <a:gd name="connsiteY119" fmla="*/ 50304 h 950519"/>
                <a:gd name="connsiteX120" fmla="*/ 384919 w 989357"/>
                <a:gd name="connsiteY120" fmla="*/ 56121 h 950519"/>
                <a:gd name="connsiteX121" fmla="*/ 420242 w 989357"/>
                <a:gd name="connsiteY121" fmla="*/ 132471 h 950519"/>
                <a:gd name="connsiteX122" fmla="*/ 288780 w 989357"/>
                <a:gd name="connsiteY122" fmla="*/ 152104 h 950519"/>
                <a:gd name="connsiteX123" fmla="*/ 384919 w 989357"/>
                <a:gd name="connsiteY123" fmla="*/ 56121 h 950519"/>
                <a:gd name="connsiteX124" fmla="*/ 157682 w 989357"/>
                <a:gd name="connsiteY124" fmla="*/ 285172 h 950519"/>
                <a:gd name="connsiteX125" fmla="*/ 259647 w 989357"/>
                <a:gd name="connsiteY125" fmla="*/ 230999 h 950519"/>
                <a:gd name="connsiteX126" fmla="*/ 237433 w 989357"/>
                <a:gd name="connsiteY126" fmla="*/ 585119 h 950519"/>
                <a:gd name="connsiteX127" fmla="*/ 77930 w 989357"/>
                <a:gd name="connsiteY127" fmla="*/ 353159 h 950519"/>
                <a:gd name="connsiteX128" fmla="*/ 157682 w 989357"/>
                <a:gd name="connsiteY128" fmla="*/ 285172 h 950519"/>
                <a:gd name="connsiteX129" fmla="*/ 133647 w 989357"/>
                <a:gd name="connsiteY129" fmla="*/ 694190 h 950519"/>
                <a:gd name="connsiteX130" fmla="*/ 19664 w 989357"/>
                <a:gd name="connsiteY130" fmla="*/ 694190 h 950519"/>
                <a:gd name="connsiteX131" fmla="*/ 14930 w 989357"/>
                <a:gd name="connsiteY131" fmla="*/ 482228 h 950519"/>
                <a:gd name="connsiteX132" fmla="*/ 69555 w 989357"/>
                <a:gd name="connsiteY132" fmla="*/ 366612 h 950519"/>
                <a:gd name="connsiteX133" fmla="*/ 233791 w 989357"/>
                <a:gd name="connsiteY133" fmla="*/ 605842 h 950519"/>
                <a:gd name="connsiteX134" fmla="*/ 133647 w 989357"/>
                <a:gd name="connsiteY134" fmla="*/ 694190 h 950519"/>
                <a:gd name="connsiteX135" fmla="*/ 386739 w 989357"/>
                <a:gd name="connsiteY135" fmla="*/ 644744 h 950519"/>
                <a:gd name="connsiteX136" fmla="*/ 384554 w 989357"/>
                <a:gd name="connsiteY136" fmla="*/ 643654 h 950519"/>
                <a:gd name="connsiteX137" fmla="*/ 258919 w 989357"/>
                <a:gd name="connsiteY137" fmla="*/ 604024 h 950519"/>
                <a:gd name="connsiteX138" fmla="*/ 491254 w 989357"/>
                <a:gd name="connsiteY138" fmla="*/ 418603 h 950519"/>
                <a:gd name="connsiteX139" fmla="*/ 509098 w 989357"/>
                <a:gd name="connsiteY139" fmla="*/ 742545 h 950519"/>
                <a:gd name="connsiteX140" fmla="*/ 386739 w 989357"/>
                <a:gd name="connsiteY140" fmla="*/ 644744 h 950519"/>
                <a:gd name="connsiteX141" fmla="*/ 522207 w 989357"/>
                <a:gd name="connsiteY141" fmla="*/ 776721 h 950519"/>
                <a:gd name="connsiteX142" fmla="*/ 649664 w 989357"/>
                <a:gd name="connsiteY142" fmla="*/ 943964 h 950519"/>
                <a:gd name="connsiteX143" fmla="*/ 513832 w 989357"/>
                <a:gd name="connsiteY143" fmla="*/ 943964 h 950519"/>
                <a:gd name="connsiteX144" fmla="*/ 522207 w 989357"/>
                <a:gd name="connsiteY144" fmla="*/ 776721 h 950519"/>
                <a:gd name="connsiteX145" fmla="*/ 951190 w 989357"/>
                <a:gd name="connsiteY145" fmla="*/ 591663 h 950519"/>
                <a:gd name="connsiteX146" fmla="*/ 835387 w 989357"/>
                <a:gd name="connsiteY146" fmla="*/ 747272 h 950519"/>
                <a:gd name="connsiteX147" fmla="*/ 758912 w 989357"/>
                <a:gd name="connsiteY147" fmla="*/ 554942 h 950519"/>
                <a:gd name="connsiteX148" fmla="*/ 979959 w 989357"/>
                <a:gd name="connsiteY148" fmla="*/ 442962 h 950519"/>
                <a:gd name="connsiteX149" fmla="*/ 951190 w 989357"/>
                <a:gd name="connsiteY149" fmla="*/ 591663 h 950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</a:cxnLst>
              <a:rect l="l" t="t" r="r" b="b"/>
              <a:pathLst>
                <a:path w="989357" h="950519">
                  <a:moveTo>
                    <a:pt x="997074" y="430237"/>
                  </a:moveTo>
                  <a:cubicBezTo>
                    <a:pt x="997074" y="429510"/>
                    <a:pt x="997074" y="429146"/>
                    <a:pt x="997074" y="428419"/>
                  </a:cubicBezTo>
                  <a:cubicBezTo>
                    <a:pt x="997074" y="428056"/>
                    <a:pt x="996710" y="427692"/>
                    <a:pt x="996710" y="427328"/>
                  </a:cubicBezTo>
                  <a:cubicBezTo>
                    <a:pt x="996710" y="426965"/>
                    <a:pt x="996710" y="426601"/>
                    <a:pt x="996346" y="426601"/>
                  </a:cubicBezTo>
                  <a:cubicBezTo>
                    <a:pt x="996346" y="426238"/>
                    <a:pt x="995982" y="426238"/>
                    <a:pt x="995618" y="425874"/>
                  </a:cubicBezTo>
                  <a:cubicBezTo>
                    <a:pt x="995618" y="425510"/>
                    <a:pt x="995253" y="425510"/>
                    <a:pt x="995253" y="425147"/>
                  </a:cubicBezTo>
                  <a:lnTo>
                    <a:pt x="901300" y="315348"/>
                  </a:lnTo>
                  <a:lnTo>
                    <a:pt x="890011" y="96841"/>
                  </a:lnTo>
                  <a:cubicBezTo>
                    <a:pt x="890011" y="93933"/>
                    <a:pt x="888190" y="91388"/>
                    <a:pt x="885277" y="90297"/>
                  </a:cubicBezTo>
                  <a:cubicBezTo>
                    <a:pt x="882728" y="89206"/>
                    <a:pt x="879450" y="89933"/>
                    <a:pt x="877629" y="92115"/>
                  </a:cubicBezTo>
                  <a:lnTo>
                    <a:pt x="764375" y="206640"/>
                  </a:lnTo>
                  <a:lnTo>
                    <a:pt x="691178" y="215002"/>
                  </a:lnTo>
                  <a:lnTo>
                    <a:pt x="698098" y="7402"/>
                  </a:lnTo>
                  <a:cubicBezTo>
                    <a:pt x="698098" y="5221"/>
                    <a:pt x="697005" y="3040"/>
                    <a:pt x="695549" y="1586"/>
                  </a:cubicBezTo>
                  <a:cubicBezTo>
                    <a:pt x="693728" y="131"/>
                    <a:pt x="691543" y="-232"/>
                    <a:pt x="689358" y="131"/>
                  </a:cubicBezTo>
                  <a:cubicBezTo>
                    <a:pt x="679890" y="2676"/>
                    <a:pt x="540051" y="36125"/>
                    <a:pt x="538595" y="36488"/>
                  </a:cubicBezTo>
                  <a:cubicBezTo>
                    <a:pt x="537502" y="36852"/>
                    <a:pt x="536410" y="37216"/>
                    <a:pt x="535682" y="37943"/>
                  </a:cubicBezTo>
                  <a:lnTo>
                    <a:pt x="433716" y="126290"/>
                  </a:lnTo>
                  <a:lnTo>
                    <a:pt x="394023" y="40488"/>
                  </a:lnTo>
                  <a:cubicBezTo>
                    <a:pt x="392930" y="38306"/>
                    <a:pt x="391109" y="36852"/>
                    <a:pt x="388560" y="36488"/>
                  </a:cubicBezTo>
                  <a:cubicBezTo>
                    <a:pt x="386375" y="36125"/>
                    <a:pt x="383826" y="36852"/>
                    <a:pt x="382005" y="38670"/>
                  </a:cubicBezTo>
                  <a:lnTo>
                    <a:pt x="262925" y="157558"/>
                  </a:lnTo>
                  <a:cubicBezTo>
                    <a:pt x="262925" y="157558"/>
                    <a:pt x="262925" y="157921"/>
                    <a:pt x="262561" y="157921"/>
                  </a:cubicBezTo>
                  <a:cubicBezTo>
                    <a:pt x="262196" y="158285"/>
                    <a:pt x="261832" y="159012"/>
                    <a:pt x="261468" y="159739"/>
                  </a:cubicBezTo>
                  <a:cubicBezTo>
                    <a:pt x="261468" y="159739"/>
                    <a:pt x="261104" y="160103"/>
                    <a:pt x="261104" y="160103"/>
                  </a:cubicBezTo>
                  <a:cubicBezTo>
                    <a:pt x="261104" y="160103"/>
                    <a:pt x="261104" y="160103"/>
                    <a:pt x="261104" y="160466"/>
                  </a:cubicBezTo>
                  <a:cubicBezTo>
                    <a:pt x="260740" y="161194"/>
                    <a:pt x="260740" y="161921"/>
                    <a:pt x="260740" y="162648"/>
                  </a:cubicBezTo>
                  <a:cubicBezTo>
                    <a:pt x="260740" y="162648"/>
                    <a:pt x="260740" y="162648"/>
                    <a:pt x="260740" y="162648"/>
                  </a:cubicBezTo>
                  <a:lnTo>
                    <a:pt x="260740" y="214275"/>
                  </a:lnTo>
                  <a:lnTo>
                    <a:pt x="150398" y="272810"/>
                  </a:lnTo>
                  <a:cubicBezTo>
                    <a:pt x="150034" y="273174"/>
                    <a:pt x="149306" y="273537"/>
                    <a:pt x="148942" y="273537"/>
                  </a:cubicBezTo>
                  <a:lnTo>
                    <a:pt x="63728" y="346252"/>
                  </a:lnTo>
                  <a:cubicBezTo>
                    <a:pt x="63364" y="346615"/>
                    <a:pt x="63364" y="346615"/>
                    <a:pt x="63000" y="346979"/>
                  </a:cubicBezTo>
                  <a:cubicBezTo>
                    <a:pt x="62636" y="347343"/>
                    <a:pt x="62271" y="347706"/>
                    <a:pt x="61907" y="348433"/>
                  </a:cubicBezTo>
                  <a:cubicBezTo>
                    <a:pt x="61907" y="348433"/>
                    <a:pt x="61543" y="348797"/>
                    <a:pt x="61543" y="348797"/>
                  </a:cubicBezTo>
                  <a:lnTo>
                    <a:pt x="728" y="477501"/>
                  </a:lnTo>
                  <a:cubicBezTo>
                    <a:pt x="364" y="478592"/>
                    <a:pt x="0" y="479683"/>
                    <a:pt x="0" y="480773"/>
                  </a:cubicBezTo>
                  <a:lnTo>
                    <a:pt x="4734" y="701825"/>
                  </a:lnTo>
                  <a:cubicBezTo>
                    <a:pt x="4734" y="705825"/>
                    <a:pt x="8012" y="709097"/>
                    <a:pt x="12017" y="709097"/>
                  </a:cubicBezTo>
                  <a:lnTo>
                    <a:pt x="135832" y="709097"/>
                  </a:lnTo>
                  <a:cubicBezTo>
                    <a:pt x="137653" y="709097"/>
                    <a:pt x="139474" y="708370"/>
                    <a:pt x="140566" y="707279"/>
                  </a:cubicBezTo>
                  <a:lnTo>
                    <a:pt x="244353" y="615295"/>
                  </a:lnTo>
                  <a:lnTo>
                    <a:pt x="377636" y="657469"/>
                  </a:lnTo>
                  <a:lnTo>
                    <a:pt x="507277" y="761088"/>
                  </a:lnTo>
                  <a:lnTo>
                    <a:pt x="497809" y="951599"/>
                  </a:lnTo>
                  <a:cubicBezTo>
                    <a:pt x="497809" y="953417"/>
                    <a:pt x="498537" y="955599"/>
                    <a:pt x="499630" y="957053"/>
                  </a:cubicBezTo>
                  <a:cubicBezTo>
                    <a:pt x="501086" y="958507"/>
                    <a:pt x="502907" y="959234"/>
                    <a:pt x="505092" y="959234"/>
                  </a:cubicBezTo>
                  <a:lnTo>
                    <a:pt x="663138" y="959234"/>
                  </a:lnTo>
                  <a:cubicBezTo>
                    <a:pt x="663138" y="959234"/>
                    <a:pt x="663138" y="959234"/>
                    <a:pt x="663138" y="959234"/>
                  </a:cubicBezTo>
                  <a:cubicBezTo>
                    <a:pt x="663138" y="959234"/>
                    <a:pt x="663138" y="959234"/>
                    <a:pt x="663138" y="959234"/>
                  </a:cubicBezTo>
                  <a:cubicBezTo>
                    <a:pt x="664231" y="959234"/>
                    <a:pt x="664959" y="958871"/>
                    <a:pt x="665688" y="958507"/>
                  </a:cubicBezTo>
                  <a:cubicBezTo>
                    <a:pt x="666052" y="958507"/>
                    <a:pt x="666052" y="958144"/>
                    <a:pt x="666416" y="958144"/>
                  </a:cubicBezTo>
                  <a:cubicBezTo>
                    <a:pt x="666780" y="958144"/>
                    <a:pt x="667144" y="957780"/>
                    <a:pt x="667508" y="957780"/>
                  </a:cubicBezTo>
                  <a:cubicBezTo>
                    <a:pt x="667873" y="957780"/>
                    <a:pt x="667873" y="957417"/>
                    <a:pt x="667873" y="957053"/>
                  </a:cubicBezTo>
                  <a:cubicBezTo>
                    <a:pt x="667873" y="957053"/>
                    <a:pt x="668237" y="956689"/>
                    <a:pt x="668237" y="956689"/>
                  </a:cubicBezTo>
                  <a:lnTo>
                    <a:pt x="834294" y="770904"/>
                  </a:lnTo>
                  <a:cubicBezTo>
                    <a:pt x="834659" y="770904"/>
                    <a:pt x="835023" y="770904"/>
                    <a:pt x="835023" y="770904"/>
                  </a:cubicBezTo>
                  <a:cubicBezTo>
                    <a:pt x="836115" y="770541"/>
                    <a:pt x="836844" y="769813"/>
                    <a:pt x="837208" y="769450"/>
                  </a:cubicBezTo>
                  <a:cubicBezTo>
                    <a:pt x="837208" y="769450"/>
                    <a:pt x="837208" y="769086"/>
                    <a:pt x="837572" y="769086"/>
                  </a:cubicBezTo>
                  <a:cubicBezTo>
                    <a:pt x="837936" y="768723"/>
                    <a:pt x="838300" y="767995"/>
                    <a:pt x="838664" y="767632"/>
                  </a:cubicBezTo>
                  <a:cubicBezTo>
                    <a:pt x="838664" y="767268"/>
                    <a:pt x="839028" y="767268"/>
                    <a:pt x="839028" y="766905"/>
                  </a:cubicBezTo>
                  <a:cubicBezTo>
                    <a:pt x="839392" y="766178"/>
                    <a:pt x="839392" y="765450"/>
                    <a:pt x="839392" y="764723"/>
                  </a:cubicBezTo>
                  <a:cubicBezTo>
                    <a:pt x="839392" y="764723"/>
                    <a:pt x="839392" y="764360"/>
                    <a:pt x="839392" y="764360"/>
                  </a:cubicBezTo>
                  <a:cubicBezTo>
                    <a:pt x="839392" y="764360"/>
                    <a:pt x="839392" y="764360"/>
                    <a:pt x="839392" y="764360"/>
                  </a:cubicBezTo>
                  <a:cubicBezTo>
                    <a:pt x="839392" y="764360"/>
                    <a:pt x="839392" y="764360"/>
                    <a:pt x="839392" y="764360"/>
                  </a:cubicBezTo>
                  <a:cubicBezTo>
                    <a:pt x="839392" y="764360"/>
                    <a:pt x="839392" y="764360"/>
                    <a:pt x="839392" y="764360"/>
                  </a:cubicBezTo>
                  <a:lnTo>
                    <a:pt x="962115" y="599662"/>
                  </a:lnTo>
                  <a:cubicBezTo>
                    <a:pt x="962843" y="598934"/>
                    <a:pt x="963207" y="597844"/>
                    <a:pt x="963571" y="596753"/>
                  </a:cubicBezTo>
                  <a:lnTo>
                    <a:pt x="995618" y="431691"/>
                  </a:lnTo>
                  <a:cubicBezTo>
                    <a:pt x="997074" y="430600"/>
                    <a:pt x="997074" y="430600"/>
                    <a:pt x="997074" y="430237"/>
                  </a:cubicBezTo>
                  <a:close/>
                  <a:moveTo>
                    <a:pt x="664595" y="939965"/>
                  </a:moveTo>
                  <a:lnTo>
                    <a:pt x="532040" y="765450"/>
                  </a:lnTo>
                  <a:lnTo>
                    <a:pt x="816450" y="770541"/>
                  </a:lnTo>
                  <a:lnTo>
                    <a:pt x="664595" y="939965"/>
                  </a:lnTo>
                  <a:close/>
                  <a:moveTo>
                    <a:pt x="275306" y="219002"/>
                  </a:moveTo>
                  <a:cubicBezTo>
                    <a:pt x="275306" y="218638"/>
                    <a:pt x="275306" y="218638"/>
                    <a:pt x="275306" y="219002"/>
                  </a:cubicBezTo>
                  <a:cubicBezTo>
                    <a:pt x="275306" y="218638"/>
                    <a:pt x="275306" y="218638"/>
                    <a:pt x="275306" y="218638"/>
                  </a:cubicBezTo>
                  <a:lnTo>
                    <a:pt x="275306" y="180826"/>
                  </a:lnTo>
                  <a:lnTo>
                    <a:pt x="488340" y="402242"/>
                  </a:lnTo>
                  <a:lnTo>
                    <a:pt x="251999" y="590936"/>
                  </a:lnTo>
                  <a:lnTo>
                    <a:pt x="275306" y="219002"/>
                  </a:lnTo>
                  <a:close/>
                  <a:moveTo>
                    <a:pt x="425341" y="146651"/>
                  </a:moveTo>
                  <a:lnTo>
                    <a:pt x="484699" y="377883"/>
                  </a:lnTo>
                  <a:lnTo>
                    <a:pt x="282589" y="167738"/>
                  </a:lnTo>
                  <a:lnTo>
                    <a:pt x="425341" y="146651"/>
                  </a:lnTo>
                  <a:close/>
                  <a:moveTo>
                    <a:pt x="441364" y="149559"/>
                  </a:moveTo>
                  <a:lnTo>
                    <a:pt x="670057" y="226273"/>
                  </a:lnTo>
                  <a:lnTo>
                    <a:pt x="502907" y="388790"/>
                  </a:lnTo>
                  <a:lnTo>
                    <a:pt x="441364" y="149559"/>
                  </a:lnTo>
                  <a:close/>
                  <a:moveTo>
                    <a:pt x="741797" y="535673"/>
                  </a:moveTo>
                  <a:lnTo>
                    <a:pt x="509826" y="402242"/>
                  </a:lnTo>
                  <a:lnTo>
                    <a:pt x="679161" y="237544"/>
                  </a:lnTo>
                  <a:lnTo>
                    <a:pt x="741797" y="535673"/>
                  </a:lnTo>
                  <a:close/>
                  <a:moveTo>
                    <a:pt x="738884" y="550943"/>
                  </a:moveTo>
                  <a:lnTo>
                    <a:pt x="523664" y="742545"/>
                  </a:lnTo>
                  <a:lnTo>
                    <a:pt x="505820" y="416785"/>
                  </a:lnTo>
                  <a:lnTo>
                    <a:pt x="738884" y="550943"/>
                  </a:lnTo>
                  <a:close/>
                  <a:moveTo>
                    <a:pt x="535682" y="750908"/>
                  </a:moveTo>
                  <a:lnTo>
                    <a:pt x="746531" y="563304"/>
                  </a:lnTo>
                  <a:lnTo>
                    <a:pt x="823005" y="755998"/>
                  </a:lnTo>
                  <a:lnTo>
                    <a:pt x="535682" y="750908"/>
                  </a:lnTo>
                  <a:close/>
                  <a:moveTo>
                    <a:pt x="755635" y="530583"/>
                  </a:moveTo>
                  <a:lnTo>
                    <a:pt x="693728" y="235726"/>
                  </a:lnTo>
                  <a:lnTo>
                    <a:pt x="884184" y="321165"/>
                  </a:lnTo>
                  <a:lnTo>
                    <a:pt x="755635" y="530583"/>
                  </a:lnTo>
                  <a:close/>
                  <a:moveTo>
                    <a:pt x="895473" y="330255"/>
                  </a:moveTo>
                  <a:lnTo>
                    <a:pt x="978502" y="427328"/>
                  </a:lnTo>
                  <a:lnTo>
                    <a:pt x="772023" y="532037"/>
                  </a:lnTo>
                  <a:lnTo>
                    <a:pt x="895473" y="330255"/>
                  </a:lnTo>
                  <a:close/>
                  <a:moveTo>
                    <a:pt x="768745" y="220819"/>
                  </a:moveTo>
                  <a:cubicBezTo>
                    <a:pt x="770566" y="220456"/>
                    <a:pt x="772023" y="219729"/>
                    <a:pt x="773115" y="218638"/>
                  </a:cubicBezTo>
                  <a:lnTo>
                    <a:pt x="876537" y="113929"/>
                  </a:lnTo>
                  <a:lnTo>
                    <a:pt x="886734" y="306259"/>
                  </a:lnTo>
                  <a:lnTo>
                    <a:pt x="710843" y="227364"/>
                  </a:lnTo>
                  <a:lnTo>
                    <a:pt x="768745" y="220819"/>
                  </a:lnTo>
                  <a:close/>
                  <a:moveTo>
                    <a:pt x="543693" y="50304"/>
                  </a:moveTo>
                  <a:cubicBezTo>
                    <a:pt x="558259" y="46668"/>
                    <a:pt x="652213" y="24127"/>
                    <a:pt x="683532" y="16492"/>
                  </a:cubicBezTo>
                  <a:lnTo>
                    <a:pt x="676976" y="213184"/>
                  </a:lnTo>
                  <a:lnTo>
                    <a:pt x="445370" y="135380"/>
                  </a:lnTo>
                  <a:lnTo>
                    <a:pt x="543693" y="50304"/>
                  </a:lnTo>
                  <a:close/>
                  <a:moveTo>
                    <a:pt x="384919" y="56121"/>
                  </a:moveTo>
                  <a:lnTo>
                    <a:pt x="420242" y="132471"/>
                  </a:lnTo>
                  <a:lnTo>
                    <a:pt x="288780" y="152104"/>
                  </a:lnTo>
                  <a:lnTo>
                    <a:pt x="384919" y="56121"/>
                  </a:lnTo>
                  <a:close/>
                  <a:moveTo>
                    <a:pt x="157682" y="285172"/>
                  </a:moveTo>
                  <a:lnTo>
                    <a:pt x="259647" y="230999"/>
                  </a:lnTo>
                  <a:lnTo>
                    <a:pt x="237433" y="585119"/>
                  </a:lnTo>
                  <a:lnTo>
                    <a:pt x="77930" y="353159"/>
                  </a:lnTo>
                  <a:lnTo>
                    <a:pt x="157682" y="285172"/>
                  </a:lnTo>
                  <a:close/>
                  <a:moveTo>
                    <a:pt x="133647" y="694190"/>
                  </a:moveTo>
                  <a:lnTo>
                    <a:pt x="19664" y="694190"/>
                  </a:lnTo>
                  <a:lnTo>
                    <a:pt x="14930" y="482228"/>
                  </a:lnTo>
                  <a:lnTo>
                    <a:pt x="69555" y="366612"/>
                  </a:lnTo>
                  <a:lnTo>
                    <a:pt x="233791" y="605842"/>
                  </a:lnTo>
                  <a:lnTo>
                    <a:pt x="133647" y="694190"/>
                  </a:lnTo>
                  <a:close/>
                  <a:moveTo>
                    <a:pt x="386739" y="644744"/>
                  </a:moveTo>
                  <a:cubicBezTo>
                    <a:pt x="386011" y="644017"/>
                    <a:pt x="385283" y="643654"/>
                    <a:pt x="384554" y="643654"/>
                  </a:cubicBezTo>
                  <a:lnTo>
                    <a:pt x="258919" y="604024"/>
                  </a:lnTo>
                  <a:lnTo>
                    <a:pt x="491254" y="418603"/>
                  </a:lnTo>
                  <a:lnTo>
                    <a:pt x="509098" y="742545"/>
                  </a:lnTo>
                  <a:lnTo>
                    <a:pt x="386739" y="644744"/>
                  </a:lnTo>
                  <a:close/>
                  <a:moveTo>
                    <a:pt x="522207" y="776721"/>
                  </a:moveTo>
                  <a:lnTo>
                    <a:pt x="649664" y="943964"/>
                  </a:lnTo>
                  <a:lnTo>
                    <a:pt x="513832" y="943964"/>
                  </a:lnTo>
                  <a:lnTo>
                    <a:pt x="522207" y="776721"/>
                  </a:lnTo>
                  <a:close/>
                  <a:moveTo>
                    <a:pt x="951190" y="591663"/>
                  </a:moveTo>
                  <a:lnTo>
                    <a:pt x="835387" y="747272"/>
                  </a:lnTo>
                  <a:lnTo>
                    <a:pt x="758912" y="554942"/>
                  </a:lnTo>
                  <a:lnTo>
                    <a:pt x="979959" y="442962"/>
                  </a:lnTo>
                  <a:lnTo>
                    <a:pt x="951190" y="591663"/>
                  </a:lnTo>
                  <a:close/>
                </a:path>
              </a:pathLst>
            </a:custGeom>
            <a:grpFill/>
            <a:ln w="95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>
                <a:solidFill>
                  <a:schemeClr val="accent1"/>
                </a:solidFill>
              </a:endParaRPr>
            </a:p>
          </p:txBody>
        </p:sp>
      </p:grpSp>
      <p:pic>
        <p:nvPicPr>
          <p:cNvPr id="44" name="Image 43">
            <a:extLst>
              <a:ext uri="{FF2B5EF4-FFF2-40B4-BE49-F238E27FC236}">
                <a16:creationId xmlns:a16="http://schemas.microsoft.com/office/drawing/2014/main" id="{AD570DB3-F45E-7917-CD70-91EEE3EE6A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6725" y="4153344"/>
            <a:ext cx="17504199" cy="4402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9272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6" name="Group 24">
            <a:extLst>
              <a:ext uri="{FF2B5EF4-FFF2-40B4-BE49-F238E27FC236}">
                <a16:creationId xmlns:a16="http://schemas.microsoft.com/office/drawing/2014/main" id="{4F21991D-5372-125A-30D8-CA5E982CB728}"/>
              </a:ext>
            </a:extLst>
          </p:cNvPr>
          <p:cNvGrpSpPr/>
          <p:nvPr/>
        </p:nvGrpSpPr>
        <p:grpSpPr>
          <a:xfrm>
            <a:off x="-3629037" y="-736897"/>
            <a:ext cx="35873234" cy="13559249"/>
            <a:chOff x="-3647318" y="-526087"/>
            <a:chExt cx="35875570" cy="13560132"/>
          </a:xfrm>
          <a:solidFill>
            <a:schemeClr val="tx1">
              <a:lumMod val="60000"/>
              <a:lumOff val="40000"/>
            </a:schemeClr>
          </a:solidFill>
        </p:grpSpPr>
        <p:sp>
          <p:nvSpPr>
            <p:cNvPr id="397" name="Freeform 25">
              <a:extLst>
                <a:ext uri="{FF2B5EF4-FFF2-40B4-BE49-F238E27FC236}">
                  <a16:creationId xmlns:a16="http://schemas.microsoft.com/office/drawing/2014/main" id="{3B33B2CB-00AB-BECB-B1CD-437EA300A02B}"/>
                </a:ext>
              </a:extLst>
            </p:cNvPr>
            <p:cNvSpPr/>
            <p:nvPr/>
          </p:nvSpPr>
          <p:spPr>
            <a:xfrm>
              <a:off x="-55712" y="907009"/>
              <a:ext cx="585285" cy="292401"/>
            </a:xfrm>
            <a:custGeom>
              <a:avLst/>
              <a:gdLst>
                <a:gd name="connsiteX0" fmla="*/ 89834 w 209287"/>
                <a:gd name="connsiteY0" fmla="*/ 109072 h 104557"/>
                <a:gd name="connsiteX1" fmla="*/ 95296 w 209287"/>
                <a:gd name="connsiteY1" fmla="*/ 111617 h 104557"/>
                <a:gd name="connsiteX2" fmla="*/ 96389 w 209287"/>
                <a:gd name="connsiteY2" fmla="*/ 111617 h 104557"/>
                <a:gd name="connsiteX3" fmla="*/ 208187 w 209287"/>
                <a:gd name="connsiteY3" fmla="*/ 92347 h 104557"/>
                <a:gd name="connsiteX4" fmla="*/ 213649 w 209287"/>
                <a:gd name="connsiteY4" fmla="*/ 87621 h 104557"/>
                <a:gd name="connsiteX5" fmla="*/ 212192 w 209287"/>
                <a:gd name="connsiteY5" fmla="*/ 80349 h 104557"/>
                <a:gd name="connsiteX6" fmla="*/ 144094 w 209287"/>
                <a:gd name="connsiteY6" fmla="*/ 2545 h 104557"/>
                <a:gd name="connsiteX7" fmla="*/ 138632 w 209287"/>
                <a:gd name="connsiteY7" fmla="*/ 0 h 104557"/>
                <a:gd name="connsiteX8" fmla="*/ 7169 w 209287"/>
                <a:gd name="connsiteY8" fmla="*/ 0 h 104557"/>
                <a:gd name="connsiteX9" fmla="*/ 615 w 209287"/>
                <a:gd name="connsiteY9" fmla="*/ 4363 h 104557"/>
                <a:gd name="connsiteX10" fmla="*/ 1707 w 209287"/>
                <a:gd name="connsiteY10" fmla="*/ 12361 h 104557"/>
                <a:gd name="connsiteX11" fmla="*/ 89834 w 209287"/>
                <a:gd name="connsiteY11" fmla="*/ 109072 h 104557"/>
                <a:gd name="connsiteX12" fmla="*/ 135719 w 209287"/>
                <a:gd name="connsiteY12" fmla="*/ 14179 h 104557"/>
                <a:gd name="connsiteX13" fmla="*/ 192892 w 209287"/>
                <a:gd name="connsiteY13" fmla="*/ 79622 h 104557"/>
                <a:gd name="connsiteX14" fmla="*/ 97846 w 209287"/>
                <a:gd name="connsiteY14" fmla="*/ 95983 h 104557"/>
                <a:gd name="connsiteX15" fmla="*/ 23921 w 209287"/>
                <a:gd name="connsiteY15" fmla="*/ 14179 h 104557"/>
                <a:gd name="connsiteX16" fmla="*/ 135719 w 209287"/>
                <a:gd name="connsiteY16" fmla="*/ 14179 h 104557"/>
                <a:gd name="connsiteX17" fmla="*/ 135719 w 209287"/>
                <a:gd name="connsiteY17" fmla="*/ 14179 h 104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09287" h="104557">
                  <a:moveTo>
                    <a:pt x="89834" y="109072"/>
                  </a:moveTo>
                  <a:cubicBezTo>
                    <a:pt x="91291" y="110526"/>
                    <a:pt x="93112" y="111617"/>
                    <a:pt x="95296" y="111617"/>
                  </a:cubicBezTo>
                  <a:cubicBezTo>
                    <a:pt x="95661" y="111617"/>
                    <a:pt x="96025" y="111617"/>
                    <a:pt x="96389" y="111617"/>
                  </a:cubicBezTo>
                  <a:lnTo>
                    <a:pt x="208187" y="92347"/>
                  </a:lnTo>
                  <a:cubicBezTo>
                    <a:pt x="210736" y="91984"/>
                    <a:pt x="212921" y="90166"/>
                    <a:pt x="213649" y="87621"/>
                  </a:cubicBezTo>
                  <a:cubicBezTo>
                    <a:pt x="214377" y="85076"/>
                    <a:pt x="214013" y="82531"/>
                    <a:pt x="212192" y="80349"/>
                  </a:cubicBezTo>
                  <a:lnTo>
                    <a:pt x="144094" y="2545"/>
                  </a:lnTo>
                  <a:cubicBezTo>
                    <a:pt x="142638" y="1091"/>
                    <a:pt x="140817" y="0"/>
                    <a:pt x="138632" y="0"/>
                  </a:cubicBezTo>
                  <a:lnTo>
                    <a:pt x="7169" y="0"/>
                  </a:lnTo>
                  <a:cubicBezTo>
                    <a:pt x="4256" y="0"/>
                    <a:pt x="1707" y="1818"/>
                    <a:pt x="615" y="4363"/>
                  </a:cubicBezTo>
                  <a:cubicBezTo>
                    <a:pt x="-478" y="6908"/>
                    <a:pt x="-114" y="10180"/>
                    <a:pt x="1707" y="12361"/>
                  </a:cubicBezTo>
                  <a:lnTo>
                    <a:pt x="89834" y="109072"/>
                  </a:lnTo>
                  <a:close/>
                  <a:moveTo>
                    <a:pt x="135719" y="14179"/>
                  </a:moveTo>
                  <a:lnTo>
                    <a:pt x="192892" y="79622"/>
                  </a:lnTo>
                  <a:lnTo>
                    <a:pt x="97846" y="95983"/>
                  </a:lnTo>
                  <a:lnTo>
                    <a:pt x="23921" y="14179"/>
                  </a:lnTo>
                  <a:lnTo>
                    <a:pt x="135719" y="14179"/>
                  </a:lnTo>
                  <a:lnTo>
                    <a:pt x="135719" y="14179"/>
                  </a:lnTo>
                  <a:close/>
                </a:path>
              </a:pathLst>
            </a:custGeom>
            <a:grpFill/>
            <a:ln w="95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/>
            </a:p>
          </p:txBody>
        </p:sp>
        <p:sp>
          <p:nvSpPr>
            <p:cNvPr id="398" name="Freeform 26">
              <a:extLst>
                <a:ext uri="{FF2B5EF4-FFF2-40B4-BE49-F238E27FC236}">
                  <a16:creationId xmlns:a16="http://schemas.microsoft.com/office/drawing/2014/main" id="{28AD4C97-7C1E-DC4D-D07E-54072CEE7288}"/>
                </a:ext>
              </a:extLst>
            </p:cNvPr>
            <p:cNvSpPr/>
            <p:nvPr/>
          </p:nvSpPr>
          <p:spPr>
            <a:xfrm>
              <a:off x="-489649" y="1259824"/>
              <a:ext cx="957741" cy="637967"/>
            </a:xfrm>
            <a:custGeom>
              <a:avLst/>
              <a:gdLst>
                <a:gd name="connsiteX0" fmla="*/ 4291 w 342469"/>
                <a:gd name="connsiteY0" fmla="*/ 159245 h 228124"/>
                <a:gd name="connsiteX1" fmla="*/ 159789 w 342469"/>
                <a:gd name="connsiteY1" fmla="*/ 231959 h 228124"/>
                <a:gd name="connsiteX2" fmla="*/ 160153 w 342469"/>
                <a:gd name="connsiteY2" fmla="*/ 231959 h 228124"/>
                <a:gd name="connsiteX3" fmla="*/ 163066 w 342469"/>
                <a:gd name="connsiteY3" fmla="*/ 232686 h 228124"/>
                <a:gd name="connsiteX4" fmla="*/ 163066 w 342469"/>
                <a:gd name="connsiteY4" fmla="*/ 232686 h 228124"/>
                <a:gd name="connsiteX5" fmla="*/ 163066 w 342469"/>
                <a:gd name="connsiteY5" fmla="*/ 232686 h 228124"/>
                <a:gd name="connsiteX6" fmla="*/ 163066 w 342469"/>
                <a:gd name="connsiteY6" fmla="*/ 232686 h 228124"/>
                <a:gd name="connsiteX7" fmla="*/ 164159 w 342469"/>
                <a:gd name="connsiteY7" fmla="*/ 232686 h 228124"/>
                <a:gd name="connsiteX8" fmla="*/ 164523 w 342469"/>
                <a:gd name="connsiteY8" fmla="*/ 232686 h 228124"/>
                <a:gd name="connsiteX9" fmla="*/ 166708 w 342469"/>
                <a:gd name="connsiteY9" fmla="*/ 231959 h 228124"/>
                <a:gd name="connsiteX10" fmla="*/ 167072 w 342469"/>
                <a:gd name="connsiteY10" fmla="*/ 231959 h 228124"/>
                <a:gd name="connsiteX11" fmla="*/ 167072 w 342469"/>
                <a:gd name="connsiteY11" fmla="*/ 231959 h 228124"/>
                <a:gd name="connsiteX12" fmla="*/ 342234 w 342469"/>
                <a:gd name="connsiteY12" fmla="*/ 122887 h 228124"/>
                <a:gd name="connsiteX13" fmla="*/ 345511 w 342469"/>
                <a:gd name="connsiteY13" fmla="*/ 116707 h 228124"/>
                <a:gd name="connsiteX14" fmla="*/ 345511 w 342469"/>
                <a:gd name="connsiteY14" fmla="*/ 46174 h 228124"/>
                <a:gd name="connsiteX15" fmla="*/ 339684 w 342469"/>
                <a:gd name="connsiteY15" fmla="*/ 38902 h 228124"/>
                <a:gd name="connsiteX16" fmla="*/ 135390 w 342469"/>
                <a:gd name="connsiteY16" fmla="*/ 0 h 228124"/>
                <a:gd name="connsiteX17" fmla="*/ 133205 w 342469"/>
                <a:gd name="connsiteY17" fmla="*/ 0 h 228124"/>
                <a:gd name="connsiteX18" fmla="*/ 133205 w 342469"/>
                <a:gd name="connsiteY18" fmla="*/ 0 h 228124"/>
                <a:gd name="connsiteX19" fmla="*/ 132841 w 342469"/>
                <a:gd name="connsiteY19" fmla="*/ 0 h 228124"/>
                <a:gd name="connsiteX20" fmla="*/ 130656 w 342469"/>
                <a:gd name="connsiteY20" fmla="*/ 727 h 228124"/>
                <a:gd name="connsiteX21" fmla="*/ 130291 w 342469"/>
                <a:gd name="connsiteY21" fmla="*/ 1091 h 228124"/>
                <a:gd name="connsiteX22" fmla="*/ 128471 w 342469"/>
                <a:gd name="connsiteY22" fmla="*/ 2545 h 228124"/>
                <a:gd name="connsiteX23" fmla="*/ 1742 w 342469"/>
                <a:gd name="connsiteY23" fmla="*/ 147974 h 228124"/>
                <a:gd name="connsiteX24" fmla="*/ 286 w 342469"/>
                <a:gd name="connsiteY24" fmla="*/ 154155 h 228124"/>
                <a:gd name="connsiteX25" fmla="*/ 4291 w 342469"/>
                <a:gd name="connsiteY25" fmla="*/ 159245 h 228124"/>
                <a:gd name="connsiteX26" fmla="*/ 330580 w 342469"/>
                <a:gd name="connsiteY26" fmla="*/ 112344 h 228124"/>
                <a:gd name="connsiteX27" fmla="*/ 168528 w 342469"/>
                <a:gd name="connsiteY27" fmla="*/ 213417 h 228124"/>
                <a:gd name="connsiteX28" fmla="*/ 142309 w 342469"/>
                <a:gd name="connsiteY28" fmla="*/ 15997 h 228124"/>
                <a:gd name="connsiteX29" fmla="*/ 330580 w 342469"/>
                <a:gd name="connsiteY29" fmla="*/ 51991 h 228124"/>
                <a:gd name="connsiteX30" fmla="*/ 330580 w 342469"/>
                <a:gd name="connsiteY30" fmla="*/ 112344 h 228124"/>
                <a:gd name="connsiteX31" fmla="*/ 128835 w 342469"/>
                <a:gd name="connsiteY31" fmla="*/ 23996 h 228124"/>
                <a:gd name="connsiteX32" fmla="*/ 153962 w 342469"/>
                <a:gd name="connsiteY32" fmla="*/ 213053 h 228124"/>
                <a:gd name="connsiteX33" fmla="*/ 19222 w 342469"/>
                <a:gd name="connsiteY33" fmla="*/ 150155 h 228124"/>
                <a:gd name="connsiteX34" fmla="*/ 128835 w 342469"/>
                <a:gd name="connsiteY34" fmla="*/ 23996 h 228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342469" h="228124">
                  <a:moveTo>
                    <a:pt x="4291" y="159245"/>
                  </a:moveTo>
                  <a:lnTo>
                    <a:pt x="159789" y="231959"/>
                  </a:lnTo>
                  <a:cubicBezTo>
                    <a:pt x="159789" y="231959"/>
                    <a:pt x="159789" y="231959"/>
                    <a:pt x="160153" y="231959"/>
                  </a:cubicBezTo>
                  <a:cubicBezTo>
                    <a:pt x="160881" y="232323"/>
                    <a:pt x="161973" y="232686"/>
                    <a:pt x="163066" y="232686"/>
                  </a:cubicBezTo>
                  <a:cubicBezTo>
                    <a:pt x="163066" y="232686"/>
                    <a:pt x="163066" y="232686"/>
                    <a:pt x="163066" y="232686"/>
                  </a:cubicBezTo>
                  <a:cubicBezTo>
                    <a:pt x="163066" y="232686"/>
                    <a:pt x="163066" y="232686"/>
                    <a:pt x="163066" y="232686"/>
                  </a:cubicBezTo>
                  <a:cubicBezTo>
                    <a:pt x="163066" y="232686"/>
                    <a:pt x="163066" y="232686"/>
                    <a:pt x="163066" y="232686"/>
                  </a:cubicBezTo>
                  <a:cubicBezTo>
                    <a:pt x="163430" y="232686"/>
                    <a:pt x="163794" y="232686"/>
                    <a:pt x="164159" y="232686"/>
                  </a:cubicBezTo>
                  <a:cubicBezTo>
                    <a:pt x="164159" y="232686"/>
                    <a:pt x="164523" y="232686"/>
                    <a:pt x="164523" y="232686"/>
                  </a:cubicBezTo>
                  <a:cubicBezTo>
                    <a:pt x="165251" y="232686"/>
                    <a:pt x="165979" y="232323"/>
                    <a:pt x="166708" y="231959"/>
                  </a:cubicBezTo>
                  <a:cubicBezTo>
                    <a:pt x="166708" y="231959"/>
                    <a:pt x="167072" y="231959"/>
                    <a:pt x="167072" y="231959"/>
                  </a:cubicBezTo>
                  <a:cubicBezTo>
                    <a:pt x="167072" y="231959"/>
                    <a:pt x="167072" y="231959"/>
                    <a:pt x="167072" y="231959"/>
                  </a:cubicBezTo>
                  <a:lnTo>
                    <a:pt x="342234" y="122887"/>
                  </a:lnTo>
                  <a:cubicBezTo>
                    <a:pt x="344418" y="121433"/>
                    <a:pt x="345511" y="119252"/>
                    <a:pt x="345511" y="116707"/>
                  </a:cubicBezTo>
                  <a:lnTo>
                    <a:pt x="345511" y="46174"/>
                  </a:lnTo>
                  <a:cubicBezTo>
                    <a:pt x="345511" y="42538"/>
                    <a:pt x="342962" y="39629"/>
                    <a:pt x="339684" y="38902"/>
                  </a:cubicBezTo>
                  <a:lnTo>
                    <a:pt x="135390" y="0"/>
                  </a:lnTo>
                  <a:cubicBezTo>
                    <a:pt x="134661" y="0"/>
                    <a:pt x="133933" y="0"/>
                    <a:pt x="133205" y="0"/>
                  </a:cubicBezTo>
                  <a:cubicBezTo>
                    <a:pt x="133205" y="0"/>
                    <a:pt x="133205" y="0"/>
                    <a:pt x="133205" y="0"/>
                  </a:cubicBezTo>
                  <a:cubicBezTo>
                    <a:pt x="133205" y="0"/>
                    <a:pt x="132841" y="0"/>
                    <a:pt x="132841" y="0"/>
                  </a:cubicBezTo>
                  <a:cubicBezTo>
                    <a:pt x="132112" y="0"/>
                    <a:pt x="131384" y="364"/>
                    <a:pt x="130656" y="727"/>
                  </a:cubicBezTo>
                  <a:cubicBezTo>
                    <a:pt x="130656" y="727"/>
                    <a:pt x="130291" y="727"/>
                    <a:pt x="130291" y="1091"/>
                  </a:cubicBezTo>
                  <a:cubicBezTo>
                    <a:pt x="129563" y="1454"/>
                    <a:pt x="129199" y="1818"/>
                    <a:pt x="128471" y="2545"/>
                  </a:cubicBezTo>
                  <a:lnTo>
                    <a:pt x="1742" y="147974"/>
                  </a:lnTo>
                  <a:cubicBezTo>
                    <a:pt x="286" y="149792"/>
                    <a:pt x="-443" y="151973"/>
                    <a:pt x="286" y="154155"/>
                  </a:cubicBezTo>
                  <a:cubicBezTo>
                    <a:pt x="650" y="156336"/>
                    <a:pt x="2107" y="158154"/>
                    <a:pt x="4291" y="159245"/>
                  </a:cubicBezTo>
                  <a:close/>
                  <a:moveTo>
                    <a:pt x="330580" y="112344"/>
                  </a:moveTo>
                  <a:lnTo>
                    <a:pt x="168528" y="213417"/>
                  </a:lnTo>
                  <a:lnTo>
                    <a:pt x="142309" y="15997"/>
                  </a:lnTo>
                  <a:lnTo>
                    <a:pt x="330580" y="51991"/>
                  </a:lnTo>
                  <a:lnTo>
                    <a:pt x="330580" y="112344"/>
                  </a:lnTo>
                  <a:close/>
                  <a:moveTo>
                    <a:pt x="128835" y="23996"/>
                  </a:moveTo>
                  <a:lnTo>
                    <a:pt x="153962" y="213053"/>
                  </a:lnTo>
                  <a:lnTo>
                    <a:pt x="19222" y="150155"/>
                  </a:lnTo>
                  <a:lnTo>
                    <a:pt x="128835" y="23996"/>
                  </a:lnTo>
                  <a:close/>
                </a:path>
              </a:pathLst>
            </a:custGeom>
            <a:grpFill/>
            <a:ln w="95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/>
            </a:p>
          </p:txBody>
        </p:sp>
        <p:sp>
          <p:nvSpPr>
            <p:cNvPr id="399" name="Freeform 27">
              <a:extLst>
                <a:ext uri="{FF2B5EF4-FFF2-40B4-BE49-F238E27FC236}">
                  <a16:creationId xmlns:a16="http://schemas.microsoft.com/office/drawing/2014/main" id="{19DB5D4A-2CC6-A095-AAFD-41ACEEA34406}"/>
                </a:ext>
              </a:extLst>
            </p:cNvPr>
            <p:cNvSpPr/>
            <p:nvPr/>
          </p:nvSpPr>
          <p:spPr>
            <a:xfrm>
              <a:off x="-3647318" y="673446"/>
              <a:ext cx="7183049" cy="12360599"/>
            </a:xfrm>
            <a:custGeom>
              <a:avLst/>
              <a:gdLst>
                <a:gd name="connsiteX0" fmla="*/ 2566162 w 2568523"/>
                <a:gd name="connsiteY0" fmla="*/ 2742788 h 4419916"/>
                <a:gd name="connsiteX1" fmla="*/ 2405567 w 2568523"/>
                <a:gd name="connsiteY1" fmla="*/ 2703886 h 4419916"/>
                <a:gd name="connsiteX2" fmla="*/ 2405567 w 2568523"/>
                <a:gd name="connsiteY2" fmla="*/ 2703886 h 4419916"/>
                <a:gd name="connsiteX3" fmla="*/ 2405567 w 2568523"/>
                <a:gd name="connsiteY3" fmla="*/ 2703886 h 4419916"/>
                <a:gd name="connsiteX4" fmla="*/ 2405203 w 2568523"/>
                <a:gd name="connsiteY4" fmla="*/ 2703886 h 4419916"/>
                <a:gd name="connsiteX5" fmla="*/ 2211105 w 2568523"/>
                <a:gd name="connsiteY5" fmla="*/ 2674800 h 4419916"/>
                <a:gd name="connsiteX6" fmla="*/ 1999163 w 2568523"/>
                <a:gd name="connsiteY6" fmla="*/ 2636625 h 4419916"/>
                <a:gd name="connsiteX7" fmla="*/ 1820723 w 2568523"/>
                <a:gd name="connsiteY7" fmla="*/ 2463565 h 4419916"/>
                <a:gd name="connsiteX8" fmla="*/ 1815261 w 2568523"/>
                <a:gd name="connsiteY8" fmla="*/ 2461384 h 4419916"/>
                <a:gd name="connsiteX9" fmla="*/ 1552700 w 2568523"/>
                <a:gd name="connsiteY9" fmla="*/ 2471200 h 4419916"/>
                <a:gd name="connsiteX10" fmla="*/ 1552700 w 2568523"/>
                <a:gd name="connsiteY10" fmla="*/ 2471200 h 4419916"/>
                <a:gd name="connsiteX11" fmla="*/ 1552700 w 2568523"/>
                <a:gd name="connsiteY11" fmla="*/ 2471200 h 4419916"/>
                <a:gd name="connsiteX12" fmla="*/ 1547602 w 2568523"/>
                <a:gd name="connsiteY12" fmla="*/ 2473381 h 4419916"/>
                <a:gd name="connsiteX13" fmla="*/ 1547602 w 2568523"/>
                <a:gd name="connsiteY13" fmla="*/ 2473381 h 4419916"/>
                <a:gd name="connsiteX14" fmla="*/ 1547602 w 2568523"/>
                <a:gd name="connsiteY14" fmla="*/ 2473381 h 4419916"/>
                <a:gd name="connsiteX15" fmla="*/ 1455469 w 2568523"/>
                <a:gd name="connsiteY15" fmla="*/ 2569728 h 4419916"/>
                <a:gd name="connsiteX16" fmla="*/ 1412134 w 2568523"/>
                <a:gd name="connsiteY16" fmla="*/ 2526463 h 4419916"/>
                <a:gd name="connsiteX17" fmla="*/ 1407036 w 2568523"/>
                <a:gd name="connsiteY17" fmla="*/ 2524282 h 4419916"/>
                <a:gd name="connsiteX18" fmla="*/ 1348041 w 2568523"/>
                <a:gd name="connsiteY18" fmla="*/ 2524282 h 4419916"/>
                <a:gd name="connsiteX19" fmla="*/ 1313446 w 2568523"/>
                <a:gd name="connsiteY19" fmla="*/ 2472291 h 4419916"/>
                <a:gd name="connsiteX20" fmla="*/ 1341487 w 2568523"/>
                <a:gd name="connsiteY20" fmla="*/ 2393395 h 4419916"/>
                <a:gd name="connsiteX21" fmla="*/ 1341487 w 2568523"/>
                <a:gd name="connsiteY21" fmla="*/ 2388669 h 4419916"/>
                <a:gd name="connsiteX22" fmla="*/ 1341487 w 2568523"/>
                <a:gd name="connsiteY22" fmla="*/ 2388669 h 4419916"/>
                <a:gd name="connsiteX23" fmla="*/ 1341122 w 2568523"/>
                <a:gd name="connsiteY23" fmla="*/ 2387942 h 4419916"/>
                <a:gd name="connsiteX24" fmla="*/ 1341122 w 2568523"/>
                <a:gd name="connsiteY24" fmla="*/ 2387942 h 4419916"/>
                <a:gd name="connsiteX25" fmla="*/ 1337845 w 2568523"/>
                <a:gd name="connsiteY25" fmla="*/ 2384670 h 4419916"/>
                <a:gd name="connsiteX26" fmla="*/ 1337845 w 2568523"/>
                <a:gd name="connsiteY26" fmla="*/ 2384670 h 4419916"/>
                <a:gd name="connsiteX27" fmla="*/ 1337845 w 2568523"/>
                <a:gd name="connsiteY27" fmla="*/ 2384670 h 4419916"/>
                <a:gd name="connsiteX28" fmla="*/ 1337845 w 2568523"/>
                <a:gd name="connsiteY28" fmla="*/ 2384670 h 4419916"/>
                <a:gd name="connsiteX29" fmla="*/ 1337117 w 2568523"/>
                <a:gd name="connsiteY29" fmla="*/ 2384306 h 4419916"/>
                <a:gd name="connsiteX30" fmla="*/ 1337117 w 2568523"/>
                <a:gd name="connsiteY30" fmla="*/ 2384306 h 4419916"/>
                <a:gd name="connsiteX31" fmla="*/ 1337117 w 2568523"/>
                <a:gd name="connsiteY31" fmla="*/ 2384306 h 4419916"/>
                <a:gd name="connsiteX32" fmla="*/ 1337117 w 2568523"/>
                <a:gd name="connsiteY32" fmla="*/ 2384306 h 4419916"/>
                <a:gd name="connsiteX33" fmla="*/ 1336024 w 2568523"/>
                <a:gd name="connsiteY33" fmla="*/ 2383943 h 4419916"/>
                <a:gd name="connsiteX34" fmla="*/ 1204198 w 2568523"/>
                <a:gd name="connsiteY34" fmla="*/ 2361401 h 4419916"/>
                <a:gd name="connsiteX35" fmla="*/ 1278487 w 2568523"/>
                <a:gd name="connsiteY35" fmla="*/ 2190159 h 4419916"/>
                <a:gd name="connsiteX36" fmla="*/ 1278123 w 2568523"/>
                <a:gd name="connsiteY36" fmla="*/ 2183978 h 4419916"/>
                <a:gd name="connsiteX37" fmla="*/ 1273024 w 2568523"/>
                <a:gd name="connsiteY37" fmla="*/ 2180342 h 4419916"/>
                <a:gd name="connsiteX38" fmla="*/ 1195094 w 2568523"/>
                <a:gd name="connsiteY38" fmla="*/ 2165799 h 4419916"/>
                <a:gd name="connsiteX39" fmla="*/ 1194001 w 2568523"/>
                <a:gd name="connsiteY39" fmla="*/ 2165799 h 4419916"/>
                <a:gd name="connsiteX40" fmla="*/ 1193637 w 2568523"/>
                <a:gd name="connsiteY40" fmla="*/ 2165799 h 4419916"/>
                <a:gd name="connsiteX41" fmla="*/ 1193273 w 2568523"/>
                <a:gd name="connsiteY41" fmla="*/ 2165799 h 4419916"/>
                <a:gd name="connsiteX42" fmla="*/ 1190724 w 2568523"/>
                <a:gd name="connsiteY42" fmla="*/ 2166163 h 4419916"/>
                <a:gd name="connsiteX43" fmla="*/ 1190360 w 2568523"/>
                <a:gd name="connsiteY43" fmla="*/ 2166527 h 4419916"/>
                <a:gd name="connsiteX44" fmla="*/ 1188539 w 2568523"/>
                <a:gd name="connsiteY44" fmla="*/ 2167617 h 4419916"/>
                <a:gd name="connsiteX45" fmla="*/ 1188175 w 2568523"/>
                <a:gd name="connsiteY45" fmla="*/ 2167981 h 4419916"/>
                <a:gd name="connsiteX46" fmla="*/ 1187810 w 2568523"/>
                <a:gd name="connsiteY46" fmla="*/ 2168344 h 4419916"/>
                <a:gd name="connsiteX47" fmla="*/ 1155036 w 2568523"/>
                <a:gd name="connsiteY47" fmla="*/ 2210519 h 4419916"/>
                <a:gd name="connsiteX48" fmla="*/ 1096406 w 2568523"/>
                <a:gd name="connsiteY48" fmla="*/ 2237423 h 4419916"/>
                <a:gd name="connsiteX49" fmla="*/ 1027215 w 2568523"/>
                <a:gd name="connsiteY49" fmla="*/ 2207246 h 4419916"/>
                <a:gd name="connsiteX50" fmla="*/ 1054527 w 2568523"/>
                <a:gd name="connsiteY50" fmla="*/ 2083632 h 4419916"/>
                <a:gd name="connsiteX51" fmla="*/ 1173972 w 2568523"/>
                <a:gd name="connsiteY51" fmla="*/ 1945474 h 4419916"/>
                <a:gd name="connsiteX52" fmla="*/ 1248990 w 2568523"/>
                <a:gd name="connsiteY52" fmla="*/ 1912753 h 4419916"/>
                <a:gd name="connsiteX53" fmla="*/ 1351683 w 2568523"/>
                <a:gd name="connsiteY53" fmla="*/ 1903664 h 4419916"/>
                <a:gd name="connsiteX54" fmla="*/ 1351683 w 2568523"/>
                <a:gd name="connsiteY54" fmla="*/ 2080360 h 4419916"/>
                <a:gd name="connsiteX55" fmla="*/ 1356053 w 2568523"/>
                <a:gd name="connsiteY55" fmla="*/ 2086904 h 4419916"/>
                <a:gd name="connsiteX56" fmla="*/ 1364065 w 2568523"/>
                <a:gd name="connsiteY56" fmla="*/ 2085450 h 4419916"/>
                <a:gd name="connsiteX57" fmla="*/ 1454013 w 2568523"/>
                <a:gd name="connsiteY57" fmla="*/ 2002919 h 4419916"/>
                <a:gd name="connsiteX58" fmla="*/ 1456198 w 2568523"/>
                <a:gd name="connsiteY58" fmla="*/ 1997465 h 4419916"/>
                <a:gd name="connsiteX59" fmla="*/ 1456198 w 2568523"/>
                <a:gd name="connsiteY59" fmla="*/ 1888757 h 4419916"/>
                <a:gd name="connsiteX60" fmla="*/ 1529030 w 2568523"/>
                <a:gd name="connsiteY60" fmla="*/ 1808771 h 4419916"/>
                <a:gd name="connsiteX61" fmla="*/ 1529030 w 2568523"/>
                <a:gd name="connsiteY61" fmla="*/ 1808771 h 4419916"/>
                <a:gd name="connsiteX62" fmla="*/ 1529394 w 2568523"/>
                <a:gd name="connsiteY62" fmla="*/ 1808408 h 4419916"/>
                <a:gd name="connsiteX63" fmla="*/ 1679064 w 2568523"/>
                <a:gd name="connsiteY63" fmla="*/ 1649527 h 4419916"/>
                <a:gd name="connsiteX64" fmla="*/ 1794504 w 2568523"/>
                <a:gd name="connsiteY64" fmla="*/ 1601535 h 4419916"/>
                <a:gd name="connsiteX65" fmla="*/ 1798145 w 2568523"/>
                <a:gd name="connsiteY65" fmla="*/ 1597899 h 4419916"/>
                <a:gd name="connsiteX66" fmla="*/ 1849492 w 2568523"/>
                <a:gd name="connsiteY66" fmla="*/ 1490282 h 4419916"/>
                <a:gd name="connsiteX67" fmla="*/ 1966388 w 2568523"/>
                <a:gd name="connsiteY67" fmla="*/ 1490282 h 4419916"/>
                <a:gd name="connsiteX68" fmla="*/ 1973671 w 2568523"/>
                <a:gd name="connsiteY68" fmla="*/ 1483011 h 4419916"/>
                <a:gd name="connsiteX69" fmla="*/ 1973671 w 2568523"/>
                <a:gd name="connsiteY69" fmla="*/ 1281228 h 4419916"/>
                <a:gd name="connsiteX70" fmla="*/ 2140457 w 2568523"/>
                <a:gd name="connsiteY70" fmla="*/ 1272503 h 4419916"/>
                <a:gd name="connsiteX71" fmla="*/ 2096030 w 2568523"/>
                <a:gd name="connsiteY71" fmla="*/ 1388118 h 4419916"/>
                <a:gd name="connsiteX72" fmla="*/ 2096758 w 2568523"/>
                <a:gd name="connsiteY72" fmla="*/ 1394663 h 4419916"/>
                <a:gd name="connsiteX73" fmla="*/ 2155024 w 2568523"/>
                <a:gd name="connsiteY73" fmla="*/ 1487010 h 4419916"/>
                <a:gd name="connsiteX74" fmla="*/ 2160486 w 2568523"/>
                <a:gd name="connsiteY74" fmla="*/ 1490282 h 4419916"/>
                <a:gd name="connsiteX75" fmla="*/ 2166313 w 2568523"/>
                <a:gd name="connsiteY75" fmla="*/ 1488101 h 4419916"/>
                <a:gd name="connsiteX76" fmla="*/ 2215110 w 2568523"/>
                <a:gd name="connsiteY76" fmla="*/ 1439382 h 4419916"/>
                <a:gd name="connsiteX77" fmla="*/ 2215839 w 2568523"/>
                <a:gd name="connsiteY77" fmla="*/ 1429929 h 4419916"/>
                <a:gd name="connsiteX78" fmla="*/ 2178330 w 2568523"/>
                <a:gd name="connsiteY78" fmla="*/ 1378302 h 4419916"/>
                <a:gd name="connsiteX79" fmla="*/ 2173960 w 2568523"/>
                <a:gd name="connsiteY79" fmla="*/ 1310314 h 4419916"/>
                <a:gd name="connsiteX80" fmla="*/ 2215839 w 2568523"/>
                <a:gd name="connsiteY80" fmla="*/ 1259050 h 4419916"/>
                <a:gd name="connsiteX81" fmla="*/ 2215110 w 2568523"/>
                <a:gd name="connsiteY81" fmla="*/ 1248870 h 4419916"/>
                <a:gd name="connsiteX82" fmla="*/ 2143371 w 2568523"/>
                <a:gd name="connsiteY82" fmla="*/ 1187063 h 4419916"/>
                <a:gd name="connsiteX83" fmla="*/ 2105498 w 2568523"/>
                <a:gd name="connsiteY83" fmla="*/ 1092171 h 4419916"/>
                <a:gd name="connsiteX84" fmla="*/ 2086197 w 2568523"/>
                <a:gd name="connsiteY84" fmla="*/ 986008 h 4419916"/>
                <a:gd name="connsiteX85" fmla="*/ 2082556 w 2568523"/>
                <a:gd name="connsiteY85" fmla="*/ 980918 h 4419916"/>
                <a:gd name="connsiteX86" fmla="*/ 1867700 w 2568523"/>
                <a:gd name="connsiteY86" fmla="*/ 854758 h 4419916"/>
                <a:gd name="connsiteX87" fmla="*/ 1944174 w 2568523"/>
                <a:gd name="connsiteY87" fmla="*/ 786770 h 4419916"/>
                <a:gd name="connsiteX88" fmla="*/ 2124798 w 2568523"/>
                <a:gd name="connsiteY88" fmla="*/ 862757 h 4419916"/>
                <a:gd name="connsiteX89" fmla="*/ 2132082 w 2568523"/>
                <a:gd name="connsiteY89" fmla="*/ 861666 h 4419916"/>
                <a:gd name="connsiteX90" fmla="*/ 2134631 w 2568523"/>
                <a:gd name="connsiteY90" fmla="*/ 854758 h 4419916"/>
                <a:gd name="connsiteX91" fmla="*/ 2111689 w 2568523"/>
                <a:gd name="connsiteY91" fmla="*/ 717691 h 4419916"/>
                <a:gd name="connsiteX92" fmla="*/ 2210012 w 2568523"/>
                <a:gd name="connsiteY92" fmla="*/ 717691 h 4419916"/>
                <a:gd name="connsiteX93" fmla="*/ 2215839 w 2568523"/>
                <a:gd name="connsiteY93" fmla="*/ 714783 h 4419916"/>
                <a:gd name="connsiteX94" fmla="*/ 2216931 w 2568523"/>
                <a:gd name="connsiteY94" fmla="*/ 708239 h 4419916"/>
                <a:gd name="connsiteX95" fmla="*/ 2187798 w 2568523"/>
                <a:gd name="connsiteY95" fmla="*/ 625708 h 4419916"/>
                <a:gd name="connsiteX96" fmla="*/ 2186706 w 2568523"/>
                <a:gd name="connsiteY96" fmla="*/ 623526 h 4419916"/>
                <a:gd name="connsiteX97" fmla="*/ 2122613 w 2568523"/>
                <a:gd name="connsiteY97" fmla="*/ 546085 h 4419916"/>
                <a:gd name="connsiteX98" fmla="*/ 2049781 w 2568523"/>
                <a:gd name="connsiteY98" fmla="*/ 468281 h 4419916"/>
                <a:gd name="connsiteX99" fmla="*/ 2047596 w 2568523"/>
                <a:gd name="connsiteY99" fmla="*/ 466827 h 4419916"/>
                <a:gd name="connsiteX100" fmla="*/ 1894284 w 2568523"/>
                <a:gd name="connsiteY100" fmla="*/ 395203 h 4419916"/>
                <a:gd name="connsiteX101" fmla="*/ 1837111 w 2568523"/>
                <a:gd name="connsiteY101" fmla="*/ 285768 h 4419916"/>
                <a:gd name="connsiteX102" fmla="*/ 1830556 w 2568523"/>
                <a:gd name="connsiteY102" fmla="*/ 281768 h 4419916"/>
                <a:gd name="connsiteX103" fmla="*/ 1830556 w 2568523"/>
                <a:gd name="connsiteY103" fmla="*/ 281768 h 4419916"/>
                <a:gd name="connsiteX104" fmla="*/ 1824001 w 2568523"/>
                <a:gd name="connsiteY104" fmla="*/ 285768 h 4419916"/>
                <a:gd name="connsiteX105" fmla="*/ 1736602 w 2568523"/>
                <a:gd name="connsiteY105" fmla="*/ 460646 h 4419916"/>
                <a:gd name="connsiteX106" fmla="*/ 1736966 w 2568523"/>
                <a:gd name="connsiteY106" fmla="*/ 467917 h 4419916"/>
                <a:gd name="connsiteX107" fmla="*/ 1743521 w 2568523"/>
                <a:gd name="connsiteY107" fmla="*/ 471189 h 4419916"/>
                <a:gd name="connsiteX108" fmla="*/ 1862238 w 2568523"/>
                <a:gd name="connsiteY108" fmla="*/ 467190 h 4419916"/>
                <a:gd name="connsiteX109" fmla="*/ 1710746 w 2568523"/>
                <a:gd name="connsiteY109" fmla="*/ 560992 h 4419916"/>
                <a:gd name="connsiteX110" fmla="*/ 1593122 w 2568523"/>
                <a:gd name="connsiteY110" fmla="*/ 420289 h 4419916"/>
                <a:gd name="connsiteX111" fmla="*/ 1592030 w 2568523"/>
                <a:gd name="connsiteY111" fmla="*/ 419562 h 4419916"/>
                <a:gd name="connsiteX112" fmla="*/ 1591666 w 2568523"/>
                <a:gd name="connsiteY112" fmla="*/ 419199 h 4419916"/>
                <a:gd name="connsiteX113" fmla="*/ 1586567 w 2568523"/>
                <a:gd name="connsiteY113" fmla="*/ 418108 h 4419916"/>
                <a:gd name="connsiteX114" fmla="*/ 1586203 w 2568523"/>
                <a:gd name="connsiteY114" fmla="*/ 418108 h 4419916"/>
                <a:gd name="connsiteX115" fmla="*/ 1585839 w 2568523"/>
                <a:gd name="connsiteY115" fmla="*/ 418472 h 4419916"/>
                <a:gd name="connsiteX116" fmla="*/ 1584747 w 2568523"/>
                <a:gd name="connsiteY116" fmla="*/ 418835 h 4419916"/>
                <a:gd name="connsiteX117" fmla="*/ 1321822 w 2568523"/>
                <a:gd name="connsiteY117" fmla="*/ 523907 h 4419916"/>
                <a:gd name="connsiteX118" fmla="*/ 1033406 w 2568523"/>
                <a:gd name="connsiteY118" fmla="*/ 240685 h 4419916"/>
                <a:gd name="connsiteX119" fmla="*/ 1033406 w 2568523"/>
                <a:gd name="connsiteY119" fmla="*/ 240685 h 4419916"/>
                <a:gd name="connsiteX120" fmla="*/ 1033042 w 2568523"/>
                <a:gd name="connsiteY120" fmla="*/ 240321 h 4419916"/>
                <a:gd name="connsiteX121" fmla="*/ 1032677 w 2568523"/>
                <a:gd name="connsiteY121" fmla="*/ 239958 h 4419916"/>
                <a:gd name="connsiteX122" fmla="*/ 1031585 w 2568523"/>
                <a:gd name="connsiteY122" fmla="*/ 239230 h 4419916"/>
                <a:gd name="connsiteX123" fmla="*/ 1030857 w 2568523"/>
                <a:gd name="connsiteY123" fmla="*/ 238867 h 4419916"/>
                <a:gd name="connsiteX124" fmla="*/ 1030128 w 2568523"/>
                <a:gd name="connsiteY124" fmla="*/ 238503 h 4419916"/>
                <a:gd name="connsiteX125" fmla="*/ 744990 w 2568523"/>
                <a:gd name="connsiteY125" fmla="*/ 170879 h 4419916"/>
                <a:gd name="connsiteX126" fmla="*/ 551984 w 2568523"/>
                <a:gd name="connsiteY126" fmla="*/ 2181 h 4419916"/>
                <a:gd name="connsiteX127" fmla="*/ 550892 w 2568523"/>
                <a:gd name="connsiteY127" fmla="*/ 1454 h 4419916"/>
                <a:gd name="connsiteX128" fmla="*/ 549799 w 2568523"/>
                <a:gd name="connsiteY128" fmla="*/ 727 h 4419916"/>
                <a:gd name="connsiteX129" fmla="*/ 548342 w 2568523"/>
                <a:gd name="connsiteY129" fmla="*/ 364 h 4419916"/>
                <a:gd name="connsiteX130" fmla="*/ 547250 w 2568523"/>
                <a:gd name="connsiteY130" fmla="*/ 0 h 4419916"/>
                <a:gd name="connsiteX131" fmla="*/ 546886 w 2568523"/>
                <a:gd name="connsiteY131" fmla="*/ 0 h 4419916"/>
                <a:gd name="connsiteX132" fmla="*/ 240626 w 2568523"/>
                <a:gd name="connsiteY132" fmla="*/ 0 h 4419916"/>
                <a:gd name="connsiteX133" fmla="*/ 234799 w 2568523"/>
                <a:gd name="connsiteY133" fmla="*/ 3272 h 4419916"/>
                <a:gd name="connsiteX134" fmla="*/ 234071 w 2568523"/>
                <a:gd name="connsiteY134" fmla="*/ 9816 h 4419916"/>
                <a:gd name="connsiteX135" fmla="*/ 304354 w 2568523"/>
                <a:gd name="connsiteY135" fmla="*/ 201419 h 4419916"/>
                <a:gd name="connsiteX136" fmla="*/ 122273 w 2568523"/>
                <a:gd name="connsiteY136" fmla="*/ 252683 h 4419916"/>
                <a:gd name="connsiteX137" fmla="*/ 117539 w 2568523"/>
                <a:gd name="connsiteY137" fmla="*/ 256682 h 4419916"/>
                <a:gd name="connsiteX138" fmla="*/ 39609 w 2568523"/>
                <a:gd name="connsiteY138" fmla="*/ 421744 h 4419916"/>
                <a:gd name="connsiteX139" fmla="*/ 39244 w 2568523"/>
                <a:gd name="connsiteY139" fmla="*/ 423198 h 4419916"/>
                <a:gd name="connsiteX140" fmla="*/ 279 w 2568523"/>
                <a:gd name="connsiteY140" fmla="*/ 588260 h 4419916"/>
                <a:gd name="connsiteX141" fmla="*/ 2100 w 2568523"/>
                <a:gd name="connsiteY141" fmla="*/ 594804 h 4419916"/>
                <a:gd name="connsiteX142" fmla="*/ 109163 w 2568523"/>
                <a:gd name="connsiteY142" fmla="*/ 711147 h 4419916"/>
                <a:gd name="connsiteX143" fmla="*/ 110984 w 2568523"/>
                <a:gd name="connsiteY143" fmla="*/ 712601 h 4419916"/>
                <a:gd name="connsiteX144" fmla="*/ 110984 w 2568523"/>
                <a:gd name="connsiteY144" fmla="*/ 712601 h 4419916"/>
                <a:gd name="connsiteX145" fmla="*/ 110984 w 2568523"/>
                <a:gd name="connsiteY145" fmla="*/ 712601 h 4419916"/>
                <a:gd name="connsiteX146" fmla="*/ 110984 w 2568523"/>
                <a:gd name="connsiteY146" fmla="*/ 712601 h 4419916"/>
                <a:gd name="connsiteX147" fmla="*/ 112805 w 2568523"/>
                <a:gd name="connsiteY147" fmla="*/ 713329 h 4419916"/>
                <a:gd name="connsiteX148" fmla="*/ 113533 w 2568523"/>
                <a:gd name="connsiteY148" fmla="*/ 713329 h 4419916"/>
                <a:gd name="connsiteX149" fmla="*/ 114262 w 2568523"/>
                <a:gd name="connsiteY149" fmla="*/ 713329 h 4419916"/>
                <a:gd name="connsiteX150" fmla="*/ 114990 w 2568523"/>
                <a:gd name="connsiteY150" fmla="*/ 713329 h 4419916"/>
                <a:gd name="connsiteX151" fmla="*/ 115718 w 2568523"/>
                <a:gd name="connsiteY151" fmla="*/ 713329 h 4419916"/>
                <a:gd name="connsiteX152" fmla="*/ 117903 w 2568523"/>
                <a:gd name="connsiteY152" fmla="*/ 712601 h 4419916"/>
                <a:gd name="connsiteX153" fmla="*/ 117903 w 2568523"/>
                <a:gd name="connsiteY153" fmla="*/ 712601 h 4419916"/>
                <a:gd name="connsiteX154" fmla="*/ 117903 w 2568523"/>
                <a:gd name="connsiteY154" fmla="*/ 712601 h 4419916"/>
                <a:gd name="connsiteX155" fmla="*/ 117903 w 2568523"/>
                <a:gd name="connsiteY155" fmla="*/ 712601 h 4419916"/>
                <a:gd name="connsiteX156" fmla="*/ 266481 w 2568523"/>
                <a:gd name="connsiteY156" fmla="*/ 626435 h 4419916"/>
                <a:gd name="connsiteX157" fmla="*/ 422342 w 2568523"/>
                <a:gd name="connsiteY157" fmla="*/ 650067 h 4419916"/>
                <a:gd name="connsiteX158" fmla="*/ 573834 w 2568523"/>
                <a:gd name="connsiteY158" fmla="*/ 777681 h 4419916"/>
                <a:gd name="connsiteX159" fmla="*/ 583302 w 2568523"/>
                <a:gd name="connsiteY159" fmla="*/ 1017275 h 4419916"/>
                <a:gd name="connsiteX160" fmla="*/ 584759 w 2568523"/>
                <a:gd name="connsiteY160" fmla="*/ 1021638 h 4419916"/>
                <a:gd name="connsiteX161" fmla="*/ 707481 w 2568523"/>
                <a:gd name="connsiteY161" fmla="*/ 1172520 h 4419916"/>
                <a:gd name="connsiteX162" fmla="*/ 559996 w 2568523"/>
                <a:gd name="connsiteY162" fmla="*/ 1376484 h 4419916"/>
                <a:gd name="connsiteX163" fmla="*/ 487163 w 2568523"/>
                <a:gd name="connsiteY163" fmla="*/ 1473558 h 4419916"/>
                <a:gd name="connsiteX164" fmla="*/ 485707 w 2568523"/>
                <a:gd name="connsiteY164" fmla="*/ 1477921 h 4419916"/>
                <a:gd name="connsiteX165" fmla="*/ 485707 w 2568523"/>
                <a:gd name="connsiteY165" fmla="*/ 1647709 h 4419916"/>
                <a:gd name="connsiteX166" fmla="*/ 486799 w 2568523"/>
                <a:gd name="connsiteY166" fmla="*/ 1651345 h 4419916"/>
                <a:gd name="connsiteX167" fmla="*/ 582938 w 2568523"/>
                <a:gd name="connsiteY167" fmla="*/ 1809862 h 4419916"/>
                <a:gd name="connsiteX168" fmla="*/ 582938 w 2568523"/>
                <a:gd name="connsiteY168" fmla="*/ 2026188 h 4419916"/>
                <a:gd name="connsiteX169" fmla="*/ 585123 w 2568523"/>
                <a:gd name="connsiteY169" fmla="*/ 2031278 h 4419916"/>
                <a:gd name="connsiteX170" fmla="*/ 652493 w 2568523"/>
                <a:gd name="connsiteY170" fmla="*/ 2098538 h 4419916"/>
                <a:gd name="connsiteX171" fmla="*/ 700562 w 2568523"/>
                <a:gd name="connsiteY171" fmla="*/ 2175616 h 4419916"/>
                <a:gd name="connsiteX172" fmla="*/ 702747 w 2568523"/>
                <a:gd name="connsiteY172" fmla="*/ 2177797 h 4419916"/>
                <a:gd name="connsiteX173" fmla="*/ 806533 w 2568523"/>
                <a:gd name="connsiteY173" fmla="*/ 2249421 h 4419916"/>
                <a:gd name="connsiteX174" fmla="*/ 806533 w 2568523"/>
                <a:gd name="connsiteY174" fmla="*/ 2249421 h 4419916"/>
                <a:gd name="connsiteX175" fmla="*/ 829475 w 2568523"/>
                <a:gd name="connsiteY175" fmla="*/ 2265418 h 4419916"/>
                <a:gd name="connsiteX176" fmla="*/ 1003909 w 2568523"/>
                <a:gd name="connsiteY176" fmla="*/ 2371945 h 4419916"/>
                <a:gd name="connsiteX177" fmla="*/ 1085845 w 2568523"/>
                <a:gd name="connsiteY177" fmla="*/ 2453748 h 4419916"/>
                <a:gd name="connsiteX178" fmla="*/ 1092036 w 2568523"/>
                <a:gd name="connsiteY178" fmla="*/ 2455930 h 4419916"/>
                <a:gd name="connsiteX179" fmla="*/ 1253724 w 2568523"/>
                <a:gd name="connsiteY179" fmla="*/ 2429026 h 4419916"/>
                <a:gd name="connsiteX180" fmla="*/ 1239886 w 2568523"/>
                <a:gd name="connsiteY180" fmla="*/ 2459929 h 4419916"/>
                <a:gd name="connsiteX181" fmla="*/ 1191452 w 2568523"/>
                <a:gd name="connsiteY181" fmla="*/ 2532280 h 4419916"/>
                <a:gd name="connsiteX182" fmla="*/ 1192545 w 2568523"/>
                <a:gd name="connsiteY182" fmla="*/ 2541733 h 4419916"/>
                <a:gd name="connsiteX183" fmla="*/ 1309076 w 2568523"/>
                <a:gd name="connsiteY183" fmla="*/ 2653350 h 4419916"/>
                <a:gd name="connsiteX184" fmla="*/ 1314539 w 2568523"/>
                <a:gd name="connsiteY184" fmla="*/ 2655531 h 4419916"/>
                <a:gd name="connsiteX185" fmla="*/ 1319637 w 2568523"/>
                <a:gd name="connsiteY185" fmla="*/ 2652622 h 4419916"/>
                <a:gd name="connsiteX186" fmla="*/ 1352047 w 2568523"/>
                <a:gd name="connsiteY186" fmla="*/ 2610812 h 4419916"/>
                <a:gd name="connsiteX187" fmla="*/ 1445637 w 2568523"/>
                <a:gd name="connsiteY187" fmla="*/ 2589724 h 4419916"/>
                <a:gd name="connsiteX188" fmla="*/ 1424515 w 2568523"/>
                <a:gd name="connsiteY188" fmla="*/ 2709340 h 4419916"/>
                <a:gd name="connsiteX189" fmla="*/ 1356417 w 2568523"/>
                <a:gd name="connsiteY189" fmla="*/ 2966749 h 4419916"/>
                <a:gd name="connsiteX190" fmla="*/ 1356053 w 2568523"/>
                <a:gd name="connsiteY190" fmla="*/ 2969294 h 4419916"/>
                <a:gd name="connsiteX191" fmla="*/ 1356053 w 2568523"/>
                <a:gd name="connsiteY191" fmla="*/ 2969294 h 4419916"/>
                <a:gd name="connsiteX192" fmla="*/ 1356053 w 2568523"/>
                <a:gd name="connsiteY192" fmla="*/ 2970021 h 4419916"/>
                <a:gd name="connsiteX193" fmla="*/ 1356417 w 2568523"/>
                <a:gd name="connsiteY193" fmla="*/ 2971839 h 4419916"/>
                <a:gd name="connsiteX194" fmla="*/ 1453648 w 2568523"/>
                <a:gd name="connsiteY194" fmla="*/ 3190346 h 4419916"/>
                <a:gd name="connsiteX195" fmla="*/ 1454013 w 2568523"/>
                <a:gd name="connsiteY195" fmla="*/ 3190709 h 4419916"/>
                <a:gd name="connsiteX196" fmla="*/ 1454741 w 2568523"/>
                <a:gd name="connsiteY196" fmla="*/ 3191436 h 4419916"/>
                <a:gd name="connsiteX197" fmla="*/ 1455469 w 2568523"/>
                <a:gd name="connsiteY197" fmla="*/ 3192527 h 4419916"/>
                <a:gd name="connsiteX198" fmla="*/ 1455833 w 2568523"/>
                <a:gd name="connsiteY198" fmla="*/ 3192890 h 4419916"/>
                <a:gd name="connsiteX199" fmla="*/ 1456562 w 2568523"/>
                <a:gd name="connsiteY199" fmla="*/ 3193254 h 4419916"/>
                <a:gd name="connsiteX200" fmla="*/ 1456926 w 2568523"/>
                <a:gd name="connsiteY200" fmla="*/ 3193618 h 4419916"/>
                <a:gd name="connsiteX201" fmla="*/ 1633544 w 2568523"/>
                <a:gd name="connsiteY201" fmla="*/ 3303053 h 4419916"/>
                <a:gd name="connsiteX202" fmla="*/ 1638278 w 2568523"/>
                <a:gd name="connsiteY202" fmla="*/ 3547373 h 4419916"/>
                <a:gd name="connsiteX203" fmla="*/ 1672145 w 2568523"/>
                <a:gd name="connsiteY203" fmla="*/ 3838231 h 4419916"/>
                <a:gd name="connsiteX204" fmla="*/ 1657579 w 2568523"/>
                <a:gd name="connsiteY204" fmla="*/ 4206530 h 4419916"/>
                <a:gd name="connsiteX205" fmla="*/ 1657579 w 2568523"/>
                <a:gd name="connsiteY205" fmla="*/ 4206893 h 4419916"/>
                <a:gd name="connsiteX206" fmla="*/ 1657579 w 2568523"/>
                <a:gd name="connsiteY206" fmla="*/ 4207621 h 4419916"/>
                <a:gd name="connsiteX207" fmla="*/ 1657943 w 2568523"/>
                <a:gd name="connsiteY207" fmla="*/ 4209802 h 4419916"/>
                <a:gd name="connsiteX208" fmla="*/ 1657943 w 2568523"/>
                <a:gd name="connsiteY208" fmla="*/ 4209802 h 4419916"/>
                <a:gd name="connsiteX209" fmla="*/ 1659400 w 2568523"/>
                <a:gd name="connsiteY209" fmla="*/ 4211983 h 4419916"/>
                <a:gd name="connsiteX210" fmla="*/ 1659764 w 2568523"/>
                <a:gd name="connsiteY210" fmla="*/ 4212347 h 4419916"/>
                <a:gd name="connsiteX211" fmla="*/ 1829827 w 2568523"/>
                <a:gd name="connsiteY211" fmla="*/ 4377409 h 4419916"/>
                <a:gd name="connsiteX212" fmla="*/ 1829827 w 2568523"/>
                <a:gd name="connsiteY212" fmla="*/ 4377409 h 4419916"/>
                <a:gd name="connsiteX213" fmla="*/ 1830192 w 2568523"/>
                <a:gd name="connsiteY213" fmla="*/ 4377409 h 4419916"/>
                <a:gd name="connsiteX214" fmla="*/ 1832012 w 2568523"/>
                <a:gd name="connsiteY214" fmla="*/ 4378499 h 4419916"/>
                <a:gd name="connsiteX215" fmla="*/ 1832377 w 2568523"/>
                <a:gd name="connsiteY215" fmla="*/ 4378863 h 4419916"/>
                <a:gd name="connsiteX216" fmla="*/ 1832741 w 2568523"/>
                <a:gd name="connsiteY216" fmla="*/ 4378863 h 4419916"/>
                <a:gd name="connsiteX217" fmla="*/ 1833105 w 2568523"/>
                <a:gd name="connsiteY217" fmla="*/ 4379226 h 4419916"/>
                <a:gd name="connsiteX218" fmla="*/ 2037400 w 2568523"/>
                <a:gd name="connsiteY218" fmla="*/ 4427945 h 4419916"/>
                <a:gd name="connsiteX219" fmla="*/ 2039220 w 2568523"/>
                <a:gd name="connsiteY219" fmla="*/ 4428309 h 4419916"/>
                <a:gd name="connsiteX220" fmla="*/ 2045775 w 2568523"/>
                <a:gd name="connsiteY220" fmla="*/ 4424309 h 4419916"/>
                <a:gd name="connsiteX221" fmla="*/ 2043954 w 2568523"/>
                <a:gd name="connsiteY221" fmla="*/ 4415584 h 4419916"/>
                <a:gd name="connsiteX222" fmla="*/ 1878625 w 2568523"/>
                <a:gd name="connsiteY222" fmla="*/ 4278881 h 4419916"/>
                <a:gd name="connsiteX223" fmla="*/ 1948180 w 2568523"/>
                <a:gd name="connsiteY223" fmla="*/ 4162901 h 4419916"/>
                <a:gd name="connsiteX224" fmla="*/ 1947816 w 2568523"/>
                <a:gd name="connsiteY224" fmla="*/ 4154902 h 4419916"/>
                <a:gd name="connsiteX225" fmla="*/ 1891735 w 2568523"/>
                <a:gd name="connsiteY225" fmla="*/ 4080370 h 4419916"/>
                <a:gd name="connsiteX226" fmla="*/ 1943446 w 2568523"/>
                <a:gd name="connsiteY226" fmla="*/ 3920762 h 4419916"/>
                <a:gd name="connsiteX227" fmla="*/ 2083648 w 2568523"/>
                <a:gd name="connsiteY227" fmla="*/ 3789149 h 4419916"/>
                <a:gd name="connsiteX228" fmla="*/ 2234411 w 2568523"/>
                <a:gd name="connsiteY228" fmla="*/ 3628813 h 4419916"/>
                <a:gd name="connsiteX229" fmla="*/ 2234411 w 2568523"/>
                <a:gd name="connsiteY229" fmla="*/ 3628813 h 4419916"/>
                <a:gd name="connsiteX230" fmla="*/ 2235503 w 2568523"/>
                <a:gd name="connsiteY230" fmla="*/ 3626996 h 4419916"/>
                <a:gd name="connsiteX231" fmla="*/ 2235503 w 2568523"/>
                <a:gd name="connsiteY231" fmla="*/ 3626632 h 4419916"/>
                <a:gd name="connsiteX232" fmla="*/ 2235868 w 2568523"/>
                <a:gd name="connsiteY232" fmla="*/ 3624814 h 4419916"/>
                <a:gd name="connsiteX233" fmla="*/ 2235868 w 2568523"/>
                <a:gd name="connsiteY233" fmla="*/ 3624087 h 4419916"/>
                <a:gd name="connsiteX234" fmla="*/ 2235868 w 2568523"/>
                <a:gd name="connsiteY234" fmla="*/ 3624087 h 4419916"/>
                <a:gd name="connsiteX235" fmla="*/ 2240602 w 2568523"/>
                <a:gd name="connsiteY235" fmla="*/ 3464115 h 4419916"/>
                <a:gd name="connsiteX236" fmla="*/ 2406295 w 2568523"/>
                <a:gd name="connsiteY236" fmla="*/ 3402672 h 4419916"/>
                <a:gd name="connsiteX237" fmla="*/ 2406660 w 2568523"/>
                <a:gd name="connsiteY237" fmla="*/ 3402308 h 4419916"/>
                <a:gd name="connsiteX238" fmla="*/ 2407024 w 2568523"/>
                <a:gd name="connsiteY238" fmla="*/ 3401944 h 4419916"/>
                <a:gd name="connsiteX239" fmla="*/ 2409209 w 2568523"/>
                <a:gd name="connsiteY239" fmla="*/ 3400127 h 4419916"/>
                <a:gd name="connsiteX240" fmla="*/ 2409209 w 2568523"/>
                <a:gd name="connsiteY240" fmla="*/ 3400127 h 4419916"/>
                <a:gd name="connsiteX241" fmla="*/ 2409209 w 2568523"/>
                <a:gd name="connsiteY241" fmla="*/ 3399763 h 4419916"/>
                <a:gd name="connsiteX242" fmla="*/ 2410301 w 2568523"/>
                <a:gd name="connsiteY242" fmla="*/ 3397582 h 4419916"/>
                <a:gd name="connsiteX243" fmla="*/ 2410301 w 2568523"/>
                <a:gd name="connsiteY243" fmla="*/ 3397218 h 4419916"/>
                <a:gd name="connsiteX244" fmla="*/ 2410301 w 2568523"/>
                <a:gd name="connsiteY244" fmla="*/ 3397218 h 4419916"/>
                <a:gd name="connsiteX245" fmla="*/ 2468203 w 2568523"/>
                <a:gd name="connsiteY245" fmla="*/ 3122721 h 4419916"/>
                <a:gd name="connsiteX246" fmla="*/ 2568711 w 2568523"/>
                <a:gd name="connsiteY246" fmla="*/ 3027102 h 4419916"/>
                <a:gd name="connsiteX247" fmla="*/ 2569076 w 2568523"/>
                <a:gd name="connsiteY247" fmla="*/ 3026738 h 4419916"/>
                <a:gd name="connsiteX248" fmla="*/ 2569804 w 2568523"/>
                <a:gd name="connsiteY248" fmla="*/ 3025284 h 4419916"/>
                <a:gd name="connsiteX249" fmla="*/ 2570532 w 2568523"/>
                <a:gd name="connsiteY249" fmla="*/ 3024193 h 4419916"/>
                <a:gd name="connsiteX250" fmla="*/ 2570896 w 2568523"/>
                <a:gd name="connsiteY250" fmla="*/ 3022739 h 4419916"/>
                <a:gd name="connsiteX251" fmla="*/ 2571261 w 2568523"/>
                <a:gd name="connsiteY251" fmla="*/ 3021648 h 4419916"/>
                <a:gd name="connsiteX252" fmla="*/ 2571261 w 2568523"/>
                <a:gd name="connsiteY252" fmla="*/ 2749696 h 4419916"/>
                <a:gd name="connsiteX253" fmla="*/ 2566162 w 2568523"/>
                <a:gd name="connsiteY253" fmla="*/ 2742788 h 4419916"/>
                <a:gd name="connsiteX254" fmla="*/ 1200556 w 2568523"/>
                <a:gd name="connsiteY254" fmla="*/ 2331225 h 4419916"/>
                <a:gd name="connsiteX255" fmla="*/ 1200556 w 2568523"/>
                <a:gd name="connsiteY255" fmla="*/ 2181069 h 4419916"/>
                <a:gd name="connsiteX256" fmla="*/ 1260643 w 2568523"/>
                <a:gd name="connsiteY256" fmla="*/ 2192340 h 4419916"/>
                <a:gd name="connsiteX257" fmla="*/ 1200556 w 2568523"/>
                <a:gd name="connsiteY257" fmla="*/ 2331225 h 4419916"/>
                <a:gd name="connsiteX258" fmla="*/ 1042146 w 2568523"/>
                <a:gd name="connsiteY258" fmla="*/ 2075270 h 4419916"/>
                <a:gd name="connsiteX259" fmla="*/ 1040689 w 2568523"/>
                <a:gd name="connsiteY259" fmla="*/ 2078542 h 4419916"/>
                <a:gd name="connsiteX260" fmla="*/ 1012649 w 2568523"/>
                <a:gd name="connsiteY260" fmla="*/ 2204701 h 4419916"/>
                <a:gd name="connsiteX261" fmla="*/ 821464 w 2568523"/>
                <a:gd name="connsiteY261" fmla="*/ 2234878 h 4419916"/>
                <a:gd name="connsiteX262" fmla="*/ 940180 w 2568523"/>
                <a:gd name="connsiteY262" fmla="*/ 1818951 h 4419916"/>
                <a:gd name="connsiteX263" fmla="*/ 1157585 w 2568523"/>
                <a:gd name="connsiteY263" fmla="*/ 1941112 h 4419916"/>
                <a:gd name="connsiteX264" fmla="*/ 1042146 w 2568523"/>
                <a:gd name="connsiteY264" fmla="*/ 2075270 h 4419916"/>
                <a:gd name="connsiteX265" fmla="*/ 636105 w 2568523"/>
                <a:gd name="connsiteY265" fmla="*/ 248320 h 4419916"/>
                <a:gd name="connsiteX266" fmla="*/ 267938 w 2568523"/>
                <a:gd name="connsiteY266" fmla="*/ 427197 h 4419916"/>
                <a:gd name="connsiteX267" fmla="*/ 318921 w 2568523"/>
                <a:gd name="connsiteY267" fmla="*/ 214144 h 4419916"/>
                <a:gd name="connsiteX268" fmla="*/ 636105 w 2568523"/>
                <a:gd name="connsiteY268" fmla="*/ 248320 h 4419916"/>
                <a:gd name="connsiteX269" fmla="*/ 652857 w 2568523"/>
                <a:gd name="connsiteY269" fmla="*/ 256682 h 4419916"/>
                <a:gd name="connsiteX270" fmla="*/ 575655 w 2568523"/>
                <a:gd name="connsiteY270" fmla="*/ 758775 h 4419916"/>
                <a:gd name="connsiteX271" fmla="*/ 269395 w 2568523"/>
                <a:gd name="connsiteY271" fmla="*/ 442831 h 4419916"/>
                <a:gd name="connsiteX272" fmla="*/ 652857 w 2568523"/>
                <a:gd name="connsiteY272" fmla="*/ 256682 h 4419916"/>
                <a:gd name="connsiteX273" fmla="*/ 1805064 w 2568523"/>
                <a:gd name="connsiteY273" fmla="*/ 519181 h 4419916"/>
                <a:gd name="connsiteX274" fmla="*/ 1846579 w 2568523"/>
                <a:gd name="connsiteY274" fmla="*/ 571535 h 4419916"/>
                <a:gd name="connsiteX275" fmla="*/ 1808706 w 2568523"/>
                <a:gd name="connsiteY275" fmla="*/ 659156 h 4419916"/>
                <a:gd name="connsiteX276" fmla="*/ 1720579 w 2568523"/>
                <a:gd name="connsiteY276" fmla="*/ 571899 h 4419916"/>
                <a:gd name="connsiteX277" fmla="*/ 1805064 w 2568523"/>
                <a:gd name="connsiteY277" fmla="*/ 519181 h 4419916"/>
                <a:gd name="connsiteX278" fmla="*/ 1242070 w 2568523"/>
                <a:gd name="connsiteY278" fmla="*/ 1899664 h 4419916"/>
                <a:gd name="connsiteX279" fmla="*/ 1169602 w 2568523"/>
                <a:gd name="connsiteY279" fmla="*/ 1931295 h 4419916"/>
                <a:gd name="connsiteX280" fmla="*/ 950741 w 2568523"/>
                <a:gd name="connsiteY280" fmla="*/ 1808408 h 4419916"/>
                <a:gd name="connsiteX281" fmla="*/ 1511186 w 2568523"/>
                <a:gd name="connsiteY281" fmla="*/ 1495736 h 4419916"/>
                <a:gd name="connsiteX282" fmla="*/ 1242070 w 2568523"/>
                <a:gd name="connsiteY282" fmla="*/ 1899664 h 4419916"/>
                <a:gd name="connsiteX283" fmla="*/ 1118620 w 2568523"/>
                <a:gd name="connsiteY283" fmla="*/ 1237963 h 4419916"/>
                <a:gd name="connsiteX284" fmla="*/ 1519198 w 2568523"/>
                <a:gd name="connsiteY284" fmla="*/ 1474285 h 4419916"/>
                <a:gd name="connsiteX285" fmla="*/ 948192 w 2568523"/>
                <a:gd name="connsiteY285" fmla="*/ 1793138 h 4419916"/>
                <a:gd name="connsiteX286" fmla="*/ 1118620 w 2568523"/>
                <a:gd name="connsiteY286" fmla="*/ 1237963 h 4419916"/>
                <a:gd name="connsiteX287" fmla="*/ 1728955 w 2568523"/>
                <a:gd name="connsiteY287" fmla="*/ 1219784 h 4419916"/>
                <a:gd name="connsiteX288" fmla="*/ 1132094 w 2568523"/>
                <a:gd name="connsiteY288" fmla="*/ 1219784 h 4419916"/>
                <a:gd name="connsiteX289" fmla="*/ 1448550 w 2568523"/>
                <a:gd name="connsiteY289" fmla="*/ 906385 h 4419916"/>
                <a:gd name="connsiteX290" fmla="*/ 1728955 w 2568523"/>
                <a:gd name="connsiteY290" fmla="*/ 1219784 h 4419916"/>
                <a:gd name="connsiteX291" fmla="*/ 1431070 w 2568523"/>
                <a:gd name="connsiteY291" fmla="*/ 902750 h 4419916"/>
                <a:gd name="connsiteX292" fmla="*/ 1119712 w 2568523"/>
                <a:gd name="connsiteY292" fmla="*/ 1211422 h 4419916"/>
                <a:gd name="connsiteX293" fmla="*/ 1078926 w 2568523"/>
                <a:gd name="connsiteY293" fmla="*/ 902750 h 4419916"/>
                <a:gd name="connsiteX294" fmla="*/ 1431070 w 2568523"/>
                <a:gd name="connsiteY294" fmla="*/ 902750 h 4419916"/>
                <a:gd name="connsiteX295" fmla="*/ 1084388 w 2568523"/>
                <a:gd name="connsiteY295" fmla="*/ 888207 h 4419916"/>
                <a:gd name="connsiteX296" fmla="*/ 1317816 w 2568523"/>
                <a:gd name="connsiteY296" fmla="*/ 547176 h 4419916"/>
                <a:gd name="connsiteX297" fmla="*/ 1438354 w 2568523"/>
                <a:gd name="connsiteY297" fmla="*/ 888207 h 4419916"/>
                <a:gd name="connsiteX298" fmla="*/ 1084388 w 2568523"/>
                <a:gd name="connsiteY298" fmla="*/ 888207 h 4419916"/>
                <a:gd name="connsiteX299" fmla="*/ 939088 w 2568523"/>
                <a:gd name="connsiteY299" fmla="*/ 1772778 h 4419916"/>
                <a:gd name="connsiteX300" fmla="*/ 914325 w 2568523"/>
                <a:gd name="connsiteY300" fmla="*/ 1556452 h 4419916"/>
                <a:gd name="connsiteX301" fmla="*/ 1091672 w 2568523"/>
                <a:gd name="connsiteY301" fmla="*/ 1276865 h 4419916"/>
                <a:gd name="connsiteX302" fmla="*/ 939088 w 2568523"/>
                <a:gd name="connsiteY302" fmla="*/ 1772778 h 4419916"/>
                <a:gd name="connsiteX303" fmla="*/ 1540683 w 2568523"/>
                <a:gd name="connsiteY303" fmla="*/ 1493918 h 4419916"/>
                <a:gd name="connsiteX304" fmla="*/ 1665226 w 2568523"/>
                <a:gd name="connsiteY304" fmla="*/ 1642982 h 4419916"/>
                <a:gd name="connsiteX305" fmla="*/ 1531943 w 2568523"/>
                <a:gd name="connsiteY305" fmla="*/ 1784412 h 4419916"/>
                <a:gd name="connsiteX306" fmla="*/ 1540683 w 2568523"/>
                <a:gd name="connsiteY306" fmla="*/ 1493918 h 4419916"/>
                <a:gd name="connsiteX307" fmla="*/ 1532307 w 2568523"/>
                <a:gd name="connsiteY307" fmla="*/ 1465196 h 4419916"/>
                <a:gd name="connsiteX308" fmla="*/ 1141198 w 2568523"/>
                <a:gd name="connsiteY308" fmla="*/ 1234327 h 4419916"/>
                <a:gd name="connsiteX309" fmla="*/ 1729683 w 2568523"/>
                <a:gd name="connsiteY309" fmla="*/ 1234327 h 4419916"/>
                <a:gd name="connsiteX310" fmla="*/ 1532307 w 2568523"/>
                <a:gd name="connsiteY310" fmla="*/ 1465196 h 4419916"/>
                <a:gd name="connsiteX311" fmla="*/ 1742064 w 2568523"/>
                <a:gd name="connsiteY311" fmla="*/ 1212150 h 4419916"/>
                <a:gd name="connsiteX312" fmla="*/ 1463845 w 2568523"/>
                <a:gd name="connsiteY312" fmla="*/ 901295 h 4419916"/>
                <a:gd name="connsiteX313" fmla="*/ 1844758 w 2568523"/>
                <a:gd name="connsiteY313" fmla="*/ 864938 h 4419916"/>
                <a:gd name="connsiteX314" fmla="*/ 1742064 w 2568523"/>
                <a:gd name="connsiteY314" fmla="*/ 1212150 h 4419916"/>
                <a:gd name="connsiteX315" fmla="*/ 1332383 w 2568523"/>
                <a:gd name="connsiteY315" fmla="*/ 545358 h 4419916"/>
                <a:gd name="connsiteX316" fmla="*/ 1613515 w 2568523"/>
                <a:gd name="connsiteY316" fmla="*/ 674426 h 4419916"/>
                <a:gd name="connsiteX317" fmla="*/ 1451099 w 2568523"/>
                <a:gd name="connsiteY317" fmla="*/ 880572 h 4419916"/>
                <a:gd name="connsiteX318" fmla="*/ 1332383 w 2568523"/>
                <a:gd name="connsiteY318" fmla="*/ 545358 h 4419916"/>
                <a:gd name="connsiteX319" fmla="*/ 1629539 w 2568523"/>
                <a:gd name="connsiteY319" fmla="*/ 654430 h 4419916"/>
                <a:gd name="connsiteX320" fmla="*/ 1598221 w 2568523"/>
                <a:gd name="connsiteY320" fmla="*/ 449375 h 4419916"/>
                <a:gd name="connsiteX321" fmla="*/ 1699093 w 2568523"/>
                <a:gd name="connsiteY321" fmla="*/ 570445 h 4419916"/>
                <a:gd name="connsiteX322" fmla="*/ 1629539 w 2568523"/>
                <a:gd name="connsiteY322" fmla="*/ 654430 h 4419916"/>
                <a:gd name="connsiteX323" fmla="*/ 1615700 w 2568523"/>
                <a:gd name="connsiteY323" fmla="*/ 659520 h 4419916"/>
                <a:gd name="connsiteX324" fmla="*/ 1338209 w 2568523"/>
                <a:gd name="connsiteY324" fmla="*/ 531906 h 4419916"/>
                <a:gd name="connsiteX325" fmla="*/ 1581469 w 2568523"/>
                <a:gd name="connsiteY325" fmla="*/ 434832 h 4419916"/>
                <a:gd name="connsiteX326" fmla="*/ 1615700 w 2568523"/>
                <a:gd name="connsiteY326" fmla="*/ 659520 h 4419916"/>
                <a:gd name="connsiteX327" fmla="*/ 1076377 w 2568523"/>
                <a:gd name="connsiteY327" fmla="*/ 874027 h 4419916"/>
                <a:gd name="connsiteX328" fmla="*/ 1036319 w 2568523"/>
                <a:gd name="connsiteY328" fmla="*/ 263590 h 4419916"/>
                <a:gd name="connsiteX329" fmla="*/ 1310169 w 2568523"/>
                <a:gd name="connsiteY329" fmla="*/ 532270 h 4419916"/>
                <a:gd name="connsiteX330" fmla="*/ 1076377 w 2568523"/>
                <a:gd name="connsiteY330" fmla="*/ 874027 h 4419916"/>
                <a:gd name="connsiteX331" fmla="*/ 668516 w 2568523"/>
                <a:gd name="connsiteY331" fmla="*/ 251228 h 4419916"/>
                <a:gd name="connsiteX332" fmla="*/ 1012649 w 2568523"/>
                <a:gd name="connsiteY332" fmla="*/ 252319 h 4419916"/>
                <a:gd name="connsiteX333" fmla="*/ 592042 w 2568523"/>
                <a:gd name="connsiteY333" fmla="*/ 749686 h 4419916"/>
                <a:gd name="connsiteX334" fmla="*/ 668516 w 2568523"/>
                <a:gd name="connsiteY334" fmla="*/ 251228 h 4419916"/>
                <a:gd name="connsiteX335" fmla="*/ 1022117 w 2568523"/>
                <a:gd name="connsiteY335" fmla="*/ 263590 h 4419916"/>
                <a:gd name="connsiteX336" fmla="*/ 1062903 w 2568523"/>
                <a:gd name="connsiteY336" fmla="*/ 886025 h 4419916"/>
                <a:gd name="connsiteX337" fmla="*/ 594227 w 2568523"/>
                <a:gd name="connsiteY337" fmla="*/ 770046 h 4419916"/>
                <a:gd name="connsiteX338" fmla="*/ 1022117 w 2568523"/>
                <a:gd name="connsiteY338" fmla="*/ 263590 h 4419916"/>
                <a:gd name="connsiteX339" fmla="*/ 1105874 w 2568523"/>
                <a:gd name="connsiteY339" fmla="*/ 1218330 h 4419916"/>
                <a:gd name="connsiteX340" fmla="*/ 734793 w 2568523"/>
                <a:gd name="connsiteY340" fmla="*/ 1167430 h 4419916"/>
                <a:gd name="connsiteX341" fmla="*/ 1065088 w 2568523"/>
                <a:gd name="connsiteY341" fmla="*/ 909294 h 4419916"/>
                <a:gd name="connsiteX342" fmla="*/ 1105874 w 2568523"/>
                <a:gd name="connsiteY342" fmla="*/ 1218330 h 4419916"/>
                <a:gd name="connsiteX343" fmla="*/ 1102232 w 2568523"/>
                <a:gd name="connsiteY343" fmla="*/ 1232510 h 4419916"/>
                <a:gd name="connsiteX344" fmla="*/ 907406 w 2568523"/>
                <a:gd name="connsiteY344" fmla="*/ 1539728 h 4419916"/>
                <a:gd name="connsiteX345" fmla="*/ 729695 w 2568523"/>
                <a:gd name="connsiteY345" fmla="*/ 1181246 h 4419916"/>
                <a:gd name="connsiteX346" fmla="*/ 1102232 w 2568523"/>
                <a:gd name="connsiteY346" fmla="*/ 1232510 h 4419916"/>
                <a:gd name="connsiteX347" fmla="*/ 927435 w 2568523"/>
                <a:gd name="connsiteY347" fmla="*/ 1801136 h 4419916"/>
                <a:gd name="connsiteX348" fmla="*/ 610978 w 2568523"/>
                <a:gd name="connsiteY348" fmla="*/ 1801136 h 4419916"/>
                <a:gd name="connsiteX349" fmla="*/ 900487 w 2568523"/>
                <a:gd name="connsiteY349" fmla="*/ 1568814 h 4419916"/>
                <a:gd name="connsiteX350" fmla="*/ 927435 w 2568523"/>
                <a:gd name="connsiteY350" fmla="*/ 1801136 h 4419916"/>
                <a:gd name="connsiteX351" fmla="*/ 1443452 w 2568523"/>
                <a:gd name="connsiteY351" fmla="*/ 1881122 h 4419916"/>
                <a:gd name="connsiteX352" fmla="*/ 1441631 w 2568523"/>
                <a:gd name="connsiteY352" fmla="*/ 1885849 h 4419916"/>
                <a:gd name="connsiteX353" fmla="*/ 1441631 w 2568523"/>
                <a:gd name="connsiteY353" fmla="*/ 1994193 h 4419916"/>
                <a:gd name="connsiteX354" fmla="*/ 1366250 w 2568523"/>
                <a:gd name="connsiteY354" fmla="*/ 2063272 h 4419916"/>
                <a:gd name="connsiteX355" fmla="*/ 1366250 w 2568523"/>
                <a:gd name="connsiteY355" fmla="*/ 1895302 h 4419916"/>
                <a:gd name="connsiteX356" fmla="*/ 1364065 w 2568523"/>
                <a:gd name="connsiteY356" fmla="*/ 1889848 h 4419916"/>
                <a:gd name="connsiteX357" fmla="*/ 1358602 w 2568523"/>
                <a:gd name="connsiteY357" fmla="*/ 1888030 h 4419916"/>
                <a:gd name="connsiteX358" fmla="*/ 1261735 w 2568523"/>
                <a:gd name="connsiteY358" fmla="*/ 1896392 h 4419916"/>
                <a:gd name="connsiteX359" fmla="*/ 1526117 w 2568523"/>
                <a:gd name="connsiteY359" fmla="*/ 1499372 h 4419916"/>
                <a:gd name="connsiteX360" fmla="*/ 1517377 w 2568523"/>
                <a:gd name="connsiteY360" fmla="*/ 1800046 h 4419916"/>
                <a:gd name="connsiteX361" fmla="*/ 1443452 w 2568523"/>
                <a:gd name="connsiteY361" fmla="*/ 1881122 h 4419916"/>
                <a:gd name="connsiteX362" fmla="*/ 1786128 w 2568523"/>
                <a:gd name="connsiteY362" fmla="*/ 1589174 h 4419916"/>
                <a:gd name="connsiteX363" fmla="*/ 1676879 w 2568523"/>
                <a:gd name="connsiteY363" fmla="*/ 1634620 h 4419916"/>
                <a:gd name="connsiteX364" fmla="*/ 1543232 w 2568523"/>
                <a:gd name="connsiteY364" fmla="*/ 1474649 h 4419916"/>
                <a:gd name="connsiteX365" fmla="*/ 1742793 w 2568523"/>
                <a:gd name="connsiteY365" fmla="*/ 1240872 h 4419916"/>
                <a:gd name="connsiteX366" fmla="*/ 1836746 w 2568523"/>
                <a:gd name="connsiteY366" fmla="*/ 1482647 h 4419916"/>
                <a:gd name="connsiteX367" fmla="*/ 1786128 w 2568523"/>
                <a:gd name="connsiteY367" fmla="*/ 1589174 h 4419916"/>
                <a:gd name="connsiteX368" fmla="*/ 1849856 w 2568523"/>
                <a:gd name="connsiteY368" fmla="*/ 1475739 h 4419916"/>
                <a:gd name="connsiteX369" fmla="*/ 1756995 w 2568523"/>
                <a:gd name="connsiteY369" fmla="*/ 1236872 h 4419916"/>
                <a:gd name="connsiteX370" fmla="*/ 1959105 w 2568523"/>
                <a:gd name="connsiteY370" fmla="*/ 1280137 h 4419916"/>
                <a:gd name="connsiteX371" fmla="*/ 1959105 w 2568523"/>
                <a:gd name="connsiteY371" fmla="*/ 1475739 h 4419916"/>
                <a:gd name="connsiteX372" fmla="*/ 1849856 w 2568523"/>
                <a:gd name="connsiteY372" fmla="*/ 1475739 h 4419916"/>
                <a:gd name="connsiteX373" fmla="*/ 2071631 w 2568523"/>
                <a:gd name="connsiteY373" fmla="*/ 992552 h 4419916"/>
                <a:gd name="connsiteX374" fmla="*/ 2090567 w 2568523"/>
                <a:gd name="connsiteY374" fmla="*/ 1096170 h 4419916"/>
                <a:gd name="connsiteX375" fmla="*/ 2090931 w 2568523"/>
                <a:gd name="connsiteY375" fmla="*/ 1097624 h 4419916"/>
                <a:gd name="connsiteX376" fmla="*/ 2129897 w 2568523"/>
                <a:gd name="connsiteY376" fmla="*/ 1194698 h 4419916"/>
                <a:gd name="connsiteX377" fmla="*/ 2131718 w 2568523"/>
                <a:gd name="connsiteY377" fmla="*/ 1197607 h 4419916"/>
                <a:gd name="connsiteX378" fmla="*/ 2199452 w 2568523"/>
                <a:gd name="connsiteY378" fmla="*/ 1256142 h 4419916"/>
                <a:gd name="connsiteX379" fmla="*/ 2160122 w 2568523"/>
                <a:gd name="connsiteY379" fmla="*/ 1303770 h 4419916"/>
                <a:gd name="connsiteX380" fmla="*/ 2158665 w 2568523"/>
                <a:gd name="connsiteY380" fmla="*/ 1308860 h 4419916"/>
                <a:gd name="connsiteX381" fmla="*/ 2163400 w 2568523"/>
                <a:gd name="connsiteY381" fmla="*/ 1381574 h 4419916"/>
                <a:gd name="connsiteX382" fmla="*/ 2164856 w 2568523"/>
                <a:gd name="connsiteY382" fmla="*/ 1385210 h 4419916"/>
                <a:gd name="connsiteX383" fmla="*/ 2200180 w 2568523"/>
                <a:gd name="connsiteY383" fmla="*/ 1433565 h 4419916"/>
                <a:gd name="connsiteX384" fmla="*/ 2162307 w 2568523"/>
                <a:gd name="connsiteY384" fmla="*/ 1471376 h 4419916"/>
                <a:gd name="connsiteX385" fmla="*/ 2110960 w 2568523"/>
                <a:gd name="connsiteY385" fmla="*/ 1389936 h 4419916"/>
                <a:gd name="connsiteX386" fmla="*/ 2158301 w 2568523"/>
                <a:gd name="connsiteY386" fmla="*/ 1267049 h 4419916"/>
                <a:gd name="connsiteX387" fmla="*/ 2157573 w 2568523"/>
                <a:gd name="connsiteY387" fmla="*/ 1260141 h 4419916"/>
                <a:gd name="connsiteX388" fmla="*/ 2151382 w 2568523"/>
                <a:gd name="connsiteY388" fmla="*/ 1257233 h 4419916"/>
                <a:gd name="connsiteX389" fmla="*/ 1967481 w 2568523"/>
                <a:gd name="connsiteY389" fmla="*/ 1267049 h 4419916"/>
                <a:gd name="connsiteX390" fmla="*/ 1754810 w 2568523"/>
                <a:gd name="connsiteY390" fmla="*/ 1221602 h 4419916"/>
                <a:gd name="connsiteX391" fmla="*/ 1859324 w 2568523"/>
                <a:gd name="connsiteY391" fmla="*/ 867847 h 4419916"/>
                <a:gd name="connsiteX392" fmla="*/ 2071631 w 2568523"/>
                <a:gd name="connsiteY392" fmla="*/ 992552 h 4419916"/>
                <a:gd name="connsiteX393" fmla="*/ 2117515 w 2568523"/>
                <a:gd name="connsiteY393" fmla="*/ 844942 h 4419916"/>
                <a:gd name="connsiteX394" fmla="*/ 1953642 w 2568523"/>
                <a:gd name="connsiteY394" fmla="*/ 776227 h 4419916"/>
                <a:gd name="connsiteX395" fmla="*/ 2057064 w 2568523"/>
                <a:gd name="connsiteY395" fmla="*/ 641705 h 4419916"/>
                <a:gd name="connsiteX396" fmla="*/ 2095665 w 2568523"/>
                <a:gd name="connsiteY396" fmla="*/ 713692 h 4419916"/>
                <a:gd name="connsiteX397" fmla="*/ 2117515 w 2568523"/>
                <a:gd name="connsiteY397" fmla="*/ 844942 h 4419916"/>
                <a:gd name="connsiteX398" fmla="*/ 2199452 w 2568523"/>
                <a:gd name="connsiteY398" fmla="*/ 703876 h 4419916"/>
                <a:gd name="connsiteX399" fmla="*/ 2107319 w 2568523"/>
                <a:gd name="connsiteY399" fmla="*/ 703876 h 4419916"/>
                <a:gd name="connsiteX400" fmla="*/ 2067261 w 2568523"/>
                <a:gd name="connsiteY400" fmla="*/ 628616 h 4419916"/>
                <a:gd name="connsiteX401" fmla="*/ 2117879 w 2568523"/>
                <a:gd name="connsiteY401" fmla="*/ 562810 h 4419916"/>
                <a:gd name="connsiteX402" fmla="*/ 2174324 w 2568523"/>
                <a:gd name="connsiteY402" fmla="*/ 632252 h 4419916"/>
                <a:gd name="connsiteX403" fmla="*/ 2199452 w 2568523"/>
                <a:gd name="connsiteY403" fmla="*/ 703876 h 4419916"/>
                <a:gd name="connsiteX404" fmla="*/ 1754810 w 2568523"/>
                <a:gd name="connsiteY404" fmla="*/ 455919 h 4419916"/>
                <a:gd name="connsiteX405" fmla="*/ 1830556 w 2568523"/>
                <a:gd name="connsiteY405" fmla="*/ 304673 h 4419916"/>
                <a:gd name="connsiteX406" fmla="*/ 1882267 w 2568523"/>
                <a:gd name="connsiteY406" fmla="*/ 403565 h 4419916"/>
                <a:gd name="connsiteX407" fmla="*/ 1885544 w 2568523"/>
                <a:gd name="connsiteY407" fmla="*/ 406837 h 4419916"/>
                <a:gd name="connsiteX408" fmla="*/ 2039949 w 2568523"/>
                <a:gd name="connsiteY408" fmla="*/ 479188 h 4419916"/>
                <a:gd name="connsiteX409" fmla="*/ 2107683 w 2568523"/>
                <a:gd name="connsiteY409" fmla="*/ 551175 h 4419916"/>
                <a:gd name="connsiteX410" fmla="*/ 2058521 w 2568523"/>
                <a:gd name="connsiteY410" fmla="*/ 615164 h 4419916"/>
                <a:gd name="connsiteX411" fmla="*/ 1893920 w 2568523"/>
                <a:gd name="connsiteY411" fmla="*/ 453011 h 4419916"/>
                <a:gd name="connsiteX412" fmla="*/ 1893556 w 2568523"/>
                <a:gd name="connsiteY412" fmla="*/ 452647 h 4419916"/>
                <a:gd name="connsiteX413" fmla="*/ 1892099 w 2568523"/>
                <a:gd name="connsiteY413" fmla="*/ 451557 h 4419916"/>
                <a:gd name="connsiteX414" fmla="*/ 1891371 w 2568523"/>
                <a:gd name="connsiteY414" fmla="*/ 451193 h 4419916"/>
                <a:gd name="connsiteX415" fmla="*/ 1889550 w 2568523"/>
                <a:gd name="connsiteY415" fmla="*/ 450829 h 4419916"/>
                <a:gd name="connsiteX416" fmla="*/ 1888822 w 2568523"/>
                <a:gd name="connsiteY416" fmla="*/ 450829 h 4419916"/>
                <a:gd name="connsiteX417" fmla="*/ 1888822 w 2568523"/>
                <a:gd name="connsiteY417" fmla="*/ 450829 h 4419916"/>
                <a:gd name="connsiteX418" fmla="*/ 1754810 w 2568523"/>
                <a:gd name="connsiteY418" fmla="*/ 455919 h 4419916"/>
                <a:gd name="connsiteX419" fmla="*/ 1887729 w 2568523"/>
                <a:gd name="connsiteY419" fmla="*/ 467917 h 4419916"/>
                <a:gd name="connsiteX420" fmla="*/ 2049417 w 2568523"/>
                <a:gd name="connsiteY420" fmla="*/ 626798 h 4419916"/>
                <a:gd name="connsiteX421" fmla="*/ 2049417 w 2568523"/>
                <a:gd name="connsiteY421" fmla="*/ 627162 h 4419916"/>
                <a:gd name="connsiteX422" fmla="*/ 1936891 w 2568523"/>
                <a:gd name="connsiteY422" fmla="*/ 774045 h 4419916"/>
                <a:gd name="connsiteX423" fmla="*/ 1851677 w 2568523"/>
                <a:gd name="connsiteY423" fmla="*/ 849668 h 4419916"/>
                <a:gd name="connsiteX424" fmla="*/ 1464937 w 2568523"/>
                <a:gd name="connsiteY424" fmla="*/ 886752 h 4419916"/>
                <a:gd name="connsiteX425" fmla="*/ 1630631 w 2568523"/>
                <a:gd name="connsiteY425" fmla="*/ 676244 h 4419916"/>
                <a:gd name="connsiteX426" fmla="*/ 1709290 w 2568523"/>
                <a:gd name="connsiteY426" fmla="*/ 580988 h 4419916"/>
                <a:gd name="connsiteX427" fmla="*/ 1805793 w 2568523"/>
                <a:gd name="connsiteY427" fmla="*/ 676608 h 4419916"/>
                <a:gd name="connsiteX428" fmla="*/ 1812348 w 2568523"/>
                <a:gd name="connsiteY428" fmla="*/ 678426 h 4419916"/>
                <a:gd name="connsiteX429" fmla="*/ 1817810 w 2568523"/>
                <a:gd name="connsiteY429" fmla="*/ 674063 h 4419916"/>
                <a:gd name="connsiteX430" fmla="*/ 1861510 w 2568523"/>
                <a:gd name="connsiteY430" fmla="*/ 572626 h 4419916"/>
                <a:gd name="connsiteX431" fmla="*/ 1860417 w 2568523"/>
                <a:gd name="connsiteY431" fmla="*/ 565355 h 4419916"/>
                <a:gd name="connsiteX432" fmla="*/ 1817446 w 2568523"/>
                <a:gd name="connsiteY432" fmla="*/ 511182 h 4419916"/>
                <a:gd name="connsiteX433" fmla="*/ 1887729 w 2568523"/>
                <a:gd name="connsiteY433" fmla="*/ 467917 h 4419916"/>
                <a:gd name="connsiteX434" fmla="*/ 739527 w 2568523"/>
                <a:gd name="connsiteY434" fmla="*/ 184331 h 4419916"/>
                <a:gd name="connsiteX435" fmla="*/ 964943 w 2568523"/>
                <a:gd name="connsiteY435" fmla="*/ 237776 h 4419916"/>
                <a:gd name="connsiteX436" fmla="*/ 662689 w 2568523"/>
                <a:gd name="connsiteY436" fmla="*/ 236685 h 4419916"/>
                <a:gd name="connsiteX437" fmla="*/ 330938 w 2568523"/>
                <a:gd name="connsiteY437" fmla="*/ 201055 h 4419916"/>
                <a:gd name="connsiteX438" fmla="*/ 546522 w 2568523"/>
                <a:gd name="connsiteY438" fmla="*/ 17088 h 4419916"/>
                <a:gd name="connsiteX439" fmla="*/ 736250 w 2568523"/>
                <a:gd name="connsiteY439" fmla="*/ 182513 h 4419916"/>
                <a:gd name="connsiteX440" fmla="*/ 739527 w 2568523"/>
                <a:gd name="connsiteY440" fmla="*/ 184331 h 4419916"/>
                <a:gd name="connsiteX441" fmla="*/ 250822 w 2568523"/>
                <a:gd name="connsiteY441" fmla="*/ 14543 h 4419916"/>
                <a:gd name="connsiteX442" fmla="*/ 526857 w 2568523"/>
                <a:gd name="connsiteY442" fmla="*/ 14543 h 4419916"/>
                <a:gd name="connsiteX443" fmla="*/ 316371 w 2568523"/>
                <a:gd name="connsiteY443" fmla="*/ 193784 h 4419916"/>
                <a:gd name="connsiteX444" fmla="*/ 250822 w 2568523"/>
                <a:gd name="connsiteY444" fmla="*/ 14543 h 4419916"/>
                <a:gd name="connsiteX445" fmla="*/ 128828 w 2568523"/>
                <a:gd name="connsiteY445" fmla="*/ 265771 h 4419916"/>
                <a:gd name="connsiteX446" fmla="*/ 303262 w 2568523"/>
                <a:gd name="connsiteY446" fmla="*/ 216689 h 4419916"/>
                <a:gd name="connsiteX447" fmla="*/ 251915 w 2568523"/>
                <a:gd name="connsiteY447" fmla="*/ 431560 h 4419916"/>
                <a:gd name="connsiteX448" fmla="*/ 70926 w 2568523"/>
                <a:gd name="connsiteY448" fmla="*/ 388295 h 4419916"/>
                <a:gd name="connsiteX449" fmla="*/ 128828 w 2568523"/>
                <a:gd name="connsiteY449" fmla="*/ 265771 h 4419916"/>
                <a:gd name="connsiteX450" fmla="*/ 52718 w 2568523"/>
                <a:gd name="connsiteY450" fmla="*/ 427197 h 4419916"/>
                <a:gd name="connsiteX451" fmla="*/ 64736 w 2568523"/>
                <a:gd name="connsiteY451" fmla="*/ 402111 h 4419916"/>
                <a:gd name="connsiteX452" fmla="*/ 246452 w 2568523"/>
                <a:gd name="connsiteY452" fmla="*/ 445739 h 4419916"/>
                <a:gd name="connsiteX453" fmla="*/ 112441 w 2568523"/>
                <a:gd name="connsiteY453" fmla="*/ 694059 h 4419916"/>
                <a:gd name="connsiteX454" fmla="*/ 14846 w 2568523"/>
                <a:gd name="connsiteY454" fmla="*/ 587896 h 4419916"/>
                <a:gd name="connsiteX455" fmla="*/ 52718 w 2568523"/>
                <a:gd name="connsiteY455" fmla="*/ 427197 h 4419916"/>
                <a:gd name="connsiteX456" fmla="*/ 426348 w 2568523"/>
                <a:gd name="connsiteY456" fmla="*/ 635888 h 4419916"/>
                <a:gd name="connsiteX457" fmla="*/ 265753 w 2568523"/>
                <a:gd name="connsiteY457" fmla="*/ 611528 h 4419916"/>
                <a:gd name="connsiteX458" fmla="*/ 261019 w 2568523"/>
                <a:gd name="connsiteY458" fmla="*/ 612255 h 4419916"/>
                <a:gd name="connsiteX459" fmla="*/ 132470 w 2568523"/>
                <a:gd name="connsiteY459" fmla="*/ 686788 h 4419916"/>
                <a:gd name="connsiteX460" fmla="*/ 258834 w 2568523"/>
                <a:gd name="connsiteY460" fmla="*/ 452284 h 4419916"/>
                <a:gd name="connsiteX461" fmla="*/ 475146 w 2568523"/>
                <a:gd name="connsiteY461" fmla="*/ 675517 h 4419916"/>
                <a:gd name="connsiteX462" fmla="*/ 429626 w 2568523"/>
                <a:gd name="connsiteY462" fmla="*/ 637342 h 4419916"/>
                <a:gd name="connsiteX463" fmla="*/ 426348 w 2568523"/>
                <a:gd name="connsiteY463" fmla="*/ 635888 h 4419916"/>
                <a:gd name="connsiteX464" fmla="*/ 597504 w 2568523"/>
                <a:gd name="connsiteY464" fmla="*/ 1014366 h 4419916"/>
                <a:gd name="connsiteX465" fmla="*/ 588400 w 2568523"/>
                <a:gd name="connsiteY465" fmla="*/ 783862 h 4419916"/>
                <a:gd name="connsiteX466" fmla="*/ 1054527 w 2568523"/>
                <a:gd name="connsiteY466" fmla="*/ 899114 h 4419916"/>
                <a:gd name="connsiteX467" fmla="*/ 718042 w 2568523"/>
                <a:gd name="connsiteY467" fmla="*/ 1162340 h 4419916"/>
                <a:gd name="connsiteX468" fmla="*/ 597504 w 2568523"/>
                <a:gd name="connsiteY468" fmla="*/ 1014366 h 4419916"/>
                <a:gd name="connsiteX469" fmla="*/ 715857 w 2568523"/>
                <a:gd name="connsiteY469" fmla="*/ 1186336 h 4419916"/>
                <a:gd name="connsiteX470" fmla="*/ 891019 w 2568523"/>
                <a:gd name="connsiteY470" fmla="*/ 1539728 h 4419916"/>
                <a:gd name="connsiteX471" fmla="*/ 565822 w 2568523"/>
                <a:gd name="connsiteY471" fmla="*/ 1393936 h 4419916"/>
                <a:gd name="connsiteX472" fmla="*/ 572013 w 2568523"/>
                <a:gd name="connsiteY472" fmla="*/ 1385573 h 4419916"/>
                <a:gd name="connsiteX473" fmla="*/ 715857 w 2568523"/>
                <a:gd name="connsiteY473" fmla="*/ 1186336 h 4419916"/>
                <a:gd name="connsiteX474" fmla="*/ 500637 w 2568523"/>
                <a:gd name="connsiteY474" fmla="*/ 1645891 h 4419916"/>
                <a:gd name="connsiteX475" fmla="*/ 500637 w 2568523"/>
                <a:gd name="connsiteY475" fmla="*/ 1480466 h 4419916"/>
                <a:gd name="connsiteX476" fmla="*/ 557082 w 2568523"/>
                <a:gd name="connsiteY476" fmla="*/ 1405570 h 4419916"/>
                <a:gd name="connsiteX477" fmla="*/ 892839 w 2568523"/>
                <a:gd name="connsiteY477" fmla="*/ 1556452 h 4419916"/>
                <a:gd name="connsiteX478" fmla="*/ 592406 w 2568523"/>
                <a:gd name="connsiteY478" fmla="*/ 1797501 h 4419916"/>
                <a:gd name="connsiteX479" fmla="*/ 500637 w 2568523"/>
                <a:gd name="connsiteY479" fmla="*/ 1645891 h 4419916"/>
                <a:gd name="connsiteX480" fmla="*/ 664874 w 2568523"/>
                <a:gd name="connsiteY480" fmla="*/ 2090903 h 4419916"/>
                <a:gd name="connsiteX481" fmla="*/ 663782 w 2568523"/>
                <a:gd name="connsiteY481" fmla="*/ 2089449 h 4419916"/>
                <a:gd name="connsiteX482" fmla="*/ 597868 w 2568523"/>
                <a:gd name="connsiteY482" fmla="*/ 2023642 h 4419916"/>
                <a:gd name="connsiteX483" fmla="*/ 597868 w 2568523"/>
                <a:gd name="connsiteY483" fmla="*/ 1815316 h 4419916"/>
                <a:gd name="connsiteX484" fmla="*/ 925978 w 2568523"/>
                <a:gd name="connsiteY484" fmla="*/ 1815316 h 4419916"/>
                <a:gd name="connsiteX485" fmla="*/ 806533 w 2568523"/>
                <a:gd name="connsiteY485" fmla="*/ 2231969 h 4419916"/>
                <a:gd name="connsiteX486" fmla="*/ 712579 w 2568523"/>
                <a:gd name="connsiteY486" fmla="*/ 2166890 h 4419916"/>
                <a:gd name="connsiteX487" fmla="*/ 664874 w 2568523"/>
                <a:gd name="connsiteY487" fmla="*/ 2090903 h 4419916"/>
                <a:gd name="connsiteX488" fmla="*/ 829839 w 2568523"/>
                <a:gd name="connsiteY488" fmla="*/ 2248330 h 4419916"/>
                <a:gd name="connsiteX489" fmla="*/ 1010464 w 2568523"/>
                <a:gd name="connsiteY489" fmla="*/ 2219608 h 4419916"/>
                <a:gd name="connsiteX490" fmla="*/ 1002088 w 2568523"/>
                <a:gd name="connsiteY490" fmla="*/ 2353766 h 4419916"/>
                <a:gd name="connsiteX491" fmla="*/ 837851 w 2568523"/>
                <a:gd name="connsiteY491" fmla="*/ 2253420 h 4419916"/>
                <a:gd name="connsiteX492" fmla="*/ 829839 w 2568523"/>
                <a:gd name="connsiteY492" fmla="*/ 2248330 h 4419916"/>
                <a:gd name="connsiteX493" fmla="*/ 1016290 w 2568523"/>
                <a:gd name="connsiteY493" fmla="*/ 2363583 h 4419916"/>
                <a:gd name="connsiteX494" fmla="*/ 1025030 w 2568523"/>
                <a:gd name="connsiteY494" fmla="*/ 2221789 h 4419916"/>
                <a:gd name="connsiteX495" fmla="*/ 1090215 w 2568523"/>
                <a:gd name="connsiteY495" fmla="*/ 2250148 h 4419916"/>
                <a:gd name="connsiteX496" fmla="*/ 1145203 w 2568523"/>
                <a:gd name="connsiteY496" fmla="*/ 2432298 h 4419916"/>
                <a:gd name="connsiteX497" fmla="*/ 1093857 w 2568523"/>
                <a:gd name="connsiteY497" fmla="*/ 2440660 h 4419916"/>
                <a:gd name="connsiteX498" fmla="*/ 1016290 w 2568523"/>
                <a:gd name="connsiteY498" fmla="*/ 2363583 h 4419916"/>
                <a:gd name="connsiteX499" fmla="*/ 1159406 w 2568523"/>
                <a:gd name="connsiteY499" fmla="*/ 2430480 h 4419916"/>
                <a:gd name="connsiteX500" fmla="*/ 1104781 w 2568523"/>
                <a:gd name="connsiteY500" fmla="*/ 2249421 h 4419916"/>
                <a:gd name="connsiteX501" fmla="*/ 1162319 w 2568523"/>
                <a:gd name="connsiteY501" fmla="*/ 2222880 h 4419916"/>
                <a:gd name="connsiteX502" fmla="*/ 1164868 w 2568523"/>
                <a:gd name="connsiteY502" fmla="*/ 2220699 h 4419916"/>
                <a:gd name="connsiteX503" fmla="*/ 1185990 w 2568523"/>
                <a:gd name="connsiteY503" fmla="*/ 2193794 h 4419916"/>
                <a:gd name="connsiteX504" fmla="*/ 1185990 w 2568523"/>
                <a:gd name="connsiteY504" fmla="*/ 2366855 h 4419916"/>
                <a:gd name="connsiteX505" fmla="*/ 1185990 w 2568523"/>
                <a:gd name="connsiteY505" fmla="*/ 2366855 h 4419916"/>
                <a:gd name="connsiteX506" fmla="*/ 1186354 w 2568523"/>
                <a:gd name="connsiteY506" fmla="*/ 2367945 h 4419916"/>
                <a:gd name="connsiteX507" fmla="*/ 1187082 w 2568523"/>
                <a:gd name="connsiteY507" fmla="*/ 2370127 h 4419916"/>
                <a:gd name="connsiteX508" fmla="*/ 1187082 w 2568523"/>
                <a:gd name="connsiteY508" fmla="*/ 2370490 h 4419916"/>
                <a:gd name="connsiteX509" fmla="*/ 1187446 w 2568523"/>
                <a:gd name="connsiteY509" fmla="*/ 2371218 h 4419916"/>
                <a:gd name="connsiteX510" fmla="*/ 1188903 w 2568523"/>
                <a:gd name="connsiteY510" fmla="*/ 2372672 h 4419916"/>
                <a:gd name="connsiteX511" fmla="*/ 1189995 w 2568523"/>
                <a:gd name="connsiteY511" fmla="*/ 2373399 h 4419916"/>
                <a:gd name="connsiteX512" fmla="*/ 1191816 w 2568523"/>
                <a:gd name="connsiteY512" fmla="*/ 2374126 h 4419916"/>
                <a:gd name="connsiteX513" fmla="*/ 1192545 w 2568523"/>
                <a:gd name="connsiteY513" fmla="*/ 2374490 h 4419916"/>
                <a:gd name="connsiteX514" fmla="*/ 1309440 w 2568523"/>
                <a:gd name="connsiteY514" fmla="*/ 2394486 h 4419916"/>
                <a:gd name="connsiteX515" fmla="*/ 1264648 w 2568523"/>
                <a:gd name="connsiteY515" fmla="*/ 2413755 h 4419916"/>
                <a:gd name="connsiteX516" fmla="*/ 1159406 w 2568523"/>
                <a:gd name="connsiteY516" fmla="*/ 2430480 h 4419916"/>
                <a:gd name="connsiteX517" fmla="*/ 1252995 w 2568523"/>
                <a:gd name="connsiteY517" fmla="*/ 2467564 h 4419916"/>
                <a:gd name="connsiteX518" fmla="*/ 1253360 w 2568523"/>
                <a:gd name="connsiteY518" fmla="*/ 2466837 h 4419916"/>
                <a:gd name="connsiteX519" fmla="*/ 1241342 w 2568523"/>
                <a:gd name="connsiteY519" fmla="*/ 2567547 h 4419916"/>
                <a:gd name="connsiteX520" fmla="*/ 1207839 w 2568523"/>
                <a:gd name="connsiteY520" fmla="*/ 2535189 h 4419916"/>
                <a:gd name="connsiteX521" fmla="*/ 1252995 w 2568523"/>
                <a:gd name="connsiteY521" fmla="*/ 2467564 h 4419916"/>
                <a:gd name="connsiteX522" fmla="*/ 1314174 w 2568523"/>
                <a:gd name="connsiteY522" fmla="*/ 2637352 h 4419916"/>
                <a:gd name="connsiteX523" fmla="*/ 1254452 w 2568523"/>
                <a:gd name="connsiteY523" fmla="*/ 2580272 h 4419916"/>
                <a:gd name="connsiteX524" fmla="*/ 1273024 w 2568523"/>
                <a:gd name="connsiteY524" fmla="*/ 2425026 h 4419916"/>
                <a:gd name="connsiteX525" fmla="*/ 1321822 w 2568523"/>
                <a:gd name="connsiteY525" fmla="*/ 2403939 h 4419916"/>
                <a:gd name="connsiteX526" fmla="*/ 1298151 w 2568523"/>
                <a:gd name="connsiteY526" fmla="*/ 2470836 h 4419916"/>
                <a:gd name="connsiteX527" fmla="*/ 1298880 w 2568523"/>
                <a:gd name="connsiteY527" fmla="*/ 2477381 h 4419916"/>
                <a:gd name="connsiteX528" fmla="*/ 1336753 w 2568523"/>
                <a:gd name="connsiteY528" fmla="*/ 2534098 h 4419916"/>
                <a:gd name="connsiteX529" fmla="*/ 1341122 w 2568523"/>
                <a:gd name="connsiteY529" fmla="*/ 2602086 h 4419916"/>
                <a:gd name="connsiteX530" fmla="*/ 1314174 w 2568523"/>
                <a:gd name="connsiteY530" fmla="*/ 2637352 h 4419916"/>
                <a:gd name="connsiteX531" fmla="*/ 1355689 w 2568523"/>
                <a:gd name="connsiteY531" fmla="*/ 2595542 h 4419916"/>
                <a:gd name="connsiteX532" fmla="*/ 1352047 w 2568523"/>
                <a:gd name="connsiteY532" fmla="*/ 2538824 h 4419916"/>
                <a:gd name="connsiteX533" fmla="*/ 1404487 w 2568523"/>
                <a:gd name="connsiteY533" fmla="*/ 2538824 h 4419916"/>
                <a:gd name="connsiteX534" fmla="*/ 1441631 w 2568523"/>
                <a:gd name="connsiteY534" fmla="*/ 2575909 h 4419916"/>
                <a:gd name="connsiteX535" fmla="*/ 1355689 w 2568523"/>
                <a:gd name="connsiteY535" fmla="*/ 2595542 h 4419916"/>
                <a:gd name="connsiteX536" fmla="*/ 2557423 w 2568523"/>
                <a:gd name="connsiteY536" fmla="*/ 2991835 h 4419916"/>
                <a:gd name="connsiteX537" fmla="*/ 2417949 w 2568523"/>
                <a:gd name="connsiteY537" fmla="*/ 2722065 h 4419916"/>
                <a:gd name="connsiteX538" fmla="*/ 2557423 w 2568523"/>
                <a:gd name="connsiteY538" fmla="*/ 2755877 h 4419916"/>
                <a:gd name="connsiteX539" fmla="*/ 2557423 w 2568523"/>
                <a:gd name="connsiteY539" fmla="*/ 2991835 h 4419916"/>
                <a:gd name="connsiteX540" fmla="*/ 2399376 w 2568523"/>
                <a:gd name="connsiteY540" fmla="*/ 3383039 h 4419916"/>
                <a:gd name="connsiteX541" fmla="*/ 2285394 w 2568523"/>
                <a:gd name="connsiteY541" fmla="*/ 3297963 h 4419916"/>
                <a:gd name="connsiteX542" fmla="*/ 2450723 w 2568523"/>
                <a:gd name="connsiteY542" fmla="*/ 3140536 h 4419916"/>
                <a:gd name="connsiteX543" fmla="*/ 2399376 w 2568523"/>
                <a:gd name="connsiteY543" fmla="*/ 3383039 h 4419916"/>
                <a:gd name="connsiteX544" fmla="*/ 2103677 w 2568523"/>
                <a:gd name="connsiteY544" fmla="*/ 3746611 h 4419916"/>
                <a:gd name="connsiteX545" fmla="*/ 2011908 w 2568523"/>
                <a:gd name="connsiteY545" fmla="*/ 3730250 h 4419916"/>
                <a:gd name="connsiteX546" fmla="*/ 1874983 w 2568523"/>
                <a:gd name="connsiteY546" fmla="*/ 3460480 h 4419916"/>
                <a:gd name="connsiteX547" fmla="*/ 2216931 w 2568523"/>
                <a:gd name="connsiteY547" fmla="*/ 3626269 h 4419916"/>
                <a:gd name="connsiteX548" fmla="*/ 2103677 w 2568523"/>
                <a:gd name="connsiteY548" fmla="*/ 3746611 h 4419916"/>
                <a:gd name="connsiteX549" fmla="*/ 1940168 w 2568523"/>
                <a:gd name="connsiteY549" fmla="*/ 3902583 h 4419916"/>
                <a:gd name="connsiteX550" fmla="*/ 1869885 w 2568523"/>
                <a:gd name="connsiteY550" fmla="*/ 3719707 h 4419916"/>
                <a:gd name="connsiteX551" fmla="*/ 2002076 w 2568523"/>
                <a:gd name="connsiteY551" fmla="*/ 3743339 h 4419916"/>
                <a:gd name="connsiteX552" fmla="*/ 2037035 w 2568523"/>
                <a:gd name="connsiteY552" fmla="*/ 3812417 h 4419916"/>
                <a:gd name="connsiteX553" fmla="*/ 1940168 w 2568523"/>
                <a:gd name="connsiteY553" fmla="*/ 3902583 h 4419916"/>
                <a:gd name="connsiteX554" fmla="*/ 1682342 w 2568523"/>
                <a:gd name="connsiteY554" fmla="*/ 4204712 h 4419916"/>
                <a:gd name="connsiteX555" fmla="*/ 1875712 w 2568523"/>
                <a:gd name="connsiteY555" fmla="*/ 4093095 h 4419916"/>
                <a:gd name="connsiteX556" fmla="*/ 1862966 w 2568523"/>
                <a:gd name="connsiteY556" fmla="*/ 4268701 h 4419916"/>
                <a:gd name="connsiteX557" fmla="*/ 1682342 w 2568523"/>
                <a:gd name="connsiteY557" fmla="*/ 4204712 h 4419916"/>
                <a:gd name="connsiteX558" fmla="*/ 1832377 w 2568523"/>
                <a:gd name="connsiteY558" fmla="*/ 4358503 h 4419916"/>
                <a:gd name="connsiteX559" fmla="*/ 1694359 w 2568523"/>
                <a:gd name="connsiteY559" fmla="*/ 4224708 h 4419916"/>
                <a:gd name="connsiteX560" fmla="*/ 1860053 w 2568523"/>
                <a:gd name="connsiteY560" fmla="*/ 4283607 h 4419916"/>
                <a:gd name="connsiteX561" fmla="*/ 1832377 w 2568523"/>
                <a:gd name="connsiteY561" fmla="*/ 4358503 h 4419916"/>
                <a:gd name="connsiteX562" fmla="*/ 1678700 w 2568523"/>
                <a:gd name="connsiteY562" fmla="*/ 4049467 h 4419916"/>
                <a:gd name="connsiteX563" fmla="*/ 1863330 w 2568523"/>
                <a:gd name="connsiteY563" fmla="*/ 4083642 h 4419916"/>
                <a:gd name="connsiteX564" fmla="*/ 1673238 w 2568523"/>
                <a:gd name="connsiteY564" fmla="*/ 4193441 h 4419916"/>
                <a:gd name="connsiteX565" fmla="*/ 1678700 w 2568523"/>
                <a:gd name="connsiteY565" fmla="*/ 4049467 h 4419916"/>
                <a:gd name="connsiteX566" fmla="*/ 1679064 w 2568523"/>
                <a:gd name="connsiteY566" fmla="*/ 4034560 h 4419916"/>
                <a:gd name="connsiteX567" fmla="*/ 1685983 w 2568523"/>
                <a:gd name="connsiteY567" fmla="*/ 3856410 h 4419916"/>
                <a:gd name="connsiteX568" fmla="*/ 1865151 w 2568523"/>
                <a:gd name="connsiteY568" fmla="*/ 4069099 h 4419916"/>
                <a:gd name="connsiteX569" fmla="*/ 1679064 w 2568523"/>
                <a:gd name="connsiteY569" fmla="*/ 4034560 h 4419916"/>
                <a:gd name="connsiteX570" fmla="*/ 1374261 w 2568523"/>
                <a:gd name="connsiteY570" fmla="*/ 2974747 h 4419916"/>
                <a:gd name="connsiteX571" fmla="*/ 1547966 w 2568523"/>
                <a:gd name="connsiteY571" fmla="*/ 2957659 h 4419916"/>
                <a:gd name="connsiteX572" fmla="*/ 1460568 w 2568523"/>
                <a:gd name="connsiteY572" fmla="*/ 3168531 h 4419916"/>
                <a:gd name="connsiteX573" fmla="*/ 1374261 w 2568523"/>
                <a:gd name="connsiteY573" fmla="*/ 2974747 h 4419916"/>
                <a:gd name="connsiteX574" fmla="*/ 1433984 w 2568523"/>
                <a:gd name="connsiteY574" fmla="*/ 2730790 h 4419916"/>
                <a:gd name="connsiteX575" fmla="*/ 1547602 w 2568523"/>
                <a:gd name="connsiteY575" fmla="*/ 2942753 h 4419916"/>
                <a:gd name="connsiteX576" fmla="*/ 1373169 w 2568523"/>
                <a:gd name="connsiteY576" fmla="*/ 2960204 h 4419916"/>
                <a:gd name="connsiteX577" fmla="*/ 1433984 w 2568523"/>
                <a:gd name="connsiteY577" fmla="*/ 2730790 h 4419916"/>
                <a:gd name="connsiteX578" fmla="*/ 1975856 w 2568523"/>
                <a:gd name="connsiteY578" fmla="*/ 2634080 h 4419916"/>
                <a:gd name="connsiteX579" fmla="*/ 1848400 w 2568523"/>
                <a:gd name="connsiteY579" fmla="*/ 2622809 h 4419916"/>
                <a:gd name="connsiteX580" fmla="*/ 1903388 w 2568523"/>
                <a:gd name="connsiteY580" fmla="*/ 2563911 h 4419916"/>
                <a:gd name="connsiteX581" fmla="*/ 1975856 w 2568523"/>
                <a:gd name="connsiteY581" fmla="*/ 2634080 h 4419916"/>
                <a:gd name="connsiteX582" fmla="*/ 2381532 w 2568523"/>
                <a:gd name="connsiteY582" fmla="*/ 2715157 h 4419916"/>
                <a:gd name="connsiteX583" fmla="*/ 2124434 w 2568523"/>
                <a:gd name="connsiteY583" fmla="*/ 2854405 h 4419916"/>
                <a:gd name="connsiteX584" fmla="*/ 2213654 w 2568523"/>
                <a:gd name="connsiteY584" fmla="*/ 2690070 h 4419916"/>
                <a:gd name="connsiteX585" fmla="*/ 2381532 w 2568523"/>
                <a:gd name="connsiteY585" fmla="*/ 2715157 h 4419916"/>
                <a:gd name="connsiteX586" fmla="*/ 2275197 w 2568523"/>
                <a:gd name="connsiteY586" fmla="*/ 3287419 h 4419916"/>
                <a:gd name="connsiteX587" fmla="*/ 2163764 w 2568523"/>
                <a:gd name="connsiteY587" fmla="*/ 3120540 h 4419916"/>
                <a:gd name="connsiteX588" fmla="*/ 2444532 w 2568523"/>
                <a:gd name="connsiteY588" fmla="*/ 3125993 h 4419916"/>
                <a:gd name="connsiteX589" fmla="*/ 2275197 w 2568523"/>
                <a:gd name="connsiteY589" fmla="*/ 3287419 h 4419916"/>
                <a:gd name="connsiteX590" fmla="*/ 2102220 w 2568523"/>
                <a:gd name="connsiteY590" fmla="*/ 2890762 h 4419916"/>
                <a:gd name="connsiteX591" fmla="*/ 2141914 w 2568523"/>
                <a:gd name="connsiteY591" fmla="*/ 3108178 h 4419916"/>
                <a:gd name="connsiteX592" fmla="*/ 1878261 w 2568523"/>
                <a:gd name="connsiteY592" fmla="*/ 3204161 h 4419916"/>
                <a:gd name="connsiteX593" fmla="*/ 2102220 w 2568523"/>
                <a:gd name="connsiteY593" fmla="*/ 2890762 h 4419916"/>
                <a:gd name="connsiteX594" fmla="*/ 1858960 w 2568523"/>
                <a:gd name="connsiteY594" fmla="*/ 3205979 h 4419916"/>
                <a:gd name="connsiteX595" fmla="*/ 1755903 w 2568523"/>
                <a:gd name="connsiteY595" fmla="*/ 3043099 h 4419916"/>
                <a:gd name="connsiteX596" fmla="*/ 2084376 w 2568523"/>
                <a:gd name="connsiteY596" fmla="*/ 2890762 h 4419916"/>
                <a:gd name="connsiteX597" fmla="*/ 1858960 w 2568523"/>
                <a:gd name="connsiteY597" fmla="*/ 3205979 h 4419916"/>
                <a:gd name="connsiteX598" fmla="*/ 2114602 w 2568523"/>
                <a:gd name="connsiteY598" fmla="*/ 2876583 h 4419916"/>
                <a:gd name="connsiteX599" fmla="*/ 2383353 w 2568523"/>
                <a:gd name="connsiteY599" fmla="*/ 2731154 h 4419916"/>
                <a:gd name="connsiteX600" fmla="*/ 2154296 w 2568523"/>
                <a:gd name="connsiteY600" fmla="*/ 3093635 h 4419916"/>
                <a:gd name="connsiteX601" fmla="*/ 2114602 w 2568523"/>
                <a:gd name="connsiteY601" fmla="*/ 2876583 h 4419916"/>
                <a:gd name="connsiteX602" fmla="*/ 2070174 w 2568523"/>
                <a:gd name="connsiteY602" fmla="*/ 2881309 h 4419916"/>
                <a:gd name="connsiteX603" fmla="*/ 1763914 w 2568523"/>
                <a:gd name="connsiteY603" fmla="*/ 3023466 h 4419916"/>
                <a:gd name="connsiteX604" fmla="*/ 1844394 w 2568523"/>
                <a:gd name="connsiteY604" fmla="*/ 2890762 h 4419916"/>
                <a:gd name="connsiteX605" fmla="*/ 2070174 w 2568523"/>
                <a:gd name="connsiteY605" fmla="*/ 2881309 h 4419916"/>
                <a:gd name="connsiteX606" fmla="*/ 1854955 w 2568523"/>
                <a:gd name="connsiteY606" fmla="*/ 2875492 h 4419916"/>
                <a:gd name="connsiteX607" fmla="*/ 2011180 w 2568523"/>
                <a:gd name="connsiteY607" fmla="*/ 2660985 h 4419916"/>
                <a:gd name="connsiteX608" fmla="*/ 2095665 w 2568523"/>
                <a:gd name="connsiteY608" fmla="*/ 2865676 h 4419916"/>
                <a:gd name="connsiteX609" fmla="*/ 1854955 w 2568523"/>
                <a:gd name="connsiteY609" fmla="*/ 2875492 h 4419916"/>
                <a:gd name="connsiteX610" fmla="*/ 1832377 w 2568523"/>
                <a:gd name="connsiteY610" fmla="*/ 2862404 h 4419916"/>
                <a:gd name="connsiteX611" fmla="*/ 1627353 w 2568523"/>
                <a:gd name="connsiteY611" fmla="*/ 2613357 h 4419916"/>
                <a:gd name="connsiteX612" fmla="*/ 1825822 w 2568523"/>
                <a:gd name="connsiteY612" fmla="*/ 2635171 h 4419916"/>
                <a:gd name="connsiteX613" fmla="*/ 1832377 w 2568523"/>
                <a:gd name="connsiteY613" fmla="*/ 2862404 h 4419916"/>
                <a:gd name="connsiteX614" fmla="*/ 1615336 w 2568523"/>
                <a:gd name="connsiteY614" fmla="*/ 2621719 h 4419916"/>
                <a:gd name="connsiteX615" fmla="*/ 1827278 w 2568523"/>
                <a:gd name="connsiteY615" fmla="*/ 2879128 h 4419916"/>
                <a:gd name="connsiteX616" fmla="*/ 1568359 w 2568523"/>
                <a:gd name="connsiteY616" fmla="*/ 2939481 h 4419916"/>
                <a:gd name="connsiteX617" fmla="*/ 1615336 w 2568523"/>
                <a:gd name="connsiteY617" fmla="*/ 2621719 h 4419916"/>
                <a:gd name="connsiteX618" fmla="*/ 1563261 w 2568523"/>
                <a:gd name="connsiteY618" fmla="*/ 2959114 h 4419916"/>
                <a:gd name="connsiteX619" fmla="*/ 1729319 w 2568523"/>
                <a:gd name="connsiteY619" fmla="*/ 3040190 h 4419916"/>
                <a:gd name="connsiteX620" fmla="*/ 1475498 w 2568523"/>
                <a:gd name="connsiteY620" fmla="*/ 3171076 h 4419916"/>
                <a:gd name="connsiteX621" fmla="*/ 1563261 w 2568523"/>
                <a:gd name="connsiteY621" fmla="*/ 2959114 h 4419916"/>
                <a:gd name="connsiteX622" fmla="*/ 1580741 w 2568523"/>
                <a:gd name="connsiteY622" fmla="*/ 2951479 h 4419916"/>
                <a:gd name="connsiteX623" fmla="*/ 1824729 w 2568523"/>
                <a:gd name="connsiteY623" fmla="*/ 2894398 h 4419916"/>
                <a:gd name="connsiteX624" fmla="*/ 1742429 w 2568523"/>
                <a:gd name="connsiteY624" fmla="*/ 3030374 h 4419916"/>
                <a:gd name="connsiteX625" fmla="*/ 1580741 w 2568523"/>
                <a:gd name="connsiteY625" fmla="*/ 2951479 h 4419916"/>
                <a:gd name="connsiteX626" fmla="*/ 1746799 w 2568523"/>
                <a:gd name="connsiteY626" fmla="*/ 3056187 h 4419916"/>
                <a:gd name="connsiteX627" fmla="*/ 1847671 w 2568523"/>
                <a:gd name="connsiteY627" fmla="*/ 3215796 h 4419916"/>
                <a:gd name="connsiteX628" fmla="*/ 1653573 w 2568523"/>
                <a:gd name="connsiteY628" fmla="*/ 3286329 h 4419916"/>
                <a:gd name="connsiteX629" fmla="*/ 1746799 w 2568523"/>
                <a:gd name="connsiteY629" fmla="*/ 3056187 h 4419916"/>
                <a:gd name="connsiteX630" fmla="*/ 1851313 w 2568523"/>
                <a:gd name="connsiteY630" fmla="*/ 3229611 h 4419916"/>
                <a:gd name="connsiteX631" fmla="*/ 1851313 w 2568523"/>
                <a:gd name="connsiteY631" fmla="*/ 3430667 h 4419916"/>
                <a:gd name="connsiteX632" fmla="*/ 1656851 w 2568523"/>
                <a:gd name="connsiteY632" fmla="*/ 3300508 h 4419916"/>
                <a:gd name="connsiteX633" fmla="*/ 1851313 w 2568523"/>
                <a:gd name="connsiteY633" fmla="*/ 3229611 h 4419916"/>
                <a:gd name="connsiteX634" fmla="*/ 1865879 w 2568523"/>
                <a:gd name="connsiteY634" fmla="*/ 3232520 h 4419916"/>
                <a:gd name="connsiteX635" fmla="*/ 2207463 w 2568523"/>
                <a:gd name="connsiteY635" fmla="*/ 3450663 h 4419916"/>
                <a:gd name="connsiteX636" fmla="*/ 1865879 w 2568523"/>
                <a:gd name="connsiteY636" fmla="*/ 3437575 h 4419916"/>
                <a:gd name="connsiteX637" fmla="*/ 1865879 w 2568523"/>
                <a:gd name="connsiteY637" fmla="*/ 3232520 h 4419916"/>
                <a:gd name="connsiteX638" fmla="*/ 1874983 w 2568523"/>
                <a:gd name="connsiteY638" fmla="*/ 3220886 h 4419916"/>
                <a:gd name="connsiteX639" fmla="*/ 2144827 w 2568523"/>
                <a:gd name="connsiteY639" fmla="*/ 3122358 h 4419916"/>
                <a:gd name="connsiteX640" fmla="*/ 2222394 w 2568523"/>
                <a:gd name="connsiteY640" fmla="*/ 3442665 h 4419916"/>
                <a:gd name="connsiteX641" fmla="*/ 1874983 w 2568523"/>
                <a:gd name="connsiteY641" fmla="*/ 3220886 h 4419916"/>
                <a:gd name="connsiteX642" fmla="*/ 2163035 w 2568523"/>
                <a:gd name="connsiteY642" fmla="*/ 3105997 h 4419916"/>
                <a:gd name="connsiteX643" fmla="*/ 2399740 w 2568523"/>
                <a:gd name="connsiteY643" fmla="*/ 2731881 h 4419916"/>
                <a:gd name="connsiteX644" fmla="*/ 2454001 w 2568523"/>
                <a:gd name="connsiteY644" fmla="*/ 3111450 h 4419916"/>
                <a:gd name="connsiteX645" fmla="*/ 2163035 w 2568523"/>
                <a:gd name="connsiteY645" fmla="*/ 3105997 h 4419916"/>
                <a:gd name="connsiteX646" fmla="*/ 2107319 w 2568523"/>
                <a:gd name="connsiteY646" fmla="*/ 2855859 h 4419916"/>
                <a:gd name="connsiteX647" fmla="*/ 2024654 w 2568523"/>
                <a:gd name="connsiteY647" fmla="*/ 2655895 h 4419916"/>
                <a:gd name="connsiteX648" fmla="*/ 2198359 w 2568523"/>
                <a:gd name="connsiteY648" fmla="*/ 2687525 h 4419916"/>
                <a:gd name="connsiteX649" fmla="*/ 2107319 w 2568523"/>
                <a:gd name="connsiteY649" fmla="*/ 2855859 h 4419916"/>
                <a:gd name="connsiteX650" fmla="*/ 1846943 w 2568523"/>
                <a:gd name="connsiteY650" fmla="*/ 2862040 h 4419916"/>
                <a:gd name="connsiteX651" fmla="*/ 1840388 w 2568523"/>
                <a:gd name="connsiteY651" fmla="*/ 2636625 h 4419916"/>
                <a:gd name="connsiteX652" fmla="*/ 1994793 w 2568523"/>
                <a:gd name="connsiteY652" fmla="*/ 2650441 h 4419916"/>
                <a:gd name="connsiteX653" fmla="*/ 1999891 w 2568523"/>
                <a:gd name="connsiteY653" fmla="*/ 2651532 h 4419916"/>
                <a:gd name="connsiteX654" fmla="*/ 1846943 w 2568523"/>
                <a:gd name="connsiteY654" fmla="*/ 2862040 h 4419916"/>
                <a:gd name="connsiteX655" fmla="*/ 1625533 w 2568523"/>
                <a:gd name="connsiteY655" fmla="*/ 2598814 h 4419916"/>
                <a:gd name="connsiteX656" fmla="*/ 1726406 w 2568523"/>
                <a:gd name="connsiteY656" fmla="*/ 2489742 h 4419916"/>
                <a:gd name="connsiteX657" fmla="*/ 1817810 w 2568523"/>
                <a:gd name="connsiteY657" fmla="*/ 2619537 h 4419916"/>
                <a:gd name="connsiteX658" fmla="*/ 1625533 w 2568523"/>
                <a:gd name="connsiteY658" fmla="*/ 2598814 h 4419916"/>
                <a:gd name="connsiteX659" fmla="*/ 1612423 w 2568523"/>
                <a:gd name="connsiteY659" fmla="*/ 2591542 h 4419916"/>
                <a:gd name="connsiteX660" fmla="*/ 1564354 w 2568523"/>
                <a:gd name="connsiteY660" fmla="*/ 2485379 h 4419916"/>
                <a:gd name="connsiteX661" fmla="*/ 1715845 w 2568523"/>
                <a:gd name="connsiteY661" fmla="*/ 2479925 h 4419916"/>
                <a:gd name="connsiteX662" fmla="*/ 1612423 w 2568523"/>
                <a:gd name="connsiteY662" fmla="*/ 2591542 h 4419916"/>
                <a:gd name="connsiteX663" fmla="*/ 1555249 w 2568523"/>
                <a:gd name="connsiteY663" fmla="*/ 2926392 h 4419916"/>
                <a:gd name="connsiteX664" fmla="*/ 1441267 w 2568523"/>
                <a:gd name="connsiteY664" fmla="*/ 2714066 h 4419916"/>
                <a:gd name="connsiteX665" fmla="*/ 1600770 w 2568523"/>
                <a:gd name="connsiteY665" fmla="*/ 2618810 h 4419916"/>
                <a:gd name="connsiteX666" fmla="*/ 1555249 w 2568523"/>
                <a:gd name="connsiteY666" fmla="*/ 2926392 h 4419916"/>
                <a:gd name="connsiteX667" fmla="*/ 1731140 w 2568523"/>
                <a:gd name="connsiteY667" fmla="*/ 3055460 h 4419916"/>
                <a:gd name="connsiteX668" fmla="*/ 1637186 w 2568523"/>
                <a:gd name="connsiteY668" fmla="*/ 3287783 h 4419916"/>
                <a:gd name="connsiteX669" fmla="*/ 1475498 w 2568523"/>
                <a:gd name="connsiteY669" fmla="*/ 3187437 h 4419916"/>
                <a:gd name="connsiteX670" fmla="*/ 1731140 w 2568523"/>
                <a:gd name="connsiteY670" fmla="*/ 3055460 h 4419916"/>
                <a:gd name="connsiteX671" fmla="*/ 1652845 w 2568523"/>
                <a:gd name="connsiteY671" fmla="*/ 3534648 h 4419916"/>
                <a:gd name="connsiteX672" fmla="*/ 1648475 w 2568523"/>
                <a:gd name="connsiteY672" fmla="*/ 3312506 h 4419916"/>
                <a:gd name="connsiteX673" fmla="*/ 1844030 w 2568523"/>
                <a:gd name="connsiteY673" fmla="*/ 3443392 h 4419916"/>
                <a:gd name="connsiteX674" fmla="*/ 1652845 w 2568523"/>
                <a:gd name="connsiteY674" fmla="*/ 3534648 h 4419916"/>
                <a:gd name="connsiteX675" fmla="*/ 1851313 w 2568523"/>
                <a:gd name="connsiteY675" fmla="*/ 3455753 h 4419916"/>
                <a:gd name="connsiteX676" fmla="*/ 1851313 w 2568523"/>
                <a:gd name="connsiteY676" fmla="*/ 3695347 h 4419916"/>
                <a:gd name="connsiteX677" fmla="*/ 1659400 w 2568523"/>
                <a:gd name="connsiteY677" fmla="*/ 3547737 h 4419916"/>
                <a:gd name="connsiteX678" fmla="*/ 1851313 w 2568523"/>
                <a:gd name="connsiteY678" fmla="*/ 3455753 h 4419916"/>
                <a:gd name="connsiteX679" fmla="*/ 1925238 w 2568523"/>
                <a:gd name="connsiteY679" fmla="*/ 3904038 h 4419916"/>
                <a:gd name="connsiteX680" fmla="*/ 1695816 w 2568523"/>
                <a:gd name="connsiteY680" fmla="*/ 3834959 h 4419916"/>
                <a:gd name="connsiteX681" fmla="*/ 1854955 w 2568523"/>
                <a:gd name="connsiteY681" fmla="*/ 3721525 h 4419916"/>
                <a:gd name="connsiteX682" fmla="*/ 1925238 w 2568523"/>
                <a:gd name="connsiteY682" fmla="*/ 3904038 h 4419916"/>
                <a:gd name="connsiteX683" fmla="*/ 1865879 w 2568523"/>
                <a:gd name="connsiteY683" fmla="*/ 3704073 h 4419916"/>
                <a:gd name="connsiteX684" fmla="*/ 1865879 w 2568523"/>
                <a:gd name="connsiteY684" fmla="*/ 3475023 h 4419916"/>
                <a:gd name="connsiteX685" fmla="*/ 1994064 w 2568523"/>
                <a:gd name="connsiteY685" fmla="*/ 3726978 h 4419916"/>
                <a:gd name="connsiteX686" fmla="*/ 1865879 w 2568523"/>
                <a:gd name="connsiteY686" fmla="*/ 3704073 h 4419916"/>
                <a:gd name="connsiteX687" fmla="*/ 1893192 w 2568523"/>
                <a:gd name="connsiteY687" fmla="*/ 3452845 h 4419916"/>
                <a:gd name="connsiteX688" fmla="*/ 2226400 w 2568523"/>
                <a:gd name="connsiteY688" fmla="*/ 3465933 h 4419916"/>
                <a:gd name="connsiteX689" fmla="*/ 2222030 w 2568523"/>
                <a:gd name="connsiteY689" fmla="*/ 3612453 h 4419916"/>
                <a:gd name="connsiteX690" fmla="*/ 1893192 w 2568523"/>
                <a:gd name="connsiteY690" fmla="*/ 3452845 h 4419916"/>
                <a:gd name="connsiteX691" fmla="*/ 2239145 w 2568523"/>
                <a:gd name="connsiteY691" fmla="*/ 3449209 h 4419916"/>
                <a:gd name="connsiteX692" fmla="*/ 2167041 w 2568523"/>
                <a:gd name="connsiteY692" fmla="*/ 3151080 h 4419916"/>
                <a:gd name="connsiteX693" fmla="*/ 2268278 w 2568523"/>
                <a:gd name="connsiteY693" fmla="*/ 3302689 h 4419916"/>
                <a:gd name="connsiteX694" fmla="*/ 2268642 w 2568523"/>
                <a:gd name="connsiteY694" fmla="*/ 3303053 h 4419916"/>
                <a:gd name="connsiteX695" fmla="*/ 2269006 w 2568523"/>
                <a:gd name="connsiteY695" fmla="*/ 3303416 h 4419916"/>
                <a:gd name="connsiteX696" fmla="*/ 2269371 w 2568523"/>
                <a:gd name="connsiteY696" fmla="*/ 3303780 h 4419916"/>
                <a:gd name="connsiteX697" fmla="*/ 2269735 w 2568523"/>
                <a:gd name="connsiteY697" fmla="*/ 3304144 h 4419916"/>
                <a:gd name="connsiteX698" fmla="*/ 2389180 w 2568523"/>
                <a:gd name="connsiteY698" fmla="*/ 3393219 h 4419916"/>
                <a:gd name="connsiteX699" fmla="*/ 2239145 w 2568523"/>
                <a:gd name="connsiteY699" fmla="*/ 3449209 h 4419916"/>
                <a:gd name="connsiteX700" fmla="*/ 2467839 w 2568523"/>
                <a:gd name="connsiteY700" fmla="*/ 3103815 h 4419916"/>
                <a:gd name="connsiteX701" fmla="*/ 2417584 w 2568523"/>
                <a:gd name="connsiteY701" fmla="*/ 2752968 h 4419916"/>
                <a:gd name="connsiteX702" fmla="*/ 2555602 w 2568523"/>
                <a:gd name="connsiteY702" fmla="*/ 3020557 h 4419916"/>
                <a:gd name="connsiteX703" fmla="*/ 2467839 w 2568523"/>
                <a:gd name="connsiteY703" fmla="*/ 3103815 h 4419916"/>
                <a:gd name="connsiteX704" fmla="*/ 1893192 w 2568523"/>
                <a:gd name="connsiteY704" fmla="*/ 2553731 h 4419916"/>
                <a:gd name="connsiteX705" fmla="*/ 1833833 w 2568523"/>
                <a:gd name="connsiteY705" fmla="*/ 2617356 h 4419916"/>
                <a:gd name="connsiteX706" fmla="*/ 1736602 w 2568523"/>
                <a:gd name="connsiteY706" fmla="*/ 2478835 h 4419916"/>
                <a:gd name="connsiteX707" fmla="*/ 1813076 w 2568523"/>
                <a:gd name="connsiteY707" fmla="*/ 2475926 h 4419916"/>
                <a:gd name="connsiteX708" fmla="*/ 1893192 w 2568523"/>
                <a:gd name="connsiteY708" fmla="*/ 2553731 h 4419916"/>
                <a:gd name="connsiteX709" fmla="*/ 1462752 w 2568523"/>
                <a:gd name="connsiteY709" fmla="*/ 2583544 h 4419916"/>
                <a:gd name="connsiteX710" fmla="*/ 1550880 w 2568523"/>
                <a:gd name="connsiteY710" fmla="*/ 2490833 h 4419916"/>
                <a:gd name="connsiteX711" fmla="*/ 1600770 w 2568523"/>
                <a:gd name="connsiteY711" fmla="*/ 2601359 h 4419916"/>
                <a:gd name="connsiteX712" fmla="*/ 1441631 w 2568523"/>
                <a:gd name="connsiteY712" fmla="*/ 2696615 h 4419916"/>
                <a:gd name="connsiteX713" fmla="*/ 1462752 w 2568523"/>
                <a:gd name="connsiteY713" fmla="*/ 2583544 h 4419916"/>
                <a:gd name="connsiteX714" fmla="*/ 1654666 w 2568523"/>
                <a:gd name="connsiteY714" fmla="*/ 3562643 h 4419916"/>
                <a:gd name="connsiteX715" fmla="*/ 1846215 w 2568523"/>
                <a:gd name="connsiteY715" fmla="*/ 3709890 h 4419916"/>
                <a:gd name="connsiteX716" fmla="*/ 1685255 w 2568523"/>
                <a:gd name="connsiteY716" fmla="*/ 3824415 h 4419916"/>
                <a:gd name="connsiteX717" fmla="*/ 1654666 w 2568523"/>
                <a:gd name="connsiteY717" fmla="*/ 3562643 h 4419916"/>
                <a:gd name="connsiteX718" fmla="*/ 2010816 w 2568523"/>
                <a:gd name="connsiteY718" fmla="*/ 4405767 h 4419916"/>
                <a:gd name="connsiteX719" fmla="*/ 1845122 w 2568523"/>
                <a:gd name="connsiteY719" fmla="*/ 4366501 h 4419916"/>
                <a:gd name="connsiteX720" fmla="*/ 1872798 w 2568523"/>
                <a:gd name="connsiteY720" fmla="*/ 4291606 h 4419916"/>
                <a:gd name="connsiteX721" fmla="*/ 2010816 w 2568523"/>
                <a:gd name="connsiteY721" fmla="*/ 4405767 h 4419916"/>
                <a:gd name="connsiteX722" fmla="*/ 1933613 w 2568523"/>
                <a:gd name="connsiteY722" fmla="*/ 4158174 h 4419916"/>
                <a:gd name="connsiteX723" fmla="*/ 1878989 w 2568523"/>
                <a:gd name="connsiteY723" fmla="*/ 4249068 h 4419916"/>
                <a:gd name="connsiteX724" fmla="*/ 1889914 w 2568523"/>
                <a:gd name="connsiteY724" fmla="*/ 4100003 h 4419916"/>
                <a:gd name="connsiteX725" fmla="*/ 1933613 w 2568523"/>
                <a:gd name="connsiteY725" fmla="*/ 4158174 h 4419916"/>
                <a:gd name="connsiteX726" fmla="*/ 1881174 w 2568523"/>
                <a:gd name="connsiteY726" fmla="*/ 4065464 h 4419916"/>
                <a:gd name="connsiteX727" fmla="*/ 1701278 w 2568523"/>
                <a:gd name="connsiteY727" fmla="*/ 3851683 h 4419916"/>
                <a:gd name="connsiteX728" fmla="*/ 1928515 w 2568523"/>
                <a:gd name="connsiteY728" fmla="*/ 3920035 h 4419916"/>
                <a:gd name="connsiteX729" fmla="*/ 1881174 w 2568523"/>
                <a:gd name="connsiteY729" fmla="*/ 4065464 h 4419916"/>
                <a:gd name="connsiteX730" fmla="*/ 2073452 w 2568523"/>
                <a:gd name="connsiteY730" fmla="*/ 3778605 h 4419916"/>
                <a:gd name="connsiteX731" fmla="*/ 2048324 w 2568523"/>
                <a:gd name="connsiteY731" fmla="*/ 3801874 h 4419916"/>
                <a:gd name="connsiteX732" fmla="*/ 2019920 w 2568523"/>
                <a:gd name="connsiteY732" fmla="*/ 3746247 h 4419916"/>
                <a:gd name="connsiteX733" fmla="*/ 2091660 w 2568523"/>
                <a:gd name="connsiteY733" fmla="*/ 3758972 h 4419916"/>
                <a:gd name="connsiteX734" fmla="*/ 2073452 w 2568523"/>
                <a:gd name="connsiteY734" fmla="*/ 3778605 h 4419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</a:cxnLst>
              <a:rect l="l" t="t" r="r" b="b"/>
              <a:pathLst>
                <a:path w="2568523" h="4419916">
                  <a:moveTo>
                    <a:pt x="2566162" y="2742788"/>
                  </a:moveTo>
                  <a:lnTo>
                    <a:pt x="2405567" y="2703886"/>
                  </a:lnTo>
                  <a:cubicBezTo>
                    <a:pt x="2405567" y="2703886"/>
                    <a:pt x="2405567" y="2703886"/>
                    <a:pt x="2405567" y="2703886"/>
                  </a:cubicBezTo>
                  <a:cubicBezTo>
                    <a:pt x="2405567" y="2703886"/>
                    <a:pt x="2405567" y="2703886"/>
                    <a:pt x="2405567" y="2703886"/>
                  </a:cubicBezTo>
                  <a:lnTo>
                    <a:pt x="2405203" y="2703886"/>
                  </a:lnTo>
                  <a:lnTo>
                    <a:pt x="2211105" y="2674800"/>
                  </a:lnTo>
                  <a:lnTo>
                    <a:pt x="1999163" y="2636625"/>
                  </a:lnTo>
                  <a:lnTo>
                    <a:pt x="1820723" y="2463565"/>
                  </a:lnTo>
                  <a:cubicBezTo>
                    <a:pt x="1819267" y="2462111"/>
                    <a:pt x="1817446" y="2461384"/>
                    <a:pt x="1815261" y="2461384"/>
                  </a:cubicBezTo>
                  <a:lnTo>
                    <a:pt x="1552700" y="2471200"/>
                  </a:lnTo>
                  <a:cubicBezTo>
                    <a:pt x="1552700" y="2471200"/>
                    <a:pt x="1552700" y="2471200"/>
                    <a:pt x="1552700" y="2471200"/>
                  </a:cubicBezTo>
                  <a:lnTo>
                    <a:pt x="1552700" y="2471200"/>
                  </a:lnTo>
                  <a:cubicBezTo>
                    <a:pt x="1550880" y="2471200"/>
                    <a:pt x="1549059" y="2471927"/>
                    <a:pt x="1547602" y="2473381"/>
                  </a:cubicBezTo>
                  <a:lnTo>
                    <a:pt x="1547602" y="2473381"/>
                  </a:lnTo>
                  <a:cubicBezTo>
                    <a:pt x="1547602" y="2473381"/>
                    <a:pt x="1547602" y="2473381"/>
                    <a:pt x="1547602" y="2473381"/>
                  </a:cubicBezTo>
                  <a:lnTo>
                    <a:pt x="1455469" y="2569728"/>
                  </a:lnTo>
                  <a:lnTo>
                    <a:pt x="1412134" y="2526463"/>
                  </a:lnTo>
                  <a:cubicBezTo>
                    <a:pt x="1410677" y="2525008"/>
                    <a:pt x="1408857" y="2524282"/>
                    <a:pt x="1407036" y="2524282"/>
                  </a:cubicBezTo>
                  <a:lnTo>
                    <a:pt x="1348041" y="2524282"/>
                  </a:lnTo>
                  <a:lnTo>
                    <a:pt x="1313446" y="2472291"/>
                  </a:lnTo>
                  <a:lnTo>
                    <a:pt x="1341487" y="2393395"/>
                  </a:lnTo>
                  <a:cubicBezTo>
                    <a:pt x="1342215" y="2391941"/>
                    <a:pt x="1342215" y="2390123"/>
                    <a:pt x="1341487" y="2388669"/>
                  </a:cubicBezTo>
                  <a:cubicBezTo>
                    <a:pt x="1341487" y="2388669"/>
                    <a:pt x="1341487" y="2388669"/>
                    <a:pt x="1341487" y="2388669"/>
                  </a:cubicBezTo>
                  <a:cubicBezTo>
                    <a:pt x="1341487" y="2388305"/>
                    <a:pt x="1341122" y="2387942"/>
                    <a:pt x="1341122" y="2387942"/>
                  </a:cubicBezTo>
                  <a:cubicBezTo>
                    <a:pt x="1341122" y="2387942"/>
                    <a:pt x="1341122" y="2387942"/>
                    <a:pt x="1341122" y="2387942"/>
                  </a:cubicBezTo>
                  <a:cubicBezTo>
                    <a:pt x="1340394" y="2386488"/>
                    <a:pt x="1339302" y="2385397"/>
                    <a:pt x="1337845" y="2384670"/>
                  </a:cubicBezTo>
                  <a:lnTo>
                    <a:pt x="1337845" y="2384670"/>
                  </a:lnTo>
                  <a:cubicBezTo>
                    <a:pt x="1337845" y="2384670"/>
                    <a:pt x="1337845" y="2384670"/>
                    <a:pt x="1337845" y="2384670"/>
                  </a:cubicBezTo>
                  <a:cubicBezTo>
                    <a:pt x="1337845" y="2384670"/>
                    <a:pt x="1337845" y="2384670"/>
                    <a:pt x="1337845" y="2384670"/>
                  </a:cubicBezTo>
                  <a:cubicBezTo>
                    <a:pt x="1337481" y="2384670"/>
                    <a:pt x="1337481" y="2384306"/>
                    <a:pt x="1337117" y="2384306"/>
                  </a:cubicBezTo>
                  <a:lnTo>
                    <a:pt x="1337117" y="2384306"/>
                  </a:lnTo>
                  <a:cubicBezTo>
                    <a:pt x="1337117" y="2384306"/>
                    <a:pt x="1337117" y="2384306"/>
                    <a:pt x="1337117" y="2384306"/>
                  </a:cubicBezTo>
                  <a:cubicBezTo>
                    <a:pt x="1337117" y="2384306"/>
                    <a:pt x="1337117" y="2384306"/>
                    <a:pt x="1337117" y="2384306"/>
                  </a:cubicBezTo>
                  <a:cubicBezTo>
                    <a:pt x="1336753" y="2384306"/>
                    <a:pt x="1336388" y="2383943"/>
                    <a:pt x="1336024" y="2383943"/>
                  </a:cubicBezTo>
                  <a:lnTo>
                    <a:pt x="1204198" y="2361401"/>
                  </a:lnTo>
                  <a:lnTo>
                    <a:pt x="1278487" y="2190159"/>
                  </a:lnTo>
                  <a:cubicBezTo>
                    <a:pt x="1279215" y="2187977"/>
                    <a:pt x="1279215" y="2185796"/>
                    <a:pt x="1278123" y="2183978"/>
                  </a:cubicBezTo>
                  <a:cubicBezTo>
                    <a:pt x="1277030" y="2182160"/>
                    <a:pt x="1275209" y="2180706"/>
                    <a:pt x="1273024" y="2180342"/>
                  </a:cubicBezTo>
                  <a:lnTo>
                    <a:pt x="1195094" y="2165799"/>
                  </a:lnTo>
                  <a:cubicBezTo>
                    <a:pt x="1194729" y="2165799"/>
                    <a:pt x="1194365" y="2165799"/>
                    <a:pt x="1194001" y="2165799"/>
                  </a:cubicBezTo>
                  <a:cubicBezTo>
                    <a:pt x="1194001" y="2165799"/>
                    <a:pt x="1193637" y="2165799"/>
                    <a:pt x="1193637" y="2165799"/>
                  </a:cubicBezTo>
                  <a:cubicBezTo>
                    <a:pt x="1193637" y="2165799"/>
                    <a:pt x="1193637" y="2165799"/>
                    <a:pt x="1193273" y="2165799"/>
                  </a:cubicBezTo>
                  <a:cubicBezTo>
                    <a:pt x="1192545" y="2165799"/>
                    <a:pt x="1191452" y="2165799"/>
                    <a:pt x="1190724" y="2166163"/>
                  </a:cubicBezTo>
                  <a:cubicBezTo>
                    <a:pt x="1190724" y="2166163"/>
                    <a:pt x="1190360" y="2166163"/>
                    <a:pt x="1190360" y="2166527"/>
                  </a:cubicBezTo>
                  <a:cubicBezTo>
                    <a:pt x="1189631" y="2166890"/>
                    <a:pt x="1189267" y="2167254"/>
                    <a:pt x="1188539" y="2167617"/>
                  </a:cubicBezTo>
                  <a:cubicBezTo>
                    <a:pt x="1188539" y="2167617"/>
                    <a:pt x="1188175" y="2167981"/>
                    <a:pt x="1188175" y="2167981"/>
                  </a:cubicBezTo>
                  <a:cubicBezTo>
                    <a:pt x="1188175" y="2167981"/>
                    <a:pt x="1187810" y="2168344"/>
                    <a:pt x="1187810" y="2168344"/>
                  </a:cubicBezTo>
                  <a:lnTo>
                    <a:pt x="1155036" y="2210519"/>
                  </a:lnTo>
                  <a:lnTo>
                    <a:pt x="1096406" y="2237423"/>
                  </a:lnTo>
                  <a:lnTo>
                    <a:pt x="1027215" y="2207246"/>
                  </a:lnTo>
                  <a:lnTo>
                    <a:pt x="1054527" y="2083632"/>
                  </a:lnTo>
                  <a:lnTo>
                    <a:pt x="1173972" y="1945474"/>
                  </a:lnTo>
                  <a:lnTo>
                    <a:pt x="1248990" y="1912753"/>
                  </a:lnTo>
                  <a:lnTo>
                    <a:pt x="1351683" y="1903664"/>
                  </a:lnTo>
                  <a:lnTo>
                    <a:pt x="1351683" y="2080360"/>
                  </a:lnTo>
                  <a:cubicBezTo>
                    <a:pt x="1351683" y="2083268"/>
                    <a:pt x="1353504" y="2085813"/>
                    <a:pt x="1356053" y="2086904"/>
                  </a:cubicBezTo>
                  <a:cubicBezTo>
                    <a:pt x="1358602" y="2087995"/>
                    <a:pt x="1361880" y="2087631"/>
                    <a:pt x="1364065" y="2085450"/>
                  </a:cubicBezTo>
                  <a:lnTo>
                    <a:pt x="1454013" y="2002919"/>
                  </a:lnTo>
                  <a:cubicBezTo>
                    <a:pt x="1455469" y="2001465"/>
                    <a:pt x="1456198" y="1999647"/>
                    <a:pt x="1456198" y="1997465"/>
                  </a:cubicBezTo>
                  <a:lnTo>
                    <a:pt x="1456198" y="1888757"/>
                  </a:lnTo>
                  <a:lnTo>
                    <a:pt x="1529030" y="1808771"/>
                  </a:lnTo>
                  <a:cubicBezTo>
                    <a:pt x="1529030" y="1808771"/>
                    <a:pt x="1529030" y="1808771"/>
                    <a:pt x="1529030" y="1808771"/>
                  </a:cubicBezTo>
                  <a:lnTo>
                    <a:pt x="1529394" y="1808408"/>
                  </a:lnTo>
                  <a:lnTo>
                    <a:pt x="1679064" y="1649527"/>
                  </a:lnTo>
                  <a:lnTo>
                    <a:pt x="1794504" y="1601535"/>
                  </a:lnTo>
                  <a:cubicBezTo>
                    <a:pt x="1796324" y="1600808"/>
                    <a:pt x="1797417" y="1599717"/>
                    <a:pt x="1798145" y="1597899"/>
                  </a:cubicBezTo>
                  <a:lnTo>
                    <a:pt x="1849492" y="1490282"/>
                  </a:lnTo>
                  <a:lnTo>
                    <a:pt x="1966388" y="1490282"/>
                  </a:lnTo>
                  <a:cubicBezTo>
                    <a:pt x="1970394" y="1490282"/>
                    <a:pt x="1973671" y="1487010"/>
                    <a:pt x="1973671" y="1483011"/>
                  </a:cubicBezTo>
                  <a:lnTo>
                    <a:pt x="1973671" y="1281228"/>
                  </a:lnTo>
                  <a:lnTo>
                    <a:pt x="2140457" y="1272503"/>
                  </a:lnTo>
                  <a:lnTo>
                    <a:pt x="2096030" y="1388118"/>
                  </a:lnTo>
                  <a:cubicBezTo>
                    <a:pt x="2095301" y="1390300"/>
                    <a:pt x="2095301" y="1392845"/>
                    <a:pt x="2096758" y="1394663"/>
                  </a:cubicBezTo>
                  <a:lnTo>
                    <a:pt x="2155024" y="1487010"/>
                  </a:lnTo>
                  <a:cubicBezTo>
                    <a:pt x="2156116" y="1488828"/>
                    <a:pt x="2158301" y="1490282"/>
                    <a:pt x="2160486" y="1490282"/>
                  </a:cubicBezTo>
                  <a:cubicBezTo>
                    <a:pt x="2162671" y="1490646"/>
                    <a:pt x="2164856" y="1489919"/>
                    <a:pt x="2166313" y="1488101"/>
                  </a:cubicBezTo>
                  <a:lnTo>
                    <a:pt x="2215110" y="1439382"/>
                  </a:lnTo>
                  <a:cubicBezTo>
                    <a:pt x="2217660" y="1436837"/>
                    <a:pt x="2218024" y="1432838"/>
                    <a:pt x="2215839" y="1429929"/>
                  </a:cubicBezTo>
                  <a:lnTo>
                    <a:pt x="2178330" y="1378302"/>
                  </a:lnTo>
                  <a:lnTo>
                    <a:pt x="2173960" y="1310314"/>
                  </a:lnTo>
                  <a:lnTo>
                    <a:pt x="2215839" y="1259050"/>
                  </a:lnTo>
                  <a:cubicBezTo>
                    <a:pt x="2218388" y="1256142"/>
                    <a:pt x="2218024" y="1251415"/>
                    <a:pt x="2215110" y="1248870"/>
                  </a:cubicBezTo>
                  <a:lnTo>
                    <a:pt x="2143371" y="1187063"/>
                  </a:lnTo>
                  <a:lnTo>
                    <a:pt x="2105498" y="1092171"/>
                  </a:lnTo>
                  <a:lnTo>
                    <a:pt x="2086197" y="986008"/>
                  </a:lnTo>
                  <a:cubicBezTo>
                    <a:pt x="2085833" y="983826"/>
                    <a:pt x="2084376" y="982008"/>
                    <a:pt x="2082556" y="980918"/>
                  </a:cubicBezTo>
                  <a:lnTo>
                    <a:pt x="1867700" y="854758"/>
                  </a:lnTo>
                  <a:lnTo>
                    <a:pt x="1944174" y="786770"/>
                  </a:lnTo>
                  <a:lnTo>
                    <a:pt x="2124798" y="862757"/>
                  </a:lnTo>
                  <a:cubicBezTo>
                    <a:pt x="2127348" y="863847"/>
                    <a:pt x="2129897" y="863484"/>
                    <a:pt x="2132082" y="861666"/>
                  </a:cubicBezTo>
                  <a:cubicBezTo>
                    <a:pt x="2134267" y="859848"/>
                    <a:pt x="2135359" y="857303"/>
                    <a:pt x="2134631" y="854758"/>
                  </a:cubicBezTo>
                  <a:lnTo>
                    <a:pt x="2111689" y="717691"/>
                  </a:lnTo>
                  <a:lnTo>
                    <a:pt x="2210012" y="717691"/>
                  </a:lnTo>
                  <a:cubicBezTo>
                    <a:pt x="2212561" y="717691"/>
                    <a:pt x="2214746" y="716601"/>
                    <a:pt x="2215839" y="714783"/>
                  </a:cubicBezTo>
                  <a:cubicBezTo>
                    <a:pt x="2217296" y="712965"/>
                    <a:pt x="2217660" y="710420"/>
                    <a:pt x="2216931" y="708239"/>
                  </a:cubicBezTo>
                  <a:lnTo>
                    <a:pt x="2187798" y="625708"/>
                  </a:lnTo>
                  <a:cubicBezTo>
                    <a:pt x="2187434" y="624981"/>
                    <a:pt x="2187070" y="624253"/>
                    <a:pt x="2186706" y="623526"/>
                  </a:cubicBezTo>
                  <a:lnTo>
                    <a:pt x="2122613" y="546085"/>
                  </a:lnTo>
                  <a:lnTo>
                    <a:pt x="2049781" y="468281"/>
                  </a:lnTo>
                  <a:cubicBezTo>
                    <a:pt x="2049053" y="467554"/>
                    <a:pt x="2048324" y="467190"/>
                    <a:pt x="2047596" y="466827"/>
                  </a:cubicBezTo>
                  <a:lnTo>
                    <a:pt x="1894284" y="395203"/>
                  </a:lnTo>
                  <a:lnTo>
                    <a:pt x="1837111" y="285768"/>
                  </a:lnTo>
                  <a:cubicBezTo>
                    <a:pt x="1836018" y="283223"/>
                    <a:pt x="1833469" y="281768"/>
                    <a:pt x="1830556" y="281768"/>
                  </a:cubicBezTo>
                  <a:cubicBezTo>
                    <a:pt x="1830556" y="281768"/>
                    <a:pt x="1830556" y="281768"/>
                    <a:pt x="1830556" y="281768"/>
                  </a:cubicBezTo>
                  <a:cubicBezTo>
                    <a:pt x="1827642" y="281768"/>
                    <a:pt x="1825457" y="283223"/>
                    <a:pt x="1824001" y="285768"/>
                  </a:cubicBezTo>
                  <a:lnTo>
                    <a:pt x="1736602" y="460646"/>
                  </a:lnTo>
                  <a:cubicBezTo>
                    <a:pt x="1735510" y="462827"/>
                    <a:pt x="1735510" y="465736"/>
                    <a:pt x="1736966" y="467917"/>
                  </a:cubicBezTo>
                  <a:cubicBezTo>
                    <a:pt x="1738423" y="470099"/>
                    <a:pt x="1740608" y="471189"/>
                    <a:pt x="1743521" y="471189"/>
                  </a:cubicBezTo>
                  <a:lnTo>
                    <a:pt x="1862238" y="467190"/>
                  </a:lnTo>
                  <a:lnTo>
                    <a:pt x="1710746" y="560992"/>
                  </a:lnTo>
                  <a:lnTo>
                    <a:pt x="1593122" y="420289"/>
                  </a:lnTo>
                  <a:cubicBezTo>
                    <a:pt x="1592758" y="419926"/>
                    <a:pt x="1592394" y="419562"/>
                    <a:pt x="1592030" y="419562"/>
                  </a:cubicBezTo>
                  <a:cubicBezTo>
                    <a:pt x="1592030" y="419562"/>
                    <a:pt x="1591666" y="419199"/>
                    <a:pt x="1591666" y="419199"/>
                  </a:cubicBezTo>
                  <a:cubicBezTo>
                    <a:pt x="1590209" y="418108"/>
                    <a:pt x="1588388" y="417744"/>
                    <a:pt x="1586567" y="418108"/>
                  </a:cubicBezTo>
                  <a:cubicBezTo>
                    <a:pt x="1586567" y="418108"/>
                    <a:pt x="1586567" y="418108"/>
                    <a:pt x="1586203" y="418108"/>
                  </a:cubicBezTo>
                  <a:cubicBezTo>
                    <a:pt x="1585839" y="418108"/>
                    <a:pt x="1585839" y="418108"/>
                    <a:pt x="1585839" y="418472"/>
                  </a:cubicBezTo>
                  <a:cubicBezTo>
                    <a:pt x="1585475" y="418472"/>
                    <a:pt x="1585111" y="418472"/>
                    <a:pt x="1584747" y="418835"/>
                  </a:cubicBezTo>
                  <a:lnTo>
                    <a:pt x="1321822" y="523907"/>
                  </a:lnTo>
                  <a:lnTo>
                    <a:pt x="1033406" y="240685"/>
                  </a:lnTo>
                  <a:cubicBezTo>
                    <a:pt x="1033406" y="240685"/>
                    <a:pt x="1033406" y="240685"/>
                    <a:pt x="1033406" y="240685"/>
                  </a:cubicBezTo>
                  <a:cubicBezTo>
                    <a:pt x="1033406" y="240685"/>
                    <a:pt x="1033042" y="240321"/>
                    <a:pt x="1033042" y="240321"/>
                  </a:cubicBezTo>
                  <a:cubicBezTo>
                    <a:pt x="1033042" y="240321"/>
                    <a:pt x="1032677" y="240321"/>
                    <a:pt x="1032677" y="239958"/>
                  </a:cubicBezTo>
                  <a:cubicBezTo>
                    <a:pt x="1032313" y="239594"/>
                    <a:pt x="1031949" y="239594"/>
                    <a:pt x="1031585" y="239230"/>
                  </a:cubicBezTo>
                  <a:cubicBezTo>
                    <a:pt x="1031221" y="239230"/>
                    <a:pt x="1030857" y="238867"/>
                    <a:pt x="1030857" y="238867"/>
                  </a:cubicBezTo>
                  <a:cubicBezTo>
                    <a:pt x="1030492" y="238867"/>
                    <a:pt x="1030492" y="238867"/>
                    <a:pt x="1030128" y="238503"/>
                  </a:cubicBezTo>
                  <a:lnTo>
                    <a:pt x="744990" y="170879"/>
                  </a:lnTo>
                  <a:lnTo>
                    <a:pt x="551984" y="2181"/>
                  </a:lnTo>
                  <a:cubicBezTo>
                    <a:pt x="551620" y="1818"/>
                    <a:pt x="551256" y="1818"/>
                    <a:pt x="550892" y="1454"/>
                  </a:cubicBezTo>
                  <a:cubicBezTo>
                    <a:pt x="550527" y="1091"/>
                    <a:pt x="550163" y="1091"/>
                    <a:pt x="549799" y="727"/>
                  </a:cubicBezTo>
                  <a:cubicBezTo>
                    <a:pt x="549435" y="364"/>
                    <a:pt x="548707" y="364"/>
                    <a:pt x="548342" y="364"/>
                  </a:cubicBezTo>
                  <a:cubicBezTo>
                    <a:pt x="547978" y="364"/>
                    <a:pt x="547614" y="0"/>
                    <a:pt x="547250" y="0"/>
                  </a:cubicBezTo>
                  <a:cubicBezTo>
                    <a:pt x="547250" y="0"/>
                    <a:pt x="546886" y="0"/>
                    <a:pt x="546886" y="0"/>
                  </a:cubicBezTo>
                  <a:lnTo>
                    <a:pt x="240626" y="0"/>
                  </a:lnTo>
                  <a:cubicBezTo>
                    <a:pt x="238077" y="0"/>
                    <a:pt x="235892" y="1091"/>
                    <a:pt x="234799" y="3272"/>
                  </a:cubicBezTo>
                  <a:cubicBezTo>
                    <a:pt x="233343" y="5090"/>
                    <a:pt x="232978" y="7635"/>
                    <a:pt x="234071" y="9816"/>
                  </a:cubicBezTo>
                  <a:lnTo>
                    <a:pt x="304354" y="201419"/>
                  </a:lnTo>
                  <a:lnTo>
                    <a:pt x="122273" y="252683"/>
                  </a:lnTo>
                  <a:cubicBezTo>
                    <a:pt x="120088" y="253410"/>
                    <a:pt x="118632" y="254500"/>
                    <a:pt x="117539" y="256682"/>
                  </a:cubicBezTo>
                  <a:lnTo>
                    <a:pt x="39609" y="421744"/>
                  </a:lnTo>
                  <a:cubicBezTo>
                    <a:pt x="39244" y="422107"/>
                    <a:pt x="39244" y="422834"/>
                    <a:pt x="39244" y="423198"/>
                  </a:cubicBezTo>
                  <a:lnTo>
                    <a:pt x="279" y="588260"/>
                  </a:lnTo>
                  <a:cubicBezTo>
                    <a:pt x="-449" y="590441"/>
                    <a:pt x="279" y="592986"/>
                    <a:pt x="2100" y="594804"/>
                  </a:cubicBezTo>
                  <a:lnTo>
                    <a:pt x="109163" y="711147"/>
                  </a:lnTo>
                  <a:cubicBezTo>
                    <a:pt x="109528" y="711874"/>
                    <a:pt x="110256" y="712238"/>
                    <a:pt x="110984" y="712601"/>
                  </a:cubicBezTo>
                  <a:cubicBezTo>
                    <a:pt x="110984" y="712601"/>
                    <a:pt x="110984" y="712601"/>
                    <a:pt x="110984" y="712601"/>
                  </a:cubicBezTo>
                  <a:cubicBezTo>
                    <a:pt x="110984" y="712601"/>
                    <a:pt x="110984" y="712601"/>
                    <a:pt x="110984" y="712601"/>
                  </a:cubicBezTo>
                  <a:cubicBezTo>
                    <a:pt x="110984" y="712601"/>
                    <a:pt x="110984" y="712601"/>
                    <a:pt x="110984" y="712601"/>
                  </a:cubicBezTo>
                  <a:cubicBezTo>
                    <a:pt x="111713" y="712965"/>
                    <a:pt x="112077" y="712965"/>
                    <a:pt x="112805" y="713329"/>
                  </a:cubicBezTo>
                  <a:cubicBezTo>
                    <a:pt x="113169" y="713329"/>
                    <a:pt x="113169" y="713329"/>
                    <a:pt x="113533" y="713329"/>
                  </a:cubicBezTo>
                  <a:cubicBezTo>
                    <a:pt x="113898" y="713329"/>
                    <a:pt x="113898" y="713329"/>
                    <a:pt x="114262" y="713329"/>
                  </a:cubicBezTo>
                  <a:cubicBezTo>
                    <a:pt x="114626" y="713329"/>
                    <a:pt x="114990" y="713329"/>
                    <a:pt x="114990" y="713329"/>
                  </a:cubicBezTo>
                  <a:cubicBezTo>
                    <a:pt x="115354" y="713329"/>
                    <a:pt x="115354" y="713329"/>
                    <a:pt x="115718" y="713329"/>
                  </a:cubicBezTo>
                  <a:cubicBezTo>
                    <a:pt x="116447" y="713329"/>
                    <a:pt x="117175" y="712965"/>
                    <a:pt x="117903" y="712601"/>
                  </a:cubicBezTo>
                  <a:cubicBezTo>
                    <a:pt x="117903" y="712601"/>
                    <a:pt x="117903" y="712601"/>
                    <a:pt x="117903" y="712601"/>
                  </a:cubicBezTo>
                  <a:lnTo>
                    <a:pt x="117903" y="712601"/>
                  </a:lnTo>
                  <a:cubicBezTo>
                    <a:pt x="117903" y="712601"/>
                    <a:pt x="117903" y="712601"/>
                    <a:pt x="117903" y="712601"/>
                  </a:cubicBezTo>
                  <a:lnTo>
                    <a:pt x="266481" y="626435"/>
                  </a:lnTo>
                  <a:lnTo>
                    <a:pt x="422342" y="650067"/>
                  </a:lnTo>
                  <a:lnTo>
                    <a:pt x="573834" y="777681"/>
                  </a:lnTo>
                  <a:lnTo>
                    <a:pt x="583302" y="1017275"/>
                  </a:lnTo>
                  <a:cubicBezTo>
                    <a:pt x="583302" y="1018729"/>
                    <a:pt x="584030" y="1020183"/>
                    <a:pt x="584759" y="1021638"/>
                  </a:cubicBezTo>
                  <a:lnTo>
                    <a:pt x="707481" y="1172520"/>
                  </a:lnTo>
                  <a:lnTo>
                    <a:pt x="559996" y="1376484"/>
                  </a:lnTo>
                  <a:lnTo>
                    <a:pt x="487163" y="1473558"/>
                  </a:lnTo>
                  <a:cubicBezTo>
                    <a:pt x="486071" y="1474649"/>
                    <a:pt x="485707" y="1476466"/>
                    <a:pt x="485707" y="1477921"/>
                  </a:cubicBezTo>
                  <a:lnTo>
                    <a:pt x="485707" y="1647709"/>
                  </a:lnTo>
                  <a:cubicBezTo>
                    <a:pt x="485707" y="1649163"/>
                    <a:pt x="486071" y="1650254"/>
                    <a:pt x="486799" y="1651345"/>
                  </a:cubicBezTo>
                  <a:lnTo>
                    <a:pt x="582938" y="1809862"/>
                  </a:lnTo>
                  <a:lnTo>
                    <a:pt x="582938" y="2026188"/>
                  </a:lnTo>
                  <a:cubicBezTo>
                    <a:pt x="582938" y="2028005"/>
                    <a:pt x="583666" y="2029823"/>
                    <a:pt x="585123" y="2031278"/>
                  </a:cubicBezTo>
                  <a:lnTo>
                    <a:pt x="652493" y="2098538"/>
                  </a:lnTo>
                  <a:lnTo>
                    <a:pt x="700562" y="2175616"/>
                  </a:lnTo>
                  <a:cubicBezTo>
                    <a:pt x="700926" y="2176343"/>
                    <a:pt x="701655" y="2177070"/>
                    <a:pt x="702747" y="2177797"/>
                  </a:cubicBezTo>
                  <a:lnTo>
                    <a:pt x="806533" y="2249421"/>
                  </a:lnTo>
                  <a:cubicBezTo>
                    <a:pt x="806533" y="2249421"/>
                    <a:pt x="806533" y="2249421"/>
                    <a:pt x="806533" y="2249421"/>
                  </a:cubicBezTo>
                  <a:lnTo>
                    <a:pt x="829475" y="2265418"/>
                  </a:lnTo>
                  <a:lnTo>
                    <a:pt x="1003909" y="2371945"/>
                  </a:lnTo>
                  <a:lnTo>
                    <a:pt x="1085845" y="2453748"/>
                  </a:lnTo>
                  <a:cubicBezTo>
                    <a:pt x="1087666" y="2455566"/>
                    <a:pt x="1089851" y="2456293"/>
                    <a:pt x="1092036" y="2455930"/>
                  </a:cubicBezTo>
                  <a:lnTo>
                    <a:pt x="1253724" y="2429026"/>
                  </a:lnTo>
                  <a:lnTo>
                    <a:pt x="1239886" y="2459929"/>
                  </a:lnTo>
                  <a:lnTo>
                    <a:pt x="1191452" y="2532280"/>
                  </a:lnTo>
                  <a:cubicBezTo>
                    <a:pt x="1189631" y="2535189"/>
                    <a:pt x="1189995" y="2539188"/>
                    <a:pt x="1192545" y="2541733"/>
                  </a:cubicBezTo>
                  <a:lnTo>
                    <a:pt x="1309076" y="2653350"/>
                  </a:lnTo>
                  <a:cubicBezTo>
                    <a:pt x="1310533" y="2654804"/>
                    <a:pt x="1312718" y="2655531"/>
                    <a:pt x="1314539" y="2655531"/>
                  </a:cubicBezTo>
                  <a:cubicBezTo>
                    <a:pt x="1316724" y="2655531"/>
                    <a:pt x="1318544" y="2654440"/>
                    <a:pt x="1319637" y="2652622"/>
                  </a:cubicBezTo>
                  <a:lnTo>
                    <a:pt x="1352047" y="2610812"/>
                  </a:lnTo>
                  <a:lnTo>
                    <a:pt x="1445637" y="2589724"/>
                  </a:lnTo>
                  <a:lnTo>
                    <a:pt x="1424515" y="2709340"/>
                  </a:lnTo>
                  <a:lnTo>
                    <a:pt x="1356417" y="2966749"/>
                  </a:lnTo>
                  <a:cubicBezTo>
                    <a:pt x="1356053" y="2967476"/>
                    <a:pt x="1356053" y="2968567"/>
                    <a:pt x="1356053" y="2969294"/>
                  </a:cubicBezTo>
                  <a:cubicBezTo>
                    <a:pt x="1356053" y="2969294"/>
                    <a:pt x="1356053" y="2969294"/>
                    <a:pt x="1356053" y="2969294"/>
                  </a:cubicBezTo>
                  <a:cubicBezTo>
                    <a:pt x="1356053" y="2969657"/>
                    <a:pt x="1356053" y="2969657"/>
                    <a:pt x="1356053" y="2970021"/>
                  </a:cubicBezTo>
                  <a:cubicBezTo>
                    <a:pt x="1356053" y="2970748"/>
                    <a:pt x="1356417" y="2971112"/>
                    <a:pt x="1356417" y="2971839"/>
                  </a:cubicBezTo>
                  <a:lnTo>
                    <a:pt x="1453648" y="3190346"/>
                  </a:lnTo>
                  <a:cubicBezTo>
                    <a:pt x="1453648" y="3190346"/>
                    <a:pt x="1453648" y="3190709"/>
                    <a:pt x="1454013" y="3190709"/>
                  </a:cubicBezTo>
                  <a:cubicBezTo>
                    <a:pt x="1454013" y="3191073"/>
                    <a:pt x="1454377" y="3191436"/>
                    <a:pt x="1454741" y="3191436"/>
                  </a:cubicBezTo>
                  <a:cubicBezTo>
                    <a:pt x="1455105" y="3191800"/>
                    <a:pt x="1455105" y="3192164"/>
                    <a:pt x="1455469" y="3192527"/>
                  </a:cubicBezTo>
                  <a:cubicBezTo>
                    <a:pt x="1455469" y="3192527"/>
                    <a:pt x="1455469" y="3192890"/>
                    <a:pt x="1455833" y="3192890"/>
                  </a:cubicBezTo>
                  <a:cubicBezTo>
                    <a:pt x="1455833" y="3192890"/>
                    <a:pt x="1456198" y="3193254"/>
                    <a:pt x="1456562" y="3193254"/>
                  </a:cubicBezTo>
                  <a:cubicBezTo>
                    <a:pt x="1456926" y="3193254"/>
                    <a:pt x="1456926" y="3193618"/>
                    <a:pt x="1456926" y="3193618"/>
                  </a:cubicBezTo>
                  <a:lnTo>
                    <a:pt x="1633544" y="3303053"/>
                  </a:lnTo>
                  <a:lnTo>
                    <a:pt x="1638278" y="3547373"/>
                  </a:lnTo>
                  <a:lnTo>
                    <a:pt x="1672145" y="3838231"/>
                  </a:lnTo>
                  <a:lnTo>
                    <a:pt x="1657579" y="4206530"/>
                  </a:lnTo>
                  <a:cubicBezTo>
                    <a:pt x="1657579" y="4206530"/>
                    <a:pt x="1657579" y="4206893"/>
                    <a:pt x="1657579" y="4206893"/>
                  </a:cubicBezTo>
                  <a:cubicBezTo>
                    <a:pt x="1657579" y="4207257"/>
                    <a:pt x="1657579" y="4207257"/>
                    <a:pt x="1657579" y="4207621"/>
                  </a:cubicBezTo>
                  <a:cubicBezTo>
                    <a:pt x="1657579" y="4208348"/>
                    <a:pt x="1657943" y="4209075"/>
                    <a:pt x="1657943" y="4209802"/>
                  </a:cubicBezTo>
                  <a:lnTo>
                    <a:pt x="1657943" y="4209802"/>
                  </a:lnTo>
                  <a:cubicBezTo>
                    <a:pt x="1658307" y="4210529"/>
                    <a:pt x="1658671" y="4211256"/>
                    <a:pt x="1659400" y="4211983"/>
                  </a:cubicBezTo>
                  <a:cubicBezTo>
                    <a:pt x="1659400" y="4211983"/>
                    <a:pt x="1659400" y="4212347"/>
                    <a:pt x="1659764" y="4212347"/>
                  </a:cubicBezTo>
                  <a:lnTo>
                    <a:pt x="1829827" y="4377409"/>
                  </a:lnTo>
                  <a:cubicBezTo>
                    <a:pt x="1829827" y="4377409"/>
                    <a:pt x="1829827" y="4377409"/>
                    <a:pt x="1829827" y="4377409"/>
                  </a:cubicBezTo>
                  <a:cubicBezTo>
                    <a:pt x="1829827" y="4377409"/>
                    <a:pt x="1829827" y="4377409"/>
                    <a:pt x="1830192" y="4377409"/>
                  </a:cubicBezTo>
                  <a:cubicBezTo>
                    <a:pt x="1830920" y="4377772"/>
                    <a:pt x="1831284" y="4378499"/>
                    <a:pt x="1832012" y="4378499"/>
                  </a:cubicBezTo>
                  <a:cubicBezTo>
                    <a:pt x="1832012" y="4378499"/>
                    <a:pt x="1832377" y="4378499"/>
                    <a:pt x="1832377" y="4378863"/>
                  </a:cubicBezTo>
                  <a:cubicBezTo>
                    <a:pt x="1832377" y="4378863"/>
                    <a:pt x="1832741" y="4378863"/>
                    <a:pt x="1832741" y="4378863"/>
                  </a:cubicBezTo>
                  <a:cubicBezTo>
                    <a:pt x="1832741" y="4378863"/>
                    <a:pt x="1833105" y="4378863"/>
                    <a:pt x="1833105" y="4379226"/>
                  </a:cubicBezTo>
                  <a:lnTo>
                    <a:pt x="2037400" y="4427945"/>
                  </a:lnTo>
                  <a:cubicBezTo>
                    <a:pt x="2038128" y="4427945"/>
                    <a:pt x="2038492" y="4428309"/>
                    <a:pt x="2039220" y="4428309"/>
                  </a:cubicBezTo>
                  <a:cubicBezTo>
                    <a:pt x="2041770" y="4428309"/>
                    <a:pt x="2044319" y="4426855"/>
                    <a:pt x="2045775" y="4424309"/>
                  </a:cubicBezTo>
                  <a:cubicBezTo>
                    <a:pt x="2047232" y="4421401"/>
                    <a:pt x="2046504" y="4417765"/>
                    <a:pt x="2043954" y="4415584"/>
                  </a:cubicBezTo>
                  <a:lnTo>
                    <a:pt x="1878625" y="4278881"/>
                  </a:lnTo>
                  <a:lnTo>
                    <a:pt x="1948180" y="4162901"/>
                  </a:lnTo>
                  <a:cubicBezTo>
                    <a:pt x="1949637" y="4160356"/>
                    <a:pt x="1949637" y="4157084"/>
                    <a:pt x="1947816" y="4154902"/>
                  </a:cubicBezTo>
                  <a:lnTo>
                    <a:pt x="1891735" y="4080370"/>
                  </a:lnTo>
                  <a:lnTo>
                    <a:pt x="1943446" y="3920762"/>
                  </a:lnTo>
                  <a:lnTo>
                    <a:pt x="2083648" y="3789149"/>
                  </a:lnTo>
                  <a:lnTo>
                    <a:pt x="2234411" y="3628813"/>
                  </a:lnTo>
                  <a:cubicBezTo>
                    <a:pt x="2234411" y="3628813"/>
                    <a:pt x="2234411" y="3628813"/>
                    <a:pt x="2234411" y="3628813"/>
                  </a:cubicBezTo>
                  <a:cubicBezTo>
                    <a:pt x="2234775" y="3628450"/>
                    <a:pt x="2235139" y="3627723"/>
                    <a:pt x="2235503" y="3626996"/>
                  </a:cubicBezTo>
                  <a:cubicBezTo>
                    <a:pt x="2235503" y="3626996"/>
                    <a:pt x="2235503" y="3626996"/>
                    <a:pt x="2235503" y="3626632"/>
                  </a:cubicBezTo>
                  <a:cubicBezTo>
                    <a:pt x="2235868" y="3625905"/>
                    <a:pt x="2235868" y="3625541"/>
                    <a:pt x="2235868" y="3624814"/>
                  </a:cubicBezTo>
                  <a:cubicBezTo>
                    <a:pt x="2235868" y="3624451"/>
                    <a:pt x="2235868" y="3624451"/>
                    <a:pt x="2235868" y="3624087"/>
                  </a:cubicBezTo>
                  <a:cubicBezTo>
                    <a:pt x="2235868" y="3624087"/>
                    <a:pt x="2235868" y="3624087"/>
                    <a:pt x="2235868" y="3624087"/>
                  </a:cubicBezTo>
                  <a:lnTo>
                    <a:pt x="2240602" y="3464115"/>
                  </a:lnTo>
                  <a:lnTo>
                    <a:pt x="2406295" y="3402672"/>
                  </a:lnTo>
                  <a:cubicBezTo>
                    <a:pt x="2406295" y="3402672"/>
                    <a:pt x="2406660" y="3402672"/>
                    <a:pt x="2406660" y="3402308"/>
                  </a:cubicBezTo>
                  <a:cubicBezTo>
                    <a:pt x="2406660" y="3402308"/>
                    <a:pt x="2407024" y="3402308"/>
                    <a:pt x="2407024" y="3401944"/>
                  </a:cubicBezTo>
                  <a:cubicBezTo>
                    <a:pt x="2407752" y="3401581"/>
                    <a:pt x="2408844" y="3400854"/>
                    <a:pt x="2409209" y="3400127"/>
                  </a:cubicBezTo>
                  <a:cubicBezTo>
                    <a:pt x="2409209" y="3400127"/>
                    <a:pt x="2409209" y="3400127"/>
                    <a:pt x="2409209" y="3400127"/>
                  </a:cubicBezTo>
                  <a:cubicBezTo>
                    <a:pt x="2409209" y="3400127"/>
                    <a:pt x="2409209" y="3399763"/>
                    <a:pt x="2409209" y="3399763"/>
                  </a:cubicBezTo>
                  <a:cubicBezTo>
                    <a:pt x="2409573" y="3399036"/>
                    <a:pt x="2409937" y="3398309"/>
                    <a:pt x="2410301" y="3397582"/>
                  </a:cubicBezTo>
                  <a:cubicBezTo>
                    <a:pt x="2410301" y="3397582"/>
                    <a:pt x="2410301" y="3397218"/>
                    <a:pt x="2410301" y="3397218"/>
                  </a:cubicBezTo>
                  <a:cubicBezTo>
                    <a:pt x="2410301" y="3397218"/>
                    <a:pt x="2410301" y="3397218"/>
                    <a:pt x="2410301" y="3397218"/>
                  </a:cubicBezTo>
                  <a:lnTo>
                    <a:pt x="2468203" y="3122721"/>
                  </a:lnTo>
                  <a:lnTo>
                    <a:pt x="2568711" y="3027102"/>
                  </a:lnTo>
                  <a:cubicBezTo>
                    <a:pt x="2568711" y="3027102"/>
                    <a:pt x="2568711" y="3026738"/>
                    <a:pt x="2569076" y="3026738"/>
                  </a:cubicBezTo>
                  <a:cubicBezTo>
                    <a:pt x="2569440" y="3026375"/>
                    <a:pt x="2569804" y="3026011"/>
                    <a:pt x="2569804" y="3025284"/>
                  </a:cubicBezTo>
                  <a:cubicBezTo>
                    <a:pt x="2570168" y="3024920"/>
                    <a:pt x="2570168" y="3024557"/>
                    <a:pt x="2570532" y="3024193"/>
                  </a:cubicBezTo>
                  <a:cubicBezTo>
                    <a:pt x="2570896" y="3023829"/>
                    <a:pt x="2570896" y="3023102"/>
                    <a:pt x="2570896" y="3022739"/>
                  </a:cubicBezTo>
                  <a:cubicBezTo>
                    <a:pt x="2570896" y="3022375"/>
                    <a:pt x="2571261" y="3022012"/>
                    <a:pt x="2571261" y="3021648"/>
                  </a:cubicBezTo>
                  <a:lnTo>
                    <a:pt x="2571261" y="2749696"/>
                  </a:lnTo>
                  <a:cubicBezTo>
                    <a:pt x="2571989" y="2746788"/>
                    <a:pt x="2569440" y="2743879"/>
                    <a:pt x="2566162" y="2742788"/>
                  </a:cubicBezTo>
                  <a:close/>
                  <a:moveTo>
                    <a:pt x="1200556" y="2331225"/>
                  </a:moveTo>
                  <a:lnTo>
                    <a:pt x="1200556" y="2181069"/>
                  </a:lnTo>
                  <a:lnTo>
                    <a:pt x="1260643" y="2192340"/>
                  </a:lnTo>
                  <a:lnTo>
                    <a:pt x="1200556" y="2331225"/>
                  </a:lnTo>
                  <a:close/>
                  <a:moveTo>
                    <a:pt x="1042146" y="2075270"/>
                  </a:moveTo>
                  <a:cubicBezTo>
                    <a:pt x="1041417" y="2076360"/>
                    <a:pt x="1040689" y="2077451"/>
                    <a:pt x="1040689" y="2078542"/>
                  </a:cubicBezTo>
                  <a:lnTo>
                    <a:pt x="1012649" y="2204701"/>
                  </a:lnTo>
                  <a:lnTo>
                    <a:pt x="821464" y="2234878"/>
                  </a:lnTo>
                  <a:lnTo>
                    <a:pt x="940180" y="1818951"/>
                  </a:lnTo>
                  <a:lnTo>
                    <a:pt x="1157585" y="1941112"/>
                  </a:lnTo>
                  <a:lnTo>
                    <a:pt x="1042146" y="2075270"/>
                  </a:lnTo>
                  <a:close/>
                  <a:moveTo>
                    <a:pt x="636105" y="248320"/>
                  </a:moveTo>
                  <a:lnTo>
                    <a:pt x="267938" y="427197"/>
                  </a:lnTo>
                  <a:lnTo>
                    <a:pt x="318921" y="214144"/>
                  </a:lnTo>
                  <a:lnTo>
                    <a:pt x="636105" y="248320"/>
                  </a:lnTo>
                  <a:close/>
                  <a:moveTo>
                    <a:pt x="652857" y="256682"/>
                  </a:moveTo>
                  <a:lnTo>
                    <a:pt x="575655" y="758775"/>
                  </a:lnTo>
                  <a:lnTo>
                    <a:pt x="269395" y="442831"/>
                  </a:lnTo>
                  <a:lnTo>
                    <a:pt x="652857" y="256682"/>
                  </a:lnTo>
                  <a:close/>
                  <a:moveTo>
                    <a:pt x="1805064" y="519181"/>
                  </a:moveTo>
                  <a:lnTo>
                    <a:pt x="1846579" y="571535"/>
                  </a:lnTo>
                  <a:lnTo>
                    <a:pt x="1808706" y="659156"/>
                  </a:lnTo>
                  <a:lnTo>
                    <a:pt x="1720579" y="571899"/>
                  </a:lnTo>
                  <a:lnTo>
                    <a:pt x="1805064" y="519181"/>
                  </a:lnTo>
                  <a:close/>
                  <a:moveTo>
                    <a:pt x="1242070" y="1899664"/>
                  </a:moveTo>
                  <a:lnTo>
                    <a:pt x="1169602" y="1931295"/>
                  </a:lnTo>
                  <a:lnTo>
                    <a:pt x="950741" y="1808408"/>
                  </a:lnTo>
                  <a:lnTo>
                    <a:pt x="1511186" y="1495736"/>
                  </a:lnTo>
                  <a:lnTo>
                    <a:pt x="1242070" y="1899664"/>
                  </a:lnTo>
                  <a:close/>
                  <a:moveTo>
                    <a:pt x="1118620" y="1237963"/>
                  </a:moveTo>
                  <a:lnTo>
                    <a:pt x="1519198" y="1474285"/>
                  </a:lnTo>
                  <a:lnTo>
                    <a:pt x="948192" y="1793138"/>
                  </a:lnTo>
                  <a:lnTo>
                    <a:pt x="1118620" y="1237963"/>
                  </a:lnTo>
                  <a:close/>
                  <a:moveTo>
                    <a:pt x="1728955" y="1219784"/>
                  </a:moveTo>
                  <a:lnTo>
                    <a:pt x="1132094" y="1219784"/>
                  </a:lnTo>
                  <a:lnTo>
                    <a:pt x="1448550" y="906385"/>
                  </a:lnTo>
                  <a:lnTo>
                    <a:pt x="1728955" y="1219784"/>
                  </a:lnTo>
                  <a:close/>
                  <a:moveTo>
                    <a:pt x="1431070" y="902750"/>
                  </a:moveTo>
                  <a:lnTo>
                    <a:pt x="1119712" y="1211422"/>
                  </a:lnTo>
                  <a:lnTo>
                    <a:pt x="1078926" y="902750"/>
                  </a:lnTo>
                  <a:lnTo>
                    <a:pt x="1431070" y="902750"/>
                  </a:lnTo>
                  <a:close/>
                  <a:moveTo>
                    <a:pt x="1084388" y="888207"/>
                  </a:moveTo>
                  <a:lnTo>
                    <a:pt x="1317816" y="547176"/>
                  </a:lnTo>
                  <a:lnTo>
                    <a:pt x="1438354" y="888207"/>
                  </a:lnTo>
                  <a:lnTo>
                    <a:pt x="1084388" y="888207"/>
                  </a:lnTo>
                  <a:close/>
                  <a:moveTo>
                    <a:pt x="939088" y="1772778"/>
                  </a:moveTo>
                  <a:lnTo>
                    <a:pt x="914325" y="1556452"/>
                  </a:lnTo>
                  <a:lnTo>
                    <a:pt x="1091672" y="1276865"/>
                  </a:lnTo>
                  <a:lnTo>
                    <a:pt x="939088" y="1772778"/>
                  </a:lnTo>
                  <a:close/>
                  <a:moveTo>
                    <a:pt x="1540683" y="1493918"/>
                  </a:moveTo>
                  <a:lnTo>
                    <a:pt x="1665226" y="1642982"/>
                  </a:lnTo>
                  <a:lnTo>
                    <a:pt x="1531943" y="1784412"/>
                  </a:lnTo>
                  <a:lnTo>
                    <a:pt x="1540683" y="1493918"/>
                  </a:lnTo>
                  <a:close/>
                  <a:moveTo>
                    <a:pt x="1532307" y="1465196"/>
                  </a:moveTo>
                  <a:lnTo>
                    <a:pt x="1141198" y="1234327"/>
                  </a:lnTo>
                  <a:lnTo>
                    <a:pt x="1729683" y="1234327"/>
                  </a:lnTo>
                  <a:lnTo>
                    <a:pt x="1532307" y="1465196"/>
                  </a:lnTo>
                  <a:close/>
                  <a:moveTo>
                    <a:pt x="1742064" y="1212150"/>
                  </a:moveTo>
                  <a:lnTo>
                    <a:pt x="1463845" y="901295"/>
                  </a:lnTo>
                  <a:lnTo>
                    <a:pt x="1844758" y="864938"/>
                  </a:lnTo>
                  <a:lnTo>
                    <a:pt x="1742064" y="1212150"/>
                  </a:lnTo>
                  <a:close/>
                  <a:moveTo>
                    <a:pt x="1332383" y="545358"/>
                  </a:moveTo>
                  <a:lnTo>
                    <a:pt x="1613515" y="674426"/>
                  </a:lnTo>
                  <a:lnTo>
                    <a:pt x="1451099" y="880572"/>
                  </a:lnTo>
                  <a:lnTo>
                    <a:pt x="1332383" y="545358"/>
                  </a:lnTo>
                  <a:close/>
                  <a:moveTo>
                    <a:pt x="1629539" y="654430"/>
                  </a:moveTo>
                  <a:lnTo>
                    <a:pt x="1598221" y="449375"/>
                  </a:lnTo>
                  <a:lnTo>
                    <a:pt x="1699093" y="570445"/>
                  </a:lnTo>
                  <a:lnTo>
                    <a:pt x="1629539" y="654430"/>
                  </a:lnTo>
                  <a:close/>
                  <a:moveTo>
                    <a:pt x="1615700" y="659520"/>
                  </a:moveTo>
                  <a:lnTo>
                    <a:pt x="1338209" y="531906"/>
                  </a:lnTo>
                  <a:lnTo>
                    <a:pt x="1581469" y="434832"/>
                  </a:lnTo>
                  <a:lnTo>
                    <a:pt x="1615700" y="659520"/>
                  </a:lnTo>
                  <a:close/>
                  <a:moveTo>
                    <a:pt x="1076377" y="874027"/>
                  </a:moveTo>
                  <a:lnTo>
                    <a:pt x="1036319" y="263590"/>
                  </a:lnTo>
                  <a:lnTo>
                    <a:pt x="1310169" y="532270"/>
                  </a:lnTo>
                  <a:lnTo>
                    <a:pt x="1076377" y="874027"/>
                  </a:lnTo>
                  <a:close/>
                  <a:moveTo>
                    <a:pt x="668516" y="251228"/>
                  </a:moveTo>
                  <a:lnTo>
                    <a:pt x="1012649" y="252319"/>
                  </a:lnTo>
                  <a:lnTo>
                    <a:pt x="592042" y="749686"/>
                  </a:lnTo>
                  <a:lnTo>
                    <a:pt x="668516" y="251228"/>
                  </a:lnTo>
                  <a:close/>
                  <a:moveTo>
                    <a:pt x="1022117" y="263590"/>
                  </a:moveTo>
                  <a:lnTo>
                    <a:pt x="1062903" y="886025"/>
                  </a:lnTo>
                  <a:lnTo>
                    <a:pt x="594227" y="770046"/>
                  </a:lnTo>
                  <a:lnTo>
                    <a:pt x="1022117" y="263590"/>
                  </a:lnTo>
                  <a:close/>
                  <a:moveTo>
                    <a:pt x="1105874" y="1218330"/>
                  </a:moveTo>
                  <a:lnTo>
                    <a:pt x="734793" y="1167430"/>
                  </a:lnTo>
                  <a:lnTo>
                    <a:pt x="1065088" y="909294"/>
                  </a:lnTo>
                  <a:lnTo>
                    <a:pt x="1105874" y="1218330"/>
                  </a:lnTo>
                  <a:close/>
                  <a:moveTo>
                    <a:pt x="1102232" y="1232510"/>
                  </a:moveTo>
                  <a:lnTo>
                    <a:pt x="907406" y="1539728"/>
                  </a:lnTo>
                  <a:lnTo>
                    <a:pt x="729695" y="1181246"/>
                  </a:lnTo>
                  <a:lnTo>
                    <a:pt x="1102232" y="1232510"/>
                  </a:lnTo>
                  <a:close/>
                  <a:moveTo>
                    <a:pt x="927435" y="1801136"/>
                  </a:moveTo>
                  <a:lnTo>
                    <a:pt x="610978" y="1801136"/>
                  </a:lnTo>
                  <a:lnTo>
                    <a:pt x="900487" y="1568814"/>
                  </a:lnTo>
                  <a:lnTo>
                    <a:pt x="927435" y="1801136"/>
                  </a:lnTo>
                  <a:close/>
                  <a:moveTo>
                    <a:pt x="1443452" y="1881122"/>
                  </a:moveTo>
                  <a:cubicBezTo>
                    <a:pt x="1442359" y="1882577"/>
                    <a:pt x="1441631" y="1884394"/>
                    <a:pt x="1441631" y="1885849"/>
                  </a:cubicBezTo>
                  <a:lnTo>
                    <a:pt x="1441631" y="1994193"/>
                  </a:lnTo>
                  <a:lnTo>
                    <a:pt x="1366250" y="2063272"/>
                  </a:lnTo>
                  <a:lnTo>
                    <a:pt x="1366250" y="1895302"/>
                  </a:lnTo>
                  <a:cubicBezTo>
                    <a:pt x="1366250" y="1893120"/>
                    <a:pt x="1365521" y="1891302"/>
                    <a:pt x="1364065" y="1889848"/>
                  </a:cubicBezTo>
                  <a:cubicBezTo>
                    <a:pt x="1362608" y="1888394"/>
                    <a:pt x="1360423" y="1887667"/>
                    <a:pt x="1358602" y="1888030"/>
                  </a:cubicBezTo>
                  <a:lnTo>
                    <a:pt x="1261735" y="1896392"/>
                  </a:lnTo>
                  <a:lnTo>
                    <a:pt x="1526117" y="1499372"/>
                  </a:lnTo>
                  <a:lnTo>
                    <a:pt x="1517377" y="1800046"/>
                  </a:lnTo>
                  <a:lnTo>
                    <a:pt x="1443452" y="1881122"/>
                  </a:lnTo>
                  <a:close/>
                  <a:moveTo>
                    <a:pt x="1786128" y="1589174"/>
                  </a:moveTo>
                  <a:lnTo>
                    <a:pt x="1676879" y="1634620"/>
                  </a:lnTo>
                  <a:lnTo>
                    <a:pt x="1543232" y="1474649"/>
                  </a:lnTo>
                  <a:lnTo>
                    <a:pt x="1742793" y="1240872"/>
                  </a:lnTo>
                  <a:lnTo>
                    <a:pt x="1836746" y="1482647"/>
                  </a:lnTo>
                  <a:lnTo>
                    <a:pt x="1786128" y="1589174"/>
                  </a:lnTo>
                  <a:close/>
                  <a:moveTo>
                    <a:pt x="1849856" y="1475739"/>
                  </a:moveTo>
                  <a:lnTo>
                    <a:pt x="1756995" y="1236872"/>
                  </a:lnTo>
                  <a:lnTo>
                    <a:pt x="1959105" y="1280137"/>
                  </a:lnTo>
                  <a:lnTo>
                    <a:pt x="1959105" y="1475739"/>
                  </a:lnTo>
                  <a:lnTo>
                    <a:pt x="1849856" y="1475739"/>
                  </a:lnTo>
                  <a:close/>
                  <a:moveTo>
                    <a:pt x="2071631" y="992552"/>
                  </a:moveTo>
                  <a:lnTo>
                    <a:pt x="2090567" y="1096170"/>
                  </a:lnTo>
                  <a:cubicBezTo>
                    <a:pt x="2090567" y="1096534"/>
                    <a:pt x="2090931" y="1097261"/>
                    <a:pt x="2090931" y="1097624"/>
                  </a:cubicBezTo>
                  <a:lnTo>
                    <a:pt x="2129897" y="1194698"/>
                  </a:lnTo>
                  <a:cubicBezTo>
                    <a:pt x="2130261" y="1195789"/>
                    <a:pt x="2130989" y="1196880"/>
                    <a:pt x="2131718" y="1197607"/>
                  </a:cubicBezTo>
                  <a:lnTo>
                    <a:pt x="2199452" y="1256142"/>
                  </a:lnTo>
                  <a:lnTo>
                    <a:pt x="2160122" y="1303770"/>
                  </a:lnTo>
                  <a:cubicBezTo>
                    <a:pt x="2159030" y="1305224"/>
                    <a:pt x="2158301" y="1307042"/>
                    <a:pt x="2158665" y="1308860"/>
                  </a:cubicBezTo>
                  <a:lnTo>
                    <a:pt x="2163400" y="1381574"/>
                  </a:lnTo>
                  <a:cubicBezTo>
                    <a:pt x="2163400" y="1383028"/>
                    <a:pt x="2164128" y="1384119"/>
                    <a:pt x="2164856" y="1385210"/>
                  </a:cubicBezTo>
                  <a:lnTo>
                    <a:pt x="2200180" y="1433565"/>
                  </a:lnTo>
                  <a:lnTo>
                    <a:pt x="2162307" y="1471376"/>
                  </a:lnTo>
                  <a:lnTo>
                    <a:pt x="2110960" y="1389936"/>
                  </a:lnTo>
                  <a:lnTo>
                    <a:pt x="2158301" y="1267049"/>
                  </a:lnTo>
                  <a:cubicBezTo>
                    <a:pt x="2159030" y="1264867"/>
                    <a:pt x="2159030" y="1262322"/>
                    <a:pt x="2157573" y="1260141"/>
                  </a:cubicBezTo>
                  <a:cubicBezTo>
                    <a:pt x="2156116" y="1257960"/>
                    <a:pt x="2153931" y="1256869"/>
                    <a:pt x="2151382" y="1257233"/>
                  </a:cubicBezTo>
                  <a:lnTo>
                    <a:pt x="1967481" y="1267049"/>
                  </a:lnTo>
                  <a:lnTo>
                    <a:pt x="1754810" y="1221602"/>
                  </a:lnTo>
                  <a:lnTo>
                    <a:pt x="1859324" y="867847"/>
                  </a:lnTo>
                  <a:lnTo>
                    <a:pt x="2071631" y="992552"/>
                  </a:lnTo>
                  <a:close/>
                  <a:moveTo>
                    <a:pt x="2117515" y="844942"/>
                  </a:moveTo>
                  <a:lnTo>
                    <a:pt x="1953642" y="776227"/>
                  </a:lnTo>
                  <a:lnTo>
                    <a:pt x="2057064" y="641705"/>
                  </a:lnTo>
                  <a:lnTo>
                    <a:pt x="2095665" y="713692"/>
                  </a:lnTo>
                  <a:lnTo>
                    <a:pt x="2117515" y="844942"/>
                  </a:lnTo>
                  <a:close/>
                  <a:moveTo>
                    <a:pt x="2199452" y="703876"/>
                  </a:moveTo>
                  <a:lnTo>
                    <a:pt x="2107319" y="703876"/>
                  </a:lnTo>
                  <a:lnTo>
                    <a:pt x="2067261" y="628616"/>
                  </a:lnTo>
                  <a:lnTo>
                    <a:pt x="2117879" y="562810"/>
                  </a:lnTo>
                  <a:lnTo>
                    <a:pt x="2174324" y="632252"/>
                  </a:lnTo>
                  <a:lnTo>
                    <a:pt x="2199452" y="703876"/>
                  </a:lnTo>
                  <a:close/>
                  <a:moveTo>
                    <a:pt x="1754810" y="455919"/>
                  </a:moveTo>
                  <a:lnTo>
                    <a:pt x="1830556" y="304673"/>
                  </a:lnTo>
                  <a:lnTo>
                    <a:pt x="1882267" y="403565"/>
                  </a:lnTo>
                  <a:cubicBezTo>
                    <a:pt x="1882995" y="405019"/>
                    <a:pt x="1884087" y="406110"/>
                    <a:pt x="1885544" y="406837"/>
                  </a:cubicBezTo>
                  <a:lnTo>
                    <a:pt x="2039949" y="479188"/>
                  </a:lnTo>
                  <a:lnTo>
                    <a:pt x="2107683" y="551175"/>
                  </a:lnTo>
                  <a:lnTo>
                    <a:pt x="2058521" y="615164"/>
                  </a:lnTo>
                  <a:lnTo>
                    <a:pt x="1893920" y="453011"/>
                  </a:lnTo>
                  <a:cubicBezTo>
                    <a:pt x="1893920" y="453011"/>
                    <a:pt x="1893556" y="453011"/>
                    <a:pt x="1893556" y="452647"/>
                  </a:cubicBezTo>
                  <a:cubicBezTo>
                    <a:pt x="1893192" y="452284"/>
                    <a:pt x="1892463" y="451920"/>
                    <a:pt x="1892099" y="451557"/>
                  </a:cubicBezTo>
                  <a:cubicBezTo>
                    <a:pt x="1891735" y="451557"/>
                    <a:pt x="1891735" y="451193"/>
                    <a:pt x="1891371" y="451193"/>
                  </a:cubicBezTo>
                  <a:cubicBezTo>
                    <a:pt x="1890642" y="450829"/>
                    <a:pt x="1890278" y="450829"/>
                    <a:pt x="1889550" y="450829"/>
                  </a:cubicBezTo>
                  <a:cubicBezTo>
                    <a:pt x="1889186" y="450829"/>
                    <a:pt x="1889186" y="450829"/>
                    <a:pt x="1888822" y="450829"/>
                  </a:cubicBezTo>
                  <a:cubicBezTo>
                    <a:pt x="1888822" y="450829"/>
                    <a:pt x="1888822" y="450829"/>
                    <a:pt x="1888822" y="450829"/>
                  </a:cubicBezTo>
                  <a:lnTo>
                    <a:pt x="1754810" y="455919"/>
                  </a:lnTo>
                  <a:close/>
                  <a:moveTo>
                    <a:pt x="1887729" y="467917"/>
                  </a:moveTo>
                  <a:lnTo>
                    <a:pt x="2049417" y="626798"/>
                  </a:lnTo>
                  <a:lnTo>
                    <a:pt x="2049417" y="627162"/>
                  </a:lnTo>
                  <a:lnTo>
                    <a:pt x="1936891" y="774045"/>
                  </a:lnTo>
                  <a:lnTo>
                    <a:pt x="1851677" y="849668"/>
                  </a:lnTo>
                  <a:lnTo>
                    <a:pt x="1464937" y="886752"/>
                  </a:lnTo>
                  <a:lnTo>
                    <a:pt x="1630631" y="676244"/>
                  </a:lnTo>
                  <a:lnTo>
                    <a:pt x="1709290" y="580988"/>
                  </a:lnTo>
                  <a:lnTo>
                    <a:pt x="1805793" y="676608"/>
                  </a:lnTo>
                  <a:cubicBezTo>
                    <a:pt x="1807614" y="678426"/>
                    <a:pt x="1809799" y="679153"/>
                    <a:pt x="1812348" y="678426"/>
                  </a:cubicBezTo>
                  <a:cubicBezTo>
                    <a:pt x="1814897" y="678062"/>
                    <a:pt x="1816718" y="676244"/>
                    <a:pt x="1817810" y="674063"/>
                  </a:cubicBezTo>
                  <a:lnTo>
                    <a:pt x="1861510" y="572626"/>
                  </a:lnTo>
                  <a:cubicBezTo>
                    <a:pt x="1862602" y="570081"/>
                    <a:pt x="1862238" y="567173"/>
                    <a:pt x="1860417" y="565355"/>
                  </a:cubicBezTo>
                  <a:lnTo>
                    <a:pt x="1817446" y="511182"/>
                  </a:lnTo>
                  <a:lnTo>
                    <a:pt x="1887729" y="467917"/>
                  </a:lnTo>
                  <a:close/>
                  <a:moveTo>
                    <a:pt x="739527" y="184331"/>
                  </a:moveTo>
                  <a:lnTo>
                    <a:pt x="964943" y="237776"/>
                  </a:lnTo>
                  <a:lnTo>
                    <a:pt x="662689" y="236685"/>
                  </a:lnTo>
                  <a:lnTo>
                    <a:pt x="330938" y="201055"/>
                  </a:lnTo>
                  <a:lnTo>
                    <a:pt x="546522" y="17088"/>
                  </a:lnTo>
                  <a:lnTo>
                    <a:pt x="736250" y="182513"/>
                  </a:lnTo>
                  <a:cubicBezTo>
                    <a:pt x="737342" y="183240"/>
                    <a:pt x="738435" y="183967"/>
                    <a:pt x="739527" y="184331"/>
                  </a:cubicBezTo>
                  <a:close/>
                  <a:moveTo>
                    <a:pt x="250822" y="14543"/>
                  </a:moveTo>
                  <a:lnTo>
                    <a:pt x="526857" y="14543"/>
                  </a:lnTo>
                  <a:lnTo>
                    <a:pt x="316371" y="193784"/>
                  </a:lnTo>
                  <a:lnTo>
                    <a:pt x="250822" y="14543"/>
                  </a:lnTo>
                  <a:close/>
                  <a:moveTo>
                    <a:pt x="128828" y="265771"/>
                  </a:moveTo>
                  <a:lnTo>
                    <a:pt x="303262" y="216689"/>
                  </a:lnTo>
                  <a:lnTo>
                    <a:pt x="251915" y="431560"/>
                  </a:lnTo>
                  <a:lnTo>
                    <a:pt x="70926" y="388295"/>
                  </a:lnTo>
                  <a:lnTo>
                    <a:pt x="128828" y="265771"/>
                  </a:lnTo>
                  <a:close/>
                  <a:moveTo>
                    <a:pt x="52718" y="427197"/>
                  </a:moveTo>
                  <a:lnTo>
                    <a:pt x="64736" y="402111"/>
                  </a:lnTo>
                  <a:lnTo>
                    <a:pt x="246452" y="445739"/>
                  </a:lnTo>
                  <a:lnTo>
                    <a:pt x="112441" y="694059"/>
                  </a:lnTo>
                  <a:lnTo>
                    <a:pt x="14846" y="587896"/>
                  </a:lnTo>
                  <a:lnTo>
                    <a:pt x="52718" y="427197"/>
                  </a:lnTo>
                  <a:close/>
                  <a:moveTo>
                    <a:pt x="426348" y="635888"/>
                  </a:moveTo>
                  <a:lnTo>
                    <a:pt x="265753" y="611528"/>
                  </a:lnTo>
                  <a:cubicBezTo>
                    <a:pt x="264296" y="611165"/>
                    <a:pt x="262476" y="611528"/>
                    <a:pt x="261019" y="612255"/>
                  </a:cubicBezTo>
                  <a:lnTo>
                    <a:pt x="132470" y="686788"/>
                  </a:lnTo>
                  <a:lnTo>
                    <a:pt x="258834" y="452284"/>
                  </a:lnTo>
                  <a:lnTo>
                    <a:pt x="475146" y="675517"/>
                  </a:lnTo>
                  <a:lnTo>
                    <a:pt x="429626" y="637342"/>
                  </a:lnTo>
                  <a:cubicBezTo>
                    <a:pt x="428897" y="636615"/>
                    <a:pt x="427441" y="636251"/>
                    <a:pt x="426348" y="635888"/>
                  </a:cubicBezTo>
                  <a:close/>
                  <a:moveTo>
                    <a:pt x="597504" y="1014366"/>
                  </a:moveTo>
                  <a:lnTo>
                    <a:pt x="588400" y="783862"/>
                  </a:lnTo>
                  <a:lnTo>
                    <a:pt x="1054527" y="899114"/>
                  </a:lnTo>
                  <a:lnTo>
                    <a:pt x="718042" y="1162340"/>
                  </a:lnTo>
                  <a:lnTo>
                    <a:pt x="597504" y="1014366"/>
                  </a:lnTo>
                  <a:close/>
                  <a:moveTo>
                    <a:pt x="715857" y="1186336"/>
                  </a:moveTo>
                  <a:lnTo>
                    <a:pt x="891019" y="1539728"/>
                  </a:lnTo>
                  <a:lnTo>
                    <a:pt x="565822" y="1393936"/>
                  </a:lnTo>
                  <a:lnTo>
                    <a:pt x="572013" y="1385573"/>
                  </a:lnTo>
                  <a:lnTo>
                    <a:pt x="715857" y="1186336"/>
                  </a:lnTo>
                  <a:close/>
                  <a:moveTo>
                    <a:pt x="500637" y="1645891"/>
                  </a:moveTo>
                  <a:lnTo>
                    <a:pt x="500637" y="1480466"/>
                  </a:lnTo>
                  <a:lnTo>
                    <a:pt x="557082" y="1405570"/>
                  </a:lnTo>
                  <a:lnTo>
                    <a:pt x="892839" y="1556452"/>
                  </a:lnTo>
                  <a:lnTo>
                    <a:pt x="592406" y="1797501"/>
                  </a:lnTo>
                  <a:lnTo>
                    <a:pt x="500637" y="1645891"/>
                  </a:lnTo>
                  <a:close/>
                  <a:moveTo>
                    <a:pt x="664874" y="2090903"/>
                  </a:moveTo>
                  <a:cubicBezTo>
                    <a:pt x="664510" y="2090540"/>
                    <a:pt x="664146" y="2090176"/>
                    <a:pt x="663782" y="2089449"/>
                  </a:cubicBezTo>
                  <a:lnTo>
                    <a:pt x="597868" y="2023642"/>
                  </a:lnTo>
                  <a:lnTo>
                    <a:pt x="597868" y="1815316"/>
                  </a:lnTo>
                  <a:lnTo>
                    <a:pt x="925978" y="1815316"/>
                  </a:lnTo>
                  <a:lnTo>
                    <a:pt x="806533" y="2231969"/>
                  </a:lnTo>
                  <a:lnTo>
                    <a:pt x="712579" y="2166890"/>
                  </a:lnTo>
                  <a:lnTo>
                    <a:pt x="664874" y="2090903"/>
                  </a:lnTo>
                  <a:close/>
                  <a:moveTo>
                    <a:pt x="829839" y="2248330"/>
                  </a:moveTo>
                  <a:lnTo>
                    <a:pt x="1010464" y="2219608"/>
                  </a:lnTo>
                  <a:lnTo>
                    <a:pt x="1002088" y="2353766"/>
                  </a:lnTo>
                  <a:lnTo>
                    <a:pt x="837851" y="2253420"/>
                  </a:lnTo>
                  <a:lnTo>
                    <a:pt x="829839" y="2248330"/>
                  </a:lnTo>
                  <a:close/>
                  <a:moveTo>
                    <a:pt x="1016290" y="2363583"/>
                  </a:moveTo>
                  <a:lnTo>
                    <a:pt x="1025030" y="2221789"/>
                  </a:lnTo>
                  <a:lnTo>
                    <a:pt x="1090215" y="2250148"/>
                  </a:lnTo>
                  <a:lnTo>
                    <a:pt x="1145203" y="2432298"/>
                  </a:lnTo>
                  <a:lnTo>
                    <a:pt x="1093857" y="2440660"/>
                  </a:lnTo>
                  <a:lnTo>
                    <a:pt x="1016290" y="2363583"/>
                  </a:lnTo>
                  <a:close/>
                  <a:moveTo>
                    <a:pt x="1159406" y="2430480"/>
                  </a:moveTo>
                  <a:lnTo>
                    <a:pt x="1104781" y="2249421"/>
                  </a:lnTo>
                  <a:lnTo>
                    <a:pt x="1162319" y="2222880"/>
                  </a:lnTo>
                  <a:cubicBezTo>
                    <a:pt x="1163412" y="2222516"/>
                    <a:pt x="1164140" y="2221789"/>
                    <a:pt x="1164868" y="2220699"/>
                  </a:cubicBezTo>
                  <a:lnTo>
                    <a:pt x="1185990" y="2193794"/>
                  </a:lnTo>
                  <a:lnTo>
                    <a:pt x="1185990" y="2366855"/>
                  </a:lnTo>
                  <a:cubicBezTo>
                    <a:pt x="1185990" y="2366855"/>
                    <a:pt x="1185990" y="2366855"/>
                    <a:pt x="1185990" y="2366855"/>
                  </a:cubicBezTo>
                  <a:cubicBezTo>
                    <a:pt x="1185990" y="2367218"/>
                    <a:pt x="1185990" y="2367582"/>
                    <a:pt x="1186354" y="2367945"/>
                  </a:cubicBezTo>
                  <a:cubicBezTo>
                    <a:pt x="1186354" y="2368673"/>
                    <a:pt x="1186718" y="2369400"/>
                    <a:pt x="1187082" y="2370127"/>
                  </a:cubicBezTo>
                  <a:cubicBezTo>
                    <a:pt x="1187082" y="2370127"/>
                    <a:pt x="1187082" y="2370490"/>
                    <a:pt x="1187082" y="2370490"/>
                  </a:cubicBezTo>
                  <a:cubicBezTo>
                    <a:pt x="1187082" y="2370854"/>
                    <a:pt x="1187446" y="2370854"/>
                    <a:pt x="1187446" y="2371218"/>
                  </a:cubicBezTo>
                  <a:cubicBezTo>
                    <a:pt x="1187810" y="2371945"/>
                    <a:pt x="1188175" y="2372308"/>
                    <a:pt x="1188903" y="2372672"/>
                  </a:cubicBezTo>
                  <a:cubicBezTo>
                    <a:pt x="1189267" y="2373036"/>
                    <a:pt x="1189631" y="2373036"/>
                    <a:pt x="1189995" y="2373399"/>
                  </a:cubicBezTo>
                  <a:cubicBezTo>
                    <a:pt x="1190360" y="2373762"/>
                    <a:pt x="1191088" y="2374126"/>
                    <a:pt x="1191816" y="2374126"/>
                  </a:cubicBezTo>
                  <a:cubicBezTo>
                    <a:pt x="1192180" y="2374126"/>
                    <a:pt x="1192180" y="2374490"/>
                    <a:pt x="1192545" y="2374490"/>
                  </a:cubicBezTo>
                  <a:lnTo>
                    <a:pt x="1309440" y="2394486"/>
                  </a:lnTo>
                  <a:lnTo>
                    <a:pt x="1264648" y="2413755"/>
                  </a:lnTo>
                  <a:lnTo>
                    <a:pt x="1159406" y="2430480"/>
                  </a:lnTo>
                  <a:close/>
                  <a:moveTo>
                    <a:pt x="1252995" y="2467564"/>
                  </a:moveTo>
                  <a:cubicBezTo>
                    <a:pt x="1252995" y="2467200"/>
                    <a:pt x="1253360" y="2467200"/>
                    <a:pt x="1253360" y="2466837"/>
                  </a:cubicBezTo>
                  <a:lnTo>
                    <a:pt x="1241342" y="2567547"/>
                  </a:lnTo>
                  <a:lnTo>
                    <a:pt x="1207839" y="2535189"/>
                  </a:lnTo>
                  <a:lnTo>
                    <a:pt x="1252995" y="2467564"/>
                  </a:lnTo>
                  <a:close/>
                  <a:moveTo>
                    <a:pt x="1314174" y="2637352"/>
                  </a:moveTo>
                  <a:lnTo>
                    <a:pt x="1254452" y="2580272"/>
                  </a:lnTo>
                  <a:lnTo>
                    <a:pt x="1273024" y="2425026"/>
                  </a:lnTo>
                  <a:lnTo>
                    <a:pt x="1321822" y="2403939"/>
                  </a:lnTo>
                  <a:lnTo>
                    <a:pt x="1298151" y="2470836"/>
                  </a:lnTo>
                  <a:cubicBezTo>
                    <a:pt x="1297423" y="2473018"/>
                    <a:pt x="1297787" y="2475563"/>
                    <a:pt x="1298880" y="2477381"/>
                  </a:cubicBezTo>
                  <a:lnTo>
                    <a:pt x="1336753" y="2534098"/>
                  </a:lnTo>
                  <a:lnTo>
                    <a:pt x="1341122" y="2602086"/>
                  </a:lnTo>
                  <a:lnTo>
                    <a:pt x="1314174" y="2637352"/>
                  </a:lnTo>
                  <a:close/>
                  <a:moveTo>
                    <a:pt x="1355689" y="2595542"/>
                  </a:moveTo>
                  <a:lnTo>
                    <a:pt x="1352047" y="2538824"/>
                  </a:lnTo>
                  <a:lnTo>
                    <a:pt x="1404487" y="2538824"/>
                  </a:lnTo>
                  <a:lnTo>
                    <a:pt x="1441631" y="2575909"/>
                  </a:lnTo>
                  <a:lnTo>
                    <a:pt x="1355689" y="2595542"/>
                  </a:lnTo>
                  <a:close/>
                  <a:moveTo>
                    <a:pt x="2557423" y="2991835"/>
                  </a:moveTo>
                  <a:lnTo>
                    <a:pt x="2417949" y="2722065"/>
                  </a:lnTo>
                  <a:lnTo>
                    <a:pt x="2557423" y="2755877"/>
                  </a:lnTo>
                  <a:lnTo>
                    <a:pt x="2557423" y="2991835"/>
                  </a:lnTo>
                  <a:close/>
                  <a:moveTo>
                    <a:pt x="2399376" y="3383039"/>
                  </a:moveTo>
                  <a:lnTo>
                    <a:pt x="2285394" y="3297963"/>
                  </a:lnTo>
                  <a:lnTo>
                    <a:pt x="2450723" y="3140536"/>
                  </a:lnTo>
                  <a:lnTo>
                    <a:pt x="2399376" y="3383039"/>
                  </a:lnTo>
                  <a:close/>
                  <a:moveTo>
                    <a:pt x="2103677" y="3746611"/>
                  </a:moveTo>
                  <a:lnTo>
                    <a:pt x="2011908" y="3730250"/>
                  </a:lnTo>
                  <a:lnTo>
                    <a:pt x="1874983" y="3460480"/>
                  </a:lnTo>
                  <a:lnTo>
                    <a:pt x="2216931" y="3626269"/>
                  </a:lnTo>
                  <a:lnTo>
                    <a:pt x="2103677" y="3746611"/>
                  </a:lnTo>
                  <a:close/>
                  <a:moveTo>
                    <a:pt x="1940168" y="3902583"/>
                  </a:moveTo>
                  <a:lnTo>
                    <a:pt x="1869885" y="3719707"/>
                  </a:lnTo>
                  <a:lnTo>
                    <a:pt x="2002076" y="3743339"/>
                  </a:lnTo>
                  <a:lnTo>
                    <a:pt x="2037035" y="3812417"/>
                  </a:lnTo>
                  <a:lnTo>
                    <a:pt x="1940168" y="3902583"/>
                  </a:lnTo>
                  <a:close/>
                  <a:moveTo>
                    <a:pt x="1682342" y="4204712"/>
                  </a:moveTo>
                  <a:lnTo>
                    <a:pt x="1875712" y="4093095"/>
                  </a:lnTo>
                  <a:lnTo>
                    <a:pt x="1862966" y="4268701"/>
                  </a:lnTo>
                  <a:lnTo>
                    <a:pt x="1682342" y="4204712"/>
                  </a:lnTo>
                  <a:close/>
                  <a:moveTo>
                    <a:pt x="1832377" y="4358503"/>
                  </a:moveTo>
                  <a:lnTo>
                    <a:pt x="1694359" y="4224708"/>
                  </a:lnTo>
                  <a:lnTo>
                    <a:pt x="1860053" y="4283607"/>
                  </a:lnTo>
                  <a:lnTo>
                    <a:pt x="1832377" y="4358503"/>
                  </a:lnTo>
                  <a:close/>
                  <a:moveTo>
                    <a:pt x="1678700" y="4049467"/>
                  </a:moveTo>
                  <a:lnTo>
                    <a:pt x="1863330" y="4083642"/>
                  </a:lnTo>
                  <a:lnTo>
                    <a:pt x="1673238" y="4193441"/>
                  </a:lnTo>
                  <a:lnTo>
                    <a:pt x="1678700" y="4049467"/>
                  </a:lnTo>
                  <a:close/>
                  <a:moveTo>
                    <a:pt x="1679064" y="4034560"/>
                  </a:moveTo>
                  <a:lnTo>
                    <a:pt x="1685983" y="3856410"/>
                  </a:lnTo>
                  <a:lnTo>
                    <a:pt x="1865151" y="4069099"/>
                  </a:lnTo>
                  <a:lnTo>
                    <a:pt x="1679064" y="4034560"/>
                  </a:lnTo>
                  <a:close/>
                  <a:moveTo>
                    <a:pt x="1374261" y="2974747"/>
                  </a:moveTo>
                  <a:lnTo>
                    <a:pt x="1547966" y="2957659"/>
                  </a:lnTo>
                  <a:lnTo>
                    <a:pt x="1460568" y="3168531"/>
                  </a:lnTo>
                  <a:lnTo>
                    <a:pt x="1374261" y="2974747"/>
                  </a:lnTo>
                  <a:close/>
                  <a:moveTo>
                    <a:pt x="1433984" y="2730790"/>
                  </a:moveTo>
                  <a:lnTo>
                    <a:pt x="1547602" y="2942753"/>
                  </a:lnTo>
                  <a:lnTo>
                    <a:pt x="1373169" y="2960204"/>
                  </a:lnTo>
                  <a:lnTo>
                    <a:pt x="1433984" y="2730790"/>
                  </a:lnTo>
                  <a:close/>
                  <a:moveTo>
                    <a:pt x="1975856" y="2634080"/>
                  </a:moveTo>
                  <a:lnTo>
                    <a:pt x="1848400" y="2622809"/>
                  </a:lnTo>
                  <a:lnTo>
                    <a:pt x="1903388" y="2563911"/>
                  </a:lnTo>
                  <a:lnTo>
                    <a:pt x="1975856" y="2634080"/>
                  </a:lnTo>
                  <a:close/>
                  <a:moveTo>
                    <a:pt x="2381532" y="2715157"/>
                  </a:moveTo>
                  <a:lnTo>
                    <a:pt x="2124434" y="2854405"/>
                  </a:lnTo>
                  <a:lnTo>
                    <a:pt x="2213654" y="2690070"/>
                  </a:lnTo>
                  <a:lnTo>
                    <a:pt x="2381532" y="2715157"/>
                  </a:lnTo>
                  <a:close/>
                  <a:moveTo>
                    <a:pt x="2275197" y="3287419"/>
                  </a:moveTo>
                  <a:lnTo>
                    <a:pt x="2163764" y="3120540"/>
                  </a:lnTo>
                  <a:lnTo>
                    <a:pt x="2444532" y="3125993"/>
                  </a:lnTo>
                  <a:lnTo>
                    <a:pt x="2275197" y="3287419"/>
                  </a:lnTo>
                  <a:close/>
                  <a:moveTo>
                    <a:pt x="2102220" y="2890762"/>
                  </a:moveTo>
                  <a:lnTo>
                    <a:pt x="2141914" y="3108178"/>
                  </a:lnTo>
                  <a:lnTo>
                    <a:pt x="1878261" y="3204161"/>
                  </a:lnTo>
                  <a:lnTo>
                    <a:pt x="2102220" y="2890762"/>
                  </a:lnTo>
                  <a:close/>
                  <a:moveTo>
                    <a:pt x="1858960" y="3205979"/>
                  </a:moveTo>
                  <a:lnTo>
                    <a:pt x="1755903" y="3043099"/>
                  </a:lnTo>
                  <a:lnTo>
                    <a:pt x="2084376" y="2890762"/>
                  </a:lnTo>
                  <a:lnTo>
                    <a:pt x="1858960" y="3205979"/>
                  </a:lnTo>
                  <a:close/>
                  <a:moveTo>
                    <a:pt x="2114602" y="2876583"/>
                  </a:moveTo>
                  <a:lnTo>
                    <a:pt x="2383353" y="2731154"/>
                  </a:lnTo>
                  <a:lnTo>
                    <a:pt x="2154296" y="3093635"/>
                  </a:lnTo>
                  <a:lnTo>
                    <a:pt x="2114602" y="2876583"/>
                  </a:lnTo>
                  <a:close/>
                  <a:moveTo>
                    <a:pt x="2070174" y="2881309"/>
                  </a:moveTo>
                  <a:lnTo>
                    <a:pt x="1763914" y="3023466"/>
                  </a:lnTo>
                  <a:lnTo>
                    <a:pt x="1844394" y="2890762"/>
                  </a:lnTo>
                  <a:lnTo>
                    <a:pt x="2070174" y="2881309"/>
                  </a:lnTo>
                  <a:close/>
                  <a:moveTo>
                    <a:pt x="1854955" y="2875492"/>
                  </a:moveTo>
                  <a:lnTo>
                    <a:pt x="2011180" y="2660985"/>
                  </a:lnTo>
                  <a:lnTo>
                    <a:pt x="2095665" y="2865676"/>
                  </a:lnTo>
                  <a:lnTo>
                    <a:pt x="1854955" y="2875492"/>
                  </a:lnTo>
                  <a:close/>
                  <a:moveTo>
                    <a:pt x="1832377" y="2862404"/>
                  </a:moveTo>
                  <a:lnTo>
                    <a:pt x="1627353" y="2613357"/>
                  </a:lnTo>
                  <a:lnTo>
                    <a:pt x="1825822" y="2635171"/>
                  </a:lnTo>
                  <a:lnTo>
                    <a:pt x="1832377" y="2862404"/>
                  </a:lnTo>
                  <a:close/>
                  <a:moveTo>
                    <a:pt x="1615336" y="2621719"/>
                  </a:moveTo>
                  <a:lnTo>
                    <a:pt x="1827278" y="2879128"/>
                  </a:lnTo>
                  <a:lnTo>
                    <a:pt x="1568359" y="2939481"/>
                  </a:lnTo>
                  <a:lnTo>
                    <a:pt x="1615336" y="2621719"/>
                  </a:lnTo>
                  <a:close/>
                  <a:moveTo>
                    <a:pt x="1563261" y="2959114"/>
                  </a:moveTo>
                  <a:lnTo>
                    <a:pt x="1729319" y="3040190"/>
                  </a:lnTo>
                  <a:lnTo>
                    <a:pt x="1475498" y="3171076"/>
                  </a:lnTo>
                  <a:lnTo>
                    <a:pt x="1563261" y="2959114"/>
                  </a:lnTo>
                  <a:close/>
                  <a:moveTo>
                    <a:pt x="1580741" y="2951479"/>
                  </a:moveTo>
                  <a:lnTo>
                    <a:pt x="1824729" y="2894398"/>
                  </a:lnTo>
                  <a:lnTo>
                    <a:pt x="1742429" y="3030374"/>
                  </a:lnTo>
                  <a:lnTo>
                    <a:pt x="1580741" y="2951479"/>
                  </a:lnTo>
                  <a:close/>
                  <a:moveTo>
                    <a:pt x="1746799" y="3056187"/>
                  </a:moveTo>
                  <a:lnTo>
                    <a:pt x="1847671" y="3215796"/>
                  </a:lnTo>
                  <a:lnTo>
                    <a:pt x="1653573" y="3286329"/>
                  </a:lnTo>
                  <a:lnTo>
                    <a:pt x="1746799" y="3056187"/>
                  </a:lnTo>
                  <a:close/>
                  <a:moveTo>
                    <a:pt x="1851313" y="3229611"/>
                  </a:moveTo>
                  <a:lnTo>
                    <a:pt x="1851313" y="3430667"/>
                  </a:lnTo>
                  <a:lnTo>
                    <a:pt x="1656851" y="3300508"/>
                  </a:lnTo>
                  <a:lnTo>
                    <a:pt x="1851313" y="3229611"/>
                  </a:lnTo>
                  <a:close/>
                  <a:moveTo>
                    <a:pt x="1865879" y="3232520"/>
                  </a:moveTo>
                  <a:lnTo>
                    <a:pt x="2207463" y="3450663"/>
                  </a:lnTo>
                  <a:lnTo>
                    <a:pt x="1865879" y="3437575"/>
                  </a:lnTo>
                  <a:lnTo>
                    <a:pt x="1865879" y="3232520"/>
                  </a:lnTo>
                  <a:close/>
                  <a:moveTo>
                    <a:pt x="1874983" y="3220886"/>
                  </a:moveTo>
                  <a:lnTo>
                    <a:pt x="2144827" y="3122358"/>
                  </a:lnTo>
                  <a:lnTo>
                    <a:pt x="2222394" y="3442665"/>
                  </a:lnTo>
                  <a:lnTo>
                    <a:pt x="1874983" y="3220886"/>
                  </a:lnTo>
                  <a:close/>
                  <a:moveTo>
                    <a:pt x="2163035" y="3105997"/>
                  </a:moveTo>
                  <a:lnTo>
                    <a:pt x="2399740" y="2731881"/>
                  </a:lnTo>
                  <a:lnTo>
                    <a:pt x="2454001" y="3111450"/>
                  </a:lnTo>
                  <a:lnTo>
                    <a:pt x="2163035" y="3105997"/>
                  </a:lnTo>
                  <a:close/>
                  <a:moveTo>
                    <a:pt x="2107319" y="2855859"/>
                  </a:moveTo>
                  <a:lnTo>
                    <a:pt x="2024654" y="2655895"/>
                  </a:lnTo>
                  <a:lnTo>
                    <a:pt x="2198359" y="2687525"/>
                  </a:lnTo>
                  <a:lnTo>
                    <a:pt x="2107319" y="2855859"/>
                  </a:lnTo>
                  <a:close/>
                  <a:moveTo>
                    <a:pt x="1846943" y="2862040"/>
                  </a:moveTo>
                  <a:lnTo>
                    <a:pt x="1840388" y="2636625"/>
                  </a:lnTo>
                  <a:lnTo>
                    <a:pt x="1994793" y="2650441"/>
                  </a:lnTo>
                  <a:lnTo>
                    <a:pt x="1999891" y="2651532"/>
                  </a:lnTo>
                  <a:lnTo>
                    <a:pt x="1846943" y="2862040"/>
                  </a:lnTo>
                  <a:close/>
                  <a:moveTo>
                    <a:pt x="1625533" y="2598814"/>
                  </a:moveTo>
                  <a:lnTo>
                    <a:pt x="1726406" y="2489742"/>
                  </a:lnTo>
                  <a:lnTo>
                    <a:pt x="1817810" y="2619537"/>
                  </a:lnTo>
                  <a:lnTo>
                    <a:pt x="1625533" y="2598814"/>
                  </a:lnTo>
                  <a:close/>
                  <a:moveTo>
                    <a:pt x="1612423" y="2591542"/>
                  </a:moveTo>
                  <a:lnTo>
                    <a:pt x="1564354" y="2485379"/>
                  </a:lnTo>
                  <a:lnTo>
                    <a:pt x="1715845" y="2479925"/>
                  </a:lnTo>
                  <a:lnTo>
                    <a:pt x="1612423" y="2591542"/>
                  </a:lnTo>
                  <a:close/>
                  <a:moveTo>
                    <a:pt x="1555249" y="2926392"/>
                  </a:moveTo>
                  <a:lnTo>
                    <a:pt x="1441267" y="2714066"/>
                  </a:lnTo>
                  <a:lnTo>
                    <a:pt x="1600770" y="2618810"/>
                  </a:lnTo>
                  <a:lnTo>
                    <a:pt x="1555249" y="2926392"/>
                  </a:lnTo>
                  <a:close/>
                  <a:moveTo>
                    <a:pt x="1731140" y="3055460"/>
                  </a:moveTo>
                  <a:lnTo>
                    <a:pt x="1637186" y="3287783"/>
                  </a:lnTo>
                  <a:lnTo>
                    <a:pt x="1475498" y="3187437"/>
                  </a:lnTo>
                  <a:lnTo>
                    <a:pt x="1731140" y="3055460"/>
                  </a:lnTo>
                  <a:close/>
                  <a:moveTo>
                    <a:pt x="1652845" y="3534648"/>
                  </a:moveTo>
                  <a:lnTo>
                    <a:pt x="1648475" y="3312506"/>
                  </a:lnTo>
                  <a:lnTo>
                    <a:pt x="1844030" y="3443392"/>
                  </a:lnTo>
                  <a:lnTo>
                    <a:pt x="1652845" y="3534648"/>
                  </a:lnTo>
                  <a:close/>
                  <a:moveTo>
                    <a:pt x="1851313" y="3455753"/>
                  </a:moveTo>
                  <a:lnTo>
                    <a:pt x="1851313" y="3695347"/>
                  </a:lnTo>
                  <a:lnTo>
                    <a:pt x="1659400" y="3547737"/>
                  </a:lnTo>
                  <a:lnTo>
                    <a:pt x="1851313" y="3455753"/>
                  </a:lnTo>
                  <a:close/>
                  <a:moveTo>
                    <a:pt x="1925238" y="3904038"/>
                  </a:moveTo>
                  <a:lnTo>
                    <a:pt x="1695816" y="3834959"/>
                  </a:lnTo>
                  <a:lnTo>
                    <a:pt x="1854955" y="3721525"/>
                  </a:lnTo>
                  <a:lnTo>
                    <a:pt x="1925238" y="3904038"/>
                  </a:lnTo>
                  <a:close/>
                  <a:moveTo>
                    <a:pt x="1865879" y="3704073"/>
                  </a:moveTo>
                  <a:lnTo>
                    <a:pt x="1865879" y="3475023"/>
                  </a:lnTo>
                  <a:lnTo>
                    <a:pt x="1994064" y="3726978"/>
                  </a:lnTo>
                  <a:lnTo>
                    <a:pt x="1865879" y="3704073"/>
                  </a:lnTo>
                  <a:close/>
                  <a:moveTo>
                    <a:pt x="1893192" y="3452845"/>
                  </a:moveTo>
                  <a:lnTo>
                    <a:pt x="2226400" y="3465933"/>
                  </a:lnTo>
                  <a:lnTo>
                    <a:pt x="2222030" y="3612453"/>
                  </a:lnTo>
                  <a:lnTo>
                    <a:pt x="1893192" y="3452845"/>
                  </a:lnTo>
                  <a:close/>
                  <a:moveTo>
                    <a:pt x="2239145" y="3449209"/>
                  </a:moveTo>
                  <a:lnTo>
                    <a:pt x="2167041" y="3151080"/>
                  </a:lnTo>
                  <a:lnTo>
                    <a:pt x="2268278" y="3302689"/>
                  </a:lnTo>
                  <a:cubicBezTo>
                    <a:pt x="2268278" y="3303053"/>
                    <a:pt x="2268642" y="3303053"/>
                    <a:pt x="2268642" y="3303053"/>
                  </a:cubicBezTo>
                  <a:cubicBezTo>
                    <a:pt x="2268642" y="3303053"/>
                    <a:pt x="2268642" y="3303416"/>
                    <a:pt x="2269006" y="3303416"/>
                  </a:cubicBezTo>
                  <a:cubicBezTo>
                    <a:pt x="2269006" y="3303416"/>
                    <a:pt x="2269371" y="3303416"/>
                    <a:pt x="2269371" y="3303780"/>
                  </a:cubicBezTo>
                  <a:cubicBezTo>
                    <a:pt x="2269371" y="3303780"/>
                    <a:pt x="2269735" y="3304144"/>
                    <a:pt x="2269735" y="3304144"/>
                  </a:cubicBezTo>
                  <a:lnTo>
                    <a:pt x="2389180" y="3393219"/>
                  </a:lnTo>
                  <a:lnTo>
                    <a:pt x="2239145" y="3449209"/>
                  </a:lnTo>
                  <a:close/>
                  <a:moveTo>
                    <a:pt x="2467839" y="3103815"/>
                  </a:moveTo>
                  <a:lnTo>
                    <a:pt x="2417584" y="2752968"/>
                  </a:lnTo>
                  <a:lnTo>
                    <a:pt x="2555602" y="3020557"/>
                  </a:lnTo>
                  <a:lnTo>
                    <a:pt x="2467839" y="3103815"/>
                  </a:lnTo>
                  <a:close/>
                  <a:moveTo>
                    <a:pt x="1893192" y="2553731"/>
                  </a:moveTo>
                  <a:lnTo>
                    <a:pt x="1833833" y="2617356"/>
                  </a:lnTo>
                  <a:lnTo>
                    <a:pt x="1736602" y="2478835"/>
                  </a:lnTo>
                  <a:lnTo>
                    <a:pt x="1813076" y="2475926"/>
                  </a:lnTo>
                  <a:lnTo>
                    <a:pt x="1893192" y="2553731"/>
                  </a:lnTo>
                  <a:close/>
                  <a:moveTo>
                    <a:pt x="1462752" y="2583544"/>
                  </a:moveTo>
                  <a:lnTo>
                    <a:pt x="1550880" y="2490833"/>
                  </a:lnTo>
                  <a:lnTo>
                    <a:pt x="1600770" y="2601359"/>
                  </a:lnTo>
                  <a:lnTo>
                    <a:pt x="1441631" y="2696615"/>
                  </a:lnTo>
                  <a:lnTo>
                    <a:pt x="1462752" y="2583544"/>
                  </a:lnTo>
                  <a:close/>
                  <a:moveTo>
                    <a:pt x="1654666" y="3562643"/>
                  </a:moveTo>
                  <a:lnTo>
                    <a:pt x="1846215" y="3709890"/>
                  </a:lnTo>
                  <a:lnTo>
                    <a:pt x="1685255" y="3824415"/>
                  </a:lnTo>
                  <a:lnTo>
                    <a:pt x="1654666" y="3562643"/>
                  </a:lnTo>
                  <a:close/>
                  <a:moveTo>
                    <a:pt x="2010816" y="4405767"/>
                  </a:moveTo>
                  <a:lnTo>
                    <a:pt x="1845122" y="4366501"/>
                  </a:lnTo>
                  <a:lnTo>
                    <a:pt x="1872798" y="4291606"/>
                  </a:lnTo>
                  <a:lnTo>
                    <a:pt x="2010816" y="4405767"/>
                  </a:lnTo>
                  <a:close/>
                  <a:moveTo>
                    <a:pt x="1933613" y="4158174"/>
                  </a:moveTo>
                  <a:lnTo>
                    <a:pt x="1878989" y="4249068"/>
                  </a:lnTo>
                  <a:lnTo>
                    <a:pt x="1889914" y="4100003"/>
                  </a:lnTo>
                  <a:lnTo>
                    <a:pt x="1933613" y="4158174"/>
                  </a:lnTo>
                  <a:close/>
                  <a:moveTo>
                    <a:pt x="1881174" y="4065464"/>
                  </a:moveTo>
                  <a:lnTo>
                    <a:pt x="1701278" y="3851683"/>
                  </a:lnTo>
                  <a:lnTo>
                    <a:pt x="1928515" y="3920035"/>
                  </a:lnTo>
                  <a:lnTo>
                    <a:pt x="1881174" y="4065464"/>
                  </a:lnTo>
                  <a:close/>
                  <a:moveTo>
                    <a:pt x="2073452" y="3778605"/>
                  </a:moveTo>
                  <a:lnTo>
                    <a:pt x="2048324" y="3801874"/>
                  </a:lnTo>
                  <a:lnTo>
                    <a:pt x="2019920" y="3746247"/>
                  </a:lnTo>
                  <a:lnTo>
                    <a:pt x="2091660" y="3758972"/>
                  </a:lnTo>
                  <a:lnTo>
                    <a:pt x="2073452" y="3778605"/>
                  </a:lnTo>
                  <a:close/>
                </a:path>
              </a:pathLst>
            </a:custGeom>
            <a:grpFill/>
            <a:ln w="95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dirty="0"/>
            </a:p>
          </p:txBody>
        </p:sp>
        <p:sp>
          <p:nvSpPr>
            <p:cNvPr id="400" name="Freeform 28">
              <a:extLst>
                <a:ext uri="{FF2B5EF4-FFF2-40B4-BE49-F238E27FC236}">
                  <a16:creationId xmlns:a16="http://schemas.microsoft.com/office/drawing/2014/main" id="{EB17B7FA-EFF6-77A7-88C5-3579FEA3060C}"/>
                </a:ext>
              </a:extLst>
            </p:cNvPr>
            <p:cNvSpPr/>
            <p:nvPr/>
          </p:nvSpPr>
          <p:spPr>
            <a:xfrm>
              <a:off x="718521" y="978500"/>
              <a:ext cx="266038" cy="425310"/>
            </a:xfrm>
            <a:custGeom>
              <a:avLst/>
              <a:gdLst>
                <a:gd name="connsiteX0" fmla="*/ 3803 w 95130"/>
                <a:gd name="connsiteY0" fmla="*/ 151860 h 152083"/>
                <a:gd name="connsiteX1" fmla="*/ 7081 w 95130"/>
                <a:gd name="connsiteY1" fmla="*/ 152587 h 152083"/>
                <a:gd name="connsiteX2" fmla="*/ 11815 w 95130"/>
                <a:gd name="connsiteY2" fmla="*/ 150769 h 152083"/>
                <a:gd name="connsiteX3" fmla="*/ 95572 w 95130"/>
                <a:gd name="connsiteY3" fmla="*/ 81690 h 152083"/>
                <a:gd name="connsiteX4" fmla="*/ 98121 w 95130"/>
                <a:gd name="connsiteY4" fmla="*/ 76237 h 152083"/>
                <a:gd name="connsiteX5" fmla="*/ 95572 w 95130"/>
                <a:gd name="connsiteY5" fmla="*/ 70783 h 152083"/>
                <a:gd name="connsiteX6" fmla="*/ 11815 w 95130"/>
                <a:gd name="connsiteY6" fmla="*/ 1704 h 152083"/>
                <a:gd name="connsiteX7" fmla="*/ 4168 w 95130"/>
                <a:gd name="connsiteY7" fmla="*/ 614 h 152083"/>
                <a:gd name="connsiteX8" fmla="*/ 162 w 95130"/>
                <a:gd name="connsiteY8" fmla="*/ 7158 h 152083"/>
                <a:gd name="connsiteX9" fmla="*/ 162 w 95130"/>
                <a:gd name="connsiteY9" fmla="*/ 145679 h 152083"/>
                <a:gd name="connsiteX10" fmla="*/ 3803 w 95130"/>
                <a:gd name="connsiteY10" fmla="*/ 151860 h 152083"/>
                <a:gd name="connsiteX11" fmla="*/ 14000 w 95130"/>
                <a:gd name="connsiteY11" fmla="*/ 22428 h 152083"/>
                <a:gd name="connsiteX12" fmla="*/ 79185 w 95130"/>
                <a:gd name="connsiteY12" fmla="*/ 76237 h 152083"/>
                <a:gd name="connsiteX13" fmla="*/ 14000 w 95130"/>
                <a:gd name="connsiteY13" fmla="*/ 129682 h 152083"/>
                <a:gd name="connsiteX14" fmla="*/ 14000 w 95130"/>
                <a:gd name="connsiteY14" fmla="*/ 22428 h 152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5130" h="152083">
                  <a:moveTo>
                    <a:pt x="3803" y="151860"/>
                  </a:moveTo>
                  <a:cubicBezTo>
                    <a:pt x="4896" y="152223"/>
                    <a:pt x="5988" y="152587"/>
                    <a:pt x="7081" y="152587"/>
                  </a:cubicBezTo>
                  <a:cubicBezTo>
                    <a:pt x="8902" y="152587"/>
                    <a:pt x="10358" y="151860"/>
                    <a:pt x="11815" y="150769"/>
                  </a:cubicBezTo>
                  <a:lnTo>
                    <a:pt x="95572" y="81690"/>
                  </a:lnTo>
                  <a:cubicBezTo>
                    <a:pt x="97393" y="80236"/>
                    <a:pt x="98121" y="78418"/>
                    <a:pt x="98121" y="76237"/>
                  </a:cubicBezTo>
                  <a:cubicBezTo>
                    <a:pt x="98121" y="74055"/>
                    <a:pt x="97029" y="71874"/>
                    <a:pt x="95572" y="70783"/>
                  </a:cubicBezTo>
                  <a:lnTo>
                    <a:pt x="11815" y="1704"/>
                  </a:lnTo>
                  <a:cubicBezTo>
                    <a:pt x="9630" y="-114"/>
                    <a:pt x="6717" y="-477"/>
                    <a:pt x="4168" y="614"/>
                  </a:cubicBezTo>
                  <a:cubicBezTo>
                    <a:pt x="1618" y="1704"/>
                    <a:pt x="162" y="4249"/>
                    <a:pt x="162" y="7158"/>
                  </a:cubicBezTo>
                  <a:lnTo>
                    <a:pt x="162" y="145679"/>
                  </a:lnTo>
                  <a:cubicBezTo>
                    <a:pt x="-566" y="148224"/>
                    <a:pt x="1254" y="150769"/>
                    <a:pt x="3803" y="151860"/>
                  </a:cubicBezTo>
                  <a:close/>
                  <a:moveTo>
                    <a:pt x="14000" y="22428"/>
                  </a:moveTo>
                  <a:lnTo>
                    <a:pt x="79185" y="76237"/>
                  </a:lnTo>
                  <a:lnTo>
                    <a:pt x="14000" y="129682"/>
                  </a:lnTo>
                  <a:lnTo>
                    <a:pt x="14000" y="22428"/>
                  </a:lnTo>
                  <a:close/>
                </a:path>
              </a:pathLst>
            </a:custGeom>
            <a:grpFill/>
            <a:ln w="95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/>
            </a:p>
          </p:txBody>
        </p:sp>
        <p:sp>
          <p:nvSpPr>
            <p:cNvPr id="401" name="Freeform 29">
              <a:extLst>
                <a:ext uri="{FF2B5EF4-FFF2-40B4-BE49-F238E27FC236}">
                  <a16:creationId xmlns:a16="http://schemas.microsoft.com/office/drawing/2014/main" id="{7344AEA7-11CD-3824-CAD7-E3D1A0B4B2D4}"/>
                </a:ext>
              </a:extLst>
            </p:cNvPr>
            <p:cNvSpPr/>
            <p:nvPr/>
          </p:nvSpPr>
          <p:spPr>
            <a:xfrm>
              <a:off x="1380978" y="467649"/>
              <a:ext cx="3884167" cy="3189833"/>
            </a:xfrm>
            <a:custGeom>
              <a:avLst/>
              <a:gdLst>
                <a:gd name="connsiteX0" fmla="*/ 1123060 w 1388905"/>
                <a:gd name="connsiteY0" fmla="*/ 1026045 h 1140623"/>
                <a:gd name="connsiteX1" fmla="*/ 1206817 w 1388905"/>
                <a:gd name="connsiteY1" fmla="*/ 978780 h 1140623"/>
                <a:gd name="connsiteX2" fmla="*/ 1210458 w 1388905"/>
                <a:gd name="connsiteY2" fmla="*/ 973327 h 1140623"/>
                <a:gd name="connsiteX3" fmla="*/ 1217742 w 1388905"/>
                <a:gd name="connsiteY3" fmla="*/ 900612 h 1140623"/>
                <a:gd name="connsiteX4" fmla="*/ 1211187 w 1388905"/>
                <a:gd name="connsiteY4" fmla="*/ 892614 h 1140623"/>
                <a:gd name="connsiteX5" fmla="*/ 1073170 w 1388905"/>
                <a:gd name="connsiteY5" fmla="*/ 875889 h 1140623"/>
                <a:gd name="connsiteX6" fmla="*/ 1107037 w 1388905"/>
                <a:gd name="connsiteY6" fmla="*/ 823899 h 1140623"/>
                <a:gd name="connsiteX7" fmla="*/ 1108129 w 1388905"/>
                <a:gd name="connsiteY7" fmla="*/ 819899 h 1140623"/>
                <a:gd name="connsiteX8" fmla="*/ 1108129 w 1388905"/>
                <a:gd name="connsiteY8" fmla="*/ 732642 h 1140623"/>
                <a:gd name="connsiteX9" fmla="*/ 1107765 w 1388905"/>
                <a:gd name="connsiteY9" fmla="*/ 730461 h 1140623"/>
                <a:gd name="connsiteX10" fmla="*/ 1086279 w 1388905"/>
                <a:gd name="connsiteY10" fmla="*/ 662473 h 1140623"/>
                <a:gd name="connsiteX11" fmla="*/ 1089557 w 1388905"/>
                <a:gd name="connsiteY11" fmla="*/ 597757 h 1140623"/>
                <a:gd name="connsiteX12" fmla="*/ 1247603 w 1388905"/>
                <a:gd name="connsiteY12" fmla="*/ 472324 h 1140623"/>
                <a:gd name="connsiteX13" fmla="*/ 1249060 w 1388905"/>
                <a:gd name="connsiteY13" fmla="*/ 470870 h 1140623"/>
                <a:gd name="connsiteX14" fmla="*/ 1387805 w 1388905"/>
                <a:gd name="connsiteY14" fmla="*/ 265815 h 1140623"/>
                <a:gd name="connsiteX15" fmla="*/ 1388169 w 1388905"/>
                <a:gd name="connsiteY15" fmla="*/ 258180 h 1140623"/>
                <a:gd name="connsiteX16" fmla="*/ 1381614 w 1388905"/>
                <a:gd name="connsiteY16" fmla="*/ 254181 h 1140623"/>
                <a:gd name="connsiteX17" fmla="*/ 1183146 w 1388905"/>
                <a:gd name="connsiteY17" fmla="*/ 252000 h 1140623"/>
                <a:gd name="connsiteX18" fmla="*/ 1242869 w 1388905"/>
                <a:gd name="connsiteY18" fmla="*/ 219278 h 1140623"/>
                <a:gd name="connsiteX19" fmla="*/ 1246510 w 1388905"/>
                <a:gd name="connsiteY19" fmla="*/ 213461 h 1140623"/>
                <a:gd name="connsiteX20" fmla="*/ 1243597 w 1388905"/>
                <a:gd name="connsiteY20" fmla="*/ 207280 h 1140623"/>
                <a:gd name="connsiteX21" fmla="*/ 1130707 w 1388905"/>
                <a:gd name="connsiteY21" fmla="*/ 127658 h 1140623"/>
                <a:gd name="connsiteX22" fmla="*/ 1126337 w 1388905"/>
                <a:gd name="connsiteY22" fmla="*/ 126204 h 1140623"/>
                <a:gd name="connsiteX23" fmla="*/ 867418 w 1388905"/>
                <a:gd name="connsiteY23" fmla="*/ 126204 h 1140623"/>
                <a:gd name="connsiteX24" fmla="*/ 867054 w 1388905"/>
                <a:gd name="connsiteY24" fmla="*/ 126204 h 1140623"/>
                <a:gd name="connsiteX25" fmla="*/ 865233 w 1388905"/>
                <a:gd name="connsiteY25" fmla="*/ 126567 h 1140623"/>
                <a:gd name="connsiteX26" fmla="*/ 864505 w 1388905"/>
                <a:gd name="connsiteY26" fmla="*/ 126931 h 1140623"/>
                <a:gd name="connsiteX27" fmla="*/ 862684 w 1388905"/>
                <a:gd name="connsiteY27" fmla="*/ 128385 h 1140623"/>
                <a:gd name="connsiteX28" fmla="*/ 862684 w 1388905"/>
                <a:gd name="connsiteY28" fmla="*/ 128385 h 1140623"/>
                <a:gd name="connsiteX29" fmla="*/ 745060 w 1388905"/>
                <a:gd name="connsiteY29" fmla="*/ 247273 h 1140623"/>
                <a:gd name="connsiteX30" fmla="*/ 691528 w 1388905"/>
                <a:gd name="connsiteY30" fmla="*/ 160380 h 1140623"/>
                <a:gd name="connsiteX31" fmla="*/ 685337 w 1388905"/>
                <a:gd name="connsiteY31" fmla="*/ 156744 h 1140623"/>
                <a:gd name="connsiteX32" fmla="*/ 524742 w 1388905"/>
                <a:gd name="connsiteY32" fmla="*/ 156744 h 1140623"/>
                <a:gd name="connsiteX33" fmla="*/ 524742 w 1388905"/>
                <a:gd name="connsiteY33" fmla="*/ 122204 h 1140623"/>
                <a:gd name="connsiteX34" fmla="*/ 521829 w 1388905"/>
                <a:gd name="connsiteY34" fmla="*/ 116387 h 1140623"/>
                <a:gd name="connsiteX35" fmla="*/ 430788 w 1388905"/>
                <a:gd name="connsiteY35" fmla="*/ 49126 h 1140623"/>
                <a:gd name="connsiteX36" fmla="*/ 426783 w 1388905"/>
                <a:gd name="connsiteY36" fmla="*/ 47672 h 1140623"/>
                <a:gd name="connsiteX37" fmla="*/ 275655 w 1388905"/>
                <a:gd name="connsiteY37" fmla="*/ 40401 h 1140623"/>
                <a:gd name="connsiteX38" fmla="*/ 211563 w 1388905"/>
                <a:gd name="connsiteY38" fmla="*/ 1135 h 1140623"/>
                <a:gd name="connsiteX39" fmla="*/ 201731 w 1388905"/>
                <a:gd name="connsiteY39" fmla="*/ 3316 h 1140623"/>
                <a:gd name="connsiteX40" fmla="*/ 121615 w 1388905"/>
                <a:gd name="connsiteY40" fmla="*/ 119659 h 1140623"/>
                <a:gd name="connsiteX41" fmla="*/ 120158 w 1388905"/>
                <a:gd name="connsiteY41" fmla="*/ 123659 h 1140623"/>
                <a:gd name="connsiteX42" fmla="*/ 120158 w 1388905"/>
                <a:gd name="connsiteY42" fmla="*/ 206190 h 1140623"/>
                <a:gd name="connsiteX43" fmla="*/ 5812 w 1388905"/>
                <a:gd name="connsiteY43" fmla="*/ 229458 h 1140623"/>
                <a:gd name="connsiteX44" fmla="*/ 349 w 1388905"/>
                <a:gd name="connsiteY44" fmla="*/ 234185 h 1140623"/>
                <a:gd name="connsiteX45" fmla="*/ 1806 w 1388905"/>
                <a:gd name="connsiteY45" fmla="*/ 241093 h 1140623"/>
                <a:gd name="connsiteX46" fmla="*/ 78280 w 1388905"/>
                <a:gd name="connsiteY46" fmla="*/ 331986 h 1140623"/>
                <a:gd name="connsiteX47" fmla="*/ 83742 w 1388905"/>
                <a:gd name="connsiteY47" fmla="*/ 334531 h 1140623"/>
                <a:gd name="connsiteX48" fmla="*/ 167499 w 1388905"/>
                <a:gd name="connsiteY48" fmla="*/ 334531 h 1140623"/>
                <a:gd name="connsiteX49" fmla="*/ 167499 w 1388905"/>
                <a:gd name="connsiteY49" fmla="*/ 334531 h 1140623"/>
                <a:gd name="connsiteX50" fmla="*/ 168228 w 1388905"/>
                <a:gd name="connsiteY50" fmla="*/ 334531 h 1140623"/>
                <a:gd name="connsiteX51" fmla="*/ 170049 w 1388905"/>
                <a:gd name="connsiteY51" fmla="*/ 334167 h 1140623"/>
                <a:gd name="connsiteX52" fmla="*/ 170049 w 1388905"/>
                <a:gd name="connsiteY52" fmla="*/ 334167 h 1140623"/>
                <a:gd name="connsiteX53" fmla="*/ 170413 w 1388905"/>
                <a:gd name="connsiteY53" fmla="*/ 334167 h 1140623"/>
                <a:gd name="connsiteX54" fmla="*/ 172233 w 1388905"/>
                <a:gd name="connsiteY54" fmla="*/ 333076 h 1140623"/>
                <a:gd name="connsiteX55" fmla="*/ 262910 w 1388905"/>
                <a:gd name="connsiteY55" fmla="*/ 263998 h 1140623"/>
                <a:gd name="connsiteX56" fmla="*/ 403476 w 1388905"/>
                <a:gd name="connsiteY56" fmla="*/ 170560 h 1140623"/>
                <a:gd name="connsiteX57" fmla="*/ 495973 w 1388905"/>
                <a:gd name="connsiteY57" fmla="*/ 170560 h 1140623"/>
                <a:gd name="connsiteX58" fmla="*/ 316806 w 1388905"/>
                <a:gd name="connsiteY58" fmla="*/ 302900 h 1140623"/>
                <a:gd name="connsiteX59" fmla="*/ 313892 w 1388905"/>
                <a:gd name="connsiteY59" fmla="*/ 308353 h 1140623"/>
                <a:gd name="connsiteX60" fmla="*/ 310251 w 1388905"/>
                <a:gd name="connsiteY60" fmla="*/ 398156 h 1140623"/>
                <a:gd name="connsiteX61" fmla="*/ 310615 w 1388905"/>
                <a:gd name="connsiteY61" fmla="*/ 399246 h 1140623"/>
                <a:gd name="connsiteX62" fmla="*/ 310615 w 1388905"/>
                <a:gd name="connsiteY62" fmla="*/ 400701 h 1140623"/>
                <a:gd name="connsiteX63" fmla="*/ 310615 w 1388905"/>
                <a:gd name="connsiteY63" fmla="*/ 400701 h 1140623"/>
                <a:gd name="connsiteX64" fmla="*/ 311343 w 1388905"/>
                <a:gd name="connsiteY64" fmla="*/ 401791 h 1140623"/>
                <a:gd name="connsiteX65" fmla="*/ 312072 w 1388905"/>
                <a:gd name="connsiteY65" fmla="*/ 403246 h 1140623"/>
                <a:gd name="connsiteX66" fmla="*/ 312072 w 1388905"/>
                <a:gd name="connsiteY66" fmla="*/ 403246 h 1140623"/>
                <a:gd name="connsiteX67" fmla="*/ 312800 w 1388905"/>
                <a:gd name="connsiteY67" fmla="*/ 403973 h 1140623"/>
                <a:gd name="connsiteX68" fmla="*/ 314257 w 1388905"/>
                <a:gd name="connsiteY68" fmla="*/ 405064 h 1140623"/>
                <a:gd name="connsiteX69" fmla="*/ 315349 w 1388905"/>
                <a:gd name="connsiteY69" fmla="*/ 405427 h 1140623"/>
                <a:gd name="connsiteX70" fmla="*/ 316806 w 1388905"/>
                <a:gd name="connsiteY70" fmla="*/ 405791 h 1140623"/>
                <a:gd name="connsiteX71" fmla="*/ 317170 w 1388905"/>
                <a:gd name="connsiteY71" fmla="*/ 405791 h 1140623"/>
                <a:gd name="connsiteX72" fmla="*/ 413673 w 1388905"/>
                <a:gd name="connsiteY72" fmla="*/ 405791 h 1140623"/>
                <a:gd name="connsiteX73" fmla="*/ 537124 w 1388905"/>
                <a:gd name="connsiteY73" fmla="*/ 470143 h 1140623"/>
                <a:gd name="connsiteX74" fmla="*/ 586649 w 1388905"/>
                <a:gd name="connsiteY74" fmla="*/ 628660 h 1140623"/>
                <a:gd name="connsiteX75" fmla="*/ 514545 w 1388905"/>
                <a:gd name="connsiteY75" fmla="*/ 822808 h 1140623"/>
                <a:gd name="connsiteX76" fmla="*/ 514545 w 1388905"/>
                <a:gd name="connsiteY76" fmla="*/ 822808 h 1140623"/>
                <a:gd name="connsiteX77" fmla="*/ 514545 w 1388905"/>
                <a:gd name="connsiteY77" fmla="*/ 822808 h 1140623"/>
                <a:gd name="connsiteX78" fmla="*/ 514545 w 1388905"/>
                <a:gd name="connsiteY78" fmla="*/ 823535 h 1140623"/>
                <a:gd name="connsiteX79" fmla="*/ 514181 w 1388905"/>
                <a:gd name="connsiteY79" fmla="*/ 824989 h 1140623"/>
                <a:gd name="connsiteX80" fmla="*/ 510540 w 1388905"/>
                <a:gd name="connsiteY80" fmla="*/ 978053 h 1140623"/>
                <a:gd name="connsiteX81" fmla="*/ 512725 w 1388905"/>
                <a:gd name="connsiteY81" fmla="*/ 983143 h 1140623"/>
                <a:gd name="connsiteX82" fmla="*/ 666037 w 1388905"/>
                <a:gd name="connsiteY82" fmla="*/ 1143479 h 1140623"/>
                <a:gd name="connsiteX83" fmla="*/ 671135 w 1388905"/>
                <a:gd name="connsiteY83" fmla="*/ 1145660 h 1140623"/>
                <a:gd name="connsiteX84" fmla="*/ 673320 w 1388905"/>
                <a:gd name="connsiteY84" fmla="*/ 1145296 h 1140623"/>
                <a:gd name="connsiteX85" fmla="*/ 678418 w 1388905"/>
                <a:gd name="connsiteY85" fmla="*/ 1139843 h 1140623"/>
                <a:gd name="connsiteX86" fmla="*/ 702089 w 1388905"/>
                <a:gd name="connsiteY86" fmla="*/ 1020228 h 1140623"/>
                <a:gd name="connsiteX87" fmla="*/ 813886 w 1388905"/>
                <a:gd name="connsiteY87" fmla="*/ 922427 h 1140623"/>
                <a:gd name="connsiteX88" fmla="*/ 981401 w 1388905"/>
                <a:gd name="connsiteY88" fmla="*/ 808629 h 1140623"/>
                <a:gd name="connsiteX89" fmla="*/ 1013083 w 1388905"/>
                <a:gd name="connsiteY89" fmla="*/ 828625 h 1140623"/>
                <a:gd name="connsiteX90" fmla="*/ 995967 w 1388905"/>
                <a:gd name="connsiteY90" fmla="*/ 899885 h 1140623"/>
                <a:gd name="connsiteX91" fmla="*/ 995967 w 1388905"/>
                <a:gd name="connsiteY91" fmla="*/ 900612 h 1140623"/>
                <a:gd name="connsiteX92" fmla="*/ 995967 w 1388905"/>
                <a:gd name="connsiteY92" fmla="*/ 902430 h 1140623"/>
                <a:gd name="connsiteX93" fmla="*/ 996331 w 1388905"/>
                <a:gd name="connsiteY93" fmla="*/ 903885 h 1140623"/>
                <a:gd name="connsiteX94" fmla="*/ 996331 w 1388905"/>
                <a:gd name="connsiteY94" fmla="*/ 904612 h 1140623"/>
                <a:gd name="connsiteX95" fmla="*/ 997060 w 1388905"/>
                <a:gd name="connsiteY95" fmla="*/ 905702 h 1140623"/>
                <a:gd name="connsiteX96" fmla="*/ 997060 w 1388905"/>
                <a:gd name="connsiteY96" fmla="*/ 906066 h 1140623"/>
                <a:gd name="connsiteX97" fmla="*/ 1022551 w 1388905"/>
                <a:gd name="connsiteY97" fmla="*/ 942423 h 1140623"/>
                <a:gd name="connsiteX98" fmla="*/ 1023643 w 1388905"/>
                <a:gd name="connsiteY98" fmla="*/ 943877 h 1140623"/>
                <a:gd name="connsiteX99" fmla="*/ 1114684 w 1388905"/>
                <a:gd name="connsiteY99" fmla="*/ 1023863 h 1140623"/>
                <a:gd name="connsiteX100" fmla="*/ 1123060 w 1388905"/>
                <a:gd name="connsiteY100" fmla="*/ 1026045 h 1140623"/>
                <a:gd name="connsiteX101" fmla="*/ 810973 w 1388905"/>
                <a:gd name="connsiteY101" fmla="*/ 907884 h 1140623"/>
                <a:gd name="connsiteX102" fmla="*/ 616511 w 1388905"/>
                <a:gd name="connsiteY102" fmla="*/ 647930 h 1140623"/>
                <a:gd name="connsiteX103" fmla="*/ 965742 w 1388905"/>
                <a:gd name="connsiteY103" fmla="*/ 802448 h 1140623"/>
                <a:gd name="connsiteX104" fmla="*/ 810973 w 1388905"/>
                <a:gd name="connsiteY104" fmla="*/ 907884 h 1140623"/>
                <a:gd name="connsiteX105" fmla="*/ 865597 w 1388905"/>
                <a:gd name="connsiteY105" fmla="*/ 145837 h 1140623"/>
                <a:gd name="connsiteX106" fmla="*/ 1058967 w 1388905"/>
                <a:gd name="connsiteY106" fmla="*/ 559945 h 1140623"/>
                <a:gd name="connsiteX107" fmla="*/ 753800 w 1388905"/>
                <a:gd name="connsiteY107" fmla="*/ 258544 h 1140623"/>
                <a:gd name="connsiteX108" fmla="*/ 865597 w 1388905"/>
                <a:gd name="connsiteY108" fmla="*/ 145837 h 1140623"/>
                <a:gd name="connsiteX109" fmla="*/ 882349 w 1388905"/>
                <a:gd name="connsiteY109" fmla="*/ 147654 h 1140623"/>
                <a:gd name="connsiteX110" fmla="*/ 1147459 w 1388905"/>
                <a:gd name="connsiteY110" fmla="*/ 263270 h 1140623"/>
                <a:gd name="connsiteX111" fmla="*/ 1080453 w 1388905"/>
                <a:gd name="connsiteY111" fmla="*/ 571216 h 1140623"/>
                <a:gd name="connsiteX112" fmla="*/ 882349 w 1388905"/>
                <a:gd name="connsiteY112" fmla="*/ 147654 h 1140623"/>
                <a:gd name="connsiteX113" fmla="*/ 746516 w 1388905"/>
                <a:gd name="connsiteY113" fmla="*/ 271633 h 1140623"/>
                <a:gd name="connsiteX114" fmla="*/ 1066615 w 1388905"/>
                <a:gd name="connsiteY114" fmla="*/ 587577 h 1140623"/>
                <a:gd name="connsiteX115" fmla="*/ 605586 w 1388905"/>
                <a:gd name="connsiteY115" fmla="*/ 621753 h 1140623"/>
                <a:gd name="connsiteX116" fmla="*/ 746516 w 1388905"/>
                <a:gd name="connsiteY116" fmla="*/ 271633 h 1140623"/>
                <a:gd name="connsiteX117" fmla="*/ 977395 w 1388905"/>
                <a:gd name="connsiteY117" fmla="*/ 791904 h 1140623"/>
                <a:gd name="connsiteX118" fmla="*/ 623794 w 1388905"/>
                <a:gd name="connsiteY118" fmla="*/ 635205 h 1140623"/>
                <a:gd name="connsiteX119" fmla="*/ 1070620 w 1388905"/>
                <a:gd name="connsiteY119" fmla="*/ 601756 h 1140623"/>
                <a:gd name="connsiteX120" fmla="*/ 977395 w 1388905"/>
                <a:gd name="connsiteY120" fmla="*/ 791904 h 1140623"/>
                <a:gd name="connsiteX121" fmla="*/ 1368141 w 1388905"/>
                <a:gd name="connsiteY121" fmla="*/ 268360 h 1140623"/>
                <a:gd name="connsiteX122" fmla="*/ 1237770 w 1388905"/>
                <a:gd name="connsiteY122" fmla="*/ 461417 h 1140623"/>
                <a:gd name="connsiteX123" fmla="*/ 1094291 w 1388905"/>
                <a:gd name="connsiteY123" fmla="*/ 575579 h 1140623"/>
                <a:gd name="connsiteX124" fmla="*/ 1161661 w 1388905"/>
                <a:gd name="connsiteY124" fmla="*/ 266543 h 1140623"/>
                <a:gd name="connsiteX125" fmla="*/ 1368141 w 1388905"/>
                <a:gd name="connsiteY125" fmla="*/ 268360 h 1140623"/>
                <a:gd name="connsiteX126" fmla="*/ 1225753 w 1388905"/>
                <a:gd name="connsiteY126" fmla="*/ 212007 h 1140623"/>
                <a:gd name="connsiteX127" fmla="*/ 1155106 w 1388905"/>
                <a:gd name="connsiteY127" fmla="*/ 250909 h 1140623"/>
                <a:gd name="connsiteX128" fmla="*/ 902378 w 1388905"/>
                <a:gd name="connsiteY128" fmla="*/ 140747 h 1140623"/>
                <a:gd name="connsiteX129" fmla="*/ 1124152 w 1388905"/>
                <a:gd name="connsiteY129" fmla="*/ 140747 h 1140623"/>
                <a:gd name="connsiteX130" fmla="*/ 1225753 w 1388905"/>
                <a:gd name="connsiteY130" fmla="*/ 212007 h 1140623"/>
                <a:gd name="connsiteX131" fmla="*/ 209742 w 1388905"/>
                <a:gd name="connsiteY131" fmla="*/ 17496 h 1140623"/>
                <a:gd name="connsiteX132" fmla="*/ 265823 w 1388905"/>
                <a:gd name="connsiteY132" fmla="*/ 51671 h 1140623"/>
                <a:gd name="connsiteX133" fmla="*/ 252349 w 1388905"/>
                <a:gd name="connsiteY133" fmla="*/ 248728 h 1140623"/>
                <a:gd name="connsiteX134" fmla="*/ 135089 w 1388905"/>
                <a:gd name="connsiteY134" fmla="*/ 207644 h 1140623"/>
                <a:gd name="connsiteX135" fmla="*/ 135089 w 1388905"/>
                <a:gd name="connsiteY135" fmla="*/ 126567 h 1140623"/>
                <a:gd name="connsiteX136" fmla="*/ 209742 w 1388905"/>
                <a:gd name="connsiteY136" fmla="*/ 17496 h 1140623"/>
                <a:gd name="connsiteX137" fmla="*/ 171141 w 1388905"/>
                <a:gd name="connsiteY137" fmla="*/ 315988 h 1140623"/>
                <a:gd name="connsiteX138" fmla="*/ 139459 w 1388905"/>
                <a:gd name="connsiteY138" fmla="*/ 224368 h 1140623"/>
                <a:gd name="connsiteX139" fmla="*/ 243609 w 1388905"/>
                <a:gd name="connsiteY139" fmla="*/ 261089 h 1140623"/>
                <a:gd name="connsiteX140" fmla="*/ 171141 w 1388905"/>
                <a:gd name="connsiteY140" fmla="*/ 315988 h 1140623"/>
                <a:gd name="connsiteX141" fmla="*/ 20378 w 1388905"/>
                <a:gd name="connsiteY141" fmla="*/ 241456 h 1140623"/>
                <a:gd name="connsiteX142" fmla="*/ 122343 w 1388905"/>
                <a:gd name="connsiteY142" fmla="*/ 220732 h 1140623"/>
                <a:gd name="connsiteX143" fmla="*/ 156939 w 1388905"/>
                <a:gd name="connsiteY143" fmla="*/ 320351 h 1140623"/>
                <a:gd name="connsiteX144" fmla="*/ 86655 w 1388905"/>
                <a:gd name="connsiteY144" fmla="*/ 320351 h 1140623"/>
                <a:gd name="connsiteX145" fmla="*/ 20378 w 1388905"/>
                <a:gd name="connsiteY145" fmla="*/ 241456 h 1140623"/>
                <a:gd name="connsiteX146" fmla="*/ 400927 w 1388905"/>
                <a:gd name="connsiteY146" fmla="*/ 156744 h 1140623"/>
                <a:gd name="connsiteX147" fmla="*/ 396921 w 1388905"/>
                <a:gd name="connsiteY147" fmla="*/ 157835 h 1140623"/>
                <a:gd name="connsiteX148" fmla="*/ 266916 w 1388905"/>
                <a:gd name="connsiteY148" fmla="*/ 244365 h 1140623"/>
                <a:gd name="connsiteX149" fmla="*/ 280025 w 1388905"/>
                <a:gd name="connsiteY149" fmla="*/ 54944 h 1140623"/>
                <a:gd name="connsiteX150" fmla="*/ 423869 w 1388905"/>
                <a:gd name="connsiteY150" fmla="*/ 61851 h 1140623"/>
                <a:gd name="connsiteX151" fmla="*/ 510175 w 1388905"/>
                <a:gd name="connsiteY151" fmla="*/ 125840 h 1140623"/>
                <a:gd name="connsiteX152" fmla="*/ 510175 w 1388905"/>
                <a:gd name="connsiteY152" fmla="*/ 156744 h 1140623"/>
                <a:gd name="connsiteX153" fmla="*/ 400927 w 1388905"/>
                <a:gd name="connsiteY153" fmla="*/ 156744 h 1140623"/>
                <a:gd name="connsiteX154" fmla="*/ 400927 w 1388905"/>
                <a:gd name="connsiteY154" fmla="*/ 156744 h 1140623"/>
                <a:gd name="connsiteX155" fmla="*/ 520008 w 1388905"/>
                <a:gd name="connsiteY155" fmla="*/ 171287 h 1140623"/>
                <a:gd name="connsiteX156" fmla="*/ 681331 w 1388905"/>
                <a:gd name="connsiteY156" fmla="*/ 171287 h 1140623"/>
                <a:gd name="connsiteX157" fmla="*/ 732678 w 1388905"/>
                <a:gd name="connsiteY157" fmla="*/ 254545 h 1140623"/>
                <a:gd name="connsiteX158" fmla="*/ 324817 w 1388905"/>
                <a:gd name="connsiteY158" fmla="*/ 389066 h 1140623"/>
                <a:gd name="connsiteX159" fmla="*/ 327730 w 1388905"/>
                <a:gd name="connsiteY159" fmla="*/ 313080 h 1140623"/>
                <a:gd name="connsiteX160" fmla="*/ 520008 w 1388905"/>
                <a:gd name="connsiteY160" fmla="*/ 171287 h 1140623"/>
                <a:gd name="connsiteX161" fmla="*/ 550233 w 1388905"/>
                <a:gd name="connsiteY161" fmla="*/ 463962 h 1140623"/>
                <a:gd name="connsiteX162" fmla="*/ 546592 w 1388905"/>
                <a:gd name="connsiteY162" fmla="*/ 459599 h 1140623"/>
                <a:gd name="connsiteX163" fmla="*/ 419135 w 1388905"/>
                <a:gd name="connsiteY163" fmla="*/ 392702 h 1140623"/>
                <a:gd name="connsiteX164" fmla="*/ 415858 w 1388905"/>
                <a:gd name="connsiteY164" fmla="*/ 391975 h 1140623"/>
                <a:gd name="connsiteX165" fmla="*/ 362690 w 1388905"/>
                <a:gd name="connsiteY165" fmla="*/ 391975 h 1140623"/>
                <a:gd name="connsiteX166" fmla="*/ 731222 w 1388905"/>
                <a:gd name="connsiteY166" fmla="*/ 270542 h 1140623"/>
                <a:gd name="connsiteX167" fmla="*/ 595025 w 1388905"/>
                <a:gd name="connsiteY167" fmla="*/ 608300 h 1140623"/>
                <a:gd name="connsiteX168" fmla="*/ 550233 w 1388905"/>
                <a:gd name="connsiteY168" fmla="*/ 463962 h 1140623"/>
                <a:gd name="connsiteX169" fmla="*/ 596482 w 1388905"/>
                <a:gd name="connsiteY169" fmla="*/ 645021 h 1140623"/>
                <a:gd name="connsiteX170" fmla="*/ 790216 w 1388905"/>
                <a:gd name="connsiteY170" fmla="*/ 903885 h 1140623"/>
                <a:gd name="connsiteX171" fmla="*/ 530933 w 1388905"/>
                <a:gd name="connsiteY171" fmla="*/ 822081 h 1140623"/>
                <a:gd name="connsiteX172" fmla="*/ 596482 w 1388905"/>
                <a:gd name="connsiteY172" fmla="*/ 645021 h 1140623"/>
                <a:gd name="connsiteX173" fmla="*/ 687158 w 1388905"/>
                <a:gd name="connsiteY173" fmla="*/ 1018410 h 1140623"/>
                <a:gd name="connsiteX174" fmla="*/ 666401 w 1388905"/>
                <a:gd name="connsiteY174" fmla="*/ 1124573 h 1140623"/>
                <a:gd name="connsiteX175" fmla="*/ 525106 w 1388905"/>
                <a:gd name="connsiteY175" fmla="*/ 976599 h 1140623"/>
                <a:gd name="connsiteX176" fmla="*/ 528384 w 1388905"/>
                <a:gd name="connsiteY176" fmla="*/ 836260 h 1140623"/>
                <a:gd name="connsiteX177" fmla="*/ 794222 w 1388905"/>
                <a:gd name="connsiteY177" fmla="*/ 920245 h 1140623"/>
                <a:gd name="connsiteX178" fmla="*/ 687158 w 1388905"/>
                <a:gd name="connsiteY178" fmla="*/ 1018410 h 1140623"/>
                <a:gd name="connsiteX179" fmla="*/ 990141 w 1388905"/>
                <a:gd name="connsiteY179" fmla="*/ 798449 h 1140623"/>
                <a:gd name="connsiteX180" fmla="*/ 1073534 w 1388905"/>
                <a:gd name="connsiteY180" fmla="*/ 628660 h 1140623"/>
                <a:gd name="connsiteX181" fmla="*/ 1071713 w 1388905"/>
                <a:gd name="connsiteY181" fmla="*/ 662473 h 1140623"/>
                <a:gd name="connsiteX182" fmla="*/ 1072077 w 1388905"/>
                <a:gd name="connsiteY182" fmla="*/ 665018 h 1140623"/>
                <a:gd name="connsiteX183" fmla="*/ 1093562 w 1388905"/>
                <a:gd name="connsiteY183" fmla="*/ 733006 h 1140623"/>
                <a:gd name="connsiteX184" fmla="*/ 1093562 w 1388905"/>
                <a:gd name="connsiteY184" fmla="*/ 816991 h 1140623"/>
                <a:gd name="connsiteX185" fmla="*/ 1056054 w 1388905"/>
                <a:gd name="connsiteY185" fmla="*/ 875162 h 1140623"/>
                <a:gd name="connsiteX186" fmla="*/ 1012719 w 1388905"/>
                <a:gd name="connsiteY186" fmla="*/ 891523 h 1140623"/>
                <a:gd name="connsiteX187" fmla="*/ 1027649 w 1388905"/>
                <a:gd name="connsiteY187" fmla="*/ 828262 h 1140623"/>
                <a:gd name="connsiteX188" fmla="*/ 1024372 w 1388905"/>
                <a:gd name="connsiteY188" fmla="*/ 820263 h 1140623"/>
                <a:gd name="connsiteX189" fmla="*/ 990141 w 1388905"/>
                <a:gd name="connsiteY189" fmla="*/ 798449 h 1140623"/>
                <a:gd name="connsiteX190" fmla="*/ 1013811 w 1388905"/>
                <a:gd name="connsiteY190" fmla="*/ 906793 h 1140623"/>
                <a:gd name="connsiteX191" fmla="*/ 1061516 w 1388905"/>
                <a:gd name="connsiteY191" fmla="*/ 888978 h 1140623"/>
                <a:gd name="connsiteX192" fmla="*/ 1202083 w 1388905"/>
                <a:gd name="connsiteY192" fmla="*/ 906066 h 1140623"/>
                <a:gd name="connsiteX193" fmla="*/ 1195892 w 1388905"/>
                <a:gd name="connsiteY193" fmla="*/ 967873 h 1140623"/>
                <a:gd name="connsiteX194" fmla="*/ 1119782 w 1388905"/>
                <a:gd name="connsiteY194" fmla="*/ 1010775 h 1140623"/>
                <a:gd name="connsiteX195" fmla="*/ 1033476 w 1388905"/>
                <a:gd name="connsiteY195" fmla="*/ 934788 h 1140623"/>
                <a:gd name="connsiteX196" fmla="*/ 1013811 w 1388905"/>
                <a:gd name="connsiteY196" fmla="*/ 906793 h 1140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</a:cxnLst>
              <a:rect l="l" t="t" r="r" b="b"/>
              <a:pathLst>
                <a:path w="1388905" h="1140623">
                  <a:moveTo>
                    <a:pt x="1123060" y="1026045"/>
                  </a:moveTo>
                  <a:lnTo>
                    <a:pt x="1206817" y="978780"/>
                  </a:lnTo>
                  <a:cubicBezTo>
                    <a:pt x="1209002" y="977690"/>
                    <a:pt x="1210094" y="975508"/>
                    <a:pt x="1210458" y="973327"/>
                  </a:cubicBezTo>
                  <a:lnTo>
                    <a:pt x="1217742" y="900612"/>
                  </a:lnTo>
                  <a:cubicBezTo>
                    <a:pt x="1218106" y="896613"/>
                    <a:pt x="1215193" y="892977"/>
                    <a:pt x="1211187" y="892614"/>
                  </a:cubicBezTo>
                  <a:lnTo>
                    <a:pt x="1073170" y="875889"/>
                  </a:lnTo>
                  <a:lnTo>
                    <a:pt x="1107037" y="823899"/>
                  </a:lnTo>
                  <a:cubicBezTo>
                    <a:pt x="1107765" y="822808"/>
                    <a:pt x="1108129" y="821354"/>
                    <a:pt x="1108129" y="819899"/>
                  </a:cubicBezTo>
                  <a:lnTo>
                    <a:pt x="1108129" y="732642"/>
                  </a:lnTo>
                  <a:cubicBezTo>
                    <a:pt x="1108129" y="731915"/>
                    <a:pt x="1108129" y="731188"/>
                    <a:pt x="1107765" y="730461"/>
                  </a:cubicBezTo>
                  <a:lnTo>
                    <a:pt x="1086279" y="662473"/>
                  </a:lnTo>
                  <a:lnTo>
                    <a:pt x="1089557" y="597757"/>
                  </a:lnTo>
                  <a:lnTo>
                    <a:pt x="1247603" y="472324"/>
                  </a:lnTo>
                  <a:cubicBezTo>
                    <a:pt x="1248331" y="471961"/>
                    <a:pt x="1248695" y="471234"/>
                    <a:pt x="1249060" y="470870"/>
                  </a:cubicBezTo>
                  <a:lnTo>
                    <a:pt x="1387805" y="265815"/>
                  </a:lnTo>
                  <a:cubicBezTo>
                    <a:pt x="1389262" y="263634"/>
                    <a:pt x="1389626" y="260725"/>
                    <a:pt x="1388169" y="258180"/>
                  </a:cubicBezTo>
                  <a:cubicBezTo>
                    <a:pt x="1386713" y="255635"/>
                    <a:pt x="1384528" y="254181"/>
                    <a:pt x="1381614" y="254181"/>
                  </a:cubicBezTo>
                  <a:lnTo>
                    <a:pt x="1183146" y="252000"/>
                  </a:lnTo>
                  <a:lnTo>
                    <a:pt x="1242869" y="219278"/>
                  </a:lnTo>
                  <a:cubicBezTo>
                    <a:pt x="1245054" y="218187"/>
                    <a:pt x="1246510" y="215642"/>
                    <a:pt x="1246510" y="213461"/>
                  </a:cubicBezTo>
                  <a:cubicBezTo>
                    <a:pt x="1246510" y="210916"/>
                    <a:pt x="1245418" y="208371"/>
                    <a:pt x="1243597" y="207280"/>
                  </a:cubicBezTo>
                  <a:lnTo>
                    <a:pt x="1130707" y="127658"/>
                  </a:lnTo>
                  <a:cubicBezTo>
                    <a:pt x="1129615" y="126931"/>
                    <a:pt x="1128158" y="126204"/>
                    <a:pt x="1126337" y="126204"/>
                  </a:cubicBezTo>
                  <a:lnTo>
                    <a:pt x="867418" y="126204"/>
                  </a:lnTo>
                  <a:cubicBezTo>
                    <a:pt x="867418" y="126204"/>
                    <a:pt x="867054" y="126204"/>
                    <a:pt x="867054" y="126204"/>
                  </a:cubicBezTo>
                  <a:cubicBezTo>
                    <a:pt x="866326" y="126204"/>
                    <a:pt x="865961" y="126204"/>
                    <a:pt x="865233" y="126567"/>
                  </a:cubicBezTo>
                  <a:cubicBezTo>
                    <a:pt x="864869" y="126567"/>
                    <a:pt x="864869" y="126567"/>
                    <a:pt x="864505" y="126931"/>
                  </a:cubicBezTo>
                  <a:cubicBezTo>
                    <a:pt x="863776" y="127294"/>
                    <a:pt x="863048" y="127658"/>
                    <a:pt x="862684" y="128385"/>
                  </a:cubicBezTo>
                  <a:cubicBezTo>
                    <a:pt x="862684" y="128385"/>
                    <a:pt x="862684" y="128385"/>
                    <a:pt x="862684" y="128385"/>
                  </a:cubicBezTo>
                  <a:lnTo>
                    <a:pt x="745060" y="247273"/>
                  </a:lnTo>
                  <a:lnTo>
                    <a:pt x="691528" y="160380"/>
                  </a:lnTo>
                  <a:cubicBezTo>
                    <a:pt x="690071" y="158198"/>
                    <a:pt x="687886" y="156744"/>
                    <a:pt x="685337" y="156744"/>
                  </a:cubicBezTo>
                  <a:lnTo>
                    <a:pt x="524742" y="156744"/>
                  </a:lnTo>
                  <a:lnTo>
                    <a:pt x="524742" y="122204"/>
                  </a:lnTo>
                  <a:cubicBezTo>
                    <a:pt x="524742" y="120023"/>
                    <a:pt x="523649" y="117842"/>
                    <a:pt x="521829" y="116387"/>
                  </a:cubicBezTo>
                  <a:lnTo>
                    <a:pt x="430788" y="49126"/>
                  </a:lnTo>
                  <a:cubicBezTo>
                    <a:pt x="429696" y="48399"/>
                    <a:pt x="428239" y="47672"/>
                    <a:pt x="426783" y="47672"/>
                  </a:cubicBezTo>
                  <a:lnTo>
                    <a:pt x="275655" y="40401"/>
                  </a:lnTo>
                  <a:lnTo>
                    <a:pt x="211563" y="1135"/>
                  </a:lnTo>
                  <a:cubicBezTo>
                    <a:pt x="208286" y="-1047"/>
                    <a:pt x="203916" y="44"/>
                    <a:pt x="201731" y="3316"/>
                  </a:cubicBezTo>
                  <a:lnTo>
                    <a:pt x="121615" y="119659"/>
                  </a:lnTo>
                  <a:cubicBezTo>
                    <a:pt x="120887" y="120750"/>
                    <a:pt x="120158" y="122204"/>
                    <a:pt x="120158" y="123659"/>
                  </a:cubicBezTo>
                  <a:lnTo>
                    <a:pt x="120158" y="206190"/>
                  </a:lnTo>
                  <a:lnTo>
                    <a:pt x="5812" y="229458"/>
                  </a:lnTo>
                  <a:cubicBezTo>
                    <a:pt x="3262" y="229822"/>
                    <a:pt x="1078" y="231640"/>
                    <a:pt x="349" y="234185"/>
                  </a:cubicBezTo>
                  <a:cubicBezTo>
                    <a:pt x="-379" y="236730"/>
                    <a:pt x="-3" y="239275"/>
                    <a:pt x="1806" y="241093"/>
                  </a:cubicBezTo>
                  <a:lnTo>
                    <a:pt x="78280" y="331986"/>
                  </a:lnTo>
                  <a:cubicBezTo>
                    <a:pt x="79736" y="333803"/>
                    <a:pt x="81557" y="334531"/>
                    <a:pt x="83742" y="334531"/>
                  </a:cubicBezTo>
                  <a:lnTo>
                    <a:pt x="167499" y="334531"/>
                  </a:lnTo>
                  <a:cubicBezTo>
                    <a:pt x="167499" y="334531"/>
                    <a:pt x="167499" y="334531"/>
                    <a:pt x="167499" y="334531"/>
                  </a:cubicBezTo>
                  <a:cubicBezTo>
                    <a:pt x="167863" y="334531"/>
                    <a:pt x="167863" y="334531"/>
                    <a:pt x="168228" y="334531"/>
                  </a:cubicBezTo>
                  <a:cubicBezTo>
                    <a:pt x="168956" y="334531"/>
                    <a:pt x="169320" y="334531"/>
                    <a:pt x="170049" y="334167"/>
                  </a:cubicBezTo>
                  <a:cubicBezTo>
                    <a:pt x="170049" y="334167"/>
                    <a:pt x="170049" y="334167"/>
                    <a:pt x="170049" y="334167"/>
                  </a:cubicBezTo>
                  <a:cubicBezTo>
                    <a:pt x="170049" y="334167"/>
                    <a:pt x="170049" y="334167"/>
                    <a:pt x="170413" y="334167"/>
                  </a:cubicBezTo>
                  <a:cubicBezTo>
                    <a:pt x="171141" y="333803"/>
                    <a:pt x="171505" y="333803"/>
                    <a:pt x="172233" y="333076"/>
                  </a:cubicBezTo>
                  <a:lnTo>
                    <a:pt x="262910" y="263998"/>
                  </a:lnTo>
                  <a:lnTo>
                    <a:pt x="403476" y="170560"/>
                  </a:lnTo>
                  <a:lnTo>
                    <a:pt x="495973" y="170560"/>
                  </a:lnTo>
                  <a:lnTo>
                    <a:pt x="316806" y="302900"/>
                  </a:lnTo>
                  <a:cubicBezTo>
                    <a:pt x="314985" y="304354"/>
                    <a:pt x="313892" y="306172"/>
                    <a:pt x="313892" y="308353"/>
                  </a:cubicBezTo>
                  <a:lnTo>
                    <a:pt x="310251" y="398156"/>
                  </a:lnTo>
                  <a:cubicBezTo>
                    <a:pt x="310251" y="398519"/>
                    <a:pt x="310251" y="398883"/>
                    <a:pt x="310615" y="399246"/>
                  </a:cubicBezTo>
                  <a:cubicBezTo>
                    <a:pt x="310615" y="399610"/>
                    <a:pt x="310615" y="400337"/>
                    <a:pt x="310615" y="400701"/>
                  </a:cubicBezTo>
                  <a:cubicBezTo>
                    <a:pt x="310615" y="400701"/>
                    <a:pt x="310615" y="400701"/>
                    <a:pt x="310615" y="400701"/>
                  </a:cubicBezTo>
                  <a:cubicBezTo>
                    <a:pt x="310615" y="401064"/>
                    <a:pt x="310979" y="401428"/>
                    <a:pt x="311343" y="401791"/>
                  </a:cubicBezTo>
                  <a:cubicBezTo>
                    <a:pt x="311707" y="402155"/>
                    <a:pt x="311707" y="402882"/>
                    <a:pt x="312072" y="403246"/>
                  </a:cubicBezTo>
                  <a:cubicBezTo>
                    <a:pt x="312072" y="403246"/>
                    <a:pt x="312072" y="403246"/>
                    <a:pt x="312072" y="403246"/>
                  </a:cubicBezTo>
                  <a:cubicBezTo>
                    <a:pt x="312436" y="403609"/>
                    <a:pt x="312800" y="403609"/>
                    <a:pt x="312800" y="403973"/>
                  </a:cubicBezTo>
                  <a:cubicBezTo>
                    <a:pt x="313164" y="404336"/>
                    <a:pt x="313528" y="404700"/>
                    <a:pt x="314257" y="405064"/>
                  </a:cubicBezTo>
                  <a:cubicBezTo>
                    <a:pt x="314621" y="405064"/>
                    <a:pt x="314985" y="405427"/>
                    <a:pt x="315349" y="405427"/>
                  </a:cubicBezTo>
                  <a:cubicBezTo>
                    <a:pt x="315713" y="405427"/>
                    <a:pt x="316441" y="405791"/>
                    <a:pt x="316806" y="405791"/>
                  </a:cubicBezTo>
                  <a:cubicBezTo>
                    <a:pt x="316806" y="405791"/>
                    <a:pt x="317170" y="405791"/>
                    <a:pt x="317170" y="405791"/>
                  </a:cubicBezTo>
                  <a:lnTo>
                    <a:pt x="413673" y="405791"/>
                  </a:lnTo>
                  <a:lnTo>
                    <a:pt x="537124" y="470143"/>
                  </a:lnTo>
                  <a:lnTo>
                    <a:pt x="586649" y="628660"/>
                  </a:lnTo>
                  <a:lnTo>
                    <a:pt x="514545" y="822808"/>
                  </a:lnTo>
                  <a:cubicBezTo>
                    <a:pt x="514545" y="822808"/>
                    <a:pt x="514545" y="822808"/>
                    <a:pt x="514545" y="822808"/>
                  </a:cubicBezTo>
                  <a:cubicBezTo>
                    <a:pt x="514545" y="822808"/>
                    <a:pt x="514545" y="822808"/>
                    <a:pt x="514545" y="822808"/>
                  </a:cubicBezTo>
                  <a:cubicBezTo>
                    <a:pt x="514545" y="823172"/>
                    <a:pt x="514545" y="823172"/>
                    <a:pt x="514545" y="823535"/>
                  </a:cubicBezTo>
                  <a:cubicBezTo>
                    <a:pt x="514545" y="823899"/>
                    <a:pt x="514181" y="824626"/>
                    <a:pt x="514181" y="824989"/>
                  </a:cubicBezTo>
                  <a:lnTo>
                    <a:pt x="510540" y="978053"/>
                  </a:lnTo>
                  <a:cubicBezTo>
                    <a:pt x="510540" y="979871"/>
                    <a:pt x="511268" y="981689"/>
                    <a:pt x="512725" y="983143"/>
                  </a:cubicBezTo>
                  <a:lnTo>
                    <a:pt x="666037" y="1143479"/>
                  </a:lnTo>
                  <a:cubicBezTo>
                    <a:pt x="667494" y="1144933"/>
                    <a:pt x="669314" y="1145660"/>
                    <a:pt x="671135" y="1145660"/>
                  </a:cubicBezTo>
                  <a:cubicBezTo>
                    <a:pt x="671863" y="1145660"/>
                    <a:pt x="672592" y="1145660"/>
                    <a:pt x="673320" y="1145296"/>
                  </a:cubicBezTo>
                  <a:cubicBezTo>
                    <a:pt x="675869" y="1144569"/>
                    <a:pt x="678054" y="1142388"/>
                    <a:pt x="678418" y="1139843"/>
                  </a:cubicBezTo>
                  <a:cubicBezTo>
                    <a:pt x="679146" y="1135480"/>
                    <a:pt x="699540" y="1034407"/>
                    <a:pt x="702089" y="1020228"/>
                  </a:cubicBezTo>
                  <a:cubicBezTo>
                    <a:pt x="707551" y="1011138"/>
                    <a:pt x="763268" y="963510"/>
                    <a:pt x="813886" y="922427"/>
                  </a:cubicBezTo>
                  <a:lnTo>
                    <a:pt x="981401" y="808629"/>
                  </a:lnTo>
                  <a:lnTo>
                    <a:pt x="1013083" y="828625"/>
                  </a:lnTo>
                  <a:lnTo>
                    <a:pt x="995967" y="899885"/>
                  </a:lnTo>
                  <a:cubicBezTo>
                    <a:pt x="995967" y="900249"/>
                    <a:pt x="995967" y="900249"/>
                    <a:pt x="995967" y="900612"/>
                  </a:cubicBezTo>
                  <a:cubicBezTo>
                    <a:pt x="995967" y="901339"/>
                    <a:pt x="995967" y="901703"/>
                    <a:pt x="995967" y="902430"/>
                  </a:cubicBezTo>
                  <a:cubicBezTo>
                    <a:pt x="995967" y="902794"/>
                    <a:pt x="995967" y="903157"/>
                    <a:pt x="996331" y="903885"/>
                  </a:cubicBezTo>
                  <a:cubicBezTo>
                    <a:pt x="996331" y="904248"/>
                    <a:pt x="996331" y="904248"/>
                    <a:pt x="996331" y="904612"/>
                  </a:cubicBezTo>
                  <a:cubicBezTo>
                    <a:pt x="996331" y="904975"/>
                    <a:pt x="996696" y="905339"/>
                    <a:pt x="997060" y="905702"/>
                  </a:cubicBezTo>
                  <a:cubicBezTo>
                    <a:pt x="997060" y="905702"/>
                    <a:pt x="997060" y="906066"/>
                    <a:pt x="997060" y="906066"/>
                  </a:cubicBezTo>
                  <a:lnTo>
                    <a:pt x="1022551" y="942423"/>
                  </a:lnTo>
                  <a:cubicBezTo>
                    <a:pt x="1022915" y="942787"/>
                    <a:pt x="1023279" y="943514"/>
                    <a:pt x="1023643" y="943877"/>
                  </a:cubicBezTo>
                  <a:lnTo>
                    <a:pt x="1114684" y="1023863"/>
                  </a:lnTo>
                  <a:cubicBezTo>
                    <a:pt x="1116869" y="1027135"/>
                    <a:pt x="1120146" y="1027499"/>
                    <a:pt x="1123060" y="1026045"/>
                  </a:cubicBezTo>
                  <a:close/>
                  <a:moveTo>
                    <a:pt x="810973" y="907884"/>
                  </a:moveTo>
                  <a:lnTo>
                    <a:pt x="616511" y="647930"/>
                  </a:lnTo>
                  <a:lnTo>
                    <a:pt x="965742" y="802448"/>
                  </a:lnTo>
                  <a:lnTo>
                    <a:pt x="810973" y="907884"/>
                  </a:lnTo>
                  <a:close/>
                  <a:moveTo>
                    <a:pt x="865597" y="145837"/>
                  </a:moveTo>
                  <a:lnTo>
                    <a:pt x="1058967" y="559945"/>
                  </a:lnTo>
                  <a:lnTo>
                    <a:pt x="753800" y="258544"/>
                  </a:lnTo>
                  <a:lnTo>
                    <a:pt x="865597" y="145837"/>
                  </a:lnTo>
                  <a:close/>
                  <a:moveTo>
                    <a:pt x="882349" y="147654"/>
                  </a:moveTo>
                  <a:lnTo>
                    <a:pt x="1147459" y="263270"/>
                  </a:lnTo>
                  <a:lnTo>
                    <a:pt x="1080453" y="571216"/>
                  </a:lnTo>
                  <a:lnTo>
                    <a:pt x="882349" y="147654"/>
                  </a:lnTo>
                  <a:close/>
                  <a:moveTo>
                    <a:pt x="746516" y="271633"/>
                  </a:moveTo>
                  <a:lnTo>
                    <a:pt x="1066615" y="587577"/>
                  </a:lnTo>
                  <a:lnTo>
                    <a:pt x="605586" y="621753"/>
                  </a:lnTo>
                  <a:lnTo>
                    <a:pt x="746516" y="271633"/>
                  </a:lnTo>
                  <a:close/>
                  <a:moveTo>
                    <a:pt x="977395" y="791904"/>
                  </a:moveTo>
                  <a:lnTo>
                    <a:pt x="623794" y="635205"/>
                  </a:lnTo>
                  <a:lnTo>
                    <a:pt x="1070620" y="601756"/>
                  </a:lnTo>
                  <a:lnTo>
                    <a:pt x="977395" y="791904"/>
                  </a:lnTo>
                  <a:close/>
                  <a:moveTo>
                    <a:pt x="1368141" y="268360"/>
                  </a:moveTo>
                  <a:lnTo>
                    <a:pt x="1237770" y="461417"/>
                  </a:lnTo>
                  <a:lnTo>
                    <a:pt x="1094291" y="575579"/>
                  </a:lnTo>
                  <a:lnTo>
                    <a:pt x="1161661" y="266543"/>
                  </a:lnTo>
                  <a:lnTo>
                    <a:pt x="1368141" y="268360"/>
                  </a:lnTo>
                  <a:close/>
                  <a:moveTo>
                    <a:pt x="1225753" y="212007"/>
                  </a:moveTo>
                  <a:lnTo>
                    <a:pt x="1155106" y="250909"/>
                  </a:lnTo>
                  <a:lnTo>
                    <a:pt x="902378" y="140747"/>
                  </a:lnTo>
                  <a:lnTo>
                    <a:pt x="1124152" y="140747"/>
                  </a:lnTo>
                  <a:lnTo>
                    <a:pt x="1225753" y="212007"/>
                  </a:lnTo>
                  <a:close/>
                  <a:moveTo>
                    <a:pt x="209742" y="17496"/>
                  </a:moveTo>
                  <a:lnTo>
                    <a:pt x="265823" y="51671"/>
                  </a:lnTo>
                  <a:lnTo>
                    <a:pt x="252349" y="248728"/>
                  </a:lnTo>
                  <a:lnTo>
                    <a:pt x="135089" y="207644"/>
                  </a:lnTo>
                  <a:lnTo>
                    <a:pt x="135089" y="126567"/>
                  </a:lnTo>
                  <a:lnTo>
                    <a:pt x="209742" y="17496"/>
                  </a:lnTo>
                  <a:close/>
                  <a:moveTo>
                    <a:pt x="171141" y="315988"/>
                  </a:moveTo>
                  <a:lnTo>
                    <a:pt x="139459" y="224368"/>
                  </a:lnTo>
                  <a:lnTo>
                    <a:pt x="243609" y="261089"/>
                  </a:lnTo>
                  <a:lnTo>
                    <a:pt x="171141" y="315988"/>
                  </a:lnTo>
                  <a:close/>
                  <a:moveTo>
                    <a:pt x="20378" y="241456"/>
                  </a:moveTo>
                  <a:lnTo>
                    <a:pt x="122343" y="220732"/>
                  </a:lnTo>
                  <a:lnTo>
                    <a:pt x="156939" y="320351"/>
                  </a:lnTo>
                  <a:lnTo>
                    <a:pt x="86655" y="320351"/>
                  </a:lnTo>
                  <a:lnTo>
                    <a:pt x="20378" y="241456"/>
                  </a:lnTo>
                  <a:close/>
                  <a:moveTo>
                    <a:pt x="400927" y="156744"/>
                  </a:moveTo>
                  <a:cubicBezTo>
                    <a:pt x="399470" y="156744"/>
                    <a:pt x="398014" y="157107"/>
                    <a:pt x="396921" y="157835"/>
                  </a:cubicBezTo>
                  <a:lnTo>
                    <a:pt x="266916" y="244365"/>
                  </a:lnTo>
                  <a:lnTo>
                    <a:pt x="280025" y="54944"/>
                  </a:lnTo>
                  <a:lnTo>
                    <a:pt x="423869" y="61851"/>
                  </a:lnTo>
                  <a:lnTo>
                    <a:pt x="510175" y="125840"/>
                  </a:lnTo>
                  <a:lnTo>
                    <a:pt x="510175" y="156744"/>
                  </a:lnTo>
                  <a:lnTo>
                    <a:pt x="400927" y="156744"/>
                  </a:lnTo>
                  <a:lnTo>
                    <a:pt x="400927" y="156744"/>
                  </a:lnTo>
                  <a:close/>
                  <a:moveTo>
                    <a:pt x="520008" y="171287"/>
                  </a:moveTo>
                  <a:lnTo>
                    <a:pt x="681331" y="171287"/>
                  </a:lnTo>
                  <a:lnTo>
                    <a:pt x="732678" y="254545"/>
                  </a:lnTo>
                  <a:lnTo>
                    <a:pt x="324817" y="389066"/>
                  </a:lnTo>
                  <a:lnTo>
                    <a:pt x="327730" y="313080"/>
                  </a:lnTo>
                  <a:lnTo>
                    <a:pt x="520008" y="171287"/>
                  </a:lnTo>
                  <a:close/>
                  <a:moveTo>
                    <a:pt x="550233" y="463962"/>
                  </a:moveTo>
                  <a:cubicBezTo>
                    <a:pt x="549505" y="462144"/>
                    <a:pt x="548412" y="460690"/>
                    <a:pt x="546592" y="459599"/>
                  </a:cubicBezTo>
                  <a:lnTo>
                    <a:pt x="419135" y="392702"/>
                  </a:lnTo>
                  <a:cubicBezTo>
                    <a:pt x="418043" y="391975"/>
                    <a:pt x="416950" y="391975"/>
                    <a:pt x="415858" y="391975"/>
                  </a:cubicBezTo>
                  <a:lnTo>
                    <a:pt x="362690" y="391975"/>
                  </a:lnTo>
                  <a:lnTo>
                    <a:pt x="731222" y="270542"/>
                  </a:lnTo>
                  <a:lnTo>
                    <a:pt x="595025" y="608300"/>
                  </a:lnTo>
                  <a:lnTo>
                    <a:pt x="550233" y="463962"/>
                  </a:lnTo>
                  <a:close/>
                  <a:moveTo>
                    <a:pt x="596482" y="645021"/>
                  </a:moveTo>
                  <a:lnTo>
                    <a:pt x="790216" y="903885"/>
                  </a:lnTo>
                  <a:lnTo>
                    <a:pt x="530933" y="822081"/>
                  </a:lnTo>
                  <a:lnTo>
                    <a:pt x="596482" y="645021"/>
                  </a:lnTo>
                  <a:close/>
                  <a:moveTo>
                    <a:pt x="687158" y="1018410"/>
                  </a:moveTo>
                  <a:cubicBezTo>
                    <a:pt x="685701" y="1026772"/>
                    <a:pt x="672227" y="1094760"/>
                    <a:pt x="666401" y="1124573"/>
                  </a:cubicBezTo>
                  <a:lnTo>
                    <a:pt x="525106" y="976599"/>
                  </a:lnTo>
                  <a:lnTo>
                    <a:pt x="528384" y="836260"/>
                  </a:lnTo>
                  <a:lnTo>
                    <a:pt x="794222" y="920245"/>
                  </a:lnTo>
                  <a:cubicBezTo>
                    <a:pt x="724667" y="976963"/>
                    <a:pt x="688615" y="1009684"/>
                    <a:pt x="687158" y="1018410"/>
                  </a:cubicBezTo>
                  <a:close/>
                  <a:moveTo>
                    <a:pt x="990141" y="798449"/>
                  </a:moveTo>
                  <a:lnTo>
                    <a:pt x="1073534" y="628660"/>
                  </a:lnTo>
                  <a:lnTo>
                    <a:pt x="1071713" y="662473"/>
                  </a:lnTo>
                  <a:cubicBezTo>
                    <a:pt x="1071713" y="663200"/>
                    <a:pt x="1071713" y="664291"/>
                    <a:pt x="1072077" y="665018"/>
                  </a:cubicBezTo>
                  <a:lnTo>
                    <a:pt x="1093562" y="733006"/>
                  </a:lnTo>
                  <a:lnTo>
                    <a:pt x="1093562" y="816991"/>
                  </a:lnTo>
                  <a:lnTo>
                    <a:pt x="1056054" y="875162"/>
                  </a:lnTo>
                  <a:lnTo>
                    <a:pt x="1012719" y="891523"/>
                  </a:lnTo>
                  <a:lnTo>
                    <a:pt x="1027649" y="828262"/>
                  </a:lnTo>
                  <a:cubicBezTo>
                    <a:pt x="1028378" y="825353"/>
                    <a:pt x="1026921" y="822081"/>
                    <a:pt x="1024372" y="820263"/>
                  </a:cubicBezTo>
                  <a:lnTo>
                    <a:pt x="990141" y="798449"/>
                  </a:lnTo>
                  <a:close/>
                  <a:moveTo>
                    <a:pt x="1013811" y="906793"/>
                  </a:moveTo>
                  <a:lnTo>
                    <a:pt x="1061516" y="888978"/>
                  </a:lnTo>
                  <a:lnTo>
                    <a:pt x="1202083" y="906066"/>
                  </a:lnTo>
                  <a:lnTo>
                    <a:pt x="1195892" y="967873"/>
                  </a:lnTo>
                  <a:lnTo>
                    <a:pt x="1119782" y="1010775"/>
                  </a:lnTo>
                  <a:lnTo>
                    <a:pt x="1033476" y="934788"/>
                  </a:lnTo>
                  <a:lnTo>
                    <a:pt x="1013811" y="906793"/>
                  </a:lnTo>
                  <a:close/>
                </a:path>
              </a:pathLst>
            </a:custGeom>
            <a:grpFill/>
            <a:ln w="95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/>
            </a:p>
          </p:txBody>
        </p:sp>
        <p:sp>
          <p:nvSpPr>
            <p:cNvPr id="402" name="Freeform 30">
              <a:extLst>
                <a:ext uri="{FF2B5EF4-FFF2-40B4-BE49-F238E27FC236}">
                  <a16:creationId xmlns:a16="http://schemas.microsoft.com/office/drawing/2014/main" id="{6145F2C3-E973-CBC6-A3DF-E339564710E0}"/>
                </a:ext>
              </a:extLst>
            </p:cNvPr>
            <p:cNvSpPr/>
            <p:nvPr/>
          </p:nvSpPr>
          <p:spPr>
            <a:xfrm>
              <a:off x="-55793" y="6680141"/>
              <a:ext cx="611889" cy="372148"/>
            </a:xfrm>
            <a:custGeom>
              <a:avLst/>
              <a:gdLst>
                <a:gd name="connsiteX0" fmla="*/ 225331 w 218800"/>
                <a:gd name="connsiteY0" fmla="*/ 84349 h 133072"/>
                <a:gd name="connsiteX1" fmla="*/ 222418 w 218800"/>
                <a:gd name="connsiteY1" fmla="*/ 77805 h 133072"/>
                <a:gd name="connsiteX2" fmla="*/ 107343 w 218800"/>
                <a:gd name="connsiteY2" fmla="*/ 0 h 133072"/>
                <a:gd name="connsiteX3" fmla="*/ 5377 w 218800"/>
                <a:gd name="connsiteY3" fmla="*/ 28359 h 133072"/>
                <a:gd name="connsiteX4" fmla="*/ 279 w 218800"/>
                <a:gd name="connsiteY4" fmla="*/ 33449 h 133072"/>
                <a:gd name="connsiteX5" fmla="*/ 2100 w 218800"/>
                <a:gd name="connsiteY5" fmla="*/ 40356 h 133072"/>
                <a:gd name="connsiteX6" fmla="*/ 101880 w 218800"/>
                <a:gd name="connsiteY6" fmla="*/ 137430 h 133072"/>
                <a:gd name="connsiteX7" fmla="*/ 106978 w 218800"/>
                <a:gd name="connsiteY7" fmla="*/ 139612 h 133072"/>
                <a:gd name="connsiteX8" fmla="*/ 109892 w 218800"/>
                <a:gd name="connsiteY8" fmla="*/ 138885 h 133072"/>
                <a:gd name="connsiteX9" fmla="*/ 220597 w 218800"/>
                <a:gd name="connsiteY9" fmla="*/ 90166 h 133072"/>
                <a:gd name="connsiteX10" fmla="*/ 225331 w 218800"/>
                <a:gd name="connsiteY10" fmla="*/ 84349 h 133072"/>
                <a:gd name="connsiteX11" fmla="*/ 109163 w 218800"/>
                <a:gd name="connsiteY11" fmla="*/ 123251 h 133072"/>
                <a:gd name="connsiteX12" fmla="*/ 21765 w 218800"/>
                <a:gd name="connsiteY12" fmla="*/ 38175 h 133072"/>
                <a:gd name="connsiteX13" fmla="*/ 106978 w 218800"/>
                <a:gd name="connsiteY13" fmla="*/ 14179 h 133072"/>
                <a:gd name="connsiteX14" fmla="*/ 203845 w 218800"/>
                <a:gd name="connsiteY14" fmla="*/ 81804 h 133072"/>
                <a:gd name="connsiteX15" fmla="*/ 109163 w 218800"/>
                <a:gd name="connsiteY15" fmla="*/ 123251 h 133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8800" h="133072">
                  <a:moveTo>
                    <a:pt x="225331" y="84349"/>
                  </a:moveTo>
                  <a:cubicBezTo>
                    <a:pt x="225695" y="81804"/>
                    <a:pt x="224603" y="79259"/>
                    <a:pt x="222418" y="77805"/>
                  </a:cubicBezTo>
                  <a:cubicBezTo>
                    <a:pt x="154319" y="26177"/>
                    <a:pt x="115354" y="0"/>
                    <a:pt x="107343" y="0"/>
                  </a:cubicBezTo>
                  <a:cubicBezTo>
                    <a:pt x="97146" y="0"/>
                    <a:pt x="26863" y="21451"/>
                    <a:pt x="5377" y="28359"/>
                  </a:cubicBezTo>
                  <a:cubicBezTo>
                    <a:pt x="2828" y="29086"/>
                    <a:pt x="1007" y="31267"/>
                    <a:pt x="279" y="33449"/>
                  </a:cubicBezTo>
                  <a:cubicBezTo>
                    <a:pt x="-449" y="35994"/>
                    <a:pt x="279" y="38539"/>
                    <a:pt x="2100" y="40356"/>
                  </a:cubicBezTo>
                  <a:lnTo>
                    <a:pt x="101880" y="137430"/>
                  </a:lnTo>
                  <a:cubicBezTo>
                    <a:pt x="103337" y="138885"/>
                    <a:pt x="105158" y="139612"/>
                    <a:pt x="106978" y="139612"/>
                  </a:cubicBezTo>
                  <a:cubicBezTo>
                    <a:pt x="108071" y="139612"/>
                    <a:pt x="108799" y="139248"/>
                    <a:pt x="109892" y="138885"/>
                  </a:cubicBezTo>
                  <a:lnTo>
                    <a:pt x="220597" y="90166"/>
                  </a:lnTo>
                  <a:cubicBezTo>
                    <a:pt x="223510" y="89075"/>
                    <a:pt x="224967" y="86894"/>
                    <a:pt x="225331" y="84349"/>
                  </a:cubicBezTo>
                  <a:close/>
                  <a:moveTo>
                    <a:pt x="109163" y="123251"/>
                  </a:moveTo>
                  <a:lnTo>
                    <a:pt x="21765" y="38175"/>
                  </a:lnTo>
                  <a:cubicBezTo>
                    <a:pt x="60366" y="26177"/>
                    <a:pt x="99695" y="14907"/>
                    <a:pt x="106978" y="14179"/>
                  </a:cubicBezTo>
                  <a:cubicBezTo>
                    <a:pt x="115718" y="17452"/>
                    <a:pt x="160874" y="49446"/>
                    <a:pt x="203845" y="81804"/>
                  </a:cubicBezTo>
                  <a:lnTo>
                    <a:pt x="109163" y="123251"/>
                  </a:lnTo>
                  <a:close/>
                </a:path>
              </a:pathLst>
            </a:custGeom>
            <a:grpFill/>
            <a:ln w="95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/>
            </a:p>
          </p:txBody>
        </p:sp>
        <p:sp>
          <p:nvSpPr>
            <p:cNvPr id="403" name="Freeform 31">
              <a:extLst>
                <a:ext uri="{FF2B5EF4-FFF2-40B4-BE49-F238E27FC236}">
                  <a16:creationId xmlns:a16="http://schemas.microsoft.com/office/drawing/2014/main" id="{9EC8543F-826B-0A55-2D96-B23B44CD009A}"/>
                </a:ext>
              </a:extLst>
            </p:cNvPr>
            <p:cNvSpPr/>
            <p:nvPr/>
          </p:nvSpPr>
          <p:spPr>
            <a:xfrm>
              <a:off x="534644" y="6853746"/>
              <a:ext cx="505474" cy="318982"/>
            </a:xfrm>
            <a:custGeom>
              <a:avLst/>
              <a:gdLst>
                <a:gd name="connsiteX0" fmla="*/ 6919 w 180747"/>
                <a:gd name="connsiteY0" fmla="*/ 123344 h 114062"/>
                <a:gd name="connsiteX1" fmla="*/ 7647 w 180747"/>
                <a:gd name="connsiteY1" fmla="*/ 123344 h 114062"/>
                <a:gd name="connsiteX2" fmla="*/ 175526 w 180747"/>
                <a:gd name="connsiteY2" fmla="*/ 105165 h 114062"/>
                <a:gd name="connsiteX3" fmla="*/ 181717 w 180747"/>
                <a:gd name="connsiteY3" fmla="*/ 100075 h 114062"/>
                <a:gd name="connsiteX4" fmla="*/ 179532 w 180747"/>
                <a:gd name="connsiteY4" fmla="*/ 92440 h 114062"/>
                <a:gd name="connsiteX5" fmla="*/ 77566 w 180747"/>
                <a:gd name="connsiteY5" fmla="*/ 1911 h 114062"/>
                <a:gd name="connsiteX6" fmla="*/ 71740 w 180747"/>
                <a:gd name="connsiteY6" fmla="*/ 93 h 114062"/>
                <a:gd name="connsiteX7" fmla="*/ 66642 w 180747"/>
                <a:gd name="connsiteY7" fmla="*/ 3365 h 114062"/>
                <a:gd name="connsiteX8" fmla="*/ 1092 w 180747"/>
                <a:gd name="connsiteY8" fmla="*/ 112073 h 114062"/>
                <a:gd name="connsiteX9" fmla="*/ 1092 w 180747"/>
                <a:gd name="connsiteY9" fmla="*/ 119708 h 114062"/>
                <a:gd name="connsiteX10" fmla="*/ 6919 w 180747"/>
                <a:gd name="connsiteY10" fmla="*/ 123344 h 114062"/>
                <a:gd name="connsiteX11" fmla="*/ 74289 w 180747"/>
                <a:gd name="connsiteY11" fmla="*/ 18635 h 114062"/>
                <a:gd name="connsiteX12" fmla="*/ 157682 w 180747"/>
                <a:gd name="connsiteY12" fmla="*/ 92440 h 114062"/>
                <a:gd name="connsiteX13" fmla="*/ 21121 w 180747"/>
                <a:gd name="connsiteY13" fmla="*/ 107346 h 114062"/>
                <a:gd name="connsiteX14" fmla="*/ 74289 w 180747"/>
                <a:gd name="connsiteY14" fmla="*/ 18635 h 114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0747" h="114062">
                  <a:moveTo>
                    <a:pt x="6919" y="123344"/>
                  </a:moveTo>
                  <a:cubicBezTo>
                    <a:pt x="7283" y="123344"/>
                    <a:pt x="7283" y="123344"/>
                    <a:pt x="7647" y="123344"/>
                  </a:cubicBezTo>
                  <a:lnTo>
                    <a:pt x="175526" y="105165"/>
                  </a:lnTo>
                  <a:cubicBezTo>
                    <a:pt x="178439" y="104801"/>
                    <a:pt x="180988" y="102983"/>
                    <a:pt x="181717" y="100075"/>
                  </a:cubicBezTo>
                  <a:cubicBezTo>
                    <a:pt x="182445" y="97166"/>
                    <a:pt x="181717" y="94258"/>
                    <a:pt x="179532" y="92440"/>
                  </a:cubicBezTo>
                  <a:lnTo>
                    <a:pt x="77566" y="1911"/>
                  </a:lnTo>
                  <a:cubicBezTo>
                    <a:pt x="76110" y="456"/>
                    <a:pt x="73925" y="-271"/>
                    <a:pt x="71740" y="93"/>
                  </a:cubicBezTo>
                  <a:cubicBezTo>
                    <a:pt x="69555" y="456"/>
                    <a:pt x="67734" y="1547"/>
                    <a:pt x="66642" y="3365"/>
                  </a:cubicBezTo>
                  <a:lnTo>
                    <a:pt x="1092" y="112073"/>
                  </a:lnTo>
                  <a:cubicBezTo>
                    <a:pt x="-364" y="114618"/>
                    <a:pt x="-364" y="117526"/>
                    <a:pt x="1092" y="119708"/>
                  </a:cubicBezTo>
                  <a:cubicBezTo>
                    <a:pt x="2185" y="121889"/>
                    <a:pt x="4370" y="123344"/>
                    <a:pt x="6919" y="123344"/>
                  </a:cubicBezTo>
                  <a:close/>
                  <a:moveTo>
                    <a:pt x="74289" y="18635"/>
                  </a:moveTo>
                  <a:lnTo>
                    <a:pt x="157682" y="92440"/>
                  </a:lnTo>
                  <a:lnTo>
                    <a:pt x="21121" y="107346"/>
                  </a:lnTo>
                  <a:lnTo>
                    <a:pt x="74289" y="18635"/>
                  </a:lnTo>
                  <a:close/>
                </a:path>
              </a:pathLst>
            </a:custGeom>
            <a:grpFill/>
            <a:ln w="95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/>
            </a:p>
          </p:txBody>
        </p:sp>
        <p:sp>
          <p:nvSpPr>
            <p:cNvPr id="404" name="Freeform 32">
              <a:extLst>
                <a:ext uri="{FF2B5EF4-FFF2-40B4-BE49-F238E27FC236}">
                  <a16:creationId xmlns:a16="http://schemas.microsoft.com/office/drawing/2014/main" id="{AEFD2813-6D96-5741-9C88-78F36DF05F74}"/>
                </a:ext>
              </a:extLst>
            </p:cNvPr>
            <p:cNvSpPr/>
            <p:nvPr/>
          </p:nvSpPr>
          <p:spPr>
            <a:xfrm>
              <a:off x="20575750" y="-526087"/>
              <a:ext cx="11652502" cy="10606191"/>
            </a:xfrm>
            <a:custGeom>
              <a:avLst/>
              <a:gdLst>
                <a:gd name="connsiteX0" fmla="*/ 2866681 w 4166715"/>
                <a:gd name="connsiteY0" fmla="*/ 2618810 h 3792573"/>
                <a:gd name="connsiteX1" fmla="*/ 2867409 w 4166715"/>
                <a:gd name="connsiteY1" fmla="*/ 2620992 h 3792573"/>
                <a:gd name="connsiteX2" fmla="*/ 2867409 w 4166715"/>
                <a:gd name="connsiteY2" fmla="*/ 2620992 h 3792573"/>
                <a:gd name="connsiteX3" fmla="*/ 2868865 w 4166715"/>
                <a:gd name="connsiteY3" fmla="*/ 2622810 h 3792573"/>
                <a:gd name="connsiteX4" fmla="*/ 2868865 w 4166715"/>
                <a:gd name="connsiteY4" fmla="*/ 2622810 h 3792573"/>
                <a:gd name="connsiteX5" fmla="*/ 2929317 w 4166715"/>
                <a:gd name="connsiteY5" fmla="*/ 2683162 h 3792573"/>
                <a:gd name="connsiteX6" fmla="*/ 2918027 w 4166715"/>
                <a:gd name="connsiteY6" fmla="*/ 2744970 h 3792573"/>
                <a:gd name="connsiteX7" fmla="*/ 2918027 w 4166715"/>
                <a:gd name="connsiteY7" fmla="*/ 2744970 h 3792573"/>
                <a:gd name="connsiteX8" fmla="*/ 2918027 w 4166715"/>
                <a:gd name="connsiteY8" fmla="*/ 2745333 h 3792573"/>
                <a:gd name="connsiteX9" fmla="*/ 2918027 w 4166715"/>
                <a:gd name="connsiteY9" fmla="*/ 2747878 h 3792573"/>
                <a:gd name="connsiteX10" fmla="*/ 2918027 w 4166715"/>
                <a:gd name="connsiteY10" fmla="*/ 2748242 h 3792573"/>
                <a:gd name="connsiteX11" fmla="*/ 2918027 w 4166715"/>
                <a:gd name="connsiteY11" fmla="*/ 2748606 h 3792573"/>
                <a:gd name="connsiteX12" fmla="*/ 2918756 w 4166715"/>
                <a:gd name="connsiteY12" fmla="*/ 2750423 h 3792573"/>
                <a:gd name="connsiteX13" fmla="*/ 2918756 w 4166715"/>
                <a:gd name="connsiteY13" fmla="*/ 2750423 h 3792573"/>
                <a:gd name="connsiteX14" fmla="*/ 2919848 w 4166715"/>
                <a:gd name="connsiteY14" fmla="*/ 2751878 h 3792573"/>
                <a:gd name="connsiteX15" fmla="*/ 3041478 w 4166715"/>
                <a:gd name="connsiteY15" fmla="*/ 2860949 h 3792573"/>
                <a:gd name="connsiteX16" fmla="*/ 3049126 w 4166715"/>
                <a:gd name="connsiteY16" fmla="*/ 2862040 h 3792573"/>
                <a:gd name="connsiteX17" fmla="*/ 3053495 w 4166715"/>
                <a:gd name="connsiteY17" fmla="*/ 2855495 h 3792573"/>
                <a:gd name="connsiteX18" fmla="*/ 3056045 w 4166715"/>
                <a:gd name="connsiteY18" fmla="*/ 2716975 h 3792573"/>
                <a:gd name="connsiteX19" fmla="*/ 3056045 w 4166715"/>
                <a:gd name="connsiteY19" fmla="*/ 2715884 h 3792573"/>
                <a:gd name="connsiteX20" fmla="*/ 3056045 w 4166715"/>
                <a:gd name="connsiteY20" fmla="*/ 2715157 h 3792573"/>
                <a:gd name="connsiteX21" fmla="*/ 3055680 w 4166715"/>
                <a:gd name="connsiteY21" fmla="*/ 2714793 h 3792573"/>
                <a:gd name="connsiteX22" fmla="*/ 3054952 w 4166715"/>
                <a:gd name="connsiteY22" fmla="*/ 2713339 h 3792573"/>
                <a:gd name="connsiteX23" fmla="*/ 3054224 w 4166715"/>
                <a:gd name="connsiteY23" fmla="*/ 2712248 h 3792573"/>
                <a:gd name="connsiteX24" fmla="*/ 3053860 w 4166715"/>
                <a:gd name="connsiteY24" fmla="*/ 2711885 h 3792573"/>
                <a:gd name="connsiteX25" fmla="*/ 2939149 w 4166715"/>
                <a:gd name="connsiteY25" fmla="*/ 2585361 h 3792573"/>
                <a:gd name="connsiteX26" fmla="*/ 2939149 w 4166715"/>
                <a:gd name="connsiteY26" fmla="*/ 2494469 h 3792573"/>
                <a:gd name="connsiteX27" fmla="*/ 3048762 w 4166715"/>
                <a:gd name="connsiteY27" fmla="*/ 2586452 h 3792573"/>
                <a:gd name="connsiteX28" fmla="*/ 3058230 w 4166715"/>
                <a:gd name="connsiteY28" fmla="*/ 2586452 h 3792573"/>
                <a:gd name="connsiteX29" fmla="*/ 3162744 w 4166715"/>
                <a:gd name="connsiteY29" fmla="*/ 2501376 h 3792573"/>
                <a:gd name="connsiteX30" fmla="*/ 3162744 w 4166715"/>
                <a:gd name="connsiteY30" fmla="*/ 2501376 h 3792573"/>
                <a:gd name="connsiteX31" fmla="*/ 3163473 w 4166715"/>
                <a:gd name="connsiteY31" fmla="*/ 2500649 h 3792573"/>
                <a:gd name="connsiteX32" fmla="*/ 3164565 w 4166715"/>
                <a:gd name="connsiteY32" fmla="*/ 2499558 h 3792573"/>
                <a:gd name="connsiteX33" fmla="*/ 3164929 w 4166715"/>
                <a:gd name="connsiteY33" fmla="*/ 2498831 h 3792573"/>
                <a:gd name="connsiteX34" fmla="*/ 3165293 w 4166715"/>
                <a:gd name="connsiteY34" fmla="*/ 2497377 h 3792573"/>
                <a:gd name="connsiteX35" fmla="*/ 3165293 w 4166715"/>
                <a:gd name="connsiteY35" fmla="*/ 2497013 h 3792573"/>
                <a:gd name="connsiteX36" fmla="*/ 3165293 w 4166715"/>
                <a:gd name="connsiteY36" fmla="*/ 2496650 h 3792573"/>
                <a:gd name="connsiteX37" fmla="*/ 3164929 w 4166715"/>
                <a:gd name="connsiteY37" fmla="*/ 2494832 h 3792573"/>
                <a:gd name="connsiteX38" fmla="*/ 3164565 w 4166715"/>
                <a:gd name="connsiteY38" fmla="*/ 2494105 h 3792573"/>
                <a:gd name="connsiteX39" fmla="*/ 3164565 w 4166715"/>
                <a:gd name="connsiteY39" fmla="*/ 2493741 h 3792573"/>
                <a:gd name="connsiteX40" fmla="*/ 3106299 w 4166715"/>
                <a:gd name="connsiteY40" fmla="*/ 2360310 h 3792573"/>
                <a:gd name="connsiteX41" fmla="*/ 3104114 w 4166715"/>
                <a:gd name="connsiteY41" fmla="*/ 2357402 h 3792573"/>
                <a:gd name="connsiteX42" fmla="*/ 3027640 w 4166715"/>
                <a:gd name="connsiteY42" fmla="*/ 2300685 h 3792573"/>
                <a:gd name="connsiteX43" fmla="*/ 3249415 w 4166715"/>
                <a:gd name="connsiteY43" fmla="*/ 2165436 h 3792573"/>
                <a:gd name="connsiteX44" fmla="*/ 3250872 w 4166715"/>
                <a:gd name="connsiteY44" fmla="*/ 2164345 h 3792573"/>
                <a:gd name="connsiteX45" fmla="*/ 3250872 w 4166715"/>
                <a:gd name="connsiteY45" fmla="*/ 2164345 h 3792573"/>
                <a:gd name="connsiteX46" fmla="*/ 3250872 w 4166715"/>
                <a:gd name="connsiteY46" fmla="*/ 2164345 h 3792573"/>
                <a:gd name="connsiteX47" fmla="*/ 3251964 w 4166715"/>
                <a:gd name="connsiteY47" fmla="*/ 2162527 h 3792573"/>
                <a:gd name="connsiteX48" fmla="*/ 3364126 w 4166715"/>
                <a:gd name="connsiteY48" fmla="*/ 1926569 h 3792573"/>
                <a:gd name="connsiteX49" fmla="*/ 3364126 w 4166715"/>
                <a:gd name="connsiteY49" fmla="*/ 1926569 h 3792573"/>
                <a:gd name="connsiteX50" fmla="*/ 3364126 w 4166715"/>
                <a:gd name="connsiteY50" fmla="*/ 1926569 h 3792573"/>
                <a:gd name="connsiteX51" fmla="*/ 3364854 w 4166715"/>
                <a:gd name="connsiteY51" fmla="*/ 1924024 h 3792573"/>
                <a:gd name="connsiteX52" fmla="*/ 3364854 w 4166715"/>
                <a:gd name="connsiteY52" fmla="*/ 1923297 h 3792573"/>
                <a:gd name="connsiteX53" fmla="*/ 3364490 w 4166715"/>
                <a:gd name="connsiteY53" fmla="*/ 1921479 h 3792573"/>
                <a:gd name="connsiteX54" fmla="*/ 3364490 w 4166715"/>
                <a:gd name="connsiteY54" fmla="*/ 1921115 h 3792573"/>
                <a:gd name="connsiteX55" fmla="*/ 3364126 w 4166715"/>
                <a:gd name="connsiteY55" fmla="*/ 1920752 h 3792573"/>
                <a:gd name="connsiteX56" fmla="*/ 3363033 w 4166715"/>
                <a:gd name="connsiteY56" fmla="*/ 1918934 h 3792573"/>
                <a:gd name="connsiteX57" fmla="*/ 3362669 w 4166715"/>
                <a:gd name="connsiteY57" fmla="*/ 1918570 h 3792573"/>
                <a:gd name="connsiteX58" fmla="*/ 3362669 w 4166715"/>
                <a:gd name="connsiteY58" fmla="*/ 1918570 h 3792573"/>
                <a:gd name="connsiteX59" fmla="*/ 3242131 w 4166715"/>
                <a:gd name="connsiteY59" fmla="*/ 1798228 h 3792573"/>
                <a:gd name="connsiteX60" fmla="*/ 3296027 w 4166715"/>
                <a:gd name="connsiteY60" fmla="*/ 1674250 h 3792573"/>
                <a:gd name="connsiteX61" fmla="*/ 3295663 w 4166715"/>
                <a:gd name="connsiteY61" fmla="*/ 1668069 h 3792573"/>
                <a:gd name="connsiteX62" fmla="*/ 3290929 w 4166715"/>
                <a:gd name="connsiteY62" fmla="*/ 1664433 h 3792573"/>
                <a:gd name="connsiteX63" fmla="*/ 3193698 w 4166715"/>
                <a:gd name="connsiteY63" fmla="*/ 1642983 h 3792573"/>
                <a:gd name="connsiteX64" fmla="*/ 3244680 w 4166715"/>
                <a:gd name="connsiteY64" fmla="*/ 1586265 h 3792573"/>
                <a:gd name="connsiteX65" fmla="*/ 3352108 w 4166715"/>
                <a:gd name="connsiteY65" fmla="*/ 1650254 h 3792573"/>
                <a:gd name="connsiteX66" fmla="*/ 3428946 w 4166715"/>
                <a:gd name="connsiteY66" fmla="*/ 1784412 h 3792573"/>
                <a:gd name="connsiteX67" fmla="*/ 3436230 w 4166715"/>
                <a:gd name="connsiteY67" fmla="*/ 1788048 h 3792573"/>
                <a:gd name="connsiteX68" fmla="*/ 3442420 w 4166715"/>
                <a:gd name="connsiteY68" fmla="*/ 1782594 h 3792573"/>
                <a:gd name="connsiteX69" fmla="*/ 3471553 w 4166715"/>
                <a:gd name="connsiteY69" fmla="*/ 1656435 h 3792573"/>
                <a:gd name="connsiteX70" fmla="*/ 3469733 w 4166715"/>
                <a:gd name="connsiteY70" fmla="*/ 1649890 h 3792573"/>
                <a:gd name="connsiteX71" fmla="*/ 3406368 w 4166715"/>
                <a:gd name="connsiteY71" fmla="*/ 1581902 h 3792573"/>
                <a:gd name="connsiteX72" fmla="*/ 3418022 w 4166715"/>
                <a:gd name="connsiteY72" fmla="*/ 1461196 h 3792573"/>
                <a:gd name="connsiteX73" fmla="*/ 3496680 w 4166715"/>
                <a:gd name="connsiteY73" fmla="*/ 1375757 h 3792573"/>
                <a:gd name="connsiteX74" fmla="*/ 3498501 w 4166715"/>
                <a:gd name="connsiteY74" fmla="*/ 1372485 h 3792573"/>
                <a:gd name="connsiteX75" fmla="*/ 3530183 w 4166715"/>
                <a:gd name="connsiteY75" fmla="*/ 1229237 h 3792573"/>
                <a:gd name="connsiteX76" fmla="*/ 3530183 w 4166715"/>
                <a:gd name="connsiteY76" fmla="*/ 1227056 h 3792573"/>
                <a:gd name="connsiteX77" fmla="*/ 3522900 w 4166715"/>
                <a:gd name="connsiteY77" fmla="*/ 1105623 h 3792573"/>
                <a:gd name="connsiteX78" fmla="*/ 3522900 w 4166715"/>
                <a:gd name="connsiteY78" fmla="*/ 1105259 h 3792573"/>
                <a:gd name="connsiteX79" fmla="*/ 3522172 w 4166715"/>
                <a:gd name="connsiteY79" fmla="*/ 1102714 h 3792573"/>
                <a:gd name="connsiteX80" fmla="*/ 3522172 w 4166715"/>
                <a:gd name="connsiteY80" fmla="*/ 1102351 h 3792573"/>
                <a:gd name="connsiteX81" fmla="*/ 3520715 w 4166715"/>
                <a:gd name="connsiteY81" fmla="*/ 1100533 h 3792573"/>
                <a:gd name="connsiteX82" fmla="*/ 3519987 w 4166715"/>
                <a:gd name="connsiteY82" fmla="*/ 1100169 h 3792573"/>
                <a:gd name="connsiteX83" fmla="*/ 3519623 w 4166715"/>
                <a:gd name="connsiteY83" fmla="*/ 1099806 h 3792573"/>
                <a:gd name="connsiteX84" fmla="*/ 3337542 w 4166715"/>
                <a:gd name="connsiteY84" fmla="*/ 981645 h 3792573"/>
                <a:gd name="connsiteX85" fmla="*/ 3421663 w 4166715"/>
                <a:gd name="connsiteY85" fmla="*/ 780953 h 3792573"/>
                <a:gd name="connsiteX86" fmla="*/ 3609206 w 4166715"/>
                <a:gd name="connsiteY86" fmla="*/ 677698 h 3792573"/>
                <a:gd name="connsiteX87" fmla="*/ 3609570 w 4166715"/>
                <a:gd name="connsiteY87" fmla="*/ 677335 h 3792573"/>
                <a:gd name="connsiteX88" fmla="*/ 3610299 w 4166715"/>
                <a:gd name="connsiteY88" fmla="*/ 676608 h 3792573"/>
                <a:gd name="connsiteX89" fmla="*/ 3611391 w 4166715"/>
                <a:gd name="connsiteY89" fmla="*/ 675517 h 3792573"/>
                <a:gd name="connsiteX90" fmla="*/ 3611755 w 4166715"/>
                <a:gd name="connsiteY90" fmla="*/ 674790 h 3792573"/>
                <a:gd name="connsiteX91" fmla="*/ 3612483 w 4166715"/>
                <a:gd name="connsiteY91" fmla="*/ 672972 h 3792573"/>
                <a:gd name="connsiteX92" fmla="*/ 3612483 w 4166715"/>
                <a:gd name="connsiteY92" fmla="*/ 672608 h 3792573"/>
                <a:gd name="connsiteX93" fmla="*/ 3612483 w 4166715"/>
                <a:gd name="connsiteY93" fmla="*/ 672608 h 3792573"/>
                <a:gd name="connsiteX94" fmla="*/ 3612483 w 4166715"/>
                <a:gd name="connsiteY94" fmla="*/ 670063 h 3792573"/>
                <a:gd name="connsiteX95" fmla="*/ 3591727 w 4166715"/>
                <a:gd name="connsiteY95" fmla="*/ 572626 h 3792573"/>
                <a:gd name="connsiteX96" fmla="*/ 3764703 w 4166715"/>
                <a:gd name="connsiteY96" fmla="*/ 438104 h 3792573"/>
                <a:gd name="connsiteX97" fmla="*/ 3775628 w 4166715"/>
                <a:gd name="connsiteY97" fmla="*/ 588623 h 3792573"/>
                <a:gd name="connsiteX98" fmla="*/ 3710079 w 4166715"/>
                <a:gd name="connsiteY98" fmla="*/ 876572 h 3792573"/>
                <a:gd name="connsiteX99" fmla="*/ 3711536 w 4166715"/>
                <a:gd name="connsiteY99" fmla="*/ 882753 h 3792573"/>
                <a:gd name="connsiteX100" fmla="*/ 3842998 w 4166715"/>
                <a:gd name="connsiteY100" fmla="*/ 1045270 h 3792573"/>
                <a:gd name="connsiteX101" fmla="*/ 3850645 w 4166715"/>
                <a:gd name="connsiteY101" fmla="*/ 1047815 h 3792573"/>
                <a:gd name="connsiteX102" fmla="*/ 3856108 w 4166715"/>
                <a:gd name="connsiteY102" fmla="*/ 1041998 h 3792573"/>
                <a:gd name="connsiteX103" fmla="*/ 3895073 w 4166715"/>
                <a:gd name="connsiteY103" fmla="*/ 811493 h 3792573"/>
                <a:gd name="connsiteX104" fmla="*/ 3893981 w 4166715"/>
                <a:gd name="connsiteY104" fmla="*/ 806403 h 3792573"/>
                <a:gd name="connsiteX105" fmla="*/ 3825154 w 4166715"/>
                <a:gd name="connsiteY105" fmla="*/ 692605 h 3792573"/>
                <a:gd name="connsiteX106" fmla="*/ 3855380 w 4166715"/>
                <a:gd name="connsiteY106" fmla="*/ 590078 h 3792573"/>
                <a:gd name="connsiteX107" fmla="*/ 3975917 w 4166715"/>
                <a:gd name="connsiteY107" fmla="*/ 435923 h 3792573"/>
                <a:gd name="connsiteX108" fmla="*/ 3976646 w 4166715"/>
                <a:gd name="connsiteY108" fmla="*/ 434832 h 3792573"/>
                <a:gd name="connsiteX109" fmla="*/ 3977010 w 4166715"/>
                <a:gd name="connsiteY109" fmla="*/ 434469 h 3792573"/>
                <a:gd name="connsiteX110" fmla="*/ 3977010 w 4166715"/>
                <a:gd name="connsiteY110" fmla="*/ 434469 h 3792573"/>
                <a:gd name="connsiteX111" fmla="*/ 4015975 w 4166715"/>
                <a:gd name="connsiteY111" fmla="*/ 337395 h 3792573"/>
                <a:gd name="connsiteX112" fmla="*/ 4015975 w 4166715"/>
                <a:gd name="connsiteY112" fmla="*/ 331941 h 3792573"/>
                <a:gd name="connsiteX113" fmla="*/ 3978831 w 4166715"/>
                <a:gd name="connsiteY113" fmla="*/ 239230 h 3792573"/>
                <a:gd name="connsiteX114" fmla="*/ 4031634 w 4166715"/>
                <a:gd name="connsiteY114" fmla="*/ 184331 h 3792573"/>
                <a:gd name="connsiteX115" fmla="*/ 4118304 w 4166715"/>
                <a:gd name="connsiteY115" fmla="*/ 191239 h 3792573"/>
                <a:gd name="connsiteX116" fmla="*/ 4118668 w 4166715"/>
                <a:gd name="connsiteY116" fmla="*/ 191239 h 3792573"/>
                <a:gd name="connsiteX117" fmla="*/ 4119032 w 4166715"/>
                <a:gd name="connsiteY117" fmla="*/ 191239 h 3792573"/>
                <a:gd name="connsiteX118" fmla="*/ 4120125 w 4166715"/>
                <a:gd name="connsiteY118" fmla="*/ 191239 h 3792573"/>
                <a:gd name="connsiteX119" fmla="*/ 4120853 w 4166715"/>
                <a:gd name="connsiteY119" fmla="*/ 191239 h 3792573"/>
                <a:gd name="connsiteX120" fmla="*/ 4121217 w 4166715"/>
                <a:gd name="connsiteY120" fmla="*/ 191239 h 3792573"/>
                <a:gd name="connsiteX121" fmla="*/ 4121582 w 4166715"/>
                <a:gd name="connsiteY121" fmla="*/ 191239 h 3792573"/>
                <a:gd name="connsiteX122" fmla="*/ 4123403 w 4166715"/>
                <a:gd name="connsiteY122" fmla="*/ 190148 h 3792573"/>
                <a:gd name="connsiteX123" fmla="*/ 4123767 w 4166715"/>
                <a:gd name="connsiteY123" fmla="*/ 189785 h 3792573"/>
                <a:gd name="connsiteX124" fmla="*/ 4125223 w 4166715"/>
                <a:gd name="connsiteY124" fmla="*/ 187967 h 3792573"/>
                <a:gd name="connsiteX125" fmla="*/ 4125223 w 4166715"/>
                <a:gd name="connsiteY125" fmla="*/ 187603 h 3792573"/>
                <a:gd name="connsiteX126" fmla="*/ 4125223 w 4166715"/>
                <a:gd name="connsiteY126" fmla="*/ 187603 h 3792573"/>
                <a:gd name="connsiteX127" fmla="*/ 4174021 w 4166715"/>
                <a:gd name="connsiteY127" fmla="*/ 97801 h 3792573"/>
                <a:gd name="connsiteX128" fmla="*/ 4171472 w 4166715"/>
                <a:gd name="connsiteY128" fmla="*/ 88348 h 3792573"/>
                <a:gd name="connsiteX129" fmla="*/ 4081524 w 4166715"/>
                <a:gd name="connsiteY129" fmla="*/ 30176 h 3792573"/>
                <a:gd name="connsiteX130" fmla="*/ 4081160 w 4166715"/>
                <a:gd name="connsiteY130" fmla="*/ 30176 h 3792573"/>
                <a:gd name="connsiteX131" fmla="*/ 4080432 w 4166715"/>
                <a:gd name="connsiteY131" fmla="*/ 29813 h 3792573"/>
                <a:gd name="connsiteX132" fmla="*/ 4078611 w 4166715"/>
                <a:gd name="connsiteY132" fmla="*/ 29086 h 3792573"/>
                <a:gd name="connsiteX133" fmla="*/ 4077883 w 4166715"/>
                <a:gd name="connsiteY133" fmla="*/ 29086 h 3792573"/>
                <a:gd name="connsiteX134" fmla="*/ 4077154 w 4166715"/>
                <a:gd name="connsiteY134" fmla="*/ 29086 h 3792573"/>
                <a:gd name="connsiteX135" fmla="*/ 3944235 w 4166715"/>
                <a:gd name="connsiteY135" fmla="*/ 29086 h 3792573"/>
                <a:gd name="connsiteX136" fmla="*/ 3637975 w 4166715"/>
                <a:gd name="connsiteY136" fmla="*/ 0 h 3792573"/>
                <a:gd name="connsiteX137" fmla="*/ 3637611 w 4166715"/>
                <a:gd name="connsiteY137" fmla="*/ 0 h 3792573"/>
                <a:gd name="connsiteX138" fmla="*/ 3636883 w 4166715"/>
                <a:gd name="connsiteY138" fmla="*/ 0 h 3792573"/>
                <a:gd name="connsiteX139" fmla="*/ 3635426 w 4166715"/>
                <a:gd name="connsiteY139" fmla="*/ 364 h 3792573"/>
                <a:gd name="connsiteX140" fmla="*/ 3634698 w 4166715"/>
                <a:gd name="connsiteY140" fmla="*/ 727 h 3792573"/>
                <a:gd name="connsiteX141" fmla="*/ 3633241 w 4166715"/>
                <a:gd name="connsiteY141" fmla="*/ 1454 h 3792573"/>
                <a:gd name="connsiteX142" fmla="*/ 3632877 w 4166715"/>
                <a:gd name="connsiteY142" fmla="*/ 1818 h 3792573"/>
                <a:gd name="connsiteX143" fmla="*/ 3632877 w 4166715"/>
                <a:gd name="connsiteY143" fmla="*/ 1818 h 3792573"/>
                <a:gd name="connsiteX144" fmla="*/ 3631420 w 4166715"/>
                <a:gd name="connsiteY144" fmla="*/ 3272 h 3792573"/>
                <a:gd name="connsiteX145" fmla="*/ 3523264 w 4166715"/>
                <a:gd name="connsiteY145" fmla="*/ 143975 h 3792573"/>
                <a:gd name="connsiteX146" fmla="*/ 3434045 w 4166715"/>
                <a:gd name="connsiteY146" fmla="*/ 93802 h 3792573"/>
                <a:gd name="connsiteX147" fmla="*/ 3432588 w 4166715"/>
                <a:gd name="connsiteY147" fmla="*/ 93438 h 3792573"/>
                <a:gd name="connsiteX148" fmla="*/ 3431860 w 4166715"/>
                <a:gd name="connsiteY148" fmla="*/ 93074 h 3792573"/>
                <a:gd name="connsiteX149" fmla="*/ 3430039 w 4166715"/>
                <a:gd name="connsiteY149" fmla="*/ 93074 h 3792573"/>
                <a:gd name="connsiteX150" fmla="*/ 3429310 w 4166715"/>
                <a:gd name="connsiteY150" fmla="*/ 93074 h 3792573"/>
                <a:gd name="connsiteX151" fmla="*/ 3429310 w 4166715"/>
                <a:gd name="connsiteY151" fmla="*/ 93074 h 3792573"/>
                <a:gd name="connsiteX152" fmla="*/ 2884889 w 4166715"/>
                <a:gd name="connsiteY152" fmla="*/ 216689 h 3792573"/>
                <a:gd name="connsiteX153" fmla="*/ 2879062 w 4166715"/>
                <a:gd name="connsiteY153" fmla="*/ 223233 h 3792573"/>
                <a:gd name="connsiteX154" fmla="*/ 2871415 w 4166715"/>
                <a:gd name="connsiteY154" fmla="*/ 364663 h 3792573"/>
                <a:gd name="connsiteX155" fmla="*/ 2832449 w 4166715"/>
                <a:gd name="connsiteY155" fmla="*/ 257409 h 3792573"/>
                <a:gd name="connsiteX156" fmla="*/ 2832449 w 4166715"/>
                <a:gd name="connsiteY156" fmla="*/ 257409 h 3792573"/>
                <a:gd name="connsiteX157" fmla="*/ 2831357 w 4166715"/>
                <a:gd name="connsiteY157" fmla="*/ 255591 h 3792573"/>
                <a:gd name="connsiteX158" fmla="*/ 2831357 w 4166715"/>
                <a:gd name="connsiteY158" fmla="*/ 255591 h 3792573"/>
                <a:gd name="connsiteX159" fmla="*/ 2830993 w 4166715"/>
                <a:gd name="connsiteY159" fmla="*/ 255591 h 3792573"/>
                <a:gd name="connsiteX160" fmla="*/ 2829536 w 4166715"/>
                <a:gd name="connsiteY160" fmla="*/ 254137 h 3792573"/>
                <a:gd name="connsiteX161" fmla="*/ 2828808 w 4166715"/>
                <a:gd name="connsiteY161" fmla="*/ 253773 h 3792573"/>
                <a:gd name="connsiteX162" fmla="*/ 2827351 w 4166715"/>
                <a:gd name="connsiteY162" fmla="*/ 253046 h 3792573"/>
                <a:gd name="connsiteX163" fmla="*/ 2826623 w 4166715"/>
                <a:gd name="connsiteY163" fmla="*/ 253046 h 3792573"/>
                <a:gd name="connsiteX164" fmla="*/ 2825166 w 4166715"/>
                <a:gd name="connsiteY164" fmla="*/ 252683 h 3792573"/>
                <a:gd name="connsiteX165" fmla="*/ 2824802 w 4166715"/>
                <a:gd name="connsiteY165" fmla="*/ 252683 h 3792573"/>
                <a:gd name="connsiteX166" fmla="*/ 2447894 w 4166715"/>
                <a:gd name="connsiteY166" fmla="*/ 250138 h 3792573"/>
                <a:gd name="connsiteX167" fmla="*/ 2427866 w 4166715"/>
                <a:gd name="connsiteY167" fmla="*/ 201055 h 3792573"/>
                <a:gd name="connsiteX168" fmla="*/ 2420947 w 4166715"/>
                <a:gd name="connsiteY168" fmla="*/ 196693 h 3792573"/>
                <a:gd name="connsiteX169" fmla="*/ 2202086 w 4166715"/>
                <a:gd name="connsiteY169" fmla="*/ 196693 h 3792573"/>
                <a:gd name="connsiteX170" fmla="*/ 2198080 w 4166715"/>
                <a:gd name="connsiteY170" fmla="*/ 198147 h 3792573"/>
                <a:gd name="connsiteX171" fmla="*/ 1954091 w 4166715"/>
                <a:gd name="connsiteY171" fmla="*/ 368299 h 3792573"/>
                <a:gd name="connsiteX172" fmla="*/ 1953727 w 4166715"/>
                <a:gd name="connsiteY172" fmla="*/ 368299 h 3792573"/>
                <a:gd name="connsiteX173" fmla="*/ 1953363 w 4166715"/>
                <a:gd name="connsiteY173" fmla="*/ 368662 h 3792573"/>
                <a:gd name="connsiteX174" fmla="*/ 1835739 w 4166715"/>
                <a:gd name="connsiteY174" fmla="*/ 450466 h 3792573"/>
                <a:gd name="connsiteX175" fmla="*/ 1832826 w 4166715"/>
                <a:gd name="connsiteY175" fmla="*/ 458101 h 3792573"/>
                <a:gd name="connsiteX176" fmla="*/ 1843386 w 4166715"/>
                <a:gd name="connsiteY176" fmla="*/ 506820 h 3792573"/>
                <a:gd name="connsiteX177" fmla="*/ 1780022 w 4166715"/>
                <a:gd name="connsiteY177" fmla="*/ 519908 h 3792573"/>
                <a:gd name="connsiteX178" fmla="*/ 1774924 w 4166715"/>
                <a:gd name="connsiteY178" fmla="*/ 523907 h 3792573"/>
                <a:gd name="connsiteX179" fmla="*/ 1775288 w 4166715"/>
                <a:gd name="connsiteY179" fmla="*/ 530452 h 3792573"/>
                <a:gd name="connsiteX180" fmla="*/ 1868149 w 4166715"/>
                <a:gd name="connsiteY180" fmla="*/ 694059 h 3792573"/>
                <a:gd name="connsiteX181" fmla="*/ 1832826 w 4166715"/>
                <a:gd name="connsiteY181" fmla="*/ 752958 h 3792573"/>
                <a:gd name="connsiteX182" fmla="*/ 1680970 w 4166715"/>
                <a:gd name="connsiteY182" fmla="*/ 513000 h 3792573"/>
                <a:gd name="connsiteX183" fmla="*/ 1674051 w 4166715"/>
                <a:gd name="connsiteY183" fmla="*/ 509728 h 3792573"/>
                <a:gd name="connsiteX184" fmla="*/ 1667860 w 4166715"/>
                <a:gd name="connsiteY184" fmla="*/ 514818 h 3792573"/>
                <a:gd name="connsiteX185" fmla="*/ 1641641 w 4166715"/>
                <a:gd name="connsiteY185" fmla="*/ 595895 h 3792573"/>
                <a:gd name="connsiteX186" fmla="*/ 1642733 w 4166715"/>
                <a:gd name="connsiteY186" fmla="*/ 602439 h 3792573"/>
                <a:gd name="connsiteX187" fmla="*/ 1720664 w 4166715"/>
                <a:gd name="connsiteY187" fmla="*/ 713692 h 3792573"/>
                <a:gd name="connsiteX188" fmla="*/ 1232323 w 4166715"/>
                <a:gd name="connsiteY188" fmla="*/ 758775 h 3792573"/>
                <a:gd name="connsiteX189" fmla="*/ 1231595 w 4166715"/>
                <a:gd name="connsiteY189" fmla="*/ 758775 h 3792573"/>
                <a:gd name="connsiteX190" fmla="*/ 1230502 w 4166715"/>
                <a:gd name="connsiteY190" fmla="*/ 759139 h 3792573"/>
                <a:gd name="connsiteX191" fmla="*/ 1229045 w 4166715"/>
                <a:gd name="connsiteY191" fmla="*/ 759866 h 3792573"/>
                <a:gd name="connsiteX192" fmla="*/ 1228317 w 4166715"/>
                <a:gd name="connsiteY192" fmla="*/ 760229 h 3792573"/>
                <a:gd name="connsiteX193" fmla="*/ 1226861 w 4166715"/>
                <a:gd name="connsiteY193" fmla="*/ 761684 h 3792573"/>
                <a:gd name="connsiteX194" fmla="*/ 1226496 w 4166715"/>
                <a:gd name="connsiteY194" fmla="*/ 762047 h 3792573"/>
                <a:gd name="connsiteX195" fmla="*/ 1226496 w 4166715"/>
                <a:gd name="connsiteY195" fmla="*/ 762047 h 3792573"/>
                <a:gd name="connsiteX196" fmla="*/ 1225404 w 4166715"/>
                <a:gd name="connsiteY196" fmla="*/ 764592 h 3792573"/>
                <a:gd name="connsiteX197" fmla="*/ 1209017 w 4166715"/>
                <a:gd name="connsiteY197" fmla="*/ 857667 h 3792573"/>
                <a:gd name="connsiteX198" fmla="*/ 1131450 w 4166715"/>
                <a:gd name="connsiteY198" fmla="*/ 746414 h 3792573"/>
                <a:gd name="connsiteX199" fmla="*/ 1126352 w 4166715"/>
                <a:gd name="connsiteY199" fmla="*/ 743505 h 3792573"/>
                <a:gd name="connsiteX200" fmla="*/ 980323 w 4166715"/>
                <a:gd name="connsiteY200" fmla="*/ 727144 h 3792573"/>
                <a:gd name="connsiteX201" fmla="*/ 979959 w 4166715"/>
                <a:gd name="connsiteY201" fmla="*/ 727144 h 3792573"/>
                <a:gd name="connsiteX202" fmla="*/ 978138 w 4166715"/>
                <a:gd name="connsiteY202" fmla="*/ 727144 h 3792573"/>
                <a:gd name="connsiteX203" fmla="*/ 977774 w 4166715"/>
                <a:gd name="connsiteY203" fmla="*/ 727144 h 3792573"/>
                <a:gd name="connsiteX204" fmla="*/ 762919 w 4166715"/>
                <a:gd name="connsiteY204" fmla="*/ 787861 h 3792573"/>
                <a:gd name="connsiteX205" fmla="*/ 762190 w 4166715"/>
                <a:gd name="connsiteY205" fmla="*/ 788224 h 3792573"/>
                <a:gd name="connsiteX206" fmla="*/ 761462 w 4166715"/>
                <a:gd name="connsiteY206" fmla="*/ 788588 h 3792573"/>
                <a:gd name="connsiteX207" fmla="*/ 761098 w 4166715"/>
                <a:gd name="connsiteY207" fmla="*/ 788952 h 3792573"/>
                <a:gd name="connsiteX208" fmla="*/ 760734 w 4166715"/>
                <a:gd name="connsiteY208" fmla="*/ 789315 h 3792573"/>
                <a:gd name="connsiteX209" fmla="*/ 635098 w 4166715"/>
                <a:gd name="connsiteY209" fmla="*/ 881662 h 3792573"/>
                <a:gd name="connsiteX210" fmla="*/ 632185 w 4166715"/>
                <a:gd name="connsiteY210" fmla="*/ 886752 h 3792573"/>
                <a:gd name="connsiteX211" fmla="*/ 633641 w 4166715"/>
                <a:gd name="connsiteY211" fmla="*/ 892206 h 3792573"/>
                <a:gd name="connsiteX212" fmla="*/ 686445 w 4166715"/>
                <a:gd name="connsiteY212" fmla="*/ 955831 h 3792573"/>
                <a:gd name="connsiteX213" fmla="*/ 530948 w 4166715"/>
                <a:gd name="connsiteY213" fmla="*/ 1045997 h 3792573"/>
                <a:gd name="connsiteX214" fmla="*/ 527306 w 4166715"/>
                <a:gd name="connsiteY214" fmla="*/ 1051451 h 3792573"/>
                <a:gd name="connsiteX215" fmla="*/ 512740 w 4166715"/>
                <a:gd name="connsiteY215" fmla="*/ 1187427 h 3792573"/>
                <a:gd name="connsiteX216" fmla="*/ 514560 w 4166715"/>
                <a:gd name="connsiteY216" fmla="*/ 1193244 h 3792573"/>
                <a:gd name="connsiteX217" fmla="*/ 520023 w 4166715"/>
                <a:gd name="connsiteY217" fmla="*/ 1195789 h 3792573"/>
                <a:gd name="connsiteX218" fmla="*/ 686080 w 4166715"/>
                <a:gd name="connsiteY218" fmla="*/ 1195789 h 3792573"/>
                <a:gd name="connsiteX219" fmla="*/ 734878 w 4166715"/>
                <a:gd name="connsiteY219" fmla="*/ 1279410 h 3792573"/>
                <a:gd name="connsiteX220" fmla="*/ 740705 w 4166715"/>
                <a:gd name="connsiteY220" fmla="*/ 1283046 h 3792573"/>
                <a:gd name="connsiteX221" fmla="*/ 746895 w 4166715"/>
                <a:gd name="connsiteY221" fmla="*/ 1280138 h 3792573"/>
                <a:gd name="connsiteX222" fmla="*/ 846676 w 4166715"/>
                <a:gd name="connsiteY222" fmla="*/ 1139435 h 3792573"/>
                <a:gd name="connsiteX223" fmla="*/ 847404 w 4166715"/>
                <a:gd name="connsiteY223" fmla="*/ 1132527 h 3792573"/>
                <a:gd name="connsiteX224" fmla="*/ 809896 w 4166715"/>
                <a:gd name="connsiteY224" fmla="*/ 1036908 h 3792573"/>
                <a:gd name="connsiteX225" fmla="*/ 886370 w 4166715"/>
                <a:gd name="connsiteY225" fmla="*/ 932563 h 3792573"/>
                <a:gd name="connsiteX226" fmla="*/ 893653 w 4166715"/>
                <a:gd name="connsiteY226" fmla="*/ 995461 h 3792573"/>
                <a:gd name="connsiteX227" fmla="*/ 860878 w 4166715"/>
                <a:gd name="connsiteY227" fmla="*/ 1053996 h 3792573"/>
                <a:gd name="connsiteX228" fmla="*/ 861971 w 4166715"/>
                <a:gd name="connsiteY228" fmla="*/ 1062721 h 3792573"/>
                <a:gd name="connsiteX229" fmla="*/ 912225 w 4166715"/>
                <a:gd name="connsiteY229" fmla="*/ 1115439 h 3792573"/>
                <a:gd name="connsiteX230" fmla="*/ 948641 w 4166715"/>
                <a:gd name="connsiteY230" fmla="*/ 1181609 h 3792573"/>
                <a:gd name="connsiteX231" fmla="*/ 919872 w 4166715"/>
                <a:gd name="connsiteY231" fmla="*/ 1234327 h 3792573"/>
                <a:gd name="connsiteX232" fmla="*/ 739612 w 4166715"/>
                <a:gd name="connsiteY232" fmla="*/ 1331401 h 3792573"/>
                <a:gd name="connsiteX233" fmla="*/ 635462 w 4166715"/>
                <a:gd name="connsiteY233" fmla="*/ 1303043 h 3792573"/>
                <a:gd name="connsiteX234" fmla="*/ 628543 w 4166715"/>
                <a:gd name="connsiteY234" fmla="*/ 1304860 h 3792573"/>
                <a:gd name="connsiteX235" fmla="*/ 543693 w 4166715"/>
                <a:gd name="connsiteY235" fmla="*/ 1387028 h 3792573"/>
                <a:gd name="connsiteX236" fmla="*/ 466855 w 4166715"/>
                <a:gd name="connsiteY236" fmla="*/ 1454289 h 3792573"/>
                <a:gd name="connsiteX237" fmla="*/ 441728 w 4166715"/>
                <a:gd name="connsiteY237" fmla="*/ 1443381 h 3792573"/>
                <a:gd name="connsiteX238" fmla="*/ 490526 w 4166715"/>
                <a:gd name="connsiteY238" fmla="*/ 1392481 h 3792573"/>
                <a:gd name="connsiteX239" fmla="*/ 491618 w 4166715"/>
                <a:gd name="connsiteY239" fmla="*/ 1383756 h 3792573"/>
                <a:gd name="connsiteX240" fmla="*/ 435537 w 4166715"/>
                <a:gd name="connsiteY240" fmla="*/ 1286682 h 3792573"/>
                <a:gd name="connsiteX241" fmla="*/ 435537 w 4166715"/>
                <a:gd name="connsiteY241" fmla="*/ 1286318 h 3792573"/>
                <a:gd name="connsiteX242" fmla="*/ 435537 w 4166715"/>
                <a:gd name="connsiteY242" fmla="*/ 1285955 h 3792573"/>
                <a:gd name="connsiteX243" fmla="*/ 352873 w 4166715"/>
                <a:gd name="connsiteY243" fmla="*/ 1167067 h 3792573"/>
                <a:gd name="connsiteX244" fmla="*/ 345589 w 4166715"/>
                <a:gd name="connsiteY244" fmla="*/ 1164158 h 3792573"/>
                <a:gd name="connsiteX245" fmla="*/ 339763 w 4166715"/>
                <a:gd name="connsiteY245" fmla="*/ 1169612 h 3792573"/>
                <a:gd name="connsiteX246" fmla="*/ 309173 w 4166715"/>
                <a:gd name="connsiteY246" fmla="*/ 1283046 h 3792573"/>
                <a:gd name="connsiteX247" fmla="*/ 248722 w 4166715"/>
                <a:gd name="connsiteY247" fmla="*/ 1313223 h 3792573"/>
                <a:gd name="connsiteX248" fmla="*/ 247266 w 4166715"/>
                <a:gd name="connsiteY248" fmla="*/ 1314313 h 3792573"/>
                <a:gd name="connsiteX249" fmla="*/ 171884 w 4166715"/>
                <a:gd name="connsiteY249" fmla="*/ 1382301 h 3792573"/>
                <a:gd name="connsiteX250" fmla="*/ 170792 w 4166715"/>
                <a:gd name="connsiteY250" fmla="*/ 1391754 h 3792573"/>
                <a:gd name="connsiteX251" fmla="*/ 204659 w 4166715"/>
                <a:gd name="connsiteY251" fmla="*/ 1445199 h 3792573"/>
                <a:gd name="connsiteX252" fmla="*/ 205023 w 4166715"/>
                <a:gd name="connsiteY252" fmla="*/ 1445563 h 3792573"/>
                <a:gd name="connsiteX253" fmla="*/ 206844 w 4166715"/>
                <a:gd name="connsiteY253" fmla="*/ 1447381 h 3792573"/>
                <a:gd name="connsiteX254" fmla="*/ 206844 w 4166715"/>
                <a:gd name="connsiteY254" fmla="*/ 1447381 h 3792573"/>
                <a:gd name="connsiteX255" fmla="*/ 209393 w 4166715"/>
                <a:gd name="connsiteY255" fmla="*/ 1448471 h 3792573"/>
                <a:gd name="connsiteX256" fmla="*/ 209757 w 4166715"/>
                <a:gd name="connsiteY256" fmla="*/ 1448471 h 3792573"/>
                <a:gd name="connsiteX257" fmla="*/ 288780 w 4166715"/>
                <a:gd name="connsiteY257" fmla="*/ 1457924 h 3792573"/>
                <a:gd name="connsiteX258" fmla="*/ 341948 w 4166715"/>
                <a:gd name="connsiteY258" fmla="*/ 1509915 h 3792573"/>
                <a:gd name="connsiteX259" fmla="*/ 422063 w 4166715"/>
                <a:gd name="connsiteY259" fmla="*/ 1580448 h 3792573"/>
                <a:gd name="connsiteX260" fmla="*/ 422063 w 4166715"/>
                <a:gd name="connsiteY260" fmla="*/ 1660434 h 3792573"/>
                <a:gd name="connsiteX261" fmla="*/ 229422 w 4166715"/>
                <a:gd name="connsiteY261" fmla="*/ 1679340 h 3792573"/>
                <a:gd name="connsiteX262" fmla="*/ 223231 w 4166715"/>
                <a:gd name="connsiteY262" fmla="*/ 1683703 h 3792573"/>
                <a:gd name="connsiteX263" fmla="*/ 224323 w 4166715"/>
                <a:gd name="connsiteY263" fmla="*/ 1690974 h 3792573"/>
                <a:gd name="connsiteX264" fmla="*/ 379821 w 4166715"/>
                <a:gd name="connsiteY264" fmla="*/ 1875305 h 3792573"/>
                <a:gd name="connsiteX265" fmla="*/ 385647 w 4166715"/>
                <a:gd name="connsiteY265" fmla="*/ 1877850 h 3792573"/>
                <a:gd name="connsiteX266" fmla="*/ 391109 w 4166715"/>
                <a:gd name="connsiteY266" fmla="*/ 1874942 h 3792573"/>
                <a:gd name="connsiteX267" fmla="*/ 467583 w 4166715"/>
                <a:gd name="connsiteY267" fmla="*/ 1772414 h 3792573"/>
                <a:gd name="connsiteX268" fmla="*/ 666780 w 4166715"/>
                <a:gd name="connsiteY268" fmla="*/ 1697518 h 3792573"/>
                <a:gd name="connsiteX269" fmla="*/ 758549 w 4166715"/>
                <a:gd name="connsiteY269" fmla="*/ 1831313 h 3792573"/>
                <a:gd name="connsiteX270" fmla="*/ 768381 w 4166715"/>
                <a:gd name="connsiteY270" fmla="*/ 1833494 h 3792573"/>
                <a:gd name="connsiteX271" fmla="*/ 859421 w 4166715"/>
                <a:gd name="connsiteY271" fmla="*/ 1780049 h 3792573"/>
                <a:gd name="connsiteX272" fmla="*/ 1028392 w 4166715"/>
                <a:gd name="connsiteY272" fmla="*/ 1889121 h 3792573"/>
                <a:gd name="connsiteX273" fmla="*/ 1029121 w 4166715"/>
                <a:gd name="connsiteY273" fmla="*/ 1889484 h 3792573"/>
                <a:gd name="connsiteX274" fmla="*/ 1029849 w 4166715"/>
                <a:gd name="connsiteY274" fmla="*/ 1889848 h 3792573"/>
                <a:gd name="connsiteX275" fmla="*/ 1030213 w 4166715"/>
                <a:gd name="connsiteY275" fmla="*/ 1889848 h 3792573"/>
                <a:gd name="connsiteX276" fmla="*/ 1031670 w 4166715"/>
                <a:gd name="connsiteY276" fmla="*/ 1890212 h 3792573"/>
                <a:gd name="connsiteX277" fmla="*/ 1032398 w 4166715"/>
                <a:gd name="connsiteY277" fmla="*/ 1890212 h 3792573"/>
                <a:gd name="connsiteX278" fmla="*/ 1032762 w 4166715"/>
                <a:gd name="connsiteY278" fmla="*/ 1890212 h 3792573"/>
                <a:gd name="connsiteX279" fmla="*/ 1033126 w 4166715"/>
                <a:gd name="connsiteY279" fmla="*/ 1890212 h 3792573"/>
                <a:gd name="connsiteX280" fmla="*/ 1161676 w 4166715"/>
                <a:gd name="connsiteY280" fmla="*/ 1878214 h 3792573"/>
                <a:gd name="connsiteX281" fmla="*/ 1229774 w 4166715"/>
                <a:gd name="connsiteY281" fmla="*/ 1928023 h 3792573"/>
                <a:gd name="connsiteX282" fmla="*/ 1235965 w 4166715"/>
                <a:gd name="connsiteY282" fmla="*/ 1989830 h 3792573"/>
                <a:gd name="connsiteX283" fmla="*/ 1011277 w 4166715"/>
                <a:gd name="connsiteY283" fmla="*/ 2001465 h 3792573"/>
                <a:gd name="connsiteX284" fmla="*/ 962479 w 4166715"/>
                <a:gd name="connsiteY284" fmla="*/ 1943657 h 3792573"/>
                <a:gd name="connsiteX285" fmla="*/ 957017 w 4166715"/>
                <a:gd name="connsiteY285" fmla="*/ 1941112 h 3792573"/>
                <a:gd name="connsiteX286" fmla="*/ 957017 w 4166715"/>
                <a:gd name="connsiteY286" fmla="*/ 1941112 h 3792573"/>
                <a:gd name="connsiteX287" fmla="*/ 951554 w 4166715"/>
                <a:gd name="connsiteY287" fmla="*/ 1943657 h 3792573"/>
                <a:gd name="connsiteX288" fmla="*/ 876173 w 4166715"/>
                <a:gd name="connsiteY288" fmla="*/ 2030187 h 3792573"/>
                <a:gd name="connsiteX289" fmla="*/ 801520 w 4166715"/>
                <a:gd name="connsiteY289" fmla="*/ 1962562 h 3792573"/>
                <a:gd name="connsiteX290" fmla="*/ 800427 w 4166715"/>
                <a:gd name="connsiteY290" fmla="*/ 1961835 h 3792573"/>
                <a:gd name="connsiteX291" fmla="*/ 799699 w 4166715"/>
                <a:gd name="connsiteY291" fmla="*/ 1961472 h 3792573"/>
                <a:gd name="connsiteX292" fmla="*/ 799699 w 4166715"/>
                <a:gd name="connsiteY292" fmla="*/ 1961472 h 3792573"/>
                <a:gd name="connsiteX293" fmla="*/ 797514 w 4166715"/>
                <a:gd name="connsiteY293" fmla="*/ 1960745 h 3792573"/>
                <a:gd name="connsiteX294" fmla="*/ 797150 w 4166715"/>
                <a:gd name="connsiteY294" fmla="*/ 1960745 h 3792573"/>
                <a:gd name="connsiteX295" fmla="*/ 797150 w 4166715"/>
                <a:gd name="connsiteY295" fmla="*/ 1960745 h 3792573"/>
                <a:gd name="connsiteX296" fmla="*/ 693728 w 4166715"/>
                <a:gd name="connsiteY296" fmla="*/ 1958563 h 3792573"/>
                <a:gd name="connsiteX297" fmla="*/ 675520 w 4166715"/>
                <a:gd name="connsiteY297" fmla="*/ 1869488 h 3792573"/>
                <a:gd name="connsiteX298" fmla="*/ 668237 w 4166715"/>
                <a:gd name="connsiteY298" fmla="*/ 1863671 h 3792573"/>
                <a:gd name="connsiteX299" fmla="*/ 529855 w 4166715"/>
                <a:gd name="connsiteY299" fmla="*/ 1863671 h 3792573"/>
                <a:gd name="connsiteX300" fmla="*/ 529855 w 4166715"/>
                <a:gd name="connsiteY300" fmla="*/ 1863671 h 3792573"/>
                <a:gd name="connsiteX301" fmla="*/ 529855 w 4166715"/>
                <a:gd name="connsiteY301" fmla="*/ 1863671 h 3792573"/>
                <a:gd name="connsiteX302" fmla="*/ 529491 w 4166715"/>
                <a:gd name="connsiteY302" fmla="*/ 1863671 h 3792573"/>
                <a:gd name="connsiteX303" fmla="*/ 527670 w 4166715"/>
                <a:gd name="connsiteY303" fmla="*/ 1864034 h 3792573"/>
                <a:gd name="connsiteX304" fmla="*/ 526942 w 4166715"/>
                <a:gd name="connsiteY304" fmla="*/ 1864398 h 3792573"/>
                <a:gd name="connsiteX305" fmla="*/ 526213 w 4166715"/>
                <a:gd name="connsiteY305" fmla="*/ 1864761 h 3792573"/>
                <a:gd name="connsiteX306" fmla="*/ 525849 w 4166715"/>
                <a:gd name="connsiteY306" fmla="*/ 1865125 h 3792573"/>
                <a:gd name="connsiteX307" fmla="*/ 525485 w 4166715"/>
                <a:gd name="connsiteY307" fmla="*/ 1865125 h 3792573"/>
                <a:gd name="connsiteX308" fmla="*/ 448647 w 4166715"/>
                <a:gd name="connsiteY308" fmla="*/ 1917843 h 3792573"/>
                <a:gd name="connsiteX309" fmla="*/ 230878 w 4166715"/>
                <a:gd name="connsiteY309" fmla="*/ 1988012 h 3792573"/>
                <a:gd name="connsiteX310" fmla="*/ 230150 w 4166715"/>
                <a:gd name="connsiteY310" fmla="*/ 1988376 h 3792573"/>
                <a:gd name="connsiteX311" fmla="*/ 228693 w 4166715"/>
                <a:gd name="connsiteY311" fmla="*/ 1989103 h 3792573"/>
                <a:gd name="connsiteX312" fmla="*/ 228329 w 4166715"/>
                <a:gd name="connsiteY312" fmla="*/ 1989467 h 3792573"/>
                <a:gd name="connsiteX313" fmla="*/ 96867 w 4166715"/>
                <a:gd name="connsiteY313" fmla="*/ 2103628 h 3792573"/>
                <a:gd name="connsiteX314" fmla="*/ 96503 w 4166715"/>
                <a:gd name="connsiteY314" fmla="*/ 2103992 h 3792573"/>
                <a:gd name="connsiteX315" fmla="*/ 95774 w 4166715"/>
                <a:gd name="connsiteY315" fmla="*/ 2105083 h 3792573"/>
                <a:gd name="connsiteX316" fmla="*/ 95410 w 4166715"/>
                <a:gd name="connsiteY316" fmla="*/ 2105810 h 3792573"/>
                <a:gd name="connsiteX317" fmla="*/ 728 w 4166715"/>
                <a:gd name="connsiteY317" fmla="*/ 2290141 h 3792573"/>
                <a:gd name="connsiteX318" fmla="*/ 0 w 4166715"/>
                <a:gd name="connsiteY318" fmla="*/ 2293777 h 3792573"/>
                <a:gd name="connsiteX319" fmla="*/ 7283 w 4166715"/>
                <a:gd name="connsiteY319" fmla="*/ 2468655 h 3792573"/>
                <a:gd name="connsiteX320" fmla="*/ 7283 w 4166715"/>
                <a:gd name="connsiteY320" fmla="*/ 2468655 h 3792573"/>
                <a:gd name="connsiteX321" fmla="*/ 7647 w 4166715"/>
                <a:gd name="connsiteY321" fmla="*/ 2470109 h 3792573"/>
                <a:gd name="connsiteX322" fmla="*/ 7647 w 4166715"/>
                <a:gd name="connsiteY322" fmla="*/ 2470473 h 3792573"/>
                <a:gd name="connsiteX323" fmla="*/ 7647 w 4166715"/>
                <a:gd name="connsiteY323" fmla="*/ 2470473 h 3792573"/>
                <a:gd name="connsiteX324" fmla="*/ 8376 w 4166715"/>
                <a:gd name="connsiteY324" fmla="*/ 2472291 h 3792573"/>
                <a:gd name="connsiteX325" fmla="*/ 8376 w 4166715"/>
                <a:gd name="connsiteY325" fmla="*/ 2472291 h 3792573"/>
                <a:gd name="connsiteX326" fmla="*/ 115439 w 4166715"/>
                <a:gd name="connsiteY326" fmla="*/ 2637352 h 3792573"/>
                <a:gd name="connsiteX327" fmla="*/ 116896 w 4166715"/>
                <a:gd name="connsiteY327" fmla="*/ 2639170 h 3792573"/>
                <a:gd name="connsiteX328" fmla="*/ 235977 w 4166715"/>
                <a:gd name="connsiteY328" fmla="*/ 2732245 h 3792573"/>
                <a:gd name="connsiteX329" fmla="*/ 235977 w 4166715"/>
                <a:gd name="connsiteY329" fmla="*/ 2732245 h 3792573"/>
                <a:gd name="connsiteX330" fmla="*/ 235977 w 4166715"/>
                <a:gd name="connsiteY330" fmla="*/ 2732245 h 3792573"/>
                <a:gd name="connsiteX331" fmla="*/ 236705 w 4166715"/>
                <a:gd name="connsiteY331" fmla="*/ 2732608 h 3792573"/>
                <a:gd name="connsiteX332" fmla="*/ 237797 w 4166715"/>
                <a:gd name="connsiteY332" fmla="*/ 2732972 h 3792573"/>
                <a:gd name="connsiteX333" fmla="*/ 238890 w 4166715"/>
                <a:gd name="connsiteY333" fmla="*/ 2733335 h 3792573"/>
                <a:gd name="connsiteX334" fmla="*/ 239618 w 4166715"/>
                <a:gd name="connsiteY334" fmla="*/ 2733699 h 3792573"/>
                <a:gd name="connsiteX335" fmla="*/ 473410 w 4166715"/>
                <a:gd name="connsiteY335" fmla="*/ 2750060 h 3792573"/>
                <a:gd name="connsiteX336" fmla="*/ 654398 w 4166715"/>
                <a:gd name="connsiteY336" fmla="*/ 2750060 h 3792573"/>
                <a:gd name="connsiteX337" fmla="*/ 605237 w 4166715"/>
                <a:gd name="connsiteY337" fmla="*/ 2863858 h 3792573"/>
                <a:gd name="connsiteX338" fmla="*/ 605237 w 4166715"/>
                <a:gd name="connsiteY338" fmla="*/ 2864221 h 3792573"/>
                <a:gd name="connsiteX339" fmla="*/ 604872 w 4166715"/>
                <a:gd name="connsiteY339" fmla="*/ 2864948 h 3792573"/>
                <a:gd name="connsiteX340" fmla="*/ 604508 w 4166715"/>
                <a:gd name="connsiteY340" fmla="*/ 2866766 h 3792573"/>
                <a:gd name="connsiteX341" fmla="*/ 604508 w 4166715"/>
                <a:gd name="connsiteY341" fmla="*/ 2867130 h 3792573"/>
                <a:gd name="connsiteX342" fmla="*/ 604508 w 4166715"/>
                <a:gd name="connsiteY342" fmla="*/ 2867494 h 3792573"/>
                <a:gd name="connsiteX343" fmla="*/ 605237 w 4166715"/>
                <a:gd name="connsiteY343" fmla="*/ 2869675 h 3792573"/>
                <a:gd name="connsiteX344" fmla="*/ 605237 w 4166715"/>
                <a:gd name="connsiteY344" fmla="*/ 2870038 h 3792573"/>
                <a:gd name="connsiteX345" fmla="*/ 606693 w 4166715"/>
                <a:gd name="connsiteY345" fmla="*/ 2871856 h 3792573"/>
                <a:gd name="connsiteX346" fmla="*/ 804797 w 4166715"/>
                <a:gd name="connsiteY346" fmla="*/ 3064913 h 3792573"/>
                <a:gd name="connsiteX347" fmla="*/ 751266 w 4166715"/>
                <a:gd name="connsiteY347" fmla="*/ 3174348 h 3792573"/>
                <a:gd name="connsiteX348" fmla="*/ 750537 w 4166715"/>
                <a:gd name="connsiteY348" fmla="*/ 3176166 h 3792573"/>
                <a:gd name="connsiteX349" fmla="*/ 728687 w 4166715"/>
                <a:gd name="connsiteY349" fmla="*/ 3298326 h 3792573"/>
                <a:gd name="connsiteX350" fmla="*/ 728687 w 4166715"/>
                <a:gd name="connsiteY350" fmla="*/ 3298690 h 3792573"/>
                <a:gd name="connsiteX351" fmla="*/ 728687 w 4166715"/>
                <a:gd name="connsiteY351" fmla="*/ 3299054 h 3792573"/>
                <a:gd name="connsiteX352" fmla="*/ 728687 w 4166715"/>
                <a:gd name="connsiteY352" fmla="*/ 3299781 h 3792573"/>
                <a:gd name="connsiteX353" fmla="*/ 728687 w 4166715"/>
                <a:gd name="connsiteY353" fmla="*/ 3300871 h 3792573"/>
                <a:gd name="connsiteX354" fmla="*/ 765104 w 4166715"/>
                <a:gd name="connsiteY354" fmla="*/ 3525923 h 3792573"/>
                <a:gd name="connsiteX355" fmla="*/ 765104 w 4166715"/>
                <a:gd name="connsiteY355" fmla="*/ 3525923 h 3792573"/>
                <a:gd name="connsiteX356" fmla="*/ 765468 w 4166715"/>
                <a:gd name="connsiteY356" fmla="*/ 3526650 h 3792573"/>
                <a:gd name="connsiteX357" fmla="*/ 765832 w 4166715"/>
                <a:gd name="connsiteY357" fmla="*/ 3527740 h 3792573"/>
                <a:gd name="connsiteX358" fmla="*/ 765832 w 4166715"/>
                <a:gd name="connsiteY358" fmla="*/ 3528104 h 3792573"/>
                <a:gd name="connsiteX359" fmla="*/ 766560 w 4166715"/>
                <a:gd name="connsiteY359" fmla="*/ 3528831 h 3792573"/>
                <a:gd name="connsiteX360" fmla="*/ 766924 w 4166715"/>
                <a:gd name="connsiteY360" fmla="*/ 3529195 h 3792573"/>
                <a:gd name="connsiteX361" fmla="*/ 862335 w 4166715"/>
                <a:gd name="connsiteY361" fmla="*/ 3633904 h 3792573"/>
                <a:gd name="connsiteX362" fmla="*/ 864884 w 4166715"/>
                <a:gd name="connsiteY362" fmla="*/ 3790239 h 3792573"/>
                <a:gd name="connsiteX363" fmla="*/ 867433 w 4166715"/>
                <a:gd name="connsiteY363" fmla="*/ 3795693 h 3792573"/>
                <a:gd name="connsiteX364" fmla="*/ 872167 w 4166715"/>
                <a:gd name="connsiteY364" fmla="*/ 3797511 h 3792573"/>
                <a:gd name="connsiteX365" fmla="*/ 873624 w 4166715"/>
                <a:gd name="connsiteY365" fmla="*/ 3797511 h 3792573"/>
                <a:gd name="connsiteX366" fmla="*/ 1107052 w 4166715"/>
                <a:gd name="connsiteY366" fmla="*/ 3754973 h 3792573"/>
                <a:gd name="connsiteX367" fmla="*/ 1107416 w 4166715"/>
                <a:gd name="connsiteY367" fmla="*/ 3754609 h 3792573"/>
                <a:gd name="connsiteX368" fmla="*/ 1108872 w 4166715"/>
                <a:gd name="connsiteY368" fmla="*/ 3753882 h 3792573"/>
                <a:gd name="connsiteX369" fmla="*/ 1109965 w 4166715"/>
                <a:gd name="connsiteY369" fmla="*/ 3753155 h 3792573"/>
                <a:gd name="connsiteX370" fmla="*/ 1110329 w 4166715"/>
                <a:gd name="connsiteY370" fmla="*/ 3752792 h 3792573"/>
                <a:gd name="connsiteX371" fmla="*/ 1111421 w 4166715"/>
                <a:gd name="connsiteY371" fmla="*/ 3751701 h 3792573"/>
                <a:gd name="connsiteX372" fmla="*/ 1111785 w 4166715"/>
                <a:gd name="connsiteY372" fmla="*/ 3751337 h 3792573"/>
                <a:gd name="connsiteX373" fmla="*/ 1298965 w 4166715"/>
                <a:gd name="connsiteY373" fmla="*/ 3479385 h 3792573"/>
                <a:gd name="connsiteX374" fmla="*/ 1299329 w 4166715"/>
                <a:gd name="connsiteY374" fmla="*/ 3479022 h 3792573"/>
                <a:gd name="connsiteX375" fmla="*/ 1299693 w 4166715"/>
                <a:gd name="connsiteY375" fmla="*/ 3478295 h 3792573"/>
                <a:gd name="connsiteX376" fmla="*/ 1300057 w 4166715"/>
                <a:gd name="connsiteY376" fmla="*/ 3477568 h 3792573"/>
                <a:gd name="connsiteX377" fmla="*/ 1300421 w 4166715"/>
                <a:gd name="connsiteY377" fmla="*/ 3477204 h 3792573"/>
                <a:gd name="connsiteX378" fmla="*/ 1329190 w 4166715"/>
                <a:gd name="connsiteY378" fmla="*/ 3367041 h 3792573"/>
                <a:gd name="connsiteX379" fmla="*/ 1444994 w 4166715"/>
                <a:gd name="connsiteY379" fmla="*/ 3218341 h 3792573"/>
                <a:gd name="connsiteX380" fmla="*/ 1445358 w 4166715"/>
                <a:gd name="connsiteY380" fmla="*/ 3217613 h 3792573"/>
                <a:gd name="connsiteX381" fmla="*/ 1445722 w 4166715"/>
                <a:gd name="connsiteY381" fmla="*/ 3217250 h 3792573"/>
                <a:gd name="connsiteX382" fmla="*/ 1445722 w 4166715"/>
                <a:gd name="connsiteY382" fmla="*/ 3216886 h 3792573"/>
                <a:gd name="connsiteX383" fmla="*/ 1446450 w 4166715"/>
                <a:gd name="connsiteY383" fmla="*/ 3214705 h 3792573"/>
                <a:gd name="connsiteX384" fmla="*/ 1494884 w 4166715"/>
                <a:gd name="connsiteY384" fmla="*/ 2898034 h 3792573"/>
                <a:gd name="connsiteX385" fmla="*/ 1561889 w 4166715"/>
                <a:gd name="connsiteY385" fmla="*/ 2812230 h 3792573"/>
                <a:gd name="connsiteX386" fmla="*/ 1561889 w 4166715"/>
                <a:gd name="connsiteY386" fmla="*/ 2812230 h 3792573"/>
                <a:gd name="connsiteX387" fmla="*/ 1561889 w 4166715"/>
                <a:gd name="connsiteY387" fmla="*/ 2812230 h 3792573"/>
                <a:gd name="connsiteX388" fmla="*/ 1562982 w 4166715"/>
                <a:gd name="connsiteY388" fmla="*/ 2810776 h 3792573"/>
                <a:gd name="connsiteX389" fmla="*/ 1663126 w 4166715"/>
                <a:gd name="connsiteY389" fmla="*/ 2582089 h 3792573"/>
                <a:gd name="connsiteX390" fmla="*/ 1663126 w 4166715"/>
                <a:gd name="connsiteY390" fmla="*/ 2582089 h 3792573"/>
                <a:gd name="connsiteX391" fmla="*/ 1678785 w 4166715"/>
                <a:gd name="connsiteY391" fmla="*/ 2545732 h 3792573"/>
                <a:gd name="connsiteX392" fmla="*/ 1764363 w 4166715"/>
                <a:gd name="connsiteY392" fmla="*/ 2488651 h 3792573"/>
                <a:gd name="connsiteX393" fmla="*/ 1765092 w 4166715"/>
                <a:gd name="connsiteY393" fmla="*/ 2487924 h 3792573"/>
                <a:gd name="connsiteX394" fmla="*/ 1765820 w 4166715"/>
                <a:gd name="connsiteY394" fmla="*/ 2487197 h 3792573"/>
                <a:gd name="connsiteX395" fmla="*/ 1766184 w 4166715"/>
                <a:gd name="connsiteY395" fmla="*/ 2486833 h 3792573"/>
                <a:gd name="connsiteX396" fmla="*/ 1931514 w 4166715"/>
                <a:gd name="connsiteY396" fmla="*/ 2282870 h 3792573"/>
                <a:gd name="connsiteX397" fmla="*/ 1931878 w 4166715"/>
                <a:gd name="connsiteY397" fmla="*/ 2282506 h 3792573"/>
                <a:gd name="connsiteX398" fmla="*/ 1932242 w 4166715"/>
                <a:gd name="connsiteY398" fmla="*/ 2282142 h 3792573"/>
                <a:gd name="connsiteX399" fmla="*/ 1933334 w 4166715"/>
                <a:gd name="connsiteY399" fmla="*/ 2279961 h 3792573"/>
                <a:gd name="connsiteX400" fmla="*/ 1933334 w 4166715"/>
                <a:gd name="connsiteY400" fmla="*/ 2279961 h 3792573"/>
                <a:gd name="connsiteX401" fmla="*/ 1933334 w 4166715"/>
                <a:gd name="connsiteY401" fmla="*/ 2277416 h 3792573"/>
                <a:gd name="connsiteX402" fmla="*/ 1933334 w 4166715"/>
                <a:gd name="connsiteY402" fmla="*/ 2277052 h 3792573"/>
                <a:gd name="connsiteX403" fmla="*/ 1933334 w 4166715"/>
                <a:gd name="connsiteY403" fmla="*/ 2276689 h 3792573"/>
                <a:gd name="connsiteX404" fmla="*/ 1932970 w 4166715"/>
                <a:gd name="connsiteY404" fmla="*/ 2275962 h 3792573"/>
                <a:gd name="connsiteX405" fmla="*/ 1932242 w 4166715"/>
                <a:gd name="connsiteY405" fmla="*/ 2274507 h 3792573"/>
                <a:gd name="connsiteX406" fmla="*/ 1931878 w 4166715"/>
                <a:gd name="connsiteY406" fmla="*/ 2274144 h 3792573"/>
                <a:gd name="connsiteX407" fmla="*/ 1931149 w 4166715"/>
                <a:gd name="connsiteY407" fmla="*/ 2273417 h 3792573"/>
                <a:gd name="connsiteX408" fmla="*/ 1929329 w 4166715"/>
                <a:gd name="connsiteY408" fmla="*/ 2272326 h 3792573"/>
                <a:gd name="connsiteX409" fmla="*/ 1928600 w 4166715"/>
                <a:gd name="connsiteY409" fmla="*/ 2271962 h 3792573"/>
                <a:gd name="connsiteX410" fmla="*/ 1735594 w 4166715"/>
                <a:gd name="connsiteY410" fmla="*/ 2206883 h 3792573"/>
                <a:gd name="connsiteX411" fmla="*/ 1599762 w 4166715"/>
                <a:gd name="connsiteY411" fmla="*/ 2081451 h 3792573"/>
                <a:gd name="connsiteX412" fmla="*/ 1652566 w 4166715"/>
                <a:gd name="connsiteY412" fmla="*/ 2054546 h 3792573"/>
                <a:gd name="connsiteX413" fmla="*/ 1733774 w 4166715"/>
                <a:gd name="connsiteY413" fmla="*/ 2140349 h 3792573"/>
                <a:gd name="connsiteX414" fmla="*/ 1734138 w 4166715"/>
                <a:gd name="connsiteY414" fmla="*/ 2140713 h 3792573"/>
                <a:gd name="connsiteX415" fmla="*/ 1734502 w 4166715"/>
                <a:gd name="connsiteY415" fmla="*/ 2141076 h 3792573"/>
                <a:gd name="connsiteX416" fmla="*/ 1735230 w 4166715"/>
                <a:gd name="connsiteY416" fmla="*/ 2141440 h 3792573"/>
                <a:gd name="connsiteX417" fmla="*/ 1736687 w 4166715"/>
                <a:gd name="connsiteY417" fmla="*/ 2142167 h 3792573"/>
                <a:gd name="connsiteX418" fmla="*/ 1737779 w 4166715"/>
                <a:gd name="connsiteY418" fmla="*/ 2142531 h 3792573"/>
                <a:gd name="connsiteX419" fmla="*/ 1738144 w 4166715"/>
                <a:gd name="connsiteY419" fmla="*/ 2142531 h 3792573"/>
                <a:gd name="connsiteX420" fmla="*/ 2186791 w 4166715"/>
                <a:gd name="connsiteY420" fmla="*/ 2199975 h 3792573"/>
                <a:gd name="connsiteX421" fmla="*/ 2198808 w 4166715"/>
                <a:gd name="connsiteY421" fmla="*/ 2455930 h 3792573"/>
                <a:gd name="connsiteX422" fmla="*/ 2198808 w 4166715"/>
                <a:gd name="connsiteY422" fmla="*/ 2456293 h 3792573"/>
                <a:gd name="connsiteX423" fmla="*/ 2198808 w 4166715"/>
                <a:gd name="connsiteY423" fmla="*/ 2456657 h 3792573"/>
                <a:gd name="connsiteX424" fmla="*/ 2199172 w 4166715"/>
                <a:gd name="connsiteY424" fmla="*/ 2457384 h 3792573"/>
                <a:gd name="connsiteX425" fmla="*/ 2199537 w 4166715"/>
                <a:gd name="connsiteY425" fmla="*/ 2458475 h 3792573"/>
                <a:gd name="connsiteX426" fmla="*/ 2200265 w 4166715"/>
                <a:gd name="connsiteY426" fmla="*/ 2459565 h 3792573"/>
                <a:gd name="connsiteX427" fmla="*/ 2200629 w 4166715"/>
                <a:gd name="connsiteY427" fmla="*/ 2460293 h 3792573"/>
                <a:gd name="connsiteX428" fmla="*/ 2368508 w 4166715"/>
                <a:gd name="connsiteY428" fmla="*/ 2632626 h 3792573"/>
                <a:gd name="connsiteX429" fmla="*/ 2373970 w 4166715"/>
                <a:gd name="connsiteY429" fmla="*/ 2634807 h 3792573"/>
                <a:gd name="connsiteX430" fmla="*/ 2379432 w 4166715"/>
                <a:gd name="connsiteY430" fmla="*/ 2632262 h 3792573"/>
                <a:gd name="connsiteX431" fmla="*/ 2440248 w 4166715"/>
                <a:gd name="connsiteY431" fmla="*/ 2561729 h 3792573"/>
                <a:gd name="connsiteX432" fmla="*/ 2442068 w 4166715"/>
                <a:gd name="connsiteY432" fmla="*/ 2557367 h 3792573"/>
                <a:gd name="connsiteX433" fmla="*/ 2449351 w 4166715"/>
                <a:gd name="connsiteY433" fmla="*/ 2419936 h 3792573"/>
                <a:gd name="connsiteX434" fmla="*/ 2663114 w 4166715"/>
                <a:gd name="connsiteY434" fmla="*/ 2243967 h 3792573"/>
                <a:gd name="connsiteX435" fmla="*/ 2839004 w 4166715"/>
                <a:gd name="connsiteY435" fmla="*/ 2412665 h 3792573"/>
                <a:gd name="connsiteX436" fmla="*/ 2866681 w 4166715"/>
                <a:gd name="connsiteY436" fmla="*/ 2618810 h 3792573"/>
                <a:gd name="connsiteX437" fmla="*/ 2441340 w 4166715"/>
                <a:gd name="connsiteY437" fmla="*/ 2406848 h 3792573"/>
                <a:gd name="connsiteX438" fmla="*/ 2214103 w 4166715"/>
                <a:gd name="connsiteY438" fmla="*/ 2202156 h 3792573"/>
                <a:gd name="connsiteX439" fmla="*/ 2643814 w 4166715"/>
                <a:gd name="connsiteY439" fmla="*/ 2239968 h 3792573"/>
                <a:gd name="connsiteX440" fmla="*/ 2441340 w 4166715"/>
                <a:gd name="connsiteY440" fmla="*/ 2406848 h 3792573"/>
                <a:gd name="connsiteX441" fmla="*/ 2212282 w 4166715"/>
                <a:gd name="connsiteY441" fmla="*/ 2446477 h 3792573"/>
                <a:gd name="connsiteX442" fmla="*/ 2201357 w 4166715"/>
                <a:gd name="connsiteY442" fmla="*/ 2209792 h 3792573"/>
                <a:gd name="connsiteX443" fmla="*/ 2424953 w 4166715"/>
                <a:gd name="connsiteY443" fmla="*/ 2411210 h 3792573"/>
                <a:gd name="connsiteX444" fmla="*/ 2212282 w 4166715"/>
                <a:gd name="connsiteY444" fmla="*/ 2446477 h 3792573"/>
                <a:gd name="connsiteX445" fmla="*/ 1666040 w 4166715"/>
                <a:gd name="connsiteY445" fmla="*/ 2047638 h 3792573"/>
                <a:gd name="connsiteX446" fmla="*/ 1861594 w 4166715"/>
                <a:gd name="connsiteY446" fmla="*/ 1967652 h 3792573"/>
                <a:gd name="connsiteX447" fmla="*/ 1738144 w 4166715"/>
                <a:gd name="connsiteY447" fmla="*/ 2123625 h 3792573"/>
                <a:gd name="connsiteX448" fmla="*/ 1666040 w 4166715"/>
                <a:gd name="connsiteY448" fmla="*/ 2047638 h 3792573"/>
                <a:gd name="connsiteX449" fmla="*/ 1768005 w 4166715"/>
                <a:gd name="connsiteY449" fmla="*/ 2374853 h 3792573"/>
                <a:gd name="connsiteX450" fmla="*/ 1740693 w 4166715"/>
                <a:gd name="connsiteY450" fmla="*/ 2223244 h 3792573"/>
                <a:gd name="connsiteX451" fmla="*/ 1909300 w 4166715"/>
                <a:gd name="connsiteY451" fmla="*/ 2279961 h 3792573"/>
                <a:gd name="connsiteX452" fmla="*/ 1768005 w 4166715"/>
                <a:gd name="connsiteY452" fmla="*/ 2374853 h 3792573"/>
                <a:gd name="connsiteX453" fmla="*/ 1889271 w 4166715"/>
                <a:gd name="connsiteY453" fmla="*/ 2310865 h 3792573"/>
                <a:gd name="connsiteX454" fmla="*/ 1768005 w 4166715"/>
                <a:gd name="connsiteY454" fmla="*/ 2460656 h 3792573"/>
                <a:gd name="connsiteX455" fmla="*/ 1769826 w 4166715"/>
                <a:gd name="connsiteY455" fmla="*/ 2391214 h 3792573"/>
                <a:gd name="connsiteX456" fmla="*/ 1889271 w 4166715"/>
                <a:gd name="connsiteY456" fmla="*/ 2310865 h 3792573"/>
                <a:gd name="connsiteX457" fmla="*/ 1754531 w 4166715"/>
                <a:gd name="connsiteY457" fmla="*/ 2382852 h 3792573"/>
                <a:gd name="connsiteX458" fmla="*/ 1525837 w 4166715"/>
                <a:gd name="connsiteY458" fmla="*/ 2480653 h 3792573"/>
                <a:gd name="connsiteX459" fmla="*/ 1726854 w 4166715"/>
                <a:gd name="connsiteY459" fmla="*/ 2229424 h 3792573"/>
                <a:gd name="connsiteX460" fmla="*/ 1754531 w 4166715"/>
                <a:gd name="connsiteY460" fmla="*/ 2382852 h 3792573"/>
                <a:gd name="connsiteX461" fmla="*/ 1433704 w 4166715"/>
                <a:gd name="connsiteY461" fmla="*/ 3201980 h 3792573"/>
                <a:gd name="connsiteX462" fmla="*/ 1245069 w 4166715"/>
                <a:gd name="connsiteY462" fmla="*/ 3103088 h 3792573"/>
                <a:gd name="connsiteX463" fmla="*/ 1477768 w 4166715"/>
                <a:gd name="connsiteY463" fmla="*/ 2912213 h 3792573"/>
                <a:gd name="connsiteX464" fmla="*/ 1433704 w 4166715"/>
                <a:gd name="connsiteY464" fmla="*/ 3201980 h 3792573"/>
                <a:gd name="connsiteX465" fmla="*/ 1325184 w 4166715"/>
                <a:gd name="connsiteY465" fmla="*/ 3347772 h 3792573"/>
                <a:gd name="connsiteX466" fmla="*/ 1245069 w 4166715"/>
                <a:gd name="connsiteY466" fmla="*/ 3119449 h 3792573"/>
                <a:gd name="connsiteX467" fmla="*/ 1428242 w 4166715"/>
                <a:gd name="connsiteY467" fmla="*/ 3215432 h 3792573"/>
                <a:gd name="connsiteX468" fmla="*/ 1325184 w 4166715"/>
                <a:gd name="connsiteY468" fmla="*/ 3347772 h 3792573"/>
                <a:gd name="connsiteX469" fmla="*/ 1289861 w 4166715"/>
                <a:gd name="connsiteY469" fmla="*/ 3460116 h 3792573"/>
                <a:gd name="connsiteX470" fmla="*/ 1179884 w 4166715"/>
                <a:gd name="connsiteY470" fmla="*/ 3344864 h 3792573"/>
                <a:gd name="connsiteX471" fmla="*/ 1313531 w 4166715"/>
                <a:gd name="connsiteY471" fmla="*/ 3368859 h 3792573"/>
                <a:gd name="connsiteX472" fmla="*/ 1289861 w 4166715"/>
                <a:gd name="connsiteY472" fmla="*/ 3460116 h 3792573"/>
                <a:gd name="connsiteX473" fmla="*/ 1108872 w 4166715"/>
                <a:gd name="connsiteY473" fmla="*/ 3729887 h 3792573"/>
                <a:gd name="connsiteX474" fmla="*/ 1033126 w 4166715"/>
                <a:gd name="connsiteY474" fmla="*/ 3472841 h 3792573"/>
                <a:gd name="connsiteX475" fmla="*/ 1280028 w 4166715"/>
                <a:gd name="connsiteY475" fmla="*/ 3481567 h 3792573"/>
                <a:gd name="connsiteX476" fmla="*/ 1108872 w 4166715"/>
                <a:gd name="connsiteY476" fmla="*/ 3729887 h 3792573"/>
                <a:gd name="connsiteX477" fmla="*/ 777849 w 4166715"/>
                <a:gd name="connsiteY477" fmla="*/ 3507017 h 3792573"/>
                <a:gd name="connsiteX478" fmla="*/ 745439 w 4166715"/>
                <a:gd name="connsiteY478" fmla="*/ 3306325 h 3792573"/>
                <a:gd name="connsiteX479" fmla="*/ 943543 w 4166715"/>
                <a:gd name="connsiteY479" fmla="*/ 3325231 h 3792573"/>
                <a:gd name="connsiteX480" fmla="*/ 777849 w 4166715"/>
                <a:gd name="connsiteY480" fmla="*/ 3507017 h 3792573"/>
                <a:gd name="connsiteX481" fmla="*/ 254185 w 4166715"/>
                <a:gd name="connsiteY481" fmla="*/ 2147621 h 3792573"/>
                <a:gd name="connsiteX482" fmla="*/ 116896 w 4166715"/>
                <a:gd name="connsiteY482" fmla="*/ 2105083 h 3792573"/>
                <a:gd name="connsiteX483" fmla="*/ 228693 w 4166715"/>
                <a:gd name="connsiteY483" fmla="*/ 2008009 h 3792573"/>
                <a:gd name="connsiteX484" fmla="*/ 254185 w 4166715"/>
                <a:gd name="connsiteY484" fmla="*/ 2147621 h 3792573"/>
                <a:gd name="connsiteX485" fmla="*/ 241803 w 4166715"/>
                <a:gd name="connsiteY485" fmla="*/ 1998920 h 3792573"/>
                <a:gd name="connsiteX486" fmla="*/ 431532 w 4166715"/>
                <a:gd name="connsiteY486" fmla="*/ 1937839 h 3792573"/>
                <a:gd name="connsiteX487" fmla="*/ 267659 w 4166715"/>
                <a:gd name="connsiteY487" fmla="*/ 2141076 h 3792573"/>
                <a:gd name="connsiteX488" fmla="*/ 241803 w 4166715"/>
                <a:gd name="connsiteY488" fmla="*/ 1998920 h 3792573"/>
                <a:gd name="connsiteX489" fmla="*/ 522572 w 4166715"/>
                <a:gd name="connsiteY489" fmla="*/ 1884031 h 3792573"/>
                <a:gd name="connsiteX490" fmla="*/ 519294 w 4166715"/>
                <a:gd name="connsiteY490" fmla="*/ 2132714 h 3792573"/>
                <a:gd name="connsiteX491" fmla="*/ 279312 w 4166715"/>
                <a:gd name="connsiteY491" fmla="*/ 2150166 h 3792573"/>
                <a:gd name="connsiteX492" fmla="*/ 457387 w 4166715"/>
                <a:gd name="connsiteY492" fmla="*/ 1928750 h 3792573"/>
                <a:gd name="connsiteX493" fmla="*/ 522572 w 4166715"/>
                <a:gd name="connsiteY493" fmla="*/ 1884031 h 3792573"/>
                <a:gd name="connsiteX494" fmla="*/ 866705 w 4166715"/>
                <a:gd name="connsiteY494" fmla="*/ 2040003 h 3792573"/>
                <a:gd name="connsiteX495" fmla="*/ 708659 w 4166715"/>
                <a:gd name="connsiteY495" fmla="*/ 2177434 h 3792573"/>
                <a:gd name="connsiteX496" fmla="*/ 799699 w 4166715"/>
                <a:gd name="connsiteY496" fmla="*/ 1979287 h 3792573"/>
                <a:gd name="connsiteX497" fmla="*/ 866705 w 4166715"/>
                <a:gd name="connsiteY497" fmla="*/ 2040003 h 3792573"/>
                <a:gd name="connsiteX498" fmla="*/ 491982 w 4166715"/>
                <a:gd name="connsiteY498" fmla="*/ 2335224 h 3792573"/>
                <a:gd name="connsiteX499" fmla="*/ 282953 w 4166715"/>
                <a:gd name="connsiteY499" fmla="*/ 2164709 h 3792573"/>
                <a:gd name="connsiteX500" fmla="*/ 518202 w 4166715"/>
                <a:gd name="connsiteY500" fmla="*/ 2147621 h 3792573"/>
                <a:gd name="connsiteX501" fmla="*/ 491982 w 4166715"/>
                <a:gd name="connsiteY501" fmla="*/ 2335224 h 3792573"/>
                <a:gd name="connsiteX502" fmla="*/ 486156 w 4166715"/>
                <a:gd name="connsiteY502" fmla="*/ 2349403 h 3792573"/>
                <a:gd name="connsiteX503" fmla="*/ 288780 w 4166715"/>
                <a:gd name="connsiteY503" fmla="*/ 2524645 h 3792573"/>
                <a:gd name="connsiteX504" fmla="*/ 271665 w 4166715"/>
                <a:gd name="connsiteY504" fmla="*/ 2174161 h 3792573"/>
                <a:gd name="connsiteX505" fmla="*/ 486156 w 4166715"/>
                <a:gd name="connsiteY505" fmla="*/ 2349403 h 3792573"/>
                <a:gd name="connsiteX506" fmla="*/ 496716 w 4166715"/>
                <a:gd name="connsiteY506" fmla="*/ 2359220 h 3792573"/>
                <a:gd name="connsiteX507" fmla="*/ 615069 w 4166715"/>
                <a:gd name="connsiteY507" fmla="*/ 2482107 h 3792573"/>
                <a:gd name="connsiteX508" fmla="*/ 305167 w 4166715"/>
                <a:gd name="connsiteY508" fmla="*/ 2529008 h 3792573"/>
                <a:gd name="connsiteX509" fmla="*/ 496716 w 4166715"/>
                <a:gd name="connsiteY509" fmla="*/ 2359220 h 3792573"/>
                <a:gd name="connsiteX510" fmla="*/ 508370 w 4166715"/>
                <a:gd name="connsiteY510" fmla="*/ 2350130 h 3792573"/>
                <a:gd name="connsiteX511" fmla="*/ 677341 w 4166715"/>
                <a:gd name="connsiteY511" fmla="*/ 2222517 h 3792573"/>
                <a:gd name="connsiteX512" fmla="*/ 626358 w 4166715"/>
                <a:gd name="connsiteY512" fmla="*/ 2472291 h 3792573"/>
                <a:gd name="connsiteX513" fmla="*/ 508370 w 4166715"/>
                <a:gd name="connsiteY513" fmla="*/ 2350130 h 3792573"/>
                <a:gd name="connsiteX514" fmla="*/ 506913 w 4166715"/>
                <a:gd name="connsiteY514" fmla="*/ 2332679 h 3792573"/>
                <a:gd name="connsiteX515" fmla="*/ 532404 w 4166715"/>
                <a:gd name="connsiteY515" fmla="*/ 2149802 h 3792573"/>
                <a:gd name="connsiteX516" fmla="*/ 673335 w 4166715"/>
                <a:gd name="connsiteY516" fmla="*/ 2206883 h 3792573"/>
                <a:gd name="connsiteX517" fmla="*/ 506913 w 4166715"/>
                <a:gd name="connsiteY517" fmla="*/ 2332679 h 3792573"/>
                <a:gd name="connsiteX518" fmla="*/ 1063352 w 4166715"/>
                <a:gd name="connsiteY518" fmla="*/ 2151620 h 3792573"/>
                <a:gd name="connsiteX519" fmla="*/ 1177335 w 4166715"/>
                <a:gd name="connsiteY519" fmla="*/ 2126170 h 3792573"/>
                <a:gd name="connsiteX520" fmla="*/ 952283 w 4166715"/>
                <a:gd name="connsiteY520" fmla="*/ 2316318 h 3792573"/>
                <a:gd name="connsiteX521" fmla="*/ 1063352 w 4166715"/>
                <a:gd name="connsiteY521" fmla="*/ 2151620 h 3792573"/>
                <a:gd name="connsiteX522" fmla="*/ 1134364 w 4166715"/>
                <a:gd name="connsiteY522" fmla="*/ 2294867 h 3792573"/>
                <a:gd name="connsiteX523" fmla="*/ 1147109 w 4166715"/>
                <a:gd name="connsiteY523" fmla="*/ 2462111 h 3792573"/>
                <a:gd name="connsiteX524" fmla="*/ 935895 w 4166715"/>
                <a:gd name="connsiteY524" fmla="*/ 2357038 h 3792573"/>
                <a:gd name="connsiteX525" fmla="*/ 1134364 w 4166715"/>
                <a:gd name="connsiteY525" fmla="*/ 2294867 h 3792573"/>
                <a:gd name="connsiteX526" fmla="*/ 923150 w 4166715"/>
                <a:gd name="connsiteY526" fmla="*/ 2367218 h 3792573"/>
                <a:gd name="connsiteX527" fmla="*/ 1138369 w 4166715"/>
                <a:gd name="connsiteY527" fmla="*/ 2474472 h 3792573"/>
                <a:gd name="connsiteX528" fmla="*/ 910040 w 4166715"/>
                <a:gd name="connsiteY528" fmla="*/ 2576272 h 3792573"/>
                <a:gd name="connsiteX529" fmla="*/ 923150 w 4166715"/>
                <a:gd name="connsiteY529" fmla="*/ 2367218 h 3792573"/>
                <a:gd name="connsiteX530" fmla="*/ 895474 w 4166715"/>
                <a:gd name="connsiteY530" fmla="*/ 2577363 h 3792573"/>
                <a:gd name="connsiteX531" fmla="*/ 649664 w 4166715"/>
                <a:gd name="connsiteY531" fmla="*/ 2486833 h 3792573"/>
                <a:gd name="connsiteX532" fmla="*/ 908947 w 4166715"/>
                <a:gd name="connsiteY532" fmla="*/ 2367582 h 3792573"/>
                <a:gd name="connsiteX533" fmla="*/ 895474 w 4166715"/>
                <a:gd name="connsiteY533" fmla="*/ 2577363 h 3792573"/>
                <a:gd name="connsiteX534" fmla="*/ 1148202 w 4166715"/>
                <a:gd name="connsiteY534" fmla="*/ 2485743 h 3792573"/>
                <a:gd name="connsiteX535" fmla="*/ 1151479 w 4166715"/>
                <a:gd name="connsiteY535" fmla="*/ 2845316 h 3792573"/>
                <a:gd name="connsiteX536" fmla="*/ 914046 w 4166715"/>
                <a:gd name="connsiteY536" fmla="*/ 2589724 h 3792573"/>
                <a:gd name="connsiteX537" fmla="*/ 1148202 w 4166715"/>
                <a:gd name="connsiteY537" fmla="*/ 2485743 h 3792573"/>
                <a:gd name="connsiteX538" fmla="*/ 1162040 w 4166715"/>
                <a:gd name="connsiteY538" fmla="*/ 2462474 h 3792573"/>
                <a:gd name="connsiteX539" fmla="*/ 1148930 w 4166715"/>
                <a:gd name="connsiteY539" fmla="*/ 2294140 h 3792573"/>
                <a:gd name="connsiteX540" fmla="*/ 1380901 w 4166715"/>
                <a:gd name="connsiteY540" fmla="*/ 2339587 h 3792573"/>
                <a:gd name="connsiteX541" fmla="*/ 1162040 w 4166715"/>
                <a:gd name="connsiteY541" fmla="*/ 2462474 h 3792573"/>
                <a:gd name="connsiteX542" fmla="*/ 1135456 w 4166715"/>
                <a:gd name="connsiteY542" fmla="*/ 2279234 h 3792573"/>
                <a:gd name="connsiteX543" fmla="*/ 949005 w 4166715"/>
                <a:gd name="connsiteY543" fmla="*/ 2337769 h 3792573"/>
                <a:gd name="connsiteX544" fmla="*/ 1188259 w 4166715"/>
                <a:gd name="connsiteY544" fmla="*/ 2135623 h 3792573"/>
                <a:gd name="connsiteX545" fmla="*/ 1135456 w 4166715"/>
                <a:gd name="connsiteY545" fmla="*/ 2279234 h 3792573"/>
                <a:gd name="connsiteX546" fmla="*/ 1203554 w 4166715"/>
                <a:gd name="connsiteY546" fmla="*/ 2093812 h 3792573"/>
                <a:gd name="connsiteX547" fmla="*/ 1159855 w 4166715"/>
                <a:gd name="connsiteY547" fmla="*/ 2008009 h 3792573"/>
                <a:gd name="connsiteX548" fmla="*/ 1234508 w 4166715"/>
                <a:gd name="connsiteY548" fmla="*/ 2004010 h 3792573"/>
                <a:gd name="connsiteX549" fmla="*/ 1203554 w 4166715"/>
                <a:gd name="connsiteY549" fmla="*/ 2093812 h 3792573"/>
                <a:gd name="connsiteX550" fmla="*/ 1147838 w 4166715"/>
                <a:gd name="connsiteY550" fmla="*/ 2016007 h 3792573"/>
                <a:gd name="connsiteX551" fmla="*/ 1194086 w 4166715"/>
                <a:gd name="connsiteY551" fmla="*/ 2106901 h 3792573"/>
                <a:gd name="connsiteX552" fmla="*/ 1074277 w 4166715"/>
                <a:gd name="connsiteY552" fmla="*/ 2133805 h 3792573"/>
                <a:gd name="connsiteX553" fmla="*/ 1147838 w 4166715"/>
                <a:gd name="connsiteY553" fmla="*/ 2016007 h 3792573"/>
                <a:gd name="connsiteX554" fmla="*/ 1060439 w 4166715"/>
                <a:gd name="connsiteY554" fmla="*/ 2128351 h 3792573"/>
                <a:gd name="connsiteX555" fmla="*/ 1019288 w 4166715"/>
                <a:gd name="connsiteY555" fmla="*/ 2015280 h 3792573"/>
                <a:gd name="connsiteX556" fmla="*/ 1134728 w 4166715"/>
                <a:gd name="connsiteY556" fmla="*/ 2009463 h 3792573"/>
                <a:gd name="connsiteX557" fmla="*/ 1060439 w 4166715"/>
                <a:gd name="connsiteY557" fmla="*/ 2128351 h 3792573"/>
                <a:gd name="connsiteX558" fmla="*/ 921693 w 4166715"/>
                <a:gd name="connsiteY558" fmla="*/ 2335587 h 3792573"/>
                <a:gd name="connsiteX559" fmla="*/ 887098 w 4166715"/>
                <a:gd name="connsiteY559" fmla="*/ 2053819 h 3792573"/>
                <a:gd name="connsiteX560" fmla="*/ 1048786 w 4166715"/>
                <a:gd name="connsiteY560" fmla="*/ 2147621 h 3792573"/>
                <a:gd name="connsiteX561" fmla="*/ 921693 w 4166715"/>
                <a:gd name="connsiteY561" fmla="*/ 2335587 h 3792573"/>
                <a:gd name="connsiteX562" fmla="*/ 907491 w 4166715"/>
                <a:gd name="connsiteY562" fmla="*/ 2341041 h 3792573"/>
                <a:gd name="connsiteX563" fmla="*/ 700283 w 4166715"/>
                <a:gd name="connsiteY563" fmla="*/ 2204338 h 3792573"/>
                <a:gd name="connsiteX564" fmla="*/ 872167 w 4166715"/>
                <a:gd name="connsiteY564" fmla="*/ 2054546 h 3792573"/>
                <a:gd name="connsiteX565" fmla="*/ 907491 w 4166715"/>
                <a:gd name="connsiteY565" fmla="*/ 2341041 h 3792573"/>
                <a:gd name="connsiteX566" fmla="*/ 695549 w 4166715"/>
                <a:gd name="connsiteY566" fmla="*/ 2171980 h 3792573"/>
                <a:gd name="connsiteX567" fmla="*/ 695549 w 4166715"/>
                <a:gd name="connsiteY567" fmla="*/ 1972379 h 3792573"/>
                <a:gd name="connsiteX568" fmla="*/ 786225 w 4166715"/>
                <a:gd name="connsiteY568" fmla="*/ 1974560 h 3792573"/>
                <a:gd name="connsiteX569" fmla="*/ 695549 w 4166715"/>
                <a:gd name="connsiteY569" fmla="*/ 2171980 h 3792573"/>
                <a:gd name="connsiteX570" fmla="*/ 680982 w 4166715"/>
                <a:gd name="connsiteY570" fmla="*/ 2194158 h 3792573"/>
                <a:gd name="connsiteX571" fmla="*/ 538959 w 4166715"/>
                <a:gd name="connsiteY571" fmla="*/ 2136714 h 3792573"/>
                <a:gd name="connsiteX572" fmla="*/ 680982 w 4166715"/>
                <a:gd name="connsiteY572" fmla="*/ 1983286 h 3792573"/>
                <a:gd name="connsiteX573" fmla="*/ 680982 w 4166715"/>
                <a:gd name="connsiteY573" fmla="*/ 2194158 h 3792573"/>
                <a:gd name="connsiteX574" fmla="*/ 533861 w 4166715"/>
                <a:gd name="connsiteY574" fmla="*/ 2120716 h 3792573"/>
                <a:gd name="connsiteX575" fmla="*/ 537138 w 4166715"/>
                <a:gd name="connsiteY575" fmla="*/ 1882940 h 3792573"/>
                <a:gd name="connsiteX576" fmla="*/ 676612 w 4166715"/>
                <a:gd name="connsiteY576" fmla="*/ 1966562 h 3792573"/>
                <a:gd name="connsiteX577" fmla="*/ 533861 w 4166715"/>
                <a:gd name="connsiteY577" fmla="*/ 2120716 h 3792573"/>
                <a:gd name="connsiteX578" fmla="*/ 274214 w 4166715"/>
                <a:gd name="connsiteY578" fmla="*/ 2530462 h 3792573"/>
                <a:gd name="connsiteX579" fmla="*/ 27312 w 4166715"/>
                <a:gd name="connsiteY579" fmla="*/ 2463201 h 3792573"/>
                <a:gd name="connsiteX580" fmla="*/ 257098 w 4166715"/>
                <a:gd name="connsiteY580" fmla="*/ 2177797 h 3792573"/>
                <a:gd name="connsiteX581" fmla="*/ 274214 w 4166715"/>
                <a:gd name="connsiteY581" fmla="*/ 2530462 h 3792573"/>
                <a:gd name="connsiteX582" fmla="*/ 288052 w 4166715"/>
                <a:gd name="connsiteY582" fmla="*/ 2546459 h 3792573"/>
                <a:gd name="connsiteX583" fmla="*/ 595768 w 4166715"/>
                <a:gd name="connsiteY583" fmla="*/ 2499922 h 3792573"/>
                <a:gd name="connsiteX584" fmla="*/ 251636 w 4166715"/>
                <a:gd name="connsiteY584" fmla="*/ 2710067 h 3792573"/>
                <a:gd name="connsiteX585" fmla="*/ 288052 w 4166715"/>
                <a:gd name="connsiteY585" fmla="*/ 2546459 h 3792573"/>
                <a:gd name="connsiteX586" fmla="*/ 693000 w 4166715"/>
                <a:gd name="connsiteY586" fmla="*/ 2217063 h 3792573"/>
                <a:gd name="connsiteX587" fmla="*/ 901664 w 4166715"/>
                <a:gd name="connsiteY587" fmla="*/ 2354493 h 3792573"/>
                <a:gd name="connsiteX588" fmla="*/ 640560 w 4166715"/>
                <a:gd name="connsiteY588" fmla="*/ 2474836 h 3792573"/>
                <a:gd name="connsiteX589" fmla="*/ 693000 w 4166715"/>
                <a:gd name="connsiteY589" fmla="*/ 2217063 h 3792573"/>
                <a:gd name="connsiteX590" fmla="*/ 886005 w 4166715"/>
                <a:gd name="connsiteY590" fmla="*/ 2589361 h 3792573"/>
                <a:gd name="connsiteX591" fmla="*/ 671878 w 4166715"/>
                <a:gd name="connsiteY591" fmla="*/ 2729336 h 3792573"/>
                <a:gd name="connsiteX592" fmla="*/ 639468 w 4166715"/>
                <a:gd name="connsiteY592" fmla="*/ 2498468 h 3792573"/>
                <a:gd name="connsiteX593" fmla="*/ 886005 w 4166715"/>
                <a:gd name="connsiteY593" fmla="*/ 2589361 h 3792573"/>
                <a:gd name="connsiteX594" fmla="*/ 900936 w 4166715"/>
                <a:gd name="connsiteY594" fmla="*/ 2596996 h 3792573"/>
                <a:gd name="connsiteX595" fmla="*/ 1137277 w 4166715"/>
                <a:gd name="connsiteY595" fmla="*/ 2851133 h 3792573"/>
                <a:gd name="connsiteX596" fmla="*/ 684260 w 4166715"/>
                <a:gd name="connsiteY596" fmla="*/ 2738425 h 3792573"/>
                <a:gd name="connsiteX597" fmla="*/ 900936 w 4166715"/>
                <a:gd name="connsiteY597" fmla="*/ 2596996 h 3792573"/>
                <a:gd name="connsiteX598" fmla="*/ 1087022 w 4166715"/>
                <a:gd name="connsiteY598" fmla="*/ 2853678 h 3792573"/>
                <a:gd name="connsiteX599" fmla="*/ 786589 w 4166715"/>
                <a:gd name="connsiteY599" fmla="*/ 2840589 h 3792573"/>
                <a:gd name="connsiteX600" fmla="*/ 692636 w 4166715"/>
                <a:gd name="connsiteY600" fmla="*/ 2755513 h 3792573"/>
                <a:gd name="connsiteX601" fmla="*/ 1087022 w 4166715"/>
                <a:gd name="connsiteY601" fmla="*/ 2853678 h 3792573"/>
                <a:gd name="connsiteX602" fmla="*/ 1133635 w 4166715"/>
                <a:gd name="connsiteY602" fmla="*/ 2870402 h 3792573"/>
                <a:gd name="connsiteX603" fmla="*/ 820092 w 4166715"/>
                <a:gd name="connsiteY603" fmla="*/ 3050370 h 3792573"/>
                <a:gd name="connsiteX604" fmla="*/ 792052 w 4166715"/>
                <a:gd name="connsiteY604" fmla="*/ 2855495 h 3792573"/>
                <a:gd name="connsiteX605" fmla="*/ 1133635 w 4166715"/>
                <a:gd name="connsiteY605" fmla="*/ 2870402 h 3792573"/>
                <a:gd name="connsiteX606" fmla="*/ 777485 w 4166715"/>
                <a:gd name="connsiteY606" fmla="*/ 2855859 h 3792573"/>
                <a:gd name="connsiteX607" fmla="*/ 804433 w 4166715"/>
                <a:gd name="connsiteY607" fmla="*/ 3042008 h 3792573"/>
                <a:gd name="connsiteX608" fmla="*/ 629271 w 4166715"/>
                <a:gd name="connsiteY608" fmla="*/ 2871129 h 3792573"/>
                <a:gd name="connsiteX609" fmla="*/ 777485 w 4166715"/>
                <a:gd name="connsiteY609" fmla="*/ 2855859 h 3792573"/>
                <a:gd name="connsiteX610" fmla="*/ 1154757 w 4166715"/>
                <a:gd name="connsiteY610" fmla="*/ 2875128 h 3792573"/>
                <a:gd name="connsiteX611" fmla="*/ 1221762 w 4166715"/>
                <a:gd name="connsiteY611" fmla="*/ 3096180 h 3792573"/>
                <a:gd name="connsiteX612" fmla="*/ 837572 w 4166715"/>
                <a:gd name="connsiteY612" fmla="*/ 3057278 h 3792573"/>
                <a:gd name="connsiteX613" fmla="*/ 1154757 w 4166715"/>
                <a:gd name="connsiteY613" fmla="*/ 2875128 h 3792573"/>
                <a:gd name="connsiteX614" fmla="*/ 1025843 w 4166715"/>
                <a:gd name="connsiteY614" fmla="*/ 3452481 h 3792573"/>
                <a:gd name="connsiteX615" fmla="*/ 970127 w 4166715"/>
                <a:gd name="connsiteY615" fmla="*/ 3327412 h 3792573"/>
                <a:gd name="connsiteX616" fmla="*/ 1142375 w 4166715"/>
                <a:gd name="connsiteY616" fmla="*/ 3339774 h 3792573"/>
                <a:gd name="connsiteX617" fmla="*/ 1025843 w 4166715"/>
                <a:gd name="connsiteY617" fmla="*/ 3452481 h 3792573"/>
                <a:gd name="connsiteX618" fmla="*/ 1159127 w 4166715"/>
                <a:gd name="connsiteY618" fmla="*/ 3344137 h 3792573"/>
                <a:gd name="connsiteX619" fmla="*/ 1276023 w 4166715"/>
                <a:gd name="connsiteY619" fmla="*/ 3466660 h 3792573"/>
                <a:gd name="connsiteX620" fmla="*/ 1040774 w 4166715"/>
                <a:gd name="connsiteY620" fmla="*/ 3458298 h 3792573"/>
                <a:gd name="connsiteX621" fmla="*/ 1159127 w 4166715"/>
                <a:gd name="connsiteY621" fmla="*/ 3344137 h 3792573"/>
                <a:gd name="connsiteX622" fmla="*/ 1160583 w 4166715"/>
                <a:gd name="connsiteY622" fmla="*/ 3326685 h 3792573"/>
                <a:gd name="connsiteX623" fmla="*/ 1160583 w 4166715"/>
                <a:gd name="connsiteY623" fmla="*/ 3326685 h 3792573"/>
                <a:gd name="connsiteX624" fmla="*/ 1159855 w 4166715"/>
                <a:gd name="connsiteY624" fmla="*/ 3326685 h 3792573"/>
                <a:gd name="connsiteX625" fmla="*/ 978138 w 4166715"/>
                <a:gd name="connsiteY625" fmla="*/ 3313597 h 3792573"/>
                <a:gd name="connsiteX626" fmla="*/ 1228681 w 4166715"/>
                <a:gd name="connsiteY626" fmla="*/ 3116540 h 3792573"/>
                <a:gd name="connsiteX627" fmla="*/ 1311710 w 4166715"/>
                <a:gd name="connsiteY627" fmla="*/ 3353590 h 3792573"/>
                <a:gd name="connsiteX628" fmla="*/ 1160583 w 4166715"/>
                <a:gd name="connsiteY628" fmla="*/ 3326685 h 3792573"/>
                <a:gd name="connsiteX629" fmla="*/ 1213387 w 4166715"/>
                <a:gd name="connsiteY629" fmla="*/ 3109996 h 3792573"/>
                <a:gd name="connsiteX630" fmla="*/ 960658 w 4166715"/>
                <a:gd name="connsiteY630" fmla="*/ 3308143 h 3792573"/>
                <a:gd name="connsiteX631" fmla="*/ 827740 w 4166715"/>
                <a:gd name="connsiteY631" fmla="*/ 3070367 h 3792573"/>
                <a:gd name="connsiteX632" fmla="*/ 1213387 w 4166715"/>
                <a:gd name="connsiteY632" fmla="*/ 3109996 h 3792573"/>
                <a:gd name="connsiteX633" fmla="*/ 956288 w 4166715"/>
                <a:gd name="connsiteY633" fmla="*/ 3332502 h 3792573"/>
                <a:gd name="connsiteX634" fmla="*/ 1012734 w 4166715"/>
                <a:gd name="connsiteY634" fmla="*/ 3459753 h 3792573"/>
                <a:gd name="connsiteX635" fmla="*/ 793872 w 4166715"/>
                <a:gd name="connsiteY635" fmla="*/ 3510653 h 3792573"/>
                <a:gd name="connsiteX636" fmla="*/ 956288 w 4166715"/>
                <a:gd name="connsiteY636" fmla="*/ 3332502 h 3792573"/>
                <a:gd name="connsiteX637" fmla="*/ 1094670 w 4166715"/>
                <a:gd name="connsiteY637" fmla="*/ 3732431 h 3792573"/>
                <a:gd name="connsiteX638" fmla="*/ 882364 w 4166715"/>
                <a:gd name="connsiteY638" fmla="*/ 3627723 h 3792573"/>
                <a:gd name="connsiteX639" fmla="*/ 1020017 w 4166715"/>
                <a:gd name="connsiteY639" fmla="*/ 3479385 h 3792573"/>
                <a:gd name="connsiteX640" fmla="*/ 1094670 w 4166715"/>
                <a:gd name="connsiteY640" fmla="*/ 3732431 h 3792573"/>
                <a:gd name="connsiteX641" fmla="*/ 1482866 w 4166715"/>
                <a:gd name="connsiteY641" fmla="*/ 2889308 h 3792573"/>
                <a:gd name="connsiteX642" fmla="*/ 1235965 w 4166715"/>
                <a:gd name="connsiteY642" fmla="*/ 3091817 h 3792573"/>
                <a:gd name="connsiteX643" fmla="*/ 1168595 w 4166715"/>
                <a:gd name="connsiteY643" fmla="*/ 2870038 h 3792573"/>
                <a:gd name="connsiteX644" fmla="*/ 1539311 w 4166715"/>
                <a:gd name="connsiteY644" fmla="*/ 2816957 h 3792573"/>
                <a:gd name="connsiteX645" fmla="*/ 1482866 w 4166715"/>
                <a:gd name="connsiteY645" fmla="*/ 2889308 h 3792573"/>
                <a:gd name="connsiteX646" fmla="*/ 1548051 w 4166715"/>
                <a:gd name="connsiteY646" fmla="*/ 2800960 h 3792573"/>
                <a:gd name="connsiteX647" fmla="*/ 1185710 w 4166715"/>
                <a:gd name="connsiteY647" fmla="*/ 2852951 h 3792573"/>
                <a:gd name="connsiteX648" fmla="*/ 1526930 w 4166715"/>
                <a:gd name="connsiteY648" fmla="*/ 2591906 h 3792573"/>
                <a:gd name="connsiteX649" fmla="*/ 1548051 w 4166715"/>
                <a:gd name="connsiteY649" fmla="*/ 2800960 h 3792573"/>
                <a:gd name="connsiteX650" fmla="*/ 1541132 w 4166715"/>
                <a:gd name="connsiteY650" fmla="*/ 2585725 h 3792573"/>
                <a:gd name="connsiteX651" fmla="*/ 1644918 w 4166715"/>
                <a:gd name="connsiteY651" fmla="*/ 2585725 h 3792573"/>
                <a:gd name="connsiteX652" fmla="*/ 1560433 w 4166715"/>
                <a:gd name="connsiteY652" fmla="*/ 2778782 h 3792573"/>
                <a:gd name="connsiteX653" fmla="*/ 1541132 w 4166715"/>
                <a:gd name="connsiteY653" fmla="*/ 2585725 h 3792573"/>
                <a:gd name="connsiteX654" fmla="*/ 1166410 w 4166715"/>
                <a:gd name="connsiteY654" fmla="*/ 2849315 h 3792573"/>
                <a:gd name="connsiteX655" fmla="*/ 1162768 w 4166715"/>
                <a:gd name="connsiteY655" fmla="*/ 2478471 h 3792573"/>
                <a:gd name="connsiteX656" fmla="*/ 1394375 w 4166715"/>
                <a:gd name="connsiteY656" fmla="*/ 2348312 h 3792573"/>
                <a:gd name="connsiteX657" fmla="*/ 1395832 w 4166715"/>
                <a:gd name="connsiteY657" fmla="*/ 2432661 h 3792573"/>
                <a:gd name="connsiteX658" fmla="*/ 1397652 w 4166715"/>
                <a:gd name="connsiteY658" fmla="*/ 2437388 h 3792573"/>
                <a:gd name="connsiteX659" fmla="*/ 1521832 w 4166715"/>
                <a:gd name="connsiteY659" fmla="*/ 2576999 h 3792573"/>
                <a:gd name="connsiteX660" fmla="*/ 1166410 w 4166715"/>
                <a:gd name="connsiteY660" fmla="*/ 2849315 h 3792573"/>
                <a:gd name="connsiteX661" fmla="*/ 1150751 w 4166715"/>
                <a:gd name="connsiteY661" fmla="*/ 2279597 h 3792573"/>
                <a:gd name="connsiteX662" fmla="*/ 1207196 w 4166715"/>
                <a:gd name="connsiteY662" fmla="*/ 2126170 h 3792573"/>
                <a:gd name="connsiteX663" fmla="*/ 1381993 w 4166715"/>
                <a:gd name="connsiteY663" fmla="*/ 2324680 h 3792573"/>
                <a:gd name="connsiteX664" fmla="*/ 1150751 w 4166715"/>
                <a:gd name="connsiteY664" fmla="*/ 2279597 h 3792573"/>
                <a:gd name="connsiteX665" fmla="*/ 1246889 w 4166715"/>
                <a:gd name="connsiteY665" fmla="*/ 2013099 h 3792573"/>
                <a:gd name="connsiteX666" fmla="*/ 1569173 w 4166715"/>
                <a:gd name="connsiteY666" fmla="*/ 2082541 h 3792573"/>
                <a:gd name="connsiteX667" fmla="*/ 1376167 w 4166715"/>
                <a:gd name="connsiteY667" fmla="*/ 2225062 h 3792573"/>
                <a:gd name="connsiteX668" fmla="*/ 1213387 w 4166715"/>
                <a:gd name="connsiteY668" fmla="*/ 2109446 h 3792573"/>
                <a:gd name="connsiteX669" fmla="*/ 1246889 w 4166715"/>
                <a:gd name="connsiteY669" fmla="*/ 2013099 h 3792573"/>
                <a:gd name="connsiteX670" fmla="*/ 703196 w 4166715"/>
                <a:gd name="connsiteY670" fmla="*/ 1624804 h 3792573"/>
                <a:gd name="connsiteX671" fmla="*/ 556803 w 4166715"/>
                <a:gd name="connsiteY671" fmla="*/ 1608807 h 3792573"/>
                <a:gd name="connsiteX672" fmla="*/ 556803 w 4166715"/>
                <a:gd name="connsiteY672" fmla="*/ 1408115 h 3792573"/>
                <a:gd name="connsiteX673" fmla="*/ 758185 w 4166715"/>
                <a:gd name="connsiteY673" fmla="*/ 1585538 h 3792573"/>
                <a:gd name="connsiteX674" fmla="*/ 703196 w 4166715"/>
                <a:gd name="connsiteY674" fmla="*/ 1624804 h 3792573"/>
                <a:gd name="connsiteX675" fmla="*/ 666052 w 4166715"/>
                <a:gd name="connsiteY675" fmla="*/ 1682248 h 3792573"/>
                <a:gd name="connsiteX676" fmla="*/ 480693 w 4166715"/>
                <a:gd name="connsiteY676" fmla="*/ 1752054 h 3792573"/>
                <a:gd name="connsiteX677" fmla="*/ 553526 w 4166715"/>
                <a:gd name="connsiteY677" fmla="*/ 1623350 h 3792573"/>
                <a:gd name="connsiteX678" fmla="*/ 693000 w 4166715"/>
                <a:gd name="connsiteY678" fmla="*/ 1638620 h 3792573"/>
                <a:gd name="connsiteX679" fmla="*/ 666052 w 4166715"/>
                <a:gd name="connsiteY679" fmla="*/ 1682248 h 3792573"/>
                <a:gd name="connsiteX680" fmla="*/ 1238150 w 4166715"/>
                <a:gd name="connsiteY680" fmla="*/ 777681 h 3792573"/>
                <a:gd name="connsiteX681" fmla="*/ 1440259 w 4166715"/>
                <a:gd name="connsiteY681" fmla="*/ 900568 h 3792573"/>
                <a:gd name="connsiteX682" fmla="*/ 1221762 w 4166715"/>
                <a:gd name="connsiteY682" fmla="*/ 870028 h 3792573"/>
                <a:gd name="connsiteX683" fmla="*/ 1238150 w 4166715"/>
                <a:gd name="connsiteY683" fmla="*/ 777681 h 3792573"/>
                <a:gd name="connsiteX684" fmla="*/ 2446074 w 4166715"/>
                <a:gd name="connsiteY684" fmla="*/ 263226 h 3792573"/>
                <a:gd name="connsiteX685" fmla="*/ 2753426 w 4166715"/>
                <a:gd name="connsiteY685" fmla="*/ 265044 h 3792573"/>
                <a:gd name="connsiteX686" fmla="*/ 2356126 w 4166715"/>
                <a:gd name="connsiteY686" fmla="*/ 344303 h 3792573"/>
                <a:gd name="connsiteX687" fmla="*/ 2446074 w 4166715"/>
                <a:gd name="connsiteY687" fmla="*/ 263226 h 3792573"/>
                <a:gd name="connsiteX688" fmla="*/ 2867773 w 4166715"/>
                <a:gd name="connsiteY688" fmla="*/ 397384 h 3792573"/>
                <a:gd name="connsiteX689" fmla="*/ 2660201 w 4166715"/>
                <a:gd name="connsiteY689" fmla="*/ 601712 h 3792573"/>
                <a:gd name="connsiteX690" fmla="*/ 2824074 w 4166715"/>
                <a:gd name="connsiteY690" fmla="*/ 276678 h 3792573"/>
                <a:gd name="connsiteX691" fmla="*/ 2867773 w 4166715"/>
                <a:gd name="connsiteY691" fmla="*/ 397384 h 3792573"/>
                <a:gd name="connsiteX692" fmla="*/ 3634333 w 4166715"/>
                <a:gd name="connsiteY692" fmla="*/ 21451 h 3792573"/>
                <a:gd name="connsiteX693" fmla="*/ 3753414 w 4166715"/>
                <a:gd name="connsiteY693" fmla="*/ 393385 h 3792573"/>
                <a:gd name="connsiteX694" fmla="*/ 3534553 w 4166715"/>
                <a:gd name="connsiteY694" fmla="*/ 151246 h 3792573"/>
                <a:gd name="connsiteX695" fmla="*/ 3634333 w 4166715"/>
                <a:gd name="connsiteY695" fmla="*/ 21451 h 3792573"/>
                <a:gd name="connsiteX696" fmla="*/ 3960987 w 4166715"/>
                <a:gd name="connsiteY696" fmla="*/ 221415 h 3792573"/>
                <a:gd name="connsiteX697" fmla="*/ 3664559 w 4166715"/>
                <a:gd name="connsiteY697" fmla="*/ 15997 h 3792573"/>
                <a:gd name="connsiteX698" fmla="*/ 3937316 w 4166715"/>
                <a:gd name="connsiteY698" fmla="*/ 41811 h 3792573"/>
                <a:gd name="connsiteX699" fmla="*/ 3960987 w 4166715"/>
                <a:gd name="connsiteY699" fmla="*/ 221415 h 3792573"/>
                <a:gd name="connsiteX700" fmla="*/ 3774172 w 4166715"/>
                <a:gd name="connsiteY700" fmla="*/ 410473 h 3792573"/>
                <a:gd name="connsiteX701" fmla="*/ 3650357 w 4166715"/>
                <a:gd name="connsiteY701" fmla="*/ 24359 h 3792573"/>
                <a:gd name="connsiteX702" fmla="*/ 3958438 w 4166715"/>
                <a:gd name="connsiteY702" fmla="*/ 237776 h 3792573"/>
                <a:gd name="connsiteX703" fmla="*/ 3774172 w 4166715"/>
                <a:gd name="connsiteY703" fmla="*/ 410473 h 3792573"/>
                <a:gd name="connsiteX704" fmla="*/ 3565143 w 4166715"/>
                <a:gd name="connsiteY704" fmla="*/ 488277 h 3792573"/>
                <a:gd name="connsiteX705" fmla="*/ 3515617 w 4166715"/>
                <a:gd name="connsiteY705" fmla="*/ 336668 h 3792573"/>
                <a:gd name="connsiteX706" fmla="*/ 3463906 w 4166715"/>
                <a:gd name="connsiteY706" fmla="*/ 178514 h 3792573"/>
                <a:gd name="connsiteX707" fmla="*/ 3446790 w 4166715"/>
                <a:gd name="connsiteY707" fmla="*/ 126523 h 3792573"/>
                <a:gd name="connsiteX708" fmla="*/ 3442420 w 4166715"/>
                <a:gd name="connsiteY708" fmla="*/ 113435 h 3792573"/>
                <a:gd name="connsiteX709" fmla="*/ 3518894 w 4166715"/>
                <a:gd name="connsiteY709" fmla="*/ 156336 h 3792573"/>
                <a:gd name="connsiteX710" fmla="*/ 3565143 w 4166715"/>
                <a:gd name="connsiteY710" fmla="*/ 488277 h 3792573"/>
                <a:gd name="connsiteX711" fmla="*/ 3093189 w 4166715"/>
                <a:gd name="connsiteY711" fmla="*/ 1290681 h 3792573"/>
                <a:gd name="connsiteX712" fmla="*/ 3504328 w 4166715"/>
                <a:gd name="connsiteY712" fmla="*/ 1118348 h 3792573"/>
                <a:gd name="connsiteX713" fmla="*/ 3406732 w 4166715"/>
                <a:gd name="connsiteY713" fmla="*/ 1447381 h 3792573"/>
                <a:gd name="connsiteX714" fmla="*/ 3093189 w 4166715"/>
                <a:gd name="connsiteY714" fmla="*/ 1290681 h 3792573"/>
                <a:gd name="connsiteX715" fmla="*/ 3245773 w 4166715"/>
                <a:gd name="connsiteY715" fmla="*/ 1565905 h 3792573"/>
                <a:gd name="connsiteX716" fmla="*/ 3094282 w 4166715"/>
                <a:gd name="connsiteY716" fmla="*/ 1307405 h 3792573"/>
                <a:gd name="connsiteX717" fmla="*/ 3396900 w 4166715"/>
                <a:gd name="connsiteY717" fmla="*/ 1458651 h 3792573"/>
                <a:gd name="connsiteX718" fmla="*/ 3245773 w 4166715"/>
                <a:gd name="connsiteY718" fmla="*/ 1565905 h 3792573"/>
                <a:gd name="connsiteX719" fmla="*/ 3243588 w 4166715"/>
                <a:gd name="connsiteY719" fmla="*/ 2146894 h 3792573"/>
                <a:gd name="connsiteX720" fmla="*/ 3106663 w 4166715"/>
                <a:gd name="connsiteY720" fmla="*/ 2018552 h 3792573"/>
                <a:gd name="connsiteX721" fmla="*/ 3343732 w 4166715"/>
                <a:gd name="connsiteY721" fmla="*/ 1936022 h 3792573"/>
                <a:gd name="connsiteX722" fmla="*/ 3243588 w 4166715"/>
                <a:gd name="connsiteY722" fmla="*/ 2146894 h 3792573"/>
                <a:gd name="connsiteX723" fmla="*/ 2879427 w 4166715"/>
                <a:gd name="connsiteY723" fmla="*/ 2606812 h 3792573"/>
                <a:gd name="connsiteX724" fmla="*/ 2854299 w 4166715"/>
                <a:gd name="connsiteY724" fmla="*/ 2426481 h 3792573"/>
                <a:gd name="connsiteX725" fmla="*/ 2924582 w 4166715"/>
                <a:gd name="connsiteY725" fmla="*/ 2483198 h 3792573"/>
                <a:gd name="connsiteX726" fmla="*/ 2924582 w 4166715"/>
                <a:gd name="connsiteY726" fmla="*/ 2584271 h 3792573"/>
                <a:gd name="connsiteX727" fmla="*/ 2879427 w 4166715"/>
                <a:gd name="connsiteY727" fmla="*/ 2606812 h 3792573"/>
                <a:gd name="connsiteX728" fmla="*/ 2929317 w 4166715"/>
                <a:gd name="connsiteY728" fmla="*/ 2467928 h 3792573"/>
                <a:gd name="connsiteX729" fmla="*/ 2856848 w 4166715"/>
                <a:gd name="connsiteY729" fmla="*/ 2409756 h 3792573"/>
                <a:gd name="connsiteX730" fmla="*/ 2997415 w 4166715"/>
                <a:gd name="connsiteY730" fmla="*/ 2319590 h 3792573"/>
                <a:gd name="connsiteX731" fmla="*/ 2929317 w 4166715"/>
                <a:gd name="connsiteY731" fmla="*/ 2467928 h 3792573"/>
                <a:gd name="connsiteX732" fmla="*/ 2684600 w 4166715"/>
                <a:gd name="connsiteY732" fmla="*/ 2230879 h 3792573"/>
                <a:gd name="connsiteX733" fmla="*/ 3081172 w 4166715"/>
                <a:gd name="connsiteY733" fmla="*/ 2029460 h 3792573"/>
                <a:gd name="connsiteX734" fmla="*/ 3009432 w 4166715"/>
                <a:gd name="connsiteY734" fmla="*/ 2291232 h 3792573"/>
                <a:gd name="connsiteX735" fmla="*/ 2684600 w 4166715"/>
                <a:gd name="connsiteY735" fmla="*/ 2230879 h 3792573"/>
                <a:gd name="connsiteX736" fmla="*/ 1654386 w 4166715"/>
                <a:gd name="connsiteY736" fmla="*/ 2036731 h 3792573"/>
                <a:gd name="connsiteX737" fmla="*/ 1450456 w 4166715"/>
                <a:gd name="connsiteY737" fmla="*/ 1877850 h 3792573"/>
                <a:gd name="connsiteX738" fmla="*/ 1858681 w 4166715"/>
                <a:gd name="connsiteY738" fmla="*/ 1952746 h 3792573"/>
                <a:gd name="connsiteX739" fmla="*/ 1654386 w 4166715"/>
                <a:gd name="connsiteY739" fmla="*/ 2036731 h 3792573"/>
                <a:gd name="connsiteX740" fmla="*/ 1164953 w 4166715"/>
                <a:gd name="connsiteY740" fmla="*/ 1727331 h 3792573"/>
                <a:gd name="connsiteX741" fmla="*/ 1342300 w 4166715"/>
                <a:gd name="connsiteY741" fmla="*/ 1733512 h 3792573"/>
                <a:gd name="connsiteX742" fmla="*/ 1171144 w 4166715"/>
                <a:gd name="connsiteY742" fmla="*/ 1856399 h 3792573"/>
                <a:gd name="connsiteX743" fmla="*/ 1164953 w 4166715"/>
                <a:gd name="connsiteY743" fmla="*/ 1727331 h 3792573"/>
                <a:gd name="connsiteX744" fmla="*/ 1158034 w 4166715"/>
                <a:gd name="connsiteY744" fmla="*/ 1712425 h 3792573"/>
                <a:gd name="connsiteX745" fmla="*/ 1157306 w 4166715"/>
                <a:gd name="connsiteY745" fmla="*/ 1712425 h 3792573"/>
                <a:gd name="connsiteX746" fmla="*/ 1066265 w 4166715"/>
                <a:gd name="connsiteY746" fmla="*/ 1712425 h 3792573"/>
                <a:gd name="connsiteX747" fmla="*/ 1085566 w 4166715"/>
                <a:gd name="connsiteY747" fmla="*/ 1651345 h 3792573"/>
                <a:gd name="connsiteX748" fmla="*/ 1159491 w 4166715"/>
                <a:gd name="connsiteY748" fmla="*/ 1600808 h 3792573"/>
                <a:gd name="connsiteX749" fmla="*/ 1277115 w 4166715"/>
                <a:gd name="connsiteY749" fmla="*/ 1600808 h 3792573"/>
                <a:gd name="connsiteX750" fmla="*/ 1350311 w 4166715"/>
                <a:gd name="connsiteY750" fmla="*/ 1718969 h 3792573"/>
                <a:gd name="connsiteX751" fmla="*/ 1158034 w 4166715"/>
                <a:gd name="connsiteY751" fmla="*/ 1712425 h 3792573"/>
                <a:gd name="connsiteX752" fmla="*/ 2383802 w 4166715"/>
                <a:gd name="connsiteY752" fmla="*/ 1840402 h 3792573"/>
                <a:gd name="connsiteX753" fmla="*/ 2529467 w 4166715"/>
                <a:gd name="connsiteY753" fmla="*/ 1899664 h 3792573"/>
                <a:gd name="connsiteX754" fmla="*/ 2216652 w 4166715"/>
                <a:gd name="connsiteY754" fmla="*/ 2163618 h 3792573"/>
                <a:gd name="connsiteX755" fmla="*/ 2383802 w 4166715"/>
                <a:gd name="connsiteY755" fmla="*/ 1840402 h 3792573"/>
                <a:gd name="connsiteX756" fmla="*/ 2620872 w 4166715"/>
                <a:gd name="connsiteY756" fmla="*/ 666791 h 3792573"/>
                <a:gd name="connsiteX757" fmla="*/ 2696981 w 4166715"/>
                <a:gd name="connsiteY757" fmla="*/ 1078719 h 3792573"/>
                <a:gd name="connsiteX758" fmla="*/ 2328449 w 4166715"/>
                <a:gd name="connsiteY758" fmla="*/ 881299 h 3792573"/>
                <a:gd name="connsiteX759" fmla="*/ 2620872 w 4166715"/>
                <a:gd name="connsiteY759" fmla="*/ 666791 h 3792573"/>
                <a:gd name="connsiteX760" fmla="*/ 2695889 w 4166715"/>
                <a:gd name="connsiteY760" fmla="*/ 1094716 h 3792573"/>
                <a:gd name="connsiteX761" fmla="*/ 2442432 w 4166715"/>
                <a:gd name="connsiteY761" fmla="*/ 1435383 h 3792573"/>
                <a:gd name="connsiteX762" fmla="*/ 2325172 w 4166715"/>
                <a:gd name="connsiteY762" fmla="*/ 896205 h 3792573"/>
                <a:gd name="connsiteX763" fmla="*/ 2695889 w 4166715"/>
                <a:gd name="connsiteY763" fmla="*/ 1094716 h 3792573"/>
                <a:gd name="connsiteX764" fmla="*/ 2532744 w 4166715"/>
                <a:gd name="connsiteY764" fmla="*/ 1885485 h 3792573"/>
                <a:gd name="connsiteX765" fmla="*/ 2388172 w 4166715"/>
                <a:gd name="connsiteY765" fmla="*/ 1826950 h 3792573"/>
                <a:gd name="connsiteX766" fmla="*/ 2439883 w 4166715"/>
                <a:gd name="connsiteY766" fmla="*/ 1491009 h 3792573"/>
                <a:gd name="connsiteX767" fmla="*/ 2532744 w 4166715"/>
                <a:gd name="connsiteY767" fmla="*/ 1885485 h 3792573"/>
                <a:gd name="connsiteX768" fmla="*/ 2663114 w 4166715"/>
                <a:gd name="connsiteY768" fmla="*/ 2214518 h 3792573"/>
                <a:gd name="connsiteX769" fmla="*/ 2554958 w 4166715"/>
                <a:gd name="connsiteY769" fmla="*/ 1908390 h 3792573"/>
                <a:gd name="connsiteX770" fmla="*/ 2771634 w 4166715"/>
                <a:gd name="connsiteY770" fmla="*/ 1971652 h 3792573"/>
                <a:gd name="connsiteX771" fmla="*/ 2663114 w 4166715"/>
                <a:gd name="connsiteY771" fmla="*/ 2214518 h 3792573"/>
                <a:gd name="connsiteX772" fmla="*/ 2785837 w 4166715"/>
                <a:gd name="connsiteY772" fmla="*/ 1975287 h 3792573"/>
                <a:gd name="connsiteX773" fmla="*/ 3069155 w 4166715"/>
                <a:gd name="connsiteY773" fmla="*/ 2019643 h 3792573"/>
                <a:gd name="connsiteX774" fmla="*/ 2677317 w 4166715"/>
                <a:gd name="connsiteY774" fmla="*/ 2218517 h 3792573"/>
                <a:gd name="connsiteX775" fmla="*/ 2785837 w 4166715"/>
                <a:gd name="connsiteY775" fmla="*/ 1975287 h 3792573"/>
                <a:gd name="connsiteX776" fmla="*/ 2779646 w 4166715"/>
                <a:gd name="connsiteY776" fmla="*/ 1959290 h 3792573"/>
                <a:gd name="connsiteX777" fmla="*/ 2565519 w 4166715"/>
                <a:gd name="connsiteY777" fmla="*/ 1896392 h 3792573"/>
                <a:gd name="connsiteX778" fmla="*/ 3137981 w 4166715"/>
                <a:gd name="connsiteY778" fmla="*/ 1670978 h 3792573"/>
                <a:gd name="connsiteX779" fmla="*/ 2779646 w 4166715"/>
                <a:gd name="connsiteY779" fmla="*/ 1959290 h 3792573"/>
                <a:gd name="connsiteX780" fmla="*/ 2449351 w 4166715"/>
                <a:gd name="connsiteY780" fmla="*/ 1466650 h 3792573"/>
                <a:gd name="connsiteX781" fmla="*/ 2797854 w 4166715"/>
                <a:gd name="connsiteY781" fmla="*/ 1655344 h 3792573"/>
                <a:gd name="connsiteX782" fmla="*/ 2547311 w 4166715"/>
                <a:gd name="connsiteY782" fmla="*/ 1883304 h 3792573"/>
                <a:gd name="connsiteX783" fmla="*/ 2449351 w 4166715"/>
                <a:gd name="connsiteY783" fmla="*/ 1466650 h 3792573"/>
                <a:gd name="connsiteX784" fmla="*/ 2459912 w 4166715"/>
                <a:gd name="connsiteY784" fmla="*/ 1456106 h 3792573"/>
                <a:gd name="connsiteX785" fmla="*/ 2755976 w 4166715"/>
                <a:gd name="connsiteY785" fmla="*/ 1400116 h 3792573"/>
                <a:gd name="connsiteX786" fmla="*/ 2800403 w 4166715"/>
                <a:gd name="connsiteY786" fmla="*/ 1640437 h 3792573"/>
                <a:gd name="connsiteX787" fmla="*/ 2459912 w 4166715"/>
                <a:gd name="connsiteY787" fmla="*/ 1456106 h 3792573"/>
                <a:gd name="connsiteX788" fmla="*/ 2455542 w 4166715"/>
                <a:gd name="connsiteY788" fmla="*/ 1441927 h 3792573"/>
                <a:gd name="connsiteX789" fmla="*/ 2702444 w 4166715"/>
                <a:gd name="connsiteY789" fmla="*/ 1109986 h 3792573"/>
                <a:gd name="connsiteX790" fmla="*/ 2753426 w 4166715"/>
                <a:gd name="connsiteY790" fmla="*/ 1385573 h 3792573"/>
                <a:gd name="connsiteX791" fmla="*/ 2455542 w 4166715"/>
                <a:gd name="connsiteY791" fmla="*/ 1441927 h 3792573"/>
                <a:gd name="connsiteX792" fmla="*/ 2636530 w 4166715"/>
                <a:gd name="connsiteY792" fmla="*/ 671881 h 3792573"/>
                <a:gd name="connsiteX793" fmla="*/ 3017808 w 4166715"/>
                <a:gd name="connsiteY793" fmla="*/ 968920 h 3792573"/>
                <a:gd name="connsiteX794" fmla="*/ 3070975 w 4166715"/>
                <a:gd name="connsiteY794" fmla="*/ 1279410 h 3792573"/>
                <a:gd name="connsiteX795" fmla="*/ 2713369 w 4166715"/>
                <a:gd name="connsiteY795" fmla="*/ 1087808 h 3792573"/>
                <a:gd name="connsiteX796" fmla="*/ 2636530 w 4166715"/>
                <a:gd name="connsiteY796" fmla="*/ 671881 h 3792573"/>
                <a:gd name="connsiteX797" fmla="*/ 3027276 w 4166715"/>
                <a:gd name="connsiteY797" fmla="*/ 946015 h 3792573"/>
                <a:gd name="connsiteX798" fmla="*/ 2888166 w 4166715"/>
                <a:gd name="connsiteY798" fmla="*/ 414836 h 3792573"/>
                <a:gd name="connsiteX799" fmla="*/ 3220282 w 4166715"/>
                <a:gd name="connsiteY799" fmla="*/ 617709 h 3792573"/>
                <a:gd name="connsiteX800" fmla="*/ 3027276 w 4166715"/>
                <a:gd name="connsiteY800" fmla="*/ 946015 h 3792573"/>
                <a:gd name="connsiteX801" fmla="*/ 3011981 w 4166715"/>
                <a:gd name="connsiteY801" fmla="*/ 945651 h 3792573"/>
                <a:gd name="connsiteX802" fmla="*/ 2635074 w 4166715"/>
                <a:gd name="connsiteY802" fmla="*/ 651885 h 3792573"/>
                <a:gd name="connsiteX803" fmla="*/ 2639808 w 4166715"/>
                <a:gd name="connsiteY803" fmla="*/ 642068 h 3792573"/>
                <a:gd name="connsiteX804" fmla="*/ 2872143 w 4166715"/>
                <a:gd name="connsiteY804" fmla="*/ 413018 h 3792573"/>
                <a:gd name="connsiteX805" fmla="*/ 3011981 w 4166715"/>
                <a:gd name="connsiteY805" fmla="*/ 945651 h 3792573"/>
                <a:gd name="connsiteX806" fmla="*/ 2621964 w 4166715"/>
                <a:gd name="connsiteY806" fmla="*/ 639887 h 3792573"/>
                <a:gd name="connsiteX807" fmla="*/ 2346293 w 4166715"/>
                <a:gd name="connsiteY807" fmla="*/ 361391 h 3792573"/>
                <a:gd name="connsiteX808" fmla="*/ 2812057 w 4166715"/>
                <a:gd name="connsiteY808" fmla="*/ 268680 h 3792573"/>
                <a:gd name="connsiteX809" fmla="*/ 2628155 w 4166715"/>
                <a:gd name="connsiteY809" fmla="*/ 634070 h 3792573"/>
                <a:gd name="connsiteX810" fmla="*/ 2621964 w 4166715"/>
                <a:gd name="connsiteY810" fmla="*/ 639887 h 3792573"/>
                <a:gd name="connsiteX811" fmla="*/ 2614316 w 4166715"/>
                <a:gd name="connsiteY811" fmla="*/ 652976 h 3792573"/>
                <a:gd name="connsiteX812" fmla="*/ 2614316 w 4166715"/>
                <a:gd name="connsiteY812" fmla="*/ 652976 h 3792573"/>
                <a:gd name="connsiteX813" fmla="*/ 2322259 w 4166715"/>
                <a:gd name="connsiteY813" fmla="*/ 867483 h 3792573"/>
                <a:gd name="connsiteX814" fmla="*/ 2338282 w 4166715"/>
                <a:gd name="connsiteY814" fmla="*/ 373752 h 3792573"/>
                <a:gd name="connsiteX815" fmla="*/ 2614316 w 4166715"/>
                <a:gd name="connsiteY815" fmla="*/ 652976 h 3792573"/>
                <a:gd name="connsiteX816" fmla="*/ 2429322 w 4166715"/>
                <a:gd name="connsiteY816" fmla="*/ 1443745 h 3792573"/>
                <a:gd name="connsiteX817" fmla="*/ 1971207 w 4166715"/>
                <a:gd name="connsiteY817" fmla="*/ 1362668 h 3792573"/>
                <a:gd name="connsiteX818" fmla="*/ 2310970 w 4166715"/>
                <a:gd name="connsiteY818" fmla="*/ 899841 h 3792573"/>
                <a:gd name="connsiteX819" fmla="*/ 2429322 w 4166715"/>
                <a:gd name="connsiteY819" fmla="*/ 1443745 h 3792573"/>
                <a:gd name="connsiteX820" fmla="*/ 2422768 w 4166715"/>
                <a:gd name="connsiteY820" fmla="*/ 1457197 h 3792573"/>
                <a:gd name="connsiteX821" fmla="*/ 1894005 w 4166715"/>
                <a:gd name="connsiteY821" fmla="*/ 1931659 h 3792573"/>
                <a:gd name="connsiteX822" fmla="*/ 1964652 w 4166715"/>
                <a:gd name="connsiteY822" fmla="*/ 1376121 h 3792573"/>
                <a:gd name="connsiteX823" fmla="*/ 2422768 w 4166715"/>
                <a:gd name="connsiteY823" fmla="*/ 1457197 h 3792573"/>
                <a:gd name="connsiteX824" fmla="*/ 1365970 w 4166715"/>
                <a:gd name="connsiteY824" fmla="*/ 1716424 h 3792573"/>
                <a:gd name="connsiteX825" fmla="*/ 1293138 w 4166715"/>
                <a:gd name="connsiteY825" fmla="*/ 1598990 h 3792573"/>
                <a:gd name="connsiteX826" fmla="*/ 1599762 w 4166715"/>
                <a:gd name="connsiteY826" fmla="*/ 1538637 h 3792573"/>
                <a:gd name="connsiteX827" fmla="*/ 1365970 w 4166715"/>
                <a:gd name="connsiteY827" fmla="*/ 1716424 h 3792573"/>
                <a:gd name="connsiteX828" fmla="*/ 1869606 w 4166715"/>
                <a:gd name="connsiteY828" fmla="*/ 1940021 h 3792573"/>
                <a:gd name="connsiteX829" fmla="*/ 1434069 w 4166715"/>
                <a:gd name="connsiteY829" fmla="*/ 1860035 h 3792573"/>
                <a:gd name="connsiteX830" fmla="*/ 1628895 w 4166715"/>
                <a:gd name="connsiteY830" fmla="*/ 1539728 h 3792573"/>
                <a:gd name="connsiteX831" fmla="*/ 1869606 w 4166715"/>
                <a:gd name="connsiteY831" fmla="*/ 1940021 h 3792573"/>
                <a:gd name="connsiteX832" fmla="*/ 1639456 w 4166715"/>
                <a:gd name="connsiteY832" fmla="*/ 1528457 h 3792573"/>
                <a:gd name="connsiteX833" fmla="*/ 1949358 w 4166715"/>
                <a:gd name="connsiteY833" fmla="*/ 1379756 h 3792573"/>
                <a:gd name="connsiteX834" fmla="*/ 1879802 w 4166715"/>
                <a:gd name="connsiteY834" fmla="*/ 1928023 h 3792573"/>
                <a:gd name="connsiteX835" fmla="*/ 1639456 w 4166715"/>
                <a:gd name="connsiteY835" fmla="*/ 1528457 h 3792573"/>
                <a:gd name="connsiteX836" fmla="*/ 1631444 w 4166715"/>
                <a:gd name="connsiteY836" fmla="*/ 1516096 h 3792573"/>
                <a:gd name="connsiteX837" fmla="*/ 1395103 w 4166715"/>
                <a:gd name="connsiteY837" fmla="*/ 1181609 h 3792573"/>
                <a:gd name="connsiteX838" fmla="*/ 1939161 w 4166715"/>
                <a:gd name="connsiteY838" fmla="*/ 1368849 h 3792573"/>
                <a:gd name="connsiteX839" fmla="*/ 1631444 w 4166715"/>
                <a:gd name="connsiteY839" fmla="*/ 1516096 h 3792573"/>
                <a:gd name="connsiteX840" fmla="*/ 1385635 w 4166715"/>
                <a:gd name="connsiteY840" fmla="*/ 1163067 h 3792573"/>
                <a:gd name="connsiteX841" fmla="*/ 1477040 w 4166715"/>
                <a:gd name="connsiteY841" fmla="*/ 925291 h 3792573"/>
                <a:gd name="connsiteX842" fmla="*/ 1928600 w 4166715"/>
                <a:gd name="connsiteY842" fmla="*/ 1349580 h 3792573"/>
                <a:gd name="connsiteX843" fmla="*/ 1385635 w 4166715"/>
                <a:gd name="connsiteY843" fmla="*/ 1163067 h 3792573"/>
                <a:gd name="connsiteX844" fmla="*/ 1616513 w 4166715"/>
                <a:gd name="connsiteY844" fmla="*/ 1520459 h 3792573"/>
                <a:gd name="connsiteX845" fmla="*/ 1280392 w 4166715"/>
                <a:gd name="connsiteY845" fmla="*/ 1586265 h 3792573"/>
                <a:gd name="connsiteX846" fmla="*/ 1157306 w 4166715"/>
                <a:gd name="connsiteY846" fmla="*/ 1586265 h 3792573"/>
                <a:gd name="connsiteX847" fmla="*/ 1153300 w 4166715"/>
                <a:gd name="connsiteY847" fmla="*/ 1587356 h 3792573"/>
                <a:gd name="connsiteX848" fmla="*/ 1103774 w 4166715"/>
                <a:gd name="connsiteY848" fmla="*/ 1621168 h 3792573"/>
                <a:gd name="connsiteX849" fmla="*/ 1376531 w 4166715"/>
                <a:gd name="connsiteY849" fmla="*/ 1180519 h 3792573"/>
                <a:gd name="connsiteX850" fmla="*/ 1616513 w 4166715"/>
                <a:gd name="connsiteY850" fmla="*/ 1520459 h 3792573"/>
                <a:gd name="connsiteX851" fmla="*/ 1068814 w 4166715"/>
                <a:gd name="connsiteY851" fmla="*/ 1642983 h 3792573"/>
                <a:gd name="connsiteX852" fmla="*/ 902393 w 4166715"/>
                <a:gd name="connsiteY852" fmla="*/ 1707698 h 3792573"/>
                <a:gd name="connsiteX853" fmla="*/ 962844 w 4166715"/>
                <a:gd name="connsiteY853" fmla="*/ 1459742 h 3792573"/>
                <a:gd name="connsiteX854" fmla="*/ 1068814 w 4166715"/>
                <a:gd name="connsiteY854" fmla="*/ 1642983 h 3792573"/>
                <a:gd name="connsiteX855" fmla="*/ 888554 w 4166715"/>
                <a:gd name="connsiteY855" fmla="*/ 1704790 h 3792573"/>
                <a:gd name="connsiteX856" fmla="*/ 781127 w 4166715"/>
                <a:gd name="connsiteY856" fmla="*/ 1587356 h 3792573"/>
                <a:gd name="connsiteX857" fmla="*/ 945728 w 4166715"/>
                <a:gd name="connsiteY857" fmla="*/ 1469922 h 3792573"/>
                <a:gd name="connsiteX858" fmla="*/ 888554 w 4166715"/>
                <a:gd name="connsiteY858" fmla="*/ 1704790 h 3792573"/>
                <a:gd name="connsiteX859" fmla="*/ 1068086 w 4166715"/>
                <a:gd name="connsiteY859" fmla="*/ 1659343 h 3792573"/>
                <a:gd name="connsiteX860" fmla="*/ 1050970 w 4166715"/>
                <a:gd name="connsiteY860" fmla="*/ 1712425 h 3792573"/>
                <a:gd name="connsiteX861" fmla="*/ 931161 w 4166715"/>
                <a:gd name="connsiteY861" fmla="*/ 1712425 h 3792573"/>
                <a:gd name="connsiteX862" fmla="*/ 1068086 w 4166715"/>
                <a:gd name="connsiteY862" fmla="*/ 1659343 h 3792573"/>
                <a:gd name="connsiteX863" fmla="*/ 1061531 w 4166715"/>
                <a:gd name="connsiteY863" fmla="*/ 1726968 h 3792573"/>
                <a:gd name="connsiteX864" fmla="*/ 1142739 w 4166715"/>
                <a:gd name="connsiteY864" fmla="*/ 1726968 h 3792573"/>
                <a:gd name="connsiteX865" fmla="*/ 1042595 w 4166715"/>
                <a:gd name="connsiteY865" fmla="*/ 1858217 h 3792573"/>
                <a:gd name="connsiteX866" fmla="*/ 1050242 w 4166715"/>
                <a:gd name="connsiteY866" fmla="*/ 1762598 h 3792573"/>
                <a:gd name="connsiteX867" fmla="*/ 1061531 w 4166715"/>
                <a:gd name="connsiteY867" fmla="*/ 1726968 h 3792573"/>
                <a:gd name="connsiteX868" fmla="*/ 1602675 w 4166715"/>
                <a:gd name="connsiteY868" fmla="*/ 1554635 h 3792573"/>
                <a:gd name="connsiteX869" fmla="*/ 1423508 w 4166715"/>
                <a:gd name="connsiteY869" fmla="*/ 1849491 h 3792573"/>
                <a:gd name="connsiteX870" fmla="*/ 1372889 w 4166715"/>
                <a:gd name="connsiteY870" fmla="*/ 1729513 h 3792573"/>
                <a:gd name="connsiteX871" fmla="*/ 1602675 w 4166715"/>
                <a:gd name="connsiteY871" fmla="*/ 1554635 h 3792573"/>
                <a:gd name="connsiteX872" fmla="*/ 2428230 w 4166715"/>
                <a:gd name="connsiteY872" fmla="*/ 1471740 h 3792573"/>
                <a:gd name="connsiteX873" fmla="*/ 2373606 w 4166715"/>
                <a:gd name="connsiteY873" fmla="*/ 1825496 h 3792573"/>
                <a:gd name="connsiteX874" fmla="*/ 1910392 w 4166715"/>
                <a:gd name="connsiteY874" fmla="*/ 1936749 h 3792573"/>
                <a:gd name="connsiteX875" fmla="*/ 2428230 w 4166715"/>
                <a:gd name="connsiteY875" fmla="*/ 1471740 h 3792573"/>
                <a:gd name="connsiteX876" fmla="*/ 2366322 w 4166715"/>
                <a:gd name="connsiteY876" fmla="*/ 1842220 h 3792573"/>
                <a:gd name="connsiteX877" fmla="*/ 2190432 w 4166715"/>
                <a:gd name="connsiteY877" fmla="*/ 2181796 h 3792573"/>
                <a:gd name="connsiteX878" fmla="*/ 1900560 w 4166715"/>
                <a:gd name="connsiteY878" fmla="*/ 1953837 h 3792573"/>
                <a:gd name="connsiteX879" fmla="*/ 2366322 w 4166715"/>
                <a:gd name="connsiteY879" fmla="*/ 1842220 h 3792573"/>
                <a:gd name="connsiteX880" fmla="*/ 2539664 w 4166715"/>
                <a:gd name="connsiteY880" fmla="*/ 1909844 h 3792573"/>
                <a:gd name="connsiteX881" fmla="*/ 2651461 w 4166715"/>
                <a:gd name="connsiteY881" fmla="*/ 2226152 h 3792573"/>
                <a:gd name="connsiteX882" fmla="*/ 2210825 w 4166715"/>
                <a:gd name="connsiteY882" fmla="*/ 2187250 h 3792573"/>
                <a:gd name="connsiteX883" fmla="*/ 2539664 w 4166715"/>
                <a:gd name="connsiteY883" fmla="*/ 1909844 h 3792573"/>
                <a:gd name="connsiteX884" fmla="*/ 2798947 w 4166715"/>
                <a:gd name="connsiteY884" fmla="*/ 1962562 h 3792573"/>
                <a:gd name="connsiteX885" fmla="*/ 3168207 w 4166715"/>
                <a:gd name="connsiteY885" fmla="*/ 1665888 h 3792573"/>
                <a:gd name="connsiteX886" fmla="*/ 3086998 w 4166715"/>
                <a:gd name="connsiteY886" fmla="*/ 2007645 h 3792573"/>
                <a:gd name="connsiteX887" fmla="*/ 2798947 w 4166715"/>
                <a:gd name="connsiteY887" fmla="*/ 1962562 h 3792573"/>
                <a:gd name="connsiteX888" fmla="*/ 2577536 w 4166715"/>
                <a:gd name="connsiteY888" fmla="*/ 1876032 h 3792573"/>
                <a:gd name="connsiteX889" fmla="*/ 2813513 w 4166715"/>
                <a:gd name="connsiteY889" fmla="*/ 1661161 h 3792573"/>
                <a:gd name="connsiteX890" fmla="*/ 3139802 w 4166715"/>
                <a:gd name="connsiteY890" fmla="*/ 1654617 h 3792573"/>
                <a:gd name="connsiteX891" fmla="*/ 2577536 w 4166715"/>
                <a:gd name="connsiteY891" fmla="*/ 1876032 h 3792573"/>
                <a:gd name="connsiteX892" fmla="*/ 2816790 w 4166715"/>
                <a:gd name="connsiteY892" fmla="*/ 1646618 h 3792573"/>
                <a:gd name="connsiteX893" fmla="*/ 2772363 w 4166715"/>
                <a:gd name="connsiteY893" fmla="*/ 1406297 h 3792573"/>
                <a:gd name="connsiteX894" fmla="*/ 3155097 w 4166715"/>
                <a:gd name="connsiteY894" fmla="*/ 1640074 h 3792573"/>
                <a:gd name="connsiteX895" fmla="*/ 2816790 w 4166715"/>
                <a:gd name="connsiteY895" fmla="*/ 1646618 h 3792573"/>
                <a:gd name="connsiteX896" fmla="*/ 2767628 w 4166715"/>
                <a:gd name="connsiteY896" fmla="*/ 1381938 h 3792573"/>
                <a:gd name="connsiteX897" fmla="*/ 2716646 w 4166715"/>
                <a:gd name="connsiteY897" fmla="*/ 1105986 h 3792573"/>
                <a:gd name="connsiteX898" fmla="*/ 3057137 w 4166715"/>
                <a:gd name="connsiteY898" fmla="*/ 1288500 h 3792573"/>
                <a:gd name="connsiteX899" fmla="*/ 2767628 w 4166715"/>
                <a:gd name="connsiteY899" fmla="*/ 1381938 h 3792573"/>
                <a:gd name="connsiteX900" fmla="*/ 3033103 w 4166715"/>
                <a:gd name="connsiteY900" fmla="*/ 972555 h 3792573"/>
                <a:gd name="connsiteX901" fmla="*/ 3313507 w 4166715"/>
                <a:gd name="connsiteY901" fmla="*/ 990371 h 3792573"/>
                <a:gd name="connsiteX902" fmla="*/ 3083721 w 4166715"/>
                <a:gd name="connsiteY902" fmla="*/ 1268140 h 3792573"/>
                <a:gd name="connsiteX903" fmla="*/ 3033103 w 4166715"/>
                <a:gd name="connsiteY903" fmla="*/ 972555 h 3792573"/>
                <a:gd name="connsiteX904" fmla="*/ 3036744 w 4166715"/>
                <a:gd name="connsiteY904" fmla="*/ 958376 h 3792573"/>
                <a:gd name="connsiteX905" fmla="*/ 3227201 w 4166715"/>
                <a:gd name="connsiteY905" fmla="*/ 634070 h 3792573"/>
                <a:gd name="connsiteX906" fmla="*/ 3318606 w 4166715"/>
                <a:gd name="connsiteY906" fmla="*/ 976555 h 3792573"/>
                <a:gd name="connsiteX907" fmla="*/ 3036744 w 4166715"/>
                <a:gd name="connsiteY907" fmla="*/ 958376 h 3792573"/>
                <a:gd name="connsiteX908" fmla="*/ 3261068 w 4166715"/>
                <a:gd name="connsiteY908" fmla="*/ 372661 h 3792573"/>
                <a:gd name="connsiteX909" fmla="*/ 3427854 w 4166715"/>
                <a:gd name="connsiteY909" fmla="*/ 115980 h 3792573"/>
                <a:gd name="connsiteX910" fmla="*/ 3570970 w 4166715"/>
                <a:gd name="connsiteY910" fmla="*/ 553357 h 3792573"/>
                <a:gd name="connsiteX911" fmla="*/ 3261068 w 4166715"/>
                <a:gd name="connsiteY911" fmla="*/ 372661 h 3792573"/>
                <a:gd name="connsiteX912" fmla="*/ 3561501 w 4166715"/>
                <a:gd name="connsiteY912" fmla="*/ 564628 h 3792573"/>
                <a:gd name="connsiteX913" fmla="*/ 3237761 w 4166715"/>
                <a:gd name="connsiteY913" fmla="*/ 606802 h 3792573"/>
                <a:gd name="connsiteX914" fmla="*/ 3256698 w 4166715"/>
                <a:gd name="connsiteY914" fmla="*/ 386841 h 3792573"/>
                <a:gd name="connsiteX915" fmla="*/ 3561501 w 4166715"/>
                <a:gd name="connsiteY915" fmla="*/ 564628 h 3792573"/>
                <a:gd name="connsiteX916" fmla="*/ 3251236 w 4166715"/>
                <a:gd name="connsiteY916" fmla="*/ 360664 h 3792573"/>
                <a:gd name="connsiteX917" fmla="*/ 3148906 w 4166715"/>
                <a:gd name="connsiteY917" fmla="*/ 169788 h 3792573"/>
                <a:gd name="connsiteX918" fmla="*/ 3414744 w 4166715"/>
                <a:gd name="connsiteY918" fmla="*/ 109435 h 3792573"/>
                <a:gd name="connsiteX919" fmla="*/ 3251236 w 4166715"/>
                <a:gd name="connsiteY919" fmla="*/ 360664 h 3792573"/>
                <a:gd name="connsiteX920" fmla="*/ 3238854 w 4166715"/>
                <a:gd name="connsiteY920" fmla="*/ 368299 h 3792573"/>
                <a:gd name="connsiteX921" fmla="*/ 2896906 w 4166715"/>
                <a:gd name="connsiteY921" fmla="*/ 390476 h 3792573"/>
                <a:gd name="connsiteX922" fmla="*/ 3136160 w 4166715"/>
                <a:gd name="connsiteY922" fmla="*/ 176332 h 3792573"/>
                <a:gd name="connsiteX923" fmla="*/ 3238854 w 4166715"/>
                <a:gd name="connsiteY923" fmla="*/ 368299 h 3792573"/>
                <a:gd name="connsiteX924" fmla="*/ 3242495 w 4166715"/>
                <a:gd name="connsiteY924" fmla="*/ 382841 h 3792573"/>
                <a:gd name="connsiteX925" fmla="*/ 3223559 w 4166715"/>
                <a:gd name="connsiteY925" fmla="*/ 602803 h 3792573"/>
                <a:gd name="connsiteX926" fmla="*/ 2899455 w 4166715"/>
                <a:gd name="connsiteY926" fmla="*/ 405019 h 3792573"/>
                <a:gd name="connsiteX927" fmla="*/ 3242495 w 4166715"/>
                <a:gd name="connsiteY927" fmla="*/ 382841 h 3792573"/>
                <a:gd name="connsiteX928" fmla="*/ 2308057 w 4166715"/>
                <a:gd name="connsiteY928" fmla="*/ 860212 h 3792573"/>
                <a:gd name="connsiteX929" fmla="*/ 1971935 w 4166715"/>
                <a:gd name="connsiteY929" fmla="*/ 379569 h 3792573"/>
                <a:gd name="connsiteX930" fmla="*/ 2324080 w 4166715"/>
                <a:gd name="connsiteY930" fmla="*/ 364299 h 3792573"/>
                <a:gd name="connsiteX931" fmla="*/ 2308057 w 4166715"/>
                <a:gd name="connsiteY931" fmla="*/ 860212 h 3792573"/>
                <a:gd name="connsiteX932" fmla="*/ 2293854 w 4166715"/>
                <a:gd name="connsiteY932" fmla="*/ 865302 h 3792573"/>
                <a:gd name="connsiteX933" fmla="*/ 1885629 w 4166715"/>
                <a:gd name="connsiteY933" fmla="*/ 688606 h 3792573"/>
                <a:gd name="connsiteX934" fmla="*/ 1961375 w 4166715"/>
                <a:gd name="connsiteY934" fmla="*/ 390113 h 3792573"/>
                <a:gd name="connsiteX935" fmla="*/ 2293854 w 4166715"/>
                <a:gd name="connsiteY935" fmla="*/ 865302 h 3792573"/>
                <a:gd name="connsiteX936" fmla="*/ 1962103 w 4166715"/>
                <a:gd name="connsiteY936" fmla="*/ 1350307 h 3792573"/>
                <a:gd name="connsiteX937" fmla="*/ 1842658 w 4166715"/>
                <a:gd name="connsiteY937" fmla="*/ 775499 h 3792573"/>
                <a:gd name="connsiteX938" fmla="*/ 2302230 w 4166715"/>
                <a:gd name="connsiteY938" fmla="*/ 886752 h 3792573"/>
                <a:gd name="connsiteX939" fmla="*/ 1962103 w 4166715"/>
                <a:gd name="connsiteY939" fmla="*/ 1350307 h 3792573"/>
                <a:gd name="connsiteX940" fmla="*/ 1930057 w 4166715"/>
                <a:gd name="connsiteY940" fmla="*/ 1267413 h 3792573"/>
                <a:gd name="connsiteX941" fmla="*/ 1763271 w 4166715"/>
                <a:gd name="connsiteY941" fmla="*/ 802404 h 3792573"/>
                <a:gd name="connsiteX942" fmla="*/ 1828091 w 4166715"/>
                <a:gd name="connsiteY942" fmla="*/ 775863 h 3792573"/>
                <a:gd name="connsiteX943" fmla="*/ 1930057 w 4166715"/>
                <a:gd name="connsiteY943" fmla="*/ 1267413 h 3792573"/>
                <a:gd name="connsiteX944" fmla="*/ 1940981 w 4166715"/>
                <a:gd name="connsiteY944" fmla="*/ 1341581 h 3792573"/>
                <a:gd name="connsiteX945" fmla="*/ 1487236 w 4166715"/>
                <a:gd name="connsiteY945" fmla="*/ 915111 h 3792573"/>
                <a:gd name="connsiteX946" fmla="*/ 1749433 w 4166715"/>
                <a:gd name="connsiteY946" fmla="*/ 807857 h 3792573"/>
                <a:gd name="connsiteX947" fmla="*/ 1940981 w 4166715"/>
                <a:gd name="connsiteY947" fmla="*/ 1341581 h 3792573"/>
                <a:gd name="connsiteX948" fmla="*/ 1524745 w 4166715"/>
                <a:gd name="connsiteY948" fmla="*/ 884207 h 3792573"/>
                <a:gd name="connsiteX949" fmla="*/ 1729404 w 4166715"/>
                <a:gd name="connsiteY949" fmla="*/ 732234 h 3792573"/>
                <a:gd name="connsiteX950" fmla="*/ 1745427 w 4166715"/>
                <a:gd name="connsiteY950" fmla="*/ 794042 h 3792573"/>
                <a:gd name="connsiteX951" fmla="*/ 1524745 w 4166715"/>
                <a:gd name="connsiteY951" fmla="*/ 884207 h 3792573"/>
                <a:gd name="connsiteX952" fmla="*/ 1473762 w 4166715"/>
                <a:gd name="connsiteY952" fmla="*/ 903840 h 3792573"/>
                <a:gd name="connsiteX953" fmla="*/ 1255265 w 4166715"/>
                <a:gd name="connsiteY953" fmla="*/ 771137 h 3792573"/>
                <a:gd name="connsiteX954" fmla="*/ 1708282 w 4166715"/>
                <a:gd name="connsiteY954" fmla="*/ 729326 h 3792573"/>
                <a:gd name="connsiteX955" fmla="*/ 1473762 w 4166715"/>
                <a:gd name="connsiteY955" fmla="*/ 903840 h 3792573"/>
                <a:gd name="connsiteX956" fmla="*/ 1463930 w 4166715"/>
                <a:gd name="connsiteY956" fmla="*/ 918383 h 3792573"/>
                <a:gd name="connsiteX957" fmla="*/ 1374710 w 4166715"/>
                <a:gd name="connsiteY957" fmla="*/ 1150342 h 3792573"/>
                <a:gd name="connsiteX958" fmla="*/ 1226496 w 4166715"/>
                <a:gd name="connsiteY958" fmla="*/ 885298 h 3792573"/>
                <a:gd name="connsiteX959" fmla="*/ 1463930 w 4166715"/>
                <a:gd name="connsiteY959" fmla="*/ 918383 h 3792573"/>
                <a:gd name="connsiteX960" fmla="*/ 1079739 w 4166715"/>
                <a:gd name="connsiteY960" fmla="*/ 1632803 h 3792573"/>
                <a:gd name="connsiteX961" fmla="*/ 967213 w 4166715"/>
                <a:gd name="connsiteY961" fmla="*/ 1438291 h 3792573"/>
                <a:gd name="connsiteX962" fmla="*/ 934439 w 4166715"/>
                <a:gd name="connsiteY962" fmla="*/ 1245235 h 3792573"/>
                <a:gd name="connsiteX963" fmla="*/ 1361236 w 4166715"/>
                <a:gd name="connsiteY963" fmla="*/ 1177247 h 3792573"/>
                <a:gd name="connsiteX964" fmla="*/ 1079739 w 4166715"/>
                <a:gd name="connsiteY964" fmla="*/ 1632803 h 3792573"/>
                <a:gd name="connsiteX965" fmla="*/ 950826 w 4166715"/>
                <a:gd name="connsiteY965" fmla="*/ 1428111 h 3792573"/>
                <a:gd name="connsiteX966" fmla="*/ 757820 w 4166715"/>
                <a:gd name="connsiteY966" fmla="*/ 1338309 h 3792573"/>
                <a:gd name="connsiteX967" fmla="*/ 920965 w 4166715"/>
                <a:gd name="connsiteY967" fmla="*/ 1250325 h 3792573"/>
                <a:gd name="connsiteX968" fmla="*/ 950826 w 4166715"/>
                <a:gd name="connsiteY968" fmla="*/ 1428111 h 3792573"/>
                <a:gd name="connsiteX969" fmla="*/ 951919 w 4166715"/>
                <a:gd name="connsiteY969" fmla="*/ 1444472 h 3792573"/>
                <a:gd name="connsiteX970" fmla="*/ 951190 w 4166715"/>
                <a:gd name="connsiteY970" fmla="*/ 1448108 h 3792573"/>
                <a:gd name="connsiteX971" fmla="*/ 776028 w 4166715"/>
                <a:gd name="connsiteY971" fmla="*/ 1572813 h 3792573"/>
                <a:gd name="connsiteX972" fmla="*/ 750537 w 4166715"/>
                <a:gd name="connsiteY972" fmla="*/ 1350670 h 3792573"/>
                <a:gd name="connsiteX973" fmla="*/ 951919 w 4166715"/>
                <a:gd name="connsiteY973" fmla="*/ 1444472 h 3792573"/>
                <a:gd name="connsiteX974" fmla="*/ 769109 w 4166715"/>
                <a:gd name="connsiteY974" fmla="*/ 1595718 h 3792573"/>
                <a:gd name="connsiteX975" fmla="*/ 883456 w 4166715"/>
                <a:gd name="connsiteY975" fmla="*/ 1720423 h 3792573"/>
                <a:gd name="connsiteX976" fmla="*/ 859421 w 4166715"/>
                <a:gd name="connsiteY976" fmla="*/ 1759326 h 3792573"/>
                <a:gd name="connsiteX977" fmla="*/ 717034 w 4166715"/>
                <a:gd name="connsiteY977" fmla="*/ 1632803 h 3792573"/>
                <a:gd name="connsiteX978" fmla="*/ 769109 w 4166715"/>
                <a:gd name="connsiteY978" fmla="*/ 1595718 h 3792573"/>
                <a:gd name="connsiteX979" fmla="*/ 896566 w 4166715"/>
                <a:gd name="connsiteY979" fmla="*/ 1726968 h 3792573"/>
                <a:gd name="connsiteX980" fmla="*/ 1046601 w 4166715"/>
                <a:gd name="connsiteY980" fmla="*/ 1726968 h 3792573"/>
                <a:gd name="connsiteX981" fmla="*/ 1036404 w 4166715"/>
                <a:gd name="connsiteY981" fmla="*/ 1758598 h 3792573"/>
                <a:gd name="connsiteX982" fmla="*/ 1036040 w 4166715"/>
                <a:gd name="connsiteY982" fmla="*/ 1760053 h 3792573"/>
                <a:gd name="connsiteX983" fmla="*/ 1027300 w 4166715"/>
                <a:gd name="connsiteY983" fmla="*/ 1869124 h 3792573"/>
                <a:gd name="connsiteX984" fmla="*/ 871075 w 4166715"/>
                <a:gd name="connsiteY984" fmla="*/ 1768051 h 3792573"/>
                <a:gd name="connsiteX985" fmla="*/ 896566 w 4166715"/>
                <a:gd name="connsiteY985" fmla="*/ 1726968 h 3792573"/>
                <a:gd name="connsiteX986" fmla="*/ 1151115 w 4166715"/>
                <a:gd name="connsiteY986" fmla="*/ 1740056 h 3792573"/>
                <a:gd name="connsiteX987" fmla="*/ 1156942 w 4166715"/>
                <a:gd name="connsiteY987" fmla="*/ 1863671 h 3792573"/>
                <a:gd name="connsiteX988" fmla="*/ 1049150 w 4166715"/>
                <a:gd name="connsiteY988" fmla="*/ 1873487 h 3792573"/>
                <a:gd name="connsiteX989" fmla="*/ 1151115 w 4166715"/>
                <a:gd name="connsiteY989" fmla="*/ 1740056 h 3792573"/>
                <a:gd name="connsiteX990" fmla="*/ 1360872 w 4166715"/>
                <a:gd name="connsiteY990" fmla="*/ 1738238 h 3792573"/>
                <a:gd name="connsiteX991" fmla="*/ 1411491 w 4166715"/>
                <a:gd name="connsiteY991" fmla="*/ 1858217 h 3792573"/>
                <a:gd name="connsiteX992" fmla="*/ 1187895 w 4166715"/>
                <a:gd name="connsiteY992" fmla="*/ 1862580 h 3792573"/>
                <a:gd name="connsiteX993" fmla="*/ 1360872 w 4166715"/>
                <a:gd name="connsiteY993" fmla="*/ 1738238 h 3792573"/>
                <a:gd name="connsiteX994" fmla="*/ 1422415 w 4166715"/>
                <a:gd name="connsiteY994" fmla="*/ 1874578 h 3792573"/>
                <a:gd name="connsiteX995" fmla="*/ 1628167 w 4166715"/>
                <a:gd name="connsiteY995" fmla="*/ 2034550 h 3792573"/>
                <a:gd name="connsiteX996" fmla="*/ 1270196 w 4166715"/>
                <a:gd name="connsiteY996" fmla="*/ 1992012 h 3792573"/>
                <a:gd name="connsiteX997" fmla="*/ 1422415 w 4166715"/>
                <a:gd name="connsiteY997" fmla="*/ 1874578 h 3792573"/>
                <a:gd name="connsiteX998" fmla="*/ 1885629 w 4166715"/>
                <a:gd name="connsiteY998" fmla="*/ 1960381 h 3792573"/>
                <a:gd name="connsiteX999" fmla="*/ 2167855 w 4166715"/>
                <a:gd name="connsiteY999" fmla="*/ 2182160 h 3792573"/>
                <a:gd name="connsiteX1000" fmla="*/ 1752346 w 4166715"/>
                <a:gd name="connsiteY1000" fmla="*/ 2128715 h 3792573"/>
                <a:gd name="connsiteX1001" fmla="*/ 1885629 w 4166715"/>
                <a:gd name="connsiteY1001" fmla="*/ 1960381 h 3792573"/>
                <a:gd name="connsiteX1002" fmla="*/ 2995230 w 4166715"/>
                <a:gd name="connsiteY1002" fmla="*/ 2303593 h 3792573"/>
                <a:gd name="connsiteX1003" fmla="*/ 2845195 w 4166715"/>
                <a:gd name="connsiteY1003" fmla="*/ 2399940 h 3792573"/>
                <a:gd name="connsiteX1004" fmla="*/ 2684600 w 4166715"/>
                <a:gd name="connsiteY1004" fmla="*/ 2246149 h 3792573"/>
                <a:gd name="connsiteX1005" fmla="*/ 2995230 w 4166715"/>
                <a:gd name="connsiteY1005" fmla="*/ 2303593 h 3792573"/>
                <a:gd name="connsiteX1006" fmla="*/ 2940241 w 4166715"/>
                <a:gd name="connsiteY1006" fmla="*/ 2750423 h 3792573"/>
                <a:gd name="connsiteX1007" fmla="*/ 3041478 w 4166715"/>
                <a:gd name="connsiteY1007" fmla="*/ 2726791 h 3792573"/>
                <a:gd name="connsiteX1008" fmla="*/ 3039657 w 4166715"/>
                <a:gd name="connsiteY1008" fmla="*/ 2839862 h 3792573"/>
                <a:gd name="connsiteX1009" fmla="*/ 2940241 w 4166715"/>
                <a:gd name="connsiteY1009" fmla="*/ 2750423 h 3792573"/>
                <a:gd name="connsiteX1010" fmla="*/ 3035287 w 4166715"/>
                <a:gd name="connsiteY1010" fmla="*/ 2712975 h 3792573"/>
                <a:gd name="connsiteX1011" fmla="*/ 2934051 w 4166715"/>
                <a:gd name="connsiteY1011" fmla="*/ 2736607 h 3792573"/>
                <a:gd name="connsiteX1012" fmla="*/ 2944247 w 4166715"/>
                <a:gd name="connsiteY1012" fmla="*/ 2682072 h 3792573"/>
                <a:gd name="connsiteX1013" fmla="*/ 2942062 w 4166715"/>
                <a:gd name="connsiteY1013" fmla="*/ 2675527 h 3792573"/>
                <a:gd name="connsiteX1014" fmla="*/ 2885981 w 4166715"/>
                <a:gd name="connsiteY1014" fmla="*/ 2619537 h 3792573"/>
                <a:gd name="connsiteX1015" fmla="*/ 2930409 w 4166715"/>
                <a:gd name="connsiteY1015" fmla="*/ 2597360 h 3792573"/>
                <a:gd name="connsiteX1016" fmla="*/ 3035287 w 4166715"/>
                <a:gd name="connsiteY1016" fmla="*/ 2712975 h 3792573"/>
                <a:gd name="connsiteX1017" fmla="*/ 3053860 w 4166715"/>
                <a:gd name="connsiteY1017" fmla="*/ 2571909 h 3792573"/>
                <a:gd name="connsiteX1018" fmla="*/ 2954079 w 4166715"/>
                <a:gd name="connsiteY1018" fmla="*/ 2488288 h 3792573"/>
                <a:gd name="connsiteX1019" fmla="*/ 3139437 w 4166715"/>
                <a:gd name="connsiteY1019" fmla="*/ 2502104 h 3792573"/>
                <a:gd name="connsiteX1020" fmla="*/ 3053860 w 4166715"/>
                <a:gd name="connsiteY1020" fmla="*/ 2571909 h 3792573"/>
                <a:gd name="connsiteX1021" fmla="*/ 3093918 w 4166715"/>
                <a:gd name="connsiteY1021" fmla="*/ 2367582 h 3792573"/>
                <a:gd name="connsiteX1022" fmla="*/ 3146721 w 4166715"/>
                <a:gd name="connsiteY1022" fmla="*/ 2488288 h 3792573"/>
                <a:gd name="connsiteX1023" fmla="*/ 2943155 w 4166715"/>
                <a:gd name="connsiteY1023" fmla="*/ 2473018 h 3792573"/>
                <a:gd name="connsiteX1024" fmla="*/ 3017808 w 4166715"/>
                <a:gd name="connsiteY1024" fmla="*/ 2311228 h 3792573"/>
                <a:gd name="connsiteX1025" fmla="*/ 3093918 w 4166715"/>
                <a:gd name="connsiteY1025" fmla="*/ 2367582 h 3792573"/>
                <a:gd name="connsiteX1026" fmla="*/ 3026548 w 4166715"/>
                <a:gd name="connsiteY1026" fmla="*/ 2283960 h 3792573"/>
                <a:gd name="connsiteX1027" fmla="*/ 3096467 w 4166715"/>
                <a:gd name="connsiteY1027" fmla="*/ 2029460 h 3792573"/>
                <a:gd name="connsiteX1028" fmla="*/ 3233756 w 4166715"/>
                <a:gd name="connsiteY1028" fmla="*/ 2157801 h 3792573"/>
                <a:gd name="connsiteX1029" fmla="*/ 3026548 w 4166715"/>
                <a:gd name="connsiteY1029" fmla="*/ 2283960 h 3792573"/>
                <a:gd name="connsiteX1030" fmla="*/ 3344096 w 4166715"/>
                <a:gd name="connsiteY1030" fmla="*/ 1920388 h 3792573"/>
                <a:gd name="connsiteX1031" fmla="*/ 3110305 w 4166715"/>
                <a:gd name="connsiteY1031" fmla="*/ 2001828 h 3792573"/>
                <a:gd name="connsiteX1032" fmla="*/ 3234848 w 4166715"/>
                <a:gd name="connsiteY1032" fmla="*/ 1811316 h 3792573"/>
                <a:gd name="connsiteX1033" fmla="*/ 3344096 w 4166715"/>
                <a:gd name="connsiteY1033" fmla="*/ 1920388 h 3792573"/>
                <a:gd name="connsiteX1034" fmla="*/ 3279276 w 4166715"/>
                <a:gd name="connsiteY1034" fmla="*/ 1676431 h 3792573"/>
                <a:gd name="connsiteX1035" fmla="*/ 3227201 w 4166715"/>
                <a:gd name="connsiteY1035" fmla="*/ 1796410 h 3792573"/>
                <a:gd name="connsiteX1036" fmla="*/ 3109212 w 4166715"/>
                <a:gd name="connsiteY1036" fmla="*/ 1977105 h 3792573"/>
                <a:gd name="connsiteX1037" fmla="*/ 3185322 w 4166715"/>
                <a:gd name="connsiteY1037" fmla="*/ 1655708 h 3792573"/>
                <a:gd name="connsiteX1038" fmla="*/ 3279276 w 4166715"/>
                <a:gd name="connsiteY1038" fmla="*/ 1676431 h 3792573"/>
                <a:gd name="connsiteX1039" fmla="*/ 3178767 w 4166715"/>
                <a:gd name="connsiteY1039" fmla="*/ 1637529 h 3792573"/>
                <a:gd name="connsiteX1040" fmla="*/ 2779282 w 4166715"/>
                <a:gd name="connsiteY1040" fmla="*/ 1393572 h 3792573"/>
                <a:gd name="connsiteX1041" fmla="*/ 3072068 w 4166715"/>
                <a:gd name="connsiteY1041" fmla="*/ 1298680 h 3792573"/>
                <a:gd name="connsiteX1042" fmla="*/ 3234120 w 4166715"/>
                <a:gd name="connsiteY1042" fmla="*/ 1575358 h 3792573"/>
                <a:gd name="connsiteX1043" fmla="*/ 3178767 w 4166715"/>
                <a:gd name="connsiteY1043" fmla="*/ 1637529 h 3792573"/>
                <a:gd name="connsiteX1044" fmla="*/ 3456623 w 4166715"/>
                <a:gd name="connsiteY1044" fmla="*/ 1656435 h 3792573"/>
                <a:gd name="connsiteX1045" fmla="*/ 3432588 w 4166715"/>
                <a:gd name="connsiteY1045" fmla="*/ 1760780 h 3792573"/>
                <a:gd name="connsiteX1046" fmla="*/ 3364126 w 4166715"/>
                <a:gd name="connsiteY1046" fmla="*/ 1641165 h 3792573"/>
                <a:gd name="connsiteX1047" fmla="*/ 3361576 w 4166715"/>
                <a:gd name="connsiteY1047" fmla="*/ 1638620 h 3792573"/>
                <a:gd name="connsiteX1048" fmla="*/ 3257062 w 4166715"/>
                <a:gd name="connsiteY1048" fmla="*/ 1576449 h 3792573"/>
                <a:gd name="connsiteX1049" fmla="*/ 3402727 w 4166715"/>
                <a:gd name="connsiteY1049" fmla="*/ 1473194 h 3792573"/>
                <a:gd name="connsiteX1050" fmla="*/ 3392166 w 4166715"/>
                <a:gd name="connsiteY1050" fmla="*/ 1583720 h 3792573"/>
                <a:gd name="connsiteX1051" fmla="*/ 3393987 w 4166715"/>
                <a:gd name="connsiteY1051" fmla="*/ 1589537 h 3792573"/>
                <a:gd name="connsiteX1052" fmla="*/ 3456623 w 4166715"/>
                <a:gd name="connsiteY1052" fmla="*/ 1656435 h 3792573"/>
                <a:gd name="connsiteX1053" fmla="*/ 3484663 w 4166715"/>
                <a:gd name="connsiteY1053" fmla="*/ 1366668 h 3792573"/>
                <a:gd name="connsiteX1054" fmla="*/ 3427125 w 4166715"/>
                <a:gd name="connsiteY1054" fmla="*/ 1429202 h 3792573"/>
                <a:gd name="connsiteX1055" fmla="*/ 3510882 w 4166715"/>
                <a:gd name="connsiteY1055" fmla="*/ 1147070 h 3792573"/>
                <a:gd name="connsiteX1056" fmla="*/ 3515617 w 4166715"/>
                <a:gd name="connsiteY1056" fmla="*/ 1225965 h 3792573"/>
                <a:gd name="connsiteX1057" fmla="*/ 3484663 w 4166715"/>
                <a:gd name="connsiteY1057" fmla="*/ 1366668 h 3792573"/>
                <a:gd name="connsiteX1058" fmla="*/ 3499958 w 4166715"/>
                <a:gd name="connsiteY1058" fmla="*/ 1104169 h 3792573"/>
                <a:gd name="connsiteX1059" fmla="*/ 3099744 w 4166715"/>
                <a:gd name="connsiteY1059" fmla="*/ 1271775 h 3792573"/>
                <a:gd name="connsiteX1060" fmla="*/ 3329530 w 4166715"/>
                <a:gd name="connsiteY1060" fmla="*/ 993643 h 3792573"/>
                <a:gd name="connsiteX1061" fmla="*/ 3499958 w 4166715"/>
                <a:gd name="connsiteY1061" fmla="*/ 1104169 h 3792573"/>
                <a:gd name="connsiteX1062" fmla="*/ 3412559 w 4166715"/>
                <a:gd name="connsiteY1062" fmla="*/ 768955 h 3792573"/>
                <a:gd name="connsiteX1063" fmla="*/ 3409281 w 4166715"/>
                <a:gd name="connsiteY1063" fmla="*/ 772591 h 3792573"/>
                <a:gd name="connsiteX1064" fmla="*/ 3329894 w 4166715"/>
                <a:gd name="connsiteY1064" fmla="*/ 961648 h 3792573"/>
                <a:gd name="connsiteX1065" fmla="*/ 3239946 w 4166715"/>
                <a:gd name="connsiteY1065" fmla="*/ 623890 h 3792573"/>
                <a:gd name="connsiteX1066" fmla="*/ 3583351 w 4166715"/>
                <a:gd name="connsiteY1066" fmla="*/ 674790 h 3792573"/>
                <a:gd name="connsiteX1067" fmla="*/ 3412559 w 4166715"/>
                <a:gd name="connsiteY1067" fmla="*/ 768955 h 3792573"/>
                <a:gd name="connsiteX1068" fmla="*/ 3596096 w 4166715"/>
                <a:gd name="connsiteY1068" fmla="*/ 662428 h 3792573"/>
                <a:gd name="connsiteX1069" fmla="*/ 3282553 w 4166715"/>
                <a:gd name="connsiteY1069" fmla="*/ 615891 h 3792573"/>
                <a:gd name="connsiteX1070" fmla="*/ 3577888 w 4166715"/>
                <a:gd name="connsiteY1070" fmla="*/ 577353 h 3792573"/>
                <a:gd name="connsiteX1071" fmla="*/ 3596096 w 4166715"/>
                <a:gd name="connsiteY1071" fmla="*/ 662428 h 3792573"/>
                <a:gd name="connsiteX1072" fmla="*/ 3589178 w 4166715"/>
                <a:gd name="connsiteY1072" fmla="*/ 555538 h 3792573"/>
                <a:gd name="connsiteX1073" fmla="*/ 3536010 w 4166715"/>
                <a:gd name="connsiteY1073" fmla="*/ 174151 h 3792573"/>
                <a:gd name="connsiteX1074" fmla="*/ 3760333 w 4166715"/>
                <a:gd name="connsiteY1074" fmla="*/ 422471 h 3792573"/>
                <a:gd name="connsiteX1075" fmla="*/ 3589178 w 4166715"/>
                <a:gd name="connsiteY1075" fmla="*/ 555538 h 3792573"/>
                <a:gd name="connsiteX1076" fmla="*/ 3842998 w 4166715"/>
                <a:gd name="connsiteY1076" fmla="*/ 581715 h 3792573"/>
                <a:gd name="connsiteX1077" fmla="*/ 3841906 w 4166715"/>
                <a:gd name="connsiteY1077" fmla="*/ 584260 h 3792573"/>
                <a:gd name="connsiteX1078" fmla="*/ 3810224 w 4166715"/>
                <a:gd name="connsiteY1078" fmla="*/ 691151 h 3792573"/>
                <a:gd name="connsiteX1079" fmla="*/ 3810952 w 4166715"/>
                <a:gd name="connsiteY1079" fmla="*/ 696968 h 3792573"/>
                <a:gd name="connsiteX1080" fmla="*/ 3880143 w 4166715"/>
                <a:gd name="connsiteY1080" fmla="*/ 811129 h 3792573"/>
                <a:gd name="connsiteX1081" fmla="*/ 3844455 w 4166715"/>
                <a:gd name="connsiteY1081" fmla="*/ 1023092 h 3792573"/>
                <a:gd name="connsiteX1082" fmla="*/ 3725738 w 4166715"/>
                <a:gd name="connsiteY1082" fmla="*/ 875845 h 3792573"/>
                <a:gd name="connsiteX1083" fmla="*/ 3790559 w 4166715"/>
                <a:gd name="connsiteY1083" fmla="*/ 590441 h 3792573"/>
                <a:gd name="connsiteX1084" fmla="*/ 3790559 w 4166715"/>
                <a:gd name="connsiteY1084" fmla="*/ 588260 h 3792573"/>
                <a:gd name="connsiteX1085" fmla="*/ 3778906 w 4166715"/>
                <a:gd name="connsiteY1085" fmla="*/ 431197 h 3792573"/>
                <a:gd name="connsiteX1086" fmla="*/ 3955888 w 4166715"/>
                <a:gd name="connsiteY1086" fmla="*/ 437741 h 3792573"/>
                <a:gd name="connsiteX1087" fmla="*/ 3842998 w 4166715"/>
                <a:gd name="connsiteY1087" fmla="*/ 581715 h 3792573"/>
                <a:gd name="connsiteX1088" fmla="*/ 4001408 w 4166715"/>
                <a:gd name="connsiteY1088" fmla="*/ 333759 h 3792573"/>
                <a:gd name="connsiteX1089" fmla="*/ 3965356 w 4166715"/>
                <a:gd name="connsiteY1089" fmla="*/ 423562 h 3792573"/>
                <a:gd name="connsiteX1090" fmla="*/ 3788738 w 4166715"/>
                <a:gd name="connsiteY1090" fmla="*/ 417017 h 3792573"/>
                <a:gd name="connsiteX1091" fmla="*/ 3967541 w 4166715"/>
                <a:gd name="connsiteY1091" fmla="*/ 249410 h 3792573"/>
                <a:gd name="connsiteX1092" fmla="*/ 4001408 w 4166715"/>
                <a:gd name="connsiteY1092" fmla="*/ 333759 h 3792573"/>
                <a:gd name="connsiteX1093" fmla="*/ 4029085 w 4166715"/>
                <a:gd name="connsiteY1093" fmla="*/ 168697 h 3792573"/>
                <a:gd name="connsiteX1094" fmla="*/ 4023258 w 4166715"/>
                <a:gd name="connsiteY1094" fmla="*/ 170879 h 3792573"/>
                <a:gd name="connsiteX1095" fmla="*/ 3975553 w 4166715"/>
                <a:gd name="connsiteY1095" fmla="*/ 220688 h 3792573"/>
                <a:gd name="connsiteX1096" fmla="*/ 3951882 w 4166715"/>
                <a:gd name="connsiteY1096" fmla="*/ 42538 h 3792573"/>
                <a:gd name="connsiteX1097" fmla="*/ 4071692 w 4166715"/>
                <a:gd name="connsiteY1097" fmla="*/ 42538 h 3792573"/>
                <a:gd name="connsiteX1098" fmla="*/ 4108836 w 4166715"/>
                <a:gd name="connsiteY1098" fmla="*/ 175242 h 3792573"/>
                <a:gd name="connsiteX1099" fmla="*/ 4029085 w 4166715"/>
                <a:gd name="connsiteY1099" fmla="*/ 168697 h 3792573"/>
                <a:gd name="connsiteX1100" fmla="*/ 4120853 w 4166715"/>
                <a:gd name="connsiteY1100" fmla="*/ 163971 h 3792573"/>
                <a:gd name="connsiteX1101" fmla="*/ 4089536 w 4166715"/>
                <a:gd name="connsiteY1101" fmla="*/ 51627 h 3792573"/>
                <a:gd name="connsiteX1102" fmla="*/ 4157634 w 4166715"/>
                <a:gd name="connsiteY1102" fmla="*/ 95619 h 3792573"/>
                <a:gd name="connsiteX1103" fmla="*/ 4120853 w 4166715"/>
                <a:gd name="connsiteY1103" fmla="*/ 163971 h 3792573"/>
                <a:gd name="connsiteX1104" fmla="*/ 3112126 w 4166715"/>
                <a:gd name="connsiteY1104" fmla="*/ 178150 h 3792573"/>
                <a:gd name="connsiteX1105" fmla="*/ 2884524 w 4166715"/>
                <a:gd name="connsiteY1105" fmla="*/ 382114 h 3792573"/>
                <a:gd name="connsiteX1106" fmla="*/ 2892900 w 4166715"/>
                <a:gd name="connsiteY1106" fmla="*/ 227960 h 3792573"/>
                <a:gd name="connsiteX1107" fmla="*/ 3112126 w 4166715"/>
                <a:gd name="connsiteY1107" fmla="*/ 178150 h 3792573"/>
                <a:gd name="connsiteX1108" fmla="*/ 2204999 w 4166715"/>
                <a:gd name="connsiteY1108" fmla="*/ 209781 h 3792573"/>
                <a:gd name="connsiteX1109" fmla="*/ 2416577 w 4166715"/>
                <a:gd name="connsiteY1109" fmla="*/ 209781 h 3792573"/>
                <a:gd name="connsiteX1110" fmla="*/ 2434785 w 4166715"/>
                <a:gd name="connsiteY1110" fmla="*/ 253773 h 3792573"/>
                <a:gd name="connsiteX1111" fmla="*/ 2328814 w 4166715"/>
                <a:gd name="connsiteY1111" fmla="*/ 349393 h 3792573"/>
                <a:gd name="connsiteX1112" fmla="*/ 1983225 w 4166715"/>
                <a:gd name="connsiteY1112" fmla="*/ 364299 h 3792573"/>
                <a:gd name="connsiteX1113" fmla="*/ 2204999 w 4166715"/>
                <a:gd name="connsiteY1113" fmla="*/ 209781 h 3792573"/>
                <a:gd name="connsiteX1114" fmla="*/ 1793496 w 4166715"/>
                <a:gd name="connsiteY1114" fmla="*/ 530452 h 3792573"/>
                <a:gd name="connsiteX1115" fmla="*/ 1854311 w 4166715"/>
                <a:gd name="connsiteY1115" fmla="*/ 518090 h 3792573"/>
                <a:gd name="connsiteX1116" fmla="*/ 1859045 w 4166715"/>
                <a:gd name="connsiteY1116" fmla="*/ 514818 h 3792573"/>
                <a:gd name="connsiteX1117" fmla="*/ 1860138 w 4166715"/>
                <a:gd name="connsiteY1117" fmla="*/ 509365 h 3792573"/>
                <a:gd name="connsiteX1118" fmla="*/ 1848849 w 4166715"/>
                <a:gd name="connsiteY1118" fmla="*/ 458101 h 3792573"/>
                <a:gd name="connsiteX1119" fmla="*/ 1946444 w 4166715"/>
                <a:gd name="connsiteY1119" fmla="*/ 390113 h 3792573"/>
                <a:gd name="connsiteX1120" fmla="*/ 1874340 w 4166715"/>
                <a:gd name="connsiteY1120" fmla="*/ 673336 h 3792573"/>
                <a:gd name="connsiteX1121" fmla="*/ 1793496 w 4166715"/>
                <a:gd name="connsiteY1121" fmla="*/ 530452 h 3792573"/>
                <a:gd name="connsiteX1122" fmla="*/ 1879802 w 4166715"/>
                <a:gd name="connsiteY1122" fmla="*/ 702058 h 3792573"/>
                <a:gd name="connsiteX1123" fmla="*/ 2233404 w 4166715"/>
                <a:gd name="connsiteY1123" fmla="*/ 855122 h 3792573"/>
                <a:gd name="connsiteX1124" fmla="*/ 1844479 w 4166715"/>
                <a:gd name="connsiteY1124" fmla="*/ 760957 h 3792573"/>
                <a:gd name="connsiteX1125" fmla="*/ 1879802 w 4166715"/>
                <a:gd name="connsiteY1125" fmla="*/ 702058 h 3792573"/>
                <a:gd name="connsiteX1126" fmla="*/ 1656571 w 4166715"/>
                <a:gd name="connsiteY1126" fmla="*/ 596985 h 3792573"/>
                <a:gd name="connsiteX1127" fmla="*/ 1677329 w 4166715"/>
                <a:gd name="connsiteY1127" fmla="*/ 532633 h 3792573"/>
                <a:gd name="connsiteX1128" fmla="*/ 1822265 w 4166715"/>
                <a:gd name="connsiteY1128" fmla="*/ 762047 h 3792573"/>
                <a:gd name="connsiteX1129" fmla="*/ 1758537 w 4166715"/>
                <a:gd name="connsiteY1129" fmla="*/ 788224 h 3792573"/>
                <a:gd name="connsiteX1130" fmla="*/ 1740329 w 4166715"/>
                <a:gd name="connsiteY1130" fmla="*/ 717691 h 3792573"/>
                <a:gd name="connsiteX1131" fmla="*/ 1740329 w 4166715"/>
                <a:gd name="connsiteY1131" fmla="*/ 717328 h 3792573"/>
                <a:gd name="connsiteX1132" fmla="*/ 1739965 w 4166715"/>
                <a:gd name="connsiteY1132" fmla="*/ 716601 h 3792573"/>
                <a:gd name="connsiteX1133" fmla="*/ 1739600 w 4166715"/>
                <a:gd name="connsiteY1133" fmla="*/ 715510 h 3792573"/>
                <a:gd name="connsiteX1134" fmla="*/ 1739600 w 4166715"/>
                <a:gd name="connsiteY1134" fmla="*/ 715146 h 3792573"/>
                <a:gd name="connsiteX1135" fmla="*/ 1656571 w 4166715"/>
                <a:gd name="connsiteY1135" fmla="*/ 596985 h 3792573"/>
                <a:gd name="connsiteX1136" fmla="*/ 1207196 w 4166715"/>
                <a:gd name="connsiteY1136" fmla="*/ 880208 h 3792573"/>
                <a:gd name="connsiteX1137" fmla="*/ 1361236 w 4166715"/>
                <a:gd name="connsiteY1137" fmla="*/ 1155432 h 3792573"/>
                <a:gd name="connsiteX1138" fmla="*/ 1040046 w 4166715"/>
                <a:gd name="connsiteY1138" fmla="*/ 1060904 h 3792573"/>
                <a:gd name="connsiteX1139" fmla="*/ 988699 w 4166715"/>
                <a:gd name="connsiteY1139" fmla="*/ 742414 h 3792573"/>
                <a:gd name="connsiteX1140" fmla="*/ 1121618 w 4166715"/>
                <a:gd name="connsiteY1140" fmla="*/ 757321 h 3792573"/>
                <a:gd name="connsiteX1141" fmla="*/ 1207196 w 4166715"/>
                <a:gd name="connsiteY1141" fmla="*/ 880208 h 3792573"/>
                <a:gd name="connsiteX1142" fmla="*/ 1022202 w 4166715"/>
                <a:gd name="connsiteY1142" fmla="*/ 1043816 h 3792573"/>
                <a:gd name="connsiteX1143" fmla="*/ 900936 w 4166715"/>
                <a:gd name="connsiteY1143" fmla="*/ 911475 h 3792573"/>
                <a:gd name="connsiteX1144" fmla="*/ 976317 w 4166715"/>
                <a:gd name="connsiteY1144" fmla="*/ 758048 h 3792573"/>
                <a:gd name="connsiteX1145" fmla="*/ 1022202 w 4166715"/>
                <a:gd name="connsiteY1145" fmla="*/ 1043816 h 3792573"/>
                <a:gd name="connsiteX1146" fmla="*/ 890011 w 4166715"/>
                <a:gd name="connsiteY1146" fmla="*/ 900568 h 3792573"/>
                <a:gd name="connsiteX1147" fmla="*/ 779306 w 4166715"/>
                <a:gd name="connsiteY1147" fmla="*/ 798404 h 3792573"/>
                <a:gd name="connsiteX1148" fmla="*/ 966121 w 4166715"/>
                <a:gd name="connsiteY1148" fmla="*/ 745686 h 3792573"/>
                <a:gd name="connsiteX1149" fmla="*/ 890011 w 4166715"/>
                <a:gd name="connsiteY1149" fmla="*/ 900568 h 3792573"/>
                <a:gd name="connsiteX1150" fmla="*/ 908947 w 4166715"/>
                <a:gd name="connsiteY1150" fmla="*/ 991825 h 3792573"/>
                <a:gd name="connsiteX1151" fmla="*/ 902393 w 4166715"/>
                <a:gd name="connsiteY1151" fmla="*/ 934380 h 3792573"/>
                <a:gd name="connsiteX1152" fmla="*/ 999259 w 4166715"/>
                <a:gd name="connsiteY1152" fmla="*/ 1040180 h 3792573"/>
                <a:gd name="connsiteX1153" fmla="*/ 908947 w 4166715"/>
                <a:gd name="connsiteY1153" fmla="*/ 991825 h 3792573"/>
                <a:gd name="connsiteX1154" fmla="*/ 650029 w 4166715"/>
                <a:gd name="connsiteY1154" fmla="*/ 888570 h 3792573"/>
                <a:gd name="connsiteX1155" fmla="*/ 759641 w 4166715"/>
                <a:gd name="connsiteY1155" fmla="*/ 807857 h 3792573"/>
                <a:gd name="connsiteX1156" fmla="*/ 792416 w 4166715"/>
                <a:gd name="connsiteY1156" fmla="*/ 1018729 h 3792573"/>
                <a:gd name="connsiteX1157" fmla="*/ 702832 w 4166715"/>
                <a:gd name="connsiteY1157" fmla="*/ 952195 h 3792573"/>
                <a:gd name="connsiteX1158" fmla="*/ 650029 w 4166715"/>
                <a:gd name="connsiteY1158" fmla="*/ 888570 h 3792573"/>
                <a:gd name="connsiteX1159" fmla="*/ 541873 w 4166715"/>
                <a:gd name="connsiteY1159" fmla="*/ 1056541 h 3792573"/>
                <a:gd name="connsiteX1160" fmla="*/ 681346 w 4166715"/>
                <a:gd name="connsiteY1160" fmla="*/ 975464 h 3792573"/>
                <a:gd name="connsiteX1161" fmla="*/ 584115 w 4166715"/>
                <a:gd name="connsiteY1161" fmla="*/ 1180519 h 3792573"/>
                <a:gd name="connsiteX1162" fmla="*/ 528763 w 4166715"/>
                <a:gd name="connsiteY1162" fmla="*/ 1180519 h 3792573"/>
                <a:gd name="connsiteX1163" fmla="*/ 541873 w 4166715"/>
                <a:gd name="connsiteY1163" fmla="*/ 1056541 h 3792573"/>
                <a:gd name="connsiteX1164" fmla="*/ 833202 w 4166715"/>
                <a:gd name="connsiteY1164" fmla="*/ 1133618 h 3792573"/>
                <a:gd name="connsiteX1165" fmla="*/ 742161 w 4166715"/>
                <a:gd name="connsiteY1165" fmla="*/ 1261959 h 3792573"/>
                <a:gd name="connsiteX1166" fmla="*/ 696641 w 4166715"/>
                <a:gd name="connsiteY1166" fmla="*/ 1184518 h 3792573"/>
                <a:gd name="connsiteX1167" fmla="*/ 690450 w 4166715"/>
                <a:gd name="connsiteY1167" fmla="*/ 1180882 h 3792573"/>
                <a:gd name="connsiteX1168" fmla="*/ 600138 w 4166715"/>
                <a:gd name="connsiteY1168" fmla="*/ 1180882 h 3792573"/>
                <a:gd name="connsiteX1169" fmla="*/ 700647 w 4166715"/>
                <a:gd name="connsiteY1169" fmla="*/ 968556 h 3792573"/>
                <a:gd name="connsiteX1170" fmla="*/ 796421 w 4166715"/>
                <a:gd name="connsiteY1170" fmla="*/ 1039816 h 3792573"/>
                <a:gd name="connsiteX1171" fmla="*/ 833202 w 4166715"/>
                <a:gd name="connsiteY1171" fmla="*/ 1133618 h 3792573"/>
                <a:gd name="connsiteX1172" fmla="*/ 806982 w 4166715"/>
                <a:gd name="connsiteY1172" fmla="*/ 1016548 h 3792573"/>
                <a:gd name="connsiteX1173" fmla="*/ 775664 w 4166715"/>
                <a:gd name="connsiteY1173" fmla="*/ 814402 h 3792573"/>
                <a:gd name="connsiteX1174" fmla="*/ 882728 w 4166715"/>
                <a:gd name="connsiteY1174" fmla="*/ 913657 h 3792573"/>
                <a:gd name="connsiteX1175" fmla="*/ 806982 w 4166715"/>
                <a:gd name="connsiteY1175" fmla="*/ 1016548 h 3792573"/>
                <a:gd name="connsiteX1176" fmla="*/ 904942 w 4166715"/>
                <a:gd name="connsiteY1176" fmla="*/ 1006004 h 3792573"/>
                <a:gd name="connsiteX1177" fmla="*/ 1016011 w 4166715"/>
                <a:gd name="connsiteY1177" fmla="*/ 1065630 h 3792573"/>
                <a:gd name="connsiteX1178" fmla="*/ 921329 w 4166715"/>
                <a:gd name="connsiteY1178" fmla="*/ 1101987 h 3792573"/>
                <a:gd name="connsiteX1179" fmla="*/ 877265 w 4166715"/>
                <a:gd name="connsiteY1179" fmla="*/ 1055814 h 3792573"/>
                <a:gd name="connsiteX1180" fmla="*/ 904942 w 4166715"/>
                <a:gd name="connsiteY1180" fmla="*/ 1006004 h 3792573"/>
                <a:gd name="connsiteX1181" fmla="*/ 929341 w 4166715"/>
                <a:gd name="connsiteY1181" fmla="*/ 1114349 h 3792573"/>
                <a:gd name="connsiteX1182" fmla="*/ 1014554 w 4166715"/>
                <a:gd name="connsiteY1182" fmla="*/ 1081627 h 3792573"/>
                <a:gd name="connsiteX1183" fmla="*/ 958473 w 4166715"/>
                <a:gd name="connsiteY1183" fmla="*/ 1166703 h 3792573"/>
                <a:gd name="connsiteX1184" fmla="*/ 929341 w 4166715"/>
                <a:gd name="connsiteY1184" fmla="*/ 1114349 h 3792573"/>
                <a:gd name="connsiteX1185" fmla="*/ 964300 w 4166715"/>
                <a:gd name="connsiteY1185" fmla="*/ 1184518 h 3792573"/>
                <a:gd name="connsiteX1186" fmla="*/ 1036404 w 4166715"/>
                <a:gd name="connsiteY1186" fmla="*/ 1075083 h 3792573"/>
                <a:gd name="connsiteX1187" fmla="*/ 1343028 w 4166715"/>
                <a:gd name="connsiteY1187" fmla="*/ 1165249 h 3792573"/>
                <a:gd name="connsiteX1188" fmla="*/ 939901 w 4166715"/>
                <a:gd name="connsiteY1188" fmla="*/ 1229601 h 3792573"/>
                <a:gd name="connsiteX1189" fmla="*/ 964300 w 4166715"/>
                <a:gd name="connsiteY1189" fmla="*/ 1184518 h 3792573"/>
                <a:gd name="connsiteX1190" fmla="*/ 636554 w 4166715"/>
                <a:gd name="connsiteY1190" fmla="*/ 1317585 h 3792573"/>
                <a:gd name="connsiteX1191" fmla="*/ 734878 w 4166715"/>
                <a:gd name="connsiteY1191" fmla="*/ 1344490 h 3792573"/>
                <a:gd name="connsiteX1192" fmla="*/ 760734 w 4166715"/>
                <a:gd name="connsiteY1192" fmla="*/ 1568450 h 3792573"/>
                <a:gd name="connsiteX1193" fmla="*/ 560445 w 4166715"/>
                <a:gd name="connsiteY1193" fmla="*/ 1392118 h 3792573"/>
                <a:gd name="connsiteX1194" fmla="*/ 636554 w 4166715"/>
                <a:gd name="connsiteY1194" fmla="*/ 1317585 h 3792573"/>
                <a:gd name="connsiteX1195" fmla="*/ 431167 w 4166715"/>
                <a:gd name="connsiteY1195" fmla="*/ 1433929 h 3792573"/>
                <a:gd name="connsiteX1196" fmla="*/ 383826 w 4166715"/>
                <a:gd name="connsiteY1196" fmla="*/ 1368849 h 3792573"/>
                <a:gd name="connsiteX1197" fmla="*/ 429711 w 4166715"/>
                <a:gd name="connsiteY1197" fmla="*/ 1303406 h 3792573"/>
                <a:gd name="connsiteX1198" fmla="*/ 477052 w 4166715"/>
                <a:gd name="connsiteY1198" fmla="*/ 1385937 h 3792573"/>
                <a:gd name="connsiteX1199" fmla="*/ 431167 w 4166715"/>
                <a:gd name="connsiteY1199" fmla="*/ 1433929 h 3792573"/>
                <a:gd name="connsiteX1200" fmla="*/ 293514 w 4166715"/>
                <a:gd name="connsiteY1200" fmla="*/ 1443018 h 3792573"/>
                <a:gd name="connsiteX1201" fmla="*/ 239254 w 4166715"/>
                <a:gd name="connsiteY1201" fmla="*/ 1436474 h 3792573"/>
                <a:gd name="connsiteX1202" fmla="*/ 372901 w 4166715"/>
                <a:gd name="connsiteY1202" fmla="*/ 1377938 h 3792573"/>
                <a:gd name="connsiteX1203" fmla="*/ 416965 w 4166715"/>
                <a:gd name="connsiteY1203" fmla="*/ 1438655 h 3792573"/>
                <a:gd name="connsiteX1204" fmla="*/ 293514 w 4166715"/>
                <a:gd name="connsiteY1204" fmla="*/ 1443018 h 3792573"/>
                <a:gd name="connsiteX1205" fmla="*/ 350687 w 4166715"/>
                <a:gd name="connsiteY1205" fmla="*/ 1188154 h 3792573"/>
                <a:gd name="connsiteX1206" fmla="*/ 421699 w 4166715"/>
                <a:gd name="connsiteY1206" fmla="*/ 1289954 h 3792573"/>
                <a:gd name="connsiteX1207" fmla="*/ 375086 w 4166715"/>
                <a:gd name="connsiteY1207" fmla="*/ 1356488 h 3792573"/>
                <a:gd name="connsiteX1208" fmla="*/ 324104 w 4166715"/>
                <a:gd name="connsiteY1208" fmla="*/ 1286318 h 3792573"/>
                <a:gd name="connsiteX1209" fmla="*/ 350687 w 4166715"/>
                <a:gd name="connsiteY1209" fmla="*/ 1188154 h 3792573"/>
                <a:gd name="connsiteX1210" fmla="*/ 257098 w 4166715"/>
                <a:gd name="connsiteY1210" fmla="*/ 1325220 h 3792573"/>
                <a:gd name="connsiteX1211" fmla="*/ 313907 w 4166715"/>
                <a:gd name="connsiteY1211" fmla="*/ 1296862 h 3792573"/>
                <a:gd name="connsiteX1212" fmla="*/ 363797 w 4166715"/>
                <a:gd name="connsiteY1212" fmla="*/ 1365940 h 3792573"/>
                <a:gd name="connsiteX1213" fmla="*/ 214491 w 4166715"/>
                <a:gd name="connsiteY1213" fmla="*/ 1431384 h 3792573"/>
                <a:gd name="connsiteX1214" fmla="*/ 187179 w 4166715"/>
                <a:gd name="connsiteY1214" fmla="*/ 1388482 h 3792573"/>
                <a:gd name="connsiteX1215" fmla="*/ 257098 w 4166715"/>
                <a:gd name="connsiteY1215" fmla="*/ 1325220 h 3792573"/>
                <a:gd name="connsiteX1216" fmla="*/ 352873 w 4166715"/>
                <a:gd name="connsiteY1216" fmla="*/ 1498281 h 3792573"/>
                <a:gd name="connsiteX1217" fmla="*/ 310266 w 4166715"/>
                <a:gd name="connsiteY1217" fmla="*/ 1456834 h 3792573"/>
                <a:gd name="connsiteX1218" fmla="*/ 428982 w 4166715"/>
                <a:gd name="connsiteY1218" fmla="*/ 1452471 h 3792573"/>
                <a:gd name="connsiteX1219" fmla="*/ 466491 w 4166715"/>
                <a:gd name="connsiteY1219" fmla="*/ 1468831 h 3792573"/>
                <a:gd name="connsiteX1220" fmla="*/ 474138 w 4166715"/>
                <a:gd name="connsiteY1220" fmla="*/ 1467741 h 3792573"/>
                <a:gd name="connsiteX1221" fmla="*/ 542237 w 4166715"/>
                <a:gd name="connsiteY1221" fmla="*/ 1408115 h 3792573"/>
                <a:gd name="connsiteX1222" fmla="*/ 542237 w 4166715"/>
                <a:gd name="connsiteY1222" fmla="*/ 1610625 h 3792573"/>
                <a:gd name="connsiteX1223" fmla="*/ 437722 w 4166715"/>
                <a:gd name="connsiteY1223" fmla="*/ 1655344 h 3792573"/>
                <a:gd name="connsiteX1224" fmla="*/ 437722 w 4166715"/>
                <a:gd name="connsiteY1224" fmla="*/ 1576449 h 3792573"/>
                <a:gd name="connsiteX1225" fmla="*/ 435173 w 4166715"/>
                <a:gd name="connsiteY1225" fmla="*/ 1570995 h 3792573"/>
                <a:gd name="connsiteX1226" fmla="*/ 352873 w 4166715"/>
                <a:gd name="connsiteY1226" fmla="*/ 1498281 h 3792573"/>
                <a:gd name="connsiteX1227" fmla="*/ 386375 w 4166715"/>
                <a:gd name="connsiteY1227" fmla="*/ 1858581 h 3792573"/>
                <a:gd name="connsiteX1228" fmla="*/ 245809 w 4166715"/>
                <a:gd name="connsiteY1228" fmla="*/ 1691701 h 3792573"/>
                <a:gd name="connsiteX1229" fmla="*/ 431532 w 4166715"/>
                <a:gd name="connsiteY1229" fmla="*/ 1673523 h 3792573"/>
                <a:gd name="connsiteX1230" fmla="*/ 432624 w 4166715"/>
                <a:gd name="connsiteY1230" fmla="*/ 1673159 h 3792573"/>
                <a:gd name="connsiteX1231" fmla="*/ 433716 w 4166715"/>
                <a:gd name="connsiteY1231" fmla="*/ 1672795 h 3792573"/>
                <a:gd name="connsiteX1232" fmla="*/ 533133 w 4166715"/>
                <a:gd name="connsiteY1232" fmla="*/ 1630258 h 3792573"/>
                <a:gd name="connsiteX1233" fmla="*/ 458844 w 4166715"/>
                <a:gd name="connsiteY1233" fmla="*/ 1761507 h 3792573"/>
                <a:gd name="connsiteX1234" fmla="*/ 386375 w 4166715"/>
                <a:gd name="connsiteY1234" fmla="*/ 1858581 h 3792573"/>
                <a:gd name="connsiteX1235" fmla="*/ 768017 w 4166715"/>
                <a:gd name="connsiteY1235" fmla="*/ 1816770 h 3792573"/>
                <a:gd name="connsiteX1236" fmla="*/ 679890 w 4166715"/>
                <a:gd name="connsiteY1236" fmla="*/ 1688065 h 3792573"/>
                <a:gd name="connsiteX1237" fmla="*/ 706838 w 4166715"/>
                <a:gd name="connsiteY1237" fmla="*/ 1643710 h 3792573"/>
                <a:gd name="connsiteX1238" fmla="*/ 848496 w 4166715"/>
                <a:gd name="connsiteY1238" fmla="*/ 1769506 h 3792573"/>
                <a:gd name="connsiteX1239" fmla="*/ 768017 w 4166715"/>
                <a:gd name="connsiteY1239" fmla="*/ 1816770 h 3792573"/>
                <a:gd name="connsiteX1240" fmla="*/ 1186439 w 4166715"/>
                <a:gd name="connsiteY1240" fmla="*/ 1877123 h 3792573"/>
                <a:gd name="connsiteX1241" fmla="*/ 1400566 w 4166715"/>
                <a:gd name="connsiteY1241" fmla="*/ 1873124 h 3792573"/>
                <a:gd name="connsiteX1242" fmla="*/ 1251624 w 4166715"/>
                <a:gd name="connsiteY1242" fmla="*/ 1988376 h 3792573"/>
                <a:gd name="connsiteX1243" fmla="*/ 1245069 w 4166715"/>
                <a:gd name="connsiteY1243" fmla="*/ 1922933 h 3792573"/>
                <a:gd name="connsiteX1244" fmla="*/ 1242156 w 4166715"/>
                <a:gd name="connsiteY1244" fmla="*/ 1917843 h 3792573"/>
                <a:gd name="connsiteX1245" fmla="*/ 1186439 w 4166715"/>
                <a:gd name="connsiteY1245" fmla="*/ 1877123 h 3792573"/>
                <a:gd name="connsiteX1246" fmla="*/ 957745 w 4166715"/>
                <a:gd name="connsiteY1246" fmla="*/ 1958927 h 3792573"/>
                <a:gd name="connsiteX1247" fmla="*/ 1002537 w 4166715"/>
                <a:gd name="connsiteY1247" fmla="*/ 2012008 h 3792573"/>
                <a:gd name="connsiteX1248" fmla="*/ 1045144 w 4166715"/>
                <a:gd name="connsiteY1248" fmla="*/ 2128351 h 3792573"/>
                <a:gd name="connsiteX1249" fmla="*/ 888919 w 4166715"/>
                <a:gd name="connsiteY1249" fmla="*/ 2037822 h 3792573"/>
                <a:gd name="connsiteX1250" fmla="*/ 957745 w 4166715"/>
                <a:gd name="connsiteY1250" fmla="*/ 1958927 h 3792573"/>
                <a:gd name="connsiteX1251" fmla="*/ 677705 w 4166715"/>
                <a:gd name="connsiteY1251" fmla="*/ 1950201 h 3792573"/>
                <a:gd name="connsiteX1252" fmla="*/ 556439 w 4166715"/>
                <a:gd name="connsiteY1252" fmla="*/ 1877487 h 3792573"/>
                <a:gd name="connsiteX1253" fmla="*/ 662774 w 4166715"/>
                <a:gd name="connsiteY1253" fmla="*/ 1877487 h 3792573"/>
                <a:gd name="connsiteX1254" fmla="*/ 677705 w 4166715"/>
                <a:gd name="connsiteY1254" fmla="*/ 1950201 h 3792573"/>
                <a:gd name="connsiteX1255" fmla="*/ 105971 w 4166715"/>
                <a:gd name="connsiteY1255" fmla="*/ 2116717 h 3792573"/>
                <a:gd name="connsiteX1256" fmla="*/ 251271 w 4166715"/>
                <a:gd name="connsiteY1256" fmla="*/ 2161800 h 3792573"/>
                <a:gd name="connsiteX1257" fmla="*/ 21121 w 4166715"/>
                <a:gd name="connsiteY1257" fmla="*/ 2447568 h 3792573"/>
                <a:gd name="connsiteX1258" fmla="*/ 14566 w 4166715"/>
                <a:gd name="connsiteY1258" fmla="*/ 2294140 h 3792573"/>
                <a:gd name="connsiteX1259" fmla="*/ 105971 w 4166715"/>
                <a:gd name="connsiteY1259" fmla="*/ 2116717 h 3792573"/>
                <a:gd name="connsiteX1260" fmla="*/ 31318 w 4166715"/>
                <a:gd name="connsiteY1260" fmla="*/ 2479198 h 3792573"/>
                <a:gd name="connsiteX1261" fmla="*/ 273485 w 4166715"/>
                <a:gd name="connsiteY1261" fmla="*/ 2545005 h 3792573"/>
                <a:gd name="connsiteX1262" fmla="*/ 236341 w 4166715"/>
                <a:gd name="connsiteY1262" fmla="*/ 2712248 h 3792573"/>
                <a:gd name="connsiteX1263" fmla="*/ 127457 w 4166715"/>
                <a:gd name="connsiteY1263" fmla="*/ 2627172 h 3792573"/>
                <a:gd name="connsiteX1264" fmla="*/ 31318 w 4166715"/>
                <a:gd name="connsiteY1264" fmla="*/ 2479198 h 3792573"/>
                <a:gd name="connsiteX1265" fmla="*/ 474867 w 4166715"/>
                <a:gd name="connsiteY1265" fmla="*/ 2734426 h 3792573"/>
                <a:gd name="connsiteX1266" fmla="*/ 264381 w 4166715"/>
                <a:gd name="connsiteY1266" fmla="*/ 2719520 h 3792573"/>
                <a:gd name="connsiteX1267" fmla="*/ 624901 w 4166715"/>
                <a:gd name="connsiteY1267" fmla="*/ 2499195 h 3792573"/>
                <a:gd name="connsiteX1268" fmla="*/ 658040 w 4166715"/>
                <a:gd name="connsiteY1268" fmla="*/ 2734063 h 3792573"/>
                <a:gd name="connsiteX1269" fmla="*/ 474867 w 4166715"/>
                <a:gd name="connsiteY1269" fmla="*/ 2734426 h 3792573"/>
                <a:gd name="connsiteX1270" fmla="*/ 668965 w 4166715"/>
                <a:gd name="connsiteY1270" fmla="*/ 2753695 h 3792573"/>
                <a:gd name="connsiteX1271" fmla="*/ 766560 w 4166715"/>
                <a:gd name="connsiteY1271" fmla="*/ 2842044 h 3792573"/>
                <a:gd name="connsiteX1272" fmla="*/ 624537 w 4166715"/>
                <a:gd name="connsiteY1272" fmla="*/ 2856586 h 3792573"/>
                <a:gd name="connsiteX1273" fmla="*/ 668965 w 4166715"/>
                <a:gd name="connsiteY1273" fmla="*/ 2753695 h 3792573"/>
                <a:gd name="connsiteX1274" fmla="*/ 765468 w 4166715"/>
                <a:gd name="connsiteY1274" fmla="*/ 3178348 h 3792573"/>
                <a:gd name="connsiteX1275" fmla="*/ 814994 w 4166715"/>
                <a:gd name="connsiteY1275" fmla="*/ 3077638 h 3792573"/>
                <a:gd name="connsiteX1276" fmla="*/ 945364 w 4166715"/>
                <a:gd name="connsiteY1276" fmla="*/ 3310688 h 3792573"/>
                <a:gd name="connsiteX1277" fmla="*/ 745075 w 4166715"/>
                <a:gd name="connsiteY1277" fmla="*/ 3291418 h 3792573"/>
                <a:gd name="connsiteX1278" fmla="*/ 765468 w 4166715"/>
                <a:gd name="connsiteY1278" fmla="*/ 3178348 h 3792573"/>
                <a:gd name="connsiteX1279" fmla="*/ 786953 w 4166715"/>
                <a:gd name="connsiteY1279" fmla="*/ 3527377 h 3792573"/>
                <a:gd name="connsiteX1280" fmla="*/ 1001809 w 4166715"/>
                <a:gd name="connsiteY1280" fmla="*/ 3477204 h 3792573"/>
                <a:gd name="connsiteX1281" fmla="*/ 870346 w 4166715"/>
                <a:gd name="connsiteY1281" fmla="*/ 3618997 h 3792573"/>
                <a:gd name="connsiteX1282" fmla="*/ 786953 w 4166715"/>
                <a:gd name="connsiteY1282" fmla="*/ 3527377 h 3792573"/>
                <a:gd name="connsiteX1283" fmla="*/ 877994 w 4166715"/>
                <a:gd name="connsiteY1283" fmla="*/ 3641902 h 3792573"/>
                <a:gd name="connsiteX1284" fmla="*/ 1083381 w 4166715"/>
                <a:gd name="connsiteY1284" fmla="*/ 3743339 h 3792573"/>
                <a:gd name="connsiteX1285" fmla="*/ 880179 w 4166715"/>
                <a:gd name="connsiteY1285" fmla="*/ 3780423 h 3792573"/>
                <a:gd name="connsiteX1286" fmla="*/ 877994 w 4166715"/>
                <a:gd name="connsiteY1286" fmla="*/ 3641902 h 3792573"/>
                <a:gd name="connsiteX1287" fmla="*/ 1668589 w 4166715"/>
                <a:gd name="connsiteY1287" fmla="*/ 2534098 h 3792573"/>
                <a:gd name="connsiteX1288" fmla="*/ 1666040 w 4166715"/>
                <a:gd name="connsiteY1288" fmla="*/ 2537370 h 3792573"/>
                <a:gd name="connsiteX1289" fmla="*/ 1651109 w 4166715"/>
                <a:gd name="connsiteY1289" fmla="*/ 2571182 h 3792573"/>
                <a:gd name="connsiteX1290" fmla="*/ 1536034 w 4166715"/>
                <a:gd name="connsiteY1290" fmla="*/ 2571182 h 3792573"/>
                <a:gd name="connsiteX1291" fmla="*/ 1410398 w 4166715"/>
                <a:gd name="connsiteY1291" fmla="*/ 2430116 h 3792573"/>
                <a:gd name="connsiteX1292" fmla="*/ 1408577 w 4166715"/>
                <a:gd name="connsiteY1292" fmla="*/ 2336315 h 3792573"/>
                <a:gd name="connsiteX1293" fmla="*/ 1408213 w 4166715"/>
                <a:gd name="connsiteY1293" fmla="*/ 2334860 h 3792573"/>
                <a:gd name="connsiteX1294" fmla="*/ 1408213 w 4166715"/>
                <a:gd name="connsiteY1294" fmla="*/ 2334133 h 3792573"/>
                <a:gd name="connsiteX1295" fmla="*/ 1406756 w 4166715"/>
                <a:gd name="connsiteY1295" fmla="*/ 2331588 h 3792573"/>
                <a:gd name="connsiteX1296" fmla="*/ 1406756 w 4166715"/>
                <a:gd name="connsiteY1296" fmla="*/ 2331588 h 3792573"/>
                <a:gd name="connsiteX1297" fmla="*/ 1251260 w 4166715"/>
                <a:gd name="connsiteY1297" fmla="*/ 2154892 h 3792573"/>
                <a:gd name="connsiteX1298" fmla="*/ 1370340 w 4166715"/>
                <a:gd name="connsiteY1298" fmla="*/ 2239604 h 3792573"/>
                <a:gd name="connsiteX1299" fmla="*/ 1479225 w 4166715"/>
                <a:gd name="connsiteY1299" fmla="*/ 2387942 h 3792573"/>
                <a:gd name="connsiteX1300" fmla="*/ 1489421 w 4166715"/>
                <a:gd name="connsiteY1300" fmla="*/ 2389760 h 3792573"/>
                <a:gd name="connsiteX1301" fmla="*/ 1693716 w 4166715"/>
                <a:gd name="connsiteY1301" fmla="*/ 2247603 h 3792573"/>
                <a:gd name="connsiteX1302" fmla="*/ 1495976 w 4166715"/>
                <a:gd name="connsiteY1302" fmla="*/ 2494832 h 3792573"/>
                <a:gd name="connsiteX1303" fmla="*/ 1495976 w 4166715"/>
                <a:gd name="connsiteY1303" fmla="*/ 2503921 h 3792573"/>
                <a:gd name="connsiteX1304" fmla="*/ 1501803 w 4166715"/>
                <a:gd name="connsiteY1304" fmla="*/ 2506830 h 3792573"/>
                <a:gd name="connsiteX1305" fmla="*/ 1504716 w 4166715"/>
                <a:gd name="connsiteY1305" fmla="*/ 2506103 h 3792573"/>
                <a:gd name="connsiteX1306" fmla="*/ 1754895 w 4166715"/>
                <a:gd name="connsiteY1306" fmla="*/ 2398849 h 3792573"/>
                <a:gd name="connsiteX1307" fmla="*/ 1752710 w 4166715"/>
                <a:gd name="connsiteY1307" fmla="*/ 2478471 h 3792573"/>
                <a:gd name="connsiteX1308" fmla="*/ 1668589 w 4166715"/>
                <a:gd name="connsiteY1308" fmla="*/ 2534098 h 3792573"/>
                <a:gd name="connsiteX1309" fmla="*/ 1390005 w 4166715"/>
                <a:gd name="connsiteY1309" fmla="*/ 2240695 h 3792573"/>
                <a:gd name="connsiteX1310" fmla="*/ 1705733 w 4166715"/>
                <a:gd name="connsiteY1310" fmla="*/ 2221426 h 3792573"/>
                <a:gd name="connsiteX1311" fmla="*/ 1487236 w 4166715"/>
                <a:gd name="connsiteY1311" fmla="*/ 2373763 h 3792573"/>
                <a:gd name="connsiteX1312" fmla="*/ 1390005 w 4166715"/>
                <a:gd name="connsiteY1312" fmla="*/ 2240695 h 3792573"/>
                <a:gd name="connsiteX1313" fmla="*/ 1713745 w 4166715"/>
                <a:gd name="connsiteY1313" fmla="*/ 2206156 h 3792573"/>
                <a:gd name="connsiteX1314" fmla="*/ 1400566 w 4166715"/>
                <a:gd name="connsiteY1314" fmla="*/ 2225425 h 3792573"/>
                <a:gd name="connsiteX1315" fmla="*/ 1586288 w 4166715"/>
                <a:gd name="connsiteY1315" fmla="*/ 2088358 h 3792573"/>
                <a:gd name="connsiteX1316" fmla="*/ 1713745 w 4166715"/>
                <a:gd name="connsiteY1316" fmla="*/ 2206156 h 3792573"/>
                <a:gd name="connsiteX1317" fmla="*/ 1585560 w 4166715"/>
                <a:gd name="connsiteY1317" fmla="*/ 2071271 h 3792573"/>
                <a:gd name="connsiteX1318" fmla="*/ 1306976 w 4166715"/>
                <a:gd name="connsiteY1318" fmla="*/ 2011281 h 3792573"/>
                <a:gd name="connsiteX1319" fmla="*/ 1628531 w 4166715"/>
                <a:gd name="connsiteY1319" fmla="*/ 2049456 h 3792573"/>
                <a:gd name="connsiteX1320" fmla="*/ 1585560 w 4166715"/>
                <a:gd name="connsiteY1320" fmla="*/ 2071271 h 3792573"/>
                <a:gd name="connsiteX1321" fmla="*/ 2372514 w 4166715"/>
                <a:gd name="connsiteY1321" fmla="*/ 2616629 h 3792573"/>
                <a:gd name="connsiteX1322" fmla="*/ 2219930 w 4166715"/>
                <a:gd name="connsiteY1322" fmla="*/ 2459929 h 3792573"/>
                <a:gd name="connsiteX1323" fmla="*/ 2432964 w 4166715"/>
                <a:gd name="connsiteY1323" fmla="*/ 2424663 h 3792573"/>
                <a:gd name="connsiteX1324" fmla="*/ 2426409 w 4166715"/>
                <a:gd name="connsiteY1324" fmla="*/ 2554094 h 3792573"/>
                <a:gd name="connsiteX1325" fmla="*/ 2372514 w 4166715"/>
                <a:gd name="connsiteY1325" fmla="*/ 2616629 h 3792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</a:cxnLst>
              <a:rect l="l" t="t" r="r" b="b"/>
              <a:pathLst>
                <a:path w="4166715" h="3792573">
                  <a:moveTo>
                    <a:pt x="2866681" y="2618810"/>
                  </a:moveTo>
                  <a:cubicBezTo>
                    <a:pt x="2866681" y="2619537"/>
                    <a:pt x="2867045" y="2620264"/>
                    <a:pt x="2867409" y="2620992"/>
                  </a:cubicBezTo>
                  <a:cubicBezTo>
                    <a:pt x="2867409" y="2620992"/>
                    <a:pt x="2867409" y="2620992"/>
                    <a:pt x="2867409" y="2620992"/>
                  </a:cubicBezTo>
                  <a:cubicBezTo>
                    <a:pt x="2867773" y="2621719"/>
                    <a:pt x="2868137" y="2622446"/>
                    <a:pt x="2868865" y="2622810"/>
                  </a:cubicBezTo>
                  <a:cubicBezTo>
                    <a:pt x="2868865" y="2622810"/>
                    <a:pt x="2868865" y="2622810"/>
                    <a:pt x="2868865" y="2622810"/>
                  </a:cubicBezTo>
                  <a:lnTo>
                    <a:pt x="2929317" y="2683162"/>
                  </a:lnTo>
                  <a:lnTo>
                    <a:pt x="2918027" y="2744970"/>
                  </a:lnTo>
                  <a:cubicBezTo>
                    <a:pt x="2918027" y="2744970"/>
                    <a:pt x="2918027" y="2744970"/>
                    <a:pt x="2918027" y="2744970"/>
                  </a:cubicBezTo>
                  <a:cubicBezTo>
                    <a:pt x="2918027" y="2744970"/>
                    <a:pt x="2918027" y="2744970"/>
                    <a:pt x="2918027" y="2745333"/>
                  </a:cubicBezTo>
                  <a:cubicBezTo>
                    <a:pt x="2918027" y="2746060"/>
                    <a:pt x="2918027" y="2746788"/>
                    <a:pt x="2918027" y="2747878"/>
                  </a:cubicBezTo>
                  <a:cubicBezTo>
                    <a:pt x="2918027" y="2747878"/>
                    <a:pt x="2918027" y="2748242"/>
                    <a:pt x="2918027" y="2748242"/>
                  </a:cubicBezTo>
                  <a:cubicBezTo>
                    <a:pt x="2918027" y="2748242"/>
                    <a:pt x="2918027" y="2748242"/>
                    <a:pt x="2918027" y="2748606"/>
                  </a:cubicBezTo>
                  <a:cubicBezTo>
                    <a:pt x="2918391" y="2749332"/>
                    <a:pt x="2918391" y="2750060"/>
                    <a:pt x="2918756" y="2750423"/>
                  </a:cubicBezTo>
                  <a:cubicBezTo>
                    <a:pt x="2918756" y="2750423"/>
                    <a:pt x="2918756" y="2750423"/>
                    <a:pt x="2918756" y="2750423"/>
                  </a:cubicBezTo>
                  <a:cubicBezTo>
                    <a:pt x="2919120" y="2750787"/>
                    <a:pt x="2919484" y="2751514"/>
                    <a:pt x="2919848" y="2751878"/>
                  </a:cubicBezTo>
                  <a:lnTo>
                    <a:pt x="3041478" y="2860949"/>
                  </a:lnTo>
                  <a:cubicBezTo>
                    <a:pt x="3043663" y="2862767"/>
                    <a:pt x="3046577" y="2863494"/>
                    <a:pt x="3049126" y="2862040"/>
                  </a:cubicBezTo>
                  <a:cubicBezTo>
                    <a:pt x="3051675" y="2860949"/>
                    <a:pt x="3053495" y="2858404"/>
                    <a:pt x="3053495" y="2855495"/>
                  </a:cubicBezTo>
                  <a:lnTo>
                    <a:pt x="3056045" y="2716975"/>
                  </a:lnTo>
                  <a:cubicBezTo>
                    <a:pt x="3056045" y="2716611"/>
                    <a:pt x="3056045" y="2716248"/>
                    <a:pt x="3056045" y="2715884"/>
                  </a:cubicBezTo>
                  <a:cubicBezTo>
                    <a:pt x="3056045" y="2715520"/>
                    <a:pt x="3056045" y="2715157"/>
                    <a:pt x="3056045" y="2715157"/>
                  </a:cubicBezTo>
                  <a:cubicBezTo>
                    <a:pt x="3056045" y="2715157"/>
                    <a:pt x="3056045" y="2714793"/>
                    <a:pt x="3055680" y="2714793"/>
                  </a:cubicBezTo>
                  <a:cubicBezTo>
                    <a:pt x="3055680" y="2714430"/>
                    <a:pt x="3055316" y="2713702"/>
                    <a:pt x="3054952" y="2713339"/>
                  </a:cubicBezTo>
                  <a:cubicBezTo>
                    <a:pt x="3054588" y="2712975"/>
                    <a:pt x="3054588" y="2712612"/>
                    <a:pt x="3054224" y="2712248"/>
                  </a:cubicBezTo>
                  <a:cubicBezTo>
                    <a:pt x="3054224" y="2712248"/>
                    <a:pt x="3054224" y="2711885"/>
                    <a:pt x="3053860" y="2711885"/>
                  </a:cubicBezTo>
                  <a:lnTo>
                    <a:pt x="2939149" y="2585361"/>
                  </a:lnTo>
                  <a:lnTo>
                    <a:pt x="2939149" y="2494469"/>
                  </a:lnTo>
                  <a:lnTo>
                    <a:pt x="3048762" y="2586452"/>
                  </a:lnTo>
                  <a:cubicBezTo>
                    <a:pt x="3051311" y="2588634"/>
                    <a:pt x="3055316" y="2588634"/>
                    <a:pt x="3058230" y="2586452"/>
                  </a:cubicBezTo>
                  <a:lnTo>
                    <a:pt x="3162744" y="2501376"/>
                  </a:lnTo>
                  <a:cubicBezTo>
                    <a:pt x="3162744" y="2501376"/>
                    <a:pt x="3162744" y="2501376"/>
                    <a:pt x="3162744" y="2501376"/>
                  </a:cubicBezTo>
                  <a:cubicBezTo>
                    <a:pt x="3163108" y="2501013"/>
                    <a:pt x="3163108" y="2501013"/>
                    <a:pt x="3163473" y="2500649"/>
                  </a:cubicBezTo>
                  <a:cubicBezTo>
                    <a:pt x="3163837" y="2500286"/>
                    <a:pt x="3164201" y="2499922"/>
                    <a:pt x="3164565" y="2499558"/>
                  </a:cubicBezTo>
                  <a:cubicBezTo>
                    <a:pt x="3164565" y="2499195"/>
                    <a:pt x="3164929" y="2498831"/>
                    <a:pt x="3164929" y="2498831"/>
                  </a:cubicBezTo>
                  <a:cubicBezTo>
                    <a:pt x="3165293" y="2498468"/>
                    <a:pt x="3165293" y="2497741"/>
                    <a:pt x="3165293" y="2497377"/>
                  </a:cubicBezTo>
                  <a:cubicBezTo>
                    <a:pt x="3165293" y="2497377"/>
                    <a:pt x="3165293" y="2497013"/>
                    <a:pt x="3165293" y="2497013"/>
                  </a:cubicBezTo>
                  <a:cubicBezTo>
                    <a:pt x="3165293" y="2497013"/>
                    <a:pt x="3165293" y="2496650"/>
                    <a:pt x="3165293" y="2496650"/>
                  </a:cubicBezTo>
                  <a:cubicBezTo>
                    <a:pt x="3165293" y="2495923"/>
                    <a:pt x="3165293" y="2495559"/>
                    <a:pt x="3164929" y="2494832"/>
                  </a:cubicBezTo>
                  <a:cubicBezTo>
                    <a:pt x="3164929" y="2494469"/>
                    <a:pt x="3164929" y="2494105"/>
                    <a:pt x="3164565" y="2494105"/>
                  </a:cubicBezTo>
                  <a:cubicBezTo>
                    <a:pt x="3164565" y="2494105"/>
                    <a:pt x="3164565" y="2493741"/>
                    <a:pt x="3164565" y="2493741"/>
                  </a:cubicBezTo>
                  <a:lnTo>
                    <a:pt x="3106299" y="2360310"/>
                  </a:lnTo>
                  <a:cubicBezTo>
                    <a:pt x="3105935" y="2359220"/>
                    <a:pt x="3104842" y="2358129"/>
                    <a:pt x="3104114" y="2357402"/>
                  </a:cubicBezTo>
                  <a:lnTo>
                    <a:pt x="3027640" y="2300685"/>
                  </a:lnTo>
                  <a:lnTo>
                    <a:pt x="3249415" y="2165436"/>
                  </a:lnTo>
                  <a:cubicBezTo>
                    <a:pt x="3249779" y="2165072"/>
                    <a:pt x="3250507" y="2164709"/>
                    <a:pt x="3250872" y="2164345"/>
                  </a:cubicBezTo>
                  <a:cubicBezTo>
                    <a:pt x="3250872" y="2164345"/>
                    <a:pt x="3250872" y="2164345"/>
                    <a:pt x="3250872" y="2164345"/>
                  </a:cubicBezTo>
                  <a:cubicBezTo>
                    <a:pt x="3250872" y="2164345"/>
                    <a:pt x="3250872" y="2164345"/>
                    <a:pt x="3250872" y="2164345"/>
                  </a:cubicBezTo>
                  <a:cubicBezTo>
                    <a:pt x="3251236" y="2163981"/>
                    <a:pt x="3251964" y="2163254"/>
                    <a:pt x="3251964" y="2162527"/>
                  </a:cubicBezTo>
                  <a:lnTo>
                    <a:pt x="3364126" y="1926569"/>
                  </a:lnTo>
                  <a:lnTo>
                    <a:pt x="3364126" y="1926569"/>
                  </a:lnTo>
                  <a:lnTo>
                    <a:pt x="3364126" y="1926569"/>
                  </a:lnTo>
                  <a:cubicBezTo>
                    <a:pt x="3364490" y="1925842"/>
                    <a:pt x="3364854" y="1925114"/>
                    <a:pt x="3364854" y="1924024"/>
                  </a:cubicBezTo>
                  <a:cubicBezTo>
                    <a:pt x="3364854" y="1923660"/>
                    <a:pt x="3364854" y="1923660"/>
                    <a:pt x="3364854" y="1923297"/>
                  </a:cubicBezTo>
                  <a:cubicBezTo>
                    <a:pt x="3364854" y="1922569"/>
                    <a:pt x="3364854" y="1921842"/>
                    <a:pt x="3364490" y="1921479"/>
                  </a:cubicBezTo>
                  <a:cubicBezTo>
                    <a:pt x="3364490" y="1921479"/>
                    <a:pt x="3364490" y="1921115"/>
                    <a:pt x="3364490" y="1921115"/>
                  </a:cubicBezTo>
                  <a:cubicBezTo>
                    <a:pt x="3364490" y="1921115"/>
                    <a:pt x="3364490" y="1920752"/>
                    <a:pt x="3364126" y="1920752"/>
                  </a:cubicBezTo>
                  <a:cubicBezTo>
                    <a:pt x="3363761" y="1920024"/>
                    <a:pt x="3363397" y="1919661"/>
                    <a:pt x="3363033" y="1918934"/>
                  </a:cubicBezTo>
                  <a:cubicBezTo>
                    <a:pt x="3363033" y="1918934"/>
                    <a:pt x="3362669" y="1918570"/>
                    <a:pt x="3362669" y="1918570"/>
                  </a:cubicBezTo>
                  <a:cubicBezTo>
                    <a:pt x="3362669" y="1918570"/>
                    <a:pt x="3362669" y="1918570"/>
                    <a:pt x="3362669" y="1918570"/>
                  </a:cubicBezTo>
                  <a:lnTo>
                    <a:pt x="3242131" y="1798228"/>
                  </a:lnTo>
                  <a:lnTo>
                    <a:pt x="3296027" y="1674250"/>
                  </a:lnTo>
                  <a:cubicBezTo>
                    <a:pt x="3296756" y="1672432"/>
                    <a:pt x="3296756" y="1669887"/>
                    <a:pt x="3295663" y="1668069"/>
                  </a:cubicBezTo>
                  <a:cubicBezTo>
                    <a:pt x="3294571" y="1666251"/>
                    <a:pt x="3292750" y="1664797"/>
                    <a:pt x="3290929" y="1664433"/>
                  </a:cubicBezTo>
                  <a:lnTo>
                    <a:pt x="3193698" y="1642983"/>
                  </a:lnTo>
                  <a:lnTo>
                    <a:pt x="3244680" y="1586265"/>
                  </a:lnTo>
                  <a:lnTo>
                    <a:pt x="3352108" y="1650254"/>
                  </a:lnTo>
                  <a:lnTo>
                    <a:pt x="3428946" y="1784412"/>
                  </a:lnTo>
                  <a:cubicBezTo>
                    <a:pt x="3430403" y="1786957"/>
                    <a:pt x="3433316" y="1788411"/>
                    <a:pt x="3436230" y="1788048"/>
                  </a:cubicBezTo>
                  <a:cubicBezTo>
                    <a:pt x="3439143" y="1787684"/>
                    <a:pt x="3441692" y="1785503"/>
                    <a:pt x="3442420" y="1782594"/>
                  </a:cubicBezTo>
                  <a:lnTo>
                    <a:pt x="3471553" y="1656435"/>
                  </a:lnTo>
                  <a:cubicBezTo>
                    <a:pt x="3471918" y="1654253"/>
                    <a:pt x="3471553" y="1651708"/>
                    <a:pt x="3469733" y="1649890"/>
                  </a:cubicBezTo>
                  <a:lnTo>
                    <a:pt x="3406368" y="1581902"/>
                  </a:lnTo>
                  <a:lnTo>
                    <a:pt x="3418022" y="1461196"/>
                  </a:lnTo>
                  <a:lnTo>
                    <a:pt x="3496680" y="1375757"/>
                  </a:lnTo>
                  <a:cubicBezTo>
                    <a:pt x="3497409" y="1374666"/>
                    <a:pt x="3498137" y="1373576"/>
                    <a:pt x="3498501" y="1372485"/>
                  </a:cubicBezTo>
                  <a:lnTo>
                    <a:pt x="3530183" y="1229237"/>
                  </a:lnTo>
                  <a:cubicBezTo>
                    <a:pt x="3530183" y="1228510"/>
                    <a:pt x="3530547" y="1227783"/>
                    <a:pt x="3530183" y="1227056"/>
                  </a:cubicBezTo>
                  <a:lnTo>
                    <a:pt x="3522900" y="1105623"/>
                  </a:lnTo>
                  <a:cubicBezTo>
                    <a:pt x="3522900" y="1105623"/>
                    <a:pt x="3522900" y="1105259"/>
                    <a:pt x="3522900" y="1105259"/>
                  </a:cubicBezTo>
                  <a:cubicBezTo>
                    <a:pt x="3522900" y="1104169"/>
                    <a:pt x="3522536" y="1103442"/>
                    <a:pt x="3522172" y="1102714"/>
                  </a:cubicBezTo>
                  <a:cubicBezTo>
                    <a:pt x="3522172" y="1102714"/>
                    <a:pt x="3522172" y="1102351"/>
                    <a:pt x="3522172" y="1102351"/>
                  </a:cubicBezTo>
                  <a:cubicBezTo>
                    <a:pt x="3521808" y="1101624"/>
                    <a:pt x="3521444" y="1101260"/>
                    <a:pt x="3520715" y="1100533"/>
                  </a:cubicBezTo>
                  <a:cubicBezTo>
                    <a:pt x="3520351" y="1100533"/>
                    <a:pt x="3520351" y="1100169"/>
                    <a:pt x="3519987" y="1100169"/>
                  </a:cubicBezTo>
                  <a:cubicBezTo>
                    <a:pt x="3519987" y="1100169"/>
                    <a:pt x="3519987" y="1099806"/>
                    <a:pt x="3519623" y="1099806"/>
                  </a:cubicBezTo>
                  <a:lnTo>
                    <a:pt x="3337542" y="981645"/>
                  </a:lnTo>
                  <a:lnTo>
                    <a:pt x="3421663" y="780953"/>
                  </a:lnTo>
                  <a:lnTo>
                    <a:pt x="3609206" y="677698"/>
                  </a:lnTo>
                  <a:cubicBezTo>
                    <a:pt x="3609206" y="677698"/>
                    <a:pt x="3609570" y="677335"/>
                    <a:pt x="3609570" y="677335"/>
                  </a:cubicBezTo>
                  <a:cubicBezTo>
                    <a:pt x="3609935" y="677335"/>
                    <a:pt x="3609935" y="676971"/>
                    <a:pt x="3610299" y="676608"/>
                  </a:cubicBezTo>
                  <a:cubicBezTo>
                    <a:pt x="3610663" y="676244"/>
                    <a:pt x="3611027" y="675881"/>
                    <a:pt x="3611391" y="675517"/>
                  </a:cubicBezTo>
                  <a:cubicBezTo>
                    <a:pt x="3611755" y="675153"/>
                    <a:pt x="3611755" y="675153"/>
                    <a:pt x="3611755" y="674790"/>
                  </a:cubicBezTo>
                  <a:cubicBezTo>
                    <a:pt x="3612119" y="674063"/>
                    <a:pt x="3612119" y="673699"/>
                    <a:pt x="3612483" y="672972"/>
                  </a:cubicBezTo>
                  <a:cubicBezTo>
                    <a:pt x="3612483" y="672972"/>
                    <a:pt x="3612483" y="672608"/>
                    <a:pt x="3612483" y="672608"/>
                  </a:cubicBezTo>
                  <a:cubicBezTo>
                    <a:pt x="3612483" y="672608"/>
                    <a:pt x="3612483" y="672608"/>
                    <a:pt x="3612483" y="672608"/>
                  </a:cubicBezTo>
                  <a:cubicBezTo>
                    <a:pt x="3612483" y="671881"/>
                    <a:pt x="3612483" y="670791"/>
                    <a:pt x="3612483" y="670063"/>
                  </a:cubicBezTo>
                  <a:lnTo>
                    <a:pt x="3591727" y="572626"/>
                  </a:lnTo>
                  <a:lnTo>
                    <a:pt x="3764703" y="438104"/>
                  </a:lnTo>
                  <a:lnTo>
                    <a:pt x="3775628" y="588623"/>
                  </a:lnTo>
                  <a:lnTo>
                    <a:pt x="3710079" y="876572"/>
                  </a:lnTo>
                  <a:cubicBezTo>
                    <a:pt x="3709715" y="878754"/>
                    <a:pt x="3710079" y="880935"/>
                    <a:pt x="3711536" y="882753"/>
                  </a:cubicBezTo>
                  <a:lnTo>
                    <a:pt x="3842998" y="1045270"/>
                  </a:lnTo>
                  <a:cubicBezTo>
                    <a:pt x="3844819" y="1047451"/>
                    <a:pt x="3847732" y="1048542"/>
                    <a:pt x="3850645" y="1047815"/>
                  </a:cubicBezTo>
                  <a:cubicBezTo>
                    <a:pt x="3853559" y="1047088"/>
                    <a:pt x="3855380" y="1044906"/>
                    <a:pt x="3856108" y="1041998"/>
                  </a:cubicBezTo>
                  <a:lnTo>
                    <a:pt x="3895073" y="811493"/>
                  </a:lnTo>
                  <a:cubicBezTo>
                    <a:pt x="3895437" y="809675"/>
                    <a:pt x="3895073" y="807857"/>
                    <a:pt x="3893981" y="806403"/>
                  </a:cubicBezTo>
                  <a:lnTo>
                    <a:pt x="3825154" y="692605"/>
                  </a:lnTo>
                  <a:lnTo>
                    <a:pt x="3855380" y="590078"/>
                  </a:lnTo>
                  <a:lnTo>
                    <a:pt x="3975917" y="435923"/>
                  </a:lnTo>
                  <a:cubicBezTo>
                    <a:pt x="3976282" y="435559"/>
                    <a:pt x="3976282" y="435196"/>
                    <a:pt x="3976646" y="434832"/>
                  </a:cubicBezTo>
                  <a:cubicBezTo>
                    <a:pt x="3976646" y="434832"/>
                    <a:pt x="3977010" y="434469"/>
                    <a:pt x="3977010" y="434469"/>
                  </a:cubicBezTo>
                  <a:cubicBezTo>
                    <a:pt x="3977010" y="434469"/>
                    <a:pt x="3977010" y="434469"/>
                    <a:pt x="3977010" y="434469"/>
                  </a:cubicBezTo>
                  <a:lnTo>
                    <a:pt x="4015975" y="337395"/>
                  </a:lnTo>
                  <a:cubicBezTo>
                    <a:pt x="4016703" y="335577"/>
                    <a:pt x="4016703" y="333759"/>
                    <a:pt x="4015975" y="331941"/>
                  </a:cubicBezTo>
                  <a:lnTo>
                    <a:pt x="3978831" y="239230"/>
                  </a:lnTo>
                  <a:lnTo>
                    <a:pt x="4031634" y="184331"/>
                  </a:lnTo>
                  <a:lnTo>
                    <a:pt x="4118304" y="191239"/>
                  </a:lnTo>
                  <a:cubicBezTo>
                    <a:pt x="4118304" y="191239"/>
                    <a:pt x="4118668" y="191239"/>
                    <a:pt x="4118668" y="191239"/>
                  </a:cubicBezTo>
                  <a:cubicBezTo>
                    <a:pt x="4118668" y="191239"/>
                    <a:pt x="4119032" y="191239"/>
                    <a:pt x="4119032" y="191239"/>
                  </a:cubicBezTo>
                  <a:cubicBezTo>
                    <a:pt x="4119397" y="191239"/>
                    <a:pt x="4119761" y="191239"/>
                    <a:pt x="4120125" y="191239"/>
                  </a:cubicBezTo>
                  <a:cubicBezTo>
                    <a:pt x="4120489" y="191239"/>
                    <a:pt x="4120853" y="191239"/>
                    <a:pt x="4120853" y="191239"/>
                  </a:cubicBezTo>
                  <a:cubicBezTo>
                    <a:pt x="4120853" y="191239"/>
                    <a:pt x="4120853" y="191239"/>
                    <a:pt x="4121217" y="191239"/>
                  </a:cubicBezTo>
                  <a:cubicBezTo>
                    <a:pt x="4121217" y="191239"/>
                    <a:pt x="4121582" y="191239"/>
                    <a:pt x="4121582" y="191239"/>
                  </a:cubicBezTo>
                  <a:cubicBezTo>
                    <a:pt x="4122310" y="190875"/>
                    <a:pt x="4123038" y="190512"/>
                    <a:pt x="4123403" y="190148"/>
                  </a:cubicBezTo>
                  <a:cubicBezTo>
                    <a:pt x="4123403" y="190148"/>
                    <a:pt x="4123767" y="189785"/>
                    <a:pt x="4123767" y="189785"/>
                  </a:cubicBezTo>
                  <a:cubicBezTo>
                    <a:pt x="4124495" y="189421"/>
                    <a:pt x="4124859" y="188694"/>
                    <a:pt x="4125223" y="187967"/>
                  </a:cubicBezTo>
                  <a:cubicBezTo>
                    <a:pt x="4125223" y="187967"/>
                    <a:pt x="4125223" y="187967"/>
                    <a:pt x="4125223" y="187603"/>
                  </a:cubicBezTo>
                  <a:cubicBezTo>
                    <a:pt x="4125223" y="187603"/>
                    <a:pt x="4125223" y="187603"/>
                    <a:pt x="4125223" y="187603"/>
                  </a:cubicBezTo>
                  <a:lnTo>
                    <a:pt x="4174021" y="97801"/>
                  </a:lnTo>
                  <a:cubicBezTo>
                    <a:pt x="4175842" y="94529"/>
                    <a:pt x="4174749" y="90166"/>
                    <a:pt x="4171472" y="88348"/>
                  </a:cubicBezTo>
                  <a:lnTo>
                    <a:pt x="4081524" y="30176"/>
                  </a:lnTo>
                  <a:cubicBezTo>
                    <a:pt x="4081524" y="30176"/>
                    <a:pt x="4081524" y="30176"/>
                    <a:pt x="4081160" y="30176"/>
                  </a:cubicBezTo>
                  <a:cubicBezTo>
                    <a:pt x="4081160" y="30176"/>
                    <a:pt x="4080796" y="30176"/>
                    <a:pt x="4080432" y="29813"/>
                  </a:cubicBezTo>
                  <a:cubicBezTo>
                    <a:pt x="4079703" y="29449"/>
                    <a:pt x="4079339" y="29449"/>
                    <a:pt x="4078611" y="29086"/>
                  </a:cubicBezTo>
                  <a:cubicBezTo>
                    <a:pt x="4078247" y="29086"/>
                    <a:pt x="4078247" y="29086"/>
                    <a:pt x="4077883" y="29086"/>
                  </a:cubicBezTo>
                  <a:cubicBezTo>
                    <a:pt x="4077518" y="29086"/>
                    <a:pt x="4077518" y="29086"/>
                    <a:pt x="4077154" y="29086"/>
                  </a:cubicBezTo>
                  <a:lnTo>
                    <a:pt x="3944235" y="29086"/>
                  </a:lnTo>
                  <a:lnTo>
                    <a:pt x="3637975" y="0"/>
                  </a:lnTo>
                  <a:cubicBezTo>
                    <a:pt x="3637975" y="0"/>
                    <a:pt x="3637611" y="0"/>
                    <a:pt x="3637611" y="0"/>
                  </a:cubicBezTo>
                  <a:cubicBezTo>
                    <a:pt x="3637247" y="0"/>
                    <a:pt x="3637247" y="0"/>
                    <a:pt x="3636883" y="0"/>
                  </a:cubicBezTo>
                  <a:cubicBezTo>
                    <a:pt x="3636519" y="0"/>
                    <a:pt x="3636154" y="0"/>
                    <a:pt x="3635426" y="364"/>
                  </a:cubicBezTo>
                  <a:cubicBezTo>
                    <a:pt x="3635062" y="364"/>
                    <a:pt x="3635062" y="364"/>
                    <a:pt x="3634698" y="727"/>
                  </a:cubicBezTo>
                  <a:cubicBezTo>
                    <a:pt x="3634333" y="1091"/>
                    <a:pt x="3633605" y="1091"/>
                    <a:pt x="3633241" y="1454"/>
                  </a:cubicBezTo>
                  <a:cubicBezTo>
                    <a:pt x="3633241" y="1454"/>
                    <a:pt x="3632877" y="1454"/>
                    <a:pt x="3632877" y="1818"/>
                  </a:cubicBezTo>
                  <a:cubicBezTo>
                    <a:pt x="3632877" y="1818"/>
                    <a:pt x="3632877" y="1818"/>
                    <a:pt x="3632877" y="1818"/>
                  </a:cubicBezTo>
                  <a:cubicBezTo>
                    <a:pt x="3632513" y="2181"/>
                    <a:pt x="3631784" y="2545"/>
                    <a:pt x="3631420" y="3272"/>
                  </a:cubicBezTo>
                  <a:lnTo>
                    <a:pt x="3523264" y="143975"/>
                  </a:lnTo>
                  <a:lnTo>
                    <a:pt x="3434045" y="93802"/>
                  </a:lnTo>
                  <a:cubicBezTo>
                    <a:pt x="3433681" y="93438"/>
                    <a:pt x="3432952" y="93438"/>
                    <a:pt x="3432588" y="93438"/>
                  </a:cubicBezTo>
                  <a:cubicBezTo>
                    <a:pt x="3432224" y="93438"/>
                    <a:pt x="3431860" y="93074"/>
                    <a:pt x="3431860" y="93074"/>
                  </a:cubicBezTo>
                  <a:cubicBezTo>
                    <a:pt x="3431131" y="93074"/>
                    <a:pt x="3430767" y="93074"/>
                    <a:pt x="3430039" y="93074"/>
                  </a:cubicBezTo>
                  <a:cubicBezTo>
                    <a:pt x="3429675" y="93074"/>
                    <a:pt x="3429310" y="93074"/>
                    <a:pt x="3429310" y="93074"/>
                  </a:cubicBezTo>
                  <a:cubicBezTo>
                    <a:pt x="3429310" y="93074"/>
                    <a:pt x="3429310" y="93074"/>
                    <a:pt x="3429310" y="93074"/>
                  </a:cubicBezTo>
                  <a:lnTo>
                    <a:pt x="2884889" y="216689"/>
                  </a:lnTo>
                  <a:cubicBezTo>
                    <a:pt x="2881611" y="217416"/>
                    <a:pt x="2879427" y="220325"/>
                    <a:pt x="2879062" y="223233"/>
                  </a:cubicBezTo>
                  <a:lnTo>
                    <a:pt x="2871415" y="364663"/>
                  </a:lnTo>
                  <a:lnTo>
                    <a:pt x="2832449" y="257409"/>
                  </a:lnTo>
                  <a:cubicBezTo>
                    <a:pt x="2832449" y="257409"/>
                    <a:pt x="2832449" y="257409"/>
                    <a:pt x="2832449" y="257409"/>
                  </a:cubicBezTo>
                  <a:cubicBezTo>
                    <a:pt x="2832085" y="256682"/>
                    <a:pt x="2831721" y="255955"/>
                    <a:pt x="2831357" y="255591"/>
                  </a:cubicBezTo>
                  <a:cubicBezTo>
                    <a:pt x="2831357" y="255591"/>
                    <a:pt x="2831357" y="255591"/>
                    <a:pt x="2831357" y="255591"/>
                  </a:cubicBezTo>
                  <a:cubicBezTo>
                    <a:pt x="2831357" y="255591"/>
                    <a:pt x="2831357" y="255591"/>
                    <a:pt x="2830993" y="255591"/>
                  </a:cubicBezTo>
                  <a:cubicBezTo>
                    <a:pt x="2830629" y="255228"/>
                    <a:pt x="2830265" y="254501"/>
                    <a:pt x="2829536" y="254137"/>
                  </a:cubicBezTo>
                  <a:cubicBezTo>
                    <a:pt x="2829536" y="254137"/>
                    <a:pt x="2829172" y="253773"/>
                    <a:pt x="2828808" y="253773"/>
                  </a:cubicBezTo>
                  <a:cubicBezTo>
                    <a:pt x="2828444" y="253410"/>
                    <a:pt x="2828080" y="253410"/>
                    <a:pt x="2827351" y="253046"/>
                  </a:cubicBezTo>
                  <a:cubicBezTo>
                    <a:pt x="2826987" y="253046"/>
                    <a:pt x="2826987" y="253046"/>
                    <a:pt x="2826623" y="253046"/>
                  </a:cubicBezTo>
                  <a:cubicBezTo>
                    <a:pt x="2826259" y="253046"/>
                    <a:pt x="2825531" y="252683"/>
                    <a:pt x="2825166" y="252683"/>
                  </a:cubicBezTo>
                  <a:cubicBezTo>
                    <a:pt x="2825166" y="252683"/>
                    <a:pt x="2825166" y="252683"/>
                    <a:pt x="2824802" y="252683"/>
                  </a:cubicBezTo>
                  <a:lnTo>
                    <a:pt x="2447894" y="250138"/>
                  </a:lnTo>
                  <a:lnTo>
                    <a:pt x="2427866" y="201055"/>
                  </a:lnTo>
                  <a:cubicBezTo>
                    <a:pt x="2426773" y="198147"/>
                    <a:pt x="2424224" y="196693"/>
                    <a:pt x="2420947" y="196693"/>
                  </a:cubicBezTo>
                  <a:lnTo>
                    <a:pt x="2202086" y="196693"/>
                  </a:lnTo>
                  <a:cubicBezTo>
                    <a:pt x="2200629" y="196693"/>
                    <a:pt x="2199172" y="197056"/>
                    <a:pt x="2198080" y="198147"/>
                  </a:cubicBezTo>
                  <a:lnTo>
                    <a:pt x="1954091" y="368299"/>
                  </a:lnTo>
                  <a:cubicBezTo>
                    <a:pt x="1954091" y="368299"/>
                    <a:pt x="1954091" y="368299"/>
                    <a:pt x="1953727" y="368299"/>
                  </a:cubicBezTo>
                  <a:cubicBezTo>
                    <a:pt x="1953727" y="368299"/>
                    <a:pt x="1953363" y="368662"/>
                    <a:pt x="1953363" y="368662"/>
                  </a:cubicBezTo>
                  <a:lnTo>
                    <a:pt x="1835739" y="450466"/>
                  </a:lnTo>
                  <a:cubicBezTo>
                    <a:pt x="1833190" y="452284"/>
                    <a:pt x="1832097" y="455192"/>
                    <a:pt x="1832826" y="458101"/>
                  </a:cubicBezTo>
                  <a:lnTo>
                    <a:pt x="1843386" y="506820"/>
                  </a:lnTo>
                  <a:lnTo>
                    <a:pt x="1780022" y="519908"/>
                  </a:lnTo>
                  <a:cubicBezTo>
                    <a:pt x="1777837" y="520272"/>
                    <a:pt x="1775652" y="522090"/>
                    <a:pt x="1774924" y="523907"/>
                  </a:cubicBezTo>
                  <a:cubicBezTo>
                    <a:pt x="1773832" y="526089"/>
                    <a:pt x="1774196" y="528634"/>
                    <a:pt x="1775288" y="530452"/>
                  </a:cubicBezTo>
                  <a:lnTo>
                    <a:pt x="1868149" y="694059"/>
                  </a:lnTo>
                  <a:lnTo>
                    <a:pt x="1832826" y="752958"/>
                  </a:lnTo>
                  <a:lnTo>
                    <a:pt x="1680970" y="513000"/>
                  </a:lnTo>
                  <a:cubicBezTo>
                    <a:pt x="1679514" y="510455"/>
                    <a:pt x="1676600" y="509365"/>
                    <a:pt x="1674051" y="509728"/>
                  </a:cubicBezTo>
                  <a:cubicBezTo>
                    <a:pt x="1671138" y="510092"/>
                    <a:pt x="1668953" y="511910"/>
                    <a:pt x="1667860" y="514818"/>
                  </a:cubicBezTo>
                  <a:lnTo>
                    <a:pt x="1641641" y="595895"/>
                  </a:lnTo>
                  <a:cubicBezTo>
                    <a:pt x="1640912" y="598076"/>
                    <a:pt x="1641277" y="600258"/>
                    <a:pt x="1642733" y="602439"/>
                  </a:cubicBezTo>
                  <a:lnTo>
                    <a:pt x="1720664" y="713692"/>
                  </a:lnTo>
                  <a:lnTo>
                    <a:pt x="1232323" y="758775"/>
                  </a:lnTo>
                  <a:cubicBezTo>
                    <a:pt x="1231959" y="758775"/>
                    <a:pt x="1231959" y="758775"/>
                    <a:pt x="1231595" y="758775"/>
                  </a:cubicBezTo>
                  <a:cubicBezTo>
                    <a:pt x="1231231" y="758775"/>
                    <a:pt x="1230866" y="758775"/>
                    <a:pt x="1230502" y="759139"/>
                  </a:cubicBezTo>
                  <a:cubicBezTo>
                    <a:pt x="1230138" y="759139"/>
                    <a:pt x="1229410" y="759502"/>
                    <a:pt x="1229045" y="759866"/>
                  </a:cubicBezTo>
                  <a:cubicBezTo>
                    <a:pt x="1228681" y="759866"/>
                    <a:pt x="1228317" y="760229"/>
                    <a:pt x="1228317" y="760229"/>
                  </a:cubicBezTo>
                  <a:cubicBezTo>
                    <a:pt x="1227953" y="760593"/>
                    <a:pt x="1227225" y="761320"/>
                    <a:pt x="1226861" y="761684"/>
                  </a:cubicBezTo>
                  <a:cubicBezTo>
                    <a:pt x="1226861" y="761684"/>
                    <a:pt x="1226496" y="762047"/>
                    <a:pt x="1226496" y="762047"/>
                  </a:cubicBezTo>
                  <a:cubicBezTo>
                    <a:pt x="1226496" y="762047"/>
                    <a:pt x="1226496" y="762047"/>
                    <a:pt x="1226496" y="762047"/>
                  </a:cubicBezTo>
                  <a:cubicBezTo>
                    <a:pt x="1226132" y="762774"/>
                    <a:pt x="1225768" y="763502"/>
                    <a:pt x="1225404" y="764592"/>
                  </a:cubicBezTo>
                  <a:lnTo>
                    <a:pt x="1209017" y="857667"/>
                  </a:lnTo>
                  <a:lnTo>
                    <a:pt x="1131450" y="746414"/>
                  </a:lnTo>
                  <a:cubicBezTo>
                    <a:pt x="1130358" y="744596"/>
                    <a:pt x="1128537" y="743505"/>
                    <a:pt x="1126352" y="743505"/>
                  </a:cubicBezTo>
                  <a:lnTo>
                    <a:pt x="980323" y="727144"/>
                  </a:lnTo>
                  <a:cubicBezTo>
                    <a:pt x="980323" y="727144"/>
                    <a:pt x="979959" y="727144"/>
                    <a:pt x="979959" y="727144"/>
                  </a:cubicBezTo>
                  <a:cubicBezTo>
                    <a:pt x="979231" y="727144"/>
                    <a:pt x="978502" y="727144"/>
                    <a:pt x="978138" y="727144"/>
                  </a:cubicBezTo>
                  <a:cubicBezTo>
                    <a:pt x="978138" y="727144"/>
                    <a:pt x="977774" y="727144"/>
                    <a:pt x="977774" y="727144"/>
                  </a:cubicBezTo>
                  <a:lnTo>
                    <a:pt x="762919" y="787861"/>
                  </a:lnTo>
                  <a:cubicBezTo>
                    <a:pt x="762554" y="787861"/>
                    <a:pt x="762554" y="788224"/>
                    <a:pt x="762190" y="788224"/>
                  </a:cubicBezTo>
                  <a:cubicBezTo>
                    <a:pt x="761826" y="788224"/>
                    <a:pt x="761462" y="788224"/>
                    <a:pt x="761462" y="788588"/>
                  </a:cubicBezTo>
                  <a:cubicBezTo>
                    <a:pt x="761462" y="788588"/>
                    <a:pt x="761098" y="788952"/>
                    <a:pt x="761098" y="788952"/>
                  </a:cubicBezTo>
                  <a:cubicBezTo>
                    <a:pt x="761098" y="788952"/>
                    <a:pt x="760734" y="788952"/>
                    <a:pt x="760734" y="789315"/>
                  </a:cubicBezTo>
                  <a:lnTo>
                    <a:pt x="635098" y="881662"/>
                  </a:lnTo>
                  <a:cubicBezTo>
                    <a:pt x="633641" y="882753"/>
                    <a:pt x="632549" y="884571"/>
                    <a:pt x="632185" y="886752"/>
                  </a:cubicBezTo>
                  <a:cubicBezTo>
                    <a:pt x="631820" y="888570"/>
                    <a:pt x="632549" y="890752"/>
                    <a:pt x="633641" y="892206"/>
                  </a:cubicBezTo>
                  <a:lnTo>
                    <a:pt x="686445" y="955831"/>
                  </a:lnTo>
                  <a:lnTo>
                    <a:pt x="530948" y="1045997"/>
                  </a:lnTo>
                  <a:cubicBezTo>
                    <a:pt x="528763" y="1047088"/>
                    <a:pt x="527670" y="1049269"/>
                    <a:pt x="527306" y="1051451"/>
                  </a:cubicBezTo>
                  <a:lnTo>
                    <a:pt x="512740" y="1187427"/>
                  </a:lnTo>
                  <a:cubicBezTo>
                    <a:pt x="512375" y="1189608"/>
                    <a:pt x="513104" y="1191426"/>
                    <a:pt x="514560" y="1193244"/>
                  </a:cubicBezTo>
                  <a:cubicBezTo>
                    <a:pt x="516017" y="1194698"/>
                    <a:pt x="517838" y="1195789"/>
                    <a:pt x="520023" y="1195789"/>
                  </a:cubicBezTo>
                  <a:lnTo>
                    <a:pt x="686080" y="1195789"/>
                  </a:lnTo>
                  <a:lnTo>
                    <a:pt x="734878" y="1279410"/>
                  </a:lnTo>
                  <a:cubicBezTo>
                    <a:pt x="735971" y="1281592"/>
                    <a:pt x="738520" y="1283046"/>
                    <a:pt x="740705" y="1283046"/>
                  </a:cubicBezTo>
                  <a:cubicBezTo>
                    <a:pt x="743254" y="1283046"/>
                    <a:pt x="745439" y="1281955"/>
                    <a:pt x="746895" y="1280138"/>
                  </a:cubicBezTo>
                  <a:lnTo>
                    <a:pt x="846676" y="1139435"/>
                  </a:lnTo>
                  <a:cubicBezTo>
                    <a:pt x="848132" y="1137617"/>
                    <a:pt x="848496" y="1134709"/>
                    <a:pt x="847404" y="1132527"/>
                  </a:cubicBezTo>
                  <a:lnTo>
                    <a:pt x="809896" y="1036908"/>
                  </a:lnTo>
                  <a:lnTo>
                    <a:pt x="886370" y="932563"/>
                  </a:lnTo>
                  <a:lnTo>
                    <a:pt x="893653" y="995461"/>
                  </a:lnTo>
                  <a:lnTo>
                    <a:pt x="860878" y="1053996"/>
                  </a:lnTo>
                  <a:cubicBezTo>
                    <a:pt x="859421" y="1056904"/>
                    <a:pt x="859786" y="1060176"/>
                    <a:pt x="861971" y="1062721"/>
                  </a:cubicBezTo>
                  <a:lnTo>
                    <a:pt x="912225" y="1115439"/>
                  </a:lnTo>
                  <a:lnTo>
                    <a:pt x="948641" y="1181609"/>
                  </a:lnTo>
                  <a:lnTo>
                    <a:pt x="919872" y="1234327"/>
                  </a:lnTo>
                  <a:lnTo>
                    <a:pt x="739612" y="1331401"/>
                  </a:lnTo>
                  <a:lnTo>
                    <a:pt x="635462" y="1303043"/>
                  </a:lnTo>
                  <a:cubicBezTo>
                    <a:pt x="632913" y="1302315"/>
                    <a:pt x="630364" y="1303043"/>
                    <a:pt x="628543" y="1304860"/>
                  </a:cubicBezTo>
                  <a:lnTo>
                    <a:pt x="543693" y="1387028"/>
                  </a:lnTo>
                  <a:lnTo>
                    <a:pt x="466855" y="1454289"/>
                  </a:lnTo>
                  <a:lnTo>
                    <a:pt x="441728" y="1443381"/>
                  </a:lnTo>
                  <a:lnTo>
                    <a:pt x="490526" y="1392481"/>
                  </a:lnTo>
                  <a:cubicBezTo>
                    <a:pt x="492711" y="1390300"/>
                    <a:pt x="493075" y="1386664"/>
                    <a:pt x="491618" y="1383756"/>
                  </a:cubicBezTo>
                  <a:lnTo>
                    <a:pt x="435537" y="1286682"/>
                  </a:lnTo>
                  <a:cubicBezTo>
                    <a:pt x="435537" y="1286682"/>
                    <a:pt x="435537" y="1286682"/>
                    <a:pt x="435537" y="1286318"/>
                  </a:cubicBezTo>
                  <a:lnTo>
                    <a:pt x="435537" y="1285955"/>
                  </a:lnTo>
                  <a:lnTo>
                    <a:pt x="352873" y="1167067"/>
                  </a:lnTo>
                  <a:cubicBezTo>
                    <a:pt x="351416" y="1164885"/>
                    <a:pt x="348503" y="1163431"/>
                    <a:pt x="345589" y="1164158"/>
                  </a:cubicBezTo>
                  <a:cubicBezTo>
                    <a:pt x="342676" y="1164522"/>
                    <a:pt x="340491" y="1166703"/>
                    <a:pt x="339763" y="1169612"/>
                  </a:cubicBezTo>
                  <a:lnTo>
                    <a:pt x="309173" y="1283046"/>
                  </a:lnTo>
                  <a:lnTo>
                    <a:pt x="248722" y="1313223"/>
                  </a:lnTo>
                  <a:cubicBezTo>
                    <a:pt x="247994" y="1313586"/>
                    <a:pt x="247630" y="1313950"/>
                    <a:pt x="247266" y="1314313"/>
                  </a:cubicBezTo>
                  <a:lnTo>
                    <a:pt x="171884" y="1382301"/>
                  </a:lnTo>
                  <a:cubicBezTo>
                    <a:pt x="169335" y="1384846"/>
                    <a:pt x="168607" y="1388482"/>
                    <a:pt x="170792" y="1391754"/>
                  </a:cubicBezTo>
                  <a:lnTo>
                    <a:pt x="204659" y="1445199"/>
                  </a:lnTo>
                  <a:cubicBezTo>
                    <a:pt x="204659" y="1445199"/>
                    <a:pt x="205023" y="1445199"/>
                    <a:pt x="205023" y="1445563"/>
                  </a:cubicBezTo>
                  <a:cubicBezTo>
                    <a:pt x="205751" y="1446290"/>
                    <a:pt x="206115" y="1447017"/>
                    <a:pt x="206844" y="1447381"/>
                  </a:cubicBezTo>
                  <a:cubicBezTo>
                    <a:pt x="206844" y="1447381"/>
                    <a:pt x="206844" y="1447381"/>
                    <a:pt x="206844" y="1447381"/>
                  </a:cubicBezTo>
                  <a:cubicBezTo>
                    <a:pt x="207572" y="1447744"/>
                    <a:pt x="208665" y="1448108"/>
                    <a:pt x="209393" y="1448471"/>
                  </a:cubicBezTo>
                  <a:cubicBezTo>
                    <a:pt x="209393" y="1448471"/>
                    <a:pt x="209757" y="1448471"/>
                    <a:pt x="209757" y="1448471"/>
                  </a:cubicBezTo>
                  <a:lnTo>
                    <a:pt x="288780" y="1457924"/>
                  </a:lnTo>
                  <a:lnTo>
                    <a:pt x="341948" y="1509915"/>
                  </a:lnTo>
                  <a:lnTo>
                    <a:pt x="422063" y="1580448"/>
                  </a:lnTo>
                  <a:lnTo>
                    <a:pt x="422063" y="1660434"/>
                  </a:lnTo>
                  <a:lnTo>
                    <a:pt x="229422" y="1679340"/>
                  </a:lnTo>
                  <a:cubicBezTo>
                    <a:pt x="226873" y="1679703"/>
                    <a:pt x="224323" y="1681158"/>
                    <a:pt x="223231" y="1683703"/>
                  </a:cubicBezTo>
                  <a:cubicBezTo>
                    <a:pt x="222138" y="1686248"/>
                    <a:pt x="222503" y="1689156"/>
                    <a:pt x="224323" y="1690974"/>
                  </a:cubicBezTo>
                  <a:lnTo>
                    <a:pt x="379821" y="1875305"/>
                  </a:lnTo>
                  <a:cubicBezTo>
                    <a:pt x="381277" y="1877123"/>
                    <a:pt x="383462" y="1877850"/>
                    <a:pt x="385647" y="1877850"/>
                  </a:cubicBezTo>
                  <a:cubicBezTo>
                    <a:pt x="387832" y="1877850"/>
                    <a:pt x="390017" y="1876759"/>
                    <a:pt x="391109" y="1874942"/>
                  </a:cubicBezTo>
                  <a:lnTo>
                    <a:pt x="467583" y="1772414"/>
                  </a:lnTo>
                  <a:lnTo>
                    <a:pt x="666780" y="1697518"/>
                  </a:lnTo>
                  <a:lnTo>
                    <a:pt x="758549" y="1831313"/>
                  </a:lnTo>
                  <a:cubicBezTo>
                    <a:pt x="760734" y="1834585"/>
                    <a:pt x="765104" y="1835312"/>
                    <a:pt x="768381" y="1833494"/>
                  </a:cubicBezTo>
                  <a:lnTo>
                    <a:pt x="859421" y="1780049"/>
                  </a:lnTo>
                  <a:lnTo>
                    <a:pt x="1028392" y="1889121"/>
                  </a:lnTo>
                  <a:cubicBezTo>
                    <a:pt x="1028757" y="1889121"/>
                    <a:pt x="1028757" y="1889484"/>
                    <a:pt x="1029121" y="1889484"/>
                  </a:cubicBezTo>
                  <a:cubicBezTo>
                    <a:pt x="1029485" y="1889484"/>
                    <a:pt x="1029485" y="1889848"/>
                    <a:pt x="1029849" y="1889848"/>
                  </a:cubicBezTo>
                  <a:cubicBezTo>
                    <a:pt x="1029849" y="1889848"/>
                    <a:pt x="1030213" y="1889848"/>
                    <a:pt x="1030213" y="1889848"/>
                  </a:cubicBezTo>
                  <a:cubicBezTo>
                    <a:pt x="1030578" y="1889848"/>
                    <a:pt x="1031306" y="1890212"/>
                    <a:pt x="1031670" y="1890212"/>
                  </a:cubicBezTo>
                  <a:cubicBezTo>
                    <a:pt x="1032034" y="1890212"/>
                    <a:pt x="1032034" y="1890212"/>
                    <a:pt x="1032398" y="1890212"/>
                  </a:cubicBezTo>
                  <a:cubicBezTo>
                    <a:pt x="1032398" y="1890212"/>
                    <a:pt x="1032398" y="1890212"/>
                    <a:pt x="1032762" y="1890212"/>
                  </a:cubicBezTo>
                  <a:cubicBezTo>
                    <a:pt x="1032762" y="1890212"/>
                    <a:pt x="1033126" y="1890212"/>
                    <a:pt x="1033126" y="1890212"/>
                  </a:cubicBezTo>
                  <a:lnTo>
                    <a:pt x="1161676" y="1878214"/>
                  </a:lnTo>
                  <a:lnTo>
                    <a:pt x="1229774" y="1928023"/>
                  </a:lnTo>
                  <a:lnTo>
                    <a:pt x="1235965" y="1989830"/>
                  </a:lnTo>
                  <a:lnTo>
                    <a:pt x="1011277" y="2001465"/>
                  </a:lnTo>
                  <a:lnTo>
                    <a:pt x="962479" y="1943657"/>
                  </a:lnTo>
                  <a:cubicBezTo>
                    <a:pt x="961023" y="1942202"/>
                    <a:pt x="959202" y="1941112"/>
                    <a:pt x="957017" y="1941112"/>
                  </a:cubicBezTo>
                  <a:cubicBezTo>
                    <a:pt x="957017" y="1941112"/>
                    <a:pt x="957017" y="1941112"/>
                    <a:pt x="957017" y="1941112"/>
                  </a:cubicBezTo>
                  <a:cubicBezTo>
                    <a:pt x="954832" y="1941112"/>
                    <a:pt x="953011" y="1942202"/>
                    <a:pt x="951554" y="1943657"/>
                  </a:cubicBezTo>
                  <a:lnTo>
                    <a:pt x="876173" y="2030187"/>
                  </a:lnTo>
                  <a:lnTo>
                    <a:pt x="801520" y="1962562"/>
                  </a:lnTo>
                  <a:cubicBezTo>
                    <a:pt x="801156" y="1962199"/>
                    <a:pt x="800791" y="1962199"/>
                    <a:pt x="800427" y="1961835"/>
                  </a:cubicBezTo>
                  <a:cubicBezTo>
                    <a:pt x="800063" y="1961835"/>
                    <a:pt x="800063" y="1961472"/>
                    <a:pt x="799699" y="1961472"/>
                  </a:cubicBezTo>
                  <a:cubicBezTo>
                    <a:pt x="799699" y="1961472"/>
                    <a:pt x="799699" y="1961472"/>
                    <a:pt x="799699" y="1961472"/>
                  </a:cubicBezTo>
                  <a:cubicBezTo>
                    <a:pt x="798971" y="1961108"/>
                    <a:pt x="798242" y="1961108"/>
                    <a:pt x="797514" y="1960745"/>
                  </a:cubicBezTo>
                  <a:cubicBezTo>
                    <a:pt x="797514" y="1960745"/>
                    <a:pt x="797150" y="1960745"/>
                    <a:pt x="797150" y="1960745"/>
                  </a:cubicBezTo>
                  <a:cubicBezTo>
                    <a:pt x="797150" y="1960745"/>
                    <a:pt x="797150" y="1960745"/>
                    <a:pt x="797150" y="1960745"/>
                  </a:cubicBezTo>
                  <a:lnTo>
                    <a:pt x="693728" y="1958563"/>
                  </a:lnTo>
                  <a:lnTo>
                    <a:pt x="675520" y="1869488"/>
                  </a:lnTo>
                  <a:cubicBezTo>
                    <a:pt x="674792" y="1866216"/>
                    <a:pt x="671878" y="1863671"/>
                    <a:pt x="668237" y="1863671"/>
                  </a:cubicBezTo>
                  <a:lnTo>
                    <a:pt x="529855" y="1863671"/>
                  </a:lnTo>
                  <a:cubicBezTo>
                    <a:pt x="529855" y="1863671"/>
                    <a:pt x="529855" y="1863671"/>
                    <a:pt x="529855" y="1863671"/>
                  </a:cubicBezTo>
                  <a:lnTo>
                    <a:pt x="529855" y="1863671"/>
                  </a:lnTo>
                  <a:cubicBezTo>
                    <a:pt x="529855" y="1863671"/>
                    <a:pt x="529491" y="1863671"/>
                    <a:pt x="529491" y="1863671"/>
                  </a:cubicBezTo>
                  <a:cubicBezTo>
                    <a:pt x="528763" y="1863671"/>
                    <a:pt x="528398" y="1863671"/>
                    <a:pt x="527670" y="1864034"/>
                  </a:cubicBezTo>
                  <a:cubicBezTo>
                    <a:pt x="527306" y="1864034"/>
                    <a:pt x="527306" y="1864034"/>
                    <a:pt x="526942" y="1864398"/>
                  </a:cubicBezTo>
                  <a:cubicBezTo>
                    <a:pt x="526578" y="1864398"/>
                    <a:pt x="526213" y="1864761"/>
                    <a:pt x="526213" y="1864761"/>
                  </a:cubicBezTo>
                  <a:cubicBezTo>
                    <a:pt x="526213" y="1864761"/>
                    <a:pt x="525849" y="1864761"/>
                    <a:pt x="525849" y="1865125"/>
                  </a:cubicBezTo>
                  <a:cubicBezTo>
                    <a:pt x="525849" y="1865125"/>
                    <a:pt x="525485" y="1865125"/>
                    <a:pt x="525485" y="1865125"/>
                  </a:cubicBezTo>
                  <a:lnTo>
                    <a:pt x="448647" y="1917843"/>
                  </a:lnTo>
                  <a:lnTo>
                    <a:pt x="230878" y="1988012"/>
                  </a:lnTo>
                  <a:cubicBezTo>
                    <a:pt x="230514" y="1988012"/>
                    <a:pt x="230514" y="1988376"/>
                    <a:pt x="230150" y="1988376"/>
                  </a:cubicBezTo>
                  <a:cubicBezTo>
                    <a:pt x="229786" y="1988740"/>
                    <a:pt x="229058" y="1988740"/>
                    <a:pt x="228693" y="1989103"/>
                  </a:cubicBezTo>
                  <a:cubicBezTo>
                    <a:pt x="228693" y="1989103"/>
                    <a:pt x="228329" y="1989103"/>
                    <a:pt x="228329" y="1989467"/>
                  </a:cubicBezTo>
                  <a:lnTo>
                    <a:pt x="96867" y="2103628"/>
                  </a:lnTo>
                  <a:cubicBezTo>
                    <a:pt x="96867" y="2103628"/>
                    <a:pt x="96503" y="2103992"/>
                    <a:pt x="96503" y="2103992"/>
                  </a:cubicBezTo>
                  <a:cubicBezTo>
                    <a:pt x="96138" y="2104356"/>
                    <a:pt x="95774" y="2104719"/>
                    <a:pt x="95774" y="2105083"/>
                  </a:cubicBezTo>
                  <a:cubicBezTo>
                    <a:pt x="95774" y="2105446"/>
                    <a:pt x="95410" y="2105446"/>
                    <a:pt x="95410" y="2105810"/>
                  </a:cubicBezTo>
                  <a:lnTo>
                    <a:pt x="728" y="2290141"/>
                  </a:lnTo>
                  <a:cubicBezTo>
                    <a:pt x="0" y="2291232"/>
                    <a:pt x="0" y="2292686"/>
                    <a:pt x="0" y="2293777"/>
                  </a:cubicBezTo>
                  <a:lnTo>
                    <a:pt x="7283" y="2468655"/>
                  </a:lnTo>
                  <a:cubicBezTo>
                    <a:pt x="7283" y="2468655"/>
                    <a:pt x="7283" y="2468655"/>
                    <a:pt x="7283" y="2468655"/>
                  </a:cubicBezTo>
                  <a:cubicBezTo>
                    <a:pt x="7283" y="2469018"/>
                    <a:pt x="7283" y="2469746"/>
                    <a:pt x="7647" y="2470109"/>
                  </a:cubicBezTo>
                  <a:cubicBezTo>
                    <a:pt x="7647" y="2470109"/>
                    <a:pt x="7647" y="2470473"/>
                    <a:pt x="7647" y="2470473"/>
                  </a:cubicBezTo>
                  <a:cubicBezTo>
                    <a:pt x="7647" y="2470473"/>
                    <a:pt x="7647" y="2470473"/>
                    <a:pt x="7647" y="2470473"/>
                  </a:cubicBezTo>
                  <a:cubicBezTo>
                    <a:pt x="8012" y="2471200"/>
                    <a:pt x="8012" y="2471564"/>
                    <a:pt x="8376" y="2472291"/>
                  </a:cubicBezTo>
                  <a:cubicBezTo>
                    <a:pt x="8376" y="2472291"/>
                    <a:pt x="8376" y="2472291"/>
                    <a:pt x="8376" y="2472291"/>
                  </a:cubicBezTo>
                  <a:lnTo>
                    <a:pt x="115439" y="2637352"/>
                  </a:lnTo>
                  <a:cubicBezTo>
                    <a:pt x="115803" y="2638079"/>
                    <a:pt x="116532" y="2638807"/>
                    <a:pt x="116896" y="2639170"/>
                  </a:cubicBezTo>
                  <a:lnTo>
                    <a:pt x="235977" y="2732245"/>
                  </a:lnTo>
                  <a:cubicBezTo>
                    <a:pt x="235977" y="2732245"/>
                    <a:pt x="235977" y="2732245"/>
                    <a:pt x="235977" y="2732245"/>
                  </a:cubicBezTo>
                  <a:cubicBezTo>
                    <a:pt x="235977" y="2732245"/>
                    <a:pt x="235977" y="2732245"/>
                    <a:pt x="235977" y="2732245"/>
                  </a:cubicBezTo>
                  <a:cubicBezTo>
                    <a:pt x="236341" y="2732608"/>
                    <a:pt x="236705" y="2732608"/>
                    <a:pt x="236705" y="2732608"/>
                  </a:cubicBezTo>
                  <a:cubicBezTo>
                    <a:pt x="237069" y="2732608"/>
                    <a:pt x="237433" y="2732972"/>
                    <a:pt x="237797" y="2732972"/>
                  </a:cubicBezTo>
                  <a:cubicBezTo>
                    <a:pt x="238162" y="2732972"/>
                    <a:pt x="238526" y="2732972"/>
                    <a:pt x="238890" y="2733335"/>
                  </a:cubicBezTo>
                  <a:cubicBezTo>
                    <a:pt x="239254" y="2733335"/>
                    <a:pt x="239254" y="2733335"/>
                    <a:pt x="239618" y="2733699"/>
                  </a:cubicBezTo>
                  <a:lnTo>
                    <a:pt x="473410" y="2750060"/>
                  </a:lnTo>
                  <a:lnTo>
                    <a:pt x="654398" y="2750060"/>
                  </a:lnTo>
                  <a:lnTo>
                    <a:pt x="605237" y="2863858"/>
                  </a:lnTo>
                  <a:cubicBezTo>
                    <a:pt x="605237" y="2863858"/>
                    <a:pt x="605237" y="2864221"/>
                    <a:pt x="605237" y="2864221"/>
                  </a:cubicBezTo>
                  <a:cubicBezTo>
                    <a:pt x="605237" y="2864585"/>
                    <a:pt x="605237" y="2864585"/>
                    <a:pt x="604872" y="2864948"/>
                  </a:cubicBezTo>
                  <a:cubicBezTo>
                    <a:pt x="604872" y="2865676"/>
                    <a:pt x="604508" y="2866039"/>
                    <a:pt x="604508" y="2866766"/>
                  </a:cubicBezTo>
                  <a:cubicBezTo>
                    <a:pt x="604508" y="2866766"/>
                    <a:pt x="604508" y="2867130"/>
                    <a:pt x="604508" y="2867130"/>
                  </a:cubicBezTo>
                  <a:cubicBezTo>
                    <a:pt x="604508" y="2867130"/>
                    <a:pt x="604508" y="2867130"/>
                    <a:pt x="604508" y="2867494"/>
                  </a:cubicBezTo>
                  <a:cubicBezTo>
                    <a:pt x="604508" y="2868221"/>
                    <a:pt x="604872" y="2868948"/>
                    <a:pt x="605237" y="2869675"/>
                  </a:cubicBezTo>
                  <a:cubicBezTo>
                    <a:pt x="605237" y="2869675"/>
                    <a:pt x="605237" y="2870038"/>
                    <a:pt x="605237" y="2870038"/>
                  </a:cubicBezTo>
                  <a:cubicBezTo>
                    <a:pt x="605601" y="2870766"/>
                    <a:pt x="605965" y="2871493"/>
                    <a:pt x="606693" y="2871856"/>
                  </a:cubicBezTo>
                  <a:lnTo>
                    <a:pt x="804797" y="3064913"/>
                  </a:lnTo>
                  <a:lnTo>
                    <a:pt x="751266" y="3174348"/>
                  </a:lnTo>
                  <a:cubicBezTo>
                    <a:pt x="750901" y="3175076"/>
                    <a:pt x="750901" y="3175439"/>
                    <a:pt x="750537" y="3176166"/>
                  </a:cubicBezTo>
                  <a:lnTo>
                    <a:pt x="728687" y="3298326"/>
                  </a:lnTo>
                  <a:cubicBezTo>
                    <a:pt x="728687" y="3298326"/>
                    <a:pt x="728687" y="3298690"/>
                    <a:pt x="728687" y="3298690"/>
                  </a:cubicBezTo>
                  <a:cubicBezTo>
                    <a:pt x="728687" y="3298690"/>
                    <a:pt x="728687" y="3298690"/>
                    <a:pt x="728687" y="3299054"/>
                  </a:cubicBezTo>
                  <a:cubicBezTo>
                    <a:pt x="728687" y="3299417"/>
                    <a:pt x="728687" y="3299417"/>
                    <a:pt x="728687" y="3299781"/>
                  </a:cubicBezTo>
                  <a:cubicBezTo>
                    <a:pt x="728687" y="3300144"/>
                    <a:pt x="728687" y="3300508"/>
                    <a:pt x="728687" y="3300871"/>
                  </a:cubicBezTo>
                  <a:lnTo>
                    <a:pt x="765104" y="3525923"/>
                  </a:lnTo>
                  <a:cubicBezTo>
                    <a:pt x="765104" y="3525923"/>
                    <a:pt x="765104" y="3525923"/>
                    <a:pt x="765104" y="3525923"/>
                  </a:cubicBezTo>
                  <a:cubicBezTo>
                    <a:pt x="765104" y="3526286"/>
                    <a:pt x="765104" y="3526286"/>
                    <a:pt x="765468" y="3526650"/>
                  </a:cubicBezTo>
                  <a:cubicBezTo>
                    <a:pt x="765468" y="3527013"/>
                    <a:pt x="765832" y="3527377"/>
                    <a:pt x="765832" y="3527740"/>
                  </a:cubicBezTo>
                  <a:cubicBezTo>
                    <a:pt x="765832" y="3527740"/>
                    <a:pt x="765832" y="3528104"/>
                    <a:pt x="765832" y="3528104"/>
                  </a:cubicBezTo>
                  <a:cubicBezTo>
                    <a:pt x="765832" y="3528468"/>
                    <a:pt x="766196" y="3528468"/>
                    <a:pt x="766560" y="3528831"/>
                  </a:cubicBezTo>
                  <a:cubicBezTo>
                    <a:pt x="766560" y="3528831"/>
                    <a:pt x="766924" y="3529195"/>
                    <a:pt x="766924" y="3529195"/>
                  </a:cubicBezTo>
                  <a:lnTo>
                    <a:pt x="862335" y="3633904"/>
                  </a:lnTo>
                  <a:lnTo>
                    <a:pt x="864884" y="3790239"/>
                  </a:lnTo>
                  <a:cubicBezTo>
                    <a:pt x="864884" y="3792421"/>
                    <a:pt x="865976" y="3794239"/>
                    <a:pt x="867433" y="3795693"/>
                  </a:cubicBezTo>
                  <a:cubicBezTo>
                    <a:pt x="868890" y="3796784"/>
                    <a:pt x="870346" y="3797511"/>
                    <a:pt x="872167" y="3797511"/>
                  </a:cubicBezTo>
                  <a:cubicBezTo>
                    <a:pt x="872531" y="3797511"/>
                    <a:pt x="872895" y="3797511"/>
                    <a:pt x="873624" y="3797511"/>
                  </a:cubicBezTo>
                  <a:lnTo>
                    <a:pt x="1107052" y="3754973"/>
                  </a:lnTo>
                  <a:cubicBezTo>
                    <a:pt x="1107052" y="3754973"/>
                    <a:pt x="1107416" y="3754973"/>
                    <a:pt x="1107416" y="3754609"/>
                  </a:cubicBezTo>
                  <a:cubicBezTo>
                    <a:pt x="1107780" y="3754609"/>
                    <a:pt x="1108508" y="3754246"/>
                    <a:pt x="1108872" y="3753882"/>
                  </a:cubicBezTo>
                  <a:cubicBezTo>
                    <a:pt x="1109236" y="3753882"/>
                    <a:pt x="1109600" y="3753519"/>
                    <a:pt x="1109965" y="3753155"/>
                  </a:cubicBezTo>
                  <a:cubicBezTo>
                    <a:pt x="1109965" y="3753155"/>
                    <a:pt x="1110329" y="3753155"/>
                    <a:pt x="1110329" y="3752792"/>
                  </a:cubicBezTo>
                  <a:cubicBezTo>
                    <a:pt x="1110693" y="3752428"/>
                    <a:pt x="1111057" y="3752064"/>
                    <a:pt x="1111421" y="3751701"/>
                  </a:cubicBezTo>
                  <a:cubicBezTo>
                    <a:pt x="1111421" y="3751701"/>
                    <a:pt x="1111421" y="3751701"/>
                    <a:pt x="1111785" y="3751337"/>
                  </a:cubicBezTo>
                  <a:lnTo>
                    <a:pt x="1298965" y="3479385"/>
                  </a:lnTo>
                  <a:cubicBezTo>
                    <a:pt x="1298965" y="3479385"/>
                    <a:pt x="1298965" y="3479022"/>
                    <a:pt x="1299329" y="3479022"/>
                  </a:cubicBezTo>
                  <a:cubicBezTo>
                    <a:pt x="1299329" y="3478658"/>
                    <a:pt x="1299693" y="3478658"/>
                    <a:pt x="1299693" y="3478295"/>
                  </a:cubicBezTo>
                  <a:cubicBezTo>
                    <a:pt x="1299693" y="3477931"/>
                    <a:pt x="1299693" y="3477931"/>
                    <a:pt x="1300057" y="3477568"/>
                  </a:cubicBezTo>
                  <a:cubicBezTo>
                    <a:pt x="1300057" y="3477568"/>
                    <a:pt x="1300057" y="3477204"/>
                    <a:pt x="1300421" y="3477204"/>
                  </a:cubicBezTo>
                  <a:lnTo>
                    <a:pt x="1329190" y="3367041"/>
                  </a:lnTo>
                  <a:lnTo>
                    <a:pt x="1444994" y="3218341"/>
                  </a:lnTo>
                  <a:cubicBezTo>
                    <a:pt x="1444994" y="3217977"/>
                    <a:pt x="1445358" y="3217977"/>
                    <a:pt x="1445358" y="3217613"/>
                  </a:cubicBezTo>
                  <a:cubicBezTo>
                    <a:pt x="1445358" y="3217613"/>
                    <a:pt x="1445722" y="3217250"/>
                    <a:pt x="1445722" y="3217250"/>
                  </a:cubicBezTo>
                  <a:cubicBezTo>
                    <a:pt x="1445722" y="3217250"/>
                    <a:pt x="1445722" y="3217250"/>
                    <a:pt x="1445722" y="3216886"/>
                  </a:cubicBezTo>
                  <a:cubicBezTo>
                    <a:pt x="1446086" y="3216159"/>
                    <a:pt x="1446450" y="3215432"/>
                    <a:pt x="1446450" y="3214705"/>
                  </a:cubicBezTo>
                  <a:lnTo>
                    <a:pt x="1494884" y="2898034"/>
                  </a:lnTo>
                  <a:lnTo>
                    <a:pt x="1561889" y="2812230"/>
                  </a:lnTo>
                  <a:cubicBezTo>
                    <a:pt x="1561889" y="2812230"/>
                    <a:pt x="1561889" y="2812230"/>
                    <a:pt x="1561889" y="2812230"/>
                  </a:cubicBezTo>
                  <a:lnTo>
                    <a:pt x="1561889" y="2812230"/>
                  </a:lnTo>
                  <a:cubicBezTo>
                    <a:pt x="1562254" y="2811867"/>
                    <a:pt x="1562618" y="2811140"/>
                    <a:pt x="1562982" y="2810776"/>
                  </a:cubicBezTo>
                  <a:lnTo>
                    <a:pt x="1663126" y="2582089"/>
                  </a:lnTo>
                  <a:cubicBezTo>
                    <a:pt x="1663126" y="2582089"/>
                    <a:pt x="1663126" y="2582089"/>
                    <a:pt x="1663126" y="2582089"/>
                  </a:cubicBezTo>
                  <a:lnTo>
                    <a:pt x="1678785" y="2545732"/>
                  </a:lnTo>
                  <a:lnTo>
                    <a:pt x="1764363" y="2488651"/>
                  </a:lnTo>
                  <a:cubicBezTo>
                    <a:pt x="1764727" y="2488651"/>
                    <a:pt x="1764727" y="2488288"/>
                    <a:pt x="1765092" y="2487924"/>
                  </a:cubicBezTo>
                  <a:cubicBezTo>
                    <a:pt x="1765456" y="2487561"/>
                    <a:pt x="1765456" y="2487561"/>
                    <a:pt x="1765820" y="2487197"/>
                  </a:cubicBezTo>
                  <a:cubicBezTo>
                    <a:pt x="1765820" y="2487197"/>
                    <a:pt x="1766184" y="2486833"/>
                    <a:pt x="1766184" y="2486833"/>
                  </a:cubicBezTo>
                  <a:lnTo>
                    <a:pt x="1931514" y="2282870"/>
                  </a:lnTo>
                  <a:cubicBezTo>
                    <a:pt x="1931514" y="2282870"/>
                    <a:pt x="1931514" y="2282506"/>
                    <a:pt x="1931878" y="2282506"/>
                  </a:cubicBezTo>
                  <a:cubicBezTo>
                    <a:pt x="1931878" y="2282506"/>
                    <a:pt x="1932242" y="2282142"/>
                    <a:pt x="1932242" y="2282142"/>
                  </a:cubicBezTo>
                  <a:cubicBezTo>
                    <a:pt x="1932606" y="2281415"/>
                    <a:pt x="1932970" y="2280688"/>
                    <a:pt x="1933334" y="2279961"/>
                  </a:cubicBezTo>
                  <a:cubicBezTo>
                    <a:pt x="1933334" y="2279961"/>
                    <a:pt x="1933334" y="2279961"/>
                    <a:pt x="1933334" y="2279961"/>
                  </a:cubicBezTo>
                  <a:cubicBezTo>
                    <a:pt x="1933334" y="2279234"/>
                    <a:pt x="1933334" y="2278507"/>
                    <a:pt x="1933334" y="2277416"/>
                  </a:cubicBezTo>
                  <a:cubicBezTo>
                    <a:pt x="1933334" y="2277416"/>
                    <a:pt x="1933334" y="2277052"/>
                    <a:pt x="1933334" y="2277052"/>
                  </a:cubicBezTo>
                  <a:cubicBezTo>
                    <a:pt x="1933334" y="2277052"/>
                    <a:pt x="1933334" y="2276689"/>
                    <a:pt x="1933334" y="2276689"/>
                  </a:cubicBezTo>
                  <a:cubicBezTo>
                    <a:pt x="1933334" y="2276325"/>
                    <a:pt x="1932970" y="2276325"/>
                    <a:pt x="1932970" y="2275962"/>
                  </a:cubicBezTo>
                  <a:cubicBezTo>
                    <a:pt x="1932606" y="2275598"/>
                    <a:pt x="1932606" y="2274871"/>
                    <a:pt x="1932242" y="2274507"/>
                  </a:cubicBezTo>
                  <a:cubicBezTo>
                    <a:pt x="1932242" y="2274144"/>
                    <a:pt x="1931878" y="2274144"/>
                    <a:pt x="1931878" y="2274144"/>
                  </a:cubicBezTo>
                  <a:cubicBezTo>
                    <a:pt x="1931514" y="2273780"/>
                    <a:pt x="1931514" y="2273417"/>
                    <a:pt x="1931149" y="2273417"/>
                  </a:cubicBezTo>
                  <a:cubicBezTo>
                    <a:pt x="1930421" y="2273053"/>
                    <a:pt x="1930057" y="2272689"/>
                    <a:pt x="1929329" y="2272326"/>
                  </a:cubicBezTo>
                  <a:cubicBezTo>
                    <a:pt x="1928964" y="2272326"/>
                    <a:pt x="1928964" y="2271962"/>
                    <a:pt x="1928600" y="2271962"/>
                  </a:cubicBezTo>
                  <a:lnTo>
                    <a:pt x="1735594" y="2206883"/>
                  </a:lnTo>
                  <a:lnTo>
                    <a:pt x="1599762" y="2081451"/>
                  </a:lnTo>
                  <a:lnTo>
                    <a:pt x="1652566" y="2054546"/>
                  </a:lnTo>
                  <a:lnTo>
                    <a:pt x="1733774" y="2140349"/>
                  </a:lnTo>
                  <a:cubicBezTo>
                    <a:pt x="1733774" y="2140349"/>
                    <a:pt x="1734138" y="2140713"/>
                    <a:pt x="1734138" y="2140713"/>
                  </a:cubicBezTo>
                  <a:cubicBezTo>
                    <a:pt x="1734138" y="2140713"/>
                    <a:pt x="1734138" y="2141076"/>
                    <a:pt x="1734502" y="2141076"/>
                  </a:cubicBezTo>
                  <a:cubicBezTo>
                    <a:pt x="1734502" y="2141076"/>
                    <a:pt x="1734866" y="2141076"/>
                    <a:pt x="1735230" y="2141440"/>
                  </a:cubicBezTo>
                  <a:cubicBezTo>
                    <a:pt x="1735594" y="2141803"/>
                    <a:pt x="1736323" y="2142167"/>
                    <a:pt x="1736687" y="2142167"/>
                  </a:cubicBezTo>
                  <a:cubicBezTo>
                    <a:pt x="1737051" y="2142167"/>
                    <a:pt x="1737415" y="2142531"/>
                    <a:pt x="1737779" y="2142531"/>
                  </a:cubicBezTo>
                  <a:cubicBezTo>
                    <a:pt x="1737779" y="2142531"/>
                    <a:pt x="1738144" y="2142531"/>
                    <a:pt x="1738144" y="2142531"/>
                  </a:cubicBezTo>
                  <a:lnTo>
                    <a:pt x="2186791" y="2199975"/>
                  </a:lnTo>
                  <a:lnTo>
                    <a:pt x="2198808" y="2455930"/>
                  </a:lnTo>
                  <a:cubicBezTo>
                    <a:pt x="2198808" y="2455930"/>
                    <a:pt x="2198808" y="2456293"/>
                    <a:pt x="2198808" y="2456293"/>
                  </a:cubicBezTo>
                  <a:cubicBezTo>
                    <a:pt x="2198808" y="2456293"/>
                    <a:pt x="2198808" y="2456657"/>
                    <a:pt x="2198808" y="2456657"/>
                  </a:cubicBezTo>
                  <a:cubicBezTo>
                    <a:pt x="2198808" y="2457021"/>
                    <a:pt x="2199172" y="2457384"/>
                    <a:pt x="2199172" y="2457384"/>
                  </a:cubicBezTo>
                  <a:cubicBezTo>
                    <a:pt x="2199172" y="2457748"/>
                    <a:pt x="2199537" y="2458111"/>
                    <a:pt x="2199537" y="2458475"/>
                  </a:cubicBezTo>
                  <a:cubicBezTo>
                    <a:pt x="2199901" y="2458839"/>
                    <a:pt x="2199901" y="2459202"/>
                    <a:pt x="2200265" y="2459565"/>
                  </a:cubicBezTo>
                  <a:cubicBezTo>
                    <a:pt x="2200265" y="2459929"/>
                    <a:pt x="2200629" y="2459929"/>
                    <a:pt x="2200629" y="2460293"/>
                  </a:cubicBezTo>
                  <a:lnTo>
                    <a:pt x="2368508" y="2632626"/>
                  </a:lnTo>
                  <a:cubicBezTo>
                    <a:pt x="2369964" y="2634080"/>
                    <a:pt x="2371785" y="2634807"/>
                    <a:pt x="2373970" y="2634807"/>
                  </a:cubicBezTo>
                  <a:cubicBezTo>
                    <a:pt x="2376155" y="2634807"/>
                    <a:pt x="2377976" y="2633717"/>
                    <a:pt x="2379432" y="2632262"/>
                  </a:cubicBezTo>
                  <a:lnTo>
                    <a:pt x="2440248" y="2561729"/>
                  </a:lnTo>
                  <a:cubicBezTo>
                    <a:pt x="2441340" y="2560639"/>
                    <a:pt x="2442068" y="2558821"/>
                    <a:pt x="2442068" y="2557367"/>
                  </a:cubicBezTo>
                  <a:lnTo>
                    <a:pt x="2449351" y="2419936"/>
                  </a:lnTo>
                  <a:lnTo>
                    <a:pt x="2663114" y="2243967"/>
                  </a:lnTo>
                  <a:lnTo>
                    <a:pt x="2839004" y="2412665"/>
                  </a:lnTo>
                  <a:lnTo>
                    <a:pt x="2866681" y="2618810"/>
                  </a:lnTo>
                  <a:close/>
                  <a:moveTo>
                    <a:pt x="2441340" y="2406848"/>
                  </a:moveTo>
                  <a:lnTo>
                    <a:pt x="2214103" y="2202156"/>
                  </a:lnTo>
                  <a:lnTo>
                    <a:pt x="2643814" y="2239968"/>
                  </a:lnTo>
                  <a:lnTo>
                    <a:pt x="2441340" y="2406848"/>
                  </a:lnTo>
                  <a:close/>
                  <a:moveTo>
                    <a:pt x="2212282" y="2446477"/>
                  </a:moveTo>
                  <a:lnTo>
                    <a:pt x="2201357" y="2209792"/>
                  </a:lnTo>
                  <a:lnTo>
                    <a:pt x="2424953" y="2411210"/>
                  </a:lnTo>
                  <a:lnTo>
                    <a:pt x="2212282" y="2446477"/>
                  </a:lnTo>
                  <a:close/>
                  <a:moveTo>
                    <a:pt x="1666040" y="2047638"/>
                  </a:moveTo>
                  <a:lnTo>
                    <a:pt x="1861594" y="1967652"/>
                  </a:lnTo>
                  <a:lnTo>
                    <a:pt x="1738144" y="2123625"/>
                  </a:lnTo>
                  <a:lnTo>
                    <a:pt x="1666040" y="2047638"/>
                  </a:lnTo>
                  <a:close/>
                  <a:moveTo>
                    <a:pt x="1768005" y="2374853"/>
                  </a:moveTo>
                  <a:lnTo>
                    <a:pt x="1740693" y="2223244"/>
                  </a:lnTo>
                  <a:lnTo>
                    <a:pt x="1909300" y="2279961"/>
                  </a:lnTo>
                  <a:lnTo>
                    <a:pt x="1768005" y="2374853"/>
                  </a:lnTo>
                  <a:close/>
                  <a:moveTo>
                    <a:pt x="1889271" y="2310865"/>
                  </a:moveTo>
                  <a:lnTo>
                    <a:pt x="1768005" y="2460656"/>
                  </a:lnTo>
                  <a:lnTo>
                    <a:pt x="1769826" y="2391214"/>
                  </a:lnTo>
                  <a:lnTo>
                    <a:pt x="1889271" y="2310865"/>
                  </a:lnTo>
                  <a:close/>
                  <a:moveTo>
                    <a:pt x="1754531" y="2382852"/>
                  </a:moveTo>
                  <a:lnTo>
                    <a:pt x="1525837" y="2480653"/>
                  </a:lnTo>
                  <a:lnTo>
                    <a:pt x="1726854" y="2229424"/>
                  </a:lnTo>
                  <a:lnTo>
                    <a:pt x="1754531" y="2382852"/>
                  </a:lnTo>
                  <a:close/>
                  <a:moveTo>
                    <a:pt x="1433704" y="3201980"/>
                  </a:moveTo>
                  <a:lnTo>
                    <a:pt x="1245069" y="3103088"/>
                  </a:lnTo>
                  <a:lnTo>
                    <a:pt x="1477768" y="2912213"/>
                  </a:lnTo>
                  <a:lnTo>
                    <a:pt x="1433704" y="3201980"/>
                  </a:lnTo>
                  <a:close/>
                  <a:moveTo>
                    <a:pt x="1325184" y="3347772"/>
                  </a:moveTo>
                  <a:lnTo>
                    <a:pt x="1245069" y="3119449"/>
                  </a:lnTo>
                  <a:lnTo>
                    <a:pt x="1428242" y="3215432"/>
                  </a:lnTo>
                  <a:lnTo>
                    <a:pt x="1325184" y="3347772"/>
                  </a:lnTo>
                  <a:close/>
                  <a:moveTo>
                    <a:pt x="1289861" y="3460116"/>
                  </a:moveTo>
                  <a:lnTo>
                    <a:pt x="1179884" y="3344864"/>
                  </a:lnTo>
                  <a:lnTo>
                    <a:pt x="1313531" y="3368859"/>
                  </a:lnTo>
                  <a:lnTo>
                    <a:pt x="1289861" y="3460116"/>
                  </a:lnTo>
                  <a:close/>
                  <a:moveTo>
                    <a:pt x="1108872" y="3729887"/>
                  </a:moveTo>
                  <a:lnTo>
                    <a:pt x="1033126" y="3472841"/>
                  </a:lnTo>
                  <a:lnTo>
                    <a:pt x="1280028" y="3481567"/>
                  </a:lnTo>
                  <a:lnTo>
                    <a:pt x="1108872" y="3729887"/>
                  </a:lnTo>
                  <a:close/>
                  <a:moveTo>
                    <a:pt x="777849" y="3507017"/>
                  </a:moveTo>
                  <a:lnTo>
                    <a:pt x="745439" y="3306325"/>
                  </a:lnTo>
                  <a:lnTo>
                    <a:pt x="943543" y="3325231"/>
                  </a:lnTo>
                  <a:lnTo>
                    <a:pt x="777849" y="3507017"/>
                  </a:lnTo>
                  <a:close/>
                  <a:moveTo>
                    <a:pt x="254185" y="2147621"/>
                  </a:moveTo>
                  <a:lnTo>
                    <a:pt x="116896" y="2105083"/>
                  </a:lnTo>
                  <a:lnTo>
                    <a:pt x="228693" y="2008009"/>
                  </a:lnTo>
                  <a:lnTo>
                    <a:pt x="254185" y="2147621"/>
                  </a:lnTo>
                  <a:close/>
                  <a:moveTo>
                    <a:pt x="241803" y="1998920"/>
                  </a:moveTo>
                  <a:lnTo>
                    <a:pt x="431532" y="1937839"/>
                  </a:lnTo>
                  <a:lnTo>
                    <a:pt x="267659" y="2141076"/>
                  </a:lnTo>
                  <a:lnTo>
                    <a:pt x="241803" y="1998920"/>
                  </a:lnTo>
                  <a:close/>
                  <a:moveTo>
                    <a:pt x="522572" y="1884031"/>
                  </a:moveTo>
                  <a:lnTo>
                    <a:pt x="519294" y="2132714"/>
                  </a:lnTo>
                  <a:lnTo>
                    <a:pt x="279312" y="2150166"/>
                  </a:lnTo>
                  <a:lnTo>
                    <a:pt x="457387" y="1928750"/>
                  </a:lnTo>
                  <a:lnTo>
                    <a:pt x="522572" y="1884031"/>
                  </a:lnTo>
                  <a:close/>
                  <a:moveTo>
                    <a:pt x="866705" y="2040003"/>
                  </a:moveTo>
                  <a:lnTo>
                    <a:pt x="708659" y="2177434"/>
                  </a:lnTo>
                  <a:lnTo>
                    <a:pt x="799699" y="1979287"/>
                  </a:lnTo>
                  <a:lnTo>
                    <a:pt x="866705" y="2040003"/>
                  </a:lnTo>
                  <a:close/>
                  <a:moveTo>
                    <a:pt x="491982" y="2335224"/>
                  </a:moveTo>
                  <a:lnTo>
                    <a:pt x="282953" y="2164709"/>
                  </a:lnTo>
                  <a:lnTo>
                    <a:pt x="518202" y="2147621"/>
                  </a:lnTo>
                  <a:lnTo>
                    <a:pt x="491982" y="2335224"/>
                  </a:lnTo>
                  <a:close/>
                  <a:moveTo>
                    <a:pt x="486156" y="2349403"/>
                  </a:moveTo>
                  <a:lnTo>
                    <a:pt x="288780" y="2524645"/>
                  </a:lnTo>
                  <a:lnTo>
                    <a:pt x="271665" y="2174161"/>
                  </a:lnTo>
                  <a:lnTo>
                    <a:pt x="486156" y="2349403"/>
                  </a:lnTo>
                  <a:close/>
                  <a:moveTo>
                    <a:pt x="496716" y="2359220"/>
                  </a:moveTo>
                  <a:lnTo>
                    <a:pt x="615069" y="2482107"/>
                  </a:lnTo>
                  <a:lnTo>
                    <a:pt x="305167" y="2529008"/>
                  </a:lnTo>
                  <a:lnTo>
                    <a:pt x="496716" y="2359220"/>
                  </a:lnTo>
                  <a:close/>
                  <a:moveTo>
                    <a:pt x="508370" y="2350130"/>
                  </a:moveTo>
                  <a:lnTo>
                    <a:pt x="677341" y="2222517"/>
                  </a:lnTo>
                  <a:lnTo>
                    <a:pt x="626358" y="2472291"/>
                  </a:lnTo>
                  <a:lnTo>
                    <a:pt x="508370" y="2350130"/>
                  </a:lnTo>
                  <a:close/>
                  <a:moveTo>
                    <a:pt x="506913" y="2332679"/>
                  </a:moveTo>
                  <a:lnTo>
                    <a:pt x="532404" y="2149802"/>
                  </a:lnTo>
                  <a:lnTo>
                    <a:pt x="673335" y="2206883"/>
                  </a:lnTo>
                  <a:lnTo>
                    <a:pt x="506913" y="2332679"/>
                  </a:lnTo>
                  <a:close/>
                  <a:moveTo>
                    <a:pt x="1063352" y="2151620"/>
                  </a:moveTo>
                  <a:lnTo>
                    <a:pt x="1177335" y="2126170"/>
                  </a:lnTo>
                  <a:lnTo>
                    <a:pt x="952283" y="2316318"/>
                  </a:lnTo>
                  <a:lnTo>
                    <a:pt x="1063352" y="2151620"/>
                  </a:lnTo>
                  <a:close/>
                  <a:moveTo>
                    <a:pt x="1134364" y="2294867"/>
                  </a:moveTo>
                  <a:lnTo>
                    <a:pt x="1147109" y="2462111"/>
                  </a:lnTo>
                  <a:lnTo>
                    <a:pt x="935895" y="2357038"/>
                  </a:lnTo>
                  <a:lnTo>
                    <a:pt x="1134364" y="2294867"/>
                  </a:lnTo>
                  <a:close/>
                  <a:moveTo>
                    <a:pt x="923150" y="2367218"/>
                  </a:moveTo>
                  <a:lnTo>
                    <a:pt x="1138369" y="2474472"/>
                  </a:lnTo>
                  <a:lnTo>
                    <a:pt x="910040" y="2576272"/>
                  </a:lnTo>
                  <a:lnTo>
                    <a:pt x="923150" y="2367218"/>
                  </a:lnTo>
                  <a:close/>
                  <a:moveTo>
                    <a:pt x="895474" y="2577363"/>
                  </a:moveTo>
                  <a:lnTo>
                    <a:pt x="649664" y="2486833"/>
                  </a:lnTo>
                  <a:lnTo>
                    <a:pt x="908947" y="2367582"/>
                  </a:lnTo>
                  <a:lnTo>
                    <a:pt x="895474" y="2577363"/>
                  </a:lnTo>
                  <a:close/>
                  <a:moveTo>
                    <a:pt x="1148202" y="2485743"/>
                  </a:moveTo>
                  <a:lnTo>
                    <a:pt x="1151479" y="2845316"/>
                  </a:lnTo>
                  <a:lnTo>
                    <a:pt x="914046" y="2589724"/>
                  </a:lnTo>
                  <a:lnTo>
                    <a:pt x="1148202" y="2485743"/>
                  </a:lnTo>
                  <a:close/>
                  <a:moveTo>
                    <a:pt x="1162040" y="2462474"/>
                  </a:moveTo>
                  <a:lnTo>
                    <a:pt x="1148930" y="2294140"/>
                  </a:lnTo>
                  <a:lnTo>
                    <a:pt x="1380901" y="2339587"/>
                  </a:lnTo>
                  <a:lnTo>
                    <a:pt x="1162040" y="2462474"/>
                  </a:lnTo>
                  <a:close/>
                  <a:moveTo>
                    <a:pt x="1135456" y="2279234"/>
                  </a:moveTo>
                  <a:lnTo>
                    <a:pt x="949005" y="2337769"/>
                  </a:lnTo>
                  <a:lnTo>
                    <a:pt x="1188259" y="2135623"/>
                  </a:lnTo>
                  <a:lnTo>
                    <a:pt x="1135456" y="2279234"/>
                  </a:lnTo>
                  <a:close/>
                  <a:moveTo>
                    <a:pt x="1203554" y="2093812"/>
                  </a:moveTo>
                  <a:lnTo>
                    <a:pt x="1159855" y="2008009"/>
                  </a:lnTo>
                  <a:lnTo>
                    <a:pt x="1234508" y="2004010"/>
                  </a:lnTo>
                  <a:lnTo>
                    <a:pt x="1203554" y="2093812"/>
                  </a:lnTo>
                  <a:close/>
                  <a:moveTo>
                    <a:pt x="1147838" y="2016007"/>
                  </a:moveTo>
                  <a:lnTo>
                    <a:pt x="1194086" y="2106901"/>
                  </a:lnTo>
                  <a:lnTo>
                    <a:pt x="1074277" y="2133805"/>
                  </a:lnTo>
                  <a:lnTo>
                    <a:pt x="1147838" y="2016007"/>
                  </a:lnTo>
                  <a:close/>
                  <a:moveTo>
                    <a:pt x="1060439" y="2128351"/>
                  </a:moveTo>
                  <a:lnTo>
                    <a:pt x="1019288" y="2015280"/>
                  </a:lnTo>
                  <a:lnTo>
                    <a:pt x="1134728" y="2009463"/>
                  </a:lnTo>
                  <a:lnTo>
                    <a:pt x="1060439" y="2128351"/>
                  </a:lnTo>
                  <a:close/>
                  <a:moveTo>
                    <a:pt x="921693" y="2335587"/>
                  </a:moveTo>
                  <a:lnTo>
                    <a:pt x="887098" y="2053819"/>
                  </a:lnTo>
                  <a:lnTo>
                    <a:pt x="1048786" y="2147621"/>
                  </a:lnTo>
                  <a:lnTo>
                    <a:pt x="921693" y="2335587"/>
                  </a:lnTo>
                  <a:close/>
                  <a:moveTo>
                    <a:pt x="907491" y="2341041"/>
                  </a:moveTo>
                  <a:lnTo>
                    <a:pt x="700283" y="2204338"/>
                  </a:lnTo>
                  <a:lnTo>
                    <a:pt x="872167" y="2054546"/>
                  </a:lnTo>
                  <a:lnTo>
                    <a:pt x="907491" y="2341041"/>
                  </a:lnTo>
                  <a:close/>
                  <a:moveTo>
                    <a:pt x="695549" y="2171980"/>
                  </a:moveTo>
                  <a:lnTo>
                    <a:pt x="695549" y="1972379"/>
                  </a:lnTo>
                  <a:lnTo>
                    <a:pt x="786225" y="1974560"/>
                  </a:lnTo>
                  <a:lnTo>
                    <a:pt x="695549" y="2171980"/>
                  </a:lnTo>
                  <a:close/>
                  <a:moveTo>
                    <a:pt x="680982" y="2194158"/>
                  </a:moveTo>
                  <a:lnTo>
                    <a:pt x="538959" y="2136714"/>
                  </a:lnTo>
                  <a:lnTo>
                    <a:pt x="680982" y="1983286"/>
                  </a:lnTo>
                  <a:lnTo>
                    <a:pt x="680982" y="2194158"/>
                  </a:lnTo>
                  <a:close/>
                  <a:moveTo>
                    <a:pt x="533861" y="2120716"/>
                  </a:moveTo>
                  <a:lnTo>
                    <a:pt x="537138" y="1882940"/>
                  </a:lnTo>
                  <a:lnTo>
                    <a:pt x="676612" y="1966562"/>
                  </a:lnTo>
                  <a:lnTo>
                    <a:pt x="533861" y="2120716"/>
                  </a:lnTo>
                  <a:close/>
                  <a:moveTo>
                    <a:pt x="274214" y="2530462"/>
                  </a:moveTo>
                  <a:lnTo>
                    <a:pt x="27312" y="2463201"/>
                  </a:lnTo>
                  <a:lnTo>
                    <a:pt x="257098" y="2177797"/>
                  </a:lnTo>
                  <a:lnTo>
                    <a:pt x="274214" y="2530462"/>
                  </a:lnTo>
                  <a:close/>
                  <a:moveTo>
                    <a:pt x="288052" y="2546459"/>
                  </a:moveTo>
                  <a:lnTo>
                    <a:pt x="595768" y="2499922"/>
                  </a:lnTo>
                  <a:lnTo>
                    <a:pt x="251636" y="2710067"/>
                  </a:lnTo>
                  <a:lnTo>
                    <a:pt x="288052" y="2546459"/>
                  </a:lnTo>
                  <a:close/>
                  <a:moveTo>
                    <a:pt x="693000" y="2217063"/>
                  </a:moveTo>
                  <a:lnTo>
                    <a:pt x="901664" y="2354493"/>
                  </a:lnTo>
                  <a:lnTo>
                    <a:pt x="640560" y="2474836"/>
                  </a:lnTo>
                  <a:lnTo>
                    <a:pt x="693000" y="2217063"/>
                  </a:lnTo>
                  <a:close/>
                  <a:moveTo>
                    <a:pt x="886005" y="2589361"/>
                  </a:moveTo>
                  <a:lnTo>
                    <a:pt x="671878" y="2729336"/>
                  </a:lnTo>
                  <a:lnTo>
                    <a:pt x="639468" y="2498468"/>
                  </a:lnTo>
                  <a:lnTo>
                    <a:pt x="886005" y="2589361"/>
                  </a:lnTo>
                  <a:close/>
                  <a:moveTo>
                    <a:pt x="900936" y="2596996"/>
                  </a:moveTo>
                  <a:lnTo>
                    <a:pt x="1137277" y="2851133"/>
                  </a:lnTo>
                  <a:lnTo>
                    <a:pt x="684260" y="2738425"/>
                  </a:lnTo>
                  <a:lnTo>
                    <a:pt x="900936" y="2596996"/>
                  </a:lnTo>
                  <a:close/>
                  <a:moveTo>
                    <a:pt x="1087022" y="2853678"/>
                  </a:moveTo>
                  <a:lnTo>
                    <a:pt x="786589" y="2840589"/>
                  </a:lnTo>
                  <a:lnTo>
                    <a:pt x="692636" y="2755513"/>
                  </a:lnTo>
                  <a:lnTo>
                    <a:pt x="1087022" y="2853678"/>
                  </a:lnTo>
                  <a:close/>
                  <a:moveTo>
                    <a:pt x="1133635" y="2870402"/>
                  </a:moveTo>
                  <a:lnTo>
                    <a:pt x="820092" y="3050370"/>
                  </a:lnTo>
                  <a:lnTo>
                    <a:pt x="792052" y="2855495"/>
                  </a:lnTo>
                  <a:lnTo>
                    <a:pt x="1133635" y="2870402"/>
                  </a:lnTo>
                  <a:close/>
                  <a:moveTo>
                    <a:pt x="777485" y="2855859"/>
                  </a:moveTo>
                  <a:lnTo>
                    <a:pt x="804433" y="3042008"/>
                  </a:lnTo>
                  <a:lnTo>
                    <a:pt x="629271" y="2871129"/>
                  </a:lnTo>
                  <a:lnTo>
                    <a:pt x="777485" y="2855859"/>
                  </a:lnTo>
                  <a:close/>
                  <a:moveTo>
                    <a:pt x="1154757" y="2875128"/>
                  </a:moveTo>
                  <a:lnTo>
                    <a:pt x="1221762" y="3096180"/>
                  </a:lnTo>
                  <a:lnTo>
                    <a:pt x="837572" y="3057278"/>
                  </a:lnTo>
                  <a:lnTo>
                    <a:pt x="1154757" y="2875128"/>
                  </a:lnTo>
                  <a:close/>
                  <a:moveTo>
                    <a:pt x="1025843" y="3452481"/>
                  </a:moveTo>
                  <a:lnTo>
                    <a:pt x="970127" y="3327412"/>
                  </a:lnTo>
                  <a:lnTo>
                    <a:pt x="1142375" y="3339774"/>
                  </a:lnTo>
                  <a:lnTo>
                    <a:pt x="1025843" y="3452481"/>
                  </a:lnTo>
                  <a:close/>
                  <a:moveTo>
                    <a:pt x="1159127" y="3344137"/>
                  </a:moveTo>
                  <a:lnTo>
                    <a:pt x="1276023" y="3466660"/>
                  </a:lnTo>
                  <a:lnTo>
                    <a:pt x="1040774" y="3458298"/>
                  </a:lnTo>
                  <a:lnTo>
                    <a:pt x="1159127" y="3344137"/>
                  </a:lnTo>
                  <a:close/>
                  <a:moveTo>
                    <a:pt x="1160583" y="3326685"/>
                  </a:moveTo>
                  <a:cubicBezTo>
                    <a:pt x="1160219" y="3326685"/>
                    <a:pt x="1160219" y="3326685"/>
                    <a:pt x="1160583" y="3326685"/>
                  </a:cubicBezTo>
                  <a:cubicBezTo>
                    <a:pt x="1160219" y="3326685"/>
                    <a:pt x="1159855" y="3326685"/>
                    <a:pt x="1159855" y="3326685"/>
                  </a:cubicBezTo>
                  <a:lnTo>
                    <a:pt x="978138" y="3313597"/>
                  </a:lnTo>
                  <a:lnTo>
                    <a:pt x="1228681" y="3116540"/>
                  </a:lnTo>
                  <a:lnTo>
                    <a:pt x="1311710" y="3353590"/>
                  </a:lnTo>
                  <a:lnTo>
                    <a:pt x="1160583" y="3326685"/>
                  </a:lnTo>
                  <a:close/>
                  <a:moveTo>
                    <a:pt x="1213387" y="3109996"/>
                  </a:moveTo>
                  <a:lnTo>
                    <a:pt x="960658" y="3308143"/>
                  </a:lnTo>
                  <a:lnTo>
                    <a:pt x="827740" y="3070367"/>
                  </a:lnTo>
                  <a:lnTo>
                    <a:pt x="1213387" y="3109996"/>
                  </a:lnTo>
                  <a:close/>
                  <a:moveTo>
                    <a:pt x="956288" y="3332502"/>
                  </a:moveTo>
                  <a:lnTo>
                    <a:pt x="1012734" y="3459753"/>
                  </a:lnTo>
                  <a:lnTo>
                    <a:pt x="793872" y="3510653"/>
                  </a:lnTo>
                  <a:lnTo>
                    <a:pt x="956288" y="3332502"/>
                  </a:lnTo>
                  <a:close/>
                  <a:moveTo>
                    <a:pt x="1094670" y="3732431"/>
                  </a:moveTo>
                  <a:lnTo>
                    <a:pt x="882364" y="3627723"/>
                  </a:lnTo>
                  <a:lnTo>
                    <a:pt x="1020017" y="3479385"/>
                  </a:lnTo>
                  <a:lnTo>
                    <a:pt x="1094670" y="3732431"/>
                  </a:lnTo>
                  <a:close/>
                  <a:moveTo>
                    <a:pt x="1482866" y="2889308"/>
                  </a:moveTo>
                  <a:lnTo>
                    <a:pt x="1235965" y="3091817"/>
                  </a:lnTo>
                  <a:lnTo>
                    <a:pt x="1168595" y="2870038"/>
                  </a:lnTo>
                  <a:lnTo>
                    <a:pt x="1539311" y="2816957"/>
                  </a:lnTo>
                  <a:lnTo>
                    <a:pt x="1482866" y="2889308"/>
                  </a:lnTo>
                  <a:close/>
                  <a:moveTo>
                    <a:pt x="1548051" y="2800960"/>
                  </a:moveTo>
                  <a:lnTo>
                    <a:pt x="1185710" y="2852951"/>
                  </a:lnTo>
                  <a:lnTo>
                    <a:pt x="1526930" y="2591906"/>
                  </a:lnTo>
                  <a:lnTo>
                    <a:pt x="1548051" y="2800960"/>
                  </a:lnTo>
                  <a:close/>
                  <a:moveTo>
                    <a:pt x="1541132" y="2585725"/>
                  </a:moveTo>
                  <a:lnTo>
                    <a:pt x="1644918" y="2585725"/>
                  </a:lnTo>
                  <a:lnTo>
                    <a:pt x="1560433" y="2778782"/>
                  </a:lnTo>
                  <a:lnTo>
                    <a:pt x="1541132" y="2585725"/>
                  </a:lnTo>
                  <a:close/>
                  <a:moveTo>
                    <a:pt x="1166410" y="2849315"/>
                  </a:moveTo>
                  <a:lnTo>
                    <a:pt x="1162768" y="2478471"/>
                  </a:lnTo>
                  <a:lnTo>
                    <a:pt x="1394375" y="2348312"/>
                  </a:lnTo>
                  <a:lnTo>
                    <a:pt x="1395832" y="2432661"/>
                  </a:lnTo>
                  <a:cubicBezTo>
                    <a:pt x="1395832" y="2434479"/>
                    <a:pt x="1396560" y="2435933"/>
                    <a:pt x="1397652" y="2437388"/>
                  </a:cubicBezTo>
                  <a:lnTo>
                    <a:pt x="1521832" y="2576999"/>
                  </a:lnTo>
                  <a:lnTo>
                    <a:pt x="1166410" y="2849315"/>
                  </a:lnTo>
                  <a:close/>
                  <a:moveTo>
                    <a:pt x="1150751" y="2279597"/>
                  </a:moveTo>
                  <a:lnTo>
                    <a:pt x="1207196" y="2126170"/>
                  </a:lnTo>
                  <a:lnTo>
                    <a:pt x="1381993" y="2324680"/>
                  </a:lnTo>
                  <a:lnTo>
                    <a:pt x="1150751" y="2279597"/>
                  </a:lnTo>
                  <a:close/>
                  <a:moveTo>
                    <a:pt x="1246889" y="2013099"/>
                  </a:moveTo>
                  <a:lnTo>
                    <a:pt x="1569173" y="2082541"/>
                  </a:lnTo>
                  <a:lnTo>
                    <a:pt x="1376167" y="2225062"/>
                  </a:lnTo>
                  <a:lnTo>
                    <a:pt x="1213387" y="2109446"/>
                  </a:lnTo>
                  <a:lnTo>
                    <a:pt x="1246889" y="2013099"/>
                  </a:lnTo>
                  <a:close/>
                  <a:moveTo>
                    <a:pt x="703196" y="1624804"/>
                  </a:moveTo>
                  <a:lnTo>
                    <a:pt x="556803" y="1608807"/>
                  </a:lnTo>
                  <a:lnTo>
                    <a:pt x="556803" y="1408115"/>
                  </a:lnTo>
                  <a:lnTo>
                    <a:pt x="758185" y="1585538"/>
                  </a:lnTo>
                  <a:lnTo>
                    <a:pt x="703196" y="1624804"/>
                  </a:lnTo>
                  <a:close/>
                  <a:moveTo>
                    <a:pt x="666052" y="1682248"/>
                  </a:moveTo>
                  <a:lnTo>
                    <a:pt x="480693" y="1752054"/>
                  </a:lnTo>
                  <a:lnTo>
                    <a:pt x="553526" y="1623350"/>
                  </a:lnTo>
                  <a:lnTo>
                    <a:pt x="693000" y="1638620"/>
                  </a:lnTo>
                  <a:lnTo>
                    <a:pt x="666052" y="1682248"/>
                  </a:lnTo>
                  <a:close/>
                  <a:moveTo>
                    <a:pt x="1238150" y="777681"/>
                  </a:moveTo>
                  <a:lnTo>
                    <a:pt x="1440259" y="900568"/>
                  </a:lnTo>
                  <a:lnTo>
                    <a:pt x="1221762" y="870028"/>
                  </a:lnTo>
                  <a:lnTo>
                    <a:pt x="1238150" y="777681"/>
                  </a:lnTo>
                  <a:close/>
                  <a:moveTo>
                    <a:pt x="2446074" y="263226"/>
                  </a:moveTo>
                  <a:lnTo>
                    <a:pt x="2753426" y="265044"/>
                  </a:lnTo>
                  <a:lnTo>
                    <a:pt x="2356126" y="344303"/>
                  </a:lnTo>
                  <a:lnTo>
                    <a:pt x="2446074" y="263226"/>
                  </a:lnTo>
                  <a:close/>
                  <a:moveTo>
                    <a:pt x="2867773" y="397384"/>
                  </a:moveTo>
                  <a:lnTo>
                    <a:pt x="2660201" y="601712"/>
                  </a:lnTo>
                  <a:lnTo>
                    <a:pt x="2824074" y="276678"/>
                  </a:lnTo>
                  <a:lnTo>
                    <a:pt x="2867773" y="397384"/>
                  </a:lnTo>
                  <a:close/>
                  <a:moveTo>
                    <a:pt x="3634333" y="21451"/>
                  </a:moveTo>
                  <a:lnTo>
                    <a:pt x="3753414" y="393385"/>
                  </a:lnTo>
                  <a:lnTo>
                    <a:pt x="3534553" y="151246"/>
                  </a:lnTo>
                  <a:lnTo>
                    <a:pt x="3634333" y="21451"/>
                  </a:lnTo>
                  <a:close/>
                  <a:moveTo>
                    <a:pt x="3960987" y="221415"/>
                  </a:moveTo>
                  <a:lnTo>
                    <a:pt x="3664559" y="15997"/>
                  </a:lnTo>
                  <a:lnTo>
                    <a:pt x="3937316" y="41811"/>
                  </a:lnTo>
                  <a:lnTo>
                    <a:pt x="3960987" y="221415"/>
                  </a:lnTo>
                  <a:close/>
                  <a:moveTo>
                    <a:pt x="3774172" y="410473"/>
                  </a:moveTo>
                  <a:lnTo>
                    <a:pt x="3650357" y="24359"/>
                  </a:lnTo>
                  <a:lnTo>
                    <a:pt x="3958438" y="237776"/>
                  </a:lnTo>
                  <a:lnTo>
                    <a:pt x="3774172" y="410473"/>
                  </a:lnTo>
                  <a:close/>
                  <a:moveTo>
                    <a:pt x="3565143" y="488277"/>
                  </a:moveTo>
                  <a:cubicBezTo>
                    <a:pt x="3551305" y="446103"/>
                    <a:pt x="3533461" y="391204"/>
                    <a:pt x="3515617" y="336668"/>
                  </a:cubicBezTo>
                  <a:cubicBezTo>
                    <a:pt x="3496680" y="279223"/>
                    <a:pt x="3478108" y="221415"/>
                    <a:pt x="3463906" y="178514"/>
                  </a:cubicBezTo>
                  <a:cubicBezTo>
                    <a:pt x="3456987" y="157063"/>
                    <a:pt x="3450796" y="138885"/>
                    <a:pt x="3446790" y="126523"/>
                  </a:cubicBezTo>
                  <a:cubicBezTo>
                    <a:pt x="3444969" y="121070"/>
                    <a:pt x="3443512" y="116707"/>
                    <a:pt x="3442420" y="113435"/>
                  </a:cubicBezTo>
                  <a:lnTo>
                    <a:pt x="3518894" y="156336"/>
                  </a:lnTo>
                  <a:lnTo>
                    <a:pt x="3565143" y="488277"/>
                  </a:lnTo>
                  <a:close/>
                  <a:moveTo>
                    <a:pt x="3093189" y="1290681"/>
                  </a:moveTo>
                  <a:lnTo>
                    <a:pt x="3504328" y="1118348"/>
                  </a:lnTo>
                  <a:lnTo>
                    <a:pt x="3406732" y="1447381"/>
                  </a:lnTo>
                  <a:lnTo>
                    <a:pt x="3093189" y="1290681"/>
                  </a:lnTo>
                  <a:close/>
                  <a:moveTo>
                    <a:pt x="3245773" y="1565905"/>
                  </a:moveTo>
                  <a:lnTo>
                    <a:pt x="3094282" y="1307405"/>
                  </a:lnTo>
                  <a:lnTo>
                    <a:pt x="3396900" y="1458651"/>
                  </a:lnTo>
                  <a:lnTo>
                    <a:pt x="3245773" y="1565905"/>
                  </a:lnTo>
                  <a:close/>
                  <a:moveTo>
                    <a:pt x="3243588" y="2146894"/>
                  </a:moveTo>
                  <a:lnTo>
                    <a:pt x="3106663" y="2018552"/>
                  </a:lnTo>
                  <a:lnTo>
                    <a:pt x="3343732" y="1936022"/>
                  </a:lnTo>
                  <a:lnTo>
                    <a:pt x="3243588" y="2146894"/>
                  </a:lnTo>
                  <a:close/>
                  <a:moveTo>
                    <a:pt x="2879427" y="2606812"/>
                  </a:moveTo>
                  <a:lnTo>
                    <a:pt x="2854299" y="2426481"/>
                  </a:lnTo>
                  <a:lnTo>
                    <a:pt x="2924582" y="2483198"/>
                  </a:lnTo>
                  <a:lnTo>
                    <a:pt x="2924582" y="2584271"/>
                  </a:lnTo>
                  <a:lnTo>
                    <a:pt x="2879427" y="2606812"/>
                  </a:lnTo>
                  <a:close/>
                  <a:moveTo>
                    <a:pt x="2929317" y="2467928"/>
                  </a:moveTo>
                  <a:lnTo>
                    <a:pt x="2856848" y="2409756"/>
                  </a:lnTo>
                  <a:lnTo>
                    <a:pt x="2997415" y="2319590"/>
                  </a:lnTo>
                  <a:lnTo>
                    <a:pt x="2929317" y="2467928"/>
                  </a:lnTo>
                  <a:close/>
                  <a:moveTo>
                    <a:pt x="2684600" y="2230879"/>
                  </a:moveTo>
                  <a:lnTo>
                    <a:pt x="3081172" y="2029460"/>
                  </a:lnTo>
                  <a:lnTo>
                    <a:pt x="3009432" y="2291232"/>
                  </a:lnTo>
                  <a:lnTo>
                    <a:pt x="2684600" y="2230879"/>
                  </a:lnTo>
                  <a:close/>
                  <a:moveTo>
                    <a:pt x="1654386" y="2036731"/>
                  </a:moveTo>
                  <a:lnTo>
                    <a:pt x="1450456" y="1877850"/>
                  </a:lnTo>
                  <a:lnTo>
                    <a:pt x="1858681" y="1952746"/>
                  </a:lnTo>
                  <a:lnTo>
                    <a:pt x="1654386" y="2036731"/>
                  </a:lnTo>
                  <a:close/>
                  <a:moveTo>
                    <a:pt x="1164953" y="1727331"/>
                  </a:moveTo>
                  <a:lnTo>
                    <a:pt x="1342300" y="1733512"/>
                  </a:lnTo>
                  <a:lnTo>
                    <a:pt x="1171144" y="1856399"/>
                  </a:lnTo>
                  <a:lnTo>
                    <a:pt x="1164953" y="1727331"/>
                  </a:lnTo>
                  <a:close/>
                  <a:moveTo>
                    <a:pt x="1158034" y="1712425"/>
                  </a:moveTo>
                  <a:cubicBezTo>
                    <a:pt x="1157670" y="1712425"/>
                    <a:pt x="1157670" y="1712425"/>
                    <a:pt x="1157306" y="1712425"/>
                  </a:cubicBezTo>
                  <a:lnTo>
                    <a:pt x="1066265" y="1712425"/>
                  </a:lnTo>
                  <a:lnTo>
                    <a:pt x="1085566" y="1651345"/>
                  </a:lnTo>
                  <a:lnTo>
                    <a:pt x="1159491" y="1600808"/>
                  </a:lnTo>
                  <a:lnTo>
                    <a:pt x="1277115" y="1600808"/>
                  </a:lnTo>
                  <a:lnTo>
                    <a:pt x="1350311" y="1718969"/>
                  </a:lnTo>
                  <a:lnTo>
                    <a:pt x="1158034" y="1712425"/>
                  </a:lnTo>
                  <a:close/>
                  <a:moveTo>
                    <a:pt x="2383802" y="1840402"/>
                  </a:moveTo>
                  <a:lnTo>
                    <a:pt x="2529467" y="1899664"/>
                  </a:lnTo>
                  <a:lnTo>
                    <a:pt x="2216652" y="2163618"/>
                  </a:lnTo>
                  <a:lnTo>
                    <a:pt x="2383802" y="1840402"/>
                  </a:lnTo>
                  <a:close/>
                  <a:moveTo>
                    <a:pt x="2620872" y="666791"/>
                  </a:moveTo>
                  <a:lnTo>
                    <a:pt x="2696981" y="1078719"/>
                  </a:lnTo>
                  <a:lnTo>
                    <a:pt x="2328449" y="881299"/>
                  </a:lnTo>
                  <a:lnTo>
                    <a:pt x="2620872" y="666791"/>
                  </a:lnTo>
                  <a:close/>
                  <a:moveTo>
                    <a:pt x="2695889" y="1094716"/>
                  </a:moveTo>
                  <a:lnTo>
                    <a:pt x="2442432" y="1435383"/>
                  </a:lnTo>
                  <a:lnTo>
                    <a:pt x="2325172" y="896205"/>
                  </a:lnTo>
                  <a:lnTo>
                    <a:pt x="2695889" y="1094716"/>
                  </a:lnTo>
                  <a:close/>
                  <a:moveTo>
                    <a:pt x="2532744" y="1885485"/>
                  </a:moveTo>
                  <a:lnTo>
                    <a:pt x="2388172" y="1826950"/>
                  </a:lnTo>
                  <a:lnTo>
                    <a:pt x="2439883" y="1491009"/>
                  </a:lnTo>
                  <a:lnTo>
                    <a:pt x="2532744" y="1885485"/>
                  </a:lnTo>
                  <a:close/>
                  <a:moveTo>
                    <a:pt x="2663114" y="2214518"/>
                  </a:moveTo>
                  <a:lnTo>
                    <a:pt x="2554958" y="1908390"/>
                  </a:lnTo>
                  <a:lnTo>
                    <a:pt x="2771634" y="1971652"/>
                  </a:lnTo>
                  <a:lnTo>
                    <a:pt x="2663114" y="2214518"/>
                  </a:lnTo>
                  <a:close/>
                  <a:moveTo>
                    <a:pt x="2785837" y="1975287"/>
                  </a:moveTo>
                  <a:lnTo>
                    <a:pt x="3069155" y="2019643"/>
                  </a:lnTo>
                  <a:lnTo>
                    <a:pt x="2677317" y="2218517"/>
                  </a:lnTo>
                  <a:lnTo>
                    <a:pt x="2785837" y="1975287"/>
                  </a:lnTo>
                  <a:close/>
                  <a:moveTo>
                    <a:pt x="2779646" y="1959290"/>
                  </a:moveTo>
                  <a:lnTo>
                    <a:pt x="2565519" y="1896392"/>
                  </a:lnTo>
                  <a:lnTo>
                    <a:pt x="3137981" y="1670978"/>
                  </a:lnTo>
                  <a:lnTo>
                    <a:pt x="2779646" y="1959290"/>
                  </a:lnTo>
                  <a:close/>
                  <a:moveTo>
                    <a:pt x="2449351" y="1466650"/>
                  </a:moveTo>
                  <a:lnTo>
                    <a:pt x="2797854" y="1655344"/>
                  </a:lnTo>
                  <a:lnTo>
                    <a:pt x="2547311" y="1883304"/>
                  </a:lnTo>
                  <a:lnTo>
                    <a:pt x="2449351" y="1466650"/>
                  </a:lnTo>
                  <a:close/>
                  <a:moveTo>
                    <a:pt x="2459912" y="1456106"/>
                  </a:moveTo>
                  <a:lnTo>
                    <a:pt x="2755976" y="1400116"/>
                  </a:lnTo>
                  <a:lnTo>
                    <a:pt x="2800403" y="1640437"/>
                  </a:lnTo>
                  <a:lnTo>
                    <a:pt x="2459912" y="1456106"/>
                  </a:lnTo>
                  <a:close/>
                  <a:moveTo>
                    <a:pt x="2455542" y="1441927"/>
                  </a:moveTo>
                  <a:lnTo>
                    <a:pt x="2702444" y="1109986"/>
                  </a:lnTo>
                  <a:lnTo>
                    <a:pt x="2753426" y="1385573"/>
                  </a:lnTo>
                  <a:lnTo>
                    <a:pt x="2455542" y="1441927"/>
                  </a:lnTo>
                  <a:close/>
                  <a:moveTo>
                    <a:pt x="2636530" y="671881"/>
                  </a:moveTo>
                  <a:lnTo>
                    <a:pt x="3017808" y="968920"/>
                  </a:lnTo>
                  <a:lnTo>
                    <a:pt x="3070975" y="1279410"/>
                  </a:lnTo>
                  <a:lnTo>
                    <a:pt x="2713369" y="1087808"/>
                  </a:lnTo>
                  <a:lnTo>
                    <a:pt x="2636530" y="671881"/>
                  </a:lnTo>
                  <a:close/>
                  <a:moveTo>
                    <a:pt x="3027276" y="946015"/>
                  </a:moveTo>
                  <a:lnTo>
                    <a:pt x="2888166" y="414836"/>
                  </a:lnTo>
                  <a:lnTo>
                    <a:pt x="3220282" y="617709"/>
                  </a:lnTo>
                  <a:lnTo>
                    <a:pt x="3027276" y="946015"/>
                  </a:lnTo>
                  <a:close/>
                  <a:moveTo>
                    <a:pt x="3011981" y="945651"/>
                  </a:moveTo>
                  <a:lnTo>
                    <a:pt x="2635074" y="651885"/>
                  </a:lnTo>
                  <a:lnTo>
                    <a:pt x="2639808" y="642068"/>
                  </a:lnTo>
                  <a:lnTo>
                    <a:pt x="2872143" y="413018"/>
                  </a:lnTo>
                  <a:lnTo>
                    <a:pt x="3011981" y="945651"/>
                  </a:lnTo>
                  <a:close/>
                  <a:moveTo>
                    <a:pt x="2621964" y="639887"/>
                  </a:moveTo>
                  <a:lnTo>
                    <a:pt x="2346293" y="361391"/>
                  </a:lnTo>
                  <a:lnTo>
                    <a:pt x="2812057" y="268680"/>
                  </a:lnTo>
                  <a:lnTo>
                    <a:pt x="2628155" y="634070"/>
                  </a:lnTo>
                  <a:lnTo>
                    <a:pt x="2621964" y="639887"/>
                  </a:lnTo>
                  <a:close/>
                  <a:moveTo>
                    <a:pt x="2614316" y="652976"/>
                  </a:moveTo>
                  <a:cubicBezTo>
                    <a:pt x="2614316" y="652976"/>
                    <a:pt x="2614316" y="653339"/>
                    <a:pt x="2614316" y="652976"/>
                  </a:cubicBezTo>
                  <a:lnTo>
                    <a:pt x="2322259" y="867483"/>
                  </a:lnTo>
                  <a:lnTo>
                    <a:pt x="2338282" y="373752"/>
                  </a:lnTo>
                  <a:lnTo>
                    <a:pt x="2614316" y="652976"/>
                  </a:lnTo>
                  <a:close/>
                  <a:moveTo>
                    <a:pt x="2429322" y="1443745"/>
                  </a:moveTo>
                  <a:lnTo>
                    <a:pt x="1971207" y="1362668"/>
                  </a:lnTo>
                  <a:lnTo>
                    <a:pt x="2310970" y="899841"/>
                  </a:lnTo>
                  <a:lnTo>
                    <a:pt x="2429322" y="1443745"/>
                  </a:lnTo>
                  <a:close/>
                  <a:moveTo>
                    <a:pt x="2422768" y="1457197"/>
                  </a:moveTo>
                  <a:lnTo>
                    <a:pt x="1894005" y="1931659"/>
                  </a:lnTo>
                  <a:lnTo>
                    <a:pt x="1964652" y="1376121"/>
                  </a:lnTo>
                  <a:lnTo>
                    <a:pt x="2422768" y="1457197"/>
                  </a:lnTo>
                  <a:close/>
                  <a:moveTo>
                    <a:pt x="1365970" y="1716424"/>
                  </a:moveTo>
                  <a:lnTo>
                    <a:pt x="1293138" y="1598990"/>
                  </a:lnTo>
                  <a:lnTo>
                    <a:pt x="1599762" y="1538637"/>
                  </a:lnTo>
                  <a:lnTo>
                    <a:pt x="1365970" y="1716424"/>
                  </a:lnTo>
                  <a:close/>
                  <a:moveTo>
                    <a:pt x="1869606" y="1940021"/>
                  </a:moveTo>
                  <a:lnTo>
                    <a:pt x="1434069" y="1860035"/>
                  </a:lnTo>
                  <a:lnTo>
                    <a:pt x="1628895" y="1539728"/>
                  </a:lnTo>
                  <a:lnTo>
                    <a:pt x="1869606" y="1940021"/>
                  </a:lnTo>
                  <a:close/>
                  <a:moveTo>
                    <a:pt x="1639456" y="1528457"/>
                  </a:moveTo>
                  <a:lnTo>
                    <a:pt x="1949358" y="1379756"/>
                  </a:lnTo>
                  <a:lnTo>
                    <a:pt x="1879802" y="1928023"/>
                  </a:lnTo>
                  <a:lnTo>
                    <a:pt x="1639456" y="1528457"/>
                  </a:lnTo>
                  <a:close/>
                  <a:moveTo>
                    <a:pt x="1631444" y="1516096"/>
                  </a:moveTo>
                  <a:lnTo>
                    <a:pt x="1395103" y="1181609"/>
                  </a:lnTo>
                  <a:lnTo>
                    <a:pt x="1939161" y="1368849"/>
                  </a:lnTo>
                  <a:lnTo>
                    <a:pt x="1631444" y="1516096"/>
                  </a:lnTo>
                  <a:close/>
                  <a:moveTo>
                    <a:pt x="1385635" y="1163067"/>
                  </a:moveTo>
                  <a:lnTo>
                    <a:pt x="1477040" y="925291"/>
                  </a:lnTo>
                  <a:lnTo>
                    <a:pt x="1928600" y="1349580"/>
                  </a:lnTo>
                  <a:lnTo>
                    <a:pt x="1385635" y="1163067"/>
                  </a:lnTo>
                  <a:close/>
                  <a:moveTo>
                    <a:pt x="1616513" y="1520459"/>
                  </a:moveTo>
                  <a:lnTo>
                    <a:pt x="1280392" y="1586265"/>
                  </a:lnTo>
                  <a:lnTo>
                    <a:pt x="1157306" y="1586265"/>
                  </a:lnTo>
                  <a:cubicBezTo>
                    <a:pt x="1155849" y="1586265"/>
                    <a:pt x="1154392" y="1586629"/>
                    <a:pt x="1153300" y="1587356"/>
                  </a:cubicBezTo>
                  <a:lnTo>
                    <a:pt x="1103774" y="1621168"/>
                  </a:lnTo>
                  <a:lnTo>
                    <a:pt x="1376531" y="1180519"/>
                  </a:lnTo>
                  <a:lnTo>
                    <a:pt x="1616513" y="1520459"/>
                  </a:lnTo>
                  <a:close/>
                  <a:moveTo>
                    <a:pt x="1068814" y="1642983"/>
                  </a:moveTo>
                  <a:lnTo>
                    <a:pt x="902393" y="1707698"/>
                  </a:lnTo>
                  <a:lnTo>
                    <a:pt x="962844" y="1459742"/>
                  </a:lnTo>
                  <a:lnTo>
                    <a:pt x="1068814" y="1642983"/>
                  </a:lnTo>
                  <a:close/>
                  <a:moveTo>
                    <a:pt x="888554" y="1704790"/>
                  </a:moveTo>
                  <a:lnTo>
                    <a:pt x="781127" y="1587356"/>
                  </a:lnTo>
                  <a:lnTo>
                    <a:pt x="945728" y="1469922"/>
                  </a:lnTo>
                  <a:lnTo>
                    <a:pt x="888554" y="1704790"/>
                  </a:lnTo>
                  <a:close/>
                  <a:moveTo>
                    <a:pt x="1068086" y="1659343"/>
                  </a:moveTo>
                  <a:lnTo>
                    <a:pt x="1050970" y="1712425"/>
                  </a:lnTo>
                  <a:lnTo>
                    <a:pt x="931161" y="1712425"/>
                  </a:lnTo>
                  <a:lnTo>
                    <a:pt x="1068086" y="1659343"/>
                  </a:lnTo>
                  <a:close/>
                  <a:moveTo>
                    <a:pt x="1061531" y="1726968"/>
                  </a:moveTo>
                  <a:lnTo>
                    <a:pt x="1142739" y="1726968"/>
                  </a:lnTo>
                  <a:lnTo>
                    <a:pt x="1042595" y="1858217"/>
                  </a:lnTo>
                  <a:lnTo>
                    <a:pt x="1050242" y="1762598"/>
                  </a:lnTo>
                  <a:lnTo>
                    <a:pt x="1061531" y="1726968"/>
                  </a:lnTo>
                  <a:close/>
                  <a:moveTo>
                    <a:pt x="1602675" y="1554635"/>
                  </a:moveTo>
                  <a:lnTo>
                    <a:pt x="1423508" y="1849491"/>
                  </a:lnTo>
                  <a:lnTo>
                    <a:pt x="1372889" y="1729513"/>
                  </a:lnTo>
                  <a:lnTo>
                    <a:pt x="1602675" y="1554635"/>
                  </a:lnTo>
                  <a:close/>
                  <a:moveTo>
                    <a:pt x="2428230" y="1471740"/>
                  </a:moveTo>
                  <a:lnTo>
                    <a:pt x="2373606" y="1825496"/>
                  </a:lnTo>
                  <a:lnTo>
                    <a:pt x="1910392" y="1936749"/>
                  </a:lnTo>
                  <a:lnTo>
                    <a:pt x="2428230" y="1471740"/>
                  </a:lnTo>
                  <a:close/>
                  <a:moveTo>
                    <a:pt x="2366322" y="1842220"/>
                  </a:moveTo>
                  <a:lnTo>
                    <a:pt x="2190432" y="2181796"/>
                  </a:lnTo>
                  <a:lnTo>
                    <a:pt x="1900560" y="1953837"/>
                  </a:lnTo>
                  <a:lnTo>
                    <a:pt x="2366322" y="1842220"/>
                  </a:lnTo>
                  <a:close/>
                  <a:moveTo>
                    <a:pt x="2539664" y="1909844"/>
                  </a:moveTo>
                  <a:lnTo>
                    <a:pt x="2651461" y="2226152"/>
                  </a:lnTo>
                  <a:lnTo>
                    <a:pt x="2210825" y="2187250"/>
                  </a:lnTo>
                  <a:lnTo>
                    <a:pt x="2539664" y="1909844"/>
                  </a:lnTo>
                  <a:close/>
                  <a:moveTo>
                    <a:pt x="2798947" y="1962562"/>
                  </a:moveTo>
                  <a:lnTo>
                    <a:pt x="3168207" y="1665888"/>
                  </a:lnTo>
                  <a:lnTo>
                    <a:pt x="3086998" y="2007645"/>
                  </a:lnTo>
                  <a:lnTo>
                    <a:pt x="2798947" y="1962562"/>
                  </a:lnTo>
                  <a:close/>
                  <a:moveTo>
                    <a:pt x="2577536" y="1876032"/>
                  </a:moveTo>
                  <a:lnTo>
                    <a:pt x="2813513" y="1661161"/>
                  </a:lnTo>
                  <a:lnTo>
                    <a:pt x="3139802" y="1654617"/>
                  </a:lnTo>
                  <a:lnTo>
                    <a:pt x="2577536" y="1876032"/>
                  </a:lnTo>
                  <a:close/>
                  <a:moveTo>
                    <a:pt x="2816790" y="1646618"/>
                  </a:moveTo>
                  <a:lnTo>
                    <a:pt x="2772363" y="1406297"/>
                  </a:lnTo>
                  <a:lnTo>
                    <a:pt x="3155097" y="1640074"/>
                  </a:lnTo>
                  <a:lnTo>
                    <a:pt x="2816790" y="1646618"/>
                  </a:lnTo>
                  <a:close/>
                  <a:moveTo>
                    <a:pt x="2767628" y="1381938"/>
                  </a:moveTo>
                  <a:lnTo>
                    <a:pt x="2716646" y="1105986"/>
                  </a:lnTo>
                  <a:lnTo>
                    <a:pt x="3057137" y="1288500"/>
                  </a:lnTo>
                  <a:lnTo>
                    <a:pt x="2767628" y="1381938"/>
                  </a:lnTo>
                  <a:close/>
                  <a:moveTo>
                    <a:pt x="3033103" y="972555"/>
                  </a:moveTo>
                  <a:lnTo>
                    <a:pt x="3313507" y="990371"/>
                  </a:lnTo>
                  <a:lnTo>
                    <a:pt x="3083721" y="1268140"/>
                  </a:lnTo>
                  <a:lnTo>
                    <a:pt x="3033103" y="972555"/>
                  </a:lnTo>
                  <a:close/>
                  <a:moveTo>
                    <a:pt x="3036744" y="958376"/>
                  </a:moveTo>
                  <a:lnTo>
                    <a:pt x="3227201" y="634070"/>
                  </a:lnTo>
                  <a:lnTo>
                    <a:pt x="3318606" y="976555"/>
                  </a:lnTo>
                  <a:lnTo>
                    <a:pt x="3036744" y="958376"/>
                  </a:lnTo>
                  <a:close/>
                  <a:moveTo>
                    <a:pt x="3261068" y="372661"/>
                  </a:moveTo>
                  <a:lnTo>
                    <a:pt x="3427854" y="115980"/>
                  </a:lnTo>
                  <a:cubicBezTo>
                    <a:pt x="3439871" y="150882"/>
                    <a:pt x="3522172" y="403565"/>
                    <a:pt x="3570970" y="553357"/>
                  </a:cubicBezTo>
                  <a:lnTo>
                    <a:pt x="3261068" y="372661"/>
                  </a:lnTo>
                  <a:close/>
                  <a:moveTo>
                    <a:pt x="3561501" y="564628"/>
                  </a:moveTo>
                  <a:lnTo>
                    <a:pt x="3237761" y="606802"/>
                  </a:lnTo>
                  <a:lnTo>
                    <a:pt x="3256698" y="386841"/>
                  </a:lnTo>
                  <a:lnTo>
                    <a:pt x="3561501" y="564628"/>
                  </a:lnTo>
                  <a:close/>
                  <a:moveTo>
                    <a:pt x="3251236" y="360664"/>
                  </a:moveTo>
                  <a:lnTo>
                    <a:pt x="3148906" y="169788"/>
                  </a:lnTo>
                  <a:lnTo>
                    <a:pt x="3414744" y="109435"/>
                  </a:lnTo>
                  <a:lnTo>
                    <a:pt x="3251236" y="360664"/>
                  </a:lnTo>
                  <a:close/>
                  <a:moveTo>
                    <a:pt x="3238854" y="368299"/>
                  </a:moveTo>
                  <a:lnTo>
                    <a:pt x="2896906" y="390476"/>
                  </a:lnTo>
                  <a:lnTo>
                    <a:pt x="3136160" y="176332"/>
                  </a:lnTo>
                  <a:lnTo>
                    <a:pt x="3238854" y="368299"/>
                  </a:lnTo>
                  <a:close/>
                  <a:moveTo>
                    <a:pt x="3242495" y="382841"/>
                  </a:moveTo>
                  <a:lnTo>
                    <a:pt x="3223559" y="602803"/>
                  </a:lnTo>
                  <a:lnTo>
                    <a:pt x="2899455" y="405019"/>
                  </a:lnTo>
                  <a:lnTo>
                    <a:pt x="3242495" y="382841"/>
                  </a:lnTo>
                  <a:close/>
                  <a:moveTo>
                    <a:pt x="2308057" y="860212"/>
                  </a:moveTo>
                  <a:lnTo>
                    <a:pt x="1971935" y="379569"/>
                  </a:lnTo>
                  <a:lnTo>
                    <a:pt x="2324080" y="364299"/>
                  </a:lnTo>
                  <a:lnTo>
                    <a:pt x="2308057" y="860212"/>
                  </a:lnTo>
                  <a:close/>
                  <a:moveTo>
                    <a:pt x="2293854" y="865302"/>
                  </a:moveTo>
                  <a:lnTo>
                    <a:pt x="1885629" y="688606"/>
                  </a:lnTo>
                  <a:lnTo>
                    <a:pt x="1961375" y="390113"/>
                  </a:lnTo>
                  <a:lnTo>
                    <a:pt x="2293854" y="865302"/>
                  </a:lnTo>
                  <a:close/>
                  <a:moveTo>
                    <a:pt x="1962103" y="1350307"/>
                  </a:moveTo>
                  <a:lnTo>
                    <a:pt x="1842658" y="775499"/>
                  </a:lnTo>
                  <a:lnTo>
                    <a:pt x="2302230" y="886752"/>
                  </a:lnTo>
                  <a:lnTo>
                    <a:pt x="1962103" y="1350307"/>
                  </a:lnTo>
                  <a:close/>
                  <a:moveTo>
                    <a:pt x="1930057" y="1267413"/>
                  </a:moveTo>
                  <a:lnTo>
                    <a:pt x="1763271" y="802404"/>
                  </a:lnTo>
                  <a:lnTo>
                    <a:pt x="1828091" y="775863"/>
                  </a:lnTo>
                  <a:lnTo>
                    <a:pt x="1930057" y="1267413"/>
                  </a:lnTo>
                  <a:close/>
                  <a:moveTo>
                    <a:pt x="1940981" y="1341581"/>
                  </a:moveTo>
                  <a:lnTo>
                    <a:pt x="1487236" y="915111"/>
                  </a:lnTo>
                  <a:lnTo>
                    <a:pt x="1749433" y="807857"/>
                  </a:lnTo>
                  <a:lnTo>
                    <a:pt x="1940981" y="1341581"/>
                  </a:lnTo>
                  <a:close/>
                  <a:moveTo>
                    <a:pt x="1524745" y="884207"/>
                  </a:moveTo>
                  <a:lnTo>
                    <a:pt x="1729404" y="732234"/>
                  </a:lnTo>
                  <a:lnTo>
                    <a:pt x="1745427" y="794042"/>
                  </a:lnTo>
                  <a:lnTo>
                    <a:pt x="1524745" y="884207"/>
                  </a:lnTo>
                  <a:close/>
                  <a:moveTo>
                    <a:pt x="1473762" y="903840"/>
                  </a:moveTo>
                  <a:lnTo>
                    <a:pt x="1255265" y="771137"/>
                  </a:lnTo>
                  <a:lnTo>
                    <a:pt x="1708282" y="729326"/>
                  </a:lnTo>
                  <a:lnTo>
                    <a:pt x="1473762" y="903840"/>
                  </a:lnTo>
                  <a:close/>
                  <a:moveTo>
                    <a:pt x="1463930" y="918383"/>
                  </a:moveTo>
                  <a:lnTo>
                    <a:pt x="1374710" y="1150342"/>
                  </a:lnTo>
                  <a:lnTo>
                    <a:pt x="1226496" y="885298"/>
                  </a:lnTo>
                  <a:lnTo>
                    <a:pt x="1463930" y="918383"/>
                  </a:lnTo>
                  <a:close/>
                  <a:moveTo>
                    <a:pt x="1079739" y="1632803"/>
                  </a:moveTo>
                  <a:lnTo>
                    <a:pt x="967213" y="1438291"/>
                  </a:lnTo>
                  <a:lnTo>
                    <a:pt x="934439" y="1245235"/>
                  </a:lnTo>
                  <a:lnTo>
                    <a:pt x="1361236" y="1177247"/>
                  </a:lnTo>
                  <a:lnTo>
                    <a:pt x="1079739" y="1632803"/>
                  </a:lnTo>
                  <a:close/>
                  <a:moveTo>
                    <a:pt x="950826" y="1428111"/>
                  </a:moveTo>
                  <a:lnTo>
                    <a:pt x="757820" y="1338309"/>
                  </a:lnTo>
                  <a:lnTo>
                    <a:pt x="920965" y="1250325"/>
                  </a:lnTo>
                  <a:lnTo>
                    <a:pt x="950826" y="1428111"/>
                  </a:lnTo>
                  <a:close/>
                  <a:moveTo>
                    <a:pt x="951919" y="1444472"/>
                  </a:moveTo>
                  <a:lnTo>
                    <a:pt x="951190" y="1448108"/>
                  </a:lnTo>
                  <a:lnTo>
                    <a:pt x="776028" y="1572813"/>
                  </a:lnTo>
                  <a:lnTo>
                    <a:pt x="750537" y="1350670"/>
                  </a:lnTo>
                  <a:lnTo>
                    <a:pt x="951919" y="1444472"/>
                  </a:lnTo>
                  <a:close/>
                  <a:moveTo>
                    <a:pt x="769109" y="1595718"/>
                  </a:moveTo>
                  <a:lnTo>
                    <a:pt x="883456" y="1720423"/>
                  </a:lnTo>
                  <a:lnTo>
                    <a:pt x="859421" y="1759326"/>
                  </a:lnTo>
                  <a:lnTo>
                    <a:pt x="717034" y="1632803"/>
                  </a:lnTo>
                  <a:lnTo>
                    <a:pt x="769109" y="1595718"/>
                  </a:lnTo>
                  <a:close/>
                  <a:moveTo>
                    <a:pt x="896566" y="1726968"/>
                  </a:moveTo>
                  <a:lnTo>
                    <a:pt x="1046601" y="1726968"/>
                  </a:lnTo>
                  <a:lnTo>
                    <a:pt x="1036404" y="1758598"/>
                  </a:lnTo>
                  <a:cubicBezTo>
                    <a:pt x="1036404" y="1758962"/>
                    <a:pt x="1036040" y="1759689"/>
                    <a:pt x="1036040" y="1760053"/>
                  </a:cubicBezTo>
                  <a:lnTo>
                    <a:pt x="1027300" y="1869124"/>
                  </a:lnTo>
                  <a:lnTo>
                    <a:pt x="871075" y="1768051"/>
                  </a:lnTo>
                  <a:lnTo>
                    <a:pt x="896566" y="1726968"/>
                  </a:lnTo>
                  <a:close/>
                  <a:moveTo>
                    <a:pt x="1151115" y="1740056"/>
                  </a:moveTo>
                  <a:lnTo>
                    <a:pt x="1156942" y="1863671"/>
                  </a:lnTo>
                  <a:lnTo>
                    <a:pt x="1049150" y="1873487"/>
                  </a:lnTo>
                  <a:lnTo>
                    <a:pt x="1151115" y="1740056"/>
                  </a:lnTo>
                  <a:close/>
                  <a:moveTo>
                    <a:pt x="1360872" y="1738238"/>
                  </a:moveTo>
                  <a:lnTo>
                    <a:pt x="1411491" y="1858217"/>
                  </a:lnTo>
                  <a:lnTo>
                    <a:pt x="1187895" y="1862580"/>
                  </a:lnTo>
                  <a:lnTo>
                    <a:pt x="1360872" y="1738238"/>
                  </a:lnTo>
                  <a:close/>
                  <a:moveTo>
                    <a:pt x="1422415" y="1874578"/>
                  </a:moveTo>
                  <a:lnTo>
                    <a:pt x="1628167" y="2034550"/>
                  </a:lnTo>
                  <a:lnTo>
                    <a:pt x="1270196" y="1992012"/>
                  </a:lnTo>
                  <a:lnTo>
                    <a:pt x="1422415" y="1874578"/>
                  </a:lnTo>
                  <a:close/>
                  <a:moveTo>
                    <a:pt x="1885629" y="1960381"/>
                  </a:moveTo>
                  <a:lnTo>
                    <a:pt x="2167855" y="2182160"/>
                  </a:lnTo>
                  <a:lnTo>
                    <a:pt x="1752346" y="2128715"/>
                  </a:lnTo>
                  <a:lnTo>
                    <a:pt x="1885629" y="1960381"/>
                  </a:lnTo>
                  <a:close/>
                  <a:moveTo>
                    <a:pt x="2995230" y="2303593"/>
                  </a:moveTo>
                  <a:lnTo>
                    <a:pt x="2845195" y="2399940"/>
                  </a:lnTo>
                  <a:lnTo>
                    <a:pt x="2684600" y="2246149"/>
                  </a:lnTo>
                  <a:lnTo>
                    <a:pt x="2995230" y="2303593"/>
                  </a:lnTo>
                  <a:close/>
                  <a:moveTo>
                    <a:pt x="2940241" y="2750423"/>
                  </a:moveTo>
                  <a:lnTo>
                    <a:pt x="3041478" y="2726791"/>
                  </a:lnTo>
                  <a:lnTo>
                    <a:pt x="3039657" y="2839862"/>
                  </a:lnTo>
                  <a:lnTo>
                    <a:pt x="2940241" y="2750423"/>
                  </a:lnTo>
                  <a:close/>
                  <a:moveTo>
                    <a:pt x="3035287" y="2712975"/>
                  </a:moveTo>
                  <a:lnTo>
                    <a:pt x="2934051" y="2736607"/>
                  </a:lnTo>
                  <a:lnTo>
                    <a:pt x="2944247" y="2682072"/>
                  </a:lnTo>
                  <a:cubicBezTo>
                    <a:pt x="2944611" y="2679890"/>
                    <a:pt x="2943883" y="2677345"/>
                    <a:pt x="2942062" y="2675527"/>
                  </a:cubicBezTo>
                  <a:lnTo>
                    <a:pt x="2885981" y="2619537"/>
                  </a:lnTo>
                  <a:lnTo>
                    <a:pt x="2930409" y="2597360"/>
                  </a:lnTo>
                  <a:lnTo>
                    <a:pt x="3035287" y="2712975"/>
                  </a:lnTo>
                  <a:close/>
                  <a:moveTo>
                    <a:pt x="3053860" y="2571909"/>
                  </a:moveTo>
                  <a:lnTo>
                    <a:pt x="2954079" y="2488288"/>
                  </a:lnTo>
                  <a:lnTo>
                    <a:pt x="3139437" y="2502104"/>
                  </a:lnTo>
                  <a:lnTo>
                    <a:pt x="3053860" y="2571909"/>
                  </a:lnTo>
                  <a:close/>
                  <a:moveTo>
                    <a:pt x="3093918" y="2367582"/>
                  </a:moveTo>
                  <a:lnTo>
                    <a:pt x="3146721" y="2488288"/>
                  </a:lnTo>
                  <a:lnTo>
                    <a:pt x="2943155" y="2473018"/>
                  </a:lnTo>
                  <a:lnTo>
                    <a:pt x="3017808" y="2311228"/>
                  </a:lnTo>
                  <a:lnTo>
                    <a:pt x="3093918" y="2367582"/>
                  </a:lnTo>
                  <a:close/>
                  <a:moveTo>
                    <a:pt x="3026548" y="2283960"/>
                  </a:moveTo>
                  <a:lnTo>
                    <a:pt x="3096467" y="2029460"/>
                  </a:lnTo>
                  <a:lnTo>
                    <a:pt x="3233756" y="2157801"/>
                  </a:lnTo>
                  <a:lnTo>
                    <a:pt x="3026548" y="2283960"/>
                  </a:lnTo>
                  <a:close/>
                  <a:moveTo>
                    <a:pt x="3344096" y="1920388"/>
                  </a:moveTo>
                  <a:lnTo>
                    <a:pt x="3110305" y="2001828"/>
                  </a:lnTo>
                  <a:lnTo>
                    <a:pt x="3234848" y="1811316"/>
                  </a:lnTo>
                  <a:lnTo>
                    <a:pt x="3344096" y="1920388"/>
                  </a:lnTo>
                  <a:close/>
                  <a:moveTo>
                    <a:pt x="3279276" y="1676431"/>
                  </a:moveTo>
                  <a:lnTo>
                    <a:pt x="3227201" y="1796410"/>
                  </a:lnTo>
                  <a:lnTo>
                    <a:pt x="3109212" y="1977105"/>
                  </a:lnTo>
                  <a:lnTo>
                    <a:pt x="3185322" y="1655708"/>
                  </a:lnTo>
                  <a:lnTo>
                    <a:pt x="3279276" y="1676431"/>
                  </a:lnTo>
                  <a:close/>
                  <a:moveTo>
                    <a:pt x="3178767" y="1637529"/>
                  </a:moveTo>
                  <a:lnTo>
                    <a:pt x="2779282" y="1393572"/>
                  </a:lnTo>
                  <a:lnTo>
                    <a:pt x="3072068" y="1298680"/>
                  </a:lnTo>
                  <a:lnTo>
                    <a:pt x="3234120" y="1575358"/>
                  </a:lnTo>
                  <a:lnTo>
                    <a:pt x="3178767" y="1637529"/>
                  </a:lnTo>
                  <a:close/>
                  <a:moveTo>
                    <a:pt x="3456623" y="1656435"/>
                  </a:moveTo>
                  <a:lnTo>
                    <a:pt x="3432588" y="1760780"/>
                  </a:lnTo>
                  <a:lnTo>
                    <a:pt x="3364126" y="1641165"/>
                  </a:lnTo>
                  <a:cubicBezTo>
                    <a:pt x="3363397" y="1640074"/>
                    <a:pt x="3362669" y="1638983"/>
                    <a:pt x="3361576" y="1638620"/>
                  </a:cubicBezTo>
                  <a:lnTo>
                    <a:pt x="3257062" y="1576449"/>
                  </a:lnTo>
                  <a:lnTo>
                    <a:pt x="3402727" y="1473194"/>
                  </a:lnTo>
                  <a:lnTo>
                    <a:pt x="3392166" y="1583720"/>
                  </a:lnTo>
                  <a:cubicBezTo>
                    <a:pt x="3391802" y="1585902"/>
                    <a:pt x="3392530" y="1587720"/>
                    <a:pt x="3393987" y="1589537"/>
                  </a:cubicBezTo>
                  <a:lnTo>
                    <a:pt x="3456623" y="1656435"/>
                  </a:lnTo>
                  <a:close/>
                  <a:moveTo>
                    <a:pt x="3484663" y="1366668"/>
                  </a:moveTo>
                  <a:lnTo>
                    <a:pt x="3427125" y="1429202"/>
                  </a:lnTo>
                  <a:lnTo>
                    <a:pt x="3510882" y="1147070"/>
                  </a:lnTo>
                  <a:lnTo>
                    <a:pt x="3515617" y="1225965"/>
                  </a:lnTo>
                  <a:lnTo>
                    <a:pt x="3484663" y="1366668"/>
                  </a:lnTo>
                  <a:close/>
                  <a:moveTo>
                    <a:pt x="3499958" y="1104169"/>
                  </a:moveTo>
                  <a:lnTo>
                    <a:pt x="3099744" y="1271775"/>
                  </a:lnTo>
                  <a:lnTo>
                    <a:pt x="3329530" y="993643"/>
                  </a:lnTo>
                  <a:lnTo>
                    <a:pt x="3499958" y="1104169"/>
                  </a:lnTo>
                  <a:close/>
                  <a:moveTo>
                    <a:pt x="3412559" y="768955"/>
                  </a:moveTo>
                  <a:cubicBezTo>
                    <a:pt x="3411102" y="769682"/>
                    <a:pt x="3410010" y="771137"/>
                    <a:pt x="3409281" y="772591"/>
                  </a:cubicBezTo>
                  <a:lnTo>
                    <a:pt x="3329894" y="961648"/>
                  </a:lnTo>
                  <a:lnTo>
                    <a:pt x="3239946" y="623890"/>
                  </a:lnTo>
                  <a:lnTo>
                    <a:pt x="3583351" y="674790"/>
                  </a:lnTo>
                  <a:lnTo>
                    <a:pt x="3412559" y="768955"/>
                  </a:lnTo>
                  <a:close/>
                  <a:moveTo>
                    <a:pt x="3596096" y="662428"/>
                  </a:moveTo>
                  <a:lnTo>
                    <a:pt x="3282553" y="615891"/>
                  </a:lnTo>
                  <a:lnTo>
                    <a:pt x="3577888" y="577353"/>
                  </a:lnTo>
                  <a:lnTo>
                    <a:pt x="3596096" y="662428"/>
                  </a:lnTo>
                  <a:close/>
                  <a:moveTo>
                    <a:pt x="3589178" y="555538"/>
                  </a:moveTo>
                  <a:lnTo>
                    <a:pt x="3536010" y="174151"/>
                  </a:lnTo>
                  <a:lnTo>
                    <a:pt x="3760333" y="422471"/>
                  </a:lnTo>
                  <a:lnTo>
                    <a:pt x="3589178" y="555538"/>
                  </a:lnTo>
                  <a:close/>
                  <a:moveTo>
                    <a:pt x="3842998" y="581715"/>
                  </a:moveTo>
                  <a:cubicBezTo>
                    <a:pt x="3842270" y="582443"/>
                    <a:pt x="3841906" y="583170"/>
                    <a:pt x="3841906" y="584260"/>
                  </a:cubicBezTo>
                  <a:lnTo>
                    <a:pt x="3810224" y="691151"/>
                  </a:lnTo>
                  <a:cubicBezTo>
                    <a:pt x="3809495" y="692969"/>
                    <a:pt x="3809860" y="695150"/>
                    <a:pt x="3810952" y="696968"/>
                  </a:cubicBezTo>
                  <a:lnTo>
                    <a:pt x="3880143" y="811129"/>
                  </a:lnTo>
                  <a:lnTo>
                    <a:pt x="3844455" y="1023092"/>
                  </a:lnTo>
                  <a:lnTo>
                    <a:pt x="3725738" y="875845"/>
                  </a:lnTo>
                  <a:lnTo>
                    <a:pt x="3790559" y="590441"/>
                  </a:lnTo>
                  <a:cubicBezTo>
                    <a:pt x="3790559" y="589714"/>
                    <a:pt x="3790923" y="588987"/>
                    <a:pt x="3790559" y="588260"/>
                  </a:cubicBezTo>
                  <a:lnTo>
                    <a:pt x="3778906" y="431197"/>
                  </a:lnTo>
                  <a:lnTo>
                    <a:pt x="3955888" y="437741"/>
                  </a:lnTo>
                  <a:lnTo>
                    <a:pt x="3842998" y="581715"/>
                  </a:lnTo>
                  <a:close/>
                  <a:moveTo>
                    <a:pt x="4001408" y="333759"/>
                  </a:moveTo>
                  <a:lnTo>
                    <a:pt x="3965356" y="423562"/>
                  </a:lnTo>
                  <a:lnTo>
                    <a:pt x="3788738" y="417017"/>
                  </a:lnTo>
                  <a:lnTo>
                    <a:pt x="3967541" y="249410"/>
                  </a:lnTo>
                  <a:lnTo>
                    <a:pt x="4001408" y="333759"/>
                  </a:lnTo>
                  <a:close/>
                  <a:moveTo>
                    <a:pt x="4029085" y="168697"/>
                  </a:moveTo>
                  <a:cubicBezTo>
                    <a:pt x="4026900" y="168334"/>
                    <a:pt x="4024715" y="169425"/>
                    <a:pt x="4023258" y="170879"/>
                  </a:cubicBezTo>
                  <a:lnTo>
                    <a:pt x="3975553" y="220688"/>
                  </a:lnTo>
                  <a:lnTo>
                    <a:pt x="3951882" y="42538"/>
                  </a:lnTo>
                  <a:lnTo>
                    <a:pt x="4071692" y="42538"/>
                  </a:lnTo>
                  <a:lnTo>
                    <a:pt x="4108836" y="175242"/>
                  </a:lnTo>
                  <a:lnTo>
                    <a:pt x="4029085" y="168697"/>
                  </a:lnTo>
                  <a:close/>
                  <a:moveTo>
                    <a:pt x="4120853" y="163971"/>
                  </a:moveTo>
                  <a:lnTo>
                    <a:pt x="4089536" y="51627"/>
                  </a:lnTo>
                  <a:lnTo>
                    <a:pt x="4157634" y="95619"/>
                  </a:lnTo>
                  <a:lnTo>
                    <a:pt x="4120853" y="163971"/>
                  </a:lnTo>
                  <a:close/>
                  <a:moveTo>
                    <a:pt x="3112126" y="178150"/>
                  </a:moveTo>
                  <a:lnTo>
                    <a:pt x="2884524" y="382114"/>
                  </a:lnTo>
                  <a:lnTo>
                    <a:pt x="2892900" y="227960"/>
                  </a:lnTo>
                  <a:lnTo>
                    <a:pt x="3112126" y="178150"/>
                  </a:lnTo>
                  <a:close/>
                  <a:moveTo>
                    <a:pt x="2204999" y="209781"/>
                  </a:moveTo>
                  <a:lnTo>
                    <a:pt x="2416577" y="209781"/>
                  </a:lnTo>
                  <a:lnTo>
                    <a:pt x="2434785" y="253773"/>
                  </a:lnTo>
                  <a:lnTo>
                    <a:pt x="2328814" y="349393"/>
                  </a:lnTo>
                  <a:lnTo>
                    <a:pt x="1983225" y="364299"/>
                  </a:lnTo>
                  <a:lnTo>
                    <a:pt x="2204999" y="209781"/>
                  </a:lnTo>
                  <a:close/>
                  <a:moveTo>
                    <a:pt x="1793496" y="530452"/>
                  </a:moveTo>
                  <a:lnTo>
                    <a:pt x="1854311" y="518090"/>
                  </a:lnTo>
                  <a:cubicBezTo>
                    <a:pt x="1856132" y="517727"/>
                    <a:pt x="1857953" y="516636"/>
                    <a:pt x="1859045" y="514818"/>
                  </a:cubicBezTo>
                  <a:cubicBezTo>
                    <a:pt x="1860138" y="513364"/>
                    <a:pt x="1860502" y="511182"/>
                    <a:pt x="1860138" y="509365"/>
                  </a:cubicBezTo>
                  <a:lnTo>
                    <a:pt x="1848849" y="458101"/>
                  </a:lnTo>
                  <a:lnTo>
                    <a:pt x="1946444" y="390113"/>
                  </a:lnTo>
                  <a:lnTo>
                    <a:pt x="1874340" y="673336"/>
                  </a:lnTo>
                  <a:lnTo>
                    <a:pt x="1793496" y="530452"/>
                  </a:lnTo>
                  <a:close/>
                  <a:moveTo>
                    <a:pt x="1879802" y="702058"/>
                  </a:moveTo>
                  <a:lnTo>
                    <a:pt x="2233404" y="855122"/>
                  </a:lnTo>
                  <a:lnTo>
                    <a:pt x="1844479" y="760957"/>
                  </a:lnTo>
                  <a:lnTo>
                    <a:pt x="1879802" y="702058"/>
                  </a:lnTo>
                  <a:close/>
                  <a:moveTo>
                    <a:pt x="1656571" y="596985"/>
                  </a:moveTo>
                  <a:lnTo>
                    <a:pt x="1677329" y="532633"/>
                  </a:lnTo>
                  <a:lnTo>
                    <a:pt x="1822265" y="762047"/>
                  </a:lnTo>
                  <a:lnTo>
                    <a:pt x="1758537" y="788224"/>
                  </a:lnTo>
                  <a:lnTo>
                    <a:pt x="1740329" y="717691"/>
                  </a:lnTo>
                  <a:cubicBezTo>
                    <a:pt x="1740329" y="717691"/>
                    <a:pt x="1740329" y="717328"/>
                    <a:pt x="1740329" y="717328"/>
                  </a:cubicBezTo>
                  <a:cubicBezTo>
                    <a:pt x="1740329" y="716964"/>
                    <a:pt x="1739965" y="716964"/>
                    <a:pt x="1739965" y="716601"/>
                  </a:cubicBezTo>
                  <a:cubicBezTo>
                    <a:pt x="1739965" y="716237"/>
                    <a:pt x="1739600" y="715874"/>
                    <a:pt x="1739600" y="715510"/>
                  </a:cubicBezTo>
                  <a:cubicBezTo>
                    <a:pt x="1739600" y="715510"/>
                    <a:pt x="1739600" y="715146"/>
                    <a:pt x="1739600" y="715146"/>
                  </a:cubicBezTo>
                  <a:lnTo>
                    <a:pt x="1656571" y="596985"/>
                  </a:lnTo>
                  <a:close/>
                  <a:moveTo>
                    <a:pt x="1207196" y="880208"/>
                  </a:moveTo>
                  <a:lnTo>
                    <a:pt x="1361236" y="1155432"/>
                  </a:lnTo>
                  <a:lnTo>
                    <a:pt x="1040046" y="1060904"/>
                  </a:lnTo>
                  <a:lnTo>
                    <a:pt x="988699" y="742414"/>
                  </a:lnTo>
                  <a:lnTo>
                    <a:pt x="1121618" y="757321"/>
                  </a:lnTo>
                  <a:lnTo>
                    <a:pt x="1207196" y="880208"/>
                  </a:lnTo>
                  <a:close/>
                  <a:moveTo>
                    <a:pt x="1022202" y="1043816"/>
                  </a:moveTo>
                  <a:lnTo>
                    <a:pt x="900936" y="911475"/>
                  </a:lnTo>
                  <a:lnTo>
                    <a:pt x="976317" y="758048"/>
                  </a:lnTo>
                  <a:lnTo>
                    <a:pt x="1022202" y="1043816"/>
                  </a:lnTo>
                  <a:close/>
                  <a:moveTo>
                    <a:pt x="890011" y="900568"/>
                  </a:moveTo>
                  <a:lnTo>
                    <a:pt x="779306" y="798404"/>
                  </a:lnTo>
                  <a:lnTo>
                    <a:pt x="966121" y="745686"/>
                  </a:lnTo>
                  <a:lnTo>
                    <a:pt x="890011" y="900568"/>
                  </a:lnTo>
                  <a:close/>
                  <a:moveTo>
                    <a:pt x="908947" y="991825"/>
                  </a:moveTo>
                  <a:lnTo>
                    <a:pt x="902393" y="934380"/>
                  </a:lnTo>
                  <a:lnTo>
                    <a:pt x="999259" y="1040180"/>
                  </a:lnTo>
                  <a:lnTo>
                    <a:pt x="908947" y="991825"/>
                  </a:lnTo>
                  <a:close/>
                  <a:moveTo>
                    <a:pt x="650029" y="888570"/>
                  </a:moveTo>
                  <a:lnTo>
                    <a:pt x="759641" y="807857"/>
                  </a:lnTo>
                  <a:lnTo>
                    <a:pt x="792416" y="1018729"/>
                  </a:lnTo>
                  <a:lnTo>
                    <a:pt x="702832" y="952195"/>
                  </a:lnTo>
                  <a:lnTo>
                    <a:pt x="650029" y="888570"/>
                  </a:lnTo>
                  <a:close/>
                  <a:moveTo>
                    <a:pt x="541873" y="1056541"/>
                  </a:moveTo>
                  <a:lnTo>
                    <a:pt x="681346" y="975464"/>
                  </a:lnTo>
                  <a:lnTo>
                    <a:pt x="584115" y="1180519"/>
                  </a:lnTo>
                  <a:lnTo>
                    <a:pt x="528763" y="1180519"/>
                  </a:lnTo>
                  <a:lnTo>
                    <a:pt x="541873" y="1056541"/>
                  </a:lnTo>
                  <a:close/>
                  <a:moveTo>
                    <a:pt x="833202" y="1133618"/>
                  </a:moveTo>
                  <a:lnTo>
                    <a:pt x="742161" y="1261959"/>
                  </a:lnTo>
                  <a:lnTo>
                    <a:pt x="696641" y="1184518"/>
                  </a:lnTo>
                  <a:cubicBezTo>
                    <a:pt x="695184" y="1182337"/>
                    <a:pt x="693000" y="1180882"/>
                    <a:pt x="690450" y="1180882"/>
                  </a:cubicBezTo>
                  <a:lnTo>
                    <a:pt x="600138" y="1180882"/>
                  </a:lnTo>
                  <a:lnTo>
                    <a:pt x="700647" y="968556"/>
                  </a:lnTo>
                  <a:lnTo>
                    <a:pt x="796421" y="1039816"/>
                  </a:lnTo>
                  <a:lnTo>
                    <a:pt x="833202" y="1133618"/>
                  </a:lnTo>
                  <a:close/>
                  <a:moveTo>
                    <a:pt x="806982" y="1016548"/>
                  </a:moveTo>
                  <a:lnTo>
                    <a:pt x="775664" y="814402"/>
                  </a:lnTo>
                  <a:lnTo>
                    <a:pt x="882728" y="913657"/>
                  </a:lnTo>
                  <a:lnTo>
                    <a:pt x="806982" y="1016548"/>
                  </a:lnTo>
                  <a:close/>
                  <a:moveTo>
                    <a:pt x="904942" y="1006004"/>
                  </a:moveTo>
                  <a:lnTo>
                    <a:pt x="1016011" y="1065630"/>
                  </a:lnTo>
                  <a:lnTo>
                    <a:pt x="921329" y="1101987"/>
                  </a:lnTo>
                  <a:lnTo>
                    <a:pt x="877265" y="1055814"/>
                  </a:lnTo>
                  <a:lnTo>
                    <a:pt x="904942" y="1006004"/>
                  </a:lnTo>
                  <a:close/>
                  <a:moveTo>
                    <a:pt x="929341" y="1114349"/>
                  </a:moveTo>
                  <a:lnTo>
                    <a:pt x="1014554" y="1081627"/>
                  </a:lnTo>
                  <a:lnTo>
                    <a:pt x="958473" y="1166703"/>
                  </a:lnTo>
                  <a:lnTo>
                    <a:pt x="929341" y="1114349"/>
                  </a:lnTo>
                  <a:close/>
                  <a:moveTo>
                    <a:pt x="964300" y="1184518"/>
                  </a:moveTo>
                  <a:lnTo>
                    <a:pt x="1036404" y="1075083"/>
                  </a:lnTo>
                  <a:lnTo>
                    <a:pt x="1343028" y="1165249"/>
                  </a:lnTo>
                  <a:lnTo>
                    <a:pt x="939901" y="1229601"/>
                  </a:lnTo>
                  <a:lnTo>
                    <a:pt x="964300" y="1184518"/>
                  </a:lnTo>
                  <a:close/>
                  <a:moveTo>
                    <a:pt x="636554" y="1317585"/>
                  </a:moveTo>
                  <a:lnTo>
                    <a:pt x="734878" y="1344490"/>
                  </a:lnTo>
                  <a:lnTo>
                    <a:pt x="760734" y="1568450"/>
                  </a:lnTo>
                  <a:lnTo>
                    <a:pt x="560445" y="1392118"/>
                  </a:lnTo>
                  <a:lnTo>
                    <a:pt x="636554" y="1317585"/>
                  </a:lnTo>
                  <a:close/>
                  <a:moveTo>
                    <a:pt x="431167" y="1433929"/>
                  </a:moveTo>
                  <a:lnTo>
                    <a:pt x="383826" y="1368849"/>
                  </a:lnTo>
                  <a:lnTo>
                    <a:pt x="429711" y="1303406"/>
                  </a:lnTo>
                  <a:lnTo>
                    <a:pt x="477052" y="1385937"/>
                  </a:lnTo>
                  <a:lnTo>
                    <a:pt x="431167" y="1433929"/>
                  </a:lnTo>
                  <a:close/>
                  <a:moveTo>
                    <a:pt x="293514" y="1443018"/>
                  </a:moveTo>
                  <a:lnTo>
                    <a:pt x="239254" y="1436474"/>
                  </a:lnTo>
                  <a:lnTo>
                    <a:pt x="372901" y="1377938"/>
                  </a:lnTo>
                  <a:lnTo>
                    <a:pt x="416965" y="1438655"/>
                  </a:lnTo>
                  <a:lnTo>
                    <a:pt x="293514" y="1443018"/>
                  </a:lnTo>
                  <a:close/>
                  <a:moveTo>
                    <a:pt x="350687" y="1188154"/>
                  </a:moveTo>
                  <a:lnTo>
                    <a:pt x="421699" y="1289954"/>
                  </a:lnTo>
                  <a:lnTo>
                    <a:pt x="375086" y="1356488"/>
                  </a:lnTo>
                  <a:lnTo>
                    <a:pt x="324104" y="1286318"/>
                  </a:lnTo>
                  <a:lnTo>
                    <a:pt x="350687" y="1188154"/>
                  </a:lnTo>
                  <a:close/>
                  <a:moveTo>
                    <a:pt x="257098" y="1325220"/>
                  </a:moveTo>
                  <a:lnTo>
                    <a:pt x="313907" y="1296862"/>
                  </a:lnTo>
                  <a:lnTo>
                    <a:pt x="363797" y="1365940"/>
                  </a:lnTo>
                  <a:lnTo>
                    <a:pt x="214491" y="1431384"/>
                  </a:lnTo>
                  <a:lnTo>
                    <a:pt x="187179" y="1388482"/>
                  </a:lnTo>
                  <a:lnTo>
                    <a:pt x="257098" y="1325220"/>
                  </a:lnTo>
                  <a:close/>
                  <a:moveTo>
                    <a:pt x="352873" y="1498281"/>
                  </a:moveTo>
                  <a:lnTo>
                    <a:pt x="310266" y="1456834"/>
                  </a:lnTo>
                  <a:lnTo>
                    <a:pt x="428982" y="1452471"/>
                  </a:lnTo>
                  <a:lnTo>
                    <a:pt x="466491" y="1468831"/>
                  </a:lnTo>
                  <a:cubicBezTo>
                    <a:pt x="469040" y="1469922"/>
                    <a:pt x="471953" y="1469559"/>
                    <a:pt x="474138" y="1467741"/>
                  </a:cubicBezTo>
                  <a:lnTo>
                    <a:pt x="542237" y="1408115"/>
                  </a:lnTo>
                  <a:lnTo>
                    <a:pt x="542237" y="1610625"/>
                  </a:lnTo>
                  <a:lnTo>
                    <a:pt x="437722" y="1655344"/>
                  </a:lnTo>
                  <a:lnTo>
                    <a:pt x="437722" y="1576449"/>
                  </a:lnTo>
                  <a:cubicBezTo>
                    <a:pt x="437722" y="1574267"/>
                    <a:pt x="436994" y="1572450"/>
                    <a:pt x="435173" y="1570995"/>
                  </a:cubicBezTo>
                  <a:lnTo>
                    <a:pt x="352873" y="1498281"/>
                  </a:lnTo>
                  <a:close/>
                  <a:moveTo>
                    <a:pt x="386375" y="1858581"/>
                  </a:moveTo>
                  <a:lnTo>
                    <a:pt x="245809" y="1691701"/>
                  </a:lnTo>
                  <a:lnTo>
                    <a:pt x="431532" y="1673523"/>
                  </a:lnTo>
                  <a:cubicBezTo>
                    <a:pt x="431896" y="1673523"/>
                    <a:pt x="432260" y="1673159"/>
                    <a:pt x="432624" y="1673159"/>
                  </a:cubicBezTo>
                  <a:cubicBezTo>
                    <a:pt x="432988" y="1673159"/>
                    <a:pt x="433352" y="1673159"/>
                    <a:pt x="433716" y="1672795"/>
                  </a:cubicBezTo>
                  <a:lnTo>
                    <a:pt x="533133" y="1630258"/>
                  </a:lnTo>
                  <a:lnTo>
                    <a:pt x="458844" y="1761507"/>
                  </a:lnTo>
                  <a:lnTo>
                    <a:pt x="386375" y="1858581"/>
                  </a:lnTo>
                  <a:close/>
                  <a:moveTo>
                    <a:pt x="768017" y="1816770"/>
                  </a:moveTo>
                  <a:lnTo>
                    <a:pt x="679890" y="1688065"/>
                  </a:lnTo>
                  <a:lnTo>
                    <a:pt x="706838" y="1643710"/>
                  </a:lnTo>
                  <a:lnTo>
                    <a:pt x="848496" y="1769506"/>
                  </a:lnTo>
                  <a:lnTo>
                    <a:pt x="768017" y="1816770"/>
                  </a:lnTo>
                  <a:close/>
                  <a:moveTo>
                    <a:pt x="1186439" y="1877123"/>
                  </a:moveTo>
                  <a:lnTo>
                    <a:pt x="1400566" y="1873124"/>
                  </a:lnTo>
                  <a:lnTo>
                    <a:pt x="1251624" y="1988376"/>
                  </a:lnTo>
                  <a:lnTo>
                    <a:pt x="1245069" y="1922933"/>
                  </a:lnTo>
                  <a:cubicBezTo>
                    <a:pt x="1244704" y="1920752"/>
                    <a:pt x="1243612" y="1918934"/>
                    <a:pt x="1242156" y="1917843"/>
                  </a:cubicBezTo>
                  <a:lnTo>
                    <a:pt x="1186439" y="1877123"/>
                  </a:lnTo>
                  <a:close/>
                  <a:moveTo>
                    <a:pt x="957745" y="1958927"/>
                  </a:moveTo>
                  <a:lnTo>
                    <a:pt x="1002537" y="2012008"/>
                  </a:lnTo>
                  <a:lnTo>
                    <a:pt x="1045144" y="2128351"/>
                  </a:lnTo>
                  <a:lnTo>
                    <a:pt x="888919" y="2037822"/>
                  </a:lnTo>
                  <a:lnTo>
                    <a:pt x="957745" y="1958927"/>
                  </a:lnTo>
                  <a:close/>
                  <a:moveTo>
                    <a:pt x="677705" y="1950201"/>
                  </a:moveTo>
                  <a:lnTo>
                    <a:pt x="556439" y="1877487"/>
                  </a:lnTo>
                  <a:lnTo>
                    <a:pt x="662774" y="1877487"/>
                  </a:lnTo>
                  <a:lnTo>
                    <a:pt x="677705" y="1950201"/>
                  </a:lnTo>
                  <a:close/>
                  <a:moveTo>
                    <a:pt x="105971" y="2116717"/>
                  </a:moveTo>
                  <a:lnTo>
                    <a:pt x="251271" y="2161800"/>
                  </a:lnTo>
                  <a:lnTo>
                    <a:pt x="21121" y="2447568"/>
                  </a:lnTo>
                  <a:lnTo>
                    <a:pt x="14566" y="2294140"/>
                  </a:lnTo>
                  <a:lnTo>
                    <a:pt x="105971" y="2116717"/>
                  </a:lnTo>
                  <a:close/>
                  <a:moveTo>
                    <a:pt x="31318" y="2479198"/>
                  </a:moveTo>
                  <a:lnTo>
                    <a:pt x="273485" y="2545005"/>
                  </a:lnTo>
                  <a:lnTo>
                    <a:pt x="236341" y="2712248"/>
                  </a:lnTo>
                  <a:lnTo>
                    <a:pt x="127457" y="2627172"/>
                  </a:lnTo>
                  <a:lnTo>
                    <a:pt x="31318" y="2479198"/>
                  </a:lnTo>
                  <a:close/>
                  <a:moveTo>
                    <a:pt x="474867" y="2734426"/>
                  </a:moveTo>
                  <a:lnTo>
                    <a:pt x="264381" y="2719520"/>
                  </a:lnTo>
                  <a:lnTo>
                    <a:pt x="624901" y="2499195"/>
                  </a:lnTo>
                  <a:lnTo>
                    <a:pt x="658040" y="2734063"/>
                  </a:lnTo>
                  <a:lnTo>
                    <a:pt x="474867" y="2734426"/>
                  </a:lnTo>
                  <a:close/>
                  <a:moveTo>
                    <a:pt x="668965" y="2753695"/>
                  </a:moveTo>
                  <a:lnTo>
                    <a:pt x="766560" y="2842044"/>
                  </a:lnTo>
                  <a:lnTo>
                    <a:pt x="624537" y="2856586"/>
                  </a:lnTo>
                  <a:lnTo>
                    <a:pt x="668965" y="2753695"/>
                  </a:lnTo>
                  <a:close/>
                  <a:moveTo>
                    <a:pt x="765468" y="3178348"/>
                  </a:moveTo>
                  <a:lnTo>
                    <a:pt x="814994" y="3077638"/>
                  </a:lnTo>
                  <a:lnTo>
                    <a:pt x="945364" y="3310688"/>
                  </a:lnTo>
                  <a:lnTo>
                    <a:pt x="745075" y="3291418"/>
                  </a:lnTo>
                  <a:lnTo>
                    <a:pt x="765468" y="3178348"/>
                  </a:lnTo>
                  <a:close/>
                  <a:moveTo>
                    <a:pt x="786953" y="3527377"/>
                  </a:moveTo>
                  <a:lnTo>
                    <a:pt x="1001809" y="3477204"/>
                  </a:lnTo>
                  <a:lnTo>
                    <a:pt x="870346" y="3618997"/>
                  </a:lnTo>
                  <a:lnTo>
                    <a:pt x="786953" y="3527377"/>
                  </a:lnTo>
                  <a:close/>
                  <a:moveTo>
                    <a:pt x="877994" y="3641902"/>
                  </a:moveTo>
                  <a:lnTo>
                    <a:pt x="1083381" y="3743339"/>
                  </a:lnTo>
                  <a:lnTo>
                    <a:pt x="880179" y="3780423"/>
                  </a:lnTo>
                  <a:lnTo>
                    <a:pt x="877994" y="3641902"/>
                  </a:lnTo>
                  <a:close/>
                  <a:moveTo>
                    <a:pt x="1668589" y="2534098"/>
                  </a:moveTo>
                  <a:cubicBezTo>
                    <a:pt x="1667496" y="2534825"/>
                    <a:pt x="1666404" y="2535916"/>
                    <a:pt x="1666040" y="2537370"/>
                  </a:cubicBezTo>
                  <a:lnTo>
                    <a:pt x="1651109" y="2571182"/>
                  </a:lnTo>
                  <a:lnTo>
                    <a:pt x="1536034" y="2571182"/>
                  </a:lnTo>
                  <a:lnTo>
                    <a:pt x="1410398" y="2430116"/>
                  </a:lnTo>
                  <a:lnTo>
                    <a:pt x="1408577" y="2336315"/>
                  </a:lnTo>
                  <a:cubicBezTo>
                    <a:pt x="1408577" y="2335951"/>
                    <a:pt x="1408577" y="2335587"/>
                    <a:pt x="1408213" y="2334860"/>
                  </a:cubicBezTo>
                  <a:cubicBezTo>
                    <a:pt x="1408213" y="2334497"/>
                    <a:pt x="1408213" y="2334497"/>
                    <a:pt x="1408213" y="2334133"/>
                  </a:cubicBezTo>
                  <a:cubicBezTo>
                    <a:pt x="1407849" y="2333042"/>
                    <a:pt x="1407485" y="2332315"/>
                    <a:pt x="1406756" y="2331588"/>
                  </a:cubicBezTo>
                  <a:cubicBezTo>
                    <a:pt x="1406756" y="2331588"/>
                    <a:pt x="1406756" y="2331588"/>
                    <a:pt x="1406756" y="2331588"/>
                  </a:cubicBezTo>
                  <a:lnTo>
                    <a:pt x="1251260" y="2154892"/>
                  </a:lnTo>
                  <a:lnTo>
                    <a:pt x="1370340" y="2239604"/>
                  </a:lnTo>
                  <a:lnTo>
                    <a:pt x="1479225" y="2387942"/>
                  </a:lnTo>
                  <a:cubicBezTo>
                    <a:pt x="1481410" y="2391214"/>
                    <a:pt x="1486144" y="2391941"/>
                    <a:pt x="1489421" y="2389760"/>
                  </a:cubicBezTo>
                  <a:lnTo>
                    <a:pt x="1693716" y="2247603"/>
                  </a:lnTo>
                  <a:lnTo>
                    <a:pt x="1495976" y="2494832"/>
                  </a:lnTo>
                  <a:cubicBezTo>
                    <a:pt x="1493791" y="2497377"/>
                    <a:pt x="1493791" y="2501013"/>
                    <a:pt x="1495976" y="2503921"/>
                  </a:cubicBezTo>
                  <a:cubicBezTo>
                    <a:pt x="1497433" y="2505739"/>
                    <a:pt x="1499618" y="2506830"/>
                    <a:pt x="1501803" y="2506830"/>
                  </a:cubicBezTo>
                  <a:cubicBezTo>
                    <a:pt x="1502895" y="2506830"/>
                    <a:pt x="1503624" y="2506466"/>
                    <a:pt x="1504716" y="2506103"/>
                  </a:cubicBezTo>
                  <a:lnTo>
                    <a:pt x="1754895" y="2398849"/>
                  </a:lnTo>
                  <a:lnTo>
                    <a:pt x="1752710" y="2478471"/>
                  </a:lnTo>
                  <a:lnTo>
                    <a:pt x="1668589" y="2534098"/>
                  </a:lnTo>
                  <a:close/>
                  <a:moveTo>
                    <a:pt x="1390005" y="2240695"/>
                  </a:moveTo>
                  <a:lnTo>
                    <a:pt x="1705733" y="2221426"/>
                  </a:lnTo>
                  <a:lnTo>
                    <a:pt x="1487236" y="2373763"/>
                  </a:lnTo>
                  <a:lnTo>
                    <a:pt x="1390005" y="2240695"/>
                  </a:lnTo>
                  <a:close/>
                  <a:moveTo>
                    <a:pt x="1713745" y="2206156"/>
                  </a:moveTo>
                  <a:lnTo>
                    <a:pt x="1400566" y="2225425"/>
                  </a:lnTo>
                  <a:lnTo>
                    <a:pt x="1586288" y="2088358"/>
                  </a:lnTo>
                  <a:lnTo>
                    <a:pt x="1713745" y="2206156"/>
                  </a:lnTo>
                  <a:close/>
                  <a:moveTo>
                    <a:pt x="1585560" y="2071271"/>
                  </a:moveTo>
                  <a:lnTo>
                    <a:pt x="1306976" y="2011281"/>
                  </a:lnTo>
                  <a:lnTo>
                    <a:pt x="1628531" y="2049456"/>
                  </a:lnTo>
                  <a:lnTo>
                    <a:pt x="1585560" y="2071271"/>
                  </a:lnTo>
                  <a:close/>
                  <a:moveTo>
                    <a:pt x="2372514" y="2616629"/>
                  </a:moveTo>
                  <a:lnTo>
                    <a:pt x="2219930" y="2459929"/>
                  </a:lnTo>
                  <a:lnTo>
                    <a:pt x="2432964" y="2424663"/>
                  </a:lnTo>
                  <a:lnTo>
                    <a:pt x="2426409" y="2554094"/>
                  </a:lnTo>
                  <a:lnTo>
                    <a:pt x="2372514" y="2616629"/>
                  </a:lnTo>
                  <a:close/>
                </a:path>
              </a:pathLst>
            </a:custGeom>
            <a:grpFill/>
            <a:ln w="95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/>
            </a:p>
          </p:txBody>
        </p:sp>
        <p:sp>
          <p:nvSpPr>
            <p:cNvPr id="405" name="Freeform 33">
              <a:extLst>
                <a:ext uri="{FF2B5EF4-FFF2-40B4-BE49-F238E27FC236}">
                  <a16:creationId xmlns:a16="http://schemas.microsoft.com/office/drawing/2014/main" id="{5D4A73FE-4322-170D-396A-654D9538E50B}"/>
                </a:ext>
              </a:extLst>
            </p:cNvPr>
            <p:cNvSpPr/>
            <p:nvPr/>
          </p:nvSpPr>
          <p:spPr>
            <a:xfrm>
              <a:off x="24131114" y="9287106"/>
              <a:ext cx="2766804" cy="2658194"/>
            </a:xfrm>
            <a:custGeom>
              <a:avLst/>
              <a:gdLst>
                <a:gd name="connsiteX0" fmla="*/ 997074 w 989357"/>
                <a:gd name="connsiteY0" fmla="*/ 430237 h 950519"/>
                <a:gd name="connsiteX1" fmla="*/ 997074 w 989357"/>
                <a:gd name="connsiteY1" fmla="*/ 428419 h 950519"/>
                <a:gd name="connsiteX2" fmla="*/ 996710 w 989357"/>
                <a:gd name="connsiteY2" fmla="*/ 427328 h 950519"/>
                <a:gd name="connsiteX3" fmla="*/ 996346 w 989357"/>
                <a:gd name="connsiteY3" fmla="*/ 426601 h 950519"/>
                <a:gd name="connsiteX4" fmla="*/ 995618 w 989357"/>
                <a:gd name="connsiteY4" fmla="*/ 425874 h 950519"/>
                <a:gd name="connsiteX5" fmla="*/ 995253 w 989357"/>
                <a:gd name="connsiteY5" fmla="*/ 425147 h 950519"/>
                <a:gd name="connsiteX6" fmla="*/ 901300 w 989357"/>
                <a:gd name="connsiteY6" fmla="*/ 315348 h 950519"/>
                <a:gd name="connsiteX7" fmla="*/ 890011 w 989357"/>
                <a:gd name="connsiteY7" fmla="*/ 96841 h 950519"/>
                <a:gd name="connsiteX8" fmla="*/ 885277 w 989357"/>
                <a:gd name="connsiteY8" fmla="*/ 90297 h 950519"/>
                <a:gd name="connsiteX9" fmla="*/ 877629 w 989357"/>
                <a:gd name="connsiteY9" fmla="*/ 92115 h 950519"/>
                <a:gd name="connsiteX10" fmla="*/ 764375 w 989357"/>
                <a:gd name="connsiteY10" fmla="*/ 206640 h 950519"/>
                <a:gd name="connsiteX11" fmla="*/ 691178 w 989357"/>
                <a:gd name="connsiteY11" fmla="*/ 215002 h 950519"/>
                <a:gd name="connsiteX12" fmla="*/ 698098 w 989357"/>
                <a:gd name="connsiteY12" fmla="*/ 7402 h 950519"/>
                <a:gd name="connsiteX13" fmla="*/ 695549 w 989357"/>
                <a:gd name="connsiteY13" fmla="*/ 1586 h 950519"/>
                <a:gd name="connsiteX14" fmla="*/ 689358 w 989357"/>
                <a:gd name="connsiteY14" fmla="*/ 131 h 950519"/>
                <a:gd name="connsiteX15" fmla="*/ 538595 w 989357"/>
                <a:gd name="connsiteY15" fmla="*/ 36488 h 950519"/>
                <a:gd name="connsiteX16" fmla="*/ 535682 w 989357"/>
                <a:gd name="connsiteY16" fmla="*/ 37943 h 950519"/>
                <a:gd name="connsiteX17" fmla="*/ 433716 w 989357"/>
                <a:gd name="connsiteY17" fmla="*/ 126290 h 950519"/>
                <a:gd name="connsiteX18" fmla="*/ 394023 w 989357"/>
                <a:gd name="connsiteY18" fmla="*/ 40488 h 950519"/>
                <a:gd name="connsiteX19" fmla="*/ 388560 w 989357"/>
                <a:gd name="connsiteY19" fmla="*/ 36488 h 950519"/>
                <a:gd name="connsiteX20" fmla="*/ 382005 w 989357"/>
                <a:gd name="connsiteY20" fmla="*/ 38670 h 950519"/>
                <a:gd name="connsiteX21" fmla="*/ 262925 w 989357"/>
                <a:gd name="connsiteY21" fmla="*/ 157558 h 950519"/>
                <a:gd name="connsiteX22" fmla="*/ 262561 w 989357"/>
                <a:gd name="connsiteY22" fmla="*/ 157921 h 950519"/>
                <a:gd name="connsiteX23" fmla="*/ 261468 w 989357"/>
                <a:gd name="connsiteY23" fmla="*/ 159739 h 950519"/>
                <a:gd name="connsiteX24" fmla="*/ 261104 w 989357"/>
                <a:gd name="connsiteY24" fmla="*/ 160103 h 950519"/>
                <a:gd name="connsiteX25" fmla="*/ 261104 w 989357"/>
                <a:gd name="connsiteY25" fmla="*/ 160466 h 950519"/>
                <a:gd name="connsiteX26" fmla="*/ 260740 w 989357"/>
                <a:gd name="connsiteY26" fmla="*/ 162648 h 950519"/>
                <a:gd name="connsiteX27" fmla="*/ 260740 w 989357"/>
                <a:gd name="connsiteY27" fmla="*/ 162648 h 950519"/>
                <a:gd name="connsiteX28" fmla="*/ 260740 w 989357"/>
                <a:gd name="connsiteY28" fmla="*/ 214275 h 950519"/>
                <a:gd name="connsiteX29" fmla="*/ 150398 w 989357"/>
                <a:gd name="connsiteY29" fmla="*/ 272810 h 950519"/>
                <a:gd name="connsiteX30" fmla="*/ 148942 w 989357"/>
                <a:gd name="connsiteY30" fmla="*/ 273537 h 950519"/>
                <a:gd name="connsiteX31" fmla="*/ 63728 w 989357"/>
                <a:gd name="connsiteY31" fmla="*/ 346252 h 950519"/>
                <a:gd name="connsiteX32" fmla="*/ 63000 w 989357"/>
                <a:gd name="connsiteY32" fmla="*/ 346979 h 950519"/>
                <a:gd name="connsiteX33" fmla="*/ 61907 w 989357"/>
                <a:gd name="connsiteY33" fmla="*/ 348433 h 950519"/>
                <a:gd name="connsiteX34" fmla="*/ 61543 w 989357"/>
                <a:gd name="connsiteY34" fmla="*/ 348797 h 950519"/>
                <a:gd name="connsiteX35" fmla="*/ 728 w 989357"/>
                <a:gd name="connsiteY35" fmla="*/ 477501 h 950519"/>
                <a:gd name="connsiteX36" fmla="*/ 0 w 989357"/>
                <a:gd name="connsiteY36" fmla="*/ 480773 h 950519"/>
                <a:gd name="connsiteX37" fmla="*/ 4734 w 989357"/>
                <a:gd name="connsiteY37" fmla="*/ 701825 h 950519"/>
                <a:gd name="connsiteX38" fmla="*/ 12017 w 989357"/>
                <a:gd name="connsiteY38" fmla="*/ 709097 h 950519"/>
                <a:gd name="connsiteX39" fmla="*/ 135832 w 989357"/>
                <a:gd name="connsiteY39" fmla="*/ 709097 h 950519"/>
                <a:gd name="connsiteX40" fmla="*/ 140566 w 989357"/>
                <a:gd name="connsiteY40" fmla="*/ 707279 h 950519"/>
                <a:gd name="connsiteX41" fmla="*/ 244353 w 989357"/>
                <a:gd name="connsiteY41" fmla="*/ 615295 h 950519"/>
                <a:gd name="connsiteX42" fmla="*/ 377636 w 989357"/>
                <a:gd name="connsiteY42" fmla="*/ 657469 h 950519"/>
                <a:gd name="connsiteX43" fmla="*/ 507277 w 989357"/>
                <a:gd name="connsiteY43" fmla="*/ 761088 h 950519"/>
                <a:gd name="connsiteX44" fmla="*/ 497809 w 989357"/>
                <a:gd name="connsiteY44" fmla="*/ 951599 h 950519"/>
                <a:gd name="connsiteX45" fmla="*/ 499630 w 989357"/>
                <a:gd name="connsiteY45" fmla="*/ 957053 h 950519"/>
                <a:gd name="connsiteX46" fmla="*/ 505092 w 989357"/>
                <a:gd name="connsiteY46" fmla="*/ 959234 h 950519"/>
                <a:gd name="connsiteX47" fmla="*/ 663138 w 989357"/>
                <a:gd name="connsiteY47" fmla="*/ 959234 h 950519"/>
                <a:gd name="connsiteX48" fmla="*/ 663138 w 989357"/>
                <a:gd name="connsiteY48" fmla="*/ 959234 h 950519"/>
                <a:gd name="connsiteX49" fmla="*/ 663138 w 989357"/>
                <a:gd name="connsiteY49" fmla="*/ 959234 h 950519"/>
                <a:gd name="connsiteX50" fmla="*/ 665688 w 989357"/>
                <a:gd name="connsiteY50" fmla="*/ 958507 h 950519"/>
                <a:gd name="connsiteX51" fmla="*/ 666416 w 989357"/>
                <a:gd name="connsiteY51" fmla="*/ 958144 h 950519"/>
                <a:gd name="connsiteX52" fmla="*/ 667508 w 989357"/>
                <a:gd name="connsiteY52" fmla="*/ 957780 h 950519"/>
                <a:gd name="connsiteX53" fmla="*/ 667873 w 989357"/>
                <a:gd name="connsiteY53" fmla="*/ 957053 h 950519"/>
                <a:gd name="connsiteX54" fmla="*/ 668237 w 989357"/>
                <a:gd name="connsiteY54" fmla="*/ 956689 h 950519"/>
                <a:gd name="connsiteX55" fmla="*/ 834294 w 989357"/>
                <a:gd name="connsiteY55" fmla="*/ 770904 h 950519"/>
                <a:gd name="connsiteX56" fmla="*/ 835023 w 989357"/>
                <a:gd name="connsiteY56" fmla="*/ 770904 h 950519"/>
                <a:gd name="connsiteX57" fmla="*/ 837208 w 989357"/>
                <a:gd name="connsiteY57" fmla="*/ 769450 h 950519"/>
                <a:gd name="connsiteX58" fmla="*/ 837572 w 989357"/>
                <a:gd name="connsiteY58" fmla="*/ 769086 h 950519"/>
                <a:gd name="connsiteX59" fmla="*/ 838664 w 989357"/>
                <a:gd name="connsiteY59" fmla="*/ 767632 h 950519"/>
                <a:gd name="connsiteX60" fmla="*/ 839028 w 989357"/>
                <a:gd name="connsiteY60" fmla="*/ 766905 h 950519"/>
                <a:gd name="connsiteX61" fmla="*/ 839392 w 989357"/>
                <a:gd name="connsiteY61" fmla="*/ 764723 h 950519"/>
                <a:gd name="connsiteX62" fmla="*/ 839392 w 989357"/>
                <a:gd name="connsiteY62" fmla="*/ 764360 h 950519"/>
                <a:gd name="connsiteX63" fmla="*/ 839392 w 989357"/>
                <a:gd name="connsiteY63" fmla="*/ 764360 h 950519"/>
                <a:gd name="connsiteX64" fmla="*/ 839392 w 989357"/>
                <a:gd name="connsiteY64" fmla="*/ 764360 h 950519"/>
                <a:gd name="connsiteX65" fmla="*/ 839392 w 989357"/>
                <a:gd name="connsiteY65" fmla="*/ 764360 h 950519"/>
                <a:gd name="connsiteX66" fmla="*/ 962115 w 989357"/>
                <a:gd name="connsiteY66" fmla="*/ 599662 h 950519"/>
                <a:gd name="connsiteX67" fmla="*/ 963571 w 989357"/>
                <a:gd name="connsiteY67" fmla="*/ 596753 h 950519"/>
                <a:gd name="connsiteX68" fmla="*/ 995618 w 989357"/>
                <a:gd name="connsiteY68" fmla="*/ 431691 h 950519"/>
                <a:gd name="connsiteX69" fmla="*/ 997074 w 989357"/>
                <a:gd name="connsiteY69" fmla="*/ 430237 h 950519"/>
                <a:gd name="connsiteX70" fmla="*/ 664595 w 989357"/>
                <a:gd name="connsiteY70" fmla="*/ 939965 h 950519"/>
                <a:gd name="connsiteX71" fmla="*/ 532040 w 989357"/>
                <a:gd name="connsiteY71" fmla="*/ 765450 h 950519"/>
                <a:gd name="connsiteX72" fmla="*/ 816450 w 989357"/>
                <a:gd name="connsiteY72" fmla="*/ 770541 h 950519"/>
                <a:gd name="connsiteX73" fmla="*/ 664595 w 989357"/>
                <a:gd name="connsiteY73" fmla="*/ 939965 h 950519"/>
                <a:gd name="connsiteX74" fmla="*/ 275306 w 989357"/>
                <a:gd name="connsiteY74" fmla="*/ 219002 h 950519"/>
                <a:gd name="connsiteX75" fmla="*/ 275306 w 989357"/>
                <a:gd name="connsiteY75" fmla="*/ 219002 h 950519"/>
                <a:gd name="connsiteX76" fmla="*/ 275306 w 989357"/>
                <a:gd name="connsiteY76" fmla="*/ 218638 h 950519"/>
                <a:gd name="connsiteX77" fmla="*/ 275306 w 989357"/>
                <a:gd name="connsiteY77" fmla="*/ 180826 h 950519"/>
                <a:gd name="connsiteX78" fmla="*/ 488340 w 989357"/>
                <a:gd name="connsiteY78" fmla="*/ 402242 h 950519"/>
                <a:gd name="connsiteX79" fmla="*/ 251999 w 989357"/>
                <a:gd name="connsiteY79" fmla="*/ 590936 h 950519"/>
                <a:gd name="connsiteX80" fmla="*/ 275306 w 989357"/>
                <a:gd name="connsiteY80" fmla="*/ 219002 h 950519"/>
                <a:gd name="connsiteX81" fmla="*/ 425341 w 989357"/>
                <a:gd name="connsiteY81" fmla="*/ 146651 h 950519"/>
                <a:gd name="connsiteX82" fmla="*/ 484699 w 989357"/>
                <a:gd name="connsiteY82" fmla="*/ 377883 h 950519"/>
                <a:gd name="connsiteX83" fmla="*/ 282589 w 989357"/>
                <a:gd name="connsiteY83" fmla="*/ 167738 h 950519"/>
                <a:gd name="connsiteX84" fmla="*/ 425341 w 989357"/>
                <a:gd name="connsiteY84" fmla="*/ 146651 h 950519"/>
                <a:gd name="connsiteX85" fmla="*/ 441364 w 989357"/>
                <a:gd name="connsiteY85" fmla="*/ 149559 h 950519"/>
                <a:gd name="connsiteX86" fmla="*/ 670057 w 989357"/>
                <a:gd name="connsiteY86" fmla="*/ 226273 h 950519"/>
                <a:gd name="connsiteX87" fmla="*/ 502907 w 989357"/>
                <a:gd name="connsiteY87" fmla="*/ 388790 h 950519"/>
                <a:gd name="connsiteX88" fmla="*/ 441364 w 989357"/>
                <a:gd name="connsiteY88" fmla="*/ 149559 h 950519"/>
                <a:gd name="connsiteX89" fmla="*/ 741797 w 989357"/>
                <a:gd name="connsiteY89" fmla="*/ 535673 h 950519"/>
                <a:gd name="connsiteX90" fmla="*/ 509826 w 989357"/>
                <a:gd name="connsiteY90" fmla="*/ 402242 h 950519"/>
                <a:gd name="connsiteX91" fmla="*/ 679161 w 989357"/>
                <a:gd name="connsiteY91" fmla="*/ 237544 h 950519"/>
                <a:gd name="connsiteX92" fmla="*/ 741797 w 989357"/>
                <a:gd name="connsiteY92" fmla="*/ 535673 h 950519"/>
                <a:gd name="connsiteX93" fmla="*/ 738884 w 989357"/>
                <a:gd name="connsiteY93" fmla="*/ 550943 h 950519"/>
                <a:gd name="connsiteX94" fmla="*/ 523664 w 989357"/>
                <a:gd name="connsiteY94" fmla="*/ 742545 h 950519"/>
                <a:gd name="connsiteX95" fmla="*/ 505820 w 989357"/>
                <a:gd name="connsiteY95" fmla="*/ 416785 h 950519"/>
                <a:gd name="connsiteX96" fmla="*/ 738884 w 989357"/>
                <a:gd name="connsiteY96" fmla="*/ 550943 h 950519"/>
                <a:gd name="connsiteX97" fmla="*/ 535682 w 989357"/>
                <a:gd name="connsiteY97" fmla="*/ 750908 h 950519"/>
                <a:gd name="connsiteX98" fmla="*/ 746531 w 989357"/>
                <a:gd name="connsiteY98" fmla="*/ 563304 h 950519"/>
                <a:gd name="connsiteX99" fmla="*/ 823005 w 989357"/>
                <a:gd name="connsiteY99" fmla="*/ 755998 h 950519"/>
                <a:gd name="connsiteX100" fmla="*/ 535682 w 989357"/>
                <a:gd name="connsiteY100" fmla="*/ 750908 h 950519"/>
                <a:gd name="connsiteX101" fmla="*/ 755635 w 989357"/>
                <a:gd name="connsiteY101" fmla="*/ 530583 h 950519"/>
                <a:gd name="connsiteX102" fmla="*/ 693728 w 989357"/>
                <a:gd name="connsiteY102" fmla="*/ 235726 h 950519"/>
                <a:gd name="connsiteX103" fmla="*/ 884184 w 989357"/>
                <a:gd name="connsiteY103" fmla="*/ 321165 h 950519"/>
                <a:gd name="connsiteX104" fmla="*/ 755635 w 989357"/>
                <a:gd name="connsiteY104" fmla="*/ 530583 h 950519"/>
                <a:gd name="connsiteX105" fmla="*/ 895473 w 989357"/>
                <a:gd name="connsiteY105" fmla="*/ 330255 h 950519"/>
                <a:gd name="connsiteX106" fmla="*/ 978502 w 989357"/>
                <a:gd name="connsiteY106" fmla="*/ 427328 h 950519"/>
                <a:gd name="connsiteX107" fmla="*/ 772023 w 989357"/>
                <a:gd name="connsiteY107" fmla="*/ 532037 h 950519"/>
                <a:gd name="connsiteX108" fmla="*/ 895473 w 989357"/>
                <a:gd name="connsiteY108" fmla="*/ 330255 h 950519"/>
                <a:gd name="connsiteX109" fmla="*/ 768745 w 989357"/>
                <a:gd name="connsiteY109" fmla="*/ 220819 h 950519"/>
                <a:gd name="connsiteX110" fmla="*/ 773115 w 989357"/>
                <a:gd name="connsiteY110" fmla="*/ 218638 h 950519"/>
                <a:gd name="connsiteX111" fmla="*/ 876537 w 989357"/>
                <a:gd name="connsiteY111" fmla="*/ 113929 h 950519"/>
                <a:gd name="connsiteX112" fmla="*/ 886734 w 989357"/>
                <a:gd name="connsiteY112" fmla="*/ 306259 h 950519"/>
                <a:gd name="connsiteX113" fmla="*/ 710843 w 989357"/>
                <a:gd name="connsiteY113" fmla="*/ 227364 h 950519"/>
                <a:gd name="connsiteX114" fmla="*/ 768745 w 989357"/>
                <a:gd name="connsiteY114" fmla="*/ 220819 h 950519"/>
                <a:gd name="connsiteX115" fmla="*/ 543693 w 989357"/>
                <a:gd name="connsiteY115" fmla="*/ 50304 h 950519"/>
                <a:gd name="connsiteX116" fmla="*/ 683532 w 989357"/>
                <a:gd name="connsiteY116" fmla="*/ 16492 h 950519"/>
                <a:gd name="connsiteX117" fmla="*/ 676976 w 989357"/>
                <a:gd name="connsiteY117" fmla="*/ 213184 h 950519"/>
                <a:gd name="connsiteX118" fmla="*/ 445370 w 989357"/>
                <a:gd name="connsiteY118" fmla="*/ 135380 h 950519"/>
                <a:gd name="connsiteX119" fmla="*/ 543693 w 989357"/>
                <a:gd name="connsiteY119" fmla="*/ 50304 h 950519"/>
                <a:gd name="connsiteX120" fmla="*/ 384919 w 989357"/>
                <a:gd name="connsiteY120" fmla="*/ 56121 h 950519"/>
                <a:gd name="connsiteX121" fmla="*/ 420242 w 989357"/>
                <a:gd name="connsiteY121" fmla="*/ 132471 h 950519"/>
                <a:gd name="connsiteX122" fmla="*/ 288780 w 989357"/>
                <a:gd name="connsiteY122" fmla="*/ 152104 h 950519"/>
                <a:gd name="connsiteX123" fmla="*/ 384919 w 989357"/>
                <a:gd name="connsiteY123" fmla="*/ 56121 h 950519"/>
                <a:gd name="connsiteX124" fmla="*/ 157682 w 989357"/>
                <a:gd name="connsiteY124" fmla="*/ 285172 h 950519"/>
                <a:gd name="connsiteX125" fmla="*/ 259647 w 989357"/>
                <a:gd name="connsiteY125" fmla="*/ 230999 h 950519"/>
                <a:gd name="connsiteX126" fmla="*/ 237433 w 989357"/>
                <a:gd name="connsiteY126" fmla="*/ 585119 h 950519"/>
                <a:gd name="connsiteX127" fmla="*/ 77930 w 989357"/>
                <a:gd name="connsiteY127" fmla="*/ 353159 h 950519"/>
                <a:gd name="connsiteX128" fmla="*/ 157682 w 989357"/>
                <a:gd name="connsiteY128" fmla="*/ 285172 h 950519"/>
                <a:gd name="connsiteX129" fmla="*/ 133647 w 989357"/>
                <a:gd name="connsiteY129" fmla="*/ 694190 h 950519"/>
                <a:gd name="connsiteX130" fmla="*/ 19664 w 989357"/>
                <a:gd name="connsiteY130" fmla="*/ 694190 h 950519"/>
                <a:gd name="connsiteX131" fmla="*/ 14930 w 989357"/>
                <a:gd name="connsiteY131" fmla="*/ 482228 h 950519"/>
                <a:gd name="connsiteX132" fmla="*/ 69555 w 989357"/>
                <a:gd name="connsiteY132" fmla="*/ 366612 h 950519"/>
                <a:gd name="connsiteX133" fmla="*/ 233791 w 989357"/>
                <a:gd name="connsiteY133" fmla="*/ 605842 h 950519"/>
                <a:gd name="connsiteX134" fmla="*/ 133647 w 989357"/>
                <a:gd name="connsiteY134" fmla="*/ 694190 h 950519"/>
                <a:gd name="connsiteX135" fmla="*/ 386739 w 989357"/>
                <a:gd name="connsiteY135" fmla="*/ 644744 h 950519"/>
                <a:gd name="connsiteX136" fmla="*/ 384554 w 989357"/>
                <a:gd name="connsiteY136" fmla="*/ 643654 h 950519"/>
                <a:gd name="connsiteX137" fmla="*/ 258919 w 989357"/>
                <a:gd name="connsiteY137" fmla="*/ 604024 h 950519"/>
                <a:gd name="connsiteX138" fmla="*/ 491254 w 989357"/>
                <a:gd name="connsiteY138" fmla="*/ 418603 h 950519"/>
                <a:gd name="connsiteX139" fmla="*/ 509098 w 989357"/>
                <a:gd name="connsiteY139" fmla="*/ 742545 h 950519"/>
                <a:gd name="connsiteX140" fmla="*/ 386739 w 989357"/>
                <a:gd name="connsiteY140" fmla="*/ 644744 h 950519"/>
                <a:gd name="connsiteX141" fmla="*/ 522207 w 989357"/>
                <a:gd name="connsiteY141" fmla="*/ 776721 h 950519"/>
                <a:gd name="connsiteX142" fmla="*/ 649664 w 989357"/>
                <a:gd name="connsiteY142" fmla="*/ 943964 h 950519"/>
                <a:gd name="connsiteX143" fmla="*/ 513832 w 989357"/>
                <a:gd name="connsiteY143" fmla="*/ 943964 h 950519"/>
                <a:gd name="connsiteX144" fmla="*/ 522207 w 989357"/>
                <a:gd name="connsiteY144" fmla="*/ 776721 h 950519"/>
                <a:gd name="connsiteX145" fmla="*/ 951190 w 989357"/>
                <a:gd name="connsiteY145" fmla="*/ 591663 h 950519"/>
                <a:gd name="connsiteX146" fmla="*/ 835387 w 989357"/>
                <a:gd name="connsiteY146" fmla="*/ 747272 h 950519"/>
                <a:gd name="connsiteX147" fmla="*/ 758912 w 989357"/>
                <a:gd name="connsiteY147" fmla="*/ 554942 h 950519"/>
                <a:gd name="connsiteX148" fmla="*/ 979959 w 989357"/>
                <a:gd name="connsiteY148" fmla="*/ 442962 h 950519"/>
                <a:gd name="connsiteX149" fmla="*/ 951190 w 989357"/>
                <a:gd name="connsiteY149" fmla="*/ 591663 h 950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</a:cxnLst>
              <a:rect l="l" t="t" r="r" b="b"/>
              <a:pathLst>
                <a:path w="989357" h="950519">
                  <a:moveTo>
                    <a:pt x="997074" y="430237"/>
                  </a:moveTo>
                  <a:cubicBezTo>
                    <a:pt x="997074" y="429510"/>
                    <a:pt x="997074" y="429146"/>
                    <a:pt x="997074" y="428419"/>
                  </a:cubicBezTo>
                  <a:cubicBezTo>
                    <a:pt x="997074" y="428056"/>
                    <a:pt x="996710" y="427692"/>
                    <a:pt x="996710" y="427328"/>
                  </a:cubicBezTo>
                  <a:cubicBezTo>
                    <a:pt x="996710" y="426965"/>
                    <a:pt x="996710" y="426601"/>
                    <a:pt x="996346" y="426601"/>
                  </a:cubicBezTo>
                  <a:cubicBezTo>
                    <a:pt x="996346" y="426238"/>
                    <a:pt x="995982" y="426238"/>
                    <a:pt x="995618" y="425874"/>
                  </a:cubicBezTo>
                  <a:cubicBezTo>
                    <a:pt x="995618" y="425510"/>
                    <a:pt x="995253" y="425510"/>
                    <a:pt x="995253" y="425147"/>
                  </a:cubicBezTo>
                  <a:lnTo>
                    <a:pt x="901300" y="315348"/>
                  </a:lnTo>
                  <a:lnTo>
                    <a:pt x="890011" y="96841"/>
                  </a:lnTo>
                  <a:cubicBezTo>
                    <a:pt x="890011" y="93933"/>
                    <a:pt x="888190" y="91388"/>
                    <a:pt x="885277" y="90297"/>
                  </a:cubicBezTo>
                  <a:cubicBezTo>
                    <a:pt x="882728" y="89206"/>
                    <a:pt x="879450" y="89933"/>
                    <a:pt x="877629" y="92115"/>
                  </a:cubicBezTo>
                  <a:lnTo>
                    <a:pt x="764375" y="206640"/>
                  </a:lnTo>
                  <a:lnTo>
                    <a:pt x="691178" y="215002"/>
                  </a:lnTo>
                  <a:lnTo>
                    <a:pt x="698098" y="7402"/>
                  </a:lnTo>
                  <a:cubicBezTo>
                    <a:pt x="698098" y="5221"/>
                    <a:pt x="697005" y="3040"/>
                    <a:pt x="695549" y="1586"/>
                  </a:cubicBezTo>
                  <a:cubicBezTo>
                    <a:pt x="693728" y="131"/>
                    <a:pt x="691543" y="-232"/>
                    <a:pt x="689358" y="131"/>
                  </a:cubicBezTo>
                  <a:cubicBezTo>
                    <a:pt x="679890" y="2676"/>
                    <a:pt x="540051" y="36125"/>
                    <a:pt x="538595" y="36488"/>
                  </a:cubicBezTo>
                  <a:cubicBezTo>
                    <a:pt x="537502" y="36852"/>
                    <a:pt x="536410" y="37216"/>
                    <a:pt x="535682" y="37943"/>
                  </a:cubicBezTo>
                  <a:lnTo>
                    <a:pt x="433716" y="126290"/>
                  </a:lnTo>
                  <a:lnTo>
                    <a:pt x="394023" y="40488"/>
                  </a:lnTo>
                  <a:cubicBezTo>
                    <a:pt x="392930" y="38306"/>
                    <a:pt x="391109" y="36852"/>
                    <a:pt x="388560" y="36488"/>
                  </a:cubicBezTo>
                  <a:cubicBezTo>
                    <a:pt x="386375" y="36125"/>
                    <a:pt x="383826" y="36852"/>
                    <a:pt x="382005" y="38670"/>
                  </a:cubicBezTo>
                  <a:lnTo>
                    <a:pt x="262925" y="157558"/>
                  </a:lnTo>
                  <a:cubicBezTo>
                    <a:pt x="262925" y="157558"/>
                    <a:pt x="262925" y="157921"/>
                    <a:pt x="262561" y="157921"/>
                  </a:cubicBezTo>
                  <a:cubicBezTo>
                    <a:pt x="262196" y="158285"/>
                    <a:pt x="261832" y="159012"/>
                    <a:pt x="261468" y="159739"/>
                  </a:cubicBezTo>
                  <a:cubicBezTo>
                    <a:pt x="261468" y="159739"/>
                    <a:pt x="261104" y="160103"/>
                    <a:pt x="261104" y="160103"/>
                  </a:cubicBezTo>
                  <a:cubicBezTo>
                    <a:pt x="261104" y="160103"/>
                    <a:pt x="261104" y="160103"/>
                    <a:pt x="261104" y="160466"/>
                  </a:cubicBezTo>
                  <a:cubicBezTo>
                    <a:pt x="260740" y="161194"/>
                    <a:pt x="260740" y="161921"/>
                    <a:pt x="260740" y="162648"/>
                  </a:cubicBezTo>
                  <a:cubicBezTo>
                    <a:pt x="260740" y="162648"/>
                    <a:pt x="260740" y="162648"/>
                    <a:pt x="260740" y="162648"/>
                  </a:cubicBezTo>
                  <a:lnTo>
                    <a:pt x="260740" y="214275"/>
                  </a:lnTo>
                  <a:lnTo>
                    <a:pt x="150398" y="272810"/>
                  </a:lnTo>
                  <a:cubicBezTo>
                    <a:pt x="150034" y="273174"/>
                    <a:pt x="149306" y="273537"/>
                    <a:pt x="148942" y="273537"/>
                  </a:cubicBezTo>
                  <a:lnTo>
                    <a:pt x="63728" y="346252"/>
                  </a:lnTo>
                  <a:cubicBezTo>
                    <a:pt x="63364" y="346615"/>
                    <a:pt x="63364" y="346615"/>
                    <a:pt x="63000" y="346979"/>
                  </a:cubicBezTo>
                  <a:cubicBezTo>
                    <a:pt x="62636" y="347343"/>
                    <a:pt x="62271" y="347706"/>
                    <a:pt x="61907" y="348433"/>
                  </a:cubicBezTo>
                  <a:cubicBezTo>
                    <a:pt x="61907" y="348433"/>
                    <a:pt x="61543" y="348797"/>
                    <a:pt x="61543" y="348797"/>
                  </a:cubicBezTo>
                  <a:lnTo>
                    <a:pt x="728" y="477501"/>
                  </a:lnTo>
                  <a:cubicBezTo>
                    <a:pt x="364" y="478592"/>
                    <a:pt x="0" y="479683"/>
                    <a:pt x="0" y="480773"/>
                  </a:cubicBezTo>
                  <a:lnTo>
                    <a:pt x="4734" y="701825"/>
                  </a:lnTo>
                  <a:cubicBezTo>
                    <a:pt x="4734" y="705825"/>
                    <a:pt x="8012" y="709097"/>
                    <a:pt x="12017" y="709097"/>
                  </a:cubicBezTo>
                  <a:lnTo>
                    <a:pt x="135832" y="709097"/>
                  </a:lnTo>
                  <a:cubicBezTo>
                    <a:pt x="137653" y="709097"/>
                    <a:pt x="139474" y="708370"/>
                    <a:pt x="140566" y="707279"/>
                  </a:cubicBezTo>
                  <a:lnTo>
                    <a:pt x="244353" y="615295"/>
                  </a:lnTo>
                  <a:lnTo>
                    <a:pt x="377636" y="657469"/>
                  </a:lnTo>
                  <a:lnTo>
                    <a:pt x="507277" y="761088"/>
                  </a:lnTo>
                  <a:lnTo>
                    <a:pt x="497809" y="951599"/>
                  </a:lnTo>
                  <a:cubicBezTo>
                    <a:pt x="497809" y="953417"/>
                    <a:pt x="498537" y="955599"/>
                    <a:pt x="499630" y="957053"/>
                  </a:cubicBezTo>
                  <a:cubicBezTo>
                    <a:pt x="501086" y="958507"/>
                    <a:pt x="502907" y="959234"/>
                    <a:pt x="505092" y="959234"/>
                  </a:cubicBezTo>
                  <a:lnTo>
                    <a:pt x="663138" y="959234"/>
                  </a:lnTo>
                  <a:cubicBezTo>
                    <a:pt x="663138" y="959234"/>
                    <a:pt x="663138" y="959234"/>
                    <a:pt x="663138" y="959234"/>
                  </a:cubicBezTo>
                  <a:cubicBezTo>
                    <a:pt x="663138" y="959234"/>
                    <a:pt x="663138" y="959234"/>
                    <a:pt x="663138" y="959234"/>
                  </a:cubicBezTo>
                  <a:cubicBezTo>
                    <a:pt x="664231" y="959234"/>
                    <a:pt x="664959" y="958871"/>
                    <a:pt x="665688" y="958507"/>
                  </a:cubicBezTo>
                  <a:cubicBezTo>
                    <a:pt x="666052" y="958507"/>
                    <a:pt x="666052" y="958144"/>
                    <a:pt x="666416" y="958144"/>
                  </a:cubicBezTo>
                  <a:cubicBezTo>
                    <a:pt x="666780" y="958144"/>
                    <a:pt x="667144" y="957780"/>
                    <a:pt x="667508" y="957780"/>
                  </a:cubicBezTo>
                  <a:cubicBezTo>
                    <a:pt x="667873" y="957780"/>
                    <a:pt x="667873" y="957417"/>
                    <a:pt x="667873" y="957053"/>
                  </a:cubicBezTo>
                  <a:cubicBezTo>
                    <a:pt x="667873" y="957053"/>
                    <a:pt x="668237" y="956689"/>
                    <a:pt x="668237" y="956689"/>
                  </a:cubicBezTo>
                  <a:lnTo>
                    <a:pt x="834294" y="770904"/>
                  </a:lnTo>
                  <a:cubicBezTo>
                    <a:pt x="834659" y="770904"/>
                    <a:pt x="835023" y="770904"/>
                    <a:pt x="835023" y="770904"/>
                  </a:cubicBezTo>
                  <a:cubicBezTo>
                    <a:pt x="836115" y="770541"/>
                    <a:pt x="836844" y="769813"/>
                    <a:pt x="837208" y="769450"/>
                  </a:cubicBezTo>
                  <a:cubicBezTo>
                    <a:pt x="837208" y="769450"/>
                    <a:pt x="837208" y="769086"/>
                    <a:pt x="837572" y="769086"/>
                  </a:cubicBezTo>
                  <a:cubicBezTo>
                    <a:pt x="837936" y="768723"/>
                    <a:pt x="838300" y="767995"/>
                    <a:pt x="838664" y="767632"/>
                  </a:cubicBezTo>
                  <a:cubicBezTo>
                    <a:pt x="838664" y="767268"/>
                    <a:pt x="839028" y="767268"/>
                    <a:pt x="839028" y="766905"/>
                  </a:cubicBezTo>
                  <a:cubicBezTo>
                    <a:pt x="839392" y="766178"/>
                    <a:pt x="839392" y="765450"/>
                    <a:pt x="839392" y="764723"/>
                  </a:cubicBezTo>
                  <a:cubicBezTo>
                    <a:pt x="839392" y="764723"/>
                    <a:pt x="839392" y="764360"/>
                    <a:pt x="839392" y="764360"/>
                  </a:cubicBezTo>
                  <a:cubicBezTo>
                    <a:pt x="839392" y="764360"/>
                    <a:pt x="839392" y="764360"/>
                    <a:pt x="839392" y="764360"/>
                  </a:cubicBezTo>
                  <a:cubicBezTo>
                    <a:pt x="839392" y="764360"/>
                    <a:pt x="839392" y="764360"/>
                    <a:pt x="839392" y="764360"/>
                  </a:cubicBezTo>
                  <a:cubicBezTo>
                    <a:pt x="839392" y="764360"/>
                    <a:pt x="839392" y="764360"/>
                    <a:pt x="839392" y="764360"/>
                  </a:cubicBezTo>
                  <a:lnTo>
                    <a:pt x="962115" y="599662"/>
                  </a:lnTo>
                  <a:cubicBezTo>
                    <a:pt x="962843" y="598934"/>
                    <a:pt x="963207" y="597844"/>
                    <a:pt x="963571" y="596753"/>
                  </a:cubicBezTo>
                  <a:lnTo>
                    <a:pt x="995618" y="431691"/>
                  </a:lnTo>
                  <a:cubicBezTo>
                    <a:pt x="997074" y="430600"/>
                    <a:pt x="997074" y="430600"/>
                    <a:pt x="997074" y="430237"/>
                  </a:cubicBezTo>
                  <a:close/>
                  <a:moveTo>
                    <a:pt x="664595" y="939965"/>
                  </a:moveTo>
                  <a:lnTo>
                    <a:pt x="532040" y="765450"/>
                  </a:lnTo>
                  <a:lnTo>
                    <a:pt x="816450" y="770541"/>
                  </a:lnTo>
                  <a:lnTo>
                    <a:pt x="664595" y="939965"/>
                  </a:lnTo>
                  <a:close/>
                  <a:moveTo>
                    <a:pt x="275306" y="219002"/>
                  </a:moveTo>
                  <a:cubicBezTo>
                    <a:pt x="275306" y="218638"/>
                    <a:pt x="275306" y="218638"/>
                    <a:pt x="275306" y="219002"/>
                  </a:cubicBezTo>
                  <a:cubicBezTo>
                    <a:pt x="275306" y="218638"/>
                    <a:pt x="275306" y="218638"/>
                    <a:pt x="275306" y="218638"/>
                  </a:cubicBezTo>
                  <a:lnTo>
                    <a:pt x="275306" y="180826"/>
                  </a:lnTo>
                  <a:lnTo>
                    <a:pt x="488340" y="402242"/>
                  </a:lnTo>
                  <a:lnTo>
                    <a:pt x="251999" y="590936"/>
                  </a:lnTo>
                  <a:lnTo>
                    <a:pt x="275306" y="219002"/>
                  </a:lnTo>
                  <a:close/>
                  <a:moveTo>
                    <a:pt x="425341" y="146651"/>
                  </a:moveTo>
                  <a:lnTo>
                    <a:pt x="484699" y="377883"/>
                  </a:lnTo>
                  <a:lnTo>
                    <a:pt x="282589" y="167738"/>
                  </a:lnTo>
                  <a:lnTo>
                    <a:pt x="425341" y="146651"/>
                  </a:lnTo>
                  <a:close/>
                  <a:moveTo>
                    <a:pt x="441364" y="149559"/>
                  </a:moveTo>
                  <a:lnTo>
                    <a:pt x="670057" y="226273"/>
                  </a:lnTo>
                  <a:lnTo>
                    <a:pt x="502907" y="388790"/>
                  </a:lnTo>
                  <a:lnTo>
                    <a:pt x="441364" y="149559"/>
                  </a:lnTo>
                  <a:close/>
                  <a:moveTo>
                    <a:pt x="741797" y="535673"/>
                  </a:moveTo>
                  <a:lnTo>
                    <a:pt x="509826" y="402242"/>
                  </a:lnTo>
                  <a:lnTo>
                    <a:pt x="679161" y="237544"/>
                  </a:lnTo>
                  <a:lnTo>
                    <a:pt x="741797" y="535673"/>
                  </a:lnTo>
                  <a:close/>
                  <a:moveTo>
                    <a:pt x="738884" y="550943"/>
                  </a:moveTo>
                  <a:lnTo>
                    <a:pt x="523664" y="742545"/>
                  </a:lnTo>
                  <a:lnTo>
                    <a:pt x="505820" y="416785"/>
                  </a:lnTo>
                  <a:lnTo>
                    <a:pt x="738884" y="550943"/>
                  </a:lnTo>
                  <a:close/>
                  <a:moveTo>
                    <a:pt x="535682" y="750908"/>
                  </a:moveTo>
                  <a:lnTo>
                    <a:pt x="746531" y="563304"/>
                  </a:lnTo>
                  <a:lnTo>
                    <a:pt x="823005" y="755998"/>
                  </a:lnTo>
                  <a:lnTo>
                    <a:pt x="535682" y="750908"/>
                  </a:lnTo>
                  <a:close/>
                  <a:moveTo>
                    <a:pt x="755635" y="530583"/>
                  </a:moveTo>
                  <a:lnTo>
                    <a:pt x="693728" y="235726"/>
                  </a:lnTo>
                  <a:lnTo>
                    <a:pt x="884184" y="321165"/>
                  </a:lnTo>
                  <a:lnTo>
                    <a:pt x="755635" y="530583"/>
                  </a:lnTo>
                  <a:close/>
                  <a:moveTo>
                    <a:pt x="895473" y="330255"/>
                  </a:moveTo>
                  <a:lnTo>
                    <a:pt x="978502" y="427328"/>
                  </a:lnTo>
                  <a:lnTo>
                    <a:pt x="772023" y="532037"/>
                  </a:lnTo>
                  <a:lnTo>
                    <a:pt x="895473" y="330255"/>
                  </a:lnTo>
                  <a:close/>
                  <a:moveTo>
                    <a:pt x="768745" y="220819"/>
                  </a:moveTo>
                  <a:cubicBezTo>
                    <a:pt x="770566" y="220456"/>
                    <a:pt x="772023" y="219729"/>
                    <a:pt x="773115" y="218638"/>
                  </a:cubicBezTo>
                  <a:lnTo>
                    <a:pt x="876537" y="113929"/>
                  </a:lnTo>
                  <a:lnTo>
                    <a:pt x="886734" y="306259"/>
                  </a:lnTo>
                  <a:lnTo>
                    <a:pt x="710843" y="227364"/>
                  </a:lnTo>
                  <a:lnTo>
                    <a:pt x="768745" y="220819"/>
                  </a:lnTo>
                  <a:close/>
                  <a:moveTo>
                    <a:pt x="543693" y="50304"/>
                  </a:moveTo>
                  <a:cubicBezTo>
                    <a:pt x="558259" y="46668"/>
                    <a:pt x="652213" y="24127"/>
                    <a:pt x="683532" y="16492"/>
                  </a:cubicBezTo>
                  <a:lnTo>
                    <a:pt x="676976" y="213184"/>
                  </a:lnTo>
                  <a:lnTo>
                    <a:pt x="445370" y="135380"/>
                  </a:lnTo>
                  <a:lnTo>
                    <a:pt x="543693" y="50304"/>
                  </a:lnTo>
                  <a:close/>
                  <a:moveTo>
                    <a:pt x="384919" y="56121"/>
                  </a:moveTo>
                  <a:lnTo>
                    <a:pt x="420242" y="132471"/>
                  </a:lnTo>
                  <a:lnTo>
                    <a:pt x="288780" y="152104"/>
                  </a:lnTo>
                  <a:lnTo>
                    <a:pt x="384919" y="56121"/>
                  </a:lnTo>
                  <a:close/>
                  <a:moveTo>
                    <a:pt x="157682" y="285172"/>
                  </a:moveTo>
                  <a:lnTo>
                    <a:pt x="259647" y="230999"/>
                  </a:lnTo>
                  <a:lnTo>
                    <a:pt x="237433" y="585119"/>
                  </a:lnTo>
                  <a:lnTo>
                    <a:pt x="77930" y="353159"/>
                  </a:lnTo>
                  <a:lnTo>
                    <a:pt x="157682" y="285172"/>
                  </a:lnTo>
                  <a:close/>
                  <a:moveTo>
                    <a:pt x="133647" y="694190"/>
                  </a:moveTo>
                  <a:lnTo>
                    <a:pt x="19664" y="694190"/>
                  </a:lnTo>
                  <a:lnTo>
                    <a:pt x="14930" y="482228"/>
                  </a:lnTo>
                  <a:lnTo>
                    <a:pt x="69555" y="366612"/>
                  </a:lnTo>
                  <a:lnTo>
                    <a:pt x="233791" y="605842"/>
                  </a:lnTo>
                  <a:lnTo>
                    <a:pt x="133647" y="694190"/>
                  </a:lnTo>
                  <a:close/>
                  <a:moveTo>
                    <a:pt x="386739" y="644744"/>
                  </a:moveTo>
                  <a:cubicBezTo>
                    <a:pt x="386011" y="644017"/>
                    <a:pt x="385283" y="643654"/>
                    <a:pt x="384554" y="643654"/>
                  </a:cubicBezTo>
                  <a:lnTo>
                    <a:pt x="258919" y="604024"/>
                  </a:lnTo>
                  <a:lnTo>
                    <a:pt x="491254" y="418603"/>
                  </a:lnTo>
                  <a:lnTo>
                    <a:pt x="509098" y="742545"/>
                  </a:lnTo>
                  <a:lnTo>
                    <a:pt x="386739" y="644744"/>
                  </a:lnTo>
                  <a:close/>
                  <a:moveTo>
                    <a:pt x="522207" y="776721"/>
                  </a:moveTo>
                  <a:lnTo>
                    <a:pt x="649664" y="943964"/>
                  </a:lnTo>
                  <a:lnTo>
                    <a:pt x="513832" y="943964"/>
                  </a:lnTo>
                  <a:lnTo>
                    <a:pt x="522207" y="776721"/>
                  </a:lnTo>
                  <a:close/>
                  <a:moveTo>
                    <a:pt x="951190" y="591663"/>
                  </a:moveTo>
                  <a:lnTo>
                    <a:pt x="835387" y="747272"/>
                  </a:lnTo>
                  <a:lnTo>
                    <a:pt x="758912" y="554942"/>
                  </a:lnTo>
                  <a:lnTo>
                    <a:pt x="979959" y="442962"/>
                  </a:lnTo>
                  <a:lnTo>
                    <a:pt x="951190" y="591663"/>
                  </a:lnTo>
                  <a:close/>
                </a:path>
              </a:pathLst>
            </a:custGeom>
            <a:grpFill/>
            <a:ln w="95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/>
            </a:p>
          </p:txBody>
        </p:sp>
      </p:grpSp>
      <p:sp>
        <p:nvSpPr>
          <p:cNvPr id="388" name="Прямоугольник 76">
            <a:extLst>
              <a:ext uri="{FF2B5EF4-FFF2-40B4-BE49-F238E27FC236}">
                <a16:creationId xmlns:a16="http://schemas.microsoft.com/office/drawing/2014/main" id="{73471BF3-BCAD-D6B8-7A05-4131EC9221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90833" y="7157731"/>
            <a:ext cx="10573728" cy="144655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ru-RU" sz="8800" b="1" dirty="0">
                <a:solidFill>
                  <a:schemeClr val="tx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Rappels du </a:t>
            </a:r>
            <a:r>
              <a:rPr lang="en-US" altLang="ru-RU" sz="8800" b="1" dirty="0" err="1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projet</a:t>
            </a:r>
            <a:r>
              <a:rPr lang="en-US" altLang="ru-RU" sz="8800" b="1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endParaRPr lang="ru-RU" altLang="ru-RU" sz="8800" b="1" dirty="0">
              <a:solidFill>
                <a:schemeClr val="accent1"/>
              </a:solidFill>
              <a:cs typeface="Poppins" panose="00000500000000000000" pitchFamily="2" charset="0"/>
            </a:endParaRPr>
          </a:p>
        </p:txBody>
      </p:sp>
      <p:sp>
        <p:nvSpPr>
          <p:cNvPr id="389" name="Овал 232">
            <a:extLst>
              <a:ext uri="{FF2B5EF4-FFF2-40B4-BE49-F238E27FC236}">
                <a16:creationId xmlns:a16="http://schemas.microsoft.com/office/drawing/2014/main" id="{CECDC43A-A575-4F55-4160-2BAB3CE2C039}"/>
              </a:ext>
            </a:extLst>
          </p:cNvPr>
          <p:cNvSpPr/>
          <p:nvPr/>
        </p:nvSpPr>
        <p:spPr bwMode="auto">
          <a:xfrm>
            <a:off x="5379262" y="2083550"/>
            <a:ext cx="3883914" cy="3883912"/>
          </a:xfrm>
          <a:prstGeom prst="ellipse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600" b="1" dirty="0">
                <a:latin typeface="Poppins" panose="00000500000000000000" pitchFamily="2" charset="0"/>
                <a:cs typeface="Poppins" panose="00000500000000000000" pitchFamily="2" charset="0"/>
              </a:rPr>
              <a:t>Intro</a:t>
            </a:r>
            <a:endParaRPr lang="ru-RU" sz="6600" b="1" dirty="0">
              <a:cs typeface="Poppins" panose="00000500000000000000" pitchFamily="2" charset="0"/>
            </a:endParaRPr>
          </a:p>
        </p:txBody>
      </p:sp>
      <p:grpSp>
        <p:nvGrpSpPr>
          <p:cNvPr id="459" name="Groupe 458">
            <a:extLst>
              <a:ext uri="{FF2B5EF4-FFF2-40B4-BE49-F238E27FC236}">
                <a16:creationId xmlns:a16="http://schemas.microsoft.com/office/drawing/2014/main" id="{7541175C-6663-19FF-5DDD-14983FFC82AB}"/>
              </a:ext>
            </a:extLst>
          </p:cNvPr>
          <p:cNvGrpSpPr/>
          <p:nvPr/>
        </p:nvGrpSpPr>
        <p:grpSpPr>
          <a:xfrm>
            <a:off x="-7441736" y="2425374"/>
            <a:ext cx="20160078" cy="11488567"/>
            <a:chOff x="1279211" y="2556149"/>
            <a:chExt cx="14277453" cy="8136252"/>
          </a:xfrm>
        </p:grpSpPr>
        <p:sp>
          <p:nvSpPr>
            <p:cNvPr id="460" name="Freeform 6">
              <a:extLst>
                <a:ext uri="{FF2B5EF4-FFF2-40B4-BE49-F238E27FC236}">
                  <a16:creationId xmlns:a16="http://schemas.microsoft.com/office/drawing/2014/main" id="{AB7FF307-F5F6-BE2B-2EAF-0D5F8063A17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9211" y="2556149"/>
              <a:ext cx="14277453" cy="8006834"/>
            </a:xfrm>
            <a:custGeom>
              <a:avLst/>
              <a:gdLst>
                <a:gd name="T0" fmla="*/ 17 w 432"/>
                <a:gd name="T1" fmla="*/ 242 h 242"/>
                <a:gd name="T2" fmla="*/ 8 w 432"/>
                <a:gd name="T3" fmla="*/ 193 h 242"/>
                <a:gd name="T4" fmla="*/ 30 w 432"/>
                <a:gd name="T5" fmla="*/ 115 h 242"/>
                <a:gd name="T6" fmla="*/ 73 w 432"/>
                <a:gd name="T7" fmla="*/ 51 h 242"/>
                <a:gd name="T8" fmla="*/ 188 w 432"/>
                <a:gd name="T9" fmla="*/ 12 h 242"/>
                <a:gd name="T10" fmla="*/ 291 w 432"/>
                <a:gd name="T11" fmla="*/ 49 h 242"/>
                <a:gd name="T12" fmla="*/ 380 w 432"/>
                <a:gd name="T13" fmla="*/ 147 h 242"/>
                <a:gd name="T14" fmla="*/ 402 w 432"/>
                <a:gd name="T15" fmla="*/ 242 h 242"/>
                <a:gd name="T16" fmla="*/ 17 w 432"/>
                <a:gd name="T17" fmla="*/ 242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2" h="242">
                  <a:moveTo>
                    <a:pt x="17" y="242"/>
                  </a:moveTo>
                  <a:cubicBezTo>
                    <a:pt x="17" y="242"/>
                    <a:pt x="0" y="220"/>
                    <a:pt x="8" y="193"/>
                  </a:cubicBezTo>
                  <a:cubicBezTo>
                    <a:pt x="16" y="166"/>
                    <a:pt x="36" y="146"/>
                    <a:pt x="30" y="115"/>
                  </a:cubicBezTo>
                  <a:cubicBezTo>
                    <a:pt x="22" y="78"/>
                    <a:pt x="40" y="47"/>
                    <a:pt x="73" y="51"/>
                  </a:cubicBezTo>
                  <a:cubicBezTo>
                    <a:pt x="128" y="58"/>
                    <a:pt x="168" y="16"/>
                    <a:pt x="188" y="12"/>
                  </a:cubicBezTo>
                  <a:cubicBezTo>
                    <a:pt x="248" y="0"/>
                    <a:pt x="259" y="45"/>
                    <a:pt x="291" y="49"/>
                  </a:cubicBezTo>
                  <a:cubicBezTo>
                    <a:pt x="361" y="59"/>
                    <a:pt x="382" y="89"/>
                    <a:pt x="380" y="147"/>
                  </a:cubicBezTo>
                  <a:cubicBezTo>
                    <a:pt x="379" y="166"/>
                    <a:pt x="432" y="205"/>
                    <a:pt x="402" y="242"/>
                  </a:cubicBezTo>
                  <a:cubicBezTo>
                    <a:pt x="17" y="242"/>
                    <a:pt x="17" y="242"/>
                    <a:pt x="17" y="242"/>
                  </a:cubicBezTo>
                </a:path>
              </a:pathLst>
            </a:custGeom>
            <a:gradFill flip="none" rotWithShape="1">
              <a:gsLst>
                <a:gs pos="41000">
                  <a:schemeClr val="accent1">
                    <a:lumMod val="0"/>
                    <a:lumOff val="100000"/>
                  </a:schemeClr>
                </a:gs>
                <a:gs pos="81000">
                  <a:schemeClr val="bg1">
                    <a:lumMod val="95000"/>
                  </a:schemeClr>
                </a:gs>
                <a:gs pos="100000">
                  <a:schemeClr val="accent5">
                    <a:lumMod val="20000"/>
                    <a:lumOff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7198" dirty="0">
                <a:latin typeface="+mn-lt"/>
              </a:endParaRPr>
            </a:p>
          </p:txBody>
        </p:sp>
        <p:grpSp>
          <p:nvGrpSpPr>
            <p:cNvPr id="461" name="Группа 93">
              <a:extLst>
                <a:ext uri="{FF2B5EF4-FFF2-40B4-BE49-F238E27FC236}">
                  <a16:creationId xmlns:a16="http://schemas.microsoft.com/office/drawing/2014/main" id="{C6E3C72C-FEBE-A053-94C0-7AC7155F376C}"/>
                </a:ext>
              </a:extLst>
            </p:cNvPr>
            <p:cNvGrpSpPr/>
            <p:nvPr/>
          </p:nvGrpSpPr>
          <p:grpSpPr>
            <a:xfrm>
              <a:off x="2779308" y="3815830"/>
              <a:ext cx="10680650" cy="3893450"/>
              <a:chOff x="1371862" y="1633414"/>
              <a:chExt cx="6484219" cy="2363712"/>
            </a:xfrm>
            <a:solidFill>
              <a:schemeClr val="bg1">
                <a:lumMod val="95000"/>
              </a:schemeClr>
            </a:solidFill>
          </p:grpSpPr>
          <p:sp>
            <p:nvSpPr>
              <p:cNvPr id="443" name="Полилиния: фигура 94">
                <a:extLst>
                  <a:ext uri="{FF2B5EF4-FFF2-40B4-BE49-F238E27FC236}">
                    <a16:creationId xmlns:a16="http://schemas.microsoft.com/office/drawing/2014/main" id="{3BFBF1F9-8140-45E4-2B09-B81204902042}"/>
                  </a:ext>
                </a:extLst>
              </p:cNvPr>
              <p:cNvSpPr/>
              <p:nvPr/>
            </p:nvSpPr>
            <p:spPr>
              <a:xfrm>
                <a:off x="1392153" y="2254344"/>
                <a:ext cx="2641795" cy="139042"/>
              </a:xfrm>
              <a:custGeom>
                <a:avLst/>
                <a:gdLst>
                  <a:gd name="connsiteX0" fmla="*/ 358045 w 361950"/>
                  <a:gd name="connsiteY0" fmla="*/ 7144 h 19050"/>
                  <a:gd name="connsiteX1" fmla="*/ 358045 w 361950"/>
                  <a:gd name="connsiteY1" fmla="*/ 21146 h 19050"/>
                  <a:gd name="connsiteX2" fmla="*/ 7144 w 361950"/>
                  <a:gd name="connsiteY2" fmla="*/ 21146 h 19050"/>
                  <a:gd name="connsiteX3" fmla="*/ 7144 w 361950"/>
                  <a:gd name="connsiteY3" fmla="*/ 714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1950" h="19050">
                    <a:moveTo>
                      <a:pt x="358045" y="7144"/>
                    </a:moveTo>
                    <a:lnTo>
                      <a:pt x="358045" y="21146"/>
                    </a:lnTo>
                    <a:lnTo>
                      <a:pt x="7144" y="21146"/>
                    </a:lnTo>
                    <a:lnTo>
                      <a:pt x="7144" y="714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444" name="Полилиния: фигура 95">
                <a:extLst>
                  <a:ext uri="{FF2B5EF4-FFF2-40B4-BE49-F238E27FC236}">
                    <a16:creationId xmlns:a16="http://schemas.microsoft.com/office/drawing/2014/main" id="{E180841D-D579-52AC-EAFC-331C0DC4644C}"/>
                  </a:ext>
                </a:extLst>
              </p:cNvPr>
              <p:cNvSpPr/>
              <p:nvPr/>
            </p:nvSpPr>
            <p:spPr>
              <a:xfrm>
                <a:off x="1392386" y="3032511"/>
                <a:ext cx="2641795" cy="139042"/>
              </a:xfrm>
              <a:custGeom>
                <a:avLst/>
                <a:gdLst>
                  <a:gd name="connsiteX0" fmla="*/ 358045 w 361950"/>
                  <a:gd name="connsiteY0" fmla="*/ 7144 h 19050"/>
                  <a:gd name="connsiteX1" fmla="*/ 358045 w 361950"/>
                  <a:gd name="connsiteY1" fmla="*/ 21146 h 19050"/>
                  <a:gd name="connsiteX2" fmla="*/ 7144 w 361950"/>
                  <a:gd name="connsiteY2" fmla="*/ 21146 h 19050"/>
                  <a:gd name="connsiteX3" fmla="*/ 7144 w 361950"/>
                  <a:gd name="connsiteY3" fmla="*/ 714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1950" h="19050">
                    <a:moveTo>
                      <a:pt x="358045" y="7144"/>
                    </a:moveTo>
                    <a:lnTo>
                      <a:pt x="358045" y="21146"/>
                    </a:lnTo>
                    <a:lnTo>
                      <a:pt x="7144" y="21146"/>
                    </a:lnTo>
                    <a:lnTo>
                      <a:pt x="7144" y="714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445" name="Полилиния: фигура 96">
                <a:extLst>
                  <a:ext uri="{FF2B5EF4-FFF2-40B4-BE49-F238E27FC236}">
                    <a16:creationId xmlns:a16="http://schemas.microsoft.com/office/drawing/2014/main" id="{E5E58F14-EA6B-26AD-45B4-61F4F542713D}"/>
                  </a:ext>
                </a:extLst>
              </p:cNvPr>
              <p:cNvSpPr/>
              <p:nvPr/>
            </p:nvSpPr>
            <p:spPr>
              <a:xfrm>
                <a:off x="1391992" y="3810758"/>
                <a:ext cx="2641795" cy="139042"/>
              </a:xfrm>
              <a:custGeom>
                <a:avLst/>
                <a:gdLst>
                  <a:gd name="connsiteX0" fmla="*/ 358045 w 361950"/>
                  <a:gd name="connsiteY0" fmla="*/ 7144 h 19050"/>
                  <a:gd name="connsiteX1" fmla="*/ 358045 w 361950"/>
                  <a:gd name="connsiteY1" fmla="*/ 21146 h 19050"/>
                  <a:gd name="connsiteX2" fmla="*/ 7144 w 361950"/>
                  <a:gd name="connsiteY2" fmla="*/ 21146 h 19050"/>
                  <a:gd name="connsiteX3" fmla="*/ 7144 w 361950"/>
                  <a:gd name="connsiteY3" fmla="*/ 714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1950" h="19050">
                    <a:moveTo>
                      <a:pt x="358045" y="7144"/>
                    </a:moveTo>
                    <a:lnTo>
                      <a:pt x="358045" y="21146"/>
                    </a:lnTo>
                    <a:lnTo>
                      <a:pt x="7144" y="21146"/>
                    </a:lnTo>
                    <a:lnTo>
                      <a:pt x="7144" y="714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446" name="Полилиния: фигура 97">
                <a:extLst>
                  <a:ext uri="{FF2B5EF4-FFF2-40B4-BE49-F238E27FC236}">
                    <a16:creationId xmlns:a16="http://schemas.microsoft.com/office/drawing/2014/main" id="{FBDCD176-F6BA-D16D-5029-D1DDE9BEAAB9}"/>
                  </a:ext>
                </a:extLst>
              </p:cNvPr>
              <p:cNvSpPr/>
              <p:nvPr/>
            </p:nvSpPr>
            <p:spPr>
              <a:xfrm>
                <a:off x="1371862" y="1633414"/>
                <a:ext cx="139042" cy="2363712"/>
              </a:xfrm>
              <a:custGeom>
                <a:avLst/>
                <a:gdLst>
                  <a:gd name="connsiteX0" fmla="*/ 7144 w 19050"/>
                  <a:gd name="connsiteY0" fmla="*/ 7144 h 323850"/>
                  <a:gd name="connsiteX1" fmla="*/ 21146 w 19050"/>
                  <a:gd name="connsiteY1" fmla="*/ 7144 h 323850"/>
                  <a:gd name="connsiteX2" fmla="*/ 21146 w 19050"/>
                  <a:gd name="connsiteY2" fmla="*/ 319564 h 323850"/>
                  <a:gd name="connsiteX3" fmla="*/ 7144 w 19050"/>
                  <a:gd name="connsiteY3" fmla="*/ 319564 h 323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050" h="323850">
                    <a:moveTo>
                      <a:pt x="7144" y="7144"/>
                    </a:moveTo>
                    <a:lnTo>
                      <a:pt x="21146" y="7144"/>
                    </a:lnTo>
                    <a:lnTo>
                      <a:pt x="21146" y="319564"/>
                    </a:lnTo>
                    <a:lnTo>
                      <a:pt x="7144" y="3195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447" name="Полилиния: фигура 98">
                <a:extLst>
                  <a:ext uri="{FF2B5EF4-FFF2-40B4-BE49-F238E27FC236}">
                    <a16:creationId xmlns:a16="http://schemas.microsoft.com/office/drawing/2014/main" id="{540E24CD-A4CB-0246-F653-24358D127457}"/>
                  </a:ext>
                </a:extLst>
              </p:cNvPr>
              <p:cNvSpPr/>
              <p:nvPr/>
            </p:nvSpPr>
            <p:spPr>
              <a:xfrm>
                <a:off x="2215149" y="1633414"/>
                <a:ext cx="139042" cy="2363712"/>
              </a:xfrm>
              <a:custGeom>
                <a:avLst/>
                <a:gdLst>
                  <a:gd name="connsiteX0" fmla="*/ 7144 w 19050"/>
                  <a:gd name="connsiteY0" fmla="*/ 7144 h 323850"/>
                  <a:gd name="connsiteX1" fmla="*/ 21146 w 19050"/>
                  <a:gd name="connsiteY1" fmla="*/ 7144 h 323850"/>
                  <a:gd name="connsiteX2" fmla="*/ 21146 w 19050"/>
                  <a:gd name="connsiteY2" fmla="*/ 319564 h 323850"/>
                  <a:gd name="connsiteX3" fmla="*/ 7144 w 19050"/>
                  <a:gd name="connsiteY3" fmla="*/ 319564 h 323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050" h="323850">
                    <a:moveTo>
                      <a:pt x="7144" y="7144"/>
                    </a:moveTo>
                    <a:lnTo>
                      <a:pt x="21146" y="7144"/>
                    </a:lnTo>
                    <a:lnTo>
                      <a:pt x="21146" y="319564"/>
                    </a:lnTo>
                    <a:lnTo>
                      <a:pt x="7144" y="3195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576" name="Полилиния: фигура 99">
                <a:extLst>
                  <a:ext uri="{FF2B5EF4-FFF2-40B4-BE49-F238E27FC236}">
                    <a16:creationId xmlns:a16="http://schemas.microsoft.com/office/drawing/2014/main" id="{6DC9B571-B4BB-B5B9-132A-09B6A60F953E}"/>
                  </a:ext>
                </a:extLst>
              </p:cNvPr>
              <p:cNvSpPr/>
              <p:nvPr/>
            </p:nvSpPr>
            <p:spPr>
              <a:xfrm>
                <a:off x="3058443" y="1633414"/>
                <a:ext cx="139042" cy="2363712"/>
              </a:xfrm>
              <a:custGeom>
                <a:avLst/>
                <a:gdLst>
                  <a:gd name="connsiteX0" fmla="*/ 7144 w 19050"/>
                  <a:gd name="connsiteY0" fmla="*/ 7144 h 323850"/>
                  <a:gd name="connsiteX1" fmla="*/ 21145 w 19050"/>
                  <a:gd name="connsiteY1" fmla="*/ 7144 h 323850"/>
                  <a:gd name="connsiteX2" fmla="*/ 21145 w 19050"/>
                  <a:gd name="connsiteY2" fmla="*/ 319564 h 323850"/>
                  <a:gd name="connsiteX3" fmla="*/ 7144 w 19050"/>
                  <a:gd name="connsiteY3" fmla="*/ 319564 h 323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050" h="323850">
                    <a:moveTo>
                      <a:pt x="7144" y="7144"/>
                    </a:moveTo>
                    <a:lnTo>
                      <a:pt x="21145" y="7144"/>
                    </a:lnTo>
                    <a:lnTo>
                      <a:pt x="21145" y="319564"/>
                    </a:lnTo>
                    <a:lnTo>
                      <a:pt x="7144" y="3195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577" name="Полилиния: фигура 100">
                <a:extLst>
                  <a:ext uri="{FF2B5EF4-FFF2-40B4-BE49-F238E27FC236}">
                    <a16:creationId xmlns:a16="http://schemas.microsoft.com/office/drawing/2014/main" id="{12BB71DC-2964-22FD-7A94-36DBCA34FAF8}"/>
                  </a:ext>
                </a:extLst>
              </p:cNvPr>
              <p:cNvSpPr/>
              <p:nvPr/>
            </p:nvSpPr>
            <p:spPr>
              <a:xfrm>
                <a:off x="3901730" y="1633414"/>
                <a:ext cx="139042" cy="2363712"/>
              </a:xfrm>
              <a:custGeom>
                <a:avLst/>
                <a:gdLst>
                  <a:gd name="connsiteX0" fmla="*/ 7144 w 19050"/>
                  <a:gd name="connsiteY0" fmla="*/ 7144 h 323850"/>
                  <a:gd name="connsiteX1" fmla="*/ 21146 w 19050"/>
                  <a:gd name="connsiteY1" fmla="*/ 7144 h 323850"/>
                  <a:gd name="connsiteX2" fmla="*/ 21146 w 19050"/>
                  <a:gd name="connsiteY2" fmla="*/ 319564 h 323850"/>
                  <a:gd name="connsiteX3" fmla="*/ 7144 w 19050"/>
                  <a:gd name="connsiteY3" fmla="*/ 319564 h 323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050" h="323850">
                    <a:moveTo>
                      <a:pt x="7144" y="7144"/>
                    </a:moveTo>
                    <a:lnTo>
                      <a:pt x="21146" y="7144"/>
                    </a:lnTo>
                    <a:lnTo>
                      <a:pt x="21146" y="319564"/>
                    </a:lnTo>
                    <a:lnTo>
                      <a:pt x="7144" y="3195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578" name="Полилиния: фигура 101">
                <a:extLst>
                  <a:ext uri="{FF2B5EF4-FFF2-40B4-BE49-F238E27FC236}">
                    <a16:creationId xmlns:a16="http://schemas.microsoft.com/office/drawing/2014/main" id="{9F92F3B1-3A36-A45A-D9C3-AB804DB0F0A1}"/>
                  </a:ext>
                </a:extLst>
              </p:cNvPr>
              <p:cNvSpPr/>
              <p:nvPr/>
            </p:nvSpPr>
            <p:spPr>
              <a:xfrm>
                <a:off x="1678834" y="3117505"/>
                <a:ext cx="625688" cy="764730"/>
              </a:xfrm>
              <a:custGeom>
                <a:avLst/>
                <a:gdLst>
                  <a:gd name="connsiteX0" fmla="*/ 56430 w 85725"/>
                  <a:gd name="connsiteY0" fmla="*/ 51459 h 104775"/>
                  <a:gd name="connsiteX1" fmla="*/ 51573 w 85725"/>
                  <a:gd name="connsiteY1" fmla="*/ 64889 h 104775"/>
                  <a:gd name="connsiteX2" fmla="*/ 49191 w 85725"/>
                  <a:gd name="connsiteY2" fmla="*/ 74891 h 104775"/>
                  <a:gd name="connsiteX3" fmla="*/ 47001 w 85725"/>
                  <a:gd name="connsiteY3" fmla="*/ 74891 h 104775"/>
                  <a:gd name="connsiteX4" fmla="*/ 52525 w 85725"/>
                  <a:gd name="connsiteY4" fmla="*/ 47459 h 104775"/>
                  <a:gd name="connsiteX5" fmla="*/ 64717 w 85725"/>
                  <a:gd name="connsiteY5" fmla="*/ 36029 h 104775"/>
                  <a:gd name="connsiteX6" fmla="*/ 80624 w 85725"/>
                  <a:gd name="connsiteY6" fmla="*/ 31742 h 104775"/>
                  <a:gd name="connsiteX7" fmla="*/ 59383 w 85725"/>
                  <a:gd name="connsiteY7" fmla="*/ 34028 h 104775"/>
                  <a:gd name="connsiteX8" fmla="*/ 51192 w 85725"/>
                  <a:gd name="connsiteY8" fmla="*/ 36410 h 104775"/>
                  <a:gd name="connsiteX9" fmla="*/ 63479 w 85725"/>
                  <a:gd name="connsiteY9" fmla="*/ 7168 h 104775"/>
                  <a:gd name="connsiteX10" fmla="*/ 41952 w 85725"/>
                  <a:gd name="connsiteY10" fmla="*/ 74891 h 104775"/>
                  <a:gd name="connsiteX11" fmla="*/ 39857 w 85725"/>
                  <a:gd name="connsiteY11" fmla="*/ 74891 h 104775"/>
                  <a:gd name="connsiteX12" fmla="*/ 39666 w 85725"/>
                  <a:gd name="connsiteY12" fmla="*/ 74605 h 104775"/>
                  <a:gd name="connsiteX13" fmla="*/ 33189 w 85725"/>
                  <a:gd name="connsiteY13" fmla="*/ 44030 h 104775"/>
                  <a:gd name="connsiteX14" fmla="*/ 14520 w 85725"/>
                  <a:gd name="connsiteY14" fmla="*/ 22503 h 104775"/>
                  <a:gd name="connsiteX15" fmla="*/ 13473 w 85725"/>
                  <a:gd name="connsiteY15" fmla="*/ 23551 h 104775"/>
                  <a:gd name="connsiteX16" fmla="*/ 27570 w 85725"/>
                  <a:gd name="connsiteY16" fmla="*/ 48125 h 104775"/>
                  <a:gd name="connsiteX17" fmla="*/ 35952 w 85725"/>
                  <a:gd name="connsiteY17" fmla="*/ 69938 h 104775"/>
                  <a:gd name="connsiteX18" fmla="*/ 22902 w 85725"/>
                  <a:gd name="connsiteY18" fmla="*/ 63080 h 104775"/>
                  <a:gd name="connsiteX19" fmla="*/ 7186 w 85725"/>
                  <a:gd name="connsiteY19" fmla="*/ 74986 h 104775"/>
                  <a:gd name="connsiteX20" fmla="*/ 8615 w 85725"/>
                  <a:gd name="connsiteY20" fmla="*/ 75557 h 104775"/>
                  <a:gd name="connsiteX21" fmla="*/ 23664 w 85725"/>
                  <a:gd name="connsiteY21" fmla="*/ 69271 h 104775"/>
                  <a:gd name="connsiteX22" fmla="*/ 37190 w 85725"/>
                  <a:gd name="connsiteY22" fmla="*/ 74986 h 104775"/>
                  <a:gd name="connsiteX23" fmla="*/ 30808 w 85725"/>
                  <a:gd name="connsiteY23" fmla="*/ 74986 h 104775"/>
                  <a:gd name="connsiteX24" fmla="*/ 35761 w 85725"/>
                  <a:gd name="connsiteY24" fmla="*/ 104799 h 104775"/>
                  <a:gd name="connsiteX25" fmla="*/ 52811 w 85725"/>
                  <a:gd name="connsiteY25" fmla="*/ 104799 h 104775"/>
                  <a:gd name="connsiteX26" fmla="*/ 57764 w 85725"/>
                  <a:gd name="connsiteY26" fmla="*/ 74986 h 104775"/>
                  <a:gd name="connsiteX27" fmla="*/ 53573 w 85725"/>
                  <a:gd name="connsiteY27" fmla="*/ 74986 h 104775"/>
                  <a:gd name="connsiteX28" fmla="*/ 57764 w 85725"/>
                  <a:gd name="connsiteY28" fmla="*/ 64794 h 104775"/>
                  <a:gd name="connsiteX29" fmla="*/ 67670 w 85725"/>
                  <a:gd name="connsiteY29" fmla="*/ 57174 h 104775"/>
                  <a:gd name="connsiteX30" fmla="*/ 78528 w 85725"/>
                  <a:gd name="connsiteY30" fmla="*/ 60127 h 104775"/>
                  <a:gd name="connsiteX31" fmla="*/ 56430 w 85725"/>
                  <a:gd name="connsiteY31" fmla="*/ 51459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85725" h="104775">
                    <a:moveTo>
                      <a:pt x="56430" y="51459"/>
                    </a:moveTo>
                    <a:cubicBezTo>
                      <a:pt x="53573" y="54888"/>
                      <a:pt x="52716" y="60794"/>
                      <a:pt x="51573" y="64889"/>
                    </a:cubicBezTo>
                    <a:cubicBezTo>
                      <a:pt x="50620" y="68223"/>
                      <a:pt x="49953" y="71557"/>
                      <a:pt x="49191" y="74891"/>
                    </a:cubicBezTo>
                    <a:lnTo>
                      <a:pt x="47001" y="74891"/>
                    </a:lnTo>
                    <a:cubicBezTo>
                      <a:pt x="48620" y="65747"/>
                      <a:pt x="49953" y="56317"/>
                      <a:pt x="52525" y="47459"/>
                    </a:cubicBezTo>
                    <a:cubicBezTo>
                      <a:pt x="54335" y="40982"/>
                      <a:pt x="58431" y="37838"/>
                      <a:pt x="64717" y="36029"/>
                    </a:cubicBezTo>
                    <a:cubicBezTo>
                      <a:pt x="69956" y="34505"/>
                      <a:pt x="75290" y="33171"/>
                      <a:pt x="80624" y="31742"/>
                    </a:cubicBezTo>
                    <a:cubicBezTo>
                      <a:pt x="81481" y="31552"/>
                      <a:pt x="66336" y="32123"/>
                      <a:pt x="59383" y="34028"/>
                    </a:cubicBezTo>
                    <a:cubicBezTo>
                      <a:pt x="57002" y="34695"/>
                      <a:pt x="53954" y="35362"/>
                      <a:pt x="51192" y="36410"/>
                    </a:cubicBezTo>
                    <a:cubicBezTo>
                      <a:pt x="54525" y="26599"/>
                      <a:pt x="58812" y="16979"/>
                      <a:pt x="63479" y="7168"/>
                    </a:cubicBezTo>
                    <a:cubicBezTo>
                      <a:pt x="63955" y="6215"/>
                      <a:pt x="34618" y="33552"/>
                      <a:pt x="41952" y="74891"/>
                    </a:cubicBezTo>
                    <a:lnTo>
                      <a:pt x="39857" y="74891"/>
                    </a:lnTo>
                    <a:cubicBezTo>
                      <a:pt x="39762" y="74795"/>
                      <a:pt x="39762" y="74700"/>
                      <a:pt x="39666" y="74605"/>
                    </a:cubicBezTo>
                    <a:cubicBezTo>
                      <a:pt x="36714" y="64604"/>
                      <a:pt x="37190" y="53745"/>
                      <a:pt x="33189" y="44030"/>
                    </a:cubicBezTo>
                    <a:cubicBezTo>
                      <a:pt x="29475" y="35076"/>
                      <a:pt x="22236" y="28218"/>
                      <a:pt x="14520" y="22503"/>
                    </a:cubicBezTo>
                    <a:cubicBezTo>
                      <a:pt x="13854" y="21932"/>
                      <a:pt x="13187" y="22979"/>
                      <a:pt x="13473" y="23551"/>
                    </a:cubicBezTo>
                    <a:cubicBezTo>
                      <a:pt x="17283" y="32314"/>
                      <a:pt x="23664" y="39458"/>
                      <a:pt x="27570" y="48125"/>
                    </a:cubicBezTo>
                    <a:cubicBezTo>
                      <a:pt x="30808" y="55174"/>
                      <a:pt x="33380" y="62508"/>
                      <a:pt x="35952" y="69938"/>
                    </a:cubicBezTo>
                    <a:cubicBezTo>
                      <a:pt x="32618" y="66223"/>
                      <a:pt x="28617" y="63746"/>
                      <a:pt x="22902" y="63080"/>
                    </a:cubicBezTo>
                    <a:cubicBezTo>
                      <a:pt x="13949" y="62032"/>
                      <a:pt x="10044" y="67175"/>
                      <a:pt x="7186" y="74986"/>
                    </a:cubicBezTo>
                    <a:cubicBezTo>
                      <a:pt x="6900" y="75843"/>
                      <a:pt x="8139" y="76319"/>
                      <a:pt x="8615" y="75557"/>
                    </a:cubicBezTo>
                    <a:cubicBezTo>
                      <a:pt x="11377" y="70509"/>
                      <a:pt x="18426" y="69271"/>
                      <a:pt x="23664" y="69271"/>
                    </a:cubicBezTo>
                    <a:cubicBezTo>
                      <a:pt x="28998" y="69271"/>
                      <a:pt x="33189" y="71843"/>
                      <a:pt x="37190" y="74986"/>
                    </a:cubicBezTo>
                    <a:lnTo>
                      <a:pt x="30808" y="74986"/>
                    </a:lnTo>
                    <a:lnTo>
                      <a:pt x="35761" y="104799"/>
                    </a:lnTo>
                    <a:lnTo>
                      <a:pt x="52811" y="104799"/>
                    </a:lnTo>
                    <a:lnTo>
                      <a:pt x="57764" y="74986"/>
                    </a:lnTo>
                    <a:lnTo>
                      <a:pt x="53573" y="74986"/>
                    </a:lnTo>
                    <a:cubicBezTo>
                      <a:pt x="55002" y="71557"/>
                      <a:pt x="56240" y="68128"/>
                      <a:pt x="57764" y="64794"/>
                    </a:cubicBezTo>
                    <a:cubicBezTo>
                      <a:pt x="59859" y="60413"/>
                      <a:pt x="61860" y="56317"/>
                      <a:pt x="67670" y="57174"/>
                    </a:cubicBezTo>
                    <a:cubicBezTo>
                      <a:pt x="71289" y="57650"/>
                      <a:pt x="75004" y="59174"/>
                      <a:pt x="78528" y="60127"/>
                    </a:cubicBezTo>
                    <a:cubicBezTo>
                      <a:pt x="79290" y="60317"/>
                      <a:pt x="61574" y="45554"/>
                      <a:pt x="56430" y="514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579" name="Полилиния: фигура 102">
                <a:extLst>
                  <a:ext uri="{FF2B5EF4-FFF2-40B4-BE49-F238E27FC236}">
                    <a16:creationId xmlns:a16="http://schemas.microsoft.com/office/drawing/2014/main" id="{7C138C5F-DC8E-70EC-279C-17397AA91EED}"/>
                  </a:ext>
                </a:extLst>
              </p:cNvPr>
              <p:cNvSpPr/>
              <p:nvPr/>
            </p:nvSpPr>
            <p:spPr>
              <a:xfrm>
                <a:off x="6326621" y="2467666"/>
                <a:ext cx="1529460" cy="1529460"/>
              </a:xfrm>
              <a:custGeom>
                <a:avLst/>
                <a:gdLst>
                  <a:gd name="connsiteX0" fmla="*/ 7144 w 209550"/>
                  <a:gd name="connsiteY0" fmla="*/ 7144 h 209550"/>
                  <a:gd name="connsiteX1" fmla="*/ 7144 w 209550"/>
                  <a:gd name="connsiteY1" fmla="*/ 204692 h 209550"/>
                  <a:gd name="connsiteX2" fmla="*/ 204692 w 209550"/>
                  <a:gd name="connsiteY2" fmla="*/ 204692 h 209550"/>
                  <a:gd name="connsiteX3" fmla="*/ 204692 w 209550"/>
                  <a:gd name="connsiteY3" fmla="*/ 7144 h 209550"/>
                  <a:gd name="connsiteX4" fmla="*/ 7144 w 209550"/>
                  <a:gd name="connsiteY4" fmla="*/ 7144 h 209550"/>
                  <a:gd name="connsiteX5" fmla="*/ 175165 w 209550"/>
                  <a:gd name="connsiteY5" fmla="*/ 175070 h 209550"/>
                  <a:gd name="connsiteX6" fmla="*/ 36766 w 209550"/>
                  <a:gd name="connsiteY6" fmla="*/ 175070 h 209550"/>
                  <a:gd name="connsiteX7" fmla="*/ 36766 w 209550"/>
                  <a:gd name="connsiteY7" fmla="*/ 36576 h 209550"/>
                  <a:gd name="connsiteX8" fmla="*/ 175165 w 209550"/>
                  <a:gd name="connsiteY8" fmla="*/ 36576 h 209550"/>
                  <a:gd name="connsiteX9" fmla="*/ 175165 w 209550"/>
                  <a:gd name="connsiteY9" fmla="*/ 175070 h 209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09550" h="209550">
                    <a:moveTo>
                      <a:pt x="7144" y="7144"/>
                    </a:moveTo>
                    <a:lnTo>
                      <a:pt x="7144" y="204692"/>
                    </a:lnTo>
                    <a:lnTo>
                      <a:pt x="204692" y="204692"/>
                    </a:lnTo>
                    <a:lnTo>
                      <a:pt x="204692" y="7144"/>
                    </a:lnTo>
                    <a:lnTo>
                      <a:pt x="7144" y="7144"/>
                    </a:lnTo>
                    <a:close/>
                    <a:moveTo>
                      <a:pt x="175165" y="175070"/>
                    </a:moveTo>
                    <a:lnTo>
                      <a:pt x="36766" y="175070"/>
                    </a:lnTo>
                    <a:lnTo>
                      <a:pt x="36766" y="36576"/>
                    </a:lnTo>
                    <a:lnTo>
                      <a:pt x="175165" y="36576"/>
                    </a:lnTo>
                    <a:lnTo>
                      <a:pt x="175165" y="17507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580" name="Полилиния: фигура 103">
                <a:extLst>
                  <a:ext uri="{FF2B5EF4-FFF2-40B4-BE49-F238E27FC236}">
                    <a16:creationId xmlns:a16="http://schemas.microsoft.com/office/drawing/2014/main" id="{A7CCA0E6-1B24-9C69-1CE2-4739C2A10A62}"/>
                  </a:ext>
                </a:extLst>
              </p:cNvPr>
              <p:cNvSpPr/>
              <p:nvPr/>
            </p:nvSpPr>
            <p:spPr>
              <a:xfrm>
                <a:off x="5709274" y="3240037"/>
                <a:ext cx="556167" cy="556167"/>
              </a:xfrm>
              <a:custGeom>
                <a:avLst/>
                <a:gdLst>
                  <a:gd name="connsiteX0" fmla="*/ 7144 w 76200"/>
                  <a:gd name="connsiteY0" fmla="*/ 7144 h 76200"/>
                  <a:gd name="connsiteX1" fmla="*/ 7144 w 76200"/>
                  <a:gd name="connsiteY1" fmla="*/ 76867 h 76200"/>
                  <a:gd name="connsiteX2" fmla="*/ 76867 w 76200"/>
                  <a:gd name="connsiteY2" fmla="*/ 76867 h 76200"/>
                  <a:gd name="connsiteX3" fmla="*/ 76867 w 76200"/>
                  <a:gd name="connsiteY3" fmla="*/ 7144 h 76200"/>
                  <a:gd name="connsiteX4" fmla="*/ 7144 w 76200"/>
                  <a:gd name="connsiteY4" fmla="*/ 7144 h 76200"/>
                  <a:gd name="connsiteX5" fmla="*/ 66389 w 76200"/>
                  <a:gd name="connsiteY5" fmla="*/ 66484 h 76200"/>
                  <a:gd name="connsiteX6" fmla="*/ 17526 w 76200"/>
                  <a:gd name="connsiteY6" fmla="*/ 66484 h 76200"/>
                  <a:gd name="connsiteX7" fmla="*/ 17526 w 76200"/>
                  <a:gd name="connsiteY7" fmla="*/ 17621 h 76200"/>
                  <a:gd name="connsiteX8" fmla="*/ 66389 w 76200"/>
                  <a:gd name="connsiteY8" fmla="*/ 17621 h 76200"/>
                  <a:gd name="connsiteX9" fmla="*/ 66389 w 76200"/>
                  <a:gd name="connsiteY9" fmla="*/ 6648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200" h="76200">
                    <a:moveTo>
                      <a:pt x="7144" y="7144"/>
                    </a:moveTo>
                    <a:lnTo>
                      <a:pt x="7144" y="76867"/>
                    </a:lnTo>
                    <a:lnTo>
                      <a:pt x="76867" y="76867"/>
                    </a:lnTo>
                    <a:lnTo>
                      <a:pt x="76867" y="7144"/>
                    </a:lnTo>
                    <a:lnTo>
                      <a:pt x="7144" y="7144"/>
                    </a:lnTo>
                    <a:close/>
                    <a:moveTo>
                      <a:pt x="66389" y="66484"/>
                    </a:moveTo>
                    <a:lnTo>
                      <a:pt x="17526" y="66484"/>
                    </a:lnTo>
                    <a:lnTo>
                      <a:pt x="17526" y="17621"/>
                    </a:lnTo>
                    <a:lnTo>
                      <a:pt x="66389" y="17621"/>
                    </a:lnTo>
                    <a:lnTo>
                      <a:pt x="66389" y="6648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581" name="Полилиния: фигура 104">
                <a:extLst>
                  <a:ext uri="{FF2B5EF4-FFF2-40B4-BE49-F238E27FC236}">
                    <a16:creationId xmlns:a16="http://schemas.microsoft.com/office/drawing/2014/main" id="{83AEC79E-C2C3-9B99-AC9A-30EA7628CEEB}"/>
                  </a:ext>
                </a:extLst>
              </p:cNvPr>
              <p:cNvSpPr/>
              <p:nvPr/>
            </p:nvSpPr>
            <p:spPr>
              <a:xfrm>
                <a:off x="5085666" y="3240037"/>
                <a:ext cx="556167" cy="556167"/>
              </a:xfrm>
              <a:custGeom>
                <a:avLst/>
                <a:gdLst>
                  <a:gd name="connsiteX0" fmla="*/ 7144 w 76200"/>
                  <a:gd name="connsiteY0" fmla="*/ 7144 h 76200"/>
                  <a:gd name="connsiteX1" fmla="*/ 7144 w 76200"/>
                  <a:gd name="connsiteY1" fmla="*/ 76867 h 76200"/>
                  <a:gd name="connsiteX2" fmla="*/ 76867 w 76200"/>
                  <a:gd name="connsiteY2" fmla="*/ 76867 h 76200"/>
                  <a:gd name="connsiteX3" fmla="*/ 76867 w 76200"/>
                  <a:gd name="connsiteY3" fmla="*/ 7144 h 76200"/>
                  <a:gd name="connsiteX4" fmla="*/ 7144 w 76200"/>
                  <a:gd name="connsiteY4" fmla="*/ 7144 h 76200"/>
                  <a:gd name="connsiteX5" fmla="*/ 66389 w 76200"/>
                  <a:gd name="connsiteY5" fmla="*/ 66484 h 76200"/>
                  <a:gd name="connsiteX6" fmla="*/ 17526 w 76200"/>
                  <a:gd name="connsiteY6" fmla="*/ 66484 h 76200"/>
                  <a:gd name="connsiteX7" fmla="*/ 17526 w 76200"/>
                  <a:gd name="connsiteY7" fmla="*/ 17621 h 76200"/>
                  <a:gd name="connsiteX8" fmla="*/ 66389 w 76200"/>
                  <a:gd name="connsiteY8" fmla="*/ 17621 h 76200"/>
                  <a:gd name="connsiteX9" fmla="*/ 66389 w 76200"/>
                  <a:gd name="connsiteY9" fmla="*/ 6648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200" h="76200">
                    <a:moveTo>
                      <a:pt x="7144" y="7144"/>
                    </a:moveTo>
                    <a:lnTo>
                      <a:pt x="7144" y="76867"/>
                    </a:lnTo>
                    <a:lnTo>
                      <a:pt x="76867" y="76867"/>
                    </a:lnTo>
                    <a:lnTo>
                      <a:pt x="76867" y="7144"/>
                    </a:lnTo>
                    <a:lnTo>
                      <a:pt x="7144" y="7144"/>
                    </a:lnTo>
                    <a:close/>
                    <a:moveTo>
                      <a:pt x="66389" y="66484"/>
                    </a:moveTo>
                    <a:lnTo>
                      <a:pt x="17526" y="66484"/>
                    </a:lnTo>
                    <a:lnTo>
                      <a:pt x="17526" y="17621"/>
                    </a:lnTo>
                    <a:lnTo>
                      <a:pt x="66389" y="17621"/>
                    </a:lnTo>
                    <a:lnTo>
                      <a:pt x="66389" y="6648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582" name="Полилиния: фигура 110">
                <a:extLst>
                  <a:ext uri="{FF2B5EF4-FFF2-40B4-BE49-F238E27FC236}">
                    <a16:creationId xmlns:a16="http://schemas.microsoft.com/office/drawing/2014/main" id="{1DE31D29-8268-4974-B917-F5D058B19B46}"/>
                  </a:ext>
                </a:extLst>
              </p:cNvPr>
              <p:cNvSpPr/>
              <p:nvPr/>
            </p:nvSpPr>
            <p:spPr>
              <a:xfrm>
                <a:off x="5085666" y="2531624"/>
                <a:ext cx="556167" cy="556167"/>
              </a:xfrm>
              <a:custGeom>
                <a:avLst/>
                <a:gdLst>
                  <a:gd name="connsiteX0" fmla="*/ 7144 w 76200"/>
                  <a:gd name="connsiteY0" fmla="*/ 7144 h 76200"/>
                  <a:gd name="connsiteX1" fmla="*/ 7144 w 76200"/>
                  <a:gd name="connsiteY1" fmla="*/ 76867 h 76200"/>
                  <a:gd name="connsiteX2" fmla="*/ 76867 w 76200"/>
                  <a:gd name="connsiteY2" fmla="*/ 76867 h 76200"/>
                  <a:gd name="connsiteX3" fmla="*/ 76867 w 76200"/>
                  <a:gd name="connsiteY3" fmla="*/ 7144 h 76200"/>
                  <a:gd name="connsiteX4" fmla="*/ 7144 w 76200"/>
                  <a:gd name="connsiteY4" fmla="*/ 7144 h 76200"/>
                  <a:gd name="connsiteX5" fmla="*/ 66389 w 76200"/>
                  <a:gd name="connsiteY5" fmla="*/ 66389 h 76200"/>
                  <a:gd name="connsiteX6" fmla="*/ 17526 w 76200"/>
                  <a:gd name="connsiteY6" fmla="*/ 66389 h 76200"/>
                  <a:gd name="connsiteX7" fmla="*/ 17526 w 76200"/>
                  <a:gd name="connsiteY7" fmla="*/ 17526 h 76200"/>
                  <a:gd name="connsiteX8" fmla="*/ 66389 w 76200"/>
                  <a:gd name="connsiteY8" fmla="*/ 17526 h 76200"/>
                  <a:gd name="connsiteX9" fmla="*/ 66389 w 76200"/>
                  <a:gd name="connsiteY9" fmla="*/ 66389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200" h="76200">
                    <a:moveTo>
                      <a:pt x="7144" y="7144"/>
                    </a:moveTo>
                    <a:lnTo>
                      <a:pt x="7144" y="76867"/>
                    </a:lnTo>
                    <a:lnTo>
                      <a:pt x="76867" y="76867"/>
                    </a:lnTo>
                    <a:lnTo>
                      <a:pt x="76867" y="7144"/>
                    </a:lnTo>
                    <a:lnTo>
                      <a:pt x="7144" y="7144"/>
                    </a:lnTo>
                    <a:close/>
                    <a:moveTo>
                      <a:pt x="66389" y="66389"/>
                    </a:moveTo>
                    <a:lnTo>
                      <a:pt x="17526" y="66389"/>
                    </a:lnTo>
                    <a:lnTo>
                      <a:pt x="17526" y="17526"/>
                    </a:lnTo>
                    <a:lnTo>
                      <a:pt x="66389" y="17526"/>
                    </a:lnTo>
                    <a:lnTo>
                      <a:pt x="66389" y="6638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583" name="Полилиния: фигура 127">
                <a:extLst>
                  <a:ext uri="{FF2B5EF4-FFF2-40B4-BE49-F238E27FC236}">
                    <a16:creationId xmlns:a16="http://schemas.microsoft.com/office/drawing/2014/main" id="{63BA5A46-FFEC-E7FD-E09E-0E2B99B87E81}"/>
                  </a:ext>
                </a:extLst>
              </p:cNvPr>
              <p:cNvSpPr/>
              <p:nvPr/>
            </p:nvSpPr>
            <p:spPr>
              <a:xfrm>
                <a:off x="4457898" y="3240037"/>
                <a:ext cx="556167" cy="556167"/>
              </a:xfrm>
              <a:custGeom>
                <a:avLst/>
                <a:gdLst>
                  <a:gd name="connsiteX0" fmla="*/ 7144 w 76200"/>
                  <a:gd name="connsiteY0" fmla="*/ 7144 h 76200"/>
                  <a:gd name="connsiteX1" fmla="*/ 7144 w 76200"/>
                  <a:gd name="connsiteY1" fmla="*/ 76867 h 76200"/>
                  <a:gd name="connsiteX2" fmla="*/ 76867 w 76200"/>
                  <a:gd name="connsiteY2" fmla="*/ 76867 h 76200"/>
                  <a:gd name="connsiteX3" fmla="*/ 76867 w 76200"/>
                  <a:gd name="connsiteY3" fmla="*/ 7144 h 76200"/>
                  <a:gd name="connsiteX4" fmla="*/ 7144 w 76200"/>
                  <a:gd name="connsiteY4" fmla="*/ 7144 h 76200"/>
                  <a:gd name="connsiteX5" fmla="*/ 66485 w 76200"/>
                  <a:gd name="connsiteY5" fmla="*/ 66484 h 76200"/>
                  <a:gd name="connsiteX6" fmla="*/ 17621 w 76200"/>
                  <a:gd name="connsiteY6" fmla="*/ 66484 h 76200"/>
                  <a:gd name="connsiteX7" fmla="*/ 17621 w 76200"/>
                  <a:gd name="connsiteY7" fmla="*/ 17621 h 76200"/>
                  <a:gd name="connsiteX8" fmla="*/ 66485 w 76200"/>
                  <a:gd name="connsiteY8" fmla="*/ 17621 h 76200"/>
                  <a:gd name="connsiteX9" fmla="*/ 66485 w 76200"/>
                  <a:gd name="connsiteY9" fmla="*/ 6648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200" h="76200">
                    <a:moveTo>
                      <a:pt x="7144" y="7144"/>
                    </a:moveTo>
                    <a:lnTo>
                      <a:pt x="7144" y="76867"/>
                    </a:lnTo>
                    <a:lnTo>
                      <a:pt x="76867" y="76867"/>
                    </a:lnTo>
                    <a:lnTo>
                      <a:pt x="76867" y="7144"/>
                    </a:lnTo>
                    <a:lnTo>
                      <a:pt x="7144" y="7144"/>
                    </a:lnTo>
                    <a:close/>
                    <a:moveTo>
                      <a:pt x="66485" y="66484"/>
                    </a:moveTo>
                    <a:lnTo>
                      <a:pt x="17621" y="66484"/>
                    </a:lnTo>
                    <a:lnTo>
                      <a:pt x="17621" y="17621"/>
                    </a:lnTo>
                    <a:lnTo>
                      <a:pt x="66485" y="17621"/>
                    </a:lnTo>
                    <a:lnTo>
                      <a:pt x="66485" y="6648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</p:grpSp>
        <p:grpSp>
          <p:nvGrpSpPr>
            <p:cNvPr id="462" name="Группа 169">
              <a:extLst>
                <a:ext uri="{FF2B5EF4-FFF2-40B4-BE49-F238E27FC236}">
                  <a16:creationId xmlns:a16="http://schemas.microsoft.com/office/drawing/2014/main" id="{690A8EEC-1ABF-6BF1-659D-46F5BA5F0A9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43979" y="6448533"/>
              <a:ext cx="4824743" cy="3878840"/>
              <a:chOff x="7357034" y="3098739"/>
              <a:chExt cx="2230942" cy="1716110"/>
            </a:xfrm>
          </p:grpSpPr>
          <p:sp>
            <p:nvSpPr>
              <p:cNvPr id="428" name="Полилиния: фигура 170">
                <a:extLst>
                  <a:ext uri="{FF2B5EF4-FFF2-40B4-BE49-F238E27FC236}">
                    <a16:creationId xmlns:a16="http://schemas.microsoft.com/office/drawing/2014/main" id="{772BF992-4C8A-5AD7-B0B2-0AF5E7E686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57034" y="3098739"/>
                <a:ext cx="2230942" cy="1716110"/>
              </a:xfrm>
              <a:custGeom>
                <a:avLst/>
                <a:gdLst>
                  <a:gd name="T0" fmla="*/ 1823940 w 371475"/>
                  <a:gd name="T1" fmla="*/ 1709534 h 285750"/>
                  <a:gd name="T2" fmla="*/ 81514 w 371475"/>
                  <a:gd name="T3" fmla="*/ 1152367 h 285750"/>
                  <a:gd name="T4" fmla="*/ 45475 w 371475"/>
                  <a:gd name="T5" fmla="*/ 1082576 h 285750"/>
                  <a:gd name="T6" fmla="*/ 365244 w 371475"/>
                  <a:gd name="T7" fmla="*/ 81514 h 285750"/>
                  <a:gd name="T8" fmla="*/ 435036 w 371475"/>
                  <a:gd name="T9" fmla="*/ 45475 h 285750"/>
                  <a:gd name="T10" fmla="*/ 2177456 w 371475"/>
                  <a:gd name="T11" fmla="*/ 602641 h 285750"/>
                  <a:gd name="T12" fmla="*/ 2213496 w 371475"/>
                  <a:gd name="T13" fmla="*/ 672427 h 285750"/>
                  <a:gd name="T14" fmla="*/ 1893726 w 371475"/>
                  <a:gd name="T15" fmla="*/ 1673494 h 285750"/>
                  <a:gd name="T16" fmla="*/ 1823940 w 371475"/>
                  <a:gd name="T17" fmla="*/ 1709534 h 285750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371475" h="285750">
                    <a:moveTo>
                      <a:pt x="303705" y="284655"/>
                    </a:moveTo>
                    <a:lnTo>
                      <a:pt x="13573" y="191881"/>
                    </a:lnTo>
                    <a:cubicBezTo>
                      <a:pt x="8715" y="190357"/>
                      <a:pt x="6048" y="185118"/>
                      <a:pt x="7572" y="180260"/>
                    </a:cubicBezTo>
                    <a:lnTo>
                      <a:pt x="60817" y="13573"/>
                    </a:lnTo>
                    <a:cubicBezTo>
                      <a:pt x="62341" y="8715"/>
                      <a:pt x="67580" y="6048"/>
                      <a:pt x="72438" y="7572"/>
                    </a:cubicBezTo>
                    <a:lnTo>
                      <a:pt x="362569" y="100346"/>
                    </a:lnTo>
                    <a:cubicBezTo>
                      <a:pt x="367427" y="101870"/>
                      <a:pt x="370094" y="107109"/>
                      <a:pt x="368570" y="111966"/>
                    </a:cubicBezTo>
                    <a:lnTo>
                      <a:pt x="315325" y="278654"/>
                    </a:lnTo>
                    <a:cubicBezTo>
                      <a:pt x="313801" y="283512"/>
                      <a:pt x="308657" y="286274"/>
                      <a:pt x="303705" y="28465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fr-FR" sz="7198"/>
              </a:p>
            </p:txBody>
          </p:sp>
          <p:sp>
            <p:nvSpPr>
              <p:cNvPr id="429" name="Полилиния: фигура 171">
                <a:extLst>
                  <a:ext uri="{FF2B5EF4-FFF2-40B4-BE49-F238E27FC236}">
                    <a16:creationId xmlns:a16="http://schemas.microsoft.com/office/drawing/2014/main" id="{FE2F78F1-FA52-CF6B-214C-5F01EFEF8594}"/>
                  </a:ext>
                </a:extLst>
              </p:cNvPr>
              <p:cNvSpPr/>
              <p:nvPr/>
            </p:nvSpPr>
            <p:spPr>
              <a:xfrm>
                <a:off x="7603612" y="3437186"/>
                <a:ext cx="801378" cy="800477"/>
              </a:xfrm>
              <a:custGeom>
                <a:avLst/>
                <a:gdLst>
                  <a:gd name="connsiteX0" fmla="*/ 126748 w 133350"/>
                  <a:gd name="connsiteY0" fmla="*/ 87021 h 133350"/>
                  <a:gd name="connsiteX1" fmla="*/ 87029 w 133350"/>
                  <a:gd name="connsiteY1" fmla="*/ 10059 h 133350"/>
                  <a:gd name="connsiteX2" fmla="*/ 10067 w 133350"/>
                  <a:gd name="connsiteY2" fmla="*/ 49778 h 133350"/>
                  <a:gd name="connsiteX3" fmla="*/ 49786 w 133350"/>
                  <a:gd name="connsiteY3" fmla="*/ 126740 h 133350"/>
                  <a:gd name="connsiteX4" fmla="*/ 126748 w 133350"/>
                  <a:gd name="connsiteY4" fmla="*/ 87021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3350" h="133350">
                    <a:moveTo>
                      <a:pt x="126748" y="87021"/>
                    </a:moveTo>
                    <a:cubicBezTo>
                      <a:pt x="137035" y="54826"/>
                      <a:pt x="119224" y="20346"/>
                      <a:pt x="87029" y="10059"/>
                    </a:cubicBezTo>
                    <a:cubicBezTo>
                      <a:pt x="54835" y="-228"/>
                      <a:pt x="20354" y="17583"/>
                      <a:pt x="10067" y="49778"/>
                    </a:cubicBezTo>
                    <a:cubicBezTo>
                      <a:pt x="-220" y="81972"/>
                      <a:pt x="17497" y="116453"/>
                      <a:pt x="49786" y="126740"/>
                    </a:cubicBezTo>
                    <a:cubicBezTo>
                      <a:pt x="81981" y="137027"/>
                      <a:pt x="116461" y="119215"/>
                      <a:pt x="126748" y="87021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430" name="Полилиния: фигура 172">
                <a:extLst>
                  <a:ext uri="{FF2B5EF4-FFF2-40B4-BE49-F238E27FC236}">
                    <a16:creationId xmlns:a16="http://schemas.microsoft.com/office/drawing/2014/main" id="{8E36775E-6BCE-2A69-E988-E0F50DB1AE1C}"/>
                  </a:ext>
                </a:extLst>
              </p:cNvPr>
              <p:cNvSpPr/>
              <p:nvPr/>
            </p:nvSpPr>
            <p:spPr>
              <a:xfrm>
                <a:off x="8211250" y="3785463"/>
                <a:ext cx="114483" cy="113752"/>
              </a:xfrm>
              <a:custGeom>
                <a:avLst/>
                <a:gdLst>
                  <a:gd name="connsiteX0" fmla="*/ 13049 w 19050"/>
                  <a:gd name="connsiteY0" fmla="*/ 9430 h 19050"/>
                  <a:gd name="connsiteX1" fmla="*/ 10287 w 19050"/>
                  <a:gd name="connsiteY1" fmla="*/ 10096 h 19050"/>
                  <a:gd name="connsiteX2" fmla="*/ 8192 w 19050"/>
                  <a:gd name="connsiteY2" fmla="*/ 8572 h 19050"/>
                  <a:gd name="connsiteX3" fmla="*/ 7144 w 19050"/>
                  <a:gd name="connsiteY3" fmla="*/ 7144 h 19050"/>
                  <a:gd name="connsiteX4" fmla="*/ 7525 w 19050"/>
                  <a:gd name="connsiteY4" fmla="*/ 8096 h 19050"/>
                  <a:gd name="connsiteX5" fmla="*/ 7906 w 19050"/>
                  <a:gd name="connsiteY5" fmla="*/ 11144 h 19050"/>
                  <a:gd name="connsiteX6" fmla="*/ 9239 w 19050"/>
                  <a:gd name="connsiteY6" fmla="*/ 13430 h 19050"/>
                  <a:gd name="connsiteX7" fmla="*/ 13049 w 19050"/>
                  <a:gd name="connsiteY7" fmla="*/ 12954 h 19050"/>
                  <a:gd name="connsiteX8" fmla="*/ 13335 w 19050"/>
                  <a:gd name="connsiteY8" fmla="*/ 10954 h 19050"/>
                  <a:gd name="connsiteX9" fmla="*/ 13049 w 19050"/>
                  <a:gd name="connsiteY9" fmla="*/ 9430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050" h="19050">
                    <a:moveTo>
                      <a:pt x="13049" y="9430"/>
                    </a:moveTo>
                    <a:cubicBezTo>
                      <a:pt x="12097" y="9620"/>
                      <a:pt x="10763" y="10192"/>
                      <a:pt x="10287" y="10096"/>
                    </a:cubicBezTo>
                    <a:cubicBezTo>
                      <a:pt x="9239" y="9906"/>
                      <a:pt x="8763" y="9334"/>
                      <a:pt x="8192" y="8572"/>
                    </a:cubicBezTo>
                    <a:cubicBezTo>
                      <a:pt x="7810" y="8096"/>
                      <a:pt x="7429" y="7620"/>
                      <a:pt x="7144" y="7144"/>
                    </a:cubicBezTo>
                    <a:cubicBezTo>
                      <a:pt x="7239" y="7429"/>
                      <a:pt x="7429" y="7715"/>
                      <a:pt x="7525" y="8096"/>
                    </a:cubicBezTo>
                    <a:cubicBezTo>
                      <a:pt x="7906" y="9049"/>
                      <a:pt x="7620" y="10192"/>
                      <a:pt x="7906" y="11144"/>
                    </a:cubicBezTo>
                    <a:cubicBezTo>
                      <a:pt x="8192" y="12001"/>
                      <a:pt x="8477" y="12859"/>
                      <a:pt x="9239" y="13430"/>
                    </a:cubicBezTo>
                    <a:cubicBezTo>
                      <a:pt x="10477" y="14383"/>
                      <a:pt x="12287" y="14478"/>
                      <a:pt x="13049" y="12954"/>
                    </a:cubicBezTo>
                    <a:cubicBezTo>
                      <a:pt x="13430" y="12383"/>
                      <a:pt x="13430" y="11716"/>
                      <a:pt x="13335" y="10954"/>
                    </a:cubicBezTo>
                    <a:cubicBezTo>
                      <a:pt x="13335" y="10477"/>
                      <a:pt x="13144" y="10001"/>
                      <a:pt x="13049" y="943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>
                <a:noFill/>
                <a:prstDash val="solid"/>
                <a:miter/>
              </a:ln>
            </p:spPr>
            <p:txBody>
              <a:bodyPr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431" name="Полилиния: фигура 173">
                <a:extLst>
                  <a:ext uri="{FF2B5EF4-FFF2-40B4-BE49-F238E27FC236}">
                    <a16:creationId xmlns:a16="http://schemas.microsoft.com/office/drawing/2014/main" id="{D66CE32E-1C85-D26A-F269-AD76CFDE46CF}"/>
                  </a:ext>
                </a:extLst>
              </p:cNvPr>
              <p:cNvSpPr/>
              <p:nvPr/>
            </p:nvSpPr>
            <p:spPr>
              <a:xfrm>
                <a:off x="8027784" y="3486338"/>
                <a:ext cx="343448" cy="515394"/>
              </a:xfrm>
              <a:custGeom>
                <a:avLst/>
                <a:gdLst>
                  <a:gd name="connsiteX0" fmla="*/ 59246 w 57150"/>
                  <a:gd name="connsiteY0" fmla="*/ 71807 h 85725"/>
                  <a:gd name="connsiteX1" fmla="*/ 57912 w 57150"/>
                  <a:gd name="connsiteY1" fmla="*/ 69997 h 85725"/>
                  <a:gd name="connsiteX2" fmla="*/ 57055 w 57150"/>
                  <a:gd name="connsiteY2" fmla="*/ 63806 h 85725"/>
                  <a:gd name="connsiteX3" fmla="*/ 54769 w 57150"/>
                  <a:gd name="connsiteY3" fmla="*/ 56662 h 85725"/>
                  <a:gd name="connsiteX4" fmla="*/ 52007 w 57150"/>
                  <a:gd name="connsiteY4" fmla="*/ 52757 h 85725"/>
                  <a:gd name="connsiteX5" fmla="*/ 56102 w 57150"/>
                  <a:gd name="connsiteY5" fmla="*/ 51233 h 85725"/>
                  <a:gd name="connsiteX6" fmla="*/ 59246 w 57150"/>
                  <a:gd name="connsiteY6" fmla="*/ 46089 h 85725"/>
                  <a:gd name="connsiteX7" fmla="*/ 58198 w 57150"/>
                  <a:gd name="connsiteY7" fmla="*/ 31421 h 85725"/>
                  <a:gd name="connsiteX8" fmla="*/ 57245 w 57150"/>
                  <a:gd name="connsiteY8" fmla="*/ 27039 h 85725"/>
                  <a:gd name="connsiteX9" fmla="*/ 52769 w 57150"/>
                  <a:gd name="connsiteY9" fmla="*/ 22563 h 85725"/>
                  <a:gd name="connsiteX10" fmla="*/ 53626 w 57150"/>
                  <a:gd name="connsiteY10" fmla="*/ 11799 h 85725"/>
                  <a:gd name="connsiteX11" fmla="*/ 44196 w 57150"/>
                  <a:gd name="connsiteY11" fmla="*/ 11895 h 85725"/>
                  <a:gd name="connsiteX12" fmla="*/ 43815 w 57150"/>
                  <a:gd name="connsiteY12" fmla="*/ 12085 h 85725"/>
                  <a:gd name="connsiteX13" fmla="*/ 37052 w 57150"/>
                  <a:gd name="connsiteY13" fmla="*/ 12180 h 85725"/>
                  <a:gd name="connsiteX14" fmla="*/ 32195 w 57150"/>
                  <a:gd name="connsiteY14" fmla="*/ 8180 h 85725"/>
                  <a:gd name="connsiteX15" fmla="*/ 26289 w 57150"/>
                  <a:gd name="connsiteY15" fmla="*/ 8180 h 85725"/>
                  <a:gd name="connsiteX16" fmla="*/ 24956 w 57150"/>
                  <a:gd name="connsiteY16" fmla="*/ 9609 h 85725"/>
                  <a:gd name="connsiteX17" fmla="*/ 19241 w 57150"/>
                  <a:gd name="connsiteY17" fmla="*/ 9609 h 85725"/>
                  <a:gd name="connsiteX18" fmla="*/ 16288 w 57150"/>
                  <a:gd name="connsiteY18" fmla="*/ 9037 h 85725"/>
                  <a:gd name="connsiteX19" fmla="*/ 14573 w 57150"/>
                  <a:gd name="connsiteY19" fmla="*/ 10085 h 85725"/>
                  <a:gd name="connsiteX20" fmla="*/ 13907 w 57150"/>
                  <a:gd name="connsiteY20" fmla="*/ 12085 h 85725"/>
                  <a:gd name="connsiteX21" fmla="*/ 9239 w 57150"/>
                  <a:gd name="connsiteY21" fmla="*/ 14943 h 85725"/>
                  <a:gd name="connsiteX22" fmla="*/ 8573 w 57150"/>
                  <a:gd name="connsiteY22" fmla="*/ 15514 h 85725"/>
                  <a:gd name="connsiteX23" fmla="*/ 9239 w 57150"/>
                  <a:gd name="connsiteY23" fmla="*/ 17610 h 85725"/>
                  <a:gd name="connsiteX24" fmla="*/ 13430 w 57150"/>
                  <a:gd name="connsiteY24" fmla="*/ 18943 h 85725"/>
                  <a:gd name="connsiteX25" fmla="*/ 14192 w 57150"/>
                  <a:gd name="connsiteY25" fmla="*/ 20372 h 85725"/>
                  <a:gd name="connsiteX26" fmla="*/ 11240 w 57150"/>
                  <a:gd name="connsiteY26" fmla="*/ 22753 h 85725"/>
                  <a:gd name="connsiteX27" fmla="*/ 9334 w 57150"/>
                  <a:gd name="connsiteY27" fmla="*/ 22944 h 85725"/>
                  <a:gd name="connsiteX28" fmla="*/ 7715 w 57150"/>
                  <a:gd name="connsiteY28" fmla="*/ 25515 h 85725"/>
                  <a:gd name="connsiteX29" fmla="*/ 7144 w 57150"/>
                  <a:gd name="connsiteY29" fmla="*/ 26563 h 85725"/>
                  <a:gd name="connsiteX30" fmla="*/ 23622 w 57150"/>
                  <a:gd name="connsiteY30" fmla="*/ 32373 h 85725"/>
                  <a:gd name="connsiteX31" fmla="*/ 24956 w 57150"/>
                  <a:gd name="connsiteY31" fmla="*/ 34945 h 85725"/>
                  <a:gd name="connsiteX32" fmla="*/ 30290 w 57150"/>
                  <a:gd name="connsiteY32" fmla="*/ 37517 h 85725"/>
                  <a:gd name="connsiteX33" fmla="*/ 35242 w 57150"/>
                  <a:gd name="connsiteY33" fmla="*/ 41232 h 85725"/>
                  <a:gd name="connsiteX34" fmla="*/ 37052 w 57150"/>
                  <a:gd name="connsiteY34" fmla="*/ 47804 h 85725"/>
                  <a:gd name="connsiteX35" fmla="*/ 40577 w 57150"/>
                  <a:gd name="connsiteY35" fmla="*/ 56662 h 85725"/>
                  <a:gd name="connsiteX36" fmla="*/ 47149 w 57150"/>
                  <a:gd name="connsiteY36" fmla="*/ 58758 h 85725"/>
                  <a:gd name="connsiteX37" fmla="*/ 47054 w 57150"/>
                  <a:gd name="connsiteY37" fmla="*/ 59424 h 85725"/>
                  <a:gd name="connsiteX38" fmla="*/ 48292 w 57150"/>
                  <a:gd name="connsiteY38" fmla="*/ 62091 h 85725"/>
                  <a:gd name="connsiteX39" fmla="*/ 50483 w 57150"/>
                  <a:gd name="connsiteY39" fmla="*/ 64663 h 85725"/>
                  <a:gd name="connsiteX40" fmla="*/ 50197 w 57150"/>
                  <a:gd name="connsiteY40" fmla="*/ 69235 h 85725"/>
                  <a:gd name="connsiteX41" fmla="*/ 48673 w 57150"/>
                  <a:gd name="connsiteY41" fmla="*/ 78760 h 85725"/>
                  <a:gd name="connsiteX42" fmla="*/ 52578 w 57150"/>
                  <a:gd name="connsiteY42" fmla="*/ 83427 h 85725"/>
                  <a:gd name="connsiteX43" fmla="*/ 53721 w 57150"/>
                  <a:gd name="connsiteY43" fmla="*/ 82665 h 85725"/>
                  <a:gd name="connsiteX44" fmla="*/ 54102 w 57150"/>
                  <a:gd name="connsiteY44" fmla="*/ 81808 h 85725"/>
                  <a:gd name="connsiteX45" fmla="*/ 55721 w 57150"/>
                  <a:gd name="connsiteY45" fmla="*/ 80094 h 85725"/>
                  <a:gd name="connsiteX46" fmla="*/ 56483 w 57150"/>
                  <a:gd name="connsiteY46" fmla="*/ 79332 h 85725"/>
                  <a:gd name="connsiteX47" fmla="*/ 57245 w 57150"/>
                  <a:gd name="connsiteY47" fmla="*/ 76474 h 85725"/>
                  <a:gd name="connsiteX48" fmla="*/ 59055 w 57150"/>
                  <a:gd name="connsiteY48" fmla="*/ 73045 h 85725"/>
                  <a:gd name="connsiteX49" fmla="*/ 59246 w 57150"/>
                  <a:gd name="connsiteY49" fmla="*/ 71807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57150" h="85725">
                    <a:moveTo>
                      <a:pt x="59246" y="71807"/>
                    </a:moveTo>
                    <a:cubicBezTo>
                      <a:pt x="59150" y="70854"/>
                      <a:pt x="58483" y="70569"/>
                      <a:pt x="57912" y="69997"/>
                    </a:cubicBezTo>
                    <a:cubicBezTo>
                      <a:pt x="55817" y="67711"/>
                      <a:pt x="56674" y="66378"/>
                      <a:pt x="57055" y="63806"/>
                    </a:cubicBezTo>
                    <a:cubicBezTo>
                      <a:pt x="57531" y="61044"/>
                      <a:pt x="56388" y="58853"/>
                      <a:pt x="54769" y="56662"/>
                    </a:cubicBezTo>
                    <a:cubicBezTo>
                      <a:pt x="54102" y="55710"/>
                      <a:pt x="52007" y="53900"/>
                      <a:pt x="52007" y="52757"/>
                    </a:cubicBezTo>
                    <a:cubicBezTo>
                      <a:pt x="52007" y="50376"/>
                      <a:pt x="54674" y="51519"/>
                      <a:pt x="56102" y="51233"/>
                    </a:cubicBezTo>
                    <a:cubicBezTo>
                      <a:pt x="58865" y="50661"/>
                      <a:pt x="59246" y="48471"/>
                      <a:pt x="59246" y="46089"/>
                    </a:cubicBezTo>
                    <a:cubicBezTo>
                      <a:pt x="59150" y="41232"/>
                      <a:pt x="58769" y="36279"/>
                      <a:pt x="58198" y="31421"/>
                    </a:cubicBezTo>
                    <a:cubicBezTo>
                      <a:pt x="58007" y="29992"/>
                      <a:pt x="58007" y="28278"/>
                      <a:pt x="57245" y="27039"/>
                    </a:cubicBezTo>
                    <a:cubicBezTo>
                      <a:pt x="55817" y="25039"/>
                      <a:pt x="53435" y="25896"/>
                      <a:pt x="52769" y="22563"/>
                    </a:cubicBezTo>
                    <a:cubicBezTo>
                      <a:pt x="52102" y="19229"/>
                      <a:pt x="55721" y="15228"/>
                      <a:pt x="53626" y="11799"/>
                    </a:cubicBezTo>
                    <a:cubicBezTo>
                      <a:pt x="51816" y="8942"/>
                      <a:pt x="46673" y="11323"/>
                      <a:pt x="44196" y="11895"/>
                    </a:cubicBezTo>
                    <a:cubicBezTo>
                      <a:pt x="44006" y="11895"/>
                      <a:pt x="43910" y="11990"/>
                      <a:pt x="43815" y="12085"/>
                    </a:cubicBezTo>
                    <a:cubicBezTo>
                      <a:pt x="41624" y="12561"/>
                      <a:pt x="39243" y="12847"/>
                      <a:pt x="37052" y="12180"/>
                    </a:cubicBezTo>
                    <a:cubicBezTo>
                      <a:pt x="34862" y="11418"/>
                      <a:pt x="33909" y="9513"/>
                      <a:pt x="32195" y="8180"/>
                    </a:cubicBezTo>
                    <a:cubicBezTo>
                      <a:pt x="30385" y="6846"/>
                      <a:pt x="28099" y="6751"/>
                      <a:pt x="26289" y="8180"/>
                    </a:cubicBezTo>
                    <a:cubicBezTo>
                      <a:pt x="25813" y="8561"/>
                      <a:pt x="25432" y="9323"/>
                      <a:pt x="24956" y="9609"/>
                    </a:cubicBezTo>
                    <a:cubicBezTo>
                      <a:pt x="23527" y="10561"/>
                      <a:pt x="20669" y="10275"/>
                      <a:pt x="19241" y="9609"/>
                    </a:cubicBezTo>
                    <a:cubicBezTo>
                      <a:pt x="18288" y="9228"/>
                      <a:pt x="17240" y="8847"/>
                      <a:pt x="16288" y="9037"/>
                    </a:cubicBezTo>
                    <a:cubicBezTo>
                      <a:pt x="15526" y="9228"/>
                      <a:pt x="15050" y="9513"/>
                      <a:pt x="14573" y="10085"/>
                    </a:cubicBezTo>
                    <a:cubicBezTo>
                      <a:pt x="14097" y="10656"/>
                      <a:pt x="14192" y="11418"/>
                      <a:pt x="13907" y="12085"/>
                    </a:cubicBezTo>
                    <a:cubicBezTo>
                      <a:pt x="12954" y="13990"/>
                      <a:pt x="11525" y="15038"/>
                      <a:pt x="9239" y="14943"/>
                    </a:cubicBezTo>
                    <a:cubicBezTo>
                      <a:pt x="8954" y="14943"/>
                      <a:pt x="8573" y="15228"/>
                      <a:pt x="8573" y="15514"/>
                    </a:cubicBezTo>
                    <a:cubicBezTo>
                      <a:pt x="8573" y="16467"/>
                      <a:pt x="8954" y="16943"/>
                      <a:pt x="9239" y="17610"/>
                    </a:cubicBezTo>
                    <a:cubicBezTo>
                      <a:pt x="10573" y="18086"/>
                      <a:pt x="12002" y="18467"/>
                      <a:pt x="13430" y="18943"/>
                    </a:cubicBezTo>
                    <a:cubicBezTo>
                      <a:pt x="13907" y="19134"/>
                      <a:pt x="14383" y="19800"/>
                      <a:pt x="14192" y="20372"/>
                    </a:cubicBezTo>
                    <a:cubicBezTo>
                      <a:pt x="13430" y="22086"/>
                      <a:pt x="12859" y="21991"/>
                      <a:pt x="11240" y="22753"/>
                    </a:cubicBezTo>
                    <a:cubicBezTo>
                      <a:pt x="10573" y="22753"/>
                      <a:pt x="10001" y="22848"/>
                      <a:pt x="9334" y="22944"/>
                    </a:cubicBezTo>
                    <a:cubicBezTo>
                      <a:pt x="8287" y="23515"/>
                      <a:pt x="7715" y="24372"/>
                      <a:pt x="7715" y="25515"/>
                    </a:cubicBezTo>
                    <a:cubicBezTo>
                      <a:pt x="7334" y="26087"/>
                      <a:pt x="7239" y="26373"/>
                      <a:pt x="7144" y="26563"/>
                    </a:cubicBezTo>
                    <a:cubicBezTo>
                      <a:pt x="12097" y="28754"/>
                      <a:pt x="20098" y="27706"/>
                      <a:pt x="23622" y="32373"/>
                    </a:cubicBezTo>
                    <a:cubicBezTo>
                      <a:pt x="24194" y="33135"/>
                      <a:pt x="24384" y="34278"/>
                      <a:pt x="24956" y="34945"/>
                    </a:cubicBezTo>
                    <a:cubicBezTo>
                      <a:pt x="28575" y="39517"/>
                      <a:pt x="27432" y="36279"/>
                      <a:pt x="30290" y="37517"/>
                    </a:cubicBezTo>
                    <a:cubicBezTo>
                      <a:pt x="32575" y="38565"/>
                      <a:pt x="33909" y="38946"/>
                      <a:pt x="35242" y="41232"/>
                    </a:cubicBezTo>
                    <a:cubicBezTo>
                      <a:pt x="36671" y="43518"/>
                      <a:pt x="36767" y="45327"/>
                      <a:pt x="37052" y="47804"/>
                    </a:cubicBezTo>
                    <a:cubicBezTo>
                      <a:pt x="37243" y="49328"/>
                      <a:pt x="38767" y="55519"/>
                      <a:pt x="40577" y="56662"/>
                    </a:cubicBezTo>
                    <a:cubicBezTo>
                      <a:pt x="42863" y="58091"/>
                      <a:pt x="46387" y="53614"/>
                      <a:pt x="47149" y="58758"/>
                    </a:cubicBezTo>
                    <a:cubicBezTo>
                      <a:pt x="47149" y="59043"/>
                      <a:pt x="47149" y="59234"/>
                      <a:pt x="47054" y="59424"/>
                    </a:cubicBezTo>
                    <a:cubicBezTo>
                      <a:pt x="47339" y="60377"/>
                      <a:pt x="47625" y="61234"/>
                      <a:pt x="48292" y="62091"/>
                    </a:cubicBezTo>
                    <a:cubicBezTo>
                      <a:pt x="48958" y="62949"/>
                      <a:pt x="50006" y="63615"/>
                      <a:pt x="50483" y="64663"/>
                    </a:cubicBezTo>
                    <a:cubicBezTo>
                      <a:pt x="51245" y="66187"/>
                      <a:pt x="50673" y="67806"/>
                      <a:pt x="50197" y="69235"/>
                    </a:cubicBezTo>
                    <a:cubicBezTo>
                      <a:pt x="49054" y="72474"/>
                      <a:pt x="47816" y="75236"/>
                      <a:pt x="48673" y="78760"/>
                    </a:cubicBezTo>
                    <a:cubicBezTo>
                      <a:pt x="49054" y="80379"/>
                      <a:pt x="50292" y="83904"/>
                      <a:pt x="52578" y="83427"/>
                    </a:cubicBezTo>
                    <a:cubicBezTo>
                      <a:pt x="53150" y="83332"/>
                      <a:pt x="53435" y="83046"/>
                      <a:pt x="53721" y="82665"/>
                    </a:cubicBezTo>
                    <a:cubicBezTo>
                      <a:pt x="53816" y="82380"/>
                      <a:pt x="53912" y="82094"/>
                      <a:pt x="54102" y="81808"/>
                    </a:cubicBezTo>
                    <a:cubicBezTo>
                      <a:pt x="54483" y="81046"/>
                      <a:pt x="54959" y="80475"/>
                      <a:pt x="55721" y="80094"/>
                    </a:cubicBezTo>
                    <a:cubicBezTo>
                      <a:pt x="55912" y="79808"/>
                      <a:pt x="56293" y="79617"/>
                      <a:pt x="56483" y="79332"/>
                    </a:cubicBezTo>
                    <a:cubicBezTo>
                      <a:pt x="57150" y="78474"/>
                      <a:pt x="56959" y="77427"/>
                      <a:pt x="57245" y="76474"/>
                    </a:cubicBezTo>
                    <a:cubicBezTo>
                      <a:pt x="58388" y="72664"/>
                      <a:pt x="58293" y="74950"/>
                      <a:pt x="59055" y="73045"/>
                    </a:cubicBezTo>
                    <a:cubicBezTo>
                      <a:pt x="59055" y="72664"/>
                      <a:pt x="59246" y="72283"/>
                      <a:pt x="59246" y="71807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>
                <a:noFill/>
                <a:prstDash val="solid"/>
                <a:miter/>
              </a:ln>
            </p:spPr>
            <p:txBody>
              <a:bodyPr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432" name="Полилиния: фигура 174">
                <a:extLst>
                  <a:ext uri="{FF2B5EF4-FFF2-40B4-BE49-F238E27FC236}">
                    <a16:creationId xmlns:a16="http://schemas.microsoft.com/office/drawing/2014/main" id="{8A32FB9F-35B6-23B3-95F9-C71ECFBA0A04}"/>
                  </a:ext>
                </a:extLst>
              </p:cNvPr>
              <p:cNvSpPr/>
              <p:nvPr/>
            </p:nvSpPr>
            <p:spPr>
              <a:xfrm>
                <a:off x="7967608" y="3442803"/>
                <a:ext cx="171723" cy="172735"/>
              </a:xfrm>
              <a:custGeom>
                <a:avLst/>
                <a:gdLst>
                  <a:gd name="connsiteX0" fmla="*/ 13635 w 28575"/>
                  <a:gd name="connsiteY0" fmla="*/ 14668 h 28575"/>
                  <a:gd name="connsiteX1" fmla="*/ 9349 w 28575"/>
                  <a:gd name="connsiteY1" fmla="*/ 18288 h 28575"/>
                  <a:gd name="connsiteX2" fmla="*/ 7158 w 28575"/>
                  <a:gd name="connsiteY2" fmla="*/ 20193 h 28575"/>
                  <a:gd name="connsiteX3" fmla="*/ 9349 w 28575"/>
                  <a:gd name="connsiteY3" fmla="*/ 22098 h 28575"/>
                  <a:gd name="connsiteX4" fmla="*/ 11826 w 28575"/>
                  <a:gd name="connsiteY4" fmla="*/ 21146 h 28575"/>
                  <a:gd name="connsiteX5" fmla="*/ 13159 w 28575"/>
                  <a:gd name="connsiteY5" fmla="*/ 20383 h 28575"/>
                  <a:gd name="connsiteX6" fmla="*/ 17064 w 28575"/>
                  <a:gd name="connsiteY6" fmla="*/ 19050 h 28575"/>
                  <a:gd name="connsiteX7" fmla="*/ 18207 w 28575"/>
                  <a:gd name="connsiteY7" fmla="*/ 17335 h 28575"/>
                  <a:gd name="connsiteX8" fmla="*/ 19255 w 28575"/>
                  <a:gd name="connsiteY8" fmla="*/ 14002 h 28575"/>
                  <a:gd name="connsiteX9" fmla="*/ 20874 w 28575"/>
                  <a:gd name="connsiteY9" fmla="*/ 12859 h 28575"/>
                  <a:gd name="connsiteX10" fmla="*/ 21732 w 28575"/>
                  <a:gd name="connsiteY10" fmla="*/ 8572 h 28575"/>
                  <a:gd name="connsiteX11" fmla="*/ 18589 w 28575"/>
                  <a:gd name="connsiteY11" fmla="*/ 7144 h 28575"/>
                  <a:gd name="connsiteX12" fmla="*/ 15540 w 28575"/>
                  <a:gd name="connsiteY12" fmla="*/ 9716 h 28575"/>
                  <a:gd name="connsiteX13" fmla="*/ 13635 w 28575"/>
                  <a:gd name="connsiteY13" fmla="*/ 14668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8575" h="28575">
                    <a:moveTo>
                      <a:pt x="13635" y="14668"/>
                    </a:moveTo>
                    <a:cubicBezTo>
                      <a:pt x="12588" y="16288"/>
                      <a:pt x="10873" y="17240"/>
                      <a:pt x="9349" y="18288"/>
                    </a:cubicBezTo>
                    <a:cubicBezTo>
                      <a:pt x="8873" y="18669"/>
                      <a:pt x="7254" y="19526"/>
                      <a:pt x="7158" y="20193"/>
                    </a:cubicBezTo>
                    <a:cubicBezTo>
                      <a:pt x="6968" y="21241"/>
                      <a:pt x="8682" y="22098"/>
                      <a:pt x="9349" y="22098"/>
                    </a:cubicBezTo>
                    <a:cubicBezTo>
                      <a:pt x="10111" y="22098"/>
                      <a:pt x="11064" y="21526"/>
                      <a:pt x="11826" y="21146"/>
                    </a:cubicBezTo>
                    <a:cubicBezTo>
                      <a:pt x="12207" y="20860"/>
                      <a:pt x="12683" y="20669"/>
                      <a:pt x="13159" y="20383"/>
                    </a:cubicBezTo>
                    <a:cubicBezTo>
                      <a:pt x="14302" y="19907"/>
                      <a:pt x="16017" y="19812"/>
                      <a:pt x="17064" y="19050"/>
                    </a:cubicBezTo>
                    <a:cubicBezTo>
                      <a:pt x="17827" y="18574"/>
                      <a:pt x="17827" y="18097"/>
                      <a:pt x="18207" y="17335"/>
                    </a:cubicBezTo>
                    <a:cubicBezTo>
                      <a:pt x="18589" y="16383"/>
                      <a:pt x="18589" y="14954"/>
                      <a:pt x="19255" y="14002"/>
                    </a:cubicBezTo>
                    <a:cubicBezTo>
                      <a:pt x="19446" y="13716"/>
                      <a:pt x="20398" y="13240"/>
                      <a:pt x="20874" y="12859"/>
                    </a:cubicBezTo>
                    <a:cubicBezTo>
                      <a:pt x="22208" y="11716"/>
                      <a:pt x="22875" y="10096"/>
                      <a:pt x="21732" y="8572"/>
                    </a:cubicBezTo>
                    <a:cubicBezTo>
                      <a:pt x="20970" y="7525"/>
                      <a:pt x="19827" y="7144"/>
                      <a:pt x="18589" y="7144"/>
                    </a:cubicBezTo>
                    <a:cubicBezTo>
                      <a:pt x="17350" y="7810"/>
                      <a:pt x="16398" y="8668"/>
                      <a:pt x="15540" y="9716"/>
                    </a:cubicBezTo>
                    <a:cubicBezTo>
                      <a:pt x="14874" y="11430"/>
                      <a:pt x="14588" y="13145"/>
                      <a:pt x="13635" y="14668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>
                <a:noFill/>
                <a:prstDash val="solid"/>
                <a:miter/>
              </a:ln>
            </p:spPr>
            <p:txBody>
              <a:bodyPr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433" name="Полилиния: фигура 175">
                <a:extLst>
                  <a:ext uri="{FF2B5EF4-FFF2-40B4-BE49-F238E27FC236}">
                    <a16:creationId xmlns:a16="http://schemas.microsoft.com/office/drawing/2014/main" id="{BB35AFE0-D46A-F0D3-F1D2-E469E46BB428}"/>
                  </a:ext>
                </a:extLst>
              </p:cNvPr>
              <p:cNvSpPr/>
              <p:nvPr/>
            </p:nvSpPr>
            <p:spPr>
              <a:xfrm>
                <a:off x="7637369" y="3390843"/>
                <a:ext cx="343448" cy="686724"/>
              </a:xfrm>
              <a:custGeom>
                <a:avLst/>
                <a:gdLst>
                  <a:gd name="connsiteX0" fmla="*/ 50786 w 57150"/>
                  <a:gd name="connsiteY0" fmla="*/ 34392 h 114300"/>
                  <a:gd name="connsiteX1" fmla="*/ 46881 w 57150"/>
                  <a:gd name="connsiteY1" fmla="*/ 31535 h 114300"/>
                  <a:gd name="connsiteX2" fmla="*/ 42690 w 57150"/>
                  <a:gd name="connsiteY2" fmla="*/ 25915 h 114300"/>
                  <a:gd name="connsiteX3" fmla="*/ 44214 w 57150"/>
                  <a:gd name="connsiteY3" fmla="*/ 24010 h 114300"/>
                  <a:gd name="connsiteX4" fmla="*/ 47262 w 57150"/>
                  <a:gd name="connsiteY4" fmla="*/ 23819 h 114300"/>
                  <a:gd name="connsiteX5" fmla="*/ 47643 w 57150"/>
                  <a:gd name="connsiteY5" fmla="*/ 23915 h 114300"/>
                  <a:gd name="connsiteX6" fmla="*/ 52405 w 57150"/>
                  <a:gd name="connsiteY6" fmla="*/ 23915 h 114300"/>
                  <a:gd name="connsiteX7" fmla="*/ 54120 w 57150"/>
                  <a:gd name="connsiteY7" fmla="*/ 22962 h 114300"/>
                  <a:gd name="connsiteX8" fmla="*/ 55739 w 57150"/>
                  <a:gd name="connsiteY8" fmla="*/ 22105 h 114300"/>
                  <a:gd name="connsiteX9" fmla="*/ 56501 w 57150"/>
                  <a:gd name="connsiteY9" fmla="*/ 20962 h 114300"/>
                  <a:gd name="connsiteX10" fmla="*/ 58215 w 57150"/>
                  <a:gd name="connsiteY10" fmla="*/ 19438 h 114300"/>
                  <a:gd name="connsiteX11" fmla="*/ 57930 w 57150"/>
                  <a:gd name="connsiteY11" fmla="*/ 17247 h 114300"/>
                  <a:gd name="connsiteX12" fmla="*/ 56120 w 57150"/>
                  <a:gd name="connsiteY12" fmla="*/ 17438 h 114300"/>
                  <a:gd name="connsiteX13" fmla="*/ 54215 w 57150"/>
                  <a:gd name="connsiteY13" fmla="*/ 18200 h 114300"/>
                  <a:gd name="connsiteX14" fmla="*/ 54024 w 57150"/>
                  <a:gd name="connsiteY14" fmla="*/ 18200 h 114300"/>
                  <a:gd name="connsiteX15" fmla="*/ 53453 w 57150"/>
                  <a:gd name="connsiteY15" fmla="*/ 18771 h 114300"/>
                  <a:gd name="connsiteX16" fmla="*/ 50214 w 57150"/>
                  <a:gd name="connsiteY16" fmla="*/ 20771 h 114300"/>
                  <a:gd name="connsiteX17" fmla="*/ 48690 w 57150"/>
                  <a:gd name="connsiteY17" fmla="*/ 21629 h 114300"/>
                  <a:gd name="connsiteX18" fmla="*/ 46023 w 57150"/>
                  <a:gd name="connsiteY18" fmla="*/ 20962 h 114300"/>
                  <a:gd name="connsiteX19" fmla="*/ 45071 w 57150"/>
                  <a:gd name="connsiteY19" fmla="*/ 19819 h 114300"/>
                  <a:gd name="connsiteX20" fmla="*/ 43738 w 57150"/>
                  <a:gd name="connsiteY20" fmla="*/ 19438 h 114300"/>
                  <a:gd name="connsiteX21" fmla="*/ 41070 w 57150"/>
                  <a:gd name="connsiteY21" fmla="*/ 16104 h 114300"/>
                  <a:gd name="connsiteX22" fmla="*/ 41642 w 57150"/>
                  <a:gd name="connsiteY22" fmla="*/ 14961 h 114300"/>
                  <a:gd name="connsiteX23" fmla="*/ 44785 w 57150"/>
                  <a:gd name="connsiteY23" fmla="*/ 11818 h 114300"/>
                  <a:gd name="connsiteX24" fmla="*/ 44785 w 57150"/>
                  <a:gd name="connsiteY24" fmla="*/ 10961 h 114300"/>
                  <a:gd name="connsiteX25" fmla="*/ 44118 w 57150"/>
                  <a:gd name="connsiteY25" fmla="*/ 8008 h 114300"/>
                  <a:gd name="connsiteX26" fmla="*/ 37642 w 57150"/>
                  <a:gd name="connsiteY26" fmla="*/ 8008 h 114300"/>
                  <a:gd name="connsiteX27" fmla="*/ 22687 w 57150"/>
                  <a:gd name="connsiteY27" fmla="*/ 17628 h 114300"/>
                  <a:gd name="connsiteX28" fmla="*/ 15067 w 57150"/>
                  <a:gd name="connsiteY28" fmla="*/ 23915 h 114300"/>
                  <a:gd name="connsiteX29" fmla="*/ 9162 w 57150"/>
                  <a:gd name="connsiteY29" fmla="*/ 29725 h 114300"/>
                  <a:gd name="connsiteX30" fmla="*/ 7733 w 57150"/>
                  <a:gd name="connsiteY30" fmla="*/ 35535 h 114300"/>
                  <a:gd name="connsiteX31" fmla="*/ 8019 w 57150"/>
                  <a:gd name="connsiteY31" fmla="*/ 37250 h 114300"/>
                  <a:gd name="connsiteX32" fmla="*/ 12591 w 57150"/>
                  <a:gd name="connsiteY32" fmla="*/ 42107 h 114300"/>
                  <a:gd name="connsiteX33" fmla="*/ 15734 w 57150"/>
                  <a:gd name="connsiteY33" fmla="*/ 45917 h 114300"/>
                  <a:gd name="connsiteX34" fmla="*/ 10972 w 57150"/>
                  <a:gd name="connsiteY34" fmla="*/ 53823 h 114300"/>
                  <a:gd name="connsiteX35" fmla="*/ 9638 w 57150"/>
                  <a:gd name="connsiteY35" fmla="*/ 58109 h 114300"/>
                  <a:gd name="connsiteX36" fmla="*/ 10686 w 57150"/>
                  <a:gd name="connsiteY36" fmla="*/ 62300 h 114300"/>
                  <a:gd name="connsiteX37" fmla="*/ 12210 w 57150"/>
                  <a:gd name="connsiteY37" fmla="*/ 68015 h 114300"/>
                  <a:gd name="connsiteX38" fmla="*/ 8876 w 57150"/>
                  <a:gd name="connsiteY38" fmla="*/ 72492 h 114300"/>
                  <a:gd name="connsiteX39" fmla="*/ 7733 w 57150"/>
                  <a:gd name="connsiteY39" fmla="*/ 77636 h 114300"/>
                  <a:gd name="connsiteX40" fmla="*/ 8971 w 57150"/>
                  <a:gd name="connsiteY40" fmla="*/ 83922 h 114300"/>
                  <a:gd name="connsiteX41" fmla="*/ 10781 w 57150"/>
                  <a:gd name="connsiteY41" fmla="*/ 87065 h 114300"/>
                  <a:gd name="connsiteX42" fmla="*/ 10686 w 57150"/>
                  <a:gd name="connsiteY42" fmla="*/ 93828 h 114300"/>
                  <a:gd name="connsiteX43" fmla="*/ 9162 w 57150"/>
                  <a:gd name="connsiteY43" fmla="*/ 106401 h 114300"/>
                  <a:gd name="connsiteX44" fmla="*/ 17448 w 57150"/>
                  <a:gd name="connsiteY44" fmla="*/ 104496 h 114300"/>
                  <a:gd name="connsiteX45" fmla="*/ 17830 w 57150"/>
                  <a:gd name="connsiteY45" fmla="*/ 101734 h 114300"/>
                  <a:gd name="connsiteX46" fmla="*/ 20211 w 57150"/>
                  <a:gd name="connsiteY46" fmla="*/ 98495 h 114300"/>
                  <a:gd name="connsiteX47" fmla="*/ 24021 w 57150"/>
                  <a:gd name="connsiteY47" fmla="*/ 95828 h 114300"/>
                  <a:gd name="connsiteX48" fmla="*/ 27545 w 57150"/>
                  <a:gd name="connsiteY48" fmla="*/ 89256 h 114300"/>
                  <a:gd name="connsiteX49" fmla="*/ 28593 w 57150"/>
                  <a:gd name="connsiteY49" fmla="*/ 83351 h 114300"/>
                  <a:gd name="connsiteX50" fmla="*/ 32307 w 57150"/>
                  <a:gd name="connsiteY50" fmla="*/ 80493 h 114300"/>
                  <a:gd name="connsiteX51" fmla="*/ 36880 w 57150"/>
                  <a:gd name="connsiteY51" fmla="*/ 74302 h 114300"/>
                  <a:gd name="connsiteX52" fmla="*/ 32974 w 57150"/>
                  <a:gd name="connsiteY52" fmla="*/ 69730 h 114300"/>
                  <a:gd name="connsiteX53" fmla="*/ 30212 w 57150"/>
                  <a:gd name="connsiteY53" fmla="*/ 68015 h 114300"/>
                  <a:gd name="connsiteX54" fmla="*/ 26973 w 57150"/>
                  <a:gd name="connsiteY54" fmla="*/ 66587 h 114300"/>
                  <a:gd name="connsiteX55" fmla="*/ 25545 w 57150"/>
                  <a:gd name="connsiteY55" fmla="*/ 63253 h 114300"/>
                  <a:gd name="connsiteX56" fmla="*/ 22211 w 57150"/>
                  <a:gd name="connsiteY56" fmla="*/ 57157 h 114300"/>
                  <a:gd name="connsiteX57" fmla="*/ 19925 w 57150"/>
                  <a:gd name="connsiteY57" fmla="*/ 54966 h 114300"/>
                  <a:gd name="connsiteX58" fmla="*/ 18401 w 57150"/>
                  <a:gd name="connsiteY58" fmla="*/ 54299 h 114300"/>
                  <a:gd name="connsiteX59" fmla="*/ 18401 w 57150"/>
                  <a:gd name="connsiteY59" fmla="*/ 50394 h 114300"/>
                  <a:gd name="connsiteX60" fmla="*/ 18115 w 57150"/>
                  <a:gd name="connsiteY60" fmla="*/ 45536 h 114300"/>
                  <a:gd name="connsiteX61" fmla="*/ 15639 w 57150"/>
                  <a:gd name="connsiteY61" fmla="*/ 40679 h 114300"/>
                  <a:gd name="connsiteX62" fmla="*/ 15353 w 57150"/>
                  <a:gd name="connsiteY62" fmla="*/ 40107 h 114300"/>
                  <a:gd name="connsiteX63" fmla="*/ 17258 w 57150"/>
                  <a:gd name="connsiteY63" fmla="*/ 36392 h 114300"/>
                  <a:gd name="connsiteX64" fmla="*/ 18496 w 57150"/>
                  <a:gd name="connsiteY64" fmla="*/ 39821 h 114300"/>
                  <a:gd name="connsiteX65" fmla="*/ 21068 w 57150"/>
                  <a:gd name="connsiteY65" fmla="*/ 43917 h 114300"/>
                  <a:gd name="connsiteX66" fmla="*/ 24211 w 57150"/>
                  <a:gd name="connsiteY66" fmla="*/ 46775 h 114300"/>
                  <a:gd name="connsiteX67" fmla="*/ 26592 w 57150"/>
                  <a:gd name="connsiteY67" fmla="*/ 47537 h 114300"/>
                  <a:gd name="connsiteX68" fmla="*/ 31545 w 57150"/>
                  <a:gd name="connsiteY68" fmla="*/ 43822 h 114300"/>
                  <a:gd name="connsiteX69" fmla="*/ 38403 w 57150"/>
                  <a:gd name="connsiteY69" fmla="*/ 42488 h 114300"/>
                  <a:gd name="connsiteX70" fmla="*/ 43261 w 57150"/>
                  <a:gd name="connsiteY70" fmla="*/ 43536 h 114300"/>
                  <a:gd name="connsiteX71" fmla="*/ 45071 w 57150"/>
                  <a:gd name="connsiteY71" fmla="*/ 42393 h 114300"/>
                  <a:gd name="connsiteX72" fmla="*/ 49929 w 57150"/>
                  <a:gd name="connsiteY72" fmla="*/ 37916 h 114300"/>
                  <a:gd name="connsiteX73" fmla="*/ 50786 w 57150"/>
                  <a:gd name="connsiteY73" fmla="*/ 34392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</a:cxnLst>
                <a:rect l="l" t="t" r="r" b="b"/>
                <a:pathLst>
                  <a:path w="57150" h="114300">
                    <a:moveTo>
                      <a:pt x="50786" y="34392"/>
                    </a:moveTo>
                    <a:cubicBezTo>
                      <a:pt x="49738" y="33249"/>
                      <a:pt x="48119" y="32392"/>
                      <a:pt x="46881" y="31535"/>
                    </a:cubicBezTo>
                    <a:cubicBezTo>
                      <a:pt x="45261" y="30392"/>
                      <a:pt x="40118" y="28106"/>
                      <a:pt x="42690" y="25915"/>
                    </a:cubicBezTo>
                    <a:cubicBezTo>
                      <a:pt x="42785" y="25153"/>
                      <a:pt x="43261" y="24486"/>
                      <a:pt x="44214" y="24010"/>
                    </a:cubicBezTo>
                    <a:cubicBezTo>
                      <a:pt x="45166" y="23534"/>
                      <a:pt x="46214" y="23534"/>
                      <a:pt x="47262" y="23819"/>
                    </a:cubicBezTo>
                    <a:cubicBezTo>
                      <a:pt x="47357" y="23819"/>
                      <a:pt x="47452" y="23819"/>
                      <a:pt x="47643" y="23915"/>
                    </a:cubicBezTo>
                    <a:cubicBezTo>
                      <a:pt x="49167" y="24200"/>
                      <a:pt x="50976" y="24486"/>
                      <a:pt x="52405" y="23915"/>
                    </a:cubicBezTo>
                    <a:cubicBezTo>
                      <a:pt x="52977" y="23724"/>
                      <a:pt x="53548" y="23248"/>
                      <a:pt x="54120" y="22962"/>
                    </a:cubicBezTo>
                    <a:cubicBezTo>
                      <a:pt x="54786" y="22676"/>
                      <a:pt x="55263" y="22676"/>
                      <a:pt x="55739" y="22105"/>
                    </a:cubicBezTo>
                    <a:cubicBezTo>
                      <a:pt x="56025" y="21724"/>
                      <a:pt x="56215" y="21343"/>
                      <a:pt x="56501" y="20962"/>
                    </a:cubicBezTo>
                    <a:cubicBezTo>
                      <a:pt x="57072" y="20390"/>
                      <a:pt x="57739" y="20105"/>
                      <a:pt x="58215" y="19438"/>
                    </a:cubicBezTo>
                    <a:cubicBezTo>
                      <a:pt x="58692" y="18485"/>
                      <a:pt x="58882" y="17533"/>
                      <a:pt x="57930" y="17247"/>
                    </a:cubicBezTo>
                    <a:cubicBezTo>
                      <a:pt x="57263" y="17342"/>
                      <a:pt x="56692" y="17342"/>
                      <a:pt x="56120" y="17438"/>
                    </a:cubicBezTo>
                    <a:cubicBezTo>
                      <a:pt x="55358" y="17723"/>
                      <a:pt x="54691" y="18009"/>
                      <a:pt x="54215" y="18200"/>
                    </a:cubicBezTo>
                    <a:cubicBezTo>
                      <a:pt x="54120" y="18200"/>
                      <a:pt x="54120" y="18200"/>
                      <a:pt x="54024" y="18200"/>
                    </a:cubicBezTo>
                    <a:cubicBezTo>
                      <a:pt x="53834" y="18390"/>
                      <a:pt x="53643" y="18485"/>
                      <a:pt x="53453" y="18771"/>
                    </a:cubicBezTo>
                    <a:cubicBezTo>
                      <a:pt x="52405" y="19914"/>
                      <a:pt x="51834" y="20771"/>
                      <a:pt x="50214" y="20771"/>
                    </a:cubicBezTo>
                    <a:cubicBezTo>
                      <a:pt x="49738" y="21152"/>
                      <a:pt x="49262" y="21533"/>
                      <a:pt x="48690" y="21629"/>
                    </a:cubicBezTo>
                    <a:cubicBezTo>
                      <a:pt x="47738" y="21914"/>
                      <a:pt x="46785" y="21629"/>
                      <a:pt x="46023" y="20962"/>
                    </a:cubicBezTo>
                    <a:cubicBezTo>
                      <a:pt x="45642" y="20581"/>
                      <a:pt x="45642" y="20105"/>
                      <a:pt x="45071" y="19819"/>
                    </a:cubicBezTo>
                    <a:cubicBezTo>
                      <a:pt x="44690" y="19628"/>
                      <a:pt x="44118" y="19628"/>
                      <a:pt x="43738" y="19438"/>
                    </a:cubicBezTo>
                    <a:cubicBezTo>
                      <a:pt x="42499" y="18962"/>
                      <a:pt x="40785" y="17723"/>
                      <a:pt x="41070" y="16104"/>
                    </a:cubicBezTo>
                    <a:cubicBezTo>
                      <a:pt x="41166" y="15628"/>
                      <a:pt x="41356" y="15247"/>
                      <a:pt x="41642" y="14961"/>
                    </a:cubicBezTo>
                    <a:cubicBezTo>
                      <a:pt x="42404" y="13723"/>
                      <a:pt x="44023" y="12485"/>
                      <a:pt x="44785" y="11818"/>
                    </a:cubicBezTo>
                    <a:cubicBezTo>
                      <a:pt x="45071" y="11532"/>
                      <a:pt x="44976" y="11151"/>
                      <a:pt x="44785" y="10961"/>
                    </a:cubicBezTo>
                    <a:cubicBezTo>
                      <a:pt x="45261" y="9913"/>
                      <a:pt x="45071" y="8865"/>
                      <a:pt x="44118" y="8008"/>
                    </a:cubicBezTo>
                    <a:cubicBezTo>
                      <a:pt x="42404" y="6389"/>
                      <a:pt x="39547" y="7436"/>
                      <a:pt x="37642" y="8008"/>
                    </a:cubicBezTo>
                    <a:cubicBezTo>
                      <a:pt x="31736" y="9913"/>
                      <a:pt x="27069" y="13342"/>
                      <a:pt x="22687" y="17628"/>
                    </a:cubicBezTo>
                    <a:cubicBezTo>
                      <a:pt x="20306" y="19914"/>
                      <a:pt x="17734" y="22010"/>
                      <a:pt x="15067" y="23915"/>
                    </a:cubicBezTo>
                    <a:cubicBezTo>
                      <a:pt x="12876" y="25534"/>
                      <a:pt x="10590" y="27344"/>
                      <a:pt x="9162" y="29725"/>
                    </a:cubicBezTo>
                    <a:cubicBezTo>
                      <a:pt x="8114" y="31535"/>
                      <a:pt x="7638" y="33535"/>
                      <a:pt x="7733" y="35535"/>
                    </a:cubicBezTo>
                    <a:cubicBezTo>
                      <a:pt x="7733" y="36107"/>
                      <a:pt x="7923" y="36678"/>
                      <a:pt x="8019" y="37250"/>
                    </a:cubicBezTo>
                    <a:cubicBezTo>
                      <a:pt x="9447" y="38964"/>
                      <a:pt x="10876" y="40679"/>
                      <a:pt x="12591" y="42107"/>
                    </a:cubicBezTo>
                    <a:cubicBezTo>
                      <a:pt x="13924" y="43155"/>
                      <a:pt x="15258" y="44203"/>
                      <a:pt x="15734" y="45917"/>
                    </a:cubicBezTo>
                    <a:cubicBezTo>
                      <a:pt x="16686" y="49251"/>
                      <a:pt x="13734" y="52204"/>
                      <a:pt x="10972" y="53823"/>
                    </a:cubicBezTo>
                    <a:cubicBezTo>
                      <a:pt x="10305" y="55252"/>
                      <a:pt x="9828" y="56681"/>
                      <a:pt x="9638" y="58109"/>
                    </a:cubicBezTo>
                    <a:cubicBezTo>
                      <a:pt x="9924" y="59538"/>
                      <a:pt x="10209" y="60967"/>
                      <a:pt x="10686" y="62300"/>
                    </a:cubicBezTo>
                    <a:cubicBezTo>
                      <a:pt x="11352" y="64110"/>
                      <a:pt x="12400" y="66110"/>
                      <a:pt x="12210" y="68015"/>
                    </a:cubicBezTo>
                    <a:cubicBezTo>
                      <a:pt x="12019" y="70301"/>
                      <a:pt x="10305" y="71063"/>
                      <a:pt x="8876" y="72492"/>
                    </a:cubicBezTo>
                    <a:cubicBezTo>
                      <a:pt x="7257" y="74016"/>
                      <a:pt x="6685" y="75635"/>
                      <a:pt x="7733" y="77636"/>
                    </a:cubicBezTo>
                    <a:cubicBezTo>
                      <a:pt x="8876" y="79731"/>
                      <a:pt x="8019" y="81731"/>
                      <a:pt x="8971" y="83922"/>
                    </a:cubicBezTo>
                    <a:cubicBezTo>
                      <a:pt x="9447" y="85065"/>
                      <a:pt x="10209" y="86018"/>
                      <a:pt x="10781" y="87065"/>
                    </a:cubicBezTo>
                    <a:cubicBezTo>
                      <a:pt x="12114" y="89447"/>
                      <a:pt x="12019" y="91542"/>
                      <a:pt x="10686" y="93828"/>
                    </a:cubicBezTo>
                    <a:cubicBezTo>
                      <a:pt x="8590" y="97638"/>
                      <a:pt x="4780" y="102591"/>
                      <a:pt x="9162" y="106401"/>
                    </a:cubicBezTo>
                    <a:cubicBezTo>
                      <a:pt x="11543" y="108497"/>
                      <a:pt x="16591" y="108211"/>
                      <a:pt x="17448" y="104496"/>
                    </a:cubicBezTo>
                    <a:cubicBezTo>
                      <a:pt x="17639" y="103448"/>
                      <a:pt x="17448" y="102782"/>
                      <a:pt x="17830" y="101734"/>
                    </a:cubicBezTo>
                    <a:cubicBezTo>
                      <a:pt x="18306" y="100305"/>
                      <a:pt x="18972" y="99448"/>
                      <a:pt x="20211" y="98495"/>
                    </a:cubicBezTo>
                    <a:cubicBezTo>
                      <a:pt x="21354" y="97543"/>
                      <a:pt x="22782" y="96781"/>
                      <a:pt x="24021" y="95828"/>
                    </a:cubicBezTo>
                    <a:cubicBezTo>
                      <a:pt x="26402" y="94019"/>
                      <a:pt x="27545" y="92209"/>
                      <a:pt x="27545" y="89256"/>
                    </a:cubicBezTo>
                    <a:cubicBezTo>
                      <a:pt x="27545" y="87065"/>
                      <a:pt x="27069" y="85256"/>
                      <a:pt x="28593" y="83351"/>
                    </a:cubicBezTo>
                    <a:cubicBezTo>
                      <a:pt x="29545" y="82112"/>
                      <a:pt x="31164" y="81446"/>
                      <a:pt x="32307" y="80493"/>
                    </a:cubicBezTo>
                    <a:cubicBezTo>
                      <a:pt x="33831" y="79255"/>
                      <a:pt x="36880" y="76493"/>
                      <a:pt x="36880" y="74302"/>
                    </a:cubicBezTo>
                    <a:cubicBezTo>
                      <a:pt x="36880" y="72397"/>
                      <a:pt x="34308" y="70682"/>
                      <a:pt x="32974" y="69730"/>
                    </a:cubicBezTo>
                    <a:cubicBezTo>
                      <a:pt x="32117" y="69063"/>
                      <a:pt x="31164" y="68492"/>
                      <a:pt x="30212" y="68015"/>
                    </a:cubicBezTo>
                    <a:cubicBezTo>
                      <a:pt x="29259" y="67539"/>
                      <a:pt x="27735" y="67253"/>
                      <a:pt x="26973" y="66587"/>
                    </a:cubicBezTo>
                    <a:cubicBezTo>
                      <a:pt x="26021" y="65825"/>
                      <a:pt x="25926" y="64301"/>
                      <a:pt x="25545" y="63253"/>
                    </a:cubicBezTo>
                    <a:cubicBezTo>
                      <a:pt x="24878" y="61157"/>
                      <a:pt x="23544" y="58967"/>
                      <a:pt x="22211" y="57157"/>
                    </a:cubicBezTo>
                    <a:cubicBezTo>
                      <a:pt x="21544" y="56204"/>
                      <a:pt x="20877" y="55538"/>
                      <a:pt x="19925" y="54966"/>
                    </a:cubicBezTo>
                    <a:cubicBezTo>
                      <a:pt x="19544" y="54776"/>
                      <a:pt x="18782" y="54585"/>
                      <a:pt x="18401" y="54299"/>
                    </a:cubicBezTo>
                    <a:cubicBezTo>
                      <a:pt x="15353" y="52109"/>
                      <a:pt x="17353" y="52013"/>
                      <a:pt x="18401" y="50394"/>
                    </a:cubicBezTo>
                    <a:cubicBezTo>
                      <a:pt x="19639" y="48489"/>
                      <a:pt x="19068" y="47441"/>
                      <a:pt x="18115" y="45536"/>
                    </a:cubicBezTo>
                    <a:cubicBezTo>
                      <a:pt x="17353" y="43917"/>
                      <a:pt x="16496" y="42298"/>
                      <a:pt x="15639" y="40679"/>
                    </a:cubicBezTo>
                    <a:cubicBezTo>
                      <a:pt x="15543" y="40488"/>
                      <a:pt x="15448" y="40298"/>
                      <a:pt x="15353" y="40107"/>
                    </a:cubicBezTo>
                    <a:cubicBezTo>
                      <a:pt x="14305" y="38678"/>
                      <a:pt x="14972" y="37440"/>
                      <a:pt x="17258" y="36392"/>
                    </a:cubicBezTo>
                    <a:cubicBezTo>
                      <a:pt x="18020" y="36773"/>
                      <a:pt x="18306" y="38964"/>
                      <a:pt x="18496" y="39821"/>
                    </a:cubicBezTo>
                    <a:cubicBezTo>
                      <a:pt x="18972" y="41822"/>
                      <a:pt x="19544" y="42774"/>
                      <a:pt x="21068" y="43917"/>
                    </a:cubicBezTo>
                    <a:cubicBezTo>
                      <a:pt x="22497" y="45060"/>
                      <a:pt x="23068" y="45727"/>
                      <a:pt x="24211" y="46775"/>
                    </a:cubicBezTo>
                    <a:cubicBezTo>
                      <a:pt x="24878" y="47441"/>
                      <a:pt x="25640" y="47632"/>
                      <a:pt x="26592" y="47537"/>
                    </a:cubicBezTo>
                    <a:cubicBezTo>
                      <a:pt x="28974" y="47346"/>
                      <a:pt x="29831" y="45155"/>
                      <a:pt x="31545" y="43822"/>
                    </a:cubicBezTo>
                    <a:cubicBezTo>
                      <a:pt x="33451" y="42488"/>
                      <a:pt x="36117" y="42393"/>
                      <a:pt x="38403" y="42488"/>
                    </a:cubicBezTo>
                    <a:cubicBezTo>
                      <a:pt x="40023" y="42488"/>
                      <a:pt x="41737" y="43631"/>
                      <a:pt x="43261" y="43536"/>
                    </a:cubicBezTo>
                    <a:cubicBezTo>
                      <a:pt x="44023" y="43441"/>
                      <a:pt x="44499" y="42869"/>
                      <a:pt x="45071" y="42393"/>
                    </a:cubicBezTo>
                    <a:cubicBezTo>
                      <a:pt x="46690" y="40964"/>
                      <a:pt x="48309" y="39440"/>
                      <a:pt x="49929" y="37916"/>
                    </a:cubicBezTo>
                    <a:cubicBezTo>
                      <a:pt x="51167" y="36678"/>
                      <a:pt x="52215" y="35821"/>
                      <a:pt x="50786" y="34392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>
                <a:noFill/>
                <a:prstDash val="solid"/>
                <a:miter/>
              </a:ln>
            </p:spPr>
            <p:txBody>
              <a:bodyPr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434" name="Полилиния: фигура 176">
                <a:extLst>
                  <a:ext uri="{FF2B5EF4-FFF2-40B4-BE49-F238E27FC236}">
                    <a16:creationId xmlns:a16="http://schemas.microsoft.com/office/drawing/2014/main" id="{DDF3B1C3-C9C2-6B1D-B7D9-E75611E6837E}"/>
                  </a:ext>
                </a:extLst>
              </p:cNvPr>
              <p:cNvSpPr/>
              <p:nvPr/>
            </p:nvSpPr>
            <p:spPr>
              <a:xfrm>
                <a:off x="7910366" y="3629582"/>
                <a:ext cx="286207" cy="400238"/>
              </a:xfrm>
              <a:custGeom>
                <a:avLst/>
                <a:gdLst>
                  <a:gd name="connsiteX0" fmla="*/ 48438 w 47625"/>
                  <a:gd name="connsiteY0" fmla="*/ 29358 h 66675"/>
                  <a:gd name="connsiteX1" fmla="*/ 46057 w 47625"/>
                  <a:gd name="connsiteY1" fmla="*/ 22595 h 66675"/>
                  <a:gd name="connsiteX2" fmla="*/ 36913 w 47625"/>
                  <a:gd name="connsiteY2" fmla="*/ 15833 h 66675"/>
                  <a:gd name="connsiteX3" fmla="*/ 32531 w 47625"/>
                  <a:gd name="connsiteY3" fmla="*/ 14023 h 66675"/>
                  <a:gd name="connsiteX4" fmla="*/ 29198 w 47625"/>
                  <a:gd name="connsiteY4" fmla="*/ 11165 h 66675"/>
                  <a:gd name="connsiteX5" fmla="*/ 28436 w 47625"/>
                  <a:gd name="connsiteY5" fmla="*/ 9641 h 66675"/>
                  <a:gd name="connsiteX6" fmla="*/ 26245 w 47625"/>
                  <a:gd name="connsiteY6" fmla="*/ 8403 h 66675"/>
                  <a:gd name="connsiteX7" fmla="*/ 22911 w 47625"/>
                  <a:gd name="connsiteY7" fmla="*/ 8213 h 66675"/>
                  <a:gd name="connsiteX8" fmla="*/ 19958 w 47625"/>
                  <a:gd name="connsiteY8" fmla="*/ 7260 h 66675"/>
                  <a:gd name="connsiteX9" fmla="*/ 15482 w 47625"/>
                  <a:gd name="connsiteY9" fmla="*/ 8403 h 66675"/>
                  <a:gd name="connsiteX10" fmla="*/ 8719 w 47625"/>
                  <a:gd name="connsiteY10" fmla="*/ 10022 h 66675"/>
                  <a:gd name="connsiteX11" fmla="*/ 8433 w 47625"/>
                  <a:gd name="connsiteY11" fmla="*/ 20024 h 66675"/>
                  <a:gd name="connsiteX12" fmla="*/ 9290 w 47625"/>
                  <a:gd name="connsiteY12" fmla="*/ 22310 h 66675"/>
                  <a:gd name="connsiteX13" fmla="*/ 8147 w 47625"/>
                  <a:gd name="connsiteY13" fmla="*/ 25358 h 66675"/>
                  <a:gd name="connsiteX14" fmla="*/ 7766 w 47625"/>
                  <a:gd name="connsiteY14" fmla="*/ 27263 h 66675"/>
                  <a:gd name="connsiteX15" fmla="*/ 9576 w 47625"/>
                  <a:gd name="connsiteY15" fmla="*/ 29930 h 66675"/>
                  <a:gd name="connsiteX16" fmla="*/ 14815 w 47625"/>
                  <a:gd name="connsiteY16" fmla="*/ 29834 h 66675"/>
                  <a:gd name="connsiteX17" fmla="*/ 15958 w 47625"/>
                  <a:gd name="connsiteY17" fmla="*/ 29834 h 66675"/>
                  <a:gd name="connsiteX18" fmla="*/ 19482 w 47625"/>
                  <a:gd name="connsiteY18" fmla="*/ 29834 h 66675"/>
                  <a:gd name="connsiteX19" fmla="*/ 23483 w 47625"/>
                  <a:gd name="connsiteY19" fmla="*/ 36311 h 66675"/>
                  <a:gd name="connsiteX20" fmla="*/ 22530 w 47625"/>
                  <a:gd name="connsiteY20" fmla="*/ 45931 h 66675"/>
                  <a:gd name="connsiteX21" fmla="*/ 18053 w 47625"/>
                  <a:gd name="connsiteY21" fmla="*/ 49742 h 66675"/>
                  <a:gd name="connsiteX22" fmla="*/ 17196 w 47625"/>
                  <a:gd name="connsiteY22" fmla="*/ 51170 h 66675"/>
                  <a:gd name="connsiteX23" fmla="*/ 16720 w 47625"/>
                  <a:gd name="connsiteY23" fmla="*/ 51932 h 66675"/>
                  <a:gd name="connsiteX24" fmla="*/ 16720 w 47625"/>
                  <a:gd name="connsiteY24" fmla="*/ 53171 h 66675"/>
                  <a:gd name="connsiteX25" fmla="*/ 18053 w 47625"/>
                  <a:gd name="connsiteY25" fmla="*/ 56218 h 66675"/>
                  <a:gd name="connsiteX26" fmla="*/ 16148 w 47625"/>
                  <a:gd name="connsiteY26" fmla="*/ 61552 h 66675"/>
                  <a:gd name="connsiteX27" fmla="*/ 14815 w 47625"/>
                  <a:gd name="connsiteY27" fmla="*/ 64410 h 66675"/>
                  <a:gd name="connsiteX28" fmla="*/ 21673 w 47625"/>
                  <a:gd name="connsiteY28" fmla="*/ 64791 h 66675"/>
                  <a:gd name="connsiteX29" fmla="*/ 25959 w 47625"/>
                  <a:gd name="connsiteY29" fmla="*/ 61076 h 66675"/>
                  <a:gd name="connsiteX30" fmla="*/ 31293 w 47625"/>
                  <a:gd name="connsiteY30" fmla="*/ 54028 h 66675"/>
                  <a:gd name="connsiteX31" fmla="*/ 31484 w 47625"/>
                  <a:gd name="connsiteY31" fmla="*/ 53075 h 66675"/>
                  <a:gd name="connsiteX32" fmla="*/ 35484 w 47625"/>
                  <a:gd name="connsiteY32" fmla="*/ 47837 h 66675"/>
                  <a:gd name="connsiteX33" fmla="*/ 39104 w 47625"/>
                  <a:gd name="connsiteY33" fmla="*/ 44312 h 66675"/>
                  <a:gd name="connsiteX34" fmla="*/ 40723 w 47625"/>
                  <a:gd name="connsiteY34" fmla="*/ 40407 h 66675"/>
                  <a:gd name="connsiteX35" fmla="*/ 40913 w 47625"/>
                  <a:gd name="connsiteY35" fmla="*/ 34025 h 66675"/>
                  <a:gd name="connsiteX36" fmla="*/ 48438 w 47625"/>
                  <a:gd name="connsiteY36" fmla="*/ 29358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47625" h="66675">
                    <a:moveTo>
                      <a:pt x="48438" y="29358"/>
                    </a:moveTo>
                    <a:cubicBezTo>
                      <a:pt x="49486" y="26786"/>
                      <a:pt x="47962" y="24310"/>
                      <a:pt x="46057" y="22595"/>
                    </a:cubicBezTo>
                    <a:cubicBezTo>
                      <a:pt x="43390" y="20119"/>
                      <a:pt x="39961" y="17738"/>
                      <a:pt x="36913" y="15833"/>
                    </a:cubicBezTo>
                    <a:cubicBezTo>
                      <a:pt x="35484" y="14975"/>
                      <a:pt x="34055" y="14689"/>
                      <a:pt x="32531" y="14023"/>
                    </a:cubicBezTo>
                    <a:cubicBezTo>
                      <a:pt x="31103" y="13451"/>
                      <a:pt x="30055" y="12404"/>
                      <a:pt x="29198" y="11165"/>
                    </a:cubicBezTo>
                    <a:cubicBezTo>
                      <a:pt x="28912" y="10689"/>
                      <a:pt x="28817" y="10118"/>
                      <a:pt x="28436" y="9641"/>
                    </a:cubicBezTo>
                    <a:cubicBezTo>
                      <a:pt x="27769" y="8879"/>
                      <a:pt x="27197" y="8498"/>
                      <a:pt x="26245" y="8403"/>
                    </a:cubicBezTo>
                    <a:cubicBezTo>
                      <a:pt x="25102" y="8213"/>
                      <a:pt x="24245" y="8498"/>
                      <a:pt x="22911" y="8213"/>
                    </a:cubicBezTo>
                    <a:cubicBezTo>
                      <a:pt x="21863" y="7927"/>
                      <a:pt x="21006" y="7451"/>
                      <a:pt x="19958" y="7260"/>
                    </a:cubicBezTo>
                    <a:cubicBezTo>
                      <a:pt x="18244" y="6974"/>
                      <a:pt x="16529" y="7165"/>
                      <a:pt x="15482" y="8403"/>
                    </a:cubicBezTo>
                    <a:cubicBezTo>
                      <a:pt x="13291" y="6879"/>
                      <a:pt x="10433" y="7736"/>
                      <a:pt x="8719" y="10022"/>
                    </a:cubicBezTo>
                    <a:cubicBezTo>
                      <a:pt x="6338" y="13166"/>
                      <a:pt x="7004" y="16690"/>
                      <a:pt x="8433" y="20024"/>
                    </a:cubicBezTo>
                    <a:cubicBezTo>
                      <a:pt x="8814" y="20785"/>
                      <a:pt x="9100" y="21547"/>
                      <a:pt x="9290" y="22310"/>
                    </a:cubicBezTo>
                    <a:cubicBezTo>
                      <a:pt x="9290" y="23452"/>
                      <a:pt x="8909" y="24500"/>
                      <a:pt x="8147" y="25358"/>
                    </a:cubicBezTo>
                    <a:cubicBezTo>
                      <a:pt x="7957" y="26215"/>
                      <a:pt x="7671" y="26405"/>
                      <a:pt x="7766" y="27263"/>
                    </a:cubicBezTo>
                    <a:cubicBezTo>
                      <a:pt x="7862" y="28406"/>
                      <a:pt x="8624" y="29358"/>
                      <a:pt x="9576" y="29930"/>
                    </a:cubicBezTo>
                    <a:cubicBezTo>
                      <a:pt x="11481" y="31072"/>
                      <a:pt x="12910" y="29930"/>
                      <a:pt x="14815" y="29834"/>
                    </a:cubicBezTo>
                    <a:cubicBezTo>
                      <a:pt x="15196" y="29834"/>
                      <a:pt x="15577" y="29834"/>
                      <a:pt x="15958" y="29834"/>
                    </a:cubicBezTo>
                    <a:cubicBezTo>
                      <a:pt x="17006" y="29549"/>
                      <a:pt x="18149" y="29453"/>
                      <a:pt x="19482" y="29834"/>
                    </a:cubicBezTo>
                    <a:cubicBezTo>
                      <a:pt x="22530" y="30882"/>
                      <a:pt x="23578" y="33263"/>
                      <a:pt x="23483" y="36311"/>
                    </a:cubicBezTo>
                    <a:cubicBezTo>
                      <a:pt x="23387" y="39359"/>
                      <a:pt x="23197" y="42979"/>
                      <a:pt x="22530" y="45931"/>
                    </a:cubicBezTo>
                    <a:cubicBezTo>
                      <a:pt x="21959" y="48218"/>
                      <a:pt x="19768" y="48789"/>
                      <a:pt x="18053" y="49742"/>
                    </a:cubicBezTo>
                    <a:cubicBezTo>
                      <a:pt x="17863" y="50218"/>
                      <a:pt x="17577" y="50789"/>
                      <a:pt x="17196" y="51170"/>
                    </a:cubicBezTo>
                    <a:cubicBezTo>
                      <a:pt x="17006" y="51361"/>
                      <a:pt x="16815" y="51647"/>
                      <a:pt x="16720" y="51932"/>
                    </a:cubicBezTo>
                    <a:cubicBezTo>
                      <a:pt x="16625" y="52504"/>
                      <a:pt x="16625" y="52409"/>
                      <a:pt x="16720" y="53171"/>
                    </a:cubicBezTo>
                    <a:cubicBezTo>
                      <a:pt x="17006" y="54314"/>
                      <a:pt x="17863" y="54980"/>
                      <a:pt x="18053" y="56218"/>
                    </a:cubicBezTo>
                    <a:cubicBezTo>
                      <a:pt x="18434" y="58409"/>
                      <a:pt x="17482" y="60029"/>
                      <a:pt x="16148" y="61552"/>
                    </a:cubicBezTo>
                    <a:cubicBezTo>
                      <a:pt x="15386" y="62410"/>
                      <a:pt x="14624" y="63172"/>
                      <a:pt x="14815" y="64410"/>
                    </a:cubicBezTo>
                    <a:cubicBezTo>
                      <a:pt x="15291" y="67458"/>
                      <a:pt x="20054" y="65648"/>
                      <a:pt x="21673" y="64791"/>
                    </a:cubicBezTo>
                    <a:cubicBezTo>
                      <a:pt x="23387" y="63934"/>
                      <a:pt x="24911" y="62696"/>
                      <a:pt x="25959" y="61076"/>
                    </a:cubicBezTo>
                    <a:cubicBezTo>
                      <a:pt x="27769" y="58505"/>
                      <a:pt x="28150" y="55552"/>
                      <a:pt x="31293" y="54028"/>
                    </a:cubicBezTo>
                    <a:cubicBezTo>
                      <a:pt x="31674" y="53837"/>
                      <a:pt x="31674" y="53361"/>
                      <a:pt x="31484" y="53075"/>
                    </a:cubicBezTo>
                    <a:cubicBezTo>
                      <a:pt x="29769" y="50599"/>
                      <a:pt x="34055" y="48884"/>
                      <a:pt x="35484" y="47837"/>
                    </a:cubicBezTo>
                    <a:cubicBezTo>
                      <a:pt x="36818" y="46884"/>
                      <a:pt x="38151" y="45741"/>
                      <a:pt x="39104" y="44312"/>
                    </a:cubicBezTo>
                    <a:cubicBezTo>
                      <a:pt x="39866" y="43169"/>
                      <a:pt x="40532" y="41741"/>
                      <a:pt x="40723" y="40407"/>
                    </a:cubicBezTo>
                    <a:cubicBezTo>
                      <a:pt x="41009" y="38407"/>
                      <a:pt x="39580" y="35549"/>
                      <a:pt x="40913" y="34025"/>
                    </a:cubicBezTo>
                    <a:cubicBezTo>
                      <a:pt x="43104" y="31644"/>
                      <a:pt x="47200" y="32692"/>
                      <a:pt x="48438" y="29358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>
                <a:noFill/>
                <a:prstDash val="solid"/>
                <a:miter/>
              </a:ln>
            </p:spPr>
            <p:txBody>
              <a:bodyPr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435" name="Полилиния: фигура 177">
                <a:extLst>
                  <a:ext uri="{FF2B5EF4-FFF2-40B4-BE49-F238E27FC236}">
                    <a16:creationId xmlns:a16="http://schemas.microsoft.com/office/drawing/2014/main" id="{45F51241-FA7C-403D-D87A-1BD960A60800}"/>
                  </a:ext>
                </a:extLst>
              </p:cNvPr>
              <p:cNvSpPr/>
              <p:nvPr/>
            </p:nvSpPr>
            <p:spPr>
              <a:xfrm>
                <a:off x="8058607" y="3892194"/>
                <a:ext cx="114483" cy="115156"/>
              </a:xfrm>
              <a:custGeom>
                <a:avLst/>
                <a:gdLst>
                  <a:gd name="connsiteX0" fmla="*/ 15611 w 19050"/>
                  <a:gd name="connsiteY0" fmla="*/ 10132 h 19050"/>
                  <a:gd name="connsiteX1" fmla="*/ 15611 w 19050"/>
                  <a:gd name="connsiteY1" fmla="*/ 8037 h 19050"/>
                  <a:gd name="connsiteX2" fmla="*/ 14849 w 19050"/>
                  <a:gd name="connsiteY2" fmla="*/ 7275 h 19050"/>
                  <a:gd name="connsiteX3" fmla="*/ 14658 w 19050"/>
                  <a:gd name="connsiteY3" fmla="*/ 7179 h 19050"/>
                  <a:gd name="connsiteX4" fmla="*/ 13896 w 19050"/>
                  <a:gd name="connsiteY4" fmla="*/ 7465 h 19050"/>
                  <a:gd name="connsiteX5" fmla="*/ 13706 w 19050"/>
                  <a:gd name="connsiteY5" fmla="*/ 7751 h 19050"/>
                  <a:gd name="connsiteX6" fmla="*/ 13706 w 19050"/>
                  <a:gd name="connsiteY6" fmla="*/ 7751 h 19050"/>
                  <a:gd name="connsiteX7" fmla="*/ 11134 w 19050"/>
                  <a:gd name="connsiteY7" fmla="*/ 10704 h 19050"/>
                  <a:gd name="connsiteX8" fmla="*/ 10467 w 19050"/>
                  <a:gd name="connsiteY8" fmla="*/ 12799 h 19050"/>
                  <a:gd name="connsiteX9" fmla="*/ 8372 w 19050"/>
                  <a:gd name="connsiteY9" fmla="*/ 14133 h 19050"/>
                  <a:gd name="connsiteX10" fmla="*/ 9134 w 19050"/>
                  <a:gd name="connsiteY10" fmla="*/ 19657 h 19050"/>
                  <a:gd name="connsiteX11" fmla="*/ 11896 w 19050"/>
                  <a:gd name="connsiteY11" fmla="*/ 17847 h 19050"/>
                  <a:gd name="connsiteX12" fmla="*/ 13515 w 19050"/>
                  <a:gd name="connsiteY12" fmla="*/ 15942 h 19050"/>
                  <a:gd name="connsiteX13" fmla="*/ 14849 w 19050"/>
                  <a:gd name="connsiteY13" fmla="*/ 15276 h 19050"/>
                  <a:gd name="connsiteX14" fmla="*/ 15611 w 19050"/>
                  <a:gd name="connsiteY14" fmla="*/ 10132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9050" h="19050">
                    <a:moveTo>
                      <a:pt x="15611" y="10132"/>
                    </a:moveTo>
                    <a:cubicBezTo>
                      <a:pt x="15611" y="9465"/>
                      <a:pt x="15801" y="8703"/>
                      <a:pt x="15611" y="8037"/>
                    </a:cubicBezTo>
                    <a:cubicBezTo>
                      <a:pt x="15706" y="7656"/>
                      <a:pt x="15325" y="7179"/>
                      <a:pt x="14849" y="7275"/>
                    </a:cubicBezTo>
                    <a:cubicBezTo>
                      <a:pt x="14754" y="7275"/>
                      <a:pt x="14754" y="7179"/>
                      <a:pt x="14658" y="7179"/>
                    </a:cubicBezTo>
                    <a:cubicBezTo>
                      <a:pt x="14373" y="7084"/>
                      <a:pt x="14087" y="7179"/>
                      <a:pt x="13896" y="7465"/>
                    </a:cubicBezTo>
                    <a:cubicBezTo>
                      <a:pt x="13801" y="7560"/>
                      <a:pt x="13801" y="7656"/>
                      <a:pt x="13706" y="7751"/>
                    </a:cubicBezTo>
                    <a:cubicBezTo>
                      <a:pt x="13706" y="7751"/>
                      <a:pt x="13706" y="7751"/>
                      <a:pt x="13706" y="7751"/>
                    </a:cubicBezTo>
                    <a:cubicBezTo>
                      <a:pt x="12468" y="8418"/>
                      <a:pt x="11325" y="9275"/>
                      <a:pt x="11134" y="10704"/>
                    </a:cubicBezTo>
                    <a:cubicBezTo>
                      <a:pt x="10944" y="11656"/>
                      <a:pt x="11420" y="12037"/>
                      <a:pt x="10467" y="12799"/>
                    </a:cubicBezTo>
                    <a:cubicBezTo>
                      <a:pt x="9705" y="13371"/>
                      <a:pt x="9039" y="13466"/>
                      <a:pt x="8372" y="14133"/>
                    </a:cubicBezTo>
                    <a:cubicBezTo>
                      <a:pt x="7134" y="15561"/>
                      <a:pt x="6086" y="19657"/>
                      <a:pt x="9134" y="19657"/>
                    </a:cubicBezTo>
                    <a:cubicBezTo>
                      <a:pt x="10277" y="19657"/>
                      <a:pt x="11420" y="18895"/>
                      <a:pt x="11896" y="17847"/>
                    </a:cubicBezTo>
                    <a:cubicBezTo>
                      <a:pt x="12468" y="16800"/>
                      <a:pt x="12277" y="16514"/>
                      <a:pt x="13515" y="15942"/>
                    </a:cubicBezTo>
                    <a:cubicBezTo>
                      <a:pt x="13992" y="15752"/>
                      <a:pt x="14468" y="15752"/>
                      <a:pt x="14849" y="15276"/>
                    </a:cubicBezTo>
                    <a:cubicBezTo>
                      <a:pt x="15897" y="14133"/>
                      <a:pt x="15516" y="11561"/>
                      <a:pt x="15611" y="10132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>
                <a:noFill/>
                <a:prstDash val="solid"/>
                <a:miter/>
              </a:ln>
            </p:spPr>
            <p:txBody>
              <a:bodyPr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436" name="Полилиния: фигура 178">
                <a:extLst>
                  <a:ext uri="{FF2B5EF4-FFF2-40B4-BE49-F238E27FC236}">
                    <a16:creationId xmlns:a16="http://schemas.microsoft.com/office/drawing/2014/main" id="{AA7E9390-FFA2-D6EB-A1BD-10DCFCC9A4F6}"/>
                  </a:ext>
                </a:extLst>
              </p:cNvPr>
              <p:cNvSpPr/>
              <p:nvPr/>
            </p:nvSpPr>
            <p:spPr>
              <a:xfrm>
                <a:off x="8067413" y="3989094"/>
                <a:ext cx="286206" cy="228908"/>
              </a:xfrm>
              <a:custGeom>
                <a:avLst/>
                <a:gdLst>
                  <a:gd name="connsiteX0" fmla="*/ 41840 w 47625"/>
                  <a:gd name="connsiteY0" fmla="*/ 19109 h 38100"/>
                  <a:gd name="connsiteX1" fmla="*/ 41840 w 47625"/>
                  <a:gd name="connsiteY1" fmla="*/ 19013 h 38100"/>
                  <a:gd name="connsiteX2" fmla="*/ 37553 w 47625"/>
                  <a:gd name="connsiteY2" fmla="*/ 9488 h 38100"/>
                  <a:gd name="connsiteX3" fmla="*/ 36125 w 47625"/>
                  <a:gd name="connsiteY3" fmla="*/ 7298 h 38100"/>
                  <a:gd name="connsiteX4" fmla="*/ 29266 w 47625"/>
                  <a:gd name="connsiteY4" fmla="*/ 9393 h 38100"/>
                  <a:gd name="connsiteX5" fmla="*/ 21170 w 47625"/>
                  <a:gd name="connsiteY5" fmla="*/ 14537 h 38100"/>
                  <a:gd name="connsiteX6" fmla="*/ 17837 w 47625"/>
                  <a:gd name="connsiteY6" fmla="*/ 19585 h 38100"/>
                  <a:gd name="connsiteX7" fmla="*/ 18122 w 47625"/>
                  <a:gd name="connsiteY7" fmla="*/ 23585 h 38100"/>
                  <a:gd name="connsiteX8" fmla="*/ 17837 w 47625"/>
                  <a:gd name="connsiteY8" fmla="*/ 28824 h 38100"/>
                  <a:gd name="connsiteX9" fmla="*/ 11455 w 47625"/>
                  <a:gd name="connsiteY9" fmla="*/ 31396 h 38100"/>
                  <a:gd name="connsiteX10" fmla="*/ 7169 w 47625"/>
                  <a:gd name="connsiteY10" fmla="*/ 34253 h 38100"/>
                  <a:gd name="connsiteX11" fmla="*/ 7550 w 47625"/>
                  <a:gd name="connsiteY11" fmla="*/ 35015 h 38100"/>
                  <a:gd name="connsiteX12" fmla="*/ 23647 w 47625"/>
                  <a:gd name="connsiteY12" fmla="*/ 30729 h 38100"/>
                  <a:gd name="connsiteX13" fmla="*/ 31838 w 47625"/>
                  <a:gd name="connsiteY13" fmla="*/ 26443 h 38100"/>
                  <a:gd name="connsiteX14" fmla="*/ 41744 w 47625"/>
                  <a:gd name="connsiteY14" fmla="*/ 20156 h 38100"/>
                  <a:gd name="connsiteX15" fmla="*/ 41840 w 47625"/>
                  <a:gd name="connsiteY15" fmla="*/ 1910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7625" h="38100">
                    <a:moveTo>
                      <a:pt x="41840" y="19109"/>
                    </a:moveTo>
                    <a:cubicBezTo>
                      <a:pt x="41840" y="19109"/>
                      <a:pt x="41840" y="19013"/>
                      <a:pt x="41840" y="19013"/>
                    </a:cubicBezTo>
                    <a:cubicBezTo>
                      <a:pt x="42220" y="15299"/>
                      <a:pt x="41935" y="10155"/>
                      <a:pt x="37553" y="9488"/>
                    </a:cubicBezTo>
                    <a:cubicBezTo>
                      <a:pt x="37649" y="8536"/>
                      <a:pt x="37267" y="7679"/>
                      <a:pt x="36125" y="7298"/>
                    </a:cubicBezTo>
                    <a:cubicBezTo>
                      <a:pt x="34124" y="6536"/>
                      <a:pt x="30981" y="8822"/>
                      <a:pt x="29266" y="9393"/>
                    </a:cubicBezTo>
                    <a:cubicBezTo>
                      <a:pt x="25933" y="10441"/>
                      <a:pt x="18884" y="9298"/>
                      <a:pt x="21170" y="14537"/>
                    </a:cubicBezTo>
                    <a:cubicBezTo>
                      <a:pt x="22885" y="18347"/>
                      <a:pt x="19456" y="17489"/>
                      <a:pt x="17837" y="19585"/>
                    </a:cubicBezTo>
                    <a:cubicBezTo>
                      <a:pt x="16789" y="20918"/>
                      <a:pt x="17360" y="22252"/>
                      <a:pt x="18122" y="23585"/>
                    </a:cubicBezTo>
                    <a:cubicBezTo>
                      <a:pt x="19265" y="25490"/>
                      <a:pt x="19551" y="27110"/>
                      <a:pt x="17837" y="28824"/>
                    </a:cubicBezTo>
                    <a:cubicBezTo>
                      <a:pt x="16027" y="30634"/>
                      <a:pt x="13836" y="31110"/>
                      <a:pt x="11455" y="31396"/>
                    </a:cubicBezTo>
                    <a:cubicBezTo>
                      <a:pt x="9454" y="31682"/>
                      <a:pt x="7835" y="32158"/>
                      <a:pt x="7169" y="34253"/>
                    </a:cubicBezTo>
                    <a:cubicBezTo>
                      <a:pt x="7073" y="34539"/>
                      <a:pt x="7264" y="34920"/>
                      <a:pt x="7550" y="35015"/>
                    </a:cubicBezTo>
                    <a:cubicBezTo>
                      <a:pt x="13836" y="36539"/>
                      <a:pt x="18694" y="34539"/>
                      <a:pt x="23647" y="30729"/>
                    </a:cubicBezTo>
                    <a:cubicBezTo>
                      <a:pt x="26219" y="28824"/>
                      <a:pt x="29457" y="28634"/>
                      <a:pt x="31838" y="26443"/>
                    </a:cubicBezTo>
                    <a:cubicBezTo>
                      <a:pt x="34982" y="23585"/>
                      <a:pt x="37458" y="21204"/>
                      <a:pt x="41744" y="20156"/>
                    </a:cubicBezTo>
                    <a:cubicBezTo>
                      <a:pt x="42316" y="20156"/>
                      <a:pt x="42220" y="19299"/>
                      <a:pt x="41840" y="19109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>
                <a:noFill/>
                <a:prstDash val="solid"/>
                <a:miter/>
              </a:ln>
            </p:spPr>
            <p:txBody>
              <a:bodyPr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437" name="Полилиния: фигура 179">
                <a:extLst>
                  <a:ext uri="{FF2B5EF4-FFF2-40B4-BE49-F238E27FC236}">
                    <a16:creationId xmlns:a16="http://schemas.microsoft.com/office/drawing/2014/main" id="{823E3E64-C23E-B986-FDE4-5C3D2D7A0432}"/>
                  </a:ext>
                </a:extLst>
              </p:cNvPr>
              <p:cNvSpPr/>
              <p:nvPr/>
            </p:nvSpPr>
            <p:spPr>
              <a:xfrm>
                <a:off x="7754787" y="4059311"/>
                <a:ext cx="343448" cy="172734"/>
              </a:xfrm>
              <a:custGeom>
                <a:avLst/>
                <a:gdLst>
                  <a:gd name="connsiteX0" fmla="*/ 47415 w 57150"/>
                  <a:gd name="connsiteY0" fmla="*/ 24494 h 28575"/>
                  <a:gd name="connsiteX1" fmla="*/ 42272 w 57150"/>
                  <a:gd name="connsiteY1" fmla="*/ 22399 h 28575"/>
                  <a:gd name="connsiteX2" fmla="*/ 39795 w 57150"/>
                  <a:gd name="connsiteY2" fmla="*/ 22684 h 28575"/>
                  <a:gd name="connsiteX3" fmla="*/ 35795 w 57150"/>
                  <a:gd name="connsiteY3" fmla="*/ 18970 h 28575"/>
                  <a:gd name="connsiteX4" fmla="*/ 29127 w 57150"/>
                  <a:gd name="connsiteY4" fmla="*/ 13731 h 28575"/>
                  <a:gd name="connsiteX5" fmla="*/ 21031 w 57150"/>
                  <a:gd name="connsiteY5" fmla="*/ 13350 h 28575"/>
                  <a:gd name="connsiteX6" fmla="*/ 14364 w 57150"/>
                  <a:gd name="connsiteY6" fmla="*/ 8968 h 28575"/>
                  <a:gd name="connsiteX7" fmla="*/ 9315 w 57150"/>
                  <a:gd name="connsiteY7" fmla="*/ 8778 h 28575"/>
                  <a:gd name="connsiteX8" fmla="*/ 9315 w 57150"/>
                  <a:gd name="connsiteY8" fmla="*/ 10397 h 28575"/>
                  <a:gd name="connsiteX9" fmla="*/ 8077 w 57150"/>
                  <a:gd name="connsiteY9" fmla="*/ 12492 h 28575"/>
                  <a:gd name="connsiteX10" fmla="*/ 7220 w 57150"/>
                  <a:gd name="connsiteY10" fmla="*/ 14493 h 28575"/>
                  <a:gd name="connsiteX11" fmla="*/ 8077 w 57150"/>
                  <a:gd name="connsiteY11" fmla="*/ 19255 h 28575"/>
                  <a:gd name="connsiteX12" fmla="*/ 7791 w 57150"/>
                  <a:gd name="connsiteY12" fmla="*/ 19446 h 28575"/>
                  <a:gd name="connsiteX13" fmla="*/ 26365 w 57150"/>
                  <a:gd name="connsiteY13" fmla="*/ 28209 h 28575"/>
                  <a:gd name="connsiteX14" fmla="*/ 42367 w 57150"/>
                  <a:gd name="connsiteY14" fmla="*/ 29637 h 28575"/>
                  <a:gd name="connsiteX15" fmla="*/ 51416 w 57150"/>
                  <a:gd name="connsiteY15" fmla="*/ 28590 h 28575"/>
                  <a:gd name="connsiteX16" fmla="*/ 47415 w 57150"/>
                  <a:gd name="connsiteY16" fmla="*/ 2449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7150" h="28575">
                    <a:moveTo>
                      <a:pt x="47415" y="24494"/>
                    </a:moveTo>
                    <a:cubicBezTo>
                      <a:pt x="45605" y="23922"/>
                      <a:pt x="44177" y="22494"/>
                      <a:pt x="42272" y="22399"/>
                    </a:cubicBezTo>
                    <a:cubicBezTo>
                      <a:pt x="41510" y="22303"/>
                      <a:pt x="40652" y="22779"/>
                      <a:pt x="39795" y="22684"/>
                    </a:cubicBezTo>
                    <a:cubicBezTo>
                      <a:pt x="37414" y="22399"/>
                      <a:pt x="36557" y="20874"/>
                      <a:pt x="35795" y="18970"/>
                    </a:cubicBezTo>
                    <a:cubicBezTo>
                      <a:pt x="34652" y="15921"/>
                      <a:pt x="32651" y="13635"/>
                      <a:pt x="29127" y="13731"/>
                    </a:cubicBezTo>
                    <a:cubicBezTo>
                      <a:pt x="26175" y="13826"/>
                      <a:pt x="23984" y="14778"/>
                      <a:pt x="21031" y="13350"/>
                    </a:cubicBezTo>
                    <a:cubicBezTo>
                      <a:pt x="18650" y="12207"/>
                      <a:pt x="16364" y="10778"/>
                      <a:pt x="14364" y="8968"/>
                    </a:cubicBezTo>
                    <a:cubicBezTo>
                      <a:pt x="12935" y="7635"/>
                      <a:pt x="10172" y="5730"/>
                      <a:pt x="9315" y="8778"/>
                    </a:cubicBezTo>
                    <a:cubicBezTo>
                      <a:pt x="9125" y="9349"/>
                      <a:pt x="9410" y="9921"/>
                      <a:pt x="9315" y="10397"/>
                    </a:cubicBezTo>
                    <a:cubicBezTo>
                      <a:pt x="9125" y="11254"/>
                      <a:pt x="8458" y="11826"/>
                      <a:pt x="8077" y="12492"/>
                    </a:cubicBezTo>
                    <a:cubicBezTo>
                      <a:pt x="7696" y="13159"/>
                      <a:pt x="7315" y="13731"/>
                      <a:pt x="7220" y="14493"/>
                    </a:cubicBezTo>
                    <a:cubicBezTo>
                      <a:pt x="6934" y="16112"/>
                      <a:pt x="7505" y="17731"/>
                      <a:pt x="8077" y="19255"/>
                    </a:cubicBezTo>
                    <a:cubicBezTo>
                      <a:pt x="7982" y="19255"/>
                      <a:pt x="7887" y="19350"/>
                      <a:pt x="7791" y="19446"/>
                    </a:cubicBezTo>
                    <a:cubicBezTo>
                      <a:pt x="4553" y="24018"/>
                      <a:pt x="23889" y="27828"/>
                      <a:pt x="26365" y="28209"/>
                    </a:cubicBezTo>
                    <a:cubicBezTo>
                      <a:pt x="31699" y="29066"/>
                      <a:pt x="37033" y="29352"/>
                      <a:pt x="42367" y="29637"/>
                    </a:cubicBezTo>
                    <a:cubicBezTo>
                      <a:pt x="44463" y="29733"/>
                      <a:pt x="50082" y="31161"/>
                      <a:pt x="51416" y="28590"/>
                    </a:cubicBezTo>
                    <a:cubicBezTo>
                      <a:pt x="52940" y="26018"/>
                      <a:pt x="49130" y="25065"/>
                      <a:pt x="47415" y="24494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>
                <a:noFill/>
                <a:prstDash val="solid"/>
                <a:miter/>
              </a:ln>
            </p:spPr>
            <p:txBody>
              <a:bodyPr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438" name="Полилиния: фигура 180">
                <a:extLst>
                  <a:ext uri="{FF2B5EF4-FFF2-40B4-BE49-F238E27FC236}">
                    <a16:creationId xmlns:a16="http://schemas.microsoft.com/office/drawing/2014/main" id="{5E79CFEE-3392-01A1-2D7C-8577C0510F89}"/>
                  </a:ext>
                </a:extLst>
              </p:cNvPr>
              <p:cNvSpPr/>
              <p:nvPr/>
            </p:nvSpPr>
            <p:spPr>
              <a:xfrm>
                <a:off x="8493053" y="3487742"/>
                <a:ext cx="686895" cy="344065"/>
              </a:xfrm>
              <a:custGeom>
                <a:avLst/>
                <a:gdLst>
                  <a:gd name="connsiteX0" fmla="*/ 11532 w 114300"/>
                  <a:gd name="connsiteY0" fmla="*/ 8980 h 57150"/>
                  <a:gd name="connsiteX1" fmla="*/ 109697 w 114300"/>
                  <a:gd name="connsiteY1" fmla="*/ 40362 h 57150"/>
                  <a:gd name="connsiteX2" fmla="*/ 107145 w 114300"/>
                  <a:gd name="connsiteY2" fmla="*/ 48346 h 57150"/>
                  <a:gd name="connsiteX3" fmla="*/ 8980 w 114300"/>
                  <a:gd name="connsiteY3" fmla="*/ 16964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300" h="57150">
                    <a:moveTo>
                      <a:pt x="11532" y="8980"/>
                    </a:moveTo>
                    <a:lnTo>
                      <a:pt x="109697" y="40362"/>
                    </a:lnTo>
                    <a:lnTo>
                      <a:pt x="107145" y="48346"/>
                    </a:lnTo>
                    <a:lnTo>
                      <a:pt x="8980" y="16964"/>
                    </a:ln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439" name="Полилиния: фигура 181">
                <a:extLst>
                  <a:ext uri="{FF2B5EF4-FFF2-40B4-BE49-F238E27FC236}">
                    <a16:creationId xmlns:a16="http://schemas.microsoft.com/office/drawing/2014/main" id="{4A52C37C-76C5-3BEE-827C-F10B742A8B87}"/>
                  </a:ext>
                </a:extLst>
              </p:cNvPr>
              <p:cNvSpPr/>
              <p:nvPr/>
            </p:nvSpPr>
            <p:spPr>
              <a:xfrm>
                <a:off x="8454892" y="3608516"/>
                <a:ext cx="686895" cy="342660"/>
              </a:xfrm>
              <a:custGeom>
                <a:avLst/>
                <a:gdLst>
                  <a:gd name="connsiteX0" fmla="*/ 11530 w 114300"/>
                  <a:gd name="connsiteY0" fmla="*/ 8979 h 57150"/>
                  <a:gd name="connsiteX1" fmla="*/ 109696 w 114300"/>
                  <a:gd name="connsiteY1" fmla="*/ 40351 h 57150"/>
                  <a:gd name="connsiteX2" fmla="*/ 107144 w 114300"/>
                  <a:gd name="connsiteY2" fmla="*/ 48334 h 57150"/>
                  <a:gd name="connsiteX3" fmla="*/ 8979 w 114300"/>
                  <a:gd name="connsiteY3" fmla="*/ 16963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300" h="57150">
                    <a:moveTo>
                      <a:pt x="11530" y="8979"/>
                    </a:moveTo>
                    <a:lnTo>
                      <a:pt x="109696" y="40351"/>
                    </a:lnTo>
                    <a:lnTo>
                      <a:pt x="107144" y="48334"/>
                    </a:lnTo>
                    <a:lnTo>
                      <a:pt x="8979" y="16963"/>
                    </a:ln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440" name="Полилиния: фигура 182">
                <a:extLst>
                  <a:ext uri="{FF2B5EF4-FFF2-40B4-BE49-F238E27FC236}">
                    <a16:creationId xmlns:a16="http://schemas.microsoft.com/office/drawing/2014/main" id="{51A05006-6D41-050F-7D1C-F3493A88B8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01326" y="3146587"/>
                <a:ext cx="457629" cy="1430091"/>
              </a:xfrm>
              <a:custGeom>
                <a:avLst/>
                <a:gdLst>
                  <a:gd name="T0" fmla="*/ 433030 w 76200"/>
                  <a:gd name="T1" fmla="*/ 1388334 h 238125"/>
                  <a:gd name="T2" fmla="*/ 267142 w 76200"/>
                  <a:gd name="T3" fmla="*/ 1335130 h 238125"/>
                  <a:gd name="T4" fmla="*/ 42904 w 76200"/>
                  <a:gd name="T5" fmla="*/ 42904 h 238125"/>
                  <a:gd name="T6" fmla="*/ 208792 w 76200"/>
                  <a:gd name="T7" fmla="*/ 96102 h 238125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76200" h="238125">
                    <a:moveTo>
                      <a:pt x="72104" y="231172"/>
                    </a:moveTo>
                    <a:lnTo>
                      <a:pt x="44482" y="222313"/>
                    </a:lnTo>
                    <a:lnTo>
                      <a:pt x="7144" y="7144"/>
                    </a:lnTo>
                    <a:lnTo>
                      <a:pt x="34766" y="16002"/>
                    </a:lnTo>
                    <a:close/>
                  </a:path>
                </a:pathLst>
              </a:custGeom>
              <a:solidFill>
                <a:srgbClr val="FFFFFF">
                  <a:alpha val="56078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fr-FR" sz="7198"/>
              </a:p>
            </p:txBody>
          </p:sp>
          <p:sp>
            <p:nvSpPr>
              <p:cNvPr id="441" name="Полилиния: фигура 183">
                <a:extLst>
                  <a:ext uri="{FF2B5EF4-FFF2-40B4-BE49-F238E27FC236}">
                    <a16:creationId xmlns:a16="http://schemas.microsoft.com/office/drawing/2014/main" id="{683B4E53-B575-33DD-F224-F5B4FB315C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26818" y="3254044"/>
                <a:ext cx="343222" cy="1372888"/>
              </a:xfrm>
              <a:custGeom>
                <a:avLst/>
                <a:gdLst>
                  <a:gd name="T0" fmla="*/ 350657 w 57150"/>
                  <a:gd name="T1" fmla="*/ 1361447 h 228600"/>
                  <a:gd name="T2" fmla="*/ 267143 w 57150"/>
                  <a:gd name="T3" fmla="*/ 1334560 h 228600"/>
                  <a:gd name="T4" fmla="*/ 42904 w 57150"/>
                  <a:gd name="T5" fmla="*/ 42904 h 228600"/>
                  <a:gd name="T6" fmla="*/ 126419 w 57150"/>
                  <a:gd name="T7" fmla="*/ 69215 h 228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57150" h="228600">
                    <a:moveTo>
                      <a:pt x="58388" y="226695"/>
                    </a:moveTo>
                    <a:lnTo>
                      <a:pt x="44482" y="222218"/>
                    </a:lnTo>
                    <a:lnTo>
                      <a:pt x="7144" y="7144"/>
                    </a:lnTo>
                    <a:lnTo>
                      <a:pt x="21050" y="11525"/>
                    </a:lnTo>
                    <a:close/>
                  </a:path>
                </a:pathLst>
              </a:custGeom>
              <a:solidFill>
                <a:srgbClr val="FFFFFF">
                  <a:alpha val="56078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fr-FR" sz="7198"/>
              </a:p>
            </p:txBody>
          </p:sp>
          <p:sp>
            <p:nvSpPr>
              <p:cNvPr id="442" name="Полилиния: фигура 184">
                <a:extLst>
                  <a:ext uri="{FF2B5EF4-FFF2-40B4-BE49-F238E27FC236}">
                    <a16:creationId xmlns:a16="http://schemas.microsoft.com/office/drawing/2014/main" id="{B77D0422-BC35-BBAB-4E02-00AE88CB7E48}"/>
                  </a:ext>
                </a:extLst>
              </p:cNvPr>
              <p:cNvSpPr/>
              <p:nvPr/>
            </p:nvSpPr>
            <p:spPr>
              <a:xfrm>
                <a:off x="8274362" y="4136550"/>
                <a:ext cx="515172" cy="400239"/>
              </a:xfrm>
              <a:custGeom>
                <a:avLst/>
                <a:gdLst>
                  <a:gd name="connsiteX0" fmla="*/ 64461 w 85725"/>
                  <a:gd name="connsiteY0" fmla="*/ 66461 h 66675"/>
                  <a:gd name="connsiteX1" fmla="*/ 11312 w 85725"/>
                  <a:gd name="connsiteY1" fmla="*/ 49412 h 66675"/>
                  <a:gd name="connsiteX2" fmla="*/ 7406 w 85725"/>
                  <a:gd name="connsiteY2" fmla="*/ 41887 h 66675"/>
                  <a:gd name="connsiteX3" fmla="*/ 17217 w 85725"/>
                  <a:gd name="connsiteY3" fmla="*/ 11312 h 66675"/>
                  <a:gd name="connsiteX4" fmla="*/ 24742 w 85725"/>
                  <a:gd name="connsiteY4" fmla="*/ 7406 h 66675"/>
                  <a:gd name="connsiteX5" fmla="*/ 77891 w 85725"/>
                  <a:gd name="connsiteY5" fmla="*/ 24456 h 66675"/>
                  <a:gd name="connsiteX6" fmla="*/ 81797 w 85725"/>
                  <a:gd name="connsiteY6" fmla="*/ 31981 h 66675"/>
                  <a:gd name="connsiteX7" fmla="*/ 71986 w 85725"/>
                  <a:gd name="connsiteY7" fmla="*/ 62556 h 66675"/>
                  <a:gd name="connsiteX8" fmla="*/ 64461 w 85725"/>
                  <a:gd name="connsiteY8" fmla="*/ 66461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5725" h="66675">
                    <a:moveTo>
                      <a:pt x="64461" y="66461"/>
                    </a:moveTo>
                    <a:lnTo>
                      <a:pt x="11312" y="49412"/>
                    </a:lnTo>
                    <a:cubicBezTo>
                      <a:pt x="8168" y="48459"/>
                      <a:pt x="6454" y="45030"/>
                      <a:pt x="7406" y="41887"/>
                    </a:cubicBezTo>
                    <a:lnTo>
                      <a:pt x="17217" y="11312"/>
                    </a:lnTo>
                    <a:cubicBezTo>
                      <a:pt x="18170" y="8168"/>
                      <a:pt x="21599" y="6454"/>
                      <a:pt x="24742" y="7406"/>
                    </a:cubicBezTo>
                    <a:lnTo>
                      <a:pt x="77891" y="24456"/>
                    </a:lnTo>
                    <a:cubicBezTo>
                      <a:pt x="81035" y="25504"/>
                      <a:pt x="82749" y="28838"/>
                      <a:pt x="81797" y="31981"/>
                    </a:cubicBezTo>
                    <a:lnTo>
                      <a:pt x="71986" y="62556"/>
                    </a:lnTo>
                    <a:cubicBezTo>
                      <a:pt x="70938" y="65699"/>
                      <a:pt x="67604" y="67414"/>
                      <a:pt x="64461" y="66461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</p:grpSp>
        <p:grpSp>
          <p:nvGrpSpPr>
            <p:cNvPr id="463" name="Группа 128">
              <a:extLst>
                <a:ext uri="{FF2B5EF4-FFF2-40B4-BE49-F238E27FC236}">
                  <a16:creationId xmlns:a16="http://schemas.microsoft.com/office/drawing/2014/main" id="{2B76E86F-F234-C091-92D7-FA1DD0F2CBD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094279" y="5150295"/>
              <a:ext cx="4615248" cy="5526237"/>
              <a:chOff x="3992104" y="2444024"/>
              <a:chExt cx="2801697" cy="3353690"/>
            </a:xfrm>
          </p:grpSpPr>
          <p:sp>
            <p:nvSpPr>
              <p:cNvPr id="413" name="Полилиния: фигура 129">
                <a:extLst>
                  <a:ext uri="{FF2B5EF4-FFF2-40B4-BE49-F238E27FC236}">
                    <a16:creationId xmlns:a16="http://schemas.microsoft.com/office/drawing/2014/main" id="{2D70B02B-3D17-B16F-E076-C304A8E6EFCE}"/>
                  </a:ext>
                </a:extLst>
              </p:cNvPr>
              <p:cNvSpPr/>
              <p:nvPr/>
            </p:nvSpPr>
            <p:spPr>
              <a:xfrm>
                <a:off x="4568243" y="2444024"/>
                <a:ext cx="2225558" cy="3336353"/>
              </a:xfrm>
              <a:custGeom>
                <a:avLst/>
                <a:gdLst>
                  <a:gd name="connsiteX0" fmla="*/ 7144 w 304800"/>
                  <a:gd name="connsiteY0" fmla="*/ 7144 h 457200"/>
                  <a:gd name="connsiteX1" fmla="*/ 306419 w 304800"/>
                  <a:gd name="connsiteY1" fmla="*/ 7144 h 457200"/>
                  <a:gd name="connsiteX2" fmla="*/ 306419 w 304800"/>
                  <a:gd name="connsiteY2" fmla="*/ 458438 h 457200"/>
                  <a:gd name="connsiteX3" fmla="*/ 7144 w 304800"/>
                  <a:gd name="connsiteY3" fmla="*/ 458438 h 457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4800" h="457200">
                    <a:moveTo>
                      <a:pt x="7144" y="7144"/>
                    </a:moveTo>
                    <a:lnTo>
                      <a:pt x="306419" y="7144"/>
                    </a:lnTo>
                    <a:lnTo>
                      <a:pt x="306419" y="458438"/>
                    </a:lnTo>
                    <a:lnTo>
                      <a:pt x="7144" y="458438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414" name="Полилиния: фигура 130">
                <a:extLst>
                  <a:ext uri="{FF2B5EF4-FFF2-40B4-BE49-F238E27FC236}">
                    <a16:creationId xmlns:a16="http://schemas.microsoft.com/office/drawing/2014/main" id="{754E3C1D-CFA1-98BE-2B95-CD9CE9F0FD13}"/>
                  </a:ext>
                </a:extLst>
              </p:cNvPr>
              <p:cNvSpPr/>
              <p:nvPr/>
            </p:nvSpPr>
            <p:spPr>
              <a:xfrm>
                <a:off x="4284991" y="2444024"/>
                <a:ext cx="2223630" cy="3336353"/>
              </a:xfrm>
              <a:custGeom>
                <a:avLst/>
                <a:gdLst>
                  <a:gd name="connsiteX0" fmla="*/ 7144 w 304800"/>
                  <a:gd name="connsiteY0" fmla="*/ 7144 h 457200"/>
                  <a:gd name="connsiteX1" fmla="*/ 306419 w 304800"/>
                  <a:gd name="connsiteY1" fmla="*/ 7144 h 457200"/>
                  <a:gd name="connsiteX2" fmla="*/ 306419 w 304800"/>
                  <a:gd name="connsiteY2" fmla="*/ 458438 h 457200"/>
                  <a:gd name="connsiteX3" fmla="*/ 7144 w 304800"/>
                  <a:gd name="connsiteY3" fmla="*/ 458438 h 457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4800" h="457200">
                    <a:moveTo>
                      <a:pt x="7144" y="7144"/>
                    </a:moveTo>
                    <a:lnTo>
                      <a:pt x="306419" y="7144"/>
                    </a:lnTo>
                    <a:lnTo>
                      <a:pt x="306419" y="458438"/>
                    </a:lnTo>
                    <a:lnTo>
                      <a:pt x="7144" y="458438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415" name="Полилиния: фигура 131">
                <a:extLst>
                  <a:ext uri="{FF2B5EF4-FFF2-40B4-BE49-F238E27FC236}">
                    <a16:creationId xmlns:a16="http://schemas.microsoft.com/office/drawing/2014/main" id="{47BA082F-F516-3C56-B021-5D9E67056810}"/>
                  </a:ext>
                </a:extLst>
              </p:cNvPr>
              <p:cNvSpPr/>
              <p:nvPr/>
            </p:nvSpPr>
            <p:spPr>
              <a:xfrm>
                <a:off x="4423727" y="2617391"/>
                <a:ext cx="975006" cy="2640959"/>
              </a:xfrm>
              <a:custGeom>
                <a:avLst/>
                <a:gdLst>
                  <a:gd name="connsiteX0" fmla="*/ 7144 w 133350"/>
                  <a:gd name="connsiteY0" fmla="*/ 7144 h 361950"/>
                  <a:gd name="connsiteX1" fmla="*/ 7144 w 133350"/>
                  <a:gd name="connsiteY1" fmla="*/ 355759 h 361950"/>
                  <a:gd name="connsiteX2" fmla="*/ 125349 w 133350"/>
                  <a:gd name="connsiteY2" fmla="*/ 355759 h 361950"/>
                  <a:gd name="connsiteX3" fmla="*/ 131350 w 133350"/>
                  <a:gd name="connsiteY3" fmla="*/ 349758 h 361950"/>
                  <a:gd name="connsiteX4" fmla="*/ 131350 w 133350"/>
                  <a:gd name="connsiteY4" fmla="*/ 13240 h 361950"/>
                  <a:gd name="connsiteX5" fmla="*/ 125349 w 133350"/>
                  <a:gd name="connsiteY5" fmla="*/ 7239 h 361950"/>
                  <a:gd name="connsiteX6" fmla="*/ 7144 w 133350"/>
                  <a:gd name="connsiteY6" fmla="*/ 7239 h 361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3350" h="361950">
                    <a:moveTo>
                      <a:pt x="7144" y="7144"/>
                    </a:moveTo>
                    <a:lnTo>
                      <a:pt x="7144" y="355759"/>
                    </a:lnTo>
                    <a:lnTo>
                      <a:pt x="125349" y="355759"/>
                    </a:lnTo>
                    <a:cubicBezTo>
                      <a:pt x="128683" y="355759"/>
                      <a:pt x="131350" y="353092"/>
                      <a:pt x="131350" y="349758"/>
                    </a:cubicBezTo>
                    <a:lnTo>
                      <a:pt x="131350" y="13240"/>
                    </a:lnTo>
                    <a:cubicBezTo>
                      <a:pt x="131350" y="9906"/>
                      <a:pt x="128588" y="7239"/>
                      <a:pt x="125349" y="7239"/>
                    </a:cubicBezTo>
                    <a:lnTo>
                      <a:pt x="7144" y="7239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416" name="Полилиния: фигура 132">
                <a:extLst>
                  <a:ext uri="{FF2B5EF4-FFF2-40B4-BE49-F238E27FC236}">
                    <a16:creationId xmlns:a16="http://schemas.microsoft.com/office/drawing/2014/main" id="{1AEB864E-B591-415C-DFE7-87F76A2345F8}"/>
                  </a:ext>
                </a:extLst>
              </p:cNvPr>
              <p:cNvSpPr/>
              <p:nvPr/>
            </p:nvSpPr>
            <p:spPr>
              <a:xfrm>
                <a:off x="4423727" y="2617391"/>
                <a:ext cx="975006" cy="2640959"/>
              </a:xfrm>
              <a:custGeom>
                <a:avLst/>
                <a:gdLst>
                  <a:gd name="connsiteX0" fmla="*/ 57912 w 133350"/>
                  <a:gd name="connsiteY0" fmla="*/ 214598 h 361950"/>
                  <a:gd name="connsiteX1" fmla="*/ 7144 w 133350"/>
                  <a:gd name="connsiteY1" fmla="*/ 355663 h 361950"/>
                  <a:gd name="connsiteX2" fmla="*/ 125349 w 133350"/>
                  <a:gd name="connsiteY2" fmla="*/ 355663 h 361950"/>
                  <a:gd name="connsiteX3" fmla="*/ 131350 w 133350"/>
                  <a:gd name="connsiteY3" fmla="*/ 349663 h 361950"/>
                  <a:gd name="connsiteX4" fmla="*/ 131350 w 133350"/>
                  <a:gd name="connsiteY4" fmla="*/ 13145 h 361950"/>
                  <a:gd name="connsiteX5" fmla="*/ 125349 w 133350"/>
                  <a:gd name="connsiteY5" fmla="*/ 7144 h 361950"/>
                  <a:gd name="connsiteX6" fmla="*/ 57912 w 133350"/>
                  <a:gd name="connsiteY6" fmla="*/ 214598 h 361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3350" h="361950">
                    <a:moveTo>
                      <a:pt x="57912" y="214598"/>
                    </a:moveTo>
                    <a:lnTo>
                      <a:pt x="7144" y="355663"/>
                    </a:lnTo>
                    <a:lnTo>
                      <a:pt x="125349" y="355663"/>
                    </a:lnTo>
                    <a:cubicBezTo>
                      <a:pt x="128683" y="355663"/>
                      <a:pt x="131350" y="352996"/>
                      <a:pt x="131350" y="349663"/>
                    </a:cubicBezTo>
                    <a:lnTo>
                      <a:pt x="131350" y="13145"/>
                    </a:lnTo>
                    <a:cubicBezTo>
                      <a:pt x="131350" y="9811"/>
                      <a:pt x="128588" y="7144"/>
                      <a:pt x="125349" y="7144"/>
                    </a:cubicBezTo>
                    <a:lnTo>
                      <a:pt x="57912" y="214598"/>
                    </a:lnTo>
                    <a:close/>
                  </a:path>
                </a:pathLst>
              </a:custGeom>
              <a:solidFill>
                <a:schemeClr val="bg2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417" name="Полилиния: фигура 133">
                <a:extLst>
                  <a:ext uri="{FF2B5EF4-FFF2-40B4-BE49-F238E27FC236}">
                    <a16:creationId xmlns:a16="http://schemas.microsoft.com/office/drawing/2014/main" id="{9E0DDCE1-D573-3881-A823-59EEA4988447}"/>
                  </a:ext>
                </a:extLst>
              </p:cNvPr>
              <p:cNvSpPr/>
              <p:nvPr/>
            </p:nvSpPr>
            <p:spPr>
              <a:xfrm>
                <a:off x="3992104" y="2617391"/>
                <a:ext cx="487502" cy="2710306"/>
              </a:xfrm>
              <a:custGeom>
                <a:avLst/>
                <a:gdLst>
                  <a:gd name="connsiteX0" fmla="*/ 7144 w 66675"/>
                  <a:gd name="connsiteY0" fmla="*/ 25241 h 371475"/>
                  <a:gd name="connsiteX1" fmla="*/ 59341 w 66675"/>
                  <a:gd name="connsiteY1" fmla="*/ 7144 h 371475"/>
                  <a:gd name="connsiteX2" fmla="*/ 66389 w 66675"/>
                  <a:gd name="connsiteY2" fmla="*/ 7144 h 371475"/>
                  <a:gd name="connsiteX3" fmla="*/ 59341 w 66675"/>
                  <a:gd name="connsiteY3" fmla="*/ 355759 h 371475"/>
                  <a:gd name="connsiteX4" fmla="*/ 14192 w 66675"/>
                  <a:gd name="connsiteY4" fmla="*/ 373761 h 371475"/>
                  <a:gd name="connsiteX5" fmla="*/ 7144 w 66675"/>
                  <a:gd name="connsiteY5" fmla="*/ 373761 h 371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6675" h="371475">
                    <a:moveTo>
                      <a:pt x="7144" y="25241"/>
                    </a:moveTo>
                    <a:lnTo>
                      <a:pt x="59341" y="7144"/>
                    </a:lnTo>
                    <a:lnTo>
                      <a:pt x="66389" y="7144"/>
                    </a:lnTo>
                    <a:lnTo>
                      <a:pt x="59341" y="355759"/>
                    </a:lnTo>
                    <a:lnTo>
                      <a:pt x="14192" y="373761"/>
                    </a:lnTo>
                    <a:lnTo>
                      <a:pt x="7144" y="373761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418" name="Полилиния: фигура 134">
                <a:extLst>
                  <a:ext uri="{FF2B5EF4-FFF2-40B4-BE49-F238E27FC236}">
                    <a16:creationId xmlns:a16="http://schemas.microsoft.com/office/drawing/2014/main" id="{3E1672DA-6714-CB04-5904-00952E4DE648}"/>
                  </a:ext>
                </a:extLst>
              </p:cNvPr>
              <p:cNvSpPr/>
              <p:nvPr/>
            </p:nvSpPr>
            <p:spPr>
              <a:xfrm>
                <a:off x="4044129" y="2617391"/>
                <a:ext cx="416208" cy="2710306"/>
              </a:xfrm>
              <a:custGeom>
                <a:avLst/>
                <a:gdLst>
                  <a:gd name="connsiteX0" fmla="*/ 7144 w 57150"/>
                  <a:gd name="connsiteY0" fmla="*/ 25241 h 371475"/>
                  <a:gd name="connsiteX1" fmla="*/ 59341 w 57150"/>
                  <a:gd name="connsiteY1" fmla="*/ 7144 h 371475"/>
                  <a:gd name="connsiteX2" fmla="*/ 59341 w 57150"/>
                  <a:gd name="connsiteY2" fmla="*/ 355759 h 371475"/>
                  <a:gd name="connsiteX3" fmla="*/ 7144 w 57150"/>
                  <a:gd name="connsiteY3" fmla="*/ 373761 h 371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7150" h="371475">
                    <a:moveTo>
                      <a:pt x="7144" y="25241"/>
                    </a:moveTo>
                    <a:lnTo>
                      <a:pt x="59341" y="7144"/>
                    </a:lnTo>
                    <a:lnTo>
                      <a:pt x="59341" y="355759"/>
                    </a:lnTo>
                    <a:lnTo>
                      <a:pt x="7144" y="373761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419" name="Полилиния: фигура 135">
                <a:extLst>
                  <a:ext uri="{FF2B5EF4-FFF2-40B4-BE49-F238E27FC236}">
                    <a16:creationId xmlns:a16="http://schemas.microsoft.com/office/drawing/2014/main" id="{BD9B2EC1-6695-CBD0-5B23-D66A3DAA1F8E}"/>
                  </a:ext>
                </a:extLst>
              </p:cNvPr>
              <p:cNvSpPr/>
              <p:nvPr/>
            </p:nvSpPr>
            <p:spPr>
              <a:xfrm>
                <a:off x="5444979" y="2617391"/>
                <a:ext cx="973078" cy="2640959"/>
              </a:xfrm>
              <a:custGeom>
                <a:avLst/>
                <a:gdLst>
                  <a:gd name="connsiteX0" fmla="*/ 7144 w 133350"/>
                  <a:gd name="connsiteY0" fmla="*/ 13145 h 361950"/>
                  <a:gd name="connsiteX1" fmla="*/ 13144 w 133350"/>
                  <a:gd name="connsiteY1" fmla="*/ 7144 h 361950"/>
                  <a:gd name="connsiteX2" fmla="*/ 125349 w 133350"/>
                  <a:gd name="connsiteY2" fmla="*/ 7144 h 361950"/>
                  <a:gd name="connsiteX3" fmla="*/ 131350 w 133350"/>
                  <a:gd name="connsiteY3" fmla="*/ 13145 h 361950"/>
                  <a:gd name="connsiteX4" fmla="*/ 131350 w 133350"/>
                  <a:gd name="connsiteY4" fmla="*/ 349663 h 361950"/>
                  <a:gd name="connsiteX5" fmla="*/ 125349 w 133350"/>
                  <a:gd name="connsiteY5" fmla="*/ 355663 h 361950"/>
                  <a:gd name="connsiteX6" fmla="*/ 13144 w 133350"/>
                  <a:gd name="connsiteY6" fmla="*/ 355663 h 361950"/>
                  <a:gd name="connsiteX7" fmla="*/ 7144 w 133350"/>
                  <a:gd name="connsiteY7" fmla="*/ 349663 h 361950"/>
                  <a:gd name="connsiteX8" fmla="*/ 7144 w 133350"/>
                  <a:gd name="connsiteY8" fmla="*/ 13145 h 361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3350" h="361950">
                    <a:moveTo>
                      <a:pt x="7144" y="13145"/>
                    </a:moveTo>
                    <a:cubicBezTo>
                      <a:pt x="7144" y="9811"/>
                      <a:pt x="9811" y="7144"/>
                      <a:pt x="13144" y="7144"/>
                    </a:cubicBezTo>
                    <a:lnTo>
                      <a:pt x="125349" y="7144"/>
                    </a:lnTo>
                    <a:cubicBezTo>
                      <a:pt x="128683" y="7144"/>
                      <a:pt x="131350" y="9811"/>
                      <a:pt x="131350" y="13145"/>
                    </a:cubicBezTo>
                    <a:lnTo>
                      <a:pt x="131350" y="349663"/>
                    </a:lnTo>
                    <a:cubicBezTo>
                      <a:pt x="131350" y="352996"/>
                      <a:pt x="128683" y="355663"/>
                      <a:pt x="125349" y="355663"/>
                    </a:cubicBezTo>
                    <a:lnTo>
                      <a:pt x="13144" y="355663"/>
                    </a:lnTo>
                    <a:cubicBezTo>
                      <a:pt x="9811" y="355663"/>
                      <a:pt x="7144" y="352996"/>
                      <a:pt x="7144" y="349663"/>
                    </a:cubicBezTo>
                    <a:lnTo>
                      <a:pt x="7144" y="13145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420" name="Полилиния: фигура 136">
                <a:extLst>
                  <a:ext uri="{FF2B5EF4-FFF2-40B4-BE49-F238E27FC236}">
                    <a16:creationId xmlns:a16="http://schemas.microsoft.com/office/drawing/2014/main" id="{7C11D181-B7E6-FA10-DE7C-7306A0A6CB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84137" y="3812196"/>
                <a:ext cx="208563" cy="208563"/>
              </a:xfrm>
              <a:custGeom>
                <a:avLst/>
                <a:gdLst>
                  <a:gd name="T0" fmla="*/ 52143 w 28575"/>
                  <a:gd name="T1" fmla="*/ 128612 h 28575"/>
                  <a:gd name="T2" fmla="*/ 128612 w 28575"/>
                  <a:gd name="T3" fmla="*/ 52143 h 28575"/>
                  <a:gd name="T4" fmla="*/ 205782 w 28575"/>
                  <a:gd name="T5" fmla="*/ 128612 h 28575"/>
                  <a:gd name="T6" fmla="*/ 128612 w 28575"/>
                  <a:gd name="T7" fmla="*/ 205782 h 28575"/>
                  <a:gd name="T8" fmla="*/ 52143 w 28575"/>
                  <a:gd name="T9" fmla="*/ 128612 h 2857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8575" h="28575">
                    <a:moveTo>
                      <a:pt x="7144" y="17621"/>
                    </a:moveTo>
                    <a:cubicBezTo>
                      <a:pt x="7144" y="11811"/>
                      <a:pt x="11906" y="7144"/>
                      <a:pt x="17621" y="7144"/>
                    </a:cubicBezTo>
                    <a:cubicBezTo>
                      <a:pt x="23432" y="7144"/>
                      <a:pt x="28194" y="11811"/>
                      <a:pt x="28194" y="17621"/>
                    </a:cubicBezTo>
                    <a:cubicBezTo>
                      <a:pt x="28194" y="23432"/>
                      <a:pt x="23527" y="28194"/>
                      <a:pt x="17621" y="28194"/>
                    </a:cubicBezTo>
                    <a:cubicBezTo>
                      <a:pt x="11906" y="28194"/>
                      <a:pt x="7144" y="23432"/>
                      <a:pt x="7144" y="1762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fr-FR" sz="7198"/>
              </a:p>
            </p:txBody>
          </p:sp>
          <p:sp>
            <p:nvSpPr>
              <p:cNvPr id="421" name="Полилиния: фигура 137">
                <a:extLst>
                  <a:ext uri="{FF2B5EF4-FFF2-40B4-BE49-F238E27FC236}">
                    <a16:creationId xmlns:a16="http://schemas.microsoft.com/office/drawing/2014/main" id="{CF85A08D-2FC7-E1FA-23B1-A885DD315F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24528" y="2895914"/>
                <a:ext cx="973293" cy="139042"/>
              </a:xfrm>
              <a:custGeom>
                <a:avLst/>
                <a:gdLst>
                  <a:gd name="T0" fmla="*/ 52143 w 133350"/>
                  <a:gd name="T1" fmla="*/ 52143 h 19050"/>
                  <a:gd name="T2" fmla="*/ 959389 w 133350"/>
                  <a:gd name="T3" fmla="*/ 52143 h 19050"/>
                  <a:gd name="T4" fmla="*/ 959389 w 133350"/>
                  <a:gd name="T5" fmla="*/ 90381 h 19050"/>
                  <a:gd name="T6" fmla="*/ 52143 w 133350"/>
                  <a:gd name="T7" fmla="*/ 90381 h 1905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33350" h="19050">
                    <a:moveTo>
                      <a:pt x="7144" y="7144"/>
                    </a:moveTo>
                    <a:lnTo>
                      <a:pt x="131445" y="7144"/>
                    </a:lnTo>
                    <a:lnTo>
                      <a:pt x="131445" y="12383"/>
                    </a:lnTo>
                    <a:lnTo>
                      <a:pt x="7144" y="12383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fr-FR" sz="7198"/>
              </a:p>
            </p:txBody>
          </p:sp>
          <p:sp>
            <p:nvSpPr>
              <p:cNvPr id="422" name="Полилиния: фигура 138">
                <a:extLst>
                  <a:ext uri="{FF2B5EF4-FFF2-40B4-BE49-F238E27FC236}">
                    <a16:creationId xmlns:a16="http://schemas.microsoft.com/office/drawing/2014/main" id="{EA23C402-5D4D-D638-A575-422442EC99C1}"/>
                  </a:ext>
                </a:extLst>
              </p:cNvPr>
              <p:cNvSpPr/>
              <p:nvPr/>
            </p:nvSpPr>
            <p:spPr>
              <a:xfrm>
                <a:off x="5423782" y="5293023"/>
                <a:ext cx="973080" cy="418007"/>
              </a:xfrm>
              <a:custGeom>
                <a:avLst/>
                <a:gdLst>
                  <a:gd name="connsiteX0" fmla="*/ 128111 w 133350"/>
                  <a:gd name="connsiteY0" fmla="*/ 50863 h 57150"/>
                  <a:gd name="connsiteX1" fmla="*/ 13144 w 133350"/>
                  <a:gd name="connsiteY1" fmla="*/ 50863 h 57150"/>
                  <a:gd name="connsiteX2" fmla="*/ 7144 w 133350"/>
                  <a:gd name="connsiteY2" fmla="*/ 44863 h 57150"/>
                  <a:gd name="connsiteX3" fmla="*/ 7144 w 133350"/>
                  <a:gd name="connsiteY3" fmla="*/ 13145 h 57150"/>
                  <a:gd name="connsiteX4" fmla="*/ 13144 w 133350"/>
                  <a:gd name="connsiteY4" fmla="*/ 7144 h 57150"/>
                  <a:gd name="connsiteX5" fmla="*/ 128111 w 133350"/>
                  <a:gd name="connsiteY5" fmla="*/ 7144 h 57150"/>
                  <a:gd name="connsiteX6" fmla="*/ 134112 w 133350"/>
                  <a:gd name="connsiteY6" fmla="*/ 13145 h 57150"/>
                  <a:gd name="connsiteX7" fmla="*/ 134112 w 133350"/>
                  <a:gd name="connsiteY7" fmla="*/ 44863 h 57150"/>
                  <a:gd name="connsiteX8" fmla="*/ 128111 w 133350"/>
                  <a:gd name="connsiteY8" fmla="*/ 50863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3350" h="57150">
                    <a:moveTo>
                      <a:pt x="128111" y="50863"/>
                    </a:moveTo>
                    <a:lnTo>
                      <a:pt x="13144" y="50863"/>
                    </a:lnTo>
                    <a:cubicBezTo>
                      <a:pt x="9811" y="50863"/>
                      <a:pt x="7144" y="48196"/>
                      <a:pt x="7144" y="44863"/>
                    </a:cubicBezTo>
                    <a:lnTo>
                      <a:pt x="7144" y="13145"/>
                    </a:lnTo>
                    <a:cubicBezTo>
                      <a:pt x="7144" y="9811"/>
                      <a:pt x="9811" y="7144"/>
                      <a:pt x="13144" y="7144"/>
                    </a:cubicBezTo>
                    <a:lnTo>
                      <a:pt x="128111" y="7144"/>
                    </a:lnTo>
                    <a:cubicBezTo>
                      <a:pt x="131445" y="7144"/>
                      <a:pt x="134112" y="9811"/>
                      <a:pt x="134112" y="13145"/>
                    </a:cubicBezTo>
                    <a:lnTo>
                      <a:pt x="134112" y="44863"/>
                    </a:lnTo>
                    <a:cubicBezTo>
                      <a:pt x="134207" y="48196"/>
                      <a:pt x="131445" y="50863"/>
                      <a:pt x="128111" y="50863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423" name="Полилиния: фигура 139">
                <a:extLst>
                  <a:ext uri="{FF2B5EF4-FFF2-40B4-BE49-F238E27FC236}">
                    <a16:creationId xmlns:a16="http://schemas.microsoft.com/office/drawing/2014/main" id="{63EB9E49-8E8B-1F78-0BAB-83978C80B2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44835" y="5409090"/>
                <a:ext cx="139042" cy="139042"/>
              </a:xfrm>
              <a:custGeom>
                <a:avLst/>
                <a:gdLst>
                  <a:gd name="T0" fmla="*/ 138349 w 19050"/>
                  <a:gd name="T1" fmla="*/ 95242 h 19050"/>
                  <a:gd name="T2" fmla="*/ 95242 w 19050"/>
                  <a:gd name="T3" fmla="*/ 52143 h 19050"/>
                  <a:gd name="T4" fmla="*/ 52143 w 19050"/>
                  <a:gd name="T5" fmla="*/ 95242 h 19050"/>
                  <a:gd name="T6" fmla="*/ 95242 w 19050"/>
                  <a:gd name="T7" fmla="*/ 138349 h 19050"/>
                  <a:gd name="T8" fmla="*/ 138349 w 19050"/>
                  <a:gd name="T9" fmla="*/ 95242 h 190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9050" h="19050">
                    <a:moveTo>
                      <a:pt x="18955" y="13049"/>
                    </a:moveTo>
                    <a:cubicBezTo>
                      <a:pt x="18955" y="9811"/>
                      <a:pt x="16288" y="7144"/>
                      <a:pt x="13049" y="7144"/>
                    </a:cubicBezTo>
                    <a:cubicBezTo>
                      <a:pt x="9811" y="7144"/>
                      <a:pt x="7144" y="9811"/>
                      <a:pt x="7144" y="13049"/>
                    </a:cubicBezTo>
                    <a:cubicBezTo>
                      <a:pt x="7144" y="16288"/>
                      <a:pt x="9811" y="18955"/>
                      <a:pt x="13049" y="18955"/>
                    </a:cubicBezTo>
                    <a:cubicBezTo>
                      <a:pt x="16288" y="18955"/>
                      <a:pt x="18955" y="16288"/>
                      <a:pt x="18955" y="1304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fr-FR" sz="7198"/>
              </a:p>
            </p:txBody>
          </p:sp>
          <p:sp>
            <p:nvSpPr>
              <p:cNvPr id="424" name="Полилиния: фигура 140">
                <a:extLst>
                  <a:ext uri="{FF2B5EF4-FFF2-40B4-BE49-F238E27FC236}">
                    <a16:creationId xmlns:a16="http://schemas.microsoft.com/office/drawing/2014/main" id="{2DA166C3-6581-C397-FFF2-F45C545F1E60}"/>
                  </a:ext>
                </a:extLst>
              </p:cNvPr>
              <p:cNvSpPr/>
              <p:nvPr/>
            </p:nvSpPr>
            <p:spPr>
              <a:xfrm>
                <a:off x="4375554" y="5293023"/>
                <a:ext cx="973080" cy="418007"/>
              </a:xfrm>
              <a:custGeom>
                <a:avLst/>
                <a:gdLst>
                  <a:gd name="connsiteX0" fmla="*/ 128111 w 133350"/>
                  <a:gd name="connsiteY0" fmla="*/ 50863 h 57150"/>
                  <a:gd name="connsiteX1" fmla="*/ 13145 w 133350"/>
                  <a:gd name="connsiteY1" fmla="*/ 50863 h 57150"/>
                  <a:gd name="connsiteX2" fmla="*/ 7144 w 133350"/>
                  <a:gd name="connsiteY2" fmla="*/ 44863 h 57150"/>
                  <a:gd name="connsiteX3" fmla="*/ 7144 w 133350"/>
                  <a:gd name="connsiteY3" fmla="*/ 13145 h 57150"/>
                  <a:gd name="connsiteX4" fmla="*/ 13145 w 133350"/>
                  <a:gd name="connsiteY4" fmla="*/ 7144 h 57150"/>
                  <a:gd name="connsiteX5" fmla="*/ 128111 w 133350"/>
                  <a:gd name="connsiteY5" fmla="*/ 7144 h 57150"/>
                  <a:gd name="connsiteX6" fmla="*/ 134112 w 133350"/>
                  <a:gd name="connsiteY6" fmla="*/ 13145 h 57150"/>
                  <a:gd name="connsiteX7" fmla="*/ 134112 w 133350"/>
                  <a:gd name="connsiteY7" fmla="*/ 44863 h 57150"/>
                  <a:gd name="connsiteX8" fmla="*/ 128111 w 133350"/>
                  <a:gd name="connsiteY8" fmla="*/ 50863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3350" h="57150">
                    <a:moveTo>
                      <a:pt x="128111" y="50863"/>
                    </a:moveTo>
                    <a:lnTo>
                      <a:pt x="13145" y="50863"/>
                    </a:lnTo>
                    <a:cubicBezTo>
                      <a:pt x="9811" y="50863"/>
                      <a:pt x="7144" y="48196"/>
                      <a:pt x="7144" y="44863"/>
                    </a:cubicBezTo>
                    <a:lnTo>
                      <a:pt x="7144" y="13145"/>
                    </a:lnTo>
                    <a:cubicBezTo>
                      <a:pt x="7144" y="9811"/>
                      <a:pt x="9811" y="7144"/>
                      <a:pt x="13145" y="7144"/>
                    </a:cubicBezTo>
                    <a:lnTo>
                      <a:pt x="128111" y="7144"/>
                    </a:lnTo>
                    <a:cubicBezTo>
                      <a:pt x="131445" y="7144"/>
                      <a:pt x="134112" y="9811"/>
                      <a:pt x="134112" y="13145"/>
                    </a:cubicBezTo>
                    <a:lnTo>
                      <a:pt x="134112" y="44863"/>
                    </a:lnTo>
                    <a:cubicBezTo>
                      <a:pt x="134112" y="48196"/>
                      <a:pt x="131445" y="50863"/>
                      <a:pt x="128111" y="50863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425" name="Полилиния: фигура 141">
                <a:extLst>
                  <a:ext uri="{FF2B5EF4-FFF2-40B4-BE49-F238E27FC236}">
                    <a16:creationId xmlns:a16="http://schemas.microsoft.com/office/drawing/2014/main" id="{272B991E-9155-8EA2-C02B-9A8B2ACBD0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95072" y="5409090"/>
                <a:ext cx="139042" cy="139042"/>
              </a:xfrm>
              <a:custGeom>
                <a:avLst/>
                <a:gdLst>
                  <a:gd name="T0" fmla="*/ 138349 w 19050"/>
                  <a:gd name="T1" fmla="*/ 95242 h 19050"/>
                  <a:gd name="T2" fmla="*/ 95242 w 19050"/>
                  <a:gd name="T3" fmla="*/ 52143 h 19050"/>
                  <a:gd name="T4" fmla="*/ 52143 w 19050"/>
                  <a:gd name="T5" fmla="*/ 95242 h 19050"/>
                  <a:gd name="T6" fmla="*/ 95242 w 19050"/>
                  <a:gd name="T7" fmla="*/ 138349 h 19050"/>
                  <a:gd name="T8" fmla="*/ 138349 w 19050"/>
                  <a:gd name="T9" fmla="*/ 95242 h 190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9050" h="19050">
                    <a:moveTo>
                      <a:pt x="18955" y="13049"/>
                    </a:moveTo>
                    <a:cubicBezTo>
                      <a:pt x="18955" y="9811"/>
                      <a:pt x="16288" y="7144"/>
                      <a:pt x="13049" y="7144"/>
                    </a:cubicBezTo>
                    <a:cubicBezTo>
                      <a:pt x="9811" y="7144"/>
                      <a:pt x="7144" y="9811"/>
                      <a:pt x="7144" y="13049"/>
                    </a:cubicBezTo>
                    <a:cubicBezTo>
                      <a:pt x="7144" y="16288"/>
                      <a:pt x="9811" y="18955"/>
                      <a:pt x="13049" y="18955"/>
                    </a:cubicBezTo>
                    <a:cubicBezTo>
                      <a:pt x="16383" y="18955"/>
                      <a:pt x="18955" y="16288"/>
                      <a:pt x="18955" y="1304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fr-FR" sz="7198"/>
              </a:p>
            </p:txBody>
          </p:sp>
          <p:sp>
            <p:nvSpPr>
              <p:cNvPr id="426" name="Полилиния: фигура 142">
                <a:extLst>
                  <a:ext uri="{FF2B5EF4-FFF2-40B4-BE49-F238E27FC236}">
                    <a16:creationId xmlns:a16="http://schemas.microsoft.com/office/drawing/2014/main" id="{FD2BBB76-292C-6505-F551-868088236D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18123" y="2444024"/>
                <a:ext cx="1459940" cy="3337005"/>
              </a:xfrm>
              <a:custGeom>
                <a:avLst/>
                <a:gdLst>
                  <a:gd name="T0" fmla="*/ 52143 w 200025"/>
                  <a:gd name="T1" fmla="*/ 3346041 h 457200"/>
                  <a:gd name="T2" fmla="*/ 610390 w 200025"/>
                  <a:gd name="T3" fmla="*/ 3346041 h 457200"/>
                  <a:gd name="T4" fmla="*/ 1430738 w 200025"/>
                  <a:gd name="T5" fmla="*/ 52143 h 457200"/>
                  <a:gd name="T6" fmla="*/ 872490 w 200025"/>
                  <a:gd name="T7" fmla="*/ 52143 h 457200"/>
                  <a:gd name="T8" fmla="*/ 466487 w 200025"/>
                  <a:gd name="T9" fmla="*/ 1683801 h 457200"/>
                  <a:gd name="T10" fmla="*/ 466487 w 200025"/>
                  <a:gd name="T11" fmla="*/ 2725221 h 457200"/>
                  <a:gd name="T12" fmla="*/ 422687 w 200025"/>
                  <a:gd name="T13" fmla="*/ 2769021 h 457200"/>
                  <a:gd name="T14" fmla="*/ 196746 w 200025"/>
                  <a:gd name="T15" fmla="*/ 2769021 h 457200"/>
                  <a:gd name="T16" fmla="*/ 52143 w 200025"/>
                  <a:gd name="T17" fmla="*/ 3346041 h 457200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200025" h="457200">
                    <a:moveTo>
                      <a:pt x="7144" y="458438"/>
                    </a:moveTo>
                    <a:lnTo>
                      <a:pt x="83629" y="458438"/>
                    </a:lnTo>
                    <a:lnTo>
                      <a:pt x="196024" y="7144"/>
                    </a:lnTo>
                    <a:lnTo>
                      <a:pt x="119539" y="7144"/>
                    </a:lnTo>
                    <a:lnTo>
                      <a:pt x="63913" y="230696"/>
                    </a:lnTo>
                    <a:lnTo>
                      <a:pt x="63913" y="373380"/>
                    </a:lnTo>
                    <a:cubicBezTo>
                      <a:pt x="63913" y="376714"/>
                      <a:pt x="61150" y="379381"/>
                      <a:pt x="57912" y="379381"/>
                    </a:cubicBezTo>
                    <a:lnTo>
                      <a:pt x="26956" y="379381"/>
                    </a:lnTo>
                    <a:lnTo>
                      <a:pt x="7144" y="458438"/>
                    </a:lnTo>
                    <a:close/>
                  </a:path>
                </a:pathLst>
              </a:custGeom>
              <a:solidFill>
                <a:srgbClr val="FFFFFF">
                  <a:alpha val="27058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fr-FR" sz="7198"/>
              </a:p>
            </p:txBody>
          </p:sp>
          <p:sp>
            <p:nvSpPr>
              <p:cNvPr id="427" name="Полилиния: фигура 143">
                <a:extLst>
                  <a:ext uri="{FF2B5EF4-FFF2-40B4-BE49-F238E27FC236}">
                    <a16:creationId xmlns:a16="http://schemas.microsoft.com/office/drawing/2014/main" id="{2A1D80BE-D9CF-7FB1-BDC7-99A3086557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62000" y="2669272"/>
                <a:ext cx="903772" cy="3128442"/>
              </a:xfrm>
              <a:custGeom>
                <a:avLst/>
                <a:gdLst>
                  <a:gd name="T0" fmla="*/ 52143 w 123825"/>
                  <a:gd name="T1" fmla="*/ 3120793 h 428625"/>
                  <a:gd name="T2" fmla="*/ 331613 w 123825"/>
                  <a:gd name="T3" fmla="*/ 3120793 h 428625"/>
                  <a:gd name="T4" fmla="*/ 859279 w 123825"/>
                  <a:gd name="T5" fmla="*/ 1030997 h 428625"/>
                  <a:gd name="T6" fmla="*/ 859279 w 123825"/>
                  <a:gd name="T7" fmla="*/ 52143 h 428625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23825" h="428625">
                    <a:moveTo>
                      <a:pt x="7144" y="427577"/>
                    </a:moveTo>
                    <a:lnTo>
                      <a:pt x="45434" y="427577"/>
                    </a:lnTo>
                    <a:lnTo>
                      <a:pt x="117729" y="141256"/>
                    </a:lnTo>
                    <a:lnTo>
                      <a:pt x="117729" y="7144"/>
                    </a:lnTo>
                    <a:close/>
                  </a:path>
                </a:pathLst>
              </a:custGeom>
              <a:solidFill>
                <a:srgbClr val="FFFFFF">
                  <a:alpha val="27058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fr-FR" sz="7198"/>
              </a:p>
            </p:txBody>
          </p:sp>
        </p:grpSp>
        <p:grpSp>
          <p:nvGrpSpPr>
            <p:cNvPr id="464" name="Группа 144">
              <a:extLst>
                <a:ext uri="{FF2B5EF4-FFF2-40B4-BE49-F238E27FC236}">
                  <a16:creationId xmlns:a16="http://schemas.microsoft.com/office/drawing/2014/main" id="{B2CCE380-6033-D7C9-CF16-4F5A38F9D09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76752" y="5810524"/>
              <a:ext cx="1164921" cy="2993246"/>
              <a:chOff x="4284792" y="2844465"/>
              <a:chExt cx="707026" cy="1816404"/>
            </a:xfrm>
          </p:grpSpPr>
          <p:sp>
            <p:nvSpPr>
              <p:cNvPr id="410" name="Полилиния: фигура 145">
                <a:extLst>
                  <a:ext uri="{FF2B5EF4-FFF2-40B4-BE49-F238E27FC236}">
                    <a16:creationId xmlns:a16="http://schemas.microsoft.com/office/drawing/2014/main" id="{E68D8AD0-DCC6-FA56-6B81-E665BEC22B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96609" y="2844465"/>
                <a:ext cx="695209" cy="347605"/>
              </a:xfrm>
              <a:custGeom>
                <a:avLst/>
                <a:gdLst>
                  <a:gd name="T0" fmla="*/ 369158 w 95250"/>
                  <a:gd name="T1" fmla="*/ 247495 h 47625"/>
                  <a:gd name="T2" fmla="*/ 433117 w 95250"/>
                  <a:gd name="T3" fmla="*/ 147385 h 47625"/>
                  <a:gd name="T4" fmla="*/ 410177 w 95250"/>
                  <a:gd name="T5" fmla="*/ 92461 h 47625"/>
                  <a:gd name="T6" fmla="*/ 356640 w 95250"/>
                  <a:gd name="T7" fmla="*/ 69521 h 47625"/>
                  <a:gd name="T8" fmla="*/ 355254 w 95250"/>
                  <a:gd name="T9" fmla="*/ 69521 h 47625"/>
                  <a:gd name="T10" fmla="*/ 279470 w 95250"/>
                  <a:gd name="T11" fmla="*/ 152946 h 47625"/>
                  <a:gd name="T12" fmla="*/ 279470 w 95250"/>
                  <a:gd name="T13" fmla="*/ 172412 h 47625"/>
                  <a:gd name="T14" fmla="*/ 271135 w 95250"/>
                  <a:gd name="T15" fmla="*/ 181448 h 47625"/>
                  <a:gd name="T16" fmla="*/ 271135 w 95250"/>
                  <a:gd name="T17" fmla="*/ 181448 h 47625"/>
                  <a:gd name="T18" fmla="*/ 262785 w 95250"/>
                  <a:gd name="T19" fmla="*/ 173105 h 47625"/>
                  <a:gd name="T20" fmla="*/ 262785 w 95250"/>
                  <a:gd name="T21" fmla="*/ 153640 h 47625"/>
                  <a:gd name="T22" fmla="*/ 354553 w 95250"/>
                  <a:gd name="T23" fmla="*/ 52143 h 47625"/>
                  <a:gd name="T24" fmla="*/ 355947 w 95250"/>
                  <a:gd name="T25" fmla="*/ 52143 h 47625"/>
                  <a:gd name="T26" fmla="*/ 449101 w 95250"/>
                  <a:gd name="T27" fmla="*/ 150165 h 47625"/>
                  <a:gd name="T28" fmla="*/ 449101 w 95250"/>
                  <a:gd name="T29" fmla="*/ 152946 h 47625"/>
                  <a:gd name="T30" fmla="*/ 387230 w 95250"/>
                  <a:gd name="T31" fmla="*/ 249582 h 47625"/>
                  <a:gd name="T32" fmla="*/ 660452 w 95250"/>
                  <a:gd name="T33" fmla="*/ 330227 h 47625"/>
                  <a:gd name="T34" fmla="*/ 657664 w 95250"/>
                  <a:gd name="T35" fmla="*/ 347605 h 47625"/>
                  <a:gd name="T36" fmla="*/ 374019 w 95250"/>
                  <a:gd name="T37" fmla="*/ 264180 h 47625"/>
                  <a:gd name="T38" fmla="*/ 57003 w 95250"/>
                  <a:gd name="T39" fmla="*/ 355948 h 47625"/>
                  <a:gd name="T40" fmla="*/ 52142 w 95250"/>
                  <a:gd name="T41" fmla="*/ 339262 h 47625"/>
                  <a:gd name="T42" fmla="*/ 369158 w 95250"/>
                  <a:gd name="T43" fmla="*/ 247495 h 47625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0" t="0" r="r" b="b"/>
                <a:pathLst>
                  <a:path w="95250" h="47625">
                    <a:moveTo>
                      <a:pt x="50578" y="33909"/>
                    </a:moveTo>
                    <a:lnTo>
                      <a:pt x="59341" y="20193"/>
                    </a:lnTo>
                    <a:cubicBezTo>
                      <a:pt x="59246" y="17335"/>
                      <a:pt x="58102" y="14669"/>
                      <a:pt x="56198" y="12668"/>
                    </a:cubicBezTo>
                    <a:cubicBezTo>
                      <a:pt x="54197" y="10573"/>
                      <a:pt x="51625" y="9525"/>
                      <a:pt x="48863" y="9525"/>
                    </a:cubicBezTo>
                    <a:cubicBezTo>
                      <a:pt x="48768" y="9525"/>
                      <a:pt x="48768" y="9525"/>
                      <a:pt x="48673" y="9525"/>
                    </a:cubicBezTo>
                    <a:cubicBezTo>
                      <a:pt x="42863" y="9620"/>
                      <a:pt x="38195" y="14764"/>
                      <a:pt x="38290" y="20955"/>
                    </a:cubicBezTo>
                    <a:lnTo>
                      <a:pt x="38290" y="23622"/>
                    </a:lnTo>
                    <a:cubicBezTo>
                      <a:pt x="38290" y="24289"/>
                      <a:pt x="37814" y="24860"/>
                      <a:pt x="37148" y="24860"/>
                    </a:cubicBezTo>
                    <a:cubicBezTo>
                      <a:pt x="37148" y="24860"/>
                      <a:pt x="37148" y="24860"/>
                      <a:pt x="37148" y="24860"/>
                    </a:cubicBezTo>
                    <a:cubicBezTo>
                      <a:pt x="36576" y="24860"/>
                      <a:pt x="36004" y="24384"/>
                      <a:pt x="36004" y="23717"/>
                    </a:cubicBezTo>
                    <a:lnTo>
                      <a:pt x="36004" y="21050"/>
                    </a:lnTo>
                    <a:cubicBezTo>
                      <a:pt x="35909" y="13525"/>
                      <a:pt x="41529" y="7334"/>
                      <a:pt x="48577" y="7144"/>
                    </a:cubicBezTo>
                    <a:cubicBezTo>
                      <a:pt x="48673" y="7144"/>
                      <a:pt x="48673" y="7144"/>
                      <a:pt x="48768" y="7144"/>
                    </a:cubicBezTo>
                    <a:cubicBezTo>
                      <a:pt x="55721" y="7144"/>
                      <a:pt x="61436" y="13144"/>
                      <a:pt x="61531" y="20574"/>
                    </a:cubicBezTo>
                    <a:lnTo>
                      <a:pt x="61531" y="20955"/>
                    </a:lnTo>
                    <a:lnTo>
                      <a:pt x="53054" y="34195"/>
                    </a:lnTo>
                    <a:lnTo>
                      <a:pt x="90488" y="45244"/>
                    </a:lnTo>
                    <a:cubicBezTo>
                      <a:pt x="90392" y="46006"/>
                      <a:pt x="90202" y="46863"/>
                      <a:pt x="90106" y="47625"/>
                    </a:cubicBezTo>
                    <a:lnTo>
                      <a:pt x="51244" y="36195"/>
                    </a:lnTo>
                    <a:lnTo>
                      <a:pt x="7810" y="48768"/>
                    </a:lnTo>
                    <a:cubicBezTo>
                      <a:pt x="7620" y="48006"/>
                      <a:pt x="7429" y="47244"/>
                      <a:pt x="7144" y="46482"/>
                    </a:cubicBezTo>
                    <a:lnTo>
                      <a:pt x="50578" y="3390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fr-FR" sz="7198"/>
              </a:p>
            </p:txBody>
          </p:sp>
          <p:sp>
            <p:nvSpPr>
              <p:cNvPr id="411" name="Полилиния: фигура 146">
                <a:extLst>
                  <a:ext uri="{FF2B5EF4-FFF2-40B4-BE49-F238E27FC236}">
                    <a16:creationId xmlns:a16="http://schemas.microsoft.com/office/drawing/2014/main" id="{DC5ECF90-6712-415B-AD79-849E440E9C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5865" y="2844465"/>
                <a:ext cx="208563" cy="208563"/>
              </a:xfrm>
              <a:custGeom>
                <a:avLst/>
                <a:gdLst>
                  <a:gd name="T0" fmla="*/ 145297 w 28575"/>
                  <a:gd name="T1" fmla="*/ 52143 h 28575"/>
                  <a:gd name="T2" fmla="*/ 146691 w 28575"/>
                  <a:gd name="T3" fmla="*/ 52143 h 28575"/>
                  <a:gd name="T4" fmla="*/ 215511 w 28575"/>
                  <a:gd name="T5" fmla="*/ 85513 h 28575"/>
                  <a:gd name="T6" fmla="*/ 207870 w 28575"/>
                  <a:gd name="T7" fmla="*/ 91768 h 28575"/>
                  <a:gd name="T8" fmla="*/ 202308 w 28575"/>
                  <a:gd name="T9" fmla="*/ 95935 h 28575"/>
                  <a:gd name="T10" fmla="*/ 199527 w 28575"/>
                  <a:gd name="T11" fmla="*/ 93154 h 28575"/>
                  <a:gd name="T12" fmla="*/ 145990 w 28575"/>
                  <a:gd name="T13" fmla="*/ 70214 h 28575"/>
                  <a:gd name="T14" fmla="*/ 144604 w 28575"/>
                  <a:gd name="T15" fmla="*/ 70214 h 28575"/>
                  <a:gd name="T16" fmla="*/ 68828 w 28575"/>
                  <a:gd name="T17" fmla="*/ 153640 h 28575"/>
                  <a:gd name="T18" fmla="*/ 68828 w 28575"/>
                  <a:gd name="T19" fmla="*/ 173105 h 28575"/>
                  <a:gd name="T20" fmla="*/ 60485 w 28575"/>
                  <a:gd name="T21" fmla="*/ 182149 h 28575"/>
                  <a:gd name="T22" fmla="*/ 60485 w 28575"/>
                  <a:gd name="T23" fmla="*/ 182149 h 28575"/>
                  <a:gd name="T24" fmla="*/ 52143 w 28575"/>
                  <a:gd name="T25" fmla="*/ 173806 h 28575"/>
                  <a:gd name="T26" fmla="*/ 52143 w 28575"/>
                  <a:gd name="T27" fmla="*/ 154340 h 28575"/>
                  <a:gd name="T28" fmla="*/ 145297 w 28575"/>
                  <a:gd name="T29" fmla="*/ 52143 h 28575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28575" h="28575">
                    <a:moveTo>
                      <a:pt x="19907" y="7144"/>
                    </a:moveTo>
                    <a:lnTo>
                      <a:pt x="20098" y="7144"/>
                    </a:lnTo>
                    <a:cubicBezTo>
                      <a:pt x="23813" y="7144"/>
                      <a:pt x="27242" y="8954"/>
                      <a:pt x="29527" y="11716"/>
                    </a:cubicBezTo>
                    <a:cubicBezTo>
                      <a:pt x="29146" y="12002"/>
                      <a:pt x="28861" y="12287"/>
                      <a:pt x="28480" y="12573"/>
                    </a:cubicBezTo>
                    <a:cubicBezTo>
                      <a:pt x="28384" y="12668"/>
                      <a:pt x="28003" y="12954"/>
                      <a:pt x="27718" y="13144"/>
                    </a:cubicBezTo>
                    <a:cubicBezTo>
                      <a:pt x="27623" y="13049"/>
                      <a:pt x="27527" y="12859"/>
                      <a:pt x="27337" y="12763"/>
                    </a:cubicBezTo>
                    <a:cubicBezTo>
                      <a:pt x="25336" y="10668"/>
                      <a:pt x="22765" y="9620"/>
                      <a:pt x="20002" y="9620"/>
                    </a:cubicBezTo>
                    <a:lnTo>
                      <a:pt x="19812" y="9620"/>
                    </a:lnTo>
                    <a:cubicBezTo>
                      <a:pt x="14002" y="9715"/>
                      <a:pt x="9334" y="14859"/>
                      <a:pt x="9430" y="21050"/>
                    </a:cubicBezTo>
                    <a:lnTo>
                      <a:pt x="9430" y="23717"/>
                    </a:lnTo>
                    <a:cubicBezTo>
                      <a:pt x="9430" y="24384"/>
                      <a:pt x="8953" y="24956"/>
                      <a:pt x="8287" y="24956"/>
                    </a:cubicBezTo>
                    <a:cubicBezTo>
                      <a:pt x="7715" y="24956"/>
                      <a:pt x="7144" y="24479"/>
                      <a:pt x="7144" y="23813"/>
                    </a:cubicBezTo>
                    <a:lnTo>
                      <a:pt x="7144" y="21146"/>
                    </a:lnTo>
                    <a:cubicBezTo>
                      <a:pt x="7239" y="13430"/>
                      <a:pt x="12859" y="7239"/>
                      <a:pt x="19907" y="71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fr-FR" sz="7198"/>
              </a:p>
            </p:txBody>
          </p:sp>
          <p:sp>
            <p:nvSpPr>
              <p:cNvPr id="412" name="Полилиния: фигура 147">
                <a:extLst>
                  <a:ext uri="{FF2B5EF4-FFF2-40B4-BE49-F238E27FC236}">
                    <a16:creationId xmlns:a16="http://schemas.microsoft.com/office/drawing/2014/main" id="{769FD985-4FA9-69B2-2CEE-58A647CEA8D4}"/>
                  </a:ext>
                </a:extLst>
              </p:cNvPr>
              <p:cNvSpPr/>
              <p:nvPr/>
            </p:nvSpPr>
            <p:spPr>
              <a:xfrm>
                <a:off x="4284792" y="3062126"/>
                <a:ext cx="695467" cy="1598743"/>
              </a:xfrm>
              <a:custGeom>
                <a:avLst/>
                <a:gdLst>
                  <a:gd name="connsiteX0" fmla="*/ 8192 w 95250"/>
                  <a:gd name="connsiteY0" fmla="*/ 117753 h 219075"/>
                  <a:gd name="connsiteX1" fmla="*/ 12859 w 95250"/>
                  <a:gd name="connsiteY1" fmla="*/ 13930 h 219075"/>
                  <a:gd name="connsiteX2" fmla="*/ 87249 w 95250"/>
                  <a:gd name="connsiteY2" fmla="*/ 13930 h 219075"/>
                  <a:gd name="connsiteX3" fmla="*/ 89344 w 95250"/>
                  <a:gd name="connsiteY3" fmla="*/ 27932 h 219075"/>
                  <a:gd name="connsiteX4" fmla="*/ 92678 w 95250"/>
                  <a:gd name="connsiteY4" fmla="*/ 127754 h 219075"/>
                  <a:gd name="connsiteX5" fmla="*/ 92392 w 95250"/>
                  <a:gd name="connsiteY5" fmla="*/ 148900 h 219075"/>
                  <a:gd name="connsiteX6" fmla="*/ 92964 w 95250"/>
                  <a:gd name="connsiteY6" fmla="*/ 211288 h 219075"/>
                  <a:gd name="connsiteX7" fmla="*/ 69913 w 95250"/>
                  <a:gd name="connsiteY7" fmla="*/ 211193 h 219075"/>
                  <a:gd name="connsiteX8" fmla="*/ 57531 w 95250"/>
                  <a:gd name="connsiteY8" fmla="*/ 120610 h 219075"/>
                  <a:gd name="connsiteX9" fmla="*/ 50768 w 95250"/>
                  <a:gd name="connsiteY9" fmla="*/ 81463 h 219075"/>
                  <a:gd name="connsiteX10" fmla="*/ 44863 w 95250"/>
                  <a:gd name="connsiteY10" fmla="*/ 122992 h 219075"/>
                  <a:gd name="connsiteX11" fmla="*/ 30194 w 95250"/>
                  <a:gd name="connsiteY11" fmla="*/ 211193 h 219075"/>
                  <a:gd name="connsiteX12" fmla="*/ 7144 w 95250"/>
                  <a:gd name="connsiteY12" fmla="*/ 211288 h 219075"/>
                  <a:gd name="connsiteX13" fmla="*/ 8192 w 95250"/>
                  <a:gd name="connsiteY13" fmla="*/ 117753 h 2190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95250" h="219075">
                    <a:moveTo>
                      <a:pt x="8192" y="117753"/>
                    </a:moveTo>
                    <a:cubicBezTo>
                      <a:pt x="9049" y="80129"/>
                      <a:pt x="7429" y="36981"/>
                      <a:pt x="12859" y="13930"/>
                    </a:cubicBezTo>
                    <a:cubicBezTo>
                      <a:pt x="14954" y="4882"/>
                      <a:pt x="85153" y="4882"/>
                      <a:pt x="87249" y="13930"/>
                    </a:cubicBezTo>
                    <a:cubicBezTo>
                      <a:pt x="88106" y="17645"/>
                      <a:pt x="88773" y="22408"/>
                      <a:pt x="89344" y="27932"/>
                    </a:cubicBezTo>
                    <a:cubicBezTo>
                      <a:pt x="92202" y="56031"/>
                      <a:pt x="93250" y="102608"/>
                      <a:pt x="92678" y="127754"/>
                    </a:cubicBezTo>
                    <a:cubicBezTo>
                      <a:pt x="92488" y="134612"/>
                      <a:pt x="92392" y="141756"/>
                      <a:pt x="92392" y="148900"/>
                    </a:cubicBezTo>
                    <a:cubicBezTo>
                      <a:pt x="92107" y="172903"/>
                      <a:pt x="92297" y="196906"/>
                      <a:pt x="92964" y="211288"/>
                    </a:cubicBezTo>
                    <a:cubicBezTo>
                      <a:pt x="92964" y="211288"/>
                      <a:pt x="76771" y="214527"/>
                      <a:pt x="69913" y="211193"/>
                    </a:cubicBezTo>
                    <a:cubicBezTo>
                      <a:pt x="69913" y="211193"/>
                      <a:pt x="60484" y="131183"/>
                      <a:pt x="57531" y="120610"/>
                    </a:cubicBezTo>
                    <a:cubicBezTo>
                      <a:pt x="56198" y="115848"/>
                      <a:pt x="53150" y="100036"/>
                      <a:pt x="50768" y="81463"/>
                    </a:cubicBezTo>
                    <a:cubicBezTo>
                      <a:pt x="48958" y="101179"/>
                      <a:pt x="46196" y="118134"/>
                      <a:pt x="44863" y="122992"/>
                    </a:cubicBezTo>
                    <a:cubicBezTo>
                      <a:pt x="41910" y="133660"/>
                      <a:pt x="30194" y="211193"/>
                      <a:pt x="30194" y="211193"/>
                    </a:cubicBezTo>
                    <a:cubicBezTo>
                      <a:pt x="23336" y="214527"/>
                      <a:pt x="7144" y="211288"/>
                      <a:pt x="7144" y="211288"/>
                    </a:cubicBezTo>
                    <a:cubicBezTo>
                      <a:pt x="8001" y="192619"/>
                      <a:pt x="7429" y="147757"/>
                      <a:pt x="8192" y="117753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>
                <a:noFill/>
                <a:prstDash val="solid"/>
                <a:miter/>
              </a:ln>
            </p:spPr>
            <p:txBody>
              <a:bodyPr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</p:grpSp>
        <p:grpSp>
          <p:nvGrpSpPr>
            <p:cNvPr id="465" name="Группа 148">
              <a:extLst>
                <a:ext uri="{FF2B5EF4-FFF2-40B4-BE49-F238E27FC236}">
                  <a16:creationId xmlns:a16="http://schemas.microsoft.com/office/drawing/2014/main" id="{F893B294-8C2D-1A39-1466-3488ACBAF2A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059228" y="5826394"/>
              <a:ext cx="1948942" cy="1952116"/>
              <a:chOff x="4578167" y="2854202"/>
              <a:chExt cx="1181856" cy="1184636"/>
            </a:xfrm>
          </p:grpSpPr>
          <p:sp>
            <p:nvSpPr>
              <p:cNvPr id="406" name="Полилиния: фигура 149">
                <a:extLst>
                  <a:ext uri="{FF2B5EF4-FFF2-40B4-BE49-F238E27FC236}">
                    <a16:creationId xmlns:a16="http://schemas.microsoft.com/office/drawing/2014/main" id="{9086BE8C-FB35-C7D7-F9DC-5AEB591793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09890" y="2854202"/>
                <a:ext cx="208563" cy="208563"/>
              </a:xfrm>
              <a:custGeom>
                <a:avLst/>
                <a:gdLst>
                  <a:gd name="T0" fmla="*/ 143910 w 28575"/>
                  <a:gd name="T1" fmla="*/ 52143 h 28575"/>
                  <a:gd name="T2" fmla="*/ 145297 w 28575"/>
                  <a:gd name="T3" fmla="*/ 52143 h 28575"/>
                  <a:gd name="T4" fmla="*/ 194659 w 28575"/>
                  <a:gd name="T5" fmla="*/ 68134 h 28575"/>
                  <a:gd name="T6" fmla="*/ 182141 w 28575"/>
                  <a:gd name="T7" fmla="*/ 80644 h 28575"/>
                  <a:gd name="T8" fmla="*/ 145297 w 28575"/>
                  <a:gd name="T9" fmla="*/ 70214 h 28575"/>
                  <a:gd name="T10" fmla="*/ 143910 w 28575"/>
                  <a:gd name="T11" fmla="*/ 70214 h 28575"/>
                  <a:gd name="T12" fmla="*/ 68127 w 28575"/>
                  <a:gd name="T13" fmla="*/ 153640 h 28575"/>
                  <a:gd name="T14" fmla="*/ 68127 w 28575"/>
                  <a:gd name="T15" fmla="*/ 173105 h 28575"/>
                  <a:gd name="T16" fmla="*/ 60485 w 28575"/>
                  <a:gd name="T17" fmla="*/ 182149 h 28575"/>
                  <a:gd name="T18" fmla="*/ 60485 w 28575"/>
                  <a:gd name="T19" fmla="*/ 182149 h 28575"/>
                  <a:gd name="T20" fmla="*/ 52143 w 28575"/>
                  <a:gd name="T21" fmla="*/ 173806 h 28575"/>
                  <a:gd name="T22" fmla="*/ 52143 w 28575"/>
                  <a:gd name="T23" fmla="*/ 154340 h 28575"/>
                  <a:gd name="T24" fmla="*/ 143910 w 28575"/>
                  <a:gd name="T25" fmla="*/ 52143 h 28575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28575" h="28575">
                    <a:moveTo>
                      <a:pt x="19717" y="7144"/>
                    </a:moveTo>
                    <a:lnTo>
                      <a:pt x="19907" y="7144"/>
                    </a:lnTo>
                    <a:cubicBezTo>
                      <a:pt x="22384" y="7144"/>
                      <a:pt x="24765" y="7906"/>
                      <a:pt x="26670" y="9335"/>
                    </a:cubicBezTo>
                    <a:cubicBezTo>
                      <a:pt x="26098" y="9906"/>
                      <a:pt x="25527" y="10477"/>
                      <a:pt x="24955" y="11049"/>
                    </a:cubicBezTo>
                    <a:cubicBezTo>
                      <a:pt x="23431" y="10096"/>
                      <a:pt x="21717" y="9620"/>
                      <a:pt x="19907" y="9620"/>
                    </a:cubicBezTo>
                    <a:lnTo>
                      <a:pt x="19717" y="9620"/>
                    </a:lnTo>
                    <a:cubicBezTo>
                      <a:pt x="13906" y="9715"/>
                      <a:pt x="9239" y="14859"/>
                      <a:pt x="9334" y="21050"/>
                    </a:cubicBezTo>
                    <a:lnTo>
                      <a:pt x="9334" y="23717"/>
                    </a:lnTo>
                    <a:cubicBezTo>
                      <a:pt x="9334" y="24384"/>
                      <a:pt x="8858" y="24956"/>
                      <a:pt x="8287" y="24956"/>
                    </a:cubicBezTo>
                    <a:cubicBezTo>
                      <a:pt x="7715" y="24956"/>
                      <a:pt x="7144" y="24479"/>
                      <a:pt x="7144" y="23813"/>
                    </a:cubicBezTo>
                    <a:lnTo>
                      <a:pt x="7144" y="21146"/>
                    </a:lnTo>
                    <a:cubicBezTo>
                      <a:pt x="7144" y="13430"/>
                      <a:pt x="12763" y="7239"/>
                      <a:pt x="19717" y="7144"/>
                    </a:cubicBezTo>
                    <a:close/>
                  </a:path>
                </a:pathLst>
              </a:custGeom>
              <a:solidFill>
                <a:srgbClr val="5844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fr-FR" sz="7198"/>
              </a:p>
            </p:txBody>
          </p:sp>
          <p:sp>
            <p:nvSpPr>
              <p:cNvPr id="407" name="Полилиния: фигура 150">
                <a:extLst>
                  <a:ext uri="{FF2B5EF4-FFF2-40B4-BE49-F238E27FC236}">
                    <a16:creationId xmlns:a16="http://schemas.microsoft.com/office/drawing/2014/main" id="{49911FB9-DE44-97A3-4E79-A3FF7CC97C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20210" y="2854202"/>
                <a:ext cx="486647" cy="347605"/>
              </a:xfrm>
              <a:custGeom>
                <a:avLst/>
                <a:gdLst>
                  <a:gd name="T0" fmla="*/ 248188 w 66675"/>
                  <a:gd name="T1" fmla="*/ 247495 h 47625"/>
                  <a:gd name="T2" fmla="*/ 312147 w 66675"/>
                  <a:gd name="T3" fmla="*/ 147385 h 47625"/>
                  <a:gd name="T4" fmla="*/ 289207 w 66675"/>
                  <a:gd name="T5" fmla="*/ 92461 h 47625"/>
                  <a:gd name="T6" fmla="*/ 235678 w 66675"/>
                  <a:gd name="T7" fmla="*/ 69521 h 47625"/>
                  <a:gd name="T8" fmla="*/ 234284 w 66675"/>
                  <a:gd name="T9" fmla="*/ 69521 h 47625"/>
                  <a:gd name="T10" fmla="*/ 158508 w 66675"/>
                  <a:gd name="T11" fmla="*/ 152946 h 47625"/>
                  <a:gd name="T12" fmla="*/ 158508 w 66675"/>
                  <a:gd name="T13" fmla="*/ 172412 h 47625"/>
                  <a:gd name="T14" fmla="*/ 150859 w 66675"/>
                  <a:gd name="T15" fmla="*/ 181448 h 47625"/>
                  <a:gd name="T16" fmla="*/ 150859 w 66675"/>
                  <a:gd name="T17" fmla="*/ 181448 h 47625"/>
                  <a:gd name="T18" fmla="*/ 142516 w 66675"/>
                  <a:gd name="T19" fmla="*/ 173105 h 47625"/>
                  <a:gd name="T20" fmla="*/ 142516 w 66675"/>
                  <a:gd name="T21" fmla="*/ 153640 h 47625"/>
                  <a:gd name="T22" fmla="*/ 234284 w 66675"/>
                  <a:gd name="T23" fmla="*/ 52143 h 47625"/>
                  <a:gd name="T24" fmla="*/ 235678 w 66675"/>
                  <a:gd name="T25" fmla="*/ 52143 h 47625"/>
                  <a:gd name="T26" fmla="*/ 328832 w 66675"/>
                  <a:gd name="T27" fmla="*/ 150165 h 47625"/>
                  <a:gd name="T28" fmla="*/ 328832 w 66675"/>
                  <a:gd name="T29" fmla="*/ 152946 h 47625"/>
                  <a:gd name="T30" fmla="*/ 266961 w 66675"/>
                  <a:gd name="T31" fmla="*/ 249582 h 47625"/>
                  <a:gd name="T32" fmla="*/ 491515 w 66675"/>
                  <a:gd name="T33" fmla="*/ 312147 h 47625"/>
                  <a:gd name="T34" fmla="*/ 488734 w 66675"/>
                  <a:gd name="T35" fmla="*/ 329526 h 47625"/>
                  <a:gd name="T36" fmla="*/ 253056 w 66675"/>
                  <a:gd name="T37" fmla="*/ 264180 h 47625"/>
                  <a:gd name="T38" fmla="*/ 57004 w 66675"/>
                  <a:gd name="T39" fmla="*/ 319797 h 47625"/>
                  <a:gd name="T40" fmla="*/ 52143 w 66675"/>
                  <a:gd name="T41" fmla="*/ 303112 h 47625"/>
                  <a:gd name="T42" fmla="*/ 248188 w 66675"/>
                  <a:gd name="T43" fmla="*/ 247495 h 47625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0" t="0" r="r" b="b"/>
                <a:pathLst>
                  <a:path w="66675" h="47625">
                    <a:moveTo>
                      <a:pt x="34004" y="33909"/>
                    </a:moveTo>
                    <a:lnTo>
                      <a:pt x="42767" y="20193"/>
                    </a:lnTo>
                    <a:cubicBezTo>
                      <a:pt x="42672" y="17335"/>
                      <a:pt x="41529" y="14669"/>
                      <a:pt x="39624" y="12668"/>
                    </a:cubicBezTo>
                    <a:cubicBezTo>
                      <a:pt x="37624" y="10573"/>
                      <a:pt x="35052" y="9525"/>
                      <a:pt x="32290" y="9525"/>
                    </a:cubicBezTo>
                    <a:cubicBezTo>
                      <a:pt x="32194" y="9525"/>
                      <a:pt x="32194" y="9525"/>
                      <a:pt x="32099" y="9525"/>
                    </a:cubicBezTo>
                    <a:cubicBezTo>
                      <a:pt x="26289" y="9620"/>
                      <a:pt x="21622" y="14764"/>
                      <a:pt x="21717" y="20955"/>
                    </a:cubicBezTo>
                    <a:lnTo>
                      <a:pt x="21717" y="23622"/>
                    </a:lnTo>
                    <a:cubicBezTo>
                      <a:pt x="21717" y="24289"/>
                      <a:pt x="21241" y="24860"/>
                      <a:pt x="20669" y="24860"/>
                    </a:cubicBezTo>
                    <a:cubicBezTo>
                      <a:pt x="20669" y="24860"/>
                      <a:pt x="20669" y="24860"/>
                      <a:pt x="20669" y="24860"/>
                    </a:cubicBezTo>
                    <a:cubicBezTo>
                      <a:pt x="20098" y="24860"/>
                      <a:pt x="19526" y="24384"/>
                      <a:pt x="19526" y="23717"/>
                    </a:cubicBezTo>
                    <a:lnTo>
                      <a:pt x="19526" y="21050"/>
                    </a:lnTo>
                    <a:cubicBezTo>
                      <a:pt x="19431" y="13525"/>
                      <a:pt x="25051" y="7334"/>
                      <a:pt x="32099" y="7144"/>
                    </a:cubicBezTo>
                    <a:cubicBezTo>
                      <a:pt x="32194" y="7144"/>
                      <a:pt x="32194" y="7144"/>
                      <a:pt x="32290" y="7144"/>
                    </a:cubicBezTo>
                    <a:cubicBezTo>
                      <a:pt x="39243" y="7144"/>
                      <a:pt x="44958" y="13144"/>
                      <a:pt x="45053" y="20574"/>
                    </a:cubicBezTo>
                    <a:lnTo>
                      <a:pt x="45053" y="20955"/>
                    </a:lnTo>
                    <a:lnTo>
                      <a:pt x="36576" y="34195"/>
                    </a:lnTo>
                    <a:lnTo>
                      <a:pt x="67342" y="42767"/>
                    </a:lnTo>
                    <a:cubicBezTo>
                      <a:pt x="67246" y="43529"/>
                      <a:pt x="67056" y="44291"/>
                      <a:pt x="66961" y="45148"/>
                    </a:cubicBezTo>
                    <a:lnTo>
                      <a:pt x="34671" y="36195"/>
                    </a:lnTo>
                    <a:lnTo>
                      <a:pt x="7810" y="43815"/>
                    </a:lnTo>
                    <a:cubicBezTo>
                      <a:pt x="7620" y="43053"/>
                      <a:pt x="7429" y="42291"/>
                      <a:pt x="7144" y="41529"/>
                    </a:cubicBezTo>
                    <a:lnTo>
                      <a:pt x="34004" y="3390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fr-FR" sz="7198"/>
              </a:p>
            </p:txBody>
          </p:sp>
          <p:sp>
            <p:nvSpPr>
              <p:cNvPr id="408" name="Полилиния: фигура 151">
                <a:extLst>
                  <a:ext uri="{FF2B5EF4-FFF2-40B4-BE49-F238E27FC236}">
                    <a16:creationId xmlns:a16="http://schemas.microsoft.com/office/drawing/2014/main" id="{0787CD45-B3DA-C5C6-5C4E-E54D5635EF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09197" y="2854202"/>
                <a:ext cx="208563" cy="208563"/>
              </a:xfrm>
              <a:custGeom>
                <a:avLst/>
                <a:gdLst>
                  <a:gd name="T0" fmla="*/ 144604 w 28575"/>
                  <a:gd name="T1" fmla="*/ 52143 h 28575"/>
                  <a:gd name="T2" fmla="*/ 145990 w 28575"/>
                  <a:gd name="T3" fmla="*/ 52143 h 28575"/>
                  <a:gd name="T4" fmla="*/ 214818 w 28575"/>
                  <a:gd name="T5" fmla="*/ 85513 h 28575"/>
                  <a:gd name="T6" fmla="*/ 207176 w 28575"/>
                  <a:gd name="T7" fmla="*/ 91768 h 28575"/>
                  <a:gd name="T8" fmla="*/ 201615 w 28575"/>
                  <a:gd name="T9" fmla="*/ 95935 h 28575"/>
                  <a:gd name="T10" fmla="*/ 198834 w 28575"/>
                  <a:gd name="T11" fmla="*/ 93154 h 28575"/>
                  <a:gd name="T12" fmla="*/ 145297 w 28575"/>
                  <a:gd name="T13" fmla="*/ 70214 h 28575"/>
                  <a:gd name="T14" fmla="*/ 144604 w 28575"/>
                  <a:gd name="T15" fmla="*/ 70214 h 28575"/>
                  <a:gd name="T16" fmla="*/ 68828 w 28575"/>
                  <a:gd name="T17" fmla="*/ 153640 h 28575"/>
                  <a:gd name="T18" fmla="*/ 68828 w 28575"/>
                  <a:gd name="T19" fmla="*/ 173105 h 28575"/>
                  <a:gd name="T20" fmla="*/ 60485 w 28575"/>
                  <a:gd name="T21" fmla="*/ 182149 h 28575"/>
                  <a:gd name="T22" fmla="*/ 60485 w 28575"/>
                  <a:gd name="T23" fmla="*/ 182149 h 28575"/>
                  <a:gd name="T24" fmla="*/ 52143 w 28575"/>
                  <a:gd name="T25" fmla="*/ 173806 h 28575"/>
                  <a:gd name="T26" fmla="*/ 52143 w 28575"/>
                  <a:gd name="T27" fmla="*/ 154340 h 28575"/>
                  <a:gd name="T28" fmla="*/ 144604 w 28575"/>
                  <a:gd name="T29" fmla="*/ 52143 h 28575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28575" h="28575">
                    <a:moveTo>
                      <a:pt x="19812" y="7144"/>
                    </a:moveTo>
                    <a:lnTo>
                      <a:pt x="20002" y="7144"/>
                    </a:lnTo>
                    <a:cubicBezTo>
                      <a:pt x="23717" y="7144"/>
                      <a:pt x="27146" y="8954"/>
                      <a:pt x="29432" y="11716"/>
                    </a:cubicBezTo>
                    <a:cubicBezTo>
                      <a:pt x="29051" y="12002"/>
                      <a:pt x="28765" y="12287"/>
                      <a:pt x="28385" y="12573"/>
                    </a:cubicBezTo>
                    <a:cubicBezTo>
                      <a:pt x="28289" y="12668"/>
                      <a:pt x="27908" y="12954"/>
                      <a:pt x="27623" y="13144"/>
                    </a:cubicBezTo>
                    <a:cubicBezTo>
                      <a:pt x="27527" y="12954"/>
                      <a:pt x="27432" y="12859"/>
                      <a:pt x="27242" y="12763"/>
                    </a:cubicBezTo>
                    <a:cubicBezTo>
                      <a:pt x="25241" y="10668"/>
                      <a:pt x="22669" y="9620"/>
                      <a:pt x="19907" y="9620"/>
                    </a:cubicBezTo>
                    <a:lnTo>
                      <a:pt x="19812" y="9620"/>
                    </a:lnTo>
                    <a:cubicBezTo>
                      <a:pt x="14002" y="9715"/>
                      <a:pt x="9335" y="14859"/>
                      <a:pt x="9430" y="21050"/>
                    </a:cubicBezTo>
                    <a:lnTo>
                      <a:pt x="9430" y="23717"/>
                    </a:lnTo>
                    <a:cubicBezTo>
                      <a:pt x="9430" y="24384"/>
                      <a:pt x="8954" y="24956"/>
                      <a:pt x="8287" y="24956"/>
                    </a:cubicBezTo>
                    <a:cubicBezTo>
                      <a:pt x="7715" y="24956"/>
                      <a:pt x="7144" y="24384"/>
                      <a:pt x="7144" y="23813"/>
                    </a:cubicBezTo>
                    <a:lnTo>
                      <a:pt x="7144" y="21146"/>
                    </a:lnTo>
                    <a:cubicBezTo>
                      <a:pt x="7144" y="13525"/>
                      <a:pt x="12764" y="7334"/>
                      <a:pt x="19812" y="71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fr-FR" sz="7198"/>
              </a:p>
            </p:txBody>
          </p:sp>
          <p:sp>
            <p:nvSpPr>
              <p:cNvPr id="409" name="Полилиния: фигура 152">
                <a:extLst>
                  <a:ext uri="{FF2B5EF4-FFF2-40B4-BE49-F238E27FC236}">
                    <a16:creationId xmlns:a16="http://schemas.microsoft.com/office/drawing/2014/main" id="{380DD8F4-9DD9-646F-0FE6-63AE241BFF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78167" y="3065545"/>
                <a:ext cx="1181856" cy="973293"/>
              </a:xfrm>
              <a:custGeom>
                <a:avLst/>
                <a:gdLst>
                  <a:gd name="T0" fmla="*/ 292681 w 161925"/>
                  <a:gd name="T1" fmla="*/ 419213 h 133350"/>
                  <a:gd name="T2" fmla="*/ 52143 w 161925"/>
                  <a:gd name="T3" fmla="*/ 310060 h 133350"/>
                  <a:gd name="T4" fmla="*/ 82732 w 161925"/>
                  <a:gd name="T5" fmla="*/ 269048 h 133350"/>
                  <a:gd name="T6" fmla="*/ 419906 w 161925"/>
                  <a:gd name="T7" fmla="*/ 57003 h 133350"/>
                  <a:gd name="T8" fmla="*/ 447715 w 161925"/>
                  <a:gd name="T9" fmla="*/ 52143 h 133350"/>
                  <a:gd name="T10" fmla="*/ 593712 w 161925"/>
                  <a:gd name="T11" fmla="*/ 125831 h 133350"/>
                  <a:gd name="T12" fmla="*/ 739703 w 161925"/>
                  <a:gd name="T13" fmla="*/ 52143 h 133350"/>
                  <a:gd name="T14" fmla="*/ 767511 w 161925"/>
                  <a:gd name="T15" fmla="*/ 57003 h 133350"/>
                  <a:gd name="T16" fmla="*/ 1104686 w 161925"/>
                  <a:gd name="T17" fmla="*/ 269048 h 133350"/>
                  <a:gd name="T18" fmla="*/ 1135275 w 161925"/>
                  <a:gd name="T19" fmla="*/ 310060 h 133350"/>
                  <a:gd name="T20" fmla="*/ 894736 w 161925"/>
                  <a:gd name="T21" fmla="*/ 419213 h 133350"/>
                  <a:gd name="T22" fmla="*/ 841200 w 161925"/>
                  <a:gd name="T23" fmla="*/ 327445 h 133350"/>
                  <a:gd name="T24" fmla="*/ 942704 w 161925"/>
                  <a:gd name="T25" fmla="*/ 882919 h 133350"/>
                  <a:gd name="T26" fmla="*/ 593712 w 161925"/>
                  <a:gd name="T27" fmla="*/ 932274 h 133350"/>
                  <a:gd name="T28" fmla="*/ 244714 w 161925"/>
                  <a:gd name="T29" fmla="*/ 882919 h 133350"/>
                  <a:gd name="T30" fmla="*/ 346211 w 161925"/>
                  <a:gd name="T31" fmla="*/ 327445 h 133350"/>
                  <a:gd name="T32" fmla="*/ 292681 w 161925"/>
                  <a:gd name="T33" fmla="*/ 419213 h 133350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161925" h="133350">
                    <a:moveTo>
                      <a:pt x="40100" y="57436"/>
                    </a:moveTo>
                    <a:cubicBezTo>
                      <a:pt x="22479" y="57436"/>
                      <a:pt x="7144" y="42481"/>
                      <a:pt x="7144" y="42481"/>
                    </a:cubicBezTo>
                    <a:lnTo>
                      <a:pt x="11335" y="36862"/>
                    </a:lnTo>
                    <a:cubicBezTo>
                      <a:pt x="22765" y="21336"/>
                      <a:pt x="39338" y="10954"/>
                      <a:pt x="57531" y="7810"/>
                    </a:cubicBezTo>
                    <a:lnTo>
                      <a:pt x="61341" y="7144"/>
                    </a:lnTo>
                    <a:cubicBezTo>
                      <a:pt x="66770" y="13430"/>
                      <a:pt x="75438" y="16097"/>
                      <a:pt x="81344" y="17240"/>
                    </a:cubicBezTo>
                    <a:cubicBezTo>
                      <a:pt x="87249" y="16097"/>
                      <a:pt x="95917" y="13335"/>
                      <a:pt x="101346" y="7144"/>
                    </a:cubicBezTo>
                    <a:lnTo>
                      <a:pt x="105156" y="7810"/>
                    </a:lnTo>
                    <a:cubicBezTo>
                      <a:pt x="123444" y="10954"/>
                      <a:pt x="139922" y="21241"/>
                      <a:pt x="151352" y="36862"/>
                    </a:cubicBezTo>
                    <a:lnTo>
                      <a:pt x="155543" y="42481"/>
                    </a:lnTo>
                    <a:cubicBezTo>
                      <a:pt x="155543" y="42481"/>
                      <a:pt x="140113" y="57436"/>
                      <a:pt x="122587" y="57436"/>
                    </a:cubicBezTo>
                    <a:lnTo>
                      <a:pt x="115252" y="44863"/>
                    </a:lnTo>
                    <a:lnTo>
                      <a:pt x="129159" y="120968"/>
                    </a:lnTo>
                    <a:cubicBezTo>
                      <a:pt x="129159" y="120968"/>
                      <a:pt x="114681" y="127730"/>
                      <a:pt x="81344" y="127730"/>
                    </a:cubicBezTo>
                    <a:cubicBezTo>
                      <a:pt x="48006" y="127730"/>
                      <a:pt x="33528" y="120968"/>
                      <a:pt x="33528" y="120968"/>
                    </a:cubicBezTo>
                    <a:lnTo>
                      <a:pt x="47434" y="44863"/>
                    </a:lnTo>
                    <a:lnTo>
                      <a:pt x="40100" y="5743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fr-FR" sz="7198"/>
              </a:p>
            </p:txBody>
          </p:sp>
        </p:grpSp>
        <p:grpSp>
          <p:nvGrpSpPr>
            <p:cNvPr id="466" name="Группа 153">
              <a:extLst>
                <a:ext uri="{FF2B5EF4-FFF2-40B4-BE49-F238E27FC236}">
                  <a16:creationId xmlns:a16="http://schemas.microsoft.com/office/drawing/2014/main" id="{737F78ED-DDD7-A631-1C39-27451ADC86B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449244" y="7086540"/>
              <a:ext cx="1787058" cy="3605861"/>
              <a:chOff x="10569055" y="3596734"/>
              <a:chExt cx="1105995" cy="2232565"/>
            </a:xfrm>
          </p:grpSpPr>
          <p:sp>
            <p:nvSpPr>
              <p:cNvPr id="467" name="Полилиния: фигура 154">
                <a:extLst>
                  <a:ext uri="{FF2B5EF4-FFF2-40B4-BE49-F238E27FC236}">
                    <a16:creationId xmlns:a16="http://schemas.microsoft.com/office/drawing/2014/main" id="{957419D0-A3F9-96D7-99D3-E4DC56E12812}"/>
                  </a:ext>
                </a:extLst>
              </p:cNvPr>
              <p:cNvSpPr/>
              <p:nvPr/>
            </p:nvSpPr>
            <p:spPr>
              <a:xfrm>
                <a:off x="11248761" y="3596734"/>
                <a:ext cx="367355" cy="294793"/>
              </a:xfrm>
              <a:custGeom>
                <a:avLst/>
                <a:gdLst>
                  <a:gd name="connsiteX0" fmla="*/ 48394 w 47625"/>
                  <a:gd name="connsiteY0" fmla="*/ 8919 h 38100"/>
                  <a:gd name="connsiteX1" fmla="*/ 47537 w 47625"/>
                  <a:gd name="connsiteY1" fmla="*/ 8061 h 38100"/>
                  <a:gd name="connsiteX2" fmla="*/ 18390 w 47625"/>
                  <a:gd name="connsiteY2" fmla="*/ 11014 h 38100"/>
                  <a:gd name="connsiteX3" fmla="*/ 7150 w 47625"/>
                  <a:gd name="connsiteY3" fmla="*/ 35207 h 38100"/>
                  <a:gd name="connsiteX4" fmla="*/ 8579 w 47625"/>
                  <a:gd name="connsiteY4" fmla="*/ 36255 h 38100"/>
                  <a:gd name="connsiteX5" fmla="*/ 8674 w 47625"/>
                  <a:gd name="connsiteY5" fmla="*/ 36351 h 38100"/>
                  <a:gd name="connsiteX6" fmla="*/ 48394 w 47625"/>
                  <a:gd name="connsiteY6" fmla="*/ 891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7625" h="38100">
                    <a:moveTo>
                      <a:pt x="48394" y="8919"/>
                    </a:moveTo>
                    <a:cubicBezTo>
                      <a:pt x="48394" y="8442"/>
                      <a:pt x="47918" y="8061"/>
                      <a:pt x="47537" y="8061"/>
                    </a:cubicBezTo>
                    <a:cubicBezTo>
                      <a:pt x="38393" y="7109"/>
                      <a:pt x="26867" y="5680"/>
                      <a:pt x="18390" y="11014"/>
                    </a:cubicBezTo>
                    <a:cubicBezTo>
                      <a:pt x="10484" y="15967"/>
                      <a:pt x="8103" y="26063"/>
                      <a:pt x="7150" y="35207"/>
                    </a:cubicBezTo>
                    <a:cubicBezTo>
                      <a:pt x="7055" y="36160"/>
                      <a:pt x="8008" y="36541"/>
                      <a:pt x="8579" y="36255"/>
                    </a:cubicBezTo>
                    <a:cubicBezTo>
                      <a:pt x="8579" y="36255"/>
                      <a:pt x="8579" y="36255"/>
                      <a:pt x="8674" y="36351"/>
                    </a:cubicBezTo>
                    <a:cubicBezTo>
                      <a:pt x="26867" y="46542"/>
                      <a:pt x="48298" y="31493"/>
                      <a:pt x="48394" y="8919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>
                <a:noFill/>
                <a:prstDash val="solid"/>
                <a:miter/>
              </a:ln>
            </p:spPr>
            <p:txBody>
              <a:bodyPr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468" name="Полилиния: фигура 155">
                <a:extLst>
                  <a:ext uri="{FF2B5EF4-FFF2-40B4-BE49-F238E27FC236}">
                    <a16:creationId xmlns:a16="http://schemas.microsoft.com/office/drawing/2014/main" id="{AC3EA23B-FFE9-3FAD-9F59-68669176247D}"/>
                  </a:ext>
                </a:extLst>
              </p:cNvPr>
              <p:cNvSpPr/>
              <p:nvPr/>
            </p:nvSpPr>
            <p:spPr>
              <a:xfrm>
                <a:off x="10997309" y="3616387"/>
                <a:ext cx="294670" cy="367509"/>
              </a:xfrm>
              <a:custGeom>
                <a:avLst/>
                <a:gdLst>
                  <a:gd name="connsiteX0" fmla="*/ 31454 w 38100"/>
                  <a:gd name="connsiteY0" fmla="*/ 42176 h 47625"/>
                  <a:gd name="connsiteX1" fmla="*/ 27548 w 38100"/>
                  <a:gd name="connsiteY1" fmla="*/ 22364 h 47625"/>
                  <a:gd name="connsiteX2" fmla="*/ 8784 w 38100"/>
                  <a:gd name="connsiteY2" fmla="*/ 7315 h 47625"/>
                  <a:gd name="connsiteX3" fmla="*/ 7165 w 38100"/>
                  <a:gd name="connsiteY3" fmla="*/ 8363 h 47625"/>
                  <a:gd name="connsiteX4" fmla="*/ 11832 w 38100"/>
                  <a:gd name="connsiteY4" fmla="*/ 35318 h 47625"/>
                  <a:gd name="connsiteX5" fmla="*/ 29930 w 38100"/>
                  <a:gd name="connsiteY5" fmla="*/ 43700 h 47625"/>
                  <a:gd name="connsiteX6" fmla="*/ 30596 w 38100"/>
                  <a:gd name="connsiteY6" fmla="*/ 43129 h 47625"/>
                  <a:gd name="connsiteX7" fmla="*/ 31454 w 38100"/>
                  <a:gd name="connsiteY7" fmla="*/ 42176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8100" h="47625">
                    <a:moveTo>
                      <a:pt x="31454" y="42176"/>
                    </a:moveTo>
                    <a:cubicBezTo>
                      <a:pt x="32406" y="35128"/>
                      <a:pt x="31835" y="27889"/>
                      <a:pt x="27548" y="22364"/>
                    </a:cubicBezTo>
                    <a:cubicBezTo>
                      <a:pt x="22595" y="16078"/>
                      <a:pt x="14880" y="11887"/>
                      <a:pt x="8784" y="7315"/>
                    </a:cubicBezTo>
                    <a:cubicBezTo>
                      <a:pt x="8117" y="6839"/>
                      <a:pt x="6974" y="7410"/>
                      <a:pt x="7165" y="8363"/>
                    </a:cubicBezTo>
                    <a:cubicBezTo>
                      <a:pt x="9070" y="17126"/>
                      <a:pt x="7451" y="27413"/>
                      <a:pt x="11832" y="35318"/>
                    </a:cubicBezTo>
                    <a:cubicBezTo>
                      <a:pt x="15547" y="42081"/>
                      <a:pt x="22881" y="45129"/>
                      <a:pt x="29930" y="43700"/>
                    </a:cubicBezTo>
                    <a:cubicBezTo>
                      <a:pt x="30311" y="43605"/>
                      <a:pt x="30501" y="43415"/>
                      <a:pt x="30596" y="43129"/>
                    </a:cubicBezTo>
                    <a:cubicBezTo>
                      <a:pt x="30977" y="43034"/>
                      <a:pt x="31358" y="42748"/>
                      <a:pt x="31454" y="42176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>
                <a:noFill/>
                <a:prstDash val="solid"/>
                <a:miter/>
              </a:ln>
            </p:spPr>
            <p:txBody>
              <a:bodyPr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469" name="Полилиния: фигура 156">
                <a:extLst>
                  <a:ext uri="{FF2B5EF4-FFF2-40B4-BE49-F238E27FC236}">
                    <a16:creationId xmlns:a16="http://schemas.microsoft.com/office/drawing/2014/main" id="{6197A21F-2193-A8F9-1E8B-6FF4AB774201}"/>
                  </a:ext>
                </a:extLst>
              </p:cNvPr>
              <p:cNvSpPr/>
              <p:nvPr/>
            </p:nvSpPr>
            <p:spPr>
              <a:xfrm>
                <a:off x="11233045" y="4080194"/>
                <a:ext cx="442005" cy="292828"/>
              </a:xfrm>
              <a:custGeom>
                <a:avLst/>
                <a:gdLst>
                  <a:gd name="connsiteX0" fmla="*/ 57170 w 57150"/>
                  <a:gd name="connsiteY0" fmla="*/ 12484 h 38100"/>
                  <a:gd name="connsiteX1" fmla="*/ 41834 w 57150"/>
                  <a:gd name="connsiteY1" fmla="*/ 7341 h 38100"/>
                  <a:gd name="connsiteX2" fmla="*/ 23737 w 57150"/>
                  <a:gd name="connsiteY2" fmla="*/ 9341 h 38100"/>
                  <a:gd name="connsiteX3" fmla="*/ 7449 w 57150"/>
                  <a:gd name="connsiteY3" fmla="*/ 35630 h 38100"/>
                  <a:gd name="connsiteX4" fmla="*/ 7925 w 57150"/>
                  <a:gd name="connsiteY4" fmla="*/ 36963 h 38100"/>
                  <a:gd name="connsiteX5" fmla="*/ 28214 w 57150"/>
                  <a:gd name="connsiteY5" fmla="*/ 29058 h 38100"/>
                  <a:gd name="connsiteX6" fmla="*/ 56503 w 57150"/>
                  <a:gd name="connsiteY6" fmla="*/ 14199 h 38100"/>
                  <a:gd name="connsiteX7" fmla="*/ 57170 w 57150"/>
                  <a:gd name="connsiteY7" fmla="*/ 1248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7150" h="38100">
                    <a:moveTo>
                      <a:pt x="57170" y="12484"/>
                    </a:moveTo>
                    <a:cubicBezTo>
                      <a:pt x="53169" y="8103"/>
                      <a:pt x="47264" y="7722"/>
                      <a:pt x="41834" y="7341"/>
                    </a:cubicBezTo>
                    <a:cubicBezTo>
                      <a:pt x="35738" y="6864"/>
                      <a:pt x="29547" y="7150"/>
                      <a:pt x="23737" y="9341"/>
                    </a:cubicBezTo>
                    <a:cubicBezTo>
                      <a:pt x="13545" y="13151"/>
                      <a:pt x="5449" y="23438"/>
                      <a:pt x="7449" y="35630"/>
                    </a:cubicBezTo>
                    <a:cubicBezTo>
                      <a:pt x="7259" y="36106"/>
                      <a:pt x="7449" y="36678"/>
                      <a:pt x="7925" y="36963"/>
                    </a:cubicBezTo>
                    <a:cubicBezTo>
                      <a:pt x="16688" y="41250"/>
                      <a:pt x="21927" y="35058"/>
                      <a:pt x="28214" y="29058"/>
                    </a:cubicBezTo>
                    <a:cubicBezTo>
                      <a:pt x="36310" y="21342"/>
                      <a:pt x="46121" y="16389"/>
                      <a:pt x="56503" y="14199"/>
                    </a:cubicBezTo>
                    <a:cubicBezTo>
                      <a:pt x="57170" y="14103"/>
                      <a:pt x="57741" y="13151"/>
                      <a:pt x="57170" y="12484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>
                <a:noFill/>
                <a:prstDash val="solid"/>
                <a:miter/>
              </a:ln>
            </p:spPr>
            <p:txBody>
              <a:bodyPr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571" name="Полилиния: фигура 157">
                <a:extLst>
                  <a:ext uri="{FF2B5EF4-FFF2-40B4-BE49-F238E27FC236}">
                    <a16:creationId xmlns:a16="http://schemas.microsoft.com/office/drawing/2014/main" id="{E7F2B150-7DD7-29BA-1E5C-EF588CC66B93}"/>
                  </a:ext>
                </a:extLst>
              </p:cNvPr>
              <p:cNvSpPr/>
              <p:nvPr/>
            </p:nvSpPr>
            <p:spPr>
              <a:xfrm>
                <a:off x="11007131" y="3979965"/>
                <a:ext cx="220020" cy="440224"/>
              </a:xfrm>
              <a:custGeom>
                <a:avLst/>
                <a:gdLst>
                  <a:gd name="connsiteX0" fmla="*/ 24993 w 28575"/>
                  <a:gd name="connsiteY0" fmla="*/ 25897 h 57150"/>
                  <a:gd name="connsiteX1" fmla="*/ 11181 w 28575"/>
                  <a:gd name="connsiteY1" fmla="*/ 7228 h 57150"/>
                  <a:gd name="connsiteX2" fmla="*/ 9848 w 28575"/>
                  <a:gd name="connsiteY2" fmla="*/ 8086 h 57150"/>
                  <a:gd name="connsiteX3" fmla="*/ 15087 w 28575"/>
                  <a:gd name="connsiteY3" fmla="*/ 52091 h 57150"/>
                  <a:gd name="connsiteX4" fmla="*/ 15372 w 28575"/>
                  <a:gd name="connsiteY4" fmla="*/ 52186 h 57150"/>
                  <a:gd name="connsiteX5" fmla="*/ 16992 w 28575"/>
                  <a:gd name="connsiteY5" fmla="*/ 52377 h 57150"/>
                  <a:gd name="connsiteX6" fmla="*/ 24993 w 28575"/>
                  <a:gd name="connsiteY6" fmla="*/ 25897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8575" h="57150">
                    <a:moveTo>
                      <a:pt x="24993" y="25897"/>
                    </a:moveTo>
                    <a:cubicBezTo>
                      <a:pt x="22992" y="18658"/>
                      <a:pt x="17277" y="10657"/>
                      <a:pt x="11181" y="7228"/>
                    </a:cubicBezTo>
                    <a:cubicBezTo>
                      <a:pt x="10610" y="6943"/>
                      <a:pt x="9943" y="7419"/>
                      <a:pt x="9848" y="8086"/>
                    </a:cubicBezTo>
                    <a:cubicBezTo>
                      <a:pt x="8229" y="21706"/>
                      <a:pt x="2514" y="42852"/>
                      <a:pt x="15087" y="52091"/>
                    </a:cubicBezTo>
                    <a:cubicBezTo>
                      <a:pt x="15182" y="52186"/>
                      <a:pt x="15277" y="52186"/>
                      <a:pt x="15372" y="52186"/>
                    </a:cubicBezTo>
                    <a:cubicBezTo>
                      <a:pt x="15658" y="52853"/>
                      <a:pt x="16515" y="53139"/>
                      <a:pt x="16992" y="52377"/>
                    </a:cubicBezTo>
                    <a:cubicBezTo>
                      <a:pt x="22135" y="44757"/>
                      <a:pt x="27660" y="35708"/>
                      <a:pt x="24993" y="25897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>
                <a:noFill/>
                <a:prstDash val="solid"/>
                <a:miter/>
              </a:ln>
            </p:spPr>
            <p:txBody>
              <a:bodyPr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572" name="Полилиния: фигура 158">
                <a:extLst>
                  <a:ext uri="{FF2B5EF4-FFF2-40B4-BE49-F238E27FC236}">
                    <a16:creationId xmlns:a16="http://schemas.microsoft.com/office/drawing/2014/main" id="{4E0FD6B3-2A26-EC70-CAB6-FE09EE8E55E7}"/>
                  </a:ext>
                </a:extLst>
              </p:cNvPr>
              <p:cNvSpPr/>
              <p:nvPr/>
            </p:nvSpPr>
            <p:spPr>
              <a:xfrm>
                <a:off x="10569055" y="4099847"/>
                <a:ext cx="367355" cy="294793"/>
              </a:xfrm>
              <a:custGeom>
                <a:avLst/>
                <a:gdLst>
                  <a:gd name="connsiteX0" fmla="*/ 45581 w 47625"/>
                  <a:gd name="connsiteY0" fmla="*/ 14597 h 38100"/>
                  <a:gd name="connsiteX1" fmla="*/ 21388 w 47625"/>
                  <a:gd name="connsiteY1" fmla="*/ 8596 h 38100"/>
                  <a:gd name="connsiteX2" fmla="*/ 7196 w 47625"/>
                  <a:gd name="connsiteY2" fmla="*/ 38219 h 38100"/>
                  <a:gd name="connsiteX3" fmla="*/ 8719 w 47625"/>
                  <a:gd name="connsiteY3" fmla="*/ 39457 h 38100"/>
                  <a:gd name="connsiteX4" fmla="*/ 45200 w 47625"/>
                  <a:gd name="connsiteY4" fmla="*/ 16216 h 38100"/>
                  <a:gd name="connsiteX5" fmla="*/ 45200 w 47625"/>
                  <a:gd name="connsiteY5" fmla="*/ 16216 h 38100"/>
                  <a:gd name="connsiteX6" fmla="*/ 45581 w 47625"/>
                  <a:gd name="connsiteY6" fmla="*/ 14597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7625" h="38100">
                    <a:moveTo>
                      <a:pt x="45581" y="14597"/>
                    </a:moveTo>
                    <a:cubicBezTo>
                      <a:pt x="39771" y="7834"/>
                      <a:pt x="29484" y="5263"/>
                      <a:pt x="21388" y="8596"/>
                    </a:cubicBezTo>
                    <a:cubicBezTo>
                      <a:pt x="10053" y="13264"/>
                      <a:pt x="10243" y="27551"/>
                      <a:pt x="7196" y="38219"/>
                    </a:cubicBezTo>
                    <a:cubicBezTo>
                      <a:pt x="6910" y="39267"/>
                      <a:pt x="7862" y="40124"/>
                      <a:pt x="8719" y="39457"/>
                    </a:cubicBezTo>
                    <a:cubicBezTo>
                      <a:pt x="20435" y="30599"/>
                      <a:pt x="35580" y="28408"/>
                      <a:pt x="45200" y="16216"/>
                    </a:cubicBezTo>
                    <a:lnTo>
                      <a:pt x="45200" y="16216"/>
                    </a:lnTo>
                    <a:cubicBezTo>
                      <a:pt x="45772" y="15835"/>
                      <a:pt x="46057" y="15169"/>
                      <a:pt x="45581" y="14597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>
                <a:noFill/>
                <a:prstDash val="solid"/>
                <a:miter/>
              </a:ln>
            </p:spPr>
            <p:txBody>
              <a:bodyPr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573" name="Полилиния: фигура 159">
                <a:extLst>
                  <a:ext uri="{FF2B5EF4-FFF2-40B4-BE49-F238E27FC236}">
                    <a16:creationId xmlns:a16="http://schemas.microsoft.com/office/drawing/2014/main" id="{59527E8E-758F-B42B-A2EE-E69C25F8E82F}"/>
                  </a:ext>
                </a:extLst>
              </p:cNvPr>
              <p:cNvSpPr/>
              <p:nvPr/>
            </p:nvSpPr>
            <p:spPr>
              <a:xfrm>
                <a:off x="10722284" y="4231522"/>
                <a:ext cx="220020" cy="369474"/>
              </a:xfrm>
              <a:custGeom>
                <a:avLst/>
                <a:gdLst>
                  <a:gd name="connsiteX0" fmla="*/ 24543 w 28575"/>
                  <a:gd name="connsiteY0" fmla="*/ 8252 h 47625"/>
                  <a:gd name="connsiteX1" fmla="*/ 23400 w 28575"/>
                  <a:gd name="connsiteY1" fmla="*/ 7681 h 47625"/>
                  <a:gd name="connsiteX2" fmla="*/ 22257 w 28575"/>
                  <a:gd name="connsiteY2" fmla="*/ 7204 h 47625"/>
                  <a:gd name="connsiteX3" fmla="*/ 7969 w 28575"/>
                  <a:gd name="connsiteY3" fmla="*/ 20254 h 47625"/>
                  <a:gd name="connsiteX4" fmla="*/ 8446 w 28575"/>
                  <a:gd name="connsiteY4" fmla="*/ 45400 h 47625"/>
                  <a:gd name="connsiteX5" fmla="*/ 10350 w 28575"/>
                  <a:gd name="connsiteY5" fmla="*/ 45876 h 47625"/>
                  <a:gd name="connsiteX6" fmla="*/ 24162 w 28575"/>
                  <a:gd name="connsiteY6" fmla="*/ 28731 h 47625"/>
                  <a:gd name="connsiteX7" fmla="*/ 24543 w 28575"/>
                  <a:gd name="connsiteY7" fmla="*/ 8252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8575" h="47625">
                    <a:moveTo>
                      <a:pt x="24543" y="8252"/>
                    </a:moveTo>
                    <a:cubicBezTo>
                      <a:pt x="24352" y="7681"/>
                      <a:pt x="23781" y="7585"/>
                      <a:pt x="23400" y="7681"/>
                    </a:cubicBezTo>
                    <a:cubicBezTo>
                      <a:pt x="23209" y="7300"/>
                      <a:pt x="22733" y="7014"/>
                      <a:pt x="22257" y="7204"/>
                    </a:cubicBezTo>
                    <a:cubicBezTo>
                      <a:pt x="16637" y="9681"/>
                      <a:pt x="9874" y="13396"/>
                      <a:pt x="7969" y="20254"/>
                    </a:cubicBezTo>
                    <a:cubicBezTo>
                      <a:pt x="5683" y="28445"/>
                      <a:pt x="8922" y="37113"/>
                      <a:pt x="8446" y="45400"/>
                    </a:cubicBezTo>
                    <a:cubicBezTo>
                      <a:pt x="8350" y="46543"/>
                      <a:pt x="9970" y="47114"/>
                      <a:pt x="10350" y="45876"/>
                    </a:cubicBezTo>
                    <a:cubicBezTo>
                      <a:pt x="12637" y="38161"/>
                      <a:pt x="20542" y="35494"/>
                      <a:pt x="24162" y="28731"/>
                    </a:cubicBezTo>
                    <a:cubicBezTo>
                      <a:pt x="27019" y="23302"/>
                      <a:pt x="27019" y="13967"/>
                      <a:pt x="24543" y="8252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>
                <a:noFill/>
                <a:prstDash val="solid"/>
                <a:miter/>
              </a:ln>
            </p:spPr>
            <p:txBody>
              <a:bodyPr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574" name="Полилиния: фигура 160">
                <a:extLst>
                  <a:ext uri="{FF2B5EF4-FFF2-40B4-BE49-F238E27FC236}">
                    <a16:creationId xmlns:a16="http://schemas.microsoft.com/office/drawing/2014/main" id="{97EAFB27-BD43-EF1C-22A3-8E974AFF2E56}"/>
                  </a:ext>
                </a:extLst>
              </p:cNvPr>
              <p:cNvSpPr/>
              <p:nvPr/>
            </p:nvSpPr>
            <p:spPr>
              <a:xfrm>
                <a:off x="10889263" y="4463426"/>
                <a:ext cx="221986" cy="294793"/>
              </a:xfrm>
              <a:custGeom>
                <a:avLst/>
                <a:gdLst>
                  <a:gd name="connsiteX0" fmla="*/ 29233 w 28575"/>
                  <a:gd name="connsiteY0" fmla="*/ 30822 h 38100"/>
                  <a:gd name="connsiteX1" fmla="*/ 8564 w 28575"/>
                  <a:gd name="connsiteY1" fmla="*/ 7200 h 38100"/>
                  <a:gd name="connsiteX2" fmla="*/ 7231 w 28575"/>
                  <a:gd name="connsiteY2" fmla="*/ 8629 h 38100"/>
                  <a:gd name="connsiteX3" fmla="*/ 10088 w 28575"/>
                  <a:gd name="connsiteY3" fmla="*/ 21773 h 38100"/>
                  <a:gd name="connsiteX4" fmla="*/ 14660 w 28575"/>
                  <a:gd name="connsiteY4" fmla="*/ 28060 h 38100"/>
                  <a:gd name="connsiteX5" fmla="*/ 29900 w 28575"/>
                  <a:gd name="connsiteY5" fmla="*/ 32822 h 38100"/>
                  <a:gd name="connsiteX6" fmla="*/ 29233 w 28575"/>
                  <a:gd name="connsiteY6" fmla="*/ 30822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8575" h="38100">
                    <a:moveTo>
                      <a:pt x="29233" y="30822"/>
                    </a:moveTo>
                    <a:cubicBezTo>
                      <a:pt x="24280" y="20535"/>
                      <a:pt x="18946" y="11581"/>
                      <a:pt x="8564" y="7200"/>
                    </a:cubicBezTo>
                    <a:cubicBezTo>
                      <a:pt x="7802" y="6914"/>
                      <a:pt x="6849" y="7771"/>
                      <a:pt x="7231" y="8629"/>
                    </a:cubicBezTo>
                    <a:cubicBezTo>
                      <a:pt x="9136" y="12915"/>
                      <a:pt x="8564" y="17487"/>
                      <a:pt x="10088" y="21773"/>
                    </a:cubicBezTo>
                    <a:cubicBezTo>
                      <a:pt x="10945" y="24345"/>
                      <a:pt x="12755" y="26345"/>
                      <a:pt x="14660" y="28060"/>
                    </a:cubicBezTo>
                    <a:cubicBezTo>
                      <a:pt x="18851" y="31774"/>
                      <a:pt x="24375" y="35394"/>
                      <a:pt x="29900" y="32822"/>
                    </a:cubicBezTo>
                    <a:cubicBezTo>
                      <a:pt x="30948" y="32346"/>
                      <a:pt x="30281" y="30536"/>
                      <a:pt x="29233" y="30822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>
                <a:noFill/>
                <a:prstDash val="solid"/>
                <a:miter/>
              </a:ln>
            </p:spPr>
            <p:txBody>
              <a:bodyPr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575" name="Полилиния: фигура 161">
                <a:extLst>
                  <a:ext uri="{FF2B5EF4-FFF2-40B4-BE49-F238E27FC236}">
                    <a16:creationId xmlns:a16="http://schemas.microsoft.com/office/drawing/2014/main" id="{ACFD2365-B4D9-CE68-60AF-C4BFE3A9A3B4}"/>
                  </a:ext>
                </a:extLst>
              </p:cNvPr>
              <p:cNvSpPr/>
              <p:nvPr/>
            </p:nvSpPr>
            <p:spPr>
              <a:xfrm>
                <a:off x="11073923" y="4376953"/>
                <a:ext cx="147336" cy="294793"/>
              </a:xfrm>
              <a:custGeom>
                <a:avLst/>
                <a:gdLst>
                  <a:gd name="connsiteX0" fmla="*/ 20697 w 19050"/>
                  <a:gd name="connsiteY0" fmla="*/ 32493 h 38100"/>
                  <a:gd name="connsiteX1" fmla="*/ 20602 w 19050"/>
                  <a:gd name="connsiteY1" fmla="*/ 32207 h 38100"/>
                  <a:gd name="connsiteX2" fmla="*/ 13267 w 19050"/>
                  <a:gd name="connsiteY2" fmla="*/ 7537 h 38100"/>
                  <a:gd name="connsiteX3" fmla="*/ 11743 w 19050"/>
                  <a:gd name="connsiteY3" fmla="*/ 7537 h 38100"/>
                  <a:gd name="connsiteX4" fmla="*/ 7648 w 19050"/>
                  <a:gd name="connsiteY4" fmla="*/ 24111 h 38100"/>
                  <a:gd name="connsiteX5" fmla="*/ 19935 w 19050"/>
                  <a:gd name="connsiteY5" fmla="*/ 34207 h 38100"/>
                  <a:gd name="connsiteX6" fmla="*/ 20697 w 19050"/>
                  <a:gd name="connsiteY6" fmla="*/ 32493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9050" h="38100">
                    <a:moveTo>
                      <a:pt x="20697" y="32493"/>
                    </a:moveTo>
                    <a:cubicBezTo>
                      <a:pt x="20697" y="32398"/>
                      <a:pt x="20697" y="32302"/>
                      <a:pt x="20602" y="32207"/>
                    </a:cubicBezTo>
                    <a:cubicBezTo>
                      <a:pt x="17268" y="24206"/>
                      <a:pt x="18316" y="14681"/>
                      <a:pt x="13267" y="7537"/>
                    </a:cubicBezTo>
                    <a:cubicBezTo>
                      <a:pt x="12886" y="6966"/>
                      <a:pt x="12124" y="7061"/>
                      <a:pt x="11743" y="7537"/>
                    </a:cubicBezTo>
                    <a:cubicBezTo>
                      <a:pt x="8219" y="12205"/>
                      <a:pt x="6124" y="18205"/>
                      <a:pt x="7648" y="24111"/>
                    </a:cubicBezTo>
                    <a:cubicBezTo>
                      <a:pt x="9362" y="30588"/>
                      <a:pt x="14315" y="32874"/>
                      <a:pt x="19935" y="34207"/>
                    </a:cubicBezTo>
                    <a:cubicBezTo>
                      <a:pt x="20887" y="34493"/>
                      <a:pt x="21268" y="33160"/>
                      <a:pt x="20697" y="32493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>
                <a:noFill/>
                <a:prstDash val="solid"/>
                <a:miter/>
              </a:ln>
            </p:spPr>
            <p:txBody>
              <a:bodyPr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384" name="Полилиния: фигура 162">
                <a:extLst>
                  <a:ext uri="{FF2B5EF4-FFF2-40B4-BE49-F238E27FC236}">
                    <a16:creationId xmlns:a16="http://schemas.microsoft.com/office/drawing/2014/main" id="{E681E67C-AF98-5FE8-09B1-E0F51C7140BF}"/>
                  </a:ext>
                </a:extLst>
              </p:cNvPr>
              <p:cNvSpPr/>
              <p:nvPr/>
            </p:nvSpPr>
            <p:spPr>
              <a:xfrm>
                <a:off x="11203578" y="3934763"/>
                <a:ext cx="220020" cy="220112"/>
              </a:xfrm>
              <a:custGeom>
                <a:avLst/>
                <a:gdLst>
                  <a:gd name="connsiteX0" fmla="*/ 26210 w 28575"/>
                  <a:gd name="connsiteY0" fmla="*/ 7789 h 28575"/>
                  <a:gd name="connsiteX1" fmla="*/ 22114 w 28575"/>
                  <a:gd name="connsiteY1" fmla="*/ 7789 h 28575"/>
                  <a:gd name="connsiteX2" fmla="*/ 15256 w 28575"/>
                  <a:gd name="connsiteY2" fmla="*/ 10837 h 28575"/>
                  <a:gd name="connsiteX3" fmla="*/ 7351 w 28575"/>
                  <a:gd name="connsiteY3" fmla="*/ 22362 h 28575"/>
                  <a:gd name="connsiteX4" fmla="*/ 7255 w 28575"/>
                  <a:gd name="connsiteY4" fmla="*/ 22743 h 28575"/>
                  <a:gd name="connsiteX5" fmla="*/ 7160 w 28575"/>
                  <a:gd name="connsiteY5" fmla="*/ 23219 h 28575"/>
                  <a:gd name="connsiteX6" fmla="*/ 8970 w 28575"/>
                  <a:gd name="connsiteY6" fmla="*/ 23886 h 28575"/>
                  <a:gd name="connsiteX7" fmla="*/ 21543 w 28575"/>
                  <a:gd name="connsiteY7" fmla="*/ 16838 h 28575"/>
                  <a:gd name="connsiteX8" fmla="*/ 26210 w 28575"/>
                  <a:gd name="connsiteY8" fmla="*/ 7789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8575" h="28575">
                    <a:moveTo>
                      <a:pt x="26210" y="7789"/>
                    </a:moveTo>
                    <a:cubicBezTo>
                      <a:pt x="25163" y="6551"/>
                      <a:pt x="23353" y="7408"/>
                      <a:pt x="22114" y="7789"/>
                    </a:cubicBezTo>
                    <a:cubicBezTo>
                      <a:pt x="19733" y="8551"/>
                      <a:pt x="17352" y="9503"/>
                      <a:pt x="15256" y="10837"/>
                    </a:cubicBezTo>
                    <a:cubicBezTo>
                      <a:pt x="11256" y="13409"/>
                      <a:pt x="8208" y="17314"/>
                      <a:pt x="7351" y="22362"/>
                    </a:cubicBezTo>
                    <a:cubicBezTo>
                      <a:pt x="7351" y="22457"/>
                      <a:pt x="7255" y="22648"/>
                      <a:pt x="7255" y="22743"/>
                    </a:cubicBezTo>
                    <a:cubicBezTo>
                      <a:pt x="7255" y="22934"/>
                      <a:pt x="7160" y="23029"/>
                      <a:pt x="7160" y="23219"/>
                    </a:cubicBezTo>
                    <a:cubicBezTo>
                      <a:pt x="6970" y="24458"/>
                      <a:pt x="8494" y="24743"/>
                      <a:pt x="8970" y="23886"/>
                    </a:cubicBezTo>
                    <a:cubicBezTo>
                      <a:pt x="13828" y="23315"/>
                      <a:pt x="17923" y="20457"/>
                      <a:pt x="21543" y="16838"/>
                    </a:cubicBezTo>
                    <a:cubicBezTo>
                      <a:pt x="23162" y="15218"/>
                      <a:pt x="28687" y="10742"/>
                      <a:pt x="26210" y="7789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>
                <a:noFill/>
                <a:prstDash val="solid"/>
                <a:miter/>
              </a:ln>
            </p:spPr>
            <p:txBody>
              <a:bodyPr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385" name="Полилиния: фигура 163">
                <a:extLst>
                  <a:ext uri="{FF2B5EF4-FFF2-40B4-BE49-F238E27FC236}">
                    <a16:creationId xmlns:a16="http://schemas.microsoft.com/office/drawing/2014/main" id="{328A3020-2CB4-B952-3CE4-EED41A7757FD}"/>
                  </a:ext>
                </a:extLst>
              </p:cNvPr>
              <p:cNvSpPr/>
              <p:nvPr/>
            </p:nvSpPr>
            <p:spPr>
              <a:xfrm>
                <a:off x="10677100" y="4143084"/>
                <a:ext cx="516656" cy="1104491"/>
              </a:xfrm>
              <a:custGeom>
                <a:avLst/>
                <a:gdLst>
                  <a:gd name="connsiteX0" fmla="*/ 56763 w 66675"/>
                  <a:gd name="connsiteY0" fmla="*/ 56302 h 142875"/>
                  <a:gd name="connsiteX1" fmla="*/ 55049 w 66675"/>
                  <a:gd name="connsiteY1" fmla="*/ 43443 h 142875"/>
                  <a:gd name="connsiteX2" fmla="*/ 55144 w 66675"/>
                  <a:gd name="connsiteY2" fmla="*/ 43348 h 142875"/>
                  <a:gd name="connsiteX3" fmla="*/ 59716 w 66675"/>
                  <a:gd name="connsiteY3" fmla="*/ 23726 h 142875"/>
                  <a:gd name="connsiteX4" fmla="*/ 60573 w 66675"/>
                  <a:gd name="connsiteY4" fmla="*/ 23059 h 142875"/>
                  <a:gd name="connsiteX5" fmla="*/ 63526 w 66675"/>
                  <a:gd name="connsiteY5" fmla="*/ 11153 h 142875"/>
                  <a:gd name="connsiteX6" fmla="*/ 61621 w 66675"/>
                  <a:gd name="connsiteY6" fmla="*/ 10867 h 142875"/>
                  <a:gd name="connsiteX7" fmla="*/ 60001 w 66675"/>
                  <a:gd name="connsiteY7" fmla="*/ 19154 h 142875"/>
                  <a:gd name="connsiteX8" fmla="*/ 59335 w 66675"/>
                  <a:gd name="connsiteY8" fmla="*/ 9439 h 142875"/>
                  <a:gd name="connsiteX9" fmla="*/ 57430 w 66675"/>
                  <a:gd name="connsiteY9" fmla="*/ 9820 h 142875"/>
                  <a:gd name="connsiteX10" fmla="*/ 54572 w 66675"/>
                  <a:gd name="connsiteY10" fmla="*/ 39633 h 142875"/>
                  <a:gd name="connsiteX11" fmla="*/ 49238 w 66675"/>
                  <a:gd name="connsiteY11" fmla="*/ 24488 h 142875"/>
                  <a:gd name="connsiteX12" fmla="*/ 20092 w 66675"/>
                  <a:gd name="connsiteY12" fmla="*/ 9153 h 142875"/>
                  <a:gd name="connsiteX13" fmla="*/ 19520 w 66675"/>
                  <a:gd name="connsiteY13" fmla="*/ 8200 h 142875"/>
                  <a:gd name="connsiteX14" fmla="*/ 7709 w 66675"/>
                  <a:gd name="connsiteY14" fmla="*/ 8677 h 142875"/>
                  <a:gd name="connsiteX15" fmla="*/ 8471 w 66675"/>
                  <a:gd name="connsiteY15" fmla="*/ 10677 h 142875"/>
                  <a:gd name="connsiteX16" fmla="*/ 17996 w 66675"/>
                  <a:gd name="connsiteY16" fmla="*/ 9915 h 142875"/>
                  <a:gd name="connsiteX17" fmla="*/ 10662 w 66675"/>
                  <a:gd name="connsiteY17" fmla="*/ 15630 h 142875"/>
                  <a:gd name="connsiteX18" fmla="*/ 12186 w 66675"/>
                  <a:gd name="connsiteY18" fmla="*/ 16868 h 142875"/>
                  <a:gd name="connsiteX19" fmla="*/ 34951 w 66675"/>
                  <a:gd name="connsiteY19" fmla="*/ 12487 h 142875"/>
                  <a:gd name="connsiteX20" fmla="*/ 40856 w 66675"/>
                  <a:gd name="connsiteY20" fmla="*/ 16773 h 142875"/>
                  <a:gd name="connsiteX21" fmla="*/ 19234 w 66675"/>
                  <a:gd name="connsiteY21" fmla="*/ 26298 h 142875"/>
                  <a:gd name="connsiteX22" fmla="*/ 20377 w 66675"/>
                  <a:gd name="connsiteY22" fmla="*/ 28012 h 142875"/>
                  <a:gd name="connsiteX23" fmla="*/ 24283 w 66675"/>
                  <a:gd name="connsiteY23" fmla="*/ 24869 h 142875"/>
                  <a:gd name="connsiteX24" fmla="*/ 23330 w 66675"/>
                  <a:gd name="connsiteY24" fmla="*/ 31346 h 142875"/>
                  <a:gd name="connsiteX25" fmla="*/ 25235 w 66675"/>
                  <a:gd name="connsiteY25" fmla="*/ 31632 h 142875"/>
                  <a:gd name="connsiteX26" fmla="*/ 26854 w 66675"/>
                  <a:gd name="connsiteY26" fmla="*/ 23440 h 142875"/>
                  <a:gd name="connsiteX27" fmla="*/ 26950 w 66675"/>
                  <a:gd name="connsiteY27" fmla="*/ 23059 h 142875"/>
                  <a:gd name="connsiteX28" fmla="*/ 41618 w 66675"/>
                  <a:gd name="connsiteY28" fmla="*/ 19249 h 142875"/>
                  <a:gd name="connsiteX29" fmla="*/ 42571 w 66675"/>
                  <a:gd name="connsiteY29" fmla="*/ 18678 h 142875"/>
                  <a:gd name="connsiteX30" fmla="*/ 51143 w 66675"/>
                  <a:gd name="connsiteY30" fmla="*/ 34489 h 142875"/>
                  <a:gd name="connsiteX31" fmla="*/ 56096 w 66675"/>
                  <a:gd name="connsiteY31" fmla="*/ 71637 h 142875"/>
                  <a:gd name="connsiteX32" fmla="*/ 46667 w 66675"/>
                  <a:gd name="connsiteY32" fmla="*/ 63541 h 142875"/>
                  <a:gd name="connsiteX33" fmla="*/ 45142 w 66675"/>
                  <a:gd name="connsiteY33" fmla="*/ 64874 h 142875"/>
                  <a:gd name="connsiteX34" fmla="*/ 49334 w 66675"/>
                  <a:gd name="connsiteY34" fmla="*/ 69827 h 142875"/>
                  <a:gd name="connsiteX35" fmla="*/ 46000 w 66675"/>
                  <a:gd name="connsiteY35" fmla="*/ 69160 h 142875"/>
                  <a:gd name="connsiteX36" fmla="*/ 45238 w 66675"/>
                  <a:gd name="connsiteY36" fmla="*/ 71161 h 142875"/>
                  <a:gd name="connsiteX37" fmla="*/ 50762 w 66675"/>
                  <a:gd name="connsiteY37" fmla="*/ 72208 h 142875"/>
                  <a:gd name="connsiteX38" fmla="*/ 51619 w 66675"/>
                  <a:gd name="connsiteY38" fmla="*/ 71732 h 142875"/>
                  <a:gd name="connsiteX39" fmla="*/ 55906 w 66675"/>
                  <a:gd name="connsiteY39" fmla="*/ 74018 h 142875"/>
                  <a:gd name="connsiteX40" fmla="*/ 56096 w 66675"/>
                  <a:gd name="connsiteY40" fmla="*/ 74018 h 142875"/>
                  <a:gd name="connsiteX41" fmla="*/ 54858 w 66675"/>
                  <a:gd name="connsiteY41" fmla="*/ 135645 h 142875"/>
                  <a:gd name="connsiteX42" fmla="*/ 56763 w 66675"/>
                  <a:gd name="connsiteY42" fmla="*/ 135835 h 142875"/>
                  <a:gd name="connsiteX43" fmla="*/ 56763 w 66675"/>
                  <a:gd name="connsiteY43" fmla="*/ 56302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66675" h="142875">
                    <a:moveTo>
                      <a:pt x="56763" y="56302"/>
                    </a:moveTo>
                    <a:cubicBezTo>
                      <a:pt x="56382" y="52015"/>
                      <a:pt x="55810" y="47729"/>
                      <a:pt x="55049" y="43443"/>
                    </a:cubicBezTo>
                    <a:cubicBezTo>
                      <a:pt x="55049" y="43443"/>
                      <a:pt x="55049" y="43348"/>
                      <a:pt x="55144" y="43348"/>
                    </a:cubicBezTo>
                    <a:cubicBezTo>
                      <a:pt x="57716" y="36966"/>
                      <a:pt x="59239" y="30394"/>
                      <a:pt x="59716" y="23726"/>
                    </a:cubicBezTo>
                    <a:cubicBezTo>
                      <a:pt x="60001" y="23726"/>
                      <a:pt x="60383" y="23536"/>
                      <a:pt x="60573" y="23059"/>
                    </a:cubicBezTo>
                    <a:cubicBezTo>
                      <a:pt x="62192" y="19249"/>
                      <a:pt x="63145" y="15344"/>
                      <a:pt x="63526" y="11153"/>
                    </a:cubicBezTo>
                    <a:cubicBezTo>
                      <a:pt x="63621" y="9820"/>
                      <a:pt x="61716" y="9534"/>
                      <a:pt x="61621" y="10867"/>
                    </a:cubicBezTo>
                    <a:cubicBezTo>
                      <a:pt x="61430" y="13725"/>
                      <a:pt x="60859" y="16487"/>
                      <a:pt x="60001" y="19154"/>
                    </a:cubicBezTo>
                    <a:cubicBezTo>
                      <a:pt x="60001" y="15916"/>
                      <a:pt x="59811" y="12677"/>
                      <a:pt x="59335" y="9439"/>
                    </a:cubicBezTo>
                    <a:cubicBezTo>
                      <a:pt x="59144" y="8105"/>
                      <a:pt x="57239" y="8391"/>
                      <a:pt x="57430" y="9820"/>
                    </a:cubicBezTo>
                    <a:cubicBezTo>
                      <a:pt x="58954" y="20011"/>
                      <a:pt x="58001" y="30013"/>
                      <a:pt x="54572" y="39633"/>
                    </a:cubicBezTo>
                    <a:cubicBezTo>
                      <a:pt x="53429" y="34299"/>
                      <a:pt x="51715" y="29155"/>
                      <a:pt x="49238" y="24488"/>
                    </a:cubicBezTo>
                    <a:cubicBezTo>
                      <a:pt x="43333" y="13439"/>
                      <a:pt x="31045" y="5724"/>
                      <a:pt x="20092" y="9153"/>
                    </a:cubicBezTo>
                    <a:cubicBezTo>
                      <a:pt x="20092" y="8772"/>
                      <a:pt x="19901" y="8391"/>
                      <a:pt x="19520" y="8200"/>
                    </a:cubicBezTo>
                    <a:cubicBezTo>
                      <a:pt x="15615" y="6676"/>
                      <a:pt x="11519" y="6772"/>
                      <a:pt x="7709" y="8677"/>
                    </a:cubicBezTo>
                    <a:cubicBezTo>
                      <a:pt x="6566" y="9248"/>
                      <a:pt x="7328" y="11248"/>
                      <a:pt x="8471" y="10677"/>
                    </a:cubicBezTo>
                    <a:cubicBezTo>
                      <a:pt x="11614" y="9153"/>
                      <a:pt x="14853" y="8867"/>
                      <a:pt x="17996" y="9915"/>
                    </a:cubicBezTo>
                    <a:cubicBezTo>
                      <a:pt x="15425" y="11153"/>
                      <a:pt x="12948" y="12963"/>
                      <a:pt x="10662" y="15630"/>
                    </a:cubicBezTo>
                    <a:cubicBezTo>
                      <a:pt x="9805" y="16678"/>
                      <a:pt x="11329" y="17916"/>
                      <a:pt x="12186" y="16868"/>
                    </a:cubicBezTo>
                    <a:cubicBezTo>
                      <a:pt x="18092" y="9915"/>
                      <a:pt x="27426" y="8581"/>
                      <a:pt x="34951" y="12487"/>
                    </a:cubicBezTo>
                    <a:cubicBezTo>
                      <a:pt x="37142" y="13630"/>
                      <a:pt x="39142" y="15058"/>
                      <a:pt x="40856" y="16773"/>
                    </a:cubicBezTo>
                    <a:cubicBezTo>
                      <a:pt x="32665" y="15535"/>
                      <a:pt x="25616" y="20869"/>
                      <a:pt x="19234" y="26298"/>
                    </a:cubicBezTo>
                    <a:cubicBezTo>
                      <a:pt x="18187" y="27155"/>
                      <a:pt x="19425" y="28870"/>
                      <a:pt x="20377" y="28012"/>
                    </a:cubicBezTo>
                    <a:cubicBezTo>
                      <a:pt x="21616" y="26965"/>
                      <a:pt x="22949" y="25917"/>
                      <a:pt x="24283" y="24869"/>
                    </a:cubicBezTo>
                    <a:cubicBezTo>
                      <a:pt x="23711" y="26965"/>
                      <a:pt x="23330" y="29155"/>
                      <a:pt x="23330" y="31346"/>
                    </a:cubicBezTo>
                    <a:cubicBezTo>
                      <a:pt x="23330" y="32680"/>
                      <a:pt x="25235" y="32965"/>
                      <a:pt x="25235" y="31632"/>
                    </a:cubicBezTo>
                    <a:cubicBezTo>
                      <a:pt x="25330" y="28774"/>
                      <a:pt x="25807" y="26107"/>
                      <a:pt x="26854" y="23440"/>
                    </a:cubicBezTo>
                    <a:cubicBezTo>
                      <a:pt x="26950" y="23250"/>
                      <a:pt x="26950" y="23155"/>
                      <a:pt x="26950" y="23059"/>
                    </a:cubicBezTo>
                    <a:cubicBezTo>
                      <a:pt x="31331" y="20107"/>
                      <a:pt x="36189" y="18106"/>
                      <a:pt x="41618" y="19249"/>
                    </a:cubicBezTo>
                    <a:cubicBezTo>
                      <a:pt x="42094" y="19345"/>
                      <a:pt x="42475" y="19059"/>
                      <a:pt x="42571" y="18678"/>
                    </a:cubicBezTo>
                    <a:cubicBezTo>
                      <a:pt x="46476" y="23059"/>
                      <a:pt x="49334" y="28679"/>
                      <a:pt x="51143" y="34489"/>
                    </a:cubicBezTo>
                    <a:cubicBezTo>
                      <a:pt x="54763" y="46015"/>
                      <a:pt x="56096" y="58873"/>
                      <a:pt x="56096" y="71637"/>
                    </a:cubicBezTo>
                    <a:cubicBezTo>
                      <a:pt x="52191" y="70018"/>
                      <a:pt x="49048" y="67255"/>
                      <a:pt x="46667" y="63541"/>
                    </a:cubicBezTo>
                    <a:cubicBezTo>
                      <a:pt x="45904" y="62398"/>
                      <a:pt x="44380" y="63731"/>
                      <a:pt x="45142" y="64874"/>
                    </a:cubicBezTo>
                    <a:cubicBezTo>
                      <a:pt x="46381" y="66779"/>
                      <a:pt x="47714" y="68398"/>
                      <a:pt x="49334" y="69827"/>
                    </a:cubicBezTo>
                    <a:cubicBezTo>
                      <a:pt x="48191" y="69637"/>
                      <a:pt x="47143" y="69446"/>
                      <a:pt x="46000" y="69160"/>
                    </a:cubicBezTo>
                    <a:cubicBezTo>
                      <a:pt x="44761" y="68779"/>
                      <a:pt x="44000" y="70780"/>
                      <a:pt x="45238" y="71161"/>
                    </a:cubicBezTo>
                    <a:cubicBezTo>
                      <a:pt x="47047" y="71732"/>
                      <a:pt x="48857" y="72018"/>
                      <a:pt x="50762" y="72208"/>
                    </a:cubicBezTo>
                    <a:cubicBezTo>
                      <a:pt x="51143" y="72208"/>
                      <a:pt x="51429" y="72018"/>
                      <a:pt x="51619" y="71732"/>
                    </a:cubicBezTo>
                    <a:cubicBezTo>
                      <a:pt x="52953" y="72589"/>
                      <a:pt x="54382" y="73351"/>
                      <a:pt x="55906" y="74018"/>
                    </a:cubicBezTo>
                    <a:cubicBezTo>
                      <a:pt x="56001" y="74018"/>
                      <a:pt x="56001" y="74018"/>
                      <a:pt x="56096" y="74018"/>
                    </a:cubicBezTo>
                    <a:cubicBezTo>
                      <a:pt x="56096" y="80209"/>
                      <a:pt x="55334" y="129739"/>
                      <a:pt x="54858" y="135645"/>
                    </a:cubicBezTo>
                    <a:cubicBezTo>
                      <a:pt x="54763" y="136978"/>
                      <a:pt x="56668" y="137264"/>
                      <a:pt x="56763" y="135835"/>
                    </a:cubicBezTo>
                    <a:cubicBezTo>
                      <a:pt x="57525" y="123739"/>
                      <a:pt x="57906" y="68208"/>
                      <a:pt x="56763" y="56302"/>
                    </a:cubicBezTo>
                    <a:close/>
                  </a:path>
                </a:pathLst>
              </a:custGeom>
              <a:solidFill>
                <a:schemeClr val="accent3">
                  <a:lumMod val="60000"/>
                  <a:lumOff val="4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391" name="Полилиния: фигура 164">
                <a:extLst>
                  <a:ext uri="{FF2B5EF4-FFF2-40B4-BE49-F238E27FC236}">
                    <a16:creationId xmlns:a16="http://schemas.microsoft.com/office/drawing/2014/main" id="{51B87696-4B1D-C563-5ECA-B6E37050FBF5}"/>
                  </a:ext>
                </a:extLst>
              </p:cNvPr>
              <p:cNvSpPr/>
              <p:nvPr/>
            </p:nvSpPr>
            <p:spPr>
              <a:xfrm>
                <a:off x="11107319" y="3671415"/>
                <a:ext cx="369320" cy="1546681"/>
              </a:xfrm>
              <a:custGeom>
                <a:avLst/>
                <a:gdLst>
                  <a:gd name="connsiteX0" fmla="*/ 38724 w 47625"/>
                  <a:gd name="connsiteY0" fmla="*/ 77212 h 200025"/>
                  <a:gd name="connsiteX1" fmla="*/ 33199 w 47625"/>
                  <a:gd name="connsiteY1" fmla="*/ 81022 h 200025"/>
                  <a:gd name="connsiteX2" fmla="*/ 39010 w 47625"/>
                  <a:gd name="connsiteY2" fmla="*/ 71020 h 200025"/>
                  <a:gd name="connsiteX3" fmla="*/ 37486 w 47625"/>
                  <a:gd name="connsiteY3" fmla="*/ 69687 h 200025"/>
                  <a:gd name="connsiteX4" fmla="*/ 30723 w 47625"/>
                  <a:gd name="connsiteY4" fmla="*/ 82165 h 200025"/>
                  <a:gd name="connsiteX5" fmla="*/ 30723 w 47625"/>
                  <a:gd name="connsiteY5" fmla="*/ 83022 h 200025"/>
                  <a:gd name="connsiteX6" fmla="*/ 17769 w 47625"/>
                  <a:gd name="connsiteY6" fmla="*/ 97500 h 200025"/>
                  <a:gd name="connsiteX7" fmla="*/ 19198 w 47625"/>
                  <a:gd name="connsiteY7" fmla="*/ 75211 h 200025"/>
                  <a:gd name="connsiteX8" fmla="*/ 20626 w 47625"/>
                  <a:gd name="connsiteY8" fmla="*/ 57971 h 200025"/>
                  <a:gd name="connsiteX9" fmla="*/ 29770 w 47625"/>
                  <a:gd name="connsiteY9" fmla="*/ 50542 h 200025"/>
                  <a:gd name="connsiteX10" fmla="*/ 29008 w 47625"/>
                  <a:gd name="connsiteY10" fmla="*/ 48541 h 200025"/>
                  <a:gd name="connsiteX11" fmla="*/ 21007 w 47625"/>
                  <a:gd name="connsiteY11" fmla="*/ 54447 h 200025"/>
                  <a:gd name="connsiteX12" fmla="*/ 22246 w 47625"/>
                  <a:gd name="connsiteY12" fmla="*/ 45970 h 200025"/>
                  <a:gd name="connsiteX13" fmla="*/ 22436 w 47625"/>
                  <a:gd name="connsiteY13" fmla="*/ 45017 h 200025"/>
                  <a:gd name="connsiteX14" fmla="*/ 45106 w 47625"/>
                  <a:gd name="connsiteY14" fmla="*/ 11203 h 200025"/>
                  <a:gd name="connsiteX15" fmla="*/ 44344 w 47625"/>
                  <a:gd name="connsiteY15" fmla="*/ 9203 h 200025"/>
                  <a:gd name="connsiteX16" fmla="*/ 35200 w 47625"/>
                  <a:gd name="connsiteY16" fmla="*/ 14537 h 200025"/>
                  <a:gd name="connsiteX17" fmla="*/ 36819 w 47625"/>
                  <a:gd name="connsiteY17" fmla="*/ 8536 h 200025"/>
                  <a:gd name="connsiteX18" fmla="*/ 35009 w 47625"/>
                  <a:gd name="connsiteY18" fmla="*/ 7774 h 200025"/>
                  <a:gd name="connsiteX19" fmla="*/ 33199 w 47625"/>
                  <a:gd name="connsiteY19" fmla="*/ 16252 h 200025"/>
                  <a:gd name="connsiteX20" fmla="*/ 33199 w 47625"/>
                  <a:gd name="connsiteY20" fmla="*/ 16347 h 200025"/>
                  <a:gd name="connsiteX21" fmla="*/ 21103 w 47625"/>
                  <a:gd name="connsiteY21" fmla="*/ 42541 h 200025"/>
                  <a:gd name="connsiteX22" fmla="*/ 14054 w 47625"/>
                  <a:gd name="connsiteY22" fmla="*/ 30730 h 200025"/>
                  <a:gd name="connsiteX23" fmla="*/ 14626 w 47625"/>
                  <a:gd name="connsiteY23" fmla="*/ 29872 h 200025"/>
                  <a:gd name="connsiteX24" fmla="*/ 13006 w 47625"/>
                  <a:gd name="connsiteY24" fmla="*/ 21300 h 200025"/>
                  <a:gd name="connsiteX25" fmla="*/ 11197 w 47625"/>
                  <a:gd name="connsiteY25" fmla="*/ 22157 h 200025"/>
                  <a:gd name="connsiteX26" fmla="*/ 12625 w 47625"/>
                  <a:gd name="connsiteY26" fmla="*/ 28444 h 200025"/>
                  <a:gd name="connsiteX27" fmla="*/ 9958 w 47625"/>
                  <a:gd name="connsiteY27" fmla="*/ 24062 h 200025"/>
                  <a:gd name="connsiteX28" fmla="*/ 8434 w 47625"/>
                  <a:gd name="connsiteY28" fmla="*/ 25396 h 200025"/>
                  <a:gd name="connsiteX29" fmla="*/ 20531 w 47625"/>
                  <a:gd name="connsiteY29" fmla="*/ 45589 h 200025"/>
                  <a:gd name="connsiteX30" fmla="*/ 18912 w 47625"/>
                  <a:gd name="connsiteY30" fmla="*/ 56733 h 200025"/>
                  <a:gd name="connsiteX31" fmla="*/ 18722 w 47625"/>
                  <a:gd name="connsiteY31" fmla="*/ 56923 h 200025"/>
                  <a:gd name="connsiteX32" fmla="*/ 18722 w 47625"/>
                  <a:gd name="connsiteY32" fmla="*/ 58162 h 200025"/>
                  <a:gd name="connsiteX33" fmla="*/ 17769 w 47625"/>
                  <a:gd name="connsiteY33" fmla="*/ 68639 h 200025"/>
                  <a:gd name="connsiteX34" fmla="*/ 14911 w 47625"/>
                  <a:gd name="connsiteY34" fmla="*/ 120074 h 200025"/>
                  <a:gd name="connsiteX35" fmla="*/ 9006 w 47625"/>
                  <a:gd name="connsiteY35" fmla="*/ 109216 h 200025"/>
                  <a:gd name="connsiteX36" fmla="*/ 7196 w 47625"/>
                  <a:gd name="connsiteY36" fmla="*/ 110073 h 200025"/>
                  <a:gd name="connsiteX37" fmla="*/ 14340 w 47625"/>
                  <a:gd name="connsiteY37" fmla="*/ 122265 h 200025"/>
                  <a:gd name="connsiteX38" fmla="*/ 14816 w 47625"/>
                  <a:gd name="connsiteY38" fmla="*/ 122455 h 200025"/>
                  <a:gd name="connsiteX39" fmla="*/ 14340 w 47625"/>
                  <a:gd name="connsiteY39" fmla="*/ 199037 h 200025"/>
                  <a:gd name="connsiteX40" fmla="*/ 16245 w 47625"/>
                  <a:gd name="connsiteY40" fmla="*/ 198656 h 200025"/>
                  <a:gd name="connsiteX41" fmla="*/ 17483 w 47625"/>
                  <a:gd name="connsiteY41" fmla="*/ 100834 h 200025"/>
                  <a:gd name="connsiteX42" fmla="*/ 17959 w 47625"/>
                  <a:gd name="connsiteY42" fmla="*/ 100453 h 200025"/>
                  <a:gd name="connsiteX43" fmla="*/ 39391 w 47625"/>
                  <a:gd name="connsiteY43" fmla="*/ 79021 h 200025"/>
                  <a:gd name="connsiteX44" fmla="*/ 38724 w 47625"/>
                  <a:gd name="connsiteY44" fmla="*/ 77212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</a:cxnLst>
                <a:rect l="l" t="t" r="r" b="b"/>
                <a:pathLst>
                  <a:path w="47625" h="200025">
                    <a:moveTo>
                      <a:pt x="38724" y="77212"/>
                    </a:moveTo>
                    <a:cubicBezTo>
                      <a:pt x="36819" y="78355"/>
                      <a:pt x="34914" y="79688"/>
                      <a:pt x="33199" y="81022"/>
                    </a:cubicBezTo>
                    <a:cubicBezTo>
                      <a:pt x="34628" y="77307"/>
                      <a:pt x="36533" y="73973"/>
                      <a:pt x="39010" y="71020"/>
                    </a:cubicBezTo>
                    <a:cubicBezTo>
                      <a:pt x="39867" y="69973"/>
                      <a:pt x="38343" y="68734"/>
                      <a:pt x="37486" y="69687"/>
                    </a:cubicBezTo>
                    <a:cubicBezTo>
                      <a:pt x="34438" y="73306"/>
                      <a:pt x="32152" y="77497"/>
                      <a:pt x="30723" y="82165"/>
                    </a:cubicBezTo>
                    <a:cubicBezTo>
                      <a:pt x="30628" y="82450"/>
                      <a:pt x="30628" y="82736"/>
                      <a:pt x="30723" y="83022"/>
                    </a:cubicBezTo>
                    <a:cubicBezTo>
                      <a:pt x="25865" y="87118"/>
                      <a:pt x="21484" y="91975"/>
                      <a:pt x="17769" y="97500"/>
                    </a:cubicBezTo>
                    <a:cubicBezTo>
                      <a:pt x="18150" y="90070"/>
                      <a:pt x="18626" y="82641"/>
                      <a:pt x="19198" y="75211"/>
                    </a:cubicBezTo>
                    <a:cubicBezTo>
                      <a:pt x="19579" y="69973"/>
                      <a:pt x="19960" y="63972"/>
                      <a:pt x="20626" y="57971"/>
                    </a:cubicBezTo>
                    <a:cubicBezTo>
                      <a:pt x="23293" y="54923"/>
                      <a:pt x="26056" y="51970"/>
                      <a:pt x="29770" y="50542"/>
                    </a:cubicBezTo>
                    <a:cubicBezTo>
                      <a:pt x="31009" y="50065"/>
                      <a:pt x="30247" y="48160"/>
                      <a:pt x="29008" y="48541"/>
                    </a:cubicBezTo>
                    <a:cubicBezTo>
                      <a:pt x="25865" y="49684"/>
                      <a:pt x="23293" y="51970"/>
                      <a:pt x="21007" y="54447"/>
                    </a:cubicBezTo>
                    <a:cubicBezTo>
                      <a:pt x="21389" y="51589"/>
                      <a:pt x="21769" y="48732"/>
                      <a:pt x="22246" y="45970"/>
                    </a:cubicBezTo>
                    <a:cubicBezTo>
                      <a:pt x="22436" y="45684"/>
                      <a:pt x="22531" y="45398"/>
                      <a:pt x="22436" y="45017"/>
                    </a:cubicBezTo>
                    <a:cubicBezTo>
                      <a:pt x="25294" y="30063"/>
                      <a:pt x="31199" y="16252"/>
                      <a:pt x="45106" y="11203"/>
                    </a:cubicBezTo>
                    <a:cubicBezTo>
                      <a:pt x="46344" y="10822"/>
                      <a:pt x="45582" y="8822"/>
                      <a:pt x="44344" y="9203"/>
                    </a:cubicBezTo>
                    <a:cubicBezTo>
                      <a:pt x="40819" y="10441"/>
                      <a:pt x="37772" y="12251"/>
                      <a:pt x="35200" y="14537"/>
                    </a:cubicBezTo>
                    <a:cubicBezTo>
                      <a:pt x="35390" y="12442"/>
                      <a:pt x="35866" y="10441"/>
                      <a:pt x="36819" y="8536"/>
                    </a:cubicBezTo>
                    <a:cubicBezTo>
                      <a:pt x="37390" y="7298"/>
                      <a:pt x="35581" y="6536"/>
                      <a:pt x="35009" y="7774"/>
                    </a:cubicBezTo>
                    <a:cubicBezTo>
                      <a:pt x="33676" y="10441"/>
                      <a:pt x="33104" y="13299"/>
                      <a:pt x="33199" y="16252"/>
                    </a:cubicBezTo>
                    <a:cubicBezTo>
                      <a:pt x="33199" y="16252"/>
                      <a:pt x="33199" y="16347"/>
                      <a:pt x="33199" y="16347"/>
                    </a:cubicBezTo>
                    <a:cubicBezTo>
                      <a:pt x="26723" y="23014"/>
                      <a:pt x="23198" y="32539"/>
                      <a:pt x="21103" y="42541"/>
                    </a:cubicBezTo>
                    <a:cubicBezTo>
                      <a:pt x="18722" y="38635"/>
                      <a:pt x="16340" y="34635"/>
                      <a:pt x="14054" y="30730"/>
                    </a:cubicBezTo>
                    <a:cubicBezTo>
                      <a:pt x="14340" y="30634"/>
                      <a:pt x="14626" y="30349"/>
                      <a:pt x="14626" y="29872"/>
                    </a:cubicBezTo>
                    <a:cubicBezTo>
                      <a:pt x="14816" y="26824"/>
                      <a:pt x="14340" y="23967"/>
                      <a:pt x="13006" y="21300"/>
                    </a:cubicBezTo>
                    <a:cubicBezTo>
                      <a:pt x="12435" y="20062"/>
                      <a:pt x="10625" y="20919"/>
                      <a:pt x="11197" y="22157"/>
                    </a:cubicBezTo>
                    <a:cubicBezTo>
                      <a:pt x="12149" y="24157"/>
                      <a:pt x="12625" y="26253"/>
                      <a:pt x="12625" y="28444"/>
                    </a:cubicBezTo>
                    <a:cubicBezTo>
                      <a:pt x="11768" y="27015"/>
                      <a:pt x="10911" y="25491"/>
                      <a:pt x="9958" y="24062"/>
                    </a:cubicBezTo>
                    <a:cubicBezTo>
                      <a:pt x="9292" y="22919"/>
                      <a:pt x="7673" y="24253"/>
                      <a:pt x="8434" y="25396"/>
                    </a:cubicBezTo>
                    <a:cubicBezTo>
                      <a:pt x="12435" y="32158"/>
                      <a:pt x="16531" y="38826"/>
                      <a:pt x="20531" y="45589"/>
                    </a:cubicBezTo>
                    <a:cubicBezTo>
                      <a:pt x="19864" y="49303"/>
                      <a:pt x="19388" y="53018"/>
                      <a:pt x="18912" y="56733"/>
                    </a:cubicBezTo>
                    <a:cubicBezTo>
                      <a:pt x="18912" y="56828"/>
                      <a:pt x="18817" y="56828"/>
                      <a:pt x="18722" y="56923"/>
                    </a:cubicBezTo>
                    <a:cubicBezTo>
                      <a:pt x="18340" y="57400"/>
                      <a:pt x="18436" y="57876"/>
                      <a:pt x="18722" y="58162"/>
                    </a:cubicBezTo>
                    <a:cubicBezTo>
                      <a:pt x="18340" y="61781"/>
                      <a:pt x="18055" y="65305"/>
                      <a:pt x="17769" y="68639"/>
                    </a:cubicBezTo>
                    <a:cubicBezTo>
                      <a:pt x="16245" y="85784"/>
                      <a:pt x="15388" y="102929"/>
                      <a:pt x="14911" y="120074"/>
                    </a:cubicBezTo>
                    <a:cubicBezTo>
                      <a:pt x="11673" y="117502"/>
                      <a:pt x="10244" y="113311"/>
                      <a:pt x="9006" y="109216"/>
                    </a:cubicBezTo>
                    <a:cubicBezTo>
                      <a:pt x="8625" y="107882"/>
                      <a:pt x="6815" y="108835"/>
                      <a:pt x="7196" y="110073"/>
                    </a:cubicBezTo>
                    <a:cubicBezTo>
                      <a:pt x="8625" y="114740"/>
                      <a:pt x="10339" y="119598"/>
                      <a:pt x="14340" y="122265"/>
                    </a:cubicBezTo>
                    <a:cubicBezTo>
                      <a:pt x="14531" y="122360"/>
                      <a:pt x="14721" y="122360"/>
                      <a:pt x="14816" y="122455"/>
                    </a:cubicBezTo>
                    <a:cubicBezTo>
                      <a:pt x="14626" y="133504"/>
                      <a:pt x="14149" y="187987"/>
                      <a:pt x="14340" y="199037"/>
                    </a:cubicBezTo>
                    <a:cubicBezTo>
                      <a:pt x="14340" y="200370"/>
                      <a:pt x="16340" y="200084"/>
                      <a:pt x="16245" y="198656"/>
                    </a:cubicBezTo>
                    <a:cubicBezTo>
                      <a:pt x="15959" y="180558"/>
                      <a:pt x="16626" y="118931"/>
                      <a:pt x="17483" y="100834"/>
                    </a:cubicBezTo>
                    <a:cubicBezTo>
                      <a:pt x="17674" y="100738"/>
                      <a:pt x="17864" y="100643"/>
                      <a:pt x="17959" y="100453"/>
                    </a:cubicBezTo>
                    <a:cubicBezTo>
                      <a:pt x="23579" y="91594"/>
                      <a:pt x="30818" y="84260"/>
                      <a:pt x="39391" y="79021"/>
                    </a:cubicBezTo>
                    <a:cubicBezTo>
                      <a:pt x="40629" y="78545"/>
                      <a:pt x="39867" y="76545"/>
                      <a:pt x="38724" y="77212"/>
                    </a:cubicBezTo>
                    <a:close/>
                  </a:path>
                </a:pathLst>
              </a:custGeom>
              <a:solidFill>
                <a:schemeClr val="accent3">
                  <a:lumMod val="60000"/>
                  <a:lumOff val="4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392" name="Полилиния: фигура 165">
                <a:extLst>
                  <a:ext uri="{FF2B5EF4-FFF2-40B4-BE49-F238E27FC236}">
                    <a16:creationId xmlns:a16="http://schemas.microsoft.com/office/drawing/2014/main" id="{22DFB533-6DC6-D359-452A-9749FFC27411}"/>
                  </a:ext>
                </a:extLst>
              </p:cNvPr>
              <p:cNvSpPr/>
              <p:nvPr/>
            </p:nvSpPr>
            <p:spPr>
              <a:xfrm>
                <a:off x="10885334" y="4809316"/>
                <a:ext cx="514691" cy="957094"/>
              </a:xfrm>
              <a:custGeom>
                <a:avLst/>
                <a:gdLst>
                  <a:gd name="connsiteX0" fmla="*/ 61402 w 66675"/>
                  <a:gd name="connsiteY0" fmla="*/ 62008 h 123825"/>
                  <a:gd name="connsiteX1" fmla="*/ 57497 w 66675"/>
                  <a:gd name="connsiteY1" fmla="*/ 96202 h 123825"/>
                  <a:gd name="connsiteX2" fmla="*/ 57497 w 66675"/>
                  <a:gd name="connsiteY2" fmla="*/ 96202 h 123825"/>
                  <a:gd name="connsiteX3" fmla="*/ 48734 w 66675"/>
                  <a:gd name="connsiteY3" fmla="*/ 123539 h 123825"/>
                  <a:gd name="connsiteX4" fmla="*/ 19873 w 66675"/>
                  <a:gd name="connsiteY4" fmla="*/ 123539 h 123825"/>
                  <a:gd name="connsiteX5" fmla="*/ 13206 w 66675"/>
                  <a:gd name="connsiteY5" fmla="*/ 7239 h 123825"/>
                  <a:gd name="connsiteX6" fmla="*/ 13206 w 66675"/>
                  <a:gd name="connsiteY6" fmla="*/ 7144 h 123825"/>
                  <a:gd name="connsiteX7" fmla="*/ 55401 w 66675"/>
                  <a:gd name="connsiteY7" fmla="*/ 7144 h 123825"/>
                  <a:gd name="connsiteX8" fmla="*/ 61402 w 66675"/>
                  <a:gd name="connsiteY8" fmla="*/ 62008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6675" h="123825">
                    <a:moveTo>
                      <a:pt x="61402" y="62008"/>
                    </a:moveTo>
                    <a:cubicBezTo>
                      <a:pt x="61211" y="72676"/>
                      <a:pt x="60068" y="84296"/>
                      <a:pt x="57497" y="96202"/>
                    </a:cubicBezTo>
                    <a:lnTo>
                      <a:pt x="57497" y="96202"/>
                    </a:lnTo>
                    <a:cubicBezTo>
                      <a:pt x="55497" y="105251"/>
                      <a:pt x="52734" y="114491"/>
                      <a:pt x="48734" y="123539"/>
                    </a:cubicBezTo>
                    <a:lnTo>
                      <a:pt x="19873" y="123539"/>
                    </a:lnTo>
                    <a:cubicBezTo>
                      <a:pt x="-3749" y="69247"/>
                      <a:pt x="12634" y="9430"/>
                      <a:pt x="13206" y="7239"/>
                    </a:cubicBezTo>
                    <a:lnTo>
                      <a:pt x="13206" y="7144"/>
                    </a:lnTo>
                    <a:lnTo>
                      <a:pt x="55401" y="7144"/>
                    </a:lnTo>
                    <a:cubicBezTo>
                      <a:pt x="55401" y="7144"/>
                      <a:pt x="62164" y="30766"/>
                      <a:pt x="61402" y="62008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393" name="Полилиния: фигура 166">
                <a:extLst>
                  <a:ext uri="{FF2B5EF4-FFF2-40B4-BE49-F238E27FC236}">
                    <a16:creationId xmlns:a16="http://schemas.microsoft.com/office/drawing/2014/main" id="{D2E6662A-4434-9FB7-BA31-0E632C06ED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885539" y="4808214"/>
                <a:ext cx="441709" cy="957035"/>
              </a:xfrm>
              <a:custGeom>
                <a:avLst/>
                <a:gdLst>
                  <a:gd name="T0" fmla="*/ 444391 w 57150"/>
                  <a:gd name="T1" fmla="*/ 743546 h 123825"/>
                  <a:gd name="T2" fmla="*/ 444391 w 57150"/>
                  <a:gd name="T3" fmla="*/ 743546 h 123825"/>
                  <a:gd name="T4" fmla="*/ 376662 w 57150"/>
                  <a:gd name="T5" fmla="*/ 954825 h 123825"/>
                  <a:gd name="T6" fmla="*/ 153597 w 57150"/>
                  <a:gd name="T7" fmla="*/ 954825 h 123825"/>
                  <a:gd name="T8" fmla="*/ 102068 w 57150"/>
                  <a:gd name="T9" fmla="*/ 55950 h 123825"/>
                  <a:gd name="T10" fmla="*/ 102068 w 57150"/>
                  <a:gd name="T11" fmla="*/ 55215 h 123825"/>
                  <a:gd name="T12" fmla="*/ 444391 w 57150"/>
                  <a:gd name="T13" fmla="*/ 743546 h 123825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57150" h="123825">
                    <a:moveTo>
                      <a:pt x="57497" y="96203"/>
                    </a:moveTo>
                    <a:lnTo>
                      <a:pt x="57497" y="96203"/>
                    </a:lnTo>
                    <a:cubicBezTo>
                      <a:pt x="55497" y="105347"/>
                      <a:pt x="52734" y="114491"/>
                      <a:pt x="48734" y="123539"/>
                    </a:cubicBezTo>
                    <a:lnTo>
                      <a:pt x="19873" y="123539"/>
                    </a:lnTo>
                    <a:cubicBezTo>
                      <a:pt x="-3749" y="69247"/>
                      <a:pt x="12634" y="9430"/>
                      <a:pt x="13206" y="7239"/>
                    </a:cubicBezTo>
                    <a:lnTo>
                      <a:pt x="13206" y="7144"/>
                    </a:lnTo>
                    <a:cubicBezTo>
                      <a:pt x="13206" y="7239"/>
                      <a:pt x="15682" y="128683"/>
                      <a:pt x="57497" y="9620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fr-FR" sz="7198"/>
              </a:p>
            </p:txBody>
          </p:sp>
          <p:sp>
            <p:nvSpPr>
              <p:cNvPr id="394" name="Полилиния: фигура 167">
                <a:extLst>
                  <a:ext uri="{FF2B5EF4-FFF2-40B4-BE49-F238E27FC236}">
                    <a16:creationId xmlns:a16="http://schemas.microsoft.com/office/drawing/2014/main" id="{56CD2AED-2602-DEA8-9A00-D95DC58129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945647" y="5682063"/>
                <a:ext cx="368091" cy="147236"/>
              </a:xfrm>
              <a:custGeom>
                <a:avLst/>
                <a:gdLst>
                  <a:gd name="T0" fmla="*/ 333489 w 47625"/>
                  <a:gd name="T1" fmla="*/ 107478 h 19050"/>
                  <a:gd name="T2" fmla="*/ 75829 w 47625"/>
                  <a:gd name="T3" fmla="*/ 107478 h 19050"/>
                  <a:gd name="T4" fmla="*/ 55216 w 47625"/>
                  <a:gd name="T5" fmla="*/ 86873 h 19050"/>
                  <a:gd name="T6" fmla="*/ 55216 w 47625"/>
                  <a:gd name="T7" fmla="*/ 75828 h 19050"/>
                  <a:gd name="T8" fmla="*/ 75829 w 47625"/>
                  <a:gd name="T9" fmla="*/ 55215 h 19050"/>
                  <a:gd name="T10" fmla="*/ 333489 w 47625"/>
                  <a:gd name="T11" fmla="*/ 55215 h 19050"/>
                  <a:gd name="T12" fmla="*/ 354102 w 47625"/>
                  <a:gd name="T13" fmla="*/ 75828 h 19050"/>
                  <a:gd name="T14" fmla="*/ 354102 w 47625"/>
                  <a:gd name="T15" fmla="*/ 86873 h 19050"/>
                  <a:gd name="T16" fmla="*/ 333489 w 47625"/>
                  <a:gd name="T17" fmla="*/ 107478 h 19050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47625" h="19050">
                    <a:moveTo>
                      <a:pt x="43148" y="13906"/>
                    </a:moveTo>
                    <a:lnTo>
                      <a:pt x="9811" y="13906"/>
                    </a:lnTo>
                    <a:cubicBezTo>
                      <a:pt x="8382" y="13906"/>
                      <a:pt x="7144" y="12764"/>
                      <a:pt x="7144" y="11240"/>
                    </a:cubicBezTo>
                    <a:lnTo>
                      <a:pt x="7144" y="9811"/>
                    </a:lnTo>
                    <a:cubicBezTo>
                      <a:pt x="7144" y="8382"/>
                      <a:pt x="8287" y="7144"/>
                      <a:pt x="9811" y="7144"/>
                    </a:cubicBezTo>
                    <a:lnTo>
                      <a:pt x="43148" y="7144"/>
                    </a:lnTo>
                    <a:cubicBezTo>
                      <a:pt x="44577" y="7144"/>
                      <a:pt x="45815" y="8287"/>
                      <a:pt x="45815" y="9811"/>
                    </a:cubicBezTo>
                    <a:lnTo>
                      <a:pt x="45815" y="11240"/>
                    </a:lnTo>
                    <a:cubicBezTo>
                      <a:pt x="45815" y="12668"/>
                      <a:pt x="44577" y="13906"/>
                      <a:pt x="43148" y="1390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fr-FR" sz="7198"/>
              </a:p>
            </p:txBody>
          </p:sp>
          <p:sp>
            <p:nvSpPr>
              <p:cNvPr id="395" name="Полилиния: фигура 168">
                <a:extLst>
                  <a:ext uri="{FF2B5EF4-FFF2-40B4-BE49-F238E27FC236}">
                    <a16:creationId xmlns:a16="http://schemas.microsoft.com/office/drawing/2014/main" id="{F35498F8-FAE6-6AF5-7D68-37DE358D10F9}"/>
                  </a:ext>
                </a:extLst>
              </p:cNvPr>
              <p:cNvSpPr/>
              <p:nvPr/>
            </p:nvSpPr>
            <p:spPr>
              <a:xfrm>
                <a:off x="11085710" y="4809316"/>
                <a:ext cx="294670" cy="514905"/>
              </a:xfrm>
              <a:custGeom>
                <a:avLst/>
                <a:gdLst>
                  <a:gd name="connsiteX0" fmla="*/ 35577 w 38100"/>
                  <a:gd name="connsiteY0" fmla="*/ 61913 h 66675"/>
                  <a:gd name="connsiteX1" fmla="*/ 19480 w 38100"/>
                  <a:gd name="connsiteY1" fmla="*/ 66771 h 66675"/>
                  <a:gd name="connsiteX2" fmla="*/ 7669 w 38100"/>
                  <a:gd name="connsiteY2" fmla="*/ 7144 h 66675"/>
                  <a:gd name="connsiteX3" fmla="*/ 29577 w 38100"/>
                  <a:gd name="connsiteY3" fmla="*/ 7144 h 66675"/>
                  <a:gd name="connsiteX4" fmla="*/ 35577 w 38100"/>
                  <a:gd name="connsiteY4" fmla="*/ 61913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66675">
                    <a:moveTo>
                      <a:pt x="35577" y="61913"/>
                    </a:moveTo>
                    <a:cubicBezTo>
                      <a:pt x="31482" y="67056"/>
                      <a:pt x="26148" y="70104"/>
                      <a:pt x="19480" y="66771"/>
                    </a:cubicBezTo>
                    <a:cubicBezTo>
                      <a:pt x="6050" y="59913"/>
                      <a:pt x="6526" y="24670"/>
                      <a:pt x="7669" y="7144"/>
                    </a:cubicBezTo>
                    <a:lnTo>
                      <a:pt x="29577" y="7144"/>
                    </a:lnTo>
                    <a:cubicBezTo>
                      <a:pt x="29577" y="7049"/>
                      <a:pt x="36339" y="30671"/>
                      <a:pt x="35577" y="61913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</p:grpSp>
      </p:grpSp>
      <p:grpSp>
        <p:nvGrpSpPr>
          <p:cNvPr id="586" name="Groupe 585">
            <a:extLst>
              <a:ext uri="{FF2B5EF4-FFF2-40B4-BE49-F238E27FC236}">
                <a16:creationId xmlns:a16="http://schemas.microsoft.com/office/drawing/2014/main" id="{1661D236-2528-9F88-3C18-2489C30C391B}"/>
              </a:ext>
            </a:extLst>
          </p:cNvPr>
          <p:cNvGrpSpPr/>
          <p:nvPr/>
        </p:nvGrpSpPr>
        <p:grpSpPr>
          <a:xfrm>
            <a:off x="1375007" y="12862274"/>
            <a:ext cx="5099181" cy="628357"/>
            <a:chOff x="13261845" y="5050832"/>
            <a:chExt cx="5099181" cy="628357"/>
          </a:xfrm>
        </p:grpSpPr>
        <p:pic>
          <p:nvPicPr>
            <p:cNvPr id="584" name="Image 583">
              <a:extLst>
                <a:ext uri="{FF2B5EF4-FFF2-40B4-BE49-F238E27FC236}">
                  <a16:creationId xmlns:a16="http://schemas.microsoft.com/office/drawing/2014/main" id="{36F7A72D-9F77-67F5-926E-7161EB14321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46626" y="5050832"/>
              <a:ext cx="914400" cy="628357"/>
            </a:xfrm>
            <a:prstGeom prst="rect">
              <a:avLst/>
            </a:prstGeom>
          </p:spPr>
        </p:pic>
        <p:sp>
          <p:nvSpPr>
            <p:cNvPr id="585" name="ZoneTexte 584">
              <a:extLst>
                <a:ext uri="{FF2B5EF4-FFF2-40B4-BE49-F238E27FC236}">
                  <a16:creationId xmlns:a16="http://schemas.microsoft.com/office/drawing/2014/main" id="{BDF456F3-C99E-45FE-1759-6CFB64D11E23}"/>
                </a:ext>
              </a:extLst>
            </p:cNvPr>
            <p:cNvSpPr txBox="1"/>
            <p:nvPr/>
          </p:nvSpPr>
          <p:spPr>
            <a:xfrm>
              <a:off x="13261845" y="5132695"/>
              <a:ext cx="418478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000" dirty="0">
                  <a:solidFill>
                    <a:schemeClr val="tx2"/>
                  </a:solidFill>
                  <a:latin typeface="Geomanist" panose="02000503000000020004" pitchFamily="50" charset="0"/>
                </a:rPr>
                <a:t>Projet mené pour la Société </a:t>
              </a:r>
              <a:r>
                <a:rPr lang="fr-FR" sz="2000" dirty="0" err="1">
                  <a:solidFill>
                    <a:schemeClr val="tx2"/>
                  </a:solidFill>
                  <a:latin typeface="Geomanist" panose="02000503000000020004" pitchFamily="50" charset="0"/>
                </a:rPr>
                <a:t>Fasha</a:t>
              </a:r>
              <a:endParaRPr lang="fr-FR" sz="2000" dirty="0">
                <a:solidFill>
                  <a:schemeClr val="tx2"/>
                </a:solidFill>
                <a:latin typeface="Geomanist" panose="02000503000000020004" pitchFamily="50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148818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A11CC66B-38F1-7F8D-5090-B2DCF521F615}"/>
              </a:ext>
            </a:extLst>
          </p:cNvPr>
          <p:cNvSpPr/>
          <p:nvPr/>
        </p:nvSpPr>
        <p:spPr>
          <a:xfrm>
            <a:off x="1712964" y="5511573"/>
            <a:ext cx="11725392" cy="2873678"/>
          </a:xfrm>
          <a:prstGeom prst="roundRect">
            <a:avLst>
              <a:gd name="adj" fmla="val 7768"/>
            </a:avLst>
          </a:prstGeom>
          <a:solidFill>
            <a:schemeClr val="accent6">
              <a:alpha val="15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none" sz="1800" b="0" i="0" u="none" strike="noStrike" kern="1200">
              <a:ln>
                <a:noFill/>
              </a:ln>
              <a:latin typeface="Arial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68D04E8-FFAF-B68A-A4CC-024B3EE99CDF}"/>
              </a:ext>
            </a:extLst>
          </p:cNvPr>
          <p:cNvSpPr/>
          <p:nvPr/>
        </p:nvSpPr>
        <p:spPr>
          <a:xfrm>
            <a:off x="1503674" y="3048000"/>
            <a:ext cx="3666365" cy="1762008"/>
          </a:xfrm>
          <a:prstGeom prst="roundRect">
            <a:avLst>
              <a:gd name="adj" fmla="val 7232"/>
            </a:avLst>
          </a:prstGeom>
          <a:solidFill>
            <a:schemeClr val="accent6">
              <a:alpha val="15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none" sz="1800" b="0" i="0" u="none" strike="noStrike" kern="1200">
              <a:ln>
                <a:noFill/>
              </a:ln>
              <a:latin typeface="Arial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75AC0952-D1FD-03E0-A3A1-841738B7F050}"/>
              </a:ext>
            </a:extLst>
          </p:cNvPr>
          <p:cNvSpPr/>
          <p:nvPr/>
        </p:nvSpPr>
        <p:spPr>
          <a:xfrm>
            <a:off x="5638453" y="3048000"/>
            <a:ext cx="3665119" cy="1762008"/>
          </a:xfrm>
          <a:prstGeom prst="roundRect">
            <a:avLst>
              <a:gd name="adj" fmla="val 6052"/>
            </a:avLst>
          </a:prstGeom>
          <a:solidFill>
            <a:schemeClr val="accent6">
              <a:alpha val="15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none" sz="1800" b="0" i="0" u="none" strike="noStrike" kern="1200">
              <a:ln>
                <a:noFill/>
              </a:ln>
              <a:latin typeface="Arial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5203EE0-8E97-11BB-A267-8298D3BEFCFA}"/>
              </a:ext>
            </a:extLst>
          </p:cNvPr>
          <p:cNvSpPr/>
          <p:nvPr/>
        </p:nvSpPr>
        <p:spPr>
          <a:xfrm>
            <a:off x="9771994" y="3048000"/>
            <a:ext cx="3666365" cy="1762008"/>
          </a:xfrm>
          <a:prstGeom prst="roundRect">
            <a:avLst>
              <a:gd name="adj" fmla="val 4873"/>
            </a:avLst>
          </a:prstGeom>
          <a:solidFill>
            <a:schemeClr val="accent6">
              <a:alpha val="15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none" sz="1800" b="0" i="0" u="none" strike="noStrike" kern="1200">
              <a:ln>
                <a:noFill/>
              </a:ln>
              <a:latin typeface="Arial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32" name="Rounded Rectangle 131">
            <a:extLst>
              <a:ext uri="{FF2B5EF4-FFF2-40B4-BE49-F238E27FC236}">
                <a16:creationId xmlns:a16="http://schemas.microsoft.com/office/drawing/2014/main" id="{1464220B-2833-9640-F73F-95106F4657E1}"/>
              </a:ext>
            </a:extLst>
          </p:cNvPr>
          <p:cNvSpPr/>
          <p:nvPr/>
        </p:nvSpPr>
        <p:spPr>
          <a:xfrm>
            <a:off x="1712964" y="8763000"/>
            <a:ext cx="11725392" cy="4038600"/>
          </a:xfrm>
          <a:prstGeom prst="roundRect">
            <a:avLst>
              <a:gd name="adj" fmla="val 8361"/>
            </a:avLst>
          </a:prstGeom>
          <a:solidFill>
            <a:schemeClr val="accent6">
              <a:alpha val="15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none" sz="1800" b="0" i="0" u="none" strike="noStrike" kern="1200">
              <a:ln>
                <a:noFill/>
              </a:ln>
              <a:latin typeface="Arial" pitchFamily="18"/>
              <a:ea typeface="Arial Unicode MS" pitchFamily="2"/>
              <a:cs typeface="Arial Unicode MS" pitchFamily="2"/>
            </a:endParaRPr>
          </a:p>
        </p:txBody>
      </p:sp>
      <p:grpSp>
        <p:nvGrpSpPr>
          <p:cNvPr id="30" name="Groupe 29">
            <a:extLst>
              <a:ext uri="{FF2B5EF4-FFF2-40B4-BE49-F238E27FC236}">
                <a16:creationId xmlns:a16="http://schemas.microsoft.com/office/drawing/2014/main" id="{A6141AD9-8EFA-EF82-729F-CE29D95D9B7B}"/>
              </a:ext>
            </a:extLst>
          </p:cNvPr>
          <p:cNvGrpSpPr/>
          <p:nvPr/>
        </p:nvGrpSpPr>
        <p:grpSpPr>
          <a:xfrm>
            <a:off x="1503674" y="5943600"/>
            <a:ext cx="872054" cy="1763251"/>
            <a:chOff x="1503674" y="6381361"/>
            <a:chExt cx="872054" cy="1763251"/>
          </a:xfrm>
          <a:solidFill>
            <a:schemeClr val="accent1"/>
          </a:solidFill>
        </p:grpSpPr>
        <p:sp>
          <p:nvSpPr>
            <p:cNvPr id="616" name="Freeform 615">
              <a:extLst>
                <a:ext uri="{FF2B5EF4-FFF2-40B4-BE49-F238E27FC236}">
                  <a16:creationId xmlns:a16="http://schemas.microsoft.com/office/drawing/2014/main" id="{2E87CE85-6B03-10DE-9992-39A062C0540F}"/>
                </a:ext>
              </a:extLst>
            </p:cNvPr>
            <p:cNvSpPr/>
            <p:nvPr/>
          </p:nvSpPr>
          <p:spPr>
            <a:xfrm>
              <a:off x="1503674" y="6381361"/>
              <a:ext cx="872054" cy="1763251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01" h="1416">
                  <a:moveTo>
                    <a:pt x="0" y="1345"/>
                  </a:moveTo>
                  <a:cubicBezTo>
                    <a:pt x="0" y="1384"/>
                    <a:pt x="32" y="1416"/>
                    <a:pt x="71" y="1416"/>
                  </a:cubicBezTo>
                  <a:lnTo>
                    <a:pt x="168" y="1416"/>
                  </a:lnTo>
                  <a:lnTo>
                    <a:pt x="168" y="1274"/>
                  </a:lnTo>
                  <a:lnTo>
                    <a:pt x="491" y="1274"/>
                  </a:lnTo>
                  <a:cubicBezTo>
                    <a:pt x="607" y="1273"/>
                    <a:pt x="701" y="1179"/>
                    <a:pt x="701" y="1063"/>
                  </a:cubicBezTo>
                  <a:lnTo>
                    <a:pt x="701" y="211"/>
                  </a:lnTo>
                  <a:cubicBezTo>
                    <a:pt x="701" y="94"/>
                    <a:pt x="606" y="0"/>
                    <a:pt x="489" y="0"/>
                  </a:cubicBezTo>
                  <a:lnTo>
                    <a:pt x="71" y="0"/>
                  </a:lnTo>
                  <a:cubicBezTo>
                    <a:pt x="52" y="0"/>
                    <a:pt x="34" y="8"/>
                    <a:pt x="21" y="20"/>
                  </a:cubicBezTo>
                  <a:cubicBezTo>
                    <a:pt x="8" y="33"/>
                    <a:pt x="0" y="51"/>
                    <a:pt x="0" y="71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none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17" name="Freeform 616">
              <a:extLst>
                <a:ext uri="{FF2B5EF4-FFF2-40B4-BE49-F238E27FC236}">
                  <a16:creationId xmlns:a16="http://schemas.microsoft.com/office/drawing/2014/main" id="{D27569A8-2A3E-ABD0-967A-C3A15BB84912}"/>
                </a:ext>
              </a:extLst>
            </p:cNvPr>
            <p:cNvSpPr/>
            <p:nvPr/>
          </p:nvSpPr>
          <p:spPr>
            <a:xfrm>
              <a:off x="1503674" y="7967666"/>
              <a:ext cx="208047" cy="175702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8" h="142">
                  <a:moveTo>
                    <a:pt x="168" y="0"/>
                  </a:moveTo>
                  <a:lnTo>
                    <a:pt x="71" y="0"/>
                  </a:lnTo>
                  <a:cubicBezTo>
                    <a:pt x="52" y="0"/>
                    <a:pt x="34" y="8"/>
                    <a:pt x="21" y="21"/>
                  </a:cubicBezTo>
                  <a:cubicBezTo>
                    <a:pt x="8" y="34"/>
                    <a:pt x="0" y="51"/>
                    <a:pt x="0" y="71"/>
                  </a:cubicBezTo>
                  <a:cubicBezTo>
                    <a:pt x="0" y="110"/>
                    <a:pt x="32" y="142"/>
                    <a:pt x="71" y="142"/>
                  </a:cubicBezTo>
                  <a:lnTo>
                    <a:pt x="168" y="142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none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</p:grpSp>
      <p:grpSp>
        <p:nvGrpSpPr>
          <p:cNvPr id="31" name="Groupe 30">
            <a:extLst>
              <a:ext uri="{FF2B5EF4-FFF2-40B4-BE49-F238E27FC236}">
                <a16:creationId xmlns:a16="http://schemas.microsoft.com/office/drawing/2014/main" id="{0C4F7990-2DFB-F8AA-4F33-37151EAFCB7E}"/>
              </a:ext>
            </a:extLst>
          </p:cNvPr>
          <p:cNvGrpSpPr/>
          <p:nvPr/>
        </p:nvGrpSpPr>
        <p:grpSpPr>
          <a:xfrm>
            <a:off x="1541378" y="9321492"/>
            <a:ext cx="876671" cy="1733980"/>
            <a:chOff x="1541378" y="10796792"/>
            <a:chExt cx="876671" cy="1733980"/>
          </a:xfrm>
        </p:grpSpPr>
        <p:sp>
          <p:nvSpPr>
            <p:cNvPr id="618" name="Freeform 617">
              <a:extLst>
                <a:ext uri="{FF2B5EF4-FFF2-40B4-BE49-F238E27FC236}">
                  <a16:creationId xmlns:a16="http://schemas.microsoft.com/office/drawing/2014/main" id="{D4FD0BFD-00DA-75DE-3F3E-A86FF86ADDEA}"/>
                </a:ext>
              </a:extLst>
            </p:cNvPr>
            <p:cNvSpPr/>
            <p:nvPr/>
          </p:nvSpPr>
          <p:spPr>
            <a:xfrm>
              <a:off x="1545995" y="10796792"/>
              <a:ext cx="872054" cy="17339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01" h="1416">
                  <a:moveTo>
                    <a:pt x="0" y="1345"/>
                  </a:moveTo>
                  <a:cubicBezTo>
                    <a:pt x="0" y="1384"/>
                    <a:pt x="32" y="1416"/>
                    <a:pt x="71" y="1416"/>
                  </a:cubicBezTo>
                  <a:lnTo>
                    <a:pt x="168" y="1416"/>
                  </a:lnTo>
                  <a:lnTo>
                    <a:pt x="168" y="1274"/>
                  </a:lnTo>
                  <a:lnTo>
                    <a:pt x="491" y="1274"/>
                  </a:lnTo>
                  <a:cubicBezTo>
                    <a:pt x="607" y="1273"/>
                    <a:pt x="701" y="1179"/>
                    <a:pt x="701" y="1062"/>
                  </a:cubicBezTo>
                  <a:lnTo>
                    <a:pt x="701" y="212"/>
                  </a:lnTo>
                  <a:cubicBezTo>
                    <a:pt x="701" y="95"/>
                    <a:pt x="606" y="0"/>
                    <a:pt x="489" y="0"/>
                  </a:cubicBezTo>
                  <a:lnTo>
                    <a:pt x="71" y="0"/>
                  </a:lnTo>
                  <a:cubicBezTo>
                    <a:pt x="52" y="0"/>
                    <a:pt x="34" y="8"/>
                    <a:pt x="21" y="21"/>
                  </a:cubicBezTo>
                  <a:cubicBezTo>
                    <a:pt x="8" y="34"/>
                    <a:pt x="0" y="51"/>
                    <a:pt x="0" y="71"/>
                  </a:cubicBezTo>
                  <a:close/>
                </a:path>
              </a:pathLst>
            </a:custGeom>
            <a:solidFill>
              <a:schemeClr val="accent2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none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19" name="Freeform 618">
              <a:extLst>
                <a:ext uri="{FF2B5EF4-FFF2-40B4-BE49-F238E27FC236}">
                  <a16:creationId xmlns:a16="http://schemas.microsoft.com/office/drawing/2014/main" id="{101E798A-825D-9C26-F878-C321D90BEB09}"/>
                </a:ext>
              </a:extLst>
            </p:cNvPr>
            <p:cNvSpPr/>
            <p:nvPr/>
          </p:nvSpPr>
          <p:spPr>
            <a:xfrm>
              <a:off x="1541378" y="12344400"/>
              <a:ext cx="208047" cy="175702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8" h="142">
                  <a:moveTo>
                    <a:pt x="168" y="0"/>
                  </a:moveTo>
                  <a:lnTo>
                    <a:pt x="71" y="0"/>
                  </a:lnTo>
                  <a:cubicBezTo>
                    <a:pt x="52" y="0"/>
                    <a:pt x="34" y="8"/>
                    <a:pt x="21" y="21"/>
                  </a:cubicBezTo>
                  <a:cubicBezTo>
                    <a:pt x="8" y="34"/>
                    <a:pt x="0" y="51"/>
                    <a:pt x="0" y="71"/>
                  </a:cubicBezTo>
                  <a:cubicBezTo>
                    <a:pt x="0" y="110"/>
                    <a:pt x="32" y="142"/>
                    <a:pt x="71" y="142"/>
                  </a:cubicBezTo>
                  <a:lnTo>
                    <a:pt x="168" y="142"/>
                  </a:lnTo>
                  <a:close/>
                </a:path>
              </a:pathLst>
            </a:custGeom>
            <a:solidFill>
              <a:srgbClr val="111340">
                <a:alpha val="20000"/>
              </a:srgbClr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none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</p:grpSp>
      <p:sp>
        <p:nvSpPr>
          <p:cNvPr id="623" name="TextBox 622">
            <a:extLst>
              <a:ext uri="{FF2B5EF4-FFF2-40B4-BE49-F238E27FC236}">
                <a16:creationId xmlns:a16="http://schemas.microsoft.com/office/drawing/2014/main" id="{A5D46234-7436-311D-2D12-C9E0B1C29138}"/>
              </a:ext>
            </a:extLst>
          </p:cNvPr>
          <p:cNvSpPr txBox="1"/>
          <p:nvPr/>
        </p:nvSpPr>
        <p:spPr>
          <a:xfrm>
            <a:off x="2791326" y="6019800"/>
            <a:ext cx="9929076" cy="584775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3200" b="1" cap="all" spc="-30" dirty="0" err="1">
                <a:solidFill>
                  <a:schemeClr val="tx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Besoins</a:t>
            </a:r>
            <a:r>
              <a:rPr lang="en-US" sz="3200" b="1" cap="all" spc="-30" dirty="0">
                <a:solidFill>
                  <a:schemeClr val="tx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3200" b="1" cap="all" spc="-30" dirty="0" err="1">
                <a:solidFill>
                  <a:schemeClr val="tx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exprimés</a:t>
            </a:r>
            <a:endParaRPr lang="en-US" sz="3200" b="1" cap="all" spc="-30" dirty="0">
              <a:solidFill>
                <a:schemeClr val="tx2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624" name="TextBox 623">
            <a:extLst>
              <a:ext uri="{FF2B5EF4-FFF2-40B4-BE49-F238E27FC236}">
                <a16:creationId xmlns:a16="http://schemas.microsoft.com/office/drawing/2014/main" id="{55BCB754-67AE-3A47-BA0F-41047519B64A}"/>
              </a:ext>
            </a:extLst>
          </p:cNvPr>
          <p:cNvSpPr txBox="1"/>
          <p:nvPr/>
        </p:nvSpPr>
        <p:spPr>
          <a:xfrm>
            <a:off x="2822077" y="6705600"/>
            <a:ext cx="9929076" cy="1455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>
              <a:lnSpc>
                <a:spcPct val="107000"/>
              </a:lnSpc>
              <a:spcAft>
                <a:spcPts val="800"/>
              </a:spcAft>
            </a:pPr>
            <a:r>
              <a:rPr lang="fr-FR" sz="2400" b="1" kern="100" dirty="0">
                <a:solidFill>
                  <a:schemeClr val="accent4"/>
                </a:solidFill>
                <a:effectLst/>
                <a:latin typeface="Geomanist" panose="02000503000000020004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Optimiser l’application pour le traitement des données en masse</a:t>
            </a:r>
          </a:p>
          <a:p>
            <a:pPr marL="228600">
              <a:lnSpc>
                <a:spcPct val="107000"/>
              </a:lnSpc>
              <a:spcAft>
                <a:spcPts val="800"/>
              </a:spcAft>
            </a:pPr>
            <a:r>
              <a:rPr lang="fr-FR" sz="2400" b="1" kern="100" dirty="0">
                <a:solidFill>
                  <a:schemeClr val="accent4"/>
                </a:solidFill>
                <a:latin typeface="Geomanist" panose="02000503000000020004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Corriger les bugs</a:t>
            </a:r>
            <a:endParaRPr lang="fr-FR" sz="2400" b="1" kern="100" dirty="0">
              <a:solidFill>
                <a:schemeClr val="accent4"/>
              </a:solidFill>
              <a:effectLst/>
              <a:latin typeface="Geomanist" panose="02000503000000020004" pitchFamily="50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>
              <a:lnSpc>
                <a:spcPct val="107000"/>
              </a:lnSpc>
              <a:spcAft>
                <a:spcPts val="800"/>
              </a:spcAft>
            </a:pPr>
            <a:r>
              <a:rPr lang="fr-FR" sz="2400" b="1" kern="100" dirty="0">
                <a:solidFill>
                  <a:schemeClr val="accent4"/>
                </a:solidFill>
                <a:latin typeface="Geomanist" panose="02000503000000020004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R</a:t>
            </a:r>
            <a:r>
              <a:rPr lang="fr-FR" sz="2400" b="1" kern="100" dirty="0">
                <a:solidFill>
                  <a:schemeClr val="accent4"/>
                </a:solidFill>
                <a:effectLst/>
                <a:latin typeface="Geomanist" panose="02000503000000020004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éorganiser le code</a:t>
            </a:r>
            <a:endParaRPr lang="fr-FR" sz="3200" spc="-30" dirty="0">
              <a:solidFill>
                <a:schemeClr val="accent4"/>
              </a:solidFill>
              <a:latin typeface="Geomanist" panose="02000503000000020004" pitchFamily="50" charset="0"/>
              <a:cs typeface="Poppins" panose="00000500000000000000" pitchFamily="2" charset="0"/>
            </a:endParaRPr>
          </a:p>
        </p:txBody>
      </p:sp>
      <p:sp>
        <p:nvSpPr>
          <p:cNvPr id="625" name="TextBox 624">
            <a:extLst>
              <a:ext uri="{FF2B5EF4-FFF2-40B4-BE49-F238E27FC236}">
                <a16:creationId xmlns:a16="http://schemas.microsoft.com/office/drawing/2014/main" id="{44908E4A-F32A-EB78-683A-114AA7897BAB}"/>
              </a:ext>
            </a:extLst>
          </p:cNvPr>
          <p:cNvSpPr txBox="1"/>
          <p:nvPr/>
        </p:nvSpPr>
        <p:spPr>
          <a:xfrm>
            <a:off x="2807368" y="9735942"/>
            <a:ext cx="992907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0"/>
              </a:spcBef>
              <a:buFont typeface="Wingdings" panose="05000000000000000000" pitchFamily="2" charset="2"/>
              <a:buChar char="ü"/>
            </a:pPr>
            <a:r>
              <a:rPr lang="fr-FR" sz="2400" spc="-30" dirty="0">
                <a:solidFill>
                  <a:schemeClr val="tx1">
                    <a:lumMod val="75000"/>
                  </a:schemeClr>
                </a:solidFill>
                <a:latin typeface="Geomanist" panose="02000503000000020004" pitchFamily="50" charset="0"/>
                <a:cs typeface="Poppins" panose="00000500000000000000" pitchFamily="2" charset="0"/>
              </a:rPr>
              <a:t>Code pas optimisé pour le traitement des données en Batch</a:t>
            </a:r>
          </a:p>
          <a:p>
            <a:pPr marL="342900" indent="-342900">
              <a:spcBef>
                <a:spcPts val="0"/>
              </a:spcBef>
              <a:buFont typeface="Wingdings" panose="05000000000000000000" pitchFamily="2" charset="2"/>
              <a:buChar char="ü"/>
            </a:pPr>
            <a:r>
              <a:rPr lang="fr-FR" sz="2400" spc="-30" dirty="0">
                <a:solidFill>
                  <a:schemeClr val="tx1">
                    <a:lumMod val="75000"/>
                  </a:schemeClr>
                </a:solidFill>
                <a:latin typeface="Geomanist" panose="02000503000000020004" pitchFamily="50" charset="0"/>
                <a:cs typeface="Poppins" panose="00000500000000000000" pitchFamily="2" charset="0"/>
              </a:rPr>
              <a:t>Problème de trigger (résultant en des erreurs)</a:t>
            </a:r>
          </a:p>
          <a:p>
            <a:pPr marL="342900" indent="-342900">
              <a:spcBef>
                <a:spcPts val="0"/>
              </a:spcBef>
              <a:buFont typeface="Wingdings" panose="05000000000000000000" pitchFamily="2" charset="2"/>
              <a:buChar char="ü"/>
            </a:pPr>
            <a:r>
              <a:rPr lang="fr-FR" sz="2400" spc="-30" dirty="0">
                <a:solidFill>
                  <a:schemeClr val="tx1">
                    <a:lumMod val="75000"/>
                  </a:schemeClr>
                </a:solidFill>
                <a:latin typeface="Geomanist" panose="02000503000000020004" pitchFamily="50" charset="0"/>
                <a:cs typeface="Poppins" panose="00000500000000000000" pitchFamily="2" charset="0"/>
              </a:rPr>
              <a:t>Mauvaises pratiques de Tests</a:t>
            </a:r>
          </a:p>
          <a:p>
            <a:pPr marL="342900" indent="-342900">
              <a:spcBef>
                <a:spcPts val="0"/>
              </a:spcBef>
              <a:buFont typeface="Wingdings" panose="05000000000000000000" pitchFamily="2" charset="2"/>
              <a:buChar char="ü"/>
            </a:pPr>
            <a:r>
              <a:rPr lang="fr-FR" sz="2400" spc="-30" dirty="0">
                <a:solidFill>
                  <a:schemeClr val="tx1">
                    <a:lumMod val="75000"/>
                  </a:schemeClr>
                </a:solidFill>
                <a:latin typeface="Geomanist" panose="02000503000000020004" pitchFamily="50" charset="0"/>
                <a:cs typeface="Poppins" panose="00000500000000000000" pitchFamily="2" charset="0"/>
              </a:rPr>
              <a:t>Nomenclature à revoir</a:t>
            </a:r>
          </a:p>
        </p:txBody>
      </p:sp>
      <p:sp>
        <p:nvSpPr>
          <p:cNvPr id="626" name="TextBox 625">
            <a:extLst>
              <a:ext uri="{FF2B5EF4-FFF2-40B4-BE49-F238E27FC236}">
                <a16:creationId xmlns:a16="http://schemas.microsoft.com/office/drawing/2014/main" id="{BFCE685F-05D8-6A48-39FE-6BAC32207EB0}"/>
              </a:ext>
            </a:extLst>
          </p:cNvPr>
          <p:cNvSpPr txBox="1"/>
          <p:nvPr/>
        </p:nvSpPr>
        <p:spPr>
          <a:xfrm>
            <a:off x="2791327" y="9057691"/>
            <a:ext cx="9929076" cy="584775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3200" b="1" spc="-30" dirty="0">
                <a:solidFill>
                  <a:schemeClr val="tx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PROBLEMES RENCONTRES SUR L’APPLICATION</a:t>
            </a:r>
          </a:p>
        </p:txBody>
      </p:sp>
      <p:sp>
        <p:nvSpPr>
          <p:cNvPr id="627" name="TextBox 626">
            <a:extLst>
              <a:ext uri="{FF2B5EF4-FFF2-40B4-BE49-F238E27FC236}">
                <a16:creationId xmlns:a16="http://schemas.microsoft.com/office/drawing/2014/main" id="{5BEDD160-53AB-FE06-C334-4F95F3E43928}"/>
              </a:ext>
            </a:extLst>
          </p:cNvPr>
          <p:cNvSpPr txBox="1"/>
          <p:nvPr/>
        </p:nvSpPr>
        <p:spPr>
          <a:xfrm>
            <a:off x="2021306" y="3279751"/>
            <a:ext cx="2823410" cy="584775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3200" b="1" spc="-30" dirty="0">
                <a:solidFill>
                  <a:schemeClr val="tx2"/>
                </a:solidFill>
                <a:latin typeface="Montserrat" panose="00000500000000000000" pitchFamily="2" charset="0"/>
                <a:cs typeface="Poppins" panose="00000500000000000000" pitchFamily="2" charset="0"/>
              </a:rPr>
              <a:t>02-06-2023</a:t>
            </a:r>
          </a:p>
        </p:txBody>
      </p:sp>
      <p:sp>
        <p:nvSpPr>
          <p:cNvPr id="628" name="TextBox 627">
            <a:extLst>
              <a:ext uri="{FF2B5EF4-FFF2-40B4-BE49-F238E27FC236}">
                <a16:creationId xmlns:a16="http://schemas.microsoft.com/office/drawing/2014/main" id="{1F5BAF8F-63D9-D15A-ACE6-94167F3AE02F}"/>
              </a:ext>
            </a:extLst>
          </p:cNvPr>
          <p:cNvSpPr txBox="1"/>
          <p:nvPr/>
        </p:nvSpPr>
        <p:spPr>
          <a:xfrm>
            <a:off x="2021307" y="3957999"/>
            <a:ext cx="2823410" cy="5146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2400" spc="-30" dirty="0">
                <a:solidFill>
                  <a:schemeClr val="tx1">
                    <a:lumMod val="75000"/>
                  </a:schemeClr>
                </a:solidFill>
                <a:latin typeface="Montserrat" panose="00000500000000000000" pitchFamily="2" charset="0"/>
                <a:cs typeface="Poppins" panose="00000500000000000000" pitchFamily="2" charset="0"/>
              </a:rPr>
              <a:t>Date </a:t>
            </a:r>
            <a:r>
              <a:rPr lang="en-US" sz="2400" spc="-30" dirty="0" err="1">
                <a:solidFill>
                  <a:schemeClr val="tx1">
                    <a:lumMod val="75000"/>
                  </a:schemeClr>
                </a:solidFill>
                <a:latin typeface="Montserrat" panose="00000500000000000000" pitchFamily="2" charset="0"/>
                <a:cs typeface="Poppins" panose="00000500000000000000" pitchFamily="2" charset="0"/>
              </a:rPr>
              <a:t>démarrage</a:t>
            </a:r>
            <a:endParaRPr lang="en-US" sz="2400" spc="-30" dirty="0">
              <a:solidFill>
                <a:schemeClr val="tx1">
                  <a:lumMod val="75000"/>
                </a:schemeClr>
              </a:solidFill>
              <a:latin typeface="Montserrat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629" name="TextBox 628">
            <a:extLst>
              <a:ext uri="{FF2B5EF4-FFF2-40B4-BE49-F238E27FC236}">
                <a16:creationId xmlns:a16="http://schemas.microsoft.com/office/drawing/2014/main" id="{BE926EEC-0040-DB17-CE74-C4DA8C6F532D}"/>
              </a:ext>
            </a:extLst>
          </p:cNvPr>
          <p:cNvSpPr txBox="1"/>
          <p:nvPr/>
        </p:nvSpPr>
        <p:spPr>
          <a:xfrm>
            <a:off x="6160169" y="3295795"/>
            <a:ext cx="2823410" cy="584775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3200" b="1" spc="-30" dirty="0">
                <a:solidFill>
                  <a:schemeClr val="tx2"/>
                </a:solidFill>
                <a:latin typeface="Montserrat" panose="00000500000000000000" pitchFamily="2" charset="0"/>
                <a:cs typeface="Poppins" panose="00000500000000000000" pitchFamily="2" charset="0"/>
              </a:rPr>
              <a:t>02-07-2023</a:t>
            </a:r>
          </a:p>
        </p:txBody>
      </p:sp>
      <p:sp>
        <p:nvSpPr>
          <p:cNvPr id="630" name="TextBox 629">
            <a:extLst>
              <a:ext uri="{FF2B5EF4-FFF2-40B4-BE49-F238E27FC236}">
                <a16:creationId xmlns:a16="http://schemas.microsoft.com/office/drawing/2014/main" id="{3087E9CD-90CC-873A-3559-207FD4CC689D}"/>
              </a:ext>
            </a:extLst>
          </p:cNvPr>
          <p:cNvSpPr txBox="1"/>
          <p:nvPr/>
        </p:nvSpPr>
        <p:spPr>
          <a:xfrm>
            <a:off x="6160169" y="3958001"/>
            <a:ext cx="2823410" cy="5146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2400" spc="-30" dirty="0">
                <a:solidFill>
                  <a:schemeClr val="tx1">
                    <a:lumMod val="75000"/>
                  </a:schemeClr>
                </a:solidFill>
                <a:latin typeface="Montserrat" panose="00000500000000000000" pitchFamily="2" charset="0"/>
                <a:cs typeface="Poppins" panose="00000500000000000000" pitchFamily="2" charset="0"/>
              </a:rPr>
              <a:t>Date de fin</a:t>
            </a:r>
          </a:p>
        </p:txBody>
      </p:sp>
      <p:sp>
        <p:nvSpPr>
          <p:cNvPr id="631" name="TextBox 630">
            <a:extLst>
              <a:ext uri="{FF2B5EF4-FFF2-40B4-BE49-F238E27FC236}">
                <a16:creationId xmlns:a16="http://schemas.microsoft.com/office/drawing/2014/main" id="{1C890CCF-F589-EFE1-2654-7B96077F4CD6}"/>
              </a:ext>
            </a:extLst>
          </p:cNvPr>
          <p:cNvSpPr txBox="1"/>
          <p:nvPr/>
        </p:nvSpPr>
        <p:spPr>
          <a:xfrm>
            <a:off x="10282989" y="3279753"/>
            <a:ext cx="2823410" cy="584775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3200" b="1" spc="-30" dirty="0">
                <a:solidFill>
                  <a:schemeClr val="tx2"/>
                </a:solidFill>
                <a:latin typeface="Montserrat" panose="00000500000000000000" pitchFamily="2" charset="0"/>
                <a:cs typeface="Poppins" panose="00000500000000000000" pitchFamily="2" charset="0"/>
              </a:rPr>
              <a:t>35 000€</a:t>
            </a:r>
          </a:p>
        </p:txBody>
      </p:sp>
      <p:sp>
        <p:nvSpPr>
          <p:cNvPr id="632" name="TextBox 631">
            <a:extLst>
              <a:ext uri="{FF2B5EF4-FFF2-40B4-BE49-F238E27FC236}">
                <a16:creationId xmlns:a16="http://schemas.microsoft.com/office/drawing/2014/main" id="{68921998-C40E-D8AB-3F0D-EEBA44B7A0E9}"/>
              </a:ext>
            </a:extLst>
          </p:cNvPr>
          <p:cNvSpPr txBox="1"/>
          <p:nvPr/>
        </p:nvSpPr>
        <p:spPr>
          <a:xfrm>
            <a:off x="10282989" y="3958001"/>
            <a:ext cx="2823410" cy="5146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2400" spc="-30" dirty="0" err="1">
                <a:solidFill>
                  <a:schemeClr val="tx1">
                    <a:lumMod val="75000"/>
                  </a:schemeClr>
                </a:solidFill>
                <a:latin typeface="Montserrat" panose="00000500000000000000" pitchFamily="2" charset="0"/>
                <a:cs typeface="Poppins" panose="00000500000000000000" pitchFamily="2" charset="0"/>
              </a:rPr>
              <a:t>Coût</a:t>
            </a:r>
            <a:r>
              <a:rPr lang="en-US" sz="2400" spc="-30" dirty="0">
                <a:solidFill>
                  <a:schemeClr val="tx1">
                    <a:lumMod val="75000"/>
                  </a:schemeClr>
                </a:solidFill>
                <a:latin typeface="Montserrat" panose="00000500000000000000" pitchFamily="2" charset="0"/>
                <a:cs typeface="Poppins" panose="00000500000000000000" pitchFamily="2" charset="0"/>
              </a:rPr>
              <a:t> du </a:t>
            </a:r>
            <a:r>
              <a:rPr lang="en-US" sz="2400" spc="-30" dirty="0" err="1">
                <a:solidFill>
                  <a:schemeClr val="tx1">
                    <a:lumMod val="75000"/>
                  </a:schemeClr>
                </a:solidFill>
                <a:latin typeface="Montserrat" panose="00000500000000000000" pitchFamily="2" charset="0"/>
                <a:cs typeface="Poppins" panose="00000500000000000000" pitchFamily="2" charset="0"/>
              </a:rPr>
              <a:t>projet</a:t>
            </a:r>
            <a:endParaRPr lang="en-US" sz="2400" spc="-30" dirty="0">
              <a:solidFill>
                <a:schemeClr val="tx1">
                  <a:lumMod val="75000"/>
                </a:schemeClr>
              </a:solidFill>
              <a:latin typeface="Montserrat" panose="00000500000000000000" pitchFamily="2" charset="0"/>
              <a:cs typeface="Poppins" panose="00000500000000000000" pitchFamily="2" charset="0"/>
            </a:endParaRPr>
          </a:p>
        </p:txBody>
      </p:sp>
      <p:grpSp>
        <p:nvGrpSpPr>
          <p:cNvPr id="38" name="Groupe 37">
            <a:extLst>
              <a:ext uri="{FF2B5EF4-FFF2-40B4-BE49-F238E27FC236}">
                <a16:creationId xmlns:a16="http://schemas.microsoft.com/office/drawing/2014/main" id="{F3E751D3-64B9-F1D5-6382-BB8399A6AAC4}"/>
              </a:ext>
            </a:extLst>
          </p:cNvPr>
          <p:cNvGrpSpPr/>
          <p:nvPr/>
        </p:nvGrpSpPr>
        <p:grpSpPr>
          <a:xfrm>
            <a:off x="-3175" y="724954"/>
            <a:ext cx="22846205" cy="1666500"/>
            <a:chOff x="-3175" y="724954"/>
            <a:chExt cx="22846205" cy="1666500"/>
          </a:xfrm>
        </p:grpSpPr>
        <p:sp>
          <p:nvSpPr>
            <p:cNvPr id="2" name="Title 1">
              <a:extLst>
                <a:ext uri="{FF2B5EF4-FFF2-40B4-BE49-F238E27FC236}">
                  <a16:creationId xmlns:a16="http://schemas.microsoft.com/office/drawing/2014/main" id="{3F97924F-0F15-3DA7-8EE6-452C4F05356D}"/>
                </a:ext>
              </a:extLst>
            </p:cNvPr>
            <p:cNvSpPr txBox="1">
              <a:spLocks/>
            </p:cNvSpPr>
            <p:nvPr/>
          </p:nvSpPr>
          <p:spPr>
            <a:xfrm>
              <a:off x="1630255" y="1375097"/>
              <a:ext cx="21071431" cy="1016357"/>
            </a:xfrm>
            <a:prstGeom prst="rect">
              <a:avLst/>
            </a:prstGeom>
          </p:spPr>
          <p:txBody>
            <a:bodyPr/>
            <a:lstStyle>
              <a:lvl1pPr algn="l" defTabSz="1827213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lang="en-US" sz="6000" kern="1200">
                  <a:solidFill>
                    <a:schemeClr val="tx1"/>
                  </a:solidFill>
                  <a:latin typeface="Lato Light" charset="0"/>
                  <a:ea typeface="Lato Light" charset="0"/>
                  <a:cs typeface="Lato Light" charset="0"/>
                </a:defRPr>
              </a:lvl1pPr>
              <a:lvl2pPr algn="l" defTabSz="1827213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6000">
                  <a:solidFill>
                    <a:schemeClr val="tx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defRPr>
              </a:lvl2pPr>
              <a:lvl3pPr algn="l" defTabSz="1827213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6000">
                  <a:solidFill>
                    <a:schemeClr val="tx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defRPr>
              </a:lvl3pPr>
              <a:lvl4pPr algn="l" defTabSz="1827213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6000">
                  <a:solidFill>
                    <a:schemeClr val="tx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defRPr>
              </a:lvl4pPr>
              <a:lvl5pPr algn="l" defTabSz="1827213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6000">
                  <a:solidFill>
                    <a:schemeClr val="tx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defRPr>
              </a:lvl5pPr>
              <a:lvl6pPr marL="457200" algn="l" defTabSz="1827213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6000">
                  <a:solidFill>
                    <a:schemeClr val="tx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defRPr>
              </a:lvl6pPr>
              <a:lvl7pPr marL="914400" algn="l" defTabSz="1827213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6000">
                  <a:solidFill>
                    <a:schemeClr val="tx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defRPr>
              </a:lvl7pPr>
              <a:lvl8pPr marL="1371600" algn="l" defTabSz="1827213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6000">
                  <a:solidFill>
                    <a:schemeClr val="tx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defRPr>
              </a:lvl8pPr>
              <a:lvl9pPr marL="1828800" algn="l" defTabSz="1827213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6000">
                  <a:solidFill>
                    <a:schemeClr val="tx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defRPr>
              </a:lvl9pPr>
            </a:lstStyle>
            <a:p>
              <a:pPr eaLnBrk="1" hangingPunct="1"/>
              <a:r>
                <a:rPr lang="fr-FR" sz="7200" b="1" dirty="0">
                  <a:solidFill>
                    <a:schemeClr val="accent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Rappel du </a:t>
              </a:r>
              <a:r>
                <a:rPr lang="fr-FR" sz="7200" b="1" dirty="0">
                  <a:solidFill>
                    <a:schemeClr val="tx2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projet</a:t>
              </a:r>
            </a:p>
          </p:txBody>
        </p:sp>
        <p:grpSp>
          <p:nvGrpSpPr>
            <p:cNvPr id="37" name="Groupe 36">
              <a:extLst>
                <a:ext uri="{FF2B5EF4-FFF2-40B4-BE49-F238E27FC236}">
                  <a16:creationId xmlns:a16="http://schemas.microsoft.com/office/drawing/2014/main" id="{42360265-E8F3-7794-C4AF-4DA297E3BB39}"/>
                </a:ext>
              </a:extLst>
            </p:cNvPr>
            <p:cNvGrpSpPr/>
            <p:nvPr/>
          </p:nvGrpSpPr>
          <p:grpSpPr>
            <a:xfrm>
              <a:off x="-3175" y="724954"/>
              <a:ext cx="22846205" cy="1145940"/>
              <a:chOff x="-3175" y="724954"/>
              <a:chExt cx="22846205" cy="1145940"/>
            </a:xfrm>
          </p:grpSpPr>
          <p:grpSp>
            <p:nvGrpSpPr>
              <p:cNvPr id="32" name="Groupe 31">
                <a:extLst>
                  <a:ext uri="{FF2B5EF4-FFF2-40B4-BE49-F238E27FC236}">
                    <a16:creationId xmlns:a16="http://schemas.microsoft.com/office/drawing/2014/main" id="{73858E62-899C-7F7E-8494-956DA916AB22}"/>
                  </a:ext>
                </a:extLst>
              </p:cNvPr>
              <p:cNvGrpSpPr/>
              <p:nvPr/>
            </p:nvGrpSpPr>
            <p:grpSpPr>
              <a:xfrm>
                <a:off x="-3175" y="1825175"/>
                <a:ext cx="1081827" cy="45719"/>
                <a:chOff x="-3175" y="1825175"/>
                <a:chExt cx="1081827" cy="45719"/>
              </a:xfrm>
            </p:grpSpPr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120296E8-DCA9-5D25-EDFC-B5E9D4C1283D}"/>
                    </a:ext>
                  </a:extLst>
                </p:cNvPr>
                <p:cNvSpPr/>
                <p:nvPr/>
              </p:nvSpPr>
              <p:spPr>
                <a:xfrm>
                  <a:off x="-3175" y="1825175"/>
                  <a:ext cx="530225" cy="45719"/>
                </a:xfrm>
                <a:prstGeom prst="rect">
                  <a:avLst/>
                </a:prstGeom>
                <a:solidFill>
                  <a:schemeClr val="accent1"/>
                </a:solidFill>
                <a:ln w="28575">
                  <a:solidFill>
                    <a:schemeClr val="accent1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dirty="0"/>
                </a:p>
              </p:txBody>
            </p:sp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3C8969AB-CC61-21F4-80E7-4408C9EDD332}"/>
                    </a:ext>
                  </a:extLst>
                </p:cNvPr>
                <p:cNvSpPr/>
                <p:nvPr/>
              </p:nvSpPr>
              <p:spPr>
                <a:xfrm>
                  <a:off x="548427" y="1825175"/>
                  <a:ext cx="530225" cy="45719"/>
                </a:xfrm>
                <a:prstGeom prst="rect">
                  <a:avLst/>
                </a:prstGeom>
                <a:solidFill>
                  <a:schemeClr val="tx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dirty="0"/>
                </a:p>
              </p:txBody>
            </p:sp>
          </p:grpSp>
          <p:pic>
            <p:nvPicPr>
              <p:cNvPr id="36" name="Image 35">
                <a:extLst>
                  <a:ext uri="{FF2B5EF4-FFF2-40B4-BE49-F238E27FC236}">
                    <a16:creationId xmlns:a16="http://schemas.microsoft.com/office/drawing/2014/main" id="{D2D7F8B0-589B-A663-5D67-13FABBEC3B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645401" y="724954"/>
                <a:ext cx="21197629" cy="603556"/>
              </a:xfrm>
              <a:prstGeom prst="rect">
                <a:avLst/>
              </a:prstGeom>
            </p:spPr>
          </p:pic>
        </p:grpSp>
      </p:grpSp>
      <p:grpSp>
        <p:nvGrpSpPr>
          <p:cNvPr id="10" name="Группа 81">
            <a:extLst>
              <a:ext uri="{FF2B5EF4-FFF2-40B4-BE49-F238E27FC236}">
                <a16:creationId xmlns:a16="http://schemas.microsoft.com/office/drawing/2014/main" id="{19BC45BD-6E7E-6BC5-86FB-DEB4D6E67B6D}"/>
              </a:ext>
            </a:extLst>
          </p:cNvPr>
          <p:cNvGrpSpPr>
            <a:grpSpLocks/>
          </p:cNvGrpSpPr>
          <p:nvPr/>
        </p:nvGrpSpPr>
        <p:grpSpPr bwMode="auto">
          <a:xfrm>
            <a:off x="18403760" y="2982354"/>
            <a:ext cx="3844192" cy="3982946"/>
            <a:chOff x="8730460" y="1214491"/>
            <a:chExt cx="2145623" cy="2223417"/>
          </a:xfrm>
        </p:grpSpPr>
        <p:sp>
          <p:nvSpPr>
            <p:cNvPr id="578" name="Freeform 311">
              <a:extLst>
                <a:ext uri="{FF2B5EF4-FFF2-40B4-BE49-F238E27FC236}">
                  <a16:creationId xmlns:a16="http://schemas.microsoft.com/office/drawing/2014/main" id="{F24148C0-AC09-DB60-4B04-3361726D9D3B}"/>
                </a:ext>
              </a:extLst>
            </p:cNvPr>
            <p:cNvSpPr>
              <a:spLocks/>
            </p:cNvSpPr>
            <p:nvPr/>
          </p:nvSpPr>
          <p:spPr bwMode="auto">
            <a:xfrm>
              <a:off x="8730460" y="1214491"/>
              <a:ext cx="829031" cy="961193"/>
            </a:xfrm>
            <a:custGeom>
              <a:avLst/>
              <a:gdLst>
                <a:gd name="T0" fmla="*/ 44 w 44"/>
                <a:gd name="T1" fmla="*/ 46 h 51"/>
                <a:gd name="T2" fmla="*/ 23 w 44"/>
                <a:gd name="T3" fmla="*/ 26 h 51"/>
                <a:gd name="T4" fmla="*/ 23 w 44"/>
                <a:gd name="T5" fmla="*/ 0 h 51"/>
                <a:gd name="T6" fmla="*/ 21 w 44"/>
                <a:gd name="T7" fmla="*/ 0 h 51"/>
                <a:gd name="T8" fmla="*/ 21 w 44"/>
                <a:gd name="T9" fmla="*/ 26 h 51"/>
                <a:gd name="T10" fmla="*/ 0 w 44"/>
                <a:gd name="T11" fmla="*/ 46 h 51"/>
                <a:gd name="T12" fmla="*/ 16 w 44"/>
                <a:gd name="T13" fmla="*/ 46 h 51"/>
                <a:gd name="T14" fmla="*/ 22 w 44"/>
                <a:gd name="T15" fmla="*/ 51 h 51"/>
                <a:gd name="T16" fmla="*/ 27 w 44"/>
                <a:gd name="T17" fmla="*/ 46 h 51"/>
                <a:gd name="T18" fmla="*/ 44 w 44"/>
                <a:gd name="T19" fmla="*/ 46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" h="51">
                  <a:moveTo>
                    <a:pt x="44" y="46"/>
                  </a:moveTo>
                  <a:cubicBezTo>
                    <a:pt x="33" y="37"/>
                    <a:pt x="26" y="30"/>
                    <a:pt x="23" y="26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18" y="30"/>
                    <a:pt x="11" y="37"/>
                    <a:pt x="0" y="46"/>
                  </a:cubicBezTo>
                  <a:cubicBezTo>
                    <a:pt x="16" y="46"/>
                    <a:pt x="16" y="46"/>
                    <a:pt x="16" y="46"/>
                  </a:cubicBezTo>
                  <a:cubicBezTo>
                    <a:pt x="16" y="49"/>
                    <a:pt x="19" y="51"/>
                    <a:pt x="22" y="51"/>
                  </a:cubicBezTo>
                  <a:cubicBezTo>
                    <a:pt x="25" y="51"/>
                    <a:pt x="27" y="49"/>
                    <a:pt x="27" y="46"/>
                  </a:cubicBezTo>
                  <a:lnTo>
                    <a:pt x="44" y="46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7198">
                <a:latin typeface="+mn-lt"/>
              </a:endParaRPr>
            </a:p>
          </p:txBody>
        </p:sp>
        <p:sp>
          <p:nvSpPr>
            <p:cNvPr id="579" name="Freeform 312">
              <a:extLst>
                <a:ext uri="{FF2B5EF4-FFF2-40B4-BE49-F238E27FC236}">
                  <a16:creationId xmlns:a16="http://schemas.microsoft.com/office/drawing/2014/main" id="{A583643A-603D-D99A-BE49-70E61AD94B1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11849" y="1418700"/>
              <a:ext cx="825511" cy="1300954"/>
            </a:xfrm>
            <a:custGeom>
              <a:avLst/>
              <a:gdLst>
                <a:gd name="T0" fmla="*/ 44 w 44"/>
                <a:gd name="T1" fmla="*/ 63 h 69"/>
                <a:gd name="T2" fmla="*/ 23 w 44"/>
                <a:gd name="T3" fmla="*/ 44 h 69"/>
                <a:gd name="T4" fmla="*/ 23 w 44"/>
                <a:gd name="T5" fmla="*/ 0 h 69"/>
                <a:gd name="T6" fmla="*/ 21 w 44"/>
                <a:gd name="T7" fmla="*/ 0 h 69"/>
                <a:gd name="T8" fmla="*/ 21 w 44"/>
                <a:gd name="T9" fmla="*/ 44 h 69"/>
                <a:gd name="T10" fmla="*/ 0 w 44"/>
                <a:gd name="T11" fmla="*/ 63 h 69"/>
                <a:gd name="T12" fmla="*/ 16 w 44"/>
                <a:gd name="T13" fmla="*/ 63 h 69"/>
                <a:gd name="T14" fmla="*/ 22 w 44"/>
                <a:gd name="T15" fmla="*/ 69 h 69"/>
                <a:gd name="T16" fmla="*/ 27 w 44"/>
                <a:gd name="T17" fmla="*/ 63 h 69"/>
                <a:gd name="T18" fmla="*/ 44 w 44"/>
                <a:gd name="T19" fmla="*/ 63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" h="69">
                  <a:moveTo>
                    <a:pt x="44" y="63"/>
                  </a:moveTo>
                  <a:cubicBezTo>
                    <a:pt x="33" y="55"/>
                    <a:pt x="26" y="47"/>
                    <a:pt x="23" y="44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18" y="47"/>
                    <a:pt x="11" y="55"/>
                    <a:pt x="0" y="63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16" y="66"/>
                    <a:pt x="19" y="69"/>
                    <a:pt x="22" y="69"/>
                  </a:cubicBezTo>
                  <a:cubicBezTo>
                    <a:pt x="25" y="69"/>
                    <a:pt x="27" y="66"/>
                    <a:pt x="27" y="63"/>
                  </a:cubicBezTo>
                  <a:lnTo>
                    <a:pt x="44" y="63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7198">
                <a:latin typeface="+mn-lt"/>
              </a:endParaRPr>
            </a:p>
          </p:txBody>
        </p:sp>
        <p:sp>
          <p:nvSpPr>
            <p:cNvPr id="580" name="Freeform 314">
              <a:extLst>
                <a:ext uri="{FF2B5EF4-FFF2-40B4-BE49-F238E27FC236}">
                  <a16:creationId xmlns:a16="http://schemas.microsoft.com/office/drawing/2014/main" id="{00F8C590-3401-D7FD-41E8-DF1DBE316FB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332196" y="2890416"/>
              <a:ext cx="543887" cy="547492"/>
            </a:xfrm>
            <a:custGeom>
              <a:avLst/>
              <a:gdLst>
                <a:gd name="T0" fmla="*/ 0 w 112"/>
                <a:gd name="T1" fmla="*/ 0 h 113"/>
                <a:gd name="T2" fmla="*/ 0 w 112"/>
                <a:gd name="T3" fmla="*/ 113 h 113"/>
                <a:gd name="T4" fmla="*/ 112 w 112"/>
                <a:gd name="T5" fmla="*/ 113 h 113"/>
                <a:gd name="T6" fmla="*/ 112 w 112"/>
                <a:gd name="T7" fmla="*/ 0 h 113"/>
                <a:gd name="T8" fmla="*/ 0 w 112"/>
                <a:gd name="T9" fmla="*/ 0 h 113"/>
                <a:gd name="T10" fmla="*/ 97 w 112"/>
                <a:gd name="T11" fmla="*/ 97 h 113"/>
                <a:gd name="T12" fmla="*/ 15 w 112"/>
                <a:gd name="T13" fmla="*/ 97 h 113"/>
                <a:gd name="T14" fmla="*/ 15 w 112"/>
                <a:gd name="T15" fmla="*/ 16 h 113"/>
                <a:gd name="T16" fmla="*/ 97 w 112"/>
                <a:gd name="T17" fmla="*/ 16 h 113"/>
                <a:gd name="T18" fmla="*/ 97 w 112"/>
                <a:gd name="T19" fmla="*/ 97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3">
                  <a:moveTo>
                    <a:pt x="0" y="0"/>
                  </a:moveTo>
                  <a:lnTo>
                    <a:pt x="0" y="113"/>
                  </a:lnTo>
                  <a:lnTo>
                    <a:pt x="112" y="113"/>
                  </a:lnTo>
                  <a:lnTo>
                    <a:pt x="112" y="0"/>
                  </a:lnTo>
                  <a:lnTo>
                    <a:pt x="0" y="0"/>
                  </a:lnTo>
                  <a:close/>
                  <a:moveTo>
                    <a:pt x="97" y="97"/>
                  </a:moveTo>
                  <a:lnTo>
                    <a:pt x="15" y="97"/>
                  </a:lnTo>
                  <a:lnTo>
                    <a:pt x="15" y="16"/>
                  </a:lnTo>
                  <a:lnTo>
                    <a:pt x="97" y="16"/>
                  </a:lnTo>
                  <a:lnTo>
                    <a:pt x="97" y="97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7198" dirty="0">
                <a:latin typeface="+mn-lt"/>
              </a:endParaRPr>
            </a:p>
          </p:txBody>
        </p:sp>
        <p:sp>
          <p:nvSpPr>
            <p:cNvPr id="581" name="Freeform 315">
              <a:extLst>
                <a:ext uri="{FF2B5EF4-FFF2-40B4-BE49-F238E27FC236}">
                  <a16:creationId xmlns:a16="http://schemas.microsoft.com/office/drawing/2014/main" id="{3E29858D-EEC3-5BFD-6423-744439F6C7A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652778" y="2890416"/>
              <a:ext cx="549167" cy="547492"/>
            </a:xfrm>
            <a:custGeom>
              <a:avLst/>
              <a:gdLst>
                <a:gd name="T0" fmla="*/ 0 w 113"/>
                <a:gd name="T1" fmla="*/ 0 h 113"/>
                <a:gd name="T2" fmla="*/ 0 w 113"/>
                <a:gd name="T3" fmla="*/ 113 h 113"/>
                <a:gd name="T4" fmla="*/ 113 w 113"/>
                <a:gd name="T5" fmla="*/ 113 h 113"/>
                <a:gd name="T6" fmla="*/ 113 w 113"/>
                <a:gd name="T7" fmla="*/ 0 h 113"/>
                <a:gd name="T8" fmla="*/ 0 w 113"/>
                <a:gd name="T9" fmla="*/ 0 h 113"/>
                <a:gd name="T10" fmla="*/ 97 w 113"/>
                <a:gd name="T11" fmla="*/ 97 h 113"/>
                <a:gd name="T12" fmla="*/ 16 w 113"/>
                <a:gd name="T13" fmla="*/ 97 h 113"/>
                <a:gd name="T14" fmla="*/ 16 w 113"/>
                <a:gd name="T15" fmla="*/ 16 h 113"/>
                <a:gd name="T16" fmla="*/ 97 w 113"/>
                <a:gd name="T17" fmla="*/ 16 h 113"/>
                <a:gd name="T18" fmla="*/ 97 w 113"/>
                <a:gd name="T19" fmla="*/ 97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3" h="113">
                  <a:moveTo>
                    <a:pt x="0" y="0"/>
                  </a:moveTo>
                  <a:lnTo>
                    <a:pt x="0" y="113"/>
                  </a:lnTo>
                  <a:lnTo>
                    <a:pt x="113" y="113"/>
                  </a:lnTo>
                  <a:lnTo>
                    <a:pt x="113" y="0"/>
                  </a:lnTo>
                  <a:lnTo>
                    <a:pt x="0" y="0"/>
                  </a:lnTo>
                  <a:close/>
                  <a:moveTo>
                    <a:pt x="97" y="97"/>
                  </a:moveTo>
                  <a:lnTo>
                    <a:pt x="16" y="97"/>
                  </a:lnTo>
                  <a:lnTo>
                    <a:pt x="16" y="16"/>
                  </a:lnTo>
                  <a:lnTo>
                    <a:pt x="97" y="16"/>
                  </a:lnTo>
                  <a:lnTo>
                    <a:pt x="97" y="97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7198">
                <a:latin typeface="+mn-lt"/>
              </a:endParaRPr>
            </a:p>
          </p:txBody>
        </p:sp>
      </p:grpSp>
      <p:grpSp>
        <p:nvGrpSpPr>
          <p:cNvPr id="21" name="Группа 93">
            <a:extLst>
              <a:ext uri="{FF2B5EF4-FFF2-40B4-BE49-F238E27FC236}">
                <a16:creationId xmlns:a16="http://schemas.microsoft.com/office/drawing/2014/main" id="{D42F0286-5169-FC30-C21D-073C603B6CA1}"/>
              </a:ext>
            </a:extLst>
          </p:cNvPr>
          <p:cNvGrpSpPr>
            <a:grpSpLocks/>
          </p:cNvGrpSpPr>
          <p:nvPr/>
        </p:nvGrpSpPr>
        <p:grpSpPr bwMode="auto">
          <a:xfrm>
            <a:off x="16681913" y="8422247"/>
            <a:ext cx="2765675" cy="2425090"/>
            <a:chOff x="7768328" y="4249645"/>
            <a:chExt cx="1544169" cy="1354785"/>
          </a:xfrm>
        </p:grpSpPr>
        <p:sp>
          <p:nvSpPr>
            <p:cNvPr id="166" name="Freeform 316">
              <a:extLst>
                <a:ext uri="{FF2B5EF4-FFF2-40B4-BE49-F238E27FC236}">
                  <a16:creationId xmlns:a16="http://schemas.microsoft.com/office/drawing/2014/main" id="{B37D3E87-F090-FA9B-6D5D-0A1E88168123}"/>
                </a:ext>
              </a:extLst>
            </p:cNvPr>
            <p:cNvSpPr>
              <a:spLocks/>
            </p:cNvSpPr>
            <p:nvPr/>
          </p:nvSpPr>
          <p:spPr bwMode="auto">
            <a:xfrm>
              <a:off x="7826433" y="5283792"/>
              <a:ext cx="170791" cy="320638"/>
            </a:xfrm>
            <a:custGeom>
              <a:avLst/>
              <a:gdLst>
                <a:gd name="T0" fmla="*/ 19 w 35"/>
                <a:gd name="T1" fmla="*/ 66 h 66"/>
                <a:gd name="T2" fmla="*/ 0 w 35"/>
                <a:gd name="T3" fmla="*/ 66 h 66"/>
                <a:gd name="T4" fmla="*/ 7 w 35"/>
                <a:gd name="T5" fmla="*/ 0 h 66"/>
                <a:gd name="T6" fmla="*/ 35 w 35"/>
                <a:gd name="T7" fmla="*/ 0 h 66"/>
                <a:gd name="T8" fmla="*/ 19 w 35"/>
                <a:gd name="T9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66">
                  <a:moveTo>
                    <a:pt x="19" y="66"/>
                  </a:moveTo>
                  <a:lnTo>
                    <a:pt x="0" y="66"/>
                  </a:lnTo>
                  <a:lnTo>
                    <a:pt x="7" y="0"/>
                  </a:lnTo>
                  <a:lnTo>
                    <a:pt x="35" y="0"/>
                  </a:lnTo>
                  <a:lnTo>
                    <a:pt x="19" y="66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7198">
                <a:latin typeface="+mn-lt"/>
              </a:endParaRPr>
            </a:p>
          </p:txBody>
        </p:sp>
        <p:sp>
          <p:nvSpPr>
            <p:cNvPr id="167" name="Freeform 317">
              <a:extLst>
                <a:ext uri="{FF2B5EF4-FFF2-40B4-BE49-F238E27FC236}">
                  <a16:creationId xmlns:a16="http://schemas.microsoft.com/office/drawing/2014/main" id="{AACA5C8E-709E-48AE-4596-F43431D7F716}"/>
                </a:ext>
              </a:extLst>
            </p:cNvPr>
            <p:cNvSpPr>
              <a:spLocks/>
            </p:cNvSpPr>
            <p:nvPr/>
          </p:nvSpPr>
          <p:spPr bwMode="auto">
            <a:xfrm>
              <a:off x="7826598" y="5283943"/>
              <a:ext cx="169957" cy="320487"/>
            </a:xfrm>
            <a:custGeom>
              <a:avLst/>
              <a:gdLst>
                <a:gd name="T0" fmla="*/ 92262 w 35"/>
                <a:gd name="T1" fmla="*/ 320487 h 66"/>
                <a:gd name="T2" fmla="*/ 0 w 35"/>
                <a:gd name="T3" fmla="*/ 320487 h 66"/>
                <a:gd name="T4" fmla="*/ 33991 w 35"/>
                <a:gd name="T5" fmla="*/ 0 h 66"/>
                <a:gd name="T6" fmla="*/ 169957 w 35"/>
                <a:gd name="T7" fmla="*/ 0 h 66"/>
                <a:gd name="T8" fmla="*/ 92262 w 35"/>
                <a:gd name="T9" fmla="*/ 320487 h 6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"/>
                <a:gd name="T16" fmla="*/ 0 h 66"/>
                <a:gd name="T17" fmla="*/ 35 w 35"/>
                <a:gd name="T18" fmla="*/ 66 h 6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" h="66">
                  <a:moveTo>
                    <a:pt x="19" y="66"/>
                  </a:moveTo>
                  <a:lnTo>
                    <a:pt x="0" y="66"/>
                  </a:lnTo>
                  <a:lnTo>
                    <a:pt x="7" y="0"/>
                  </a:lnTo>
                  <a:lnTo>
                    <a:pt x="35" y="0"/>
                  </a:lnTo>
                  <a:lnTo>
                    <a:pt x="19" y="6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 sz="7198"/>
            </a:p>
          </p:txBody>
        </p:sp>
        <p:sp>
          <p:nvSpPr>
            <p:cNvPr id="168" name="Freeform 318">
              <a:extLst>
                <a:ext uri="{FF2B5EF4-FFF2-40B4-BE49-F238E27FC236}">
                  <a16:creationId xmlns:a16="http://schemas.microsoft.com/office/drawing/2014/main" id="{D75E55DF-7286-025E-E2B9-F52B0EFA9C2D}"/>
                </a:ext>
              </a:extLst>
            </p:cNvPr>
            <p:cNvSpPr>
              <a:spLocks/>
            </p:cNvSpPr>
            <p:nvPr/>
          </p:nvSpPr>
          <p:spPr bwMode="auto">
            <a:xfrm>
              <a:off x="8011310" y="5283792"/>
              <a:ext cx="154945" cy="320638"/>
            </a:xfrm>
            <a:custGeom>
              <a:avLst/>
              <a:gdLst>
                <a:gd name="T0" fmla="*/ 20 w 32"/>
                <a:gd name="T1" fmla="*/ 66 h 66"/>
                <a:gd name="T2" fmla="*/ 0 w 32"/>
                <a:gd name="T3" fmla="*/ 66 h 66"/>
                <a:gd name="T4" fmla="*/ 8 w 32"/>
                <a:gd name="T5" fmla="*/ 0 h 66"/>
                <a:gd name="T6" fmla="*/ 32 w 32"/>
                <a:gd name="T7" fmla="*/ 0 h 66"/>
                <a:gd name="T8" fmla="*/ 20 w 32"/>
                <a:gd name="T9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6">
                  <a:moveTo>
                    <a:pt x="20" y="66"/>
                  </a:moveTo>
                  <a:lnTo>
                    <a:pt x="0" y="66"/>
                  </a:lnTo>
                  <a:lnTo>
                    <a:pt x="8" y="0"/>
                  </a:lnTo>
                  <a:lnTo>
                    <a:pt x="32" y="0"/>
                  </a:lnTo>
                  <a:lnTo>
                    <a:pt x="20" y="66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7198">
                <a:latin typeface="+mn-lt"/>
              </a:endParaRPr>
            </a:p>
          </p:txBody>
        </p:sp>
        <p:sp>
          <p:nvSpPr>
            <p:cNvPr id="169" name="Freeform 319">
              <a:extLst>
                <a:ext uri="{FF2B5EF4-FFF2-40B4-BE49-F238E27FC236}">
                  <a16:creationId xmlns:a16="http://schemas.microsoft.com/office/drawing/2014/main" id="{25CD6A98-E022-75B6-0A60-60F0AB6968D8}"/>
                </a:ext>
              </a:extLst>
            </p:cNvPr>
            <p:cNvSpPr>
              <a:spLocks/>
            </p:cNvSpPr>
            <p:nvPr/>
          </p:nvSpPr>
          <p:spPr bwMode="auto">
            <a:xfrm>
              <a:off x="8011121" y="5283943"/>
              <a:ext cx="155388" cy="320487"/>
            </a:xfrm>
            <a:custGeom>
              <a:avLst/>
              <a:gdLst>
                <a:gd name="T0" fmla="*/ 97117 w 32"/>
                <a:gd name="T1" fmla="*/ 320487 h 66"/>
                <a:gd name="T2" fmla="*/ 0 w 32"/>
                <a:gd name="T3" fmla="*/ 320487 h 66"/>
                <a:gd name="T4" fmla="*/ 38847 w 32"/>
                <a:gd name="T5" fmla="*/ 0 h 66"/>
                <a:gd name="T6" fmla="*/ 155388 w 32"/>
                <a:gd name="T7" fmla="*/ 0 h 66"/>
                <a:gd name="T8" fmla="*/ 97117 w 32"/>
                <a:gd name="T9" fmla="*/ 320487 h 6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"/>
                <a:gd name="T16" fmla="*/ 0 h 66"/>
                <a:gd name="T17" fmla="*/ 32 w 32"/>
                <a:gd name="T18" fmla="*/ 66 h 6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" h="66">
                  <a:moveTo>
                    <a:pt x="20" y="66"/>
                  </a:moveTo>
                  <a:lnTo>
                    <a:pt x="0" y="66"/>
                  </a:lnTo>
                  <a:lnTo>
                    <a:pt x="8" y="0"/>
                  </a:lnTo>
                  <a:lnTo>
                    <a:pt x="32" y="0"/>
                  </a:lnTo>
                  <a:lnTo>
                    <a:pt x="20" y="6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 sz="7198"/>
            </a:p>
          </p:txBody>
        </p:sp>
        <p:sp>
          <p:nvSpPr>
            <p:cNvPr id="170" name="Freeform 320">
              <a:extLst>
                <a:ext uri="{FF2B5EF4-FFF2-40B4-BE49-F238E27FC236}">
                  <a16:creationId xmlns:a16="http://schemas.microsoft.com/office/drawing/2014/main" id="{ACD9BC18-C376-1C60-B5E0-AFD8B0D1702F}"/>
                </a:ext>
              </a:extLst>
            </p:cNvPr>
            <p:cNvSpPr>
              <a:spLocks/>
            </p:cNvSpPr>
            <p:nvPr/>
          </p:nvSpPr>
          <p:spPr bwMode="auto">
            <a:xfrm>
              <a:off x="9141705" y="5283792"/>
              <a:ext cx="151424" cy="320638"/>
            </a:xfrm>
            <a:custGeom>
              <a:avLst/>
              <a:gdLst>
                <a:gd name="T0" fmla="*/ 12 w 31"/>
                <a:gd name="T1" fmla="*/ 66 h 66"/>
                <a:gd name="T2" fmla="*/ 31 w 31"/>
                <a:gd name="T3" fmla="*/ 66 h 66"/>
                <a:gd name="T4" fmla="*/ 24 w 31"/>
                <a:gd name="T5" fmla="*/ 0 h 66"/>
                <a:gd name="T6" fmla="*/ 0 w 31"/>
                <a:gd name="T7" fmla="*/ 0 h 66"/>
                <a:gd name="T8" fmla="*/ 12 w 31"/>
                <a:gd name="T9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66">
                  <a:moveTo>
                    <a:pt x="12" y="66"/>
                  </a:moveTo>
                  <a:lnTo>
                    <a:pt x="31" y="66"/>
                  </a:lnTo>
                  <a:lnTo>
                    <a:pt x="24" y="0"/>
                  </a:lnTo>
                  <a:lnTo>
                    <a:pt x="0" y="0"/>
                  </a:lnTo>
                  <a:lnTo>
                    <a:pt x="12" y="66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7198">
                <a:latin typeface="+mn-lt"/>
              </a:endParaRPr>
            </a:p>
          </p:txBody>
        </p:sp>
        <p:sp>
          <p:nvSpPr>
            <p:cNvPr id="171" name="Freeform 321">
              <a:extLst>
                <a:ext uri="{FF2B5EF4-FFF2-40B4-BE49-F238E27FC236}">
                  <a16:creationId xmlns:a16="http://schemas.microsoft.com/office/drawing/2014/main" id="{7A3A1161-B83D-2D6B-99E9-A6638E5E2F51}"/>
                </a:ext>
              </a:extLst>
            </p:cNvPr>
            <p:cNvSpPr>
              <a:spLocks/>
            </p:cNvSpPr>
            <p:nvPr/>
          </p:nvSpPr>
          <p:spPr bwMode="auto">
            <a:xfrm>
              <a:off x="8953306" y="5283792"/>
              <a:ext cx="169031" cy="320638"/>
            </a:xfrm>
            <a:custGeom>
              <a:avLst/>
              <a:gdLst>
                <a:gd name="T0" fmla="*/ 16 w 35"/>
                <a:gd name="T1" fmla="*/ 66 h 66"/>
                <a:gd name="T2" fmla="*/ 35 w 35"/>
                <a:gd name="T3" fmla="*/ 66 h 66"/>
                <a:gd name="T4" fmla="*/ 24 w 35"/>
                <a:gd name="T5" fmla="*/ 0 h 66"/>
                <a:gd name="T6" fmla="*/ 0 w 35"/>
                <a:gd name="T7" fmla="*/ 0 h 66"/>
                <a:gd name="T8" fmla="*/ 16 w 35"/>
                <a:gd name="T9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66">
                  <a:moveTo>
                    <a:pt x="16" y="66"/>
                  </a:moveTo>
                  <a:lnTo>
                    <a:pt x="35" y="66"/>
                  </a:lnTo>
                  <a:lnTo>
                    <a:pt x="24" y="0"/>
                  </a:lnTo>
                  <a:lnTo>
                    <a:pt x="0" y="0"/>
                  </a:lnTo>
                  <a:lnTo>
                    <a:pt x="16" y="66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7198">
                <a:latin typeface="+mn-lt"/>
              </a:endParaRPr>
            </a:p>
          </p:txBody>
        </p:sp>
        <p:sp>
          <p:nvSpPr>
            <p:cNvPr id="172" name="Freeform 322">
              <a:extLst>
                <a:ext uri="{FF2B5EF4-FFF2-40B4-BE49-F238E27FC236}">
                  <a16:creationId xmlns:a16="http://schemas.microsoft.com/office/drawing/2014/main" id="{70F4D10C-6601-078C-DF03-3D43D9290D1F}"/>
                </a:ext>
              </a:extLst>
            </p:cNvPr>
            <p:cNvSpPr>
              <a:spLocks/>
            </p:cNvSpPr>
            <p:nvPr/>
          </p:nvSpPr>
          <p:spPr bwMode="auto">
            <a:xfrm>
              <a:off x="7939120" y="4249645"/>
              <a:ext cx="1373377" cy="1205036"/>
            </a:xfrm>
            <a:custGeom>
              <a:avLst/>
              <a:gdLst>
                <a:gd name="T0" fmla="*/ 283 w 283"/>
                <a:gd name="T1" fmla="*/ 248 h 248"/>
                <a:gd name="T2" fmla="*/ 0 w 283"/>
                <a:gd name="T3" fmla="*/ 248 h 248"/>
                <a:gd name="T4" fmla="*/ 12 w 283"/>
                <a:gd name="T5" fmla="*/ 0 h 248"/>
                <a:gd name="T6" fmla="*/ 272 w 283"/>
                <a:gd name="T7" fmla="*/ 0 h 248"/>
                <a:gd name="T8" fmla="*/ 283 w 283"/>
                <a:gd name="T9" fmla="*/ 248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3" h="248">
                  <a:moveTo>
                    <a:pt x="283" y="248"/>
                  </a:moveTo>
                  <a:lnTo>
                    <a:pt x="0" y="248"/>
                  </a:lnTo>
                  <a:lnTo>
                    <a:pt x="12" y="0"/>
                  </a:lnTo>
                  <a:lnTo>
                    <a:pt x="272" y="0"/>
                  </a:lnTo>
                  <a:lnTo>
                    <a:pt x="283" y="248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7198">
                <a:latin typeface="+mn-lt"/>
              </a:endParaRPr>
            </a:p>
          </p:txBody>
        </p:sp>
        <p:sp>
          <p:nvSpPr>
            <p:cNvPr id="173" name="Freeform 323">
              <a:extLst>
                <a:ext uri="{FF2B5EF4-FFF2-40B4-BE49-F238E27FC236}">
                  <a16:creationId xmlns:a16="http://schemas.microsoft.com/office/drawing/2014/main" id="{F7894446-3B4F-2F9C-9027-4A1A1641AA1D}"/>
                </a:ext>
              </a:extLst>
            </p:cNvPr>
            <p:cNvSpPr>
              <a:spLocks/>
            </p:cNvSpPr>
            <p:nvPr/>
          </p:nvSpPr>
          <p:spPr bwMode="auto">
            <a:xfrm>
              <a:off x="7938285" y="4249645"/>
              <a:ext cx="1374212" cy="1204255"/>
            </a:xfrm>
            <a:custGeom>
              <a:avLst/>
              <a:gdLst>
                <a:gd name="T0" fmla="*/ 1374212 w 283"/>
                <a:gd name="T1" fmla="*/ 1204255 h 248"/>
                <a:gd name="T2" fmla="*/ 0 w 283"/>
                <a:gd name="T3" fmla="*/ 1204255 h 248"/>
                <a:gd name="T4" fmla="*/ 58270 w 283"/>
                <a:gd name="T5" fmla="*/ 0 h 248"/>
                <a:gd name="T6" fmla="*/ 1320797 w 283"/>
                <a:gd name="T7" fmla="*/ 0 h 248"/>
                <a:gd name="T8" fmla="*/ 1374212 w 283"/>
                <a:gd name="T9" fmla="*/ 1204255 h 24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83"/>
                <a:gd name="T16" fmla="*/ 0 h 248"/>
                <a:gd name="T17" fmla="*/ 283 w 283"/>
                <a:gd name="T18" fmla="*/ 248 h 24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83" h="248">
                  <a:moveTo>
                    <a:pt x="283" y="248"/>
                  </a:moveTo>
                  <a:lnTo>
                    <a:pt x="0" y="248"/>
                  </a:lnTo>
                  <a:lnTo>
                    <a:pt x="12" y="0"/>
                  </a:lnTo>
                  <a:lnTo>
                    <a:pt x="272" y="0"/>
                  </a:lnTo>
                  <a:lnTo>
                    <a:pt x="283" y="24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 sz="7198"/>
            </a:p>
          </p:txBody>
        </p:sp>
        <p:sp>
          <p:nvSpPr>
            <p:cNvPr id="174" name="Freeform 324">
              <a:extLst>
                <a:ext uri="{FF2B5EF4-FFF2-40B4-BE49-F238E27FC236}">
                  <a16:creationId xmlns:a16="http://schemas.microsoft.com/office/drawing/2014/main" id="{15BFDEEB-D061-2F92-3B72-D611EA6D0BB5}"/>
                </a:ext>
              </a:extLst>
            </p:cNvPr>
            <p:cNvSpPr>
              <a:spLocks/>
            </p:cNvSpPr>
            <p:nvPr/>
          </p:nvSpPr>
          <p:spPr bwMode="auto">
            <a:xfrm>
              <a:off x="7768328" y="4249645"/>
              <a:ext cx="1394506" cy="1205036"/>
            </a:xfrm>
            <a:custGeom>
              <a:avLst/>
              <a:gdLst>
                <a:gd name="T0" fmla="*/ 287 w 287"/>
                <a:gd name="T1" fmla="*/ 248 h 248"/>
                <a:gd name="T2" fmla="*/ 0 w 287"/>
                <a:gd name="T3" fmla="*/ 248 h 248"/>
                <a:gd name="T4" fmla="*/ 16 w 287"/>
                <a:gd name="T5" fmla="*/ 0 h 248"/>
                <a:gd name="T6" fmla="*/ 276 w 287"/>
                <a:gd name="T7" fmla="*/ 0 h 248"/>
                <a:gd name="T8" fmla="*/ 287 w 287"/>
                <a:gd name="T9" fmla="*/ 248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7" h="248">
                  <a:moveTo>
                    <a:pt x="287" y="248"/>
                  </a:moveTo>
                  <a:lnTo>
                    <a:pt x="0" y="248"/>
                  </a:lnTo>
                  <a:lnTo>
                    <a:pt x="16" y="0"/>
                  </a:lnTo>
                  <a:lnTo>
                    <a:pt x="276" y="0"/>
                  </a:lnTo>
                  <a:lnTo>
                    <a:pt x="287" y="248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7198">
                <a:latin typeface="+mn-lt"/>
              </a:endParaRPr>
            </a:p>
          </p:txBody>
        </p:sp>
        <p:sp>
          <p:nvSpPr>
            <p:cNvPr id="175" name="Freeform 325">
              <a:extLst>
                <a:ext uri="{FF2B5EF4-FFF2-40B4-BE49-F238E27FC236}">
                  <a16:creationId xmlns:a16="http://schemas.microsoft.com/office/drawing/2014/main" id="{F9CE02CA-EA85-9D9E-11DB-C638776CF9CA}"/>
                </a:ext>
              </a:extLst>
            </p:cNvPr>
            <p:cNvSpPr>
              <a:spLocks/>
            </p:cNvSpPr>
            <p:nvPr/>
          </p:nvSpPr>
          <p:spPr bwMode="auto">
            <a:xfrm>
              <a:off x="7768328" y="4249645"/>
              <a:ext cx="1393635" cy="1204255"/>
            </a:xfrm>
            <a:custGeom>
              <a:avLst/>
              <a:gdLst>
                <a:gd name="T0" fmla="*/ 1393635 w 287"/>
                <a:gd name="T1" fmla="*/ 1204255 h 248"/>
                <a:gd name="T2" fmla="*/ 0 w 287"/>
                <a:gd name="T3" fmla="*/ 1204255 h 248"/>
                <a:gd name="T4" fmla="*/ 77694 w 287"/>
                <a:gd name="T5" fmla="*/ 0 h 248"/>
                <a:gd name="T6" fmla="*/ 1340220 w 287"/>
                <a:gd name="T7" fmla="*/ 0 h 248"/>
                <a:gd name="T8" fmla="*/ 1393635 w 287"/>
                <a:gd name="T9" fmla="*/ 1204255 h 24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87"/>
                <a:gd name="T16" fmla="*/ 0 h 248"/>
                <a:gd name="T17" fmla="*/ 287 w 287"/>
                <a:gd name="T18" fmla="*/ 248 h 24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87" h="248">
                  <a:moveTo>
                    <a:pt x="287" y="248"/>
                  </a:moveTo>
                  <a:lnTo>
                    <a:pt x="0" y="248"/>
                  </a:lnTo>
                  <a:lnTo>
                    <a:pt x="16" y="0"/>
                  </a:lnTo>
                  <a:lnTo>
                    <a:pt x="276" y="0"/>
                  </a:lnTo>
                  <a:lnTo>
                    <a:pt x="287" y="24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 sz="7198"/>
            </a:p>
          </p:txBody>
        </p:sp>
        <p:sp>
          <p:nvSpPr>
            <p:cNvPr id="176" name="Freeform 326">
              <a:extLst>
                <a:ext uri="{FF2B5EF4-FFF2-40B4-BE49-F238E27FC236}">
                  <a16:creationId xmlns:a16="http://schemas.microsoft.com/office/drawing/2014/main" id="{65C308D2-A1A8-E2F0-2BFB-2F1349E361D5}"/>
                </a:ext>
              </a:extLst>
            </p:cNvPr>
            <p:cNvSpPr>
              <a:spLocks/>
            </p:cNvSpPr>
            <p:nvPr/>
          </p:nvSpPr>
          <p:spPr bwMode="auto">
            <a:xfrm>
              <a:off x="7958488" y="4360636"/>
              <a:ext cx="1014186" cy="378775"/>
            </a:xfrm>
            <a:custGeom>
              <a:avLst/>
              <a:gdLst>
                <a:gd name="T0" fmla="*/ 209 w 209"/>
                <a:gd name="T1" fmla="*/ 78 h 78"/>
                <a:gd name="T2" fmla="*/ 0 w 209"/>
                <a:gd name="T3" fmla="*/ 78 h 78"/>
                <a:gd name="T4" fmla="*/ 4 w 209"/>
                <a:gd name="T5" fmla="*/ 0 h 78"/>
                <a:gd name="T6" fmla="*/ 209 w 209"/>
                <a:gd name="T7" fmla="*/ 0 h 78"/>
                <a:gd name="T8" fmla="*/ 209 w 209"/>
                <a:gd name="T9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78">
                  <a:moveTo>
                    <a:pt x="209" y="78"/>
                  </a:moveTo>
                  <a:lnTo>
                    <a:pt x="0" y="78"/>
                  </a:lnTo>
                  <a:lnTo>
                    <a:pt x="4" y="0"/>
                  </a:lnTo>
                  <a:lnTo>
                    <a:pt x="209" y="0"/>
                  </a:lnTo>
                  <a:lnTo>
                    <a:pt x="209" y="78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7198">
                <a:latin typeface="+mn-lt"/>
              </a:endParaRPr>
            </a:p>
          </p:txBody>
        </p:sp>
        <p:sp>
          <p:nvSpPr>
            <p:cNvPr id="177" name="Freeform 327">
              <a:extLst>
                <a:ext uri="{FF2B5EF4-FFF2-40B4-BE49-F238E27FC236}">
                  <a16:creationId xmlns:a16="http://schemas.microsoft.com/office/drawing/2014/main" id="{6315C02D-7343-ABEF-7692-5BA2D551755A}"/>
                </a:ext>
              </a:extLst>
            </p:cNvPr>
            <p:cNvSpPr>
              <a:spLocks/>
            </p:cNvSpPr>
            <p:nvPr/>
          </p:nvSpPr>
          <p:spPr bwMode="auto">
            <a:xfrm>
              <a:off x="7957708" y="4361328"/>
              <a:ext cx="1014878" cy="378758"/>
            </a:xfrm>
            <a:custGeom>
              <a:avLst/>
              <a:gdLst>
                <a:gd name="T0" fmla="*/ 1014878 w 209"/>
                <a:gd name="T1" fmla="*/ 378758 h 78"/>
                <a:gd name="T2" fmla="*/ 0 w 209"/>
                <a:gd name="T3" fmla="*/ 378758 h 78"/>
                <a:gd name="T4" fmla="*/ 19424 w 209"/>
                <a:gd name="T5" fmla="*/ 0 h 78"/>
                <a:gd name="T6" fmla="*/ 1014878 w 209"/>
                <a:gd name="T7" fmla="*/ 0 h 78"/>
                <a:gd name="T8" fmla="*/ 1014878 w 209"/>
                <a:gd name="T9" fmla="*/ 378758 h 7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09"/>
                <a:gd name="T16" fmla="*/ 0 h 78"/>
                <a:gd name="T17" fmla="*/ 209 w 209"/>
                <a:gd name="T18" fmla="*/ 78 h 7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09" h="78">
                  <a:moveTo>
                    <a:pt x="209" y="78"/>
                  </a:moveTo>
                  <a:lnTo>
                    <a:pt x="0" y="78"/>
                  </a:lnTo>
                  <a:lnTo>
                    <a:pt x="4" y="0"/>
                  </a:lnTo>
                  <a:lnTo>
                    <a:pt x="209" y="0"/>
                  </a:lnTo>
                  <a:lnTo>
                    <a:pt x="209" y="7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 sz="7198"/>
            </a:p>
          </p:txBody>
        </p:sp>
        <p:sp>
          <p:nvSpPr>
            <p:cNvPr id="178" name="Freeform 328">
              <a:extLst>
                <a:ext uri="{FF2B5EF4-FFF2-40B4-BE49-F238E27FC236}">
                  <a16:creationId xmlns:a16="http://schemas.microsoft.com/office/drawing/2014/main" id="{E290D788-E867-1D60-2F9B-1B4D171B5390}"/>
                </a:ext>
              </a:extLst>
            </p:cNvPr>
            <p:cNvSpPr>
              <a:spLocks/>
            </p:cNvSpPr>
            <p:nvPr/>
          </p:nvSpPr>
          <p:spPr bwMode="auto">
            <a:xfrm>
              <a:off x="7939120" y="4890921"/>
              <a:ext cx="1072290" cy="373491"/>
            </a:xfrm>
            <a:custGeom>
              <a:avLst/>
              <a:gdLst>
                <a:gd name="T0" fmla="*/ 221 w 221"/>
                <a:gd name="T1" fmla="*/ 77 h 77"/>
                <a:gd name="T2" fmla="*/ 0 w 221"/>
                <a:gd name="T3" fmla="*/ 77 h 77"/>
                <a:gd name="T4" fmla="*/ 4 w 221"/>
                <a:gd name="T5" fmla="*/ 0 h 77"/>
                <a:gd name="T6" fmla="*/ 217 w 221"/>
                <a:gd name="T7" fmla="*/ 0 h 77"/>
                <a:gd name="T8" fmla="*/ 221 w 221"/>
                <a:gd name="T9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1" h="77">
                  <a:moveTo>
                    <a:pt x="221" y="77"/>
                  </a:moveTo>
                  <a:lnTo>
                    <a:pt x="0" y="77"/>
                  </a:lnTo>
                  <a:lnTo>
                    <a:pt x="4" y="0"/>
                  </a:lnTo>
                  <a:lnTo>
                    <a:pt x="217" y="0"/>
                  </a:lnTo>
                  <a:lnTo>
                    <a:pt x="221" y="77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7198">
                <a:latin typeface="+mn-lt"/>
              </a:endParaRPr>
            </a:p>
          </p:txBody>
        </p:sp>
        <p:sp>
          <p:nvSpPr>
            <p:cNvPr id="179" name="Freeform 329">
              <a:extLst>
                <a:ext uri="{FF2B5EF4-FFF2-40B4-BE49-F238E27FC236}">
                  <a16:creationId xmlns:a16="http://schemas.microsoft.com/office/drawing/2014/main" id="{54E24BC8-E147-87E9-C57C-3781235A18D7}"/>
                </a:ext>
              </a:extLst>
            </p:cNvPr>
            <p:cNvSpPr>
              <a:spLocks/>
            </p:cNvSpPr>
            <p:nvPr/>
          </p:nvSpPr>
          <p:spPr bwMode="auto">
            <a:xfrm>
              <a:off x="7938285" y="4890619"/>
              <a:ext cx="1073148" cy="373900"/>
            </a:xfrm>
            <a:custGeom>
              <a:avLst/>
              <a:gdLst>
                <a:gd name="T0" fmla="*/ 1073148 w 221"/>
                <a:gd name="T1" fmla="*/ 373900 h 77"/>
                <a:gd name="T2" fmla="*/ 0 w 221"/>
                <a:gd name="T3" fmla="*/ 373900 h 77"/>
                <a:gd name="T4" fmla="*/ 19423 w 221"/>
                <a:gd name="T5" fmla="*/ 0 h 77"/>
                <a:gd name="T6" fmla="*/ 1053725 w 221"/>
                <a:gd name="T7" fmla="*/ 0 h 77"/>
                <a:gd name="T8" fmla="*/ 1073148 w 221"/>
                <a:gd name="T9" fmla="*/ 373900 h 7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"/>
                <a:gd name="T16" fmla="*/ 0 h 77"/>
                <a:gd name="T17" fmla="*/ 221 w 221"/>
                <a:gd name="T18" fmla="*/ 77 h 7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" h="77">
                  <a:moveTo>
                    <a:pt x="221" y="77"/>
                  </a:moveTo>
                  <a:lnTo>
                    <a:pt x="0" y="77"/>
                  </a:lnTo>
                  <a:lnTo>
                    <a:pt x="4" y="0"/>
                  </a:lnTo>
                  <a:lnTo>
                    <a:pt x="217" y="0"/>
                  </a:lnTo>
                  <a:lnTo>
                    <a:pt x="221" y="7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 sz="7198"/>
            </a:p>
          </p:txBody>
        </p:sp>
        <p:sp>
          <p:nvSpPr>
            <p:cNvPr id="180" name="Oval 330">
              <a:extLst>
                <a:ext uri="{FF2B5EF4-FFF2-40B4-BE49-F238E27FC236}">
                  <a16:creationId xmlns:a16="http://schemas.microsoft.com/office/drawing/2014/main" id="{3F696BDB-42AF-EE5B-F9C1-91E7F0974D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28726" y="4511862"/>
              <a:ext cx="92263" cy="77694"/>
            </a:xfrm>
            <a:prstGeom prst="ellipse">
              <a:avLst/>
            </a:prstGeom>
            <a:solidFill>
              <a:srgbClr val="635D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fr-FR" altLang="fr-FR" sz="7198"/>
            </a:p>
          </p:txBody>
        </p:sp>
        <p:sp>
          <p:nvSpPr>
            <p:cNvPr id="181" name="Oval 331">
              <a:extLst>
                <a:ext uri="{FF2B5EF4-FFF2-40B4-BE49-F238E27FC236}">
                  <a16:creationId xmlns:a16="http://schemas.microsoft.com/office/drawing/2014/main" id="{D0A70841-ADC9-F003-D76B-06D7A89868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28606" y="5040671"/>
              <a:ext cx="91558" cy="93372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7198">
                <a:latin typeface="+mn-lt"/>
              </a:endParaRPr>
            </a:p>
          </p:txBody>
        </p:sp>
        <p:sp>
          <p:nvSpPr>
            <p:cNvPr id="182" name="Freeform 332">
              <a:extLst>
                <a:ext uri="{FF2B5EF4-FFF2-40B4-BE49-F238E27FC236}">
                  <a16:creationId xmlns:a16="http://schemas.microsoft.com/office/drawing/2014/main" id="{39C5B46B-5D94-1470-98E6-03BFCCFE2F4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958488" y="4249645"/>
              <a:ext cx="862762" cy="1205036"/>
            </a:xfrm>
            <a:custGeom>
              <a:avLst/>
              <a:gdLst>
                <a:gd name="T0" fmla="*/ 93 w 178"/>
                <a:gd name="T1" fmla="*/ 209 h 248"/>
                <a:gd name="T2" fmla="*/ 15 w 178"/>
                <a:gd name="T3" fmla="*/ 209 h 248"/>
                <a:gd name="T4" fmla="*/ 0 w 178"/>
                <a:gd name="T5" fmla="*/ 248 h 248"/>
                <a:gd name="T6" fmla="*/ 77 w 178"/>
                <a:gd name="T7" fmla="*/ 248 h 248"/>
                <a:gd name="T8" fmla="*/ 93 w 178"/>
                <a:gd name="T9" fmla="*/ 209 h 248"/>
                <a:gd name="T10" fmla="*/ 136 w 178"/>
                <a:gd name="T11" fmla="*/ 101 h 248"/>
                <a:gd name="T12" fmla="*/ 58 w 178"/>
                <a:gd name="T13" fmla="*/ 101 h 248"/>
                <a:gd name="T14" fmla="*/ 46 w 178"/>
                <a:gd name="T15" fmla="*/ 132 h 248"/>
                <a:gd name="T16" fmla="*/ 124 w 178"/>
                <a:gd name="T17" fmla="*/ 132 h 248"/>
                <a:gd name="T18" fmla="*/ 136 w 178"/>
                <a:gd name="T19" fmla="*/ 101 h 248"/>
                <a:gd name="T20" fmla="*/ 178 w 178"/>
                <a:gd name="T21" fmla="*/ 0 h 248"/>
                <a:gd name="T22" fmla="*/ 101 w 178"/>
                <a:gd name="T23" fmla="*/ 0 h 248"/>
                <a:gd name="T24" fmla="*/ 89 w 178"/>
                <a:gd name="T25" fmla="*/ 23 h 248"/>
                <a:gd name="T26" fmla="*/ 167 w 178"/>
                <a:gd name="T27" fmla="*/ 23 h 248"/>
                <a:gd name="T28" fmla="*/ 178 w 178"/>
                <a:gd name="T29" fmla="*/ 0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78" h="248">
                  <a:moveTo>
                    <a:pt x="93" y="209"/>
                  </a:moveTo>
                  <a:lnTo>
                    <a:pt x="15" y="209"/>
                  </a:lnTo>
                  <a:lnTo>
                    <a:pt x="0" y="248"/>
                  </a:lnTo>
                  <a:lnTo>
                    <a:pt x="77" y="248"/>
                  </a:lnTo>
                  <a:lnTo>
                    <a:pt x="93" y="209"/>
                  </a:lnTo>
                  <a:close/>
                  <a:moveTo>
                    <a:pt x="136" y="101"/>
                  </a:moveTo>
                  <a:lnTo>
                    <a:pt x="58" y="101"/>
                  </a:lnTo>
                  <a:lnTo>
                    <a:pt x="46" y="132"/>
                  </a:lnTo>
                  <a:lnTo>
                    <a:pt x="124" y="132"/>
                  </a:lnTo>
                  <a:lnTo>
                    <a:pt x="136" y="101"/>
                  </a:lnTo>
                  <a:close/>
                  <a:moveTo>
                    <a:pt x="178" y="0"/>
                  </a:moveTo>
                  <a:lnTo>
                    <a:pt x="101" y="0"/>
                  </a:lnTo>
                  <a:lnTo>
                    <a:pt x="89" y="23"/>
                  </a:lnTo>
                  <a:lnTo>
                    <a:pt x="167" y="23"/>
                  </a:lnTo>
                  <a:lnTo>
                    <a:pt x="178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7198">
                <a:latin typeface="+mn-lt"/>
              </a:endParaRPr>
            </a:p>
          </p:txBody>
        </p:sp>
        <p:sp>
          <p:nvSpPr>
            <p:cNvPr id="183" name="Freeform 333">
              <a:extLst>
                <a:ext uri="{FF2B5EF4-FFF2-40B4-BE49-F238E27FC236}">
                  <a16:creationId xmlns:a16="http://schemas.microsoft.com/office/drawing/2014/main" id="{1AAF7D88-90E6-12FB-213E-58407462F76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957708" y="4249645"/>
              <a:ext cx="864344" cy="1204255"/>
            </a:xfrm>
            <a:custGeom>
              <a:avLst/>
              <a:gdLst>
                <a:gd name="T0" fmla="*/ 451595 w 178"/>
                <a:gd name="T1" fmla="*/ 1014876 h 248"/>
                <a:gd name="T2" fmla="*/ 72838 w 178"/>
                <a:gd name="T3" fmla="*/ 1014876 h 248"/>
                <a:gd name="T4" fmla="*/ 0 w 178"/>
                <a:gd name="T5" fmla="*/ 1204255 h 248"/>
                <a:gd name="T6" fmla="*/ 373902 w 178"/>
                <a:gd name="T7" fmla="*/ 1204255 h 248"/>
                <a:gd name="T8" fmla="*/ 451595 w 178"/>
                <a:gd name="T9" fmla="*/ 1014876 h 248"/>
                <a:gd name="T10" fmla="*/ 660398 w 178"/>
                <a:gd name="T11" fmla="*/ 490443 h 248"/>
                <a:gd name="T12" fmla="*/ 281640 w 178"/>
                <a:gd name="T13" fmla="*/ 490443 h 248"/>
                <a:gd name="T14" fmla="*/ 223370 w 178"/>
                <a:gd name="T15" fmla="*/ 640975 h 248"/>
                <a:gd name="T16" fmla="*/ 602127 w 178"/>
                <a:gd name="T17" fmla="*/ 640975 h 248"/>
                <a:gd name="T18" fmla="*/ 660398 w 178"/>
                <a:gd name="T19" fmla="*/ 490443 h 248"/>
                <a:gd name="T20" fmla="*/ 864344 w 178"/>
                <a:gd name="T21" fmla="*/ 0 h 248"/>
                <a:gd name="T22" fmla="*/ 490442 w 178"/>
                <a:gd name="T23" fmla="*/ 0 h 248"/>
                <a:gd name="T24" fmla="*/ 432172 w 178"/>
                <a:gd name="T25" fmla="*/ 111685 h 248"/>
                <a:gd name="T26" fmla="*/ 810930 w 178"/>
                <a:gd name="T27" fmla="*/ 111685 h 248"/>
                <a:gd name="T28" fmla="*/ 864344 w 178"/>
                <a:gd name="T29" fmla="*/ 0 h 248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178"/>
                <a:gd name="T46" fmla="*/ 0 h 248"/>
                <a:gd name="T47" fmla="*/ 178 w 178"/>
                <a:gd name="T48" fmla="*/ 248 h 248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178" h="248">
                  <a:moveTo>
                    <a:pt x="93" y="209"/>
                  </a:moveTo>
                  <a:lnTo>
                    <a:pt x="15" y="209"/>
                  </a:lnTo>
                  <a:lnTo>
                    <a:pt x="0" y="248"/>
                  </a:lnTo>
                  <a:lnTo>
                    <a:pt x="77" y="248"/>
                  </a:lnTo>
                  <a:lnTo>
                    <a:pt x="93" y="209"/>
                  </a:lnTo>
                  <a:moveTo>
                    <a:pt x="136" y="101"/>
                  </a:moveTo>
                  <a:lnTo>
                    <a:pt x="58" y="101"/>
                  </a:lnTo>
                  <a:lnTo>
                    <a:pt x="46" y="132"/>
                  </a:lnTo>
                  <a:lnTo>
                    <a:pt x="124" y="132"/>
                  </a:lnTo>
                  <a:lnTo>
                    <a:pt x="136" y="101"/>
                  </a:lnTo>
                  <a:moveTo>
                    <a:pt x="178" y="0"/>
                  </a:moveTo>
                  <a:lnTo>
                    <a:pt x="101" y="0"/>
                  </a:lnTo>
                  <a:lnTo>
                    <a:pt x="89" y="23"/>
                  </a:lnTo>
                  <a:lnTo>
                    <a:pt x="167" y="23"/>
                  </a:lnTo>
                  <a:lnTo>
                    <a:pt x="17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 sz="7198"/>
            </a:p>
          </p:txBody>
        </p:sp>
        <p:sp>
          <p:nvSpPr>
            <p:cNvPr id="184" name="Freeform 334">
              <a:extLst>
                <a:ext uri="{FF2B5EF4-FFF2-40B4-BE49-F238E27FC236}">
                  <a16:creationId xmlns:a16="http://schemas.microsoft.com/office/drawing/2014/main" id="{359537FF-A50A-EA65-2856-7D0C7A884B5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40206" y="4360636"/>
              <a:ext cx="528222" cy="378775"/>
            </a:xfrm>
            <a:custGeom>
              <a:avLst/>
              <a:gdLst>
                <a:gd name="T0" fmla="*/ 12 w 28"/>
                <a:gd name="T1" fmla="*/ 12 h 20"/>
                <a:gd name="T2" fmla="*/ 10 w 28"/>
                <a:gd name="T3" fmla="*/ 10 h 20"/>
                <a:gd name="T4" fmla="*/ 12 w 28"/>
                <a:gd name="T5" fmla="*/ 8 h 20"/>
                <a:gd name="T6" fmla="*/ 15 w 28"/>
                <a:gd name="T7" fmla="*/ 10 h 20"/>
                <a:gd name="T8" fmla="*/ 12 w 28"/>
                <a:gd name="T9" fmla="*/ 12 h 20"/>
                <a:gd name="T10" fmla="*/ 28 w 28"/>
                <a:gd name="T11" fmla="*/ 0 h 20"/>
                <a:gd name="T12" fmla="*/ 8 w 28"/>
                <a:gd name="T13" fmla="*/ 0 h 20"/>
                <a:gd name="T14" fmla="*/ 0 w 28"/>
                <a:gd name="T15" fmla="*/ 20 h 20"/>
                <a:gd name="T16" fmla="*/ 20 w 28"/>
                <a:gd name="T17" fmla="*/ 20 h 20"/>
                <a:gd name="T18" fmla="*/ 28 w 28"/>
                <a:gd name="T19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" h="20">
                  <a:moveTo>
                    <a:pt x="12" y="12"/>
                  </a:moveTo>
                  <a:cubicBezTo>
                    <a:pt x="11" y="12"/>
                    <a:pt x="10" y="11"/>
                    <a:pt x="10" y="10"/>
                  </a:cubicBezTo>
                  <a:cubicBezTo>
                    <a:pt x="10" y="9"/>
                    <a:pt x="11" y="8"/>
                    <a:pt x="12" y="8"/>
                  </a:cubicBezTo>
                  <a:cubicBezTo>
                    <a:pt x="14" y="8"/>
                    <a:pt x="15" y="9"/>
                    <a:pt x="15" y="10"/>
                  </a:cubicBezTo>
                  <a:cubicBezTo>
                    <a:pt x="15" y="11"/>
                    <a:pt x="14" y="12"/>
                    <a:pt x="12" y="12"/>
                  </a:cubicBezTo>
                  <a:moveTo>
                    <a:pt x="2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8" y="0"/>
                    <a:pt x="28" y="0"/>
                    <a:pt x="28" y="0"/>
                  </a:cubicBezTo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7198">
                <a:latin typeface="+mn-lt"/>
              </a:endParaRPr>
            </a:p>
          </p:txBody>
        </p:sp>
        <p:sp>
          <p:nvSpPr>
            <p:cNvPr id="185" name="Freeform 335">
              <a:extLst>
                <a:ext uri="{FF2B5EF4-FFF2-40B4-BE49-F238E27FC236}">
                  <a16:creationId xmlns:a16="http://schemas.microsoft.com/office/drawing/2014/main" id="{D72565B1-938C-BFE7-D9FE-FD4EBD634F4B}"/>
                </a:ext>
              </a:extLst>
            </p:cNvPr>
            <p:cNvSpPr>
              <a:spLocks/>
            </p:cNvSpPr>
            <p:nvPr/>
          </p:nvSpPr>
          <p:spPr bwMode="auto">
            <a:xfrm>
              <a:off x="8030679" y="4890921"/>
              <a:ext cx="529982" cy="373491"/>
            </a:xfrm>
            <a:custGeom>
              <a:avLst/>
              <a:gdLst>
                <a:gd name="T0" fmla="*/ 28 w 28"/>
                <a:gd name="T1" fmla="*/ 0 h 20"/>
                <a:gd name="T2" fmla="*/ 8 w 28"/>
                <a:gd name="T3" fmla="*/ 0 h 20"/>
                <a:gd name="T4" fmla="*/ 0 w 28"/>
                <a:gd name="T5" fmla="*/ 20 h 20"/>
                <a:gd name="T6" fmla="*/ 20 w 28"/>
                <a:gd name="T7" fmla="*/ 20 h 20"/>
                <a:gd name="T8" fmla="*/ 23 w 28"/>
                <a:gd name="T9" fmla="*/ 13 h 20"/>
                <a:gd name="T10" fmla="*/ 21 w 28"/>
                <a:gd name="T11" fmla="*/ 10 h 20"/>
                <a:gd name="T12" fmla="*/ 23 w 28"/>
                <a:gd name="T13" fmla="*/ 8 h 20"/>
                <a:gd name="T14" fmla="*/ 25 w 28"/>
                <a:gd name="T15" fmla="*/ 8 h 20"/>
                <a:gd name="T16" fmla="*/ 28 w 28"/>
                <a:gd name="T17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" h="20">
                  <a:moveTo>
                    <a:pt x="2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3" y="13"/>
                    <a:pt x="23" y="13"/>
                    <a:pt x="23" y="13"/>
                  </a:cubicBezTo>
                  <a:cubicBezTo>
                    <a:pt x="22" y="12"/>
                    <a:pt x="21" y="11"/>
                    <a:pt x="21" y="10"/>
                  </a:cubicBezTo>
                  <a:cubicBezTo>
                    <a:pt x="21" y="9"/>
                    <a:pt x="22" y="8"/>
                    <a:pt x="23" y="8"/>
                  </a:cubicBezTo>
                  <a:cubicBezTo>
                    <a:pt x="24" y="8"/>
                    <a:pt x="24" y="8"/>
                    <a:pt x="25" y="8"/>
                  </a:cubicBezTo>
                  <a:cubicBezTo>
                    <a:pt x="28" y="0"/>
                    <a:pt x="28" y="0"/>
                    <a:pt x="28" y="0"/>
                  </a:cubicBezTo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7198">
                <a:latin typeface="+mn-lt"/>
              </a:endParaRPr>
            </a:p>
          </p:txBody>
        </p:sp>
        <p:sp>
          <p:nvSpPr>
            <p:cNvPr id="186" name="Oval 336">
              <a:extLst>
                <a:ext uri="{FF2B5EF4-FFF2-40B4-BE49-F238E27FC236}">
                  <a16:creationId xmlns:a16="http://schemas.microsoft.com/office/drawing/2014/main" id="{920ADBB0-553D-3864-5B70-C81D8C323F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28606" y="4512146"/>
              <a:ext cx="91558" cy="77517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7198">
                <a:latin typeface="+mn-lt"/>
              </a:endParaRPr>
            </a:p>
          </p:txBody>
        </p:sp>
        <p:sp>
          <p:nvSpPr>
            <p:cNvPr id="187" name="Freeform 337">
              <a:extLst>
                <a:ext uri="{FF2B5EF4-FFF2-40B4-BE49-F238E27FC236}">
                  <a16:creationId xmlns:a16="http://schemas.microsoft.com/office/drawing/2014/main" id="{8AF69A05-C97E-4340-4FA8-196970E1CC6B}"/>
                </a:ext>
              </a:extLst>
            </p:cNvPr>
            <p:cNvSpPr>
              <a:spLocks/>
            </p:cNvSpPr>
            <p:nvPr/>
          </p:nvSpPr>
          <p:spPr bwMode="auto">
            <a:xfrm>
              <a:off x="8428606" y="5040671"/>
              <a:ext cx="72190" cy="93372"/>
            </a:xfrm>
            <a:custGeom>
              <a:avLst/>
              <a:gdLst>
                <a:gd name="T0" fmla="*/ 2 w 4"/>
                <a:gd name="T1" fmla="*/ 0 h 5"/>
                <a:gd name="T2" fmla="*/ 0 w 4"/>
                <a:gd name="T3" fmla="*/ 2 h 5"/>
                <a:gd name="T4" fmla="*/ 2 w 4"/>
                <a:gd name="T5" fmla="*/ 5 h 5"/>
                <a:gd name="T6" fmla="*/ 4 w 4"/>
                <a:gd name="T7" fmla="*/ 0 h 5"/>
                <a:gd name="T8" fmla="*/ 2 w 4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5">
                  <a:moveTo>
                    <a:pt x="2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5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0"/>
                    <a:pt x="3" y="0"/>
                    <a:pt x="2" y="0"/>
                  </a:cubicBezTo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7198">
                <a:latin typeface="+mn-lt"/>
              </a:endParaRPr>
            </a:p>
          </p:txBody>
        </p:sp>
        <p:sp>
          <p:nvSpPr>
            <p:cNvPr id="188" name="Freeform 338">
              <a:extLst>
                <a:ext uri="{FF2B5EF4-FFF2-40B4-BE49-F238E27FC236}">
                  <a16:creationId xmlns:a16="http://schemas.microsoft.com/office/drawing/2014/main" id="{D43A45A1-2054-7D55-DB23-13B9C1EE74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467342" y="4249645"/>
              <a:ext cx="582804" cy="1205036"/>
            </a:xfrm>
            <a:custGeom>
              <a:avLst/>
              <a:gdLst>
                <a:gd name="T0" fmla="*/ 35 w 120"/>
                <a:gd name="T1" fmla="*/ 209 h 248"/>
                <a:gd name="T2" fmla="*/ 15 w 120"/>
                <a:gd name="T3" fmla="*/ 209 h 248"/>
                <a:gd name="T4" fmla="*/ 0 w 120"/>
                <a:gd name="T5" fmla="*/ 248 h 248"/>
                <a:gd name="T6" fmla="*/ 19 w 120"/>
                <a:gd name="T7" fmla="*/ 248 h 248"/>
                <a:gd name="T8" fmla="*/ 35 w 120"/>
                <a:gd name="T9" fmla="*/ 209 h 248"/>
                <a:gd name="T10" fmla="*/ 77 w 120"/>
                <a:gd name="T11" fmla="*/ 101 h 248"/>
                <a:gd name="T12" fmla="*/ 58 w 120"/>
                <a:gd name="T13" fmla="*/ 101 h 248"/>
                <a:gd name="T14" fmla="*/ 46 w 120"/>
                <a:gd name="T15" fmla="*/ 132 h 248"/>
                <a:gd name="T16" fmla="*/ 66 w 120"/>
                <a:gd name="T17" fmla="*/ 132 h 248"/>
                <a:gd name="T18" fmla="*/ 77 w 120"/>
                <a:gd name="T19" fmla="*/ 101 h 248"/>
                <a:gd name="T20" fmla="*/ 120 w 120"/>
                <a:gd name="T21" fmla="*/ 0 h 248"/>
                <a:gd name="T22" fmla="*/ 100 w 120"/>
                <a:gd name="T23" fmla="*/ 0 h 248"/>
                <a:gd name="T24" fmla="*/ 89 w 120"/>
                <a:gd name="T25" fmla="*/ 23 h 248"/>
                <a:gd name="T26" fmla="*/ 104 w 120"/>
                <a:gd name="T27" fmla="*/ 23 h 248"/>
                <a:gd name="T28" fmla="*/ 104 w 120"/>
                <a:gd name="T29" fmla="*/ 35 h 248"/>
                <a:gd name="T30" fmla="*/ 120 w 120"/>
                <a:gd name="T31" fmla="*/ 0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20" h="248">
                  <a:moveTo>
                    <a:pt x="35" y="209"/>
                  </a:moveTo>
                  <a:lnTo>
                    <a:pt x="15" y="209"/>
                  </a:lnTo>
                  <a:lnTo>
                    <a:pt x="0" y="248"/>
                  </a:lnTo>
                  <a:lnTo>
                    <a:pt x="19" y="248"/>
                  </a:lnTo>
                  <a:lnTo>
                    <a:pt x="35" y="209"/>
                  </a:lnTo>
                  <a:close/>
                  <a:moveTo>
                    <a:pt x="77" y="101"/>
                  </a:moveTo>
                  <a:lnTo>
                    <a:pt x="58" y="101"/>
                  </a:lnTo>
                  <a:lnTo>
                    <a:pt x="46" y="132"/>
                  </a:lnTo>
                  <a:lnTo>
                    <a:pt x="66" y="132"/>
                  </a:lnTo>
                  <a:lnTo>
                    <a:pt x="77" y="101"/>
                  </a:lnTo>
                  <a:close/>
                  <a:moveTo>
                    <a:pt x="120" y="0"/>
                  </a:moveTo>
                  <a:lnTo>
                    <a:pt x="100" y="0"/>
                  </a:lnTo>
                  <a:lnTo>
                    <a:pt x="89" y="23"/>
                  </a:lnTo>
                  <a:lnTo>
                    <a:pt x="104" y="23"/>
                  </a:lnTo>
                  <a:lnTo>
                    <a:pt x="104" y="35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7198">
                <a:latin typeface="+mn-lt"/>
              </a:endParaRPr>
            </a:p>
          </p:txBody>
        </p:sp>
        <p:sp>
          <p:nvSpPr>
            <p:cNvPr id="189" name="Freeform 339">
              <a:extLst>
                <a:ext uri="{FF2B5EF4-FFF2-40B4-BE49-F238E27FC236}">
                  <a16:creationId xmlns:a16="http://schemas.microsoft.com/office/drawing/2014/main" id="{A6D94285-857F-5CD4-4610-7CCF012DA9F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467573" y="4249645"/>
              <a:ext cx="582704" cy="1204255"/>
            </a:xfrm>
            <a:custGeom>
              <a:avLst/>
              <a:gdLst>
                <a:gd name="T0" fmla="*/ 169955 w 120"/>
                <a:gd name="T1" fmla="*/ 1014876 h 248"/>
                <a:gd name="T2" fmla="*/ 72838 w 120"/>
                <a:gd name="T3" fmla="*/ 1014876 h 248"/>
                <a:gd name="T4" fmla="*/ 0 w 120"/>
                <a:gd name="T5" fmla="*/ 1204255 h 248"/>
                <a:gd name="T6" fmla="*/ 92261 w 120"/>
                <a:gd name="T7" fmla="*/ 1204255 h 248"/>
                <a:gd name="T8" fmla="*/ 169955 w 120"/>
                <a:gd name="T9" fmla="*/ 1014876 h 248"/>
                <a:gd name="T10" fmla="*/ 373902 w 120"/>
                <a:gd name="T11" fmla="*/ 490443 h 248"/>
                <a:gd name="T12" fmla="*/ 281640 w 120"/>
                <a:gd name="T13" fmla="*/ 490443 h 248"/>
                <a:gd name="T14" fmla="*/ 223370 w 120"/>
                <a:gd name="T15" fmla="*/ 640975 h 248"/>
                <a:gd name="T16" fmla="*/ 320487 w 120"/>
                <a:gd name="T17" fmla="*/ 640975 h 248"/>
                <a:gd name="T18" fmla="*/ 373902 w 120"/>
                <a:gd name="T19" fmla="*/ 490443 h 248"/>
                <a:gd name="T20" fmla="*/ 582704 w 120"/>
                <a:gd name="T21" fmla="*/ 0 h 248"/>
                <a:gd name="T22" fmla="*/ 485587 w 120"/>
                <a:gd name="T23" fmla="*/ 0 h 248"/>
                <a:gd name="T24" fmla="*/ 432172 w 120"/>
                <a:gd name="T25" fmla="*/ 111685 h 248"/>
                <a:gd name="T26" fmla="*/ 505010 w 120"/>
                <a:gd name="T27" fmla="*/ 111685 h 248"/>
                <a:gd name="T28" fmla="*/ 505010 w 120"/>
                <a:gd name="T29" fmla="*/ 169955 h 248"/>
                <a:gd name="T30" fmla="*/ 582704 w 120"/>
                <a:gd name="T31" fmla="*/ 0 h 248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20"/>
                <a:gd name="T49" fmla="*/ 0 h 248"/>
                <a:gd name="T50" fmla="*/ 120 w 120"/>
                <a:gd name="T51" fmla="*/ 248 h 248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20" h="248">
                  <a:moveTo>
                    <a:pt x="35" y="209"/>
                  </a:moveTo>
                  <a:lnTo>
                    <a:pt x="15" y="209"/>
                  </a:lnTo>
                  <a:lnTo>
                    <a:pt x="0" y="248"/>
                  </a:lnTo>
                  <a:lnTo>
                    <a:pt x="19" y="248"/>
                  </a:lnTo>
                  <a:lnTo>
                    <a:pt x="35" y="209"/>
                  </a:lnTo>
                  <a:moveTo>
                    <a:pt x="77" y="101"/>
                  </a:moveTo>
                  <a:lnTo>
                    <a:pt x="58" y="101"/>
                  </a:lnTo>
                  <a:lnTo>
                    <a:pt x="46" y="132"/>
                  </a:lnTo>
                  <a:lnTo>
                    <a:pt x="66" y="132"/>
                  </a:lnTo>
                  <a:lnTo>
                    <a:pt x="77" y="101"/>
                  </a:lnTo>
                  <a:moveTo>
                    <a:pt x="120" y="0"/>
                  </a:moveTo>
                  <a:lnTo>
                    <a:pt x="100" y="0"/>
                  </a:lnTo>
                  <a:lnTo>
                    <a:pt x="89" y="23"/>
                  </a:lnTo>
                  <a:lnTo>
                    <a:pt x="104" y="23"/>
                  </a:lnTo>
                  <a:lnTo>
                    <a:pt x="104" y="35"/>
                  </a:lnTo>
                  <a:lnTo>
                    <a:pt x="12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 sz="7198"/>
            </a:p>
          </p:txBody>
        </p:sp>
        <p:sp>
          <p:nvSpPr>
            <p:cNvPr id="190" name="Freeform 340">
              <a:extLst>
                <a:ext uri="{FF2B5EF4-FFF2-40B4-BE49-F238E27FC236}">
                  <a16:creationId xmlns:a16="http://schemas.microsoft.com/office/drawing/2014/main" id="{E9E8DE54-EE3E-BDF1-5BA3-AAA4017BBB9B}"/>
                </a:ext>
              </a:extLst>
            </p:cNvPr>
            <p:cNvSpPr>
              <a:spLocks/>
            </p:cNvSpPr>
            <p:nvPr/>
          </p:nvSpPr>
          <p:spPr bwMode="auto">
            <a:xfrm>
              <a:off x="8749060" y="4360636"/>
              <a:ext cx="223613" cy="378775"/>
            </a:xfrm>
            <a:custGeom>
              <a:avLst/>
              <a:gdLst>
                <a:gd name="T0" fmla="*/ 46 w 46"/>
                <a:gd name="T1" fmla="*/ 0 h 78"/>
                <a:gd name="T2" fmla="*/ 31 w 46"/>
                <a:gd name="T3" fmla="*/ 0 h 78"/>
                <a:gd name="T4" fmla="*/ 0 w 46"/>
                <a:gd name="T5" fmla="*/ 78 h 78"/>
                <a:gd name="T6" fmla="*/ 19 w 46"/>
                <a:gd name="T7" fmla="*/ 78 h 78"/>
                <a:gd name="T8" fmla="*/ 46 w 46"/>
                <a:gd name="T9" fmla="*/ 12 h 78"/>
                <a:gd name="T10" fmla="*/ 46 w 46"/>
                <a:gd name="T11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6" h="78">
                  <a:moveTo>
                    <a:pt x="46" y="0"/>
                  </a:moveTo>
                  <a:lnTo>
                    <a:pt x="31" y="0"/>
                  </a:lnTo>
                  <a:lnTo>
                    <a:pt x="0" y="78"/>
                  </a:lnTo>
                  <a:lnTo>
                    <a:pt x="19" y="78"/>
                  </a:lnTo>
                  <a:lnTo>
                    <a:pt x="46" y="12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7198">
                <a:latin typeface="+mn-lt"/>
              </a:endParaRPr>
            </a:p>
          </p:txBody>
        </p:sp>
        <p:sp>
          <p:nvSpPr>
            <p:cNvPr id="191" name="Freeform 341">
              <a:extLst>
                <a:ext uri="{FF2B5EF4-FFF2-40B4-BE49-F238E27FC236}">
                  <a16:creationId xmlns:a16="http://schemas.microsoft.com/office/drawing/2014/main" id="{FE85BBDF-E33E-C920-9B22-08023CFDCFC8}"/>
                </a:ext>
              </a:extLst>
            </p:cNvPr>
            <p:cNvSpPr>
              <a:spLocks/>
            </p:cNvSpPr>
            <p:nvPr/>
          </p:nvSpPr>
          <p:spPr bwMode="auto">
            <a:xfrm>
              <a:off x="8749213" y="4361328"/>
              <a:ext cx="223370" cy="378758"/>
            </a:xfrm>
            <a:custGeom>
              <a:avLst/>
              <a:gdLst>
                <a:gd name="T0" fmla="*/ 223370 w 46"/>
                <a:gd name="T1" fmla="*/ 0 h 78"/>
                <a:gd name="T2" fmla="*/ 150532 w 46"/>
                <a:gd name="T3" fmla="*/ 0 h 78"/>
                <a:gd name="T4" fmla="*/ 0 w 46"/>
                <a:gd name="T5" fmla="*/ 378758 h 78"/>
                <a:gd name="T6" fmla="*/ 92262 w 46"/>
                <a:gd name="T7" fmla="*/ 378758 h 78"/>
                <a:gd name="T8" fmla="*/ 223370 w 46"/>
                <a:gd name="T9" fmla="*/ 58270 h 78"/>
                <a:gd name="T10" fmla="*/ 223370 w 46"/>
                <a:gd name="T11" fmla="*/ 0 h 7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6"/>
                <a:gd name="T19" fmla="*/ 0 h 78"/>
                <a:gd name="T20" fmla="*/ 46 w 46"/>
                <a:gd name="T21" fmla="*/ 78 h 7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6" h="78">
                  <a:moveTo>
                    <a:pt x="46" y="0"/>
                  </a:moveTo>
                  <a:lnTo>
                    <a:pt x="31" y="0"/>
                  </a:lnTo>
                  <a:lnTo>
                    <a:pt x="0" y="78"/>
                  </a:lnTo>
                  <a:lnTo>
                    <a:pt x="19" y="78"/>
                  </a:lnTo>
                  <a:lnTo>
                    <a:pt x="46" y="12"/>
                  </a:lnTo>
                  <a:lnTo>
                    <a:pt x="4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 sz="7198"/>
            </a:p>
          </p:txBody>
        </p:sp>
        <p:sp>
          <p:nvSpPr>
            <p:cNvPr id="576" name="Freeform 342">
              <a:extLst>
                <a:ext uri="{FF2B5EF4-FFF2-40B4-BE49-F238E27FC236}">
                  <a16:creationId xmlns:a16="http://schemas.microsoft.com/office/drawing/2014/main" id="{817A059A-BD57-3D7B-5B9B-C8C6B9E2E958}"/>
                </a:ext>
              </a:extLst>
            </p:cNvPr>
            <p:cNvSpPr>
              <a:spLocks/>
            </p:cNvSpPr>
            <p:nvPr/>
          </p:nvSpPr>
          <p:spPr bwMode="auto">
            <a:xfrm>
              <a:off x="8539532" y="4890921"/>
              <a:ext cx="248265" cy="373491"/>
            </a:xfrm>
            <a:custGeom>
              <a:avLst/>
              <a:gdLst>
                <a:gd name="T0" fmla="*/ 51 w 51"/>
                <a:gd name="T1" fmla="*/ 0 h 77"/>
                <a:gd name="T2" fmla="*/ 31 w 51"/>
                <a:gd name="T3" fmla="*/ 0 h 77"/>
                <a:gd name="T4" fmla="*/ 0 w 51"/>
                <a:gd name="T5" fmla="*/ 77 h 77"/>
                <a:gd name="T6" fmla="*/ 20 w 51"/>
                <a:gd name="T7" fmla="*/ 77 h 77"/>
                <a:gd name="T8" fmla="*/ 51 w 51"/>
                <a:gd name="T9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77">
                  <a:moveTo>
                    <a:pt x="51" y="0"/>
                  </a:moveTo>
                  <a:lnTo>
                    <a:pt x="31" y="0"/>
                  </a:lnTo>
                  <a:lnTo>
                    <a:pt x="0" y="77"/>
                  </a:lnTo>
                  <a:lnTo>
                    <a:pt x="20" y="77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7198">
                <a:latin typeface="+mn-lt"/>
              </a:endParaRPr>
            </a:p>
          </p:txBody>
        </p:sp>
        <p:sp>
          <p:nvSpPr>
            <p:cNvPr id="577" name="Freeform 343">
              <a:extLst>
                <a:ext uri="{FF2B5EF4-FFF2-40B4-BE49-F238E27FC236}">
                  <a16:creationId xmlns:a16="http://schemas.microsoft.com/office/drawing/2014/main" id="{42BCC3B5-8C50-9816-D020-987B9DEE84EF}"/>
                </a:ext>
              </a:extLst>
            </p:cNvPr>
            <p:cNvSpPr>
              <a:spLocks/>
            </p:cNvSpPr>
            <p:nvPr/>
          </p:nvSpPr>
          <p:spPr bwMode="auto">
            <a:xfrm>
              <a:off x="8540412" y="4890619"/>
              <a:ext cx="247651" cy="373900"/>
            </a:xfrm>
            <a:custGeom>
              <a:avLst/>
              <a:gdLst>
                <a:gd name="T0" fmla="*/ 247651 w 51"/>
                <a:gd name="T1" fmla="*/ 0 h 77"/>
                <a:gd name="T2" fmla="*/ 150533 w 51"/>
                <a:gd name="T3" fmla="*/ 0 h 77"/>
                <a:gd name="T4" fmla="*/ 0 w 51"/>
                <a:gd name="T5" fmla="*/ 373900 h 77"/>
                <a:gd name="T6" fmla="*/ 97118 w 51"/>
                <a:gd name="T7" fmla="*/ 373900 h 77"/>
                <a:gd name="T8" fmla="*/ 247651 w 51"/>
                <a:gd name="T9" fmla="*/ 0 h 7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1"/>
                <a:gd name="T16" fmla="*/ 0 h 77"/>
                <a:gd name="T17" fmla="*/ 51 w 51"/>
                <a:gd name="T18" fmla="*/ 77 h 7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1" h="77">
                  <a:moveTo>
                    <a:pt x="51" y="0"/>
                  </a:moveTo>
                  <a:lnTo>
                    <a:pt x="31" y="0"/>
                  </a:lnTo>
                  <a:lnTo>
                    <a:pt x="0" y="77"/>
                  </a:lnTo>
                  <a:lnTo>
                    <a:pt x="20" y="77"/>
                  </a:lnTo>
                  <a:lnTo>
                    <a:pt x="5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 sz="7198"/>
            </a:p>
          </p:txBody>
        </p:sp>
      </p:grpSp>
      <p:grpSp>
        <p:nvGrpSpPr>
          <p:cNvPr id="22" name="Группа 122">
            <a:extLst>
              <a:ext uri="{FF2B5EF4-FFF2-40B4-BE49-F238E27FC236}">
                <a16:creationId xmlns:a16="http://schemas.microsoft.com/office/drawing/2014/main" id="{CCE411A1-807B-B634-7E22-1F7D8B37C0D8}"/>
              </a:ext>
            </a:extLst>
          </p:cNvPr>
          <p:cNvGrpSpPr>
            <a:grpSpLocks/>
          </p:cNvGrpSpPr>
          <p:nvPr/>
        </p:nvGrpSpPr>
        <p:grpSpPr bwMode="auto">
          <a:xfrm>
            <a:off x="14723553" y="4133403"/>
            <a:ext cx="5673257" cy="3409001"/>
            <a:chOff x="6675760" y="1855700"/>
            <a:chExt cx="3166025" cy="1903501"/>
          </a:xfrm>
        </p:grpSpPr>
        <p:sp>
          <p:nvSpPr>
            <p:cNvPr id="144" name="Rectangle 344">
              <a:extLst>
                <a:ext uri="{FF2B5EF4-FFF2-40B4-BE49-F238E27FC236}">
                  <a16:creationId xmlns:a16="http://schemas.microsoft.com/office/drawing/2014/main" id="{0A28C9AB-E1BA-F92E-78C1-3436F11F1F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86632" y="1875070"/>
              <a:ext cx="2958360" cy="188413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7198">
                <a:latin typeface="+mn-lt"/>
              </a:endParaRPr>
            </a:p>
          </p:txBody>
        </p:sp>
        <p:sp>
          <p:nvSpPr>
            <p:cNvPr id="145" name="Rectangle 345">
              <a:extLst>
                <a:ext uri="{FF2B5EF4-FFF2-40B4-BE49-F238E27FC236}">
                  <a16:creationId xmlns:a16="http://schemas.microsoft.com/office/drawing/2014/main" id="{24B74F01-A0CF-3B18-3225-29E5299571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65137" y="1928540"/>
              <a:ext cx="2806691" cy="175296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fr-FR" altLang="fr-FR" sz="7198"/>
            </a:p>
          </p:txBody>
        </p:sp>
        <p:sp>
          <p:nvSpPr>
            <p:cNvPr id="146" name="Freeform 346">
              <a:extLst>
                <a:ext uri="{FF2B5EF4-FFF2-40B4-BE49-F238E27FC236}">
                  <a16:creationId xmlns:a16="http://schemas.microsoft.com/office/drawing/2014/main" id="{7EE40CA8-B60D-6A6B-B924-792108F0AAE4}"/>
                </a:ext>
              </a:extLst>
            </p:cNvPr>
            <p:cNvSpPr>
              <a:spLocks/>
            </p:cNvSpPr>
            <p:nvPr/>
          </p:nvSpPr>
          <p:spPr bwMode="auto">
            <a:xfrm>
              <a:off x="8953046" y="2079331"/>
              <a:ext cx="19358" cy="1019543"/>
            </a:xfrm>
            <a:custGeom>
              <a:avLst/>
              <a:gdLst>
                <a:gd name="T0" fmla="*/ 0 w 4"/>
                <a:gd name="T1" fmla="*/ 210 h 210"/>
                <a:gd name="T2" fmla="*/ 4 w 4"/>
                <a:gd name="T3" fmla="*/ 206 h 210"/>
                <a:gd name="T4" fmla="*/ 4 w 4"/>
                <a:gd name="T5" fmla="*/ 0 h 210"/>
                <a:gd name="T6" fmla="*/ 0 w 4"/>
                <a:gd name="T7" fmla="*/ 0 h 210"/>
                <a:gd name="T8" fmla="*/ 0 w 4"/>
                <a:gd name="T9" fmla="*/ 0 h 210"/>
                <a:gd name="T10" fmla="*/ 0 w 4"/>
                <a:gd name="T11" fmla="*/ 206 h 210"/>
                <a:gd name="T12" fmla="*/ 0 w 4"/>
                <a:gd name="T13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210">
                  <a:moveTo>
                    <a:pt x="0" y="210"/>
                  </a:moveTo>
                  <a:lnTo>
                    <a:pt x="4" y="206"/>
                  </a:lnTo>
                  <a:lnTo>
                    <a:pt x="4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206"/>
                  </a:lnTo>
                  <a:lnTo>
                    <a:pt x="0" y="21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7198">
                <a:latin typeface="+mn-lt"/>
              </a:endParaRPr>
            </a:p>
          </p:txBody>
        </p:sp>
        <p:sp>
          <p:nvSpPr>
            <p:cNvPr id="147" name="Freeform 347">
              <a:extLst>
                <a:ext uri="{FF2B5EF4-FFF2-40B4-BE49-F238E27FC236}">
                  <a16:creationId xmlns:a16="http://schemas.microsoft.com/office/drawing/2014/main" id="{5ADC4781-6FF0-DF26-4E39-624A74A1D17B}"/>
                </a:ext>
              </a:extLst>
            </p:cNvPr>
            <p:cNvSpPr>
              <a:spLocks/>
            </p:cNvSpPr>
            <p:nvPr/>
          </p:nvSpPr>
          <p:spPr bwMode="auto">
            <a:xfrm>
              <a:off x="7015416" y="2306483"/>
              <a:ext cx="2506070" cy="19370"/>
            </a:xfrm>
            <a:custGeom>
              <a:avLst/>
              <a:gdLst>
                <a:gd name="T0" fmla="*/ 0 w 516"/>
                <a:gd name="T1" fmla="*/ 4 h 4"/>
                <a:gd name="T2" fmla="*/ 516 w 516"/>
                <a:gd name="T3" fmla="*/ 4 h 4"/>
                <a:gd name="T4" fmla="*/ 516 w 516"/>
                <a:gd name="T5" fmla="*/ 0 h 4"/>
                <a:gd name="T6" fmla="*/ 516 w 516"/>
                <a:gd name="T7" fmla="*/ 0 h 4"/>
                <a:gd name="T8" fmla="*/ 0 w 516"/>
                <a:gd name="T9" fmla="*/ 0 h 4"/>
                <a:gd name="T10" fmla="*/ 0 w 516"/>
                <a:gd name="T11" fmla="*/ 0 h 4"/>
                <a:gd name="T12" fmla="*/ 0 w 516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16" h="4">
                  <a:moveTo>
                    <a:pt x="0" y="4"/>
                  </a:moveTo>
                  <a:lnTo>
                    <a:pt x="516" y="4"/>
                  </a:lnTo>
                  <a:lnTo>
                    <a:pt x="516" y="0"/>
                  </a:lnTo>
                  <a:lnTo>
                    <a:pt x="516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7198">
                <a:latin typeface="+mn-lt"/>
              </a:endParaRPr>
            </a:p>
          </p:txBody>
        </p:sp>
        <p:sp>
          <p:nvSpPr>
            <p:cNvPr id="148" name="Freeform 349">
              <a:extLst>
                <a:ext uri="{FF2B5EF4-FFF2-40B4-BE49-F238E27FC236}">
                  <a16:creationId xmlns:a16="http://schemas.microsoft.com/office/drawing/2014/main" id="{89CA89EC-6672-4EAD-E967-D497D07DF111}"/>
                </a:ext>
              </a:extLst>
            </p:cNvPr>
            <p:cNvSpPr>
              <a:spLocks/>
            </p:cNvSpPr>
            <p:nvPr/>
          </p:nvSpPr>
          <p:spPr bwMode="auto">
            <a:xfrm>
              <a:off x="7015416" y="2817135"/>
              <a:ext cx="2506070" cy="19370"/>
            </a:xfrm>
            <a:custGeom>
              <a:avLst/>
              <a:gdLst>
                <a:gd name="T0" fmla="*/ 0 w 516"/>
                <a:gd name="T1" fmla="*/ 4 h 4"/>
                <a:gd name="T2" fmla="*/ 516 w 516"/>
                <a:gd name="T3" fmla="*/ 4 h 4"/>
                <a:gd name="T4" fmla="*/ 516 w 516"/>
                <a:gd name="T5" fmla="*/ 4 h 4"/>
                <a:gd name="T6" fmla="*/ 516 w 516"/>
                <a:gd name="T7" fmla="*/ 0 h 4"/>
                <a:gd name="T8" fmla="*/ 0 w 516"/>
                <a:gd name="T9" fmla="*/ 0 h 4"/>
                <a:gd name="T10" fmla="*/ 0 w 516"/>
                <a:gd name="T11" fmla="*/ 4 h 4"/>
                <a:gd name="T12" fmla="*/ 0 w 516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16" h="4">
                  <a:moveTo>
                    <a:pt x="0" y="4"/>
                  </a:moveTo>
                  <a:lnTo>
                    <a:pt x="516" y="4"/>
                  </a:lnTo>
                  <a:lnTo>
                    <a:pt x="516" y="4"/>
                  </a:lnTo>
                  <a:lnTo>
                    <a:pt x="516" y="0"/>
                  </a:lnTo>
                  <a:lnTo>
                    <a:pt x="0" y="0"/>
                  </a:ln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7198">
                <a:latin typeface="+mn-lt"/>
              </a:endParaRPr>
            </a:p>
          </p:txBody>
        </p:sp>
        <p:sp>
          <p:nvSpPr>
            <p:cNvPr id="149" name="Freeform 350">
              <a:extLst>
                <a:ext uri="{FF2B5EF4-FFF2-40B4-BE49-F238E27FC236}">
                  <a16:creationId xmlns:a16="http://schemas.microsoft.com/office/drawing/2014/main" id="{6BDC8F97-5D72-17DD-6643-3AB14A63A3A7}"/>
                </a:ext>
              </a:extLst>
            </p:cNvPr>
            <p:cNvSpPr>
              <a:spLocks/>
            </p:cNvSpPr>
            <p:nvPr/>
          </p:nvSpPr>
          <p:spPr bwMode="auto">
            <a:xfrm>
              <a:off x="7015416" y="3079505"/>
              <a:ext cx="2506070" cy="19369"/>
            </a:xfrm>
            <a:custGeom>
              <a:avLst/>
              <a:gdLst>
                <a:gd name="T0" fmla="*/ 0 w 516"/>
                <a:gd name="T1" fmla="*/ 4 h 4"/>
                <a:gd name="T2" fmla="*/ 516 w 516"/>
                <a:gd name="T3" fmla="*/ 4 h 4"/>
                <a:gd name="T4" fmla="*/ 516 w 516"/>
                <a:gd name="T5" fmla="*/ 0 h 4"/>
                <a:gd name="T6" fmla="*/ 516 w 516"/>
                <a:gd name="T7" fmla="*/ 0 h 4"/>
                <a:gd name="T8" fmla="*/ 0 w 516"/>
                <a:gd name="T9" fmla="*/ 0 h 4"/>
                <a:gd name="T10" fmla="*/ 0 w 516"/>
                <a:gd name="T11" fmla="*/ 0 h 4"/>
                <a:gd name="T12" fmla="*/ 0 w 516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16" h="4">
                  <a:moveTo>
                    <a:pt x="0" y="4"/>
                  </a:moveTo>
                  <a:lnTo>
                    <a:pt x="516" y="4"/>
                  </a:lnTo>
                  <a:lnTo>
                    <a:pt x="516" y="0"/>
                  </a:lnTo>
                  <a:lnTo>
                    <a:pt x="516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7198">
                <a:latin typeface="+mn-lt"/>
              </a:endParaRPr>
            </a:p>
          </p:txBody>
        </p:sp>
        <p:sp>
          <p:nvSpPr>
            <p:cNvPr id="150" name="Freeform 351">
              <a:extLst>
                <a:ext uri="{FF2B5EF4-FFF2-40B4-BE49-F238E27FC236}">
                  <a16:creationId xmlns:a16="http://schemas.microsoft.com/office/drawing/2014/main" id="{40D419AE-EB9C-F01E-9E12-8609A9AD0F07}"/>
                </a:ext>
              </a:extLst>
            </p:cNvPr>
            <p:cNvSpPr>
              <a:spLocks/>
            </p:cNvSpPr>
            <p:nvPr/>
          </p:nvSpPr>
          <p:spPr bwMode="auto">
            <a:xfrm>
              <a:off x="8729540" y="2079331"/>
              <a:ext cx="19359" cy="1019543"/>
            </a:xfrm>
            <a:custGeom>
              <a:avLst/>
              <a:gdLst>
                <a:gd name="T0" fmla="*/ 0 w 4"/>
                <a:gd name="T1" fmla="*/ 210 h 210"/>
                <a:gd name="T2" fmla="*/ 4 w 4"/>
                <a:gd name="T3" fmla="*/ 206 h 210"/>
                <a:gd name="T4" fmla="*/ 4 w 4"/>
                <a:gd name="T5" fmla="*/ 0 h 210"/>
                <a:gd name="T6" fmla="*/ 0 w 4"/>
                <a:gd name="T7" fmla="*/ 0 h 210"/>
                <a:gd name="T8" fmla="*/ 0 w 4"/>
                <a:gd name="T9" fmla="*/ 0 h 210"/>
                <a:gd name="T10" fmla="*/ 0 w 4"/>
                <a:gd name="T11" fmla="*/ 206 h 210"/>
                <a:gd name="T12" fmla="*/ 0 w 4"/>
                <a:gd name="T13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210">
                  <a:moveTo>
                    <a:pt x="0" y="210"/>
                  </a:moveTo>
                  <a:lnTo>
                    <a:pt x="4" y="206"/>
                  </a:lnTo>
                  <a:lnTo>
                    <a:pt x="4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206"/>
                  </a:lnTo>
                  <a:lnTo>
                    <a:pt x="0" y="21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7198">
                <a:latin typeface="+mn-lt"/>
              </a:endParaRPr>
            </a:p>
          </p:txBody>
        </p:sp>
        <p:sp>
          <p:nvSpPr>
            <p:cNvPr id="151" name="Freeform 352">
              <a:extLst>
                <a:ext uri="{FF2B5EF4-FFF2-40B4-BE49-F238E27FC236}">
                  <a16:creationId xmlns:a16="http://schemas.microsoft.com/office/drawing/2014/main" id="{68F32579-8896-064B-7497-01961EE817E5}"/>
                </a:ext>
              </a:extLst>
            </p:cNvPr>
            <p:cNvSpPr>
              <a:spLocks/>
            </p:cNvSpPr>
            <p:nvPr/>
          </p:nvSpPr>
          <p:spPr bwMode="auto">
            <a:xfrm>
              <a:off x="9424694" y="2079331"/>
              <a:ext cx="19358" cy="1019543"/>
            </a:xfrm>
            <a:custGeom>
              <a:avLst/>
              <a:gdLst>
                <a:gd name="T0" fmla="*/ 0 w 4"/>
                <a:gd name="T1" fmla="*/ 210 h 210"/>
                <a:gd name="T2" fmla="*/ 4 w 4"/>
                <a:gd name="T3" fmla="*/ 206 h 210"/>
                <a:gd name="T4" fmla="*/ 4 w 4"/>
                <a:gd name="T5" fmla="*/ 0 h 210"/>
                <a:gd name="T6" fmla="*/ 0 w 4"/>
                <a:gd name="T7" fmla="*/ 0 h 210"/>
                <a:gd name="T8" fmla="*/ 0 w 4"/>
                <a:gd name="T9" fmla="*/ 0 h 210"/>
                <a:gd name="T10" fmla="*/ 0 w 4"/>
                <a:gd name="T11" fmla="*/ 206 h 210"/>
                <a:gd name="T12" fmla="*/ 0 w 4"/>
                <a:gd name="T13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210">
                  <a:moveTo>
                    <a:pt x="0" y="210"/>
                  </a:moveTo>
                  <a:lnTo>
                    <a:pt x="4" y="206"/>
                  </a:lnTo>
                  <a:lnTo>
                    <a:pt x="4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206"/>
                  </a:lnTo>
                  <a:lnTo>
                    <a:pt x="0" y="21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7198">
                <a:latin typeface="+mn-lt"/>
              </a:endParaRPr>
            </a:p>
          </p:txBody>
        </p:sp>
        <p:sp>
          <p:nvSpPr>
            <p:cNvPr id="152" name="Freeform 355">
              <a:extLst>
                <a:ext uri="{FF2B5EF4-FFF2-40B4-BE49-F238E27FC236}">
                  <a16:creationId xmlns:a16="http://schemas.microsoft.com/office/drawing/2014/main" id="{8627B27B-3338-339B-427B-573EBEFF0177}"/>
                </a:ext>
              </a:extLst>
            </p:cNvPr>
            <p:cNvSpPr>
              <a:spLocks/>
            </p:cNvSpPr>
            <p:nvPr/>
          </p:nvSpPr>
          <p:spPr bwMode="auto">
            <a:xfrm>
              <a:off x="8257892" y="2079331"/>
              <a:ext cx="21119" cy="1019543"/>
            </a:xfrm>
            <a:custGeom>
              <a:avLst/>
              <a:gdLst>
                <a:gd name="T0" fmla="*/ 4 w 4"/>
                <a:gd name="T1" fmla="*/ 210 h 210"/>
                <a:gd name="T2" fmla="*/ 4 w 4"/>
                <a:gd name="T3" fmla="*/ 206 h 210"/>
                <a:gd name="T4" fmla="*/ 4 w 4"/>
                <a:gd name="T5" fmla="*/ 0 h 210"/>
                <a:gd name="T6" fmla="*/ 4 w 4"/>
                <a:gd name="T7" fmla="*/ 0 h 210"/>
                <a:gd name="T8" fmla="*/ 0 w 4"/>
                <a:gd name="T9" fmla="*/ 0 h 210"/>
                <a:gd name="T10" fmla="*/ 0 w 4"/>
                <a:gd name="T11" fmla="*/ 206 h 210"/>
                <a:gd name="T12" fmla="*/ 4 w 4"/>
                <a:gd name="T13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210">
                  <a:moveTo>
                    <a:pt x="4" y="210"/>
                  </a:moveTo>
                  <a:lnTo>
                    <a:pt x="4" y="206"/>
                  </a:lnTo>
                  <a:lnTo>
                    <a:pt x="4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0" y="206"/>
                  </a:lnTo>
                  <a:lnTo>
                    <a:pt x="4" y="21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7198">
                <a:latin typeface="+mn-lt"/>
              </a:endParaRPr>
            </a:p>
          </p:txBody>
        </p:sp>
        <p:sp>
          <p:nvSpPr>
            <p:cNvPr id="153" name="Freeform 356">
              <a:extLst>
                <a:ext uri="{FF2B5EF4-FFF2-40B4-BE49-F238E27FC236}">
                  <a16:creationId xmlns:a16="http://schemas.microsoft.com/office/drawing/2014/main" id="{0A8EC1C1-BE52-C500-48B4-AA9B2DBE7702}"/>
                </a:ext>
              </a:extLst>
            </p:cNvPr>
            <p:cNvSpPr>
              <a:spLocks/>
            </p:cNvSpPr>
            <p:nvPr/>
          </p:nvSpPr>
          <p:spPr bwMode="auto">
            <a:xfrm>
              <a:off x="8030868" y="2079331"/>
              <a:ext cx="19358" cy="1019543"/>
            </a:xfrm>
            <a:custGeom>
              <a:avLst/>
              <a:gdLst>
                <a:gd name="T0" fmla="*/ 0 w 4"/>
                <a:gd name="T1" fmla="*/ 210 h 210"/>
                <a:gd name="T2" fmla="*/ 4 w 4"/>
                <a:gd name="T3" fmla="*/ 206 h 210"/>
                <a:gd name="T4" fmla="*/ 4 w 4"/>
                <a:gd name="T5" fmla="*/ 0 h 210"/>
                <a:gd name="T6" fmla="*/ 0 w 4"/>
                <a:gd name="T7" fmla="*/ 0 h 210"/>
                <a:gd name="T8" fmla="*/ 0 w 4"/>
                <a:gd name="T9" fmla="*/ 0 h 210"/>
                <a:gd name="T10" fmla="*/ 0 w 4"/>
                <a:gd name="T11" fmla="*/ 206 h 210"/>
                <a:gd name="T12" fmla="*/ 0 w 4"/>
                <a:gd name="T13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210">
                  <a:moveTo>
                    <a:pt x="0" y="210"/>
                  </a:moveTo>
                  <a:lnTo>
                    <a:pt x="4" y="206"/>
                  </a:lnTo>
                  <a:lnTo>
                    <a:pt x="4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206"/>
                  </a:lnTo>
                  <a:lnTo>
                    <a:pt x="0" y="21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7198">
                <a:latin typeface="+mn-lt"/>
              </a:endParaRPr>
            </a:p>
          </p:txBody>
        </p:sp>
        <p:sp>
          <p:nvSpPr>
            <p:cNvPr id="154" name="Freeform 358">
              <a:extLst>
                <a:ext uri="{FF2B5EF4-FFF2-40B4-BE49-F238E27FC236}">
                  <a16:creationId xmlns:a16="http://schemas.microsoft.com/office/drawing/2014/main" id="{DF8B2ADF-8020-6A4C-F33A-2FFBA23C41F2}"/>
                </a:ext>
              </a:extLst>
            </p:cNvPr>
            <p:cNvSpPr>
              <a:spLocks/>
            </p:cNvSpPr>
            <p:nvPr/>
          </p:nvSpPr>
          <p:spPr bwMode="auto">
            <a:xfrm>
              <a:off x="7559220" y="2079331"/>
              <a:ext cx="19358" cy="1019543"/>
            </a:xfrm>
            <a:custGeom>
              <a:avLst/>
              <a:gdLst>
                <a:gd name="T0" fmla="*/ 4 w 4"/>
                <a:gd name="T1" fmla="*/ 210 h 210"/>
                <a:gd name="T2" fmla="*/ 4 w 4"/>
                <a:gd name="T3" fmla="*/ 206 h 210"/>
                <a:gd name="T4" fmla="*/ 4 w 4"/>
                <a:gd name="T5" fmla="*/ 0 h 210"/>
                <a:gd name="T6" fmla="*/ 4 w 4"/>
                <a:gd name="T7" fmla="*/ 0 h 210"/>
                <a:gd name="T8" fmla="*/ 0 w 4"/>
                <a:gd name="T9" fmla="*/ 0 h 210"/>
                <a:gd name="T10" fmla="*/ 0 w 4"/>
                <a:gd name="T11" fmla="*/ 206 h 210"/>
                <a:gd name="T12" fmla="*/ 4 w 4"/>
                <a:gd name="T13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210">
                  <a:moveTo>
                    <a:pt x="4" y="210"/>
                  </a:moveTo>
                  <a:lnTo>
                    <a:pt x="4" y="206"/>
                  </a:lnTo>
                  <a:lnTo>
                    <a:pt x="4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0" y="206"/>
                  </a:lnTo>
                  <a:lnTo>
                    <a:pt x="4" y="21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7198">
                <a:latin typeface="+mn-lt"/>
              </a:endParaRPr>
            </a:p>
          </p:txBody>
        </p:sp>
        <p:sp>
          <p:nvSpPr>
            <p:cNvPr id="155" name="Freeform 359">
              <a:extLst>
                <a:ext uri="{FF2B5EF4-FFF2-40B4-BE49-F238E27FC236}">
                  <a16:creationId xmlns:a16="http://schemas.microsoft.com/office/drawing/2014/main" id="{04E5D45B-401D-6406-BC96-E998069B9587}"/>
                </a:ext>
              </a:extLst>
            </p:cNvPr>
            <p:cNvSpPr>
              <a:spLocks/>
            </p:cNvSpPr>
            <p:nvPr/>
          </p:nvSpPr>
          <p:spPr bwMode="auto">
            <a:xfrm>
              <a:off x="7335715" y="2079331"/>
              <a:ext cx="19359" cy="1019543"/>
            </a:xfrm>
            <a:custGeom>
              <a:avLst/>
              <a:gdLst>
                <a:gd name="T0" fmla="*/ 0 w 4"/>
                <a:gd name="T1" fmla="*/ 210 h 210"/>
                <a:gd name="T2" fmla="*/ 4 w 4"/>
                <a:gd name="T3" fmla="*/ 206 h 210"/>
                <a:gd name="T4" fmla="*/ 4 w 4"/>
                <a:gd name="T5" fmla="*/ 0 h 210"/>
                <a:gd name="T6" fmla="*/ 0 w 4"/>
                <a:gd name="T7" fmla="*/ 0 h 210"/>
                <a:gd name="T8" fmla="*/ 0 w 4"/>
                <a:gd name="T9" fmla="*/ 0 h 210"/>
                <a:gd name="T10" fmla="*/ 0 w 4"/>
                <a:gd name="T11" fmla="*/ 206 h 210"/>
                <a:gd name="T12" fmla="*/ 0 w 4"/>
                <a:gd name="T13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210">
                  <a:moveTo>
                    <a:pt x="0" y="210"/>
                  </a:moveTo>
                  <a:lnTo>
                    <a:pt x="4" y="206"/>
                  </a:lnTo>
                  <a:lnTo>
                    <a:pt x="4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206"/>
                  </a:lnTo>
                  <a:lnTo>
                    <a:pt x="0" y="21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7198">
                <a:latin typeface="+mn-lt"/>
              </a:endParaRPr>
            </a:p>
          </p:txBody>
        </p:sp>
        <p:sp>
          <p:nvSpPr>
            <p:cNvPr id="156" name="Freeform 361">
              <a:extLst>
                <a:ext uri="{FF2B5EF4-FFF2-40B4-BE49-F238E27FC236}">
                  <a16:creationId xmlns:a16="http://schemas.microsoft.com/office/drawing/2014/main" id="{046FDC19-B888-2115-9EDB-AD8AFBE8C2C0}"/>
                </a:ext>
              </a:extLst>
            </p:cNvPr>
            <p:cNvSpPr>
              <a:spLocks/>
            </p:cNvSpPr>
            <p:nvPr/>
          </p:nvSpPr>
          <p:spPr bwMode="auto">
            <a:xfrm>
              <a:off x="8447959" y="3419353"/>
              <a:ext cx="1112245" cy="19370"/>
            </a:xfrm>
            <a:custGeom>
              <a:avLst/>
              <a:gdLst>
                <a:gd name="T0" fmla="*/ 0 w 229"/>
                <a:gd name="T1" fmla="*/ 4 h 4"/>
                <a:gd name="T2" fmla="*/ 229 w 229"/>
                <a:gd name="T3" fmla="*/ 4 h 4"/>
                <a:gd name="T4" fmla="*/ 229 w 229"/>
                <a:gd name="T5" fmla="*/ 0 h 4"/>
                <a:gd name="T6" fmla="*/ 229 w 229"/>
                <a:gd name="T7" fmla="*/ 0 h 4"/>
                <a:gd name="T8" fmla="*/ 0 w 229"/>
                <a:gd name="T9" fmla="*/ 0 h 4"/>
                <a:gd name="T10" fmla="*/ 0 w 229"/>
                <a:gd name="T11" fmla="*/ 0 h 4"/>
                <a:gd name="T12" fmla="*/ 0 w 229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9" h="4">
                  <a:moveTo>
                    <a:pt x="0" y="4"/>
                  </a:moveTo>
                  <a:lnTo>
                    <a:pt x="229" y="4"/>
                  </a:lnTo>
                  <a:lnTo>
                    <a:pt x="229" y="0"/>
                  </a:lnTo>
                  <a:lnTo>
                    <a:pt x="229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7198">
                <a:latin typeface="+mn-lt"/>
              </a:endParaRPr>
            </a:p>
          </p:txBody>
        </p:sp>
        <p:sp>
          <p:nvSpPr>
            <p:cNvPr id="157" name="Freeform 362">
              <a:extLst>
                <a:ext uri="{FF2B5EF4-FFF2-40B4-BE49-F238E27FC236}">
                  <a16:creationId xmlns:a16="http://schemas.microsoft.com/office/drawing/2014/main" id="{88487111-9F06-72CF-2947-1F309D840704}"/>
                </a:ext>
              </a:extLst>
            </p:cNvPr>
            <p:cNvSpPr>
              <a:spLocks/>
            </p:cNvSpPr>
            <p:nvPr/>
          </p:nvSpPr>
          <p:spPr bwMode="auto">
            <a:xfrm>
              <a:off x="8447959" y="3510918"/>
              <a:ext cx="1112245" cy="19370"/>
            </a:xfrm>
            <a:custGeom>
              <a:avLst/>
              <a:gdLst>
                <a:gd name="T0" fmla="*/ 0 w 229"/>
                <a:gd name="T1" fmla="*/ 4 h 4"/>
                <a:gd name="T2" fmla="*/ 229 w 229"/>
                <a:gd name="T3" fmla="*/ 4 h 4"/>
                <a:gd name="T4" fmla="*/ 229 w 229"/>
                <a:gd name="T5" fmla="*/ 4 h 4"/>
                <a:gd name="T6" fmla="*/ 229 w 229"/>
                <a:gd name="T7" fmla="*/ 0 h 4"/>
                <a:gd name="T8" fmla="*/ 0 w 229"/>
                <a:gd name="T9" fmla="*/ 0 h 4"/>
                <a:gd name="T10" fmla="*/ 0 w 229"/>
                <a:gd name="T11" fmla="*/ 4 h 4"/>
                <a:gd name="T12" fmla="*/ 0 w 229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9" h="4">
                  <a:moveTo>
                    <a:pt x="0" y="4"/>
                  </a:moveTo>
                  <a:lnTo>
                    <a:pt x="229" y="4"/>
                  </a:lnTo>
                  <a:lnTo>
                    <a:pt x="229" y="4"/>
                  </a:lnTo>
                  <a:lnTo>
                    <a:pt x="229" y="0"/>
                  </a:lnTo>
                  <a:lnTo>
                    <a:pt x="0" y="0"/>
                  </a:ln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7198">
                <a:latin typeface="+mn-lt"/>
              </a:endParaRPr>
            </a:p>
          </p:txBody>
        </p:sp>
        <p:sp>
          <p:nvSpPr>
            <p:cNvPr id="158" name="Freeform 363">
              <a:extLst>
                <a:ext uri="{FF2B5EF4-FFF2-40B4-BE49-F238E27FC236}">
                  <a16:creationId xmlns:a16="http://schemas.microsoft.com/office/drawing/2014/main" id="{55E3DCBE-4FC4-E0BF-ECC3-A710B2AE9766}"/>
                </a:ext>
              </a:extLst>
            </p:cNvPr>
            <p:cNvSpPr>
              <a:spLocks/>
            </p:cNvSpPr>
            <p:nvPr/>
          </p:nvSpPr>
          <p:spPr bwMode="auto">
            <a:xfrm>
              <a:off x="7054134" y="3419353"/>
              <a:ext cx="1126324" cy="19370"/>
            </a:xfrm>
            <a:custGeom>
              <a:avLst/>
              <a:gdLst>
                <a:gd name="T0" fmla="*/ 0 w 232"/>
                <a:gd name="T1" fmla="*/ 4 h 4"/>
                <a:gd name="T2" fmla="*/ 229 w 232"/>
                <a:gd name="T3" fmla="*/ 4 h 4"/>
                <a:gd name="T4" fmla="*/ 232 w 232"/>
                <a:gd name="T5" fmla="*/ 0 h 4"/>
                <a:gd name="T6" fmla="*/ 229 w 232"/>
                <a:gd name="T7" fmla="*/ 0 h 4"/>
                <a:gd name="T8" fmla="*/ 0 w 232"/>
                <a:gd name="T9" fmla="*/ 0 h 4"/>
                <a:gd name="T10" fmla="*/ 0 w 232"/>
                <a:gd name="T11" fmla="*/ 0 h 4"/>
                <a:gd name="T12" fmla="*/ 0 w 232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2" h="4">
                  <a:moveTo>
                    <a:pt x="0" y="4"/>
                  </a:moveTo>
                  <a:lnTo>
                    <a:pt x="229" y="4"/>
                  </a:lnTo>
                  <a:lnTo>
                    <a:pt x="232" y="0"/>
                  </a:lnTo>
                  <a:lnTo>
                    <a:pt x="229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7198">
                <a:latin typeface="+mn-lt"/>
              </a:endParaRPr>
            </a:p>
          </p:txBody>
        </p:sp>
        <p:sp>
          <p:nvSpPr>
            <p:cNvPr id="159" name="Freeform 364">
              <a:extLst>
                <a:ext uri="{FF2B5EF4-FFF2-40B4-BE49-F238E27FC236}">
                  <a16:creationId xmlns:a16="http://schemas.microsoft.com/office/drawing/2014/main" id="{26DA2B83-06BF-2089-2380-4D7F8960D706}"/>
                </a:ext>
              </a:extLst>
            </p:cNvPr>
            <p:cNvSpPr>
              <a:spLocks/>
            </p:cNvSpPr>
            <p:nvPr/>
          </p:nvSpPr>
          <p:spPr bwMode="auto">
            <a:xfrm>
              <a:off x="7054134" y="3510918"/>
              <a:ext cx="1126324" cy="19370"/>
            </a:xfrm>
            <a:custGeom>
              <a:avLst/>
              <a:gdLst>
                <a:gd name="T0" fmla="*/ 0 w 232"/>
                <a:gd name="T1" fmla="*/ 4 h 4"/>
                <a:gd name="T2" fmla="*/ 229 w 232"/>
                <a:gd name="T3" fmla="*/ 4 h 4"/>
                <a:gd name="T4" fmla="*/ 232 w 232"/>
                <a:gd name="T5" fmla="*/ 4 h 4"/>
                <a:gd name="T6" fmla="*/ 229 w 232"/>
                <a:gd name="T7" fmla="*/ 0 h 4"/>
                <a:gd name="T8" fmla="*/ 0 w 232"/>
                <a:gd name="T9" fmla="*/ 0 h 4"/>
                <a:gd name="T10" fmla="*/ 0 w 232"/>
                <a:gd name="T11" fmla="*/ 4 h 4"/>
                <a:gd name="T12" fmla="*/ 0 w 232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2" h="4">
                  <a:moveTo>
                    <a:pt x="0" y="4"/>
                  </a:moveTo>
                  <a:lnTo>
                    <a:pt x="229" y="4"/>
                  </a:lnTo>
                  <a:lnTo>
                    <a:pt x="232" y="4"/>
                  </a:lnTo>
                  <a:lnTo>
                    <a:pt x="229" y="0"/>
                  </a:lnTo>
                  <a:lnTo>
                    <a:pt x="0" y="0"/>
                  </a:ln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7198">
                <a:latin typeface="+mn-lt"/>
              </a:endParaRPr>
            </a:p>
          </p:txBody>
        </p:sp>
        <p:sp>
          <p:nvSpPr>
            <p:cNvPr id="160" name="Freeform 365">
              <a:extLst>
                <a:ext uri="{FF2B5EF4-FFF2-40B4-BE49-F238E27FC236}">
                  <a16:creationId xmlns:a16="http://schemas.microsoft.com/office/drawing/2014/main" id="{46C541C1-37F0-ECAC-D1DC-B5D0BE380F14}"/>
                </a:ext>
              </a:extLst>
            </p:cNvPr>
            <p:cNvSpPr>
              <a:spLocks/>
            </p:cNvSpPr>
            <p:nvPr/>
          </p:nvSpPr>
          <p:spPr bwMode="auto">
            <a:xfrm>
              <a:off x="8447959" y="3209810"/>
              <a:ext cx="1112245" cy="19369"/>
            </a:xfrm>
            <a:custGeom>
              <a:avLst/>
              <a:gdLst>
                <a:gd name="T0" fmla="*/ 0 w 229"/>
                <a:gd name="T1" fmla="*/ 4 h 4"/>
                <a:gd name="T2" fmla="*/ 229 w 229"/>
                <a:gd name="T3" fmla="*/ 4 h 4"/>
                <a:gd name="T4" fmla="*/ 229 w 229"/>
                <a:gd name="T5" fmla="*/ 4 h 4"/>
                <a:gd name="T6" fmla="*/ 229 w 229"/>
                <a:gd name="T7" fmla="*/ 0 h 4"/>
                <a:gd name="T8" fmla="*/ 0 w 229"/>
                <a:gd name="T9" fmla="*/ 0 h 4"/>
                <a:gd name="T10" fmla="*/ 0 w 229"/>
                <a:gd name="T11" fmla="*/ 4 h 4"/>
                <a:gd name="T12" fmla="*/ 0 w 229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9" h="4">
                  <a:moveTo>
                    <a:pt x="0" y="4"/>
                  </a:moveTo>
                  <a:lnTo>
                    <a:pt x="229" y="4"/>
                  </a:lnTo>
                  <a:lnTo>
                    <a:pt x="229" y="4"/>
                  </a:lnTo>
                  <a:lnTo>
                    <a:pt x="229" y="0"/>
                  </a:lnTo>
                  <a:lnTo>
                    <a:pt x="0" y="0"/>
                  </a:ln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7198">
                <a:latin typeface="+mn-lt"/>
              </a:endParaRPr>
            </a:p>
          </p:txBody>
        </p:sp>
        <p:sp>
          <p:nvSpPr>
            <p:cNvPr id="161" name="Freeform 366">
              <a:extLst>
                <a:ext uri="{FF2B5EF4-FFF2-40B4-BE49-F238E27FC236}">
                  <a16:creationId xmlns:a16="http://schemas.microsoft.com/office/drawing/2014/main" id="{6AE7E0C3-E1DA-A536-C6D0-4D2E7DD7CA62}"/>
                </a:ext>
              </a:extLst>
            </p:cNvPr>
            <p:cNvSpPr>
              <a:spLocks/>
            </p:cNvSpPr>
            <p:nvPr/>
          </p:nvSpPr>
          <p:spPr bwMode="auto">
            <a:xfrm>
              <a:off x="8447959" y="3327787"/>
              <a:ext cx="1112245" cy="0"/>
            </a:xfrm>
            <a:custGeom>
              <a:avLst/>
              <a:gdLst>
                <a:gd name="T0" fmla="*/ 0 w 229"/>
                <a:gd name="T1" fmla="*/ 229 w 229"/>
                <a:gd name="T2" fmla="*/ 229 w 229"/>
                <a:gd name="T3" fmla="*/ 229 w 229"/>
                <a:gd name="T4" fmla="*/ 0 w 229"/>
                <a:gd name="T5" fmla="*/ 0 w 229"/>
                <a:gd name="T6" fmla="*/ 0 w 22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</a:cxnLst>
              <a:rect l="0" t="0" r="r" b="b"/>
              <a:pathLst>
                <a:path w="229">
                  <a:moveTo>
                    <a:pt x="0" y="0"/>
                  </a:moveTo>
                  <a:lnTo>
                    <a:pt x="229" y="0"/>
                  </a:lnTo>
                  <a:lnTo>
                    <a:pt x="229" y="0"/>
                  </a:lnTo>
                  <a:lnTo>
                    <a:pt x="229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7198">
                <a:latin typeface="+mn-lt"/>
              </a:endParaRPr>
            </a:p>
          </p:txBody>
        </p:sp>
        <p:sp>
          <p:nvSpPr>
            <p:cNvPr id="162" name="Freeform 367">
              <a:extLst>
                <a:ext uri="{FF2B5EF4-FFF2-40B4-BE49-F238E27FC236}">
                  <a16:creationId xmlns:a16="http://schemas.microsoft.com/office/drawing/2014/main" id="{C3E16DBA-B2DE-15DA-7D03-FCF965A347CD}"/>
                </a:ext>
              </a:extLst>
            </p:cNvPr>
            <p:cNvSpPr>
              <a:spLocks/>
            </p:cNvSpPr>
            <p:nvPr/>
          </p:nvSpPr>
          <p:spPr bwMode="auto">
            <a:xfrm>
              <a:off x="7054134" y="3209810"/>
              <a:ext cx="1126324" cy="19369"/>
            </a:xfrm>
            <a:custGeom>
              <a:avLst/>
              <a:gdLst>
                <a:gd name="T0" fmla="*/ 0 w 232"/>
                <a:gd name="T1" fmla="*/ 4 h 4"/>
                <a:gd name="T2" fmla="*/ 229 w 232"/>
                <a:gd name="T3" fmla="*/ 4 h 4"/>
                <a:gd name="T4" fmla="*/ 232 w 232"/>
                <a:gd name="T5" fmla="*/ 4 h 4"/>
                <a:gd name="T6" fmla="*/ 229 w 232"/>
                <a:gd name="T7" fmla="*/ 0 h 4"/>
                <a:gd name="T8" fmla="*/ 0 w 232"/>
                <a:gd name="T9" fmla="*/ 0 h 4"/>
                <a:gd name="T10" fmla="*/ 0 w 232"/>
                <a:gd name="T11" fmla="*/ 4 h 4"/>
                <a:gd name="T12" fmla="*/ 0 w 232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2" h="4">
                  <a:moveTo>
                    <a:pt x="0" y="4"/>
                  </a:moveTo>
                  <a:lnTo>
                    <a:pt x="229" y="4"/>
                  </a:lnTo>
                  <a:lnTo>
                    <a:pt x="232" y="4"/>
                  </a:lnTo>
                  <a:lnTo>
                    <a:pt x="229" y="0"/>
                  </a:lnTo>
                  <a:lnTo>
                    <a:pt x="0" y="0"/>
                  </a:ln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7198">
                <a:latin typeface="+mn-lt"/>
              </a:endParaRPr>
            </a:p>
          </p:txBody>
        </p:sp>
        <p:sp>
          <p:nvSpPr>
            <p:cNvPr id="163" name="Freeform 368">
              <a:extLst>
                <a:ext uri="{FF2B5EF4-FFF2-40B4-BE49-F238E27FC236}">
                  <a16:creationId xmlns:a16="http://schemas.microsoft.com/office/drawing/2014/main" id="{C82AA45E-BC12-6175-46E1-005542C0CB49}"/>
                </a:ext>
              </a:extLst>
            </p:cNvPr>
            <p:cNvSpPr>
              <a:spLocks/>
            </p:cNvSpPr>
            <p:nvPr/>
          </p:nvSpPr>
          <p:spPr bwMode="auto">
            <a:xfrm>
              <a:off x="7054134" y="3327787"/>
              <a:ext cx="1126324" cy="0"/>
            </a:xfrm>
            <a:custGeom>
              <a:avLst/>
              <a:gdLst>
                <a:gd name="T0" fmla="*/ 0 w 232"/>
                <a:gd name="T1" fmla="*/ 229 w 232"/>
                <a:gd name="T2" fmla="*/ 232 w 232"/>
                <a:gd name="T3" fmla="*/ 229 w 232"/>
                <a:gd name="T4" fmla="*/ 0 w 232"/>
                <a:gd name="T5" fmla="*/ 0 w 232"/>
                <a:gd name="T6" fmla="*/ 0 w 23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</a:cxnLst>
              <a:rect l="0" t="0" r="r" b="b"/>
              <a:pathLst>
                <a:path w="232">
                  <a:moveTo>
                    <a:pt x="0" y="0"/>
                  </a:moveTo>
                  <a:lnTo>
                    <a:pt x="229" y="0"/>
                  </a:lnTo>
                  <a:lnTo>
                    <a:pt x="232" y="0"/>
                  </a:lnTo>
                  <a:lnTo>
                    <a:pt x="229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7198">
                <a:latin typeface="+mn-lt"/>
              </a:endParaRPr>
            </a:p>
          </p:txBody>
        </p:sp>
        <p:sp>
          <p:nvSpPr>
            <p:cNvPr id="164" name="Rectangle 369">
              <a:extLst>
                <a:ext uri="{FF2B5EF4-FFF2-40B4-BE49-F238E27FC236}">
                  <a16:creationId xmlns:a16="http://schemas.microsoft.com/office/drawing/2014/main" id="{93B25F05-501F-2A89-1997-35BA23F5C0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75760" y="1855700"/>
              <a:ext cx="3166025" cy="7219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7198">
                <a:latin typeface="+mn-lt"/>
              </a:endParaRPr>
            </a:p>
          </p:txBody>
        </p:sp>
        <p:sp>
          <p:nvSpPr>
            <p:cNvPr id="165" name="Rectangle 370">
              <a:extLst>
                <a:ext uri="{FF2B5EF4-FFF2-40B4-BE49-F238E27FC236}">
                  <a16:creationId xmlns:a16="http://schemas.microsoft.com/office/drawing/2014/main" id="{E206820E-2A35-35AA-0C8F-1A64A4372E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75760" y="3662353"/>
              <a:ext cx="3166025" cy="7747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7198">
                <a:latin typeface="+mn-lt"/>
              </a:endParaRPr>
            </a:p>
          </p:txBody>
        </p:sp>
      </p:grpSp>
      <p:grpSp>
        <p:nvGrpSpPr>
          <p:cNvPr id="23" name="Группа 145">
            <a:extLst>
              <a:ext uri="{FF2B5EF4-FFF2-40B4-BE49-F238E27FC236}">
                <a16:creationId xmlns:a16="http://schemas.microsoft.com/office/drawing/2014/main" id="{A0D22D2B-1899-FEFD-5B67-E2474F83D6A8}"/>
              </a:ext>
            </a:extLst>
          </p:cNvPr>
          <p:cNvGrpSpPr>
            <a:grpSpLocks/>
          </p:cNvGrpSpPr>
          <p:nvPr/>
        </p:nvGrpSpPr>
        <p:grpSpPr bwMode="auto">
          <a:xfrm>
            <a:off x="15672775" y="4767271"/>
            <a:ext cx="1207815" cy="1557860"/>
            <a:chOff x="7205048" y="2210180"/>
            <a:chExt cx="674966" cy="869199"/>
          </a:xfrm>
        </p:grpSpPr>
        <p:sp>
          <p:nvSpPr>
            <p:cNvPr id="142" name="Rectangle 371">
              <a:extLst>
                <a:ext uri="{FF2B5EF4-FFF2-40B4-BE49-F238E27FC236}">
                  <a16:creationId xmlns:a16="http://schemas.microsoft.com/office/drawing/2014/main" id="{0E0210BD-8F53-0845-8D2C-751F7D46E4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05048" y="2210180"/>
              <a:ext cx="150533" cy="86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fr-FR" altLang="fr-FR" sz="7198"/>
            </a:p>
          </p:txBody>
        </p:sp>
        <p:sp>
          <p:nvSpPr>
            <p:cNvPr id="143" name="Rectangle 373">
              <a:extLst>
                <a:ext uri="{FF2B5EF4-FFF2-40B4-BE49-F238E27FC236}">
                  <a16:creationId xmlns:a16="http://schemas.microsoft.com/office/drawing/2014/main" id="{A731513F-0FEA-C684-2A3E-016068112F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29481" y="2836586"/>
              <a:ext cx="150533" cy="24279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fr-FR" altLang="fr-FR" sz="7198"/>
            </a:p>
          </p:txBody>
        </p:sp>
      </p:grpSp>
      <p:grpSp>
        <p:nvGrpSpPr>
          <p:cNvPr id="29" name="Группа 148">
            <a:extLst>
              <a:ext uri="{FF2B5EF4-FFF2-40B4-BE49-F238E27FC236}">
                <a16:creationId xmlns:a16="http://schemas.microsoft.com/office/drawing/2014/main" id="{DC1A9E3C-4671-7415-7B20-9327FB596D63}"/>
              </a:ext>
            </a:extLst>
          </p:cNvPr>
          <p:cNvGrpSpPr>
            <a:grpSpLocks/>
          </p:cNvGrpSpPr>
          <p:nvPr/>
        </p:nvGrpSpPr>
        <p:grpSpPr bwMode="auto">
          <a:xfrm>
            <a:off x="18028486" y="5107855"/>
            <a:ext cx="1251963" cy="1217275"/>
            <a:chOff x="8520989" y="2399558"/>
            <a:chExt cx="699245" cy="679821"/>
          </a:xfrm>
        </p:grpSpPr>
        <p:sp>
          <p:nvSpPr>
            <p:cNvPr id="140" name="Rectangle 375">
              <a:extLst>
                <a:ext uri="{FF2B5EF4-FFF2-40B4-BE49-F238E27FC236}">
                  <a16:creationId xmlns:a16="http://schemas.microsoft.com/office/drawing/2014/main" id="{3A4C7A67-2A67-5BD3-9C90-AA61649B9A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20989" y="2399558"/>
              <a:ext cx="149712" cy="679821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7198">
                <a:latin typeface="+mn-lt"/>
              </a:endParaRPr>
            </a:p>
          </p:txBody>
        </p:sp>
        <p:sp>
          <p:nvSpPr>
            <p:cNvPr id="141" name="Rectangle 377">
              <a:extLst>
                <a:ext uri="{FF2B5EF4-FFF2-40B4-BE49-F238E27FC236}">
                  <a16:creationId xmlns:a16="http://schemas.microsoft.com/office/drawing/2014/main" id="{98A3A6C0-CAB9-DB68-2E27-1A02F0267C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51147" y="2700722"/>
              <a:ext cx="169087" cy="378657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7198">
                <a:latin typeface="+mn-lt"/>
              </a:endParaRPr>
            </a:p>
          </p:txBody>
        </p:sp>
      </p:grpSp>
      <p:grpSp>
        <p:nvGrpSpPr>
          <p:cNvPr id="35" name="Группа 151">
            <a:extLst>
              <a:ext uri="{FF2B5EF4-FFF2-40B4-BE49-F238E27FC236}">
                <a16:creationId xmlns:a16="http://schemas.microsoft.com/office/drawing/2014/main" id="{730FC44F-A9FC-A581-F44D-F342BA097C7B}"/>
              </a:ext>
            </a:extLst>
          </p:cNvPr>
          <p:cNvGrpSpPr>
            <a:grpSpLocks/>
          </p:cNvGrpSpPr>
          <p:nvPr/>
        </p:nvGrpSpPr>
        <p:grpSpPr bwMode="auto">
          <a:xfrm>
            <a:off x="16142656" y="4767271"/>
            <a:ext cx="3607674" cy="1557860"/>
            <a:chOff x="7467264" y="2210180"/>
            <a:chExt cx="2015186" cy="869199"/>
          </a:xfrm>
        </p:grpSpPr>
        <p:sp>
          <p:nvSpPr>
            <p:cNvPr id="136" name="Rectangle 372">
              <a:extLst>
                <a:ext uri="{FF2B5EF4-FFF2-40B4-BE49-F238E27FC236}">
                  <a16:creationId xmlns:a16="http://schemas.microsoft.com/office/drawing/2014/main" id="{F8AE2263-7A3C-B490-46C2-991D5DD9D6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67264" y="2627184"/>
              <a:ext cx="149729" cy="45219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7198">
                <a:latin typeface="+mn-lt"/>
              </a:endParaRPr>
            </a:p>
          </p:txBody>
        </p:sp>
        <p:sp>
          <p:nvSpPr>
            <p:cNvPr id="137" name="Rectangle 374">
              <a:extLst>
                <a:ext uri="{FF2B5EF4-FFF2-40B4-BE49-F238E27FC236}">
                  <a16:creationId xmlns:a16="http://schemas.microsoft.com/office/drawing/2014/main" id="{46261B5E-4F9F-3B7D-5BF5-C34472E94C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95722" y="2477626"/>
              <a:ext cx="151491" cy="60175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7198">
                <a:latin typeface="+mn-lt"/>
              </a:endParaRPr>
            </a:p>
          </p:txBody>
        </p:sp>
        <p:sp>
          <p:nvSpPr>
            <p:cNvPr id="138" name="Rectangle 376">
              <a:extLst>
                <a:ext uri="{FF2B5EF4-FFF2-40B4-BE49-F238E27FC236}">
                  <a16:creationId xmlns:a16="http://schemas.microsoft.com/office/drawing/2014/main" id="{4AE1BE12-77B7-021D-D032-AE09E4E8A1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88409" y="2210180"/>
              <a:ext cx="165583" cy="86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7198">
                <a:latin typeface="+mn-lt"/>
              </a:endParaRPr>
            </a:p>
          </p:txBody>
        </p:sp>
        <p:sp>
          <p:nvSpPr>
            <p:cNvPr id="139" name="Rectangle 378">
              <a:extLst>
                <a:ext uri="{FF2B5EF4-FFF2-40B4-BE49-F238E27FC236}">
                  <a16:creationId xmlns:a16="http://schemas.microsoft.com/office/drawing/2014/main" id="{45D3F8A1-AA81-66BF-D2D3-0B8ADD0926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32720" y="2889352"/>
              <a:ext cx="149730" cy="19002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7198" dirty="0">
                <a:latin typeface="+mn-lt"/>
              </a:endParaRPr>
            </a:p>
          </p:txBody>
        </p:sp>
      </p:grpSp>
      <p:grpSp>
        <p:nvGrpSpPr>
          <p:cNvPr id="39" name="Группа 156">
            <a:extLst>
              <a:ext uri="{FF2B5EF4-FFF2-40B4-BE49-F238E27FC236}">
                <a16:creationId xmlns:a16="http://schemas.microsoft.com/office/drawing/2014/main" id="{9F6C4545-1679-9471-C0E1-0BC8438A4267}"/>
              </a:ext>
            </a:extLst>
          </p:cNvPr>
          <p:cNvGrpSpPr>
            <a:grpSpLocks/>
          </p:cNvGrpSpPr>
          <p:nvPr/>
        </p:nvGrpSpPr>
        <p:grpSpPr bwMode="auto">
          <a:xfrm>
            <a:off x="21065365" y="4401457"/>
            <a:ext cx="2566999" cy="6480568"/>
            <a:chOff x="10215685" y="2006231"/>
            <a:chExt cx="1432482" cy="3617622"/>
          </a:xfrm>
        </p:grpSpPr>
        <p:sp>
          <p:nvSpPr>
            <p:cNvPr id="538" name="Freeform 427">
              <a:extLst>
                <a:ext uri="{FF2B5EF4-FFF2-40B4-BE49-F238E27FC236}">
                  <a16:creationId xmlns:a16="http://schemas.microsoft.com/office/drawing/2014/main" id="{30605122-A460-70ED-17D0-91E81E9EC38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15685" y="2967693"/>
              <a:ext cx="150533" cy="150530"/>
            </a:xfrm>
            <a:custGeom>
              <a:avLst/>
              <a:gdLst>
                <a:gd name="T0" fmla="*/ 18817 w 8"/>
                <a:gd name="T1" fmla="*/ 112897 h 8"/>
                <a:gd name="T2" fmla="*/ 94083 w 8"/>
                <a:gd name="T3" fmla="*/ 150530 h 8"/>
                <a:gd name="T4" fmla="*/ 131716 w 8"/>
                <a:gd name="T5" fmla="*/ 131714 h 8"/>
                <a:gd name="T6" fmla="*/ 131716 w 8"/>
                <a:gd name="T7" fmla="*/ 112897 h 8"/>
                <a:gd name="T8" fmla="*/ 131716 w 8"/>
                <a:gd name="T9" fmla="*/ 112897 h 8"/>
                <a:gd name="T10" fmla="*/ 112900 w 8"/>
                <a:gd name="T11" fmla="*/ 37633 h 8"/>
                <a:gd name="T12" fmla="*/ 94083 w 8"/>
                <a:gd name="T13" fmla="*/ 37633 h 8"/>
                <a:gd name="T14" fmla="*/ 94083 w 8"/>
                <a:gd name="T15" fmla="*/ 75265 h 8"/>
                <a:gd name="T16" fmla="*/ 18817 w 8"/>
                <a:gd name="T17" fmla="*/ 0 h 8"/>
                <a:gd name="T18" fmla="*/ 0 w 8"/>
                <a:gd name="T19" fmla="*/ 0 h 8"/>
                <a:gd name="T20" fmla="*/ 18817 w 8"/>
                <a:gd name="T21" fmla="*/ 37633 h 8"/>
                <a:gd name="T22" fmla="*/ 56450 w 8"/>
                <a:gd name="T23" fmla="*/ 56449 h 8"/>
                <a:gd name="T24" fmla="*/ 37633 w 8"/>
                <a:gd name="T25" fmla="*/ 56449 h 8"/>
                <a:gd name="T26" fmla="*/ 37633 w 8"/>
                <a:gd name="T27" fmla="*/ 56449 h 8"/>
                <a:gd name="T28" fmla="*/ 18817 w 8"/>
                <a:gd name="T29" fmla="*/ 75265 h 8"/>
                <a:gd name="T30" fmla="*/ 18817 w 8"/>
                <a:gd name="T31" fmla="*/ 112897 h 8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8"/>
                <a:gd name="T49" fmla="*/ 0 h 8"/>
                <a:gd name="T50" fmla="*/ 8 w 8"/>
                <a:gd name="T51" fmla="*/ 8 h 8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8" h="8">
                  <a:moveTo>
                    <a:pt x="1" y="6"/>
                  </a:moveTo>
                  <a:cubicBezTo>
                    <a:pt x="2" y="6"/>
                    <a:pt x="4" y="8"/>
                    <a:pt x="5" y="8"/>
                  </a:cubicBezTo>
                  <a:cubicBezTo>
                    <a:pt x="6" y="8"/>
                    <a:pt x="7" y="7"/>
                    <a:pt x="7" y="7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8" y="4"/>
                    <a:pt x="7" y="2"/>
                    <a:pt x="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3"/>
                    <a:pt x="6" y="3"/>
                    <a:pt x="5" y="4"/>
                  </a:cubicBezTo>
                  <a:cubicBezTo>
                    <a:pt x="5" y="3"/>
                    <a:pt x="3" y="1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2" y="2"/>
                    <a:pt x="3" y="3"/>
                    <a:pt x="3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2"/>
                    <a:pt x="1" y="3"/>
                    <a:pt x="2" y="3"/>
                  </a:cubicBezTo>
                  <a:cubicBezTo>
                    <a:pt x="1" y="3"/>
                    <a:pt x="1" y="4"/>
                    <a:pt x="1" y="4"/>
                  </a:cubicBezTo>
                  <a:cubicBezTo>
                    <a:pt x="1" y="4"/>
                    <a:pt x="0" y="5"/>
                    <a:pt x="1" y="6"/>
                  </a:cubicBezTo>
                  <a:close/>
                </a:path>
              </a:pathLst>
            </a:custGeom>
            <a:solidFill>
              <a:srgbClr val="FFA4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 sz="7198"/>
            </a:p>
          </p:txBody>
        </p:sp>
        <p:sp>
          <p:nvSpPr>
            <p:cNvPr id="539" name="Freeform 428">
              <a:extLst>
                <a:ext uri="{FF2B5EF4-FFF2-40B4-BE49-F238E27FC236}">
                  <a16:creationId xmlns:a16="http://schemas.microsoft.com/office/drawing/2014/main" id="{8DA3CA43-AEB3-D3CB-1512-4E6F8271243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35108" y="3021109"/>
              <a:ext cx="58270" cy="58270"/>
            </a:xfrm>
            <a:custGeom>
              <a:avLst/>
              <a:gdLst>
                <a:gd name="T0" fmla="*/ 38847 w 3"/>
                <a:gd name="T1" fmla="*/ 0 h 3"/>
                <a:gd name="T2" fmla="*/ 58270 w 3"/>
                <a:gd name="T3" fmla="*/ 38847 h 3"/>
                <a:gd name="T4" fmla="*/ 38847 w 3"/>
                <a:gd name="T5" fmla="*/ 19423 h 3"/>
                <a:gd name="T6" fmla="*/ 38847 w 3"/>
                <a:gd name="T7" fmla="*/ 38847 h 3"/>
                <a:gd name="T8" fmla="*/ 19423 w 3"/>
                <a:gd name="T9" fmla="*/ 38847 h 3"/>
                <a:gd name="T10" fmla="*/ 19423 w 3"/>
                <a:gd name="T11" fmla="*/ 58270 h 3"/>
                <a:gd name="T12" fmla="*/ 0 w 3"/>
                <a:gd name="T13" fmla="*/ 58270 h 3"/>
                <a:gd name="T14" fmla="*/ 38847 w 3"/>
                <a:gd name="T15" fmla="*/ 58270 h 3"/>
                <a:gd name="T16" fmla="*/ 38847 w 3"/>
                <a:gd name="T17" fmla="*/ 58270 h 3"/>
                <a:gd name="T18" fmla="*/ 38847 w 3"/>
                <a:gd name="T19" fmla="*/ 58270 h 3"/>
                <a:gd name="T20" fmla="*/ 38847 w 3"/>
                <a:gd name="T21" fmla="*/ 38847 h 3"/>
                <a:gd name="T22" fmla="*/ 58270 w 3"/>
                <a:gd name="T23" fmla="*/ 38847 h 3"/>
                <a:gd name="T24" fmla="*/ 38847 w 3"/>
                <a:gd name="T25" fmla="*/ 0 h 3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3"/>
                <a:gd name="T40" fmla="*/ 0 h 3"/>
                <a:gd name="T41" fmla="*/ 3 w 3"/>
                <a:gd name="T42" fmla="*/ 3 h 3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3" h="3">
                  <a:moveTo>
                    <a:pt x="2" y="0"/>
                  </a:moveTo>
                  <a:cubicBezTo>
                    <a:pt x="3" y="2"/>
                    <a:pt x="3" y="2"/>
                    <a:pt x="3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1"/>
                    <a:pt x="3" y="0"/>
                    <a:pt x="2" y="0"/>
                  </a:cubicBezTo>
                  <a:close/>
                </a:path>
              </a:pathLst>
            </a:custGeom>
            <a:solidFill>
              <a:srgbClr val="F270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 sz="7198"/>
            </a:p>
          </p:txBody>
        </p:sp>
        <p:sp>
          <p:nvSpPr>
            <p:cNvPr id="540" name="Freeform 429">
              <a:extLst>
                <a:ext uri="{FF2B5EF4-FFF2-40B4-BE49-F238E27FC236}">
                  <a16:creationId xmlns:a16="http://schemas.microsoft.com/office/drawing/2014/main" id="{23A8CC43-8D92-27B3-8ED9-E5DCA09405F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33289" y="2210177"/>
              <a:ext cx="339911" cy="679821"/>
            </a:xfrm>
            <a:custGeom>
              <a:avLst/>
              <a:gdLst>
                <a:gd name="T0" fmla="*/ 94420 w 18"/>
                <a:gd name="T1" fmla="*/ 0 h 36"/>
                <a:gd name="T2" fmla="*/ 0 w 18"/>
                <a:gd name="T3" fmla="*/ 604285 h 36"/>
                <a:gd name="T4" fmla="*/ 339911 w 18"/>
                <a:gd name="T5" fmla="*/ 623169 h 36"/>
                <a:gd name="T6" fmla="*/ 302143 w 18"/>
                <a:gd name="T7" fmla="*/ 245491 h 36"/>
                <a:gd name="T8" fmla="*/ 94420 w 18"/>
                <a:gd name="T9" fmla="*/ 0 h 3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8"/>
                <a:gd name="T16" fmla="*/ 0 h 36"/>
                <a:gd name="T17" fmla="*/ 18 w 18"/>
                <a:gd name="T18" fmla="*/ 36 h 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8" h="36">
                  <a:moveTo>
                    <a:pt x="5" y="0"/>
                  </a:moveTo>
                  <a:cubicBezTo>
                    <a:pt x="5" y="0"/>
                    <a:pt x="7" y="29"/>
                    <a:pt x="0" y="32"/>
                  </a:cubicBezTo>
                  <a:cubicBezTo>
                    <a:pt x="2" y="35"/>
                    <a:pt x="10" y="36"/>
                    <a:pt x="18" y="33"/>
                  </a:cubicBezTo>
                  <a:cubicBezTo>
                    <a:pt x="18" y="33"/>
                    <a:pt x="15" y="17"/>
                    <a:pt x="16" y="13"/>
                  </a:cubicBezTo>
                  <a:cubicBezTo>
                    <a:pt x="16" y="13"/>
                    <a:pt x="8" y="5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 sz="7198"/>
            </a:p>
          </p:txBody>
        </p:sp>
        <p:sp>
          <p:nvSpPr>
            <p:cNvPr id="541" name="Freeform 430">
              <a:extLst>
                <a:ext uri="{FF2B5EF4-FFF2-40B4-BE49-F238E27FC236}">
                  <a16:creationId xmlns:a16="http://schemas.microsoft.com/office/drawing/2014/main" id="{D07F62C6-7C57-DC8A-B901-4F851CD9728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26029" y="2210437"/>
              <a:ext cx="568418" cy="679515"/>
            </a:xfrm>
            <a:custGeom>
              <a:avLst/>
              <a:gdLst>
                <a:gd name="T0" fmla="*/ 3 w 30"/>
                <a:gd name="T1" fmla="*/ 1 h 36"/>
                <a:gd name="T2" fmla="*/ 2 w 30"/>
                <a:gd name="T3" fmla="*/ 18 h 36"/>
                <a:gd name="T4" fmla="*/ 0 w 30"/>
                <a:gd name="T5" fmla="*/ 35 h 36"/>
                <a:gd name="T6" fmla="*/ 28 w 30"/>
                <a:gd name="T7" fmla="*/ 32 h 36"/>
                <a:gd name="T8" fmla="*/ 22 w 30"/>
                <a:gd name="T9" fmla="*/ 0 h 36"/>
                <a:gd name="T10" fmla="*/ 3 w 30"/>
                <a:gd name="T11" fmla="*/ 1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36">
                  <a:moveTo>
                    <a:pt x="3" y="1"/>
                  </a:moveTo>
                  <a:cubicBezTo>
                    <a:pt x="3" y="1"/>
                    <a:pt x="1" y="7"/>
                    <a:pt x="2" y="18"/>
                  </a:cubicBezTo>
                  <a:cubicBezTo>
                    <a:pt x="3" y="24"/>
                    <a:pt x="3" y="30"/>
                    <a:pt x="0" y="35"/>
                  </a:cubicBezTo>
                  <a:cubicBezTo>
                    <a:pt x="0" y="35"/>
                    <a:pt x="13" y="36"/>
                    <a:pt x="28" y="32"/>
                  </a:cubicBezTo>
                  <a:cubicBezTo>
                    <a:pt x="30" y="32"/>
                    <a:pt x="24" y="0"/>
                    <a:pt x="22" y="0"/>
                  </a:cubicBezTo>
                  <a:cubicBezTo>
                    <a:pt x="21" y="0"/>
                    <a:pt x="3" y="1"/>
                    <a:pt x="3" y="1"/>
                  </a:cubicBezTo>
                  <a:close/>
                </a:path>
              </a:pathLst>
            </a:custGeom>
            <a:solidFill>
              <a:schemeClr val="accent1">
                <a:lumMod val="90000"/>
                <a:lumOff val="10000"/>
              </a:schemeClr>
            </a:solidFill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7198">
                <a:latin typeface="+mn-lt"/>
              </a:endParaRPr>
            </a:p>
          </p:txBody>
        </p:sp>
        <p:sp>
          <p:nvSpPr>
            <p:cNvPr id="542" name="Freeform 431">
              <a:extLst>
                <a:ext uri="{FF2B5EF4-FFF2-40B4-BE49-F238E27FC236}">
                  <a16:creationId xmlns:a16="http://schemas.microsoft.com/office/drawing/2014/main" id="{400B646B-751B-4600-7BE2-7EFF459C975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87313" y="3569466"/>
              <a:ext cx="359000" cy="2035023"/>
            </a:xfrm>
            <a:custGeom>
              <a:avLst/>
              <a:gdLst>
                <a:gd name="T0" fmla="*/ 2 w 19"/>
                <a:gd name="T1" fmla="*/ 3 h 108"/>
                <a:gd name="T2" fmla="*/ 16 w 19"/>
                <a:gd name="T3" fmla="*/ 108 h 108"/>
                <a:gd name="T4" fmla="*/ 17 w 19"/>
                <a:gd name="T5" fmla="*/ 108 h 108"/>
                <a:gd name="T6" fmla="*/ 19 w 19"/>
                <a:gd name="T7" fmla="*/ 14 h 108"/>
                <a:gd name="T8" fmla="*/ 9 w 19"/>
                <a:gd name="T9" fmla="*/ 0 h 108"/>
                <a:gd name="T10" fmla="*/ 2 w 19"/>
                <a:gd name="T11" fmla="*/ 3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08">
                  <a:moveTo>
                    <a:pt x="2" y="3"/>
                  </a:moveTo>
                  <a:cubicBezTo>
                    <a:pt x="0" y="20"/>
                    <a:pt x="16" y="108"/>
                    <a:pt x="16" y="108"/>
                  </a:cubicBezTo>
                  <a:cubicBezTo>
                    <a:pt x="17" y="108"/>
                    <a:pt x="17" y="108"/>
                    <a:pt x="17" y="108"/>
                  </a:cubicBezTo>
                  <a:cubicBezTo>
                    <a:pt x="17" y="108"/>
                    <a:pt x="19" y="17"/>
                    <a:pt x="19" y="14"/>
                  </a:cubicBezTo>
                  <a:cubicBezTo>
                    <a:pt x="19" y="11"/>
                    <a:pt x="9" y="0"/>
                    <a:pt x="9" y="0"/>
                  </a:cubicBezTo>
                  <a:lnTo>
                    <a:pt x="2" y="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7198">
                <a:latin typeface="+mn-lt"/>
              </a:endParaRPr>
            </a:p>
          </p:txBody>
        </p:sp>
        <p:sp>
          <p:nvSpPr>
            <p:cNvPr id="543" name="Freeform 432">
              <a:extLst>
                <a:ext uri="{FF2B5EF4-FFF2-40B4-BE49-F238E27FC236}">
                  <a16:creationId xmlns:a16="http://schemas.microsoft.com/office/drawing/2014/main" id="{BE5D4AA3-6EBF-CA2C-FA64-694FF227516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56254" y="3569466"/>
              <a:ext cx="190059" cy="2035023"/>
            </a:xfrm>
            <a:custGeom>
              <a:avLst/>
              <a:gdLst>
                <a:gd name="T0" fmla="*/ 0 w 10"/>
                <a:gd name="T1" fmla="*/ 0 h 108"/>
                <a:gd name="T2" fmla="*/ 8 w 10"/>
                <a:gd name="T3" fmla="*/ 108 h 108"/>
                <a:gd name="T4" fmla="*/ 8 w 10"/>
                <a:gd name="T5" fmla="*/ 108 h 108"/>
                <a:gd name="T6" fmla="*/ 10 w 10"/>
                <a:gd name="T7" fmla="*/ 14 h 108"/>
                <a:gd name="T8" fmla="*/ 0 w 10"/>
                <a:gd name="T9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08">
                  <a:moveTo>
                    <a:pt x="0" y="0"/>
                  </a:moveTo>
                  <a:cubicBezTo>
                    <a:pt x="0" y="0"/>
                    <a:pt x="8" y="91"/>
                    <a:pt x="8" y="108"/>
                  </a:cubicBezTo>
                  <a:cubicBezTo>
                    <a:pt x="8" y="108"/>
                    <a:pt x="8" y="108"/>
                    <a:pt x="8" y="108"/>
                  </a:cubicBezTo>
                  <a:cubicBezTo>
                    <a:pt x="8" y="108"/>
                    <a:pt x="10" y="17"/>
                    <a:pt x="10" y="14"/>
                  </a:cubicBezTo>
                  <a:cubicBezTo>
                    <a:pt x="10" y="11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7198">
                <a:latin typeface="+mn-lt"/>
              </a:endParaRPr>
            </a:p>
          </p:txBody>
        </p:sp>
        <p:sp>
          <p:nvSpPr>
            <p:cNvPr id="544" name="Freeform 433">
              <a:extLst>
                <a:ext uri="{FF2B5EF4-FFF2-40B4-BE49-F238E27FC236}">
                  <a16:creationId xmlns:a16="http://schemas.microsoft.com/office/drawing/2014/main" id="{241803CE-27CB-FCB4-1908-1E4D1DF7342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56254" y="3569466"/>
              <a:ext cx="529702" cy="2035023"/>
            </a:xfrm>
            <a:custGeom>
              <a:avLst/>
              <a:gdLst>
                <a:gd name="T0" fmla="*/ 19 w 28"/>
                <a:gd name="T1" fmla="*/ 0 h 108"/>
                <a:gd name="T2" fmla="*/ 13 w 28"/>
                <a:gd name="T3" fmla="*/ 108 h 108"/>
                <a:gd name="T4" fmla="*/ 12 w 28"/>
                <a:gd name="T5" fmla="*/ 108 h 108"/>
                <a:gd name="T6" fmla="*/ 4 w 28"/>
                <a:gd name="T7" fmla="*/ 22 h 108"/>
                <a:gd name="T8" fmla="*/ 1 w 28"/>
                <a:gd name="T9" fmla="*/ 19 h 108"/>
                <a:gd name="T10" fmla="*/ 0 w 28"/>
                <a:gd name="T11" fmla="*/ 0 h 108"/>
                <a:gd name="T12" fmla="*/ 19 w 28"/>
                <a:gd name="T13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108">
                  <a:moveTo>
                    <a:pt x="19" y="0"/>
                  </a:moveTo>
                  <a:cubicBezTo>
                    <a:pt x="28" y="23"/>
                    <a:pt x="13" y="108"/>
                    <a:pt x="13" y="108"/>
                  </a:cubicBezTo>
                  <a:cubicBezTo>
                    <a:pt x="12" y="108"/>
                    <a:pt x="12" y="108"/>
                    <a:pt x="12" y="108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1" y="19"/>
                    <a:pt x="1" y="19"/>
                    <a:pt x="1" y="19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7198">
                <a:latin typeface="+mn-lt"/>
              </a:endParaRPr>
            </a:p>
          </p:txBody>
        </p:sp>
        <p:sp>
          <p:nvSpPr>
            <p:cNvPr id="545" name="Freeform 434">
              <a:extLst>
                <a:ext uri="{FF2B5EF4-FFF2-40B4-BE49-F238E27FC236}">
                  <a16:creationId xmlns:a16="http://schemas.microsoft.com/office/drawing/2014/main" id="{353746D4-4EF5-CC32-E248-9EDC710C313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04388" y="3569466"/>
              <a:ext cx="281569" cy="2035023"/>
            </a:xfrm>
            <a:custGeom>
              <a:avLst/>
              <a:gdLst>
                <a:gd name="T0" fmla="*/ 6 w 15"/>
                <a:gd name="T1" fmla="*/ 0 h 108"/>
                <a:gd name="T2" fmla="*/ 2 w 15"/>
                <a:gd name="T3" fmla="*/ 1 h 108"/>
                <a:gd name="T4" fmla="*/ 0 w 15"/>
                <a:gd name="T5" fmla="*/ 108 h 108"/>
                <a:gd name="T6" fmla="*/ 0 w 15"/>
                <a:gd name="T7" fmla="*/ 108 h 108"/>
                <a:gd name="T8" fmla="*/ 6 w 15"/>
                <a:gd name="T9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08">
                  <a:moveTo>
                    <a:pt x="6" y="0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11" y="23"/>
                    <a:pt x="3" y="95"/>
                    <a:pt x="0" y="108"/>
                  </a:cubicBezTo>
                  <a:cubicBezTo>
                    <a:pt x="0" y="108"/>
                    <a:pt x="0" y="108"/>
                    <a:pt x="0" y="108"/>
                  </a:cubicBezTo>
                  <a:cubicBezTo>
                    <a:pt x="0" y="108"/>
                    <a:pt x="15" y="23"/>
                    <a:pt x="6" y="0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7198">
                <a:latin typeface="+mn-lt"/>
              </a:endParaRPr>
            </a:p>
          </p:txBody>
        </p:sp>
        <p:sp>
          <p:nvSpPr>
            <p:cNvPr id="546" name="Freeform 435">
              <a:extLst>
                <a:ext uri="{FF2B5EF4-FFF2-40B4-BE49-F238E27FC236}">
                  <a16:creationId xmlns:a16="http://schemas.microsoft.com/office/drawing/2014/main" id="{A0745B09-F5DF-01C6-2B57-C94B238F93D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55595" y="2758892"/>
              <a:ext cx="432174" cy="679821"/>
            </a:xfrm>
            <a:custGeom>
              <a:avLst/>
              <a:gdLst>
                <a:gd name="T0" fmla="*/ 394594 w 23"/>
                <a:gd name="T1" fmla="*/ 18884 h 36"/>
                <a:gd name="T2" fmla="*/ 131531 w 23"/>
                <a:gd name="T3" fmla="*/ 585401 h 36"/>
                <a:gd name="T4" fmla="*/ 18790 w 23"/>
                <a:gd name="T5" fmla="*/ 490982 h 36"/>
                <a:gd name="T6" fmla="*/ 187902 w 23"/>
                <a:gd name="T7" fmla="*/ 207723 h 36"/>
                <a:gd name="T8" fmla="*/ 394594 w 23"/>
                <a:gd name="T9" fmla="*/ 18884 h 3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"/>
                <a:gd name="T16" fmla="*/ 0 h 36"/>
                <a:gd name="T17" fmla="*/ 23 w 23"/>
                <a:gd name="T18" fmla="*/ 36 h 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" h="36">
                  <a:moveTo>
                    <a:pt x="21" y="1"/>
                  </a:moveTo>
                  <a:cubicBezTo>
                    <a:pt x="23" y="2"/>
                    <a:pt x="21" y="13"/>
                    <a:pt x="7" y="31"/>
                  </a:cubicBezTo>
                  <a:cubicBezTo>
                    <a:pt x="4" y="36"/>
                    <a:pt x="0" y="29"/>
                    <a:pt x="1" y="26"/>
                  </a:cubicBezTo>
                  <a:cubicBezTo>
                    <a:pt x="3" y="23"/>
                    <a:pt x="10" y="11"/>
                    <a:pt x="10" y="11"/>
                  </a:cubicBezTo>
                  <a:cubicBezTo>
                    <a:pt x="10" y="11"/>
                    <a:pt x="17" y="0"/>
                    <a:pt x="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 sz="7198"/>
            </a:p>
          </p:txBody>
        </p:sp>
        <p:sp>
          <p:nvSpPr>
            <p:cNvPr id="547" name="Freeform 436">
              <a:extLst>
                <a:ext uri="{FF2B5EF4-FFF2-40B4-BE49-F238E27FC236}">
                  <a16:creationId xmlns:a16="http://schemas.microsoft.com/office/drawing/2014/main" id="{5C5A240A-E3CD-125B-91A5-B3BD5ED3033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87313" y="2759682"/>
              <a:ext cx="300927" cy="582692"/>
            </a:xfrm>
            <a:custGeom>
              <a:avLst/>
              <a:gdLst>
                <a:gd name="T0" fmla="*/ 14 w 16"/>
                <a:gd name="T1" fmla="*/ 1 h 31"/>
                <a:gd name="T2" fmla="*/ 0 w 16"/>
                <a:gd name="T3" fmla="*/ 31 h 31"/>
                <a:gd name="T4" fmla="*/ 5 w 16"/>
                <a:gd name="T5" fmla="*/ 12 h 31"/>
                <a:gd name="T6" fmla="*/ 14 w 16"/>
                <a:gd name="T7" fmla="*/ 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31">
                  <a:moveTo>
                    <a:pt x="14" y="1"/>
                  </a:moveTo>
                  <a:cubicBezTo>
                    <a:pt x="16" y="2"/>
                    <a:pt x="14" y="13"/>
                    <a:pt x="0" y="31"/>
                  </a:cubicBezTo>
                  <a:cubicBezTo>
                    <a:pt x="4" y="20"/>
                    <a:pt x="4" y="17"/>
                    <a:pt x="5" y="12"/>
                  </a:cubicBezTo>
                  <a:cubicBezTo>
                    <a:pt x="6" y="8"/>
                    <a:pt x="10" y="0"/>
                    <a:pt x="14" y="1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7198">
                <a:latin typeface="+mn-lt"/>
              </a:endParaRPr>
            </a:p>
          </p:txBody>
        </p:sp>
        <p:sp>
          <p:nvSpPr>
            <p:cNvPr id="548" name="Freeform 437">
              <a:extLst>
                <a:ext uri="{FF2B5EF4-FFF2-40B4-BE49-F238E27FC236}">
                  <a16:creationId xmlns:a16="http://schemas.microsoft.com/office/drawing/2014/main" id="{4B879EC8-7EE9-D0E7-BB00-DC86BA76F5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32226" y="3059956"/>
              <a:ext cx="354480" cy="320487"/>
            </a:xfrm>
            <a:custGeom>
              <a:avLst/>
              <a:gdLst>
                <a:gd name="T0" fmla="*/ 317166 w 19"/>
                <a:gd name="T1" fmla="*/ 320487 h 17"/>
                <a:gd name="T2" fmla="*/ 242539 w 19"/>
                <a:gd name="T3" fmla="*/ 282783 h 17"/>
                <a:gd name="T4" fmla="*/ 0 w 19"/>
                <a:gd name="T5" fmla="*/ 56557 h 17"/>
                <a:gd name="T6" fmla="*/ 18657 w 19"/>
                <a:gd name="T7" fmla="*/ 0 h 17"/>
                <a:gd name="T8" fmla="*/ 298509 w 19"/>
                <a:gd name="T9" fmla="*/ 207374 h 17"/>
                <a:gd name="T10" fmla="*/ 317166 w 19"/>
                <a:gd name="T11" fmla="*/ 320487 h 1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9"/>
                <a:gd name="T19" fmla="*/ 0 h 17"/>
                <a:gd name="T20" fmla="*/ 19 w 19"/>
                <a:gd name="T21" fmla="*/ 17 h 1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9" h="17">
                  <a:moveTo>
                    <a:pt x="17" y="17"/>
                  </a:moveTo>
                  <a:cubicBezTo>
                    <a:pt x="17" y="17"/>
                    <a:pt x="15" y="17"/>
                    <a:pt x="13" y="15"/>
                  </a:cubicBezTo>
                  <a:cubicBezTo>
                    <a:pt x="10" y="13"/>
                    <a:pt x="0" y="3"/>
                    <a:pt x="0" y="3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4" y="8"/>
                    <a:pt x="16" y="11"/>
                  </a:cubicBezTo>
                  <a:cubicBezTo>
                    <a:pt x="18" y="13"/>
                    <a:pt x="19" y="15"/>
                    <a:pt x="17" y="1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 sz="7198"/>
            </a:p>
          </p:txBody>
        </p:sp>
        <p:sp>
          <p:nvSpPr>
            <p:cNvPr id="549" name="Freeform 438">
              <a:extLst>
                <a:ext uri="{FF2B5EF4-FFF2-40B4-BE49-F238E27FC236}">
                  <a16:creationId xmlns:a16="http://schemas.microsoft.com/office/drawing/2014/main" id="{87AF49F8-799C-B2FF-ADFD-69B4DD42CE5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34353" y="2666629"/>
              <a:ext cx="38847" cy="19423"/>
            </a:xfrm>
            <a:custGeom>
              <a:avLst/>
              <a:gdLst>
                <a:gd name="T0" fmla="*/ 38847 w 2"/>
                <a:gd name="T1" fmla="*/ 0 h 1"/>
                <a:gd name="T2" fmla="*/ 19424 w 2"/>
                <a:gd name="T3" fmla="*/ 19423 h 1"/>
                <a:gd name="T4" fmla="*/ 0 w 2"/>
                <a:gd name="T5" fmla="*/ 0 h 1"/>
                <a:gd name="T6" fmla="*/ 19424 w 2"/>
                <a:gd name="T7" fmla="*/ 0 h 1"/>
                <a:gd name="T8" fmla="*/ 38847 w 2"/>
                <a:gd name="T9" fmla="*/ 0 h 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"/>
                <a:gd name="T16" fmla="*/ 0 h 1"/>
                <a:gd name="T17" fmla="*/ 2 w 2"/>
                <a:gd name="T18" fmla="*/ 1 h 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" h="1">
                  <a:moveTo>
                    <a:pt x="2" y="0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0" y="1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F270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 sz="7198"/>
            </a:p>
          </p:txBody>
        </p:sp>
        <p:sp>
          <p:nvSpPr>
            <p:cNvPr id="550" name="Freeform 439">
              <a:extLst>
                <a:ext uri="{FF2B5EF4-FFF2-40B4-BE49-F238E27FC236}">
                  <a16:creationId xmlns:a16="http://schemas.microsoft.com/office/drawing/2014/main" id="{557E4887-EA1F-91CA-6EF7-74F353B2581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06129" y="2758892"/>
              <a:ext cx="548714" cy="1000309"/>
            </a:xfrm>
            <a:custGeom>
              <a:avLst/>
              <a:gdLst>
                <a:gd name="T0" fmla="*/ 0 w 29"/>
                <a:gd name="T1" fmla="*/ 905940 h 53"/>
                <a:gd name="T2" fmla="*/ 548714 w 29"/>
                <a:gd name="T3" fmla="*/ 887067 h 53"/>
                <a:gd name="T4" fmla="*/ 454108 w 29"/>
                <a:gd name="T5" fmla="*/ 509591 h 53"/>
                <a:gd name="T6" fmla="*/ 454108 w 29"/>
                <a:gd name="T7" fmla="*/ 283106 h 53"/>
                <a:gd name="T8" fmla="*/ 473029 w 29"/>
                <a:gd name="T9" fmla="*/ 113243 h 53"/>
                <a:gd name="T10" fmla="*/ 416266 w 29"/>
                <a:gd name="T11" fmla="*/ 37748 h 53"/>
                <a:gd name="T12" fmla="*/ 397345 w 29"/>
                <a:gd name="T13" fmla="*/ 18874 h 53"/>
                <a:gd name="T14" fmla="*/ 378423 w 29"/>
                <a:gd name="T15" fmla="*/ 18874 h 53"/>
                <a:gd name="T16" fmla="*/ 264896 w 29"/>
                <a:gd name="T17" fmla="*/ 0 h 53"/>
                <a:gd name="T18" fmla="*/ 189212 w 29"/>
                <a:gd name="T19" fmla="*/ 37748 h 53"/>
                <a:gd name="T20" fmla="*/ 75685 w 29"/>
                <a:gd name="T21" fmla="*/ 396349 h 53"/>
                <a:gd name="T22" fmla="*/ 132448 w 29"/>
                <a:gd name="T23" fmla="*/ 471844 h 53"/>
                <a:gd name="T24" fmla="*/ 0 w 29"/>
                <a:gd name="T25" fmla="*/ 905940 h 53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29"/>
                <a:gd name="T40" fmla="*/ 0 h 53"/>
                <a:gd name="T41" fmla="*/ 29 w 29"/>
                <a:gd name="T42" fmla="*/ 53 h 53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29" h="53">
                  <a:moveTo>
                    <a:pt x="0" y="48"/>
                  </a:moveTo>
                  <a:cubicBezTo>
                    <a:pt x="13" y="53"/>
                    <a:pt x="29" y="47"/>
                    <a:pt x="29" y="47"/>
                  </a:cubicBezTo>
                  <a:cubicBezTo>
                    <a:pt x="29" y="47"/>
                    <a:pt x="24" y="33"/>
                    <a:pt x="24" y="27"/>
                  </a:cubicBezTo>
                  <a:cubicBezTo>
                    <a:pt x="23" y="24"/>
                    <a:pt x="23" y="19"/>
                    <a:pt x="24" y="15"/>
                  </a:cubicBezTo>
                  <a:cubicBezTo>
                    <a:pt x="24" y="11"/>
                    <a:pt x="25" y="8"/>
                    <a:pt x="25" y="6"/>
                  </a:cubicBezTo>
                  <a:cubicBezTo>
                    <a:pt x="26" y="4"/>
                    <a:pt x="24" y="3"/>
                    <a:pt x="22" y="2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1" y="1"/>
                    <a:pt x="20" y="1"/>
                    <a:pt x="20" y="1"/>
                  </a:cubicBezTo>
                  <a:cubicBezTo>
                    <a:pt x="20" y="1"/>
                    <a:pt x="19" y="0"/>
                    <a:pt x="14" y="0"/>
                  </a:cubicBezTo>
                  <a:cubicBezTo>
                    <a:pt x="13" y="0"/>
                    <a:pt x="11" y="1"/>
                    <a:pt x="10" y="2"/>
                  </a:cubicBezTo>
                  <a:cubicBezTo>
                    <a:pt x="6" y="6"/>
                    <a:pt x="4" y="19"/>
                    <a:pt x="4" y="21"/>
                  </a:cubicBezTo>
                  <a:cubicBezTo>
                    <a:pt x="4" y="24"/>
                    <a:pt x="7" y="25"/>
                    <a:pt x="7" y="25"/>
                  </a:cubicBezTo>
                  <a:cubicBezTo>
                    <a:pt x="6" y="29"/>
                    <a:pt x="0" y="48"/>
                    <a:pt x="0" y="4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 sz="7198" dirty="0"/>
            </a:p>
          </p:txBody>
        </p:sp>
        <p:sp>
          <p:nvSpPr>
            <p:cNvPr id="551" name="Freeform 440">
              <a:extLst>
                <a:ext uri="{FF2B5EF4-FFF2-40B4-BE49-F238E27FC236}">
                  <a16:creationId xmlns:a16="http://schemas.microsoft.com/office/drawing/2014/main" id="{E0E0C6AE-7602-73B6-224D-8DCF600930D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36897" y="3210345"/>
              <a:ext cx="151343" cy="58093"/>
            </a:xfrm>
            <a:custGeom>
              <a:avLst/>
              <a:gdLst>
                <a:gd name="T0" fmla="*/ 0 w 8"/>
                <a:gd name="T1" fmla="*/ 1 h 3"/>
                <a:gd name="T2" fmla="*/ 8 w 8"/>
                <a:gd name="T3" fmla="*/ 0 h 3"/>
                <a:gd name="T4" fmla="*/ 0 w 8"/>
                <a:gd name="T5" fmla="*/ 3 h 3"/>
                <a:gd name="T6" fmla="*/ 0 w 8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0" y="1"/>
                  </a:moveTo>
                  <a:cubicBezTo>
                    <a:pt x="0" y="1"/>
                    <a:pt x="5" y="1"/>
                    <a:pt x="8" y="0"/>
                  </a:cubicBezTo>
                  <a:cubicBezTo>
                    <a:pt x="8" y="0"/>
                    <a:pt x="4" y="3"/>
                    <a:pt x="0" y="3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7198">
                <a:latin typeface="+mn-lt"/>
              </a:endParaRPr>
            </a:p>
          </p:txBody>
        </p:sp>
        <p:sp>
          <p:nvSpPr>
            <p:cNvPr id="552" name="Freeform 441">
              <a:extLst>
                <a:ext uri="{FF2B5EF4-FFF2-40B4-BE49-F238E27FC236}">
                  <a16:creationId xmlns:a16="http://schemas.microsoft.com/office/drawing/2014/main" id="{D1FAFC09-33F2-42A5-6ABF-A315BAD5327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07598" y="2798411"/>
              <a:ext cx="246373" cy="903085"/>
            </a:xfrm>
            <a:custGeom>
              <a:avLst/>
              <a:gdLst>
                <a:gd name="T0" fmla="*/ 9 w 13"/>
                <a:gd name="T1" fmla="*/ 5 h 48"/>
                <a:gd name="T2" fmla="*/ 8 w 13"/>
                <a:gd name="T3" fmla="*/ 27 h 48"/>
                <a:gd name="T4" fmla="*/ 13 w 13"/>
                <a:gd name="T5" fmla="*/ 45 h 48"/>
                <a:gd name="T6" fmla="*/ 0 w 13"/>
                <a:gd name="T7" fmla="*/ 48 h 48"/>
                <a:gd name="T8" fmla="*/ 5 w 13"/>
                <a:gd name="T9" fmla="*/ 37 h 48"/>
                <a:gd name="T10" fmla="*/ 7 w 13"/>
                <a:gd name="T11" fmla="*/ 5 h 48"/>
                <a:gd name="T12" fmla="*/ 9 w 13"/>
                <a:gd name="T13" fmla="*/ 5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48">
                  <a:moveTo>
                    <a:pt x="9" y="5"/>
                  </a:moveTo>
                  <a:cubicBezTo>
                    <a:pt x="9" y="5"/>
                    <a:pt x="7" y="22"/>
                    <a:pt x="8" y="27"/>
                  </a:cubicBezTo>
                  <a:cubicBezTo>
                    <a:pt x="9" y="33"/>
                    <a:pt x="13" y="45"/>
                    <a:pt x="13" y="45"/>
                  </a:cubicBezTo>
                  <a:cubicBezTo>
                    <a:pt x="13" y="45"/>
                    <a:pt x="4" y="47"/>
                    <a:pt x="0" y="48"/>
                  </a:cubicBezTo>
                  <a:cubicBezTo>
                    <a:pt x="0" y="48"/>
                    <a:pt x="6" y="44"/>
                    <a:pt x="5" y="37"/>
                  </a:cubicBezTo>
                  <a:cubicBezTo>
                    <a:pt x="5" y="29"/>
                    <a:pt x="5" y="9"/>
                    <a:pt x="7" y="5"/>
                  </a:cubicBezTo>
                  <a:cubicBezTo>
                    <a:pt x="10" y="0"/>
                    <a:pt x="9" y="5"/>
                    <a:pt x="9" y="5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7198">
                <a:latin typeface="+mn-lt"/>
              </a:endParaRPr>
            </a:p>
          </p:txBody>
        </p:sp>
        <p:sp>
          <p:nvSpPr>
            <p:cNvPr id="553" name="Freeform 442">
              <a:extLst>
                <a:ext uri="{FF2B5EF4-FFF2-40B4-BE49-F238E27FC236}">
                  <a16:creationId xmlns:a16="http://schemas.microsoft.com/office/drawing/2014/main" id="{EB265465-22DE-5E51-AADC-01358F6010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97634" y="2889999"/>
              <a:ext cx="150533" cy="150530"/>
            </a:xfrm>
            <a:custGeom>
              <a:avLst/>
              <a:gdLst>
                <a:gd name="T0" fmla="*/ 94083 w 8"/>
                <a:gd name="T1" fmla="*/ 0 h 8"/>
                <a:gd name="T2" fmla="*/ 56450 w 8"/>
                <a:gd name="T3" fmla="*/ 37633 h 8"/>
                <a:gd name="T4" fmla="*/ 0 w 8"/>
                <a:gd name="T5" fmla="*/ 131714 h 8"/>
                <a:gd name="T6" fmla="*/ 37633 w 8"/>
                <a:gd name="T7" fmla="*/ 150530 h 8"/>
                <a:gd name="T8" fmla="*/ 75267 w 8"/>
                <a:gd name="T9" fmla="*/ 75265 h 8"/>
                <a:gd name="T10" fmla="*/ 94083 w 8"/>
                <a:gd name="T11" fmla="*/ 75265 h 8"/>
                <a:gd name="T12" fmla="*/ 131716 w 8"/>
                <a:gd name="T13" fmla="*/ 75265 h 8"/>
                <a:gd name="T14" fmla="*/ 131716 w 8"/>
                <a:gd name="T15" fmla="*/ 18816 h 8"/>
                <a:gd name="T16" fmla="*/ 94083 w 8"/>
                <a:gd name="T17" fmla="*/ 0 h 8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8"/>
                <a:gd name="T28" fmla="*/ 0 h 8"/>
                <a:gd name="T29" fmla="*/ 8 w 8"/>
                <a:gd name="T30" fmla="*/ 8 h 8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8" h="8">
                  <a:moveTo>
                    <a:pt x="5" y="0"/>
                  </a:moveTo>
                  <a:cubicBezTo>
                    <a:pt x="4" y="0"/>
                    <a:pt x="3" y="1"/>
                    <a:pt x="3" y="2"/>
                  </a:cubicBezTo>
                  <a:cubicBezTo>
                    <a:pt x="2" y="3"/>
                    <a:pt x="0" y="7"/>
                    <a:pt x="0" y="7"/>
                  </a:cubicBezTo>
                  <a:cubicBezTo>
                    <a:pt x="1" y="8"/>
                    <a:pt x="2" y="8"/>
                    <a:pt x="2" y="8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6" y="4"/>
                    <a:pt x="6" y="4"/>
                    <a:pt x="7" y="4"/>
                  </a:cubicBezTo>
                  <a:cubicBezTo>
                    <a:pt x="7" y="3"/>
                    <a:pt x="8" y="2"/>
                    <a:pt x="7" y="1"/>
                  </a:cubicBezTo>
                  <a:cubicBezTo>
                    <a:pt x="7" y="1"/>
                    <a:pt x="5" y="0"/>
                    <a:pt x="5" y="0"/>
                  </a:cubicBezTo>
                  <a:close/>
                </a:path>
              </a:pathLst>
            </a:custGeom>
            <a:solidFill>
              <a:srgbClr val="FFA4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 sz="7198"/>
            </a:p>
          </p:txBody>
        </p:sp>
        <p:sp>
          <p:nvSpPr>
            <p:cNvPr id="554" name="Freeform 447">
              <a:extLst>
                <a:ext uri="{FF2B5EF4-FFF2-40B4-BE49-F238E27FC236}">
                  <a16:creationId xmlns:a16="http://schemas.microsoft.com/office/drawing/2014/main" id="{DF6319EB-1568-1AC7-438E-E201C43840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75327" y="2870575"/>
              <a:ext cx="72840" cy="38847"/>
            </a:xfrm>
            <a:custGeom>
              <a:avLst/>
              <a:gdLst>
                <a:gd name="T0" fmla="*/ 72840 w 4"/>
                <a:gd name="T1" fmla="*/ 0 h 2"/>
                <a:gd name="T2" fmla="*/ 54630 w 4"/>
                <a:gd name="T3" fmla="*/ 0 h 2"/>
                <a:gd name="T4" fmla="*/ 18210 w 4"/>
                <a:gd name="T5" fmla="*/ 0 h 2"/>
                <a:gd name="T6" fmla="*/ 0 w 4"/>
                <a:gd name="T7" fmla="*/ 38847 h 2"/>
                <a:gd name="T8" fmla="*/ 0 w 4"/>
                <a:gd name="T9" fmla="*/ 38847 h 2"/>
                <a:gd name="T10" fmla="*/ 0 w 4"/>
                <a:gd name="T11" fmla="*/ 38847 h 2"/>
                <a:gd name="T12" fmla="*/ 36420 w 4"/>
                <a:gd name="T13" fmla="*/ 19424 h 2"/>
                <a:gd name="T14" fmla="*/ 72840 w 4"/>
                <a:gd name="T15" fmla="*/ 0 h 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4"/>
                <a:gd name="T25" fmla="*/ 0 h 2"/>
                <a:gd name="T26" fmla="*/ 4 w 4"/>
                <a:gd name="T27" fmla="*/ 2 h 2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4" h="2">
                  <a:moveTo>
                    <a:pt x="4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2" y="0"/>
                    <a:pt x="1" y="0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2"/>
                    <a:pt x="1" y="2"/>
                    <a:pt x="2" y="1"/>
                  </a:cubicBezTo>
                  <a:cubicBezTo>
                    <a:pt x="2" y="1"/>
                    <a:pt x="3" y="1"/>
                    <a:pt x="4" y="0"/>
                  </a:cubicBezTo>
                  <a:close/>
                </a:path>
              </a:pathLst>
            </a:custGeom>
            <a:solidFill>
              <a:srgbClr val="FFA4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 sz="7198"/>
            </a:p>
          </p:txBody>
        </p:sp>
        <p:sp>
          <p:nvSpPr>
            <p:cNvPr id="555" name="Freeform 448">
              <a:extLst>
                <a:ext uri="{FF2B5EF4-FFF2-40B4-BE49-F238E27FC236}">
                  <a16:creationId xmlns:a16="http://schemas.microsoft.com/office/drawing/2014/main" id="{9B116767-BFB5-6643-E023-01FC3B69A4D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28744" y="2909422"/>
              <a:ext cx="19423" cy="58270"/>
            </a:xfrm>
            <a:custGeom>
              <a:avLst/>
              <a:gdLst>
                <a:gd name="T0" fmla="*/ 0 w 1"/>
                <a:gd name="T1" fmla="*/ 0 h 3"/>
                <a:gd name="T2" fmla="*/ 0 w 1"/>
                <a:gd name="T3" fmla="*/ 58270 h 3"/>
                <a:gd name="T4" fmla="*/ 0 w 1"/>
                <a:gd name="T5" fmla="*/ 0 h 3"/>
                <a:gd name="T6" fmla="*/ 0 60000 65536"/>
                <a:gd name="T7" fmla="*/ 0 60000 65536"/>
                <a:gd name="T8" fmla="*/ 0 60000 65536"/>
                <a:gd name="T9" fmla="*/ 0 w 1"/>
                <a:gd name="T10" fmla="*/ 0 h 3"/>
                <a:gd name="T11" fmla="*/ 1 w 1"/>
                <a:gd name="T12" fmla="*/ 3 h 3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" h="3">
                  <a:moveTo>
                    <a:pt x="0" y="0"/>
                  </a:moveTo>
                  <a:cubicBezTo>
                    <a:pt x="0" y="0"/>
                    <a:pt x="1" y="1"/>
                    <a:pt x="0" y="3"/>
                  </a:cubicBezTo>
                  <a:cubicBezTo>
                    <a:pt x="0" y="2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270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 sz="7198"/>
            </a:p>
          </p:txBody>
        </p:sp>
        <p:sp>
          <p:nvSpPr>
            <p:cNvPr id="556" name="Freeform 449">
              <a:extLst>
                <a:ext uri="{FF2B5EF4-FFF2-40B4-BE49-F238E27FC236}">
                  <a16:creationId xmlns:a16="http://schemas.microsoft.com/office/drawing/2014/main" id="{8CDA150E-A092-6A88-7D33-D1BF376B8CE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94751" y="2909422"/>
              <a:ext cx="14569" cy="38847"/>
            </a:xfrm>
            <a:custGeom>
              <a:avLst/>
              <a:gdLst>
                <a:gd name="T0" fmla="*/ 0 w 1"/>
                <a:gd name="T1" fmla="*/ 0 h 2"/>
                <a:gd name="T2" fmla="*/ 0 w 1"/>
                <a:gd name="T3" fmla="*/ 38847 h 2"/>
                <a:gd name="T4" fmla="*/ 14569 w 1"/>
                <a:gd name="T5" fmla="*/ 19424 h 2"/>
                <a:gd name="T6" fmla="*/ 0 w 1"/>
                <a:gd name="T7" fmla="*/ 0 h 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"/>
                <a:gd name="T13" fmla="*/ 0 h 2"/>
                <a:gd name="T14" fmla="*/ 1 w 1"/>
                <a:gd name="T15" fmla="*/ 2 h 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" h="2">
                  <a:moveTo>
                    <a:pt x="0" y="0"/>
                  </a:moveTo>
                  <a:cubicBezTo>
                    <a:pt x="0" y="0"/>
                    <a:pt x="1" y="1"/>
                    <a:pt x="0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270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 sz="7198"/>
            </a:p>
          </p:txBody>
        </p:sp>
        <p:sp>
          <p:nvSpPr>
            <p:cNvPr id="557" name="Freeform 450">
              <a:extLst>
                <a:ext uri="{FF2B5EF4-FFF2-40B4-BE49-F238E27FC236}">
                  <a16:creationId xmlns:a16="http://schemas.microsoft.com/office/drawing/2014/main" id="{33636F5B-C369-0187-A0F4-3AB5BEECF20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84886" y="2778315"/>
              <a:ext cx="412750" cy="660398"/>
            </a:xfrm>
            <a:custGeom>
              <a:avLst/>
              <a:gdLst>
                <a:gd name="T0" fmla="*/ 0 w 22"/>
                <a:gd name="T1" fmla="*/ 56606 h 35"/>
                <a:gd name="T2" fmla="*/ 75045 w 22"/>
                <a:gd name="T3" fmla="*/ 264159 h 35"/>
                <a:gd name="T4" fmla="*/ 262659 w 22"/>
                <a:gd name="T5" fmla="*/ 566055 h 35"/>
                <a:gd name="T6" fmla="*/ 375227 w 22"/>
                <a:gd name="T7" fmla="*/ 471713 h 35"/>
                <a:gd name="T8" fmla="*/ 206375 w 22"/>
                <a:gd name="T9" fmla="*/ 188685 h 35"/>
                <a:gd name="T10" fmla="*/ 56284 w 22"/>
                <a:gd name="T11" fmla="*/ 0 h 35"/>
                <a:gd name="T12" fmla="*/ 18761 w 22"/>
                <a:gd name="T13" fmla="*/ 0 h 35"/>
                <a:gd name="T14" fmla="*/ 0 w 22"/>
                <a:gd name="T15" fmla="*/ 0 h 35"/>
                <a:gd name="T16" fmla="*/ 0 w 22"/>
                <a:gd name="T17" fmla="*/ 56606 h 3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2"/>
                <a:gd name="T28" fmla="*/ 0 h 35"/>
                <a:gd name="T29" fmla="*/ 22 w 22"/>
                <a:gd name="T30" fmla="*/ 35 h 35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2" h="35">
                  <a:moveTo>
                    <a:pt x="0" y="3"/>
                  </a:moveTo>
                  <a:cubicBezTo>
                    <a:pt x="0" y="5"/>
                    <a:pt x="1" y="9"/>
                    <a:pt x="4" y="14"/>
                  </a:cubicBezTo>
                  <a:cubicBezTo>
                    <a:pt x="6" y="18"/>
                    <a:pt x="9" y="24"/>
                    <a:pt x="14" y="30"/>
                  </a:cubicBezTo>
                  <a:cubicBezTo>
                    <a:pt x="18" y="35"/>
                    <a:pt x="22" y="28"/>
                    <a:pt x="20" y="25"/>
                  </a:cubicBezTo>
                  <a:cubicBezTo>
                    <a:pt x="19" y="22"/>
                    <a:pt x="11" y="10"/>
                    <a:pt x="11" y="10"/>
                  </a:cubicBezTo>
                  <a:cubicBezTo>
                    <a:pt x="11" y="10"/>
                    <a:pt x="7" y="2"/>
                    <a:pt x="3" y="0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0" y="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 sz="7198"/>
            </a:p>
          </p:txBody>
        </p:sp>
        <p:sp>
          <p:nvSpPr>
            <p:cNvPr id="558" name="Freeform 451">
              <a:extLst>
                <a:ext uri="{FF2B5EF4-FFF2-40B4-BE49-F238E27FC236}">
                  <a16:creationId xmlns:a16="http://schemas.microsoft.com/office/drawing/2014/main" id="{6877ADA5-0735-E381-8786-AF567560303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66527" y="2948269"/>
              <a:ext cx="208804" cy="432171"/>
            </a:xfrm>
            <a:custGeom>
              <a:avLst/>
              <a:gdLst>
                <a:gd name="T0" fmla="*/ 37964 w 11"/>
                <a:gd name="T1" fmla="*/ 432171 h 23"/>
                <a:gd name="T2" fmla="*/ 94911 w 11"/>
                <a:gd name="T3" fmla="*/ 375801 h 23"/>
                <a:gd name="T4" fmla="*/ 208804 w 11"/>
                <a:gd name="T5" fmla="*/ 37580 h 23"/>
                <a:gd name="T6" fmla="*/ 170840 w 11"/>
                <a:gd name="T7" fmla="*/ 0 h 23"/>
                <a:gd name="T8" fmla="*/ 0 w 11"/>
                <a:gd name="T9" fmla="*/ 319431 h 23"/>
                <a:gd name="T10" fmla="*/ 37964 w 11"/>
                <a:gd name="T11" fmla="*/ 432171 h 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1"/>
                <a:gd name="T19" fmla="*/ 0 h 23"/>
                <a:gd name="T20" fmla="*/ 11 w 11"/>
                <a:gd name="T21" fmla="*/ 23 h 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1" h="23">
                  <a:moveTo>
                    <a:pt x="2" y="23"/>
                  </a:moveTo>
                  <a:cubicBezTo>
                    <a:pt x="2" y="23"/>
                    <a:pt x="4" y="23"/>
                    <a:pt x="5" y="20"/>
                  </a:cubicBezTo>
                  <a:cubicBezTo>
                    <a:pt x="7" y="17"/>
                    <a:pt x="11" y="2"/>
                    <a:pt x="11" y="2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1" y="14"/>
                    <a:pt x="0" y="17"/>
                  </a:cubicBezTo>
                  <a:cubicBezTo>
                    <a:pt x="0" y="20"/>
                    <a:pt x="0" y="22"/>
                    <a:pt x="2" y="2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 sz="7198"/>
            </a:p>
          </p:txBody>
        </p:sp>
        <p:sp>
          <p:nvSpPr>
            <p:cNvPr id="559" name="Freeform 452">
              <a:extLst>
                <a:ext uri="{FF2B5EF4-FFF2-40B4-BE49-F238E27FC236}">
                  <a16:creationId xmlns:a16="http://schemas.microsoft.com/office/drawing/2014/main" id="{892D7448-CCAE-8807-0779-29786F2AF19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94970" y="2759682"/>
              <a:ext cx="242853" cy="168998"/>
            </a:xfrm>
            <a:custGeom>
              <a:avLst/>
              <a:gdLst>
                <a:gd name="T0" fmla="*/ 1 w 13"/>
                <a:gd name="T1" fmla="*/ 5 h 9"/>
                <a:gd name="T2" fmla="*/ 4 w 13"/>
                <a:gd name="T3" fmla="*/ 8 h 9"/>
                <a:gd name="T4" fmla="*/ 8 w 13"/>
                <a:gd name="T5" fmla="*/ 5 h 9"/>
                <a:gd name="T6" fmla="*/ 10 w 13"/>
                <a:gd name="T7" fmla="*/ 4 h 9"/>
                <a:gd name="T8" fmla="*/ 12 w 13"/>
                <a:gd name="T9" fmla="*/ 2 h 9"/>
                <a:gd name="T10" fmla="*/ 13 w 13"/>
                <a:gd name="T11" fmla="*/ 1 h 9"/>
                <a:gd name="T12" fmla="*/ 11 w 13"/>
                <a:gd name="T13" fmla="*/ 1 h 9"/>
                <a:gd name="T14" fmla="*/ 10 w 13"/>
                <a:gd name="T15" fmla="*/ 1 h 9"/>
                <a:gd name="T16" fmla="*/ 4 w 13"/>
                <a:gd name="T17" fmla="*/ 0 h 9"/>
                <a:gd name="T18" fmla="*/ 0 w 13"/>
                <a:gd name="T19" fmla="*/ 2 h 9"/>
                <a:gd name="T20" fmla="*/ 1 w 13"/>
                <a:gd name="T21" fmla="*/ 5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" h="9">
                  <a:moveTo>
                    <a:pt x="1" y="5"/>
                  </a:moveTo>
                  <a:cubicBezTo>
                    <a:pt x="1" y="7"/>
                    <a:pt x="2" y="9"/>
                    <a:pt x="4" y="8"/>
                  </a:cubicBezTo>
                  <a:cubicBezTo>
                    <a:pt x="6" y="7"/>
                    <a:pt x="7" y="6"/>
                    <a:pt x="8" y="5"/>
                  </a:cubicBezTo>
                  <a:cubicBezTo>
                    <a:pt x="9" y="5"/>
                    <a:pt x="9" y="4"/>
                    <a:pt x="10" y="4"/>
                  </a:cubicBezTo>
                  <a:cubicBezTo>
                    <a:pt x="11" y="3"/>
                    <a:pt x="11" y="2"/>
                    <a:pt x="12" y="2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2" y="1"/>
                    <a:pt x="12" y="1"/>
                    <a:pt x="11" y="1"/>
                  </a:cubicBezTo>
                  <a:cubicBezTo>
                    <a:pt x="11" y="1"/>
                    <a:pt x="10" y="1"/>
                    <a:pt x="10" y="1"/>
                  </a:cubicBezTo>
                  <a:cubicBezTo>
                    <a:pt x="10" y="1"/>
                    <a:pt x="9" y="0"/>
                    <a:pt x="4" y="0"/>
                  </a:cubicBezTo>
                  <a:cubicBezTo>
                    <a:pt x="3" y="0"/>
                    <a:pt x="1" y="1"/>
                    <a:pt x="0" y="2"/>
                  </a:cubicBezTo>
                  <a:cubicBezTo>
                    <a:pt x="0" y="3"/>
                    <a:pt x="0" y="4"/>
                    <a:pt x="1" y="5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7198">
                <a:latin typeface="+mn-lt"/>
              </a:endParaRPr>
            </a:p>
          </p:txBody>
        </p:sp>
        <p:sp>
          <p:nvSpPr>
            <p:cNvPr id="560" name="Freeform 453">
              <a:extLst>
                <a:ext uri="{FF2B5EF4-FFF2-40B4-BE49-F238E27FC236}">
                  <a16:creationId xmlns:a16="http://schemas.microsoft.com/office/drawing/2014/main" id="{1182CA19-7C21-72CC-26FE-DDF78D7CE7F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23745" y="2967410"/>
              <a:ext cx="373079" cy="452422"/>
            </a:xfrm>
            <a:custGeom>
              <a:avLst/>
              <a:gdLst>
                <a:gd name="T0" fmla="*/ 0 w 20"/>
                <a:gd name="T1" fmla="*/ 0 h 24"/>
                <a:gd name="T2" fmla="*/ 12 w 20"/>
                <a:gd name="T3" fmla="*/ 20 h 24"/>
                <a:gd name="T4" fmla="*/ 18 w 20"/>
                <a:gd name="T5" fmla="*/ 20 h 24"/>
                <a:gd name="T6" fmla="*/ 20 w 20"/>
                <a:gd name="T7" fmla="*/ 13 h 24"/>
                <a:gd name="T8" fmla="*/ 15 w 20"/>
                <a:gd name="T9" fmla="*/ 21 h 24"/>
                <a:gd name="T10" fmla="*/ 0 w 20"/>
                <a:gd name="T11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" h="24">
                  <a:moveTo>
                    <a:pt x="0" y="0"/>
                  </a:moveTo>
                  <a:cubicBezTo>
                    <a:pt x="0" y="0"/>
                    <a:pt x="2" y="7"/>
                    <a:pt x="12" y="20"/>
                  </a:cubicBezTo>
                  <a:cubicBezTo>
                    <a:pt x="13" y="21"/>
                    <a:pt x="15" y="24"/>
                    <a:pt x="18" y="20"/>
                  </a:cubicBezTo>
                  <a:cubicBezTo>
                    <a:pt x="19" y="19"/>
                    <a:pt x="20" y="13"/>
                    <a:pt x="20" y="13"/>
                  </a:cubicBezTo>
                  <a:cubicBezTo>
                    <a:pt x="20" y="13"/>
                    <a:pt x="17" y="22"/>
                    <a:pt x="15" y="21"/>
                  </a:cubicBezTo>
                  <a:cubicBezTo>
                    <a:pt x="13" y="2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7198">
                <a:latin typeface="+mn-lt"/>
              </a:endParaRPr>
            </a:p>
          </p:txBody>
        </p:sp>
        <p:sp>
          <p:nvSpPr>
            <p:cNvPr id="561" name="Freeform 454">
              <a:extLst>
                <a:ext uri="{FF2B5EF4-FFF2-40B4-BE49-F238E27FC236}">
                  <a16:creationId xmlns:a16="http://schemas.microsoft.com/office/drawing/2014/main" id="{C0CDAB5F-5D08-A1C6-DBCC-CE23F0344FC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66598" y="3099439"/>
              <a:ext cx="38716" cy="110906"/>
            </a:xfrm>
            <a:custGeom>
              <a:avLst/>
              <a:gdLst>
                <a:gd name="T0" fmla="*/ 2 w 2"/>
                <a:gd name="T1" fmla="*/ 4 h 6"/>
                <a:gd name="T2" fmla="*/ 1 w 2"/>
                <a:gd name="T3" fmla="*/ 6 h 6"/>
                <a:gd name="T4" fmla="*/ 0 w 2"/>
                <a:gd name="T5" fmla="*/ 0 h 6"/>
                <a:gd name="T6" fmla="*/ 2 w 2"/>
                <a:gd name="T7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6">
                  <a:moveTo>
                    <a:pt x="2" y="4"/>
                  </a:moveTo>
                  <a:cubicBezTo>
                    <a:pt x="2" y="4"/>
                    <a:pt x="2" y="5"/>
                    <a:pt x="1" y="6"/>
                  </a:cubicBezTo>
                  <a:cubicBezTo>
                    <a:pt x="1" y="6"/>
                    <a:pt x="1" y="3"/>
                    <a:pt x="0" y="0"/>
                  </a:cubicBezTo>
                  <a:lnTo>
                    <a:pt x="2" y="4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7198">
                <a:latin typeface="+mn-lt"/>
              </a:endParaRPr>
            </a:p>
          </p:txBody>
        </p:sp>
        <p:sp>
          <p:nvSpPr>
            <p:cNvPr id="562" name="Freeform 455">
              <a:extLst>
                <a:ext uri="{FF2B5EF4-FFF2-40B4-BE49-F238E27FC236}">
                  <a16:creationId xmlns:a16="http://schemas.microsoft.com/office/drawing/2014/main" id="{183AADB6-9A78-46A4-6C54-C6258215D64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53777" y="2608358"/>
              <a:ext cx="150533" cy="242793"/>
            </a:xfrm>
            <a:custGeom>
              <a:avLst/>
              <a:gdLst>
                <a:gd name="T0" fmla="*/ 0 w 8"/>
                <a:gd name="T1" fmla="*/ 0 h 13"/>
                <a:gd name="T2" fmla="*/ 0 w 8"/>
                <a:gd name="T3" fmla="*/ 168087 h 13"/>
                <a:gd name="T4" fmla="*/ 150533 w 8"/>
                <a:gd name="T5" fmla="*/ 168087 h 13"/>
                <a:gd name="T6" fmla="*/ 150533 w 8"/>
                <a:gd name="T7" fmla="*/ 112058 h 13"/>
                <a:gd name="T8" fmla="*/ 150533 w 8"/>
                <a:gd name="T9" fmla="*/ 18676 h 13"/>
                <a:gd name="T10" fmla="*/ 150533 w 8"/>
                <a:gd name="T11" fmla="*/ 18676 h 13"/>
                <a:gd name="T12" fmla="*/ 150533 w 8"/>
                <a:gd name="T13" fmla="*/ 18676 h 13"/>
                <a:gd name="T14" fmla="*/ 0 w 8"/>
                <a:gd name="T15" fmla="*/ 0 h 13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8"/>
                <a:gd name="T25" fmla="*/ 0 h 13"/>
                <a:gd name="T26" fmla="*/ 8 w 8"/>
                <a:gd name="T27" fmla="*/ 13 h 13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8" h="13">
                  <a:moveTo>
                    <a:pt x="0" y="0"/>
                  </a:moveTo>
                  <a:cubicBezTo>
                    <a:pt x="0" y="3"/>
                    <a:pt x="0" y="7"/>
                    <a:pt x="0" y="9"/>
                  </a:cubicBezTo>
                  <a:cubicBezTo>
                    <a:pt x="1" y="13"/>
                    <a:pt x="8" y="9"/>
                    <a:pt x="8" y="9"/>
                  </a:cubicBezTo>
                  <a:cubicBezTo>
                    <a:pt x="8" y="8"/>
                    <a:pt x="8" y="7"/>
                    <a:pt x="8" y="6"/>
                  </a:cubicBezTo>
                  <a:cubicBezTo>
                    <a:pt x="8" y="4"/>
                    <a:pt x="8" y="2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A4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 sz="7198"/>
            </a:p>
          </p:txBody>
        </p:sp>
        <p:sp>
          <p:nvSpPr>
            <p:cNvPr id="563" name="Freeform 456">
              <a:extLst>
                <a:ext uri="{FF2B5EF4-FFF2-40B4-BE49-F238E27FC236}">
                  <a16:creationId xmlns:a16="http://schemas.microsoft.com/office/drawing/2014/main" id="{D3EA44E9-C83E-6C9F-A57A-E3B7608268D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53777" y="2588935"/>
              <a:ext cx="150533" cy="189377"/>
            </a:xfrm>
            <a:custGeom>
              <a:avLst/>
              <a:gdLst>
                <a:gd name="T0" fmla="*/ 0 w 8"/>
                <a:gd name="T1" fmla="*/ 37875 h 10"/>
                <a:gd name="T2" fmla="*/ 0 w 8"/>
                <a:gd name="T3" fmla="*/ 56813 h 10"/>
                <a:gd name="T4" fmla="*/ 0 w 8"/>
                <a:gd name="T5" fmla="*/ 113626 h 10"/>
                <a:gd name="T6" fmla="*/ 0 w 8"/>
                <a:gd name="T7" fmla="*/ 151502 h 10"/>
                <a:gd name="T8" fmla="*/ 150533 w 8"/>
                <a:gd name="T9" fmla="*/ 94689 h 10"/>
                <a:gd name="T10" fmla="*/ 150533 w 8"/>
                <a:gd name="T11" fmla="*/ 0 h 10"/>
                <a:gd name="T12" fmla="*/ 0 w 8"/>
                <a:gd name="T13" fmla="*/ 37875 h 1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8"/>
                <a:gd name="T22" fmla="*/ 0 h 10"/>
                <a:gd name="T23" fmla="*/ 8 w 8"/>
                <a:gd name="T24" fmla="*/ 10 h 10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8" h="10">
                  <a:moveTo>
                    <a:pt x="0" y="2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0" y="4"/>
                    <a:pt x="0" y="5"/>
                    <a:pt x="0" y="6"/>
                  </a:cubicBezTo>
                  <a:cubicBezTo>
                    <a:pt x="0" y="6"/>
                    <a:pt x="0" y="8"/>
                    <a:pt x="0" y="8"/>
                  </a:cubicBezTo>
                  <a:cubicBezTo>
                    <a:pt x="2" y="10"/>
                    <a:pt x="6" y="7"/>
                    <a:pt x="8" y="5"/>
                  </a:cubicBezTo>
                  <a:cubicBezTo>
                    <a:pt x="8" y="2"/>
                    <a:pt x="8" y="0"/>
                    <a:pt x="8" y="0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F270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 sz="7198"/>
            </a:p>
          </p:txBody>
        </p:sp>
        <p:sp>
          <p:nvSpPr>
            <p:cNvPr id="564" name="Freeform 457">
              <a:extLst>
                <a:ext uri="{FF2B5EF4-FFF2-40B4-BE49-F238E27FC236}">
                  <a16:creationId xmlns:a16="http://schemas.microsoft.com/office/drawing/2014/main" id="{7B4D8CB7-7DE0-FC6D-DCCC-9FFCFAC4B85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83823" y="2098494"/>
              <a:ext cx="373903" cy="640975"/>
            </a:xfrm>
            <a:custGeom>
              <a:avLst/>
              <a:gdLst>
                <a:gd name="T0" fmla="*/ 355208 w 20"/>
                <a:gd name="T1" fmla="*/ 188522 h 34"/>
                <a:gd name="T2" fmla="*/ 317818 w 20"/>
                <a:gd name="T3" fmla="*/ 490157 h 34"/>
                <a:gd name="T4" fmla="*/ 168256 w 20"/>
                <a:gd name="T5" fmla="*/ 640975 h 34"/>
                <a:gd name="T6" fmla="*/ 0 w 20"/>
                <a:gd name="T7" fmla="*/ 263931 h 34"/>
                <a:gd name="T8" fmla="*/ 355208 w 20"/>
                <a:gd name="T9" fmla="*/ 188522 h 3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0"/>
                <a:gd name="T16" fmla="*/ 0 h 34"/>
                <a:gd name="T17" fmla="*/ 20 w 20"/>
                <a:gd name="T18" fmla="*/ 34 h 3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0" h="34">
                  <a:moveTo>
                    <a:pt x="19" y="10"/>
                  </a:moveTo>
                  <a:cubicBezTo>
                    <a:pt x="19" y="10"/>
                    <a:pt x="20" y="22"/>
                    <a:pt x="17" y="26"/>
                  </a:cubicBezTo>
                  <a:cubicBezTo>
                    <a:pt x="15" y="31"/>
                    <a:pt x="10" y="34"/>
                    <a:pt x="9" y="34"/>
                  </a:cubicBezTo>
                  <a:cubicBezTo>
                    <a:pt x="4" y="33"/>
                    <a:pt x="0" y="22"/>
                    <a:pt x="0" y="14"/>
                  </a:cubicBezTo>
                  <a:cubicBezTo>
                    <a:pt x="0" y="5"/>
                    <a:pt x="9" y="0"/>
                    <a:pt x="19" y="10"/>
                  </a:cubicBezTo>
                  <a:close/>
                </a:path>
              </a:pathLst>
            </a:custGeom>
            <a:solidFill>
              <a:srgbClr val="FFA4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 sz="7198"/>
            </a:p>
          </p:txBody>
        </p:sp>
        <p:sp>
          <p:nvSpPr>
            <p:cNvPr id="565" name="Freeform 458">
              <a:extLst>
                <a:ext uri="{FF2B5EF4-FFF2-40B4-BE49-F238E27FC236}">
                  <a16:creationId xmlns:a16="http://schemas.microsoft.com/office/drawing/2014/main" id="{3E77AF34-9BBE-BC5A-03E9-3D2DD030F3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87769" y="2380134"/>
              <a:ext cx="58270" cy="97117"/>
            </a:xfrm>
            <a:custGeom>
              <a:avLst/>
              <a:gdLst>
                <a:gd name="T0" fmla="*/ 58270 w 3"/>
                <a:gd name="T1" fmla="*/ 38847 h 5"/>
                <a:gd name="T2" fmla="*/ 19423 w 3"/>
                <a:gd name="T3" fmla="*/ 0 h 5"/>
                <a:gd name="T4" fmla="*/ 0 w 3"/>
                <a:gd name="T5" fmla="*/ 58270 h 5"/>
                <a:gd name="T6" fmla="*/ 38847 w 3"/>
                <a:gd name="T7" fmla="*/ 97117 h 5"/>
                <a:gd name="T8" fmla="*/ 58270 w 3"/>
                <a:gd name="T9" fmla="*/ 38847 h 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"/>
                <a:gd name="T16" fmla="*/ 0 h 5"/>
                <a:gd name="T17" fmla="*/ 3 w 3"/>
                <a:gd name="T18" fmla="*/ 5 h 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" h="5">
                  <a:moveTo>
                    <a:pt x="3" y="2"/>
                  </a:moveTo>
                  <a:cubicBezTo>
                    <a:pt x="2" y="1"/>
                    <a:pt x="2" y="0"/>
                    <a:pt x="1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5"/>
                    <a:pt x="2" y="5"/>
                  </a:cubicBezTo>
                  <a:cubicBezTo>
                    <a:pt x="2" y="4"/>
                    <a:pt x="3" y="3"/>
                    <a:pt x="3" y="2"/>
                  </a:cubicBezTo>
                  <a:close/>
                </a:path>
              </a:pathLst>
            </a:custGeom>
            <a:solidFill>
              <a:srgbClr val="4120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 sz="7198"/>
            </a:p>
          </p:txBody>
        </p:sp>
        <p:sp>
          <p:nvSpPr>
            <p:cNvPr id="566" name="Freeform 459">
              <a:extLst>
                <a:ext uri="{FF2B5EF4-FFF2-40B4-BE49-F238E27FC236}">
                  <a16:creationId xmlns:a16="http://schemas.microsoft.com/office/drawing/2014/main" id="{FB9841E4-8775-FDA5-225C-825130C43FB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37236" y="2380134"/>
              <a:ext cx="58270" cy="97117"/>
            </a:xfrm>
            <a:custGeom>
              <a:avLst/>
              <a:gdLst>
                <a:gd name="T0" fmla="*/ 58270 w 3"/>
                <a:gd name="T1" fmla="*/ 38847 h 5"/>
                <a:gd name="T2" fmla="*/ 19423 w 3"/>
                <a:gd name="T3" fmla="*/ 0 h 5"/>
                <a:gd name="T4" fmla="*/ 0 w 3"/>
                <a:gd name="T5" fmla="*/ 38847 h 5"/>
                <a:gd name="T6" fmla="*/ 38847 w 3"/>
                <a:gd name="T7" fmla="*/ 77694 h 5"/>
                <a:gd name="T8" fmla="*/ 58270 w 3"/>
                <a:gd name="T9" fmla="*/ 38847 h 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"/>
                <a:gd name="T16" fmla="*/ 0 h 5"/>
                <a:gd name="T17" fmla="*/ 3 w 3"/>
                <a:gd name="T18" fmla="*/ 5 h 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" h="5">
                  <a:moveTo>
                    <a:pt x="3" y="2"/>
                  </a:moveTo>
                  <a:cubicBezTo>
                    <a:pt x="3" y="1"/>
                    <a:pt x="2" y="0"/>
                    <a:pt x="1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4"/>
                    <a:pt x="1" y="5"/>
                    <a:pt x="2" y="4"/>
                  </a:cubicBezTo>
                  <a:cubicBezTo>
                    <a:pt x="2" y="4"/>
                    <a:pt x="3" y="3"/>
                    <a:pt x="3" y="2"/>
                  </a:cubicBezTo>
                  <a:close/>
                </a:path>
              </a:pathLst>
            </a:custGeom>
            <a:solidFill>
              <a:srgbClr val="4120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 sz="7198"/>
            </a:p>
          </p:txBody>
        </p:sp>
        <p:sp>
          <p:nvSpPr>
            <p:cNvPr id="567" name="Freeform 460">
              <a:extLst>
                <a:ext uri="{FF2B5EF4-FFF2-40B4-BE49-F238E27FC236}">
                  <a16:creationId xmlns:a16="http://schemas.microsoft.com/office/drawing/2014/main" id="{88701B42-4CFD-5265-0536-DBA7DE0182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37236" y="2380134"/>
              <a:ext cx="58270" cy="19423"/>
            </a:xfrm>
            <a:custGeom>
              <a:avLst/>
              <a:gdLst>
                <a:gd name="T0" fmla="*/ 0 w 3"/>
                <a:gd name="T1" fmla="*/ 19423 h 1"/>
                <a:gd name="T2" fmla="*/ 58270 w 3"/>
                <a:gd name="T3" fmla="*/ 0 h 1"/>
                <a:gd name="T4" fmla="*/ 38847 w 3"/>
                <a:gd name="T5" fmla="*/ 0 h 1"/>
                <a:gd name="T6" fmla="*/ 0 w 3"/>
                <a:gd name="T7" fmla="*/ 19423 h 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"/>
                <a:gd name="T13" fmla="*/ 0 h 1"/>
                <a:gd name="T14" fmla="*/ 3 w 3"/>
                <a:gd name="T15" fmla="*/ 1 h 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" h="1">
                  <a:moveTo>
                    <a:pt x="0" y="1"/>
                  </a:moveTo>
                  <a:cubicBezTo>
                    <a:pt x="0" y="1"/>
                    <a:pt x="2" y="0"/>
                    <a:pt x="3" y="0"/>
                  </a:cubicBezTo>
                  <a:cubicBezTo>
                    <a:pt x="3" y="0"/>
                    <a:pt x="3" y="0"/>
                    <a:pt x="2" y="0"/>
                  </a:cubicBezTo>
                  <a:cubicBezTo>
                    <a:pt x="1" y="0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4120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 sz="7198"/>
            </a:p>
          </p:txBody>
        </p:sp>
        <p:sp>
          <p:nvSpPr>
            <p:cNvPr id="568" name="Freeform 461">
              <a:extLst>
                <a:ext uri="{FF2B5EF4-FFF2-40B4-BE49-F238E27FC236}">
                  <a16:creationId xmlns:a16="http://schemas.microsoft.com/office/drawing/2014/main" id="{596B4884-DA00-3DCC-DDDA-8D6FC3763D1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87769" y="2380134"/>
              <a:ext cx="58270" cy="19423"/>
            </a:xfrm>
            <a:custGeom>
              <a:avLst/>
              <a:gdLst>
                <a:gd name="T0" fmla="*/ 58270 w 3"/>
                <a:gd name="T1" fmla="*/ 19423 h 1"/>
                <a:gd name="T2" fmla="*/ 0 w 3"/>
                <a:gd name="T3" fmla="*/ 19423 h 1"/>
                <a:gd name="T4" fmla="*/ 19423 w 3"/>
                <a:gd name="T5" fmla="*/ 0 h 1"/>
                <a:gd name="T6" fmla="*/ 58270 w 3"/>
                <a:gd name="T7" fmla="*/ 19423 h 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"/>
                <a:gd name="T13" fmla="*/ 0 h 1"/>
                <a:gd name="T14" fmla="*/ 3 w 3"/>
                <a:gd name="T15" fmla="*/ 1 h 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" h="1">
                  <a:moveTo>
                    <a:pt x="3" y="1"/>
                  </a:moveTo>
                  <a:cubicBezTo>
                    <a:pt x="3" y="1"/>
                    <a:pt x="1" y="0"/>
                    <a:pt x="0" y="1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2" y="0"/>
                    <a:pt x="3" y="1"/>
                    <a:pt x="3" y="1"/>
                  </a:cubicBezTo>
                  <a:close/>
                </a:path>
              </a:pathLst>
            </a:custGeom>
            <a:solidFill>
              <a:srgbClr val="4120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 sz="7198"/>
            </a:p>
          </p:txBody>
        </p:sp>
        <p:sp>
          <p:nvSpPr>
            <p:cNvPr id="569" name="Freeform 462">
              <a:extLst>
                <a:ext uri="{FF2B5EF4-FFF2-40B4-BE49-F238E27FC236}">
                  <a16:creationId xmlns:a16="http://schemas.microsoft.com/office/drawing/2014/main" id="{B821F35C-32C1-9F5C-9643-FCD1246AB1A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14930" y="2477251"/>
              <a:ext cx="38847" cy="72836"/>
            </a:xfrm>
            <a:custGeom>
              <a:avLst/>
              <a:gdLst>
                <a:gd name="T0" fmla="*/ 19424 w 2"/>
                <a:gd name="T1" fmla="*/ 0 h 4"/>
                <a:gd name="T2" fmla="*/ 19424 w 2"/>
                <a:gd name="T3" fmla="*/ 54627 h 4"/>
                <a:gd name="T4" fmla="*/ 0 w 2"/>
                <a:gd name="T5" fmla="*/ 54627 h 4"/>
                <a:gd name="T6" fmla="*/ 0 w 2"/>
                <a:gd name="T7" fmla="*/ 54627 h 4"/>
                <a:gd name="T8" fmla="*/ 19424 w 2"/>
                <a:gd name="T9" fmla="*/ 54627 h 4"/>
                <a:gd name="T10" fmla="*/ 38847 w 2"/>
                <a:gd name="T11" fmla="*/ 72836 h 4"/>
                <a:gd name="T12" fmla="*/ 19424 w 2"/>
                <a:gd name="T13" fmla="*/ 72836 h 4"/>
                <a:gd name="T14" fmla="*/ 0 w 2"/>
                <a:gd name="T15" fmla="*/ 72836 h 4"/>
                <a:gd name="T16" fmla="*/ 0 w 2"/>
                <a:gd name="T17" fmla="*/ 54627 h 4"/>
                <a:gd name="T18" fmla="*/ 0 w 2"/>
                <a:gd name="T19" fmla="*/ 54627 h 4"/>
                <a:gd name="T20" fmla="*/ 19424 w 2"/>
                <a:gd name="T21" fmla="*/ 0 h 4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"/>
                <a:gd name="T34" fmla="*/ 0 h 4"/>
                <a:gd name="T35" fmla="*/ 2 w 2"/>
                <a:gd name="T36" fmla="*/ 4 h 4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" h="4">
                  <a:moveTo>
                    <a:pt x="1" y="0"/>
                  </a:moveTo>
                  <a:cubicBezTo>
                    <a:pt x="1" y="1"/>
                    <a:pt x="1" y="2"/>
                    <a:pt x="1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4"/>
                    <a:pt x="2" y="4"/>
                    <a:pt x="2" y="4"/>
                  </a:cubicBezTo>
                  <a:cubicBezTo>
                    <a:pt x="2" y="4"/>
                    <a:pt x="1" y="4"/>
                    <a:pt x="1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F270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 sz="7198"/>
            </a:p>
          </p:txBody>
        </p:sp>
        <p:sp>
          <p:nvSpPr>
            <p:cNvPr id="570" name="Freeform 463">
              <a:extLst>
                <a:ext uri="{FF2B5EF4-FFF2-40B4-BE49-F238E27FC236}">
                  <a16:creationId xmlns:a16="http://schemas.microsoft.com/office/drawing/2014/main" id="{76198E4E-F70E-C186-2512-BEC08A36832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95506" y="2588935"/>
              <a:ext cx="92263" cy="58270"/>
            </a:xfrm>
            <a:custGeom>
              <a:avLst/>
              <a:gdLst>
                <a:gd name="T0" fmla="*/ 92263 w 5"/>
                <a:gd name="T1" fmla="*/ 0 h 3"/>
                <a:gd name="T2" fmla="*/ 0 w 5"/>
                <a:gd name="T3" fmla="*/ 0 h 3"/>
                <a:gd name="T4" fmla="*/ 36905 w 5"/>
                <a:gd name="T5" fmla="*/ 58270 h 3"/>
                <a:gd name="T6" fmla="*/ 92263 w 5"/>
                <a:gd name="T7" fmla="*/ 0 h 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"/>
                <a:gd name="T13" fmla="*/ 0 h 3"/>
                <a:gd name="T14" fmla="*/ 5 w 5"/>
                <a:gd name="T15" fmla="*/ 3 h 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" h="3">
                  <a:moveTo>
                    <a:pt x="5" y="0"/>
                  </a:moveTo>
                  <a:cubicBezTo>
                    <a:pt x="5" y="0"/>
                    <a:pt x="2" y="1"/>
                    <a:pt x="0" y="0"/>
                  </a:cubicBezTo>
                  <a:cubicBezTo>
                    <a:pt x="0" y="0"/>
                    <a:pt x="1" y="3"/>
                    <a:pt x="2" y="3"/>
                  </a:cubicBezTo>
                  <a:cubicBezTo>
                    <a:pt x="3" y="3"/>
                    <a:pt x="4" y="2"/>
                    <a:pt x="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 sz="7198"/>
            </a:p>
          </p:txBody>
        </p:sp>
        <p:sp>
          <p:nvSpPr>
            <p:cNvPr id="571" name="Freeform 464">
              <a:extLst>
                <a:ext uri="{FF2B5EF4-FFF2-40B4-BE49-F238E27FC236}">
                  <a16:creationId xmlns:a16="http://schemas.microsoft.com/office/drawing/2014/main" id="{CB1CEC38-9C4D-D7EE-D6DA-8E68CCB02FD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73200" y="2307295"/>
              <a:ext cx="131110" cy="58270"/>
            </a:xfrm>
            <a:custGeom>
              <a:avLst/>
              <a:gdLst>
                <a:gd name="T0" fmla="*/ 18730 w 7"/>
                <a:gd name="T1" fmla="*/ 0 h 3"/>
                <a:gd name="T2" fmla="*/ 18730 w 7"/>
                <a:gd name="T3" fmla="*/ 19423 h 3"/>
                <a:gd name="T4" fmla="*/ 112380 w 7"/>
                <a:gd name="T5" fmla="*/ 58270 h 3"/>
                <a:gd name="T6" fmla="*/ 18730 w 7"/>
                <a:gd name="T7" fmla="*/ 0 h 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"/>
                <a:gd name="T13" fmla="*/ 0 h 3"/>
                <a:gd name="T14" fmla="*/ 7 w 7"/>
                <a:gd name="T15" fmla="*/ 3 h 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" h="3">
                  <a:moveTo>
                    <a:pt x="1" y="0"/>
                  </a:moveTo>
                  <a:cubicBezTo>
                    <a:pt x="0" y="0"/>
                    <a:pt x="1" y="1"/>
                    <a:pt x="1" y="1"/>
                  </a:cubicBezTo>
                  <a:cubicBezTo>
                    <a:pt x="2" y="2"/>
                    <a:pt x="3" y="1"/>
                    <a:pt x="6" y="3"/>
                  </a:cubicBezTo>
                  <a:cubicBezTo>
                    <a:pt x="7" y="3"/>
                    <a:pt x="3" y="0"/>
                    <a:pt x="1" y="0"/>
                  </a:cubicBezTo>
                  <a:close/>
                </a:path>
              </a:pathLst>
            </a:custGeom>
            <a:solidFill>
              <a:srgbClr val="4120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 sz="7198"/>
            </a:p>
          </p:txBody>
        </p:sp>
        <p:sp>
          <p:nvSpPr>
            <p:cNvPr id="572" name="Freeform 465">
              <a:extLst>
                <a:ext uri="{FF2B5EF4-FFF2-40B4-BE49-F238E27FC236}">
                  <a16:creationId xmlns:a16="http://schemas.microsoft.com/office/drawing/2014/main" id="{71096905-DAEC-1799-64FF-DA8F9BE43F0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83823" y="2307295"/>
              <a:ext cx="131110" cy="58270"/>
            </a:xfrm>
            <a:custGeom>
              <a:avLst/>
              <a:gdLst>
                <a:gd name="T0" fmla="*/ 112380 w 7"/>
                <a:gd name="T1" fmla="*/ 0 h 3"/>
                <a:gd name="T2" fmla="*/ 112380 w 7"/>
                <a:gd name="T3" fmla="*/ 19423 h 3"/>
                <a:gd name="T4" fmla="*/ 0 w 7"/>
                <a:gd name="T5" fmla="*/ 58270 h 3"/>
                <a:gd name="T6" fmla="*/ 112380 w 7"/>
                <a:gd name="T7" fmla="*/ 0 h 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"/>
                <a:gd name="T13" fmla="*/ 0 h 3"/>
                <a:gd name="T14" fmla="*/ 7 w 7"/>
                <a:gd name="T15" fmla="*/ 3 h 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" h="3">
                  <a:moveTo>
                    <a:pt x="6" y="0"/>
                  </a:moveTo>
                  <a:cubicBezTo>
                    <a:pt x="7" y="0"/>
                    <a:pt x="6" y="1"/>
                    <a:pt x="6" y="1"/>
                  </a:cubicBezTo>
                  <a:cubicBezTo>
                    <a:pt x="5" y="2"/>
                    <a:pt x="4" y="1"/>
                    <a:pt x="0" y="3"/>
                  </a:cubicBezTo>
                  <a:cubicBezTo>
                    <a:pt x="0" y="3"/>
                    <a:pt x="4" y="0"/>
                    <a:pt x="6" y="0"/>
                  </a:cubicBezTo>
                  <a:close/>
                </a:path>
              </a:pathLst>
            </a:custGeom>
            <a:solidFill>
              <a:srgbClr val="4120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 sz="7198"/>
            </a:p>
          </p:txBody>
        </p:sp>
        <p:sp>
          <p:nvSpPr>
            <p:cNvPr id="573" name="Freeform 466">
              <a:extLst>
                <a:ext uri="{FF2B5EF4-FFF2-40B4-BE49-F238E27FC236}">
                  <a16:creationId xmlns:a16="http://schemas.microsoft.com/office/drawing/2014/main" id="{205F9A39-CC8F-C3CA-200A-01CD166A54C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34353" y="2758892"/>
              <a:ext cx="189380" cy="92260"/>
            </a:xfrm>
            <a:custGeom>
              <a:avLst/>
              <a:gdLst>
                <a:gd name="T0" fmla="*/ 18938 w 10"/>
                <a:gd name="T1" fmla="*/ 18452 h 5"/>
                <a:gd name="T2" fmla="*/ 170442 w 10"/>
                <a:gd name="T3" fmla="*/ 18452 h 5"/>
                <a:gd name="T4" fmla="*/ 170442 w 10"/>
                <a:gd name="T5" fmla="*/ 36904 h 5"/>
                <a:gd name="T6" fmla="*/ 0 w 10"/>
                <a:gd name="T7" fmla="*/ 18452 h 5"/>
                <a:gd name="T8" fmla="*/ 18938 w 10"/>
                <a:gd name="T9" fmla="*/ 18452 h 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"/>
                <a:gd name="T16" fmla="*/ 0 h 5"/>
                <a:gd name="T17" fmla="*/ 10 w 10"/>
                <a:gd name="T18" fmla="*/ 5 h 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" h="5">
                  <a:moveTo>
                    <a:pt x="1" y="1"/>
                  </a:moveTo>
                  <a:cubicBezTo>
                    <a:pt x="2" y="4"/>
                    <a:pt x="7" y="2"/>
                    <a:pt x="9" y="1"/>
                  </a:cubicBezTo>
                  <a:cubicBezTo>
                    <a:pt x="9" y="0"/>
                    <a:pt x="10" y="1"/>
                    <a:pt x="9" y="2"/>
                  </a:cubicBezTo>
                  <a:cubicBezTo>
                    <a:pt x="7" y="3"/>
                    <a:pt x="1" y="5"/>
                    <a:pt x="0" y="1"/>
                  </a:cubicBezTo>
                  <a:cubicBezTo>
                    <a:pt x="0" y="1"/>
                    <a:pt x="1" y="0"/>
                    <a:pt x="1" y="1"/>
                  </a:cubicBezTo>
                  <a:close/>
                </a:path>
              </a:pathLst>
            </a:custGeom>
            <a:solidFill>
              <a:srgbClr val="635D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 sz="7198"/>
            </a:p>
          </p:txBody>
        </p:sp>
        <p:sp>
          <p:nvSpPr>
            <p:cNvPr id="574" name="Freeform 467">
              <a:extLst>
                <a:ext uri="{FF2B5EF4-FFF2-40B4-BE49-F238E27FC236}">
                  <a16:creationId xmlns:a16="http://schemas.microsoft.com/office/drawing/2014/main" id="{7D442454-2C17-DBD1-4298-72954B92040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22819" y="3909223"/>
              <a:ext cx="110867" cy="73937"/>
            </a:xfrm>
            <a:custGeom>
              <a:avLst/>
              <a:gdLst>
                <a:gd name="T0" fmla="*/ 23 w 23"/>
                <a:gd name="T1" fmla="*/ 15 h 15"/>
                <a:gd name="T2" fmla="*/ 0 w 23"/>
                <a:gd name="T3" fmla="*/ 0 h 15"/>
                <a:gd name="T4" fmla="*/ 23 w 23"/>
                <a:gd name="T5" fmla="*/ 0 h 15"/>
                <a:gd name="T6" fmla="*/ 23 w 23"/>
                <a:gd name="T7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15">
                  <a:moveTo>
                    <a:pt x="23" y="15"/>
                  </a:moveTo>
                  <a:lnTo>
                    <a:pt x="0" y="0"/>
                  </a:lnTo>
                  <a:lnTo>
                    <a:pt x="23" y="0"/>
                  </a:lnTo>
                  <a:lnTo>
                    <a:pt x="23" y="15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7198">
                <a:latin typeface="+mn-lt"/>
              </a:endParaRPr>
            </a:p>
          </p:txBody>
        </p:sp>
        <p:sp>
          <p:nvSpPr>
            <p:cNvPr id="575" name="Freeform 468">
              <a:extLst>
                <a:ext uri="{FF2B5EF4-FFF2-40B4-BE49-F238E27FC236}">
                  <a16:creationId xmlns:a16="http://schemas.microsoft.com/office/drawing/2014/main" id="{D19C0172-DD37-A8F4-3CDD-7D7FDC03164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22670" y="5512167"/>
              <a:ext cx="223370" cy="92260"/>
            </a:xfrm>
            <a:custGeom>
              <a:avLst/>
              <a:gdLst>
                <a:gd name="T0" fmla="*/ 186142 w 12"/>
                <a:gd name="T1" fmla="*/ 0 h 5"/>
                <a:gd name="T2" fmla="*/ 223370 w 12"/>
                <a:gd name="T3" fmla="*/ 92260 h 5"/>
                <a:gd name="T4" fmla="*/ 0 w 12"/>
                <a:gd name="T5" fmla="*/ 92260 h 5"/>
                <a:gd name="T6" fmla="*/ 111685 w 12"/>
                <a:gd name="T7" fmla="*/ 36904 h 5"/>
                <a:gd name="T8" fmla="*/ 186142 w 12"/>
                <a:gd name="T9" fmla="*/ 0 h 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2"/>
                <a:gd name="T16" fmla="*/ 0 h 5"/>
                <a:gd name="T17" fmla="*/ 12 w 12"/>
                <a:gd name="T18" fmla="*/ 5 h 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2" h="5">
                  <a:moveTo>
                    <a:pt x="10" y="0"/>
                  </a:moveTo>
                  <a:cubicBezTo>
                    <a:pt x="11" y="1"/>
                    <a:pt x="12" y="5"/>
                    <a:pt x="12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3" y="4"/>
                    <a:pt x="6" y="2"/>
                  </a:cubicBezTo>
                  <a:cubicBezTo>
                    <a:pt x="8" y="0"/>
                    <a:pt x="9" y="0"/>
                    <a:pt x="1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 sz="7198"/>
            </a:p>
          </p:txBody>
        </p:sp>
        <p:sp>
          <p:nvSpPr>
            <p:cNvPr id="128" name="Rectangle 469">
              <a:extLst>
                <a:ext uri="{FF2B5EF4-FFF2-40B4-BE49-F238E27FC236}">
                  <a16:creationId xmlns:a16="http://schemas.microsoft.com/office/drawing/2014/main" id="{CD882410-98AE-2675-719A-03FE3FB727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22819" y="5604489"/>
              <a:ext cx="223495" cy="1936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7198">
                <a:latin typeface="+mn-lt"/>
              </a:endParaRPr>
            </a:p>
          </p:txBody>
        </p:sp>
        <p:sp>
          <p:nvSpPr>
            <p:cNvPr id="129" name="Freeform 470">
              <a:extLst>
                <a:ext uri="{FF2B5EF4-FFF2-40B4-BE49-F238E27FC236}">
                  <a16:creationId xmlns:a16="http://schemas.microsoft.com/office/drawing/2014/main" id="{E8E6A8FE-4FBC-580A-6597-399475E6E64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65463" y="5512167"/>
              <a:ext cx="228227" cy="92260"/>
            </a:xfrm>
            <a:custGeom>
              <a:avLst/>
              <a:gdLst>
                <a:gd name="T0" fmla="*/ 38038 w 12"/>
                <a:gd name="T1" fmla="*/ 0 h 5"/>
                <a:gd name="T2" fmla="*/ 0 w 12"/>
                <a:gd name="T3" fmla="*/ 92260 h 5"/>
                <a:gd name="T4" fmla="*/ 228227 w 12"/>
                <a:gd name="T5" fmla="*/ 92260 h 5"/>
                <a:gd name="T6" fmla="*/ 114114 w 12"/>
                <a:gd name="T7" fmla="*/ 36904 h 5"/>
                <a:gd name="T8" fmla="*/ 38038 w 12"/>
                <a:gd name="T9" fmla="*/ 0 h 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2"/>
                <a:gd name="T16" fmla="*/ 0 h 5"/>
                <a:gd name="T17" fmla="*/ 12 w 12"/>
                <a:gd name="T18" fmla="*/ 5 h 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2" h="5">
                  <a:moveTo>
                    <a:pt x="2" y="0"/>
                  </a:moveTo>
                  <a:cubicBezTo>
                    <a:pt x="1" y="1"/>
                    <a:pt x="0" y="5"/>
                    <a:pt x="0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0" y="4"/>
                    <a:pt x="6" y="2"/>
                  </a:cubicBezTo>
                  <a:cubicBezTo>
                    <a:pt x="4" y="0"/>
                    <a:pt x="3" y="0"/>
                    <a:pt x="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 sz="7198"/>
            </a:p>
          </p:txBody>
        </p:sp>
        <p:sp>
          <p:nvSpPr>
            <p:cNvPr id="130" name="Rectangle 471">
              <a:extLst>
                <a:ext uri="{FF2B5EF4-FFF2-40B4-BE49-F238E27FC236}">
                  <a16:creationId xmlns:a16="http://schemas.microsoft.com/office/drawing/2014/main" id="{159F7A0D-B811-A0C1-10BD-9EF21E934F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65672" y="5604489"/>
              <a:ext cx="228775" cy="1936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7198">
                <a:latin typeface="+mn-lt"/>
              </a:endParaRPr>
            </a:p>
          </p:txBody>
        </p:sp>
        <p:sp>
          <p:nvSpPr>
            <p:cNvPr id="131" name="Freeform 472">
              <a:extLst>
                <a:ext uri="{FF2B5EF4-FFF2-40B4-BE49-F238E27FC236}">
                  <a16:creationId xmlns:a16="http://schemas.microsoft.com/office/drawing/2014/main" id="{59B9FD21-898F-DEDE-60E3-50E39D8EEA1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67282" y="2006231"/>
              <a:ext cx="640974" cy="471018"/>
            </a:xfrm>
            <a:custGeom>
              <a:avLst/>
              <a:gdLst>
                <a:gd name="T0" fmla="*/ 471304 w 34"/>
                <a:gd name="T1" fmla="*/ 301452 h 25"/>
                <a:gd name="T2" fmla="*/ 452452 w 34"/>
                <a:gd name="T3" fmla="*/ 471018 h 25"/>
                <a:gd name="T4" fmla="*/ 527861 w 34"/>
                <a:gd name="T5" fmla="*/ 452177 h 25"/>
                <a:gd name="T6" fmla="*/ 584417 w 34"/>
                <a:gd name="T7" fmla="*/ 207248 h 25"/>
                <a:gd name="T8" fmla="*/ 584417 w 34"/>
                <a:gd name="T9" fmla="*/ 207248 h 25"/>
                <a:gd name="T10" fmla="*/ 509009 w 34"/>
                <a:gd name="T11" fmla="*/ 113044 h 25"/>
                <a:gd name="T12" fmla="*/ 150817 w 34"/>
                <a:gd name="T13" fmla="*/ 131885 h 25"/>
                <a:gd name="T14" fmla="*/ 0 w 34"/>
                <a:gd name="T15" fmla="*/ 339133 h 25"/>
                <a:gd name="T16" fmla="*/ 471304 w 34"/>
                <a:gd name="T17" fmla="*/ 301452 h 2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34"/>
                <a:gd name="T28" fmla="*/ 0 h 25"/>
                <a:gd name="T29" fmla="*/ 34 w 34"/>
                <a:gd name="T30" fmla="*/ 25 h 25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34" h="25">
                  <a:moveTo>
                    <a:pt x="25" y="16"/>
                  </a:moveTo>
                  <a:cubicBezTo>
                    <a:pt x="23" y="21"/>
                    <a:pt x="24" y="25"/>
                    <a:pt x="24" y="25"/>
                  </a:cubicBezTo>
                  <a:cubicBezTo>
                    <a:pt x="25" y="24"/>
                    <a:pt x="28" y="24"/>
                    <a:pt x="28" y="24"/>
                  </a:cubicBezTo>
                  <a:cubicBezTo>
                    <a:pt x="28" y="24"/>
                    <a:pt x="34" y="17"/>
                    <a:pt x="31" y="11"/>
                  </a:cubicBezTo>
                  <a:cubicBezTo>
                    <a:pt x="31" y="11"/>
                    <a:pt x="31" y="11"/>
                    <a:pt x="31" y="11"/>
                  </a:cubicBezTo>
                  <a:cubicBezTo>
                    <a:pt x="30" y="9"/>
                    <a:pt x="29" y="7"/>
                    <a:pt x="27" y="6"/>
                  </a:cubicBezTo>
                  <a:cubicBezTo>
                    <a:pt x="17" y="0"/>
                    <a:pt x="8" y="7"/>
                    <a:pt x="8" y="7"/>
                  </a:cubicBezTo>
                  <a:cubicBezTo>
                    <a:pt x="0" y="4"/>
                    <a:pt x="0" y="18"/>
                    <a:pt x="0" y="18"/>
                  </a:cubicBezTo>
                  <a:cubicBezTo>
                    <a:pt x="12" y="11"/>
                    <a:pt x="25" y="16"/>
                    <a:pt x="25" y="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 sz="7198"/>
            </a:p>
          </p:txBody>
        </p:sp>
        <p:sp>
          <p:nvSpPr>
            <p:cNvPr id="133" name="Freeform 473">
              <a:extLst>
                <a:ext uri="{FF2B5EF4-FFF2-40B4-BE49-F238E27FC236}">
                  <a16:creationId xmlns:a16="http://schemas.microsoft.com/office/drawing/2014/main" id="{781B736C-9C88-05E3-300E-32BABC17AAC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46040" y="2210177"/>
              <a:ext cx="398181" cy="718668"/>
            </a:xfrm>
            <a:custGeom>
              <a:avLst/>
              <a:gdLst>
                <a:gd name="T0" fmla="*/ 0 w 21"/>
                <a:gd name="T1" fmla="*/ 643019 h 38"/>
                <a:gd name="T2" fmla="*/ 398181 w 21"/>
                <a:gd name="T3" fmla="*/ 605194 h 38"/>
                <a:gd name="T4" fmla="*/ 208571 w 21"/>
                <a:gd name="T5" fmla="*/ 0 h 38"/>
                <a:gd name="T6" fmla="*/ 208571 w 21"/>
                <a:gd name="T7" fmla="*/ 0 h 38"/>
                <a:gd name="T8" fmla="*/ 75844 w 21"/>
                <a:gd name="T9" fmla="*/ 264772 h 38"/>
                <a:gd name="T10" fmla="*/ 0 w 21"/>
                <a:gd name="T11" fmla="*/ 643019 h 3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1"/>
                <a:gd name="T19" fmla="*/ 0 h 38"/>
                <a:gd name="T20" fmla="*/ 21 w 21"/>
                <a:gd name="T21" fmla="*/ 38 h 3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1" h="38">
                  <a:moveTo>
                    <a:pt x="0" y="34"/>
                  </a:moveTo>
                  <a:cubicBezTo>
                    <a:pt x="9" y="38"/>
                    <a:pt x="21" y="32"/>
                    <a:pt x="21" y="32"/>
                  </a:cubicBezTo>
                  <a:cubicBezTo>
                    <a:pt x="16" y="25"/>
                    <a:pt x="17" y="9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0" y="9"/>
                    <a:pt x="4" y="14"/>
                    <a:pt x="4" y="14"/>
                  </a:cubicBezTo>
                  <a:cubicBezTo>
                    <a:pt x="5" y="18"/>
                    <a:pt x="2" y="30"/>
                    <a:pt x="0" y="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 sz="7198"/>
            </a:p>
          </p:txBody>
        </p:sp>
        <p:sp>
          <p:nvSpPr>
            <p:cNvPr id="134" name="Freeform 474">
              <a:extLst>
                <a:ext uri="{FF2B5EF4-FFF2-40B4-BE49-F238E27FC236}">
                  <a16:creationId xmlns:a16="http://schemas.microsoft.com/office/drawing/2014/main" id="{54123D0F-42BE-D27A-59DA-2DE7A9F19C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84886" y="2380134"/>
              <a:ext cx="131110" cy="208801"/>
            </a:xfrm>
            <a:custGeom>
              <a:avLst/>
              <a:gdLst>
                <a:gd name="T0" fmla="*/ 18730 w 7"/>
                <a:gd name="T1" fmla="*/ 56946 h 11"/>
                <a:gd name="T2" fmla="*/ 112380 w 7"/>
                <a:gd name="T3" fmla="*/ 37964 h 11"/>
                <a:gd name="T4" fmla="*/ 18730 w 7"/>
                <a:gd name="T5" fmla="*/ 151855 h 11"/>
                <a:gd name="T6" fmla="*/ 18730 w 7"/>
                <a:gd name="T7" fmla="*/ 56946 h 1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"/>
                <a:gd name="T13" fmla="*/ 0 h 11"/>
                <a:gd name="T14" fmla="*/ 7 w 7"/>
                <a:gd name="T15" fmla="*/ 11 h 1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" h="11">
                  <a:moveTo>
                    <a:pt x="1" y="3"/>
                  </a:moveTo>
                  <a:cubicBezTo>
                    <a:pt x="2" y="2"/>
                    <a:pt x="5" y="0"/>
                    <a:pt x="6" y="2"/>
                  </a:cubicBezTo>
                  <a:cubicBezTo>
                    <a:pt x="7" y="5"/>
                    <a:pt x="3" y="11"/>
                    <a:pt x="1" y="8"/>
                  </a:cubicBezTo>
                  <a:cubicBezTo>
                    <a:pt x="0" y="6"/>
                    <a:pt x="0" y="4"/>
                    <a:pt x="1" y="3"/>
                  </a:cubicBezTo>
                  <a:close/>
                </a:path>
              </a:pathLst>
            </a:custGeom>
            <a:solidFill>
              <a:srgbClr val="FFA4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 sz="7198"/>
            </a:p>
          </p:txBody>
        </p:sp>
        <p:sp>
          <p:nvSpPr>
            <p:cNvPr id="135" name="Freeform 475">
              <a:extLst>
                <a:ext uri="{FF2B5EF4-FFF2-40B4-BE49-F238E27FC236}">
                  <a16:creationId xmlns:a16="http://schemas.microsoft.com/office/drawing/2014/main" id="{079182C6-744B-FB83-B337-59BAB577FBB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23733" y="2418981"/>
              <a:ext cx="53416" cy="97117"/>
            </a:xfrm>
            <a:custGeom>
              <a:avLst/>
              <a:gdLst>
                <a:gd name="T0" fmla="*/ 0 w 3"/>
                <a:gd name="T1" fmla="*/ 38847 h 5"/>
                <a:gd name="T2" fmla="*/ 53416 w 3"/>
                <a:gd name="T3" fmla="*/ 19423 h 5"/>
                <a:gd name="T4" fmla="*/ 17805 w 3"/>
                <a:gd name="T5" fmla="*/ 97117 h 5"/>
                <a:gd name="T6" fmla="*/ 17805 w 3"/>
                <a:gd name="T7" fmla="*/ 58270 h 5"/>
                <a:gd name="T8" fmla="*/ 0 w 3"/>
                <a:gd name="T9" fmla="*/ 38847 h 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"/>
                <a:gd name="T16" fmla="*/ 0 h 5"/>
                <a:gd name="T17" fmla="*/ 3 w 3"/>
                <a:gd name="T18" fmla="*/ 5 h 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" h="5">
                  <a:moveTo>
                    <a:pt x="0" y="2"/>
                  </a:moveTo>
                  <a:cubicBezTo>
                    <a:pt x="0" y="2"/>
                    <a:pt x="2" y="0"/>
                    <a:pt x="3" y="1"/>
                  </a:cubicBezTo>
                  <a:cubicBezTo>
                    <a:pt x="3" y="4"/>
                    <a:pt x="1" y="5"/>
                    <a:pt x="1" y="5"/>
                  </a:cubicBezTo>
                  <a:cubicBezTo>
                    <a:pt x="1" y="5"/>
                    <a:pt x="1" y="4"/>
                    <a:pt x="1" y="3"/>
                  </a:cubicBezTo>
                  <a:cubicBezTo>
                    <a:pt x="1" y="2"/>
                    <a:pt x="0" y="2"/>
                    <a:pt x="0" y="2"/>
                  </a:cubicBezTo>
                  <a:close/>
                </a:path>
              </a:pathLst>
            </a:custGeom>
            <a:solidFill>
              <a:srgbClr val="F270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 sz="7198"/>
            </a:p>
          </p:txBody>
        </p:sp>
      </p:grpSp>
      <p:grpSp>
        <p:nvGrpSpPr>
          <p:cNvPr id="40" name="Группа 206">
            <a:extLst>
              <a:ext uri="{FF2B5EF4-FFF2-40B4-BE49-F238E27FC236}">
                <a16:creationId xmlns:a16="http://schemas.microsoft.com/office/drawing/2014/main" id="{3895CF55-C367-0DA2-FEC8-71BF51647A10}"/>
              </a:ext>
            </a:extLst>
          </p:cNvPr>
          <p:cNvGrpSpPr>
            <a:grpSpLocks/>
          </p:cNvGrpSpPr>
          <p:nvPr/>
        </p:nvGrpSpPr>
        <p:grpSpPr bwMode="auto">
          <a:xfrm>
            <a:off x="14253671" y="7741078"/>
            <a:ext cx="2358864" cy="3071569"/>
            <a:chOff x="6413543" y="3870884"/>
            <a:chExt cx="1315941" cy="1714123"/>
          </a:xfrm>
        </p:grpSpPr>
        <p:sp>
          <p:nvSpPr>
            <p:cNvPr id="516" name="Freeform 476">
              <a:extLst>
                <a:ext uri="{FF2B5EF4-FFF2-40B4-BE49-F238E27FC236}">
                  <a16:creationId xmlns:a16="http://schemas.microsoft.com/office/drawing/2014/main" id="{2EA8422D-B805-6B96-F6ED-57FD9DFED646}"/>
                </a:ext>
              </a:extLst>
            </p:cNvPr>
            <p:cNvSpPr>
              <a:spLocks/>
            </p:cNvSpPr>
            <p:nvPr/>
          </p:nvSpPr>
          <p:spPr bwMode="auto">
            <a:xfrm>
              <a:off x="7089106" y="3870884"/>
              <a:ext cx="339541" cy="300940"/>
            </a:xfrm>
            <a:custGeom>
              <a:avLst/>
              <a:gdLst>
                <a:gd name="T0" fmla="*/ 17 w 18"/>
                <a:gd name="T1" fmla="*/ 0 h 16"/>
                <a:gd name="T2" fmla="*/ 17 w 18"/>
                <a:gd name="T3" fmla="*/ 0 h 16"/>
                <a:gd name="T4" fmla="*/ 4 w 18"/>
                <a:gd name="T5" fmla="*/ 2 h 16"/>
                <a:gd name="T6" fmla="*/ 0 w 18"/>
                <a:gd name="T7" fmla="*/ 13 h 16"/>
                <a:gd name="T8" fmla="*/ 1 w 18"/>
                <a:gd name="T9" fmla="*/ 13 h 16"/>
                <a:gd name="T10" fmla="*/ 1 w 18"/>
                <a:gd name="T11" fmla="*/ 13 h 16"/>
                <a:gd name="T12" fmla="*/ 17 w 18"/>
                <a:gd name="T13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16">
                  <a:moveTo>
                    <a:pt x="17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13" y="0"/>
                    <a:pt x="7" y="0"/>
                    <a:pt x="4" y="2"/>
                  </a:cubicBezTo>
                  <a:cubicBezTo>
                    <a:pt x="1" y="5"/>
                    <a:pt x="0" y="9"/>
                    <a:pt x="0" y="13"/>
                  </a:cubicBezTo>
                  <a:cubicBezTo>
                    <a:pt x="0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0" y="16"/>
                    <a:pt x="18" y="9"/>
                    <a:pt x="1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7198">
                <a:latin typeface="+mn-lt"/>
              </a:endParaRPr>
            </a:p>
          </p:txBody>
        </p:sp>
        <p:sp>
          <p:nvSpPr>
            <p:cNvPr id="517" name="Freeform 477">
              <a:extLst>
                <a:ext uri="{FF2B5EF4-FFF2-40B4-BE49-F238E27FC236}">
                  <a16:creationId xmlns:a16="http://schemas.microsoft.com/office/drawing/2014/main" id="{0FDC3111-3689-ED26-DAB7-03E412EAB90C}"/>
                </a:ext>
              </a:extLst>
            </p:cNvPr>
            <p:cNvSpPr>
              <a:spLocks/>
            </p:cNvSpPr>
            <p:nvPr/>
          </p:nvSpPr>
          <p:spPr bwMode="auto">
            <a:xfrm>
              <a:off x="6788270" y="3948319"/>
              <a:ext cx="246299" cy="281581"/>
            </a:xfrm>
            <a:custGeom>
              <a:avLst/>
              <a:gdLst>
                <a:gd name="T0" fmla="*/ 13 w 13"/>
                <a:gd name="T1" fmla="*/ 13 h 15"/>
                <a:gd name="T2" fmla="*/ 10 w 13"/>
                <a:gd name="T3" fmla="*/ 5 h 15"/>
                <a:gd name="T4" fmla="*/ 1 w 13"/>
                <a:gd name="T5" fmla="*/ 0 h 15"/>
                <a:gd name="T6" fmla="*/ 0 w 13"/>
                <a:gd name="T7" fmla="*/ 0 h 15"/>
                <a:gd name="T8" fmla="*/ 4 w 13"/>
                <a:gd name="T9" fmla="*/ 11 h 15"/>
                <a:gd name="T10" fmla="*/ 12 w 13"/>
                <a:gd name="T11" fmla="*/ 14 h 15"/>
                <a:gd name="T12" fmla="*/ 13 w 13"/>
                <a:gd name="T13" fmla="*/ 13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15">
                  <a:moveTo>
                    <a:pt x="13" y="13"/>
                  </a:moveTo>
                  <a:cubicBezTo>
                    <a:pt x="13" y="10"/>
                    <a:pt x="12" y="7"/>
                    <a:pt x="10" y="5"/>
                  </a:cubicBezTo>
                  <a:cubicBezTo>
                    <a:pt x="8" y="3"/>
                    <a:pt x="4" y="2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2" y="4"/>
                    <a:pt x="1" y="8"/>
                    <a:pt x="4" y="11"/>
                  </a:cubicBezTo>
                  <a:cubicBezTo>
                    <a:pt x="6" y="14"/>
                    <a:pt x="9" y="15"/>
                    <a:pt x="12" y="14"/>
                  </a:cubicBezTo>
                  <a:cubicBezTo>
                    <a:pt x="13" y="13"/>
                    <a:pt x="13" y="13"/>
                    <a:pt x="13" y="1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7198">
                <a:latin typeface="+mn-lt"/>
              </a:endParaRPr>
            </a:p>
          </p:txBody>
        </p:sp>
        <p:sp>
          <p:nvSpPr>
            <p:cNvPr id="518" name="Freeform 478">
              <a:extLst>
                <a:ext uri="{FF2B5EF4-FFF2-40B4-BE49-F238E27FC236}">
                  <a16:creationId xmlns:a16="http://schemas.microsoft.com/office/drawing/2014/main" id="{3AF94C90-1EAB-F06A-6120-A68D56BAB73C}"/>
                </a:ext>
              </a:extLst>
            </p:cNvPr>
            <p:cNvSpPr>
              <a:spLocks/>
            </p:cNvSpPr>
            <p:nvPr/>
          </p:nvSpPr>
          <p:spPr bwMode="auto">
            <a:xfrm>
              <a:off x="7108459" y="4342532"/>
              <a:ext cx="436301" cy="281581"/>
            </a:xfrm>
            <a:custGeom>
              <a:avLst/>
              <a:gdLst>
                <a:gd name="T0" fmla="*/ 23 w 23"/>
                <a:gd name="T1" fmla="*/ 1 h 15"/>
                <a:gd name="T2" fmla="*/ 16 w 23"/>
                <a:gd name="T3" fmla="*/ 0 h 15"/>
                <a:gd name="T4" fmla="*/ 8 w 23"/>
                <a:gd name="T5" fmla="*/ 2 h 15"/>
                <a:gd name="T6" fmla="*/ 2 w 23"/>
                <a:gd name="T7" fmla="*/ 13 h 15"/>
                <a:gd name="T8" fmla="*/ 2 w 23"/>
                <a:gd name="T9" fmla="*/ 14 h 15"/>
                <a:gd name="T10" fmla="*/ 11 w 23"/>
                <a:gd name="T11" fmla="*/ 10 h 15"/>
                <a:gd name="T12" fmla="*/ 23 w 23"/>
                <a:gd name="T13" fmla="*/ 2 h 15"/>
                <a:gd name="T14" fmla="*/ 23 w 23"/>
                <a:gd name="T15" fmla="*/ 1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15">
                  <a:moveTo>
                    <a:pt x="23" y="1"/>
                  </a:moveTo>
                  <a:cubicBezTo>
                    <a:pt x="21" y="0"/>
                    <a:pt x="18" y="0"/>
                    <a:pt x="16" y="0"/>
                  </a:cubicBezTo>
                  <a:cubicBezTo>
                    <a:pt x="13" y="0"/>
                    <a:pt x="10" y="1"/>
                    <a:pt x="8" y="2"/>
                  </a:cubicBezTo>
                  <a:cubicBezTo>
                    <a:pt x="3" y="4"/>
                    <a:pt x="0" y="9"/>
                    <a:pt x="2" y="13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6" y="15"/>
                    <a:pt x="8" y="12"/>
                    <a:pt x="11" y="10"/>
                  </a:cubicBezTo>
                  <a:cubicBezTo>
                    <a:pt x="14" y="6"/>
                    <a:pt x="18" y="4"/>
                    <a:pt x="23" y="2"/>
                  </a:cubicBezTo>
                  <a:lnTo>
                    <a:pt x="2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7198">
                <a:latin typeface="+mn-lt"/>
              </a:endParaRPr>
            </a:p>
          </p:txBody>
        </p:sp>
        <p:sp>
          <p:nvSpPr>
            <p:cNvPr id="519" name="Freeform 479">
              <a:extLst>
                <a:ext uri="{FF2B5EF4-FFF2-40B4-BE49-F238E27FC236}">
                  <a16:creationId xmlns:a16="http://schemas.microsoft.com/office/drawing/2014/main" id="{46714989-9ED7-09F2-E104-B4D48E8F386A}"/>
                </a:ext>
              </a:extLst>
            </p:cNvPr>
            <p:cNvSpPr>
              <a:spLocks/>
            </p:cNvSpPr>
            <p:nvPr/>
          </p:nvSpPr>
          <p:spPr bwMode="auto">
            <a:xfrm>
              <a:off x="7316054" y="4439326"/>
              <a:ext cx="413430" cy="223504"/>
            </a:xfrm>
            <a:custGeom>
              <a:avLst/>
              <a:gdLst>
                <a:gd name="T0" fmla="*/ 22 w 22"/>
                <a:gd name="T1" fmla="*/ 7 h 12"/>
                <a:gd name="T2" fmla="*/ 22 w 22"/>
                <a:gd name="T3" fmla="*/ 7 h 12"/>
                <a:gd name="T4" fmla="*/ 17 w 22"/>
                <a:gd name="T5" fmla="*/ 3 h 12"/>
                <a:gd name="T6" fmla="*/ 17 w 22"/>
                <a:gd name="T7" fmla="*/ 3 h 12"/>
                <a:gd name="T8" fmla="*/ 11 w 22"/>
                <a:gd name="T9" fmla="*/ 0 h 12"/>
                <a:gd name="T10" fmla="*/ 11 w 22"/>
                <a:gd name="T11" fmla="*/ 0 h 12"/>
                <a:gd name="T12" fmla="*/ 8 w 22"/>
                <a:gd name="T13" fmla="*/ 0 h 12"/>
                <a:gd name="T14" fmla="*/ 0 w 22"/>
                <a:gd name="T15" fmla="*/ 11 h 12"/>
                <a:gd name="T16" fmla="*/ 0 w 22"/>
                <a:gd name="T17" fmla="*/ 11 h 12"/>
                <a:gd name="T18" fmla="*/ 0 w 22"/>
                <a:gd name="T19" fmla="*/ 11 h 12"/>
                <a:gd name="T20" fmla="*/ 1 w 22"/>
                <a:gd name="T21" fmla="*/ 12 h 12"/>
                <a:gd name="T22" fmla="*/ 12 w 22"/>
                <a:gd name="T23" fmla="*/ 11 h 12"/>
                <a:gd name="T24" fmla="*/ 22 w 22"/>
                <a:gd name="T25" fmla="*/ 8 h 12"/>
                <a:gd name="T26" fmla="*/ 22 w 22"/>
                <a:gd name="T27" fmla="*/ 7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" h="12">
                  <a:moveTo>
                    <a:pt x="22" y="7"/>
                  </a:moveTo>
                  <a:cubicBezTo>
                    <a:pt x="22" y="7"/>
                    <a:pt x="22" y="7"/>
                    <a:pt x="22" y="7"/>
                  </a:cubicBezTo>
                  <a:cubicBezTo>
                    <a:pt x="20" y="6"/>
                    <a:pt x="18" y="5"/>
                    <a:pt x="17" y="3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5" y="2"/>
                    <a:pt x="13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0" y="0"/>
                    <a:pt x="9" y="0"/>
                    <a:pt x="8" y="0"/>
                  </a:cubicBezTo>
                  <a:cubicBezTo>
                    <a:pt x="4" y="2"/>
                    <a:pt x="1" y="6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5" y="12"/>
                    <a:pt x="8" y="12"/>
                    <a:pt x="12" y="11"/>
                  </a:cubicBezTo>
                  <a:cubicBezTo>
                    <a:pt x="15" y="10"/>
                    <a:pt x="19" y="10"/>
                    <a:pt x="22" y="8"/>
                  </a:cubicBezTo>
                  <a:lnTo>
                    <a:pt x="22" y="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7198">
                <a:latin typeface="+mn-lt"/>
              </a:endParaRPr>
            </a:p>
          </p:txBody>
        </p:sp>
        <p:sp>
          <p:nvSpPr>
            <p:cNvPr id="520" name="Freeform 480">
              <a:extLst>
                <a:ext uri="{FF2B5EF4-FFF2-40B4-BE49-F238E27FC236}">
                  <a16:creationId xmlns:a16="http://schemas.microsoft.com/office/drawing/2014/main" id="{03C9F1AF-5B20-97FC-2460-BEE354DAA506}"/>
                </a:ext>
              </a:extLst>
            </p:cNvPr>
            <p:cNvSpPr>
              <a:spLocks/>
            </p:cNvSpPr>
            <p:nvPr/>
          </p:nvSpPr>
          <p:spPr bwMode="auto">
            <a:xfrm>
              <a:off x="7316054" y="4662830"/>
              <a:ext cx="302596" cy="246383"/>
            </a:xfrm>
            <a:custGeom>
              <a:avLst/>
              <a:gdLst>
                <a:gd name="T0" fmla="*/ 15 w 16"/>
                <a:gd name="T1" fmla="*/ 3 h 13"/>
                <a:gd name="T2" fmla="*/ 0 w 16"/>
                <a:gd name="T3" fmla="*/ 8 h 13"/>
                <a:gd name="T4" fmla="*/ 0 w 16"/>
                <a:gd name="T5" fmla="*/ 8 h 13"/>
                <a:gd name="T6" fmla="*/ 16 w 16"/>
                <a:gd name="T7" fmla="*/ 4 h 13"/>
                <a:gd name="T8" fmla="*/ 15 w 16"/>
                <a:gd name="T9" fmla="*/ 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3">
                  <a:moveTo>
                    <a:pt x="15" y="3"/>
                  </a:moveTo>
                  <a:cubicBezTo>
                    <a:pt x="10" y="2"/>
                    <a:pt x="0" y="0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4" y="13"/>
                    <a:pt x="13" y="9"/>
                    <a:pt x="16" y="4"/>
                  </a:cubicBezTo>
                  <a:lnTo>
                    <a:pt x="15" y="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7198">
                <a:latin typeface="+mn-lt"/>
              </a:endParaRPr>
            </a:p>
          </p:txBody>
        </p:sp>
        <p:sp>
          <p:nvSpPr>
            <p:cNvPr id="521" name="Freeform 481">
              <a:extLst>
                <a:ext uri="{FF2B5EF4-FFF2-40B4-BE49-F238E27FC236}">
                  <a16:creationId xmlns:a16="http://schemas.microsoft.com/office/drawing/2014/main" id="{494BA335-6A01-F203-E56E-A8E02D17FFBB}"/>
                </a:ext>
              </a:extLst>
            </p:cNvPr>
            <p:cNvSpPr>
              <a:spLocks/>
            </p:cNvSpPr>
            <p:nvPr/>
          </p:nvSpPr>
          <p:spPr bwMode="auto">
            <a:xfrm>
              <a:off x="6846326" y="4303814"/>
              <a:ext cx="207595" cy="339657"/>
            </a:xfrm>
            <a:custGeom>
              <a:avLst/>
              <a:gdLst>
                <a:gd name="T0" fmla="*/ 9 w 11"/>
                <a:gd name="T1" fmla="*/ 7 h 18"/>
                <a:gd name="T2" fmla="*/ 2 w 11"/>
                <a:gd name="T3" fmla="*/ 0 h 18"/>
                <a:gd name="T4" fmla="*/ 2 w 11"/>
                <a:gd name="T5" fmla="*/ 0 h 18"/>
                <a:gd name="T6" fmla="*/ 6 w 11"/>
                <a:gd name="T7" fmla="*/ 18 h 18"/>
                <a:gd name="T8" fmla="*/ 7 w 11"/>
                <a:gd name="T9" fmla="*/ 18 h 18"/>
                <a:gd name="T10" fmla="*/ 7 w 11"/>
                <a:gd name="T11" fmla="*/ 18 h 18"/>
                <a:gd name="T12" fmla="*/ 9 w 11"/>
                <a:gd name="T13" fmla="*/ 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8">
                  <a:moveTo>
                    <a:pt x="9" y="7"/>
                  </a:moveTo>
                  <a:cubicBezTo>
                    <a:pt x="8" y="4"/>
                    <a:pt x="5" y="1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6"/>
                    <a:pt x="0" y="15"/>
                    <a:pt x="6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9" y="15"/>
                    <a:pt x="11" y="11"/>
                    <a:pt x="9" y="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7198">
                <a:latin typeface="+mn-lt"/>
              </a:endParaRPr>
            </a:p>
          </p:txBody>
        </p:sp>
        <p:sp>
          <p:nvSpPr>
            <p:cNvPr id="522" name="Freeform 482">
              <a:extLst>
                <a:ext uri="{FF2B5EF4-FFF2-40B4-BE49-F238E27FC236}">
                  <a16:creationId xmlns:a16="http://schemas.microsoft.com/office/drawing/2014/main" id="{D8CDFF28-48E4-DD0D-08D8-26C8D740585E}"/>
                </a:ext>
              </a:extLst>
            </p:cNvPr>
            <p:cNvSpPr>
              <a:spLocks/>
            </p:cNvSpPr>
            <p:nvPr/>
          </p:nvSpPr>
          <p:spPr bwMode="auto">
            <a:xfrm>
              <a:off x="6413543" y="4439326"/>
              <a:ext cx="300837" cy="300939"/>
            </a:xfrm>
            <a:custGeom>
              <a:avLst/>
              <a:gdLst>
                <a:gd name="T0" fmla="*/ 16 w 16"/>
                <a:gd name="T1" fmla="*/ 3 h 16"/>
                <a:gd name="T2" fmla="*/ 5 w 16"/>
                <a:gd name="T3" fmla="*/ 2 h 16"/>
                <a:gd name="T4" fmla="*/ 1 w 16"/>
                <a:gd name="T5" fmla="*/ 15 h 16"/>
                <a:gd name="T6" fmla="*/ 1 w 16"/>
                <a:gd name="T7" fmla="*/ 15 h 16"/>
                <a:gd name="T8" fmla="*/ 16 w 16"/>
                <a:gd name="T9" fmla="*/ 4 h 16"/>
                <a:gd name="T10" fmla="*/ 16 w 16"/>
                <a:gd name="T11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3"/>
                  </a:moveTo>
                  <a:cubicBezTo>
                    <a:pt x="13" y="1"/>
                    <a:pt x="9" y="0"/>
                    <a:pt x="5" y="2"/>
                  </a:cubicBezTo>
                  <a:cubicBezTo>
                    <a:pt x="0" y="5"/>
                    <a:pt x="1" y="10"/>
                    <a:pt x="1" y="15"/>
                  </a:cubicBezTo>
                  <a:cubicBezTo>
                    <a:pt x="0" y="15"/>
                    <a:pt x="1" y="16"/>
                    <a:pt x="1" y="15"/>
                  </a:cubicBezTo>
                  <a:cubicBezTo>
                    <a:pt x="6" y="11"/>
                    <a:pt x="13" y="9"/>
                    <a:pt x="16" y="4"/>
                  </a:cubicBezTo>
                  <a:lnTo>
                    <a:pt x="16" y="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7198">
                <a:latin typeface="+mn-lt"/>
              </a:endParaRPr>
            </a:p>
          </p:txBody>
        </p:sp>
        <p:sp>
          <p:nvSpPr>
            <p:cNvPr id="523" name="Freeform 483">
              <a:extLst>
                <a:ext uri="{FF2B5EF4-FFF2-40B4-BE49-F238E27FC236}">
                  <a16:creationId xmlns:a16="http://schemas.microsoft.com/office/drawing/2014/main" id="{8C49024B-2266-D374-C25A-186E84935C37}"/>
                </a:ext>
              </a:extLst>
            </p:cNvPr>
            <p:cNvSpPr>
              <a:spLocks/>
            </p:cNvSpPr>
            <p:nvPr/>
          </p:nvSpPr>
          <p:spPr bwMode="auto">
            <a:xfrm>
              <a:off x="6584194" y="4569557"/>
              <a:ext cx="168891" cy="320298"/>
            </a:xfrm>
            <a:custGeom>
              <a:avLst/>
              <a:gdLst>
                <a:gd name="T0" fmla="*/ 7 w 9"/>
                <a:gd name="T1" fmla="*/ 1 h 17"/>
                <a:gd name="T2" fmla="*/ 7 w 9"/>
                <a:gd name="T3" fmla="*/ 1 h 17"/>
                <a:gd name="T4" fmla="*/ 6 w 9"/>
                <a:gd name="T5" fmla="*/ 0 h 17"/>
                <a:gd name="T6" fmla="*/ 1 w 9"/>
                <a:gd name="T7" fmla="*/ 7 h 17"/>
                <a:gd name="T8" fmla="*/ 2 w 9"/>
                <a:gd name="T9" fmla="*/ 17 h 17"/>
                <a:gd name="T10" fmla="*/ 3 w 9"/>
                <a:gd name="T11" fmla="*/ 17 h 17"/>
                <a:gd name="T12" fmla="*/ 8 w 9"/>
                <a:gd name="T13" fmla="*/ 9 h 17"/>
                <a:gd name="T14" fmla="*/ 7 w 9"/>
                <a:gd name="T15" fmla="*/ 1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17">
                  <a:moveTo>
                    <a:pt x="7" y="1"/>
                  </a:moveTo>
                  <a:cubicBezTo>
                    <a:pt x="7" y="1"/>
                    <a:pt x="7" y="1"/>
                    <a:pt x="7" y="1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2"/>
                    <a:pt x="1" y="4"/>
                    <a:pt x="1" y="7"/>
                  </a:cubicBezTo>
                  <a:cubicBezTo>
                    <a:pt x="0" y="10"/>
                    <a:pt x="2" y="13"/>
                    <a:pt x="2" y="17"/>
                  </a:cubicBezTo>
                  <a:cubicBezTo>
                    <a:pt x="2" y="17"/>
                    <a:pt x="3" y="17"/>
                    <a:pt x="3" y="17"/>
                  </a:cubicBezTo>
                  <a:cubicBezTo>
                    <a:pt x="4" y="14"/>
                    <a:pt x="7" y="12"/>
                    <a:pt x="8" y="9"/>
                  </a:cubicBezTo>
                  <a:cubicBezTo>
                    <a:pt x="9" y="7"/>
                    <a:pt x="9" y="3"/>
                    <a:pt x="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7198">
                <a:latin typeface="+mn-lt"/>
              </a:endParaRPr>
            </a:p>
          </p:txBody>
        </p:sp>
        <p:sp>
          <p:nvSpPr>
            <p:cNvPr id="524" name="Freeform 484">
              <a:extLst>
                <a:ext uri="{FF2B5EF4-FFF2-40B4-BE49-F238E27FC236}">
                  <a16:creationId xmlns:a16="http://schemas.microsoft.com/office/drawing/2014/main" id="{FC87FB67-9A3B-5FC1-9307-EB618D5F8BEA}"/>
                </a:ext>
              </a:extLst>
            </p:cNvPr>
            <p:cNvSpPr>
              <a:spLocks/>
            </p:cNvSpPr>
            <p:nvPr/>
          </p:nvSpPr>
          <p:spPr bwMode="auto">
            <a:xfrm>
              <a:off x="6788270" y="4793061"/>
              <a:ext cx="226946" cy="209426"/>
            </a:xfrm>
            <a:custGeom>
              <a:avLst/>
              <a:gdLst>
                <a:gd name="T0" fmla="*/ 11 w 12"/>
                <a:gd name="T1" fmla="*/ 9 h 11"/>
                <a:gd name="T2" fmla="*/ 1 w 12"/>
                <a:gd name="T3" fmla="*/ 0 h 11"/>
                <a:gd name="T4" fmla="*/ 0 w 12"/>
                <a:gd name="T5" fmla="*/ 1 h 11"/>
                <a:gd name="T6" fmla="*/ 2 w 12"/>
                <a:gd name="T7" fmla="*/ 6 h 11"/>
                <a:gd name="T8" fmla="*/ 5 w 12"/>
                <a:gd name="T9" fmla="*/ 8 h 11"/>
                <a:gd name="T10" fmla="*/ 12 w 12"/>
                <a:gd name="T11" fmla="*/ 10 h 11"/>
                <a:gd name="T12" fmla="*/ 11 w 12"/>
                <a:gd name="T13" fmla="*/ 9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11">
                  <a:moveTo>
                    <a:pt x="11" y="9"/>
                  </a:moveTo>
                  <a:cubicBezTo>
                    <a:pt x="8" y="5"/>
                    <a:pt x="6" y="1"/>
                    <a:pt x="1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3"/>
                    <a:pt x="1" y="4"/>
                    <a:pt x="2" y="6"/>
                  </a:cubicBezTo>
                  <a:cubicBezTo>
                    <a:pt x="3" y="7"/>
                    <a:pt x="4" y="8"/>
                    <a:pt x="5" y="8"/>
                  </a:cubicBezTo>
                  <a:cubicBezTo>
                    <a:pt x="7" y="10"/>
                    <a:pt x="9" y="11"/>
                    <a:pt x="12" y="10"/>
                  </a:cubicBezTo>
                  <a:cubicBezTo>
                    <a:pt x="12" y="9"/>
                    <a:pt x="12" y="9"/>
                    <a:pt x="11" y="9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7198">
                <a:latin typeface="+mn-lt"/>
              </a:endParaRPr>
            </a:p>
          </p:txBody>
        </p:sp>
        <p:sp>
          <p:nvSpPr>
            <p:cNvPr id="525" name="Freeform 485">
              <a:extLst>
                <a:ext uri="{FF2B5EF4-FFF2-40B4-BE49-F238E27FC236}">
                  <a16:creationId xmlns:a16="http://schemas.microsoft.com/office/drawing/2014/main" id="{539FE6FE-F6E4-92FA-B29A-746EF985325B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6512" y="4682189"/>
              <a:ext cx="151298" cy="207666"/>
            </a:xfrm>
            <a:custGeom>
              <a:avLst/>
              <a:gdLst>
                <a:gd name="T0" fmla="*/ 8 w 8"/>
                <a:gd name="T1" fmla="*/ 10 h 11"/>
                <a:gd name="T2" fmla="*/ 8 w 8"/>
                <a:gd name="T3" fmla="*/ 10 h 11"/>
                <a:gd name="T4" fmla="*/ 3 w 8"/>
                <a:gd name="T5" fmla="*/ 0 h 11"/>
                <a:gd name="T6" fmla="*/ 2 w 8"/>
                <a:gd name="T7" fmla="*/ 0 h 11"/>
                <a:gd name="T8" fmla="*/ 1 w 8"/>
                <a:gd name="T9" fmla="*/ 7 h 11"/>
                <a:gd name="T10" fmla="*/ 7 w 8"/>
                <a:gd name="T11" fmla="*/ 11 h 11"/>
                <a:gd name="T12" fmla="*/ 8 w 8"/>
                <a:gd name="T13" fmla="*/ 1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11">
                  <a:moveTo>
                    <a:pt x="8" y="10"/>
                  </a:moveTo>
                  <a:cubicBezTo>
                    <a:pt x="8" y="10"/>
                    <a:pt x="8" y="10"/>
                    <a:pt x="8" y="10"/>
                  </a:cubicBezTo>
                  <a:cubicBezTo>
                    <a:pt x="6" y="7"/>
                    <a:pt x="6" y="3"/>
                    <a:pt x="3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3"/>
                    <a:pt x="0" y="5"/>
                    <a:pt x="1" y="7"/>
                  </a:cubicBezTo>
                  <a:cubicBezTo>
                    <a:pt x="2" y="10"/>
                    <a:pt x="5" y="11"/>
                    <a:pt x="7" y="11"/>
                  </a:cubicBezTo>
                  <a:cubicBezTo>
                    <a:pt x="8" y="11"/>
                    <a:pt x="8" y="10"/>
                    <a:pt x="8" y="1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7198">
                <a:latin typeface="+mn-lt"/>
              </a:endParaRPr>
            </a:p>
          </p:txBody>
        </p:sp>
        <p:sp>
          <p:nvSpPr>
            <p:cNvPr id="526" name="Freeform 486">
              <a:extLst>
                <a:ext uri="{FF2B5EF4-FFF2-40B4-BE49-F238E27FC236}">
                  <a16:creationId xmlns:a16="http://schemas.microsoft.com/office/drawing/2014/main" id="{FEFD0CA4-D337-C387-788D-24F0F1D83759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3273" y="4210541"/>
              <a:ext cx="165372" cy="151350"/>
            </a:xfrm>
            <a:custGeom>
              <a:avLst/>
              <a:gdLst>
                <a:gd name="T0" fmla="*/ 8 w 9"/>
                <a:gd name="T1" fmla="*/ 1 h 8"/>
                <a:gd name="T2" fmla="*/ 6 w 9"/>
                <a:gd name="T3" fmla="*/ 1 h 8"/>
                <a:gd name="T4" fmla="*/ 3 w 9"/>
                <a:gd name="T5" fmla="*/ 3 h 8"/>
                <a:gd name="T6" fmla="*/ 0 w 9"/>
                <a:gd name="T7" fmla="*/ 8 h 8"/>
                <a:gd name="T8" fmla="*/ 0 w 9"/>
                <a:gd name="T9" fmla="*/ 8 h 8"/>
                <a:gd name="T10" fmla="*/ 0 w 9"/>
                <a:gd name="T11" fmla="*/ 8 h 8"/>
                <a:gd name="T12" fmla="*/ 1 w 9"/>
                <a:gd name="T13" fmla="*/ 8 h 8"/>
                <a:gd name="T14" fmla="*/ 6 w 9"/>
                <a:gd name="T15" fmla="*/ 5 h 8"/>
                <a:gd name="T16" fmla="*/ 8 w 9"/>
                <a:gd name="T17" fmla="*/ 1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8">
                  <a:moveTo>
                    <a:pt x="8" y="1"/>
                  </a:moveTo>
                  <a:cubicBezTo>
                    <a:pt x="7" y="0"/>
                    <a:pt x="7" y="1"/>
                    <a:pt x="6" y="1"/>
                  </a:cubicBezTo>
                  <a:cubicBezTo>
                    <a:pt x="5" y="1"/>
                    <a:pt x="4" y="2"/>
                    <a:pt x="3" y="3"/>
                  </a:cubicBezTo>
                  <a:cubicBezTo>
                    <a:pt x="2" y="4"/>
                    <a:pt x="0" y="6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1" y="8"/>
                    <a:pt x="1" y="8"/>
                  </a:cubicBezTo>
                  <a:cubicBezTo>
                    <a:pt x="3" y="8"/>
                    <a:pt x="5" y="6"/>
                    <a:pt x="6" y="5"/>
                  </a:cubicBezTo>
                  <a:cubicBezTo>
                    <a:pt x="7" y="4"/>
                    <a:pt x="9" y="2"/>
                    <a:pt x="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7198">
                <a:latin typeface="+mn-lt"/>
              </a:endParaRPr>
            </a:p>
          </p:txBody>
        </p:sp>
        <p:sp>
          <p:nvSpPr>
            <p:cNvPr id="528" name="Freeform 487">
              <a:extLst>
                <a:ext uri="{FF2B5EF4-FFF2-40B4-BE49-F238E27FC236}">
                  <a16:creationId xmlns:a16="http://schemas.microsoft.com/office/drawing/2014/main" id="{273A1E31-C19C-9FA1-4599-F248F59A832A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7163" y="4682189"/>
              <a:ext cx="110834" cy="227024"/>
            </a:xfrm>
            <a:custGeom>
              <a:avLst/>
              <a:gdLst>
                <a:gd name="T0" fmla="*/ 5 w 6"/>
                <a:gd name="T1" fmla="*/ 10 h 12"/>
                <a:gd name="T2" fmla="*/ 5 w 6"/>
                <a:gd name="T3" fmla="*/ 10 h 12"/>
                <a:gd name="T4" fmla="*/ 2 w 6"/>
                <a:gd name="T5" fmla="*/ 0 h 12"/>
                <a:gd name="T6" fmla="*/ 1 w 6"/>
                <a:gd name="T7" fmla="*/ 0 h 12"/>
                <a:gd name="T8" fmla="*/ 4 w 6"/>
                <a:gd name="T9" fmla="*/ 11 h 12"/>
                <a:gd name="T10" fmla="*/ 5 w 6"/>
                <a:gd name="T11" fmla="*/ 1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12">
                  <a:moveTo>
                    <a:pt x="5" y="10"/>
                  </a:moveTo>
                  <a:cubicBezTo>
                    <a:pt x="5" y="10"/>
                    <a:pt x="5" y="10"/>
                    <a:pt x="5" y="10"/>
                  </a:cubicBezTo>
                  <a:cubicBezTo>
                    <a:pt x="5" y="7"/>
                    <a:pt x="6" y="2"/>
                    <a:pt x="2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4"/>
                    <a:pt x="1" y="8"/>
                    <a:pt x="4" y="11"/>
                  </a:cubicBezTo>
                  <a:cubicBezTo>
                    <a:pt x="5" y="12"/>
                    <a:pt x="5" y="11"/>
                    <a:pt x="5" y="1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7198">
                <a:latin typeface="+mn-lt"/>
              </a:endParaRPr>
            </a:p>
          </p:txBody>
        </p:sp>
        <p:sp>
          <p:nvSpPr>
            <p:cNvPr id="529" name="Freeform 488">
              <a:extLst>
                <a:ext uri="{FF2B5EF4-FFF2-40B4-BE49-F238E27FC236}">
                  <a16:creationId xmlns:a16="http://schemas.microsoft.com/office/drawing/2014/main" id="{AF3F52B3-1823-2C0F-A16A-13BFA0A7D347}"/>
                </a:ext>
              </a:extLst>
            </p:cNvPr>
            <p:cNvSpPr>
              <a:spLocks/>
            </p:cNvSpPr>
            <p:nvPr/>
          </p:nvSpPr>
          <p:spPr bwMode="auto">
            <a:xfrm>
              <a:off x="7316054" y="4439326"/>
              <a:ext cx="413430" cy="204146"/>
            </a:xfrm>
            <a:custGeom>
              <a:avLst/>
              <a:gdLst>
                <a:gd name="T0" fmla="*/ 22 w 22"/>
                <a:gd name="T1" fmla="*/ 6 h 11"/>
                <a:gd name="T2" fmla="*/ 17 w 22"/>
                <a:gd name="T3" fmla="*/ 3 h 11"/>
                <a:gd name="T4" fmla="*/ 17 w 22"/>
                <a:gd name="T5" fmla="*/ 3 h 11"/>
                <a:gd name="T6" fmla="*/ 11 w 22"/>
                <a:gd name="T7" fmla="*/ 0 h 11"/>
                <a:gd name="T8" fmla="*/ 11 w 22"/>
                <a:gd name="T9" fmla="*/ 0 h 11"/>
                <a:gd name="T10" fmla="*/ 8 w 22"/>
                <a:gd name="T11" fmla="*/ 0 h 11"/>
                <a:gd name="T12" fmla="*/ 0 w 22"/>
                <a:gd name="T13" fmla="*/ 11 h 11"/>
                <a:gd name="T14" fmla="*/ 0 w 22"/>
                <a:gd name="T15" fmla="*/ 11 h 11"/>
                <a:gd name="T16" fmla="*/ 0 w 22"/>
                <a:gd name="T17" fmla="*/ 11 h 11"/>
                <a:gd name="T18" fmla="*/ 1 w 22"/>
                <a:gd name="T19" fmla="*/ 11 h 11"/>
                <a:gd name="T20" fmla="*/ 1 w 22"/>
                <a:gd name="T21" fmla="*/ 11 h 11"/>
                <a:gd name="T22" fmla="*/ 6 w 22"/>
                <a:gd name="T23" fmla="*/ 6 h 11"/>
                <a:gd name="T24" fmla="*/ 8 w 22"/>
                <a:gd name="T25" fmla="*/ 4 h 11"/>
                <a:gd name="T26" fmla="*/ 13 w 22"/>
                <a:gd name="T27" fmla="*/ 3 h 11"/>
                <a:gd name="T28" fmla="*/ 19 w 22"/>
                <a:gd name="T29" fmla="*/ 6 h 11"/>
                <a:gd name="T30" fmla="*/ 22 w 22"/>
                <a:gd name="T31" fmla="*/ 7 h 11"/>
                <a:gd name="T32" fmla="*/ 22 w 22"/>
                <a:gd name="T33" fmla="*/ 7 h 11"/>
                <a:gd name="T34" fmla="*/ 22 w 22"/>
                <a:gd name="T35" fmla="*/ 6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2" h="11">
                  <a:moveTo>
                    <a:pt x="22" y="6"/>
                  </a:moveTo>
                  <a:cubicBezTo>
                    <a:pt x="20" y="6"/>
                    <a:pt x="18" y="4"/>
                    <a:pt x="17" y="3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5" y="2"/>
                    <a:pt x="13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0" y="0"/>
                    <a:pt x="9" y="0"/>
                    <a:pt x="8" y="0"/>
                  </a:cubicBezTo>
                  <a:cubicBezTo>
                    <a:pt x="4" y="2"/>
                    <a:pt x="1" y="6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2" y="9"/>
                    <a:pt x="4" y="8"/>
                    <a:pt x="6" y="6"/>
                  </a:cubicBezTo>
                  <a:cubicBezTo>
                    <a:pt x="6" y="5"/>
                    <a:pt x="7" y="5"/>
                    <a:pt x="8" y="4"/>
                  </a:cubicBezTo>
                  <a:cubicBezTo>
                    <a:pt x="10" y="3"/>
                    <a:pt x="11" y="3"/>
                    <a:pt x="13" y="3"/>
                  </a:cubicBezTo>
                  <a:cubicBezTo>
                    <a:pt x="15" y="4"/>
                    <a:pt x="17" y="5"/>
                    <a:pt x="19" y="6"/>
                  </a:cubicBezTo>
                  <a:cubicBezTo>
                    <a:pt x="20" y="7"/>
                    <a:pt x="21" y="8"/>
                    <a:pt x="22" y="7"/>
                  </a:cubicBezTo>
                  <a:cubicBezTo>
                    <a:pt x="22" y="7"/>
                    <a:pt x="22" y="7"/>
                    <a:pt x="22" y="7"/>
                  </a:cubicBezTo>
                  <a:lnTo>
                    <a:pt x="22" y="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7198">
                <a:latin typeface="+mn-lt"/>
              </a:endParaRPr>
            </a:p>
          </p:txBody>
        </p:sp>
        <p:sp>
          <p:nvSpPr>
            <p:cNvPr id="530" name="Freeform 489">
              <a:extLst>
                <a:ext uri="{FF2B5EF4-FFF2-40B4-BE49-F238E27FC236}">
                  <a16:creationId xmlns:a16="http://schemas.microsoft.com/office/drawing/2014/main" id="{DFE37772-DE76-BACB-5E4D-67FB4E29C21C}"/>
                </a:ext>
              </a:extLst>
            </p:cNvPr>
            <p:cNvSpPr>
              <a:spLocks/>
            </p:cNvSpPr>
            <p:nvPr/>
          </p:nvSpPr>
          <p:spPr bwMode="auto">
            <a:xfrm>
              <a:off x="6505026" y="4472763"/>
              <a:ext cx="529544" cy="640596"/>
            </a:xfrm>
            <a:custGeom>
              <a:avLst/>
              <a:gdLst>
                <a:gd name="T0" fmla="*/ 25 w 28"/>
                <a:gd name="T1" fmla="*/ 19 h 34"/>
                <a:gd name="T2" fmla="*/ 24 w 28"/>
                <a:gd name="T3" fmla="*/ 14 h 34"/>
                <a:gd name="T4" fmla="*/ 24 w 28"/>
                <a:gd name="T5" fmla="*/ 14 h 34"/>
                <a:gd name="T6" fmla="*/ 25 w 28"/>
                <a:gd name="T7" fmla="*/ 6 h 34"/>
                <a:gd name="T8" fmla="*/ 25 w 28"/>
                <a:gd name="T9" fmla="*/ 6 h 34"/>
                <a:gd name="T10" fmla="*/ 26 w 28"/>
                <a:gd name="T11" fmla="*/ 1 h 34"/>
                <a:gd name="T12" fmla="*/ 25 w 28"/>
                <a:gd name="T13" fmla="*/ 1 h 34"/>
                <a:gd name="T14" fmla="*/ 25 w 28"/>
                <a:gd name="T15" fmla="*/ 4 h 34"/>
                <a:gd name="T16" fmla="*/ 24 w 28"/>
                <a:gd name="T17" fmla="*/ 0 h 34"/>
                <a:gd name="T18" fmla="*/ 23 w 28"/>
                <a:gd name="T19" fmla="*/ 0 h 34"/>
                <a:gd name="T20" fmla="*/ 23 w 28"/>
                <a:gd name="T21" fmla="*/ 13 h 34"/>
                <a:gd name="T22" fmla="*/ 20 w 28"/>
                <a:gd name="T23" fmla="*/ 7 h 34"/>
                <a:gd name="T24" fmla="*/ 6 w 28"/>
                <a:gd name="T25" fmla="*/ 2 h 34"/>
                <a:gd name="T26" fmla="*/ 6 w 28"/>
                <a:gd name="T27" fmla="*/ 2 h 34"/>
                <a:gd name="T28" fmla="*/ 1 w 28"/>
                <a:gd name="T29" fmla="*/ 2 h 34"/>
                <a:gd name="T30" fmla="*/ 1 w 28"/>
                <a:gd name="T31" fmla="*/ 3 h 34"/>
                <a:gd name="T32" fmla="*/ 5 w 28"/>
                <a:gd name="T33" fmla="*/ 2 h 34"/>
                <a:gd name="T34" fmla="*/ 2 w 28"/>
                <a:gd name="T35" fmla="*/ 5 h 34"/>
                <a:gd name="T36" fmla="*/ 3 w 28"/>
                <a:gd name="T37" fmla="*/ 6 h 34"/>
                <a:gd name="T38" fmla="*/ 13 w 28"/>
                <a:gd name="T39" fmla="*/ 3 h 34"/>
                <a:gd name="T40" fmla="*/ 16 w 28"/>
                <a:gd name="T41" fmla="*/ 4 h 34"/>
                <a:gd name="T42" fmla="*/ 7 w 28"/>
                <a:gd name="T43" fmla="*/ 9 h 34"/>
                <a:gd name="T44" fmla="*/ 7 w 28"/>
                <a:gd name="T45" fmla="*/ 10 h 34"/>
                <a:gd name="T46" fmla="*/ 9 w 28"/>
                <a:gd name="T47" fmla="*/ 8 h 34"/>
                <a:gd name="T48" fmla="*/ 9 w 28"/>
                <a:gd name="T49" fmla="*/ 11 h 34"/>
                <a:gd name="T50" fmla="*/ 10 w 28"/>
                <a:gd name="T51" fmla="*/ 11 h 34"/>
                <a:gd name="T52" fmla="*/ 10 w 28"/>
                <a:gd name="T53" fmla="*/ 7 h 34"/>
                <a:gd name="T54" fmla="*/ 10 w 28"/>
                <a:gd name="T55" fmla="*/ 7 h 34"/>
                <a:gd name="T56" fmla="*/ 16 w 28"/>
                <a:gd name="T57" fmla="*/ 5 h 34"/>
                <a:gd name="T58" fmla="*/ 17 w 28"/>
                <a:gd name="T59" fmla="*/ 5 h 34"/>
                <a:gd name="T60" fmla="*/ 22 w 28"/>
                <a:gd name="T61" fmla="*/ 11 h 34"/>
                <a:gd name="T62" fmla="*/ 26 w 28"/>
                <a:gd name="T63" fmla="*/ 25 h 34"/>
                <a:gd name="T64" fmla="*/ 21 w 28"/>
                <a:gd name="T65" fmla="*/ 23 h 34"/>
                <a:gd name="T66" fmla="*/ 21 w 28"/>
                <a:gd name="T67" fmla="*/ 23 h 34"/>
                <a:gd name="T68" fmla="*/ 23 w 28"/>
                <a:gd name="T69" fmla="*/ 25 h 34"/>
                <a:gd name="T70" fmla="*/ 21 w 28"/>
                <a:gd name="T71" fmla="*/ 25 h 34"/>
                <a:gd name="T72" fmla="*/ 21 w 28"/>
                <a:gd name="T73" fmla="*/ 26 h 34"/>
                <a:gd name="T74" fmla="*/ 23 w 28"/>
                <a:gd name="T75" fmla="*/ 26 h 34"/>
                <a:gd name="T76" fmla="*/ 24 w 28"/>
                <a:gd name="T77" fmla="*/ 26 h 34"/>
                <a:gd name="T78" fmla="*/ 26 w 28"/>
                <a:gd name="T79" fmla="*/ 26 h 34"/>
                <a:gd name="T80" fmla="*/ 26 w 28"/>
                <a:gd name="T81" fmla="*/ 26 h 34"/>
                <a:gd name="T82" fmla="*/ 27 w 28"/>
                <a:gd name="T83" fmla="*/ 34 h 34"/>
                <a:gd name="T84" fmla="*/ 27 w 28"/>
                <a:gd name="T85" fmla="*/ 34 h 34"/>
                <a:gd name="T86" fmla="*/ 25 w 28"/>
                <a:gd name="T87" fmla="*/ 19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8" h="34">
                  <a:moveTo>
                    <a:pt x="25" y="19"/>
                  </a:moveTo>
                  <a:cubicBezTo>
                    <a:pt x="25" y="18"/>
                    <a:pt x="25" y="16"/>
                    <a:pt x="24" y="14"/>
                  </a:cubicBezTo>
                  <a:cubicBezTo>
                    <a:pt x="24" y="14"/>
                    <a:pt x="24" y="14"/>
                    <a:pt x="24" y="14"/>
                  </a:cubicBezTo>
                  <a:cubicBezTo>
                    <a:pt x="25" y="11"/>
                    <a:pt x="25" y="9"/>
                    <a:pt x="25" y="6"/>
                  </a:cubicBezTo>
                  <a:cubicBezTo>
                    <a:pt x="25" y="6"/>
                    <a:pt x="25" y="6"/>
                    <a:pt x="25" y="6"/>
                  </a:cubicBezTo>
                  <a:cubicBezTo>
                    <a:pt x="26" y="4"/>
                    <a:pt x="26" y="2"/>
                    <a:pt x="26" y="1"/>
                  </a:cubicBezTo>
                  <a:cubicBezTo>
                    <a:pt x="26" y="0"/>
                    <a:pt x="25" y="0"/>
                    <a:pt x="25" y="1"/>
                  </a:cubicBezTo>
                  <a:cubicBezTo>
                    <a:pt x="25" y="2"/>
                    <a:pt x="25" y="3"/>
                    <a:pt x="25" y="4"/>
                  </a:cubicBezTo>
                  <a:cubicBezTo>
                    <a:pt x="25" y="3"/>
                    <a:pt x="24" y="1"/>
                    <a:pt x="24" y="0"/>
                  </a:cubicBezTo>
                  <a:cubicBezTo>
                    <a:pt x="24" y="0"/>
                    <a:pt x="23" y="0"/>
                    <a:pt x="23" y="0"/>
                  </a:cubicBezTo>
                  <a:cubicBezTo>
                    <a:pt x="24" y="4"/>
                    <a:pt x="24" y="9"/>
                    <a:pt x="23" y="13"/>
                  </a:cubicBezTo>
                  <a:cubicBezTo>
                    <a:pt x="23" y="11"/>
                    <a:pt x="22" y="9"/>
                    <a:pt x="20" y="7"/>
                  </a:cubicBezTo>
                  <a:cubicBezTo>
                    <a:pt x="17" y="3"/>
                    <a:pt x="11" y="0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4" y="1"/>
                    <a:pt x="2" y="1"/>
                    <a:pt x="1" y="2"/>
                  </a:cubicBezTo>
                  <a:cubicBezTo>
                    <a:pt x="0" y="3"/>
                    <a:pt x="1" y="3"/>
                    <a:pt x="1" y="3"/>
                  </a:cubicBezTo>
                  <a:cubicBezTo>
                    <a:pt x="2" y="2"/>
                    <a:pt x="4" y="2"/>
                    <a:pt x="5" y="2"/>
                  </a:cubicBezTo>
                  <a:cubicBezTo>
                    <a:pt x="4" y="3"/>
                    <a:pt x="3" y="4"/>
                    <a:pt x="2" y="5"/>
                  </a:cubicBezTo>
                  <a:cubicBezTo>
                    <a:pt x="2" y="6"/>
                    <a:pt x="3" y="6"/>
                    <a:pt x="3" y="6"/>
                  </a:cubicBezTo>
                  <a:cubicBezTo>
                    <a:pt x="5" y="2"/>
                    <a:pt x="10" y="1"/>
                    <a:pt x="13" y="3"/>
                  </a:cubicBezTo>
                  <a:cubicBezTo>
                    <a:pt x="14" y="3"/>
                    <a:pt x="15" y="3"/>
                    <a:pt x="16" y="4"/>
                  </a:cubicBezTo>
                  <a:cubicBezTo>
                    <a:pt x="12" y="4"/>
                    <a:pt x="9" y="6"/>
                    <a:pt x="7" y="9"/>
                  </a:cubicBezTo>
                  <a:cubicBezTo>
                    <a:pt x="6" y="9"/>
                    <a:pt x="7" y="10"/>
                    <a:pt x="7" y="10"/>
                  </a:cubicBezTo>
                  <a:cubicBezTo>
                    <a:pt x="8" y="9"/>
                    <a:pt x="8" y="9"/>
                    <a:pt x="9" y="8"/>
                  </a:cubicBezTo>
                  <a:cubicBezTo>
                    <a:pt x="9" y="9"/>
                    <a:pt x="9" y="10"/>
                    <a:pt x="9" y="11"/>
                  </a:cubicBezTo>
                  <a:cubicBezTo>
                    <a:pt x="9" y="11"/>
                    <a:pt x="10" y="11"/>
                    <a:pt x="10" y="11"/>
                  </a:cubicBezTo>
                  <a:cubicBezTo>
                    <a:pt x="10" y="10"/>
                    <a:pt x="10" y="9"/>
                    <a:pt x="10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2" y="6"/>
                    <a:pt x="14" y="5"/>
                    <a:pt x="16" y="5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9" y="6"/>
                    <a:pt x="20" y="8"/>
                    <a:pt x="22" y="11"/>
                  </a:cubicBezTo>
                  <a:cubicBezTo>
                    <a:pt x="24" y="15"/>
                    <a:pt x="25" y="20"/>
                    <a:pt x="26" y="25"/>
                  </a:cubicBezTo>
                  <a:cubicBezTo>
                    <a:pt x="24" y="25"/>
                    <a:pt x="22" y="24"/>
                    <a:pt x="21" y="23"/>
                  </a:cubicBezTo>
                  <a:cubicBezTo>
                    <a:pt x="21" y="22"/>
                    <a:pt x="20" y="23"/>
                    <a:pt x="21" y="23"/>
                  </a:cubicBezTo>
                  <a:cubicBezTo>
                    <a:pt x="21" y="24"/>
                    <a:pt x="22" y="25"/>
                    <a:pt x="23" y="25"/>
                  </a:cubicBezTo>
                  <a:cubicBezTo>
                    <a:pt x="22" y="25"/>
                    <a:pt x="22" y="25"/>
                    <a:pt x="21" y="25"/>
                  </a:cubicBezTo>
                  <a:cubicBezTo>
                    <a:pt x="21" y="25"/>
                    <a:pt x="20" y="26"/>
                    <a:pt x="21" y="26"/>
                  </a:cubicBezTo>
                  <a:cubicBezTo>
                    <a:pt x="22" y="26"/>
                    <a:pt x="23" y="26"/>
                    <a:pt x="23" y="26"/>
                  </a:cubicBezTo>
                  <a:cubicBezTo>
                    <a:pt x="24" y="26"/>
                    <a:pt x="24" y="26"/>
                    <a:pt x="24" y="26"/>
                  </a:cubicBezTo>
                  <a:cubicBezTo>
                    <a:pt x="24" y="26"/>
                    <a:pt x="25" y="26"/>
                    <a:pt x="26" y="26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6" y="29"/>
                    <a:pt x="26" y="31"/>
                    <a:pt x="27" y="34"/>
                  </a:cubicBezTo>
                  <a:cubicBezTo>
                    <a:pt x="27" y="34"/>
                    <a:pt x="28" y="34"/>
                    <a:pt x="27" y="34"/>
                  </a:cubicBezTo>
                  <a:cubicBezTo>
                    <a:pt x="27" y="29"/>
                    <a:pt x="27" y="24"/>
                    <a:pt x="25" y="19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7198">
                <a:latin typeface="+mn-lt"/>
              </a:endParaRPr>
            </a:p>
          </p:txBody>
        </p:sp>
        <p:sp>
          <p:nvSpPr>
            <p:cNvPr id="531" name="Freeform 490">
              <a:extLst>
                <a:ext uri="{FF2B5EF4-FFF2-40B4-BE49-F238E27FC236}">
                  <a16:creationId xmlns:a16="http://schemas.microsoft.com/office/drawing/2014/main" id="{073F71BB-D63E-6470-F639-77CC1FBC66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937808" y="3967678"/>
              <a:ext cx="339541" cy="1165040"/>
            </a:xfrm>
            <a:custGeom>
              <a:avLst/>
              <a:gdLst>
                <a:gd name="T0" fmla="*/ 17 w 18"/>
                <a:gd name="T1" fmla="*/ 28 h 62"/>
                <a:gd name="T2" fmla="*/ 15 w 18"/>
                <a:gd name="T3" fmla="*/ 30 h 62"/>
                <a:gd name="T4" fmla="*/ 17 w 18"/>
                <a:gd name="T5" fmla="*/ 26 h 62"/>
                <a:gd name="T6" fmla="*/ 16 w 18"/>
                <a:gd name="T7" fmla="*/ 25 h 62"/>
                <a:gd name="T8" fmla="*/ 14 w 18"/>
                <a:gd name="T9" fmla="*/ 31 h 62"/>
                <a:gd name="T10" fmla="*/ 14 w 18"/>
                <a:gd name="T11" fmla="*/ 31 h 62"/>
                <a:gd name="T12" fmla="*/ 9 w 18"/>
                <a:gd name="T13" fmla="*/ 37 h 62"/>
                <a:gd name="T14" fmla="*/ 8 w 18"/>
                <a:gd name="T15" fmla="*/ 28 h 62"/>
                <a:gd name="T16" fmla="*/ 8 w 18"/>
                <a:gd name="T17" fmla="*/ 21 h 62"/>
                <a:gd name="T18" fmla="*/ 12 w 18"/>
                <a:gd name="T19" fmla="*/ 18 h 62"/>
                <a:gd name="T20" fmla="*/ 11 w 18"/>
                <a:gd name="T21" fmla="*/ 17 h 62"/>
                <a:gd name="T22" fmla="*/ 8 w 18"/>
                <a:gd name="T23" fmla="*/ 20 h 62"/>
                <a:gd name="T24" fmla="*/ 8 w 18"/>
                <a:gd name="T25" fmla="*/ 16 h 62"/>
                <a:gd name="T26" fmla="*/ 8 w 18"/>
                <a:gd name="T27" fmla="*/ 16 h 62"/>
                <a:gd name="T28" fmla="*/ 16 w 18"/>
                <a:gd name="T29" fmla="*/ 1 h 62"/>
                <a:gd name="T30" fmla="*/ 16 w 18"/>
                <a:gd name="T31" fmla="*/ 0 h 62"/>
                <a:gd name="T32" fmla="*/ 12 w 18"/>
                <a:gd name="T33" fmla="*/ 3 h 62"/>
                <a:gd name="T34" fmla="*/ 12 w 18"/>
                <a:gd name="T35" fmla="*/ 0 h 62"/>
                <a:gd name="T36" fmla="*/ 12 w 18"/>
                <a:gd name="T37" fmla="*/ 0 h 62"/>
                <a:gd name="T38" fmla="*/ 11 w 18"/>
                <a:gd name="T39" fmla="*/ 4 h 62"/>
                <a:gd name="T40" fmla="*/ 11 w 18"/>
                <a:gd name="T41" fmla="*/ 4 h 62"/>
                <a:gd name="T42" fmla="*/ 7 w 18"/>
                <a:gd name="T43" fmla="*/ 15 h 62"/>
                <a:gd name="T44" fmla="*/ 3 w 18"/>
                <a:gd name="T45" fmla="*/ 10 h 62"/>
                <a:gd name="T46" fmla="*/ 4 w 18"/>
                <a:gd name="T47" fmla="*/ 10 h 62"/>
                <a:gd name="T48" fmla="*/ 2 w 18"/>
                <a:gd name="T49" fmla="*/ 7 h 62"/>
                <a:gd name="T50" fmla="*/ 2 w 18"/>
                <a:gd name="T51" fmla="*/ 7 h 62"/>
                <a:gd name="T52" fmla="*/ 3 w 18"/>
                <a:gd name="T53" fmla="*/ 10 h 62"/>
                <a:gd name="T54" fmla="*/ 1 w 18"/>
                <a:gd name="T55" fmla="*/ 8 h 62"/>
                <a:gd name="T56" fmla="*/ 1 w 18"/>
                <a:gd name="T57" fmla="*/ 9 h 62"/>
                <a:gd name="T58" fmla="*/ 7 w 18"/>
                <a:gd name="T59" fmla="*/ 16 h 62"/>
                <a:gd name="T60" fmla="*/ 7 w 18"/>
                <a:gd name="T61" fmla="*/ 21 h 62"/>
                <a:gd name="T62" fmla="*/ 7 w 18"/>
                <a:gd name="T63" fmla="*/ 21 h 62"/>
                <a:gd name="T64" fmla="*/ 7 w 18"/>
                <a:gd name="T65" fmla="*/ 21 h 62"/>
                <a:gd name="T66" fmla="*/ 7 w 18"/>
                <a:gd name="T67" fmla="*/ 26 h 62"/>
                <a:gd name="T68" fmla="*/ 9 w 18"/>
                <a:gd name="T69" fmla="*/ 47 h 62"/>
                <a:gd name="T70" fmla="*/ 6 w 18"/>
                <a:gd name="T71" fmla="*/ 43 h 62"/>
                <a:gd name="T72" fmla="*/ 5 w 18"/>
                <a:gd name="T73" fmla="*/ 43 h 62"/>
                <a:gd name="T74" fmla="*/ 9 w 18"/>
                <a:gd name="T75" fmla="*/ 48 h 62"/>
                <a:gd name="T76" fmla="*/ 9 w 18"/>
                <a:gd name="T77" fmla="*/ 48 h 62"/>
                <a:gd name="T78" fmla="*/ 11 w 18"/>
                <a:gd name="T79" fmla="*/ 61 h 62"/>
                <a:gd name="T80" fmla="*/ 12 w 18"/>
                <a:gd name="T81" fmla="*/ 61 h 62"/>
                <a:gd name="T82" fmla="*/ 9 w 18"/>
                <a:gd name="T83" fmla="*/ 39 h 62"/>
                <a:gd name="T84" fmla="*/ 9 w 18"/>
                <a:gd name="T85" fmla="*/ 39 h 62"/>
                <a:gd name="T86" fmla="*/ 18 w 18"/>
                <a:gd name="T87" fmla="*/ 29 h 62"/>
                <a:gd name="T88" fmla="*/ 17 w 18"/>
                <a:gd name="T89" fmla="*/ 28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8" h="62">
                  <a:moveTo>
                    <a:pt x="17" y="28"/>
                  </a:moveTo>
                  <a:cubicBezTo>
                    <a:pt x="16" y="29"/>
                    <a:pt x="16" y="29"/>
                    <a:pt x="15" y="30"/>
                  </a:cubicBezTo>
                  <a:cubicBezTo>
                    <a:pt x="15" y="28"/>
                    <a:pt x="16" y="27"/>
                    <a:pt x="17" y="26"/>
                  </a:cubicBezTo>
                  <a:cubicBezTo>
                    <a:pt x="17" y="25"/>
                    <a:pt x="16" y="25"/>
                    <a:pt x="16" y="25"/>
                  </a:cubicBezTo>
                  <a:cubicBezTo>
                    <a:pt x="15" y="27"/>
                    <a:pt x="14" y="29"/>
                    <a:pt x="14" y="31"/>
                  </a:cubicBezTo>
                  <a:cubicBezTo>
                    <a:pt x="14" y="31"/>
                    <a:pt x="14" y="31"/>
                    <a:pt x="14" y="31"/>
                  </a:cubicBezTo>
                  <a:cubicBezTo>
                    <a:pt x="12" y="33"/>
                    <a:pt x="10" y="35"/>
                    <a:pt x="9" y="37"/>
                  </a:cubicBezTo>
                  <a:cubicBezTo>
                    <a:pt x="9" y="34"/>
                    <a:pt x="8" y="31"/>
                    <a:pt x="8" y="28"/>
                  </a:cubicBezTo>
                  <a:cubicBezTo>
                    <a:pt x="8" y="26"/>
                    <a:pt x="8" y="24"/>
                    <a:pt x="8" y="21"/>
                  </a:cubicBezTo>
                  <a:cubicBezTo>
                    <a:pt x="9" y="20"/>
                    <a:pt x="10" y="18"/>
                    <a:pt x="12" y="18"/>
                  </a:cubicBezTo>
                  <a:cubicBezTo>
                    <a:pt x="12" y="17"/>
                    <a:pt x="12" y="17"/>
                    <a:pt x="11" y="17"/>
                  </a:cubicBezTo>
                  <a:cubicBezTo>
                    <a:pt x="10" y="18"/>
                    <a:pt x="9" y="19"/>
                    <a:pt x="8" y="20"/>
                  </a:cubicBezTo>
                  <a:cubicBezTo>
                    <a:pt x="8" y="19"/>
                    <a:pt x="8" y="17"/>
                    <a:pt x="8" y="1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10"/>
                    <a:pt x="10" y="4"/>
                    <a:pt x="16" y="1"/>
                  </a:cubicBezTo>
                  <a:cubicBezTo>
                    <a:pt x="17" y="1"/>
                    <a:pt x="16" y="0"/>
                    <a:pt x="16" y="0"/>
                  </a:cubicBezTo>
                  <a:cubicBezTo>
                    <a:pt x="14" y="1"/>
                    <a:pt x="13" y="2"/>
                    <a:pt x="12" y="3"/>
                  </a:cubicBezTo>
                  <a:cubicBezTo>
                    <a:pt x="12" y="2"/>
                    <a:pt x="12" y="1"/>
                    <a:pt x="12" y="0"/>
                  </a:cubicBezTo>
                  <a:cubicBezTo>
                    <a:pt x="13" y="0"/>
                    <a:pt x="12" y="0"/>
                    <a:pt x="12" y="0"/>
                  </a:cubicBezTo>
                  <a:cubicBezTo>
                    <a:pt x="11" y="1"/>
                    <a:pt x="11" y="2"/>
                    <a:pt x="11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9" y="7"/>
                    <a:pt x="8" y="11"/>
                    <a:pt x="7" y="15"/>
                  </a:cubicBezTo>
                  <a:cubicBezTo>
                    <a:pt x="6" y="13"/>
                    <a:pt x="5" y="12"/>
                    <a:pt x="3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4" y="9"/>
                    <a:pt x="3" y="8"/>
                    <a:pt x="2" y="7"/>
                  </a:cubicBezTo>
                  <a:cubicBezTo>
                    <a:pt x="2" y="6"/>
                    <a:pt x="1" y="7"/>
                    <a:pt x="2" y="7"/>
                  </a:cubicBezTo>
                  <a:cubicBezTo>
                    <a:pt x="2" y="8"/>
                    <a:pt x="3" y="9"/>
                    <a:pt x="3" y="10"/>
                  </a:cubicBezTo>
                  <a:cubicBezTo>
                    <a:pt x="2" y="9"/>
                    <a:pt x="2" y="9"/>
                    <a:pt x="1" y="8"/>
                  </a:cubicBezTo>
                  <a:cubicBezTo>
                    <a:pt x="1" y="8"/>
                    <a:pt x="0" y="8"/>
                    <a:pt x="1" y="9"/>
                  </a:cubicBezTo>
                  <a:cubicBezTo>
                    <a:pt x="3" y="11"/>
                    <a:pt x="5" y="14"/>
                    <a:pt x="7" y="16"/>
                  </a:cubicBezTo>
                  <a:cubicBezTo>
                    <a:pt x="7" y="18"/>
                    <a:pt x="7" y="19"/>
                    <a:pt x="7" y="21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7" y="23"/>
                    <a:pt x="7" y="24"/>
                    <a:pt x="7" y="26"/>
                  </a:cubicBezTo>
                  <a:cubicBezTo>
                    <a:pt x="7" y="33"/>
                    <a:pt x="8" y="40"/>
                    <a:pt x="9" y="47"/>
                  </a:cubicBezTo>
                  <a:cubicBezTo>
                    <a:pt x="7" y="46"/>
                    <a:pt x="6" y="44"/>
                    <a:pt x="6" y="43"/>
                  </a:cubicBezTo>
                  <a:cubicBezTo>
                    <a:pt x="5" y="42"/>
                    <a:pt x="5" y="43"/>
                    <a:pt x="5" y="43"/>
                  </a:cubicBezTo>
                  <a:cubicBezTo>
                    <a:pt x="6" y="45"/>
                    <a:pt x="7" y="47"/>
                    <a:pt x="9" y="48"/>
                  </a:cubicBezTo>
                  <a:cubicBezTo>
                    <a:pt x="9" y="48"/>
                    <a:pt x="9" y="48"/>
                    <a:pt x="9" y="48"/>
                  </a:cubicBezTo>
                  <a:cubicBezTo>
                    <a:pt x="9" y="52"/>
                    <a:pt x="10" y="57"/>
                    <a:pt x="11" y="61"/>
                  </a:cubicBezTo>
                  <a:cubicBezTo>
                    <a:pt x="11" y="62"/>
                    <a:pt x="12" y="62"/>
                    <a:pt x="12" y="61"/>
                  </a:cubicBezTo>
                  <a:cubicBezTo>
                    <a:pt x="10" y="54"/>
                    <a:pt x="10" y="46"/>
                    <a:pt x="9" y="39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11" y="35"/>
                    <a:pt x="14" y="31"/>
                    <a:pt x="18" y="29"/>
                  </a:cubicBezTo>
                  <a:cubicBezTo>
                    <a:pt x="18" y="29"/>
                    <a:pt x="18" y="28"/>
                    <a:pt x="17" y="28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7198">
                <a:latin typeface="+mn-lt"/>
              </a:endParaRPr>
            </a:p>
          </p:txBody>
        </p:sp>
        <p:sp>
          <p:nvSpPr>
            <p:cNvPr id="532" name="Freeform 491">
              <a:extLst>
                <a:ext uri="{FF2B5EF4-FFF2-40B4-BE49-F238E27FC236}">
                  <a16:creationId xmlns:a16="http://schemas.microsoft.com/office/drawing/2014/main" id="{2A5AF4F9-71E5-4D3F-0A15-1217FB2F5A07}"/>
                </a:ext>
              </a:extLst>
            </p:cNvPr>
            <p:cNvSpPr>
              <a:spLocks/>
            </p:cNvSpPr>
            <p:nvPr/>
          </p:nvSpPr>
          <p:spPr bwMode="auto">
            <a:xfrm>
              <a:off x="7185867" y="4472763"/>
              <a:ext cx="358893" cy="719791"/>
            </a:xfrm>
            <a:custGeom>
              <a:avLst/>
              <a:gdLst>
                <a:gd name="T0" fmla="*/ 19 w 19"/>
                <a:gd name="T1" fmla="*/ 2 h 38"/>
                <a:gd name="T2" fmla="*/ 14 w 19"/>
                <a:gd name="T3" fmla="*/ 3 h 38"/>
                <a:gd name="T4" fmla="*/ 16 w 19"/>
                <a:gd name="T5" fmla="*/ 1 h 38"/>
                <a:gd name="T6" fmla="*/ 15 w 19"/>
                <a:gd name="T7" fmla="*/ 0 h 38"/>
                <a:gd name="T8" fmla="*/ 11 w 19"/>
                <a:gd name="T9" fmla="*/ 4 h 38"/>
                <a:gd name="T10" fmla="*/ 11 w 19"/>
                <a:gd name="T11" fmla="*/ 4 h 38"/>
                <a:gd name="T12" fmla="*/ 5 w 19"/>
                <a:gd name="T13" fmla="*/ 14 h 38"/>
                <a:gd name="T14" fmla="*/ 3 w 19"/>
                <a:gd name="T15" fmla="*/ 20 h 38"/>
                <a:gd name="T16" fmla="*/ 2 w 19"/>
                <a:gd name="T17" fmla="*/ 17 h 38"/>
                <a:gd name="T18" fmla="*/ 1 w 19"/>
                <a:gd name="T19" fmla="*/ 16 h 38"/>
                <a:gd name="T20" fmla="*/ 0 w 19"/>
                <a:gd name="T21" fmla="*/ 16 h 38"/>
                <a:gd name="T22" fmla="*/ 1 w 19"/>
                <a:gd name="T23" fmla="*/ 19 h 38"/>
                <a:gd name="T24" fmla="*/ 2 w 19"/>
                <a:gd name="T25" fmla="*/ 21 h 38"/>
                <a:gd name="T26" fmla="*/ 3 w 19"/>
                <a:gd name="T27" fmla="*/ 21 h 38"/>
                <a:gd name="T28" fmla="*/ 1 w 19"/>
                <a:gd name="T29" fmla="*/ 37 h 38"/>
                <a:gd name="T30" fmla="*/ 2 w 19"/>
                <a:gd name="T31" fmla="*/ 37 h 38"/>
                <a:gd name="T32" fmla="*/ 3 w 19"/>
                <a:gd name="T33" fmla="*/ 22 h 38"/>
                <a:gd name="T34" fmla="*/ 3 w 19"/>
                <a:gd name="T35" fmla="*/ 22 h 38"/>
                <a:gd name="T36" fmla="*/ 9 w 19"/>
                <a:gd name="T37" fmla="*/ 17 h 38"/>
                <a:gd name="T38" fmla="*/ 11 w 19"/>
                <a:gd name="T39" fmla="*/ 19 h 38"/>
                <a:gd name="T40" fmla="*/ 11 w 19"/>
                <a:gd name="T41" fmla="*/ 18 h 38"/>
                <a:gd name="T42" fmla="*/ 10 w 19"/>
                <a:gd name="T43" fmla="*/ 17 h 38"/>
                <a:gd name="T44" fmla="*/ 12 w 19"/>
                <a:gd name="T45" fmla="*/ 16 h 38"/>
                <a:gd name="T46" fmla="*/ 11 w 19"/>
                <a:gd name="T47" fmla="*/ 15 h 38"/>
                <a:gd name="T48" fmla="*/ 9 w 19"/>
                <a:gd name="T49" fmla="*/ 16 h 38"/>
                <a:gd name="T50" fmla="*/ 9 w 19"/>
                <a:gd name="T51" fmla="*/ 16 h 38"/>
                <a:gd name="T52" fmla="*/ 4 w 19"/>
                <a:gd name="T53" fmla="*/ 21 h 38"/>
                <a:gd name="T54" fmla="*/ 5 w 19"/>
                <a:gd name="T55" fmla="*/ 17 h 38"/>
                <a:gd name="T56" fmla="*/ 9 w 19"/>
                <a:gd name="T57" fmla="*/ 8 h 38"/>
                <a:gd name="T58" fmla="*/ 9 w 19"/>
                <a:gd name="T59" fmla="*/ 8 h 38"/>
                <a:gd name="T60" fmla="*/ 12 w 19"/>
                <a:gd name="T61" fmla="*/ 8 h 38"/>
                <a:gd name="T62" fmla="*/ 12 w 19"/>
                <a:gd name="T63" fmla="*/ 7 h 38"/>
                <a:gd name="T64" fmla="*/ 10 w 19"/>
                <a:gd name="T65" fmla="*/ 7 h 38"/>
                <a:gd name="T66" fmla="*/ 19 w 19"/>
                <a:gd name="T67" fmla="*/ 3 h 38"/>
                <a:gd name="T68" fmla="*/ 19 w 19"/>
                <a:gd name="T69" fmla="*/ 2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9" h="38">
                  <a:moveTo>
                    <a:pt x="19" y="2"/>
                  </a:moveTo>
                  <a:cubicBezTo>
                    <a:pt x="17" y="2"/>
                    <a:pt x="15" y="2"/>
                    <a:pt x="14" y="3"/>
                  </a:cubicBezTo>
                  <a:cubicBezTo>
                    <a:pt x="14" y="2"/>
                    <a:pt x="15" y="2"/>
                    <a:pt x="16" y="1"/>
                  </a:cubicBezTo>
                  <a:cubicBezTo>
                    <a:pt x="16" y="1"/>
                    <a:pt x="16" y="0"/>
                    <a:pt x="15" y="0"/>
                  </a:cubicBezTo>
                  <a:cubicBezTo>
                    <a:pt x="14" y="1"/>
                    <a:pt x="13" y="3"/>
                    <a:pt x="11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8" y="7"/>
                    <a:pt x="6" y="10"/>
                    <a:pt x="5" y="14"/>
                  </a:cubicBezTo>
                  <a:cubicBezTo>
                    <a:pt x="4" y="16"/>
                    <a:pt x="3" y="18"/>
                    <a:pt x="3" y="20"/>
                  </a:cubicBezTo>
                  <a:cubicBezTo>
                    <a:pt x="2" y="19"/>
                    <a:pt x="2" y="18"/>
                    <a:pt x="2" y="17"/>
                  </a:cubicBezTo>
                  <a:cubicBezTo>
                    <a:pt x="2" y="17"/>
                    <a:pt x="1" y="16"/>
                    <a:pt x="1" y="16"/>
                  </a:cubicBezTo>
                  <a:cubicBezTo>
                    <a:pt x="0" y="15"/>
                    <a:pt x="0" y="16"/>
                    <a:pt x="0" y="16"/>
                  </a:cubicBezTo>
                  <a:cubicBezTo>
                    <a:pt x="1" y="17"/>
                    <a:pt x="1" y="18"/>
                    <a:pt x="1" y="19"/>
                  </a:cubicBezTo>
                  <a:cubicBezTo>
                    <a:pt x="2" y="20"/>
                    <a:pt x="2" y="20"/>
                    <a:pt x="2" y="21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2" y="26"/>
                    <a:pt x="1" y="32"/>
                    <a:pt x="1" y="37"/>
                  </a:cubicBezTo>
                  <a:cubicBezTo>
                    <a:pt x="1" y="38"/>
                    <a:pt x="2" y="38"/>
                    <a:pt x="2" y="37"/>
                  </a:cubicBezTo>
                  <a:cubicBezTo>
                    <a:pt x="2" y="32"/>
                    <a:pt x="2" y="27"/>
                    <a:pt x="3" y="22"/>
                  </a:cubicBezTo>
                  <a:cubicBezTo>
                    <a:pt x="3" y="22"/>
                    <a:pt x="3" y="22"/>
                    <a:pt x="3" y="22"/>
                  </a:cubicBezTo>
                  <a:cubicBezTo>
                    <a:pt x="5" y="20"/>
                    <a:pt x="7" y="19"/>
                    <a:pt x="9" y="17"/>
                  </a:cubicBezTo>
                  <a:cubicBezTo>
                    <a:pt x="10" y="18"/>
                    <a:pt x="10" y="18"/>
                    <a:pt x="11" y="19"/>
                  </a:cubicBezTo>
                  <a:cubicBezTo>
                    <a:pt x="12" y="19"/>
                    <a:pt x="12" y="18"/>
                    <a:pt x="11" y="18"/>
                  </a:cubicBezTo>
                  <a:cubicBezTo>
                    <a:pt x="11" y="18"/>
                    <a:pt x="10" y="17"/>
                    <a:pt x="10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2" y="16"/>
                    <a:pt x="12" y="15"/>
                    <a:pt x="11" y="15"/>
                  </a:cubicBezTo>
                  <a:cubicBezTo>
                    <a:pt x="11" y="15"/>
                    <a:pt x="10" y="16"/>
                    <a:pt x="9" y="16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7" y="18"/>
                    <a:pt x="5" y="19"/>
                    <a:pt x="4" y="21"/>
                  </a:cubicBezTo>
                  <a:cubicBezTo>
                    <a:pt x="4" y="19"/>
                    <a:pt x="4" y="18"/>
                    <a:pt x="5" y="17"/>
                  </a:cubicBezTo>
                  <a:cubicBezTo>
                    <a:pt x="6" y="14"/>
                    <a:pt x="7" y="11"/>
                    <a:pt x="9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0" y="8"/>
                    <a:pt x="11" y="8"/>
                    <a:pt x="12" y="8"/>
                  </a:cubicBezTo>
                  <a:cubicBezTo>
                    <a:pt x="12" y="8"/>
                    <a:pt x="12" y="7"/>
                    <a:pt x="12" y="7"/>
                  </a:cubicBezTo>
                  <a:cubicBezTo>
                    <a:pt x="11" y="7"/>
                    <a:pt x="10" y="7"/>
                    <a:pt x="10" y="7"/>
                  </a:cubicBezTo>
                  <a:cubicBezTo>
                    <a:pt x="12" y="4"/>
                    <a:pt x="15" y="3"/>
                    <a:pt x="19" y="3"/>
                  </a:cubicBezTo>
                  <a:cubicBezTo>
                    <a:pt x="19" y="3"/>
                    <a:pt x="19" y="2"/>
                    <a:pt x="19" y="2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7198">
                <a:latin typeface="+mn-lt"/>
              </a:endParaRPr>
            </a:p>
          </p:txBody>
        </p:sp>
        <p:sp>
          <p:nvSpPr>
            <p:cNvPr id="533" name="Freeform 492">
              <a:extLst>
                <a:ext uri="{FF2B5EF4-FFF2-40B4-BE49-F238E27FC236}">
                  <a16:creationId xmlns:a16="http://schemas.microsoft.com/office/drawing/2014/main" id="{549C475C-A187-28EE-91A7-1851A7615DCA}"/>
                </a:ext>
              </a:extLst>
            </p:cNvPr>
            <p:cNvSpPr>
              <a:spLocks/>
            </p:cNvSpPr>
            <p:nvPr/>
          </p:nvSpPr>
          <p:spPr bwMode="auto">
            <a:xfrm>
              <a:off x="6846326" y="5021845"/>
              <a:ext cx="543618" cy="563162"/>
            </a:xfrm>
            <a:custGeom>
              <a:avLst/>
              <a:gdLst>
                <a:gd name="T0" fmla="*/ 112 w 112"/>
                <a:gd name="T1" fmla="*/ 0 h 116"/>
                <a:gd name="T2" fmla="*/ 112 w 112"/>
                <a:gd name="T3" fmla="*/ 19 h 116"/>
                <a:gd name="T4" fmla="*/ 105 w 112"/>
                <a:gd name="T5" fmla="*/ 50 h 116"/>
                <a:gd name="T6" fmla="*/ 97 w 112"/>
                <a:gd name="T7" fmla="*/ 116 h 116"/>
                <a:gd name="T8" fmla="*/ 19 w 112"/>
                <a:gd name="T9" fmla="*/ 116 h 116"/>
                <a:gd name="T10" fmla="*/ 8 w 112"/>
                <a:gd name="T11" fmla="*/ 50 h 116"/>
                <a:gd name="T12" fmla="*/ 4 w 112"/>
                <a:gd name="T13" fmla="*/ 19 h 116"/>
                <a:gd name="T14" fmla="*/ 0 w 112"/>
                <a:gd name="T15" fmla="*/ 0 h 116"/>
                <a:gd name="T16" fmla="*/ 112 w 112"/>
                <a:gd name="T17" fmla="*/ 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2" h="116">
                  <a:moveTo>
                    <a:pt x="112" y="0"/>
                  </a:moveTo>
                  <a:lnTo>
                    <a:pt x="112" y="19"/>
                  </a:lnTo>
                  <a:lnTo>
                    <a:pt x="105" y="50"/>
                  </a:lnTo>
                  <a:lnTo>
                    <a:pt x="97" y="116"/>
                  </a:lnTo>
                  <a:lnTo>
                    <a:pt x="19" y="116"/>
                  </a:lnTo>
                  <a:lnTo>
                    <a:pt x="8" y="50"/>
                  </a:lnTo>
                  <a:lnTo>
                    <a:pt x="4" y="19"/>
                  </a:lnTo>
                  <a:lnTo>
                    <a:pt x="0" y="0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7198">
                <a:latin typeface="+mn-lt"/>
              </a:endParaRPr>
            </a:p>
          </p:txBody>
        </p:sp>
        <p:sp>
          <p:nvSpPr>
            <p:cNvPr id="534" name="Freeform 493">
              <a:extLst>
                <a:ext uri="{FF2B5EF4-FFF2-40B4-BE49-F238E27FC236}">
                  <a16:creationId xmlns:a16="http://schemas.microsoft.com/office/drawing/2014/main" id="{A86302A8-9D8B-E894-E751-68B83BEEA244}"/>
                </a:ext>
              </a:extLst>
            </p:cNvPr>
            <p:cNvSpPr>
              <a:spLocks/>
            </p:cNvSpPr>
            <p:nvPr/>
          </p:nvSpPr>
          <p:spPr bwMode="auto">
            <a:xfrm>
              <a:off x="6845713" y="5021726"/>
              <a:ext cx="543857" cy="563281"/>
            </a:xfrm>
            <a:custGeom>
              <a:avLst/>
              <a:gdLst>
                <a:gd name="T0" fmla="*/ 543857 w 112"/>
                <a:gd name="T1" fmla="*/ 0 h 116"/>
                <a:gd name="T2" fmla="*/ 543857 w 112"/>
                <a:gd name="T3" fmla="*/ 92262 h 116"/>
                <a:gd name="T4" fmla="*/ 509866 w 112"/>
                <a:gd name="T5" fmla="*/ 242794 h 116"/>
                <a:gd name="T6" fmla="*/ 471019 w 112"/>
                <a:gd name="T7" fmla="*/ 563281 h 116"/>
                <a:gd name="T8" fmla="*/ 92261 w 112"/>
                <a:gd name="T9" fmla="*/ 563281 h 116"/>
                <a:gd name="T10" fmla="*/ 38847 w 112"/>
                <a:gd name="T11" fmla="*/ 242794 h 116"/>
                <a:gd name="T12" fmla="*/ 19423 w 112"/>
                <a:gd name="T13" fmla="*/ 92262 h 116"/>
                <a:gd name="T14" fmla="*/ 0 w 112"/>
                <a:gd name="T15" fmla="*/ 0 h 116"/>
                <a:gd name="T16" fmla="*/ 543857 w 112"/>
                <a:gd name="T17" fmla="*/ 0 h 11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12"/>
                <a:gd name="T28" fmla="*/ 0 h 116"/>
                <a:gd name="T29" fmla="*/ 112 w 112"/>
                <a:gd name="T30" fmla="*/ 116 h 11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12" h="116">
                  <a:moveTo>
                    <a:pt x="112" y="0"/>
                  </a:moveTo>
                  <a:lnTo>
                    <a:pt x="112" y="19"/>
                  </a:lnTo>
                  <a:lnTo>
                    <a:pt x="105" y="50"/>
                  </a:lnTo>
                  <a:lnTo>
                    <a:pt x="97" y="116"/>
                  </a:lnTo>
                  <a:lnTo>
                    <a:pt x="19" y="116"/>
                  </a:lnTo>
                  <a:lnTo>
                    <a:pt x="8" y="50"/>
                  </a:lnTo>
                  <a:lnTo>
                    <a:pt x="4" y="19"/>
                  </a:lnTo>
                  <a:lnTo>
                    <a:pt x="0" y="0"/>
                  </a:lnTo>
                  <a:lnTo>
                    <a:pt x="11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 sz="7198"/>
            </a:p>
          </p:txBody>
        </p:sp>
        <p:sp>
          <p:nvSpPr>
            <p:cNvPr id="535" name="Freeform 494">
              <a:extLst>
                <a:ext uri="{FF2B5EF4-FFF2-40B4-BE49-F238E27FC236}">
                  <a16:creationId xmlns:a16="http://schemas.microsoft.com/office/drawing/2014/main" id="{9B155AF5-552C-C0E8-82E0-3538B5F306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845713" y="5021726"/>
              <a:ext cx="228227" cy="563281"/>
            </a:xfrm>
            <a:custGeom>
              <a:avLst/>
              <a:gdLst>
                <a:gd name="T0" fmla="*/ 150533 w 47"/>
                <a:gd name="T1" fmla="*/ 0 h 116"/>
                <a:gd name="T2" fmla="*/ 0 w 47"/>
                <a:gd name="T3" fmla="*/ 0 h 116"/>
                <a:gd name="T4" fmla="*/ 19424 w 47"/>
                <a:gd name="T5" fmla="*/ 92262 h 116"/>
                <a:gd name="T6" fmla="*/ 38847 w 47"/>
                <a:gd name="T7" fmla="*/ 242794 h 116"/>
                <a:gd name="T8" fmla="*/ 92262 w 47"/>
                <a:gd name="T9" fmla="*/ 563281 h 116"/>
                <a:gd name="T10" fmla="*/ 228227 w 47"/>
                <a:gd name="T11" fmla="*/ 563281 h 116"/>
                <a:gd name="T12" fmla="*/ 169956 w 47"/>
                <a:gd name="T13" fmla="*/ 242794 h 116"/>
                <a:gd name="T14" fmla="*/ 150533 w 47"/>
                <a:gd name="T15" fmla="*/ 92262 h 116"/>
                <a:gd name="T16" fmla="*/ 150533 w 47"/>
                <a:gd name="T17" fmla="*/ 0 h 11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47"/>
                <a:gd name="T28" fmla="*/ 0 h 116"/>
                <a:gd name="T29" fmla="*/ 47 w 47"/>
                <a:gd name="T30" fmla="*/ 116 h 11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47" h="116">
                  <a:moveTo>
                    <a:pt x="31" y="0"/>
                  </a:moveTo>
                  <a:lnTo>
                    <a:pt x="0" y="0"/>
                  </a:lnTo>
                  <a:lnTo>
                    <a:pt x="4" y="19"/>
                  </a:lnTo>
                  <a:lnTo>
                    <a:pt x="8" y="50"/>
                  </a:lnTo>
                  <a:lnTo>
                    <a:pt x="19" y="116"/>
                  </a:lnTo>
                  <a:lnTo>
                    <a:pt x="47" y="116"/>
                  </a:lnTo>
                  <a:lnTo>
                    <a:pt x="35" y="50"/>
                  </a:lnTo>
                  <a:lnTo>
                    <a:pt x="31" y="19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 sz="7198"/>
            </a:p>
          </p:txBody>
        </p:sp>
        <p:sp>
          <p:nvSpPr>
            <p:cNvPr id="536" name="Freeform 495">
              <a:extLst>
                <a:ext uri="{FF2B5EF4-FFF2-40B4-BE49-F238E27FC236}">
                  <a16:creationId xmlns:a16="http://schemas.microsoft.com/office/drawing/2014/main" id="{4D26B7AC-74B9-26B5-D308-17C0352BE672}"/>
                </a:ext>
              </a:extLst>
            </p:cNvPr>
            <p:cNvSpPr>
              <a:spLocks/>
            </p:cNvSpPr>
            <p:nvPr/>
          </p:nvSpPr>
          <p:spPr bwMode="auto">
            <a:xfrm>
              <a:off x="6845713" y="5021726"/>
              <a:ext cx="228227" cy="563281"/>
            </a:xfrm>
            <a:custGeom>
              <a:avLst/>
              <a:gdLst>
                <a:gd name="T0" fmla="*/ 150533 w 47"/>
                <a:gd name="T1" fmla="*/ 0 h 116"/>
                <a:gd name="T2" fmla="*/ 0 w 47"/>
                <a:gd name="T3" fmla="*/ 0 h 116"/>
                <a:gd name="T4" fmla="*/ 19424 w 47"/>
                <a:gd name="T5" fmla="*/ 92262 h 116"/>
                <a:gd name="T6" fmla="*/ 38847 w 47"/>
                <a:gd name="T7" fmla="*/ 242794 h 116"/>
                <a:gd name="T8" fmla="*/ 92262 w 47"/>
                <a:gd name="T9" fmla="*/ 563281 h 116"/>
                <a:gd name="T10" fmla="*/ 228227 w 47"/>
                <a:gd name="T11" fmla="*/ 563281 h 116"/>
                <a:gd name="T12" fmla="*/ 169956 w 47"/>
                <a:gd name="T13" fmla="*/ 242794 h 116"/>
                <a:gd name="T14" fmla="*/ 150533 w 47"/>
                <a:gd name="T15" fmla="*/ 92262 h 116"/>
                <a:gd name="T16" fmla="*/ 150533 w 47"/>
                <a:gd name="T17" fmla="*/ 0 h 11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47"/>
                <a:gd name="T28" fmla="*/ 0 h 116"/>
                <a:gd name="T29" fmla="*/ 47 w 47"/>
                <a:gd name="T30" fmla="*/ 116 h 11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47" h="116">
                  <a:moveTo>
                    <a:pt x="31" y="0"/>
                  </a:moveTo>
                  <a:lnTo>
                    <a:pt x="0" y="0"/>
                  </a:lnTo>
                  <a:lnTo>
                    <a:pt x="4" y="19"/>
                  </a:lnTo>
                  <a:lnTo>
                    <a:pt x="8" y="50"/>
                  </a:lnTo>
                  <a:lnTo>
                    <a:pt x="19" y="116"/>
                  </a:lnTo>
                  <a:lnTo>
                    <a:pt x="47" y="116"/>
                  </a:lnTo>
                  <a:lnTo>
                    <a:pt x="35" y="50"/>
                  </a:lnTo>
                  <a:lnTo>
                    <a:pt x="31" y="19"/>
                  </a:lnTo>
                  <a:lnTo>
                    <a:pt x="3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 sz="7198"/>
            </a:p>
          </p:txBody>
        </p:sp>
        <p:sp>
          <p:nvSpPr>
            <p:cNvPr id="537" name="Freeform 496">
              <a:extLst>
                <a:ext uri="{FF2B5EF4-FFF2-40B4-BE49-F238E27FC236}">
                  <a16:creationId xmlns:a16="http://schemas.microsoft.com/office/drawing/2014/main" id="{268833AB-F2D0-3E3E-19C4-B6A3F65A7515}"/>
                </a:ext>
              </a:extLst>
            </p:cNvPr>
            <p:cNvSpPr>
              <a:spLocks/>
            </p:cNvSpPr>
            <p:nvPr/>
          </p:nvSpPr>
          <p:spPr bwMode="auto">
            <a:xfrm>
              <a:off x="7238646" y="5041205"/>
              <a:ext cx="116112" cy="510365"/>
            </a:xfrm>
            <a:custGeom>
              <a:avLst/>
              <a:gdLst>
                <a:gd name="T0" fmla="*/ 5 w 6"/>
                <a:gd name="T1" fmla="*/ 0 h 27"/>
                <a:gd name="T2" fmla="*/ 4 w 6"/>
                <a:gd name="T3" fmla="*/ 1 h 27"/>
                <a:gd name="T4" fmla="*/ 0 w 6"/>
                <a:gd name="T5" fmla="*/ 27 h 27"/>
                <a:gd name="T6" fmla="*/ 1 w 6"/>
                <a:gd name="T7" fmla="*/ 27 h 27"/>
                <a:gd name="T8" fmla="*/ 1 w 6"/>
                <a:gd name="T9" fmla="*/ 27 h 27"/>
                <a:gd name="T10" fmla="*/ 2 w 6"/>
                <a:gd name="T11" fmla="*/ 27 h 27"/>
                <a:gd name="T12" fmla="*/ 6 w 6"/>
                <a:gd name="T13" fmla="*/ 1 h 27"/>
                <a:gd name="T14" fmla="*/ 5 w 6"/>
                <a:gd name="T15" fmla="*/ 0 h 27"/>
                <a:gd name="T16" fmla="*/ 5 w 6"/>
                <a:gd name="T1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7">
                  <a:moveTo>
                    <a:pt x="5" y="0"/>
                  </a:moveTo>
                  <a:cubicBezTo>
                    <a:pt x="4" y="0"/>
                    <a:pt x="4" y="0"/>
                    <a:pt x="4" y="1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1" y="27"/>
                    <a:pt x="1" y="27"/>
                  </a:cubicBezTo>
                  <a:cubicBezTo>
                    <a:pt x="1" y="27"/>
                    <a:pt x="1" y="27"/>
                    <a:pt x="1" y="27"/>
                  </a:cubicBezTo>
                  <a:cubicBezTo>
                    <a:pt x="2" y="27"/>
                    <a:pt x="2" y="27"/>
                    <a:pt x="2" y="27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solidFill>
              <a:schemeClr val="accent1">
                <a:lumMod val="10000"/>
                <a:lumOff val="90000"/>
              </a:schemeClr>
            </a:solidFill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7198">
                <a:latin typeface="+mn-lt"/>
              </a:endParaRPr>
            </a:p>
          </p:txBody>
        </p:sp>
      </p:grpSp>
      <p:grpSp>
        <p:nvGrpSpPr>
          <p:cNvPr id="41" name="Группа 228">
            <a:extLst>
              <a:ext uri="{FF2B5EF4-FFF2-40B4-BE49-F238E27FC236}">
                <a16:creationId xmlns:a16="http://schemas.microsoft.com/office/drawing/2014/main" id="{092A3948-BFB5-588C-5416-9DC4FEFFE94F}"/>
              </a:ext>
            </a:extLst>
          </p:cNvPr>
          <p:cNvGrpSpPr>
            <a:grpSpLocks/>
          </p:cNvGrpSpPr>
          <p:nvPr/>
        </p:nvGrpSpPr>
        <p:grpSpPr bwMode="auto">
          <a:xfrm>
            <a:off x="19892239" y="10579282"/>
            <a:ext cx="1851142" cy="302742"/>
            <a:chOff x="9560144" y="5453897"/>
            <a:chExt cx="1034301" cy="169954"/>
          </a:xfrm>
        </p:grpSpPr>
        <p:sp>
          <p:nvSpPr>
            <p:cNvPr id="496" name="Rectangle 497">
              <a:extLst>
                <a:ext uri="{FF2B5EF4-FFF2-40B4-BE49-F238E27FC236}">
                  <a16:creationId xmlns:a16="http://schemas.microsoft.com/office/drawing/2014/main" id="{E38C0605-422D-5AFC-EAE5-0A877574FC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60144" y="5453897"/>
              <a:ext cx="1014918" cy="15048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7198">
                <a:latin typeface="+mn-lt"/>
              </a:endParaRPr>
            </a:p>
          </p:txBody>
        </p:sp>
        <p:sp>
          <p:nvSpPr>
            <p:cNvPr id="497" name="Rectangle 498">
              <a:extLst>
                <a:ext uri="{FF2B5EF4-FFF2-40B4-BE49-F238E27FC236}">
                  <a16:creationId xmlns:a16="http://schemas.microsoft.com/office/drawing/2014/main" id="{F3D56EE7-402F-6292-6612-DDAF942D3E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60144" y="5453897"/>
              <a:ext cx="431693" cy="15048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7198">
                <a:latin typeface="+mn-lt"/>
              </a:endParaRPr>
            </a:p>
          </p:txBody>
        </p:sp>
        <p:sp>
          <p:nvSpPr>
            <p:cNvPr id="498" name="Freeform 499">
              <a:extLst>
                <a:ext uri="{FF2B5EF4-FFF2-40B4-BE49-F238E27FC236}">
                  <a16:creationId xmlns:a16="http://schemas.microsoft.com/office/drawing/2014/main" id="{57BC233D-CF0B-1536-5350-8A12491DB46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560144" y="5453897"/>
              <a:ext cx="1034301" cy="169954"/>
            </a:xfrm>
            <a:custGeom>
              <a:avLst/>
              <a:gdLst>
                <a:gd name="T0" fmla="*/ 213 w 213"/>
                <a:gd name="T1" fmla="*/ 35 h 35"/>
                <a:gd name="T2" fmla="*/ 0 w 213"/>
                <a:gd name="T3" fmla="*/ 35 h 35"/>
                <a:gd name="T4" fmla="*/ 0 w 213"/>
                <a:gd name="T5" fmla="*/ 0 h 35"/>
                <a:gd name="T6" fmla="*/ 213 w 213"/>
                <a:gd name="T7" fmla="*/ 0 h 35"/>
                <a:gd name="T8" fmla="*/ 213 w 213"/>
                <a:gd name="T9" fmla="*/ 35 h 35"/>
                <a:gd name="T10" fmla="*/ 3 w 213"/>
                <a:gd name="T11" fmla="*/ 31 h 35"/>
                <a:gd name="T12" fmla="*/ 209 w 213"/>
                <a:gd name="T13" fmla="*/ 31 h 35"/>
                <a:gd name="T14" fmla="*/ 209 w 213"/>
                <a:gd name="T15" fmla="*/ 4 h 35"/>
                <a:gd name="T16" fmla="*/ 3 w 213"/>
                <a:gd name="T17" fmla="*/ 4 h 35"/>
                <a:gd name="T18" fmla="*/ 3 w 213"/>
                <a:gd name="T19" fmla="*/ 31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3" h="35">
                  <a:moveTo>
                    <a:pt x="213" y="35"/>
                  </a:moveTo>
                  <a:lnTo>
                    <a:pt x="0" y="35"/>
                  </a:lnTo>
                  <a:lnTo>
                    <a:pt x="0" y="0"/>
                  </a:lnTo>
                  <a:lnTo>
                    <a:pt x="213" y="0"/>
                  </a:lnTo>
                  <a:lnTo>
                    <a:pt x="213" y="35"/>
                  </a:lnTo>
                  <a:close/>
                  <a:moveTo>
                    <a:pt x="3" y="31"/>
                  </a:moveTo>
                  <a:lnTo>
                    <a:pt x="209" y="31"/>
                  </a:lnTo>
                  <a:lnTo>
                    <a:pt x="209" y="4"/>
                  </a:lnTo>
                  <a:lnTo>
                    <a:pt x="3" y="4"/>
                  </a:lnTo>
                  <a:lnTo>
                    <a:pt x="3" y="31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7198">
                <a:latin typeface="+mn-lt"/>
              </a:endParaRPr>
            </a:p>
          </p:txBody>
        </p:sp>
        <p:sp>
          <p:nvSpPr>
            <p:cNvPr id="499" name="Rectangle 500">
              <a:extLst>
                <a:ext uri="{FF2B5EF4-FFF2-40B4-BE49-F238E27FC236}">
                  <a16:creationId xmlns:a16="http://schemas.microsoft.com/office/drawing/2014/main" id="{3B74A9F2-F756-5AB0-2B85-3F0DBAB714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13004" y="5453897"/>
              <a:ext cx="19383" cy="150481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7198">
                <a:latin typeface="+mn-lt"/>
              </a:endParaRPr>
            </a:p>
          </p:txBody>
        </p:sp>
        <p:sp>
          <p:nvSpPr>
            <p:cNvPr id="500" name="Rectangle 501">
              <a:extLst>
                <a:ext uri="{FF2B5EF4-FFF2-40B4-BE49-F238E27FC236}">
                  <a16:creationId xmlns:a16="http://schemas.microsoft.com/office/drawing/2014/main" id="{4F39F4C5-A2C0-4654-A890-0D224DF5E7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71151" y="5453897"/>
              <a:ext cx="19382" cy="150481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7198">
                <a:latin typeface="+mn-lt"/>
              </a:endParaRPr>
            </a:p>
          </p:txBody>
        </p:sp>
        <p:sp>
          <p:nvSpPr>
            <p:cNvPr id="501" name="Rectangle 502">
              <a:extLst>
                <a:ext uri="{FF2B5EF4-FFF2-40B4-BE49-F238E27FC236}">
                  <a16:creationId xmlns:a16="http://schemas.microsoft.com/office/drawing/2014/main" id="{9D094141-63AA-9150-53E9-3ACF038C3E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29297" y="5453897"/>
              <a:ext cx="15859" cy="150481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7198">
                <a:latin typeface="+mn-lt"/>
              </a:endParaRPr>
            </a:p>
          </p:txBody>
        </p:sp>
        <p:sp>
          <p:nvSpPr>
            <p:cNvPr id="502" name="Rectangle 503">
              <a:extLst>
                <a:ext uri="{FF2B5EF4-FFF2-40B4-BE49-F238E27FC236}">
                  <a16:creationId xmlns:a16="http://schemas.microsoft.com/office/drawing/2014/main" id="{A7B869B3-EF26-68E4-DDF4-848EDCB7B6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83920" y="5453897"/>
              <a:ext cx="19382" cy="150481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7198">
                <a:latin typeface="+mn-lt"/>
              </a:endParaRPr>
            </a:p>
          </p:txBody>
        </p:sp>
        <p:sp>
          <p:nvSpPr>
            <p:cNvPr id="503" name="Rectangle 504">
              <a:extLst>
                <a:ext uri="{FF2B5EF4-FFF2-40B4-BE49-F238E27FC236}">
                  <a16:creationId xmlns:a16="http://schemas.microsoft.com/office/drawing/2014/main" id="{FFF2A7D5-EF07-69F6-B8B9-6679017A02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42066" y="5453897"/>
              <a:ext cx="19383" cy="150481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7198">
                <a:latin typeface="+mn-lt"/>
              </a:endParaRPr>
            </a:p>
          </p:txBody>
        </p:sp>
        <p:sp>
          <p:nvSpPr>
            <p:cNvPr id="504" name="Rectangle 505">
              <a:extLst>
                <a:ext uri="{FF2B5EF4-FFF2-40B4-BE49-F238E27FC236}">
                  <a16:creationId xmlns:a16="http://schemas.microsoft.com/office/drawing/2014/main" id="{1FF1785E-F977-69FD-7287-17E82C4DC3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94926" y="5453897"/>
              <a:ext cx="19383" cy="150481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7198">
                <a:latin typeface="+mn-lt"/>
              </a:endParaRPr>
            </a:p>
          </p:txBody>
        </p:sp>
        <p:sp>
          <p:nvSpPr>
            <p:cNvPr id="505" name="Rectangle 506">
              <a:extLst>
                <a:ext uri="{FF2B5EF4-FFF2-40B4-BE49-F238E27FC236}">
                  <a16:creationId xmlns:a16="http://schemas.microsoft.com/office/drawing/2014/main" id="{0B45CA0D-2C44-70B1-4E33-E237633F35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53073" y="5453897"/>
              <a:ext cx="19382" cy="150481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7198">
                <a:latin typeface="+mn-lt"/>
              </a:endParaRPr>
            </a:p>
          </p:txBody>
        </p:sp>
        <p:sp>
          <p:nvSpPr>
            <p:cNvPr id="506" name="Rectangle 507">
              <a:extLst>
                <a:ext uri="{FF2B5EF4-FFF2-40B4-BE49-F238E27FC236}">
                  <a16:creationId xmlns:a16="http://schemas.microsoft.com/office/drawing/2014/main" id="{B5088AEC-FB4B-EAE8-1FD4-37FC5F7F04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11219" y="5453897"/>
              <a:ext cx="19383" cy="150481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7198">
                <a:latin typeface="+mn-lt"/>
              </a:endParaRPr>
            </a:p>
          </p:txBody>
        </p:sp>
        <p:sp>
          <p:nvSpPr>
            <p:cNvPr id="507" name="Rectangle 508">
              <a:extLst>
                <a:ext uri="{FF2B5EF4-FFF2-40B4-BE49-F238E27FC236}">
                  <a16:creationId xmlns:a16="http://schemas.microsoft.com/office/drawing/2014/main" id="{6CC58CE2-745C-DA59-34C3-8C096349C8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65842" y="5453897"/>
              <a:ext cx="19382" cy="150481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7198">
                <a:latin typeface="+mn-lt"/>
              </a:endParaRPr>
            </a:p>
          </p:txBody>
        </p:sp>
        <p:sp>
          <p:nvSpPr>
            <p:cNvPr id="508" name="Rectangle 509">
              <a:extLst>
                <a:ext uri="{FF2B5EF4-FFF2-40B4-BE49-F238E27FC236}">
                  <a16:creationId xmlns:a16="http://schemas.microsoft.com/office/drawing/2014/main" id="{3ABB8678-C584-4EA5-7808-7438CCE4FE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123988" y="5453897"/>
              <a:ext cx="19383" cy="150481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7198">
                <a:latin typeface="+mn-lt"/>
              </a:endParaRPr>
            </a:p>
          </p:txBody>
        </p:sp>
        <p:sp>
          <p:nvSpPr>
            <p:cNvPr id="509" name="Rectangle 510">
              <a:extLst>
                <a:ext uri="{FF2B5EF4-FFF2-40B4-BE49-F238E27FC236}">
                  <a16:creationId xmlns:a16="http://schemas.microsoft.com/office/drawing/2014/main" id="{31A3EEBC-39FC-3DFD-C72B-E709786CDA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182134" y="5453897"/>
              <a:ext cx="19382" cy="150481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7198">
                <a:latin typeface="+mn-lt"/>
              </a:endParaRPr>
            </a:p>
          </p:txBody>
        </p:sp>
        <p:sp>
          <p:nvSpPr>
            <p:cNvPr id="510" name="Rectangle 511">
              <a:extLst>
                <a:ext uri="{FF2B5EF4-FFF2-40B4-BE49-F238E27FC236}">
                  <a16:creationId xmlns:a16="http://schemas.microsoft.com/office/drawing/2014/main" id="{209DAF7D-EB24-70DD-9154-CA2D446C41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34995" y="5453897"/>
              <a:ext cx="19382" cy="150481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7198">
                <a:latin typeface="+mn-lt"/>
              </a:endParaRPr>
            </a:p>
          </p:txBody>
        </p:sp>
        <p:sp>
          <p:nvSpPr>
            <p:cNvPr id="511" name="Rectangle 512">
              <a:extLst>
                <a:ext uri="{FF2B5EF4-FFF2-40B4-BE49-F238E27FC236}">
                  <a16:creationId xmlns:a16="http://schemas.microsoft.com/office/drawing/2014/main" id="{A54ACF72-17F2-C2CE-5C3D-D5E6779DAF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93141" y="5453897"/>
              <a:ext cx="19383" cy="150481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7198">
                <a:latin typeface="+mn-lt"/>
              </a:endParaRPr>
            </a:p>
          </p:txBody>
        </p:sp>
        <p:sp>
          <p:nvSpPr>
            <p:cNvPr id="512" name="Rectangle 513">
              <a:extLst>
                <a:ext uri="{FF2B5EF4-FFF2-40B4-BE49-F238E27FC236}">
                  <a16:creationId xmlns:a16="http://schemas.microsoft.com/office/drawing/2014/main" id="{58E1B2BF-B8F6-D781-8794-17FF9D0462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51287" y="5453897"/>
              <a:ext cx="14096" cy="150481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7198">
                <a:latin typeface="+mn-lt"/>
              </a:endParaRPr>
            </a:p>
          </p:txBody>
        </p:sp>
        <p:sp>
          <p:nvSpPr>
            <p:cNvPr id="513" name="Rectangle 514">
              <a:extLst>
                <a:ext uri="{FF2B5EF4-FFF2-40B4-BE49-F238E27FC236}">
                  <a16:creationId xmlns:a16="http://schemas.microsoft.com/office/drawing/2014/main" id="{EAEFD300-03D2-F466-E8AE-C9D06EE41D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05909" y="5453897"/>
              <a:ext cx="19383" cy="150481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7198">
                <a:latin typeface="+mn-lt"/>
              </a:endParaRPr>
            </a:p>
          </p:txBody>
        </p:sp>
        <p:sp>
          <p:nvSpPr>
            <p:cNvPr id="514" name="Rectangle 515">
              <a:extLst>
                <a:ext uri="{FF2B5EF4-FFF2-40B4-BE49-F238E27FC236}">
                  <a16:creationId xmlns:a16="http://schemas.microsoft.com/office/drawing/2014/main" id="{71BE05BF-2547-CD01-1C5E-676403052D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64056" y="5453897"/>
              <a:ext cx="19382" cy="150481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7198">
                <a:latin typeface="+mn-lt"/>
              </a:endParaRPr>
            </a:p>
          </p:txBody>
        </p:sp>
        <p:sp>
          <p:nvSpPr>
            <p:cNvPr id="515" name="Rectangle 516">
              <a:extLst>
                <a:ext uri="{FF2B5EF4-FFF2-40B4-BE49-F238E27FC236}">
                  <a16:creationId xmlns:a16="http://schemas.microsoft.com/office/drawing/2014/main" id="{60017A7D-678C-DFCE-8511-43E1B23714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16917" y="5453897"/>
              <a:ext cx="19382" cy="150481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7198">
                <a:latin typeface="+mn-lt"/>
              </a:endParaRPr>
            </a:p>
          </p:txBody>
        </p:sp>
      </p:grpSp>
      <p:grpSp>
        <p:nvGrpSpPr>
          <p:cNvPr id="42" name="Группа 249">
            <a:extLst>
              <a:ext uri="{FF2B5EF4-FFF2-40B4-BE49-F238E27FC236}">
                <a16:creationId xmlns:a16="http://schemas.microsoft.com/office/drawing/2014/main" id="{BC070513-A39D-3E76-A35D-E1839984D7C2}"/>
              </a:ext>
            </a:extLst>
          </p:cNvPr>
          <p:cNvGrpSpPr>
            <a:grpSpLocks/>
          </p:cNvGrpSpPr>
          <p:nvPr/>
        </p:nvGrpSpPr>
        <p:grpSpPr bwMode="auto">
          <a:xfrm>
            <a:off x="19680951" y="10040024"/>
            <a:ext cx="1863754" cy="302742"/>
            <a:chOff x="9443604" y="5152833"/>
            <a:chExt cx="1039155" cy="169954"/>
          </a:xfrm>
        </p:grpSpPr>
        <p:sp>
          <p:nvSpPr>
            <p:cNvPr id="476" name="Rectangle 517">
              <a:extLst>
                <a:ext uri="{FF2B5EF4-FFF2-40B4-BE49-F238E27FC236}">
                  <a16:creationId xmlns:a16="http://schemas.microsoft.com/office/drawing/2014/main" id="{2503A60D-8CCA-57B6-10A2-F865E499A7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43604" y="5172306"/>
              <a:ext cx="1019814" cy="13100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7198">
                <a:latin typeface="+mn-lt"/>
              </a:endParaRPr>
            </a:p>
          </p:txBody>
        </p:sp>
        <p:sp>
          <p:nvSpPr>
            <p:cNvPr id="477" name="Rectangle 518">
              <a:extLst>
                <a:ext uri="{FF2B5EF4-FFF2-40B4-BE49-F238E27FC236}">
                  <a16:creationId xmlns:a16="http://schemas.microsoft.com/office/drawing/2014/main" id="{5710260B-0F31-E7EE-91D2-2F0316AC20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43604" y="5172306"/>
              <a:ext cx="418476" cy="13100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7198" dirty="0">
                <a:latin typeface="+mn-lt"/>
              </a:endParaRPr>
            </a:p>
          </p:txBody>
        </p:sp>
        <p:sp>
          <p:nvSpPr>
            <p:cNvPr id="478" name="Freeform 519">
              <a:extLst>
                <a:ext uri="{FF2B5EF4-FFF2-40B4-BE49-F238E27FC236}">
                  <a16:creationId xmlns:a16="http://schemas.microsoft.com/office/drawing/2014/main" id="{060774F2-05BD-AB43-D7AA-334F9329C03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443604" y="5152833"/>
              <a:ext cx="1039155" cy="169954"/>
            </a:xfrm>
            <a:custGeom>
              <a:avLst/>
              <a:gdLst>
                <a:gd name="T0" fmla="*/ 214 w 214"/>
                <a:gd name="T1" fmla="*/ 35 h 35"/>
                <a:gd name="T2" fmla="*/ 0 w 214"/>
                <a:gd name="T3" fmla="*/ 35 h 35"/>
                <a:gd name="T4" fmla="*/ 0 w 214"/>
                <a:gd name="T5" fmla="*/ 0 h 35"/>
                <a:gd name="T6" fmla="*/ 214 w 214"/>
                <a:gd name="T7" fmla="*/ 0 h 35"/>
                <a:gd name="T8" fmla="*/ 214 w 214"/>
                <a:gd name="T9" fmla="*/ 35 h 35"/>
                <a:gd name="T10" fmla="*/ 4 w 214"/>
                <a:gd name="T11" fmla="*/ 31 h 35"/>
                <a:gd name="T12" fmla="*/ 210 w 214"/>
                <a:gd name="T13" fmla="*/ 31 h 35"/>
                <a:gd name="T14" fmla="*/ 210 w 214"/>
                <a:gd name="T15" fmla="*/ 4 h 35"/>
                <a:gd name="T16" fmla="*/ 4 w 214"/>
                <a:gd name="T17" fmla="*/ 4 h 35"/>
                <a:gd name="T18" fmla="*/ 4 w 214"/>
                <a:gd name="T19" fmla="*/ 31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4" h="35">
                  <a:moveTo>
                    <a:pt x="214" y="35"/>
                  </a:moveTo>
                  <a:lnTo>
                    <a:pt x="0" y="35"/>
                  </a:lnTo>
                  <a:lnTo>
                    <a:pt x="0" y="0"/>
                  </a:lnTo>
                  <a:lnTo>
                    <a:pt x="214" y="0"/>
                  </a:lnTo>
                  <a:lnTo>
                    <a:pt x="214" y="35"/>
                  </a:lnTo>
                  <a:close/>
                  <a:moveTo>
                    <a:pt x="4" y="31"/>
                  </a:moveTo>
                  <a:lnTo>
                    <a:pt x="210" y="31"/>
                  </a:lnTo>
                  <a:lnTo>
                    <a:pt x="210" y="4"/>
                  </a:lnTo>
                  <a:lnTo>
                    <a:pt x="4" y="4"/>
                  </a:lnTo>
                  <a:lnTo>
                    <a:pt x="4" y="31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7198">
                <a:latin typeface="+mn-lt"/>
              </a:endParaRPr>
            </a:p>
          </p:txBody>
        </p:sp>
        <p:sp>
          <p:nvSpPr>
            <p:cNvPr id="479" name="Rectangle 520">
              <a:extLst>
                <a:ext uri="{FF2B5EF4-FFF2-40B4-BE49-F238E27FC236}">
                  <a16:creationId xmlns:a16="http://schemas.microsoft.com/office/drawing/2014/main" id="{4ED478AA-7113-4AD3-B01D-D38751F85E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01627" y="5172306"/>
              <a:ext cx="19342" cy="131006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7198">
                <a:latin typeface="+mn-lt"/>
              </a:endParaRPr>
            </a:p>
          </p:txBody>
        </p:sp>
        <p:sp>
          <p:nvSpPr>
            <p:cNvPr id="480" name="Rectangle 521">
              <a:extLst>
                <a:ext uri="{FF2B5EF4-FFF2-40B4-BE49-F238E27FC236}">
                  <a16:creationId xmlns:a16="http://schemas.microsoft.com/office/drawing/2014/main" id="{A03E5CDF-B089-389A-D097-70D4C489BE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59652" y="5172306"/>
              <a:ext cx="15824" cy="131006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7198">
                <a:latin typeface="+mn-lt"/>
              </a:endParaRPr>
            </a:p>
          </p:txBody>
        </p:sp>
        <p:sp>
          <p:nvSpPr>
            <p:cNvPr id="481" name="Rectangle 522">
              <a:extLst>
                <a:ext uri="{FF2B5EF4-FFF2-40B4-BE49-F238E27FC236}">
                  <a16:creationId xmlns:a16="http://schemas.microsoft.com/office/drawing/2014/main" id="{EF7D93AC-F335-7BBB-DFA1-7875DC4536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14159" y="5172306"/>
              <a:ext cx="19342" cy="131006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7198">
                <a:latin typeface="+mn-lt"/>
              </a:endParaRPr>
            </a:p>
          </p:txBody>
        </p:sp>
        <p:sp>
          <p:nvSpPr>
            <p:cNvPr id="482" name="Rectangle 523">
              <a:extLst>
                <a:ext uri="{FF2B5EF4-FFF2-40B4-BE49-F238E27FC236}">
                  <a16:creationId xmlns:a16="http://schemas.microsoft.com/office/drawing/2014/main" id="{29BC6C73-350F-6580-37F5-DAC5E7340F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72183" y="5172306"/>
              <a:ext cx="19341" cy="131006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7198">
                <a:latin typeface="+mn-lt"/>
              </a:endParaRPr>
            </a:p>
          </p:txBody>
        </p:sp>
        <p:sp>
          <p:nvSpPr>
            <p:cNvPr id="483" name="Rectangle 524">
              <a:extLst>
                <a:ext uri="{FF2B5EF4-FFF2-40B4-BE49-F238E27FC236}">
                  <a16:creationId xmlns:a16="http://schemas.microsoft.com/office/drawing/2014/main" id="{08E04445-9285-49EA-DDD2-B1A09D33B6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30206" y="5172306"/>
              <a:ext cx="14066" cy="131006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7198">
                <a:latin typeface="+mn-lt"/>
              </a:endParaRPr>
            </a:p>
          </p:txBody>
        </p:sp>
        <p:sp>
          <p:nvSpPr>
            <p:cNvPr id="484" name="Rectangle 525">
              <a:extLst>
                <a:ext uri="{FF2B5EF4-FFF2-40B4-BE49-F238E27FC236}">
                  <a16:creationId xmlns:a16="http://schemas.microsoft.com/office/drawing/2014/main" id="{A84455A0-F016-F783-6103-CF223D442F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82955" y="5172306"/>
              <a:ext cx="19342" cy="131006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7198">
                <a:latin typeface="+mn-lt"/>
              </a:endParaRPr>
            </a:p>
          </p:txBody>
        </p:sp>
        <p:sp>
          <p:nvSpPr>
            <p:cNvPr id="485" name="Rectangle 526">
              <a:extLst>
                <a:ext uri="{FF2B5EF4-FFF2-40B4-BE49-F238E27FC236}">
                  <a16:creationId xmlns:a16="http://schemas.microsoft.com/office/drawing/2014/main" id="{C382E071-E845-22CC-DCA2-E3E0049EF7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40980" y="5172306"/>
              <a:ext cx="21100" cy="131006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7198">
                <a:latin typeface="+mn-lt"/>
              </a:endParaRPr>
            </a:p>
          </p:txBody>
        </p:sp>
        <p:sp>
          <p:nvSpPr>
            <p:cNvPr id="486" name="Rectangle 527">
              <a:extLst>
                <a:ext uri="{FF2B5EF4-FFF2-40B4-BE49-F238E27FC236}">
                  <a16:creationId xmlns:a16="http://schemas.microsoft.com/office/drawing/2014/main" id="{F30BB430-CA81-B69E-97C4-A544C56A8D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95487" y="5172306"/>
              <a:ext cx="19342" cy="131006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7198">
                <a:latin typeface="+mn-lt"/>
              </a:endParaRPr>
            </a:p>
          </p:txBody>
        </p:sp>
        <p:sp>
          <p:nvSpPr>
            <p:cNvPr id="487" name="Rectangle 528">
              <a:extLst>
                <a:ext uri="{FF2B5EF4-FFF2-40B4-BE49-F238E27FC236}">
                  <a16:creationId xmlns:a16="http://schemas.microsoft.com/office/drawing/2014/main" id="{D3BF99D3-FA4E-6C16-1B7C-ABC0323A6A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53511" y="5172306"/>
              <a:ext cx="19341" cy="131006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7198">
                <a:latin typeface="+mn-lt"/>
              </a:endParaRPr>
            </a:p>
          </p:txBody>
        </p:sp>
        <p:sp>
          <p:nvSpPr>
            <p:cNvPr id="488" name="Rectangle 529">
              <a:extLst>
                <a:ext uri="{FF2B5EF4-FFF2-40B4-BE49-F238E27FC236}">
                  <a16:creationId xmlns:a16="http://schemas.microsoft.com/office/drawing/2014/main" id="{26C1212D-34E8-064D-DE36-C1729DCABA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11534" y="5172306"/>
              <a:ext cx="19342" cy="131006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7198">
                <a:latin typeface="+mn-lt"/>
              </a:endParaRPr>
            </a:p>
          </p:txBody>
        </p:sp>
        <p:sp>
          <p:nvSpPr>
            <p:cNvPr id="489" name="Rectangle 530">
              <a:extLst>
                <a:ext uri="{FF2B5EF4-FFF2-40B4-BE49-F238E27FC236}">
                  <a16:creationId xmlns:a16="http://schemas.microsoft.com/office/drawing/2014/main" id="{AF6F0445-DCF4-57A7-5E3C-2C54135046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64283" y="5172306"/>
              <a:ext cx="21100" cy="131006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7198">
                <a:latin typeface="+mn-lt"/>
              </a:endParaRPr>
            </a:p>
          </p:txBody>
        </p:sp>
        <p:sp>
          <p:nvSpPr>
            <p:cNvPr id="490" name="Rectangle 531">
              <a:extLst>
                <a:ext uri="{FF2B5EF4-FFF2-40B4-BE49-F238E27FC236}">
                  <a16:creationId xmlns:a16="http://schemas.microsoft.com/office/drawing/2014/main" id="{C73EFF42-0C96-05FA-C403-3246412C73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124066" y="5172306"/>
              <a:ext cx="19342" cy="131006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7198">
                <a:latin typeface="+mn-lt"/>
              </a:endParaRPr>
            </a:p>
          </p:txBody>
        </p:sp>
        <p:sp>
          <p:nvSpPr>
            <p:cNvPr id="491" name="Rectangle 532">
              <a:extLst>
                <a:ext uri="{FF2B5EF4-FFF2-40B4-BE49-F238E27FC236}">
                  <a16:creationId xmlns:a16="http://schemas.microsoft.com/office/drawing/2014/main" id="{94156E54-BC61-0C85-3271-8AF777642B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182090" y="5172306"/>
              <a:ext cx="19341" cy="131006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7198">
                <a:latin typeface="+mn-lt"/>
              </a:endParaRPr>
            </a:p>
          </p:txBody>
        </p:sp>
        <p:sp>
          <p:nvSpPr>
            <p:cNvPr id="492" name="Rectangle 533">
              <a:extLst>
                <a:ext uri="{FF2B5EF4-FFF2-40B4-BE49-F238E27FC236}">
                  <a16:creationId xmlns:a16="http://schemas.microsoft.com/office/drawing/2014/main" id="{DD0FA7DC-FFEB-81B8-32BE-EDB03D8E54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34839" y="5172306"/>
              <a:ext cx="19341" cy="131006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7198">
                <a:latin typeface="+mn-lt"/>
              </a:endParaRPr>
            </a:p>
          </p:txBody>
        </p:sp>
        <p:sp>
          <p:nvSpPr>
            <p:cNvPr id="493" name="Rectangle 534">
              <a:extLst>
                <a:ext uri="{FF2B5EF4-FFF2-40B4-BE49-F238E27FC236}">
                  <a16:creationId xmlns:a16="http://schemas.microsoft.com/office/drawing/2014/main" id="{12DF046F-E3CC-F8F8-DE12-885D685D82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92863" y="5172306"/>
              <a:ext cx="19342" cy="131006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7198">
                <a:latin typeface="+mn-lt"/>
              </a:endParaRPr>
            </a:p>
          </p:txBody>
        </p:sp>
        <p:sp>
          <p:nvSpPr>
            <p:cNvPr id="494" name="Rectangle 535">
              <a:extLst>
                <a:ext uri="{FF2B5EF4-FFF2-40B4-BE49-F238E27FC236}">
                  <a16:creationId xmlns:a16="http://schemas.microsoft.com/office/drawing/2014/main" id="{CDD1D5DE-4888-D5D2-5EE5-4F3B50845A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50887" y="5172306"/>
              <a:ext cx="15824" cy="131006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7198">
                <a:latin typeface="+mn-lt"/>
              </a:endParaRPr>
            </a:p>
          </p:txBody>
        </p:sp>
        <p:sp>
          <p:nvSpPr>
            <p:cNvPr id="495" name="Rectangle 536">
              <a:extLst>
                <a:ext uri="{FF2B5EF4-FFF2-40B4-BE49-F238E27FC236}">
                  <a16:creationId xmlns:a16="http://schemas.microsoft.com/office/drawing/2014/main" id="{56A60D27-B05B-5B3B-F2A9-5E26A59378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05394" y="5172306"/>
              <a:ext cx="19342" cy="131006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7198">
                <a:latin typeface="+mn-lt"/>
              </a:endParaRPr>
            </a:p>
          </p:txBody>
        </p:sp>
      </p:grpSp>
      <p:grpSp>
        <p:nvGrpSpPr>
          <p:cNvPr id="43" name="Группа 270">
            <a:extLst>
              <a:ext uri="{FF2B5EF4-FFF2-40B4-BE49-F238E27FC236}">
                <a16:creationId xmlns:a16="http://schemas.microsoft.com/office/drawing/2014/main" id="{7A5C19EA-44E9-C874-DF38-4D077524B850}"/>
              </a:ext>
            </a:extLst>
          </p:cNvPr>
          <p:cNvGrpSpPr>
            <a:grpSpLocks/>
          </p:cNvGrpSpPr>
          <p:nvPr/>
        </p:nvGrpSpPr>
        <p:grpSpPr bwMode="auto">
          <a:xfrm>
            <a:off x="19986847" y="10308076"/>
            <a:ext cx="1860601" cy="305897"/>
            <a:chOff x="9613557" y="5303366"/>
            <a:chExt cx="1039155" cy="169954"/>
          </a:xfrm>
        </p:grpSpPr>
        <p:sp>
          <p:nvSpPr>
            <p:cNvPr id="456" name="Rectangle 537">
              <a:extLst>
                <a:ext uri="{FF2B5EF4-FFF2-40B4-BE49-F238E27FC236}">
                  <a16:creationId xmlns:a16="http://schemas.microsoft.com/office/drawing/2014/main" id="{7444FD65-35EA-1AD8-01CB-CCA48E57D5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13557" y="5303366"/>
              <a:ext cx="1019781" cy="15068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7198">
                <a:latin typeface="+mn-lt"/>
              </a:endParaRPr>
            </a:p>
          </p:txBody>
        </p:sp>
        <p:sp>
          <p:nvSpPr>
            <p:cNvPr id="457" name="Rectangle 538">
              <a:extLst>
                <a:ext uri="{FF2B5EF4-FFF2-40B4-BE49-F238E27FC236}">
                  <a16:creationId xmlns:a16="http://schemas.microsoft.com/office/drawing/2014/main" id="{F56B9AB8-4786-01A1-C716-4EF0A3C850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13557" y="5303366"/>
              <a:ext cx="417424" cy="15068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7198">
                <a:latin typeface="+mn-lt"/>
              </a:endParaRPr>
            </a:p>
          </p:txBody>
        </p:sp>
        <p:sp>
          <p:nvSpPr>
            <p:cNvPr id="458" name="Freeform 539">
              <a:extLst>
                <a:ext uri="{FF2B5EF4-FFF2-40B4-BE49-F238E27FC236}">
                  <a16:creationId xmlns:a16="http://schemas.microsoft.com/office/drawing/2014/main" id="{83A897BA-69E3-E6A6-D01F-2C4FC86FCEF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613557" y="5303366"/>
              <a:ext cx="1039155" cy="169954"/>
            </a:xfrm>
            <a:custGeom>
              <a:avLst/>
              <a:gdLst>
                <a:gd name="T0" fmla="*/ 214 w 214"/>
                <a:gd name="T1" fmla="*/ 35 h 35"/>
                <a:gd name="T2" fmla="*/ 0 w 214"/>
                <a:gd name="T3" fmla="*/ 35 h 35"/>
                <a:gd name="T4" fmla="*/ 0 w 214"/>
                <a:gd name="T5" fmla="*/ 0 h 35"/>
                <a:gd name="T6" fmla="*/ 214 w 214"/>
                <a:gd name="T7" fmla="*/ 0 h 35"/>
                <a:gd name="T8" fmla="*/ 214 w 214"/>
                <a:gd name="T9" fmla="*/ 35 h 35"/>
                <a:gd name="T10" fmla="*/ 4 w 214"/>
                <a:gd name="T11" fmla="*/ 31 h 35"/>
                <a:gd name="T12" fmla="*/ 210 w 214"/>
                <a:gd name="T13" fmla="*/ 31 h 35"/>
                <a:gd name="T14" fmla="*/ 210 w 214"/>
                <a:gd name="T15" fmla="*/ 4 h 35"/>
                <a:gd name="T16" fmla="*/ 4 w 214"/>
                <a:gd name="T17" fmla="*/ 4 h 35"/>
                <a:gd name="T18" fmla="*/ 4 w 214"/>
                <a:gd name="T19" fmla="*/ 31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4" h="35">
                  <a:moveTo>
                    <a:pt x="214" y="35"/>
                  </a:moveTo>
                  <a:lnTo>
                    <a:pt x="0" y="35"/>
                  </a:lnTo>
                  <a:lnTo>
                    <a:pt x="0" y="0"/>
                  </a:lnTo>
                  <a:lnTo>
                    <a:pt x="214" y="0"/>
                  </a:lnTo>
                  <a:lnTo>
                    <a:pt x="214" y="35"/>
                  </a:lnTo>
                  <a:close/>
                  <a:moveTo>
                    <a:pt x="4" y="31"/>
                  </a:moveTo>
                  <a:lnTo>
                    <a:pt x="210" y="31"/>
                  </a:lnTo>
                  <a:lnTo>
                    <a:pt x="210" y="4"/>
                  </a:lnTo>
                  <a:lnTo>
                    <a:pt x="4" y="4"/>
                  </a:lnTo>
                  <a:lnTo>
                    <a:pt x="4" y="31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7198">
                <a:latin typeface="+mn-lt"/>
              </a:endParaRPr>
            </a:p>
          </p:txBody>
        </p:sp>
        <p:sp>
          <p:nvSpPr>
            <p:cNvPr id="459" name="Rectangle 540">
              <a:extLst>
                <a:ext uri="{FF2B5EF4-FFF2-40B4-BE49-F238E27FC236}">
                  <a16:creationId xmlns:a16="http://schemas.microsoft.com/office/drawing/2014/main" id="{471DD203-5EB9-BC7E-548E-518D5FEDA0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71680" y="5303366"/>
              <a:ext cx="19374" cy="150680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7198">
                <a:latin typeface="+mn-lt"/>
              </a:endParaRPr>
            </a:p>
          </p:txBody>
        </p:sp>
        <p:sp>
          <p:nvSpPr>
            <p:cNvPr id="460" name="Rectangle 541">
              <a:extLst>
                <a:ext uri="{FF2B5EF4-FFF2-40B4-BE49-F238E27FC236}">
                  <a16:creationId xmlns:a16="http://schemas.microsoft.com/office/drawing/2014/main" id="{8D661F38-EC7F-5563-F757-ABD38C2AA1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29801" y="5303366"/>
              <a:ext cx="14090" cy="150680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7198">
                <a:latin typeface="+mn-lt"/>
              </a:endParaRPr>
            </a:p>
          </p:txBody>
        </p:sp>
        <p:sp>
          <p:nvSpPr>
            <p:cNvPr id="461" name="Rectangle 542">
              <a:extLst>
                <a:ext uri="{FF2B5EF4-FFF2-40B4-BE49-F238E27FC236}">
                  <a16:creationId xmlns:a16="http://schemas.microsoft.com/office/drawing/2014/main" id="{D7A7AF24-EE54-820B-9DFA-F998953520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82640" y="5303366"/>
              <a:ext cx="21135" cy="150680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7198">
                <a:latin typeface="+mn-lt"/>
              </a:endParaRPr>
            </a:p>
          </p:txBody>
        </p:sp>
        <p:sp>
          <p:nvSpPr>
            <p:cNvPr id="462" name="Rectangle 543">
              <a:extLst>
                <a:ext uri="{FF2B5EF4-FFF2-40B4-BE49-F238E27FC236}">
                  <a16:creationId xmlns:a16="http://schemas.microsoft.com/office/drawing/2014/main" id="{559B46D0-FE69-7911-485D-E0D1F21E21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42523" y="5303366"/>
              <a:ext cx="19375" cy="150680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7198">
                <a:latin typeface="+mn-lt"/>
              </a:endParaRPr>
            </a:p>
          </p:txBody>
        </p:sp>
        <p:sp>
          <p:nvSpPr>
            <p:cNvPr id="463" name="Rectangle 544">
              <a:extLst>
                <a:ext uri="{FF2B5EF4-FFF2-40B4-BE49-F238E27FC236}">
                  <a16:creationId xmlns:a16="http://schemas.microsoft.com/office/drawing/2014/main" id="{A5394916-4C29-0095-ECB9-E005E7C6A1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95362" y="5303366"/>
              <a:ext cx="19375" cy="150680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7198">
                <a:latin typeface="+mn-lt"/>
              </a:endParaRPr>
            </a:p>
          </p:txBody>
        </p:sp>
        <p:sp>
          <p:nvSpPr>
            <p:cNvPr id="464" name="Rectangle 545">
              <a:extLst>
                <a:ext uri="{FF2B5EF4-FFF2-40B4-BE49-F238E27FC236}">
                  <a16:creationId xmlns:a16="http://schemas.microsoft.com/office/drawing/2014/main" id="{D16CEBBA-1A1E-AB2A-D790-DB72360639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53485" y="5303366"/>
              <a:ext cx="19374" cy="150680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7198">
                <a:latin typeface="+mn-lt"/>
              </a:endParaRPr>
            </a:p>
          </p:txBody>
        </p:sp>
        <p:sp>
          <p:nvSpPr>
            <p:cNvPr id="465" name="Rectangle 546">
              <a:extLst>
                <a:ext uri="{FF2B5EF4-FFF2-40B4-BE49-F238E27FC236}">
                  <a16:creationId xmlns:a16="http://schemas.microsoft.com/office/drawing/2014/main" id="{372610F6-959C-429E-1E0D-EF7E5E4006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11606" y="5303366"/>
              <a:ext cx="19375" cy="150680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7198">
                <a:latin typeface="+mn-lt"/>
              </a:endParaRPr>
            </a:p>
          </p:txBody>
        </p:sp>
        <p:sp>
          <p:nvSpPr>
            <p:cNvPr id="466" name="Rectangle 547">
              <a:extLst>
                <a:ext uri="{FF2B5EF4-FFF2-40B4-BE49-F238E27FC236}">
                  <a16:creationId xmlns:a16="http://schemas.microsoft.com/office/drawing/2014/main" id="{201B1726-3BB9-2C53-3A8C-D2FE1AD6D1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64445" y="5303366"/>
              <a:ext cx="19375" cy="150680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7198">
                <a:latin typeface="+mn-lt"/>
              </a:endParaRPr>
            </a:p>
          </p:txBody>
        </p:sp>
        <p:sp>
          <p:nvSpPr>
            <p:cNvPr id="467" name="Rectangle 548">
              <a:extLst>
                <a:ext uri="{FF2B5EF4-FFF2-40B4-BE49-F238E27FC236}">
                  <a16:creationId xmlns:a16="http://schemas.microsoft.com/office/drawing/2014/main" id="{889FCC26-3EE7-A38B-9FD2-09B05BC313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122567" y="5303366"/>
              <a:ext cx="21135" cy="150680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7198">
                <a:latin typeface="+mn-lt"/>
              </a:endParaRPr>
            </a:p>
          </p:txBody>
        </p:sp>
        <p:sp>
          <p:nvSpPr>
            <p:cNvPr id="468" name="Rectangle 549">
              <a:extLst>
                <a:ext uri="{FF2B5EF4-FFF2-40B4-BE49-F238E27FC236}">
                  <a16:creationId xmlns:a16="http://schemas.microsoft.com/office/drawing/2014/main" id="{D8BEEE04-237E-9B0A-3DD2-7D0552817C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182451" y="5303366"/>
              <a:ext cx="19374" cy="150680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7198">
                <a:latin typeface="+mn-lt"/>
              </a:endParaRPr>
            </a:p>
          </p:txBody>
        </p:sp>
        <p:sp>
          <p:nvSpPr>
            <p:cNvPr id="469" name="Rectangle 550">
              <a:extLst>
                <a:ext uri="{FF2B5EF4-FFF2-40B4-BE49-F238E27FC236}">
                  <a16:creationId xmlns:a16="http://schemas.microsoft.com/office/drawing/2014/main" id="{FBB53B11-7D01-01A9-7179-D2A14667CA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35289" y="5303366"/>
              <a:ext cx="19374" cy="150680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7198">
                <a:latin typeface="+mn-lt"/>
              </a:endParaRPr>
            </a:p>
          </p:txBody>
        </p:sp>
        <p:sp>
          <p:nvSpPr>
            <p:cNvPr id="470" name="Rectangle 551">
              <a:extLst>
                <a:ext uri="{FF2B5EF4-FFF2-40B4-BE49-F238E27FC236}">
                  <a16:creationId xmlns:a16="http://schemas.microsoft.com/office/drawing/2014/main" id="{5337870D-AC94-667B-B827-1A195A78A3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93411" y="5303366"/>
              <a:ext cx="19375" cy="150680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7198">
                <a:latin typeface="+mn-lt"/>
              </a:endParaRPr>
            </a:p>
          </p:txBody>
        </p:sp>
        <p:sp>
          <p:nvSpPr>
            <p:cNvPr id="471" name="Rectangle 552">
              <a:extLst>
                <a:ext uri="{FF2B5EF4-FFF2-40B4-BE49-F238E27FC236}">
                  <a16:creationId xmlns:a16="http://schemas.microsoft.com/office/drawing/2014/main" id="{F1F91230-50A5-FFE5-C027-52485A2693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51534" y="5303366"/>
              <a:ext cx="14090" cy="150680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7198">
                <a:latin typeface="+mn-lt"/>
              </a:endParaRPr>
            </a:p>
          </p:txBody>
        </p:sp>
        <p:sp>
          <p:nvSpPr>
            <p:cNvPr id="472" name="Rectangle 553">
              <a:extLst>
                <a:ext uri="{FF2B5EF4-FFF2-40B4-BE49-F238E27FC236}">
                  <a16:creationId xmlns:a16="http://schemas.microsoft.com/office/drawing/2014/main" id="{8AD56328-0741-8CB6-CD44-E6F05A3EED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04372" y="5303366"/>
              <a:ext cx="19374" cy="150680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7198">
                <a:latin typeface="+mn-lt"/>
              </a:endParaRPr>
            </a:p>
          </p:txBody>
        </p:sp>
        <p:sp>
          <p:nvSpPr>
            <p:cNvPr id="473" name="Rectangle 554">
              <a:extLst>
                <a:ext uri="{FF2B5EF4-FFF2-40B4-BE49-F238E27FC236}">
                  <a16:creationId xmlns:a16="http://schemas.microsoft.com/office/drawing/2014/main" id="{3501D2AD-9AD9-92F5-33A0-5D69DA0D62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62494" y="5303366"/>
              <a:ext cx="21135" cy="150680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7198">
                <a:latin typeface="+mn-lt"/>
              </a:endParaRPr>
            </a:p>
          </p:txBody>
        </p:sp>
        <p:sp>
          <p:nvSpPr>
            <p:cNvPr id="474" name="Rectangle 555">
              <a:extLst>
                <a:ext uri="{FF2B5EF4-FFF2-40B4-BE49-F238E27FC236}">
                  <a16:creationId xmlns:a16="http://schemas.microsoft.com/office/drawing/2014/main" id="{91758E77-C1D9-DF07-C1F5-1D6CDD82AF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17094" y="5303366"/>
              <a:ext cx="19374" cy="150680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7198">
                <a:latin typeface="+mn-lt"/>
              </a:endParaRPr>
            </a:p>
          </p:txBody>
        </p:sp>
        <p:sp>
          <p:nvSpPr>
            <p:cNvPr id="475" name="Rectangle 556">
              <a:extLst>
                <a:ext uri="{FF2B5EF4-FFF2-40B4-BE49-F238E27FC236}">
                  <a16:creationId xmlns:a16="http://schemas.microsoft.com/office/drawing/2014/main" id="{4F219C90-0495-E836-0B3B-D7B9228DCA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75216" y="5303366"/>
              <a:ext cx="19375" cy="150680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7198">
                <a:latin typeface="+mn-lt"/>
              </a:endParaRPr>
            </a:p>
          </p:txBody>
        </p:sp>
      </p:grpSp>
      <p:grpSp>
        <p:nvGrpSpPr>
          <p:cNvPr id="44" name="Группа 291">
            <a:extLst>
              <a:ext uri="{FF2B5EF4-FFF2-40B4-BE49-F238E27FC236}">
                <a16:creationId xmlns:a16="http://schemas.microsoft.com/office/drawing/2014/main" id="{BF70FF7B-0E30-4BF3-6AAE-4C24E377643E}"/>
              </a:ext>
            </a:extLst>
          </p:cNvPr>
          <p:cNvGrpSpPr>
            <a:grpSpLocks/>
          </p:cNvGrpSpPr>
          <p:nvPr/>
        </p:nvGrpSpPr>
        <p:grpSpPr bwMode="auto">
          <a:xfrm>
            <a:off x="20056225" y="9768819"/>
            <a:ext cx="1854294" cy="305895"/>
            <a:chOff x="9652404" y="5002303"/>
            <a:chExt cx="1034301" cy="169954"/>
          </a:xfrm>
        </p:grpSpPr>
        <p:sp>
          <p:nvSpPr>
            <p:cNvPr id="50" name="Rectangle 557">
              <a:extLst>
                <a:ext uri="{FF2B5EF4-FFF2-40B4-BE49-F238E27FC236}">
                  <a16:creationId xmlns:a16="http://schemas.microsoft.com/office/drawing/2014/main" id="{615104FB-88E4-C5F5-FD54-37EA1A18D2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52404" y="5021576"/>
              <a:ext cx="1014952" cy="15068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7198">
                <a:latin typeface="+mn-lt"/>
              </a:endParaRPr>
            </a:p>
          </p:txBody>
        </p:sp>
        <p:sp>
          <p:nvSpPr>
            <p:cNvPr id="51" name="Rectangle 558">
              <a:extLst>
                <a:ext uri="{FF2B5EF4-FFF2-40B4-BE49-F238E27FC236}">
                  <a16:creationId xmlns:a16="http://schemas.microsoft.com/office/drawing/2014/main" id="{6362F440-55C6-063C-6808-9BBB698AE4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52404" y="5021576"/>
              <a:ext cx="413369" cy="15068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7198">
                <a:latin typeface="+mn-lt"/>
              </a:endParaRPr>
            </a:p>
          </p:txBody>
        </p:sp>
        <p:sp>
          <p:nvSpPr>
            <p:cNvPr id="52" name="Freeform 559">
              <a:extLst>
                <a:ext uri="{FF2B5EF4-FFF2-40B4-BE49-F238E27FC236}">
                  <a16:creationId xmlns:a16="http://schemas.microsoft.com/office/drawing/2014/main" id="{3E5003E9-1771-E364-3E54-E2F5F170F6F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652404" y="5002303"/>
              <a:ext cx="1034301" cy="169954"/>
            </a:xfrm>
            <a:custGeom>
              <a:avLst/>
              <a:gdLst>
                <a:gd name="T0" fmla="*/ 213 w 213"/>
                <a:gd name="T1" fmla="*/ 35 h 35"/>
                <a:gd name="T2" fmla="*/ 0 w 213"/>
                <a:gd name="T3" fmla="*/ 35 h 35"/>
                <a:gd name="T4" fmla="*/ 0 w 213"/>
                <a:gd name="T5" fmla="*/ 0 h 35"/>
                <a:gd name="T6" fmla="*/ 213 w 213"/>
                <a:gd name="T7" fmla="*/ 0 h 35"/>
                <a:gd name="T8" fmla="*/ 213 w 213"/>
                <a:gd name="T9" fmla="*/ 35 h 35"/>
                <a:gd name="T10" fmla="*/ 4 w 213"/>
                <a:gd name="T11" fmla="*/ 31 h 35"/>
                <a:gd name="T12" fmla="*/ 209 w 213"/>
                <a:gd name="T13" fmla="*/ 31 h 35"/>
                <a:gd name="T14" fmla="*/ 209 w 213"/>
                <a:gd name="T15" fmla="*/ 4 h 35"/>
                <a:gd name="T16" fmla="*/ 4 w 213"/>
                <a:gd name="T17" fmla="*/ 4 h 35"/>
                <a:gd name="T18" fmla="*/ 4 w 213"/>
                <a:gd name="T19" fmla="*/ 31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3" h="35">
                  <a:moveTo>
                    <a:pt x="213" y="35"/>
                  </a:moveTo>
                  <a:lnTo>
                    <a:pt x="0" y="35"/>
                  </a:lnTo>
                  <a:lnTo>
                    <a:pt x="0" y="0"/>
                  </a:lnTo>
                  <a:lnTo>
                    <a:pt x="213" y="0"/>
                  </a:lnTo>
                  <a:lnTo>
                    <a:pt x="213" y="35"/>
                  </a:lnTo>
                  <a:close/>
                  <a:moveTo>
                    <a:pt x="4" y="31"/>
                  </a:moveTo>
                  <a:lnTo>
                    <a:pt x="209" y="31"/>
                  </a:lnTo>
                  <a:lnTo>
                    <a:pt x="209" y="4"/>
                  </a:lnTo>
                  <a:lnTo>
                    <a:pt x="4" y="4"/>
                  </a:lnTo>
                  <a:lnTo>
                    <a:pt x="4" y="31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7198">
                <a:latin typeface="+mn-lt"/>
              </a:endParaRPr>
            </a:p>
          </p:txBody>
        </p:sp>
        <p:sp>
          <p:nvSpPr>
            <p:cNvPr id="53" name="Rectangle 560">
              <a:extLst>
                <a:ext uri="{FF2B5EF4-FFF2-40B4-BE49-F238E27FC236}">
                  <a16:creationId xmlns:a16="http://schemas.microsoft.com/office/drawing/2014/main" id="{E93CAE37-BB4C-7D71-1098-F672A76908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10452" y="5021576"/>
              <a:ext cx="19349" cy="150681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7198">
                <a:latin typeface="+mn-lt"/>
              </a:endParaRPr>
            </a:p>
          </p:txBody>
        </p:sp>
        <p:sp>
          <p:nvSpPr>
            <p:cNvPr id="54" name="Rectangle 561">
              <a:extLst>
                <a:ext uri="{FF2B5EF4-FFF2-40B4-BE49-F238E27FC236}">
                  <a16:creationId xmlns:a16="http://schemas.microsoft.com/office/drawing/2014/main" id="{A78EFB4D-5374-4788-9C31-50919ED508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63223" y="5021576"/>
              <a:ext cx="21108" cy="150681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7198">
                <a:latin typeface="+mn-lt"/>
              </a:endParaRPr>
            </a:p>
          </p:txBody>
        </p:sp>
        <p:sp>
          <p:nvSpPr>
            <p:cNvPr id="55" name="Rectangle 562">
              <a:extLst>
                <a:ext uri="{FF2B5EF4-FFF2-40B4-BE49-F238E27FC236}">
                  <a16:creationId xmlns:a16="http://schemas.microsoft.com/office/drawing/2014/main" id="{42DE20E8-267C-01E6-A229-F3C2948F4E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23029" y="5021576"/>
              <a:ext cx="19349" cy="150681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7198">
                <a:latin typeface="+mn-lt"/>
              </a:endParaRPr>
            </a:p>
          </p:txBody>
        </p:sp>
        <p:sp>
          <p:nvSpPr>
            <p:cNvPr id="56" name="Rectangle 563">
              <a:extLst>
                <a:ext uri="{FF2B5EF4-FFF2-40B4-BE49-F238E27FC236}">
                  <a16:creationId xmlns:a16="http://schemas.microsoft.com/office/drawing/2014/main" id="{AFAEEC87-0553-3220-1A32-4C103EDB3F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81076" y="5021576"/>
              <a:ext cx="14072" cy="150681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7198">
                <a:latin typeface="+mn-lt"/>
              </a:endParaRPr>
            </a:p>
          </p:txBody>
        </p:sp>
        <p:sp>
          <p:nvSpPr>
            <p:cNvPr id="57" name="Rectangle 564">
              <a:extLst>
                <a:ext uri="{FF2B5EF4-FFF2-40B4-BE49-F238E27FC236}">
                  <a16:creationId xmlns:a16="http://schemas.microsoft.com/office/drawing/2014/main" id="{864AFFDD-3686-D263-749E-BD449EC258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33846" y="5021576"/>
              <a:ext cx="19350" cy="150681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7198">
                <a:latin typeface="+mn-lt"/>
              </a:endParaRPr>
            </a:p>
          </p:txBody>
        </p:sp>
        <p:sp>
          <p:nvSpPr>
            <p:cNvPr id="58" name="Rectangle 565">
              <a:extLst>
                <a:ext uri="{FF2B5EF4-FFF2-40B4-BE49-F238E27FC236}">
                  <a16:creationId xmlns:a16="http://schemas.microsoft.com/office/drawing/2014/main" id="{0D5FDBD1-9020-F8DF-D294-DDE8A2FFF2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91895" y="5021576"/>
              <a:ext cx="19349" cy="150681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7198">
                <a:latin typeface="+mn-lt"/>
              </a:endParaRPr>
            </a:p>
          </p:txBody>
        </p:sp>
        <p:sp>
          <p:nvSpPr>
            <p:cNvPr id="59" name="Rectangle 566">
              <a:extLst>
                <a:ext uri="{FF2B5EF4-FFF2-40B4-BE49-F238E27FC236}">
                  <a16:creationId xmlns:a16="http://schemas.microsoft.com/office/drawing/2014/main" id="{FC28C7C3-76C2-4A7C-4732-53C0E67A3C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46423" y="5021576"/>
              <a:ext cx="19350" cy="150681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7198">
                <a:latin typeface="+mn-lt"/>
              </a:endParaRPr>
            </a:p>
          </p:txBody>
        </p:sp>
        <p:sp>
          <p:nvSpPr>
            <p:cNvPr id="60" name="Rectangle 567">
              <a:extLst>
                <a:ext uri="{FF2B5EF4-FFF2-40B4-BE49-F238E27FC236}">
                  <a16:creationId xmlns:a16="http://schemas.microsoft.com/office/drawing/2014/main" id="{067E3918-7217-C643-37A6-991B2995C6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104471" y="5021576"/>
              <a:ext cx="19349" cy="150681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7198">
                <a:latin typeface="+mn-lt"/>
              </a:endParaRPr>
            </a:p>
          </p:txBody>
        </p:sp>
        <p:sp>
          <p:nvSpPr>
            <p:cNvPr id="61" name="Rectangle 568">
              <a:extLst>
                <a:ext uri="{FF2B5EF4-FFF2-40B4-BE49-F238E27FC236}">
                  <a16:creationId xmlns:a16="http://schemas.microsoft.com/office/drawing/2014/main" id="{8374AA07-5AFC-86CA-FD9B-D34CCB9EDE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162518" y="5021576"/>
              <a:ext cx="19350" cy="150681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7198">
                <a:latin typeface="+mn-lt"/>
              </a:endParaRPr>
            </a:p>
          </p:txBody>
        </p:sp>
        <p:sp>
          <p:nvSpPr>
            <p:cNvPr id="62" name="Rectangle 569">
              <a:extLst>
                <a:ext uri="{FF2B5EF4-FFF2-40B4-BE49-F238E27FC236}">
                  <a16:creationId xmlns:a16="http://schemas.microsoft.com/office/drawing/2014/main" id="{384D43C8-F3CA-9BCD-FBFF-84F5A49074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15289" y="5021576"/>
              <a:ext cx="19350" cy="150681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7198">
                <a:latin typeface="+mn-lt"/>
              </a:endParaRPr>
            </a:p>
          </p:txBody>
        </p:sp>
        <p:sp>
          <p:nvSpPr>
            <p:cNvPr id="63" name="Rectangle 570">
              <a:extLst>
                <a:ext uri="{FF2B5EF4-FFF2-40B4-BE49-F238E27FC236}">
                  <a16:creationId xmlns:a16="http://schemas.microsoft.com/office/drawing/2014/main" id="{CEFD5DE7-42F0-964A-66DE-C756773BE2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73337" y="5021576"/>
              <a:ext cx="19349" cy="150681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7198">
                <a:latin typeface="+mn-lt"/>
              </a:endParaRPr>
            </a:p>
          </p:txBody>
        </p:sp>
        <p:sp>
          <p:nvSpPr>
            <p:cNvPr id="448" name="Rectangle 571">
              <a:extLst>
                <a:ext uri="{FF2B5EF4-FFF2-40B4-BE49-F238E27FC236}">
                  <a16:creationId xmlns:a16="http://schemas.microsoft.com/office/drawing/2014/main" id="{8AC61ED2-29A1-E79F-6113-D6B6301AF2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31384" y="5021576"/>
              <a:ext cx="21108" cy="150681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7198">
                <a:latin typeface="+mn-lt"/>
              </a:endParaRPr>
            </a:p>
          </p:txBody>
        </p:sp>
        <p:sp>
          <p:nvSpPr>
            <p:cNvPr id="449" name="Rectangle 572">
              <a:extLst>
                <a:ext uri="{FF2B5EF4-FFF2-40B4-BE49-F238E27FC236}">
                  <a16:creationId xmlns:a16="http://schemas.microsoft.com/office/drawing/2014/main" id="{330356C1-7CB3-934F-B8B1-0487093B1E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85914" y="5021576"/>
              <a:ext cx="19349" cy="150681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7198">
                <a:latin typeface="+mn-lt"/>
              </a:endParaRPr>
            </a:p>
          </p:txBody>
        </p:sp>
        <p:sp>
          <p:nvSpPr>
            <p:cNvPr id="450" name="Rectangle 573">
              <a:extLst>
                <a:ext uri="{FF2B5EF4-FFF2-40B4-BE49-F238E27FC236}">
                  <a16:creationId xmlns:a16="http://schemas.microsoft.com/office/drawing/2014/main" id="{0DD0DFB5-D882-BC00-7446-2B8EF463F5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43961" y="5021576"/>
              <a:ext cx="19350" cy="150681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7198">
                <a:latin typeface="+mn-lt"/>
              </a:endParaRPr>
            </a:p>
          </p:txBody>
        </p:sp>
        <p:sp>
          <p:nvSpPr>
            <p:cNvPr id="452" name="Rectangle 574">
              <a:extLst>
                <a:ext uri="{FF2B5EF4-FFF2-40B4-BE49-F238E27FC236}">
                  <a16:creationId xmlns:a16="http://schemas.microsoft.com/office/drawing/2014/main" id="{A84E0E46-FBF6-CEB0-CCD5-44F4C826A7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02009" y="5021576"/>
              <a:ext cx="14072" cy="150681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7198">
                <a:latin typeface="+mn-lt"/>
              </a:endParaRPr>
            </a:p>
          </p:txBody>
        </p:sp>
        <p:sp>
          <p:nvSpPr>
            <p:cNvPr id="453" name="Rectangle 575">
              <a:extLst>
                <a:ext uri="{FF2B5EF4-FFF2-40B4-BE49-F238E27FC236}">
                  <a16:creationId xmlns:a16="http://schemas.microsoft.com/office/drawing/2014/main" id="{9D4048E1-4472-BA09-EEA2-B443F82FCF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54779" y="5021576"/>
              <a:ext cx="21108" cy="150681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7198">
                <a:latin typeface="+mn-lt"/>
              </a:endParaRPr>
            </a:p>
          </p:txBody>
        </p:sp>
        <p:sp>
          <p:nvSpPr>
            <p:cNvPr id="455" name="Rectangle 576">
              <a:extLst>
                <a:ext uri="{FF2B5EF4-FFF2-40B4-BE49-F238E27FC236}">
                  <a16:creationId xmlns:a16="http://schemas.microsoft.com/office/drawing/2014/main" id="{F3C203E5-E149-C2AC-1B11-A299C5A7EE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14586" y="5021576"/>
              <a:ext cx="19349" cy="150681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7198">
                <a:latin typeface="+mn-lt"/>
              </a:endParaRPr>
            </a:p>
          </p:txBody>
        </p:sp>
      </p:grpSp>
      <p:grpSp>
        <p:nvGrpSpPr>
          <p:cNvPr id="45" name="Группа 312">
            <a:extLst>
              <a:ext uri="{FF2B5EF4-FFF2-40B4-BE49-F238E27FC236}">
                <a16:creationId xmlns:a16="http://schemas.microsoft.com/office/drawing/2014/main" id="{37A09FBB-0E65-129C-3BA3-51DF1004C98C}"/>
              </a:ext>
            </a:extLst>
          </p:cNvPr>
          <p:cNvGrpSpPr>
            <a:grpSpLocks/>
          </p:cNvGrpSpPr>
          <p:nvPr/>
        </p:nvGrpSpPr>
        <p:grpSpPr bwMode="auto">
          <a:xfrm>
            <a:off x="18775878" y="9333627"/>
            <a:ext cx="1715537" cy="1721845"/>
            <a:chOff x="8938593" y="4759509"/>
            <a:chExt cx="956605" cy="961459"/>
          </a:xfrm>
        </p:grpSpPr>
        <p:sp>
          <p:nvSpPr>
            <p:cNvPr id="46" name="Freeform 577">
              <a:extLst>
                <a:ext uri="{FF2B5EF4-FFF2-40B4-BE49-F238E27FC236}">
                  <a16:creationId xmlns:a16="http://schemas.microsoft.com/office/drawing/2014/main" id="{12B419E7-7686-BB1B-D7EB-CA80697FF276}"/>
                </a:ext>
              </a:extLst>
            </p:cNvPr>
            <p:cNvSpPr>
              <a:spLocks/>
            </p:cNvSpPr>
            <p:nvPr/>
          </p:nvSpPr>
          <p:spPr bwMode="auto">
            <a:xfrm>
              <a:off x="9051135" y="4792966"/>
              <a:ext cx="844063" cy="928002"/>
            </a:xfrm>
            <a:custGeom>
              <a:avLst/>
              <a:gdLst>
                <a:gd name="T0" fmla="*/ 14 w 45"/>
                <a:gd name="T1" fmla="*/ 46 h 49"/>
                <a:gd name="T2" fmla="*/ 1 w 45"/>
                <a:gd name="T3" fmla="*/ 21 h 49"/>
                <a:gd name="T4" fmla="*/ 20 w 45"/>
                <a:gd name="T5" fmla="*/ 0 h 49"/>
                <a:gd name="T6" fmla="*/ 20 w 45"/>
                <a:gd name="T7" fmla="*/ 0 h 49"/>
                <a:gd name="T8" fmla="*/ 25 w 45"/>
                <a:gd name="T9" fmla="*/ 0 h 49"/>
                <a:gd name="T10" fmla="*/ 43 w 45"/>
                <a:gd name="T11" fmla="*/ 27 h 49"/>
                <a:gd name="T12" fmla="*/ 19 w 45"/>
                <a:gd name="T13" fmla="*/ 47 h 49"/>
                <a:gd name="T14" fmla="*/ 14 w 45"/>
                <a:gd name="T15" fmla="*/ 47 h 49"/>
                <a:gd name="T16" fmla="*/ 14 w 45"/>
                <a:gd name="T17" fmla="*/ 46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" h="49">
                  <a:moveTo>
                    <a:pt x="14" y="46"/>
                  </a:moveTo>
                  <a:cubicBezTo>
                    <a:pt x="5" y="42"/>
                    <a:pt x="0" y="32"/>
                    <a:pt x="1" y="21"/>
                  </a:cubicBezTo>
                  <a:cubicBezTo>
                    <a:pt x="3" y="10"/>
                    <a:pt x="10" y="2"/>
                    <a:pt x="2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36" y="2"/>
                    <a:pt x="45" y="14"/>
                    <a:pt x="43" y="27"/>
                  </a:cubicBezTo>
                  <a:cubicBezTo>
                    <a:pt x="41" y="40"/>
                    <a:pt x="31" y="49"/>
                    <a:pt x="19" y="47"/>
                  </a:cubicBezTo>
                  <a:cubicBezTo>
                    <a:pt x="14" y="47"/>
                    <a:pt x="14" y="47"/>
                    <a:pt x="14" y="47"/>
                  </a:cubicBezTo>
                  <a:lnTo>
                    <a:pt x="14" y="4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7198">
                <a:latin typeface="+mn-lt"/>
              </a:endParaRPr>
            </a:p>
          </p:txBody>
        </p:sp>
        <p:sp>
          <p:nvSpPr>
            <p:cNvPr id="47" name="Freeform 578">
              <a:extLst>
                <a:ext uri="{FF2B5EF4-FFF2-40B4-BE49-F238E27FC236}">
                  <a16:creationId xmlns:a16="http://schemas.microsoft.com/office/drawing/2014/main" id="{460B00DD-3242-7065-BA45-472A04D50C93}"/>
                </a:ext>
              </a:extLst>
            </p:cNvPr>
            <p:cNvSpPr>
              <a:spLocks/>
            </p:cNvSpPr>
            <p:nvPr/>
          </p:nvSpPr>
          <p:spPr bwMode="auto">
            <a:xfrm>
              <a:off x="8938593" y="4759509"/>
              <a:ext cx="844063" cy="942088"/>
            </a:xfrm>
            <a:custGeom>
              <a:avLst/>
              <a:gdLst>
                <a:gd name="T0" fmla="*/ 2 w 45"/>
                <a:gd name="T1" fmla="*/ 22 h 50"/>
                <a:gd name="T2" fmla="*/ 20 w 45"/>
                <a:gd name="T3" fmla="*/ 49 h 50"/>
                <a:gd name="T4" fmla="*/ 44 w 45"/>
                <a:gd name="T5" fmla="*/ 28 h 50"/>
                <a:gd name="T6" fmla="*/ 26 w 45"/>
                <a:gd name="T7" fmla="*/ 2 h 50"/>
                <a:gd name="T8" fmla="*/ 2 w 45"/>
                <a:gd name="T9" fmla="*/ 22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50">
                  <a:moveTo>
                    <a:pt x="2" y="22"/>
                  </a:moveTo>
                  <a:cubicBezTo>
                    <a:pt x="0" y="35"/>
                    <a:pt x="9" y="47"/>
                    <a:pt x="20" y="49"/>
                  </a:cubicBezTo>
                  <a:cubicBezTo>
                    <a:pt x="32" y="50"/>
                    <a:pt x="42" y="41"/>
                    <a:pt x="44" y="28"/>
                  </a:cubicBezTo>
                  <a:cubicBezTo>
                    <a:pt x="45" y="15"/>
                    <a:pt x="37" y="3"/>
                    <a:pt x="26" y="2"/>
                  </a:cubicBezTo>
                  <a:cubicBezTo>
                    <a:pt x="14" y="0"/>
                    <a:pt x="4" y="9"/>
                    <a:pt x="2" y="22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7198">
                <a:latin typeface="+mn-lt"/>
              </a:endParaRPr>
            </a:p>
          </p:txBody>
        </p:sp>
        <p:sp>
          <p:nvSpPr>
            <p:cNvPr id="48" name="Freeform 579">
              <a:extLst>
                <a:ext uri="{FF2B5EF4-FFF2-40B4-BE49-F238E27FC236}">
                  <a16:creationId xmlns:a16="http://schemas.microsoft.com/office/drawing/2014/main" id="{3ED182C2-237A-260F-2ED5-1FDE2C0E21B4}"/>
                </a:ext>
              </a:extLst>
            </p:cNvPr>
            <p:cNvSpPr>
              <a:spLocks/>
            </p:cNvSpPr>
            <p:nvPr/>
          </p:nvSpPr>
          <p:spPr bwMode="auto">
            <a:xfrm>
              <a:off x="9010691" y="4851077"/>
              <a:ext cx="699869" cy="773041"/>
            </a:xfrm>
            <a:custGeom>
              <a:avLst/>
              <a:gdLst>
                <a:gd name="T0" fmla="*/ 2 w 37"/>
                <a:gd name="T1" fmla="*/ 18 h 41"/>
                <a:gd name="T2" fmla="*/ 17 w 37"/>
                <a:gd name="T3" fmla="*/ 40 h 41"/>
                <a:gd name="T4" fmla="*/ 36 w 37"/>
                <a:gd name="T5" fmla="*/ 22 h 41"/>
                <a:gd name="T6" fmla="*/ 21 w 37"/>
                <a:gd name="T7" fmla="*/ 1 h 41"/>
                <a:gd name="T8" fmla="*/ 2 w 37"/>
                <a:gd name="T9" fmla="*/ 18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41">
                  <a:moveTo>
                    <a:pt x="2" y="18"/>
                  </a:moveTo>
                  <a:cubicBezTo>
                    <a:pt x="0" y="29"/>
                    <a:pt x="7" y="38"/>
                    <a:pt x="17" y="40"/>
                  </a:cubicBezTo>
                  <a:cubicBezTo>
                    <a:pt x="26" y="41"/>
                    <a:pt x="35" y="33"/>
                    <a:pt x="36" y="22"/>
                  </a:cubicBezTo>
                  <a:cubicBezTo>
                    <a:pt x="37" y="12"/>
                    <a:pt x="31" y="2"/>
                    <a:pt x="21" y="1"/>
                  </a:cubicBezTo>
                  <a:cubicBezTo>
                    <a:pt x="12" y="0"/>
                    <a:pt x="3" y="7"/>
                    <a:pt x="2" y="1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7198">
                <a:latin typeface="+mn-lt"/>
              </a:endParaRPr>
            </a:p>
          </p:txBody>
        </p:sp>
        <p:sp>
          <p:nvSpPr>
            <p:cNvPr id="49" name="Freeform 580">
              <a:extLst>
                <a:ext uri="{FF2B5EF4-FFF2-40B4-BE49-F238E27FC236}">
                  <a16:creationId xmlns:a16="http://schemas.microsoft.com/office/drawing/2014/main" id="{970ECEEB-D23C-D7E9-95C9-97CBC6FC2C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239657" y="5002303"/>
              <a:ext cx="262217" cy="451594"/>
            </a:xfrm>
            <a:custGeom>
              <a:avLst/>
              <a:gdLst>
                <a:gd name="T0" fmla="*/ 168568 w 14"/>
                <a:gd name="T1" fmla="*/ 56449 h 24"/>
                <a:gd name="T2" fmla="*/ 206028 w 14"/>
                <a:gd name="T3" fmla="*/ 56449 h 24"/>
                <a:gd name="T4" fmla="*/ 224757 w 14"/>
                <a:gd name="T5" fmla="*/ 75266 h 24"/>
                <a:gd name="T6" fmla="*/ 243487 w 14"/>
                <a:gd name="T7" fmla="*/ 112899 h 24"/>
                <a:gd name="T8" fmla="*/ 262217 w 14"/>
                <a:gd name="T9" fmla="*/ 131715 h 24"/>
                <a:gd name="T10" fmla="*/ 206028 w 14"/>
                <a:gd name="T11" fmla="*/ 131715 h 24"/>
                <a:gd name="T12" fmla="*/ 187298 w 14"/>
                <a:gd name="T13" fmla="*/ 112899 h 24"/>
                <a:gd name="T14" fmla="*/ 168568 w 14"/>
                <a:gd name="T15" fmla="*/ 94082 h 24"/>
                <a:gd name="T16" fmla="*/ 149838 w 14"/>
                <a:gd name="T17" fmla="*/ 206981 h 24"/>
                <a:gd name="T18" fmla="*/ 168568 w 14"/>
                <a:gd name="T19" fmla="*/ 206981 h 24"/>
                <a:gd name="T20" fmla="*/ 206028 w 14"/>
                <a:gd name="T21" fmla="*/ 225797 h 24"/>
                <a:gd name="T22" fmla="*/ 224757 w 14"/>
                <a:gd name="T23" fmla="*/ 244613 h 24"/>
                <a:gd name="T24" fmla="*/ 243487 w 14"/>
                <a:gd name="T25" fmla="*/ 263430 h 24"/>
                <a:gd name="T26" fmla="*/ 243487 w 14"/>
                <a:gd name="T27" fmla="*/ 282246 h 24"/>
                <a:gd name="T28" fmla="*/ 243487 w 14"/>
                <a:gd name="T29" fmla="*/ 301063 h 24"/>
                <a:gd name="T30" fmla="*/ 243487 w 14"/>
                <a:gd name="T31" fmla="*/ 338696 h 24"/>
                <a:gd name="T32" fmla="*/ 206028 w 14"/>
                <a:gd name="T33" fmla="*/ 376328 h 24"/>
                <a:gd name="T34" fmla="*/ 168568 w 14"/>
                <a:gd name="T35" fmla="*/ 376328 h 24"/>
                <a:gd name="T36" fmla="*/ 131109 w 14"/>
                <a:gd name="T37" fmla="*/ 395145 h 24"/>
                <a:gd name="T38" fmla="*/ 131109 w 14"/>
                <a:gd name="T39" fmla="*/ 451594 h 24"/>
                <a:gd name="T40" fmla="*/ 74919 w 14"/>
                <a:gd name="T41" fmla="*/ 451594 h 24"/>
                <a:gd name="T42" fmla="*/ 93649 w 14"/>
                <a:gd name="T43" fmla="*/ 376328 h 24"/>
                <a:gd name="T44" fmla="*/ 56189 w 14"/>
                <a:gd name="T45" fmla="*/ 376328 h 24"/>
                <a:gd name="T46" fmla="*/ 18730 w 14"/>
                <a:gd name="T47" fmla="*/ 338696 h 24"/>
                <a:gd name="T48" fmla="*/ 0 w 14"/>
                <a:gd name="T49" fmla="*/ 301063 h 24"/>
                <a:gd name="T50" fmla="*/ 0 w 14"/>
                <a:gd name="T51" fmla="*/ 263430 h 24"/>
                <a:gd name="T52" fmla="*/ 37460 w 14"/>
                <a:gd name="T53" fmla="*/ 263430 h 24"/>
                <a:gd name="T54" fmla="*/ 56189 w 14"/>
                <a:gd name="T55" fmla="*/ 301063 h 24"/>
                <a:gd name="T56" fmla="*/ 56189 w 14"/>
                <a:gd name="T57" fmla="*/ 319879 h 24"/>
                <a:gd name="T58" fmla="*/ 74919 w 14"/>
                <a:gd name="T59" fmla="*/ 338696 h 24"/>
                <a:gd name="T60" fmla="*/ 93649 w 14"/>
                <a:gd name="T61" fmla="*/ 338696 h 24"/>
                <a:gd name="T62" fmla="*/ 112379 w 14"/>
                <a:gd name="T63" fmla="*/ 225797 h 24"/>
                <a:gd name="T64" fmla="*/ 74919 w 14"/>
                <a:gd name="T65" fmla="*/ 206981 h 24"/>
                <a:gd name="T66" fmla="*/ 37460 w 14"/>
                <a:gd name="T67" fmla="*/ 188164 h 24"/>
                <a:gd name="T68" fmla="*/ 18730 w 14"/>
                <a:gd name="T69" fmla="*/ 150531 h 24"/>
                <a:gd name="T70" fmla="*/ 18730 w 14"/>
                <a:gd name="T71" fmla="*/ 131715 h 24"/>
                <a:gd name="T72" fmla="*/ 37460 w 14"/>
                <a:gd name="T73" fmla="*/ 94082 h 24"/>
                <a:gd name="T74" fmla="*/ 56189 w 14"/>
                <a:gd name="T75" fmla="*/ 75266 h 24"/>
                <a:gd name="T76" fmla="*/ 74919 w 14"/>
                <a:gd name="T77" fmla="*/ 56449 h 24"/>
                <a:gd name="T78" fmla="*/ 112379 w 14"/>
                <a:gd name="T79" fmla="*/ 37633 h 24"/>
                <a:gd name="T80" fmla="*/ 131109 w 14"/>
                <a:gd name="T81" fmla="*/ 0 h 24"/>
                <a:gd name="T82" fmla="*/ 168568 w 14"/>
                <a:gd name="T83" fmla="*/ 18816 h 24"/>
                <a:gd name="T84" fmla="*/ 168568 w 14"/>
                <a:gd name="T85" fmla="*/ 56449 h 24"/>
                <a:gd name="T86" fmla="*/ 56189 w 14"/>
                <a:gd name="T87" fmla="*/ 131715 h 24"/>
                <a:gd name="T88" fmla="*/ 74919 w 14"/>
                <a:gd name="T89" fmla="*/ 150531 h 24"/>
                <a:gd name="T90" fmla="*/ 74919 w 14"/>
                <a:gd name="T91" fmla="*/ 150531 h 24"/>
                <a:gd name="T92" fmla="*/ 93649 w 14"/>
                <a:gd name="T93" fmla="*/ 169348 h 24"/>
                <a:gd name="T94" fmla="*/ 112379 w 14"/>
                <a:gd name="T95" fmla="*/ 188164 h 24"/>
                <a:gd name="T96" fmla="*/ 112379 w 14"/>
                <a:gd name="T97" fmla="*/ 75266 h 24"/>
                <a:gd name="T98" fmla="*/ 74919 w 14"/>
                <a:gd name="T99" fmla="*/ 94082 h 24"/>
                <a:gd name="T100" fmla="*/ 56189 w 14"/>
                <a:gd name="T101" fmla="*/ 131715 h 24"/>
                <a:gd name="T102" fmla="*/ 206028 w 14"/>
                <a:gd name="T103" fmla="*/ 301063 h 24"/>
                <a:gd name="T104" fmla="*/ 206028 w 14"/>
                <a:gd name="T105" fmla="*/ 282246 h 24"/>
                <a:gd name="T106" fmla="*/ 187298 w 14"/>
                <a:gd name="T107" fmla="*/ 263430 h 24"/>
                <a:gd name="T108" fmla="*/ 168568 w 14"/>
                <a:gd name="T109" fmla="*/ 263430 h 24"/>
                <a:gd name="T110" fmla="*/ 149838 w 14"/>
                <a:gd name="T111" fmla="*/ 244613 h 24"/>
                <a:gd name="T112" fmla="*/ 131109 w 14"/>
                <a:gd name="T113" fmla="*/ 357512 h 24"/>
                <a:gd name="T114" fmla="*/ 168568 w 14"/>
                <a:gd name="T115" fmla="*/ 338696 h 24"/>
                <a:gd name="T116" fmla="*/ 187298 w 14"/>
                <a:gd name="T117" fmla="*/ 338696 h 24"/>
                <a:gd name="T118" fmla="*/ 187298 w 14"/>
                <a:gd name="T119" fmla="*/ 319879 h 24"/>
                <a:gd name="T120" fmla="*/ 206028 w 14"/>
                <a:gd name="T121" fmla="*/ 301063 h 24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14"/>
                <a:gd name="T184" fmla="*/ 0 h 24"/>
                <a:gd name="T185" fmla="*/ 14 w 14"/>
                <a:gd name="T186" fmla="*/ 24 h 24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14" h="24">
                  <a:moveTo>
                    <a:pt x="9" y="3"/>
                  </a:moveTo>
                  <a:cubicBezTo>
                    <a:pt x="9" y="3"/>
                    <a:pt x="10" y="3"/>
                    <a:pt x="11" y="3"/>
                  </a:cubicBezTo>
                  <a:cubicBezTo>
                    <a:pt x="11" y="3"/>
                    <a:pt x="12" y="4"/>
                    <a:pt x="12" y="4"/>
                  </a:cubicBezTo>
                  <a:cubicBezTo>
                    <a:pt x="13" y="4"/>
                    <a:pt x="13" y="5"/>
                    <a:pt x="13" y="6"/>
                  </a:cubicBezTo>
                  <a:cubicBezTo>
                    <a:pt x="13" y="6"/>
                    <a:pt x="14" y="7"/>
                    <a:pt x="14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6"/>
                    <a:pt x="10" y="6"/>
                  </a:cubicBezTo>
                  <a:cubicBezTo>
                    <a:pt x="10" y="5"/>
                    <a:pt x="9" y="5"/>
                    <a:pt x="9" y="5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10" y="11"/>
                    <a:pt x="10" y="12"/>
                    <a:pt x="11" y="12"/>
                  </a:cubicBezTo>
                  <a:cubicBezTo>
                    <a:pt x="11" y="12"/>
                    <a:pt x="11" y="12"/>
                    <a:pt x="12" y="13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5"/>
                  </a:cubicBezTo>
                  <a:cubicBezTo>
                    <a:pt x="13" y="15"/>
                    <a:pt x="13" y="16"/>
                    <a:pt x="13" y="16"/>
                  </a:cubicBezTo>
                  <a:cubicBezTo>
                    <a:pt x="13" y="17"/>
                    <a:pt x="13" y="18"/>
                    <a:pt x="13" y="18"/>
                  </a:cubicBezTo>
                  <a:cubicBezTo>
                    <a:pt x="12" y="19"/>
                    <a:pt x="12" y="19"/>
                    <a:pt x="11" y="20"/>
                  </a:cubicBezTo>
                  <a:cubicBezTo>
                    <a:pt x="11" y="20"/>
                    <a:pt x="10" y="20"/>
                    <a:pt x="9" y="20"/>
                  </a:cubicBezTo>
                  <a:cubicBezTo>
                    <a:pt x="8" y="21"/>
                    <a:pt x="8" y="21"/>
                    <a:pt x="7" y="21"/>
                  </a:cubicBezTo>
                  <a:cubicBezTo>
                    <a:pt x="7" y="24"/>
                    <a:pt x="7" y="24"/>
                    <a:pt x="7" y="24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4" y="20"/>
                    <a:pt x="3" y="20"/>
                    <a:pt x="3" y="20"/>
                  </a:cubicBezTo>
                  <a:cubicBezTo>
                    <a:pt x="2" y="19"/>
                    <a:pt x="2" y="19"/>
                    <a:pt x="1" y="18"/>
                  </a:cubicBezTo>
                  <a:cubicBezTo>
                    <a:pt x="1" y="18"/>
                    <a:pt x="1" y="17"/>
                    <a:pt x="0" y="16"/>
                  </a:cubicBezTo>
                  <a:cubicBezTo>
                    <a:pt x="0" y="16"/>
                    <a:pt x="0" y="15"/>
                    <a:pt x="0" y="14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2" y="15"/>
                    <a:pt x="2" y="15"/>
                    <a:pt x="3" y="16"/>
                  </a:cubicBezTo>
                  <a:cubicBezTo>
                    <a:pt x="3" y="16"/>
                    <a:pt x="3" y="17"/>
                    <a:pt x="3" y="17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18"/>
                    <a:pt x="5" y="18"/>
                    <a:pt x="5" y="18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5" y="12"/>
                    <a:pt x="4" y="11"/>
                    <a:pt x="4" y="11"/>
                  </a:cubicBezTo>
                  <a:cubicBezTo>
                    <a:pt x="3" y="11"/>
                    <a:pt x="3" y="10"/>
                    <a:pt x="2" y="10"/>
                  </a:cubicBezTo>
                  <a:cubicBezTo>
                    <a:pt x="2" y="9"/>
                    <a:pt x="1" y="9"/>
                    <a:pt x="1" y="8"/>
                  </a:cubicBezTo>
                  <a:cubicBezTo>
                    <a:pt x="1" y="8"/>
                    <a:pt x="1" y="7"/>
                    <a:pt x="1" y="7"/>
                  </a:cubicBezTo>
                  <a:cubicBezTo>
                    <a:pt x="1" y="6"/>
                    <a:pt x="1" y="5"/>
                    <a:pt x="2" y="5"/>
                  </a:cubicBezTo>
                  <a:cubicBezTo>
                    <a:pt x="2" y="4"/>
                    <a:pt x="2" y="4"/>
                    <a:pt x="3" y="4"/>
                  </a:cubicBezTo>
                  <a:cubicBezTo>
                    <a:pt x="3" y="3"/>
                    <a:pt x="4" y="3"/>
                    <a:pt x="4" y="3"/>
                  </a:cubicBezTo>
                  <a:cubicBezTo>
                    <a:pt x="5" y="3"/>
                    <a:pt x="6" y="2"/>
                    <a:pt x="6" y="2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9" y="1"/>
                    <a:pt x="9" y="1"/>
                    <a:pt x="9" y="1"/>
                  </a:cubicBezTo>
                  <a:lnTo>
                    <a:pt x="9" y="3"/>
                  </a:lnTo>
                  <a:close/>
                  <a:moveTo>
                    <a:pt x="3" y="7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5" y="9"/>
                    <a:pt x="5" y="9"/>
                    <a:pt x="6" y="10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5" y="5"/>
                    <a:pt x="5" y="5"/>
                    <a:pt x="4" y="5"/>
                  </a:cubicBezTo>
                  <a:cubicBezTo>
                    <a:pt x="4" y="6"/>
                    <a:pt x="4" y="6"/>
                    <a:pt x="3" y="7"/>
                  </a:cubicBezTo>
                  <a:close/>
                  <a:moveTo>
                    <a:pt x="11" y="16"/>
                  </a:moveTo>
                  <a:cubicBezTo>
                    <a:pt x="11" y="15"/>
                    <a:pt x="11" y="15"/>
                    <a:pt x="11" y="15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4"/>
                    <a:pt x="9" y="14"/>
                    <a:pt x="9" y="14"/>
                  </a:cubicBezTo>
                  <a:cubicBezTo>
                    <a:pt x="9" y="13"/>
                    <a:pt x="8" y="13"/>
                    <a:pt x="8" y="13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9"/>
                    <a:pt x="8" y="19"/>
                    <a:pt x="9" y="18"/>
                  </a:cubicBezTo>
                  <a:cubicBezTo>
                    <a:pt x="9" y="18"/>
                    <a:pt x="9" y="18"/>
                    <a:pt x="10" y="18"/>
                  </a:cubicBezTo>
                  <a:cubicBezTo>
                    <a:pt x="10" y="17"/>
                    <a:pt x="10" y="17"/>
                    <a:pt x="10" y="17"/>
                  </a:cubicBezTo>
                  <a:lnTo>
                    <a:pt x="11" y="1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 sz="7198"/>
            </a:p>
          </p:txBody>
        </p:sp>
      </p:grpSp>
      <p:grpSp>
        <p:nvGrpSpPr>
          <p:cNvPr id="582" name="Groupe 581">
            <a:extLst>
              <a:ext uri="{FF2B5EF4-FFF2-40B4-BE49-F238E27FC236}">
                <a16:creationId xmlns:a16="http://schemas.microsoft.com/office/drawing/2014/main" id="{83043884-7ED5-DB11-6A2C-954AA727F399}"/>
              </a:ext>
            </a:extLst>
          </p:cNvPr>
          <p:cNvGrpSpPr/>
          <p:nvPr/>
        </p:nvGrpSpPr>
        <p:grpSpPr>
          <a:xfrm>
            <a:off x="1502321" y="12895076"/>
            <a:ext cx="5099181" cy="628357"/>
            <a:chOff x="13261845" y="5050832"/>
            <a:chExt cx="5099181" cy="628357"/>
          </a:xfrm>
        </p:grpSpPr>
        <p:pic>
          <p:nvPicPr>
            <p:cNvPr id="583" name="Image 582">
              <a:extLst>
                <a:ext uri="{FF2B5EF4-FFF2-40B4-BE49-F238E27FC236}">
                  <a16:creationId xmlns:a16="http://schemas.microsoft.com/office/drawing/2014/main" id="{D8761BFE-FDCE-F5C3-7377-DC9C4D8806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46626" y="5050832"/>
              <a:ext cx="914400" cy="628357"/>
            </a:xfrm>
            <a:prstGeom prst="rect">
              <a:avLst/>
            </a:prstGeom>
          </p:spPr>
        </p:pic>
        <p:sp>
          <p:nvSpPr>
            <p:cNvPr id="584" name="ZoneTexte 583">
              <a:extLst>
                <a:ext uri="{FF2B5EF4-FFF2-40B4-BE49-F238E27FC236}">
                  <a16:creationId xmlns:a16="http://schemas.microsoft.com/office/drawing/2014/main" id="{345E5F70-D9C1-D31D-6F98-24B07F3759D1}"/>
                </a:ext>
              </a:extLst>
            </p:cNvPr>
            <p:cNvSpPr txBox="1"/>
            <p:nvPr/>
          </p:nvSpPr>
          <p:spPr>
            <a:xfrm>
              <a:off x="13261845" y="5132695"/>
              <a:ext cx="418478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000" dirty="0">
                  <a:solidFill>
                    <a:schemeClr val="tx2"/>
                  </a:solidFill>
                  <a:latin typeface="Geomanist" panose="02000503000000020004" pitchFamily="50" charset="0"/>
                </a:rPr>
                <a:t>Projet mené pour la Société </a:t>
              </a:r>
              <a:r>
                <a:rPr lang="fr-FR" sz="2000" dirty="0" err="1">
                  <a:solidFill>
                    <a:schemeClr val="tx2"/>
                  </a:solidFill>
                  <a:latin typeface="Geomanist" panose="02000503000000020004" pitchFamily="50" charset="0"/>
                </a:rPr>
                <a:t>Fasha</a:t>
              </a:r>
              <a:endParaRPr lang="fr-FR" sz="2000" dirty="0">
                <a:solidFill>
                  <a:schemeClr val="tx2"/>
                </a:solidFill>
                <a:latin typeface="Geomanist" panose="02000503000000020004" pitchFamily="50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516900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Freeform 71">
            <a:extLst>
              <a:ext uri="{FF2B5EF4-FFF2-40B4-BE49-F238E27FC236}">
                <a16:creationId xmlns:a16="http://schemas.microsoft.com/office/drawing/2014/main" id="{61B32507-17F1-4338-105F-D91F5F1DB4EC}"/>
              </a:ext>
            </a:extLst>
          </p:cNvPr>
          <p:cNvSpPr/>
          <p:nvPr/>
        </p:nvSpPr>
        <p:spPr>
          <a:xfrm>
            <a:off x="1503673" y="3293784"/>
            <a:ext cx="15921219" cy="74773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8411" h="601">
                <a:moveTo>
                  <a:pt x="8411" y="601"/>
                </a:moveTo>
                <a:lnTo>
                  <a:pt x="0" y="601"/>
                </a:lnTo>
                <a:lnTo>
                  <a:pt x="0" y="0"/>
                </a:lnTo>
                <a:lnTo>
                  <a:pt x="8411" y="0"/>
                </a:lnTo>
                <a:close/>
              </a:path>
            </a:pathLst>
          </a:custGeom>
          <a:solidFill>
            <a:schemeClr val="accent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none" sz="1800" b="0" i="0" u="none" strike="noStrike" kern="1200">
              <a:ln>
                <a:noFill/>
              </a:ln>
              <a:latin typeface="Arial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73" name="Freeform 72">
            <a:extLst>
              <a:ext uri="{FF2B5EF4-FFF2-40B4-BE49-F238E27FC236}">
                <a16:creationId xmlns:a16="http://schemas.microsoft.com/office/drawing/2014/main" id="{7FC135BC-ABBA-70F1-279E-B9CBD476A5E5}"/>
              </a:ext>
            </a:extLst>
          </p:cNvPr>
          <p:cNvSpPr/>
          <p:nvPr/>
        </p:nvSpPr>
        <p:spPr>
          <a:xfrm>
            <a:off x="17839740" y="3293784"/>
            <a:ext cx="5030507" cy="74773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8411" h="601">
                <a:moveTo>
                  <a:pt x="8411" y="601"/>
                </a:moveTo>
                <a:lnTo>
                  <a:pt x="0" y="601"/>
                </a:lnTo>
                <a:lnTo>
                  <a:pt x="0" y="0"/>
                </a:lnTo>
                <a:lnTo>
                  <a:pt x="8411" y="0"/>
                </a:lnTo>
                <a:close/>
              </a:path>
            </a:pathLst>
          </a:custGeom>
          <a:solidFill>
            <a:schemeClr val="accent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none" sz="1800" b="0" i="0" u="none" strike="noStrike" kern="1200">
              <a:ln>
                <a:noFill/>
              </a:ln>
              <a:latin typeface="Arial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74" name="Freeform 73">
            <a:extLst>
              <a:ext uri="{FF2B5EF4-FFF2-40B4-BE49-F238E27FC236}">
                <a16:creationId xmlns:a16="http://schemas.microsoft.com/office/drawing/2014/main" id="{04499B7E-2946-1FC2-E07B-B9854F43BE2F}"/>
              </a:ext>
            </a:extLst>
          </p:cNvPr>
          <p:cNvSpPr/>
          <p:nvPr/>
        </p:nvSpPr>
        <p:spPr>
          <a:xfrm>
            <a:off x="6949030" y="4455269"/>
            <a:ext cx="5031753" cy="1391381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040" h="601">
                <a:moveTo>
                  <a:pt x="4040" y="601"/>
                </a:moveTo>
                <a:lnTo>
                  <a:pt x="0" y="601"/>
                </a:lnTo>
                <a:lnTo>
                  <a:pt x="0" y="0"/>
                </a:lnTo>
                <a:lnTo>
                  <a:pt x="4040" y="0"/>
                </a:lnTo>
                <a:close/>
              </a:path>
            </a:pathLst>
          </a:custGeom>
          <a:solidFill>
            <a:schemeClr val="accent2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none" sz="1800" b="0" i="0" u="none" strike="noStrike" kern="1200">
              <a:ln>
                <a:noFill/>
              </a:ln>
              <a:latin typeface="Arial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75" name="Freeform 74">
            <a:extLst>
              <a:ext uri="{FF2B5EF4-FFF2-40B4-BE49-F238E27FC236}">
                <a16:creationId xmlns:a16="http://schemas.microsoft.com/office/drawing/2014/main" id="{45304406-C5E0-CFF6-C365-F45E57E285D0}"/>
              </a:ext>
            </a:extLst>
          </p:cNvPr>
          <p:cNvSpPr/>
          <p:nvPr/>
        </p:nvSpPr>
        <p:spPr>
          <a:xfrm>
            <a:off x="1503674" y="4455269"/>
            <a:ext cx="5031753" cy="139137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040" h="601">
                <a:moveTo>
                  <a:pt x="4040" y="601"/>
                </a:moveTo>
                <a:lnTo>
                  <a:pt x="0" y="601"/>
                </a:lnTo>
                <a:lnTo>
                  <a:pt x="0" y="0"/>
                </a:lnTo>
                <a:lnTo>
                  <a:pt x="4040" y="0"/>
                </a:lnTo>
                <a:close/>
              </a:path>
            </a:pathLst>
          </a:custGeom>
          <a:solidFill>
            <a:schemeClr val="accent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none" sz="1800" b="0" i="0" u="none" strike="noStrike" kern="1200">
              <a:ln>
                <a:noFill/>
              </a:ln>
              <a:latin typeface="Arial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76" name="Freeform 75">
            <a:extLst>
              <a:ext uri="{FF2B5EF4-FFF2-40B4-BE49-F238E27FC236}">
                <a16:creationId xmlns:a16="http://schemas.microsoft.com/office/drawing/2014/main" id="{1FE06A1D-C85B-06AC-E20E-98E1AFBECCE5}"/>
              </a:ext>
            </a:extLst>
          </p:cNvPr>
          <p:cNvSpPr/>
          <p:nvPr/>
        </p:nvSpPr>
        <p:spPr>
          <a:xfrm>
            <a:off x="17839741" y="4455270"/>
            <a:ext cx="5030507" cy="139137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039" h="601">
                <a:moveTo>
                  <a:pt x="4039" y="601"/>
                </a:moveTo>
                <a:lnTo>
                  <a:pt x="0" y="601"/>
                </a:lnTo>
                <a:lnTo>
                  <a:pt x="0" y="0"/>
                </a:lnTo>
                <a:lnTo>
                  <a:pt x="4039" y="0"/>
                </a:lnTo>
                <a:close/>
              </a:path>
            </a:pathLst>
          </a:custGeom>
          <a:solidFill>
            <a:schemeClr val="tx2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none" sz="1800" b="0" i="0" u="none" strike="noStrike" kern="1200">
              <a:ln>
                <a:noFill/>
              </a:ln>
              <a:latin typeface="Arial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77" name="Freeform 76">
            <a:extLst>
              <a:ext uri="{FF2B5EF4-FFF2-40B4-BE49-F238E27FC236}">
                <a16:creationId xmlns:a16="http://schemas.microsoft.com/office/drawing/2014/main" id="{13B43768-8841-99F1-75B6-7E73912FA54C}"/>
              </a:ext>
            </a:extLst>
          </p:cNvPr>
          <p:cNvSpPr/>
          <p:nvPr/>
        </p:nvSpPr>
        <p:spPr>
          <a:xfrm>
            <a:off x="12393140" y="4455269"/>
            <a:ext cx="5031753" cy="139137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040" h="601">
                <a:moveTo>
                  <a:pt x="4040" y="601"/>
                </a:moveTo>
                <a:lnTo>
                  <a:pt x="0" y="601"/>
                </a:lnTo>
                <a:lnTo>
                  <a:pt x="0" y="0"/>
                </a:lnTo>
                <a:lnTo>
                  <a:pt x="4040" y="0"/>
                </a:lnTo>
                <a:close/>
              </a:path>
            </a:pathLst>
          </a:custGeom>
          <a:solidFill>
            <a:schemeClr val="accent3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none" sz="1800" b="0" i="0" u="none" strike="noStrike" kern="1200">
              <a:ln>
                <a:noFill/>
              </a:ln>
              <a:latin typeface="Arial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05" name="Straight Connector 404">
            <a:extLst>
              <a:ext uri="{FF2B5EF4-FFF2-40B4-BE49-F238E27FC236}">
                <a16:creationId xmlns:a16="http://schemas.microsoft.com/office/drawing/2014/main" id="{EB9355DD-70CD-DB40-8C48-0BB8928BC66B}"/>
              </a:ext>
            </a:extLst>
          </p:cNvPr>
          <p:cNvSpPr/>
          <p:nvPr/>
        </p:nvSpPr>
        <p:spPr>
          <a:xfrm>
            <a:off x="4020173" y="5204254"/>
            <a:ext cx="0" cy="1408239"/>
          </a:xfrm>
          <a:prstGeom prst="line">
            <a:avLst/>
          </a:prstGeom>
          <a:noFill/>
          <a:ln w="50800" cap="flat">
            <a:solidFill>
              <a:schemeClr val="accent1"/>
            </a:solidFill>
            <a:prstDash val="solid"/>
            <a:round/>
          </a:ln>
        </p:spPr>
        <p:txBody>
          <a:bodyPr vert="horz" wrap="none" lIns="7200" tIns="7200" rIns="7200" bIns="72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none" sz="1800" b="0" i="0" u="none" strike="noStrike" kern="1200">
              <a:ln>
                <a:noFill/>
              </a:ln>
              <a:latin typeface="Arial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06" name="Straight Connector 405">
            <a:extLst>
              <a:ext uri="{FF2B5EF4-FFF2-40B4-BE49-F238E27FC236}">
                <a16:creationId xmlns:a16="http://schemas.microsoft.com/office/drawing/2014/main" id="{E6D2B9D7-1571-4C11-0820-5496958A030F}"/>
              </a:ext>
            </a:extLst>
          </p:cNvPr>
          <p:cNvSpPr/>
          <p:nvPr/>
        </p:nvSpPr>
        <p:spPr>
          <a:xfrm>
            <a:off x="3685052" y="6612493"/>
            <a:ext cx="671485" cy="0"/>
          </a:xfrm>
          <a:prstGeom prst="line">
            <a:avLst/>
          </a:prstGeom>
          <a:noFill/>
          <a:ln w="50800" cap="flat">
            <a:solidFill>
              <a:schemeClr val="accent1"/>
            </a:solidFill>
            <a:prstDash val="solid"/>
            <a:round/>
          </a:ln>
        </p:spPr>
        <p:txBody>
          <a:bodyPr vert="horz" wrap="none" lIns="7200" tIns="7200" rIns="7200" bIns="72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none" sz="1800" b="0" i="0" u="none" strike="noStrike" kern="1200">
              <a:ln>
                <a:noFill/>
              </a:ln>
              <a:latin typeface="Arial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07" name="Straight Connector 406">
            <a:extLst>
              <a:ext uri="{FF2B5EF4-FFF2-40B4-BE49-F238E27FC236}">
                <a16:creationId xmlns:a16="http://schemas.microsoft.com/office/drawing/2014/main" id="{DDD97731-FFBD-F68B-AE65-588AB5E595FC}"/>
              </a:ext>
            </a:extLst>
          </p:cNvPr>
          <p:cNvSpPr/>
          <p:nvPr/>
        </p:nvSpPr>
        <p:spPr>
          <a:xfrm>
            <a:off x="14909639" y="5204254"/>
            <a:ext cx="0" cy="1408239"/>
          </a:xfrm>
          <a:prstGeom prst="line">
            <a:avLst/>
          </a:prstGeom>
          <a:noFill/>
          <a:ln w="50800" cap="flat">
            <a:solidFill>
              <a:schemeClr val="accent3"/>
            </a:solidFill>
            <a:prstDash val="solid"/>
            <a:round/>
          </a:ln>
        </p:spPr>
        <p:txBody>
          <a:bodyPr vert="horz" wrap="none" lIns="7200" tIns="7200" rIns="7200" bIns="72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none" sz="1800" b="0" i="0" u="none" strike="noStrike" kern="1200">
              <a:ln>
                <a:noFill/>
              </a:ln>
              <a:latin typeface="Arial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08" name="Straight Connector 407">
            <a:extLst>
              <a:ext uri="{FF2B5EF4-FFF2-40B4-BE49-F238E27FC236}">
                <a16:creationId xmlns:a16="http://schemas.microsoft.com/office/drawing/2014/main" id="{CD77C524-DEAE-AA5B-BD01-EAD2E1EEB329}"/>
              </a:ext>
            </a:extLst>
          </p:cNvPr>
          <p:cNvSpPr/>
          <p:nvPr/>
        </p:nvSpPr>
        <p:spPr>
          <a:xfrm>
            <a:off x="14573275" y="6612493"/>
            <a:ext cx="672728" cy="0"/>
          </a:xfrm>
          <a:prstGeom prst="line">
            <a:avLst/>
          </a:prstGeom>
          <a:noFill/>
          <a:ln w="50800" cap="flat">
            <a:solidFill>
              <a:schemeClr val="accent3"/>
            </a:solidFill>
            <a:prstDash val="solid"/>
            <a:round/>
          </a:ln>
        </p:spPr>
        <p:txBody>
          <a:bodyPr vert="horz" wrap="none" lIns="7200" tIns="7200" rIns="7200" bIns="72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none" sz="1800" b="0" i="0" u="none" strike="noStrike" kern="1200">
              <a:ln>
                <a:noFill/>
              </a:ln>
              <a:latin typeface="Arial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09" name="Straight Connector 408">
            <a:extLst>
              <a:ext uri="{FF2B5EF4-FFF2-40B4-BE49-F238E27FC236}">
                <a16:creationId xmlns:a16="http://schemas.microsoft.com/office/drawing/2014/main" id="{755BAB11-55D7-179C-3DA1-2B89C36A92E7}"/>
              </a:ext>
            </a:extLst>
          </p:cNvPr>
          <p:cNvSpPr/>
          <p:nvPr/>
        </p:nvSpPr>
        <p:spPr>
          <a:xfrm>
            <a:off x="9465529" y="5204254"/>
            <a:ext cx="0" cy="4642201"/>
          </a:xfrm>
          <a:prstGeom prst="line">
            <a:avLst/>
          </a:prstGeom>
          <a:noFill/>
          <a:ln w="50800" cap="flat">
            <a:solidFill>
              <a:schemeClr val="accent2"/>
            </a:solidFill>
            <a:prstDash val="solid"/>
            <a:round/>
          </a:ln>
        </p:spPr>
        <p:txBody>
          <a:bodyPr vert="horz" wrap="none" lIns="7200" tIns="7200" rIns="7200" bIns="72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none" sz="1800" b="0" i="0" u="none" strike="noStrike" kern="1200">
              <a:ln>
                <a:noFill/>
              </a:ln>
              <a:latin typeface="Arial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10" name="Straight Connector 409">
            <a:extLst>
              <a:ext uri="{FF2B5EF4-FFF2-40B4-BE49-F238E27FC236}">
                <a16:creationId xmlns:a16="http://schemas.microsoft.com/office/drawing/2014/main" id="{CD18062F-8859-15E6-82E3-652BF51D78EC}"/>
              </a:ext>
            </a:extLst>
          </p:cNvPr>
          <p:cNvSpPr/>
          <p:nvPr/>
        </p:nvSpPr>
        <p:spPr>
          <a:xfrm>
            <a:off x="9129165" y="9845212"/>
            <a:ext cx="672728" cy="0"/>
          </a:xfrm>
          <a:prstGeom prst="line">
            <a:avLst/>
          </a:prstGeom>
          <a:noFill/>
          <a:ln w="50800" cap="flat">
            <a:solidFill>
              <a:schemeClr val="accent2"/>
            </a:solidFill>
            <a:prstDash val="solid"/>
            <a:round/>
          </a:ln>
        </p:spPr>
        <p:txBody>
          <a:bodyPr vert="horz" wrap="none" lIns="7200" tIns="7200" rIns="7200" bIns="72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none" sz="1800" b="0" i="0" u="none" strike="noStrike" kern="1200">
              <a:ln>
                <a:noFill/>
              </a:ln>
              <a:latin typeface="Arial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11" name="Straight Connector 410">
            <a:extLst>
              <a:ext uri="{FF2B5EF4-FFF2-40B4-BE49-F238E27FC236}">
                <a16:creationId xmlns:a16="http://schemas.microsoft.com/office/drawing/2014/main" id="{C7DBDB55-9400-2CCB-2A8A-D16DC22FAA5F}"/>
              </a:ext>
            </a:extLst>
          </p:cNvPr>
          <p:cNvSpPr/>
          <p:nvPr/>
        </p:nvSpPr>
        <p:spPr>
          <a:xfrm>
            <a:off x="20354994" y="5204254"/>
            <a:ext cx="0" cy="4642201"/>
          </a:xfrm>
          <a:prstGeom prst="line">
            <a:avLst/>
          </a:prstGeom>
          <a:noFill/>
          <a:ln w="50800" cap="flat">
            <a:solidFill>
              <a:schemeClr val="accent4"/>
            </a:solidFill>
            <a:prstDash val="solid"/>
            <a:round/>
          </a:ln>
        </p:spPr>
        <p:txBody>
          <a:bodyPr vert="horz" wrap="none" lIns="7200" tIns="7200" rIns="7200" bIns="72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none" sz="1800" b="0" i="0" u="none" strike="noStrike" kern="1200">
              <a:ln>
                <a:noFill/>
              </a:ln>
              <a:latin typeface="Arial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12" name="Straight Connector 411">
            <a:extLst>
              <a:ext uri="{FF2B5EF4-FFF2-40B4-BE49-F238E27FC236}">
                <a16:creationId xmlns:a16="http://schemas.microsoft.com/office/drawing/2014/main" id="{D551D4EE-AA2A-DEC6-5525-029ECC7892B0}"/>
              </a:ext>
            </a:extLst>
          </p:cNvPr>
          <p:cNvSpPr/>
          <p:nvPr/>
        </p:nvSpPr>
        <p:spPr>
          <a:xfrm>
            <a:off x="20018631" y="9845212"/>
            <a:ext cx="672728" cy="0"/>
          </a:xfrm>
          <a:prstGeom prst="line">
            <a:avLst/>
          </a:prstGeom>
          <a:noFill/>
          <a:ln w="50800" cap="flat">
            <a:solidFill>
              <a:schemeClr val="accent4"/>
            </a:solidFill>
            <a:prstDash val="solid"/>
            <a:round/>
          </a:ln>
        </p:spPr>
        <p:txBody>
          <a:bodyPr vert="horz" wrap="none" lIns="7200" tIns="7200" rIns="7200" bIns="72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none" sz="1800" b="0" i="0" u="none" strike="noStrike" kern="1200">
              <a:ln>
                <a:noFill/>
              </a:ln>
              <a:latin typeface="Arial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7C08798-9E87-2222-958A-1526778307E5}"/>
              </a:ext>
            </a:extLst>
          </p:cNvPr>
          <p:cNvSpPr txBox="1"/>
          <p:nvPr/>
        </p:nvSpPr>
        <p:spPr>
          <a:xfrm>
            <a:off x="1814511" y="7030645"/>
            <a:ext cx="4405743" cy="584775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3200" b="1" spc="-30" dirty="0">
                <a:solidFill>
                  <a:schemeClr val="tx2"/>
                </a:solidFill>
                <a:latin typeface="Montserrat" panose="00000500000000000000" pitchFamily="2" charset="0"/>
                <a:cs typeface="Poppins" panose="00000500000000000000" pitchFamily="2" charset="0"/>
              </a:rPr>
              <a:t>TRIGGER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01E7174-6516-E5F7-1095-84485004FDBB}"/>
              </a:ext>
            </a:extLst>
          </p:cNvPr>
          <p:cNvSpPr txBox="1"/>
          <p:nvPr/>
        </p:nvSpPr>
        <p:spPr>
          <a:xfrm>
            <a:off x="1513206" y="7700805"/>
            <a:ext cx="502222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fr-FR" sz="3200" spc="-30" dirty="0">
                <a:solidFill>
                  <a:schemeClr val="accent5"/>
                </a:solidFill>
                <a:latin typeface="Montserrat" panose="00000500000000000000" pitchFamily="2" charset="0"/>
                <a:cs typeface="Poppins" panose="00000500000000000000" pitchFamily="2" charset="0"/>
              </a:rPr>
              <a:t>Revoir le code pour corriger les erreurs rencontrées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8482D7C-5638-3776-ECCA-822DCF0C1463}"/>
              </a:ext>
            </a:extLst>
          </p:cNvPr>
          <p:cNvSpPr txBox="1"/>
          <p:nvPr/>
        </p:nvSpPr>
        <p:spPr>
          <a:xfrm>
            <a:off x="7005362" y="10299596"/>
            <a:ext cx="4919088" cy="584775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3200" b="1" spc="-30" dirty="0">
                <a:solidFill>
                  <a:schemeClr val="tx2"/>
                </a:solidFill>
                <a:latin typeface="Montserrat" panose="00000500000000000000" pitchFamily="2" charset="0"/>
                <a:cs typeface="Poppins" panose="00000500000000000000" pitchFamily="2" charset="0"/>
              </a:rPr>
              <a:t>BATCH &amp; SCHEDULER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48B534D-2D88-B4B9-D351-C550C9C77C38}"/>
              </a:ext>
            </a:extLst>
          </p:cNvPr>
          <p:cNvSpPr txBox="1"/>
          <p:nvPr/>
        </p:nvSpPr>
        <p:spPr>
          <a:xfrm>
            <a:off x="6949030" y="10941463"/>
            <a:ext cx="503175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fr-FR" sz="3200" spc="-30" dirty="0">
                <a:solidFill>
                  <a:schemeClr val="accent5"/>
                </a:solidFill>
                <a:latin typeface="Montserrat" panose="00000500000000000000" pitchFamily="2" charset="0"/>
                <a:cs typeface="Poppins" panose="00000500000000000000" pitchFamily="2" charset="0"/>
              </a:rPr>
              <a:t>Revoir le code pour un traitement optimisé lors des mise à jour en Batch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562ACBD-D052-164A-A6AF-D214C116E798}"/>
              </a:ext>
            </a:extLst>
          </p:cNvPr>
          <p:cNvSpPr txBox="1"/>
          <p:nvPr/>
        </p:nvSpPr>
        <p:spPr>
          <a:xfrm>
            <a:off x="12705918" y="7044496"/>
            <a:ext cx="4405743" cy="584775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3200" b="1" spc="-30" dirty="0">
                <a:solidFill>
                  <a:schemeClr val="tx2"/>
                </a:solidFill>
                <a:latin typeface="Montserrat" panose="00000500000000000000" pitchFamily="2" charset="0"/>
                <a:cs typeface="Poppins" panose="00000500000000000000" pitchFamily="2" charset="0"/>
              </a:rPr>
              <a:t>CLASSES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76C8F0D-927E-3292-DF11-0F40C0BBB777}"/>
              </a:ext>
            </a:extLst>
          </p:cNvPr>
          <p:cNvSpPr txBox="1"/>
          <p:nvPr/>
        </p:nvSpPr>
        <p:spPr>
          <a:xfrm>
            <a:off x="12393140" y="7700366"/>
            <a:ext cx="5031753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fr-FR" sz="3200" spc="-30" dirty="0">
                <a:solidFill>
                  <a:schemeClr val="accent5"/>
                </a:solidFill>
                <a:latin typeface="Montserrat" panose="00000500000000000000" pitchFamily="2" charset="0"/>
                <a:cs typeface="Poppins" panose="00000500000000000000" pitchFamily="2" charset="0"/>
              </a:rPr>
              <a:t>Revoir la nomenclature des classes pour qu’</a:t>
            </a:r>
            <a:r>
              <a:rPr lang="fr-FR" sz="3200" spc="-30" dirty="0" err="1">
                <a:solidFill>
                  <a:schemeClr val="accent5"/>
                </a:solidFill>
                <a:latin typeface="Montserrat" panose="00000500000000000000" pitchFamily="2" charset="0"/>
                <a:cs typeface="Poppins" panose="00000500000000000000" pitchFamily="2" charset="0"/>
              </a:rPr>
              <a:t>ells</a:t>
            </a:r>
            <a:r>
              <a:rPr lang="fr-FR" sz="3200" spc="-30" dirty="0">
                <a:solidFill>
                  <a:schemeClr val="accent5"/>
                </a:solidFill>
                <a:latin typeface="Montserrat" panose="00000500000000000000" pitchFamily="2" charset="0"/>
                <a:cs typeface="Poppins" panose="00000500000000000000" pitchFamily="2" charset="0"/>
              </a:rPr>
              <a:t> répondent aux normes en matière de nommage des classes et facilitent le travail en équipe.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2C9D3E7-5DBB-04D3-C8A5-05F7416C4458}"/>
              </a:ext>
            </a:extLst>
          </p:cNvPr>
          <p:cNvSpPr txBox="1"/>
          <p:nvPr/>
        </p:nvSpPr>
        <p:spPr>
          <a:xfrm>
            <a:off x="18149454" y="10270438"/>
            <a:ext cx="4405743" cy="584775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3200" b="1" spc="-30" dirty="0">
                <a:solidFill>
                  <a:schemeClr val="tx2"/>
                </a:solidFill>
                <a:latin typeface="Montserrat" panose="00000500000000000000" pitchFamily="2" charset="0"/>
                <a:cs typeface="Poppins" panose="00000500000000000000" pitchFamily="2" charset="0"/>
              </a:rPr>
              <a:t>TESTS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A61AC4C-4F9C-9AEF-33D8-46FA8E09F46A}"/>
              </a:ext>
            </a:extLst>
          </p:cNvPr>
          <p:cNvSpPr txBox="1"/>
          <p:nvPr/>
        </p:nvSpPr>
        <p:spPr>
          <a:xfrm>
            <a:off x="17839741" y="10940597"/>
            <a:ext cx="503050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fr-FR" sz="3200" spc="-30" dirty="0">
                <a:solidFill>
                  <a:schemeClr val="accent5"/>
                </a:solidFill>
                <a:latin typeface="Montserrat" panose="00000500000000000000" pitchFamily="2" charset="0"/>
                <a:cs typeface="Poppins" panose="00000500000000000000" pitchFamily="2" charset="0"/>
              </a:rPr>
              <a:t>Appliquer les bonnes pratiques sur les classes Test</a:t>
            </a:r>
          </a:p>
          <a:p>
            <a:pPr algn="ctr">
              <a:lnSpc>
                <a:spcPts val="3600"/>
              </a:lnSpc>
            </a:pPr>
            <a:endParaRPr lang="fr-FR" sz="3200" spc="-30" dirty="0">
              <a:solidFill>
                <a:schemeClr val="accent5"/>
              </a:solidFill>
              <a:latin typeface="Montserrat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12F5302-3B3A-AEFF-A76E-B8F711DAC4EA}"/>
              </a:ext>
            </a:extLst>
          </p:cNvPr>
          <p:cNvSpPr txBox="1"/>
          <p:nvPr/>
        </p:nvSpPr>
        <p:spPr>
          <a:xfrm>
            <a:off x="1808887" y="4637782"/>
            <a:ext cx="4405743" cy="1077218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3200" b="1" cap="all" spc="-3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CORRIGER LES ERREURS DU TRIGGER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9DE133A-EF98-F24F-B264-AA94DF6906F3}"/>
              </a:ext>
            </a:extLst>
          </p:cNvPr>
          <p:cNvSpPr txBox="1"/>
          <p:nvPr/>
        </p:nvSpPr>
        <p:spPr>
          <a:xfrm>
            <a:off x="7269736" y="4637782"/>
            <a:ext cx="4405743" cy="1077218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3200" b="1" spc="-30" dirty="0">
                <a:solidFill>
                  <a:schemeClr val="bg1"/>
                </a:solidFill>
                <a:latin typeface="Montserrat" panose="00000500000000000000" pitchFamily="2" charset="0"/>
                <a:cs typeface="Poppins" panose="00000500000000000000" pitchFamily="2" charset="0"/>
              </a:rPr>
              <a:t>OPTIMISATION POUR BATCH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5F2BB17-708E-86DC-EDD3-DD68E87BB897}"/>
              </a:ext>
            </a:extLst>
          </p:cNvPr>
          <p:cNvSpPr txBox="1"/>
          <p:nvPr/>
        </p:nvSpPr>
        <p:spPr>
          <a:xfrm>
            <a:off x="12714579" y="4637782"/>
            <a:ext cx="4405743" cy="1077218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3200" b="1" spc="-30" dirty="0">
                <a:solidFill>
                  <a:schemeClr val="bg1"/>
                </a:solidFill>
                <a:latin typeface="Montserrat" panose="00000500000000000000" pitchFamily="2" charset="0"/>
                <a:cs typeface="Poppins" panose="00000500000000000000" pitchFamily="2" charset="0"/>
              </a:rPr>
              <a:t>NOMENCLATURE</a:t>
            </a:r>
          </a:p>
          <a:p>
            <a:pPr algn="ctr"/>
            <a:r>
              <a:rPr lang="en-US" sz="3200" b="1" spc="-30" dirty="0">
                <a:solidFill>
                  <a:schemeClr val="bg1"/>
                </a:solidFill>
                <a:latin typeface="Montserrat" panose="00000500000000000000" pitchFamily="2" charset="0"/>
                <a:cs typeface="Poppins" panose="00000500000000000000" pitchFamily="2" charset="0"/>
              </a:rPr>
              <a:t>DES CLASSES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718E512-0E21-07AB-D6DC-91A81F79BC11}"/>
              </a:ext>
            </a:extLst>
          </p:cNvPr>
          <p:cNvSpPr txBox="1"/>
          <p:nvPr/>
        </p:nvSpPr>
        <p:spPr>
          <a:xfrm>
            <a:off x="18149454" y="4637782"/>
            <a:ext cx="4405743" cy="1077218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3200" b="1" spc="-30" dirty="0">
                <a:solidFill>
                  <a:schemeClr val="bg1"/>
                </a:solidFill>
                <a:latin typeface="Montserrat" panose="00000500000000000000" pitchFamily="2" charset="0"/>
                <a:cs typeface="Poppins" panose="00000500000000000000" pitchFamily="2" charset="0"/>
              </a:rPr>
              <a:t>BEST PRACTICES TESTS 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11A9845-0D02-9605-B20D-182F4AC0B488}"/>
              </a:ext>
            </a:extLst>
          </p:cNvPr>
          <p:cNvSpPr txBox="1"/>
          <p:nvPr/>
        </p:nvSpPr>
        <p:spPr>
          <a:xfrm>
            <a:off x="7261410" y="3354911"/>
            <a:ext cx="4405743" cy="584775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3200" b="1" spc="-30" dirty="0">
                <a:solidFill>
                  <a:schemeClr val="bg1"/>
                </a:solidFill>
                <a:latin typeface="Montserrat" panose="00000500000000000000" pitchFamily="2" charset="0"/>
                <a:cs typeface="Poppins" panose="00000500000000000000" pitchFamily="2" charset="0"/>
              </a:rPr>
              <a:t>JUIN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B5B1B57-F64B-C54E-E008-88DE016E370A}"/>
              </a:ext>
            </a:extLst>
          </p:cNvPr>
          <p:cNvSpPr txBox="1"/>
          <p:nvPr/>
        </p:nvSpPr>
        <p:spPr>
          <a:xfrm>
            <a:off x="18100890" y="3339833"/>
            <a:ext cx="4405743" cy="584775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3200" b="1" spc="-30" dirty="0">
                <a:solidFill>
                  <a:schemeClr val="bg1"/>
                </a:solidFill>
                <a:latin typeface="Montserrat" panose="00000500000000000000" pitchFamily="2" charset="0"/>
                <a:cs typeface="Poppins" panose="00000500000000000000" pitchFamily="2" charset="0"/>
              </a:rPr>
              <a:t>JUILLET</a:t>
            </a:r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0EB3732F-A731-3C94-570C-68DA8457E3EA}"/>
              </a:ext>
            </a:extLst>
          </p:cNvPr>
          <p:cNvGrpSpPr/>
          <p:nvPr/>
        </p:nvGrpSpPr>
        <p:grpSpPr>
          <a:xfrm>
            <a:off x="-3175" y="724954"/>
            <a:ext cx="22846205" cy="1666500"/>
            <a:chOff x="-3175" y="724954"/>
            <a:chExt cx="22846205" cy="1666500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E53F8DD4-43FB-5904-1AC8-1DA05A3EC38A}"/>
                </a:ext>
              </a:extLst>
            </p:cNvPr>
            <p:cNvSpPr txBox="1">
              <a:spLocks/>
            </p:cNvSpPr>
            <p:nvPr/>
          </p:nvSpPr>
          <p:spPr>
            <a:xfrm>
              <a:off x="1630255" y="1375097"/>
              <a:ext cx="21071431" cy="1016357"/>
            </a:xfrm>
            <a:prstGeom prst="rect">
              <a:avLst/>
            </a:prstGeom>
          </p:spPr>
          <p:txBody>
            <a:bodyPr/>
            <a:lstStyle>
              <a:lvl1pPr algn="l" defTabSz="1827213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lang="en-US" sz="6000" kern="1200">
                  <a:solidFill>
                    <a:schemeClr val="tx1"/>
                  </a:solidFill>
                  <a:latin typeface="Lato Light" charset="0"/>
                  <a:ea typeface="Lato Light" charset="0"/>
                  <a:cs typeface="Lato Light" charset="0"/>
                </a:defRPr>
              </a:lvl1pPr>
              <a:lvl2pPr algn="l" defTabSz="1827213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6000">
                  <a:solidFill>
                    <a:schemeClr val="tx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defRPr>
              </a:lvl2pPr>
              <a:lvl3pPr algn="l" defTabSz="1827213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6000">
                  <a:solidFill>
                    <a:schemeClr val="tx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defRPr>
              </a:lvl3pPr>
              <a:lvl4pPr algn="l" defTabSz="1827213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6000">
                  <a:solidFill>
                    <a:schemeClr val="tx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defRPr>
              </a:lvl4pPr>
              <a:lvl5pPr algn="l" defTabSz="1827213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6000">
                  <a:solidFill>
                    <a:schemeClr val="tx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defRPr>
              </a:lvl5pPr>
              <a:lvl6pPr marL="457200" algn="l" defTabSz="1827213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6000">
                  <a:solidFill>
                    <a:schemeClr val="tx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defRPr>
              </a:lvl6pPr>
              <a:lvl7pPr marL="914400" algn="l" defTabSz="1827213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6000">
                  <a:solidFill>
                    <a:schemeClr val="tx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defRPr>
              </a:lvl7pPr>
              <a:lvl8pPr marL="1371600" algn="l" defTabSz="1827213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6000">
                  <a:solidFill>
                    <a:schemeClr val="tx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defRPr>
              </a:lvl8pPr>
              <a:lvl9pPr marL="1828800" algn="l" defTabSz="1827213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6000">
                  <a:solidFill>
                    <a:schemeClr val="tx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defRPr>
              </a:lvl9pPr>
            </a:lstStyle>
            <a:p>
              <a:pPr eaLnBrk="1" hangingPunct="1"/>
              <a:r>
                <a:rPr lang="fr-FR" sz="7200" b="1" dirty="0">
                  <a:solidFill>
                    <a:schemeClr val="accent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Rappel du </a:t>
              </a:r>
              <a:r>
                <a:rPr lang="fr-FR" sz="7200" b="1" dirty="0">
                  <a:solidFill>
                    <a:schemeClr val="tx2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projet</a:t>
              </a:r>
            </a:p>
          </p:txBody>
        </p:sp>
        <p:grpSp>
          <p:nvGrpSpPr>
            <p:cNvPr id="4" name="Groupe 3">
              <a:extLst>
                <a:ext uri="{FF2B5EF4-FFF2-40B4-BE49-F238E27FC236}">
                  <a16:creationId xmlns:a16="http://schemas.microsoft.com/office/drawing/2014/main" id="{8DCD32AD-3E08-A4F8-0C09-906157F1EA96}"/>
                </a:ext>
              </a:extLst>
            </p:cNvPr>
            <p:cNvGrpSpPr/>
            <p:nvPr/>
          </p:nvGrpSpPr>
          <p:grpSpPr>
            <a:xfrm>
              <a:off x="-3175" y="724954"/>
              <a:ext cx="22846205" cy="1145940"/>
              <a:chOff x="-3175" y="724954"/>
              <a:chExt cx="22846205" cy="1145940"/>
            </a:xfrm>
          </p:grpSpPr>
          <p:grpSp>
            <p:nvGrpSpPr>
              <p:cNvPr id="5" name="Groupe 4">
                <a:extLst>
                  <a:ext uri="{FF2B5EF4-FFF2-40B4-BE49-F238E27FC236}">
                    <a16:creationId xmlns:a16="http://schemas.microsoft.com/office/drawing/2014/main" id="{87426D9E-6A8D-D9EF-9E8A-0721D60803F3}"/>
                  </a:ext>
                </a:extLst>
              </p:cNvPr>
              <p:cNvGrpSpPr/>
              <p:nvPr/>
            </p:nvGrpSpPr>
            <p:grpSpPr>
              <a:xfrm>
                <a:off x="-3175" y="1825175"/>
                <a:ext cx="1081827" cy="45719"/>
                <a:chOff x="-3175" y="1825175"/>
                <a:chExt cx="1081827" cy="45719"/>
              </a:xfrm>
            </p:grpSpPr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BBBAEEF6-2D38-F5E9-93EA-B0C799DA7973}"/>
                    </a:ext>
                  </a:extLst>
                </p:cNvPr>
                <p:cNvSpPr/>
                <p:nvPr/>
              </p:nvSpPr>
              <p:spPr>
                <a:xfrm>
                  <a:off x="-3175" y="1825175"/>
                  <a:ext cx="530225" cy="45719"/>
                </a:xfrm>
                <a:prstGeom prst="rect">
                  <a:avLst/>
                </a:prstGeom>
                <a:solidFill>
                  <a:schemeClr val="accent1"/>
                </a:solidFill>
                <a:ln w="28575">
                  <a:solidFill>
                    <a:schemeClr val="accent1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dirty="0"/>
                </a:p>
              </p:txBody>
            </p:sp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1D517F55-DAE5-66D1-1C01-CA4B71434B3B}"/>
                    </a:ext>
                  </a:extLst>
                </p:cNvPr>
                <p:cNvSpPr/>
                <p:nvPr/>
              </p:nvSpPr>
              <p:spPr>
                <a:xfrm>
                  <a:off x="548427" y="1825175"/>
                  <a:ext cx="530225" cy="45719"/>
                </a:xfrm>
                <a:prstGeom prst="rect">
                  <a:avLst/>
                </a:prstGeom>
                <a:solidFill>
                  <a:schemeClr val="tx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dirty="0"/>
                </a:p>
              </p:txBody>
            </p:sp>
          </p:grpSp>
          <p:pic>
            <p:nvPicPr>
              <p:cNvPr id="6" name="Image 5">
                <a:extLst>
                  <a:ext uri="{FF2B5EF4-FFF2-40B4-BE49-F238E27FC236}">
                    <a16:creationId xmlns:a16="http://schemas.microsoft.com/office/drawing/2014/main" id="{A74C6C2D-4CA8-BD6A-6B3C-4558F6829E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645401" y="724954"/>
                <a:ext cx="21197629" cy="603556"/>
              </a:xfrm>
              <a:prstGeom prst="rect">
                <a:avLst/>
              </a:prstGeom>
            </p:spPr>
          </p:pic>
        </p:grpSp>
      </p:grp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6403C461-6D13-D7E3-304B-6285DBDF9B84}"/>
              </a:ext>
            </a:extLst>
          </p:cNvPr>
          <p:cNvGrpSpPr/>
          <p:nvPr/>
        </p:nvGrpSpPr>
        <p:grpSpPr>
          <a:xfrm>
            <a:off x="1502321" y="12895076"/>
            <a:ext cx="5099181" cy="628357"/>
            <a:chOff x="13261845" y="5050832"/>
            <a:chExt cx="5099181" cy="628357"/>
          </a:xfrm>
        </p:grpSpPr>
        <p:pic>
          <p:nvPicPr>
            <p:cNvPr id="13" name="Image 12">
              <a:extLst>
                <a:ext uri="{FF2B5EF4-FFF2-40B4-BE49-F238E27FC236}">
                  <a16:creationId xmlns:a16="http://schemas.microsoft.com/office/drawing/2014/main" id="{74A15668-5800-21F5-B637-D8AA3127826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46626" y="5050832"/>
              <a:ext cx="914400" cy="628357"/>
            </a:xfrm>
            <a:prstGeom prst="rect">
              <a:avLst/>
            </a:prstGeom>
          </p:spPr>
        </p:pic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B59B7117-2ECA-6799-DBEA-D4CB9A996A6F}"/>
                </a:ext>
              </a:extLst>
            </p:cNvPr>
            <p:cNvSpPr txBox="1"/>
            <p:nvPr/>
          </p:nvSpPr>
          <p:spPr>
            <a:xfrm>
              <a:off x="13261845" y="5132695"/>
              <a:ext cx="418478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000" dirty="0">
                  <a:solidFill>
                    <a:schemeClr val="tx2"/>
                  </a:solidFill>
                  <a:latin typeface="Geomanist" panose="02000503000000020004" pitchFamily="50" charset="0"/>
                </a:rPr>
                <a:t>Projet mené pour la Société </a:t>
              </a:r>
              <a:r>
                <a:rPr lang="fr-FR" sz="2000" dirty="0" err="1">
                  <a:solidFill>
                    <a:schemeClr val="tx2"/>
                  </a:solidFill>
                  <a:latin typeface="Geomanist" panose="02000503000000020004" pitchFamily="50" charset="0"/>
                </a:rPr>
                <a:t>Fasha</a:t>
              </a:r>
              <a:endParaRPr lang="fr-FR" sz="2000" dirty="0">
                <a:solidFill>
                  <a:schemeClr val="tx2"/>
                </a:solidFill>
                <a:latin typeface="Geomanist" panose="02000503000000020004" pitchFamily="50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821084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6" name="Group 24">
            <a:extLst>
              <a:ext uri="{FF2B5EF4-FFF2-40B4-BE49-F238E27FC236}">
                <a16:creationId xmlns:a16="http://schemas.microsoft.com/office/drawing/2014/main" id="{4F21991D-5372-125A-30D8-CA5E982CB728}"/>
              </a:ext>
            </a:extLst>
          </p:cNvPr>
          <p:cNvGrpSpPr/>
          <p:nvPr/>
        </p:nvGrpSpPr>
        <p:grpSpPr>
          <a:xfrm>
            <a:off x="-3629037" y="-736897"/>
            <a:ext cx="35873234" cy="13559249"/>
            <a:chOff x="-3647318" y="-526087"/>
            <a:chExt cx="35875570" cy="13560132"/>
          </a:xfrm>
          <a:solidFill>
            <a:schemeClr val="tx1">
              <a:lumMod val="60000"/>
              <a:lumOff val="40000"/>
            </a:schemeClr>
          </a:solidFill>
        </p:grpSpPr>
        <p:sp>
          <p:nvSpPr>
            <p:cNvPr id="397" name="Freeform 25">
              <a:extLst>
                <a:ext uri="{FF2B5EF4-FFF2-40B4-BE49-F238E27FC236}">
                  <a16:creationId xmlns:a16="http://schemas.microsoft.com/office/drawing/2014/main" id="{3B33B2CB-00AB-BECB-B1CD-437EA300A02B}"/>
                </a:ext>
              </a:extLst>
            </p:cNvPr>
            <p:cNvSpPr/>
            <p:nvPr/>
          </p:nvSpPr>
          <p:spPr>
            <a:xfrm>
              <a:off x="-55712" y="907009"/>
              <a:ext cx="585285" cy="292401"/>
            </a:xfrm>
            <a:custGeom>
              <a:avLst/>
              <a:gdLst>
                <a:gd name="connsiteX0" fmla="*/ 89834 w 209287"/>
                <a:gd name="connsiteY0" fmla="*/ 109072 h 104557"/>
                <a:gd name="connsiteX1" fmla="*/ 95296 w 209287"/>
                <a:gd name="connsiteY1" fmla="*/ 111617 h 104557"/>
                <a:gd name="connsiteX2" fmla="*/ 96389 w 209287"/>
                <a:gd name="connsiteY2" fmla="*/ 111617 h 104557"/>
                <a:gd name="connsiteX3" fmla="*/ 208187 w 209287"/>
                <a:gd name="connsiteY3" fmla="*/ 92347 h 104557"/>
                <a:gd name="connsiteX4" fmla="*/ 213649 w 209287"/>
                <a:gd name="connsiteY4" fmla="*/ 87621 h 104557"/>
                <a:gd name="connsiteX5" fmla="*/ 212192 w 209287"/>
                <a:gd name="connsiteY5" fmla="*/ 80349 h 104557"/>
                <a:gd name="connsiteX6" fmla="*/ 144094 w 209287"/>
                <a:gd name="connsiteY6" fmla="*/ 2545 h 104557"/>
                <a:gd name="connsiteX7" fmla="*/ 138632 w 209287"/>
                <a:gd name="connsiteY7" fmla="*/ 0 h 104557"/>
                <a:gd name="connsiteX8" fmla="*/ 7169 w 209287"/>
                <a:gd name="connsiteY8" fmla="*/ 0 h 104557"/>
                <a:gd name="connsiteX9" fmla="*/ 615 w 209287"/>
                <a:gd name="connsiteY9" fmla="*/ 4363 h 104557"/>
                <a:gd name="connsiteX10" fmla="*/ 1707 w 209287"/>
                <a:gd name="connsiteY10" fmla="*/ 12361 h 104557"/>
                <a:gd name="connsiteX11" fmla="*/ 89834 w 209287"/>
                <a:gd name="connsiteY11" fmla="*/ 109072 h 104557"/>
                <a:gd name="connsiteX12" fmla="*/ 135719 w 209287"/>
                <a:gd name="connsiteY12" fmla="*/ 14179 h 104557"/>
                <a:gd name="connsiteX13" fmla="*/ 192892 w 209287"/>
                <a:gd name="connsiteY13" fmla="*/ 79622 h 104557"/>
                <a:gd name="connsiteX14" fmla="*/ 97846 w 209287"/>
                <a:gd name="connsiteY14" fmla="*/ 95983 h 104557"/>
                <a:gd name="connsiteX15" fmla="*/ 23921 w 209287"/>
                <a:gd name="connsiteY15" fmla="*/ 14179 h 104557"/>
                <a:gd name="connsiteX16" fmla="*/ 135719 w 209287"/>
                <a:gd name="connsiteY16" fmla="*/ 14179 h 104557"/>
                <a:gd name="connsiteX17" fmla="*/ 135719 w 209287"/>
                <a:gd name="connsiteY17" fmla="*/ 14179 h 104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09287" h="104557">
                  <a:moveTo>
                    <a:pt x="89834" y="109072"/>
                  </a:moveTo>
                  <a:cubicBezTo>
                    <a:pt x="91291" y="110526"/>
                    <a:pt x="93112" y="111617"/>
                    <a:pt x="95296" y="111617"/>
                  </a:cubicBezTo>
                  <a:cubicBezTo>
                    <a:pt x="95661" y="111617"/>
                    <a:pt x="96025" y="111617"/>
                    <a:pt x="96389" y="111617"/>
                  </a:cubicBezTo>
                  <a:lnTo>
                    <a:pt x="208187" y="92347"/>
                  </a:lnTo>
                  <a:cubicBezTo>
                    <a:pt x="210736" y="91984"/>
                    <a:pt x="212921" y="90166"/>
                    <a:pt x="213649" y="87621"/>
                  </a:cubicBezTo>
                  <a:cubicBezTo>
                    <a:pt x="214377" y="85076"/>
                    <a:pt x="214013" y="82531"/>
                    <a:pt x="212192" y="80349"/>
                  </a:cubicBezTo>
                  <a:lnTo>
                    <a:pt x="144094" y="2545"/>
                  </a:lnTo>
                  <a:cubicBezTo>
                    <a:pt x="142638" y="1091"/>
                    <a:pt x="140817" y="0"/>
                    <a:pt x="138632" y="0"/>
                  </a:cubicBezTo>
                  <a:lnTo>
                    <a:pt x="7169" y="0"/>
                  </a:lnTo>
                  <a:cubicBezTo>
                    <a:pt x="4256" y="0"/>
                    <a:pt x="1707" y="1818"/>
                    <a:pt x="615" y="4363"/>
                  </a:cubicBezTo>
                  <a:cubicBezTo>
                    <a:pt x="-478" y="6908"/>
                    <a:pt x="-114" y="10180"/>
                    <a:pt x="1707" y="12361"/>
                  </a:cubicBezTo>
                  <a:lnTo>
                    <a:pt x="89834" y="109072"/>
                  </a:lnTo>
                  <a:close/>
                  <a:moveTo>
                    <a:pt x="135719" y="14179"/>
                  </a:moveTo>
                  <a:lnTo>
                    <a:pt x="192892" y="79622"/>
                  </a:lnTo>
                  <a:lnTo>
                    <a:pt x="97846" y="95983"/>
                  </a:lnTo>
                  <a:lnTo>
                    <a:pt x="23921" y="14179"/>
                  </a:lnTo>
                  <a:lnTo>
                    <a:pt x="135719" y="14179"/>
                  </a:lnTo>
                  <a:lnTo>
                    <a:pt x="135719" y="14179"/>
                  </a:lnTo>
                  <a:close/>
                </a:path>
              </a:pathLst>
            </a:custGeom>
            <a:grpFill/>
            <a:ln w="95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/>
            </a:p>
          </p:txBody>
        </p:sp>
        <p:sp>
          <p:nvSpPr>
            <p:cNvPr id="398" name="Freeform 26">
              <a:extLst>
                <a:ext uri="{FF2B5EF4-FFF2-40B4-BE49-F238E27FC236}">
                  <a16:creationId xmlns:a16="http://schemas.microsoft.com/office/drawing/2014/main" id="{28AD4C97-7C1E-DC4D-D07E-54072CEE7288}"/>
                </a:ext>
              </a:extLst>
            </p:cNvPr>
            <p:cNvSpPr/>
            <p:nvPr/>
          </p:nvSpPr>
          <p:spPr>
            <a:xfrm>
              <a:off x="-489649" y="1259824"/>
              <a:ext cx="957741" cy="637967"/>
            </a:xfrm>
            <a:custGeom>
              <a:avLst/>
              <a:gdLst>
                <a:gd name="connsiteX0" fmla="*/ 4291 w 342469"/>
                <a:gd name="connsiteY0" fmla="*/ 159245 h 228124"/>
                <a:gd name="connsiteX1" fmla="*/ 159789 w 342469"/>
                <a:gd name="connsiteY1" fmla="*/ 231959 h 228124"/>
                <a:gd name="connsiteX2" fmla="*/ 160153 w 342469"/>
                <a:gd name="connsiteY2" fmla="*/ 231959 h 228124"/>
                <a:gd name="connsiteX3" fmla="*/ 163066 w 342469"/>
                <a:gd name="connsiteY3" fmla="*/ 232686 h 228124"/>
                <a:gd name="connsiteX4" fmla="*/ 163066 w 342469"/>
                <a:gd name="connsiteY4" fmla="*/ 232686 h 228124"/>
                <a:gd name="connsiteX5" fmla="*/ 163066 w 342469"/>
                <a:gd name="connsiteY5" fmla="*/ 232686 h 228124"/>
                <a:gd name="connsiteX6" fmla="*/ 163066 w 342469"/>
                <a:gd name="connsiteY6" fmla="*/ 232686 h 228124"/>
                <a:gd name="connsiteX7" fmla="*/ 164159 w 342469"/>
                <a:gd name="connsiteY7" fmla="*/ 232686 h 228124"/>
                <a:gd name="connsiteX8" fmla="*/ 164523 w 342469"/>
                <a:gd name="connsiteY8" fmla="*/ 232686 h 228124"/>
                <a:gd name="connsiteX9" fmla="*/ 166708 w 342469"/>
                <a:gd name="connsiteY9" fmla="*/ 231959 h 228124"/>
                <a:gd name="connsiteX10" fmla="*/ 167072 w 342469"/>
                <a:gd name="connsiteY10" fmla="*/ 231959 h 228124"/>
                <a:gd name="connsiteX11" fmla="*/ 167072 w 342469"/>
                <a:gd name="connsiteY11" fmla="*/ 231959 h 228124"/>
                <a:gd name="connsiteX12" fmla="*/ 342234 w 342469"/>
                <a:gd name="connsiteY12" fmla="*/ 122887 h 228124"/>
                <a:gd name="connsiteX13" fmla="*/ 345511 w 342469"/>
                <a:gd name="connsiteY13" fmla="*/ 116707 h 228124"/>
                <a:gd name="connsiteX14" fmla="*/ 345511 w 342469"/>
                <a:gd name="connsiteY14" fmla="*/ 46174 h 228124"/>
                <a:gd name="connsiteX15" fmla="*/ 339684 w 342469"/>
                <a:gd name="connsiteY15" fmla="*/ 38902 h 228124"/>
                <a:gd name="connsiteX16" fmla="*/ 135390 w 342469"/>
                <a:gd name="connsiteY16" fmla="*/ 0 h 228124"/>
                <a:gd name="connsiteX17" fmla="*/ 133205 w 342469"/>
                <a:gd name="connsiteY17" fmla="*/ 0 h 228124"/>
                <a:gd name="connsiteX18" fmla="*/ 133205 w 342469"/>
                <a:gd name="connsiteY18" fmla="*/ 0 h 228124"/>
                <a:gd name="connsiteX19" fmla="*/ 132841 w 342469"/>
                <a:gd name="connsiteY19" fmla="*/ 0 h 228124"/>
                <a:gd name="connsiteX20" fmla="*/ 130656 w 342469"/>
                <a:gd name="connsiteY20" fmla="*/ 727 h 228124"/>
                <a:gd name="connsiteX21" fmla="*/ 130291 w 342469"/>
                <a:gd name="connsiteY21" fmla="*/ 1091 h 228124"/>
                <a:gd name="connsiteX22" fmla="*/ 128471 w 342469"/>
                <a:gd name="connsiteY22" fmla="*/ 2545 h 228124"/>
                <a:gd name="connsiteX23" fmla="*/ 1742 w 342469"/>
                <a:gd name="connsiteY23" fmla="*/ 147974 h 228124"/>
                <a:gd name="connsiteX24" fmla="*/ 286 w 342469"/>
                <a:gd name="connsiteY24" fmla="*/ 154155 h 228124"/>
                <a:gd name="connsiteX25" fmla="*/ 4291 w 342469"/>
                <a:gd name="connsiteY25" fmla="*/ 159245 h 228124"/>
                <a:gd name="connsiteX26" fmla="*/ 330580 w 342469"/>
                <a:gd name="connsiteY26" fmla="*/ 112344 h 228124"/>
                <a:gd name="connsiteX27" fmla="*/ 168528 w 342469"/>
                <a:gd name="connsiteY27" fmla="*/ 213417 h 228124"/>
                <a:gd name="connsiteX28" fmla="*/ 142309 w 342469"/>
                <a:gd name="connsiteY28" fmla="*/ 15997 h 228124"/>
                <a:gd name="connsiteX29" fmla="*/ 330580 w 342469"/>
                <a:gd name="connsiteY29" fmla="*/ 51991 h 228124"/>
                <a:gd name="connsiteX30" fmla="*/ 330580 w 342469"/>
                <a:gd name="connsiteY30" fmla="*/ 112344 h 228124"/>
                <a:gd name="connsiteX31" fmla="*/ 128835 w 342469"/>
                <a:gd name="connsiteY31" fmla="*/ 23996 h 228124"/>
                <a:gd name="connsiteX32" fmla="*/ 153962 w 342469"/>
                <a:gd name="connsiteY32" fmla="*/ 213053 h 228124"/>
                <a:gd name="connsiteX33" fmla="*/ 19222 w 342469"/>
                <a:gd name="connsiteY33" fmla="*/ 150155 h 228124"/>
                <a:gd name="connsiteX34" fmla="*/ 128835 w 342469"/>
                <a:gd name="connsiteY34" fmla="*/ 23996 h 228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342469" h="228124">
                  <a:moveTo>
                    <a:pt x="4291" y="159245"/>
                  </a:moveTo>
                  <a:lnTo>
                    <a:pt x="159789" y="231959"/>
                  </a:lnTo>
                  <a:cubicBezTo>
                    <a:pt x="159789" y="231959"/>
                    <a:pt x="159789" y="231959"/>
                    <a:pt x="160153" y="231959"/>
                  </a:cubicBezTo>
                  <a:cubicBezTo>
                    <a:pt x="160881" y="232323"/>
                    <a:pt x="161973" y="232686"/>
                    <a:pt x="163066" y="232686"/>
                  </a:cubicBezTo>
                  <a:cubicBezTo>
                    <a:pt x="163066" y="232686"/>
                    <a:pt x="163066" y="232686"/>
                    <a:pt x="163066" y="232686"/>
                  </a:cubicBezTo>
                  <a:cubicBezTo>
                    <a:pt x="163066" y="232686"/>
                    <a:pt x="163066" y="232686"/>
                    <a:pt x="163066" y="232686"/>
                  </a:cubicBezTo>
                  <a:cubicBezTo>
                    <a:pt x="163066" y="232686"/>
                    <a:pt x="163066" y="232686"/>
                    <a:pt x="163066" y="232686"/>
                  </a:cubicBezTo>
                  <a:cubicBezTo>
                    <a:pt x="163430" y="232686"/>
                    <a:pt x="163794" y="232686"/>
                    <a:pt x="164159" y="232686"/>
                  </a:cubicBezTo>
                  <a:cubicBezTo>
                    <a:pt x="164159" y="232686"/>
                    <a:pt x="164523" y="232686"/>
                    <a:pt x="164523" y="232686"/>
                  </a:cubicBezTo>
                  <a:cubicBezTo>
                    <a:pt x="165251" y="232686"/>
                    <a:pt x="165979" y="232323"/>
                    <a:pt x="166708" y="231959"/>
                  </a:cubicBezTo>
                  <a:cubicBezTo>
                    <a:pt x="166708" y="231959"/>
                    <a:pt x="167072" y="231959"/>
                    <a:pt x="167072" y="231959"/>
                  </a:cubicBezTo>
                  <a:cubicBezTo>
                    <a:pt x="167072" y="231959"/>
                    <a:pt x="167072" y="231959"/>
                    <a:pt x="167072" y="231959"/>
                  </a:cubicBezTo>
                  <a:lnTo>
                    <a:pt x="342234" y="122887"/>
                  </a:lnTo>
                  <a:cubicBezTo>
                    <a:pt x="344418" y="121433"/>
                    <a:pt x="345511" y="119252"/>
                    <a:pt x="345511" y="116707"/>
                  </a:cubicBezTo>
                  <a:lnTo>
                    <a:pt x="345511" y="46174"/>
                  </a:lnTo>
                  <a:cubicBezTo>
                    <a:pt x="345511" y="42538"/>
                    <a:pt x="342962" y="39629"/>
                    <a:pt x="339684" y="38902"/>
                  </a:cubicBezTo>
                  <a:lnTo>
                    <a:pt x="135390" y="0"/>
                  </a:lnTo>
                  <a:cubicBezTo>
                    <a:pt x="134661" y="0"/>
                    <a:pt x="133933" y="0"/>
                    <a:pt x="133205" y="0"/>
                  </a:cubicBezTo>
                  <a:cubicBezTo>
                    <a:pt x="133205" y="0"/>
                    <a:pt x="133205" y="0"/>
                    <a:pt x="133205" y="0"/>
                  </a:cubicBezTo>
                  <a:cubicBezTo>
                    <a:pt x="133205" y="0"/>
                    <a:pt x="132841" y="0"/>
                    <a:pt x="132841" y="0"/>
                  </a:cubicBezTo>
                  <a:cubicBezTo>
                    <a:pt x="132112" y="0"/>
                    <a:pt x="131384" y="364"/>
                    <a:pt x="130656" y="727"/>
                  </a:cubicBezTo>
                  <a:cubicBezTo>
                    <a:pt x="130656" y="727"/>
                    <a:pt x="130291" y="727"/>
                    <a:pt x="130291" y="1091"/>
                  </a:cubicBezTo>
                  <a:cubicBezTo>
                    <a:pt x="129563" y="1454"/>
                    <a:pt x="129199" y="1818"/>
                    <a:pt x="128471" y="2545"/>
                  </a:cubicBezTo>
                  <a:lnTo>
                    <a:pt x="1742" y="147974"/>
                  </a:lnTo>
                  <a:cubicBezTo>
                    <a:pt x="286" y="149792"/>
                    <a:pt x="-443" y="151973"/>
                    <a:pt x="286" y="154155"/>
                  </a:cubicBezTo>
                  <a:cubicBezTo>
                    <a:pt x="650" y="156336"/>
                    <a:pt x="2107" y="158154"/>
                    <a:pt x="4291" y="159245"/>
                  </a:cubicBezTo>
                  <a:close/>
                  <a:moveTo>
                    <a:pt x="330580" y="112344"/>
                  </a:moveTo>
                  <a:lnTo>
                    <a:pt x="168528" y="213417"/>
                  </a:lnTo>
                  <a:lnTo>
                    <a:pt x="142309" y="15997"/>
                  </a:lnTo>
                  <a:lnTo>
                    <a:pt x="330580" y="51991"/>
                  </a:lnTo>
                  <a:lnTo>
                    <a:pt x="330580" y="112344"/>
                  </a:lnTo>
                  <a:close/>
                  <a:moveTo>
                    <a:pt x="128835" y="23996"/>
                  </a:moveTo>
                  <a:lnTo>
                    <a:pt x="153962" y="213053"/>
                  </a:lnTo>
                  <a:lnTo>
                    <a:pt x="19222" y="150155"/>
                  </a:lnTo>
                  <a:lnTo>
                    <a:pt x="128835" y="23996"/>
                  </a:lnTo>
                  <a:close/>
                </a:path>
              </a:pathLst>
            </a:custGeom>
            <a:grpFill/>
            <a:ln w="95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/>
            </a:p>
          </p:txBody>
        </p:sp>
        <p:sp>
          <p:nvSpPr>
            <p:cNvPr id="399" name="Freeform 27">
              <a:extLst>
                <a:ext uri="{FF2B5EF4-FFF2-40B4-BE49-F238E27FC236}">
                  <a16:creationId xmlns:a16="http://schemas.microsoft.com/office/drawing/2014/main" id="{19DB5D4A-2CC6-A095-AAFD-41ACEEA34406}"/>
                </a:ext>
              </a:extLst>
            </p:cNvPr>
            <p:cNvSpPr/>
            <p:nvPr/>
          </p:nvSpPr>
          <p:spPr>
            <a:xfrm>
              <a:off x="-3647318" y="673446"/>
              <a:ext cx="7183049" cy="12360599"/>
            </a:xfrm>
            <a:custGeom>
              <a:avLst/>
              <a:gdLst>
                <a:gd name="connsiteX0" fmla="*/ 2566162 w 2568523"/>
                <a:gd name="connsiteY0" fmla="*/ 2742788 h 4419916"/>
                <a:gd name="connsiteX1" fmla="*/ 2405567 w 2568523"/>
                <a:gd name="connsiteY1" fmla="*/ 2703886 h 4419916"/>
                <a:gd name="connsiteX2" fmla="*/ 2405567 w 2568523"/>
                <a:gd name="connsiteY2" fmla="*/ 2703886 h 4419916"/>
                <a:gd name="connsiteX3" fmla="*/ 2405567 w 2568523"/>
                <a:gd name="connsiteY3" fmla="*/ 2703886 h 4419916"/>
                <a:gd name="connsiteX4" fmla="*/ 2405203 w 2568523"/>
                <a:gd name="connsiteY4" fmla="*/ 2703886 h 4419916"/>
                <a:gd name="connsiteX5" fmla="*/ 2211105 w 2568523"/>
                <a:gd name="connsiteY5" fmla="*/ 2674800 h 4419916"/>
                <a:gd name="connsiteX6" fmla="*/ 1999163 w 2568523"/>
                <a:gd name="connsiteY6" fmla="*/ 2636625 h 4419916"/>
                <a:gd name="connsiteX7" fmla="*/ 1820723 w 2568523"/>
                <a:gd name="connsiteY7" fmla="*/ 2463565 h 4419916"/>
                <a:gd name="connsiteX8" fmla="*/ 1815261 w 2568523"/>
                <a:gd name="connsiteY8" fmla="*/ 2461384 h 4419916"/>
                <a:gd name="connsiteX9" fmla="*/ 1552700 w 2568523"/>
                <a:gd name="connsiteY9" fmla="*/ 2471200 h 4419916"/>
                <a:gd name="connsiteX10" fmla="*/ 1552700 w 2568523"/>
                <a:gd name="connsiteY10" fmla="*/ 2471200 h 4419916"/>
                <a:gd name="connsiteX11" fmla="*/ 1552700 w 2568523"/>
                <a:gd name="connsiteY11" fmla="*/ 2471200 h 4419916"/>
                <a:gd name="connsiteX12" fmla="*/ 1547602 w 2568523"/>
                <a:gd name="connsiteY12" fmla="*/ 2473381 h 4419916"/>
                <a:gd name="connsiteX13" fmla="*/ 1547602 w 2568523"/>
                <a:gd name="connsiteY13" fmla="*/ 2473381 h 4419916"/>
                <a:gd name="connsiteX14" fmla="*/ 1547602 w 2568523"/>
                <a:gd name="connsiteY14" fmla="*/ 2473381 h 4419916"/>
                <a:gd name="connsiteX15" fmla="*/ 1455469 w 2568523"/>
                <a:gd name="connsiteY15" fmla="*/ 2569728 h 4419916"/>
                <a:gd name="connsiteX16" fmla="*/ 1412134 w 2568523"/>
                <a:gd name="connsiteY16" fmla="*/ 2526463 h 4419916"/>
                <a:gd name="connsiteX17" fmla="*/ 1407036 w 2568523"/>
                <a:gd name="connsiteY17" fmla="*/ 2524282 h 4419916"/>
                <a:gd name="connsiteX18" fmla="*/ 1348041 w 2568523"/>
                <a:gd name="connsiteY18" fmla="*/ 2524282 h 4419916"/>
                <a:gd name="connsiteX19" fmla="*/ 1313446 w 2568523"/>
                <a:gd name="connsiteY19" fmla="*/ 2472291 h 4419916"/>
                <a:gd name="connsiteX20" fmla="*/ 1341487 w 2568523"/>
                <a:gd name="connsiteY20" fmla="*/ 2393395 h 4419916"/>
                <a:gd name="connsiteX21" fmla="*/ 1341487 w 2568523"/>
                <a:gd name="connsiteY21" fmla="*/ 2388669 h 4419916"/>
                <a:gd name="connsiteX22" fmla="*/ 1341487 w 2568523"/>
                <a:gd name="connsiteY22" fmla="*/ 2388669 h 4419916"/>
                <a:gd name="connsiteX23" fmla="*/ 1341122 w 2568523"/>
                <a:gd name="connsiteY23" fmla="*/ 2387942 h 4419916"/>
                <a:gd name="connsiteX24" fmla="*/ 1341122 w 2568523"/>
                <a:gd name="connsiteY24" fmla="*/ 2387942 h 4419916"/>
                <a:gd name="connsiteX25" fmla="*/ 1337845 w 2568523"/>
                <a:gd name="connsiteY25" fmla="*/ 2384670 h 4419916"/>
                <a:gd name="connsiteX26" fmla="*/ 1337845 w 2568523"/>
                <a:gd name="connsiteY26" fmla="*/ 2384670 h 4419916"/>
                <a:gd name="connsiteX27" fmla="*/ 1337845 w 2568523"/>
                <a:gd name="connsiteY27" fmla="*/ 2384670 h 4419916"/>
                <a:gd name="connsiteX28" fmla="*/ 1337845 w 2568523"/>
                <a:gd name="connsiteY28" fmla="*/ 2384670 h 4419916"/>
                <a:gd name="connsiteX29" fmla="*/ 1337117 w 2568523"/>
                <a:gd name="connsiteY29" fmla="*/ 2384306 h 4419916"/>
                <a:gd name="connsiteX30" fmla="*/ 1337117 w 2568523"/>
                <a:gd name="connsiteY30" fmla="*/ 2384306 h 4419916"/>
                <a:gd name="connsiteX31" fmla="*/ 1337117 w 2568523"/>
                <a:gd name="connsiteY31" fmla="*/ 2384306 h 4419916"/>
                <a:gd name="connsiteX32" fmla="*/ 1337117 w 2568523"/>
                <a:gd name="connsiteY32" fmla="*/ 2384306 h 4419916"/>
                <a:gd name="connsiteX33" fmla="*/ 1336024 w 2568523"/>
                <a:gd name="connsiteY33" fmla="*/ 2383943 h 4419916"/>
                <a:gd name="connsiteX34" fmla="*/ 1204198 w 2568523"/>
                <a:gd name="connsiteY34" fmla="*/ 2361401 h 4419916"/>
                <a:gd name="connsiteX35" fmla="*/ 1278487 w 2568523"/>
                <a:gd name="connsiteY35" fmla="*/ 2190159 h 4419916"/>
                <a:gd name="connsiteX36" fmla="*/ 1278123 w 2568523"/>
                <a:gd name="connsiteY36" fmla="*/ 2183978 h 4419916"/>
                <a:gd name="connsiteX37" fmla="*/ 1273024 w 2568523"/>
                <a:gd name="connsiteY37" fmla="*/ 2180342 h 4419916"/>
                <a:gd name="connsiteX38" fmla="*/ 1195094 w 2568523"/>
                <a:gd name="connsiteY38" fmla="*/ 2165799 h 4419916"/>
                <a:gd name="connsiteX39" fmla="*/ 1194001 w 2568523"/>
                <a:gd name="connsiteY39" fmla="*/ 2165799 h 4419916"/>
                <a:gd name="connsiteX40" fmla="*/ 1193637 w 2568523"/>
                <a:gd name="connsiteY40" fmla="*/ 2165799 h 4419916"/>
                <a:gd name="connsiteX41" fmla="*/ 1193273 w 2568523"/>
                <a:gd name="connsiteY41" fmla="*/ 2165799 h 4419916"/>
                <a:gd name="connsiteX42" fmla="*/ 1190724 w 2568523"/>
                <a:gd name="connsiteY42" fmla="*/ 2166163 h 4419916"/>
                <a:gd name="connsiteX43" fmla="*/ 1190360 w 2568523"/>
                <a:gd name="connsiteY43" fmla="*/ 2166527 h 4419916"/>
                <a:gd name="connsiteX44" fmla="*/ 1188539 w 2568523"/>
                <a:gd name="connsiteY44" fmla="*/ 2167617 h 4419916"/>
                <a:gd name="connsiteX45" fmla="*/ 1188175 w 2568523"/>
                <a:gd name="connsiteY45" fmla="*/ 2167981 h 4419916"/>
                <a:gd name="connsiteX46" fmla="*/ 1187810 w 2568523"/>
                <a:gd name="connsiteY46" fmla="*/ 2168344 h 4419916"/>
                <a:gd name="connsiteX47" fmla="*/ 1155036 w 2568523"/>
                <a:gd name="connsiteY47" fmla="*/ 2210519 h 4419916"/>
                <a:gd name="connsiteX48" fmla="*/ 1096406 w 2568523"/>
                <a:gd name="connsiteY48" fmla="*/ 2237423 h 4419916"/>
                <a:gd name="connsiteX49" fmla="*/ 1027215 w 2568523"/>
                <a:gd name="connsiteY49" fmla="*/ 2207246 h 4419916"/>
                <a:gd name="connsiteX50" fmla="*/ 1054527 w 2568523"/>
                <a:gd name="connsiteY50" fmla="*/ 2083632 h 4419916"/>
                <a:gd name="connsiteX51" fmla="*/ 1173972 w 2568523"/>
                <a:gd name="connsiteY51" fmla="*/ 1945474 h 4419916"/>
                <a:gd name="connsiteX52" fmla="*/ 1248990 w 2568523"/>
                <a:gd name="connsiteY52" fmla="*/ 1912753 h 4419916"/>
                <a:gd name="connsiteX53" fmla="*/ 1351683 w 2568523"/>
                <a:gd name="connsiteY53" fmla="*/ 1903664 h 4419916"/>
                <a:gd name="connsiteX54" fmla="*/ 1351683 w 2568523"/>
                <a:gd name="connsiteY54" fmla="*/ 2080360 h 4419916"/>
                <a:gd name="connsiteX55" fmla="*/ 1356053 w 2568523"/>
                <a:gd name="connsiteY55" fmla="*/ 2086904 h 4419916"/>
                <a:gd name="connsiteX56" fmla="*/ 1364065 w 2568523"/>
                <a:gd name="connsiteY56" fmla="*/ 2085450 h 4419916"/>
                <a:gd name="connsiteX57" fmla="*/ 1454013 w 2568523"/>
                <a:gd name="connsiteY57" fmla="*/ 2002919 h 4419916"/>
                <a:gd name="connsiteX58" fmla="*/ 1456198 w 2568523"/>
                <a:gd name="connsiteY58" fmla="*/ 1997465 h 4419916"/>
                <a:gd name="connsiteX59" fmla="*/ 1456198 w 2568523"/>
                <a:gd name="connsiteY59" fmla="*/ 1888757 h 4419916"/>
                <a:gd name="connsiteX60" fmla="*/ 1529030 w 2568523"/>
                <a:gd name="connsiteY60" fmla="*/ 1808771 h 4419916"/>
                <a:gd name="connsiteX61" fmla="*/ 1529030 w 2568523"/>
                <a:gd name="connsiteY61" fmla="*/ 1808771 h 4419916"/>
                <a:gd name="connsiteX62" fmla="*/ 1529394 w 2568523"/>
                <a:gd name="connsiteY62" fmla="*/ 1808408 h 4419916"/>
                <a:gd name="connsiteX63" fmla="*/ 1679064 w 2568523"/>
                <a:gd name="connsiteY63" fmla="*/ 1649527 h 4419916"/>
                <a:gd name="connsiteX64" fmla="*/ 1794504 w 2568523"/>
                <a:gd name="connsiteY64" fmla="*/ 1601535 h 4419916"/>
                <a:gd name="connsiteX65" fmla="*/ 1798145 w 2568523"/>
                <a:gd name="connsiteY65" fmla="*/ 1597899 h 4419916"/>
                <a:gd name="connsiteX66" fmla="*/ 1849492 w 2568523"/>
                <a:gd name="connsiteY66" fmla="*/ 1490282 h 4419916"/>
                <a:gd name="connsiteX67" fmla="*/ 1966388 w 2568523"/>
                <a:gd name="connsiteY67" fmla="*/ 1490282 h 4419916"/>
                <a:gd name="connsiteX68" fmla="*/ 1973671 w 2568523"/>
                <a:gd name="connsiteY68" fmla="*/ 1483011 h 4419916"/>
                <a:gd name="connsiteX69" fmla="*/ 1973671 w 2568523"/>
                <a:gd name="connsiteY69" fmla="*/ 1281228 h 4419916"/>
                <a:gd name="connsiteX70" fmla="*/ 2140457 w 2568523"/>
                <a:gd name="connsiteY70" fmla="*/ 1272503 h 4419916"/>
                <a:gd name="connsiteX71" fmla="*/ 2096030 w 2568523"/>
                <a:gd name="connsiteY71" fmla="*/ 1388118 h 4419916"/>
                <a:gd name="connsiteX72" fmla="*/ 2096758 w 2568523"/>
                <a:gd name="connsiteY72" fmla="*/ 1394663 h 4419916"/>
                <a:gd name="connsiteX73" fmla="*/ 2155024 w 2568523"/>
                <a:gd name="connsiteY73" fmla="*/ 1487010 h 4419916"/>
                <a:gd name="connsiteX74" fmla="*/ 2160486 w 2568523"/>
                <a:gd name="connsiteY74" fmla="*/ 1490282 h 4419916"/>
                <a:gd name="connsiteX75" fmla="*/ 2166313 w 2568523"/>
                <a:gd name="connsiteY75" fmla="*/ 1488101 h 4419916"/>
                <a:gd name="connsiteX76" fmla="*/ 2215110 w 2568523"/>
                <a:gd name="connsiteY76" fmla="*/ 1439382 h 4419916"/>
                <a:gd name="connsiteX77" fmla="*/ 2215839 w 2568523"/>
                <a:gd name="connsiteY77" fmla="*/ 1429929 h 4419916"/>
                <a:gd name="connsiteX78" fmla="*/ 2178330 w 2568523"/>
                <a:gd name="connsiteY78" fmla="*/ 1378302 h 4419916"/>
                <a:gd name="connsiteX79" fmla="*/ 2173960 w 2568523"/>
                <a:gd name="connsiteY79" fmla="*/ 1310314 h 4419916"/>
                <a:gd name="connsiteX80" fmla="*/ 2215839 w 2568523"/>
                <a:gd name="connsiteY80" fmla="*/ 1259050 h 4419916"/>
                <a:gd name="connsiteX81" fmla="*/ 2215110 w 2568523"/>
                <a:gd name="connsiteY81" fmla="*/ 1248870 h 4419916"/>
                <a:gd name="connsiteX82" fmla="*/ 2143371 w 2568523"/>
                <a:gd name="connsiteY82" fmla="*/ 1187063 h 4419916"/>
                <a:gd name="connsiteX83" fmla="*/ 2105498 w 2568523"/>
                <a:gd name="connsiteY83" fmla="*/ 1092171 h 4419916"/>
                <a:gd name="connsiteX84" fmla="*/ 2086197 w 2568523"/>
                <a:gd name="connsiteY84" fmla="*/ 986008 h 4419916"/>
                <a:gd name="connsiteX85" fmla="*/ 2082556 w 2568523"/>
                <a:gd name="connsiteY85" fmla="*/ 980918 h 4419916"/>
                <a:gd name="connsiteX86" fmla="*/ 1867700 w 2568523"/>
                <a:gd name="connsiteY86" fmla="*/ 854758 h 4419916"/>
                <a:gd name="connsiteX87" fmla="*/ 1944174 w 2568523"/>
                <a:gd name="connsiteY87" fmla="*/ 786770 h 4419916"/>
                <a:gd name="connsiteX88" fmla="*/ 2124798 w 2568523"/>
                <a:gd name="connsiteY88" fmla="*/ 862757 h 4419916"/>
                <a:gd name="connsiteX89" fmla="*/ 2132082 w 2568523"/>
                <a:gd name="connsiteY89" fmla="*/ 861666 h 4419916"/>
                <a:gd name="connsiteX90" fmla="*/ 2134631 w 2568523"/>
                <a:gd name="connsiteY90" fmla="*/ 854758 h 4419916"/>
                <a:gd name="connsiteX91" fmla="*/ 2111689 w 2568523"/>
                <a:gd name="connsiteY91" fmla="*/ 717691 h 4419916"/>
                <a:gd name="connsiteX92" fmla="*/ 2210012 w 2568523"/>
                <a:gd name="connsiteY92" fmla="*/ 717691 h 4419916"/>
                <a:gd name="connsiteX93" fmla="*/ 2215839 w 2568523"/>
                <a:gd name="connsiteY93" fmla="*/ 714783 h 4419916"/>
                <a:gd name="connsiteX94" fmla="*/ 2216931 w 2568523"/>
                <a:gd name="connsiteY94" fmla="*/ 708239 h 4419916"/>
                <a:gd name="connsiteX95" fmla="*/ 2187798 w 2568523"/>
                <a:gd name="connsiteY95" fmla="*/ 625708 h 4419916"/>
                <a:gd name="connsiteX96" fmla="*/ 2186706 w 2568523"/>
                <a:gd name="connsiteY96" fmla="*/ 623526 h 4419916"/>
                <a:gd name="connsiteX97" fmla="*/ 2122613 w 2568523"/>
                <a:gd name="connsiteY97" fmla="*/ 546085 h 4419916"/>
                <a:gd name="connsiteX98" fmla="*/ 2049781 w 2568523"/>
                <a:gd name="connsiteY98" fmla="*/ 468281 h 4419916"/>
                <a:gd name="connsiteX99" fmla="*/ 2047596 w 2568523"/>
                <a:gd name="connsiteY99" fmla="*/ 466827 h 4419916"/>
                <a:gd name="connsiteX100" fmla="*/ 1894284 w 2568523"/>
                <a:gd name="connsiteY100" fmla="*/ 395203 h 4419916"/>
                <a:gd name="connsiteX101" fmla="*/ 1837111 w 2568523"/>
                <a:gd name="connsiteY101" fmla="*/ 285768 h 4419916"/>
                <a:gd name="connsiteX102" fmla="*/ 1830556 w 2568523"/>
                <a:gd name="connsiteY102" fmla="*/ 281768 h 4419916"/>
                <a:gd name="connsiteX103" fmla="*/ 1830556 w 2568523"/>
                <a:gd name="connsiteY103" fmla="*/ 281768 h 4419916"/>
                <a:gd name="connsiteX104" fmla="*/ 1824001 w 2568523"/>
                <a:gd name="connsiteY104" fmla="*/ 285768 h 4419916"/>
                <a:gd name="connsiteX105" fmla="*/ 1736602 w 2568523"/>
                <a:gd name="connsiteY105" fmla="*/ 460646 h 4419916"/>
                <a:gd name="connsiteX106" fmla="*/ 1736966 w 2568523"/>
                <a:gd name="connsiteY106" fmla="*/ 467917 h 4419916"/>
                <a:gd name="connsiteX107" fmla="*/ 1743521 w 2568523"/>
                <a:gd name="connsiteY107" fmla="*/ 471189 h 4419916"/>
                <a:gd name="connsiteX108" fmla="*/ 1862238 w 2568523"/>
                <a:gd name="connsiteY108" fmla="*/ 467190 h 4419916"/>
                <a:gd name="connsiteX109" fmla="*/ 1710746 w 2568523"/>
                <a:gd name="connsiteY109" fmla="*/ 560992 h 4419916"/>
                <a:gd name="connsiteX110" fmla="*/ 1593122 w 2568523"/>
                <a:gd name="connsiteY110" fmla="*/ 420289 h 4419916"/>
                <a:gd name="connsiteX111" fmla="*/ 1592030 w 2568523"/>
                <a:gd name="connsiteY111" fmla="*/ 419562 h 4419916"/>
                <a:gd name="connsiteX112" fmla="*/ 1591666 w 2568523"/>
                <a:gd name="connsiteY112" fmla="*/ 419199 h 4419916"/>
                <a:gd name="connsiteX113" fmla="*/ 1586567 w 2568523"/>
                <a:gd name="connsiteY113" fmla="*/ 418108 h 4419916"/>
                <a:gd name="connsiteX114" fmla="*/ 1586203 w 2568523"/>
                <a:gd name="connsiteY114" fmla="*/ 418108 h 4419916"/>
                <a:gd name="connsiteX115" fmla="*/ 1585839 w 2568523"/>
                <a:gd name="connsiteY115" fmla="*/ 418472 h 4419916"/>
                <a:gd name="connsiteX116" fmla="*/ 1584747 w 2568523"/>
                <a:gd name="connsiteY116" fmla="*/ 418835 h 4419916"/>
                <a:gd name="connsiteX117" fmla="*/ 1321822 w 2568523"/>
                <a:gd name="connsiteY117" fmla="*/ 523907 h 4419916"/>
                <a:gd name="connsiteX118" fmla="*/ 1033406 w 2568523"/>
                <a:gd name="connsiteY118" fmla="*/ 240685 h 4419916"/>
                <a:gd name="connsiteX119" fmla="*/ 1033406 w 2568523"/>
                <a:gd name="connsiteY119" fmla="*/ 240685 h 4419916"/>
                <a:gd name="connsiteX120" fmla="*/ 1033042 w 2568523"/>
                <a:gd name="connsiteY120" fmla="*/ 240321 h 4419916"/>
                <a:gd name="connsiteX121" fmla="*/ 1032677 w 2568523"/>
                <a:gd name="connsiteY121" fmla="*/ 239958 h 4419916"/>
                <a:gd name="connsiteX122" fmla="*/ 1031585 w 2568523"/>
                <a:gd name="connsiteY122" fmla="*/ 239230 h 4419916"/>
                <a:gd name="connsiteX123" fmla="*/ 1030857 w 2568523"/>
                <a:gd name="connsiteY123" fmla="*/ 238867 h 4419916"/>
                <a:gd name="connsiteX124" fmla="*/ 1030128 w 2568523"/>
                <a:gd name="connsiteY124" fmla="*/ 238503 h 4419916"/>
                <a:gd name="connsiteX125" fmla="*/ 744990 w 2568523"/>
                <a:gd name="connsiteY125" fmla="*/ 170879 h 4419916"/>
                <a:gd name="connsiteX126" fmla="*/ 551984 w 2568523"/>
                <a:gd name="connsiteY126" fmla="*/ 2181 h 4419916"/>
                <a:gd name="connsiteX127" fmla="*/ 550892 w 2568523"/>
                <a:gd name="connsiteY127" fmla="*/ 1454 h 4419916"/>
                <a:gd name="connsiteX128" fmla="*/ 549799 w 2568523"/>
                <a:gd name="connsiteY128" fmla="*/ 727 h 4419916"/>
                <a:gd name="connsiteX129" fmla="*/ 548342 w 2568523"/>
                <a:gd name="connsiteY129" fmla="*/ 364 h 4419916"/>
                <a:gd name="connsiteX130" fmla="*/ 547250 w 2568523"/>
                <a:gd name="connsiteY130" fmla="*/ 0 h 4419916"/>
                <a:gd name="connsiteX131" fmla="*/ 546886 w 2568523"/>
                <a:gd name="connsiteY131" fmla="*/ 0 h 4419916"/>
                <a:gd name="connsiteX132" fmla="*/ 240626 w 2568523"/>
                <a:gd name="connsiteY132" fmla="*/ 0 h 4419916"/>
                <a:gd name="connsiteX133" fmla="*/ 234799 w 2568523"/>
                <a:gd name="connsiteY133" fmla="*/ 3272 h 4419916"/>
                <a:gd name="connsiteX134" fmla="*/ 234071 w 2568523"/>
                <a:gd name="connsiteY134" fmla="*/ 9816 h 4419916"/>
                <a:gd name="connsiteX135" fmla="*/ 304354 w 2568523"/>
                <a:gd name="connsiteY135" fmla="*/ 201419 h 4419916"/>
                <a:gd name="connsiteX136" fmla="*/ 122273 w 2568523"/>
                <a:gd name="connsiteY136" fmla="*/ 252683 h 4419916"/>
                <a:gd name="connsiteX137" fmla="*/ 117539 w 2568523"/>
                <a:gd name="connsiteY137" fmla="*/ 256682 h 4419916"/>
                <a:gd name="connsiteX138" fmla="*/ 39609 w 2568523"/>
                <a:gd name="connsiteY138" fmla="*/ 421744 h 4419916"/>
                <a:gd name="connsiteX139" fmla="*/ 39244 w 2568523"/>
                <a:gd name="connsiteY139" fmla="*/ 423198 h 4419916"/>
                <a:gd name="connsiteX140" fmla="*/ 279 w 2568523"/>
                <a:gd name="connsiteY140" fmla="*/ 588260 h 4419916"/>
                <a:gd name="connsiteX141" fmla="*/ 2100 w 2568523"/>
                <a:gd name="connsiteY141" fmla="*/ 594804 h 4419916"/>
                <a:gd name="connsiteX142" fmla="*/ 109163 w 2568523"/>
                <a:gd name="connsiteY142" fmla="*/ 711147 h 4419916"/>
                <a:gd name="connsiteX143" fmla="*/ 110984 w 2568523"/>
                <a:gd name="connsiteY143" fmla="*/ 712601 h 4419916"/>
                <a:gd name="connsiteX144" fmla="*/ 110984 w 2568523"/>
                <a:gd name="connsiteY144" fmla="*/ 712601 h 4419916"/>
                <a:gd name="connsiteX145" fmla="*/ 110984 w 2568523"/>
                <a:gd name="connsiteY145" fmla="*/ 712601 h 4419916"/>
                <a:gd name="connsiteX146" fmla="*/ 110984 w 2568523"/>
                <a:gd name="connsiteY146" fmla="*/ 712601 h 4419916"/>
                <a:gd name="connsiteX147" fmla="*/ 112805 w 2568523"/>
                <a:gd name="connsiteY147" fmla="*/ 713329 h 4419916"/>
                <a:gd name="connsiteX148" fmla="*/ 113533 w 2568523"/>
                <a:gd name="connsiteY148" fmla="*/ 713329 h 4419916"/>
                <a:gd name="connsiteX149" fmla="*/ 114262 w 2568523"/>
                <a:gd name="connsiteY149" fmla="*/ 713329 h 4419916"/>
                <a:gd name="connsiteX150" fmla="*/ 114990 w 2568523"/>
                <a:gd name="connsiteY150" fmla="*/ 713329 h 4419916"/>
                <a:gd name="connsiteX151" fmla="*/ 115718 w 2568523"/>
                <a:gd name="connsiteY151" fmla="*/ 713329 h 4419916"/>
                <a:gd name="connsiteX152" fmla="*/ 117903 w 2568523"/>
                <a:gd name="connsiteY152" fmla="*/ 712601 h 4419916"/>
                <a:gd name="connsiteX153" fmla="*/ 117903 w 2568523"/>
                <a:gd name="connsiteY153" fmla="*/ 712601 h 4419916"/>
                <a:gd name="connsiteX154" fmla="*/ 117903 w 2568523"/>
                <a:gd name="connsiteY154" fmla="*/ 712601 h 4419916"/>
                <a:gd name="connsiteX155" fmla="*/ 117903 w 2568523"/>
                <a:gd name="connsiteY155" fmla="*/ 712601 h 4419916"/>
                <a:gd name="connsiteX156" fmla="*/ 266481 w 2568523"/>
                <a:gd name="connsiteY156" fmla="*/ 626435 h 4419916"/>
                <a:gd name="connsiteX157" fmla="*/ 422342 w 2568523"/>
                <a:gd name="connsiteY157" fmla="*/ 650067 h 4419916"/>
                <a:gd name="connsiteX158" fmla="*/ 573834 w 2568523"/>
                <a:gd name="connsiteY158" fmla="*/ 777681 h 4419916"/>
                <a:gd name="connsiteX159" fmla="*/ 583302 w 2568523"/>
                <a:gd name="connsiteY159" fmla="*/ 1017275 h 4419916"/>
                <a:gd name="connsiteX160" fmla="*/ 584759 w 2568523"/>
                <a:gd name="connsiteY160" fmla="*/ 1021638 h 4419916"/>
                <a:gd name="connsiteX161" fmla="*/ 707481 w 2568523"/>
                <a:gd name="connsiteY161" fmla="*/ 1172520 h 4419916"/>
                <a:gd name="connsiteX162" fmla="*/ 559996 w 2568523"/>
                <a:gd name="connsiteY162" fmla="*/ 1376484 h 4419916"/>
                <a:gd name="connsiteX163" fmla="*/ 487163 w 2568523"/>
                <a:gd name="connsiteY163" fmla="*/ 1473558 h 4419916"/>
                <a:gd name="connsiteX164" fmla="*/ 485707 w 2568523"/>
                <a:gd name="connsiteY164" fmla="*/ 1477921 h 4419916"/>
                <a:gd name="connsiteX165" fmla="*/ 485707 w 2568523"/>
                <a:gd name="connsiteY165" fmla="*/ 1647709 h 4419916"/>
                <a:gd name="connsiteX166" fmla="*/ 486799 w 2568523"/>
                <a:gd name="connsiteY166" fmla="*/ 1651345 h 4419916"/>
                <a:gd name="connsiteX167" fmla="*/ 582938 w 2568523"/>
                <a:gd name="connsiteY167" fmla="*/ 1809862 h 4419916"/>
                <a:gd name="connsiteX168" fmla="*/ 582938 w 2568523"/>
                <a:gd name="connsiteY168" fmla="*/ 2026188 h 4419916"/>
                <a:gd name="connsiteX169" fmla="*/ 585123 w 2568523"/>
                <a:gd name="connsiteY169" fmla="*/ 2031278 h 4419916"/>
                <a:gd name="connsiteX170" fmla="*/ 652493 w 2568523"/>
                <a:gd name="connsiteY170" fmla="*/ 2098538 h 4419916"/>
                <a:gd name="connsiteX171" fmla="*/ 700562 w 2568523"/>
                <a:gd name="connsiteY171" fmla="*/ 2175616 h 4419916"/>
                <a:gd name="connsiteX172" fmla="*/ 702747 w 2568523"/>
                <a:gd name="connsiteY172" fmla="*/ 2177797 h 4419916"/>
                <a:gd name="connsiteX173" fmla="*/ 806533 w 2568523"/>
                <a:gd name="connsiteY173" fmla="*/ 2249421 h 4419916"/>
                <a:gd name="connsiteX174" fmla="*/ 806533 w 2568523"/>
                <a:gd name="connsiteY174" fmla="*/ 2249421 h 4419916"/>
                <a:gd name="connsiteX175" fmla="*/ 829475 w 2568523"/>
                <a:gd name="connsiteY175" fmla="*/ 2265418 h 4419916"/>
                <a:gd name="connsiteX176" fmla="*/ 1003909 w 2568523"/>
                <a:gd name="connsiteY176" fmla="*/ 2371945 h 4419916"/>
                <a:gd name="connsiteX177" fmla="*/ 1085845 w 2568523"/>
                <a:gd name="connsiteY177" fmla="*/ 2453748 h 4419916"/>
                <a:gd name="connsiteX178" fmla="*/ 1092036 w 2568523"/>
                <a:gd name="connsiteY178" fmla="*/ 2455930 h 4419916"/>
                <a:gd name="connsiteX179" fmla="*/ 1253724 w 2568523"/>
                <a:gd name="connsiteY179" fmla="*/ 2429026 h 4419916"/>
                <a:gd name="connsiteX180" fmla="*/ 1239886 w 2568523"/>
                <a:gd name="connsiteY180" fmla="*/ 2459929 h 4419916"/>
                <a:gd name="connsiteX181" fmla="*/ 1191452 w 2568523"/>
                <a:gd name="connsiteY181" fmla="*/ 2532280 h 4419916"/>
                <a:gd name="connsiteX182" fmla="*/ 1192545 w 2568523"/>
                <a:gd name="connsiteY182" fmla="*/ 2541733 h 4419916"/>
                <a:gd name="connsiteX183" fmla="*/ 1309076 w 2568523"/>
                <a:gd name="connsiteY183" fmla="*/ 2653350 h 4419916"/>
                <a:gd name="connsiteX184" fmla="*/ 1314539 w 2568523"/>
                <a:gd name="connsiteY184" fmla="*/ 2655531 h 4419916"/>
                <a:gd name="connsiteX185" fmla="*/ 1319637 w 2568523"/>
                <a:gd name="connsiteY185" fmla="*/ 2652622 h 4419916"/>
                <a:gd name="connsiteX186" fmla="*/ 1352047 w 2568523"/>
                <a:gd name="connsiteY186" fmla="*/ 2610812 h 4419916"/>
                <a:gd name="connsiteX187" fmla="*/ 1445637 w 2568523"/>
                <a:gd name="connsiteY187" fmla="*/ 2589724 h 4419916"/>
                <a:gd name="connsiteX188" fmla="*/ 1424515 w 2568523"/>
                <a:gd name="connsiteY188" fmla="*/ 2709340 h 4419916"/>
                <a:gd name="connsiteX189" fmla="*/ 1356417 w 2568523"/>
                <a:gd name="connsiteY189" fmla="*/ 2966749 h 4419916"/>
                <a:gd name="connsiteX190" fmla="*/ 1356053 w 2568523"/>
                <a:gd name="connsiteY190" fmla="*/ 2969294 h 4419916"/>
                <a:gd name="connsiteX191" fmla="*/ 1356053 w 2568523"/>
                <a:gd name="connsiteY191" fmla="*/ 2969294 h 4419916"/>
                <a:gd name="connsiteX192" fmla="*/ 1356053 w 2568523"/>
                <a:gd name="connsiteY192" fmla="*/ 2970021 h 4419916"/>
                <a:gd name="connsiteX193" fmla="*/ 1356417 w 2568523"/>
                <a:gd name="connsiteY193" fmla="*/ 2971839 h 4419916"/>
                <a:gd name="connsiteX194" fmla="*/ 1453648 w 2568523"/>
                <a:gd name="connsiteY194" fmla="*/ 3190346 h 4419916"/>
                <a:gd name="connsiteX195" fmla="*/ 1454013 w 2568523"/>
                <a:gd name="connsiteY195" fmla="*/ 3190709 h 4419916"/>
                <a:gd name="connsiteX196" fmla="*/ 1454741 w 2568523"/>
                <a:gd name="connsiteY196" fmla="*/ 3191436 h 4419916"/>
                <a:gd name="connsiteX197" fmla="*/ 1455469 w 2568523"/>
                <a:gd name="connsiteY197" fmla="*/ 3192527 h 4419916"/>
                <a:gd name="connsiteX198" fmla="*/ 1455833 w 2568523"/>
                <a:gd name="connsiteY198" fmla="*/ 3192890 h 4419916"/>
                <a:gd name="connsiteX199" fmla="*/ 1456562 w 2568523"/>
                <a:gd name="connsiteY199" fmla="*/ 3193254 h 4419916"/>
                <a:gd name="connsiteX200" fmla="*/ 1456926 w 2568523"/>
                <a:gd name="connsiteY200" fmla="*/ 3193618 h 4419916"/>
                <a:gd name="connsiteX201" fmla="*/ 1633544 w 2568523"/>
                <a:gd name="connsiteY201" fmla="*/ 3303053 h 4419916"/>
                <a:gd name="connsiteX202" fmla="*/ 1638278 w 2568523"/>
                <a:gd name="connsiteY202" fmla="*/ 3547373 h 4419916"/>
                <a:gd name="connsiteX203" fmla="*/ 1672145 w 2568523"/>
                <a:gd name="connsiteY203" fmla="*/ 3838231 h 4419916"/>
                <a:gd name="connsiteX204" fmla="*/ 1657579 w 2568523"/>
                <a:gd name="connsiteY204" fmla="*/ 4206530 h 4419916"/>
                <a:gd name="connsiteX205" fmla="*/ 1657579 w 2568523"/>
                <a:gd name="connsiteY205" fmla="*/ 4206893 h 4419916"/>
                <a:gd name="connsiteX206" fmla="*/ 1657579 w 2568523"/>
                <a:gd name="connsiteY206" fmla="*/ 4207621 h 4419916"/>
                <a:gd name="connsiteX207" fmla="*/ 1657943 w 2568523"/>
                <a:gd name="connsiteY207" fmla="*/ 4209802 h 4419916"/>
                <a:gd name="connsiteX208" fmla="*/ 1657943 w 2568523"/>
                <a:gd name="connsiteY208" fmla="*/ 4209802 h 4419916"/>
                <a:gd name="connsiteX209" fmla="*/ 1659400 w 2568523"/>
                <a:gd name="connsiteY209" fmla="*/ 4211983 h 4419916"/>
                <a:gd name="connsiteX210" fmla="*/ 1659764 w 2568523"/>
                <a:gd name="connsiteY210" fmla="*/ 4212347 h 4419916"/>
                <a:gd name="connsiteX211" fmla="*/ 1829827 w 2568523"/>
                <a:gd name="connsiteY211" fmla="*/ 4377409 h 4419916"/>
                <a:gd name="connsiteX212" fmla="*/ 1829827 w 2568523"/>
                <a:gd name="connsiteY212" fmla="*/ 4377409 h 4419916"/>
                <a:gd name="connsiteX213" fmla="*/ 1830192 w 2568523"/>
                <a:gd name="connsiteY213" fmla="*/ 4377409 h 4419916"/>
                <a:gd name="connsiteX214" fmla="*/ 1832012 w 2568523"/>
                <a:gd name="connsiteY214" fmla="*/ 4378499 h 4419916"/>
                <a:gd name="connsiteX215" fmla="*/ 1832377 w 2568523"/>
                <a:gd name="connsiteY215" fmla="*/ 4378863 h 4419916"/>
                <a:gd name="connsiteX216" fmla="*/ 1832741 w 2568523"/>
                <a:gd name="connsiteY216" fmla="*/ 4378863 h 4419916"/>
                <a:gd name="connsiteX217" fmla="*/ 1833105 w 2568523"/>
                <a:gd name="connsiteY217" fmla="*/ 4379226 h 4419916"/>
                <a:gd name="connsiteX218" fmla="*/ 2037400 w 2568523"/>
                <a:gd name="connsiteY218" fmla="*/ 4427945 h 4419916"/>
                <a:gd name="connsiteX219" fmla="*/ 2039220 w 2568523"/>
                <a:gd name="connsiteY219" fmla="*/ 4428309 h 4419916"/>
                <a:gd name="connsiteX220" fmla="*/ 2045775 w 2568523"/>
                <a:gd name="connsiteY220" fmla="*/ 4424309 h 4419916"/>
                <a:gd name="connsiteX221" fmla="*/ 2043954 w 2568523"/>
                <a:gd name="connsiteY221" fmla="*/ 4415584 h 4419916"/>
                <a:gd name="connsiteX222" fmla="*/ 1878625 w 2568523"/>
                <a:gd name="connsiteY222" fmla="*/ 4278881 h 4419916"/>
                <a:gd name="connsiteX223" fmla="*/ 1948180 w 2568523"/>
                <a:gd name="connsiteY223" fmla="*/ 4162901 h 4419916"/>
                <a:gd name="connsiteX224" fmla="*/ 1947816 w 2568523"/>
                <a:gd name="connsiteY224" fmla="*/ 4154902 h 4419916"/>
                <a:gd name="connsiteX225" fmla="*/ 1891735 w 2568523"/>
                <a:gd name="connsiteY225" fmla="*/ 4080370 h 4419916"/>
                <a:gd name="connsiteX226" fmla="*/ 1943446 w 2568523"/>
                <a:gd name="connsiteY226" fmla="*/ 3920762 h 4419916"/>
                <a:gd name="connsiteX227" fmla="*/ 2083648 w 2568523"/>
                <a:gd name="connsiteY227" fmla="*/ 3789149 h 4419916"/>
                <a:gd name="connsiteX228" fmla="*/ 2234411 w 2568523"/>
                <a:gd name="connsiteY228" fmla="*/ 3628813 h 4419916"/>
                <a:gd name="connsiteX229" fmla="*/ 2234411 w 2568523"/>
                <a:gd name="connsiteY229" fmla="*/ 3628813 h 4419916"/>
                <a:gd name="connsiteX230" fmla="*/ 2235503 w 2568523"/>
                <a:gd name="connsiteY230" fmla="*/ 3626996 h 4419916"/>
                <a:gd name="connsiteX231" fmla="*/ 2235503 w 2568523"/>
                <a:gd name="connsiteY231" fmla="*/ 3626632 h 4419916"/>
                <a:gd name="connsiteX232" fmla="*/ 2235868 w 2568523"/>
                <a:gd name="connsiteY232" fmla="*/ 3624814 h 4419916"/>
                <a:gd name="connsiteX233" fmla="*/ 2235868 w 2568523"/>
                <a:gd name="connsiteY233" fmla="*/ 3624087 h 4419916"/>
                <a:gd name="connsiteX234" fmla="*/ 2235868 w 2568523"/>
                <a:gd name="connsiteY234" fmla="*/ 3624087 h 4419916"/>
                <a:gd name="connsiteX235" fmla="*/ 2240602 w 2568523"/>
                <a:gd name="connsiteY235" fmla="*/ 3464115 h 4419916"/>
                <a:gd name="connsiteX236" fmla="*/ 2406295 w 2568523"/>
                <a:gd name="connsiteY236" fmla="*/ 3402672 h 4419916"/>
                <a:gd name="connsiteX237" fmla="*/ 2406660 w 2568523"/>
                <a:gd name="connsiteY237" fmla="*/ 3402308 h 4419916"/>
                <a:gd name="connsiteX238" fmla="*/ 2407024 w 2568523"/>
                <a:gd name="connsiteY238" fmla="*/ 3401944 h 4419916"/>
                <a:gd name="connsiteX239" fmla="*/ 2409209 w 2568523"/>
                <a:gd name="connsiteY239" fmla="*/ 3400127 h 4419916"/>
                <a:gd name="connsiteX240" fmla="*/ 2409209 w 2568523"/>
                <a:gd name="connsiteY240" fmla="*/ 3400127 h 4419916"/>
                <a:gd name="connsiteX241" fmla="*/ 2409209 w 2568523"/>
                <a:gd name="connsiteY241" fmla="*/ 3399763 h 4419916"/>
                <a:gd name="connsiteX242" fmla="*/ 2410301 w 2568523"/>
                <a:gd name="connsiteY242" fmla="*/ 3397582 h 4419916"/>
                <a:gd name="connsiteX243" fmla="*/ 2410301 w 2568523"/>
                <a:gd name="connsiteY243" fmla="*/ 3397218 h 4419916"/>
                <a:gd name="connsiteX244" fmla="*/ 2410301 w 2568523"/>
                <a:gd name="connsiteY244" fmla="*/ 3397218 h 4419916"/>
                <a:gd name="connsiteX245" fmla="*/ 2468203 w 2568523"/>
                <a:gd name="connsiteY245" fmla="*/ 3122721 h 4419916"/>
                <a:gd name="connsiteX246" fmla="*/ 2568711 w 2568523"/>
                <a:gd name="connsiteY246" fmla="*/ 3027102 h 4419916"/>
                <a:gd name="connsiteX247" fmla="*/ 2569076 w 2568523"/>
                <a:gd name="connsiteY247" fmla="*/ 3026738 h 4419916"/>
                <a:gd name="connsiteX248" fmla="*/ 2569804 w 2568523"/>
                <a:gd name="connsiteY248" fmla="*/ 3025284 h 4419916"/>
                <a:gd name="connsiteX249" fmla="*/ 2570532 w 2568523"/>
                <a:gd name="connsiteY249" fmla="*/ 3024193 h 4419916"/>
                <a:gd name="connsiteX250" fmla="*/ 2570896 w 2568523"/>
                <a:gd name="connsiteY250" fmla="*/ 3022739 h 4419916"/>
                <a:gd name="connsiteX251" fmla="*/ 2571261 w 2568523"/>
                <a:gd name="connsiteY251" fmla="*/ 3021648 h 4419916"/>
                <a:gd name="connsiteX252" fmla="*/ 2571261 w 2568523"/>
                <a:gd name="connsiteY252" fmla="*/ 2749696 h 4419916"/>
                <a:gd name="connsiteX253" fmla="*/ 2566162 w 2568523"/>
                <a:gd name="connsiteY253" fmla="*/ 2742788 h 4419916"/>
                <a:gd name="connsiteX254" fmla="*/ 1200556 w 2568523"/>
                <a:gd name="connsiteY254" fmla="*/ 2331225 h 4419916"/>
                <a:gd name="connsiteX255" fmla="*/ 1200556 w 2568523"/>
                <a:gd name="connsiteY255" fmla="*/ 2181069 h 4419916"/>
                <a:gd name="connsiteX256" fmla="*/ 1260643 w 2568523"/>
                <a:gd name="connsiteY256" fmla="*/ 2192340 h 4419916"/>
                <a:gd name="connsiteX257" fmla="*/ 1200556 w 2568523"/>
                <a:gd name="connsiteY257" fmla="*/ 2331225 h 4419916"/>
                <a:gd name="connsiteX258" fmla="*/ 1042146 w 2568523"/>
                <a:gd name="connsiteY258" fmla="*/ 2075270 h 4419916"/>
                <a:gd name="connsiteX259" fmla="*/ 1040689 w 2568523"/>
                <a:gd name="connsiteY259" fmla="*/ 2078542 h 4419916"/>
                <a:gd name="connsiteX260" fmla="*/ 1012649 w 2568523"/>
                <a:gd name="connsiteY260" fmla="*/ 2204701 h 4419916"/>
                <a:gd name="connsiteX261" fmla="*/ 821464 w 2568523"/>
                <a:gd name="connsiteY261" fmla="*/ 2234878 h 4419916"/>
                <a:gd name="connsiteX262" fmla="*/ 940180 w 2568523"/>
                <a:gd name="connsiteY262" fmla="*/ 1818951 h 4419916"/>
                <a:gd name="connsiteX263" fmla="*/ 1157585 w 2568523"/>
                <a:gd name="connsiteY263" fmla="*/ 1941112 h 4419916"/>
                <a:gd name="connsiteX264" fmla="*/ 1042146 w 2568523"/>
                <a:gd name="connsiteY264" fmla="*/ 2075270 h 4419916"/>
                <a:gd name="connsiteX265" fmla="*/ 636105 w 2568523"/>
                <a:gd name="connsiteY265" fmla="*/ 248320 h 4419916"/>
                <a:gd name="connsiteX266" fmla="*/ 267938 w 2568523"/>
                <a:gd name="connsiteY266" fmla="*/ 427197 h 4419916"/>
                <a:gd name="connsiteX267" fmla="*/ 318921 w 2568523"/>
                <a:gd name="connsiteY267" fmla="*/ 214144 h 4419916"/>
                <a:gd name="connsiteX268" fmla="*/ 636105 w 2568523"/>
                <a:gd name="connsiteY268" fmla="*/ 248320 h 4419916"/>
                <a:gd name="connsiteX269" fmla="*/ 652857 w 2568523"/>
                <a:gd name="connsiteY269" fmla="*/ 256682 h 4419916"/>
                <a:gd name="connsiteX270" fmla="*/ 575655 w 2568523"/>
                <a:gd name="connsiteY270" fmla="*/ 758775 h 4419916"/>
                <a:gd name="connsiteX271" fmla="*/ 269395 w 2568523"/>
                <a:gd name="connsiteY271" fmla="*/ 442831 h 4419916"/>
                <a:gd name="connsiteX272" fmla="*/ 652857 w 2568523"/>
                <a:gd name="connsiteY272" fmla="*/ 256682 h 4419916"/>
                <a:gd name="connsiteX273" fmla="*/ 1805064 w 2568523"/>
                <a:gd name="connsiteY273" fmla="*/ 519181 h 4419916"/>
                <a:gd name="connsiteX274" fmla="*/ 1846579 w 2568523"/>
                <a:gd name="connsiteY274" fmla="*/ 571535 h 4419916"/>
                <a:gd name="connsiteX275" fmla="*/ 1808706 w 2568523"/>
                <a:gd name="connsiteY275" fmla="*/ 659156 h 4419916"/>
                <a:gd name="connsiteX276" fmla="*/ 1720579 w 2568523"/>
                <a:gd name="connsiteY276" fmla="*/ 571899 h 4419916"/>
                <a:gd name="connsiteX277" fmla="*/ 1805064 w 2568523"/>
                <a:gd name="connsiteY277" fmla="*/ 519181 h 4419916"/>
                <a:gd name="connsiteX278" fmla="*/ 1242070 w 2568523"/>
                <a:gd name="connsiteY278" fmla="*/ 1899664 h 4419916"/>
                <a:gd name="connsiteX279" fmla="*/ 1169602 w 2568523"/>
                <a:gd name="connsiteY279" fmla="*/ 1931295 h 4419916"/>
                <a:gd name="connsiteX280" fmla="*/ 950741 w 2568523"/>
                <a:gd name="connsiteY280" fmla="*/ 1808408 h 4419916"/>
                <a:gd name="connsiteX281" fmla="*/ 1511186 w 2568523"/>
                <a:gd name="connsiteY281" fmla="*/ 1495736 h 4419916"/>
                <a:gd name="connsiteX282" fmla="*/ 1242070 w 2568523"/>
                <a:gd name="connsiteY282" fmla="*/ 1899664 h 4419916"/>
                <a:gd name="connsiteX283" fmla="*/ 1118620 w 2568523"/>
                <a:gd name="connsiteY283" fmla="*/ 1237963 h 4419916"/>
                <a:gd name="connsiteX284" fmla="*/ 1519198 w 2568523"/>
                <a:gd name="connsiteY284" fmla="*/ 1474285 h 4419916"/>
                <a:gd name="connsiteX285" fmla="*/ 948192 w 2568523"/>
                <a:gd name="connsiteY285" fmla="*/ 1793138 h 4419916"/>
                <a:gd name="connsiteX286" fmla="*/ 1118620 w 2568523"/>
                <a:gd name="connsiteY286" fmla="*/ 1237963 h 4419916"/>
                <a:gd name="connsiteX287" fmla="*/ 1728955 w 2568523"/>
                <a:gd name="connsiteY287" fmla="*/ 1219784 h 4419916"/>
                <a:gd name="connsiteX288" fmla="*/ 1132094 w 2568523"/>
                <a:gd name="connsiteY288" fmla="*/ 1219784 h 4419916"/>
                <a:gd name="connsiteX289" fmla="*/ 1448550 w 2568523"/>
                <a:gd name="connsiteY289" fmla="*/ 906385 h 4419916"/>
                <a:gd name="connsiteX290" fmla="*/ 1728955 w 2568523"/>
                <a:gd name="connsiteY290" fmla="*/ 1219784 h 4419916"/>
                <a:gd name="connsiteX291" fmla="*/ 1431070 w 2568523"/>
                <a:gd name="connsiteY291" fmla="*/ 902750 h 4419916"/>
                <a:gd name="connsiteX292" fmla="*/ 1119712 w 2568523"/>
                <a:gd name="connsiteY292" fmla="*/ 1211422 h 4419916"/>
                <a:gd name="connsiteX293" fmla="*/ 1078926 w 2568523"/>
                <a:gd name="connsiteY293" fmla="*/ 902750 h 4419916"/>
                <a:gd name="connsiteX294" fmla="*/ 1431070 w 2568523"/>
                <a:gd name="connsiteY294" fmla="*/ 902750 h 4419916"/>
                <a:gd name="connsiteX295" fmla="*/ 1084388 w 2568523"/>
                <a:gd name="connsiteY295" fmla="*/ 888207 h 4419916"/>
                <a:gd name="connsiteX296" fmla="*/ 1317816 w 2568523"/>
                <a:gd name="connsiteY296" fmla="*/ 547176 h 4419916"/>
                <a:gd name="connsiteX297" fmla="*/ 1438354 w 2568523"/>
                <a:gd name="connsiteY297" fmla="*/ 888207 h 4419916"/>
                <a:gd name="connsiteX298" fmla="*/ 1084388 w 2568523"/>
                <a:gd name="connsiteY298" fmla="*/ 888207 h 4419916"/>
                <a:gd name="connsiteX299" fmla="*/ 939088 w 2568523"/>
                <a:gd name="connsiteY299" fmla="*/ 1772778 h 4419916"/>
                <a:gd name="connsiteX300" fmla="*/ 914325 w 2568523"/>
                <a:gd name="connsiteY300" fmla="*/ 1556452 h 4419916"/>
                <a:gd name="connsiteX301" fmla="*/ 1091672 w 2568523"/>
                <a:gd name="connsiteY301" fmla="*/ 1276865 h 4419916"/>
                <a:gd name="connsiteX302" fmla="*/ 939088 w 2568523"/>
                <a:gd name="connsiteY302" fmla="*/ 1772778 h 4419916"/>
                <a:gd name="connsiteX303" fmla="*/ 1540683 w 2568523"/>
                <a:gd name="connsiteY303" fmla="*/ 1493918 h 4419916"/>
                <a:gd name="connsiteX304" fmla="*/ 1665226 w 2568523"/>
                <a:gd name="connsiteY304" fmla="*/ 1642982 h 4419916"/>
                <a:gd name="connsiteX305" fmla="*/ 1531943 w 2568523"/>
                <a:gd name="connsiteY305" fmla="*/ 1784412 h 4419916"/>
                <a:gd name="connsiteX306" fmla="*/ 1540683 w 2568523"/>
                <a:gd name="connsiteY306" fmla="*/ 1493918 h 4419916"/>
                <a:gd name="connsiteX307" fmla="*/ 1532307 w 2568523"/>
                <a:gd name="connsiteY307" fmla="*/ 1465196 h 4419916"/>
                <a:gd name="connsiteX308" fmla="*/ 1141198 w 2568523"/>
                <a:gd name="connsiteY308" fmla="*/ 1234327 h 4419916"/>
                <a:gd name="connsiteX309" fmla="*/ 1729683 w 2568523"/>
                <a:gd name="connsiteY309" fmla="*/ 1234327 h 4419916"/>
                <a:gd name="connsiteX310" fmla="*/ 1532307 w 2568523"/>
                <a:gd name="connsiteY310" fmla="*/ 1465196 h 4419916"/>
                <a:gd name="connsiteX311" fmla="*/ 1742064 w 2568523"/>
                <a:gd name="connsiteY311" fmla="*/ 1212150 h 4419916"/>
                <a:gd name="connsiteX312" fmla="*/ 1463845 w 2568523"/>
                <a:gd name="connsiteY312" fmla="*/ 901295 h 4419916"/>
                <a:gd name="connsiteX313" fmla="*/ 1844758 w 2568523"/>
                <a:gd name="connsiteY313" fmla="*/ 864938 h 4419916"/>
                <a:gd name="connsiteX314" fmla="*/ 1742064 w 2568523"/>
                <a:gd name="connsiteY314" fmla="*/ 1212150 h 4419916"/>
                <a:gd name="connsiteX315" fmla="*/ 1332383 w 2568523"/>
                <a:gd name="connsiteY315" fmla="*/ 545358 h 4419916"/>
                <a:gd name="connsiteX316" fmla="*/ 1613515 w 2568523"/>
                <a:gd name="connsiteY316" fmla="*/ 674426 h 4419916"/>
                <a:gd name="connsiteX317" fmla="*/ 1451099 w 2568523"/>
                <a:gd name="connsiteY317" fmla="*/ 880572 h 4419916"/>
                <a:gd name="connsiteX318" fmla="*/ 1332383 w 2568523"/>
                <a:gd name="connsiteY318" fmla="*/ 545358 h 4419916"/>
                <a:gd name="connsiteX319" fmla="*/ 1629539 w 2568523"/>
                <a:gd name="connsiteY319" fmla="*/ 654430 h 4419916"/>
                <a:gd name="connsiteX320" fmla="*/ 1598221 w 2568523"/>
                <a:gd name="connsiteY320" fmla="*/ 449375 h 4419916"/>
                <a:gd name="connsiteX321" fmla="*/ 1699093 w 2568523"/>
                <a:gd name="connsiteY321" fmla="*/ 570445 h 4419916"/>
                <a:gd name="connsiteX322" fmla="*/ 1629539 w 2568523"/>
                <a:gd name="connsiteY322" fmla="*/ 654430 h 4419916"/>
                <a:gd name="connsiteX323" fmla="*/ 1615700 w 2568523"/>
                <a:gd name="connsiteY323" fmla="*/ 659520 h 4419916"/>
                <a:gd name="connsiteX324" fmla="*/ 1338209 w 2568523"/>
                <a:gd name="connsiteY324" fmla="*/ 531906 h 4419916"/>
                <a:gd name="connsiteX325" fmla="*/ 1581469 w 2568523"/>
                <a:gd name="connsiteY325" fmla="*/ 434832 h 4419916"/>
                <a:gd name="connsiteX326" fmla="*/ 1615700 w 2568523"/>
                <a:gd name="connsiteY326" fmla="*/ 659520 h 4419916"/>
                <a:gd name="connsiteX327" fmla="*/ 1076377 w 2568523"/>
                <a:gd name="connsiteY327" fmla="*/ 874027 h 4419916"/>
                <a:gd name="connsiteX328" fmla="*/ 1036319 w 2568523"/>
                <a:gd name="connsiteY328" fmla="*/ 263590 h 4419916"/>
                <a:gd name="connsiteX329" fmla="*/ 1310169 w 2568523"/>
                <a:gd name="connsiteY329" fmla="*/ 532270 h 4419916"/>
                <a:gd name="connsiteX330" fmla="*/ 1076377 w 2568523"/>
                <a:gd name="connsiteY330" fmla="*/ 874027 h 4419916"/>
                <a:gd name="connsiteX331" fmla="*/ 668516 w 2568523"/>
                <a:gd name="connsiteY331" fmla="*/ 251228 h 4419916"/>
                <a:gd name="connsiteX332" fmla="*/ 1012649 w 2568523"/>
                <a:gd name="connsiteY332" fmla="*/ 252319 h 4419916"/>
                <a:gd name="connsiteX333" fmla="*/ 592042 w 2568523"/>
                <a:gd name="connsiteY333" fmla="*/ 749686 h 4419916"/>
                <a:gd name="connsiteX334" fmla="*/ 668516 w 2568523"/>
                <a:gd name="connsiteY334" fmla="*/ 251228 h 4419916"/>
                <a:gd name="connsiteX335" fmla="*/ 1022117 w 2568523"/>
                <a:gd name="connsiteY335" fmla="*/ 263590 h 4419916"/>
                <a:gd name="connsiteX336" fmla="*/ 1062903 w 2568523"/>
                <a:gd name="connsiteY336" fmla="*/ 886025 h 4419916"/>
                <a:gd name="connsiteX337" fmla="*/ 594227 w 2568523"/>
                <a:gd name="connsiteY337" fmla="*/ 770046 h 4419916"/>
                <a:gd name="connsiteX338" fmla="*/ 1022117 w 2568523"/>
                <a:gd name="connsiteY338" fmla="*/ 263590 h 4419916"/>
                <a:gd name="connsiteX339" fmla="*/ 1105874 w 2568523"/>
                <a:gd name="connsiteY339" fmla="*/ 1218330 h 4419916"/>
                <a:gd name="connsiteX340" fmla="*/ 734793 w 2568523"/>
                <a:gd name="connsiteY340" fmla="*/ 1167430 h 4419916"/>
                <a:gd name="connsiteX341" fmla="*/ 1065088 w 2568523"/>
                <a:gd name="connsiteY341" fmla="*/ 909294 h 4419916"/>
                <a:gd name="connsiteX342" fmla="*/ 1105874 w 2568523"/>
                <a:gd name="connsiteY342" fmla="*/ 1218330 h 4419916"/>
                <a:gd name="connsiteX343" fmla="*/ 1102232 w 2568523"/>
                <a:gd name="connsiteY343" fmla="*/ 1232510 h 4419916"/>
                <a:gd name="connsiteX344" fmla="*/ 907406 w 2568523"/>
                <a:gd name="connsiteY344" fmla="*/ 1539728 h 4419916"/>
                <a:gd name="connsiteX345" fmla="*/ 729695 w 2568523"/>
                <a:gd name="connsiteY345" fmla="*/ 1181246 h 4419916"/>
                <a:gd name="connsiteX346" fmla="*/ 1102232 w 2568523"/>
                <a:gd name="connsiteY346" fmla="*/ 1232510 h 4419916"/>
                <a:gd name="connsiteX347" fmla="*/ 927435 w 2568523"/>
                <a:gd name="connsiteY347" fmla="*/ 1801136 h 4419916"/>
                <a:gd name="connsiteX348" fmla="*/ 610978 w 2568523"/>
                <a:gd name="connsiteY348" fmla="*/ 1801136 h 4419916"/>
                <a:gd name="connsiteX349" fmla="*/ 900487 w 2568523"/>
                <a:gd name="connsiteY349" fmla="*/ 1568814 h 4419916"/>
                <a:gd name="connsiteX350" fmla="*/ 927435 w 2568523"/>
                <a:gd name="connsiteY350" fmla="*/ 1801136 h 4419916"/>
                <a:gd name="connsiteX351" fmla="*/ 1443452 w 2568523"/>
                <a:gd name="connsiteY351" fmla="*/ 1881122 h 4419916"/>
                <a:gd name="connsiteX352" fmla="*/ 1441631 w 2568523"/>
                <a:gd name="connsiteY352" fmla="*/ 1885849 h 4419916"/>
                <a:gd name="connsiteX353" fmla="*/ 1441631 w 2568523"/>
                <a:gd name="connsiteY353" fmla="*/ 1994193 h 4419916"/>
                <a:gd name="connsiteX354" fmla="*/ 1366250 w 2568523"/>
                <a:gd name="connsiteY354" fmla="*/ 2063272 h 4419916"/>
                <a:gd name="connsiteX355" fmla="*/ 1366250 w 2568523"/>
                <a:gd name="connsiteY355" fmla="*/ 1895302 h 4419916"/>
                <a:gd name="connsiteX356" fmla="*/ 1364065 w 2568523"/>
                <a:gd name="connsiteY356" fmla="*/ 1889848 h 4419916"/>
                <a:gd name="connsiteX357" fmla="*/ 1358602 w 2568523"/>
                <a:gd name="connsiteY357" fmla="*/ 1888030 h 4419916"/>
                <a:gd name="connsiteX358" fmla="*/ 1261735 w 2568523"/>
                <a:gd name="connsiteY358" fmla="*/ 1896392 h 4419916"/>
                <a:gd name="connsiteX359" fmla="*/ 1526117 w 2568523"/>
                <a:gd name="connsiteY359" fmla="*/ 1499372 h 4419916"/>
                <a:gd name="connsiteX360" fmla="*/ 1517377 w 2568523"/>
                <a:gd name="connsiteY360" fmla="*/ 1800046 h 4419916"/>
                <a:gd name="connsiteX361" fmla="*/ 1443452 w 2568523"/>
                <a:gd name="connsiteY361" fmla="*/ 1881122 h 4419916"/>
                <a:gd name="connsiteX362" fmla="*/ 1786128 w 2568523"/>
                <a:gd name="connsiteY362" fmla="*/ 1589174 h 4419916"/>
                <a:gd name="connsiteX363" fmla="*/ 1676879 w 2568523"/>
                <a:gd name="connsiteY363" fmla="*/ 1634620 h 4419916"/>
                <a:gd name="connsiteX364" fmla="*/ 1543232 w 2568523"/>
                <a:gd name="connsiteY364" fmla="*/ 1474649 h 4419916"/>
                <a:gd name="connsiteX365" fmla="*/ 1742793 w 2568523"/>
                <a:gd name="connsiteY365" fmla="*/ 1240872 h 4419916"/>
                <a:gd name="connsiteX366" fmla="*/ 1836746 w 2568523"/>
                <a:gd name="connsiteY366" fmla="*/ 1482647 h 4419916"/>
                <a:gd name="connsiteX367" fmla="*/ 1786128 w 2568523"/>
                <a:gd name="connsiteY367" fmla="*/ 1589174 h 4419916"/>
                <a:gd name="connsiteX368" fmla="*/ 1849856 w 2568523"/>
                <a:gd name="connsiteY368" fmla="*/ 1475739 h 4419916"/>
                <a:gd name="connsiteX369" fmla="*/ 1756995 w 2568523"/>
                <a:gd name="connsiteY369" fmla="*/ 1236872 h 4419916"/>
                <a:gd name="connsiteX370" fmla="*/ 1959105 w 2568523"/>
                <a:gd name="connsiteY370" fmla="*/ 1280137 h 4419916"/>
                <a:gd name="connsiteX371" fmla="*/ 1959105 w 2568523"/>
                <a:gd name="connsiteY371" fmla="*/ 1475739 h 4419916"/>
                <a:gd name="connsiteX372" fmla="*/ 1849856 w 2568523"/>
                <a:gd name="connsiteY372" fmla="*/ 1475739 h 4419916"/>
                <a:gd name="connsiteX373" fmla="*/ 2071631 w 2568523"/>
                <a:gd name="connsiteY373" fmla="*/ 992552 h 4419916"/>
                <a:gd name="connsiteX374" fmla="*/ 2090567 w 2568523"/>
                <a:gd name="connsiteY374" fmla="*/ 1096170 h 4419916"/>
                <a:gd name="connsiteX375" fmla="*/ 2090931 w 2568523"/>
                <a:gd name="connsiteY375" fmla="*/ 1097624 h 4419916"/>
                <a:gd name="connsiteX376" fmla="*/ 2129897 w 2568523"/>
                <a:gd name="connsiteY376" fmla="*/ 1194698 h 4419916"/>
                <a:gd name="connsiteX377" fmla="*/ 2131718 w 2568523"/>
                <a:gd name="connsiteY377" fmla="*/ 1197607 h 4419916"/>
                <a:gd name="connsiteX378" fmla="*/ 2199452 w 2568523"/>
                <a:gd name="connsiteY378" fmla="*/ 1256142 h 4419916"/>
                <a:gd name="connsiteX379" fmla="*/ 2160122 w 2568523"/>
                <a:gd name="connsiteY379" fmla="*/ 1303770 h 4419916"/>
                <a:gd name="connsiteX380" fmla="*/ 2158665 w 2568523"/>
                <a:gd name="connsiteY380" fmla="*/ 1308860 h 4419916"/>
                <a:gd name="connsiteX381" fmla="*/ 2163400 w 2568523"/>
                <a:gd name="connsiteY381" fmla="*/ 1381574 h 4419916"/>
                <a:gd name="connsiteX382" fmla="*/ 2164856 w 2568523"/>
                <a:gd name="connsiteY382" fmla="*/ 1385210 h 4419916"/>
                <a:gd name="connsiteX383" fmla="*/ 2200180 w 2568523"/>
                <a:gd name="connsiteY383" fmla="*/ 1433565 h 4419916"/>
                <a:gd name="connsiteX384" fmla="*/ 2162307 w 2568523"/>
                <a:gd name="connsiteY384" fmla="*/ 1471376 h 4419916"/>
                <a:gd name="connsiteX385" fmla="*/ 2110960 w 2568523"/>
                <a:gd name="connsiteY385" fmla="*/ 1389936 h 4419916"/>
                <a:gd name="connsiteX386" fmla="*/ 2158301 w 2568523"/>
                <a:gd name="connsiteY386" fmla="*/ 1267049 h 4419916"/>
                <a:gd name="connsiteX387" fmla="*/ 2157573 w 2568523"/>
                <a:gd name="connsiteY387" fmla="*/ 1260141 h 4419916"/>
                <a:gd name="connsiteX388" fmla="*/ 2151382 w 2568523"/>
                <a:gd name="connsiteY388" fmla="*/ 1257233 h 4419916"/>
                <a:gd name="connsiteX389" fmla="*/ 1967481 w 2568523"/>
                <a:gd name="connsiteY389" fmla="*/ 1267049 h 4419916"/>
                <a:gd name="connsiteX390" fmla="*/ 1754810 w 2568523"/>
                <a:gd name="connsiteY390" fmla="*/ 1221602 h 4419916"/>
                <a:gd name="connsiteX391" fmla="*/ 1859324 w 2568523"/>
                <a:gd name="connsiteY391" fmla="*/ 867847 h 4419916"/>
                <a:gd name="connsiteX392" fmla="*/ 2071631 w 2568523"/>
                <a:gd name="connsiteY392" fmla="*/ 992552 h 4419916"/>
                <a:gd name="connsiteX393" fmla="*/ 2117515 w 2568523"/>
                <a:gd name="connsiteY393" fmla="*/ 844942 h 4419916"/>
                <a:gd name="connsiteX394" fmla="*/ 1953642 w 2568523"/>
                <a:gd name="connsiteY394" fmla="*/ 776227 h 4419916"/>
                <a:gd name="connsiteX395" fmla="*/ 2057064 w 2568523"/>
                <a:gd name="connsiteY395" fmla="*/ 641705 h 4419916"/>
                <a:gd name="connsiteX396" fmla="*/ 2095665 w 2568523"/>
                <a:gd name="connsiteY396" fmla="*/ 713692 h 4419916"/>
                <a:gd name="connsiteX397" fmla="*/ 2117515 w 2568523"/>
                <a:gd name="connsiteY397" fmla="*/ 844942 h 4419916"/>
                <a:gd name="connsiteX398" fmla="*/ 2199452 w 2568523"/>
                <a:gd name="connsiteY398" fmla="*/ 703876 h 4419916"/>
                <a:gd name="connsiteX399" fmla="*/ 2107319 w 2568523"/>
                <a:gd name="connsiteY399" fmla="*/ 703876 h 4419916"/>
                <a:gd name="connsiteX400" fmla="*/ 2067261 w 2568523"/>
                <a:gd name="connsiteY400" fmla="*/ 628616 h 4419916"/>
                <a:gd name="connsiteX401" fmla="*/ 2117879 w 2568523"/>
                <a:gd name="connsiteY401" fmla="*/ 562810 h 4419916"/>
                <a:gd name="connsiteX402" fmla="*/ 2174324 w 2568523"/>
                <a:gd name="connsiteY402" fmla="*/ 632252 h 4419916"/>
                <a:gd name="connsiteX403" fmla="*/ 2199452 w 2568523"/>
                <a:gd name="connsiteY403" fmla="*/ 703876 h 4419916"/>
                <a:gd name="connsiteX404" fmla="*/ 1754810 w 2568523"/>
                <a:gd name="connsiteY404" fmla="*/ 455919 h 4419916"/>
                <a:gd name="connsiteX405" fmla="*/ 1830556 w 2568523"/>
                <a:gd name="connsiteY405" fmla="*/ 304673 h 4419916"/>
                <a:gd name="connsiteX406" fmla="*/ 1882267 w 2568523"/>
                <a:gd name="connsiteY406" fmla="*/ 403565 h 4419916"/>
                <a:gd name="connsiteX407" fmla="*/ 1885544 w 2568523"/>
                <a:gd name="connsiteY407" fmla="*/ 406837 h 4419916"/>
                <a:gd name="connsiteX408" fmla="*/ 2039949 w 2568523"/>
                <a:gd name="connsiteY408" fmla="*/ 479188 h 4419916"/>
                <a:gd name="connsiteX409" fmla="*/ 2107683 w 2568523"/>
                <a:gd name="connsiteY409" fmla="*/ 551175 h 4419916"/>
                <a:gd name="connsiteX410" fmla="*/ 2058521 w 2568523"/>
                <a:gd name="connsiteY410" fmla="*/ 615164 h 4419916"/>
                <a:gd name="connsiteX411" fmla="*/ 1893920 w 2568523"/>
                <a:gd name="connsiteY411" fmla="*/ 453011 h 4419916"/>
                <a:gd name="connsiteX412" fmla="*/ 1893556 w 2568523"/>
                <a:gd name="connsiteY412" fmla="*/ 452647 h 4419916"/>
                <a:gd name="connsiteX413" fmla="*/ 1892099 w 2568523"/>
                <a:gd name="connsiteY413" fmla="*/ 451557 h 4419916"/>
                <a:gd name="connsiteX414" fmla="*/ 1891371 w 2568523"/>
                <a:gd name="connsiteY414" fmla="*/ 451193 h 4419916"/>
                <a:gd name="connsiteX415" fmla="*/ 1889550 w 2568523"/>
                <a:gd name="connsiteY415" fmla="*/ 450829 h 4419916"/>
                <a:gd name="connsiteX416" fmla="*/ 1888822 w 2568523"/>
                <a:gd name="connsiteY416" fmla="*/ 450829 h 4419916"/>
                <a:gd name="connsiteX417" fmla="*/ 1888822 w 2568523"/>
                <a:gd name="connsiteY417" fmla="*/ 450829 h 4419916"/>
                <a:gd name="connsiteX418" fmla="*/ 1754810 w 2568523"/>
                <a:gd name="connsiteY418" fmla="*/ 455919 h 4419916"/>
                <a:gd name="connsiteX419" fmla="*/ 1887729 w 2568523"/>
                <a:gd name="connsiteY419" fmla="*/ 467917 h 4419916"/>
                <a:gd name="connsiteX420" fmla="*/ 2049417 w 2568523"/>
                <a:gd name="connsiteY420" fmla="*/ 626798 h 4419916"/>
                <a:gd name="connsiteX421" fmla="*/ 2049417 w 2568523"/>
                <a:gd name="connsiteY421" fmla="*/ 627162 h 4419916"/>
                <a:gd name="connsiteX422" fmla="*/ 1936891 w 2568523"/>
                <a:gd name="connsiteY422" fmla="*/ 774045 h 4419916"/>
                <a:gd name="connsiteX423" fmla="*/ 1851677 w 2568523"/>
                <a:gd name="connsiteY423" fmla="*/ 849668 h 4419916"/>
                <a:gd name="connsiteX424" fmla="*/ 1464937 w 2568523"/>
                <a:gd name="connsiteY424" fmla="*/ 886752 h 4419916"/>
                <a:gd name="connsiteX425" fmla="*/ 1630631 w 2568523"/>
                <a:gd name="connsiteY425" fmla="*/ 676244 h 4419916"/>
                <a:gd name="connsiteX426" fmla="*/ 1709290 w 2568523"/>
                <a:gd name="connsiteY426" fmla="*/ 580988 h 4419916"/>
                <a:gd name="connsiteX427" fmla="*/ 1805793 w 2568523"/>
                <a:gd name="connsiteY427" fmla="*/ 676608 h 4419916"/>
                <a:gd name="connsiteX428" fmla="*/ 1812348 w 2568523"/>
                <a:gd name="connsiteY428" fmla="*/ 678426 h 4419916"/>
                <a:gd name="connsiteX429" fmla="*/ 1817810 w 2568523"/>
                <a:gd name="connsiteY429" fmla="*/ 674063 h 4419916"/>
                <a:gd name="connsiteX430" fmla="*/ 1861510 w 2568523"/>
                <a:gd name="connsiteY430" fmla="*/ 572626 h 4419916"/>
                <a:gd name="connsiteX431" fmla="*/ 1860417 w 2568523"/>
                <a:gd name="connsiteY431" fmla="*/ 565355 h 4419916"/>
                <a:gd name="connsiteX432" fmla="*/ 1817446 w 2568523"/>
                <a:gd name="connsiteY432" fmla="*/ 511182 h 4419916"/>
                <a:gd name="connsiteX433" fmla="*/ 1887729 w 2568523"/>
                <a:gd name="connsiteY433" fmla="*/ 467917 h 4419916"/>
                <a:gd name="connsiteX434" fmla="*/ 739527 w 2568523"/>
                <a:gd name="connsiteY434" fmla="*/ 184331 h 4419916"/>
                <a:gd name="connsiteX435" fmla="*/ 964943 w 2568523"/>
                <a:gd name="connsiteY435" fmla="*/ 237776 h 4419916"/>
                <a:gd name="connsiteX436" fmla="*/ 662689 w 2568523"/>
                <a:gd name="connsiteY436" fmla="*/ 236685 h 4419916"/>
                <a:gd name="connsiteX437" fmla="*/ 330938 w 2568523"/>
                <a:gd name="connsiteY437" fmla="*/ 201055 h 4419916"/>
                <a:gd name="connsiteX438" fmla="*/ 546522 w 2568523"/>
                <a:gd name="connsiteY438" fmla="*/ 17088 h 4419916"/>
                <a:gd name="connsiteX439" fmla="*/ 736250 w 2568523"/>
                <a:gd name="connsiteY439" fmla="*/ 182513 h 4419916"/>
                <a:gd name="connsiteX440" fmla="*/ 739527 w 2568523"/>
                <a:gd name="connsiteY440" fmla="*/ 184331 h 4419916"/>
                <a:gd name="connsiteX441" fmla="*/ 250822 w 2568523"/>
                <a:gd name="connsiteY441" fmla="*/ 14543 h 4419916"/>
                <a:gd name="connsiteX442" fmla="*/ 526857 w 2568523"/>
                <a:gd name="connsiteY442" fmla="*/ 14543 h 4419916"/>
                <a:gd name="connsiteX443" fmla="*/ 316371 w 2568523"/>
                <a:gd name="connsiteY443" fmla="*/ 193784 h 4419916"/>
                <a:gd name="connsiteX444" fmla="*/ 250822 w 2568523"/>
                <a:gd name="connsiteY444" fmla="*/ 14543 h 4419916"/>
                <a:gd name="connsiteX445" fmla="*/ 128828 w 2568523"/>
                <a:gd name="connsiteY445" fmla="*/ 265771 h 4419916"/>
                <a:gd name="connsiteX446" fmla="*/ 303262 w 2568523"/>
                <a:gd name="connsiteY446" fmla="*/ 216689 h 4419916"/>
                <a:gd name="connsiteX447" fmla="*/ 251915 w 2568523"/>
                <a:gd name="connsiteY447" fmla="*/ 431560 h 4419916"/>
                <a:gd name="connsiteX448" fmla="*/ 70926 w 2568523"/>
                <a:gd name="connsiteY448" fmla="*/ 388295 h 4419916"/>
                <a:gd name="connsiteX449" fmla="*/ 128828 w 2568523"/>
                <a:gd name="connsiteY449" fmla="*/ 265771 h 4419916"/>
                <a:gd name="connsiteX450" fmla="*/ 52718 w 2568523"/>
                <a:gd name="connsiteY450" fmla="*/ 427197 h 4419916"/>
                <a:gd name="connsiteX451" fmla="*/ 64736 w 2568523"/>
                <a:gd name="connsiteY451" fmla="*/ 402111 h 4419916"/>
                <a:gd name="connsiteX452" fmla="*/ 246452 w 2568523"/>
                <a:gd name="connsiteY452" fmla="*/ 445739 h 4419916"/>
                <a:gd name="connsiteX453" fmla="*/ 112441 w 2568523"/>
                <a:gd name="connsiteY453" fmla="*/ 694059 h 4419916"/>
                <a:gd name="connsiteX454" fmla="*/ 14846 w 2568523"/>
                <a:gd name="connsiteY454" fmla="*/ 587896 h 4419916"/>
                <a:gd name="connsiteX455" fmla="*/ 52718 w 2568523"/>
                <a:gd name="connsiteY455" fmla="*/ 427197 h 4419916"/>
                <a:gd name="connsiteX456" fmla="*/ 426348 w 2568523"/>
                <a:gd name="connsiteY456" fmla="*/ 635888 h 4419916"/>
                <a:gd name="connsiteX457" fmla="*/ 265753 w 2568523"/>
                <a:gd name="connsiteY457" fmla="*/ 611528 h 4419916"/>
                <a:gd name="connsiteX458" fmla="*/ 261019 w 2568523"/>
                <a:gd name="connsiteY458" fmla="*/ 612255 h 4419916"/>
                <a:gd name="connsiteX459" fmla="*/ 132470 w 2568523"/>
                <a:gd name="connsiteY459" fmla="*/ 686788 h 4419916"/>
                <a:gd name="connsiteX460" fmla="*/ 258834 w 2568523"/>
                <a:gd name="connsiteY460" fmla="*/ 452284 h 4419916"/>
                <a:gd name="connsiteX461" fmla="*/ 475146 w 2568523"/>
                <a:gd name="connsiteY461" fmla="*/ 675517 h 4419916"/>
                <a:gd name="connsiteX462" fmla="*/ 429626 w 2568523"/>
                <a:gd name="connsiteY462" fmla="*/ 637342 h 4419916"/>
                <a:gd name="connsiteX463" fmla="*/ 426348 w 2568523"/>
                <a:gd name="connsiteY463" fmla="*/ 635888 h 4419916"/>
                <a:gd name="connsiteX464" fmla="*/ 597504 w 2568523"/>
                <a:gd name="connsiteY464" fmla="*/ 1014366 h 4419916"/>
                <a:gd name="connsiteX465" fmla="*/ 588400 w 2568523"/>
                <a:gd name="connsiteY465" fmla="*/ 783862 h 4419916"/>
                <a:gd name="connsiteX466" fmla="*/ 1054527 w 2568523"/>
                <a:gd name="connsiteY466" fmla="*/ 899114 h 4419916"/>
                <a:gd name="connsiteX467" fmla="*/ 718042 w 2568523"/>
                <a:gd name="connsiteY467" fmla="*/ 1162340 h 4419916"/>
                <a:gd name="connsiteX468" fmla="*/ 597504 w 2568523"/>
                <a:gd name="connsiteY468" fmla="*/ 1014366 h 4419916"/>
                <a:gd name="connsiteX469" fmla="*/ 715857 w 2568523"/>
                <a:gd name="connsiteY469" fmla="*/ 1186336 h 4419916"/>
                <a:gd name="connsiteX470" fmla="*/ 891019 w 2568523"/>
                <a:gd name="connsiteY470" fmla="*/ 1539728 h 4419916"/>
                <a:gd name="connsiteX471" fmla="*/ 565822 w 2568523"/>
                <a:gd name="connsiteY471" fmla="*/ 1393936 h 4419916"/>
                <a:gd name="connsiteX472" fmla="*/ 572013 w 2568523"/>
                <a:gd name="connsiteY472" fmla="*/ 1385573 h 4419916"/>
                <a:gd name="connsiteX473" fmla="*/ 715857 w 2568523"/>
                <a:gd name="connsiteY473" fmla="*/ 1186336 h 4419916"/>
                <a:gd name="connsiteX474" fmla="*/ 500637 w 2568523"/>
                <a:gd name="connsiteY474" fmla="*/ 1645891 h 4419916"/>
                <a:gd name="connsiteX475" fmla="*/ 500637 w 2568523"/>
                <a:gd name="connsiteY475" fmla="*/ 1480466 h 4419916"/>
                <a:gd name="connsiteX476" fmla="*/ 557082 w 2568523"/>
                <a:gd name="connsiteY476" fmla="*/ 1405570 h 4419916"/>
                <a:gd name="connsiteX477" fmla="*/ 892839 w 2568523"/>
                <a:gd name="connsiteY477" fmla="*/ 1556452 h 4419916"/>
                <a:gd name="connsiteX478" fmla="*/ 592406 w 2568523"/>
                <a:gd name="connsiteY478" fmla="*/ 1797501 h 4419916"/>
                <a:gd name="connsiteX479" fmla="*/ 500637 w 2568523"/>
                <a:gd name="connsiteY479" fmla="*/ 1645891 h 4419916"/>
                <a:gd name="connsiteX480" fmla="*/ 664874 w 2568523"/>
                <a:gd name="connsiteY480" fmla="*/ 2090903 h 4419916"/>
                <a:gd name="connsiteX481" fmla="*/ 663782 w 2568523"/>
                <a:gd name="connsiteY481" fmla="*/ 2089449 h 4419916"/>
                <a:gd name="connsiteX482" fmla="*/ 597868 w 2568523"/>
                <a:gd name="connsiteY482" fmla="*/ 2023642 h 4419916"/>
                <a:gd name="connsiteX483" fmla="*/ 597868 w 2568523"/>
                <a:gd name="connsiteY483" fmla="*/ 1815316 h 4419916"/>
                <a:gd name="connsiteX484" fmla="*/ 925978 w 2568523"/>
                <a:gd name="connsiteY484" fmla="*/ 1815316 h 4419916"/>
                <a:gd name="connsiteX485" fmla="*/ 806533 w 2568523"/>
                <a:gd name="connsiteY485" fmla="*/ 2231969 h 4419916"/>
                <a:gd name="connsiteX486" fmla="*/ 712579 w 2568523"/>
                <a:gd name="connsiteY486" fmla="*/ 2166890 h 4419916"/>
                <a:gd name="connsiteX487" fmla="*/ 664874 w 2568523"/>
                <a:gd name="connsiteY487" fmla="*/ 2090903 h 4419916"/>
                <a:gd name="connsiteX488" fmla="*/ 829839 w 2568523"/>
                <a:gd name="connsiteY488" fmla="*/ 2248330 h 4419916"/>
                <a:gd name="connsiteX489" fmla="*/ 1010464 w 2568523"/>
                <a:gd name="connsiteY489" fmla="*/ 2219608 h 4419916"/>
                <a:gd name="connsiteX490" fmla="*/ 1002088 w 2568523"/>
                <a:gd name="connsiteY490" fmla="*/ 2353766 h 4419916"/>
                <a:gd name="connsiteX491" fmla="*/ 837851 w 2568523"/>
                <a:gd name="connsiteY491" fmla="*/ 2253420 h 4419916"/>
                <a:gd name="connsiteX492" fmla="*/ 829839 w 2568523"/>
                <a:gd name="connsiteY492" fmla="*/ 2248330 h 4419916"/>
                <a:gd name="connsiteX493" fmla="*/ 1016290 w 2568523"/>
                <a:gd name="connsiteY493" fmla="*/ 2363583 h 4419916"/>
                <a:gd name="connsiteX494" fmla="*/ 1025030 w 2568523"/>
                <a:gd name="connsiteY494" fmla="*/ 2221789 h 4419916"/>
                <a:gd name="connsiteX495" fmla="*/ 1090215 w 2568523"/>
                <a:gd name="connsiteY495" fmla="*/ 2250148 h 4419916"/>
                <a:gd name="connsiteX496" fmla="*/ 1145203 w 2568523"/>
                <a:gd name="connsiteY496" fmla="*/ 2432298 h 4419916"/>
                <a:gd name="connsiteX497" fmla="*/ 1093857 w 2568523"/>
                <a:gd name="connsiteY497" fmla="*/ 2440660 h 4419916"/>
                <a:gd name="connsiteX498" fmla="*/ 1016290 w 2568523"/>
                <a:gd name="connsiteY498" fmla="*/ 2363583 h 4419916"/>
                <a:gd name="connsiteX499" fmla="*/ 1159406 w 2568523"/>
                <a:gd name="connsiteY499" fmla="*/ 2430480 h 4419916"/>
                <a:gd name="connsiteX500" fmla="*/ 1104781 w 2568523"/>
                <a:gd name="connsiteY500" fmla="*/ 2249421 h 4419916"/>
                <a:gd name="connsiteX501" fmla="*/ 1162319 w 2568523"/>
                <a:gd name="connsiteY501" fmla="*/ 2222880 h 4419916"/>
                <a:gd name="connsiteX502" fmla="*/ 1164868 w 2568523"/>
                <a:gd name="connsiteY502" fmla="*/ 2220699 h 4419916"/>
                <a:gd name="connsiteX503" fmla="*/ 1185990 w 2568523"/>
                <a:gd name="connsiteY503" fmla="*/ 2193794 h 4419916"/>
                <a:gd name="connsiteX504" fmla="*/ 1185990 w 2568523"/>
                <a:gd name="connsiteY504" fmla="*/ 2366855 h 4419916"/>
                <a:gd name="connsiteX505" fmla="*/ 1185990 w 2568523"/>
                <a:gd name="connsiteY505" fmla="*/ 2366855 h 4419916"/>
                <a:gd name="connsiteX506" fmla="*/ 1186354 w 2568523"/>
                <a:gd name="connsiteY506" fmla="*/ 2367945 h 4419916"/>
                <a:gd name="connsiteX507" fmla="*/ 1187082 w 2568523"/>
                <a:gd name="connsiteY507" fmla="*/ 2370127 h 4419916"/>
                <a:gd name="connsiteX508" fmla="*/ 1187082 w 2568523"/>
                <a:gd name="connsiteY508" fmla="*/ 2370490 h 4419916"/>
                <a:gd name="connsiteX509" fmla="*/ 1187446 w 2568523"/>
                <a:gd name="connsiteY509" fmla="*/ 2371218 h 4419916"/>
                <a:gd name="connsiteX510" fmla="*/ 1188903 w 2568523"/>
                <a:gd name="connsiteY510" fmla="*/ 2372672 h 4419916"/>
                <a:gd name="connsiteX511" fmla="*/ 1189995 w 2568523"/>
                <a:gd name="connsiteY511" fmla="*/ 2373399 h 4419916"/>
                <a:gd name="connsiteX512" fmla="*/ 1191816 w 2568523"/>
                <a:gd name="connsiteY512" fmla="*/ 2374126 h 4419916"/>
                <a:gd name="connsiteX513" fmla="*/ 1192545 w 2568523"/>
                <a:gd name="connsiteY513" fmla="*/ 2374490 h 4419916"/>
                <a:gd name="connsiteX514" fmla="*/ 1309440 w 2568523"/>
                <a:gd name="connsiteY514" fmla="*/ 2394486 h 4419916"/>
                <a:gd name="connsiteX515" fmla="*/ 1264648 w 2568523"/>
                <a:gd name="connsiteY515" fmla="*/ 2413755 h 4419916"/>
                <a:gd name="connsiteX516" fmla="*/ 1159406 w 2568523"/>
                <a:gd name="connsiteY516" fmla="*/ 2430480 h 4419916"/>
                <a:gd name="connsiteX517" fmla="*/ 1252995 w 2568523"/>
                <a:gd name="connsiteY517" fmla="*/ 2467564 h 4419916"/>
                <a:gd name="connsiteX518" fmla="*/ 1253360 w 2568523"/>
                <a:gd name="connsiteY518" fmla="*/ 2466837 h 4419916"/>
                <a:gd name="connsiteX519" fmla="*/ 1241342 w 2568523"/>
                <a:gd name="connsiteY519" fmla="*/ 2567547 h 4419916"/>
                <a:gd name="connsiteX520" fmla="*/ 1207839 w 2568523"/>
                <a:gd name="connsiteY520" fmla="*/ 2535189 h 4419916"/>
                <a:gd name="connsiteX521" fmla="*/ 1252995 w 2568523"/>
                <a:gd name="connsiteY521" fmla="*/ 2467564 h 4419916"/>
                <a:gd name="connsiteX522" fmla="*/ 1314174 w 2568523"/>
                <a:gd name="connsiteY522" fmla="*/ 2637352 h 4419916"/>
                <a:gd name="connsiteX523" fmla="*/ 1254452 w 2568523"/>
                <a:gd name="connsiteY523" fmla="*/ 2580272 h 4419916"/>
                <a:gd name="connsiteX524" fmla="*/ 1273024 w 2568523"/>
                <a:gd name="connsiteY524" fmla="*/ 2425026 h 4419916"/>
                <a:gd name="connsiteX525" fmla="*/ 1321822 w 2568523"/>
                <a:gd name="connsiteY525" fmla="*/ 2403939 h 4419916"/>
                <a:gd name="connsiteX526" fmla="*/ 1298151 w 2568523"/>
                <a:gd name="connsiteY526" fmla="*/ 2470836 h 4419916"/>
                <a:gd name="connsiteX527" fmla="*/ 1298880 w 2568523"/>
                <a:gd name="connsiteY527" fmla="*/ 2477381 h 4419916"/>
                <a:gd name="connsiteX528" fmla="*/ 1336753 w 2568523"/>
                <a:gd name="connsiteY528" fmla="*/ 2534098 h 4419916"/>
                <a:gd name="connsiteX529" fmla="*/ 1341122 w 2568523"/>
                <a:gd name="connsiteY529" fmla="*/ 2602086 h 4419916"/>
                <a:gd name="connsiteX530" fmla="*/ 1314174 w 2568523"/>
                <a:gd name="connsiteY530" fmla="*/ 2637352 h 4419916"/>
                <a:gd name="connsiteX531" fmla="*/ 1355689 w 2568523"/>
                <a:gd name="connsiteY531" fmla="*/ 2595542 h 4419916"/>
                <a:gd name="connsiteX532" fmla="*/ 1352047 w 2568523"/>
                <a:gd name="connsiteY532" fmla="*/ 2538824 h 4419916"/>
                <a:gd name="connsiteX533" fmla="*/ 1404487 w 2568523"/>
                <a:gd name="connsiteY533" fmla="*/ 2538824 h 4419916"/>
                <a:gd name="connsiteX534" fmla="*/ 1441631 w 2568523"/>
                <a:gd name="connsiteY534" fmla="*/ 2575909 h 4419916"/>
                <a:gd name="connsiteX535" fmla="*/ 1355689 w 2568523"/>
                <a:gd name="connsiteY535" fmla="*/ 2595542 h 4419916"/>
                <a:gd name="connsiteX536" fmla="*/ 2557423 w 2568523"/>
                <a:gd name="connsiteY536" fmla="*/ 2991835 h 4419916"/>
                <a:gd name="connsiteX537" fmla="*/ 2417949 w 2568523"/>
                <a:gd name="connsiteY537" fmla="*/ 2722065 h 4419916"/>
                <a:gd name="connsiteX538" fmla="*/ 2557423 w 2568523"/>
                <a:gd name="connsiteY538" fmla="*/ 2755877 h 4419916"/>
                <a:gd name="connsiteX539" fmla="*/ 2557423 w 2568523"/>
                <a:gd name="connsiteY539" fmla="*/ 2991835 h 4419916"/>
                <a:gd name="connsiteX540" fmla="*/ 2399376 w 2568523"/>
                <a:gd name="connsiteY540" fmla="*/ 3383039 h 4419916"/>
                <a:gd name="connsiteX541" fmla="*/ 2285394 w 2568523"/>
                <a:gd name="connsiteY541" fmla="*/ 3297963 h 4419916"/>
                <a:gd name="connsiteX542" fmla="*/ 2450723 w 2568523"/>
                <a:gd name="connsiteY542" fmla="*/ 3140536 h 4419916"/>
                <a:gd name="connsiteX543" fmla="*/ 2399376 w 2568523"/>
                <a:gd name="connsiteY543" fmla="*/ 3383039 h 4419916"/>
                <a:gd name="connsiteX544" fmla="*/ 2103677 w 2568523"/>
                <a:gd name="connsiteY544" fmla="*/ 3746611 h 4419916"/>
                <a:gd name="connsiteX545" fmla="*/ 2011908 w 2568523"/>
                <a:gd name="connsiteY545" fmla="*/ 3730250 h 4419916"/>
                <a:gd name="connsiteX546" fmla="*/ 1874983 w 2568523"/>
                <a:gd name="connsiteY546" fmla="*/ 3460480 h 4419916"/>
                <a:gd name="connsiteX547" fmla="*/ 2216931 w 2568523"/>
                <a:gd name="connsiteY547" fmla="*/ 3626269 h 4419916"/>
                <a:gd name="connsiteX548" fmla="*/ 2103677 w 2568523"/>
                <a:gd name="connsiteY548" fmla="*/ 3746611 h 4419916"/>
                <a:gd name="connsiteX549" fmla="*/ 1940168 w 2568523"/>
                <a:gd name="connsiteY549" fmla="*/ 3902583 h 4419916"/>
                <a:gd name="connsiteX550" fmla="*/ 1869885 w 2568523"/>
                <a:gd name="connsiteY550" fmla="*/ 3719707 h 4419916"/>
                <a:gd name="connsiteX551" fmla="*/ 2002076 w 2568523"/>
                <a:gd name="connsiteY551" fmla="*/ 3743339 h 4419916"/>
                <a:gd name="connsiteX552" fmla="*/ 2037035 w 2568523"/>
                <a:gd name="connsiteY552" fmla="*/ 3812417 h 4419916"/>
                <a:gd name="connsiteX553" fmla="*/ 1940168 w 2568523"/>
                <a:gd name="connsiteY553" fmla="*/ 3902583 h 4419916"/>
                <a:gd name="connsiteX554" fmla="*/ 1682342 w 2568523"/>
                <a:gd name="connsiteY554" fmla="*/ 4204712 h 4419916"/>
                <a:gd name="connsiteX555" fmla="*/ 1875712 w 2568523"/>
                <a:gd name="connsiteY555" fmla="*/ 4093095 h 4419916"/>
                <a:gd name="connsiteX556" fmla="*/ 1862966 w 2568523"/>
                <a:gd name="connsiteY556" fmla="*/ 4268701 h 4419916"/>
                <a:gd name="connsiteX557" fmla="*/ 1682342 w 2568523"/>
                <a:gd name="connsiteY557" fmla="*/ 4204712 h 4419916"/>
                <a:gd name="connsiteX558" fmla="*/ 1832377 w 2568523"/>
                <a:gd name="connsiteY558" fmla="*/ 4358503 h 4419916"/>
                <a:gd name="connsiteX559" fmla="*/ 1694359 w 2568523"/>
                <a:gd name="connsiteY559" fmla="*/ 4224708 h 4419916"/>
                <a:gd name="connsiteX560" fmla="*/ 1860053 w 2568523"/>
                <a:gd name="connsiteY560" fmla="*/ 4283607 h 4419916"/>
                <a:gd name="connsiteX561" fmla="*/ 1832377 w 2568523"/>
                <a:gd name="connsiteY561" fmla="*/ 4358503 h 4419916"/>
                <a:gd name="connsiteX562" fmla="*/ 1678700 w 2568523"/>
                <a:gd name="connsiteY562" fmla="*/ 4049467 h 4419916"/>
                <a:gd name="connsiteX563" fmla="*/ 1863330 w 2568523"/>
                <a:gd name="connsiteY563" fmla="*/ 4083642 h 4419916"/>
                <a:gd name="connsiteX564" fmla="*/ 1673238 w 2568523"/>
                <a:gd name="connsiteY564" fmla="*/ 4193441 h 4419916"/>
                <a:gd name="connsiteX565" fmla="*/ 1678700 w 2568523"/>
                <a:gd name="connsiteY565" fmla="*/ 4049467 h 4419916"/>
                <a:gd name="connsiteX566" fmla="*/ 1679064 w 2568523"/>
                <a:gd name="connsiteY566" fmla="*/ 4034560 h 4419916"/>
                <a:gd name="connsiteX567" fmla="*/ 1685983 w 2568523"/>
                <a:gd name="connsiteY567" fmla="*/ 3856410 h 4419916"/>
                <a:gd name="connsiteX568" fmla="*/ 1865151 w 2568523"/>
                <a:gd name="connsiteY568" fmla="*/ 4069099 h 4419916"/>
                <a:gd name="connsiteX569" fmla="*/ 1679064 w 2568523"/>
                <a:gd name="connsiteY569" fmla="*/ 4034560 h 4419916"/>
                <a:gd name="connsiteX570" fmla="*/ 1374261 w 2568523"/>
                <a:gd name="connsiteY570" fmla="*/ 2974747 h 4419916"/>
                <a:gd name="connsiteX571" fmla="*/ 1547966 w 2568523"/>
                <a:gd name="connsiteY571" fmla="*/ 2957659 h 4419916"/>
                <a:gd name="connsiteX572" fmla="*/ 1460568 w 2568523"/>
                <a:gd name="connsiteY572" fmla="*/ 3168531 h 4419916"/>
                <a:gd name="connsiteX573" fmla="*/ 1374261 w 2568523"/>
                <a:gd name="connsiteY573" fmla="*/ 2974747 h 4419916"/>
                <a:gd name="connsiteX574" fmla="*/ 1433984 w 2568523"/>
                <a:gd name="connsiteY574" fmla="*/ 2730790 h 4419916"/>
                <a:gd name="connsiteX575" fmla="*/ 1547602 w 2568523"/>
                <a:gd name="connsiteY575" fmla="*/ 2942753 h 4419916"/>
                <a:gd name="connsiteX576" fmla="*/ 1373169 w 2568523"/>
                <a:gd name="connsiteY576" fmla="*/ 2960204 h 4419916"/>
                <a:gd name="connsiteX577" fmla="*/ 1433984 w 2568523"/>
                <a:gd name="connsiteY577" fmla="*/ 2730790 h 4419916"/>
                <a:gd name="connsiteX578" fmla="*/ 1975856 w 2568523"/>
                <a:gd name="connsiteY578" fmla="*/ 2634080 h 4419916"/>
                <a:gd name="connsiteX579" fmla="*/ 1848400 w 2568523"/>
                <a:gd name="connsiteY579" fmla="*/ 2622809 h 4419916"/>
                <a:gd name="connsiteX580" fmla="*/ 1903388 w 2568523"/>
                <a:gd name="connsiteY580" fmla="*/ 2563911 h 4419916"/>
                <a:gd name="connsiteX581" fmla="*/ 1975856 w 2568523"/>
                <a:gd name="connsiteY581" fmla="*/ 2634080 h 4419916"/>
                <a:gd name="connsiteX582" fmla="*/ 2381532 w 2568523"/>
                <a:gd name="connsiteY582" fmla="*/ 2715157 h 4419916"/>
                <a:gd name="connsiteX583" fmla="*/ 2124434 w 2568523"/>
                <a:gd name="connsiteY583" fmla="*/ 2854405 h 4419916"/>
                <a:gd name="connsiteX584" fmla="*/ 2213654 w 2568523"/>
                <a:gd name="connsiteY584" fmla="*/ 2690070 h 4419916"/>
                <a:gd name="connsiteX585" fmla="*/ 2381532 w 2568523"/>
                <a:gd name="connsiteY585" fmla="*/ 2715157 h 4419916"/>
                <a:gd name="connsiteX586" fmla="*/ 2275197 w 2568523"/>
                <a:gd name="connsiteY586" fmla="*/ 3287419 h 4419916"/>
                <a:gd name="connsiteX587" fmla="*/ 2163764 w 2568523"/>
                <a:gd name="connsiteY587" fmla="*/ 3120540 h 4419916"/>
                <a:gd name="connsiteX588" fmla="*/ 2444532 w 2568523"/>
                <a:gd name="connsiteY588" fmla="*/ 3125993 h 4419916"/>
                <a:gd name="connsiteX589" fmla="*/ 2275197 w 2568523"/>
                <a:gd name="connsiteY589" fmla="*/ 3287419 h 4419916"/>
                <a:gd name="connsiteX590" fmla="*/ 2102220 w 2568523"/>
                <a:gd name="connsiteY590" fmla="*/ 2890762 h 4419916"/>
                <a:gd name="connsiteX591" fmla="*/ 2141914 w 2568523"/>
                <a:gd name="connsiteY591" fmla="*/ 3108178 h 4419916"/>
                <a:gd name="connsiteX592" fmla="*/ 1878261 w 2568523"/>
                <a:gd name="connsiteY592" fmla="*/ 3204161 h 4419916"/>
                <a:gd name="connsiteX593" fmla="*/ 2102220 w 2568523"/>
                <a:gd name="connsiteY593" fmla="*/ 2890762 h 4419916"/>
                <a:gd name="connsiteX594" fmla="*/ 1858960 w 2568523"/>
                <a:gd name="connsiteY594" fmla="*/ 3205979 h 4419916"/>
                <a:gd name="connsiteX595" fmla="*/ 1755903 w 2568523"/>
                <a:gd name="connsiteY595" fmla="*/ 3043099 h 4419916"/>
                <a:gd name="connsiteX596" fmla="*/ 2084376 w 2568523"/>
                <a:gd name="connsiteY596" fmla="*/ 2890762 h 4419916"/>
                <a:gd name="connsiteX597" fmla="*/ 1858960 w 2568523"/>
                <a:gd name="connsiteY597" fmla="*/ 3205979 h 4419916"/>
                <a:gd name="connsiteX598" fmla="*/ 2114602 w 2568523"/>
                <a:gd name="connsiteY598" fmla="*/ 2876583 h 4419916"/>
                <a:gd name="connsiteX599" fmla="*/ 2383353 w 2568523"/>
                <a:gd name="connsiteY599" fmla="*/ 2731154 h 4419916"/>
                <a:gd name="connsiteX600" fmla="*/ 2154296 w 2568523"/>
                <a:gd name="connsiteY600" fmla="*/ 3093635 h 4419916"/>
                <a:gd name="connsiteX601" fmla="*/ 2114602 w 2568523"/>
                <a:gd name="connsiteY601" fmla="*/ 2876583 h 4419916"/>
                <a:gd name="connsiteX602" fmla="*/ 2070174 w 2568523"/>
                <a:gd name="connsiteY602" fmla="*/ 2881309 h 4419916"/>
                <a:gd name="connsiteX603" fmla="*/ 1763914 w 2568523"/>
                <a:gd name="connsiteY603" fmla="*/ 3023466 h 4419916"/>
                <a:gd name="connsiteX604" fmla="*/ 1844394 w 2568523"/>
                <a:gd name="connsiteY604" fmla="*/ 2890762 h 4419916"/>
                <a:gd name="connsiteX605" fmla="*/ 2070174 w 2568523"/>
                <a:gd name="connsiteY605" fmla="*/ 2881309 h 4419916"/>
                <a:gd name="connsiteX606" fmla="*/ 1854955 w 2568523"/>
                <a:gd name="connsiteY606" fmla="*/ 2875492 h 4419916"/>
                <a:gd name="connsiteX607" fmla="*/ 2011180 w 2568523"/>
                <a:gd name="connsiteY607" fmla="*/ 2660985 h 4419916"/>
                <a:gd name="connsiteX608" fmla="*/ 2095665 w 2568523"/>
                <a:gd name="connsiteY608" fmla="*/ 2865676 h 4419916"/>
                <a:gd name="connsiteX609" fmla="*/ 1854955 w 2568523"/>
                <a:gd name="connsiteY609" fmla="*/ 2875492 h 4419916"/>
                <a:gd name="connsiteX610" fmla="*/ 1832377 w 2568523"/>
                <a:gd name="connsiteY610" fmla="*/ 2862404 h 4419916"/>
                <a:gd name="connsiteX611" fmla="*/ 1627353 w 2568523"/>
                <a:gd name="connsiteY611" fmla="*/ 2613357 h 4419916"/>
                <a:gd name="connsiteX612" fmla="*/ 1825822 w 2568523"/>
                <a:gd name="connsiteY612" fmla="*/ 2635171 h 4419916"/>
                <a:gd name="connsiteX613" fmla="*/ 1832377 w 2568523"/>
                <a:gd name="connsiteY613" fmla="*/ 2862404 h 4419916"/>
                <a:gd name="connsiteX614" fmla="*/ 1615336 w 2568523"/>
                <a:gd name="connsiteY614" fmla="*/ 2621719 h 4419916"/>
                <a:gd name="connsiteX615" fmla="*/ 1827278 w 2568523"/>
                <a:gd name="connsiteY615" fmla="*/ 2879128 h 4419916"/>
                <a:gd name="connsiteX616" fmla="*/ 1568359 w 2568523"/>
                <a:gd name="connsiteY616" fmla="*/ 2939481 h 4419916"/>
                <a:gd name="connsiteX617" fmla="*/ 1615336 w 2568523"/>
                <a:gd name="connsiteY617" fmla="*/ 2621719 h 4419916"/>
                <a:gd name="connsiteX618" fmla="*/ 1563261 w 2568523"/>
                <a:gd name="connsiteY618" fmla="*/ 2959114 h 4419916"/>
                <a:gd name="connsiteX619" fmla="*/ 1729319 w 2568523"/>
                <a:gd name="connsiteY619" fmla="*/ 3040190 h 4419916"/>
                <a:gd name="connsiteX620" fmla="*/ 1475498 w 2568523"/>
                <a:gd name="connsiteY620" fmla="*/ 3171076 h 4419916"/>
                <a:gd name="connsiteX621" fmla="*/ 1563261 w 2568523"/>
                <a:gd name="connsiteY621" fmla="*/ 2959114 h 4419916"/>
                <a:gd name="connsiteX622" fmla="*/ 1580741 w 2568523"/>
                <a:gd name="connsiteY622" fmla="*/ 2951479 h 4419916"/>
                <a:gd name="connsiteX623" fmla="*/ 1824729 w 2568523"/>
                <a:gd name="connsiteY623" fmla="*/ 2894398 h 4419916"/>
                <a:gd name="connsiteX624" fmla="*/ 1742429 w 2568523"/>
                <a:gd name="connsiteY624" fmla="*/ 3030374 h 4419916"/>
                <a:gd name="connsiteX625" fmla="*/ 1580741 w 2568523"/>
                <a:gd name="connsiteY625" fmla="*/ 2951479 h 4419916"/>
                <a:gd name="connsiteX626" fmla="*/ 1746799 w 2568523"/>
                <a:gd name="connsiteY626" fmla="*/ 3056187 h 4419916"/>
                <a:gd name="connsiteX627" fmla="*/ 1847671 w 2568523"/>
                <a:gd name="connsiteY627" fmla="*/ 3215796 h 4419916"/>
                <a:gd name="connsiteX628" fmla="*/ 1653573 w 2568523"/>
                <a:gd name="connsiteY628" fmla="*/ 3286329 h 4419916"/>
                <a:gd name="connsiteX629" fmla="*/ 1746799 w 2568523"/>
                <a:gd name="connsiteY629" fmla="*/ 3056187 h 4419916"/>
                <a:gd name="connsiteX630" fmla="*/ 1851313 w 2568523"/>
                <a:gd name="connsiteY630" fmla="*/ 3229611 h 4419916"/>
                <a:gd name="connsiteX631" fmla="*/ 1851313 w 2568523"/>
                <a:gd name="connsiteY631" fmla="*/ 3430667 h 4419916"/>
                <a:gd name="connsiteX632" fmla="*/ 1656851 w 2568523"/>
                <a:gd name="connsiteY632" fmla="*/ 3300508 h 4419916"/>
                <a:gd name="connsiteX633" fmla="*/ 1851313 w 2568523"/>
                <a:gd name="connsiteY633" fmla="*/ 3229611 h 4419916"/>
                <a:gd name="connsiteX634" fmla="*/ 1865879 w 2568523"/>
                <a:gd name="connsiteY634" fmla="*/ 3232520 h 4419916"/>
                <a:gd name="connsiteX635" fmla="*/ 2207463 w 2568523"/>
                <a:gd name="connsiteY635" fmla="*/ 3450663 h 4419916"/>
                <a:gd name="connsiteX636" fmla="*/ 1865879 w 2568523"/>
                <a:gd name="connsiteY636" fmla="*/ 3437575 h 4419916"/>
                <a:gd name="connsiteX637" fmla="*/ 1865879 w 2568523"/>
                <a:gd name="connsiteY637" fmla="*/ 3232520 h 4419916"/>
                <a:gd name="connsiteX638" fmla="*/ 1874983 w 2568523"/>
                <a:gd name="connsiteY638" fmla="*/ 3220886 h 4419916"/>
                <a:gd name="connsiteX639" fmla="*/ 2144827 w 2568523"/>
                <a:gd name="connsiteY639" fmla="*/ 3122358 h 4419916"/>
                <a:gd name="connsiteX640" fmla="*/ 2222394 w 2568523"/>
                <a:gd name="connsiteY640" fmla="*/ 3442665 h 4419916"/>
                <a:gd name="connsiteX641" fmla="*/ 1874983 w 2568523"/>
                <a:gd name="connsiteY641" fmla="*/ 3220886 h 4419916"/>
                <a:gd name="connsiteX642" fmla="*/ 2163035 w 2568523"/>
                <a:gd name="connsiteY642" fmla="*/ 3105997 h 4419916"/>
                <a:gd name="connsiteX643" fmla="*/ 2399740 w 2568523"/>
                <a:gd name="connsiteY643" fmla="*/ 2731881 h 4419916"/>
                <a:gd name="connsiteX644" fmla="*/ 2454001 w 2568523"/>
                <a:gd name="connsiteY644" fmla="*/ 3111450 h 4419916"/>
                <a:gd name="connsiteX645" fmla="*/ 2163035 w 2568523"/>
                <a:gd name="connsiteY645" fmla="*/ 3105997 h 4419916"/>
                <a:gd name="connsiteX646" fmla="*/ 2107319 w 2568523"/>
                <a:gd name="connsiteY646" fmla="*/ 2855859 h 4419916"/>
                <a:gd name="connsiteX647" fmla="*/ 2024654 w 2568523"/>
                <a:gd name="connsiteY647" fmla="*/ 2655895 h 4419916"/>
                <a:gd name="connsiteX648" fmla="*/ 2198359 w 2568523"/>
                <a:gd name="connsiteY648" fmla="*/ 2687525 h 4419916"/>
                <a:gd name="connsiteX649" fmla="*/ 2107319 w 2568523"/>
                <a:gd name="connsiteY649" fmla="*/ 2855859 h 4419916"/>
                <a:gd name="connsiteX650" fmla="*/ 1846943 w 2568523"/>
                <a:gd name="connsiteY650" fmla="*/ 2862040 h 4419916"/>
                <a:gd name="connsiteX651" fmla="*/ 1840388 w 2568523"/>
                <a:gd name="connsiteY651" fmla="*/ 2636625 h 4419916"/>
                <a:gd name="connsiteX652" fmla="*/ 1994793 w 2568523"/>
                <a:gd name="connsiteY652" fmla="*/ 2650441 h 4419916"/>
                <a:gd name="connsiteX653" fmla="*/ 1999891 w 2568523"/>
                <a:gd name="connsiteY653" fmla="*/ 2651532 h 4419916"/>
                <a:gd name="connsiteX654" fmla="*/ 1846943 w 2568523"/>
                <a:gd name="connsiteY654" fmla="*/ 2862040 h 4419916"/>
                <a:gd name="connsiteX655" fmla="*/ 1625533 w 2568523"/>
                <a:gd name="connsiteY655" fmla="*/ 2598814 h 4419916"/>
                <a:gd name="connsiteX656" fmla="*/ 1726406 w 2568523"/>
                <a:gd name="connsiteY656" fmla="*/ 2489742 h 4419916"/>
                <a:gd name="connsiteX657" fmla="*/ 1817810 w 2568523"/>
                <a:gd name="connsiteY657" fmla="*/ 2619537 h 4419916"/>
                <a:gd name="connsiteX658" fmla="*/ 1625533 w 2568523"/>
                <a:gd name="connsiteY658" fmla="*/ 2598814 h 4419916"/>
                <a:gd name="connsiteX659" fmla="*/ 1612423 w 2568523"/>
                <a:gd name="connsiteY659" fmla="*/ 2591542 h 4419916"/>
                <a:gd name="connsiteX660" fmla="*/ 1564354 w 2568523"/>
                <a:gd name="connsiteY660" fmla="*/ 2485379 h 4419916"/>
                <a:gd name="connsiteX661" fmla="*/ 1715845 w 2568523"/>
                <a:gd name="connsiteY661" fmla="*/ 2479925 h 4419916"/>
                <a:gd name="connsiteX662" fmla="*/ 1612423 w 2568523"/>
                <a:gd name="connsiteY662" fmla="*/ 2591542 h 4419916"/>
                <a:gd name="connsiteX663" fmla="*/ 1555249 w 2568523"/>
                <a:gd name="connsiteY663" fmla="*/ 2926392 h 4419916"/>
                <a:gd name="connsiteX664" fmla="*/ 1441267 w 2568523"/>
                <a:gd name="connsiteY664" fmla="*/ 2714066 h 4419916"/>
                <a:gd name="connsiteX665" fmla="*/ 1600770 w 2568523"/>
                <a:gd name="connsiteY665" fmla="*/ 2618810 h 4419916"/>
                <a:gd name="connsiteX666" fmla="*/ 1555249 w 2568523"/>
                <a:gd name="connsiteY666" fmla="*/ 2926392 h 4419916"/>
                <a:gd name="connsiteX667" fmla="*/ 1731140 w 2568523"/>
                <a:gd name="connsiteY667" fmla="*/ 3055460 h 4419916"/>
                <a:gd name="connsiteX668" fmla="*/ 1637186 w 2568523"/>
                <a:gd name="connsiteY668" fmla="*/ 3287783 h 4419916"/>
                <a:gd name="connsiteX669" fmla="*/ 1475498 w 2568523"/>
                <a:gd name="connsiteY669" fmla="*/ 3187437 h 4419916"/>
                <a:gd name="connsiteX670" fmla="*/ 1731140 w 2568523"/>
                <a:gd name="connsiteY670" fmla="*/ 3055460 h 4419916"/>
                <a:gd name="connsiteX671" fmla="*/ 1652845 w 2568523"/>
                <a:gd name="connsiteY671" fmla="*/ 3534648 h 4419916"/>
                <a:gd name="connsiteX672" fmla="*/ 1648475 w 2568523"/>
                <a:gd name="connsiteY672" fmla="*/ 3312506 h 4419916"/>
                <a:gd name="connsiteX673" fmla="*/ 1844030 w 2568523"/>
                <a:gd name="connsiteY673" fmla="*/ 3443392 h 4419916"/>
                <a:gd name="connsiteX674" fmla="*/ 1652845 w 2568523"/>
                <a:gd name="connsiteY674" fmla="*/ 3534648 h 4419916"/>
                <a:gd name="connsiteX675" fmla="*/ 1851313 w 2568523"/>
                <a:gd name="connsiteY675" fmla="*/ 3455753 h 4419916"/>
                <a:gd name="connsiteX676" fmla="*/ 1851313 w 2568523"/>
                <a:gd name="connsiteY676" fmla="*/ 3695347 h 4419916"/>
                <a:gd name="connsiteX677" fmla="*/ 1659400 w 2568523"/>
                <a:gd name="connsiteY677" fmla="*/ 3547737 h 4419916"/>
                <a:gd name="connsiteX678" fmla="*/ 1851313 w 2568523"/>
                <a:gd name="connsiteY678" fmla="*/ 3455753 h 4419916"/>
                <a:gd name="connsiteX679" fmla="*/ 1925238 w 2568523"/>
                <a:gd name="connsiteY679" fmla="*/ 3904038 h 4419916"/>
                <a:gd name="connsiteX680" fmla="*/ 1695816 w 2568523"/>
                <a:gd name="connsiteY680" fmla="*/ 3834959 h 4419916"/>
                <a:gd name="connsiteX681" fmla="*/ 1854955 w 2568523"/>
                <a:gd name="connsiteY681" fmla="*/ 3721525 h 4419916"/>
                <a:gd name="connsiteX682" fmla="*/ 1925238 w 2568523"/>
                <a:gd name="connsiteY682" fmla="*/ 3904038 h 4419916"/>
                <a:gd name="connsiteX683" fmla="*/ 1865879 w 2568523"/>
                <a:gd name="connsiteY683" fmla="*/ 3704073 h 4419916"/>
                <a:gd name="connsiteX684" fmla="*/ 1865879 w 2568523"/>
                <a:gd name="connsiteY684" fmla="*/ 3475023 h 4419916"/>
                <a:gd name="connsiteX685" fmla="*/ 1994064 w 2568523"/>
                <a:gd name="connsiteY685" fmla="*/ 3726978 h 4419916"/>
                <a:gd name="connsiteX686" fmla="*/ 1865879 w 2568523"/>
                <a:gd name="connsiteY686" fmla="*/ 3704073 h 4419916"/>
                <a:gd name="connsiteX687" fmla="*/ 1893192 w 2568523"/>
                <a:gd name="connsiteY687" fmla="*/ 3452845 h 4419916"/>
                <a:gd name="connsiteX688" fmla="*/ 2226400 w 2568523"/>
                <a:gd name="connsiteY688" fmla="*/ 3465933 h 4419916"/>
                <a:gd name="connsiteX689" fmla="*/ 2222030 w 2568523"/>
                <a:gd name="connsiteY689" fmla="*/ 3612453 h 4419916"/>
                <a:gd name="connsiteX690" fmla="*/ 1893192 w 2568523"/>
                <a:gd name="connsiteY690" fmla="*/ 3452845 h 4419916"/>
                <a:gd name="connsiteX691" fmla="*/ 2239145 w 2568523"/>
                <a:gd name="connsiteY691" fmla="*/ 3449209 h 4419916"/>
                <a:gd name="connsiteX692" fmla="*/ 2167041 w 2568523"/>
                <a:gd name="connsiteY692" fmla="*/ 3151080 h 4419916"/>
                <a:gd name="connsiteX693" fmla="*/ 2268278 w 2568523"/>
                <a:gd name="connsiteY693" fmla="*/ 3302689 h 4419916"/>
                <a:gd name="connsiteX694" fmla="*/ 2268642 w 2568523"/>
                <a:gd name="connsiteY694" fmla="*/ 3303053 h 4419916"/>
                <a:gd name="connsiteX695" fmla="*/ 2269006 w 2568523"/>
                <a:gd name="connsiteY695" fmla="*/ 3303416 h 4419916"/>
                <a:gd name="connsiteX696" fmla="*/ 2269371 w 2568523"/>
                <a:gd name="connsiteY696" fmla="*/ 3303780 h 4419916"/>
                <a:gd name="connsiteX697" fmla="*/ 2269735 w 2568523"/>
                <a:gd name="connsiteY697" fmla="*/ 3304144 h 4419916"/>
                <a:gd name="connsiteX698" fmla="*/ 2389180 w 2568523"/>
                <a:gd name="connsiteY698" fmla="*/ 3393219 h 4419916"/>
                <a:gd name="connsiteX699" fmla="*/ 2239145 w 2568523"/>
                <a:gd name="connsiteY699" fmla="*/ 3449209 h 4419916"/>
                <a:gd name="connsiteX700" fmla="*/ 2467839 w 2568523"/>
                <a:gd name="connsiteY700" fmla="*/ 3103815 h 4419916"/>
                <a:gd name="connsiteX701" fmla="*/ 2417584 w 2568523"/>
                <a:gd name="connsiteY701" fmla="*/ 2752968 h 4419916"/>
                <a:gd name="connsiteX702" fmla="*/ 2555602 w 2568523"/>
                <a:gd name="connsiteY702" fmla="*/ 3020557 h 4419916"/>
                <a:gd name="connsiteX703" fmla="*/ 2467839 w 2568523"/>
                <a:gd name="connsiteY703" fmla="*/ 3103815 h 4419916"/>
                <a:gd name="connsiteX704" fmla="*/ 1893192 w 2568523"/>
                <a:gd name="connsiteY704" fmla="*/ 2553731 h 4419916"/>
                <a:gd name="connsiteX705" fmla="*/ 1833833 w 2568523"/>
                <a:gd name="connsiteY705" fmla="*/ 2617356 h 4419916"/>
                <a:gd name="connsiteX706" fmla="*/ 1736602 w 2568523"/>
                <a:gd name="connsiteY706" fmla="*/ 2478835 h 4419916"/>
                <a:gd name="connsiteX707" fmla="*/ 1813076 w 2568523"/>
                <a:gd name="connsiteY707" fmla="*/ 2475926 h 4419916"/>
                <a:gd name="connsiteX708" fmla="*/ 1893192 w 2568523"/>
                <a:gd name="connsiteY708" fmla="*/ 2553731 h 4419916"/>
                <a:gd name="connsiteX709" fmla="*/ 1462752 w 2568523"/>
                <a:gd name="connsiteY709" fmla="*/ 2583544 h 4419916"/>
                <a:gd name="connsiteX710" fmla="*/ 1550880 w 2568523"/>
                <a:gd name="connsiteY710" fmla="*/ 2490833 h 4419916"/>
                <a:gd name="connsiteX711" fmla="*/ 1600770 w 2568523"/>
                <a:gd name="connsiteY711" fmla="*/ 2601359 h 4419916"/>
                <a:gd name="connsiteX712" fmla="*/ 1441631 w 2568523"/>
                <a:gd name="connsiteY712" fmla="*/ 2696615 h 4419916"/>
                <a:gd name="connsiteX713" fmla="*/ 1462752 w 2568523"/>
                <a:gd name="connsiteY713" fmla="*/ 2583544 h 4419916"/>
                <a:gd name="connsiteX714" fmla="*/ 1654666 w 2568523"/>
                <a:gd name="connsiteY714" fmla="*/ 3562643 h 4419916"/>
                <a:gd name="connsiteX715" fmla="*/ 1846215 w 2568523"/>
                <a:gd name="connsiteY715" fmla="*/ 3709890 h 4419916"/>
                <a:gd name="connsiteX716" fmla="*/ 1685255 w 2568523"/>
                <a:gd name="connsiteY716" fmla="*/ 3824415 h 4419916"/>
                <a:gd name="connsiteX717" fmla="*/ 1654666 w 2568523"/>
                <a:gd name="connsiteY717" fmla="*/ 3562643 h 4419916"/>
                <a:gd name="connsiteX718" fmla="*/ 2010816 w 2568523"/>
                <a:gd name="connsiteY718" fmla="*/ 4405767 h 4419916"/>
                <a:gd name="connsiteX719" fmla="*/ 1845122 w 2568523"/>
                <a:gd name="connsiteY719" fmla="*/ 4366501 h 4419916"/>
                <a:gd name="connsiteX720" fmla="*/ 1872798 w 2568523"/>
                <a:gd name="connsiteY720" fmla="*/ 4291606 h 4419916"/>
                <a:gd name="connsiteX721" fmla="*/ 2010816 w 2568523"/>
                <a:gd name="connsiteY721" fmla="*/ 4405767 h 4419916"/>
                <a:gd name="connsiteX722" fmla="*/ 1933613 w 2568523"/>
                <a:gd name="connsiteY722" fmla="*/ 4158174 h 4419916"/>
                <a:gd name="connsiteX723" fmla="*/ 1878989 w 2568523"/>
                <a:gd name="connsiteY723" fmla="*/ 4249068 h 4419916"/>
                <a:gd name="connsiteX724" fmla="*/ 1889914 w 2568523"/>
                <a:gd name="connsiteY724" fmla="*/ 4100003 h 4419916"/>
                <a:gd name="connsiteX725" fmla="*/ 1933613 w 2568523"/>
                <a:gd name="connsiteY725" fmla="*/ 4158174 h 4419916"/>
                <a:gd name="connsiteX726" fmla="*/ 1881174 w 2568523"/>
                <a:gd name="connsiteY726" fmla="*/ 4065464 h 4419916"/>
                <a:gd name="connsiteX727" fmla="*/ 1701278 w 2568523"/>
                <a:gd name="connsiteY727" fmla="*/ 3851683 h 4419916"/>
                <a:gd name="connsiteX728" fmla="*/ 1928515 w 2568523"/>
                <a:gd name="connsiteY728" fmla="*/ 3920035 h 4419916"/>
                <a:gd name="connsiteX729" fmla="*/ 1881174 w 2568523"/>
                <a:gd name="connsiteY729" fmla="*/ 4065464 h 4419916"/>
                <a:gd name="connsiteX730" fmla="*/ 2073452 w 2568523"/>
                <a:gd name="connsiteY730" fmla="*/ 3778605 h 4419916"/>
                <a:gd name="connsiteX731" fmla="*/ 2048324 w 2568523"/>
                <a:gd name="connsiteY731" fmla="*/ 3801874 h 4419916"/>
                <a:gd name="connsiteX732" fmla="*/ 2019920 w 2568523"/>
                <a:gd name="connsiteY732" fmla="*/ 3746247 h 4419916"/>
                <a:gd name="connsiteX733" fmla="*/ 2091660 w 2568523"/>
                <a:gd name="connsiteY733" fmla="*/ 3758972 h 4419916"/>
                <a:gd name="connsiteX734" fmla="*/ 2073452 w 2568523"/>
                <a:gd name="connsiteY734" fmla="*/ 3778605 h 4419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</a:cxnLst>
              <a:rect l="l" t="t" r="r" b="b"/>
              <a:pathLst>
                <a:path w="2568523" h="4419916">
                  <a:moveTo>
                    <a:pt x="2566162" y="2742788"/>
                  </a:moveTo>
                  <a:lnTo>
                    <a:pt x="2405567" y="2703886"/>
                  </a:lnTo>
                  <a:cubicBezTo>
                    <a:pt x="2405567" y="2703886"/>
                    <a:pt x="2405567" y="2703886"/>
                    <a:pt x="2405567" y="2703886"/>
                  </a:cubicBezTo>
                  <a:cubicBezTo>
                    <a:pt x="2405567" y="2703886"/>
                    <a:pt x="2405567" y="2703886"/>
                    <a:pt x="2405567" y="2703886"/>
                  </a:cubicBezTo>
                  <a:lnTo>
                    <a:pt x="2405203" y="2703886"/>
                  </a:lnTo>
                  <a:lnTo>
                    <a:pt x="2211105" y="2674800"/>
                  </a:lnTo>
                  <a:lnTo>
                    <a:pt x="1999163" y="2636625"/>
                  </a:lnTo>
                  <a:lnTo>
                    <a:pt x="1820723" y="2463565"/>
                  </a:lnTo>
                  <a:cubicBezTo>
                    <a:pt x="1819267" y="2462111"/>
                    <a:pt x="1817446" y="2461384"/>
                    <a:pt x="1815261" y="2461384"/>
                  </a:cubicBezTo>
                  <a:lnTo>
                    <a:pt x="1552700" y="2471200"/>
                  </a:lnTo>
                  <a:cubicBezTo>
                    <a:pt x="1552700" y="2471200"/>
                    <a:pt x="1552700" y="2471200"/>
                    <a:pt x="1552700" y="2471200"/>
                  </a:cubicBezTo>
                  <a:lnTo>
                    <a:pt x="1552700" y="2471200"/>
                  </a:lnTo>
                  <a:cubicBezTo>
                    <a:pt x="1550880" y="2471200"/>
                    <a:pt x="1549059" y="2471927"/>
                    <a:pt x="1547602" y="2473381"/>
                  </a:cubicBezTo>
                  <a:lnTo>
                    <a:pt x="1547602" y="2473381"/>
                  </a:lnTo>
                  <a:cubicBezTo>
                    <a:pt x="1547602" y="2473381"/>
                    <a:pt x="1547602" y="2473381"/>
                    <a:pt x="1547602" y="2473381"/>
                  </a:cubicBezTo>
                  <a:lnTo>
                    <a:pt x="1455469" y="2569728"/>
                  </a:lnTo>
                  <a:lnTo>
                    <a:pt x="1412134" y="2526463"/>
                  </a:lnTo>
                  <a:cubicBezTo>
                    <a:pt x="1410677" y="2525008"/>
                    <a:pt x="1408857" y="2524282"/>
                    <a:pt x="1407036" y="2524282"/>
                  </a:cubicBezTo>
                  <a:lnTo>
                    <a:pt x="1348041" y="2524282"/>
                  </a:lnTo>
                  <a:lnTo>
                    <a:pt x="1313446" y="2472291"/>
                  </a:lnTo>
                  <a:lnTo>
                    <a:pt x="1341487" y="2393395"/>
                  </a:lnTo>
                  <a:cubicBezTo>
                    <a:pt x="1342215" y="2391941"/>
                    <a:pt x="1342215" y="2390123"/>
                    <a:pt x="1341487" y="2388669"/>
                  </a:cubicBezTo>
                  <a:cubicBezTo>
                    <a:pt x="1341487" y="2388669"/>
                    <a:pt x="1341487" y="2388669"/>
                    <a:pt x="1341487" y="2388669"/>
                  </a:cubicBezTo>
                  <a:cubicBezTo>
                    <a:pt x="1341487" y="2388305"/>
                    <a:pt x="1341122" y="2387942"/>
                    <a:pt x="1341122" y="2387942"/>
                  </a:cubicBezTo>
                  <a:cubicBezTo>
                    <a:pt x="1341122" y="2387942"/>
                    <a:pt x="1341122" y="2387942"/>
                    <a:pt x="1341122" y="2387942"/>
                  </a:cubicBezTo>
                  <a:cubicBezTo>
                    <a:pt x="1340394" y="2386488"/>
                    <a:pt x="1339302" y="2385397"/>
                    <a:pt x="1337845" y="2384670"/>
                  </a:cubicBezTo>
                  <a:lnTo>
                    <a:pt x="1337845" y="2384670"/>
                  </a:lnTo>
                  <a:cubicBezTo>
                    <a:pt x="1337845" y="2384670"/>
                    <a:pt x="1337845" y="2384670"/>
                    <a:pt x="1337845" y="2384670"/>
                  </a:cubicBezTo>
                  <a:cubicBezTo>
                    <a:pt x="1337845" y="2384670"/>
                    <a:pt x="1337845" y="2384670"/>
                    <a:pt x="1337845" y="2384670"/>
                  </a:cubicBezTo>
                  <a:cubicBezTo>
                    <a:pt x="1337481" y="2384670"/>
                    <a:pt x="1337481" y="2384306"/>
                    <a:pt x="1337117" y="2384306"/>
                  </a:cubicBezTo>
                  <a:lnTo>
                    <a:pt x="1337117" y="2384306"/>
                  </a:lnTo>
                  <a:cubicBezTo>
                    <a:pt x="1337117" y="2384306"/>
                    <a:pt x="1337117" y="2384306"/>
                    <a:pt x="1337117" y="2384306"/>
                  </a:cubicBezTo>
                  <a:cubicBezTo>
                    <a:pt x="1337117" y="2384306"/>
                    <a:pt x="1337117" y="2384306"/>
                    <a:pt x="1337117" y="2384306"/>
                  </a:cubicBezTo>
                  <a:cubicBezTo>
                    <a:pt x="1336753" y="2384306"/>
                    <a:pt x="1336388" y="2383943"/>
                    <a:pt x="1336024" y="2383943"/>
                  </a:cubicBezTo>
                  <a:lnTo>
                    <a:pt x="1204198" y="2361401"/>
                  </a:lnTo>
                  <a:lnTo>
                    <a:pt x="1278487" y="2190159"/>
                  </a:lnTo>
                  <a:cubicBezTo>
                    <a:pt x="1279215" y="2187977"/>
                    <a:pt x="1279215" y="2185796"/>
                    <a:pt x="1278123" y="2183978"/>
                  </a:cubicBezTo>
                  <a:cubicBezTo>
                    <a:pt x="1277030" y="2182160"/>
                    <a:pt x="1275209" y="2180706"/>
                    <a:pt x="1273024" y="2180342"/>
                  </a:cubicBezTo>
                  <a:lnTo>
                    <a:pt x="1195094" y="2165799"/>
                  </a:lnTo>
                  <a:cubicBezTo>
                    <a:pt x="1194729" y="2165799"/>
                    <a:pt x="1194365" y="2165799"/>
                    <a:pt x="1194001" y="2165799"/>
                  </a:cubicBezTo>
                  <a:cubicBezTo>
                    <a:pt x="1194001" y="2165799"/>
                    <a:pt x="1193637" y="2165799"/>
                    <a:pt x="1193637" y="2165799"/>
                  </a:cubicBezTo>
                  <a:cubicBezTo>
                    <a:pt x="1193637" y="2165799"/>
                    <a:pt x="1193637" y="2165799"/>
                    <a:pt x="1193273" y="2165799"/>
                  </a:cubicBezTo>
                  <a:cubicBezTo>
                    <a:pt x="1192545" y="2165799"/>
                    <a:pt x="1191452" y="2165799"/>
                    <a:pt x="1190724" y="2166163"/>
                  </a:cubicBezTo>
                  <a:cubicBezTo>
                    <a:pt x="1190724" y="2166163"/>
                    <a:pt x="1190360" y="2166163"/>
                    <a:pt x="1190360" y="2166527"/>
                  </a:cubicBezTo>
                  <a:cubicBezTo>
                    <a:pt x="1189631" y="2166890"/>
                    <a:pt x="1189267" y="2167254"/>
                    <a:pt x="1188539" y="2167617"/>
                  </a:cubicBezTo>
                  <a:cubicBezTo>
                    <a:pt x="1188539" y="2167617"/>
                    <a:pt x="1188175" y="2167981"/>
                    <a:pt x="1188175" y="2167981"/>
                  </a:cubicBezTo>
                  <a:cubicBezTo>
                    <a:pt x="1188175" y="2167981"/>
                    <a:pt x="1187810" y="2168344"/>
                    <a:pt x="1187810" y="2168344"/>
                  </a:cubicBezTo>
                  <a:lnTo>
                    <a:pt x="1155036" y="2210519"/>
                  </a:lnTo>
                  <a:lnTo>
                    <a:pt x="1096406" y="2237423"/>
                  </a:lnTo>
                  <a:lnTo>
                    <a:pt x="1027215" y="2207246"/>
                  </a:lnTo>
                  <a:lnTo>
                    <a:pt x="1054527" y="2083632"/>
                  </a:lnTo>
                  <a:lnTo>
                    <a:pt x="1173972" y="1945474"/>
                  </a:lnTo>
                  <a:lnTo>
                    <a:pt x="1248990" y="1912753"/>
                  </a:lnTo>
                  <a:lnTo>
                    <a:pt x="1351683" y="1903664"/>
                  </a:lnTo>
                  <a:lnTo>
                    <a:pt x="1351683" y="2080360"/>
                  </a:lnTo>
                  <a:cubicBezTo>
                    <a:pt x="1351683" y="2083268"/>
                    <a:pt x="1353504" y="2085813"/>
                    <a:pt x="1356053" y="2086904"/>
                  </a:cubicBezTo>
                  <a:cubicBezTo>
                    <a:pt x="1358602" y="2087995"/>
                    <a:pt x="1361880" y="2087631"/>
                    <a:pt x="1364065" y="2085450"/>
                  </a:cubicBezTo>
                  <a:lnTo>
                    <a:pt x="1454013" y="2002919"/>
                  </a:lnTo>
                  <a:cubicBezTo>
                    <a:pt x="1455469" y="2001465"/>
                    <a:pt x="1456198" y="1999647"/>
                    <a:pt x="1456198" y="1997465"/>
                  </a:cubicBezTo>
                  <a:lnTo>
                    <a:pt x="1456198" y="1888757"/>
                  </a:lnTo>
                  <a:lnTo>
                    <a:pt x="1529030" y="1808771"/>
                  </a:lnTo>
                  <a:cubicBezTo>
                    <a:pt x="1529030" y="1808771"/>
                    <a:pt x="1529030" y="1808771"/>
                    <a:pt x="1529030" y="1808771"/>
                  </a:cubicBezTo>
                  <a:lnTo>
                    <a:pt x="1529394" y="1808408"/>
                  </a:lnTo>
                  <a:lnTo>
                    <a:pt x="1679064" y="1649527"/>
                  </a:lnTo>
                  <a:lnTo>
                    <a:pt x="1794504" y="1601535"/>
                  </a:lnTo>
                  <a:cubicBezTo>
                    <a:pt x="1796324" y="1600808"/>
                    <a:pt x="1797417" y="1599717"/>
                    <a:pt x="1798145" y="1597899"/>
                  </a:cubicBezTo>
                  <a:lnTo>
                    <a:pt x="1849492" y="1490282"/>
                  </a:lnTo>
                  <a:lnTo>
                    <a:pt x="1966388" y="1490282"/>
                  </a:lnTo>
                  <a:cubicBezTo>
                    <a:pt x="1970394" y="1490282"/>
                    <a:pt x="1973671" y="1487010"/>
                    <a:pt x="1973671" y="1483011"/>
                  </a:cubicBezTo>
                  <a:lnTo>
                    <a:pt x="1973671" y="1281228"/>
                  </a:lnTo>
                  <a:lnTo>
                    <a:pt x="2140457" y="1272503"/>
                  </a:lnTo>
                  <a:lnTo>
                    <a:pt x="2096030" y="1388118"/>
                  </a:lnTo>
                  <a:cubicBezTo>
                    <a:pt x="2095301" y="1390300"/>
                    <a:pt x="2095301" y="1392845"/>
                    <a:pt x="2096758" y="1394663"/>
                  </a:cubicBezTo>
                  <a:lnTo>
                    <a:pt x="2155024" y="1487010"/>
                  </a:lnTo>
                  <a:cubicBezTo>
                    <a:pt x="2156116" y="1488828"/>
                    <a:pt x="2158301" y="1490282"/>
                    <a:pt x="2160486" y="1490282"/>
                  </a:cubicBezTo>
                  <a:cubicBezTo>
                    <a:pt x="2162671" y="1490646"/>
                    <a:pt x="2164856" y="1489919"/>
                    <a:pt x="2166313" y="1488101"/>
                  </a:cubicBezTo>
                  <a:lnTo>
                    <a:pt x="2215110" y="1439382"/>
                  </a:lnTo>
                  <a:cubicBezTo>
                    <a:pt x="2217660" y="1436837"/>
                    <a:pt x="2218024" y="1432838"/>
                    <a:pt x="2215839" y="1429929"/>
                  </a:cubicBezTo>
                  <a:lnTo>
                    <a:pt x="2178330" y="1378302"/>
                  </a:lnTo>
                  <a:lnTo>
                    <a:pt x="2173960" y="1310314"/>
                  </a:lnTo>
                  <a:lnTo>
                    <a:pt x="2215839" y="1259050"/>
                  </a:lnTo>
                  <a:cubicBezTo>
                    <a:pt x="2218388" y="1256142"/>
                    <a:pt x="2218024" y="1251415"/>
                    <a:pt x="2215110" y="1248870"/>
                  </a:cubicBezTo>
                  <a:lnTo>
                    <a:pt x="2143371" y="1187063"/>
                  </a:lnTo>
                  <a:lnTo>
                    <a:pt x="2105498" y="1092171"/>
                  </a:lnTo>
                  <a:lnTo>
                    <a:pt x="2086197" y="986008"/>
                  </a:lnTo>
                  <a:cubicBezTo>
                    <a:pt x="2085833" y="983826"/>
                    <a:pt x="2084376" y="982008"/>
                    <a:pt x="2082556" y="980918"/>
                  </a:cubicBezTo>
                  <a:lnTo>
                    <a:pt x="1867700" y="854758"/>
                  </a:lnTo>
                  <a:lnTo>
                    <a:pt x="1944174" y="786770"/>
                  </a:lnTo>
                  <a:lnTo>
                    <a:pt x="2124798" y="862757"/>
                  </a:lnTo>
                  <a:cubicBezTo>
                    <a:pt x="2127348" y="863847"/>
                    <a:pt x="2129897" y="863484"/>
                    <a:pt x="2132082" y="861666"/>
                  </a:cubicBezTo>
                  <a:cubicBezTo>
                    <a:pt x="2134267" y="859848"/>
                    <a:pt x="2135359" y="857303"/>
                    <a:pt x="2134631" y="854758"/>
                  </a:cubicBezTo>
                  <a:lnTo>
                    <a:pt x="2111689" y="717691"/>
                  </a:lnTo>
                  <a:lnTo>
                    <a:pt x="2210012" y="717691"/>
                  </a:lnTo>
                  <a:cubicBezTo>
                    <a:pt x="2212561" y="717691"/>
                    <a:pt x="2214746" y="716601"/>
                    <a:pt x="2215839" y="714783"/>
                  </a:cubicBezTo>
                  <a:cubicBezTo>
                    <a:pt x="2217296" y="712965"/>
                    <a:pt x="2217660" y="710420"/>
                    <a:pt x="2216931" y="708239"/>
                  </a:cubicBezTo>
                  <a:lnTo>
                    <a:pt x="2187798" y="625708"/>
                  </a:lnTo>
                  <a:cubicBezTo>
                    <a:pt x="2187434" y="624981"/>
                    <a:pt x="2187070" y="624253"/>
                    <a:pt x="2186706" y="623526"/>
                  </a:cubicBezTo>
                  <a:lnTo>
                    <a:pt x="2122613" y="546085"/>
                  </a:lnTo>
                  <a:lnTo>
                    <a:pt x="2049781" y="468281"/>
                  </a:lnTo>
                  <a:cubicBezTo>
                    <a:pt x="2049053" y="467554"/>
                    <a:pt x="2048324" y="467190"/>
                    <a:pt x="2047596" y="466827"/>
                  </a:cubicBezTo>
                  <a:lnTo>
                    <a:pt x="1894284" y="395203"/>
                  </a:lnTo>
                  <a:lnTo>
                    <a:pt x="1837111" y="285768"/>
                  </a:lnTo>
                  <a:cubicBezTo>
                    <a:pt x="1836018" y="283223"/>
                    <a:pt x="1833469" y="281768"/>
                    <a:pt x="1830556" y="281768"/>
                  </a:cubicBezTo>
                  <a:cubicBezTo>
                    <a:pt x="1830556" y="281768"/>
                    <a:pt x="1830556" y="281768"/>
                    <a:pt x="1830556" y="281768"/>
                  </a:cubicBezTo>
                  <a:cubicBezTo>
                    <a:pt x="1827642" y="281768"/>
                    <a:pt x="1825457" y="283223"/>
                    <a:pt x="1824001" y="285768"/>
                  </a:cubicBezTo>
                  <a:lnTo>
                    <a:pt x="1736602" y="460646"/>
                  </a:lnTo>
                  <a:cubicBezTo>
                    <a:pt x="1735510" y="462827"/>
                    <a:pt x="1735510" y="465736"/>
                    <a:pt x="1736966" y="467917"/>
                  </a:cubicBezTo>
                  <a:cubicBezTo>
                    <a:pt x="1738423" y="470099"/>
                    <a:pt x="1740608" y="471189"/>
                    <a:pt x="1743521" y="471189"/>
                  </a:cubicBezTo>
                  <a:lnTo>
                    <a:pt x="1862238" y="467190"/>
                  </a:lnTo>
                  <a:lnTo>
                    <a:pt x="1710746" y="560992"/>
                  </a:lnTo>
                  <a:lnTo>
                    <a:pt x="1593122" y="420289"/>
                  </a:lnTo>
                  <a:cubicBezTo>
                    <a:pt x="1592758" y="419926"/>
                    <a:pt x="1592394" y="419562"/>
                    <a:pt x="1592030" y="419562"/>
                  </a:cubicBezTo>
                  <a:cubicBezTo>
                    <a:pt x="1592030" y="419562"/>
                    <a:pt x="1591666" y="419199"/>
                    <a:pt x="1591666" y="419199"/>
                  </a:cubicBezTo>
                  <a:cubicBezTo>
                    <a:pt x="1590209" y="418108"/>
                    <a:pt x="1588388" y="417744"/>
                    <a:pt x="1586567" y="418108"/>
                  </a:cubicBezTo>
                  <a:cubicBezTo>
                    <a:pt x="1586567" y="418108"/>
                    <a:pt x="1586567" y="418108"/>
                    <a:pt x="1586203" y="418108"/>
                  </a:cubicBezTo>
                  <a:cubicBezTo>
                    <a:pt x="1585839" y="418108"/>
                    <a:pt x="1585839" y="418108"/>
                    <a:pt x="1585839" y="418472"/>
                  </a:cubicBezTo>
                  <a:cubicBezTo>
                    <a:pt x="1585475" y="418472"/>
                    <a:pt x="1585111" y="418472"/>
                    <a:pt x="1584747" y="418835"/>
                  </a:cubicBezTo>
                  <a:lnTo>
                    <a:pt x="1321822" y="523907"/>
                  </a:lnTo>
                  <a:lnTo>
                    <a:pt x="1033406" y="240685"/>
                  </a:lnTo>
                  <a:cubicBezTo>
                    <a:pt x="1033406" y="240685"/>
                    <a:pt x="1033406" y="240685"/>
                    <a:pt x="1033406" y="240685"/>
                  </a:cubicBezTo>
                  <a:cubicBezTo>
                    <a:pt x="1033406" y="240685"/>
                    <a:pt x="1033042" y="240321"/>
                    <a:pt x="1033042" y="240321"/>
                  </a:cubicBezTo>
                  <a:cubicBezTo>
                    <a:pt x="1033042" y="240321"/>
                    <a:pt x="1032677" y="240321"/>
                    <a:pt x="1032677" y="239958"/>
                  </a:cubicBezTo>
                  <a:cubicBezTo>
                    <a:pt x="1032313" y="239594"/>
                    <a:pt x="1031949" y="239594"/>
                    <a:pt x="1031585" y="239230"/>
                  </a:cubicBezTo>
                  <a:cubicBezTo>
                    <a:pt x="1031221" y="239230"/>
                    <a:pt x="1030857" y="238867"/>
                    <a:pt x="1030857" y="238867"/>
                  </a:cubicBezTo>
                  <a:cubicBezTo>
                    <a:pt x="1030492" y="238867"/>
                    <a:pt x="1030492" y="238867"/>
                    <a:pt x="1030128" y="238503"/>
                  </a:cubicBezTo>
                  <a:lnTo>
                    <a:pt x="744990" y="170879"/>
                  </a:lnTo>
                  <a:lnTo>
                    <a:pt x="551984" y="2181"/>
                  </a:lnTo>
                  <a:cubicBezTo>
                    <a:pt x="551620" y="1818"/>
                    <a:pt x="551256" y="1818"/>
                    <a:pt x="550892" y="1454"/>
                  </a:cubicBezTo>
                  <a:cubicBezTo>
                    <a:pt x="550527" y="1091"/>
                    <a:pt x="550163" y="1091"/>
                    <a:pt x="549799" y="727"/>
                  </a:cubicBezTo>
                  <a:cubicBezTo>
                    <a:pt x="549435" y="364"/>
                    <a:pt x="548707" y="364"/>
                    <a:pt x="548342" y="364"/>
                  </a:cubicBezTo>
                  <a:cubicBezTo>
                    <a:pt x="547978" y="364"/>
                    <a:pt x="547614" y="0"/>
                    <a:pt x="547250" y="0"/>
                  </a:cubicBezTo>
                  <a:cubicBezTo>
                    <a:pt x="547250" y="0"/>
                    <a:pt x="546886" y="0"/>
                    <a:pt x="546886" y="0"/>
                  </a:cubicBezTo>
                  <a:lnTo>
                    <a:pt x="240626" y="0"/>
                  </a:lnTo>
                  <a:cubicBezTo>
                    <a:pt x="238077" y="0"/>
                    <a:pt x="235892" y="1091"/>
                    <a:pt x="234799" y="3272"/>
                  </a:cubicBezTo>
                  <a:cubicBezTo>
                    <a:pt x="233343" y="5090"/>
                    <a:pt x="232978" y="7635"/>
                    <a:pt x="234071" y="9816"/>
                  </a:cubicBezTo>
                  <a:lnTo>
                    <a:pt x="304354" y="201419"/>
                  </a:lnTo>
                  <a:lnTo>
                    <a:pt x="122273" y="252683"/>
                  </a:lnTo>
                  <a:cubicBezTo>
                    <a:pt x="120088" y="253410"/>
                    <a:pt x="118632" y="254500"/>
                    <a:pt x="117539" y="256682"/>
                  </a:cubicBezTo>
                  <a:lnTo>
                    <a:pt x="39609" y="421744"/>
                  </a:lnTo>
                  <a:cubicBezTo>
                    <a:pt x="39244" y="422107"/>
                    <a:pt x="39244" y="422834"/>
                    <a:pt x="39244" y="423198"/>
                  </a:cubicBezTo>
                  <a:lnTo>
                    <a:pt x="279" y="588260"/>
                  </a:lnTo>
                  <a:cubicBezTo>
                    <a:pt x="-449" y="590441"/>
                    <a:pt x="279" y="592986"/>
                    <a:pt x="2100" y="594804"/>
                  </a:cubicBezTo>
                  <a:lnTo>
                    <a:pt x="109163" y="711147"/>
                  </a:lnTo>
                  <a:cubicBezTo>
                    <a:pt x="109528" y="711874"/>
                    <a:pt x="110256" y="712238"/>
                    <a:pt x="110984" y="712601"/>
                  </a:cubicBezTo>
                  <a:cubicBezTo>
                    <a:pt x="110984" y="712601"/>
                    <a:pt x="110984" y="712601"/>
                    <a:pt x="110984" y="712601"/>
                  </a:cubicBezTo>
                  <a:cubicBezTo>
                    <a:pt x="110984" y="712601"/>
                    <a:pt x="110984" y="712601"/>
                    <a:pt x="110984" y="712601"/>
                  </a:cubicBezTo>
                  <a:cubicBezTo>
                    <a:pt x="110984" y="712601"/>
                    <a:pt x="110984" y="712601"/>
                    <a:pt x="110984" y="712601"/>
                  </a:cubicBezTo>
                  <a:cubicBezTo>
                    <a:pt x="111713" y="712965"/>
                    <a:pt x="112077" y="712965"/>
                    <a:pt x="112805" y="713329"/>
                  </a:cubicBezTo>
                  <a:cubicBezTo>
                    <a:pt x="113169" y="713329"/>
                    <a:pt x="113169" y="713329"/>
                    <a:pt x="113533" y="713329"/>
                  </a:cubicBezTo>
                  <a:cubicBezTo>
                    <a:pt x="113898" y="713329"/>
                    <a:pt x="113898" y="713329"/>
                    <a:pt x="114262" y="713329"/>
                  </a:cubicBezTo>
                  <a:cubicBezTo>
                    <a:pt x="114626" y="713329"/>
                    <a:pt x="114990" y="713329"/>
                    <a:pt x="114990" y="713329"/>
                  </a:cubicBezTo>
                  <a:cubicBezTo>
                    <a:pt x="115354" y="713329"/>
                    <a:pt x="115354" y="713329"/>
                    <a:pt x="115718" y="713329"/>
                  </a:cubicBezTo>
                  <a:cubicBezTo>
                    <a:pt x="116447" y="713329"/>
                    <a:pt x="117175" y="712965"/>
                    <a:pt x="117903" y="712601"/>
                  </a:cubicBezTo>
                  <a:cubicBezTo>
                    <a:pt x="117903" y="712601"/>
                    <a:pt x="117903" y="712601"/>
                    <a:pt x="117903" y="712601"/>
                  </a:cubicBezTo>
                  <a:lnTo>
                    <a:pt x="117903" y="712601"/>
                  </a:lnTo>
                  <a:cubicBezTo>
                    <a:pt x="117903" y="712601"/>
                    <a:pt x="117903" y="712601"/>
                    <a:pt x="117903" y="712601"/>
                  </a:cubicBezTo>
                  <a:lnTo>
                    <a:pt x="266481" y="626435"/>
                  </a:lnTo>
                  <a:lnTo>
                    <a:pt x="422342" y="650067"/>
                  </a:lnTo>
                  <a:lnTo>
                    <a:pt x="573834" y="777681"/>
                  </a:lnTo>
                  <a:lnTo>
                    <a:pt x="583302" y="1017275"/>
                  </a:lnTo>
                  <a:cubicBezTo>
                    <a:pt x="583302" y="1018729"/>
                    <a:pt x="584030" y="1020183"/>
                    <a:pt x="584759" y="1021638"/>
                  </a:cubicBezTo>
                  <a:lnTo>
                    <a:pt x="707481" y="1172520"/>
                  </a:lnTo>
                  <a:lnTo>
                    <a:pt x="559996" y="1376484"/>
                  </a:lnTo>
                  <a:lnTo>
                    <a:pt x="487163" y="1473558"/>
                  </a:lnTo>
                  <a:cubicBezTo>
                    <a:pt x="486071" y="1474649"/>
                    <a:pt x="485707" y="1476466"/>
                    <a:pt x="485707" y="1477921"/>
                  </a:cubicBezTo>
                  <a:lnTo>
                    <a:pt x="485707" y="1647709"/>
                  </a:lnTo>
                  <a:cubicBezTo>
                    <a:pt x="485707" y="1649163"/>
                    <a:pt x="486071" y="1650254"/>
                    <a:pt x="486799" y="1651345"/>
                  </a:cubicBezTo>
                  <a:lnTo>
                    <a:pt x="582938" y="1809862"/>
                  </a:lnTo>
                  <a:lnTo>
                    <a:pt x="582938" y="2026188"/>
                  </a:lnTo>
                  <a:cubicBezTo>
                    <a:pt x="582938" y="2028005"/>
                    <a:pt x="583666" y="2029823"/>
                    <a:pt x="585123" y="2031278"/>
                  </a:cubicBezTo>
                  <a:lnTo>
                    <a:pt x="652493" y="2098538"/>
                  </a:lnTo>
                  <a:lnTo>
                    <a:pt x="700562" y="2175616"/>
                  </a:lnTo>
                  <a:cubicBezTo>
                    <a:pt x="700926" y="2176343"/>
                    <a:pt x="701655" y="2177070"/>
                    <a:pt x="702747" y="2177797"/>
                  </a:cubicBezTo>
                  <a:lnTo>
                    <a:pt x="806533" y="2249421"/>
                  </a:lnTo>
                  <a:cubicBezTo>
                    <a:pt x="806533" y="2249421"/>
                    <a:pt x="806533" y="2249421"/>
                    <a:pt x="806533" y="2249421"/>
                  </a:cubicBezTo>
                  <a:lnTo>
                    <a:pt x="829475" y="2265418"/>
                  </a:lnTo>
                  <a:lnTo>
                    <a:pt x="1003909" y="2371945"/>
                  </a:lnTo>
                  <a:lnTo>
                    <a:pt x="1085845" y="2453748"/>
                  </a:lnTo>
                  <a:cubicBezTo>
                    <a:pt x="1087666" y="2455566"/>
                    <a:pt x="1089851" y="2456293"/>
                    <a:pt x="1092036" y="2455930"/>
                  </a:cubicBezTo>
                  <a:lnTo>
                    <a:pt x="1253724" y="2429026"/>
                  </a:lnTo>
                  <a:lnTo>
                    <a:pt x="1239886" y="2459929"/>
                  </a:lnTo>
                  <a:lnTo>
                    <a:pt x="1191452" y="2532280"/>
                  </a:lnTo>
                  <a:cubicBezTo>
                    <a:pt x="1189631" y="2535189"/>
                    <a:pt x="1189995" y="2539188"/>
                    <a:pt x="1192545" y="2541733"/>
                  </a:cubicBezTo>
                  <a:lnTo>
                    <a:pt x="1309076" y="2653350"/>
                  </a:lnTo>
                  <a:cubicBezTo>
                    <a:pt x="1310533" y="2654804"/>
                    <a:pt x="1312718" y="2655531"/>
                    <a:pt x="1314539" y="2655531"/>
                  </a:cubicBezTo>
                  <a:cubicBezTo>
                    <a:pt x="1316724" y="2655531"/>
                    <a:pt x="1318544" y="2654440"/>
                    <a:pt x="1319637" y="2652622"/>
                  </a:cubicBezTo>
                  <a:lnTo>
                    <a:pt x="1352047" y="2610812"/>
                  </a:lnTo>
                  <a:lnTo>
                    <a:pt x="1445637" y="2589724"/>
                  </a:lnTo>
                  <a:lnTo>
                    <a:pt x="1424515" y="2709340"/>
                  </a:lnTo>
                  <a:lnTo>
                    <a:pt x="1356417" y="2966749"/>
                  </a:lnTo>
                  <a:cubicBezTo>
                    <a:pt x="1356053" y="2967476"/>
                    <a:pt x="1356053" y="2968567"/>
                    <a:pt x="1356053" y="2969294"/>
                  </a:cubicBezTo>
                  <a:cubicBezTo>
                    <a:pt x="1356053" y="2969294"/>
                    <a:pt x="1356053" y="2969294"/>
                    <a:pt x="1356053" y="2969294"/>
                  </a:cubicBezTo>
                  <a:cubicBezTo>
                    <a:pt x="1356053" y="2969657"/>
                    <a:pt x="1356053" y="2969657"/>
                    <a:pt x="1356053" y="2970021"/>
                  </a:cubicBezTo>
                  <a:cubicBezTo>
                    <a:pt x="1356053" y="2970748"/>
                    <a:pt x="1356417" y="2971112"/>
                    <a:pt x="1356417" y="2971839"/>
                  </a:cubicBezTo>
                  <a:lnTo>
                    <a:pt x="1453648" y="3190346"/>
                  </a:lnTo>
                  <a:cubicBezTo>
                    <a:pt x="1453648" y="3190346"/>
                    <a:pt x="1453648" y="3190709"/>
                    <a:pt x="1454013" y="3190709"/>
                  </a:cubicBezTo>
                  <a:cubicBezTo>
                    <a:pt x="1454013" y="3191073"/>
                    <a:pt x="1454377" y="3191436"/>
                    <a:pt x="1454741" y="3191436"/>
                  </a:cubicBezTo>
                  <a:cubicBezTo>
                    <a:pt x="1455105" y="3191800"/>
                    <a:pt x="1455105" y="3192164"/>
                    <a:pt x="1455469" y="3192527"/>
                  </a:cubicBezTo>
                  <a:cubicBezTo>
                    <a:pt x="1455469" y="3192527"/>
                    <a:pt x="1455469" y="3192890"/>
                    <a:pt x="1455833" y="3192890"/>
                  </a:cubicBezTo>
                  <a:cubicBezTo>
                    <a:pt x="1455833" y="3192890"/>
                    <a:pt x="1456198" y="3193254"/>
                    <a:pt x="1456562" y="3193254"/>
                  </a:cubicBezTo>
                  <a:cubicBezTo>
                    <a:pt x="1456926" y="3193254"/>
                    <a:pt x="1456926" y="3193618"/>
                    <a:pt x="1456926" y="3193618"/>
                  </a:cubicBezTo>
                  <a:lnTo>
                    <a:pt x="1633544" y="3303053"/>
                  </a:lnTo>
                  <a:lnTo>
                    <a:pt x="1638278" y="3547373"/>
                  </a:lnTo>
                  <a:lnTo>
                    <a:pt x="1672145" y="3838231"/>
                  </a:lnTo>
                  <a:lnTo>
                    <a:pt x="1657579" y="4206530"/>
                  </a:lnTo>
                  <a:cubicBezTo>
                    <a:pt x="1657579" y="4206530"/>
                    <a:pt x="1657579" y="4206893"/>
                    <a:pt x="1657579" y="4206893"/>
                  </a:cubicBezTo>
                  <a:cubicBezTo>
                    <a:pt x="1657579" y="4207257"/>
                    <a:pt x="1657579" y="4207257"/>
                    <a:pt x="1657579" y="4207621"/>
                  </a:cubicBezTo>
                  <a:cubicBezTo>
                    <a:pt x="1657579" y="4208348"/>
                    <a:pt x="1657943" y="4209075"/>
                    <a:pt x="1657943" y="4209802"/>
                  </a:cubicBezTo>
                  <a:lnTo>
                    <a:pt x="1657943" y="4209802"/>
                  </a:lnTo>
                  <a:cubicBezTo>
                    <a:pt x="1658307" y="4210529"/>
                    <a:pt x="1658671" y="4211256"/>
                    <a:pt x="1659400" y="4211983"/>
                  </a:cubicBezTo>
                  <a:cubicBezTo>
                    <a:pt x="1659400" y="4211983"/>
                    <a:pt x="1659400" y="4212347"/>
                    <a:pt x="1659764" y="4212347"/>
                  </a:cubicBezTo>
                  <a:lnTo>
                    <a:pt x="1829827" y="4377409"/>
                  </a:lnTo>
                  <a:cubicBezTo>
                    <a:pt x="1829827" y="4377409"/>
                    <a:pt x="1829827" y="4377409"/>
                    <a:pt x="1829827" y="4377409"/>
                  </a:cubicBezTo>
                  <a:cubicBezTo>
                    <a:pt x="1829827" y="4377409"/>
                    <a:pt x="1829827" y="4377409"/>
                    <a:pt x="1830192" y="4377409"/>
                  </a:cubicBezTo>
                  <a:cubicBezTo>
                    <a:pt x="1830920" y="4377772"/>
                    <a:pt x="1831284" y="4378499"/>
                    <a:pt x="1832012" y="4378499"/>
                  </a:cubicBezTo>
                  <a:cubicBezTo>
                    <a:pt x="1832012" y="4378499"/>
                    <a:pt x="1832377" y="4378499"/>
                    <a:pt x="1832377" y="4378863"/>
                  </a:cubicBezTo>
                  <a:cubicBezTo>
                    <a:pt x="1832377" y="4378863"/>
                    <a:pt x="1832741" y="4378863"/>
                    <a:pt x="1832741" y="4378863"/>
                  </a:cubicBezTo>
                  <a:cubicBezTo>
                    <a:pt x="1832741" y="4378863"/>
                    <a:pt x="1833105" y="4378863"/>
                    <a:pt x="1833105" y="4379226"/>
                  </a:cubicBezTo>
                  <a:lnTo>
                    <a:pt x="2037400" y="4427945"/>
                  </a:lnTo>
                  <a:cubicBezTo>
                    <a:pt x="2038128" y="4427945"/>
                    <a:pt x="2038492" y="4428309"/>
                    <a:pt x="2039220" y="4428309"/>
                  </a:cubicBezTo>
                  <a:cubicBezTo>
                    <a:pt x="2041770" y="4428309"/>
                    <a:pt x="2044319" y="4426855"/>
                    <a:pt x="2045775" y="4424309"/>
                  </a:cubicBezTo>
                  <a:cubicBezTo>
                    <a:pt x="2047232" y="4421401"/>
                    <a:pt x="2046504" y="4417765"/>
                    <a:pt x="2043954" y="4415584"/>
                  </a:cubicBezTo>
                  <a:lnTo>
                    <a:pt x="1878625" y="4278881"/>
                  </a:lnTo>
                  <a:lnTo>
                    <a:pt x="1948180" y="4162901"/>
                  </a:lnTo>
                  <a:cubicBezTo>
                    <a:pt x="1949637" y="4160356"/>
                    <a:pt x="1949637" y="4157084"/>
                    <a:pt x="1947816" y="4154902"/>
                  </a:cubicBezTo>
                  <a:lnTo>
                    <a:pt x="1891735" y="4080370"/>
                  </a:lnTo>
                  <a:lnTo>
                    <a:pt x="1943446" y="3920762"/>
                  </a:lnTo>
                  <a:lnTo>
                    <a:pt x="2083648" y="3789149"/>
                  </a:lnTo>
                  <a:lnTo>
                    <a:pt x="2234411" y="3628813"/>
                  </a:lnTo>
                  <a:cubicBezTo>
                    <a:pt x="2234411" y="3628813"/>
                    <a:pt x="2234411" y="3628813"/>
                    <a:pt x="2234411" y="3628813"/>
                  </a:cubicBezTo>
                  <a:cubicBezTo>
                    <a:pt x="2234775" y="3628450"/>
                    <a:pt x="2235139" y="3627723"/>
                    <a:pt x="2235503" y="3626996"/>
                  </a:cubicBezTo>
                  <a:cubicBezTo>
                    <a:pt x="2235503" y="3626996"/>
                    <a:pt x="2235503" y="3626996"/>
                    <a:pt x="2235503" y="3626632"/>
                  </a:cubicBezTo>
                  <a:cubicBezTo>
                    <a:pt x="2235868" y="3625905"/>
                    <a:pt x="2235868" y="3625541"/>
                    <a:pt x="2235868" y="3624814"/>
                  </a:cubicBezTo>
                  <a:cubicBezTo>
                    <a:pt x="2235868" y="3624451"/>
                    <a:pt x="2235868" y="3624451"/>
                    <a:pt x="2235868" y="3624087"/>
                  </a:cubicBezTo>
                  <a:cubicBezTo>
                    <a:pt x="2235868" y="3624087"/>
                    <a:pt x="2235868" y="3624087"/>
                    <a:pt x="2235868" y="3624087"/>
                  </a:cubicBezTo>
                  <a:lnTo>
                    <a:pt x="2240602" y="3464115"/>
                  </a:lnTo>
                  <a:lnTo>
                    <a:pt x="2406295" y="3402672"/>
                  </a:lnTo>
                  <a:cubicBezTo>
                    <a:pt x="2406295" y="3402672"/>
                    <a:pt x="2406660" y="3402672"/>
                    <a:pt x="2406660" y="3402308"/>
                  </a:cubicBezTo>
                  <a:cubicBezTo>
                    <a:pt x="2406660" y="3402308"/>
                    <a:pt x="2407024" y="3402308"/>
                    <a:pt x="2407024" y="3401944"/>
                  </a:cubicBezTo>
                  <a:cubicBezTo>
                    <a:pt x="2407752" y="3401581"/>
                    <a:pt x="2408844" y="3400854"/>
                    <a:pt x="2409209" y="3400127"/>
                  </a:cubicBezTo>
                  <a:cubicBezTo>
                    <a:pt x="2409209" y="3400127"/>
                    <a:pt x="2409209" y="3400127"/>
                    <a:pt x="2409209" y="3400127"/>
                  </a:cubicBezTo>
                  <a:cubicBezTo>
                    <a:pt x="2409209" y="3400127"/>
                    <a:pt x="2409209" y="3399763"/>
                    <a:pt x="2409209" y="3399763"/>
                  </a:cubicBezTo>
                  <a:cubicBezTo>
                    <a:pt x="2409573" y="3399036"/>
                    <a:pt x="2409937" y="3398309"/>
                    <a:pt x="2410301" y="3397582"/>
                  </a:cubicBezTo>
                  <a:cubicBezTo>
                    <a:pt x="2410301" y="3397582"/>
                    <a:pt x="2410301" y="3397218"/>
                    <a:pt x="2410301" y="3397218"/>
                  </a:cubicBezTo>
                  <a:cubicBezTo>
                    <a:pt x="2410301" y="3397218"/>
                    <a:pt x="2410301" y="3397218"/>
                    <a:pt x="2410301" y="3397218"/>
                  </a:cubicBezTo>
                  <a:lnTo>
                    <a:pt x="2468203" y="3122721"/>
                  </a:lnTo>
                  <a:lnTo>
                    <a:pt x="2568711" y="3027102"/>
                  </a:lnTo>
                  <a:cubicBezTo>
                    <a:pt x="2568711" y="3027102"/>
                    <a:pt x="2568711" y="3026738"/>
                    <a:pt x="2569076" y="3026738"/>
                  </a:cubicBezTo>
                  <a:cubicBezTo>
                    <a:pt x="2569440" y="3026375"/>
                    <a:pt x="2569804" y="3026011"/>
                    <a:pt x="2569804" y="3025284"/>
                  </a:cubicBezTo>
                  <a:cubicBezTo>
                    <a:pt x="2570168" y="3024920"/>
                    <a:pt x="2570168" y="3024557"/>
                    <a:pt x="2570532" y="3024193"/>
                  </a:cubicBezTo>
                  <a:cubicBezTo>
                    <a:pt x="2570896" y="3023829"/>
                    <a:pt x="2570896" y="3023102"/>
                    <a:pt x="2570896" y="3022739"/>
                  </a:cubicBezTo>
                  <a:cubicBezTo>
                    <a:pt x="2570896" y="3022375"/>
                    <a:pt x="2571261" y="3022012"/>
                    <a:pt x="2571261" y="3021648"/>
                  </a:cubicBezTo>
                  <a:lnTo>
                    <a:pt x="2571261" y="2749696"/>
                  </a:lnTo>
                  <a:cubicBezTo>
                    <a:pt x="2571989" y="2746788"/>
                    <a:pt x="2569440" y="2743879"/>
                    <a:pt x="2566162" y="2742788"/>
                  </a:cubicBezTo>
                  <a:close/>
                  <a:moveTo>
                    <a:pt x="1200556" y="2331225"/>
                  </a:moveTo>
                  <a:lnTo>
                    <a:pt x="1200556" y="2181069"/>
                  </a:lnTo>
                  <a:lnTo>
                    <a:pt x="1260643" y="2192340"/>
                  </a:lnTo>
                  <a:lnTo>
                    <a:pt x="1200556" y="2331225"/>
                  </a:lnTo>
                  <a:close/>
                  <a:moveTo>
                    <a:pt x="1042146" y="2075270"/>
                  </a:moveTo>
                  <a:cubicBezTo>
                    <a:pt x="1041417" y="2076360"/>
                    <a:pt x="1040689" y="2077451"/>
                    <a:pt x="1040689" y="2078542"/>
                  </a:cubicBezTo>
                  <a:lnTo>
                    <a:pt x="1012649" y="2204701"/>
                  </a:lnTo>
                  <a:lnTo>
                    <a:pt x="821464" y="2234878"/>
                  </a:lnTo>
                  <a:lnTo>
                    <a:pt x="940180" y="1818951"/>
                  </a:lnTo>
                  <a:lnTo>
                    <a:pt x="1157585" y="1941112"/>
                  </a:lnTo>
                  <a:lnTo>
                    <a:pt x="1042146" y="2075270"/>
                  </a:lnTo>
                  <a:close/>
                  <a:moveTo>
                    <a:pt x="636105" y="248320"/>
                  </a:moveTo>
                  <a:lnTo>
                    <a:pt x="267938" y="427197"/>
                  </a:lnTo>
                  <a:lnTo>
                    <a:pt x="318921" y="214144"/>
                  </a:lnTo>
                  <a:lnTo>
                    <a:pt x="636105" y="248320"/>
                  </a:lnTo>
                  <a:close/>
                  <a:moveTo>
                    <a:pt x="652857" y="256682"/>
                  </a:moveTo>
                  <a:lnTo>
                    <a:pt x="575655" y="758775"/>
                  </a:lnTo>
                  <a:lnTo>
                    <a:pt x="269395" y="442831"/>
                  </a:lnTo>
                  <a:lnTo>
                    <a:pt x="652857" y="256682"/>
                  </a:lnTo>
                  <a:close/>
                  <a:moveTo>
                    <a:pt x="1805064" y="519181"/>
                  </a:moveTo>
                  <a:lnTo>
                    <a:pt x="1846579" y="571535"/>
                  </a:lnTo>
                  <a:lnTo>
                    <a:pt x="1808706" y="659156"/>
                  </a:lnTo>
                  <a:lnTo>
                    <a:pt x="1720579" y="571899"/>
                  </a:lnTo>
                  <a:lnTo>
                    <a:pt x="1805064" y="519181"/>
                  </a:lnTo>
                  <a:close/>
                  <a:moveTo>
                    <a:pt x="1242070" y="1899664"/>
                  </a:moveTo>
                  <a:lnTo>
                    <a:pt x="1169602" y="1931295"/>
                  </a:lnTo>
                  <a:lnTo>
                    <a:pt x="950741" y="1808408"/>
                  </a:lnTo>
                  <a:lnTo>
                    <a:pt x="1511186" y="1495736"/>
                  </a:lnTo>
                  <a:lnTo>
                    <a:pt x="1242070" y="1899664"/>
                  </a:lnTo>
                  <a:close/>
                  <a:moveTo>
                    <a:pt x="1118620" y="1237963"/>
                  </a:moveTo>
                  <a:lnTo>
                    <a:pt x="1519198" y="1474285"/>
                  </a:lnTo>
                  <a:lnTo>
                    <a:pt x="948192" y="1793138"/>
                  </a:lnTo>
                  <a:lnTo>
                    <a:pt x="1118620" y="1237963"/>
                  </a:lnTo>
                  <a:close/>
                  <a:moveTo>
                    <a:pt x="1728955" y="1219784"/>
                  </a:moveTo>
                  <a:lnTo>
                    <a:pt x="1132094" y="1219784"/>
                  </a:lnTo>
                  <a:lnTo>
                    <a:pt x="1448550" y="906385"/>
                  </a:lnTo>
                  <a:lnTo>
                    <a:pt x="1728955" y="1219784"/>
                  </a:lnTo>
                  <a:close/>
                  <a:moveTo>
                    <a:pt x="1431070" y="902750"/>
                  </a:moveTo>
                  <a:lnTo>
                    <a:pt x="1119712" y="1211422"/>
                  </a:lnTo>
                  <a:lnTo>
                    <a:pt x="1078926" y="902750"/>
                  </a:lnTo>
                  <a:lnTo>
                    <a:pt x="1431070" y="902750"/>
                  </a:lnTo>
                  <a:close/>
                  <a:moveTo>
                    <a:pt x="1084388" y="888207"/>
                  </a:moveTo>
                  <a:lnTo>
                    <a:pt x="1317816" y="547176"/>
                  </a:lnTo>
                  <a:lnTo>
                    <a:pt x="1438354" y="888207"/>
                  </a:lnTo>
                  <a:lnTo>
                    <a:pt x="1084388" y="888207"/>
                  </a:lnTo>
                  <a:close/>
                  <a:moveTo>
                    <a:pt x="939088" y="1772778"/>
                  </a:moveTo>
                  <a:lnTo>
                    <a:pt x="914325" y="1556452"/>
                  </a:lnTo>
                  <a:lnTo>
                    <a:pt x="1091672" y="1276865"/>
                  </a:lnTo>
                  <a:lnTo>
                    <a:pt x="939088" y="1772778"/>
                  </a:lnTo>
                  <a:close/>
                  <a:moveTo>
                    <a:pt x="1540683" y="1493918"/>
                  </a:moveTo>
                  <a:lnTo>
                    <a:pt x="1665226" y="1642982"/>
                  </a:lnTo>
                  <a:lnTo>
                    <a:pt x="1531943" y="1784412"/>
                  </a:lnTo>
                  <a:lnTo>
                    <a:pt x="1540683" y="1493918"/>
                  </a:lnTo>
                  <a:close/>
                  <a:moveTo>
                    <a:pt x="1532307" y="1465196"/>
                  </a:moveTo>
                  <a:lnTo>
                    <a:pt x="1141198" y="1234327"/>
                  </a:lnTo>
                  <a:lnTo>
                    <a:pt x="1729683" y="1234327"/>
                  </a:lnTo>
                  <a:lnTo>
                    <a:pt x="1532307" y="1465196"/>
                  </a:lnTo>
                  <a:close/>
                  <a:moveTo>
                    <a:pt x="1742064" y="1212150"/>
                  </a:moveTo>
                  <a:lnTo>
                    <a:pt x="1463845" y="901295"/>
                  </a:lnTo>
                  <a:lnTo>
                    <a:pt x="1844758" y="864938"/>
                  </a:lnTo>
                  <a:lnTo>
                    <a:pt x="1742064" y="1212150"/>
                  </a:lnTo>
                  <a:close/>
                  <a:moveTo>
                    <a:pt x="1332383" y="545358"/>
                  </a:moveTo>
                  <a:lnTo>
                    <a:pt x="1613515" y="674426"/>
                  </a:lnTo>
                  <a:lnTo>
                    <a:pt x="1451099" y="880572"/>
                  </a:lnTo>
                  <a:lnTo>
                    <a:pt x="1332383" y="545358"/>
                  </a:lnTo>
                  <a:close/>
                  <a:moveTo>
                    <a:pt x="1629539" y="654430"/>
                  </a:moveTo>
                  <a:lnTo>
                    <a:pt x="1598221" y="449375"/>
                  </a:lnTo>
                  <a:lnTo>
                    <a:pt x="1699093" y="570445"/>
                  </a:lnTo>
                  <a:lnTo>
                    <a:pt x="1629539" y="654430"/>
                  </a:lnTo>
                  <a:close/>
                  <a:moveTo>
                    <a:pt x="1615700" y="659520"/>
                  </a:moveTo>
                  <a:lnTo>
                    <a:pt x="1338209" y="531906"/>
                  </a:lnTo>
                  <a:lnTo>
                    <a:pt x="1581469" y="434832"/>
                  </a:lnTo>
                  <a:lnTo>
                    <a:pt x="1615700" y="659520"/>
                  </a:lnTo>
                  <a:close/>
                  <a:moveTo>
                    <a:pt x="1076377" y="874027"/>
                  </a:moveTo>
                  <a:lnTo>
                    <a:pt x="1036319" y="263590"/>
                  </a:lnTo>
                  <a:lnTo>
                    <a:pt x="1310169" y="532270"/>
                  </a:lnTo>
                  <a:lnTo>
                    <a:pt x="1076377" y="874027"/>
                  </a:lnTo>
                  <a:close/>
                  <a:moveTo>
                    <a:pt x="668516" y="251228"/>
                  </a:moveTo>
                  <a:lnTo>
                    <a:pt x="1012649" y="252319"/>
                  </a:lnTo>
                  <a:lnTo>
                    <a:pt x="592042" y="749686"/>
                  </a:lnTo>
                  <a:lnTo>
                    <a:pt x="668516" y="251228"/>
                  </a:lnTo>
                  <a:close/>
                  <a:moveTo>
                    <a:pt x="1022117" y="263590"/>
                  </a:moveTo>
                  <a:lnTo>
                    <a:pt x="1062903" y="886025"/>
                  </a:lnTo>
                  <a:lnTo>
                    <a:pt x="594227" y="770046"/>
                  </a:lnTo>
                  <a:lnTo>
                    <a:pt x="1022117" y="263590"/>
                  </a:lnTo>
                  <a:close/>
                  <a:moveTo>
                    <a:pt x="1105874" y="1218330"/>
                  </a:moveTo>
                  <a:lnTo>
                    <a:pt x="734793" y="1167430"/>
                  </a:lnTo>
                  <a:lnTo>
                    <a:pt x="1065088" y="909294"/>
                  </a:lnTo>
                  <a:lnTo>
                    <a:pt x="1105874" y="1218330"/>
                  </a:lnTo>
                  <a:close/>
                  <a:moveTo>
                    <a:pt x="1102232" y="1232510"/>
                  </a:moveTo>
                  <a:lnTo>
                    <a:pt x="907406" y="1539728"/>
                  </a:lnTo>
                  <a:lnTo>
                    <a:pt x="729695" y="1181246"/>
                  </a:lnTo>
                  <a:lnTo>
                    <a:pt x="1102232" y="1232510"/>
                  </a:lnTo>
                  <a:close/>
                  <a:moveTo>
                    <a:pt x="927435" y="1801136"/>
                  </a:moveTo>
                  <a:lnTo>
                    <a:pt x="610978" y="1801136"/>
                  </a:lnTo>
                  <a:lnTo>
                    <a:pt x="900487" y="1568814"/>
                  </a:lnTo>
                  <a:lnTo>
                    <a:pt x="927435" y="1801136"/>
                  </a:lnTo>
                  <a:close/>
                  <a:moveTo>
                    <a:pt x="1443452" y="1881122"/>
                  </a:moveTo>
                  <a:cubicBezTo>
                    <a:pt x="1442359" y="1882577"/>
                    <a:pt x="1441631" y="1884394"/>
                    <a:pt x="1441631" y="1885849"/>
                  </a:cubicBezTo>
                  <a:lnTo>
                    <a:pt x="1441631" y="1994193"/>
                  </a:lnTo>
                  <a:lnTo>
                    <a:pt x="1366250" y="2063272"/>
                  </a:lnTo>
                  <a:lnTo>
                    <a:pt x="1366250" y="1895302"/>
                  </a:lnTo>
                  <a:cubicBezTo>
                    <a:pt x="1366250" y="1893120"/>
                    <a:pt x="1365521" y="1891302"/>
                    <a:pt x="1364065" y="1889848"/>
                  </a:cubicBezTo>
                  <a:cubicBezTo>
                    <a:pt x="1362608" y="1888394"/>
                    <a:pt x="1360423" y="1887667"/>
                    <a:pt x="1358602" y="1888030"/>
                  </a:cubicBezTo>
                  <a:lnTo>
                    <a:pt x="1261735" y="1896392"/>
                  </a:lnTo>
                  <a:lnTo>
                    <a:pt x="1526117" y="1499372"/>
                  </a:lnTo>
                  <a:lnTo>
                    <a:pt x="1517377" y="1800046"/>
                  </a:lnTo>
                  <a:lnTo>
                    <a:pt x="1443452" y="1881122"/>
                  </a:lnTo>
                  <a:close/>
                  <a:moveTo>
                    <a:pt x="1786128" y="1589174"/>
                  </a:moveTo>
                  <a:lnTo>
                    <a:pt x="1676879" y="1634620"/>
                  </a:lnTo>
                  <a:lnTo>
                    <a:pt x="1543232" y="1474649"/>
                  </a:lnTo>
                  <a:lnTo>
                    <a:pt x="1742793" y="1240872"/>
                  </a:lnTo>
                  <a:lnTo>
                    <a:pt x="1836746" y="1482647"/>
                  </a:lnTo>
                  <a:lnTo>
                    <a:pt x="1786128" y="1589174"/>
                  </a:lnTo>
                  <a:close/>
                  <a:moveTo>
                    <a:pt x="1849856" y="1475739"/>
                  </a:moveTo>
                  <a:lnTo>
                    <a:pt x="1756995" y="1236872"/>
                  </a:lnTo>
                  <a:lnTo>
                    <a:pt x="1959105" y="1280137"/>
                  </a:lnTo>
                  <a:lnTo>
                    <a:pt x="1959105" y="1475739"/>
                  </a:lnTo>
                  <a:lnTo>
                    <a:pt x="1849856" y="1475739"/>
                  </a:lnTo>
                  <a:close/>
                  <a:moveTo>
                    <a:pt x="2071631" y="992552"/>
                  </a:moveTo>
                  <a:lnTo>
                    <a:pt x="2090567" y="1096170"/>
                  </a:lnTo>
                  <a:cubicBezTo>
                    <a:pt x="2090567" y="1096534"/>
                    <a:pt x="2090931" y="1097261"/>
                    <a:pt x="2090931" y="1097624"/>
                  </a:cubicBezTo>
                  <a:lnTo>
                    <a:pt x="2129897" y="1194698"/>
                  </a:lnTo>
                  <a:cubicBezTo>
                    <a:pt x="2130261" y="1195789"/>
                    <a:pt x="2130989" y="1196880"/>
                    <a:pt x="2131718" y="1197607"/>
                  </a:cubicBezTo>
                  <a:lnTo>
                    <a:pt x="2199452" y="1256142"/>
                  </a:lnTo>
                  <a:lnTo>
                    <a:pt x="2160122" y="1303770"/>
                  </a:lnTo>
                  <a:cubicBezTo>
                    <a:pt x="2159030" y="1305224"/>
                    <a:pt x="2158301" y="1307042"/>
                    <a:pt x="2158665" y="1308860"/>
                  </a:cubicBezTo>
                  <a:lnTo>
                    <a:pt x="2163400" y="1381574"/>
                  </a:lnTo>
                  <a:cubicBezTo>
                    <a:pt x="2163400" y="1383028"/>
                    <a:pt x="2164128" y="1384119"/>
                    <a:pt x="2164856" y="1385210"/>
                  </a:cubicBezTo>
                  <a:lnTo>
                    <a:pt x="2200180" y="1433565"/>
                  </a:lnTo>
                  <a:lnTo>
                    <a:pt x="2162307" y="1471376"/>
                  </a:lnTo>
                  <a:lnTo>
                    <a:pt x="2110960" y="1389936"/>
                  </a:lnTo>
                  <a:lnTo>
                    <a:pt x="2158301" y="1267049"/>
                  </a:lnTo>
                  <a:cubicBezTo>
                    <a:pt x="2159030" y="1264867"/>
                    <a:pt x="2159030" y="1262322"/>
                    <a:pt x="2157573" y="1260141"/>
                  </a:cubicBezTo>
                  <a:cubicBezTo>
                    <a:pt x="2156116" y="1257960"/>
                    <a:pt x="2153931" y="1256869"/>
                    <a:pt x="2151382" y="1257233"/>
                  </a:cubicBezTo>
                  <a:lnTo>
                    <a:pt x="1967481" y="1267049"/>
                  </a:lnTo>
                  <a:lnTo>
                    <a:pt x="1754810" y="1221602"/>
                  </a:lnTo>
                  <a:lnTo>
                    <a:pt x="1859324" y="867847"/>
                  </a:lnTo>
                  <a:lnTo>
                    <a:pt x="2071631" y="992552"/>
                  </a:lnTo>
                  <a:close/>
                  <a:moveTo>
                    <a:pt x="2117515" y="844942"/>
                  </a:moveTo>
                  <a:lnTo>
                    <a:pt x="1953642" y="776227"/>
                  </a:lnTo>
                  <a:lnTo>
                    <a:pt x="2057064" y="641705"/>
                  </a:lnTo>
                  <a:lnTo>
                    <a:pt x="2095665" y="713692"/>
                  </a:lnTo>
                  <a:lnTo>
                    <a:pt x="2117515" y="844942"/>
                  </a:lnTo>
                  <a:close/>
                  <a:moveTo>
                    <a:pt x="2199452" y="703876"/>
                  </a:moveTo>
                  <a:lnTo>
                    <a:pt x="2107319" y="703876"/>
                  </a:lnTo>
                  <a:lnTo>
                    <a:pt x="2067261" y="628616"/>
                  </a:lnTo>
                  <a:lnTo>
                    <a:pt x="2117879" y="562810"/>
                  </a:lnTo>
                  <a:lnTo>
                    <a:pt x="2174324" y="632252"/>
                  </a:lnTo>
                  <a:lnTo>
                    <a:pt x="2199452" y="703876"/>
                  </a:lnTo>
                  <a:close/>
                  <a:moveTo>
                    <a:pt x="1754810" y="455919"/>
                  </a:moveTo>
                  <a:lnTo>
                    <a:pt x="1830556" y="304673"/>
                  </a:lnTo>
                  <a:lnTo>
                    <a:pt x="1882267" y="403565"/>
                  </a:lnTo>
                  <a:cubicBezTo>
                    <a:pt x="1882995" y="405019"/>
                    <a:pt x="1884087" y="406110"/>
                    <a:pt x="1885544" y="406837"/>
                  </a:cubicBezTo>
                  <a:lnTo>
                    <a:pt x="2039949" y="479188"/>
                  </a:lnTo>
                  <a:lnTo>
                    <a:pt x="2107683" y="551175"/>
                  </a:lnTo>
                  <a:lnTo>
                    <a:pt x="2058521" y="615164"/>
                  </a:lnTo>
                  <a:lnTo>
                    <a:pt x="1893920" y="453011"/>
                  </a:lnTo>
                  <a:cubicBezTo>
                    <a:pt x="1893920" y="453011"/>
                    <a:pt x="1893556" y="453011"/>
                    <a:pt x="1893556" y="452647"/>
                  </a:cubicBezTo>
                  <a:cubicBezTo>
                    <a:pt x="1893192" y="452284"/>
                    <a:pt x="1892463" y="451920"/>
                    <a:pt x="1892099" y="451557"/>
                  </a:cubicBezTo>
                  <a:cubicBezTo>
                    <a:pt x="1891735" y="451557"/>
                    <a:pt x="1891735" y="451193"/>
                    <a:pt x="1891371" y="451193"/>
                  </a:cubicBezTo>
                  <a:cubicBezTo>
                    <a:pt x="1890642" y="450829"/>
                    <a:pt x="1890278" y="450829"/>
                    <a:pt x="1889550" y="450829"/>
                  </a:cubicBezTo>
                  <a:cubicBezTo>
                    <a:pt x="1889186" y="450829"/>
                    <a:pt x="1889186" y="450829"/>
                    <a:pt x="1888822" y="450829"/>
                  </a:cubicBezTo>
                  <a:cubicBezTo>
                    <a:pt x="1888822" y="450829"/>
                    <a:pt x="1888822" y="450829"/>
                    <a:pt x="1888822" y="450829"/>
                  </a:cubicBezTo>
                  <a:lnTo>
                    <a:pt x="1754810" y="455919"/>
                  </a:lnTo>
                  <a:close/>
                  <a:moveTo>
                    <a:pt x="1887729" y="467917"/>
                  </a:moveTo>
                  <a:lnTo>
                    <a:pt x="2049417" y="626798"/>
                  </a:lnTo>
                  <a:lnTo>
                    <a:pt x="2049417" y="627162"/>
                  </a:lnTo>
                  <a:lnTo>
                    <a:pt x="1936891" y="774045"/>
                  </a:lnTo>
                  <a:lnTo>
                    <a:pt x="1851677" y="849668"/>
                  </a:lnTo>
                  <a:lnTo>
                    <a:pt x="1464937" y="886752"/>
                  </a:lnTo>
                  <a:lnTo>
                    <a:pt x="1630631" y="676244"/>
                  </a:lnTo>
                  <a:lnTo>
                    <a:pt x="1709290" y="580988"/>
                  </a:lnTo>
                  <a:lnTo>
                    <a:pt x="1805793" y="676608"/>
                  </a:lnTo>
                  <a:cubicBezTo>
                    <a:pt x="1807614" y="678426"/>
                    <a:pt x="1809799" y="679153"/>
                    <a:pt x="1812348" y="678426"/>
                  </a:cubicBezTo>
                  <a:cubicBezTo>
                    <a:pt x="1814897" y="678062"/>
                    <a:pt x="1816718" y="676244"/>
                    <a:pt x="1817810" y="674063"/>
                  </a:cubicBezTo>
                  <a:lnTo>
                    <a:pt x="1861510" y="572626"/>
                  </a:lnTo>
                  <a:cubicBezTo>
                    <a:pt x="1862602" y="570081"/>
                    <a:pt x="1862238" y="567173"/>
                    <a:pt x="1860417" y="565355"/>
                  </a:cubicBezTo>
                  <a:lnTo>
                    <a:pt x="1817446" y="511182"/>
                  </a:lnTo>
                  <a:lnTo>
                    <a:pt x="1887729" y="467917"/>
                  </a:lnTo>
                  <a:close/>
                  <a:moveTo>
                    <a:pt x="739527" y="184331"/>
                  </a:moveTo>
                  <a:lnTo>
                    <a:pt x="964943" y="237776"/>
                  </a:lnTo>
                  <a:lnTo>
                    <a:pt x="662689" y="236685"/>
                  </a:lnTo>
                  <a:lnTo>
                    <a:pt x="330938" y="201055"/>
                  </a:lnTo>
                  <a:lnTo>
                    <a:pt x="546522" y="17088"/>
                  </a:lnTo>
                  <a:lnTo>
                    <a:pt x="736250" y="182513"/>
                  </a:lnTo>
                  <a:cubicBezTo>
                    <a:pt x="737342" y="183240"/>
                    <a:pt x="738435" y="183967"/>
                    <a:pt x="739527" y="184331"/>
                  </a:cubicBezTo>
                  <a:close/>
                  <a:moveTo>
                    <a:pt x="250822" y="14543"/>
                  </a:moveTo>
                  <a:lnTo>
                    <a:pt x="526857" y="14543"/>
                  </a:lnTo>
                  <a:lnTo>
                    <a:pt x="316371" y="193784"/>
                  </a:lnTo>
                  <a:lnTo>
                    <a:pt x="250822" y="14543"/>
                  </a:lnTo>
                  <a:close/>
                  <a:moveTo>
                    <a:pt x="128828" y="265771"/>
                  </a:moveTo>
                  <a:lnTo>
                    <a:pt x="303262" y="216689"/>
                  </a:lnTo>
                  <a:lnTo>
                    <a:pt x="251915" y="431560"/>
                  </a:lnTo>
                  <a:lnTo>
                    <a:pt x="70926" y="388295"/>
                  </a:lnTo>
                  <a:lnTo>
                    <a:pt x="128828" y="265771"/>
                  </a:lnTo>
                  <a:close/>
                  <a:moveTo>
                    <a:pt x="52718" y="427197"/>
                  </a:moveTo>
                  <a:lnTo>
                    <a:pt x="64736" y="402111"/>
                  </a:lnTo>
                  <a:lnTo>
                    <a:pt x="246452" y="445739"/>
                  </a:lnTo>
                  <a:lnTo>
                    <a:pt x="112441" y="694059"/>
                  </a:lnTo>
                  <a:lnTo>
                    <a:pt x="14846" y="587896"/>
                  </a:lnTo>
                  <a:lnTo>
                    <a:pt x="52718" y="427197"/>
                  </a:lnTo>
                  <a:close/>
                  <a:moveTo>
                    <a:pt x="426348" y="635888"/>
                  </a:moveTo>
                  <a:lnTo>
                    <a:pt x="265753" y="611528"/>
                  </a:lnTo>
                  <a:cubicBezTo>
                    <a:pt x="264296" y="611165"/>
                    <a:pt x="262476" y="611528"/>
                    <a:pt x="261019" y="612255"/>
                  </a:cubicBezTo>
                  <a:lnTo>
                    <a:pt x="132470" y="686788"/>
                  </a:lnTo>
                  <a:lnTo>
                    <a:pt x="258834" y="452284"/>
                  </a:lnTo>
                  <a:lnTo>
                    <a:pt x="475146" y="675517"/>
                  </a:lnTo>
                  <a:lnTo>
                    <a:pt x="429626" y="637342"/>
                  </a:lnTo>
                  <a:cubicBezTo>
                    <a:pt x="428897" y="636615"/>
                    <a:pt x="427441" y="636251"/>
                    <a:pt x="426348" y="635888"/>
                  </a:cubicBezTo>
                  <a:close/>
                  <a:moveTo>
                    <a:pt x="597504" y="1014366"/>
                  </a:moveTo>
                  <a:lnTo>
                    <a:pt x="588400" y="783862"/>
                  </a:lnTo>
                  <a:lnTo>
                    <a:pt x="1054527" y="899114"/>
                  </a:lnTo>
                  <a:lnTo>
                    <a:pt x="718042" y="1162340"/>
                  </a:lnTo>
                  <a:lnTo>
                    <a:pt x="597504" y="1014366"/>
                  </a:lnTo>
                  <a:close/>
                  <a:moveTo>
                    <a:pt x="715857" y="1186336"/>
                  </a:moveTo>
                  <a:lnTo>
                    <a:pt x="891019" y="1539728"/>
                  </a:lnTo>
                  <a:lnTo>
                    <a:pt x="565822" y="1393936"/>
                  </a:lnTo>
                  <a:lnTo>
                    <a:pt x="572013" y="1385573"/>
                  </a:lnTo>
                  <a:lnTo>
                    <a:pt x="715857" y="1186336"/>
                  </a:lnTo>
                  <a:close/>
                  <a:moveTo>
                    <a:pt x="500637" y="1645891"/>
                  </a:moveTo>
                  <a:lnTo>
                    <a:pt x="500637" y="1480466"/>
                  </a:lnTo>
                  <a:lnTo>
                    <a:pt x="557082" y="1405570"/>
                  </a:lnTo>
                  <a:lnTo>
                    <a:pt x="892839" y="1556452"/>
                  </a:lnTo>
                  <a:lnTo>
                    <a:pt x="592406" y="1797501"/>
                  </a:lnTo>
                  <a:lnTo>
                    <a:pt x="500637" y="1645891"/>
                  </a:lnTo>
                  <a:close/>
                  <a:moveTo>
                    <a:pt x="664874" y="2090903"/>
                  </a:moveTo>
                  <a:cubicBezTo>
                    <a:pt x="664510" y="2090540"/>
                    <a:pt x="664146" y="2090176"/>
                    <a:pt x="663782" y="2089449"/>
                  </a:cubicBezTo>
                  <a:lnTo>
                    <a:pt x="597868" y="2023642"/>
                  </a:lnTo>
                  <a:lnTo>
                    <a:pt x="597868" y="1815316"/>
                  </a:lnTo>
                  <a:lnTo>
                    <a:pt x="925978" y="1815316"/>
                  </a:lnTo>
                  <a:lnTo>
                    <a:pt x="806533" y="2231969"/>
                  </a:lnTo>
                  <a:lnTo>
                    <a:pt x="712579" y="2166890"/>
                  </a:lnTo>
                  <a:lnTo>
                    <a:pt x="664874" y="2090903"/>
                  </a:lnTo>
                  <a:close/>
                  <a:moveTo>
                    <a:pt x="829839" y="2248330"/>
                  </a:moveTo>
                  <a:lnTo>
                    <a:pt x="1010464" y="2219608"/>
                  </a:lnTo>
                  <a:lnTo>
                    <a:pt x="1002088" y="2353766"/>
                  </a:lnTo>
                  <a:lnTo>
                    <a:pt x="837851" y="2253420"/>
                  </a:lnTo>
                  <a:lnTo>
                    <a:pt x="829839" y="2248330"/>
                  </a:lnTo>
                  <a:close/>
                  <a:moveTo>
                    <a:pt x="1016290" y="2363583"/>
                  </a:moveTo>
                  <a:lnTo>
                    <a:pt x="1025030" y="2221789"/>
                  </a:lnTo>
                  <a:lnTo>
                    <a:pt x="1090215" y="2250148"/>
                  </a:lnTo>
                  <a:lnTo>
                    <a:pt x="1145203" y="2432298"/>
                  </a:lnTo>
                  <a:lnTo>
                    <a:pt x="1093857" y="2440660"/>
                  </a:lnTo>
                  <a:lnTo>
                    <a:pt x="1016290" y="2363583"/>
                  </a:lnTo>
                  <a:close/>
                  <a:moveTo>
                    <a:pt x="1159406" y="2430480"/>
                  </a:moveTo>
                  <a:lnTo>
                    <a:pt x="1104781" y="2249421"/>
                  </a:lnTo>
                  <a:lnTo>
                    <a:pt x="1162319" y="2222880"/>
                  </a:lnTo>
                  <a:cubicBezTo>
                    <a:pt x="1163412" y="2222516"/>
                    <a:pt x="1164140" y="2221789"/>
                    <a:pt x="1164868" y="2220699"/>
                  </a:cubicBezTo>
                  <a:lnTo>
                    <a:pt x="1185990" y="2193794"/>
                  </a:lnTo>
                  <a:lnTo>
                    <a:pt x="1185990" y="2366855"/>
                  </a:lnTo>
                  <a:cubicBezTo>
                    <a:pt x="1185990" y="2366855"/>
                    <a:pt x="1185990" y="2366855"/>
                    <a:pt x="1185990" y="2366855"/>
                  </a:cubicBezTo>
                  <a:cubicBezTo>
                    <a:pt x="1185990" y="2367218"/>
                    <a:pt x="1185990" y="2367582"/>
                    <a:pt x="1186354" y="2367945"/>
                  </a:cubicBezTo>
                  <a:cubicBezTo>
                    <a:pt x="1186354" y="2368673"/>
                    <a:pt x="1186718" y="2369400"/>
                    <a:pt x="1187082" y="2370127"/>
                  </a:cubicBezTo>
                  <a:cubicBezTo>
                    <a:pt x="1187082" y="2370127"/>
                    <a:pt x="1187082" y="2370490"/>
                    <a:pt x="1187082" y="2370490"/>
                  </a:cubicBezTo>
                  <a:cubicBezTo>
                    <a:pt x="1187082" y="2370854"/>
                    <a:pt x="1187446" y="2370854"/>
                    <a:pt x="1187446" y="2371218"/>
                  </a:cubicBezTo>
                  <a:cubicBezTo>
                    <a:pt x="1187810" y="2371945"/>
                    <a:pt x="1188175" y="2372308"/>
                    <a:pt x="1188903" y="2372672"/>
                  </a:cubicBezTo>
                  <a:cubicBezTo>
                    <a:pt x="1189267" y="2373036"/>
                    <a:pt x="1189631" y="2373036"/>
                    <a:pt x="1189995" y="2373399"/>
                  </a:cubicBezTo>
                  <a:cubicBezTo>
                    <a:pt x="1190360" y="2373762"/>
                    <a:pt x="1191088" y="2374126"/>
                    <a:pt x="1191816" y="2374126"/>
                  </a:cubicBezTo>
                  <a:cubicBezTo>
                    <a:pt x="1192180" y="2374126"/>
                    <a:pt x="1192180" y="2374490"/>
                    <a:pt x="1192545" y="2374490"/>
                  </a:cubicBezTo>
                  <a:lnTo>
                    <a:pt x="1309440" y="2394486"/>
                  </a:lnTo>
                  <a:lnTo>
                    <a:pt x="1264648" y="2413755"/>
                  </a:lnTo>
                  <a:lnTo>
                    <a:pt x="1159406" y="2430480"/>
                  </a:lnTo>
                  <a:close/>
                  <a:moveTo>
                    <a:pt x="1252995" y="2467564"/>
                  </a:moveTo>
                  <a:cubicBezTo>
                    <a:pt x="1252995" y="2467200"/>
                    <a:pt x="1253360" y="2467200"/>
                    <a:pt x="1253360" y="2466837"/>
                  </a:cubicBezTo>
                  <a:lnTo>
                    <a:pt x="1241342" y="2567547"/>
                  </a:lnTo>
                  <a:lnTo>
                    <a:pt x="1207839" y="2535189"/>
                  </a:lnTo>
                  <a:lnTo>
                    <a:pt x="1252995" y="2467564"/>
                  </a:lnTo>
                  <a:close/>
                  <a:moveTo>
                    <a:pt x="1314174" y="2637352"/>
                  </a:moveTo>
                  <a:lnTo>
                    <a:pt x="1254452" y="2580272"/>
                  </a:lnTo>
                  <a:lnTo>
                    <a:pt x="1273024" y="2425026"/>
                  </a:lnTo>
                  <a:lnTo>
                    <a:pt x="1321822" y="2403939"/>
                  </a:lnTo>
                  <a:lnTo>
                    <a:pt x="1298151" y="2470836"/>
                  </a:lnTo>
                  <a:cubicBezTo>
                    <a:pt x="1297423" y="2473018"/>
                    <a:pt x="1297787" y="2475563"/>
                    <a:pt x="1298880" y="2477381"/>
                  </a:cubicBezTo>
                  <a:lnTo>
                    <a:pt x="1336753" y="2534098"/>
                  </a:lnTo>
                  <a:lnTo>
                    <a:pt x="1341122" y="2602086"/>
                  </a:lnTo>
                  <a:lnTo>
                    <a:pt x="1314174" y="2637352"/>
                  </a:lnTo>
                  <a:close/>
                  <a:moveTo>
                    <a:pt x="1355689" y="2595542"/>
                  </a:moveTo>
                  <a:lnTo>
                    <a:pt x="1352047" y="2538824"/>
                  </a:lnTo>
                  <a:lnTo>
                    <a:pt x="1404487" y="2538824"/>
                  </a:lnTo>
                  <a:lnTo>
                    <a:pt x="1441631" y="2575909"/>
                  </a:lnTo>
                  <a:lnTo>
                    <a:pt x="1355689" y="2595542"/>
                  </a:lnTo>
                  <a:close/>
                  <a:moveTo>
                    <a:pt x="2557423" y="2991835"/>
                  </a:moveTo>
                  <a:lnTo>
                    <a:pt x="2417949" y="2722065"/>
                  </a:lnTo>
                  <a:lnTo>
                    <a:pt x="2557423" y="2755877"/>
                  </a:lnTo>
                  <a:lnTo>
                    <a:pt x="2557423" y="2991835"/>
                  </a:lnTo>
                  <a:close/>
                  <a:moveTo>
                    <a:pt x="2399376" y="3383039"/>
                  </a:moveTo>
                  <a:lnTo>
                    <a:pt x="2285394" y="3297963"/>
                  </a:lnTo>
                  <a:lnTo>
                    <a:pt x="2450723" y="3140536"/>
                  </a:lnTo>
                  <a:lnTo>
                    <a:pt x="2399376" y="3383039"/>
                  </a:lnTo>
                  <a:close/>
                  <a:moveTo>
                    <a:pt x="2103677" y="3746611"/>
                  </a:moveTo>
                  <a:lnTo>
                    <a:pt x="2011908" y="3730250"/>
                  </a:lnTo>
                  <a:lnTo>
                    <a:pt x="1874983" y="3460480"/>
                  </a:lnTo>
                  <a:lnTo>
                    <a:pt x="2216931" y="3626269"/>
                  </a:lnTo>
                  <a:lnTo>
                    <a:pt x="2103677" y="3746611"/>
                  </a:lnTo>
                  <a:close/>
                  <a:moveTo>
                    <a:pt x="1940168" y="3902583"/>
                  </a:moveTo>
                  <a:lnTo>
                    <a:pt x="1869885" y="3719707"/>
                  </a:lnTo>
                  <a:lnTo>
                    <a:pt x="2002076" y="3743339"/>
                  </a:lnTo>
                  <a:lnTo>
                    <a:pt x="2037035" y="3812417"/>
                  </a:lnTo>
                  <a:lnTo>
                    <a:pt x="1940168" y="3902583"/>
                  </a:lnTo>
                  <a:close/>
                  <a:moveTo>
                    <a:pt x="1682342" y="4204712"/>
                  </a:moveTo>
                  <a:lnTo>
                    <a:pt x="1875712" y="4093095"/>
                  </a:lnTo>
                  <a:lnTo>
                    <a:pt x="1862966" y="4268701"/>
                  </a:lnTo>
                  <a:lnTo>
                    <a:pt x="1682342" y="4204712"/>
                  </a:lnTo>
                  <a:close/>
                  <a:moveTo>
                    <a:pt x="1832377" y="4358503"/>
                  </a:moveTo>
                  <a:lnTo>
                    <a:pt x="1694359" y="4224708"/>
                  </a:lnTo>
                  <a:lnTo>
                    <a:pt x="1860053" y="4283607"/>
                  </a:lnTo>
                  <a:lnTo>
                    <a:pt x="1832377" y="4358503"/>
                  </a:lnTo>
                  <a:close/>
                  <a:moveTo>
                    <a:pt x="1678700" y="4049467"/>
                  </a:moveTo>
                  <a:lnTo>
                    <a:pt x="1863330" y="4083642"/>
                  </a:lnTo>
                  <a:lnTo>
                    <a:pt x="1673238" y="4193441"/>
                  </a:lnTo>
                  <a:lnTo>
                    <a:pt x="1678700" y="4049467"/>
                  </a:lnTo>
                  <a:close/>
                  <a:moveTo>
                    <a:pt x="1679064" y="4034560"/>
                  </a:moveTo>
                  <a:lnTo>
                    <a:pt x="1685983" y="3856410"/>
                  </a:lnTo>
                  <a:lnTo>
                    <a:pt x="1865151" y="4069099"/>
                  </a:lnTo>
                  <a:lnTo>
                    <a:pt x="1679064" y="4034560"/>
                  </a:lnTo>
                  <a:close/>
                  <a:moveTo>
                    <a:pt x="1374261" y="2974747"/>
                  </a:moveTo>
                  <a:lnTo>
                    <a:pt x="1547966" y="2957659"/>
                  </a:lnTo>
                  <a:lnTo>
                    <a:pt x="1460568" y="3168531"/>
                  </a:lnTo>
                  <a:lnTo>
                    <a:pt x="1374261" y="2974747"/>
                  </a:lnTo>
                  <a:close/>
                  <a:moveTo>
                    <a:pt x="1433984" y="2730790"/>
                  </a:moveTo>
                  <a:lnTo>
                    <a:pt x="1547602" y="2942753"/>
                  </a:lnTo>
                  <a:lnTo>
                    <a:pt x="1373169" y="2960204"/>
                  </a:lnTo>
                  <a:lnTo>
                    <a:pt x="1433984" y="2730790"/>
                  </a:lnTo>
                  <a:close/>
                  <a:moveTo>
                    <a:pt x="1975856" y="2634080"/>
                  </a:moveTo>
                  <a:lnTo>
                    <a:pt x="1848400" y="2622809"/>
                  </a:lnTo>
                  <a:lnTo>
                    <a:pt x="1903388" y="2563911"/>
                  </a:lnTo>
                  <a:lnTo>
                    <a:pt x="1975856" y="2634080"/>
                  </a:lnTo>
                  <a:close/>
                  <a:moveTo>
                    <a:pt x="2381532" y="2715157"/>
                  </a:moveTo>
                  <a:lnTo>
                    <a:pt x="2124434" y="2854405"/>
                  </a:lnTo>
                  <a:lnTo>
                    <a:pt x="2213654" y="2690070"/>
                  </a:lnTo>
                  <a:lnTo>
                    <a:pt x="2381532" y="2715157"/>
                  </a:lnTo>
                  <a:close/>
                  <a:moveTo>
                    <a:pt x="2275197" y="3287419"/>
                  </a:moveTo>
                  <a:lnTo>
                    <a:pt x="2163764" y="3120540"/>
                  </a:lnTo>
                  <a:lnTo>
                    <a:pt x="2444532" y="3125993"/>
                  </a:lnTo>
                  <a:lnTo>
                    <a:pt x="2275197" y="3287419"/>
                  </a:lnTo>
                  <a:close/>
                  <a:moveTo>
                    <a:pt x="2102220" y="2890762"/>
                  </a:moveTo>
                  <a:lnTo>
                    <a:pt x="2141914" y="3108178"/>
                  </a:lnTo>
                  <a:lnTo>
                    <a:pt x="1878261" y="3204161"/>
                  </a:lnTo>
                  <a:lnTo>
                    <a:pt x="2102220" y="2890762"/>
                  </a:lnTo>
                  <a:close/>
                  <a:moveTo>
                    <a:pt x="1858960" y="3205979"/>
                  </a:moveTo>
                  <a:lnTo>
                    <a:pt x="1755903" y="3043099"/>
                  </a:lnTo>
                  <a:lnTo>
                    <a:pt x="2084376" y="2890762"/>
                  </a:lnTo>
                  <a:lnTo>
                    <a:pt x="1858960" y="3205979"/>
                  </a:lnTo>
                  <a:close/>
                  <a:moveTo>
                    <a:pt x="2114602" y="2876583"/>
                  </a:moveTo>
                  <a:lnTo>
                    <a:pt x="2383353" y="2731154"/>
                  </a:lnTo>
                  <a:lnTo>
                    <a:pt x="2154296" y="3093635"/>
                  </a:lnTo>
                  <a:lnTo>
                    <a:pt x="2114602" y="2876583"/>
                  </a:lnTo>
                  <a:close/>
                  <a:moveTo>
                    <a:pt x="2070174" y="2881309"/>
                  </a:moveTo>
                  <a:lnTo>
                    <a:pt x="1763914" y="3023466"/>
                  </a:lnTo>
                  <a:lnTo>
                    <a:pt x="1844394" y="2890762"/>
                  </a:lnTo>
                  <a:lnTo>
                    <a:pt x="2070174" y="2881309"/>
                  </a:lnTo>
                  <a:close/>
                  <a:moveTo>
                    <a:pt x="1854955" y="2875492"/>
                  </a:moveTo>
                  <a:lnTo>
                    <a:pt x="2011180" y="2660985"/>
                  </a:lnTo>
                  <a:lnTo>
                    <a:pt x="2095665" y="2865676"/>
                  </a:lnTo>
                  <a:lnTo>
                    <a:pt x="1854955" y="2875492"/>
                  </a:lnTo>
                  <a:close/>
                  <a:moveTo>
                    <a:pt x="1832377" y="2862404"/>
                  </a:moveTo>
                  <a:lnTo>
                    <a:pt x="1627353" y="2613357"/>
                  </a:lnTo>
                  <a:lnTo>
                    <a:pt x="1825822" y="2635171"/>
                  </a:lnTo>
                  <a:lnTo>
                    <a:pt x="1832377" y="2862404"/>
                  </a:lnTo>
                  <a:close/>
                  <a:moveTo>
                    <a:pt x="1615336" y="2621719"/>
                  </a:moveTo>
                  <a:lnTo>
                    <a:pt x="1827278" y="2879128"/>
                  </a:lnTo>
                  <a:lnTo>
                    <a:pt x="1568359" y="2939481"/>
                  </a:lnTo>
                  <a:lnTo>
                    <a:pt x="1615336" y="2621719"/>
                  </a:lnTo>
                  <a:close/>
                  <a:moveTo>
                    <a:pt x="1563261" y="2959114"/>
                  </a:moveTo>
                  <a:lnTo>
                    <a:pt x="1729319" y="3040190"/>
                  </a:lnTo>
                  <a:lnTo>
                    <a:pt x="1475498" y="3171076"/>
                  </a:lnTo>
                  <a:lnTo>
                    <a:pt x="1563261" y="2959114"/>
                  </a:lnTo>
                  <a:close/>
                  <a:moveTo>
                    <a:pt x="1580741" y="2951479"/>
                  </a:moveTo>
                  <a:lnTo>
                    <a:pt x="1824729" y="2894398"/>
                  </a:lnTo>
                  <a:lnTo>
                    <a:pt x="1742429" y="3030374"/>
                  </a:lnTo>
                  <a:lnTo>
                    <a:pt x="1580741" y="2951479"/>
                  </a:lnTo>
                  <a:close/>
                  <a:moveTo>
                    <a:pt x="1746799" y="3056187"/>
                  </a:moveTo>
                  <a:lnTo>
                    <a:pt x="1847671" y="3215796"/>
                  </a:lnTo>
                  <a:lnTo>
                    <a:pt x="1653573" y="3286329"/>
                  </a:lnTo>
                  <a:lnTo>
                    <a:pt x="1746799" y="3056187"/>
                  </a:lnTo>
                  <a:close/>
                  <a:moveTo>
                    <a:pt x="1851313" y="3229611"/>
                  </a:moveTo>
                  <a:lnTo>
                    <a:pt x="1851313" y="3430667"/>
                  </a:lnTo>
                  <a:lnTo>
                    <a:pt x="1656851" y="3300508"/>
                  </a:lnTo>
                  <a:lnTo>
                    <a:pt x="1851313" y="3229611"/>
                  </a:lnTo>
                  <a:close/>
                  <a:moveTo>
                    <a:pt x="1865879" y="3232520"/>
                  </a:moveTo>
                  <a:lnTo>
                    <a:pt x="2207463" y="3450663"/>
                  </a:lnTo>
                  <a:lnTo>
                    <a:pt x="1865879" y="3437575"/>
                  </a:lnTo>
                  <a:lnTo>
                    <a:pt x="1865879" y="3232520"/>
                  </a:lnTo>
                  <a:close/>
                  <a:moveTo>
                    <a:pt x="1874983" y="3220886"/>
                  </a:moveTo>
                  <a:lnTo>
                    <a:pt x="2144827" y="3122358"/>
                  </a:lnTo>
                  <a:lnTo>
                    <a:pt x="2222394" y="3442665"/>
                  </a:lnTo>
                  <a:lnTo>
                    <a:pt x="1874983" y="3220886"/>
                  </a:lnTo>
                  <a:close/>
                  <a:moveTo>
                    <a:pt x="2163035" y="3105997"/>
                  </a:moveTo>
                  <a:lnTo>
                    <a:pt x="2399740" y="2731881"/>
                  </a:lnTo>
                  <a:lnTo>
                    <a:pt x="2454001" y="3111450"/>
                  </a:lnTo>
                  <a:lnTo>
                    <a:pt x="2163035" y="3105997"/>
                  </a:lnTo>
                  <a:close/>
                  <a:moveTo>
                    <a:pt x="2107319" y="2855859"/>
                  </a:moveTo>
                  <a:lnTo>
                    <a:pt x="2024654" y="2655895"/>
                  </a:lnTo>
                  <a:lnTo>
                    <a:pt x="2198359" y="2687525"/>
                  </a:lnTo>
                  <a:lnTo>
                    <a:pt x="2107319" y="2855859"/>
                  </a:lnTo>
                  <a:close/>
                  <a:moveTo>
                    <a:pt x="1846943" y="2862040"/>
                  </a:moveTo>
                  <a:lnTo>
                    <a:pt x="1840388" y="2636625"/>
                  </a:lnTo>
                  <a:lnTo>
                    <a:pt x="1994793" y="2650441"/>
                  </a:lnTo>
                  <a:lnTo>
                    <a:pt x="1999891" y="2651532"/>
                  </a:lnTo>
                  <a:lnTo>
                    <a:pt x="1846943" y="2862040"/>
                  </a:lnTo>
                  <a:close/>
                  <a:moveTo>
                    <a:pt x="1625533" y="2598814"/>
                  </a:moveTo>
                  <a:lnTo>
                    <a:pt x="1726406" y="2489742"/>
                  </a:lnTo>
                  <a:lnTo>
                    <a:pt x="1817810" y="2619537"/>
                  </a:lnTo>
                  <a:lnTo>
                    <a:pt x="1625533" y="2598814"/>
                  </a:lnTo>
                  <a:close/>
                  <a:moveTo>
                    <a:pt x="1612423" y="2591542"/>
                  </a:moveTo>
                  <a:lnTo>
                    <a:pt x="1564354" y="2485379"/>
                  </a:lnTo>
                  <a:lnTo>
                    <a:pt x="1715845" y="2479925"/>
                  </a:lnTo>
                  <a:lnTo>
                    <a:pt x="1612423" y="2591542"/>
                  </a:lnTo>
                  <a:close/>
                  <a:moveTo>
                    <a:pt x="1555249" y="2926392"/>
                  </a:moveTo>
                  <a:lnTo>
                    <a:pt x="1441267" y="2714066"/>
                  </a:lnTo>
                  <a:lnTo>
                    <a:pt x="1600770" y="2618810"/>
                  </a:lnTo>
                  <a:lnTo>
                    <a:pt x="1555249" y="2926392"/>
                  </a:lnTo>
                  <a:close/>
                  <a:moveTo>
                    <a:pt x="1731140" y="3055460"/>
                  </a:moveTo>
                  <a:lnTo>
                    <a:pt x="1637186" y="3287783"/>
                  </a:lnTo>
                  <a:lnTo>
                    <a:pt x="1475498" y="3187437"/>
                  </a:lnTo>
                  <a:lnTo>
                    <a:pt x="1731140" y="3055460"/>
                  </a:lnTo>
                  <a:close/>
                  <a:moveTo>
                    <a:pt x="1652845" y="3534648"/>
                  </a:moveTo>
                  <a:lnTo>
                    <a:pt x="1648475" y="3312506"/>
                  </a:lnTo>
                  <a:lnTo>
                    <a:pt x="1844030" y="3443392"/>
                  </a:lnTo>
                  <a:lnTo>
                    <a:pt x="1652845" y="3534648"/>
                  </a:lnTo>
                  <a:close/>
                  <a:moveTo>
                    <a:pt x="1851313" y="3455753"/>
                  </a:moveTo>
                  <a:lnTo>
                    <a:pt x="1851313" y="3695347"/>
                  </a:lnTo>
                  <a:lnTo>
                    <a:pt x="1659400" y="3547737"/>
                  </a:lnTo>
                  <a:lnTo>
                    <a:pt x="1851313" y="3455753"/>
                  </a:lnTo>
                  <a:close/>
                  <a:moveTo>
                    <a:pt x="1925238" y="3904038"/>
                  </a:moveTo>
                  <a:lnTo>
                    <a:pt x="1695816" y="3834959"/>
                  </a:lnTo>
                  <a:lnTo>
                    <a:pt x="1854955" y="3721525"/>
                  </a:lnTo>
                  <a:lnTo>
                    <a:pt x="1925238" y="3904038"/>
                  </a:lnTo>
                  <a:close/>
                  <a:moveTo>
                    <a:pt x="1865879" y="3704073"/>
                  </a:moveTo>
                  <a:lnTo>
                    <a:pt x="1865879" y="3475023"/>
                  </a:lnTo>
                  <a:lnTo>
                    <a:pt x="1994064" y="3726978"/>
                  </a:lnTo>
                  <a:lnTo>
                    <a:pt x="1865879" y="3704073"/>
                  </a:lnTo>
                  <a:close/>
                  <a:moveTo>
                    <a:pt x="1893192" y="3452845"/>
                  </a:moveTo>
                  <a:lnTo>
                    <a:pt x="2226400" y="3465933"/>
                  </a:lnTo>
                  <a:lnTo>
                    <a:pt x="2222030" y="3612453"/>
                  </a:lnTo>
                  <a:lnTo>
                    <a:pt x="1893192" y="3452845"/>
                  </a:lnTo>
                  <a:close/>
                  <a:moveTo>
                    <a:pt x="2239145" y="3449209"/>
                  </a:moveTo>
                  <a:lnTo>
                    <a:pt x="2167041" y="3151080"/>
                  </a:lnTo>
                  <a:lnTo>
                    <a:pt x="2268278" y="3302689"/>
                  </a:lnTo>
                  <a:cubicBezTo>
                    <a:pt x="2268278" y="3303053"/>
                    <a:pt x="2268642" y="3303053"/>
                    <a:pt x="2268642" y="3303053"/>
                  </a:cubicBezTo>
                  <a:cubicBezTo>
                    <a:pt x="2268642" y="3303053"/>
                    <a:pt x="2268642" y="3303416"/>
                    <a:pt x="2269006" y="3303416"/>
                  </a:cubicBezTo>
                  <a:cubicBezTo>
                    <a:pt x="2269006" y="3303416"/>
                    <a:pt x="2269371" y="3303416"/>
                    <a:pt x="2269371" y="3303780"/>
                  </a:cubicBezTo>
                  <a:cubicBezTo>
                    <a:pt x="2269371" y="3303780"/>
                    <a:pt x="2269735" y="3304144"/>
                    <a:pt x="2269735" y="3304144"/>
                  </a:cubicBezTo>
                  <a:lnTo>
                    <a:pt x="2389180" y="3393219"/>
                  </a:lnTo>
                  <a:lnTo>
                    <a:pt x="2239145" y="3449209"/>
                  </a:lnTo>
                  <a:close/>
                  <a:moveTo>
                    <a:pt x="2467839" y="3103815"/>
                  </a:moveTo>
                  <a:lnTo>
                    <a:pt x="2417584" y="2752968"/>
                  </a:lnTo>
                  <a:lnTo>
                    <a:pt x="2555602" y="3020557"/>
                  </a:lnTo>
                  <a:lnTo>
                    <a:pt x="2467839" y="3103815"/>
                  </a:lnTo>
                  <a:close/>
                  <a:moveTo>
                    <a:pt x="1893192" y="2553731"/>
                  </a:moveTo>
                  <a:lnTo>
                    <a:pt x="1833833" y="2617356"/>
                  </a:lnTo>
                  <a:lnTo>
                    <a:pt x="1736602" y="2478835"/>
                  </a:lnTo>
                  <a:lnTo>
                    <a:pt x="1813076" y="2475926"/>
                  </a:lnTo>
                  <a:lnTo>
                    <a:pt x="1893192" y="2553731"/>
                  </a:lnTo>
                  <a:close/>
                  <a:moveTo>
                    <a:pt x="1462752" y="2583544"/>
                  </a:moveTo>
                  <a:lnTo>
                    <a:pt x="1550880" y="2490833"/>
                  </a:lnTo>
                  <a:lnTo>
                    <a:pt x="1600770" y="2601359"/>
                  </a:lnTo>
                  <a:lnTo>
                    <a:pt x="1441631" y="2696615"/>
                  </a:lnTo>
                  <a:lnTo>
                    <a:pt x="1462752" y="2583544"/>
                  </a:lnTo>
                  <a:close/>
                  <a:moveTo>
                    <a:pt x="1654666" y="3562643"/>
                  </a:moveTo>
                  <a:lnTo>
                    <a:pt x="1846215" y="3709890"/>
                  </a:lnTo>
                  <a:lnTo>
                    <a:pt x="1685255" y="3824415"/>
                  </a:lnTo>
                  <a:lnTo>
                    <a:pt x="1654666" y="3562643"/>
                  </a:lnTo>
                  <a:close/>
                  <a:moveTo>
                    <a:pt x="2010816" y="4405767"/>
                  </a:moveTo>
                  <a:lnTo>
                    <a:pt x="1845122" y="4366501"/>
                  </a:lnTo>
                  <a:lnTo>
                    <a:pt x="1872798" y="4291606"/>
                  </a:lnTo>
                  <a:lnTo>
                    <a:pt x="2010816" y="4405767"/>
                  </a:lnTo>
                  <a:close/>
                  <a:moveTo>
                    <a:pt x="1933613" y="4158174"/>
                  </a:moveTo>
                  <a:lnTo>
                    <a:pt x="1878989" y="4249068"/>
                  </a:lnTo>
                  <a:lnTo>
                    <a:pt x="1889914" y="4100003"/>
                  </a:lnTo>
                  <a:lnTo>
                    <a:pt x="1933613" y="4158174"/>
                  </a:lnTo>
                  <a:close/>
                  <a:moveTo>
                    <a:pt x="1881174" y="4065464"/>
                  </a:moveTo>
                  <a:lnTo>
                    <a:pt x="1701278" y="3851683"/>
                  </a:lnTo>
                  <a:lnTo>
                    <a:pt x="1928515" y="3920035"/>
                  </a:lnTo>
                  <a:lnTo>
                    <a:pt x="1881174" y="4065464"/>
                  </a:lnTo>
                  <a:close/>
                  <a:moveTo>
                    <a:pt x="2073452" y="3778605"/>
                  </a:moveTo>
                  <a:lnTo>
                    <a:pt x="2048324" y="3801874"/>
                  </a:lnTo>
                  <a:lnTo>
                    <a:pt x="2019920" y="3746247"/>
                  </a:lnTo>
                  <a:lnTo>
                    <a:pt x="2091660" y="3758972"/>
                  </a:lnTo>
                  <a:lnTo>
                    <a:pt x="2073452" y="3778605"/>
                  </a:lnTo>
                  <a:close/>
                </a:path>
              </a:pathLst>
            </a:custGeom>
            <a:grpFill/>
            <a:ln w="95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dirty="0"/>
            </a:p>
          </p:txBody>
        </p:sp>
        <p:sp>
          <p:nvSpPr>
            <p:cNvPr id="400" name="Freeform 28">
              <a:extLst>
                <a:ext uri="{FF2B5EF4-FFF2-40B4-BE49-F238E27FC236}">
                  <a16:creationId xmlns:a16="http://schemas.microsoft.com/office/drawing/2014/main" id="{EB17B7FA-EFF6-77A7-88C5-3579FEA3060C}"/>
                </a:ext>
              </a:extLst>
            </p:cNvPr>
            <p:cNvSpPr/>
            <p:nvPr/>
          </p:nvSpPr>
          <p:spPr>
            <a:xfrm>
              <a:off x="718521" y="978500"/>
              <a:ext cx="266038" cy="425310"/>
            </a:xfrm>
            <a:custGeom>
              <a:avLst/>
              <a:gdLst>
                <a:gd name="connsiteX0" fmla="*/ 3803 w 95130"/>
                <a:gd name="connsiteY0" fmla="*/ 151860 h 152083"/>
                <a:gd name="connsiteX1" fmla="*/ 7081 w 95130"/>
                <a:gd name="connsiteY1" fmla="*/ 152587 h 152083"/>
                <a:gd name="connsiteX2" fmla="*/ 11815 w 95130"/>
                <a:gd name="connsiteY2" fmla="*/ 150769 h 152083"/>
                <a:gd name="connsiteX3" fmla="*/ 95572 w 95130"/>
                <a:gd name="connsiteY3" fmla="*/ 81690 h 152083"/>
                <a:gd name="connsiteX4" fmla="*/ 98121 w 95130"/>
                <a:gd name="connsiteY4" fmla="*/ 76237 h 152083"/>
                <a:gd name="connsiteX5" fmla="*/ 95572 w 95130"/>
                <a:gd name="connsiteY5" fmla="*/ 70783 h 152083"/>
                <a:gd name="connsiteX6" fmla="*/ 11815 w 95130"/>
                <a:gd name="connsiteY6" fmla="*/ 1704 h 152083"/>
                <a:gd name="connsiteX7" fmla="*/ 4168 w 95130"/>
                <a:gd name="connsiteY7" fmla="*/ 614 h 152083"/>
                <a:gd name="connsiteX8" fmla="*/ 162 w 95130"/>
                <a:gd name="connsiteY8" fmla="*/ 7158 h 152083"/>
                <a:gd name="connsiteX9" fmla="*/ 162 w 95130"/>
                <a:gd name="connsiteY9" fmla="*/ 145679 h 152083"/>
                <a:gd name="connsiteX10" fmla="*/ 3803 w 95130"/>
                <a:gd name="connsiteY10" fmla="*/ 151860 h 152083"/>
                <a:gd name="connsiteX11" fmla="*/ 14000 w 95130"/>
                <a:gd name="connsiteY11" fmla="*/ 22428 h 152083"/>
                <a:gd name="connsiteX12" fmla="*/ 79185 w 95130"/>
                <a:gd name="connsiteY12" fmla="*/ 76237 h 152083"/>
                <a:gd name="connsiteX13" fmla="*/ 14000 w 95130"/>
                <a:gd name="connsiteY13" fmla="*/ 129682 h 152083"/>
                <a:gd name="connsiteX14" fmla="*/ 14000 w 95130"/>
                <a:gd name="connsiteY14" fmla="*/ 22428 h 152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5130" h="152083">
                  <a:moveTo>
                    <a:pt x="3803" y="151860"/>
                  </a:moveTo>
                  <a:cubicBezTo>
                    <a:pt x="4896" y="152223"/>
                    <a:pt x="5988" y="152587"/>
                    <a:pt x="7081" y="152587"/>
                  </a:cubicBezTo>
                  <a:cubicBezTo>
                    <a:pt x="8902" y="152587"/>
                    <a:pt x="10358" y="151860"/>
                    <a:pt x="11815" y="150769"/>
                  </a:cubicBezTo>
                  <a:lnTo>
                    <a:pt x="95572" y="81690"/>
                  </a:lnTo>
                  <a:cubicBezTo>
                    <a:pt x="97393" y="80236"/>
                    <a:pt x="98121" y="78418"/>
                    <a:pt x="98121" y="76237"/>
                  </a:cubicBezTo>
                  <a:cubicBezTo>
                    <a:pt x="98121" y="74055"/>
                    <a:pt x="97029" y="71874"/>
                    <a:pt x="95572" y="70783"/>
                  </a:cubicBezTo>
                  <a:lnTo>
                    <a:pt x="11815" y="1704"/>
                  </a:lnTo>
                  <a:cubicBezTo>
                    <a:pt x="9630" y="-114"/>
                    <a:pt x="6717" y="-477"/>
                    <a:pt x="4168" y="614"/>
                  </a:cubicBezTo>
                  <a:cubicBezTo>
                    <a:pt x="1618" y="1704"/>
                    <a:pt x="162" y="4249"/>
                    <a:pt x="162" y="7158"/>
                  </a:cubicBezTo>
                  <a:lnTo>
                    <a:pt x="162" y="145679"/>
                  </a:lnTo>
                  <a:cubicBezTo>
                    <a:pt x="-566" y="148224"/>
                    <a:pt x="1254" y="150769"/>
                    <a:pt x="3803" y="151860"/>
                  </a:cubicBezTo>
                  <a:close/>
                  <a:moveTo>
                    <a:pt x="14000" y="22428"/>
                  </a:moveTo>
                  <a:lnTo>
                    <a:pt x="79185" y="76237"/>
                  </a:lnTo>
                  <a:lnTo>
                    <a:pt x="14000" y="129682"/>
                  </a:lnTo>
                  <a:lnTo>
                    <a:pt x="14000" y="22428"/>
                  </a:lnTo>
                  <a:close/>
                </a:path>
              </a:pathLst>
            </a:custGeom>
            <a:grpFill/>
            <a:ln w="95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/>
            </a:p>
          </p:txBody>
        </p:sp>
        <p:sp>
          <p:nvSpPr>
            <p:cNvPr id="401" name="Freeform 29">
              <a:extLst>
                <a:ext uri="{FF2B5EF4-FFF2-40B4-BE49-F238E27FC236}">
                  <a16:creationId xmlns:a16="http://schemas.microsoft.com/office/drawing/2014/main" id="{7344AEA7-11CD-3824-CAD7-E3D1A0B4B2D4}"/>
                </a:ext>
              </a:extLst>
            </p:cNvPr>
            <p:cNvSpPr/>
            <p:nvPr/>
          </p:nvSpPr>
          <p:spPr>
            <a:xfrm>
              <a:off x="1380978" y="467649"/>
              <a:ext cx="3884167" cy="3189833"/>
            </a:xfrm>
            <a:custGeom>
              <a:avLst/>
              <a:gdLst>
                <a:gd name="connsiteX0" fmla="*/ 1123060 w 1388905"/>
                <a:gd name="connsiteY0" fmla="*/ 1026045 h 1140623"/>
                <a:gd name="connsiteX1" fmla="*/ 1206817 w 1388905"/>
                <a:gd name="connsiteY1" fmla="*/ 978780 h 1140623"/>
                <a:gd name="connsiteX2" fmla="*/ 1210458 w 1388905"/>
                <a:gd name="connsiteY2" fmla="*/ 973327 h 1140623"/>
                <a:gd name="connsiteX3" fmla="*/ 1217742 w 1388905"/>
                <a:gd name="connsiteY3" fmla="*/ 900612 h 1140623"/>
                <a:gd name="connsiteX4" fmla="*/ 1211187 w 1388905"/>
                <a:gd name="connsiteY4" fmla="*/ 892614 h 1140623"/>
                <a:gd name="connsiteX5" fmla="*/ 1073170 w 1388905"/>
                <a:gd name="connsiteY5" fmla="*/ 875889 h 1140623"/>
                <a:gd name="connsiteX6" fmla="*/ 1107037 w 1388905"/>
                <a:gd name="connsiteY6" fmla="*/ 823899 h 1140623"/>
                <a:gd name="connsiteX7" fmla="*/ 1108129 w 1388905"/>
                <a:gd name="connsiteY7" fmla="*/ 819899 h 1140623"/>
                <a:gd name="connsiteX8" fmla="*/ 1108129 w 1388905"/>
                <a:gd name="connsiteY8" fmla="*/ 732642 h 1140623"/>
                <a:gd name="connsiteX9" fmla="*/ 1107765 w 1388905"/>
                <a:gd name="connsiteY9" fmla="*/ 730461 h 1140623"/>
                <a:gd name="connsiteX10" fmla="*/ 1086279 w 1388905"/>
                <a:gd name="connsiteY10" fmla="*/ 662473 h 1140623"/>
                <a:gd name="connsiteX11" fmla="*/ 1089557 w 1388905"/>
                <a:gd name="connsiteY11" fmla="*/ 597757 h 1140623"/>
                <a:gd name="connsiteX12" fmla="*/ 1247603 w 1388905"/>
                <a:gd name="connsiteY12" fmla="*/ 472324 h 1140623"/>
                <a:gd name="connsiteX13" fmla="*/ 1249060 w 1388905"/>
                <a:gd name="connsiteY13" fmla="*/ 470870 h 1140623"/>
                <a:gd name="connsiteX14" fmla="*/ 1387805 w 1388905"/>
                <a:gd name="connsiteY14" fmla="*/ 265815 h 1140623"/>
                <a:gd name="connsiteX15" fmla="*/ 1388169 w 1388905"/>
                <a:gd name="connsiteY15" fmla="*/ 258180 h 1140623"/>
                <a:gd name="connsiteX16" fmla="*/ 1381614 w 1388905"/>
                <a:gd name="connsiteY16" fmla="*/ 254181 h 1140623"/>
                <a:gd name="connsiteX17" fmla="*/ 1183146 w 1388905"/>
                <a:gd name="connsiteY17" fmla="*/ 252000 h 1140623"/>
                <a:gd name="connsiteX18" fmla="*/ 1242869 w 1388905"/>
                <a:gd name="connsiteY18" fmla="*/ 219278 h 1140623"/>
                <a:gd name="connsiteX19" fmla="*/ 1246510 w 1388905"/>
                <a:gd name="connsiteY19" fmla="*/ 213461 h 1140623"/>
                <a:gd name="connsiteX20" fmla="*/ 1243597 w 1388905"/>
                <a:gd name="connsiteY20" fmla="*/ 207280 h 1140623"/>
                <a:gd name="connsiteX21" fmla="*/ 1130707 w 1388905"/>
                <a:gd name="connsiteY21" fmla="*/ 127658 h 1140623"/>
                <a:gd name="connsiteX22" fmla="*/ 1126337 w 1388905"/>
                <a:gd name="connsiteY22" fmla="*/ 126204 h 1140623"/>
                <a:gd name="connsiteX23" fmla="*/ 867418 w 1388905"/>
                <a:gd name="connsiteY23" fmla="*/ 126204 h 1140623"/>
                <a:gd name="connsiteX24" fmla="*/ 867054 w 1388905"/>
                <a:gd name="connsiteY24" fmla="*/ 126204 h 1140623"/>
                <a:gd name="connsiteX25" fmla="*/ 865233 w 1388905"/>
                <a:gd name="connsiteY25" fmla="*/ 126567 h 1140623"/>
                <a:gd name="connsiteX26" fmla="*/ 864505 w 1388905"/>
                <a:gd name="connsiteY26" fmla="*/ 126931 h 1140623"/>
                <a:gd name="connsiteX27" fmla="*/ 862684 w 1388905"/>
                <a:gd name="connsiteY27" fmla="*/ 128385 h 1140623"/>
                <a:gd name="connsiteX28" fmla="*/ 862684 w 1388905"/>
                <a:gd name="connsiteY28" fmla="*/ 128385 h 1140623"/>
                <a:gd name="connsiteX29" fmla="*/ 745060 w 1388905"/>
                <a:gd name="connsiteY29" fmla="*/ 247273 h 1140623"/>
                <a:gd name="connsiteX30" fmla="*/ 691528 w 1388905"/>
                <a:gd name="connsiteY30" fmla="*/ 160380 h 1140623"/>
                <a:gd name="connsiteX31" fmla="*/ 685337 w 1388905"/>
                <a:gd name="connsiteY31" fmla="*/ 156744 h 1140623"/>
                <a:gd name="connsiteX32" fmla="*/ 524742 w 1388905"/>
                <a:gd name="connsiteY32" fmla="*/ 156744 h 1140623"/>
                <a:gd name="connsiteX33" fmla="*/ 524742 w 1388905"/>
                <a:gd name="connsiteY33" fmla="*/ 122204 h 1140623"/>
                <a:gd name="connsiteX34" fmla="*/ 521829 w 1388905"/>
                <a:gd name="connsiteY34" fmla="*/ 116387 h 1140623"/>
                <a:gd name="connsiteX35" fmla="*/ 430788 w 1388905"/>
                <a:gd name="connsiteY35" fmla="*/ 49126 h 1140623"/>
                <a:gd name="connsiteX36" fmla="*/ 426783 w 1388905"/>
                <a:gd name="connsiteY36" fmla="*/ 47672 h 1140623"/>
                <a:gd name="connsiteX37" fmla="*/ 275655 w 1388905"/>
                <a:gd name="connsiteY37" fmla="*/ 40401 h 1140623"/>
                <a:gd name="connsiteX38" fmla="*/ 211563 w 1388905"/>
                <a:gd name="connsiteY38" fmla="*/ 1135 h 1140623"/>
                <a:gd name="connsiteX39" fmla="*/ 201731 w 1388905"/>
                <a:gd name="connsiteY39" fmla="*/ 3316 h 1140623"/>
                <a:gd name="connsiteX40" fmla="*/ 121615 w 1388905"/>
                <a:gd name="connsiteY40" fmla="*/ 119659 h 1140623"/>
                <a:gd name="connsiteX41" fmla="*/ 120158 w 1388905"/>
                <a:gd name="connsiteY41" fmla="*/ 123659 h 1140623"/>
                <a:gd name="connsiteX42" fmla="*/ 120158 w 1388905"/>
                <a:gd name="connsiteY42" fmla="*/ 206190 h 1140623"/>
                <a:gd name="connsiteX43" fmla="*/ 5812 w 1388905"/>
                <a:gd name="connsiteY43" fmla="*/ 229458 h 1140623"/>
                <a:gd name="connsiteX44" fmla="*/ 349 w 1388905"/>
                <a:gd name="connsiteY44" fmla="*/ 234185 h 1140623"/>
                <a:gd name="connsiteX45" fmla="*/ 1806 w 1388905"/>
                <a:gd name="connsiteY45" fmla="*/ 241093 h 1140623"/>
                <a:gd name="connsiteX46" fmla="*/ 78280 w 1388905"/>
                <a:gd name="connsiteY46" fmla="*/ 331986 h 1140623"/>
                <a:gd name="connsiteX47" fmla="*/ 83742 w 1388905"/>
                <a:gd name="connsiteY47" fmla="*/ 334531 h 1140623"/>
                <a:gd name="connsiteX48" fmla="*/ 167499 w 1388905"/>
                <a:gd name="connsiteY48" fmla="*/ 334531 h 1140623"/>
                <a:gd name="connsiteX49" fmla="*/ 167499 w 1388905"/>
                <a:gd name="connsiteY49" fmla="*/ 334531 h 1140623"/>
                <a:gd name="connsiteX50" fmla="*/ 168228 w 1388905"/>
                <a:gd name="connsiteY50" fmla="*/ 334531 h 1140623"/>
                <a:gd name="connsiteX51" fmla="*/ 170049 w 1388905"/>
                <a:gd name="connsiteY51" fmla="*/ 334167 h 1140623"/>
                <a:gd name="connsiteX52" fmla="*/ 170049 w 1388905"/>
                <a:gd name="connsiteY52" fmla="*/ 334167 h 1140623"/>
                <a:gd name="connsiteX53" fmla="*/ 170413 w 1388905"/>
                <a:gd name="connsiteY53" fmla="*/ 334167 h 1140623"/>
                <a:gd name="connsiteX54" fmla="*/ 172233 w 1388905"/>
                <a:gd name="connsiteY54" fmla="*/ 333076 h 1140623"/>
                <a:gd name="connsiteX55" fmla="*/ 262910 w 1388905"/>
                <a:gd name="connsiteY55" fmla="*/ 263998 h 1140623"/>
                <a:gd name="connsiteX56" fmla="*/ 403476 w 1388905"/>
                <a:gd name="connsiteY56" fmla="*/ 170560 h 1140623"/>
                <a:gd name="connsiteX57" fmla="*/ 495973 w 1388905"/>
                <a:gd name="connsiteY57" fmla="*/ 170560 h 1140623"/>
                <a:gd name="connsiteX58" fmla="*/ 316806 w 1388905"/>
                <a:gd name="connsiteY58" fmla="*/ 302900 h 1140623"/>
                <a:gd name="connsiteX59" fmla="*/ 313892 w 1388905"/>
                <a:gd name="connsiteY59" fmla="*/ 308353 h 1140623"/>
                <a:gd name="connsiteX60" fmla="*/ 310251 w 1388905"/>
                <a:gd name="connsiteY60" fmla="*/ 398156 h 1140623"/>
                <a:gd name="connsiteX61" fmla="*/ 310615 w 1388905"/>
                <a:gd name="connsiteY61" fmla="*/ 399246 h 1140623"/>
                <a:gd name="connsiteX62" fmla="*/ 310615 w 1388905"/>
                <a:gd name="connsiteY62" fmla="*/ 400701 h 1140623"/>
                <a:gd name="connsiteX63" fmla="*/ 310615 w 1388905"/>
                <a:gd name="connsiteY63" fmla="*/ 400701 h 1140623"/>
                <a:gd name="connsiteX64" fmla="*/ 311343 w 1388905"/>
                <a:gd name="connsiteY64" fmla="*/ 401791 h 1140623"/>
                <a:gd name="connsiteX65" fmla="*/ 312072 w 1388905"/>
                <a:gd name="connsiteY65" fmla="*/ 403246 h 1140623"/>
                <a:gd name="connsiteX66" fmla="*/ 312072 w 1388905"/>
                <a:gd name="connsiteY66" fmla="*/ 403246 h 1140623"/>
                <a:gd name="connsiteX67" fmla="*/ 312800 w 1388905"/>
                <a:gd name="connsiteY67" fmla="*/ 403973 h 1140623"/>
                <a:gd name="connsiteX68" fmla="*/ 314257 w 1388905"/>
                <a:gd name="connsiteY68" fmla="*/ 405064 h 1140623"/>
                <a:gd name="connsiteX69" fmla="*/ 315349 w 1388905"/>
                <a:gd name="connsiteY69" fmla="*/ 405427 h 1140623"/>
                <a:gd name="connsiteX70" fmla="*/ 316806 w 1388905"/>
                <a:gd name="connsiteY70" fmla="*/ 405791 h 1140623"/>
                <a:gd name="connsiteX71" fmla="*/ 317170 w 1388905"/>
                <a:gd name="connsiteY71" fmla="*/ 405791 h 1140623"/>
                <a:gd name="connsiteX72" fmla="*/ 413673 w 1388905"/>
                <a:gd name="connsiteY72" fmla="*/ 405791 h 1140623"/>
                <a:gd name="connsiteX73" fmla="*/ 537124 w 1388905"/>
                <a:gd name="connsiteY73" fmla="*/ 470143 h 1140623"/>
                <a:gd name="connsiteX74" fmla="*/ 586649 w 1388905"/>
                <a:gd name="connsiteY74" fmla="*/ 628660 h 1140623"/>
                <a:gd name="connsiteX75" fmla="*/ 514545 w 1388905"/>
                <a:gd name="connsiteY75" fmla="*/ 822808 h 1140623"/>
                <a:gd name="connsiteX76" fmla="*/ 514545 w 1388905"/>
                <a:gd name="connsiteY76" fmla="*/ 822808 h 1140623"/>
                <a:gd name="connsiteX77" fmla="*/ 514545 w 1388905"/>
                <a:gd name="connsiteY77" fmla="*/ 822808 h 1140623"/>
                <a:gd name="connsiteX78" fmla="*/ 514545 w 1388905"/>
                <a:gd name="connsiteY78" fmla="*/ 823535 h 1140623"/>
                <a:gd name="connsiteX79" fmla="*/ 514181 w 1388905"/>
                <a:gd name="connsiteY79" fmla="*/ 824989 h 1140623"/>
                <a:gd name="connsiteX80" fmla="*/ 510540 w 1388905"/>
                <a:gd name="connsiteY80" fmla="*/ 978053 h 1140623"/>
                <a:gd name="connsiteX81" fmla="*/ 512725 w 1388905"/>
                <a:gd name="connsiteY81" fmla="*/ 983143 h 1140623"/>
                <a:gd name="connsiteX82" fmla="*/ 666037 w 1388905"/>
                <a:gd name="connsiteY82" fmla="*/ 1143479 h 1140623"/>
                <a:gd name="connsiteX83" fmla="*/ 671135 w 1388905"/>
                <a:gd name="connsiteY83" fmla="*/ 1145660 h 1140623"/>
                <a:gd name="connsiteX84" fmla="*/ 673320 w 1388905"/>
                <a:gd name="connsiteY84" fmla="*/ 1145296 h 1140623"/>
                <a:gd name="connsiteX85" fmla="*/ 678418 w 1388905"/>
                <a:gd name="connsiteY85" fmla="*/ 1139843 h 1140623"/>
                <a:gd name="connsiteX86" fmla="*/ 702089 w 1388905"/>
                <a:gd name="connsiteY86" fmla="*/ 1020228 h 1140623"/>
                <a:gd name="connsiteX87" fmla="*/ 813886 w 1388905"/>
                <a:gd name="connsiteY87" fmla="*/ 922427 h 1140623"/>
                <a:gd name="connsiteX88" fmla="*/ 981401 w 1388905"/>
                <a:gd name="connsiteY88" fmla="*/ 808629 h 1140623"/>
                <a:gd name="connsiteX89" fmla="*/ 1013083 w 1388905"/>
                <a:gd name="connsiteY89" fmla="*/ 828625 h 1140623"/>
                <a:gd name="connsiteX90" fmla="*/ 995967 w 1388905"/>
                <a:gd name="connsiteY90" fmla="*/ 899885 h 1140623"/>
                <a:gd name="connsiteX91" fmla="*/ 995967 w 1388905"/>
                <a:gd name="connsiteY91" fmla="*/ 900612 h 1140623"/>
                <a:gd name="connsiteX92" fmla="*/ 995967 w 1388905"/>
                <a:gd name="connsiteY92" fmla="*/ 902430 h 1140623"/>
                <a:gd name="connsiteX93" fmla="*/ 996331 w 1388905"/>
                <a:gd name="connsiteY93" fmla="*/ 903885 h 1140623"/>
                <a:gd name="connsiteX94" fmla="*/ 996331 w 1388905"/>
                <a:gd name="connsiteY94" fmla="*/ 904612 h 1140623"/>
                <a:gd name="connsiteX95" fmla="*/ 997060 w 1388905"/>
                <a:gd name="connsiteY95" fmla="*/ 905702 h 1140623"/>
                <a:gd name="connsiteX96" fmla="*/ 997060 w 1388905"/>
                <a:gd name="connsiteY96" fmla="*/ 906066 h 1140623"/>
                <a:gd name="connsiteX97" fmla="*/ 1022551 w 1388905"/>
                <a:gd name="connsiteY97" fmla="*/ 942423 h 1140623"/>
                <a:gd name="connsiteX98" fmla="*/ 1023643 w 1388905"/>
                <a:gd name="connsiteY98" fmla="*/ 943877 h 1140623"/>
                <a:gd name="connsiteX99" fmla="*/ 1114684 w 1388905"/>
                <a:gd name="connsiteY99" fmla="*/ 1023863 h 1140623"/>
                <a:gd name="connsiteX100" fmla="*/ 1123060 w 1388905"/>
                <a:gd name="connsiteY100" fmla="*/ 1026045 h 1140623"/>
                <a:gd name="connsiteX101" fmla="*/ 810973 w 1388905"/>
                <a:gd name="connsiteY101" fmla="*/ 907884 h 1140623"/>
                <a:gd name="connsiteX102" fmla="*/ 616511 w 1388905"/>
                <a:gd name="connsiteY102" fmla="*/ 647930 h 1140623"/>
                <a:gd name="connsiteX103" fmla="*/ 965742 w 1388905"/>
                <a:gd name="connsiteY103" fmla="*/ 802448 h 1140623"/>
                <a:gd name="connsiteX104" fmla="*/ 810973 w 1388905"/>
                <a:gd name="connsiteY104" fmla="*/ 907884 h 1140623"/>
                <a:gd name="connsiteX105" fmla="*/ 865597 w 1388905"/>
                <a:gd name="connsiteY105" fmla="*/ 145837 h 1140623"/>
                <a:gd name="connsiteX106" fmla="*/ 1058967 w 1388905"/>
                <a:gd name="connsiteY106" fmla="*/ 559945 h 1140623"/>
                <a:gd name="connsiteX107" fmla="*/ 753800 w 1388905"/>
                <a:gd name="connsiteY107" fmla="*/ 258544 h 1140623"/>
                <a:gd name="connsiteX108" fmla="*/ 865597 w 1388905"/>
                <a:gd name="connsiteY108" fmla="*/ 145837 h 1140623"/>
                <a:gd name="connsiteX109" fmla="*/ 882349 w 1388905"/>
                <a:gd name="connsiteY109" fmla="*/ 147654 h 1140623"/>
                <a:gd name="connsiteX110" fmla="*/ 1147459 w 1388905"/>
                <a:gd name="connsiteY110" fmla="*/ 263270 h 1140623"/>
                <a:gd name="connsiteX111" fmla="*/ 1080453 w 1388905"/>
                <a:gd name="connsiteY111" fmla="*/ 571216 h 1140623"/>
                <a:gd name="connsiteX112" fmla="*/ 882349 w 1388905"/>
                <a:gd name="connsiteY112" fmla="*/ 147654 h 1140623"/>
                <a:gd name="connsiteX113" fmla="*/ 746516 w 1388905"/>
                <a:gd name="connsiteY113" fmla="*/ 271633 h 1140623"/>
                <a:gd name="connsiteX114" fmla="*/ 1066615 w 1388905"/>
                <a:gd name="connsiteY114" fmla="*/ 587577 h 1140623"/>
                <a:gd name="connsiteX115" fmla="*/ 605586 w 1388905"/>
                <a:gd name="connsiteY115" fmla="*/ 621753 h 1140623"/>
                <a:gd name="connsiteX116" fmla="*/ 746516 w 1388905"/>
                <a:gd name="connsiteY116" fmla="*/ 271633 h 1140623"/>
                <a:gd name="connsiteX117" fmla="*/ 977395 w 1388905"/>
                <a:gd name="connsiteY117" fmla="*/ 791904 h 1140623"/>
                <a:gd name="connsiteX118" fmla="*/ 623794 w 1388905"/>
                <a:gd name="connsiteY118" fmla="*/ 635205 h 1140623"/>
                <a:gd name="connsiteX119" fmla="*/ 1070620 w 1388905"/>
                <a:gd name="connsiteY119" fmla="*/ 601756 h 1140623"/>
                <a:gd name="connsiteX120" fmla="*/ 977395 w 1388905"/>
                <a:gd name="connsiteY120" fmla="*/ 791904 h 1140623"/>
                <a:gd name="connsiteX121" fmla="*/ 1368141 w 1388905"/>
                <a:gd name="connsiteY121" fmla="*/ 268360 h 1140623"/>
                <a:gd name="connsiteX122" fmla="*/ 1237770 w 1388905"/>
                <a:gd name="connsiteY122" fmla="*/ 461417 h 1140623"/>
                <a:gd name="connsiteX123" fmla="*/ 1094291 w 1388905"/>
                <a:gd name="connsiteY123" fmla="*/ 575579 h 1140623"/>
                <a:gd name="connsiteX124" fmla="*/ 1161661 w 1388905"/>
                <a:gd name="connsiteY124" fmla="*/ 266543 h 1140623"/>
                <a:gd name="connsiteX125" fmla="*/ 1368141 w 1388905"/>
                <a:gd name="connsiteY125" fmla="*/ 268360 h 1140623"/>
                <a:gd name="connsiteX126" fmla="*/ 1225753 w 1388905"/>
                <a:gd name="connsiteY126" fmla="*/ 212007 h 1140623"/>
                <a:gd name="connsiteX127" fmla="*/ 1155106 w 1388905"/>
                <a:gd name="connsiteY127" fmla="*/ 250909 h 1140623"/>
                <a:gd name="connsiteX128" fmla="*/ 902378 w 1388905"/>
                <a:gd name="connsiteY128" fmla="*/ 140747 h 1140623"/>
                <a:gd name="connsiteX129" fmla="*/ 1124152 w 1388905"/>
                <a:gd name="connsiteY129" fmla="*/ 140747 h 1140623"/>
                <a:gd name="connsiteX130" fmla="*/ 1225753 w 1388905"/>
                <a:gd name="connsiteY130" fmla="*/ 212007 h 1140623"/>
                <a:gd name="connsiteX131" fmla="*/ 209742 w 1388905"/>
                <a:gd name="connsiteY131" fmla="*/ 17496 h 1140623"/>
                <a:gd name="connsiteX132" fmla="*/ 265823 w 1388905"/>
                <a:gd name="connsiteY132" fmla="*/ 51671 h 1140623"/>
                <a:gd name="connsiteX133" fmla="*/ 252349 w 1388905"/>
                <a:gd name="connsiteY133" fmla="*/ 248728 h 1140623"/>
                <a:gd name="connsiteX134" fmla="*/ 135089 w 1388905"/>
                <a:gd name="connsiteY134" fmla="*/ 207644 h 1140623"/>
                <a:gd name="connsiteX135" fmla="*/ 135089 w 1388905"/>
                <a:gd name="connsiteY135" fmla="*/ 126567 h 1140623"/>
                <a:gd name="connsiteX136" fmla="*/ 209742 w 1388905"/>
                <a:gd name="connsiteY136" fmla="*/ 17496 h 1140623"/>
                <a:gd name="connsiteX137" fmla="*/ 171141 w 1388905"/>
                <a:gd name="connsiteY137" fmla="*/ 315988 h 1140623"/>
                <a:gd name="connsiteX138" fmla="*/ 139459 w 1388905"/>
                <a:gd name="connsiteY138" fmla="*/ 224368 h 1140623"/>
                <a:gd name="connsiteX139" fmla="*/ 243609 w 1388905"/>
                <a:gd name="connsiteY139" fmla="*/ 261089 h 1140623"/>
                <a:gd name="connsiteX140" fmla="*/ 171141 w 1388905"/>
                <a:gd name="connsiteY140" fmla="*/ 315988 h 1140623"/>
                <a:gd name="connsiteX141" fmla="*/ 20378 w 1388905"/>
                <a:gd name="connsiteY141" fmla="*/ 241456 h 1140623"/>
                <a:gd name="connsiteX142" fmla="*/ 122343 w 1388905"/>
                <a:gd name="connsiteY142" fmla="*/ 220732 h 1140623"/>
                <a:gd name="connsiteX143" fmla="*/ 156939 w 1388905"/>
                <a:gd name="connsiteY143" fmla="*/ 320351 h 1140623"/>
                <a:gd name="connsiteX144" fmla="*/ 86655 w 1388905"/>
                <a:gd name="connsiteY144" fmla="*/ 320351 h 1140623"/>
                <a:gd name="connsiteX145" fmla="*/ 20378 w 1388905"/>
                <a:gd name="connsiteY145" fmla="*/ 241456 h 1140623"/>
                <a:gd name="connsiteX146" fmla="*/ 400927 w 1388905"/>
                <a:gd name="connsiteY146" fmla="*/ 156744 h 1140623"/>
                <a:gd name="connsiteX147" fmla="*/ 396921 w 1388905"/>
                <a:gd name="connsiteY147" fmla="*/ 157835 h 1140623"/>
                <a:gd name="connsiteX148" fmla="*/ 266916 w 1388905"/>
                <a:gd name="connsiteY148" fmla="*/ 244365 h 1140623"/>
                <a:gd name="connsiteX149" fmla="*/ 280025 w 1388905"/>
                <a:gd name="connsiteY149" fmla="*/ 54944 h 1140623"/>
                <a:gd name="connsiteX150" fmla="*/ 423869 w 1388905"/>
                <a:gd name="connsiteY150" fmla="*/ 61851 h 1140623"/>
                <a:gd name="connsiteX151" fmla="*/ 510175 w 1388905"/>
                <a:gd name="connsiteY151" fmla="*/ 125840 h 1140623"/>
                <a:gd name="connsiteX152" fmla="*/ 510175 w 1388905"/>
                <a:gd name="connsiteY152" fmla="*/ 156744 h 1140623"/>
                <a:gd name="connsiteX153" fmla="*/ 400927 w 1388905"/>
                <a:gd name="connsiteY153" fmla="*/ 156744 h 1140623"/>
                <a:gd name="connsiteX154" fmla="*/ 400927 w 1388905"/>
                <a:gd name="connsiteY154" fmla="*/ 156744 h 1140623"/>
                <a:gd name="connsiteX155" fmla="*/ 520008 w 1388905"/>
                <a:gd name="connsiteY155" fmla="*/ 171287 h 1140623"/>
                <a:gd name="connsiteX156" fmla="*/ 681331 w 1388905"/>
                <a:gd name="connsiteY156" fmla="*/ 171287 h 1140623"/>
                <a:gd name="connsiteX157" fmla="*/ 732678 w 1388905"/>
                <a:gd name="connsiteY157" fmla="*/ 254545 h 1140623"/>
                <a:gd name="connsiteX158" fmla="*/ 324817 w 1388905"/>
                <a:gd name="connsiteY158" fmla="*/ 389066 h 1140623"/>
                <a:gd name="connsiteX159" fmla="*/ 327730 w 1388905"/>
                <a:gd name="connsiteY159" fmla="*/ 313080 h 1140623"/>
                <a:gd name="connsiteX160" fmla="*/ 520008 w 1388905"/>
                <a:gd name="connsiteY160" fmla="*/ 171287 h 1140623"/>
                <a:gd name="connsiteX161" fmla="*/ 550233 w 1388905"/>
                <a:gd name="connsiteY161" fmla="*/ 463962 h 1140623"/>
                <a:gd name="connsiteX162" fmla="*/ 546592 w 1388905"/>
                <a:gd name="connsiteY162" fmla="*/ 459599 h 1140623"/>
                <a:gd name="connsiteX163" fmla="*/ 419135 w 1388905"/>
                <a:gd name="connsiteY163" fmla="*/ 392702 h 1140623"/>
                <a:gd name="connsiteX164" fmla="*/ 415858 w 1388905"/>
                <a:gd name="connsiteY164" fmla="*/ 391975 h 1140623"/>
                <a:gd name="connsiteX165" fmla="*/ 362690 w 1388905"/>
                <a:gd name="connsiteY165" fmla="*/ 391975 h 1140623"/>
                <a:gd name="connsiteX166" fmla="*/ 731222 w 1388905"/>
                <a:gd name="connsiteY166" fmla="*/ 270542 h 1140623"/>
                <a:gd name="connsiteX167" fmla="*/ 595025 w 1388905"/>
                <a:gd name="connsiteY167" fmla="*/ 608300 h 1140623"/>
                <a:gd name="connsiteX168" fmla="*/ 550233 w 1388905"/>
                <a:gd name="connsiteY168" fmla="*/ 463962 h 1140623"/>
                <a:gd name="connsiteX169" fmla="*/ 596482 w 1388905"/>
                <a:gd name="connsiteY169" fmla="*/ 645021 h 1140623"/>
                <a:gd name="connsiteX170" fmla="*/ 790216 w 1388905"/>
                <a:gd name="connsiteY170" fmla="*/ 903885 h 1140623"/>
                <a:gd name="connsiteX171" fmla="*/ 530933 w 1388905"/>
                <a:gd name="connsiteY171" fmla="*/ 822081 h 1140623"/>
                <a:gd name="connsiteX172" fmla="*/ 596482 w 1388905"/>
                <a:gd name="connsiteY172" fmla="*/ 645021 h 1140623"/>
                <a:gd name="connsiteX173" fmla="*/ 687158 w 1388905"/>
                <a:gd name="connsiteY173" fmla="*/ 1018410 h 1140623"/>
                <a:gd name="connsiteX174" fmla="*/ 666401 w 1388905"/>
                <a:gd name="connsiteY174" fmla="*/ 1124573 h 1140623"/>
                <a:gd name="connsiteX175" fmla="*/ 525106 w 1388905"/>
                <a:gd name="connsiteY175" fmla="*/ 976599 h 1140623"/>
                <a:gd name="connsiteX176" fmla="*/ 528384 w 1388905"/>
                <a:gd name="connsiteY176" fmla="*/ 836260 h 1140623"/>
                <a:gd name="connsiteX177" fmla="*/ 794222 w 1388905"/>
                <a:gd name="connsiteY177" fmla="*/ 920245 h 1140623"/>
                <a:gd name="connsiteX178" fmla="*/ 687158 w 1388905"/>
                <a:gd name="connsiteY178" fmla="*/ 1018410 h 1140623"/>
                <a:gd name="connsiteX179" fmla="*/ 990141 w 1388905"/>
                <a:gd name="connsiteY179" fmla="*/ 798449 h 1140623"/>
                <a:gd name="connsiteX180" fmla="*/ 1073534 w 1388905"/>
                <a:gd name="connsiteY180" fmla="*/ 628660 h 1140623"/>
                <a:gd name="connsiteX181" fmla="*/ 1071713 w 1388905"/>
                <a:gd name="connsiteY181" fmla="*/ 662473 h 1140623"/>
                <a:gd name="connsiteX182" fmla="*/ 1072077 w 1388905"/>
                <a:gd name="connsiteY182" fmla="*/ 665018 h 1140623"/>
                <a:gd name="connsiteX183" fmla="*/ 1093562 w 1388905"/>
                <a:gd name="connsiteY183" fmla="*/ 733006 h 1140623"/>
                <a:gd name="connsiteX184" fmla="*/ 1093562 w 1388905"/>
                <a:gd name="connsiteY184" fmla="*/ 816991 h 1140623"/>
                <a:gd name="connsiteX185" fmla="*/ 1056054 w 1388905"/>
                <a:gd name="connsiteY185" fmla="*/ 875162 h 1140623"/>
                <a:gd name="connsiteX186" fmla="*/ 1012719 w 1388905"/>
                <a:gd name="connsiteY186" fmla="*/ 891523 h 1140623"/>
                <a:gd name="connsiteX187" fmla="*/ 1027649 w 1388905"/>
                <a:gd name="connsiteY187" fmla="*/ 828262 h 1140623"/>
                <a:gd name="connsiteX188" fmla="*/ 1024372 w 1388905"/>
                <a:gd name="connsiteY188" fmla="*/ 820263 h 1140623"/>
                <a:gd name="connsiteX189" fmla="*/ 990141 w 1388905"/>
                <a:gd name="connsiteY189" fmla="*/ 798449 h 1140623"/>
                <a:gd name="connsiteX190" fmla="*/ 1013811 w 1388905"/>
                <a:gd name="connsiteY190" fmla="*/ 906793 h 1140623"/>
                <a:gd name="connsiteX191" fmla="*/ 1061516 w 1388905"/>
                <a:gd name="connsiteY191" fmla="*/ 888978 h 1140623"/>
                <a:gd name="connsiteX192" fmla="*/ 1202083 w 1388905"/>
                <a:gd name="connsiteY192" fmla="*/ 906066 h 1140623"/>
                <a:gd name="connsiteX193" fmla="*/ 1195892 w 1388905"/>
                <a:gd name="connsiteY193" fmla="*/ 967873 h 1140623"/>
                <a:gd name="connsiteX194" fmla="*/ 1119782 w 1388905"/>
                <a:gd name="connsiteY194" fmla="*/ 1010775 h 1140623"/>
                <a:gd name="connsiteX195" fmla="*/ 1033476 w 1388905"/>
                <a:gd name="connsiteY195" fmla="*/ 934788 h 1140623"/>
                <a:gd name="connsiteX196" fmla="*/ 1013811 w 1388905"/>
                <a:gd name="connsiteY196" fmla="*/ 906793 h 1140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</a:cxnLst>
              <a:rect l="l" t="t" r="r" b="b"/>
              <a:pathLst>
                <a:path w="1388905" h="1140623">
                  <a:moveTo>
                    <a:pt x="1123060" y="1026045"/>
                  </a:moveTo>
                  <a:lnTo>
                    <a:pt x="1206817" y="978780"/>
                  </a:lnTo>
                  <a:cubicBezTo>
                    <a:pt x="1209002" y="977690"/>
                    <a:pt x="1210094" y="975508"/>
                    <a:pt x="1210458" y="973327"/>
                  </a:cubicBezTo>
                  <a:lnTo>
                    <a:pt x="1217742" y="900612"/>
                  </a:lnTo>
                  <a:cubicBezTo>
                    <a:pt x="1218106" y="896613"/>
                    <a:pt x="1215193" y="892977"/>
                    <a:pt x="1211187" y="892614"/>
                  </a:cubicBezTo>
                  <a:lnTo>
                    <a:pt x="1073170" y="875889"/>
                  </a:lnTo>
                  <a:lnTo>
                    <a:pt x="1107037" y="823899"/>
                  </a:lnTo>
                  <a:cubicBezTo>
                    <a:pt x="1107765" y="822808"/>
                    <a:pt x="1108129" y="821354"/>
                    <a:pt x="1108129" y="819899"/>
                  </a:cubicBezTo>
                  <a:lnTo>
                    <a:pt x="1108129" y="732642"/>
                  </a:lnTo>
                  <a:cubicBezTo>
                    <a:pt x="1108129" y="731915"/>
                    <a:pt x="1108129" y="731188"/>
                    <a:pt x="1107765" y="730461"/>
                  </a:cubicBezTo>
                  <a:lnTo>
                    <a:pt x="1086279" y="662473"/>
                  </a:lnTo>
                  <a:lnTo>
                    <a:pt x="1089557" y="597757"/>
                  </a:lnTo>
                  <a:lnTo>
                    <a:pt x="1247603" y="472324"/>
                  </a:lnTo>
                  <a:cubicBezTo>
                    <a:pt x="1248331" y="471961"/>
                    <a:pt x="1248695" y="471234"/>
                    <a:pt x="1249060" y="470870"/>
                  </a:cubicBezTo>
                  <a:lnTo>
                    <a:pt x="1387805" y="265815"/>
                  </a:lnTo>
                  <a:cubicBezTo>
                    <a:pt x="1389262" y="263634"/>
                    <a:pt x="1389626" y="260725"/>
                    <a:pt x="1388169" y="258180"/>
                  </a:cubicBezTo>
                  <a:cubicBezTo>
                    <a:pt x="1386713" y="255635"/>
                    <a:pt x="1384528" y="254181"/>
                    <a:pt x="1381614" y="254181"/>
                  </a:cubicBezTo>
                  <a:lnTo>
                    <a:pt x="1183146" y="252000"/>
                  </a:lnTo>
                  <a:lnTo>
                    <a:pt x="1242869" y="219278"/>
                  </a:lnTo>
                  <a:cubicBezTo>
                    <a:pt x="1245054" y="218187"/>
                    <a:pt x="1246510" y="215642"/>
                    <a:pt x="1246510" y="213461"/>
                  </a:cubicBezTo>
                  <a:cubicBezTo>
                    <a:pt x="1246510" y="210916"/>
                    <a:pt x="1245418" y="208371"/>
                    <a:pt x="1243597" y="207280"/>
                  </a:cubicBezTo>
                  <a:lnTo>
                    <a:pt x="1130707" y="127658"/>
                  </a:lnTo>
                  <a:cubicBezTo>
                    <a:pt x="1129615" y="126931"/>
                    <a:pt x="1128158" y="126204"/>
                    <a:pt x="1126337" y="126204"/>
                  </a:cubicBezTo>
                  <a:lnTo>
                    <a:pt x="867418" y="126204"/>
                  </a:lnTo>
                  <a:cubicBezTo>
                    <a:pt x="867418" y="126204"/>
                    <a:pt x="867054" y="126204"/>
                    <a:pt x="867054" y="126204"/>
                  </a:cubicBezTo>
                  <a:cubicBezTo>
                    <a:pt x="866326" y="126204"/>
                    <a:pt x="865961" y="126204"/>
                    <a:pt x="865233" y="126567"/>
                  </a:cubicBezTo>
                  <a:cubicBezTo>
                    <a:pt x="864869" y="126567"/>
                    <a:pt x="864869" y="126567"/>
                    <a:pt x="864505" y="126931"/>
                  </a:cubicBezTo>
                  <a:cubicBezTo>
                    <a:pt x="863776" y="127294"/>
                    <a:pt x="863048" y="127658"/>
                    <a:pt x="862684" y="128385"/>
                  </a:cubicBezTo>
                  <a:cubicBezTo>
                    <a:pt x="862684" y="128385"/>
                    <a:pt x="862684" y="128385"/>
                    <a:pt x="862684" y="128385"/>
                  </a:cubicBezTo>
                  <a:lnTo>
                    <a:pt x="745060" y="247273"/>
                  </a:lnTo>
                  <a:lnTo>
                    <a:pt x="691528" y="160380"/>
                  </a:lnTo>
                  <a:cubicBezTo>
                    <a:pt x="690071" y="158198"/>
                    <a:pt x="687886" y="156744"/>
                    <a:pt x="685337" y="156744"/>
                  </a:cubicBezTo>
                  <a:lnTo>
                    <a:pt x="524742" y="156744"/>
                  </a:lnTo>
                  <a:lnTo>
                    <a:pt x="524742" y="122204"/>
                  </a:lnTo>
                  <a:cubicBezTo>
                    <a:pt x="524742" y="120023"/>
                    <a:pt x="523649" y="117842"/>
                    <a:pt x="521829" y="116387"/>
                  </a:cubicBezTo>
                  <a:lnTo>
                    <a:pt x="430788" y="49126"/>
                  </a:lnTo>
                  <a:cubicBezTo>
                    <a:pt x="429696" y="48399"/>
                    <a:pt x="428239" y="47672"/>
                    <a:pt x="426783" y="47672"/>
                  </a:cubicBezTo>
                  <a:lnTo>
                    <a:pt x="275655" y="40401"/>
                  </a:lnTo>
                  <a:lnTo>
                    <a:pt x="211563" y="1135"/>
                  </a:lnTo>
                  <a:cubicBezTo>
                    <a:pt x="208286" y="-1047"/>
                    <a:pt x="203916" y="44"/>
                    <a:pt x="201731" y="3316"/>
                  </a:cubicBezTo>
                  <a:lnTo>
                    <a:pt x="121615" y="119659"/>
                  </a:lnTo>
                  <a:cubicBezTo>
                    <a:pt x="120887" y="120750"/>
                    <a:pt x="120158" y="122204"/>
                    <a:pt x="120158" y="123659"/>
                  </a:cubicBezTo>
                  <a:lnTo>
                    <a:pt x="120158" y="206190"/>
                  </a:lnTo>
                  <a:lnTo>
                    <a:pt x="5812" y="229458"/>
                  </a:lnTo>
                  <a:cubicBezTo>
                    <a:pt x="3262" y="229822"/>
                    <a:pt x="1078" y="231640"/>
                    <a:pt x="349" y="234185"/>
                  </a:cubicBezTo>
                  <a:cubicBezTo>
                    <a:pt x="-379" y="236730"/>
                    <a:pt x="-3" y="239275"/>
                    <a:pt x="1806" y="241093"/>
                  </a:cubicBezTo>
                  <a:lnTo>
                    <a:pt x="78280" y="331986"/>
                  </a:lnTo>
                  <a:cubicBezTo>
                    <a:pt x="79736" y="333803"/>
                    <a:pt x="81557" y="334531"/>
                    <a:pt x="83742" y="334531"/>
                  </a:cubicBezTo>
                  <a:lnTo>
                    <a:pt x="167499" y="334531"/>
                  </a:lnTo>
                  <a:cubicBezTo>
                    <a:pt x="167499" y="334531"/>
                    <a:pt x="167499" y="334531"/>
                    <a:pt x="167499" y="334531"/>
                  </a:cubicBezTo>
                  <a:cubicBezTo>
                    <a:pt x="167863" y="334531"/>
                    <a:pt x="167863" y="334531"/>
                    <a:pt x="168228" y="334531"/>
                  </a:cubicBezTo>
                  <a:cubicBezTo>
                    <a:pt x="168956" y="334531"/>
                    <a:pt x="169320" y="334531"/>
                    <a:pt x="170049" y="334167"/>
                  </a:cubicBezTo>
                  <a:cubicBezTo>
                    <a:pt x="170049" y="334167"/>
                    <a:pt x="170049" y="334167"/>
                    <a:pt x="170049" y="334167"/>
                  </a:cubicBezTo>
                  <a:cubicBezTo>
                    <a:pt x="170049" y="334167"/>
                    <a:pt x="170049" y="334167"/>
                    <a:pt x="170413" y="334167"/>
                  </a:cubicBezTo>
                  <a:cubicBezTo>
                    <a:pt x="171141" y="333803"/>
                    <a:pt x="171505" y="333803"/>
                    <a:pt x="172233" y="333076"/>
                  </a:cubicBezTo>
                  <a:lnTo>
                    <a:pt x="262910" y="263998"/>
                  </a:lnTo>
                  <a:lnTo>
                    <a:pt x="403476" y="170560"/>
                  </a:lnTo>
                  <a:lnTo>
                    <a:pt x="495973" y="170560"/>
                  </a:lnTo>
                  <a:lnTo>
                    <a:pt x="316806" y="302900"/>
                  </a:lnTo>
                  <a:cubicBezTo>
                    <a:pt x="314985" y="304354"/>
                    <a:pt x="313892" y="306172"/>
                    <a:pt x="313892" y="308353"/>
                  </a:cubicBezTo>
                  <a:lnTo>
                    <a:pt x="310251" y="398156"/>
                  </a:lnTo>
                  <a:cubicBezTo>
                    <a:pt x="310251" y="398519"/>
                    <a:pt x="310251" y="398883"/>
                    <a:pt x="310615" y="399246"/>
                  </a:cubicBezTo>
                  <a:cubicBezTo>
                    <a:pt x="310615" y="399610"/>
                    <a:pt x="310615" y="400337"/>
                    <a:pt x="310615" y="400701"/>
                  </a:cubicBezTo>
                  <a:cubicBezTo>
                    <a:pt x="310615" y="400701"/>
                    <a:pt x="310615" y="400701"/>
                    <a:pt x="310615" y="400701"/>
                  </a:cubicBezTo>
                  <a:cubicBezTo>
                    <a:pt x="310615" y="401064"/>
                    <a:pt x="310979" y="401428"/>
                    <a:pt x="311343" y="401791"/>
                  </a:cubicBezTo>
                  <a:cubicBezTo>
                    <a:pt x="311707" y="402155"/>
                    <a:pt x="311707" y="402882"/>
                    <a:pt x="312072" y="403246"/>
                  </a:cubicBezTo>
                  <a:cubicBezTo>
                    <a:pt x="312072" y="403246"/>
                    <a:pt x="312072" y="403246"/>
                    <a:pt x="312072" y="403246"/>
                  </a:cubicBezTo>
                  <a:cubicBezTo>
                    <a:pt x="312436" y="403609"/>
                    <a:pt x="312800" y="403609"/>
                    <a:pt x="312800" y="403973"/>
                  </a:cubicBezTo>
                  <a:cubicBezTo>
                    <a:pt x="313164" y="404336"/>
                    <a:pt x="313528" y="404700"/>
                    <a:pt x="314257" y="405064"/>
                  </a:cubicBezTo>
                  <a:cubicBezTo>
                    <a:pt x="314621" y="405064"/>
                    <a:pt x="314985" y="405427"/>
                    <a:pt x="315349" y="405427"/>
                  </a:cubicBezTo>
                  <a:cubicBezTo>
                    <a:pt x="315713" y="405427"/>
                    <a:pt x="316441" y="405791"/>
                    <a:pt x="316806" y="405791"/>
                  </a:cubicBezTo>
                  <a:cubicBezTo>
                    <a:pt x="316806" y="405791"/>
                    <a:pt x="317170" y="405791"/>
                    <a:pt x="317170" y="405791"/>
                  </a:cubicBezTo>
                  <a:lnTo>
                    <a:pt x="413673" y="405791"/>
                  </a:lnTo>
                  <a:lnTo>
                    <a:pt x="537124" y="470143"/>
                  </a:lnTo>
                  <a:lnTo>
                    <a:pt x="586649" y="628660"/>
                  </a:lnTo>
                  <a:lnTo>
                    <a:pt x="514545" y="822808"/>
                  </a:lnTo>
                  <a:cubicBezTo>
                    <a:pt x="514545" y="822808"/>
                    <a:pt x="514545" y="822808"/>
                    <a:pt x="514545" y="822808"/>
                  </a:cubicBezTo>
                  <a:cubicBezTo>
                    <a:pt x="514545" y="822808"/>
                    <a:pt x="514545" y="822808"/>
                    <a:pt x="514545" y="822808"/>
                  </a:cubicBezTo>
                  <a:cubicBezTo>
                    <a:pt x="514545" y="823172"/>
                    <a:pt x="514545" y="823172"/>
                    <a:pt x="514545" y="823535"/>
                  </a:cubicBezTo>
                  <a:cubicBezTo>
                    <a:pt x="514545" y="823899"/>
                    <a:pt x="514181" y="824626"/>
                    <a:pt x="514181" y="824989"/>
                  </a:cubicBezTo>
                  <a:lnTo>
                    <a:pt x="510540" y="978053"/>
                  </a:lnTo>
                  <a:cubicBezTo>
                    <a:pt x="510540" y="979871"/>
                    <a:pt x="511268" y="981689"/>
                    <a:pt x="512725" y="983143"/>
                  </a:cubicBezTo>
                  <a:lnTo>
                    <a:pt x="666037" y="1143479"/>
                  </a:lnTo>
                  <a:cubicBezTo>
                    <a:pt x="667494" y="1144933"/>
                    <a:pt x="669314" y="1145660"/>
                    <a:pt x="671135" y="1145660"/>
                  </a:cubicBezTo>
                  <a:cubicBezTo>
                    <a:pt x="671863" y="1145660"/>
                    <a:pt x="672592" y="1145660"/>
                    <a:pt x="673320" y="1145296"/>
                  </a:cubicBezTo>
                  <a:cubicBezTo>
                    <a:pt x="675869" y="1144569"/>
                    <a:pt x="678054" y="1142388"/>
                    <a:pt x="678418" y="1139843"/>
                  </a:cubicBezTo>
                  <a:cubicBezTo>
                    <a:pt x="679146" y="1135480"/>
                    <a:pt x="699540" y="1034407"/>
                    <a:pt x="702089" y="1020228"/>
                  </a:cubicBezTo>
                  <a:cubicBezTo>
                    <a:pt x="707551" y="1011138"/>
                    <a:pt x="763268" y="963510"/>
                    <a:pt x="813886" y="922427"/>
                  </a:cubicBezTo>
                  <a:lnTo>
                    <a:pt x="981401" y="808629"/>
                  </a:lnTo>
                  <a:lnTo>
                    <a:pt x="1013083" y="828625"/>
                  </a:lnTo>
                  <a:lnTo>
                    <a:pt x="995967" y="899885"/>
                  </a:lnTo>
                  <a:cubicBezTo>
                    <a:pt x="995967" y="900249"/>
                    <a:pt x="995967" y="900249"/>
                    <a:pt x="995967" y="900612"/>
                  </a:cubicBezTo>
                  <a:cubicBezTo>
                    <a:pt x="995967" y="901339"/>
                    <a:pt x="995967" y="901703"/>
                    <a:pt x="995967" y="902430"/>
                  </a:cubicBezTo>
                  <a:cubicBezTo>
                    <a:pt x="995967" y="902794"/>
                    <a:pt x="995967" y="903157"/>
                    <a:pt x="996331" y="903885"/>
                  </a:cubicBezTo>
                  <a:cubicBezTo>
                    <a:pt x="996331" y="904248"/>
                    <a:pt x="996331" y="904248"/>
                    <a:pt x="996331" y="904612"/>
                  </a:cubicBezTo>
                  <a:cubicBezTo>
                    <a:pt x="996331" y="904975"/>
                    <a:pt x="996696" y="905339"/>
                    <a:pt x="997060" y="905702"/>
                  </a:cubicBezTo>
                  <a:cubicBezTo>
                    <a:pt x="997060" y="905702"/>
                    <a:pt x="997060" y="906066"/>
                    <a:pt x="997060" y="906066"/>
                  </a:cubicBezTo>
                  <a:lnTo>
                    <a:pt x="1022551" y="942423"/>
                  </a:lnTo>
                  <a:cubicBezTo>
                    <a:pt x="1022915" y="942787"/>
                    <a:pt x="1023279" y="943514"/>
                    <a:pt x="1023643" y="943877"/>
                  </a:cubicBezTo>
                  <a:lnTo>
                    <a:pt x="1114684" y="1023863"/>
                  </a:lnTo>
                  <a:cubicBezTo>
                    <a:pt x="1116869" y="1027135"/>
                    <a:pt x="1120146" y="1027499"/>
                    <a:pt x="1123060" y="1026045"/>
                  </a:cubicBezTo>
                  <a:close/>
                  <a:moveTo>
                    <a:pt x="810973" y="907884"/>
                  </a:moveTo>
                  <a:lnTo>
                    <a:pt x="616511" y="647930"/>
                  </a:lnTo>
                  <a:lnTo>
                    <a:pt x="965742" y="802448"/>
                  </a:lnTo>
                  <a:lnTo>
                    <a:pt x="810973" y="907884"/>
                  </a:lnTo>
                  <a:close/>
                  <a:moveTo>
                    <a:pt x="865597" y="145837"/>
                  </a:moveTo>
                  <a:lnTo>
                    <a:pt x="1058967" y="559945"/>
                  </a:lnTo>
                  <a:lnTo>
                    <a:pt x="753800" y="258544"/>
                  </a:lnTo>
                  <a:lnTo>
                    <a:pt x="865597" y="145837"/>
                  </a:lnTo>
                  <a:close/>
                  <a:moveTo>
                    <a:pt x="882349" y="147654"/>
                  </a:moveTo>
                  <a:lnTo>
                    <a:pt x="1147459" y="263270"/>
                  </a:lnTo>
                  <a:lnTo>
                    <a:pt x="1080453" y="571216"/>
                  </a:lnTo>
                  <a:lnTo>
                    <a:pt x="882349" y="147654"/>
                  </a:lnTo>
                  <a:close/>
                  <a:moveTo>
                    <a:pt x="746516" y="271633"/>
                  </a:moveTo>
                  <a:lnTo>
                    <a:pt x="1066615" y="587577"/>
                  </a:lnTo>
                  <a:lnTo>
                    <a:pt x="605586" y="621753"/>
                  </a:lnTo>
                  <a:lnTo>
                    <a:pt x="746516" y="271633"/>
                  </a:lnTo>
                  <a:close/>
                  <a:moveTo>
                    <a:pt x="977395" y="791904"/>
                  </a:moveTo>
                  <a:lnTo>
                    <a:pt x="623794" y="635205"/>
                  </a:lnTo>
                  <a:lnTo>
                    <a:pt x="1070620" y="601756"/>
                  </a:lnTo>
                  <a:lnTo>
                    <a:pt x="977395" y="791904"/>
                  </a:lnTo>
                  <a:close/>
                  <a:moveTo>
                    <a:pt x="1368141" y="268360"/>
                  </a:moveTo>
                  <a:lnTo>
                    <a:pt x="1237770" y="461417"/>
                  </a:lnTo>
                  <a:lnTo>
                    <a:pt x="1094291" y="575579"/>
                  </a:lnTo>
                  <a:lnTo>
                    <a:pt x="1161661" y="266543"/>
                  </a:lnTo>
                  <a:lnTo>
                    <a:pt x="1368141" y="268360"/>
                  </a:lnTo>
                  <a:close/>
                  <a:moveTo>
                    <a:pt x="1225753" y="212007"/>
                  </a:moveTo>
                  <a:lnTo>
                    <a:pt x="1155106" y="250909"/>
                  </a:lnTo>
                  <a:lnTo>
                    <a:pt x="902378" y="140747"/>
                  </a:lnTo>
                  <a:lnTo>
                    <a:pt x="1124152" y="140747"/>
                  </a:lnTo>
                  <a:lnTo>
                    <a:pt x="1225753" y="212007"/>
                  </a:lnTo>
                  <a:close/>
                  <a:moveTo>
                    <a:pt x="209742" y="17496"/>
                  </a:moveTo>
                  <a:lnTo>
                    <a:pt x="265823" y="51671"/>
                  </a:lnTo>
                  <a:lnTo>
                    <a:pt x="252349" y="248728"/>
                  </a:lnTo>
                  <a:lnTo>
                    <a:pt x="135089" y="207644"/>
                  </a:lnTo>
                  <a:lnTo>
                    <a:pt x="135089" y="126567"/>
                  </a:lnTo>
                  <a:lnTo>
                    <a:pt x="209742" y="17496"/>
                  </a:lnTo>
                  <a:close/>
                  <a:moveTo>
                    <a:pt x="171141" y="315988"/>
                  </a:moveTo>
                  <a:lnTo>
                    <a:pt x="139459" y="224368"/>
                  </a:lnTo>
                  <a:lnTo>
                    <a:pt x="243609" y="261089"/>
                  </a:lnTo>
                  <a:lnTo>
                    <a:pt x="171141" y="315988"/>
                  </a:lnTo>
                  <a:close/>
                  <a:moveTo>
                    <a:pt x="20378" y="241456"/>
                  </a:moveTo>
                  <a:lnTo>
                    <a:pt x="122343" y="220732"/>
                  </a:lnTo>
                  <a:lnTo>
                    <a:pt x="156939" y="320351"/>
                  </a:lnTo>
                  <a:lnTo>
                    <a:pt x="86655" y="320351"/>
                  </a:lnTo>
                  <a:lnTo>
                    <a:pt x="20378" y="241456"/>
                  </a:lnTo>
                  <a:close/>
                  <a:moveTo>
                    <a:pt x="400927" y="156744"/>
                  </a:moveTo>
                  <a:cubicBezTo>
                    <a:pt x="399470" y="156744"/>
                    <a:pt x="398014" y="157107"/>
                    <a:pt x="396921" y="157835"/>
                  </a:cubicBezTo>
                  <a:lnTo>
                    <a:pt x="266916" y="244365"/>
                  </a:lnTo>
                  <a:lnTo>
                    <a:pt x="280025" y="54944"/>
                  </a:lnTo>
                  <a:lnTo>
                    <a:pt x="423869" y="61851"/>
                  </a:lnTo>
                  <a:lnTo>
                    <a:pt x="510175" y="125840"/>
                  </a:lnTo>
                  <a:lnTo>
                    <a:pt x="510175" y="156744"/>
                  </a:lnTo>
                  <a:lnTo>
                    <a:pt x="400927" y="156744"/>
                  </a:lnTo>
                  <a:lnTo>
                    <a:pt x="400927" y="156744"/>
                  </a:lnTo>
                  <a:close/>
                  <a:moveTo>
                    <a:pt x="520008" y="171287"/>
                  </a:moveTo>
                  <a:lnTo>
                    <a:pt x="681331" y="171287"/>
                  </a:lnTo>
                  <a:lnTo>
                    <a:pt x="732678" y="254545"/>
                  </a:lnTo>
                  <a:lnTo>
                    <a:pt x="324817" y="389066"/>
                  </a:lnTo>
                  <a:lnTo>
                    <a:pt x="327730" y="313080"/>
                  </a:lnTo>
                  <a:lnTo>
                    <a:pt x="520008" y="171287"/>
                  </a:lnTo>
                  <a:close/>
                  <a:moveTo>
                    <a:pt x="550233" y="463962"/>
                  </a:moveTo>
                  <a:cubicBezTo>
                    <a:pt x="549505" y="462144"/>
                    <a:pt x="548412" y="460690"/>
                    <a:pt x="546592" y="459599"/>
                  </a:cubicBezTo>
                  <a:lnTo>
                    <a:pt x="419135" y="392702"/>
                  </a:lnTo>
                  <a:cubicBezTo>
                    <a:pt x="418043" y="391975"/>
                    <a:pt x="416950" y="391975"/>
                    <a:pt x="415858" y="391975"/>
                  </a:cubicBezTo>
                  <a:lnTo>
                    <a:pt x="362690" y="391975"/>
                  </a:lnTo>
                  <a:lnTo>
                    <a:pt x="731222" y="270542"/>
                  </a:lnTo>
                  <a:lnTo>
                    <a:pt x="595025" y="608300"/>
                  </a:lnTo>
                  <a:lnTo>
                    <a:pt x="550233" y="463962"/>
                  </a:lnTo>
                  <a:close/>
                  <a:moveTo>
                    <a:pt x="596482" y="645021"/>
                  </a:moveTo>
                  <a:lnTo>
                    <a:pt x="790216" y="903885"/>
                  </a:lnTo>
                  <a:lnTo>
                    <a:pt x="530933" y="822081"/>
                  </a:lnTo>
                  <a:lnTo>
                    <a:pt x="596482" y="645021"/>
                  </a:lnTo>
                  <a:close/>
                  <a:moveTo>
                    <a:pt x="687158" y="1018410"/>
                  </a:moveTo>
                  <a:cubicBezTo>
                    <a:pt x="685701" y="1026772"/>
                    <a:pt x="672227" y="1094760"/>
                    <a:pt x="666401" y="1124573"/>
                  </a:cubicBezTo>
                  <a:lnTo>
                    <a:pt x="525106" y="976599"/>
                  </a:lnTo>
                  <a:lnTo>
                    <a:pt x="528384" y="836260"/>
                  </a:lnTo>
                  <a:lnTo>
                    <a:pt x="794222" y="920245"/>
                  </a:lnTo>
                  <a:cubicBezTo>
                    <a:pt x="724667" y="976963"/>
                    <a:pt x="688615" y="1009684"/>
                    <a:pt x="687158" y="1018410"/>
                  </a:cubicBezTo>
                  <a:close/>
                  <a:moveTo>
                    <a:pt x="990141" y="798449"/>
                  </a:moveTo>
                  <a:lnTo>
                    <a:pt x="1073534" y="628660"/>
                  </a:lnTo>
                  <a:lnTo>
                    <a:pt x="1071713" y="662473"/>
                  </a:lnTo>
                  <a:cubicBezTo>
                    <a:pt x="1071713" y="663200"/>
                    <a:pt x="1071713" y="664291"/>
                    <a:pt x="1072077" y="665018"/>
                  </a:cubicBezTo>
                  <a:lnTo>
                    <a:pt x="1093562" y="733006"/>
                  </a:lnTo>
                  <a:lnTo>
                    <a:pt x="1093562" y="816991"/>
                  </a:lnTo>
                  <a:lnTo>
                    <a:pt x="1056054" y="875162"/>
                  </a:lnTo>
                  <a:lnTo>
                    <a:pt x="1012719" y="891523"/>
                  </a:lnTo>
                  <a:lnTo>
                    <a:pt x="1027649" y="828262"/>
                  </a:lnTo>
                  <a:cubicBezTo>
                    <a:pt x="1028378" y="825353"/>
                    <a:pt x="1026921" y="822081"/>
                    <a:pt x="1024372" y="820263"/>
                  </a:cubicBezTo>
                  <a:lnTo>
                    <a:pt x="990141" y="798449"/>
                  </a:lnTo>
                  <a:close/>
                  <a:moveTo>
                    <a:pt x="1013811" y="906793"/>
                  </a:moveTo>
                  <a:lnTo>
                    <a:pt x="1061516" y="888978"/>
                  </a:lnTo>
                  <a:lnTo>
                    <a:pt x="1202083" y="906066"/>
                  </a:lnTo>
                  <a:lnTo>
                    <a:pt x="1195892" y="967873"/>
                  </a:lnTo>
                  <a:lnTo>
                    <a:pt x="1119782" y="1010775"/>
                  </a:lnTo>
                  <a:lnTo>
                    <a:pt x="1033476" y="934788"/>
                  </a:lnTo>
                  <a:lnTo>
                    <a:pt x="1013811" y="906793"/>
                  </a:lnTo>
                  <a:close/>
                </a:path>
              </a:pathLst>
            </a:custGeom>
            <a:grpFill/>
            <a:ln w="95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/>
            </a:p>
          </p:txBody>
        </p:sp>
        <p:sp>
          <p:nvSpPr>
            <p:cNvPr id="402" name="Freeform 30">
              <a:extLst>
                <a:ext uri="{FF2B5EF4-FFF2-40B4-BE49-F238E27FC236}">
                  <a16:creationId xmlns:a16="http://schemas.microsoft.com/office/drawing/2014/main" id="{6145F2C3-E973-CBC6-A3DF-E339564710E0}"/>
                </a:ext>
              </a:extLst>
            </p:cNvPr>
            <p:cNvSpPr/>
            <p:nvPr/>
          </p:nvSpPr>
          <p:spPr>
            <a:xfrm>
              <a:off x="-55793" y="6680141"/>
              <a:ext cx="611889" cy="372148"/>
            </a:xfrm>
            <a:custGeom>
              <a:avLst/>
              <a:gdLst>
                <a:gd name="connsiteX0" fmla="*/ 225331 w 218800"/>
                <a:gd name="connsiteY0" fmla="*/ 84349 h 133072"/>
                <a:gd name="connsiteX1" fmla="*/ 222418 w 218800"/>
                <a:gd name="connsiteY1" fmla="*/ 77805 h 133072"/>
                <a:gd name="connsiteX2" fmla="*/ 107343 w 218800"/>
                <a:gd name="connsiteY2" fmla="*/ 0 h 133072"/>
                <a:gd name="connsiteX3" fmla="*/ 5377 w 218800"/>
                <a:gd name="connsiteY3" fmla="*/ 28359 h 133072"/>
                <a:gd name="connsiteX4" fmla="*/ 279 w 218800"/>
                <a:gd name="connsiteY4" fmla="*/ 33449 h 133072"/>
                <a:gd name="connsiteX5" fmla="*/ 2100 w 218800"/>
                <a:gd name="connsiteY5" fmla="*/ 40356 h 133072"/>
                <a:gd name="connsiteX6" fmla="*/ 101880 w 218800"/>
                <a:gd name="connsiteY6" fmla="*/ 137430 h 133072"/>
                <a:gd name="connsiteX7" fmla="*/ 106978 w 218800"/>
                <a:gd name="connsiteY7" fmla="*/ 139612 h 133072"/>
                <a:gd name="connsiteX8" fmla="*/ 109892 w 218800"/>
                <a:gd name="connsiteY8" fmla="*/ 138885 h 133072"/>
                <a:gd name="connsiteX9" fmla="*/ 220597 w 218800"/>
                <a:gd name="connsiteY9" fmla="*/ 90166 h 133072"/>
                <a:gd name="connsiteX10" fmla="*/ 225331 w 218800"/>
                <a:gd name="connsiteY10" fmla="*/ 84349 h 133072"/>
                <a:gd name="connsiteX11" fmla="*/ 109163 w 218800"/>
                <a:gd name="connsiteY11" fmla="*/ 123251 h 133072"/>
                <a:gd name="connsiteX12" fmla="*/ 21765 w 218800"/>
                <a:gd name="connsiteY12" fmla="*/ 38175 h 133072"/>
                <a:gd name="connsiteX13" fmla="*/ 106978 w 218800"/>
                <a:gd name="connsiteY13" fmla="*/ 14179 h 133072"/>
                <a:gd name="connsiteX14" fmla="*/ 203845 w 218800"/>
                <a:gd name="connsiteY14" fmla="*/ 81804 h 133072"/>
                <a:gd name="connsiteX15" fmla="*/ 109163 w 218800"/>
                <a:gd name="connsiteY15" fmla="*/ 123251 h 133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8800" h="133072">
                  <a:moveTo>
                    <a:pt x="225331" y="84349"/>
                  </a:moveTo>
                  <a:cubicBezTo>
                    <a:pt x="225695" y="81804"/>
                    <a:pt x="224603" y="79259"/>
                    <a:pt x="222418" y="77805"/>
                  </a:cubicBezTo>
                  <a:cubicBezTo>
                    <a:pt x="154319" y="26177"/>
                    <a:pt x="115354" y="0"/>
                    <a:pt x="107343" y="0"/>
                  </a:cubicBezTo>
                  <a:cubicBezTo>
                    <a:pt x="97146" y="0"/>
                    <a:pt x="26863" y="21451"/>
                    <a:pt x="5377" y="28359"/>
                  </a:cubicBezTo>
                  <a:cubicBezTo>
                    <a:pt x="2828" y="29086"/>
                    <a:pt x="1007" y="31267"/>
                    <a:pt x="279" y="33449"/>
                  </a:cubicBezTo>
                  <a:cubicBezTo>
                    <a:pt x="-449" y="35994"/>
                    <a:pt x="279" y="38539"/>
                    <a:pt x="2100" y="40356"/>
                  </a:cubicBezTo>
                  <a:lnTo>
                    <a:pt x="101880" y="137430"/>
                  </a:lnTo>
                  <a:cubicBezTo>
                    <a:pt x="103337" y="138885"/>
                    <a:pt x="105158" y="139612"/>
                    <a:pt x="106978" y="139612"/>
                  </a:cubicBezTo>
                  <a:cubicBezTo>
                    <a:pt x="108071" y="139612"/>
                    <a:pt x="108799" y="139248"/>
                    <a:pt x="109892" y="138885"/>
                  </a:cubicBezTo>
                  <a:lnTo>
                    <a:pt x="220597" y="90166"/>
                  </a:lnTo>
                  <a:cubicBezTo>
                    <a:pt x="223510" y="89075"/>
                    <a:pt x="224967" y="86894"/>
                    <a:pt x="225331" y="84349"/>
                  </a:cubicBezTo>
                  <a:close/>
                  <a:moveTo>
                    <a:pt x="109163" y="123251"/>
                  </a:moveTo>
                  <a:lnTo>
                    <a:pt x="21765" y="38175"/>
                  </a:lnTo>
                  <a:cubicBezTo>
                    <a:pt x="60366" y="26177"/>
                    <a:pt x="99695" y="14907"/>
                    <a:pt x="106978" y="14179"/>
                  </a:cubicBezTo>
                  <a:cubicBezTo>
                    <a:pt x="115718" y="17452"/>
                    <a:pt x="160874" y="49446"/>
                    <a:pt x="203845" y="81804"/>
                  </a:cubicBezTo>
                  <a:lnTo>
                    <a:pt x="109163" y="123251"/>
                  </a:lnTo>
                  <a:close/>
                </a:path>
              </a:pathLst>
            </a:custGeom>
            <a:grpFill/>
            <a:ln w="95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/>
            </a:p>
          </p:txBody>
        </p:sp>
        <p:sp>
          <p:nvSpPr>
            <p:cNvPr id="403" name="Freeform 31">
              <a:extLst>
                <a:ext uri="{FF2B5EF4-FFF2-40B4-BE49-F238E27FC236}">
                  <a16:creationId xmlns:a16="http://schemas.microsoft.com/office/drawing/2014/main" id="{9EC8543F-826B-0A55-2D96-B23B44CD009A}"/>
                </a:ext>
              </a:extLst>
            </p:cNvPr>
            <p:cNvSpPr/>
            <p:nvPr/>
          </p:nvSpPr>
          <p:spPr>
            <a:xfrm>
              <a:off x="534644" y="6853746"/>
              <a:ext cx="505474" cy="318982"/>
            </a:xfrm>
            <a:custGeom>
              <a:avLst/>
              <a:gdLst>
                <a:gd name="connsiteX0" fmla="*/ 6919 w 180747"/>
                <a:gd name="connsiteY0" fmla="*/ 123344 h 114062"/>
                <a:gd name="connsiteX1" fmla="*/ 7647 w 180747"/>
                <a:gd name="connsiteY1" fmla="*/ 123344 h 114062"/>
                <a:gd name="connsiteX2" fmla="*/ 175526 w 180747"/>
                <a:gd name="connsiteY2" fmla="*/ 105165 h 114062"/>
                <a:gd name="connsiteX3" fmla="*/ 181717 w 180747"/>
                <a:gd name="connsiteY3" fmla="*/ 100075 h 114062"/>
                <a:gd name="connsiteX4" fmla="*/ 179532 w 180747"/>
                <a:gd name="connsiteY4" fmla="*/ 92440 h 114062"/>
                <a:gd name="connsiteX5" fmla="*/ 77566 w 180747"/>
                <a:gd name="connsiteY5" fmla="*/ 1911 h 114062"/>
                <a:gd name="connsiteX6" fmla="*/ 71740 w 180747"/>
                <a:gd name="connsiteY6" fmla="*/ 93 h 114062"/>
                <a:gd name="connsiteX7" fmla="*/ 66642 w 180747"/>
                <a:gd name="connsiteY7" fmla="*/ 3365 h 114062"/>
                <a:gd name="connsiteX8" fmla="*/ 1092 w 180747"/>
                <a:gd name="connsiteY8" fmla="*/ 112073 h 114062"/>
                <a:gd name="connsiteX9" fmla="*/ 1092 w 180747"/>
                <a:gd name="connsiteY9" fmla="*/ 119708 h 114062"/>
                <a:gd name="connsiteX10" fmla="*/ 6919 w 180747"/>
                <a:gd name="connsiteY10" fmla="*/ 123344 h 114062"/>
                <a:gd name="connsiteX11" fmla="*/ 74289 w 180747"/>
                <a:gd name="connsiteY11" fmla="*/ 18635 h 114062"/>
                <a:gd name="connsiteX12" fmla="*/ 157682 w 180747"/>
                <a:gd name="connsiteY12" fmla="*/ 92440 h 114062"/>
                <a:gd name="connsiteX13" fmla="*/ 21121 w 180747"/>
                <a:gd name="connsiteY13" fmla="*/ 107346 h 114062"/>
                <a:gd name="connsiteX14" fmla="*/ 74289 w 180747"/>
                <a:gd name="connsiteY14" fmla="*/ 18635 h 114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0747" h="114062">
                  <a:moveTo>
                    <a:pt x="6919" y="123344"/>
                  </a:moveTo>
                  <a:cubicBezTo>
                    <a:pt x="7283" y="123344"/>
                    <a:pt x="7283" y="123344"/>
                    <a:pt x="7647" y="123344"/>
                  </a:cubicBezTo>
                  <a:lnTo>
                    <a:pt x="175526" y="105165"/>
                  </a:lnTo>
                  <a:cubicBezTo>
                    <a:pt x="178439" y="104801"/>
                    <a:pt x="180988" y="102983"/>
                    <a:pt x="181717" y="100075"/>
                  </a:cubicBezTo>
                  <a:cubicBezTo>
                    <a:pt x="182445" y="97166"/>
                    <a:pt x="181717" y="94258"/>
                    <a:pt x="179532" y="92440"/>
                  </a:cubicBezTo>
                  <a:lnTo>
                    <a:pt x="77566" y="1911"/>
                  </a:lnTo>
                  <a:cubicBezTo>
                    <a:pt x="76110" y="456"/>
                    <a:pt x="73925" y="-271"/>
                    <a:pt x="71740" y="93"/>
                  </a:cubicBezTo>
                  <a:cubicBezTo>
                    <a:pt x="69555" y="456"/>
                    <a:pt x="67734" y="1547"/>
                    <a:pt x="66642" y="3365"/>
                  </a:cubicBezTo>
                  <a:lnTo>
                    <a:pt x="1092" y="112073"/>
                  </a:lnTo>
                  <a:cubicBezTo>
                    <a:pt x="-364" y="114618"/>
                    <a:pt x="-364" y="117526"/>
                    <a:pt x="1092" y="119708"/>
                  </a:cubicBezTo>
                  <a:cubicBezTo>
                    <a:pt x="2185" y="121889"/>
                    <a:pt x="4370" y="123344"/>
                    <a:pt x="6919" y="123344"/>
                  </a:cubicBezTo>
                  <a:close/>
                  <a:moveTo>
                    <a:pt x="74289" y="18635"/>
                  </a:moveTo>
                  <a:lnTo>
                    <a:pt x="157682" y="92440"/>
                  </a:lnTo>
                  <a:lnTo>
                    <a:pt x="21121" y="107346"/>
                  </a:lnTo>
                  <a:lnTo>
                    <a:pt x="74289" y="18635"/>
                  </a:lnTo>
                  <a:close/>
                </a:path>
              </a:pathLst>
            </a:custGeom>
            <a:grpFill/>
            <a:ln w="95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/>
            </a:p>
          </p:txBody>
        </p:sp>
        <p:sp>
          <p:nvSpPr>
            <p:cNvPr id="404" name="Freeform 32">
              <a:extLst>
                <a:ext uri="{FF2B5EF4-FFF2-40B4-BE49-F238E27FC236}">
                  <a16:creationId xmlns:a16="http://schemas.microsoft.com/office/drawing/2014/main" id="{AEFD2813-6D96-5741-9C88-78F36DF05F74}"/>
                </a:ext>
              </a:extLst>
            </p:cNvPr>
            <p:cNvSpPr/>
            <p:nvPr/>
          </p:nvSpPr>
          <p:spPr>
            <a:xfrm>
              <a:off x="20575750" y="-526087"/>
              <a:ext cx="11652502" cy="10606191"/>
            </a:xfrm>
            <a:custGeom>
              <a:avLst/>
              <a:gdLst>
                <a:gd name="connsiteX0" fmla="*/ 2866681 w 4166715"/>
                <a:gd name="connsiteY0" fmla="*/ 2618810 h 3792573"/>
                <a:gd name="connsiteX1" fmla="*/ 2867409 w 4166715"/>
                <a:gd name="connsiteY1" fmla="*/ 2620992 h 3792573"/>
                <a:gd name="connsiteX2" fmla="*/ 2867409 w 4166715"/>
                <a:gd name="connsiteY2" fmla="*/ 2620992 h 3792573"/>
                <a:gd name="connsiteX3" fmla="*/ 2868865 w 4166715"/>
                <a:gd name="connsiteY3" fmla="*/ 2622810 h 3792573"/>
                <a:gd name="connsiteX4" fmla="*/ 2868865 w 4166715"/>
                <a:gd name="connsiteY4" fmla="*/ 2622810 h 3792573"/>
                <a:gd name="connsiteX5" fmla="*/ 2929317 w 4166715"/>
                <a:gd name="connsiteY5" fmla="*/ 2683162 h 3792573"/>
                <a:gd name="connsiteX6" fmla="*/ 2918027 w 4166715"/>
                <a:gd name="connsiteY6" fmla="*/ 2744970 h 3792573"/>
                <a:gd name="connsiteX7" fmla="*/ 2918027 w 4166715"/>
                <a:gd name="connsiteY7" fmla="*/ 2744970 h 3792573"/>
                <a:gd name="connsiteX8" fmla="*/ 2918027 w 4166715"/>
                <a:gd name="connsiteY8" fmla="*/ 2745333 h 3792573"/>
                <a:gd name="connsiteX9" fmla="*/ 2918027 w 4166715"/>
                <a:gd name="connsiteY9" fmla="*/ 2747878 h 3792573"/>
                <a:gd name="connsiteX10" fmla="*/ 2918027 w 4166715"/>
                <a:gd name="connsiteY10" fmla="*/ 2748242 h 3792573"/>
                <a:gd name="connsiteX11" fmla="*/ 2918027 w 4166715"/>
                <a:gd name="connsiteY11" fmla="*/ 2748606 h 3792573"/>
                <a:gd name="connsiteX12" fmla="*/ 2918756 w 4166715"/>
                <a:gd name="connsiteY12" fmla="*/ 2750423 h 3792573"/>
                <a:gd name="connsiteX13" fmla="*/ 2918756 w 4166715"/>
                <a:gd name="connsiteY13" fmla="*/ 2750423 h 3792573"/>
                <a:gd name="connsiteX14" fmla="*/ 2919848 w 4166715"/>
                <a:gd name="connsiteY14" fmla="*/ 2751878 h 3792573"/>
                <a:gd name="connsiteX15" fmla="*/ 3041478 w 4166715"/>
                <a:gd name="connsiteY15" fmla="*/ 2860949 h 3792573"/>
                <a:gd name="connsiteX16" fmla="*/ 3049126 w 4166715"/>
                <a:gd name="connsiteY16" fmla="*/ 2862040 h 3792573"/>
                <a:gd name="connsiteX17" fmla="*/ 3053495 w 4166715"/>
                <a:gd name="connsiteY17" fmla="*/ 2855495 h 3792573"/>
                <a:gd name="connsiteX18" fmla="*/ 3056045 w 4166715"/>
                <a:gd name="connsiteY18" fmla="*/ 2716975 h 3792573"/>
                <a:gd name="connsiteX19" fmla="*/ 3056045 w 4166715"/>
                <a:gd name="connsiteY19" fmla="*/ 2715884 h 3792573"/>
                <a:gd name="connsiteX20" fmla="*/ 3056045 w 4166715"/>
                <a:gd name="connsiteY20" fmla="*/ 2715157 h 3792573"/>
                <a:gd name="connsiteX21" fmla="*/ 3055680 w 4166715"/>
                <a:gd name="connsiteY21" fmla="*/ 2714793 h 3792573"/>
                <a:gd name="connsiteX22" fmla="*/ 3054952 w 4166715"/>
                <a:gd name="connsiteY22" fmla="*/ 2713339 h 3792573"/>
                <a:gd name="connsiteX23" fmla="*/ 3054224 w 4166715"/>
                <a:gd name="connsiteY23" fmla="*/ 2712248 h 3792573"/>
                <a:gd name="connsiteX24" fmla="*/ 3053860 w 4166715"/>
                <a:gd name="connsiteY24" fmla="*/ 2711885 h 3792573"/>
                <a:gd name="connsiteX25" fmla="*/ 2939149 w 4166715"/>
                <a:gd name="connsiteY25" fmla="*/ 2585361 h 3792573"/>
                <a:gd name="connsiteX26" fmla="*/ 2939149 w 4166715"/>
                <a:gd name="connsiteY26" fmla="*/ 2494469 h 3792573"/>
                <a:gd name="connsiteX27" fmla="*/ 3048762 w 4166715"/>
                <a:gd name="connsiteY27" fmla="*/ 2586452 h 3792573"/>
                <a:gd name="connsiteX28" fmla="*/ 3058230 w 4166715"/>
                <a:gd name="connsiteY28" fmla="*/ 2586452 h 3792573"/>
                <a:gd name="connsiteX29" fmla="*/ 3162744 w 4166715"/>
                <a:gd name="connsiteY29" fmla="*/ 2501376 h 3792573"/>
                <a:gd name="connsiteX30" fmla="*/ 3162744 w 4166715"/>
                <a:gd name="connsiteY30" fmla="*/ 2501376 h 3792573"/>
                <a:gd name="connsiteX31" fmla="*/ 3163473 w 4166715"/>
                <a:gd name="connsiteY31" fmla="*/ 2500649 h 3792573"/>
                <a:gd name="connsiteX32" fmla="*/ 3164565 w 4166715"/>
                <a:gd name="connsiteY32" fmla="*/ 2499558 h 3792573"/>
                <a:gd name="connsiteX33" fmla="*/ 3164929 w 4166715"/>
                <a:gd name="connsiteY33" fmla="*/ 2498831 h 3792573"/>
                <a:gd name="connsiteX34" fmla="*/ 3165293 w 4166715"/>
                <a:gd name="connsiteY34" fmla="*/ 2497377 h 3792573"/>
                <a:gd name="connsiteX35" fmla="*/ 3165293 w 4166715"/>
                <a:gd name="connsiteY35" fmla="*/ 2497013 h 3792573"/>
                <a:gd name="connsiteX36" fmla="*/ 3165293 w 4166715"/>
                <a:gd name="connsiteY36" fmla="*/ 2496650 h 3792573"/>
                <a:gd name="connsiteX37" fmla="*/ 3164929 w 4166715"/>
                <a:gd name="connsiteY37" fmla="*/ 2494832 h 3792573"/>
                <a:gd name="connsiteX38" fmla="*/ 3164565 w 4166715"/>
                <a:gd name="connsiteY38" fmla="*/ 2494105 h 3792573"/>
                <a:gd name="connsiteX39" fmla="*/ 3164565 w 4166715"/>
                <a:gd name="connsiteY39" fmla="*/ 2493741 h 3792573"/>
                <a:gd name="connsiteX40" fmla="*/ 3106299 w 4166715"/>
                <a:gd name="connsiteY40" fmla="*/ 2360310 h 3792573"/>
                <a:gd name="connsiteX41" fmla="*/ 3104114 w 4166715"/>
                <a:gd name="connsiteY41" fmla="*/ 2357402 h 3792573"/>
                <a:gd name="connsiteX42" fmla="*/ 3027640 w 4166715"/>
                <a:gd name="connsiteY42" fmla="*/ 2300685 h 3792573"/>
                <a:gd name="connsiteX43" fmla="*/ 3249415 w 4166715"/>
                <a:gd name="connsiteY43" fmla="*/ 2165436 h 3792573"/>
                <a:gd name="connsiteX44" fmla="*/ 3250872 w 4166715"/>
                <a:gd name="connsiteY44" fmla="*/ 2164345 h 3792573"/>
                <a:gd name="connsiteX45" fmla="*/ 3250872 w 4166715"/>
                <a:gd name="connsiteY45" fmla="*/ 2164345 h 3792573"/>
                <a:gd name="connsiteX46" fmla="*/ 3250872 w 4166715"/>
                <a:gd name="connsiteY46" fmla="*/ 2164345 h 3792573"/>
                <a:gd name="connsiteX47" fmla="*/ 3251964 w 4166715"/>
                <a:gd name="connsiteY47" fmla="*/ 2162527 h 3792573"/>
                <a:gd name="connsiteX48" fmla="*/ 3364126 w 4166715"/>
                <a:gd name="connsiteY48" fmla="*/ 1926569 h 3792573"/>
                <a:gd name="connsiteX49" fmla="*/ 3364126 w 4166715"/>
                <a:gd name="connsiteY49" fmla="*/ 1926569 h 3792573"/>
                <a:gd name="connsiteX50" fmla="*/ 3364126 w 4166715"/>
                <a:gd name="connsiteY50" fmla="*/ 1926569 h 3792573"/>
                <a:gd name="connsiteX51" fmla="*/ 3364854 w 4166715"/>
                <a:gd name="connsiteY51" fmla="*/ 1924024 h 3792573"/>
                <a:gd name="connsiteX52" fmla="*/ 3364854 w 4166715"/>
                <a:gd name="connsiteY52" fmla="*/ 1923297 h 3792573"/>
                <a:gd name="connsiteX53" fmla="*/ 3364490 w 4166715"/>
                <a:gd name="connsiteY53" fmla="*/ 1921479 h 3792573"/>
                <a:gd name="connsiteX54" fmla="*/ 3364490 w 4166715"/>
                <a:gd name="connsiteY54" fmla="*/ 1921115 h 3792573"/>
                <a:gd name="connsiteX55" fmla="*/ 3364126 w 4166715"/>
                <a:gd name="connsiteY55" fmla="*/ 1920752 h 3792573"/>
                <a:gd name="connsiteX56" fmla="*/ 3363033 w 4166715"/>
                <a:gd name="connsiteY56" fmla="*/ 1918934 h 3792573"/>
                <a:gd name="connsiteX57" fmla="*/ 3362669 w 4166715"/>
                <a:gd name="connsiteY57" fmla="*/ 1918570 h 3792573"/>
                <a:gd name="connsiteX58" fmla="*/ 3362669 w 4166715"/>
                <a:gd name="connsiteY58" fmla="*/ 1918570 h 3792573"/>
                <a:gd name="connsiteX59" fmla="*/ 3242131 w 4166715"/>
                <a:gd name="connsiteY59" fmla="*/ 1798228 h 3792573"/>
                <a:gd name="connsiteX60" fmla="*/ 3296027 w 4166715"/>
                <a:gd name="connsiteY60" fmla="*/ 1674250 h 3792573"/>
                <a:gd name="connsiteX61" fmla="*/ 3295663 w 4166715"/>
                <a:gd name="connsiteY61" fmla="*/ 1668069 h 3792573"/>
                <a:gd name="connsiteX62" fmla="*/ 3290929 w 4166715"/>
                <a:gd name="connsiteY62" fmla="*/ 1664433 h 3792573"/>
                <a:gd name="connsiteX63" fmla="*/ 3193698 w 4166715"/>
                <a:gd name="connsiteY63" fmla="*/ 1642983 h 3792573"/>
                <a:gd name="connsiteX64" fmla="*/ 3244680 w 4166715"/>
                <a:gd name="connsiteY64" fmla="*/ 1586265 h 3792573"/>
                <a:gd name="connsiteX65" fmla="*/ 3352108 w 4166715"/>
                <a:gd name="connsiteY65" fmla="*/ 1650254 h 3792573"/>
                <a:gd name="connsiteX66" fmla="*/ 3428946 w 4166715"/>
                <a:gd name="connsiteY66" fmla="*/ 1784412 h 3792573"/>
                <a:gd name="connsiteX67" fmla="*/ 3436230 w 4166715"/>
                <a:gd name="connsiteY67" fmla="*/ 1788048 h 3792573"/>
                <a:gd name="connsiteX68" fmla="*/ 3442420 w 4166715"/>
                <a:gd name="connsiteY68" fmla="*/ 1782594 h 3792573"/>
                <a:gd name="connsiteX69" fmla="*/ 3471553 w 4166715"/>
                <a:gd name="connsiteY69" fmla="*/ 1656435 h 3792573"/>
                <a:gd name="connsiteX70" fmla="*/ 3469733 w 4166715"/>
                <a:gd name="connsiteY70" fmla="*/ 1649890 h 3792573"/>
                <a:gd name="connsiteX71" fmla="*/ 3406368 w 4166715"/>
                <a:gd name="connsiteY71" fmla="*/ 1581902 h 3792573"/>
                <a:gd name="connsiteX72" fmla="*/ 3418022 w 4166715"/>
                <a:gd name="connsiteY72" fmla="*/ 1461196 h 3792573"/>
                <a:gd name="connsiteX73" fmla="*/ 3496680 w 4166715"/>
                <a:gd name="connsiteY73" fmla="*/ 1375757 h 3792573"/>
                <a:gd name="connsiteX74" fmla="*/ 3498501 w 4166715"/>
                <a:gd name="connsiteY74" fmla="*/ 1372485 h 3792573"/>
                <a:gd name="connsiteX75" fmla="*/ 3530183 w 4166715"/>
                <a:gd name="connsiteY75" fmla="*/ 1229237 h 3792573"/>
                <a:gd name="connsiteX76" fmla="*/ 3530183 w 4166715"/>
                <a:gd name="connsiteY76" fmla="*/ 1227056 h 3792573"/>
                <a:gd name="connsiteX77" fmla="*/ 3522900 w 4166715"/>
                <a:gd name="connsiteY77" fmla="*/ 1105623 h 3792573"/>
                <a:gd name="connsiteX78" fmla="*/ 3522900 w 4166715"/>
                <a:gd name="connsiteY78" fmla="*/ 1105259 h 3792573"/>
                <a:gd name="connsiteX79" fmla="*/ 3522172 w 4166715"/>
                <a:gd name="connsiteY79" fmla="*/ 1102714 h 3792573"/>
                <a:gd name="connsiteX80" fmla="*/ 3522172 w 4166715"/>
                <a:gd name="connsiteY80" fmla="*/ 1102351 h 3792573"/>
                <a:gd name="connsiteX81" fmla="*/ 3520715 w 4166715"/>
                <a:gd name="connsiteY81" fmla="*/ 1100533 h 3792573"/>
                <a:gd name="connsiteX82" fmla="*/ 3519987 w 4166715"/>
                <a:gd name="connsiteY82" fmla="*/ 1100169 h 3792573"/>
                <a:gd name="connsiteX83" fmla="*/ 3519623 w 4166715"/>
                <a:gd name="connsiteY83" fmla="*/ 1099806 h 3792573"/>
                <a:gd name="connsiteX84" fmla="*/ 3337542 w 4166715"/>
                <a:gd name="connsiteY84" fmla="*/ 981645 h 3792573"/>
                <a:gd name="connsiteX85" fmla="*/ 3421663 w 4166715"/>
                <a:gd name="connsiteY85" fmla="*/ 780953 h 3792573"/>
                <a:gd name="connsiteX86" fmla="*/ 3609206 w 4166715"/>
                <a:gd name="connsiteY86" fmla="*/ 677698 h 3792573"/>
                <a:gd name="connsiteX87" fmla="*/ 3609570 w 4166715"/>
                <a:gd name="connsiteY87" fmla="*/ 677335 h 3792573"/>
                <a:gd name="connsiteX88" fmla="*/ 3610299 w 4166715"/>
                <a:gd name="connsiteY88" fmla="*/ 676608 h 3792573"/>
                <a:gd name="connsiteX89" fmla="*/ 3611391 w 4166715"/>
                <a:gd name="connsiteY89" fmla="*/ 675517 h 3792573"/>
                <a:gd name="connsiteX90" fmla="*/ 3611755 w 4166715"/>
                <a:gd name="connsiteY90" fmla="*/ 674790 h 3792573"/>
                <a:gd name="connsiteX91" fmla="*/ 3612483 w 4166715"/>
                <a:gd name="connsiteY91" fmla="*/ 672972 h 3792573"/>
                <a:gd name="connsiteX92" fmla="*/ 3612483 w 4166715"/>
                <a:gd name="connsiteY92" fmla="*/ 672608 h 3792573"/>
                <a:gd name="connsiteX93" fmla="*/ 3612483 w 4166715"/>
                <a:gd name="connsiteY93" fmla="*/ 672608 h 3792573"/>
                <a:gd name="connsiteX94" fmla="*/ 3612483 w 4166715"/>
                <a:gd name="connsiteY94" fmla="*/ 670063 h 3792573"/>
                <a:gd name="connsiteX95" fmla="*/ 3591727 w 4166715"/>
                <a:gd name="connsiteY95" fmla="*/ 572626 h 3792573"/>
                <a:gd name="connsiteX96" fmla="*/ 3764703 w 4166715"/>
                <a:gd name="connsiteY96" fmla="*/ 438104 h 3792573"/>
                <a:gd name="connsiteX97" fmla="*/ 3775628 w 4166715"/>
                <a:gd name="connsiteY97" fmla="*/ 588623 h 3792573"/>
                <a:gd name="connsiteX98" fmla="*/ 3710079 w 4166715"/>
                <a:gd name="connsiteY98" fmla="*/ 876572 h 3792573"/>
                <a:gd name="connsiteX99" fmla="*/ 3711536 w 4166715"/>
                <a:gd name="connsiteY99" fmla="*/ 882753 h 3792573"/>
                <a:gd name="connsiteX100" fmla="*/ 3842998 w 4166715"/>
                <a:gd name="connsiteY100" fmla="*/ 1045270 h 3792573"/>
                <a:gd name="connsiteX101" fmla="*/ 3850645 w 4166715"/>
                <a:gd name="connsiteY101" fmla="*/ 1047815 h 3792573"/>
                <a:gd name="connsiteX102" fmla="*/ 3856108 w 4166715"/>
                <a:gd name="connsiteY102" fmla="*/ 1041998 h 3792573"/>
                <a:gd name="connsiteX103" fmla="*/ 3895073 w 4166715"/>
                <a:gd name="connsiteY103" fmla="*/ 811493 h 3792573"/>
                <a:gd name="connsiteX104" fmla="*/ 3893981 w 4166715"/>
                <a:gd name="connsiteY104" fmla="*/ 806403 h 3792573"/>
                <a:gd name="connsiteX105" fmla="*/ 3825154 w 4166715"/>
                <a:gd name="connsiteY105" fmla="*/ 692605 h 3792573"/>
                <a:gd name="connsiteX106" fmla="*/ 3855380 w 4166715"/>
                <a:gd name="connsiteY106" fmla="*/ 590078 h 3792573"/>
                <a:gd name="connsiteX107" fmla="*/ 3975917 w 4166715"/>
                <a:gd name="connsiteY107" fmla="*/ 435923 h 3792573"/>
                <a:gd name="connsiteX108" fmla="*/ 3976646 w 4166715"/>
                <a:gd name="connsiteY108" fmla="*/ 434832 h 3792573"/>
                <a:gd name="connsiteX109" fmla="*/ 3977010 w 4166715"/>
                <a:gd name="connsiteY109" fmla="*/ 434469 h 3792573"/>
                <a:gd name="connsiteX110" fmla="*/ 3977010 w 4166715"/>
                <a:gd name="connsiteY110" fmla="*/ 434469 h 3792573"/>
                <a:gd name="connsiteX111" fmla="*/ 4015975 w 4166715"/>
                <a:gd name="connsiteY111" fmla="*/ 337395 h 3792573"/>
                <a:gd name="connsiteX112" fmla="*/ 4015975 w 4166715"/>
                <a:gd name="connsiteY112" fmla="*/ 331941 h 3792573"/>
                <a:gd name="connsiteX113" fmla="*/ 3978831 w 4166715"/>
                <a:gd name="connsiteY113" fmla="*/ 239230 h 3792573"/>
                <a:gd name="connsiteX114" fmla="*/ 4031634 w 4166715"/>
                <a:gd name="connsiteY114" fmla="*/ 184331 h 3792573"/>
                <a:gd name="connsiteX115" fmla="*/ 4118304 w 4166715"/>
                <a:gd name="connsiteY115" fmla="*/ 191239 h 3792573"/>
                <a:gd name="connsiteX116" fmla="*/ 4118668 w 4166715"/>
                <a:gd name="connsiteY116" fmla="*/ 191239 h 3792573"/>
                <a:gd name="connsiteX117" fmla="*/ 4119032 w 4166715"/>
                <a:gd name="connsiteY117" fmla="*/ 191239 h 3792573"/>
                <a:gd name="connsiteX118" fmla="*/ 4120125 w 4166715"/>
                <a:gd name="connsiteY118" fmla="*/ 191239 h 3792573"/>
                <a:gd name="connsiteX119" fmla="*/ 4120853 w 4166715"/>
                <a:gd name="connsiteY119" fmla="*/ 191239 h 3792573"/>
                <a:gd name="connsiteX120" fmla="*/ 4121217 w 4166715"/>
                <a:gd name="connsiteY120" fmla="*/ 191239 h 3792573"/>
                <a:gd name="connsiteX121" fmla="*/ 4121582 w 4166715"/>
                <a:gd name="connsiteY121" fmla="*/ 191239 h 3792573"/>
                <a:gd name="connsiteX122" fmla="*/ 4123403 w 4166715"/>
                <a:gd name="connsiteY122" fmla="*/ 190148 h 3792573"/>
                <a:gd name="connsiteX123" fmla="*/ 4123767 w 4166715"/>
                <a:gd name="connsiteY123" fmla="*/ 189785 h 3792573"/>
                <a:gd name="connsiteX124" fmla="*/ 4125223 w 4166715"/>
                <a:gd name="connsiteY124" fmla="*/ 187967 h 3792573"/>
                <a:gd name="connsiteX125" fmla="*/ 4125223 w 4166715"/>
                <a:gd name="connsiteY125" fmla="*/ 187603 h 3792573"/>
                <a:gd name="connsiteX126" fmla="*/ 4125223 w 4166715"/>
                <a:gd name="connsiteY126" fmla="*/ 187603 h 3792573"/>
                <a:gd name="connsiteX127" fmla="*/ 4174021 w 4166715"/>
                <a:gd name="connsiteY127" fmla="*/ 97801 h 3792573"/>
                <a:gd name="connsiteX128" fmla="*/ 4171472 w 4166715"/>
                <a:gd name="connsiteY128" fmla="*/ 88348 h 3792573"/>
                <a:gd name="connsiteX129" fmla="*/ 4081524 w 4166715"/>
                <a:gd name="connsiteY129" fmla="*/ 30176 h 3792573"/>
                <a:gd name="connsiteX130" fmla="*/ 4081160 w 4166715"/>
                <a:gd name="connsiteY130" fmla="*/ 30176 h 3792573"/>
                <a:gd name="connsiteX131" fmla="*/ 4080432 w 4166715"/>
                <a:gd name="connsiteY131" fmla="*/ 29813 h 3792573"/>
                <a:gd name="connsiteX132" fmla="*/ 4078611 w 4166715"/>
                <a:gd name="connsiteY132" fmla="*/ 29086 h 3792573"/>
                <a:gd name="connsiteX133" fmla="*/ 4077883 w 4166715"/>
                <a:gd name="connsiteY133" fmla="*/ 29086 h 3792573"/>
                <a:gd name="connsiteX134" fmla="*/ 4077154 w 4166715"/>
                <a:gd name="connsiteY134" fmla="*/ 29086 h 3792573"/>
                <a:gd name="connsiteX135" fmla="*/ 3944235 w 4166715"/>
                <a:gd name="connsiteY135" fmla="*/ 29086 h 3792573"/>
                <a:gd name="connsiteX136" fmla="*/ 3637975 w 4166715"/>
                <a:gd name="connsiteY136" fmla="*/ 0 h 3792573"/>
                <a:gd name="connsiteX137" fmla="*/ 3637611 w 4166715"/>
                <a:gd name="connsiteY137" fmla="*/ 0 h 3792573"/>
                <a:gd name="connsiteX138" fmla="*/ 3636883 w 4166715"/>
                <a:gd name="connsiteY138" fmla="*/ 0 h 3792573"/>
                <a:gd name="connsiteX139" fmla="*/ 3635426 w 4166715"/>
                <a:gd name="connsiteY139" fmla="*/ 364 h 3792573"/>
                <a:gd name="connsiteX140" fmla="*/ 3634698 w 4166715"/>
                <a:gd name="connsiteY140" fmla="*/ 727 h 3792573"/>
                <a:gd name="connsiteX141" fmla="*/ 3633241 w 4166715"/>
                <a:gd name="connsiteY141" fmla="*/ 1454 h 3792573"/>
                <a:gd name="connsiteX142" fmla="*/ 3632877 w 4166715"/>
                <a:gd name="connsiteY142" fmla="*/ 1818 h 3792573"/>
                <a:gd name="connsiteX143" fmla="*/ 3632877 w 4166715"/>
                <a:gd name="connsiteY143" fmla="*/ 1818 h 3792573"/>
                <a:gd name="connsiteX144" fmla="*/ 3631420 w 4166715"/>
                <a:gd name="connsiteY144" fmla="*/ 3272 h 3792573"/>
                <a:gd name="connsiteX145" fmla="*/ 3523264 w 4166715"/>
                <a:gd name="connsiteY145" fmla="*/ 143975 h 3792573"/>
                <a:gd name="connsiteX146" fmla="*/ 3434045 w 4166715"/>
                <a:gd name="connsiteY146" fmla="*/ 93802 h 3792573"/>
                <a:gd name="connsiteX147" fmla="*/ 3432588 w 4166715"/>
                <a:gd name="connsiteY147" fmla="*/ 93438 h 3792573"/>
                <a:gd name="connsiteX148" fmla="*/ 3431860 w 4166715"/>
                <a:gd name="connsiteY148" fmla="*/ 93074 h 3792573"/>
                <a:gd name="connsiteX149" fmla="*/ 3430039 w 4166715"/>
                <a:gd name="connsiteY149" fmla="*/ 93074 h 3792573"/>
                <a:gd name="connsiteX150" fmla="*/ 3429310 w 4166715"/>
                <a:gd name="connsiteY150" fmla="*/ 93074 h 3792573"/>
                <a:gd name="connsiteX151" fmla="*/ 3429310 w 4166715"/>
                <a:gd name="connsiteY151" fmla="*/ 93074 h 3792573"/>
                <a:gd name="connsiteX152" fmla="*/ 2884889 w 4166715"/>
                <a:gd name="connsiteY152" fmla="*/ 216689 h 3792573"/>
                <a:gd name="connsiteX153" fmla="*/ 2879062 w 4166715"/>
                <a:gd name="connsiteY153" fmla="*/ 223233 h 3792573"/>
                <a:gd name="connsiteX154" fmla="*/ 2871415 w 4166715"/>
                <a:gd name="connsiteY154" fmla="*/ 364663 h 3792573"/>
                <a:gd name="connsiteX155" fmla="*/ 2832449 w 4166715"/>
                <a:gd name="connsiteY155" fmla="*/ 257409 h 3792573"/>
                <a:gd name="connsiteX156" fmla="*/ 2832449 w 4166715"/>
                <a:gd name="connsiteY156" fmla="*/ 257409 h 3792573"/>
                <a:gd name="connsiteX157" fmla="*/ 2831357 w 4166715"/>
                <a:gd name="connsiteY157" fmla="*/ 255591 h 3792573"/>
                <a:gd name="connsiteX158" fmla="*/ 2831357 w 4166715"/>
                <a:gd name="connsiteY158" fmla="*/ 255591 h 3792573"/>
                <a:gd name="connsiteX159" fmla="*/ 2830993 w 4166715"/>
                <a:gd name="connsiteY159" fmla="*/ 255591 h 3792573"/>
                <a:gd name="connsiteX160" fmla="*/ 2829536 w 4166715"/>
                <a:gd name="connsiteY160" fmla="*/ 254137 h 3792573"/>
                <a:gd name="connsiteX161" fmla="*/ 2828808 w 4166715"/>
                <a:gd name="connsiteY161" fmla="*/ 253773 h 3792573"/>
                <a:gd name="connsiteX162" fmla="*/ 2827351 w 4166715"/>
                <a:gd name="connsiteY162" fmla="*/ 253046 h 3792573"/>
                <a:gd name="connsiteX163" fmla="*/ 2826623 w 4166715"/>
                <a:gd name="connsiteY163" fmla="*/ 253046 h 3792573"/>
                <a:gd name="connsiteX164" fmla="*/ 2825166 w 4166715"/>
                <a:gd name="connsiteY164" fmla="*/ 252683 h 3792573"/>
                <a:gd name="connsiteX165" fmla="*/ 2824802 w 4166715"/>
                <a:gd name="connsiteY165" fmla="*/ 252683 h 3792573"/>
                <a:gd name="connsiteX166" fmla="*/ 2447894 w 4166715"/>
                <a:gd name="connsiteY166" fmla="*/ 250138 h 3792573"/>
                <a:gd name="connsiteX167" fmla="*/ 2427866 w 4166715"/>
                <a:gd name="connsiteY167" fmla="*/ 201055 h 3792573"/>
                <a:gd name="connsiteX168" fmla="*/ 2420947 w 4166715"/>
                <a:gd name="connsiteY168" fmla="*/ 196693 h 3792573"/>
                <a:gd name="connsiteX169" fmla="*/ 2202086 w 4166715"/>
                <a:gd name="connsiteY169" fmla="*/ 196693 h 3792573"/>
                <a:gd name="connsiteX170" fmla="*/ 2198080 w 4166715"/>
                <a:gd name="connsiteY170" fmla="*/ 198147 h 3792573"/>
                <a:gd name="connsiteX171" fmla="*/ 1954091 w 4166715"/>
                <a:gd name="connsiteY171" fmla="*/ 368299 h 3792573"/>
                <a:gd name="connsiteX172" fmla="*/ 1953727 w 4166715"/>
                <a:gd name="connsiteY172" fmla="*/ 368299 h 3792573"/>
                <a:gd name="connsiteX173" fmla="*/ 1953363 w 4166715"/>
                <a:gd name="connsiteY173" fmla="*/ 368662 h 3792573"/>
                <a:gd name="connsiteX174" fmla="*/ 1835739 w 4166715"/>
                <a:gd name="connsiteY174" fmla="*/ 450466 h 3792573"/>
                <a:gd name="connsiteX175" fmla="*/ 1832826 w 4166715"/>
                <a:gd name="connsiteY175" fmla="*/ 458101 h 3792573"/>
                <a:gd name="connsiteX176" fmla="*/ 1843386 w 4166715"/>
                <a:gd name="connsiteY176" fmla="*/ 506820 h 3792573"/>
                <a:gd name="connsiteX177" fmla="*/ 1780022 w 4166715"/>
                <a:gd name="connsiteY177" fmla="*/ 519908 h 3792573"/>
                <a:gd name="connsiteX178" fmla="*/ 1774924 w 4166715"/>
                <a:gd name="connsiteY178" fmla="*/ 523907 h 3792573"/>
                <a:gd name="connsiteX179" fmla="*/ 1775288 w 4166715"/>
                <a:gd name="connsiteY179" fmla="*/ 530452 h 3792573"/>
                <a:gd name="connsiteX180" fmla="*/ 1868149 w 4166715"/>
                <a:gd name="connsiteY180" fmla="*/ 694059 h 3792573"/>
                <a:gd name="connsiteX181" fmla="*/ 1832826 w 4166715"/>
                <a:gd name="connsiteY181" fmla="*/ 752958 h 3792573"/>
                <a:gd name="connsiteX182" fmla="*/ 1680970 w 4166715"/>
                <a:gd name="connsiteY182" fmla="*/ 513000 h 3792573"/>
                <a:gd name="connsiteX183" fmla="*/ 1674051 w 4166715"/>
                <a:gd name="connsiteY183" fmla="*/ 509728 h 3792573"/>
                <a:gd name="connsiteX184" fmla="*/ 1667860 w 4166715"/>
                <a:gd name="connsiteY184" fmla="*/ 514818 h 3792573"/>
                <a:gd name="connsiteX185" fmla="*/ 1641641 w 4166715"/>
                <a:gd name="connsiteY185" fmla="*/ 595895 h 3792573"/>
                <a:gd name="connsiteX186" fmla="*/ 1642733 w 4166715"/>
                <a:gd name="connsiteY186" fmla="*/ 602439 h 3792573"/>
                <a:gd name="connsiteX187" fmla="*/ 1720664 w 4166715"/>
                <a:gd name="connsiteY187" fmla="*/ 713692 h 3792573"/>
                <a:gd name="connsiteX188" fmla="*/ 1232323 w 4166715"/>
                <a:gd name="connsiteY188" fmla="*/ 758775 h 3792573"/>
                <a:gd name="connsiteX189" fmla="*/ 1231595 w 4166715"/>
                <a:gd name="connsiteY189" fmla="*/ 758775 h 3792573"/>
                <a:gd name="connsiteX190" fmla="*/ 1230502 w 4166715"/>
                <a:gd name="connsiteY190" fmla="*/ 759139 h 3792573"/>
                <a:gd name="connsiteX191" fmla="*/ 1229045 w 4166715"/>
                <a:gd name="connsiteY191" fmla="*/ 759866 h 3792573"/>
                <a:gd name="connsiteX192" fmla="*/ 1228317 w 4166715"/>
                <a:gd name="connsiteY192" fmla="*/ 760229 h 3792573"/>
                <a:gd name="connsiteX193" fmla="*/ 1226861 w 4166715"/>
                <a:gd name="connsiteY193" fmla="*/ 761684 h 3792573"/>
                <a:gd name="connsiteX194" fmla="*/ 1226496 w 4166715"/>
                <a:gd name="connsiteY194" fmla="*/ 762047 h 3792573"/>
                <a:gd name="connsiteX195" fmla="*/ 1226496 w 4166715"/>
                <a:gd name="connsiteY195" fmla="*/ 762047 h 3792573"/>
                <a:gd name="connsiteX196" fmla="*/ 1225404 w 4166715"/>
                <a:gd name="connsiteY196" fmla="*/ 764592 h 3792573"/>
                <a:gd name="connsiteX197" fmla="*/ 1209017 w 4166715"/>
                <a:gd name="connsiteY197" fmla="*/ 857667 h 3792573"/>
                <a:gd name="connsiteX198" fmla="*/ 1131450 w 4166715"/>
                <a:gd name="connsiteY198" fmla="*/ 746414 h 3792573"/>
                <a:gd name="connsiteX199" fmla="*/ 1126352 w 4166715"/>
                <a:gd name="connsiteY199" fmla="*/ 743505 h 3792573"/>
                <a:gd name="connsiteX200" fmla="*/ 980323 w 4166715"/>
                <a:gd name="connsiteY200" fmla="*/ 727144 h 3792573"/>
                <a:gd name="connsiteX201" fmla="*/ 979959 w 4166715"/>
                <a:gd name="connsiteY201" fmla="*/ 727144 h 3792573"/>
                <a:gd name="connsiteX202" fmla="*/ 978138 w 4166715"/>
                <a:gd name="connsiteY202" fmla="*/ 727144 h 3792573"/>
                <a:gd name="connsiteX203" fmla="*/ 977774 w 4166715"/>
                <a:gd name="connsiteY203" fmla="*/ 727144 h 3792573"/>
                <a:gd name="connsiteX204" fmla="*/ 762919 w 4166715"/>
                <a:gd name="connsiteY204" fmla="*/ 787861 h 3792573"/>
                <a:gd name="connsiteX205" fmla="*/ 762190 w 4166715"/>
                <a:gd name="connsiteY205" fmla="*/ 788224 h 3792573"/>
                <a:gd name="connsiteX206" fmla="*/ 761462 w 4166715"/>
                <a:gd name="connsiteY206" fmla="*/ 788588 h 3792573"/>
                <a:gd name="connsiteX207" fmla="*/ 761098 w 4166715"/>
                <a:gd name="connsiteY207" fmla="*/ 788952 h 3792573"/>
                <a:gd name="connsiteX208" fmla="*/ 760734 w 4166715"/>
                <a:gd name="connsiteY208" fmla="*/ 789315 h 3792573"/>
                <a:gd name="connsiteX209" fmla="*/ 635098 w 4166715"/>
                <a:gd name="connsiteY209" fmla="*/ 881662 h 3792573"/>
                <a:gd name="connsiteX210" fmla="*/ 632185 w 4166715"/>
                <a:gd name="connsiteY210" fmla="*/ 886752 h 3792573"/>
                <a:gd name="connsiteX211" fmla="*/ 633641 w 4166715"/>
                <a:gd name="connsiteY211" fmla="*/ 892206 h 3792573"/>
                <a:gd name="connsiteX212" fmla="*/ 686445 w 4166715"/>
                <a:gd name="connsiteY212" fmla="*/ 955831 h 3792573"/>
                <a:gd name="connsiteX213" fmla="*/ 530948 w 4166715"/>
                <a:gd name="connsiteY213" fmla="*/ 1045997 h 3792573"/>
                <a:gd name="connsiteX214" fmla="*/ 527306 w 4166715"/>
                <a:gd name="connsiteY214" fmla="*/ 1051451 h 3792573"/>
                <a:gd name="connsiteX215" fmla="*/ 512740 w 4166715"/>
                <a:gd name="connsiteY215" fmla="*/ 1187427 h 3792573"/>
                <a:gd name="connsiteX216" fmla="*/ 514560 w 4166715"/>
                <a:gd name="connsiteY216" fmla="*/ 1193244 h 3792573"/>
                <a:gd name="connsiteX217" fmla="*/ 520023 w 4166715"/>
                <a:gd name="connsiteY217" fmla="*/ 1195789 h 3792573"/>
                <a:gd name="connsiteX218" fmla="*/ 686080 w 4166715"/>
                <a:gd name="connsiteY218" fmla="*/ 1195789 h 3792573"/>
                <a:gd name="connsiteX219" fmla="*/ 734878 w 4166715"/>
                <a:gd name="connsiteY219" fmla="*/ 1279410 h 3792573"/>
                <a:gd name="connsiteX220" fmla="*/ 740705 w 4166715"/>
                <a:gd name="connsiteY220" fmla="*/ 1283046 h 3792573"/>
                <a:gd name="connsiteX221" fmla="*/ 746895 w 4166715"/>
                <a:gd name="connsiteY221" fmla="*/ 1280138 h 3792573"/>
                <a:gd name="connsiteX222" fmla="*/ 846676 w 4166715"/>
                <a:gd name="connsiteY222" fmla="*/ 1139435 h 3792573"/>
                <a:gd name="connsiteX223" fmla="*/ 847404 w 4166715"/>
                <a:gd name="connsiteY223" fmla="*/ 1132527 h 3792573"/>
                <a:gd name="connsiteX224" fmla="*/ 809896 w 4166715"/>
                <a:gd name="connsiteY224" fmla="*/ 1036908 h 3792573"/>
                <a:gd name="connsiteX225" fmla="*/ 886370 w 4166715"/>
                <a:gd name="connsiteY225" fmla="*/ 932563 h 3792573"/>
                <a:gd name="connsiteX226" fmla="*/ 893653 w 4166715"/>
                <a:gd name="connsiteY226" fmla="*/ 995461 h 3792573"/>
                <a:gd name="connsiteX227" fmla="*/ 860878 w 4166715"/>
                <a:gd name="connsiteY227" fmla="*/ 1053996 h 3792573"/>
                <a:gd name="connsiteX228" fmla="*/ 861971 w 4166715"/>
                <a:gd name="connsiteY228" fmla="*/ 1062721 h 3792573"/>
                <a:gd name="connsiteX229" fmla="*/ 912225 w 4166715"/>
                <a:gd name="connsiteY229" fmla="*/ 1115439 h 3792573"/>
                <a:gd name="connsiteX230" fmla="*/ 948641 w 4166715"/>
                <a:gd name="connsiteY230" fmla="*/ 1181609 h 3792573"/>
                <a:gd name="connsiteX231" fmla="*/ 919872 w 4166715"/>
                <a:gd name="connsiteY231" fmla="*/ 1234327 h 3792573"/>
                <a:gd name="connsiteX232" fmla="*/ 739612 w 4166715"/>
                <a:gd name="connsiteY232" fmla="*/ 1331401 h 3792573"/>
                <a:gd name="connsiteX233" fmla="*/ 635462 w 4166715"/>
                <a:gd name="connsiteY233" fmla="*/ 1303043 h 3792573"/>
                <a:gd name="connsiteX234" fmla="*/ 628543 w 4166715"/>
                <a:gd name="connsiteY234" fmla="*/ 1304860 h 3792573"/>
                <a:gd name="connsiteX235" fmla="*/ 543693 w 4166715"/>
                <a:gd name="connsiteY235" fmla="*/ 1387028 h 3792573"/>
                <a:gd name="connsiteX236" fmla="*/ 466855 w 4166715"/>
                <a:gd name="connsiteY236" fmla="*/ 1454289 h 3792573"/>
                <a:gd name="connsiteX237" fmla="*/ 441728 w 4166715"/>
                <a:gd name="connsiteY237" fmla="*/ 1443381 h 3792573"/>
                <a:gd name="connsiteX238" fmla="*/ 490526 w 4166715"/>
                <a:gd name="connsiteY238" fmla="*/ 1392481 h 3792573"/>
                <a:gd name="connsiteX239" fmla="*/ 491618 w 4166715"/>
                <a:gd name="connsiteY239" fmla="*/ 1383756 h 3792573"/>
                <a:gd name="connsiteX240" fmla="*/ 435537 w 4166715"/>
                <a:gd name="connsiteY240" fmla="*/ 1286682 h 3792573"/>
                <a:gd name="connsiteX241" fmla="*/ 435537 w 4166715"/>
                <a:gd name="connsiteY241" fmla="*/ 1286318 h 3792573"/>
                <a:gd name="connsiteX242" fmla="*/ 435537 w 4166715"/>
                <a:gd name="connsiteY242" fmla="*/ 1285955 h 3792573"/>
                <a:gd name="connsiteX243" fmla="*/ 352873 w 4166715"/>
                <a:gd name="connsiteY243" fmla="*/ 1167067 h 3792573"/>
                <a:gd name="connsiteX244" fmla="*/ 345589 w 4166715"/>
                <a:gd name="connsiteY244" fmla="*/ 1164158 h 3792573"/>
                <a:gd name="connsiteX245" fmla="*/ 339763 w 4166715"/>
                <a:gd name="connsiteY245" fmla="*/ 1169612 h 3792573"/>
                <a:gd name="connsiteX246" fmla="*/ 309173 w 4166715"/>
                <a:gd name="connsiteY246" fmla="*/ 1283046 h 3792573"/>
                <a:gd name="connsiteX247" fmla="*/ 248722 w 4166715"/>
                <a:gd name="connsiteY247" fmla="*/ 1313223 h 3792573"/>
                <a:gd name="connsiteX248" fmla="*/ 247266 w 4166715"/>
                <a:gd name="connsiteY248" fmla="*/ 1314313 h 3792573"/>
                <a:gd name="connsiteX249" fmla="*/ 171884 w 4166715"/>
                <a:gd name="connsiteY249" fmla="*/ 1382301 h 3792573"/>
                <a:gd name="connsiteX250" fmla="*/ 170792 w 4166715"/>
                <a:gd name="connsiteY250" fmla="*/ 1391754 h 3792573"/>
                <a:gd name="connsiteX251" fmla="*/ 204659 w 4166715"/>
                <a:gd name="connsiteY251" fmla="*/ 1445199 h 3792573"/>
                <a:gd name="connsiteX252" fmla="*/ 205023 w 4166715"/>
                <a:gd name="connsiteY252" fmla="*/ 1445563 h 3792573"/>
                <a:gd name="connsiteX253" fmla="*/ 206844 w 4166715"/>
                <a:gd name="connsiteY253" fmla="*/ 1447381 h 3792573"/>
                <a:gd name="connsiteX254" fmla="*/ 206844 w 4166715"/>
                <a:gd name="connsiteY254" fmla="*/ 1447381 h 3792573"/>
                <a:gd name="connsiteX255" fmla="*/ 209393 w 4166715"/>
                <a:gd name="connsiteY255" fmla="*/ 1448471 h 3792573"/>
                <a:gd name="connsiteX256" fmla="*/ 209757 w 4166715"/>
                <a:gd name="connsiteY256" fmla="*/ 1448471 h 3792573"/>
                <a:gd name="connsiteX257" fmla="*/ 288780 w 4166715"/>
                <a:gd name="connsiteY257" fmla="*/ 1457924 h 3792573"/>
                <a:gd name="connsiteX258" fmla="*/ 341948 w 4166715"/>
                <a:gd name="connsiteY258" fmla="*/ 1509915 h 3792573"/>
                <a:gd name="connsiteX259" fmla="*/ 422063 w 4166715"/>
                <a:gd name="connsiteY259" fmla="*/ 1580448 h 3792573"/>
                <a:gd name="connsiteX260" fmla="*/ 422063 w 4166715"/>
                <a:gd name="connsiteY260" fmla="*/ 1660434 h 3792573"/>
                <a:gd name="connsiteX261" fmla="*/ 229422 w 4166715"/>
                <a:gd name="connsiteY261" fmla="*/ 1679340 h 3792573"/>
                <a:gd name="connsiteX262" fmla="*/ 223231 w 4166715"/>
                <a:gd name="connsiteY262" fmla="*/ 1683703 h 3792573"/>
                <a:gd name="connsiteX263" fmla="*/ 224323 w 4166715"/>
                <a:gd name="connsiteY263" fmla="*/ 1690974 h 3792573"/>
                <a:gd name="connsiteX264" fmla="*/ 379821 w 4166715"/>
                <a:gd name="connsiteY264" fmla="*/ 1875305 h 3792573"/>
                <a:gd name="connsiteX265" fmla="*/ 385647 w 4166715"/>
                <a:gd name="connsiteY265" fmla="*/ 1877850 h 3792573"/>
                <a:gd name="connsiteX266" fmla="*/ 391109 w 4166715"/>
                <a:gd name="connsiteY266" fmla="*/ 1874942 h 3792573"/>
                <a:gd name="connsiteX267" fmla="*/ 467583 w 4166715"/>
                <a:gd name="connsiteY267" fmla="*/ 1772414 h 3792573"/>
                <a:gd name="connsiteX268" fmla="*/ 666780 w 4166715"/>
                <a:gd name="connsiteY268" fmla="*/ 1697518 h 3792573"/>
                <a:gd name="connsiteX269" fmla="*/ 758549 w 4166715"/>
                <a:gd name="connsiteY269" fmla="*/ 1831313 h 3792573"/>
                <a:gd name="connsiteX270" fmla="*/ 768381 w 4166715"/>
                <a:gd name="connsiteY270" fmla="*/ 1833494 h 3792573"/>
                <a:gd name="connsiteX271" fmla="*/ 859421 w 4166715"/>
                <a:gd name="connsiteY271" fmla="*/ 1780049 h 3792573"/>
                <a:gd name="connsiteX272" fmla="*/ 1028392 w 4166715"/>
                <a:gd name="connsiteY272" fmla="*/ 1889121 h 3792573"/>
                <a:gd name="connsiteX273" fmla="*/ 1029121 w 4166715"/>
                <a:gd name="connsiteY273" fmla="*/ 1889484 h 3792573"/>
                <a:gd name="connsiteX274" fmla="*/ 1029849 w 4166715"/>
                <a:gd name="connsiteY274" fmla="*/ 1889848 h 3792573"/>
                <a:gd name="connsiteX275" fmla="*/ 1030213 w 4166715"/>
                <a:gd name="connsiteY275" fmla="*/ 1889848 h 3792573"/>
                <a:gd name="connsiteX276" fmla="*/ 1031670 w 4166715"/>
                <a:gd name="connsiteY276" fmla="*/ 1890212 h 3792573"/>
                <a:gd name="connsiteX277" fmla="*/ 1032398 w 4166715"/>
                <a:gd name="connsiteY277" fmla="*/ 1890212 h 3792573"/>
                <a:gd name="connsiteX278" fmla="*/ 1032762 w 4166715"/>
                <a:gd name="connsiteY278" fmla="*/ 1890212 h 3792573"/>
                <a:gd name="connsiteX279" fmla="*/ 1033126 w 4166715"/>
                <a:gd name="connsiteY279" fmla="*/ 1890212 h 3792573"/>
                <a:gd name="connsiteX280" fmla="*/ 1161676 w 4166715"/>
                <a:gd name="connsiteY280" fmla="*/ 1878214 h 3792573"/>
                <a:gd name="connsiteX281" fmla="*/ 1229774 w 4166715"/>
                <a:gd name="connsiteY281" fmla="*/ 1928023 h 3792573"/>
                <a:gd name="connsiteX282" fmla="*/ 1235965 w 4166715"/>
                <a:gd name="connsiteY282" fmla="*/ 1989830 h 3792573"/>
                <a:gd name="connsiteX283" fmla="*/ 1011277 w 4166715"/>
                <a:gd name="connsiteY283" fmla="*/ 2001465 h 3792573"/>
                <a:gd name="connsiteX284" fmla="*/ 962479 w 4166715"/>
                <a:gd name="connsiteY284" fmla="*/ 1943657 h 3792573"/>
                <a:gd name="connsiteX285" fmla="*/ 957017 w 4166715"/>
                <a:gd name="connsiteY285" fmla="*/ 1941112 h 3792573"/>
                <a:gd name="connsiteX286" fmla="*/ 957017 w 4166715"/>
                <a:gd name="connsiteY286" fmla="*/ 1941112 h 3792573"/>
                <a:gd name="connsiteX287" fmla="*/ 951554 w 4166715"/>
                <a:gd name="connsiteY287" fmla="*/ 1943657 h 3792573"/>
                <a:gd name="connsiteX288" fmla="*/ 876173 w 4166715"/>
                <a:gd name="connsiteY288" fmla="*/ 2030187 h 3792573"/>
                <a:gd name="connsiteX289" fmla="*/ 801520 w 4166715"/>
                <a:gd name="connsiteY289" fmla="*/ 1962562 h 3792573"/>
                <a:gd name="connsiteX290" fmla="*/ 800427 w 4166715"/>
                <a:gd name="connsiteY290" fmla="*/ 1961835 h 3792573"/>
                <a:gd name="connsiteX291" fmla="*/ 799699 w 4166715"/>
                <a:gd name="connsiteY291" fmla="*/ 1961472 h 3792573"/>
                <a:gd name="connsiteX292" fmla="*/ 799699 w 4166715"/>
                <a:gd name="connsiteY292" fmla="*/ 1961472 h 3792573"/>
                <a:gd name="connsiteX293" fmla="*/ 797514 w 4166715"/>
                <a:gd name="connsiteY293" fmla="*/ 1960745 h 3792573"/>
                <a:gd name="connsiteX294" fmla="*/ 797150 w 4166715"/>
                <a:gd name="connsiteY294" fmla="*/ 1960745 h 3792573"/>
                <a:gd name="connsiteX295" fmla="*/ 797150 w 4166715"/>
                <a:gd name="connsiteY295" fmla="*/ 1960745 h 3792573"/>
                <a:gd name="connsiteX296" fmla="*/ 693728 w 4166715"/>
                <a:gd name="connsiteY296" fmla="*/ 1958563 h 3792573"/>
                <a:gd name="connsiteX297" fmla="*/ 675520 w 4166715"/>
                <a:gd name="connsiteY297" fmla="*/ 1869488 h 3792573"/>
                <a:gd name="connsiteX298" fmla="*/ 668237 w 4166715"/>
                <a:gd name="connsiteY298" fmla="*/ 1863671 h 3792573"/>
                <a:gd name="connsiteX299" fmla="*/ 529855 w 4166715"/>
                <a:gd name="connsiteY299" fmla="*/ 1863671 h 3792573"/>
                <a:gd name="connsiteX300" fmla="*/ 529855 w 4166715"/>
                <a:gd name="connsiteY300" fmla="*/ 1863671 h 3792573"/>
                <a:gd name="connsiteX301" fmla="*/ 529855 w 4166715"/>
                <a:gd name="connsiteY301" fmla="*/ 1863671 h 3792573"/>
                <a:gd name="connsiteX302" fmla="*/ 529491 w 4166715"/>
                <a:gd name="connsiteY302" fmla="*/ 1863671 h 3792573"/>
                <a:gd name="connsiteX303" fmla="*/ 527670 w 4166715"/>
                <a:gd name="connsiteY303" fmla="*/ 1864034 h 3792573"/>
                <a:gd name="connsiteX304" fmla="*/ 526942 w 4166715"/>
                <a:gd name="connsiteY304" fmla="*/ 1864398 h 3792573"/>
                <a:gd name="connsiteX305" fmla="*/ 526213 w 4166715"/>
                <a:gd name="connsiteY305" fmla="*/ 1864761 h 3792573"/>
                <a:gd name="connsiteX306" fmla="*/ 525849 w 4166715"/>
                <a:gd name="connsiteY306" fmla="*/ 1865125 h 3792573"/>
                <a:gd name="connsiteX307" fmla="*/ 525485 w 4166715"/>
                <a:gd name="connsiteY307" fmla="*/ 1865125 h 3792573"/>
                <a:gd name="connsiteX308" fmla="*/ 448647 w 4166715"/>
                <a:gd name="connsiteY308" fmla="*/ 1917843 h 3792573"/>
                <a:gd name="connsiteX309" fmla="*/ 230878 w 4166715"/>
                <a:gd name="connsiteY309" fmla="*/ 1988012 h 3792573"/>
                <a:gd name="connsiteX310" fmla="*/ 230150 w 4166715"/>
                <a:gd name="connsiteY310" fmla="*/ 1988376 h 3792573"/>
                <a:gd name="connsiteX311" fmla="*/ 228693 w 4166715"/>
                <a:gd name="connsiteY311" fmla="*/ 1989103 h 3792573"/>
                <a:gd name="connsiteX312" fmla="*/ 228329 w 4166715"/>
                <a:gd name="connsiteY312" fmla="*/ 1989467 h 3792573"/>
                <a:gd name="connsiteX313" fmla="*/ 96867 w 4166715"/>
                <a:gd name="connsiteY313" fmla="*/ 2103628 h 3792573"/>
                <a:gd name="connsiteX314" fmla="*/ 96503 w 4166715"/>
                <a:gd name="connsiteY314" fmla="*/ 2103992 h 3792573"/>
                <a:gd name="connsiteX315" fmla="*/ 95774 w 4166715"/>
                <a:gd name="connsiteY315" fmla="*/ 2105083 h 3792573"/>
                <a:gd name="connsiteX316" fmla="*/ 95410 w 4166715"/>
                <a:gd name="connsiteY316" fmla="*/ 2105810 h 3792573"/>
                <a:gd name="connsiteX317" fmla="*/ 728 w 4166715"/>
                <a:gd name="connsiteY317" fmla="*/ 2290141 h 3792573"/>
                <a:gd name="connsiteX318" fmla="*/ 0 w 4166715"/>
                <a:gd name="connsiteY318" fmla="*/ 2293777 h 3792573"/>
                <a:gd name="connsiteX319" fmla="*/ 7283 w 4166715"/>
                <a:gd name="connsiteY319" fmla="*/ 2468655 h 3792573"/>
                <a:gd name="connsiteX320" fmla="*/ 7283 w 4166715"/>
                <a:gd name="connsiteY320" fmla="*/ 2468655 h 3792573"/>
                <a:gd name="connsiteX321" fmla="*/ 7647 w 4166715"/>
                <a:gd name="connsiteY321" fmla="*/ 2470109 h 3792573"/>
                <a:gd name="connsiteX322" fmla="*/ 7647 w 4166715"/>
                <a:gd name="connsiteY322" fmla="*/ 2470473 h 3792573"/>
                <a:gd name="connsiteX323" fmla="*/ 7647 w 4166715"/>
                <a:gd name="connsiteY323" fmla="*/ 2470473 h 3792573"/>
                <a:gd name="connsiteX324" fmla="*/ 8376 w 4166715"/>
                <a:gd name="connsiteY324" fmla="*/ 2472291 h 3792573"/>
                <a:gd name="connsiteX325" fmla="*/ 8376 w 4166715"/>
                <a:gd name="connsiteY325" fmla="*/ 2472291 h 3792573"/>
                <a:gd name="connsiteX326" fmla="*/ 115439 w 4166715"/>
                <a:gd name="connsiteY326" fmla="*/ 2637352 h 3792573"/>
                <a:gd name="connsiteX327" fmla="*/ 116896 w 4166715"/>
                <a:gd name="connsiteY327" fmla="*/ 2639170 h 3792573"/>
                <a:gd name="connsiteX328" fmla="*/ 235977 w 4166715"/>
                <a:gd name="connsiteY328" fmla="*/ 2732245 h 3792573"/>
                <a:gd name="connsiteX329" fmla="*/ 235977 w 4166715"/>
                <a:gd name="connsiteY329" fmla="*/ 2732245 h 3792573"/>
                <a:gd name="connsiteX330" fmla="*/ 235977 w 4166715"/>
                <a:gd name="connsiteY330" fmla="*/ 2732245 h 3792573"/>
                <a:gd name="connsiteX331" fmla="*/ 236705 w 4166715"/>
                <a:gd name="connsiteY331" fmla="*/ 2732608 h 3792573"/>
                <a:gd name="connsiteX332" fmla="*/ 237797 w 4166715"/>
                <a:gd name="connsiteY332" fmla="*/ 2732972 h 3792573"/>
                <a:gd name="connsiteX333" fmla="*/ 238890 w 4166715"/>
                <a:gd name="connsiteY333" fmla="*/ 2733335 h 3792573"/>
                <a:gd name="connsiteX334" fmla="*/ 239618 w 4166715"/>
                <a:gd name="connsiteY334" fmla="*/ 2733699 h 3792573"/>
                <a:gd name="connsiteX335" fmla="*/ 473410 w 4166715"/>
                <a:gd name="connsiteY335" fmla="*/ 2750060 h 3792573"/>
                <a:gd name="connsiteX336" fmla="*/ 654398 w 4166715"/>
                <a:gd name="connsiteY336" fmla="*/ 2750060 h 3792573"/>
                <a:gd name="connsiteX337" fmla="*/ 605237 w 4166715"/>
                <a:gd name="connsiteY337" fmla="*/ 2863858 h 3792573"/>
                <a:gd name="connsiteX338" fmla="*/ 605237 w 4166715"/>
                <a:gd name="connsiteY338" fmla="*/ 2864221 h 3792573"/>
                <a:gd name="connsiteX339" fmla="*/ 604872 w 4166715"/>
                <a:gd name="connsiteY339" fmla="*/ 2864948 h 3792573"/>
                <a:gd name="connsiteX340" fmla="*/ 604508 w 4166715"/>
                <a:gd name="connsiteY340" fmla="*/ 2866766 h 3792573"/>
                <a:gd name="connsiteX341" fmla="*/ 604508 w 4166715"/>
                <a:gd name="connsiteY341" fmla="*/ 2867130 h 3792573"/>
                <a:gd name="connsiteX342" fmla="*/ 604508 w 4166715"/>
                <a:gd name="connsiteY342" fmla="*/ 2867494 h 3792573"/>
                <a:gd name="connsiteX343" fmla="*/ 605237 w 4166715"/>
                <a:gd name="connsiteY343" fmla="*/ 2869675 h 3792573"/>
                <a:gd name="connsiteX344" fmla="*/ 605237 w 4166715"/>
                <a:gd name="connsiteY344" fmla="*/ 2870038 h 3792573"/>
                <a:gd name="connsiteX345" fmla="*/ 606693 w 4166715"/>
                <a:gd name="connsiteY345" fmla="*/ 2871856 h 3792573"/>
                <a:gd name="connsiteX346" fmla="*/ 804797 w 4166715"/>
                <a:gd name="connsiteY346" fmla="*/ 3064913 h 3792573"/>
                <a:gd name="connsiteX347" fmla="*/ 751266 w 4166715"/>
                <a:gd name="connsiteY347" fmla="*/ 3174348 h 3792573"/>
                <a:gd name="connsiteX348" fmla="*/ 750537 w 4166715"/>
                <a:gd name="connsiteY348" fmla="*/ 3176166 h 3792573"/>
                <a:gd name="connsiteX349" fmla="*/ 728687 w 4166715"/>
                <a:gd name="connsiteY349" fmla="*/ 3298326 h 3792573"/>
                <a:gd name="connsiteX350" fmla="*/ 728687 w 4166715"/>
                <a:gd name="connsiteY350" fmla="*/ 3298690 h 3792573"/>
                <a:gd name="connsiteX351" fmla="*/ 728687 w 4166715"/>
                <a:gd name="connsiteY351" fmla="*/ 3299054 h 3792573"/>
                <a:gd name="connsiteX352" fmla="*/ 728687 w 4166715"/>
                <a:gd name="connsiteY352" fmla="*/ 3299781 h 3792573"/>
                <a:gd name="connsiteX353" fmla="*/ 728687 w 4166715"/>
                <a:gd name="connsiteY353" fmla="*/ 3300871 h 3792573"/>
                <a:gd name="connsiteX354" fmla="*/ 765104 w 4166715"/>
                <a:gd name="connsiteY354" fmla="*/ 3525923 h 3792573"/>
                <a:gd name="connsiteX355" fmla="*/ 765104 w 4166715"/>
                <a:gd name="connsiteY355" fmla="*/ 3525923 h 3792573"/>
                <a:gd name="connsiteX356" fmla="*/ 765468 w 4166715"/>
                <a:gd name="connsiteY356" fmla="*/ 3526650 h 3792573"/>
                <a:gd name="connsiteX357" fmla="*/ 765832 w 4166715"/>
                <a:gd name="connsiteY357" fmla="*/ 3527740 h 3792573"/>
                <a:gd name="connsiteX358" fmla="*/ 765832 w 4166715"/>
                <a:gd name="connsiteY358" fmla="*/ 3528104 h 3792573"/>
                <a:gd name="connsiteX359" fmla="*/ 766560 w 4166715"/>
                <a:gd name="connsiteY359" fmla="*/ 3528831 h 3792573"/>
                <a:gd name="connsiteX360" fmla="*/ 766924 w 4166715"/>
                <a:gd name="connsiteY360" fmla="*/ 3529195 h 3792573"/>
                <a:gd name="connsiteX361" fmla="*/ 862335 w 4166715"/>
                <a:gd name="connsiteY361" fmla="*/ 3633904 h 3792573"/>
                <a:gd name="connsiteX362" fmla="*/ 864884 w 4166715"/>
                <a:gd name="connsiteY362" fmla="*/ 3790239 h 3792573"/>
                <a:gd name="connsiteX363" fmla="*/ 867433 w 4166715"/>
                <a:gd name="connsiteY363" fmla="*/ 3795693 h 3792573"/>
                <a:gd name="connsiteX364" fmla="*/ 872167 w 4166715"/>
                <a:gd name="connsiteY364" fmla="*/ 3797511 h 3792573"/>
                <a:gd name="connsiteX365" fmla="*/ 873624 w 4166715"/>
                <a:gd name="connsiteY365" fmla="*/ 3797511 h 3792573"/>
                <a:gd name="connsiteX366" fmla="*/ 1107052 w 4166715"/>
                <a:gd name="connsiteY366" fmla="*/ 3754973 h 3792573"/>
                <a:gd name="connsiteX367" fmla="*/ 1107416 w 4166715"/>
                <a:gd name="connsiteY367" fmla="*/ 3754609 h 3792573"/>
                <a:gd name="connsiteX368" fmla="*/ 1108872 w 4166715"/>
                <a:gd name="connsiteY368" fmla="*/ 3753882 h 3792573"/>
                <a:gd name="connsiteX369" fmla="*/ 1109965 w 4166715"/>
                <a:gd name="connsiteY369" fmla="*/ 3753155 h 3792573"/>
                <a:gd name="connsiteX370" fmla="*/ 1110329 w 4166715"/>
                <a:gd name="connsiteY370" fmla="*/ 3752792 h 3792573"/>
                <a:gd name="connsiteX371" fmla="*/ 1111421 w 4166715"/>
                <a:gd name="connsiteY371" fmla="*/ 3751701 h 3792573"/>
                <a:gd name="connsiteX372" fmla="*/ 1111785 w 4166715"/>
                <a:gd name="connsiteY372" fmla="*/ 3751337 h 3792573"/>
                <a:gd name="connsiteX373" fmla="*/ 1298965 w 4166715"/>
                <a:gd name="connsiteY373" fmla="*/ 3479385 h 3792573"/>
                <a:gd name="connsiteX374" fmla="*/ 1299329 w 4166715"/>
                <a:gd name="connsiteY374" fmla="*/ 3479022 h 3792573"/>
                <a:gd name="connsiteX375" fmla="*/ 1299693 w 4166715"/>
                <a:gd name="connsiteY375" fmla="*/ 3478295 h 3792573"/>
                <a:gd name="connsiteX376" fmla="*/ 1300057 w 4166715"/>
                <a:gd name="connsiteY376" fmla="*/ 3477568 h 3792573"/>
                <a:gd name="connsiteX377" fmla="*/ 1300421 w 4166715"/>
                <a:gd name="connsiteY377" fmla="*/ 3477204 h 3792573"/>
                <a:gd name="connsiteX378" fmla="*/ 1329190 w 4166715"/>
                <a:gd name="connsiteY378" fmla="*/ 3367041 h 3792573"/>
                <a:gd name="connsiteX379" fmla="*/ 1444994 w 4166715"/>
                <a:gd name="connsiteY379" fmla="*/ 3218341 h 3792573"/>
                <a:gd name="connsiteX380" fmla="*/ 1445358 w 4166715"/>
                <a:gd name="connsiteY380" fmla="*/ 3217613 h 3792573"/>
                <a:gd name="connsiteX381" fmla="*/ 1445722 w 4166715"/>
                <a:gd name="connsiteY381" fmla="*/ 3217250 h 3792573"/>
                <a:gd name="connsiteX382" fmla="*/ 1445722 w 4166715"/>
                <a:gd name="connsiteY382" fmla="*/ 3216886 h 3792573"/>
                <a:gd name="connsiteX383" fmla="*/ 1446450 w 4166715"/>
                <a:gd name="connsiteY383" fmla="*/ 3214705 h 3792573"/>
                <a:gd name="connsiteX384" fmla="*/ 1494884 w 4166715"/>
                <a:gd name="connsiteY384" fmla="*/ 2898034 h 3792573"/>
                <a:gd name="connsiteX385" fmla="*/ 1561889 w 4166715"/>
                <a:gd name="connsiteY385" fmla="*/ 2812230 h 3792573"/>
                <a:gd name="connsiteX386" fmla="*/ 1561889 w 4166715"/>
                <a:gd name="connsiteY386" fmla="*/ 2812230 h 3792573"/>
                <a:gd name="connsiteX387" fmla="*/ 1561889 w 4166715"/>
                <a:gd name="connsiteY387" fmla="*/ 2812230 h 3792573"/>
                <a:gd name="connsiteX388" fmla="*/ 1562982 w 4166715"/>
                <a:gd name="connsiteY388" fmla="*/ 2810776 h 3792573"/>
                <a:gd name="connsiteX389" fmla="*/ 1663126 w 4166715"/>
                <a:gd name="connsiteY389" fmla="*/ 2582089 h 3792573"/>
                <a:gd name="connsiteX390" fmla="*/ 1663126 w 4166715"/>
                <a:gd name="connsiteY390" fmla="*/ 2582089 h 3792573"/>
                <a:gd name="connsiteX391" fmla="*/ 1678785 w 4166715"/>
                <a:gd name="connsiteY391" fmla="*/ 2545732 h 3792573"/>
                <a:gd name="connsiteX392" fmla="*/ 1764363 w 4166715"/>
                <a:gd name="connsiteY392" fmla="*/ 2488651 h 3792573"/>
                <a:gd name="connsiteX393" fmla="*/ 1765092 w 4166715"/>
                <a:gd name="connsiteY393" fmla="*/ 2487924 h 3792573"/>
                <a:gd name="connsiteX394" fmla="*/ 1765820 w 4166715"/>
                <a:gd name="connsiteY394" fmla="*/ 2487197 h 3792573"/>
                <a:gd name="connsiteX395" fmla="*/ 1766184 w 4166715"/>
                <a:gd name="connsiteY395" fmla="*/ 2486833 h 3792573"/>
                <a:gd name="connsiteX396" fmla="*/ 1931514 w 4166715"/>
                <a:gd name="connsiteY396" fmla="*/ 2282870 h 3792573"/>
                <a:gd name="connsiteX397" fmla="*/ 1931878 w 4166715"/>
                <a:gd name="connsiteY397" fmla="*/ 2282506 h 3792573"/>
                <a:gd name="connsiteX398" fmla="*/ 1932242 w 4166715"/>
                <a:gd name="connsiteY398" fmla="*/ 2282142 h 3792573"/>
                <a:gd name="connsiteX399" fmla="*/ 1933334 w 4166715"/>
                <a:gd name="connsiteY399" fmla="*/ 2279961 h 3792573"/>
                <a:gd name="connsiteX400" fmla="*/ 1933334 w 4166715"/>
                <a:gd name="connsiteY400" fmla="*/ 2279961 h 3792573"/>
                <a:gd name="connsiteX401" fmla="*/ 1933334 w 4166715"/>
                <a:gd name="connsiteY401" fmla="*/ 2277416 h 3792573"/>
                <a:gd name="connsiteX402" fmla="*/ 1933334 w 4166715"/>
                <a:gd name="connsiteY402" fmla="*/ 2277052 h 3792573"/>
                <a:gd name="connsiteX403" fmla="*/ 1933334 w 4166715"/>
                <a:gd name="connsiteY403" fmla="*/ 2276689 h 3792573"/>
                <a:gd name="connsiteX404" fmla="*/ 1932970 w 4166715"/>
                <a:gd name="connsiteY404" fmla="*/ 2275962 h 3792573"/>
                <a:gd name="connsiteX405" fmla="*/ 1932242 w 4166715"/>
                <a:gd name="connsiteY405" fmla="*/ 2274507 h 3792573"/>
                <a:gd name="connsiteX406" fmla="*/ 1931878 w 4166715"/>
                <a:gd name="connsiteY406" fmla="*/ 2274144 h 3792573"/>
                <a:gd name="connsiteX407" fmla="*/ 1931149 w 4166715"/>
                <a:gd name="connsiteY407" fmla="*/ 2273417 h 3792573"/>
                <a:gd name="connsiteX408" fmla="*/ 1929329 w 4166715"/>
                <a:gd name="connsiteY408" fmla="*/ 2272326 h 3792573"/>
                <a:gd name="connsiteX409" fmla="*/ 1928600 w 4166715"/>
                <a:gd name="connsiteY409" fmla="*/ 2271962 h 3792573"/>
                <a:gd name="connsiteX410" fmla="*/ 1735594 w 4166715"/>
                <a:gd name="connsiteY410" fmla="*/ 2206883 h 3792573"/>
                <a:gd name="connsiteX411" fmla="*/ 1599762 w 4166715"/>
                <a:gd name="connsiteY411" fmla="*/ 2081451 h 3792573"/>
                <a:gd name="connsiteX412" fmla="*/ 1652566 w 4166715"/>
                <a:gd name="connsiteY412" fmla="*/ 2054546 h 3792573"/>
                <a:gd name="connsiteX413" fmla="*/ 1733774 w 4166715"/>
                <a:gd name="connsiteY413" fmla="*/ 2140349 h 3792573"/>
                <a:gd name="connsiteX414" fmla="*/ 1734138 w 4166715"/>
                <a:gd name="connsiteY414" fmla="*/ 2140713 h 3792573"/>
                <a:gd name="connsiteX415" fmla="*/ 1734502 w 4166715"/>
                <a:gd name="connsiteY415" fmla="*/ 2141076 h 3792573"/>
                <a:gd name="connsiteX416" fmla="*/ 1735230 w 4166715"/>
                <a:gd name="connsiteY416" fmla="*/ 2141440 h 3792573"/>
                <a:gd name="connsiteX417" fmla="*/ 1736687 w 4166715"/>
                <a:gd name="connsiteY417" fmla="*/ 2142167 h 3792573"/>
                <a:gd name="connsiteX418" fmla="*/ 1737779 w 4166715"/>
                <a:gd name="connsiteY418" fmla="*/ 2142531 h 3792573"/>
                <a:gd name="connsiteX419" fmla="*/ 1738144 w 4166715"/>
                <a:gd name="connsiteY419" fmla="*/ 2142531 h 3792573"/>
                <a:gd name="connsiteX420" fmla="*/ 2186791 w 4166715"/>
                <a:gd name="connsiteY420" fmla="*/ 2199975 h 3792573"/>
                <a:gd name="connsiteX421" fmla="*/ 2198808 w 4166715"/>
                <a:gd name="connsiteY421" fmla="*/ 2455930 h 3792573"/>
                <a:gd name="connsiteX422" fmla="*/ 2198808 w 4166715"/>
                <a:gd name="connsiteY422" fmla="*/ 2456293 h 3792573"/>
                <a:gd name="connsiteX423" fmla="*/ 2198808 w 4166715"/>
                <a:gd name="connsiteY423" fmla="*/ 2456657 h 3792573"/>
                <a:gd name="connsiteX424" fmla="*/ 2199172 w 4166715"/>
                <a:gd name="connsiteY424" fmla="*/ 2457384 h 3792573"/>
                <a:gd name="connsiteX425" fmla="*/ 2199537 w 4166715"/>
                <a:gd name="connsiteY425" fmla="*/ 2458475 h 3792573"/>
                <a:gd name="connsiteX426" fmla="*/ 2200265 w 4166715"/>
                <a:gd name="connsiteY426" fmla="*/ 2459565 h 3792573"/>
                <a:gd name="connsiteX427" fmla="*/ 2200629 w 4166715"/>
                <a:gd name="connsiteY427" fmla="*/ 2460293 h 3792573"/>
                <a:gd name="connsiteX428" fmla="*/ 2368508 w 4166715"/>
                <a:gd name="connsiteY428" fmla="*/ 2632626 h 3792573"/>
                <a:gd name="connsiteX429" fmla="*/ 2373970 w 4166715"/>
                <a:gd name="connsiteY429" fmla="*/ 2634807 h 3792573"/>
                <a:gd name="connsiteX430" fmla="*/ 2379432 w 4166715"/>
                <a:gd name="connsiteY430" fmla="*/ 2632262 h 3792573"/>
                <a:gd name="connsiteX431" fmla="*/ 2440248 w 4166715"/>
                <a:gd name="connsiteY431" fmla="*/ 2561729 h 3792573"/>
                <a:gd name="connsiteX432" fmla="*/ 2442068 w 4166715"/>
                <a:gd name="connsiteY432" fmla="*/ 2557367 h 3792573"/>
                <a:gd name="connsiteX433" fmla="*/ 2449351 w 4166715"/>
                <a:gd name="connsiteY433" fmla="*/ 2419936 h 3792573"/>
                <a:gd name="connsiteX434" fmla="*/ 2663114 w 4166715"/>
                <a:gd name="connsiteY434" fmla="*/ 2243967 h 3792573"/>
                <a:gd name="connsiteX435" fmla="*/ 2839004 w 4166715"/>
                <a:gd name="connsiteY435" fmla="*/ 2412665 h 3792573"/>
                <a:gd name="connsiteX436" fmla="*/ 2866681 w 4166715"/>
                <a:gd name="connsiteY436" fmla="*/ 2618810 h 3792573"/>
                <a:gd name="connsiteX437" fmla="*/ 2441340 w 4166715"/>
                <a:gd name="connsiteY437" fmla="*/ 2406848 h 3792573"/>
                <a:gd name="connsiteX438" fmla="*/ 2214103 w 4166715"/>
                <a:gd name="connsiteY438" fmla="*/ 2202156 h 3792573"/>
                <a:gd name="connsiteX439" fmla="*/ 2643814 w 4166715"/>
                <a:gd name="connsiteY439" fmla="*/ 2239968 h 3792573"/>
                <a:gd name="connsiteX440" fmla="*/ 2441340 w 4166715"/>
                <a:gd name="connsiteY440" fmla="*/ 2406848 h 3792573"/>
                <a:gd name="connsiteX441" fmla="*/ 2212282 w 4166715"/>
                <a:gd name="connsiteY441" fmla="*/ 2446477 h 3792573"/>
                <a:gd name="connsiteX442" fmla="*/ 2201357 w 4166715"/>
                <a:gd name="connsiteY442" fmla="*/ 2209792 h 3792573"/>
                <a:gd name="connsiteX443" fmla="*/ 2424953 w 4166715"/>
                <a:gd name="connsiteY443" fmla="*/ 2411210 h 3792573"/>
                <a:gd name="connsiteX444" fmla="*/ 2212282 w 4166715"/>
                <a:gd name="connsiteY444" fmla="*/ 2446477 h 3792573"/>
                <a:gd name="connsiteX445" fmla="*/ 1666040 w 4166715"/>
                <a:gd name="connsiteY445" fmla="*/ 2047638 h 3792573"/>
                <a:gd name="connsiteX446" fmla="*/ 1861594 w 4166715"/>
                <a:gd name="connsiteY446" fmla="*/ 1967652 h 3792573"/>
                <a:gd name="connsiteX447" fmla="*/ 1738144 w 4166715"/>
                <a:gd name="connsiteY447" fmla="*/ 2123625 h 3792573"/>
                <a:gd name="connsiteX448" fmla="*/ 1666040 w 4166715"/>
                <a:gd name="connsiteY448" fmla="*/ 2047638 h 3792573"/>
                <a:gd name="connsiteX449" fmla="*/ 1768005 w 4166715"/>
                <a:gd name="connsiteY449" fmla="*/ 2374853 h 3792573"/>
                <a:gd name="connsiteX450" fmla="*/ 1740693 w 4166715"/>
                <a:gd name="connsiteY450" fmla="*/ 2223244 h 3792573"/>
                <a:gd name="connsiteX451" fmla="*/ 1909300 w 4166715"/>
                <a:gd name="connsiteY451" fmla="*/ 2279961 h 3792573"/>
                <a:gd name="connsiteX452" fmla="*/ 1768005 w 4166715"/>
                <a:gd name="connsiteY452" fmla="*/ 2374853 h 3792573"/>
                <a:gd name="connsiteX453" fmla="*/ 1889271 w 4166715"/>
                <a:gd name="connsiteY453" fmla="*/ 2310865 h 3792573"/>
                <a:gd name="connsiteX454" fmla="*/ 1768005 w 4166715"/>
                <a:gd name="connsiteY454" fmla="*/ 2460656 h 3792573"/>
                <a:gd name="connsiteX455" fmla="*/ 1769826 w 4166715"/>
                <a:gd name="connsiteY455" fmla="*/ 2391214 h 3792573"/>
                <a:gd name="connsiteX456" fmla="*/ 1889271 w 4166715"/>
                <a:gd name="connsiteY456" fmla="*/ 2310865 h 3792573"/>
                <a:gd name="connsiteX457" fmla="*/ 1754531 w 4166715"/>
                <a:gd name="connsiteY457" fmla="*/ 2382852 h 3792573"/>
                <a:gd name="connsiteX458" fmla="*/ 1525837 w 4166715"/>
                <a:gd name="connsiteY458" fmla="*/ 2480653 h 3792573"/>
                <a:gd name="connsiteX459" fmla="*/ 1726854 w 4166715"/>
                <a:gd name="connsiteY459" fmla="*/ 2229424 h 3792573"/>
                <a:gd name="connsiteX460" fmla="*/ 1754531 w 4166715"/>
                <a:gd name="connsiteY460" fmla="*/ 2382852 h 3792573"/>
                <a:gd name="connsiteX461" fmla="*/ 1433704 w 4166715"/>
                <a:gd name="connsiteY461" fmla="*/ 3201980 h 3792573"/>
                <a:gd name="connsiteX462" fmla="*/ 1245069 w 4166715"/>
                <a:gd name="connsiteY462" fmla="*/ 3103088 h 3792573"/>
                <a:gd name="connsiteX463" fmla="*/ 1477768 w 4166715"/>
                <a:gd name="connsiteY463" fmla="*/ 2912213 h 3792573"/>
                <a:gd name="connsiteX464" fmla="*/ 1433704 w 4166715"/>
                <a:gd name="connsiteY464" fmla="*/ 3201980 h 3792573"/>
                <a:gd name="connsiteX465" fmla="*/ 1325184 w 4166715"/>
                <a:gd name="connsiteY465" fmla="*/ 3347772 h 3792573"/>
                <a:gd name="connsiteX466" fmla="*/ 1245069 w 4166715"/>
                <a:gd name="connsiteY466" fmla="*/ 3119449 h 3792573"/>
                <a:gd name="connsiteX467" fmla="*/ 1428242 w 4166715"/>
                <a:gd name="connsiteY467" fmla="*/ 3215432 h 3792573"/>
                <a:gd name="connsiteX468" fmla="*/ 1325184 w 4166715"/>
                <a:gd name="connsiteY468" fmla="*/ 3347772 h 3792573"/>
                <a:gd name="connsiteX469" fmla="*/ 1289861 w 4166715"/>
                <a:gd name="connsiteY469" fmla="*/ 3460116 h 3792573"/>
                <a:gd name="connsiteX470" fmla="*/ 1179884 w 4166715"/>
                <a:gd name="connsiteY470" fmla="*/ 3344864 h 3792573"/>
                <a:gd name="connsiteX471" fmla="*/ 1313531 w 4166715"/>
                <a:gd name="connsiteY471" fmla="*/ 3368859 h 3792573"/>
                <a:gd name="connsiteX472" fmla="*/ 1289861 w 4166715"/>
                <a:gd name="connsiteY472" fmla="*/ 3460116 h 3792573"/>
                <a:gd name="connsiteX473" fmla="*/ 1108872 w 4166715"/>
                <a:gd name="connsiteY473" fmla="*/ 3729887 h 3792573"/>
                <a:gd name="connsiteX474" fmla="*/ 1033126 w 4166715"/>
                <a:gd name="connsiteY474" fmla="*/ 3472841 h 3792573"/>
                <a:gd name="connsiteX475" fmla="*/ 1280028 w 4166715"/>
                <a:gd name="connsiteY475" fmla="*/ 3481567 h 3792573"/>
                <a:gd name="connsiteX476" fmla="*/ 1108872 w 4166715"/>
                <a:gd name="connsiteY476" fmla="*/ 3729887 h 3792573"/>
                <a:gd name="connsiteX477" fmla="*/ 777849 w 4166715"/>
                <a:gd name="connsiteY477" fmla="*/ 3507017 h 3792573"/>
                <a:gd name="connsiteX478" fmla="*/ 745439 w 4166715"/>
                <a:gd name="connsiteY478" fmla="*/ 3306325 h 3792573"/>
                <a:gd name="connsiteX479" fmla="*/ 943543 w 4166715"/>
                <a:gd name="connsiteY479" fmla="*/ 3325231 h 3792573"/>
                <a:gd name="connsiteX480" fmla="*/ 777849 w 4166715"/>
                <a:gd name="connsiteY480" fmla="*/ 3507017 h 3792573"/>
                <a:gd name="connsiteX481" fmla="*/ 254185 w 4166715"/>
                <a:gd name="connsiteY481" fmla="*/ 2147621 h 3792573"/>
                <a:gd name="connsiteX482" fmla="*/ 116896 w 4166715"/>
                <a:gd name="connsiteY482" fmla="*/ 2105083 h 3792573"/>
                <a:gd name="connsiteX483" fmla="*/ 228693 w 4166715"/>
                <a:gd name="connsiteY483" fmla="*/ 2008009 h 3792573"/>
                <a:gd name="connsiteX484" fmla="*/ 254185 w 4166715"/>
                <a:gd name="connsiteY484" fmla="*/ 2147621 h 3792573"/>
                <a:gd name="connsiteX485" fmla="*/ 241803 w 4166715"/>
                <a:gd name="connsiteY485" fmla="*/ 1998920 h 3792573"/>
                <a:gd name="connsiteX486" fmla="*/ 431532 w 4166715"/>
                <a:gd name="connsiteY486" fmla="*/ 1937839 h 3792573"/>
                <a:gd name="connsiteX487" fmla="*/ 267659 w 4166715"/>
                <a:gd name="connsiteY487" fmla="*/ 2141076 h 3792573"/>
                <a:gd name="connsiteX488" fmla="*/ 241803 w 4166715"/>
                <a:gd name="connsiteY488" fmla="*/ 1998920 h 3792573"/>
                <a:gd name="connsiteX489" fmla="*/ 522572 w 4166715"/>
                <a:gd name="connsiteY489" fmla="*/ 1884031 h 3792573"/>
                <a:gd name="connsiteX490" fmla="*/ 519294 w 4166715"/>
                <a:gd name="connsiteY490" fmla="*/ 2132714 h 3792573"/>
                <a:gd name="connsiteX491" fmla="*/ 279312 w 4166715"/>
                <a:gd name="connsiteY491" fmla="*/ 2150166 h 3792573"/>
                <a:gd name="connsiteX492" fmla="*/ 457387 w 4166715"/>
                <a:gd name="connsiteY492" fmla="*/ 1928750 h 3792573"/>
                <a:gd name="connsiteX493" fmla="*/ 522572 w 4166715"/>
                <a:gd name="connsiteY493" fmla="*/ 1884031 h 3792573"/>
                <a:gd name="connsiteX494" fmla="*/ 866705 w 4166715"/>
                <a:gd name="connsiteY494" fmla="*/ 2040003 h 3792573"/>
                <a:gd name="connsiteX495" fmla="*/ 708659 w 4166715"/>
                <a:gd name="connsiteY495" fmla="*/ 2177434 h 3792573"/>
                <a:gd name="connsiteX496" fmla="*/ 799699 w 4166715"/>
                <a:gd name="connsiteY496" fmla="*/ 1979287 h 3792573"/>
                <a:gd name="connsiteX497" fmla="*/ 866705 w 4166715"/>
                <a:gd name="connsiteY497" fmla="*/ 2040003 h 3792573"/>
                <a:gd name="connsiteX498" fmla="*/ 491982 w 4166715"/>
                <a:gd name="connsiteY498" fmla="*/ 2335224 h 3792573"/>
                <a:gd name="connsiteX499" fmla="*/ 282953 w 4166715"/>
                <a:gd name="connsiteY499" fmla="*/ 2164709 h 3792573"/>
                <a:gd name="connsiteX500" fmla="*/ 518202 w 4166715"/>
                <a:gd name="connsiteY500" fmla="*/ 2147621 h 3792573"/>
                <a:gd name="connsiteX501" fmla="*/ 491982 w 4166715"/>
                <a:gd name="connsiteY501" fmla="*/ 2335224 h 3792573"/>
                <a:gd name="connsiteX502" fmla="*/ 486156 w 4166715"/>
                <a:gd name="connsiteY502" fmla="*/ 2349403 h 3792573"/>
                <a:gd name="connsiteX503" fmla="*/ 288780 w 4166715"/>
                <a:gd name="connsiteY503" fmla="*/ 2524645 h 3792573"/>
                <a:gd name="connsiteX504" fmla="*/ 271665 w 4166715"/>
                <a:gd name="connsiteY504" fmla="*/ 2174161 h 3792573"/>
                <a:gd name="connsiteX505" fmla="*/ 486156 w 4166715"/>
                <a:gd name="connsiteY505" fmla="*/ 2349403 h 3792573"/>
                <a:gd name="connsiteX506" fmla="*/ 496716 w 4166715"/>
                <a:gd name="connsiteY506" fmla="*/ 2359220 h 3792573"/>
                <a:gd name="connsiteX507" fmla="*/ 615069 w 4166715"/>
                <a:gd name="connsiteY507" fmla="*/ 2482107 h 3792573"/>
                <a:gd name="connsiteX508" fmla="*/ 305167 w 4166715"/>
                <a:gd name="connsiteY508" fmla="*/ 2529008 h 3792573"/>
                <a:gd name="connsiteX509" fmla="*/ 496716 w 4166715"/>
                <a:gd name="connsiteY509" fmla="*/ 2359220 h 3792573"/>
                <a:gd name="connsiteX510" fmla="*/ 508370 w 4166715"/>
                <a:gd name="connsiteY510" fmla="*/ 2350130 h 3792573"/>
                <a:gd name="connsiteX511" fmla="*/ 677341 w 4166715"/>
                <a:gd name="connsiteY511" fmla="*/ 2222517 h 3792573"/>
                <a:gd name="connsiteX512" fmla="*/ 626358 w 4166715"/>
                <a:gd name="connsiteY512" fmla="*/ 2472291 h 3792573"/>
                <a:gd name="connsiteX513" fmla="*/ 508370 w 4166715"/>
                <a:gd name="connsiteY513" fmla="*/ 2350130 h 3792573"/>
                <a:gd name="connsiteX514" fmla="*/ 506913 w 4166715"/>
                <a:gd name="connsiteY514" fmla="*/ 2332679 h 3792573"/>
                <a:gd name="connsiteX515" fmla="*/ 532404 w 4166715"/>
                <a:gd name="connsiteY515" fmla="*/ 2149802 h 3792573"/>
                <a:gd name="connsiteX516" fmla="*/ 673335 w 4166715"/>
                <a:gd name="connsiteY516" fmla="*/ 2206883 h 3792573"/>
                <a:gd name="connsiteX517" fmla="*/ 506913 w 4166715"/>
                <a:gd name="connsiteY517" fmla="*/ 2332679 h 3792573"/>
                <a:gd name="connsiteX518" fmla="*/ 1063352 w 4166715"/>
                <a:gd name="connsiteY518" fmla="*/ 2151620 h 3792573"/>
                <a:gd name="connsiteX519" fmla="*/ 1177335 w 4166715"/>
                <a:gd name="connsiteY519" fmla="*/ 2126170 h 3792573"/>
                <a:gd name="connsiteX520" fmla="*/ 952283 w 4166715"/>
                <a:gd name="connsiteY520" fmla="*/ 2316318 h 3792573"/>
                <a:gd name="connsiteX521" fmla="*/ 1063352 w 4166715"/>
                <a:gd name="connsiteY521" fmla="*/ 2151620 h 3792573"/>
                <a:gd name="connsiteX522" fmla="*/ 1134364 w 4166715"/>
                <a:gd name="connsiteY522" fmla="*/ 2294867 h 3792573"/>
                <a:gd name="connsiteX523" fmla="*/ 1147109 w 4166715"/>
                <a:gd name="connsiteY523" fmla="*/ 2462111 h 3792573"/>
                <a:gd name="connsiteX524" fmla="*/ 935895 w 4166715"/>
                <a:gd name="connsiteY524" fmla="*/ 2357038 h 3792573"/>
                <a:gd name="connsiteX525" fmla="*/ 1134364 w 4166715"/>
                <a:gd name="connsiteY525" fmla="*/ 2294867 h 3792573"/>
                <a:gd name="connsiteX526" fmla="*/ 923150 w 4166715"/>
                <a:gd name="connsiteY526" fmla="*/ 2367218 h 3792573"/>
                <a:gd name="connsiteX527" fmla="*/ 1138369 w 4166715"/>
                <a:gd name="connsiteY527" fmla="*/ 2474472 h 3792573"/>
                <a:gd name="connsiteX528" fmla="*/ 910040 w 4166715"/>
                <a:gd name="connsiteY528" fmla="*/ 2576272 h 3792573"/>
                <a:gd name="connsiteX529" fmla="*/ 923150 w 4166715"/>
                <a:gd name="connsiteY529" fmla="*/ 2367218 h 3792573"/>
                <a:gd name="connsiteX530" fmla="*/ 895474 w 4166715"/>
                <a:gd name="connsiteY530" fmla="*/ 2577363 h 3792573"/>
                <a:gd name="connsiteX531" fmla="*/ 649664 w 4166715"/>
                <a:gd name="connsiteY531" fmla="*/ 2486833 h 3792573"/>
                <a:gd name="connsiteX532" fmla="*/ 908947 w 4166715"/>
                <a:gd name="connsiteY532" fmla="*/ 2367582 h 3792573"/>
                <a:gd name="connsiteX533" fmla="*/ 895474 w 4166715"/>
                <a:gd name="connsiteY533" fmla="*/ 2577363 h 3792573"/>
                <a:gd name="connsiteX534" fmla="*/ 1148202 w 4166715"/>
                <a:gd name="connsiteY534" fmla="*/ 2485743 h 3792573"/>
                <a:gd name="connsiteX535" fmla="*/ 1151479 w 4166715"/>
                <a:gd name="connsiteY535" fmla="*/ 2845316 h 3792573"/>
                <a:gd name="connsiteX536" fmla="*/ 914046 w 4166715"/>
                <a:gd name="connsiteY536" fmla="*/ 2589724 h 3792573"/>
                <a:gd name="connsiteX537" fmla="*/ 1148202 w 4166715"/>
                <a:gd name="connsiteY537" fmla="*/ 2485743 h 3792573"/>
                <a:gd name="connsiteX538" fmla="*/ 1162040 w 4166715"/>
                <a:gd name="connsiteY538" fmla="*/ 2462474 h 3792573"/>
                <a:gd name="connsiteX539" fmla="*/ 1148930 w 4166715"/>
                <a:gd name="connsiteY539" fmla="*/ 2294140 h 3792573"/>
                <a:gd name="connsiteX540" fmla="*/ 1380901 w 4166715"/>
                <a:gd name="connsiteY540" fmla="*/ 2339587 h 3792573"/>
                <a:gd name="connsiteX541" fmla="*/ 1162040 w 4166715"/>
                <a:gd name="connsiteY541" fmla="*/ 2462474 h 3792573"/>
                <a:gd name="connsiteX542" fmla="*/ 1135456 w 4166715"/>
                <a:gd name="connsiteY542" fmla="*/ 2279234 h 3792573"/>
                <a:gd name="connsiteX543" fmla="*/ 949005 w 4166715"/>
                <a:gd name="connsiteY543" fmla="*/ 2337769 h 3792573"/>
                <a:gd name="connsiteX544" fmla="*/ 1188259 w 4166715"/>
                <a:gd name="connsiteY544" fmla="*/ 2135623 h 3792573"/>
                <a:gd name="connsiteX545" fmla="*/ 1135456 w 4166715"/>
                <a:gd name="connsiteY545" fmla="*/ 2279234 h 3792573"/>
                <a:gd name="connsiteX546" fmla="*/ 1203554 w 4166715"/>
                <a:gd name="connsiteY546" fmla="*/ 2093812 h 3792573"/>
                <a:gd name="connsiteX547" fmla="*/ 1159855 w 4166715"/>
                <a:gd name="connsiteY547" fmla="*/ 2008009 h 3792573"/>
                <a:gd name="connsiteX548" fmla="*/ 1234508 w 4166715"/>
                <a:gd name="connsiteY548" fmla="*/ 2004010 h 3792573"/>
                <a:gd name="connsiteX549" fmla="*/ 1203554 w 4166715"/>
                <a:gd name="connsiteY549" fmla="*/ 2093812 h 3792573"/>
                <a:gd name="connsiteX550" fmla="*/ 1147838 w 4166715"/>
                <a:gd name="connsiteY550" fmla="*/ 2016007 h 3792573"/>
                <a:gd name="connsiteX551" fmla="*/ 1194086 w 4166715"/>
                <a:gd name="connsiteY551" fmla="*/ 2106901 h 3792573"/>
                <a:gd name="connsiteX552" fmla="*/ 1074277 w 4166715"/>
                <a:gd name="connsiteY552" fmla="*/ 2133805 h 3792573"/>
                <a:gd name="connsiteX553" fmla="*/ 1147838 w 4166715"/>
                <a:gd name="connsiteY553" fmla="*/ 2016007 h 3792573"/>
                <a:gd name="connsiteX554" fmla="*/ 1060439 w 4166715"/>
                <a:gd name="connsiteY554" fmla="*/ 2128351 h 3792573"/>
                <a:gd name="connsiteX555" fmla="*/ 1019288 w 4166715"/>
                <a:gd name="connsiteY555" fmla="*/ 2015280 h 3792573"/>
                <a:gd name="connsiteX556" fmla="*/ 1134728 w 4166715"/>
                <a:gd name="connsiteY556" fmla="*/ 2009463 h 3792573"/>
                <a:gd name="connsiteX557" fmla="*/ 1060439 w 4166715"/>
                <a:gd name="connsiteY557" fmla="*/ 2128351 h 3792573"/>
                <a:gd name="connsiteX558" fmla="*/ 921693 w 4166715"/>
                <a:gd name="connsiteY558" fmla="*/ 2335587 h 3792573"/>
                <a:gd name="connsiteX559" fmla="*/ 887098 w 4166715"/>
                <a:gd name="connsiteY559" fmla="*/ 2053819 h 3792573"/>
                <a:gd name="connsiteX560" fmla="*/ 1048786 w 4166715"/>
                <a:gd name="connsiteY560" fmla="*/ 2147621 h 3792573"/>
                <a:gd name="connsiteX561" fmla="*/ 921693 w 4166715"/>
                <a:gd name="connsiteY561" fmla="*/ 2335587 h 3792573"/>
                <a:gd name="connsiteX562" fmla="*/ 907491 w 4166715"/>
                <a:gd name="connsiteY562" fmla="*/ 2341041 h 3792573"/>
                <a:gd name="connsiteX563" fmla="*/ 700283 w 4166715"/>
                <a:gd name="connsiteY563" fmla="*/ 2204338 h 3792573"/>
                <a:gd name="connsiteX564" fmla="*/ 872167 w 4166715"/>
                <a:gd name="connsiteY564" fmla="*/ 2054546 h 3792573"/>
                <a:gd name="connsiteX565" fmla="*/ 907491 w 4166715"/>
                <a:gd name="connsiteY565" fmla="*/ 2341041 h 3792573"/>
                <a:gd name="connsiteX566" fmla="*/ 695549 w 4166715"/>
                <a:gd name="connsiteY566" fmla="*/ 2171980 h 3792573"/>
                <a:gd name="connsiteX567" fmla="*/ 695549 w 4166715"/>
                <a:gd name="connsiteY567" fmla="*/ 1972379 h 3792573"/>
                <a:gd name="connsiteX568" fmla="*/ 786225 w 4166715"/>
                <a:gd name="connsiteY568" fmla="*/ 1974560 h 3792573"/>
                <a:gd name="connsiteX569" fmla="*/ 695549 w 4166715"/>
                <a:gd name="connsiteY569" fmla="*/ 2171980 h 3792573"/>
                <a:gd name="connsiteX570" fmla="*/ 680982 w 4166715"/>
                <a:gd name="connsiteY570" fmla="*/ 2194158 h 3792573"/>
                <a:gd name="connsiteX571" fmla="*/ 538959 w 4166715"/>
                <a:gd name="connsiteY571" fmla="*/ 2136714 h 3792573"/>
                <a:gd name="connsiteX572" fmla="*/ 680982 w 4166715"/>
                <a:gd name="connsiteY572" fmla="*/ 1983286 h 3792573"/>
                <a:gd name="connsiteX573" fmla="*/ 680982 w 4166715"/>
                <a:gd name="connsiteY573" fmla="*/ 2194158 h 3792573"/>
                <a:gd name="connsiteX574" fmla="*/ 533861 w 4166715"/>
                <a:gd name="connsiteY574" fmla="*/ 2120716 h 3792573"/>
                <a:gd name="connsiteX575" fmla="*/ 537138 w 4166715"/>
                <a:gd name="connsiteY575" fmla="*/ 1882940 h 3792573"/>
                <a:gd name="connsiteX576" fmla="*/ 676612 w 4166715"/>
                <a:gd name="connsiteY576" fmla="*/ 1966562 h 3792573"/>
                <a:gd name="connsiteX577" fmla="*/ 533861 w 4166715"/>
                <a:gd name="connsiteY577" fmla="*/ 2120716 h 3792573"/>
                <a:gd name="connsiteX578" fmla="*/ 274214 w 4166715"/>
                <a:gd name="connsiteY578" fmla="*/ 2530462 h 3792573"/>
                <a:gd name="connsiteX579" fmla="*/ 27312 w 4166715"/>
                <a:gd name="connsiteY579" fmla="*/ 2463201 h 3792573"/>
                <a:gd name="connsiteX580" fmla="*/ 257098 w 4166715"/>
                <a:gd name="connsiteY580" fmla="*/ 2177797 h 3792573"/>
                <a:gd name="connsiteX581" fmla="*/ 274214 w 4166715"/>
                <a:gd name="connsiteY581" fmla="*/ 2530462 h 3792573"/>
                <a:gd name="connsiteX582" fmla="*/ 288052 w 4166715"/>
                <a:gd name="connsiteY582" fmla="*/ 2546459 h 3792573"/>
                <a:gd name="connsiteX583" fmla="*/ 595768 w 4166715"/>
                <a:gd name="connsiteY583" fmla="*/ 2499922 h 3792573"/>
                <a:gd name="connsiteX584" fmla="*/ 251636 w 4166715"/>
                <a:gd name="connsiteY584" fmla="*/ 2710067 h 3792573"/>
                <a:gd name="connsiteX585" fmla="*/ 288052 w 4166715"/>
                <a:gd name="connsiteY585" fmla="*/ 2546459 h 3792573"/>
                <a:gd name="connsiteX586" fmla="*/ 693000 w 4166715"/>
                <a:gd name="connsiteY586" fmla="*/ 2217063 h 3792573"/>
                <a:gd name="connsiteX587" fmla="*/ 901664 w 4166715"/>
                <a:gd name="connsiteY587" fmla="*/ 2354493 h 3792573"/>
                <a:gd name="connsiteX588" fmla="*/ 640560 w 4166715"/>
                <a:gd name="connsiteY588" fmla="*/ 2474836 h 3792573"/>
                <a:gd name="connsiteX589" fmla="*/ 693000 w 4166715"/>
                <a:gd name="connsiteY589" fmla="*/ 2217063 h 3792573"/>
                <a:gd name="connsiteX590" fmla="*/ 886005 w 4166715"/>
                <a:gd name="connsiteY590" fmla="*/ 2589361 h 3792573"/>
                <a:gd name="connsiteX591" fmla="*/ 671878 w 4166715"/>
                <a:gd name="connsiteY591" fmla="*/ 2729336 h 3792573"/>
                <a:gd name="connsiteX592" fmla="*/ 639468 w 4166715"/>
                <a:gd name="connsiteY592" fmla="*/ 2498468 h 3792573"/>
                <a:gd name="connsiteX593" fmla="*/ 886005 w 4166715"/>
                <a:gd name="connsiteY593" fmla="*/ 2589361 h 3792573"/>
                <a:gd name="connsiteX594" fmla="*/ 900936 w 4166715"/>
                <a:gd name="connsiteY594" fmla="*/ 2596996 h 3792573"/>
                <a:gd name="connsiteX595" fmla="*/ 1137277 w 4166715"/>
                <a:gd name="connsiteY595" fmla="*/ 2851133 h 3792573"/>
                <a:gd name="connsiteX596" fmla="*/ 684260 w 4166715"/>
                <a:gd name="connsiteY596" fmla="*/ 2738425 h 3792573"/>
                <a:gd name="connsiteX597" fmla="*/ 900936 w 4166715"/>
                <a:gd name="connsiteY597" fmla="*/ 2596996 h 3792573"/>
                <a:gd name="connsiteX598" fmla="*/ 1087022 w 4166715"/>
                <a:gd name="connsiteY598" fmla="*/ 2853678 h 3792573"/>
                <a:gd name="connsiteX599" fmla="*/ 786589 w 4166715"/>
                <a:gd name="connsiteY599" fmla="*/ 2840589 h 3792573"/>
                <a:gd name="connsiteX600" fmla="*/ 692636 w 4166715"/>
                <a:gd name="connsiteY600" fmla="*/ 2755513 h 3792573"/>
                <a:gd name="connsiteX601" fmla="*/ 1087022 w 4166715"/>
                <a:gd name="connsiteY601" fmla="*/ 2853678 h 3792573"/>
                <a:gd name="connsiteX602" fmla="*/ 1133635 w 4166715"/>
                <a:gd name="connsiteY602" fmla="*/ 2870402 h 3792573"/>
                <a:gd name="connsiteX603" fmla="*/ 820092 w 4166715"/>
                <a:gd name="connsiteY603" fmla="*/ 3050370 h 3792573"/>
                <a:gd name="connsiteX604" fmla="*/ 792052 w 4166715"/>
                <a:gd name="connsiteY604" fmla="*/ 2855495 h 3792573"/>
                <a:gd name="connsiteX605" fmla="*/ 1133635 w 4166715"/>
                <a:gd name="connsiteY605" fmla="*/ 2870402 h 3792573"/>
                <a:gd name="connsiteX606" fmla="*/ 777485 w 4166715"/>
                <a:gd name="connsiteY606" fmla="*/ 2855859 h 3792573"/>
                <a:gd name="connsiteX607" fmla="*/ 804433 w 4166715"/>
                <a:gd name="connsiteY607" fmla="*/ 3042008 h 3792573"/>
                <a:gd name="connsiteX608" fmla="*/ 629271 w 4166715"/>
                <a:gd name="connsiteY608" fmla="*/ 2871129 h 3792573"/>
                <a:gd name="connsiteX609" fmla="*/ 777485 w 4166715"/>
                <a:gd name="connsiteY609" fmla="*/ 2855859 h 3792573"/>
                <a:gd name="connsiteX610" fmla="*/ 1154757 w 4166715"/>
                <a:gd name="connsiteY610" fmla="*/ 2875128 h 3792573"/>
                <a:gd name="connsiteX611" fmla="*/ 1221762 w 4166715"/>
                <a:gd name="connsiteY611" fmla="*/ 3096180 h 3792573"/>
                <a:gd name="connsiteX612" fmla="*/ 837572 w 4166715"/>
                <a:gd name="connsiteY612" fmla="*/ 3057278 h 3792573"/>
                <a:gd name="connsiteX613" fmla="*/ 1154757 w 4166715"/>
                <a:gd name="connsiteY613" fmla="*/ 2875128 h 3792573"/>
                <a:gd name="connsiteX614" fmla="*/ 1025843 w 4166715"/>
                <a:gd name="connsiteY614" fmla="*/ 3452481 h 3792573"/>
                <a:gd name="connsiteX615" fmla="*/ 970127 w 4166715"/>
                <a:gd name="connsiteY615" fmla="*/ 3327412 h 3792573"/>
                <a:gd name="connsiteX616" fmla="*/ 1142375 w 4166715"/>
                <a:gd name="connsiteY616" fmla="*/ 3339774 h 3792573"/>
                <a:gd name="connsiteX617" fmla="*/ 1025843 w 4166715"/>
                <a:gd name="connsiteY617" fmla="*/ 3452481 h 3792573"/>
                <a:gd name="connsiteX618" fmla="*/ 1159127 w 4166715"/>
                <a:gd name="connsiteY618" fmla="*/ 3344137 h 3792573"/>
                <a:gd name="connsiteX619" fmla="*/ 1276023 w 4166715"/>
                <a:gd name="connsiteY619" fmla="*/ 3466660 h 3792573"/>
                <a:gd name="connsiteX620" fmla="*/ 1040774 w 4166715"/>
                <a:gd name="connsiteY620" fmla="*/ 3458298 h 3792573"/>
                <a:gd name="connsiteX621" fmla="*/ 1159127 w 4166715"/>
                <a:gd name="connsiteY621" fmla="*/ 3344137 h 3792573"/>
                <a:gd name="connsiteX622" fmla="*/ 1160583 w 4166715"/>
                <a:gd name="connsiteY622" fmla="*/ 3326685 h 3792573"/>
                <a:gd name="connsiteX623" fmla="*/ 1160583 w 4166715"/>
                <a:gd name="connsiteY623" fmla="*/ 3326685 h 3792573"/>
                <a:gd name="connsiteX624" fmla="*/ 1159855 w 4166715"/>
                <a:gd name="connsiteY624" fmla="*/ 3326685 h 3792573"/>
                <a:gd name="connsiteX625" fmla="*/ 978138 w 4166715"/>
                <a:gd name="connsiteY625" fmla="*/ 3313597 h 3792573"/>
                <a:gd name="connsiteX626" fmla="*/ 1228681 w 4166715"/>
                <a:gd name="connsiteY626" fmla="*/ 3116540 h 3792573"/>
                <a:gd name="connsiteX627" fmla="*/ 1311710 w 4166715"/>
                <a:gd name="connsiteY627" fmla="*/ 3353590 h 3792573"/>
                <a:gd name="connsiteX628" fmla="*/ 1160583 w 4166715"/>
                <a:gd name="connsiteY628" fmla="*/ 3326685 h 3792573"/>
                <a:gd name="connsiteX629" fmla="*/ 1213387 w 4166715"/>
                <a:gd name="connsiteY629" fmla="*/ 3109996 h 3792573"/>
                <a:gd name="connsiteX630" fmla="*/ 960658 w 4166715"/>
                <a:gd name="connsiteY630" fmla="*/ 3308143 h 3792573"/>
                <a:gd name="connsiteX631" fmla="*/ 827740 w 4166715"/>
                <a:gd name="connsiteY631" fmla="*/ 3070367 h 3792573"/>
                <a:gd name="connsiteX632" fmla="*/ 1213387 w 4166715"/>
                <a:gd name="connsiteY632" fmla="*/ 3109996 h 3792573"/>
                <a:gd name="connsiteX633" fmla="*/ 956288 w 4166715"/>
                <a:gd name="connsiteY633" fmla="*/ 3332502 h 3792573"/>
                <a:gd name="connsiteX634" fmla="*/ 1012734 w 4166715"/>
                <a:gd name="connsiteY634" fmla="*/ 3459753 h 3792573"/>
                <a:gd name="connsiteX635" fmla="*/ 793872 w 4166715"/>
                <a:gd name="connsiteY635" fmla="*/ 3510653 h 3792573"/>
                <a:gd name="connsiteX636" fmla="*/ 956288 w 4166715"/>
                <a:gd name="connsiteY636" fmla="*/ 3332502 h 3792573"/>
                <a:gd name="connsiteX637" fmla="*/ 1094670 w 4166715"/>
                <a:gd name="connsiteY637" fmla="*/ 3732431 h 3792573"/>
                <a:gd name="connsiteX638" fmla="*/ 882364 w 4166715"/>
                <a:gd name="connsiteY638" fmla="*/ 3627723 h 3792573"/>
                <a:gd name="connsiteX639" fmla="*/ 1020017 w 4166715"/>
                <a:gd name="connsiteY639" fmla="*/ 3479385 h 3792573"/>
                <a:gd name="connsiteX640" fmla="*/ 1094670 w 4166715"/>
                <a:gd name="connsiteY640" fmla="*/ 3732431 h 3792573"/>
                <a:gd name="connsiteX641" fmla="*/ 1482866 w 4166715"/>
                <a:gd name="connsiteY641" fmla="*/ 2889308 h 3792573"/>
                <a:gd name="connsiteX642" fmla="*/ 1235965 w 4166715"/>
                <a:gd name="connsiteY642" fmla="*/ 3091817 h 3792573"/>
                <a:gd name="connsiteX643" fmla="*/ 1168595 w 4166715"/>
                <a:gd name="connsiteY643" fmla="*/ 2870038 h 3792573"/>
                <a:gd name="connsiteX644" fmla="*/ 1539311 w 4166715"/>
                <a:gd name="connsiteY644" fmla="*/ 2816957 h 3792573"/>
                <a:gd name="connsiteX645" fmla="*/ 1482866 w 4166715"/>
                <a:gd name="connsiteY645" fmla="*/ 2889308 h 3792573"/>
                <a:gd name="connsiteX646" fmla="*/ 1548051 w 4166715"/>
                <a:gd name="connsiteY646" fmla="*/ 2800960 h 3792573"/>
                <a:gd name="connsiteX647" fmla="*/ 1185710 w 4166715"/>
                <a:gd name="connsiteY647" fmla="*/ 2852951 h 3792573"/>
                <a:gd name="connsiteX648" fmla="*/ 1526930 w 4166715"/>
                <a:gd name="connsiteY648" fmla="*/ 2591906 h 3792573"/>
                <a:gd name="connsiteX649" fmla="*/ 1548051 w 4166715"/>
                <a:gd name="connsiteY649" fmla="*/ 2800960 h 3792573"/>
                <a:gd name="connsiteX650" fmla="*/ 1541132 w 4166715"/>
                <a:gd name="connsiteY650" fmla="*/ 2585725 h 3792573"/>
                <a:gd name="connsiteX651" fmla="*/ 1644918 w 4166715"/>
                <a:gd name="connsiteY651" fmla="*/ 2585725 h 3792573"/>
                <a:gd name="connsiteX652" fmla="*/ 1560433 w 4166715"/>
                <a:gd name="connsiteY652" fmla="*/ 2778782 h 3792573"/>
                <a:gd name="connsiteX653" fmla="*/ 1541132 w 4166715"/>
                <a:gd name="connsiteY653" fmla="*/ 2585725 h 3792573"/>
                <a:gd name="connsiteX654" fmla="*/ 1166410 w 4166715"/>
                <a:gd name="connsiteY654" fmla="*/ 2849315 h 3792573"/>
                <a:gd name="connsiteX655" fmla="*/ 1162768 w 4166715"/>
                <a:gd name="connsiteY655" fmla="*/ 2478471 h 3792573"/>
                <a:gd name="connsiteX656" fmla="*/ 1394375 w 4166715"/>
                <a:gd name="connsiteY656" fmla="*/ 2348312 h 3792573"/>
                <a:gd name="connsiteX657" fmla="*/ 1395832 w 4166715"/>
                <a:gd name="connsiteY657" fmla="*/ 2432661 h 3792573"/>
                <a:gd name="connsiteX658" fmla="*/ 1397652 w 4166715"/>
                <a:gd name="connsiteY658" fmla="*/ 2437388 h 3792573"/>
                <a:gd name="connsiteX659" fmla="*/ 1521832 w 4166715"/>
                <a:gd name="connsiteY659" fmla="*/ 2576999 h 3792573"/>
                <a:gd name="connsiteX660" fmla="*/ 1166410 w 4166715"/>
                <a:gd name="connsiteY660" fmla="*/ 2849315 h 3792573"/>
                <a:gd name="connsiteX661" fmla="*/ 1150751 w 4166715"/>
                <a:gd name="connsiteY661" fmla="*/ 2279597 h 3792573"/>
                <a:gd name="connsiteX662" fmla="*/ 1207196 w 4166715"/>
                <a:gd name="connsiteY662" fmla="*/ 2126170 h 3792573"/>
                <a:gd name="connsiteX663" fmla="*/ 1381993 w 4166715"/>
                <a:gd name="connsiteY663" fmla="*/ 2324680 h 3792573"/>
                <a:gd name="connsiteX664" fmla="*/ 1150751 w 4166715"/>
                <a:gd name="connsiteY664" fmla="*/ 2279597 h 3792573"/>
                <a:gd name="connsiteX665" fmla="*/ 1246889 w 4166715"/>
                <a:gd name="connsiteY665" fmla="*/ 2013099 h 3792573"/>
                <a:gd name="connsiteX666" fmla="*/ 1569173 w 4166715"/>
                <a:gd name="connsiteY666" fmla="*/ 2082541 h 3792573"/>
                <a:gd name="connsiteX667" fmla="*/ 1376167 w 4166715"/>
                <a:gd name="connsiteY667" fmla="*/ 2225062 h 3792573"/>
                <a:gd name="connsiteX668" fmla="*/ 1213387 w 4166715"/>
                <a:gd name="connsiteY668" fmla="*/ 2109446 h 3792573"/>
                <a:gd name="connsiteX669" fmla="*/ 1246889 w 4166715"/>
                <a:gd name="connsiteY669" fmla="*/ 2013099 h 3792573"/>
                <a:gd name="connsiteX670" fmla="*/ 703196 w 4166715"/>
                <a:gd name="connsiteY670" fmla="*/ 1624804 h 3792573"/>
                <a:gd name="connsiteX671" fmla="*/ 556803 w 4166715"/>
                <a:gd name="connsiteY671" fmla="*/ 1608807 h 3792573"/>
                <a:gd name="connsiteX672" fmla="*/ 556803 w 4166715"/>
                <a:gd name="connsiteY672" fmla="*/ 1408115 h 3792573"/>
                <a:gd name="connsiteX673" fmla="*/ 758185 w 4166715"/>
                <a:gd name="connsiteY673" fmla="*/ 1585538 h 3792573"/>
                <a:gd name="connsiteX674" fmla="*/ 703196 w 4166715"/>
                <a:gd name="connsiteY674" fmla="*/ 1624804 h 3792573"/>
                <a:gd name="connsiteX675" fmla="*/ 666052 w 4166715"/>
                <a:gd name="connsiteY675" fmla="*/ 1682248 h 3792573"/>
                <a:gd name="connsiteX676" fmla="*/ 480693 w 4166715"/>
                <a:gd name="connsiteY676" fmla="*/ 1752054 h 3792573"/>
                <a:gd name="connsiteX677" fmla="*/ 553526 w 4166715"/>
                <a:gd name="connsiteY677" fmla="*/ 1623350 h 3792573"/>
                <a:gd name="connsiteX678" fmla="*/ 693000 w 4166715"/>
                <a:gd name="connsiteY678" fmla="*/ 1638620 h 3792573"/>
                <a:gd name="connsiteX679" fmla="*/ 666052 w 4166715"/>
                <a:gd name="connsiteY679" fmla="*/ 1682248 h 3792573"/>
                <a:gd name="connsiteX680" fmla="*/ 1238150 w 4166715"/>
                <a:gd name="connsiteY680" fmla="*/ 777681 h 3792573"/>
                <a:gd name="connsiteX681" fmla="*/ 1440259 w 4166715"/>
                <a:gd name="connsiteY681" fmla="*/ 900568 h 3792573"/>
                <a:gd name="connsiteX682" fmla="*/ 1221762 w 4166715"/>
                <a:gd name="connsiteY682" fmla="*/ 870028 h 3792573"/>
                <a:gd name="connsiteX683" fmla="*/ 1238150 w 4166715"/>
                <a:gd name="connsiteY683" fmla="*/ 777681 h 3792573"/>
                <a:gd name="connsiteX684" fmla="*/ 2446074 w 4166715"/>
                <a:gd name="connsiteY684" fmla="*/ 263226 h 3792573"/>
                <a:gd name="connsiteX685" fmla="*/ 2753426 w 4166715"/>
                <a:gd name="connsiteY685" fmla="*/ 265044 h 3792573"/>
                <a:gd name="connsiteX686" fmla="*/ 2356126 w 4166715"/>
                <a:gd name="connsiteY686" fmla="*/ 344303 h 3792573"/>
                <a:gd name="connsiteX687" fmla="*/ 2446074 w 4166715"/>
                <a:gd name="connsiteY687" fmla="*/ 263226 h 3792573"/>
                <a:gd name="connsiteX688" fmla="*/ 2867773 w 4166715"/>
                <a:gd name="connsiteY688" fmla="*/ 397384 h 3792573"/>
                <a:gd name="connsiteX689" fmla="*/ 2660201 w 4166715"/>
                <a:gd name="connsiteY689" fmla="*/ 601712 h 3792573"/>
                <a:gd name="connsiteX690" fmla="*/ 2824074 w 4166715"/>
                <a:gd name="connsiteY690" fmla="*/ 276678 h 3792573"/>
                <a:gd name="connsiteX691" fmla="*/ 2867773 w 4166715"/>
                <a:gd name="connsiteY691" fmla="*/ 397384 h 3792573"/>
                <a:gd name="connsiteX692" fmla="*/ 3634333 w 4166715"/>
                <a:gd name="connsiteY692" fmla="*/ 21451 h 3792573"/>
                <a:gd name="connsiteX693" fmla="*/ 3753414 w 4166715"/>
                <a:gd name="connsiteY693" fmla="*/ 393385 h 3792573"/>
                <a:gd name="connsiteX694" fmla="*/ 3534553 w 4166715"/>
                <a:gd name="connsiteY694" fmla="*/ 151246 h 3792573"/>
                <a:gd name="connsiteX695" fmla="*/ 3634333 w 4166715"/>
                <a:gd name="connsiteY695" fmla="*/ 21451 h 3792573"/>
                <a:gd name="connsiteX696" fmla="*/ 3960987 w 4166715"/>
                <a:gd name="connsiteY696" fmla="*/ 221415 h 3792573"/>
                <a:gd name="connsiteX697" fmla="*/ 3664559 w 4166715"/>
                <a:gd name="connsiteY697" fmla="*/ 15997 h 3792573"/>
                <a:gd name="connsiteX698" fmla="*/ 3937316 w 4166715"/>
                <a:gd name="connsiteY698" fmla="*/ 41811 h 3792573"/>
                <a:gd name="connsiteX699" fmla="*/ 3960987 w 4166715"/>
                <a:gd name="connsiteY699" fmla="*/ 221415 h 3792573"/>
                <a:gd name="connsiteX700" fmla="*/ 3774172 w 4166715"/>
                <a:gd name="connsiteY700" fmla="*/ 410473 h 3792573"/>
                <a:gd name="connsiteX701" fmla="*/ 3650357 w 4166715"/>
                <a:gd name="connsiteY701" fmla="*/ 24359 h 3792573"/>
                <a:gd name="connsiteX702" fmla="*/ 3958438 w 4166715"/>
                <a:gd name="connsiteY702" fmla="*/ 237776 h 3792573"/>
                <a:gd name="connsiteX703" fmla="*/ 3774172 w 4166715"/>
                <a:gd name="connsiteY703" fmla="*/ 410473 h 3792573"/>
                <a:gd name="connsiteX704" fmla="*/ 3565143 w 4166715"/>
                <a:gd name="connsiteY704" fmla="*/ 488277 h 3792573"/>
                <a:gd name="connsiteX705" fmla="*/ 3515617 w 4166715"/>
                <a:gd name="connsiteY705" fmla="*/ 336668 h 3792573"/>
                <a:gd name="connsiteX706" fmla="*/ 3463906 w 4166715"/>
                <a:gd name="connsiteY706" fmla="*/ 178514 h 3792573"/>
                <a:gd name="connsiteX707" fmla="*/ 3446790 w 4166715"/>
                <a:gd name="connsiteY707" fmla="*/ 126523 h 3792573"/>
                <a:gd name="connsiteX708" fmla="*/ 3442420 w 4166715"/>
                <a:gd name="connsiteY708" fmla="*/ 113435 h 3792573"/>
                <a:gd name="connsiteX709" fmla="*/ 3518894 w 4166715"/>
                <a:gd name="connsiteY709" fmla="*/ 156336 h 3792573"/>
                <a:gd name="connsiteX710" fmla="*/ 3565143 w 4166715"/>
                <a:gd name="connsiteY710" fmla="*/ 488277 h 3792573"/>
                <a:gd name="connsiteX711" fmla="*/ 3093189 w 4166715"/>
                <a:gd name="connsiteY711" fmla="*/ 1290681 h 3792573"/>
                <a:gd name="connsiteX712" fmla="*/ 3504328 w 4166715"/>
                <a:gd name="connsiteY712" fmla="*/ 1118348 h 3792573"/>
                <a:gd name="connsiteX713" fmla="*/ 3406732 w 4166715"/>
                <a:gd name="connsiteY713" fmla="*/ 1447381 h 3792573"/>
                <a:gd name="connsiteX714" fmla="*/ 3093189 w 4166715"/>
                <a:gd name="connsiteY714" fmla="*/ 1290681 h 3792573"/>
                <a:gd name="connsiteX715" fmla="*/ 3245773 w 4166715"/>
                <a:gd name="connsiteY715" fmla="*/ 1565905 h 3792573"/>
                <a:gd name="connsiteX716" fmla="*/ 3094282 w 4166715"/>
                <a:gd name="connsiteY716" fmla="*/ 1307405 h 3792573"/>
                <a:gd name="connsiteX717" fmla="*/ 3396900 w 4166715"/>
                <a:gd name="connsiteY717" fmla="*/ 1458651 h 3792573"/>
                <a:gd name="connsiteX718" fmla="*/ 3245773 w 4166715"/>
                <a:gd name="connsiteY718" fmla="*/ 1565905 h 3792573"/>
                <a:gd name="connsiteX719" fmla="*/ 3243588 w 4166715"/>
                <a:gd name="connsiteY719" fmla="*/ 2146894 h 3792573"/>
                <a:gd name="connsiteX720" fmla="*/ 3106663 w 4166715"/>
                <a:gd name="connsiteY720" fmla="*/ 2018552 h 3792573"/>
                <a:gd name="connsiteX721" fmla="*/ 3343732 w 4166715"/>
                <a:gd name="connsiteY721" fmla="*/ 1936022 h 3792573"/>
                <a:gd name="connsiteX722" fmla="*/ 3243588 w 4166715"/>
                <a:gd name="connsiteY722" fmla="*/ 2146894 h 3792573"/>
                <a:gd name="connsiteX723" fmla="*/ 2879427 w 4166715"/>
                <a:gd name="connsiteY723" fmla="*/ 2606812 h 3792573"/>
                <a:gd name="connsiteX724" fmla="*/ 2854299 w 4166715"/>
                <a:gd name="connsiteY724" fmla="*/ 2426481 h 3792573"/>
                <a:gd name="connsiteX725" fmla="*/ 2924582 w 4166715"/>
                <a:gd name="connsiteY725" fmla="*/ 2483198 h 3792573"/>
                <a:gd name="connsiteX726" fmla="*/ 2924582 w 4166715"/>
                <a:gd name="connsiteY726" fmla="*/ 2584271 h 3792573"/>
                <a:gd name="connsiteX727" fmla="*/ 2879427 w 4166715"/>
                <a:gd name="connsiteY727" fmla="*/ 2606812 h 3792573"/>
                <a:gd name="connsiteX728" fmla="*/ 2929317 w 4166715"/>
                <a:gd name="connsiteY728" fmla="*/ 2467928 h 3792573"/>
                <a:gd name="connsiteX729" fmla="*/ 2856848 w 4166715"/>
                <a:gd name="connsiteY729" fmla="*/ 2409756 h 3792573"/>
                <a:gd name="connsiteX730" fmla="*/ 2997415 w 4166715"/>
                <a:gd name="connsiteY730" fmla="*/ 2319590 h 3792573"/>
                <a:gd name="connsiteX731" fmla="*/ 2929317 w 4166715"/>
                <a:gd name="connsiteY731" fmla="*/ 2467928 h 3792573"/>
                <a:gd name="connsiteX732" fmla="*/ 2684600 w 4166715"/>
                <a:gd name="connsiteY732" fmla="*/ 2230879 h 3792573"/>
                <a:gd name="connsiteX733" fmla="*/ 3081172 w 4166715"/>
                <a:gd name="connsiteY733" fmla="*/ 2029460 h 3792573"/>
                <a:gd name="connsiteX734" fmla="*/ 3009432 w 4166715"/>
                <a:gd name="connsiteY734" fmla="*/ 2291232 h 3792573"/>
                <a:gd name="connsiteX735" fmla="*/ 2684600 w 4166715"/>
                <a:gd name="connsiteY735" fmla="*/ 2230879 h 3792573"/>
                <a:gd name="connsiteX736" fmla="*/ 1654386 w 4166715"/>
                <a:gd name="connsiteY736" fmla="*/ 2036731 h 3792573"/>
                <a:gd name="connsiteX737" fmla="*/ 1450456 w 4166715"/>
                <a:gd name="connsiteY737" fmla="*/ 1877850 h 3792573"/>
                <a:gd name="connsiteX738" fmla="*/ 1858681 w 4166715"/>
                <a:gd name="connsiteY738" fmla="*/ 1952746 h 3792573"/>
                <a:gd name="connsiteX739" fmla="*/ 1654386 w 4166715"/>
                <a:gd name="connsiteY739" fmla="*/ 2036731 h 3792573"/>
                <a:gd name="connsiteX740" fmla="*/ 1164953 w 4166715"/>
                <a:gd name="connsiteY740" fmla="*/ 1727331 h 3792573"/>
                <a:gd name="connsiteX741" fmla="*/ 1342300 w 4166715"/>
                <a:gd name="connsiteY741" fmla="*/ 1733512 h 3792573"/>
                <a:gd name="connsiteX742" fmla="*/ 1171144 w 4166715"/>
                <a:gd name="connsiteY742" fmla="*/ 1856399 h 3792573"/>
                <a:gd name="connsiteX743" fmla="*/ 1164953 w 4166715"/>
                <a:gd name="connsiteY743" fmla="*/ 1727331 h 3792573"/>
                <a:gd name="connsiteX744" fmla="*/ 1158034 w 4166715"/>
                <a:gd name="connsiteY744" fmla="*/ 1712425 h 3792573"/>
                <a:gd name="connsiteX745" fmla="*/ 1157306 w 4166715"/>
                <a:gd name="connsiteY745" fmla="*/ 1712425 h 3792573"/>
                <a:gd name="connsiteX746" fmla="*/ 1066265 w 4166715"/>
                <a:gd name="connsiteY746" fmla="*/ 1712425 h 3792573"/>
                <a:gd name="connsiteX747" fmla="*/ 1085566 w 4166715"/>
                <a:gd name="connsiteY747" fmla="*/ 1651345 h 3792573"/>
                <a:gd name="connsiteX748" fmla="*/ 1159491 w 4166715"/>
                <a:gd name="connsiteY748" fmla="*/ 1600808 h 3792573"/>
                <a:gd name="connsiteX749" fmla="*/ 1277115 w 4166715"/>
                <a:gd name="connsiteY749" fmla="*/ 1600808 h 3792573"/>
                <a:gd name="connsiteX750" fmla="*/ 1350311 w 4166715"/>
                <a:gd name="connsiteY750" fmla="*/ 1718969 h 3792573"/>
                <a:gd name="connsiteX751" fmla="*/ 1158034 w 4166715"/>
                <a:gd name="connsiteY751" fmla="*/ 1712425 h 3792573"/>
                <a:gd name="connsiteX752" fmla="*/ 2383802 w 4166715"/>
                <a:gd name="connsiteY752" fmla="*/ 1840402 h 3792573"/>
                <a:gd name="connsiteX753" fmla="*/ 2529467 w 4166715"/>
                <a:gd name="connsiteY753" fmla="*/ 1899664 h 3792573"/>
                <a:gd name="connsiteX754" fmla="*/ 2216652 w 4166715"/>
                <a:gd name="connsiteY754" fmla="*/ 2163618 h 3792573"/>
                <a:gd name="connsiteX755" fmla="*/ 2383802 w 4166715"/>
                <a:gd name="connsiteY755" fmla="*/ 1840402 h 3792573"/>
                <a:gd name="connsiteX756" fmla="*/ 2620872 w 4166715"/>
                <a:gd name="connsiteY756" fmla="*/ 666791 h 3792573"/>
                <a:gd name="connsiteX757" fmla="*/ 2696981 w 4166715"/>
                <a:gd name="connsiteY757" fmla="*/ 1078719 h 3792573"/>
                <a:gd name="connsiteX758" fmla="*/ 2328449 w 4166715"/>
                <a:gd name="connsiteY758" fmla="*/ 881299 h 3792573"/>
                <a:gd name="connsiteX759" fmla="*/ 2620872 w 4166715"/>
                <a:gd name="connsiteY759" fmla="*/ 666791 h 3792573"/>
                <a:gd name="connsiteX760" fmla="*/ 2695889 w 4166715"/>
                <a:gd name="connsiteY760" fmla="*/ 1094716 h 3792573"/>
                <a:gd name="connsiteX761" fmla="*/ 2442432 w 4166715"/>
                <a:gd name="connsiteY761" fmla="*/ 1435383 h 3792573"/>
                <a:gd name="connsiteX762" fmla="*/ 2325172 w 4166715"/>
                <a:gd name="connsiteY762" fmla="*/ 896205 h 3792573"/>
                <a:gd name="connsiteX763" fmla="*/ 2695889 w 4166715"/>
                <a:gd name="connsiteY763" fmla="*/ 1094716 h 3792573"/>
                <a:gd name="connsiteX764" fmla="*/ 2532744 w 4166715"/>
                <a:gd name="connsiteY764" fmla="*/ 1885485 h 3792573"/>
                <a:gd name="connsiteX765" fmla="*/ 2388172 w 4166715"/>
                <a:gd name="connsiteY765" fmla="*/ 1826950 h 3792573"/>
                <a:gd name="connsiteX766" fmla="*/ 2439883 w 4166715"/>
                <a:gd name="connsiteY766" fmla="*/ 1491009 h 3792573"/>
                <a:gd name="connsiteX767" fmla="*/ 2532744 w 4166715"/>
                <a:gd name="connsiteY767" fmla="*/ 1885485 h 3792573"/>
                <a:gd name="connsiteX768" fmla="*/ 2663114 w 4166715"/>
                <a:gd name="connsiteY768" fmla="*/ 2214518 h 3792573"/>
                <a:gd name="connsiteX769" fmla="*/ 2554958 w 4166715"/>
                <a:gd name="connsiteY769" fmla="*/ 1908390 h 3792573"/>
                <a:gd name="connsiteX770" fmla="*/ 2771634 w 4166715"/>
                <a:gd name="connsiteY770" fmla="*/ 1971652 h 3792573"/>
                <a:gd name="connsiteX771" fmla="*/ 2663114 w 4166715"/>
                <a:gd name="connsiteY771" fmla="*/ 2214518 h 3792573"/>
                <a:gd name="connsiteX772" fmla="*/ 2785837 w 4166715"/>
                <a:gd name="connsiteY772" fmla="*/ 1975287 h 3792573"/>
                <a:gd name="connsiteX773" fmla="*/ 3069155 w 4166715"/>
                <a:gd name="connsiteY773" fmla="*/ 2019643 h 3792573"/>
                <a:gd name="connsiteX774" fmla="*/ 2677317 w 4166715"/>
                <a:gd name="connsiteY774" fmla="*/ 2218517 h 3792573"/>
                <a:gd name="connsiteX775" fmla="*/ 2785837 w 4166715"/>
                <a:gd name="connsiteY775" fmla="*/ 1975287 h 3792573"/>
                <a:gd name="connsiteX776" fmla="*/ 2779646 w 4166715"/>
                <a:gd name="connsiteY776" fmla="*/ 1959290 h 3792573"/>
                <a:gd name="connsiteX777" fmla="*/ 2565519 w 4166715"/>
                <a:gd name="connsiteY777" fmla="*/ 1896392 h 3792573"/>
                <a:gd name="connsiteX778" fmla="*/ 3137981 w 4166715"/>
                <a:gd name="connsiteY778" fmla="*/ 1670978 h 3792573"/>
                <a:gd name="connsiteX779" fmla="*/ 2779646 w 4166715"/>
                <a:gd name="connsiteY779" fmla="*/ 1959290 h 3792573"/>
                <a:gd name="connsiteX780" fmla="*/ 2449351 w 4166715"/>
                <a:gd name="connsiteY780" fmla="*/ 1466650 h 3792573"/>
                <a:gd name="connsiteX781" fmla="*/ 2797854 w 4166715"/>
                <a:gd name="connsiteY781" fmla="*/ 1655344 h 3792573"/>
                <a:gd name="connsiteX782" fmla="*/ 2547311 w 4166715"/>
                <a:gd name="connsiteY782" fmla="*/ 1883304 h 3792573"/>
                <a:gd name="connsiteX783" fmla="*/ 2449351 w 4166715"/>
                <a:gd name="connsiteY783" fmla="*/ 1466650 h 3792573"/>
                <a:gd name="connsiteX784" fmla="*/ 2459912 w 4166715"/>
                <a:gd name="connsiteY784" fmla="*/ 1456106 h 3792573"/>
                <a:gd name="connsiteX785" fmla="*/ 2755976 w 4166715"/>
                <a:gd name="connsiteY785" fmla="*/ 1400116 h 3792573"/>
                <a:gd name="connsiteX786" fmla="*/ 2800403 w 4166715"/>
                <a:gd name="connsiteY786" fmla="*/ 1640437 h 3792573"/>
                <a:gd name="connsiteX787" fmla="*/ 2459912 w 4166715"/>
                <a:gd name="connsiteY787" fmla="*/ 1456106 h 3792573"/>
                <a:gd name="connsiteX788" fmla="*/ 2455542 w 4166715"/>
                <a:gd name="connsiteY788" fmla="*/ 1441927 h 3792573"/>
                <a:gd name="connsiteX789" fmla="*/ 2702444 w 4166715"/>
                <a:gd name="connsiteY789" fmla="*/ 1109986 h 3792573"/>
                <a:gd name="connsiteX790" fmla="*/ 2753426 w 4166715"/>
                <a:gd name="connsiteY790" fmla="*/ 1385573 h 3792573"/>
                <a:gd name="connsiteX791" fmla="*/ 2455542 w 4166715"/>
                <a:gd name="connsiteY791" fmla="*/ 1441927 h 3792573"/>
                <a:gd name="connsiteX792" fmla="*/ 2636530 w 4166715"/>
                <a:gd name="connsiteY792" fmla="*/ 671881 h 3792573"/>
                <a:gd name="connsiteX793" fmla="*/ 3017808 w 4166715"/>
                <a:gd name="connsiteY793" fmla="*/ 968920 h 3792573"/>
                <a:gd name="connsiteX794" fmla="*/ 3070975 w 4166715"/>
                <a:gd name="connsiteY794" fmla="*/ 1279410 h 3792573"/>
                <a:gd name="connsiteX795" fmla="*/ 2713369 w 4166715"/>
                <a:gd name="connsiteY795" fmla="*/ 1087808 h 3792573"/>
                <a:gd name="connsiteX796" fmla="*/ 2636530 w 4166715"/>
                <a:gd name="connsiteY796" fmla="*/ 671881 h 3792573"/>
                <a:gd name="connsiteX797" fmla="*/ 3027276 w 4166715"/>
                <a:gd name="connsiteY797" fmla="*/ 946015 h 3792573"/>
                <a:gd name="connsiteX798" fmla="*/ 2888166 w 4166715"/>
                <a:gd name="connsiteY798" fmla="*/ 414836 h 3792573"/>
                <a:gd name="connsiteX799" fmla="*/ 3220282 w 4166715"/>
                <a:gd name="connsiteY799" fmla="*/ 617709 h 3792573"/>
                <a:gd name="connsiteX800" fmla="*/ 3027276 w 4166715"/>
                <a:gd name="connsiteY800" fmla="*/ 946015 h 3792573"/>
                <a:gd name="connsiteX801" fmla="*/ 3011981 w 4166715"/>
                <a:gd name="connsiteY801" fmla="*/ 945651 h 3792573"/>
                <a:gd name="connsiteX802" fmla="*/ 2635074 w 4166715"/>
                <a:gd name="connsiteY802" fmla="*/ 651885 h 3792573"/>
                <a:gd name="connsiteX803" fmla="*/ 2639808 w 4166715"/>
                <a:gd name="connsiteY803" fmla="*/ 642068 h 3792573"/>
                <a:gd name="connsiteX804" fmla="*/ 2872143 w 4166715"/>
                <a:gd name="connsiteY804" fmla="*/ 413018 h 3792573"/>
                <a:gd name="connsiteX805" fmla="*/ 3011981 w 4166715"/>
                <a:gd name="connsiteY805" fmla="*/ 945651 h 3792573"/>
                <a:gd name="connsiteX806" fmla="*/ 2621964 w 4166715"/>
                <a:gd name="connsiteY806" fmla="*/ 639887 h 3792573"/>
                <a:gd name="connsiteX807" fmla="*/ 2346293 w 4166715"/>
                <a:gd name="connsiteY807" fmla="*/ 361391 h 3792573"/>
                <a:gd name="connsiteX808" fmla="*/ 2812057 w 4166715"/>
                <a:gd name="connsiteY808" fmla="*/ 268680 h 3792573"/>
                <a:gd name="connsiteX809" fmla="*/ 2628155 w 4166715"/>
                <a:gd name="connsiteY809" fmla="*/ 634070 h 3792573"/>
                <a:gd name="connsiteX810" fmla="*/ 2621964 w 4166715"/>
                <a:gd name="connsiteY810" fmla="*/ 639887 h 3792573"/>
                <a:gd name="connsiteX811" fmla="*/ 2614316 w 4166715"/>
                <a:gd name="connsiteY811" fmla="*/ 652976 h 3792573"/>
                <a:gd name="connsiteX812" fmla="*/ 2614316 w 4166715"/>
                <a:gd name="connsiteY812" fmla="*/ 652976 h 3792573"/>
                <a:gd name="connsiteX813" fmla="*/ 2322259 w 4166715"/>
                <a:gd name="connsiteY813" fmla="*/ 867483 h 3792573"/>
                <a:gd name="connsiteX814" fmla="*/ 2338282 w 4166715"/>
                <a:gd name="connsiteY814" fmla="*/ 373752 h 3792573"/>
                <a:gd name="connsiteX815" fmla="*/ 2614316 w 4166715"/>
                <a:gd name="connsiteY815" fmla="*/ 652976 h 3792573"/>
                <a:gd name="connsiteX816" fmla="*/ 2429322 w 4166715"/>
                <a:gd name="connsiteY816" fmla="*/ 1443745 h 3792573"/>
                <a:gd name="connsiteX817" fmla="*/ 1971207 w 4166715"/>
                <a:gd name="connsiteY817" fmla="*/ 1362668 h 3792573"/>
                <a:gd name="connsiteX818" fmla="*/ 2310970 w 4166715"/>
                <a:gd name="connsiteY818" fmla="*/ 899841 h 3792573"/>
                <a:gd name="connsiteX819" fmla="*/ 2429322 w 4166715"/>
                <a:gd name="connsiteY819" fmla="*/ 1443745 h 3792573"/>
                <a:gd name="connsiteX820" fmla="*/ 2422768 w 4166715"/>
                <a:gd name="connsiteY820" fmla="*/ 1457197 h 3792573"/>
                <a:gd name="connsiteX821" fmla="*/ 1894005 w 4166715"/>
                <a:gd name="connsiteY821" fmla="*/ 1931659 h 3792573"/>
                <a:gd name="connsiteX822" fmla="*/ 1964652 w 4166715"/>
                <a:gd name="connsiteY822" fmla="*/ 1376121 h 3792573"/>
                <a:gd name="connsiteX823" fmla="*/ 2422768 w 4166715"/>
                <a:gd name="connsiteY823" fmla="*/ 1457197 h 3792573"/>
                <a:gd name="connsiteX824" fmla="*/ 1365970 w 4166715"/>
                <a:gd name="connsiteY824" fmla="*/ 1716424 h 3792573"/>
                <a:gd name="connsiteX825" fmla="*/ 1293138 w 4166715"/>
                <a:gd name="connsiteY825" fmla="*/ 1598990 h 3792573"/>
                <a:gd name="connsiteX826" fmla="*/ 1599762 w 4166715"/>
                <a:gd name="connsiteY826" fmla="*/ 1538637 h 3792573"/>
                <a:gd name="connsiteX827" fmla="*/ 1365970 w 4166715"/>
                <a:gd name="connsiteY827" fmla="*/ 1716424 h 3792573"/>
                <a:gd name="connsiteX828" fmla="*/ 1869606 w 4166715"/>
                <a:gd name="connsiteY828" fmla="*/ 1940021 h 3792573"/>
                <a:gd name="connsiteX829" fmla="*/ 1434069 w 4166715"/>
                <a:gd name="connsiteY829" fmla="*/ 1860035 h 3792573"/>
                <a:gd name="connsiteX830" fmla="*/ 1628895 w 4166715"/>
                <a:gd name="connsiteY830" fmla="*/ 1539728 h 3792573"/>
                <a:gd name="connsiteX831" fmla="*/ 1869606 w 4166715"/>
                <a:gd name="connsiteY831" fmla="*/ 1940021 h 3792573"/>
                <a:gd name="connsiteX832" fmla="*/ 1639456 w 4166715"/>
                <a:gd name="connsiteY832" fmla="*/ 1528457 h 3792573"/>
                <a:gd name="connsiteX833" fmla="*/ 1949358 w 4166715"/>
                <a:gd name="connsiteY833" fmla="*/ 1379756 h 3792573"/>
                <a:gd name="connsiteX834" fmla="*/ 1879802 w 4166715"/>
                <a:gd name="connsiteY834" fmla="*/ 1928023 h 3792573"/>
                <a:gd name="connsiteX835" fmla="*/ 1639456 w 4166715"/>
                <a:gd name="connsiteY835" fmla="*/ 1528457 h 3792573"/>
                <a:gd name="connsiteX836" fmla="*/ 1631444 w 4166715"/>
                <a:gd name="connsiteY836" fmla="*/ 1516096 h 3792573"/>
                <a:gd name="connsiteX837" fmla="*/ 1395103 w 4166715"/>
                <a:gd name="connsiteY837" fmla="*/ 1181609 h 3792573"/>
                <a:gd name="connsiteX838" fmla="*/ 1939161 w 4166715"/>
                <a:gd name="connsiteY838" fmla="*/ 1368849 h 3792573"/>
                <a:gd name="connsiteX839" fmla="*/ 1631444 w 4166715"/>
                <a:gd name="connsiteY839" fmla="*/ 1516096 h 3792573"/>
                <a:gd name="connsiteX840" fmla="*/ 1385635 w 4166715"/>
                <a:gd name="connsiteY840" fmla="*/ 1163067 h 3792573"/>
                <a:gd name="connsiteX841" fmla="*/ 1477040 w 4166715"/>
                <a:gd name="connsiteY841" fmla="*/ 925291 h 3792573"/>
                <a:gd name="connsiteX842" fmla="*/ 1928600 w 4166715"/>
                <a:gd name="connsiteY842" fmla="*/ 1349580 h 3792573"/>
                <a:gd name="connsiteX843" fmla="*/ 1385635 w 4166715"/>
                <a:gd name="connsiteY843" fmla="*/ 1163067 h 3792573"/>
                <a:gd name="connsiteX844" fmla="*/ 1616513 w 4166715"/>
                <a:gd name="connsiteY844" fmla="*/ 1520459 h 3792573"/>
                <a:gd name="connsiteX845" fmla="*/ 1280392 w 4166715"/>
                <a:gd name="connsiteY845" fmla="*/ 1586265 h 3792573"/>
                <a:gd name="connsiteX846" fmla="*/ 1157306 w 4166715"/>
                <a:gd name="connsiteY846" fmla="*/ 1586265 h 3792573"/>
                <a:gd name="connsiteX847" fmla="*/ 1153300 w 4166715"/>
                <a:gd name="connsiteY847" fmla="*/ 1587356 h 3792573"/>
                <a:gd name="connsiteX848" fmla="*/ 1103774 w 4166715"/>
                <a:gd name="connsiteY848" fmla="*/ 1621168 h 3792573"/>
                <a:gd name="connsiteX849" fmla="*/ 1376531 w 4166715"/>
                <a:gd name="connsiteY849" fmla="*/ 1180519 h 3792573"/>
                <a:gd name="connsiteX850" fmla="*/ 1616513 w 4166715"/>
                <a:gd name="connsiteY850" fmla="*/ 1520459 h 3792573"/>
                <a:gd name="connsiteX851" fmla="*/ 1068814 w 4166715"/>
                <a:gd name="connsiteY851" fmla="*/ 1642983 h 3792573"/>
                <a:gd name="connsiteX852" fmla="*/ 902393 w 4166715"/>
                <a:gd name="connsiteY852" fmla="*/ 1707698 h 3792573"/>
                <a:gd name="connsiteX853" fmla="*/ 962844 w 4166715"/>
                <a:gd name="connsiteY853" fmla="*/ 1459742 h 3792573"/>
                <a:gd name="connsiteX854" fmla="*/ 1068814 w 4166715"/>
                <a:gd name="connsiteY854" fmla="*/ 1642983 h 3792573"/>
                <a:gd name="connsiteX855" fmla="*/ 888554 w 4166715"/>
                <a:gd name="connsiteY855" fmla="*/ 1704790 h 3792573"/>
                <a:gd name="connsiteX856" fmla="*/ 781127 w 4166715"/>
                <a:gd name="connsiteY856" fmla="*/ 1587356 h 3792573"/>
                <a:gd name="connsiteX857" fmla="*/ 945728 w 4166715"/>
                <a:gd name="connsiteY857" fmla="*/ 1469922 h 3792573"/>
                <a:gd name="connsiteX858" fmla="*/ 888554 w 4166715"/>
                <a:gd name="connsiteY858" fmla="*/ 1704790 h 3792573"/>
                <a:gd name="connsiteX859" fmla="*/ 1068086 w 4166715"/>
                <a:gd name="connsiteY859" fmla="*/ 1659343 h 3792573"/>
                <a:gd name="connsiteX860" fmla="*/ 1050970 w 4166715"/>
                <a:gd name="connsiteY860" fmla="*/ 1712425 h 3792573"/>
                <a:gd name="connsiteX861" fmla="*/ 931161 w 4166715"/>
                <a:gd name="connsiteY861" fmla="*/ 1712425 h 3792573"/>
                <a:gd name="connsiteX862" fmla="*/ 1068086 w 4166715"/>
                <a:gd name="connsiteY862" fmla="*/ 1659343 h 3792573"/>
                <a:gd name="connsiteX863" fmla="*/ 1061531 w 4166715"/>
                <a:gd name="connsiteY863" fmla="*/ 1726968 h 3792573"/>
                <a:gd name="connsiteX864" fmla="*/ 1142739 w 4166715"/>
                <a:gd name="connsiteY864" fmla="*/ 1726968 h 3792573"/>
                <a:gd name="connsiteX865" fmla="*/ 1042595 w 4166715"/>
                <a:gd name="connsiteY865" fmla="*/ 1858217 h 3792573"/>
                <a:gd name="connsiteX866" fmla="*/ 1050242 w 4166715"/>
                <a:gd name="connsiteY866" fmla="*/ 1762598 h 3792573"/>
                <a:gd name="connsiteX867" fmla="*/ 1061531 w 4166715"/>
                <a:gd name="connsiteY867" fmla="*/ 1726968 h 3792573"/>
                <a:gd name="connsiteX868" fmla="*/ 1602675 w 4166715"/>
                <a:gd name="connsiteY868" fmla="*/ 1554635 h 3792573"/>
                <a:gd name="connsiteX869" fmla="*/ 1423508 w 4166715"/>
                <a:gd name="connsiteY869" fmla="*/ 1849491 h 3792573"/>
                <a:gd name="connsiteX870" fmla="*/ 1372889 w 4166715"/>
                <a:gd name="connsiteY870" fmla="*/ 1729513 h 3792573"/>
                <a:gd name="connsiteX871" fmla="*/ 1602675 w 4166715"/>
                <a:gd name="connsiteY871" fmla="*/ 1554635 h 3792573"/>
                <a:gd name="connsiteX872" fmla="*/ 2428230 w 4166715"/>
                <a:gd name="connsiteY872" fmla="*/ 1471740 h 3792573"/>
                <a:gd name="connsiteX873" fmla="*/ 2373606 w 4166715"/>
                <a:gd name="connsiteY873" fmla="*/ 1825496 h 3792573"/>
                <a:gd name="connsiteX874" fmla="*/ 1910392 w 4166715"/>
                <a:gd name="connsiteY874" fmla="*/ 1936749 h 3792573"/>
                <a:gd name="connsiteX875" fmla="*/ 2428230 w 4166715"/>
                <a:gd name="connsiteY875" fmla="*/ 1471740 h 3792573"/>
                <a:gd name="connsiteX876" fmla="*/ 2366322 w 4166715"/>
                <a:gd name="connsiteY876" fmla="*/ 1842220 h 3792573"/>
                <a:gd name="connsiteX877" fmla="*/ 2190432 w 4166715"/>
                <a:gd name="connsiteY877" fmla="*/ 2181796 h 3792573"/>
                <a:gd name="connsiteX878" fmla="*/ 1900560 w 4166715"/>
                <a:gd name="connsiteY878" fmla="*/ 1953837 h 3792573"/>
                <a:gd name="connsiteX879" fmla="*/ 2366322 w 4166715"/>
                <a:gd name="connsiteY879" fmla="*/ 1842220 h 3792573"/>
                <a:gd name="connsiteX880" fmla="*/ 2539664 w 4166715"/>
                <a:gd name="connsiteY880" fmla="*/ 1909844 h 3792573"/>
                <a:gd name="connsiteX881" fmla="*/ 2651461 w 4166715"/>
                <a:gd name="connsiteY881" fmla="*/ 2226152 h 3792573"/>
                <a:gd name="connsiteX882" fmla="*/ 2210825 w 4166715"/>
                <a:gd name="connsiteY882" fmla="*/ 2187250 h 3792573"/>
                <a:gd name="connsiteX883" fmla="*/ 2539664 w 4166715"/>
                <a:gd name="connsiteY883" fmla="*/ 1909844 h 3792573"/>
                <a:gd name="connsiteX884" fmla="*/ 2798947 w 4166715"/>
                <a:gd name="connsiteY884" fmla="*/ 1962562 h 3792573"/>
                <a:gd name="connsiteX885" fmla="*/ 3168207 w 4166715"/>
                <a:gd name="connsiteY885" fmla="*/ 1665888 h 3792573"/>
                <a:gd name="connsiteX886" fmla="*/ 3086998 w 4166715"/>
                <a:gd name="connsiteY886" fmla="*/ 2007645 h 3792573"/>
                <a:gd name="connsiteX887" fmla="*/ 2798947 w 4166715"/>
                <a:gd name="connsiteY887" fmla="*/ 1962562 h 3792573"/>
                <a:gd name="connsiteX888" fmla="*/ 2577536 w 4166715"/>
                <a:gd name="connsiteY888" fmla="*/ 1876032 h 3792573"/>
                <a:gd name="connsiteX889" fmla="*/ 2813513 w 4166715"/>
                <a:gd name="connsiteY889" fmla="*/ 1661161 h 3792573"/>
                <a:gd name="connsiteX890" fmla="*/ 3139802 w 4166715"/>
                <a:gd name="connsiteY890" fmla="*/ 1654617 h 3792573"/>
                <a:gd name="connsiteX891" fmla="*/ 2577536 w 4166715"/>
                <a:gd name="connsiteY891" fmla="*/ 1876032 h 3792573"/>
                <a:gd name="connsiteX892" fmla="*/ 2816790 w 4166715"/>
                <a:gd name="connsiteY892" fmla="*/ 1646618 h 3792573"/>
                <a:gd name="connsiteX893" fmla="*/ 2772363 w 4166715"/>
                <a:gd name="connsiteY893" fmla="*/ 1406297 h 3792573"/>
                <a:gd name="connsiteX894" fmla="*/ 3155097 w 4166715"/>
                <a:gd name="connsiteY894" fmla="*/ 1640074 h 3792573"/>
                <a:gd name="connsiteX895" fmla="*/ 2816790 w 4166715"/>
                <a:gd name="connsiteY895" fmla="*/ 1646618 h 3792573"/>
                <a:gd name="connsiteX896" fmla="*/ 2767628 w 4166715"/>
                <a:gd name="connsiteY896" fmla="*/ 1381938 h 3792573"/>
                <a:gd name="connsiteX897" fmla="*/ 2716646 w 4166715"/>
                <a:gd name="connsiteY897" fmla="*/ 1105986 h 3792573"/>
                <a:gd name="connsiteX898" fmla="*/ 3057137 w 4166715"/>
                <a:gd name="connsiteY898" fmla="*/ 1288500 h 3792573"/>
                <a:gd name="connsiteX899" fmla="*/ 2767628 w 4166715"/>
                <a:gd name="connsiteY899" fmla="*/ 1381938 h 3792573"/>
                <a:gd name="connsiteX900" fmla="*/ 3033103 w 4166715"/>
                <a:gd name="connsiteY900" fmla="*/ 972555 h 3792573"/>
                <a:gd name="connsiteX901" fmla="*/ 3313507 w 4166715"/>
                <a:gd name="connsiteY901" fmla="*/ 990371 h 3792573"/>
                <a:gd name="connsiteX902" fmla="*/ 3083721 w 4166715"/>
                <a:gd name="connsiteY902" fmla="*/ 1268140 h 3792573"/>
                <a:gd name="connsiteX903" fmla="*/ 3033103 w 4166715"/>
                <a:gd name="connsiteY903" fmla="*/ 972555 h 3792573"/>
                <a:gd name="connsiteX904" fmla="*/ 3036744 w 4166715"/>
                <a:gd name="connsiteY904" fmla="*/ 958376 h 3792573"/>
                <a:gd name="connsiteX905" fmla="*/ 3227201 w 4166715"/>
                <a:gd name="connsiteY905" fmla="*/ 634070 h 3792573"/>
                <a:gd name="connsiteX906" fmla="*/ 3318606 w 4166715"/>
                <a:gd name="connsiteY906" fmla="*/ 976555 h 3792573"/>
                <a:gd name="connsiteX907" fmla="*/ 3036744 w 4166715"/>
                <a:gd name="connsiteY907" fmla="*/ 958376 h 3792573"/>
                <a:gd name="connsiteX908" fmla="*/ 3261068 w 4166715"/>
                <a:gd name="connsiteY908" fmla="*/ 372661 h 3792573"/>
                <a:gd name="connsiteX909" fmla="*/ 3427854 w 4166715"/>
                <a:gd name="connsiteY909" fmla="*/ 115980 h 3792573"/>
                <a:gd name="connsiteX910" fmla="*/ 3570970 w 4166715"/>
                <a:gd name="connsiteY910" fmla="*/ 553357 h 3792573"/>
                <a:gd name="connsiteX911" fmla="*/ 3261068 w 4166715"/>
                <a:gd name="connsiteY911" fmla="*/ 372661 h 3792573"/>
                <a:gd name="connsiteX912" fmla="*/ 3561501 w 4166715"/>
                <a:gd name="connsiteY912" fmla="*/ 564628 h 3792573"/>
                <a:gd name="connsiteX913" fmla="*/ 3237761 w 4166715"/>
                <a:gd name="connsiteY913" fmla="*/ 606802 h 3792573"/>
                <a:gd name="connsiteX914" fmla="*/ 3256698 w 4166715"/>
                <a:gd name="connsiteY914" fmla="*/ 386841 h 3792573"/>
                <a:gd name="connsiteX915" fmla="*/ 3561501 w 4166715"/>
                <a:gd name="connsiteY915" fmla="*/ 564628 h 3792573"/>
                <a:gd name="connsiteX916" fmla="*/ 3251236 w 4166715"/>
                <a:gd name="connsiteY916" fmla="*/ 360664 h 3792573"/>
                <a:gd name="connsiteX917" fmla="*/ 3148906 w 4166715"/>
                <a:gd name="connsiteY917" fmla="*/ 169788 h 3792573"/>
                <a:gd name="connsiteX918" fmla="*/ 3414744 w 4166715"/>
                <a:gd name="connsiteY918" fmla="*/ 109435 h 3792573"/>
                <a:gd name="connsiteX919" fmla="*/ 3251236 w 4166715"/>
                <a:gd name="connsiteY919" fmla="*/ 360664 h 3792573"/>
                <a:gd name="connsiteX920" fmla="*/ 3238854 w 4166715"/>
                <a:gd name="connsiteY920" fmla="*/ 368299 h 3792573"/>
                <a:gd name="connsiteX921" fmla="*/ 2896906 w 4166715"/>
                <a:gd name="connsiteY921" fmla="*/ 390476 h 3792573"/>
                <a:gd name="connsiteX922" fmla="*/ 3136160 w 4166715"/>
                <a:gd name="connsiteY922" fmla="*/ 176332 h 3792573"/>
                <a:gd name="connsiteX923" fmla="*/ 3238854 w 4166715"/>
                <a:gd name="connsiteY923" fmla="*/ 368299 h 3792573"/>
                <a:gd name="connsiteX924" fmla="*/ 3242495 w 4166715"/>
                <a:gd name="connsiteY924" fmla="*/ 382841 h 3792573"/>
                <a:gd name="connsiteX925" fmla="*/ 3223559 w 4166715"/>
                <a:gd name="connsiteY925" fmla="*/ 602803 h 3792573"/>
                <a:gd name="connsiteX926" fmla="*/ 2899455 w 4166715"/>
                <a:gd name="connsiteY926" fmla="*/ 405019 h 3792573"/>
                <a:gd name="connsiteX927" fmla="*/ 3242495 w 4166715"/>
                <a:gd name="connsiteY927" fmla="*/ 382841 h 3792573"/>
                <a:gd name="connsiteX928" fmla="*/ 2308057 w 4166715"/>
                <a:gd name="connsiteY928" fmla="*/ 860212 h 3792573"/>
                <a:gd name="connsiteX929" fmla="*/ 1971935 w 4166715"/>
                <a:gd name="connsiteY929" fmla="*/ 379569 h 3792573"/>
                <a:gd name="connsiteX930" fmla="*/ 2324080 w 4166715"/>
                <a:gd name="connsiteY930" fmla="*/ 364299 h 3792573"/>
                <a:gd name="connsiteX931" fmla="*/ 2308057 w 4166715"/>
                <a:gd name="connsiteY931" fmla="*/ 860212 h 3792573"/>
                <a:gd name="connsiteX932" fmla="*/ 2293854 w 4166715"/>
                <a:gd name="connsiteY932" fmla="*/ 865302 h 3792573"/>
                <a:gd name="connsiteX933" fmla="*/ 1885629 w 4166715"/>
                <a:gd name="connsiteY933" fmla="*/ 688606 h 3792573"/>
                <a:gd name="connsiteX934" fmla="*/ 1961375 w 4166715"/>
                <a:gd name="connsiteY934" fmla="*/ 390113 h 3792573"/>
                <a:gd name="connsiteX935" fmla="*/ 2293854 w 4166715"/>
                <a:gd name="connsiteY935" fmla="*/ 865302 h 3792573"/>
                <a:gd name="connsiteX936" fmla="*/ 1962103 w 4166715"/>
                <a:gd name="connsiteY936" fmla="*/ 1350307 h 3792573"/>
                <a:gd name="connsiteX937" fmla="*/ 1842658 w 4166715"/>
                <a:gd name="connsiteY937" fmla="*/ 775499 h 3792573"/>
                <a:gd name="connsiteX938" fmla="*/ 2302230 w 4166715"/>
                <a:gd name="connsiteY938" fmla="*/ 886752 h 3792573"/>
                <a:gd name="connsiteX939" fmla="*/ 1962103 w 4166715"/>
                <a:gd name="connsiteY939" fmla="*/ 1350307 h 3792573"/>
                <a:gd name="connsiteX940" fmla="*/ 1930057 w 4166715"/>
                <a:gd name="connsiteY940" fmla="*/ 1267413 h 3792573"/>
                <a:gd name="connsiteX941" fmla="*/ 1763271 w 4166715"/>
                <a:gd name="connsiteY941" fmla="*/ 802404 h 3792573"/>
                <a:gd name="connsiteX942" fmla="*/ 1828091 w 4166715"/>
                <a:gd name="connsiteY942" fmla="*/ 775863 h 3792573"/>
                <a:gd name="connsiteX943" fmla="*/ 1930057 w 4166715"/>
                <a:gd name="connsiteY943" fmla="*/ 1267413 h 3792573"/>
                <a:gd name="connsiteX944" fmla="*/ 1940981 w 4166715"/>
                <a:gd name="connsiteY944" fmla="*/ 1341581 h 3792573"/>
                <a:gd name="connsiteX945" fmla="*/ 1487236 w 4166715"/>
                <a:gd name="connsiteY945" fmla="*/ 915111 h 3792573"/>
                <a:gd name="connsiteX946" fmla="*/ 1749433 w 4166715"/>
                <a:gd name="connsiteY946" fmla="*/ 807857 h 3792573"/>
                <a:gd name="connsiteX947" fmla="*/ 1940981 w 4166715"/>
                <a:gd name="connsiteY947" fmla="*/ 1341581 h 3792573"/>
                <a:gd name="connsiteX948" fmla="*/ 1524745 w 4166715"/>
                <a:gd name="connsiteY948" fmla="*/ 884207 h 3792573"/>
                <a:gd name="connsiteX949" fmla="*/ 1729404 w 4166715"/>
                <a:gd name="connsiteY949" fmla="*/ 732234 h 3792573"/>
                <a:gd name="connsiteX950" fmla="*/ 1745427 w 4166715"/>
                <a:gd name="connsiteY950" fmla="*/ 794042 h 3792573"/>
                <a:gd name="connsiteX951" fmla="*/ 1524745 w 4166715"/>
                <a:gd name="connsiteY951" fmla="*/ 884207 h 3792573"/>
                <a:gd name="connsiteX952" fmla="*/ 1473762 w 4166715"/>
                <a:gd name="connsiteY952" fmla="*/ 903840 h 3792573"/>
                <a:gd name="connsiteX953" fmla="*/ 1255265 w 4166715"/>
                <a:gd name="connsiteY953" fmla="*/ 771137 h 3792573"/>
                <a:gd name="connsiteX954" fmla="*/ 1708282 w 4166715"/>
                <a:gd name="connsiteY954" fmla="*/ 729326 h 3792573"/>
                <a:gd name="connsiteX955" fmla="*/ 1473762 w 4166715"/>
                <a:gd name="connsiteY955" fmla="*/ 903840 h 3792573"/>
                <a:gd name="connsiteX956" fmla="*/ 1463930 w 4166715"/>
                <a:gd name="connsiteY956" fmla="*/ 918383 h 3792573"/>
                <a:gd name="connsiteX957" fmla="*/ 1374710 w 4166715"/>
                <a:gd name="connsiteY957" fmla="*/ 1150342 h 3792573"/>
                <a:gd name="connsiteX958" fmla="*/ 1226496 w 4166715"/>
                <a:gd name="connsiteY958" fmla="*/ 885298 h 3792573"/>
                <a:gd name="connsiteX959" fmla="*/ 1463930 w 4166715"/>
                <a:gd name="connsiteY959" fmla="*/ 918383 h 3792573"/>
                <a:gd name="connsiteX960" fmla="*/ 1079739 w 4166715"/>
                <a:gd name="connsiteY960" fmla="*/ 1632803 h 3792573"/>
                <a:gd name="connsiteX961" fmla="*/ 967213 w 4166715"/>
                <a:gd name="connsiteY961" fmla="*/ 1438291 h 3792573"/>
                <a:gd name="connsiteX962" fmla="*/ 934439 w 4166715"/>
                <a:gd name="connsiteY962" fmla="*/ 1245235 h 3792573"/>
                <a:gd name="connsiteX963" fmla="*/ 1361236 w 4166715"/>
                <a:gd name="connsiteY963" fmla="*/ 1177247 h 3792573"/>
                <a:gd name="connsiteX964" fmla="*/ 1079739 w 4166715"/>
                <a:gd name="connsiteY964" fmla="*/ 1632803 h 3792573"/>
                <a:gd name="connsiteX965" fmla="*/ 950826 w 4166715"/>
                <a:gd name="connsiteY965" fmla="*/ 1428111 h 3792573"/>
                <a:gd name="connsiteX966" fmla="*/ 757820 w 4166715"/>
                <a:gd name="connsiteY966" fmla="*/ 1338309 h 3792573"/>
                <a:gd name="connsiteX967" fmla="*/ 920965 w 4166715"/>
                <a:gd name="connsiteY967" fmla="*/ 1250325 h 3792573"/>
                <a:gd name="connsiteX968" fmla="*/ 950826 w 4166715"/>
                <a:gd name="connsiteY968" fmla="*/ 1428111 h 3792573"/>
                <a:gd name="connsiteX969" fmla="*/ 951919 w 4166715"/>
                <a:gd name="connsiteY969" fmla="*/ 1444472 h 3792573"/>
                <a:gd name="connsiteX970" fmla="*/ 951190 w 4166715"/>
                <a:gd name="connsiteY970" fmla="*/ 1448108 h 3792573"/>
                <a:gd name="connsiteX971" fmla="*/ 776028 w 4166715"/>
                <a:gd name="connsiteY971" fmla="*/ 1572813 h 3792573"/>
                <a:gd name="connsiteX972" fmla="*/ 750537 w 4166715"/>
                <a:gd name="connsiteY972" fmla="*/ 1350670 h 3792573"/>
                <a:gd name="connsiteX973" fmla="*/ 951919 w 4166715"/>
                <a:gd name="connsiteY973" fmla="*/ 1444472 h 3792573"/>
                <a:gd name="connsiteX974" fmla="*/ 769109 w 4166715"/>
                <a:gd name="connsiteY974" fmla="*/ 1595718 h 3792573"/>
                <a:gd name="connsiteX975" fmla="*/ 883456 w 4166715"/>
                <a:gd name="connsiteY975" fmla="*/ 1720423 h 3792573"/>
                <a:gd name="connsiteX976" fmla="*/ 859421 w 4166715"/>
                <a:gd name="connsiteY976" fmla="*/ 1759326 h 3792573"/>
                <a:gd name="connsiteX977" fmla="*/ 717034 w 4166715"/>
                <a:gd name="connsiteY977" fmla="*/ 1632803 h 3792573"/>
                <a:gd name="connsiteX978" fmla="*/ 769109 w 4166715"/>
                <a:gd name="connsiteY978" fmla="*/ 1595718 h 3792573"/>
                <a:gd name="connsiteX979" fmla="*/ 896566 w 4166715"/>
                <a:gd name="connsiteY979" fmla="*/ 1726968 h 3792573"/>
                <a:gd name="connsiteX980" fmla="*/ 1046601 w 4166715"/>
                <a:gd name="connsiteY980" fmla="*/ 1726968 h 3792573"/>
                <a:gd name="connsiteX981" fmla="*/ 1036404 w 4166715"/>
                <a:gd name="connsiteY981" fmla="*/ 1758598 h 3792573"/>
                <a:gd name="connsiteX982" fmla="*/ 1036040 w 4166715"/>
                <a:gd name="connsiteY982" fmla="*/ 1760053 h 3792573"/>
                <a:gd name="connsiteX983" fmla="*/ 1027300 w 4166715"/>
                <a:gd name="connsiteY983" fmla="*/ 1869124 h 3792573"/>
                <a:gd name="connsiteX984" fmla="*/ 871075 w 4166715"/>
                <a:gd name="connsiteY984" fmla="*/ 1768051 h 3792573"/>
                <a:gd name="connsiteX985" fmla="*/ 896566 w 4166715"/>
                <a:gd name="connsiteY985" fmla="*/ 1726968 h 3792573"/>
                <a:gd name="connsiteX986" fmla="*/ 1151115 w 4166715"/>
                <a:gd name="connsiteY986" fmla="*/ 1740056 h 3792573"/>
                <a:gd name="connsiteX987" fmla="*/ 1156942 w 4166715"/>
                <a:gd name="connsiteY987" fmla="*/ 1863671 h 3792573"/>
                <a:gd name="connsiteX988" fmla="*/ 1049150 w 4166715"/>
                <a:gd name="connsiteY988" fmla="*/ 1873487 h 3792573"/>
                <a:gd name="connsiteX989" fmla="*/ 1151115 w 4166715"/>
                <a:gd name="connsiteY989" fmla="*/ 1740056 h 3792573"/>
                <a:gd name="connsiteX990" fmla="*/ 1360872 w 4166715"/>
                <a:gd name="connsiteY990" fmla="*/ 1738238 h 3792573"/>
                <a:gd name="connsiteX991" fmla="*/ 1411491 w 4166715"/>
                <a:gd name="connsiteY991" fmla="*/ 1858217 h 3792573"/>
                <a:gd name="connsiteX992" fmla="*/ 1187895 w 4166715"/>
                <a:gd name="connsiteY992" fmla="*/ 1862580 h 3792573"/>
                <a:gd name="connsiteX993" fmla="*/ 1360872 w 4166715"/>
                <a:gd name="connsiteY993" fmla="*/ 1738238 h 3792573"/>
                <a:gd name="connsiteX994" fmla="*/ 1422415 w 4166715"/>
                <a:gd name="connsiteY994" fmla="*/ 1874578 h 3792573"/>
                <a:gd name="connsiteX995" fmla="*/ 1628167 w 4166715"/>
                <a:gd name="connsiteY995" fmla="*/ 2034550 h 3792573"/>
                <a:gd name="connsiteX996" fmla="*/ 1270196 w 4166715"/>
                <a:gd name="connsiteY996" fmla="*/ 1992012 h 3792573"/>
                <a:gd name="connsiteX997" fmla="*/ 1422415 w 4166715"/>
                <a:gd name="connsiteY997" fmla="*/ 1874578 h 3792573"/>
                <a:gd name="connsiteX998" fmla="*/ 1885629 w 4166715"/>
                <a:gd name="connsiteY998" fmla="*/ 1960381 h 3792573"/>
                <a:gd name="connsiteX999" fmla="*/ 2167855 w 4166715"/>
                <a:gd name="connsiteY999" fmla="*/ 2182160 h 3792573"/>
                <a:gd name="connsiteX1000" fmla="*/ 1752346 w 4166715"/>
                <a:gd name="connsiteY1000" fmla="*/ 2128715 h 3792573"/>
                <a:gd name="connsiteX1001" fmla="*/ 1885629 w 4166715"/>
                <a:gd name="connsiteY1001" fmla="*/ 1960381 h 3792573"/>
                <a:gd name="connsiteX1002" fmla="*/ 2995230 w 4166715"/>
                <a:gd name="connsiteY1002" fmla="*/ 2303593 h 3792573"/>
                <a:gd name="connsiteX1003" fmla="*/ 2845195 w 4166715"/>
                <a:gd name="connsiteY1003" fmla="*/ 2399940 h 3792573"/>
                <a:gd name="connsiteX1004" fmla="*/ 2684600 w 4166715"/>
                <a:gd name="connsiteY1004" fmla="*/ 2246149 h 3792573"/>
                <a:gd name="connsiteX1005" fmla="*/ 2995230 w 4166715"/>
                <a:gd name="connsiteY1005" fmla="*/ 2303593 h 3792573"/>
                <a:gd name="connsiteX1006" fmla="*/ 2940241 w 4166715"/>
                <a:gd name="connsiteY1006" fmla="*/ 2750423 h 3792573"/>
                <a:gd name="connsiteX1007" fmla="*/ 3041478 w 4166715"/>
                <a:gd name="connsiteY1007" fmla="*/ 2726791 h 3792573"/>
                <a:gd name="connsiteX1008" fmla="*/ 3039657 w 4166715"/>
                <a:gd name="connsiteY1008" fmla="*/ 2839862 h 3792573"/>
                <a:gd name="connsiteX1009" fmla="*/ 2940241 w 4166715"/>
                <a:gd name="connsiteY1009" fmla="*/ 2750423 h 3792573"/>
                <a:gd name="connsiteX1010" fmla="*/ 3035287 w 4166715"/>
                <a:gd name="connsiteY1010" fmla="*/ 2712975 h 3792573"/>
                <a:gd name="connsiteX1011" fmla="*/ 2934051 w 4166715"/>
                <a:gd name="connsiteY1011" fmla="*/ 2736607 h 3792573"/>
                <a:gd name="connsiteX1012" fmla="*/ 2944247 w 4166715"/>
                <a:gd name="connsiteY1012" fmla="*/ 2682072 h 3792573"/>
                <a:gd name="connsiteX1013" fmla="*/ 2942062 w 4166715"/>
                <a:gd name="connsiteY1013" fmla="*/ 2675527 h 3792573"/>
                <a:gd name="connsiteX1014" fmla="*/ 2885981 w 4166715"/>
                <a:gd name="connsiteY1014" fmla="*/ 2619537 h 3792573"/>
                <a:gd name="connsiteX1015" fmla="*/ 2930409 w 4166715"/>
                <a:gd name="connsiteY1015" fmla="*/ 2597360 h 3792573"/>
                <a:gd name="connsiteX1016" fmla="*/ 3035287 w 4166715"/>
                <a:gd name="connsiteY1016" fmla="*/ 2712975 h 3792573"/>
                <a:gd name="connsiteX1017" fmla="*/ 3053860 w 4166715"/>
                <a:gd name="connsiteY1017" fmla="*/ 2571909 h 3792573"/>
                <a:gd name="connsiteX1018" fmla="*/ 2954079 w 4166715"/>
                <a:gd name="connsiteY1018" fmla="*/ 2488288 h 3792573"/>
                <a:gd name="connsiteX1019" fmla="*/ 3139437 w 4166715"/>
                <a:gd name="connsiteY1019" fmla="*/ 2502104 h 3792573"/>
                <a:gd name="connsiteX1020" fmla="*/ 3053860 w 4166715"/>
                <a:gd name="connsiteY1020" fmla="*/ 2571909 h 3792573"/>
                <a:gd name="connsiteX1021" fmla="*/ 3093918 w 4166715"/>
                <a:gd name="connsiteY1021" fmla="*/ 2367582 h 3792573"/>
                <a:gd name="connsiteX1022" fmla="*/ 3146721 w 4166715"/>
                <a:gd name="connsiteY1022" fmla="*/ 2488288 h 3792573"/>
                <a:gd name="connsiteX1023" fmla="*/ 2943155 w 4166715"/>
                <a:gd name="connsiteY1023" fmla="*/ 2473018 h 3792573"/>
                <a:gd name="connsiteX1024" fmla="*/ 3017808 w 4166715"/>
                <a:gd name="connsiteY1024" fmla="*/ 2311228 h 3792573"/>
                <a:gd name="connsiteX1025" fmla="*/ 3093918 w 4166715"/>
                <a:gd name="connsiteY1025" fmla="*/ 2367582 h 3792573"/>
                <a:gd name="connsiteX1026" fmla="*/ 3026548 w 4166715"/>
                <a:gd name="connsiteY1026" fmla="*/ 2283960 h 3792573"/>
                <a:gd name="connsiteX1027" fmla="*/ 3096467 w 4166715"/>
                <a:gd name="connsiteY1027" fmla="*/ 2029460 h 3792573"/>
                <a:gd name="connsiteX1028" fmla="*/ 3233756 w 4166715"/>
                <a:gd name="connsiteY1028" fmla="*/ 2157801 h 3792573"/>
                <a:gd name="connsiteX1029" fmla="*/ 3026548 w 4166715"/>
                <a:gd name="connsiteY1029" fmla="*/ 2283960 h 3792573"/>
                <a:gd name="connsiteX1030" fmla="*/ 3344096 w 4166715"/>
                <a:gd name="connsiteY1030" fmla="*/ 1920388 h 3792573"/>
                <a:gd name="connsiteX1031" fmla="*/ 3110305 w 4166715"/>
                <a:gd name="connsiteY1031" fmla="*/ 2001828 h 3792573"/>
                <a:gd name="connsiteX1032" fmla="*/ 3234848 w 4166715"/>
                <a:gd name="connsiteY1032" fmla="*/ 1811316 h 3792573"/>
                <a:gd name="connsiteX1033" fmla="*/ 3344096 w 4166715"/>
                <a:gd name="connsiteY1033" fmla="*/ 1920388 h 3792573"/>
                <a:gd name="connsiteX1034" fmla="*/ 3279276 w 4166715"/>
                <a:gd name="connsiteY1034" fmla="*/ 1676431 h 3792573"/>
                <a:gd name="connsiteX1035" fmla="*/ 3227201 w 4166715"/>
                <a:gd name="connsiteY1035" fmla="*/ 1796410 h 3792573"/>
                <a:gd name="connsiteX1036" fmla="*/ 3109212 w 4166715"/>
                <a:gd name="connsiteY1036" fmla="*/ 1977105 h 3792573"/>
                <a:gd name="connsiteX1037" fmla="*/ 3185322 w 4166715"/>
                <a:gd name="connsiteY1037" fmla="*/ 1655708 h 3792573"/>
                <a:gd name="connsiteX1038" fmla="*/ 3279276 w 4166715"/>
                <a:gd name="connsiteY1038" fmla="*/ 1676431 h 3792573"/>
                <a:gd name="connsiteX1039" fmla="*/ 3178767 w 4166715"/>
                <a:gd name="connsiteY1039" fmla="*/ 1637529 h 3792573"/>
                <a:gd name="connsiteX1040" fmla="*/ 2779282 w 4166715"/>
                <a:gd name="connsiteY1040" fmla="*/ 1393572 h 3792573"/>
                <a:gd name="connsiteX1041" fmla="*/ 3072068 w 4166715"/>
                <a:gd name="connsiteY1041" fmla="*/ 1298680 h 3792573"/>
                <a:gd name="connsiteX1042" fmla="*/ 3234120 w 4166715"/>
                <a:gd name="connsiteY1042" fmla="*/ 1575358 h 3792573"/>
                <a:gd name="connsiteX1043" fmla="*/ 3178767 w 4166715"/>
                <a:gd name="connsiteY1043" fmla="*/ 1637529 h 3792573"/>
                <a:gd name="connsiteX1044" fmla="*/ 3456623 w 4166715"/>
                <a:gd name="connsiteY1044" fmla="*/ 1656435 h 3792573"/>
                <a:gd name="connsiteX1045" fmla="*/ 3432588 w 4166715"/>
                <a:gd name="connsiteY1045" fmla="*/ 1760780 h 3792573"/>
                <a:gd name="connsiteX1046" fmla="*/ 3364126 w 4166715"/>
                <a:gd name="connsiteY1046" fmla="*/ 1641165 h 3792573"/>
                <a:gd name="connsiteX1047" fmla="*/ 3361576 w 4166715"/>
                <a:gd name="connsiteY1047" fmla="*/ 1638620 h 3792573"/>
                <a:gd name="connsiteX1048" fmla="*/ 3257062 w 4166715"/>
                <a:gd name="connsiteY1048" fmla="*/ 1576449 h 3792573"/>
                <a:gd name="connsiteX1049" fmla="*/ 3402727 w 4166715"/>
                <a:gd name="connsiteY1049" fmla="*/ 1473194 h 3792573"/>
                <a:gd name="connsiteX1050" fmla="*/ 3392166 w 4166715"/>
                <a:gd name="connsiteY1050" fmla="*/ 1583720 h 3792573"/>
                <a:gd name="connsiteX1051" fmla="*/ 3393987 w 4166715"/>
                <a:gd name="connsiteY1051" fmla="*/ 1589537 h 3792573"/>
                <a:gd name="connsiteX1052" fmla="*/ 3456623 w 4166715"/>
                <a:gd name="connsiteY1052" fmla="*/ 1656435 h 3792573"/>
                <a:gd name="connsiteX1053" fmla="*/ 3484663 w 4166715"/>
                <a:gd name="connsiteY1053" fmla="*/ 1366668 h 3792573"/>
                <a:gd name="connsiteX1054" fmla="*/ 3427125 w 4166715"/>
                <a:gd name="connsiteY1054" fmla="*/ 1429202 h 3792573"/>
                <a:gd name="connsiteX1055" fmla="*/ 3510882 w 4166715"/>
                <a:gd name="connsiteY1055" fmla="*/ 1147070 h 3792573"/>
                <a:gd name="connsiteX1056" fmla="*/ 3515617 w 4166715"/>
                <a:gd name="connsiteY1056" fmla="*/ 1225965 h 3792573"/>
                <a:gd name="connsiteX1057" fmla="*/ 3484663 w 4166715"/>
                <a:gd name="connsiteY1057" fmla="*/ 1366668 h 3792573"/>
                <a:gd name="connsiteX1058" fmla="*/ 3499958 w 4166715"/>
                <a:gd name="connsiteY1058" fmla="*/ 1104169 h 3792573"/>
                <a:gd name="connsiteX1059" fmla="*/ 3099744 w 4166715"/>
                <a:gd name="connsiteY1059" fmla="*/ 1271775 h 3792573"/>
                <a:gd name="connsiteX1060" fmla="*/ 3329530 w 4166715"/>
                <a:gd name="connsiteY1060" fmla="*/ 993643 h 3792573"/>
                <a:gd name="connsiteX1061" fmla="*/ 3499958 w 4166715"/>
                <a:gd name="connsiteY1061" fmla="*/ 1104169 h 3792573"/>
                <a:gd name="connsiteX1062" fmla="*/ 3412559 w 4166715"/>
                <a:gd name="connsiteY1062" fmla="*/ 768955 h 3792573"/>
                <a:gd name="connsiteX1063" fmla="*/ 3409281 w 4166715"/>
                <a:gd name="connsiteY1063" fmla="*/ 772591 h 3792573"/>
                <a:gd name="connsiteX1064" fmla="*/ 3329894 w 4166715"/>
                <a:gd name="connsiteY1064" fmla="*/ 961648 h 3792573"/>
                <a:gd name="connsiteX1065" fmla="*/ 3239946 w 4166715"/>
                <a:gd name="connsiteY1065" fmla="*/ 623890 h 3792573"/>
                <a:gd name="connsiteX1066" fmla="*/ 3583351 w 4166715"/>
                <a:gd name="connsiteY1066" fmla="*/ 674790 h 3792573"/>
                <a:gd name="connsiteX1067" fmla="*/ 3412559 w 4166715"/>
                <a:gd name="connsiteY1067" fmla="*/ 768955 h 3792573"/>
                <a:gd name="connsiteX1068" fmla="*/ 3596096 w 4166715"/>
                <a:gd name="connsiteY1068" fmla="*/ 662428 h 3792573"/>
                <a:gd name="connsiteX1069" fmla="*/ 3282553 w 4166715"/>
                <a:gd name="connsiteY1069" fmla="*/ 615891 h 3792573"/>
                <a:gd name="connsiteX1070" fmla="*/ 3577888 w 4166715"/>
                <a:gd name="connsiteY1070" fmla="*/ 577353 h 3792573"/>
                <a:gd name="connsiteX1071" fmla="*/ 3596096 w 4166715"/>
                <a:gd name="connsiteY1071" fmla="*/ 662428 h 3792573"/>
                <a:gd name="connsiteX1072" fmla="*/ 3589178 w 4166715"/>
                <a:gd name="connsiteY1072" fmla="*/ 555538 h 3792573"/>
                <a:gd name="connsiteX1073" fmla="*/ 3536010 w 4166715"/>
                <a:gd name="connsiteY1073" fmla="*/ 174151 h 3792573"/>
                <a:gd name="connsiteX1074" fmla="*/ 3760333 w 4166715"/>
                <a:gd name="connsiteY1074" fmla="*/ 422471 h 3792573"/>
                <a:gd name="connsiteX1075" fmla="*/ 3589178 w 4166715"/>
                <a:gd name="connsiteY1075" fmla="*/ 555538 h 3792573"/>
                <a:gd name="connsiteX1076" fmla="*/ 3842998 w 4166715"/>
                <a:gd name="connsiteY1076" fmla="*/ 581715 h 3792573"/>
                <a:gd name="connsiteX1077" fmla="*/ 3841906 w 4166715"/>
                <a:gd name="connsiteY1077" fmla="*/ 584260 h 3792573"/>
                <a:gd name="connsiteX1078" fmla="*/ 3810224 w 4166715"/>
                <a:gd name="connsiteY1078" fmla="*/ 691151 h 3792573"/>
                <a:gd name="connsiteX1079" fmla="*/ 3810952 w 4166715"/>
                <a:gd name="connsiteY1079" fmla="*/ 696968 h 3792573"/>
                <a:gd name="connsiteX1080" fmla="*/ 3880143 w 4166715"/>
                <a:gd name="connsiteY1080" fmla="*/ 811129 h 3792573"/>
                <a:gd name="connsiteX1081" fmla="*/ 3844455 w 4166715"/>
                <a:gd name="connsiteY1081" fmla="*/ 1023092 h 3792573"/>
                <a:gd name="connsiteX1082" fmla="*/ 3725738 w 4166715"/>
                <a:gd name="connsiteY1082" fmla="*/ 875845 h 3792573"/>
                <a:gd name="connsiteX1083" fmla="*/ 3790559 w 4166715"/>
                <a:gd name="connsiteY1083" fmla="*/ 590441 h 3792573"/>
                <a:gd name="connsiteX1084" fmla="*/ 3790559 w 4166715"/>
                <a:gd name="connsiteY1084" fmla="*/ 588260 h 3792573"/>
                <a:gd name="connsiteX1085" fmla="*/ 3778906 w 4166715"/>
                <a:gd name="connsiteY1085" fmla="*/ 431197 h 3792573"/>
                <a:gd name="connsiteX1086" fmla="*/ 3955888 w 4166715"/>
                <a:gd name="connsiteY1086" fmla="*/ 437741 h 3792573"/>
                <a:gd name="connsiteX1087" fmla="*/ 3842998 w 4166715"/>
                <a:gd name="connsiteY1087" fmla="*/ 581715 h 3792573"/>
                <a:gd name="connsiteX1088" fmla="*/ 4001408 w 4166715"/>
                <a:gd name="connsiteY1088" fmla="*/ 333759 h 3792573"/>
                <a:gd name="connsiteX1089" fmla="*/ 3965356 w 4166715"/>
                <a:gd name="connsiteY1089" fmla="*/ 423562 h 3792573"/>
                <a:gd name="connsiteX1090" fmla="*/ 3788738 w 4166715"/>
                <a:gd name="connsiteY1090" fmla="*/ 417017 h 3792573"/>
                <a:gd name="connsiteX1091" fmla="*/ 3967541 w 4166715"/>
                <a:gd name="connsiteY1091" fmla="*/ 249410 h 3792573"/>
                <a:gd name="connsiteX1092" fmla="*/ 4001408 w 4166715"/>
                <a:gd name="connsiteY1092" fmla="*/ 333759 h 3792573"/>
                <a:gd name="connsiteX1093" fmla="*/ 4029085 w 4166715"/>
                <a:gd name="connsiteY1093" fmla="*/ 168697 h 3792573"/>
                <a:gd name="connsiteX1094" fmla="*/ 4023258 w 4166715"/>
                <a:gd name="connsiteY1094" fmla="*/ 170879 h 3792573"/>
                <a:gd name="connsiteX1095" fmla="*/ 3975553 w 4166715"/>
                <a:gd name="connsiteY1095" fmla="*/ 220688 h 3792573"/>
                <a:gd name="connsiteX1096" fmla="*/ 3951882 w 4166715"/>
                <a:gd name="connsiteY1096" fmla="*/ 42538 h 3792573"/>
                <a:gd name="connsiteX1097" fmla="*/ 4071692 w 4166715"/>
                <a:gd name="connsiteY1097" fmla="*/ 42538 h 3792573"/>
                <a:gd name="connsiteX1098" fmla="*/ 4108836 w 4166715"/>
                <a:gd name="connsiteY1098" fmla="*/ 175242 h 3792573"/>
                <a:gd name="connsiteX1099" fmla="*/ 4029085 w 4166715"/>
                <a:gd name="connsiteY1099" fmla="*/ 168697 h 3792573"/>
                <a:gd name="connsiteX1100" fmla="*/ 4120853 w 4166715"/>
                <a:gd name="connsiteY1100" fmla="*/ 163971 h 3792573"/>
                <a:gd name="connsiteX1101" fmla="*/ 4089536 w 4166715"/>
                <a:gd name="connsiteY1101" fmla="*/ 51627 h 3792573"/>
                <a:gd name="connsiteX1102" fmla="*/ 4157634 w 4166715"/>
                <a:gd name="connsiteY1102" fmla="*/ 95619 h 3792573"/>
                <a:gd name="connsiteX1103" fmla="*/ 4120853 w 4166715"/>
                <a:gd name="connsiteY1103" fmla="*/ 163971 h 3792573"/>
                <a:gd name="connsiteX1104" fmla="*/ 3112126 w 4166715"/>
                <a:gd name="connsiteY1104" fmla="*/ 178150 h 3792573"/>
                <a:gd name="connsiteX1105" fmla="*/ 2884524 w 4166715"/>
                <a:gd name="connsiteY1105" fmla="*/ 382114 h 3792573"/>
                <a:gd name="connsiteX1106" fmla="*/ 2892900 w 4166715"/>
                <a:gd name="connsiteY1106" fmla="*/ 227960 h 3792573"/>
                <a:gd name="connsiteX1107" fmla="*/ 3112126 w 4166715"/>
                <a:gd name="connsiteY1107" fmla="*/ 178150 h 3792573"/>
                <a:gd name="connsiteX1108" fmla="*/ 2204999 w 4166715"/>
                <a:gd name="connsiteY1108" fmla="*/ 209781 h 3792573"/>
                <a:gd name="connsiteX1109" fmla="*/ 2416577 w 4166715"/>
                <a:gd name="connsiteY1109" fmla="*/ 209781 h 3792573"/>
                <a:gd name="connsiteX1110" fmla="*/ 2434785 w 4166715"/>
                <a:gd name="connsiteY1110" fmla="*/ 253773 h 3792573"/>
                <a:gd name="connsiteX1111" fmla="*/ 2328814 w 4166715"/>
                <a:gd name="connsiteY1111" fmla="*/ 349393 h 3792573"/>
                <a:gd name="connsiteX1112" fmla="*/ 1983225 w 4166715"/>
                <a:gd name="connsiteY1112" fmla="*/ 364299 h 3792573"/>
                <a:gd name="connsiteX1113" fmla="*/ 2204999 w 4166715"/>
                <a:gd name="connsiteY1113" fmla="*/ 209781 h 3792573"/>
                <a:gd name="connsiteX1114" fmla="*/ 1793496 w 4166715"/>
                <a:gd name="connsiteY1114" fmla="*/ 530452 h 3792573"/>
                <a:gd name="connsiteX1115" fmla="*/ 1854311 w 4166715"/>
                <a:gd name="connsiteY1115" fmla="*/ 518090 h 3792573"/>
                <a:gd name="connsiteX1116" fmla="*/ 1859045 w 4166715"/>
                <a:gd name="connsiteY1116" fmla="*/ 514818 h 3792573"/>
                <a:gd name="connsiteX1117" fmla="*/ 1860138 w 4166715"/>
                <a:gd name="connsiteY1117" fmla="*/ 509365 h 3792573"/>
                <a:gd name="connsiteX1118" fmla="*/ 1848849 w 4166715"/>
                <a:gd name="connsiteY1118" fmla="*/ 458101 h 3792573"/>
                <a:gd name="connsiteX1119" fmla="*/ 1946444 w 4166715"/>
                <a:gd name="connsiteY1119" fmla="*/ 390113 h 3792573"/>
                <a:gd name="connsiteX1120" fmla="*/ 1874340 w 4166715"/>
                <a:gd name="connsiteY1120" fmla="*/ 673336 h 3792573"/>
                <a:gd name="connsiteX1121" fmla="*/ 1793496 w 4166715"/>
                <a:gd name="connsiteY1121" fmla="*/ 530452 h 3792573"/>
                <a:gd name="connsiteX1122" fmla="*/ 1879802 w 4166715"/>
                <a:gd name="connsiteY1122" fmla="*/ 702058 h 3792573"/>
                <a:gd name="connsiteX1123" fmla="*/ 2233404 w 4166715"/>
                <a:gd name="connsiteY1123" fmla="*/ 855122 h 3792573"/>
                <a:gd name="connsiteX1124" fmla="*/ 1844479 w 4166715"/>
                <a:gd name="connsiteY1124" fmla="*/ 760957 h 3792573"/>
                <a:gd name="connsiteX1125" fmla="*/ 1879802 w 4166715"/>
                <a:gd name="connsiteY1125" fmla="*/ 702058 h 3792573"/>
                <a:gd name="connsiteX1126" fmla="*/ 1656571 w 4166715"/>
                <a:gd name="connsiteY1126" fmla="*/ 596985 h 3792573"/>
                <a:gd name="connsiteX1127" fmla="*/ 1677329 w 4166715"/>
                <a:gd name="connsiteY1127" fmla="*/ 532633 h 3792573"/>
                <a:gd name="connsiteX1128" fmla="*/ 1822265 w 4166715"/>
                <a:gd name="connsiteY1128" fmla="*/ 762047 h 3792573"/>
                <a:gd name="connsiteX1129" fmla="*/ 1758537 w 4166715"/>
                <a:gd name="connsiteY1129" fmla="*/ 788224 h 3792573"/>
                <a:gd name="connsiteX1130" fmla="*/ 1740329 w 4166715"/>
                <a:gd name="connsiteY1130" fmla="*/ 717691 h 3792573"/>
                <a:gd name="connsiteX1131" fmla="*/ 1740329 w 4166715"/>
                <a:gd name="connsiteY1131" fmla="*/ 717328 h 3792573"/>
                <a:gd name="connsiteX1132" fmla="*/ 1739965 w 4166715"/>
                <a:gd name="connsiteY1132" fmla="*/ 716601 h 3792573"/>
                <a:gd name="connsiteX1133" fmla="*/ 1739600 w 4166715"/>
                <a:gd name="connsiteY1133" fmla="*/ 715510 h 3792573"/>
                <a:gd name="connsiteX1134" fmla="*/ 1739600 w 4166715"/>
                <a:gd name="connsiteY1134" fmla="*/ 715146 h 3792573"/>
                <a:gd name="connsiteX1135" fmla="*/ 1656571 w 4166715"/>
                <a:gd name="connsiteY1135" fmla="*/ 596985 h 3792573"/>
                <a:gd name="connsiteX1136" fmla="*/ 1207196 w 4166715"/>
                <a:gd name="connsiteY1136" fmla="*/ 880208 h 3792573"/>
                <a:gd name="connsiteX1137" fmla="*/ 1361236 w 4166715"/>
                <a:gd name="connsiteY1137" fmla="*/ 1155432 h 3792573"/>
                <a:gd name="connsiteX1138" fmla="*/ 1040046 w 4166715"/>
                <a:gd name="connsiteY1138" fmla="*/ 1060904 h 3792573"/>
                <a:gd name="connsiteX1139" fmla="*/ 988699 w 4166715"/>
                <a:gd name="connsiteY1139" fmla="*/ 742414 h 3792573"/>
                <a:gd name="connsiteX1140" fmla="*/ 1121618 w 4166715"/>
                <a:gd name="connsiteY1140" fmla="*/ 757321 h 3792573"/>
                <a:gd name="connsiteX1141" fmla="*/ 1207196 w 4166715"/>
                <a:gd name="connsiteY1141" fmla="*/ 880208 h 3792573"/>
                <a:gd name="connsiteX1142" fmla="*/ 1022202 w 4166715"/>
                <a:gd name="connsiteY1142" fmla="*/ 1043816 h 3792573"/>
                <a:gd name="connsiteX1143" fmla="*/ 900936 w 4166715"/>
                <a:gd name="connsiteY1143" fmla="*/ 911475 h 3792573"/>
                <a:gd name="connsiteX1144" fmla="*/ 976317 w 4166715"/>
                <a:gd name="connsiteY1144" fmla="*/ 758048 h 3792573"/>
                <a:gd name="connsiteX1145" fmla="*/ 1022202 w 4166715"/>
                <a:gd name="connsiteY1145" fmla="*/ 1043816 h 3792573"/>
                <a:gd name="connsiteX1146" fmla="*/ 890011 w 4166715"/>
                <a:gd name="connsiteY1146" fmla="*/ 900568 h 3792573"/>
                <a:gd name="connsiteX1147" fmla="*/ 779306 w 4166715"/>
                <a:gd name="connsiteY1147" fmla="*/ 798404 h 3792573"/>
                <a:gd name="connsiteX1148" fmla="*/ 966121 w 4166715"/>
                <a:gd name="connsiteY1148" fmla="*/ 745686 h 3792573"/>
                <a:gd name="connsiteX1149" fmla="*/ 890011 w 4166715"/>
                <a:gd name="connsiteY1149" fmla="*/ 900568 h 3792573"/>
                <a:gd name="connsiteX1150" fmla="*/ 908947 w 4166715"/>
                <a:gd name="connsiteY1150" fmla="*/ 991825 h 3792573"/>
                <a:gd name="connsiteX1151" fmla="*/ 902393 w 4166715"/>
                <a:gd name="connsiteY1151" fmla="*/ 934380 h 3792573"/>
                <a:gd name="connsiteX1152" fmla="*/ 999259 w 4166715"/>
                <a:gd name="connsiteY1152" fmla="*/ 1040180 h 3792573"/>
                <a:gd name="connsiteX1153" fmla="*/ 908947 w 4166715"/>
                <a:gd name="connsiteY1153" fmla="*/ 991825 h 3792573"/>
                <a:gd name="connsiteX1154" fmla="*/ 650029 w 4166715"/>
                <a:gd name="connsiteY1154" fmla="*/ 888570 h 3792573"/>
                <a:gd name="connsiteX1155" fmla="*/ 759641 w 4166715"/>
                <a:gd name="connsiteY1155" fmla="*/ 807857 h 3792573"/>
                <a:gd name="connsiteX1156" fmla="*/ 792416 w 4166715"/>
                <a:gd name="connsiteY1156" fmla="*/ 1018729 h 3792573"/>
                <a:gd name="connsiteX1157" fmla="*/ 702832 w 4166715"/>
                <a:gd name="connsiteY1157" fmla="*/ 952195 h 3792573"/>
                <a:gd name="connsiteX1158" fmla="*/ 650029 w 4166715"/>
                <a:gd name="connsiteY1158" fmla="*/ 888570 h 3792573"/>
                <a:gd name="connsiteX1159" fmla="*/ 541873 w 4166715"/>
                <a:gd name="connsiteY1159" fmla="*/ 1056541 h 3792573"/>
                <a:gd name="connsiteX1160" fmla="*/ 681346 w 4166715"/>
                <a:gd name="connsiteY1160" fmla="*/ 975464 h 3792573"/>
                <a:gd name="connsiteX1161" fmla="*/ 584115 w 4166715"/>
                <a:gd name="connsiteY1161" fmla="*/ 1180519 h 3792573"/>
                <a:gd name="connsiteX1162" fmla="*/ 528763 w 4166715"/>
                <a:gd name="connsiteY1162" fmla="*/ 1180519 h 3792573"/>
                <a:gd name="connsiteX1163" fmla="*/ 541873 w 4166715"/>
                <a:gd name="connsiteY1163" fmla="*/ 1056541 h 3792573"/>
                <a:gd name="connsiteX1164" fmla="*/ 833202 w 4166715"/>
                <a:gd name="connsiteY1164" fmla="*/ 1133618 h 3792573"/>
                <a:gd name="connsiteX1165" fmla="*/ 742161 w 4166715"/>
                <a:gd name="connsiteY1165" fmla="*/ 1261959 h 3792573"/>
                <a:gd name="connsiteX1166" fmla="*/ 696641 w 4166715"/>
                <a:gd name="connsiteY1166" fmla="*/ 1184518 h 3792573"/>
                <a:gd name="connsiteX1167" fmla="*/ 690450 w 4166715"/>
                <a:gd name="connsiteY1167" fmla="*/ 1180882 h 3792573"/>
                <a:gd name="connsiteX1168" fmla="*/ 600138 w 4166715"/>
                <a:gd name="connsiteY1168" fmla="*/ 1180882 h 3792573"/>
                <a:gd name="connsiteX1169" fmla="*/ 700647 w 4166715"/>
                <a:gd name="connsiteY1169" fmla="*/ 968556 h 3792573"/>
                <a:gd name="connsiteX1170" fmla="*/ 796421 w 4166715"/>
                <a:gd name="connsiteY1170" fmla="*/ 1039816 h 3792573"/>
                <a:gd name="connsiteX1171" fmla="*/ 833202 w 4166715"/>
                <a:gd name="connsiteY1171" fmla="*/ 1133618 h 3792573"/>
                <a:gd name="connsiteX1172" fmla="*/ 806982 w 4166715"/>
                <a:gd name="connsiteY1172" fmla="*/ 1016548 h 3792573"/>
                <a:gd name="connsiteX1173" fmla="*/ 775664 w 4166715"/>
                <a:gd name="connsiteY1173" fmla="*/ 814402 h 3792573"/>
                <a:gd name="connsiteX1174" fmla="*/ 882728 w 4166715"/>
                <a:gd name="connsiteY1174" fmla="*/ 913657 h 3792573"/>
                <a:gd name="connsiteX1175" fmla="*/ 806982 w 4166715"/>
                <a:gd name="connsiteY1175" fmla="*/ 1016548 h 3792573"/>
                <a:gd name="connsiteX1176" fmla="*/ 904942 w 4166715"/>
                <a:gd name="connsiteY1176" fmla="*/ 1006004 h 3792573"/>
                <a:gd name="connsiteX1177" fmla="*/ 1016011 w 4166715"/>
                <a:gd name="connsiteY1177" fmla="*/ 1065630 h 3792573"/>
                <a:gd name="connsiteX1178" fmla="*/ 921329 w 4166715"/>
                <a:gd name="connsiteY1178" fmla="*/ 1101987 h 3792573"/>
                <a:gd name="connsiteX1179" fmla="*/ 877265 w 4166715"/>
                <a:gd name="connsiteY1179" fmla="*/ 1055814 h 3792573"/>
                <a:gd name="connsiteX1180" fmla="*/ 904942 w 4166715"/>
                <a:gd name="connsiteY1180" fmla="*/ 1006004 h 3792573"/>
                <a:gd name="connsiteX1181" fmla="*/ 929341 w 4166715"/>
                <a:gd name="connsiteY1181" fmla="*/ 1114349 h 3792573"/>
                <a:gd name="connsiteX1182" fmla="*/ 1014554 w 4166715"/>
                <a:gd name="connsiteY1182" fmla="*/ 1081627 h 3792573"/>
                <a:gd name="connsiteX1183" fmla="*/ 958473 w 4166715"/>
                <a:gd name="connsiteY1183" fmla="*/ 1166703 h 3792573"/>
                <a:gd name="connsiteX1184" fmla="*/ 929341 w 4166715"/>
                <a:gd name="connsiteY1184" fmla="*/ 1114349 h 3792573"/>
                <a:gd name="connsiteX1185" fmla="*/ 964300 w 4166715"/>
                <a:gd name="connsiteY1185" fmla="*/ 1184518 h 3792573"/>
                <a:gd name="connsiteX1186" fmla="*/ 1036404 w 4166715"/>
                <a:gd name="connsiteY1186" fmla="*/ 1075083 h 3792573"/>
                <a:gd name="connsiteX1187" fmla="*/ 1343028 w 4166715"/>
                <a:gd name="connsiteY1187" fmla="*/ 1165249 h 3792573"/>
                <a:gd name="connsiteX1188" fmla="*/ 939901 w 4166715"/>
                <a:gd name="connsiteY1188" fmla="*/ 1229601 h 3792573"/>
                <a:gd name="connsiteX1189" fmla="*/ 964300 w 4166715"/>
                <a:gd name="connsiteY1189" fmla="*/ 1184518 h 3792573"/>
                <a:gd name="connsiteX1190" fmla="*/ 636554 w 4166715"/>
                <a:gd name="connsiteY1190" fmla="*/ 1317585 h 3792573"/>
                <a:gd name="connsiteX1191" fmla="*/ 734878 w 4166715"/>
                <a:gd name="connsiteY1191" fmla="*/ 1344490 h 3792573"/>
                <a:gd name="connsiteX1192" fmla="*/ 760734 w 4166715"/>
                <a:gd name="connsiteY1192" fmla="*/ 1568450 h 3792573"/>
                <a:gd name="connsiteX1193" fmla="*/ 560445 w 4166715"/>
                <a:gd name="connsiteY1193" fmla="*/ 1392118 h 3792573"/>
                <a:gd name="connsiteX1194" fmla="*/ 636554 w 4166715"/>
                <a:gd name="connsiteY1194" fmla="*/ 1317585 h 3792573"/>
                <a:gd name="connsiteX1195" fmla="*/ 431167 w 4166715"/>
                <a:gd name="connsiteY1195" fmla="*/ 1433929 h 3792573"/>
                <a:gd name="connsiteX1196" fmla="*/ 383826 w 4166715"/>
                <a:gd name="connsiteY1196" fmla="*/ 1368849 h 3792573"/>
                <a:gd name="connsiteX1197" fmla="*/ 429711 w 4166715"/>
                <a:gd name="connsiteY1197" fmla="*/ 1303406 h 3792573"/>
                <a:gd name="connsiteX1198" fmla="*/ 477052 w 4166715"/>
                <a:gd name="connsiteY1198" fmla="*/ 1385937 h 3792573"/>
                <a:gd name="connsiteX1199" fmla="*/ 431167 w 4166715"/>
                <a:gd name="connsiteY1199" fmla="*/ 1433929 h 3792573"/>
                <a:gd name="connsiteX1200" fmla="*/ 293514 w 4166715"/>
                <a:gd name="connsiteY1200" fmla="*/ 1443018 h 3792573"/>
                <a:gd name="connsiteX1201" fmla="*/ 239254 w 4166715"/>
                <a:gd name="connsiteY1201" fmla="*/ 1436474 h 3792573"/>
                <a:gd name="connsiteX1202" fmla="*/ 372901 w 4166715"/>
                <a:gd name="connsiteY1202" fmla="*/ 1377938 h 3792573"/>
                <a:gd name="connsiteX1203" fmla="*/ 416965 w 4166715"/>
                <a:gd name="connsiteY1203" fmla="*/ 1438655 h 3792573"/>
                <a:gd name="connsiteX1204" fmla="*/ 293514 w 4166715"/>
                <a:gd name="connsiteY1204" fmla="*/ 1443018 h 3792573"/>
                <a:gd name="connsiteX1205" fmla="*/ 350687 w 4166715"/>
                <a:gd name="connsiteY1205" fmla="*/ 1188154 h 3792573"/>
                <a:gd name="connsiteX1206" fmla="*/ 421699 w 4166715"/>
                <a:gd name="connsiteY1206" fmla="*/ 1289954 h 3792573"/>
                <a:gd name="connsiteX1207" fmla="*/ 375086 w 4166715"/>
                <a:gd name="connsiteY1207" fmla="*/ 1356488 h 3792573"/>
                <a:gd name="connsiteX1208" fmla="*/ 324104 w 4166715"/>
                <a:gd name="connsiteY1208" fmla="*/ 1286318 h 3792573"/>
                <a:gd name="connsiteX1209" fmla="*/ 350687 w 4166715"/>
                <a:gd name="connsiteY1209" fmla="*/ 1188154 h 3792573"/>
                <a:gd name="connsiteX1210" fmla="*/ 257098 w 4166715"/>
                <a:gd name="connsiteY1210" fmla="*/ 1325220 h 3792573"/>
                <a:gd name="connsiteX1211" fmla="*/ 313907 w 4166715"/>
                <a:gd name="connsiteY1211" fmla="*/ 1296862 h 3792573"/>
                <a:gd name="connsiteX1212" fmla="*/ 363797 w 4166715"/>
                <a:gd name="connsiteY1212" fmla="*/ 1365940 h 3792573"/>
                <a:gd name="connsiteX1213" fmla="*/ 214491 w 4166715"/>
                <a:gd name="connsiteY1213" fmla="*/ 1431384 h 3792573"/>
                <a:gd name="connsiteX1214" fmla="*/ 187179 w 4166715"/>
                <a:gd name="connsiteY1214" fmla="*/ 1388482 h 3792573"/>
                <a:gd name="connsiteX1215" fmla="*/ 257098 w 4166715"/>
                <a:gd name="connsiteY1215" fmla="*/ 1325220 h 3792573"/>
                <a:gd name="connsiteX1216" fmla="*/ 352873 w 4166715"/>
                <a:gd name="connsiteY1216" fmla="*/ 1498281 h 3792573"/>
                <a:gd name="connsiteX1217" fmla="*/ 310266 w 4166715"/>
                <a:gd name="connsiteY1217" fmla="*/ 1456834 h 3792573"/>
                <a:gd name="connsiteX1218" fmla="*/ 428982 w 4166715"/>
                <a:gd name="connsiteY1218" fmla="*/ 1452471 h 3792573"/>
                <a:gd name="connsiteX1219" fmla="*/ 466491 w 4166715"/>
                <a:gd name="connsiteY1219" fmla="*/ 1468831 h 3792573"/>
                <a:gd name="connsiteX1220" fmla="*/ 474138 w 4166715"/>
                <a:gd name="connsiteY1220" fmla="*/ 1467741 h 3792573"/>
                <a:gd name="connsiteX1221" fmla="*/ 542237 w 4166715"/>
                <a:gd name="connsiteY1221" fmla="*/ 1408115 h 3792573"/>
                <a:gd name="connsiteX1222" fmla="*/ 542237 w 4166715"/>
                <a:gd name="connsiteY1222" fmla="*/ 1610625 h 3792573"/>
                <a:gd name="connsiteX1223" fmla="*/ 437722 w 4166715"/>
                <a:gd name="connsiteY1223" fmla="*/ 1655344 h 3792573"/>
                <a:gd name="connsiteX1224" fmla="*/ 437722 w 4166715"/>
                <a:gd name="connsiteY1224" fmla="*/ 1576449 h 3792573"/>
                <a:gd name="connsiteX1225" fmla="*/ 435173 w 4166715"/>
                <a:gd name="connsiteY1225" fmla="*/ 1570995 h 3792573"/>
                <a:gd name="connsiteX1226" fmla="*/ 352873 w 4166715"/>
                <a:gd name="connsiteY1226" fmla="*/ 1498281 h 3792573"/>
                <a:gd name="connsiteX1227" fmla="*/ 386375 w 4166715"/>
                <a:gd name="connsiteY1227" fmla="*/ 1858581 h 3792573"/>
                <a:gd name="connsiteX1228" fmla="*/ 245809 w 4166715"/>
                <a:gd name="connsiteY1228" fmla="*/ 1691701 h 3792573"/>
                <a:gd name="connsiteX1229" fmla="*/ 431532 w 4166715"/>
                <a:gd name="connsiteY1229" fmla="*/ 1673523 h 3792573"/>
                <a:gd name="connsiteX1230" fmla="*/ 432624 w 4166715"/>
                <a:gd name="connsiteY1230" fmla="*/ 1673159 h 3792573"/>
                <a:gd name="connsiteX1231" fmla="*/ 433716 w 4166715"/>
                <a:gd name="connsiteY1231" fmla="*/ 1672795 h 3792573"/>
                <a:gd name="connsiteX1232" fmla="*/ 533133 w 4166715"/>
                <a:gd name="connsiteY1232" fmla="*/ 1630258 h 3792573"/>
                <a:gd name="connsiteX1233" fmla="*/ 458844 w 4166715"/>
                <a:gd name="connsiteY1233" fmla="*/ 1761507 h 3792573"/>
                <a:gd name="connsiteX1234" fmla="*/ 386375 w 4166715"/>
                <a:gd name="connsiteY1234" fmla="*/ 1858581 h 3792573"/>
                <a:gd name="connsiteX1235" fmla="*/ 768017 w 4166715"/>
                <a:gd name="connsiteY1235" fmla="*/ 1816770 h 3792573"/>
                <a:gd name="connsiteX1236" fmla="*/ 679890 w 4166715"/>
                <a:gd name="connsiteY1236" fmla="*/ 1688065 h 3792573"/>
                <a:gd name="connsiteX1237" fmla="*/ 706838 w 4166715"/>
                <a:gd name="connsiteY1237" fmla="*/ 1643710 h 3792573"/>
                <a:gd name="connsiteX1238" fmla="*/ 848496 w 4166715"/>
                <a:gd name="connsiteY1238" fmla="*/ 1769506 h 3792573"/>
                <a:gd name="connsiteX1239" fmla="*/ 768017 w 4166715"/>
                <a:gd name="connsiteY1239" fmla="*/ 1816770 h 3792573"/>
                <a:gd name="connsiteX1240" fmla="*/ 1186439 w 4166715"/>
                <a:gd name="connsiteY1240" fmla="*/ 1877123 h 3792573"/>
                <a:gd name="connsiteX1241" fmla="*/ 1400566 w 4166715"/>
                <a:gd name="connsiteY1241" fmla="*/ 1873124 h 3792573"/>
                <a:gd name="connsiteX1242" fmla="*/ 1251624 w 4166715"/>
                <a:gd name="connsiteY1242" fmla="*/ 1988376 h 3792573"/>
                <a:gd name="connsiteX1243" fmla="*/ 1245069 w 4166715"/>
                <a:gd name="connsiteY1243" fmla="*/ 1922933 h 3792573"/>
                <a:gd name="connsiteX1244" fmla="*/ 1242156 w 4166715"/>
                <a:gd name="connsiteY1244" fmla="*/ 1917843 h 3792573"/>
                <a:gd name="connsiteX1245" fmla="*/ 1186439 w 4166715"/>
                <a:gd name="connsiteY1245" fmla="*/ 1877123 h 3792573"/>
                <a:gd name="connsiteX1246" fmla="*/ 957745 w 4166715"/>
                <a:gd name="connsiteY1246" fmla="*/ 1958927 h 3792573"/>
                <a:gd name="connsiteX1247" fmla="*/ 1002537 w 4166715"/>
                <a:gd name="connsiteY1247" fmla="*/ 2012008 h 3792573"/>
                <a:gd name="connsiteX1248" fmla="*/ 1045144 w 4166715"/>
                <a:gd name="connsiteY1248" fmla="*/ 2128351 h 3792573"/>
                <a:gd name="connsiteX1249" fmla="*/ 888919 w 4166715"/>
                <a:gd name="connsiteY1249" fmla="*/ 2037822 h 3792573"/>
                <a:gd name="connsiteX1250" fmla="*/ 957745 w 4166715"/>
                <a:gd name="connsiteY1250" fmla="*/ 1958927 h 3792573"/>
                <a:gd name="connsiteX1251" fmla="*/ 677705 w 4166715"/>
                <a:gd name="connsiteY1251" fmla="*/ 1950201 h 3792573"/>
                <a:gd name="connsiteX1252" fmla="*/ 556439 w 4166715"/>
                <a:gd name="connsiteY1252" fmla="*/ 1877487 h 3792573"/>
                <a:gd name="connsiteX1253" fmla="*/ 662774 w 4166715"/>
                <a:gd name="connsiteY1253" fmla="*/ 1877487 h 3792573"/>
                <a:gd name="connsiteX1254" fmla="*/ 677705 w 4166715"/>
                <a:gd name="connsiteY1254" fmla="*/ 1950201 h 3792573"/>
                <a:gd name="connsiteX1255" fmla="*/ 105971 w 4166715"/>
                <a:gd name="connsiteY1255" fmla="*/ 2116717 h 3792573"/>
                <a:gd name="connsiteX1256" fmla="*/ 251271 w 4166715"/>
                <a:gd name="connsiteY1256" fmla="*/ 2161800 h 3792573"/>
                <a:gd name="connsiteX1257" fmla="*/ 21121 w 4166715"/>
                <a:gd name="connsiteY1257" fmla="*/ 2447568 h 3792573"/>
                <a:gd name="connsiteX1258" fmla="*/ 14566 w 4166715"/>
                <a:gd name="connsiteY1258" fmla="*/ 2294140 h 3792573"/>
                <a:gd name="connsiteX1259" fmla="*/ 105971 w 4166715"/>
                <a:gd name="connsiteY1259" fmla="*/ 2116717 h 3792573"/>
                <a:gd name="connsiteX1260" fmla="*/ 31318 w 4166715"/>
                <a:gd name="connsiteY1260" fmla="*/ 2479198 h 3792573"/>
                <a:gd name="connsiteX1261" fmla="*/ 273485 w 4166715"/>
                <a:gd name="connsiteY1261" fmla="*/ 2545005 h 3792573"/>
                <a:gd name="connsiteX1262" fmla="*/ 236341 w 4166715"/>
                <a:gd name="connsiteY1262" fmla="*/ 2712248 h 3792573"/>
                <a:gd name="connsiteX1263" fmla="*/ 127457 w 4166715"/>
                <a:gd name="connsiteY1263" fmla="*/ 2627172 h 3792573"/>
                <a:gd name="connsiteX1264" fmla="*/ 31318 w 4166715"/>
                <a:gd name="connsiteY1264" fmla="*/ 2479198 h 3792573"/>
                <a:gd name="connsiteX1265" fmla="*/ 474867 w 4166715"/>
                <a:gd name="connsiteY1265" fmla="*/ 2734426 h 3792573"/>
                <a:gd name="connsiteX1266" fmla="*/ 264381 w 4166715"/>
                <a:gd name="connsiteY1266" fmla="*/ 2719520 h 3792573"/>
                <a:gd name="connsiteX1267" fmla="*/ 624901 w 4166715"/>
                <a:gd name="connsiteY1267" fmla="*/ 2499195 h 3792573"/>
                <a:gd name="connsiteX1268" fmla="*/ 658040 w 4166715"/>
                <a:gd name="connsiteY1268" fmla="*/ 2734063 h 3792573"/>
                <a:gd name="connsiteX1269" fmla="*/ 474867 w 4166715"/>
                <a:gd name="connsiteY1269" fmla="*/ 2734426 h 3792573"/>
                <a:gd name="connsiteX1270" fmla="*/ 668965 w 4166715"/>
                <a:gd name="connsiteY1270" fmla="*/ 2753695 h 3792573"/>
                <a:gd name="connsiteX1271" fmla="*/ 766560 w 4166715"/>
                <a:gd name="connsiteY1271" fmla="*/ 2842044 h 3792573"/>
                <a:gd name="connsiteX1272" fmla="*/ 624537 w 4166715"/>
                <a:gd name="connsiteY1272" fmla="*/ 2856586 h 3792573"/>
                <a:gd name="connsiteX1273" fmla="*/ 668965 w 4166715"/>
                <a:gd name="connsiteY1273" fmla="*/ 2753695 h 3792573"/>
                <a:gd name="connsiteX1274" fmla="*/ 765468 w 4166715"/>
                <a:gd name="connsiteY1274" fmla="*/ 3178348 h 3792573"/>
                <a:gd name="connsiteX1275" fmla="*/ 814994 w 4166715"/>
                <a:gd name="connsiteY1275" fmla="*/ 3077638 h 3792573"/>
                <a:gd name="connsiteX1276" fmla="*/ 945364 w 4166715"/>
                <a:gd name="connsiteY1276" fmla="*/ 3310688 h 3792573"/>
                <a:gd name="connsiteX1277" fmla="*/ 745075 w 4166715"/>
                <a:gd name="connsiteY1277" fmla="*/ 3291418 h 3792573"/>
                <a:gd name="connsiteX1278" fmla="*/ 765468 w 4166715"/>
                <a:gd name="connsiteY1278" fmla="*/ 3178348 h 3792573"/>
                <a:gd name="connsiteX1279" fmla="*/ 786953 w 4166715"/>
                <a:gd name="connsiteY1279" fmla="*/ 3527377 h 3792573"/>
                <a:gd name="connsiteX1280" fmla="*/ 1001809 w 4166715"/>
                <a:gd name="connsiteY1280" fmla="*/ 3477204 h 3792573"/>
                <a:gd name="connsiteX1281" fmla="*/ 870346 w 4166715"/>
                <a:gd name="connsiteY1281" fmla="*/ 3618997 h 3792573"/>
                <a:gd name="connsiteX1282" fmla="*/ 786953 w 4166715"/>
                <a:gd name="connsiteY1282" fmla="*/ 3527377 h 3792573"/>
                <a:gd name="connsiteX1283" fmla="*/ 877994 w 4166715"/>
                <a:gd name="connsiteY1283" fmla="*/ 3641902 h 3792573"/>
                <a:gd name="connsiteX1284" fmla="*/ 1083381 w 4166715"/>
                <a:gd name="connsiteY1284" fmla="*/ 3743339 h 3792573"/>
                <a:gd name="connsiteX1285" fmla="*/ 880179 w 4166715"/>
                <a:gd name="connsiteY1285" fmla="*/ 3780423 h 3792573"/>
                <a:gd name="connsiteX1286" fmla="*/ 877994 w 4166715"/>
                <a:gd name="connsiteY1286" fmla="*/ 3641902 h 3792573"/>
                <a:gd name="connsiteX1287" fmla="*/ 1668589 w 4166715"/>
                <a:gd name="connsiteY1287" fmla="*/ 2534098 h 3792573"/>
                <a:gd name="connsiteX1288" fmla="*/ 1666040 w 4166715"/>
                <a:gd name="connsiteY1288" fmla="*/ 2537370 h 3792573"/>
                <a:gd name="connsiteX1289" fmla="*/ 1651109 w 4166715"/>
                <a:gd name="connsiteY1289" fmla="*/ 2571182 h 3792573"/>
                <a:gd name="connsiteX1290" fmla="*/ 1536034 w 4166715"/>
                <a:gd name="connsiteY1290" fmla="*/ 2571182 h 3792573"/>
                <a:gd name="connsiteX1291" fmla="*/ 1410398 w 4166715"/>
                <a:gd name="connsiteY1291" fmla="*/ 2430116 h 3792573"/>
                <a:gd name="connsiteX1292" fmla="*/ 1408577 w 4166715"/>
                <a:gd name="connsiteY1292" fmla="*/ 2336315 h 3792573"/>
                <a:gd name="connsiteX1293" fmla="*/ 1408213 w 4166715"/>
                <a:gd name="connsiteY1293" fmla="*/ 2334860 h 3792573"/>
                <a:gd name="connsiteX1294" fmla="*/ 1408213 w 4166715"/>
                <a:gd name="connsiteY1294" fmla="*/ 2334133 h 3792573"/>
                <a:gd name="connsiteX1295" fmla="*/ 1406756 w 4166715"/>
                <a:gd name="connsiteY1295" fmla="*/ 2331588 h 3792573"/>
                <a:gd name="connsiteX1296" fmla="*/ 1406756 w 4166715"/>
                <a:gd name="connsiteY1296" fmla="*/ 2331588 h 3792573"/>
                <a:gd name="connsiteX1297" fmla="*/ 1251260 w 4166715"/>
                <a:gd name="connsiteY1297" fmla="*/ 2154892 h 3792573"/>
                <a:gd name="connsiteX1298" fmla="*/ 1370340 w 4166715"/>
                <a:gd name="connsiteY1298" fmla="*/ 2239604 h 3792573"/>
                <a:gd name="connsiteX1299" fmla="*/ 1479225 w 4166715"/>
                <a:gd name="connsiteY1299" fmla="*/ 2387942 h 3792573"/>
                <a:gd name="connsiteX1300" fmla="*/ 1489421 w 4166715"/>
                <a:gd name="connsiteY1300" fmla="*/ 2389760 h 3792573"/>
                <a:gd name="connsiteX1301" fmla="*/ 1693716 w 4166715"/>
                <a:gd name="connsiteY1301" fmla="*/ 2247603 h 3792573"/>
                <a:gd name="connsiteX1302" fmla="*/ 1495976 w 4166715"/>
                <a:gd name="connsiteY1302" fmla="*/ 2494832 h 3792573"/>
                <a:gd name="connsiteX1303" fmla="*/ 1495976 w 4166715"/>
                <a:gd name="connsiteY1303" fmla="*/ 2503921 h 3792573"/>
                <a:gd name="connsiteX1304" fmla="*/ 1501803 w 4166715"/>
                <a:gd name="connsiteY1304" fmla="*/ 2506830 h 3792573"/>
                <a:gd name="connsiteX1305" fmla="*/ 1504716 w 4166715"/>
                <a:gd name="connsiteY1305" fmla="*/ 2506103 h 3792573"/>
                <a:gd name="connsiteX1306" fmla="*/ 1754895 w 4166715"/>
                <a:gd name="connsiteY1306" fmla="*/ 2398849 h 3792573"/>
                <a:gd name="connsiteX1307" fmla="*/ 1752710 w 4166715"/>
                <a:gd name="connsiteY1307" fmla="*/ 2478471 h 3792573"/>
                <a:gd name="connsiteX1308" fmla="*/ 1668589 w 4166715"/>
                <a:gd name="connsiteY1308" fmla="*/ 2534098 h 3792573"/>
                <a:gd name="connsiteX1309" fmla="*/ 1390005 w 4166715"/>
                <a:gd name="connsiteY1309" fmla="*/ 2240695 h 3792573"/>
                <a:gd name="connsiteX1310" fmla="*/ 1705733 w 4166715"/>
                <a:gd name="connsiteY1310" fmla="*/ 2221426 h 3792573"/>
                <a:gd name="connsiteX1311" fmla="*/ 1487236 w 4166715"/>
                <a:gd name="connsiteY1311" fmla="*/ 2373763 h 3792573"/>
                <a:gd name="connsiteX1312" fmla="*/ 1390005 w 4166715"/>
                <a:gd name="connsiteY1312" fmla="*/ 2240695 h 3792573"/>
                <a:gd name="connsiteX1313" fmla="*/ 1713745 w 4166715"/>
                <a:gd name="connsiteY1313" fmla="*/ 2206156 h 3792573"/>
                <a:gd name="connsiteX1314" fmla="*/ 1400566 w 4166715"/>
                <a:gd name="connsiteY1314" fmla="*/ 2225425 h 3792573"/>
                <a:gd name="connsiteX1315" fmla="*/ 1586288 w 4166715"/>
                <a:gd name="connsiteY1315" fmla="*/ 2088358 h 3792573"/>
                <a:gd name="connsiteX1316" fmla="*/ 1713745 w 4166715"/>
                <a:gd name="connsiteY1316" fmla="*/ 2206156 h 3792573"/>
                <a:gd name="connsiteX1317" fmla="*/ 1585560 w 4166715"/>
                <a:gd name="connsiteY1317" fmla="*/ 2071271 h 3792573"/>
                <a:gd name="connsiteX1318" fmla="*/ 1306976 w 4166715"/>
                <a:gd name="connsiteY1318" fmla="*/ 2011281 h 3792573"/>
                <a:gd name="connsiteX1319" fmla="*/ 1628531 w 4166715"/>
                <a:gd name="connsiteY1319" fmla="*/ 2049456 h 3792573"/>
                <a:gd name="connsiteX1320" fmla="*/ 1585560 w 4166715"/>
                <a:gd name="connsiteY1320" fmla="*/ 2071271 h 3792573"/>
                <a:gd name="connsiteX1321" fmla="*/ 2372514 w 4166715"/>
                <a:gd name="connsiteY1321" fmla="*/ 2616629 h 3792573"/>
                <a:gd name="connsiteX1322" fmla="*/ 2219930 w 4166715"/>
                <a:gd name="connsiteY1322" fmla="*/ 2459929 h 3792573"/>
                <a:gd name="connsiteX1323" fmla="*/ 2432964 w 4166715"/>
                <a:gd name="connsiteY1323" fmla="*/ 2424663 h 3792573"/>
                <a:gd name="connsiteX1324" fmla="*/ 2426409 w 4166715"/>
                <a:gd name="connsiteY1324" fmla="*/ 2554094 h 3792573"/>
                <a:gd name="connsiteX1325" fmla="*/ 2372514 w 4166715"/>
                <a:gd name="connsiteY1325" fmla="*/ 2616629 h 3792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</a:cxnLst>
              <a:rect l="l" t="t" r="r" b="b"/>
              <a:pathLst>
                <a:path w="4166715" h="3792573">
                  <a:moveTo>
                    <a:pt x="2866681" y="2618810"/>
                  </a:moveTo>
                  <a:cubicBezTo>
                    <a:pt x="2866681" y="2619537"/>
                    <a:pt x="2867045" y="2620264"/>
                    <a:pt x="2867409" y="2620992"/>
                  </a:cubicBezTo>
                  <a:cubicBezTo>
                    <a:pt x="2867409" y="2620992"/>
                    <a:pt x="2867409" y="2620992"/>
                    <a:pt x="2867409" y="2620992"/>
                  </a:cubicBezTo>
                  <a:cubicBezTo>
                    <a:pt x="2867773" y="2621719"/>
                    <a:pt x="2868137" y="2622446"/>
                    <a:pt x="2868865" y="2622810"/>
                  </a:cubicBezTo>
                  <a:cubicBezTo>
                    <a:pt x="2868865" y="2622810"/>
                    <a:pt x="2868865" y="2622810"/>
                    <a:pt x="2868865" y="2622810"/>
                  </a:cubicBezTo>
                  <a:lnTo>
                    <a:pt x="2929317" y="2683162"/>
                  </a:lnTo>
                  <a:lnTo>
                    <a:pt x="2918027" y="2744970"/>
                  </a:lnTo>
                  <a:cubicBezTo>
                    <a:pt x="2918027" y="2744970"/>
                    <a:pt x="2918027" y="2744970"/>
                    <a:pt x="2918027" y="2744970"/>
                  </a:cubicBezTo>
                  <a:cubicBezTo>
                    <a:pt x="2918027" y="2744970"/>
                    <a:pt x="2918027" y="2744970"/>
                    <a:pt x="2918027" y="2745333"/>
                  </a:cubicBezTo>
                  <a:cubicBezTo>
                    <a:pt x="2918027" y="2746060"/>
                    <a:pt x="2918027" y="2746788"/>
                    <a:pt x="2918027" y="2747878"/>
                  </a:cubicBezTo>
                  <a:cubicBezTo>
                    <a:pt x="2918027" y="2747878"/>
                    <a:pt x="2918027" y="2748242"/>
                    <a:pt x="2918027" y="2748242"/>
                  </a:cubicBezTo>
                  <a:cubicBezTo>
                    <a:pt x="2918027" y="2748242"/>
                    <a:pt x="2918027" y="2748242"/>
                    <a:pt x="2918027" y="2748606"/>
                  </a:cubicBezTo>
                  <a:cubicBezTo>
                    <a:pt x="2918391" y="2749332"/>
                    <a:pt x="2918391" y="2750060"/>
                    <a:pt x="2918756" y="2750423"/>
                  </a:cubicBezTo>
                  <a:cubicBezTo>
                    <a:pt x="2918756" y="2750423"/>
                    <a:pt x="2918756" y="2750423"/>
                    <a:pt x="2918756" y="2750423"/>
                  </a:cubicBezTo>
                  <a:cubicBezTo>
                    <a:pt x="2919120" y="2750787"/>
                    <a:pt x="2919484" y="2751514"/>
                    <a:pt x="2919848" y="2751878"/>
                  </a:cubicBezTo>
                  <a:lnTo>
                    <a:pt x="3041478" y="2860949"/>
                  </a:lnTo>
                  <a:cubicBezTo>
                    <a:pt x="3043663" y="2862767"/>
                    <a:pt x="3046577" y="2863494"/>
                    <a:pt x="3049126" y="2862040"/>
                  </a:cubicBezTo>
                  <a:cubicBezTo>
                    <a:pt x="3051675" y="2860949"/>
                    <a:pt x="3053495" y="2858404"/>
                    <a:pt x="3053495" y="2855495"/>
                  </a:cubicBezTo>
                  <a:lnTo>
                    <a:pt x="3056045" y="2716975"/>
                  </a:lnTo>
                  <a:cubicBezTo>
                    <a:pt x="3056045" y="2716611"/>
                    <a:pt x="3056045" y="2716248"/>
                    <a:pt x="3056045" y="2715884"/>
                  </a:cubicBezTo>
                  <a:cubicBezTo>
                    <a:pt x="3056045" y="2715520"/>
                    <a:pt x="3056045" y="2715157"/>
                    <a:pt x="3056045" y="2715157"/>
                  </a:cubicBezTo>
                  <a:cubicBezTo>
                    <a:pt x="3056045" y="2715157"/>
                    <a:pt x="3056045" y="2714793"/>
                    <a:pt x="3055680" y="2714793"/>
                  </a:cubicBezTo>
                  <a:cubicBezTo>
                    <a:pt x="3055680" y="2714430"/>
                    <a:pt x="3055316" y="2713702"/>
                    <a:pt x="3054952" y="2713339"/>
                  </a:cubicBezTo>
                  <a:cubicBezTo>
                    <a:pt x="3054588" y="2712975"/>
                    <a:pt x="3054588" y="2712612"/>
                    <a:pt x="3054224" y="2712248"/>
                  </a:cubicBezTo>
                  <a:cubicBezTo>
                    <a:pt x="3054224" y="2712248"/>
                    <a:pt x="3054224" y="2711885"/>
                    <a:pt x="3053860" y="2711885"/>
                  </a:cubicBezTo>
                  <a:lnTo>
                    <a:pt x="2939149" y="2585361"/>
                  </a:lnTo>
                  <a:lnTo>
                    <a:pt x="2939149" y="2494469"/>
                  </a:lnTo>
                  <a:lnTo>
                    <a:pt x="3048762" y="2586452"/>
                  </a:lnTo>
                  <a:cubicBezTo>
                    <a:pt x="3051311" y="2588634"/>
                    <a:pt x="3055316" y="2588634"/>
                    <a:pt x="3058230" y="2586452"/>
                  </a:cubicBezTo>
                  <a:lnTo>
                    <a:pt x="3162744" y="2501376"/>
                  </a:lnTo>
                  <a:cubicBezTo>
                    <a:pt x="3162744" y="2501376"/>
                    <a:pt x="3162744" y="2501376"/>
                    <a:pt x="3162744" y="2501376"/>
                  </a:cubicBezTo>
                  <a:cubicBezTo>
                    <a:pt x="3163108" y="2501013"/>
                    <a:pt x="3163108" y="2501013"/>
                    <a:pt x="3163473" y="2500649"/>
                  </a:cubicBezTo>
                  <a:cubicBezTo>
                    <a:pt x="3163837" y="2500286"/>
                    <a:pt x="3164201" y="2499922"/>
                    <a:pt x="3164565" y="2499558"/>
                  </a:cubicBezTo>
                  <a:cubicBezTo>
                    <a:pt x="3164565" y="2499195"/>
                    <a:pt x="3164929" y="2498831"/>
                    <a:pt x="3164929" y="2498831"/>
                  </a:cubicBezTo>
                  <a:cubicBezTo>
                    <a:pt x="3165293" y="2498468"/>
                    <a:pt x="3165293" y="2497741"/>
                    <a:pt x="3165293" y="2497377"/>
                  </a:cubicBezTo>
                  <a:cubicBezTo>
                    <a:pt x="3165293" y="2497377"/>
                    <a:pt x="3165293" y="2497013"/>
                    <a:pt x="3165293" y="2497013"/>
                  </a:cubicBezTo>
                  <a:cubicBezTo>
                    <a:pt x="3165293" y="2497013"/>
                    <a:pt x="3165293" y="2496650"/>
                    <a:pt x="3165293" y="2496650"/>
                  </a:cubicBezTo>
                  <a:cubicBezTo>
                    <a:pt x="3165293" y="2495923"/>
                    <a:pt x="3165293" y="2495559"/>
                    <a:pt x="3164929" y="2494832"/>
                  </a:cubicBezTo>
                  <a:cubicBezTo>
                    <a:pt x="3164929" y="2494469"/>
                    <a:pt x="3164929" y="2494105"/>
                    <a:pt x="3164565" y="2494105"/>
                  </a:cubicBezTo>
                  <a:cubicBezTo>
                    <a:pt x="3164565" y="2494105"/>
                    <a:pt x="3164565" y="2493741"/>
                    <a:pt x="3164565" y="2493741"/>
                  </a:cubicBezTo>
                  <a:lnTo>
                    <a:pt x="3106299" y="2360310"/>
                  </a:lnTo>
                  <a:cubicBezTo>
                    <a:pt x="3105935" y="2359220"/>
                    <a:pt x="3104842" y="2358129"/>
                    <a:pt x="3104114" y="2357402"/>
                  </a:cubicBezTo>
                  <a:lnTo>
                    <a:pt x="3027640" y="2300685"/>
                  </a:lnTo>
                  <a:lnTo>
                    <a:pt x="3249415" y="2165436"/>
                  </a:lnTo>
                  <a:cubicBezTo>
                    <a:pt x="3249779" y="2165072"/>
                    <a:pt x="3250507" y="2164709"/>
                    <a:pt x="3250872" y="2164345"/>
                  </a:cubicBezTo>
                  <a:cubicBezTo>
                    <a:pt x="3250872" y="2164345"/>
                    <a:pt x="3250872" y="2164345"/>
                    <a:pt x="3250872" y="2164345"/>
                  </a:cubicBezTo>
                  <a:cubicBezTo>
                    <a:pt x="3250872" y="2164345"/>
                    <a:pt x="3250872" y="2164345"/>
                    <a:pt x="3250872" y="2164345"/>
                  </a:cubicBezTo>
                  <a:cubicBezTo>
                    <a:pt x="3251236" y="2163981"/>
                    <a:pt x="3251964" y="2163254"/>
                    <a:pt x="3251964" y="2162527"/>
                  </a:cubicBezTo>
                  <a:lnTo>
                    <a:pt x="3364126" y="1926569"/>
                  </a:lnTo>
                  <a:lnTo>
                    <a:pt x="3364126" y="1926569"/>
                  </a:lnTo>
                  <a:lnTo>
                    <a:pt x="3364126" y="1926569"/>
                  </a:lnTo>
                  <a:cubicBezTo>
                    <a:pt x="3364490" y="1925842"/>
                    <a:pt x="3364854" y="1925114"/>
                    <a:pt x="3364854" y="1924024"/>
                  </a:cubicBezTo>
                  <a:cubicBezTo>
                    <a:pt x="3364854" y="1923660"/>
                    <a:pt x="3364854" y="1923660"/>
                    <a:pt x="3364854" y="1923297"/>
                  </a:cubicBezTo>
                  <a:cubicBezTo>
                    <a:pt x="3364854" y="1922569"/>
                    <a:pt x="3364854" y="1921842"/>
                    <a:pt x="3364490" y="1921479"/>
                  </a:cubicBezTo>
                  <a:cubicBezTo>
                    <a:pt x="3364490" y="1921479"/>
                    <a:pt x="3364490" y="1921115"/>
                    <a:pt x="3364490" y="1921115"/>
                  </a:cubicBezTo>
                  <a:cubicBezTo>
                    <a:pt x="3364490" y="1921115"/>
                    <a:pt x="3364490" y="1920752"/>
                    <a:pt x="3364126" y="1920752"/>
                  </a:cubicBezTo>
                  <a:cubicBezTo>
                    <a:pt x="3363761" y="1920024"/>
                    <a:pt x="3363397" y="1919661"/>
                    <a:pt x="3363033" y="1918934"/>
                  </a:cubicBezTo>
                  <a:cubicBezTo>
                    <a:pt x="3363033" y="1918934"/>
                    <a:pt x="3362669" y="1918570"/>
                    <a:pt x="3362669" y="1918570"/>
                  </a:cubicBezTo>
                  <a:cubicBezTo>
                    <a:pt x="3362669" y="1918570"/>
                    <a:pt x="3362669" y="1918570"/>
                    <a:pt x="3362669" y="1918570"/>
                  </a:cubicBezTo>
                  <a:lnTo>
                    <a:pt x="3242131" y="1798228"/>
                  </a:lnTo>
                  <a:lnTo>
                    <a:pt x="3296027" y="1674250"/>
                  </a:lnTo>
                  <a:cubicBezTo>
                    <a:pt x="3296756" y="1672432"/>
                    <a:pt x="3296756" y="1669887"/>
                    <a:pt x="3295663" y="1668069"/>
                  </a:cubicBezTo>
                  <a:cubicBezTo>
                    <a:pt x="3294571" y="1666251"/>
                    <a:pt x="3292750" y="1664797"/>
                    <a:pt x="3290929" y="1664433"/>
                  </a:cubicBezTo>
                  <a:lnTo>
                    <a:pt x="3193698" y="1642983"/>
                  </a:lnTo>
                  <a:lnTo>
                    <a:pt x="3244680" y="1586265"/>
                  </a:lnTo>
                  <a:lnTo>
                    <a:pt x="3352108" y="1650254"/>
                  </a:lnTo>
                  <a:lnTo>
                    <a:pt x="3428946" y="1784412"/>
                  </a:lnTo>
                  <a:cubicBezTo>
                    <a:pt x="3430403" y="1786957"/>
                    <a:pt x="3433316" y="1788411"/>
                    <a:pt x="3436230" y="1788048"/>
                  </a:cubicBezTo>
                  <a:cubicBezTo>
                    <a:pt x="3439143" y="1787684"/>
                    <a:pt x="3441692" y="1785503"/>
                    <a:pt x="3442420" y="1782594"/>
                  </a:cubicBezTo>
                  <a:lnTo>
                    <a:pt x="3471553" y="1656435"/>
                  </a:lnTo>
                  <a:cubicBezTo>
                    <a:pt x="3471918" y="1654253"/>
                    <a:pt x="3471553" y="1651708"/>
                    <a:pt x="3469733" y="1649890"/>
                  </a:cubicBezTo>
                  <a:lnTo>
                    <a:pt x="3406368" y="1581902"/>
                  </a:lnTo>
                  <a:lnTo>
                    <a:pt x="3418022" y="1461196"/>
                  </a:lnTo>
                  <a:lnTo>
                    <a:pt x="3496680" y="1375757"/>
                  </a:lnTo>
                  <a:cubicBezTo>
                    <a:pt x="3497409" y="1374666"/>
                    <a:pt x="3498137" y="1373576"/>
                    <a:pt x="3498501" y="1372485"/>
                  </a:cubicBezTo>
                  <a:lnTo>
                    <a:pt x="3530183" y="1229237"/>
                  </a:lnTo>
                  <a:cubicBezTo>
                    <a:pt x="3530183" y="1228510"/>
                    <a:pt x="3530547" y="1227783"/>
                    <a:pt x="3530183" y="1227056"/>
                  </a:cubicBezTo>
                  <a:lnTo>
                    <a:pt x="3522900" y="1105623"/>
                  </a:lnTo>
                  <a:cubicBezTo>
                    <a:pt x="3522900" y="1105623"/>
                    <a:pt x="3522900" y="1105259"/>
                    <a:pt x="3522900" y="1105259"/>
                  </a:cubicBezTo>
                  <a:cubicBezTo>
                    <a:pt x="3522900" y="1104169"/>
                    <a:pt x="3522536" y="1103442"/>
                    <a:pt x="3522172" y="1102714"/>
                  </a:cubicBezTo>
                  <a:cubicBezTo>
                    <a:pt x="3522172" y="1102714"/>
                    <a:pt x="3522172" y="1102351"/>
                    <a:pt x="3522172" y="1102351"/>
                  </a:cubicBezTo>
                  <a:cubicBezTo>
                    <a:pt x="3521808" y="1101624"/>
                    <a:pt x="3521444" y="1101260"/>
                    <a:pt x="3520715" y="1100533"/>
                  </a:cubicBezTo>
                  <a:cubicBezTo>
                    <a:pt x="3520351" y="1100533"/>
                    <a:pt x="3520351" y="1100169"/>
                    <a:pt x="3519987" y="1100169"/>
                  </a:cubicBezTo>
                  <a:cubicBezTo>
                    <a:pt x="3519987" y="1100169"/>
                    <a:pt x="3519987" y="1099806"/>
                    <a:pt x="3519623" y="1099806"/>
                  </a:cubicBezTo>
                  <a:lnTo>
                    <a:pt x="3337542" y="981645"/>
                  </a:lnTo>
                  <a:lnTo>
                    <a:pt x="3421663" y="780953"/>
                  </a:lnTo>
                  <a:lnTo>
                    <a:pt x="3609206" y="677698"/>
                  </a:lnTo>
                  <a:cubicBezTo>
                    <a:pt x="3609206" y="677698"/>
                    <a:pt x="3609570" y="677335"/>
                    <a:pt x="3609570" y="677335"/>
                  </a:cubicBezTo>
                  <a:cubicBezTo>
                    <a:pt x="3609935" y="677335"/>
                    <a:pt x="3609935" y="676971"/>
                    <a:pt x="3610299" y="676608"/>
                  </a:cubicBezTo>
                  <a:cubicBezTo>
                    <a:pt x="3610663" y="676244"/>
                    <a:pt x="3611027" y="675881"/>
                    <a:pt x="3611391" y="675517"/>
                  </a:cubicBezTo>
                  <a:cubicBezTo>
                    <a:pt x="3611755" y="675153"/>
                    <a:pt x="3611755" y="675153"/>
                    <a:pt x="3611755" y="674790"/>
                  </a:cubicBezTo>
                  <a:cubicBezTo>
                    <a:pt x="3612119" y="674063"/>
                    <a:pt x="3612119" y="673699"/>
                    <a:pt x="3612483" y="672972"/>
                  </a:cubicBezTo>
                  <a:cubicBezTo>
                    <a:pt x="3612483" y="672972"/>
                    <a:pt x="3612483" y="672608"/>
                    <a:pt x="3612483" y="672608"/>
                  </a:cubicBezTo>
                  <a:cubicBezTo>
                    <a:pt x="3612483" y="672608"/>
                    <a:pt x="3612483" y="672608"/>
                    <a:pt x="3612483" y="672608"/>
                  </a:cubicBezTo>
                  <a:cubicBezTo>
                    <a:pt x="3612483" y="671881"/>
                    <a:pt x="3612483" y="670791"/>
                    <a:pt x="3612483" y="670063"/>
                  </a:cubicBezTo>
                  <a:lnTo>
                    <a:pt x="3591727" y="572626"/>
                  </a:lnTo>
                  <a:lnTo>
                    <a:pt x="3764703" y="438104"/>
                  </a:lnTo>
                  <a:lnTo>
                    <a:pt x="3775628" y="588623"/>
                  </a:lnTo>
                  <a:lnTo>
                    <a:pt x="3710079" y="876572"/>
                  </a:lnTo>
                  <a:cubicBezTo>
                    <a:pt x="3709715" y="878754"/>
                    <a:pt x="3710079" y="880935"/>
                    <a:pt x="3711536" y="882753"/>
                  </a:cubicBezTo>
                  <a:lnTo>
                    <a:pt x="3842998" y="1045270"/>
                  </a:lnTo>
                  <a:cubicBezTo>
                    <a:pt x="3844819" y="1047451"/>
                    <a:pt x="3847732" y="1048542"/>
                    <a:pt x="3850645" y="1047815"/>
                  </a:cubicBezTo>
                  <a:cubicBezTo>
                    <a:pt x="3853559" y="1047088"/>
                    <a:pt x="3855380" y="1044906"/>
                    <a:pt x="3856108" y="1041998"/>
                  </a:cubicBezTo>
                  <a:lnTo>
                    <a:pt x="3895073" y="811493"/>
                  </a:lnTo>
                  <a:cubicBezTo>
                    <a:pt x="3895437" y="809675"/>
                    <a:pt x="3895073" y="807857"/>
                    <a:pt x="3893981" y="806403"/>
                  </a:cubicBezTo>
                  <a:lnTo>
                    <a:pt x="3825154" y="692605"/>
                  </a:lnTo>
                  <a:lnTo>
                    <a:pt x="3855380" y="590078"/>
                  </a:lnTo>
                  <a:lnTo>
                    <a:pt x="3975917" y="435923"/>
                  </a:lnTo>
                  <a:cubicBezTo>
                    <a:pt x="3976282" y="435559"/>
                    <a:pt x="3976282" y="435196"/>
                    <a:pt x="3976646" y="434832"/>
                  </a:cubicBezTo>
                  <a:cubicBezTo>
                    <a:pt x="3976646" y="434832"/>
                    <a:pt x="3977010" y="434469"/>
                    <a:pt x="3977010" y="434469"/>
                  </a:cubicBezTo>
                  <a:cubicBezTo>
                    <a:pt x="3977010" y="434469"/>
                    <a:pt x="3977010" y="434469"/>
                    <a:pt x="3977010" y="434469"/>
                  </a:cubicBezTo>
                  <a:lnTo>
                    <a:pt x="4015975" y="337395"/>
                  </a:lnTo>
                  <a:cubicBezTo>
                    <a:pt x="4016703" y="335577"/>
                    <a:pt x="4016703" y="333759"/>
                    <a:pt x="4015975" y="331941"/>
                  </a:cubicBezTo>
                  <a:lnTo>
                    <a:pt x="3978831" y="239230"/>
                  </a:lnTo>
                  <a:lnTo>
                    <a:pt x="4031634" y="184331"/>
                  </a:lnTo>
                  <a:lnTo>
                    <a:pt x="4118304" y="191239"/>
                  </a:lnTo>
                  <a:cubicBezTo>
                    <a:pt x="4118304" y="191239"/>
                    <a:pt x="4118668" y="191239"/>
                    <a:pt x="4118668" y="191239"/>
                  </a:cubicBezTo>
                  <a:cubicBezTo>
                    <a:pt x="4118668" y="191239"/>
                    <a:pt x="4119032" y="191239"/>
                    <a:pt x="4119032" y="191239"/>
                  </a:cubicBezTo>
                  <a:cubicBezTo>
                    <a:pt x="4119397" y="191239"/>
                    <a:pt x="4119761" y="191239"/>
                    <a:pt x="4120125" y="191239"/>
                  </a:cubicBezTo>
                  <a:cubicBezTo>
                    <a:pt x="4120489" y="191239"/>
                    <a:pt x="4120853" y="191239"/>
                    <a:pt x="4120853" y="191239"/>
                  </a:cubicBezTo>
                  <a:cubicBezTo>
                    <a:pt x="4120853" y="191239"/>
                    <a:pt x="4120853" y="191239"/>
                    <a:pt x="4121217" y="191239"/>
                  </a:cubicBezTo>
                  <a:cubicBezTo>
                    <a:pt x="4121217" y="191239"/>
                    <a:pt x="4121582" y="191239"/>
                    <a:pt x="4121582" y="191239"/>
                  </a:cubicBezTo>
                  <a:cubicBezTo>
                    <a:pt x="4122310" y="190875"/>
                    <a:pt x="4123038" y="190512"/>
                    <a:pt x="4123403" y="190148"/>
                  </a:cubicBezTo>
                  <a:cubicBezTo>
                    <a:pt x="4123403" y="190148"/>
                    <a:pt x="4123767" y="189785"/>
                    <a:pt x="4123767" y="189785"/>
                  </a:cubicBezTo>
                  <a:cubicBezTo>
                    <a:pt x="4124495" y="189421"/>
                    <a:pt x="4124859" y="188694"/>
                    <a:pt x="4125223" y="187967"/>
                  </a:cubicBezTo>
                  <a:cubicBezTo>
                    <a:pt x="4125223" y="187967"/>
                    <a:pt x="4125223" y="187967"/>
                    <a:pt x="4125223" y="187603"/>
                  </a:cubicBezTo>
                  <a:cubicBezTo>
                    <a:pt x="4125223" y="187603"/>
                    <a:pt x="4125223" y="187603"/>
                    <a:pt x="4125223" y="187603"/>
                  </a:cubicBezTo>
                  <a:lnTo>
                    <a:pt x="4174021" y="97801"/>
                  </a:lnTo>
                  <a:cubicBezTo>
                    <a:pt x="4175842" y="94529"/>
                    <a:pt x="4174749" y="90166"/>
                    <a:pt x="4171472" y="88348"/>
                  </a:cubicBezTo>
                  <a:lnTo>
                    <a:pt x="4081524" y="30176"/>
                  </a:lnTo>
                  <a:cubicBezTo>
                    <a:pt x="4081524" y="30176"/>
                    <a:pt x="4081524" y="30176"/>
                    <a:pt x="4081160" y="30176"/>
                  </a:cubicBezTo>
                  <a:cubicBezTo>
                    <a:pt x="4081160" y="30176"/>
                    <a:pt x="4080796" y="30176"/>
                    <a:pt x="4080432" y="29813"/>
                  </a:cubicBezTo>
                  <a:cubicBezTo>
                    <a:pt x="4079703" y="29449"/>
                    <a:pt x="4079339" y="29449"/>
                    <a:pt x="4078611" y="29086"/>
                  </a:cubicBezTo>
                  <a:cubicBezTo>
                    <a:pt x="4078247" y="29086"/>
                    <a:pt x="4078247" y="29086"/>
                    <a:pt x="4077883" y="29086"/>
                  </a:cubicBezTo>
                  <a:cubicBezTo>
                    <a:pt x="4077518" y="29086"/>
                    <a:pt x="4077518" y="29086"/>
                    <a:pt x="4077154" y="29086"/>
                  </a:cubicBezTo>
                  <a:lnTo>
                    <a:pt x="3944235" y="29086"/>
                  </a:lnTo>
                  <a:lnTo>
                    <a:pt x="3637975" y="0"/>
                  </a:lnTo>
                  <a:cubicBezTo>
                    <a:pt x="3637975" y="0"/>
                    <a:pt x="3637611" y="0"/>
                    <a:pt x="3637611" y="0"/>
                  </a:cubicBezTo>
                  <a:cubicBezTo>
                    <a:pt x="3637247" y="0"/>
                    <a:pt x="3637247" y="0"/>
                    <a:pt x="3636883" y="0"/>
                  </a:cubicBezTo>
                  <a:cubicBezTo>
                    <a:pt x="3636519" y="0"/>
                    <a:pt x="3636154" y="0"/>
                    <a:pt x="3635426" y="364"/>
                  </a:cubicBezTo>
                  <a:cubicBezTo>
                    <a:pt x="3635062" y="364"/>
                    <a:pt x="3635062" y="364"/>
                    <a:pt x="3634698" y="727"/>
                  </a:cubicBezTo>
                  <a:cubicBezTo>
                    <a:pt x="3634333" y="1091"/>
                    <a:pt x="3633605" y="1091"/>
                    <a:pt x="3633241" y="1454"/>
                  </a:cubicBezTo>
                  <a:cubicBezTo>
                    <a:pt x="3633241" y="1454"/>
                    <a:pt x="3632877" y="1454"/>
                    <a:pt x="3632877" y="1818"/>
                  </a:cubicBezTo>
                  <a:cubicBezTo>
                    <a:pt x="3632877" y="1818"/>
                    <a:pt x="3632877" y="1818"/>
                    <a:pt x="3632877" y="1818"/>
                  </a:cubicBezTo>
                  <a:cubicBezTo>
                    <a:pt x="3632513" y="2181"/>
                    <a:pt x="3631784" y="2545"/>
                    <a:pt x="3631420" y="3272"/>
                  </a:cubicBezTo>
                  <a:lnTo>
                    <a:pt x="3523264" y="143975"/>
                  </a:lnTo>
                  <a:lnTo>
                    <a:pt x="3434045" y="93802"/>
                  </a:lnTo>
                  <a:cubicBezTo>
                    <a:pt x="3433681" y="93438"/>
                    <a:pt x="3432952" y="93438"/>
                    <a:pt x="3432588" y="93438"/>
                  </a:cubicBezTo>
                  <a:cubicBezTo>
                    <a:pt x="3432224" y="93438"/>
                    <a:pt x="3431860" y="93074"/>
                    <a:pt x="3431860" y="93074"/>
                  </a:cubicBezTo>
                  <a:cubicBezTo>
                    <a:pt x="3431131" y="93074"/>
                    <a:pt x="3430767" y="93074"/>
                    <a:pt x="3430039" y="93074"/>
                  </a:cubicBezTo>
                  <a:cubicBezTo>
                    <a:pt x="3429675" y="93074"/>
                    <a:pt x="3429310" y="93074"/>
                    <a:pt x="3429310" y="93074"/>
                  </a:cubicBezTo>
                  <a:cubicBezTo>
                    <a:pt x="3429310" y="93074"/>
                    <a:pt x="3429310" y="93074"/>
                    <a:pt x="3429310" y="93074"/>
                  </a:cubicBezTo>
                  <a:lnTo>
                    <a:pt x="2884889" y="216689"/>
                  </a:lnTo>
                  <a:cubicBezTo>
                    <a:pt x="2881611" y="217416"/>
                    <a:pt x="2879427" y="220325"/>
                    <a:pt x="2879062" y="223233"/>
                  </a:cubicBezTo>
                  <a:lnTo>
                    <a:pt x="2871415" y="364663"/>
                  </a:lnTo>
                  <a:lnTo>
                    <a:pt x="2832449" y="257409"/>
                  </a:lnTo>
                  <a:cubicBezTo>
                    <a:pt x="2832449" y="257409"/>
                    <a:pt x="2832449" y="257409"/>
                    <a:pt x="2832449" y="257409"/>
                  </a:cubicBezTo>
                  <a:cubicBezTo>
                    <a:pt x="2832085" y="256682"/>
                    <a:pt x="2831721" y="255955"/>
                    <a:pt x="2831357" y="255591"/>
                  </a:cubicBezTo>
                  <a:cubicBezTo>
                    <a:pt x="2831357" y="255591"/>
                    <a:pt x="2831357" y="255591"/>
                    <a:pt x="2831357" y="255591"/>
                  </a:cubicBezTo>
                  <a:cubicBezTo>
                    <a:pt x="2831357" y="255591"/>
                    <a:pt x="2831357" y="255591"/>
                    <a:pt x="2830993" y="255591"/>
                  </a:cubicBezTo>
                  <a:cubicBezTo>
                    <a:pt x="2830629" y="255228"/>
                    <a:pt x="2830265" y="254501"/>
                    <a:pt x="2829536" y="254137"/>
                  </a:cubicBezTo>
                  <a:cubicBezTo>
                    <a:pt x="2829536" y="254137"/>
                    <a:pt x="2829172" y="253773"/>
                    <a:pt x="2828808" y="253773"/>
                  </a:cubicBezTo>
                  <a:cubicBezTo>
                    <a:pt x="2828444" y="253410"/>
                    <a:pt x="2828080" y="253410"/>
                    <a:pt x="2827351" y="253046"/>
                  </a:cubicBezTo>
                  <a:cubicBezTo>
                    <a:pt x="2826987" y="253046"/>
                    <a:pt x="2826987" y="253046"/>
                    <a:pt x="2826623" y="253046"/>
                  </a:cubicBezTo>
                  <a:cubicBezTo>
                    <a:pt x="2826259" y="253046"/>
                    <a:pt x="2825531" y="252683"/>
                    <a:pt x="2825166" y="252683"/>
                  </a:cubicBezTo>
                  <a:cubicBezTo>
                    <a:pt x="2825166" y="252683"/>
                    <a:pt x="2825166" y="252683"/>
                    <a:pt x="2824802" y="252683"/>
                  </a:cubicBezTo>
                  <a:lnTo>
                    <a:pt x="2447894" y="250138"/>
                  </a:lnTo>
                  <a:lnTo>
                    <a:pt x="2427866" y="201055"/>
                  </a:lnTo>
                  <a:cubicBezTo>
                    <a:pt x="2426773" y="198147"/>
                    <a:pt x="2424224" y="196693"/>
                    <a:pt x="2420947" y="196693"/>
                  </a:cubicBezTo>
                  <a:lnTo>
                    <a:pt x="2202086" y="196693"/>
                  </a:lnTo>
                  <a:cubicBezTo>
                    <a:pt x="2200629" y="196693"/>
                    <a:pt x="2199172" y="197056"/>
                    <a:pt x="2198080" y="198147"/>
                  </a:cubicBezTo>
                  <a:lnTo>
                    <a:pt x="1954091" y="368299"/>
                  </a:lnTo>
                  <a:cubicBezTo>
                    <a:pt x="1954091" y="368299"/>
                    <a:pt x="1954091" y="368299"/>
                    <a:pt x="1953727" y="368299"/>
                  </a:cubicBezTo>
                  <a:cubicBezTo>
                    <a:pt x="1953727" y="368299"/>
                    <a:pt x="1953363" y="368662"/>
                    <a:pt x="1953363" y="368662"/>
                  </a:cubicBezTo>
                  <a:lnTo>
                    <a:pt x="1835739" y="450466"/>
                  </a:lnTo>
                  <a:cubicBezTo>
                    <a:pt x="1833190" y="452284"/>
                    <a:pt x="1832097" y="455192"/>
                    <a:pt x="1832826" y="458101"/>
                  </a:cubicBezTo>
                  <a:lnTo>
                    <a:pt x="1843386" y="506820"/>
                  </a:lnTo>
                  <a:lnTo>
                    <a:pt x="1780022" y="519908"/>
                  </a:lnTo>
                  <a:cubicBezTo>
                    <a:pt x="1777837" y="520272"/>
                    <a:pt x="1775652" y="522090"/>
                    <a:pt x="1774924" y="523907"/>
                  </a:cubicBezTo>
                  <a:cubicBezTo>
                    <a:pt x="1773832" y="526089"/>
                    <a:pt x="1774196" y="528634"/>
                    <a:pt x="1775288" y="530452"/>
                  </a:cubicBezTo>
                  <a:lnTo>
                    <a:pt x="1868149" y="694059"/>
                  </a:lnTo>
                  <a:lnTo>
                    <a:pt x="1832826" y="752958"/>
                  </a:lnTo>
                  <a:lnTo>
                    <a:pt x="1680970" y="513000"/>
                  </a:lnTo>
                  <a:cubicBezTo>
                    <a:pt x="1679514" y="510455"/>
                    <a:pt x="1676600" y="509365"/>
                    <a:pt x="1674051" y="509728"/>
                  </a:cubicBezTo>
                  <a:cubicBezTo>
                    <a:pt x="1671138" y="510092"/>
                    <a:pt x="1668953" y="511910"/>
                    <a:pt x="1667860" y="514818"/>
                  </a:cubicBezTo>
                  <a:lnTo>
                    <a:pt x="1641641" y="595895"/>
                  </a:lnTo>
                  <a:cubicBezTo>
                    <a:pt x="1640912" y="598076"/>
                    <a:pt x="1641277" y="600258"/>
                    <a:pt x="1642733" y="602439"/>
                  </a:cubicBezTo>
                  <a:lnTo>
                    <a:pt x="1720664" y="713692"/>
                  </a:lnTo>
                  <a:lnTo>
                    <a:pt x="1232323" y="758775"/>
                  </a:lnTo>
                  <a:cubicBezTo>
                    <a:pt x="1231959" y="758775"/>
                    <a:pt x="1231959" y="758775"/>
                    <a:pt x="1231595" y="758775"/>
                  </a:cubicBezTo>
                  <a:cubicBezTo>
                    <a:pt x="1231231" y="758775"/>
                    <a:pt x="1230866" y="758775"/>
                    <a:pt x="1230502" y="759139"/>
                  </a:cubicBezTo>
                  <a:cubicBezTo>
                    <a:pt x="1230138" y="759139"/>
                    <a:pt x="1229410" y="759502"/>
                    <a:pt x="1229045" y="759866"/>
                  </a:cubicBezTo>
                  <a:cubicBezTo>
                    <a:pt x="1228681" y="759866"/>
                    <a:pt x="1228317" y="760229"/>
                    <a:pt x="1228317" y="760229"/>
                  </a:cubicBezTo>
                  <a:cubicBezTo>
                    <a:pt x="1227953" y="760593"/>
                    <a:pt x="1227225" y="761320"/>
                    <a:pt x="1226861" y="761684"/>
                  </a:cubicBezTo>
                  <a:cubicBezTo>
                    <a:pt x="1226861" y="761684"/>
                    <a:pt x="1226496" y="762047"/>
                    <a:pt x="1226496" y="762047"/>
                  </a:cubicBezTo>
                  <a:cubicBezTo>
                    <a:pt x="1226496" y="762047"/>
                    <a:pt x="1226496" y="762047"/>
                    <a:pt x="1226496" y="762047"/>
                  </a:cubicBezTo>
                  <a:cubicBezTo>
                    <a:pt x="1226132" y="762774"/>
                    <a:pt x="1225768" y="763502"/>
                    <a:pt x="1225404" y="764592"/>
                  </a:cubicBezTo>
                  <a:lnTo>
                    <a:pt x="1209017" y="857667"/>
                  </a:lnTo>
                  <a:lnTo>
                    <a:pt x="1131450" y="746414"/>
                  </a:lnTo>
                  <a:cubicBezTo>
                    <a:pt x="1130358" y="744596"/>
                    <a:pt x="1128537" y="743505"/>
                    <a:pt x="1126352" y="743505"/>
                  </a:cubicBezTo>
                  <a:lnTo>
                    <a:pt x="980323" y="727144"/>
                  </a:lnTo>
                  <a:cubicBezTo>
                    <a:pt x="980323" y="727144"/>
                    <a:pt x="979959" y="727144"/>
                    <a:pt x="979959" y="727144"/>
                  </a:cubicBezTo>
                  <a:cubicBezTo>
                    <a:pt x="979231" y="727144"/>
                    <a:pt x="978502" y="727144"/>
                    <a:pt x="978138" y="727144"/>
                  </a:cubicBezTo>
                  <a:cubicBezTo>
                    <a:pt x="978138" y="727144"/>
                    <a:pt x="977774" y="727144"/>
                    <a:pt x="977774" y="727144"/>
                  </a:cubicBezTo>
                  <a:lnTo>
                    <a:pt x="762919" y="787861"/>
                  </a:lnTo>
                  <a:cubicBezTo>
                    <a:pt x="762554" y="787861"/>
                    <a:pt x="762554" y="788224"/>
                    <a:pt x="762190" y="788224"/>
                  </a:cubicBezTo>
                  <a:cubicBezTo>
                    <a:pt x="761826" y="788224"/>
                    <a:pt x="761462" y="788224"/>
                    <a:pt x="761462" y="788588"/>
                  </a:cubicBezTo>
                  <a:cubicBezTo>
                    <a:pt x="761462" y="788588"/>
                    <a:pt x="761098" y="788952"/>
                    <a:pt x="761098" y="788952"/>
                  </a:cubicBezTo>
                  <a:cubicBezTo>
                    <a:pt x="761098" y="788952"/>
                    <a:pt x="760734" y="788952"/>
                    <a:pt x="760734" y="789315"/>
                  </a:cubicBezTo>
                  <a:lnTo>
                    <a:pt x="635098" y="881662"/>
                  </a:lnTo>
                  <a:cubicBezTo>
                    <a:pt x="633641" y="882753"/>
                    <a:pt x="632549" y="884571"/>
                    <a:pt x="632185" y="886752"/>
                  </a:cubicBezTo>
                  <a:cubicBezTo>
                    <a:pt x="631820" y="888570"/>
                    <a:pt x="632549" y="890752"/>
                    <a:pt x="633641" y="892206"/>
                  </a:cubicBezTo>
                  <a:lnTo>
                    <a:pt x="686445" y="955831"/>
                  </a:lnTo>
                  <a:lnTo>
                    <a:pt x="530948" y="1045997"/>
                  </a:lnTo>
                  <a:cubicBezTo>
                    <a:pt x="528763" y="1047088"/>
                    <a:pt x="527670" y="1049269"/>
                    <a:pt x="527306" y="1051451"/>
                  </a:cubicBezTo>
                  <a:lnTo>
                    <a:pt x="512740" y="1187427"/>
                  </a:lnTo>
                  <a:cubicBezTo>
                    <a:pt x="512375" y="1189608"/>
                    <a:pt x="513104" y="1191426"/>
                    <a:pt x="514560" y="1193244"/>
                  </a:cubicBezTo>
                  <a:cubicBezTo>
                    <a:pt x="516017" y="1194698"/>
                    <a:pt x="517838" y="1195789"/>
                    <a:pt x="520023" y="1195789"/>
                  </a:cubicBezTo>
                  <a:lnTo>
                    <a:pt x="686080" y="1195789"/>
                  </a:lnTo>
                  <a:lnTo>
                    <a:pt x="734878" y="1279410"/>
                  </a:lnTo>
                  <a:cubicBezTo>
                    <a:pt x="735971" y="1281592"/>
                    <a:pt x="738520" y="1283046"/>
                    <a:pt x="740705" y="1283046"/>
                  </a:cubicBezTo>
                  <a:cubicBezTo>
                    <a:pt x="743254" y="1283046"/>
                    <a:pt x="745439" y="1281955"/>
                    <a:pt x="746895" y="1280138"/>
                  </a:cubicBezTo>
                  <a:lnTo>
                    <a:pt x="846676" y="1139435"/>
                  </a:lnTo>
                  <a:cubicBezTo>
                    <a:pt x="848132" y="1137617"/>
                    <a:pt x="848496" y="1134709"/>
                    <a:pt x="847404" y="1132527"/>
                  </a:cubicBezTo>
                  <a:lnTo>
                    <a:pt x="809896" y="1036908"/>
                  </a:lnTo>
                  <a:lnTo>
                    <a:pt x="886370" y="932563"/>
                  </a:lnTo>
                  <a:lnTo>
                    <a:pt x="893653" y="995461"/>
                  </a:lnTo>
                  <a:lnTo>
                    <a:pt x="860878" y="1053996"/>
                  </a:lnTo>
                  <a:cubicBezTo>
                    <a:pt x="859421" y="1056904"/>
                    <a:pt x="859786" y="1060176"/>
                    <a:pt x="861971" y="1062721"/>
                  </a:cubicBezTo>
                  <a:lnTo>
                    <a:pt x="912225" y="1115439"/>
                  </a:lnTo>
                  <a:lnTo>
                    <a:pt x="948641" y="1181609"/>
                  </a:lnTo>
                  <a:lnTo>
                    <a:pt x="919872" y="1234327"/>
                  </a:lnTo>
                  <a:lnTo>
                    <a:pt x="739612" y="1331401"/>
                  </a:lnTo>
                  <a:lnTo>
                    <a:pt x="635462" y="1303043"/>
                  </a:lnTo>
                  <a:cubicBezTo>
                    <a:pt x="632913" y="1302315"/>
                    <a:pt x="630364" y="1303043"/>
                    <a:pt x="628543" y="1304860"/>
                  </a:cubicBezTo>
                  <a:lnTo>
                    <a:pt x="543693" y="1387028"/>
                  </a:lnTo>
                  <a:lnTo>
                    <a:pt x="466855" y="1454289"/>
                  </a:lnTo>
                  <a:lnTo>
                    <a:pt x="441728" y="1443381"/>
                  </a:lnTo>
                  <a:lnTo>
                    <a:pt x="490526" y="1392481"/>
                  </a:lnTo>
                  <a:cubicBezTo>
                    <a:pt x="492711" y="1390300"/>
                    <a:pt x="493075" y="1386664"/>
                    <a:pt x="491618" y="1383756"/>
                  </a:cubicBezTo>
                  <a:lnTo>
                    <a:pt x="435537" y="1286682"/>
                  </a:lnTo>
                  <a:cubicBezTo>
                    <a:pt x="435537" y="1286682"/>
                    <a:pt x="435537" y="1286682"/>
                    <a:pt x="435537" y="1286318"/>
                  </a:cubicBezTo>
                  <a:lnTo>
                    <a:pt x="435537" y="1285955"/>
                  </a:lnTo>
                  <a:lnTo>
                    <a:pt x="352873" y="1167067"/>
                  </a:lnTo>
                  <a:cubicBezTo>
                    <a:pt x="351416" y="1164885"/>
                    <a:pt x="348503" y="1163431"/>
                    <a:pt x="345589" y="1164158"/>
                  </a:cubicBezTo>
                  <a:cubicBezTo>
                    <a:pt x="342676" y="1164522"/>
                    <a:pt x="340491" y="1166703"/>
                    <a:pt x="339763" y="1169612"/>
                  </a:cubicBezTo>
                  <a:lnTo>
                    <a:pt x="309173" y="1283046"/>
                  </a:lnTo>
                  <a:lnTo>
                    <a:pt x="248722" y="1313223"/>
                  </a:lnTo>
                  <a:cubicBezTo>
                    <a:pt x="247994" y="1313586"/>
                    <a:pt x="247630" y="1313950"/>
                    <a:pt x="247266" y="1314313"/>
                  </a:cubicBezTo>
                  <a:lnTo>
                    <a:pt x="171884" y="1382301"/>
                  </a:lnTo>
                  <a:cubicBezTo>
                    <a:pt x="169335" y="1384846"/>
                    <a:pt x="168607" y="1388482"/>
                    <a:pt x="170792" y="1391754"/>
                  </a:cubicBezTo>
                  <a:lnTo>
                    <a:pt x="204659" y="1445199"/>
                  </a:lnTo>
                  <a:cubicBezTo>
                    <a:pt x="204659" y="1445199"/>
                    <a:pt x="205023" y="1445199"/>
                    <a:pt x="205023" y="1445563"/>
                  </a:cubicBezTo>
                  <a:cubicBezTo>
                    <a:pt x="205751" y="1446290"/>
                    <a:pt x="206115" y="1447017"/>
                    <a:pt x="206844" y="1447381"/>
                  </a:cubicBezTo>
                  <a:cubicBezTo>
                    <a:pt x="206844" y="1447381"/>
                    <a:pt x="206844" y="1447381"/>
                    <a:pt x="206844" y="1447381"/>
                  </a:cubicBezTo>
                  <a:cubicBezTo>
                    <a:pt x="207572" y="1447744"/>
                    <a:pt x="208665" y="1448108"/>
                    <a:pt x="209393" y="1448471"/>
                  </a:cubicBezTo>
                  <a:cubicBezTo>
                    <a:pt x="209393" y="1448471"/>
                    <a:pt x="209757" y="1448471"/>
                    <a:pt x="209757" y="1448471"/>
                  </a:cubicBezTo>
                  <a:lnTo>
                    <a:pt x="288780" y="1457924"/>
                  </a:lnTo>
                  <a:lnTo>
                    <a:pt x="341948" y="1509915"/>
                  </a:lnTo>
                  <a:lnTo>
                    <a:pt x="422063" y="1580448"/>
                  </a:lnTo>
                  <a:lnTo>
                    <a:pt x="422063" y="1660434"/>
                  </a:lnTo>
                  <a:lnTo>
                    <a:pt x="229422" y="1679340"/>
                  </a:lnTo>
                  <a:cubicBezTo>
                    <a:pt x="226873" y="1679703"/>
                    <a:pt x="224323" y="1681158"/>
                    <a:pt x="223231" y="1683703"/>
                  </a:cubicBezTo>
                  <a:cubicBezTo>
                    <a:pt x="222138" y="1686248"/>
                    <a:pt x="222503" y="1689156"/>
                    <a:pt x="224323" y="1690974"/>
                  </a:cubicBezTo>
                  <a:lnTo>
                    <a:pt x="379821" y="1875305"/>
                  </a:lnTo>
                  <a:cubicBezTo>
                    <a:pt x="381277" y="1877123"/>
                    <a:pt x="383462" y="1877850"/>
                    <a:pt x="385647" y="1877850"/>
                  </a:cubicBezTo>
                  <a:cubicBezTo>
                    <a:pt x="387832" y="1877850"/>
                    <a:pt x="390017" y="1876759"/>
                    <a:pt x="391109" y="1874942"/>
                  </a:cubicBezTo>
                  <a:lnTo>
                    <a:pt x="467583" y="1772414"/>
                  </a:lnTo>
                  <a:lnTo>
                    <a:pt x="666780" y="1697518"/>
                  </a:lnTo>
                  <a:lnTo>
                    <a:pt x="758549" y="1831313"/>
                  </a:lnTo>
                  <a:cubicBezTo>
                    <a:pt x="760734" y="1834585"/>
                    <a:pt x="765104" y="1835312"/>
                    <a:pt x="768381" y="1833494"/>
                  </a:cubicBezTo>
                  <a:lnTo>
                    <a:pt x="859421" y="1780049"/>
                  </a:lnTo>
                  <a:lnTo>
                    <a:pt x="1028392" y="1889121"/>
                  </a:lnTo>
                  <a:cubicBezTo>
                    <a:pt x="1028757" y="1889121"/>
                    <a:pt x="1028757" y="1889484"/>
                    <a:pt x="1029121" y="1889484"/>
                  </a:cubicBezTo>
                  <a:cubicBezTo>
                    <a:pt x="1029485" y="1889484"/>
                    <a:pt x="1029485" y="1889848"/>
                    <a:pt x="1029849" y="1889848"/>
                  </a:cubicBezTo>
                  <a:cubicBezTo>
                    <a:pt x="1029849" y="1889848"/>
                    <a:pt x="1030213" y="1889848"/>
                    <a:pt x="1030213" y="1889848"/>
                  </a:cubicBezTo>
                  <a:cubicBezTo>
                    <a:pt x="1030578" y="1889848"/>
                    <a:pt x="1031306" y="1890212"/>
                    <a:pt x="1031670" y="1890212"/>
                  </a:cubicBezTo>
                  <a:cubicBezTo>
                    <a:pt x="1032034" y="1890212"/>
                    <a:pt x="1032034" y="1890212"/>
                    <a:pt x="1032398" y="1890212"/>
                  </a:cubicBezTo>
                  <a:cubicBezTo>
                    <a:pt x="1032398" y="1890212"/>
                    <a:pt x="1032398" y="1890212"/>
                    <a:pt x="1032762" y="1890212"/>
                  </a:cubicBezTo>
                  <a:cubicBezTo>
                    <a:pt x="1032762" y="1890212"/>
                    <a:pt x="1033126" y="1890212"/>
                    <a:pt x="1033126" y="1890212"/>
                  </a:cubicBezTo>
                  <a:lnTo>
                    <a:pt x="1161676" y="1878214"/>
                  </a:lnTo>
                  <a:lnTo>
                    <a:pt x="1229774" y="1928023"/>
                  </a:lnTo>
                  <a:lnTo>
                    <a:pt x="1235965" y="1989830"/>
                  </a:lnTo>
                  <a:lnTo>
                    <a:pt x="1011277" y="2001465"/>
                  </a:lnTo>
                  <a:lnTo>
                    <a:pt x="962479" y="1943657"/>
                  </a:lnTo>
                  <a:cubicBezTo>
                    <a:pt x="961023" y="1942202"/>
                    <a:pt x="959202" y="1941112"/>
                    <a:pt x="957017" y="1941112"/>
                  </a:cubicBezTo>
                  <a:cubicBezTo>
                    <a:pt x="957017" y="1941112"/>
                    <a:pt x="957017" y="1941112"/>
                    <a:pt x="957017" y="1941112"/>
                  </a:cubicBezTo>
                  <a:cubicBezTo>
                    <a:pt x="954832" y="1941112"/>
                    <a:pt x="953011" y="1942202"/>
                    <a:pt x="951554" y="1943657"/>
                  </a:cubicBezTo>
                  <a:lnTo>
                    <a:pt x="876173" y="2030187"/>
                  </a:lnTo>
                  <a:lnTo>
                    <a:pt x="801520" y="1962562"/>
                  </a:lnTo>
                  <a:cubicBezTo>
                    <a:pt x="801156" y="1962199"/>
                    <a:pt x="800791" y="1962199"/>
                    <a:pt x="800427" y="1961835"/>
                  </a:cubicBezTo>
                  <a:cubicBezTo>
                    <a:pt x="800063" y="1961835"/>
                    <a:pt x="800063" y="1961472"/>
                    <a:pt x="799699" y="1961472"/>
                  </a:cubicBezTo>
                  <a:cubicBezTo>
                    <a:pt x="799699" y="1961472"/>
                    <a:pt x="799699" y="1961472"/>
                    <a:pt x="799699" y="1961472"/>
                  </a:cubicBezTo>
                  <a:cubicBezTo>
                    <a:pt x="798971" y="1961108"/>
                    <a:pt x="798242" y="1961108"/>
                    <a:pt x="797514" y="1960745"/>
                  </a:cubicBezTo>
                  <a:cubicBezTo>
                    <a:pt x="797514" y="1960745"/>
                    <a:pt x="797150" y="1960745"/>
                    <a:pt x="797150" y="1960745"/>
                  </a:cubicBezTo>
                  <a:cubicBezTo>
                    <a:pt x="797150" y="1960745"/>
                    <a:pt x="797150" y="1960745"/>
                    <a:pt x="797150" y="1960745"/>
                  </a:cubicBezTo>
                  <a:lnTo>
                    <a:pt x="693728" y="1958563"/>
                  </a:lnTo>
                  <a:lnTo>
                    <a:pt x="675520" y="1869488"/>
                  </a:lnTo>
                  <a:cubicBezTo>
                    <a:pt x="674792" y="1866216"/>
                    <a:pt x="671878" y="1863671"/>
                    <a:pt x="668237" y="1863671"/>
                  </a:cubicBezTo>
                  <a:lnTo>
                    <a:pt x="529855" y="1863671"/>
                  </a:lnTo>
                  <a:cubicBezTo>
                    <a:pt x="529855" y="1863671"/>
                    <a:pt x="529855" y="1863671"/>
                    <a:pt x="529855" y="1863671"/>
                  </a:cubicBezTo>
                  <a:lnTo>
                    <a:pt x="529855" y="1863671"/>
                  </a:lnTo>
                  <a:cubicBezTo>
                    <a:pt x="529855" y="1863671"/>
                    <a:pt x="529491" y="1863671"/>
                    <a:pt x="529491" y="1863671"/>
                  </a:cubicBezTo>
                  <a:cubicBezTo>
                    <a:pt x="528763" y="1863671"/>
                    <a:pt x="528398" y="1863671"/>
                    <a:pt x="527670" y="1864034"/>
                  </a:cubicBezTo>
                  <a:cubicBezTo>
                    <a:pt x="527306" y="1864034"/>
                    <a:pt x="527306" y="1864034"/>
                    <a:pt x="526942" y="1864398"/>
                  </a:cubicBezTo>
                  <a:cubicBezTo>
                    <a:pt x="526578" y="1864398"/>
                    <a:pt x="526213" y="1864761"/>
                    <a:pt x="526213" y="1864761"/>
                  </a:cubicBezTo>
                  <a:cubicBezTo>
                    <a:pt x="526213" y="1864761"/>
                    <a:pt x="525849" y="1864761"/>
                    <a:pt x="525849" y="1865125"/>
                  </a:cubicBezTo>
                  <a:cubicBezTo>
                    <a:pt x="525849" y="1865125"/>
                    <a:pt x="525485" y="1865125"/>
                    <a:pt x="525485" y="1865125"/>
                  </a:cubicBezTo>
                  <a:lnTo>
                    <a:pt x="448647" y="1917843"/>
                  </a:lnTo>
                  <a:lnTo>
                    <a:pt x="230878" y="1988012"/>
                  </a:lnTo>
                  <a:cubicBezTo>
                    <a:pt x="230514" y="1988012"/>
                    <a:pt x="230514" y="1988376"/>
                    <a:pt x="230150" y="1988376"/>
                  </a:cubicBezTo>
                  <a:cubicBezTo>
                    <a:pt x="229786" y="1988740"/>
                    <a:pt x="229058" y="1988740"/>
                    <a:pt x="228693" y="1989103"/>
                  </a:cubicBezTo>
                  <a:cubicBezTo>
                    <a:pt x="228693" y="1989103"/>
                    <a:pt x="228329" y="1989103"/>
                    <a:pt x="228329" y="1989467"/>
                  </a:cubicBezTo>
                  <a:lnTo>
                    <a:pt x="96867" y="2103628"/>
                  </a:lnTo>
                  <a:cubicBezTo>
                    <a:pt x="96867" y="2103628"/>
                    <a:pt x="96503" y="2103992"/>
                    <a:pt x="96503" y="2103992"/>
                  </a:cubicBezTo>
                  <a:cubicBezTo>
                    <a:pt x="96138" y="2104356"/>
                    <a:pt x="95774" y="2104719"/>
                    <a:pt x="95774" y="2105083"/>
                  </a:cubicBezTo>
                  <a:cubicBezTo>
                    <a:pt x="95774" y="2105446"/>
                    <a:pt x="95410" y="2105446"/>
                    <a:pt x="95410" y="2105810"/>
                  </a:cubicBezTo>
                  <a:lnTo>
                    <a:pt x="728" y="2290141"/>
                  </a:lnTo>
                  <a:cubicBezTo>
                    <a:pt x="0" y="2291232"/>
                    <a:pt x="0" y="2292686"/>
                    <a:pt x="0" y="2293777"/>
                  </a:cubicBezTo>
                  <a:lnTo>
                    <a:pt x="7283" y="2468655"/>
                  </a:lnTo>
                  <a:cubicBezTo>
                    <a:pt x="7283" y="2468655"/>
                    <a:pt x="7283" y="2468655"/>
                    <a:pt x="7283" y="2468655"/>
                  </a:cubicBezTo>
                  <a:cubicBezTo>
                    <a:pt x="7283" y="2469018"/>
                    <a:pt x="7283" y="2469746"/>
                    <a:pt x="7647" y="2470109"/>
                  </a:cubicBezTo>
                  <a:cubicBezTo>
                    <a:pt x="7647" y="2470109"/>
                    <a:pt x="7647" y="2470473"/>
                    <a:pt x="7647" y="2470473"/>
                  </a:cubicBezTo>
                  <a:cubicBezTo>
                    <a:pt x="7647" y="2470473"/>
                    <a:pt x="7647" y="2470473"/>
                    <a:pt x="7647" y="2470473"/>
                  </a:cubicBezTo>
                  <a:cubicBezTo>
                    <a:pt x="8012" y="2471200"/>
                    <a:pt x="8012" y="2471564"/>
                    <a:pt x="8376" y="2472291"/>
                  </a:cubicBezTo>
                  <a:cubicBezTo>
                    <a:pt x="8376" y="2472291"/>
                    <a:pt x="8376" y="2472291"/>
                    <a:pt x="8376" y="2472291"/>
                  </a:cubicBezTo>
                  <a:lnTo>
                    <a:pt x="115439" y="2637352"/>
                  </a:lnTo>
                  <a:cubicBezTo>
                    <a:pt x="115803" y="2638079"/>
                    <a:pt x="116532" y="2638807"/>
                    <a:pt x="116896" y="2639170"/>
                  </a:cubicBezTo>
                  <a:lnTo>
                    <a:pt x="235977" y="2732245"/>
                  </a:lnTo>
                  <a:cubicBezTo>
                    <a:pt x="235977" y="2732245"/>
                    <a:pt x="235977" y="2732245"/>
                    <a:pt x="235977" y="2732245"/>
                  </a:cubicBezTo>
                  <a:cubicBezTo>
                    <a:pt x="235977" y="2732245"/>
                    <a:pt x="235977" y="2732245"/>
                    <a:pt x="235977" y="2732245"/>
                  </a:cubicBezTo>
                  <a:cubicBezTo>
                    <a:pt x="236341" y="2732608"/>
                    <a:pt x="236705" y="2732608"/>
                    <a:pt x="236705" y="2732608"/>
                  </a:cubicBezTo>
                  <a:cubicBezTo>
                    <a:pt x="237069" y="2732608"/>
                    <a:pt x="237433" y="2732972"/>
                    <a:pt x="237797" y="2732972"/>
                  </a:cubicBezTo>
                  <a:cubicBezTo>
                    <a:pt x="238162" y="2732972"/>
                    <a:pt x="238526" y="2732972"/>
                    <a:pt x="238890" y="2733335"/>
                  </a:cubicBezTo>
                  <a:cubicBezTo>
                    <a:pt x="239254" y="2733335"/>
                    <a:pt x="239254" y="2733335"/>
                    <a:pt x="239618" y="2733699"/>
                  </a:cubicBezTo>
                  <a:lnTo>
                    <a:pt x="473410" y="2750060"/>
                  </a:lnTo>
                  <a:lnTo>
                    <a:pt x="654398" y="2750060"/>
                  </a:lnTo>
                  <a:lnTo>
                    <a:pt x="605237" y="2863858"/>
                  </a:lnTo>
                  <a:cubicBezTo>
                    <a:pt x="605237" y="2863858"/>
                    <a:pt x="605237" y="2864221"/>
                    <a:pt x="605237" y="2864221"/>
                  </a:cubicBezTo>
                  <a:cubicBezTo>
                    <a:pt x="605237" y="2864585"/>
                    <a:pt x="605237" y="2864585"/>
                    <a:pt x="604872" y="2864948"/>
                  </a:cubicBezTo>
                  <a:cubicBezTo>
                    <a:pt x="604872" y="2865676"/>
                    <a:pt x="604508" y="2866039"/>
                    <a:pt x="604508" y="2866766"/>
                  </a:cubicBezTo>
                  <a:cubicBezTo>
                    <a:pt x="604508" y="2866766"/>
                    <a:pt x="604508" y="2867130"/>
                    <a:pt x="604508" y="2867130"/>
                  </a:cubicBezTo>
                  <a:cubicBezTo>
                    <a:pt x="604508" y="2867130"/>
                    <a:pt x="604508" y="2867130"/>
                    <a:pt x="604508" y="2867494"/>
                  </a:cubicBezTo>
                  <a:cubicBezTo>
                    <a:pt x="604508" y="2868221"/>
                    <a:pt x="604872" y="2868948"/>
                    <a:pt x="605237" y="2869675"/>
                  </a:cubicBezTo>
                  <a:cubicBezTo>
                    <a:pt x="605237" y="2869675"/>
                    <a:pt x="605237" y="2870038"/>
                    <a:pt x="605237" y="2870038"/>
                  </a:cubicBezTo>
                  <a:cubicBezTo>
                    <a:pt x="605601" y="2870766"/>
                    <a:pt x="605965" y="2871493"/>
                    <a:pt x="606693" y="2871856"/>
                  </a:cubicBezTo>
                  <a:lnTo>
                    <a:pt x="804797" y="3064913"/>
                  </a:lnTo>
                  <a:lnTo>
                    <a:pt x="751266" y="3174348"/>
                  </a:lnTo>
                  <a:cubicBezTo>
                    <a:pt x="750901" y="3175076"/>
                    <a:pt x="750901" y="3175439"/>
                    <a:pt x="750537" y="3176166"/>
                  </a:cubicBezTo>
                  <a:lnTo>
                    <a:pt x="728687" y="3298326"/>
                  </a:lnTo>
                  <a:cubicBezTo>
                    <a:pt x="728687" y="3298326"/>
                    <a:pt x="728687" y="3298690"/>
                    <a:pt x="728687" y="3298690"/>
                  </a:cubicBezTo>
                  <a:cubicBezTo>
                    <a:pt x="728687" y="3298690"/>
                    <a:pt x="728687" y="3298690"/>
                    <a:pt x="728687" y="3299054"/>
                  </a:cubicBezTo>
                  <a:cubicBezTo>
                    <a:pt x="728687" y="3299417"/>
                    <a:pt x="728687" y="3299417"/>
                    <a:pt x="728687" y="3299781"/>
                  </a:cubicBezTo>
                  <a:cubicBezTo>
                    <a:pt x="728687" y="3300144"/>
                    <a:pt x="728687" y="3300508"/>
                    <a:pt x="728687" y="3300871"/>
                  </a:cubicBezTo>
                  <a:lnTo>
                    <a:pt x="765104" y="3525923"/>
                  </a:lnTo>
                  <a:cubicBezTo>
                    <a:pt x="765104" y="3525923"/>
                    <a:pt x="765104" y="3525923"/>
                    <a:pt x="765104" y="3525923"/>
                  </a:cubicBezTo>
                  <a:cubicBezTo>
                    <a:pt x="765104" y="3526286"/>
                    <a:pt x="765104" y="3526286"/>
                    <a:pt x="765468" y="3526650"/>
                  </a:cubicBezTo>
                  <a:cubicBezTo>
                    <a:pt x="765468" y="3527013"/>
                    <a:pt x="765832" y="3527377"/>
                    <a:pt x="765832" y="3527740"/>
                  </a:cubicBezTo>
                  <a:cubicBezTo>
                    <a:pt x="765832" y="3527740"/>
                    <a:pt x="765832" y="3528104"/>
                    <a:pt x="765832" y="3528104"/>
                  </a:cubicBezTo>
                  <a:cubicBezTo>
                    <a:pt x="765832" y="3528468"/>
                    <a:pt x="766196" y="3528468"/>
                    <a:pt x="766560" y="3528831"/>
                  </a:cubicBezTo>
                  <a:cubicBezTo>
                    <a:pt x="766560" y="3528831"/>
                    <a:pt x="766924" y="3529195"/>
                    <a:pt x="766924" y="3529195"/>
                  </a:cubicBezTo>
                  <a:lnTo>
                    <a:pt x="862335" y="3633904"/>
                  </a:lnTo>
                  <a:lnTo>
                    <a:pt x="864884" y="3790239"/>
                  </a:lnTo>
                  <a:cubicBezTo>
                    <a:pt x="864884" y="3792421"/>
                    <a:pt x="865976" y="3794239"/>
                    <a:pt x="867433" y="3795693"/>
                  </a:cubicBezTo>
                  <a:cubicBezTo>
                    <a:pt x="868890" y="3796784"/>
                    <a:pt x="870346" y="3797511"/>
                    <a:pt x="872167" y="3797511"/>
                  </a:cubicBezTo>
                  <a:cubicBezTo>
                    <a:pt x="872531" y="3797511"/>
                    <a:pt x="872895" y="3797511"/>
                    <a:pt x="873624" y="3797511"/>
                  </a:cubicBezTo>
                  <a:lnTo>
                    <a:pt x="1107052" y="3754973"/>
                  </a:lnTo>
                  <a:cubicBezTo>
                    <a:pt x="1107052" y="3754973"/>
                    <a:pt x="1107416" y="3754973"/>
                    <a:pt x="1107416" y="3754609"/>
                  </a:cubicBezTo>
                  <a:cubicBezTo>
                    <a:pt x="1107780" y="3754609"/>
                    <a:pt x="1108508" y="3754246"/>
                    <a:pt x="1108872" y="3753882"/>
                  </a:cubicBezTo>
                  <a:cubicBezTo>
                    <a:pt x="1109236" y="3753882"/>
                    <a:pt x="1109600" y="3753519"/>
                    <a:pt x="1109965" y="3753155"/>
                  </a:cubicBezTo>
                  <a:cubicBezTo>
                    <a:pt x="1109965" y="3753155"/>
                    <a:pt x="1110329" y="3753155"/>
                    <a:pt x="1110329" y="3752792"/>
                  </a:cubicBezTo>
                  <a:cubicBezTo>
                    <a:pt x="1110693" y="3752428"/>
                    <a:pt x="1111057" y="3752064"/>
                    <a:pt x="1111421" y="3751701"/>
                  </a:cubicBezTo>
                  <a:cubicBezTo>
                    <a:pt x="1111421" y="3751701"/>
                    <a:pt x="1111421" y="3751701"/>
                    <a:pt x="1111785" y="3751337"/>
                  </a:cubicBezTo>
                  <a:lnTo>
                    <a:pt x="1298965" y="3479385"/>
                  </a:lnTo>
                  <a:cubicBezTo>
                    <a:pt x="1298965" y="3479385"/>
                    <a:pt x="1298965" y="3479022"/>
                    <a:pt x="1299329" y="3479022"/>
                  </a:cubicBezTo>
                  <a:cubicBezTo>
                    <a:pt x="1299329" y="3478658"/>
                    <a:pt x="1299693" y="3478658"/>
                    <a:pt x="1299693" y="3478295"/>
                  </a:cubicBezTo>
                  <a:cubicBezTo>
                    <a:pt x="1299693" y="3477931"/>
                    <a:pt x="1299693" y="3477931"/>
                    <a:pt x="1300057" y="3477568"/>
                  </a:cubicBezTo>
                  <a:cubicBezTo>
                    <a:pt x="1300057" y="3477568"/>
                    <a:pt x="1300057" y="3477204"/>
                    <a:pt x="1300421" y="3477204"/>
                  </a:cubicBezTo>
                  <a:lnTo>
                    <a:pt x="1329190" y="3367041"/>
                  </a:lnTo>
                  <a:lnTo>
                    <a:pt x="1444994" y="3218341"/>
                  </a:lnTo>
                  <a:cubicBezTo>
                    <a:pt x="1444994" y="3217977"/>
                    <a:pt x="1445358" y="3217977"/>
                    <a:pt x="1445358" y="3217613"/>
                  </a:cubicBezTo>
                  <a:cubicBezTo>
                    <a:pt x="1445358" y="3217613"/>
                    <a:pt x="1445722" y="3217250"/>
                    <a:pt x="1445722" y="3217250"/>
                  </a:cubicBezTo>
                  <a:cubicBezTo>
                    <a:pt x="1445722" y="3217250"/>
                    <a:pt x="1445722" y="3217250"/>
                    <a:pt x="1445722" y="3216886"/>
                  </a:cubicBezTo>
                  <a:cubicBezTo>
                    <a:pt x="1446086" y="3216159"/>
                    <a:pt x="1446450" y="3215432"/>
                    <a:pt x="1446450" y="3214705"/>
                  </a:cubicBezTo>
                  <a:lnTo>
                    <a:pt x="1494884" y="2898034"/>
                  </a:lnTo>
                  <a:lnTo>
                    <a:pt x="1561889" y="2812230"/>
                  </a:lnTo>
                  <a:cubicBezTo>
                    <a:pt x="1561889" y="2812230"/>
                    <a:pt x="1561889" y="2812230"/>
                    <a:pt x="1561889" y="2812230"/>
                  </a:cubicBezTo>
                  <a:lnTo>
                    <a:pt x="1561889" y="2812230"/>
                  </a:lnTo>
                  <a:cubicBezTo>
                    <a:pt x="1562254" y="2811867"/>
                    <a:pt x="1562618" y="2811140"/>
                    <a:pt x="1562982" y="2810776"/>
                  </a:cubicBezTo>
                  <a:lnTo>
                    <a:pt x="1663126" y="2582089"/>
                  </a:lnTo>
                  <a:cubicBezTo>
                    <a:pt x="1663126" y="2582089"/>
                    <a:pt x="1663126" y="2582089"/>
                    <a:pt x="1663126" y="2582089"/>
                  </a:cubicBezTo>
                  <a:lnTo>
                    <a:pt x="1678785" y="2545732"/>
                  </a:lnTo>
                  <a:lnTo>
                    <a:pt x="1764363" y="2488651"/>
                  </a:lnTo>
                  <a:cubicBezTo>
                    <a:pt x="1764727" y="2488651"/>
                    <a:pt x="1764727" y="2488288"/>
                    <a:pt x="1765092" y="2487924"/>
                  </a:cubicBezTo>
                  <a:cubicBezTo>
                    <a:pt x="1765456" y="2487561"/>
                    <a:pt x="1765456" y="2487561"/>
                    <a:pt x="1765820" y="2487197"/>
                  </a:cubicBezTo>
                  <a:cubicBezTo>
                    <a:pt x="1765820" y="2487197"/>
                    <a:pt x="1766184" y="2486833"/>
                    <a:pt x="1766184" y="2486833"/>
                  </a:cubicBezTo>
                  <a:lnTo>
                    <a:pt x="1931514" y="2282870"/>
                  </a:lnTo>
                  <a:cubicBezTo>
                    <a:pt x="1931514" y="2282870"/>
                    <a:pt x="1931514" y="2282506"/>
                    <a:pt x="1931878" y="2282506"/>
                  </a:cubicBezTo>
                  <a:cubicBezTo>
                    <a:pt x="1931878" y="2282506"/>
                    <a:pt x="1932242" y="2282142"/>
                    <a:pt x="1932242" y="2282142"/>
                  </a:cubicBezTo>
                  <a:cubicBezTo>
                    <a:pt x="1932606" y="2281415"/>
                    <a:pt x="1932970" y="2280688"/>
                    <a:pt x="1933334" y="2279961"/>
                  </a:cubicBezTo>
                  <a:cubicBezTo>
                    <a:pt x="1933334" y="2279961"/>
                    <a:pt x="1933334" y="2279961"/>
                    <a:pt x="1933334" y="2279961"/>
                  </a:cubicBezTo>
                  <a:cubicBezTo>
                    <a:pt x="1933334" y="2279234"/>
                    <a:pt x="1933334" y="2278507"/>
                    <a:pt x="1933334" y="2277416"/>
                  </a:cubicBezTo>
                  <a:cubicBezTo>
                    <a:pt x="1933334" y="2277416"/>
                    <a:pt x="1933334" y="2277052"/>
                    <a:pt x="1933334" y="2277052"/>
                  </a:cubicBezTo>
                  <a:cubicBezTo>
                    <a:pt x="1933334" y="2277052"/>
                    <a:pt x="1933334" y="2276689"/>
                    <a:pt x="1933334" y="2276689"/>
                  </a:cubicBezTo>
                  <a:cubicBezTo>
                    <a:pt x="1933334" y="2276325"/>
                    <a:pt x="1932970" y="2276325"/>
                    <a:pt x="1932970" y="2275962"/>
                  </a:cubicBezTo>
                  <a:cubicBezTo>
                    <a:pt x="1932606" y="2275598"/>
                    <a:pt x="1932606" y="2274871"/>
                    <a:pt x="1932242" y="2274507"/>
                  </a:cubicBezTo>
                  <a:cubicBezTo>
                    <a:pt x="1932242" y="2274144"/>
                    <a:pt x="1931878" y="2274144"/>
                    <a:pt x="1931878" y="2274144"/>
                  </a:cubicBezTo>
                  <a:cubicBezTo>
                    <a:pt x="1931514" y="2273780"/>
                    <a:pt x="1931514" y="2273417"/>
                    <a:pt x="1931149" y="2273417"/>
                  </a:cubicBezTo>
                  <a:cubicBezTo>
                    <a:pt x="1930421" y="2273053"/>
                    <a:pt x="1930057" y="2272689"/>
                    <a:pt x="1929329" y="2272326"/>
                  </a:cubicBezTo>
                  <a:cubicBezTo>
                    <a:pt x="1928964" y="2272326"/>
                    <a:pt x="1928964" y="2271962"/>
                    <a:pt x="1928600" y="2271962"/>
                  </a:cubicBezTo>
                  <a:lnTo>
                    <a:pt x="1735594" y="2206883"/>
                  </a:lnTo>
                  <a:lnTo>
                    <a:pt x="1599762" y="2081451"/>
                  </a:lnTo>
                  <a:lnTo>
                    <a:pt x="1652566" y="2054546"/>
                  </a:lnTo>
                  <a:lnTo>
                    <a:pt x="1733774" y="2140349"/>
                  </a:lnTo>
                  <a:cubicBezTo>
                    <a:pt x="1733774" y="2140349"/>
                    <a:pt x="1734138" y="2140713"/>
                    <a:pt x="1734138" y="2140713"/>
                  </a:cubicBezTo>
                  <a:cubicBezTo>
                    <a:pt x="1734138" y="2140713"/>
                    <a:pt x="1734138" y="2141076"/>
                    <a:pt x="1734502" y="2141076"/>
                  </a:cubicBezTo>
                  <a:cubicBezTo>
                    <a:pt x="1734502" y="2141076"/>
                    <a:pt x="1734866" y="2141076"/>
                    <a:pt x="1735230" y="2141440"/>
                  </a:cubicBezTo>
                  <a:cubicBezTo>
                    <a:pt x="1735594" y="2141803"/>
                    <a:pt x="1736323" y="2142167"/>
                    <a:pt x="1736687" y="2142167"/>
                  </a:cubicBezTo>
                  <a:cubicBezTo>
                    <a:pt x="1737051" y="2142167"/>
                    <a:pt x="1737415" y="2142531"/>
                    <a:pt x="1737779" y="2142531"/>
                  </a:cubicBezTo>
                  <a:cubicBezTo>
                    <a:pt x="1737779" y="2142531"/>
                    <a:pt x="1738144" y="2142531"/>
                    <a:pt x="1738144" y="2142531"/>
                  </a:cubicBezTo>
                  <a:lnTo>
                    <a:pt x="2186791" y="2199975"/>
                  </a:lnTo>
                  <a:lnTo>
                    <a:pt x="2198808" y="2455930"/>
                  </a:lnTo>
                  <a:cubicBezTo>
                    <a:pt x="2198808" y="2455930"/>
                    <a:pt x="2198808" y="2456293"/>
                    <a:pt x="2198808" y="2456293"/>
                  </a:cubicBezTo>
                  <a:cubicBezTo>
                    <a:pt x="2198808" y="2456293"/>
                    <a:pt x="2198808" y="2456657"/>
                    <a:pt x="2198808" y="2456657"/>
                  </a:cubicBezTo>
                  <a:cubicBezTo>
                    <a:pt x="2198808" y="2457021"/>
                    <a:pt x="2199172" y="2457384"/>
                    <a:pt x="2199172" y="2457384"/>
                  </a:cubicBezTo>
                  <a:cubicBezTo>
                    <a:pt x="2199172" y="2457748"/>
                    <a:pt x="2199537" y="2458111"/>
                    <a:pt x="2199537" y="2458475"/>
                  </a:cubicBezTo>
                  <a:cubicBezTo>
                    <a:pt x="2199901" y="2458839"/>
                    <a:pt x="2199901" y="2459202"/>
                    <a:pt x="2200265" y="2459565"/>
                  </a:cubicBezTo>
                  <a:cubicBezTo>
                    <a:pt x="2200265" y="2459929"/>
                    <a:pt x="2200629" y="2459929"/>
                    <a:pt x="2200629" y="2460293"/>
                  </a:cubicBezTo>
                  <a:lnTo>
                    <a:pt x="2368508" y="2632626"/>
                  </a:lnTo>
                  <a:cubicBezTo>
                    <a:pt x="2369964" y="2634080"/>
                    <a:pt x="2371785" y="2634807"/>
                    <a:pt x="2373970" y="2634807"/>
                  </a:cubicBezTo>
                  <a:cubicBezTo>
                    <a:pt x="2376155" y="2634807"/>
                    <a:pt x="2377976" y="2633717"/>
                    <a:pt x="2379432" y="2632262"/>
                  </a:cubicBezTo>
                  <a:lnTo>
                    <a:pt x="2440248" y="2561729"/>
                  </a:lnTo>
                  <a:cubicBezTo>
                    <a:pt x="2441340" y="2560639"/>
                    <a:pt x="2442068" y="2558821"/>
                    <a:pt x="2442068" y="2557367"/>
                  </a:cubicBezTo>
                  <a:lnTo>
                    <a:pt x="2449351" y="2419936"/>
                  </a:lnTo>
                  <a:lnTo>
                    <a:pt x="2663114" y="2243967"/>
                  </a:lnTo>
                  <a:lnTo>
                    <a:pt x="2839004" y="2412665"/>
                  </a:lnTo>
                  <a:lnTo>
                    <a:pt x="2866681" y="2618810"/>
                  </a:lnTo>
                  <a:close/>
                  <a:moveTo>
                    <a:pt x="2441340" y="2406848"/>
                  </a:moveTo>
                  <a:lnTo>
                    <a:pt x="2214103" y="2202156"/>
                  </a:lnTo>
                  <a:lnTo>
                    <a:pt x="2643814" y="2239968"/>
                  </a:lnTo>
                  <a:lnTo>
                    <a:pt x="2441340" y="2406848"/>
                  </a:lnTo>
                  <a:close/>
                  <a:moveTo>
                    <a:pt x="2212282" y="2446477"/>
                  </a:moveTo>
                  <a:lnTo>
                    <a:pt x="2201357" y="2209792"/>
                  </a:lnTo>
                  <a:lnTo>
                    <a:pt x="2424953" y="2411210"/>
                  </a:lnTo>
                  <a:lnTo>
                    <a:pt x="2212282" y="2446477"/>
                  </a:lnTo>
                  <a:close/>
                  <a:moveTo>
                    <a:pt x="1666040" y="2047638"/>
                  </a:moveTo>
                  <a:lnTo>
                    <a:pt x="1861594" y="1967652"/>
                  </a:lnTo>
                  <a:lnTo>
                    <a:pt x="1738144" y="2123625"/>
                  </a:lnTo>
                  <a:lnTo>
                    <a:pt x="1666040" y="2047638"/>
                  </a:lnTo>
                  <a:close/>
                  <a:moveTo>
                    <a:pt x="1768005" y="2374853"/>
                  </a:moveTo>
                  <a:lnTo>
                    <a:pt x="1740693" y="2223244"/>
                  </a:lnTo>
                  <a:lnTo>
                    <a:pt x="1909300" y="2279961"/>
                  </a:lnTo>
                  <a:lnTo>
                    <a:pt x="1768005" y="2374853"/>
                  </a:lnTo>
                  <a:close/>
                  <a:moveTo>
                    <a:pt x="1889271" y="2310865"/>
                  </a:moveTo>
                  <a:lnTo>
                    <a:pt x="1768005" y="2460656"/>
                  </a:lnTo>
                  <a:lnTo>
                    <a:pt x="1769826" y="2391214"/>
                  </a:lnTo>
                  <a:lnTo>
                    <a:pt x="1889271" y="2310865"/>
                  </a:lnTo>
                  <a:close/>
                  <a:moveTo>
                    <a:pt x="1754531" y="2382852"/>
                  </a:moveTo>
                  <a:lnTo>
                    <a:pt x="1525837" y="2480653"/>
                  </a:lnTo>
                  <a:lnTo>
                    <a:pt x="1726854" y="2229424"/>
                  </a:lnTo>
                  <a:lnTo>
                    <a:pt x="1754531" y="2382852"/>
                  </a:lnTo>
                  <a:close/>
                  <a:moveTo>
                    <a:pt x="1433704" y="3201980"/>
                  </a:moveTo>
                  <a:lnTo>
                    <a:pt x="1245069" y="3103088"/>
                  </a:lnTo>
                  <a:lnTo>
                    <a:pt x="1477768" y="2912213"/>
                  </a:lnTo>
                  <a:lnTo>
                    <a:pt x="1433704" y="3201980"/>
                  </a:lnTo>
                  <a:close/>
                  <a:moveTo>
                    <a:pt x="1325184" y="3347772"/>
                  </a:moveTo>
                  <a:lnTo>
                    <a:pt x="1245069" y="3119449"/>
                  </a:lnTo>
                  <a:lnTo>
                    <a:pt x="1428242" y="3215432"/>
                  </a:lnTo>
                  <a:lnTo>
                    <a:pt x="1325184" y="3347772"/>
                  </a:lnTo>
                  <a:close/>
                  <a:moveTo>
                    <a:pt x="1289861" y="3460116"/>
                  </a:moveTo>
                  <a:lnTo>
                    <a:pt x="1179884" y="3344864"/>
                  </a:lnTo>
                  <a:lnTo>
                    <a:pt x="1313531" y="3368859"/>
                  </a:lnTo>
                  <a:lnTo>
                    <a:pt x="1289861" y="3460116"/>
                  </a:lnTo>
                  <a:close/>
                  <a:moveTo>
                    <a:pt x="1108872" y="3729887"/>
                  </a:moveTo>
                  <a:lnTo>
                    <a:pt x="1033126" y="3472841"/>
                  </a:lnTo>
                  <a:lnTo>
                    <a:pt x="1280028" y="3481567"/>
                  </a:lnTo>
                  <a:lnTo>
                    <a:pt x="1108872" y="3729887"/>
                  </a:lnTo>
                  <a:close/>
                  <a:moveTo>
                    <a:pt x="777849" y="3507017"/>
                  </a:moveTo>
                  <a:lnTo>
                    <a:pt x="745439" y="3306325"/>
                  </a:lnTo>
                  <a:lnTo>
                    <a:pt x="943543" y="3325231"/>
                  </a:lnTo>
                  <a:lnTo>
                    <a:pt x="777849" y="3507017"/>
                  </a:lnTo>
                  <a:close/>
                  <a:moveTo>
                    <a:pt x="254185" y="2147621"/>
                  </a:moveTo>
                  <a:lnTo>
                    <a:pt x="116896" y="2105083"/>
                  </a:lnTo>
                  <a:lnTo>
                    <a:pt x="228693" y="2008009"/>
                  </a:lnTo>
                  <a:lnTo>
                    <a:pt x="254185" y="2147621"/>
                  </a:lnTo>
                  <a:close/>
                  <a:moveTo>
                    <a:pt x="241803" y="1998920"/>
                  </a:moveTo>
                  <a:lnTo>
                    <a:pt x="431532" y="1937839"/>
                  </a:lnTo>
                  <a:lnTo>
                    <a:pt x="267659" y="2141076"/>
                  </a:lnTo>
                  <a:lnTo>
                    <a:pt x="241803" y="1998920"/>
                  </a:lnTo>
                  <a:close/>
                  <a:moveTo>
                    <a:pt x="522572" y="1884031"/>
                  </a:moveTo>
                  <a:lnTo>
                    <a:pt x="519294" y="2132714"/>
                  </a:lnTo>
                  <a:lnTo>
                    <a:pt x="279312" y="2150166"/>
                  </a:lnTo>
                  <a:lnTo>
                    <a:pt x="457387" y="1928750"/>
                  </a:lnTo>
                  <a:lnTo>
                    <a:pt x="522572" y="1884031"/>
                  </a:lnTo>
                  <a:close/>
                  <a:moveTo>
                    <a:pt x="866705" y="2040003"/>
                  </a:moveTo>
                  <a:lnTo>
                    <a:pt x="708659" y="2177434"/>
                  </a:lnTo>
                  <a:lnTo>
                    <a:pt x="799699" y="1979287"/>
                  </a:lnTo>
                  <a:lnTo>
                    <a:pt x="866705" y="2040003"/>
                  </a:lnTo>
                  <a:close/>
                  <a:moveTo>
                    <a:pt x="491982" y="2335224"/>
                  </a:moveTo>
                  <a:lnTo>
                    <a:pt x="282953" y="2164709"/>
                  </a:lnTo>
                  <a:lnTo>
                    <a:pt x="518202" y="2147621"/>
                  </a:lnTo>
                  <a:lnTo>
                    <a:pt x="491982" y="2335224"/>
                  </a:lnTo>
                  <a:close/>
                  <a:moveTo>
                    <a:pt x="486156" y="2349403"/>
                  </a:moveTo>
                  <a:lnTo>
                    <a:pt x="288780" y="2524645"/>
                  </a:lnTo>
                  <a:lnTo>
                    <a:pt x="271665" y="2174161"/>
                  </a:lnTo>
                  <a:lnTo>
                    <a:pt x="486156" y="2349403"/>
                  </a:lnTo>
                  <a:close/>
                  <a:moveTo>
                    <a:pt x="496716" y="2359220"/>
                  </a:moveTo>
                  <a:lnTo>
                    <a:pt x="615069" y="2482107"/>
                  </a:lnTo>
                  <a:lnTo>
                    <a:pt x="305167" y="2529008"/>
                  </a:lnTo>
                  <a:lnTo>
                    <a:pt x="496716" y="2359220"/>
                  </a:lnTo>
                  <a:close/>
                  <a:moveTo>
                    <a:pt x="508370" y="2350130"/>
                  </a:moveTo>
                  <a:lnTo>
                    <a:pt x="677341" y="2222517"/>
                  </a:lnTo>
                  <a:lnTo>
                    <a:pt x="626358" y="2472291"/>
                  </a:lnTo>
                  <a:lnTo>
                    <a:pt x="508370" y="2350130"/>
                  </a:lnTo>
                  <a:close/>
                  <a:moveTo>
                    <a:pt x="506913" y="2332679"/>
                  </a:moveTo>
                  <a:lnTo>
                    <a:pt x="532404" y="2149802"/>
                  </a:lnTo>
                  <a:lnTo>
                    <a:pt x="673335" y="2206883"/>
                  </a:lnTo>
                  <a:lnTo>
                    <a:pt x="506913" y="2332679"/>
                  </a:lnTo>
                  <a:close/>
                  <a:moveTo>
                    <a:pt x="1063352" y="2151620"/>
                  </a:moveTo>
                  <a:lnTo>
                    <a:pt x="1177335" y="2126170"/>
                  </a:lnTo>
                  <a:lnTo>
                    <a:pt x="952283" y="2316318"/>
                  </a:lnTo>
                  <a:lnTo>
                    <a:pt x="1063352" y="2151620"/>
                  </a:lnTo>
                  <a:close/>
                  <a:moveTo>
                    <a:pt x="1134364" y="2294867"/>
                  </a:moveTo>
                  <a:lnTo>
                    <a:pt x="1147109" y="2462111"/>
                  </a:lnTo>
                  <a:lnTo>
                    <a:pt x="935895" y="2357038"/>
                  </a:lnTo>
                  <a:lnTo>
                    <a:pt x="1134364" y="2294867"/>
                  </a:lnTo>
                  <a:close/>
                  <a:moveTo>
                    <a:pt x="923150" y="2367218"/>
                  </a:moveTo>
                  <a:lnTo>
                    <a:pt x="1138369" y="2474472"/>
                  </a:lnTo>
                  <a:lnTo>
                    <a:pt x="910040" y="2576272"/>
                  </a:lnTo>
                  <a:lnTo>
                    <a:pt x="923150" y="2367218"/>
                  </a:lnTo>
                  <a:close/>
                  <a:moveTo>
                    <a:pt x="895474" y="2577363"/>
                  </a:moveTo>
                  <a:lnTo>
                    <a:pt x="649664" y="2486833"/>
                  </a:lnTo>
                  <a:lnTo>
                    <a:pt x="908947" y="2367582"/>
                  </a:lnTo>
                  <a:lnTo>
                    <a:pt x="895474" y="2577363"/>
                  </a:lnTo>
                  <a:close/>
                  <a:moveTo>
                    <a:pt x="1148202" y="2485743"/>
                  </a:moveTo>
                  <a:lnTo>
                    <a:pt x="1151479" y="2845316"/>
                  </a:lnTo>
                  <a:lnTo>
                    <a:pt x="914046" y="2589724"/>
                  </a:lnTo>
                  <a:lnTo>
                    <a:pt x="1148202" y="2485743"/>
                  </a:lnTo>
                  <a:close/>
                  <a:moveTo>
                    <a:pt x="1162040" y="2462474"/>
                  </a:moveTo>
                  <a:lnTo>
                    <a:pt x="1148930" y="2294140"/>
                  </a:lnTo>
                  <a:lnTo>
                    <a:pt x="1380901" y="2339587"/>
                  </a:lnTo>
                  <a:lnTo>
                    <a:pt x="1162040" y="2462474"/>
                  </a:lnTo>
                  <a:close/>
                  <a:moveTo>
                    <a:pt x="1135456" y="2279234"/>
                  </a:moveTo>
                  <a:lnTo>
                    <a:pt x="949005" y="2337769"/>
                  </a:lnTo>
                  <a:lnTo>
                    <a:pt x="1188259" y="2135623"/>
                  </a:lnTo>
                  <a:lnTo>
                    <a:pt x="1135456" y="2279234"/>
                  </a:lnTo>
                  <a:close/>
                  <a:moveTo>
                    <a:pt x="1203554" y="2093812"/>
                  </a:moveTo>
                  <a:lnTo>
                    <a:pt x="1159855" y="2008009"/>
                  </a:lnTo>
                  <a:lnTo>
                    <a:pt x="1234508" y="2004010"/>
                  </a:lnTo>
                  <a:lnTo>
                    <a:pt x="1203554" y="2093812"/>
                  </a:lnTo>
                  <a:close/>
                  <a:moveTo>
                    <a:pt x="1147838" y="2016007"/>
                  </a:moveTo>
                  <a:lnTo>
                    <a:pt x="1194086" y="2106901"/>
                  </a:lnTo>
                  <a:lnTo>
                    <a:pt x="1074277" y="2133805"/>
                  </a:lnTo>
                  <a:lnTo>
                    <a:pt x="1147838" y="2016007"/>
                  </a:lnTo>
                  <a:close/>
                  <a:moveTo>
                    <a:pt x="1060439" y="2128351"/>
                  </a:moveTo>
                  <a:lnTo>
                    <a:pt x="1019288" y="2015280"/>
                  </a:lnTo>
                  <a:lnTo>
                    <a:pt x="1134728" y="2009463"/>
                  </a:lnTo>
                  <a:lnTo>
                    <a:pt x="1060439" y="2128351"/>
                  </a:lnTo>
                  <a:close/>
                  <a:moveTo>
                    <a:pt x="921693" y="2335587"/>
                  </a:moveTo>
                  <a:lnTo>
                    <a:pt x="887098" y="2053819"/>
                  </a:lnTo>
                  <a:lnTo>
                    <a:pt x="1048786" y="2147621"/>
                  </a:lnTo>
                  <a:lnTo>
                    <a:pt x="921693" y="2335587"/>
                  </a:lnTo>
                  <a:close/>
                  <a:moveTo>
                    <a:pt x="907491" y="2341041"/>
                  </a:moveTo>
                  <a:lnTo>
                    <a:pt x="700283" y="2204338"/>
                  </a:lnTo>
                  <a:lnTo>
                    <a:pt x="872167" y="2054546"/>
                  </a:lnTo>
                  <a:lnTo>
                    <a:pt x="907491" y="2341041"/>
                  </a:lnTo>
                  <a:close/>
                  <a:moveTo>
                    <a:pt x="695549" y="2171980"/>
                  </a:moveTo>
                  <a:lnTo>
                    <a:pt x="695549" y="1972379"/>
                  </a:lnTo>
                  <a:lnTo>
                    <a:pt x="786225" y="1974560"/>
                  </a:lnTo>
                  <a:lnTo>
                    <a:pt x="695549" y="2171980"/>
                  </a:lnTo>
                  <a:close/>
                  <a:moveTo>
                    <a:pt x="680982" y="2194158"/>
                  </a:moveTo>
                  <a:lnTo>
                    <a:pt x="538959" y="2136714"/>
                  </a:lnTo>
                  <a:lnTo>
                    <a:pt x="680982" y="1983286"/>
                  </a:lnTo>
                  <a:lnTo>
                    <a:pt x="680982" y="2194158"/>
                  </a:lnTo>
                  <a:close/>
                  <a:moveTo>
                    <a:pt x="533861" y="2120716"/>
                  </a:moveTo>
                  <a:lnTo>
                    <a:pt x="537138" y="1882940"/>
                  </a:lnTo>
                  <a:lnTo>
                    <a:pt x="676612" y="1966562"/>
                  </a:lnTo>
                  <a:lnTo>
                    <a:pt x="533861" y="2120716"/>
                  </a:lnTo>
                  <a:close/>
                  <a:moveTo>
                    <a:pt x="274214" y="2530462"/>
                  </a:moveTo>
                  <a:lnTo>
                    <a:pt x="27312" y="2463201"/>
                  </a:lnTo>
                  <a:lnTo>
                    <a:pt x="257098" y="2177797"/>
                  </a:lnTo>
                  <a:lnTo>
                    <a:pt x="274214" y="2530462"/>
                  </a:lnTo>
                  <a:close/>
                  <a:moveTo>
                    <a:pt x="288052" y="2546459"/>
                  </a:moveTo>
                  <a:lnTo>
                    <a:pt x="595768" y="2499922"/>
                  </a:lnTo>
                  <a:lnTo>
                    <a:pt x="251636" y="2710067"/>
                  </a:lnTo>
                  <a:lnTo>
                    <a:pt x="288052" y="2546459"/>
                  </a:lnTo>
                  <a:close/>
                  <a:moveTo>
                    <a:pt x="693000" y="2217063"/>
                  </a:moveTo>
                  <a:lnTo>
                    <a:pt x="901664" y="2354493"/>
                  </a:lnTo>
                  <a:lnTo>
                    <a:pt x="640560" y="2474836"/>
                  </a:lnTo>
                  <a:lnTo>
                    <a:pt x="693000" y="2217063"/>
                  </a:lnTo>
                  <a:close/>
                  <a:moveTo>
                    <a:pt x="886005" y="2589361"/>
                  </a:moveTo>
                  <a:lnTo>
                    <a:pt x="671878" y="2729336"/>
                  </a:lnTo>
                  <a:lnTo>
                    <a:pt x="639468" y="2498468"/>
                  </a:lnTo>
                  <a:lnTo>
                    <a:pt x="886005" y="2589361"/>
                  </a:lnTo>
                  <a:close/>
                  <a:moveTo>
                    <a:pt x="900936" y="2596996"/>
                  </a:moveTo>
                  <a:lnTo>
                    <a:pt x="1137277" y="2851133"/>
                  </a:lnTo>
                  <a:lnTo>
                    <a:pt x="684260" y="2738425"/>
                  </a:lnTo>
                  <a:lnTo>
                    <a:pt x="900936" y="2596996"/>
                  </a:lnTo>
                  <a:close/>
                  <a:moveTo>
                    <a:pt x="1087022" y="2853678"/>
                  </a:moveTo>
                  <a:lnTo>
                    <a:pt x="786589" y="2840589"/>
                  </a:lnTo>
                  <a:lnTo>
                    <a:pt x="692636" y="2755513"/>
                  </a:lnTo>
                  <a:lnTo>
                    <a:pt x="1087022" y="2853678"/>
                  </a:lnTo>
                  <a:close/>
                  <a:moveTo>
                    <a:pt x="1133635" y="2870402"/>
                  </a:moveTo>
                  <a:lnTo>
                    <a:pt x="820092" y="3050370"/>
                  </a:lnTo>
                  <a:lnTo>
                    <a:pt x="792052" y="2855495"/>
                  </a:lnTo>
                  <a:lnTo>
                    <a:pt x="1133635" y="2870402"/>
                  </a:lnTo>
                  <a:close/>
                  <a:moveTo>
                    <a:pt x="777485" y="2855859"/>
                  </a:moveTo>
                  <a:lnTo>
                    <a:pt x="804433" y="3042008"/>
                  </a:lnTo>
                  <a:lnTo>
                    <a:pt x="629271" y="2871129"/>
                  </a:lnTo>
                  <a:lnTo>
                    <a:pt x="777485" y="2855859"/>
                  </a:lnTo>
                  <a:close/>
                  <a:moveTo>
                    <a:pt x="1154757" y="2875128"/>
                  </a:moveTo>
                  <a:lnTo>
                    <a:pt x="1221762" y="3096180"/>
                  </a:lnTo>
                  <a:lnTo>
                    <a:pt x="837572" y="3057278"/>
                  </a:lnTo>
                  <a:lnTo>
                    <a:pt x="1154757" y="2875128"/>
                  </a:lnTo>
                  <a:close/>
                  <a:moveTo>
                    <a:pt x="1025843" y="3452481"/>
                  </a:moveTo>
                  <a:lnTo>
                    <a:pt x="970127" y="3327412"/>
                  </a:lnTo>
                  <a:lnTo>
                    <a:pt x="1142375" y="3339774"/>
                  </a:lnTo>
                  <a:lnTo>
                    <a:pt x="1025843" y="3452481"/>
                  </a:lnTo>
                  <a:close/>
                  <a:moveTo>
                    <a:pt x="1159127" y="3344137"/>
                  </a:moveTo>
                  <a:lnTo>
                    <a:pt x="1276023" y="3466660"/>
                  </a:lnTo>
                  <a:lnTo>
                    <a:pt x="1040774" y="3458298"/>
                  </a:lnTo>
                  <a:lnTo>
                    <a:pt x="1159127" y="3344137"/>
                  </a:lnTo>
                  <a:close/>
                  <a:moveTo>
                    <a:pt x="1160583" y="3326685"/>
                  </a:moveTo>
                  <a:cubicBezTo>
                    <a:pt x="1160219" y="3326685"/>
                    <a:pt x="1160219" y="3326685"/>
                    <a:pt x="1160583" y="3326685"/>
                  </a:cubicBezTo>
                  <a:cubicBezTo>
                    <a:pt x="1160219" y="3326685"/>
                    <a:pt x="1159855" y="3326685"/>
                    <a:pt x="1159855" y="3326685"/>
                  </a:cubicBezTo>
                  <a:lnTo>
                    <a:pt x="978138" y="3313597"/>
                  </a:lnTo>
                  <a:lnTo>
                    <a:pt x="1228681" y="3116540"/>
                  </a:lnTo>
                  <a:lnTo>
                    <a:pt x="1311710" y="3353590"/>
                  </a:lnTo>
                  <a:lnTo>
                    <a:pt x="1160583" y="3326685"/>
                  </a:lnTo>
                  <a:close/>
                  <a:moveTo>
                    <a:pt x="1213387" y="3109996"/>
                  </a:moveTo>
                  <a:lnTo>
                    <a:pt x="960658" y="3308143"/>
                  </a:lnTo>
                  <a:lnTo>
                    <a:pt x="827740" y="3070367"/>
                  </a:lnTo>
                  <a:lnTo>
                    <a:pt x="1213387" y="3109996"/>
                  </a:lnTo>
                  <a:close/>
                  <a:moveTo>
                    <a:pt x="956288" y="3332502"/>
                  </a:moveTo>
                  <a:lnTo>
                    <a:pt x="1012734" y="3459753"/>
                  </a:lnTo>
                  <a:lnTo>
                    <a:pt x="793872" y="3510653"/>
                  </a:lnTo>
                  <a:lnTo>
                    <a:pt x="956288" y="3332502"/>
                  </a:lnTo>
                  <a:close/>
                  <a:moveTo>
                    <a:pt x="1094670" y="3732431"/>
                  </a:moveTo>
                  <a:lnTo>
                    <a:pt x="882364" y="3627723"/>
                  </a:lnTo>
                  <a:lnTo>
                    <a:pt x="1020017" y="3479385"/>
                  </a:lnTo>
                  <a:lnTo>
                    <a:pt x="1094670" y="3732431"/>
                  </a:lnTo>
                  <a:close/>
                  <a:moveTo>
                    <a:pt x="1482866" y="2889308"/>
                  </a:moveTo>
                  <a:lnTo>
                    <a:pt x="1235965" y="3091817"/>
                  </a:lnTo>
                  <a:lnTo>
                    <a:pt x="1168595" y="2870038"/>
                  </a:lnTo>
                  <a:lnTo>
                    <a:pt x="1539311" y="2816957"/>
                  </a:lnTo>
                  <a:lnTo>
                    <a:pt x="1482866" y="2889308"/>
                  </a:lnTo>
                  <a:close/>
                  <a:moveTo>
                    <a:pt x="1548051" y="2800960"/>
                  </a:moveTo>
                  <a:lnTo>
                    <a:pt x="1185710" y="2852951"/>
                  </a:lnTo>
                  <a:lnTo>
                    <a:pt x="1526930" y="2591906"/>
                  </a:lnTo>
                  <a:lnTo>
                    <a:pt x="1548051" y="2800960"/>
                  </a:lnTo>
                  <a:close/>
                  <a:moveTo>
                    <a:pt x="1541132" y="2585725"/>
                  </a:moveTo>
                  <a:lnTo>
                    <a:pt x="1644918" y="2585725"/>
                  </a:lnTo>
                  <a:lnTo>
                    <a:pt x="1560433" y="2778782"/>
                  </a:lnTo>
                  <a:lnTo>
                    <a:pt x="1541132" y="2585725"/>
                  </a:lnTo>
                  <a:close/>
                  <a:moveTo>
                    <a:pt x="1166410" y="2849315"/>
                  </a:moveTo>
                  <a:lnTo>
                    <a:pt x="1162768" y="2478471"/>
                  </a:lnTo>
                  <a:lnTo>
                    <a:pt x="1394375" y="2348312"/>
                  </a:lnTo>
                  <a:lnTo>
                    <a:pt x="1395832" y="2432661"/>
                  </a:lnTo>
                  <a:cubicBezTo>
                    <a:pt x="1395832" y="2434479"/>
                    <a:pt x="1396560" y="2435933"/>
                    <a:pt x="1397652" y="2437388"/>
                  </a:cubicBezTo>
                  <a:lnTo>
                    <a:pt x="1521832" y="2576999"/>
                  </a:lnTo>
                  <a:lnTo>
                    <a:pt x="1166410" y="2849315"/>
                  </a:lnTo>
                  <a:close/>
                  <a:moveTo>
                    <a:pt x="1150751" y="2279597"/>
                  </a:moveTo>
                  <a:lnTo>
                    <a:pt x="1207196" y="2126170"/>
                  </a:lnTo>
                  <a:lnTo>
                    <a:pt x="1381993" y="2324680"/>
                  </a:lnTo>
                  <a:lnTo>
                    <a:pt x="1150751" y="2279597"/>
                  </a:lnTo>
                  <a:close/>
                  <a:moveTo>
                    <a:pt x="1246889" y="2013099"/>
                  </a:moveTo>
                  <a:lnTo>
                    <a:pt x="1569173" y="2082541"/>
                  </a:lnTo>
                  <a:lnTo>
                    <a:pt x="1376167" y="2225062"/>
                  </a:lnTo>
                  <a:lnTo>
                    <a:pt x="1213387" y="2109446"/>
                  </a:lnTo>
                  <a:lnTo>
                    <a:pt x="1246889" y="2013099"/>
                  </a:lnTo>
                  <a:close/>
                  <a:moveTo>
                    <a:pt x="703196" y="1624804"/>
                  </a:moveTo>
                  <a:lnTo>
                    <a:pt x="556803" y="1608807"/>
                  </a:lnTo>
                  <a:lnTo>
                    <a:pt x="556803" y="1408115"/>
                  </a:lnTo>
                  <a:lnTo>
                    <a:pt x="758185" y="1585538"/>
                  </a:lnTo>
                  <a:lnTo>
                    <a:pt x="703196" y="1624804"/>
                  </a:lnTo>
                  <a:close/>
                  <a:moveTo>
                    <a:pt x="666052" y="1682248"/>
                  </a:moveTo>
                  <a:lnTo>
                    <a:pt x="480693" y="1752054"/>
                  </a:lnTo>
                  <a:lnTo>
                    <a:pt x="553526" y="1623350"/>
                  </a:lnTo>
                  <a:lnTo>
                    <a:pt x="693000" y="1638620"/>
                  </a:lnTo>
                  <a:lnTo>
                    <a:pt x="666052" y="1682248"/>
                  </a:lnTo>
                  <a:close/>
                  <a:moveTo>
                    <a:pt x="1238150" y="777681"/>
                  </a:moveTo>
                  <a:lnTo>
                    <a:pt x="1440259" y="900568"/>
                  </a:lnTo>
                  <a:lnTo>
                    <a:pt x="1221762" y="870028"/>
                  </a:lnTo>
                  <a:lnTo>
                    <a:pt x="1238150" y="777681"/>
                  </a:lnTo>
                  <a:close/>
                  <a:moveTo>
                    <a:pt x="2446074" y="263226"/>
                  </a:moveTo>
                  <a:lnTo>
                    <a:pt x="2753426" y="265044"/>
                  </a:lnTo>
                  <a:lnTo>
                    <a:pt x="2356126" y="344303"/>
                  </a:lnTo>
                  <a:lnTo>
                    <a:pt x="2446074" y="263226"/>
                  </a:lnTo>
                  <a:close/>
                  <a:moveTo>
                    <a:pt x="2867773" y="397384"/>
                  </a:moveTo>
                  <a:lnTo>
                    <a:pt x="2660201" y="601712"/>
                  </a:lnTo>
                  <a:lnTo>
                    <a:pt x="2824074" y="276678"/>
                  </a:lnTo>
                  <a:lnTo>
                    <a:pt x="2867773" y="397384"/>
                  </a:lnTo>
                  <a:close/>
                  <a:moveTo>
                    <a:pt x="3634333" y="21451"/>
                  </a:moveTo>
                  <a:lnTo>
                    <a:pt x="3753414" y="393385"/>
                  </a:lnTo>
                  <a:lnTo>
                    <a:pt x="3534553" y="151246"/>
                  </a:lnTo>
                  <a:lnTo>
                    <a:pt x="3634333" y="21451"/>
                  </a:lnTo>
                  <a:close/>
                  <a:moveTo>
                    <a:pt x="3960987" y="221415"/>
                  </a:moveTo>
                  <a:lnTo>
                    <a:pt x="3664559" y="15997"/>
                  </a:lnTo>
                  <a:lnTo>
                    <a:pt x="3937316" y="41811"/>
                  </a:lnTo>
                  <a:lnTo>
                    <a:pt x="3960987" y="221415"/>
                  </a:lnTo>
                  <a:close/>
                  <a:moveTo>
                    <a:pt x="3774172" y="410473"/>
                  </a:moveTo>
                  <a:lnTo>
                    <a:pt x="3650357" y="24359"/>
                  </a:lnTo>
                  <a:lnTo>
                    <a:pt x="3958438" y="237776"/>
                  </a:lnTo>
                  <a:lnTo>
                    <a:pt x="3774172" y="410473"/>
                  </a:lnTo>
                  <a:close/>
                  <a:moveTo>
                    <a:pt x="3565143" y="488277"/>
                  </a:moveTo>
                  <a:cubicBezTo>
                    <a:pt x="3551305" y="446103"/>
                    <a:pt x="3533461" y="391204"/>
                    <a:pt x="3515617" y="336668"/>
                  </a:cubicBezTo>
                  <a:cubicBezTo>
                    <a:pt x="3496680" y="279223"/>
                    <a:pt x="3478108" y="221415"/>
                    <a:pt x="3463906" y="178514"/>
                  </a:cubicBezTo>
                  <a:cubicBezTo>
                    <a:pt x="3456987" y="157063"/>
                    <a:pt x="3450796" y="138885"/>
                    <a:pt x="3446790" y="126523"/>
                  </a:cubicBezTo>
                  <a:cubicBezTo>
                    <a:pt x="3444969" y="121070"/>
                    <a:pt x="3443512" y="116707"/>
                    <a:pt x="3442420" y="113435"/>
                  </a:cubicBezTo>
                  <a:lnTo>
                    <a:pt x="3518894" y="156336"/>
                  </a:lnTo>
                  <a:lnTo>
                    <a:pt x="3565143" y="488277"/>
                  </a:lnTo>
                  <a:close/>
                  <a:moveTo>
                    <a:pt x="3093189" y="1290681"/>
                  </a:moveTo>
                  <a:lnTo>
                    <a:pt x="3504328" y="1118348"/>
                  </a:lnTo>
                  <a:lnTo>
                    <a:pt x="3406732" y="1447381"/>
                  </a:lnTo>
                  <a:lnTo>
                    <a:pt x="3093189" y="1290681"/>
                  </a:lnTo>
                  <a:close/>
                  <a:moveTo>
                    <a:pt x="3245773" y="1565905"/>
                  </a:moveTo>
                  <a:lnTo>
                    <a:pt x="3094282" y="1307405"/>
                  </a:lnTo>
                  <a:lnTo>
                    <a:pt x="3396900" y="1458651"/>
                  </a:lnTo>
                  <a:lnTo>
                    <a:pt x="3245773" y="1565905"/>
                  </a:lnTo>
                  <a:close/>
                  <a:moveTo>
                    <a:pt x="3243588" y="2146894"/>
                  </a:moveTo>
                  <a:lnTo>
                    <a:pt x="3106663" y="2018552"/>
                  </a:lnTo>
                  <a:lnTo>
                    <a:pt x="3343732" y="1936022"/>
                  </a:lnTo>
                  <a:lnTo>
                    <a:pt x="3243588" y="2146894"/>
                  </a:lnTo>
                  <a:close/>
                  <a:moveTo>
                    <a:pt x="2879427" y="2606812"/>
                  </a:moveTo>
                  <a:lnTo>
                    <a:pt x="2854299" y="2426481"/>
                  </a:lnTo>
                  <a:lnTo>
                    <a:pt x="2924582" y="2483198"/>
                  </a:lnTo>
                  <a:lnTo>
                    <a:pt x="2924582" y="2584271"/>
                  </a:lnTo>
                  <a:lnTo>
                    <a:pt x="2879427" y="2606812"/>
                  </a:lnTo>
                  <a:close/>
                  <a:moveTo>
                    <a:pt x="2929317" y="2467928"/>
                  </a:moveTo>
                  <a:lnTo>
                    <a:pt x="2856848" y="2409756"/>
                  </a:lnTo>
                  <a:lnTo>
                    <a:pt x="2997415" y="2319590"/>
                  </a:lnTo>
                  <a:lnTo>
                    <a:pt x="2929317" y="2467928"/>
                  </a:lnTo>
                  <a:close/>
                  <a:moveTo>
                    <a:pt x="2684600" y="2230879"/>
                  </a:moveTo>
                  <a:lnTo>
                    <a:pt x="3081172" y="2029460"/>
                  </a:lnTo>
                  <a:lnTo>
                    <a:pt x="3009432" y="2291232"/>
                  </a:lnTo>
                  <a:lnTo>
                    <a:pt x="2684600" y="2230879"/>
                  </a:lnTo>
                  <a:close/>
                  <a:moveTo>
                    <a:pt x="1654386" y="2036731"/>
                  </a:moveTo>
                  <a:lnTo>
                    <a:pt x="1450456" y="1877850"/>
                  </a:lnTo>
                  <a:lnTo>
                    <a:pt x="1858681" y="1952746"/>
                  </a:lnTo>
                  <a:lnTo>
                    <a:pt x="1654386" y="2036731"/>
                  </a:lnTo>
                  <a:close/>
                  <a:moveTo>
                    <a:pt x="1164953" y="1727331"/>
                  </a:moveTo>
                  <a:lnTo>
                    <a:pt x="1342300" y="1733512"/>
                  </a:lnTo>
                  <a:lnTo>
                    <a:pt x="1171144" y="1856399"/>
                  </a:lnTo>
                  <a:lnTo>
                    <a:pt x="1164953" y="1727331"/>
                  </a:lnTo>
                  <a:close/>
                  <a:moveTo>
                    <a:pt x="1158034" y="1712425"/>
                  </a:moveTo>
                  <a:cubicBezTo>
                    <a:pt x="1157670" y="1712425"/>
                    <a:pt x="1157670" y="1712425"/>
                    <a:pt x="1157306" y="1712425"/>
                  </a:cubicBezTo>
                  <a:lnTo>
                    <a:pt x="1066265" y="1712425"/>
                  </a:lnTo>
                  <a:lnTo>
                    <a:pt x="1085566" y="1651345"/>
                  </a:lnTo>
                  <a:lnTo>
                    <a:pt x="1159491" y="1600808"/>
                  </a:lnTo>
                  <a:lnTo>
                    <a:pt x="1277115" y="1600808"/>
                  </a:lnTo>
                  <a:lnTo>
                    <a:pt x="1350311" y="1718969"/>
                  </a:lnTo>
                  <a:lnTo>
                    <a:pt x="1158034" y="1712425"/>
                  </a:lnTo>
                  <a:close/>
                  <a:moveTo>
                    <a:pt x="2383802" y="1840402"/>
                  </a:moveTo>
                  <a:lnTo>
                    <a:pt x="2529467" y="1899664"/>
                  </a:lnTo>
                  <a:lnTo>
                    <a:pt x="2216652" y="2163618"/>
                  </a:lnTo>
                  <a:lnTo>
                    <a:pt x="2383802" y="1840402"/>
                  </a:lnTo>
                  <a:close/>
                  <a:moveTo>
                    <a:pt x="2620872" y="666791"/>
                  </a:moveTo>
                  <a:lnTo>
                    <a:pt x="2696981" y="1078719"/>
                  </a:lnTo>
                  <a:lnTo>
                    <a:pt x="2328449" y="881299"/>
                  </a:lnTo>
                  <a:lnTo>
                    <a:pt x="2620872" y="666791"/>
                  </a:lnTo>
                  <a:close/>
                  <a:moveTo>
                    <a:pt x="2695889" y="1094716"/>
                  </a:moveTo>
                  <a:lnTo>
                    <a:pt x="2442432" y="1435383"/>
                  </a:lnTo>
                  <a:lnTo>
                    <a:pt x="2325172" y="896205"/>
                  </a:lnTo>
                  <a:lnTo>
                    <a:pt x="2695889" y="1094716"/>
                  </a:lnTo>
                  <a:close/>
                  <a:moveTo>
                    <a:pt x="2532744" y="1885485"/>
                  </a:moveTo>
                  <a:lnTo>
                    <a:pt x="2388172" y="1826950"/>
                  </a:lnTo>
                  <a:lnTo>
                    <a:pt x="2439883" y="1491009"/>
                  </a:lnTo>
                  <a:lnTo>
                    <a:pt x="2532744" y="1885485"/>
                  </a:lnTo>
                  <a:close/>
                  <a:moveTo>
                    <a:pt x="2663114" y="2214518"/>
                  </a:moveTo>
                  <a:lnTo>
                    <a:pt x="2554958" y="1908390"/>
                  </a:lnTo>
                  <a:lnTo>
                    <a:pt x="2771634" y="1971652"/>
                  </a:lnTo>
                  <a:lnTo>
                    <a:pt x="2663114" y="2214518"/>
                  </a:lnTo>
                  <a:close/>
                  <a:moveTo>
                    <a:pt x="2785837" y="1975287"/>
                  </a:moveTo>
                  <a:lnTo>
                    <a:pt x="3069155" y="2019643"/>
                  </a:lnTo>
                  <a:lnTo>
                    <a:pt x="2677317" y="2218517"/>
                  </a:lnTo>
                  <a:lnTo>
                    <a:pt x="2785837" y="1975287"/>
                  </a:lnTo>
                  <a:close/>
                  <a:moveTo>
                    <a:pt x="2779646" y="1959290"/>
                  </a:moveTo>
                  <a:lnTo>
                    <a:pt x="2565519" y="1896392"/>
                  </a:lnTo>
                  <a:lnTo>
                    <a:pt x="3137981" y="1670978"/>
                  </a:lnTo>
                  <a:lnTo>
                    <a:pt x="2779646" y="1959290"/>
                  </a:lnTo>
                  <a:close/>
                  <a:moveTo>
                    <a:pt x="2449351" y="1466650"/>
                  </a:moveTo>
                  <a:lnTo>
                    <a:pt x="2797854" y="1655344"/>
                  </a:lnTo>
                  <a:lnTo>
                    <a:pt x="2547311" y="1883304"/>
                  </a:lnTo>
                  <a:lnTo>
                    <a:pt x="2449351" y="1466650"/>
                  </a:lnTo>
                  <a:close/>
                  <a:moveTo>
                    <a:pt x="2459912" y="1456106"/>
                  </a:moveTo>
                  <a:lnTo>
                    <a:pt x="2755976" y="1400116"/>
                  </a:lnTo>
                  <a:lnTo>
                    <a:pt x="2800403" y="1640437"/>
                  </a:lnTo>
                  <a:lnTo>
                    <a:pt x="2459912" y="1456106"/>
                  </a:lnTo>
                  <a:close/>
                  <a:moveTo>
                    <a:pt x="2455542" y="1441927"/>
                  </a:moveTo>
                  <a:lnTo>
                    <a:pt x="2702444" y="1109986"/>
                  </a:lnTo>
                  <a:lnTo>
                    <a:pt x="2753426" y="1385573"/>
                  </a:lnTo>
                  <a:lnTo>
                    <a:pt x="2455542" y="1441927"/>
                  </a:lnTo>
                  <a:close/>
                  <a:moveTo>
                    <a:pt x="2636530" y="671881"/>
                  </a:moveTo>
                  <a:lnTo>
                    <a:pt x="3017808" y="968920"/>
                  </a:lnTo>
                  <a:lnTo>
                    <a:pt x="3070975" y="1279410"/>
                  </a:lnTo>
                  <a:lnTo>
                    <a:pt x="2713369" y="1087808"/>
                  </a:lnTo>
                  <a:lnTo>
                    <a:pt x="2636530" y="671881"/>
                  </a:lnTo>
                  <a:close/>
                  <a:moveTo>
                    <a:pt x="3027276" y="946015"/>
                  </a:moveTo>
                  <a:lnTo>
                    <a:pt x="2888166" y="414836"/>
                  </a:lnTo>
                  <a:lnTo>
                    <a:pt x="3220282" y="617709"/>
                  </a:lnTo>
                  <a:lnTo>
                    <a:pt x="3027276" y="946015"/>
                  </a:lnTo>
                  <a:close/>
                  <a:moveTo>
                    <a:pt x="3011981" y="945651"/>
                  </a:moveTo>
                  <a:lnTo>
                    <a:pt x="2635074" y="651885"/>
                  </a:lnTo>
                  <a:lnTo>
                    <a:pt x="2639808" y="642068"/>
                  </a:lnTo>
                  <a:lnTo>
                    <a:pt x="2872143" y="413018"/>
                  </a:lnTo>
                  <a:lnTo>
                    <a:pt x="3011981" y="945651"/>
                  </a:lnTo>
                  <a:close/>
                  <a:moveTo>
                    <a:pt x="2621964" y="639887"/>
                  </a:moveTo>
                  <a:lnTo>
                    <a:pt x="2346293" y="361391"/>
                  </a:lnTo>
                  <a:lnTo>
                    <a:pt x="2812057" y="268680"/>
                  </a:lnTo>
                  <a:lnTo>
                    <a:pt x="2628155" y="634070"/>
                  </a:lnTo>
                  <a:lnTo>
                    <a:pt x="2621964" y="639887"/>
                  </a:lnTo>
                  <a:close/>
                  <a:moveTo>
                    <a:pt x="2614316" y="652976"/>
                  </a:moveTo>
                  <a:cubicBezTo>
                    <a:pt x="2614316" y="652976"/>
                    <a:pt x="2614316" y="653339"/>
                    <a:pt x="2614316" y="652976"/>
                  </a:cubicBezTo>
                  <a:lnTo>
                    <a:pt x="2322259" y="867483"/>
                  </a:lnTo>
                  <a:lnTo>
                    <a:pt x="2338282" y="373752"/>
                  </a:lnTo>
                  <a:lnTo>
                    <a:pt x="2614316" y="652976"/>
                  </a:lnTo>
                  <a:close/>
                  <a:moveTo>
                    <a:pt x="2429322" y="1443745"/>
                  </a:moveTo>
                  <a:lnTo>
                    <a:pt x="1971207" y="1362668"/>
                  </a:lnTo>
                  <a:lnTo>
                    <a:pt x="2310970" y="899841"/>
                  </a:lnTo>
                  <a:lnTo>
                    <a:pt x="2429322" y="1443745"/>
                  </a:lnTo>
                  <a:close/>
                  <a:moveTo>
                    <a:pt x="2422768" y="1457197"/>
                  </a:moveTo>
                  <a:lnTo>
                    <a:pt x="1894005" y="1931659"/>
                  </a:lnTo>
                  <a:lnTo>
                    <a:pt x="1964652" y="1376121"/>
                  </a:lnTo>
                  <a:lnTo>
                    <a:pt x="2422768" y="1457197"/>
                  </a:lnTo>
                  <a:close/>
                  <a:moveTo>
                    <a:pt x="1365970" y="1716424"/>
                  </a:moveTo>
                  <a:lnTo>
                    <a:pt x="1293138" y="1598990"/>
                  </a:lnTo>
                  <a:lnTo>
                    <a:pt x="1599762" y="1538637"/>
                  </a:lnTo>
                  <a:lnTo>
                    <a:pt x="1365970" y="1716424"/>
                  </a:lnTo>
                  <a:close/>
                  <a:moveTo>
                    <a:pt x="1869606" y="1940021"/>
                  </a:moveTo>
                  <a:lnTo>
                    <a:pt x="1434069" y="1860035"/>
                  </a:lnTo>
                  <a:lnTo>
                    <a:pt x="1628895" y="1539728"/>
                  </a:lnTo>
                  <a:lnTo>
                    <a:pt x="1869606" y="1940021"/>
                  </a:lnTo>
                  <a:close/>
                  <a:moveTo>
                    <a:pt x="1639456" y="1528457"/>
                  </a:moveTo>
                  <a:lnTo>
                    <a:pt x="1949358" y="1379756"/>
                  </a:lnTo>
                  <a:lnTo>
                    <a:pt x="1879802" y="1928023"/>
                  </a:lnTo>
                  <a:lnTo>
                    <a:pt x="1639456" y="1528457"/>
                  </a:lnTo>
                  <a:close/>
                  <a:moveTo>
                    <a:pt x="1631444" y="1516096"/>
                  </a:moveTo>
                  <a:lnTo>
                    <a:pt x="1395103" y="1181609"/>
                  </a:lnTo>
                  <a:lnTo>
                    <a:pt x="1939161" y="1368849"/>
                  </a:lnTo>
                  <a:lnTo>
                    <a:pt x="1631444" y="1516096"/>
                  </a:lnTo>
                  <a:close/>
                  <a:moveTo>
                    <a:pt x="1385635" y="1163067"/>
                  </a:moveTo>
                  <a:lnTo>
                    <a:pt x="1477040" y="925291"/>
                  </a:lnTo>
                  <a:lnTo>
                    <a:pt x="1928600" y="1349580"/>
                  </a:lnTo>
                  <a:lnTo>
                    <a:pt x="1385635" y="1163067"/>
                  </a:lnTo>
                  <a:close/>
                  <a:moveTo>
                    <a:pt x="1616513" y="1520459"/>
                  </a:moveTo>
                  <a:lnTo>
                    <a:pt x="1280392" y="1586265"/>
                  </a:lnTo>
                  <a:lnTo>
                    <a:pt x="1157306" y="1586265"/>
                  </a:lnTo>
                  <a:cubicBezTo>
                    <a:pt x="1155849" y="1586265"/>
                    <a:pt x="1154392" y="1586629"/>
                    <a:pt x="1153300" y="1587356"/>
                  </a:cubicBezTo>
                  <a:lnTo>
                    <a:pt x="1103774" y="1621168"/>
                  </a:lnTo>
                  <a:lnTo>
                    <a:pt x="1376531" y="1180519"/>
                  </a:lnTo>
                  <a:lnTo>
                    <a:pt x="1616513" y="1520459"/>
                  </a:lnTo>
                  <a:close/>
                  <a:moveTo>
                    <a:pt x="1068814" y="1642983"/>
                  </a:moveTo>
                  <a:lnTo>
                    <a:pt x="902393" y="1707698"/>
                  </a:lnTo>
                  <a:lnTo>
                    <a:pt x="962844" y="1459742"/>
                  </a:lnTo>
                  <a:lnTo>
                    <a:pt x="1068814" y="1642983"/>
                  </a:lnTo>
                  <a:close/>
                  <a:moveTo>
                    <a:pt x="888554" y="1704790"/>
                  </a:moveTo>
                  <a:lnTo>
                    <a:pt x="781127" y="1587356"/>
                  </a:lnTo>
                  <a:lnTo>
                    <a:pt x="945728" y="1469922"/>
                  </a:lnTo>
                  <a:lnTo>
                    <a:pt x="888554" y="1704790"/>
                  </a:lnTo>
                  <a:close/>
                  <a:moveTo>
                    <a:pt x="1068086" y="1659343"/>
                  </a:moveTo>
                  <a:lnTo>
                    <a:pt x="1050970" y="1712425"/>
                  </a:lnTo>
                  <a:lnTo>
                    <a:pt x="931161" y="1712425"/>
                  </a:lnTo>
                  <a:lnTo>
                    <a:pt x="1068086" y="1659343"/>
                  </a:lnTo>
                  <a:close/>
                  <a:moveTo>
                    <a:pt x="1061531" y="1726968"/>
                  </a:moveTo>
                  <a:lnTo>
                    <a:pt x="1142739" y="1726968"/>
                  </a:lnTo>
                  <a:lnTo>
                    <a:pt x="1042595" y="1858217"/>
                  </a:lnTo>
                  <a:lnTo>
                    <a:pt x="1050242" y="1762598"/>
                  </a:lnTo>
                  <a:lnTo>
                    <a:pt x="1061531" y="1726968"/>
                  </a:lnTo>
                  <a:close/>
                  <a:moveTo>
                    <a:pt x="1602675" y="1554635"/>
                  </a:moveTo>
                  <a:lnTo>
                    <a:pt x="1423508" y="1849491"/>
                  </a:lnTo>
                  <a:lnTo>
                    <a:pt x="1372889" y="1729513"/>
                  </a:lnTo>
                  <a:lnTo>
                    <a:pt x="1602675" y="1554635"/>
                  </a:lnTo>
                  <a:close/>
                  <a:moveTo>
                    <a:pt x="2428230" y="1471740"/>
                  </a:moveTo>
                  <a:lnTo>
                    <a:pt x="2373606" y="1825496"/>
                  </a:lnTo>
                  <a:lnTo>
                    <a:pt x="1910392" y="1936749"/>
                  </a:lnTo>
                  <a:lnTo>
                    <a:pt x="2428230" y="1471740"/>
                  </a:lnTo>
                  <a:close/>
                  <a:moveTo>
                    <a:pt x="2366322" y="1842220"/>
                  </a:moveTo>
                  <a:lnTo>
                    <a:pt x="2190432" y="2181796"/>
                  </a:lnTo>
                  <a:lnTo>
                    <a:pt x="1900560" y="1953837"/>
                  </a:lnTo>
                  <a:lnTo>
                    <a:pt x="2366322" y="1842220"/>
                  </a:lnTo>
                  <a:close/>
                  <a:moveTo>
                    <a:pt x="2539664" y="1909844"/>
                  </a:moveTo>
                  <a:lnTo>
                    <a:pt x="2651461" y="2226152"/>
                  </a:lnTo>
                  <a:lnTo>
                    <a:pt x="2210825" y="2187250"/>
                  </a:lnTo>
                  <a:lnTo>
                    <a:pt x="2539664" y="1909844"/>
                  </a:lnTo>
                  <a:close/>
                  <a:moveTo>
                    <a:pt x="2798947" y="1962562"/>
                  </a:moveTo>
                  <a:lnTo>
                    <a:pt x="3168207" y="1665888"/>
                  </a:lnTo>
                  <a:lnTo>
                    <a:pt x="3086998" y="2007645"/>
                  </a:lnTo>
                  <a:lnTo>
                    <a:pt x="2798947" y="1962562"/>
                  </a:lnTo>
                  <a:close/>
                  <a:moveTo>
                    <a:pt x="2577536" y="1876032"/>
                  </a:moveTo>
                  <a:lnTo>
                    <a:pt x="2813513" y="1661161"/>
                  </a:lnTo>
                  <a:lnTo>
                    <a:pt x="3139802" y="1654617"/>
                  </a:lnTo>
                  <a:lnTo>
                    <a:pt x="2577536" y="1876032"/>
                  </a:lnTo>
                  <a:close/>
                  <a:moveTo>
                    <a:pt x="2816790" y="1646618"/>
                  </a:moveTo>
                  <a:lnTo>
                    <a:pt x="2772363" y="1406297"/>
                  </a:lnTo>
                  <a:lnTo>
                    <a:pt x="3155097" y="1640074"/>
                  </a:lnTo>
                  <a:lnTo>
                    <a:pt x="2816790" y="1646618"/>
                  </a:lnTo>
                  <a:close/>
                  <a:moveTo>
                    <a:pt x="2767628" y="1381938"/>
                  </a:moveTo>
                  <a:lnTo>
                    <a:pt x="2716646" y="1105986"/>
                  </a:lnTo>
                  <a:lnTo>
                    <a:pt x="3057137" y="1288500"/>
                  </a:lnTo>
                  <a:lnTo>
                    <a:pt x="2767628" y="1381938"/>
                  </a:lnTo>
                  <a:close/>
                  <a:moveTo>
                    <a:pt x="3033103" y="972555"/>
                  </a:moveTo>
                  <a:lnTo>
                    <a:pt x="3313507" y="990371"/>
                  </a:lnTo>
                  <a:lnTo>
                    <a:pt x="3083721" y="1268140"/>
                  </a:lnTo>
                  <a:lnTo>
                    <a:pt x="3033103" y="972555"/>
                  </a:lnTo>
                  <a:close/>
                  <a:moveTo>
                    <a:pt x="3036744" y="958376"/>
                  </a:moveTo>
                  <a:lnTo>
                    <a:pt x="3227201" y="634070"/>
                  </a:lnTo>
                  <a:lnTo>
                    <a:pt x="3318606" y="976555"/>
                  </a:lnTo>
                  <a:lnTo>
                    <a:pt x="3036744" y="958376"/>
                  </a:lnTo>
                  <a:close/>
                  <a:moveTo>
                    <a:pt x="3261068" y="372661"/>
                  </a:moveTo>
                  <a:lnTo>
                    <a:pt x="3427854" y="115980"/>
                  </a:lnTo>
                  <a:cubicBezTo>
                    <a:pt x="3439871" y="150882"/>
                    <a:pt x="3522172" y="403565"/>
                    <a:pt x="3570970" y="553357"/>
                  </a:cubicBezTo>
                  <a:lnTo>
                    <a:pt x="3261068" y="372661"/>
                  </a:lnTo>
                  <a:close/>
                  <a:moveTo>
                    <a:pt x="3561501" y="564628"/>
                  </a:moveTo>
                  <a:lnTo>
                    <a:pt x="3237761" y="606802"/>
                  </a:lnTo>
                  <a:lnTo>
                    <a:pt x="3256698" y="386841"/>
                  </a:lnTo>
                  <a:lnTo>
                    <a:pt x="3561501" y="564628"/>
                  </a:lnTo>
                  <a:close/>
                  <a:moveTo>
                    <a:pt x="3251236" y="360664"/>
                  </a:moveTo>
                  <a:lnTo>
                    <a:pt x="3148906" y="169788"/>
                  </a:lnTo>
                  <a:lnTo>
                    <a:pt x="3414744" y="109435"/>
                  </a:lnTo>
                  <a:lnTo>
                    <a:pt x="3251236" y="360664"/>
                  </a:lnTo>
                  <a:close/>
                  <a:moveTo>
                    <a:pt x="3238854" y="368299"/>
                  </a:moveTo>
                  <a:lnTo>
                    <a:pt x="2896906" y="390476"/>
                  </a:lnTo>
                  <a:lnTo>
                    <a:pt x="3136160" y="176332"/>
                  </a:lnTo>
                  <a:lnTo>
                    <a:pt x="3238854" y="368299"/>
                  </a:lnTo>
                  <a:close/>
                  <a:moveTo>
                    <a:pt x="3242495" y="382841"/>
                  </a:moveTo>
                  <a:lnTo>
                    <a:pt x="3223559" y="602803"/>
                  </a:lnTo>
                  <a:lnTo>
                    <a:pt x="2899455" y="405019"/>
                  </a:lnTo>
                  <a:lnTo>
                    <a:pt x="3242495" y="382841"/>
                  </a:lnTo>
                  <a:close/>
                  <a:moveTo>
                    <a:pt x="2308057" y="860212"/>
                  </a:moveTo>
                  <a:lnTo>
                    <a:pt x="1971935" y="379569"/>
                  </a:lnTo>
                  <a:lnTo>
                    <a:pt x="2324080" y="364299"/>
                  </a:lnTo>
                  <a:lnTo>
                    <a:pt x="2308057" y="860212"/>
                  </a:lnTo>
                  <a:close/>
                  <a:moveTo>
                    <a:pt x="2293854" y="865302"/>
                  </a:moveTo>
                  <a:lnTo>
                    <a:pt x="1885629" y="688606"/>
                  </a:lnTo>
                  <a:lnTo>
                    <a:pt x="1961375" y="390113"/>
                  </a:lnTo>
                  <a:lnTo>
                    <a:pt x="2293854" y="865302"/>
                  </a:lnTo>
                  <a:close/>
                  <a:moveTo>
                    <a:pt x="1962103" y="1350307"/>
                  </a:moveTo>
                  <a:lnTo>
                    <a:pt x="1842658" y="775499"/>
                  </a:lnTo>
                  <a:lnTo>
                    <a:pt x="2302230" y="886752"/>
                  </a:lnTo>
                  <a:lnTo>
                    <a:pt x="1962103" y="1350307"/>
                  </a:lnTo>
                  <a:close/>
                  <a:moveTo>
                    <a:pt x="1930057" y="1267413"/>
                  </a:moveTo>
                  <a:lnTo>
                    <a:pt x="1763271" y="802404"/>
                  </a:lnTo>
                  <a:lnTo>
                    <a:pt x="1828091" y="775863"/>
                  </a:lnTo>
                  <a:lnTo>
                    <a:pt x="1930057" y="1267413"/>
                  </a:lnTo>
                  <a:close/>
                  <a:moveTo>
                    <a:pt x="1940981" y="1341581"/>
                  </a:moveTo>
                  <a:lnTo>
                    <a:pt x="1487236" y="915111"/>
                  </a:lnTo>
                  <a:lnTo>
                    <a:pt x="1749433" y="807857"/>
                  </a:lnTo>
                  <a:lnTo>
                    <a:pt x="1940981" y="1341581"/>
                  </a:lnTo>
                  <a:close/>
                  <a:moveTo>
                    <a:pt x="1524745" y="884207"/>
                  </a:moveTo>
                  <a:lnTo>
                    <a:pt x="1729404" y="732234"/>
                  </a:lnTo>
                  <a:lnTo>
                    <a:pt x="1745427" y="794042"/>
                  </a:lnTo>
                  <a:lnTo>
                    <a:pt x="1524745" y="884207"/>
                  </a:lnTo>
                  <a:close/>
                  <a:moveTo>
                    <a:pt x="1473762" y="903840"/>
                  </a:moveTo>
                  <a:lnTo>
                    <a:pt x="1255265" y="771137"/>
                  </a:lnTo>
                  <a:lnTo>
                    <a:pt x="1708282" y="729326"/>
                  </a:lnTo>
                  <a:lnTo>
                    <a:pt x="1473762" y="903840"/>
                  </a:lnTo>
                  <a:close/>
                  <a:moveTo>
                    <a:pt x="1463930" y="918383"/>
                  </a:moveTo>
                  <a:lnTo>
                    <a:pt x="1374710" y="1150342"/>
                  </a:lnTo>
                  <a:lnTo>
                    <a:pt x="1226496" y="885298"/>
                  </a:lnTo>
                  <a:lnTo>
                    <a:pt x="1463930" y="918383"/>
                  </a:lnTo>
                  <a:close/>
                  <a:moveTo>
                    <a:pt x="1079739" y="1632803"/>
                  </a:moveTo>
                  <a:lnTo>
                    <a:pt x="967213" y="1438291"/>
                  </a:lnTo>
                  <a:lnTo>
                    <a:pt x="934439" y="1245235"/>
                  </a:lnTo>
                  <a:lnTo>
                    <a:pt x="1361236" y="1177247"/>
                  </a:lnTo>
                  <a:lnTo>
                    <a:pt x="1079739" y="1632803"/>
                  </a:lnTo>
                  <a:close/>
                  <a:moveTo>
                    <a:pt x="950826" y="1428111"/>
                  </a:moveTo>
                  <a:lnTo>
                    <a:pt x="757820" y="1338309"/>
                  </a:lnTo>
                  <a:lnTo>
                    <a:pt x="920965" y="1250325"/>
                  </a:lnTo>
                  <a:lnTo>
                    <a:pt x="950826" y="1428111"/>
                  </a:lnTo>
                  <a:close/>
                  <a:moveTo>
                    <a:pt x="951919" y="1444472"/>
                  </a:moveTo>
                  <a:lnTo>
                    <a:pt x="951190" y="1448108"/>
                  </a:lnTo>
                  <a:lnTo>
                    <a:pt x="776028" y="1572813"/>
                  </a:lnTo>
                  <a:lnTo>
                    <a:pt x="750537" y="1350670"/>
                  </a:lnTo>
                  <a:lnTo>
                    <a:pt x="951919" y="1444472"/>
                  </a:lnTo>
                  <a:close/>
                  <a:moveTo>
                    <a:pt x="769109" y="1595718"/>
                  </a:moveTo>
                  <a:lnTo>
                    <a:pt x="883456" y="1720423"/>
                  </a:lnTo>
                  <a:lnTo>
                    <a:pt x="859421" y="1759326"/>
                  </a:lnTo>
                  <a:lnTo>
                    <a:pt x="717034" y="1632803"/>
                  </a:lnTo>
                  <a:lnTo>
                    <a:pt x="769109" y="1595718"/>
                  </a:lnTo>
                  <a:close/>
                  <a:moveTo>
                    <a:pt x="896566" y="1726968"/>
                  </a:moveTo>
                  <a:lnTo>
                    <a:pt x="1046601" y="1726968"/>
                  </a:lnTo>
                  <a:lnTo>
                    <a:pt x="1036404" y="1758598"/>
                  </a:lnTo>
                  <a:cubicBezTo>
                    <a:pt x="1036404" y="1758962"/>
                    <a:pt x="1036040" y="1759689"/>
                    <a:pt x="1036040" y="1760053"/>
                  </a:cubicBezTo>
                  <a:lnTo>
                    <a:pt x="1027300" y="1869124"/>
                  </a:lnTo>
                  <a:lnTo>
                    <a:pt x="871075" y="1768051"/>
                  </a:lnTo>
                  <a:lnTo>
                    <a:pt x="896566" y="1726968"/>
                  </a:lnTo>
                  <a:close/>
                  <a:moveTo>
                    <a:pt x="1151115" y="1740056"/>
                  </a:moveTo>
                  <a:lnTo>
                    <a:pt x="1156942" y="1863671"/>
                  </a:lnTo>
                  <a:lnTo>
                    <a:pt x="1049150" y="1873487"/>
                  </a:lnTo>
                  <a:lnTo>
                    <a:pt x="1151115" y="1740056"/>
                  </a:lnTo>
                  <a:close/>
                  <a:moveTo>
                    <a:pt x="1360872" y="1738238"/>
                  </a:moveTo>
                  <a:lnTo>
                    <a:pt x="1411491" y="1858217"/>
                  </a:lnTo>
                  <a:lnTo>
                    <a:pt x="1187895" y="1862580"/>
                  </a:lnTo>
                  <a:lnTo>
                    <a:pt x="1360872" y="1738238"/>
                  </a:lnTo>
                  <a:close/>
                  <a:moveTo>
                    <a:pt x="1422415" y="1874578"/>
                  </a:moveTo>
                  <a:lnTo>
                    <a:pt x="1628167" y="2034550"/>
                  </a:lnTo>
                  <a:lnTo>
                    <a:pt x="1270196" y="1992012"/>
                  </a:lnTo>
                  <a:lnTo>
                    <a:pt x="1422415" y="1874578"/>
                  </a:lnTo>
                  <a:close/>
                  <a:moveTo>
                    <a:pt x="1885629" y="1960381"/>
                  </a:moveTo>
                  <a:lnTo>
                    <a:pt x="2167855" y="2182160"/>
                  </a:lnTo>
                  <a:lnTo>
                    <a:pt x="1752346" y="2128715"/>
                  </a:lnTo>
                  <a:lnTo>
                    <a:pt x="1885629" y="1960381"/>
                  </a:lnTo>
                  <a:close/>
                  <a:moveTo>
                    <a:pt x="2995230" y="2303593"/>
                  </a:moveTo>
                  <a:lnTo>
                    <a:pt x="2845195" y="2399940"/>
                  </a:lnTo>
                  <a:lnTo>
                    <a:pt x="2684600" y="2246149"/>
                  </a:lnTo>
                  <a:lnTo>
                    <a:pt x="2995230" y="2303593"/>
                  </a:lnTo>
                  <a:close/>
                  <a:moveTo>
                    <a:pt x="2940241" y="2750423"/>
                  </a:moveTo>
                  <a:lnTo>
                    <a:pt x="3041478" y="2726791"/>
                  </a:lnTo>
                  <a:lnTo>
                    <a:pt x="3039657" y="2839862"/>
                  </a:lnTo>
                  <a:lnTo>
                    <a:pt x="2940241" y="2750423"/>
                  </a:lnTo>
                  <a:close/>
                  <a:moveTo>
                    <a:pt x="3035287" y="2712975"/>
                  </a:moveTo>
                  <a:lnTo>
                    <a:pt x="2934051" y="2736607"/>
                  </a:lnTo>
                  <a:lnTo>
                    <a:pt x="2944247" y="2682072"/>
                  </a:lnTo>
                  <a:cubicBezTo>
                    <a:pt x="2944611" y="2679890"/>
                    <a:pt x="2943883" y="2677345"/>
                    <a:pt x="2942062" y="2675527"/>
                  </a:cubicBezTo>
                  <a:lnTo>
                    <a:pt x="2885981" y="2619537"/>
                  </a:lnTo>
                  <a:lnTo>
                    <a:pt x="2930409" y="2597360"/>
                  </a:lnTo>
                  <a:lnTo>
                    <a:pt x="3035287" y="2712975"/>
                  </a:lnTo>
                  <a:close/>
                  <a:moveTo>
                    <a:pt x="3053860" y="2571909"/>
                  </a:moveTo>
                  <a:lnTo>
                    <a:pt x="2954079" y="2488288"/>
                  </a:lnTo>
                  <a:lnTo>
                    <a:pt x="3139437" y="2502104"/>
                  </a:lnTo>
                  <a:lnTo>
                    <a:pt x="3053860" y="2571909"/>
                  </a:lnTo>
                  <a:close/>
                  <a:moveTo>
                    <a:pt x="3093918" y="2367582"/>
                  </a:moveTo>
                  <a:lnTo>
                    <a:pt x="3146721" y="2488288"/>
                  </a:lnTo>
                  <a:lnTo>
                    <a:pt x="2943155" y="2473018"/>
                  </a:lnTo>
                  <a:lnTo>
                    <a:pt x="3017808" y="2311228"/>
                  </a:lnTo>
                  <a:lnTo>
                    <a:pt x="3093918" y="2367582"/>
                  </a:lnTo>
                  <a:close/>
                  <a:moveTo>
                    <a:pt x="3026548" y="2283960"/>
                  </a:moveTo>
                  <a:lnTo>
                    <a:pt x="3096467" y="2029460"/>
                  </a:lnTo>
                  <a:lnTo>
                    <a:pt x="3233756" y="2157801"/>
                  </a:lnTo>
                  <a:lnTo>
                    <a:pt x="3026548" y="2283960"/>
                  </a:lnTo>
                  <a:close/>
                  <a:moveTo>
                    <a:pt x="3344096" y="1920388"/>
                  </a:moveTo>
                  <a:lnTo>
                    <a:pt x="3110305" y="2001828"/>
                  </a:lnTo>
                  <a:lnTo>
                    <a:pt x="3234848" y="1811316"/>
                  </a:lnTo>
                  <a:lnTo>
                    <a:pt x="3344096" y="1920388"/>
                  </a:lnTo>
                  <a:close/>
                  <a:moveTo>
                    <a:pt x="3279276" y="1676431"/>
                  </a:moveTo>
                  <a:lnTo>
                    <a:pt x="3227201" y="1796410"/>
                  </a:lnTo>
                  <a:lnTo>
                    <a:pt x="3109212" y="1977105"/>
                  </a:lnTo>
                  <a:lnTo>
                    <a:pt x="3185322" y="1655708"/>
                  </a:lnTo>
                  <a:lnTo>
                    <a:pt x="3279276" y="1676431"/>
                  </a:lnTo>
                  <a:close/>
                  <a:moveTo>
                    <a:pt x="3178767" y="1637529"/>
                  </a:moveTo>
                  <a:lnTo>
                    <a:pt x="2779282" y="1393572"/>
                  </a:lnTo>
                  <a:lnTo>
                    <a:pt x="3072068" y="1298680"/>
                  </a:lnTo>
                  <a:lnTo>
                    <a:pt x="3234120" y="1575358"/>
                  </a:lnTo>
                  <a:lnTo>
                    <a:pt x="3178767" y="1637529"/>
                  </a:lnTo>
                  <a:close/>
                  <a:moveTo>
                    <a:pt x="3456623" y="1656435"/>
                  </a:moveTo>
                  <a:lnTo>
                    <a:pt x="3432588" y="1760780"/>
                  </a:lnTo>
                  <a:lnTo>
                    <a:pt x="3364126" y="1641165"/>
                  </a:lnTo>
                  <a:cubicBezTo>
                    <a:pt x="3363397" y="1640074"/>
                    <a:pt x="3362669" y="1638983"/>
                    <a:pt x="3361576" y="1638620"/>
                  </a:cubicBezTo>
                  <a:lnTo>
                    <a:pt x="3257062" y="1576449"/>
                  </a:lnTo>
                  <a:lnTo>
                    <a:pt x="3402727" y="1473194"/>
                  </a:lnTo>
                  <a:lnTo>
                    <a:pt x="3392166" y="1583720"/>
                  </a:lnTo>
                  <a:cubicBezTo>
                    <a:pt x="3391802" y="1585902"/>
                    <a:pt x="3392530" y="1587720"/>
                    <a:pt x="3393987" y="1589537"/>
                  </a:cubicBezTo>
                  <a:lnTo>
                    <a:pt x="3456623" y="1656435"/>
                  </a:lnTo>
                  <a:close/>
                  <a:moveTo>
                    <a:pt x="3484663" y="1366668"/>
                  </a:moveTo>
                  <a:lnTo>
                    <a:pt x="3427125" y="1429202"/>
                  </a:lnTo>
                  <a:lnTo>
                    <a:pt x="3510882" y="1147070"/>
                  </a:lnTo>
                  <a:lnTo>
                    <a:pt x="3515617" y="1225965"/>
                  </a:lnTo>
                  <a:lnTo>
                    <a:pt x="3484663" y="1366668"/>
                  </a:lnTo>
                  <a:close/>
                  <a:moveTo>
                    <a:pt x="3499958" y="1104169"/>
                  </a:moveTo>
                  <a:lnTo>
                    <a:pt x="3099744" y="1271775"/>
                  </a:lnTo>
                  <a:lnTo>
                    <a:pt x="3329530" y="993643"/>
                  </a:lnTo>
                  <a:lnTo>
                    <a:pt x="3499958" y="1104169"/>
                  </a:lnTo>
                  <a:close/>
                  <a:moveTo>
                    <a:pt x="3412559" y="768955"/>
                  </a:moveTo>
                  <a:cubicBezTo>
                    <a:pt x="3411102" y="769682"/>
                    <a:pt x="3410010" y="771137"/>
                    <a:pt x="3409281" y="772591"/>
                  </a:cubicBezTo>
                  <a:lnTo>
                    <a:pt x="3329894" y="961648"/>
                  </a:lnTo>
                  <a:lnTo>
                    <a:pt x="3239946" y="623890"/>
                  </a:lnTo>
                  <a:lnTo>
                    <a:pt x="3583351" y="674790"/>
                  </a:lnTo>
                  <a:lnTo>
                    <a:pt x="3412559" y="768955"/>
                  </a:lnTo>
                  <a:close/>
                  <a:moveTo>
                    <a:pt x="3596096" y="662428"/>
                  </a:moveTo>
                  <a:lnTo>
                    <a:pt x="3282553" y="615891"/>
                  </a:lnTo>
                  <a:lnTo>
                    <a:pt x="3577888" y="577353"/>
                  </a:lnTo>
                  <a:lnTo>
                    <a:pt x="3596096" y="662428"/>
                  </a:lnTo>
                  <a:close/>
                  <a:moveTo>
                    <a:pt x="3589178" y="555538"/>
                  </a:moveTo>
                  <a:lnTo>
                    <a:pt x="3536010" y="174151"/>
                  </a:lnTo>
                  <a:lnTo>
                    <a:pt x="3760333" y="422471"/>
                  </a:lnTo>
                  <a:lnTo>
                    <a:pt x="3589178" y="555538"/>
                  </a:lnTo>
                  <a:close/>
                  <a:moveTo>
                    <a:pt x="3842998" y="581715"/>
                  </a:moveTo>
                  <a:cubicBezTo>
                    <a:pt x="3842270" y="582443"/>
                    <a:pt x="3841906" y="583170"/>
                    <a:pt x="3841906" y="584260"/>
                  </a:cubicBezTo>
                  <a:lnTo>
                    <a:pt x="3810224" y="691151"/>
                  </a:lnTo>
                  <a:cubicBezTo>
                    <a:pt x="3809495" y="692969"/>
                    <a:pt x="3809860" y="695150"/>
                    <a:pt x="3810952" y="696968"/>
                  </a:cubicBezTo>
                  <a:lnTo>
                    <a:pt x="3880143" y="811129"/>
                  </a:lnTo>
                  <a:lnTo>
                    <a:pt x="3844455" y="1023092"/>
                  </a:lnTo>
                  <a:lnTo>
                    <a:pt x="3725738" y="875845"/>
                  </a:lnTo>
                  <a:lnTo>
                    <a:pt x="3790559" y="590441"/>
                  </a:lnTo>
                  <a:cubicBezTo>
                    <a:pt x="3790559" y="589714"/>
                    <a:pt x="3790923" y="588987"/>
                    <a:pt x="3790559" y="588260"/>
                  </a:cubicBezTo>
                  <a:lnTo>
                    <a:pt x="3778906" y="431197"/>
                  </a:lnTo>
                  <a:lnTo>
                    <a:pt x="3955888" y="437741"/>
                  </a:lnTo>
                  <a:lnTo>
                    <a:pt x="3842998" y="581715"/>
                  </a:lnTo>
                  <a:close/>
                  <a:moveTo>
                    <a:pt x="4001408" y="333759"/>
                  </a:moveTo>
                  <a:lnTo>
                    <a:pt x="3965356" y="423562"/>
                  </a:lnTo>
                  <a:lnTo>
                    <a:pt x="3788738" y="417017"/>
                  </a:lnTo>
                  <a:lnTo>
                    <a:pt x="3967541" y="249410"/>
                  </a:lnTo>
                  <a:lnTo>
                    <a:pt x="4001408" y="333759"/>
                  </a:lnTo>
                  <a:close/>
                  <a:moveTo>
                    <a:pt x="4029085" y="168697"/>
                  </a:moveTo>
                  <a:cubicBezTo>
                    <a:pt x="4026900" y="168334"/>
                    <a:pt x="4024715" y="169425"/>
                    <a:pt x="4023258" y="170879"/>
                  </a:cubicBezTo>
                  <a:lnTo>
                    <a:pt x="3975553" y="220688"/>
                  </a:lnTo>
                  <a:lnTo>
                    <a:pt x="3951882" y="42538"/>
                  </a:lnTo>
                  <a:lnTo>
                    <a:pt x="4071692" y="42538"/>
                  </a:lnTo>
                  <a:lnTo>
                    <a:pt x="4108836" y="175242"/>
                  </a:lnTo>
                  <a:lnTo>
                    <a:pt x="4029085" y="168697"/>
                  </a:lnTo>
                  <a:close/>
                  <a:moveTo>
                    <a:pt x="4120853" y="163971"/>
                  </a:moveTo>
                  <a:lnTo>
                    <a:pt x="4089536" y="51627"/>
                  </a:lnTo>
                  <a:lnTo>
                    <a:pt x="4157634" y="95619"/>
                  </a:lnTo>
                  <a:lnTo>
                    <a:pt x="4120853" y="163971"/>
                  </a:lnTo>
                  <a:close/>
                  <a:moveTo>
                    <a:pt x="3112126" y="178150"/>
                  </a:moveTo>
                  <a:lnTo>
                    <a:pt x="2884524" y="382114"/>
                  </a:lnTo>
                  <a:lnTo>
                    <a:pt x="2892900" y="227960"/>
                  </a:lnTo>
                  <a:lnTo>
                    <a:pt x="3112126" y="178150"/>
                  </a:lnTo>
                  <a:close/>
                  <a:moveTo>
                    <a:pt x="2204999" y="209781"/>
                  </a:moveTo>
                  <a:lnTo>
                    <a:pt x="2416577" y="209781"/>
                  </a:lnTo>
                  <a:lnTo>
                    <a:pt x="2434785" y="253773"/>
                  </a:lnTo>
                  <a:lnTo>
                    <a:pt x="2328814" y="349393"/>
                  </a:lnTo>
                  <a:lnTo>
                    <a:pt x="1983225" y="364299"/>
                  </a:lnTo>
                  <a:lnTo>
                    <a:pt x="2204999" y="209781"/>
                  </a:lnTo>
                  <a:close/>
                  <a:moveTo>
                    <a:pt x="1793496" y="530452"/>
                  </a:moveTo>
                  <a:lnTo>
                    <a:pt x="1854311" y="518090"/>
                  </a:lnTo>
                  <a:cubicBezTo>
                    <a:pt x="1856132" y="517727"/>
                    <a:pt x="1857953" y="516636"/>
                    <a:pt x="1859045" y="514818"/>
                  </a:cubicBezTo>
                  <a:cubicBezTo>
                    <a:pt x="1860138" y="513364"/>
                    <a:pt x="1860502" y="511182"/>
                    <a:pt x="1860138" y="509365"/>
                  </a:cubicBezTo>
                  <a:lnTo>
                    <a:pt x="1848849" y="458101"/>
                  </a:lnTo>
                  <a:lnTo>
                    <a:pt x="1946444" y="390113"/>
                  </a:lnTo>
                  <a:lnTo>
                    <a:pt x="1874340" y="673336"/>
                  </a:lnTo>
                  <a:lnTo>
                    <a:pt x="1793496" y="530452"/>
                  </a:lnTo>
                  <a:close/>
                  <a:moveTo>
                    <a:pt x="1879802" y="702058"/>
                  </a:moveTo>
                  <a:lnTo>
                    <a:pt x="2233404" y="855122"/>
                  </a:lnTo>
                  <a:lnTo>
                    <a:pt x="1844479" y="760957"/>
                  </a:lnTo>
                  <a:lnTo>
                    <a:pt x="1879802" y="702058"/>
                  </a:lnTo>
                  <a:close/>
                  <a:moveTo>
                    <a:pt x="1656571" y="596985"/>
                  </a:moveTo>
                  <a:lnTo>
                    <a:pt x="1677329" y="532633"/>
                  </a:lnTo>
                  <a:lnTo>
                    <a:pt x="1822265" y="762047"/>
                  </a:lnTo>
                  <a:lnTo>
                    <a:pt x="1758537" y="788224"/>
                  </a:lnTo>
                  <a:lnTo>
                    <a:pt x="1740329" y="717691"/>
                  </a:lnTo>
                  <a:cubicBezTo>
                    <a:pt x="1740329" y="717691"/>
                    <a:pt x="1740329" y="717328"/>
                    <a:pt x="1740329" y="717328"/>
                  </a:cubicBezTo>
                  <a:cubicBezTo>
                    <a:pt x="1740329" y="716964"/>
                    <a:pt x="1739965" y="716964"/>
                    <a:pt x="1739965" y="716601"/>
                  </a:cubicBezTo>
                  <a:cubicBezTo>
                    <a:pt x="1739965" y="716237"/>
                    <a:pt x="1739600" y="715874"/>
                    <a:pt x="1739600" y="715510"/>
                  </a:cubicBezTo>
                  <a:cubicBezTo>
                    <a:pt x="1739600" y="715510"/>
                    <a:pt x="1739600" y="715146"/>
                    <a:pt x="1739600" y="715146"/>
                  </a:cubicBezTo>
                  <a:lnTo>
                    <a:pt x="1656571" y="596985"/>
                  </a:lnTo>
                  <a:close/>
                  <a:moveTo>
                    <a:pt x="1207196" y="880208"/>
                  </a:moveTo>
                  <a:lnTo>
                    <a:pt x="1361236" y="1155432"/>
                  </a:lnTo>
                  <a:lnTo>
                    <a:pt x="1040046" y="1060904"/>
                  </a:lnTo>
                  <a:lnTo>
                    <a:pt x="988699" y="742414"/>
                  </a:lnTo>
                  <a:lnTo>
                    <a:pt x="1121618" y="757321"/>
                  </a:lnTo>
                  <a:lnTo>
                    <a:pt x="1207196" y="880208"/>
                  </a:lnTo>
                  <a:close/>
                  <a:moveTo>
                    <a:pt x="1022202" y="1043816"/>
                  </a:moveTo>
                  <a:lnTo>
                    <a:pt x="900936" y="911475"/>
                  </a:lnTo>
                  <a:lnTo>
                    <a:pt x="976317" y="758048"/>
                  </a:lnTo>
                  <a:lnTo>
                    <a:pt x="1022202" y="1043816"/>
                  </a:lnTo>
                  <a:close/>
                  <a:moveTo>
                    <a:pt x="890011" y="900568"/>
                  </a:moveTo>
                  <a:lnTo>
                    <a:pt x="779306" y="798404"/>
                  </a:lnTo>
                  <a:lnTo>
                    <a:pt x="966121" y="745686"/>
                  </a:lnTo>
                  <a:lnTo>
                    <a:pt x="890011" y="900568"/>
                  </a:lnTo>
                  <a:close/>
                  <a:moveTo>
                    <a:pt x="908947" y="991825"/>
                  </a:moveTo>
                  <a:lnTo>
                    <a:pt x="902393" y="934380"/>
                  </a:lnTo>
                  <a:lnTo>
                    <a:pt x="999259" y="1040180"/>
                  </a:lnTo>
                  <a:lnTo>
                    <a:pt x="908947" y="991825"/>
                  </a:lnTo>
                  <a:close/>
                  <a:moveTo>
                    <a:pt x="650029" y="888570"/>
                  </a:moveTo>
                  <a:lnTo>
                    <a:pt x="759641" y="807857"/>
                  </a:lnTo>
                  <a:lnTo>
                    <a:pt x="792416" y="1018729"/>
                  </a:lnTo>
                  <a:lnTo>
                    <a:pt x="702832" y="952195"/>
                  </a:lnTo>
                  <a:lnTo>
                    <a:pt x="650029" y="888570"/>
                  </a:lnTo>
                  <a:close/>
                  <a:moveTo>
                    <a:pt x="541873" y="1056541"/>
                  </a:moveTo>
                  <a:lnTo>
                    <a:pt x="681346" y="975464"/>
                  </a:lnTo>
                  <a:lnTo>
                    <a:pt x="584115" y="1180519"/>
                  </a:lnTo>
                  <a:lnTo>
                    <a:pt x="528763" y="1180519"/>
                  </a:lnTo>
                  <a:lnTo>
                    <a:pt x="541873" y="1056541"/>
                  </a:lnTo>
                  <a:close/>
                  <a:moveTo>
                    <a:pt x="833202" y="1133618"/>
                  </a:moveTo>
                  <a:lnTo>
                    <a:pt x="742161" y="1261959"/>
                  </a:lnTo>
                  <a:lnTo>
                    <a:pt x="696641" y="1184518"/>
                  </a:lnTo>
                  <a:cubicBezTo>
                    <a:pt x="695184" y="1182337"/>
                    <a:pt x="693000" y="1180882"/>
                    <a:pt x="690450" y="1180882"/>
                  </a:cubicBezTo>
                  <a:lnTo>
                    <a:pt x="600138" y="1180882"/>
                  </a:lnTo>
                  <a:lnTo>
                    <a:pt x="700647" y="968556"/>
                  </a:lnTo>
                  <a:lnTo>
                    <a:pt x="796421" y="1039816"/>
                  </a:lnTo>
                  <a:lnTo>
                    <a:pt x="833202" y="1133618"/>
                  </a:lnTo>
                  <a:close/>
                  <a:moveTo>
                    <a:pt x="806982" y="1016548"/>
                  </a:moveTo>
                  <a:lnTo>
                    <a:pt x="775664" y="814402"/>
                  </a:lnTo>
                  <a:lnTo>
                    <a:pt x="882728" y="913657"/>
                  </a:lnTo>
                  <a:lnTo>
                    <a:pt x="806982" y="1016548"/>
                  </a:lnTo>
                  <a:close/>
                  <a:moveTo>
                    <a:pt x="904942" y="1006004"/>
                  </a:moveTo>
                  <a:lnTo>
                    <a:pt x="1016011" y="1065630"/>
                  </a:lnTo>
                  <a:lnTo>
                    <a:pt x="921329" y="1101987"/>
                  </a:lnTo>
                  <a:lnTo>
                    <a:pt x="877265" y="1055814"/>
                  </a:lnTo>
                  <a:lnTo>
                    <a:pt x="904942" y="1006004"/>
                  </a:lnTo>
                  <a:close/>
                  <a:moveTo>
                    <a:pt x="929341" y="1114349"/>
                  </a:moveTo>
                  <a:lnTo>
                    <a:pt x="1014554" y="1081627"/>
                  </a:lnTo>
                  <a:lnTo>
                    <a:pt x="958473" y="1166703"/>
                  </a:lnTo>
                  <a:lnTo>
                    <a:pt x="929341" y="1114349"/>
                  </a:lnTo>
                  <a:close/>
                  <a:moveTo>
                    <a:pt x="964300" y="1184518"/>
                  </a:moveTo>
                  <a:lnTo>
                    <a:pt x="1036404" y="1075083"/>
                  </a:lnTo>
                  <a:lnTo>
                    <a:pt x="1343028" y="1165249"/>
                  </a:lnTo>
                  <a:lnTo>
                    <a:pt x="939901" y="1229601"/>
                  </a:lnTo>
                  <a:lnTo>
                    <a:pt x="964300" y="1184518"/>
                  </a:lnTo>
                  <a:close/>
                  <a:moveTo>
                    <a:pt x="636554" y="1317585"/>
                  </a:moveTo>
                  <a:lnTo>
                    <a:pt x="734878" y="1344490"/>
                  </a:lnTo>
                  <a:lnTo>
                    <a:pt x="760734" y="1568450"/>
                  </a:lnTo>
                  <a:lnTo>
                    <a:pt x="560445" y="1392118"/>
                  </a:lnTo>
                  <a:lnTo>
                    <a:pt x="636554" y="1317585"/>
                  </a:lnTo>
                  <a:close/>
                  <a:moveTo>
                    <a:pt x="431167" y="1433929"/>
                  </a:moveTo>
                  <a:lnTo>
                    <a:pt x="383826" y="1368849"/>
                  </a:lnTo>
                  <a:lnTo>
                    <a:pt x="429711" y="1303406"/>
                  </a:lnTo>
                  <a:lnTo>
                    <a:pt x="477052" y="1385937"/>
                  </a:lnTo>
                  <a:lnTo>
                    <a:pt x="431167" y="1433929"/>
                  </a:lnTo>
                  <a:close/>
                  <a:moveTo>
                    <a:pt x="293514" y="1443018"/>
                  </a:moveTo>
                  <a:lnTo>
                    <a:pt x="239254" y="1436474"/>
                  </a:lnTo>
                  <a:lnTo>
                    <a:pt x="372901" y="1377938"/>
                  </a:lnTo>
                  <a:lnTo>
                    <a:pt x="416965" y="1438655"/>
                  </a:lnTo>
                  <a:lnTo>
                    <a:pt x="293514" y="1443018"/>
                  </a:lnTo>
                  <a:close/>
                  <a:moveTo>
                    <a:pt x="350687" y="1188154"/>
                  </a:moveTo>
                  <a:lnTo>
                    <a:pt x="421699" y="1289954"/>
                  </a:lnTo>
                  <a:lnTo>
                    <a:pt x="375086" y="1356488"/>
                  </a:lnTo>
                  <a:lnTo>
                    <a:pt x="324104" y="1286318"/>
                  </a:lnTo>
                  <a:lnTo>
                    <a:pt x="350687" y="1188154"/>
                  </a:lnTo>
                  <a:close/>
                  <a:moveTo>
                    <a:pt x="257098" y="1325220"/>
                  </a:moveTo>
                  <a:lnTo>
                    <a:pt x="313907" y="1296862"/>
                  </a:lnTo>
                  <a:lnTo>
                    <a:pt x="363797" y="1365940"/>
                  </a:lnTo>
                  <a:lnTo>
                    <a:pt x="214491" y="1431384"/>
                  </a:lnTo>
                  <a:lnTo>
                    <a:pt x="187179" y="1388482"/>
                  </a:lnTo>
                  <a:lnTo>
                    <a:pt x="257098" y="1325220"/>
                  </a:lnTo>
                  <a:close/>
                  <a:moveTo>
                    <a:pt x="352873" y="1498281"/>
                  </a:moveTo>
                  <a:lnTo>
                    <a:pt x="310266" y="1456834"/>
                  </a:lnTo>
                  <a:lnTo>
                    <a:pt x="428982" y="1452471"/>
                  </a:lnTo>
                  <a:lnTo>
                    <a:pt x="466491" y="1468831"/>
                  </a:lnTo>
                  <a:cubicBezTo>
                    <a:pt x="469040" y="1469922"/>
                    <a:pt x="471953" y="1469559"/>
                    <a:pt x="474138" y="1467741"/>
                  </a:cubicBezTo>
                  <a:lnTo>
                    <a:pt x="542237" y="1408115"/>
                  </a:lnTo>
                  <a:lnTo>
                    <a:pt x="542237" y="1610625"/>
                  </a:lnTo>
                  <a:lnTo>
                    <a:pt x="437722" y="1655344"/>
                  </a:lnTo>
                  <a:lnTo>
                    <a:pt x="437722" y="1576449"/>
                  </a:lnTo>
                  <a:cubicBezTo>
                    <a:pt x="437722" y="1574267"/>
                    <a:pt x="436994" y="1572450"/>
                    <a:pt x="435173" y="1570995"/>
                  </a:cubicBezTo>
                  <a:lnTo>
                    <a:pt x="352873" y="1498281"/>
                  </a:lnTo>
                  <a:close/>
                  <a:moveTo>
                    <a:pt x="386375" y="1858581"/>
                  </a:moveTo>
                  <a:lnTo>
                    <a:pt x="245809" y="1691701"/>
                  </a:lnTo>
                  <a:lnTo>
                    <a:pt x="431532" y="1673523"/>
                  </a:lnTo>
                  <a:cubicBezTo>
                    <a:pt x="431896" y="1673523"/>
                    <a:pt x="432260" y="1673159"/>
                    <a:pt x="432624" y="1673159"/>
                  </a:cubicBezTo>
                  <a:cubicBezTo>
                    <a:pt x="432988" y="1673159"/>
                    <a:pt x="433352" y="1673159"/>
                    <a:pt x="433716" y="1672795"/>
                  </a:cubicBezTo>
                  <a:lnTo>
                    <a:pt x="533133" y="1630258"/>
                  </a:lnTo>
                  <a:lnTo>
                    <a:pt x="458844" y="1761507"/>
                  </a:lnTo>
                  <a:lnTo>
                    <a:pt x="386375" y="1858581"/>
                  </a:lnTo>
                  <a:close/>
                  <a:moveTo>
                    <a:pt x="768017" y="1816770"/>
                  </a:moveTo>
                  <a:lnTo>
                    <a:pt x="679890" y="1688065"/>
                  </a:lnTo>
                  <a:lnTo>
                    <a:pt x="706838" y="1643710"/>
                  </a:lnTo>
                  <a:lnTo>
                    <a:pt x="848496" y="1769506"/>
                  </a:lnTo>
                  <a:lnTo>
                    <a:pt x="768017" y="1816770"/>
                  </a:lnTo>
                  <a:close/>
                  <a:moveTo>
                    <a:pt x="1186439" y="1877123"/>
                  </a:moveTo>
                  <a:lnTo>
                    <a:pt x="1400566" y="1873124"/>
                  </a:lnTo>
                  <a:lnTo>
                    <a:pt x="1251624" y="1988376"/>
                  </a:lnTo>
                  <a:lnTo>
                    <a:pt x="1245069" y="1922933"/>
                  </a:lnTo>
                  <a:cubicBezTo>
                    <a:pt x="1244704" y="1920752"/>
                    <a:pt x="1243612" y="1918934"/>
                    <a:pt x="1242156" y="1917843"/>
                  </a:cubicBezTo>
                  <a:lnTo>
                    <a:pt x="1186439" y="1877123"/>
                  </a:lnTo>
                  <a:close/>
                  <a:moveTo>
                    <a:pt x="957745" y="1958927"/>
                  </a:moveTo>
                  <a:lnTo>
                    <a:pt x="1002537" y="2012008"/>
                  </a:lnTo>
                  <a:lnTo>
                    <a:pt x="1045144" y="2128351"/>
                  </a:lnTo>
                  <a:lnTo>
                    <a:pt x="888919" y="2037822"/>
                  </a:lnTo>
                  <a:lnTo>
                    <a:pt x="957745" y="1958927"/>
                  </a:lnTo>
                  <a:close/>
                  <a:moveTo>
                    <a:pt x="677705" y="1950201"/>
                  </a:moveTo>
                  <a:lnTo>
                    <a:pt x="556439" y="1877487"/>
                  </a:lnTo>
                  <a:lnTo>
                    <a:pt x="662774" y="1877487"/>
                  </a:lnTo>
                  <a:lnTo>
                    <a:pt x="677705" y="1950201"/>
                  </a:lnTo>
                  <a:close/>
                  <a:moveTo>
                    <a:pt x="105971" y="2116717"/>
                  </a:moveTo>
                  <a:lnTo>
                    <a:pt x="251271" y="2161800"/>
                  </a:lnTo>
                  <a:lnTo>
                    <a:pt x="21121" y="2447568"/>
                  </a:lnTo>
                  <a:lnTo>
                    <a:pt x="14566" y="2294140"/>
                  </a:lnTo>
                  <a:lnTo>
                    <a:pt x="105971" y="2116717"/>
                  </a:lnTo>
                  <a:close/>
                  <a:moveTo>
                    <a:pt x="31318" y="2479198"/>
                  </a:moveTo>
                  <a:lnTo>
                    <a:pt x="273485" y="2545005"/>
                  </a:lnTo>
                  <a:lnTo>
                    <a:pt x="236341" y="2712248"/>
                  </a:lnTo>
                  <a:lnTo>
                    <a:pt x="127457" y="2627172"/>
                  </a:lnTo>
                  <a:lnTo>
                    <a:pt x="31318" y="2479198"/>
                  </a:lnTo>
                  <a:close/>
                  <a:moveTo>
                    <a:pt x="474867" y="2734426"/>
                  </a:moveTo>
                  <a:lnTo>
                    <a:pt x="264381" y="2719520"/>
                  </a:lnTo>
                  <a:lnTo>
                    <a:pt x="624901" y="2499195"/>
                  </a:lnTo>
                  <a:lnTo>
                    <a:pt x="658040" y="2734063"/>
                  </a:lnTo>
                  <a:lnTo>
                    <a:pt x="474867" y="2734426"/>
                  </a:lnTo>
                  <a:close/>
                  <a:moveTo>
                    <a:pt x="668965" y="2753695"/>
                  </a:moveTo>
                  <a:lnTo>
                    <a:pt x="766560" y="2842044"/>
                  </a:lnTo>
                  <a:lnTo>
                    <a:pt x="624537" y="2856586"/>
                  </a:lnTo>
                  <a:lnTo>
                    <a:pt x="668965" y="2753695"/>
                  </a:lnTo>
                  <a:close/>
                  <a:moveTo>
                    <a:pt x="765468" y="3178348"/>
                  </a:moveTo>
                  <a:lnTo>
                    <a:pt x="814994" y="3077638"/>
                  </a:lnTo>
                  <a:lnTo>
                    <a:pt x="945364" y="3310688"/>
                  </a:lnTo>
                  <a:lnTo>
                    <a:pt x="745075" y="3291418"/>
                  </a:lnTo>
                  <a:lnTo>
                    <a:pt x="765468" y="3178348"/>
                  </a:lnTo>
                  <a:close/>
                  <a:moveTo>
                    <a:pt x="786953" y="3527377"/>
                  </a:moveTo>
                  <a:lnTo>
                    <a:pt x="1001809" y="3477204"/>
                  </a:lnTo>
                  <a:lnTo>
                    <a:pt x="870346" y="3618997"/>
                  </a:lnTo>
                  <a:lnTo>
                    <a:pt x="786953" y="3527377"/>
                  </a:lnTo>
                  <a:close/>
                  <a:moveTo>
                    <a:pt x="877994" y="3641902"/>
                  </a:moveTo>
                  <a:lnTo>
                    <a:pt x="1083381" y="3743339"/>
                  </a:lnTo>
                  <a:lnTo>
                    <a:pt x="880179" y="3780423"/>
                  </a:lnTo>
                  <a:lnTo>
                    <a:pt x="877994" y="3641902"/>
                  </a:lnTo>
                  <a:close/>
                  <a:moveTo>
                    <a:pt x="1668589" y="2534098"/>
                  </a:moveTo>
                  <a:cubicBezTo>
                    <a:pt x="1667496" y="2534825"/>
                    <a:pt x="1666404" y="2535916"/>
                    <a:pt x="1666040" y="2537370"/>
                  </a:cubicBezTo>
                  <a:lnTo>
                    <a:pt x="1651109" y="2571182"/>
                  </a:lnTo>
                  <a:lnTo>
                    <a:pt x="1536034" y="2571182"/>
                  </a:lnTo>
                  <a:lnTo>
                    <a:pt x="1410398" y="2430116"/>
                  </a:lnTo>
                  <a:lnTo>
                    <a:pt x="1408577" y="2336315"/>
                  </a:lnTo>
                  <a:cubicBezTo>
                    <a:pt x="1408577" y="2335951"/>
                    <a:pt x="1408577" y="2335587"/>
                    <a:pt x="1408213" y="2334860"/>
                  </a:cubicBezTo>
                  <a:cubicBezTo>
                    <a:pt x="1408213" y="2334497"/>
                    <a:pt x="1408213" y="2334497"/>
                    <a:pt x="1408213" y="2334133"/>
                  </a:cubicBezTo>
                  <a:cubicBezTo>
                    <a:pt x="1407849" y="2333042"/>
                    <a:pt x="1407485" y="2332315"/>
                    <a:pt x="1406756" y="2331588"/>
                  </a:cubicBezTo>
                  <a:cubicBezTo>
                    <a:pt x="1406756" y="2331588"/>
                    <a:pt x="1406756" y="2331588"/>
                    <a:pt x="1406756" y="2331588"/>
                  </a:cubicBezTo>
                  <a:lnTo>
                    <a:pt x="1251260" y="2154892"/>
                  </a:lnTo>
                  <a:lnTo>
                    <a:pt x="1370340" y="2239604"/>
                  </a:lnTo>
                  <a:lnTo>
                    <a:pt x="1479225" y="2387942"/>
                  </a:lnTo>
                  <a:cubicBezTo>
                    <a:pt x="1481410" y="2391214"/>
                    <a:pt x="1486144" y="2391941"/>
                    <a:pt x="1489421" y="2389760"/>
                  </a:cubicBezTo>
                  <a:lnTo>
                    <a:pt x="1693716" y="2247603"/>
                  </a:lnTo>
                  <a:lnTo>
                    <a:pt x="1495976" y="2494832"/>
                  </a:lnTo>
                  <a:cubicBezTo>
                    <a:pt x="1493791" y="2497377"/>
                    <a:pt x="1493791" y="2501013"/>
                    <a:pt x="1495976" y="2503921"/>
                  </a:cubicBezTo>
                  <a:cubicBezTo>
                    <a:pt x="1497433" y="2505739"/>
                    <a:pt x="1499618" y="2506830"/>
                    <a:pt x="1501803" y="2506830"/>
                  </a:cubicBezTo>
                  <a:cubicBezTo>
                    <a:pt x="1502895" y="2506830"/>
                    <a:pt x="1503624" y="2506466"/>
                    <a:pt x="1504716" y="2506103"/>
                  </a:cubicBezTo>
                  <a:lnTo>
                    <a:pt x="1754895" y="2398849"/>
                  </a:lnTo>
                  <a:lnTo>
                    <a:pt x="1752710" y="2478471"/>
                  </a:lnTo>
                  <a:lnTo>
                    <a:pt x="1668589" y="2534098"/>
                  </a:lnTo>
                  <a:close/>
                  <a:moveTo>
                    <a:pt x="1390005" y="2240695"/>
                  </a:moveTo>
                  <a:lnTo>
                    <a:pt x="1705733" y="2221426"/>
                  </a:lnTo>
                  <a:lnTo>
                    <a:pt x="1487236" y="2373763"/>
                  </a:lnTo>
                  <a:lnTo>
                    <a:pt x="1390005" y="2240695"/>
                  </a:lnTo>
                  <a:close/>
                  <a:moveTo>
                    <a:pt x="1713745" y="2206156"/>
                  </a:moveTo>
                  <a:lnTo>
                    <a:pt x="1400566" y="2225425"/>
                  </a:lnTo>
                  <a:lnTo>
                    <a:pt x="1586288" y="2088358"/>
                  </a:lnTo>
                  <a:lnTo>
                    <a:pt x="1713745" y="2206156"/>
                  </a:lnTo>
                  <a:close/>
                  <a:moveTo>
                    <a:pt x="1585560" y="2071271"/>
                  </a:moveTo>
                  <a:lnTo>
                    <a:pt x="1306976" y="2011281"/>
                  </a:lnTo>
                  <a:lnTo>
                    <a:pt x="1628531" y="2049456"/>
                  </a:lnTo>
                  <a:lnTo>
                    <a:pt x="1585560" y="2071271"/>
                  </a:lnTo>
                  <a:close/>
                  <a:moveTo>
                    <a:pt x="2372514" y="2616629"/>
                  </a:moveTo>
                  <a:lnTo>
                    <a:pt x="2219930" y="2459929"/>
                  </a:lnTo>
                  <a:lnTo>
                    <a:pt x="2432964" y="2424663"/>
                  </a:lnTo>
                  <a:lnTo>
                    <a:pt x="2426409" y="2554094"/>
                  </a:lnTo>
                  <a:lnTo>
                    <a:pt x="2372514" y="2616629"/>
                  </a:lnTo>
                  <a:close/>
                </a:path>
              </a:pathLst>
            </a:custGeom>
            <a:grpFill/>
            <a:ln w="95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/>
            </a:p>
          </p:txBody>
        </p:sp>
        <p:sp>
          <p:nvSpPr>
            <p:cNvPr id="405" name="Freeform 33">
              <a:extLst>
                <a:ext uri="{FF2B5EF4-FFF2-40B4-BE49-F238E27FC236}">
                  <a16:creationId xmlns:a16="http://schemas.microsoft.com/office/drawing/2014/main" id="{5D4A73FE-4322-170D-396A-654D9538E50B}"/>
                </a:ext>
              </a:extLst>
            </p:cNvPr>
            <p:cNvSpPr/>
            <p:nvPr/>
          </p:nvSpPr>
          <p:spPr>
            <a:xfrm>
              <a:off x="24131114" y="9287106"/>
              <a:ext cx="2766804" cy="2658194"/>
            </a:xfrm>
            <a:custGeom>
              <a:avLst/>
              <a:gdLst>
                <a:gd name="connsiteX0" fmla="*/ 997074 w 989357"/>
                <a:gd name="connsiteY0" fmla="*/ 430237 h 950519"/>
                <a:gd name="connsiteX1" fmla="*/ 997074 w 989357"/>
                <a:gd name="connsiteY1" fmla="*/ 428419 h 950519"/>
                <a:gd name="connsiteX2" fmla="*/ 996710 w 989357"/>
                <a:gd name="connsiteY2" fmla="*/ 427328 h 950519"/>
                <a:gd name="connsiteX3" fmla="*/ 996346 w 989357"/>
                <a:gd name="connsiteY3" fmla="*/ 426601 h 950519"/>
                <a:gd name="connsiteX4" fmla="*/ 995618 w 989357"/>
                <a:gd name="connsiteY4" fmla="*/ 425874 h 950519"/>
                <a:gd name="connsiteX5" fmla="*/ 995253 w 989357"/>
                <a:gd name="connsiteY5" fmla="*/ 425147 h 950519"/>
                <a:gd name="connsiteX6" fmla="*/ 901300 w 989357"/>
                <a:gd name="connsiteY6" fmla="*/ 315348 h 950519"/>
                <a:gd name="connsiteX7" fmla="*/ 890011 w 989357"/>
                <a:gd name="connsiteY7" fmla="*/ 96841 h 950519"/>
                <a:gd name="connsiteX8" fmla="*/ 885277 w 989357"/>
                <a:gd name="connsiteY8" fmla="*/ 90297 h 950519"/>
                <a:gd name="connsiteX9" fmla="*/ 877629 w 989357"/>
                <a:gd name="connsiteY9" fmla="*/ 92115 h 950519"/>
                <a:gd name="connsiteX10" fmla="*/ 764375 w 989357"/>
                <a:gd name="connsiteY10" fmla="*/ 206640 h 950519"/>
                <a:gd name="connsiteX11" fmla="*/ 691178 w 989357"/>
                <a:gd name="connsiteY11" fmla="*/ 215002 h 950519"/>
                <a:gd name="connsiteX12" fmla="*/ 698098 w 989357"/>
                <a:gd name="connsiteY12" fmla="*/ 7402 h 950519"/>
                <a:gd name="connsiteX13" fmla="*/ 695549 w 989357"/>
                <a:gd name="connsiteY13" fmla="*/ 1586 h 950519"/>
                <a:gd name="connsiteX14" fmla="*/ 689358 w 989357"/>
                <a:gd name="connsiteY14" fmla="*/ 131 h 950519"/>
                <a:gd name="connsiteX15" fmla="*/ 538595 w 989357"/>
                <a:gd name="connsiteY15" fmla="*/ 36488 h 950519"/>
                <a:gd name="connsiteX16" fmla="*/ 535682 w 989357"/>
                <a:gd name="connsiteY16" fmla="*/ 37943 h 950519"/>
                <a:gd name="connsiteX17" fmla="*/ 433716 w 989357"/>
                <a:gd name="connsiteY17" fmla="*/ 126290 h 950519"/>
                <a:gd name="connsiteX18" fmla="*/ 394023 w 989357"/>
                <a:gd name="connsiteY18" fmla="*/ 40488 h 950519"/>
                <a:gd name="connsiteX19" fmla="*/ 388560 w 989357"/>
                <a:gd name="connsiteY19" fmla="*/ 36488 h 950519"/>
                <a:gd name="connsiteX20" fmla="*/ 382005 w 989357"/>
                <a:gd name="connsiteY20" fmla="*/ 38670 h 950519"/>
                <a:gd name="connsiteX21" fmla="*/ 262925 w 989357"/>
                <a:gd name="connsiteY21" fmla="*/ 157558 h 950519"/>
                <a:gd name="connsiteX22" fmla="*/ 262561 w 989357"/>
                <a:gd name="connsiteY22" fmla="*/ 157921 h 950519"/>
                <a:gd name="connsiteX23" fmla="*/ 261468 w 989357"/>
                <a:gd name="connsiteY23" fmla="*/ 159739 h 950519"/>
                <a:gd name="connsiteX24" fmla="*/ 261104 w 989357"/>
                <a:gd name="connsiteY24" fmla="*/ 160103 h 950519"/>
                <a:gd name="connsiteX25" fmla="*/ 261104 w 989357"/>
                <a:gd name="connsiteY25" fmla="*/ 160466 h 950519"/>
                <a:gd name="connsiteX26" fmla="*/ 260740 w 989357"/>
                <a:gd name="connsiteY26" fmla="*/ 162648 h 950519"/>
                <a:gd name="connsiteX27" fmla="*/ 260740 w 989357"/>
                <a:gd name="connsiteY27" fmla="*/ 162648 h 950519"/>
                <a:gd name="connsiteX28" fmla="*/ 260740 w 989357"/>
                <a:gd name="connsiteY28" fmla="*/ 214275 h 950519"/>
                <a:gd name="connsiteX29" fmla="*/ 150398 w 989357"/>
                <a:gd name="connsiteY29" fmla="*/ 272810 h 950519"/>
                <a:gd name="connsiteX30" fmla="*/ 148942 w 989357"/>
                <a:gd name="connsiteY30" fmla="*/ 273537 h 950519"/>
                <a:gd name="connsiteX31" fmla="*/ 63728 w 989357"/>
                <a:gd name="connsiteY31" fmla="*/ 346252 h 950519"/>
                <a:gd name="connsiteX32" fmla="*/ 63000 w 989357"/>
                <a:gd name="connsiteY32" fmla="*/ 346979 h 950519"/>
                <a:gd name="connsiteX33" fmla="*/ 61907 w 989357"/>
                <a:gd name="connsiteY33" fmla="*/ 348433 h 950519"/>
                <a:gd name="connsiteX34" fmla="*/ 61543 w 989357"/>
                <a:gd name="connsiteY34" fmla="*/ 348797 h 950519"/>
                <a:gd name="connsiteX35" fmla="*/ 728 w 989357"/>
                <a:gd name="connsiteY35" fmla="*/ 477501 h 950519"/>
                <a:gd name="connsiteX36" fmla="*/ 0 w 989357"/>
                <a:gd name="connsiteY36" fmla="*/ 480773 h 950519"/>
                <a:gd name="connsiteX37" fmla="*/ 4734 w 989357"/>
                <a:gd name="connsiteY37" fmla="*/ 701825 h 950519"/>
                <a:gd name="connsiteX38" fmla="*/ 12017 w 989357"/>
                <a:gd name="connsiteY38" fmla="*/ 709097 h 950519"/>
                <a:gd name="connsiteX39" fmla="*/ 135832 w 989357"/>
                <a:gd name="connsiteY39" fmla="*/ 709097 h 950519"/>
                <a:gd name="connsiteX40" fmla="*/ 140566 w 989357"/>
                <a:gd name="connsiteY40" fmla="*/ 707279 h 950519"/>
                <a:gd name="connsiteX41" fmla="*/ 244353 w 989357"/>
                <a:gd name="connsiteY41" fmla="*/ 615295 h 950519"/>
                <a:gd name="connsiteX42" fmla="*/ 377636 w 989357"/>
                <a:gd name="connsiteY42" fmla="*/ 657469 h 950519"/>
                <a:gd name="connsiteX43" fmla="*/ 507277 w 989357"/>
                <a:gd name="connsiteY43" fmla="*/ 761088 h 950519"/>
                <a:gd name="connsiteX44" fmla="*/ 497809 w 989357"/>
                <a:gd name="connsiteY44" fmla="*/ 951599 h 950519"/>
                <a:gd name="connsiteX45" fmla="*/ 499630 w 989357"/>
                <a:gd name="connsiteY45" fmla="*/ 957053 h 950519"/>
                <a:gd name="connsiteX46" fmla="*/ 505092 w 989357"/>
                <a:gd name="connsiteY46" fmla="*/ 959234 h 950519"/>
                <a:gd name="connsiteX47" fmla="*/ 663138 w 989357"/>
                <a:gd name="connsiteY47" fmla="*/ 959234 h 950519"/>
                <a:gd name="connsiteX48" fmla="*/ 663138 w 989357"/>
                <a:gd name="connsiteY48" fmla="*/ 959234 h 950519"/>
                <a:gd name="connsiteX49" fmla="*/ 663138 w 989357"/>
                <a:gd name="connsiteY49" fmla="*/ 959234 h 950519"/>
                <a:gd name="connsiteX50" fmla="*/ 665688 w 989357"/>
                <a:gd name="connsiteY50" fmla="*/ 958507 h 950519"/>
                <a:gd name="connsiteX51" fmla="*/ 666416 w 989357"/>
                <a:gd name="connsiteY51" fmla="*/ 958144 h 950519"/>
                <a:gd name="connsiteX52" fmla="*/ 667508 w 989357"/>
                <a:gd name="connsiteY52" fmla="*/ 957780 h 950519"/>
                <a:gd name="connsiteX53" fmla="*/ 667873 w 989357"/>
                <a:gd name="connsiteY53" fmla="*/ 957053 h 950519"/>
                <a:gd name="connsiteX54" fmla="*/ 668237 w 989357"/>
                <a:gd name="connsiteY54" fmla="*/ 956689 h 950519"/>
                <a:gd name="connsiteX55" fmla="*/ 834294 w 989357"/>
                <a:gd name="connsiteY55" fmla="*/ 770904 h 950519"/>
                <a:gd name="connsiteX56" fmla="*/ 835023 w 989357"/>
                <a:gd name="connsiteY56" fmla="*/ 770904 h 950519"/>
                <a:gd name="connsiteX57" fmla="*/ 837208 w 989357"/>
                <a:gd name="connsiteY57" fmla="*/ 769450 h 950519"/>
                <a:gd name="connsiteX58" fmla="*/ 837572 w 989357"/>
                <a:gd name="connsiteY58" fmla="*/ 769086 h 950519"/>
                <a:gd name="connsiteX59" fmla="*/ 838664 w 989357"/>
                <a:gd name="connsiteY59" fmla="*/ 767632 h 950519"/>
                <a:gd name="connsiteX60" fmla="*/ 839028 w 989357"/>
                <a:gd name="connsiteY60" fmla="*/ 766905 h 950519"/>
                <a:gd name="connsiteX61" fmla="*/ 839392 w 989357"/>
                <a:gd name="connsiteY61" fmla="*/ 764723 h 950519"/>
                <a:gd name="connsiteX62" fmla="*/ 839392 w 989357"/>
                <a:gd name="connsiteY62" fmla="*/ 764360 h 950519"/>
                <a:gd name="connsiteX63" fmla="*/ 839392 w 989357"/>
                <a:gd name="connsiteY63" fmla="*/ 764360 h 950519"/>
                <a:gd name="connsiteX64" fmla="*/ 839392 w 989357"/>
                <a:gd name="connsiteY64" fmla="*/ 764360 h 950519"/>
                <a:gd name="connsiteX65" fmla="*/ 839392 w 989357"/>
                <a:gd name="connsiteY65" fmla="*/ 764360 h 950519"/>
                <a:gd name="connsiteX66" fmla="*/ 962115 w 989357"/>
                <a:gd name="connsiteY66" fmla="*/ 599662 h 950519"/>
                <a:gd name="connsiteX67" fmla="*/ 963571 w 989357"/>
                <a:gd name="connsiteY67" fmla="*/ 596753 h 950519"/>
                <a:gd name="connsiteX68" fmla="*/ 995618 w 989357"/>
                <a:gd name="connsiteY68" fmla="*/ 431691 h 950519"/>
                <a:gd name="connsiteX69" fmla="*/ 997074 w 989357"/>
                <a:gd name="connsiteY69" fmla="*/ 430237 h 950519"/>
                <a:gd name="connsiteX70" fmla="*/ 664595 w 989357"/>
                <a:gd name="connsiteY70" fmla="*/ 939965 h 950519"/>
                <a:gd name="connsiteX71" fmla="*/ 532040 w 989357"/>
                <a:gd name="connsiteY71" fmla="*/ 765450 h 950519"/>
                <a:gd name="connsiteX72" fmla="*/ 816450 w 989357"/>
                <a:gd name="connsiteY72" fmla="*/ 770541 h 950519"/>
                <a:gd name="connsiteX73" fmla="*/ 664595 w 989357"/>
                <a:gd name="connsiteY73" fmla="*/ 939965 h 950519"/>
                <a:gd name="connsiteX74" fmla="*/ 275306 w 989357"/>
                <a:gd name="connsiteY74" fmla="*/ 219002 h 950519"/>
                <a:gd name="connsiteX75" fmla="*/ 275306 w 989357"/>
                <a:gd name="connsiteY75" fmla="*/ 219002 h 950519"/>
                <a:gd name="connsiteX76" fmla="*/ 275306 w 989357"/>
                <a:gd name="connsiteY76" fmla="*/ 218638 h 950519"/>
                <a:gd name="connsiteX77" fmla="*/ 275306 w 989357"/>
                <a:gd name="connsiteY77" fmla="*/ 180826 h 950519"/>
                <a:gd name="connsiteX78" fmla="*/ 488340 w 989357"/>
                <a:gd name="connsiteY78" fmla="*/ 402242 h 950519"/>
                <a:gd name="connsiteX79" fmla="*/ 251999 w 989357"/>
                <a:gd name="connsiteY79" fmla="*/ 590936 h 950519"/>
                <a:gd name="connsiteX80" fmla="*/ 275306 w 989357"/>
                <a:gd name="connsiteY80" fmla="*/ 219002 h 950519"/>
                <a:gd name="connsiteX81" fmla="*/ 425341 w 989357"/>
                <a:gd name="connsiteY81" fmla="*/ 146651 h 950519"/>
                <a:gd name="connsiteX82" fmla="*/ 484699 w 989357"/>
                <a:gd name="connsiteY82" fmla="*/ 377883 h 950519"/>
                <a:gd name="connsiteX83" fmla="*/ 282589 w 989357"/>
                <a:gd name="connsiteY83" fmla="*/ 167738 h 950519"/>
                <a:gd name="connsiteX84" fmla="*/ 425341 w 989357"/>
                <a:gd name="connsiteY84" fmla="*/ 146651 h 950519"/>
                <a:gd name="connsiteX85" fmla="*/ 441364 w 989357"/>
                <a:gd name="connsiteY85" fmla="*/ 149559 h 950519"/>
                <a:gd name="connsiteX86" fmla="*/ 670057 w 989357"/>
                <a:gd name="connsiteY86" fmla="*/ 226273 h 950519"/>
                <a:gd name="connsiteX87" fmla="*/ 502907 w 989357"/>
                <a:gd name="connsiteY87" fmla="*/ 388790 h 950519"/>
                <a:gd name="connsiteX88" fmla="*/ 441364 w 989357"/>
                <a:gd name="connsiteY88" fmla="*/ 149559 h 950519"/>
                <a:gd name="connsiteX89" fmla="*/ 741797 w 989357"/>
                <a:gd name="connsiteY89" fmla="*/ 535673 h 950519"/>
                <a:gd name="connsiteX90" fmla="*/ 509826 w 989357"/>
                <a:gd name="connsiteY90" fmla="*/ 402242 h 950519"/>
                <a:gd name="connsiteX91" fmla="*/ 679161 w 989357"/>
                <a:gd name="connsiteY91" fmla="*/ 237544 h 950519"/>
                <a:gd name="connsiteX92" fmla="*/ 741797 w 989357"/>
                <a:gd name="connsiteY92" fmla="*/ 535673 h 950519"/>
                <a:gd name="connsiteX93" fmla="*/ 738884 w 989357"/>
                <a:gd name="connsiteY93" fmla="*/ 550943 h 950519"/>
                <a:gd name="connsiteX94" fmla="*/ 523664 w 989357"/>
                <a:gd name="connsiteY94" fmla="*/ 742545 h 950519"/>
                <a:gd name="connsiteX95" fmla="*/ 505820 w 989357"/>
                <a:gd name="connsiteY95" fmla="*/ 416785 h 950519"/>
                <a:gd name="connsiteX96" fmla="*/ 738884 w 989357"/>
                <a:gd name="connsiteY96" fmla="*/ 550943 h 950519"/>
                <a:gd name="connsiteX97" fmla="*/ 535682 w 989357"/>
                <a:gd name="connsiteY97" fmla="*/ 750908 h 950519"/>
                <a:gd name="connsiteX98" fmla="*/ 746531 w 989357"/>
                <a:gd name="connsiteY98" fmla="*/ 563304 h 950519"/>
                <a:gd name="connsiteX99" fmla="*/ 823005 w 989357"/>
                <a:gd name="connsiteY99" fmla="*/ 755998 h 950519"/>
                <a:gd name="connsiteX100" fmla="*/ 535682 w 989357"/>
                <a:gd name="connsiteY100" fmla="*/ 750908 h 950519"/>
                <a:gd name="connsiteX101" fmla="*/ 755635 w 989357"/>
                <a:gd name="connsiteY101" fmla="*/ 530583 h 950519"/>
                <a:gd name="connsiteX102" fmla="*/ 693728 w 989357"/>
                <a:gd name="connsiteY102" fmla="*/ 235726 h 950519"/>
                <a:gd name="connsiteX103" fmla="*/ 884184 w 989357"/>
                <a:gd name="connsiteY103" fmla="*/ 321165 h 950519"/>
                <a:gd name="connsiteX104" fmla="*/ 755635 w 989357"/>
                <a:gd name="connsiteY104" fmla="*/ 530583 h 950519"/>
                <a:gd name="connsiteX105" fmla="*/ 895473 w 989357"/>
                <a:gd name="connsiteY105" fmla="*/ 330255 h 950519"/>
                <a:gd name="connsiteX106" fmla="*/ 978502 w 989357"/>
                <a:gd name="connsiteY106" fmla="*/ 427328 h 950519"/>
                <a:gd name="connsiteX107" fmla="*/ 772023 w 989357"/>
                <a:gd name="connsiteY107" fmla="*/ 532037 h 950519"/>
                <a:gd name="connsiteX108" fmla="*/ 895473 w 989357"/>
                <a:gd name="connsiteY108" fmla="*/ 330255 h 950519"/>
                <a:gd name="connsiteX109" fmla="*/ 768745 w 989357"/>
                <a:gd name="connsiteY109" fmla="*/ 220819 h 950519"/>
                <a:gd name="connsiteX110" fmla="*/ 773115 w 989357"/>
                <a:gd name="connsiteY110" fmla="*/ 218638 h 950519"/>
                <a:gd name="connsiteX111" fmla="*/ 876537 w 989357"/>
                <a:gd name="connsiteY111" fmla="*/ 113929 h 950519"/>
                <a:gd name="connsiteX112" fmla="*/ 886734 w 989357"/>
                <a:gd name="connsiteY112" fmla="*/ 306259 h 950519"/>
                <a:gd name="connsiteX113" fmla="*/ 710843 w 989357"/>
                <a:gd name="connsiteY113" fmla="*/ 227364 h 950519"/>
                <a:gd name="connsiteX114" fmla="*/ 768745 w 989357"/>
                <a:gd name="connsiteY114" fmla="*/ 220819 h 950519"/>
                <a:gd name="connsiteX115" fmla="*/ 543693 w 989357"/>
                <a:gd name="connsiteY115" fmla="*/ 50304 h 950519"/>
                <a:gd name="connsiteX116" fmla="*/ 683532 w 989357"/>
                <a:gd name="connsiteY116" fmla="*/ 16492 h 950519"/>
                <a:gd name="connsiteX117" fmla="*/ 676976 w 989357"/>
                <a:gd name="connsiteY117" fmla="*/ 213184 h 950519"/>
                <a:gd name="connsiteX118" fmla="*/ 445370 w 989357"/>
                <a:gd name="connsiteY118" fmla="*/ 135380 h 950519"/>
                <a:gd name="connsiteX119" fmla="*/ 543693 w 989357"/>
                <a:gd name="connsiteY119" fmla="*/ 50304 h 950519"/>
                <a:gd name="connsiteX120" fmla="*/ 384919 w 989357"/>
                <a:gd name="connsiteY120" fmla="*/ 56121 h 950519"/>
                <a:gd name="connsiteX121" fmla="*/ 420242 w 989357"/>
                <a:gd name="connsiteY121" fmla="*/ 132471 h 950519"/>
                <a:gd name="connsiteX122" fmla="*/ 288780 w 989357"/>
                <a:gd name="connsiteY122" fmla="*/ 152104 h 950519"/>
                <a:gd name="connsiteX123" fmla="*/ 384919 w 989357"/>
                <a:gd name="connsiteY123" fmla="*/ 56121 h 950519"/>
                <a:gd name="connsiteX124" fmla="*/ 157682 w 989357"/>
                <a:gd name="connsiteY124" fmla="*/ 285172 h 950519"/>
                <a:gd name="connsiteX125" fmla="*/ 259647 w 989357"/>
                <a:gd name="connsiteY125" fmla="*/ 230999 h 950519"/>
                <a:gd name="connsiteX126" fmla="*/ 237433 w 989357"/>
                <a:gd name="connsiteY126" fmla="*/ 585119 h 950519"/>
                <a:gd name="connsiteX127" fmla="*/ 77930 w 989357"/>
                <a:gd name="connsiteY127" fmla="*/ 353159 h 950519"/>
                <a:gd name="connsiteX128" fmla="*/ 157682 w 989357"/>
                <a:gd name="connsiteY128" fmla="*/ 285172 h 950519"/>
                <a:gd name="connsiteX129" fmla="*/ 133647 w 989357"/>
                <a:gd name="connsiteY129" fmla="*/ 694190 h 950519"/>
                <a:gd name="connsiteX130" fmla="*/ 19664 w 989357"/>
                <a:gd name="connsiteY130" fmla="*/ 694190 h 950519"/>
                <a:gd name="connsiteX131" fmla="*/ 14930 w 989357"/>
                <a:gd name="connsiteY131" fmla="*/ 482228 h 950519"/>
                <a:gd name="connsiteX132" fmla="*/ 69555 w 989357"/>
                <a:gd name="connsiteY132" fmla="*/ 366612 h 950519"/>
                <a:gd name="connsiteX133" fmla="*/ 233791 w 989357"/>
                <a:gd name="connsiteY133" fmla="*/ 605842 h 950519"/>
                <a:gd name="connsiteX134" fmla="*/ 133647 w 989357"/>
                <a:gd name="connsiteY134" fmla="*/ 694190 h 950519"/>
                <a:gd name="connsiteX135" fmla="*/ 386739 w 989357"/>
                <a:gd name="connsiteY135" fmla="*/ 644744 h 950519"/>
                <a:gd name="connsiteX136" fmla="*/ 384554 w 989357"/>
                <a:gd name="connsiteY136" fmla="*/ 643654 h 950519"/>
                <a:gd name="connsiteX137" fmla="*/ 258919 w 989357"/>
                <a:gd name="connsiteY137" fmla="*/ 604024 h 950519"/>
                <a:gd name="connsiteX138" fmla="*/ 491254 w 989357"/>
                <a:gd name="connsiteY138" fmla="*/ 418603 h 950519"/>
                <a:gd name="connsiteX139" fmla="*/ 509098 w 989357"/>
                <a:gd name="connsiteY139" fmla="*/ 742545 h 950519"/>
                <a:gd name="connsiteX140" fmla="*/ 386739 w 989357"/>
                <a:gd name="connsiteY140" fmla="*/ 644744 h 950519"/>
                <a:gd name="connsiteX141" fmla="*/ 522207 w 989357"/>
                <a:gd name="connsiteY141" fmla="*/ 776721 h 950519"/>
                <a:gd name="connsiteX142" fmla="*/ 649664 w 989357"/>
                <a:gd name="connsiteY142" fmla="*/ 943964 h 950519"/>
                <a:gd name="connsiteX143" fmla="*/ 513832 w 989357"/>
                <a:gd name="connsiteY143" fmla="*/ 943964 h 950519"/>
                <a:gd name="connsiteX144" fmla="*/ 522207 w 989357"/>
                <a:gd name="connsiteY144" fmla="*/ 776721 h 950519"/>
                <a:gd name="connsiteX145" fmla="*/ 951190 w 989357"/>
                <a:gd name="connsiteY145" fmla="*/ 591663 h 950519"/>
                <a:gd name="connsiteX146" fmla="*/ 835387 w 989357"/>
                <a:gd name="connsiteY146" fmla="*/ 747272 h 950519"/>
                <a:gd name="connsiteX147" fmla="*/ 758912 w 989357"/>
                <a:gd name="connsiteY147" fmla="*/ 554942 h 950519"/>
                <a:gd name="connsiteX148" fmla="*/ 979959 w 989357"/>
                <a:gd name="connsiteY148" fmla="*/ 442962 h 950519"/>
                <a:gd name="connsiteX149" fmla="*/ 951190 w 989357"/>
                <a:gd name="connsiteY149" fmla="*/ 591663 h 950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</a:cxnLst>
              <a:rect l="l" t="t" r="r" b="b"/>
              <a:pathLst>
                <a:path w="989357" h="950519">
                  <a:moveTo>
                    <a:pt x="997074" y="430237"/>
                  </a:moveTo>
                  <a:cubicBezTo>
                    <a:pt x="997074" y="429510"/>
                    <a:pt x="997074" y="429146"/>
                    <a:pt x="997074" y="428419"/>
                  </a:cubicBezTo>
                  <a:cubicBezTo>
                    <a:pt x="997074" y="428056"/>
                    <a:pt x="996710" y="427692"/>
                    <a:pt x="996710" y="427328"/>
                  </a:cubicBezTo>
                  <a:cubicBezTo>
                    <a:pt x="996710" y="426965"/>
                    <a:pt x="996710" y="426601"/>
                    <a:pt x="996346" y="426601"/>
                  </a:cubicBezTo>
                  <a:cubicBezTo>
                    <a:pt x="996346" y="426238"/>
                    <a:pt x="995982" y="426238"/>
                    <a:pt x="995618" y="425874"/>
                  </a:cubicBezTo>
                  <a:cubicBezTo>
                    <a:pt x="995618" y="425510"/>
                    <a:pt x="995253" y="425510"/>
                    <a:pt x="995253" y="425147"/>
                  </a:cubicBezTo>
                  <a:lnTo>
                    <a:pt x="901300" y="315348"/>
                  </a:lnTo>
                  <a:lnTo>
                    <a:pt x="890011" y="96841"/>
                  </a:lnTo>
                  <a:cubicBezTo>
                    <a:pt x="890011" y="93933"/>
                    <a:pt x="888190" y="91388"/>
                    <a:pt x="885277" y="90297"/>
                  </a:cubicBezTo>
                  <a:cubicBezTo>
                    <a:pt x="882728" y="89206"/>
                    <a:pt x="879450" y="89933"/>
                    <a:pt x="877629" y="92115"/>
                  </a:cubicBezTo>
                  <a:lnTo>
                    <a:pt x="764375" y="206640"/>
                  </a:lnTo>
                  <a:lnTo>
                    <a:pt x="691178" y="215002"/>
                  </a:lnTo>
                  <a:lnTo>
                    <a:pt x="698098" y="7402"/>
                  </a:lnTo>
                  <a:cubicBezTo>
                    <a:pt x="698098" y="5221"/>
                    <a:pt x="697005" y="3040"/>
                    <a:pt x="695549" y="1586"/>
                  </a:cubicBezTo>
                  <a:cubicBezTo>
                    <a:pt x="693728" y="131"/>
                    <a:pt x="691543" y="-232"/>
                    <a:pt x="689358" y="131"/>
                  </a:cubicBezTo>
                  <a:cubicBezTo>
                    <a:pt x="679890" y="2676"/>
                    <a:pt x="540051" y="36125"/>
                    <a:pt x="538595" y="36488"/>
                  </a:cubicBezTo>
                  <a:cubicBezTo>
                    <a:pt x="537502" y="36852"/>
                    <a:pt x="536410" y="37216"/>
                    <a:pt x="535682" y="37943"/>
                  </a:cubicBezTo>
                  <a:lnTo>
                    <a:pt x="433716" y="126290"/>
                  </a:lnTo>
                  <a:lnTo>
                    <a:pt x="394023" y="40488"/>
                  </a:lnTo>
                  <a:cubicBezTo>
                    <a:pt x="392930" y="38306"/>
                    <a:pt x="391109" y="36852"/>
                    <a:pt x="388560" y="36488"/>
                  </a:cubicBezTo>
                  <a:cubicBezTo>
                    <a:pt x="386375" y="36125"/>
                    <a:pt x="383826" y="36852"/>
                    <a:pt x="382005" y="38670"/>
                  </a:cubicBezTo>
                  <a:lnTo>
                    <a:pt x="262925" y="157558"/>
                  </a:lnTo>
                  <a:cubicBezTo>
                    <a:pt x="262925" y="157558"/>
                    <a:pt x="262925" y="157921"/>
                    <a:pt x="262561" y="157921"/>
                  </a:cubicBezTo>
                  <a:cubicBezTo>
                    <a:pt x="262196" y="158285"/>
                    <a:pt x="261832" y="159012"/>
                    <a:pt x="261468" y="159739"/>
                  </a:cubicBezTo>
                  <a:cubicBezTo>
                    <a:pt x="261468" y="159739"/>
                    <a:pt x="261104" y="160103"/>
                    <a:pt x="261104" y="160103"/>
                  </a:cubicBezTo>
                  <a:cubicBezTo>
                    <a:pt x="261104" y="160103"/>
                    <a:pt x="261104" y="160103"/>
                    <a:pt x="261104" y="160466"/>
                  </a:cubicBezTo>
                  <a:cubicBezTo>
                    <a:pt x="260740" y="161194"/>
                    <a:pt x="260740" y="161921"/>
                    <a:pt x="260740" y="162648"/>
                  </a:cubicBezTo>
                  <a:cubicBezTo>
                    <a:pt x="260740" y="162648"/>
                    <a:pt x="260740" y="162648"/>
                    <a:pt x="260740" y="162648"/>
                  </a:cubicBezTo>
                  <a:lnTo>
                    <a:pt x="260740" y="214275"/>
                  </a:lnTo>
                  <a:lnTo>
                    <a:pt x="150398" y="272810"/>
                  </a:lnTo>
                  <a:cubicBezTo>
                    <a:pt x="150034" y="273174"/>
                    <a:pt x="149306" y="273537"/>
                    <a:pt x="148942" y="273537"/>
                  </a:cubicBezTo>
                  <a:lnTo>
                    <a:pt x="63728" y="346252"/>
                  </a:lnTo>
                  <a:cubicBezTo>
                    <a:pt x="63364" y="346615"/>
                    <a:pt x="63364" y="346615"/>
                    <a:pt x="63000" y="346979"/>
                  </a:cubicBezTo>
                  <a:cubicBezTo>
                    <a:pt x="62636" y="347343"/>
                    <a:pt x="62271" y="347706"/>
                    <a:pt x="61907" y="348433"/>
                  </a:cubicBezTo>
                  <a:cubicBezTo>
                    <a:pt x="61907" y="348433"/>
                    <a:pt x="61543" y="348797"/>
                    <a:pt x="61543" y="348797"/>
                  </a:cubicBezTo>
                  <a:lnTo>
                    <a:pt x="728" y="477501"/>
                  </a:lnTo>
                  <a:cubicBezTo>
                    <a:pt x="364" y="478592"/>
                    <a:pt x="0" y="479683"/>
                    <a:pt x="0" y="480773"/>
                  </a:cubicBezTo>
                  <a:lnTo>
                    <a:pt x="4734" y="701825"/>
                  </a:lnTo>
                  <a:cubicBezTo>
                    <a:pt x="4734" y="705825"/>
                    <a:pt x="8012" y="709097"/>
                    <a:pt x="12017" y="709097"/>
                  </a:cubicBezTo>
                  <a:lnTo>
                    <a:pt x="135832" y="709097"/>
                  </a:lnTo>
                  <a:cubicBezTo>
                    <a:pt x="137653" y="709097"/>
                    <a:pt x="139474" y="708370"/>
                    <a:pt x="140566" y="707279"/>
                  </a:cubicBezTo>
                  <a:lnTo>
                    <a:pt x="244353" y="615295"/>
                  </a:lnTo>
                  <a:lnTo>
                    <a:pt x="377636" y="657469"/>
                  </a:lnTo>
                  <a:lnTo>
                    <a:pt x="507277" y="761088"/>
                  </a:lnTo>
                  <a:lnTo>
                    <a:pt x="497809" y="951599"/>
                  </a:lnTo>
                  <a:cubicBezTo>
                    <a:pt x="497809" y="953417"/>
                    <a:pt x="498537" y="955599"/>
                    <a:pt x="499630" y="957053"/>
                  </a:cubicBezTo>
                  <a:cubicBezTo>
                    <a:pt x="501086" y="958507"/>
                    <a:pt x="502907" y="959234"/>
                    <a:pt x="505092" y="959234"/>
                  </a:cubicBezTo>
                  <a:lnTo>
                    <a:pt x="663138" y="959234"/>
                  </a:lnTo>
                  <a:cubicBezTo>
                    <a:pt x="663138" y="959234"/>
                    <a:pt x="663138" y="959234"/>
                    <a:pt x="663138" y="959234"/>
                  </a:cubicBezTo>
                  <a:cubicBezTo>
                    <a:pt x="663138" y="959234"/>
                    <a:pt x="663138" y="959234"/>
                    <a:pt x="663138" y="959234"/>
                  </a:cubicBezTo>
                  <a:cubicBezTo>
                    <a:pt x="664231" y="959234"/>
                    <a:pt x="664959" y="958871"/>
                    <a:pt x="665688" y="958507"/>
                  </a:cubicBezTo>
                  <a:cubicBezTo>
                    <a:pt x="666052" y="958507"/>
                    <a:pt x="666052" y="958144"/>
                    <a:pt x="666416" y="958144"/>
                  </a:cubicBezTo>
                  <a:cubicBezTo>
                    <a:pt x="666780" y="958144"/>
                    <a:pt x="667144" y="957780"/>
                    <a:pt x="667508" y="957780"/>
                  </a:cubicBezTo>
                  <a:cubicBezTo>
                    <a:pt x="667873" y="957780"/>
                    <a:pt x="667873" y="957417"/>
                    <a:pt x="667873" y="957053"/>
                  </a:cubicBezTo>
                  <a:cubicBezTo>
                    <a:pt x="667873" y="957053"/>
                    <a:pt x="668237" y="956689"/>
                    <a:pt x="668237" y="956689"/>
                  </a:cubicBezTo>
                  <a:lnTo>
                    <a:pt x="834294" y="770904"/>
                  </a:lnTo>
                  <a:cubicBezTo>
                    <a:pt x="834659" y="770904"/>
                    <a:pt x="835023" y="770904"/>
                    <a:pt x="835023" y="770904"/>
                  </a:cubicBezTo>
                  <a:cubicBezTo>
                    <a:pt x="836115" y="770541"/>
                    <a:pt x="836844" y="769813"/>
                    <a:pt x="837208" y="769450"/>
                  </a:cubicBezTo>
                  <a:cubicBezTo>
                    <a:pt x="837208" y="769450"/>
                    <a:pt x="837208" y="769086"/>
                    <a:pt x="837572" y="769086"/>
                  </a:cubicBezTo>
                  <a:cubicBezTo>
                    <a:pt x="837936" y="768723"/>
                    <a:pt x="838300" y="767995"/>
                    <a:pt x="838664" y="767632"/>
                  </a:cubicBezTo>
                  <a:cubicBezTo>
                    <a:pt x="838664" y="767268"/>
                    <a:pt x="839028" y="767268"/>
                    <a:pt x="839028" y="766905"/>
                  </a:cubicBezTo>
                  <a:cubicBezTo>
                    <a:pt x="839392" y="766178"/>
                    <a:pt x="839392" y="765450"/>
                    <a:pt x="839392" y="764723"/>
                  </a:cubicBezTo>
                  <a:cubicBezTo>
                    <a:pt x="839392" y="764723"/>
                    <a:pt x="839392" y="764360"/>
                    <a:pt x="839392" y="764360"/>
                  </a:cubicBezTo>
                  <a:cubicBezTo>
                    <a:pt x="839392" y="764360"/>
                    <a:pt x="839392" y="764360"/>
                    <a:pt x="839392" y="764360"/>
                  </a:cubicBezTo>
                  <a:cubicBezTo>
                    <a:pt x="839392" y="764360"/>
                    <a:pt x="839392" y="764360"/>
                    <a:pt x="839392" y="764360"/>
                  </a:cubicBezTo>
                  <a:cubicBezTo>
                    <a:pt x="839392" y="764360"/>
                    <a:pt x="839392" y="764360"/>
                    <a:pt x="839392" y="764360"/>
                  </a:cubicBezTo>
                  <a:lnTo>
                    <a:pt x="962115" y="599662"/>
                  </a:lnTo>
                  <a:cubicBezTo>
                    <a:pt x="962843" y="598934"/>
                    <a:pt x="963207" y="597844"/>
                    <a:pt x="963571" y="596753"/>
                  </a:cubicBezTo>
                  <a:lnTo>
                    <a:pt x="995618" y="431691"/>
                  </a:lnTo>
                  <a:cubicBezTo>
                    <a:pt x="997074" y="430600"/>
                    <a:pt x="997074" y="430600"/>
                    <a:pt x="997074" y="430237"/>
                  </a:cubicBezTo>
                  <a:close/>
                  <a:moveTo>
                    <a:pt x="664595" y="939965"/>
                  </a:moveTo>
                  <a:lnTo>
                    <a:pt x="532040" y="765450"/>
                  </a:lnTo>
                  <a:lnTo>
                    <a:pt x="816450" y="770541"/>
                  </a:lnTo>
                  <a:lnTo>
                    <a:pt x="664595" y="939965"/>
                  </a:lnTo>
                  <a:close/>
                  <a:moveTo>
                    <a:pt x="275306" y="219002"/>
                  </a:moveTo>
                  <a:cubicBezTo>
                    <a:pt x="275306" y="218638"/>
                    <a:pt x="275306" y="218638"/>
                    <a:pt x="275306" y="219002"/>
                  </a:cubicBezTo>
                  <a:cubicBezTo>
                    <a:pt x="275306" y="218638"/>
                    <a:pt x="275306" y="218638"/>
                    <a:pt x="275306" y="218638"/>
                  </a:cubicBezTo>
                  <a:lnTo>
                    <a:pt x="275306" y="180826"/>
                  </a:lnTo>
                  <a:lnTo>
                    <a:pt x="488340" y="402242"/>
                  </a:lnTo>
                  <a:lnTo>
                    <a:pt x="251999" y="590936"/>
                  </a:lnTo>
                  <a:lnTo>
                    <a:pt x="275306" y="219002"/>
                  </a:lnTo>
                  <a:close/>
                  <a:moveTo>
                    <a:pt x="425341" y="146651"/>
                  </a:moveTo>
                  <a:lnTo>
                    <a:pt x="484699" y="377883"/>
                  </a:lnTo>
                  <a:lnTo>
                    <a:pt x="282589" y="167738"/>
                  </a:lnTo>
                  <a:lnTo>
                    <a:pt x="425341" y="146651"/>
                  </a:lnTo>
                  <a:close/>
                  <a:moveTo>
                    <a:pt x="441364" y="149559"/>
                  </a:moveTo>
                  <a:lnTo>
                    <a:pt x="670057" y="226273"/>
                  </a:lnTo>
                  <a:lnTo>
                    <a:pt x="502907" y="388790"/>
                  </a:lnTo>
                  <a:lnTo>
                    <a:pt x="441364" y="149559"/>
                  </a:lnTo>
                  <a:close/>
                  <a:moveTo>
                    <a:pt x="741797" y="535673"/>
                  </a:moveTo>
                  <a:lnTo>
                    <a:pt x="509826" y="402242"/>
                  </a:lnTo>
                  <a:lnTo>
                    <a:pt x="679161" y="237544"/>
                  </a:lnTo>
                  <a:lnTo>
                    <a:pt x="741797" y="535673"/>
                  </a:lnTo>
                  <a:close/>
                  <a:moveTo>
                    <a:pt x="738884" y="550943"/>
                  </a:moveTo>
                  <a:lnTo>
                    <a:pt x="523664" y="742545"/>
                  </a:lnTo>
                  <a:lnTo>
                    <a:pt x="505820" y="416785"/>
                  </a:lnTo>
                  <a:lnTo>
                    <a:pt x="738884" y="550943"/>
                  </a:lnTo>
                  <a:close/>
                  <a:moveTo>
                    <a:pt x="535682" y="750908"/>
                  </a:moveTo>
                  <a:lnTo>
                    <a:pt x="746531" y="563304"/>
                  </a:lnTo>
                  <a:lnTo>
                    <a:pt x="823005" y="755998"/>
                  </a:lnTo>
                  <a:lnTo>
                    <a:pt x="535682" y="750908"/>
                  </a:lnTo>
                  <a:close/>
                  <a:moveTo>
                    <a:pt x="755635" y="530583"/>
                  </a:moveTo>
                  <a:lnTo>
                    <a:pt x="693728" y="235726"/>
                  </a:lnTo>
                  <a:lnTo>
                    <a:pt x="884184" y="321165"/>
                  </a:lnTo>
                  <a:lnTo>
                    <a:pt x="755635" y="530583"/>
                  </a:lnTo>
                  <a:close/>
                  <a:moveTo>
                    <a:pt x="895473" y="330255"/>
                  </a:moveTo>
                  <a:lnTo>
                    <a:pt x="978502" y="427328"/>
                  </a:lnTo>
                  <a:lnTo>
                    <a:pt x="772023" y="532037"/>
                  </a:lnTo>
                  <a:lnTo>
                    <a:pt x="895473" y="330255"/>
                  </a:lnTo>
                  <a:close/>
                  <a:moveTo>
                    <a:pt x="768745" y="220819"/>
                  </a:moveTo>
                  <a:cubicBezTo>
                    <a:pt x="770566" y="220456"/>
                    <a:pt x="772023" y="219729"/>
                    <a:pt x="773115" y="218638"/>
                  </a:cubicBezTo>
                  <a:lnTo>
                    <a:pt x="876537" y="113929"/>
                  </a:lnTo>
                  <a:lnTo>
                    <a:pt x="886734" y="306259"/>
                  </a:lnTo>
                  <a:lnTo>
                    <a:pt x="710843" y="227364"/>
                  </a:lnTo>
                  <a:lnTo>
                    <a:pt x="768745" y="220819"/>
                  </a:lnTo>
                  <a:close/>
                  <a:moveTo>
                    <a:pt x="543693" y="50304"/>
                  </a:moveTo>
                  <a:cubicBezTo>
                    <a:pt x="558259" y="46668"/>
                    <a:pt x="652213" y="24127"/>
                    <a:pt x="683532" y="16492"/>
                  </a:cubicBezTo>
                  <a:lnTo>
                    <a:pt x="676976" y="213184"/>
                  </a:lnTo>
                  <a:lnTo>
                    <a:pt x="445370" y="135380"/>
                  </a:lnTo>
                  <a:lnTo>
                    <a:pt x="543693" y="50304"/>
                  </a:lnTo>
                  <a:close/>
                  <a:moveTo>
                    <a:pt x="384919" y="56121"/>
                  </a:moveTo>
                  <a:lnTo>
                    <a:pt x="420242" y="132471"/>
                  </a:lnTo>
                  <a:lnTo>
                    <a:pt x="288780" y="152104"/>
                  </a:lnTo>
                  <a:lnTo>
                    <a:pt x="384919" y="56121"/>
                  </a:lnTo>
                  <a:close/>
                  <a:moveTo>
                    <a:pt x="157682" y="285172"/>
                  </a:moveTo>
                  <a:lnTo>
                    <a:pt x="259647" y="230999"/>
                  </a:lnTo>
                  <a:lnTo>
                    <a:pt x="237433" y="585119"/>
                  </a:lnTo>
                  <a:lnTo>
                    <a:pt x="77930" y="353159"/>
                  </a:lnTo>
                  <a:lnTo>
                    <a:pt x="157682" y="285172"/>
                  </a:lnTo>
                  <a:close/>
                  <a:moveTo>
                    <a:pt x="133647" y="694190"/>
                  </a:moveTo>
                  <a:lnTo>
                    <a:pt x="19664" y="694190"/>
                  </a:lnTo>
                  <a:lnTo>
                    <a:pt x="14930" y="482228"/>
                  </a:lnTo>
                  <a:lnTo>
                    <a:pt x="69555" y="366612"/>
                  </a:lnTo>
                  <a:lnTo>
                    <a:pt x="233791" y="605842"/>
                  </a:lnTo>
                  <a:lnTo>
                    <a:pt x="133647" y="694190"/>
                  </a:lnTo>
                  <a:close/>
                  <a:moveTo>
                    <a:pt x="386739" y="644744"/>
                  </a:moveTo>
                  <a:cubicBezTo>
                    <a:pt x="386011" y="644017"/>
                    <a:pt x="385283" y="643654"/>
                    <a:pt x="384554" y="643654"/>
                  </a:cubicBezTo>
                  <a:lnTo>
                    <a:pt x="258919" y="604024"/>
                  </a:lnTo>
                  <a:lnTo>
                    <a:pt x="491254" y="418603"/>
                  </a:lnTo>
                  <a:lnTo>
                    <a:pt x="509098" y="742545"/>
                  </a:lnTo>
                  <a:lnTo>
                    <a:pt x="386739" y="644744"/>
                  </a:lnTo>
                  <a:close/>
                  <a:moveTo>
                    <a:pt x="522207" y="776721"/>
                  </a:moveTo>
                  <a:lnTo>
                    <a:pt x="649664" y="943964"/>
                  </a:lnTo>
                  <a:lnTo>
                    <a:pt x="513832" y="943964"/>
                  </a:lnTo>
                  <a:lnTo>
                    <a:pt x="522207" y="776721"/>
                  </a:lnTo>
                  <a:close/>
                  <a:moveTo>
                    <a:pt x="951190" y="591663"/>
                  </a:moveTo>
                  <a:lnTo>
                    <a:pt x="835387" y="747272"/>
                  </a:lnTo>
                  <a:lnTo>
                    <a:pt x="758912" y="554942"/>
                  </a:lnTo>
                  <a:lnTo>
                    <a:pt x="979959" y="442962"/>
                  </a:lnTo>
                  <a:lnTo>
                    <a:pt x="951190" y="591663"/>
                  </a:lnTo>
                  <a:close/>
                </a:path>
              </a:pathLst>
            </a:custGeom>
            <a:grpFill/>
            <a:ln w="95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/>
            </a:p>
          </p:txBody>
        </p:sp>
      </p:grpSp>
      <p:sp>
        <p:nvSpPr>
          <p:cNvPr id="388" name="Прямоугольник 76">
            <a:extLst>
              <a:ext uri="{FF2B5EF4-FFF2-40B4-BE49-F238E27FC236}">
                <a16:creationId xmlns:a16="http://schemas.microsoft.com/office/drawing/2014/main" id="{73471BF3-BCAD-D6B8-7A05-4131EC9221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80604" y="7301553"/>
            <a:ext cx="6090129" cy="144655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ru-RU" sz="8800" b="1" dirty="0">
                <a:solidFill>
                  <a:schemeClr val="tx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Le </a:t>
            </a:r>
            <a:r>
              <a:rPr lang="en-US" altLang="ru-RU" sz="8800" b="1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Trigger </a:t>
            </a:r>
            <a:endParaRPr lang="ru-RU" altLang="ru-RU" sz="8800" b="1" dirty="0">
              <a:solidFill>
                <a:schemeClr val="accent1"/>
              </a:solidFill>
              <a:cs typeface="Poppins" panose="00000500000000000000" pitchFamily="2" charset="0"/>
            </a:endParaRPr>
          </a:p>
        </p:txBody>
      </p:sp>
      <p:sp>
        <p:nvSpPr>
          <p:cNvPr id="389" name="Овал 232">
            <a:extLst>
              <a:ext uri="{FF2B5EF4-FFF2-40B4-BE49-F238E27FC236}">
                <a16:creationId xmlns:a16="http://schemas.microsoft.com/office/drawing/2014/main" id="{CECDC43A-A575-4F55-4160-2BAB3CE2C039}"/>
              </a:ext>
            </a:extLst>
          </p:cNvPr>
          <p:cNvSpPr/>
          <p:nvPr/>
        </p:nvSpPr>
        <p:spPr bwMode="auto">
          <a:xfrm>
            <a:off x="5379262" y="2083550"/>
            <a:ext cx="3883914" cy="3883912"/>
          </a:xfrm>
          <a:prstGeom prst="ellipse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3800" b="1" dirty="0">
                <a:latin typeface="Poppins" panose="00000500000000000000" pitchFamily="2" charset="0"/>
                <a:cs typeface="Poppins" panose="00000500000000000000" pitchFamily="2" charset="0"/>
              </a:rPr>
              <a:t>1</a:t>
            </a:r>
            <a:endParaRPr lang="ru-RU" sz="13800" b="1" dirty="0">
              <a:cs typeface="Poppins" panose="00000500000000000000" pitchFamily="2" charset="0"/>
            </a:endParaRPr>
          </a:p>
        </p:txBody>
      </p:sp>
      <p:grpSp>
        <p:nvGrpSpPr>
          <p:cNvPr id="459" name="Groupe 458">
            <a:extLst>
              <a:ext uri="{FF2B5EF4-FFF2-40B4-BE49-F238E27FC236}">
                <a16:creationId xmlns:a16="http://schemas.microsoft.com/office/drawing/2014/main" id="{7541175C-6663-19FF-5DDD-14983FFC82AB}"/>
              </a:ext>
            </a:extLst>
          </p:cNvPr>
          <p:cNvGrpSpPr/>
          <p:nvPr/>
        </p:nvGrpSpPr>
        <p:grpSpPr>
          <a:xfrm>
            <a:off x="-7441736" y="2425374"/>
            <a:ext cx="20160078" cy="11488567"/>
            <a:chOff x="1279211" y="2556149"/>
            <a:chExt cx="14277453" cy="8136252"/>
          </a:xfrm>
        </p:grpSpPr>
        <p:sp>
          <p:nvSpPr>
            <p:cNvPr id="460" name="Freeform 6">
              <a:extLst>
                <a:ext uri="{FF2B5EF4-FFF2-40B4-BE49-F238E27FC236}">
                  <a16:creationId xmlns:a16="http://schemas.microsoft.com/office/drawing/2014/main" id="{AB7FF307-F5F6-BE2B-2EAF-0D5F8063A17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9211" y="2556149"/>
              <a:ext cx="14277453" cy="8006834"/>
            </a:xfrm>
            <a:custGeom>
              <a:avLst/>
              <a:gdLst>
                <a:gd name="T0" fmla="*/ 17 w 432"/>
                <a:gd name="T1" fmla="*/ 242 h 242"/>
                <a:gd name="T2" fmla="*/ 8 w 432"/>
                <a:gd name="T3" fmla="*/ 193 h 242"/>
                <a:gd name="T4" fmla="*/ 30 w 432"/>
                <a:gd name="T5" fmla="*/ 115 h 242"/>
                <a:gd name="T6" fmla="*/ 73 w 432"/>
                <a:gd name="T7" fmla="*/ 51 h 242"/>
                <a:gd name="T8" fmla="*/ 188 w 432"/>
                <a:gd name="T9" fmla="*/ 12 h 242"/>
                <a:gd name="T10" fmla="*/ 291 w 432"/>
                <a:gd name="T11" fmla="*/ 49 h 242"/>
                <a:gd name="T12" fmla="*/ 380 w 432"/>
                <a:gd name="T13" fmla="*/ 147 h 242"/>
                <a:gd name="T14" fmla="*/ 402 w 432"/>
                <a:gd name="T15" fmla="*/ 242 h 242"/>
                <a:gd name="T16" fmla="*/ 17 w 432"/>
                <a:gd name="T17" fmla="*/ 242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2" h="242">
                  <a:moveTo>
                    <a:pt x="17" y="242"/>
                  </a:moveTo>
                  <a:cubicBezTo>
                    <a:pt x="17" y="242"/>
                    <a:pt x="0" y="220"/>
                    <a:pt x="8" y="193"/>
                  </a:cubicBezTo>
                  <a:cubicBezTo>
                    <a:pt x="16" y="166"/>
                    <a:pt x="36" y="146"/>
                    <a:pt x="30" y="115"/>
                  </a:cubicBezTo>
                  <a:cubicBezTo>
                    <a:pt x="22" y="78"/>
                    <a:pt x="40" y="47"/>
                    <a:pt x="73" y="51"/>
                  </a:cubicBezTo>
                  <a:cubicBezTo>
                    <a:pt x="128" y="58"/>
                    <a:pt x="168" y="16"/>
                    <a:pt x="188" y="12"/>
                  </a:cubicBezTo>
                  <a:cubicBezTo>
                    <a:pt x="248" y="0"/>
                    <a:pt x="259" y="45"/>
                    <a:pt x="291" y="49"/>
                  </a:cubicBezTo>
                  <a:cubicBezTo>
                    <a:pt x="361" y="59"/>
                    <a:pt x="382" y="89"/>
                    <a:pt x="380" y="147"/>
                  </a:cubicBezTo>
                  <a:cubicBezTo>
                    <a:pt x="379" y="166"/>
                    <a:pt x="432" y="205"/>
                    <a:pt x="402" y="242"/>
                  </a:cubicBezTo>
                  <a:cubicBezTo>
                    <a:pt x="17" y="242"/>
                    <a:pt x="17" y="242"/>
                    <a:pt x="17" y="242"/>
                  </a:cubicBezTo>
                </a:path>
              </a:pathLst>
            </a:custGeom>
            <a:gradFill flip="none" rotWithShape="1">
              <a:gsLst>
                <a:gs pos="41000">
                  <a:schemeClr val="accent1">
                    <a:lumMod val="0"/>
                    <a:lumOff val="100000"/>
                  </a:schemeClr>
                </a:gs>
                <a:gs pos="81000">
                  <a:schemeClr val="bg1">
                    <a:lumMod val="95000"/>
                  </a:schemeClr>
                </a:gs>
                <a:gs pos="100000">
                  <a:schemeClr val="accent5">
                    <a:lumMod val="20000"/>
                    <a:lumOff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7198" dirty="0">
                <a:latin typeface="+mn-lt"/>
              </a:endParaRPr>
            </a:p>
          </p:txBody>
        </p:sp>
        <p:grpSp>
          <p:nvGrpSpPr>
            <p:cNvPr id="461" name="Группа 93">
              <a:extLst>
                <a:ext uri="{FF2B5EF4-FFF2-40B4-BE49-F238E27FC236}">
                  <a16:creationId xmlns:a16="http://schemas.microsoft.com/office/drawing/2014/main" id="{C6E3C72C-FEBE-A053-94C0-7AC7155F376C}"/>
                </a:ext>
              </a:extLst>
            </p:cNvPr>
            <p:cNvGrpSpPr/>
            <p:nvPr/>
          </p:nvGrpSpPr>
          <p:grpSpPr>
            <a:xfrm>
              <a:off x="2779308" y="3815830"/>
              <a:ext cx="10680650" cy="3893450"/>
              <a:chOff x="1371862" y="1633414"/>
              <a:chExt cx="6484219" cy="2363712"/>
            </a:xfrm>
            <a:solidFill>
              <a:schemeClr val="bg1">
                <a:lumMod val="95000"/>
              </a:schemeClr>
            </a:solidFill>
          </p:grpSpPr>
          <p:sp>
            <p:nvSpPr>
              <p:cNvPr id="443" name="Полилиния: фигура 94">
                <a:extLst>
                  <a:ext uri="{FF2B5EF4-FFF2-40B4-BE49-F238E27FC236}">
                    <a16:creationId xmlns:a16="http://schemas.microsoft.com/office/drawing/2014/main" id="{3BFBF1F9-8140-45E4-2B09-B81204902042}"/>
                  </a:ext>
                </a:extLst>
              </p:cNvPr>
              <p:cNvSpPr/>
              <p:nvPr/>
            </p:nvSpPr>
            <p:spPr>
              <a:xfrm>
                <a:off x="1392153" y="2254344"/>
                <a:ext cx="2641795" cy="139042"/>
              </a:xfrm>
              <a:custGeom>
                <a:avLst/>
                <a:gdLst>
                  <a:gd name="connsiteX0" fmla="*/ 358045 w 361950"/>
                  <a:gd name="connsiteY0" fmla="*/ 7144 h 19050"/>
                  <a:gd name="connsiteX1" fmla="*/ 358045 w 361950"/>
                  <a:gd name="connsiteY1" fmla="*/ 21146 h 19050"/>
                  <a:gd name="connsiteX2" fmla="*/ 7144 w 361950"/>
                  <a:gd name="connsiteY2" fmla="*/ 21146 h 19050"/>
                  <a:gd name="connsiteX3" fmla="*/ 7144 w 361950"/>
                  <a:gd name="connsiteY3" fmla="*/ 714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1950" h="19050">
                    <a:moveTo>
                      <a:pt x="358045" y="7144"/>
                    </a:moveTo>
                    <a:lnTo>
                      <a:pt x="358045" y="21146"/>
                    </a:lnTo>
                    <a:lnTo>
                      <a:pt x="7144" y="21146"/>
                    </a:lnTo>
                    <a:lnTo>
                      <a:pt x="7144" y="714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444" name="Полилиния: фигура 95">
                <a:extLst>
                  <a:ext uri="{FF2B5EF4-FFF2-40B4-BE49-F238E27FC236}">
                    <a16:creationId xmlns:a16="http://schemas.microsoft.com/office/drawing/2014/main" id="{E180841D-D579-52AC-EAFC-331C0DC4644C}"/>
                  </a:ext>
                </a:extLst>
              </p:cNvPr>
              <p:cNvSpPr/>
              <p:nvPr/>
            </p:nvSpPr>
            <p:spPr>
              <a:xfrm>
                <a:off x="1392386" y="3032511"/>
                <a:ext cx="2641795" cy="139042"/>
              </a:xfrm>
              <a:custGeom>
                <a:avLst/>
                <a:gdLst>
                  <a:gd name="connsiteX0" fmla="*/ 358045 w 361950"/>
                  <a:gd name="connsiteY0" fmla="*/ 7144 h 19050"/>
                  <a:gd name="connsiteX1" fmla="*/ 358045 w 361950"/>
                  <a:gd name="connsiteY1" fmla="*/ 21146 h 19050"/>
                  <a:gd name="connsiteX2" fmla="*/ 7144 w 361950"/>
                  <a:gd name="connsiteY2" fmla="*/ 21146 h 19050"/>
                  <a:gd name="connsiteX3" fmla="*/ 7144 w 361950"/>
                  <a:gd name="connsiteY3" fmla="*/ 714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1950" h="19050">
                    <a:moveTo>
                      <a:pt x="358045" y="7144"/>
                    </a:moveTo>
                    <a:lnTo>
                      <a:pt x="358045" y="21146"/>
                    </a:lnTo>
                    <a:lnTo>
                      <a:pt x="7144" y="21146"/>
                    </a:lnTo>
                    <a:lnTo>
                      <a:pt x="7144" y="714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445" name="Полилиния: фигура 96">
                <a:extLst>
                  <a:ext uri="{FF2B5EF4-FFF2-40B4-BE49-F238E27FC236}">
                    <a16:creationId xmlns:a16="http://schemas.microsoft.com/office/drawing/2014/main" id="{E5E58F14-EA6B-26AD-45B4-61F4F542713D}"/>
                  </a:ext>
                </a:extLst>
              </p:cNvPr>
              <p:cNvSpPr/>
              <p:nvPr/>
            </p:nvSpPr>
            <p:spPr>
              <a:xfrm>
                <a:off x="1391992" y="3810758"/>
                <a:ext cx="2641795" cy="139042"/>
              </a:xfrm>
              <a:custGeom>
                <a:avLst/>
                <a:gdLst>
                  <a:gd name="connsiteX0" fmla="*/ 358045 w 361950"/>
                  <a:gd name="connsiteY0" fmla="*/ 7144 h 19050"/>
                  <a:gd name="connsiteX1" fmla="*/ 358045 w 361950"/>
                  <a:gd name="connsiteY1" fmla="*/ 21146 h 19050"/>
                  <a:gd name="connsiteX2" fmla="*/ 7144 w 361950"/>
                  <a:gd name="connsiteY2" fmla="*/ 21146 h 19050"/>
                  <a:gd name="connsiteX3" fmla="*/ 7144 w 361950"/>
                  <a:gd name="connsiteY3" fmla="*/ 714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1950" h="19050">
                    <a:moveTo>
                      <a:pt x="358045" y="7144"/>
                    </a:moveTo>
                    <a:lnTo>
                      <a:pt x="358045" y="21146"/>
                    </a:lnTo>
                    <a:lnTo>
                      <a:pt x="7144" y="21146"/>
                    </a:lnTo>
                    <a:lnTo>
                      <a:pt x="7144" y="714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446" name="Полилиния: фигура 97">
                <a:extLst>
                  <a:ext uri="{FF2B5EF4-FFF2-40B4-BE49-F238E27FC236}">
                    <a16:creationId xmlns:a16="http://schemas.microsoft.com/office/drawing/2014/main" id="{FBDCD176-F6BA-D16D-5029-D1DDE9BEAAB9}"/>
                  </a:ext>
                </a:extLst>
              </p:cNvPr>
              <p:cNvSpPr/>
              <p:nvPr/>
            </p:nvSpPr>
            <p:spPr>
              <a:xfrm>
                <a:off x="1371862" y="1633414"/>
                <a:ext cx="139042" cy="2363712"/>
              </a:xfrm>
              <a:custGeom>
                <a:avLst/>
                <a:gdLst>
                  <a:gd name="connsiteX0" fmla="*/ 7144 w 19050"/>
                  <a:gd name="connsiteY0" fmla="*/ 7144 h 323850"/>
                  <a:gd name="connsiteX1" fmla="*/ 21146 w 19050"/>
                  <a:gd name="connsiteY1" fmla="*/ 7144 h 323850"/>
                  <a:gd name="connsiteX2" fmla="*/ 21146 w 19050"/>
                  <a:gd name="connsiteY2" fmla="*/ 319564 h 323850"/>
                  <a:gd name="connsiteX3" fmla="*/ 7144 w 19050"/>
                  <a:gd name="connsiteY3" fmla="*/ 319564 h 323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050" h="323850">
                    <a:moveTo>
                      <a:pt x="7144" y="7144"/>
                    </a:moveTo>
                    <a:lnTo>
                      <a:pt x="21146" y="7144"/>
                    </a:lnTo>
                    <a:lnTo>
                      <a:pt x="21146" y="319564"/>
                    </a:lnTo>
                    <a:lnTo>
                      <a:pt x="7144" y="3195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447" name="Полилиния: фигура 98">
                <a:extLst>
                  <a:ext uri="{FF2B5EF4-FFF2-40B4-BE49-F238E27FC236}">
                    <a16:creationId xmlns:a16="http://schemas.microsoft.com/office/drawing/2014/main" id="{540E24CD-A4CB-0246-F653-24358D127457}"/>
                  </a:ext>
                </a:extLst>
              </p:cNvPr>
              <p:cNvSpPr/>
              <p:nvPr/>
            </p:nvSpPr>
            <p:spPr>
              <a:xfrm>
                <a:off x="2215149" y="1633414"/>
                <a:ext cx="139042" cy="2363712"/>
              </a:xfrm>
              <a:custGeom>
                <a:avLst/>
                <a:gdLst>
                  <a:gd name="connsiteX0" fmla="*/ 7144 w 19050"/>
                  <a:gd name="connsiteY0" fmla="*/ 7144 h 323850"/>
                  <a:gd name="connsiteX1" fmla="*/ 21146 w 19050"/>
                  <a:gd name="connsiteY1" fmla="*/ 7144 h 323850"/>
                  <a:gd name="connsiteX2" fmla="*/ 21146 w 19050"/>
                  <a:gd name="connsiteY2" fmla="*/ 319564 h 323850"/>
                  <a:gd name="connsiteX3" fmla="*/ 7144 w 19050"/>
                  <a:gd name="connsiteY3" fmla="*/ 319564 h 323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050" h="323850">
                    <a:moveTo>
                      <a:pt x="7144" y="7144"/>
                    </a:moveTo>
                    <a:lnTo>
                      <a:pt x="21146" y="7144"/>
                    </a:lnTo>
                    <a:lnTo>
                      <a:pt x="21146" y="319564"/>
                    </a:lnTo>
                    <a:lnTo>
                      <a:pt x="7144" y="3195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576" name="Полилиния: фигура 99">
                <a:extLst>
                  <a:ext uri="{FF2B5EF4-FFF2-40B4-BE49-F238E27FC236}">
                    <a16:creationId xmlns:a16="http://schemas.microsoft.com/office/drawing/2014/main" id="{6DC9B571-B4BB-B5B9-132A-09B6A60F953E}"/>
                  </a:ext>
                </a:extLst>
              </p:cNvPr>
              <p:cNvSpPr/>
              <p:nvPr/>
            </p:nvSpPr>
            <p:spPr>
              <a:xfrm>
                <a:off x="3058443" y="1633414"/>
                <a:ext cx="139042" cy="2363712"/>
              </a:xfrm>
              <a:custGeom>
                <a:avLst/>
                <a:gdLst>
                  <a:gd name="connsiteX0" fmla="*/ 7144 w 19050"/>
                  <a:gd name="connsiteY0" fmla="*/ 7144 h 323850"/>
                  <a:gd name="connsiteX1" fmla="*/ 21145 w 19050"/>
                  <a:gd name="connsiteY1" fmla="*/ 7144 h 323850"/>
                  <a:gd name="connsiteX2" fmla="*/ 21145 w 19050"/>
                  <a:gd name="connsiteY2" fmla="*/ 319564 h 323850"/>
                  <a:gd name="connsiteX3" fmla="*/ 7144 w 19050"/>
                  <a:gd name="connsiteY3" fmla="*/ 319564 h 323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050" h="323850">
                    <a:moveTo>
                      <a:pt x="7144" y="7144"/>
                    </a:moveTo>
                    <a:lnTo>
                      <a:pt x="21145" y="7144"/>
                    </a:lnTo>
                    <a:lnTo>
                      <a:pt x="21145" y="319564"/>
                    </a:lnTo>
                    <a:lnTo>
                      <a:pt x="7144" y="3195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577" name="Полилиния: фигура 100">
                <a:extLst>
                  <a:ext uri="{FF2B5EF4-FFF2-40B4-BE49-F238E27FC236}">
                    <a16:creationId xmlns:a16="http://schemas.microsoft.com/office/drawing/2014/main" id="{12BB71DC-2964-22FD-7A94-36DBCA34FAF8}"/>
                  </a:ext>
                </a:extLst>
              </p:cNvPr>
              <p:cNvSpPr/>
              <p:nvPr/>
            </p:nvSpPr>
            <p:spPr>
              <a:xfrm>
                <a:off x="3901730" y="1633414"/>
                <a:ext cx="139042" cy="2363712"/>
              </a:xfrm>
              <a:custGeom>
                <a:avLst/>
                <a:gdLst>
                  <a:gd name="connsiteX0" fmla="*/ 7144 w 19050"/>
                  <a:gd name="connsiteY0" fmla="*/ 7144 h 323850"/>
                  <a:gd name="connsiteX1" fmla="*/ 21146 w 19050"/>
                  <a:gd name="connsiteY1" fmla="*/ 7144 h 323850"/>
                  <a:gd name="connsiteX2" fmla="*/ 21146 w 19050"/>
                  <a:gd name="connsiteY2" fmla="*/ 319564 h 323850"/>
                  <a:gd name="connsiteX3" fmla="*/ 7144 w 19050"/>
                  <a:gd name="connsiteY3" fmla="*/ 319564 h 323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050" h="323850">
                    <a:moveTo>
                      <a:pt x="7144" y="7144"/>
                    </a:moveTo>
                    <a:lnTo>
                      <a:pt x="21146" y="7144"/>
                    </a:lnTo>
                    <a:lnTo>
                      <a:pt x="21146" y="319564"/>
                    </a:lnTo>
                    <a:lnTo>
                      <a:pt x="7144" y="3195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578" name="Полилиния: фигура 101">
                <a:extLst>
                  <a:ext uri="{FF2B5EF4-FFF2-40B4-BE49-F238E27FC236}">
                    <a16:creationId xmlns:a16="http://schemas.microsoft.com/office/drawing/2014/main" id="{9F92F3B1-3A36-A45A-D9C3-AB804DB0F0A1}"/>
                  </a:ext>
                </a:extLst>
              </p:cNvPr>
              <p:cNvSpPr/>
              <p:nvPr/>
            </p:nvSpPr>
            <p:spPr>
              <a:xfrm>
                <a:off x="1678834" y="3117505"/>
                <a:ext cx="625688" cy="764730"/>
              </a:xfrm>
              <a:custGeom>
                <a:avLst/>
                <a:gdLst>
                  <a:gd name="connsiteX0" fmla="*/ 56430 w 85725"/>
                  <a:gd name="connsiteY0" fmla="*/ 51459 h 104775"/>
                  <a:gd name="connsiteX1" fmla="*/ 51573 w 85725"/>
                  <a:gd name="connsiteY1" fmla="*/ 64889 h 104775"/>
                  <a:gd name="connsiteX2" fmla="*/ 49191 w 85725"/>
                  <a:gd name="connsiteY2" fmla="*/ 74891 h 104775"/>
                  <a:gd name="connsiteX3" fmla="*/ 47001 w 85725"/>
                  <a:gd name="connsiteY3" fmla="*/ 74891 h 104775"/>
                  <a:gd name="connsiteX4" fmla="*/ 52525 w 85725"/>
                  <a:gd name="connsiteY4" fmla="*/ 47459 h 104775"/>
                  <a:gd name="connsiteX5" fmla="*/ 64717 w 85725"/>
                  <a:gd name="connsiteY5" fmla="*/ 36029 h 104775"/>
                  <a:gd name="connsiteX6" fmla="*/ 80624 w 85725"/>
                  <a:gd name="connsiteY6" fmla="*/ 31742 h 104775"/>
                  <a:gd name="connsiteX7" fmla="*/ 59383 w 85725"/>
                  <a:gd name="connsiteY7" fmla="*/ 34028 h 104775"/>
                  <a:gd name="connsiteX8" fmla="*/ 51192 w 85725"/>
                  <a:gd name="connsiteY8" fmla="*/ 36410 h 104775"/>
                  <a:gd name="connsiteX9" fmla="*/ 63479 w 85725"/>
                  <a:gd name="connsiteY9" fmla="*/ 7168 h 104775"/>
                  <a:gd name="connsiteX10" fmla="*/ 41952 w 85725"/>
                  <a:gd name="connsiteY10" fmla="*/ 74891 h 104775"/>
                  <a:gd name="connsiteX11" fmla="*/ 39857 w 85725"/>
                  <a:gd name="connsiteY11" fmla="*/ 74891 h 104775"/>
                  <a:gd name="connsiteX12" fmla="*/ 39666 w 85725"/>
                  <a:gd name="connsiteY12" fmla="*/ 74605 h 104775"/>
                  <a:gd name="connsiteX13" fmla="*/ 33189 w 85725"/>
                  <a:gd name="connsiteY13" fmla="*/ 44030 h 104775"/>
                  <a:gd name="connsiteX14" fmla="*/ 14520 w 85725"/>
                  <a:gd name="connsiteY14" fmla="*/ 22503 h 104775"/>
                  <a:gd name="connsiteX15" fmla="*/ 13473 w 85725"/>
                  <a:gd name="connsiteY15" fmla="*/ 23551 h 104775"/>
                  <a:gd name="connsiteX16" fmla="*/ 27570 w 85725"/>
                  <a:gd name="connsiteY16" fmla="*/ 48125 h 104775"/>
                  <a:gd name="connsiteX17" fmla="*/ 35952 w 85725"/>
                  <a:gd name="connsiteY17" fmla="*/ 69938 h 104775"/>
                  <a:gd name="connsiteX18" fmla="*/ 22902 w 85725"/>
                  <a:gd name="connsiteY18" fmla="*/ 63080 h 104775"/>
                  <a:gd name="connsiteX19" fmla="*/ 7186 w 85725"/>
                  <a:gd name="connsiteY19" fmla="*/ 74986 h 104775"/>
                  <a:gd name="connsiteX20" fmla="*/ 8615 w 85725"/>
                  <a:gd name="connsiteY20" fmla="*/ 75557 h 104775"/>
                  <a:gd name="connsiteX21" fmla="*/ 23664 w 85725"/>
                  <a:gd name="connsiteY21" fmla="*/ 69271 h 104775"/>
                  <a:gd name="connsiteX22" fmla="*/ 37190 w 85725"/>
                  <a:gd name="connsiteY22" fmla="*/ 74986 h 104775"/>
                  <a:gd name="connsiteX23" fmla="*/ 30808 w 85725"/>
                  <a:gd name="connsiteY23" fmla="*/ 74986 h 104775"/>
                  <a:gd name="connsiteX24" fmla="*/ 35761 w 85725"/>
                  <a:gd name="connsiteY24" fmla="*/ 104799 h 104775"/>
                  <a:gd name="connsiteX25" fmla="*/ 52811 w 85725"/>
                  <a:gd name="connsiteY25" fmla="*/ 104799 h 104775"/>
                  <a:gd name="connsiteX26" fmla="*/ 57764 w 85725"/>
                  <a:gd name="connsiteY26" fmla="*/ 74986 h 104775"/>
                  <a:gd name="connsiteX27" fmla="*/ 53573 w 85725"/>
                  <a:gd name="connsiteY27" fmla="*/ 74986 h 104775"/>
                  <a:gd name="connsiteX28" fmla="*/ 57764 w 85725"/>
                  <a:gd name="connsiteY28" fmla="*/ 64794 h 104775"/>
                  <a:gd name="connsiteX29" fmla="*/ 67670 w 85725"/>
                  <a:gd name="connsiteY29" fmla="*/ 57174 h 104775"/>
                  <a:gd name="connsiteX30" fmla="*/ 78528 w 85725"/>
                  <a:gd name="connsiteY30" fmla="*/ 60127 h 104775"/>
                  <a:gd name="connsiteX31" fmla="*/ 56430 w 85725"/>
                  <a:gd name="connsiteY31" fmla="*/ 51459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85725" h="104775">
                    <a:moveTo>
                      <a:pt x="56430" y="51459"/>
                    </a:moveTo>
                    <a:cubicBezTo>
                      <a:pt x="53573" y="54888"/>
                      <a:pt x="52716" y="60794"/>
                      <a:pt x="51573" y="64889"/>
                    </a:cubicBezTo>
                    <a:cubicBezTo>
                      <a:pt x="50620" y="68223"/>
                      <a:pt x="49953" y="71557"/>
                      <a:pt x="49191" y="74891"/>
                    </a:cubicBezTo>
                    <a:lnTo>
                      <a:pt x="47001" y="74891"/>
                    </a:lnTo>
                    <a:cubicBezTo>
                      <a:pt x="48620" y="65747"/>
                      <a:pt x="49953" y="56317"/>
                      <a:pt x="52525" y="47459"/>
                    </a:cubicBezTo>
                    <a:cubicBezTo>
                      <a:pt x="54335" y="40982"/>
                      <a:pt x="58431" y="37838"/>
                      <a:pt x="64717" y="36029"/>
                    </a:cubicBezTo>
                    <a:cubicBezTo>
                      <a:pt x="69956" y="34505"/>
                      <a:pt x="75290" y="33171"/>
                      <a:pt x="80624" y="31742"/>
                    </a:cubicBezTo>
                    <a:cubicBezTo>
                      <a:pt x="81481" y="31552"/>
                      <a:pt x="66336" y="32123"/>
                      <a:pt x="59383" y="34028"/>
                    </a:cubicBezTo>
                    <a:cubicBezTo>
                      <a:pt x="57002" y="34695"/>
                      <a:pt x="53954" y="35362"/>
                      <a:pt x="51192" y="36410"/>
                    </a:cubicBezTo>
                    <a:cubicBezTo>
                      <a:pt x="54525" y="26599"/>
                      <a:pt x="58812" y="16979"/>
                      <a:pt x="63479" y="7168"/>
                    </a:cubicBezTo>
                    <a:cubicBezTo>
                      <a:pt x="63955" y="6215"/>
                      <a:pt x="34618" y="33552"/>
                      <a:pt x="41952" y="74891"/>
                    </a:cubicBezTo>
                    <a:lnTo>
                      <a:pt x="39857" y="74891"/>
                    </a:lnTo>
                    <a:cubicBezTo>
                      <a:pt x="39762" y="74795"/>
                      <a:pt x="39762" y="74700"/>
                      <a:pt x="39666" y="74605"/>
                    </a:cubicBezTo>
                    <a:cubicBezTo>
                      <a:pt x="36714" y="64604"/>
                      <a:pt x="37190" y="53745"/>
                      <a:pt x="33189" y="44030"/>
                    </a:cubicBezTo>
                    <a:cubicBezTo>
                      <a:pt x="29475" y="35076"/>
                      <a:pt x="22236" y="28218"/>
                      <a:pt x="14520" y="22503"/>
                    </a:cubicBezTo>
                    <a:cubicBezTo>
                      <a:pt x="13854" y="21932"/>
                      <a:pt x="13187" y="22979"/>
                      <a:pt x="13473" y="23551"/>
                    </a:cubicBezTo>
                    <a:cubicBezTo>
                      <a:pt x="17283" y="32314"/>
                      <a:pt x="23664" y="39458"/>
                      <a:pt x="27570" y="48125"/>
                    </a:cubicBezTo>
                    <a:cubicBezTo>
                      <a:pt x="30808" y="55174"/>
                      <a:pt x="33380" y="62508"/>
                      <a:pt x="35952" y="69938"/>
                    </a:cubicBezTo>
                    <a:cubicBezTo>
                      <a:pt x="32618" y="66223"/>
                      <a:pt x="28617" y="63746"/>
                      <a:pt x="22902" y="63080"/>
                    </a:cubicBezTo>
                    <a:cubicBezTo>
                      <a:pt x="13949" y="62032"/>
                      <a:pt x="10044" y="67175"/>
                      <a:pt x="7186" y="74986"/>
                    </a:cubicBezTo>
                    <a:cubicBezTo>
                      <a:pt x="6900" y="75843"/>
                      <a:pt x="8139" y="76319"/>
                      <a:pt x="8615" y="75557"/>
                    </a:cubicBezTo>
                    <a:cubicBezTo>
                      <a:pt x="11377" y="70509"/>
                      <a:pt x="18426" y="69271"/>
                      <a:pt x="23664" y="69271"/>
                    </a:cubicBezTo>
                    <a:cubicBezTo>
                      <a:pt x="28998" y="69271"/>
                      <a:pt x="33189" y="71843"/>
                      <a:pt x="37190" y="74986"/>
                    </a:cubicBezTo>
                    <a:lnTo>
                      <a:pt x="30808" y="74986"/>
                    </a:lnTo>
                    <a:lnTo>
                      <a:pt x="35761" y="104799"/>
                    </a:lnTo>
                    <a:lnTo>
                      <a:pt x="52811" y="104799"/>
                    </a:lnTo>
                    <a:lnTo>
                      <a:pt x="57764" y="74986"/>
                    </a:lnTo>
                    <a:lnTo>
                      <a:pt x="53573" y="74986"/>
                    </a:lnTo>
                    <a:cubicBezTo>
                      <a:pt x="55002" y="71557"/>
                      <a:pt x="56240" y="68128"/>
                      <a:pt x="57764" y="64794"/>
                    </a:cubicBezTo>
                    <a:cubicBezTo>
                      <a:pt x="59859" y="60413"/>
                      <a:pt x="61860" y="56317"/>
                      <a:pt x="67670" y="57174"/>
                    </a:cubicBezTo>
                    <a:cubicBezTo>
                      <a:pt x="71289" y="57650"/>
                      <a:pt x="75004" y="59174"/>
                      <a:pt x="78528" y="60127"/>
                    </a:cubicBezTo>
                    <a:cubicBezTo>
                      <a:pt x="79290" y="60317"/>
                      <a:pt x="61574" y="45554"/>
                      <a:pt x="56430" y="514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579" name="Полилиния: фигура 102">
                <a:extLst>
                  <a:ext uri="{FF2B5EF4-FFF2-40B4-BE49-F238E27FC236}">
                    <a16:creationId xmlns:a16="http://schemas.microsoft.com/office/drawing/2014/main" id="{7C138C5F-DC8E-70EC-279C-17397AA91EED}"/>
                  </a:ext>
                </a:extLst>
              </p:cNvPr>
              <p:cNvSpPr/>
              <p:nvPr/>
            </p:nvSpPr>
            <p:spPr>
              <a:xfrm>
                <a:off x="6326621" y="2467666"/>
                <a:ext cx="1529460" cy="1529460"/>
              </a:xfrm>
              <a:custGeom>
                <a:avLst/>
                <a:gdLst>
                  <a:gd name="connsiteX0" fmla="*/ 7144 w 209550"/>
                  <a:gd name="connsiteY0" fmla="*/ 7144 h 209550"/>
                  <a:gd name="connsiteX1" fmla="*/ 7144 w 209550"/>
                  <a:gd name="connsiteY1" fmla="*/ 204692 h 209550"/>
                  <a:gd name="connsiteX2" fmla="*/ 204692 w 209550"/>
                  <a:gd name="connsiteY2" fmla="*/ 204692 h 209550"/>
                  <a:gd name="connsiteX3" fmla="*/ 204692 w 209550"/>
                  <a:gd name="connsiteY3" fmla="*/ 7144 h 209550"/>
                  <a:gd name="connsiteX4" fmla="*/ 7144 w 209550"/>
                  <a:gd name="connsiteY4" fmla="*/ 7144 h 209550"/>
                  <a:gd name="connsiteX5" fmla="*/ 175165 w 209550"/>
                  <a:gd name="connsiteY5" fmla="*/ 175070 h 209550"/>
                  <a:gd name="connsiteX6" fmla="*/ 36766 w 209550"/>
                  <a:gd name="connsiteY6" fmla="*/ 175070 h 209550"/>
                  <a:gd name="connsiteX7" fmla="*/ 36766 w 209550"/>
                  <a:gd name="connsiteY7" fmla="*/ 36576 h 209550"/>
                  <a:gd name="connsiteX8" fmla="*/ 175165 w 209550"/>
                  <a:gd name="connsiteY8" fmla="*/ 36576 h 209550"/>
                  <a:gd name="connsiteX9" fmla="*/ 175165 w 209550"/>
                  <a:gd name="connsiteY9" fmla="*/ 175070 h 209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09550" h="209550">
                    <a:moveTo>
                      <a:pt x="7144" y="7144"/>
                    </a:moveTo>
                    <a:lnTo>
                      <a:pt x="7144" y="204692"/>
                    </a:lnTo>
                    <a:lnTo>
                      <a:pt x="204692" y="204692"/>
                    </a:lnTo>
                    <a:lnTo>
                      <a:pt x="204692" y="7144"/>
                    </a:lnTo>
                    <a:lnTo>
                      <a:pt x="7144" y="7144"/>
                    </a:lnTo>
                    <a:close/>
                    <a:moveTo>
                      <a:pt x="175165" y="175070"/>
                    </a:moveTo>
                    <a:lnTo>
                      <a:pt x="36766" y="175070"/>
                    </a:lnTo>
                    <a:lnTo>
                      <a:pt x="36766" y="36576"/>
                    </a:lnTo>
                    <a:lnTo>
                      <a:pt x="175165" y="36576"/>
                    </a:lnTo>
                    <a:lnTo>
                      <a:pt x="175165" y="17507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580" name="Полилиния: фигура 103">
                <a:extLst>
                  <a:ext uri="{FF2B5EF4-FFF2-40B4-BE49-F238E27FC236}">
                    <a16:creationId xmlns:a16="http://schemas.microsoft.com/office/drawing/2014/main" id="{A7CCA0E6-1B24-9C69-1CE2-4739C2A10A62}"/>
                  </a:ext>
                </a:extLst>
              </p:cNvPr>
              <p:cNvSpPr/>
              <p:nvPr/>
            </p:nvSpPr>
            <p:spPr>
              <a:xfrm>
                <a:off x="5709274" y="3240037"/>
                <a:ext cx="556167" cy="556167"/>
              </a:xfrm>
              <a:custGeom>
                <a:avLst/>
                <a:gdLst>
                  <a:gd name="connsiteX0" fmla="*/ 7144 w 76200"/>
                  <a:gd name="connsiteY0" fmla="*/ 7144 h 76200"/>
                  <a:gd name="connsiteX1" fmla="*/ 7144 w 76200"/>
                  <a:gd name="connsiteY1" fmla="*/ 76867 h 76200"/>
                  <a:gd name="connsiteX2" fmla="*/ 76867 w 76200"/>
                  <a:gd name="connsiteY2" fmla="*/ 76867 h 76200"/>
                  <a:gd name="connsiteX3" fmla="*/ 76867 w 76200"/>
                  <a:gd name="connsiteY3" fmla="*/ 7144 h 76200"/>
                  <a:gd name="connsiteX4" fmla="*/ 7144 w 76200"/>
                  <a:gd name="connsiteY4" fmla="*/ 7144 h 76200"/>
                  <a:gd name="connsiteX5" fmla="*/ 66389 w 76200"/>
                  <a:gd name="connsiteY5" fmla="*/ 66484 h 76200"/>
                  <a:gd name="connsiteX6" fmla="*/ 17526 w 76200"/>
                  <a:gd name="connsiteY6" fmla="*/ 66484 h 76200"/>
                  <a:gd name="connsiteX7" fmla="*/ 17526 w 76200"/>
                  <a:gd name="connsiteY7" fmla="*/ 17621 h 76200"/>
                  <a:gd name="connsiteX8" fmla="*/ 66389 w 76200"/>
                  <a:gd name="connsiteY8" fmla="*/ 17621 h 76200"/>
                  <a:gd name="connsiteX9" fmla="*/ 66389 w 76200"/>
                  <a:gd name="connsiteY9" fmla="*/ 6648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200" h="76200">
                    <a:moveTo>
                      <a:pt x="7144" y="7144"/>
                    </a:moveTo>
                    <a:lnTo>
                      <a:pt x="7144" y="76867"/>
                    </a:lnTo>
                    <a:lnTo>
                      <a:pt x="76867" y="76867"/>
                    </a:lnTo>
                    <a:lnTo>
                      <a:pt x="76867" y="7144"/>
                    </a:lnTo>
                    <a:lnTo>
                      <a:pt x="7144" y="7144"/>
                    </a:lnTo>
                    <a:close/>
                    <a:moveTo>
                      <a:pt x="66389" y="66484"/>
                    </a:moveTo>
                    <a:lnTo>
                      <a:pt x="17526" y="66484"/>
                    </a:lnTo>
                    <a:lnTo>
                      <a:pt x="17526" y="17621"/>
                    </a:lnTo>
                    <a:lnTo>
                      <a:pt x="66389" y="17621"/>
                    </a:lnTo>
                    <a:lnTo>
                      <a:pt x="66389" y="6648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581" name="Полилиния: фигура 104">
                <a:extLst>
                  <a:ext uri="{FF2B5EF4-FFF2-40B4-BE49-F238E27FC236}">
                    <a16:creationId xmlns:a16="http://schemas.microsoft.com/office/drawing/2014/main" id="{83AEC79E-C2C3-9B99-AC9A-30EA7628CEEB}"/>
                  </a:ext>
                </a:extLst>
              </p:cNvPr>
              <p:cNvSpPr/>
              <p:nvPr/>
            </p:nvSpPr>
            <p:spPr>
              <a:xfrm>
                <a:off x="5085666" y="3240037"/>
                <a:ext cx="556167" cy="556167"/>
              </a:xfrm>
              <a:custGeom>
                <a:avLst/>
                <a:gdLst>
                  <a:gd name="connsiteX0" fmla="*/ 7144 w 76200"/>
                  <a:gd name="connsiteY0" fmla="*/ 7144 h 76200"/>
                  <a:gd name="connsiteX1" fmla="*/ 7144 w 76200"/>
                  <a:gd name="connsiteY1" fmla="*/ 76867 h 76200"/>
                  <a:gd name="connsiteX2" fmla="*/ 76867 w 76200"/>
                  <a:gd name="connsiteY2" fmla="*/ 76867 h 76200"/>
                  <a:gd name="connsiteX3" fmla="*/ 76867 w 76200"/>
                  <a:gd name="connsiteY3" fmla="*/ 7144 h 76200"/>
                  <a:gd name="connsiteX4" fmla="*/ 7144 w 76200"/>
                  <a:gd name="connsiteY4" fmla="*/ 7144 h 76200"/>
                  <a:gd name="connsiteX5" fmla="*/ 66389 w 76200"/>
                  <a:gd name="connsiteY5" fmla="*/ 66484 h 76200"/>
                  <a:gd name="connsiteX6" fmla="*/ 17526 w 76200"/>
                  <a:gd name="connsiteY6" fmla="*/ 66484 h 76200"/>
                  <a:gd name="connsiteX7" fmla="*/ 17526 w 76200"/>
                  <a:gd name="connsiteY7" fmla="*/ 17621 h 76200"/>
                  <a:gd name="connsiteX8" fmla="*/ 66389 w 76200"/>
                  <a:gd name="connsiteY8" fmla="*/ 17621 h 76200"/>
                  <a:gd name="connsiteX9" fmla="*/ 66389 w 76200"/>
                  <a:gd name="connsiteY9" fmla="*/ 6648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200" h="76200">
                    <a:moveTo>
                      <a:pt x="7144" y="7144"/>
                    </a:moveTo>
                    <a:lnTo>
                      <a:pt x="7144" y="76867"/>
                    </a:lnTo>
                    <a:lnTo>
                      <a:pt x="76867" y="76867"/>
                    </a:lnTo>
                    <a:lnTo>
                      <a:pt x="76867" y="7144"/>
                    </a:lnTo>
                    <a:lnTo>
                      <a:pt x="7144" y="7144"/>
                    </a:lnTo>
                    <a:close/>
                    <a:moveTo>
                      <a:pt x="66389" y="66484"/>
                    </a:moveTo>
                    <a:lnTo>
                      <a:pt x="17526" y="66484"/>
                    </a:lnTo>
                    <a:lnTo>
                      <a:pt x="17526" y="17621"/>
                    </a:lnTo>
                    <a:lnTo>
                      <a:pt x="66389" y="17621"/>
                    </a:lnTo>
                    <a:lnTo>
                      <a:pt x="66389" y="6648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582" name="Полилиния: фигура 110">
                <a:extLst>
                  <a:ext uri="{FF2B5EF4-FFF2-40B4-BE49-F238E27FC236}">
                    <a16:creationId xmlns:a16="http://schemas.microsoft.com/office/drawing/2014/main" id="{1DE31D29-8268-4974-B917-F5D058B19B46}"/>
                  </a:ext>
                </a:extLst>
              </p:cNvPr>
              <p:cNvSpPr/>
              <p:nvPr/>
            </p:nvSpPr>
            <p:spPr>
              <a:xfrm>
                <a:off x="5085666" y="2531624"/>
                <a:ext cx="556167" cy="556167"/>
              </a:xfrm>
              <a:custGeom>
                <a:avLst/>
                <a:gdLst>
                  <a:gd name="connsiteX0" fmla="*/ 7144 w 76200"/>
                  <a:gd name="connsiteY0" fmla="*/ 7144 h 76200"/>
                  <a:gd name="connsiteX1" fmla="*/ 7144 w 76200"/>
                  <a:gd name="connsiteY1" fmla="*/ 76867 h 76200"/>
                  <a:gd name="connsiteX2" fmla="*/ 76867 w 76200"/>
                  <a:gd name="connsiteY2" fmla="*/ 76867 h 76200"/>
                  <a:gd name="connsiteX3" fmla="*/ 76867 w 76200"/>
                  <a:gd name="connsiteY3" fmla="*/ 7144 h 76200"/>
                  <a:gd name="connsiteX4" fmla="*/ 7144 w 76200"/>
                  <a:gd name="connsiteY4" fmla="*/ 7144 h 76200"/>
                  <a:gd name="connsiteX5" fmla="*/ 66389 w 76200"/>
                  <a:gd name="connsiteY5" fmla="*/ 66389 h 76200"/>
                  <a:gd name="connsiteX6" fmla="*/ 17526 w 76200"/>
                  <a:gd name="connsiteY6" fmla="*/ 66389 h 76200"/>
                  <a:gd name="connsiteX7" fmla="*/ 17526 w 76200"/>
                  <a:gd name="connsiteY7" fmla="*/ 17526 h 76200"/>
                  <a:gd name="connsiteX8" fmla="*/ 66389 w 76200"/>
                  <a:gd name="connsiteY8" fmla="*/ 17526 h 76200"/>
                  <a:gd name="connsiteX9" fmla="*/ 66389 w 76200"/>
                  <a:gd name="connsiteY9" fmla="*/ 66389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200" h="76200">
                    <a:moveTo>
                      <a:pt x="7144" y="7144"/>
                    </a:moveTo>
                    <a:lnTo>
                      <a:pt x="7144" y="76867"/>
                    </a:lnTo>
                    <a:lnTo>
                      <a:pt x="76867" y="76867"/>
                    </a:lnTo>
                    <a:lnTo>
                      <a:pt x="76867" y="7144"/>
                    </a:lnTo>
                    <a:lnTo>
                      <a:pt x="7144" y="7144"/>
                    </a:lnTo>
                    <a:close/>
                    <a:moveTo>
                      <a:pt x="66389" y="66389"/>
                    </a:moveTo>
                    <a:lnTo>
                      <a:pt x="17526" y="66389"/>
                    </a:lnTo>
                    <a:lnTo>
                      <a:pt x="17526" y="17526"/>
                    </a:lnTo>
                    <a:lnTo>
                      <a:pt x="66389" y="17526"/>
                    </a:lnTo>
                    <a:lnTo>
                      <a:pt x="66389" y="6638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583" name="Полилиния: фигура 127">
                <a:extLst>
                  <a:ext uri="{FF2B5EF4-FFF2-40B4-BE49-F238E27FC236}">
                    <a16:creationId xmlns:a16="http://schemas.microsoft.com/office/drawing/2014/main" id="{63BA5A46-FFEC-E7FD-E09E-0E2B99B87E81}"/>
                  </a:ext>
                </a:extLst>
              </p:cNvPr>
              <p:cNvSpPr/>
              <p:nvPr/>
            </p:nvSpPr>
            <p:spPr>
              <a:xfrm>
                <a:off x="4457898" y="3240037"/>
                <a:ext cx="556167" cy="556167"/>
              </a:xfrm>
              <a:custGeom>
                <a:avLst/>
                <a:gdLst>
                  <a:gd name="connsiteX0" fmla="*/ 7144 w 76200"/>
                  <a:gd name="connsiteY0" fmla="*/ 7144 h 76200"/>
                  <a:gd name="connsiteX1" fmla="*/ 7144 w 76200"/>
                  <a:gd name="connsiteY1" fmla="*/ 76867 h 76200"/>
                  <a:gd name="connsiteX2" fmla="*/ 76867 w 76200"/>
                  <a:gd name="connsiteY2" fmla="*/ 76867 h 76200"/>
                  <a:gd name="connsiteX3" fmla="*/ 76867 w 76200"/>
                  <a:gd name="connsiteY3" fmla="*/ 7144 h 76200"/>
                  <a:gd name="connsiteX4" fmla="*/ 7144 w 76200"/>
                  <a:gd name="connsiteY4" fmla="*/ 7144 h 76200"/>
                  <a:gd name="connsiteX5" fmla="*/ 66485 w 76200"/>
                  <a:gd name="connsiteY5" fmla="*/ 66484 h 76200"/>
                  <a:gd name="connsiteX6" fmla="*/ 17621 w 76200"/>
                  <a:gd name="connsiteY6" fmla="*/ 66484 h 76200"/>
                  <a:gd name="connsiteX7" fmla="*/ 17621 w 76200"/>
                  <a:gd name="connsiteY7" fmla="*/ 17621 h 76200"/>
                  <a:gd name="connsiteX8" fmla="*/ 66485 w 76200"/>
                  <a:gd name="connsiteY8" fmla="*/ 17621 h 76200"/>
                  <a:gd name="connsiteX9" fmla="*/ 66485 w 76200"/>
                  <a:gd name="connsiteY9" fmla="*/ 6648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200" h="76200">
                    <a:moveTo>
                      <a:pt x="7144" y="7144"/>
                    </a:moveTo>
                    <a:lnTo>
                      <a:pt x="7144" y="76867"/>
                    </a:lnTo>
                    <a:lnTo>
                      <a:pt x="76867" y="76867"/>
                    </a:lnTo>
                    <a:lnTo>
                      <a:pt x="76867" y="7144"/>
                    </a:lnTo>
                    <a:lnTo>
                      <a:pt x="7144" y="7144"/>
                    </a:lnTo>
                    <a:close/>
                    <a:moveTo>
                      <a:pt x="66485" y="66484"/>
                    </a:moveTo>
                    <a:lnTo>
                      <a:pt x="17621" y="66484"/>
                    </a:lnTo>
                    <a:lnTo>
                      <a:pt x="17621" y="17621"/>
                    </a:lnTo>
                    <a:lnTo>
                      <a:pt x="66485" y="17621"/>
                    </a:lnTo>
                    <a:lnTo>
                      <a:pt x="66485" y="6648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</p:grpSp>
        <p:grpSp>
          <p:nvGrpSpPr>
            <p:cNvPr id="462" name="Группа 169">
              <a:extLst>
                <a:ext uri="{FF2B5EF4-FFF2-40B4-BE49-F238E27FC236}">
                  <a16:creationId xmlns:a16="http://schemas.microsoft.com/office/drawing/2014/main" id="{690A8EEC-1ABF-6BF1-659D-46F5BA5F0A9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43979" y="6448533"/>
              <a:ext cx="4824743" cy="3878840"/>
              <a:chOff x="7357034" y="3098739"/>
              <a:chExt cx="2230942" cy="1716110"/>
            </a:xfrm>
          </p:grpSpPr>
          <p:sp>
            <p:nvSpPr>
              <p:cNvPr id="428" name="Полилиния: фигура 170">
                <a:extLst>
                  <a:ext uri="{FF2B5EF4-FFF2-40B4-BE49-F238E27FC236}">
                    <a16:creationId xmlns:a16="http://schemas.microsoft.com/office/drawing/2014/main" id="{772BF992-4C8A-5AD7-B0B2-0AF5E7E686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57034" y="3098739"/>
                <a:ext cx="2230942" cy="1716110"/>
              </a:xfrm>
              <a:custGeom>
                <a:avLst/>
                <a:gdLst>
                  <a:gd name="T0" fmla="*/ 1823940 w 371475"/>
                  <a:gd name="T1" fmla="*/ 1709534 h 285750"/>
                  <a:gd name="T2" fmla="*/ 81514 w 371475"/>
                  <a:gd name="T3" fmla="*/ 1152367 h 285750"/>
                  <a:gd name="T4" fmla="*/ 45475 w 371475"/>
                  <a:gd name="T5" fmla="*/ 1082576 h 285750"/>
                  <a:gd name="T6" fmla="*/ 365244 w 371475"/>
                  <a:gd name="T7" fmla="*/ 81514 h 285750"/>
                  <a:gd name="T8" fmla="*/ 435036 w 371475"/>
                  <a:gd name="T9" fmla="*/ 45475 h 285750"/>
                  <a:gd name="T10" fmla="*/ 2177456 w 371475"/>
                  <a:gd name="T11" fmla="*/ 602641 h 285750"/>
                  <a:gd name="T12" fmla="*/ 2213496 w 371475"/>
                  <a:gd name="T13" fmla="*/ 672427 h 285750"/>
                  <a:gd name="T14" fmla="*/ 1893726 w 371475"/>
                  <a:gd name="T15" fmla="*/ 1673494 h 285750"/>
                  <a:gd name="T16" fmla="*/ 1823940 w 371475"/>
                  <a:gd name="T17" fmla="*/ 1709534 h 285750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371475" h="285750">
                    <a:moveTo>
                      <a:pt x="303705" y="284655"/>
                    </a:moveTo>
                    <a:lnTo>
                      <a:pt x="13573" y="191881"/>
                    </a:lnTo>
                    <a:cubicBezTo>
                      <a:pt x="8715" y="190357"/>
                      <a:pt x="6048" y="185118"/>
                      <a:pt x="7572" y="180260"/>
                    </a:cubicBezTo>
                    <a:lnTo>
                      <a:pt x="60817" y="13573"/>
                    </a:lnTo>
                    <a:cubicBezTo>
                      <a:pt x="62341" y="8715"/>
                      <a:pt x="67580" y="6048"/>
                      <a:pt x="72438" y="7572"/>
                    </a:cubicBezTo>
                    <a:lnTo>
                      <a:pt x="362569" y="100346"/>
                    </a:lnTo>
                    <a:cubicBezTo>
                      <a:pt x="367427" y="101870"/>
                      <a:pt x="370094" y="107109"/>
                      <a:pt x="368570" y="111966"/>
                    </a:cubicBezTo>
                    <a:lnTo>
                      <a:pt x="315325" y="278654"/>
                    </a:lnTo>
                    <a:cubicBezTo>
                      <a:pt x="313801" y="283512"/>
                      <a:pt x="308657" y="286274"/>
                      <a:pt x="303705" y="28465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fr-FR" sz="7198"/>
              </a:p>
            </p:txBody>
          </p:sp>
          <p:sp>
            <p:nvSpPr>
              <p:cNvPr id="429" name="Полилиния: фигура 171">
                <a:extLst>
                  <a:ext uri="{FF2B5EF4-FFF2-40B4-BE49-F238E27FC236}">
                    <a16:creationId xmlns:a16="http://schemas.microsoft.com/office/drawing/2014/main" id="{FE2F78F1-FA52-CF6B-214C-5F01EFEF8594}"/>
                  </a:ext>
                </a:extLst>
              </p:cNvPr>
              <p:cNvSpPr/>
              <p:nvPr/>
            </p:nvSpPr>
            <p:spPr>
              <a:xfrm>
                <a:off x="7603612" y="3437186"/>
                <a:ext cx="801378" cy="800477"/>
              </a:xfrm>
              <a:custGeom>
                <a:avLst/>
                <a:gdLst>
                  <a:gd name="connsiteX0" fmla="*/ 126748 w 133350"/>
                  <a:gd name="connsiteY0" fmla="*/ 87021 h 133350"/>
                  <a:gd name="connsiteX1" fmla="*/ 87029 w 133350"/>
                  <a:gd name="connsiteY1" fmla="*/ 10059 h 133350"/>
                  <a:gd name="connsiteX2" fmla="*/ 10067 w 133350"/>
                  <a:gd name="connsiteY2" fmla="*/ 49778 h 133350"/>
                  <a:gd name="connsiteX3" fmla="*/ 49786 w 133350"/>
                  <a:gd name="connsiteY3" fmla="*/ 126740 h 133350"/>
                  <a:gd name="connsiteX4" fmla="*/ 126748 w 133350"/>
                  <a:gd name="connsiteY4" fmla="*/ 87021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3350" h="133350">
                    <a:moveTo>
                      <a:pt x="126748" y="87021"/>
                    </a:moveTo>
                    <a:cubicBezTo>
                      <a:pt x="137035" y="54826"/>
                      <a:pt x="119224" y="20346"/>
                      <a:pt x="87029" y="10059"/>
                    </a:cubicBezTo>
                    <a:cubicBezTo>
                      <a:pt x="54835" y="-228"/>
                      <a:pt x="20354" y="17583"/>
                      <a:pt x="10067" y="49778"/>
                    </a:cubicBezTo>
                    <a:cubicBezTo>
                      <a:pt x="-220" y="81972"/>
                      <a:pt x="17497" y="116453"/>
                      <a:pt x="49786" y="126740"/>
                    </a:cubicBezTo>
                    <a:cubicBezTo>
                      <a:pt x="81981" y="137027"/>
                      <a:pt x="116461" y="119215"/>
                      <a:pt x="126748" y="87021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430" name="Полилиния: фигура 172">
                <a:extLst>
                  <a:ext uri="{FF2B5EF4-FFF2-40B4-BE49-F238E27FC236}">
                    <a16:creationId xmlns:a16="http://schemas.microsoft.com/office/drawing/2014/main" id="{8E36775E-6BCE-2A69-E988-E0F50DB1AE1C}"/>
                  </a:ext>
                </a:extLst>
              </p:cNvPr>
              <p:cNvSpPr/>
              <p:nvPr/>
            </p:nvSpPr>
            <p:spPr>
              <a:xfrm>
                <a:off x="8211250" y="3785463"/>
                <a:ext cx="114483" cy="113752"/>
              </a:xfrm>
              <a:custGeom>
                <a:avLst/>
                <a:gdLst>
                  <a:gd name="connsiteX0" fmla="*/ 13049 w 19050"/>
                  <a:gd name="connsiteY0" fmla="*/ 9430 h 19050"/>
                  <a:gd name="connsiteX1" fmla="*/ 10287 w 19050"/>
                  <a:gd name="connsiteY1" fmla="*/ 10096 h 19050"/>
                  <a:gd name="connsiteX2" fmla="*/ 8192 w 19050"/>
                  <a:gd name="connsiteY2" fmla="*/ 8572 h 19050"/>
                  <a:gd name="connsiteX3" fmla="*/ 7144 w 19050"/>
                  <a:gd name="connsiteY3" fmla="*/ 7144 h 19050"/>
                  <a:gd name="connsiteX4" fmla="*/ 7525 w 19050"/>
                  <a:gd name="connsiteY4" fmla="*/ 8096 h 19050"/>
                  <a:gd name="connsiteX5" fmla="*/ 7906 w 19050"/>
                  <a:gd name="connsiteY5" fmla="*/ 11144 h 19050"/>
                  <a:gd name="connsiteX6" fmla="*/ 9239 w 19050"/>
                  <a:gd name="connsiteY6" fmla="*/ 13430 h 19050"/>
                  <a:gd name="connsiteX7" fmla="*/ 13049 w 19050"/>
                  <a:gd name="connsiteY7" fmla="*/ 12954 h 19050"/>
                  <a:gd name="connsiteX8" fmla="*/ 13335 w 19050"/>
                  <a:gd name="connsiteY8" fmla="*/ 10954 h 19050"/>
                  <a:gd name="connsiteX9" fmla="*/ 13049 w 19050"/>
                  <a:gd name="connsiteY9" fmla="*/ 9430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050" h="19050">
                    <a:moveTo>
                      <a:pt x="13049" y="9430"/>
                    </a:moveTo>
                    <a:cubicBezTo>
                      <a:pt x="12097" y="9620"/>
                      <a:pt x="10763" y="10192"/>
                      <a:pt x="10287" y="10096"/>
                    </a:cubicBezTo>
                    <a:cubicBezTo>
                      <a:pt x="9239" y="9906"/>
                      <a:pt x="8763" y="9334"/>
                      <a:pt x="8192" y="8572"/>
                    </a:cubicBezTo>
                    <a:cubicBezTo>
                      <a:pt x="7810" y="8096"/>
                      <a:pt x="7429" y="7620"/>
                      <a:pt x="7144" y="7144"/>
                    </a:cubicBezTo>
                    <a:cubicBezTo>
                      <a:pt x="7239" y="7429"/>
                      <a:pt x="7429" y="7715"/>
                      <a:pt x="7525" y="8096"/>
                    </a:cubicBezTo>
                    <a:cubicBezTo>
                      <a:pt x="7906" y="9049"/>
                      <a:pt x="7620" y="10192"/>
                      <a:pt x="7906" y="11144"/>
                    </a:cubicBezTo>
                    <a:cubicBezTo>
                      <a:pt x="8192" y="12001"/>
                      <a:pt x="8477" y="12859"/>
                      <a:pt x="9239" y="13430"/>
                    </a:cubicBezTo>
                    <a:cubicBezTo>
                      <a:pt x="10477" y="14383"/>
                      <a:pt x="12287" y="14478"/>
                      <a:pt x="13049" y="12954"/>
                    </a:cubicBezTo>
                    <a:cubicBezTo>
                      <a:pt x="13430" y="12383"/>
                      <a:pt x="13430" y="11716"/>
                      <a:pt x="13335" y="10954"/>
                    </a:cubicBezTo>
                    <a:cubicBezTo>
                      <a:pt x="13335" y="10477"/>
                      <a:pt x="13144" y="10001"/>
                      <a:pt x="13049" y="943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>
                <a:noFill/>
                <a:prstDash val="solid"/>
                <a:miter/>
              </a:ln>
            </p:spPr>
            <p:txBody>
              <a:bodyPr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431" name="Полилиния: фигура 173">
                <a:extLst>
                  <a:ext uri="{FF2B5EF4-FFF2-40B4-BE49-F238E27FC236}">
                    <a16:creationId xmlns:a16="http://schemas.microsoft.com/office/drawing/2014/main" id="{D66CE32E-1C85-D26A-F269-AD76CFDE46CF}"/>
                  </a:ext>
                </a:extLst>
              </p:cNvPr>
              <p:cNvSpPr/>
              <p:nvPr/>
            </p:nvSpPr>
            <p:spPr>
              <a:xfrm>
                <a:off x="8027784" y="3486338"/>
                <a:ext cx="343448" cy="515394"/>
              </a:xfrm>
              <a:custGeom>
                <a:avLst/>
                <a:gdLst>
                  <a:gd name="connsiteX0" fmla="*/ 59246 w 57150"/>
                  <a:gd name="connsiteY0" fmla="*/ 71807 h 85725"/>
                  <a:gd name="connsiteX1" fmla="*/ 57912 w 57150"/>
                  <a:gd name="connsiteY1" fmla="*/ 69997 h 85725"/>
                  <a:gd name="connsiteX2" fmla="*/ 57055 w 57150"/>
                  <a:gd name="connsiteY2" fmla="*/ 63806 h 85725"/>
                  <a:gd name="connsiteX3" fmla="*/ 54769 w 57150"/>
                  <a:gd name="connsiteY3" fmla="*/ 56662 h 85725"/>
                  <a:gd name="connsiteX4" fmla="*/ 52007 w 57150"/>
                  <a:gd name="connsiteY4" fmla="*/ 52757 h 85725"/>
                  <a:gd name="connsiteX5" fmla="*/ 56102 w 57150"/>
                  <a:gd name="connsiteY5" fmla="*/ 51233 h 85725"/>
                  <a:gd name="connsiteX6" fmla="*/ 59246 w 57150"/>
                  <a:gd name="connsiteY6" fmla="*/ 46089 h 85725"/>
                  <a:gd name="connsiteX7" fmla="*/ 58198 w 57150"/>
                  <a:gd name="connsiteY7" fmla="*/ 31421 h 85725"/>
                  <a:gd name="connsiteX8" fmla="*/ 57245 w 57150"/>
                  <a:gd name="connsiteY8" fmla="*/ 27039 h 85725"/>
                  <a:gd name="connsiteX9" fmla="*/ 52769 w 57150"/>
                  <a:gd name="connsiteY9" fmla="*/ 22563 h 85725"/>
                  <a:gd name="connsiteX10" fmla="*/ 53626 w 57150"/>
                  <a:gd name="connsiteY10" fmla="*/ 11799 h 85725"/>
                  <a:gd name="connsiteX11" fmla="*/ 44196 w 57150"/>
                  <a:gd name="connsiteY11" fmla="*/ 11895 h 85725"/>
                  <a:gd name="connsiteX12" fmla="*/ 43815 w 57150"/>
                  <a:gd name="connsiteY12" fmla="*/ 12085 h 85725"/>
                  <a:gd name="connsiteX13" fmla="*/ 37052 w 57150"/>
                  <a:gd name="connsiteY13" fmla="*/ 12180 h 85725"/>
                  <a:gd name="connsiteX14" fmla="*/ 32195 w 57150"/>
                  <a:gd name="connsiteY14" fmla="*/ 8180 h 85725"/>
                  <a:gd name="connsiteX15" fmla="*/ 26289 w 57150"/>
                  <a:gd name="connsiteY15" fmla="*/ 8180 h 85725"/>
                  <a:gd name="connsiteX16" fmla="*/ 24956 w 57150"/>
                  <a:gd name="connsiteY16" fmla="*/ 9609 h 85725"/>
                  <a:gd name="connsiteX17" fmla="*/ 19241 w 57150"/>
                  <a:gd name="connsiteY17" fmla="*/ 9609 h 85725"/>
                  <a:gd name="connsiteX18" fmla="*/ 16288 w 57150"/>
                  <a:gd name="connsiteY18" fmla="*/ 9037 h 85725"/>
                  <a:gd name="connsiteX19" fmla="*/ 14573 w 57150"/>
                  <a:gd name="connsiteY19" fmla="*/ 10085 h 85725"/>
                  <a:gd name="connsiteX20" fmla="*/ 13907 w 57150"/>
                  <a:gd name="connsiteY20" fmla="*/ 12085 h 85725"/>
                  <a:gd name="connsiteX21" fmla="*/ 9239 w 57150"/>
                  <a:gd name="connsiteY21" fmla="*/ 14943 h 85725"/>
                  <a:gd name="connsiteX22" fmla="*/ 8573 w 57150"/>
                  <a:gd name="connsiteY22" fmla="*/ 15514 h 85725"/>
                  <a:gd name="connsiteX23" fmla="*/ 9239 w 57150"/>
                  <a:gd name="connsiteY23" fmla="*/ 17610 h 85725"/>
                  <a:gd name="connsiteX24" fmla="*/ 13430 w 57150"/>
                  <a:gd name="connsiteY24" fmla="*/ 18943 h 85725"/>
                  <a:gd name="connsiteX25" fmla="*/ 14192 w 57150"/>
                  <a:gd name="connsiteY25" fmla="*/ 20372 h 85725"/>
                  <a:gd name="connsiteX26" fmla="*/ 11240 w 57150"/>
                  <a:gd name="connsiteY26" fmla="*/ 22753 h 85725"/>
                  <a:gd name="connsiteX27" fmla="*/ 9334 w 57150"/>
                  <a:gd name="connsiteY27" fmla="*/ 22944 h 85725"/>
                  <a:gd name="connsiteX28" fmla="*/ 7715 w 57150"/>
                  <a:gd name="connsiteY28" fmla="*/ 25515 h 85725"/>
                  <a:gd name="connsiteX29" fmla="*/ 7144 w 57150"/>
                  <a:gd name="connsiteY29" fmla="*/ 26563 h 85725"/>
                  <a:gd name="connsiteX30" fmla="*/ 23622 w 57150"/>
                  <a:gd name="connsiteY30" fmla="*/ 32373 h 85725"/>
                  <a:gd name="connsiteX31" fmla="*/ 24956 w 57150"/>
                  <a:gd name="connsiteY31" fmla="*/ 34945 h 85725"/>
                  <a:gd name="connsiteX32" fmla="*/ 30290 w 57150"/>
                  <a:gd name="connsiteY32" fmla="*/ 37517 h 85725"/>
                  <a:gd name="connsiteX33" fmla="*/ 35242 w 57150"/>
                  <a:gd name="connsiteY33" fmla="*/ 41232 h 85725"/>
                  <a:gd name="connsiteX34" fmla="*/ 37052 w 57150"/>
                  <a:gd name="connsiteY34" fmla="*/ 47804 h 85725"/>
                  <a:gd name="connsiteX35" fmla="*/ 40577 w 57150"/>
                  <a:gd name="connsiteY35" fmla="*/ 56662 h 85725"/>
                  <a:gd name="connsiteX36" fmla="*/ 47149 w 57150"/>
                  <a:gd name="connsiteY36" fmla="*/ 58758 h 85725"/>
                  <a:gd name="connsiteX37" fmla="*/ 47054 w 57150"/>
                  <a:gd name="connsiteY37" fmla="*/ 59424 h 85725"/>
                  <a:gd name="connsiteX38" fmla="*/ 48292 w 57150"/>
                  <a:gd name="connsiteY38" fmla="*/ 62091 h 85725"/>
                  <a:gd name="connsiteX39" fmla="*/ 50483 w 57150"/>
                  <a:gd name="connsiteY39" fmla="*/ 64663 h 85725"/>
                  <a:gd name="connsiteX40" fmla="*/ 50197 w 57150"/>
                  <a:gd name="connsiteY40" fmla="*/ 69235 h 85725"/>
                  <a:gd name="connsiteX41" fmla="*/ 48673 w 57150"/>
                  <a:gd name="connsiteY41" fmla="*/ 78760 h 85725"/>
                  <a:gd name="connsiteX42" fmla="*/ 52578 w 57150"/>
                  <a:gd name="connsiteY42" fmla="*/ 83427 h 85725"/>
                  <a:gd name="connsiteX43" fmla="*/ 53721 w 57150"/>
                  <a:gd name="connsiteY43" fmla="*/ 82665 h 85725"/>
                  <a:gd name="connsiteX44" fmla="*/ 54102 w 57150"/>
                  <a:gd name="connsiteY44" fmla="*/ 81808 h 85725"/>
                  <a:gd name="connsiteX45" fmla="*/ 55721 w 57150"/>
                  <a:gd name="connsiteY45" fmla="*/ 80094 h 85725"/>
                  <a:gd name="connsiteX46" fmla="*/ 56483 w 57150"/>
                  <a:gd name="connsiteY46" fmla="*/ 79332 h 85725"/>
                  <a:gd name="connsiteX47" fmla="*/ 57245 w 57150"/>
                  <a:gd name="connsiteY47" fmla="*/ 76474 h 85725"/>
                  <a:gd name="connsiteX48" fmla="*/ 59055 w 57150"/>
                  <a:gd name="connsiteY48" fmla="*/ 73045 h 85725"/>
                  <a:gd name="connsiteX49" fmla="*/ 59246 w 57150"/>
                  <a:gd name="connsiteY49" fmla="*/ 71807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57150" h="85725">
                    <a:moveTo>
                      <a:pt x="59246" y="71807"/>
                    </a:moveTo>
                    <a:cubicBezTo>
                      <a:pt x="59150" y="70854"/>
                      <a:pt x="58483" y="70569"/>
                      <a:pt x="57912" y="69997"/>
                    </a:cubicBezTo>
                    <a:cubicBezTo>
                      <a:pt x="55817" y="67711"/>
                      <a:pt x="56674" y="66378"/>
                      <a:pt x="57055" y="63806"/>
                    </a:cubicBezTo>
                    <a:cubicBezTo>
                      <a:pt x="57531" y="61044"/>
                      <a:pt x="56388" y="58853"/>
                      <a:pt x="54769" y="56662"/>
                    </a:cubicBezTo>
                    <a:cubicBezTo>
                      <a:pt x="54102" y="55710"/>
                      <a:pt x="52007" y="53900"/>
                      <a:pt x="52007" y="52757"/>
                    </a:cubicBezTo>
                    <a:cubicBezTo>
                      <a:pt x="52007" y="50376"/>
                      <a:pt x="54674" y="51519"/>
                      <a:pt x="56102" y="51233"/>
                    </a:cubicBezTo>
                    <a:cubicBezTo>
                      <a:pt x="58865" y="50661"/>
                      <a:pt x="59246" y="48471"/>
                      <a:pt x="59246" y="46089"/>
                    </a:cubicBezTo>
                    <a:cubicBezTo>
                      <a:pt x="59150" y="41232"/>
                      <a:pt x="58769" y="36279"/>
                      <a:pt x="58198" y="31421"/>
                    </a:cubicBezTo>
                    <a:cubicBezTo>
                      <a:pt x="58007" y="29992"/>
                      <a:pt x="58007" y="28278"/>
                      <a:pt x="57245" y="27039"/>
                    </a:cubicBezTo>
                    <a:cubicBezTo>
                      <a:pt x="55817" y="25039"/>
                      <a:pt x="53435" y="25896"/>
                      <a:pt x="52769" y="22563"/>
                    </a:cubicBezTo>
                    <a:cubicBezTo>
                      <a:pt x="52102" y="19229"/>
                      <a:pt x="55721" y="15228"/>
                      <a:pt x="53626" y="11799"/>
                    </a:cubicBezTo>
                    <a:cubicBezTo>
                      <a:pt x="51816" y="8942"/>
                      <a:pt x="46673" y="11323"/>
                      <a:pt x="44196" y="11895"/>
                    </a:cubicBezTo>
                    <a:cubicBezTo>
                      <a:pt x="44006" y="11895"/>
                      <a:pt x="43910" y="11990"/>
                      <a:pt x="43815" y="12085"/>
                    </a:cubicBezTo>
                    <a:cubicBezTo>
                      <a:pt x="41624" y="12561"/>
                      <a:pt x="39243" y="12847"/>
                      <a:pt x="37052" y="12180"/>
                    </a:cubicBezTo>
                    <a:cubicBezTo>
                      <a:pt x="34862" y="11418"/>
                      <a:pt x="33909" y="9513"/>
                      <a:pt x="32195" y="8180"/>
                    </a:cubicBezTo>
                    <a:cubicBezTo>
                      <a:pt x="30385" y="6846"/>
                      <a:pt x="28099" y="6751"/>
                      <a:pt x="26289" y="8180"/>
                    </a:cubicBezTo>
                    <a:cubicBezTo>
                      <a:pt x="25813" y="8561"/>
                      <a:pt x="25432" y="9323"/>
                      <a:pt x="24956" y="9609"/>
                    </a:cubicBezTo>
                    <a:cubicBezTo>
                      <a:pt x="23527" y="10561"/>
                      <a:pt x="20669" y="10275"/>
                      <a:pt x="19241" y="9609"/>
                    </a:cubicBezTo>
                    <a:cubicBezTo>
                      <a:pt x="18288" y="9228"/>
                      <a:pt x="17240" y="8847"/>
                      <a:pt x="16288" y="9037"/>
                    </a:cubicBezTo>
                    <a:cubicBezTo>
                      <a:pt x="15526" y="9228"/>
                      <a:pt x="15050" y="9513"/>
                      <a:pt x="14573" y="10085"/>
                    </a:cubicBezTo>
                    <a:cubicBezTo>
                      <a:pt x="14097" y="10656"/>
                      <a:pt x="14192" y="11418"/>
                      <a:pt x="13907" y="12085"/>
                    </a:cubicBezTo>
                    <a:cubicBezTo>
                      <a:pt x="12954" y="13990"/>
                      <a:pt x="11525" y="15038"/>
                      <a:pt x="9239" y="14943"/>
                    </a:cubicBezTo>
                    <a:cubicBezTo>
                      <a:pt x="8954" y="14943"/>
                      <a:pt x="8573" y="15228"/>
                      <a:pt x="8573" y="15514"/>
                    </a:cubicBezTo>
                    <a:cubicBezTo>
                      <a:pt x="8573" y="16467"/>
                      <a:pt x="8954" y="16943"/>
                      <a:pt x="9239" y="17610"/>
                    </a:cubicBezTo>
                    <a:cubicBezTo>
                      <a:pt x="10573" y="18086"/>
                      <a:pt x="12002" y="18467"/>
                      <a:pt x="13430" y="18943"/>
                    </a:cubicBezTo>
                    <a:cubicBezTo>
                      <a:pt x="13907" y="19134"/>
                      <a:pt x="14383" y="19800"/>
                      <a:pt x="14192" y="20372"/>
                    </a:cubicBezTo>
                    <a:cubicBezTo>
                      <a:pt x="13430" y="22086"/>
                      <a:pt x="12859" y="21991"/>
                      <a:pt x="11240" y="22753"/>
                    </a:cubicBezTo>
                    <a:cubicBezTo>
                      <a:pt x="10573" y="22753"/>
                      <a:pt x="10001" y="22848"/>
                      <a:pt x="9334" y="22944"/>
                    </a:cubicBezTo>
                    <a:cubicBezTo>
                      <a:pt x="8287" y="23515"/>
                      <a:pt x="7715" y="24372"/>
                      <a:pt x="7715" y="25515"/>
                    </a:cubicBezTo>
                    <a:cubicBezTo>
                      <a:pt x="7334" y="26087"/>
                      <a:pt x="7239" y="26373"/>
                      <a:pt x="7144" y="26563"/>
                    </a:cubicBezTo>
                    <a:cubicBezTo>
                      <a:pt x="12097" y="28754"/>
                      <a:pt x="20098" y="27706"/>
                      <a:pt x="23622" y="32373"/>
                    </a:cubicBezTo>
                    <a:cubicBezTo>
                      <a:pt x="24194" y="33135"/>
                      <a:pt x="24384" y="34278"/>
                      <a:pt x="24956" y="34945"/>
                    </a:cubicBezTo>
                    <a:cubicBezTo>
                      <a:pt x="28575" y="39517"/>
                      <a:pt x="27432" y="36279"/>
                      <a:pt x="30290" y="37517"/>
                    </a:cubicBezTo>
                    <a:cubicBezTo>
                      <a:pt x="32575" y="38565"/>
                      <a:pt x="33909" y="38946"/>
                      <a:pt x="35242" y="41232"/>
                    </a:cubicBezTo>
                    <a:cubicBezTo>
                      <a:pt x="36671" y="43518"/>
                      <a:pt x="36767" y="45327"/>
                      <a:pt x="37052" y="47804"/>
                    </a:cubicBezTo>
                    <a:cubicBezTo>
                      <a:pt x="37243" y="49328"/>
                      <a:pt x="38767" y="55519"/>
                      <a:pt x="40577" y="56662"/>
                    </a:cubicBezTo>
                    <a:cubicBezTo>
                      <a:pt x="42863" y="58091"/>
                      <a:pt x="46387" y="53614"/>
                      <a:pt x="47149" y="58758"/>
                    </a:cubicBezTo>
                    <a:cubicBezTo>
                      <a:pt x="47149" y="59043"/>
                      <a:pt x="47149" y="59234"/>
                      <a:pt x="47054" y="59424"/>
                    </a:cubicBezTo>
                    <a:cubicBezTo>
                      <a:pt x="47339" y="60377"/>
                      <a:pt x="47625" y="61234"/>
                      <a:pt x="48292" y="62091"/>
                    </a:cubicBezTo>
                    <a:cubicBezTo>
                      <a:pt x="48958" y="62949"/>
                      <a:pt x="50006" y="63615"/>
                      <a:pt x="50483" y="64663"/>
                    </a:cubicBezTo>
                    <a:cubicBezTo>
                      <a:pt x="51245" y="66187"/>
                      <a:pt x="50673" y="67806"/>
                      <a:pt x="50197" y="69235"/>
                    </a:cubicBezTo>
                    <a:cubicBezTo>
                      <a:pt x="49054" y="72474"/>
                      <a:pt x="47816" y="75236"/>
                      <a:pt x="48673" y="78760"/>
                    </a:cubicBezTo>
                    <a:cubicBezTo>
                      <a:pt x="49054" y="80379"/>
                      <a:pt x="50292" y="83904"/>
                      <a:pt x="52578" y="83427"/>
                    </a:cubicBezTo>
                    <a:cubicBezTo>
                      <a:pt x="53150" y="83332"/>
                      <a:pt x="53435" y="83046"/>
                      <a:pt x="53721" y="82665"/>
                    </a:cubicBezTo>
                    <a:cubicBezTo>
                      <a:pt x="53816" y="82380"/>
                      <a:pt x="53912" y="82094"/>
                      <a:pt x="54102" y="81808"/>
                    </a:cubicBezTo>
                    <a:cubicBezTo>
                      <a:pt x="54483" y="81046"/>
                      <a:pt x="54959" y="80475"/>
                      <a:pt x="55721" y="80094"/>
                    </a:cubicBezTo>
                    <a:cubicBezTo>
                      <a:pt x="55912" y="79808"/>
                      <a:pt x="56293" y="79617"/>
                      <a:pt x="56483" y="79332"/>
                    </a:cubicBezTo>
                    <a:cubicBezTo>
                      <a:pt x="57150" y="78474"/>
                      <a:pt x="56959" y="77427"/>
                      <a:pt x="57245" y="76474"/>
                    </a:cubicBezTo>
                    <a:cubicBezTo>
                      <a:pt x="58388" y="72664"/>
                      <a:pt x="58293" y="74950"/>
                      <a:pt x="59055" y="73045"/>
                    </a:cubicBezTo>
                    <a:cubicBezTo>
                      <a:pt x="59055" y="72664"/>
                      <a:pt x="59246" y="72283"/>
                      <a:pt x="59246" y="71807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>
                <a:noFill/>
                <a:prstDash val="solid"/>
                <a:miter/>
              </a:ln>
            </p:spPr>
            <p:txBody>
              <a:bodyPr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432" name="Полилиния: фигура 174">
                <a:extLst>
                  <a:ext uri="{FF2B5EF4-FFF2-40B4-BE49-F238E27FC236}">
                    <a16:creationId xmlns:a16="http://schemas.microsoft.com/office/drawing/2014/main" id="{8A32FB9F-35B6-23B3-95F9-C71ECFBA0A04}"/>
                  </a:ext>
                </a:extLst>
              </p:cNvPr>
              <p:cNvSpPr/>
              <p:nvPr/>
            </p:nvSpPr>
            <p:spPr>
              <a:xfrm>
                <a:off x="7967608" y="3442803"/>
                <a:ext cx="171723" cy="172735"/>
              </a:xfrm>
              <a:custGeom>
                <a:avLst/>
                <a:gdLst>
                  <a:gd name="connsiteX0" fmla="*/ 13635 w 28575"/>
                  <a:gd name="connsiteY0" fmla="*/ 14668 h 28575"/>
                  <a:gd name="connsiteX1" fmla="*/ 9349 w 28575"/>
                  <a:gd name="connsiteY1" fmla="*/ 18288 h 28575"/>
                  <a:gd name="connsiteX2" fmla="*/ 7158 w 28575"/>
                  <a:gd name="connsiteY2" fmla="*/ 20193 h 28575"/>
                  <a:gd name="connsiteX3" fmla="*/ 9349 w 28575"/>
                  <a:gd name="connsiteY3" fmla="*/ 22098 h 28575"/>
                  <a:gd name="connsiteX4" fmla="*/ 11826 w 28575"/>
                  <a:gd name="connsiteY4" fmla="*/ 21146 h 28575"/>
                  <a:gd name="connsiteX5" fmla="*/ 13159 w 28575"/>
                  <a:gd name="connsiteY5" fmla="*/ 20383 h 28575"/>
                  <a:gd name="connsiteX6" fmla="*/ 17064 w 28575"/>
                  <a:gd name="connsiteY6" fmla="*/ 19050 h 28575"/>
                  <a:gd name="connsiteX7" fmla="*/ 18207 w 28575"/>
                  <a:gd name="connsiteY7" fmla="*/ 17335 h 28575"/>
                  <a:gd name="connsiteX8" fmla="*/ 19255 w 28575"/>
                  <a:gd name="connsiteY8" fmla="*/ 14002 h 28575"/>
                  <a:gd name="connsiteX9" fmla="*/ 20874 w 28575"/>
                  <a:gd name="connsiteY9" fmla="*/ 12859 h 28575"/>
                  <a:gd name="connsiteX10" fmla="*/ 21732 w 28575"/>
                  <a:gd name="connsiteY10" fmla="*/ 8572 h 28575"/>
                  <a:gd name="connsiteX11" fmla="*/ 18589 w 28575"/>
                  <a:gd name="connsiteY11" fmla="*/ 7144 h 28575"/>
                  <a:gd name="connsiteX12" fmla="*/ 15540 w 28575"/>
                  <a:gd name="connsiteY12" fmla="*/ 9716 h 28575"/>
                  <a:gd name="connsiteX13" fmla="*/ 13635 w 28575"/>
                  <a:gd name="connsiteY13" fmla="*/ 14668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8575" h="28575">
                    <a:moveTo>
                      <a:pt x="13635" y="14668"/>
                    </a:moveTo>
                    <a:cubicBezTo>
                      <a:pt x="12588" y="16288"/>
                      <a:pt x="10873" y="17240"/>
                      <a:pt x="9349" y="18288"/>
                    </a:cubicBezTo>
                    <a:cubicBezTo>
                      <a:pt x="8873" y="18669"/>
                      <a:pt x="7254" y="19526"/>
                      <a:pt x="7158" y="20193"/>
                    </a:cubicBezTo>
                    <a:cubicBezTo>
                      <a:pt x="6968" y="21241"/>
                      <a:pt x="8682" y="22098"/>
                      <a:pt x="9349" y="22098"/>
                    </a:cubicBezTo>
                    <a:cubicBezTo>
                      <a:pt x="10111" y="22098"/>
                      <a:pt x="11064" y="21526"/>
                      <a:pt x="11826" y="21146"/>
                    </a:cubicBezTo>
                    <a:cubicBezTo>
                      <a:pt x="12207" y="20860"/>
                      <a:pt x="12683" y="20669"/>
                      <a:pt x="13159" y="20383"/>
                    </a:cubicBezTo>
                    <a:cubicBezTo>
                      <a:pt x="14302" y="19907"/>
                      <a:pt x="16017" y="19812"/>
                      <a:pt x="17064" y="19050"/>
                    </a:cubicBezTo>
                    <a:cubicBezTo>
                      <a:pt x="17827" y="18574"/>
                      <a:pt x="17827" y="18097"/>
                      <a:pt x="18207" y="17335"/>
                    </a:cubicBezTo>
                    <a:cubicBezTo>
                      <a:pt x="18589" y="16383"/>
                      <a:pt x="18589" y="14954"/>
                      <a:pt x="19255" y="14002"/>
                    </a:cubicBezTo>
                    <a:cubicBezTo>
                      <a:pt x="19446" y="13716"/>
                      <a:pt x="20398" y="13240"/>
                      <a:pt x="20874" y="12859"/>
                    </a:cubicBezTo>
                    <a:cubicBezTo>
                      <a:pt x="22208" y="11716"/>
                      <a:pt x="22875" y="10096"/>
                      <a:pt x="21732" y="8572"/>
                    </a:cubicBezTo>
                    <a:cubicBezTo>
                      <a:pt x="20970" y="7525"/>
                      <a:pt x="19827" y="7144"/>
                      <a:pt x="18589" y="7144"/>
                    </a:cubicBezTo>
                    <a:cubicBezTo>
                      <a:pt x="17350" y="7810"/>
                      <a:pt x="16398" y="8668"/>
                      <a:pt x="15540" y="9716"/>
                    </a:cubicBezTo>
                    <a:cubicBezTo>
                      <a:pt x="14874" y="11430"/>
                      <a:pt x="14588" y="13145"/>
                      <a:pt x="13635" y="14668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>
                <a:noFill/>
                <a:prstDash val="solid"/>
                <a:miter/>
              </a:ln>
            </p:spPr>
            <p:txBody>
              <a:bodyPr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433" name="Полилиния: фигура 175">
                <a:extLst>
                  <a:ext uri="{FF2B5EF4-FFF2-40B4-BE49-F238E27FC236}">
                    <a16:creationId xmlns:a16="http://schemas.microsoft.com/office/drawing/2014/main" id="{BB35AFE0-D46A-F0D3-F1D2-E469E46BB428}"/>
                  </a:ext>
                </a:extLst>
              </p:cNvPr>
              <p:cNvSpPr/>
              <p:nvPr/>
            </p:nvSpPr>
            <p:spPr>
              <a:xfrm>
                <a:off x="7637369" y="3390843"/>
                <a:ext cx="343448" cy="686724"/>
              </a:xfrm>
              <a:custGeom>
                <a:avLst/>
                <a:gdLst>
                  <a:gd name="connsiteX0" fmla="*/ 50786 w 57150"/>
                  <a:gd name="connsiteY0" fmla="*/ 34392 h 114300"/>
                  <a:gd name="connsiteX1" fmla="*/ 46881 w 57150"/>
                  <a:gd name="connsiteY1" fmla="*/ 31535 h 114300"/>
                  <a:gd name="connsiteX2" fmla="*/ 42690 w 57150"/>
                  <a:gd name="connsiteY2" fmla="*/ 25915 h 114300"/>
                  <a:gd name="connsiteX3" fmla="*/ 44214 w 57150"/>
                  <a:gd name="connsiteY3" fmla="*/ 24010 h 114300"/>
                  <a:gd name="connsiteX4" fmla="*/ 47262 w 57150"/>
                  <a:gd name="connsiteY4" fmla="*/ 23819 h 114300"/>
                  <a:gd name="connsiteX5" fmla="*/ 47643 w 57150"/>
                  <a:gd name="connsiteY5" fmla="*/ 23915 h 114300"/>
                  <a:gd name="connsiteX6" fmla="*/ 52405 w 57150"/>
                  <a:gd name="connsiteY6" fmla="*/ 23915 h 114300"/>
                  <a:gd name="connsiteX7" fmla="*/ 54120 w 57150"/>
                  <a:gd name="connsiteY7" fmla="*/ 22962 h 114300"/>
                  <a:gd name="connsiteX8" fmla="*/ 55739 w 57150"/>
                  <a:gd name="connsiteY8" fmla="*/ 22105 h 114300"/>
                  <a:gd name="connsiteX9" fmla="*/ 56501 w 57150"/>
                  <a:gd name="connsiteY9" fmla="*/ 20962 h 114300"/>
                  <a:gd name="connsiteX10" fmla="*/ 58215 w 57150"/>
                  <a:gd name="connsiteY10" fmla="*/ 19438 h 114300"/>
                  <a:gd name="connsiteX11" fmla="*/ 57930 w 57150"/>
                  <a:gd name="connsiteY11" fmla="*/ 17247 h 114300"/>
                  <a:gd name="connsiteX12" fmla="*/ 56120 w 57150"/>
                  <a:gd name="connsiteY12" fmla="*/ 17438 h 114300"/>
                  <a:gd name="connsiteX13" fmla="*/ 54215 w 57150"/>
                  <a:gd name="connsiteY13" fmla="*/ 18200 h 114300"/>
                  <a:gd name="connsiteX14" fmla="*/ 54024 w 57150"/>
                  <a:gd name="connsiteY14" fmla="*/ 18200 h 114300"/>
                  <a:gd name="connsiteX15" fmla="*/ 53453 w 57150"/>
                  <a:gd name="connsiteY15" fmla="*/ 18771 h 114300"/>
                  <a:gd name="connsiteX16" fmla="*/ 50214 w 57150"/>
                  <a:gd name="connsiteY16" fmla="*/ 20771 h 114300"/>
                  <a:gd name="connsiteX17" fmla="*/ 48690 w 57150"/>
                  <a:gd name="connsiteY17" fmla="*/ 21629 h 114300"/>
                  <a:gd name="connsiteX18" fmla="*/ 46023 w 57150"/>
                  <a:gd name="connsiteY18" fmla="*/ 20962 h 114300"/>
                  <a:gd name="connsiteX19" fmla="*/ 45071 w 57150"/>
                  <a:gd name="connsiteY19" fmla="*/ 19819 h 114300"/>
                  <a:gd name="connsiteX20" fmla="*/ 43738 w 57150"/>
                  <a:gd name="connsiteY20" fmla="*/ 19438 h 114300"/>
                  <a:gd name="connsiteX21" fmla="*/ 41070 w 57150"/>
                  <a:gd name="connsiteY21" fmla="*/ 16104 h 114300"/>
                  <a:gd name="connsiteX22" fmla="*/ 41642 w 57150"/>
                  <a:gd name="connsiteY22" fmla="*/ 14961 h 114300"/>
                  <a:gd name="connsiteX23" fmla="*/ 44785 w 57150"/>
                  <a:gd name="connsiteY23" fmla="*/ 11818 h 114300"/>
                  <a:gd name="connsiteX24" fmla="*/ 44785 w 57150"/>
                  <a:gd name="connsiteY24" fmla="*/ 10961 h 114300"/>
                  <a:gd name="connsiteX25" fmla="*/ 44118 w 57150"/>
                  <a:gd name="connsiteY25" fmla="*/ 8008 h 114300"/>
                  <a:gd name="connsiteX26" fmla="*/ 37642 w 57150"/>
                  <a:gd name="connsiteY26" fmla="*/ 8008 h 114300"/>
                  <a:gd name="connsiteX27" fmla="*/ 22687 w 57150"/>
                  <a:gd name="connsiteY27" fmla="*/ 17628 h 114300"/>
                  <a:gd name="connsiteX28" fmla="*/ 15067 w 57150"/>
                  <a:gd name="connsiteY28" fmla="*/ 23915 h 114300"/>
                  <a:gd name="connsiteX29" fmla="*/ 9162 w 57150"/>
                  <a:gd name="connsiteY29" fmla="*/ 29725 h 114300"/>
                  <a:gd name="connsiteX30" fmla="*/ 7733 w 57150"/>
                  <a:gd name="connsiteY30" fmla="*/ 35535 h 114300"/>
                  <a:gd name="connsiteX31" fmla="*/ 8019 w 57150"/>
                  <a:gd name="connsiteY31" fmla="*/ 37250 h 114300"/>
                  <a:gd name="connsiteX32" fmla="*/ 12591 w 57150"/>
                  <a:gd name="connsiteY32" fmla="*/ 42107 h 114300"/>
                  <a:gd name="connsiteX33" fmla="*/ 15734 w 57150"/>
                  <a:gd name="connsiteY33" fmla="*/ 45917 h 114300"/>
                  <a:gd name="connsiteX34" fmla="*/ 10972 w 57150"/>
                  <a:gd name="connsiteY34" fmla="*/ 53823 h 114300"/>
                  <a:gd name="connsiteX35" fmla="*/ 9638 w 57150"/>
                  <a:gd name="connsiteY35" fmla="*/ 58109 h 114300"/>
                  <a:gd name="connsiteX36" fmla="*/ 10686 w 57150"/>
                  <a:gd name="connsiteY36" fmla="*/ 62300 h 114300"/>
                  <a:gd name="connsiteX37" fmla="*/ 12210 w 57150"/>
                  <a:gd name="connsiteY37" fmla="*/ 68015 h 114300"/>
                  <a:gd name="connsiteX38" fmla="*/ 8876 w 57150"/>
                  <a:gd name="connsiteY38" fmla="*/ 72492 h 114300"/>
                  <a:gd name="connsiteX39" fmla="*/ 7733 w 57150"/>
                  <a:gd name="connsiteY39" fmla="*/ 77636 h 114300"/>
                  <a:gd name="connsiteX40" fmla="*/ 8971 w 57150"/>
                  <a:gd name="connsiteY40" fmla="*/ 83922 h 114300"/>
                  <a:gd name="connsiteX41" fmla="*/ 10781 w 57150"/>
                  <a:gd name="connsiteY41" fmla="*/ 87065 h 114300"/>
                  <a:gd name="connsiteX42" fmla="*/ 10686 w 57150"/>
                  <a:gd name="connsiteY42" fmla="*/ 93828 h 114300"/>
                  <a:gd name="connsiteX43" fmla="*/ 9162 w 57150"/>
                  <a:gd name="connsiteY43" fmla="*/ 106401 h 114300"/>
                  <a:gd name="connsiteX44" fmla="*/ 17448 w 57150"/>
                  <a:gd name="connsiteY44" fmla="*/ 104496 h 114300"/>
                  <a:gd name="connsiteX45" fmla="*/ 17830 w 57150"/>
                  <a:gd name="connsiteY45" fmla="*/ 101734 h 114300"/>
                  <a:gd name="connsiteX46" fmla="*/ 20211 w 57150"/>
                  <a:gd name="connsiteY46" fmla="*/ 98495 h 114300"/>
                  <a:gd name="connsiteX47" fmla="*/ 24021 w 57150"/>
                  <a:gd name="connsiteY47" fmla="*/ 95828 h 114300"/>
                  <a:gd name="connsiteX48" fmla="*/ 27545 w 57150"/>
                  <a:gd name="connsiteY48" fmla="*/ 89256 h 114300"/>
                  <a:gd name="connsiteX49" fmla="*/ 28593 w 57150"/>
                  <a:gd name="connsiteY49" fmla="*/ 83351 h 114300"/>
                  <a:gd name="connsiteX50" fmla="*/ 32307 w 57150"/>
                  <a:gd name="connsiteY50" fmla="*/ 80493 h 114300"/>
                  <a:gd name="connsiteX51" fmla="*/ 36880 w 57150"/>
                  <a:gd name="connsiteY51" fmla="*/ 74302 h 114300"/>
                  <a:gd name="connsiteX52" fmla="*/ 32974 w 57150"/>
                  <a:gd name="connsiteY52" fmla="*/ 69730 h 114300"/>
                  <a:gd name="connsiteX53" fmla="*/ 30212 w 57150"/>
                  <a:gd name="connsiteY53" fmla="*/ 68015 h 114300"/>
                  <a:gd name="connsiteX54" fmla="*/ 26973 w 57150"/>
                  <a:gd name="connsiteY54" fmla="*/ 66587 h 114300"/>
                  <a:gd name="connsiteX55" fmla="*/ 25545 w 57150"/>
                  <a:gd name="connsiteY55" fmla="*/ 63253 h 114300"/>
                  <a:gd name="connsiteX56" fmla="*/ 22211 w 57150"/>
                  <a:gd name="connsiteY56" fmla="*/ 57157 h 114300"/>
                  <a:gd name="connsiteX57" fmla="*/ 19925 w 57150"/>
                  <a:gd name="connsiteY57" fmla="*/ 54966 h 114300"/>
                  <a:gd name="connsiteX58" fmla="*/ 18401 w 57150"/>
                  <a:gd name="connsiteY58" fmla="*/ 54299 h 114300"/>
                  <a:gd name="connsiteX59" fmla="*/ 18401 w 57150"/>
                  <a:gd name="connsiteY59" fmla="*/ 50394 h 114300"/>
                  <a:gd name="connsiteX60" fmla="*/ 18115 w 57150"/>
                  <a:gd name="connsiteY60" fmla="*/ 45536 h 114300"/>
                  <a:gd name="connsiteX61" fmla="*/ 15639 w 57150"/>
                  <a:gd name="connsiteY61" fmla="*/ 40679 h 114300"/>
                  <a:gd name="connsiteX62" fmla="*/ 15353 w 57150"/>
                  <a:gd name="connsiteY62" fmla="*/ 40107 h 114300"/>
                  <a:gd name="connsiteX63" fmla="*/ 17258 w 57150"/>
                  <a:gd name="connsiteY63" fmla="*/ 36392 h 114300"/>
                  <a:gd name="connsiteX64" fmla="*/ 18496 w 57150"/>
                  <a:gd name="connsiteY64" fmla="*/ 39821 h 114300"/>
                  <a:gd name="connsiteX65" fmla="*/ 21068 w 57150"/>
                  <a:gd name="connsiteY65" fmla="*/ 43917 h 114300"/>
                  <a:gd name="connsiteX66" fmla="*/ 24211 w 57150"/>
                  <a:gd name="connsiteY66" fmla="*/ 46775 h 114300"/>
                  <a:gd name="connsiteX67" fmla="*/ 26592 w 57150"/>
                  <a:gd name="connsiteY67" fmla="*/ 47537 h 114300"/>
                  <a:gd name="connsiteX68" fmla="*/ 31545 w 57150"/>
                  <a:gd name="connsiteY68" fmla="*/ 43822 h 114300"/>
                  <a:gd name="connsiteX69" fmla="*/ 38403 w 57150"/>
                  <a:gd name="connsiteY69" fmla="*/ 42488 h 114300"/>
                  <a:gd name="connsiteX70" fmla="*/ 43261 w 57150"/>
                  <a:gd name="connsiteY70" fmla="*/ 43536 h 114300"/>
                  <a:gd name="connsiteX71" fmla="*/ 45071 w 57150"/>
                  <a:gd name="connsiteY71" fmla="*/ 42393 h 114300"/>
                  <a:gd name="connsiteX72" fmla="*/ 49929 w 57150"/>
                  <a:gd name="connsiteY72" fmla="*/ 37916 h 114300"/>
                  <a:gd name="connsiteX73" fmla="*/ 50786 w 57150"/>
                  <a:gd name="connsiteY73" fmla="*/ 34392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</a:cxnLst>
                <a:rect l="l" t="t" r="r" b="b"/>
                <a:pathLst>
                  <a:path w="57150" h="114300">
                    <a:moveTo>
                      <a:pt x="50786" y="34392"/>
                    </a:moveTo>
                    <a:cubicBezTo>
                      <a:pt x="49738" y="33249"/>
                      <a:pt x="48119" y="32392"/>
                      <a:pt x="46881" y="31535"/>
                    </a:cubicBezTo>
                    <a:cubicBezTo>
                      <a:pt x="45261" y="30392"/>
                      <a:pt x="40118" y="28106"/>
                      <a:pt x="42690" y="25915"/>
                    </a:cubicBezTo>
                    <a:cubicBezTo>
                      <a:pt x="42785" y="25153"/>
                      <a:pt x="43261" y="24486"/>
                      <a:pt x="44214" y="24010"/>
                    </a:cubicBezTo>
                    <a:cubicBezTo>
                      <a:pt x="45166" y="23534"/>
                      <a:pt x="46214" y="23534"/>
                      <a:pt x="47262" y="23819"/>
                    </a:cubicBezTo>
                    <a:cubicBezTo>
                      <a:pt x="47357" y="23819"/>
                      <a:pt x="47452" y="23819"/>
                      <a:pt x="47643" y="23915"/>
                    </a:cubicBezTo>
                    <a:cubicBezTo>
                      <a:pt x="49167" y="24200"/>
                      <a:pt x="50976" y="24486"/>
                      <a:pt x="52405" y="23915"/>
                    </a:cubicBezTo>
                    <a:cubicBezTo>
                      <a:pt x="52977" y="23724"/>
                      <a:pt x="53548" y="23248"/>
                      <a:pt x="54120" y="22962"/>
                    </a:cubicBezTo>
                    <a:cubicBezTo>
                      <a:pt x="54786" y="22676"/>
                      <a:pt x="55263" y="22676"/>
                      <a:pt x="55739" y="22105"/>
                    </a:cubicBezTo>
                    <a:cubicBezTo>
                      <a:pt x="56025" y="21724"/>
                      <a:pt x="56215" y="21343"/>
                      <a:pt x="56501" y="20962"/>
                    </a:cubicBezTo>
                    <a:cubicBezTo>
                      <a:pt x="57072" y="20390"/>
                      <a:pt x="57739" y="20105"/>
                      <a:pt x="58215" y="19438"/>
                    </a:cubicBezTo>
                    <a:cubicBezTo>
                      <a:pt x="58692" y="18485"/>
                      <a:pt x="58882" y="17533"/>
                      <a:pt x="57930" y="17247"/>
                    </a:cubicBezTo>
                    <a:cubicBezTo>
                      <a:pt x="57263" y="17342"/>
                      <a:pt x="56692" y="17342"/>
                      <a:pt x="56120" y="17438"/>
                    </a:cubicBezTo>
                    <a:cubicBezTo>
                      <a:pt x="55358" y="17723"/>
                      <a:pt x="54691" y="18009"/>
                      <a:pt x="54215" y="18200"/>
                    </a:cubicBezTo>
                    <a:cubicBezTo>
                      <a:pt x="54120" y="18200"/>
                      <a:pt x="54120" y="18200"/>
                      <a:pt x="54024" y="18200"/>
                    </a:cubicBezTo>
                    <a:cubicBezTo>
                      <a:pt x="53834" y="18390"/>
                      <a:pt x="53643" y="18485"/>
                      <a:pt x="53453" y="18771"/>
                    </a:cubicBezTo>
                    <a:cubicBezTo>
                      <a:pt x="52405" y="19914"/>
                      <a:pt x="51834" y="20771"/>
                      <a:pt x="50214" y="20771"/>
                    </a:cubicBezTo>
                    <a:cubicBezTo>
                      <a:pt x="49738" y="21152"/>
                      <a:pt x="49262" y="21533"/>
                      <a:pt x="48690" y="21629"/>
                    </a:cubicBezTo>
                    <a:cubicBezTo>
                      <a:pt x="47738" y="21914"/>
                      <a:pt x="46785" y="21629"/>
                      <a:pt x="46023" y="20962"/>
                    </a:cubicBezTo>
                    <a:cubicBezTo>
                      <a:pt x="45642" y="20581"/>
                      <a:pt x="45642" y="20105"/>
                      <a:pt x="45071" y="19819"/>
                    </a:cubicBezTo>
                    <a:cubicBezTo>
                      <a:pt x="44690" y="19628"/>
                      <a:pt x="44118" y="19628"/>
                      <a:pt x="43738" y="19438"/>
                    </a:cubicBezTo>
                    <a:cubicBezTo>
                      <a:pt x="42499" y="18962"/>
                      <a:pt x="40785" y="17723"/>
                      <a:pt x="41070" y="16104"/>
                    </a:cubicBezTo>
                    <a:cubicBezTo>
                      <a:pt x="41166" y="15628"/>
                      <a:pt x="41356" y="15247"/>
                      <a:pt x="41642" y="14961"/>
                    </a:cubicBezTo>
                    <a:cubicBezTo>
                      <a:pt x="42404" y="13723"/>
                      <a:pt x="44023" y="12485"/>
                      <a:pt x="44785" y="11818"/>
                    </a:cubicBezTo>
                    <a:cubicBezTo>
                      <a:pt x="45071" y="11532"/>
                      <a:pt x="44976" y="11151"/>
                      <a:pt x="44785" y="10961"/>
                    </a:cubicBezTo>
                    <a:cubicBezTo>
                      <a:pt x="45261" y="9913"/>
                      <a:pt x="45071" y="8865"/>
                      <a:pt x="44118" y="8008"/>
                    </a:cubicBezTo>
                    <a:cubicBezTo>
                      <a:pt x="42404" y="6389"/>
                      <a:pt x="39547" y="7436"/>
                      <a:pt x="37642" y="8008"/>
                    </a:cubicBezTo>
                    <a:cubicBezTo>
                      <a:pt x="31736" y="9913"/>
                      <a:pt x="27069" y="13342"/>
                      <a:pt x="22687" y="17628"/>
                    </a:cubicBezTo>
                    <a:cubicBezTo>
                      <a:pt x="20306" y="19914"/>
                      <a:pt x="17734" y="22010"/>
                      <a:pt x="15067" y="23915"/>
                    </a:cubicBezTo>
                    <a:cubicBezTo>
                      <a:pt x="12876" y="25534"/>
                      <a:pt x="10590" y="27344"/>
                      <a:pt x="9162" y="29725"/>
                    </a:cubicBezTo>
                    <a:cubicBezTo>
                      <a:pt x="8114" y="31535"/>
                      <a:pt x="7638" y="33535"/>
                      <a:pt x="7733" y="35535"/>
                    </a:cubicBezTo>
                    <a:cubicBezTo>
                      <a:pt x="7733" y="36107"/>
                      <a:pt x="7923" y="36678"/>
                      <a:pt x="8019" y="37250"/>
                    </a:cubicBezTo>
                    <a:cubicBezTo>
                      <a:pt x="9447" y="38964"/>
                      <a:pt x="10876" y="40679"/>
                      <a:pt x="12591" y="42107"/>
                    </a:cubicBezTo>
                    <a:cubicBezTo>
                      <a:pt x="13924" y="43155"/>
                      <a:pt x="15258" y="44203"/>
                      <a:pt x="15734" y="45917"/>
                    </a:cubicBezTo>
                    <a:cubicBezTo>
                      <a:pt x="16686" y="49251"/>
                      <a:pt x="13734" y="52204"/>
                      <a:pt x="10972" y="53823"/>
                    </a:cubicBezTo>
                    <a:cubicBezTo>
                      <a:pt x="10305" y="55252"/>
                      <a:pt x="9828" y="56681"/>
                      <a:pt x="9638" y="58109"/>
                    </a:cubicBezTo>
                    <a:cubicBezTo>
                      <a:pt x="9924" y="59538"/>
                      <a:pt x="10209" y="60967"/>
                      <a:pt x="10686" y="62300"/>
                    </a:cubicBezTo>
                    <a:cubicBezTo>
                      <a:pt x="11352" y="64110"/>
                      <a:pt x="12400" y="66110"/>
                      <a:pt x="12210" y="68015"/>
                    </a:cubicBezTo>
                    <a:cubicBezTo>
                      <a:pt x="12019" y="70301"/>
                      <a:pt x="10305" y="71063"/>
                      <a:pt x="8876" y="72492"/>
                    </a:cubicBezTo>
                    <a:cubicBezTo>
                      <a:pt x="7257" y="74016"/>
                      <a:pt x="6685" y="75635"/>
                      <a:pt x="7733" y="77636"/>
                    </a:cubicBezTo>
                    <a:cubicBezTo>
                      <a:pt x="8876" y="79731"/>
                      <a:pt x="8019" y="81731"/>
                      <a:pt x="8971" y="83922"/>
                    </a:cubicBezTo>
                    <a:cubicBezTo>
                      <a:pt x="9447" y="85065"/>
                      <a:pt x="10209" y="86018"/>
                      <a:pt x="10781" y="87065"/>
                    </a:cubicBezTo>
                    <a:cubicBezTo>
                      <a:pt x="12114" y="89447"/>
                      <a:pt x="12019" y="91542"/>
                      <a:pt x="10686" y="93828"/>
                    </a:cubicBezTo>
                    <a:cubicBezTo>
                      <a:pt x="8590" y="97638"/>
                      <a:pt x="4780" y="102591"/>
                      <a:pt x="9162" y="106401"/>
                    </a:cubicBezTo>
                    <a:cubicBezTo>
                      <a:pt x="11543" y="108497"/>
                      <a:pt x="16591" y="108211"/>
                      <a:pt x="17448" y="104496"/>
                    </a:cubicBezTo>
                    <a:cubicBezTo>
                      <a:pt x="17639" y="103448"/>
                      <a:pt x="17448" y="102782"/>
                      <a:pt x="17830" y="101734"/>
                    </a:cubicBezTo>
                    <a:cubicBezTo>
                      <a:pt x="18306" y="100305"/>
                      <a:pt x="18972" y="99448"/>
                      <a:pt x="20211" y="98495"/>
                    </a:cubicBezTo>
                    <a:cubicBezTo>
                      <a:pt x="21354" y="97543"/>
                      <a:pt x="22782" y="96781"/>
                      <a:pt x="24021" y="95828"/>
                    </a:cubicBezTo>
                    <a:cubicBezTo>
                      <a:pt x="26402" y="94019"/>
                      <a:pt x="27545" y="92209"/>
                      <a:pt x="27545" y="89256"/>
                    </a:cubicBezTo>
                    <a:cubicBezTo>
                      <a:pt x="27545" y="87065"/>
                      <a:pt x="27069" y="85256"/>
                      <a:pt x="28593" y="83351"/>
                    </a:cubicBezTo>
                    <a:cubicBezTo>
                      <a:pt x="29545" y="82112"/>
                      <a:pt x="31164" y="81446"/>
                      <a:pt x="32307" y="80493"/>
                    </a:cubicBezTo>
                    <a:cubicBezTo>
                      <a:pt x="33831" y="79255"/>
                      <a:pt x="36880" y="76493"/>
                      <a:pt x="36880" y="74302"/>
                    </a:cubicBezTo>
                    <a:cubicBezTo>
                      <a:pt x="36880" y="72397"/>
                      <a:pt x="34308" y="70682"/>
                      <a:pt x="32974" y="69730"/>
                    </a:cubicBezTo>
                    <a:cubicBezTo>
                      <a:pt x="32117" y="69063"/>
                      <a:pt x="31164" y="68492"/>
                      <a:pt x="30212" y="68015"/>
                    </a:cubicBezTo>
                    <a:cubicBezTo>
                      <a:pt x="29259" y="67539"/>
                      <a:pt x="27735" y="67253"/>
                      <a:pt x="26973" y="66587"/>
                    </a:cubicBezTo>
                    <a:cubicBezTo>
                      <a:pt x="26021" y="65825"/>
                      <a:pt x="25926" y="64301"/>
                      <a:pt x="25545" y="63253"/>
                    </a:cubicBezTo>
                    <a:cubicBezTo>
                      <a:pt x="24878" y="61157"/>
                      <a:pt x="23544" y="58967"/>
                      <a:pt x="22211" y="57157"/>
                    </a:cubicBezTo>
                    <a:cubicBezTo>
                      <a:pt x="21544" y="56204"/>
                      <a:pt x="20877" y="55538"/>
                      <a:pt x="19925" y="54966"/>
                    </a:cubicBezTo>
                    <a:cubicBezTo>
                      <a:pt x="19544" y="54776"/>
                      <a:pt x="18782" y="54585"/>
                      <a:pt x="18401" y="54299"/>
                    </a:cubicBezTo>
                    <a:cubicBezTo>
                      <a:pt x="15353" y="52109"/>
                      <a:pt x="17353" y="52013"/>
                      <a:pt x="18401" y="50394"/>
                    </a:cubicBezTo>
                    <a:cubicBezTo>
                      <a:pt x="19639" y="48489"/>
                      <a:pt x="19068" y="47441"/>
                      <a:pt x="18115" y="45536"/>
                    </a:cubicBezTo>
                    <a:cubicBezTo>
                      <a:pt x="17353" y="43917"/>
                      <a:pt x="16496" y="42298"/>
                      <a:pt x="15639" y="40679"/>
                    </a:cubicBezTo>
                    <a:cubicBezTo>
                      <a:pt x="15543" y="40488"/>
                      <a:pt x="15448" y="40298"/>
                      <a:pt x="15353" y="40107"/>
                    </a:cubicBezTo>
                    <a:cubicBezTo>
                      <a:pt x="14305" y="38678"/>
                      <a:pt x="14972" y="37440"/>
                      <a:pt x="17258" y="36392"/>
                    </a:cubicBezTo>
                    <a:cubicBezTo>
                      <a:pt x="18020" y="36773"/>
                      <a:pt x="18306" y="38964"/>
                      <a:pt x="18496" y="39821"/>
                    </a:cubicBezTo>
                    <a:cubicBezTo>
                      <a:pt x="18972" y="41822"/>
                      <a:pt x="19544" y="42774"/>
                      <a:pt x="21068" y="43917"/>
                    </a:cubicBezTo>
                    <a:cubicBezTo>
                      <a:pt x="22497" y="45060"/>
                      <a:pt x="23068" y="45727"/>
                      <a:pt x="24211" y="46775"/>
                    </a:cubicBezTo>
                    <a:cubicBezTo>
                      <a:pt x="24878" y="47441"/>
                      <a:pt x="25640" y="47632"/>
                      <a:pt x="26592" y="47537"/>
                    </a:cubicBezTo>
                    <a:cubicBezTo>
                      <a:pt x="28974" y="47346"/>
                      <a:pt x="29831" y="45155"/>
                      <a:pt x="31545" y="43822"/>
                    </a:cubicBezTo>
                    <a:cubicBezTo>
                      <a:pt x="33451" y="42488"/>
                      <a:pt x="36117" y="42393"/>
                      <a:pt x="38403" y="42488"/>
                    </a:cubicBezTo>
                    <a:cubicBezTo>
                      <a:pt x="40023" y="42488"/>
                      <a:pt x="41737" y="43631"/>
                      <a:pt x="43261" y="43536"/>
                    </a:cubicBezTo>
                    <a:cubicBezTo>
                      <a:pt x="44023" y="43441"/>
                      <a:pt x="44499" y="42869"/>
                      <a:pt x="45071" y="42393"/>
                    </a:cubicBezTo>
                    <a:cubicBezTo>
                      <a:pt x="46690" y="40964"/>
                      <a:pt x="48309" y="39440"/>
                      <a:pt x="49929" y="37916"/>
                    </a:cubicBezTo>
                    <a:cubicBezTo>
                      <a:pt x="51167" y="36678"/>
                      <a:pt x="52215" y="35821"/>
                      <a:pt x="50786" y="34392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>
                <a:noFill/>
                <a:prstDash val="solid"/>
                <a:miter/>
              </a:ln>
            </p:spPr>
            <p:txBody>
              <a:bodyPr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434" name="Полилиния: фигура 176">
                <a:extLst>
                  <a:ext uri="{FF2B5EF4-FFF2-40B4-BE49-F238E27FC236}">
                    <a16:creationId xmlns:a16="http://schemas.microsoft.com/office/drawing/2014/main" id="{DDF3B1C3-C9C2-6B1D-B7D9-E75611E6837E}"/>
                  </a:ext>
                </a:extLst>
              </p:cNvPr>
              <p:cNvSpPr/>
              <p:nvPr/>
            </p:nvSpPr>
            <p:spPr>
              <a:xfrm>
                <a:off x="7910366" y="3629582"/>
                <a:ext cx="286207" cy="400238"/>
              </a:xfrm>
              <a:custGeom>
                <a:avLst/>
                <a:gdLst>
                  <a:gd name="connsiteX0" fmla="*/ 48438 w 47625"/>
                  <a:gd name="connsiteY0" fmla="*/ 29358 h 66675"/>
                  <a:gd name="connsiteX1" fmla="*/ 46057 w 47625"/>
                  <a:gd name="connsiteY1" fmla="*/ 22595 h 66675"/>
                  <a:gd name="connsiteX2" fmla="*/ 36913 w 47625"/>
                  <a:gd name="connsiteY2" fmla="*/ 15833 h 66675"/>
                  <a:gd name="connsiteX3" fmla="*/ 32531 w 47625"/>
                  <a:gd name="connsiteY3" fmla="*/ 14023 h 66675"/>
                  <a:gd name="connsiteX4" fmla="*/ 29198 w 47625"/>
                  <a:gd name="connsiteY4" fmla="*/ 11165 h 66675"/>
                  <a:gd name="connsiteX5" fmla="*/ 28436 w 47625"/>
                  <a:gd name="connsiteY5" fmla="*/ 9641 h 66675"/>
                  <a:gd name="connsiteX6" fmla="*/ 26245 w 47625"/>
                  <a:gd name="connsiteY6" fmla="*/ 8403 h 66675"/>
                  <a:gd name="connsiteX7" fmla="*/ 22911 w 47625"/>
                  <a:gd name="connsiteY7" fmla="*/ 8213 h 66675"/>
                  <a:gd name="connsiteX8" fmla="*/ 19958 w 47625"/>
                  <a:gd name="connsiteY8" fmla="*/ 7260 h 66675"/>
                  <a:gd name="connsiteX9" fmla="*/ 15482 w 47625"/>
                  <a:gd name="connsiteY9" fmla="*/ 8403 h 66675"/>
                  <a:gd name="connsiteX10" fmla="*/ 8719 w 47625"/>
                  <a:gd name="connsiteY10" fmla="*/ 10022 h 66675"/>
                  <a:gd name="connsiteX11" fmla="*/ 8433 w 47625"/>
                  <a:gd name="connsiteY11" fmla="*/ 20024 h 66675"/>
                  <a:gd name="connsiteX12" fmla="*/ 9290 w 47625"/>
                  <a:gd name="connsiteY12" fmla="*/ 22310 h 66675"/>
                  <a:gd name="connsiteX13" fmla="*/ 8147 w 47625"/>
                  <a:gd name="connsiteY13" fmla="*/ 25358 h 66675"/>
                  <a:gd name="connsiteX14" fmla="*/ 7766 w 47625"/>
                  <a:gd name="connsiteY14" fmla="*/ 27263 h 66675"/>
                  <a:gd name="connsiteX15" fmla="*/ 9576 w 47625"/>
                  <a:gd name="connsiteY15" fmla="*/ 29930 h 66675"/>
                  <a:gd name="connsiteX16" fmla="*/ 14815 w 47625"/>
                  <a:gd name="connsiteY16" fmla="*/ 29834 h 66675"/>
                  <a:gd name="connsiteX17" fmla="*/ 15958 w 47625"/>
                  <a:gd name="connsiteY17" fmla="*/ 29834 h 66675"/>
                  <a:gd name="connsiteX18" fmla="*/ 19482 w 47625"/>
                  <a:gd name="connsiteY18" fmla="*/ 29834 h 66675"/>
                  <a:gd name="connsiteX19" fmla="*/ 23483 w 47625"/>
                  <a:gd name="connsiteY19" fmla="*/ 36311 h 66675"/>
                  <a:gd name="connsiteX20" fmla="*/ 22530 w 47625"/>
                  <a:gd name="connsiteY20" fmla="*/ 45931 h 66675"/>
                  <a:gd name="connsiteX21" fmla="*/ 18053 w 47625"/>
                  <a:gd name="connsiteY21" fmla="*/ 49742 h 66675"/>
                  <a:gd name="connsiteX22" fmla="*/ 17196 w 47625"/>
                  <a:gd name="connsiteY22" fmla="*/ 51170 h 66675"/>
                  <a:gd name="connsiteX23" fmla="*/ 16720 w 47625"/>
                  <a:gd name="connsiteY23" fmla="*/ 51932 h 66675"/>
                  <a:gd name="connsiteX24" fmla="*/ 16720 w 47625"/>
                  <a:gd name="connsiteY24" fmla="*/ 53171 h 66675"/>
                  <a:gd name="connsiteX25" fmla="*/ 18053 w 47625"/>
                  <a:gd name="connsiteY25" fmla="*/ 56218 h 66675"/>
                  <a:gd name="connsiteX26" fmla="*/ 16148 w 47625"/>
                  <a:gd name="connsiteY26" fmla="*/ 61552 h 66675"/>
                  <a:gd name="connsiteX27" fmla="*/ 14815 w 47625"/>
                  <a:gd name="connsiteY27" fmla="*/ 64410 h 66675"/>
                  <a:gd name="connsiteX28" fmla="*/ 21673 w 47625"/>
                  <a:gd name="connsiteY28" fmla="*/ 64791 h 66675"/>
                  <a:gd name="connsiteX29" fmla="*/ 25959 w 47625"/>
                  <a:gd name="connsiteY29" fmla="*/ 61076 h 66675"/>
                  <a:gd name="connsiteX30" fmla="*/ 31293 w 47625"/>
                  <a:gd name="connsiteY30" fmla="*/ 54028 h 66675"/>
                  <a:gd name="connsiteX31" fmla="*/ 31484 w 47625"/>
                  <a:gd name="connsiteY31" fmla="*/ 53075 h 66675"/>
                  <a:gd name="connsiteX32" fmla="*/ 35484 w 47625"/>
                  <a:gd name="connsiteY32" fmla="*/ 47837 h 66675"/>
                  <a:gd name="connsiteX33" fmla="*/ 39104 w 47625"/>
                  <a:gd name="connsiteY33" fmla="*/ 44312 h 66675"/>
                  <a:gd name="connsiteX34" fmla="*/ 40723 w 47625"/>
                  <a:gd name="connsiteY34" fmla="*/ 40407 h 66675"/>
                  <a:gd name="connsiteX35" fmla="*/ 40913 w 47625"/>
                  <a:gd name="connsiteY35" fmla="*/ 34025 h 66675"/>
                  <a:gd name="connsiteX36" fmla="*/ 48438 w 47625"/>
                  <a:gd name="connsiteY36" fmla="*/ 29358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47625" h="66675">
                    <a:moveTo>
                      <a:pt x="48438" y="29358"/>
                    </a:moveTo>
                    <a:cubicBezTo>
                      <a:pt x="49486" y="26786"/>
                      <a:pt x="47962" y="24310"/>
                      <a:pt x="46057" y="22595"/>
                    </a:cubicBezTo>
                    <a:cubicBezTo>
                      <a:pt x="43390" y="20119"/>
                      <a:pt x="39961" y="17738"/>
                      <a:pt x="36913" y="15833"/>
                    </a:cubicBezTo>
                    <a:cubicBezTo>
                      <a:pt x="35484" y="14975"/>
                      <a:pt x="34055" y="14689"/>
                      <a:pt x="32531" y="14023"/>
                    </a:cubicBezTo>
                    <a:cubicBezTo>
                      <a:pt x="31103" y="13451"/>
                      <a:pt x="30055" y="12404"/>
                      <a:pt x="29198" y="11165"/>
                    </a:cubicBezTo>
                    <a:cubicBezTo>
                      <a:pt x="28912" y="10689"/>
                      <a:pt x="28817" y="10118"/>
                      <a:pt x="28436" y="9641"/>
                    </a:cubicBezTo>
                    <a:cubicBezTo>
                      <a:pt x="27769" y="8879"/>
                      <a:pt x="27197" y="8498"/>
                      <a:pt x="26245" y="8403"/>
                    </a:cubicBezTo>
                    <a:cubicBezTo>
                      <a:pt x="25102" y="8213"/>
                      <a:pt x="24245" y="8498"/>
                      <a:pt x="22911" y="8213"/>
                    </a:cubicBezTo>
                    <a:cubicBezTo>
                      <a:pt x="21863" y="7927"/>
                      <a:pt x="21006" y="7451"/>
                      <a:pt x="19958" y="7260"/>
                    </a:cubicBezTo>
                    <a:cubicBezTo>
                      <a:pt x="18244" y="6974"/>
                      <a:pt x="16529" y="7165"/>
                      <a:pt x="15482" y="8403"/>
                    </a:cubicBezTo>
                    <a:cubicBezTo>
                      <a:pt x="13291" y="6879"/>
                      <a:pt x="10433" y="7736"/>
                      <a:pt x="8719" y="10022"/>
                    </a:cubicBezTo>
                    <a:cubicBezTo>
                      <a:pt x="6338" y="13166"/>
                      <a:pt x="7004" y="16690"/>
                      <a:pt x="8433" y="20024"/>
                    </a:cubicBezTo>
                    <a:cubicBezTo>
                      <a:pt x="8814" y="20785"/>
                      <a:pt x="9100" y="21547"/>
                      <a:pt x="9290" y="22310"/>
                    </a:cubicBezTo>
                    <a:cubicBezTo>
                      <a:pt x="9290" y="23452"/>
                      <a:pt x="8909" y="24500"/>
                      <a:pt x="8147" y="25358"/>
                    </a:cubicBezTo>
                    <a:cubicBezTo>
                      <a:pt x="7957" y="26215"/>
                      <a:pt x="7671" y="26405"/>
                      <a:pt x="7766" y="27263"/>
                    </a:cubicBezTo>
                    <a:cubicBezTo>
                      <a:pt x="7862" y="28406"/>
                      <a:pt x="8624" y="29358"/>
                      <a:pt x="9576" y="29930"/>
                    </a:cubicBezTo>
                    <a:cubicBezTo>
                      <a:pt x="11481" y="31072"/>
                      <a:pt x="12910" y="29930"/>
                      <a:pt x="14815" y="29834"/>
                    </a:cubicBezTo>
                    <a:cubicBezTo>
                      <a:pt x="15196" y="29834"/>
                      <a:pt x="15577" y="29834"/>
                      <a:pt x="15958" y="29834"/>
                    </a:cubicBezTo>
                    <a:cubicBezTo>
                      <a:pt x="17006" y="29549"/>
                      <a:pt x="18149" y="29453"/>
                      <a:pt x="19482" y="29834"/>
                    </a:cubicBezTo>
                    <a:cubicBezTo>
                      <a:pt x="22530" y="30882"/>
                      <a:pt x="23578" y="33263"/>
                      <a:pt x="23483" y="36311"/>
                    </a:cubicBezTo>
                    <a:cubicBezTo>
                      <a:pt x="23387" y="39359"/>
                      <a:pt x="23197" y="42979"/>
                      <a:pt x="22530" y="45931"/>
                    </a:cubicBezTo>
                    <a:cubicBezTo>
                      <a:pt x="21959" y="48218"/>
                      <a:pt x="19768" y="48789"/>
                      <a:pt x="18053" y="49742"/>
                    </a:cubicBezTo>
                    <a:cubicBezTo>
                      <a:pt x="17863" y="50218"/>
                      <a:pt x="17577" y="50789"/>
                      <a:pt x="17196" y="51170"/>
                    </a:cubicBezTo>
                    <a:cubicBezTo>
                      <a:pt x="17006" y="51361"/>
                      <a:pt x="16815" y="51647"/>
                      <a:pt x="16720" y="51932"/>
                    </a:cubicBezTo>
                    <a:cubicBezTo>
                      <a:pt x="16625" y="52504"/>
                      <a:pt x="16625" y="52409"/>
                      <a:pt x="16720" y="53171"/>
                    </a:cubicBezTo>
                    <a:cubicBezTo>
                      <a:pt x="17006" y="54314"/>
                      <a:pt x="17863" y="54980"/>
                      <a:pt x="18053" y="56218"/>
                    </a:cubicBezTo>
                    <a:cubicBezTo>
                      <a:pt x="18434" y="58409"/>
                      <a:pt x="17482" y="60029"/>
                      <a:pt x="16148" y="61552"/>
                    </a:cubicBezTo>
                    <a:cubicBezTo>
                      <a:pt x="15386" y="62410"/>
                      <a:pt x="14624" y="63172"/>
                      <a:pt x="14815" y="64410"/>
                    </a:cubicBezTo>
                    <a:cubicBezTo>
                      <a:pt x="15291" y="67458"/>
                      <a:pt x="20054" y="65648"/>
                      <a:pt x="21673" y="64791"/>
                    </a:cubicBezTo>
                    <a:cubicBezTo>
                      <a:pt x="23387" y="63934"/>
                      <a:pt x="24911" y="62696"/>
                      <a:pt x="25959" y="61076"/>
                    </a:cubicBezTo>
                    <a:cubicBezTo>
                      <a:pt x="27769" y="58505"/>
                      <a:pt x="28150" y="55552"/>
                      <a:pt x="31293" y="54028"/>
                    </a:cubicBezTo>
                    <a:cubicBezTo>
                      <a:pt x="31674" y="53837"/>
                      <a:pt x="31674" y="53361"/>
                      <a:pt x="31484" y="53075"/>
                    </a:cubicBezTo>
                    <a:cubicBezTo>
                      <a:pt x="29769" y="50599"/>
                      <a:pt x="34055" y="48884"/>
                      <a:pt x="35484" y="47837"/>
                    </a:cubicBezTo>
                    <a:cubicBezTo>
                      <a:pt x="36818" y="46884"/>
                      <a:pt x="38151" y="45741"/>
                      <a:pt x="39104" y="44312"/>
                    </a:cubicBezTo>
                    <a:cubicBezTo>
                      <a:pt x="39866" y="43169"/>
                      <a:pt x="40532" y="41741"/>
                      <a:pt x="40723" y="40407"/>
                    </a:cubicBezTo>
                    <a:cubicBezTo>
                      <a:pt x="41009" y="38407"/>
                      <a:pt x="39580" y="35549"/>
                      <a:pt x="40913" y="34025"/>
                    </a:cubicBezTo>
                    <a:cubicBezTo>
                      <a:pt x="43104" y="31644"/>
                      <a:pt x="47200" y="32692"/>
                      <a:pt x="48438" y="29358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>
                <a:noFill/>
                <a:prstDash val="solid"/>
                <a:miter/>
              </a:ln>
            </p:spPr>
            <p:txBody>
              <a:bodyPr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435" name="Полилиния: фигура 177">
                <a:extLst>
                  <a:ext uri="{FF2B5EF4-FFF2-40B4-BE49-F238E27FC236}">
                    <a16:creationId xmlns:a16="http://schemas.microsoft.com/office/drawing/2014/main" id="{45F51241-FA7C-403D-D87A-1BD960A60800}"/>
                  </a:ext>
                </a:extLst>
              </p:cNvPr>
              <p:cNvSpPr/>
              <p:nvPr/>
            </p:nvSpPr>
            <p:spPr>
              <a:xfrm>
                <a:off x="8058607" y="3892194"/>
                <a:ext cx="114483" cy="115156"/>
              </a:xfrm>
              <a:custGeom>
                <a:avLst/>
                <a:gdLst>
                  <a:gd name="connsiteX0" fmla="*/ 15611 w 19050"/>
                  <a:gd name="connsiteY0" fmla="*/ 10132 h 19050"/>
                  <a:gd name="connsiteX1" fmla="*/ 15611 w 19050"/>
                  <a:gd name="connsiteY1" fmla="*/ 8037 h 19050"/>
                  <a:gd name="connsiteX2" fmla="*/ 14849 w 19050"/>
                  <a:gd name="connsiteY2" fmla="*/ 7275 h 19050"/>
                  <a:gd name="connsiteX3" fmla="*/ 14658 w 19050"/>
                  <a:gd name="connsiteY3" fmla="*/ 7179 h 19050"/>
                  <a:gd name="connsiteX4" fmla="*/ 13896 w 19050"/>
                  <a:gd name="connsiteY4" fmla="*/ 7465 h 19050"/>
                  <a:gd name="connsiteX5" fmla="*/ 13706 w 19050"/>
                  <a:gd name="connsiteY5" fmla="*/ 7751 h 19050"/>
                  <a:gd name="connsiteX6" fmla="*/ 13706 w 19050"/>
                  <a:gd name="connsiteY6" fmla="*/ 7751 h 19050"/>
                  <a:gd name="connsiteX7" fmla="*/ 11134 w 19050"/>
                  <a:gd name="connsiteY7" fmla="*/ 10704 h 19050"/>
                  <a:gd name="connsiteX8" fmla="*/ 10467 w 19050"/>
                  <a:gd name="connsiteY8" fmla="*/ 12799 h 19050"/>
                  <a:gd name="connsiteX9" fmla="*/ 8372 w 19050"/>
                  <a:gd name="connsiteY9" fmla="*/ 14133 h 19050"/>
                  <a:gd name="connsiteX10" fmla="*/ 9134 w 19050"/>
                  <a:gd name="connsiteY10" fmla="*/ 19657 h 19050"/>
                  <a:gd name="connsiteX11" fmla="*/ 11896 w 19050"/>
                  <a:gd name="connsiteY11" fmla="*/ 17847 h 19050"/>
                  <a:gd name="connsiteX12" fmla="*/ 13515 w 19050"/>
                  <a:gd name="connsiteY12" fmla="*/ 15942 h 19050"/>
                  <a:gd name="connsiteX13" fmla="*/ 14849 w 19050"/>
                  <a:gd name="connsiteY13" fmla="*/ 15276 h 19050"/>
                  <a:gd name="connsiteX14" fmla="*/ 15611 w 19050"/>
                  <a:gd name="connsiteY14" fmla="*/ 10132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9050" h="19050">
                    <a:moveTo>
                      <a:pt x="15611" y="10132"/>
                    </a:moveTo>
                    <a:cubicBezTo>
                      <a:pt x="15611" y="9465"/>
                      <a:pt x="15801" y="8703"/>
                      <a:pt x="15611" y="8037"/>
                    </a:cubicBezTo>
                    <a:cubicBezTo>
                      <a:pt x="15706" y="7656"/>
                      <a:pt x="15325" y="7179"/>
                      <a:pt x="14849" y="7275"/>
                    </a:cubicBezTo>
                    <a:cubicBezTo>
                      <a:pt x="14754" y="7275"/>
                      <a:pt x="14754" y="7179"/>
                      <a:pt x="14658" y="7179"/>
                    </a:cubicBezTo>
                    <a:cubicBezTo>
                      <a:pt x="14373" y="7084"/>
                      <a:pt x="14087" y="7179"/>
                      <a:pt x="13896" y="7465"/>
                    </a:cubicBezTo>
                    <a:cubicBezTo>
                      <a:pt x="13801" y="7560"/>
                      <a:pt x="13801" y="7656"/>
                      <a:pt x="13706" y="7751"/>
                    </a:cubicBezTo>
                    <a:cubicBezTo>
                      <a:pt x="13706" y="7751"/>
                      <a:pt x="13706" y="7751"/>
                      <a:pt x="13706" y="7751"/>
                    </a:cubicBezTo>
                    <a:cubicBezTo>
                      <a:pt x="12468" y="8418"/>
                      <a:pt x="11325" y="9275"/>
                      <a:pt x="11134" y="10704"/>
                    </a:cubicBezTo>
                    <a:cubicBezTo>
                      <a:pt x="10944" y="11656"/>
                      <a:pt x="11420" y="12037"/>
                      <a:pt x="10467" y="12799"/>
                    </a:cubicBezTo>
                    <a:cubicBezTo>
                      <a:pt x="9705" y="13371"/>
                      <a:pt x="9039" y="13466"/>
                      <a:pt x="8372" y="14133"/>
                    </a:cubicBezTo>
                    <a:cubicBezTo>
                      <a:pt x="7134" y="15561"/>
                      <a:pt x="6086" y="19657"/>
                      <a:pt x="9134" y="19657"/>
                    </a:cubicBezTo>
                    <a:cubicBezTo>
                      <a:pt x="10277" y="19657"/>
                      <a:pt x="11420" y="18895"/>
                      <a:pt x="11896" y="17847"/>
                    </a:cubicBezTo>
                    <a:cubicBezTo>
                      <a:pt x="12468" y="16800"/>
                      <a:pt x="12277" y="16514"/>
                      <a:pt x="13515" y="15942"/>
                    </a:cubicBezTo>
                    <a:cubicBezTo>
                      <a:pt x="13992" y="15752"/>
                      <a:pt x="14468" y="15752"/>
                      <a:pt x="14849" y="15276"/>
                    </a:cubicBezTo>
                    <a:cubicBezTo>
                      <a:pt x="15897" y="14133"/>
                      <a:pt x="15516" y="11561"/>
                      <a:pt x="15611" y="10132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>
                <a:noFill/>
                <a:prstDash val="solid"/>
                <a:miter/>
              </a:ln>
            </p:spPr>
            <p:txBody>
              <a:bodyPr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436" name="Полилиния: фигура 178">
                <a:extLst>
                  <a:ext uri="{FF2B5EF4-FFF2-40B4-BE49-F238E27FC236}">
                    <a16:creationId xmlns:a16="http://schemas.microsoft.com/office/drawing/2014/main" id="{AA7E9390-FFA2-D6EB-A1BD-10DCFCC9A4F6}"/>
                  </a:ext>
                </a:extLst>
              </p:cNvPr>
              <p:cNvSpPr/>
              <p:nvPr/>
            </p:nvSpPr>
            <p:spPr>
              <a:xfrm>
                <a:off x="8067413" y="3989094"/>
                <a:ext cx="286206" cy="228908"/>
              </a:xfrm>
              <a:custGeom>
                <a:avLst/>
                <a:gdLst>
                  <a:gd name="connsiteX0" fmla="*/ 41840 w 47625"/>
                  <a:gd name="connsiteY0" fmla="*/ 19109 h 38100"/>
                  <a:gd name="connsiteX1" fmla="*/ 41840 w 47625"/>
                  <a:gd name="connsiteY1" fmla="*/ 19013 h 38100"/>
                  <a:gd name="connsiteX2" fmla="*/ 37553 w 47625"/>
                  <a:gd name="connsiteY2" fmla="*/ 9488 h 38100"/>
                  <a:gd name="connsiteX3" fmla="*/ 36125 w 47625"/>
                  <a:gd name="connsiteY3" fmla="*/ 7298 h 38100"/>
                  <a:gd name="connsiteX4" fmla="*/ 29266 w 47625"/>
                  <a:gd name="connsiteY4" fmla="*/ 9393 h 38100"/>
                  <a:gd name="connsiteX5" fmla="*/ 21170 w 47625"/>
                  <a:gd name="connsiteY5" fmla="*/ 14537 h 38100"/>
                  <a:gd name="connsiteX6" fmla="*/ 17837 w 47625"/>
                  <a:gd name="connsiteY6" fmla="*/ 19585 h 38100"/>
                  <a:gd name="connsiteX7" fmla="*/ 18122 w 47625"/>
                  <a:gd name="connsiteY7" fmla="*/ 23585 h 38100"/>
                  <a:gd name="connsiteX8" fmla="*/ 17837 w 47625"/>
                  <a:gd name="connsiteY8" fmla="*/ 28824 h 38100"/>
                  <a:gd name="connsiteX9" fmla="*/ 11455 w 47625"/>
                  <a:gd name="connsiteY9" fmla="*/ 31396 h 38100"/>
                  <a:gd name="connsiteX10" fmla="*/ 7169 w 47625"/>
                  <a:gd name="connsiteY10" fmla="*/ 34253 h 38100"/>
                  <a:gd name="connsiteX11" fmla="*/ 7550 w 47625"/>
                  <a:gd name="connsiteY11" fmla="*/ 35015 h 38100"/>
                  <a:gd name="connsiteX12" fmla="*/ 23647 w 47625"/>
                  <a:gd name="connsiteY12" fmla="*/ 30729 h 38100"/>
                  <a:gd name="connsiteX13" fmla="*/ 31838 w 47625"/>
                  <a:gd name="connsiteY13" fmla="*/ 26443 h 38100"/>
                  <a:gd name="connsiteX14" fmla="*/ 41744 w 47625"/>
                  <a:gd name="connsiteY14" fmla="*/ 20156 h 38100"/>
                  <a:gd name="connsiteX15" fmla="*/ 41840 w 47625"/>
                  <a:gd name="connsiteY15" fmla="*/ 1910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7625" h="38100">
                    <a:moveTo>
                      <a:pt x="41840" y="19109"/>
                    </a:moveTo>
                    <a:cubicBezTo>
                      <a:pt x="41840" y="19109"/>
                      <a:pt x="41840" y="19013"/>
                      <a:pt x="41840" y="19013"/>
                    </a:cubicBezTo>
                    <a:cubicBezTo>
                      <a:pt x="42220" y="15299"/>
                      <a:pt x="41935" y="10155"/>
                      <a:pt x="37553" y="9488"/>
                    </a:cubicBezTo>
                    <a:cubicBezTo>
                      <a:pt x="37649" y="8536"/>
                      <a:pt x="37267" y="7679"/>
                      <a:pt x="36125" y="7298"/>
                    </a:cubicBezTo>
                    <a:cubicBezTo>
                      <a:pt x="34124" y="6536"/>
                      <a:pt x="30981" y="8822"/>
                      <a:pt x="29266" y="9393"/>
                    </a:cubicBezTo>
                    <a:cubicBezTo>
                      <a:pt x="25933" y="10441"/>
                      <a:pt x="18884" y="9298"/>
                      <a:pt x="21170" y="14537"/>
                    </a:cubicBezTo>
                    <a:cubicBezTo>
                      <a:pt x="22885" y="18347"/>
                      <a:pt x="19456" y="17489"/>
                      <a:pt x="17837" y="19585"/>
                    </a:cubicBezTo>
                    <a:cubicBezTo>
                      <a:pt x="16789" y="20918"/>
                      <a:pt x="17360" y="22252"/>
                      <a:pt x="18122" y="23585"/>
                    </a:cubicBezTo>
                    <a:cubicBezTo>
                      <a:pt x="19265" y="25490"/>
                      <a:pt x="19551" y="27110"/>
                      <a:pt x="17837" y="28824"/>
                    </a:cubicBezTo>
                    <a:cubicBezTo>
                      <a:pt x="16027" y="30634"/>
                      <a:pt x="13836" y="31110"/>
                      <a:pt x="11455" y="31396"/>
                    </a:cubicBezTo>
                    <a:cubicBezTo>
                      <a:pt x="9454" y="31682"/>
                      <a:pt x="7835" y="32158"/>
                      <a:pt x="7169" y="34253"/>
                    </a:cubicBezTo>
                    <a:cubicBezTo>
                      <a:pt x="7073" y="34539"/>
                      <a:pt x="7264" y="34920"/>
                      <a:pt x="7550" y="35015"/>
                    </a:cubicBezTo>
                    <a:cubicBezTo>
                      <a:pt x="13836" y="36539"/>
                      <a:pt x="18694" y="34539"/>
                      <a:pt x="23647" y="30729"/>
                    </a:cubicBezTo>
                    <a:cubicBezTo>
                      <a:pt x="26219" y="28824"/>
                      <a:pt x="29457" y="28634"/>
                      <a:pt x="31838" y="26443"/>
                    </a:cubicBezTo>
                    <a:cubicBezTo>
                      <a:pt x="34982" y="23585"/>
                      <a:pt x="37458" y="21204"/>
                      <a:pt x="41744" y="20156"/>
                    </a:cubicBezTo>
                    <a:cubicBezTo>
                      <a:pt x="42316" y="20156"/>
                      <a:pt x="42220" y="19299"/>
                      <a:pt x="41840" y="19109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>
                <a:noFill/>
                <a:prstDash val="solid"/>
                <a:miter/>
              </a:ln>
            </p:spPr>
            <p:txBody>
              <a:bodyPr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437" name="Полилиния: фигура 179">
                <a:extLst>
                  <a:ext uri="{FF2B5EF4-FFF2-40B4-BE49-F238E27FC236}">
                    <a16:creationId xmlns:a16="http://schemas.microsoft.com/office/drawing/2014/main" id="{823E3E64-C23E-B986-FDE4-5C3D2D7A0432}"/>
                  </a:ext>
                </a:extLst>
              </p:cNvPr>
              <p:cNvSpPr/>
              <p:nvPr/>
            </p:nvSpPr>
            <p:spPr>
              <a:xfrm>
                <a:off x="7754787" y="4059311"/>
                <a:ext cx="343448" cy="172734"/>
              </a:xfrm>
              <a:custGeom>
                <a:avLst/>
                <a:gdLst>
                  <a:gd name="connsiteX0" fmla="*/ 47415 w 57150"/>
                  <a:gd name="connsiteY0" fmla="*/ 24494 h 28575"/>
                  <a:gd name="connsiteX1" fmla="*/ 42272 w 57150"/>
                  <a:gd name="connsiteY1" fmla="*/ 22399 h 28575"/>
                  <a:gd name="connsiteX2" fmla="*/ 39795 w 57150"/>
                  <a:gd name="connsiteY2" fmla="*/ 22684 h 28575"/>
                  <a:gd name="connsiteX3" fmla="*/ 35795 w 57150"/>
                  <a:gd name="connsiteY3" fmla="*/ 18970 h 28575"/>
                  <a:gd name="connsiteX4" fmla="*/ 29127 w 57150"/>
                  <a:gd name="connsiteY4" fmla="*/ 13731 h 28575"/>
                  <a:gd name="connsiteX5" fmla="*/ 21031 w 57150"/>
                  <a:gd name="connsiteY5" fmla="*/ 13350 h 28575"/>
                  <a:gd name="connsiteX6" fmla="*/ 14364 w 57150"/>
                  <a:gd name="connsiteY6" fmla="*/ 8968 h 28575"/>
                  <a:gd name="connsiteX7" fmla="*/ 9315 w 57150"/>
                  <a:gd name="connsiteY7" fmla="*/ 8778 h 28575"/>
                  <a:gd name="connsiteX8" fmla="*/ 9315 w 57150"/>
                  <a:gd name="connsiteY8" fmla="*/ 10397 h 28575"/>
                  <a:gd name="connsiteX9" fmla="*/ 8077 w 57150"/>
                  <a:gd name="connsiteY9" fmla="*/ 12492 h 28575"/>
                  <a:gd name="connsiteX10" fmla="*/ 7220 w 57150"/>
                  <a:gd name="connsiteY10" fmla="*/ 14493 h 28575"/>
                  <a:gd name="connsiteX11" fmla="*/ 8077 w 57150"/>
                  <a:gd name="connsiteY11" fmla="*/ 19255 h 28575"/>
                  <a:gd name="connsiteX12" fmla="*/ 7791 w 57150"/>
                  <a:gd name="connsiteY12" fmla="*/ 19446 h 28575"/>
                  <a:gd name="connsiteX13" fmla="*/ 26365 w 57150"/>
                  <a:gd name="connsiteY13" fmla="*/ 28209 h 28575"/>
                  <a:gd name="connsiteX14" fmla="*/ 42367 w 57150"/>
                  <a:gd name="connsiteY14" fmla="*/ 29637 h 28575"/>
                  <a:gd name="connsiteX15" fmla="*/ 51416 w 57150"/>
                  <a:gd name="connsiteY15" fmla="*/ 28590 h 28575"/>
                  <a:gd name="connsiteX16" fmla="*/ 47415 w 57150"/>
                  <a:gd name="connsiteY16" fmla="*/ 2449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7150" h="28575">
                    <a:moveTo>
                      <a:pt x="47415" y="24494"/>
                    </a:moveTo>
                    <a:cubicBezTo>
                      <a:pt x="45605" y="23922"/>
                      <a:pt x="44177" y="22494"/>
                      <a:pt x="42272" y="22399"/>
                    </a:cubicBezTo>
                    <a:cubicBezTo>
                      <a:pt x="41510" y="22303"/>
                      <a:pt x="40652" y="22779"/>
                      <a:pt x="39795" y="22684"/>
                    </a:cubicBezTo>
                    <a:cubicBezTo>
                      <a:pt x="37414" y="22399"/>
                      <a:pt x="36557" y="20874"/>
                      <a:pt x="35795" y="18970"/>
                    </a:cubicBezTo>
                    <a:cubicBezTo>
                      <a:pt x="34652" y="15921"/>
                      <a:pt x="32651" y="13635"/>
                      <a:pt x="29127" y="13731"/>
                    </a:cubicBezTo>
                    <a:cubicBezTo>
                      <a:pt x="26175" y="13826"/>
                      <a:pt x="23984" y="14778"/>
                      <a:pt x="21031" y="13350"/>
                    </a:cubicBezTo>
                    <a:cubicBezTo>
                      <a:pt x="18650" y="12207"/>
                      <a:pt x="16364" y="10778"/>
                      <a:pt x="14364" y="8968"/>
                    </a:cubicBezTo>
                    <a:cubicBezTo>
                      <a:pt x="12935" y="7635"/>
                      <a:pt x="10172" y="5730"/>
                      <a:pt x="9315" y="8778"/>
                    </a:cubicBezTo>
                    <a:cubicBezTo>
                      <a:pt x="9125" y="9349"/>
                      <a:pt x="9410" y="9921"/>
                      <a:pt x="9315" y="10397"/>
                    </a:cubicBezTo>
                    <a:cubicBezTo>
                      <a:pt x="9125" y="11254"/>
                      <a:pt x="8458" y="11826"/>
                      <a:pt x="8077" y="12492"/>
                    </a:cubicBezTo>
                    <a:cubicBezTo>
                      <a:pt x="7696" y="13159"/>
                      <a:pt x="7315" y="13731"/>
                      <a:pt x="7220" y="14493"/>
                    </a:cubicBezTo>
                    <a:cubicBezTo>
                      <a:pt x="6934" y="16112"/>
                      <a:pt x="7505" y="17731"/>
                      <a:pt x="8077" y="19255"/>
                    </a:cubicBezTo>
                    <a:cubicBezTo>
                      <a:pt x="7982" y="19255"/>
                      <a:pt x="7887" y="19350"/>
                      <a:pt x="7791" y="19446"/>
                    </a:cubicBezTo>
                    <a:cubicBezTo>
                      <a:pt x="4553" y="24018"/>
                      <a:pt x="23889" y="27828"/>
                      <a:pt x="26365" y="28209"/>
                    </a:cubicBezTo>
                    <a:cubicBezTo>
                      <a:pt x="31699" y="29066"/>
                      <a:pt x="37033" y="29352"/>
                      <a:pt x="42367" y="29637"/>
                    </a:cubicBezTo>
                    <a:cubicBezTo>
                      <a:pt x="44463" y="29733"/>
                      <a:pt x="50082" y="31161"/>
                      <a:pt x="51416" y="28590"/>
                    </a:cubicBezTo>
                    <a:cubicBezTo>
                      <a:pt x="52940" y="26018"/>
                      <a:pt x="49130" y="25065"/>
                      <a:pt x="47415" y="24494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>
                <a:noFill/>
                <a:prstDash val="solid"/>
                <a:miter/>
              </a:ln>
            </p:spPr>
            <p:txBody>
              <a:bodyPr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438" name="Полилиния: фигура 180">
                <a:extLst>
                  <a:ext uri="{FF2B5EF4-FFF2-40B4-BE49-F238E27FC236}">
                    <a16:creationId xmlns:a16="http://schemas.microsoft.com/office/drawing/2014/main" id="{5E79CFEE-3392-01A1-2D7C-8577C0510F89}"/>
                  </a:ext>
                </a:extLst>
              </p:cNvPr>
              <p:cNvSpPr/>
              <p:nvPr/>
            </p:nvSpPr>
            <p:spPr>
              <a:xfrm>
                <a:off x="8493053" y="3487742"/>
                <a:ext cx="686895" cy="344065"/>
              </a:xfrm>
              <a:custGeom>
                <a:avLst/>
                <a:gdLst>
                  <a:gd name="connsiteX0" fmla="*/ 11532 w 114300"/>
                  <a:gd name="connsiteY0" fmla="*/ 8980 h 57150"/>
                  <a:gd name="connsiteX1" fmla="*/ 109697 w 114300"/>
                  <a:gd name="connsiteY1" fmla="*/ 40362 h 57150"/>
                  <a:gd name="connsiteX2" fmla="*/ 107145 w 114300"/>
                  <a:gd name="connsiteY2" fmla="*/ 48346 h 57150"/>
                  <a:gd name="connsiteX3" fmla="*/ 8980 w 114300"/>
                  <a:gd name="connsiteY3" fmla="*/ 16964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300" h="57150">
                    <a:moveTo>
                      <a:pt x="11532" y="8980"/>
                    </a:moveTo>
                    <a:lnTo>
                      <a:pt x="109697" y="40362"/>
                    </a:lnTo>
                    <a:lnTo>
                      <a:pt x="107145" y="48346"/>
                    </a:lnTo>
                    <a:lnTo>
                      <a:pt x="8980" y="16964"/>
                    </a:ln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439" name="Полилиния: фигура 181">
                <a:extLst>
                  <a:ext uri="{FF2B5EF4-FFF2-40B4-BE49-F238E27FC236}">
                    <a16:creationId xmlns:a16="http://schemas.microsoft.com/office/drawing/2014/main" id="{4A52C37C-76C5-3BEE-827C-F10B742A8B87}"/>
                  </a:ext>
                </a:extLst>
              </p:cNvPr>
              <p:cNvSpPr/>
              <p:nvPr/>
            </p:nvSpPr>
            <p:spPr>
              <a:xfrm>
                <a:off x="8454892" y="3608516"/>
                <a:ext cx="686895" cy="342660"/>
              </a:xfrm>
              <a:custGeom>
                <a:avLst/>
                <a:gdLst>
                  <a:gd name="connsiteX0" fmla="*/ 11530 w 114300"/>
                  <a:gd name="connsiteY0" fmla="*/ 8979 h 57150"/>
                  <a:gd name="connsiteX1" fmla="*/ 109696 w 114300"/>
                  <a:gd name="connsiteY1" fmla="*/ 40351 h 57150"/>
                  <a:gd name="connsiteX2" fmla="*/ 107144 w 114300"/>
                  <a:gd name="connsiteY2" fmla="*/ 48334 h 57150"/>
                  <a:gd name="connsiteX3" fmla="*/ 8979 w 114300"/>
                  <a:gd name="connsiteY3" fmla="*/ 16963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300" h="57150">
                    <a:moveTo>
                      <a:pt x="11530" y="8979"/>
                    </a:moveTo>
                    <a:lnTo>
                      <a:pt x="109696" y="40351"/>
                    </a:lnTo>
                    <a:lnTo>
                      <a:pt x="107144" y="48334"/>
                    </a:lnTo>
                    <a:lnTo>
                      <a:pt x="8979" y="16963"/>
                    </a:ln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440" name="Полилиния: фигура 182">
                <a:extLst>
                  <a:ext uri="{FF2B5EF4-FFF2-40B4-BE49-F238E27FC236}">
                    <a16:creationId xmlns:a16="http://schemas.microsoft.com/office/drawing/2014/main" id="{51A05006-6D41-050F-7D1C-F3493A88B8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01326" y="3146587"/>
                <a:ext cx="457629" cy="1430091"/>
              </a:xfrm>
              <a:custGeom>
                <a:avLst/>
                <a:gdLst>
                  <a:gd name="T0" fmla="*/ 433030 w 76200"/>
                  <a:gd name="T1" fmla="*/ 1388334 h 238125"/>
                  <a:gd name="T2" fmla="*/ 267142 w 76200"/>
                  <a:gd name="T3" fmla="*/ 1335130 h 238125"/>
                  <a:gd name="T4" fmla="*/ 42904 w 76200"/>
                  <a:gd name="T5" fmla="*/ 42904 h 238125"/>
                  <a:gd name="T6" fmla="*/ 208792 w 76200"/>
                  <a:gd name="T7" fmla="*/ 96102 h 238125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76200" h="238125">
                    <a:moveTo>
                      <a:pt x="72104" y="231172"/>
                    </a:moveTo>
                    <a:lnTo>
                      <a:pt x="44482" y="222313"/>
                    </a:lnTo>
                    <a:lnTo>
                      <a:pt x="7144" y="7144"/>
                    </a:lnTo>
                    <a:lnTo>
                      <a:pt x="34766" y="16002"/>
                    </a:lnTo>
                    <a:close/>
                  </a:path>
                </a:pathLst>
              </a:custGeom>
              <a:solidFill>
                <a:srgbClr val="FFFFFF">
                  <a:alpha val="56078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fr-FR" sz="7198"/>
              </a:p>
            </p:txBody>
          </p:sp>
          <p:sp>
            <p:nvSpPr>
              <p:cNvPr id="441" name="Полилиния: фигура 183">
                <a:extLst>
                  <a:ext uri="{FF2B5EF4-FFF2-40B4-BE49-F238E27FC236}">
                    <a16:creationId xmlns:a16="http://schemas.microsoft.com/office/drawing/2014/main" id="{683B4E53-B575-33DD-F224-F5B4FB315C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26818" y="3254044"/>
                <a:ext cx="343222" cy="1372888"/>
              </a:xfrm>
              <a:custGeom>
                <a:avLst/>
                <a:gdLst>
                  <a:gd name="T0" fmla="*/ 350657 w 57150"/>
                  <a:gd name="T1" fmla="*/ 1361447 h 228600"/>
                  <a:gd name="T2" fmla="*/ 267143 w 57150"/>
                  <a:gd name="T3" fmla="*/ 1334560 h 228600"/>
                  <a:gd name="T4" fmla="*/ 42904 w 57150"/>
                  <a:gd name="T5" fmla="*/ 42904 h 228600"/>
                  <a:gd name="T6" fmla="*/ 126419 w 57150"/>
                  <a:gd name="T7" fmla="*/ 69215 h 228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57150" h="228600">
                    <a:moveTo>
                      <a:pt x="58388" y="226695"/>
                    </a:moveTo>
                    <a:lnTo>
                      <a:pt x="44482" y="222218"/>
                    </a:lnTo>
                    <a:lnTo>
                      <a:pt x="7144" y="7144"/>
                    </a:lnTo>
                    <a:lnTo>
                      <a:pt x="21050" y="11525"/>
                    </a:lnTo>
                    <a:close/>
                  </a:path>
                </a:pathLst>
              </a:custGeom>
              <a:solidFill>
                <a:srgbClr val="FFFFFF">
                  <a:alpha val="56078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fr-FR" sz="7198"/>
              </a:p>
            </p:txBody>
          </p:sp>
          <p:sp>
            <p:nvSpPr>
              <p:cNvPr id="442" name="Полилиния: фигура 184">
                <a:extLst>
                  <a:ext uri="{FF2B5EF4-FFF2-40B4-BE49-F238E27FC236}">
                    <a16:creationId xmlns:a16="http://schemas.microsoft.com/office/drawing/2014/main" id="{B77D0422-BC35-BBAB-4E02-00AE88CB7E48}"/>
                  </a:ext>
                </a:extLst>
              </p:cNvPr>
              <p:cNvSpPr/>
              <p:nvPr/>
            </p:nvSpPr>
            <p:spPr>
              <a:xfrm>
                <a:off x="8274362" y="4136550"/>
                <a:ext cx="515172" cy="400239"/>
              </a:xfrm>
              <a:custGeom>
                <a:avLst/>
                <a:gdLst>
                  <a:gd name="connsiteX0" fmla="*/ 64461 w 85725"/>
                  <a:gd name="connsiteY0" fmla="*/ 66461 h 66675"/>
                  <a:gd name="connsiteX1" fmla="*/ 11312 w 85725"/>
                  <a:gd name="connsiteY1" fmla="*/ 49412 h 66675"/>
                  <a:gd name="connsiteX2" fmla="*/ 7406 w 85725"/>
                  <a:gd name="connsiteY2" fmla="*/ 41887 h 66675"/>
                  <a:gd name="connsiteX3" fmla="*/ 17217 w 85725"/>
                  <a:gd name="connsiteY3" fmla="*/ 11312 h 66675"/>
                  <a:gd name="connsiteX4" fmla="*/ 24742 w 85725"/>
                  <a:gd name="connsiteY4" fmla="*/ 7406 h 66675"/>
                  <a:gd name="connsiteX5" fmla="*/ 77891 w 85725"/>
                  <a:gd name="connsiteY5" fmla="*/ 24456 h 66675"/>
                  <a:gd name="connsiteX6" fmla="*/ 81797 w 85725"/>
                  <a:gd name="connsiteY6" fmla="*/ 31981 h 66675"/>
                  <a:gd name="connsiteX7" fmla="*/ 71986 w 85725"/>
                  <a:gd name="connsiteY7" fmla="*/ 62556 h 66675"/>
                  <a:gd name="connsiteX8" fmla="*/ 64461 w 85725"/>
                  <a:gd name="connsiteY8" fmla="*/ 66461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5725" h="66675">
                    <a:moveTo>
                      <a:pt x="64461" y="66461"/>
                    </a:moveTo>
                    <a:lnTo>
                      <a:pt x="11312" y="49412"/>
                    </a:lnTo>
                    <a:cubicBezTo>
                      <a:pt x="8168" y="48459"/>
                      <a:pt x="6454" y="45030"/>
                      <a:pt x="7406" y="41887"/>
                    </a:cubicBezTo>
                    <a:lnTo>
                      <a:pt x="17217" y="11312"/>
                    </a:lnTo>
                    <a:cubicBezTo>
                      <a:pt x="18170" y="8168"/>
                      <a:pt x="21599" y="6454"/>
                      <a:pt x="24742" y="7406"/>
                    </a:cubicBezTo>
                    <a:lnTo>
                      <a:pt x="77891" y="24456"/>
                    </a:lnTo>
                    <a:cubicBezTo>
                      <a:pt x="81035" y="25504"/>
                      <a:pt x="82749" y="28838"/>
                      <a:pt x="81797" y="31981"/>
                    </a:cubicBezTo>
                    <a:lnTo>
                      <a:pt x="71986" y="62556"/>
                    </a:lnTo>
                    <a:cubicBezTo>
                      <a:pt x="70938" y="65699"/>
                      <a:pt x="67604" y="67414"/>
                      <a:pt x="64461" y="66461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</p:grpSp>
        <p:grpSp>
          <p:nvGrpSpPr>
            <p:cNvPr id="463" name="Группа 128">
              <a:extLst>
                <a:ext uri="{FF2B5EF4-FFF2-40B4-BE49-F238E27FC236}">
                  <a16:creationId xmlns:a16="http://schemas.microsoft.com/office/drawing/2014/main" id="{2B76E86F-F234-C091-92D7-FA1DD0F2CBD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094279" y="5150295"/>
              <a:ext cx="4615248" cy="5526237"/>
              <a:chOff x="3992104" y="2444024"/>
              <a:chExt cx="2801697" cy="3353690"/>
            </a:xfrm>
          </p:grpSpPr>
          <p:sp>
            <p:nvSpPr>
              <p:cNvPr id="413" name="Полилиния: фигура 129">
                <a:extLst>
                  <a:ext uri="{FF2B5EF4-FFF2-40B4-BE49-F238E27FC236}">
                    <a16:creationId xmlns:a16="http://schemas.microsoft.com/office/drawing/2014/main" id="{2D70B02B-3D17-B16F-E076-C304A8E6EFCE}"/>
                  </a:ext>
                </a:extLst>
              </p:cNvPr>
              <p:cNvSpPr/>
              <p:nvPr/>
            </p:nvSpPr>
            <p:spPr>
              <a:xfrm>
                <a:off x="4568243" y="2444024"/>
                <a:ext cx="2225558" cy="3336353"/>
              </a:xfrm>
              <a:custGeom>
                <a:avLst/>
                <a:gdLst>
                  <a:gd name="connsiteX0" fmla="*/ 7144 w 304800"/>
                  <a:gd name="connsiteY0" fmla="*/ 7144 h 457200"/>
                  <a:gd name="connsiteX1" fmla="*/ 306419 w 304800"/>
                  <a:gd name="connsiteY1" fmla="*/ 7144 h 457200"/>
                  <a:gd name="connsiteX2" fmla="*/ 306419 w 304800"/>
                  <a:gd name="connsiteY2" fmla="*/ 458438 h 457200"/>
                  <a:gd name="connsiteX3" fmla="*/ 7144 w 304800"/>
                  <a:gd name="connsiteY3" fmla="*/ 458438 h 457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4800" h="457200">
                    <a:moveTo>
                      <a:pt x="7144" y="7144"/>
                    </a:moveTo>
                    <a:lnTo>
                      <a:pt x="306419" y="7144"/>
                    </a:lnTo>
                    <a:lnTo>
                      <a:pt x="306419" y="458438"/>
                    </a:lnTo>
                    <a:lnTo>
                      <a:pt x="7144" y="458438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414" name="Полилиния: фигура 130">
                <a:extLst>
                  <a:ext uri="{FF2B5EF4-FFF2-40B4-BE49-F238E27FC236}">
                    <a16:creationId xmlns:a16="http://schemas.microsoft.com/office/drawing/2014/main" id="{754E3C1D-CFA1-98BE-2B95-CD9CE9F0FD13}"/>
                  </a:ext>
                </a:extLst>
              </p:cNvPr>
              <p:cNvSpPr/>
              <p:nvPr/>
            </p:nvSpPr>
            <p:spPr>
              <a:xfrm>
                <a:off x="4284991" y="2444024"/>
                <a:ext cx="2223630" cy="3336353"/>
              </a:xfrm>
              <a:custGeom>
                <a:avLst/>
                <a:gdLst>
                  <a:gd name="connsiteX0" fmla="*/ 7144 w 304800"/>
                  <a:gd name="connsiteY0" fmla="*/ 7144 h 457200"/>
                  <a:gd name="connsiteX1" fmla="*/ 306419 w 304800"/>
                  <a:gd name="connsiteY1" fmla="*/ 7144 h 457200"/>
                  <a:gd name="connsiteX2" fmla="*/ 306419 w 304800"/>
                  <a:gd name="connsiteY2" fmla="*/ 458438 h 457200"/>
                  <a:gd name="connsiteX3" fmla="*/ 7144 w 304800"/>
                  <a:gd name="connsiteY3" fmla="*/ 458438 h 457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4800" h="457200">
                    <a:moveTo>
                      <a:pt x="7144" y="7144"/>
                    </a:moveTo>
                    <a:lnTo>
                      <a:pt x="306419" y="7144"/>
                    </a:lnTo>
                    <a:lnTo>
                      <a:pt x="306419" y="458438"/>
                    </a:lnTo>
                    <a:lnTo>
                      <a:pt x="7144" y="458438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415" name="Полилиния: фигура 131">
                <a:extLst>
                  <a:ext uri="{FF2B5EF4-FFF2-40B4-BE49-F238E27FC236}">
                    <a16:creationId xmlns:a16="http://schemas.microsoft.com/office/drawing/2014/main" id="{47BA082F-F516-3C56-B021-5D9E67056810}"/>
                  </a:ext>
                </a:extLst>
              </p:cNvPr>
              <p:cNvSpPr/>
              <p:nvPr/>
            </p:nvSpPr>
            <p:spPr>
              <a:xfrm>
                <a:off x="4423727" y="2617391"/>
                <a:ext cx="975006" cy="2640959"/>
              </a:xfrm>
              <a:custGeom>
                <a:avLst/>
                <a:gdLst>
                  <a:gd name="connsiteX0" fmla="*/ 7144 w 133350"/>
                  <a:gd name="connsiteY0" fmla="*/ 7144 h 361950"/>
                  <a:gd name="connsiteX1" fmla="*/ 7144 w 133350"/>
                  <a:gd name="connsiteY1" fmla="*/ 355759 h 361950"/>
                  <a:gd name="connsiteX2" fmla="*/ 125349 w 133350"/>
                  <a:gd name="connsiteY2" fmla="*/ 355759 h 361950"/>
                  <a:gd name="connsiteX3" fmla="*/ 131350 w 133350"/>
                  <a:gd name="connsiteY3" fmla="*/ 349758 h 361950"/>
                  <a:gd name="connsiteX4" fmla="*/ 131350 w 133350"/>
                  <a:gd name="connsiteY4" fmla="*/ 13240 h 361950"/>
                  <a:gd name="connsiteX5" fmla="*/ 125349 w 133350"/>
                  <a:gd name="connsiteY5" fmla="*/ 7239 h 361950"/>
                  <a:gd name="connsiteX6" fmla="*/ 7144 w 133350"/>
                  <a:gd name="connsiteY6" fmla="*/ 7239 h 361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3350" h="361950">
                    <a:moveTo>
                      <a:pt x="7144" y="7144"/>
                    </a:moveTo>
                    <a:lnTo>
                      <a:pt x="7144" y="355759"/>
                    </a:lnTo>
                    <a:lnTo>
                      <a:pt x="125349" y="355759"/>
                    </a:lnTo>
                    <a:cubicBezTo>
                      <a:pt x="128683" y="355759"/>
                      <a:pt x="131350" y="353092"/>
                      <a:pt x="131350" y="349758"/>
                    </a:cubicBezTo>
                    <a:lnTo>
                      <a:pt x="131350" y="13240"/>
                    </a:lnTo>
                    <a:cubicBezTo>
                      <a:pt x="131350" y="9906"/>
                      <a:pt x="128588" y="7239"/>
                      <a:pt x="125349" y="7239"/>
                    </a:cubicBezTo>
                    <a:lnTo>
                      <a:pt x="7144" y="7239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416" name="Полилиния: фигура 132">
                <a:extLst>
                  <a:ext uri="{FF2B5EF4-FFF2-40B4-BE49-F238E27FC236}">
                    <a16:creationId xmlns:a16="http://schemas.microsoft.com/office/drawing/2014/main" id="{1AEB864E-B591-415C-DFE7-87F76A2345F8}"/>
                  </a:ext>
                </a:extLst>
              </p:cNvPr>
              <p:cNvSpPr/>
              <p:nvPr/>
            </p:nvSpPr>
            <p:spPr>
              <a:xfrm>
                <a:off x="4423727" y="2617391"/>
                <a:ext cx="975006" cy="2640959"/>
              </a:xfrm>
              <a:custGeom>
                <a:avLst/>
                <a:gdLst>
                  <a:gd name="connsiteX0" fmla="*/ 57912 w 133350"/>
                  <a:gd name="connsiteY0" fmla="*/ 214598 h 361950"/>
                  <a:gd name="connsiteX1" fmla="*/ 7144 w 133350"/>
                  <a:gd name="connsiteY1" fmla="*/ 355663 h 361950"/>
                  <a:gd name="connsiteX2" fmla="*/ 125349 w 133350"/>
                  <a:gd name="connsiteY2" fmla="*/ 355663 h 361950"/>
                  <a:gd name="connsiteX3" fmla="*/ 131350 w 133350"/>
                  <a:gd name="connsiteY3" fmla="*/ 349663 h 361950"/>
                  <a:gd name="connsiteX4" fmla="*/ 131350 w 133350"/>
                  <a:gd name="connsiteY4" fmla="*/ 13145 h 361950"/>
                  <a:gd name="connsiteX5" fmla="*/ 125349 w 133350"/>
                  <a:gd name="connsiteY5" fmla="*/ 7144 h 361950"/>
                  <a:gd name="connsiteX6" fmla="*/ 57912 w 133350"/>
                  <a:gd name="connsiteY6" fmla="*/ 214598 h 361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3350" h="361950">
                    <a:moveTo>
                      <a:pt x="57912" y="214598"/>
                    </a:moveTo>
                    <a:lnTo>
                      <a:pt x="7144" y="355663"/>
                    </a:lnTo>
                    <a:lnTo>
                      <a:pt x="125349" y="355663"/>
                    </a:lnTo>
                    <a:cubicBezTo>
                      <a:pt x="128683" y="355663"/>
                      <a:pt x="131350" y="352996"/>
                      <a:pt x="131350" y="349663"/>
                    </a:cubicBezTo>
                    <a:lnTo>
                      <a:pt x="131350" y="13145"/>
                    </a:lnTo>
                    <a:cubicBezTo>
                      <a:pt x="131350" y="9811"/>
                      <a:pt x="128588" y="7144"/>
                      <a:pt x="125349" y="7144"/>
                    </a:cubicBezTo>
                    <a:lnTo>
                      <a:pt x="57912" y="214598"/>
                    </a:lnTo>
                    <a:close/>
                  </a:path>
                </a:pathLst>
              </a:custGeom>
              <a:solidFill>
                <a:schemeClr val="bg2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417" name="Полилиния: фигура 133">
                <a:extLst>
                  <a:ext uri="{FF2B5EF4-FFF2-40B4-BE49-F238E27FC236}">
                    <a16:creationId xmlns:a16="http://schemas.microsoft.com/office/drawing/2014/main" id="{9E0DDCE1-D573-3881-A823-59EEA4988447}"/>
                  </a:ext>
                </a:extLst>
              </p:cNvPr>
              <p:cNvSpPr/>
              <p:nvPr/>
            </p:nvSpPr>
            <p:spPr>
              <a:xfrm>
                <a:off x="3992104" y="2617391"/>
                <a:ext cx="487502" cy="2710306"/>
              </a:xfrm>
              <a:custGeom>
                <a:avLst/>
                <a:gdLst>
                  <a:gd name="connsiteX0" fmla="*/ 7144 w 66675"/>
                  <a:gd name="connsiteY0" fmla="*/ 25241 h 371475"/>
                  <a:gd name="connsiteX1" fmla="*/ 59341 w 66675"/>
                  <a:gd name="connsiteY1" fmla="*/ 7144 h 371475"/>
                  <a:gd name="connsiteX2" fmla="*/ 66389 w 66675"/>
                  <a:gd name="connsiteY2" fmla="*/ 7144 h 371475"/>
                  <a:gd name="connsiteX3" fmla="*/ 59341 w 66675"/>
                  <a:gd name="connsiteY3" fmla="*/ 355759 h 371475"/>
                  <a:gd name="connsiteX4" fmla="*/ 14192 w 66675"/>
                  <a:gd name="connsiteY4" fmla="*/ 373761 h 371475"/>
                  <a:gd name="connsiteX5" fmla="*/ 7144 w 66675"/>
                  <a:gd name="connsiteY5" fmla="*/ 373761 h 371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6675" h="371475">
                    <a:moveTo>
                      <a:pt x="7144" y="25241"/>
                    </a:moveTo>
                    <a:lnTo>
                      <a:pt x="59341" y="7144"/>
                    </a:lnTo>
                    <a:lnTo>
                      <a:pt x="66389" y="7144"/>
                    </a:lnTo>
                    <a:lnTo>
                      <a:pt x="59341" y="355759"/>
                    </a:lnTo>
                    <a:lnTo>
                      <a:pt x="14192" y="373761"/>
                    </a:lnTo>
                    <a:lnTo>
                      <a:pt x="7144" y="373761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418" name="Полилиния: фигура 134">
                <a:extLst>
                  <a:ext uri="{FF2B5EF4-FFF2-40B4-BE49-F238E27FC236}">
                    <a16:creationId xmlns:a16="http://schemas.microsoft.com/office/drawing/2014/main" id="{3E1672DA-6714-CB04-5904-00952E4DE648}"/>
                  </a:ext>
                </a:extLst>
              </p:cNvPr>
              <p:cNvSpPr/>
              <p:nvPr/>
            </p:nvSpPr>
            <p:spPr>
              <a:xfrm>
                <a:off x="4044129" y="2617391"/>
                <a:ext cx="416208" cy="2710306"/>
              </a:xfrm>
              <a:custGeom>
                <a:avLst/>
                <a:gdLst>
                  <a:gd name="connsiteX0" fmla="*/ 7144 w 57150"/>
                  <a:gd name="connsiteY0" fmla="*/ 25241 h 371475"/>
                  <a:gd name="connsiteX1" fmla="*/ 59341 w 57150"/>
                  <a:gd name="connsiteY1" fmla="*/ 7144 h 371475"/>
                  <a:gd name="connsiteX2" fmla="*/ 59341 w 57150"/>
                  <a:gd name="connsiteY2" fmla="*/ 355759 h 371475"/>
                  <a:gd name="connsiteX3" fmla="*/ 7144 w 57150"/>
                  <a:gd name="connsiteY3" fmla="*/ 373761 h 371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7150" h="371475">
                    <a:moveTo>
                      <a:pt x="7144" y="25241"/>
                    </a:moveTo>
                    <a:lnTo>
                      <a:pt x="59341" y="7144"/>
                    </a:lnTo>
                    <a:lnTo>
                      <a:pt x="59341" y="355759"/>
                    </a:lnTo>
                    <a:lnTo>
                      <a:pt x="7144" y="373761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419" name="Полилиния: фигура 135">
                <a:extLst>
                  <a:ext uri="{FF2B5EF4-FFF2-40B4-BE49-F238E27FC236}">
                    <a16:creationId xmlns:a16="http://schemas.microsoft.com/office/drawing/2014/main" id="{BD9B2EC1-6695-CBD0-5B23-D66A3DAA1F8E}"/>
                  </a:ext>
                </a:extLst>
              </p:cNvPr>
              <p:cNvSpPr/>
              <p:nvPr/>
            </p:nvSpPr>
            <p:spPr>
              <a:xfrm>
                <a:off x="5444979" y="2617391"/>
                <a:ext cx="973078" cy="2640959"/>
              </a:xfrm>
              <a:custGeom>
                <a:avLst/>
                <a:gdLst>
                  <a:gd name="connsiteX0" fmla="*/ 7144 w 133350"/>
                  <a:gd name="connsiteY0" fmla="*/ 13145 h 361950"/>
                  <a:gd name="connsiteX1" fmla="*/ 13144 w 133350"/>
                  <a:gd name="connsiteY1" fmla="*/ 7144 h 361950"/>
                  <a:gd name="connsiteX2" fmla="*/ 125349 w 133350"/>
                  <a:gd name="connsiteY2" fmla="*/ 7144 h 361950"/>
                  <a:gd name="connsiteX3" fmla="*/ 131350 w 133350"/>
                  <a:gd name="connsiteY3" fmla="*/ 13145 h 361950"/>
                  <a:gd name="connsiteX4" fmla="*/ 131350 w 133350"/>
                  <a:gd name="connsiteY4" fmla="*/ 349663 h 361950"/>
                  <a:gd name="connsiteX5" fmla="*/ 125349 w 133350"/>
                  <a:gd name="connsiteY5" fmla="*/ 355663 h 361950"/>
                  <a:gd name="connsiteX6" fmla="*/ 13144 w 133350"/>
                  <a:gd name="connsiteY6" fmla="*/ 355663 h 361950"/>
                  <a:gd name="connsiteX7" fmla="*/ 7144 w 133350"/>
                  <a:gd name="connsiteY7" fmla="*/ 349663 h 361950"/>
                  <a:gd name="connsiteX8" fmla="*/ 7144 w 133350"/>
                  <a:gd name="connsiteY8" fmla="*/ 13145 h 361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3350" h="361950">
                    <a:moveTo>
                      <a:pt x="7144" y="13145"/>
                    </a:moveTo>
                    <a:cubicBezTo>
                      <a:pt x="7144" y="9811"/>
                      <a:pt x="9811" y="7144"/>
                      <a:pt x="13144" y="7144"/>
                    </a:cubicBezTo>
                    <a:lnTo>
                      <a:pt x="125349" y="7144"/>
                    </a:lnTo>
                    <a:cubicBezTo>
                      <a:pt x="128683" y="7144"/>
                      <a:pt x="131350" y="9811"/>
                      <a:pt x="131350" y="13145"/>
                    </a:cubicBezTo>
                    <a:lnTo>
                      <a:pt x="131350" y="349663"/>
                    </a:lnTo>
                    <a:cubicBezTo>
                      <a:pt x="131350" y="352996"/>
                      <a:pt x="128683" y="355663"/>
                      <a:pt x="125349" y="355663"/>
                    </a:cubicBezTo>
                    <a:lnTo>
                      <a:pt x="13144" y="355663"/>
                    </a:lnTo>
                    <a:cubicBezTo>
                      <a:pt x="9811" y="355663"/>
                      <a:pt x="7144" y="352996"/>
                      <a:pt x="7144" y="349663"/>
                    </a:cubicBezTo>
                    <a:lnTo>
                      <a:pt x="7144" y="13145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420" name="Полилиния: фигура 136">
                <a:extLst>
                  <a:ext uri="{FF2B5EF4-FFF2-40B4-BE49-F238E27FC236}">
                    <a16:creationId xmlns:a16="http://schemas.microsoft.com/office/drawing/2014/main" id="{7C11D181-B7E6-FA10-DE7C-7306A0A6CB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84137" y="3812196"/>
                <a:ext cx="208563" cy="208563"/>
              </a:xfrm>
              <a:custGeom>
                <a:avLst/>
                <a:gdLst>
                  <a:gd name="T0" fmla="*/ 52143 w 28575"/>
                  <a:gd name="T1" fmla="*/ 128612 h 28575"/>
                  <a:gd name="T2" fmla="*/ 128612 w 28575"/>
                  <a:gd name="T3" fmla="*/ 52143 h 28575"/>
                  <a:gd name="T4" fmla="*/ 205782 w 28575"/>
                  <a:gd name="T5" fmla="*/ 128612 h 28575"/>
                  <a:gd name="T6" fmla="*/ 128612 w 28575"/>
                  <a:gd name="T7" fmla="*/ 205782 h 28575"/>
                  <a:gd name="T8" fmla="*/ 52143 w 28575"/>
                  <a:gd name="T9" fmla="*/ 128612 h 2857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8575" h="28575">
                    <a:moveTo>
                      <a:pt x="7144" y="17621"/>
                    </a:moveTo>
                    <a:cubicBezTo>
                      <a:pt x="7144" y="11811"/>
                      <a:pt x="11906" y="7144"/>
                      <a:pt x="17621" y="7144"/>
                    </a:cubicBezTo>
                    <a:cubicBezTo>
                      <a:pt x="23432" y="7144"/>
                      <a:pt x="28194" y="11811"/>
                      <a:pt x="28194" y="17621"/>
                    </a:cubicBezTo>
                    <a:cubicBezTo>
                      <a:pt x="28194" y="23432"/>
                      <a:pt x="23527" y="28194"/>
                      <a:pt x="17621" y="28194"/>
                    </a:cubicBezTo>
                    <a:cubicBezTo>
                      <a:pt x="11906" y="28194"/>
                      <a:pt x="7144" y="23432"/>
                      <a:pt x="7144" y="1762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fr-FR" sz="7198"/>
              </a:p>
            </p:txBody>
          </p:sp>
          <p:sp>
            <p:nvSpPr>
              <p:cNvPr id="421" name="Полилиния: фигура 137">
                <a:extLst>
                  <a:ext uri="{FF2B5EF4-FFF2-40B4-BE49-F238E27FC236}">
                    <a16:creationId xmlns:a16="http://schemas.microsoft.com/office/drawing/2014/main" id="{CF85A08D-2FC7-E1FA-23B1-A885DD315F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24528" y="2895914"/>
                <a:ext cx="973293" cy="139042"/>
              </a:xfrm>
              <a:custGeom>
                <a:avLst/>
                <a:gdLst>
                  <a:gd name="T0" fmla="*/ 52143 w 133350"/>
                  <a:gd name="T1" fmla="*/ 52143 h 19050"/>
                  <a:gd name="T2" fmla="*/ 959389 w 133350"/>
                  <a:gd name="T3" fmla="*/ 52143 h 19050"/>
                  <a:gd name="T4" fmla="*/ 959389 w 133350"/>
                  <a:gd name="T5" fmla="*/ 90381 h 19050"/>
                  <a:gd name="T6" fmla="*/ 52143 w 133350"/>
                  <a:gd name="T7" fmla="*/ 90381 h 1905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33350" h="19050">
                    <a:moveTo>
                      <a:pt x="7144" y="7144"/>
                    </a:moveTo>
                    <a:lnTo>
                      <a:pt x="131445" y="7144"/>
                    </a:lnTo>
                    <a:lnTo>
                      <a:pt x="131445" y="12383"/>
                    </a:lnTo>
                    <a:lnTo>
                      <a:pt x="7144" y="12383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fr-FR" sz="7198"/>
              </a:p>
            </p:txBody>
          </p:sp>
          <p:sp>
            <p:nvSpPr>
              <p:cNvPr id="422" name="Полилиния: фигура 138">
                <a:extLst>
                  <a:ext uri="{FF2B5EF4-FFF2-40B4-BE49-F238E27FC236}">
                    <a16:creationId xmlns:a16="http://schemas.microsoft.com/office/drawing/2014/main" id="{EA23C402-5D4D-D638-A575-422442EC99C1}"/>
                  </a:ext>
                </a:extLst>
              </p:cNvPr>
              <p:cNvSpPr/>
              <p:nvPr/>
            </p:nvSpPr>
            <p:spPr>
              <a:xfrm>
                <a:off x="5423782" y="5293023"/>
                <a:ext cx="973080" cy="418007"/>
              </a:xfrm>
              <a:custGeom>
                <a:avLst/>
                <a:gdLst>
                  <a:gd name="connsiteX0" fmla="*/ 128111 w 133350"/>
                  <a:gd name="connsiteY0" fmla="*/ 50863 h 57150"/>
                  <a:gd name="connsiteX1" fmla="*/ 13144 w 133350"/>
                  <a:gd name="connsiteY1" fmla="*/ 50863 h 57150"/>
                  <a:gd name="connsiteX2" fmla="*/ 7144 w 133350"/>
                  <a:gd name="connsiteY2" fmla="*/ 44863 h 57150"/>
                  <a:gd name="connsiteX3" fmla="*/ 7144 w 133350"/>
                  <a:gd name="connsiteY3" fmla="*/ 13145 h 57150"/>
                  <a:gd name="connsiteX4" fmla="*/ 13144 w 133350"/>
                  <a:gd name="connsiteY4" fmla="*/ 7144 h 57150"/>
                  <a:gd name="connsiteX5" fmla="*/ 128111 w 133350"/>
                  <a:gd name="connsiteY5" fmla="*/ 7144 h 57150"/>
                  <a:gd name="connsiteX6" fmla="*/ 134112 w 133350"/>
                  <a:gd name="connsiteY6" fmla="*/ 13145 h 57150"/>
                  <a:gd name="connsiteX7" fmla="*/ 134112 w 133350"/>
                  <a:gd name="connsiteY7" fmla="*/ 44863 h 57150"/>
                  <a:gd name="connsiteX8" fmla="*/ 128111 w 133350"/>
                  <a:gd name="connsiteY8" fmla="*/ 50863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3350" h="57150">
                    <a:moveTo>
                      <a:pt x="128111" y="50863"/>
                    </a:moveTo>
                    <a:lnTo>
                      <a:pt x="13144" y="50863"/>
                    </a:lnTo>
                    <a:cubicBezTo>
                      <a:pt x="9811" y="50863"/>
                      <a:pt x="7144" y="48196"/>
                      <a:pt x="7144" y="44863"/>
                    </a:cubicBezTo>
                    <a:lnTo>
                      <a:pt x="7144" y="13145"/>
                    </a:lnTo>
                    <a:cubicBezTo>
                      <a:pt x="7144" y="9811"/>
                      <a:pt x="9811" y="7144"/>
                      <a:pt x="13144" y="7144"/>
                    </a:cubicBezTo>
                    <a:lnTo>
                      <a:pt x="128111" y="7144"/>
                    </a:lnTo>
                    <a:cubicBezTo>
                      <a:pt x="131445" y="7144"/>
                      <a:pt x="134112" y="9811"/>
                      <a:pt x="134112" y="13145"/>
                    </a:cubicBezTo>
                    <a:lnTo>
                      <a:pt x="134112" y="44863"/>
                    </a:lnTo>
                    <a:cubicBezTo>
                      <a:pt x="134207" y="48196"/>
                      <a:pt x="131445" y="50863"/>
                      <a:pt x="128111" y="50863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423" name="Полилиния: фигура 139">
                <a:extLst>
                  <a:ext uri="{FF2B5EF4-FFF2-40B4-BE49-F238E27FC236}">
                    <a16:creationId xmlns:a16="http://schemas.microsoft.com/office/drawing/2014/main" id="{63EB9E49-8E8B-1F78-0BAB-83978C80B2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44835" y="5409090"/>
                <a:ext cx="139042" cy="139042"/>
              </a:xfrm>
              <a:custGeom>
                <a:avLst/>
                <a:gdLst>
                  <a:gd name="T0" fmla="*/ 138349 w 19050"/>
                  <a:gd name="T1" fmla="*/ 95242 h 19050"/>
                  <a:gd name="T2" fmla="*/ 95242 w 19050"/>
                  <a:gd name="T3" fmla="*/ 52143 h 19050"/>
                  <a:gd name="T4" fmla="*/ 52143 w 19050"/>
                  <a:gd name="T5" fmla="*/ 95242 h 19050"/>
                  <a:gd name="T6" fmla="*/ 95242 w 19050"/>
                  <a:gd name="T7" fmla="*/ 138349 h 19050"/>
                  <a:gd name="T8" fmla="*/ 138349 w 19050"/>
                  <a:gd name="T9" fmla="*/ 95242 h 190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9050" h="19050">
                    <a:moveTo>
                      <a:pt x="18955" y="13049"/>
                    </a:moveTo>
                    <a:cubicBezTo>
                      <a:pt x="18955" y="9811"/>
                      <a:pt x="16288" y="7144"/>
                      <a:pt x="13049" y="7144"/>
                    </a:cubicBezTo>
                    <a:cubicBezTo>
                      <a:pt x="9811" y="7144"/>
                      <a:pt x="7144" y="9811"/>
                      <a:pt x="7144" y="13049"/>
                    </a:cubicBezTo>
                    <a:cubicBezTo>
                      <a:pt x="7144" y="16288"/>
                      <a:pt x="9811" y="18955"/>
                      <a:pt x="13049" y="18955"/>
                    </a:cubicBezTo>
                    <a:cubicBezTo>
                      <a:pt x="16288" y="18955"/>
                      <a:pt x="18955" y="16288"/>
                      <a:pt x="18955" y="1304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fr-FR" sz="7198"/>
              </a:p>
            </p:txBody>
          </p:sp>
          <p:sp>
            <p:nvSpPr>
              <p:cNvPr id="424" name="Полилиния: фигура 140">
                <a:extLst>
                  <a:ext uri="{FF2B5EF4-FFF2-40B4-BE49-F238E27FC236}">
                    <a16:creationId xmlns:a16="http://schemas.microsoft.com/office/drawing/2014/main" id="{2DA166C3-6581-C397-FFF2-F45C545F1E60}"/>
                  </a:ext>
                </a:extLst>
              </p:cNvPr>
              <p:cNvSpPr/>
              <p:nvPr/>
            </p:nvSpPr>
            <p:spPr>
              <a:xfrm>
                <a:off x="4375554" y="5293023"/>
                <a:ext cx="973080" cy="418007"/>
              </a:xfrm>
              <a:custGeom>
                <a:avLst/>
                <a:gdLst>
                  <a:gd name="connsiteX0" fmla="*/ 128111 w 133350"/>
                  <a:gd name="connsiteY0" fmla="*/ 50863 h 57150"/>
                  <a:gd name="connsiteX1" fmla="*/ 13145 w 133350"/>
                  <a:gd name="connsiteY1" fmla="*/ 50863 h 57150"/>
                  <a:gd name="connsiteX2" fmla="*/ 7144 w 133350"/>
                  <a:gd name="connsiteY2" fmla="*/ 44863 h 57150"/>
                  <a:gd name="connsiteX3" fmla="*/ 7144 w 133350"/>
                  <a:gd name="connsiteY3" fmla="*/ 13145 h 57150"/>
                  <a:gd name="connsiteX4" fmla="*/ 13145 w 133350"/>
                  <a:gd name="connsiteY4" fmla="*/ 7144 h 57150"/>
                  <a:gd name="connsiteX5" fmla="*/ 128111 w 133350"/>
                  <a:gd name="connsiteY5" fmla="*/ 7144 h 57150"/>
                  <a:gd name="connsiteX6" fmla="*/ 134112 w 133350"/>
                  <a:gd name="connsiteY6" fmla="*/ 13145 h 57150"/>
                  <a:gd name="connsiteX7" fmla="*/ 134112 w 133350"/>
                  <a:gd name="connsiteY7" fmla="*/ 44863 h 57150"/>
                  <a:gd name="connsiteX8" fmla="*/ 128111 w 133350"/>
                  <a:gd name="connsiteY8" fmla="*/ 50863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3350" h="57150">
                    <a:moveTo>
                      <a:pt x="128111" y="50863"/>
                    </a:moveTo>
                    <a:lnTo>
                      <a:pt x="13145" y="50863"/>
                    </a:lnTo>
                    <a:cubicBezTo>
                      <a:pt x="9811" y="50863"/>
                      <a:pt x="7144" y="48196"/>
                      <a:pt x="7144" y="44863"/>
                    </a:cubicBezTo>
                    <a:lnTo>
                      <a:pt x="7144" y="13145"/>
                    </a:lnTo>
                    <a:cubicBezTo>
                      <a:pt x="7144" y="9811"/>
                      <a:pt x="9811" y="7144"/>
                      <a:pt x="13145" y="7144"/>
                    </a:cubicBezTo>
                    <a:lnTo>
                      <a:pt x="128111" y="7144"/>
                    </a:lnTo>
                    <a:cubicBezTo>
                      <a:pt x="131445" y="7144"/>
                      <a:pt x="134112" y="9811"/>
                      <a:pt x="134112" y="13145"/>
                    </a:cubicBezTo>
                    <a:lnTo>
                      <a:pt x="134112" y="44863"/>
                    </a:lnTo>
                    <a:cubicBezTo>
                      <a:pt x="134112" y="48196"/>
                      <a:pt x="131445" y="50863"/>
                      <a:pt x="128111" y="50863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425" name="Полилиния: фигура 141">
                <a:extLst>
                  <a:ext uri="{FF2B5EF4-FFF2-40B4-BE49-F238E27FC236}">
                    <a16:creationId xmlns:a16="http://schemas.microsoft.com/office/drawing/2014/main" id="{272B991E-9155-8EA2-C02B-9A8B2ACBD0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95072" y="5409090"/>
                <a:ext cx="139042" cy="139042"/>
              </a:xfrm>
              <a:custGeom>
                <a:avLst/>
                <a:gdLst>
                  <a:gd name="T0" fmla="*/ 138349 w 19050"/>
                  <a:gd name="T1" fmla="*/ 95242 h 19050"/>
                  <a:gd name="T2" fmla="*/ 95242 w 19050"/>
                  <a:gd name="T3" fmla="*/ 52143 h 19050"/>
                  <a:gd name="T4" fmla="*/ 52143 w 19050"/>
                  <a:gd name="T5" fmla="*/ 95242 h 19050"/>
                  <a:gd name="T6" fmla="*/ 95242 w 19050"/>
                  <a:gd name="T7" fmla="*/ 138349 h 19050"/>
                  <a:gd name="T8" fmla="*/ 138349 w 19050"/>
                  <a:gd name="T9" fmla="*/ 95242 h 190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9050" h="19050">
                    <a:moveTo>
                      <a:pt x="18955" y="13049"/>
                    </a:moveTo>
                    <a:cubicBezTo>
                      <a:pt x="18955" y="9811"/>
                      <a:pt x="16288" y="7144"/>
                      <a:pt x="13049" y="7144"/>
                    </a:cubicBezTo>
                    <a:cubicBezTo>
                      <a:pt x="9811" y="7144"/>
                      <a:pt x="7144" y="9811"/>
                      <a:pt x="7144" y="13049"/>
                    </a:cubicBezTo>
                    <a:cubicBezTo>
                      <a:pt x="7144" y="16288"/>
                      <a:pt x="9811" y="18955"/>
                      <a:pt x="13049" y="18955"/>
                    </a:cubicBezTo>
                    <a:cubicBezTo>
                      <a:pt x="16383" y="18955"/>
                      <a:pt x="18955" y="16288"/>
                      <a:pt x="18955" y="1304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fr-FR" sz="7198"/>
              </a:p>
            </p:txBody>
          </p:sp>
          <p:sp>
            <p:nvSpPr>
              <p:cNvPr id="426" name="Полилиния: фигура 142">
                <a:extLst>
                  <a:ext uri="{FF2B5EF4-FFF2-40B4-BE49-F238E27FC236}">
                    <a16:creationId xmlns:a16="http://schemas.microsoft.com/office/drawing/2014/main" id="{FD2BBB76-292C-6505-F551-868088236D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18123" y="2444024"/>
                <a:ext cx="1459940" cy="3337005"/>
              </a:xfrm>
              <a:custGeom>
                <a:avLst/>
                <a:gdLst>
                  <a:gd name="T0" fmla="*/ 52143 w 200025"/>
                  <a:gd name="T1" fmla="*/ 3346041 h 457200"/>
                  <a:gd name="T2" fmla="*/ 610390 w 200025"/>
                  <a:gd name="T3" fmla="*/ 3346041 h 457200"/>
                  <a:gd name="T4" fmla="*/ 1430738 w 200025"/>
                  <a:gd name="T5" fmla="*/ 52143 h 457200"/>
                  <a:gd name="T6" fmla="*/ 872490 w 200025"/>
                  <a:gd name="T7" fmla="*/ 52143 h 457200"/>
                  <a:gd name="T8" fmla="*/ 466487 w 200025"/>
                  <a:gd name="T9" fmla="*/ 1683801 h 457200"/>
                  <a:gd name="T10" fmla="*/ 466487 w 200025"/>
                  <a:gd name="T11" fmla="*/ 2725221 h 457200"/>
                  <a:gd name="T12" fmla="*/ 422687 w 200025"/>
                  <a:gd name="T13" fmla="*/ 2769021 h 457200"/>
                  <a:gd name="T14" fmla="*/ 196746 w 200025"/>
                  <a:gd name="T15" fmla="*/ 2769021 h 457200"/>
                  <a:gd name="T16" fmla="*/ 52143 w 200025"/>
                  <a:gd name="T17" fmla="*/ 3346041 h 457200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200025" h="457200">
                    <a:moveTo>
                      <a:pt x="7144" y="458438"/>
                    </a:moveTo>
                    <a:lnTo>
                      <a:pt x="83629" y="458438"/>
                    </a:lnTo>
                    <a:lnTo>
                      <a:pt x="196024" y="7144"/>
                    </a:lnTo>
                    <a:lnTo>
                      <a:pt x="119539" y="7144"/>
                    </a:lnTo>
                    <a:lnTo>
                      <a:pt x="63913" y="230696"/>
                    </a:lnTo>
                    <a:lnTo>
                      <a:pt x="63913" y="373380"/>
                    </a:lnTo>
                    <a:cubicBezTo>
                      <a:pt x="63913" y="376714"/>
                      <a:pt x="61150" y="379381"/>
                      <a:pt x="57912" y="379381"/>
                    </a:cubicBezTo>
                    <a:lnTo>
                      <a:pt x="26956" y="379381"/>
                    </a:lnTo>
                    <a:lnTo>
                      <a:pt x="7144" y="458438"/>
                    </a:lnTo>
                    <a:close/>
                  </a:path>
                </a:pathLst>
              </a:custGeom>
              <a:solidFill>
                <a:srgbClr val="FFFFFF">
                  <a:alpha val="27058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fr-FR" sz="7198"/>
              </a:p>
            </p:txBody>
          </p:sp>
          <p:sp>
            <p:nvSpPr>
              <p:cNvPr id="427" name="Полилиния: фигура 143">
                <a:extLst>
                  <a:ext uri="{FF2B5EF4-FFF2-40B4-BE49-F238E27FC236}">
                    <a16:creationId xmlns:a16="http://schemas.microsoft.com/office/drawing/2014/main" id="{2A1D80BE-D9CF-7FB1-BDC7-99A3086557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62000" y="2669272"/>
                <a:ext cx="903772" cy="3128442"/>
              </a:xfrm>
              <a:custGeom>
                <a:avLst/>
                <a:gdLst>
                  <a:gd name="T0" fmla="*/ 52143 w 123825"/>
                  <a:gd name="T1" fmla="*/ 3120793 h 428625"/>
                  <a:gd name="T2" fmla="*/ 331613 w 123825"/>
                  <a:gd name="T3" fmla="*/ 3120793 h 428625"/>
                  <a:gd name="T4" fmla="*/ 859279 w 123825"/>
                  <a:gd name="T5" fmla="*/ 1030997 h 428625"/>
                  <a:gd name="T6" fmla="*/ 859279 w 123825"/>
                  <a:gd name="T7" fmla="*/ 52143 h 428625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23825" h="428625">
                    <a:moveTo>
                      <a:pt x="7144" y="427577"/>
                    </a:moveTo>
                    <a:lnTo>
                      <a:pt x="45434" y="427577"/>
                    </a:lnTo>
                    <a:lnTo>
                      <a:pt x="117729" y="141256"/>
                    </a:lnTo>
                    <a:lnTo>
                      <a:pt x="117729" y="7144"/>
                    </a:lnTo>
                    <a:close/>
                  </a:path>
                </a:pathLst>
              </a:custGeom>
              <a:solidFill>
                <a:srgbClr val="FFFFFF">
                  <a:alpha val="27058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fr-FR" sz="7198"/>
              </a:p>
            </p:txBody>
          </p:sp>
        </p:grpSp>
        <p:grpSp>
          <p:nvGrpSpPr>
            <p:cNvPr id="464" name="Группа 144">
              <a:extLst>
                <a:ext uri="{FF2B5EF4-FFF2-40B4-BE49-F238E27FC236}">
                  <a16:creationId xmlns:a16="http://schemas.microsoft.com/office/drawing/2014/main" id="{B2CCE380-6033-D7C9-CF16-4F5A38F9D09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76752" y="5810524"/>
              <a:ext cx="1164921" cy="2993246"/>
              <a:chOff x="4284792" y="2844465"/>
              <a:chExt cx="707026" cy="1816404"/>
            </a:xfrm>
          </p:grpSpPr>
          <p:sp>
            <p:nvSpPr>
              <p:cNvPr id="410" name="Полилиния: фигура 145">
                <a:extLst>
                  <a:ext uri="{FF2B5EF4-FFF2-40B4-BE49-F238E27FC236}">
                    <a16:creationId xmlns:a16="http://schemas.microsoft.com/office/drawing/2014/main" id="{E68D8AD0-DCC6-FA56-6B81-E665BEC22B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96609" y="2844465"/>
                <a:ext cx="695209" cy="347605"/>
              </a:xfrm>
              <a:custGeom>
                <a:avLst/>
                <a:gdLst>
                  <a:gd name="T0" fmla="*/ 369158 w 95250"/>
                  <a:gd name="T1" fmla="*/ 247495 h 47625"/>
                  <a:gd name="T2" fmla="*/ 433117 w 95250"/>
                  <a:gd name="T3" fmla="*/ 147385 h 47625"/>
                  <a:gd name="T4" fmla="*/ 410177 w 95250"/>
                  <a:gd name="T5" fmla="*/ 92461 h 47625"/>
                  <a:gd name="T6" fmla="*/ 356640 w 95250"/>
                  <a:gd name="T7" fmla="*/ 69521 h 47625"/>
                  <a:gd name="T8" fmla="*/ 355254 w 95250"/>
                  <a:gd name="T9" fmla="*/ 69521 h 47625"/>
                  <a:gd name="T10" fmla="*/ 279470 w 95250"/>
                  <a:gd name="T11" fmla="*/ 152946 h 47625"/>
                  <a:gd name="T12" fmla="*/ 279470 w 95250"/>
                  <a:gd name="T13" fmla="*/ 172412 h 47625"/>
                  <a:gd name="T14" fmla="*/ 271135 w 95250"/>
                  <a:gd name="T15" fmla="*/ 181448 h 47625"/>
                  <a:gd name="T16" fmla="*/ 271135 w 95250"/>
                  <a:gd name="T17" fmla="*/ 181448 h 47625"/>
                  <a:gd name="T18" fmla="*/ 262785 w 95250"/>
                  <a:gd name="T19" fmla="*/ 173105 h 47625"/>
                  <a:gd name="T20" fmla="*/ 262785 w 95250"/>
                  <a:gd name="T21" fmla="*/ 153640 h 47625"/>
                  <a:gd name="T22" fmla="*/ 354553 w 95250"/>
                  <a:gd name="T23" fmla="*/ 52143 h 47625"/>
                  <a:gd name="T24" fmla="*/ 355947 w 95250"/>
                  <a:gd name="T25" fmla="*/ 52143 h 47625"/>
                  <a:gd name="T26" fmla="*/ 449101 w 95250"/>
                  <a:gd name="T27" fmla="*/ 150165 h 47625"/>
                  <a:gd name="T28" fmla="*/ 449101 w 95250"/>
                  <a:gd name="T29" fmla="*/ 152946 h 47625"/>
                  <a:gd name="T30" fmla="*/ 387230 w 95250"/>
                  <a:gd name="T31" fmla="*/ 249582 h 47625"/>
                  <a:gd name="T32" fmla="*/ 660452 w 95250"/>
                  <a:gd name="T33" fmla="*/ 330227 h 47625"/>
                  <a:gd name="T34" fmla="*/ 657664 w 95250"/>
                  <a:gd name="T35" fmla="*/ 347605 h 47625"/>
                  <a:gd name="T36" fmla="*/ 374019 w 95250"/>
                  <a:gd name="T37" fmla="*/ 264180 h 47625"/>
                  <a:gd name="T38" fmla="*/ 57003 w 95250"/>
                  <a:gd name="T39" fmla="*/ 355948 h 47625"/>
                  <a:gd name="T40" fmla="*/ 52142 w 95250"/>
                  <a:gd name="T41" fmla="*/ 339262 h 47625"/>
                  <a:gd name="T42" fmla="*/ 369158 w 95250"/>
                  <a:gd name="T43" fmla="*/ 247495 h 47625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0" t="0" r="r" b="b"/>
                <a:pathLst>
                  <a:path w="95250" h="47625">
                    <a:moveTo>
                      <a:pt x="50578" y="33909"/>
                    </a:moveTo>
                    <a:lnTo>
                      <a:pt x="59341" y="20193"/>
                    </a:lnTo>
                    <a:cubicBezTo>
                      <a:pt x="59246" y="17335"/>
                      <a:pt x="58102" y="14669"/>
                      <a:pt x="56198" y="12668"/>
                    </a:cubicBezTo>
                    <a:cubicBezTo>
                      <a:pt x="54197" y="10573"/>
                      <a:pt x="51625" y="9525"/>
                      <a:pt x="48863" y="9525"/>
                    </a:cubicBezTo>
                    <a:cubicBezTo>
                      <a:pt x="48768" y="9525"/>
                      <a:pt x="48768" y="9525"/>
                      <a:pt x="48673" y="9525"/>
                    </a:cubicBezTo>
                    <a:cubicBezTo>
                      <a:pt x="42863" y="9620"/>
                      <a:pt x="38195" y="14764"/>
                      <a:pt x="38290" y="20955"/>
                    </a:cubicBezTo>
                    <a:lnTo>
                      <a:pt x="38290" y="23622"/>
                    </a:lnTo>
                    <a:cubicBezTo>
                      <a:pt x="38290" y="24289"/>
                      <a:pt x="37814" y="24860"/>
                      <a:pt x="37148" y="24860"/>
                    </a:cubicBezTo>
                    <a:cubicBezTo>
                      <a:pt x="37148" y="24860"/>
                      <a:pt x="37148" y="24860"/>
                      <a:pt x="37148" y="24860"/>
                    </a:cubicBezTo>
                    <a:cubicBezTo>
                      <a:pt x="36576" y="24860"/>
                      <a:pt x="36004" y="24384"/>
                      <a:pt x="36004" y="23717"/>
                    </a:cubicBezTo>
                    <a:lnTo>
                      <a:pt x="36004" y="21050"/>
                    </a:lnTo>
                    <a:cubicBezTo>
                      <a:pt x="35909" y="13525"/>
                      <a:pt x="41529" y="7334"/>
                      <a:pt x="48577" y="7144"/>
                    </a:cubicBezTo>
                    <a:cubicBezTo>
                      <a:pt x="48673" y="7144"/>
                      <a:pt x="48673" y="7144"/>
                      <a:pt x="48768" y="7144"/>
                    </a:cubicBezTo>
                    <a:cubicBezTo>
                      <a:pt x="55721" y="7144"/>
                      <a:pt x="61436" y="13144"/>
                      <a:pt x="61531" y="20574"/>
                    </a:cubicBezTo>
                    <a:lnTo>
                      <a:pt x="61531" y="20955"/>
                    </a:lnTo>
                    <a:lnTo>
                      <a:pt x="53054" y="34195"/>
                    </a:lnTo>
                    <a:lnTo>
                      <a:pt x="90488" y="45244"/>
                    </a:lnTo>
                    <a:cubicBezTo>
                      <a:pt x="90392" y="46006"/>
                      <a:pt x="90202" y="46863"/>
                      <a:pt x="90106" y="47625"/>
                    </a:cubicBezTo>
                    <a:lnTo>
                      <a:pt x="51244" y="36195"/>
                    </a:lnTo>
                    <a:lnTo>
                      <a:pt x="7810" y="48768"/>
                    </a:lnTo>
                    <a:cubicBezTo>
                      <a:pt x="7620" y="48006"/>
                      <a:pt x="7429" y="47244"/>
                      <a:pt x="7144" y="46482"/>
                    </a:cubicBezTo>
                    <a:lnTo>
                      <a:pt x="50578" y="3390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fr-FR" sz="7198"/>
              </a:p>
            </p:txBody>
          </p:sp>
          <p:sp>
            <p:nvSpPr>
              <p:cNvPr id="411" name="Полилиния: фигура 146">
                <a:extLst>
                  <a:ext uri="{FF2B5EF4-FFF2-40B4-BE49-F238E27FC236}">
                    <a16:creationId xmlns:a16="http://schemas.microsoft.com/office/drawing/2014/main" id="{DC5ECF90-6712-415B-AD79-849E440E9C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5865" y="2844465"/>
                <a:ext cx="208563" cy="208563"/>
              </a:xfrm>
              <a:custGeom>
                <a:avLst/>
                <a:gdLst>
                  <a:gd name="T0" fmla="*/ 145297 w 28575"/>
                  <a:gd name="T1" fmla="*/ 52143 h 28575"/>
                  <a:gd name="T2" fmla="*/ 146691 w 28575"/>
                  <a:gd name="T3" fmla="*/ 52143 h 28575"/>
                  <a:gd name="T4" fmla="*/ 215511 w 28575"/>
                  <a:gd name="T5" fmla="*/ 85513 h 28575"/>
                  <a:gd name="T6" fmla="*/ 207870 w 28575"/>
                  <a:gd name="T7" fmla="*/ 91768 h 28575"/>
                  <a:gd name="T8" fmla="*/ 202308 w 28575"/>
                  <a:gd name="T9" fmla="*/ 95935 h 28575"/>
                  <a:gd name="T10" fmla="*/ 199527 w 28575"/>
                  <a:gd name="T11" fmla="*/ 93154 h 28575"/>
                  <a:gd name="T12" fmla="*/ 145990 w 28575"/>
                  <a:gd name="T13" fmla="*/ 70214 h 28575"/>
                  <a:gd name="T14" fmla="*/ 144604 w 28575"/>
                  <a:gd name="T15" fmla="*/ 70214 h 28575"/>
                  <a:gd name="T16" fmla="*/ 68828 w 28575"/>
                  <a:gd name="T17" fmla="*/ 153640 h 28575"/>
                  <a:gd name="T18" fmla="*/ 68828 w 28575"/>
                  <a:gd name="T19" fmla="*/ 173105 h 28575"/>
                  <a:gd name="T20" fmla="*/ 60485 w 28575"/>
                  <a:gd name="T21" fmla="*/ 182149 h 28575"/>
                  <a:gd name="T22" fmla="*/ 60485 w 28575"/>
                  <a:gd name="T23" fmla="*/ 182149 h 28575"/>
                  <a:gd name="T24" fmla="*/ 52143 w 28575"/>
                  <a:gd name="T25" fmla="*/ 173806 h 28575"/>
                  <a:gd name="T26" fmla="*/ 52143 w 28575"/>
                  <a:gd name="T27" fmla="*/ 154340 h 28575"/>
                  <a:gd name="T28" fmla="*/ 145297 w 28575"/>
                  <a:gd name="T29" fmla="*/ 52143 h 28575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28575" h="28575">
                    <a:moveTo>
                      <a:pt x="19907" y="7144"/>
                    </a:moveTo>
                    <a:lnTo>
                      <a:pt x="20098" y="7144"/>
                    </a:lnTo>
                    <a:cubicBezTo>
                      <a:pt x="23813" y="7144"/>
                      <a:pt x="27242" y="8954"/>
                      <a:pt x="29527" y="11716"/>
                    </a:cubicBezTo>
                    <a:cubicBezTo>
                      <a:pt x="29146" y="12002"/>
                      <a:pt x="28861" y="12287"/>
                      <a:pt x="28480" y="12573"/>
                    </a:cubicBezTo>
                    <a:cubicBezTo>
                      <a:pt x="28384" y="12668"/>
                      <a:pt x="28003" y="12954"/>
                      <a:pt x="27718" y="13144"/>
                    </a:cubicBezTo>
                    <a:cubicBezTo>
                      <a:pt x="27623" y="13049"/>
                      <a:pt x="27527" y="12859"/>
                      <a:pt x="27337" y="12763"/>
                    </a:cubicBezTo>
                    <a:cubicBezTo>
                      <a:pt x="25336" y="10668"/>
                      <a:pt x="22765" y="9620"/>
                      <a:pt x="20002" y="9620"/>
                    </a:cubicBezTo>
                    <a:lnTo>
                      <a:pt x="19812" y="9620"/>
                    </a:lnTo>
                    <a:cubicBezTo>
                      <a:pt x="14002" y="9715"/>
                      <a:pt x="9334" y="14859"/>
                      <a:pt x="9430" y="21050"/>
                    </a:cubicBezTo>
                    <a:lnTo>
                      <a:pt x="9430" y="23717"/>
                    </a:lnTo>
                    <a:cubicBezTo>
                      <a:pt x="9430" y="24384"/>
                      <a:pt x="8953" y="24956"/>
                      <a:pt x="8287" y="24956"/>
                    </a:cubicBezTo>
                    <a:cubicBezTo>
                      <a:pt x="7715" y="24956"/>
                      <a:pt x="7144" y="24479"/>
                      <a:pt x="7144" y="23813"/>
                    </a:cubicBezTo>
                    <a:lnTo>
                      <a:pt x="7144" y="21146"/>
                    </a:lnTo>
                    <a:cubicBezTo>
                      <a:pt x="7239" y="13430"/>
                      <a:pt x="12859" y="7239"/>
                      <a:pt x="19907" y="71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fr-FR" sz="7198"/>
              </a:p>
            </p:txBody>
          </p:sp>
          <p:sp>
            <p:nvSpPr>
              <p:cNvPr id="412" name="Полилиния: фигура 147">
                <a:extLst>
                  <a:ext uri="{FF2B5EF4-FFF2-40B4-BE49-F238E27FC236}">
                    <a16:creationId xmlns:a16="http://schemas.microsoft.com/office/drawing/2014/main" id="{769FD985-4FA9-69B2-2CEE-58A647CEA8D4}"/>
                  </a:ext>
                </a:extLst>
              </p:cNvPr>
              <p:cNvSpPr/>
              <p:nvPr/>
            </p:nvSpPr>
            <p:spPr>
              <a:xfrm>
                <a:off x="4284792" y="3062126"/>
                <a:ext cx="695467" cy="1598743"/>
              </a:xfrm>
              <a:custGeom>
                <a:avLst/>
                <a:gdLst>
                  <a:gd name="connsiteX0" fmla="*/ 8192 w 95250"/>
                  <a:gd name="connsiteY0" fmla="*/ 117753 h 219075"/>
                  <a:gd name="connsiteX1" fmla="*/ 12859 w 95250"/>
                  <a:gd name="connsiteY1" fmla="*/ 13930 h 219075"/>
                  <a:gd name="connsiteX2" fmla="*/ 87249 w 95250"/>
                  <a:gd name="connsiteY2" fmla="*/ 13930 h 219075"/>
                  <a:gd name="connsiteX3" fmla="*/ 89344 w 95250"/>
                  <a:gd name="connsiteY3" fmla="*/ 27932 h 219075"/>
                  <a:gd name="connsiteX4" fmla="*/ 92678 w 95250"/>
                  <a:gd name="connsiteY4" fmla="*/ 127754 h 219075"/>
                  <a:gd name="connsiteX5" fmla="*/ 92392 w 95250"/>
                  <a:gd name="connsiteY5" fmla="*/ 148900 h 219075"/>
                  <a:gd name="connsiteX6" fmla="*/ 92964 w 95250"/>
                  <a:gd name="connsiteY6" fmla="*/ 211288 h 219075"/>
                  <a:gd name="connsiteX7" fmla="*/ 69913 w 95250"/>
                  <a:gd name="connsiteY7" fmla="*/ 211193 h 219075"/>
                  <a:gd name="connsiteX8" fmla="*/ 57531 w 95250"/>
                  <a:gd name="connsiteY8" fmla="*/ 120610 h 219075"/>
                  <a:gd name="connsiteX9" fmla="*/ 50768 w 95250"/>
                  <a:gd name="connsiteY9" fmla="*/ 81463 h 219075"/>
                  <a:gd name="connsiteX10" fmla="*/ 44863 w 95250"/>
                  <a:gd name="connsiteY10" fmla="*/ 122992 h 219075"/>
                  <a:gd name="connsiteX11" fmla="*/ 30194 w 95250"/>
                  <a:gd name="connsiteY11" fmla="*/ 211193 h 219075"/>
                  <a:gd name="connsiteX12" fmla="*/ 7144 w 95250"/>
                  <a:gd name="connsiteY12" fmla="*/ 211288 h 219075"/>
                  <a:gd name="connsiteX13" fmla="*/ 8192 w 95250"/>
                  <a:gd name="connsiteY13" fmla="*/ 117753 h 2190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95250" h="219075">
                    <a:moveTo>
                      <a:pt x="8192" y="117753"/>
                    </a:moveTo>
                    <a:cubicBezTo>
                      <a:pt x="9049" y="80129"/>
                      <a:pt x="7429" y="36981"/>
                      <a:pt x="12859" y="13930"/>
                    </a:cubicBezTo>
                    <a:cubicBezTo>
                      <a:pt x="14954" y="4882"/>
                      <a:pt x="85153" y="4882"/>
                      <a:pt x="87249" y="13930"/>
                    </a:cubicBezTo>
                    <a:cubicBezTo>
                      <a:pt x="88106" y="17645"/>
                      <a:pt x="88773" y="22408"/>
                      <a:pt x="89344" y="27932"/>
                    </a:cubicBezTo>
                    <a:cubicBezTo>
                      <a:pt x="92202" y="56031"/>
                      <a:pt x="93250" y="102608"/>
                      <a:pt x="92678" y="127754"/>
                    </a:cubicBezTo>
                    <a:cubicBezTo>
                      <a:pt x="92488" y="134612"/>
                      <a:pt x="92392" y="141756"/>
                      <a:pt x="92392" y="148900"/>
                    </a:cubicBezTo>
                    <a:cubicBezTo>
                      <a:pt x="92107" y="172903"/>
                      <a:pt x="92297" y="196906"/>
                      <a:pt x="92964" y="211288"/>
                    </a:cubicBezTo>
                    <a:cubicBezTo>
                      <a:pt x="92964" y="211288"/>
                      <a:pt x="76771" y="214527"/>
                      <a:pt x="69913" y="211193"/>
                    </a:cubicBezTo>
                    <a:cubicBezTo>
                      <a:pt x="69913" y="211193"/>
                      <a:pt x="60484" y="131183"/>
                      <a:pt x="57531" y="120610"/>
                    </a:cubicBezTo>
                    <a:cubicBezTo>
                      <a:pt x="56198" y="115848"/>
                      <a:pt x="53150" y="100036"/>
                      <a:pt x="50768" y="81463"/>
                    </a:cubicBezTo>
                    <a:cubicBezTo>
                      <a:pt x="48958" y="101179"/>
                      <a:pt x="46196" y="118134"/>
                      <a:pt x="44863" y="122992"/>
                    </a:cubicBezTo>
                    <a:cubicBezTo>
                      <a:pt x="41910" y="133660"/>
                      <a:pt x="30194" y="211193"/>
                      <a:pt x="30194" y="211193"/>
                    </a:cubicBezTo>
                    <a:cubicBezTo>
                      <a:pt x="23336" y="214527"/>
                      <a:pt x="7144" y="211288"/>
                      <a:pt x="7144" y="211288"/>
                    </a:cubicBezTo>
                    <a:cubicBezTo>
                      <a:pt x="8001" y="192619"/>
                      <a:pt x="7429" y="147757"/>
                      <a:pt x="8192" y="117753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>
                <a:noFill/>
                <a:prstDash val="solid"/>
                <a:miter/>
              </a:ln>
            </p:spPr>
            <p:txBody>
              <a:bodyPr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</p:grpSp>
        <p:grpSp>
          <p:nvGrpSpPr>
            <p:cNvPr id="465" name="Группа 148">
              <a:extLst>
                <a:ext uri="{FF2B5EF4-FFF2-40B4-BE49-F238E27FC236}">
                  <a16:creationId xmlns:a16="http://schemas.microsoft.com/office/drawing/2014/main" id="{F893B294-8C2D-1A39-1466-3488ACBAF2A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059228" y="5826394"/>
              <a:ext cx="1948942" cy="1952116"/>
              <a:chOff x="4578167" y="2854202"/>
              <a:chExt cx="1181856" cy="1184636"/>
            </a:xfrm>
          </p:grpSpPr>
          <p:sp>
            <p:nvSpPr>
              <p:cNvPr id="406" name="Полилиния: фигура 149">
                <a:extLst>
                  <a:ext uri="{FF2B5EF4-FFF2-40B4-BE49-F238E27FC236}">
                    <a16:creationId xmlns:a16="http://schemas.microsoft.com/office/drawing/2014/main" id="{9086BE8C-FB35-C7D7-F9DC-5AEB591793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09890" y="2854202"/>
                <a:ext cx="208563" cy="208563"/>
              </a:xfrm>
              <a:custGeom>
                <a:avLst/>
                <a:gdLst>
                  <a:gd name="T0" fmla="*/ 143910 w 28575"/>
                  <a:gd name="T1" fmla="*/ 52143 h 28575"/>
                  <a:gd name="T2" fmla="*/ 145297 w 28575"/>
                  <a:gd name="T3" fmla="*/ 52143 h 28575"/>
                  <a:gd name="T4" fmla="*/ 194659 w 28575"/>
                  <a:gd name="T5" fmla="*/ 68134 h 28575"/>
                  <a:gd name="T6" fmla="*/ 182141 w 28575"/>
                  <a:gd name="T7" fmla="*/ 80644 h 28575"/>
                  <a:gd name="T8" fmla="*/ 145297 w 28575"/>
                  <a:gd name="T9" fmla="*/ 70214 h 28575"/>
                  <a:gd name="T10" fmla="*/ 143910 w 28575"/>
                  <a:gd name="T11" fmla="*/ 70214 h 28575"/>
                  <a:gd name="T12" fmla="*/ 68127 w 28575"/>
                  <a:gd name="T13" fmla="*/ 153640 h 28575"/>
                  <a:gd name="T14" fmla="*/ 68127 w 28575"/>
                  <a:gd name="T15" fmla="*/ 173105 h 28575"/>
                  <a:gd name="T16" fmla="*/ 60485 w 28575"/>
                  <a:gd name="T17" fmla="*/ 182149 h 28575"/>
                  <a:gd name="T18" fmla="*/ 60485 w 28575"/>
                  <a:gd name="T19" fmla="*/ 182149 h 28575"/>
                  <a:gd name="T20" fmla="*/ 52143 w 28575"/>
                  <a:gd name="T21" fmla="*/ 173806 h 28575"/>
                  <a:gd name="T22" fmla="*/ 52143 w 28575"/>
                  <a:gd name="T23" fmla="*/ 154340 h 28575"/>
                  <a:gd name="T24" fmla="*/ 143910 w 28575"/>
                  <a:gd name="T25" fmla="*/ 52143 h 28575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28575" h="28575">
                    <a:moveTo>
                      <a:pt x="19717" y="7144"/>
                    </a:moveTo>
                    <a:lnTo>
                      <a:pt x="19907" y="7144"/>
                    </a:lnTo>
                    <a:cubicBezTo>
                      <a:pt x="22384" y="7144"/>
                      <a:pt x="24765" y="7906"/>
                      <a:pt x="26670" y="9335"/>
                    </a:cubicBezTo>
                    <a:cubicBezTo>
                      <a:pt x="26098" y="9906"/>
                      <a:pt x="25527" y="10477"/>
                      <a:pt x="24955" y="11049"/>
                    </a:cubicBezTo>
                    <a:cubicBezTo>
                      <a:pt x="23431" y="10096"/>
                      <a:pt x="21717" y="9620"/>
                      <a:pt x="19907" y="9620"/>
                    </a:cubicBezTo>
                    <a:lnTo>
                      <a:pt x="19717" y="9620"/>
                    </a:lnTo>
                    <a:cubicBezTo>
                      <a:pt x="13906" y="9715"/>
                      <a:pt x="9239" y="14859"/>
                      <a:pt x="9334" y="21050"/>
                    </a:cubicBezTo>
                    <a:lnTo>
                      <a:pt x="9334" y="23717"/>
                    </a:lnTo>
                    <a:cubicBezTo>
                      <a:pt x="9334" y="24384"/>
                      <a:pt x="8858" y="24956"/>
                      <a:pt x="8287" y="24956"/>
                    </a:cubicBezTo>
                    <a:cubicBezTo>
                      <a:pt x="7715" y="24956"/>
                      <a:pt x="7144" y="24479"/>
                      <a:pt x="7144" y="23813"/>
                    </a:cubicBezTo>
                    <a:lnTo>
                      <a:pt x="7144" y="21146"/>
                    </a:lnTo>
                    <a:cubicBezTo>
                      <a:pt x="7144" y="13430"/>
                      <a:pt x="12763" y="7239"/>
                      <a:pt x="19717" y="7144"/>
                    </a:cubicBezTo>
                    <a:close/>
                  </a:path>
                </a:pathLst>
              </a:custGeom>
              <a:solidFill>
                <a:srgbClr val="5844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fr-FR" sz="7198"/>
              </a:p>
            </p:txBody>
          </p:sp>
          <p:sp>
            <p:nvSpPr>
              <p:cNvPr id="407" name="Полилиния: фигура 150">
                <a:extLst>
                  <a:ext uri="{FF2B5EF4-FFF2-40B4-BE49-F238E27FC236}">
                    <a16:creationId xmlns:a16="http://schemas.microsoft.com/office/drawing/2014/main" id="{49911FB9-DE44-97A3-4E79-A3FF7CC97C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20210" y="2854202"/>
                <a:ext cx="486647" cy="347605"/>
              </a:xfrm>
              <a:custGeom>
                <a:avLst/>
                <a:gdLst>
                  <a:gd name="T0" fmla="*/ 248188 w 66675"/>
                  <a:gd name="T1" fmla="*/ 247495 h 47625"/>
                  <a:gd name="T2" fmla="*/ 312147 w 66675"/>
                  <a:gd name="T3" fmla="*/ 147385 h 47625"/>
                  <a:gd name="T4" fmla="*/ 289207 w 66675"/>
                  <a:gd name="T5" fmla="*/ 92461 h 47625"/>
                  <a:gd name="T6" fmla="*/ 235678 w 66675"/>
                  <a:gd name="T7" fmla="*/ 69521 h 47625"/>
                  <a:gd name="T8" fmla="*/ 234284 w 66675"/>
                  <a:gd name="T9" fmla="*/ 69521 h 47625"/>
                  <a:gd name="T10" fmla="*/ 158508 w 66675"/>
                  <a:gd name="T11" fmla="*/ 152946 h 47625"/>
                  <a:gd name="T12" fmla="*/ 158508 w 66675"/>
                  <a:gd name="T13" fmla="*/ 172412 h 47625"/>
                  <a:gd name="T14" fmla="*/ 150859 w 66675"/>
                  <a:gd name="T15" fmla="*/ 181448 h 47625"/>
                  <a:gd name="T16" fmla="*/ 150859 w 66675"/>
                  <a:gd name="T17" fmla="*/ 181448 h 47625"/>
                  <a:gd name="T18" fmla="*/ 142516 w 66675"/>
                  <a:gd name="T19" fmla="*/ 173105 h 47625"/>
                  <a:gd name="T20" fmla="*/ 142516 w 66675"/>
                  <a:gd name="T21" fmla="*/ 153640 h 47625"/>
                  <a:gd name="T22" fmla="*/ 234284 w 66675"/>
                  <a:gd name="T23" fmla="*/ 52143 h 47625"/>
                  <a:gd name="T24" fmla="*/ 235678 w 66675"/>
                  <a:gd name="T25" fmla="*/ 52143 h 47625"/>
                  <a:gd name="T26" fmla="*/ 328832 w 66675"/>
                  <a:gd name="T27" fmla="*/ 150165 h 47625"/>
                  <a:gd name="T28" fmla="*/ 328832 w 66675"/>
                  <a:gd name="T29" fmla="*/ 152946 h 47625"/>
                  <a:gd name="T30" fmla="*/ 266961 w 66675"/>
                  <a:gd name="T31" fmla="*/ 249582 h 47625"/>
                  <a:gd name="T32" fmla="*/ 491515 w 66675"/>
                  <a:gd name="T33" fmla="*/ 312147 h 47625"/>
                  <a:gd name="T34" fmla="*/ 488734 w 66675"/>
                  <a:gd name="T35" fmla="*/ 329526 h 47625"/>
                  <a:gd name="T36" fmla="*/ 253056 w 66675"/>
                  <a:gd name="T37" fmla="*/ 264180 h 47625"/>
                  <a:gd name="T38" fmla="*/ 57004 w 66675"/>
                  <a:gd name="T39" fmla="*/ 319797 h 47625"/>
                  <a:gd name="T40" fmla="*/ 52143 w 66675"/>
                  <a:gd name="T41" fmla="*/ 303112 h 47625"/>
                  <a:gd name="T42" fmla="*/ 248188 w 66675"/>
                  <a:gd name="T43" fmla="*/ 247495 h 47625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0" t="0" r="r" b="b"/>
                <a:pathLst>
                  <a:path w="66675" h="47625">
                    <a:moveTo>
                      <a:pt x="34004" y="33909"/>
                    </a:moveTo>
                    <a:lnTo>
                      <a:pt x="42767" y="20193"/>
                    </a:lnTo>
                    <a:cubicBezTo>
                      <a:pt x="42672" y="17335"/>
                      <a:pt x="41529" y="14669"/>
                      <a:pt x="39624" y="12668"/>
                    </a:cubicBezTo>
                    <a:cubicBezTo>
                      <a:pt x="37624" y="10573"/>
                      <a:pt x="35052" y="9525"/>
                      <a:pt x="32290" y="9525"/>
                    </a:cubicBezTo>
                    <a:cubicBezTo>
                      <a:pt x="32194" y="9525"/>
                      <a:pt x="32194" y="9525"/>
                      <a:pt x="32099" y="9525"/>
                    </a:cubicBezTo>
                    <a:cubicBezTo>
                      <a:pt x="26289" y="9620"/>
                      <a:pt x="21622" y="14764"/>
                      <a:pt x="21717" y="20955"/>
                    </a:cubicBezTo>
                    <a:lnTo>
                      <a:pt x="21717" y="23622"/>
                    </a:lnTo>
                    <a:cubicBezTo>
                      <a:pt x="21717" y="24289"/>
                      <a:pt x="21241" y="24860"/>
                      <a:pt x="20669" y="24860"/>
                    </a:cubicBezTo>
                    <a:cubicBezTo>
                      <a:pt x="20669" y="24860"/>
                      <a:pt x="20669" y="24860"/>
                      <a:pt x="20669" y="24860"/>
                    </a:cubicBezTo>
                    <a:cubicBezTo>
                      <a:pt x="20098" y="24860"/>
                      <a:pt x="19526" y="24384"/>
                      <a:pt x="19526" y="23717"/>
                    </a:cubicBezTo>
                    <a:lnTo>
                      <a:pt x="19526" y="21050"/>
                    </a:lnTo>
                    <a:cubicBezTo>
                      <a:pt x="19431" y="13525"/>
                      <a:pt x="25051" y="7334"/>
                      <a:pt x="32099" y="7144"/>
                    </a:cubicBezTo>
                    <a:cubicBezTo>
                      <a:pt x="32194" y="7144"/>
                      <a:pt x="32194" y="7144"/>
                      <a:pt x="32290" y="7144"/>
                    </a:cubicBezTo>
                    <a:cubicBezTo>
                      <a:pt x="39243" y="7144"/>
                      <a:pt x="44958" y="13144"/>
                      <a:pt x="45053" y="20574"/>
                    </a:cubicBezTo>
                    <a:lnTo>
                      <a:pt x="45053" y="20955"/>
                    </a:lnTo>
                    <a:lnTo>
                      <a:pt x="36576" y="34195"/>
                    </a:lnTo>
                    <a:lnTo>
                      <a:pt x="67342" y="42767"/>
                    </a:lnTo>
                    <a:cubicBezTo>
                      <a:pt x="67246" y="43529"/>
                      <a:pt x="67056" y="44291"/>
                      <a:pt x="66961" y="45148"/>
                    </a:cubicBezTo>
                    <a:lnTo>
                      <a:pt x="34671" y="36195"/>
                    </a:lnTo>
                    <a:lnTo>
                      <a:pt x="7810" y="43815"/>
                    </a:lnTo>
                    <a:cubicBezTo>
                      <a:pt x="7620" y="43053"/>
                      <a:pt x="7429" y="42291"/>
                      <a:pt x="7144" y="41529"/>
                    </a:cubicBezTo>
                    <a:lnTo>
                      <a:pt x="34004" y="3390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fr-FR" sz="7198"/>
              </a:p>
            </p:txBody>
          </p:sp>
          <p:sp>
            <p:nvSpPr>
              <p:cNvPr id="408" name="Полилиния: фигура 151">
                <a:extLst>
                  <a:ext uri="{FF2B5EF4-FFF2-40B4-BE49-F238E27FC236}">
                    <a16:creationId xmlns:a16="http://schemas.microsoft.com/office/drawing/2014/main" id="{0787CD45-B3DA-C5C6-5C4E-E54D5635EF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09197" y="2854202"/>
                <a:ext cx="208563" cy="208563"/>
              </a:xfrm>
              <a:custGeom>
                <a:avLst/>
                <a:gdLst>
                  <a:gd name="T0" fmla="*/ 144604 w 28575"/>
                  <a:gd name="T1" fmla="*/ 52143 h 28575"/>
                  <a:gd name="T2" fmla="*/ 145990 w 28575"/>
                  <a:gd name="T3" fmla="*/ 52143 h 28575"/>
                  <a:gd name="T4" fmla="*/ 214818 w 28575"/>
                  <a:gd name="T5" fmla="*/ 85513 h 28575"/>
                  <a:gd name="T6" fmla="*/ 207176 w 28575"/>
                  <a:gd name="T7" fmla="*/ 91768 h 28575"/>
                  <a:gd name="T8" fmla="*/ 201615 w 28575"/>
                  <a:gd name="T9" fmla="*/ 95935 h 28575"/>
                  <a:gd name="T10" fmla="*/ 198834 w 28575"/>
                  <a:gd name="T11" fmla="*/ 93154 h 28575"/>
                  <a:gd name="T12" fmla="*/ 145297 w 28575"/>
                  <a:gd name="T13" fmla="*/ 70214 h 28575"/>
                  <a:gd name="T14" fmla="*/ 144604 w 28575"/>
                  <a:gd name="T15" fmla="*/ 70214 h 28575"/>
                  <a:gd name="T16" fmla="*/ 68828 w 28575"/>
                  <a:gd name="T17" fmla="*/ 153640 h 28575"/>
                  <a:gd name="T18" fmla="*/ 68828 w 28575"/>
                  <a:gd name="T19" fmla="*/ 173105 h 28575"/>
                  <a:gd name="T20" fmla="*/ 60485 w 28575"/>
                  <a:gd name="T21" fmla="*/ 182149 h 28575"/>
                  <a:gd name="T22" fmla="*/ 60485 w 28575"/>
                  <a:gd name="T23" fmla="*/ 182149 h 28575"/>
                  <a:gd name="T24" fmla="*/ 52143 w 28575"/>
                  <a:gd name="T25" fmla="*/ 173806 h 28575"/>
                  <a:gd name="T26" fmla="*/ 52143 w 28575"/>
                  <a:gd name="T27" fmla="*/ 154340 h 28575"/>
                  <a:gd name="T28" fmla="*/ 144604 w 28575"/>
                  <a:gd name="T29" fmla="*/ 52143 h 28575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28575" h="28575">
                    <a:moveTo>
                      <a:pt x="19812" y="7144"/>
                    </a:moveTo>
                    <a:lnTo>
                      <a:pt x="20002" y="7144"/>
                    </a:lnTo>
                    <a:cubicBezTo>
                      <a:pt x="23717" y="7144"/>
                      <a:pt x="27146" y="8954"/>
                      <a:pt x="29432" y="11716"/>
                    </a:cubicBezTo>
                    <a:cubicBezTo>
                      <a:pt x="29051" y="12002"/>
                      <a:pt x="28765" y="12287"/>
                      <a:pt x="28385" y="12573"/>
                    </a:cubicBezTo>
                    <a:cubicBezTo>
                      <a:pt x="28289" y="12668"/>
                      <a:pt x="27908" y="12954"/>
                      <a:pt x="27623" y="13144"/>
                    </a:cubicBezTo>
                    <a:cubicBezTo>
                      <a:pt x="27527" y="12954"/>
                      <a:pt x="27432" y="12859"/>
                      <a:pt x="27242" y="12763"/>
                    </a:cubicBezTo>
                    <a:cubicBezTo>
                      <a:pt x="25241" y="10668"/>
                      <a:pt x="22669" y="9620"/>
                      <a:pt x="19907" y="9620"/>
                    </a:cubicBezTo>
                    <a:lnTo>
                      <a:pt x="19812" y="9620"/>
                    </a:lnTo>
                    <a:cubicBezTo>
                      <a:pt x="14002" y="9715"/>
                      <a:pt x="9335" y="14859"/>
                      <a:pt x="9430" y="21050"/>
                    </a:cubicBezTo>
                    <a:lnTo>
                      <a:pt x="9430" y="23717"/>
                    </a:lnTo>
                    <a:cubicBezTo>
                      <a:pt x="9430" y="24384"/>
                      <a:pt x="8954" y="24956"/>
                      <a:pt x="8287" y="24956"/>
                    </a:cubicBezTo>
                    <a:cubicBezTo>
                      <a:pt x="7715" y="24956"/>
                      <a:pt x="7144" y="24384"/>
                      <a:pt x="7144" y="23813"/>
                    </a:cubicBezTo>
                    <a:lnTo>
                      <a:pt x="7144" y="21146"/>
                    </a:lnTo>
                    <a:cubicBezTo>
                      <a:pt x="7144" y="13525"/>
                      <a:pt x="12764" y="7334"/>
                      <a:pt x="19812" y="71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fr-FR" sz="7198"/>
              </a:p>
            </p:txBody>
          </p:sp>
          <p:sp>
            <p:nvSpPr>
              <p:cNvPr id="409" name="Полилиния: фигура 152">
                <a:extLst>
                  <a:ext uri="{FF2B5EF4-FFF2-40B4-BE49-F238E27FC236}">
                    <a16:creationId xmlns:a16="http://schemas.microsoft.com/office/drawing/2014/main" id="{380DD8F4-9DD9-646F-0FE6-63AE241BFF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78167" y="3065545"/>
                <a:ext cx="1181856" cy="973293"/>
              </a:xfrm>
              <a:custGeom>
                <a:avLst/>
                <a:gdLst>
                  <a:gd name="T0" fmla="*/ 292681 w 161925"/>
                  <a:gd name="T1" fmla="*/ 419213 h 133350"/>
                  <a:gd name="T2" fmla="*/ 52143 w 161925"/>
                  <a:gd name="T3" fmla="*/ 310060 h 133350"/>
                  <a:gd name="T4" fmla="*/ 82732 w 161925"/>
                  <a:gd name="T5" fmla="*/ 269048 h 133350"/>
                  <a:gd name="T6" fmla="*/ 419906 w 161925"/>
                  <a:gd name="T7" fmla="*/ 57003 h 133350"/>
                  <a:gd name="T8" fmla="*/ 447715 w 161925"/>
                  <a:gd name="T9" fmla="*/ 52143 h 133350"/>
                  <a:gd name="T10" fmla="*/ 593712 w 161925"/>
                  <a:gd name="T11" fmla="*/ 125831 h 133350"/>
                  <a:gd name="T12" fmla="*/ 739703 w 161925"/>
                  <a:gd name="T13" fmla="*/ 52143 h 133350"/>
                  <a:gd name="T14" fmla="*/ 767511 w 161925"/>
                  <a:gd name="T15" fmla="*/ 57003 h 133350"/>
                  <a:gd name="T16" fmla="*/ 1104686 w 161925"/>
                  <a:gd name="T17" fmla="*/ 269048 h 133350"/>
                  <a:gd name="T18" fmla="*/ 1135275 w 161925"/>
                  <a:gd name="T19" fmla="*/ 310060 h 133350"/>
                  <a:gd name="T20" fmla="*/ 894736 w 161925"/>
                  <a:gd name="T21" fmla="*/ 419213 h 133350"/>
                  <a:gd name="T22" fmla="*/ 841200 w 161925"/>
                  <a:gd name="T23" fmla="*/ 327445 h 133350"/>
                  <a:gd name="T24" fmla="*/ 942704 w 161925"/>
                  <a:gd name="T25" fmla="*/ 882919 h 133350"/>
                  <a:gd name="T26" fmla="*/ 593712 w 161925"/>
                  <a:gd name="T27" fmla="*/ 932274 h 133350"/>
                  <a:gd name="T28" fmla="*/ 244714 w 161925"/>
                  <a:gd name="T29" fmla="*/ 882919 h 133350"/>
                  <a:gd name="T30" fmla="*/ 346211 w 161925"/>
                  <a:gd name="T31" fmla="*/ 327445 h 133350"/>
                  <a:gd name="T32" fmla="*/ 292681 w 161925"/>
                  <a:gd name="T33" fmla="*/ 419213 h 133350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161925" h="133350">
                    <a:moveTo>
                      <a:pt x="40100" y="57436"/>
                    </a:moveTo>
                    <a:cubicBezTo>
                      <a:pt x="22479" y="57436"/>
                      <a:pt x="7144" y="42481"/>
                      <a:pt x="7144" y="42481"/>
                    </a:cubicBezTo>
                    <a:lnTo>
                      <a:pt x="11335" y="36862"/>
                    </a:lnTo>
                    <a:cubicBezTo>
                      <a:pt x="22765" y="21336"/>
                      <a:pt x="39338" y="10954"/>
                      <a:pt x="57531" y="7810"/>
                    </a:cubicBezTo>
                    <a:lnTo>
                      <a:pt x="61341" y="7144"/>
                    </a:lnTo>
                    <a:cubicBezTo>
                      <a:pt x="66770" y="13430"/>
                      <a:pt x="75438" y="16097"/>
                      <a:pt x="81344" y="17240"/>
                    </a:cubicBezTo>
                    <a:cubicBezTo>
                      <a:pt x="87249" y="16097"/>
                      <a:pt x="95917" y="13335"/>
                      <a:pt x="101346" y="7144"/>
                    </a:cubicBezTo>
                    <a:lnTo>
                      <a:pt x="105156" y="7810"/>
                    </a:lnTo>
                    <a:cubicBezTo>
                      <a:pt x="123444" y="10954"/>
                      <a:pt x="139922" y="21241"/>
                      <a:pt x="151352" y="36862"/>
                    </a:cubicBezTo>
                    <a:lnTo>
                      <a:pt x="155543" y="42481"/>
                    </a:lnTo>
                    <a:cubicBezTo>
                      <a:pt x="155543" y="42481"/>
                      <a:pt x="140113" y="57436"/>
                      <a:pt x="122587" y="57436"/>
                    </a:cubicBezTo>
                    <a:lnTo>
                      <a:pt x="115252" y="44863"/>
                    </a:lnTo>
                    <a:lnTo>
                      <a:pt x="129159" y="120968"/>
                    </a:lnTo>
                    <a:cubicBezTo>
                      <a:pt x="129159" y="120968"/>
                      <a:pt x="114681" y="127730"/>
                      <a:pt x="81344" y="127730"/>
                    </a:cubicBezTo>
                    <a:cubicBezTo>
                      <a:pt x="48006" y="127730"/>
                      <a:pt x="33528" y="120968"/>
                      <a:pt x="33528" y="120968"/>
                    </a:cubicBezTo>
                    <a:lnTo>
                      <a:pt x="47434" y="44863"/>
                    </a:lnTo>
                    <a:lnTo>
                      <a:pt x="40100" y="5743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fr-FR" sz="7198"/>
              </a:p>
            </p:txBody>
          </p:sp>
        </p:grpSp>
        <p:grpSp>
          <p:nvGrpSpPr>
            <p:cNvPr id="466" name="Группа 153">
              <a:extLst>
                <a:ext uri="{FF2B5EF4-FFF2-40B4-BE49-F238E27FC236}">
                  <a16:creationId xmlns:a16="http://schemas.microsoft.com/office/drawing/2014/main" id="{737F78ED-DDD7-A631-1C39-27451ADC86B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449244" y="7086540"/>
              <a:ext cx="1787058" cy="3605861"/>
              <a:chOff x="10569055" y="3596734"/>
              <a:chExt cx="1105995" cy="2232565"/>
            </a:xfrm>
          </p:grpSpPr>
          <p:sp>
            <p:nvSpPr>
              <p:cNvPr id="467" name="Полилиния: фигура 154">
                <a:extLst>
                  <a:ext uri="{FF2B5EF4-FFF2-40B4-BE49-F238E27FC236}">
                    <a16:creationId xmlns:a16="http://schemas.microsoft.com/office/drawing/2014/main" id="{957419D0-A3F9-96D7-99D3-E4DC56E12812}"/>
                  </a:ext>
                </a:extLst>
              </p:cNvPr>
              <p:cNvSpPr/>
              <p:nvPr/>
            </p:nvSpPr>
            <p:spPr>
              <a:xfrm>
                <a:off x="11248761" y="3596734"/>
                <a:ext cx="367355" cy="294793"/>
              </a:xfrm>
              <a:custGeom>
                <a:avLst/>
                <a:gdLst>
                  <a:gd name="connsiteX0" fmla="*/ 48394 w 47625"/>
                  <a:gd name="connsiteY0" fmla="*/ 8919 h 38100"/>
                  <a:gd name="connsiteX1" fmla="*/ 47537 w 47625"/>
                  <a:gd name="connsiteY1" fmla="*/ 8061 h 38100"/>
                  <a:gd name="connsiteX2" fmla="*/ 18390 w 47625"/>
                  <a:gd name="connsiteY2" fmla="*/ 11014 h 38100"/>
                  <a:gd name="connsiteX3" fmla="*/ 7150 w 47625"/>
                  <a:gd name="connsiteY3" fmla="*/ 35207 h 38100"/>
                  <a:gd name="connsiteX4" fmla="*/ 8579 w 47625"/>
                  <a:gd name="connsiteY4" fmla="*/ 36255 h 38100"/>
                  <a:gd name="connsiteX5" fmla="*/ 8674 w 47625"/>
                  <a:gd name="connsiteY5" fmla="*/ 36351 h 38100"/>
                  <a:gd name="connsiteX6" fmla="*/ 48394 w 47625"/>
                  <a:gd name="connsiteY6" fmla="*/ 891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7625" h="38100">
                    <a:moveTo>
                      <a:pt x="48394" y="8919"/>
                    </a:moveTo>
                    <a:cubicBezTo>
                      <a:pt x="48394" y="8442"/>
                      <a:pt x="47918" y="8061"/>
                      <a:pt x="47537" y="8061"/>
                    </a:cubicBezTo>
                    <a:cubicBezTo>
                      <a:pt x="38393" y="7109"/>
                      <a:pt x="26867" y="5680"/>
                      <a:pt x="18390" y="11014"/>
                    </a:cubicBezTo>
                    <a:cubicBezTo>
                      <a:pt x="10484" y="15967"/>
                      <a:pt x="8103" y="26063"/>
                      <a:pt x="7150" y="35207"/>
                    </a:cubicBezTo>
                    <a:cubicBezTo>
                      <a:pt x="7055" y="36160"/>
                      <a:pt x="8008" y="36541"/>
                      <a:pt x="8579" y="36255"/>
                    </a:cubicBezTo>
                    <a:cubicBezTo>
                      <a:pt x="8579" y="36255"/>
                      <a:pt x="8579" y="36255"/>
                      <a:pt x="8674" y="36351"/>
                    </a:cubicBezTo>
                    <a:cubicBezTo>
                      <a:pt x="26867" y="46542"/>
                      <a:pt x="48298" y="31493"/>
                      <a:pt x="48394" y="8919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>
                <a:noFill/>
                <a:prstDash val="solid"/>
                <a:miter/>
              </a:ln>
            </p:spPr>
            <p:txBody>
              <a:bodyPr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468" name="Полилиния: фигура 155">
                <a:extLst>
                  <a:ext uri="{FF2B5EF4-FFF2-40B4-BE49-F238E27FC236}">
                    <a16:creationId xmlns:a16="http://schemas.microsoft.com/office/drawing/2014/main" id="{AC3EA23B-FFE9-3FAD-9F59-68669176247D}"/>
                  </a:ext>
                </a:extLst>
              </p:cNvPr>
              <p:cNvSpPr/>
              <p:nvPr/>
            </p:nvSpPr>
            <p:spPr>
              <a:xfrm>
                <a:off x="10997309" y="3616387"/>
                <a:ext cx="294670" cy="367509"/>
              </a:xfrm>
              <a:custGeom>
                <a:avLst/>
                <a:gdLst>
                  <a:gd name="connsiteX0" fmla="*/ 31454 w 38100"/>
                  <a:gd name="connsiteY0" fmla="*/ 42176 h 47625"/>
                  <a:gd name="connsiteX1" fmla="*/ 27548 w 38100"/>
                  <a:gd name="connsiteY1" fmla="*/ 22364 h 47625"/>
                  <a:gd name="connsiteX2" fmla="*/ 8784 w 38100"/>
                  <a:gd name="connsiteY2" fmla="*/ 7315 h 47625"/>
                  <a:gd name="connsiteX3" fmla="*/ 7165 w 38100"/>
                  <a:gd name="connsiteY3" fmla="*/ 8363 h 47625"/>
                  <a:gd name="connsiteX4" fmla="*/ 11832 w 38100"/>
                  <a:gd name="connsiteY4" fmla="*/ 35318 h 47625"/>
                  <a:gd name="connsiteX5" fmla="*/ 29930 w 38100"/>
                  <a:gd name="connsiteY5" fmla="*/ 43700 h 47625"/>
                  <a:gd name="connsiteX6" fmla="*/ 30596 w 38100"/>
                  <a:gd name="connsiteY6" fmla="*/ 43129 h 47625"/>
                  <a:gd name="connsiteX7" fmla="*/ 31454 w 38100"/>
                  <a:gd name="connsiteY7" fmla="*/ 42176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8100" h="47625">
                    <a:moveTo>
                      <a:pt x="31454" y="42176"/>
                    </a:moveTo>
                    <a:cubicBezTo>
                      <a:pt x="32406" y="35128"/>
                      <a:pt x="31835" y="27889"/>
                      <a:pt x="27548" y="22364"/>
                    </a:cubicBezTo>
                    <a:cubicBezTo>
                      <a:pt x="22595" y="16078"/>
                      <a:pt x="14880" y="11887"/>
                      <a:pt x="8784" y="7315"/>
                    </a:cubicBezTo>
                    <a:cubicBezTo>
                      <a:pt x="8117" y="6839"/>
                      <a:pt x="6974" y="7410"/>
                      <a:pt x="7165" y="8363"/>
                    </a:cubicBezTo>
                    <a:cubicBezTo>
                      <a:pt x="9070" y="17126"/>
                      <a:pt x="7451" y="27413"/>
                      <a:pt x="11832" y="35318"/>
                    </a:cubicBezTo>
                    <a:cubicBezTo>
                      <a:pt x="15547" y="42081"/>
                      <a:pt x="22881" y="45129"/>
                      <a:pt x="29930" y="43700"/>
                    </a:cubicBezTo>
                    <a:cubicBezTo>
                      <a:pt x="30311" y="43605"/>
                      <a:pt x="30501" y="43415"/>
                      <a:pt x="30596" y="43129"/>
                    </a:cubicBezTo>
                    <a:cubicBezTo>
                      <a:pt x="30977" y="43034"/>
                      <a:pt x="31358" y="42748"/>
                      <a:pt x="31454" y="42176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>
                <a:noFill/>
                <a:prstDash val="solid"/>
                <a:miter/>
              </a:ln>
            </p:spPr>
            <p:txBody>
              <a:bodyPr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469" name="Полилиния: фигура 156">
                <a:extLst>
                  <a:ext uri="{FF2B5EF4-FFF2-40B4-BE49-F238E27FC236}">
                    <a16:creationId xmlns:a16="http://schemas.microsoft.com/office/drawing/2014/main" id="{6197A21F-2193-A8F9-1E8B-6FF4AB774201}"/>
                  </a:ext>
                </a:extLst>
              </p:cNvPr>
              <p:cNvSpPr/>
              <p:nvPr/>
            </p:nvSpPr>
            <p:spPr>
              <a:xfrm>
                <a:off x="11233045" y="4080194"/>
                <a:ext cx="442005" cy="292828"/>
              </a:xfrm>
              <a:custGeom>
                <a:avLst/>
                <a:gdLst>
                  <a:gd name="connsiteX0" fmla="*/ 57170 w 57150"/>
                  <a:gd name="connsiteY0" fmla="*/ 12484 h 38100"/>
                  <a:gd name="connsiteX1" fmla="*/ 41834 w 57150"/>
                  <a:gd name="connsiteY1" fmla="*/ 7341 h 38100"/>
                  <a:gd name="connsiteX2" fmla="*/ 23737 w 57150"/>
                  <a:gd name="connsiteY2" fmla="*/ 9341 h 38100"/>
                  <a:gd name="connsiteX3" fmla="*/ 7449 w 57150"/>
                  <a:gd name="connsiteY3" fmla="*/ 35630 h 38100"/>
                  <a:gd name="connsiteX4" fmla="*/ 7925 w 57150"/>
                  <a:gd name="connsiteY4" fmla="*/ 36963 h 38100"/>
                  <a:gd name="connsiteX5" fmla="*/ 28214 w 57150"/>
                  <a:gd name="connsiteY5" fmla="*/ 29058 h 38100"/>
                  <a:gd name="connsiteX6" fmla="*/ 56503 w 57150"/>
                  <a:gd name="connsiteY6" fmla="*/ 14199 h 38100"/>
                  <a:gd name="connsiteX7" fmla="*/ 57170 w 57150"/>
                  <a:gd name="connsiteY7" fmla="*/ 1248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7150" h="38100">
                    <a:moveTo>
                      <a:pt x="57170" y="12484"/>
                    </a:moveTo>
                    <a:cubicBezTo>
                      <a:pt x="53169" y="8103"/>
                      <a:pt x="47264" y="7722"/>
                      <a:pt x="41834" y="7341"/>
                    </a:cubicBezTo>
                    <a:cubicBezTo>
                      <a:pt x="35738" y="6864"/>
                      <a:pt x="29547" y="7150"/>
                      <a:pt x="23737" y="9341"/>
                    </a:cubicBezTo>
                    <a:cubicBezTo>
                      <a:pt x="13545" y="13151"/>
                      <a:pt x="5449" y="23438"/>
                      <a:pt x="7449" y="35630"/>
                    </a:cubicBezTo>
                    <a:cubicBezTo>
                      <a:pt x="7259" y="36106"/>
                      <a:pt x="7449" y="36678"/>
                      <a:pt x="7925" y="36963"/>
                    </a:cubicBezTo>
                    <a:cubicBezTo>
                      <a:pt x="16688" y="41250"/>
                      <a:pt x="21927" y="35058"/>
                      <a:pt x="28214" y="29058"/>
                    </a:cubicBezTo>
                    <a:cubicBezTo>
                      <a:pt x="36310" y="21342"/>
                      <a:pt x="46121" y="16389"/>
                      <a:pt x="56503" y="14199"/>
                    </a:cubicBezTo>
                    <a:cubicBezTo>
                      <a:pt x="57170" y="14103"/>
                      <a:pt x="57741" y="13151"/>
                      <a:pt x="57170" y="12484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>
                <a:noFill/>
                <a:prstDash val="solid"/>
                <a:miter/>
              </a:ln>
            </p:spPr>
            <p:txBody>
              <a:bodyPr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571" name="Полилиния: фигура 157">
                <a:extLst>
                  <a:ext uri="{FF2B5EF4-FFF2-40B4-BE49-F238E27FC236}">
                    <a16:creationId xmlns:a16="http://schemas.microsoft.com/office/drawing/2014/main" id="{E7F2B150-7DD7-29BA-1E5C-EF588CC66B93}"/>
                  </a:ext>
                </a:extLst>
              </p:cNvPr>
              <p:cNvSpPr/>
              <p:nvPr/>
            </p:nvSpPr>
            <p:spPr>
              <a:xfrm>
                <a:off x="11007131" y="3979965"/>
                <a:ext cx="220020" cy="440224"/>
              </a:xfrm>
              <a:custGeom>
                <a:avLst/>
                <a:gdLst>
                  <a:gd name="connsiteX0" fmla="*/ 24993 w 28575"/>
                  <a:gd name="connsiteY0" fmla="*/ 25897 h 57150"/>
                  <a:gd name="connsiteX1" fmla="*/ 11181 w 28575"/>
                  <a:gd name="connsiteY1" fmla="*/ 7228 h 57150"/>
                  <a:gd name="connsiteX2" fmla="*/ 9848 w 28575"/>
                  <a:gd name="connsiteY2" fmla="*/ 8086 h 57150"/>
                  <a:gd name="connsiteX3" fmla="*/ 15087 w 28575"/>
                  <a:gd name="connsiteY3" fmla="*/ 52091 h 57150"/>
                  <a:gd name="connsiteX4" fmla="*/ 15372 w 28575"/>
                  <a:gd name="connsiteY4" fmla="*/ 52186 h 57150"/>
                  <a:gd name="connsiteX5" fmla="*/ 16992 w 28575"/>
                  <a:gd name="connsiteY5" fmla="*/ 52377 h 57150"/>
                  <a:gd name="connsiteX6" fmla="*/ 24993 w 28575"/>
                  <a:gd name="connsiteY6" fmla="*/ 25897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8575" h="57150">
                    <a:moveTo>
                      <a:pt x="24993" y="25897"/>
                    </a:moveTo>
                    <a:cubicBezTo>
                      <a:pt x="22992" y="18658"/>
                      <a:pt x="17277" y="10657"/>
                      <a:pt x="11181" y="7228"/>
                    </a:cubicBezTo>
                    <a:cubicBezTo>
                      <a:pt x="10610" y="6943"/>
                      <a:pt x="9943" y="7419"/>
                      <a:pt x="9848" y="8086"/>
                    </a:cubicBezTo>
                    <a:cubicBezTo>
                      <a:pt x="8229" y="21706"/>
                      <a:pt x="2514" y="42852"/>
                      <a:pt x="15087" y="52091"/>
                    </a:cubicBezTo>
                    <a:cubicBezTo>
                      <a:pt x="15182" y="52186"/>
                      <a:pt x="15277" y="52186"/>
                      <a:pt x="15372" y="52186"/>
                    </a:cubicBezTo>
                    <a:cubicBezTo>
                      <a:pt x="15658" y="52853"/>
                      <a:pt x="16515" y="53139"/>
                      <a:pt x="16992" y="52377"/>
                    </a:cubicBezTo>
                    <a:cubicBezTo>
                      <a:pt x="22135" y="44757"/>
                      <a:pt x="27660" y="35708"/>
                      <a:pt x="24993" y="25897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>
                <a:noFill/>
                <a:prstDash val="solid"/>
                <a:miter/>
              </a:ln>
            </p:spPr>
            <p:txBody>
              <a:bodyPr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572" name="Полилиния: фигура 158">
                <a:extLst>
                  <a:ext uri="{FF2B5EF4-FFF2-40B4-BE49-F238E27FC236}">
                    <a16:creationId xmlns:a16="http://schemas.microsoft.com/office/drawing/2014/main" id="{4E0FD6B3-2A26-EC70-CAB6-FE09EE8E55E7}"/>
                  </a:ext>
                </a:extLst>
              </p:cNvPr>
              <p:cNvSpPr/>
              <p:nvPr/>
            </p:nvSpPr>
            <p:spPr>
              <a:xfrm>
                <a:off x="10569055" y="4099847"/>
                <a:ext cx="367355" cy="294793"/>
              </a:xfrm>
              <a:custGeom>
                <a:avLst/>
                <a:gdLst>
                  <a:gd name="connsiteX0" fmla="*/ 45581 w 47625"/>
                  <a:gd name="connsiteY0" fmla="*/ 14597 h 38100"/>
                  <a:gd name="connsiteX1" fmla="*/ 21388 w 47625"/>
                  <a:gd name="connsiteY1" fmla="*/ 8596 h 38100"/>
                  <a:gd name="connsiteX2" fmla="*/ 7196 w 47625"/>
                  <a:gd name="connsiteY2" fmla="*/ 38219 h 38100"/>
                  <a:gd name="connsiteX3" fmla="*/ 8719 w 47625"/>
                  <a:gd name="connsiteY3" fmla="*/ 39457 h 38100"/>
                  <a:gd name="connsiteX4" fmla="*/ 45200 w 47625"/>
                  <a:gd name="connsiteY4" fmla="*/ 16216 h 38100"/>
                  <a:gd name="connsiteX5" fmla="*/ 45200 w 47625"/>
                  <a:gd name="connsiteY5" fmla="*/ 16216 h 38100"/>
                  <a:gd name="connsiteX6" fmla="*/ 45581 w 47625"/>
                  <a:gd name="connsiteY6" fmla="*/ 14597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7625" h="38100">
                    <a:moveTo>
                      <a:pt x="45581" y="14597"/>
                    </a:moveTo>
                    <a:cubicBezTo>
                      <a:pt x="39771" y="7834"/>
                      <a:pt x="29484" y="5263"/>
                      <a:pt x="21388" y="8596"/>
                    </a:cubicBezTo>
                    <a:cubicBezTo>
                      <a:pt x="10053" y="13264"/>
                      <a:pt x="10243" y="27551"/>
                      <a:pt x="7196" y="38219"/>
                    </a:cubicBezTo>
                    <a:cubicBezTo>
                      <a:pt x="6910" y="39267"/>
                      <a:pt x="7862" y="40124"/>
                      <a:pt x="8719" y="39457"/>
                    </a:cubicBezTo>
                    <a:cubicBezTo>
                      <a:pt x="20435" y="30599"/>
                      <a:pt x="35580" y="28408"/>
                      <a:pt x="45200" y="16216"/>
                    </a:cubicBezTo>
                    <a:lnTo>
                      <a:pt x="45200" y="16216"/>
                    </a:lnTo>
                    <a:cubicBezTo>
                      <a:pt x="45772" y="15835"/>
                      <a:pt x="46057" y="15169"/>
                      <a:pt x="45581" y="14597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>
                <a:noFill/>
                <a:prstDash val="solid"/>
                <a:miter/>
              </a:ln>
            </p:spPr>
            <p:txBody>
              <a:bodyPr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573" name="Полилиния: фигура 159">
                <a:extLst>
                  <a:ext uri="{FF2B5EF4-FFF2-40B4-BE49-F238E27FC236}">
                    <a16:creationId xmlns:a16="http://schemas.microsoft.com/office/drawing/2014/main" id="{59527E8E-758F-B42B-A2EE-E69C25F8E82F}"/>
                  </a:ext>
                </a:extLst>
              </p:cNvPr>
              <p:cNvSpPr/>
              <p:nvPr/>
            </p:nvSpPr>
            <p:spPr>
              <a:xfrm>
                <a:off x="10722284" y="4231522"/>
                <a:ext cx="220020" cy="369474"/>
              </a:xfrm>
              <a:custGeom>
                <a:avLst/>
                <a:gdLst>
                  <a:gd name="connsiteX0" fmla="*/ 24543 w 28575"/>
                  <a:gd name="connsiteY0" fmla="*/ 8252 h 47625"/>
                  <a:gd name="connsiteX1" fmla="*/ 23400 w 28575"/>
                  <a:gd name="connsiteY1" fmla="*/ 7681 h 47625"/>
                  <a:gd name="connsiteX2" fmla="*/ 22257 w 28575"/>
                  <a:gd name="connsiteY2" fmla="*/ 7204 h 47625"/>
                  <a:gd name="connsiteX3" fmla="*/ 7969 w 28575"/>
                  <a:gd name="connsiteY3" fmla="*/ 20254 h 47625"/>
                  <a:gd name="connsiteX4" fmla="*/ 8446 w 28575"/>
                  <a:gd name="connsiteY4" fmla="*/ 45400 h 47625"/>
                  <a:gd name="connsiteX5" fmla="*/ 10350 w 28575"/>
                  <a:gd name="connsiteY5" fmla="*/ 45876 h 47625"/>
                  <a:gd name="connsiteX6" fmla="*/ 24162 w 28575"/>
                  <a:gd name="connsiteY6" fmla="*/ 28731 h 47625"/>
                  <a:gd name="connsiteX7" fmla="*/ 24543 w 28575"/>
                  <a:gd name="connsiteY7" fmla="*/ 8252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8575" h="47625">
                    <a:moveTo>
                      <a:pt x="24543" y="8252"/>
                    </a:moveTo>
                    <a:cubicBezTo>
                      <a:pt x="24352" y="7681"/>
                      <a:pt x="23781" y="7585"/>
                      <a:pt x="23400" y="7681"/>
                    </a:cubicBezTo>
                    <a:cubicBezTo>
                      <a:pt x="23209" y="7300"/>
                      <a:pt x="22733" y="7014"/>
                      <a:pt x="22257" y="7204"/>
                    </a:cubicBezTo>
                    <a:cubicBezTo>
                      <a:pt x="16637" y="9681"/>
                      <a:pt x="9874" y="13396"/>
                      <a:pt x="7969" y="20254"/>
                    </a:cubicBezTo>
                    <a:cubicBezTo>
                      <a:pt x="5683" y="28445"/>
                      <a:pt x="8922" y="37113"/>
                      <a:pt x="8446" y="45400"/>
                    </a:cubicBezTo>
                    <a:cubicBezTo>
                      <a:pt x="8350" y="46543"/>
                      <a:pt x="9970" y="47114"/>
                      <a:pt x="10350" y="45876"/>
                    </a:cubicBezTo>
                    <a:cubicBezTo>
                      <a:pt x="12637" y="38161"/>
                      <a:pt x="20542" y="35494"/>
                      <a:pt x="24162" y="28731"/>
                    </a:cubicBezTo>
                    <a:cubicBezTo>
                      <a:pt x="27019" y="23302"/>
                      <a:pt x="27019" y="13967"/>
                      <a:pt x="24543" y="8252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>
                <a:noFill/>
                <a:prstDash val="solid"/>
                <a:miter/>
              </a:ln>
            </p:spPr>
            <p:txBody>
              <a:bodyPr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574" name="Полилиния: фигура 160">
                <a:extLst>
                  <a:ext uri="{FF2B5EF4-FFF2-40B4-BE49-F238E27FC236}">
                    <a16:creationId xmlns:a16="http://schemas.microsoft.com/office/drawing/2014/main" id="{97EAFB27-BD43-EF1C-22A3-8E974AFF2E56}"/>
                  </a:ext>
                </a:extLst>
              </p:cNvPr>
              <p:cNvSpPr/>
              <p:nvPr/>
            </p:nvSpPr>
            <p:spPr>
              <a:xfrm>
                <a:off x="10889263" y="4463426"/>
                <a:ext cx="221986" cy="294793"/>
              </a:xfrm>
              <a:custGeom>
                <a:avLst/>
                <a:gdLst>
                  <a:gd name="connsiteX0" fmla="*/ 29233 w 28575"/>
                  <a:gd name="connsiteY0" fmla="*/ 30822 h 38100"/>
                  <a:gd name="connsiteX1" fmla="*/ 8564 w 28575"/>
                  <a:gd name="connsiteY1" fmla="*/ 7200 h 38100"/>
                  <a:gd name="connsiteX2" fmla="*/ 7231 w 28575"/>
                  <a:gd name="connsiteY2" fmla="*/ 8629 h 38100"/>
                  <a:gd name="connsiteX3" fmla="*/ 10088 w 28575"/>
                  <a:gd name="connsiteY3" fmla="*/ 21773 h 38100"/>
                  <a:gd name="connsiteX4" fmla="*/ 14660 w 28575"/>
                  <a:gd name="connsiteY4" fmla="*/ 28060 h 38100"/>
                  <a:gd name="connsiteX5" fmla="*/ 29900 w 28575"/>
                  <a:gd name="connsiteY5" fmla="*/ 32822 h 38100"/>
                  <a:gd name="connsiteX6" fmla="*/ 29233 w 28575"/>
                  <a:gd name="connsiteY6" fmla="*/ 30822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8575" h="38100">
                    <a:moveTo>
                      <a:pt x="29233" y="30822"/>
                    </a:moveTo>
                    <a:cubicBezTo>
                      <a:pt x="24280" y="20535"/>
                      <a:pt x="18946" y="11581"/>
                      <a:pt x="8564" y="7200"/>
                    </a:cubicBezTo>
                    <a:cubicBezTo>
                      <a:pt x="7802" y="6914"/>
                      <a:pt x="6849" y="7771"/>
                      <a:pt x="7231" y="8629"/>
                    </a:cubicBezTo>
                    <a:cubicBezTo>
                      <a:pt x="9136" y="12915"/>
                      <a:pt x="8564" y="17487"/>
                      <a:pt x="10088" y="21773"/>
                    </a:cubicBezTo>
                    <a:cubicBezTo>
                      <a:pt x="10945" y="24345"/>
                      <a:pt x="12755" y="26345"/>
                      <a:pt x="14660" y="28060"/>
                    </a:cubicBezTo>
                    <a:cubicBezTo>
                      <a:pt x="18851" y="31774"/>
                      <a:pt x="24375" y="35394"/>
                      <a:pt x="29900" y="32822"/>
                    </a:cubicBezTo>
                    <a:cubicBezTo>
                      <a:pt x="30948" y="32346"/>
                      <a:pt x="30281" y="30536"/>
                      <a:pt x="29233" y="30822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>
                <a:noFill/>
                <a:prstDash val="solid"/>
                <a:miter/>
              </a:ln>
            </p:spPr>
            <p:txBody>
              <a:bodyPr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575" name="Полилиния: фигура 161">
                <a:extLst>
                  <a:ext uri="{FF2B5EF4-FFF2-40B4-BE49-F238E27FC236}">
                    <a16:creationId xmlns:a16="http://schemas.microsoft.com/office/drawing/2014/main" id="{ACFD2365-B4D9-CE68-60AF-C4BFE3A9A3B4}"/>
                  </a:ext>
                </a:extLst>
              </p:cNvPr>
              <p:cNvSpPr/>
              <p:nvPr/>
            </p:nvSpPr>
            <p:spPr>
              <a:xfrm>
                <a:off x="11073923" y="4376953"/>
                <a:ext cx="147336" cy="294793"/>
              </a:xfrm>
              <a:custGeom>
                <a:avLst/>
                <a:gdLst>
                  <a:gd name="connsiteX0" fmla="*/ 20697 w 19050"/>
                  <a:gd name="connsiteY0" fmla="*/ 32493 h 38100"/>
                  <a:gd name="connsiteX1" fmla="*/ 20602 w 19050"/>
                  <a:gd name="connsiteY1" fmla="*/ 32207 h 38100"/>
                  <a:gd name="connsiteX2" fmla="*/ 13267 w 19050"/>
                  <a:gd name="connsiteY2" fmla="*/ 7537 h 38100"/>
                  <a:gd name="connsiteX3" fmla="*/ 11743 w 19050"/>
                  <a:gd name="connsiteY3" fmla="*/ 7537 h 38100"/>
                  <a:gd name="connsiteX4" fmla="*/ 7648 w 19050"/>
                  <a:gd name="connsiteY4" fmla="*/ 24111 h 38100"/>
                  <a:gd name="connsiteX5" fmla="*/ 19935 w 19050"/>
                  <a:gd name="connsiteY5" fmla="*/ 34207 h 38100"/>
                  <a:gd name="connsiteX6" fmla="*/ 20697 w 19050"/>
                  <a:gd name="connsiteY6" fmla="*/ 32493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9050" h="38100">
                    <a:moveTo>
                      <a:pt x="20697" y="32493"/>
                    </a:moveTo>
                    <a:cubicBezTo>
                      <a:pt x="20697" y="32398"/>
                      <a:pt x="20697" y="32302"/>
                      <a:pt x="20602" y="32207"/>
                    </a:cubicBezTo>
                    <a:cubicBezTo>
                      <a:pt x="17268" y="24206"/>
                      <a:pt x="18316" y="14681"/>
                      <a:pt x="13267" y="7537"/>
                    </a:cubicBezTo>
                    <a:cubicBezTo>
                      <a:pt x="12886" y="6966"/>
                      <a:pt x="12124" y="7061"/>
                      <a:pt x="11743" y="7537"/>
                    </a:cubicBezTo>
                    <a:cubicBezTo>
                      <a:pt x="8219" y="12205"/>
                      <a:pt x="6124" y="18205"/>
                      <a:pt x="7648" y="24111"/>
                    </a:cubicBezTo>
                    <a:cubicBezTo>
                      <a:pt x="9362" y="30588"/>
                      <a:pt x="14315" y="32874"/>
                      <a:pt x="19935" y="34207"/>
                    </a:cubicBezTo>
                    <a:cubicBezTo>
                      <a:pt x="20887" y="34493"/>
                      <a:pt x="21268" y="33160"/>
                      <a:pt x="20697" y="32493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>
                <a:noFill/>
                <a:prstDash val="solid"/>
                <a:miter/>
              </a:ln>
            </p:spPr>
            <p:txBody>
              <a:bodyPr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384" name="Полилиния: фигура 162">
                <a:extLst>
                  <a:ext uri="{FF2B5EF4-FFF2-40B4-BE49-F238E27FC236}">
                    <a16:creationId xmlns:a16="http://schemas.microsoft.com/office/drawing/2014/main" id="{E681E67C-AF98-5FE8-09B1-E0F51C7140BF}"/>
                  </a:ext>
                </a:extLst>
              </p:cNvPr>
              <p:cNvSpPr/>
              <p:nvPr/>
            </p:nvSpPr>
            <p:spPr>
              <a:xfrm>
                <a:off x="11203578" y="3934763"/>
                <a:ext cx="220020" cy="220112"/>
              </a:xfrm>
              <a:custGeom>
                <a:avLst/>
                <a:gdLst>
                  <a:gd name="connsiteX0" fmla="*/ 26210 w 28575"/>
                  <a:gd name="connsiteY0" fmla="*/ 7789 h 28575"/>
                  <a:gd name="connsiteX1" fmla="*/ 22114 w 28575"/>
                  <a:gd name="connsiteY1" fmla="*/ 7789 h 28575"/>
                  <a:gd name="connsiteX2" fmla="*/ 15256 w 28575"/>
                  <a:gd name="connsiteY2" fmla="*/ 10837 h 28575"/>
                  <a:gd name="connsiteX3" fmla="*/ 7351 w 28575"/>
                  <a:gd name="connsiteY3" fmla="*/ 22362 h 28575"/>
                  <a:gd name="connsiteX4" fmla="*/ 7255 w 28575"/>
                  <a:gd name="connsiteY4" fmla="*/ 22743 h 28575"/>
                  <a:gd name="connsiteX5" fmla="*/ 7160 w 28575"/>
                  <a:gd name="connsiteY5" fmla="*/ 23219 h 28575"/>
                  <a:gd name="connsiteX6" fmla="*/ 8970 w 28575"/>
                  <a:gd name="connsiteY6" fmla="*/ 23886 h 28575"/>
                  <a:gd name="connsiteX7" fmla="*/ 21543 w 28575"/>
                  <a:gd name="connsiteY7" fmla="*/ 16838 h 28575"/>
                  <a:gd name="connsiteX8" fmla="*/ 26210 w 28575"/>
                  <a:gd name="connsiteY8" fmla="*/ 7789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8575" h="28575">
                    <a:moveTo>
                      <a:pt x="26210" y="7789"/>
                    </a:moveTo>
                    <a:cubicBezTo>
                      <a:pt x="25163" y="6551"/>
                      <a:pt x="23353" y="7408"/>
                      <a:pt x="22114" y="7789"/>
                    </a:cubicBezTo>
                    <a:cubicBezTo>
                      <a:pt x="19733" y="8551"/>
                      <a:pt x="17352" y="9503"/>
                      <a:pt x="15256" y="10837"/>
                    </a:cubicBezTo>
                    <a:cubicBezTo>
                      <a:pt x="11256" y="13409"/>
                      <a:pt x="8208" y="17314"/>
                      <a:pt x="7351" y="22362"/>
                    </a:cubicBezTo>
                    <a:cubicBezTo>
                      <a:pt x="7351" y="22457"/>
                      <a:pt x="7255" y="22648"/>
                      <a:pt x="7255" y="22743"/>
                    </a:cubicBezTo>
                    <a:cubicBezTo>
                      <a:pt x="7255" y="22934"/>
                      <a:pt x="7160" y="23029"/>
                      <a:pt x="7160" y="23219"/>
                    </a:cubicBezTo>
                    <a:cubicBezTo>
                      <a:pt x="6970" y="24458"/>
                      <a:pt x="8494" y="24743"/>
                      <a:pt x="8970" y="23886"/>
                    </a:cubicBezTo>
                    <a:cubicBezTo>
                      <a:pt x="13828" y="23315"/>
                      <a:pt x="17923" y="20457"/>
                      <a:pt x="21543" y="16838"/>
                    </a:cubicBezTo>
                    <a:cubicBezTo>
                      <a:pt x="23162" y="15218"/>
                      <a:pt x="28687" y="10742"/>
                      <a:pt x="26210" y="7789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>
                <a:noFill/>
                <a:prstDash val="solid"/>
                <a:miter/>
              </a:ln>
            </p:spPr>
            <p:txBody>
              <a:bodyPr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385" name="Полилиния: фигура 163">
                <a:extLst>
                  <a:ext uri="{FF2B5EF4-FFF2-40B4-BE49-F238E27FC236}">
                    <a16:creationId xmlns:a16="http://schemas.microsoft.com/office/drawing/2014/main" id="{328A3020-2CB4-B952-3CE4-EED41A7757FD}"/>
                  </a:ext>
                </a:extLst>
              </p:cNvPr>
              <p:cNvSpPr/>
              <p:nvPr/>
            </p:nvSpPr>
            <p:spPr>
              <a:xfrm>
                <a:off x="10677100" y="4143084"/>
                <a:ext cx="516656" cy="1104491"/>
              </a:xfrm>
              <a:custGeom>
                <a:avLst/>
                <a:gdLst>
                  <a:gd name="connsiteX0" fmla="*/ 56763 w 66675"/>
                  <a:gd name="connsiteY0" fmla="*/ 56302 h 142875"/>
                  <a:gd name="connsiteX1" fmla="*/ 55049 w 66675"/>
                  <a:gd name="connsiteY1" fmla="*/ 43443 h 142875"/>
                  <a:gd name="connsiteX2" fmla="*/ 55144 w 66675"/>
                  <a:gd name="connsiteY2" fmla="*/ 43348 h 142875"/>
                  <a:gd name="connsiteX3" fmla="*/ 59716 w 66675"/>
                  <a:gd name="connsiteY3" fmla="*/ 23726 h 142875"/>
                  <a:gd name="connsiteX4" fmla="*/ 60573 w 66675"/>
                  <a:gd name="connsiteY4" fmla="*/ 23059 h 142875"/>
                  <a:gd name="connsiteX5" fmla="*/ 63526 w 66675"/>
                  <a:gd name="connsiteY5" fmla="*/ 11153 h 142875"/>
                  <a:gd name="connsiteX6" fmla="*/ 61621 w 66675"/>
                  <a:gd name="connsiteY6" fmla="*/ 10867 h 142875"/>
                  <a:gd name="connsiteX7" fmla="*/ 60001 w 66675"/>
                  <a:gd name="connsiteY7" fmla="*/ 19154 h 142875"/>
                  <a:gd name="connsiteX8" fmla="*/ 59335 w 66675"/>
                  <a:gd name="connsiteY8" fmla="*/ 9439 h 142875"/>
                  <a:gd name="connsiteX9" fmla="*/ 57430 w 66675"/>
                  <a:gd name="connsiteY9" fmla="*/ 9820 h 142875"/>
                  <a:gd name="connsiteX10" fmla="*/ 54572 w 66675"/>
                  <a:gd name="connsiteY10" fmla="*/ 39633 h 142875"/>
                  <a:gd name="connsiteX11" fmla="*/ 49238 w 66675"/>
                  <a:gd name="connsiteY11" fmla="*/ 24488 h 142875"/>
                  <a:gd name="connsiteX12" fmla="*/ 20092 w 66675"/>
                  <a:gd name="connsiteY12" fmla="*/ 9153 h 142875"/>
                  <a:gd name="connsiteX13" fmla="*/ 19520 w 66675"/>
                  <a:gd name="connsiteY13" fmla="*/ 8200 h 142875"/>
                  <a:gd name="connsiteX14" fmla="*/ 7709 w 66675"/>
                  <a:gd name="connsiteY14" fmla="*/ 8677 h 142875"/>
                  <a:gd name="connsiteX15" fmla="*/ 8471 w 66675"/>
                  <a:gd name="connsiteY15" fmla="*/ 10677 h 142875"/>
                  <a:gd name="connsiteX16" fmla="*/ 17996 w 66675"/>
                  <a:gd name="connsiteY16" fmla="*/ 9915 h 142875"/>
                  <a:gd name="connsiteX17" fmla="*/ 10662 w 66675"/>
                  <a:gd name="connsiteY17" fmla="*/ 15630 h 142875"/>
                  <a:gd name="connsiteX18" fmla="*/ 12186 w 66675"/>
                  <a:gd name="connsiteY18" fmla="*/ 16868 h 142875"/>
                  <a:gd name="connsiteX19" fmla="*/ 34951 w 66675"/>
                  <a:gd name="connsiteY19" fmla="*/ 12487 h 142875"/>
                  <a:gd name="connsiteX20" fmla="*/ 40856 w 66675"/>
                  <a:gd name="connsiteY20" fmla="*/ 16773 h 142875"/>
                  <a:gd name="connsiteX21" fmla="*/ 19234 w 66675"/>
                  <a:gd name="connsiteY21" fmla="*/ 26298 h 142875"/>
                  <a:gd name="connsiteX22" fmla="*/ 20377 w 66675"/>
                  <a:gd name="connsiteY22" fmla="*/ 28012 h 142875"/>
                  <a:gd name="connsiteX23" fmla="*/ 24283 w 66675"/>
                  <a:gd name="connsiteY23" fmla="*/ 24869 h 142875"/>
                  <a:gd name="connsiteX24" fmla="*/ 23330 w 66675"/>
                  <a:gd name="connsiteY24" fmla="*/ 31346 h 142875"/>
                  <a:gd name="connsiteX25" fmla="*/ 25235 w 66675"/>
                  <a:gd name="connsiteY25" fmla="*/ 31632 h 142875"/>
                  <a:gd name="connsiteX26" fmla="*/ 26854 w 66675"/>
                  <a:gd name="connsiteY26" fmla="*/ 23440 h 142875"/>
                  <a:gd name="connsiteX27" fmla="*/ 26950 w 66675"/>
                  <a:gd name="connsiteY27" fmla="*/ 23059 h 142875"/>
                  <a:gd name="connsiteX28" fmla="*/ 41618 w 66675"/>
                  <a:gd name="connsiteY28" fmla="*/ 19249 h 142875"/>
                  <a:gd name="connsiteX29" fmla="*/ 42571 w 66675"/>
                  <a:gd name="connsiteY29" fmla="*/ 18678 h 142875"/>
                  <a:gd name="connsiteX30" fmla="*/ 51143 w 66675"/>
                  <a:gd name="connsiteY30" fmla="*/ 34489 h 142875"/>
                  <a:gd name="connsiteX31" fmla="*/ 56096 w 66675"/>
                  <a:gd name="connsiteY31" fmla="*/ 71637 h 142875"/>
                  <a:gd name="connsiteX32" fmla="*/ 46667 w 66675"/>
                  <a:gd name="connsiteY32" fmla="*/ 63541 h 142875"/>
                  <a:gd name="connsiteX33" fmla="*/ 45142 w 66675"/>
                  <a:gd name="connsiteY33" fmla="*/ 64874 h 142875"/>
                  <a:gd name="connsiteX34" fmla="*/ 49334 w 66675"/>
                  <a:gd name="connsiteY34" fmla="*/ 69827 h 142875"/>
                  <a:gd name="connsiteX35" fmla="*/ 46000 w 66675"/>
                  <a:gd name="connsiteY35" fmla="*/ 69160 h 142875"/>
                  <a:gd name="connsiteX36" fmla="*/ 45238 w 66675"/>
                  <a:gd name="connsiteY36" fmla="*/ 71161 h 142875"/>
                  <a:gd name="connsiteX37" fmla="*/ 50762 w 66675"/>
                  <a:gd name="connsiteY37" fmla="*/ 72208 h 142875"/>
                  <a:gd name="connsiteX38" fmla="*/ 51619 w 66675"/>
                  <a:gd name="connsiteY38" fmla="*/ 71732 h 142875"/>
                  <a:gd name="connsiteX39" fmla="*/ 55906 w 66675"/>
                  <a:gd name="connsiteY39" fmla="*/ 74018 h 142875"/>
                  <a:gd name="connsiteX40" fmla="*/ 56096 w 66675"/>
                  <a:gd name="connsiteY40" fmla="*/ 74018 h 142875"/>
                  <a:gd name="connsiteX41" fmla="*/ 54858 w 66675"/>
                  <a:gd name="connsiteY41" fmla="*/ 135645 h 142875"/>
                  <a:gd name="connsiteX42" fmla="*/ 56763 w 66675"/>
                  <a:gd name="connsiteY42" fmla="*/ 135835 h 142875"/>
                  <a:gd name="connsiteX43" fmla="*/ 56763 w 66675"/>
                  <a:gd name="connsiteY43" fmla="*/ 56302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66675" h="142875">
                    <a:moveTo>
                      <a:pt x="56763" y="56302"/>
                    </a:moveTo>
                    <a:cubicBezTo>
                      <a:pt x="56382" y="52015"/>
                      <a:pt x="55810" y="47729"/>
                      <a:pt x="55049" y="43443"/>
                    </a:cubicBezTo>
                    <a:cubicBezTo>
                      <a:pt x="55049" y="43443"/>
                      <a:pt x="55049" y="43348"/>
                      <a:pt x="55144" y="43348"/>
                    </a:cubicBezTo>
                    <a:cubicBezTo>
                      <a:pt x="57716" y="36966"/>
                      <a:pt x="59239" y="30394"/>
                      <a:pt x="59716" y="23726"/>
                    </a:cubicBezTo>
                    <a:cubicBezTo>
                      <a:pt x="60001" y="23726"/>
                      <a:pt x="60383" y="23536"/>
                      <a:pt x="60573" y="23059"/>
                    </a:cubicBezTo>
                    <a:cubicBezTo>
                      <a:pt x="62192" y="19249"/>
                      <a:pt x="63145" y="15344"/>
                      <a:pt x="63526" y="11153"/>
                    </a:cubicBezTo>
                    <a:cubicBezTo>
                      <a:pt x="63621" y="9820"/>
                      <a:pt x="61716" y="9534"/>
                      <a:pt x="61621" y="10867"/>
                    </a:cubicBezTo>
                    <a:cubicBezTo>
                      <a:pt x="61430" y="13725"/>
                      <a:pt x="60859" y="16487"/>
                      <a:pt x="60001" y="19154"/>
                    </a:cubicBezTo>
                    <a:cubicBezTo>
                      <a:pt x="60001" y="15916"/>
                      <a:pt x="59811" y="12677"/>
                      <a:pt x="59335" y="9439"/>
                    </a:cubicBezTo>
                    <a:cubicBezTo>
                      <a:pt x="59144" y="8105"/>
                      <a:pt x="57239" y="8391"/>
                      <a:pt x="57430" y="9820"/>
                    </a:cubicBezTo>
                    <a:cubicBezTo>
                      <a:pt x="58954" y="20011"/>
                      <a:pt x="58001" y="30013"/>
                      <a:pt x="54572" y="39633"/>
                    </a:cubicBezTo>
                    <a:cubicBezTo>
                      <a:pt x="53429" y="34299"/>
                      <a:pt x="51715" y="29155"/>
                      <a:pt x="49238" y="24488"/>
                    </a:cubicBezTo>
                    <a:cubicBezTo>
                      <a:pt x="43333" y="13439"/>
                      <a:pt x="31045" y="5724"/>
                      <a:pt x="20092" y="9153"/>
                    </a:cubicBezTo>
                    <a:cubicBezTo>
                      <a:pt x="20092" y="8772"/>
                      <a:pt x="19901" y="8391"/>
                      <a:pt x="19520" y="8200"/>
                    </a:cubicBezTo>
                    <a:cubicBezTo>
                      <a:pt x="15615" y="6676"/>
                      <a:pt x="11519" y="6772"/>
                      <a:pt x="7709" y="8677"/>
                    </a:cubicBezTo>
                    <a:cubicBezTo>
                      <a:pt x="6566" y="9248"/>
                      <a:pt x="7328" y="11248"/>
                      <a:pt x="8471" y="10677"/>
                    </a:cubicBezTo>
                    <a:cubicBezTo>
                      <a:pt x="11614" y="9153"/>
                      <a:pt x="14853" y="8867"/>
                      <a:pt x="17996" y="9915"/>
                    </a:cubicBezTo>
                    <a:cubicBezTo>
                      <a:pt x="15425" y="11153"/>
                      <a:pt x="12948" y="12963"/>
                      <a:pt x="10662" y="15630"/>
                    </a:cubicBezTo>
                    <a:cubicBezTo>
                      <a:pt x="9805" y="16678"/>
                      <a:pt x="11329" y="17916"/>
                      <a:pt x="12186" y="16868"/>
                    </a:cubicBezTo>
                    <a:cubicBezTo>
                      <a:pt x="18092" y="9915"/>
                      <a:pt x="27426" y="8581"/>
                      <a:pt x="34951" y="12487"/>
                    </a:cubicBezTo>
                    <a:cubicBezTo>
                      <a:pt x="37142" y="13630"/>
                      <a:pt x="39142" y="15058"/>
                      <a:pt x="40856" y="16773"/>
                    </a:cubicBezTo>
                    <a:cubicBezTo>
                      <a:pt x="32665" y="15535"/>
                      <a:pt x="25616" y="20869"/>
                      <a:pt x="19234" y="26298"/>
                    </a:cubicBezTo>
                    <a:cubicBezTo>
                      <a:pt x="18187" y="27155"/>
                      <a:pt x="19425" y="28870"/>
                      <a:pt x="20377" y="28012"/>
                    </a:cubicBezTo>
                    <a:cubicBezTo>
                      <a:pt x="21616" y="26965"/>
                      <a:pt x="22949" y="25917"/>
                      <a:pt x="24283" y="24869"/>
                    </a:cubicBezTo>
                    <a:cubicBezTo>
                      <a:pt x="23711" y="26965"/>
                      <a:pt x="23330" y="29155"/>
                      <a:pt x="23330" y="31346"/>
                    </a:cubicBezTo>
                    <a:cubicBezTo>
                      <a:pt x="23330" y="32680"/>
                      <a:pt x="25235" y="32965"/>
                      <a:pt x="25235" y="31632"/>
                    </a:cubicBezTo>
                    <a:cubicBezTo>
                      <a:pt x="25330" y="28774"/>
                      <a:pt x="25807" y="26107"/>
                      <a:pt x="26854" y="23440"/>
                    </a:cubicBezTo>
                    <a:cubicBezTo>
                      <a:pt x="26950" y="23250"/>
                      <a:pt x="26950" y="23155"/>
                      <a:pt x="26950" y="23059"/>
                    </a:cubicBezTo>
                    <a:cubicBezTo>
                      <a:pt x="31331" y="20107"/>
                      <a:pt x="36189" y="18106"/>
                      <a:pt x="41618" y="19249"/>
                    </a:cubicBezTo>
                    <a:cubicBezTo>
                      <a:pt x="42094" y="19345"/>
                      <a:pt x="42475" y="19059"/>
                      <a:pt x="42571" y="18678"/>
                    </a:cubicBezTo>
                    <a:cubicBezTo>
                      <a:pt x="46476" y="23059"/>
                      <a:pt x="49334" y="28679"/>
                      <a:pt x="51143" y="34489"/>
                    </a:cubicBezTo>
                    <a:cubicBezTo>
                      <a:pt x="54763" y="46015"/>
                      <a:pt x="56096" y="58873"/>
                      <a:pt x="56096" y="71637"/>
                    </a:cubicBezTo>
                    <a:cubicBezTo>
                      <a:pt x="52191" y="70018"/>
                      <a:pt x="49048" y="67255"/>
                      <a:pt x="46667" y="63541"/>
                    </a:cubicBezTo>
                    <a:cubicBezTo>
                      <a:pt x="45904" y="62398"/>
                      <a:pt x="44380" y="63731"/>
                      <a:pt x="45142" y="64874"/>
                    </a:cubicBezTo>
                    <a:cubicBezTo>
                      <a:pt x="46381" y="66779"/>
                      <a:pt x="47714" y="68398"/>
                      <a:pt x="49334" y="69827"/>
                    </a:cubicBezTo>
                    <a:cubicBezTo>
                      <a:pt x="48191" y="69637"/>
                      <a:pt x="47143" y="69446"/>
                      <a:pt x="46000" y="69160"/>
                    </a:cubicBezTo>
                    <a:cubicBezTo>
                      <a:pt x="44761" y="68779"/>
                      <a:pt x="44000" y="70780"/>
                      <a:pt x="45238" y="71161"/>
                    </a:cubicBezTo>
                    <a:cubicBezTo>
                      <a:pt x="47047" y="71732"/>
                      <a:pt x="48857" y="72018"/>
                      <a:pt x="50762" y="72208"/>
                    </a:cubicBezTo>
                    <a:cubicBezTo>
                      <a:pt x="51143" y="72208"/>
                      <a:pt x="51429" y="72018"/>
                      <a:pt x="51619" y="71732"/>
                    </a:cubicBezTo>
                    <a:cubicBezTo>
                      <a:pt x="52953" y="72589"/>
                      <a:pt x="54382" y="73351"/>
                      <a:pt x="55906" y="74018"/>
                    </a:cubicBezTo>
                    <a:cubicBezTo>
                      <a:pt x="56001" y="74018"/>
                      <a:pt x="56001" y="74018"/>
                      <a:pt x="56096" y="74018"/>
                    </a:cubicBezTo>
                    <a:cubicBezTo>
                      <a:pt x="56096" y="80209"/>
                      <a:pt x="55334" y="129739"/>
                      <a:pt x="54858" y="135645"/>
                    </a:cubicBezTo>
                    <a:cubicBezTo>
                      <a:pt x="54763" y="136978"/>
                      <a:pt x="56668" y="137264"/>
                      <a:pt x="56763" y="135835"/>
                    </a:cubicBezTo>
                    <a:cubicBezTo>
                      <a:pt x="57525" y="123739"/>
                      <a:pt x="57906" y="68208"/>
                      <a:pt x="56763" y="56302"/>
                    </a:cubicBezTo>
                    <a:close/>
                  </a:path>
                </a:pathLst>
              </a:custGeom>
              <a:solidFill>
                <a:schemeClr val="accent3">
                  <a:lumMod val="60000"/>
                  <a:lumOff val="4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391" name="Полилиния: фигура 164">
                <a:extLst>
                  <a:ext uri="{FF2B5EF4-FFF2-40B4-BE49-F238E27FC236}">
                    <a16:creationId xmlns:a16="http://schemas.microsoft.com/office/drawing/2014/main" id="{51B87696-4B1D-C563-5ECA-B6E37050FBF5}"/>
                  </a:ext>
                </a:extLst>
              </p:cNvPr>
              <p:cNvSpPr/>
              <p:nvPr/>
            </p:nvSpPr>
            <p:spPr>
              <a:xfrm>
                <a:off x="11107319" y="3671415"/>
                <a:ext cx="369320" cy="1546681"/>
              </a:xfrm>
              <a:custGeom>
                <a:avLst/>
                <a:gdLst>
                  <a:gd name="connsiteX0" fmla="*/ 38724 w 47625"/>
                  <a:gd name="connsiteY0" fmla="*/ 77212 h 200025"/>
                  <a:gd name="connsiteX1" fmla="*/ 33199 w 47625"/>
                  <a:gd name="connsiteY1" fmla="*/ 81022 h 200025"/>
                  <a:gd name="connsiteX2" fmla="*/ 39010 w 47625"/>
                  <a:gd name="connsiteY2" fmla="*/ 71020 h 200025"/>
                  <a:gd name="connsiteX3" fmla="*/ 37486 w 47625"/>
                  <a:gd name="connsiteY3" fmla="*/ 69687 h 200025"/>
                  <a:gd name="connsiteX4" fmla="*/ 30723 w 47625"/>
                  <a:gd name="connsiteY4" fmla="*/ 82165 h 200025"/>
                  <a:gd name="connsiteX5" fmla="*/ 30723 w 47625"/>
                  <a:gd name="connsiteY5" fmla="*/ 83022 h 200025"/>
                  <a:gd name="connsiteX6" fmla="*/ 17769 w 47625"/>
                  <a:gd name="connsiteY6" fmla="*/ 97500 h 200025"/>
                  <a:gd name="connsiteX7" fmla="*/ 19198 w 47625"/>
                  <a:gd name="connsiteY7" fmla="*/ 75211 h 200025"/>
                  <a:gd name="connsiteX8" fmla="*/ 20626 w 47625"/>
                  <a:gd name="connsiteY8" fmla="*/ 57971 h 200025"/>
                  <a:gd name="connsiteX9" fmla="*/ 29770 w 47625"/>
                  <a:gd name="connsiteY9" fmla="*/ 50542 h 200025"/>
                  <a:gd name="connsiteX10" fmla="*/ 29008 w 47625"/>
                  <a:gd name="connsiteY10" fmla="*/ 48541 h 200025"/>
                  <a:gd name="connsiteX11" fmla="*/ 21007 w 47625"/>
                  <a:gd name="connsiteY11" fmla="*/ 54447 h 200025"/>
                  <a:gd name="connsiteX12" fmla="*/ 22246 w 47625"/>
                  <a:gd name="connsiteY12" fmla="*/ 45970 h 200025"/>
                  <a:gd name="connsiteX13" fmla="*/ 22436 w 47625"/>
                  <a:gd name="connsiteY13" fmla="*/ 45017 h 200025"/>
                  <a:gd name="connsiteX14" fmla="*/ 45106 w 47625"/>
                  <a:gd name="connsiteY14" fmla="*/ 11203 h 200025"/>
                  <a:gd name="connsiteX15" fmla="*/ 44344 w 47625"/>
                  <a:gd name="connsiteY15" fmla="*/ 9203 h 200025"/>
                  <a:gd name="connsiteX16" fmla="*/ 35200 w 47625"/>
                  <a:gd name="connsiteY16" fmla="*/ 14537 h 200025"/>
                  <a:gd name="connsiteX17" fmla="*/ 36819 w 47625"/>
                  <a:gd name="connsiteY17" fmla="*/ 8536 h 200025"/>
                  <a:gd name="connsiteX18" fmla="*/ 35009 w 47625"/>
                  <a:gd name="connsiteY18" fmla="*/ 7774 h 200025"/>
                  <a:gd name="connsiteX19" fmla="*/ 33199 w 47625"/>
                  <a:gd name="connsiteY19" fmla="*/ 16252 h 200025"/>
                  <a:gd name="connsiteX20" fmla="*/ 33199 w 47625"/>
                  <a:gd name="connsiteY20" fmla="*/ 16347 h 200025"/>
                  <a:gd name="connsiteX21" fmla="*/ 21103 w 47625"/>
                  <a:gd name="connsiteY21" fmla="*/ 42541 h 200025"/>
                  <a:gd name="connsiteX22" fmla="*/ 14054 w 47625"/>
                  <a:gd name="connsiteY22" fmla="*/ 30730 h 200025"/>
                  <a:gd name="connsiteX23" fmla="*/ 14626 w 47625"/>
                  <a:gd name="connsiteY23" fmla="*/ 29872 h 200025"/>
                  <a:gd name="connsiteX24" fmla="*/ 13006 w 47625"/>
                  <a:gd name="connsiteY24" fmla="*/ 21300 h 200025"/>
                  <a:gd name="connsiteX25" fmla="*/ 11197 w 47625"/>
                  <a:gd name="connsiteY25" fmla="*/ 22157 h 200025"/>
                  <a:gd name="connsiteX26" fmla="*/ 12625 w 47625"/>
                  <a:gd name="connsiteY26" fmla="*/ 28444 h 200025"/>
                  <a:gd name="connsiteX27" fmla="*/ 9958 w 47625"/>
                  <a:gd name="connsiteY27" fmla="*/ 24062 h 200025"/>
                  <a:gd name="connsiteX28" fmla="*/ 8434 w 47625"/>
                  <a:gd name="connsiteY28" fmla="*/ 25396 h 200025"/>
                  <a:gd name="connsiteX29" fmla="*/ 20531 w 47625"/>
                  <a:gd name="connsiteY29" fmla="*/ 45589 h 200025"/>
                  <a:gd name="connsiteX30" fmla="*/ 18912 w 47625"/>
                  <a:gd name="connsiteY30" fmla="*/ 56733 h 200025"/>
                  <a:gd name="connsiteX31" fmla="*/ 18722 w 47625"/>
                  <a:gd name="connsiteY31" fmla="*/ 56923 h 200025"/>
                  <a:gd name="connsiteX32" fmla="*/ 18722 w 47625"/>
                  <a:gd name="connsiteY32" fmla="*/ 58162 h 200025"/>
                  <a:gd name="connsiteX33" fmla="*/ 17769 w 47625"/>
                  <a:gd name="connsiteY33" fmla="*/ 68639 h 200025"/>
                  <a:gd name="connsiteX34" fmla="*/ 14911 w 47625"/>
                  <a:gd name="connsiteY34" fmla="*/ 120074 h 200025"/>
                  <a:gd name="connsiteX35" fmla="*/ 9006 w 47625"/>
                  <a:gd name="connsiteY35" fmla="*/ 109216 h 200025"/>
                  <a:gd name="connsiteX36" fmla="*/ 7196 w 47625"/>
                  <a:gd name="connsiteY36" fmla="*/ 110073 h 200025"/>
                  <a:gd name="connsiteX37" fmla="*/ 14340 w 47625"/>
                  <a:gd name="connsiteY37" fmla="*/ 122265 h 200025"/>
                  <a:gd name="connsiteX38" fmla="*/ 14816 w 47625"/>
                  <a:gd name="connsiteY38" fmla="*/ 122455 h 200025"/>
                  <a:gd name="connsiteX39" fmla="*/ 14340 w 47625"/>
                  <a:gd name="connsiteY39" fmla="*/ 199037 h 200025"/>
                  <a:gd name="connsiteX40" fmla="*/ 16245 w 47625"/>
                  <a:gd name="connsiteY40" fmla="*/ 198656 h 200025"/>
                  <a:gd name="connsiteX41" fmla="*/ 17483 w 47625"/>
                  <a:gd name="connsiteY41" fmla="*/ 100834 h 200025"/>
                  <a:gd name="connsiteX42" fmla="*/ 17959 w 47625"/>
                  <a:gd name="connsiteY42" fmla="*/ 100453 h 200025"/>
                  <a:gd name="connsiteX43" fmla="*/ 39391 w 47625"/>
                  <a:gd name="connsiteY43" fmla="*/ 79021 h 200025"/>
                  <a:gd name="connsiteX44" fmla="*/ 38724 w 47625"/>
                  <a:gd name="connsiteY44" fmla="*/ 77212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</a:cxnLst>
                <a:rect l="l" t="t" r="r" b="b"/>
                <a:pathLst>
                  <a:path w="47625" h="200025">
                    <a:moveTo>
                      <a:pt x="38724" y="77212"/>
                    </a:moveTo>
                    <a:cubicBezTo>
                      <a:pt x="36819" y="78355"/>
                      <a:pt x="34914" y="79688"/>
                      <a:pt x="33199" y="81022"/>
                    </a:cubicBezTo>
                    <a:cubicBezTo>
                      <a:pt x="34628" y="77307"/>
                      <a:pt x="36533" y="73973"/>
                      <a:pt x="39010" y="71020"/>
                    </a:cubicBezTo>
                    <a:cubicBezTo>
                      <a:pt x="39867" y="69973"/>
                      <a:pt x="38343" y="68734"/>
                      <a:pt x="37486" y="69687"/>
                    </a:cubicBezTo>
                    <a:cubicBezTo>
                      <a:pt x="34438" y="73306"/>
                      <a:pt x="32152" y="77497"/>
                      <a:pt x="30723" y="82165"/>
                    </a:cubicBezTo>
                    <a:cubicBezTo>
                      <a:pt x="30628" y="82450"/>
                      <a:pt x="30628" y="82736"/>
                      <a:pt x="30723" y="83022"/>
                    </a:cubicBezTo>
                    <a:cubicBezTo>
                      <a:pt x="25865" y="87118"/>
                      <a:pt x="21484" y="91975"/>
                      <a:pt x="17769" y="97500"/>
                    </a:cubicBezTo>
                    <a:cubicBezTo>
                      <a:pt x="18150" y="90070"/>
                      <a:pt x="18626" y="82641"/>
                      <a:pt x="19198" y="75211"/>
                    </a:cubicBezTo>
                    <a:cubicBezTo>
                      <a:pt x="19579" y="69973"/>
                      <a:pt x="19960" y="63972"/>
                      <a:pt x="20626" y="57971"/>
                    </a:cubicBezTo>
                    <a:cubicBezTo>
                      <a:pt x="23293" y="54923"/>
                      <a:pt x="26056" y="51970"/>
                      <a:pt x="29770" y="50542"/>
                    </a:cubicBezTo>
                    <a:cubicBezTo>
                      <a:pt x="31009" y="50065"/>
                      <a:pt x="30247" y="48160"/>
                      <a:pt x="29008" y="48541"/>
                    </a:cubicBezTo>
                    <a:cubicBezTo>
                      <a:pt x="25865" y="49684"/>
                      <a:pt x="23293" y="51970"/>
                      <a:pt x="21007" y="54447"/>
                    </a:cubicBezTo>
                    <a:cubicBezTo>
                      <a:pt x="21389" y="51589"/>
                      <a:pt x="21769" y="48732"/>
                      <a:pt x="22246" y="45970"/>
                    </a:cubicBezTo>
                    <a:cubicBezTo>
                      <a:pt x="22436" y="45684"/>
                      <a:pt x="22531" y="45398"/>
                      <a:pt x="22436" y="45017"/>
                    </a:cubicBezTo>
                    <a:cubicBezTo>
                      <a:pt x="25294" y="30063"/>
                      <a:pt x="31199" y="16252"/>
                      <a:pt x="45106" y="11203"/>
                    </a:cubicBezTo>
                    <a:cubicBezTo>
                      <a:pt x="46344" y="10822"/>
                      <a:pt x="45582" y="8822"/>
                      <a:pt x="44344" y="9203"/>
                    </a:cubicBezTo>
                    <a:cubicBezTo>
                      <a:pt x="40819" y="10441"/>
                      <a:pt x="37772" y="12251"/>
                      <a:pt x="35200" y="14537"/>
                    </a:cubicBezTo>
                    <a:cubicBezTo>
                      <a:pt x="35390" y="12442"/>
                      <a:pt x="35866" y="10441"/>
                      <a:pt x="36819" y="8536"/>
                    </a:cubicBezTo>
                    <a:cubicBezTo>
                      <a:pt x="37390" y="7298"/>
                      <a:pt x="35581" y="6536"/>
                      <a:pt x="35009" y="7774"/>
                    </a:cubicBezTo>
                    <a:cubicBezTo>
                      <a:pt x="33676" y="10441"/>
                      <a:pt x="33104" y="13299"/>
                      <a:pt x="33199" y="16252"/>
                    </a:cubicBezTo>
                    <a:cubicBezTo>
                      <a:pt x="33199" y="16252"/>
                      <a:pt x="33199" y="16347"/>
                      <a:pt x="33199" y="16347"/>
                    </a:cubicBezTo>
                    <a:cubicBezTo>
                      <a:pt x="26723" y="23014"/>
                      <a:pt x="23198" y="32539"/>
                      <a:pt x="21103" y="42541"/>
                    </a:cubicBezTo>
                    <a:cubicBezTo>
                      <a:pt x="18722" y="38635"/>
                      <a:pt x="16340" y="34635"/>
                      <a:pt x="14054" y="30730"/>
                    </a:cubicBezTo>
                    <a:cubicBezTo>
                      <a:pt x="14340" y="30634"/>
                      <a:pt x="14626" y="30349"/>
                      <a:pt x="14626" y="29872"/>
                    </a:cubicBezTo>
                    <a:cubicBezTo>
                      <a:pt x="14816" y="26824"/>
                      <a:pt x="14340" y="23967"/>
                      <a:pt x="13006" y="21300"/>
                    </a:cubicBezTo>
                    <a:cubicBezTo>
                      <a:pt x="12435" y="20062"/>
                      <a:pt x="10625" y="20919"/>
                      <a:pt x="11197" y="22157"/>
                    </a:cubicBezTo>
                    <a:cubicBezTo>
                      <a:pt x="12149" y="24157"/>
                      <a:pt x="12625" y="26253"/>
                      <a:pt x="12625" y="28444"/>
                    </a:cubicBezTo>
                    <a:cubicBezTo>
                      <a:pt x="11768" y="27015"/>
                      <a:pt x="10911" y="25491"/>
                      <a:pt x="9958" y="24062"/>
                    </a:cubicBezTo>
                    <a:cubicBezTo>
                      <a:pt x="9292" y="22919"/>
                      <a:pt x="7673" y="24253"/>
                      <a:pt x="8434" y="25396"/>
                    </a:cubicBezTo>
                    <a:cubicBezTo>
                      <a:pt x="12435" y="32158"/>
                      <a:pt x="16531" y="38826"/>
                      <a:pt x="20531" y="45589"/>
                    </a:cubicBezTo>
                    <a:cubicBezTo>
                      <a:pt x="19864" y="49303"/>
                      <a:pt x="19388" y="53018"/>
                      <a:pt x="18912" y="56733"/>
                    </a:cubicBezTo>
                    <a:cubicBezTo>
                      <a:pt x="18912" y="56828"/>
                      <a:pt x="18817" y="56828"/>
                      <a:pt x="18722" y="56923"/>
                    </a:cubicBezTo>
                    <a:cubicBezTo>
                      <a:pt x="18340" y="57400"/>
                      <a:pt x="18436" y="57876"/>
                      <a:pt x="18722" y="58162"/>
                    </a:cubicBezTo>
                    <a:cubicBezTo>
                      <a:pt x="18340" y="61781"/>
                      <a:pt x="18055" y="65305"/>
                      <a:pt x="17769" y="68639"/>
                    </a:cubicBezTo>
                    <a:cubicBezTo>
                      <a:pt x="16245" y="85784"/>
                      <a:pt x="15388" y="102929"/>
                      <a:pt x="14911" y="120074"/>
                    </a:cubicBezTo>
                    <a:cubicBezTo>
                      <a:pt x="11673" y="117502"/>
                      <a:pt x="10244" y="113311"/>
                      <a:pt x="9006" y="109216"/>
                    </a:cubicBezTo>
                    <a:cubicBezTo>
                      <a:pt x="8625" y="107882"/>
                      <a:pt x="6815" y="108835"/>
                      <a:pt x="7196" y="110073"/>
                    </a:cubicBezTo>
                    <a:cubicBezTo>
                      <a:pt x="8625" y="114740"/>
                      <a:pt x="10339" y="119598"/>
                      <a:pt x="14340" y="122265"/>
                    </a:cubicBezTo>
                    <a:cubicBezTo>
                      <a:pt x="14531" y="122360"/>
                      <a:pt x="14721" y="122360"/>
                      <a:pt x="14816" y="122455"/>
                    </a:cubicBezTo>
                    <a:cubicBezTo>
                      <a:pt x="14626" y="133504"/>
                      <a:pt x="14149" y="187987"/>
                      <a:pt x="14340" y="199037"/>
                    </a:cubicBezTo>
                    <a:cubicBezTo>
                      <a:pt x="14340" y="200370"/>
                      <a:pt x="16340" y="200084"/>
                      <a:pt x="16245" y="198656"/>
                    </a:cubicBezTo>
                    <a:cubicBezTo>
                      <a:pt x="15959" y="180558"/>
                      <a:pt x="16626" y="118931"/>
                      <a:pt x="17483" y="100834"/>
                    </a:cubicBezTo>
                    <a:cubicBezTo>
                      <a:pt x="17674" y="100738"/>
                      <a:pt x="17864" y="100643"/>
                      <a:pt x="17959" y="100453"/>
                    </a:cubicBezTo>
                    <a:cubicBezTo>
                      <a:pt x="23579" y="91594"/>
                      <a:pt x="30818" y="84260"/>
                      <a:pt x="39391" y="79021"/>
                    </a:cubicBezTo>
                    <a:cubicBezTo>
                      <a:pt x="40629" y="78545"/>
                      <a:pt x="39867" y="76545"/>
                      <a:pt x="38724" y="77212"/>
                    </a:cubicBezTo>
                    <a:close/>
                  </a:path>
                </a:pathLst>
              </a:custGeom>
              <a:solidFill>
                <a:schemeClr val="accent3">
                  <a:lumMod val="60000"/>
                  <a:lumOff val="4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392" name="Полилиния: фигура 165">
                <a:extLst>
                  <a:ext uri="{FF2B5EF4-FFF2-40B4-BE49-F238E27FC236}">
                    <a16:creationId xmlns:a16="http://schemas.microsoft.com/office/drawing/2014/main" id="{22DFB533-6DC6-D359-452A-9749FFC27411}"/>
                  </a:ext>
                </a:extLst>
              </p:cNvPr>
              <p:cNvSpPr/>
              <p:nvPr/>
            </p:nvSpPr>
            <p:spPr>
              <a:xfrm>
                <a:off x="10885334" y="4809316"/>
                <a:ext cx="514691" cy="957094"/>
              </a:xfrm>
              <a:custGeom>
                <a:avLst/>
                <a:gdLst>
                  <a:gd name="connsiteX0" fmla="*/ 61402 w 66675"/>
                  <a:gd name="connsiteY0" fmla="*/ 62008 h 123825"/>
                  <a:gd name="connsiteX1" fmla="*/ 57497 w 66675"/>
                  <a:gd name="connsiteY1" fmla="*/ 96202 h 123825"/>
                  <a:gd name="connsiteX2" fmla="*/ 57497 w 66675"/>
                  <a:gd name="connsiteY2" fmla="*/ 96202 h 123825"/>
                  <a:gd name="connsiteX3" fmla="*/ 48734 w 66675"/>
                  <a:gd name="connsiteY3" fmla="*/ 123539 h 123825"/>
                  <a:gd name="connsiteX4" fmla="*/ 19873 w 66675"/>
                  <a:gd name="connsiteY4" fmla="*/ 123539 h 123825"/>
                  <a:gd name="connsiteX5" fmla="*/ 13206 w 66675"/>
                  <a:gd name="connsiteY5" fmla="*/ 7239 h 123825"/>
                  <a:gd name="connsiteX6" fmla="*/ 13206 w 66675"/>
                  <a:gd name="connsiteY6" fmla="*/ 7144 h 123825"/>
                  <a:gd name="connsiteX7" fmla="*/ 55401 w 66675"/>
                  <a:gd name="connsiteY7" fmla="*/ 7144 h 123825"/>
                  <a:gd name="connsiteX8" fmla="*/ 61402 w 66675"/>
                  <a:gd name="connsiteY8" fmla="*/ 62008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6675" h="123825">
                    <a:moveTo>
                      <a:pt x="61402" y="62008"/>
                    </a:moveTo>
                    <a:cubicBezTo>
                      <a:pt x="61211" y="72676"/>
                      <a:pt x="60068" y="84296"/>
                      <a:pt x="57497" y="96202"/>
                    </a:cubicBezTo>
                    <a:lnTo>
                      <a:pt x="57497" y="96202"/>
                    </a:lnTo>
                    <a:cubicBezTo>
                      <a:pt x="55497" y="105251"/>
                      <a:pt x="52734" y="114491"/>
                      <a:pt x="48734" y="123539"/>
                    </a:cubicBezTo>
                    <a:lnTo>
                      <a:pt x="19873" y="123539"/>
                    </a:lnTo>
                    <a:cubicBezTo>
                      <a:pt x="-3749" y="69247"/>
                      <a:pt x="12634" y="9430"/>
                      <a:pt x="13206" y="7239"/>
                    </a:cubicBezTo>
                    <a:lnTo>
                      <a:pt x="13206" y="7144"/>
                    </a:lnTo>
                    <a:lnTo>
                      <a:pt x="55401" y="7144"/>
                    </a:lnTo>
                    <a:cubicBezTo>
                      <a:pt x="55401" y="7144"/>
                      <a:pt x="62164" y="30766"/>
                      <a:pt x="61402" y="62008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  <p:sp>
            <p:nvSpPr>
              <p:cNvPr id="393" name="Полилиния: фигура 166">
                <a:extLst>
                  <a:ext uri="{FF2B5EF4-FFF2-40B4-BE49-F238E27FC236}">
                    <a16:creationId xmlns:a16="http://schemas.microsoft.com/office/drawing/2014/main" id="{D2E6662A-4434-9FB7-BA31-0E632C06ED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885539" y="4808214"/>
                <a:ext cx="441709" cy="957035"/>
              </a:xfrm>
              <a:custGeom>
                <a:avLst/>
                <a:gdLst>
                  <a:gd name="T0" fmla="*/ 444391 w 57150"/>
                  <a:gd name="T1" fmla="*/ 743546 h 123825"/>
                  <a:gd name="T2" fmla="*/ 444391 w 57150"/>
                  <a:gd name="T3" fmla="*/ 743546 h 123825"/>
                  <a:gd name="T4" fmla="*/ 376662 w 57150"/>
                  <a:gd name="T5" fmla="*/ 954825 h 123825"/>
                  <a:gd name="T6" fmla="*/ 153597 w 57150"/>
                  <a:gd name="T7" fmla="*/ 954825 h 123825"/>
                  <a:gd name="T8" fmla="*/ 102068 w 57150"/>
                  <a:gd name="T9" fmla="*/ 55950 h 123825"/>
                  <a:gd name="T10" fmla="*/ 102068 w 57150"/>
                  <a:gd name="T11" fmla="*/ 55215 h 123825"/>
                  <a:gd name="T12" fmla="*/ 444391 w 57150"/>
                  <a:gd name="T13" fmla="*/ 743546 h 123825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57150" h="123825">
                    <a:moveTo>
                      <a:pt x="57497" y="96203"/>
                    </a:moveTo>
                    <a:lnTo>
                      <a:pt x="57497" y="96203"/>
                    </a:lnTo>
                    <a:cubicBezTo>
                      <a:pt x="55497" y="105347"/>
                      <a:pt x="52734" y="114491"/>
                      <a:pt x="48734" y="123539"/>
                    </a:cubicBezTo>
                    <a:lnTo>
                      <a:pt x="19873" y="123539"/>
                    </a:lnTo>
                    <a:cubicBezTo>
                      <a:pt x="-3749" y="69247"/>
                      <a:pt x="12634" y="9430"/>
                      <a:pt x="13206" y="7239"/>
                    </a:cubicBezTo>
                    <a:lnTo>
                      <a:pt x="13206" y="7144"/>
                    </a:lnTo>
                    <a:cubicBezTo>
                      <a:pt x="13206" y="7239"/>
                      <a:pt x="15682" y="128683"/>
                      <a:pt x="57497" y="9620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fr-FR" sz="7198"/>
              </a:p>
            </p:txBody>
          </p:sp>
          <p:sp>
            <p:nvSpPr>
              <p:cNvPr id="394" name="Полилиния: фигура 167">
                <a:extLst>
                  <a:ext uri="{FF2B5EF4-FFF2-40B4-BE49-F238E27FC236}">
                    <a16:creationId xmlns:a16="http://schemas.microsoft.com/office/drawing/2014/main" id="{56CD2AED-2602-DEA8-9A00-D95DC58129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945647" y="5682063"/>
                <a:ext cx="368091" cy="147236"/>
              </a:xfrm>
              <a:custGeom>
                <a:avLst/>
                <a:gdLst>
                  <a:gd name="T0" fmla="*/ 333489 w 47625"/>
                  <a:gd name="T1" fmla="*/ 107478 h 19050"/>
                  <a:gd name="T2" fmla="*/ 75829 w 47625"/>
                  <a:gd name="T3" fmla="*/ 107478 h 19050"/>
                  <a:gd name="T4" fmla="*/ 55216 w 47625"/>
                  <a:gd name="T5" fmla="*/ 86873 h 19050"/>
                  <a:gd name="T6" fmla="*/ 55216 w 47625"/>
                  <a:gd name="T7" fmla="*/ 75828 h 19050"/>
                  <a:gd name="T8" fmla="*/ 75829 w 47625"/>
                  <a:gd name="T9" fmla="*/ 55215 h 19050"/>
                  <a:gd name="T10" fmla="*/ 333489 w 47625"/>
                  <a:gd name="T11" fmla="*/ 55215 h 19050"/>
                  <a:gd name="T12" fmla="*/ 354102 w 47625"/>
                  <a:gd name="T13" fmla="*/ 75828 h 19050"/>
                  <a:gd name="T14" fmla="*/ 354102 w 47625"/>
                  <a:gd name="T15" fmla="*/ 86873 h 19050"/>
                  <a:gd name="T16" fmla="*/ 333489 w 47625"/>
                  <a:gd name="T17" fmla="*/ 107478 h 19050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47625" h="19050">
                    <a:moveTo>
                      <a:pt x="43148" y="13906"/>
                    </a:moveTo>
                    <a:lnTo>
                      <a:pt x="9811" y="13906"/>
                    </a:lnTo>
                    <a:cubicBezTo>
                      <a:pt x="8382" y="13906"/>
                      <a:pt x="7144" y="12764"/>
                      <a:pt x="7144" y="11240"/>
                    </a:cubicBezTo>
                    <a:lnTo>
                      <a:pt x="7144" y="9811"/>
                    </a:lnTo>
                    <a:cubicBezTo>
                      <a:pt x="7144" y="8382"/>
                      <a:pt x="8287" y="7144"/>
                      <a:pt x="9811" y="7144"/>
                    </a:cubicBezTo>
                    <a:lnTo>
                      <a:pt x="43148" y="7144"/>
                    </a:lnTo>
                    <a:cubicBezTo>
                      <a:pt x="44577" y="7144"/>
                      <a:pt x="45815" y="8287"/>
                      <a:pt x="45815" y="9811"/>
                    </a:cubicBezTo>
                    <a:lnTo>
                      <a:pt x="45815" y="11240"/>
                    </a:lnTo>
                    <a:cubicBezTo>
                      <a:pt x="45815" y="12668"/>
                      <a:pt x="44577" y="13906"/>
                      <a:pt x="43148" y="1390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fr-FR" sz="7198"/>
              </a:p>
            </p:txBody>
          </p:sp>
          <p:sp>
            <p:nvSpPr>
              <p:cNvPr id="395" name="Полилиния: фигура 168">
                <a:extLst>
                  <a:ext uri="{FF2B5EF4-FFF2-40B4-BE49-F238E27FC236}">
                    <a16:creationId xmlns:a16="http://schemas.microsoft.com/office/drawing/2014/main" id="{F35498F8-FAE6-6AF5-7D68-37DE358D10F9}"/>
                  </a:ext>
                </a:extLst>
              </p:cNvPr>
              <p:cNvSpPr/>
              <p:nvPr/>
            </p:nvSpPr>
            <p:spPr>
              <a:xfrm>
                <a:off x="11085710" y="4809316"/>
                <a:ext cx="294670" cy="514905"/>
              </a:xfrm>
              <a:custGeom>
                <a:avLst/>
                <a:gdLst>
                  <a:gd name="connsiteX0" fmla="*/ 35577 w 38100"/>
                  <a:gd name="connsiteY0" fmla="*/ 61913 h 66675"/>
                  <a:gd name="connsiteX1" fmla="*/ 19480 w 38100"/>
                  <a:gd name="connsiteY1" fmla="*/ 66771 h 66675"/>
                  <a:gd name="connsiteX2" fmla="*/ 7669 w 38100"/>
                  <a:gd name="connsiteY2" fmla="*/ 7144 h 66675"/>
                  <a:gd name="connsiteX3" fmla="*/ 29577 w 38100"/>
                  <a:gd name="connsiteY3" fmla="*/ 7144 h 66675"/>
                  <a:gd name="connsiteX4" fmla="*/ 35577 w 38100"/>
                  <a:gd name="connsiteY4" fmla="*/ 61913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66675">
                    <a:moveTo>
                      <a:pt x="35577" y="61913"/>
                    </a:moveTo>
                    <a:cubicBezTo>
                      <a:pt x="31482" y="67056"/>
                      <a:pt x="26148" y="70104"/>
                      <a:pt x="19480" y="66771"/>
                    </a:cubicBezTo>
                    <a:cubicBezTo>
                      <a:pt x="6050" y="59913"/>
                      <a:pt x="6526" y="24670"/>
                      <a:pt x="7669" y="7144"/>
                    </a:cubicBezTo>
                    <a:lnTo>
                      <a:pt x="29577" y="7144"/>
                    </a:lnTo>
                    <a:cubicBezTo>
                      <a:pt x="29577" y="7049"/>
                      <a:pt x="36339" y="30671"/>
                      <a:pt x="35577" y="61913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7198">
                  <a:latin typeface="+mn-lt"/>
                </a:endParaRPr>
              </a:p>
            </p:txBody>
          </p:sp>
        </p:grpSp>
      </p:grpSp>
      <p:grpSp>
        <p:nvGrpSpPr>
          <p:cNvPr id="5" name="Groupe 4">
            <a:extLst>
              <a:ext uri="{FF2B5EF4-FFF2-40B4-BE49-F238E27FC236}">
                <a16:creationId xmlns:a16="http://schemas.microsoft.com/office/drawing/2014/main" id="{2021A5AD-1CA6-245F-B44F-12166BCC71D1}"/>
              </a:ext>
            </a:extLst>
          </p:cNvPr>
          <p:cNvGrpSpPr/>
          <p:nvPr/>
        </p:nvGrpSpPr>
        <p:grpSpPr>
          <a:xfrm>
            <a:off x="1502321" y="12895076"/>
            <a:ext cx="5099181" cy="628357"/>
            <a:chOff x="13261845" y="5050832"/>
            <a:chExt cx="5099181" cy="628357"/>
          </a:xfrm>
        </p:grpSpPr>
        <p:pic>
          <p:nvPicPr>
            <p:cNvPr id="6" name="Image 5">
              <a:extLst>
                <a:ext uri="{FF2B5EF4-FFF2-40B4-BE49-F238E27FC236}">
                  <a16:creationId xmlns:a16="http://schemas.microsoft.com/office/drawing/2014/main" id="{DBB16383-A80F-92A6-032B-25CA010FC31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46626" y="5050832"/>
              <a:ext cx="914400" cy="628357"/>
            </a:xfrm>
            <a:prstGeom prst="rect">
              <a:avLst/>
            </a:prstGeom>
          </p:spPr>
        </p:pic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1E7CD08C-E4F1-7D7C-EF48-B9DAA81F6C6C}"/>
                </a:ext>
              </a:extLst>
            </p:cNvPr>
            <p:cNvSpPr txBox="1"/>
            <p:nvPr/>
          </p:nvSpPr>
          <p:spPr>
            <a:xfrm>
              <a:off x="13261845" y="5132695"/>
              <a:ext cx="418478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000" dirty="0">
                  <a:solidFill>
                    <a:schemeClr val="tx2"/>
                  </a:solidFill>
                  <a:latin typeface="Geomanist" panose="02000503000000020004" pitchFamily="50" charset="0"/>
                </a:rPr>
                <a:t>Projet mené pour la Société </a:t>
              </a:r>
              <a:r>
                <a:rPr lang="fr-FR" sz="2000" dirty="0" err="1">
                  <a:solidFill>
                    <a:schemeClr val="tx2"/>
                  </a:solidFill>
                  <a:latin typeface="Geomanist" panose="02000503000000020004" pitchFamily="50" charset="0"/>
                </a:rPr>
                <a:t>Fasha</a:t>
              </a:r>
              <a:endParaRPr lang="fr-FR" sz="2000" dirty="0">
                <a:solidFill>
                  <a:schemeClr val="tx2"/>
                </a:solidFill>
                <a:latin typeface="Geomanist" panose="02000503000000020004" pitchFamily="50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140406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 24">
            <a:extLst>
              <a:ext uri="{FF2B5EF4-FFF2-40B4-BE49-F238E27FC236}">
                <a16:creationId xmlns:a16="http://schemas.microsoft.com/office/drawing/2014/main" id="{5E57E255-AA1C-43AF-1BAE-72B5638B7110}"/>
              </a:ext>
            </a:extLst>
          </p:cNvPr>
          <p:cNvGrpSpPr/>
          <p:nvPr/>
        </p:nvGrpSpPr>
        <p:grpSpPr>
          <a:xfrm>
            <a:off x="-3163055" y="-1669826"/>
            <a:ext cx="34469035" cy="18118943"/>
            <a:chOff x="185191" y="-723620"/>
            <a:chExt cx="30666535" cy="16120127"/>
          </a:xfrm>
          <a:solidFill>
            <a:schemeClr val="tx1">
              <a:alpha val="40000"/>
            </a:schemeClr>
          </a:solidFill>
        </p:grpSpPr>
        <p:sp>
          <p:nvSpPr>
            <p:cNvPr id="42" name="Freeform 25">
              <a:extLst>
                <a:ext uri="{FF2B5EF4-FFF2-40B4-BE49-F238E27FC236}">
                  <a16:creationId xmlns:a16="http://schemas.microsoft.com/office/drawing/2014/main" id="{8E4CA6B7-9403-5946-749F-D97D997AA798}"/>
                </a:ext>
              </a:extLst>
            </p:cNvPr>
            <p:cNvSpPr/>
            <p:nvPr/>
          </p:nvSpPr>
          <p:spPr>
            <a:xfrm>
              <a:off x="3776797" y="3269472"/>
              <a:ext cx="585285" cy="292401"/>
            </a:xfrm>
            <a:custGeom>
              <a:avLst/>
              <a:gdLst>
                <a:gd name="connsiteX0" fmla="*/ 89834 w 209287"/>
                <a:gd name="connsiteY0" fmla="*/ 109072 h 104557"/>
                <a:gd name="connsiteX1" fmla="*/ 95296 w 209287"/>
                <a:gd name="connsiteY1" fmla="*/ 111617 h 104557"/>
                <a:gd name="connsiteX2" fmla="*/ 96389 w 209287"/>
                <a:gd name="connsiteY2" fmla="*/ 111617 h 104557"/>
                <a:gd name="connsiteX3" fmla="*/ 208187 w 209287"/>
                <a:gd name="connsiteY3" fmla="*/ 92347 h 104557"/>
                <a:gd name="connsiteX4" fmla="*/ 213649 w 209287"/>
                <a:gd name="connsiteY4" fmla="*/ 87621 h 104557"/>
                <a:gd name="connsiteX5" fmla="*/ 212192 w 209287"/>
                <a:gd name="connsiteY5" fmla="*/ 80349 h 104557"/>
                <a:gd name="connsiteX6" fmla="*/ 144094 w 209287"/>
                <a:gd name="connsiteY6" fmla="*/ 2545 h 104557"/>
                <a:gd name="connsiteX7" fmla="*/ 138632 w 209287"/>
                <a:gd name="connsiteY7" fmla="*/ 0 h 104557"/>
                <a:gd name="connsiteX8" fmla="*/ 7169 w 209287"/>
                <a:gd name="connsiteY8" fmla="*/ 0 h 104557"/>
                <a:gd name="connsiteX9" fmla="*/ 615 w 209287"/>
                <a:gd name="connsiteY9" fmla="*/ 4363 h 104557"/>
                <a:gd name="connsiteX10" fmla="*/ 1707 w 209287"/>
                <a:gd name="connsiteY10" fmla="*/ 12361 h 104557"/>
                <a:gd name="connsiteX11" fmla="*/ 89834 w 209287"/>
                <a:gd name="connsiteY11" fmla="*/ 109072 h 104557"/>
                <a:gd name="connsiteX12" fmla="*/ 135719 w 209287"/>
                <a:gd name="connsiteY12" fmla="*/ 14179 h 104557"/>
                <a:gd name="connsiteX13" fmla="*/ 192892 w 209287"/>
                <a:gd name="connsiteY13" fmla="*/ 79622 h 104557"/>
                <a:gd name="connsiteX14" fmla="*/ 97846 w 209287"/>
                <a:gd name="connsiteY14" fmla="*/ 95983 h 104557"/>
                <a:gd name="connsiteX15" fmla="*/ 23921 w 209287"/>
                <a:gd name="connsiteY15" fmla="*/ 14179 h 104557"/>
                <a:gd name="connsiteX16" fmla="*/ 135719 w 209287"/>
                <a:gd name="connsiteY16" fmla="*/ 14179 h 104557"/>
                <a:gd name="connsiteX17" fmla="*/ 135719 w 209287"/>
                <a:gd name="connsiteY17" fmla="*/ 14179 h 104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09287" h="104557">
                  <a:moveTo>
                    <a:pt x="89834" y="109072"/>
                  </a:moveTo>
                  <a:cubicBezTo>
                    <a:pt x="91291" y="110526"/>
                    <a:pt x="93112" y="111617"/>
                    <a:pt x="95296" y="111617"/>
                  </a:cubicBezTo>
                  <a:cubicBezTo>
                    <a:pt x="95661" y="111617"/>
                    <a:pt x="96025" y="111617"/>
                    <a:pt x="96389" y="111617"/>
                  </a:cubicBezTo>
                  <a:lnTo>
                    <a:pt x="208187" y="92347"/>
                  </a:lnTo>
                  <a:cubicBezTo>
                    <a:pt x="210736" y="91984"/>
                    <a:pt x="212921" y="90166"/>
                    <a:pt x="213649" y="87621"/>
                  </a:cubicBezTo>
                  <a:cubicBezTo>
                    <a:pt x="214377" y="85076"/>
                    <a:pt x="214013" y="82531"/>
                    <a:pt x="212192" y="80349"/>
                  </a:cubicBezTo>
                  <a:lnTo>
                    <a:pt x="144094" y="2545"/>
                  </a:lnTo>
                  <a:cubicBezTo>
                    <a:pt x="142638" y="1091"/>
                    <a:pt x="140817" y="0"/>
                    <a:pt x="138632" y="0"/>
                  </a:cubicBezTo>
                  <a:lnTo>
                    <a:pt x="7169" y="0"/>
                  </a:lnTo>
                  <a:cubicBezTo>
                    <a:pt x="4256" y="0"/>
                    <a:pt x="1707" y="1818"/>
                    <a:pt x="615" y="4363"/>
                  </a:cubicBezTo>
                  <a:cubicBezTo>
                    <a:pt x="-478" y="6908"/>
                    <a:pt x="-114" y="10180"/>
                    <a:pt x="1707" y="12361"/>
                  </a:cubicBezTo>
                  <a:lnTo>
                    <a:pt x="89834" y="109072"/>
                  </a:lnTo>
                  <a:close/>
                  <a:moveTo>
                    <a:pt x="135719" y="14179"/>
                  </a:moveTo>
                  <a:lnTo>
                    <a:pt x="192892" y="79622"/>
                  </a:lnTo>
                  <a:lnTo>
                    <a:pt x="97846" y="95983"/>
                  </a:lnTo>
                  <a:lnTo>
                    <a:pt x="23921" y="14179"/>
                  </a:lnTo>
                  <a:lnTo>
                    <a:pt x="135719" y="14179"/>
                  </a:lnTo>
                  <a:lnTo>
                    <a:pt x="135719" y="14179"/>
                  </a:lnTo>
                  <a:close/>
                </a:path>
              </a:pathLst>
            </a:custGeom>
            <a:grpFill/>
            <a:ln w="95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/>
            </a:p>
          </p:txBody>
        </p:sp>
        <p:sp>
          <p:nvSpPr>
            <p:cNvPr id="43" name="Freeform 26">
              <a:extLst>
                <a:ext uri="{FF2B5EF4-FFF2-40B4-BE49-F238E27FC236}">
                  <a16:creationId xmlns:a16="http://schemas.microsoft.com/office/drawing/2014/main" id="{D303EDF0-9EA6-12E0-1ACC-1264CB11DDFD}"/>
                </a:ext>
              </a:extLst>
            </p:cNvPr>
            <p:cNvSpPr/>
            <p:nvPr/>
          </p:nvSpPr>
          <p:spPr>
            <a:xfrm>
              <a:off x="3342859" y="3622286"/>
              <a:ext cx="957741" cy="637967"/>
            </a:xfrm>
            <a:custGeom>
              <a:avLst/>
              <a:gdLst>
                <a:gd name="connsiteX0" fmla="*/ 4291 w 342469"/>
                <a:gd name="connsiteY0" fmla="*/ 159245 h 228124"/>
                <a:gd name="connsiteX1" fmla="*/ 159789 w 342469"/>
                <a:gd name="connsiteY1" fmla="*/ 231959 h 228124"/>
                <a:gd name="connsiteX2" fmla="*/ 160153 w 342469"/>
                <a:gd name="connsiteY2" fmla="*/ 231959 h 228124"/>
                <a:gd name="connsiteX3" fmla="*/ 163066 w 342469"/>
                <a:gd name="connsiteY3" fmla="*/ 232686 h 228124"/>
                <a:gd name="connsiteX4" fmla="*/ 163066 w 342469"/>
                <a:gd name="connsiteY4" fmla="*/ 232686 h 228124"/>
                <a:gd name="connsiteX5" fmla="*/ 163066 w 342469"/>
                <a:gd name="connsiteY5" fmla="*/ 232686 h 228124"/>
                <a:gd name="connsiteX6" fmla="*/ 163066 w 342469"/>
                <a:gd name="connsiteY6" fmla="*/ 232686 h 228124"/>
                <a:gd name="connsiteX7" fmla="*/ 164159 w 342469"/>
                <a:gd name="connsiteY7" fmla="*/ 232686 h 228124"/>
                <a:gd name="connsiteX8" fmla="*/ 164523 w 342469"/>
                <a:gd name="connsiteY8" fmla="*/ 232686 h 228124"/>
                <a:gd name="connsiteX9" fmla="*/ 166708 w 342469"/>
                <a:gd name="connsiteY9" fmla="*/ 231959 h 228124"/>
                <a:gd name="connsiteX10" fmla="*/ 167072 w 342469"/>
                <a:gd name="connsiteY10" fmla="*/ 231959 h 228124"/>
                <a:gd name="connsiteX11" fmla="*/ 167072 w 342469"/>
                <a:gd name="connsiteY11" fmla="*/ 231959 h 228124"/>
                <a:gd name="connsiteX12" fmla="*/ 342234 w 342469"/>
                <a:gd name="connsiteY12" fmla="*/ 122887 h 228124"/>
                <a:gd name="connsiteX13" fmla="*/ 345511 w 342469"/>
                <a:gd name="connsiteY13" fmla="*/ 116707 h 228124"/>
                <a:gd name="connsiteX14" fmla="*/ 345511 w 342469"/>
                <a:gd name="connsiteY14" fmla="*/ 46174 h 228124"/>
                <a:gd name="connsiteX15" fmla="*/ 339684 w 342469"/>
                <a:gd name="connsiteY15" fmla="*/ 38902 h 228124"/>
                <a:gd name="connsiteX16" fmla="*/ 135390 w 342469"/>
                <a:gd name="connsiteY16" fmla="*/ 0 h 228124"/>
                <a:gd name="connsiteX17" fmla="*/ 133205 w 342469"/>
                <a:gd name="connsiteY17" fmla="*/ 0 h 228124"/>
                <a:gd name="connsiteX18" fmla="*/ 133205 w 342469"/>
                <a:gd name="connsiteY18" fmla="*/ 0 h 228124"/>
                <a:gd name="connsiteX19" fmla="*/ 132841 w 342469"/>
                <a:gd name="connsiteY19" fmla="*/ 0 h 228124"/>
                <a:gd name="connsiteX20" fmla="*/ 130656 w 342469"/>
                <a:gd name="connsiteY20" fmla="*/ 727 h 228124"/>
                <a:gd name="connsiteX21" fmla="*/ 130291 w 342469"/>
                <a:gd name="connsiteY21" fmla="*/ 1091 h 228124"/>
                <a:gd name="connsiteX22" fmla="*/ 128471 w 342469"/>
                <a:gd name="connsiteY22" fmla="*/ 2545 h 228124"/>
                <a:gd name="connsiteX23" fmla="*/ 1742 w 342469"/>
                <a:gd name="connsiteY23" fmla="*/ 147974 h 228124"/>
                <a:gd name="connsiteX24" fmla="*/ 286 w 342469"/>
                <a:gd name="connsiteY24" fmla="*/ 154155 h 228124"/>
                <a:gd name="connsiteX25" fmla="*/ 4291 w 342469"/>
                <a:gd name="connsiteY25" fmla="*/ 159245 h 228124"/>
                <a:gd name="connsiteX26" fmla="*/ 330580 w 342469"/>
                <a:gd name="connsiteY26" fmla="*/ 112344 h 228124"/>
                <a:gd name="connsiteX27" fmla="*/ 168528 w 342469"/>
                <a:gd name="connsiteY27" fmla="*/ 213417 h 228124"/>
                <a:gd name="connsiteX28" fmla="*/ 142309 w 342469"/>
                <a:gd name="connsiteY28" fmla="*/ 15997 h 228124"/>
                <a:gd name="connsiteX29" fmla="*/ 330580 w 342469"/>
                <a:gd name="connsiteY29" fmla="*/ 51991 h 228124"/>
                <a:gd name="connsiteX30" fmla="*/ 330580 w 342469"/>
                <a:gd name="connsiteY30" fmla="*/ 112344 h 228124"/>
                <a:gd name="connsiteX31" fmla="*/ 128835 w 342469"/>
                <a:gd name="connsiteY31" fmla="*/ 23996 h 228124"/>
                <a:gd name="connsiteX32" fmla="*/ 153962 w 342469"/>
                <a:gd name="connsiteY32" fmla="*/ 213053 h 228124"/>
                <a:gd name="connsiteX33" fmla="*/ 19222 w 342469"/>
                <a:gd name="connsiteY33" fmla="*/ 150155 h 228124"/>
                <a:gd name="connsiteX34" fmla="*/ 128835 w 342469"/>
                <a:gd name="connsiteY34" fmla="*/ 23996 h 228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342469" h="228124">
                  <a:moveTo>
                    <a:pt x="4291" y="159245"/>
                  </a:moveTo>
                  <a:lnTo>
                    <a:pt x="159789" y="231959"/>
                  </a:lnTo>
                  <a:cubicBezTo>
                    <a:pt x="159789" y="231959"/>
                    <a:pt x="159789" y="231959"/>
                    <a:pt x="160153" y="231959"/>
                  </a:cubicBezTo>
                  <a:cubicBezTo>
                    <a:pt x="160881" y="232323"/>
                    <a:pt x="161973" y="232686"/>
                    <a:pt x="163066" y="232686"/>
                  </a:cubicBezTo>
                  <a:cubicBezTo>
                    <a:pt x="163066" y="232686"/>
                    <a:pt x="163066" y="232686"/>
                    <a:pt x="163066" y="232686"/>
                  </a:cubicBezTo>
                  <a:cubicBezTo>
                    <a:pt x="163066" y="232686"/>
                    <a:pt x="163066" y="232686"/>
                    <a:pt x="163066" y="232686"/>
                  </a:cubicBezTo>
                  <a:cubicBezTo>
                    <a:pt x="163066" y="232686"/>
                    <a:pt x="163066" y="232686"/>
                    <a:pt x="163066" y="232686"/>
                  </a:cubicBezTo>
                  <a:cubicBezTo>
                    <a:pt x="163430" y="232686"/>
                    <a:pt x="163794" y="232686"/>
                    <a:pt x="164159" y="232686"/>
                  </a:cubicBezTo>
                  <a:cubicBezTo>
                    <a:pt x="164159" y="232686"/>
                    <a:pt x="164523" y="232686"/>
                    <a:pt x="164523" y="232686"/>
                  </a:cubicBezTo>
                  <a:cubicBezTo>
                    <a:pt x="165251" y="232686"/>
                    <a:pt x="165979" y="232323"/>
                    <a:pt x="166708" y="231959"/>
                  </a:cubicBezTo>
                  <a:cubicBezTo>
                    <a:pt x="166708" y="231959"/>
                    <a:pt x="167072" y="231959"/>
                    <a:pt x="167072" y="231959"/>
                  </a:cubicBezTo>
                  <a:cubicBezTo>
                    <a:pt x="167072" y="231959"/>
                    <a:pt x="167072" y="231959"/>
                    <a:pt x="167072" y="231959"/>
                  </a:cubicBezTo>
                  <a:lnTo>
                    <a:pt x="342234" y="122887"/>
                  </a:lnTo>
                  <a:cubicBezTo>
                    <a:pt x="344418" y="121433"/>
                    <a:pt x="345511" y="119252"/>
                    <a:pt x="345511" y="116707"/>
                  </a:cubicBezTo>
                  <a:lnTo>
                    <a:pt x="345511" y="46174"/>
                  </a:lnTo>
                  <a:cubicBezTo>
                    <a:pt x="345511" y="42538"/>
                    <a:pt x="342962" y="39629"/>
                    <a:pt x="339684" y="38902"/>
                  </a:cubicBezTo>
                  <a:lnTo>
                    <a:pt x="135390" y="0"/>
                  </a:lnTo>
                  <a:cubicBezTo>
                    <a:pt x="134661" y="0"/>
                    <a:pt x="133933" y="0"/>
                    <a:pt x="133205" y="0"/>
                  </a:cubicBezTo>
                  <a:cubicBezTo>
                    <a:pt x="133205" y="0"/>
                    <a:pt x="133205" y="0"/>
                    <a:pt x="133205" y="0"/>
                  </a:cubicBezTo>
                  <a:cubicBezTo>
                    <a:pt x="133205" y="0"/>
                    <a:pt x="132841" y="0"/>
                    <a:pt x="132841" y="0"/>
                  </a:cubicBezTo>
                  <a:cubicBezTo>
                    <a:pt x="132112" y="0"/>
                    <a:pt x="131384" y="364"/>
                    <a:pt x="130656" y="727"/>
                  </a:cubicBezTo>
                  <a:cubicBezTo>
                    <a:pt x="130656" y="727"/>
                    <a:pt x="130291" y="727"/>
                    <a:pt x="130291" y="1091"/>
                  </a:cubicBezTo>
                  <a:cubicBezTo>
                    <a:pt x="129563" y="1454"/>
                    <a:pt x="129199" y="1818"/>
                    <a:pt x="128471" y="2545"/>
                  </a:cubicBezTo>
                  <a:lnTo>
                    <a:pt x="1742" y="147974"/>
                  </a:lnTo>
                  <a:cubicBezTo>
                    <a:pt x="286" y="149792"/>
                    <a:pt x="-443" y="151973"/>
                    <a:pt x="286" y="154155"/>
                  </a:cubicBezTo>
                  <a:cubicBezTo>
                    <a:pt x="650" y="156336"/>
                    <a:pt x="2107" y="158154"/>
                    <a:pt x="4291" y="159245"/>
                  </a:cubicBezTo>
                  <a:close/>
                  <a:moveTo>
                    <a:pt x="330580" y="112344"/>
                  </a:moveTo>
                  <a:lnTo>
                    <a:pt x="168528" y="213417"/>
                  </a:lnTo>
                  <a:lnTo>
                    <a:pt x="142309" y="15997"/>
                  </a:lnTo>
                  <a:lnTo>
                    <a:pt x="330580" y="51991"/>
                  </a:lnTo>
                  <a:lnTo>
                    <a:pt x="330580" y="112344"/>
                  </a:lnTo>
                  <a:close/>
                  <a:moveTo>
                    <a:pt x="128835" y="23996"/>
                  </a:moveTo>
                  <a:lnTo>
                    <a:pt x="153962" y="213053"/>
                  </a:lnTo>
                  <a:lnTo>
                    <a:pt x="19222" y="150155"/>
                  </a:lnTo>
                  <a:lnTo>
                    <a:pt x="128835" y="23996"/>
                  </a:lnTo>
                  <a:close/>
                </a:path>
              </a:pathLst>
            </a:custGeom>
            <a:grpFill/>
            <a:ln w="95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/>
            </a:p>
          </p:txBody>
        </p:sp>
        <p:sp>
          <p:nvSpPr>
            <p:cNvPr id="44" name="Freeform 27">
              <a:extLst>
                <a:ext uri="{FF2B5EF4-FFF2-40B4-BE49-F238E27FC236}">
                  <a16:creationId xmlns:a16="http://schemas.microsoft.com/office/drawing/2014/main" id="{ED47ED59-C49E-D4ED-06E1-F5E4E1BB211A}"/>
                </a:ext>
              </a:extLst>
            </p:cNvPr>
            <p:cNvSpPr/>
            <p:nvPr/>
          </p:nvSpPr>
          <p:spPr>
            <a:xfrm>
              <a:off x="185191" y="3035908"/>
              <a:ext cx="7183049" cy="12360599"/>
            </a:xfrm>
            <a:custGeom>
              <a:avLst/>
              <a:gdLst>
                <a:gd name="connsiteX0" fmla="*/ 2566162 w 2568523"/>
                <a:gd name="connsiteY0" fmla="*/ 2742788 h 4419916"/>
                <a:gd name="connsiteX1" fmla="*/ 2405567 w 2568523"/>
                <a:gd name="connsiteY1" fmla="*/ 2703886 h 4419916"/>
                <a:gd name="connsiteX2" fmla="*/ 2405567 w 2568523"/>
                <a:gd name="connsiteY2" fmla="*/ 2703886 h 4419916"/>
                <a:gd name="connsiteX3" fmla="*/ 2405567 w 2568523"/>
                <a:gd name="connsiteY3" fmla="*/ 2703886 h 4419916"/>
                <a:gd name="connsiteX4" fmla="*/ 2405203 w 2568523"/>
                <a:gd name="connsiteY4" fmla="*/ 2703886 h 4419916"/>
                <a:gd name="connsiteX5" fmla="*/ 2211105 w 2568523"/>
                <a:gd name="connsiteY5" fmla="*/ 2674800 h 4419916"/>
                <a:gd name="connsiteX6" fmla="*/ 1999163 w 2568523"/>
                <a:gd name="connsiteY6" fmla="*/ 2636625 h 4419916"/>
                <a:gd name="connsiteX7" fmla="*/ 1820723 w 2568523"/>
                <a:gd name="connsiteY7" fmla="*/ 2463565 h 4419916"/>
                <a:gd name="connsiteX8" fmla="*/ 1815261 w 2568523"/>
                <a:gd name="connsiteY8" fmla="*/ 2461384 h 4419916"/>
                <a:gd name="connsiteX9" fmla="*/ 1552700 w 2568523"/>
                <a:gd name="connsiteY9" fmla="*/ 2471200 h 4419916"/>
                <a:gd name="connsiteX10" fmla="*/ 1552700 w 2568523"/>
                <a:gd name="connsiteY10" fmla="*/ 2471200 h 4419916"/>
                <a:gd name="connsiteX11" fmla="*/ 1552700 w 2568523"/>
                <a:gd name="connsiteY11" fmla="*/ 2471200 h 4419916"/>
                <a:gd name="connsiteX12" fmla="*/ 1547602 w 2568523"/>
                <a:gd name="connsiteY12" fmla="*/ 2473381 h 4419916"/>
                <a:gd name="connsiteX13" fmla="*/ 1547602 w 2568523"/>
                <a:gd name="connsiteY13" fmla="*/ 2473381 h 4419916"/>
                <a:gd name="connsiteX14" fmla="*/ 1547602 w 2568523"/>
                <a:gd name="connsiteY14" fmla="*/ 2473381 h 4419916"/>
                <a:gd name="connsiteX15" fmla="*/ 1455469 w 2568523"/>
                <a:gd name="connsiteY15" fmla="*/ 2569728 h 4419916"/>
                <a:gd name="connsiteX16" fmla="*/ 1412134 w 2568523"/>
                <a:gd name="connsiteY16" fmla="*/ 2526463 h 4419916"/>
                <a:gd name="connsiteX17" fmla="*/ 1407036 w 2568523"/>
                <a:gd name="connsiteY17" fmla="*/ 2524282 h 4419916"/>
                <a:gd name="connsiteX18" fmla="*/ 1348041 w 2568523"/>
                <a:gd name="connsiteY18" fmla="*/ 2524282 h 4419916"/>
                <a:gd name="connsiteX19" fmla="*/ 1313446 w 2568523"/>
                <a:gd name="connsiteY19" fmla="*/ 2472291 h 4419916"/>
                <a:gd name="connsiteX20" fmla="*/ 1341487 w 2568523"/>
                <a:gd name="connsiteY20" fmla="*/ 2393395 h 4419916"/>
                <a:gd name="connsiteX21" fmla="*/ 1341487 w 2568523"/>
                <a:gd name="connsiteY21" fmla="*/ 2388669 h 4419916"/>
                <a:gd name="connsiteX22" fmla="*/ 1341487 w 2568523"/>
                <a:gd name="connsiteY22" fmla="*/ 2388669 h 4419916"/>
                <a:gd name="connsiteX23" fmla="*/ 1341122 w 2568523"/>
                <a:gd name="connsiteY23" fmla="*/ 2387942 h 4419916"/>
                <a:gd name="connsiteX24" fmla="*/ 1341122 w 2568523"/>
                <a:gd name="connsiteY24" fmla="*/ 2387942 h 4419916"/>
                <a:gd name="connsiteX25" fmla="*/ 1337845 w 2568523"/>
                <a:gd name="connsiteY25" fmla="*/ 2384670 h 4419916"/>
                <a:gd name="connsiteX26" fmla="*/ 1337845 w 2568523"/>
                <a:gd name="connsiteY26" fmla="*/ 2384670 h 4419916"/>
                <a:gd name="connsiteX27" fmla="*/ 1337845 w 2568523"/>
                <a:gd name="connsiteY27" fmla="*/ 2384670 h 4419916"/>
                <a:gd name="connsiteX28" fmla="*/ 1337845 w 2568523"/>
                <a:gd name="connsiteY28" fmla="*/ 2384670 h 4419916"/>
                <a:gd name="connsiteX29" fmla="*/ 1337117 w 2568523"/>
                <a:gd name="connsiteY29" fmla="*/ 2384306 h 4419916"/>
                <a:gd name="connsiteX30" fmla="*/ 1337117 w 2568523"/>
                <a:gd name="connsiteY30" fmla="*/ 2384306 h 4419916"/>
                <a:gd name="connsiteX31" fmla="*/ 1337117 w 2568523"/>
                <a:gd name="connsiteY31" fmla="*/ 2384306 h 4419916"/>
                <a:gd name="connsiteX32" fmla="*/ 1337117 w 2568523"/>
                <a:gd name="connsiteY32" fmla="*/ 2384306 h 4419916"/>
                <a:gd name="connsiteX33" fmla="*/ 1336024 w 2568523"/>
                <a:gd name="connsiteY33" fmla="*/ 2383943 h 4419916"/>
                <a:gd name="connsiteX34" fmla="*/ 1204198 w 2568523"/>
                <a:gd name="connsiteY34" fmla="*/ 2361401 h 4419916"/>
                <a:gd name="connsiteX35" fmla="*/ 1278487 w 2568523"/>
                <a:gd name="connsiteY35" fmla="*/ 2190159 h 4419916"/>
                <a:gd name="connsiteX36" fmla="*/ 1278123 w 2568523"/>
                <a:gd name="connsiteY36" fmla="*/ 2183978 h 4419916"/>
                <a:gd name="connsiteX37" fmla="*/ 1273024 w 2568523"/>
                <a:gd name="connsiteY37" fmla="*/ 2180342 h 4419916"/>
                <a:gd name="connsiteX38" fmla="*/ 1195094 w 2568523"/>
                <a:gd name="connsiteY38" fmla="*/ 2165799 h 4419916"/>
                <a:gd name="connsiteX39" fmla="*/ 1194001 w 2568523"/>
                <a:gd name="connsiteY39" fmla="*/ 2165799 h 4419916"/>
                <a:gd name="connsiteX40" fmla="*/ 1193637 w 2568523"/>
                <a:gd name="connsiteY40" fmla="*/ 2165799 h 4419916"/>
                <a:gd name="connsiteX41" fmla="*/ 1193273 w 2568523"/>
                <a:gd name="connsiteY41" fmla="*/ 2165799 h 4419916"/>
                <a:gd name="connsiteX42" fmla="*/ 1190724 w 2568523"/>
                <a:gd name="connsiteY42" fmla="*/ 2166163 h 4419916"/>
                <a:gd name="connsiteX43" fmla="*/ 1190360 w 2568523"/>
                <a:gd name="connsiteY43" fmla="*/ 2166527 h 4419916"/>
                <a:gd name="connsiteX44" fmla="*/ 1188539 w 2568523"/>
                <a:gd name="connsiteY44" fmla="*/ 2167617 h 4419916"/>
                <a:gd name="connsiteX45" fmla="*/ 1188175 w 2568523"/>
                <a:gd name="connsiteY45" fmla="*/ 2167981 h 4419916"/>
                <a:gd name="connsiteX46" fmla="*/ 1187810 w 2568523"/>
                <a:gd name="connsiteY46" fmla="*/ 2168344 h 4419916"/>
                <a:gd name="connsiteX47" fmla="*/ 1155036 w 2568523"/>
                <a:gd name="connsiteY47" fmla="*/ 2210519 h 4419916"/>
                <a:gd name="connsiteX48" fmla="*/ 1096406 w 2568523"/>
                <a:gd name="connsiteY48" fmla="*/ 2237423 h 4419916"/>
                <a:gd name="connsiteX49" fmla="*/ 1027215 w 2568523"/>
                <a:gd name="connsiteY49" fmla="*/ 2207246 h 4419916"/>
                <a:gd name="connsiteX50" fmla="*/ 1054527 w 2568523"/>
                <a:gd name="connsiteY50" fmla="*/ 2083632 h 4419916"/>
                <a:gd name="connsiteX51" fmla="*/ 1173972 w 2568523"/>
                <a:gd name="connsiteY51" fmla="*/ 1945474 h 4419916"/>
                <a:gd name="connsiteX52" fmla="*/ 1248990 w 2568523"/>
                <a:gd name="connsiteY52" fmla="*/ 1912753 h 4419916"/>
                <a:gd name="connsiteX53" fmla="*/ 1351683 w 2568523"/>
                <a:gd name="connsiteY53" fmla="*/ 1903664 h 4419916"/>
                <a:gd name="connsiteX54" fmla="*/ 1351683 w 2568523"/>
                <a:gd name="connsiteY54" fmla="*/ 2080360 h 4419916"/>
                <a:gd name="connsiteX55" fmla="*/ 1356053 w 2568523"/>
                <a:gd name="connsiteY55" fmla="*/ 2086904 h 4419916"/>
                <a:gd name="connsiteX56" fmla="*/ 1364065 w 2568523"/>
                <a:gd name="connsiteY56" fmla="*/ 2085450 h 4419916"/>
                <a:gd name="connsiteX57" fmla="*/ 1454013 w 2568523"/>
                <a:gd name="connsiteY57" fmla="*/ 2002919 h 4419916"/>
                <a:gd name="connsiteX58" fmla="*/ 1456198 w 2568523"/>
                <a:gd name="connsiteY58" fmla="*/ 1997465 h 4419916"/>
                <a:gd name="connsiteX59" fmla="*/ 1456198 w 2568523"/>
                <a:gd name="connsiteY59" fmla="*/ 1888757 h 4419916"/>
                <a:gd name="connsiteX60" fmla="*/ 1529030 w 2568523"/>
                <a:gd name="connsiteY60" fmla="*/ 1808771 h 4419916"/>
                <a:gd name="connsiteX61" fmla="*/ 1529030 w 2568523"/>
                <a:gd name="connsiteY61" fmla="*/ 1808771 h 4419916"/>
                <a:gd name="connsiteX62" fmla="*/ 1529394 w 2568523"/>
                <a:gd name="connsiteY62" fmla="*/ 1808408 h 4419916"/>
                <a:gd name="connsiteX63" fmla="*/ 1679064 w 2568523"/>
                <a:gd name="connsiteY63" fmla="*/ 1649527 h 4419916"/>
                <a:gd name="connsiteX64" fmla="*/ 1794504 w 2568523"/>
                <a:gd name="connsiteY64" fmla="*/ 1601535 h 4419916"/>
                <a:gd name="connsiteX65" fmla="*/ 1798145 w 2568523"/>
                <a:gd name="connsiteY65" fmla="*/ 1597899 h 4419916"/>
                <a:gd name="connsiteX66" fmla="*/ 1849492 w 2568523"/>
                <a:gd name="connsiteY66" fmla="*/ 1490282 h 4419916"/>
                <a:gd name="connsiteX67" fmla="*/ 1966388 w 2568523"/>
                <a:gd name="connsiteY67" fmla="*/ 1490282 h 4419916"/>
                <a:gd name="connsiteX68" fmla="*/ 1973671 w 2568523"/>
                <a:gd name="connsiteY68" fmla="*/ 1483011 h 4419916"/>
                <a:gd name="connsiteX69" fmla="*/ 1973671 w 2568523"/>
                <a:gd name="connsiteY69" fmla="*/ 1281228 h 4419916"/>
                <a:gd name="connsiteX70" fmla="*/ 2140457 w 2568523"/>
                <a:gd name="connsiteY70" fmla="*/ 1272503 h 4419916"/>
                <a:gd name="connsiteX71" fmla="*/ 2096030 w 2568523"/>
                <a:gd name="connsiteY71" fmla="*/ 1388118 h 4419916"/>
                <a:gd name="connsiteX72" fmla="*/ 2096758 w 2568523"/>
                <a:gd name="connsiteY72" fmla="*/ 1394663 h 4419916"/>
                <a:gd name="connsiteX73" fmla="*/ 2155024 w 2568523"/>
                <a:gd name="connsiteY73" fmla="*/ 1487010 h 4419916"/>
                <a:gd name="connsiteX74" fmla="*/ 2160486 w 2568523"/>
                <a:gd name="connsiteY74" fmla="*/ 1490282 h 4419916"/>
                <a:gd name="connsiteX75" fmla="*/ 2166313 w 2568523"/>
                <a:gd name="connsiteY75" fmla="*/ 1488101 h 4419916"/>
                <a:gd name="connsiteX76" fmla="*/ 2215110 w 2568523"/>
                <a:gd name="connsiteY76" fmla="*/ 1439382 h 4419916"/>
                <a:gd name="connsiteX77" fmla="*/ 2215839 w 2568523"/>
                <a:gd name="connsiteY77" fmla="*/ 1429929 h 4419916"/>
                <a:gd name="connsiteX78" fmla="*/ 2178330 w 2568523"/>
                <a:gd name="connsiteY78" fmla="*/ 1378302 h 4419916"/>
                <a:gd name="connsiteX79" fmla="*/ 2173960 w 2568523"/>
                <a:gd name="connsiteY79" fmla="*/ 1310314 h 4419916"/>
                <a:gd name="connsiteX80" fmla="*/ 2215839 w 2568523"/>
                <a:gd name="connsiteY80" fmla="*/ 1259050 h 4419916"/>
                <a:gd name="connsiteX81" fmla="*/ 2215110 w 2568523"/>
                <a:gd name="connsiteY81" fmla="*/ 1248870 h 4419916"/>
                <a:gd name="connsiteX82" fmla="*/ 2143371 w 2568523"/>
                <a:gd name="connsiteY82" fmla="*/ 1187063 h 4419916"/>
                <a:gd name="connsiteX83" fmla="*/ 2105498 w 2568523"/>
                <a:gd name="connsiteY83" fmla="*/ 1092171 h 4419916"/>
                <a:gd name="connsiteX84" fmla="*/ 2086197 w 2568523"/>
                <a:gd name="connsiteY84" fmla="*/ 986008 h 4419916"/>
                <a:gd name="connsiteX85" fmla="*/ 2082556 w 2568523"/>
                <a:gd name="connsiteY85" fmla="*/ 980918 h 4419916"/>
                <a:gd name="connsiteX86" fmla="*/ 1867700 w 2568523"/>
                <a:gd name="connsiteY86" fmla="*/ 854758 h 4419916"/>
                <a:gd name="connsiteX87" fmla="*/ 1944174 w 2568523"/>
                <a:gd name="connsiteY87" fmla="*/ 786770 h 4419916"/>
                <a:gd name="connsiteX88" fmla="*/ 2124798 w 2568523"/>
                <a:gd name="connsiteY88" fmla="*/ 862757 h 4419916"/>
                <a:gd name="connsiteX89" fmla="*/ 2132082 w 2568523"/>
                <a:gd name="connsiteY89" fmla="*/ 861666 h 4419916"/>
                <a:gd name="connsiteX90" fmla="*/ 2134631 w 2568523"/>
                <a:gd name="connsiteY90" fmla="*/ 854758 h 4419916"/>
                <a:gd name="connsiteX91" fmla="*/ 2111689 w 2568523"/>
                <a:gd name="connsiteY91" fmla="*/ 717691 h 4419916"/>
                <a:gd name="connsiteX92" fmla="*/ 2210012 w 2568523"/>
                <a:gd name="connsiteY92" fmla="*/ 717691 h 4419916"/>
                <a:gd name="connsiteX93" fmla="*/ 2215839 w 2568523"/>
                <a:gd name="connsiteY93" fmla="*/ 714783 h 4419916"/>
                <a:gd name="connsiteX94" fmla="*/ 2216931 w 2568523"/>
                <a:gd name="connsiteY94" fmla="*/ 708239 h 4419916"/>
                <a:gd name="connsiteX95" fmla="*/ 2187798 w 2568523"/>
                <a:gd name="connsiteY95" fmla="*/ 625708 h 4419916"/>
                <a:gd name="connsiteX96" fmla="*/ 2186706 w 2568523"/>
                <a:gd name="connsiteY96" fmla="*/ 623526 h 4419916"/>
                <a:gd name="connsiteX97" fmla="*/ 2122613 w 2568523"/>
                <a:gd name="connsiteY97" fmla="*/ 546085 h 4419916"/>
                <a:gd name="connsiteX98" fmla="*/ 2049781 w 2568523"/>
                <a:gd name="connsiteY98" fmla="*/ 468281 h 4419916"/>
                <a:gd name="connsiteX99" fmla="*/ 2047596 w 2568523"/>
                <a:gd name="connsiteY99" fmla="*/ 466827 h 4419916"/>
                <a:gd name="connsiteX100" fmla="*/ 1894284 w 2568523"/>
                <a:gd name="connsiteY100" fmla="*/ 395203 h 4419916"/>
                <a:gd name="connsiteX101" fmla="*/ 1837111 w 2568523"/>
                <a:gd name="connsiteY101" fmla="*/ 285768 h 4419916"/>
                <a:gd name="connsiteX102" fmla="*/ 1830556 w 2568523"/>
                <a:gd name="connsiteY102" fmla="*/ 281768 h 4419916"/>
                <a:gd name="connsiteX103" fmla="*/ 1830556 w 2568523"/>
                <a:gd name="connsiteY103" fmla="*/ 281768 h 4419916"/>
                <a:gd name="connsiteX104" fmla="*/ 1824001 w 2568523"/>
                <a:gd name="connsiteY104" fmla="*/ 285768 h 4419916"/>
                <a:gd name="connsiteX105" fmla="*/ 1736602 w 2568523"/>
                <a:gd name="connsiteY105" fmla="*/ 460646 h 4419916"/>
                <a:gd name="connsiteX106" fmla="*/ 1736966 w 2568523"/>
                <a:gd name="connsiteY106" fmla="*/ 467917 h 4419916"/>
                <a:gd name="connsiteX107" fmla="*/ 1743521 w 2568523"/>
                <a:gd name="connsiteY107" fmla="*/ 471189 h 4419916"/>
                <a:gd name="connsiteX108" fmla="*/ 1862238 w 2568523"/>
                <a:gd name="connsiteY108" fmla="*/ 467190 h 4419916"/>
                <a:gd name="connsiteX109" fmla="*/ 1710746 w 2568523"/>
                <a:gd name="connsiteY109" fmla="*/ 560992 h 4419916"/>
                <a:gd name="connsiteX110" fmla="*/ 1593122 w 2568523"/>
                <a:gd name="connsiteY110" fmla="*/ 420289 h 4419916"/>
                <a:gd name="connsiteX111" fmla="*/ 1592030 w 2568523"/>
                <a:gd name="connsiteY111" fmla="*/ 419562 h 4419916"/>
                <a:gd name="connsiteX112" fmla="*/ 1591666 w 2568523"/>
                <a:gd name="connsiteY112" fmla="*/ 419199 h 4419916"/>
                <a:gd name="connsiteX113" fmla="*/ 1586567 w 2568523"/>
                <a:gd name="connsiteY113" fmla="*/ 418108 h 4419916"/>
                <a:gd name="connsiteX114" fmla="*/ 1586203 w 2568523"/>
                <a:gd name="connsiteY114" fmla="*/ 418108 h 4419916"/>
                <a:gd name="connsiteX115" fmla="*/ 1585839 w 2568523"/>
                <a:gd name="connsiteY115" fmla="*/ 418472 h 4419916"/>
                <a:gd name="connsiteX116" fmla="*/ 1584747 w 2568523"/>
                <a:gd name="connsiteY116" fmla="*/ 418835 h 4419916"/>
                <a:gd name="connsiteX117" fmla="*/ 1321822 w 2568523"/>
                <a:gd name="connsiteY117" fmla="*/ 523907 h 4419916"/>
                <a:gd name="connsiteX118" fmla="*/ 1033406 w 2568523"/>
                <a:gd name="connsiteY118" fmla="*/ 240685 h 4419916"/>
                <a:gd name="connsiteX119" fmla="*/ 1033406 w 2568523"/>
                <a:gd name="connsiteY119" fmla="*/ 240685 h 4419916"/>
                <a:gd name="connsiteX120" fmla="*/ 1033042 w 2568523"/>
                <a:gd name="connsiteY120" fmla="*/ 240321 h 4419916"/>
                <a:gd name="connsiteX121" fmla="*/ 1032677 w 2568523"/>
                <a:gd name="connsiteY121" fmla="*/ 239958 h 4419916"/>
                <a:gd name="connsiteX122" fmla="*/ 1031585 w 2568523"/>
                <a:gd name="connsiteY122" fmla="*/ 239230 h 4419916"/>
                <a:gd name="connsiteX123" fmla="*/ 1030857 w 2568523"/>
                <a:gd name="connsiteY123" fmla="*/ 238867 h 4419916"/>
                <a:gd name="connsiteX124" fmla="*/ 1030128 w 2568523"/>
                <a:gd name="connsiteY124" fmla="*/ 238503 h 4419916"/>
                <a:gd name="connsiteX125" fmla="*/ 744990 w 2568523"/>
                <a:gd name="connsiteY125" fmla="*/ 170879 h 4419916"/>
                <a:gd name="connsiteX126" fmla="*/ 551984 w 2568523"/>
                <a:gd name="connsiteY126" fmla="*/ 2181 h 4419916"/>
                <a:gd name="connsiteX127" fmla="*/ 550892 w 2568523"/>
                <a:gd name="connsiteY127" fmla="*/ 1454 h 4419916"/>
                <a:gd name="connsiteX128" fmla="*/ 549799 w 2568523"/>
                <a:gd name="connsiteY128" fmla="*/ 727 h 4419916"/>
                <a:gd name="connsiteX129" fmla="*/ 548342 w 2568523"/>
                <a:gd name="connsiteY129" fmla="*/ 364 h 4419916"/>
                <a:gd name="connsiteX130" fmla="*/ 547250 w 2568523"/>
                <a:gd name="connsiteY130" fmla="*/ 0 h 4419916"/>
                <a:gd name="connsiteX131" fmla="*/ 546886 w 2568523"/>
                <a:gd name="connsiteY131" fmla="*/ 0 h 4419916"/>
                <a:gd name="connsiteX132" fmla="*/ 240626 w 2568523"/>
                <a:gd name="connsiteY132" fmla="*/ 0 h 4419916"/>
                <a:gd name="connsiteX133" fmla="*/ 234799 w 2568523"/>
                <a:gd name="connsiteY133" fmla="*/ 3272 h 4419916"/>
                <a:gd name="connsiteX134" fmla="*/ 234071 w 2568523"/>
                <a:gd name="connsiteY134" fmla="*/ 9816 h 4419916"/>
                <a:gd name="connsiteX135" fmla="*/ 304354 w 2568523"/>
                <a:gd name="connsiteY135" fmla="*/ 201419 h 4419916"/>
                <a:gd name="connsiteX136" fmla="*/ 122273 w 2568523"/>
                <a:gd name="connsiteY136" fmla="*/ 252683 h 4419916"/>
                <a:gd name="connsiteX137" fmla="*/ 117539 w 2568523"/>
                <a:gd name="connsiteY137" fmla="*/ 256682 h 4419916"/>
                <a:gd name="connsiteX138" fmla="*/ 39609 w 2568523"/>
                <a:gd name="connsiteY138" fmla="*/ 421744 h 4419916"/>
                <a:gd name="connsiteX139" fmla="*/ 39244 w 2568523"/>
                <a:gd name="connsiteY139" fmla="*/ 423198 h 4419916"/>
                <a:gd name="connsiteX140" fmla="*/ 279 w 2568523"/>
                <a:gd name="connsiteY140" fmla="*/ 588260 h 4419916"/>
                <a:gd name="connsiteX141" fmla="*/ 2100 w 2568523"/>
                <a:gd name="connsiteY141" fmla="*/ 594804 h 4419916"/>
                <a:gd name="connsiteX142" fmla="*/ 109163 w 2568523"/>
                <a:gd name="connsiteY142" fmla="*/ 711147 h 4419916"/>
                <a:gd name="connsiteX143" fmla="*/ 110984 w 2568523"/>
                <a:gd name="connsiteY143" fmla="*/ 712601 h 4419916"/>
                <a:gd name="connsiteX144" fmla="*/ 110984 w 2568523"/>
                <a:gd name="connsiteY144" fmla="*/ 712601 h 4419916"/>
                <a:gd name="connsiteX145" fmla="*/ 110984 w 2568523"/>
                <a:gd name="connsiteY145" fmla="*/ 712601 h 4419916"/>
                <a:gd name="connsiteX146" fmla="*/ 110984 w 2568523"/>
                <a:gd name="connsiteY146" fmla="*/ 712601 h 4419916"/>
                <a:gd name="connsiteX147" fmla="*/ 112805 w 2568523"/>
                <a:gd name="connsiteY147" fmla="*/ 713329 h 4419916"/>
                <a:gd name="connsiteX148" fmla="*/ 113533 w 2568523"/>
                <a:gd name="connsiteY148" fmla="*/ 713329 h 4419916"/>
                <a:gd name="connsiteX149" fmla="*/ 114262 w 2568523"/>
                <a:gd name="connsiteY149" fmla="*/ 713329 h 4419916"/>
                <a:gd name="connsiteX150" fmla="*/ 114990 w 2568523"/>
                <a:gd name="connsiteY150" fmla="*/ 713329 h 4419916"/>
                <a:gd name="connsiteX151" fmla="*/ 115718 w 2568523"/>
                <a:gd name="connsiteY151" fmla="*/ 713329 h 4419916"/>
                <a:gd name="connsiteX152" fmla="*/ 117903 w 2568523"/>
                <a:gd name="connsiteY152" fmla="*/ 712601 h 4419916"/>
                <a:gd name="connsiteX153" fmla="*/ 117903 w 2568523"/>
                <a:gd name="connsiteY153" fmla="*/ 712601 h 4419916"/>
                <a:gd name="connsiteX154" fmla="*/ 117903 w 2568523"/>
                <a:gd name="connsiteY154" fmla="*/ 712601 h 4419916"/>
                <a:gd name="connsiteX155" fmla="*/ 117903 w 2568523"/>
                <a:gd name="connsiteY155" fmla="*/ 712601 h 4419916"/>
                <a:gd name="connsiteX156" fmla="*/ 266481 w 2568523"/>
                <a:gd name="connsiteY156" fmla="*/ 626435 h 4419916"/>
                <a:gd name="connsiteX157" fmla="*/ 422342 w 2568523"/>
                <a:gd name="connsiteY157" fmla="*/ 650067 h 4419916"/>
                <a:gd name="connsiteX158" fmla="*/ 573834 w 2568523"/>
                <a:gd name="connsiteY158" fmla="*/ 777681 h 4419916"/>
                <a:gd name="connsiteX159" fmla="*/ 583302 w 2568523"/>
                <a:gd name="connsiteY159" fmla="*/ 1017275 h 4419916"/>
                <a:gd name="connsiteX160" fmla="*/ 584759 w 2568523"/>
                <a:gd name="connsiteY160" fmla="*/ 1021638 h 4419916"/>
                <a:gd name="connsiteX161" fmla="*/ 707481 w 2568523"/>
                <a:gd name="connsiteY161" fmla="*/ 1172520 h 4419916"/>
                <a:gd name="connsiteX162" fmla="*/ 559996 w 2568523"/>
                <a:gd name="connsiteY162" fmla="*/ 1376484 h 4419916"/>
                <a:gd name="connsiteX163" fmla="*/ 487163 w 2568523"/>
                <a:gd name="connsiteY163" fmla="*/ 1473558 h 4419916"/>
                <a:gd name="connsiteX164" fmla="*/ 485707 w 2568523"/>
                <a:gd name="connsiteY164" fmla="*/ 1477921 h 4419916"/>
                <a:gd name="connsiteX165" fmla="*/ 485707 w 2568523"/>
                <a:gd name="connsiteY165" fmla="*/ 1647709 h 4419916"/>
                <a:gd name="connsiteX166" fmla="*/ 486799 w 2568523"/>
                <a:gd name="connsiteY166" fmla="*/ 1651345 h 4419916"/>
                <a:gd name="connsiteX167" fmla="*/ 582938 w 2568523"/>
                <a:gd name="connsiteY167" fmla="*/ 1809862 h 4419916"/>
                <a:gd name="connsiteX168" fmla="*/ 582938 w 2568523"/>
                <a:gd name="connsiteY168" fmla="*/ 2026188 h 4419916"/>
                <a:gd name="connsiteX169" fmla="*/ 585123 w 2568523"/>
                <a:gd name="connsiteY169" fmla="*/ 2031278 h 4419916"/>
                <a:gd name="connsiteX170" fmla="*/ 652493 w 2568523"/>
                <a:gd name="connsiteY170" fmla="*/ 2098538 h 4419916"/>
                <a:gd name="connsiteX171" fmla="*/ 700562 w 2568523"/>
                <a:gd name="connsiteY171" fmla="*/ 2175616 h 4419916"/>
                <a:gd name="connsiteX172" fmla="*/ 702747 w 2568523"/>
                <a:gd name="connsiteY172" fmla="*/ 2177797 h 4419916"/>
                <a:gd name="connsiteX173" fmla="*/ 806533 w 2568523"/>
                <a:gd name="connsiteY173" fmla="*/ 2249421 h 4419916"/>
                <a:gd name="connsiteX174" fmla="*/ 806533 w 2568523"/>
                <a:gd name="connsiteY174" fmla="*/ 2249421 h 4419916"/>
                <a:gd name="connsiteX175" fmla="*/ 829475 w 2568523"/>
                <a:gd name="connsiteY175" fmla="*/ 2265418 h 4419916"/>
                <a:gd name="connsiteX176" fmla="*/ 1003909 w 2568523"/>
                <a:gd name="connsiteY176" fmla="*/ 2371945 h 4419916"/>
                <a:gd name="connsiteX177" fmla="*/ 1085845 w 2568523"/>
                <a:gd name="connsiteY177" fmla="*/ 2453748 h 4419916"/>
                <a:gd name="connsiteX178" fmla="*/ 1092036 w 2568523"/>
                <a:gd name="connsiteY178" fmla="*/ 2455930 h 4419916"/>
                <a:gd name="connsiteX179" fmla="*/ 1253724 w 2568523"/>
                <a:gd name="connsiteY179" fmla="*/ 2429026 h 4419916"/>
                <a:gd name="connsiteX180" fmla="*/ 1239886 w 2568523"/>
                <a:gd name="connsiteY180" fmla="*/ 2459929 h 4419916"/>
                <a:gd name="connsiteX181" fmla="*/ 1191452 w 2568523"/>
                <a:gd name="connsiteY181" fmla="*/ 2532280 h 4419916"/>
                <a:gd name="connsiteX182" fmla="*/ 1192545 w 2568523"/>
                <a:gd name="connsiteY182" fmla="*/ 2541733 h 4419916"/>
                <a:gd name="connsiteX183" fmla="*/ 1309076 w 2568523"/>
                <a:gd name="connsiteY183" fmla="*/ 2653350 h 4419916"/>
                <a:gd name="connsiteX184" fmla="*/ 1314539 w 2568523"/>
                <a:gd name="connsiteY184" fmla="*/ 2655531 h 4419916"/>
                <a:gd name="connsiteX185" fmla="*/ 1319637 w 2568523"/>
                <a:gd name="connsiteY185" fmla="*/ 2652622 h 4419916"/>
                <a:gd name="connsiteX186" fmla="*/ 1352047 w 2568523"/>
                <a:gd name="connsiteY186" fmla="*/ 2610812 h 4419916"/>
                <a:gd name="connsiteX187" fmla="*/ 1445637 w 2568523"/>
                <a:gd name="connsiteY187" fmla="*/ 2589724 h 4419916"/>
                <a:gd name="connsiteX188" fmla="*/ 1424515 w 2568523"/>
                <a:gd name="connsiteY188" fmla="*/ 2709340 h 4419916"/>
                <a:gd name="connsiteX189" fmla="*/ 1356417 w 2568523"/>
                <a:gd name="connsiteY189" fmla="*/ 2966749 h 4419916"/>
                <a:gd name="connsiteX190" fmla="*/ 1356053 w 2568523"/>
                <a:gd name="connsiteY190" fmla="*/ 2969294 h 4419916"/>
                <a:gd name="connsiteX191" fmla="*/ 1356053 w 2568523"/>
                <a:gd name="connsiteY191" fmla="*/ 2969294 h 4419916"/>
                <a:gd name="connsiteX192" fmla="*/ 1356053 w 2568523"/>
                <a:gd name="connsiteY192" fmla="*/ 2970021 h 4419916"/>
                <a:gd name="connsiteX193" fmla="*/ 1356417 w 2568523"/>
                <a:gd name="connsiteY193" fmla="*/ 2971839 h 4419916"/>
                <a:gd name="connsiteX194" fmla="*/ 1453648 w 2568523"/>
                <a:gd name="connsiteY194" fmla="*/ 3190346 h 4419916"/>
                <a:gd name="connsiteX195" fmla="*/ 1454013 w 2568523"/>
                <a:gd name="connsiteY195" fmla="*/ 3190709 h 4419916"/>
                <a:gd name="connsiteX196" fmla="*/ 1454741 w 2568523"/>
                <a:gd name="connsiteY196" fmla="*/ 3191436 h 4419916"/>
                <a:gd name="connsiteX197" fmla="*/ 1455469 w 2568523"/>
                <a:gd name="connsiteY197" fmla="*/ 3192527 h 4419916"/>
                <a:gd name="connsiteX198" fmla="*/ 1455833 w 2568523"/>
                <a:gd name="connsiteY198" fmla="*/ 3192890 h 4419916"/>
                <a:gd name="connsiteX199" fmla="*/ 1456562 w 2568523"/>
                <a:gd name="connsiteY199" fmla="*/ 3193254 h 4419916"/>
                <a:gd name="connsiteX200" fmla="*/ 1456926 w 2568523"/>
                <a:gd name="connsiteY200" fmla="*/ 3193618 h 4419916"/>
                <a:gd name="connsiteX201" fmla="*/ 1633544 w 2568523"/>
                <a:gd name="connsiteY201" fmla="*/ 3303053 h 4419916"/>
                <a:gd name="connsiteX202" fmla="*/ 1638278 w 2568523"/>
                <a:gd name="connsiteY202" fmla="*/ 3547373 h 4419916"/>
                <a:gd name="connsiteX203" fmla="*/ 1672145 w 2568523"/>
                <a:gd name="connsiteY203" fmla="*/ 3838231 h 4419916"/>
                <a:gd name="connsiteX204" fmla="*/ 1657579 w 2568523"/>
                <a:gd name="connsiteY204" fmla="*/ 4206530 h 4419916"/>
                <a:gd name="connsiteX205" fmla="*/ 1657579 w 2568523"/>
                <a:gd name="connsiteY205" fmla="*/ 4206893 h 4419916"/>
                <a:gd name="connsiteX206" fmla="*/ 1657579 w 2568523"/>
                <a:gd name="connsiteY206" fmla="*/ 4207621 h 4419916"/>
                <a:gd name="connsiteX207" fmla="*/ 1657943 w 2568523"/>
                <a:gd name="connsiteY207" fmla="*/ 4209802 h 4419916"/>
                <a:gd name="connsiteX208" fmla="*/ 1657943 w 2568523"/>
                <a:gd name="connsiteY208" fmla="*/ 4209802 h 4419916"/>
                <a:gd name="connsiteX209" fmla="*/ 1659400 w 2568523"/>
                <a:gd name="connsiteY209" fmla="*/ 4211983 h 4419916"/>
                <a:gd name="connsiteX210" fmla="*/ 1659764 w 2568523"/>
                <a:gd name="connsiteY210" fmla="*/ 4212347 h 4419916"/>
                <a:gd name="connsiteX211" fmla="*/ 1829827 w 2568523"/>
                <a:gd name="connsiteY211" fmla="*/ 4377409 h 4419916"/>
                <a:gd name="connsiteX212" fmla="*/ 1829827 w 2568523"/>
                <a:gd name="connsiteY212" fmla="*/ 4377409 h 4419916"/>
                <a:gd name="connsiteX213" fmla="*/ 1830192 w 2568523"/>
                <a:gd name="connsiteY213" fmla="*/ 4377409 h 4419916"/>
                <a:gd name="connsiteX214" fmla="*/ 1832012 w 2568523"/>
                <a:gd name="connsiteY214" fmla="*/ 4378499 h 4419916"/>
                <a:gd name="connsiteX215" fmla="*/ 1832377 w 2568523"/>
                <a:gd name="connsiteY215" fmla="*/ 4378863 h 4419916"/>
                <a:gd name="connsiteX216" fmla="*/ 1832741 w 2568523"/>
                <a:gd name="connsiteY216" fmla="*/ 4378863 h 4419916"/>
                <a:gd name="connsiteX217" fmla="*/ 1833105 w 2568523"/>
                <a:gd name="connsiteY217" fmla="*/ 4379226 h 4419916"/>
                <a:gd name="connsiteX218" fmla="*/ 2037400 w 2568523"/>
                <a:gd name="connsiteY218" fmla="*/ 4427945 h 4419916"/>
                <a:gd name="connsiteX219" fmla="*/ 2039220 w 2568523"/>
                <a:gd name="connsiteY219" fmla="*/ 4428309 h 4419916"/>
                <a:gd name="connsiteX220" fmla="*/ 2045775 w 2568523"/>
                <a:gd name="connsiteY220" fmla="*/ 4424309 h 4419916"/>
                <a:gd name="connsiteX221" fmla="*/ 2043954 w 2568523"/>
                <a:gd name="connsiteY221" fmla="*/ 4415584 h 4419916"/>
                <a:gd name="connsiteX222" fmla="*/ 1878625 w 2568523"/>
                <a:gd name="connsiteY222" fmla="*/ 4278881 h 4419916"/>
                <a:gd name="connsiteX223" fmla="*/ 1948180 w 2568523"/>
                <a:gd name="connsiteY223" fmla="*/ 4162901 h 4419916"/>
                <a:gd name="connsiteX224" fmla="*/ 1947816 w 2568523"/>
                <a:gd name="connsiteY224" fmla="*/ 4154902 h 4419916"/>
                <a:gd name="connsiteX225" fmla="*/ 1891735 w 2568523"/>
                <a:gd name="connsiteY225" fmla="*/ 4080370 h 4419916"/>
                <a:gd name="connsiteX226" fmla="*/ 1943446 w 2568523"/>
                <a:gd name="connsiteY226" fmla="*/ 3920762 h 4419916"/>
                <a:gd name="connsiteX227" fmla="*/ 2083648 w 2568523"/>
                <a:gd name="connsiteY227" fmla="*/ 3789149 h 4419916"/>
                <a:gd name="connsiteX228" fmla="*/ 2234411 w 2568523"/>
                <a:gd name="connsiteY228" fmla="*/ 3628813 h 4419916"/>
                <a:gd name="connsiteX229" fmla="*/ 2234411 w 2568523"/>
                <a:gd name="connsiteY229" fmla="*/ 3628813 h 4419916"/>
                <a:gd name="connsiteX230" fmla="*/ 2235503 w 2568523"/>
                <a:gd name="connsiteY230" fmla="*/ 3626996 h 4419916"/>
                <a:gd name="connsiteX231" fmla="*/ 2235503 w 2568523"/>
                <a:gd name="connsiteY231" fmla="*/ 3626632 h 4419916"/>
                <a:gd name="connsiteX232" fmla="*/ 2235868 w 2568523"/>
                <a:gd name="connsiteY232" fmla="*/ 3624814 h 4419916"/>
                <a:gd name="connsiteX233" fmla="*/ 2235868 w 2568523"/>
                <a:gd name="connsiteY233" fmla="*/ 3624087 h 4419916"/>
                <a:gd name="connsiteX234" fmla="*/ 2235868 w 2568523"/>
                <a:gd name="connsiteY234" fmla="*/ 3624087 h 4419916"/>
                <a:gd name="connsiteX235" fmla="*/ 2240602 w 2568523"/>
                <a:gd name="connsiteY235" fmla="*/ 3464115 h 4419916"/>
                <a:gd name="connsiteX236" fmla="*/ 2406295 w 2568523"/>
                <a:gd name="connsiteY236" fmla="*/ 3402672 h 4419916"/>
                <a:gd name="connsiteX237" fmla="*/ 2406660 w 2568523"/>
                <a:gd name="connsiteY237" fmla="*/ 3402308 h 4419916"/>
                <a:gd name="connsiteX238" fmla="*/ 2407024 w 2568523"/>
                <a:gd name="connsiteY238" fmla="*/ 3401944 h 4419916"/>
                <a:gd name="connsiteX239" fmla="*/ 2409209 w 2568523"/>
                <a:gd name="connsiteY239" fmla="*/ 3400127 h 4419916"/>
                <a:gd name="connsiteX240" fmla="*/ 2409209 w 2568523"/>
                <a:gd name="connsiteY240" fmla="*/ 3400127 h 4419916"/>
                <a:gd name="connsiteX241" fmla="*/ 2409209 w 2568523"/>
                <a:gd name="connsiteY241" fmla="*/ 3399763 h 4419916"/>
                <a:gd name="connsiteX242" fmla="*/ 2410301 w 2568523"/>
                <a:gd name="connsiteY242" fmla="*/ 3397582 h 4419916"/>
                <a:gd name="connsiteX243" fmla="*/ 2410301 w 2568523"/>
                <a:gd name="connsiteY243" fmla="*/ 3397218 h 4419916"/>
                <a:gd name="connsiteX244" fmla="*/ 2410301 w 2568523"/>
                <a:gd name="connsiteY244" fmla="*/ 3397218 h 4419916"/>
                <a:gd name="connsiteX245" fmla="*/ 2468203 w 2568523"/>
                <a:gd name="connsiteY245" fmla="*/ 3122721 h 4419916"/>
                <a:gd name="connsiteX246" fmla="*/ 2568711 w 2568523"/>
                <a:gd name="connsiteY246" fmla="*/ 3027102 h 4419916"/>
                <a:gd name="connsiteX247" fmla="*/ 2569076 w 2568523"/>
                <a:gd name="connsiteY247" fmla="*/ 3026738 h 4419916"/>
                <a:gd name="connsiteX248" fmla="*/ 2569804 w 2568523"/>
                <a:gd name="connsiteY248" fmla="*/ 3025284 h 4419916"/>
                <a:gd name="connsiteX249" fmla="*/ 2570532 w 2568523"/>
                <a:gd name="connsiteY249" fmla="*/ 3024193 h 4419916"/>
                <a:gd name="connsiteX250" fmla="*/ 2570896 w 2568523"/>
                <a:gd name="connsiteY250" fmla="*/ 3022739 h 4419916"/>
                <a:gd name="connsiteX251" fmla="*/ 2571261 w 2568523"/>
                <a:gd name="connsiteY251" fmla="*/ 3021648 h 4419916"/>
                <a:gd name="connsiteX252" fmla="*/ 2571261 w 2568523"/>
                <a:gd name="connsiteY252" fmla="*/ 2749696 h 4419916"/>
                <a:gd name="connsiteX253" fmla="*/ 2566162 w 2568523"/>
                <a:gd name="connsiteY253" fmla="*/ 2742788 h 4419916"/>
                <a:gd name="connsiteX254" fmla="*/ 1200556 w 2568523"/>
                <a:gd name="connsiteY254" fmla="*/ 2331225 h 4419916"/>
                <a:gd name="connsiteX255" fmla="*/ 1200556 w 2568523"/>
                <a:gd name="connsiteY255" fmla="*/ 2181069 h 4419916"/>
                <a:gd name="connsiteX256" fmla="*/ 1260643 w 2568523"/>
                <a:gd name="connsiteY256" fmla="*/ 2192340 h 4419916"/>
                <a:gd name="connsiteX257" fmla="*/ 1200556 w 2568523"/>
                <a:gd name="connsiteY257" fmla="*/ 2331225 h 4419916"/>
                <a:gd name="connsiteX258" fmla="*/ 1042146 w 2568523"/>
                <a:gd name="connsiteY258" fmla="*/ 2075270 h 4419916"/>
                <a:gd name="connsiteX259" fmla="*/ 1040689 w 2568523"/>
                <a:gd name="connsiteY259" fmla="*/ 2078542 h 4419916"/>
                <a:gd name="connsiteX260" fmla="*/ 1012649 w 2568523"/>
                <a:gd name="connsiteY260" fmla="*/ 2204701 h 4419916"/>
                <a:gd name="connsiteX261" fmla="*/ 821464 w 2568523"/>
                <a:gd name="connsiteY261" fmla="*/ 2234878 h 4419916"/>
                <a:gd name="connsiteX262" fmla="*/ 940180 w 2568523"/>
                <a:gd name="connsiteY262" fmla="*/ 1818951 h 4419916"/>
                <a:gd name="connsiteX263" fmla="*/ 1157585 w 2568523"/>
                <a:gd name="connsiteY263" fmla="*/ 1941112 h 4419916"/>
                <a:gd name="connsiteX264" fmla="*/ 1042146 w 2568523"/>
                <a:gd name="connsiteY264" fmla="*/ 2075270 h 4419916"/>
                <a:gd name="connsiteX265" fmla="*/ 636105 w 2568523"/>
                <a:gd name="connsiteY265" fmla="*/ 248320 h 4419916"/>
                <a:gd name="connsiteX266" fmla="*/ 267938 w 2568523"/>
                <a:gd name="connsiteY266" fmla="*/ 427197 h 4419916"/>
                <a:gd name="connsiteX267" fmla="*/ 318921 w 2568523"/>
                <a:gd name="connsiteY267" fmla="*/ 214144 h 4419916"/>
                <a:gd name="connsiteX268" fmla="*/ 636105 w 2568523"/>
                <a:gd name="connsiteY268" fmla="*/ 248320 h 4419916"/>
                <a:gd name="connsiteX269" fmla="*/ 652857 w 2568523"/>
                <a:gd name="connsiteY269" fmla="*/ 256682 h 4419916"/>
                <a:gd name="connsiteX270" fmla="*/ 575655 w 2568523"/>
                <a:gd name="connsiteY270" fmla="*/ 758775 h 4419916"/>
                <a:gd name="connsiteX271" fmla="*/ 269395 w 2568523"/>
                <a:gd name="connsiteY271" fmla="*/ 442831 h 4419916"/>
                <a:gd name="connsiteX272" fmla="*/ 652857 w 2568523"/>
                <a:gd name="connsiteY272" fmla="*/ 256682 h 4419916"/>
                <a:gd name="connsiteX273" fmla="*/ 1805064 w 2568523"/>
                <a:gd name="connsiteY273" fmla="*/ 519181 h 4419916"/>
                <a:gd name="connsiteX274" fmla="*/ 1846579 w 2568523"/>
                <a:gd name="connsiteY274" fmla="*/ 571535 h 4419916"/>
                <a:gd name="connsiteX275" fmla="*/ 1808706 w 2568523"/>
                <a:gd name="connsiteY275" fmla="*/ 659156 h 4419916"/>
                <a:gd name="connsiteX276" fmla="*/ 1720579 w 2568523"/>
                <a:gd name="connsiteY276" fmla="*/ 571899 h 4419916"/>
                <a:gd name="connsiteX277" fmla="*/ 1805064 w 2568523"/>
                <a:gd name="connsiteY277" fmla="*/ 519181 h 4419916"/>
                <a:gd name="connsiteX278" fmla="*/ 1242070 w 2568523"/>
                <a:gd name="connsiteY278" fmla="*/ 1899664 h 4419916"/>
                <a:gd name="connsiteX279" fmla="*/ 1169602 w 2568523"/>
                <a:gd name="connsiteY279" fmla="*/ 1931295 h 4419916"/>
                <a:gd name="connsiteX280" fmla="*/ 950741 w 2568523"/>
                <a:gd name="connsiteY280" fmla="*/ 1808408 h 4419916"/>
                <a:gd name="connsiteX281" fmla="*/ 1511186 w 2568523"/>
                <a:gd name="connsiteY281" fmla="*/ 1495736 h 4419916"/>
                <a:gd name="connsiteX282" fmla="*/ 1242070 w 2568523"/>
                <a:gd name="connsiteY282" fmla="*/ 1899664 h 4419916"/>
                <a:gd name="connsiteX283" fmla="*/ 1118620 w 2568523"/>
                <a:gd name="connsiteY283" fmla="*/ 1237963 h 4419916"/>
                <a:gd name="connsiteX284" fmla="*/ 1519198 w 2568523"/>
                <a:gd name="connsiteY284" fmla="*/ 1474285 h 4419916"/>
                <a:gd name="connsiteX285" fmla="*/ 948192 w 2568523"/>
                <a:gd name="connsiteY285" fmla="*/ 1793138 h 4419916"/>
                <a:gd name="connsiteX286" fmla="*/ 1118620 w 2568523"/>
                <a:gd name="connsiteY286" fmla="*/ 1237963 h 4419916"/>
                <a:gd name="connsiteX287" fmla="*/ 1728955 w 2568523"/>
                <a:gd name="connsiteY287" fmla="*/ 1219784 h 4419916"/>
                <a:gd name="connsiteX288" fmla="*/ 1132094 w 2568523"/>
                <a:gd name="connsiteY288" fmla="*/ 1219784 h 4419916"/>
                <a:gd name="connsiteX289" fmla="*/ 1448550 w 2568523"/>
                <a:gd name="connsiteY289" fmla="*/ 906385 h 4419916"/>
                <a:gd name="connsiteX290" fmla="*/ 1728955 w 2568523"/>
                <a:gd name="connsiteY290" fmla="*/ 1219784 h 4419916"/>
                <a:gd name="connsiteX291" fmla="*/ 1431070 w 2568523"/>
                <a:gd name="connsiteY291" fmla="*/ 902750 h 4419916"/>
                <a:gd name="connsiteX292" fmla="*/ 1119712 w 2568523"/>
                <a:gd name="connsiteY292" fmla="*/ 1211422 h 4419916"/>
                <a:gd name="connsiteX293" fmla="*/ 1078926 w 2568523"/>
                <a:gd name="connsiteY293" fmla="*/ 902750 h 4419916"/>
                <a:gd name="connsiteX294" fmla="*/ 1431070 w 2568523"/>
                <a:gd name="connsiteY294" fmla="*/ 902750 h 4419916"/>
                <a:gd name="connsiteX295" fmla="*/ 1084388 w 2568523"/>
                <a:gd name="connsiteY295" fmla="*/ 888207 h 4419916"/>
                <a:gd name="connsiteX296" fmla="*/ 1317816 w 2568523"/>
                <a:gd name="connsiteY296" fmla="*/ 547176 h 4419916"/>
                <a:gd name="connsiteX297" fmla="*/ 1438354 w 2568523"/>
                <a:gd name="connsiteY297" fmla="*/ 888207 h 4419916"/>
                <a:gd name="connsiteX298" fmla="*/ 1084388 w 2568523"/>
                <a:gd name="connsiteY298" fmla="*/ 888207 h 4419916"/>
                <a:gd name="connsiteX299" fmla="*/ 939088 w 2568523"/>
                <a:gd name="connsiteY299" fmla="*/ 1772778 h 4419916"/>
                <a:gd name="connsiteX300" fmla="*/ 914325 w 2568523"/>
                <a:gd name="connsiteY300" fmla="*/ 1556452 h 4419916"/>
                <a:gd name="connsiteX301" fmla="*/ 1091672 w 2568523"/>
                <a:gd name="connsiteY301" fmla="*/ 1276865 h 4419916"/>
                <a:gd name="connsiteX302" fmla="*/ 939088 w 2568523"/>
                <a:gd name="connsiteY302" fmla="*/ 1772778 h 4419916"/>
                <a:gd name="connsiteX303" fmla="*/ 1540683 w 2568523"/>
                <a:gd name="connsiteY303" fmla="*/ 1493918 h 4419916"/>
                <a:gd name="connsiteX304" fmla="*/ 1665226 w 2568523"/>
                <a:gd name="connsiteY304" fmla="*/ 1642982 h 4419916"/>
                <a:gd name="connsiteX305" fmla="*/ 1531943 w 2568523"/>
                <a:gd name="connsiteY305" fmla="*/ 1784412 h 4419916"/>
                <a:gd name="connsiteX306" fmla="*/ 1540683 w 2568523"/>
                <a:gd name="connsiteY306" fmla="*/ 1493918 h 4419916"/>
                <a:gd name="connsiteX307" fmla="*/ 1532307 w 2568523"/>
                <a:gd name="connsiteY307" fmla="*/ 1465196 h 4419916"/>
                <a:gd name="connsiteX308" fmla="*/ 1141198 w 2568523"/>
                <a:gd name="connsiteY308" fmla="*/ 1234327 h 4419916"/>
                <a:gd name="connsiteX309" fmla="*/ 1729683 w 2568523"/>
                <a:gd name="connsiteY309" fmla="*/ 1234327 h 4419916"/>
                <a:gd name="connsiteX310" fmla="*/ 1532307 w 2568523"/>
                <a:gd name="connsiteY310" fmla="*/ 1465196 h 4419916"/>
                <a:gd name="connsiteX311" fmla="*/ 1742064 w 2568523"/>
                <a:gd name="connsiteY311" fmla="*/ 1212150 h 4419916"/>
                <a:gd name="connsiteX312" fmla="*/ 1463845 w 2568523"/>
                <a:gd name="connsiteY312" fmla="*/ 901295 h 4419916"/>
                <a:gd name="connsiteX313" fmla="*/ 1844758 w 2568523"/>
                <a:gd name="connsiteY313" fmla="*/ 864938 h 4419916"/>
                <a:gd name="connsiteX314" fmla="*/ 1742064 w 2568523"/>
                <a:gd name="connsiteY314" fmla="*/ 1212150 h 4419916"/>
                <a:gd name="connsiteX315" fmla="*/ 1332383 w 2568523"/>
                <a:gd name="connsiteY315" fmla="*/ 545358 h 4419916"/>
                <a:gd name="connsiteX316" fmla="*/ 1613515 w 2568523"/>
                <a:gd name="connsiteY316" fmla="*/ 674426 h 4419916"/>
                <a:gd name="connsiteX317" fmla="*/ 1451099 w 2568523"/>
                <a:gd name="connsiteY317" fmla="*/ 880572 h 4419916"/>
                <a:gd name="connsiteX318" fmla="*/ 1332383 w 2568523"/>
                <a:gd name="connsiteY318" fmla="*/ 545358 h 4419916"/>
                <a:gd name="connsiteX319" fmla="*/ 1629539 w 2568523"/>
                <a:gd name="connsiteY319" fmla="*/ 654430 h 4419916"/>
                <a:gd name="connsiteX320" fmla="*/ 1598221 w 2568523"/>
                <a:gd name="connsiteY320" fmla="*/ 449375 h 4419916"/>
                <a:gd name="connsiteX321" fmla="*/ 1699093 w 2568523"/>
                <a:gd name="connsiteY321" fmla="*/ 570445 h 4419916"/>
                <a:gd name="connsiteX322" fmla="*/ 1629539 w 2568523"/>
                <a:gd name="connsiteY322" fmla="*/ 654430 h 4419916"/>
                <a:gd name="connsiteX323" fmla="*/ 1615700 w 2568523"/>
                <a:gd name="connsiteY323" fmla="*/ 659520 h 4419916"/>
                <a:gd name="connsiteX324" fmla="*/ 1338209 w 2568523"/>
                <a:gd name="connsiteY324" fmla="*/ 531906 h 4419916"/>
                <a:gd name="connsiteX325" fmla="*/ 1581469 w 2568523"/>
                <a:gd name="connsiteY325" fmla="*/ 434832 h 4419916"/>
                <a:gd name="connsiteX326" fmla="*/ 1615700 w 2568523"/>
                <a:gd name="connsiteY326" fmla="*/ 659520 h 4419916"/>
                <a:gd name="connsiteX327" fmla="*/ 1076377 w 2568523"/>
                <a:gd name="connsiteY327" fmla="*/ 874027 h 4419916"/>
                <a:gd name="connsiteX328" fmla="*/ 1036319 w 2568523"/>
                <a:gd name="connsiteY328" fmla="*/ 263590 h 4419916"/>
                <a:gd name="connsiteX329" fmla="*/ 1310169 w 2568523"/>
                <a:gd name="connsiteY329" fmla="*/ 532270 h 4419916"/>
                <a:gd name="connsiteX330" fmla="*/ 1076377 w 2568523"/>
                <a:gd name="connsiteY330" fmla="*/ 874027 h 4419916"/>
                <a:gd name="connsiteX331" fmla="*/ 668516 w 2568523"/>
                <a:gd name="connsiteY331" fmla="*/ 251228 h 4419916"/>
                <a:gd name="connsiteX332" fmla="*/ 1012649 w 2568523"/>
                <a:gd name="connsiteY332" fmla="*/ 252319 h 4419916"/>
                <a:gd name="connsiteX333" fmla="*/ 592042 w 2568523"/>
                <a:gd name="connsiteY333" fmla="*/ 749686 h 4419916"/>
                <a:gd name="connsiteX334" fmla="*/ 668516 w 2568523"/>
                <a:gd name="connsiteY334" fmla="*/ 251228 h 4419916"/>
                <a:gd name="connsiteX335" fmla="*/ 1022117 w 2568523"/>
                <a:gd name="connsiteY335" fmla="*/ 263590 h 4419916"/>
                <a:gd name="connsiteX336" fmla="*/ 1062903 w 2568523"/>
                <a:gd name="connsiteY336" fmla="*/ 886025 h 4419916"/>
                <a:gd name="connsiteX337" fmla="*/ 594227 w 2568523"/>
                <a:gd name="connsiteY337" fmla="*/ 770046 h 4419916"/>
                <a:gd name="connsiteX338" fmla="*/ 1022117 w 2568523"/>
                <a:gd name="connsiteY338" fmla="*/ 263590 h 4419916"/>
                <a:gd name="connsiteX339" fmla="*/ 1105874 w 2568523"/>
                <a:gd name="connsiteY339" fmla="*/ 1218330 h 4419916"/>
                <a:gd name="connsiteX340" fmla="*/ 734793 w 2568523"/>
                <a:gd name="connsiteY340" fmla="*/ 1167430 h 4419916"/>
                <a:gd name="connsiteX341" fmla="*/ 1065088 w 2568523"/>
                <a:gd name="connsiteY341" fmla="*/ 909294 h 4419916"/>
                <a:gd name="connsiteX342" fmla="*/ 1105874 w 2568523"/>
                <a:gd name="connsiteY342" fmla="*/ 1218330 h 4419916"/>
                <a:gd name="connsiteX343" fmla="*/ 1102232 w 2568523"/>
                <a:gd name="connsiteY343" fmla="*/ 1232510 h 4419916"/>
                <a:gd name="connsiteX344" fmla="*/ 907406 w 2568523"/>
                <a:gd name="connsiteY344" fmla="*/ 1539728 h 4419916"/>
                <a:gd name="connsiteX345" fmla="*/ 729695 w 2568523"/>
                <a:gd name="connsiteY345" fmla="*/ 1181246 h 4419916"/>
                <a:gd name="connsiteX346" fmla="*/ 1102232 w 2568523"/>
                <a:gd name="connsiteY346" fmla="*/ 1232510 h 4419916"/>
                <a:gd name="connsiteX347" fmla="*/ 927435 w 2568523"/>
                <a:gd name="connsiteY347" fmla="*/ 1801136 h 4419916"/>
                <a:gd name="connsiteX348" fmla="*/ 610978 w 2568523"/>
                <a:gd name="connsiteY348" fmla="*/ 1801136 h 4419916"/>
                <a:gd name="connsiteX349" fmla="*/ 900487 w 2568523"/>
                <a:gd name="connsiteY349" fmla="*/ 1568814 h 4419916"/>
                <a:gd name="connsiteX350" fmla="*/ 927435 w 2568523"/>
                <a:gd name="connsiteY350" fmla="*/ 1801136 h 4419916"/>
                <a:gd name="connsiteX351" fmla="*/ 1443452 w 2568523"/>
                <a:gd name="connsiteY351" fmla="*/ 1881122 h 4419916"/>
                <a:gd name="connsiteX352" fmla="*/ 1441631 w 2568523"/>
                <a:gd name="connsiteY352" fmla="*/ 1885849 h 4419916"/>
                <a:gd name="connsiteX353" fmla="*/ 1441631 w 2568523"/>
                <a:gd name="connsiteY353" fmla="*/ 1994193 h 4419916"/>
                <a:gd name="connsiteX354" fmla="*/ 1366250 w 2568523"/>
                <a:gd name="connsiteY354" fmla="*/ 2063272 h 4419916"/>
                <a:gd name="connsiteX355" fmla="*/ 1366250 w 2568523"/>
                <a:gd name="connsiteY355" fmla="*/ 1895302 h 4419916"/>
                <a:gd name="connsiteX356" fmla="*/ 1364065 w 2568523"/>
                <a:gd name="connsiteY356" fmla="*/ 1889848 h 4419916"/>
                <a:gd name="connsiteX357" fmla="*/ 1358602 w 2568523"/>
                <a:gd name="connsiteY357" fmla="*/ 1888030 h 4419916"/>
                <a:gd name="connsiteX358" fmla="*/ 1261735 w 2568523"/>
                <a:gd name="connsiteY358" fmla="*/ 1896392 h 4419916"/>
                <a:gd name="connsiteX359" fmla="*/ 1526117 w 2568523"/>
                <a:gd name="connsiteY359" fmla="*/ 1499372 h 4419916"/>
                <a:gd name="connsiteX360" fmla="*/ 1517377 w 2568523"/>
                <a:gd name="connsiteY360" fmla="*/ 1800046 h 4419916"/>
                <a:gd name="connsiteX361" fmla="*/ 1443452 w 2568523"/>
                <a:gd name="connsiteY361" fmla="*/ 1881122 h 4419916"/>
                <a:gd name="connsiteX362" fmla="*/ 1786128 w 2568523"/>
                <a:gd name="connsiteY362" fmla="*/ 1589174 h 4419916"/>
                <a:gd name="connsiteX363" fmla="*/ 1676879 w 2568523"/>
                <a:gd name="connsiteY363" fmla="*/ 1634620 h 4419916"/>
                <a:gd name="connsiteX364" fmla="*/ 1543232 w 2568523"/>
                <a:gd name="connsiteY364" fmla="*/ 1474649 h 4419916"/>
                <a:gd name="connsiteX365" fmla="*/ 1742793 w 2568523"/>
                <a:gd name="connsiteY365" fmla="*/ 1240872 h 4419916"/>
                <a:gd name="connsiteX366" fmla="*/ 1836746 w 2568523"/>
                <a:gd name="connsiteY366" fmla="*/ 1482647 h 4419916"/>
                <a:gd name="connsiteX367" fmla="*/ 1786128 w 2568523"/>
                <a:gd name="connsiteY367" fmla="*/ 1589174 h 4419916"/>
                <a:gd name="connsiteX368" fmla="*/ 1849856 w 2568523"/>
                <a:gd name="connsiteY368" fmla="*/ 1475739 h 4419916"/>
                <a:gd name="connsiteX369" fmla="*/ 1756995 w 2568523"/>
                <a:gd name="connsiteY369" fmla="*/ 1236872 h 4419916"/>
                <a:gd name="connsiteX370" fmla="*/ 1959105 w 2568523"/>
                <a:gd name="connsiteY370" fmla="*/ 1280137 h 4419916"/>
                <a:gd name="connsiteX371" fmla="*/ 1959105 w 2568523"/>
                <a:gd name="connsiteY371" fmla="*/ 1475739 h 4419916"/>
                <a:gd name="connsiteX372" fmla="*/ 1849856 w 2568523"/>
                <a:gd name="connsiteY372" fmla="*/ 1475739 h 4419916"/>
                <a:gd name="connsiteX373" fmla="*/ 2071631 w 2568523"/>
                <a:gd name="connsiteY373" fmla="*/ 992552 h 4419916"/>
                <a:gd name="connsiteX374" fmla="*/ 2090567 w 2568523"/>
                <a:gd name="connsiteY374" fmla="*/ 1096170 h 4419916"/>
                <a:gd name="connsiteX375" fmla="*/ 2090931 w 2568523"/>
                <a:gd name="connsiteY375" fmla="*/ 1097624 h 4419916"/>
                <a:gd name="connsiteX376" fmla="*/ 2129897 w 2568523"/>
                <a:gd name="connsiteY376" fmla="*/ 1194698 h 4419916"/>
                <a:gd name="connsiteX377" fmla="*/ 2131718 w 2568523"/>
                <a:gd name="connsiteY377" fmla="*/ 1197607 h 4419916"/>
                <a:gd name="connsiteX378" fmla="*/ 2199452 w 2568523"/>
                <a:gd name="connsiteY378" fmla="*/ 1256142 h 4419916"/>
                <a:gd name="connsiteX379" fmla="*/ 2160122 w 2568523"/>
                <a:gd name="connsiteY379" fmla="*/ 1303770 h 4419916"/>
                <a:gd name="connsiteX380" fmla="*/ 2158665 w 2568523"/>
                <a:gd name="connsiteY380" fmla="*/ 1308860 h 4419916"/>
                <a:gd name="connsiteX381" fmla="*/ 2163400 w 2568523"/>
                <a:gd name="connsiteY381" fmla="*/ 1381574 h 4419916"/>
                <a:gd name="connsiteX382" fmla="*/ 2164856 w 2568523"/>
                <a:gd name="connsiteY382" fmla="*/ 1385210 h 4419916"/>
                <a:gd name="connsiteX383" fmla="*/ 2200180 w 2568523"/>
                <a:gd name="connsiteY383" fmla="*/ 1433565 h 4419916"/>
                <a:gd name="connsiteX384" fmla="*/ 2162307 w 2568523"/>
                <a:gd name="connsiteY384" fmla="*/ 1471376 h 4419916"/>
                <a:gd name="connsiteX385" fmla="*/ 2110960 w 2568523"/>
                <a:gd name="connsiteY385" fmla="*/ 1389936 h 4419916"/>
                <a:gd name="connsiteX386" fmla="*/ 2158301 w 2568523"/>
                <a:gd name="connsiteY386" fmla="*/ 1267049 h 4419916"/>
                <a:gd name="connsiteX387" fmla="*/ 2157573 w 2568523"/>
                <a:gd name="connsiteY387" fmla="*/ 1260141 h 4419916"/>
                <a:gd name="connsiteX388" fmla="*/ 2151382 w 2568523"/>
                <a:gd name="connsiteY388" fmla="*/ 1257233 h 4419916"/>
                <a:gd name="connsiteX389" fmla="*/ 1967481 w 2568523"/>
                <a:gd name="connsiteY389" fmla="*/ 1267049 h 4419916"/>
                <a:gd name="connsiteX390" fmla="*/ 1754810 w 2568523"/>
                <a:gd name="connsiteY390" fmla="*/ 1221602 h 4419916"/>
                <a:gd name="connsiteX391" fmla="*/ 1859324 w 2568523"/>
                <a:gd name="connsiteY391" fmla="*/ 867847 h 4419916"/>
                <a:gd name="connsiteX392" fmla="*/ 2071631 w 2568523"/>
                <a:gd name="connsiteY392" fmla="*/ 992552 h 4419916"/>
                <a:gd name="connsiteX393" fmla="*/ 2117515 w 2568523"/>
                <a:gd name="connsiteY393" fmla="*/ 844942 h 4419916"/>
                <a:gd name="connsiteX394" fmla="*/ 1953642 w 2568523"/>
                <a:gd name="connsiteY394" fmla="*/ 776227 h 4419916"/>
                <a:gd name="connsiteX395" fmla="*/ 2057064 w 2568523"/>
                <a:gd name="connsiteY395" fmla="*/ 641705 h 4419916"/>
                <a:gd name="connsiteX396" fmla="*/ 2095665 w 2568523"/>
                <a:gd name="connsiteY396" fmla="*/ 713692 h 4419916"/>
                <a:gd name="connsiteX397" fmla="*/ 2117515 w 2568523"/>
                <a:gd name="connsiteY397" fmla="*/ 844942 h 4419916"/>
                <a:gd name="connsiteX398" fmla="*/ 2199452 w 2568523"/>
                <a:gd name="connsiteY398" fmla="*/ 703876 h 4419916"/>
                <a:gd name="connsiteX399" fmla="*/ 2107319 w 2568523"/>
                <a:gd name="connsiteY399" fmla="*/ 703876 h 4419916"/>
                <a:gd name="connsiteX400" fmla="*/ 2067261 w 2568523"/>
                <a:gd name="connsiteY400" fmla="*/ 628616 h 4419916"/>
                <a:gd name="connsiteX401" fmla="*/ 2117879 w 2568523"/>
                <a:gd name="connsiteY401" fmla="*/ 562810 h 4419916"/>
                <a:gd name="connsiteX402" fmla="*/ 2174324 w 2568523"/>
                <a:gd name="connsiteY402" fmla="*/ 632252 h 4419916"/>
                <a:gd name="connsiteX403" fmla="*/ 2199452 w 2568523"/>
                <a:gd name="connsiteY403" fmla="*/ 703876 h 4419916"/>
                <a:gd name="connsiteX404" fmla="*/ 1754810 w 2568523"/>
                <a:gd name="connsiteY404" fmla="*/ 455919 h 4419916"/>
                <a:gd name="connsiteX405" fmla="*/ 1830556 w 2568523"/>
                <a:gd name="connsiteY405" fmla="*/ 304673 h 4419916"/>
                <a:gd name="connsiteX406" fmla="*/ 1882267 w 2568523"/>
                <a:gd name="connsiteY406" fmla="*/ 403565 h 4419916"/>
                <a:gd name="connsiteX407" fmla="*/ 1885544 w 2568523"/>
                <a:gd name="connsiteY407" fmla="*/ 406837 h 4419916"/>
                <a:gd name="connsiteX408" fmla="*/ 2039949 w 2568523"/>
                <a:gd name="connsiteY408" fmla="*/ 479188 h 4419916"/>
                <a:gd name="connsiteX409" fmla="*/ 2107683 w 2568523"/>
                <a:gd name="connsiteY409" fmla="*/ 551175 h 4419916"/>
                <a:gd name="connsiteX410" fmla="*/ 2058521 w 2568523"/>
                <a:gd name="connsiteY410" fmla="*/ 615164 h 4419916"/>
                <a:gd name="connsiteX411" fmla="*/ 1893920 w 2568523"/>
                <a:gd name="connsiteY411" fmla="*/ 453011 h 4419916"/>
                <a:gd name="connsiteX412" fmla="*/ 1893556 w 2568523"/>
                <a:gd name="connsiteY412" fmla="*/ 452647 h 4419916"/>
                <a:gd name="connsiteX413" fmla="*/ 1892099 w 2568523"/>
                <a:gd name="connsiteY413" fmla="*/ 451557 h 4419916"/>
                <a:gd name="connsiteX414" fmla="*/ 1891371 w 2568523"/>
                <a:gd name="connsiteY414" fmla="*/ 451193 h 4419916"/>
                <a:gd name="connsiteX415" fmla="*/ 1889550 w 2568523"/>
                <a:gd name="connsiteY415" fmla="*/ 450829 h 4419916"/>
                <a:gd name="connsiteX416" fmla="*/ 1888822 w 2568523"/>
                <a:gd name="connsiteY416" fmla="*/ 450829 h 4419916"/>
                <a:gd name="connsiteX417" fmla="*/ 1888822 w 2568523"/>
                <a:gd name="connsiteY417" fmla="*/ 450829 h 4419916"/>
                <a:gd name="connsiteX418" fmla="*/ 1754810 w 2568523"/>
                <a:gd name="connsiteY418" fmla="*/ 455919 h 4419916"/>
                <a:gd name="connsiteX419" fmla="*/ 1887729 w 2568523"/>
                <a:gd name="connsiteY419" fmla="*/ 467917 h 4419916"/>
                <a:gd name="connsiteX420" fmla="*/ 2049417 w 2568523"/>
                <a:gd name="connsiteY420" fmla="*/ 626798 h 4419916"/>
                <a:gd name="connsiteX421" fmla="*/ 2049417 w 2568523"/>
                <a:gd name="connsiteY421" fmla="*/ 627162 h 4419916"/>
                <a:gd name="connsiteX422" fmla="*/ 1936891 w 2568523"/>
                <a:gd name="connsiteY422" fmla="*/ 774045 h 4419916"/>
                <a:gd name="connsiteX423" fmla="*/ 1851677 w 2568523"/>
                <a:gd name="connsiteY423" fmla="*/ 849668 h 4419916"/>
                <a:gd name="connsiteX424" fmla="*/ 1464937 w 2568523"/>
                <a:gd name="connsiteY424" fmla="*/ 886752 h 4419916"/>
                <a:gd name="connsiteX425" fmla="*/ 1630631 w 2568523"/>
                <a:gd name="connsiteY425" fmla="*/ 676244 h 4419916"/>
                <a:gd name="connsiteX426" fmla="*/ 1709290 w 2568523"/>
                <a:gd name="connsiteY426" fmla="*/ 580988 h 4419916"/>
                <a:gd name="connsiteX427" fmla="*/ 1805793 w 2568523"/>
                <a:gd name="connsiteY427" fmla="*/ 676608 h 4419916"/>
                <a:gd name="connsiteX428" fmla="*/ 1812348 w 2568523"/>
                <a:gd name="connsiteY428" fmla="*/ 678426 h 4419916"/>
                <a:gd name="connsiteX429" fmla="*/ 1817810 w 2568523"/>
                <a:gd name="connsiteY429" fmla="*/ 674063 h 4419916"/>
                <a:gd name="connsiteX430" fmla="*/ 1861510 w 2568523"/>
                <a:gd name="connsiteY430" fmla="*/ 572626 h 4419916"/>
                <a:gd name="connsiteX431" fmla="*/ 1860417 w 2568523"/>
                <a:gd name="connsiteY431" fmla="*/ 565355 h 4419916"/>
                <a:gd name="connsiteX432" fmla="*/ 1817446 w 2568523"/>
                <a:gd name="connsiteY432" fmla="*/ 511182 h 4419916"/>
                <a:gd name="connsiteX433" fmla="*/ 1887729 w 2568523"/>
                <a:gd name="connsiteY433" fmla="*/ 467917 h 4419916"/>
                <a:gd name="connsiteX434" fmla="*/ 739527 w 2568523"/>
                <a:gd name="connsiteY434" fmla="*/ 184331 h 4419916"/>
                <a:gd name="connsiteX435" fmla="*/ 964943 w 2568523"/>
                <a:gd name="connsiteY435" fmla="*/ 237776 h 4419916"/>
                <a:gd name="connsiteX436" fmla="*/ 662689 w 2568523"/>
                <a:gd name="connsiteY436" fmla="*/ 236685 h 4419916"/>
                <a:gd name="connsiteX437" fmla="*/ 330938 w 2568523"/>
                <a:gd name="connsiteY437" fmla="*/ 201055 h 4419916"/>
                <a:gd name="connsiteX438" fmla="*/ 546522 w 2568523"/>
                <a:gd name="connsiteY438" fmla="*/ 17088 h 4419916"/>
                <a:gd name="connsiteX439" fmla="*/ 736250 w 2568523"/>
                <a:gd name="connsiteY439" fmla="*/ 182513 h 4419916"/>
                <a:gd name="connsiteX440" fmla="*/ 739527 w 2568523"/>
                <a:gd name="connsiteY440" fmla="*/ 184331 h 4419916"/>
                <a:gd name="connsiteX441" fmla="*/ 250822 w 2568523"/>
                <a:gd name="connsiteY441" fmla="*/ 14543 h 4419916"/>
                <a:gd name="connsiteX442" fmla="*/ 526857 w 2568523"/>
                <a:gd name="connsiteY442" fmla="*/ 14543 h 4419916"/>
                <a:gd name="connsiteX443" fmla="*/ 316371 w 2568523"/>
                <a:gd name="connsiteY443" fmla="*/ 193784 h 4419916"/>
                <a:gd name="connsiteX444" fmla="*/ 250822 w 2568523"/>
                <a:gd name="connsiteY444" fmla="*/ 14543 h 4419916"/>
                <a:gd name="connsiteX445" fmla="*/ 128828 w 2568523"/>
                <a:gd name="connsiteY445" fmla="*/ 265771 h 4419916"/>
                <a:gd name="connsiteX446" fmla="*/ 303262 w 2568523"/>
                <a:gd name="connsiteY446" fmla="*/ 216689 h 4419916"/>
                <a:gd name="connsiteX447" fmla="*/ 251915 w 2568523"/>
                <a:gd name="connsiteY447" fmla="*/ 431560 h 4419916"/>
                <a:gd name="connsiteX448" fmla="*/ 70926 w 2568523"/>
                <a:gd name="connsiteY448" fmla="*/ 388295 h 4419916"/>
                <a:gd name="connsiteX449" fmla="*/ 128828 w 2568523"/>
                <a:gd name="connsiteY449" fmla="*/ 265771 h 4419916"/>
                <a:gd name="connsiteX450" fmla="*/ 52718 w 2568523"/>
                <a:gd name="connsiteY450" fmla="*/ 427197 h 4419916"/>
                <a:gd name="connsiteX451" fmla="*/ 64736 w 2568523"/>
                <a:gd name="connsiteY451" fmla="*/ 402111 h 4419916"/>
                <a:gd name="connsiteX452" fmla="*/ 246452 w 2568523"/>
                <a:gd name="connsiteY452" fmla="*/ 445739 h 4419916"/>
                <a:gd name="connsiteX453" fmla="*/ 112441 w 2568523"/>
                <a:gd name="connsiteY453" fmla="*/ 694059 h 4419916"/>
                <a:gd name="connsiteX454" fmla="*/ 14846 w 2568523"/>
                <a:gd name="connsiteY454" fmla="*/ 587896 h 4419916"/>
                <a:gd name="connsiteX455" fmla="*/ 52718 w 2568523"/>
                <a:gd name="connsiteY455" fmla="*/ 427197 h 4419916"/>
                <a:gd name="connsiteX456" fmla="*/ 426348 w 2568523"/>
                <a:gd name="connsiteY456" fmla="*/ 635888 h 4419916"/>
                <a:gd name="connsiteX457" fmla="*/ 265753 w 2568523"/>
                <a:gd name="connsiteY457" fmla="*/ 611528 h 4419916"/>
                <a:gd name="connsiteX458" fmla="*/ 261019 w 2568523"/>
                <a:gd name="connsiteY458" fmla="*/ 612255 h 4419916"/>
                <a:gd name="connsiteX459" fmla="*/ 132470 w 2568523"/>
                <a:gd name="connsiteY459" fmla="*/ 686788 h 4419916"/>
                <a:gd name="connsiteX460" fmla="*/ 258834 w 2568523"/>
                <a:gd name="connsiteY460" fmla="*/ 452284 h 4419916"/>
                <a:gd name="connsiteX461" fmla="*/ 475146 w 2568523"/>
                <a:gd name="connsiteY461" fmla="*/ 675517 h 4419916"/>
                <a:gd name="connsiteX462" fmla="*/ 429626 w 2568523"/>
                <a:gd name="connsiteY462" fmla="*/ 637342 h 4419916"/>
                <a:gd name="connsiteX463" fmla="*/ 426348 w 2568523"/>
                <a:gd name="connsiteY463" fmla="*/ 635888 h 4419916"/>
                <a:gd name="connsiteX464" fmla="*/ 597504 w 2568523"/>
                <a:gd name="connsiteY464" fmla="*/ 1014366 h 4419916"/>
                <a:gd name="connsiteX465" fmla="*/ 588400 w 2568523"/>
                <a:gd name="connsiteY465" fmla="*/ 783862 h 4419916"/>
                <a:gd name="connsiteX466" fmla="*/ 1054527 w 2568523"/>
                <a:gd name="connsiteY466" fmla="*/ 899114 h 4419916"/>
                <a:gd name="connsiteX467" fmla="*/ 718042 w 2568523"/>
                <a:gd name="connsiteY467" fmla="*/ 1162340 h 4419916"/>
                <a:gd name="connsiteX468" fmla="*/ 597504 w 2568523"/>
                <a:gd name="connsiteY468" fmla="*/ 1014366 h 4419916"/>
                <a:gd name="connsiteX469" fmla="*/ 715857 w 2568523"/>
                <a:gd name="connsiteY469" fmla="*/ 1186336 h 4419916"/>
                <a:gd name="connsiteX470" fmla="*/ 891019 w 2568523"/>
                <a:gd name="connsiteY470" fmla="*/ 1539728 h 4419916"/>
                <a:gd name="connsiteX471" fmla="*/ 565822 w 2568523"/>
                <a:gd name="connsiteY471" fmla="*/ 1393936 h 4419916"/>
                <a:gd name="connsiteX472" fmla="*/ 572013 w 2568523"/>
                <a:gd name="connsiteY472" fmla="*/ 1385573 h 4419916"/>
                <a:gd name="connsiteX473" fmla="*/ 715857 w 2568523"/>
                <a:gd name="connsiteY473" fmla="*/ 1186336 h 4419916"/>
                <a:gd name="connsiteX474" fmla="*/ 500637 w 2568523"/>
                <a:gd name="connsiteY474" fmla="*/ 1645891 h 4419916"/>
                <a:gd name="connsiteX475" fmla="*/ 500637 w 2568523"/>
                <a:gd name="connsiteY475" fmla="*/ 1480466 h 4419916"/>
                <a:gd name="connsiteX476" fmla="*/ 557082 w 2568523"/>
                <a:gd name="connsiteY476" fmla="*/ 1405570 h 4419916"/>
                <a:gd name="connsiteX477" fmla="*/ 892839 w 2568523"/>
                <a:gd name="connsiteY477" fmla="*/ 1556452 h 4419916"/>
                <a:gd name="connsiteX478" fmla="*/ 592406 w 2568523"/>
                <a:gd name="connsiteY478" fmla="*/ 1797501 h 4419916"/>
                <a:gd name="connsiteX479" fmla="*/ 500637 w 2568523"/>
                <a:gd name="connsiteY479" fmla="*/ 1645891 h 4419916"/>
                <a:gd name="connsiteX480" fmla="*/ 664874 w 2568523"/>
                <a:gd name="connsiteY480" fmla="*/ 2090903 h 4419916"/>
                <a:gd name="connsiteX481" fmla="*/ 663782 w 2568523"/>
                <a:gd name="connsiteY481" fmla="*/ 2089449 h 4419916"/>
                <a:gd name="connsiteX482" fmla="*/ 597868 w 2568523"/>
                <a:gd name="connsiteY482" fmla="*/ 2023642 h 4419916"/>
                <a:gd name="connsiteX483" fmla="*/ 597868 w 2568523"/>
                <a:gd name="connsiteY483" fmla="*/ 1815316 h 4419916"/>
                <a:gd name="connsiteX484" fmla="*/ 925978 w 2568523"/>
                <a:gd name="connsiteY484" fmla="*/ 1815316 h 4419916"/>
                <a:gd name="connsiteX485" fmla="*/ 806533 w 2568523"/>
                <a:gd name="connsiteY485" fmla="*/ 2231969 h 4419916"/>
                <a:gd name="connsiteX486" fmla="*/ 712579 w 2568523"/>
                <a:gd name="connsiteY486" fmla="*/ 2166890 h 4419916"/>
                <a:gd name="connsiteX487" fmla="*/ 664874 w 2568523"/>
                <a:gd name="connsiteY487" fmla="*/ 2090903 h 4419916"/>
                <a:gd name="connsiteX488" fmla="*/ 829839 w 2568523"/>
                <a:gd name="connsiteY488" fmla="*/ 2248330 h 4419916"/>
                <a:gd name="connsiteX489" fmla="*/ 1010464 w 2568523"/>
                <a:gd name="connsiteY489" fmla="*/ 2219608 h 4419916"/>
                <a:gd name="connsiteX490" fmla="*/ 1002088 w 2568523"/>
                <a:gd name="connsiteY490" fmla="*/ 2353766 h 4419916"/>
                <a:gd name="connsiteX491" fmla="*/ 837851 w 2568523"/>
                <a:gd name="connsiteY491" fmla="*/ 2253420 h 4419916"/>
                <a:gd name="connsiteX492" fmla="*/ 829839 w 2568523"/>
                <a:gd name="connsiteY492" fmla="*/ 2248330 h 4419916"/>
                <a:gd name="connsiteX493" fmla="*/ 1016290 w 2568523"/>
                <a:gd name="connsiteY493" fmla="*/ 2363583 h 4419916"/>
                <a:gd name="connsiteX494" fmla="*/ 1025030 w 2568523"/>
                <a:gd name="connsiteY494" fmla="*/ 2221789 h 4419916"/>
                <a:gd name="connsiteX495" fmla="*/ 1090215 w 2568523"/>
                <a:gd name="connsiteY495" fmla="*/ 2250148 h 4419916"/>
                <a:gd name="connsiteX496" fmla="*/ 1145203 w 2568523"/>
                <a:gd name="connsiteY496" fmla="*/ 2432298 h 4419916"/>
                <a:gd name="connsiteX497" fmla="*/ 1093857 w 2568523"/>
                <a:gd name="connsiteY497" fmla="*/ 2440660 h 4419916"/>
                <a:gd name="connsiteX498" fmla="*/ 1016290 w 2568523"/>
                <a:gd name="connsiteY498" fmla="*/ 2363583 h 4419916"/>
                <a:gd name="connsiteX499" fmla="*/ 1159406 w 2568523"/>
                <a:gd name="connsiteY499" fmla="*/ 2430480 h 4419916"/>
                <a:gd name="connsiteX500" fmla="*/ 1104781 w 2568523"/>
                <a:gd name="connsiteY500" fmla="*/ 2249421 h 4419916"/>
                <a:gd name="connsiteX501" fmla="*/ 1162319 w 2568523"/>
                <a:gd name="connsiteY501" fmla="*/ 2222880 h 4419916"/>
                <a:gd name="connsiteX502" fmla="*/ 1164868 w 2568523"/>
                <a:gd name="connsiteY502" fmla="*/ 2220699 h 4419916"/>
                <a:gd name="connsiteX503" fmla="*/ 1185990 w 2568523"/>
                <a:gd name="connsiteY503" fmla="*/ 2193794 h 4419916"/>
                <a:gd name="connsiteX504" fmla="*/ 1185990 w 2568523"/>
                <a:gd name="connsiteY504" fmla="*/ 2366855 h 4419916"/>
                <a:gd name="connsiteX505" fmla="*/ 1185990 w 2568523"/>
                <a:gd name="connsiteY505" fmla="*/ 2366855 h 4419916"/>
                <a:gd name="connsiteX506" fmla="*/ 1186354 w 2568523"/>
                <a:gd name="connsiteY506" fmla="*/ 2367945 h 4419916"/>
                <a:gd name="connsiteX507" fmla="*/ 1187082 w 2568523"/>
                <a:gd name="connsiteY507" fmla="*/ 2370127 h 4419916"/>
                <a:gd name="connsiteX508" fmla="*/ 1187082 w 2568523"/>
                <a:gd name="connsiteY508" fmla="*/ 2370490 h 4419916"/>
                <a:gd name="connsiteX509" fmla="*/ 1187446 w 2568523"/>
                <a:gd name="connsiteY509" fmla="*/ 2371218 h 4419916"/>
                <a:gd name="connsiteX510" fmla="*/ 1188903 w 2568523"/>
                <a:gd name="connsiteY510" fmla="*/ 2372672 h 4419916"/>
                <a:gd name="connsiteX511" fmla="*/ 1189995 w 2568523"/>
                <a:gd name="connsiteY511" fmla="*/ 2373399 h 4419916"/>
                <a:gd name="connsiteX512" fmla="*/ 1191816 w 2568523"/>
                <a:gd name="connsiteY512" fmla="*/ 2374126 h 4419916"/>
                <a:gd name="connsiteX513" fmla="*/ 1192545 w 2568523"/>
                <a:gd name="connsiteY513" fmla="*/ 2374490 h 4419916"/>
                <a:gd name="connsiteX514" fmla="*/ 1309440 w 2568523"/>
                <a:gd name="connsiteY514" fmla="*/ 2394486 h 4419916"/>
                <a:gd name="connsiteX515" fmla="*/ 1264648 w 2568523"/>
                <a:gd name="connsiteY515" fmla="*/ 2413755 h 4419916"/>
                <a:gd name="connsiteX516" fmla="*/ 1159406 w 2568523"/>
                <a:gd name="connsiteY516" fmla="*/ 2430480 h 4419916"/>
                <a:gd name="connsiteX517" fmla="*/ 1252995 w 2568523"/>
                <a:gd name="connsiteY517" fmla="*/ 2467564 h 4419916"/>
                <a:gd name="connsiteX518" fmla="*/ 1253360 w 2568523"/>
                <a:gd name="connsiteY518" fmla="*/ 2466837 h 4419916"/>
                <a:gd name="connsiteX519" fmla="*/ 1241342 w 2568523"/>
                <a:gd name="connsiteY519" fmla="*/ 2567547 h 4419916"/>
                <a:gd name="connsiteX520" fmla="*/ 1207839 w 2568523"/>
                <a:gd name="connsiteY520" fmla="*/ 2535189 h 4419916"/>
                <a:gd name="connsiteX521" fmla="*/ 1252995 w 2568523"/>
                <a:gd name="connsiteY521" fmla="*/ 2467564 h 4419916"/>
                <a:gd name="connsiteX522" fmla="*/ 1314174 w 2568523"/>
                <a:gd name="connsiteY522" fmla="*/ 2637352 h 4419916"/>
                <a:gd name="connsiteX523" fmla="*/ 1254452 w 2568523"/>
                <a:gd name="connsiteY523" fmla="*/ 2580272 h 4419916"/>
                <a:gd name="connsiteX524" fmla="*/ 1273024 w 2568523"/>
                <a:gd name="connsiteY524" fmla="*/ 2425026 h 4419916"/>
                <a:gd name="connsiteX525" fmla="*/ 1321822 w 2568523"/>
                <a:gd name="connsiteY525" fmla="*/ 2403939 h 4419916"/>
                <a:gd name="connsiteX526" fmla="*/ 1298151 w 2568523"/>
                <a:gd name="connsiteY526" fmla="*/ 2470836 h 4419916"/>
                <a:gd name="connsiteX527" fmla="*/ 1298880 w 2568523"/>
                <a:gd name="connsiteY527" fmla="*/ 2477381 h 4419916"/>
                <a:gd name="connsiteX528" fmla="*/ 1336753 w 2568523"/>
                <a:gd name="connsiteY528" fmla="*/ 2534098 h 4419916"/>
                <a:gd name="connsiteX529" fmla="*/ 1341122 w 2568523"/>
                <a:gd name="connsiteY529" fmla="*/ 2602086 h 4419916"/>
                <a:gd name="connsiteX530" fmla="*/ 1314174 w 2568523"/>
                <a:gd name="connsiteY530" fmla="*/ 2637352 h 4419916"/>
                <a:gd name="connsiteX531" fmla="*/ 1355689 w 2568523"/>
                <a:gd name="connsiteY531" fmla="*/ 2595542 h 4419916"/>
                <a:gd name="connsiteX532" fmla="*/ 1352047 w 2568523"/>
                <a:gd name="connsiteY532" fmla="*/ 2538824 h 4419916"/>
                <a:gd name="connsiteX533" fmla="*/ 1404487 w 2568523"/>
                <a:gd name="connsiteY533" fmla="*/ 2538824 h 4419916"/>
                <a:gd name="connsiteX534" fmla="*/ 1441631 w 2568523"/>
                <a:gd name="connsiteY534" fmla="*/ 2575909 h 4419916"/>
                <a:gd name="connsiteX535" fmla="*/ 1355689 w 2568523"/>
                <a:gd name="connsiteY535" fmla="*/ 2595542 h 4419916"/>
                <a:gd name="connsiteX536" fmla="*/ 2557423 w 2568523"/>
                <a:gd name="connsiteY536" fmla="*/ 2991835 h 4419916"/>
                <a:gd name="connsiteX537" fmla="*/ 2417949 w 2568523"/>
                <a:gd name="connsiteY537" fmla="*/ 2722065 h 4419916"/>
                <a:gd name="connsiteX538" fmla="*/ 2557423 w 2568523"/>
                <a:gd name="connsiteY538" fmla="*/ 2755877 h 4419916"/>
                <a:gd name="connsiteX539" fmla="*/ 2557423 w 2568523"/>
                <a:gd name="connsiteY539" fmla="*/ 2991835 h 4419916"/>
                <a:gd name="connsiteX540" fmla="*/ 2399376 w 2568523"/>
                <a:gd name="connsiteY540" fmla="*/ 3383039 h 4419916"/>
                <a:gd name="connsiteX541" fmla="*/ 2285394 w 2568523"/>
                <a:gd name="connsiteY541" fmla="*/ 3297963 h 4419916"/>
                <a:gd name="connsiteX542" fmla="*/ 2450723 w 2568523"/>
                <a:gd name="connsiteY542" fmla="*/ 3140536 h 4419916"/>
                <a:gd name="connsiteX543" fmla="*/ 2399376 w 2568523"/>
                <a:gd name="connsiteY543" fmla="*/ 3383039 h 4419916"/>
                <a:gd name="connsiteX544" fmla="*/ 2103677 w 2568523"/>
                <a:gd name="connsiteY544" fmla="*/ 3746611 h 4419916"/>
                <a:gd name="connsiteX545" fmla="*/ 2011908 w 2568523"/>
                <a:gd name="connsiteY545" fmla="*/ 3730250 h 4419916"/>
                <a:gd name="connsiteX546" fmla="*/ 1874983 w 2568523"/>
                <a:gd name="connsiteY546" fmla="*/ 3460480 h 4419916"/>
                <a:gd name="connsiteX547" fmla="*/ 2216931 w 2568523"/>
                <a:gd name="connsiteY547" fmla="*/ 3626269 h 4419916"/>
                <a:gd name="connsiteX548" fmla="*/ 2103677 w 2568523"/>
                <a:gd name="connsiteY548" fmla="*/ 3746611 h 4419916"/>
                <a:gd name="connsiteX549" fmla="*/ 1940168 w 2568523"/>
                <a:gd name="connsiteY549" fmla="*/ 3902583 h 4419916"/>
                <a:gd name="connsiteX550" fmla="*/ 1869885 w 2568523"/>
                <a:gd name="connsiteY550" fmla="*/ 3719707 h 4419916"/>
                <a:gd name="connsiteX551" fmla="*/ 2002076 w 2568523"/>
                <a:gd name="connsiteY551" fmla="*/ 3743339 h 4419916"/>
                <a:gd name="connsiteX552" fmla="*/ 2037035 w 2568523"/>
                <a:gd name="connsiteY552" fmla="*/ 3812417 h 4419916"/>
                <a:gd name="connsiteX553" fmla="*/ 1940168 w 2568523"/>
                <a:gd name="connsiteY553" fmla="*/ 3902583 h 4419916"/>
                <a:gd name="connsiteX554" fmla="*/ 1682342 w 2568523"/>
                <a:gd name="connsiteY554" fmla="*/ 4204712 h 4419916"/>
                <a:gd name="connsiteX555" fmla="*/ 1875712 w 2568523"/>
                <a:gd name="connsiteY555" fmla="*/ 4093095 h 4419916"/>
                <a:gd name="connsiteX556" fmla="*/ 1862966 w 2568523"/>
                <a:gd name="connsiteY556" fmla="*/ 4268701 h 4419916"/>
                <a:gd name="connsiteX557" fmla="*/ 1682342 w 2568523"/>
                <a:gd name="connsiteY557" fmla="*/ 4204712 h 4419916"/>
                <a:gd name="connsiteX558" fmla="*/ 1832377 w 2568523"/>
                <a:gd name="connsiteY558" fmla="*/ 4358503 h 4419916"/>
                <a:gd name="connsiteX559" fmla="*/ 1694359 w 2568523"/>
                <a:gd name="connsiteY559" fmla="*/ 4224708 h 4419916"/>
                <a:gd name="connsiteX560" fmla="*/ 1860053 w 2568523"/>
                <a:gd name="connsiteY560" fmla="*/ 4283607 h 4419916"/>
                <a:gd name="connsiteX561" fmla="*/ 1832377 w 2568523"/>
                <a:gd name="connsiteY561" fmla="*/ 4358503 h 4419916"/>
                <a:gd name="connsiteX562" fmla="*/ 1678700 w 2568523"/>
                <a:gd name="connsiteY562" fmla="*/ 4049467 h 4419916"/>
                <a:gd name="connsiteX563" fmla="*/ 1863330 w 2568523"/>
                <a:gd name="connsiteY563" fmla="*/ 4083642 h 4419916"/>
                <a:gd name="connsiteX564" fmla="*/ 1673238 w 2568523"/>
                <a:gd name="connsiteY564" fmla="*/ 4193441 h 4419916"/>
                <a:gd name="connsiteX565" fmla="*/ 1678700 w 2568523"/>
                <a:gd name="connsiteY565" fmla="*/ 4049467 h 4419916"/>
                <a:gd name="connsiteX566" fmla="*/ 1679064 w 2568523"/>
                <a:gd name="connsiteY566" fmla="*/ 4034560 h 4419916"/>
                <a:gd name="connsiteX567" fmla="*/ 1685983 w 2568523"/>
                <a:gd name="connsiteY567" fmla="*/ 3856410 h 4419916"/>
                <a:gd name="connsiteX568" fmla="*/ 1865151 w 2568523"/>
                <a:gd name="connsiteY568" fmla="*/ 4069099 h 4419916"/>
                <a:gd name="connsiteX569" fmla="*/ 1679064 w 2568523"/>
                <a:gd name="connsiteY569" fmla="*/ 4034560 h 4419916"/>
                <a:gd name="connsiteX570" fmla="*/ 1374261 w 2568523"/>
                <a:gd name="connsiteY570" fmla="*/ 2974747 h 4419916"/>
                <a:gd name="connsiteX571" fmla="*/ 1547966 w 2568523"/>
                <a:gd name="connsiteY571" fmla="*/ 2957659 h 4419916"/>
                <a:gd name="connsiteX572" fmla="*/ 1460568 w 2568523"/>
                <a:gd name="connsiteY572" fmla="*/ 3168531 h 4419916"/>
                <a:gd name="connsiteX573" fmla="*/ 1374261 w 2568523"/>
                <a:gd name="connsiteY573" fmla="*/ 2974747 h 4419916"/>
                <a:gd name="connsiteX574" fmla="*/ 1433984 w 2568523"/>
                <a:gd name="connsiteY574" fmla="*/ 2730790 h 4419916"/>
                <a:gd name="connsiteX575" fmla="*/ 1547602 w 2568523"/>
                <a:gd name="connsiteY575" fmla="*/ 2942753 h 4419916"/>
                <a:gd name="connsiteX576" fmla="*/ 1373169 w 2568523"/>
                <a:gd name="connsiteY576" fmla="*/ 2960204 h 4419916"/>
                <a:gd name="connsiteX577" fmla="*/ 1433984 w 2568523"/>
                <a:gd name="connsiteY577" fmla="*/ 2730790 h 4419916"/>
                <a:gd name="connsiteX578" fmla="*/ 1975856 w 2568523"/>
                <a:gd name="connsiteY578" fmla="*/ 2634080 h 4419916"/>
                <a:gd name="connsiteX579" fmla="*/ 1848400 w 2568523"/>
                <a:gd name="connsiteY579" fmla="*/ 2622809 h 4419916"/>
                <a:gd name="connsiteX580" fmla="*/ 1903388 w 2568523"/>
                <a:gd name="connsiteY580" fmla="*/ 2563911 h 4419916"/>
                <a:gd name="connsiteX581" fmla="*/ 1975856 w 2568523"/>
                <a:gd name="connsiteY581" fmla="*/ 2634080 h 4419916"/>
                <a:gd name="connsiteX582" fmla="*/ 2381532 w 2568523"/>
                <a:gd name="connsiteY582" fmla="*/ 2715157 h 4419916"/>
                <a:gd name="connsiteX583" fmla="*/ 2124434 w 2568523"/>
                <a:gd name="connsiteY583" fmla="*/ 2854405 h 4419916"/>
                <a:gd name="connsiteX584" fmla="*/ 2213654 w 2568523"/>
                <a:gd name="connsiteY584" fmla="*/ 2690070 h 4419916"/>
                <a:gd name="connsiteX585" fmla="*/ 2381532 w 2568523"/>
                <a:gd name="connsiteY585" fmla="*/ 2715157 h 4419916"/>
                <a:gd name="connsiteX586" fmla="*/ 2275197 w 2568523"/>
                <a:gd name="connsiteY586" fmla="*/ 3287419 h 4419916"/>
                <a:gd name="connsiteX587" fmla="*/ 2163764 w 2568523"/>
                <a:gd name="connsiteY587" fmla="*/ 3120540 h 4419916"/>
                <a:gd name="connsiteX588" fmla="*/ 2444532 w 2568523"/>
                <a:gd name="connsiteY588" fmla="*/ 3125993 h 4419916"/>
                <a:gd name="connsiteX589" fmla="*/ 2275197 w 2568523"/>
                <a:gd name="connsiteY589" fmla="*/ 3287419 h 4419916"/>
                <a:gd name="connsiteX590" fmla="*/ 2102220 w 2568523"/>
                <a:gd name="connsiteY590" fmla="*/ 2890762 h 4419916"/>
                <a:gd name="connsiteX591" fmla="*/ 2141914 w 2568523"/>
                <a:gd name="connsiteY591" fmla="*/ 3108178 h 4419916"/>
                <a:gd name="connsiteX592" fmla="*/ 1878261 w 2568523"/>
                <a:gd name="connsiteY592" fmla="*/ 3204161 h 4419916"/>
                <a:gd name="connsiteX593" fmla="*/ 2102220 w 2568523"/>
                <a:gd name="connsiteY593" fmla="*/ 2890762 h 4419916"/>
                <a:gd name="connsiteX594" fmla="*/ 1858960 w 2568523"/>
                <a:gd name="connsiteY594" fmla="*/ 3205979 h 4419916"/>
                <a:gd name="connsiteX595" fmla="*/ 1755903 w 2568523"/>
                <a:gd name="connsiteY595" fmla="*/ 3043099 h 4419916"/>
                <a:gd name="connsiteX596" fmla="*/ 2084376 w 2568523"/>
                <a:gd name="connsiteY596" fmla="*/ 2890762 h 4419916"/>
                <a:gd name="connsiteX597" fmla="*/ 1858960 w 2568523"/>
                <a:gd name="connsiteY597" fmla="*/ 3205979 h 4419916"/>
                <a:gd name="connsiteX598" fmla="*/ 2114602 w 2568523"/>
                <a:gd name="connsiteY598" fmla="*/ 2876583 h 4419916"/>
                <a:gd name="connsiteX599" fmla="*/ 2383353 w 2568523"/>
                <a:gd name="connsiteY599" fmla="*/ 2731154 h 4419916"/>
                <a:gd name="connsiteX600" fmla="*/ 2154296 w 2568523"/>
                <a:gd name="connsiteY600" fmla="*/ 3093635 h 4419916"/>
                <a:gd name="connsiteX601" fmla="*/ 2114602 w 2568523"/>
                <a:gd name="connsiteY601" fmla="*/ 2876583 h 4419916"/>
                <a:gd name="connsiteX602" fmla="*/ 2070174 w 2568523"/>
                <a:gd name="connsiteY602" fmla="*/ 2881309 h 4419916"/>
                <a:gd name="connsiteX603" fmla="*/ 1763914 w 2568523"/>
                <a:gd name="connsiteY603" fmla="*/ 3023466 h 4419916"/>
                <a:gd name="connsiteX604" fmla="*/ 1844394 w 2568523"/>
                <a:gd name="connsiteY604" fmla="*/ 2890762 h 4419916"/>
                <a:gd name="connsiteX605" fmla="*/ 2070174 w 2568523"/>
                <a:gd name="connsiteY605" fmla="*/ 2881309 h 4419916"/>
                <a:gd name="connsiteX606" fmla="*/ 1854955 w 2568523"/>
                <a:gd name="connsiteY606" fmla="*/ 2875492 h 4419916"/>
                <a:gd name="connsiteX607" fmla="*/ 2011180 w 2568523"/>
                <a:gd name="connsiteY607" fmla="*/ 2660985 h 4419916"/>
                <a:gd name="connsiteX608" fmla="*/ 2095665 w 2568523"/>
                <a:gd name="connsiteY608" fmla="*/ 2865676 h 4419916"/>
                <a:gd name="connsiteX609" fmla="*/ 1854955 w 2568523"/>
                <a:gd name="connsiteY609" fmla="*/ 2875492 h 4419916"/>
                <a:gd name="connsiteX610" fmla="*/ 1832377 w 2568523"/>
                <a:gd name="connsiteY610" fmla="*/ 2862404 h 4419916"/>
                <a:gd name="connsiteX611" fmla="*/ 1627353 w 2568523"/>
                <a:gd name="connsiteY611" fmla="*/ 2613357 h 4419916"/>
                <a:gd name="connsiteX612" fmla="*/ 1825822 w 2568523"/>
                <a:gd name="connsiteY612" fmla="*/ 2635171 h 4419916"/>
                <a:gd name="connsiteX613" fmla="*/ 1832377 w 2568523"/>
                <a:gd name="connsiteY613" fmla="*/ 2862404 h 4419916"/>
                <a:gd name="connsiteX614" fmla="*/ 1615336 w 2568523"/>
                <a:gd name="connsiteY614" fmla="*/ 2621719 h 4419916"/>
                <a:gd name="connsiteX615" fmla="*/ 1827278 w 2568523"/>
                <a:gd name="connsiteY615" fmla="*/ 2879128 h 4419916"/>
                <a:gd name="connsiteX616" fmla="*/ 1568359 w 2568523"/>
                <a:gd name="connsiteY616" fmla="*/ 2939481 h 4419916"/>
                <a:gd name="connsiteX617" fmla="*/ 1615336 w 2568523"/>
                <a:gd name="connsiteY617" fmla="*/ 2621719 h 4419916"/>
                <a:gd name="connsiteX618" fmla="*/ 1563261 w 2568523"/>
                <a:gd name="connsiteY618" fmla="*/ 2959114 h 4419916"/>
                <a:gd name="connsiteX619" fmla="*/ 1729319 w 2568523"/>
                <a:gd name="connsiteY619" fmla="*/ 3040190 h 4419916"/>
                <a:gd name="connsiteX620" fmla="*/ 1475498 w 2568523"/>
                <a:gd name="connsiteY620" fmla="*/ 3171076 h 4419916"/>
                <a:gd name="connsiteX621" fmla="*/ 1563261 w 2568523"/>
                <a:gd name="connsiteY621" fmla="*/ 2959114 h 4419916"/>
                <a:gd name="connsiteX622" fmla="*/ 1580741 w 2568523"/>
                <a:gd name="connsiteY622" fmla="*/ 2951479 h 4419916"/>
                <a:gd name="connsiteX623" fmla="*/ 1824729 w 2568523"/>
                <a:gd name="connsiteY623" fmla="*/ 2894398 h 4419916"/>
                <a:gd name="connsiteX624" fmla="*/ 1742429 w 2568523"/>
                <a:gd name="connsiteY624" fmla="*/ 3030374 h 4419916"/>
                <a:gd name="connsiteX625" fmla="*/ 1580741 w 2568523"/>
                <a:gd name="connsiteY625" fmla="*/ 2951479 h 4419916"/>
                <a:gd name="connsiteX626" fmla="*/ 1746799 w 2568523"/>
                <a:gd name="connsiteY626" fmla="*/ 3056187 h 4419916"/>
                <a:gd name="connsiteX627" fmla="*/ 1847671 w 2568523"/>
                <a:gd name="connsiteY627" fmla="*/ 3215796 h 4419916"/>
                <a:gd name="connsiteX628" fmla="*/ 1653573 w 2568523"/>
                <a:gd name="connsiteY628" fmla="*/ 3286329 h 4419916"/>
                <a:gd name="connsiteX629" fmla="*/ 1746799 w 2568523"/>
                <a:gd name="connsiteY629" fmla="*/ 3056187 h 4419916"/>
                <a:gd name="connsiteX630" fmla="*/ 1851313 w 2568523"/>
                <a:gd name="connsiteY630" fmla="*/ 3229611 h 4419916"/>
                <a:gd name="connsiteX631" fmla="*/ 1851313 w 2568523"/>
                <a:gd name="connsiteY631" fmla="*/ 3430667 h 4419916"/>
                <a:gd name="connsiteX632" fmla="*/ 1656851 w 2568523"/>
                <a:gd name="connsiteY632" fmla="*/ 3300508 h 4419916"/>
                <a:gd name="connsiteX633" fmla="*/ 1851313 w 2568523"/>
                <a:gd name="connsiteY633" fmla="*/ 3229611 h 4419916"/>
                <a:gd name="connsiteX634" fmla="*/ 1865879 w 2568523"/>
                <a:gd name="connsiteY634" fmla="*/ 3232520 h 4419916"/>
                <a:gd name="connsiteX635" fmla="*/ 2207463 w 2568523"/>
                <a:gd name="connsiteY635" fmla="*/ 3450663 h 4419916"/>
                <a:gd name="connsiteX636" fmla="*/ 1865879 w 2568523"/>
                <a:gd name="connsiteY636" fmla="*/ 3437575 h 4419916"/>
                <a:gd name="connsiteX637" fmla="*/ 1865879 w 2568523"/>
                <a:gd name="connsiteY637" fmla="*/ 3232520 h 4419916"/>
                <a:gd name="connsiteX638" fmla="*/ 1874983 w 2568523"/>
                <a:gd name="connsiteY638" fmla="*/ 3220886 h 4419916"/>
                <a:gd name="connsiteX639" fmla="*/ 2144827 w 2568523"/>
                <a:gd name="connsiteY639" fmla="*/ 3122358 h 4419916"/>
                <a:gd name="connsiteX640" fmla="*/ 2222394 w 2568523"/>
                <a:gd name="connsiteY640" fmla="*/ 3442665 h 4419916"/>
                <a:gd name="connsiteX641" fmla="*/ 1874983 w 2568523"/>
                <a:gd name="connsiteY641" fmla="*/ 3220886 h 4419916"/>
                <a:gd name="connsiteX642" fmla="*/ 2163035 w 2568523"/>
                <a:gd name="connsiteY642" fmla="*/ 3105997 h 4419916"/>
                <a:gd name="connsiteX643" fmla="*/ 2399740 w 2568523"/>
                <a:gd name="connsiteY643" fmla="*/ 2731881 h 4419916"/>
                <a:gd name="connsiteX644" fmla="*/ 2454001 w 2568523"/>
                <a:gd name="connsiteY644" fmla="*/ 3111450 h 4419916"/>
                <a:gd name="connsiteX645" fmla="*/ 2163035 w 2568523"/>
                <a:gd name="connsiteY645" fmla="*/ 3105997 h 4419916"/>
                <a:gd name="connsiteX646" fmla="*/ 2107319 w 2568523"/>
                <a:gd name="connsiteY646" fmla="*/ 2855859 h 4419916"/>
                <a:gd name="connsiteX647" fmla="*/ 2024654 w 2568523"/>
                <a:gd name="connsiteY647" fmla="*/ 2655895 h 4419916"/>
                <a:gd name="connsiteX648" fmla="*/ 2198359 w 2568523"/>
                <a:gd name="connsiteY648" fmla="*/ 2687525 h 4419916"/>
                <a:gd name="connsiteX649" fmla="*/ 2107319 w 2568523"/>
                <a:gd name="connsiteY649" fmla="*/ 2855859 h 4419916"/>
                <a:gd name="connsiteX650" fmla="*/ 1846943 w 2568523"/>
                <a:gd name="connsiteY650" fmla="*/ 2862040 h 4419916"/>
                <a:gd name="connsiteX651" fmla="*/ 1840388 w 2568523"/>
                <a:gd name="connsiteY651" fmla="*/ 2636625 h 4419916"/>
                <a:gd name="connsiteX652" fmla="*/ 1994793 w 2568523"/>
                <a:gd name="connsiteY652" fmla="*/ 2650441 h 4419916"/>
                <a:gd name="connsiteX653" fmla="*/ 1999891 w 2568523"/>
                <a:gd name="connsiteY653" fmla="*/ 2651532 h 4419916"/>
                <a:gd name="connsiteX654" fmla="*/ 1846943 w 2568523"/>
                <a:gd name="connsiteY654" fmla="*/ 2862040 h 4419916"/>
                <a:gd name="connsiteX655" fmla="*/ 1625533 w 2568523"/>
                <a:gd name="connsiteY655" fmla="*/ 2598814 h 4419916"/>
                <a:gd name="connsiteX656" fmla="*/ 1726406 w 2568523"/>
                <a:gd name="connsiteY656" fmla="*/ 2489742 h 4419916"/>
                <a:gd name="connsiteX657" fmla="*/ 1817810 w 2568523"/>
                <a:gd name="connsiteY657" fmla="*/ 2619537 h 4419916"/>
                <a:gd name="connsiteX658" fmla="*/ 1625533 w 2568523"/>
                <a:gd name="connsiteY658" fmla="*/ 2598814 h 4419916"/>
                <a:gd name="connsiteX659" fmla="*/ 1612423 w 2568523"/>
                <a:gd name="connsiteY659" fmla="*/ 2591542 h 4419916"/>
                <a:gd name="connsiteX660" fmla="*/ 1564354 w 2568523"/>
                <a:gd name="connsiteY660" fmla="*/ 2485379 h 4419916"/>
                <a:gd name="connsiteX661" fmla="*/ 1715845 w 2568523"/>
                <a:gd name="connsiteY661" fmla="*/ 2479925 h 4419916"/>
                <a:gd name="connsiteX662" fmla="*/ 1612423 w 2568523"/>
                <a:gd name="connsiteY662" fmla="*/ 2591542 h 4419916"/>
                <a:gd name="connsiteX663" fmla="*/ 1555249 w 2568523"/>
                <a:gd name="connsiteY663" fmla="*/ 2926392 h 4419916"/>
                <a:gd name="connsiteX664" fmla="*/ 1441267 w 2568523"/>
                <a:gd name="connsiteY664" fmla="*/ 2714066 h 4419916"/>
                <a:gd name="connsiteX665" fmla="*/ 1600770 w 2568523"/>
                <a:gd name="connsiteY665" fmla="*/ 2618810 h 4419916"/>
                <a:gd name="connsiteX666" fmla="*/ 1555249 w 2568523"/>
                <a:gd name="connsiteY666" fmla="*/ 2926392 h 4419916"/>
                <a:gd name="connsiteX667" fmla="*/ 1731140 w 2568523"/>
                <a:gd name="connsiteY667" fmla="*/ 3055460 h 4419916"/>
                <a:gd name="connsiteX668" fmla="*/ 1637186 w 2568523"/>
                <a:gd name="connsiteY668" fmla="*/ 3287783 h 4419916"/>
                <a:gd name="connsiteX669" fmla="*/ 1475498 w 2568523"/>
                <a:gd name="connsiteY669" fmla="*/ 3187437 h 4419916"/>
                <a:gd name="connsiteX670" fmla="*/ 1731140 w 2568523"/>
                <a:gd name="connsiteY670" fmla="*/ 3055460 h 4419916"/>
                <a:gd name="connsiteX671" fmla="*/ 1652845 w 2568523"/>
                <a:gd name="connsiteY671" fmla="*/ 3534648 h 4419916"/>
                <a:gd name="connsiteX672" fmla="*/ 1648475 w 2568523"/>
                <a:gd name="connsiteY672" fmla="*/ 3312506 h 4419916"/>
                <a:gd name="connsiteX673" fmla="*/ 1844030 w 2568523"/>
                <a:gd name="connsiteY673" fmla="*/ 3443392 h 4419916"/>
                <a:gd name="connsiteX674" fmla="*/ 1652845 w 2568523"/>
                <a:gd name="connsiteY674" fmla="*/ 3534648 h 4419916"/>
                <a:gd name="connsiteX675" fmla="*/ 1851313 w 2568523"/>
                <a:gd name="connsiteY675" fmla="*/ 3455753 h 4419916"/>
                <a:gd name="connsiteX676" fmla="*/ 1851313 w 2568523"/>
                <a:gd name="connsiteY676" fmla="*/ 3695347 h 4419916"/>
                <a:gd name="connsiteX677" fmla="*/ 1659400 w 2568523"/>
                <a:gd name="connsiteY677" fmla="*/ 3547737 h 4419916"/>
                <a:gd name="connsiteX678" fmla="*/ 1851313 w 2568523"/>
                <a:gd name="connsiteY678" fmla="*/ 3455753 h 4419916"/>
                <a:gd name="connsiteX679" fmla="*/ 1925238 w 2568523"/>
                <a:gd name="connsiteY679" fmla="*/ 3904038 h 4419916"/>
                <a:gd name="connsiteX680" fmla="*/ 1695816 w 2568523"/>
                <a:gd name="connsiteY680" fmla="*/ 3834959 h 4419916"/>
                <a:gd name="connsiteX681" fmla="*/ 1854955 w 2568523"/>
                <a:gd name="connsiteY681" fmla="*/ 3721525 h 4419916"/>
                <a:gd name="connsiteX682" fmla="*/ 1925238 w 2568523"/>
                <a:gd name="connsiteY682" fmla="*/ 3904038 h 4419916"/>
                <a:gd name="connsiteX683" fmla="*/ 1865879 w 2568523"/>
                <a:gd name="connsiteY683" fmla="*/ 3704073 h 4419916"/>
                <a:gd name="connsiteX684" fmla="*/ 1865879 w 2568523"/>
                <a:gd name="connsiteY684" fmla="*/ 3475023 h 4419916"/>
                <a:gd name="connsiteX685" fmla="*/ 1994064 w 2568523"/>
                <a:gd name="connsiteY685" fmla="*/ 3726978 h 4419916"/>
                <a:gd name="connsiteX686" fmla="*/ 1865879 w 2568523"/>
                <a:gd name="connsiteY686" fmla="*/ 3704073 h 4419916"/>
                <a:gd name="connsiteX687" fmla="*/ 1893192 w 2568523"/>
                <a:gd name="connsiteY687" fmla="*/ 3452845 h 4419916"/>
                <a:gd name="connsiteX688" fmla="*/ 2226400 w 2568523"/>
                <a:gd name="connsiteY688" fmla="*/ 3465933 h 4419916"/>
                <a:gd name="connsiteX689" fmla="*/ 2222030 w 2568523"/>
                <a:gd name="connsiteY689" fmla="*/ 3612453 h 4419916"/>
                <a:gd name="connsiteX690" fmla="*/ 1893192 w 2568523"/>
                <a:gd name="connsiteY690" fmla="*/ 3452845 h 4419916"/>
                <a:gd name="connsiteX691" fmla="*/ 2239145 w 2568523"/>
                <a:gd name="connsiteY691" fmla="*/ 3449209 h 4419916"/>
                <a:gd name="connsiteX692" fmla="*/ 2167041 w 2568523"/>
                <a:gd name="connsiteY692" fmla="*/ 3151080 h 4419916"/>
                <a:gd name="connsiteX693" fmla="*/ 2268278 w 2568523"/>
                <a:gd name="connsiteY693" fmla="*/ 3302689 h 4419916"/>
                <a:gd name="connsiteX694" fmla="*/ 2268642 w 2568523"/>
                <a:gd name="connsiteY694" fmla="*/ 3303053 h 4419916"/>
                <a:gd name="connsiteX695" fmla="*/ 2269006 w 2568523"/>
                <a:gd name="connsiteY695" fmla="*/ 3303416 h 4419916"/>
                <a:gd name="connsiteX696" fmla="*/ 2269371 w 2568523"/>
                <a:gd name="connsiteY696" fmla="*/ 3303780 h 4419916"/>
                <a:gd name="connsiteX697" fmla="*/ 2269735 w 2568523"/>
                <a:gd name="connsiteY697" fmla="*/ 3304144 h 4419916"/>
                <a:gd name="connsiteX698" fmla="*/ 2389180 w 2568523"/>
                <a:gd name="connsiteY698" fmla="*/ 3393219 h 4419916"/>
                <a:gd name="connsiteX699" fmla="*/ 2239145 w 2568523"/>
                <a:gd name="connsiteY699" fmla="*/ 3449209 h 4419916"/>
                <a:gd name="connsiteX700" fmla="*/ 2467839 w 2568523"/>
                <a:gd name="connsiteY700" fmla="*/ 3103815 h 4419916"/>
                <a:gd name="connsiteX701" fmla="*/ 2417584 w 2568523"/>
                <a:gd name="connsiteY701" fmla="*/ 2752968 h 4419916"/>
                <a:gd name="connsiteX702" fmla="*/ 2555602 w 2568523"/>
                <a:gd name="connsiteY702" fmla="*/ 3020557 h 4419916"/>
                <a:gd name="connsiteX703" fmla="*/ 2467839 w 2568523"/>
                <a:gd name="connsiteY703" fmla="*/ 3103815 h 4419916"/>
                <a:gd name="connsiteX704" fmla="*/ 1893192 w 2568523"/>
                <a:gd name="connsiteY704" fmla="*/ 2553731 h 4419916"/>
                <a:gd name="connsiteX705" fmla="*/ 1833833 w 2568523"/>
                <a:gd name="connsiteY705" fmla="*/ 2617356 h 4419916"/>
                <a:gd name="connsiteX706" fmla="*/ 1736602 w 2568523"/>
                <a:gd name="connsiteY706" fmla="*/ 2478835 h 4419916"/>
                <a:gd name="connsiteX707" fmla="*/ 1813076 w 2568523"/>
                <a:gd name="connsiteY707" fmla="*/ 2475926 h 4419916"/>
                <a:gd name="connsiteX708" fmla="*/ 1893192 w 2568523"/>
                <a:gd name="connsiteY708" fmla="*/ 2553731 h 4419916"/>
                <a:gd name="connsiteX709" fmla="*/ 1462752 w 2568523"/>
                <a:gd name="connsiteY709" fmla="*/ 2583544 h 4419916"/>
                <a:gd name="connsiteX710" fmla="*/ 1550880 w 2568523"/>
                <a:gd name="connsiteY710" fmla="*/ 2490833 h 4419916"/>
                <a:gd name="connsiteX711" fmla="*/ 1600770 w 2568523"/>
                <a:gd name="connsiteY711" fmla="*/ 2601359 h 4419916"/>
                <a:gd name="connsiteX712" fmla="*/ 1441631 w 2568523"/>
                <a:gd name="connsiteY712" fmla="*/ 2696615 h 4419916"/>
                <a:gd name="connsiteX713" fmla="*/ 1462752 w 2568523"/>
                <a:gd name="connsiteY713" fmla="*/ 2583544 h 4419916"/>
                <a:gd name="connsiteX714" fmla="*/ 1654666 w 2568523"/>
                <a:gd name="connsiteY714" fmla="*/ 3562643 h 4419916"/>
                <a:gd name="connsiteX715" fmla="*/ 1846215 w 2568523"/>
                <a:gd name="connsiteY715" fmla="*/ 3709890 h 4419916"/>
                <a:gd name="connsiteX716" fmla="*/ 1685255 w 2568523"/>
                <a:gd name="connsiteY716" fmla="*/ 3824415 h 4419916"/>
                <a:gd name="connsiteX717" fmla="*/ 1654666 w 2568523"/>
                <a:gd name="connsiteY717" fmla="*/ 3562643 h 4419916"/>
                <a:gd name="connsiteX718" fmla="*/ 2010816 w 2568523"/>
                <a:gd name="connsiteY718" fmla="*/ 4405767 h 4419916"/>
                <a:gd name="connsiteX719" fmla="*/ 1845122 w 2568523"/>
                <a:gd name="connsiteY719" fmla="*/ 4366501 h 4419916"/>
                <a:gd name="connsiteX720" fmla="*/ 1872798 w 2568523"/>
                <a:gd name="connsiteY720" fmla="*/ 4291606 h 4419916"/>
                <a:gd name="connsiteX721" fmla="*/ 2010816 w 2568523"/>
                <a:gd name="connsiteY721" fmla="*/ 4405767 h 4419916"/>
                <a:gd name="connsiteX722" fmla="*/ 1933613 w 2568523"/>
                <a:gd name="connsiteY722" fmla="*/ 4158174 h 4419916"/>
                <a:gd name="connsiteX723" fmla="*/ 1878989 w 2568523"/>
                <a:gd name="connsiteY723" fmla="*/ 4249068 h 4419916"/>
                <a:gd name="connsiteX724" fmla="*/ 1889914 w 2568523"/>
                <a:gd name="connsiteY724" fmla="*/ 4100003 h 4419916"/>
                <a:gd name="connsiteX725" fmla="*/ 1933613 w 2568523"/>
                <a:gd name="connsiteY725" fmla="*/ 4158174 h 4419916"/>
                <a:gd name="connsiteX726" fmla="*/ 1881174 w 2568523"/>
                <a:gd name="connsiteY726" fmla="*/ 4065464 h 4419916"/>
                <a:gd name="connsiteX727" fmla="*/ 1701278 w 2568523"/>
                <a:gd name="connsiteY727" fmla="*/ 3851683 h 4419916"/>
                <a:gd name="connsiteX728" fmla="*/ 1928515 w 2568523"/>
                <a:gd name="connsiteY728" fmla="*/ 3920035 h 4419916"/>
                <a:gd name="connsiteX729" fmla="*/ 1881174 w 2568523"/>
                <a:gd name="connsiteY729" fmla="*/ 4065464 h 4419916"/>
                <a:gd name="connsiteX730" fmla="*/ 2073452 w 2568523"/>
                <a:gd name="connsiteY730" fmla="*/ 3778605 h 4419916"/>
                <a:gd name="connsiteX731" fmla="*/ 2048324 w 2568523"/>
                <a:gd name="connsiteY731" fmla="*/ 3801874 h 4419916"/>
                <a:gd name="connsiteX732" fmla="*/ 2019920 w 2568523"/>
                <a:gd name="connsiteY732" fmla="*/ 3746247 h 4419916"/>
                <a:gd name="connsiteX733" fmla="*/ 2091660 w 2568523"/>
                <a:gd name="connsiteY733" fmla="*/ 3758972 h 4419916"/>
                <a:gd name="connsiteX734" fmla="*/ 2073452 w 2568523"/>
                <a:gd name="connsiteY734" fmla="*/ 3778605 h 4419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</a:cxnLst>
              <a:rect l="l" t="t" r="r" b="b"/>
              <a:pathLst>
                <a:path w="2568523" h="4419916">
                  <a:moveTo>
                    <a:pt x="2566162" y="2742788"/>
                  </a:moveTo>
                  <a:lnTo>
                    <a:pt x="2405567" y="2703886"/>
                  </a:lnTo>
                  <a:cubicBezTo>
                    <a:pt x="2405567" y="2703886"/>
                    <a:pt x="2405567" y="2703886"/>
                    <a:pt x="2405567" y="2703886"/>
                  </a:cubicBezTo>
                  <a:cubicBezTo>
                    <a:pt x="2405567" y="2703886"/>
                    <a:pt x="2405567" y="2703886"/>
                    <a:pt x="2405567" y="2703886"/>
                  </a:cubicBezTo>
                  <a:lnTo>
                    <a:pt x="2405203" y="2703886"/>
                  </a:lnTo>
                  <a:lnTo>
                    <a:pt x="2211105" y="2674800"/>
                  </a:lnTo>
                  <a:lnTo>
                    <a:pt x="1999163" y="2636625"/>
                  </a:lnTo>
                  <a:lnTo>
                    <a:pt x="1820723" y="2463565"/>
                  </a:lnTo>
                  <a:cubicBezTo>
                    <a:pt x="1819267" y="2462111"/>
                    <a:pt x="1817446" y="2461384"/>
                    <a:pt x="1815261" y="2461384"/>
                  </a:cubicBezTo>
                  <a:lnTo>
                    <a:pt x="1552700" y="2471200"/>
                  </a:lnTo>
                  <a:cubicBezTo>
                    <a:pt x="1552700" y="2471200"/>
                    <a:pt x="1552700" y="2471200"/>
                    <a:pt x="1552700" y="2471200"/>
                  </a:cubicBezTo>
                  <a:lnTo>
                    <a:pt x="1552700" y="2471200"/>
                  </a:lnTo>
                  <a:cubicBezTo>
                    <a:pt x="1550880" y="2471200"/>
                    <a:pt x="1549059" y="2471927"/>
                    <a:pt x="1547602" y="2473381"/>
                  </a:cubicBezTo>
                  <a:lnTo>
                    <a:pt x="1547602" y="2473381"/>
                  </a:lnTo>
                  <a:cubicBezTo>
                    <a:pt x="1547602" y="2473381"/>
                    <a:pt x="1547602" y="2473381"/>
                    <a:pt x="1547602" y="2473381"/>
                  </a:cubicBezTo>
                  <a:lnTo>
                    <a:pt x="1455469" y="2569728"/>
                  </a:lnTo>
                  <a:lnTo>
                    <a:pt x="1412134" y="2526463"/>
                  </a:lnTo>
                  <a:cubicBezTo>
                    <a:pt x="1410677" y="2525008"/>
                    <a:pt x="1408857" y="2524282"/>
                    <a:pt x="1407036" y="2524282"/>
                  </a:cubicBezTo>
                  <a:lnTo>
                    <a:pt x="1348041" y="2524282"/>
                  </a:lnTo>
                  <a:lnTo>
                    <a:pt x="1313446" y="2472291"/>
                  </a:lnTo>
                  <a:lnTo>
                    <a:pt x="1341487" y="2393395"/>
                  </a:lnTo>
                  <a:cubicBezTo>
                    <a:pt x="1342215" y="2391941"/>
                    <a:pt x="1342215" y="2390123"/>
                    <a:pt x="1341487" y="2388669"/>
                  </a:cubicBezTo>
                  <a:cubicBezTo>
                    <a:pt x="1341487" y="2388669"/>
                    <a:pt x="1341487" y="2388669"/>
                    <a:pt x="1341487" y="2388669"/>
                  </a:cubicBezTo>
                  <a:cubicBezTo>
                    <a:pt x="1341487" y="2388305"/>
                    <a:pt x="1341122" y="2387942"/>
                    <a:pt x="1341122" y="2387942"/>
                  </a:cubicBezTo>
                  <a:cubicBezTo>
                    <a:pt x="1341122" y="2387942"/>
                    <a:pt x="1341122" y="2387942"/>
                    <a:pt x="1341122" y="2387942"/>
                  </a:cubicBezTo>
                  <a:cubicBezTo>
                    <a:pt x="1340394" y="2386488"/>
                    <a:pt x="1339302" y="2385397"/>
                    <a:pt x="1337845" y="2384670"/>
                  </a:cubicBezTo>
                  <a:lnTo>
                    <a:pt x="1337845" y="2384670"/>
                  </a:lnTo>
                  <a:cubicBezTo>
                    <a:pt x="1337845" y="2384670"/>
                    <a:pt x="1337845" y="2384670"/>
                    <a:pt x="1337845" y="2384670"/>
                  </a:cubicBezTo>
                  <a:cubicBezTo>
                    <a:pt x="1337845" y="2384670"/>
                    <a:pt x="1337845" y="2384670"/>
                    <a:pt x="1337845" y="2384670"/>
                  </a:cubicBezTo>
                  <a:cubicBezTo>
                    <a:pt x="1337481" y="2384670"/>
                    <a:pt x="1337481" y="2384306"/>
                    <a:pt x="1337117" y="2384306"/>
                  </a:cubicBezTo>
                  <a:lnTo>
                    <a:pt x="1337117" y="2384306"/>
                  </a:lnTo>
                  <a:cubicBezTo>
                    <a:pt x="1337117" y="2384306"/>
                    <a:pt x="1337117" y="2384306"/>
                    <a:pt x="1337117" y="2384306"/>
                  </a:cubicBezTo>
                  <a:cubicBezTo>
                    <a:pt x="1337117" y="2384306"/>
                    <a:pt x="1337117" y="2384306"/>
                    <a:pt x="1337117" y="2384306"/>
                  </a:cubicBezTo>
                  <a:cubicBezTo>
                    <a:pt x="1336753" y="2384306"/>
                    <a:pt x="1336388" y="2383943"/>
                    <a:pt x="1336024" y="2383943"/>
                  </a:cubicBezTo>
                  <a:lnTo>
                    <a:pt x="1204198" y="2361401"/>
                  </a:lnTo>
                  <a:lnTo>
                    <a:pt x="1278487" y="2190159"/>
                  </a:lnTo>
                  <a:cubicBezTo>
                    <a:pt x="1279215" y="2187977"/>
                    <a:pt x="1279215" y="2185796"/>
                    <a:pt x="1278123" y="2183978"/>
                  </a:cubicBezTo>
                  <a:cubicBezTo>
                    <a:pt x="1277030" y="2182160"/>
                    <a:pt x="1275209" y="2180706"/>
                    <a:pt x="1273024" y="2180342"/>
                  </a:cubicBezTo>
                  <a:lnTo>
                    <a:pt x="1195094" y="2165799"/>
                  </a:lnTo>
                  <a:cubicBezTo>
                    <a:pt x="1194729" y="2165799"/>
                    <a:pt x="1194365" y="2165799"/>
                    <a:pt x="1194001" y="2165799"/>
                  </a:cubicBezTo>
                  <a:cubicBezTo>
                    <a:pt x="1194001" y="2165799"/>
                    <a:pt x="1193637" y="2165799"/>
                    <a:pt x="1193637" y="2165799"/>
                  </a:cubicBezTo>
                  <a:cubicBezTo>
                    <a:pt x="1193637" y="2165799"/>
                    <a:pt x="1193637" y="2165799"/>
                    <a:pt x="1193273" y="2165799"/>
                  </a:cubicBezTo>
                  <a:cubicBezTo>
                    <a:pt x="1192545" y="2165799"/>
                    <a:pt x="1191452" y="2165799"/>
                    <a:pt x="1190724" y="2166163"/>
                  </a:cubicBezTo>
                  <a:cubicBezTo>
                    <a:pt x="1190724" y="2166163"/>
                    <a:pt x="1190360" y="2166163"/>
                    <a:pt x="1190360" y="2166527"/>
                  </a:cubicBezTo>
                  <a:cubicBezTo>
                    <a:pt x="1189631" y="2166890"/>
                    <a:pt x="1189267" y="2167254"/>
                    <a:pt x="1188539" y="2167617"/>
                  </a:cubicBezTo>
                  <a:cubicBezTo>
                    <a:pt x="1188539" y="2167617"/>
                    <a:pt x="1188175" y="2167981"/>
                    <a:pt x="1188175" y="2167981"/>
                  </a:cubicBezTo>
                  <a:cubicBezTo>
                    <a:pt x="1188175" y="2167981"/>
                    <a:pt x="1187810" y="2168344"/>
                    <a:pt x="1187810" y="2168344"/>
                  </a:cubicBezTo>
                  <a:lnTo>
                    <a:pt x="1155036" y="2210519"/>
                  </a:lnTo>
                  <a:lnTo>
                    <a:pt x="1096406" y="2237423"/>
                  </a:lnTo>
                  <a:lnTo>
                    <a:pt x="1027215" y="2207246"/>
                  </a:lnTo>
                  <a:lnTo>
                    <a:pt x="1054527" y="2083632"/>
                  </a:lnTo>
                  <a:lnTo>
                    <a:pt x="1173972" y="1945474"/>
                  </a:lnTo>
                  <a:lnTo>
                    <a:pt x="1248990" y="1912753"/>
                  </a:lnTo>
                  <a:lnTo>
                    <a:pt x="1351683" y="1903664"/>
                  </a:lnTo>
                  <a:lnTo>
                    <a:pt x="1351683" y="2080360"/>
                  </a:lnTo>
                  <a:cubicBezTo>
                    <a:pt x="1351683" y="2083268"/>
                    <a:pt x="1353504" y="2085813"/>
                    <a:pt x="1356053" y="2086904"/>
                  </a:cubicBezTo>
                  <a:cubicBezTo>
                    <a:pt x="1358602" y="2087995"/>
                    <a:pt x="1361880" y="2087631"/>
                    <a:pt x="1364065" y="2085450"/>
                  </a:cubicBezTo>
                  <a:lnTo>
                    <a:pt x="1454013" y="2002919"/>
                  </a:lnTo>
                  <a:cubicBezTo>
                    <a:pt x="1455469" y="2001465"/>
                    <a:pt x="1456198" y="1999647"/>
                    <a:pt x="1456198" y="1997465"/>
                  </a:cubicBezTo>
                  <a:lnTo>
                    <a:pt x="1456198" y="1888757"/>
                  </a:lnTo>
                  <a:lnTo>
                    <a:pt x="1529030" y="1808771"/>
                  </a:lnTo>
                  <a:cubicBezTo>
                    <a:pt x="1529030" y="1808771"/>
                    <a:pt x="1529030" y="1808771"/>
                    <a:pt x="1529030" y="1808771"/>
                  </a:cubicBezTo>
                  <a:lnTo>
                    <a:pt x="1529394" y="1808408"/>
                  </a:lnTo>
                  <a:lnTo>
                    <a:pt x="1679064" y="1649527"/>
                  </a:lnTo>
                  <a:lnTo>
                    <a:pt x="1794504" y="1601535"/>
                  </a:lnTo>
                  <a:cubicBezTo>
                    <a:pt x="1796324" y="1600808"/>
                    <a:pt x="1797417" y="1599717"/>
                    <a:pt x="1798145" y="1597899"/>
                  </a:cubicBezTo>
                  <a:lnTo>
                    <a:pt x="1849492" y="1490282"/>
                  </a:lnTo>
                  <a:lnTo>
                    <a:pt x="1966388" y="1490282"/>
                  </a:lnTo>
                  <a:cubicBezTo>
                    <a:pt x="1970394" y="1490282"/>
                    <a:pt x="1973671" y="1487010"/>
                    <a:pt x="1973671" y="1483011"/>
                  </a:cubicBezTo>
                  <a:lnTo>
                    <a:pt x="1973671" y="1281228"/>
                  </a:lnTo>
                  <a:lnTo>
                    <a:pt x="2140457" y="1272503"/>
                  </a:lnTo>
                  <a:lnTo>
                    <a:pt x="2096030" y="1388118"/>
                  </a:lnTo>
                  <a:cubicBezTo>
                    <a:pt x="2095301" y="1390300"/>
                    <a:pt x="2095301" y="1392845"/>
                    <a:pt x="2096758" y="1394663"/>
                  </a:cubicBezTo>
                  <a:lnTo>
                    <a:pt x="2155024" y="1487010"/>
                  </a:lnTo>
                  <a:cubicBezTo>
                    <a:pt x="2156116" y="1488828"/>
                    <a:pt x="2158301" y="1490282"/>
                    <a:pt x="2160486" y="1490282"/>
                  </a:cubicBezTo>
                  <a:cubicBezTo>
                    <a:pt x="2162671" y="1490646"/>
                    <a:pt x="2164856" y="1489919"/>
                    <a:pt x="2166313" y="1488101"/>
                  </a:cubicBezTo>
                  <a:lnTo>
                    <a:pt x="2215110" y="1439382"/>
                  </a:lnTo>
                  <a:cubicBezTo>
                    <a:pt x="2217660" y="1436837"/>
                    <a:pt x="2218024" y="1432838"/>
                    <a:pt x="2215839" y="1429929"/>
                  </a:cubicBezTo>
                  <a:lnTo>
                    <a:pt x="2178330" y="1378302"/>
                  </a:lnTo>
                  <a:lnTo>
                    <a:pt x="2173960" y="1310314"/>
                  </a:lnTo>
                  <a:lnTo>
                    <a:pt x="2215839" y="1259050"/>
                  </a:lnTo>
                  <a:cubicBezTo>
                    <a:pt x="2218388" y="1256142"/>
                    <a:pt x="2218024" y="1251415"/>
                    <a:pt x="2215110" y="1248870"/>
                  </a:cubicBezTo>
                  <a:lnTo>
                    <a:pt x="2143371" y="1187063"/>
                  </a:lnTo>
                  <a:lnTo>
                    <a:pt x="2105498" y="1092171"/>
                  </a:lnTo>
                  <a:lnTo>
                    <a:pt x="2086197" y="986008"/>
                  </a:lnTo>
                  <a:cubicBezTo>
                    <a:pt x="2085833" y="983826"/>
                    <a:pt x="2084376" y="982008"/>
                    <a:pt x="2082556" y="980918"/>
                  </a:cubicBezTo>
                  <a:lnTo>
                    <a:pt x="1867700" y="854758"/>
                  </a:lnTo>
                  <a:lnTo>
                    <a:pt x="1944174" y="786770"/>
                  </a:lnTo>
                  <a:lnTo>
                    <a:pt x="2124798" y="862757"/>
                  </a:lnTo>
                  <a:cubicBezTo>
                    <a:pt x="2127348" y="863847"/>
                    <a:pt x="2129897" y="863484"/>
                    <a:pt x="2132082" y="861666"/>
                  </a:cubicBezTo>
                  <a:cubicBezTo>
                    <a:pt x="2134267" y="859848"/>
                    <a:pt x="2135359" y="857303"/>
                    <a:pt x="2134631" y="854758"/>
                  </a:cubicBezTo>
                  <a:lnTo>
                    <a:pt x="2111689" y="717691"/>
                  </a:lnTo>
                  <a:lnTo>
                    <a:pt x="2210012" y="717691"/>
                  </a:lnTo>
                  <a:cubicBezTo>
                    <a:pt x="2212561" y="717691"/>
                    <a:pt x="2214746" y="716601"/>
                    <a:pt x="2215839" y="714783"/>
                  </a:cubicBezTo>
                  <a:cubicBezTo>
                    <a:pt x="2217296" y="712965"/>
                    <a:pt x="2217660" y="710420"/>
                    <a:pt x="2216931" y="708239"/>
                  </a:cubicBezTo>
                  <a:lnTo>
                    <a:pt x="2187798" y="625708"/>
                  </a:lnTo>
                  <a:cubicBezTo>
                    <a:pt x="2187434" y="624981"/>
                    <a:pt x="2187070" y="624253"/>
                    <a:pt x="2186706" y="623526"/>
                  </a:cubicBezTo>
                  <a:lnTo>
                    <a:pt x="2122613" y="546085"/>
                  </a:lnTo>
                  <a:lnTo>
                    <a:pt x="2049781" y="468281"/>
                  </a:lnTo>
                  <a:cubicBezTo>
                    <a:pt x="2049053" y="467554"/>
                    <a:pt x="2048324" y="467190"/>
                    <a:pt x="2047596" y="466827"/>
                  </a:cubicBezTo>
                  <a:lnTo>
                    <a:pt x="1894284" y="395203"/>
                  </a:lnTo>
                  <a:lnTo>
                    <a:pt x="1837111" y="285768"/>
                  </a:lnTo>
                  <a:cubicBezTo>
                    <a:pt x="1836018" y="283223"/>
                    <a:pt x="1833469" y="281768"/>
                    <a:pt x="1830556" y="281768"/>
                  </a:cubicBezTo>
                  <a:cubicBezTo>
                    <a:pt x="1830556" y="281768"/>
                    <a:pt x="1830556" y="281768"/>
                    <a:pt x="1830556" y="281768"/>
                  </a:cubicBezTo>
                  <a:cubicBezTo>
                    <a:pt x="1827642" y="281768"/>
                    <a:pt x="1825457" y="283223"/>
                    <a:pt x="1824001" y="285768"/>
                  </a:cubicBezTo>
                  <a:lnTo>
                    <a:pt x="1736602" y="460646"/>
                  </a:lnTo>
                  <a:cubicBezTo>
                    <a:pt x="1735510" y="462827"/>
                    <a:pt x="1735510" y="465736"/>
                    <a:pt x="1736966" y="467917"/>
                  </a:cubicBezTo>
                  <a:cubicBezTo>
                    <a:pt x="1738423" y="470099"/>
                    <a:pt x="1740608" y="471189"/>
                    <a:pt x="1743521" y="471189"/>
                  </a:cubicBezTo>
                  <a:lnTo>
                    <a:pt x="1862238" y="467190"/>
                  </a:lnTo>
                  <a:lnTo>
                    <a:pt x="1710746" y="560992"/>
                  </a:lnTo>
                  <a:lnTo>
                    <a:pt x="1593122" y="420289"/>
                  </a:lnTo>
                  <a:cubicBezTo>
                    <a:pt x="1592758" y="419926"/>
                    <a:pt x="1592394" y="419562"/>
                    <a:pt x="1592030" y="419562"/>
                  </a:cubicBezTo>
                  <a:cubicBezTo>
                    <a:pt x="1592030" y="419562"/>
                    <a:pt x="1591666" y="419199"/>
                    <a:pt x="1591666" y="419199"/>
                  </a:cubicBezTo>
                  <a:cubicBezTo>
                    <a:pt x="1590209" y="418108"/>
                    <a:pt x="1588388" y="417744"/>
                    <a:pt x="1586567" y="418108"/>
                  </a:cubicBezTo>
                  <a:cubicBezTo>
                    <a:pt x="1586567" y="418108"/>
                    <a:pt x="1586567" y="418108"/>
                    <a:pt x="1586203" y="418108"/>
                  </a:cubicBezTo>
                  <a:cubicBezTo>
                    <a:pt x="1585839" y="418108"/>
                    <a:pt x="1585839" y="418108"/>
                    <a:pt x="1585839" y="418472"/>
                  </a:cubicBezTo>
                  <a:cubicBezTo>
                    <a:pt x="1585475" y="418472"/>
                    <a:pt x="1585111" y="418472"/>
                    <a:pt x="1584747" y="418835"/>
                  </a:cubicBezTo>
                  <a:lnTo>
                    <a:pt x="1321822" y="523907"/>
                  </a:lnTo>
                  <a:lnTo>
                    <a:pt x="1033406" y="240685"/>
                  </a:lnTo>
                  <a:cubicBezTo>
                    <a:pt x="1033406" y="240685"/>
                    <a:pt x="1033406" y="240685"/>
                    <a:pt x="1033406" y="240685"/>
                  </a:cubicBezTo>
                  <a:cubicBezTo>
                    <a:pt x="1033406" y="240685"/>
                    <a:pt x="1033042" y="240321"/>
                    <a:pt x="1033042" y="240321"/>
                  </a:cubicBezTo>
                  <a:cubicBezTo>
                    <a:pt x="1033042" y="240321"/>
                    <a:pt x="1032677" y="240321"/>
                    <a:pt x="1032677" y="239958"/>
                  </a:cubicBezTo>
                  <a:cubicBezTo>
                    <a:pt x="1032313" y="239594"/>
                    <a:pt x="1031949" y="239594"/>
                    <a:pt x="1031585" y="239230"/>
                  </a:cubicBezTo>
                  <a:cubicBezTo>
                    <a:pt x="1031221" y="239230"/>
                    <a:pt x="1030857" y="238867"/>
                    <a:pt x="1030857" y="238867"/>
                  </a:cubicBezTo>
                  <a:cubicBezTo>
                    <a:pt x="1030492" y="238867"/>
                    <a:pt x="1030492" y="238867"/>
                    <a:pt x="1030128" y="238503"/>
                  </a:cubicBezTo>
                  <a:lnTo>
                    <a:pt x="744990" y="170879"/>
                  </a:lnTo>
                  <a:lnTo>
                    <a:pt x="551984" y="2181"/>
                  </a:lnTo>
                  <a:cubicBezTo>
                    <a:pt x="551620" y="1818"/>
                    <a:pt x="551256" y="1818"/>
                    <a:pt x="550892" y="1454"/>
                  </a:cubicBezTo>
                  <a:cubicBezTo>
                    <a:pt x="550527" y="1091"/>
                    <a:pt x="550163" y="1091"/>
                    <a:pt x="549799" y="727"/>
                  </a:cubicBezTo>
                  <a:cubicBezTo>
                    <a:pt x="549435" y="364"/>
                    <a:pt x="548707" y="364"/>
                    <a:pt x="548342" y="364"/>
                  </a:cubicBezTo>
                  <a:cubicBezTo>
                    <a:pt x="547978" y="364"/>
                    <a:pt x="547614" y="0"/>
                    <a:pt x="547250" y="0"/>
                  </a:cubicBezTo>
                  <a:cubicBezTo>
                    <a:pt x="547250" y="0"/>
                    <a:pt x="546886" y="0"/>
                    <a:pt x="546886" y="0"/>
                  </a:cubicBezTo>
                  <a:lnTo>
                    <a:pt x="240626" y="0"/>
                  </a:lnTo>
                  <a:cubicBezTo>
                    <a:pt x="238077" y="0"/>
                    <a:pt x="235892" y="1091"/>
                    <a:pt x="234799" y="3272"/>
                  </a:cubicBezTo>
                  <a:cubicBezTo>
                    <a:pt x="233343" y="5090"/>
                    <a:pt x="232978" y="7635"/>
                    <a:pt x="234071" y="9816"/>
                  </a:cubicBezTo>
                  <a:lnTo>
                    <a:pt x="304354" y="201419"/>
                  </a:lnTo>
                  <a:lnTo>
                    <a:pt x="122273" y="252683"/>
                  </a:lnTo>
                  <a:cubicBezTo>
                    <a:pt x="120088" y="253410"/>
                    <a:pt x="118632" y="254500"/>
                    <a:pt x="117539" y="256682"/>
                  </a:cubicBezTo>
                  <a:lnTo>
                    <a:pt x="39609" y="421744"/>
                  </a:lnTo>
                  <a:cubicBezTo>
                    <a:pt x="39244" y="422107"/>
                    <a:pt x="39244" y="422834"/>
                    <a:pt x="39244" y="423198"/>
                  </a:cubicBezTo>
                  <a:lnTo>
                    <a:pt x="279" y="588260"/>
                  </a:lnTo>
                  <a:cubicBezTo>
                    <a:pt x="-449" y="590441"/>
                    <a:pt x="279" y="592986"/>
                    <a:pt x="2100" y="594804"/>
                  </a:cubicBezTo>
                  <a:lnTo>
                    <a:pt x="109163" y="711147"/>
                  </a:lnTo>
                  <a:cubicBezTo>
                    <a:pt x="109528" y="711874"/>
                    <a:pt x="110256" y="712238"/>
                    <a:pt x="110984" y="712601"/>
                  </a:cubicBezTo>
                  <a:cubicBezTo>
                    <a:pt x="110984" y="712601"/>
                    <a:pt x="110984" y="712601"/>
                    <a:pt x="110984" y="712601"/>
                  </a:cubicBezTo>
                  <a:cubicBezTo>
                    <a:pt x="110984" y="712601"/>
                    <a:pt x="110984" y="712601"/>
                    <a:pt x="110984" y="712601"/>
                  </a:cubicBezTo>
                  <a:cubicBezTo>
                    <a:pt x="110984" y="712601"/>
                    <a:pt x="110984" y="712601"/>
                    <a:pt x="110984" y="712601"/>
                  </a:cubicBezTo>
                  <a:cubicBezTo>
                    <a:pt x="111713" y="712965"/>
                    <a:pt x="112077" y="712965"/>
                    <a:pt x="112805" y="713329"/>
                  </a:cubicBezTo>
                  <a:cubicBezTo>
                    <a:pt x="113169" y="713329"/>
                    <a:pt x="113169" y="713329"/>
                    <a:pt x="113533" y="713329"/>
                  </a:cubicBezTo>
                  <a:cubicBezTo>
                    <a:pt x="113898" y="713329"/>
                    <a:pt x="113898" y="713329"/>
                    <a:pt x="114262" y="713329"/>
                  </a:cubicBezTo>
                  <a:cubicBezTo>
                    <a:pt x="114626" y="713329"/>
                    <a:pt x="114990" y="713329"/>
                    <a:pt x="114990" y="713329"/>
                  </a:cubicBezTo>
                  <a:cubicBezTo>
                    <a:pt x="115354" y="713329"/>
                    <a:pt x="115354" y="713329"/>
                    <a:pt x="115718" y="713329"/>
                  </a:cubicBezTo>
                  <a:cubicBezTo>
                    <a:pt x="116447" y="713329"/>
                    <a:pt x="117175" y="712965"/>
                    <a:pt x="117903" y="712601"/>
                  </a:cubicBezTo>
                  <a:cubicBezTo>
                    <a:pt x="117903" y="712601"/>
                    <a:pt x="117903" y="712601"/>
                    <a:pt x="117903" y="712601"/>
                  </a:cubicBezTo>
                  <a:lnTo>
                    <a:pt x="117903" y="712601"/>
                  </a:lnTo>
                  <a:cubicBezTo>
                    <a:pt x="117903" y="712601"/>
                    <a:pt x="117903" y="712601"/>
                    <a:pt x="117903" y="712601"/>
                  </a:cubicBezTo>
                  <a:lnTo>
                    <a:pt x="266481" y="626435"/>
                  </a:lnTo>
                  <a:lnTo>
                    <a:pt x="422342" y="650067"/>
                  </a:lnTo>
                  <a:lnTo>
                    <a:pt x="573834" y="777681"/>
                  </a:lnTo>
                  <a:lnTo>
                    <a:pt x="583302" y="1017275"/>
                  </a:lnTo>
                  <a:cubicBezTo>
                    <a:pt x="583302" y="1018729"/>
                    <a:pt x="584030" y="1020183"/>
                    <a:pt x="584759" y="1021638"/>
                  </a:cubicBezTo>
                  <a:lnTo>
                    <a:pt x="707481" y="1172520"/>
                  </a:lnTo>
                  <a:lnTo>
                    <a:pt x="559996" y="1376484"/>
                  </a:lnTo>
                  <a:lnTo>
                    <a:pt x="487163" y="1473558"/>
                  </a:lnTo>
                  <a:cubicBezTo>
                    <a:pt x="486071" y="1474649"/>
                    <a:pt x="485707" y="1476466"/>
                    <a:pt x="485707" y="1477921"/>
                  </a:cubicBezTo>
                  <a:lnTo>
                    <a:pt x="485707" y="1647709"/>
                  </a:lnTo>
                  <a:cubicBezTo>
                    <a:pt x="485707" y="1649163"/>
                    <a:pt x="486071" y="1650254"/>
                    <a:pt x="486799" y="1651345"/>
                  </a:cubicBezTo>
                  <a:lnTo>
                    <a:pt x="582938" y="1809862"/>
                  </a:lnTo>
                  <a:lnTo>
                    <a:pt x="582938" y="2026188"/>
                  </a:lnTo>
                  <a:cubicBezTo>
                    <a:pt x="582938" y="2028005"/>
                    <a:pt x="583666" y="2029823"/>
                    <a:pt x="585123" y="2031278"/>
                  </a:cubicBezTo>
                  <a:lnTo>
                    <a:pt x="652493" y="2098538"/>
                  </a:lnTo>
                  <a:lnTo>
                    <a:pt x="700562" y="2175616"/>
                  </a:lnTo>
                  <a:cubicBezTo>
                    <a:pt x="700926" y="2176343"/>
                    <a:pt x="701655" y="2177070"/>
                    <a:pt x="702747" y="2177797"/>
                  </a:cubicBezTo>
                  <a:lnTo>
                    <a:pt x="806533" y="2249421"/>
                  </a:lnTo>
                  <a:cubicBezTo>
                    <a:pt x="806533" y="2249421"/>
                    <a:pt x="806533" y="2249421"/>
                    <a:pt x="806533" y="2249421"/>
                  </a:cubicBezTo>
                  <a:lnTo>
                    <a:pt x="829475" y="2265418"/>
                  </a:lnTo>
                  <a:lnTo>
                    <a:pt x="1003909" y="2371945"/>
                  </a:lnTo>
                  <a:lnTo>
                    <a:pt x="1085845" y="2453748"/>
                  </a:lnTo>
                  <a:cubicBezTo>
                    <a:pt x="1087666" y="2455566"/>
                    <a:pt x="1089851" y="2456293"/>
                    <a:pt x="1092036" y="2455930"/>
                  </a:cubicBezTo>
                  <a:lnTo>
                    <a:pt x="1253724" y="2429026"/>
                  </a:lnTo>
                  <a:lnTo>
                    <a:pt x="1239886" y="2459929"/>
                  </a:lnTo>
                  <a:lnTo>
                    <a:pt x="1191452" y="2532280"/>
                  </a:lnTo>
                  <a:cubicBezTo>
                    <a:pt x="1189631" y="2535189"/>
                    <a:pt x="1189995" y="2539188"/>
                    <a:pt x="1192545" y="2541733"/>
                  </a:cubicBezTo>
                  <a:lnTo>
                    <a:pt x="1309076" y="2653350"/>
                  </a:lnTo>
                  <a:cubicBezTo>
                    <a:pt x="1310533" y="2654804"/>
                    <a:pt x="1312718" y="2655531"/>
                    <a:pt x="1314539" y="2655531"/>
                  </a:cubicBezTo>
                  <a:cubicBezTo>
                    <a:pt x="1316724" y="2655531"/>
                    <a:pt x="1318544" y="2654440"/>
                    <a:pt x="1319637" y="2652622"/>
                  </a:cubicBezTo>
                  <a:lnTo>
                    <a:pt x="1352047" y="2610812"/>
                  </a:lnTo>
                  <a:lnTo>
                    <a:pt x="1445637" y="2589724"/>
                  </a:lnTo>
                  <a:lnTo>
                    <a:pt x="1424515" y="2709340"/>
                  </a:lnTo>
                  <a:lnTo>
                    <a:pt x="1356417" y="2966749"/>
                  </a:lnTo>
                  <a:cubicBezTo>
                    <a:pt x="1356053" y="2967476"/>
                    <a:pt x="1356053" y="2968567"/>
                    <a:pt x="1356053" y="2969294"/>
                  </a:cubicBezTo>
                  <a:cubicBezTo>
                    <a:pt x="1356053" y="2969294"/>
                    <a:pt x="1356053" y="2969294"/>
                    <a:pt x="1356053" y="2969294"/>
                  </a:cubicBezTo>
                  <a:cubicBezTo>
                    <a:pt x="1356053" y="2969657"/>
                    <a:pt x="1356053" y="2969657"/>
                    <a:pt x="1356053" y="2970021"/>
                  </a:cubicBezTo>
                  <a:cubicBezTo>
                    <a:pt x="1356053" y="2970748"/>
                    <a:pt x="1356417" y="2971112"/>
                    <a:pt x="1356417" y="2971839"/>
                  </a:cubicBezTo>
                  <a:lnTo>
                    <a:pt x="1453648" y="3190346"/>
                  </a:lnTo>
                  <a:cubicBezTo>
                    <a:pt x="1453648" y="3190346"/>
                    <a:pt x="1453648" y="3190709"/>
                    <a:pt x="1454013" y="3190709"/>
                  </a:cubicBezTo>
                  <a:cubicBezTo>
                    <a:pt x="1454013" y="3191073"/>
                    <a:pt x="1454377" y="3191436"/>
                    <a:pt x="1454741" y="3191436"/>
                  </a:cubicBezTo>
                  <a:cubicBezTo>
                    <a:pt x="1455105" y="3191800"/>
                    <a:pt x="1455105" y="3192164"/>
                    <a:pt x="1455469" y="3192527"/>
                  </a:cubicBezTo>
                  <a:cubicBezTo>
                    <a:pt x="1455469" y="3192527"/>
                    <a:pt x="1455469" y="3192890"/>
                    <a:pt x="1455833" y="3192890"/>
                  </a:cubicBezTo>
                  <a:cubicBezTo>
                    <a:pt x="1455833" y="3192890"/>
                    <a:pt x="1456198" y="3193254"/>
                    <a:pt x="1456562" y="3193254"/>
                  </a:cubicBezTo>
                  <a:cubicBezTo>
                    <a:pt x="1456926" y="3193254"/>
                    <a:pt x="1456926" y="3193618"/>
                    <a:pt x="1456926" y="3193618"/>
                  </a:cubicBezTo>
                  <a:lnTo>
                    <a:pt x="1633544" y="3303053"/>
                  </a:lnTo>
                  <a:lnTo>
                    <a:pt x="1638278" y="3547373"/>
                  </a:lnTo>
                  <a:lnTo>
                    <a:pt x="1672145" y="3838231"/>
                  </a:lnTo>
                  <a:lnTo>
                    <a:pt x="1657579" y="4206530"/>
                  </a:lnTo>
                  <a:cubicBezTo>
                    <a:pt x="1657579" y="4206530"/>
                    <a:pt x="1657579" y="4206893"/>
                    <a:pt x="1657579" y="4206893"/>
                  </a:cubicBezTo>
                  <a:cubicBezTo>
                    <a:pt x="1657579" y="4207257"/>
                    <a:pt x="1657579" y="4207257"/>
                    <a:pt x="1657579" y="4207621"/>
                  </a:cubicBezTo>
                  <a:cubicBezTo>
                    <a:pt x="1657579" y="4208348"/>
                    <a:pt x="1657943" y="4209075"/>
                    <a:pt x="1657943" y="4209802"/>
                  </a:cubicBezTo>
                  <a:lnTo>
                    <a:pt x="1657943" y="4209802"/>
                  </a:lnTo>
                  <a:cubicBezTo>
                    <a:pt x="1658307" y="4210529"/>
                    <a:pt x="1658671" y="4211256"/>
                    <a:pt x="1659400" y="4211983"/>
                  </a:cubicBezTo>
                  <a:cubicBezTo>
                    <a:pt x="1659400" y="4211983"/>
                    <a:pt x="1659400" y="4212347"/>
                    <a:pt x="1659764" y="4212347"/>
                  </a:cubicBezTo>
                  <a:lnTo>
                    <a:pt x="1829827" y="4377409"/>
                  </a:lnTo>
                  <a:cubicBezTo>
                    <a:pt x="1829827" y="4377409"/>
                    <a:pt x="1829827" y="4377409"/>
                    <a:pt x="1829827" y="4377409"/>
                  </a:cubicBezTo>
                  <a:cubicBezTo>
                    <a:pt x="1829827" y="4377409"/>
                    <a:pt x="1829827" y="4377409"/>
                    <a:pt x="1830192" y="4377409"/>
                  </a:cubicBezTo>
                  <a:cubicBezTo>
                    <a:pt x="1830920" y="4377772"/>
                    <a:pt x="1831284" y="4378499"/>
                    <a:pt x="1832012" y="4378499"/>
                  </a:cubicBezTo>
                  <a:cubicBezTo>
                    <a:pt x="1832012" y="4378499"/>
                    <a:pt x="1832377" y="4378499"/>
                    <a:pt x="1832377" y="4378863"/>
                  </a:cubicBezTo>
                  <a:cubicBezTo>
                    <a:pt x="1832377" y="4378863"/>
                    <a:pt x="1832741" y="4378863"/>
                    <a:pt x="1832741" y="4378863"/>
                  </a:cubicBezTo>
                  <a:cubicBezTo>
                    <a:pt x="1832741" y="4378863"/>
                    <a:pt x="1833105" y="4378863"/>
                    <a:pt x="1833105" y="4379226"/>
                  </a:cubicBezTo>
                  <a:lnTo>
                    <a:pt x="2037400" y="4427945"/>
                  </a:lnTo>
                  <a:cubicBezTo>
                    <a:pt x="2038128" y="4427945"/>
                    <a:pt x="2038492" y="4428309"/>
                    <a:pt x="2039220" y="4428309"/>
                  </a:cubicBezTo>
                  <a:cubicBezTo>
                    <a:pt x="2041770" y="4428309"/>
                    <a:pt x="2044319" y="4426855"/>
                    <a:pt x="2045775" y="4424309"/>
                  </a:cubicBezTo>
                  <a:cubicBezTo>
                    <a:pt x="2047232" y="4421401"/>
                    <a:pt x="2046504" y="4417765"/>
                    <a:pt x="2043954" y="4415584"/>
                  </a:cubicBezTo>
                  <a:lnTo>
                    <a:pt x="1878625" y="4278881"/>
                  </a:lnTo>
                  <a:lnTo>
                    <a:pt x="1948180" y="4162901"/>
                  </a:lnTo>
                  <a:cubicBezTo>
                    <a:pt x="1949637" y="4160356"/>
                    <a:pt x="1949637" y="4157084"/>
                    <a:pt x="1947816" y="4154902"/>
                  </a:cubicBezTo>
                  <a:lnTo>
                    <a:pt x="1891735" y="4080370"/>
                  </a:lnTo>
                  <a:lnTo>
                    <a:pt x="1943446" y="3920762"/>
                  </a:lnTo>
                  <a:lnTo>
                    <a:pt x="2083648" y="3789149"/>
                  </a:lnTo>
                  <a:lnTo>
                    <a:pt x="2234411" y="3628813"/>
                  </a:lnTo>
                  <a:cubicBezTo>
                    <a:pt x="2234411" y="3628813"/>
                    <a:pt x="2234411" y="3628813"/>
                    <a:pt x="2234411" y="3628813"/>
                  </a:cubicBezTo>
                  <a:cubicBezTo>
                    <a:pt x="2234775" y="3628450"/>
                    <a:pt x="2235139" y="3627723"/>
                    <a:pt x="2235503" y="3626996"/>
                  </a:cubicBezTo>
                  <a:cubicBezTo>
                    <a:pt x="2235503" y="3626996"/>
                    <a:pt x="2235503" y="3626996"/>
                    <a:pt x="2235503" y="3626632"/>
                  </a:cubicBezTo>
                  <a:cubicBezTo>
                    <a:pt x="2235868" y="3625905"/>
                    <a:pt x="2235868" y="3625541"/>
                    <a:pt x="2235868" y="3624814"/>
                  </a:cubicBezTo>
                  <a:cubicBezTo>
                    <a:pt x="2235868" y="3624451"/>
                    <a:pt x="2235868" y="3624451"/>
                    <a:pt x="2235868" y="3624087"/>
                  </a:cubicBezTo>
                  <a:cubicBezTo>
                    <a:pt x="2235868" y="3624087"/>
                    <a:pt x="2235868" y="3624087"/>
                    <a:pt x="2235868" y="3624087"/>
                  </a:cubicBezTo>
                  <a:lnTo>
                    <a:pt x="2240602" y="3464115"/>
                  </a:lnTo>
                  <a:lnTo>
                    <a:pt x="2406295" y="3402672"/>
                  </a:lnTo>
                  <a:cubicBezTo>
                    <a:pt x="2406295" y="3402672"/>
                    <a:pt x="2406660" y="3402672"/>
                    <a:pt x="2406660" y="3402308"/>
                  </a:cubicBezTo>
                  <a:cubicBezTo>
                    <a:pt x="2406660" y="3402308"/>
                    <a:pt x="2407024" y="3402308"/>
                    <a:pt x="2407024" y="3401944"/>
                  </a:cubicBezTo>
                  <a:cubicBezTo>
                    <a:pt x="2407752" y="3401581"/>
                    <a:pt x="2408844" y="3400854"/>
                    <a:pt x="2409209" y="3400127"/>
                  </a:cubicBezTo>
                  <a:cubicBezTo>
                    <a:pt x="2409209" y="3400127"/>
                    <a:pt x="2409209" y="3400127"/>
                    <a:pt x="2409209" y="3400127"/>
                  </a:cubicBezTo>
                  <a:cubicBezTo>
                    <a:pt x="2409209" y="3400127"/>
                    <a:pt x="2409209" y="3399763"/>
                    <a:pt x="2409209" y="3399763"/>
                  </a:cubicBezTo>
                  <a:cubicBezTo>
                    <a:pt x="2409573" y="3399036"/>
                    <a:pt x="2409937" y="3398309"/>
                    <a:pt x="2410301" y="3397582"/>
                  </a:cubicBezTo>
                  <a:cubicBezTo>
                    <a:pt x="2410301" y="3397582"/>
                    <a:pt x="2410301" y="3397218"/>
                    <a:pt x="2410301" y="3397218"/>
                  </a:cubicBezTo>
                  <a:cubicBezTo>
                    <a:pt x="2410301" y="3397218"/>
                    <a:pt x="2410301" y="3397218"/>
                    <a:pt x="2410301" y="3397218"/>
                  </a:cubicBezTo>
                  <a:lnTo>
                    <a:pt x="2468203" y="3122721"/>
                  </a:lnTo>
                  <a:lnTo>
                    <a:pt x="2568711" y="3027102"/>
                  </a:lnTo>
                  <a:cubicBezTo>
                    <a:pt x="2568711" y="3027102"/>
                    <a:pt x="2568711" y="3026738"/>
                    <a:pt x="2569076" y="3026738"/>
                  </a:cubicBezTo>
                  <a:cubicBezTo>
                    <a:pt x="2569440" y="3026375"/>
                    <a:pt x="2569804" y="3026011"/>
                    <a:pt x="2569804" y="3025284"/>
                  </a:cubicBezTo>
                  <a:cubicBezTo>
                    <a:pt x="2570168" y="3024920"/>
                    <a:pt x="2570168" y="3024557"/>
                    <a:pt x="2570532" y="3024193"/>
                  </a:cubicBezTo>
                  <a:cubicBezTo>
                    <a:pt x="2570896" y="3023829"/>
                    <a:pt x="2570896" y="3023102"/>
                    <a:pt x="2570896" y="3022739"/>
                  </a:cubicBezTo>
                  <a:cubicBezTo>
                    <a:pt x="2570896" y="3022375"/>
                    <a:pt x="2571261" y="3022012"/>
                    <a:pt x="2571261" y="3021648"/>
                  </a:cubicBezTo>
                  <a:lnTo>
                    <a:pt x="2571261" y="2749696"/>
                  </a:lnTo>
                  <a:cubicBezTo>
                    <a:pt x="2571989" y="2746788"/>
                    <a:pt x="2569440" y="2743879"/>
                    <a:pt x="2566162" y="2742788"/>
                  </a:cubicBezTo>
                  <a:close/>
                  <a:moveTo>
                    <a:pt x="1200556" y="2331225"/>
                  </a:moveTo>
                  <a:lnTo>
                    <a:pt x="1200556" y="2181069"/>
                  </a:lnTo>
                  <a:lnTo>
                    <a:pt x="1260643" y="2192340"/>
                  </a:lnTo>
                  <a:lnTo>
                    <a:pt x="1200556" y="2331225"/>
                  </a:lnTo>
                  <a:close/>
                  <a:moveTo>
                    <a:pt x="1042146" y="2075270"/>
                  </a:moveTo>
                  <a:cubicBezTo>
                    <a:pt x="1041417" y="2076360"/>
                    <a:pt x="1040689" y="2077451"/>
                    <a:pt x="1040689" y="2078542"/>
                  </a:cubicBezTo>
                  <a:lnTo>
                    <a:pt x="1012649" y="2204701"/>
                  </a:lnTo>
                  <a:lnTo>
                    <a:pt x="821464" y="2234878"/>
                  </a:lnTo>
                  <a:lnTo>
                    <a:pt x="940180" y="1818951"/>
                  </a:lnTo>
                  <a:lnTo>
                    <a:pt x="1157585" y="1941112"/>
                  </a:lnTo>
                  <a:lnTo>
                    <a:pt x="1042146" y="2075270"/>
                  </a:lnTo>
                  <a:close/>
                  <a:moveTo>
                    <a:pt x="636105" y="248320"/>
                  </a:moveTo>
                  <a:lnTo>
                    <a:pt x="267938" y="427197"/>
                  </a:lnTo>
                  <a:lnTo>
                    <a:pt x="318921" y="214144"/>
                  </a:lnTo>
                  <a:lnTo>
                    <a:pt x="636105" y="248320"/>
                  </a:lnTo>
                  <a:close/>
                  <a:moveTo>
                    <a:pt x="652857" y="256682"/>
                  </a:moveTo>
                  <a:lnTo>
                    <a:pt x="575655" y="758775"/>
                  </a:lnTo>
                  <a:lnTo>
                    <a:pt x="269395" y="442831"/>
                  </a:lnTo>
                  <a:lnTo>
                    <a:pt x="652857" y="256682"/>
                  </a:lnTo>
                  <a:close/>
                  <a:moveTo>
                    <a:pt x="1805064" y="519181"/>
                  </a:moveTo>
                  <a:lnTo>
                    <a:pt x="1846579" y="571535"/>
                  </a:lnTo>
                  <a:lnTo>
                    <a:pt x="1808706" y="659156"/>
                  </a:lnTo>
                  <a:lnTo>
                    <a:pt x="1720579" y="571899"/>
                  </a:lnTo>
                  <a:lnTo>
                    <a:pt x="1805064" y="519181"/>
                  </a:lnTo>
                  <a:close/>
                  <a:moveTo>
                    <a:pt x="1242070" y="1899664"/>
                  </a:moveTo>
                  <a:lnTo>
                    <a:pt x="1169602" y="1931295"/>
                  </a:lnTo>
                  <a:lnTo>
                    <a:pt x="950741" y="1808408"/>
                  </a:lnTo>
                  <a:lnTo>
                    <a:pt x="1511186" y="1495736"/>
                  </a:lnTo>
                  <a:lnTo>
                    <a:pt x="1242070" y="1899664"/>
                  </a:lnTo>
                  <a:close/>
                  <a:moveTo>
                    <a:pt x="1118620" y="1237963"/>
                  </a:moveTo>
                  <a:lnTo>
                    <a:pt x="1519198" y="1474285"/>
                  </a:lnTo>
                  <a:lnTo>
                    <a:pt x="948192" y="1793138"/>
                  </a:lnTo>
                  <a:lnTo>
                    <a:pt x="1118620" y="1237963"/>
                  </a:lnTo>
                  <a:close/>
                  <a:moveTo>
                    <a:pt x="1728955" y="1219784"/>
                  </a:moveTo>
                  <a:lnTo>
                    <a:pt x="1132094" y="1219784"/>
                  </a:lnTo>
                  <a:lnTo>
                    <a:pt x="1448550" y="906385"/>
                  </a:lnTo>
                  <a:lnTo>
                    <a:pt x="1728955" y="1219784"/>
                  </a:lnTo>
                  <a:close/>
                  <a:moveTo>
                    <a:pt x="1431070" y="902750"/>
                  </a:moveTo>
                  <a:lnTo>
                    <a:pt x="1119712" y="1211422"/>
                  </a:lnTo>
                  <a:lnTo>
                    <a:pt x="1078926" y="902750"/>
                  </a:lnTo>
                  <a:lnTo>
                    <a:pt x="1431070" y="902750"/>
                  </a:lnTo>
                  <a:close/>
                  <a:moveTo>
                    <a:pt x="1084388" y="888207"/>
                  </a:moveTo>
                  <a:lnTo>
                    <a:pt x="1317816" y="547176"/>
                  </a:lnTo>
                  <a:lnTo>
                    <a:pt x="1438354" y="888207"/>
                  </a:lnTo>
                  <a:lnTo>
                    <a:pt x="1084388" y="888207"/>
                  </a:lnTo>
                  <a:close/>
                  <a:moveTo>
                    <a:pt x="939088" y="1772778"/>
                  </a:moveTo>
                  <a:lnTo>
                    <a:pt x="914325" y="1556452"/>
                  </a:lnTo>
                  <a:lnTo>
                    <a:pt x="1091672" y="1276865"/>
                  </a:lnTo>
                  <a:lnTo>
                    <a:pt x="939088" y="1772778"/>
                  </a:lnTo>
                  <a:close/>
                  <a:moveTo>
                    <a:pt x="1540683" y="1493918"/>
                  </a:moveTo>
                  <a:lnTo>
                    <a:pt x="1665226" y="1642982"/>
                  </a:lnTo>
                  <a:lnTo>
                    <a:pt x="1531943" y="1784412"/>
                  </a:lnTo>
                  <a:lnTo>
                    <a:pt x="1540683" y="1493918"/>
                  </a:lnTo>
                  <a:close/>
                  <a:moveTo>
                    <a:pt x="1532307" y="1465196"/>
                  </a:moveTo>
                  <a:lnTo>
                    <a:pt x="1141198" y="1234327"/>
                  </a:lnTo>
                  <a:lnTo>
                    <a:pt x="1729683" y="1234327"/>
                  </a:lnTo>
                  <a:lnTo>
                    <a:pt x="1532307" y="1465196"/>
                  </a:lnTo>
                  <a:close/>
                  <a:moveTo>
                    <a:pt x="1742064" y="1212150"/>
                  </a:moveTo>
                  <a:lnTo>
                    <a:pt x="1463845" y="901295"/>
                  </a:lnTo>
                  <a:lnTo>
                    <a:pt x="1844758" y="864938"/>
                  </a:lnTo>
                  <a:lnTo>
                    <a:pt x="1742064" y="1212150"/>
                  </a:lnTo>
                  <a:close/>
                  <a:moveTo>
                    <a:pt x="1332383" y="545358"/>
                  </a:moveTo>
                  <a:lnTo>
                    <a:pt x="1613515" y="674426"/>
                  </a:lnTo>
                  <a:lnTo>
                    <a:pt x="1451099" y="880572"/>
                  </a:lnTo>
                  <a:lnTo>
                    <a:pt x="1332383" y="545358"/>
                  </a:lnTo>
                  <a:close/>
                  <a:moveTo>
                    <a:pt x="1629539" y="654430"/>
                  </a:moveTo>
                  <a:lnTo>
                    <a:pt x="1598221" y="449375"/>
                  </a:lnTo>
                  <a:lnTo>
                    <a:pt x="1699093" y="570445"/>
                  </a:lnTo>
                  <a:lnTo>
                    <a:pt x="1629539" y="654430"/>
                  </a:lnTo>
                  <a:close/>
                  <a:moveTo>
                    <a:pt x="1615700" y="659520"/>
                  </a:moveTo>
                  <a:lnTo>
                    <a:pt x="1338209" y="531906"/>
                  </a:lnTo>
                  <a:lnTo>
                    <a:pt x="1581469" y="434832"/>
                  </a:lnTo>
                  <a:lnTo>
                    <a:pt x="1615700" y="659520"/>
                  </a:lnTo>
                  <a:close/>
                  <a:moveTo>
                    <a:pt x="1076377" y="874027"/>
                  </a:moveTo>
                  <a:lnTo>
                    <a:pt x="1036319" y="263590"/>
                  </a:lnTo>
                  <a:lnTo>
                    <a:pt x="1310169" y="532270"/>
                  </a:lnTo>
                  <a:lnTo>
                    <a:pt x="1076377" y="874027"/>
                  </a:lnTo>
                  <a:close/>
                  <a:moveTo>
                    <a:pt x="668516" y="251228"/>
                  </a:moveTo>
                  <a:lnTo>
                    <a:pt x="1012649" y="252319"/>
                  </a:lnTo>
                  <a:lnTo>
                    <a:pt x="592042" y="749686"/>
                  </a:lnTo>
                  <a:lnTo>
                    <a:pt x="668516" y="251228"/>
                  </a:lnTo>
                  <a:close/>
                  <a:moveTo>
                    <a:pt x="1022117" y="263590"/>
                  </a:moveTo>
                  <a:lnTo>
                    <a:pt x="1062903" y="886025"/>
                  </a:lnTo>
                  <a:lnTo>
                    <a:pt x="594227" y="770046"/>
                  </a:lnTo>
                  <a:lnTo>
                    <a:pt x="1022117" y="263590"/>
                  </a:lnTo>
                  <a:close/>
                  <a:moveTo>
                    <a:pt x="1105874" y="1218330"/>
                  </a:moveTo>
                  <a:lnTo>
                    <a:pt x="734793" y="1167430"/>
                  </a:lnTo>
                  <a:lnTo>
                    <a:pt x="1065088" y="909294"/>
                  </a:lnTo>
                  <a:lnTo>
                    <a:pt x="1105874" y="1218330"/>
                  </a:lnTo>
                  <a:close/>
                  <a:moveTo>
                    <a:pt x="1102232" y="1232510"/>
                  </a:moveTo>
                  <a:lnTo>
                    <a:pt x="907406" y="1539728"/>
                  </a:lnTo>
                  <a:lnTo>
                    <a:pt x="729695" y="1181246"/>
                  </a:lnTo>
                  <a:lnTo>
                    <a:pt x="1102232" y="1232510"/>
                  </a:lnTo>
                  <a:close/>
                  <a:moveTo>
                    <a:pt x="927435" y="1801136"/>
                  </a:moveTo>
                  <a:lnTo>
                    <a:pt x="610978" y="1801136"/>
                  </a:lnTo>
                  <a:lnTo>
                    <a:pt x="900487" y="1568814"/>
                  </a:lnTo>
                  <a:lnTo>
                    <a:pt x="927435" y="1801136"/>
                  </a:lnTo>
                  <a:close/>
                  <a:moveTo>
                    <a:pt x="1443452" y="1881122"/>
                  </a:moveTo>
                  <a:cubicBezTo>
                    <a:pt x="1442359" y="1882577"/>
                    <a:pt x="1441631" y="1884394"/>
                    <a:pt x="1441631" y="1885849"/>
                  </a:cubicBezTo>
                  <a:lnTo>
                    <a:pt x="1441631" y="1994193"/>
                  </a:lnTo>
                  <a:lnTo>
                    <a:pt x="1366250" y="2063272"/>
                  </a:lnTo>
                  <a:lnTo>
                    <a:pt x="1366250" y="1895302"/>
                  </a:lnTo>
                  <a:cubicBezTo>
                    <a:pt x="1366250" y="1893120"/>
                    <a:pt x="1365521" y="1891302"/>
                    <a:pt x="1364065" y="1889848"/>
                  </a:cubicBezTo>
                  <a:cubicBezTo>
                    <a:pt x="1362608" y="1888394"/>
                    <a:pt x="1360423" y="1887667"/>
                    <a:pt x="1358602" y="1888030"/>
                  </a:cubicBezTo>
                  <a:lnTo>
                    <a:pt x="1261735" y="1896392"/>
                  </a:lnTo>
                  <a:lnTo>
                    <a:pt x="1526117" y="1499372"/>
                  </a:lnTo>
                  <a:lnTo>
                    <a:pt x="1517377" y="1800046"/>
                  </a:lnTo>
                  <a:lnTo>
                    <a:pt x="1443452" y="1881122"/>
                  </a:lnTo>
                  <a:close/>
                  <a:moveTo>
                    <a:pt x="1786128" y="1589174"/>
                  </a:moveTo>
                  <a:lnTo>
                    <a:pt x="1676879" y="1634620"/>
                  </a:lnTo>
                  <a:lnTo>
                    <a:pt x="1543232" y="1474649"/>
                  </a:lnTo>
                  <a:lnTo>
                    <a:pt x="1742793" y="1240872"/>
                  </a:lnTo>
                  <a:lnTo>
                    <a:pt x="1836746" y="1482647"/>
                  </a:lnTo>
                  <a:lnTo>
                    <a:pt x="1786128" y="1589174"/>
                  </a:lnTo>
                  <a:close/>
                  <a:moveTo>
                    <a:pt x="1849856" y="1475739"/>
                  </a:moveTo>
                  <a:lnTo>
                    <a:pt x="1756995" y="1236872"/>
                  </a:lnTo>
                  <a:lnTo>
                    <a:pt x="1959105" y="1280137"/>
                  </a:lnTo>
                  <a:lnTo>
                    <a:pt x="1959105" y="1475739"/>
                  </a:lnTo>
                  <a:lnTo>
                    <a:pt x="1849856" y="1475739"/>
                  </a:lnTo>
                  <a:close/>
                  <a:moveTo>
                    <a:pt x="2071631" y="992552"/>
                  </a:moveTo>
                  <a:lnTo>
                    <a:pt x="2090567" y="1096170"/>
                  </a:lnTo>
                  <a:cubicBezTo>
                    <a:pt x="2090567" y="1096534"/>
                    <a:pt x="2090931" y="1097261"/>
                    <a:pt x="2090931" y="1097624"/>
                  </a:cubicBezTo>
                  <a:lnTo>
                    <a:pt x="2129897" y="1194698"/>
                  </a:lnTo>
                  <a:cubicBezTo>
                    <a:pt x="2130261" y="1195789"/>
                    <a:pt x="2130989" y="1196880"/>
                    <a:pt x="2131718" y="1197607"/>
                  </a:cubicBezTo>
                  <a:lnTo>
                    <a:pt x="2199452" y="1256142"/>
                  </a:lnTo>
                  <a:lnTo>
                    <a:pt x="2160122" y="1303770"/>
                  </a:lnTo>
                  <a:cubicBezTo>
                    <a:pt x="2159030" y="1305224"/>
                    <a:pt x="2158301" y="1307042"/>
                    <a:pt x="2158665" y="1308860"/>
                  </a:cubicBezTo>
                  <a:lnTo>
                    <a:pt x="2163400" y="1381574"/>
                  </a:lnTo>
                  <a:cubicBezTo>
                    <a:pt x="2163400" y="1383028"/>
                    <a:pt x="2164128" y="1384119"/>
                    <a:pt x="2164856" y="1385210"/>
                  </a:cubicBezTo>
                  <a:lnTo>
                    <a:pt x="2200180" y="1433565"/>
                  </a:lnTo>
                  <a:lnTo>
                    <a:pt x="2162307" y="1471376"/>
                  </a:lnTo>
                  <a:lnTo>
                    <a:pt x="2110960" y="1389936"/>
                  </a:lnTo>
                  <a:lnTo>
                    <a:pt x="2158301" y="1267049"/>
                  </a:lnTo>
                  <a:cubicBezTo>
                    <a:pt x="2159030" y="1264867"/>
                    <a:pt x="2159030" y="1262322"/>
                    <a:pt x="2157573" y="1260141"/>
                  </a:cubicBezTo>
                  <a:cubicBezTo>
                    <a:pt x="2156116" y="1257960"/>
                    <a:pt x="2153931" y="1256869"/>
                    <a:pt x="2151382" y="1257233"/>
                  </a:cubicBezTo>
                  <a:lnTo>
                    <a:pt x="1967481" y="1267049"/>
                  </a:lnTo>
                  <a:lnTo>
                    <a:pt x="1754810" y="1221602"/>
                  </a:lnTo>
                  <a:lnTo>
                    <a:pt x="1859324" y="867847"/>
                  </a:lnTo>
                  <a:lnTo>
                    <a:pt x="2071631" y="992552"/>
                  </a:lnTo>
                  <a:close/>
                  <a:moveTo>
                    <a:pt x="2117515" y="844942"/>
                  </a:moveTo>
                  <a:lnTo>
                    <a:pt x="1953642" y="776227"/>
                  </a:lnTo>
                  <a:lnTo>
                    <a:pt x="2057064" y="641705"/>
                  </a:lnTo>
                  <a:lnTo>
                    <a:pt x="2095665" y="713692"/>
                  </a:lnTo>
                  <a:lnTo>
                    <a:pt x="2117515" y="844942"/>
                  </a:lnTo>
                  <a:close/>
                  <a:moveTo>
                    <a:pt x="2199452" y="703876"/>
                  </a:moveTo>
                  <a:lnTo>
                    <a:pt x="2107319" y="703876"/>
                  </a:lnTo>
                  <a:lnTo>
                    <a:pt x="2067261" y="628616"/>
                  </a:lnTo>
                  <a:lnTo>
                    <a:pt x="2117879" y="562810"/>
                  </a:lnTo>
                  <a:lnTo>
                    <a:pt x="2174324" y="632252"/>
                  </a:lnTo>
                  <a:lnTo>
                    <a:pt x="2199452" y="703876"/>
                  </a:lnTo>
                  <a:close/>
                  <a:moveTo>
                    <a:pt x="1754810" y="455919"/>
                  </a:moveTo>
                  <a:lnTo>
                    <a:pt x="1830556" y="304673"/>
                  </a:lnTo>
                  <a:lnTo>
                    <a:pt x="1882267" y="403565"/>
                  </a:lnTo>
                  <a:cubicBezTo>
                    <a:pt x="1882995" y="405019"/>
                    <a:pt x="1884087" y="406110"/>
                    <a:pt x="1885544" y="406837"/>
                  </a:cubicBezTo>
                  <a:lnTo>
                    <a:pt x="2039949" y="479188"/>
                  </a:lnTo>
                  <a:lnTo>
                    <a:pt x="2107683" y="551175"/>
                  </a:lnTo>
                  <a:lnTo>
                    <a:pt x="2058521" y="615164"/>
                  </a:lnTo>
                  <a:lnTo>
                    <a:pt x="1893920" y="453011"/>
                  </a:lnTo>
                  <a:cubicBezTo>
                    <a:pt x="1893920" y="453011"/>
                    <a:pt x="1893556" y="453011"/>
                    <a:pt x="1893556" y="452647"/>
                  </a:cubicBezTo>
                  <a:cubicBezTo>
                    <a:pt x="1893192" y="452284"/>
                    <a:pt x="1892463" y="451920"/>
                    <a:pt x="1892099" y="451557"/>
                  </a:cubicBezTo>
                  <a:cubicBezTo>
                    <a:pt x="1891735" y="451557"/>
                    <a:pt x="1891735" y="451193"/>
                    <a:pt x="1891371" y="451193"/>
                  </a:cubicBezTo>
                  <a:cubicBezTo>
                    <a:pt x="1890642" y="450829"/>
                    <a:pt x="1890278" y="450829"/>
                    <a:pt x="1889550" y="450829"/>
                  </a:cubicBezTo>
                  <a:cubicBezTo>
                    <a:pt x="1889186" y="450829"/>
                    <a:pt x="1889186" y="450829"/>
                    <a:pt x="1888822" y="450829"/>
                  </a:cubicBezTo>
                  <a:cubicBezTo>
                    <a:pt x="1888822" y="450829"/>
                    <a:pt x="1888822" y="450829"/>
                    <a:pt x="1888822" y="450829"/>
                  </a:cubicBezTo>
                  <a:lnTo>
                    <a:pt x="1754810" y="455919"/>
                  </a:lnTo>
                  <a:close/>
                  <a:moveTo>
                    <a:pt x="1887729" y="467917"/>
                  </a:moveTo>
                  <a:lnTo>
                    <a:pt x="2049417" y="626798"/>
                  </a:lnTo>
                  <a:lnTo>
                    <a:pt x="2049417" y="627162"/>
                  </a:lnTo>
                  <a:lnTo>
                    <a:pt x="1936891" y="774045"/>
                  </a:lnTo>
                  <a:lnTo>
                    <a:pt x="1851677" y="849668"/>
                  </a:lnTo>
                  <a:lnTo>
                    <a:pt x="1464937" y="886752"/>
                  </a:lnTo>
                  <a:lnTo>
                    <a:pt x="1630631" y="676244"/>
                  </a:lnTo>
                  <a:lnTo>
                    <a:pt x="1709290" y="580988"/>
                  </a:lnTo>
                  <a:lnTo>
                    <a:pt x="1805793" y="676608"/>
                  </a:lnTo>
                  <a:cubicBezTo>
                    <a:pt x="1807614" y="678426"/>
                    <a:pt x="1809799" y="679153"/>
                    <a:pt x="1812348" y="678426"/>
                  </a:cubicBezTo>
                  <a:cubicBezTo>
                    <a:pt x="1814897" y="678062"/>
                    <a:pt x="1816718" y="676244"/>
                    <a:pt x="1817810" y="674063"/>
                  </a:cubicBezTo>
                  <a:lnTo>
                    <a:pt x="1861510" y="572626"/>
                  </a:lnTo>
                  <a:cubicBezTo>
                    <a:pt x="1862602" y="570081"/>
                    <a:pt x="1862238" y="567173"/>
                    <a:pt x="1860417" y="565355"/>
                  </a:cubicBezTo>
                  <a:lnTo>
                    <a:pt x="1817446" y="511182"/>
                  </a:lnTo>
                  <a:lnTo>
                    <a:pt x="1887729" y="467917"/>
                  </a:lnTo>
                  <a:close/>
                  <a:moveTo>
                    <a:pt x="739527" y="184331"/>
                  </a:moveTo>
                  <a:lnTo>
                    <a:pt x="964943" y="237776"/>
                  </a:lnTo>
                  <a:lnTo>
                    <a:pt x="662689" y="236685"/>
                  </a:lnTo>
                  <a:lnTo>
                    <a:pt x="330938" y="201055"/>
                  </a:lnTo>
                  <a:lnTo>
                    <a:pt x="546522" y="17088"/>
                  </a:lnTo>
                  <a:lnTo>
                    <a:pt x="736250" y="182513"/>
                  </a:lnTo>
                  <a:cubicBezTo>
                    <a:pt x="737342" y="183240"/>
                    <a:pt x="738435" y="183967"/>
                    <a:pt x="739527" y="184331"/>
                  </a:cubicBezTo>
                  <a:close/>
                  <a:moveTo>
                    <a:pt x="250822" y="14543"/>
                  </a:moveTo>
                  <a:lnTo>
                    <a:pt x="526857" y="14543"/>
                  </a:lnTo>
                  <a:lnTo>
                    <a:pt x="316371" y="193784"/>
                  </a:lnTo>
                  <a:lnTo>
                    <a:pt x="250822" y="14543"/>
                  </a:lnTo>
                  <a:close/>
                  <a:moveTo>
                    <a:pt x="128828" y="265771"/>
                  </a:moveTo>
                  <a:lnTo>
                    <a:pt x="303262" y="216689"/>
                  </a:lnTo>
                  <a:lnTo>
                    <a:pt x="251915" y="431560"/>
                  </a:lnTo>
                  <a:lnTo>
                    <a:pt x="70926" y="388295"/>
                  </a:lnTo>
                  <a:lnTo>
                    <a:pt x="128828" y="265771"/>
                  </a:lnTo>
                  <a:close/>
                  <a:moveTo>
                    <a:pt x="52718" y="427197"/>
                  </a:moveTo>
                  <a:lnTo>
                    <a:pt x="64736" y="402111"/>
                  </a:lnTo>
                  <a:lnTo>
                    <a:pt x="246452" y="445739"/>
                  </a:lnTo>
                  <a:lnTo>
                    <a:pt x="112441" y="694059"/>
                  </a:lnTo>
                  <a:lnTo>
                    <a:pt x="14846" y="587896"/>
                  </a:lnTo>
                  <a:lnTo>
                    <a:pt x="52718" y="427197"/>
                  </a:lnTo>
                  <a:close/>
                  <a:moveTo>
                    <a:pt x="426348" y="635888"/>
                  </a:moveTo>
                  <a:lnTo>
                    <a:pt x="265753" y="611528"/>
                  </a:lnTo>
                  <a:cubicBezTo>
                    <a:pt x="264296" y="611165"/>
                    <a:pt x="262476" y="611528"/>
                    <a:pt x="261019" y="612255"/>
                  </a:cubicBezTo>
                  <a:lnTo>
                    <a:pt x="132470" y="686788"/>
                  </a:lnTo>
                  <a:lnTo>
                    <a:pt x="258834" y="452284"/>
                  </a:lnTo>
                  <a:lnTo>
                    <a:pt x="475146" y="675517"/>
                  </a:lnTo>
                  <a:lnTo>
                    <a:pt x="429626" y="637342"/>
                  </a:lnTo>
                  <a:cubicBezTo>
                    <a:pt x="428897" y="636615"/>
                    <a:pt x="427441" y="636251"/>
                    <a:pt x="426348" y="635888"/>
                  </a:cubicBezTo>
                  <a:close/>
                  <a:moveTo>
                    <a:pt x="597504" y="1014366"/>
                  </a:moveTo>
                  <a:lnTo>
                    <a:pt x="588400" y="783862"/>
                  </a:lnTo>
                  <a:lnTo>
                    <a:pt x="1054527" y="899114"/>
                  </a:lnTo>
                  <a:lnTo>
                    <a:pt x="718042" y="1162340"/>
                  </a:lnTo>
                  <a:lnTo>
                    <a:pt x="597504" y="1014366"/>
                  </a:lnTo>
                  <a:close/>
                  <a:moveTo>
                    <a:pt x="715857" y="1186336"/>
                  </a:moveTo>
                  <a:lnTo>
                    <a:pt x="891019" y="1539728"/>
                  </a:lnTo>
                  <a:lnTo>
                    <a:pt x="565822" y="1393936"/>
                  </a:lnTo>
                  <a:lnTo>
                    <a:pt x="572013" y="1385573"/>
                  </a:lnTo>
                  <a:lnTo>
                    <a:pt x="715857" y="1186336"/>
                  </a:lnTo>
                  <a:close/>
                  <a:moveTo>
                    <a:pt x="500637" y="1645891"/>
                  </a:moveTo>
                  <a:lnTo>
                    <a:pt x="500637" y="1480466"/>
                  </a:lnTo>
                  <a:lnTo>
                    <a:pt x="557082" y="1405570"/>
                  </a:lnTo>
                  <a:lnTo>
                    <a:pt x="892839" y="1556452"/>
                  </a:lnTo>
                  <a:lnTo>
                    <a:pt x="592406" y="1797501"/>
                  </a:lnTo>
                  <a:lnTo>
                    <a:pt x="500637" y="1645891"/>
                  </a:lnTo>
                  <a:close/>
                  <a:moveTo>
                    <a:pt x="664874" y="2090903"/>
                  </a:moveTo>
                  <a:cubicBezTo>
                    <a:pt x="664510" y="2090540"/>
                    <a:pt x="664146" y="2090176"/>
                    <a:pt x="663782" y="2089449"/>
                  </a:cubicBezTo>
                  <a:lnTo>
                    <a:pt x="597868" y="2023642"/>
                  </a:lnTo>
                  <a:lnTo>
                    <a:pt x="597868" y="1815316"/>
                  </a:lnTo>
                  <a:lnTo>
                    <a:pt x="925978" y="1815316"/>
                  </a:lnTo>
                  <a:lnTo>
                    <a:pt x="806533" y="2231969"/>
                  </a:lnTo>
                  <a:lnTo>
                    <a:pt x="712579" y="2166890"/>
                  </a:lnTo>
                  <a:lnTo>
                    <a:pt x="664874" y="2090903"/>
                  </a:lnTo>
                  <a:close/>
                  <a:moveTo>
                    <a:pt x="829839" y="2248330"/>
                  </a:moveTo>
                  <a:lnTo>
                    <a:pt x="1010464" y="2219608"/>
                  </a:lnTo>
                  <a:lnTo>
                    <a:pt x="1002088" y="2353766"/>
                  </a:lnTo>
                  <a:lnTo>
                    <a:pt x="837851" y="2253420"/>
                  </a:lnTo>
                  <a:lnTo>
                    <a:pt x="829839" y="2248330"/>
                  </a:lnTo>
                  <a:close/>
                  <a:moveTo>
                    <a:pt x="1016290" y="2363583"/>
                  </a:moveTo>
                  <a:lnTo>
                    <a:pt x="1025030" y="2221789"/>
                  </a:lnTo>
                  <a:lnTo>
                    <a:pt x="1090215" y="2250148"/>
                  </a:lnTo>
                  <a:lnTo>
                    <a:pt x="1145203" y="2432298"/>
                  </a:lnTo>
                  <a:lnTo>
                    <a:pt x="1093857" y="2440660"/>
                  </a:lnTo>
                  <a:lnTo>
                    <a:pt x="1016290" y="2363583"/>
                  </a:lnTo>
                  <a:close/>
                  <a:moveTo>
                    <a:pt x="1159406" y="2430480"/>
                  </a:moveTo>
                  <a:lnTo>
                    <a:pt x="1104781" y="2249421"/>
                  </a:lnTo>
                  <a:lnTo>
                    <a:pt x="1162319" y="2222880"/>
                  </a:lnTo>
                  <a:cubicBezTo>
                    <a:pt x="1163412" y="2222516"/>
                    <a:pt x="1164140" y="2221789"/>
                    <a:pt x="1164868" y="2220699"/>
                  </a:cubicBezTo>
                  <a:lnTo>
                    <a:pt x="1185990" y="2193794"/>
                  </a:lnTo>
                  <a:lnTo>
                    <a:pt x="1185990" y="2366855"/>
                  </a:lnTo>
                  <a:cubicBezTo>
                    <a:pt x="1185990" y="2366855"/>
                    <a:pt x="1185990" y="2366855"/>
                    <a:pt x="1185990" y="2366855"/>
                  </a:cubicBezTo>
                  <a:cubicBezTo>
                    <a:pt x="1185990" y="2367218"/>
                    <a:pt x="1185990" y="2367582"/>
                    <a:pt x="1186354" y="2367945"/>
                  </a:cubicBezTo>
                  <a:cubicBezTo>
                    <a:pt x="1186354" y="2368673"/>
                    <a:pt x="1186718" y="2369400"/>
                    <a:pt x="1187082" y="2370127"/>
                  </a:cubicBezTo>
                  <a:cubicBezTo>
                    <a:pt x="1187082" y="2370127"/>
                    <a:pt x="1187082" y="2370490"/>
                    <a:pt x="1187082" y="2370490"/>
                  </a:cubicBezTo>
                  <a:cubicBezTo>
                    <a:pt x="1187082" y="2370854"/>
                    <a:pt x="1187446" y="2370854"/>
                    <a:pt x="1187446" y="2371218"/>
                  </a:cubicBezTo>
                  <a:cubicBezTo>
                    <a:pt x="1187810" y="2371945"/>
                    <a:pt x="1188175" y="2372308"/>
                    <a:pt x="1188903" y="2372672"/>
                  </a:cubicBezTo>
                  <a:cubicBezTo>
                    <a:pt x="1189267" y="2373036"/>
                    <a:pt x="1189631" y="2373036"/>
                    <a:pt x="1189995" y="2373399"/>
                  </a:cubicBezTo>
                  <a:cubicBezTo>
                    <a:pt x="1190360" y="2373762"/>
                    <a:pt x="1191088" y="2374126"/>
                    <a:pt x="1191816" y="2374126"/>
                  </a:cubicBezTo>
                  <a:cubicBezTo>
                    <a:pt x="1192180" y="2374126"/>
                    <a:pt x="1192180" y="2374490"/>
                    <a:pt x="1192545" y="2374490"/>
                  </a:cubicBezTo>
                  <a:lnTo>
                    <a:pt x="1309440" y="2394486"/>
                  </a:lnTo>
                  <a:lnTo>
                    <a:pt x="1264648" y="2413755"/>
                  </a:lnTo>
                  <a:lnTo>
                    <a:pt x="1159406" y="2430480"/>
                  </a:lnTo>
                  <a:close/>
                  <a:moveTo>
                    <a:pt x="1252995" y="2467564"/>
                  </a:moveTo>
                  <a:cubicBezTo>
                    <a:pt x="1252995" y="2467200"/>
                    <a:pt x="1253360" y="2467200"/>
                    <a:pt x="1253360" y="2466837"/>
                  </a:cubicBezTo>
                  <a:lnTo>
                    <a:pt x="1241342" y="2567547"/>
                  </a:lnTo>
                  <a:lnTo>
                    <a:pt x="1207839" y="2535189"/>
                  </a:lnTo>
                  <a:lnTo>
                    <a:pt x="1252995" y="2467564"/>
                  </a:lnTo>
                  <a:close/>
                  <a:moveTo>
                    <a:pt x="1314174" y="2637352"/>
                  </a:moveTo>
                  <a:lnTo>
                    <a:pt x="1254452" y="2580272"/>
                  </a:lnTo>
                  <a:lnTo>
                    <a:pt x="1273024" y="2425026"/>
                  </a:lnTo>
                  <a:lnTo>
                    <a:pt x="1321822" y="2403939"/>
                  </a:lnTo>
                  <a:lnTo>
                    <a:pt x="1298151" y="2470836"/>
                  </a:lnTo>
                  <a:cubicBezTo>
                    <a:pt x="1297423" y="2473018"/>
                    <a:pt x="1297787" y="2475563"/>
                    <a:pt x="1298880" y="2477381"/>
                  </a:cubicBezTo>
                  <a:lnTo>
                    <a:pt x="1336753" y="2534098"/>
                  </a:lnTo>
                  <a:lnTo>
                    <a:pt x="1341122" y="2602086"/>
                  </a:lnTo>
                  <a:lnTo>
                    <a:pt x="1314174" y="2637352"/>
                  </a:lnTo>
                  <a:close/>
                  <a:moveTo>
                    <a:pt x="1355689" y="2595542"/>
                  </a:moveTo>
                  <a:lnTo>
                    <a:pt x="1352047" y="2538824"/>
                  </a:lnTo>
                  <a:lnTo>
                    <a:pt x="1404487" y="2538824"/>
                  </a:lnTo>
                  <a:lnTo>
                    <a:pt x="1441631" y="2575909"/>
                  </a:lnTo>
                  <a:lnTo>
                    <a:pt x="1355689" y="2595542"/>
                  </a:lnTo>
                  <a:close/>
                  <a:moveTo>
                    <a:pt x="2557423" y="2991835"/>
                  </a:moveTo>
                  <a:lnTo>
                    <a:pt x="2417949" y="2722065"/>
                  </a:lnTo>
                  <a:lnTo>
                    <a:pt x="2557423" y="2755877"/>
                  </a:lnTo>
                  <a:lnTo>
                    <a:pt x="2557423" y="2991835"/>
                  </a:lnTo>
                  <a:close/>
                  <a:moveTo>
                    <a:pt x="2399376" y="3383039"/>
                  </a:moveTo>
                  <a:lnTo>
                    <a:pt x="2285394" y="3297963"/>
                  </a:lnTo>
                  <a:lnTo>
                    <a:pt x="2450723" y="3140536"/>
                  </a:lnTo>
                  <a:lnTo>
                    <a:pt x="2399376" y="3383039"/>
                  </a:lnTo>
                  <a:close/>
                  <a:moveTo>
                    <a:pt x="2103677" y="3746611"/>
                  </a:moveTo>
                  <a:lnTo>
                    <a:pt x="2011908" y="3730250"/>
                  </a:lnTo>
                  <a:lnTo>
                    <a:pt x="1874983" y="3460480"/>
                  </a:lnTo>
                  <a:lnTo>
                    <a:pt x="2216931" y="3626269"/>
                  </a:lnTo>
                  <a:lnTo>
                    <a:pt x="2103677" y="3746611"/>
                  </a:lnTo>
                  <a:close/>
                  <a:moveTo>
                    <a:pt x="1940168" y="3902583"/>
                  </a:moveTo>
                  <a:lnTo>
                    <a:pt x="1869885" y="3719707"/>
                  </a:lnTo>
                  <a:lnTo>
                    <a:pt x="2002076" y="3743339"/>
                  </a:lnTo>
                  <a:lnTo>
                    <a:pt x="2037035" y="3812417"/>
                  </a:lnTo>
                  <a:lnTo>
                    <a:pt x="1940168" y="3902583"/>
                  </a:lnTo>
                  <a:close/>
                  <a:moveTo>
                    <a:pt x="1682342" y="4204712"/>
                  </a:moveTo>
                  <a:lnTo>
                    <a:pt x="1875712" y="4093095"/>
                  </a:lnTo>
                  <a:lnTo>
                    <a:pt x="1862966" y="4268701"/>
                  </a:lnTo>
                  <a:lnTo>
                    <a:pt x="1682342" y="4204712"/>
                  </a:lnTo>
                  <a:close/>
                  <a:moveTo>
                    <a:pt x="1832377" y="4358503"/>
                  </a:moveTo>
                  <a:lnTo>
                    <a:pt x="1694359" y="4224708"/>
                  </a:lnTo>
                  <a:lnTo>
                    <a:pt x="1860053" y="4283607"/>
                  </a:lnTo>
                  <a:lnTo>
                    <a:pt x="1832377" y="4358503"/>
                  </a:lnTo>
                  <a:close/>
                  <a:moveTo>
                    <a:pt x="1678700" y="4049467"/>
                  </a:moveTo>
                  <a:lnTo>
                    <a:pt x="1863330" y="4083642"/>
                  </a:lnTo>
                  <a:lnTo>
                    <a:pt x="1673238" y="4193441"/>
                  </a:lnTo>
                  <a:lnTo>
                    <a:pt x="1678700" y="4049467"/>
                  </a:lnTo>
                  <a:close/>
                  <a:moveTo>
                    <a:pt x="1679064" y="4034560"/>
                  </a:moveTo>
                  <a:lnTo>
                    <a:pt x="1685983" y="3856410"/>
                  </a:lnTo>
                  <a:lnTo>
                    <a:pt x="1865151" y="4069099"/>
                  </a:lnTo>
                  <a:lnTo>
                    <a:pt x="1679064" y="4034560"/>
                  </a:lnTo>
                  <a:close/>
                  <a:moveTo>
                    <a:pt x="1374261" y="2974747"/>
                  </a:moveTo>
                  <a:lnTo>
                    <a:pt x="1547966" y="2957659"/>
                  </a:lnTo>
                  <a:lnTo>
                    <a:pt x="1460568" y="3168531"/>
                  </a:lnTo>
                  <a:lnTo>
                    <a:pt x="1374261" y="2974747"/>
                  </a:lnTo>
                  <a:close/>
                  <a:moveTo>
                    <a:pt x="1433984" y="2730790"/>
                  </a:moveTo>
                  <a:lnTo>
                    <a:pt x="1547602" y="2942753"/>
                  </a:lnTo>
                  <a:lnTo>
                    <a:pt x="1373169" y="2960204"/>
                  </a:lnTo>
                  <a:lnTo>
                    <a:pt x="1433984" y="2730790"/>
                  </a:lnTo>
                  <a:close/>
                  <a:moveTo>
                    <a:pt x="1975856" y="2634080"/>
                  </a:moveTo>
                  <a:lnTo>
                    <a:pt x="1848400" y="2622809"/>
                  </a:lnTo>
                  <a:lnTo>
                    <a:pt x="1903388" y="2563911"/>
                  </a:lnTo>
                  <a:lnTo>
                    <a:pt x="1975856" y="2634080"/>
                  </a:lnTo>
                  <a:close/>
                  <a:moveTo>
                    <a:pt x="2381532" y="2715157"/>
                  </a:moveTo>
                  <a:lnTo>
                    <a:pt x="2124434" y="2854405"/>
                  </a:lnTo>
                  <a:lnTo>
                    <a:pt x="2213654" y="2690070"/>
                  </a:lnTo>
                  <a:lnTo>
                    <a:pt x="2381532" y="2715157"/>
                  </a:lnTo>
                  <a:close/>
                  <a:moveTo>
                    <a:pt x="2275197" y="3287419"/>
                  </a:moveTo>
                  <a:lnTo>
                    <a:pt x="2163764" y="3120540"/>
                  </a:lnTo>
                  <a:lnTo>
                    <a:pt x="2444532" y="3125993"/>
                  </a:lnTo>
                  <a:lnTo>
                    <a:pt x="2275197" y="3287419"/>
                  </a:lnTo>
                  <a:close/>
                  <a:moveTo>
                    <a:pt x="2102220" y="2890762"/>
                  </a:moveTo>
                  <a:lnTo>
                    <a:pt x="2141914" y="3108178"/>
                  </a:lnTo>
                  <a:lnTo>
                    <a:pt x="1878261" y="3204161"/>
                  </a:lnTo>
                  <a:lnTo>
                    <a:pt x="2102220" y="2890762"/>
                  </a:lnTo>
                  <a:close/>
                  <a:moveTo>
                    <a:pt x="1858960" y="3205979"/>
                  </a:moveTo>
                  <a:lnTo>
                    <a:pt x="1755903" y="3043099"/>
                  </a:lnTo>
                  <a:lnTo>
                    <a:pt x="2084376" y="2890762"/>
                  </a:lnTo>
                  <a:lnTo>
                    <a:pt x="1858960" y="3205979"/>
                  </a:lnTo>
                  <a:close/>
                  <a:moveTo>
                    <a:pt x="2114602" y="2876583"/>
                  </a:moveTo>
                  <a:lnTo>
                    <a:pt x="2383353" y="2731154"/>
                  </a:lnTo>
                  <a:lnTo>
                    <a:pt x="2154296" y="3093635"/>
                  </a:lnTo>
                  <a:lnTo>
                    <a:pt x="2114602" y="2876583"/>
                  </a:lnTo>
                  <a:close/>
                  <a:moveTo>
                    <a:pt x="2070174" y="2881309"/>
                  </a:moveTo>
                  <a:lnTo>
                    <a:pt x="1763914" y="3023466"/>
                  </a:lnTo>
                  <a:lnTo>
                    <a:pt x="1844394" y="2890762"/>
                  </a:lnTo>
                  <a:lnTo>
                    <a:pt x="2070174" y="2881309"/>
                  </a:lnTo>
                  <a:close/>
                  <a:moveTo>
                    <a:pt x="1854955" y="2875492"/>
                  </a:moveTo>
                  <a:lnTo>
                    <a:pt x="2011180" y="2660985"/>
                  </a:lnTo>
                  <a:lnTo>
                    <a:pt x="2095665" y="2865676"/>
                  </a:lnTo>
                  <a:lnTo>
                    <a:pt x="1854955" y="2875492"/>
                  </a:lnTo>
                  <a:close/>
                  <a:moveTo>
                    <a:pt x="1832377" y="2862404"/>
                  </a:moveTo>
                  <a:lnTo>
                    <a:pt x="1627353" y="2613357"/>
                  </a:lnTo>
                  <a:lnTo>
                    <a:pt x="1825822" y="2635171"/>
                  </a:lnTo>
                  <a:lnTo>
                    <a:pt x="1832377" y="2862404"/>
                  </a:lnTo>
                  <a:close/>
                  <a:moveTo>
                    <a:pt x="1615336" y="2621719"/>
                  </a:moveTo>
                  <a:lnTo>
                    <a:pt x="1827278" y="2879128"/>
                  </a:lnTo>
                  <a:lnTo>
                    <a:pt x="1568359" y="2939481"/>
                  </a:lnTo>
                  <a:lnTo>
                    <a:pt x="1615336" y="2621719"/>
                  </a:lnTo>
                  <a:close/>
                  <a:moveTo>
                    <a:pt x="1563261" y="2959114"/>
                  </a:moveTo>
                  <a:lnTo>
                    <a:pt x="1729319" y="3040190"/>
                  </a:lnTo>
                  <a:lnTo>
                    <a:pt x="1475498" y="3171076"/>
                  </a:lnTo>
                  <a:lnTo>
                    <a:pt x="1563261" y="2959114"/>
                  </a:lnTo>
                  <a:close/>
                  <a:moveTo>
                    <a:pt x="1580741" y="2951479"/>
                  </a:moveTo>
                  <a:lnTo>
                    <a:pt x="1824729" y="2894398"/>
                  </a:lnTo>
                  <a:lnTo>
                    <a:pt x="1742429" y="3030374"/>
                  </a:lnTo>
                  <a:lnTo>
                    <a:pt x="1580741" y="2951479"/>
                  </a:lnTo>
                  <a:close/>
                  <a:moveTo>
                    <a:pt x="1746799" y="3056187"/>
                  </a:moveTo>
                  <a:lnTo>
                    <a:pt x="1847671" y="3215796"/>
                  </a:lnTo>
                  <a:lnTo>
                    <a:pt x="1653573" y="3286329"/>
                  </a:lnTo>
                  <a:lnTo>
                    <a:pt x="1746799" y="3056187"/>
                  </a:lnTo>
                  <a:close/>
                  <a:moveTo>
                    <a:pt x="1851313" y="3229611"/>
                  </a:moveTo>
                  <a:lnTo>
                    <a:pt x="1851313" y="3430667"/>
                  </a:lnTo>
                  <a:lnTo>
                    <a:pt x="1656851" y="3300508"/>
                  </a:lnTo>
                  <a:lnTo>
                    <a:pt x="1851313" y="3229611"/>
                  </a:lnTo>
                  <a:close/>
                  <a:moveTo>
                    <a:pt x="1865879" y="3232520"/>
                  </a:moveTo>
                  <a:lnTo>
                    <a:pt x="2207463" y="3450663"/>
                  </a:lnTo>
                  <a:lnTo>
                    <a:pt x="1865879" y="3437575"/>
                  </a:lnTo>
                  <a:lnTo>
                    <a:pt x="1865879" y="3232520"/>
                  </a:lnTo>
                  <a:close/>
                  <a:moveTo>
                    <a:pt x="1874983" y="3220886"/>
                  </a:moveTo>
                  <a:lnTo>
                    <a:pt x="2144827" y="3122358"/>
                  </a:lnTo>
                  <a:lnTo>
                    <a:pt x="2222394" y="3442665"/>
                  </a:lnTo>
                  <a:lnTo>
                    <a:pt x="1874983" y="3220886"/>
                  </a:lnTo>
                  <a:close/>
                  <a:moveTo>
                    <a:pt x="2163035" y="3105997"/>
                  </a:moveTo>
                  <a:lnTo>
                    <a:pt x="2399740" y="2731881"/>
                  </a:lnTo>
                  <a:lnTo>
                    <a:pt x="2454001" y="3111450"/>
                  </a:lnTo>
                  <a:lnTo>
                    <a:pt x="2163035" y="3105997"/>
                  </a:lnTo>
                  <a:close/>
                  <a:moveTo>
                    <a:pt x="2107319" y="2855859"/>
                  </a:moveTo>
                  <a:lnTo>
                    <a:pt x="2024654" y="2655895"/>
                  </a:lnTo>
                  <a:lnTo>
                    <a:pt x="2198359" y="2687525"/>
                  </a:lnTo>
                  <a:lnTo>
                    <a:pt x="2107319" y="2855859"/>
                  </a:lnTo>
                  <a:close/>
                  <a:moveTo>
                    <a:pt x="1846943" y="2862040"/>
                  </a:moveTo>
                  <a:lnTo>
                    <a:pt x="1840388" y="2636625"/>
                  </a:lnTo>
                  <a:lnTo>
                    <a:pt x="1994793" y="2650441"/>
                  </a:lnTo>
                  <a:lnTo>
                    <a:pt x="1999891" y="2651532"/>
                  </a:lnTo>
                  <a:lnTo>
                    <a:pt x="1846943" y="2862040"/>
                  </a:lnTo>
                  <a:close/>
                  <a:moveTo>
                    <a:pt x="1625533" y="2598814"/>
                  </a:moveTo>
                  <a:lnTo>
                    <a:pt x="1726406" y="2489742"/>
                  </a:lnTo>
                  <a:lnTo>
                    <a:pt x="1817810" y="2619537"/>
                  </a:lnTo>
                  <a:lnTo>
                    <a:pt x="1625533" y="2598814"/>
                  </a:lnTo>
                  <a:close/>
                  <a:moveTo>
                    <a:pt x="1612423" y="2591542"/>
                  </a:moveTo>
                  <a:lnTo>
                    <a:pt x="1564354" y="2485379"/>
                  </a:lnTo>
                  <a:lnTo>
                    <a:pt x="1715845" y="2479925"/>
                  </a:lnTo>
                  <a:lnTo>
                    <a:pt x="1612423" y="2591542"/>
                  </a:lnTo>
                  <a:close/>
                  <a:moveTo>
                    <a:pt x="1555249" y="2926392"/>
                  </a:moveTo>
                  <a:lnTo>
                    <a:pt x="1441267" y="2714066"/>
                  </a:lnTo>
                  <a:lnTo>
                    <a:pt x="1600770" y="2618810"/>
                  </a:lnTo>
                  <a:lnTo>
                    <a:pt x="1555249" y="2926392"/>
                  </a:lnTo>
                  <a:close/>
                  <a:moveTo>
                    <a:pt x="1731140" y="3055460"/>
                  </a:moveTo>
                  <a:lnTo>
                    <a:pt x="1637186" y="3287783"/>
                  </a:lnTo>
                  <a:lnTo>
                    <a:pt x="1475498" y="3187437"/>
                  </a:lnTo>
                  <a:lnTo>
                    <a:pt x="1731140" y="3055460"/>
                  </a:lnTo>
                  <a:close/>
                  <a:moveTo>
                    <a:pt x="1652845" y="3534648"/>
                  </a:moveTo>
                  <a:lnTo>
                    <a:pt x="1648475" y="3312506"/>
                  </a:lnTo>
                  <a:lnTo>
                    <a:pt x="1844030" y="3443392"/>
                  </a:lnTo>
                  <a:lnTo>
                    <a:pt x="1652845" y="3534648"/>
                  </a:lnTo>
                  <a:close/>
                  <a:moveTo>
                    <a:pt x="1851313" y="3455753"/>
                  </a:moveTo>
                  <a:lnTo>
                    <a:pt x="1851313" y="3695347"/>
                  </a:lnTo>
                  <a:lnTo>
                    <a:pt x="1659400" y="3547737"/>
                  </a:lnTo>
                  <a:lnTo>
                    <a:pt x="1851313" y="3455753"/>
                  </a:lnTo>
                  <a:close/>
                  <a:moveTo>
                    <a:pt x="1925238" y="3904038"/>
                  </a:moveTo>
                  <a:lnTo>
                    <a:pt x="1695816" y="3834959"/>
                  </a:lnTo>
                  <a:lnTo>
                    <a:pt x="1854955" y="3721525"/>
                  </a:lnTo>
                  <a:lnTo>
                    <a:pt x="1925238" y="3904038"/>
                  </a:lnTo>
                  <a:close/>
                  <a:moveTo>
                    <a:pt x="1865879" y="3704073"/>
                  </a:moveTo>
                  <a:lnTo>
                    <a:pt x="1865879" y="3475023"/>
                  </a:lnTo>
                  <a:lnTo>
                    <a:pt x="1994064" y="3726978"/>
                  </a:lnTo>
                  <a:lnTo>
                    <a:pt x="1865879" y="3704073"/>
                  </a:lnTo>
                  <a:close/>
                  <a:moveTo>
                    <a:pt x="1893192" y="3452845"/>
                  </a:moveTo>
                  <a:lnTo>
                    <a:pt x="2226400" y="3465933"/>
                  </a:lnTo>
                  <a:lnTo>
                    <a:pt x="2222030" y="3612453"/>
                  </a:lnTo>
                  <a:lnTo>
                    <a:pt x="1893192" y="3452845"/>
                  </a:lnTo>
                  <a:close/>
                  <a:moveTo>
                    <a:pt x="2239145" y="3449209"/>
                  </a:moveTo>
                  <a:lnTo>
                    <a:pt x="2167041" y="3151080"/>
                  </a:lnTo>
                  <a:lnTo>
                    <a:pt x="2268278" y="3302689"/>
                  </a:lnTo>
                  <a:cubicBezTo>
                    <a:pt x="2268278" y="3303053"/>
                    <a:pt x="2268642" y="3303053"/>
                    <a:pt x="2268642" y="3303053"/>
                  </a:cubicBezTo>
                  <a:cubicBezTo>
                    <a:pt x="2268642" y="3303053"/>
                    <a:pt x="2268642" y="3303416"/>
                    <a:pt x="2269006" y="3303416"/>
                  </a:cubicBezTo>
                  <a:cubicBezTo>
                    <a:pt x="2269006" y="3303416"/>
                    <a:pt x="2269371" y="3303416"/>
                    <a:pt x="2269371" y="3303780"/>
                  </a:cubicBezTo>
                  <a:cubicBezTo>
                    <a:pt x="2269371" y="3303780"/>
                    <a:pt x="2269735" y="3304144"/>
                    <a:pt x="2269735" y="3304144"/>
                  </a:cubicBezTo>
                  <a:lnTo>
                    <a:pt x="2389180" y="3393219"/>
                  </a:lnTo>
                  <a:lnTo>
                    <a:pt x="2239145" y="3449209"/>
                  </a:lnTo>
                  <a:close/>
                  <a:moveTo>
                    <a:pt x="2467839" y="3103815"/>
                  </a:moveTo>
                  <a:lnTo>
                    <a:pt x="2417584" y="2752968"/>
                  </a:lnTo>
                  <a:lnTo>
                    <a:pt x="2555602" y="3020557"/>
                  </a:lnTo>
                  <a:lnTo>
                    <a:pt x="2467839" y="3103815"/>
                  </a:lnTo>
                  <a:close/>
                  <a:moveTo>
                    <a:pt x="1893192" y="2553731"/>
                  </a:moveTo>
                  <a:lnTo>
                    <a:pt x="1833833" y="2617356"/>
                  </a:lnTo>
                  <a:lnTo>
                    <a:pt x="1736602" y="2478835"/>
                  </a:lnTo>
                  <a:lnTo>
                    <a:pt x="1813076" y="2475926"/>
                  </a:lnTo>
                  <a:lnTo>
                    <a:pt x="1893192" y="2553731"/>
                  </a:lnTo>
                  <a:close/>
                  <a:moveTo>
                    <a:pt x="1462752" y="2583544"/>
                  </a:moveTo>
                  <a:lnTo>
                    <a:pt x="1550880" y="2490833"/>
                  </a:lnTo>
                  <a:lnTo>
                    <a:pt x="1600770" y="2601359"/>
                  </a:lnTo>
                  <a:lnTo>
                    <a:pt x="1441631" y="2696615"/>
                  </a:lnTo>
                  <a:lnTo>
                    <a:pt x="1462752" y="2583544"/>
                  </a:lnTo>
                  <a:close/>
                  <a:moveTo>
                    <a:pt x="1654666" y="3562643"/>
                  </a:moveTo>
                  <a:lnTo>
                    <a:pt x="1846215" y="3709890"/>
                  </a:lnTo>
                  <a:lnTo>
                    <a:pt x="1685255" y="3824415"/>
                  </a:lnTo>
                  <a:lnTo>
                    <a:pt x="1654666" y="3562643"/>
                  </a:lnTo>
                  <a:close/>
                  <a:moveTo>
                    <a:pt x="2010816" y="4405767"/>
                  </a:moveTo>
                  <a:lnTo>
                    <a:pt x="1845122" y="4366501"/>
                  </a:lnTo>
                  <a:lnTo>
                    <a:pt x="1872798" y="4291606"/>
                  </a:lnTo>
                  <a:lnTo>
                    <a:pt x="2010816" y="4405767"/>
                  </a:lnTo>
                  <a:close/>
                  <a:moveTo>
                    <a:pt x="1933613" y="4158174"/>
                  </a:moveTo>
                  <a:lnTo>
                    <a:pt x="1878989" y="4249068"/>
                  </a:lnTo>
                  <a:lnTo>
                    <a:pt x="1889914" y="4100003"/>
                  </a:lnTo>
                  <a:lnTo>
                    <a:pt x="1933613" y="4158174"/>
                  </a:lnTo>
                  <a:close/>
                  <a:moveTo>
                    <a:pt x="1881174" y="4065464"/>
                  </a:moveTo>
                  <a:lnTo>
                    <a:pt x="1701278" y="3851683"/>
                  </a:lnTo>
                  <a:lnTo>
                    <a:pt x="1928515" y="3920035"/>
                  </a:lnTo>
                  <a:lnTo>
                    <a:pt x="1881174" y="4065464"/>
                  </a:lnTo>
                  <a:close/>
                  <a:moveTo>
                    <a:pt x="2073452" y="3778605"/>
                  </a:moveTo>
                  <a:lnTo>
                    <a:pt x="2048324" y="3801874"/>
                  </a:lnTo>
                  <a:lnTo>
                    <a:pt x="2019920" y="3746247"/>
                  </a:lnTo>
                  <a:lnTo>
                    <a:pt x="2091660" y="3758972"/>
                  </a:lnTo>
                  <a:lnTo>
                    <a:pt x="2073452" y="3778605"/>
                  </a:lnTo>
                  <a:close/>
                </a:path>
              </a:pathLst>
            </a:custGeom>
            <a:grpFill/>
            <a:ln w="95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dirty="0"/>
            </a:p>
          </p:txBody>
        </p:sp>
        <p:sp>
          <p:nvSpPr>
            <p:cNvPr id="45" name="Freeform 28">
              <a:extLst>
                <a:ext uri="{FF2B5EF4-FFF2-40B4-BE49-F238E27FC236}">
                  <a16:creationId xmlns:a16="http://schemas.microsoft.com/office/drawing/2014/main" id="{24F4C985-331C-E1E3-33E7-61F692D5DEC5}"/>
                </a:ext>
              </a:extLst>
            </p:cNvPr>
            <p:cNvSpPr/>
            <p:nvPr/>
          </p:nvSpPr>
          <p:spPr>
            <a:xfrm>
              <a:off x="4551030" y="3340962"/>
              <a:ext cx="266038" cy="425310"/>
            </a:xfrm>
            <a:custGeom>
              <a:avLst/>
              <a:gdLst>
                <a:gd name="connsiteX0" fmla="*/ 3803 w 95130"/>
                <a:gd name="connsiteY0" fmla="*/ 151860 h 152083"/>
                <a:gd name="connsiteX1" fmla="*/ 7081 w 95130"/>
                <a:gd name="connsiteY1" fmla="*/ 152587 h 152083"/>
                <a:gd name="connsiteX2" fmla="*/ 11815 w 95130"/>
                <a:gd name="connsiteY2" fmla="*/ 150769 h 152083"/>
                <a:gd name="connsiteX3" fmla="*/ 95572 w 95130"/>
                <a:gd name="connsiteY3" fmla="*/ 81690 h 152083"/>
                <a:gd name="connsiteX4" fmla="*/ 98121 w 95130"/>
                <a:gd name="connsiteY4" fmla="*/ 76237 h 152083"/>
                <a:gd name="connsiteX5" fmla="*/ 95572 w 95130"/>
                <a:gd name="connsiteY5" fmla="*/ 70783 h 152083"/>
                <a:gd name="connsiteX6" fmla="*/ 11815 w 95130"/>
                <a:gd name="connsiteY6" fmla="*/ 1704 h 152083"/>
                <a:gd name="connsiteX7" fmla="*/ 4168 w 95130"/>
                <a:gd name="connsiteY7" fmla="*/ 614 h 152083"/>
                <a:gd name="connsiteX8" fmla="*/ 162 w 95130"/>
                <a:gd name="connsiteY8" fmla="*/ 7158 h 152083"/>
                <a:gd name="connsiteX9" fmla="*/ 162 w 95130"/>
                <a:gd name="connsiteY9" fmla="*/ 145679 h 152083"/>
                <a:gd name="connsiteX10" fmla="*/ 3803 w 95130"/>
                <a:gd name="connsiteY10" fmla="*/ 151860 h 152083"/>
                <a:gd name="connsiteX11" fmla="*/ 14000 w 95130"/>
                <a:gd name="connsiteY11" fmla="*/ 22428 h 152083"/>
                <a:gd name="connsiteX12" fmla="*/ 79185 w 95130"/>
                <a:gd name="connsiteY12" fmla="*/ 76237 h 152083"/>
                <a:gd name="connsiteX13" fmla="*/ 14000 w 95130"/>
                <a:gd name="connsiteY13" fmla="*/ 129682 h 152083"/>
                <a:gd name="connsiteX14" fmla="*/ 14000 w 95130"/>
                <a:gd name="connsiteY14" fmla="*/ 22428 h 152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5130" h="152083">
                  <a:moveTo>
                    <a:pt x="3803" y="151860"/>
                  </a:moveTo>
                  <a:cubicBezTo>
                    <a:pt x="4896" y="152223"/>
                    <a:pt x="5988" y="152587"/>
                    <a:pt x="7081" y="152587"/>
                  </a:cubicBezTo>
                  <a:cubicBezTo>
                    <a:pt x="8902" y="152587"/>
                    <a:pt x="10358" y="151860"/>
                    <a:pt x="11815" y="150769"/>
                  </a:cubicBezTo>
                  <a:lnTo>
                    <a:pt x="95572" y="81690"/>
                  </a:lnTo>
                  <a:cubicBezTo>
                    <a:pt x="97393" y="80236"/>
                    <a:pt x="98121" y="78418"/>
                    <a:pt x="98121" y="76237"/>
                  </a:cubicBezTo>
                  <a:cubicBezTo>
                    <a:pt x="98121" y="74055"/>
                    <a:pt x="97029" y="71874"/>
                    <a:pt x="95572" y="70783"/>
                  </a:cubicBezTo>
                  <a:lnTo>
                    <a:pt x="11815" y="1704"/>
                  </a:lnTo>
                  <a:cubicBezTo>
                    <a:pt x="9630" y="-114"/>
                    <a:pt x="6717" y="-477"/>
                    <a:pt x="4168" y="614"/>
                  </a:cubicBezTo>
                  <a:cubicBezTo>
                    <a:pt x="1618" y="1704"/>
                    <a:pt x="162" y="4249"/>
                    <a:pt x="162" y="7158"/>
                  </a:cubicBezTo>
                  <a:lnTo>
                    <a:pt x="162" y="145679"/>
                  </a:lnTo>
                  <a:cubicBezTo>
                    <a:pt x="-566" y="148224"/>
                    <a:pt x="1254" y="150769"/>
                    <a:pt x="3803" y="151860"/>
                  </a:cubicBezTo>
                  <a:close/>
                  <a:moveTo>
                    <a:pt x="14000" y="22428"/>
                  </a:moveTo>
                  <a:lnTo>
                    <a:pt x="79185" y="76237"/>
                  </a:lnTo>
                  <a:lnTo>
                    <a:pt x="14000" y="129682"/>
                  </a:lnTo>
                  <a:lnTo>
                    <a:pt x="14000" y="22428"/>
                  </a:lnTo>
                  <a:close/>
                </a:path>
              </a:pathLst>
            </a:custGeom>
            <a:grpFill/>
            <a:ln w="95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/>
            </a:p>
          </p:txBody>
        </p:sp>
        <p:sp>
          <p:nvSpPr>
            <p:cNvPr id="46" name="Freeform 29">
              <a:extLst>
                <a:ext uri="{FF2B5EF4-FFF2-40B4-BE49-F238E27FC236}">
                  <a16:creationId xmlns:a16="http://schemas.microsoft.com/office/drawing/2014/main" id="{996FBA4B-9190-ADFC-D927-DE1DFB418E6A}"/>
                </a:ext>
              </a:extLst>
            </p:cNvPr>
            <p:cNvSpPr/>
            <p:nvPr/>
          </p:nvSpPr>
          <p:spPr>
            <a:xfrm>
              <a:off x="5213488" y="2830111"/>
              <a:ext cx="3884167" cy="3189833"/>
            </a:xfrm>
            <a:custGeom>
              <a:avLst/>
              <a:gdLst>
                <a:gd name="connsiteX0" fmla="*/ 1123060 w 1388905"/>
                <a:gd name="connsiteY0" fmla="*/ 1026045 h 1140623"/>
                <a:gd name="connsiteX1" fmla="*/ 1206817 w 1388905"/>
                <a:gd name="connsiteY1" fmla="*/ 978780 h 1140623"/>
                <a:gd name="connsiteX2" fmla="*/ 1210458 w 1388905"/>
                <a:gd name="connsiteY2" fmla="*/ 973327 h 1140623"/>
                <a:gd name="connsiteX3" fmla="*/ 1217742 w 1388905"/>
                <a:gd name="connsiteY3" fmla="*/ 900612 h 1140623"/>
                <a:gd name="connsiteX4" fmla="*/ 1211187 w 1388905"/>
                <a:gd name="connsiteY4" fmla="*/ 892614 h 1140623"/>
                <a:gd name="connsiteX5" fmla="*/ 1073170 w 1388905"/>
                <a:gd name="connsiteY5" fmla="*/ 875889 h 1140623"/>
                <a:gd name="connsiteX6" fmla="*/ 1107037 w 1388905"/>
                <a:gd name="connsiteY6" fmla="*/ 823899 h 1140623"/>
                <a:gd name="connsiteX7" fmla="*/ 1108129 w 1388905"/>
                <a:gd name="connsiteY7" fmla="*/ 819899 h 1140623"/>
                <a:gd name="connsiteX8" fmla="*/ 1108129 w 1388905"/>
                <a:gd name="connsiteY8" fmla="*/ 732642 h 1140623"/>
                <a:gd name="connsiteX9" fmla="*/ 1107765 w 1388905"/>
                <a:gd name="connsiteY9" fmla="*/ 730461 h 1140623"/>
                <a:gd name="connsiteX10" fmla="*/ 1086279 w 1388905"/>
                <a:gd name="connsiteY10" fmla="*/ 662473 h 1140623"/>
                <a:gd name="connsiteX11" fmla="*/ 1089557 w 1388905"/>
                <a:gd name="connsiteY11" fmla="*/ 597757 h 1140623"/>
                <a:gd name="connsiteX12" fmla="*/ 1247603 w 1388905"/>
                <a:gd name="connsiteY12" fmla="*/ 472324 h 1140623"/>
                <a:gd name="connsiteX13" fmla="*/ 1249060 w 1388905"/>
                <a:gd name="connsiteY13" fmla="*/ 470870 h 1140623"/>
                <a:gd name="connsiteX14" fmla="*/ 1387805 w 1388905"/>
                <a:gd name="connsiteY14" fmla="*/ 265815 h 1140623"/>
                <a:gd name="connsiteX15" fmla="*/ 1388169 w 1388905"/>
                <a:gd name="connsiteY15" fmla="*/ 258180 h 1140623"/>
                <a:gd name="connsiteX16" fmla="*/ 1381614 w 1388905"/>
                <a:gd name="connsiteY16" fmla="*/ 254181 h 1140623"/>
                <a:gd name="connsiteX17" fmla="*/ 1183146 w 1388905"/>
                <a:gd name="connsiteY17" fmla="*/ 252000 h 1140623"/>
                <a:gd name="connsiteX18" fmla="*/ 1242869 w 1388905"/>
                <a:gd name="connsiteY18" fmla="*/ 219278 h 1140623"/>
                <a:gd name="connsiteX19" fmla="*/ 1246510 w 1388905"/>
                <a:gd name="connsiteY19" fmla="*/ 213461 h 1140623"/>
                <a:gd name="connsiteX20" fmla="*/ 1243597 w 1388905"/>
                <a:gd name="connsiteY20" fmla="*/ 207280 h 1140623"/>
                <a:gd name="connsiteX21" fmla="*/ 1130707 w 1388905"/>
                <a:gd name="connsiteY21" fmla="*/ 127658 h 1140623"/>
                <a:gd name="connsiteX22" fmla="*/ 1126337 w 1388905"/>
                <a:gd name="connsiteY22" fmla="*/ 126204 h 1140623"/>
                <a:gd name="connsiteX23" fmla="*/ 867418 w 1388905"/>
                <a:gd name="connsiteY23" fmla="*/ 126204 h 1140623"/>
                <a:gd name="connsiteX24" fmla="*/ 867054 w 1388905"/>
                <a:gd name="connsiteY24" fmla="*/ 126204 h 1140623"/>
                <a:gd name="connsiteX25" fmla="*/ 865233 w 1388905"/>
                <a:gd name="connsiteY25" fmla="*/ 126567 h 1140623"/>
                <a:gd name="connsiteX26" fmla="*/ 864505 w 1388905"/>
                <a:gd name="connsiteY26" fmla="*/ 126931 h 1140623"/>
                <a:gd name="connsiteX27" fmla="*/ 862684 w 1388905"/>
                <a:gd name="connsiteY27" fmla="*/ 128385 h 1140623"/>
                <a:gd name="connsiteX28" fmla="*/ 862684 w 1388905"/>
                <a:gd name="connsiteY28" fmla="*/ 128385 h 1140623"/>
                <a:gd name="connsiteX29" fmla="*/ 745060 w 1388905"/>
                <a:gd name="connsiteY29" fmla="*/ 247273 h 1140623"/>
                <a:gd name="connsiteX30" fmla="*/ 691528 w 1388905"/>
                <a:gd name="connsiteY30" fmla="*/ 160380 h 1140623"/>
                <a:gd name="connsiteX31" fmla="*/ 685337 w 1388905"/>
                <a:gd name="connsiteY31" fmla="*/ 156744 h 1140623"/>
                <a:gd name="connsiteX32" fmla="*/ 524742 w 1388905"/>
                <a:gd name="connsiteY32" fmla="*/ 156744 h 1140623"/>
                <a:gd name="connsiteX33" fmla="*/ 524742 w 1388905"/>
                <a:gd name="connsiteY33" fmla="*/ 122204 h 1140623"/>
                <a:gd name="connsiteX34" fmla="*/ 521829 w 1388905"/>
                <a:gd name="connsiteY34" fmla="*/ 116387 h 1140623"/>
                <a:gd name="connsiteX35" fmla="*/ 430788 w 1388905"/>
                <a:gd name="connsiteY35" fmla="*/ 49126 h 1140623"/>
                <a:gd name="connsiteX36" fmla="*/ 426783 w 1388905"/>
                <a:gd name="connsiteY36" fmla="*/ 47672 h 1140623"/>
                <a:gd name="connsiteX37" fmla="*/ 275655 w 1388905"/>
                <a:gd name="connsiteY37" fmla="*/ 40401 h 1140623"/>
                <a:gd name="connsiteX38" fmla="*/ 211563 w 1388905"/>
                <a:gd name="connsiteY38" fmla="*/ 1135 h 1140623"/>
                <a:gd name="connsiteX39" fmla="*/ 201731 w 1388905"/>
                <a:gd name="connsiteY39" fmla="*/ 3316 h 1140623"/>
                <a:gd name="connsiteX40" fmla="*/ 121615 w 1388905"/>
                <a:gd name="connsiteY40" fmla="*/ 119659 h 1140623"/>
                <a:gd name="connsiteX41" fmla="*/ 120158 w 1388905"/>
                <a:gd name="connsiteY41" fmla="*/ 123659 h 1140623"/>
                <a:gd name="connsiteX42" fmla="*/ 120158 w 1388905"/>
                <a:gd name="connsiteY42" fmla="*/ 206190 h 1140623"/>
                <a:gd name="connsiteX43" fmla="*/ 5812 w 1388905"/>
                <a:gd name="connsiteY43" fmla="*/ 229458 h 1140623"/>
                <a:gd name="connsiteX44" fmla="*/ 349 w 1388905"/>
                <a:gd name="connsiteY44" fmla="*/ 234185 h 1140623"/>
                <a:gd name="connsiteX45" fmla="*/ 1806 w 1388905"/>
                <a:gd name="connsiteY45" fmla="*/ 241093 h 1140623"/>
                <a:gd name="connsiteX46" fmla="*/ 78280 w 1388905"/>
                <a:gd name="connsiteY46" fmla="*/ 331986 h 1140623"/>
                <a:gd name="connsiteX47" fmla="*/ 83742 w 1388905"/>
                <a:gd name="connsiteY47" fmla="*/ 334531 h 1140623"/>
                <a:gd name="connsiteX48" fmla="*/ 167499 w 1388905"/>
                <a:gd name="connsiteY48" fmla="*/ 334531 h 1140623"/>
                <a:gd name="connsiteX49" fmla="*/ 167499 w 1388905"/>
                <a:gd name="connsiteY49" fmla="*/ 334531 h 1140623"/>
                <a:gd name="connsiteX50" fmla="*/ 168228 w 1388905"/>
                <a:gd name="connsiteY50" fmla="*/ 334531 h 1140623"/>
                <a:gd name="connsiteX51" fmla="*/ 170049 w 1388905"/>
                <a:gd name="connsiteY51" fmla="*/ 334167 h 1140623"/>
                <a:gd name="connsiteX52" fmla="*/ 170049 w 1388905"/>
                <a:gd name="connsiteY52" fmla="*/ 334167 h 1140623"/>
                <a:gd name="connsiteX53" fmla="*/ 170413 w 1388905"/>
                <a:gd name="connsiteY53" fmla="*/ 334167 h 1140623"/>
                <a:gd name="connsiteX54" fmla="*/ 172233 w 1388905"/>
                <a:gd name="connsiteY54" fmla="*/ 333076 h 1140623"/>
                <a:gd name="connsiteX55" fmla="*/ 262910 w 1388905"/>
                <a:gd name="connsiteY55" fmla="*/ 263998 h 1140623"/>
                <a:gd name="connsiteX56" fmla="*/ 403476 w 1388905"/>
                <a:gd name="connsiteY56" fmla="*/ 170560 h 1140623"/>
                <a:gd name="connsiteX57" fmla="*/ 495973 w 1388905"/>
                <a:gd name="connsiteY57" fmla="*/ 170560 h 1140623"/>
                <a:gd name="connsiteX58" fmla="*/ 316806 w 1388905"/>
                <a:gd name="connsiteY58" fmla="*/ 302900 h 1140623"/>
                <a:gd name="connsiteX59" fmla="*/ 313892 w 1388905"/>
                <a:gd name="connsiteY59" fmla="*/ 308353 h 1140623"/>
                <a:gd name="connsiteX60" fmla="*/ 310251 w 1388905"/>
                <a:gd name="connsiteY60" fmla="*/ 398156 h 1140623"/>
                <a:gd name="connsiteX61" fmla="*/ 310615 w 1388905"/>
                <a:gd name="connsiteY61" fmla="*/ 399246 h 1140623"/>
                <a:gd name="connsiteX62" fmla="*/ 310615 w 1388905"/>
                <a:gd name="connsiteY62" fmla="*/ 400701 h 1140623"/>
                <a:gd name="connsiteX63" fmla="*/ 310615 w 1388905"/>
                <a:gd name="connsiteY63" fmla="*/ 400701 h 1140623"/>
                <a:gd name="connsiteX64" fmla="*/ 311343 w 1388905"/>
                <a:gd name="connsiteY64" fmla="*/ 401791 h 1140623"/>
                <a:gd name="connsiteX65" fmla="*/ 312072 w 1388905"/>
                <a:gd name="connsiteY65" fmla="*/ 403246 h 1140623"/>
                <a:gd name="connsiteX66" fmla="*/ 312072 w 1388905"/>
                <a:gd name="connsiteY66" fmla="*/ 403246 h 1140623"/>
                <a:gd name="connsiteX67" fmla="*/ 312800 w 1388905"/>
                <a:gd name="connsiteY67" fmla="*/ 403973 h 1140623"/>
                <a:gd name="connsiteX68" fmla="*/ 314257 w 1388905"/>
                <a:gd name="connsiteY68" fmla="*/ 405064 h 1140623"/>
                <a:gd name="connsiteX69" fmla="*/ 315349 w 1388905"/>
                <a:gd name="connsiteY69" fmla="*/ 405427 h 1140623"/>
                <a:gd name="connsiteX70" fmla="*/ 316806 w 1388905"/>
                <a:gd name="connsiteY70" fmla="*/ 405791 h 1140623"/>
                <a:gd name="connsiteX71" fmla="*/ 317170 w 1388905"/>
                <a:gd name="connsiteY71" fmla="*/ 405791 h 1140623"/>
                <a:gd name="connsiteX72" fmla="*/ 413673 w 1388905"/>
                <a:gd name="connsiteY72" fmla="*/ 405791 h 1140623"/>
                <a:gd name="connsiteX73" fmla="*/ 537124 w 1388905"/>
                <a:gd name="connsiteY73" fmla="*/ 470143 h 1140623"/>
                <a:gd name="connsiteX74" fmla="*/ 586649 w 1388905"/>
                <a:gd name="connsiteY74" fmla="*/ 628660 h 1140623"/>
                <a:gd name="connsiteX75" fmla="*/ 514545 w 1388905"/>
                <a:gd name="connsiteY75" fmla="*/ 822808 h 1140623"/>
                <a:gd name="connsiteX76" fmla="*/ 514545 w 1388905"/>
                <a:gd name="connsiteY76" fmla="*/ 822808 h 1140623"/>
                <a:gd name="connsiteX77" fmla="*/ 514545 w 1388905"/>
                <a:gd name="connsiteY77" fmla="*/ 822808 h 1140623"/>
                <a:gd name="connsiteX78" fmla="*/ 514545 w 1388905"/>
                <a:gd name="connsiteY78" fmla="*/ 823535 h 1140623"/>
                <a:gd name="connsiteX79" fmla="*/ 514181 w 1388905"/>
                <a:gd name="connsiteY79" fmla="*/ 824989 h 1140623"/>
                <a:gd name="connsiteX80" fmla="*/ 510540 w 1388905"/>
                <a:gd name="connsiteY80" fmla="*/ 978053 h 1140623"/>
                <a:gd name="connsiteX81" fmla="*/ 512725 w 1388905"/>
                <a:gd name="connsiteY81" fmla="*/ 983143 h 1140623"/>
                <a:gd name="connsiteX82" fmla="*/ 666037 w 1388905"/>
                <a:gd name="connsiteY82" fmla="*/ 1143479 h 1140623"/>
                <a:gd name="connsiteX83" fmla="*/ 671135 w 1388905"/>
                <a:gd name="connsiteY83" fmla="*/ 1145660 h 1140623"/>
                <a:gd name="connsiteX84" fmla="*/ 673320 w 1388905"/>
                <a:gd name="connsiteY84" fmla="*/ 1145296 h 1140623"/>
                <a:gd name="connsiteX85" fmla="*/ 678418 w 1388905"/>
                <a:gd name="connsiteY85" fmla="*/ 1139843 h 1140623"/>
                <a:gd name="connsiteX86" fmla="*/ 702089 w 1388905"/>
                <a:gd name="connsiteY86" fmla="*/ 1020228 h 1140623"/>
                <a:gd name="connsiteX87" fmla="*/ 813886 w 1388905"/>
                <a:gd name="connsiteY87" fmla="*/ 922427 h 1140623"/>
                <a:gd name="connsiteX88" fmla="*/ 981401 w 1388905"/>
                <a:gd name="connsiteY88" fmla="*/ 808629 h 1140623"/>
                <a:gd name="connsiteX89" fmla="*/ 1013083 w 1388905"/>
                <a:gd name="connsiteY89" fmla="*/ 828625 h 1140623"/>
                <a:gd name="connsiteX90" fmla="*/ 995967 w 1388905"/>
                <a:gd name="connsiteY90" fmla="*/ 899885 h 1140623"/>
                <a:gd name="connsiteX91" fmla="*/ 995967 w 1388905"/>
                <a:gd name="connsiteY91" fmla="*/ 900612 h 1140623"/>
                <a:gd name="connsiteX92" fmla="*/ 995967 w 1388905"/>
                <a:gd name="connsiteY92" fmla="*/ 902430 h 1140623"/>
                <a:gd name="connsiteX93" fmla="*/ 996331 w 1388905"/>
                <a:gd name="connsiteY93" fmla="*/ 903885 h 1140623"/>
                <a:gd name="connsiteX94" fmla="*/ 996331 w 1388905"/>
                <a:gd name="connsiteY94" fmla="*/ 904612 h 1140623"/>
                <a:gd name="connsiteX95" fmla="*/ 997060 w 1388905"/>
                <a:gd name="connsiteY95" fmla="*/ 905702 h 1140623"/>
                <a:gd name="connsiteX96" fmla="*/ 997060 w 1388905"/>
                <a:gd name="connsiteY96" fmla="*/ 906066 h 1140623"/>
                <a:gd name="connsiteX97" fmla="*/ 1022551 w 1388905"/>
                <a:gd name="connsiteY97" fmla="*/ 942423 h 1140623"/>
                <a:gd name="connsiteX98" fmla="*/ 1023643 w 1388905"/>
                <a:gd name="connsiteY98" fmla="*/ 943877 h 1140623"/>
                <a:gd name="connsiteX99" fmla="*/ 1114684 w 1388905"/>
                <a:gd name="connsiteY99" fmla="*/ 1023863 h 1140623"/>
                <a:gd name="connsiteX100" fmla="*/ 1123060 w 1388905"/>
                <a:gd name="connsiteY100" fmla="*/ 1026045 h 1140623"/>
                <a:gd name="connsiteX101" fmla="*/ 810973 w 1388905"/>
                <a:gd name="connsiteY101" fmla="*/ 907884 h 1140623"/>
                <a:gd name="connsiteX102" fmla="*/ 616511 w 1388905"/>
                <a:gd name="connsiteY102" fmla="*/ 647930 h 1140623"/>
                <a:gd name="connsiteX103" fmla="*/ 965742 w 1388905"/>
                <a:gd name="connsiteY103" fmla="*/ 802448 h 1140623"/>
                <a:gd name="connsiteX104" fmla="*/ 810973 w 1388905"/>
                <a:gd name="connsiteY104" fmla="*/ 907884 h 1140623"/>
                <a:gd name="connsiteX105" fmla="*/ 865597 w 1388905"/>
                <a:gd name="connsiteY105" fmla="*/ 145837 h 1140623"/>
                <a:gd name="connsiteX106" fmla="*/ 1058967 w 1388905"/>
                <a:gd name="connsiteY106" fmla="*/ 559945 h 1140623"/>
                <a:gd name="connsiteX107" fmla="*/ 753800 w 1388905"/>
                <a:gd name="connsiteY107" fmla="*/ 258544 h 1140623"/>
                <a:gd name="connsiteX108" fmla="*/ 865597 w 1388905"/>
                <a:gd name="connsiteY108" fmla="*/ 145837 h 1140623"/>
                <a:gd name="connsiteX109" fmla="*/ 882349 w 1388905"/>
                <a:gd name="connsiteY109" fmla="*/ 147654 h 1140623"/>
                <a:gd name="connsiteX110" fmla="*/ 1147459 w 1388905"/>
                <a:gd name="connsiteY110" fmla="*/ 263270 h 1140623"/>
                <a:gd name="connsiteX111" fmla="*/ 1080453 w 1388905"/>
                <a:gd name="connsiteY111" fmla="*/ 571216 h 1140623"/>
                <a:gd name="connsiteX112" fmla="*/ 882349 w 1388905"/>
                <a:gd name="connsiteY112" fmla="*/ 147654 h 1140623"/>
                <a:gd name="connsiteX113" fmla="*/ 746516 w 1388905"/>
                <a:gd name="connsiteY113" fmla="*/ 271633 h 1140623"/>
                <a:gd name="connsiteX114" fmla="*/ 1066615 w 1388905"/>
                <a:gd name="connsiteY114" fmla="*/ 587577 h 1140623"/>
                <a:gd name="connsiteX115" fmla="*/ 605586 w 1388905"/>
                <a:gd name="connsiteY115" fmla="*/ 621753 h 1140623"/>
                <a:gd name="connsiteX116" fmla="*/ 746516 w 1388905"/>
                <a:gd name="connsiteY116" fmla="*/ 271633 h 1140623"/>
                <a:gd name="connsiteX117" fmla="*/ 977395 w 1388905"/>
                <a:gd name="connsiteY117" fmla="*/ 791904 h 1140623"/>
                <a:gd name="connsiteX118" fmla="*/ 623794 w 1388905"/>
                <a:gd name="connsiteY118" fmla="*/ 635205 h 1140623"/>
                <a:gd name="connsiteX119" fmla="*/ 1070620 w 1388905"/>
                <a:gd name="connsiteY119" fmla="*/ 601756 h 1140623"/>
                <a:gd name="connsiteX120" fmla="*/ 977395 w 1388905"/>
                <a:gd name="connsiteY120" fmla="*/ 791904 h 1140623"/>
                <a:gd name="connsiteX121" fmla="*/ 1368141 w 1388905"/>
                <a:gd name="connsiteY121" fmla="*/ 268360 h 1140623"/>
                <a:gd name="connsiteX122" fmla="*/ 1237770 w 1388905"/>
                <a:gd name="connsiteY122" fmla="*/ 461417 h 1140623"/>
                <a:gd name="connsiteX123" fmla="*/ 1094291 w 1388905"/>
                <a:gd name="connsiteY123" fmla="*/ 575579 h 1140623"/>
                <a:gd name="connsiteX124" fmla="*/ 1161661 w 1388905"/>
                <a:gd name="connsiteY124" fmla="*/ 266543 h 1140623"/>
                <a:gd name="connsiteX125" fmla="*/ 1368141 w 1388905"/>
                <a:gd name="connsiteY125" fmla="*/ 268360 h 1140623"/>
                <a:gd name="connsiteX126" fmla="*/ 1225753 w 1388905"/>
                <a:gd name="connsiteY126" fmla="*/ 212007 h 1140623"/>
                <a:gd name="connsiteX127" fmla="*/ 1155106 w 1388905"/>
                <a:gd name="connsiteY127" fmla="*/ 250909 h 1140623"/>
                <a:gd name="connsiteX128" fmla="*/ 902378 w 1388905"/>
                <a:gd name="connsiteY128" fmla="*/ 140747 h 1140623"/>
                <a:gd name="connsiteX129" fmla="*/ 1124152 w 1388905"/>
                <a:gd name="connsiteY129" fmla="*/ 140747 h 1140623"/>
                <a:gd name="connsiteX130" fmla="*/ 1225753 w 1388905"/>
                <a:gd name="connsiteY130" fmla="*/ 212007 h 1140623"/>
                <a:gd name="connsiteX131" fmla="*/ 209742 w 1388905"/>
                <a:gd name="connsiteY131" fmla="*/ 17496 h 1140623"/>
                <a:gd name="connsiteX132" fmla="*/ 265823 w 1388905"/>
                <a:gd name="connsiteY132" fmla="*/ 51671 h 1140623"/>
                <a:gd name="connsiteX133" fmla="*/ 252349 w 1388905"/>
                <a:gd name="connsiteY133" fmla="*/ 248728 h 1140623"/>
                <a:gd name="connsiteX134" fmla="*/ 135089 w 1388905"/>
                <a:gd name="connsiteY134" fmla="*/ 207644 h 1140623"/>
                <a:gd name="connsiteX135" fmla="*/ 135089 w 1388905"/>
                <a:gd name="connsiteY135" fmla="*/ 126567 h 1140623"/>
                <a:gd name="connsiteX136" fmla="*/ 209742 w 1388905"/>
                <a:gd name="connsiteY136" fmla="*/ 17496 h 1140623"/>
                <a:gd name="connsiteX137" fmla="*/ 171141 w 1388905"/>
                <a:gd name="connsiteY137" fmla="*/ 315988 h 1140623"/>
                <a:gd name="connsiteX138" fmla="*/ 139459 w 1388905"/>
                <a:gd name="connsiteY138" fmla="*/ 224368 h 1140623"/>
                <a:gd name="connsiteX139" fmla="*/ 243609 w 1388905"/>
                <a:gd name="connsiteY139" fmla="*/ 261089 h 1140623"/>
                <a:gd name="connsiteX140" fmla="*/ 171141 w 1388905"/>
                <a:gd name="connsiteY140" fmla="*/ 315988 h 1140623"/>
                <a:gd name="connsiteX141" fmla="*/ 20378 w 1388905"/>
                <a:gd name="connsiteY141" fmla="*/ 241456 h 1140623"/>
                <a:gd name="connsiteX142" fmla="*/ 122343 w 1388905"/>
                <a:gd name="connsiteY142" fmla="*/ 220732 h 1140623"/>
                <a:gd name="connsiteX143" fmla="*/ 156939 w 1388905"/>
                <a:gd name="connsiteY143" fmla="*/ 320351 h 1140623"/>
                <a:gd name="connsiteX144" fmla="*/ 86655 w 1388905"/>
                <a:gd name="connsiteY144" fmla="*/ 320351 h 1140623"/>
                <a:gd name="connsiteX145" fmla="*/ 20378 w 1388905"/>
                <a:gd name="connsiteY145" fmla="*/ 241456 h 1140623"/>
                <a:gd name="connsiteX146" fmla="*/ 400927 w 1388905"/>
                <a:gd name="connsiteY146" fmla="*/ 156744 h 1140623"/>
                <a:gd name="connsiteX147" fmla="*/ 396921 w 1388905"/>
                <a:gd name="connsiteY147" fmla="*/ 157835 h 1140623"/>
                <a:gd name="connsiteX148" fmla="*/ 266916 w 1388905"/>
                <a:gd name="connsiteY148" fmla="*/ 244365 h 1140623"/>
                <a:gd name="connsiteX149" fmla="*/ 280025 w 1388905"/>
                <a:gd name="connsiteY149" fmla="*/ 54944 h 1140623"/>
                <a:gd name="connsiteX150" fmla="*/ 423869 w 1388905"/>
                <a:gd name="connsiteY150" fmla="*/ 61851 h 1140623"/>
                <a:gd name="connsiteX151" fmla="*/ 510175 w 1388905"/>
                <a:gd name="connsiteY151" fmla="*/ 125840 h 1140623"/>
                <a:gd name="connsiteX152" fmla="*/ 510175 w 1388905"/>
                <a:gd name="connsiteY152" fmla="*/ 156744 h 1140623"/>
                <a:gd name="connsiteX153" fmla="*/ 400927 w 1388905"/>
                <a:gd name="connsiteY153" fmla="*/ 156744 h 1140623"/>
                <a:gd name="connsiteX154" fmla="*/ 400927 w 1388905"/>
                <a:gd name="connsiteY154" fmla="*/ 156744 h 1140623"/>
                <a:gd name="connsiteX155" fmla="*/ 520008 w 1388905"/>
                <a:gd name="connsiteY155" fmla="*/ 171287 h 1140623"/>
                <a:gd name="connsiteX156" fmla="*/ 681331 w 1388905"/>
                <a:gd name="connsiteY156" fmla="*/ 171287 h 1140623"/>
                <a:gd name="connsiteX157" fmla="*/ 732678 w 1388905"/>
                <a:gd name="connsiteY157" fmla="*/ 254545 h 1140623"/>
                <a:gd name="connsiteX158" fmla="*/ 324817 w 1388905"/>
                <a:gd name="connsiteY158" fmla="*/ 389066 h 1140623"/>
                <a:gd name="connsiteX159" fmla="*/ 327730 w 1388905"/>
                <a:gd name="connsiteY159" fmla="*/ 313080 h 1140623"/>
                <a:gd name="connsiteX160" fmla="*/ 520008 w 1388905"/>
                <a:gd name="connsiteY160" fmla="*/ 171287 h 1140623"/>
                <a:gd name="connsiteX161" fmla="*/ 550233 w 1388905"/>
                <a:gd name="connsiteY161" fmla="*/ 463962 h 1140623"/>
                <a:gd name="connsiteX162" fmla="*/ 546592 w 1388905"/>
                <a:gd name="connsiteY162" fmla="*/ 459599 h 1140623"/>
                <a:gd name="connsiteX163" fmla="*/ 419135 w 1388905"/>
                <a:gd name="connsiteY163" fmla="*/ 392702 h 1140623"/>
                <a:gd name="connsiteX164" fmla="*/ 415858 w 1388905"/>
                <a:gd name="connsiteY164" fmla="*/ 391975 h 1140623"/>
                <a:gd name="connsiteX165" fmla="*/ 362690 w 1388905"/>
                <a:gd name="connsiteY165" fmla="*/ 391975 h 1140623"/>
                <a:gd name="connsiteX166" fmla="*/ 731222 w 1388905"/>
                <a:gd name="connsiteY166" fmla="*/ 270542 h 1140623"/>
                <a:gd name="connsiteX167" fmla="*/ 595025 w 1388905"/>
                <a:gd name="connsiteY167" fmla="*/ 608300 h 1140623"/>
                <a:gd name="connsiteX168" fmla="*/ 550233 w 1388905"/>
                <a:gd name="connsiteY168" fmla="*/ 463962 h 1140623"/>
                <a:gd name="connsiteX169" fmla="*/ 596482 w 1388905"/>
                <a:gd name="connsiteY169" fmla="*/ 645021 h 1140623"/>
                <a:gd name="connsiteX170" fmla="*/ 790216 w 1388905"/>
                <a:gd name="connsiteY170" fmla="*/ 903885 h 1140623"/>
                <a:gd name="connsiteX171" fmla="*/ 530933 w 1388905"/>
                <a:gd name="connsiteY171" fmla="*/ 822081 h 1140623"/>
                <a:gd name="connsiteX172" fmla="*/ 596482 w 1388905"/>
                <a:gd name="connsiteY172" fmla="*/ 645021 h 1140623"/>
                <a:gd name="connsiteX173" fmla="*/ 687158 w 1388905"/>
                <a:gd name="connsiteY173" fmla="*/ 1018410 h 1140623"/>
                <a:gd name="connsiteX174" fmla="*/ 666401 w 1388905"/>
                <a:gd name="connsiteY174" fmla="*/ 1124573 h 1140623"/>
                <a:gd name="connsiteX175" fmla="*/ 525106 w 1388905"/>
                <a:gd name="connsiteY175" fmla="*/ 976599 h 1140623"/>
                <a:gd name="connsiteX176" fmla="*/ 528384 w 1388905"/>
                <a:gd name="connsiteY176" fmla="*/ 836260 h 1140623"/>
                <a:gd name="connsiteX177" fmla="*/ 794222 w 1388905"/>
                <a:gd name="connsiteY177" fmla="*/ 920245 h 1140623"/>
                <a:gd name="connsiteX178" fmla="*/ 687158 w 1388905"/>
                <a:gd name="connsiteY178" fmla="*/ 1018410 h 1140623"/>
                <a:gd name="connsiteX179" fmla="*/ 990141 w 1388905"/>
                <a:gd name="connsiteY179" fmla="*/ 798449 h 1140623"/>
                <a:gd name="connsiteX180" fmla="*/ 1073534 w 1388905"/>
                <a:gd name="connsiteY180" fmla="*/ 628660 h 1140623"/>
                <a:gd name="connsiteX181" fmla="*/ 1071713 w 1388905"/>
                <a:gd name="connsiteY181" fmla="*/ 662473 h 1140623"/>
                <a:gd name="connsiteX182" fmla="*/ 1072077 w 1388905"/>
                <a:gd name="connsiteY182" fmla="*/ 665018 h 1140623"/>
                <a:gd name="connsiteX183" fmla="*/ 1093562 w 1388905"/>
                <a:gd name="connsiteY183" fmla="*/ 733006 h 1140623"/>
                <a:gd name="connsiteX184" fmla="*/ 1093562 w 1388905"/>
                <a:gd name="connsiteY184" fmla="*/ 816991 h 1140623"/>
                <a:gd name="connsiteX185" fmla="*/ 1056054 w 1388905"/>
                <a:gd name="connsiteY185" fmla="*/ 875162 h 1140623"/>
                <a:gd name="connsiteX186" fmla="*/ 1012719 w 1388905"/>
                <a:gd name="connsiteY186" fmla="*/ 891523 h 1140623"/>
                <a:gd name="connsiteX187" fmla="*/ 1027649 w 1388905"/>
                <a:gd name="connsiteY187" fmla="*/ 828262 h 1140623"/>
                <a:gd name="connsiteX188" fmla="*/ 1024372 w 1388905"/>
                <a:gd name="connsiteY188" fmla="*/ 820263 h 1140623"/>
                <a:gd name="connsiteX189" fmla="*/ 990141 w 1388905"/>
                <a:gd name="connsiteY189" fmla="*/ 798449 h 1140623"/>
                <a:gd name="connsiteX190" fmla="*/ 1013811 w 1388905"/>
                <a:gd name="connsiteY190" fmla="*/ 906793 h 1140623"/>
                <a:gd name="connsiteX191" fmla="*/ 1061516 w 1388905"/>
                <a:gd name="connsiteY191" fmla="*/ 888978 h 1140623"/>
                <a:gd name="connsiteX192" fmla="*/ 1202083 w 1388905"/>
                <a:gd name="connsiteY192" fmla="*/ 906066 h 1140623"/>
                <a:gd name="connsiteX193" fmla="*/ 1195892 w 1388905"/>
                <a:gd name="connsiteY193" fmla="*/ 967873 h 1140623"/>
                <a:gd name="connsiteX194" fmla="*/ 1119782 w 1388905"/>
                <a:gd name="connsiteY194" fmla="*/ 1010775 h 1140623"/>
                <a:gd name="connsiteX195" fmla="*/ 1033476 w 1388905"/>
                <a:gd name="connsiteY195" fmla="*/ 934788 h 1140623"/>
                <a:gd name="connsiteX196" fmla="*/ 1013811 w 1388905"/>
                <a:gd name="connsiteY196" fmla="*/ 906793 h 1140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</a:cxnLst>
              <a:rect l="l" t="t" r="r" b="b"/>
              <a:pathLst>
                <a:path w="1388905" h="1140623">
                  <a:moveTo>
                    <a:pt x="1123060" y="1026045"/>
                  </a:moveTo>
                  <a:lnTo>
                    <a:pt x="1206817" y="978780"/>
                  </a:lnTo>
                  <a:cubicBezTo>
                    <a:pt x="1209002" y="977690"/>
                    <a:pt x="1210094" y="975508"/>
                    <a:pt x="1210458" y="973327"/>
                  </a:cubicBezTo>
                  <a:lnTo>
                    <a:pt x="1217742" y="900612"/>
                  </a:lnTo>
                  <a:cubicBezTo>
                    <a:pt x="1218106" y="896613"/>
                    <a:pt x="1215193" y="892977"/>
                    <a:pt x="1211187" y="892614"/>
                  </a:cubicBezTo>
                  <a:lnTo>
                    <a:pt x="1073170" y="875889"/>
                  </a:lnTo>
                  <a:lnTo>
                    <a:pt x="1107037" y="823899"/>
                  </a:lnTo>
                  <a:cubicBezTo>
                    <a:pt x="1107765" y="822808"/>
                    <a:pt x="1108129" y="821354"/>
                    <a:pt x="1108129" y="819899"/>
                  </a:cubicBezTo>
                  <a:lnTo>
                    <a:pt x="1108129" y="732642"/>
                  </a:lnTo>
                  <a:cubicBezTo>
                    <a:pt x="1108129" y="731915"/>
                    <a:pt x="1108129" y="731188"/>
                    <a:pt x="1107765" y="730461"/>
                  </a:cubicBezTo>
                  <a:lnTo>
                    <a:pt x="1086279" y="662473"/>
                  </a:lnTo>
                  <a:lnTo>
                    <a:pt x="1089557" y="597757"/>
                  </a:lnTo>
                  <a:lnTo>
                    <a:pt x="1247603" y="472324"/>
                  </a:lnTo>
                  <a:cubicBezTo>
                    <a:pt x="1248331" y="471961"/>
                    <a:pt x="1248695" y="471234"/>
                    <a:pt x="1249060" y="470870"/>
                  </a:cubicBezTo>
                  <a:lnTo>
                    <a:pt x="1387805" y="265815"/>
                  </a:lnTo>
                  <a:cubicBezTo>
                    <a:pt x="1389262" y="263634"/>
                    <a:pt x="1389626" y="260725"/>
                    <a:pt x="1388169" y="258180"/>
                  </a:cubicBezTo>
                  <a:cubicBezTo>
                    <a:pt x="1386713" y="255635"/>
                    <a:pt x="1384528" y="254181"/>
                    <a:pt x="1381614" y="254181"/>
                  </a:cubicBezTo>
                  <a:lnTo>
                    <a:pt x="1183146" y="252000"/>
                  </a:lnTo>
                  <a:lnTo>
                    <a:pt x="1242869" y="219278"/>
                  </a:lnTo>
                  <a:cubicBezTo>
                    <a:pt x="1245054" y="218187"/>
                    <a:pt x="1246510" y="215642"/>
                    <a:pt x="1246510" y="213461"/>
                  </a:cubicBezTo>
                  <a:cubicBezTo>
                    <a:pt x="1246510" y="210916"/>
                    <a:pt x="1245418" y="208371"/>
                    <a:pt x="1243597" y="207280"/>
                  </a:cubicBezTo>
                  <a:lnTo>
                    <a:pt x="1130707" y="127658"/>
                  </a:lnTo>
                  <a:cubicBezTo>
                    <a:pt x="1129615" y="126931"/>
                    <a:pt x="1128158" y="126204"/>
                    <a:pt x="1126337" y="126204"/>
                  </a:cubicBezTo>
                  <a:lnTo>
                    <a:pt x="867418" y="126204"/>
                  </a:lnTo>
                  <a:cubicBezTo>
                    <a:pt x="867418" y="126204"/>
                    <a:pt x="867054" y="126204"/>
                    <a:pt x="867054" y="126204"/>
                  </a:cubicBezTo>
                  <a:cubicBezTo>
                    <a:pt x="866326" y="126204"/>
                    <a:pt x="865961" y="126204"/>
                    <a:pt x="865233" y="126567"/>
                  </a:cubicBezTo>
                  <a:cubicBezTo>
                    <a:pt x="864869" y="126567"/>
                    <a:pt x="864869" y="126567"/>
                    <a:pt x="864505" y="126931"/>
                  </a:cubicBezTo>
                  <a:cubicBezTo>
                    <a:pt x="863776" y="127294"/>
                    <a:pt x="863048" y="127658"/>
                    <a:pt x="862684" y="128385"/>
                  </a:cubicBezTo>
                  <a:cubicBezTo>
                    <a:pt x="862684" y="128385"/>
                    <a:pt x="862684" y="128385"/>
                    <a:pt x="862684" y="128385"/>
                  </a:cubicBezTo>
                  <a:lnTo>
                    <a:pt x="745060" y="247273"/>
                  </a:lnTo>
                  <a:lnTo>
                    <a:pt x="691528" y="160380"/>
                  </a:lnTo>
                  <a:cubicBezTo>
                    <a:pt x="690071" y="158198"/>
                    <a:pt x="687886" y="156744"/>
                    <a:pt x="685337" y="156744"/>
                  </a:cubicBezTo>
                  <a:lnTo>
                    <a:pt x="524742" y="156744"/>
                  </a:lnTo>
                  <a:lnTo>
                    <a:pt x="524742" y="122204"/>
                  </a:lnTo>
                  <a:cubicBezTo>
                    <a:pt x="524742" y="120023"/>
                    <a:pt x="523649" y="117842"/>
                    <a:pt x="521829" y="116387"/>
                  </a:cubicBezTo>
                  <a:lnTo>
                    <a:pt x="430788" y="49126"/>
                  </a:lnTo>
                  <a:cubicBezTo>
                    <a:pt x="429696" y="48399"/>
                    <a:pt x="428239" y="47672"/>
                    <a:pt x="426783" y="47672"/>
                  </a:cubicBezTo>
                  <a:lnTo>
                    <a:pt x="275655" y="40401"/>
                  </a:lnTo>
                  <a:lnTo>
                    <a:pt x="211563" y="1135"/>
                  </a:lnTo>
                  <a:cubicBezTo>
                    <a:pt x="208286" y="-1047"/>
                    <a:pt x="203916" y="44"/>
                    <a:pt x="201731" y="3316"/>
                  </a:cubicBezTo>
                  <a:lnTo>
                    <a:pt x="121615" y="119659"/>
                  </a:lnTo>
                  <a:cubicBezTo>
                    <a:pt x="120887" y="120750"/>
                    <a:pt x="120158" y="122204"/>
                    <a:pt x="120158" y="123659"/>
                  </a:cubicBezTo>
                  <a:lnTo>
                    <a:pt x="120158" y="206190"/>
                  </a:lnTo>
                  <a:lnTo>
                    <a:pt x="5812" y="229458"/>
                  </a:lnTo>
                  <a:cubicBezTo>
                    <a:pt x="3262" y="229822"/>
                    <a:pt x="1078" y="231640"/>
                    <a:pt x="349" y="234185"/>
                  </a:cubicBezTo>
                  <a:cubicBezTo>
                    <a:pt x="-379" y="236730"/>
                    <a:pt x="-3" y="239275"/>
                    <a:pt x="1806" y="241093"/>
                  </a:cubicBezTo>
                  <a:lnTo>
                    <a:pt x="78280" y="331986"/>
                  </a:lnTo>
                  <a:cubicBezTo>
                    <a:pt x="79736" y="333803"/>
                    <a:pt x="81557" y="334531"/>
                    <a:pt x="83742" y="334531"/>
                  </a:cubicBezTo>
                  <a:lnTo>
                    <a:pt x="167499" y="334531"/>
                  </a:lnTo>
                  <a:cubicBezTo>
                    <a:pt x="167499" y="334531"/>
                    <a:pt x="167499" y="334531"/>
                    <a:pt x="167499" y="334531"/>
                  </a:cubicBezTo>
                  <a:cubicBezTo>
                    <a:pt x="167863" y="334531"/>
                    <a:pt x="167863" y="334531"/>
                    <a:pt x="168228" y="334531"/>
                  </a:cubicBezTo>
                  <a:cubicBezTo>
                    <a:pt x="168956" y="334531"/>
                    <a:pt x="169320" y="334531"/>
                    <a:pt x="170049" y="334167"/>
                  </a:cubicBezTo>
                  <a:cubicBezTo>
                    <a:pt x="170049" y="334167"/>
                    <a:pt x="170049" y="334167"/>
                    <a:pt x="170049" y="334167"/>
                  </a:cubicBezTo>
                  <a:cubicBezTo>
                    <a:pt x="170049" y="334167"/>
                    <a:pt x="170049" y="334167"/>
                    <a:pt x="170413" y="334167"/>
                  </a:cubicBezTo>
                  <a:cubicBezTo>
                    <a:pt x="171141" y="333803"/>
                    <a:pt x="171505" y="333803"/>
                    <a:pt x="172233" y="333076"/>
                  </a:cubicBezTo>
                  <a:lnTo>
                    <a:pt x="262910" y="263998"/>
                  </a:lnTo>
                  <a:lnTo>
                    <a:pt x="403476" y="170560"/>
                  </a:lnTo>
                  <a:lnTo>
                    <a:pt x="495973" y="170560"/>
                  </a:lnTo>
                  <a:lnTo>
                    <a:pt x="316806" y="302900"/>
                  </a:lnTo>
                  <a:cubicBezTo>
                    <a:pt x="314985" y="304354"/>
                    <a:pt x="313892" y="306172"/>
                    <a:pt x="313892" y="308353"/>
                  </a:cubicBezTo>
                  <a:lnTo>
                    <a:pt x="310251" y="398156"/>
                  </a:lnTo>
                  <a:cubicBezTo>
                    <a:pt x="310251" y="398519"/>
                    <a:pt x="310251" y="398883"/>
                    <a:pt x="310615" y="399246"/>
                  </a:cubicBezTo>
                  <a:cubicBezTo>
                    <a:pt x="310615" y="399610"/>
                    <a:pt x="310615" y="400337"/>
                    <a:pt x="310615" y="400701"/>
                  </a:cubicBezTo>
                  <a:cubicBezTo>
                    <a:pt x="310615" y="400701"/>
                    <a:pt x="310615" y="400701"/>
                    <a:pt x="310615" y="400701"/>
                  </a:cubicBezTo>
                  <a:cubicBezTo>
                    <a:pt x="310615" y="401064"/>
                    <a:pt x="310979" y="401428"/>
                    <a:pt x="311343" y="401791"/>
                  </a:cubicBezTo>
                  <a:cubicBezTo>
                    <a:pt x="311707" y="402155"/>
                    <a:pt x="311707" y="402882"/>
                    <a:pt x="312072" y="403246"/>
                  </a:cubicBezTo>
                  <a:cubicBezTo>
                    <a:pt x="312072" y="403246"/>
                    <a:pt x="312072" y="403246"/>
                    <a:pt x="312072" y="403246"/>
                  </a:cubicBezTo>
                  <a:cubicBezTo>
                    <a:pt x="312436" y="403609"/>
                    <a:pt x="312800" y="403609"/>
                    <a:pt x="312800" y="403973"/>
                  </a:cubicBezTo>
                  <a:cubicBezTo>
                    <a:pt x="313164" y="404336"/>
                    <a:pt x="313528" y="404700"/>
                    <a:pt x="314257" y="405064"/>
                  </a:cubicBezTo>
                  <a:cubicBezTo>
                    <a:pt x="314621" y="405064"/>
                    <a:pt x="314985" y="405427"/>
                    <a:pt x="315349" y="405427"/>
                  </a:cubicBezTo>
                  <a:cubicBezTo>
                    <a:pt x="315713" y="405427"/>
                    <a:pt x="316441" y="405791"/>
                    <a:pt x="316806" y="405791"/>
                  </a:cubicBezTo>
                  <a:cubicBezTo>
                    <a:pt x="316806" y="405791"/>
                    <a:pt x="317170" y="405791"/>
                    <a:pt x="317170" y="405791"/>
                  </a:cubicBezTo>
                  <a:lnTo>
                    <a:pt x="413673" y="405791"/>
                  </a:lnTo>
                  <a:lnTo>
                    <a:pt x="537124" y="470143"/>
                  </a:lnTo>
                  <a:lnTo>
                    <a:pt x="586649" y="628660"/>
                  </a:lnTo>
                  <a:lnTo>
                    <a:pt x="514545" y="822808"/>
                  </a:lnTo>
                  <a:cubicBezTo>
                    <a:pt x="514545" y="822808"/>
                    <a:pt x="514545" y="822808"/>
                    <a:pt x="514545" y="822808"/>
                  </a:cubicBezTo>
                  <a:cubicBezTo>
                    <a:pt x="514545" y="822808"/>
                    <a:pt x="514545" y="822808"/>
                    <a:pt x="514545" y="822808"/>
                  </a:cubicBezTo>
                  <a:cubicBezTo>
                    <a:pt x="514545" y="823172"/>
                    <a:pt x="514545" y="823172"/>
                    <a:pt x="514545" y="823535"/>
                  </a:cubicBezTo>
                  <a:cubicBezTo>
                    <a:pt x="514545" y="823899"/>
                    <a:pt x="514181" y="824626"/>
                    <a:pt x="514181" y="824989"/>
                  </a:cubicBezTo>
                  <a:lnTo>
                    <a:pt x="510540" y="978053"/>
                  </a:lnTo>
                  <a:cubicBezTo>
                    <a:pt x="510540" y="979871"/>
                    <a:pt x="511268" y="981689"/>
                    <a:pt x="512725" y="983143"/>
                  </a:cubicBezTo>
                  <a:lnTo>
                    <a:pt x="666037" y="1143479"/>
                  </a:lnTo>
                  <a:cubicBezTo>
                    <a:pt x="667494" y="1144933"/>
                    <a:pt x="669314" y="1145660"/>
                    <a:pt x="671135" y="1145660"/>
                  </a:cubicBezTo>
                  <a:cubicBezTo>
                    <a:pt x="671863" y="1145660"/>
                    <a:pt x="672592" y="1145660"/>
                    <a:pt x="673320" y="1145296"/>
                  </a:cubicBezTo>
                  <a:cubicBezTo>
                    <a:pt x="675869" y="1144569"/>
                    <a:pt x="678054" y="1142388"/>
                    <a:pt x="678418" y="1139843"/>
                  </a:cubicBezTo>
                  <a:cubicBezTo>
                    <a:pt x="679146" y="1135480"/>
                    <a:pt x="699540" y="1034407"/>
                    <a:pt x="702089" y="1020228"/>
                  </a:cubicBezTo>
                  <a:cubicBezTo>
                    <a:pt x="707551" y="1011138"/>
                    <a:pt x="763268" y="963510"/>
                    <a:pt x="813886" y="922427"/>
                  </a:cubicBezTo>
                  <a:lnTo>
                    <a:pt x="981401" y="808629"/>
                  </a:lnTo>
                  <a:lnTo>
                    <a:pt x="1013083" y="828625"/>
                  </a:lnTo>
                  <a:lnTo>
                    <a:pt x="995967" y="899885"/>
                  </a:lnTo>
                  <a:cubicBezTo>
                    <a:pt x="995967" y="900249"/>
                    <a:pt x="995967" y="900249"/>
                    <a:pt x="995967" y="900612"/>
                  </a:cubicBezTo>
                  <a:cubicBezTo>
                    <a:pt x="995967" y="901339"/>
                    <a:pt x="995967" y="901703"/>
                    <a:pt x="995967" y="902430"/>
                  </a:cubicBezTo>
                  <a:cubicBezTo>
                    <a:pt x="995967" y="902794"/>
                    <a:pt x="995967" y="903157"/>
                    <a:pt x="996331" y="903885"/>
                  </a:cubicBezTo>
                  <a:cubicBezTo>
                    <a:pt x="996331" y="904248"/>
                    <a:pt x="996331" y="904248"/>
                    <a:pt x="996331" y="904612"/>
                  </a:cubicBezTo>
                  <a:cubicBezTo>
                    <a:pt x="996331" y="904975"/>
                    <a:pt x="996696" y="905339"/>
                    <a:pt x="997060" y="905702"/>
                  </a:cubicBezTo>
                  <a:cubicBezTo>
                    <a:pt x="997060" y="905702"/>
                    <a:pt x="997060" y="906066"/>
                    <a:pt x="997060" y="906066"/>
                  </a:cubicBezTo>
                  <a:lnTo>
                    <a:pt x="1022551" y="942423"/>
                  </a:lnTo>
                  <a:cubicBezTo>
                    <a:pt x="1022915" y="942787"/>
                    <a:pt x="1023279" y="943514"/>
                    <a:pt x="1023643" y="943877"/>
                  </a:cubicBezTo>
                  <a:lnTo>
                    <a:pt x="1114684" y="1023863"/>
                  </a:lnTo>
                  <a:cubicBezTo>
                    <a:pt x="1116869" y="1027135"/>
                    <a:pt x="1120146" y="1027499"/>
                    <a:pt x="1123060" y="1026045"/>
                  </a:cubicBezTo>
                  <a:close/>
                  <a:moveTo>
                    <a:pt x="810973" y="907884"/>
                  </a:moveTo>
                  <a:lnTo>
                    <a:pt x="616511" y="647930"/>
                  </a:lnTo>
                  <a:lnTo>
                    <a:pt x="965742" y="802448"/>
                  </a:lnTo>
                  <a:lnTo>
                    <a:pt x="810973" y="907884"/>
                  </a:lnTo>
                  <a:close/>
                  <a:moveTo>
                    <a:pt x="865597" y="145837"/>
                  </a:moveTo>
                  <a:lnTo>
                    <a:pt x="1058967" y="559945"/>
                  </a:lnTo>
                  <a:lnTo>
                    <a:pt x="753800" y="258544"/>
                  </a:lnTo>
                  <a:lnTo>
                    <a:pt x="865597" y="145837"/>
                  </a:lnTo>
                  <a:close/>
                  <a:moveTo>
                    <a:pt x="882349" y="147654"/>
                  </a:moveTo>
                  <a:lnTo>
                    <a:pt x="1147459" y="263270"/>
                  </a:lnTo>
                  <a:lnTo>
                    <a:pt x="1080453" y="571216"/>
                  </a:lnTo>
                  <a:lnTo>
                    <a:pt x="882349" y="147654"/>
                  </a:lnTo>
                  <a:close/>
                  <a:moveTo>
                    <a:pt x="746516" y="271633"/>
                  </a:moveTo>
                  <a:lnTo>
                    <a:pt x="1066615" y="587577"/>
                  </a:lnTo>
                  <a:lnTo>
                    <a:pt x="605586" y="621753"/>
                  </a:lnTo>
                  <a:lnTo>
                    <a:pt x="746516" y="271633"/>
                  </a:lnTo>
                  <a:close/>
                  <a:moveTo>
                    <a:pt x="977395" y="791904"/>
                  </a:moveTo>
                  <a:lnTo>
                    <a:pt x="623794" y="635205"/>
                  </a:lnTo>
                  <a:lnTo>
                    <a:pt x="1070620" y="601756"/>
                  </a:lnTo>
                  <a:lnTo>
                    <a:pt x="977395" y="791904"/>
                  </a:lnTo>
                  <a:close/>
                  <a:moveTo>
                    <a:pt x="1368141" y="268360"/>
                  </a:moveTo>
                  <a:lnTo>
                    <a:pt x="1237770" y="461417"/>
                  </a:lnTo>
                  <a:lnTo>
                    <a:pt x="1094291" y="575579"/>
                  </a:lnTo>
                  <a:lnTo>
                    <a:pt x="1161661" y="266543"/>
                  </a:lnTo>
                  <a:lnTo>
                    <a:pt x="1368141" y="268360"/>
                  </a:lnTo>
                  <a:close/>
                  <a:moveTo>
                    <a:pt x="1225753" y="212007"/>
                  </a:moveTo>
                  <a:lnTo>
                    <a:pt x="1155106" y="250909"/>
                  </a:lnTo>
                  <a:lnTo>
                    <a:pt x="902378" y="140747"/>
                  </a:lnTo>
                  <a:lnTo>
                    <a:pt x="1124152" y="140747"/>
                  </a:lnTo>
                  <a:lnTo>
                    <a:pt x="1225753" y="212007"/>
                  </a:lnTo>
                  <a:close/>
                  <a:moveTo>
                    <a:pt x="209742" y="17496"/>
                  </a:moveTo>
                  <a:lnTo>
                    <a:pt x="265823" y="51671"/>
                  </a:lnTo>
                  <a:lnTo>
                    <a:pt x="252349" y="248728"/>
                  </a:lnTo>
                  <a:lnTo>
                    <a:pt x="135089" y="207644"/>
                  </a:lnTo>
                  <a:lnTo>
                    <a:pt x="135089" y="126567"/>
                  </a:lnTo>
                  <a:lnTo>
                    <a:pt x="209742" y="17496"/>
                  </a:lnTo>
                  <a:close/>
                  <a:moveTo>
                    <a:pt x="171141" y="315988"/>
                  </a:moveTo>
                  <a:lnTo>
                    <a:pt x="139459" y="224368"/>
                  </a:lnTo>
                  <a:lnTo>
                    <a:pt x="243609" y="261089"/>
                  </a:lnTo>
                  <a:lnTo>
                    <a:pt x="171141" y="315988"/>
                  </a:lnTo>
                  <a:close/>
                  <a:moveTo>
                    <a:pt x="20378" y="241456"/>
                  </a:moveTo>
                  <a:lnTo>
                    <a:pt x="122343" y="220732"/>
                  </a:lnTo>
                  <a:lnTo>
                    <a:pt x="156939" y="320351"/>
                  </a:lnTo>
                  <a:lnTo>
                    <a:pt x="86655" y="320351"/>
                  </a:lnTo>
                  <a:lnTo>
                    <a:pt x="20378" y="241456"/>
                  </a:lnTo>
                  <a:close/>
                  <a:moveTo>
                    <a:pt x="400927" y="156744"/>
                  </a:moveTo>
                  <a:cubicBezTo>
                    <a:pt x="399470" y="156744"/>
                    <a:pt x="398014" y="157107"/>
                    <a:pt x="396921" y="157835"/>
                  </a:cubicBezTo>
                  <a:lnTo>
                    <a:pt x="266916" y="244365"/>
                  </a:lnTo>
                  <a:lnTo>
                    <a:pt x="280025" y="54944"/>
                  </a:lnTo>
                  <a:lnTo>
                    <a:pt x="423869" y="61851"/>
                  </a:lnTo>
                  <a:lnTo>
                    <a:pt x="510175" y="125840"/>
                  </a:lnTo>
                  <a:lnTo>
                    <a:pt x="510175" y="156744"/>
                  </a:lnTo>
                  <a:lnTo>
                    <a:pt x="400927" y="156744"/>
                  </a:lnTo>
                  <a:lnTo>
                    <a:pt x="400927" y="156744"/>
                  </a:lnTo>
                  <a:close/>
                  <a:moveTo>
                    <a:pt x="520008" y="171287"/>
                  </a:moveTo>
                  <a:lnTo>
                    <a:pt x="681331" y="171287"/>
                  </a:lnTo>
                  <a:lnTo>
                    <a:pt x="732678" y="254545"/>
                  </a:lnTo>
                  <a:lnTo>
                    <a:pt x="324817" y="389066"/>
                  </a:lnTo>
                  <a:lnTo>
                    <a:pt x="327730" y="313080"/>
                  </a:lnTo>
                  <a:lnTo>
                    <a:pt x="520008" y="171287"/>
                  </a:lnTo>
                  <a:close/>
                  <a:moveTo>
                    <a:pt x="550233" y="463962"/>
                  </a:moveTo>
                  <a:cubicBezTo>
                    <a:pt x="549505" y="462144"/>
                    <a:pt x="548412" y="460690"/>
                    <a:pt x="546592" y="459599"/>
                  </a:cubicBezTo>
                  <a:lnTo>
                    <a:pt x="419135" y="392702"/>
                  </a:lnTo>
                  <a:cubicBezTo>
                    <a:pt x="418043" y="391975"/>
                    <a:pt x="416950" y="391975"/>
                    <a:pt x="415858" y="391975"/>
                  </a:cubicBezTo>
                  <a:lnTo>
                    <a:pt x="362690" y="391975"/>
                  </a:lnTo>
                  <a:lnTo>
                    <a:pt x="731222" y="270542"/>
                  </a:lnTo>
                  <a:lnTo>
                    <a:pt x="595025" y="608300"/>
                  </a:lnTo>
                  <a:lnTo>
                    <a:pt x="550233" y="463962"/>
                  </a:lnTo>
                  <a:close/>
                  <a:moveTo>
                    <a:pt x="596482" y="645021"/>
                  </a:moveTo>
                  <a:lnTo>
                    <a:pt x="790216" y="903885"/>
                  </a:lnTo>
                  <a:lnTo>
                    <a:pt x="530933" y="822081"/>
                  </a:lnTo>
                  <a:lnTo>
                    <a:pt x="596482" y="645021"/>
                  </a:lnTo>
                  <a:close/>
                  <a:moveTo>
                    <a:pt x="687158" y="1018410"/>
                  </a:moveTo>
                  <a:cubicBezTo>
                    <a:pt x="685701" y="1026772"/>
                    <a:pt x="672227" y="1094760"/>
                    <a:pt x="666401" y="1124573"/>
                  </a:cubicBezTo>
                  <a:lnTo>
                    <a:pt x="525106" y="976599"/>
                  </a:lnTo>
                  <a:lnTo>
                    <a:pt x="528384" y="836260"/>
                  </a:lnTo>
                  <a:lnTo>
                    <a:pt x="794222" y="920245"/>
                  </a:lnTo>
                  <a:cubicBezTo>
                    <a:pt x="724667" y="976963"/>
                    <a:pt x="688615" y="1009684"/>
                    <a:pt x="687158" y="1018410"/>
                  </a:cubicBezTo>
                  <a:close/>
                  <a:moveTo>
                    <a:pt x="990141" y="798449"/>
                  </a:moveTo>
                  <a:lnTo>
                    <a:pt x="1073534" y="628660"/>
                  </a:lnTo>
                  <a:lnTo>
                    <a:pt x="1071713" y="662473"/>
                  </a:lnTo>
                  <a:cubicBezTo>
                    <a:pt x="1071713" y="663200"/>
                    <a:pt x="1071713" y="664291"/>
                    <a:pt x="1072077" y="665018"/>
                  </a:cubicBezTo>
                  <a:lnTo>
                    <a:pt x="1093562" y="733006"/>
                  </a:lnTo>
                  <a:lnTo>
                    <a:pt x="1093562" y="816991"/>
                  </a:lnTo>
                  <a:lnTo>
                    <a:pt x="1056054" y="875162"/>
                  </a:lnTo>
                  <a:lnTo>
                    <a:pt x="1012719" y="891523"/>
                  </a:lnTo>
                  <a:lnTo>
                    <a:pt x="1027649" y="828262"/>
                  </a:lnTo>
                  <a:cubicBezTo>
                    <a:pt x="1028378" y="825353"/>
                    <a:pt x="1026921" y="822081"/>
                    <a:pt x="1024372" y="820263"/>
                  </a:cubicBezTo>
                  <a:lnTo>
                    <a:pt x="990141" y="798449"/>
                  </a:lnTo>
                  <a:close/>
                  <a:moveTo>
                    <a:pt x="1013811" y="906793"/>
                  </a:moveTo>
                  <a:lnTo>
                    <a:pt x="1061516" y="888978"/>
                  </a:lnTo>
                  <a:lnTo>
                    <a:pt x="1202083" y="906066"/>
                  </a:lnTo>
                  <a:lnTo>
                    <a:pt x="1195892" y="967873"/>
                  </a:lnTo>
                  <a:lnTo>
                    <a:pt x="1119782" y="1010775"/>
                  </a:lnTo>
                  <a:lnTo>
                    <a:pt x="1033476" y="934788"/>
                  </a:lnTo>
                  <a:lnTo>
                    <a:pt x="1013811" y="906793"/>
                  </a:lnTo>
                  <a:close/>
                </a:path>
              </a:pathLst>
            </a:custGeom>
            <a:grpFill/>
            <a:ln w="95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/>
            </a:p>
          </p:txBody>
        </p:sp>
        <p:sp>
          <p:nvSpPr>
            <p:cNvPr id="47" name="Freeform 30">
              <a:extLst>
                <a:ext uri="{FF2B5EF4-FFF2-40B4-BE49-F238E27FC236}">
                  <a16:creationId xmlns:a16="http://schemas.microsoft.com/office/drawing/2014/main" id="{31C0AF4D-2090-090A-B42A-C5B91732105A}"/>
                </a:ext>
              </a:extLst>
            </p:cNvPr>
            <p:cNvSpPr/>
            <p:nvPr/>
          </p:nvSpPr>
          <p:spPr>
            <a:xfrm>
              <a:off x="3776716" y="9042604"/>
              <a:ext cx="611889" cy="372148"/>
            </a:xfrm>
            <a:custGeom>
              <a:avLst/>
              <a:gdLst>
                <a:gd name="connsiteX0" fmla="*/ 225331 w 218800"/>
                <a:gd name="connsiteY0" fmla="*/ 84349 h 133072"/>
                <a:gd name="connsiteX1" fmla="*/ 222418 w 218800"/>
                <a:gd name="connsiteY1" fmla="*/ 77805 h 133072"/>
                <a:gd name="connsiteX2" fmla="*/ 107343 w 218800"/>
                <a:gd name="connsiteY2" fmla="*/ 0 h 133072"/>
                <a:gd name="connsiteX3" fmla="*/ 5377 w 218800"/>
                <a:gd name="connsiteY3" fmla="*/ 28359 h 133072"/>
                <a:gd name="connsiteX4" fmla="*/ 279 w 218800"/>
                <a:gd name="connsiteY4" fmla="*/ 33449 h 133072"/>
                <a:gd name="connsiteX5" fmla="*/ 2100 w 218800"/>
                <a:gd name="connsiteY5" fmla="*/ 40356 h 133072"/>
                <a:gd name="connsiteX6" fmla="*/ 101880 w 218800"/>
                <a:gd name="connsiteY6" fmla="*/ 137430 h 133072"/>
                <a:gd name="connsiteX7" fmla="*/ 106978 w 218800"/>
                <a:gd name="connsiteY7" fmla="*/ 139612 h 133072"/>
                <a:gd name="connsiteX8" fmla="*/ 109892 w 218800"/>
                <a:gd name="connsiteY8" fmla="*/ 138885 h 133072"/>
                <a:gd name="connsiteX9" fmla="*/ 220597 w 218800"/>
                <a:gd name="connsiteY9" fmla="*/ 90166 h 133072"/>
                <a:gd name="connsiteX10" fmla="*/ 225331 w 218800"/>
                <a:gd name="connsiteY10" fmla="*/ 84349 h 133072"/>
                <a:gd name="connsiteX11" fmla="*/ 109163 w 218800"/>
                <a:gd name="connsiteY11" fmla="*/ 123251 h 133072"/>
                <a:gd name="connsiteX12" fmla="*/ 21765 w 218800"/>
                <a:gd name="connsiteY12" fmla="*/ 38175 h 133072"/>
                <a:gd name="connsiteX13" fmla="*/ 106978 w 218800"/>
                <a:gd name="connsiteY13" fmla="*/ 14179 h 133072"/>
                <a:gd name="connsiteX14" fmla="*/ 203845 w 218800"/>
                <a:gd name="connsiteY14" fmla="*/ 81804 h 133072"/>
                <a:gd name="connsiteX15" fmla="*/ 109163 w 218800"/>
                <a:gd name="connsiteY15" fmla="*/ 123251 h 133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8800" h="133072">
                  <a:moveTo>
                    <a:pt x="225331" y="84349"/>
                  </a:moveTo>
                  <a:cubicBezTo>
                    <a:pt x="225695" y="81804"/>
                    <a:pt x="224603" y="79259"/>
                    <a:pt x="222418" y="77805"/>
                  </a:cubicBezTo>
                  <a:cubicBezTo>
                    <a:pt x="154319" y="26177"/>
                    <a:pt x="115354" y="0"/>
                    <a:pt x="107343" y="0"/>
                  </a:cubicBezTo>
                  <a:cubicBezTo>
                    <a:pt x="97146" y="0"/>
                    <a:pt x="26863" y="21451"/>
                    <a:pt x="5377" y="28359"/>
                  </a:cubicBezTo>
                  <a:cubicBezTo>
                    <a:pt x="2828" y="29086"/>
                    <a:pt x="1007" y="31267"/>
                    <a:pt x="279" y="33449"/>
                  </a:cubicBezTo>
                  <a:cubicBezTo>
                    <a:pt x="-449" y="35994"/>
                    <a:pt x="279" y="38539"/>
                    <a:pt x="2100" y="40356"/>
                  </a:cubicBezTo>
                  <a:lnTo>
                    <a:pt x="101880" y="137430"/>
                  </a:lnTo>
                  <a:cubicBezTo>
                    <a:pt x="103337" y="138885"/>
                    <a:pt x="105158" y="139612"/>
                    <a:pt x="106978" y="139612"/>
                  </a:cubicBezTo>
                  <a:cubicBezTo>
                    <a:pt x="108071" y="139612"/>
                    <a:pt x="108799" y="139248"/>
                    <a:pt x="109892" y="138885"/>
                  </a:cubicBezTo>
                  <a:lnTo>
                    <a:pt x="220597" y="90166"/>
                  </a:lnTo>
                  <a:cubicBezTo>
                    <a:pt x="223510" y="89075"/>
                    <a:pt x="224967" y="86894"/>
                    <a:pt x="225331" y="84349"/>
                  </a:cubicBezTo>
                  <a:close/>
                  <a:moveTo>
                    <a:pt x="109163" y="123251"/>
                  </a:moveTo>
                  <a:lnTo>
                    <a:pt x="21765" y="38175"/>
                  </a:lnTo>
                  <a:cubicBezTo>
                    <a:pt x="60366" y="26177"/>
                    <a:pt x="99695" y="14907"/>
                    <a:pt x="106978" y="14179"/>
                  </a:cubicBezTo>
                  <a:cubicBezTo>
                    <a:pt x="115718" y="17452"/>
                    <a:pt x="160874" y="49446"/>
                    <a:pt x="203845" y="81804"/>
                  </a:cubicBezTo>
                  <a:lnTo>
                    <a:pt x="109163" y="123251"/>
                  </a:lnTo>
                  <a:close/>
                </a:path>
              </a:pathLst>
            </a:custGeom>
            <a:grpFill/>
            <a:ln w="95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/>
            </a:p>
          </p:txBody>
        </p:sp>
        <p:sp>
          <p:nvSpPr>
            <p:cNvPr id="48" name="Freeform 31">
              <a:extLst>
                <a:ext uri="{FF2B5EF4-FFF2-40B4-BE49-F238E27FC236}">
                  <a16:creationId xmlns:a16="http://schemas.microsoft.com/office/drawing/2014/main" id="{5BA5F8B1-4AAB-1023-E15B-8DEF0C2CFB84}"/>
                </a:ext>
              </a:extLst>
            </p:cNvPr>
            <p:cNvSpPr/>
            <p:nvPr/>
          </p:nvSpPr>
          <p:spPr>
            <a:xfrm>
              <a:off x="4367153" y="9216208"/>
              <a:ext cx="505474" cy="318982"/>
            </a:xfrm>
            <a:custGeom>
              <a:avLst/>
              <a:gdLst>
                <a:gd name="connsiteX0" fmla="*/ 6919 w 180747"/>
                <a:gd name="connsiteY0" fmla="*/ 123344 h 114062"/>
                <a:gd name="connsiteX1" fmla="*/ 7647 w 180747"/>
                <a:gd name="connsiteY1" fmla="*/ 123344 h 114062"/>
                <a:gd name="connsiteX2" fmla="*/ 175526 w 180747"/>
                <a:gd name="connsiteY2" fmla="*/ 105165 h 114062"/>
                <a:gd name="connsiteX3" fmla="*/ 181717 w 180747"/>
                <a:gd name="connsiteY3" fmla="*/ 100075 h 114062"/>
                <a:gd name="connsiteX4" fmla="*/ 179532 w 180747"/>
                <a:gd name="connsiteY4" fmla="*/ 92440 h 114062"/>
                <a:gd name="connsiteX5" fmla="*/ 77566 w 180747"/>
                <a:gd name="connsiteY5" fmla="*/ 1911 h 114062"/>
                <a:gd name="connsiteX6" fmla="*/ 71740 w 180747"/>
                <a:gd name="connsiteY6" fmla="*/ 93 h 114062"/>
                <a:gd name="connsiteX7" fmla="*/ 66642 w 180747"/>
                <a:gd name="connsiteY7" fmla="*/ 3365 h 114062"/>
                <a:gd name="connsiteX8" fmla="*/ 1092 w 180747"/>
                <a:gd name="connsiteY8" fmla="*/ 112073 h 114062"/>
                <a:gd name="connsiteX9" fmla="*/ 1092 w 180747"/>
                <a:gd name="connsiteY9" fmla="*/ 119708 h 114062"/>
                <a:gd name="connsiteX10" fmla="*/ 6919 w 180747"/>
                <a:gd name="connsiteY10" fmla="*/ 123344 h 114062"/>
                <a:gd name="connsiteX11" fmla="*/ 74289 w 180747"/>
                <a:gd name="connsiteY11" fmla="*/ 18635 h 114062"/>
                <a:gd name="connsiteX12" fmla="*/ 157682 w 180747"/>
                <a:gd name="connsiteY12" fmla="*/ 92440 h 114062"/>
                <a:gd name="connsiteX13" fmla="*/ 21121 w 180747"/>
                <a:gd name="connsiteY13" fmla="*/ 107346 h 114062"/>
                <a:gd name="connsiteX14" fmla="*/ 74289 w 180747"/>
                <a:gd name="connsiteY14" fmla="*/ 18635 h 114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0747" h="114062">
                  <a:moveTo>
                    <a:pt x="6919" y="123344"/>
                  </a:moveTo>
                  <a:cubicBezTo>
                    <a:pt x="7283" y="123344"/>
                    <a:pt x="7283" y="123344"/>
                    <a:pt x="7647" y="123344"/>
                  </a:cubicBezTo>
                  <a:lnTo>
                    <a:pt x="175526" y="105165"/>
                  </a:lnTo>
                  <a:cubicBezTo>
                    <a:pt x="178439" y="104801"/>
                    <a:pt x="180988" y="102983"/>
                    <a:pt x="181717" y="100075"/>
                  </a:cubicBezTo>
                  <a:cubicBezTo>
                    <a:pt x="182445" y="97166"/>
                    <a:pt x="181717" y="94258"/>
                    <a:pt x="179532" y="92440"/>
                  </a:cubicBezTo>
                  <a:lnTo>
                    <a:pt x="77566" y="1911"/>
                  </a:lnTo>
                  <a:cubicBezTo>
                    <a:pt x="76110" y="456"/>
                    <a:pt x="73925" y="-271"/>
                    <a:pt x="71740" y="93"/>
                  </a:cubicBezTo>
                  <a:cubicBezTo>
                    <a:pt x="69555" y="456"/>
                    <a:pt x="67734" y="1547"/>
                    <a:pt x="66642" y="3365"/>
                  </a:cubicBezTo>
                  <a:lnTo>
                    <a:pt x="1092" y="112073"/>
                  </a:lnTo>
                  <a:cubicBezTo>
                    <a:pt x="-364" y="114618"/>
                    <a:pt x="-364" y="117526"/>
                    <a:pt x="1092" y="119708"/>
                  </a:cubicBezTo>
                  <a:cubicBezTo>
                    <a:pt x="2185" y="121889"/>
                    <a:pt x="4370" y="123344"/>
                    <a:pt x="6919" y="123344"/>
                  </a:cubicBezTo>
                  <a:close/>
                  <a:moveTo>
                    <a:pt x="74289" y="18635"/>
                  </a:moveTo>
                  <a:lnTo>
                    <a:pt x="157682" y="92440"/>
                  </a:lnTo>
                  <a:lnTo>
                    <a:pt x="21121" y="107346"/>
                  </a:lnTo>
                  <a:lnTo>
                    <a:pt x="74289" y="18635"/>
                  </a:lnTo>
                  <a:close/>
                </a:path>
              </a:pathLst>
            </a:custGeom>
            <a:grpFill/>
            <a:ln w="95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/>
            </a:p>
          </p:txBody>
        </p:sp>
        <p:sp>
          <p:nvSpPr>
            <p:cNvPr id="49" name="Freeform 32">
              <a:extLst>
                <a:ext uri="{FF2B5EF4-FFF2-40B4-BE49-F238E27FC236}">
                  <a16:creationId xmlns:a16="http://schemas.microsoft.com/office/drawing/2014/main" id="{297EF126-8BB8-D156-9FC7-A7F575C71774}"/>
                </a:ext>
              </a:extLst>
            </p:cNvPr>
            <p:cNvSpPr/>
            <p:nvPr/>
          </p:nvSpPr>
          <p:spPr>
            <a:xfrm>
              <a:off x="19199224" y="-723620"/>
              <a:ext cx="11652502" cy="10606191"/>
            </a:xfrm>
            <a:custGeom>
              <a:avLst/>
              <a:gdLst>
                <a:gd name="connsiteX0" fmla="*/ 2866681 w 4166715"/>
                <a:gd name="connsiteY0" fmla="*/ 2618810 h 3792573"/>
                <a:gd name="connsiteX1" fmla="*/ 2867409 w 4166715"/>
                <a:gd name="connsiteY1" fmla="*/ 2620992 h 3792573"/>
                <a:gd name="connsiteX2" fmla="*/ 2867409 w 4166715"/>
                <a:gd name="connsiteY2" fmla="*/ 2620992 h 3792573"/>
                <a:gd name="connsiteX3" fmla="*/ 2868865 w 4166715"/>
                <a:gd name="connsiteY3" fmla="*/ 2622810 h 3792573"/>
                <a:gd name="connsiteX4" fmla="*/ 2868865 w 4166715"/>
                <a:gd name="connsiteY4" fmla="*/ 2622810 h 3792573"/>
                <a:gd name="connsiteX5" fmla="*/ 2929317 w 4166715"/>
                <a:gd name="connsiteY5" fmla="*/ 2683162 h 3792573"/>
                <a:gd name="connsiteX6" fmla="*/ 2918027 w 4166715"/>
                <a:gd name="connsiteY6" fmla="*/ 2744970 h 3792573"/>
                <a:gd name="connsiteX7" fmla="*/ 2918027 w 4166715"/>
                <a:gd name="connsiteY7" fmla="*/ 2744970 h 3792573"/>
                <a:gd name="connsiteX8" fmla="*/ 2918027 w 4166715"/>
                <a:gd name="connsiteY8" fmla="*/ 2745333 h 3792573"/>
                <a:gd name="connsiteX9" fmla="*/ 2918027 w 4166715"/>
                <a:gd name="connsiteY9" fmla="*/ 2747878 h 3792573"/>
                <a:gd name="connsiteX10" fmla="*/ 2918027 w 4166715"/>
                <a:gd name="connsiteY10" fmla="*/ 2748242 h 3792573"/>
                <a:gd name="connsiteX11" fmla="*/ 2918027 w 4166715"/>
                <a:gd name="connsiteY11" fmla="*/ 2748606 h 3792573"/>
                <a:gd name="connsiteX12" fmla="*/ 2918756 w 4166715"/>
                <a:gd name="connsiteY12" fmla="*/ 2750423 h 3792573"/>
                <a:gd name="connsiteX13" fmla="*/ 2918756 w 4166715"/>
                <a:gd name="connsiteY13" fmla="*/ 2750423 h 3792573"/>
                <a:gd name="connsiteX14" fmla="*/ 2919848 w 4166715"/>
                <a:gd name="connsiteY14" fmla="*/ 2751878 h 3792573"/>
                <a:gd name="connsiteX15" fmla="*/ 3041478 w 4166715"/>
                <a:gd name="connsiteY15" fmla="*/ 2860949 h 3792573"/>
                <a:gd name="connsiteX16" fmla="*/ 3049126 w 4166715"/>
                <a:gd name="connsiteY16" fmla="*/ 2862040 h 3792573"/>
                <a:gd name="connsiteX17" fmla="*/ 3053495 w 4166715"/>
                <a:gd name="connsiteY17" fmla="*/ 2855495 h 3792573"/>
                <a:gd name="connsiteX18" fmla="*/ 3056045 w 4166715"/>
                <a:gd name="connsiteY18" fmla="*/ 2716975 h 3792573"/>
                <a:gd name="connsiteX19" fmla="*/ 3056045 w 4166715"/>
                <a:gd name="connsiteY19" fmla="*/ 2715884 h 3792573"/>
                <a:gd name="connsiteX20" fmla="*/ 3056045 w 4166715"/>
                <a:gd name="connsiteY20" fmla="*/ 2715157 h 3792573"/>
                <a:gd name="connsiteX21" fmla="*/ 3055680 w 4166715"/>
                <a:gd name="connsiteY21" fmla="*/ 2714793 h 3792573"/>
                <a:gd name="connsiteX22" fmla="*/ 3054952 w 4166715"/>
                <a:gd name="connsiteY22" fmla="*/ 2713339 h 3792573"/>
                <a:gd name="connsiteX23" fmla="*/ 3054224 w 4166715"/>
                <a:gd name="connsiteY23" fmla="*/ 2712248 h 3792573"/>
                <a:gd name="connsiteX24" fmla="*/ 3053860 w 4166715"/>
                <a:gd name="connsiteY24" fmla="*/ 2711885 h 3792573"/>
                <a:gd name="connsiteX25" fmla="*/ 2939149 w 4166715"/>
                <a:gd name="connsiteY25" fmla="*/ 2585361 h 3792573"/>
                <a:gd name="connsiteX26" fmla="*/ 2939149 w 4166715"/>
                <a:gd name="connsiteY26" fmla="*/ 2494469 h 3792573"/>
                <a:gd name="connsiteX27" fmla="*/ 3048762 w 4166715"/>
                <a:gd name="connsiteY27" fmla="*/ 2586452 h 3792573"/>
                <a:gd name="connsiteX28" fmla="*/ 3058230 w 4166715"/>
                <a:gd name="connsiteY28" fmla="*/ 2586452 h 3792573"/>
                <a:gd name="connsiteX29" fmla="*/ 3162744 w 4166715"/>
                <a:gd name="connsiteY29" fmla="*/ 2501376 h 3792573"/>
                <a:gd name="connsiteX30" fmla="*/ 3162744 w 4166715"/>
                <a:gd name="connsiteY30" fmla="*/ 2501376 h 3792573"/>
                <a:gd name="connsiteX31" fmla="*/ 3163473 w 4166715"/>
                <a:gd name="connsiteY31" fmla="*/ 2500649 h 3792573"/>
                <a:gd name="connsiteX32" fmla="*/ 3164565 w 4166715"/>
                <a:gd name="connsiteY32" fmla="*/ 2499558 h 3792573"/>
                <a:gd name="connsiteX33" fmla="*/ 3164929 w 4166715"/>
                <a:gd name="connsiteY33" fmla="*/ 2498831 h 3792573"/>
                <a:gd name="connsiteX34" fmla="*/ 3165293 w 4166715"/>
                <a:gd name="connsiteY34" fmla="*/ 2497377 h 3792573"/>
                <a:gd name="connsiteX35" fmla="*/ 3165293 w 4166715"/>
                <a:gd name="connsiteY35" fmla="*/ 2497013 h 3792573"/>
                <a:gd name="connsiteX36" fmla="*/ 3165293 w 4166715"/>
                <a:gd name="connsiteY36" fmla="*/ 2496650 h 3792573"/>
                <a:gd name="connsiteX37" fmla="*/ 3164929 w 4166715"/>
                <a:gd name="connsiteY37" fmla="*/ 2494832 h 3792573"/>
                <a:gd name="connsiteX38" fmla="*/ 3164565 w 4166715"/>
                <a:gd name="connsiteY38" fmla="*/ 2494105 h 3792573"/>
                <a:gd name="connsiteX39" fmla="*/ 3164565 w 4166715"/>
                <a:gd name="connsiteY39" fmla="*/ 2493741 h 3792573"/>
                <a:gd name="connsiteX40" fmla="*/ 3106299 w 4166715"/>
                <a:gd name="connsiteY40" fmla="*/ 2360310 h 3792573"/>
                <a:gd name="connsiteX41" fmla="*/ 3104114 w 4166715"/>
                <a:gd name="connsiteY41" fmla="*/ 2357402 h 3792573"/>
                <a:gd name="connsiteX42" fmla="*/ 3027640 w 4166715"/>
                <a:gd name="connsiteY42" fmla="*/ 2300685 h 3792573"/>
                <a:gd name="connsiteX43" fmla="*/ 3249415 w 4166715"/>
                <a:gd name="connsiteY43" fmla="*/ 2165436 h 3792573"/>
                <a:gd name="connsiteX44" fmla="*/ 3250872 w 4166715"/>
                <a:gd name="connsiteY44" fmla="*/ 2164345 h 3792573"/>
                <a:gd name="connsiteX45" fmla="*/ 3250872 w 4166715"/>
                <a:gd name="connsiteY45" fmla="*/ 2164345 h 3792573"/>
                <a:gd name="connsiteX46" fmla="*/ 3250872 w 4166715"/>
                <a:gd name="connsiteY46" fmla="*/ 2164345 h 3792573"/>
                <a:gd name="connsiteX47" fmla="*/ 3251964 w 4166715"/>
                <a:gd name="connsiteY47" fmla="*/ 2162527 h 3792573"/>
                <a:gd name="connsiteX48" fmla="*/ 3364126 w 4166715"/>
                <a:gd name="connsiteY48" fmla="*/ 1926569 h 3792573"/>
                <a:gd name="connsiteX49" fmla="*/ 3364126 w 4166715"/>
                <a:gd name="connsiteY49" fmla="*/ 1926569 h 3792573"/>
                <a:gd name="connsiteX50" fmla="*/ 3364126 w 4166715"/>
                <a:gd name="connsiteY50" fmla="*/ 1926569 h 3792573"/>
                <a:gd name="connsiteX51" fmla="*/ 3364854 w 4166715"/>
                <a:gd name="connsiteY51" fmla="*/ 1924024 h 3792573"/>
                <a:gd name="connsiteX52" fmla="*/ 3364854 w 4166715"/>
                <a:gd name="connsiteY52" fmla="*/ 1923297 h 3792573"/>
                <a:gd name="connsiteX53" fmla="*/ 3364490 w 4166715"/>
                <a:gd name="connsiteY53" fmla="*/ 1921479 h 3792573"/>
                <a:gd name="connsiteX54" fmla="*/ 3364490 w 4166715"/>
                <a:gd name="connsiteY54" fmla="*/ 1921115 h 3792573"/>
                <a:gd name="connsiteX55" fmla="*/ 3364126 w 4166715"/>
                <a:gd name="connsiteY55" fmla="*/ 1920752 h 3792573"/>
                <a:gd name="connsiteX56" fmla="*/ 3363033 w 4166715"/>
                <a:gd name="connsiteY56" fmla="*/ 1918934 h 3792573"/>
                <a:gd name="connsiteX57" fmla="*/ 3362669 w 4166715"/>
                <a:gd name="connsiteY57" fmla="*/ 1918570 h 3792573"/>
                <a:gd name="connsiteX58" fmla="*/ 3362669 w 4166715"/>
                <a:gd name="connsiteY58" fmla="*/ 1918570 h 3792573"/>
                <a:gd name="connsiteX59" fmla="*/ 3242131 w 4166715"/>
                <a:gd name="connsiteY59" fmla="*/ 1798228 h 3792573"/>
                <a:gd name="connsiteX60" fmla="*/ 3296027 w 4166715"/>
                <a:gd name="connsiteY60" fmla="*/ 1674250 h 3792573"/>
                <a:gd name="connsiteX61" fmla="*/ 3295663 w 4166715"/>
                <a:gd name="connsiteY61" fmla="*/ 1668069 h 3792573"/>
                <a:gd name="connsiteX62" fmla="*/ 3290929 w 4166715"/>
                <a:gd name="connsiteY62" fmla="*/ 1664433 h 3792573"/>
                <a:gd name="connsiteX63" fmla="*/ 3193698 w 4166715"/>
                <a:gd name="connsiteY63" fmla="*/ 1642983 h 3792573"/>
                <a:gd name="connsiteX64" fmla="*/ 3244680 w 4166715"/>
                <a:gd name="connsiteY64" fmla="*/ 1586265 h 3792573"/>
                <a:gd name="connsiteX65" fmla="*/ 3352108 w 4166715"/>
                <a:gd name="connsiteY65" fmla="*/ 1650254 h 3792573"/>
                <a:gd name="connsiteX66" fmla="*/ 3428946 w 4166715"/>
                <a:gd name="connsiteY66" fmla="*/ 1784412 h 3792573"/>
                <a:gd name="connsiteX67" fmla="*/ 3436230 w 4166715"/>
                <a:gd name="connsiteY67" fmla="*/ 1788048 h 3792573"/>
                <a:gd name="connsiteX68" fmla="*/ 3442420 w 4166715"/>
                <a:gd name="connsiteY68" fmla="*/ 1782594 h 3792573"/>
                <a:gd name="connsiteX69" fmla="*/ 3471553 w 4166715"/>
                <a:gd name="connsiteY69" fmla="*/ 1656435 h 3792573"/>
                <a:gd name="connsiteX70" fmla="*/ 3469733 w 4166715"/>
                <a:gd name="connsiteY70" fmla="*/ 1649890 h 3792573"/>
                <a:gd name="connsiteX71" fmla="*/ 3406368 w 4166715"/>
                <a:gd name="connsiteY71" fmla="*/ 1581902 h 3792573"/>
                <a:gd name="connsiteX72" fmla="*/ 3418022 w 4166715"/>
                <a:gd name="connsiteY72" fmla="*/ 1461196 h 3792573"/>
                <a:gd name="connsiteX73" fmla="*/ 3496680 w 4166715"/>
                <a:gd name="connsiteY73" fmla="*/ 1375757 h 3792573"/>
                <a:gd name="connsiteX74" fmla="*/ 3498501 w 4166715"/>
                <a:gd name="connsiteY74" fmla="*/ 1372485 h 3792573"/>
                <a:gd name="connsiteX75" fmla="*/ 3530183 w 4166715"/>
                <a:gd name="connsiteY75" fmla="*/ 1229237 h 3792573"/>
                <a:gd name="connsiteX76" fmla="*/ 3530183 w 4166715"/>
                <a:gd name="connsiteY76" fmla="*/ 1227056 h 3792573"/>
                <a:gd name="connsiteX77" fmla="*/ 3522900 w 4166715"/>
                <a:gd name="connsiteY77" fmla="*/ 1105623 h 3792573"/>
                <a:gd name="connsiteX78" fmla="*/ 3522900 w 4166715"/>
                <a:gd name="connsiteY78" fmla="*/ 1105259 h 3792573"/>
                <a:gd name="connsiteX79" fmla="*/ 3522172 w 4166715"/>
                <a:gd name="connsiteY79" fmla="*/ 1102714 h 3792573"/>
                <a:gd name="connsiteX80" fmla="*/ 3522172 w 4166715"/>
                <a:gd name="connsiteY80" fmla="*/ 1102351 h 3792573"/>
                <a:gd name="connsiteX81" fmla="*/ 3520715 w 4166715"/>
                <a:gd name="connsiteY81" fmla="*/ 1100533 h 3792573"/>
                <a:gd name="connsiteX82" fmla="*/ 3519987 w 4166715"/>
                <a:gd name="connsiteY82" fmla="*/ 1100169 h 3792573"/>
                <a:gd name="connsiteX83" fmla="*/ 3519623 w 4166715"/>
                <a:gd name="connsiteY83" fmla="*/ 1099806 h 3792573"/>
                <a:gd name="connsiteX84" fmla="*/ 3337542 w 4166715"/>
                <a:gd name="connsiteY84" fmla="*/ 981645 h 3792573"/>
                <a:gd name="connsiteX85" fmla="*/ 3421663 w 4166715"/>
                <a:gd name="connsiteY85" fmla="*/ 780953 h 3792573"/>
                <a:gd name="connsiteX86" fmla="*/ 3609206 w 4166715"/>
                <a:gd name="connsiteY86" fmla="*/ 677698 h 3792573"/>
                <a:gd name="connsiteX87" fmla="*/ 3609570 w 4166715"/>
                <a:gd name="connsiteY87" fmla="*/ 677335 h 3792573"/>
                <a:gd name="connsiteX88" fmla="*/ 3610299 w 4166715"/>
                <a:gd name="connsiteY88" fmla="*/ 676608 h 3792573"/>
                <a:gd name="connsiteX89" fmla="*/ 3611391 w 4166715"/>
                <a:gd name="connsiteY89" fmla="*/ 675517 h 3792573"/>
                <a:gd name="connsiteX90" fmla="*/ 3611755 w 4166715"/>
                <a:gd name="connsiteY90" fmla="*/ 674790 h 3792573"/>
                <a:gd name="connsiteX91" fmla="*/ 3612483 w 4166715"/>
                <a:gd name="connsiteY91" fmla="*/ 672972 h 3792573"/>
                <a:gd name="connsiteX92" fmla="*/ 3612483 w 4166715"/>
                <a:gd name="connsiteY92" fmla="*/ 672608 h 3792573"/>
                <a:gd name="connsiteX93" fmla="*/ 3612483 w 4166715"/>
                <a:gd name="connsiteY93" fmla="*/ 672608 h 3792573"/>
                <a:gd name="connsiteX94" fmla="*/ 3612483 w 4166715"/>
                <a:gd name="connsiteY94" fmla="*/ 670063 h 3792573"/>
                <a:gd name="connsiteX95" fmla="*/ 3591727 w 4166715"/>
                <a:gd name="connsiteY95" fmla="*/ 572626 h 3792573"/>
                <a:gd name="connsiteX96" fmla="*/ 3764703 w 4166715"/>
                <a:gd name="connsiteY96" fmla="*/ 438104 h 3792573"/>
                <a:gd name="connsiteX97" fmla="*/ 3775628 w 4166715"/>
                <a:gd name="connsiteY97" fmla="*/ 588623 h 3792573"/>
                <a:gd name="connsiteX98" fmla="*/ 3710079 w 4166715"/>
                <a:gd name="connsiteY98" fmla="*/ 876572 h 3792573"/>
                <a:gd name="connsiteX99" fmla="*/ 3711536 w 4166715"/>
                <a:gd name="connsiteY99" fmla="*/ 882753 h 3792573"/>
                <a:gd name="connsiteX100" fmla="*/ 3842998 w 4166715"/>
                <a:gd name="connsiteY100" fmla="*/ 1045270 h 3792573"/>
                <a:gd name="connsiteX101" fmla="*/ 3850645 w 4166715"/>
                <a:gd name="connsiteY101" fmla="*/ 1047815 h 3792573"/>
                <a:gd name="connsiteX102" fmla="*/ 3856108 w 4166715"/>
                <a:gd name="connsiteY102" fmla="*/ 1041998 h 3792573"/>
                <a:gd name="connsiteX103" fmla="*/ 3895073 w 4166715"/>
                <a:gd name="connsiteY103" fmla="*/ 811493 h 3792573"/>
                <a:gd name="connsiteX104" fmla="*/ 3893981 w 4166715"/>
                <a:gd name="connsiteY104" fmla="*/ 806403 h 3792573"/>
                <a:gd name="connsiteX105" fmla="*/ 3825154 w 4166715"/>
                <a:gd name="connsiteY105" fmla="*/ 692605 h 3792573"/>
                <a:gd name="connsiteX106" fmla="*/ 3855380 w 4166715"/>
                <a:gd name="connsiteY106" fmla="*/ 590078 h 3792573"/>
                <a:gd name="connsiteX107" fmla="*/ 3975917 w 4166715"/>
                <a:gd name="connsiteY107" fmla="*/ 435923 h 3792573"/>
                <a:gd name="connsiteX108" fmla="*/ 3976646 w 4166715"/>
                <a:gd name="connsiteY108" fmla="*/ 434832 h 3792573"/>
                <a:gd name="connsiteX109" fmla="*/ 3977010 w 4166715"/>
                <a:gd name="connsiteY109" fmla="*/ 434469 h 3792573"/>
                <a:gd name="connsiteX110" fmla="*/ 3977010 w 4166715"/>
                <a:gd name="connsiteY110" fmla="*/ 434469 h 3792573"/>
                <a:gd name="connsiteX111" fmla="*/ 4015975 w 4166715"/>
                <a:gd name="connsiteY111" fmla="*/ 337395 h 3792573"/>
                <a:gd name="connsiteX112" fmla="*/ 4015975 w 4166715"/>
                <a:gd name="connsiteY112" fmla="*/ 331941 h 3792573"/>
                <a:gd name="connsiteX113" fmla="*/ 3978831 w 4166715"/>
                <a:gd name="connsiteY113" fmla="*/ 239230 h 3792573"/>
                <a:gd name="connsiteX114" fmla="*/ 4031634 w 4166715"/>
                <a:gd name="connsiteY114" fmla="*/ 184331 h 3792573"/>
                <a:gd name="connsiteX115" fmla="*/ 4118304 w 4166715"/>
                <a:gd name="connsiteY115" fmla="*/ 191239 h 3792573"/>
                <a:gd name="connsiteX116" fmla="*/ 4118668 w 4166715"/>
                <a:gd name="connsiteY116" fmla="*/ 191239 h 3792573"/>
                <a:gd name="connsiteX117" fmla="*/ 4119032 w 4166715"/>
                <a:gd name="connsiteY117" fmla="*/ 191239 h 3792573"/>
                <a:gd name="connsiteX118" fmla="*/ 4120125 w 4166715"/>
                <a:gd name="connsiteY118" fmla="*/ 191239 h 3792573"/>
                <a:gd name="connsiteX119" fmla="*/ 4120853 w 4166715"/>
                <a:gd name="connsiteY119" fmla="*/ 191239 h 3792573"/>
                <a:gd name="connsiteX120" fmla="*/ 4121217 w 4166715"/>
                <a:gd name="connsiteY120" fmla="*/ 191239 h 3792573"/>
                <a:gd name="connsiteX121" fmla="*/ 4121582 w 4166715"/>
                <a:gd name="connsiteY121" fmla="*/ 191239 h 3792573"/>
                <a:gd name="connsiteX122" fmla="*/ 4123403 w 4166715"/>
                <a:gd name="connsiteY122" fmla="*/ 190148 h 3792573"/>
                <a:gd name="connsiteX123" fmla="*/ 4123767 w 4166715"/>
                <a:gd name="connsiteY123" fmla="*/ 189785 h 3792573"/>
                <a:gd name="connsiteX124" fmla="*/ 4125223 w 4166715"/>
                <a:gd name="connsiteY124" fmla="*/ 187967 h 3792573"/>
                <a:gd name="connsiteX125" fmla="*/ 4125223 w 4166715"/>
                <a:gd name="connsiteY125" fmla="*/ 187603 h 3792573"/>
                <a:gd name="connsiteX126" fmla="*/ 4125223 w 4166715"/>
                <a:gd name="connsiteY126" fmla="*/ 187603 h 3792573"/>
                <a:gd name="connsiteX127" fmla="*/ 4174021 w 4166715"/>
                <a:gd name="connsiteY127" fmla="*/ 97801 h 3792573"/>
                <a:gd name="connsiteX128" fmla="*/ 4171472 w 4166715"/>
                <a:gd name="connsiteY128" fmla="*/ 88348 h 3792573"/>
                <a:gd name="connsiteX129" fmla="*/ 4081524 w 4166715"/>
                <a:gd name="connsiteY129" fmla="*/ 30176 h 3792573"/>
                <a:gd name="connsiteX130" fmla="*/ 4081160 w 4166715"/>
                <a:gd name="connsiteY130" fmla="*/ 30176 h 3792573"/>
                <a:gd name="connsiteX131" fmla="*/ 4080432 w 4166715"/>
                <a:gd name="connsiteY131" fmla="*/ 29813 h 3792573"/>
                <a:gd name="connsiteX132" fmla="*/ 4078611 w 4166715"/>
                <a:gd name="connsiteY132" fmla="*/ 29086 h 3792573"/>
                <a:gd name="connsiteX133" fmla="*/ 4077883 w 4166715"/>
                <a:gd name="connsiteY133" fmla="*/ 29086 h 3792573"/>
                <a:gd name="connsiteX134" fmla="*/ 4077154 w 4166715"/>
                <a:gd name="connsiteY134" fmla="*/ 29086 h 3792573"/>
                <a:gd name="connsiteX135" fmla="*/ 3944235 w 4166715"/>
                <a:gd name="connsiteY135" fmla="*/ 29086 h 3792573"/>
                <a:gd name="connsiteX136" fmla="*/ 3637975 w 4166715"/>
                <a:gd name="connsiteY136" fmla="*/ 0 h 3792573"/>
                <a:gd name="connsiteX137" fmla="*/ 3637611 w 4166715"/>
                <a:gd name="connsiteY137" fmla="*/ 0 h 3792573"/>
                <a:gd name="connsiteX138" fmla="*/ 3636883 w 4166715"/>
                <a:gd name="connsiteY138" fmla="*/ 0 h 3792573"/>
                <a:gd name="connsiteX139" fmla="*/ 3635426 w 4166715"/>
                <a:gd name="connsiteY139" fmla="*/ 364 h 3792573"/>
                <a:gd name="connsiteX140" fmla="*/ 3634698 w 4166715"/>
                <a:gd name="connsiteY140" fmla="*/ 727 h 3792573"/>
                <a:gd name="connsiteX141" fmla="*/ 3633241 w 4166715"/>
                <a:gd name="connsiteY141" fmla="*/ 1454 h 3792573"/>
                <a:gd name="connsiteX142" fmla="*/ 3632877 w 4166715"/>
                <a:gd name="connsiteY142" fmla="*/ 1818 h 3792573"/>
                <a:gd name="connsiteX143" fmla="*/ 3632877 w 4166715"/>
                <a:gd name="connsiteY143" fmla="*/ 1818 h 3792573"/>
                <a:gd name="connsiteX144" fmla="*/ 3631420 w 4166715"/>
                <a:gd name="connsiteY144" fmla="*/ 3272 h 3792573"/>
                <a:gd name="connsiteX145" fmla="*/ 3523264 w 4166715"/>
                <a:gd name="connsiteY145" fmla="*/ 143975 h 3792573"/>
                <a:gd name="connsiteX146" fmla="*/ 3434045 w 4166715"/>
                <a:gd name="connsiteY146" fmla="*/ 93802 h 3792573"/>
                <a:gd name="connsiteX147" fmla="*/ 3432588 w 4166715"/>
                <a:gd name="connsiteY147" fmla="*/ 93438 h 3792573"/>
                <a:gd name="connsiteX148" fmla="*/ 3431860 w 4166715"/>
                <a:gd name="connsiteY148" fmla="*/ 93074 h 3792573"/>
                <a:gd name="connsiteX149" fmla="*/ 3430039 w 4166715"/>
                <a:gd name="connsiteY149" fmla="*/ 93074 h 3792573"/>
                <a:gd name="connsiteX150" fmla="*/ 3429310 w 4166715"/>
                <a:gd name="connsiteY150" fmla="*/ 93074 h 3792573"/>
                <a:gd name="connsiteX151" fmla="*/ 3429310 w 4166715"/>
                <a:gd name="connsiteY151" fmla="*/ 93074 h 3792573"/>
                <a:gd name="connsiteX152" fmla="*/ 2884889 w 4166715"/>
                <a:gd name="connsiteY152" fmla="*/ 216689 h 3792573"/>
                <a:gd name="connsiteX153" fmla="*/ 2879062 w 4166715"/>
                <a:gd name="connsiteY153" fmla="*/ 223233 h 3792573"/>
                <a:gd name="connsiteX154" fmla="*/ 2871415 w 4166715"/>
                <a:gd name="connsiteY154" fmla="*/ 364663 h 3792573"/>
                <a:gd name="connsiteX155" fmla="*/ 2832449 w 4166715"/>
                <a:gd name="connsiteY155" fmla="*/ 257409 h 3792573"/>
                <a:gd name="connsiteX156" fmla="*/ 2832449 w 4166715"/>
                <a:gd name="connsiteY156" fmla="*/ 257409 h 3792573"/>
                <a:gd name="connsiteX157" fmla="*/ 2831357 w 4166715"/>
                <a:gd name="connsiteY157" fmla="*/ 255591 h 3792573"/>
                <a:gd name="connsiteX158" fmla="*/ 2831357 w 4166715"/>
                <a:gd name="connsiteY158" fmla="*/ 255591 h 3792573"/>
                <a:gd name="connsiteX159" fmla="*/ 2830993 w 4166715"/>
                <a:gd name="connsiteY159" fmla="*/ 255591 h 3792573"/>
                <a:gd name="connsiteX160" fmla="*/ 2829536 w 4166715"/>
                <a:gd name="connsiteY160" fmla="*/ 254137 h 3792573"/>
                <a:gd name="connsiteX161" fmla="*/ 2828808 w 4166715"/>
                <a:gd name="connsiteY161" fmla="*/ 253773 h 3792573"/>
                <a:gd name="connsiteX162" fmla="*/ 2827351 w 4166715"/>
                <a:gd name="connsiteY162" fmla="*/ 253046 h 3792573"/>
                <a:gd name="connsiteX163" fmla="*/ 2826623 w 4166715"/>
                <a:gd name="connsiteY163" fmla="*/ 253046 h 3792573"/>
                <a:gd name="connsiteX164" fmla="*/ 2825166 w 4166715"/>
                <a:gd name="connsiteY164" fmla="*/ 252683 h 3792573"/>
                <a:gd name="connsiteX165" fmla="*/ 2824802 w 4166715"/>
                <a:gd name="connsiteY165" fmla="*/ 252683 h 3792573"/>
                <a:gd name="connsiteX166" fmla="*/ 2447894 w 4166715"/>
                <a:gd name="connsiteY166" fmla="*/ 250138 h 3792573"/>
                <a:gd name="connsiteX167" fmla="*/ 2427866 w 4166715"/>
                <a:gd name="connsiteY167" fmla="*/ 201055 h 3792573"/>
                <a:gd name="connsiteX168" fmla="*/ 2420947 w 4166715"/>
                <a:gd name="connsiteY168" fmla="*/ 196693 h 3792573"/>
                <a:gd name="connsiteX169" fmla="*/ 2202086 w 4166715"/>
                <a:gd name="connsiteY169" fmla="*/ 196693 h 3792573"/>
                <a:gd name="connsiteX170" fmla="*/ 2198080 w 4166715"/>
                <a:gd name="connsiteY170" fmla="*/ 198147 h 3792573"/>
                <a:gd name="connsiteX171" fmla="*/ 1954091 w 4166715"/>
                <a:gd name="connsiteY171" fmla="*/ 368299 h 3792573"/>
                <a:gd name="connsiteX172" fmla="*/ 1953727 w 4166715"/>
                <a:gd name="connsiteY172" fmla="*/ 368299 h 3792573"/>
                <a:gd name="connsiteX173" fmla="*/ 1953363 w 4166715"/>
                <a:gd name="connsiteY173" fmla="*/ 368662 h 3792573"/>
                <a:gd name="connsiteX174" fmla="*/ 1835739 w 4166715"/>
                <a:gd name="connsiteY174" fmla="*/ 450466 h 3792573"/>
                <a:gd name="connsiteX175" fmla="*/ 1832826 w 4166715"/>
                <a:gd name="connsiteY175" fmla="*/ 458101 h 3792573"/>
                <a:gd name="connsiteX176" fmla="*/ 1843386 w 4166715"/>
                <a:gd name="connsiteY176" fmla="*/ 506820 h 3792573"/>
                <a:gd name="connsiteX177" fmla="*/ 1780022 w 4166715"/>
                <a:gd name="connsiteY177" fmla="*/ 519908 h 3792573"/>
                <a:gd name="connsiteX178" fmla="*/ 1774924 w 4166715"/>
                <a:gd name="connsiteY178" fmla="*/ 523907 h 3792573"/>
                <a:gd name="connsiteX179" fmla="*/ 1775288 w 4166715"/>
                <a:gd name="connsiteY179" fmla="*/ 530452 h 3792573"/>
                <a:gd name="connsiteX180" fmla="*/ 1868149 w 4166715"/>
                <a:gd name="connsiteY180" fmla="*/ 694059 h 3792573"/>
                <a:gd name="connsiteX181" fmla="*/ 1832826 w 4166715"/>
                <a:gd name="connsiteY181" fmla="*/ 752958 h 3792573"/>
                <a:gd name="connsiteX182" fmla="*/ 1680970 w 4166715"/>
                <a:gd name="connsiteY182" fmla="*/ 513000 h 3792573"/>
                <a:gd name="connsiteX183" fmla="*/ 1674051 w 4166715"/>
                <a:gd name="connsiteY183" fmla="*/ 509728 h 3792573"/>
                <a:gd name="connsiteX184" fmla="*/ 1667860 w 4166715"/>
                <a:gd name="connsiteY184" fmla="*/ 514818 h 3792573"/>
                <a:gd name="connsiteX185" fmla="*/ 1641641 w 4166715"/>
                <a:gd name="connsiteY185" fmla="*/ 595895 h 3792573"/>
                <a:gd name="connsiteX186" fmla="*/ 1642733 w 4166715"/>
                <a:gd name="connsiteY186" fmla="*/ 602439 h 3792573"/>
                <a:gd name="connsiteX187" fmla="*/ 1720664 w 4166715"/>
                <a:gd name="connsiteY187" fmla="*/ 713692 h 3792573"/>
                <a:gd name="connsiteX188" fmla="*/ 1232323 w 4166715"/>
                <a:gd name="connsiteY188" fmla="*/ 758775 h 3792573"/>
                <a:gd name="connsiteX189" fmla="*/ 1231595 w 4166715"/>
                <a:gd name="connsiteY189" fmla="*/ 758775 h 3792573"/>
                <a:gd name="connsiteX190" fmla="*/ 1230502 w 4166715"/>
                <a:gd name="connsiteY190" fmla="*/ 759139 h 3792573"/>
                <a:gd name="connsiteX191" fmla="*/ 1229045 w 4166715"/>
                <a:gd name="connsiteY191" fmla="*/ 759866 h 3792573"/>
                <a:gd name="connsiteX192" fmla="*/ 1228317 w 4166715"/>
                <a:gd name="connsiteY192" fmla="*/ 760229 h 3792573"/>
                <a:gd name="connsiteX193" fmla="*/ 1226861 w 4166715"/>
                <a:gd name="connsiteY193" fmla="*/ 761684 h 3792573"/>
                <a:gd name="connsiteX194" fmla="*/ 1226496 w 4166715"/>
                <a:gd name="connsiteY194" fmla="*/ 762047 h 3792573"/>
                <a:gd name="connsiteX195" fmla="*/ 1226496 w 4166715"/>
                <a:gd name="connsiteY195" fmla="*/ 762047 h 3792573"/>
                <a:gd name="connsiteX196" fmla="*/ 1225404 w 4166715"/>
                <a:gd name="connsiteY196" fmla="*/ 764592 h 3792573"/>
                <a:gd name="connsiteX197" fmla="*/ 1209017 w 4166715"/>
                <a:gd name="connsiteY197" fmla="*/ 857667 h 3792573"/>
                <a:gd name="connsiteX198" fmla="*/ 1131450 w 4166715"/>
                <a:gd name="connsiteY198" fmla="*/ 746414 h 3792573"/>
                <a:gd name="connsiteX199" fmla="*/ 1126352 w 4166715"/>
                <a:gd name="connsiteY199" fmla="*/ 743505 h 3792573"/>
                <a:gd name="connsiteX200" fmla="*/ 980323 w 4166715"/>
                <a:gd name="connsiteY200" fmla="*/ 727144 h 3792573"/>
                <a:gd name="connsiteX201" fmla="*/ 979959 w 4166715"/>
                <a:gd name="connsiteY201" fmla="*/ 727144 h 3792573"/>
                <a:gd name="connsiteX202" fmla="*/ 978138 w 4166715"/>
                <a:gd name="connsiteY202" fmla="*/ 727144 h 3792573"/>
                <a:gd name="connsiteX203" fmla="*/ 977774 w 4166715"/>
                <a:gd name="connsiteY203" fmla="*/ 727144 h 3792573"/>
                <a:gd name="connsiteX204" fmla="*/ 762919 w 4166715"/>
                <a:gd name="connsiteY204" fmla="*/ 787861 h 3792573"/>
                <a:gd name="connsiteX205" fmla="*/ 762190 w 4166715"/>
                <a:gd name="connsiteY205" fmla="*/ 788224 h 3792573"/>
                <a:gd name="connsiteX206" fmla="*/ 761462 w 4166715"/>
                <a:gd name="connsiteY206" fmla="*/ 788588 h 3792573"/>
                <a:gd name="connsiteX207" fmla="*/ 761098 w 4166715"/>
                <a:gd name="connsiteY207" fmla="*/ 788952 h 3792573"/>
                <a:gd name="connsiteX208" fmla="*/ 760734 w 4166715"/>
                <a:gd name="connsiteY208" fmla="*/ 789315 h 3792573"/>
                <a:gd name="connsiteX209" fmla="*/ 635098 w 4166715"/>
                <a:gd name="connsiteY209" fmla="*/ 881662 h 3792573"/>
                <a:gd name="connsiteX210" fmla="*/ 632185 w 4166715"/>
                <a:gd name="connsiteY210" fmla="*/ 886752 h 3792573"/>
                <a:gd name="connsiteX211" fmla="*/ 633641 w 4166715"/>
                <a:gd name="connsiteY211" fmla="*/ 892206 h 3792573"/>
                <a:gd name="connsiteX212" fmla="*/ 686445 w 4166715"/>
                <a:gd name="connsiteY212" fmla="*/ 955831 h 3792573"/>
                <a:gd name="connsiteX213" fmla="*/ 530948 w 4166715"/>
                <a:gd name="connsiteY213" fmla="*/ 1045997 h 3792573"/>
                <a:gd name="connsiteX214" fmla="*/ 527306 w 4166715"/>
                <a:gd name="connsiteY214" fmla="*/ 1051451 h 3792573"/>
                <a:gd name="connsiteX215" fmla="*/ 512740 w 4166715"/>
                <a:gd name="connsiteY215" fmla="*/ 1187427 h 3792573"/>
                <a:gd name="connsiteX216" fmla="*/ 514560 w 4166715"/>
                <a:gd name="connsiteY216" fmla="*/ 1193244 h 3792573"/>
                <a:gd name="connsiteX217" fmla="*/ 520023 w 4166715"/>
                <a:gd name="connsiteY217" fmla="*/ 1195789 h 3792573"/>
                <a:gd name="connsiteX218" fmla="*/ 686080 w 4166715"/>
                <a:gd name="connsiteY218" fmla="*/ 1195789 h 3792573"/>
                <a:gd name="connsiteX219" fmla="*/ 734878 w 4166715"/>
                <a:gd name="connsiteY219" fmla="*/ 1279410 h 3792573"/>
                <a:gd name="connsiteX220" fmla="*/ 740705 w 4166715"/>
                <a:gd name="connsiteY220" fmla="*/ 1283046 h 3792573"/>
                <a:gd name="connsiteX221" fmla="*/ 746895 w 4166715"/>
                <a:gd name="connsiteY221" fmla="*/ 1280138 h 3792573"/>
                <a:gd name="connsiteX222" fmla="*/ 846676 w 4166715"/>
                <a:gd name="connsiteY222" fmla="*/ 1139435 h 3792573"/>
                <a:gd name="connsiteX223" fmla="*/ 847404 w 4166715"/>
                <a:gd name="connsiteY223" fmla="*/ 1132527 h 3792573"/>
                <a:gd name="connsiteX224" fmla="*/ 809896 w 4166715"/>
                <a:gd name="connsiteY224" fmla="*/ 1036908 h 3792573"/>
                <a:gd name="connsiteX225" fmla="*/ 886370 w 4166715"/>
                <a:gd name="connsiteY225" fmla="*/ 932563 h 3792573"/>
                <a:gd name="connsiteX226" fmla="*/ 893653 w 4166715"/>
                <a:gd name="connsiteY226" fmla="*/ 995461 h 3792573"/>
                <a:gd name="connsiteX227" fmla="*/ 860878 w 4166715"/>
                <a:gd name="connsiteY227" fmla="*/ 1053996 h 3792573"/>
                <a:gd name="connsiteX228" fmla="*/ 861971 w 4166715"/>
                <a:gd name="connsiteY228" fmla="*/ 1062721 h 3792573"/>
                <a:gd name="connsiteX229" fmla="*/ 912225 w 4166715"/>
                <a:gd name="connsiteY229" fmla="*/ 1115439 h 3792573"/>
                <a:gd name="connsiteX230" fmla="*/ 948641 w 4166715"/>
                <a:gd name="connsiteY230" fmla="*/ 1181609 h 3792573"/>
                <a:gd name="connsiteX231" fmla="*/ 919872 w 4166715"/>
                <a:gd name="connsiteY231" fmla="*/ 1234327 h 3792573"/>
                <a:gd name="connsiteX232" fmla="*/ 739612 w 4166715"/>
                <a:gd name="connsiteY232" fmla="*/ 1331401 h 3792573"/>
                <a:gd name="connsiteX233" fmla="*/ 635462 w 4166715"/>
                <a:gd name="connsiteY233" fmla="*/ 1303043 h 3792573"/>
                <a:gd name="connsiteX234" fmla="*/ 628543 w 4166715"/>
                <a:gd name="connsiteY234" fmla="*/ 1304860 h 3792573"/>
                <a:gd name="connsiteX235" fmla="*/ 543693 w 4166715"/>
                <a:gd name="connsiteY235" fmla="*/ 1387028 h 3792573"/>
                <a:gd name="connsiteX236" fmla="*/ 466855 w 4166715"/>
                <a:gd name="connsiteY236" fmla="*/ 1454289 h 3792573"/>
                <a:gd name="connsiteX237" fmla="*/ 441728 w 4166715"/>
                <a:gd name="connsiteY237" fmla="*/ 1443381 h 3792573"/>
                <a:gd name="connsiteX238" fmla="*/ 490526 w 4166715"/>
                <a:gd name="connsiteY238" fmla="*/ 1392481 h 3792573"/>
                <a:gd name="connsiteX239" fmla="*/ 491618 w 4166715"/>
                <a:gd name="connsiteY239" fmla="*/ 1383756 h 3792573"/>
                <a:gd name="connsiteX240" fmla="*/ 435537 w 4166715"/>
                <a:gd name="connsiteY240" fmla="*/ 1286682 h 3792573"/>
                <a:gd name="connsiteX241" fmla="*/ 435537 w 4166715"/>
                <a:gd name="connsiteY241" fmla="*/ 1286318 h 3792573"/>
                <a:gd name="connsiteX242" fmla="*/ 435537 w 4166715"/>
                <a:gd name="connsiteY242" fmla="*/ 1285955 h 3792573"/>
                <a:gd name="connsiteX243" fmla="*/ 352873 w 4166715"/>
                <a:gd name="connsiteY243" fmla="*/ 1167067 h 3792573"/>
                <a:gd name="connsiteX244" fmla="*/ 345589 w 4166715"/>
                <a:gd name="connsiteY244" fmla="*/ 1164158 h 3792573"/>
                <a:gd name="connsiteX245" fmla="*/ 339763 w 4166715"/>
                <a:gd name="connsiteY245" fmla="*/ 1169612 h 3792573"/>
                <a:gd name="connsiteX246" fmla="*/ 309173 w 4166715"/>
                <a:gd name="connsiteY246" fmla="*/ 1283046 h 3792573"/>
                <a:gd name="connsiteX247" fmla="*/ 248722 w 4166715"/>
                <a:gd name="connsiteY247" fmla="*/ 1313223 h 3792573"/>
                <a:gd name="connsiteX248" fmla="*/ 247266 w 4166715"/>
                <a:gd name="connsiteY248" fmla="*/ 1314313 h 3792573"/>
                <a:gd name="connsiteX249" fmla="*/ 171884 w 4166715"/>
                <a:gd name="connsiteY249" fmla="*/ 1382301 h 3792573"/>
                <a:gd name="connsiteX250" fmla="*/ 170792 w 4166715"/>
                <a:gd name="connsiteY250" fmla="*/ 1391754 h 3792573"/>
                <a:gd name="connsiteX251" fmla="*/ 204659 w 4166715"/>
                <a:gd name="connsiteY251" fmla="*/ 1445199 h 3792573"/>
                <a:gd name="connsiteX252" fmla="*/ 205023 w 4166715"/>
                <a:gd name="connsiteY252" fmla="*/ 1445563 h 3792573"/>
                <a:gd name="connsiteX253" fmla="*/ 206844 w 4166715"/>
                <a:gd name="connsiteY253" fmla="*/ 1447381 h 3792573"/>
                <a:gd name="connsiteX254" fmla="*/ 206844 w 4166715"/>
                <a:gd name="connsiteY254" fmla="*/ 1447381 h 3792573"/>
                <a:gd name="connsiteX255" fmla="*/ 209393 w 4166715"/>
                <a:gd name="connsiteY255" fmla="*/ 1448471 h 3792573"/>
                <a:gd name="connsiteX256" fmla="*/ 209757 w 4166715"/>
                <a:gd name="connsiteY256" fmla="*/ 1448471 h 3792573"/>
                <a:gd name="connsiteX257" fmla="*/ 288780 w 4166715"/>
                <a:gd name="connsiteY257" fmla="*/ 1457924 h 3792573"/>
                <a:gd name="connsiteX258" fmla="*/ 341948 w 4166715"/>
                <a:gd name="connsiteY258" fmla="*/ 1509915 h 3792573"/>
                <a:gd name="connsiteX259" fmla="*/ 422063 w 4166715"/>
                <a:gd name="connsiteY259" fmla="*/ 1580448 h 3792573"/>
                <a:gd name="connsiteX260" fmla="*/ 422063 w 4166715"/>
                <a:gd name="connsiteY260" fmla="*/ 1660434 h 3792573"/>
                <a:gd name="connsiteX261" fmla="*/ 229422 w 4166715"/>
                <a:gd name="connsiteY261" fmla="*/ 1679340 h 3792573"/>
                <a:gd name="connsiteX262" fmla="*/ 223231 w 4166715"/>
                <a:gd name="connsiteY262" fmla="*/ 1683703 h 3792573"/>
                <a:gd name="connsiteX263" fmla="*/ 224323 w 4166715"/>
                <a:gd name="connsiteY263" fmla="*/ 1690974 h 3792573"/>
                <a:gd name="connsiteX264" fmla="*/ 379821 w 4166715"/>
                <a:gd name="connsiteY264" fmla="*/ 1875305 h 3792573"/>
                <a:gd name="connsiteX265" fmla="*/ 385647 w 4166715"/>
                <a:gd name="connsiteY265" fmla="*/ 1877850 h 3792573"/>
                <a:gd name="connsiteX266" fmla="*/ 391109 w 4166715"/>
                <a:gd name="connsiteY266" fmla="*/ 1874942 h 3792573"/>
                <a:gd name="connsiteX267" fmla="*/ 467583 w 4166715"/>
                <a:gd name="connsiteY267" fmla="*/ 1772414 h 3792573"/>
                <a:gd name="connsiteX268" fmla="*/ 666780 w 4166715"/>
                <a:gd name="connsiteY268" fmla="*/ 1697518 h 3792573"/>
                <a:gd name="connsiteX269" fmla="*/ 758549 w 4166715"/>
                <a:gd name="connsiteY269" fmla="*/ 1831313 h 3792573"/>
                <a:gd name="connsiteX270" fmla="*/ 768381 w 4166715"/>
                <a:gd name="connsiteY270" fmla="*/ 1833494 h 3792573"/>
                <a:gd name="connsiteX271" fmla="*/ 859421 w 4166715"/>
                <a:gd name="connsiteY271" fmla="*/ 1780049 h 3792573"/>
                <a:gd name="connsiteX272" fmla="*/ 1028392 w 4166715"/>
                <a:gd name="connsiteY272" fmla="*/ 1889121 h 3792573"/>
                <a:gd name="connsiteX273" fmla="*/ 1029121 w 4166715"/>
                <a:gd name="connsiteY273" fmla="*/ 1889484 h 3792573"/>
                <a:gd name="connsiteX274" fmla="*/ 1029849 w 4166715"/>
                <a:gd name="connsiteY274" fmla="*/ 1889848 h 3792573"/>
                <a:gd name="connsiteX275" fmla="*/ 1030213 w 4166715"/>
                <a:gd name="connsiteY275" fmla="*/ 1889848 h 3792573"/>
                <a:gd name="connsiteX276" fmla="*/ 1031670 w 4166715"/>
                <a:gd name="connsiteY276" fmla="*/ 1890212 h 3792573"/>
                <a:gd name="connsiteX277" fmla="*/ 1032398 w 4166715"/>
                <a:gd name="connsiteY277" fmla="*/ 1890212 h 3792573"/>
                <a:gd name="connsiteX278" fmla="*/ 1032762 w 4166715"/>
                <a:gd name="connsiteY278" fmla="*/ 1890212 h 3792573"/>
                <a:gd name="connsiteX279" fmla="*/ 1033126 w 4166715"/>
                <a:gd name="connsiteY279" fmla="*/ 1890212 h 3792573"/>
                <a:gd name="connsiteX280" fmla="*/ 1161676 w 4166715"/>
                <a:gd name="connsiteY280" fmla="*/ 1878214 h 3792573"/>
                <a:gd name="connsiteX281" fmla="*/ 1229774 w 4166715"/>
                <a:gd name="connsiteY281" fmla="*/ 1928023 h 3792573"/>
                <a:gd name="connsiteX282" fmla="*/ 1235965 w 4166715"/>
                <a:gd name="connsiteY282" fmla="*/ 1989830 h 3792573"/>
                <a:gd name="connsiteX283" fmla="*/ 1011277 w 4166715"/>
                <a:gd name="connsiteY283" fmla="*/ 2001465 h 3792573"/>
                <a:gd name="connsiteX284" fmla="*/ 962479 w 4166715"/>
                <a:gd name="connsiteY284" fmla="*/ 1943657 h 3792573"/>
                <a:gd name="connsiteX285" fmla="*/ 957017 w 4166715"/>
                <a:gd name="connsiteY285" fmla="*/ 1941112 h 3792573"/>
                <a:gd name="connsiteX286" fmla="*/ 957017 w 4166715"/>
                <a:gd name="connsiteY286" fmla="*/ 1941112 h 3792573"/>
                <a:gd name="connsiteX287" fmla="*/ 951554 w 4166715"/>
                <a:gd name="connsiteY287" fmla="*/ 1943657 h 3792573"/>
                <a:gd name="connsiteX288" fmla="*/ 876173 w 4166715"/>
                <a:gd name="connsiteY288" fmla="*/ 2030187 h 3792573"/>
                <a:gd name="connsiteX289" fmla="*/ 801520 w 4166715"/>
                <a:gd name="connsiteY289" fmla="*/ 1962562 h 3792573"/>
                <a:gd name="connsiteX290" fmla="*/ 800427 w 4166715"/>
                <a:gd name="connsiteY290" fmla="*/ 1961835 h 3792573"/>
                <a:gd name="connsiteX291" fmla="*/ 799699 w 4166715"/>
                <a:gd name="connsiteY291" fmla="*/ 1961472 h 3792573"/>
                <a:gd name="connsiteX292" fmla="*/ 799699 w 4166715"/>
                <a:gd name="connsiteY292" fmla="*/ 1961472 h 3792573"/>
                <a:gd name="connsiteX293" fmla="*/ 797514 w 4166715"/>
                <a:gd name="connsiteY293" fmla="*/ 1960745 h 3792573"/>
                <a:gd name="connsiteX294" fmla="*/ 797150 w 4166715"/>
                <a:gd name="connsiteY294" fmla="*/ 1960745 h 3792573"/>
                <a:gd name="connsiteX295" fmla="*/ 797150 w 4166715"/>
                <a:gd name="connsiteY295" fmla="*/ 1960745 h 3792573"/>
                <a:gd name="connsiteX296" fmla="*/ 693728 w 4166715"/>
                <a:gd name="connsiteY296" fmla="*/ 1958563 h 3792573"/>
                <a:gd name="connsiteX297" fmla="*/ 675520 w 4166715"/>
                <a:gd name="connsiteY297" fmla="*/ 1869488 h 3792573"/>
                <a:gd name="connsiteX298" fmla="*/ 668237 w 4166715"/>
                <a:gd name="connsiteY298" fmla="*/ 1863671 h 3792573"/>
                <a:gd name="connsiteX299" fmla="*/ 529855 w 4166715"/>
                <a:gd name="connsiteY299" fmla="*/ 1863671 h 3792573"/>
                <a:gd name="connsiteX300" fmla="*/ 529855 w 4166715"/>
                <a:gd name="connsiteY300" fmla="*/ 1863671 h 3792573"/>
                <a:gd name="connsiteX301" fmla="*/ 529855 w 4166715"/>
                <a:gd name="connsiteY301" fmla="*/ 1863671 h 3792573"/>
                <a:gd name="connsiteX302" fmla="*/ 529491 w 4166715"/>
                <a:gd name="connsiteY302" fmla="*/ 1863671 h 3792573"/>
                <a:gd name="connsiteX303" fmla="*/ 527670 w 4166715"/>
                <a:gd name="connsiteY303" fmla="*/ 1864034 h 3792573"/>
                <a:gd name="connsiteX304" fmla="*/ 526942 w 4166715"/>
                <a:gd name="connsiteY304" fmla="*/ 1864398 h 3792573"/>
                <a:gd name="connsiteX305" fmla="*/ 526213 w 4166715"/>
                <a:gd name="connsiteY305" fmla="*/ 1864761 h 3792573"/>
                <a:gd name="connsiteX306" fmla="*/ 525849 w 4166715"/>
                <a:gd name="connsiteY306" fmla="*/ 1865125 h 3792573"/>
                <a:gd name="connsiteX307" fmla="*/ 525485 w 4166715"/>
                <a:gd name="connsiteY307" fmla="*/ 1865125 h 3792573"/>
                <a:gd name="connsiteX308" fmla="*/ 448647 w 4166715"/>
                <a:gd name="connsiteY308" fmla="*/ 1917843 h 3792573"/>
                <a:gd name="connsiteX309" fmla="*/ 230878 w 4166715"/>
                <a:gd name="connsiteY309" fmla="*/ 1988012 h 3792573"/>
                <a:gd name="connsiteX310" fmla="*/ 230150 w 4166715"/>
                <a:gd name="connsiteY310" fmla="*/ 1988376 h 3792573"/>
                <a:gd name="connsiteX311" fmla="*/ 228693 w 4166715"/>
                <a:gd name="connsiteY311" fmla="*/ 1989103 h 3792573"/>
                <a:gd name="connsiteX312" fmla="*/ 228329 w 4166715"/>
                <a:gd name="connsiteY312" fmla="*/ 1989467 h 3792573"/>
                <a:gd name="connsiteX313" fmla="*/ 96867 w 4166715"/>
                <a:gd name="connsiteY313" fmla="*/ 2103628 h 3792573"/>
                <a:gd name="connsiteX314" fmla="*/ 96503 w 4166715"/>
                <a:gd name="connsiteY314" fmla="*/ 2103992 h 3792573"/>
                <a:gd name="connsiteX315" fmla="*/ 95774 w 4166715"/>
                <a:gd name="connsiteY315" fmla="*/ 2105083 h 3792573"/>
                <a:gd name="connsiteX316" fmla="*/ 95410 w 4166715"/>
                <a:gd name="connsiteY316" fmla="*/ 2105810 h 3792573"/>
                <a:gd name="connsiteX317" fmla="*/ 728 w 4166715"/>
                <a:gd name="connsiteY317" fmla="*/ 2290141 h 3792573"/>
                <a:gd name="connsiteX318" fmla="*/ 0 w 4166715"/>
                <a:gd name="connsiteY318" fmla="*/ 2293777 h 3792573"/>
                <a:gd name="connsiteX319" fmla="*/ 7283 w 4166715"/>
                <a:gd name="connsiteY319" fmla="*/ 2468655 h 3792573"/>
                <a:gd name="connsiteX320" fmla="*/ 7283 w 4166715"/>
                <a:gd name="connsiteY320" fmla="*/ 2468655 h 3792573"/>
                <a:gd name="connsiteX321" fmla="*/ 7647 w 4166715"/>
                <a:gd name="connsiteY321" fmla="*/ 2470109 h 3792573"/>
                <a:gd name="connsiteX322" fmla="*/ 7647 w 4166715"/>
                <a:gd name="connsiteY322" fmla="*/ 2470473 h 3792573"/>
                <a:gd name="connsiteX323" fmla="*/ 7647 w 4166715"/>
                <a:gd name="connsiteY323" fmla="*/ 2470473 h 3792573"/>
                <a:gd name="connsiteX324" fmla="*/ 8376 w 4166715"/>
                <a:gd name="connsiteY324" fmla="*/ 2472291 h 3792573"/>
                <a:gd name="connsiteX325" fmla="*/ 8376 w 4166715"/>
                <a:gd name="connsiteY325" fmla="*/ 2472291 h 3792573"/>
                <a:gd name="connsiteX326" fmla="*/ 115439 w 4166715"/>
                <a:gd name="connsiteY326" fmla="*/ 2637352 h 3792573"/>
                <a:gd name="connsiteX327" fmla="*/ 116896 w 4166715"/>
                <a:gd name="connsiteY327" fmla="*/ 2639170 h 3792573"/>
                <a:gd name="connsiteX328" fmla="*/ 235977 w 4166715"/>
                <a:gd name="connsiteY328" fmla="*/ 2732245 h 3792573"/>
                <a:gd name="connsiteX329" fmla="*/ 235977 w 4166715"/>
                <a:gd name="connsiteY329" fmla="*/ 2732245 h 3792573"/>
                <a:gd name="connsiteX330" fmla="*/ 235977 w 4166715"/>
                <a:gd name="connsiteY330" fmla="*/ 2732245 h 3792573"/>
                <a:gd name="connsiteX331" fmla="*/ 236705 w 4166715"/>
                <a:gd name="connsiteY331" fmla="*/ 2732608 h 3792573"/>
                <a:gd name="connsiteX332" fmla="*/ 237797 w 4166715"/>
                <a:gd name="connsiteY332" fmla="*/ 2732972 h 3792573"/>
                <a:gd name="connsiteX333" fmla="*/ 238890 w 4166715"/>
                <a:gd name="connsiteY333" fmla="*/ 2733335 h 3792573"/>
                <a:gd name="connsiteX334" fmla="*/ 239618 w 4166715"/>
                <a:gd name="connsiteY334" fmla="*/ 2733699 h 3792573"/>
                <a:gd name="connsiteX335" fmla="*/ 473410 w 4166715"/>
                <a:gd name="connsiteY335" fmla="*/ 2750060 h 3792573"/>
                <a:gd name="connsiteX336" fmla="*/ 654398 w 4166715"/>
                <a:gd name="connsiteY336" fmla="*/ 2750060 h 3792573"/>
                <a:gd name="connsiteX337" fmla="*/ 605237 w 4166715"/>
                <a:gd name="connsiteY337" fmla="*/ 2863858 h 3792573"/>
                <a:gd name="connsiteX338" fmla="*/ 605237 w 4166715"/>
                <a:gd name="connsiteY338" fmla="*/ 2864221 h 3792573"/>
                <a:gd name="connsiteX339" fmla="*/ 604872 w 4166715"/>
                <a:gd name="connsiteY339" fmla="*/ 2864948 h 3792573"/>
                <a:gd name="connsiteX340" fmla="*/ 604508 w 4166715"/>
                <a:gd name="connsiteY340" fmla="*/ 2866766 h 3792573"/>
                <a:gd name="connsiteX341" fmla="*/ 604508 w 4166715"/>
                <a:gd name="connsiteY341" fmla="*/ 2867130 h 3792573"/>
                <a:gd name="connsiteX342" fmla="*/ 604508 w 4166715"/>
                <a:gd name="connsiteY342" fmla="*/ 2867494 h 3792573"/>
                <a:gd name="connsiteX343" fmla="*/ 605237 w 4166715"/>
                <a:gd name="connsiteY343" fmla="*/ 2869675 h 3792573"/>
                <a:gd name="connsiteX344" fmla="*/ 605237 w 4166715"/>
                <a:gd name="connsiteY344" fmla="*/ 2870038 h 3792573"/>
                <a:gd name="connsiteX345" fmla="*/ 606693 w 4166715"/>
                <a:gd name="connsiteY345" fmla="*/ 2871856 h 3792573"/>
                <a:gd name="connsiteX346" fmla="*/ 804797 w 4166715"/>
                <a:gd name="connsiteY346" fmla="*/ 3064913 h 3792573"/>
                <a:gd name="connsiteX347" fmla="*/ 751266 w 4166715"/>
                <a:gd name="connsiteY347" fmla="*/ 3174348 h 3792573"/>
                <a:gd name="connsiteX348" fmla="*/ 750537 w 4166715"/>
                <a:gd name="connsiteY348" fmla="*/ 3176166 h 3792573"/>
                <a:gd name="connsiteX349" fmla="*/ 728687 w 4166715"/>
                <a:gd name="connsiteY349" fmla="*/ 3298326 h 3792573"/>
                <a:gd name="connsiteX350" fmla="*/ 728687 w 4166715"/>
                <a:gd name="connsiteY350" fmla="*/ 3298690 h 3792573"/>
                <a:gd name="connsiteX351" fmla="*/ 728687 w 4166715"/>
                <a:gd name="connsiteY351" fmla="*/ 3299054 h 3792573"/>
                <a:gd name="connsiteX352" fmla="*/ 728687 w 4166715"/>
                <a:gd name="connsiteY352" fmla="*/ 3299781 h 3792573"/>
                <a:gd name="connsiteX353" fmla="*/ 728687 w 4166715"/>
                <a:gd name="connsiteY353" fmla="*/ 3300871 h 3792573"/>
                <a:gd name="connsiteX354" fmla="*/ 765104 w 4166715"/>
                <a:gd name="connsiteY354" fmla="*/ 3525923 h 3792573"/>
                <a:gd name="connsiteX355" fmla="*/ 765104 w 4166715"/>
                <a:gd name="connsiteY355" fmla="*/ 3525923 h 3792573"/>
                <a:gd name="connsiteX356" fmla="*/ 765468 w 4166715"/>
                <a:gd name="connsiteY356" fmla="*/ 3526650 h 3792573"/>
                <a:gd name="connsiteX357" fmla="*/ 765832 w 4166715"/>
                <a:gd name="connsiteY357" fmla="*/ 3527740 h 3792573"/>
                <a:gd name="connsiteX358" fmla="*/ 765832 w 4166715"/>
                <a:gd name="connsiteY358" fmla="*/ 3528104 h 3792573"/>
                <a:gd name="connsiteX359" fmla="*/ 766560 w 4166715"/>
                <a:gd name="connsiteY359" fmla="*/ 3528831 h 3792573"/>
                <a:gd name="connsiteX360" fmla="*/ 766924 w 4166715"/>
                <a:gd name="connsiteY360" fmla="*/ 3529195 h 3792573"/>
                <a:gd name="connsiteX361" fmla="*/ 862335 w 4166715"/>
                <a:gd name="connsiteY361" fmla="*/ 3633904 h 3792573"/>
                <a:gd name="connsiteX362" fmla="*/ 864884 w 4166715"/>
                <a:gd name="connsiteY362" fmla="*/ 3790239 h 3792573"/>
                <a:gd name="connsiteX363" fmla="*/ 867433 w 4166715"/>
                <a:gd name="connsiteY363" fmla="*/ 3795693 h 3792573"/>
                <a:gd name="connsiteX364" fmla="*/ 872167 w 4166715"/>
                <a:gd name="connsiteY364" fmla="*/ 3797511 h 3792573"/>
                <a:gd name="connsiteX365" fmla="*/ 873624 w 4166715"/>
                <a:gd name="connsiteY365" fmla="*/ 3797511 h 3792573"/>
                <a:gd name="connsiteX366" fmla="*/ 1107052 w 4166715"/>
                <a:gd name="connsiteY366" fmla="*/ 3754973 h 3792573"/>
                <a:gd name="connsiteX367" fmla="*/ 1107416 w 4166715"/>
                <a:gd name="connsiteY367" fmla="*/ 3754609 h 3792573"/>
                <a:gd name="connsiteX368" fmla="*/ 1108872 w 4166715"/>
                <a:gd name="connsiteY368" fmla="*/ 3753882 h 3792573"/>
                <a:gd name="connsiteX369" fmla="*/ 1109965 w 4166715"/>
                <a:gd name="connsiteY369" fmla="*/ 3753155 h 3792573"/>
                <a:gd name="connsiteX370" fmla="*/ 1110329 w 4166715"/>
                <a:gd name="connsiteY370" fmla="*/ 3752792 h 3792573"/>
                <a:gd name="connsiteX371" fmla="*/ 1111421 w 4166715"/>
                <a:gd name="connsiteY371" fmla="*/ 3751701 h 3792573"/>
                <a:gd name="connsiteX372" fmla="*/ 1111785 w 4166715"/>
                <a:gd name="connsiteY372" fmla="*/ 3751337 h 3792573"/>
                <a:gd name="connsiteX373" fmla="*/ 1298965 w 4166715"/>
                <a:gd name="connsiteY373" fmla="*/ 3479385 h 3792573"/>
                <a:gd name="connsiteX374" fmla="*/ 1299329 w 4166715"/>
                <a:gd name="connsiteY374" fmla="*/ 3479022 h 3792573"/>
                <a:gd name="connsiteX375" fmla="*/ 1299693 w 4166715"/>
                <a:gd name="connsiteY375" fmla="*/ 3478295 h 3792573"/>
                <a:gd name="connsiteX376" fmla="*/ 1300057 w 4166715"/>
                <a:gd name="connsiteY376" fmla="*/ 3477568 h 3792573"/>
                <a:gd name="connsiteX377" fmla="*/ 1300421 w 4166715"/>
                <a:gd name="connsiteY377" fmla="*/ 3477204 h 3792573"/>
                <a:gd name="connsiteX378" fmla="*/ 1329190 w 4166715"/>
                <a:gd name="connsiteY378" fmla="*/ 3367041 h 3792573"/>
                <a:gd name="connsiteX379" fmla="*/ 1444994 w 4166715"/>
                <a:gd name="connsiteY379" fmla="*/ 3218341 h 3792573"/>
                <a:gd name="connsiteX380" fmla="*/ 1445358 w 4166715"/>
                <a:gd name="connsiteY380" fmla="*/ 3217613 h 3792573"/>
                <a:gd name="connsiteX381" fmla="*/ 1445722 w 4166715"/>
                <a:gd name="connsiteY381" fmla="*/ 3217250 h 3792573"/>
                <a:gd name="connsiteX382" fmla="*/ 1445722 w 4166715"/>
                <a:gd name="connsiteY382" fmla="*/ 3216886 h 3792573"/>
                <a:gd name="connsiteX383" fmla="*/ 1446450 w 4166715"/>
                <a:gd name="connsiteY383" fmla="*/ 3214705 h 3792573"/>
                <a:gd name="connsiteX384" fmla="*/ 1494884 w 4166715"/>
                <a:gd name="connsiteY384" fmla="*/ 2898034 h 3792573"/>
                <a:gd name="connsiteX385" fmla="*/ 1561889 w 4166715"/>
                <a:gd name="connsiteY385" fmla="*/ 2812230 h 3792573"/>
                <a:gd name="connsiteX386" fmla="*/ 1561889 w 4166715"/>
                <a:gd name="connsiteY386" fmla="*/ 2812230 h 3792573"/>
                <a:gd name="connsiteX387" fmla="*/ 1561889 w 4166715"/>
                <a:gd name="connsiteY387" fmla="*/ 2812230 h 3792573"/>
                <a:gd name="connsiteX388" fmla="*/ 1562982 w 4166715"/>
                <a:gd name="connsiteY388" fmla="*/ 2810776 h 3792573"/>
                <a:gd name="connsiteX389" fmla="*/ 1663126 w 4166715"/>
                <a:gd name="connsiteY389" fmla="*/ 2582089 h 3792573"/>
                <a:gd name="connsiteX390" fmla="*/ 1663126 w 4166715"/>
                <a:gd name="connsiteY390" fmla="*/ 2582089 h 3792573"/>
                <a:gd name="connsiteX391" fmla="*/ 1678785 w 4166715"/>
                <a:gd name="connsiteY391" fmla="*/ 2545732 h 3792573"/>
                <a:gd name="connsiteX392" fmla="*/ 1764363 w 4166715"/>
                <a:gd name="connsiteY392" fmla="*/ 2488651 h 3792573"/>
                <a:gd name="connsiteX393" fmla="*/ 1765092 w 4166715"/>
                <a:gd name="connsiteY393" fmla="*/ 2487924 h 3792573"/>
                <a:gd name="connsiteX394" fmla="*/ 1765820 w 4166715"/>
                <a:gd name="connsiteY394" fmla="*/ 2487197 h 3792573"/>
                <a:gd name="connsiteX395" fmla="*/ 1766184 w 4166715"/>
                <a:gd name="connsiteY395" fmla="*/ 2486833 h 3792573"/>
                <a:gd name="connsiteX396" fmla="*/ 1931514 w 4166715"/>
                <a:gd name="connsiteY396" fmla="*/ 2282870 h 3792573"/>
                <a:gd name="connsiteX397" fmla="*/ 1931878 w 4166715"/>
                <a:gd name="connsiteY397" fmla="*/ 2282506 h 3792573"/>
                <a:gd name="connsiteX398" fmla="*/ 1932242 w 4166715"/>
                <a:gd name="connsiteY398" fmla="*/ 2282142 h 3792573"/>
                <a:gd name="connsiteX399" fmla="*/ 1933334 w 4166715"/>
                <a:gd name="connsiteY399" fmla="*/ 2279961 h 3792573"/>
                <a:gd name="connsiteX400" fmla="*/ 1933334 w 4166715"/>
                <a:gd name="connsiteY400" fmla="*/ 2279961 h 3792573"/>
                <a:gd name="connsiteX401" fmla="*/ 1933334 w 4166715"/>
                <a:gd name="connsiteY401" fmla="*/ 2277416 h 3792573"/>
                <a:gd name="connsiteX402" fmla="*/ 1933334 w 4166715"/>
                <a:gd name="connsiteY402" fmla="*/ 2277052 h 3792573"/>
                <a:gd name="connsiteX403" fmla="*/ 1933334 w 4166715"/>
                <a:gd name="connsiteY403" fmla="*/ 2276689 h 3792573"/>
                <a:gd name="connsiteX404" fmla="*/ 1932970 w 4166715"/>
                <a:gd name="connsiteY404" fmla="*/ 2275962 h 3792573"/>
                <a:gd name="connsiteX405" fmla="*/ 1932242 w 4166715"/>
                <a:gd name="connsiteY405" fmla="*/ 2274507 h 3792573"/>
                <a:gd name="connsiteX406" fmla="*/ 1931878 w 4166715"/>
                <a:gd name="connsiteY406" fmla="*/ 2274144 h 3792573"/>
                <a:gd name="connsiteX407" fmla="*/ 1931149 w 4166715"/>
                <a:gd name="connsiteY407" fmla="*/ 2273417 h 3792573"/>
                <a:gd name="connsiteX408" fmla="*/ 1929329 w 4166715"/>
                <a:gd name="connsiteY408" fmla="*/ 2272326 h 3792573"/>
                <a:gd name="connsiteX409" fmla="*/ 1928600 w 4166715"/>
                <a:gd name="connsiteY409" fmla="*/ 2271962 h 3792573"/>
                <a:gd name="connsiteX410" fmla="*/ 1735594 w 4166715"/>
                <a:gd name="connsiteY410" fmla="*/ 2206883 h 3792573"/>
                <a:gd name="connsiteX411" fmla="*/ 1599762 w 4166715"/>
                <a:gd name="connsiteY411" fmla="*/ 2081451 h 3792573"/>
                <a:gd name="connsiteX412" fmla="*/ 1652566 w 4166715"/>
                <a:gd name="connsiteY412" fmla="*/ 2054546 h 3792573"/>
                <a:gd name="connsiteX413" fmla="*/ 1733774 w 4166715"/>
                <a:gd name="connsiteY413" fmla="*/ 2140349 h 3792573"/>
                <a:gd name="connsiteX414" fmla="*/ 1734138 w 4166715"/>
                <a:gd name="connsiteY414" fmla="*/ 2140713 h 3792573"/>
                <a:gd name="connsiteX415" fmla="*/ 1734502 w 4166715"/>
                <a:gd name="connsiteY415" fmla="*/ 2141076 h 3792573"/>
                <a:gd name="connsiteX416" fmla="*/ 1735230 w 4166715"/>
                <a:gd name="connsiteY416" fmla="*/ 2141440 h 3792573"/>
                <a:gd name="connsiteX417" fmla="*/ 1736687 w 4166715"/>
                <a:gd name="connsiteY417" fmla="*/ 2142167 h 3792573"/>
                <a:gd name="connsiteX418" fmla="*/ 1737779 w 4166715"/>
                <a:gd name="connsiteY418" fmla="*/ 2142531 h 3792573"/>
                <a:gd name="connsiteX419" fmla="*/ 1738144 w 4166715"/>
                <a:gd name="connsiteY419" fmla="*/ 2142531 h 3792573"/>
                <a:gd name="connsiteX420" fmla="*/ 2186791 w 4166715"/>
                <a:gd name="connsiteY420" fmla="*/ 2199975 h 3792573"/>
                <a:gd name="connsiteX421" fmla="*/ 2198808 w 4166715"/>
                <a:gd name="connsiteY421" fmla="*/ 2455930 h 3792573"/>
                <a:gd name="connsiteX422" fmla="*/ 2198808 w 4166715"/>
                <a:gd name="connsiteY422" fmla="*/ 2456293 h 3792573"/>
                <a:gd name="connsiteX423" fmla="*/ 2198808 w 4166715"/>
                <a:gd name="connsiteY423" fmla="*/ 2456657 h 3792573"/>
                <a:gd name="connsiteX424" fmla="*/ 2199172 w 4166715"/>
                <a:gd name="connsiteY424" fmla="*/ 2457384 h 3792573"/>
                <a:gd name="connsiteX425" fmla="*/ 2199537 w 4166715"/>
                <a:gd name="connsiteY425" fmla="*/ 2458475 h 3792573"/>
                <a:gd name="connsiteX426" fmla="*/ 2200265 w 4166715"/>
                <a:gd name="connsiteY426" fmla="*/ 2459565 h 3792573"/>
                <a:gd name="connsiteX427" fmla="*/ 2200629 w 4166715"/>
                <a:gd name="connsiteY427" fmla="*/ 2460293 h 3792573"/>
                <a:gd name="connsiteX428" fmla="*/ 2368508 w 4166715"/>
                <a:gd name="connsiteY428" fmla="*/ 2632626 h 3792573"/>
                <a:gd name="connsiteX429" fmla="*/ 2373970 w 4166715"/>
                <a:gd name="connsiteY429" fmla="*/ 2634807 h 3792573"/>
                <a:gd name="connsiteX430" fmla="*/ 2379432 w 4166715"/>
                <a:gd name="connsiteY430" fmla="*/ 2632262 h 3792573"/>
                <a:gd name="connsiteX431" fmla="*/ 2440248 w 4166715"/>
                <a:gd name="connsiteY431" fmla="*/ 2561729 h 3792573"/>
                <a:gd name="connsiteX432" fmla="*/ 2442068 w 4166715"/>
                <a:gd name="connsiteY432" fmla="*/ 2557367 h 3792573"/>
                <a:gd name="connsiteX433" fmla="*/ 2449351 w 4166715"/>
                <a:gd name="connsiteY433" fmla="*/ 2419936 h 3792573"/>
                <a:gd name="connsiteX434" fmla="*/ 2663114 w 4166715"/>
                <a:gd name="connsiteY434" fmla="*/ 2243967 h 3792573"/>
                <a:gd name="connsiteX435" fmla="*/ 2839004 w 4166715"/>
                <a:gd name="connsiteY435" fmla="*/ 2412665 h 3792573"/>
                <a:gd name="connsiteX436" fmla="*/ 2866681 w 4166715"/>
                <a:gd name="connsiteY436" fmla="*/ 2618810 h 3792573"/>
                <a:gd name="connsiteX437" fmla="*/ 2441340 w 4166715"/>
                <a:gd name="connsiteY437" fmla="*/ 2406848 h 3792573"/>
                <a:gd name="connsiteX438" fmla="*/ 2214103 w 4166715"/>
                <a:gd name="connsiteY438" fmla="*/ 2202156 h 3792573"/>
                <a:gd name="connsiteX439" fmla="*/ 2643814 w 4166715"/>
                <a:gd name="connsiteY439" fmla="*/ 2239968 h 3792573"/>
                <a:gd name="connsiteX440" fmla="*/ 2441340 w 4166715"/>
                <a:gd name="connsiteY440" fmla="*/ 2406848 h 3792573"/>
                <a:gd name="connsiteX441" fmla="*/ 2212282 w 4166715"/>
                <a:gd name="connsiteY441" fmla="*/ 2446477 h 3792573"/>
                <a:gd name="connsiteX442" fmla="*/ 2201357 w 4166715"/>
                <a:gd name="connsiteY442" fmla="*/ 2209792 h 3792573"/>
                <a:gd name="connsiteX443" fmla="*/ 2424953 w 4166715"/>
                <a:gd name="connsiteY443" fmla="*/ 2411210 h 3792573"/>
                <a:gd name="connsiteX444" fmla="*/ 2212282 w 4166715"/>
                <a:gd name="connsiteY444" fmla="*/ 2446477 h 3792573"/>
                <a:gd name="connsiteX445" fmla="*/ 1666040 w 4166715"/>
                <a:gd name="connsiteY445" fmla="*/ 2047638 h 3792573"/>
                <a:gd name="connsiteX446" fmla="*/ 1861594 w 4166715"/>
                <a:gd name="connsiteY446" fmla="*/ 1967652 h 3792573"/>
                <a:gd name="connsiteX447" fmla="*/ 1738144 w 4166715"/>
                <a:gd name="connsiteY447" fmla="*/ 2123625 h 3792573"/>
                <a:gd name="connsiteX448" fmla="*/ 1666040 w 4166715"/>
                <a:gd name="connsiteY448" fmla="*/ 2047638 h 3792573"/>
                <a:gd name="connsiteX449" fmla="*/ 1768005 w 4166715"/>
                <a:gd name="connsiteY449" fmla="*/ 2374853 h 3792573"/>
                <a:gd name="connsiteX450" fmla="*/ 1740693 w 4166715"/>
                <a:gd name="connsiteY450" fmla="*/ 2223244 h 3792573"/>
                <a:gd name="connsiteX451" fmla="*/ 1909300 w 4166715"/>
                <a:gd name="connsiteY451" fmla="*/ 2279961 h 3792573"/>
                <a:gd name="connsiteX452" fmla="*/ 1768005 w 4166715"/>
                <a:gd name="connsiteY452" fmla="*/ 2374853 h 3792573"/>
                <a:gd name="connsiteX453" fmla="*/ 1889271 w 4166715"/>
                <a:gd name="connsiteY453" fmla="*/ 2310865 h 3792573"/>
                <a:gd name="connsiteX454" fmla="*/ 1768005 w 4166715"/>
                <a:gd name="connsiteY454" fmla="*/ 2460656 h 3792573"/>
                <a:gd name="connsiteX455" fmla="*/ 1769826 w 4166715"/>
                <a:gd name="connsiteY455" fmla="*/ 2391214 h 3792573"/>
                <a:gd name="connsiteX456" fmla="*/ 1889271 w 4166715"/>
                <a:gd name="connsiteY456" fmla="*/ 2310865 h 3792573"/>
                <a:gd name="connsiteX457" fmla="*/ 1754531 w 4166715"/>
                <a:gd name="connsiteY457" fmla="*/ 2382852 h 3792573"/>
                <a:gd name="connsiteX458" fmla="*/ 1525837 w 4166715"/>
                <a:gd name="connsiteY458" fmla="*/ 2480653 h 3792573"/>
                <a:gd name="connsiteX459" fmla="*/ 1726854 w 4166715"/>
                <a:gd name="connsiteY459" fmla="*/ 2229424 h 3792573"/>
                <a:gd name="connsiteX460" fmla="*/ 1754531 w 4166715"/>
                <a:gd name="connsiteY460" fmla="*/ 2382852 h 3792573"/>
                <a:gd name="connsiteX461" fmla="*/ 1433704 w 4166715"/>
                <a:gd name="connsiteY461" fmla="*/ 3201980 h 3792573"/>
                <a:gd name="connsiteX462" fmla="*/ 1245069 w 4166715"/>
                <a:gd name="connsiteY462" fmla="*/ 3103088 h 3792573"/>
                <a:gd name="connsiteX463" fmla="*/ 1477768 w 4166715"/>
                <a:gd name="connsiteY463" fmla="*/ 2912213 h 3792573"/>
                <a:gd name="connsiteX464" fmla="*/ 1433704 w 4166715"/>
                <a:gd name="connsiteY464" fmla="*/ 3201980 h 3792573"/>
                <a:gd name="connsiteX465" fmla="*/ 1325184 w 4166715"/>
                <a:gd name="connsiteY465" fmla="*/ 3347772 h 3792573"/>
                <a:gd name="connsiteX466" fmla="*/ 1245069 w 4166715"/>
                <a:gd name="connsiteY466" fmla="*/ 3119449 h 3792573"/>
                <a:gd name="connsiteX467" fmla="*/ 1428242 w 4166715"/>
                <a:gd name="connsiteY467" fmla="*/ 3215432 h 3792573"/>
                <a:gd name="connsiteX468" fmla="*/ 1325184 w 4166715"/>
                <a:gd name="connsiteY468" fmla="*/ 3347772 h 3792573"/>
                <a:gd name="connsiteX469" fmla="*/ 1289861 w 4166715"/>
                <a:gd name="connsiteY469" fmla="*/ 3460116 h 3792573"/>
                <a:gd name="connsiteX470" fmla="*/ 1179884 w 4166715"/>
                <a:gd name="connsiteY470" fmla="*/ 3344864 h 3792573"/>
                <a:gd name="connsiteX471" fmla="*/ 1313531 w 4166715"/>
                <a:gd name="connsiteY471" fmla="*/ 3368859 h 3792573"/>
                <a:gd name="connsiteX472" fmla="*/ 1289861 w 4166715"/>
                <a:gd name="connsiteY472" fmla="*/ 3460116 h 3792573"/>
                <a:gd name="connsiteX473" fmla="*/ 1108872 w 4166715"/>
                <a:gd name="connsiteY473" fmla="*/ 3729887 h 3792573"/>
                <a:gd name="connsiteX474" fmla="*/ 1033126 w 4166715"/>
                <a:gd name="connsiteY474" fmla="*/ 3472841 h 3792573"/>
                <a:gd name="connsiteX475" fmla="*/ 1280028 w 4166715"/>
                <a:gd name="connsiteY475" fmla="*/ 3481567 h 3792573"/>
                <a:gd name="connsiteX476" fmla="*/ 1108872 w 4166715"/>
                <a:gd name="connsiteY476" fmla="*/ 3729887 h 3792573"/>
                <a:gd name="connsiteX477" fmla="*/ 777849 w 4166715"/>
                <a:gd name="connsiteY477" fmla="*/ 3507017 h 3792573"/>
                <a:gd name="connsiteX478" fmla="*/ 745439 w 4166715"/>
                <a:gd name="connsiteY478" fmla="*/ 3306325 h 3792573"/>
                <a:gd name="connsiteX479" fmla="*/ 943543 w 4166715"/>
                <a:gd name="connsiteY479" fmla="*/ 3325231 h 3792573"/>
                <a:gd name="connsiteX480" fmla="*/ 777849 w 4166715"/>
                <a:gd name="connsiteY480" fmla="*/ 3507017 h 3792573"/>
                <a:gd name="connsiteX481" fmla="*/ 254185 w 4166715"/>
                <a:gd name="connsiteY481" fmla="*/ 2147621 h 3792573"/>
                <a:gd name="connsiteX482" fmla="*/ 116896 w 4166715"/>
                <a:gd name="connsiteY482" fmla="*/ 2105083 h 3792573"/>
                <a:gd name="connsiteX483" fmla="*/ 228693 w 4166715"/>
                <a:gd name="connsiteY483" fmla="*/ 2008009 h 3792573"/>
                <a:gd name="connsiteX484" fmla="*/ 254185 w 4166715"/>
                <a:gd name="connsiteY484" fmla="*/ 2147621 h 3792573"/>
                <a:gd name="connsiteX485" fmla="*/ 241803 w 4166715"/>
                <a:gd name="connsiteY485" fmla="*/ 1998920 h 3792573"/>
                <a:gd name="connsiteX486" fmla="*/ 431532 w 4166715"/>
                <a:gd name="connsiteY486" fmla="*/ 1937839 h 3792573"/>
                <a:gd name="connsiteX487" fmla="*/ 267659 w 4166715"/>
                <a:gd name="connsiteY487" fmla="*/ 2141076 h 3792573"/>
                <a:gd name="connsiteX488" fmla="*/ 241803 w 4166715"/>
                <a:gd name="connsiteY488" fmla="*/ 1998920 h 3792573"/>
                <a:gd name="connsiteX489" fmla="*/ 522572 w 4166715"/>
                <a:gd name="connsiteY489" fmla="*/ 1884031 h 3792573"/>
                <a:gd name="connsiteX490" fmla="*/ 519294 w 4166715"/>
                <a:gd name="connsiteY490" fmla="*/ 2132714 h 3792573"/>
                <a:gd name="connsiteX491" fmla="*/ 279312 w 4166715"/>
                <a:gd name="connsiteY491" fmla="*/ 2150166 h 3792573"/>
                <a:gd name="connsiteX492" fmla="*/ 457387 w 4166715"/>
                <a:gd name="connsiteY492" fmla="*/ 1928750 h 3792573"/>
                <a:gd name="connsiteX493" fmla="*/ 522572 w 4166715"/>
                <a:gd name="connsiteY493" fmla="*/ 1884031 h 3792573"/>
                <a:gd name="connsiteX494" fmla="*/ 866705 w 4166715"/>
                <a:gd name="connsiteY494" fmla="*/ 2040003 h 3792573"/>
                <a:gd name="connsiteX495" fmla="*/ 708659 w 4166715"/>
                <a:gd name="connsiteY495" fmla="*/ 2177434 h 3792573"/>
                <a:gd name="connsiteX496" fmla="*/ 799699 w 4166715"/>
                <a:gd name="connsiteY496" fmla="*/ 1979287 h 3792573"/>
                <a:gd name="connsiteX497" fmla="*/ 866705 w 4166715"/>
                <a:gd name="connsiteY497" fmla="*/ 2040003 h 3792573"/>
                <a:gd name="connsiteX498" fmla="*/ 491982 w 4166715"/>
                <a:gd name="connsiteY498" fmla="*/ 2335224 h 3792573"/>
                <a:gd name="connsiteX499" fmla="*/ 282953 w 4166715"/>
                <a:gd name="connsiteY499" fmla="*/ 2164709 h 3792573"/>
                <a:gd name="connsiteX500" fmla="*/ 518202 w 4166715"/>
                <a:gd name="connsiteY500" fmla="*/ 2147621 h 3792573"/>
                <a:gd name="connsiteX501" fmla="*/ 491982 w 4166715"/>
                <a:gd name="connsiteY501" fmla="*/ 2335224 h 3792573"/>
                <a:gd name="connsiteX502" fmla="*/ 486156 w 4166715"/>
                <a:gd name="connsiteY502" fmla="*/ 2349403 h 3792573"/>
                <a:gd name="connsiteX503" fmla="*/ 288780 w 4166715"/>
                <a:gd name="connsiteY503" fmla="*/ 2524645 h 3792573"/>
                <a:gd name="connsiteX504" fmla="*/ 271665 w 4166715"/>
                <a:gd name="connsiteY504" fmla="*/ 2174161 h 3792573"/>
                <a:gd name="connsiteX505" fmla="*/ 486156 w 4166715"/>
                <a:gd name="connsiteY505" fmla="*/ 2349403 h 3792573"/>
                <a:gd name="connsiteX506" fmla="*/ 496716 w 4166715"/>
                <a:gd name="connsiteY506" fmla="*/ 2359220 h 3792573"/>
                <a:gd name="connsiteX507" fmla="*/ 615069 w 4166715"/>
                <a:gd name="connsiteY507" fmla="*/ 2482107 h 3792573"/>
                <a:gd name="connsiteX508" fmla="*/ 305167 w 4166715"/>
                <a:gd name="connsiteY508" fmla="*/ 2529008 h 3792573"/>
                <a:gd name="connsiteX509" fmla="*/ 496716 w 4166715"/>
                <a:gd name="connsiteY509" fmla="*/ 2359220 h 3792573"/>
                <a:gd name="connsiteX510" fmla="*/ 508370 w 4166715"/>
                <a:gd name="connsiteY510" fmla="*/ 2350130 h 3792573"/>
                <a:gd name="connsiteX511" fmla="*/ 677341 w 4166715"/>
                <a:gd name="connsiteY511" fmla="*/ 2222517 h 3792573"/>
                <a:gd name="connsiteX512" fmla="*/ 626358 w 4166715"/>
                <a:gd name="connsiteY512" fmla="*/ 2472291 h 3792573"/>
                <a:gd name="connsiteX513" fmla="*/ 508370 w 4166715"/>
                <a:gd name="connsiteY513" fmla="*/ 2350130 h 3792573"/>
                <a:gd name="connsiteX514" fmla="*/ 506913 w 4166715"/>
                <a:gd name="connsiteY514" fmla="*/ 2332679 h 3792573"/>
                <a:gd name="connsiteX515" fmla="*/ 532404 w 4166715"/>
                <a:gd name="connsiteY515" fmla="*/ 2149802 h 3792573"/>
                <a:gd name="connsiteX516" fmla="*/ 673335 w 4166715"/>
                <a:gd name="connsiteY516" fmla="*/ 2206883 h 3792573"/>
                <a:gd name="connsiteX517" fmla="*/ 506913 w 4166715"/>
                <a:gd name="connsiteY517" fmla="*/ 2332679 h 3792573"/>
                <a:gd name="connsiteX518" fmla="*/ 1063352 w 4166715"/>
                <a:gd name="connsiteY518" fmla="*/ 2151620 h 3792573"/>
                <a:gd name="connsiteX519" fmla="*/ 1177335 w 4166715"/>
                <a:gd name="connsiteY519" fmla="*/ 2126170 h 3792573"/>
                <a:gd name="connsiteX520" fmla="*/ 952283 w 4166715"/>
                <a:gd name="connsiteY520" fmla="*/ 2316318 h 3792573"/>
                <a:gd name="connsiteX521" fmla="*/ 1063352 w 4166715"/>
                <a:gd name="connsiteY521" fmla="*/ 2151620 h 3792573"/>
                <a:gd name="connsiteX522" fmla="*/ 1134364 w 4166715"/>
                <a:gd name="connsiteY522" fmla="*/ 2294867 h 3792573"/>
                <a:gd name="connsiteX523" fmla="*/ 1147109 w 4166715"/>
                <a:gd name="connsiteY523" fmla="*/ 2462111 h 3792573"/>
                <a:gd name="connsiteX524" fmla="*/ 935895 w 4166715"/>
                <a:gd name="connsiteY524" fmla="*/ 2357038 h 3792573"/>
                <a:gd name="connsiteX525" fmla="*/ 1134364 w 4166715"/>
                <a:gd name="connsiteY525" fmla="*/ 2294867 h 3792573"/>
                <a:gd name="connsiteX526" fmla="*/ 923150 w 4166715"/>
                <a:gd name="connsiteY526" fmla="*/ 2367218 h 3792573"/>
                <a:gd name="connsiteX527" fmla="*/ 1138369 w 4166715"/>
                <a:gd name="connsiteY527" fmla="*/ 2474472 h 3792573"/>
                <a:gd name="connsiteX528" fmla="*/ 910040 w 4166715"/>
                <a:gd name="connsiteY528" fmla="*/ 2576272 h 3792573"/>
                <a:gd name="connsiteX529" fmla="*/ 923150 w 4166715"/>
                <a:gd name="connsiteY529" fmla="*/ 2367218 h 3792573"/>
                <a:gd name="connsiteX530" fmla="*/ 895474 w 4166715"/>
                <a:gd name="connsiteY530" fmla="*/ 2577363 h 3792573"/>
                <a:gd name="connsiteX531" fmla="*/ 649664 w 4166715"/>
                <a:gd name="connsiteY531" fmla="*/ 2486833 h 3792573"/>
                <a:gd name="connsiteX532" fmla="*/ 908947 w 4166715"/>
                <a:gd name="connsiteY532" fmla="*/ 2367582 h 3792573"/>
                <a:gd name="connsiteX533" fmla="*/ 895474 w 4166715"/>
                <a:gd name="connsiteY533" fmla="*/ 2577363 h 3792573"/>
                <a:gd name="connsiteX534" fmla="*/ 1148202 w 4166715"/>
                <a:gd name="connsiteY534" fmla="*/ 2485743 h 3792573"/>
                <a:gd name="connsiteX535" fmla="*/ 1151479 w 4166715"/>
                <a:gd name="connsiteY535" fmla="*/ 2845316 h 3792573"/>
                <a:gd name="connsiteX536" fmla="*/ 914046 w 4166715"/>
                <a:gd name="connsiteY536" fmla="*/ 2589724 h 3792573"/>
                <a:gd name="connsiteX537" fmla="*/ 1148202 w 4166715"/>
                <a:gd name="connsiteY537" fmla="*/ 2485743 h 3792573"/>
                <a:gd name="connsiteX538" fmla="*/ 1162040 w 4166715"/>
                <a:gd name="connsiteY538" fmla="*/ 2462474 h 3792573"/>
                <a:gd name="connsiteX539" fmla="*/ 1148930 w 4166715"/>
                <a:gd name="connsiteY539" fmla="*/ 2294140 h 3792573"/>
                <a:gd name="connsiteX540" fmla="*/ 1380901 w 4166715"/>
                <a:gd name="connsiteY540" fmla="*/ 2339587 h 3792573"/>
                <a:gd name="connsiteX541" fmla="*/ 1162040 w 4166715"/>
                <a:gd name="connsiteY541" fmla="*/ 2462474 h 3792573"/>
                <a:gd name="connsiteX542" fmla="*/ 1135456 w 4166715"/>
                <a:gd name="connsiteY542" fmla="*/ 2279234 h 3792573"/>
                <a:gd name="connsiteX543" fmla="*/ 949005 w 4166715"/>
                <a:gd name="connsiteY543" fmla="*/ 2337769 h 3792573"/>
                <a:gd name="connsiteX544" fmla="*/ 1188259 w 4166715"/>
                <a:gd name="connsiteY544" fmla="*/ 2135623 h 3792573"/>
                <a:gd name="connsiteX545" fmla="*/ 1135456 w 4166715"/>
                <a:gd name="connsiteY545" fmla="*/ 2279234 h 3792573"/>
                <a:gd name="connsiteX546" fmla="*/ 1203554 w 4166715"/>
                <a:gd name="connsiteY546" fmla="*/ 2093812 h 3792573"/>
                <a:gd name="connsiteX547" fmla="*/ 1159855 w 4166715"/>
                <a:gd name="connsiteY547" fmla="*/ 2008009 h 3792573"/>
                <a:gd name="connsiteX548" fmla="*/ 1234508 w 4166715"/>
                <a:gd name="connsiteY548" fmla="*/ 2004010 h 3792573"/>
                <a:gd name="connsiteX549" fmla="*/ 1203554 w 4166715"/>
                <a:gd name="connsiteY549" fmla="*/ 2093812 h 3792573"/>
                <a:gd name="connsiteX550" fmla="*/ 1147838 w 4166715"/>
                <a:gd name="connsiteY550" fmla="*/ 2016007 h 3792573"/>
                <a:gd name="connsiteX551" fmla="*/ 1194086 w 4166715"/>
                <a:gd name="connsiteY551" fmla="*/ 2106901 h 3792573"/>
                <a:gd name="connsiteX552" fmla="*/ 1074277 w 4166715"/>
                <a:gd name="connsiteY552" fmla="*/ 2133805 h 3792573"/>
                <a:gd name="connsiteX553" fmla="*/ 1147838 w 4166715"/>
                <a:gd name="connsiteY553" fmla="*/ 2016007 h 3792573"/>
                <a:gd name="connsiteX554" fmla="*/ 1060439 w 4166715"/>
                <a:gd name="connsiteY554" fmla="*/ 2128351 h 3792573"/>
                <a:gd name="connsiteX555" fmla="*/ 1019288 w 4166715"/>
                <a:gd name="connsiteY555" fmla="*/ 2015280 h 3792573"/>
                <a:gd name="connsiteX556" fmla="*/ 1134728 w 4166715"/>
                <a:gd name="connsiteY556" fmla="*/ 2009463 h 3792573"/>
                <a:gd name="connsiteX557" fmla="*/ 1060439 w 4166715"/>
                <a:gd name="connsiteY557" fmla="*/ 2128351 h 3792573"/>
                <a:gd name="connsiteX558" fmla="*/ 921693 w 4166715"/>
                <a:gd name="connsiteY558" fmla="*/ 2335587 h 3792573"/>
                <a:gd name="connsiteX559" fmla="*/ 887098 w 4166715"/>
                <a:gd name="connsiteY559" fmla="*/ 2053819 h 3792573"/>
                <a:gd name="connsiteX560" fmla="*/ 1048786 w 4166715"/>
                <a:gd name="connsiteY560" fmla="*/ 2147621 h 3792573"/>
                <a:gd name="connsiteX561" fmla="*/ 921693 w 4166715"/>
                <a:gd name="connsiteY561" fmla="*/ 2335587 h 3792573"/>
                <a:gd name="connsiteX562" fmla="*/ 907491 w 4166715"/>
                <a:gd name="connsiteY562" fmla="*/ 2341041 h 3792573"/>
                <a:gd name="connsiteX563" fmla="*/ 700283 w 4166715"/>
                <a:gd name="connsiteY563" fmla="*/ 2204338 h 3792573"/>
                <a:gd name="connsiteX564" fmla="*/ 872167 w 4166715"/>
                <a:gd name="connsiteY564" fmla="*/ 2054546 h 3792573"/>
                <a:gd name="connsiteX565" fmla="*/ 907491 w 4166715"/>
                <a:gd name="connsiteY565" fmla="*/ 2341041 h 3792573"/>
                <a:gd name="connsiteX566" fmla="*/ 695549 w 4166715"/>
                <a:gd name="connsiteY566" fmla="*/ 2171980 h 3792573"/>
                <a:gd name="connsiteX567" fmla="*/ 695549 w 4166715"/>
                <a:gd name="connsiteY567" fmla="*/ 1972379 h 3792573"/>
                <a:gd name="connsiteX568" fmla="*/ 786225 w 4166715"/>
                <a:gd name="connsiteY568" fmla="*/ 1974560 h 3792573"/>
                <a:gd name="connsiteX569" fmla="*/ 695549 w 4166715"/>
                <a:gd name="connsiteY569" fmla="*/ 2171980 h 3792573"/>
                <a:gd name="connsiteX570" fmla="*/ 680982 w 4166715"/>
                <a:gd name="connsiteY570" fmla="*/ 2194158 h 3792573"/>
                <a:gd name="connsiteX571" fmla="*/ 538959 w 4166715"/>
                <a:gd name="connsiteY571" fmla="*/ 2136714 h 3792573"/>
                <a:gd name="connsiteX572" fmla="*/ 680982 w 4166715"/>
                <a:gd name="connsiteY572" fmla="*/ 1983286 h 3792573"/>
                <a:gd name="connsiteX573" fmla="*/ 680982 w 4166715"/>
                <a:gd name="connsiteY573" fmla="*/ 2194158 h 3792573"/>
                <a:gd name="connsiteX574" fmla="*/ 533861 w 4166715"/>
                <a:gd name="connsiteY574" fmla="*/ 2120716 h 3792573"/>
                <a:gd name="connsiteX575" fmla="*/ 537138 w 4166715"/>
                <a:gd name="connsiteY575" fmla="*/ 1882940 h 3792573"/>
                <a:gd name="connsiteX576" fmla="*/ 676612 w 4166715"/>
                <a:gd name="connsiteY576" fmla="*/ 1966562 h 3792573"/>
                <a:gd name="connsiteX577" fmla="*/ 533861 w 4166715"/>
                <a:gd name="connsiteY577" fmla="*/ 2120716 h 3792573"/>
                <a:gd name="connsiteX578" fmla="*/ 274214 w 4166715"/>
                <a:gd name="connsiteY578" fmla="*/ 2530462 h 3792573"/>
                <a:gd name="connsiteX579" fmla="*/ 27312 w 4166715"/>
                <a:gd name="connsiteY579" fmla="*/ 2463201 h 3792573"/>
                <a:gd name="connsiteX580" fmla="*/ 257098 w 4166715"/>
                <a:gd name="connsiteY580" fmla="*/ 2177797 h 3792573"/>
                <a:gd name="connsiteX581" fmla="*/ 274214 w 4166715"/>
                <a:gd name="connsiteY581" fmla="*/ 2530462 h 3792573"/>
                <a:gd name="connsiteX582" fmla="*/ 288052 w 4166715"/>
                <a:gd name="connsiteY582" fmla="*/ 2546459 h 3792573"/>
                <a:gd name="connsiteX583" fmla="*/ 595768 w 4166715"/>
                <a:gd name="connsiteY583" fmla="*/ 2499922 h 3792573"/>
                <a:gd name="connsiteX584" fmla="*/ 251636 w 4166715"/>
                <a:gd name="connsiteY584" fmla="*/ 2710067 h 3792573"/>
                <a:gd name="connsiteX585" fmla="*/ 288052 w 4166715"/>
                <a:gd name="connsiteY585" fmla="*/ 2546459 h 3792573"/>
                <a:gd name="connsiteX586" fmla="*/ 693000 w 4166715"/>
                <a:gd name="connsiteY586" fmla="*/ 2217063 h 3792573"/>
                <a:gd name="connsiteX587" fmla="*/ 901664 w 4166715"/>
                <a:gd name="connsiteY587" fmla="*/ 2354493 h 3792573"/>
                <a:gd name="connsiteX588" fmla="*/ 640560 w 4166715"/>
                <a:gd name="connsiteY588" fmla="*/ 2474836 h 3792573"/>
                <a:gd name="connsiteX589" fmla="*/ 693000 w 4166715"/>
                <a:gd name="connsiteY589" fmla="*/ 2217063 h 3792573"/>
                <a:gd name="connsiteX590" fmla="*/ 886005 w 4166715"/>
                <a:gd name="connsiteY590" fmla="*/ 2589361 h 3792573"/>
                <a:gd name="connsiteX591" fmla="*/ 671878 w 4166715"/>
                <a:gd name="connsiteY591" fmla="*/ 2729336 h 3792573"/>
                <a:gd name="connsiteX592" fmla="*/ 639468 w 4166715"/>
                <a:gd name="connsiteY592" fmla="*/ 2498468 h 3792573"/>
                <a:gd name="connsiteX593" fmla="*/ 886005 w 4166715"/>
                <a:gd name="connsiteY593" fmla="*/ 2589361 h 3792573"/>
                <a:gd name="connsiteX594" fmla="*/ 900936 w 4166715"/>
                <a:gd name="connsiteY594" fmla="*/ 2596996 h 3792573"/>
                <a:gd name="connsiteX595" fmla="*/ 1137277 w 4166715"/>
                <a:gd name="connsiteY595" fmla="*/ 2851133 h 3792573"/>
                <a:gd name="connsiteX596" fmla="*/ 684260 w 4166715"/>
                <a:gd name="connsiteY596" fmla="*/ 2738425 h 3792573"/>
                <a:gd name="connsiteX597" fmla="*/ 900936 w 4166715"/>
                <a:gd name="connsiteY597" fmla="*/ 2596996 h 3792573"/>
                <a:gd name="connsiteX598" fmla="*/ 1087022 w 4166715"/>
                <a:gd name="connsiteY598" fmla="*/ 2853678 h 3792573"/>
                <a:gd name="connsiteX599" fmla="*/ 786589 w 4166715"/>
                <a:gd name="connsiteY599" fmla="*/ 2840589 h 3792573"/>
                <a:gd name="connsiteX600" fmla="*/ 692636 w 4166715"/>
                <a:gd name="connsiteY600" fmla="*/ 2755513 h 3792573"/>
                <a:gd name="connsiteX601" fmla="*/ 1087022 w 4166715"/>
                <a:gd name="connsiteY601" fmla="*/ 2853678 h 3792573"/>
                <a:gd name="connsiteX602" fmla="*/ 1133635 w 4166715"/>
                <a:gd name="connsiteY602" fmla="*/ 2870402 h 3792573"/>
                <a:gd name="connsiteX603" fmla="*/ 820092 w 4166715"/>
                <a:gd name="connsiteY603" fmla="*/ 3050370 h 3792573"/>
                <a:gd name="connsiteX604" fmla="*/ 792052 w 4166715"/>
                <a:gd name="connsiteY604" fmla="*/ 2855495 h 3792573"/>
                <a:gd name="connsiteX605" fmla="*/ 1133635 w 4166715"/>
                <a:gd name="connsiteY605" fmla="*/ 2870402 h 3792573"/>
                <a:gd name="connsiteX606" fmla="*/ 777485 w 4166715"/>
                <a:gd name="connsiteY606" fmla="*/ 2855859 h 3792573"/>
                <a:gd name="connsiteX607" fmla="*/ 804433 w 4166715"/>
                <a:gd name="connsiteY607" fmla="*/ 3042008 h 3792573"/>
                <a:gd name="connsiteX608" fmla="*/ 629271 w 4166715"/>
                <a:gd name="connsiteY608" fmla="*/ 2871129 h 3792573"/>
                <a:gd name="connsiteX609" fmla="*/ 777485 w 4166715"/>
                <a:gd name="connsiteY609" fmla="*/ 2855859 h 3792573"/>
                <a:gd name="connsiteX610" fmla="*/ 1154757 w 4166715"/>
                <a:gd name="connsiteY610" fmla="*/ 2875128 h 3792573"/>
                <a:gd name="connsiteX611" fmla="*/ 1221762 w 4166715"/>
                <a:gd name="connsiteY611" fmla="*/ 3096180 h 3792573"/>
                <a:gd name="connsiteX612" fmla="*/ 837572 w 4166715"/>
                <a:gd name="connsiteY612" fmla="*/ 3057278 h 3792573"/>
                <a:gd name="connsiteX613" fmla="*/ 1154757 w 4166715"/>
                <a:gd name="connsiteY613" fmla="*/ 2875128 h 3792573"/>
                <a:gd name="connsiteX614" fmla="*/ 1025843 w 4166715"/>
                <a:gd name="connsiteY614" fmla="*/ 3452481 h 3792573"/>
                <a:gd name="connsiteX615" fmla="*/ 970127 w 4166715"/>
                <a:gd name="connsiteY615" fmla="*/ 3327412 h 3792573"/>
                <a:gd name="connsiteX616" fmla="*/ 1142375 w 4166715"/>
                <a:gd name="connsiteY616" fmla="*/ 3339774 h 3792573"/>
                <a:gd name="connsiteX617" fmla="*/ 1025843 w 4166715"/>
                <a:gd name="connsiteY617" fmla="*/ 3452481 h 3792573"/>
                <a:gd name="connsiteX618" fmla="*/ 1159127 w 4166715"/>
                <a:gd name="connsiteY618" fmla="*/ 3344137 h 3792573"/>
                <a:gd name="connsiteX619" fmla="*/ 1276023 w 4166715"/>
                <a:gd name="connsiteY619" fmla="*/ 3466660 h 3792573"/>
                <a:gd name="connsiteX620" fmla="*/ 1040774 w 4166715"/>
                <a:gd name="connsiteY620" fmla="*/ 3458298 h 3792573"/>
                <a:gd name="connsiteX621" fmla="*/ 1159127 w 4166715"/>
                <a:gd name="connsiteY621" fmla="*/ 3344137 h 3792573"/>
                <a:gd name="connsiteX622" fmla="*/ 1160583 w 4166715"/>
                <a:gd name="connsiteY622" fmla="*/ 3326685 h 3792573"/>
                <a:gd name="connsiteX623" fmla="*/ 1160583 w 4166715"/>
                <a:gd name="connsiteY623" fmla="*/ 3326685 h 3792573"/>
                <a:gd name="connsiteX624" fmla="*/ 1159855 w 4166715"/>
                <a:gd name="connsiteY624" fmla="*/ 3326685 h 3792573"/>
                <a:gd name="connsiteX625" fmla="*/ 978138 w 4166715"/>
                <a:gd name="connsiteY625" fmla="*/ 3313597 h 3792573"/>
                <a:gd name="connsiteX626" fmla="*/ 1228681 w 4166715"/>
                <a:gd name="connsiteY626" fmla="*/ 3116540 h 3792573"/>
                <a:gd name="connsiteX627" fmla="*/ 1311710 w 4166715"/>
                <a:gd name="connsiteY627" fmla="*/ 3353590 h 3792573"/>
                <a:gd name="connsiteX628" fmla="*/ 1160583 w 4166715"/>
                <a:gd name="connsiteY628" fmla="*/ 3326685 h 3792573"/>
                <a:gd name="connsiteX629" fmla="*/ 1213387 w 4166715"/>
                <a:gd name="connsiteY629" fmla="*/ 3109996 h 3792573"/>
                <a:gd name="connsiteX630" fmla="*/ 960658 w 4166715"/>
                <a:gd name="connsiteY630" fmla="*/ 3308143 h 3792573"/>
                <a:gd name="connsiteX631" fmla="*/ 827740 w 4166715"/>
                <a:gd name="connsiteY631" fmla="*/ 3070367 h 3792573"/>
                <a:gd name="connsiteX632" fmla="*/ 1213387 w 4166715"/>
                <a:gd name="connsiteY632" fmla="*/ 3109996 h 3792573"/>
                <a:gd name="connsiteX633" fmla="*/ 956288 w 4166715"/>
                <a:gd name="connsiteY633" fmla="*/ 3332502 h 3792573"/>
                <a:gd name="connsiteX634" fmla="*/ 1012734 w 4166715"/>
                <a:gd name="connsiteY634" fmla="*/ 3459753 h 3792573"/>
                <a:gd name="connsiteX635" fmla="*/ 793872 w 4166715"/>
                <a:gd name="connsiteY635" fmla="*/ 3510653 h 3792573"/>
                <a:gd name="connsiteX636" fmla="*/ 956288 w 4166715"/>
                <a:gd name="connsiteY636" fmla="*/ 3332502 h 3792573"/>
                <a:gd name="connsiteX637" fmla="*/ 1094670 w 4166715"/>
                <a:gd name="connsiteY637" fmla="*/ 3732431 h 3792573"/>
                <a:gd name="connsiteX638" fmla="*/ 882364 w 4166715"/>
                <a:gd name="connsiteY638" fmla="*/ 3627723 h 3792573"/>
                <a:gd name="connsiteX639" fmla="*/ 1020017 w 4166715"/>
                <a:gd name="connsiteY639" fmla="*/ 3479385 h 3792573"/>
                <a:gd name="connsiteX640" fmla="*/ 1094670 w 4166715"/>
                <a:gd name="connsiteY640" fmla="*/ 3732431 h 3792573"/>
                <a:gd name="connsiteX641" fmla="*/ 1482866 w 4166715"/>
                <a:gd name="connsiteY641" fmla="*/ 2889308 h 3792573"/>
                <a:gd name="connsiteX642" fmla="*/ 1235965 w 4166715"/>
                <a:gd name="connsiteY642" fmla="*/ 3091817 h 3792573"/>
                <a:gd name="connsiteX643" fmla="*/ 1168595 w 4166715"/>
                <a:gd name="connsiteY643" fmla="*/ 2870038 h 3792573"/>
                <a:gd name="connsiteX644" fmla="*/ 1539311 w 4166715"/>
                <a:gd name="connsiteY644" fmla="*/ 2816957 h 3792573"/>
                <a:gd name="connsiteX645" fmla="*/ 1482866 w 4166715"/>
                <a:gd name="connsiteY645" fmla="*/ 2889308 h 3792573"/>
                <a:gd name="connsiteX646" fmla="*/ 1548051 w 4166715"/>
                <a:gd name="connsiteY646" fmla="*/ 2800960 h 3792573"/>
                <a:gd name="connsiteX647" fmla="*/ 1185710 w 4166715"/>
                <a:gd name="connsiteY647" fmla="*/ 2852951 h 3792573"/>
                <a:gd name="connsiteX648" fmla="*/ 1526930 w 4166715"/>
                <a:gd name="connsiteY648" fmla="*/ 2591906 h 3792573"/>
                <a:gd name="connsiteX649" fmla="*/ 1548051 w 4166715"/>
                <a:gd name="connsiteY649" fmla="*/ 2800960 h 3792573"/>
                <a:gd name="connsiteX650" fmla="*/ 1541132 w 4166715"/>
                <a:gd name="connsiteY650" fmla="*/ 2585725 h 3792573"/>
                <a:gd name="connsiteX651" fmla="*/ 1644918 w 4166715"/>
                <a:gd name="connsiteY651" fmla="*/ 2585725 h 3792573"/>
                <a:gd name="connsiteX652" fmla="*/ 1560433 w 4166715"/>
                <a:gd name="connsiteY652" fmla="*/ 2778782 h 3792573"/>
                <a:gd name="connsiteX653" fmla="*/ 1541132 w 4166715"/>
                <a:gd name="connsiteY653" fmla="*/ 2585725 h 3792573"/>
                <a:gd name="connsiteX654" fmla="*/ 1166410 w 4166715"/>
                <a:gd name="connsiteY654" fmla="*/ 2849315 h 3792573"/>
                <a:gd name="connsiteX655" fmla="*/ 1162768 w 4166715"/>
                <a:gd name="connsiteY655" fmla="*/ 2478471 h 3792573"/>
                <a:gd name="connsiteX656" fmla="*/ 1394375 w 4166715"/>
                <a:gd name="connsiteY656" fmla="*/ 2348312 h 3792573"/>
                <a:gd name="connsiteX657" fmla="*/ 1395832 w 4166715"/>
                <a:gd name="connsiteY657" fmla="*/ 2432661 h 3792573"/>
                <a:gd name="connsiteX658" fmla="*/ 1397652 w 4166715"/>
                <a:gd name="connsiteY658" fmla="*/ 2437388 h 3792573"/>
                <a:gd name="connsiteX659" fmla="*/ 1521832 w 4166715"/>
                <a:gd name="connsiteY659" fmla="*/ 2576999 h 3792573"/>
                <a:gd name="connsiteX660" fmla="*/ 1166410 w 4166715"/>
                <a:gd name="connsiteY660" fmla="*/ 2849315 h 3792573"/>
                <a:gd name="connsiteX661" fmla="*/ 1150751 w 4166715"/>
                <a:gd name="connsiteY661" fmla="*/ 2279597 h 3792573"/>
                <a:gd name="connsiteX662" fmla="*/ 1207196 w 4166715"/>
                <a:gd name="connsiteY662" fmla="*/ 2126170 h 3792573"/>
                <a:gd name="connsiteX663" fmla="*/ 1381993 w 4166715"/>
                <a:gd name="connsiteY663" fmla="*/ 2324680 h 3792573"/>
                <a:gd name="connsiteX664" fmla="*/ 1150751 w 4166715"/>
                <a:gd name="connsiteY664" fmla="*/ 2279597 h 3792573"/>
                <a:gd name="connsiteX665" fmla="*/ 1246889 w 4166715"/>
                <a:gd name="connsiteY665" fmla="*/ 2013099 h 3792573"/>
                <a:gd name="connsiteX666" fmla="*/ 1569173 w 4166715"/>
                <a:gd name="connsiteY666" fmla="*/ 2082541 h 3792573"/>
                <a:gd name="connsiteX667" fmla="*/ 1376167 w 4166715"/>
                <a:gd name="connsiteY667" fmla="*/ 2225062 h 3792573"/>
                <a:gd name="connsiteX668" fmla="*/ 1213387 w 4166715"/>
                <a:gd name="connsiteY668" fmla="*/ 2109446 h 3792573"/>
                <a:gd name="connsiteX669" fmla="*/ 1246889 w 4166715"/>
                <a:gd name="connsiteY669" fmla="*/ 2013099 h 3792573"/>
                <a:gd name="connsiteX670" fmla="*/ 703196 w 4166715"/>
                <a:gd name="connsiteY670" fmla="*/ 1624804 h 3792573"/>
                <a:gd name="connsiteX671" fmla="*/ 556803 w 4166715"/>
                <a:gd name="connsiteY671" fmla="*/ 1608807 h 3792573"/>
                <a:gd name="connsiteX672" fmla="*/ 556803 w 4166715"/>
                <a:gd name="connsiteY672" fmla="*/ 1408115 h 3792573"/>
                <a:gd name="connsiteX673" fmla="*/ 758185 w 4166715"/>
                <a:gd name="connsiteY673" fmla="*/ 1585538 h 3792573"/>
                <a:gd name="connsiteX674" fmla="*/ 703196 w 4166715"/>
                <a:gd name="connsiteY674" fmla="*/ 1624804 h 3792573"/>
                <a:gd name="connsiteX675" fmla="*/ 666052 w 4166715"/>
                <a:gd name="connsiteY675" fmla="*/ 1682248 h 3792573"/>
                <a:gd name="connsiteX676" fmla="*/ 480693 w 4166715"/>
                <a:gd name="connsiteY676" fmla="*/ 1752054 h 3792573"/>
                <a:gd name="connsiteX677" fmla="*/ 553526 w 4166715"/>
                <a:gd name="connsiteY677" fmla="*/ 1623350 h 3792573"/>
                <a:gd name="connsiteX678" fmla="*/ 693000 w 4166715"/>
                <a:gd name="connsiteY678" fmla="*/ 1638620 h 3792573"/>
                <a:gd name="connsiteX679" fmla="*/ 666052 w 4166715"/>
                <a:gd name="connsiteY679" fmla="*/ 1682248 h 3792573"/>
                <a:gd name="connsiteX680" fmla="*/ 1238150 w 4166715"/>
                <a:gd name="connsiteY680" fmla="*/ 777681 h 3792573"/>
                <a:gd name="connsiteX681" fmla="*/ 1440259 w 4166715"/>
                <a:gd name="connsiteY681" fmla="*/ 900568 h 3792573"/>
                <a:gd name="connsiteX682" fmla="*/ 1221762 w 4166715"/>
                <a:gd name="connsiteY682" fmla="*/ 870028 h 3792573"/>
                <a:gd name="connsiteX683" fmla="*/ 1238150 w 4166715"/>
                <a:gd name="connsiteY683" fmla="*/ 777681 h 3792573"/>
                <a:gd name="connsiteX684" fmla="*/ 2446074 w 4166715"/>
                <a:gd name="connsiteY684" fmla="*/ 263226 h 3792573"/>
                <a:gd name="connsiteX685" fmla="*/ 2753426 w 4166715"/>
                <a:gd name="connsiteY685" fmla="*/ 265044 h 3792573"/>
                <a:gd name="connsiteX686" fmla="*/ 2356126 w 4166715"/>
                <a:gd name="connsiteY686" fmla="*/ 344303 h 3792573"/>
                <a:gd name="connsiteX687" fmla="*/ 2446074 w 4166715"/>
                <a:gd name="connsiteY687" fmla="*/ 263226 h 3792573"/>
                <a:gd name="connsiteX688" fmla="*/ 2867773 w 4166715"/>
                <a:gd name="connsiteY688" fmla="*/ 397384 h 3792573"/>
                <a:gd name="connsiteX689" fmla="*/ 2660201 w 4166715"/>
                <a:gd name="connsiteY689" fmla="*/ 601712 h 3792573"/>
                <a:gd name="connsiteX690" fmla="*/ 2824074 w 4166715"/>
                <a:gd name="connsiteY690" fmla="*/ 276678 h 3792573"/>
                <a:gd name="connsiteX691" fmla="*/ 2867773 w 4166715"/>
                <a:gd name="connsiteY691" fmla="*/ 397384 h 3792573"/>
                <a:gd name="connsiteX692" fmla="*/ 3634333 w 4166715"/>
                <a:gd name="connsiteY692" fmla="*/ 21451 h 3792573"/>
                <a:gd name="connsiteX693" fmla="*/ 3753414 w 4166715"/>
                <a:gd name="connsiteY693" fmla="*/ 393385 h 3792573"/>
                <a:gd name="connsiteX694" fmla="*/ 3534553 w 4166715"/>
                <a:gd name="connsiteY694" fmla="*/ 151246 h 3792573"/>
                <a:gd name="connsiteX695" fmla="*/ 3634333 w 4166715"/>
                <a:gd name="connsiteY695" fmla="*/ 21451 h 3792573"/>
                <a:gd name="connsiteX696" fmla="*/ 3960987 w 4166715"/>
                <a:gd name="connsiteY696" fmla="*/ 221415 h 3792573"/>
                <a:gd name="connsiteX697" fmla="*/ 3664559 w 4166715"/>
                <a:gd name="connsiteY697" fmla="*/ 15997 h 3792573"/>
                <a:gd name="connsiteX698" fmla="*/ 3937316 w 4166715"/>
                <a:gd name="connsiteY698" fmla="*/ 41811 h 3792573"/>
                <a:gd name="connsiteX699" fmla="*/ 3960987 w 4166715"/>
                <a:gd name="connsiteY699" fmla="*/ 221415 h 3792573"/>
                <a:gd name="connsiteX700" fmla="*/ 3774172 w 4166715"/>
                <a:gd name="connsiteY700" fmla="*/ 410473 h 3792573"/>
                <a:gd name="connsiteX701" fmla="*/ 3650357 w 4166715"/>
                <a:gd name="connsiteY701" fmla="*/ 24359 h 3792573"/>
                <a:gd name="connsiteX702" fmla="*/ 3958438 w 4166715"/>
                <a:gd name="connsiteY702" fmla="*/ 237776 h 3792573"/>
                <a:gd name="connsiteX703" fmla="*/ 3774172 w 4166715"/>
                <a:gd name="connsiteY703" fmla="*/ 410473 h 3792573"/>
                <a:gd name="connsiteX704" fmla="*/ 3565143 w 4166715"/>
                <a:gd name="connsiteY704" fmla="*/ 488277 h 3792573"/>
                <a:gd name="connsiteX705" fmla="*/ 3515617 w 4166715"/>
                <a:gd name="connsiteY705" fmla="*/ 336668 h 3792573"/>
                <a:gd name="connsiteX706" fmla="*/ 3463906 w 4166715"/>
                <a:gd name="connsiteY706" fmla="*/ 178514 h 3792573"/>
                <a:gd name="connsiteX707" fmla="*/ 3446790 w 4166715"/>
                <a:gd name="connsiteY707" fmla="*/ 126523 h 3792573"/>
                <a:gd name="connsiteX708" fmla="*/ 3442420 w 4166715"/>
                <a:gd name="connsiteY708" fmla="*/ 113435 h 3792573"/>
                <a:gd name="connsiteX709" fmla="*/ 3518894 w 4166715"/>
                <a:gd name="connsiteY709" fmla="*/ 156336 h 3792573"/>
                <a:gd name="connsiteX710" fmla="*/ 3565143 w 4166715"/>
                <a:gd name="connsiteY710" fmla="*/ 488277 h 3792573"/>
                <a:gd name="connsiteX711" fmla="*/ 3093189 w 4166715"/>
                <a:gd name="connsiteY711" fmla="*/ 1290681 h 3792573"/>
                <a:gd name="connsiteX712" fmla="*/ 3504328 w 4166715"/>
                <a:gd name="connsiteY712" fmla="*/ 1118348 h 3792573"/>
                <a:gd name="connsiteX713" fmla="*/ 3406732 w 4166715"/>
                <a:gd name="connsiteY713" fmla="*/ 1447381 h 3792573"/>
                <a:gd name="connsiteX714" fmla="*/ 3093189 w 4166715"/>
                <a:gd name="connsiteY714" fmla="*/ 1290681 h 3792573"/>
                <a:gd name="connsiteX715" fmla="*/ 3245773 w 4166715"/>
                <a:gd name="connsiteY715" fmla="*/ 1565905 h 3792573"/>
                <a:gd name="connsiteX716" fmla="*/ 3094282 w 4166715"/>
                <a:gd name="connsiteY716" fmla="*/ 1307405 h 3792573"/>
                <a:gd name="connsiteX717" fmla="*/ 3396900 w 4166715"/>
                <a:gd name="connsiteY717" fmla="*/ 1458651 h 3792573"/>
                <a:gd name="connsiteX718" fmla="*/ 3245773 w 4166715"/>
                <a:gd name="connsiteY718" fmla="*/ 1565905 h 3792573"/>
                <a:gd name="connsiteX719" fmla="*/ 3243588 w 4166715"/>
                <a:gd name="connsiteY719" fmla="*/ 2146894 h 3792573"/>
                <a:gd name="connsiteX720" fmla="*/ 3106663 w 4166715"/>
                <a:gd name="connsiteY720" fmla="*/ 2018552 h 3792573"/>
                <a:gd name="connsiteX721" fmla="*/ 3343732 w 4166715"/>
                <a:gd name="connsiteY721" fmla="*/ 1936022 h 3792573"/>
                <a:gd name="connsiteX722" fmla="*/ 3243588 w 4166715"/>
                <a:gd name="connsiteY722" fmla="*/ 2146894 h 3792573"/>
                <a:gd name="connsiteX723" fmla="*/ 2879427 w 4166715"/>
                <a:gd name="connsiteY723" fmla="*/ 2606812 h 3792573"/>
                <a:gd name="connsiteX724" fmla="*/ 2854299 w 4166715"/>
                <a:gd name="connsiteY724" fmla="*/ 2426481 h 3792573"/>
                <a:gd name="connsiteX725" fmla="*/ 2924582 w 4166715"/>
                <a:gd name="connsiteY725" fmla="*/ 2483198 h 3792573"/>
                <a:gd name="connsiteX726" fmla="*/ 2924582 w 4166715"/>
                <a:gd name="connsiteY726" fmla="*/ 2584271 h 3792573"/>
                <a:gd name="connsiteX727" fmla="*/ 2879427 w 4166715"/>
                <a:gd name="connsiteY727" fmla="*/ 2606812 h 3792573"/>
                <a:gd name="connsiteX728" fmla="*/ 2929317 w 4166715"/>
                <a:gd name="connsiteY728" fmla="*/ 2467928 h 3792573"/>
                <a:gd name="connsiteX729" fmla="*/ 2856848 w 4166715"/>
                <a:gd name="connsiteY729" fmla="*/ 2409756 h 3792573"/>
                <a:gd name="connsiteX730" fmla="*/ 2997415 w 4166715"/>
                <a:gd name="connsiteY730" fmla="*/ 2319590 h 3792573"/>
                <a:gd name="connsiteX731" fmla="*/ 2929317 w 4166715"/>
                <a:gd name="connsiteY731" fmla="*/ 2467928 h 3792573"/>
                <a:gd name="connsiteX732" fmla="*/ 2684600 w 4166715"/>
                <a:gd name="connsiteY732" fmla="*/ 2230879 h 3792573"/>
                <a:gd name="connsiteX733" fmla="*/ 3081172 w 4166715"/>
                <a:gd name="connsiteY733" fmla="*/ 2029460 h 3792573"/>
                <a:gd name="connsiteX734" fmla="*/ 3009432 w 4166715"/>
                <a:gd name="connsiteY734" fmla="*/ 2291232 h 3792573"/>
                <a:gd name="connsiteX735" fmla="*/ 2684600 w 4166715"/>
                <a:gd name="connsiteY735" fmla="*/ 2230879 h 3792573"/>
                <a:gd name="connsiteX736" fmla="*/ 1654386 w 4166715"/>
                <a:gd name="connsiteY736" fmla="*/ 2036731 h 3792573"/>
                <a:gd name="connsiteX737" fmla="*/ 1450456 w 4166715"/>
                <a:gd name="connsiteY737" fmla="*/ 1877850 h 3792573"/>
                <a:gd name="connsiteX738" fmla="*/ 1858681 w 4166715"/>
                <a:gd name="connsiteY738" fmla="*/ 1952746 h 3792573"/>
                <a:gd name="connsiteX739" fmla="*/ 1654386 w 4166715"/>
                <a:gd name="connsiteY739" fmla="*/ 2036731 h 3792573"/>
                <a:gd name="connsiteX740" fmla="*/ 1164953 w 4166715"/>
                <a:gd name="connsiteY740" fmla="*/ 1727331 h 3792573"/>
                <a:gd name="connsiteX741" fmla="*/ 1342300 w 4166715"/>
                <a:gd name="connsiteY741" fmla="*/ 1733512 h 3792573"/>
                <a:gd name="connsiteX742" fmla="*/ 1171144 w 4166715"/>
                <a:gd name="connsiteY742" fmla="*/ 1856399 h 3792573"/>
                <a:gd name="connsiteX743" fmla="*/ 1164953 w 4166715"/>
                <a:gd name="connsiteY743" fmla="*/ 1727331 h 3792573"/>
                <a:gd name="connsiteX744" fmla="*/ 1158034 w 4166715"/>
                <a:gd name="connsiteY744" fmla="*/ 1712425 h 3792573"/>
                <a:gd name="connsiteX745" fmla="*/ 1157306 w 4166715"/>
                <a:gd name="connsiteY745" fmla="*/ 1712425 h 3792573"/>
                <a:gd name="connsiteX746" fmla="*/ 1066265 w 4166715"/>
                <a:gd name="connsiteY746" fmla="*/ 1712425 h 3792573"/>
                <a:gd name="connsiteX747" fmla="*/ 1085566 w 4166715"/>
                <a:gd name="connsiteY747" fmla="*/ 1651345 h 3792573"/>
                <a:gd name="connsiteX748" fmla="*/ 1159491 w 4166715"/>
                <a:gd name="connsiteY748" fmla="*/ 1600808 h 3792573"/>
                <a:gd name="connsiteX749" fmla="*/ 1277115 w 4166715"/>
                <a:gd name="connsiteY749" fmla="*/ 1600808 h 3792573"/>
                <a:gd name="connsiteX750" fmla="*/ 1350311 w 4166715"/>
                <a:gd name="connsiteY750" fmla="*/ 1718969 h 3792573"/>
                <a:gd name="connsiteX751" fmla="*/ 1158034 w 4166715"/>
                <a:gd name="connsiteY751" fmla="*/ 1712425 h 3792573"/>
                <a:gd name="connsiteX752" fmla="*/ 2383802 w 4166715"/>
                <a:gd name="connsiteY752" fmla="*/ 1840402 h 3792573"/>
                <a:gd name="connsiteX753" fmla="*/ 2529467 w 4166715"/>
                <a:gd name="connsiteY753" fmla="*/ 1899664 h 3792573"/>
                <a:gd name="connsiteX754" fmla="*/ 2216652 w 4166715"/>
                <a:gd name="connsiteY754" fmla="*/ 2163618 h 3792573"/>
                <a:gd name="connsiteX755" fmla="*/ 2383802 w 4166715"/>
                <a:gd name="connsiteY755" fmla="*/ 1840402 h 3792573"/>
                <a:gd name="connsiteX756" fmla="*/ 2620872 w 4166715"/>
                <a:gd name="connsiteY756" fmla="*/ 666791 h 3792573"/>
                <a:gd name="connsiteX757" fmla="*/ 2696981 w 4166715"/>
                <a:gd name="connsiteY757" fmla="*/ 1078719 h 3792573"/>
                <a:gd name="connsiteX758" fmla="*/ 2328449 w 4166715"/>
                <a:gd name="connsiteY758" fmla="*/ 881299 h 3792573"/>
                <a:gd name="connsiteX759" fmla="*/ 2620872 w 4166715"/>
                <a:gd name="connsiteY759" fmla="*/ 666791 h 3792573"/>
                <a:gd name="connsiteX760" fmla="*/ 2695889 w 4166715"/>
                <a:gd name="connsiteY760" fmla="*/ 1094716 h 3792573"/>
                <a:gd name="connsiteX761" fmla="*/ 2442432 w 4166715"/>
                <a:gd name="connsiteY761" fmla="*/ 1435383 h 3792573"/>
                <a:gd name="connsiteX762" fmla="*/ 2325172 w 4166715"/>
                <a:gd name="connsiteY762" fmla="*/ 896205 h 3792573"/>
                <a:gd name="connsiteX763" fmla="*/ 2695889 w 4166715"/>
                <a:gd name="connsiteY763" fmla="*/ 1094716 h 3792573"/>
                <a:gd name="connsiteX764" fmla="*/ 2532744 w 4166715"/>
                <a:gd name="connsiteY764" fmla="*/ 1885485 h 3792573"/>
                <a:gd name="connsiteX765" fmla="*/ 2388172 w 4166715"/>
                <a:gd name="connsiteY765" fmla="*/ 1826950 h 3792573"/>
                <a:gd name="connsiteX766" fmla="*/ 2439883 w 4166715"/>
                <a:gd name="connsiteY766" fmla="*/ 1491009 h 3792573"/>
                <a:gd name="connsiteX767" fmla="*/ 2532744 w 4166715"/>
                <a:gd name="connsiteY767" fmla="*/ 1885485 h 3792573"/>
                <a:gd name="connsiteX768" fmla="*/ 2663114 w 4166715"/>
                <a:gd name="connsiteY768" fmla="*/ 2214518 h 3792573"/>
                <a:gd name="connsiteX769" fmla="*/ 2554958 w 4166715"/>
                <a:gd name="connsiteY769" fmla="*/ 1908390 h 3792573"/>
                <a:gd name="connsiteX770" fmla="*/ 2771634 w 4166715"/>
                <a:gd name="connsiteY770" fmla="*/ 1971652 h 3792573"/>
                <a:gd name="connsiteX771" fmla="*/ 2663114 w 4166715"/>
                <a:gd name="connsiteY771" fmla="*/ 2214518 h 3792573"/>
                <a:gd name="connsiteX772" fmla="*/ 2785837 w 4166715"/>
                <a:gd name="connsiteY772" fmla="*/ 1975287 h 3792573"/>
                <a:gd name="connsiteX773" fmla="*/ 3069155 w 4166715"/>
                <a:gd name="connsiteY773" fmla="*/ 2019643 h 3792573"/>
                <a:gd name="connsiteX774" fmla="*/ 2677317 w 4166715"/>
                <a:gd name="connsiteY774" fmla="*/ 2218517 h 3792573"/>
                <a:gd name="connsiteX775" fmla="*/ 2785837 w 4166715"/>
                <a:gd name="connsiteY775" fmla="*/ 1975287 h 3792573"/>
                <a:gd name="connsiteX776" fmla="*/ 2779646 w 4166715"/>
                <a:gd name="connsiteY776" fmla="*/ 1959290 h 3792573"/>
                <a:gd name="connsiteX777" fmla="*/ 2565519 w 4166715"/>
                <a:gd name="connsiteY777" fmla="*/ 1896392 h 3792573"/>
                <a:gd name="connsiteX778" fmla="*/ 3137981 w 4166715"/>
                <a:gd name="connsiteY778" fmla="*/ 1670978 h 3792573"/>
                <a:gd name="connsiteX779" fmla="*/ 2779646 w 4166715"/>
                <a:gd name="connsiteY779" fmla="*/ 1959290 h 3792573"/>
                <a:gd name="connsiteX780" fmla="*/ 2449351 w 4166715"/>
                <a:gd name="connsiteY780" fmla="*/ 1466650 h 3792573"/>
                <a:gd name="connsiteX781" fmla="*/ 2797854 w 4166715"/>
                <a:gd name="connsiteY781" fmla="*/ 1655344 h 3792573"/>
                <a:gd name="connsiteX782" fmla="*/ 2547311 w 4166715"/>
                <a:gd name="connsiteY782" fmla="*/ 1883304 h 3792573"/>
                <a:gd name="connsiteX783" fmla="*/ 2449351 w 4166715"/>
                <a:gd name="connsiteY783" fmla="*/ 1466650 h 3792573"/>
                <a:gd name="connsiteX784" fmla="*/ 2459912 w 4166715"/>
                <a:gd name="connsiteY784" fmla="*/ 1456106 h 3792573"/>
                <a:gd name="connsiteX785" fmla="*/ 2755976 w 4166715"/>
                <a:gd name="connsiteY785" fmla="*/ 1400116 h 3792573"/>
                <a:gd name="connsiteX786" fmla="*/ 2800403 w 4166715"/>
                <a:gd name="connsiteY786" fmla="*/ 1640437 h 3792573"/>
                <a:gd name="connsiteX787" fmla="*/ 2459912 w 4166715"/>
                <a:gd name="connsiteY787" fmla="*/ 1456106 h 3792573"/>
                <a:gd name="connsiteX788" fmla="*/ 2455542 w 4166715"/>
                <a:gd name="connsiteY788" fmla="*/ 1441927 h 3792573"/>
                <a:gd name="connsiteX789" fmla="*/ 2702444 w 4166715"/>
                <a:gd name="connsiteY789" fmla="*/ 1109986 h 3792573"/>
                <a:gd name="connsiteX790" fmla="*/ 2753426 w 4166715"/>
                <a:gd name="connsiteY790" fmla="*/ 1385573 h 3792573"/>
                <a:gd name="connsiteX791" fmla="*/ 2455542 w 4166715"/>
                <a:gd name="connsiteY791" fmla="*/ 1441927 h 3792573"/>
                <a:gd name="connsiteX792" fmla="*/ 2636530 w 4166715"/>
                <a:gd name="connsiteY792" fmla="*/ 671881 h 3792573"/>
                <a:gd name="connsiteX793" fmla="*/ 3017808 w 4166715"/>
                <a:gd name="connsiteY793" fmla="*/ 968920 h 3792573"/>
                <a:gd name="connsiteX794" fmla="*/ 3070975 w 4166715"/>
                <a:gd name="connsiteY794" fmla="*/ 1279410 h 3792573"/>
                <a:gd name="connsiteX795" fmla="*/ 2713369 w 4166715"/>
                <a:gd name="connsiteY795" fmla="*/ 1087808 h 3792573"/>
                <a:gd name="connsiteX796" fmla="*/ 2636530 w 4166715"/>
                <a:gd name="connsiteY796" fmla="*/ 671881 h 3792573"/>
                <a:gd name="connsiteX797" fmla="*/ 3027276 w 4166715"/>
                <a:gd name="connsiteY797" fmla="*/ 946015 h 3792573"/>
                <a:gd name="connsiteX798" fmla="*/ 2888166 w 4166715"/>
                <a:gd name="connsiteY798" fmla="*/ 414836 h 3792573"/>
                <a:gd name="connsiteX799" fmla="*/ 3220282 w 4166715"/>
                <a:gd name="connsiteY799" fmla="*/ 617709 h 3792573"/>
                <a:gd name="connsiteX800" fmla="*/ 3027276 w 4166715"/>
                <a:gd name="connsiteY800" fmla="*/ 946015 h 3792573"/>
                <a:gd name="connsiteX801" fmla="*/ 3011981 w 4166715"/>
                <a:gd name="connsiteY801" fmla="*/ 945651 h 3792573"/>
                <a:gd name="connsiteX802" fmla="*/ 2635074 w 4166715"/>
                <a:gd name="connsiteY802" fmla="*/ 651885 h 3792573"/>
                <a:gd name="connsiteX803" fmla="*/ 2639808 w 4166715"/>
                <a:gd name="connsiteY803" fmla="*/ 642068 h 3792573"/>
                <a:gd name="connsiteX804" fmla="*/ 2872143 w 4166715"/>
                <a:gd name="connsiteY804" fmla="*/ 413018 h 3792573"/>
                <a:gd name="connsiteX805" fmla="*/ 3011981 w 4166715"/>
                <a:gd name="connsiteY805" fmla="*/ 945651 h 3792573"/>
                <a:gd name="connsiteX806" fmla="*/ 2621964 w 4166715"/>
                <a:gd name="connsiteY806" fmla="*/ 639887 h 3792573"/>
                <a:gd name="connsiteX807" fmla="*/ 2346293 w 4166715"/>
                <a:gd name="connsiteY807" fmla="*/ 361391 h 3792573"/>
                <a:gd name="connsiteX808" fmla="*/ 2812057 w 4166715"/>
                <a:gd name="connsiteY808" fmla="*/ 268680 h 3792573"/>
                <a:gd name="connsiteX809" fmla="*/ 2628155 w 4166715"/>
                <a:gd name="connsiteY809" fmla="*/ 634070 h 3792573"/>
                <a:gd name="connsiteX810" fmla="*/ 2621964 w 4166715"/>
                <a:gd name="connsiteY810" fmla="*/ 639887 h 3792573"/>
                <a:gd name="connsiteX811" fmla="*/ 2614316 w 4166715"/>
                <a:gd name="connsiteY811" fmla="*/ 652976 h 3792573"/>
                <a:gd name="connsiteX812" fmla="*/ 2614316 w 4166715"/>
                <a:gd name="connsiteY812" fmla="*/ 652976 h 3792573"/>
                <a:gd name="connsiteX813" fmla="*/ 2322259 w 4166715"/>
                <a:gd name="connsiteY813" fmla="*/ 867483 h 3792573"/>
                <a:gd name="connsiteX814" fmla="*/ 2338282 w 4166715"/>
                <a:gd name="connsiteY814" fmla="*/ 373752 h 3792573"/>
                <a:gd name="connsiteX815" fmla="*/ 2614316 w 4166715"/>
                <a:gd name="connsiteY815" fmla="*/ 652976 h 3792573"/>
                <a:gd name="connsiteX816" fmla="*/ 2429322 w 4166715"/>
                <a:gd name="connsiteY816" fmla="*/ 1443745 h 3792573"/>
                <a:gd name="connsiteX817" fmla="*/ 1971207 w 4166715"/>
                <a:gd name="connsiteY817" fmla="*/ 1362668 h 3792573"/>
                <a:gd name="connsiteX818" fmla="*/ 2310970 w 4166715"/>
                <a:gd name="connsiteY818" fmla="*/ 899841 h 3792573"/>
                <a:gd name="connsiteX819" fmla="*/ 2429322 w 4166715"/>
                <a:gd name="connsiteY819" fmla="*/ 1443745 h 3792573"/>
                <a:gd name="connsiteX820" fmla="*/ 2422768 w 4166715"/>
                <a:gd name="connsiteY820" fmla="*/ 1457197 h 3792573"/>
                <a:gd name="connsiteX821" fmla="*/ 1894005 w 4166715"/>
                <a:gd name="connsiteY821" fmla="*/ 1931659 h 3792573"/>
                <a:gd name="connsiteX822" fmla="*/ 1964652 w 4166715"/>
                <a:gd name="connsiteY822" fmla="*/ 1376121 h 3792573"/>
                <a:gd name="connsiteX823" fmla="*/ 2422768 w 4166715"/>
                <a:gd name="connsiteY823" fmla="*/ 1457197 h 3792573"/>
                <a:gd name="connsiteX824" fmla="*/ 1365970 w 4166715"/>
                <a:gd name="connsiteY824" fmla="*/ 1716424 h 3792573"/>
                <a:gd name="connsiteX825" fmla="*/ 1293138 w 4166715"/>
                <a:gd name="connsiteY825" fmla="*/ 1598990 h 3792573"/>
                <a:gd name="connsiteX826" fmla="*/ 1599762 w 4166715"/>
                <a:gd name="connsiteY826" fmla="*/ 1538637 h 3792573"/>
                <a:gd name="connsiteX827" fmla="*/ 1365970 w 4166715"/>
                <a:gd name="connsiteY827" fmla="*/ 1716424 h 3792573"/>
                <a:gd name="connsiteX828" fmla="*/ 1869606 w 4166715"/>
                <a:gd name="connsiteY828" fmla="*/ 1940021 h 3792573"/>
                <a:gd name="connsiteX829" fmla="*/ 1434069 w 4166715"/>
                <a:gd name="connsiteY829" fmla="*/ 1860035 h 3792573"/>
                <a:gd name="connsiteX830" fmla="*/ 1628895 w 4166715"/>
                <a:gd name="connsiteY830" fmla="*/ 1539728 h 3792573"/>
                <a:gd name="connsiteX831" fmla="*/ 1869606 w 4166715"/>
                <a:gd name="connsiteY831" fmla="*/ 1940021 h 3792573"/>
                <a:gd name="connsiteX832" fmla="*/ 1639456 w 4166715"/>
                <a:gd name="connsiteY832" fmla="*/ 1528457 h 3792573"/>
                <a:gd name="connsiteX833" fmla="*/ 1949358 w 4166715"/>
                <a:gd name="connsiteY833" fmla="*/ 1379756 h 3792573"/>
                <a:gd name="connsiteX834" fmla="*/ 1879802 w 4166715"/>
                <a:gd name="connsiteY834" fmla="*/ 1928023 h 3792573"/>
                <a:gd name="connsiteX835" fmla="*/ 1639456 w 4166715"/>
                <a:gd name="connsiteY835" fmla="*/ 1528457 h 3792573"/>
                <a:gd name="connsiteX836" fmla="*/ 1631444 w 4166715"/>
                <a:gd name="connsiteY836" fmla="*/ 1516096 h 3792573"/>
                <a:gd name="connsiteX837" fmla="*/ 1395103 w 4166715"/>
                <a:gd name="connsiteY837" fmla="*/ 1181609 h 3792573"/>
                <a:gd name="connsiteX838" fmla="*/ 1939161 w 4166715"/>
                <a:gd name="connsiteY838" fmla="*/ 1368849 h 3792573"/>
                <a:gd name="connsiteX839" fmla="*/ 1631444 w 4166715"/>
                <a:gd name="connsiteY839" fmla="*/ 1516096 h 3792573"/>
                <a:gd name="connsiteX840" fmla="*/ 1385635 w 4166715"/>
                <a:gd name="connsiteY840" fmla="*/ 1163067 h 3792573"/>
                <a:gd name="connsiteX841" fmla="*/ 1477040 w 4166715"/>
                <a:gd name="connsiteY841" fmla="*/ 925291 h 3792573"/>
                <a:gd name="connsiteX842" fmla="*/ 1928600 w 4166715"/>
                <a:gd name="connsiteY842" fmla="*/ 1349580 h 3792573"/>
                <a:gd name="connsiteX843" fmla="*/ 1385635 w 4166715"/>
                <a:gd name="connsiteY843" fmla="*/ 1163067 h 3792573"/>
                <a:gd name="connsiteX844" fmla="*/ 1616513 w 4166715"/>
                <a:gd name="connsiteY844" fmla="*/ 1520459 h 3792573"/>
                <a:gd name="connsiteX845" fmla="*/ 1280392 w 4166715"/>
                <a:gd name="connsiteY845" fmla="*/ 1586265 h 3792573"/>
                <a:gd name="connsiteX846" fmla="*/ 1157306 w 4166715"/>
                <a:gd name="connsiteY846" fmla="*/ 1586265 h 3792573"/>
                <a:gd name="connsiteX847" fmla="*/ 1153300 w 4166715"/>
                <a:gd name="connsiteY847" fmla="*/ 1587356 h 3792573"/>
                <a:gd name="connsiteX848" fmla="*/ 1103774 w 4166715"/>
                <a:gd name="connsiteY848" fmla="*/ 1621168 h 3792573"/>
                <a:gd name="connsiteX849" fmla="*/ 1376531 w 4166715"/>
                <a:gd name="connsiteY849" fmla="*/ 1180519 h 3792573"/>
                <a:gd name="connsiteX850" fmla="*/ 1616513 w 4166715"/>
                <a:gd name="connsiteY850" fmla="*/ 1520459 h 3792573"/>
                <a:gd name="connsiteX851" fmla="*/ 1068814 w 4166715"/>
                <a:gd name="connsiteY851" fmla="*/ 1642983 h 3792573"/>
                <a:gd name="connsiteX852" fmla="*/ 902393 w 4166715"/>
                <a:gd name="connsiteY852" fmla="*/ 1707698 h 3792573"/>
                <a:gd name="connsiteX853" fmla="*/ 962844 w 4166715"/>
                <a:gd name="connsiteY853" fmla="*/ 1459742 h 3792573"/>
                <a:gd name="connsiteX854" fmla="*/ 1068814 w 4166715"/>
                <a:gd name="connsiteY854" fmla="*/ 1642983 h 3792573"/>
                <a:gd name="connsiteX855" fmla="*/ 888554 w 4166715"/>
                <a:gd name="connsiteY855" fmla="*/ 1704790 h 3792573"/>
                <a:gd name="connsiteX856" fmla="*/ 781127 w 4166715"/>
                <a:gd name="connsiteY856" fmla="*/ 1587356 h 3792573"/>
                <a:gd name="connsiteX857" fmla="*/ 945728 w 4166715"/>
                <a:gd name="connsiteY857" fmla="*/ 1469922 h 3792573"/>
                <a:gd name="connsiteX858" fmla="*/ 888554 w 4166715"/>
                <a:gd name="connsiteY858" fmla="*/ 1704790 h 3792573"/>
                <a:gd name="connsiteX859" fmla="*/ 1068086 w 4166715"/>
                <a:gd name="connsiteY859" fmla="*/ 1659343 h 3792573"/>
                <a:gd name="connsiteX860" fmla="*/ 1050970 w 4166715"/>
                <a:gd name="connsiteY860" fmla="*/ 1712425 h 3792573"/>
                <a:gd name="connsiteX861" fmla="*/ 931161 w 4166715"/>
                <a:gd name="connsiteY861" fmla="*/ 1712425 h 3792573"/>
                <a:gd name="connsiteX862" fmla="*/ 1068086 w 4166715"/>
                <a:gd name="connsiteY862" fmla="*/ 1659343 h 3792573"/>
                <a:gd name="connsiteX863" fmla="*/ 1061531 w 4166715"/>
                <a:gd name="connsiteY863" fmla="*/ 1726968 h 3792573"/>
                <a:gd name="connsiteX864" fmla="*/ 1142739 w 4166715"/>
                <a:gd name="connsiteY864" fmla="*/ 1726968 h 3792573"/>
                <a:gd name="connsiteX865" fmla="*/ 1042595 w 4166715"/>
                <a:gd name="connsiteY865" fmla="*/ 1858217 h 3792573"/>
                <a:gd name="connsiteX866" fmla="*/ 1050242 w 4166715"/>
                <a:gd name="connsiteY866" fmla="*/ 1762598 h 3792573"/>
                <a:gd name="connsiteX867" fmla="*/ 1061531 w 4166715"/>
                <a:gd name="connsiteY867" fmla="*/ 1726968 h 3792573"/>
                <a:gd name="connsiteX868" fmla="*/ 1602675 w 4166715"/>
                <a:gd name="connsiteY868" fmla="*/ 1554635 h 3792573"/>
                <a:gd name="connsiteX869" fmla="*/ 1423508 w 4166715"/>
                <a:gd name="connsiteY869" fmla="*/ 1849491 h 3792573"/>
                <a:gd name="connsiteX870" fmla="*/ 1372889 w 4166715"/>
                <a:gd name="connsiteY870" fmla="*/ 1729513 h 3792573"/>
                <a:gd name="connsiteX871" fmla="*/ 1602675 w 4166715"/>
                <a:gd name="connsiteY871" fmla="*/ 1554635 h 3792573"/>
                <a:gd name="connsiteX872" fmla="*/ 2428230 w 4166715"/>
                <a:gd name="connsiteY872" fmla="*/ 1471740 h 3792573"/>
                <a:gd name="connsiteX873" fmla="*/ 2373606 w 4166715"/>
                <a:gd name="connsiteY873" fmla="*/ 1825496 h 3792573"/>
                <a:gd name="connsiteX874" fmla="*/ 1910392 w 4166715"/>
                <a:gd name="connsiteY874" fmla="*/ 1936749 h 3792573"/>
                <a:gd name="connsiteX875" fmla="*/ 2428230 w 4166715"/>
                <a:gd name="connsiteY875" fmla="*/ 1471740 h 3792573"/>
                <a:gd name="connsiteX876" fmla="*/ 2366322 w 4166715"/>
                <a:gd name="connsiteY876" fmla="*/ 1842220 h 3792573"/>
                <a:gd name="connsiteX877" fmla="*/ 2190432 w 4166715"/>
                <a:gd name="connsiteY877" fmla="*/ 2181796 h 3792573"/>
                <a:gd name="connsiteX878" fmla="*/ 1900560 w 4166715"/>
                <a:gd name="connsiteY878" fmla="*/ 1953837 h 3792573"/>
                <a:gd name="connsiteX879" fmla="*/ 2366322 w 4166715"/>
                <a:gd name="connsiteY879" fmla="*/ 1842220 h 3792573"/>
                <a:gd name="connsiteX880" fmla="*/ 2539664 w 4166715"/>
                <a:gd name="connsiteY880" fmla="*/ 1909844 h 3792573"/>
                <a:gd name="connsiteX881" fmla="*/ 2651461 w 4166715"/>
                <a:gd name="connsiteY881" fmla="*/ 2226152 h 3792573"/>
                <a:gd name="connsiteX882" fmla="*/ 2210825 w 4166715"/>
                <a:gd name="connsiteY882" fmla="*/ 2187250 h 3792573"/>
                <a:gd name="connsiteX883" fmla="*/ 2539664 w 4166715"/>
                <a:gd name="connsiteY883" fmla="*/ 1909844 h 3792573"/>
                <a:gd name="connsiteX884" fmla="*/ 2798947 w 4166715"/>
                <a:gd name="connsiteY884" fmla="*/ 1962562 h 3792573"/>
                <a:gd name="connsiteX885" fmla="*/ 3168207 w 4166715"/>
                <a:gd name="connsiteY885" fmla="*/ 1665888 h 3792573"/>
                <a:gd name="connsiteX886" fmla="*/ 3086998 w 4166715"/>
                <a:gd name="connsiteY886" fmla="*/ 2007645 h 3792573"/>
                <a:gd name="connsiteX887" fmla="*/ 2798947 w 4166715"/>
                <a:gd name="connsiteY887" fmla="*/ 1962562 h 3792573"/>
                <a:gd name="connsiteX888" fmla="*/ 2577536 w 4166715"/>
                <a:gd name="connsiteY888" fmla="*/ 1876032 h 3792573"/>
                <a:gd name="connsiteX889" fmla="*/ 2813513 w 4166715"/>
                <a:gd name="connsiteY889" fmla="*/ 1661161 h 3792573"/>
                <a:gd name="connsiteX890" fmla="*/ 3139802 w 4166715"/>
                <a:gd name="connsiteY890" fmla="*/ 1654617 h 3792573"/>
                <a:gd name="connsiteX891" fmla="*/ 2577536 w 4166715"/>
                <a:gd name="connsiteY891" fmla="*/ 1876032 h 3792573"/>
                <a:gd name="connsiteX892" fmla="*/ 2816790 w 4166715"/>
                <a:gd name="connsiteY892" fmla="*/ 1646618 h 3792573"/>
                <a:gd name="connsiteX893" fmla="*/ 2772363 w 4166715"/>
                <a:gd name="connsiteY893" fmla="*/ 1406297 h 3792573"/>
                <a:gd name="connsiteX894" fmla="*/ 3155097 w 4166715"/>
                <a:gd name="connsiteY894" fmla="*/ 1640074 h 3792573"/>
                <a:gd name="connsiteX895" fmla="*/ 2816790 w 4166715"/>
                <a:gd name="connsiteY895" fmla="*/ 1646618 h 3792573"/>
                <a:gd name="connsiteX896" fmla="*/ 2767628 w 4166715"/>
                <a:gd name="connsiteY896" fmla="*/ 1381938 h 3792573"/>
                <a:gd name="connsiteX897" fmla="*/ 2716646 w 4166715"/>
                <a:gd name="connsiteY897" fmla="*/ 1105986 h 3792573"/>
                <a:gd name="connsiteX898" fmla="*/ 3057137 w 4166715"/>
                <a:gd name="connsiteY898" fmla="*/ 1288500 h 3792573"/>
                <a:gd name="connsiteX899" fmla="*/ 2767628 w 4166715"/>
                <a:gd name="connsiteY899" fmla="*/ 1381938 h 3792573"/>
                <a:gd name="connsiteX900" fmla="*/ 3033103 w 4166715"/>
                <a:gd name="connsiteY900" fmla="*/ 972555 h 3792573"/>
                <a:gd name="connsiteX901" fmla="*/ 3313507 w 4166715"/>
                <a:gd name="connsiteY901" fmla="*/ 990371 h 3792573"/>
                <a:gd name="connsiteX902" fmla="*/ 3083721 w 4166715"/>
                <a:gd name="connsiteY902" fmla="*/ 1268140 h 3792573"/>
                <a:gd name="connsiteX903" fmla="*/ 3033103 w 4166715"/>
                <a:gd name="connsiteY903" fmla="*/ 972555 h 3792573"/>
                <a:gd name="connsiteX904" fmla="*/ 3036744 w 4166715"/>
                <a:gd name="connsiteY904" fmla="*/ 958376 h 3792573"/>
                <a:gd name="connsiteX905" fmla="*/ 3227201 w 4166715"/>
                <a:gd name="connsiteY905" fmla="*/ 634070 h 3792573"/>
                <a:gd name="connsiteX906" fmla="*/ 3318606 w 4166715"/>
                <a:gd name="connsiteY906" fmla="*/ 976555 h 3792573"/>
                <a:gd name="connsiteX907" fmla="*/ 3036744 w 4166715"/>
                <a:gd name="connsiteY907" fmla="*/ 958376 h 3792573"/>
                <a:gd name="connsiteX908" fmla="*/ 3261068 w 4166715"/>
                <a:gd name="connsiteY908" fmla="*/ 372661 h 3792573"/>
                <a:gd name="connsiteX909" fmla="*/ 3427854 w 4166715"/>
                <a:gd name="connsiteY909" fmla="*/ 115980 h 3792573"/>
                <a:gd name="connsiteX910" fmla="*/ 3570970 w 4166715"/>
                <a:gd name="connsiteY910" fmla="*/ 553357 h 3792573"/>
                <a:gd name="connsiteX911" fmla="*/ 3261068 w 4166715"/>
                <a:gd name="connsiteY911" fmla="*/ 372661 h 3792573"/>
                <a:gd name="connsiteX912" fmla="*/ 3561501 w 4166715"/>
                <a:gd name="connsiteY912" fmla="*/ 564628 h 3792573"/>
                <a:gd name="connsiteX913" fmla="*/ 3237761 w 4166715"/>
                <a:gd name="connsiteY913" fmla="*/ 606802 h 3792573"/>
                <a:gd name="connsiteX914" fmla="*/ 3256698 w 4166715"/>
                <a:gd name="connsiteY914" fmla="*/ 386841 h 3792573"/>
                <a:gd name="connsiteX915" fmla="*/ 3561501 w 4166715"/>
                <a:gd name="connsiteY915" fmla="*/ 564628 h 3792573"/>
                <a:gd name="connsiteX916" fmla="*/ 3251236 w 4166715"/>
                <a:gd name="connsiteY916" fmla="*/ 360664 h 3792573"/>
                <a:gd name="connsiteX917" fmla="*/ 3148906 w 4166715"/>
                <a:gd name="connsiteY917" fmla="*/ 169788 h 3792573"/>
                <a:gd name="connsiteX918" fmla="*/ 3414744 w 4166715"/>
                <a:gd name="connsiteY918" fmla="*/ 109435 h 3792573"/>
                <a:gd name="connsiteX919" fmla="*/ 3251236 w 4166715"/>
                <a:gd name="connsiteY919" fmla="*/ 360664 h 3792573"/>
                <a:gd name="connsiteX920" fmla="*/ 3238854 w 4166715"/>
                <a:gd name="connsiteY920" fmla="*/ 368299 h 3792573"/>
                <a:gd name="connsiteX921" fmla="*/ 2896906 w 4166715"/>
                <a:gd name="connsiteY921" fmla="*/ 390476 h 3792573"/>
                <a:gd name="connsiteX922" fmla="*/ 3136160 w 4166715"/>
                <a:gd name="connsiteY922" fmla="*/ 176332 h 3792573"/>
                <a:gd name="connsiteX923" fmla="*/ 3238854 w 4166715"/>
                <a:gd name="connsiteY923" fmla="*/ 368299 h 3792573"/>
                <a:gd name="connsiteX924" fmla="*/ 3242495 w 4166715"/>
                <a:gd name="connsiteY924" fmla="*/ 382841 h 3792573"/>
                <a:gd name="connsiteX925" fmla="*/ 3223559 w 4166715"/>
                <a:gd name="connsiteY925" fmla="*/ 602803 h 3792573"/>
                <a:gd name="connsiteX926" fmla="*/ 2899455 w 4166715"/>
                <a:gd name="connsiteY926" fmla="*/ 405019 h 3792573"/>
                <a:gd name="connsiteX927" fmla="*/ 3242495 w 4166715"/>
                <a:gd name="connsiteY927" fmla="*/ 382841 h 3792573"/>
                <a:gd name="connsiteX928" fmla="*/ 2308057 w 4166715"/>
                <a:gd name="connsiteY928" fmla="*/ 860212 h 3792573"/>
                <a:gd name="connsiteX929" fmla="*/ 1971935 w 4166715"/>
                <a:gd name="connsiteY929" fmla="*/ 379569 h 3792573"/>
                <a:gd name="connsiteX930" fmla="*/ 2324080 w 4166715"/>
                <a:gd name="connsiteY930" fmla="*/ 364299 h 3792573"/>
                <a:gd name="connsiteX931" fmla="*/ 2308057 w 4166715"/>
                <a:gd name="connsiteY931" fmla="*/ 860212 h 3792573"/>
                <a:gd name="connsiteX932" fmla="*/ 2293854 w 4166715"/>
                <a:gd name="connsiteY932" fmla="*/ 865302 h 3792573"/>
                <a:gd name="connsiteX933" fmla="*/ 1885629 w 4166715"/>
                <a:gd name="connsiteY933" fmla="*/ 688606 h 3792573"/>
                <a:gd name="connsiteX934" fmla="*/ 1961375 w 4166715"/>
                <a:gd name="connsiteY934" fmla="*/ 390113 h 3792573"/>
                <a:gd name="connsiteX935" fmla="*/ 2293854 w 4166715"/>
                <a:gd name="connsiteY935" fmla="*/ 865302 h 3792573"/>
                <a:gd name="connsiteX936" fmla="*/ 1962103 w 4166715"/>
                <a:gd name="connsiteY936" fmla="*/ 1350307 h 3792573"/>
                <a:gd name="connsiteX937" fmla="*/ 1842658 w 4166715"/>
                <a:gd name="connsiteY937" fmla="*/ 775499 h 3792573"/>
                <a:gd name="connsiteX938" fmla="*/ 2302230 w 4166715"/>
                <a:gd name="connsiteY938" fmla="*/ 886752 h 3792573"/>
                <a:gd name="connsiteX939" fmla="*/ 1962103 w 4166715"/>
                <a:gd name="connsiteY939" fmla="*/ 1350307 h 3792573"/>
                <a:gd name="connsiteX940" fmla="*/ 1930057 w 4166715"/>
                <a:gd name="connsiteY940" fmla="*/ 1267413 h 3792573"/>
                <a:gd name="connsiteX941" fmla="*/ 1763271 w 4166715"/>
                <a:gd name="connsiteY941" fmla="*/ 802404 h 3792573"/>
                <a:gd name="connsiteX942" fmla="*/ 1828091 w 4166715"/>
                <a:gd name="connsiteY942" fmla="*/ 775863 h 3792573"/>
                <a:gd name="connsiteX943" fmla="*/ 1930057 w 4166715"/>
                <a:gd name="connsiteY943" fmla="*/ 1267413 h 3792573"/>
                <a:gd name="connsiteX944" fmla="*/ 1940981 w 4166715"/>
                <a:gd name="connsiteY944" fmla="*/ 1341581 h 3792573"/>
                <a:gd name="connsiteX945" fmla="*/ 1487236 w 4166715"/>
                <a:gd name="connsiteY945" fmla="*/ 915111 h 3792573"/>
                <a:gd name="connsiteX946" fmla="*/ 1749433 w 4166715"/>
                <a:gd name="connsiteY946" fmla="*/ 807857 h 3792573"/>
                <a:gd name="connsiteX947" fmla="*/ 1940981 w 4166715"/>
                <a:gd name="connsiteY947" fmla="*/ 1341581 h 3792573"/>
                <a:gd name="connsiteX948" fmla="*/ 1524745 w 4166715"/>
                <a:gd name="connsiteY948" fmla="*/ 884207 h 3792573"/>
                <a:gd name="connsiteX949" fmla="*/ 1729404 w 4166715"/>
                <a:gd name="connsiteY949" fmla="*/ 732234 h 3792573"/>
                <a:gd name="connsiteX950" fmla="*/ 1745427 w 4166715"/>
                <a:gd name="connsiteY950" fmla="*/ 794042 h 3792573"/>
                <a:gd name="connsiteX951" fmla="*/ 1524745 w 4166715"/>
                <a:gd name="connsiteY951" fmla="*/ 884207 h 3792573"/>
                <a:gd name="connsiteX952" fmla="*/ 1473762 w 4166715"/>
                <a:gd name="connsiteY952" fmla="*/ 903840 h 3792573"/>
                <a:gd name="connsiteX953" fmla="*/ 1255265 w 4166715"/>
                <a:gd name="connsiteY953" fmla="*/ 771137 h 3792573"/>
                <a:gd name="connsiteX954" fmla="*/ 1708282 w 4166715"/>
                <a:gd name="connsiteY954" fmla="*/ 729326 h 3792573"/>
                <a:gd name="connsiteX955" fmla="*/ 1473762 w 4166715"/>
                <a:gd name="connsiteY955" fmla="*/ 903840 h 3792573"/>
                <a:gd name="connsiteX956" fmla="*/ 1463930 w 4166715"/>
                <a:gd name="connsiteY956" fmla="*/ 918383 h 3792573"/>
                <a:gd name="connsiteX957" fmla="*/ 1374710 w 4166715"/>
                <a:gd name="connsiteY957" fmla="*/ 1150342 h 3792573"/>
                <a:gd name="connsiteX958" fmla="*/ 1226496 w 4166715"/>
                <a:gd name="connsiteY958" fmla="*/ 885298 h 3792573"/>
                <a:gd name="connsiteX959" fmla="*/ 1463930 w 4166715"/>
                <a:gd name="connsiteY959" fmla="*/ 918383 h 3792573"/>
                <a:gd name="connsiteX960" fmla="*/ 1079739 w 4166715"/>
                <a:gd name="connsiteY960" fmla="*/ 1632803 h 3792573"/>
                <a:gd name="connsiteX961" fmla="*/ 967213 w 4166715"/>
                <a:gd name="connsiteY961" fmla="*/ 1438291 h 3792573"/>
                <a:gd name="connsiteX962" fmla="*/ 934439 w 4166715"/>
                <a:gd name="connsiteY962" fmla="*/ 1245235 h 3792573"/>
                <a:gd name="connsiteX963" fmla="*/ 1361236 w 4166715"/>
                <a:gd name="connsiteY963" fmla="*/ 1177247 h 3792573"/>
                <a:gd name="connsiteX964" fmla="*/ 1079739 w 4166715"/>
                <a:gd name="connsiteY964" fmla="*/ 1632803 h 3792573"/>
                <a:gd name="connsiteX965" fmla="*/ 950826 w 4166715"/>
                <a:gd name="connsiteY965" fmla="*/ 1428111 h 3792573"/>
                <a:gd name="connsiteX966" fmla="*/ 757820 w 4166715"/>
                <a:gd name="connsiteY966" fmla="*/ 1338309 h 3792573"/>
                <a:gd name="connsiteX967" fmla="*/ 920965 w 4166715"/>
                <a:gd name="connsiteY967" fmla="*/ 1250325 h 3792573"/>
                <a:gd name="connsiteX968" fmla="*/ 950826 w 4166715"/>
                <a:gd name="connsiteY968" fmla="*/ 1428111 h 3792573"/>
                <a:gd name="connsiteX969" fmla="*/ 951919 w 4166715"/>
                <a:gd name="connsiteY969" fmla="*/ 1444472 h 3792573"/>
                <a:gd name="connsiteX970" fmla="*/ 951190 w 4166715"/>
                <a:gd name="connsiteY970" fmla="*/ 1448108 h 3792573"/>
                <a:gd name="connsiteX971" fmla="*/ 776028 w 4166715"/>
                <a:gd name="connsiteY971" fmla="*/ 1572813 h 3792573"/>
                <a:gd name="connsiteX972" fmla="*/ 750537 w 4166715"/>
                <a:gd name="connsiteY972" fmla="*/ 1350670 h 3792573"/>
                <a:gd name="connsiteX973" fmla="*/ 951919 w 4166715"/>
                <a:gd name="connsiteY973" fmla="*/ 1444472 h 3792573"/>
                <a:gd name="connsiteX974" fmla="*/ 769109 w 4166715"/>
                <a:gd name="connsiteY974" fmla="*/ 1595718 h 3792573"/>
                <a:gd name="connsiteX975" fmla="*/ 883456 w 4166715"/>
                <a:gd name="connsiteY975" fmla="*/ 1720423 h 3792573"/>
                <a:gd name="connsiteX976" fmla="*/ 859421 w 4166715"/>
                <a:gd name="connsiteY976" fmla="*/ 1759326 h 3792573"/>
                <a:gd name="connsiteX977" fmla="*/ 717034 w 4166715"/>
                <a:gd name="connsiteY977" fmla="*/ 1632803 h 3792573"/>
                <a:gd name="connsiteX978" fmla="*/ 769109 w 4166715"/>
                <a:gd name="connsiteY978" fmla="*/ 1595718 h 3792573"/>
                <a:gd name="connsiteX979" fmla="*/ 896566 w 4166715"/>
                <a:gd name="connsiteY979" fmla="*/ 1726968 h 3792573"/>
                <a:gd name="connsiteX980" fmla="*/ 1046601 w 4166715"/>
                <a:gd name="connsiteY980" fmla="*/ 1726968 h 3792573"/>
                <a:gd name="connsiteX981" fmla="*/ 1036404 w 4166715"/>
                <a:gd name="connsiteY981" fmla="*/ 1758598 h 3792573"/>
                <a:gd name="connsiteX982" fmla="*/ 1036040 w 4166715"/>
                <a:gd name="connsiteY982" fmla="*/ 1760053 h 3792573"/>
                <a:gd name="connsiteX983" fmla="*/ 1027300 w 4166715"/>
                <a:gd name="connsiteY983" fmla="*/ 1869124 h 3792573"/>
                <a:gd name="connsiteX984" fmla="*/ 871075 w 4166715"/>
                <a:gd name="connsiteY984" fmla="*/ 1768051 h 3792573"/>
                <a:gd name="connsiteX985" fmla="*/ 896566 w 4166715"/>
                <a:gd name="connsiteY985" fmla="*/ 1726968 h 3792573"/>
                <a:gd name="connsiteX986" fmla="*/ 1151115 w 4166715"/>
                <a:gd name="connsiteY986" fmla="*/ 1740056 h 3792573"/>
                <a:gd name="connsiteX987" fmla="*/ 1156942 w 4166715"/>
                <a:gd name="connsiteY987" fmla="*/ 1863671 h 3792573"/>
                <a:gd name="connsiteX988" fmla="*/ 1049150 w 4166715"/>
                <a:gd name="connsiteY988" fmla="*/ 1873487 h 3792573"/>
                <a:gd name="connsiteX989" fmla="*/ 1151115 w 4166715"/>
                <a:gd name="connsiteY989" fmla="*/ 1740056 h 3792573"/>
                <a:gd name="connsiteX990" fmla="*/ 1360872 w 4166715"/>
                <a:gd name="connsiteY990" fmla="*/ 1738238 h 3792573"/>
                <a:gd name="connsiteX991" fmla="*/ 1411491 w 4166715"/>
                <a:gd name="connsiteY991" fmla="*/ 1858217 h 3792573"/>
                <a:gd name="connsiteX992" fmla="*/ 1187895 w 4166715"/>
                <a:gd name="connsiteY992" fmla="*/ 1862580 h 3792573"/>
                <a:gd name="connsiteX993" fmla="*/ 1360872 w 4166715"/>
                <a:gd name="connsiteY993" fmla="*/ 1738238 h 3792573"/>
                <a:gd name="connsiteX994" fmla="*/ 1422415 w 4166715"/>
                <a:gd name="connsiteY994" fmla="*/ 1874578 h 3792573"/>
                <a:gd name="connsiteX995" fmla="*/ 1628167 w 4166715"/>
                <a:gd name="connsiteY995" fmla="*/ 2034550 h 3792573"/>
                <a:gd name="connsiteX996" fmla="*/ 1270196 w 4166715"/>
                <a:gd name="connsiteY996" fmla="*/ 1992012 h 3792573"/>
                <a:gd name="connsiteX997" fmla="*/ 1422415 w 4166715"/>
                <a:gd name="connsiteY997" fmla="*/ 1874578 h 3792573"/>
                <a:gd name="connsiteX998" fmla="*/ 1885629 w 4166715"/>
                <a:gd name="connsiteY998" fmla="*/ 1960381 h 3792573"/>
                <a:gd name="connsiteX999" fmla="*/ 2167855 w 4166715"/>
                <a:gd name="connsiteY999" fmla="*/ 2182160 h 3792573"/>
                <a:gd name="connsiteX1000" fmla="*/ 1752346 w 4166715"/>
                <a:gd name="connsiteY1000" fmla="*/ 2128715 h 3792573"/>
                <a:gd name="connsiteX1001" fmla="*/ 1885629 w 4166715"/>
                <a:gd name="connsiteY1001" fmla="*/ 1960381 h 3792573"/>
                <a:gd name="connsiteX1002" fmla="*/ 2995230 w 4166715"/>
                <a:gd name="connsiteY1002" fmla="*/ 2303593 h 3792573"/>
                <a:gd name="connsiteX1003" fmla="*/ 2845195 w 4166715"/>
                <a:gd name="connsiteY1003" fmla="*/ 2399940 h 3792573"/>
                <a:gd name="connsiteX1004" fmla="*/ 2684600 w 4166715"/>
                <a:gd name="connsiteY1004" fmla="*/ 2246149 h 3792573"/>
                <a:gd name="connsiteX1005" fmla="*/ 2995230 w 4166715"/>
                <a:gd name="connsiteY1005" fmla="*/ 2303593 h 3792573"/>
                <a:gd name="connsiteX1006" fmla="*/ 2940241 w 4166715"/>
                <a:gd name="connsiteY1006" fmla="*/ 2750423 h 3792573"/>
                <a:gd name="connsiteX1007" fmla="*/ 3041478 w 4166715"/>
                <a:gd name="connsiteY1007" fmla="*/ 2726791 h 3792573"/>
                <a:gd name="connsiteX1008" fmla="*/ 3039657 w 4166715"/>
                <a:gd name="connsiteY1008" fmla="*/ 2839862 h 3792573"/>
                <a:gd name="connsiteX1009" fmla="*/ 2940241 w 4166715"/>
                <a:gd name="connsiteY1009" fmla="*/ 2750423 h 3792573"/>
                <a:gd name="connsiteX1010" fmla="*/ 3035287 w 4166715"/>
                <a:gd name="connsiteY1010" fmla="*/ 2712975 h 3792573"/>
                <a:gd name="connsiteX1011" fmla="*/ 2934051 w 4166715"/>
                <a:gd name="connsiteY1011" fmla="*/ 2736607 h 3792573"/>
                <a:gd name="connsiteX1012" fmla="*/ 2944247 w 4166715"/>
                <a:gd name="connsiteY1012" fmla="*/ 2682072 h 3792573"/>
                <a:gd name="connsiteX1013" fmla="*/ 2942062 w 4166715"/>
                <a:gd name="connsiteY1013" fmla="*/ 2675527 h 3792573"/>
                <a:gd name="connsiteX1014" fmla="*/ 2885981 w 4166715"/>
                <a:gd name="connsiteY1014" fmla="*/ 2619537 h 3792573"/>
                <a:gd name="connsiteX1015" fmla="*/ 2930409 w 4166715"/>
                <a:gd name="connsiteY1015" fmla="*/ 2597360 h 3792573"/>
                <a:gd name="connsiteX1016" fmla="*/ 3035287 w 4166715"/>
                <a:gd name="connsiteY1016" fmla="*/ 2712975 h 3792573"/>
                <a:gd name="connsiteX1017" fmla="*/ 3053860 w 4166715"/>
                <a:gd name="connsiteY1017" fmla="*/ 2571909 h 3792573"/>
                <a:gd name="connsiteX1018" fmla="*/ 2954079 w 4166715"/>
                <a:gd name="connsiteY1018" fmla="*/ 2488288 h 3792573"/>
                <a:gd name="connsiteX1019" fmla="*/ 3139437 w 4166715"/>
                <a:gd name="connsiteY1019" fmla="*/ 2502104 h 3792573"/>
                <a:gd name="connsiteX1020" fmla="*/ 3053860 w 4166715"/>
                <a:gd name="connsiteY1020" fmla="*/ 2571909 h 3792573"/>
                <a:gd name="connsiteX1021" fmla="*/ 3093918 w 4166715"/>
                <a:gd name="connsiteY1021" fmla="*/ 2367582 h 3792573"/>
                <a:gd name="connsiteX1022" fmla="*/ 3146721 w 4166715"/>
                <a:gd name="connsiteY1022" fmla="*/ 2488288 h 3792573"/>
                <a:gd name="connsiteX1023" fmla="*/ 2943155 w 4166715"/>
                <a:gd name="connsiteY1023" fmla="*/ 2473018 h 3792573"/>
                <a:gd name="connsiteX1024" fmla="*/ 3017808 w 4166715"/>
                <a:gd name="connsiteY1024" fmla="*/ 2311228 h 3792573"/>
                <a:gd name="connsiteX1025" fmla="*/ 3093918 w 4166715"/>
                <a:gd name="connsiteY1025" fmla="*/ 2367582 h 3792573"/>
                <a:gd name="connsiteX1026" fmla="*/ 3026548 w 4166715"/>
                <a:gd name="connsiteY1026" fmla="*/ 2283960 h 3792573"/>
                <a:gd name="connsiteX1027" fmla="*/ 3096467 w 4166715"/>
                <a:gd name="connsiteY1027" fmla="*/ 2029460 h 3792573"/>
                <a:gd name="connsiteX1028" fmla="*/ 3233756 w 4166715"/>
                <a:gd name="connsiteY1028" fmla="*/ 2157801 h 3792573"/>
                <a:gd name="connsiteX1029" fmla="*/ 3026548 w 4166715"/>
                <a:gd name="connsiteY1029" fmla="*/ 2283960 h 3792573"/>
                <a:gd name="connsiteX1030" fmla="*/ 3344096 w 4166715"/>
                <a:gd name="connsiteY1030" fmla="*/ 1920388 h 3792573"/>
                <a:gd name="connsiteX1031" fmla="*/ 3110305 w 4166715"/>
                <a:gd name="connsiteY1031" fmla="*/ 2001828 h 3792573"/>
                <a:gd name="connsiteX1032" fmla="*/ 3234848 w 4166715"/>
                <a:gd name="connsiteY1032" fmla="*/ 1811316 h 3792573"/>
                <a:gd name="connsiteX1033" fmla="*/ 3344096 w 4166715"/>
                <a:gd name="connsiteY1033" fmla="*/ 1920388 h 3792573"/>
                <a:gd name="connsiteX1034" fmla="*/ 3279276 w 4166715"/>
                <a:gd name="connsiteY1034" fmla="*/ 1676431 h 3792573"/>
                <a:gd name="connsiteX1035" fmla="*/ 3227201 w 4166715"/>
                <a:gd name="connsiteY1035" fmla="*/ 1796410 h 3792573"/>
                <a:gd name="connsiteX1036" fmla="*/ 3109212 w 4166715"/>
                <a:gd name="connsiteY1036" fmla="*/ 1977105 h 3792573"/>
                <a:gd name="connsiteX1037" fmla="*/ 3185322 w 4166715"/>
                <a:gd name="connsiteY1037" fmla="*/ 1655708 h 3792573"/>
                <a:gd name="connsiteX1038" fmla="*/ 3279276 w 4166715"/>
                <a:gd name="connsiteY1038" fmla="*/ 1676431 h 3792573"/>
                <a:gd name="connsiteX1039" fmla="*/ 3178767 w 4166715"/>
                <a:gd name="connsiteY1039" fmla="*/ 1637529 h 3792573"/>
                <a:gd name="connsiteX1040" fmla="*/ 2779282 w 4166715"/>
                <a:gd name="connsiteY1040" fmla="*/ 1393572 h 3792573"/>
                <a:gd name="connsiteX1041" fmla="*/ 3072068 w 4166715"/>
                <a:gd name="connsiteY1041" fmla="*/ 1298680 h 3792573"/>
                <a:gd name="connsiteX1042" fmla="*/ 3234120 w 4166715"/>
                <a:gd name="connsiteY1042" fmla="*/ 1575358 h 3792573"/>
                <a:gd name="connsiteX1043" fmla="*/ 3178767 w 4166715"/>
                <a:gd name="connsiteY1043" fmla="*/ 1637529 h 3792573"/>
                <a:gd name="connsiteX1044" fmla="*/ 3456623 w 4166715"/>
                <a:gd name="connsiteY1044" fmla="*/ 1656435 h 3792573"/>
                <a:gd name="connsiteX1045" fmla="*/ 3432588 w 4166715"/>
                <a:gd name="connsiteY1045" fmla="*/ 1760780 h 3792573"/>
                <a:gd name="connsiteX1046" fmla="*/ 3364126 w 4166715"/>
                <a:gd name="connsiteY1046" fmla="*/ 1641165 h 3792573"/>
                <a:gd name="connsiteX1047" fmla="*/ 3361576 w 4166715"/>
                <a:gd name="connsiteY1047" fmla="*/ 1638620 h 3792573"/>
                <a:gd name="connsiteX1048" fmla="*/ 3257062 w 4166715"/>
                <a:gd name="connsiteY1048" fmla="*/ 1576449 h 3792573"/>
                <a:gd name="connsiteX1049" fmla="*/ 3402727 w 4166715"/>
                <a:gd name="connsiteY1049" fmla="*/ 1473194 h 3792573"/>
                <a:gd name="connsiteX1050" fmla="*/ 3392166 w 4166715"/>
                <a:gd name="connsiteY1050" fmla="*/ 1583720 h 3792573"/>
                <a:gd name="connsiteX1051" fmla="*/ 3393987 w 4166715"/>
                <a:gd name="connsiteY1051" fmla="*/ 1589537 h 3792573"/>
                <a:gd name="connsiteX1052" fmla="*/ 3456623 w 4166715"/>
                <a:gd name="connsiteY1052" fmla="*/ 1656435 h 3792573"/>
                <a:gd name="connsiteX1053" fmla="*/ 3484663 w 4166715"/>
                <a:gd name="connsiteY1053" fmla="*/ 1366668 h 3792573"/>
                <a:gd name="connsiteX1054" fmla="*/ 3427125 w 4166715"/>
                <a:gd name="connsiteY1054" fmla="*/ 1429202 h 3792573"/>
                <a:gd name="connsiteX1055" fmla="*/ 3510882 w 4166715"/>
                <a:gd name="connsiteY1055" fmla="*/ 1147070 h 3792573"/>
                <a:gd name="connsiteX1056" fmla="*/ 3515617 w 4166715"/>
                <a:gd name="connsiteY1056" fmla="*/ 1225965 h 3792573"/>
                <a:gd name="connsiteX1057" fmla="*/ 3484663 w 4166715"/>
                <a:gd name="connsiteY1057" fmla="*/ 1366668 h 3792573"/>
                <a:gd name="connsiteX1058" fmla="*/ 3499958 w 4166715"/>
                <a:gd name="connsiteY1058" fmla="*/ 1104169 h 3792573"/>
                <a:gd name="connsiteX1059" fmla="*/ 3099744 w 4166715"/>
                <a:gd name="connsiteY1059" fmla="*/ 1271775 h 3792573"/>
                <a:gd name="connsiteX1060" fmla="*/ 3329530 w 4166715"/>
                <a:gd name="connsiteY1060" fmla="*/ 993643 h 3792573"/>
                <a:gd name="connsiteX1061" fmla="*/ 3499958 w 4166715"/>
                <a:gd name="connsiteY1061" fmla="*/ 1104169 h 3792573"/>
                <a:gd name="connsiteX1062" fmla="*/ 3412559 w 4166715"/>
                <a:gd name="connsiteY1062" fmla="*/ 768955 h 3792573"/>
                <a:gd name="connsiteX1063" fmla="*/ 3409281 w 4166715"/>
                <a:gd name="connsiteY1063" fmla="*/ 772591 h 3792573"/>
                <a:gd name="connsiteX1064" fmla="*/ 3329894 w 4166715"/>
                <a:gd name="connsiteY1064" fmla="*/ 961648 h 3792573"/>
                <a:gd name="connsiteX1065" fmla="*/ 3239946 w 4166715"/>
                <a:gd name="connsiteY1065" fmla="*/ 623890 h 3792573"/>
                <a:gd name="connsiteX1066" fmla="*/ 3583351 w 4166715"/>
                <a:gd name="connsiteY1066" fmla="*/ 674790 h 3792573"/>
                <a:gd name="connsiteX1067" fmla="*/ 3412559 w 4166715"/>
                <a:gd name="connsiteY1067" fmla="*/ 768955 h 3792573"/>
                <a:gd name="connsiteX1068" fmla="*/ 3596096 w 4166715"/>
                <a:gd name="connsiteY1068" fmla="*/ 662428 h 3792573"/>
                <a:gd name="connsiteX1069" fmla="*/ 3282553 w 4166715"/>
                <a:gd name="connsiteY1069" fmla="*/ 615891 h 3792573"/>
                <a:gd name="connsiteX1070" fmla="*/ 3577888 w 4166715"/>
                <a:gd name="connsiteY1070" fmla="*/ 577353 h 3792573"/>
                <a:gd name="connsiteX1071" fmla="*/ 3596096 w 4166715"/>
                <a:gd name="connsiteY1071" fmla="*/ 662428 h 3792573"/>
                <a:gd name="connsiteX1072" fmla="*/ 3589178 w 4166715"/>
                <a:gd name="connsiteY1072" fmla="*/ 555538 h 3792573"/>
                <a:gd name="connsiteX1073" fmla="*/ 3536010 w 4166715"/>
                <a:gd name="connsiteY1073" fmla="*/ 174151 h 3792573"/>
                <a:gd name="connsiteX1074" fmla="*/ 3760333 w 4166715"/>
                <a:gd name="connsiteY1074" fmla="*/ 422471 h 3792573"/>
                <a:gd name="connsiteX1075" fmla="*/ 3589178 w 4166715"/>
                <a:gd name="connsiteY1075" fmla="*/ 555538 h 3792573"/>
                <a:gd name="connsiteX1076" fmla="*/ 3842998 w 4166715"/>
                <a:gd name="connsiteY1076" fmla="*/ 581715 h 3792573"/>
                <a:gd name="connsiteX1077" fmla="*/ 3841906 w 4166715"/>
                <a:gd name="connsiteY1077" fmla="*/ 584260 h 3792573"/>
                <a:gd name="connsiteX1078" fmla="*/ 3810224 w 4166715"/>
                <a:gd name="connsiteY1078" fmla="*/ 691151 h 3792573"/>
                <a:gd name="connsiteX1079" fmla="*/ 3810952 w 4166715"/>
                <a:gd name="connsiteY1079" fmla="*/ 696968 h 3792573"/>
                <a:gd name="connsiteX1080" fmla="*/ 3880143 w 4166715"/>
                <a:gd name="connsiteY1080" fmla="*/ 811129 h 3792573"/>
                <a:gd name="connsiteX1081" fmla="*/ 3844455 w 4166715"/>
                <a:gd name="connsiteY1081" fmla="*/ 1023092 h 3792573"/>
                <a:gd name="connsiteX1082" fmla="*/ 3725738 w 4166715"/>
                <a:gd name="connsiteY1082" fmla="*/ 875845 h 3792573"/>
                <a:gd name="connsiteX1083" fmla="*/ 3790559 w 4166715"/>
                <a:gd name="connsiteY1083" fmla="*/ 590441 h 3792573"/>
                <a:gd name="connsiteX1084" fmla="*/ 3790559 w 4166715"/>
                <a:gd name="connsiteY1084" fmla="*/ 588260 h 3792573"/>
                <a:gd name="connsiteX1085" fmla="*/ 3778906 w 4166715"/>
                <a:gd name="connsiteY1085" fmla="*/ 431197 h 3792573"/>
                <a:gd name="connsiteX1086" fmla="*/ 3955888 w 4166715"/>
                <a:gd name="connsiteY1086" fmla="*/ 437741 h 3792573"/>
                <a:gd name="connsiteX1087" fmla="*/ 3842998 w 4166715"/>
                <a:gd name="connsiteY1087" fmla="*/ 581715 h 3792573"/>
                <a:gd name="connsiteX1088" fmla="*/ 4001408 w 4166715"/>
                <a:gd name="connsiteY1088" fmla="*/ 333759 h 3792573"/>
                <a:gd name="connsiteX1089" fmla="*/ 3965356 w 4166715"/>
                <a:gd name="connsiteY1089" fmla="*/ 423562 h 3792573"/>
                <a:gd name="connsiteX1090" fmla="*/ 3788738 w 4166715"/>
                <a:gd name="connsiteY1090" fmla="*/ 417017 h 3792573"/>
                <a:gd name="connsiteX1091" fmla="*/ 3967541 w 4166715"/>
                <a:gd name="connsiteY1091" fmla="*/ 249410 h 3792573"/>
                <a:gd name="connsiteX1092" fmla="*/ 4001408 w 4166715"/>
                <a:gd name="connsiteY1092" fmla="*/ 333759 h 3792573"/>
                <a:gd name="connsiteX1093" fmla="*/ 4029085 w 4166715"/>
                <a:gd name="connsiteY1093" fmla="*/ 168697 h 3792573"/>
                <a:gd name="connsiteX1094" fmla="*/ 4023258 w 4166715"/>
                <a:gd name="connsiteY1094" fmla="*/ 170879 h 3792573"/>
                <a:gd name="connsiteX1095" fmla="*/ 3975553 w 4166715"/>
                <a:gd name="connsiteY1095" fmla="*/ 220688 h 3792573"/>
                <a:gd name="connsiteX1096" fmla="*/ 3951882 w 4166715"/>
                <a:gd name="connsiteY1096" fmla="*/ 42538 h 3792573"/>
                <a:gd name="connsiteX1097" fmla="*/ 4071692 w 4166715"/>
                <a:gd name="connsiteY1097" fmla="*/ 42538 h 3792573"/>
                <a:gd name="connsiteX1098" fmla="*/ 4108836 w 4166715"/>
                <a:gd name="connsiteY1098" fmla="*/ 175242 h 3792573"/>
                <a:gd name="connsiteX1099" fmla="*/ 4029085 w 4166715"/>
                <a:gd name="connsiteY1099" fmla="*/ 168697 h 3792573"/>
                <a:gd name="connsiteX1100" fmla="*/ 4120853 w 4166715"/>
                <a:gd name="connsiteY1100" fmla="*/ 163971 h 3792573"/>
                <a:gd name="connsiteX1101" fmla="*/ 4089536 w 4166715"/>
                <a:gd name="connsiteY1101" fmla="*/ 51627 h 3792573"/>
                <a:gd name="connsiteX1102" fmla="*/ 4157634 w 4166715"/>
                <a:gd name="connsiteY1102" fmla="*/ 95619 h 3792573"/>
                <a:gd name="connsiteX1103" fmla="*/ 4120853 w 4166715"/>
                <a:gd name="connsiteY1103" fmla="*/ 163971 h 3792573"/>
                <a:gd name="connsiteX1104" fmla="*/ 3112126 w 4166715"/>
                <a:gd name="connsiteY1104" fmla="*/ 178150 h 3792573"/>
                <a:gd name="connsiteX1105" fmla="*/ 2884524 w 4166715"/>
                <a:gd name="connsiteY1105" fmla="*/ 382114 h 3792573"/>
                <a:gd name="connsiteX1106" fmla="*/ 2892900 w 4166715"/>
                <a:gd name="connsiteY1106" fmla="*/ 227960 h 3792573"/>
                <a:gd name="connsiteX1107" fmla="*/ 3112126 w 4166715"/>
                <a:gd name="connsiteY1107" fmla="*/ 178150 h 3792573"/>
                <a:gd name="connsiteX1108" fmla="*/ 2204999 w 4166715"/>
                <a:gd name="connsiteY1108" fmla="*/ 209781 h 3792573"/>
                <a:gd name="connsiteX1109" fmla="*/ 2416577 w 4166715"/>
                <a:gd name="connsiteY1109" fmla="*/ 209781 h 3792573"/>
                <a:gd name="connsiteX1110" fmla="*/ 2434785 w 4166715"/>
                <a:gd name="connsiteY1110" fmla="*/ 253773 h 3792573"/>
                <a:gd name="connsiteX1111" fmla="*/ 2328814 w 4166715"/>
                <a:gd name="connsiteY1111" fmla="*/ 349393 h 3792573"/>
                <a:gd name="connsiteX1112" fmla="*/ 1983225 w 4166715"/>
                <a:gd name="connsiteY1112" fmla="*/ 364299 h 3792573"/>
                <a:gd name="connsiteX1113" fmla="*/ 2204999 w 4166715"/>
                <a:gd name="connsiteY1113" fmla="*/ 209781 h 3792573"/>
                <a:gd name="connsiteX1114" fmla="*/ 1793496 w 4166715"/>
                <a:gd name="connsiteY1114" fmla="*/ 530452 h 3792573"/>
                <a:gd name="connsiteX1115" fmla="*/ 1854311 w 4166715"/>
                <a:gd name="connsiteY1115" fmla="*/ 518090 h 3792573"/>
                <a:gd name="connsiteX1116" fmla="*/ 1859045 w 4166715"/>
                <a:gd name="connsiteY1116" fmla="*/ 514818 h 3792573"/>
                <a:gd name="connsiteX1117" fmla="*/ 1860138 w 4166715"/>
                <a:gd name="connsiteY1117" fmla="*/ 509365 h 3792573"/>
                <a:gd name="connsiteX1118" fmla="*/ 1848849 w 4166715"/>
                <a:gd name="connsiteY1118" fmla="*/ 458101 h 3792573"/>
                <a:gd name="connsiteX1119" fmla="*/ 1946444 w 4166715"/>
                <a:gd name="connsiteY1119" fmla="*/ 390113 h 3792573"/>
                <a:gd name="connsiteX1120" fmla="*/ 1874340 w 4166715"/>
                <a:gd name="connsiteY1120" fmla="*/ 673336 h 3792573"/>
                <a:gd name="connsiteX1121" fmla="*/ 1793496 w 4166715"/>
                <a:gd name="connsiteY1121" fmla="*/ 530452 h 3792573"/>
                <a:gd name="connsiteX1122" fmla="*/ 1879802 w 4166715"/>
                <a:gd name="connsiteY1122" fmla="*/ 702058 h 3792573"/>
                <a:gd name="connsiteX1123" fmla="*/ 2233404 w 4166715"/>
                <a:gd name="connsiteY1123" fmla="*/ 855122 h 3792573"/>
                <a:gd name="connsiteX1124" fmla="*/ 1844479 w 4166715"/>
                <a:gd name="connsiteY1124" fmla="*/ 760957 h 3792573"/>
                <a:gd name="connsiteX1125" fmla="*/ 1879802 w 4166715"/>
                <a:gd name="connsiteY1125" fmla="*/ 702058 h 3792573"/>
                <a:gd name="connsiteX1126" fmla="*/ 1656571 w 4166715"/>
                <a:gd name="connsiteY1126" fmla="*/ 596985 h 3792573"/>
                <a:gd name="connsiteX1127" fmla="*/ 1677329 w 4166715"/>
                <a:gd name="connsiteY1127" fmla="*/ 532633 h 3792573"/>
                <a:gd name="connsiteX1128" fmla="*/ 1822265 w 4166715"/>
                <a:gd name="connsiteY1128" fmla="*/ 762047 h 3792573"/>
                <a:gd name="connsiteX1129" fmla="*/ 1758537 w 4166715"/>
                <a:gd name="connsiteY1129" fmla="*/ 788224 h 3792573"/>
                <a:gd name="connsiteX1130" fmla="*/ 1740329 w 4166715"/>
                <a:gd name="connsiteY1130" fmla="*/ 717691 h 3792573"/>
                <a:gd name="connsiteX1131" fmla="*/ 1740329 w 4166715"/>
                <a:gd name="connsiteY1131" fmla="*/ 717328 h 3792573"/>
                <a:gd name="connsiteX1132" fmla="*/ 1739965 w 4166715"/>
                <a:gd name="connsiteY1132" fmla="*/ 716601 h 3792573"/>
                <a:gd name="connsiteX1133" fmla="*/ 1739600 w 4166715"/>
                <a:gd name="connsiteY1133" fmla="*/ 715510 h 3792573"/>
                <a:gd name="connsiteX1134" fmla="*/ 1739600 w 4166715"/>
                <a:gd name="connsiteY1134" fmla="*/ 715146 h 3792573"/>
                <a:gd name="connsiteX1135" fmla="*/ 1656571 w 4166715"/>
                <a:gd name="connsiteY1135" fmla="*/ 596985 h 3792573"/>
                <a:gd name="connsiteX1136" fmla="*/ 1207196 w 4166715"/>
                <a:gd name="connsiteY1136" fmla="*/ 880208 h 3792573"/>
                <a:gd name="connsiteX1137" fmla="*/ 1361236 w 4166715"/>
                <a:gd name="connsiteY1137" fmla="*/ 1155432 h 3792573"/>
                <a:gd name="connsiteX1138" fmla="*/ 1040046 w 4166715"/>
                <a:gd name="connsiteY1138" fmla="*/ 1060904 h 3792573"/>
                <a:gd name="connsiteX1139" fmla="*/ 988699 w 4166715"/>
                <a:gd name="connsiteY1139" fmla="*/ 742414 h 3792573"/>
                <a:gd name="connsiteX1140" fmla="*/ 1121618 w 4166715"/>
                <a:gd name="connsiteY1140" fmla="*/ 757321 h 3792573"/>
                <a:gd name="connsiteX1141" fmla="*/ 1207196 w 4166715"/>
                <a:gd name="connsiteY1141" fmla="*/ 880208 h 3792573"/>
                <a:gd name="connsiteX1142" fmla="*/ 1022202 w 4166715"/>
                <a:gd name="connsiteY1142" fmla="*/ 1043816 h 3792573"/>
                <a:gd name="connsiteX1143" fmla="*/ 900936 w 4166715"/>
                <a:gd name="connsiteY1143" fmla="*/ 911475 h 3792573"/>
                <a:gd name="connsiteX1144" fmla="*/ 976317 w 4166715"/>
                <a:gd name="connsiteY1144" fmla="*/ 758048 h 3792573"/>
                <a:gd name="connsiteX1145" fmla="*/ 1022202 w 4166715"/>
                <a:gd name="connsiteY1145" fmla="*/ 1043816 h 3792573"/>
                <a:gd name="connsiteX1146" fmla="*/ 890011 w 4166715"/>
                <a:gd name="connsiteY1146" fmla="*/ 900568 h 3792573"/>
                <a:gd name="connsiteX1147" fmla="*/ 779306 w 4166715"/>
                <a:gd name="connsiteY1147" fmla="*/ 798404 h 3792573"/>
                <a:gd name="connsiteX1148" fmla="*/ 966121 w 4166715"/>
                <a:gd name="connsiteY1148" fmla="*/ 745686 h 3792573"/>
                <a:gd name="connsiteX1149" fmla="*/ 890011 w 4166715"/>
                <a:gd name="connsiteY1149" fmla="*/ 900568 h 3792573"/>
                <a:gd name="connsiteX1150" fmla="*/ 908947 w 4166715"/>
                <a:gd name="connsiteY1150" fmla="*/ 991825 h 3792573"/>
                <a:gd name="connsiteX1151" fmla="*/ 902393 w 4166715"/>
                <a:gd name="connsiteY1151" fmla="*/ 934380 h 3792573"/>
                <a:gd name="connsiteX1152" fmla="*/ 999259 w 4166715"/>
                <a:gd name="connsiteY1152" fmla="*/ 1040180 h 3792573"/>
                <a:gd name="connsiteX1153" fmla="*/ 908947 w 4166715"/>
                <a:gd name="connsiteY1153" fmla="*/ 991825 h 3792573"/>
                <a:gd name="connsiteX1154" fmla="*/ 650029 w 4166715"/>
                <a:gd name="connsiteY1154" fmla="*/ 888570 h 3792573"/>
                <a:gd name="connsiteX1155" fmla="*/ 759641 w 4166715"/>
                <a:gd name="connsiteY1155" fmla="*/ 807857 h 3792573"/>
                <a:gd name="connsiteX1156" fmla="*/ 792416 w 4166715"/>
                <a:gd name="connsiteY1156" fmla="*/ 1018729 h 3792573"/>
                <a:gd name="connsiteX1157" fmla="*/ 702832 w 4166715"/>
                <a:gd name="connsiteY1157" fmla="*/ 952195 h 3792573"/>
                <a:gd name="connsiteX1158" fmla="*/ 650029 w 4166715"/>
                <a:gd name="connsiteY1158" fmla="*/ 888570 h 3792573"/>
                <a:gd name="connsiteX1159" fmla="*/ 541873 w 4166715"/>
                <a:gd name="connsiteY1159" fmla="*/ 1056541 h 3792573"/>
                <a:gd name="connsiteX1160" fmla="*/ 681346 w 4166715"/>
                <a:gd name="connsiteY1160" fmla="*/ 975464 h 3792573"/>
                <a:gd name="connsiteX1161" fmla="*/ 584115 w 4166715"/>
                <a:gd name="connsiteY1161" fmla="*/ 1180519 h 3792573"/>
                <a:gd name="connsiteX1162" fmla="*/ 528763 w 4166715"/>
                <a:gd name="connsiteY1162" fmla="*/ 1180519 h 3792573"/>
                <a:gd name="connsiteX1163" fmla="*/ 541873 w 4166715"/>
                <a:gd name="connsiteY1163" fmla="*/ 1056541 h 3792573"/>
                <a:gd name="connsiteX1164" fmla="*/ 833202 w 4166715"/>
                <a:gd name="connsiteY1164" fmla="*/ 1133618 h 3792573"/>
                <a:gd name="connsiteX1165" fmla="*/ 742161 w 4166715"/>
                <a:gd name="connsiteY1165" fmla="*/ 1261959 h 3792573"/>
                <a:gd name="connsiteX1166" fmla="*/ 696641 w 4166715"/>
                <a:gd name="connsiteY1166" fmla="*/ 1184518 h 3792573"/>
                <a:gd name="connsiteX1167" fmla="*/ 690450 w 4166715"/>
                <a:gd name="connsiteY1167" fmla="*/ 1180882 h 3792573"/>
                <a:gd name="connsiteX1168" fmla="*/ 600138 w 4166715"/>
                <a:gd name="connsiteY1168" fmla="*/ 1180882 h 3792573"/>
                <a:gd name="connsiteX1169" fmla="*/ 700647 w 4166715"/>
                <a:gd name="connsiteY1169" fmla="*/ 968556 h 3792573"/>
                <a:gd name="connsiteX1170" fmla="*/ 796421 w 4166715"/>
                <a:gd name="connsiteY1170" fmla="*/ 1039816 h 3792573"/>
                <a:gd name="connsiteX1171" fmla="*/ 833202 w 4166715"/>
                <a:gd name="connsiteY1171" fmla="*/ 1133618 h 3792573"/>
                <a:gd name="connsiteX1172" fmla="*/ 806982 w 4166715"/>
                <a:gd name="connsiteY1172" fmla="*/ 1016548 h 3792573"/>
                <a:gd name="connsiteX1173" fmla="*/ 775664 w 4166715"/>
                <a:gd name="connsiteY1173" fmla="*/ 814402 h 3792573"/>
                <a:gd name="connsiteX1174" fmla="*/ 882728 w 4166715"/>
                <a:gd name="connsiteY1174" fmla="*/ 913657 h 3792573"/>
                <a:gd name="connsiteX1175" fmla="*/ 806982 w 4166715"/>
                <a:gd name="connsiteY1175" fmla="*/ 1016548 h 3792573"/>
                <a:gd name="connsiteX1176" fmla="*/ 904942 w 4166715"/>
                <a:gd name="connsiteY1176" fmla="*/ 1006004 h 3792573"/>
                <a:gd name="connsiteX1177" fmla="*/ 1016011 w 4166715"/>
                <a:gd name="connsiteY1177" fmla="*/ 1065630 h 3792573"/>
                <a:gd name="connsiteX1178" fmla="*/ 921329 w 4166715"/>
                <a:gd name="connsiteY1178" fmla="*/ 1101987 h 3792573"/>
                <a:gd name="connsiteX1179" fmla="*/ 877265 w 4166715"/>
                <a:gd name="connsiteY1179" fmla="*/ 1055814 h 3792573"/>
                <a:gd name="connsiteX1180" fmla="*/ 904942 w 4166715"/>
                <a:gd name="connsiteY1180" fmla="*/ 1006004 h 3792573"/>
                <a:gd name="connsiteX1181" fmla="*/ 929341 w 4166715"/>
                <a:gd name="connsiteY1181" fmla="*/ 1114349 h 3792573"/>
                <a:gd name="connsiteX1182" fmla="*/ 1014554 w 4166715"/>
                <a:gd name="connsiteY1182" fmla="*/ 1081627 h 3792573"/>
                <a:gd name="connsiteX1183" fmla="*/ 958473 w 4166715"/>
                <a:gd name="connsiteY1183" fmla="*/ 1166703 h 3792573"/>
                <a:gd name="connsiteX1184" fmla="*/ 929341 w 4166715"/>
                <a:gd name="connsiteY1184" fmla="*/ 1114349 h 3792573"/>
                <a:gd name="connsiteX1185" fmla="*/ 964300 w 4166715"/>
                <a:gd name="connsiteY1185" fmla="*/ 1184518 h 3792573"/>
                <a:gd name="connsiteX1186" fmla="*/ 1036404 w 4166715"/>
                <a:gd name="connsiteY1186" fmla="*/ 1075083 h 3792573"/>
                <a:gd name="connsiteX1187" fmla="*/ 1343028 w 4166715"/>
                <a:gd name="connsiteY1187" fmla="*/ 1165249 h 3792573"/>
                <a:gd name="connsiteX1188" fmla="*/ 939901 w 4166715"/>
                <a:gd name="connsiteY1188" fmla="*/ 1229601 h 3792573"/>
                <a:gd name="connsiteX1189" fmla="*/ 964300 w 4166715"/>
                <a:gd name="connsiteY1189" fmla="*/ 1184518 h 3792573"/>
                <a:gd name="connsiteX1190" fmla="*/ 636554 w 4166715"/>
                <a:gd name="connsiteY1190" fmla="*/ 1317585 h 3792573"/>
                <a:gd name="connsiteX1191" fmla="*/ 734878 w 4166715"/>
                <a:gd name="connsiteY1191" fmla="*/ 1344490 h 3792573"/>
                <a:gd name="connsiteX1192" fmla="*/ 760734 w 4166715"/>
                <a:gd name="connsiteY1192" fmla="*/ 1568450 h 3792573"/>
                <a:gd name="connsiteX1193" fmla="*/ 560445 w 4166715"/>
                <a:gd name="connsiteY1193" fmla="*/ 1392118 h 3792573"/>
                <a:gd name="connsiteX1194" fmla="*/ 636554 w 4166715"/>
                <a:gd name="connsiteY1194" fmla="*/ 1317585 h 3792573"/>
                <a:gd name="connsiteX1195" fmla="*/ 431167 w 4166715"/>
                <a:gd name="connsiteY1195" fmla="*/ 1433929 h 3792573"/>
                <a:gd name="connsiteX1196" fmla="*/ 383826 w 4166715"/>
                <a:gd name="connsiteY1196" fmla="*/ 1368849 h 3792573"/>
                <a:gd name="connsiteX1197" fmla="*/ 429711 w 4166715"/>
                <a:gd name="connsiteY1197" fmla="*/ 1303406 h 3792573"/>
                <a:gd name="connsiteX1198" fmla="*/ 477052 w 4166715"/>
                <a:gd name="connsiteY1198" fmla="*/ 1385937 h 3792573"/>
                <a:gd name="connsiteX1199" fmla="*/ 431167 w 4166715"/>
                <a:gd name="connsiteY1199" fmla="*/ 1433929 h 3792573"/>
                <a:gd name="connsiteX1200" fmla="*/ 293514 w 4166715"/>
                <a:gd name="connsiteY1200" fmla="*/ 1443018 h 3792573"/>
                <a:gd name="connsiteX1201" fmla="*/ 239254 w 4166715"/>
                <a:gd name="connsiteY1201" fmla="*/ 1436474 h 3792573"/>
                <a:gd name="connsiteX1202" fmla="*/ 372901 w 4166715"/>
                <a:gd name="connsiteY1202" fmla="*/ 1377938 h 3792573"/>
                <a:gd name="connsiteX1203" fmla="*/ 416965 w 4166715"/>
                <a:gd name="connsiteY1203" fmla="*/ 1438655 h 3792573"/>
                <a:gd name="connsiteX1204" fmla="*/ 293514 w 4166715"/>
                <a:gd name="connsiteY1204" fmla="*/ 1443018 h 3792573"/>
                <a:gd name="connsiteX1205" fmla="*/ 350687 w 4166715"/>
                <a:gd name="connsiteY1205" fmla="*/ 1188154 h 3792573"/>
                <a:gd name="connsiteX1206" fmla="*/ 421699 w 4166715"/>
                <a:gd name="connsiteY1206" fmla="*/ 1289954 h 3792573"/>
                <a:gd name="connsiteX1207" fmla="*/ 375086 w 4166715"/>
                <a:gd name="connsiteY1207" fmla="*/ 1356488 h 3792573"/>
                <a:gd name="connsiteX1208" fmla="*/ 324104 w 4166715"/>
                <a:gd name="connsiteY1208" fmla="*/ 1286318 h 3792573"/>
                <a:gd name="connsiteX1209" fmla="*/ 350687 w 4166715"/>
                <a:gd name="connsiteY1209" fmla="*/ 1188154 h 3792573"/>
                <a:gd name="connsiteX1210" fmla="*/ 257098 w 4166715"/>
                <a:gd name="connsiteY1210" fmla="*/ 1325220 h 3792573"/>
                <a:gd name="connsiteX1211" fmla="*/ 313907 w 4166715"/>
                <a:gd name="connsiteY1211" fmla="*/ 1296862 h 3792573"/>
                <a:gd name="connsiteX1212" fmla="*/ 363797 w 4166715"/>
                <a:gd name="connsiteY1212" fmla="*/ 1365940 h 3792573"/>
                <a:gd name="connsiteX1213" fmla="*/ 214491 w 4166715"/>
                <a:gd name="connsiteY1213" fmla="*/ 1431384 h 3792573"/>
                <a:gd name="connsiteX1214" fmla="*/ 187179 w 4166715"/>
                <a:gd name="connsiteY1214" fmla="*/ 1388482 h 3792573"/>
                <a:gd name="connsiteX1215" fmla="*/ 257098 w 4166715"/>
                <a:gd name="connsiteY1215" fmla="*/ 1325220 h 3792573"/>
                <a:gd name="connsiteX1216" fmla="*/ 352873 w 4166715"/>
                <a:gd name="connsiteY1216" fmla="*/ 1498281 h 3792573"/>
                <a:gd name="connsiteX1217" fmla="*/ 310266 w 4166715"/>
                <a:gd name="connsiteY1217" fmla="*/ 1456834 h 3792573"/>
                <a:gd name="connsiteX1218" fmla="*/ 428982 w 4166715"/>
                <a:gd name="connsiteY1218" fmla="*/ 1452471 h 3792573"/>
                <a:gd name="connsiteX1219" fmla="*/ 466491 w 4166715"/>
                <a:gd name="connsiteY1219" fmla="*/ 1468831 h 3792573"/>
                <a:gd name="connsiteX1220" fmla="*/ 474138 w 4166715"/>
                <a:gd name="connsiteY1220" fmla="*/ 1467741 h 3792573"/>
                <a:gd name="connsiteX1221" fmla="*/ 542237 w 4166715"/>
                <a:gd name="connsiteY1221" fmla="*/ 1408115 h 3792573"/>
                <a:gd name="connsiteX1222" fmla="*/ 542237 w 4166715"/>
                <a:gd name="connsiteY1222" fmla="*/ 1610625 h 3792573"/>
                <a:gd name="connsiteX1223" fmla="*/ 437722 w 4166715"/>
                <a:gd name="connsiteY1223" fmla="*/ 1655344 h 3792573"/>
                <a:gd name="connsiteX1224" fmla="*/ 437722 w 4166715"/>
                <a:gd name="connsiteY1224" fmla="*/ 1576449 h 3792573"/>
                <a:gd name="connsiteX1225" fmla="*/ 435173 w 4166715"/>
                <a:gd name="connsiteY1225" fmla="*/ 1570995 h 3792573"/>
                <a:gd name="connsiteX1226" fmla="*/ 352873 w 4166715"/>
                <a:gd name="connsiteY1226" fmla="*/ 1498281 h 3792573"/>
                <a:gd name="connsiteX1227" fmla="*/ 386375 w 4166715"/>
                <a:gd name="connsiteY1227" fmla="*/ 1858581 h 3792573"/>
                <a:gd name="connsiteX1228" fmla="*/ 245809 w 4166715"/>
                <a:gd name="connsiteY1228" fmla="*/ 1691701 h 3792573"/>
                <a:gd name="connsiteX1229" fmla="*/ 431532 w 4166715"/>
                <a:gd name="connsiteY1229" fmla="*/ 1673523 h 3792573"/>
                <a:gd name="connsiteX1230" fmla="*/ 432624 w 4166715"/>
                <a:gd name="connsiteY1230" fmla="*/ 1673159 h 3792573"/>
                <a:gd name="connsiteX1231" fmla="*/ 433716 w 4166715"/>
                <a:gd name="connsiteY1231" fmla="*/ 1672795 h 3792573"/>
                <a:gd name="connsiteX1232" fmla="*/ 533133 w 4166715"/>
                <a:gd name="connsiteY1232" fmla="*/ 1630258 h 3792573"/>
                <a:gd name="connsiteX1233" fmla="*/ 458844 w 4166715"/>
                <a:gd name="connsiteY1233" fmla="*/ 1761507 h 3792573"/>
                <a:gd name="connsiteX1234" fmla="*/ 386375 w 4166715"/>
                <a:gd name="connsiteY1234" fmla="*/ 1858581 h 3792573"/>
                <a:gd name="connsiteX1235" fmla="*/ 768017 w 4166715"/>
                <a:gd name="connsiteY1235" fmla="*/ 1816770 h 3792573"/>
                <a:gd name="connsiteX1236" fmla="*/ 679890 w 4166715"/>
                <a:gd name="connsiteY1236" fmla="*/ 1688065 h 3792573"/>
                <a:gd name="connsiteX1237" fmla="*/ 706838 w 4166715"/>
                <a:gd name="connsiteY1237" fmla="*/ 1643710 h 3792573"/>
                <a:gd name="connsiteX1238" fmla="*/ 848496 w 4166715"/>
                <a:gd name="connsiteY1238" fmla="*/ 1769506 h 3792573"/>
                <a:gd name="connsiteX1239" fmla="*/ 768017 w 4166715"/>
                <a:gd name="connsiteY1239" fmla="*/ 1816770 h 3792573"/>
                <a:gd name="connsiteX1240" fmla="*/ 1186439 w 4166715"/>
                <a:gd name="connsiteY1240" fmla="*/ 1877123 h 3792573"/>
                <a:gd name="connsiteX1241" fmla="*/ 1400566 w 4166715"/>
                <a:gd name="connsiteY1241" fmla="*/ 1873124 h 3792573"/>
                <a:gd name="connsiteX1242" fmla="*/ 1251624 w 4166715"/>
                <a:gd name="connsiteY1242" fmla="*/ 1988376 h 3792573"/>
                <a:gd name="connsiteX1243" fmla="*/ 1245069 w 4166715"/>
                <a:gd name="connsiteY1243" fmla="*/ 1922933 h 3792573"/>
                <a:gd name="connsiteX1244" fmla="*/ 1242156 w 4166715"/>
                <a:gd name="connsiteY1244" fmla="*/ 1917843 h 3792573"/>
                <a:gd name="connsiteX1245" fmla="*/ 1186439 w 4166715"/>
                <a:gd name="connsiteY1245" fmla="*/ 1877123 h 3792573"/>
                <a:gd name="connsiteX1246" fmla="*/ 957745 w 4166715"/>
                <a:gd name="connsiteY1246" fmla="*/ 1958927 h 3792573"/>
                <a:gd name="connsiteX1247" fmla="*/ 1002537 w 4166715"/>
                <a:gd name="connsiteY1247" fmla="*/ 2012008 h 3792573"/>
                <a:gd name="connsiteX1248" fmla="*/ 1045144 w 4166715"/>
                <a:gd name="connsiteY1248" fmla="*/ 2128351 h 3792573"/>
                <a:gd name="connsiteX1249" fmla="*/ 888919 w 4166715"/>
                <a:gd name="connsiteY1249" fmla="*/ 2037822 h 3792573"/>
                <a:gd name="connsiteX1250" fmla="*/ 957745 w 4166715"/>
                <a:gd name="connsiteY1250" fmla="*/ 1958927 h 3792573"/>
                <a:gd name="connsiteX1251" fmla="*/ 677705 w 4166715"/>
                <a:gd name="connsiteY1251" fmla="*/ 1950201 h 3792573"/>
                <a:gd name="connsiteX1252" fmla="*/ 556439 w 4166715"/>
                <a:gd name="connsiteY1252" fmla="*/ 1877487 h 3792573"/>
                <a:gd name="connsiteX1253" fmla="*/ 662774 w 4166715"/>
                <a:gd name="connsiteY1253" fmla="*/ 1877487 h 3792573"/>
                <a:gd name="connsiteX1254" fmla="*/ 677705 w 4166715"/>
                <a:gd name="connsiteY1254" fmla="*/ 1950201 h 3792573"/>
                <a:gd name="connsiteX1255" fmla="*/ 105971 w 4166715"/>
                <a:gd name="connsiteY1255" fmla="*/ 2116717 h 3792573"/>
                <a:gd name="connsiteX1256" fmla="*/ 251271 w 4166715"/>
                <a:gd name="connsiteY1256" fmla="*/ 2161800 h 3792573"/>
                <a:gd name="connsiteX1257" fmla="*/ 21121 w 4166715"/>
                <a:gd name="connsiteY1257" fmla="*/ 2447568 h 3792573"/>
                <a:gd name="connsiteX1258" fmla="*/ 14566 w 4166715"/>
                <a:gd name="connsiteY1258" fmla="*/ 2294140 h 3792573"/>
                <a:gd name="connsiteX1259" fmla="*/ 105971 w 4166715"/>
                <a:gd name="connsiteY1259" fmla="*/ 2116717 h 3792573"/>
                <a:gd name="connsiteX1260" fmla="*/ 31318 w 4166715"/>
                <a:gd name="connsiteY1260" fmla="*/ 2479198 h 3792573"/>
                <a:gd name="connsiteX1261" fmla="*/ 273485 w 4166715"/>
                <a:gd name="connsiteY1261" fmla="*/ 2545005 h 3792573"/>
                <a:gd name="connsiteX1262" fmla="*/ 236341 w 4166715"/>
                <a:gd name="connsiteY1262" fmla="*/ 2712248 h 3792573"/>
                <a:gd name="connsiteX1263" fmla="*/ 127457 w 4166715"/>
                <a:gd name="connsiteY1263" fmla="*/ 2627172 h 3792573"/>
                <a:gd name="connsiteX1264" fmla="*/ 31318 w 4166715"/>
                <a:gd name="connsiteY1264" fmla="*/ 2479198 h 3792573"/>
                <a:gd name="connsiteX1265" fmla="*/ 474867 w 4166715"/>
                <a:gd name="connsiteY1265" fmla="*/ 2734426 h 3792573"/>
                <a:gd name="connsiteX1266" fmla="*/ 264381 w 4166715"/>
                <a:gd name="connsiteY1266" fmla="*/ 2719520 h 3792573"/>
                <a:gd name="connsiteX1267" fmla="*/ 624901 w 4166715"/>
                <a:gd name="connsiteY1267" fmla="*/ 2499195 h 3792573"/>
                <a:gd name="connsiteX1268" fmla="*/ 658040 w 4166715"/>
                <a:gd name="connsiteY1268" fmla="*/ 2734063 h 3792573"/>
                <a:gd name="connsiteX1269" fmla="*/ 474867 w 4166715"/>
                <a:gd name="connsiteY1269" fmla="*/ 2734426 h 3792573"/>
                <a:gd name="connsiteX1270" fmla="*/ 668965 w 4166715"/>
                <a:gd name="connsiteY1270" fmla="*/ 2753695 h 3792573"/>
                <a:gd name="connsiteX1271" fmla="*/ 766560 w 4166715"/>
                <a:gd name="connsiteY1271" fmla="*/ 2842044 h 3792573"/>
                <a:gd name="connsiteX1272" fmla="*/ 624537 w 4166715"/>
                <a:gd name="connsiteY1272" fmla="*/ 2856586 h 3792573"/>
                <a:gd name="connsiteX1273" fmla="*/ 668965 w 4166715"/>
                <a:gd name="connsiteY1273" fmla="*/ 2753695 h 3792573"/>
                <a:gd name="connsiteX1274" fmla="*/ 765468 w 4166715"/>
                <a:gd name="connsiteY1274" fmla="*/ 3178348 h 3792573"/>
                <a:gd name="connsiteX1275" fmla="*/ 814994 w 4166715"/>
                <a:gd name="connsiteY1275" fmla="*/ 3077638 h 3792573"/>
                <a:gd name="connsiteX1276" fmla="*/ 945364 w 4166715"/>
                <a:gd name="connsiteY1276" fmla="*/ 3310688 h 3792573"/>
                <a:gd name="connsiteX1277" fmla="*/ 745075 w 4166715"/>
                <a:gd name="connsiteY1277" fmla="*/ 3291418 h 3792573"/>
                <a:gd name="connsiteX1278" fmla="*/ 765468 w 4166715"/>
                <a:gd name="connsiteY1278" fmla="*/ 3178348 h 3792573"/>
                <a:gd name="connsiteX1279" fmla="*/ 786953 w 4166715"/>
                <a:gd name="connsiteY1279" fmla="*/ 3527377 h 3792573"/>
                <a:gd name="connsiteX1280" fmla="*/ 1001809 w 4166715"/>
                <a:gd name="connsiteY1280" fmla="*/ 3477204 h 3792573"/>
                <a:gd name="connsiteX1281" fmla="*/ 870346 w 4166715"/>
                <a:gd name="connsiteY1281" fmla="*/ 3618997 h 3792573"/>
                <a:gd name="connsiteX1282" fmla="*/ 786953 w 4166715"/>
                <a:gd name="connsiteY1282" fmla="*/ 3527377 h 3792573"/>
                <a:gd name="connsiteX1283" fmla="*/ 877994 w 4166715"/>
                <a:gd name="connsiteY1283" fmla="*/ 3641902 h 3792573"/>
                <a:gd name="connsiteX1284" fmla="*/ 1083381 w 4166715"/>
                <a:gd name="connsiteY1284" fmla="*/ 3743339 h 3792573"/>
                <a:gd name="connsiteX1285" fmla="*/ 880179 w 4166715"/>
                <a:gd name="connsiteY1285" fmla="*/ 3780423 h 3792573"/>
                <a:gd name="connsiteX1286" fmla="*/ 877994 w 4166715"/>
                <a:gd name="connsiteY1286" fmla="*/ 3641902 h 3792573"/>
                <a:gd name="connsiteX1287" fmla="*/ 1668589 w 4166715"/>
                <a:gd name="connsiteY1287" fmla="*/ 2534098 h 3792573"/>
                <a:gd name="connsiteX1288" fmla="*/ 1666040 w 4166715"/>
                <a:gd name="connsiteY1288" fmla="*/ 2537370 h 3792573"/>
                <a:gd name="connsiteX1289" fmla="*/ 1651109 w 4166715"/>
                <a:gd name="connsiteY1289" fmla="*/ 2571182 h 3792573"/>
                <a:gd name="connsiteX1290" fmla="*/ 1536034 w 4166715"/>
                <a:gd name="connsiteY1290" fmla="*/ 2571182 h 3792573"/>
                <a:gd name="connsiteX1291" fmla="*/ 1410398 w 4166715"/>
                <a:gd name="connsiteY1291" fmla="*/ 2430116 h 3792573"/>
                <a:gd name="connsiteX1292" fmla="*/ 1408577 w 4166715"/>
                <a:gd name="connsiteY1292" fmla="*/ 2336315 h 3792573"/>
                <a:gd name="connsiteX1293" fmla="*/ 1408213 w 4166715"/>
                <a:gd name="connsiteY1293" fmla="*/ 2334860 h 3792573"/>
                <a:gd name="connsiteX1294" fmla="*/ 1408213 w 4166715"/>
                <a:gd name="connsiteY1294" fmla="*/ 2334133 h 3792573"/>
                <a:gd name="connsiteX1295" fmla="*/ 1406756 w 4166715"/>
                <a:gd name="connsiteY1295" fmla="*/ 2331588 h 3792573"/>
                <a:gd name="connsiteX1296" fmla="*/ 1406756 w 4166715"/>
                <a:gd name="connsiteY1296" fmla="*/ 2331588 h 3792573"/>
                <a:gd name="connsiteX1297" fmla="*/ 1251260 w 4166715"/>
                <a:gd name="connsiteY1297" fmla="*/ 2154892 h 3792573"/>
                <a:gd name="connsiteX1298" fmla="*/ 1370340 w 4166715"/>
                <a:gd name="connsiteY1298" fmla="*/ 2239604 h 3792573"/>
                <a:gd name="connsiteX1299" fmla="*/ 1479225 w 4166715"/>
                <a:gd name="connsiteY1299" fmla="*/ 2387942 h 3792573"/>
                <a:gd name="connsiteX1300" fmla="*/ 1489421 w 4166715"/>
                <a:gd name="connsiteY1300" fmla="*/ 2389760 h 3792573"/>
                <a:gd name="connsiteX1301" fmla="*/ 1693716 w 4166715"/>
                <a:gd name="connsiteY1301" fmla="*/ 2247603 h 3792573"/>
                <a:gd name="connsiteX1302" fmla="*/ 1495976 w 4166715"/>
                <a:gd name="connsiteY1302" fmla="*/ 2494832 h 3792573"/>
                <a:gd name="connsiteX1303" fmla="*/ 1495976 w 4166715"/>
                <a:gd name="connsiteY1303" fmla="*/ 2503921 h 3792573"/>
                <a:gd name="connsiteX1304" fmla="*/ 1501803 w 4166715"/>
                <a:gd name="connsiteY1304" fmla="*/ 2506830 h 3792573"/>
                <a:gd name="connsiteX1305" fmla="*/ 1504716 w 4166715"/>
                <a:gd name="connsiteY1305" fmla="*/ 2506103 h 3792573"/>
                <a:gd name="connsiteX1306" fmla="*/ 1754895 w 4166715"/>
                <a:gd name="connsiteY1306" fmla="*/ 2398849 h 3792573"/>
                <a:gd name="connsiteX1307" fmla="*/ 1752710 w 4166715"/>
                <a:gd name="connsiteY1307" fmla="*/ 2478471 h 3792573"/>
                <a:gd name="connsiteX1308" fmla="*/ 1668589 w 4166715"/>
                <a:gd name="connsiteY1308" fmla="*/ 2534098 h 3792573"/>
                <a:gd name="connsiteX1309" fmla="*/ 1390005 w 4166715"/>
                <a:gd name="connsiteY1309" fmla="*/ 2240695 h 3792573"/>
                <a:gd name="connsiteX1310" fmla="*/ 1705733 w 4166715"/>
                <a:gd name="connsiteY1310" fmla="*/ 2221426 h 3792573"/>
                <a:gd name="connsiteX1311" fmla="*/ 1487236 w 4166715"/>
                <a:gd name="connsiteY1311" fmla="*/ 2373763 h 3792573"/>
                <a:gd name="connsiteX1312" fmla="*/ 1390005 w 4166715"/>
                <a:gd name="connsiteY1312" fmla="*/ 2240695 h 3792573"/>
                <a:gd name="connsiteX1313" fmla="*/ 1713745 w 4166715"/>
                <a:gd name="connsiteY1313" fmla="*/ 2206156 h 3792573"/>
                <a:gd name="connsiteX1314" fmla="*/ 1400566 w 4166715"/>
                <a:gd name="connsiteY1314" fmla="*/ 2225425 h 3792573"/>
                <a:gd name="connsiteX1315" fmla="*/ 1586288 w 4166715"/>
                <a:gd name="connsiteY1315" fmla="*/ 2088358 h 3792573"/>
                <a:gd name="connsiteX1316" fmla="*/ 1713745 w 4166715"/>
                <a:gd name="connsiteY1316" fmla="*/ 2206156 h 3792573"/>
                <a:gd name="connsiteX1317" fmla="*/ 1585560 w 4166715"/>
                <a:gd name="connsiteY1317" fmla="*/ 2071271 h 3792573"/>
                <a:gd name="connsiteX1318" fmla="*/ 1306976 w 4166715"/>
                <a:gd name="connsiteY1318" fmla="*/ 2011281 h 3792573"/>
                <a:gd name="connsiteX1319" fmla="*/ 1628531 w 4166715"/>
                <a:gd name="connsiteY1319" fmla="*/ 2049456 h 3792573"/>
                <a:gd name="connsiteX1320" fmla="*/ 1585560 w 4166715"/>
                <a:gd name="connsiteY1320" fmla="*/ 2071271 h 3792573"/>
                <a:gd name="connsiteX1321" fmla="*/ 2372514 w 4166715"/>
                <a:gd name="connsiteY1321" fmla="*/ 2616629 h 3792573"/>
                <a:gd name="connsiteX1322" fmla="*/ 2219930 w 4166715"/>
                <a:gd name="connsiteY1322" fmla="*/ 2459929 h 3792573"/>
                <a:gd name="connsiteX1323" fmla="*/ 2432964 w 4166715"/>
                <a:gd name="connsiteY1323" fmla="*/ 2424663 h 3792573"/>
                <a:gd name="connsiteX1324" fmla="*/ 2426409 w 4166715"/>
                <a:gd name="connsiteY1324" fmla="*/ 2554094 h 3792573"/>
                <a:gd name="connsiteX1325" fmla="*/ 2372514 w 4166715"/>
                <a:gd name="connsiteY1325" fmla="*/ 2616629 h 3792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</a:cxnLst>
              <a:rect l="l" t="t" r="r" b="b"/>
              <a:pathLst>
                <a:path w="4166715" h="3792573">
                  <a:moveTo>
                    <a:pt x="2866681" y="2618810"/>
                  </a:moveTo>
                  <a:cubicBezTo>
                    <a:pt x="2866681" y="2619537"/>
                    <a:pt x="2867045" y="2620264"/>
                    <a:pt x="2867409" y="2620992"/>
                  </a:cubicBezTo>
                  <a:cubicBezTo>
                    <a:pt x="2867409" y="2620992"/>
                    <a:pt x="2867409" y="2620992"/>
                    <a:pt x="2867409" y="2620992"/>
                  </a:cubicBezTo>
                  <a:cubicBezTo>
                    <a:pt x="2867773" y="2621719"/>
                    <a:pt x="2868137" y="2622446"/>
                    <a:pt x="2868865" y="2622810"/>
                  </a:cubicBezTo>
                  <a:cubicBezTo>
                    <a:pt x="2868865" y="2622810"/>
                    <a:pt x="2868865" y="2622810"/>
                    <a:pt x="2868865" y="2622810"/>
                  </a:cubicBezTo>
                  <a:lnTo>
                    <a:pt x="2929317" y="2683162"/>
                  </a:lnTo>
                  <a:lnTo>
                    <a:pt x="2918027" y="2744970"/>
                  </a:lnTo>
                  <a:cubicBezTo>
                    <a:pt x="2918027" y="2744970"/>
                    <a:pt x="2918027" y="2744970"/>
                    <a:pt x="2918027" y="2744970"/>
                  </a:cubicBezTo>
                  <a:cubicBezTo>
                    <a:pt x="2918027" y="2744970"/>
                    <a:pt x="2918027" y="2744970"/>
                    <a:pt x="2918027" y="2745333"/>
                  </a:cubicBezTo>
                  <a:cubicBezTo>
                    <a:pt x="2918027" y="2746060"/>
                    <a:pt x="2918027" y="2746788"/>
                    <a:pt x="2918027" y="2747878"/>
                  </a:cubicBezTo>
                  <a:cubicBezTo>
                    <a:pt x="2918027" y="2747878"/>
                    <a:pt x="2918027" y="2748242"/>
                    <a:pt x="2918027" y="2748242"/>
                  </a:cubicBezTo>
                  <a:cubicBezTo>
                    <a:pt x="2918027" y="2748242"/>
                    <a:pt x="2918027" y="2748242"/>
                    <a:pt x="2918027" y="2748606"/>
                  </a:cubicBezTo>
                  <a:cubicBezTo>
                    <a:pt x="2918391" y="2749332"/>
                    <a:pt x="2918391" y="2750060"/>
                    <a:pt x="2918756" y="2750423"/>
                  </a:cubicBezTo>
                  <a:cubicBezTo>
                    <a:pt x="2918756" y="2750423"/>
                    <a:pt x="2918756" y="2750423"/>
                    <a:pt x="2918756" y="2750423"/>
                  </a:cubicBezTo>
                  <a:cubicBezTo>
                    <a:pt x="2919120" y="2750787"/>
                    <a:pt x="2919484" y="2751514"/>
                    <a:pt x="2919848" y="2751878"/>
                  </a:cubicBezTo>
                  <a:lnTo>
                    <a:pt x="3041478" y="2860949"/>
                  </a:lnTo>
                  <a:cubicBezTo>
                    <a:pt x="3043663" y="2862767"/>
                    <a:pt x="3046577" y="2863494"/>
                    <a:pt x="3049126" y="2862040"/>
                  </a:cubicBezTo>
                  <a:cubicBezTo>
                    <a:pt x="3051675" y="2860949"/>
                    <a:pt x="3053495" y="2858404"/>
                    <a:pt x="3053495" y="2855495"/>
                  </a:cubicBezTo>
                  <a:lnTo>
                    <a:pt x="3056045" y="2716975"/>
                  </a:lnTo>
                  <a:cubicBezTo>
                    <a:pt x="3056045" y="2716611"/>
                    <a:pt x="3056045" y="2716248"/>
                    <a:pt x="3056045" y="2715884"/>
                  </a:cubicBezTo>
                  <a:cubicBezTo>
                    <a:pt x="3056045" y="2715520"/>
                    <a:pt x="3056045" y="2715157"/>
                    <a:pt x="3056045" y="2715157"/>
                  </a:cubicBezTo>
                  <a:cubicBezTo>
                    <a:pt x="3056045" y="2715157"/>
                    <a:pt x="3056045" y="2714793"/>
                    <a:pt x="3055680" y="2714793"/>
                  </a:cubicBezTo>
                  <a:cubicBezTo>
                    <a:pt x="3055680" y="2714430"/>
                    <a:pt x="3055316" y="2713702"/>
                    <a:pt x="3054952" y="2713339"/>
                  </a:cubicBezTo>
                  <a:cubicBezTo>
                    <a:pt x="3054588" y="2712975"/>
                    <a:pt x="3054588" y="2712612"/>
                    <a:pt x="3054224" y="2712248"/>
                  </a:cubicBezTo>
                  <a:cubicBezTo>
                    <a:pt x="3054224" y="2712248"/>
                    <a:pt x="3054224" y="2711885"/>
                    <a:pt x="3053860" y="2711885"/>
                  </a:cubicBezTo>
                  <a:lnTo>
                    <a:pt x="2939149" y="2585361"/>
                  </a:lnTo>
                  <a:lnTo>
                    <a:pt x="2939149" y="2494469"/>
                  </a:lnTo>
                  <a:lnTo>
                    <a:pt x="3048762" y="2586452"/>
                  </a:lnTo>
                  <a:cubicBezTo>
                    <a:pt x="3051311" y="2588634"/>
                    <a:pt x="3055316" y="2588634"/>
                    <a:pt x="3058230" y="2586452"/>
                  </a:cubicBezTo>
                  <a:lnTo>
                    <a:pt x="3162744" y="2501376"/>
                  </a:lnTo>
                  <a:cubicBezTo>
                    <a:pt x="3162744" y="2501376"/>
                    <a:pt x="3162744" y="2501376"/>
                    <a:pt x="3162744" y="2501376"/>
                  </a:cubicBezTo>
                  <a:cubicBezTo>
                    <a:pt x="3163108" y="2501013"/>
                    <a:pt x="3163108" y="2501013"/>
                    <a:pt x="3163473" y="2500649"/>
                  </a:cubicBezTo>
                  <a:cubicBezTo>
                    <a:pt x="3163837" y="2500286"/>
                    <a:pt x="3164201" y="2499922"/>
                    <a:pt x="3164565" y="2499558"/>
                  </a:cubicBezTo>
                  <a:cubicBezTo>
                    <a:pt x="3164565" y="2499195"/>
                    <a:pt x="3164929" y="2498831"/>
                    <a:pt x="3164929" y="2498831"/>
                  </a:cubicBezTo>
                  <a:cubicBezTo>
                    <a:pt x="3165293" y="2498468"/>
                    <a:pt x="3165293" y="2497741"/>
                    <a:pt x="3165293" y="2497377"/>
                  </a:cubicBezTo>
                  <a:cubicBezTo>
                    <a:pt x="3165293" y="2497377"/>
                    <a:pt x="3165293" y="2497013"/>
                    <a:pt x="3165293" y="2497013"/>
                  </a:cubicBezTo>
                  <a:cubicBezTo>
                    <a:pt x="3165293" y="2497013"/>
                    <a:pt x="3165293" y="2496650"/>
                    <a:pt x="3165293" y="2496650"/>
                  </a:cubicBezTo>
                  <a:cubicBezTo>
                    <a:pt x="3165293" y="2495923"/>
                    <a:pt x="3165293" y="2495559"/>
                    <a:pt x="3164929" y="2494832"/>
                  </a:cubicBezTo>
                  <a:cubicBezTo>
                    <a:pt x="3164929" y="2494469"/>
                    <a:pt x="3164929" y="2494105"/>
                    <a:pt x="3164565" y="2494105"/>
                  </a:cubicBezTo>
                  <a:cubicBezTo>
                    <a:pt x="3164565" y="2494105"/>
                    <a:pt x="3164565" y="2493741"/>
                    <a:pt x="3164565" y="2493741"/>
                  </a:cubicBezTo>
                  <a:lnTo>
                    <a:pt x="3106299" y="2360310"/>
                  </a:lnTo>
                  <a:cubicBezTo>
                    <a:pt x="3105935" y="2359220"/>
                    <a:pt x="3104842" y="2358129"/>
                    <a:pt x="3104114" y="2357402"/>
                  </a:cubicBezTo>
                  <a:lnTo>
                    <a:pt x="3027640" y="2300685"/>
                  </a:lnTo>
                  <a:lnTo>
                    <a:pt x="3249415" y="2165436"/>
                  </a:lnTo>
                  <a:cubicBezTo>
                    <a:pt x="3249779" y="2165072"/>
                    <a:pt x="3250507" y="2164709"/>
                    <a:pt x="3250872" y="2164345"/>
                  </a:cubicBezTo>
                  <a:cubicBezTo>
                    <a:pt x="3250872" y="2164345"/>
                    <a:pt x="3250872" y="2164345"/>
                    <a:pt x="3250872" y="2164345"/>
                  </a:cubicBezTo>
                  <a:cubicBezTo>
                    <a:pt x="3250872" y="2164345"/>
                    <a:pt x="3250872" y="2164345"/>
                    <a:pt x="3250872" y="2164345"/>
                  </a:cubicBezTo>
                  <a:cubicBezTo>
                    <a:pt x="3251236" y="2163981"/>
                    <a:pt x="3251964" y="2163254"/>
                    <a:pt x="3251964" y="2162527"/>
                  </a:cubicBezTo>
                  <a:lnTo>
                    <a:pt x="3364126" y="1926569"/>
                  </a:lnTo>
                  <a:lnTo>
                    <a:pt x="3364126" y="1926569"/>
                  </a:lnTo>
                  <a:lnTo>
                    <a:pt x="3364126" y="1926569"/>
                  </a:lnTo>
                  <a:cubicBezTo>
                    <a:pt x="3364490" y="1925842"/>
                    <a:pt x="3364854" y="1925114"/>
                    <a:pt x="3364854" y="1924024"/>
                  </a:cubicBezTo>
                  <a:cubicBezTo>
                    <a:pt x="3364854" y="1923660"/>
                    <a:pt x="3364854" y="1923660"/>
                    <a:pt x="3364854" y="1923297"/>
                  </a:cubicBezTo>
                  <a:cubicBezTo>
                    <a:pt x="3364854" y="1922569"/>
                    <a:pt x="3364854" y="1921842"/>
                    <a:pt x="3364490" y="1921479"/>
                  </a:cubicBezTo>
                  <a:cubicBezTo>
                    <a:pt x="3364490" y="1921479"/>
                    <a:pt x="3364490" y="1921115"/>
                    <a:pt x="3364490" y="1921115"/>
                  </a:cubicBezTo>
                  <a:cubicBezTo>
                    <a:pt x="3364490" y="1921115"/>
                    <a:pt x="3364490" y="1920752"/>
                    <a:pt x="3364126" y="1920752"/>
                  </a:cubicBezTo>
                  <a:cubicBezTo>
                    <a:pt x="3363761" y="1920024"/>
                    <a:pt x="3363397" y="1919661"/>
                    <a:pt x="3363033" y="1918934"/>
                  </a:cubicBezTo>
                  <a:cubicBezTo>
                    <a:pt x="3363033" y="1918934"/>
                    <a:pt x="3362669" y="1918570"/>
                    <a:pt x="3362669" y="1918570"/>
                  </a:cubicBezTo>
                  <a:cubicBezTo>
                    <a:pt x="3362669" y="1918570"/>
                    <a:pt x="3362669" y="1918570"/>
                    <a:pt x="3362669" y="1918570"/>
                  </a:cubicBezTo>
                  <a:lnTo>
                    <a:pt x="3242131" y="1798228"/>
                  </a:lnTo>
                  <a:lnTo>
                    <a:pt x="3296027" y="1674250"/>
                  </a:lnTo>
                  <a:cubicBezTo>
                    <a:pt x="3296756" y="1672432"/>
                    <a:pt x="3296756" y="1669887"/>
                    <a:pt x="3295663" y="1668069"/>
                  </a:cubicBezTo>
                  <a:cubicBezTo>
                    <a:pt x="3294571" y="1666251"/>
                    <a:pt x="3292750" y="1664797"/>
                    <a:pt x="3290929" y="1664433"/>
                  </a:cubicBezTo>
                  <a:lnTo>
                    <a:pt x="3193698" y="1642983"/>
                  </a:lnTo>
                  <a:lnTo>
                    <a:pt x="3244680" y="1586265"/>
                  </a:lnTo>
                  <a:lnTo>
                    <a:pt x="3352108" y="1650254"/>
                  </a:lnTo>
                  <a:lnTo>
                    <a:pt x="3428946" y="1784412"/>
                  </a:lnTo>
                  <a:cubicBezTo>
                    <a:pt x="3430403" y="1786957"/>
                    <a:pt x="3433316" y="1788411"/>
                    <a:pt x="3436230" y="1788048"/>
                  </a:cubicBezTo>
                  <a:cubicBezTo>
                    <a:pt x="3439143" y="1787684"/>
                    <a:pt x="3441692" y="1785503"/>
                    <a:pt x="3442420" y="1782594"/>
                  </a:cubicBezTo>
                  <a:lnTo>
                    <a:pt x="3471553" y="1656435"/>
                  </a:lnTo>
                  <a:cubicBezTo>
                    <a:pt x="3471918" y="1654253"/>
                    <a:pt x="3471553" y="1651708"/>
                    <a:pt x="3469733" y="1649890"/>
                  </a:cubicBezTo>
                  <a:lnTo>
                    <a:pt x="3406368" y="1581902"/>
                  </a:lnTo>
                  <a:lnTo>
                    <a:pt x="3418022" y="1461196"/>
                  </a:lnTo>
                  <a:lnTo>
                    <a:pt x="3496680" y="1375757"/>
                  </a:lnTo>
                  <a:cubicBezTo>
                    <a:pt x="3497409" y="1374666"/>
                    <a:pt x="3498137" y="1373576"/>
                    <a:pt x="3498501" y="1372485"/>
                  </a:cubicBezTo>
                  <a:lnTo>
                    <a:pt x="3530183" y="1229237"/>
                  </a:lnTo>
                  <a:cubicBezTo>
                    <a:pt x="3530183" y="1228510"/>
                    <a:pt x="3530547" y="1227783"/>
                    <a:pt x="3530183" y="1227056"/>
                  </a:cubicBezTo>
                  <a:lnTo>
                    <a:pt x="3522900" y="1105623"/>
                  </a:lnTo>
                  <a:cubicBezTo>
                    <a:pt x="3522900" y="1105623"/>
                    <a:pt x="3522900" y="1105259"/>
                    <a:pt x="3522900" y="1105259"/>
                  </a:cubicBezTo>
                  <a:cubicBezTo>
                    <a:pt x="3522900" y="1104169"/>
                    <a:pt x="3522536" y="1103442"/>
                    <a:pt x="3522172" y="1102714"/>
                  </a:cubicBezTo>
                  <a:cubicBezTo>
                    <a:pt x="3522172" y="1102714"/>
                    <a:pt x="3522172" y="1102351"/>
                    <a:pt x="3522172" y="1102351"/>
                  </a:cubicBezTo>
                  <a:cubicBezTo>
                    <a:pt x="3521808" y="1101624"/>
                    <a:pt x="3521444" y="1101260"/>
                    <a:pt x="3520715" y="1100533"/>
                  </a:cubicBezTo>
                  <a:cubicBezTo>
                    <a:pt x="3520351" y="1100533"/>
                    <a:pt x="3520351" y="1100169"/>
                    <a:pt x="3519987" y="1100169"/>
                  </a:cubicBezTo>
                  <a:cubicBezTo>
                    <a:pt x="3519987" y="1100169"/>
                    <a:pt x="3519987" y="1099806"/>
                    <a:pt x="3519623" y="1099806"/>
                  </a:cubicBezTo>
                  <a:lnTo>
                    <a:pt x="3337542" y="981645"/>
                  </a:lnTo>
                  <a:lnTo>
                    <a:pt x="3421663" y="780953"/>
                  </a:lnTo>
                  <a:lnTo>
                    <a:pt x="3609206" y="677698"/>
                  </a:lnTo>
                  <a:cubicBezTo>
                    <a:pt x="3609206" y="677698"/>
                    <a:pt x="3609570" y="677335"/>
                    <a:pt x="3609570" y="677335"/>
                  </a:cubicBezTo>
                  <a:cubicBezTo>
                    <a:pt x="3609935" y="677335"/>
                    <a:pt x="3609935" y="676971"/>
                    <a:pt x="3610299" y="676608"/>
                  </a:cubicBezTo>
                  <a:cubicBezTo>
                    <a:pt x="3610663" y="676244"/>
                    <a:pt x="3611027" y="675881"/>
                    <a:pt x="3611391" y="675517"/>
                  </a:cubicBezTo>
                  <a:cubicBezTo>
                    <a:pt x="3611755" y="675153"/>
                    <a:pt x="3611755" y="675153"/>
                    <a:pt x="3611755" y="674790"/>
                  </a:cubicBezTo>
                  <a:cubicBezTo>
                    <a:pt x="3612119" y="674063"/>
                    <a:pt x="3612119" y="673699"/>
                    <a:pt x="3612483" y="672972"/>
                  </a:cubicBezTo>
                  <a:cubicBezTo>
                    <a:pt x="3612483" y="672972"/>
                    <a:pt x="3612483" y="672608"/>
                    <a:pt x="3612483" y="672608"/>
                  </a:cubicBezTo>
                  <a:cubicBezTo>
                    <a:pt x="3612483" y="672608"/>
                    <a:pt x="3612483" y="672608"/>
                    <a:pt x="3612483" y="672608"/>
                  </a:cubicBezTo>
                  <a:cubicBezTo>
                    <a:pt x="3612483" y="671881"/>
                    <a:pt x="3612483" y="670791"/>
                    <a:pt x="3612483" y="670063"/>
                  </a:cubicBezTo>
                  <a:lnTo>
                    <a:pt x="3591727" y="572626"/>
                  </a:lnTo>
                  <a:lnTo>
                    <a:pt x="3764703" y="438104"/>
                  </a:lnTo>
                  <a:lnTo>
                    <a:pt x="3775628" y="588623"/>
                  </a:lnTo>
                  <a:lnTo>
                    <a:pt x="3710079" y="876572"/>
                  </a:lnTo>
                  <a:cubicBezTo>
                    <a:pt x="3709715" y="878754"/>
                    <a:pt x="3710079" y="880935"/>
                    <a:pt x="3711536" y="882753"/>
                  </a:cubicBezTo>
                  <a:lnTo>
                    <a:pt x="3842998" y="1045270"/>
                  </a:lnTo>
                  <a:cubicBezTo>
                    <a:pt x="3844819" y="1047451"/>
                    <a:pt x="3847732" y="1048542"/>
                    <a:pt x="3850645" y="1047815"/>
                  </a:cubicBezTo>
                  <a:cubicBezTo>
                    <a:pt x="3853559" y="1047088"/>
                    <a:pt x="3855380" y="1044906"/>
                    <a:pt x="3856108" y="1041998"/>
                  </a:cubicBezTo>
                  <a:lnTo>
                    <a:pt x="3895073" y="811493"/>
                  </a:lnTo>
                  <a:cubicBezTo>
                    <a:pt x="3895437" y="809675"/>
                    <a:pt x="3895073" y="807857"/>
                    <a:pt x="3893981" y="806403"/>
                  </a:cubicBezTo>
                  <a:lnTo>
                    <a:pt x="3825154" y="692605"/>
                  </a:lnTo>
                  <a:lnTo>
                    <a:pt x="3855380" y="590078"/>
                  </a:lnTo>
                  <a:lnTo>
                    <a:pt x="3975917" y="435923"/>
                  </a:lnTo>
                  <a:cubicBezTo>
                    <a:pt x="3976282" y="435559"/>
                    <a:pt x="3976282" y="435196"/>
                    <a:pt x="3976646" y="434832"/>
                  </a:cubicBezTo>
                  <a:cubicBezTo>
                    <a:pt x="3976646" y="434832"/>
                    <a:pt x="3977010" y="434469"/>
                    <a:pt x="3977010" y="434469"/>
                  </a:cubicBezTo>
                  <a:cubicBezTo>
                    <a:pt x="3977010" y="434469"/>
                    <a:pt x="3977010" y="434469"/>
                    <a:pt x="3977010" y="434469"/>
                  </a:cubicBezTo>
                  <a:lnTo>
                    <a:pt x="4015975" y="337395"/>
                  </a:lnTo>
                  <a:cubicBezTo>
                    <a:pt x="4016703" y="335577"/>
                    <a:pt x="4016703" y="333759"/>
                    <a:pt x="4015975" y="331941"/>
                  </a:cubicBezTo>
                  <a:lnTo>
                    <a:pt x="3978831" y="239230"/>
                  </a:lnTo>
                  <a:lnTo>
                    <a:pt x="4031634" y="184331"/>
                  </a:lnTo>
                  <a:lnTo>
                    <a:pt x="4118304" y="191239"/>
                  </a:lnTo>
                  <a:cubicBezTo>
                    <a:pt x="4118304" y="191239"/>
                    <a:pt x="4118668" y="191239"/>
                    <a:pt x="4118668" y="191239"/>
                  </a:cubicBezTo>
                  <a:cubicBezTo>
                    <a:pt x="4118668" y="191239"/>
                    <a:pt x="4119032" y="191239"/>
                    <a:pt x="4119032" y="191239"/>
                  </a:cubicBezTo>
                  <a:cubicBezTo>
                    <a:pt x="4119397" y="191239"/>
                    <a:pt x="4119761" y="191239"/>
                    <a:pt x="4120125" y="191239"/>
                  </a:cubicBezTo>
                  <a:cubicBezTo>
                    <a:pt x="4120489" y="191239"/>
                    <a:pt x="4120853" y="191239"/>
                    <a:pt x="4120853" y="191239"/>
                  </a:cubicBezTo>
                  <a:cubicBezTo>
                    <a:pt x="4120853" y="191239"/>
                    <a:pt x="4120853" y="191239"/>
                    <a:pt x="4121217" y="191239"/>
                  </a:cubicBezTo>
                  <a:cubicBezTo>
                    <a:pt x="4121217" y="191239"/>
                    <a:pt x="4121582" y="191239"/>
                    <a:pt x="4121582" y="191239"/>
                  </a:cubicBezTo>
                  <a:cubicBezTo>
                    <a:pt x="4122310" y="190875"/>
                    <a:pt x="4123038" y="190512"/>
                    <a:pt x="4123403" y="190148"/>
                  </a:cubicBezTo>
                  <a:cubicBezTo>
                    <a:pt x="4123403" y="190148"/>
                    <a:pt x="4123767" y="189785"/>
                    <a:pt x="4123767" y="189785"/>
                  </a:cubicBezTo>
                  <a:cubicBezTo>
                    <a:pt x="4124495" y="189421"/>
                    <a:pt x="4124859" y="188694"/>
                    <a:pt x="4125223" y="187967"/>
                  </a:cubicBezTo>
                  <a:cubicBezTo>
                    <a:pt x="4125223" y="187967"/>
                    <a:pt x="4125223" y="187967"/>
                    <a:pt x="4125223" y="187603"/>
                  </a:cubicBezTo>
                  <a:cubicBezTo>
                    <a:pt x="4125223" y="187603"/>
                    <a:pt x="4125223" y="187603"/>
                    <a:pt x="4125223" y="187603"/>
                  </a:cubicBezTo>
                  <a:lnTo>
                    <a:pt x="4174021" y="97801"/>
                  </a:lnTo>
                  <a:cubicBezTo>
                    <a:pt x="4175842" y="94529"/>
                    <a:pt x="4174749" y="90166"/>
                    <a:pt x="4171472" y="88348"/>
                  </a:cubicBezTo>
                  <a:lnTo>
                    <a:pt x="4081524" y="30176"/>
                  </a:lnTo>
                  <a:cubicBezTo>
                    <a:pt x="4081524" y="30176"/>
                    <a:pt x="4081524" y="30176"/>
                    <a:pt x="4081160" y="30176"/>
                  </a:cubicBezTo>
                  <a:cubicBezTo>
                    <a:pt x="4081160" y="30176"/>
                    <a:pt x="4080796" y="30176"/>
                    <a:pt x="4080432" y="29813"/>
                  </a:cubicBezTo>
                  <a:cubicBezTo>
                    <a:pt x="4079703" y="29449"/>
                    <a:pt x="4079339" y="29449"/>
                    <a:pt x="4078611" y="29086"/>
                  </a:cubicBezTo>
                  <a:cubicBezTo>
                    <a:pt x="4078247" y="29086"/>
                    <a:pt x="4078247" y="29086"/>
                    <a:pt x="4077883" y="29086"/>
                  </a:cubicBezTo>
                  <a:cubicBezTo>
                    <a:pt x="4077518" y="29086"/>
                    <a:pt x="4077518" y="29086"/>
                    <a:pt x="4077154" y="29086"/>
                  </a:cubicBezTo>
                  <a:lnTo>
                    <a:pt x="3944235" y="29086"/>
                  </a:lnTo>
                  <a:lnTo>
                    <a:pt x="3637975" y="0"/>
                  </a:lnTo>
                  <a:cubicBezTo>
                    <a:pt x="3637975" y="0"/>
                    <a:pt x="3637611" y="0"/>
                    <a:pt x="3637611" y="0"/>
                  </a:cubicBezTo>
                  <a:cubicBezTo>
                    <a:pt x="3637247" y="0"/>
                    <a:pt x="3637247" y="0"/>
                    <a:pt x="3636883" y="0"/>
                  </a:cubicBezTo>
                  <a:cubicBezTo>
                    <a:pt x="3636519" y="0"/>
                    <a:pt x="3636154" y="0"/>
                    <a:pt x="3635426" y="364"/>
                  </a:cubicBezTo>
                  <a:cubicBezTo>
                    <a:pt x="3635062" y="364"/>
                    <a:pt x="3635062" y="364"/>
                    <a:pt x="3634698" y="727"/>
                  </a:cubicBezTo>
                  <a:cubicBezTo>
                    <a:pt x="3634333" y="1091"/>
                    <a:pt x="3633605" y="1091"/>
                    <a:pt x="3633241" y="1454"/>
                  </a:cubicBezTo>
                  <a:cubicBezTo>
                    <a:pt x="3633241" y="1454"/>
                    <a:pt x="3632877" y="1454"/>
                    <a:pt x="3632877" y="1818"/>
                  </a:cubicBezTo>
                  <a:cubicBezTo>
                    <a:pt x="3632877" y="1818"/>
                    <a:pt x="3632877" y="1818"/>
                    <a:pt x="3632877" y="1818"/>
                  </a:cubicBezTo>
                  <a:cubicBezTo>
                    <a:pt x="3632513" y="2181"/>
                    <a:pt x="3631784" y="2545"/>
                    <a:pt x="3631420" y="3272"/>
                  </a:cubicBezTo>
                  <a:lnTo>
                    <a:pt x="3523264" y="143975"/>
                  </a:lnTo>
                  <a:lnTo>
                    <a:pt x="3434045" y="93802"/>
                  </a:lnTo>
                  <a:cubicBezTo>
                    <a:pt x="3433681" y="93438"/>
                    <a:pt x="3432952" y="93438"/>
                    <a:pt x="3432588" y="93438"/>
                  </a:cubicBezTo>
                  <a:cubicBezTo>
                    <a:pt x="3432224" y="93438"/>
                    <a:pt x="3431860" y="93074"/>
                    <a:pt x="3431860" y="93074"/>
                  </a:cubicBezTo>
                  <a:cubicBezTo>
                    <a:pt x="3431131" y="93074"/>
                    <a:pt x="3430767" y="93074"/>
                    <a:pt x="3430039" y="93074"/>
                  </a:cubicBezTo>
                  <a:cubicBezTo>
                    <a:pt x="3429675" y="93074"/>
                    <a:pt x="3429310" y="93074"/>
                    <a:pt x="3429310" y="93074"/>
                  </a:cubicBezTo>
                  <a:cubicBezTo>
                    <a:pt x="3429310" y="93074"/>
                    <a:pt x="3429310" y="93074"/>
                    <a:pt x="3429310" y="93074"/>
                  </a:cubicBezTo>
                  <a:lnTo>
                    <a:pt x="2884889" y="216689"/>
                  </a:lnTo>
                  <a:cubicBezTo>
                    <a:pt x="2881611" y="217416"/>
                    <a:pt x="2879427" y="220325"/>
                    <a:pt x="2879062" y="223233"/>
                  </a:cubicBezTo>
                  <a:lnTo>
                    <a:pt x="2871415" y="364663"/>
                  </a:lnTo>
                  <a:lnTo>
                    <a:pt x="2832449" y="257409"/>
                  </a:lnTo>
                  <a:cubicBezTo>
                    <a:pt x="2832449" y="257409"/>
                    <a:pt x="2832449" y="257409"/>
                    <a:pt x="2832449" y="257409"/>
                  </a:cubicBezTo>
                  <a:cubicBezTo>
                    <a:pt x="2832085" y="256682"/>
                    <a:pt x="2831721" y="255955"/>
                    <a:pt x="2831357" y="255591"/>
                  </a:cubicBezTo>
                  <a:cubicBezTo>
                    <a:pt x="2831357" y="255591"/>
                    <a:pt x="2831357" y="255591"/>
                    <a:pt x="2831357" y="255591"/>
                  </a:cubicBezTo>
                  <a:cubicBezTo>
                    <a:pt x="2831357" y="255591"/>
                    <a:pt x="2831357" y="255591"/>
                    <a:pt x="2830993" y="255591"/>
                  </a:cubicBezTo>
                  <a:cubicBezTo>
                    <a:pt x="2830629" y="255228"/>
                    <a:pt x="2830265" y="254501"/>
                    <a:pt x="2829536" y="254137"/>
                  </a:cubicBezTo>
                  <a:cubicBezTo>
                    <a:pt x="2829536" y="254137"/>
                    <a:pt x="2829172" y="253773"/>
                    <a:pt x="2828808" y="253773"/>
                  </a:cubicBezTo>
                  <a:cubicBezTo>
                    <a:pt x="2828444" y="253410"/>
                    <a:pt x="2828080" y="253410"/>
                    <a:pt x="2827351" y="253046"/>
                  </a:cubicBezTo>
                  <a:cubicBezTo>
                    <a:pt x="2826987" y="253046"/>
                    <a:pt x="2826987" y="253046"/>
                    <a:pt x="2826623" y="253046"/>
                  </a:cubicBezTo>
                  <a:cubicBezTo>
                    <a:pt x="2826259" y="253046"/>
                    <a:pt x="2825531" y="252683"/>
                    <a:pt x="2825166" y="252683"/>
                  </a:cubicBezTo>
                  <a:cubicBezTo>
                    <a:pt x="2825166" y="252683"/>
                    <a:pt x="2825166" y="252683"/>
                    <a:pt x="2824802" y="252683"/>
                  </a:cubicBezTo>
                  <a:lnTo>
                    <a:pt x="2447894" y="250138"/>
                  </a:lnTo>
                  <a:lnTo>
                    <a:pt x="2427866" y="201055"/>
                  </a:lnTo>
                  <a:cubicBezTo>
                    <a:pt x="2426773" y="198147"/>
                    <a:pt x="2424224" y="196693"/>
                    <a:pt x="2420947" y="196693"/>
                  </a:cubicBezTo>
                  <a:lnTo>
                    <a:pt x="2202086" y="196693"/>
                  </a:lnTo>
                  <a:cubicBezTo>
                    <a:pt x="2200629" y="196693"/>
                    <a:pt x="2199172" y="197056"/>
                    <a:pt x="2198080" y="198147"/>
                  </a:cubicBezTo>
                  <a:lnTo>
                    <a:pt x="1954091" y="368299"/>
                  </a:lnTo>
                  <a:cubicBezTo>
                    <a:pt x="1954091" y="368299"/>
                    <a:pt x="1954091" y="368299"/>
                    <a:pt x="1953727" y="368299"/>
                  </a:cubicBezTo>
                  <a:cubicBezTo>
                    <a:pt x="1953727" y="368299"/>
                    <a:pt x="1953363" y="368662"/>
                    <a:pt x="1953363" y="368662"/>
                  </a:cubicBezTo>
                  <a:lnTo>
                    <a:pt x="1835739" y="450466"/>
                  </a:lnTo>
                  <a:cubicBezTo>
                    <a:pt x="1833190" y="452284"/>
                    <a:pt x="1832097" y="455192"/>
                    <a:pt x="1832826" y="458101"/>
                  </a:cubicBezTo>
                  <a:lnTo>
                    <a:pt x="1843386" y="506820"/>
                  </a:lnTo>
                  <a:lnTo>
                    <a:pt x="1780022" y="519908"/>
                  </a:lnTo>
                  <a:cubicBezTo>
                    <a:pt x="1777837" y="520272"/>
                    <a:pt x="1775652" y="522090"/>
                    <a:pt x="1774924" y="523907"/>
                  </a:cubicBezTo>
                  <a:cubicBezTo>
                    <a:pt x="1773832" y="526089"/>
                    <a:pt x="1774196" y="528634"/>
                    <a:pt x="1775288" y="530452"/>
                  </a:cubicBezTo>
                  <a:lnTo>
                    <a:pt x="1868149" y="694059"/>
                  </a:lnTo>
                  <a:lnTo>
                    <a:pt x="1832826" y="752958"/>
                  </a:lnTo>
                  <a:lnTo>
                    <a:pt x="1680970" y="513000"/>
                  </a:lnTo>
                  <a:cubicBezTo>
                    <a:pt x="1679514" y="510455"/>
                    <a:pt x="1676600" y="509365"/>
                    <a:pt x="1674051" y="509728"/>
                  </a:cubicBezTo>
                  <a:cubicBezTo>
                    <a:pt x="1671138" y="510092"/>
                    <a:pt x="1668953" y="511910"/>
                    <a:pt x="1667860" y="514818"/>
                  </a:cubicBezTo>
                  <a:lnTo>
                    <a:pt x="1641641" y="595895"/>
                  </a:lnTo>
                  <a:cubicBezTo>
                    <a:pt x="1640912" y="598076"/>
                    <a:pt x="1641277" y="600258"/>
                    <a:pt x="1642733" y="602439"/>
                  </a:cubicBezTo>
                  <a:lnTo>
                    <a:pt x="1720664" y="713692"/>
                  </a:lnTo>
                  <a:lnTo>
                    <a:pt x="1232323" y="758775"/>
                  </a:lnTo>
                  <a:cubicBezTo>
                    <a:pt x="1231959" y="758775"/>
                    <a:pt x="1231959" y="758775"/>
                    <a:pt x="1231595" y="758775"/>
                  </a:cubicBezTo>
                  <a:cubicBezTo>
                    <a:pt x="1231231" y="758775"/>
                    <a:pt x="1230866" y="758775"/>
                    <a:pt x="1230502" y="759139"/>
                  </a:cubicBezTo>
                  <a:cubicBezTo>
                    <a:pt x="1230138" y="759139"/>
                    <a:pt x="1229410" y="759502"/>
                    <a:pt x="1229045" y="759866"/>
                  </a:cubicBezTo>
                  <a:cubicBezTo>
                    <a:pt x="1228681" y="759866"/>
                    <a:pt x="1228317" y="760229"/>
                    <a:pt x="1228317" y="760229"/>
                  </a:cubicBezTo>
                  <a:cubicBezTo>
                    <a:pt x="1227953" y="760593"/>
                    <a:pt x="1227225" y="761320"/>
                    <a:pt x="1226861" y="761684"/>
                  </a:cubicBezTo>
                  <a:cubicBezTo>
                    <a:pt x="1226861" y="761684"/>
                    <a:pt x="1226496" y="762047"/>
                    <a:pt x="1226496" y="762047"/>
                  </a:cubicBezTo>
                  <a:cubicBezTo>
                    <a:pt x="1226496" y="762047"/>
                    <a:pt x="1226496" y="762047"/>
                    <a:pt x="1226496" y="762047"/>
                  </a:cubicBezTo>
                  <a:cubicBezTo>
                    <a:pt x="1226132" y="762774"/>
                    <a:pt x="1225768" y="763502"/>
                    <a:pt x="1225404" y="764592"/>
                  </a:cubicBezTo>
                  <a:lnTo>
                    <a:pt x="1209017" y="857667"/>
                  </a:lnTo>
                  <a:lnTo>
                    <a:pt x="1131450" y="746414"/>
                  </a:lnTo>
                  <a:cubicBezTo>
                    <a:pt x="1130358" y="744596"/>
                    <a:pt x="1128537" y="743505"/>
                    <a:pt x="1126352" y="743505"/>
                  </a:cubicBezTo>
                  <a:lnTo>
                    <a:pt x="980323" y="727144"/>
                  </a:lnTo>
                  <a:cubicBezTo>
                    <a:pt x="980323" y="727144"/>
                    <a:pt x="979959" y="727144"/>
                    <a:pt x="979959" y="727144"/>
                  </a:cubicBezTo>
                  <a:cubicBezTo>
                    <a:pt x="979231" y="727144"/>
                    <a:pt x="978502" y="727144"/>
                    <a:pt x="978138" y="727144"/>
                  </a:cubicBezTo>
                  <a:cubicBezTo>
                    <a:pt x="978138" y="727144"/>
                    <a:pt x="977774" y="727144"/>
                    <a:pt x="977774" y="727144"/>
                  </a:cubicBezTo>
                  <a:lnTo>
                    <a:pt x="762919" y="787861"/>
                  </a:lnTo>
                  <a:cubicBezTo>
                    <a:pt x="762554" y="787861"/>
                    <a:pt x="762554" y="788224"/>
                    <a:pt x="762190" y="788224"/>
                  </a:cubicBezTo>
                  <a:cubicBezTo>
                    <a:pt x="761826" y="788224"/>
                    <a:pt x="761462" y="788224"/>
                    <a:pt x="761462" y="788588"/>
                  </a:cubicBezTo>
                  <a:cubicBezTo>
                    <a:pt x="761462" y="788588"/>
                    <a:pt x="761098" y="788952"/>
                    <a:pt x="761098" y="788952"/>
                  </a:cubicBezTo>
                  <a:cubicBezTo>
                    <a:pt x="761098" y="788952"/>
                    <a:pt x="760734" y="788952"/>
                    <a:pt x="760734" y="789315"/>
                  </a:cubicBezTo>
                  <a:lnTo>
                    <a:pt x="635098" y="881662"/>
                  </a:lnTo>
                  <a:cubicBezTo>
                    <a:pt x="633641" y="882753"/>
                    <a:pt x="632549" y="884571"/>
                    <a:pt x="632185" y="886752"/>
                  </a:cubicBezTo>
                  <a:cubicBezTo>
                    <a:pt x="631820" y="888570"/>
                    <a:pt x="632549" y="890752"/>
                    <a:pt x="633641" y="892206"/>
                  </a:cubicBezTo>
                  <a:lnTo>
                    <a:pt x="686445" y="955831"/>
                  </a:lnTo>
                  <a:lnTo>
                    <a:pt x="530948" y="1045997"/>
                  </a:lnTo>
                  <a:cubicBezTo>
                    <a:pt x="528763" y="1047088"/>
                    <a:pt x="527670" y="1049269"/>
                    <a:pt x="527306" y="1051451"/>
                  </a:cubicBezTo>
                  <a:lnTo>
                    <a:pt x="512740" y="1187427"/>
                  </a:lnTo>
                  <a:cubicBezTo>
                    <a:pt x="512375" y="1189608"/>
                    <a:pt x="513104" y="1191426"/>
                    <a:pt x="514560" y="1193244"/>
                  </a:cubicBezTo>
                  <a:cubicBezTo>
                    <a:pt x="516017" y="1194698"/>
                    <a:pt x="517838" y="1195789"/>
                    <a:pt x="520023" y="1195789"/>
                  </a:cubicBezTo>
                  <a:lnTo>
                    <a:pt x="686080" y="1195789"/>
                  </a:lnTo>
                  <a:lnTo>
                    <a:pt x="734878" y="1279410"/>
                  </a:lnTo>
                  <a:cubicBezTo>
                    <a:pt x="735971" y="1281592"/>
                    <a:pt x="738520" y="1283046"/>
                    <a:pt x="740705" y="1283046"/>
                  </a:cubicBezTo>
                  <a:cubicBezTo>
                    <a:pt x="743254" y="1283046"/>
                    <a:pt x="745439" y="1281955"/>
                    <a:pt x="746895" y="1280138"/>
                  </a:cubicBezTo>
                  <a:lnTo>
                    <a:pt x="846676" y="1139435"/>
                  </a:lnTo>
                  <a:cubicBezTo>
                    <a:pt x="848132" y="1137617"/>
                    <a:pt x="848496" y="1134709"/>
                    <a:pt x="847404" y="1132527"/>
                  </a:cubicBezTo>
                  <a:lnTo>
                    <a:pt x="809896" y="1036908"/>
                  </a:lnTo>
                  <a:lnTo>
                    <a:pt x="886370" y="932563"/>
                  </a:lnTo>
                  <a:lnTo>
                    <a:pt x="893653" y="995461"/>
                  </a:lnTo>
                  <a:lnTo>
                    <a:pt x="860878" y="1053996"/>
                  </a:lnTo>
                  <a:cubicBezTo>
                    <a:pt x="859421" y="1056904"/>
                    <a:pt x="859786" y="1060176"/>
                    <a:pt x="861971" y="1062721"/>
                  </a:cubicBezTo>
                  <a:lnTo>
                    <a:pt x="912225" y="1115439"/>
                  </a:lnTo>
                  <a:lnTo>
                    <a:pt x="948641" y="1181609"/>
                  </a:lnTo>
                  <a:lnTo>
                    <a:pt x="919872" y="1234327"/>
                  </a:lnTo>
                  <a:lnTo>
                    <a:pt x="739612" y="1331401"/>
                  </a:lnTo>
                  <a:lnTo>
                    <a:pt x="635462" y="1303043"/>
                  </a:lnTo>
                  <a:cubicBezTo>
                    <a:pt x="632913" y="1302315"/>
                    <a:pt x="630364" y="1303043"/>
                    <a:pt x="628543" y="1304860"/>
                  </a:cubicBezTo>
                  <a:lnTo>
                    <a:pt x="543693" y="1387028"/>
                  </a:lnTo>
                  <a:lnTo>
                    <a:pt x="466855" y="1454289"/>
                  </a:lnTo>
                  <a:lnTo>
                    <a:pt x="441728" y="1443381"/>
                  </a:lnTo>
                  <a:lnTo>
                    <a:pt x="490526" y="1392481"/>
                  </a:lnTo>
                  <a:cubicBezTo>
                    <a:pt x="492711" y="1390300"/>
                    <a:pt x="493075" y="1386664"/>
                    <a:pt x="491618" y="1383756"/>
                  </a:cubicBezTo>
                  <a:lnTo>
                    <a:pt x="435537" y="1286682"/>
                  </a:lnTo>
                  <a:cubicBezTo>
                    <a:pt x="435537" y="1286682"/>
                    <a:pt x="435537" y="1286682"/>
                    <a:pt x="435537" y="1286318"/>
                  </a:cubicBezTo>
                  <a:lnTo>
                    <a:pt x="435537" y="1285955"/>
                  </a:lnTo>
                  <a:lnTo>
                    <a:pt x="352873" y="1167067"/>
                  </a:lnTo>
                  <a:cubicBezTo>
                    <a:pt x="351416" y="1164885"/>
                    <a:pt x="348503" y="1163431"/>
                    <a:pt x="345589" y="1164158"/>
                  </a:cubicBezTo>
                  <a:cubicBezTo>
                    <a:pt x="342676" y="1164522"/>
                    <a:pt x="340491" y="1166703"/>
                    <a:pt x="339763" y="1169612"/>
                  </a:cubicBezTo>
                  <a:lnTo>
                    <a:pt x="309173" y="1283046"/>
                  </a:lnTo>
                  <a:lnTo>
                    <a:pt x="248722" y="1313223"/>
                  </a:lnTo>
                  <a:cubicBezTo>
                    <a:pt x="247994" y="1313586"/>
                    <a:pt x="247630" y="1313950"/>
                    <a:pt x="247266" y="1314313"/>
                  </a:cubicBezTo>
                  <a:lnTo>
                    <a:pt x="171884" y="1382301"/>
                  </a:lnTo>
                  <a:cubicBezTo>
                    <a:pt x="169335" y="1384846"/>
                    <a:pt x="168607" y="1388482"/>
                    <a:pt x="170792" y="1391754"/>
                  </a:cubicBezTo>
                  <a:lnTo>
                    <a:pt x="204659" y="1445199"/>
                  </a:lnTo>
                  <a:cubicBezTo>
                    <a:pt x="204659" y="1445199"/>
                    <a:pt x="205023" y="1445199"/>
                    <a:pt x="205023" y="1445563"/>
                  </a:cubicBezTo>
                  <a:cubicBezTo>
                    <a:pt x="205751" y="1446290"/>
                    <a:pt x="206115" y="1447017"/>
                    <a:pt x="206844" y="1447381"/>
                  </a:cubicBezTo>
                  <a:cubicBezTo>
                    <a:pt x="206844" y="1447381"/>
                    <a:pt x="206844" y="1447381"/>
                    <a:pt x="206844" y="1447381"/>
                  </a:cubicBezTo>
                  <a:cubicBezTo>
                    <a:pt x="207572" y="1447744"/>
                    <a:pt x="208665" y="1448108"/>
                    <a:pt x="209393" y="1448471"/>
                  </a:cubicBezTo>
                  <a:cubicBezTo>
                    <a:pt x="209393" y="1448471"/>
                    <a:pt x="209757" y="1448471"/>
                    <a:pt x="209757" y="1448471"/>
                  </a:cubicBezTo>
                  <a:lnTo>
                    <a:pt x="288780" y="1457924"/>
                  </a:lnTo>
                  <a:lnTo>
                    <a:pt x="341948" y="1509915"/>
                  </a:lnTo>
                  <a:lnTo>
                    <a:pt x="422063" y="1580448"/>
                  </a:lnTo>
                  <a:lnTo>
                    <a:pt x="422063" y="1660434"/>
                  </a:lnTo>
                  <a:lnTo>
                    <a:pt x="229422" y="1679340"/>
                  </a:lnTo>
                  <a:cubicBezTo>
                    <a:pt x="226873" y="1679703"/>
                    <a:pt x="224323" y="1681158"/>
                    <a:pt x="223231" y="1683703"/>
                  </a:cubicBezTo>
                  <a:cubicBezTo>
                    <a:pt x="222138" y="1686248"/>
                    <a:pt x="222503" y="1689156"/>
                    <a:pt x="224323" y="1690974"/>
                  </a:cubicBezTo>
                  <a:lnTo>
                    <a:pt x="379821" y="1875305"/>
                  </a:lnTo>
                  <a:cubicBezTo>
                    <a:pt x="381277" y="1877123"/>
                    <a:pt x="383462" y="1877850"/>
                    <a:pt x="385647" y="1877850"/>
                  </a:cubicBezTo>
                  <a:cubicBezTo>
                    <a:pt x="387832" y="1877850"/>
                    <a:pt x="390017" y="1876759"/>
                    <a:pt x="391109" y="1874942"/>
                  </a:cubicBezTo>
                  <a:lnTo>
                    <a:pt x="467583" y="1772414"/>
                  </a:lnTo>
                  <a:lnTo>
                    <a:pt x="666780" y="1697518"/>
                  </a:lnTo>
                  <a:lnTo>
                    <a:pt x="758549" y="1831313"/>
                  </a:lnTo>
                  <a:cubicBezTo>
                    <a:pt x="760734" y="1834585"/>
                    <a:pt x="765104" y="1835312"/>
                    <a:pt x="768381" y="1833494"/>
                  </a:cubicBezTo>
                  <a:lnTo>
                    <a:pt x="859421" y="1780049"/>
                  </a:lnTo>
                  <a:lnTo>
                    <a:pt x="1028392" y="1889121"/>
                  </a:lnTo>
                  <a:cubicBezTo>
                    <a:pt x="1028757" y="1889121"/>
                    <a:pt x="1028757" y="1889484"/>
                    <a:pt x="1029121" y="1889484"/>
                  </a:cubicBezTo>
                  <a:cubicBezTo>
                    <a:pt x="1029485" y="1889484"/>
                    <a:pt x="1029485" y="1889848"/>
                    <a:pt x="1029849" y="1889848"/>
                  </a:cubicBezTo>
                  <a:cubicBezTo>
                    <a:pt x="1029849" y="1889848"/>
                    <a:pt x="1030213" y="1889848"/>
                    <a:pt x="1030213" y="1889848"/>
                  </a:cubicBezTo>
                  <a:cubicBezTo>
                    <a:pt x="1030578" y="1889848"/>
                    <a:pt x="1031306" y="1890212"/>
                    <a:pt x="1031670" y="1890212"/>
                  </a:cubicBezTo>
                  <a:cubicBezTo>
                    <a:pt x="1032034" y="1890212"/>
                    <a:pt x="1032034" y="1890212"/>
                    <a:pt x="1032398" y="1890212"/>
                  </a:cubicBezTo>
                  <a:cubicBezTo>
                    <a:pt x="1032398" y="1890212"/>
                    <a:pt x="1032398" y="1890212"/>
                    <a:pt x="1032762" y="1890212"/>
                  </a:cubicBezTo>
                  <a:cubicBezTo>
                    <a:pt x="1032762" y="1890212"/>
                    <a:pt x="1033126" y="1890212"/>
                    <a:pt x="1033126" y="1890212"/>
                  </a:cubicBezTo>
                  <a:lnTo>
                    <a:pt x="1161676" y="1878214"/>
                  </a:lnTo>
                  <a:lnTo>
                    <a:pt x="1229774" y="1928023"/>
                  </a:lnTo>
                  <a:lnTo>
                    <a:pt x="1235965" y="1989830"/>
                  </a:lnTo>
                  <a:lnTo>
                    <a:pt x="1011277" y="2001465"/>
                  </a:lnTo>
                  <a:lnTo>
                    <a:pt x="962479" y="1943657"/>
                  </a:lnTo>
                  <a:cubicBezTo>
                    <a:pt x="961023" y="1942202"/>
                    <a:pt x="959202" y="1941112"/>
                    <a:pt x="957017" y="1941112"/>
                  </a:cubicBezTo>
                  <a:cubicBezTo>
                    <a:pt x="957017" y="1941112"/>
                    <a:pt x="957017" y="1941112"/>
                    <a:pt x="957017" y="1941112"/>
                  </a:cubicBezTo>
                  <a:cubicBezTo>
                    <a:pt x="954832" y="1941112"/>
                    <a:pt x="953011" y="1942202"/>
                    <a:pt x="951554" y="1943657"/>
                  </a:cubicBezTo>
                  <a:lnTo>
                    <a:pt x="876173" y="2030187"/>
                  </a:lnTo>
                  <a:lnTo>
                    <a:pt x="801520" y="1962562"/>
                  </a:lnTo>
                  <a:cubicBezTo>
                    <a:pt x="801156" y="1962199"/>
                    <a:pt x="800791" y="1962199"/>
                    <a:pt x="800427" y="1961835"/>
                  </a:cubicBezTo>
                  <a:cubicBezTo>
                    <a:pt x="800063" y="1961835"/>
                    <a:pt x="800063" y="1961472"/>
                    <a:pt x="799699" y="1961472"/>
                  </a:cubicBezTo>
                  <a:cubicBezTo>
                    <a:pt x="799699" y="1961472"/>
                    <a:pt x="799699" y="1961472"/>
                    <a:pt x="799699" y="1961472"/>
                  </a:cubicBezTo>
                  <a:cubicBezTo>
                    <a:pt x="798971" y="1961108"/>
                    <a:pt x="798242" y="1961108"/>
                    <a:pt x="797514" y="1960745"/>
                  </a:cubicBezTo>
                  <a:cubicBezTo>
                    <a:pt x="797514" y="1960745"/>
                    <a:pt x="797150" y="1960745"/>
                    <a:pt x="797150" y="1960745"/>
                  </a:cubicBezTo>
                  <a:cubicBezTo>
                    <a:pt x="797150" y="1960745"/>
                    <a:pt x="797150" y="1960745"/>
                    <a:pt x="797150" y="1960745"/>
                  </a:cubicBezTo>
                  <a:lnTo>
                    <a:pt x="693728" y="1958563"/>
                  </a:lnTo>
                  <a:lnTo>
                    <a:pt x="675520" y="1869488"/>
                  </a:lnTo>
                  <a:cubicBezTo>
                    <a:pt x="674792" y="1866216"/>
                    <a:pt x="671878" y="1863671"/>
                    <a:pt x="668237" y="1863671"/>
                  </a:cubicBezTo>
                  <a:lnTo>
                    <a:pt x="529855" y="1863671"/>
                  </a:lnTo>
                  <a:cubicBezTo>
                    <a:pt x="529855" y="1863671"/>
                    <a:pt x="529855" y="1863671"/>
                    <a:pt x="529855" y="1863671"/>
                  </a:cubicBezTo>
                  <a:lnTo>
                    <a:pt x="529855" y="1863671"/>
                  </a:lnTo>
                  <a:cubicBezTo>
                    <a:pt x="529855" y="1863671"/>
                    <a:pt x="529491" y="1863671"/>
                    <a:pt x="529491" y="1863671"/>
                  </a:cubicBezTo>
                  <a:cubicBezTo>
                    <a:pt x="528763" y="1863671"/>
                    <a:pt x="528398" y="1863671"/>
                    <a:pt x="527670" y="1864034"/>
                  </a:cubicBezTo>
                  <a:cubicBezTo>
                    <a:pt x="527306" y="1864034"/>
                    <a:pt x="527306" y="1864034"/>
                    <a:pt x="526942" y="1864398"/>
                  </a:cubicBezTo>
                  <a:cubicBezTo>
                    <a:pt x="526578" y="1864398"/>
                    <a:pt x="526213" y="1864761"/>
                    <a:pt x="526213" y="1864761"/>
                  </a:cubicBezTo>
                  <a:cubicBezTo>
                    <a:pt x="526213" y="1864761"/>
                    <a:pt x="525849" y="1864761"/>
                    <a:pt x="525849" y="1865125"/>
                  </a:cubicBezTo>
                  <a:cubicBezTo>
                    <a:pt x="525849" y="1865125"/>
                    <a:pt x="525485" y="1865125"/>
                    <a:pt x="525485" y="1865125"/>
                  </a:cubicBezTo>
                  <a:lnTo>
                    <a:pt x="448647" y="1917843"/>
                  </a:lnTo>
                  <a:lnTo>
                    <a:pt x="230878" y="1988012"/>
                  </a:lnTo>
                  <a:cubicBezTo>
                    <a:pt x="230514" y="1988012"/>
                    <a:pt x="230514" y="1988376"/>
                    <a:pt x="230150" y="1988376"/>
                  </a:cubicBezTo>
                  <a:cubicBezTo>
                    <a:pt x="229786" y="1988740"/>
                    <a:pt x="229058" y="1988740"/>
                    <a:pt x="228693" y="1989103"/>
                  </a:cubicBezTo>
                  <a:cubicBezTo>
                    <a:pt x="228693" y="1989103"/>
                    <a:pt x="228329" y="1989103"/>
                    <a:pt x="228329" y="1989467"/>
                  </a:cubicBezTo>
                  <a:lnTo>
                    <a:pt x="96867" y="2103628"/>
                  </a:lnTo>
                  <a:cubicBezTo>
                    <a:pt x="96867" y="2103628"/>
                    <a:pt x="96503" y="2103992"/>
                    <a:pt x="96503" y="2103992"/>
                  </a:cubicBezTo>
                  <a:cubicBezTo>
                    <a:pt x="96138" y="2104356"/>
                    <a:pt x="95774" y="2104719"/>
                    <a:pt x="95774" y="2105083"/>
                  </a:cubicBezTo>
                  <a:cubicBezTo>
                    <a:pt x="95774" y="2105446"/>
                    <a:pt x="95410" y="2105446"/>
                    <a:pt x="95410" y="2105810"/>
                  </a:cubicBezTo>
                  <a:lnTo>
                    <a:pt x="728" y="2290141"/>
                  </a:lnTo>
                  <a:cubicBezTo>
                    <a:pt x="0" y="2291232"/>
                    <a:pt x="0" y="2292686"/>
                    <a:pt x="0" y="2293777"/>
                  </a:cubicBezTo>
                  <a:lnTo>
                    <a:pt x="7283" y="2468655"/>
                  </a:lnTo>
                  <a:cubicBezTo>
                    <a:pt x="7283" y="2468655"/>
                    <a:pt x="7283" y="2468655"/>
                    <a:pt x="7283" y="2468655"/>
                  </a:cubicBezTo>
                  <a:cubicBezTo>
                    <a:pt x="7283" y="2469018"/>
                    <a:pt x="7283" y="2469746"/>
                    <a:pt x="7647" y="2470109"/>
                  </a:cubicBezTo>
                  <a:cubicBezTo>
                    <a:pt x="7647" y="2470109"/>
                    <a:pt x="7647" y="2470473"/>
                    <a:pt x="7647" y="2470473"/>
                  </a:cubicBezTo>
                  <a:cubicBezTo>
                    <a:pt x="7647" y="2470473"/>
                    <a:pt x="7647" y="2470473"/>
                    <a:pt x="7647" y="2470473"/>
                  </a:cubicBezTo>
                  <a:cubicBezTo>
                    <a:pt x="8012" y="2471200"/>
                    <a:pt x="8012" y="2471564"/>
                    <a:pt x="8376" y="2472291"/>
                  </a:cubicBezTo>
                  <a:cubicBezTo>
                    <a:pt x="8376" y="2472291"/>
                    <a:pt x="8376" y="2472291"/>
                    <a:pt x="8376" y="2472291"/>
                  </a:cubicBezTo>
                  <a:lnTo>
                    <a:pt x="115439" y="2637352"/>
                  </a:lnTo>
                  <a:cubicBezTo>
                    <a:pt x="115803" y="2638079"/>
                    <a:pt x="116532" y="2638807"/>
                    <a:pt x="116896" y="2639170"/>
                  </a:cubicBezTo>
                  <a:lnTo>
                    <a:pt x="235977" y="2732245"/>
                  </a:lnTo>
                  <a:cubicBezTo>
                    <a:pt x="235977" y="2732245"/>
                    <a:pt x="235977" y="2732245"/>
                    <a:pt x="235977" y="2732245"/>
                  </a:cubicBezTo>
                  <a:cubicBezTo>
                    <a:pt x="235977" y="2732245"/>
                    <a:pt x="235977" y="2732245"/>
                    <a:pt x="235977" y="2732245"/>
                  </a:cubicBezTo>
                  <a:cubicBezTo>
                    <a:pt x="236341" y="2732608"/>
                    <a:pt x="236705" y="2732608"/>
                    <a:pt x="236705" y="2732608"/>
                  </a:cubicBezTo>
                  <a:cubicBezTo>
                    <a:pt x="237069" y="2732608"/>
                    <a:pt x="237433" y="2732972"/>
                    <a:pt x="237797" y="2732972"/>
                  </a:cubicBezTo>
                  <a:cubicBezTo>
                    <a:pt x="238162" y="2732972"/>
                    <a:pt x="238526" y="2732972"/>
                    <a:pt x="238890" y="2733335"/>
                  </a:cubicBezTo>
                  <a:cubicBezTo>
                    <a:pt x="239254" y="2733335"/>
                    <a:pt x="239254" y="2733335"/>
                    <a:pt x="239618" y="2733699"/>
                  </a:cubicBezTo>
                  <a:lnTo>
                    <a:pt x="473410" y="2750060"/>
                  </a:lnTo>
                  <a:lnTo>
                    <a:pt x="654398" y="2750060"/>
                  </a:lnTo>
                  <a:lnTo>
                    <a:pt x="605237" y="2863858"/>
                  </a:lnTo>
                  <a:cubicBezTo>
                    <a:pt x="605237" y="2863858"/>
                    <a:pt x="605237" y="2864221"/>
                    <a:pt x="605237" y="2864221"/>
                  </a:cubicBezTo>
                  <a:cubicBezTo>
                    <a:pt x="605237" y="2864585"/>
                    <a:pt x="605237" y="2864585"/>
                    <a:pt x="604872" y="2864948"/>
                  </a:cubicBezTo>
                  <a:cubicBezTo>
                    <a:pt x="604872" y="2865676"/>
                    <a:pt x="604508" y="2866039"/>
                    <a:pt x="604508" y="2866766"/>
                  </a:cubicBezTo>
                  <a:cubicBezTo>
                    <a:pt x="604508" y="2866766"/>
                    <a:pt x="604508" y="2867130"/>
                    <a:pt x="604508" y="2867130"/>
                  </a:cubicBezTo>
                  <a:cubicBezTo>
                    <a:pt x="604508" y="2867130"/>
                    <a:pt x="604508" y="2867130"/>
                    <a:pt x="604508" y="2867494"/>
                  </a:cubicBezTo>
                  <a:cubicBezTo>
                    <a:pt x="604508" y="2868221"/>
                    <a:pt x="604872" y="2868948"/>
                    <a:pt x="605237" y="2869675"/>
                  </a:cubicBezTo>
                  <a:cubicBezTo>
                    <a:pt x="605237" y="2869675"/>
                    <a:pt x="605237" y="2870038"/>
                    <a:pt x="605237" y="2870038"/>
                  </a:cubicBezTo>
                  <a:cubicBezTo>
                    <a:pt x="605601" y="2870766"/>
                    <a:pt x="605965" y="2871493"/>
                    <a:pt x="606693" y="2871856"/>
                  </a:cubicBezTo>
                  <a:lnTo>
                    <a:pt x="804797" y="3064913"/>
                  </a:lnTo>
                  <a:lnTo>
                    <a:pt x="751266" y="3174348"/>
                  </a:lnTo>
                  <a:cubicBezTo>
                    <a:pt x="750901" y="3175076"/>
                    <a:pt x="750901" y="3175439"/>
                    <a:pt x="750537" y="3176166"/>
                  </a:cubicBezTo>
                  <a:lnTo>
                    <a:pt x="728687" y="3298326"/>
                  </a:lnTo>
                  <a:cubicBezTo>
                    <a:pt x="728687" y="3298326"/>
                    <a:pt x="728687" y="3298690"/>
                    <a:pt x="728687" y="3298690"/>
                  </a:cubicBezTo>
                  <a:cubicBezTo>
                    <a:pt x="728687" y="3298690"/>
                    <a:pt x="728687" y="3298690"/>
                    <a:pt x="728687" y="3299054"/>
                  </a:cubicBezTo>
                  <a:cubicBezTo>
                    <a:pt x="728687" y="3299417"/>
                    <a:pt x="728687" y="3299417"/>
                    <a:pt x="728687" y="3299781"/>
                  </a:cubicBezTo>
                  <a:cubicBezTo>
                    <a:pt x="728687" y="3300144"/>
                    <a:pt x="728687" y="3300508"/>
                    <a:pt x="728687" y="3300871"/>
                  </a:cubicBezTo>
                  <a:lnTo>
                    <a:pt x="765104" y="3525923"/>
                  </a:lnTo>
                  <a:cubicBezTo>
                    <a:pt x="765104" y="3525923"/>
                    <a:pt x="765104" y="3525923"/>
                    <a:pt x="765104" y="3525923"/>
                  </a:cubicBezTo>
                  <a:cubicBezTo>
                    <a:pt x="765104" y="3526286"/>
                    <a:pt x="765104" y="3526286"/>
                    <a:pt x="765468" y="3526650"/>
                  </a:cubicBezTo>
                  <a:cubicBezTo>
                    <a:pt x="765468" y="3527013"/>
                    <a:pt x="765832" y="3527377"/>
                    <a:pt x="765832" y="3527740"/>
                  </a:cubicBezTo>
                  <a:cubicBezTo>
                    <a:pt x="765832" y="3527740"/>
                    <a:pt x="765832" y="3528104"/>
                    <a:pt x="765832" y="3528104"/>
                  </a:cubicBezTo>
                  <a:cubicBezTo>
                    <a:pt x="765832" y="3528468"/>
                    <a:pt x="766196" y="3528468"/>
                    <a:pt x="766560" y="3528831"/>
                  </a:cubicBezTo>
                  <a:cubicBezTo>
                    <a:pt x="766560" y="3528831"/>
                    <a:pt x="766924" y="3529195"/>
                    <a:pt x="766924" y="3529195"/>
                  </a:cubicBezTo>
                  <a:lnTo>
                    <a:pt x="862335" y="3633904"/>
                  </a:lnTo>
                  <a:lnTo>
                    <a:pt x="864884" y="3790239"/>
                  </a:lnTo>
                  <a:cubicBezTo>
                    <a:pt x="864884" y="3792421"/>
                    <a:pt x="865976" y="3794239"/>
                    <a:pt x="867433" y="3795693"/>
                  </a:cubicBezTo>
                  <a:cubicBezTo>
                    <a:pt x="868890" y="3796784"/>
                    <a:pt x="870346" y="3797511"/>
                    <a:pt x="872167" y="3797511"/>
                  </a:cubicBezTo>
                  <a:cubicBezTo>
                    <a:pt x="872531" y="3797511"/>
                    <a:pt x="872895" y="3797511"/>
                    <a:pt x="873624" y="3797511"/>
                  </a:cubicBezTo>
                  <a:lnTo>
                    <a:pt x="1107052" y="3754973"/>
                  </a:lnTo>
                  <a:cubicBezTo>
                    <a:pt x="1107052" y="3754973"/>
                    <a:pt x="1107416" y="3754973"/>
                    <a:pt x="1107416" y="3754609"/>
                  </a:cubicBezTo>
                  <a:cubicBezTo>
                    <a:pt x="1107780" y="3754609"/>
                    <a:pt x="1108508" y="3754246"/>
                    <a:pt x="1108872" y="3753882"/>
                  </a:cubicBezTo>
                  <a:cubicBezTo>
                    <a:pt x="1109236" y="3753882"/>
                    <a:pt x="1109600" y="3753519"/>
                    <a:pt x="1109965" y="3753155"/>
                  </a:cubicBezTo>
                  <a:cubicBezTo>
                    <a:pt x="1109965" y="3753155"/>
                    <a:pt x="1110329" y="3753155"/>
                    <a:pt x="1110329" y="3752792"/>
                  </a:cubicBezTo>
                  <a:cubicBezTo>
                    <a:pt x="1110693" y="3752428"/>
                    <a:pt x="1111057" y="3752064"/>
                    <a:pt x="1111421" y="3751701"/>
                  </a:cubicBezTo>
                  <a:cubicBezTo>
                    <a:pt x="1111421" y="3751701"/>
                    <a:pt x="1111421" y="3751701"/>
                    <a:pt x="1111785" y="3751337"/>
                  </a:cubicBezTo>
                  <a:lnTo>
                    <a:pt x="1298965" y="3479385"/>
                  </a:lnTo>
                  <a:cubicBezTo>
                    <a:pt x="1298965" y="3479385"/>
                    <a:pt x="1298965" y="3479022"/>
                    <a:pt x="1299329" y="3479022"/>
                  </a:cubicBezTo>
                  <a:cubicBezTo>
                    <a:pt x="1299329" y="3478658"/>
                    <a:pt x="1299693" y="3478658"/>
                    <a:pt x="1299693" y="3478295"/>
                  </a:cubicBezTo>
                  <a:cubicBezTo>
                    <a:pt x="1299693" y="3477931"/>
                    <a:pt x="1299693" y="3477931"/>
                    <a:pt x="1300057" y="3477568"/>
                  </a:cubicBezTo>
                  <a:cubicBezTo>
                    <a:pt x="1300057" y="3477568"/>
                    <a:pt x="1300057" y="3477204"/>
                    <a:pt x="1300421" y="3477204"/>
                  </a:cubicBezTo>
                  <a:lnTo>
                    <a:pt x="1329190" y="3367041"/>
                  </a:lnTo>
                  <a:lnTo>
                    <a:pt x="1444994" y="3218341"/>
                  </a:lnTo>
                  <a:cubicBezTo>
                    <a:pt x="1444994" y="3217977"/>
                    <a:pt x="1445358" y="3217977"/>
                    <a:pt x="1445358" y="3217613"/>
                  </a:cubicBezTo>
                  <a:cubicBezTo>
                    <a:pt x="1445358" y="3217613"/>
                    <a:pt x="1445722" y="3217250"/>
                    <a:pt x="1445722" y="3217250"/>
                  </a:cubicBezTo>
                  <a:cubicBezTo>
                    <a:pt x="1445722" y="3217250"/>
                    <a:pt x="1445722" y="3217250"/>
                    <a:pt x="1445722" y="3216886"/>
                  </a:cubicBezTo>
                  <a:cubicBezTo>
                    <a:pt x="1446086" y="3216159"/>
                    <a:pt x="1446450" y="3215432"/>
                    <a:pt x="1446450" y="3214705"/>
                  </a:cubicBezTo>
                  <a:lnTo>
                    <a:pt x="1494884" y="2898034"/>
                  </a:lnTo>
                  <a:lnTo>
                    <a:pt x="1561889" y="2812230"/>
                  </a:lnTo>
                  <a:cubicBezTo>
                    <a:pt x="1561889" y="2812230"/>
                    <a:pt x="1561889" y="2812230"/>
                    <a:pt x="1561889" y="2812230"/>
                  </a:cubicBezTo>
                  <a:lnTo>
                    <a:pt x="1561889" y="2812230"/>
                  </a:lnTo>
                  <a:cubicBezTo>
                    <a:pt x="1562254" y="2811867"/>
                    <a:pt x="1562618" y="2811140"/>
                    <a:pt x="1562982" y="2810776"/>
                  </a:cubicBezTo>
                  <a:lnTo>
                    <a:pt x="1663126" y="2582089"/>
                  </a:lnTo>
                  <a:cubicBezTo>
                    <a:pt x="1663126" y="2582089"/>
                    <a:pt x="1663126" y="2582089"/>
                    <a:pt x="1663126" y="2582089"/>
                  </a:cubicBezTo>
                  <a:lnTo>
                    <a:pt x="1678785" y="2545732"/>
                  </a:lnTo>
                  <a:lnTo>
                    <a:pt x="1764363" y="2488651"/>
                  </a:lnTo>
                  <a:cubicBezTo>
                    <a:pt x="1764727" y="2488651"/>
                    <a:pt x="1764727" y="2488288"/>
                    <a:pt x="1765092" y="2487924"/>
                  </a:cubicBezTo>
                  <a:cubicBezTo>
                    <a:pt x="1765456" y="2487561"/>
                    <a:pt x="1765456" y="2487561"/>
                    <a:pt x="1765820" y="2487197"/>
                  </a:cubicBezTo>
                  <a:cubicBezTo>
                    <a:pt x="1765820" y="2487197"/>
                    <a:pt x="1766184" y="2486833"/>
                    <a:pt x="1766184" y="2486833"/>
                  </a:cubicBezTo>
                  <a:lnTo>
                    <a:pt x="1931514" y="2282870"/>
                  </a:lnTo>
                  <a:cubicBezTo>
                    <a:pt x="1931514" y="2282870"/>
                    <a:pt x="1931514" y="2282506"/>
                    <a:pt x="1931878" y="2282506"/>
                  </a:cubicBezTo>
                  <a:cubicBezTo>
                    <a:pt x="1931878" y="2282506"/>
                    <a:pt x="1932242" y="2282142"/>
                    <a:pt x="1932242" y="2282142"/>
                  </a:cubicBezTo>
                  <a:cubicBezTo>
                    <a:pt x="1932606" y="2281415"/>
                    <a:pt x="1932970" y="2280688"/>
                    <a:pt x="1933334" y="2279961"/>
                  </a:cubicBezTo>
                  <a:cubicBezTo>
                    <a:pt x="1933334" y="2279961"/>
                    <a:pt x="1933334" y="2279961"/>
                    <a:pt x="1933334" y="2279961"/>
                  </a:cubicBezTo>
                  <a:cubicBezTo>
                    <a:pt x="1933334" y="2279234"/>
                    <a:pt x="1933334" y="2278507"/>
                    <a:pt x="1933334" y="2277416"/>
                  </a:cubicBezTo>
                  <a:cubicBezTo>
                    <a:pt x="1933334" y="2277416"/>
                    <a:pt x="1933334" y="2277052"/>
                    <a:pt x="1933334" y="2277052"/>
                  </a:cubicBezTo>
                  <a:cubicBezTo>
                    <a:pt x="1933334" y="2277052"/>
                    <a:pt x="1933334" y="2276689"/>
                    <a:pt x="1933334" y="2276689"/>
                  </a:cubicBezTo>
                  <a:cubicBezTo>
                    <a:pt x="1933334" y="2276325"/>
                    <a:pt x="1932970" y="2276325"/>
                    <a:pt x="1932970" y="2275962"/>
                  </a:cubicBezTo>
                  <a:cubicBezTo>
                    <a:pt x="1932606" y="2275598"/>
                    <a:pt x="1932606" y="2274871"/>
                    <a:pt x="1932242" y="2274507"/>
                  </a:cubicBezTo>
                  <a:cubicBezTo>
                    <a:pt x="1932242" y="2274144"/>
                    <a:pt x="1931878" y="2274144"/>
                    <a:pt x="1931878" y="2274144"/>
                  </a:cubicBezTo>
                  <a:cubicBezTo>
                    <a:pt x="1931514" y="2273780"/>
                    <a:pt x="1931514" y="2273417"/>
                    <a:pt x="1931149" y="2273417"/>
                  </a:cubicBezTo>
                  <a:cubicBezTo>
                    <a:pt x="1930421" y="2273053"/>
                    <a:pt x="1930057" y="2272689"/>
                    <a:pt x="1929329" y="2272326"/>
                  </a:cubicBezTo>
                  <a:cubicBezTo>
                    <a:pt x="1928964" y="2272326"/>
                    <a:pt x="1928964" y="2271962"/>
                    <a:pt x="1928600" y="2271962"/>
                  </a:cubicBezTo>
                  <a:lnTo>
                    <a:pt x="1735594" y="2206883"/>
                  </a:lnTo>
                  <a:lnTo>
                    <a:pt x="1599762" y="2081451"/>
                  </a:lnTo>
                  <a:lnTo>
                    <a:pt x="1652566" y="2054546"/>
                  </a:lnTo>
                  <a:lnTo>
                    <a:pt x="1733774" y="2140349"/>
                  </a:lnTo>
                  <a:cubicBezTo>
                    <a:pt x="1733774" y="2140349"/>
                    <a:pt x="1734138" y="2140713"/>
                    <a:pt x="1734138" y="2140713"/>
                  </a:cubicBezTo>
                  <a:cubicBezTo>
                    <a:pt x="1734138" y="2140713"/>
                    <a:pt x="1734138" y="2141076"/>
                    <a:pt x="1734502" y="2141076"/>
                  </a:cubicBezTo>
                  <a:cubicBezTo>
                    <a:pt x="1734502" y="2141076"/>
                    <a:pt x="1734866" y="2141076"/>
                    <a:pt x="1735230" y="2141440"/>
                  </a:cubicBezTo>
                  <a:cubicBezTo>
                    <a:pt x="1735594" y="2141803"/>
                    <a:pt x="1736323" y="2142167"/>
                    <a:pt x="1736687" y="2142167"/>
                  </a:cubicBezTo>
                  <a:cubicBezTo>
                    <a:pt x="1737051" y="2142167"/>
                    <a:pt x="1737415" y="2142531"/>
                    <a:pt x="1737779" y="2142531"/>
                  </a:cubicBezTo>
                  <a:cubicBezTo>
                    <a:pt x="1737779" y="2142531"/>
                    <a:pt x="1738144" y="2142531"/>
                    <a:pt x="1738144" y="2142531"/>
                  </a:cubicBezTo>
                  <a:lnTo>
                    <a:pt x="2186791" y="2199975"/>
                  </a:lnTo>
                  <a:lnTo>
                    <a:pt x="2198808" y="2455930"/>
                  </a:lnTo>
                  <a:cubicBezTo>
                    <a:pt x="2198808" y="2455930"/>
                    <a:pt x="2198808" y="2456293"/>
                    <a:pt x="2198808" y="2456293"/>
                  </a:cubicBezTo>
                  <a:cubicBezTo>
                    <a:pt x="2198808" y="2456293"/>
                    <a:pt x="2198808" y="2456657"/>
                    <a:pt x="2198808" y="2456657"/>
                  </a:cubicBezTo>
                  <a:cubicBezTo>
                    <a:pt x="2198808" y="2457021"/>
                    <a:pt x="2199172" y="2457384"/>
                    <a:pt x="2199172" y="2457384"/>
                  </a:cubicBezTo>
                  <a:cubicBezTo>
                    <a:pt x="2199172" y="2457748"/>
                    <a:pt x="2199537" y="2458111"/>
                    <a:pt x="2199537" y="2458475"/>
                  </a:cubicBezTo>
                  <a:cubicBezTo>
                    <a:pt x="2199901" y="2458839"/>
                    <a:pt x="2199901" y="2459202"/>
                    <a:pt x="2200265" y="2459565"/>
                  </a:cubicBezTo>
                  <a:cubicBezTo>
                    <a:pt x="2200265" y="2459929"/>
                    <a:pt x="2200629" y="2459929"/>
                    <a:pt x="2200629" y="2460293"/>
                  </a:cubicBezTo>
                  <a:lnTo>
                    <a:pt x="2368508" y="2632626"/>
                  </a:lnTo>
                  <a:cubicBezTo>
                    <a:pt x="2369964" y="2634080"/>
                    <a:pt x="2371785" y="2634807"/>
                    <a:pt x="2373970" y="2634807"/>
                  </a:cubicBezTo>
                  <a:cubicBezTo>
                    <a:pt x="2376155" y="2634807"/>
                    <a:pt x="2377976" y="2633717"/>
                    <a:pt x="2379432" y="2632262"/>
                  </a:cubicBezTo>
                  <a:lnTo>
                    <a:pt x="2440248" y="2561729"/>
                  </a:lnTo>
                  <a:cubicBezTo>
                    <a:pt x="2441340" y="2560639"/>
                    <a:pt x="2442068" y="2558821"/>
                    <a:pt x="2442068" y="2557367"/>
                  </a:cubicBezTo>
                  <a:lnTo>
                    <a:pt x="2449351" y="2419936"/>
                  </a:lnTo>
                  <a:lnTo>
                    <a:pt x="2663114" y="2243967"/>
                  </a:lnTo>
                  <a:lnTo>
                    <a:pt x="2839004" y="2412665"/>
                  </a:lnTo>
                  <a:lnTo>
                    <a:pt x="2866681" y="2618810"/>
                  </a:lnTo>
                  <a:close/>
                  <a:moveTo>
                    <a:pt x="2441340" y="2406848"/>
                  </a:moveTo>
                  <a:lnTo>
                    <a:pt x="2214103" y="2202156"/>
                  </a:lnTo>
                  <a:lnTo>
                    <a:pt x="2643814" y="2239968"/>
                  </a:lnTo>
                  <a:lnTo>
                    <a:pt x="2441340" y="2406848"/>
                  </a:lnTo>
                  <a:close/>
                  <a:moveTo>
                    <a:pt x="2212282" y="2446477"/>
                  </a:moveTo>
                  <a:lnTo>
                    <a:pt x="2201357" y="2209792"/>
                  </a:lnTo>
                  <a:lnTo>
                    <a:pt x="2424953" y="2411210"/>
                  </a:lnTo>
                  <a:lnTo>
                    <a:pt x="2212282" y="2446477"/>
                  </a:lnTo>
                  <a:close/>
                  <a:moveTo>
                    <a:pt x="1666040" y="2047638"/>
                  </a:moveTo>
                  <a:lnTo>
                    <a:pt x="1861594" y="1967652"/>
                  </a:lnTo>
                  <a:lnTo>
                    <a:pt x="1738144" y="2123625"/>
                  </a:lnTo>
                  <a:lnTo>
                    <a:pt x="1666040" y="2047638"/>
                  </a:lnTo>
                  <a:close/>
                  <a:moveTo>
                    <a:pt x="1768005" y="2374853"/>
                  </a:moveTo>
                  <a:lnTo>
                    <a:pt x="1740693" y="2223244"/>
                  </a:lnTo>
                  <a:lnTo>
                    <a:pt x="1909300" y="2279961"/>
                  </a:lnTo>
                  <a:lnTo>
                    <a:pt x="1768005" y="2374853"/>
                  </a:lnTo>
                  <a:close/>
                  <a:moveTo>
                    <a:pt x="1889271" y="2310865"/>
                  </a:moveTo>
                  <a:lnTo>
                    <a:pt x="1768005" y="2460656"/>
                  </a:lnTo>
                  <a:lnTo>
                    <a:pt x="1769826" y="2391214"/>
                  </a:lnTo>
                  <a:lnTo>
                    <a:pt x="1889271" y="2310865"/>
                  </a:lnTo>
                  <a:close/>
                  <a:moveTo>
                    <a:pt x="1754531" y="2382852"/>
                  </a:moveTo>
                  <a:lnTo>
                    <a:pt x="1525837" y="2480653"/>
                  </a:lnTo>
                  <a:lnTo>
                    <a:pt x="1726854" y="2229424"/>
                  </a:lnTo>
                  <a:lnTo>
                    <a:pt x="1754531" y="2382852"/>
                  </a:lnTo>
                  <a:close/>
                  <a:moveTo>
                    <a:pt x="1433704" y="3201980"/>
                  </a:moveTo>
                  <a:lnTo>
                    <a:pt x="1245069" y="3103088"/>
                  </a:lnTo>
                  <a:lnTo>
                    <a:pt x="1477768" y="2912213"/>
                  </a:lnTo>
                  <a:lnTo>
                    <a:pt x="1433704" y="3201980"/>
                  </a:lnTo>
                  <a:close/>
                  <a:moveTo>
                    <a:pt x="1325184" y="3347772"/>
                  </a:moveTo>
                  <a:lnTo>
                    <a:pt x="1245069" y="3119449"/>
                  </a:lnTo>
                  <a:lnTo>
                    <a:pt x="1428242" y="3215432"/>
                  </a:lnTo>
                  <a:lnTo>
                    <a:pt x="1325184" y="3347772"/>
                  </a:lnTo>
                  <a:close/>
                  <a:moveTo>
                    <a:pt x="1289861" y="3460116"/>
                  </a:moveTo>
                  <a:lnTo>
                    <a:pt x="1179884" y="3344864"/>
                  </a:lnTo>
                  <a:lnTo>
                    <a:pt x="1313531" y="3368859"/>
                  </a:lnTo>
                  <a:lnTo>
                    <a:pt x="1289861" y="3460116"/>
                  </a:lnTo>
                  <a:close/>
                  <a:moveTo>
                    <a:pt x="1108872" y="3729887"/>
                  </a:moveTo>
                  <a:lnTo>
                    <a:pt x="1033126" y="3472841"/>
                  </a:lnTo>
                  <a:lnTo>
                    <a:pt x="1280028" y="3481567"/>
                  </a:lnTo>
                  <a:lnTo>
                    <a:pt x="1108872" y="3729887"/>
                  </a:lnTo>
                  <a:close/>
                  <a:moveTo>
                    <a:pt x="777849" y="3507017"/>
                  </a:moveTo>
                  <a:lnTo>
                    <a:pt x="745439" y="3306325"/>
                  </a:lnTo>
                  <a:lnTo>
                    <a:pt x="943543" y="3325231"/>
                  </a:lnTo>
                  <a:lnTo>
                    <a:pt x="777849" y="3507017"/>
                  </a:lnTo>
                  <a:close/>
                  <a:moveTo>
                    <a:pt x="254185" y="2147621"/>
                  </a:moveTo>
                  <a:lnTo>
                    <a:pt x="116896" y="2105083"/>
                  </a:lnTo>
                  <a:lnTo>
                    <a:pt x="228693" y="2008009"/>
                  </a:lnTo>
                  <a:lnTo>
                    <a:pt x="254185" y="2147621"/>
                  </a:lnTo>
                  <a:close/>
                  <a:moveTo>
                    <a:pt x="241803" y="1998920"/>
                  </a:moveTo>
                  <a:lnTo>
                    <a:pt x="431532" y="1937839"/>
                  </a:lnTo>
                  <a:lnTo>
                    <a:pt x="267659" y="2141076"/>
                  </a:lnTo>
                  <a:lnTo>
                    <a:pt x="241803" y="1998920"/>
                  </a:lnTo>
                  <a:close/>
                  <a:moveTo>
                    <a:pt x="522572" y="1884031"/>
                  </a:moveTo>
                  <a:lnTo>
                    <a:pt x="519294" y="2132714"/>
                  </a:lnTo>
                  <a:lnTo>
                    <a:pt x="279312" y="2150166"/>
                  </a:lnTo>
                  <a:lnTo>
                    <a:pt x="457387" y="1928750"/>
                  </a:lnTo>
                  <a:lnTo>
                    <a:pt x="522572" y="1884031"/>
                  </a:lnTo>
                  <a:close/>
                  <a:moveTo>
                    <a:pt x="866705" y="2040003"/>
                  </a:moveTo>
                  <a:lnTo>
                    <a:pt x="708659" y="2177434"/>
                  </a:lnTo>
                  <a:lnTo>
                    <a:pt x="799699" y="1979287"/>
                  </a:lnTo>
                  <a:lnTo>
                    <a:pt x="866705" y="2040003"/>
                  </a:lnTo>
                  <a:close/>
                  <a:moveTo>
                    <a:pt x="491982" y="2335224"/>
                  </a:moveTo>
                  <a:lnTo>
                    <a:pt x="282953" y="2164709"/>
                  </a:lnTo>
                  <a:lnTo>
                    <a:pt x="518202" y="2147621"/>
                  </a:lnTo>
                  <a:lnTo>
                    <a:pt x="491982" y="2335224"/>
                  </a:lnTo>
                  <a:close/>
                  <a:moveTo>
                    <a:pt x="486156" y="2349403"/>
                  </a:moveTo>
                  <a:lnTo>
                    <a:pt x="288780" y="2524645"/>
                  </a:lnTo>
                  <a:lnTo>
                    <a:pt x="271665" y="2174161"/>
                  </a:lnTo>
                  <a:lnTo>
                    <a:pt x="486156" y="2349403"/>
                  </a:lnTo>
                  <a:close/>
                  <a:moveTo>
                    <a:pt x="496716" y="2359220"/>
                  </a:moveTo>
                  <a:lnTo>
                    <a:pt x="615069" y="2482107"/>
                  </a:lnTo>
                  <a:lnTo>
                    <a:pt x="305167" y="2529008"/>
                  </a:lnTo>
                  <a:lnTo>
                    <a:pt x="496716" y="2359220"/>
                  </a:lnTo>
                  <a:close/>
                  <a:moveTo>
                    <a:pt x="508370" y="2350130"/>
                  </a:moveTo>
                  <a:lnTo>
                    <a:pt x="677341" y="2222517"/>
                  </a:lnTo>
                  <a:lnTo>
                    <a:pt x="626358" y="2472291"/>
                  </a:lnTo>
                  <a:lnTo>
                    <a:pt x="508370" y="2350130"/>
                  </a:lnTo>
                  <a:close/>
                  <a:moveTo>
                    <a:pt x="506913" y="2332679"/>
                  </a:moveTo>
                  <a:lnTo>
                    <a:pt x="532404" y="2149802"/>
                  </a:lnTo>
                  <a:lnTo>
                    <a:pt x="673335" y="2206883"/>
                  </a:lnTo>
                  <a:lnTo>
                    <a:pt x="506913" y="2332679"/>
                  </a:lnTo>
                  <a:close/>
                  <a:moveTo>
                    <a:pt x="1063352" y="2151620"/>
                  </a:moveTo>
                  <a:lnTo>
                    <a:pt x="1177335" y="2126170"/>
                  </a:lnTo>
                  <a:lnTo>
                    <a:pt x="952283" y="2316318"/>
                  </a:lnTo>
                  <a:lnTo>
                    <a:pt x="1063352" y="2151620"/>
                  </a:lnTo>
                  <a:close/>
                  <a:moveTo>
                    <a:pt x="1134364" y="2294867"/>
                  </a:moveTo>
                  <a:lnTo>
                    <a:pt x="1147109" y="2462111"/>
                  </a:lnTo>
                  <a:lnTo>
                    <a:pt x="935895" y="2357038"/>
                  </a:lnTo>
                  <a:lnTo>
                    <a:pt x="1134364" y="2294867"/>
                  </a:lnTo>
                  <a:close/>
                  <a:moveTo>
                    <a:pt x="923150" y="2367218"/>
                  </a:moveTo>
                  <a:lnTo>
                    <a:pt x="1138369" y="2474472"/>
                  </a:lnTo>
                  <a:lnTo>
                    <a:pt x="910040" y="2576272"/>
                  </a:lnTo>
                  <a:lnTo>
                    <a:pt x="923150" y="2367218"/>
                  </a:lnTo>
                  <a:close/>
                  <a:moveTo>
                    <a:pt x="895474" y="2577363"/>
                  </a:moveTo>
                  <a:lnTo>
                    <a:pt x="649664" y="2486833"/>
                  </a:lnTo>
                  <a:lnTo>
                    <a:pt x="908947" y="2367582"/>
                  </a:lnTo>
                  <a:lnTo>
                    <a:pt x="895474" y="2577363"/>
                  </a:lnTo>
                  <a:close/>
                  <a:moveTo>
                    <a:pt x="1148202" y="2485743"/>
                  </a:moveTo>
                  <a:lnTo>
                    <a:pt x="1151479" y="2845316"/>
                  </a:lnTo>
                  <a:lnTo>
                    <a:pt x="914046" y="2589724"/>
                  </a:lnTo>
                  <a:lnTo>
                    <a:pt x="1148202" y="2485743"/>
                  </a:lnTo>
                  <a:close/>
                  <a:moveTo>
                    <a:pt x="1162040" y="2462474"/>
                  </a:moveTo>
                  <a:lnTo>
                    <a:pt x="1148930" y="2294140"/>
                  </a:lnTo>
                  <a:lnTo>
                    <a:pt x="1380901" y="2339587"/>
                  </a:lnTo>
                  <a:lnTo>
                    <a:pt x="1162040" y="2462474"/>
                  </a:lnTo>
                  <a:close/>
                  <a:moveTo>
                    <a:pt x="1135456" y="2279234"/>
                  </a:moveTo>
                  <a:lnTo>
                    <a:pt x="949005" y="2337769"/>
                  </a:lnTo>
                  <a:lnTo>
                    <a:pt x="1188259" y="2135623"/>
                  </a:lnTo>
                  <a:lnTo>
                    <a:pt x="1135456" y="2279234"/>
                  </a:lnTo>
                  <a:close/>
                  <a:moveTo>
                    <a:pt x="1203554" y="2093812"/>
                  </a:moveTo>
                  <a:lnTo>
                    <a:pt x="1159855" y="2008009"/>
                  </a:lnTo>
                  <a:lnTo>
                    <a:pt x="1234508" y="2004010"/>
                  </a:lnTo>
                  <a:lnTo>
                    <a:pt x="1203554" y="2093812"/>
                  </a:lnTo>
                  <a:close/>
                  <a:moveTo>
                    <a:pt x="1147838" y="2016007"/>
                  </a:moveTo>
                  <a:lnTo>
                    <a:pt x="1194086" y="2106901"/>
                  </a:lnTo>
                  <a:lnTo>
                    <a:pt x="1074277" y="2133805"/>
                  </a:lnTo>
                  <a:lnTo>
                    <a:pt x="1147838" y="2016007"/>
                  </a:lnTo>
                  <a:close/>
                  <a:moveTo>
                    <a:pt x="1060439" y="2128351"/>
                  </a:moveTo>
                  <a:lnTo>
                    <a:pt x="1019288" y="2015280"/>
                  </a:lnTo>
                  <a:lnTo>
                    <a:pt x="1134728" y="2009463"/>
                  </a:lnTo>
                  <a:lnTo>
                    <a:pt x="1060439" y="2128351"/>
                  </a:lnTo>
                  <a:close/>
                  <a:moveTo>
                    <a:pt x="921693" y="2335587"/>
                  </a:moveTo>
                  <a:lnTo>
                    <a:pt x="887098" y="2053819"/>
                  </a:lnTo>
                  <a:lnTo>
                    <a:pt x="1048786" y="2147621"/>
                  </a:lnTo>
                  <a:lnTo>
                    <a:pt x="921693" y="2335587"/>
                  </a:lnTo>
                  <a:close/>
                  <a:moveTo>
                    <a:pt x="907491" y="2341041"/>
                  </a:moveTo>
                  <a:lnTo>
                    <a:pt x="700283" y="2204338"/>
                  </a:lnTo>
                  <a:lnTo>
                    <a:pt x="872167" y="2054546"/>
                  </a:lnTo>
                  <a:lnTo>
                    <a:pt x="907491" y="2341041"/>
                  </a:lnTo>
                  <a:close/>
                  <a:moveTo>
                    <a:pt x="695549" y="2171980"/>
                  </a:moveTo>
                  <a:lnTo>
                    <a:pt x="695549" y="1972379"/>
                  </a:lnTo>
                  <a:lnTo>
                    <a:pt x="786225" y="1974560"/>
                  </a:lnTo>
                  <a:lnTo>
                    <a:pt x="695549" y="2171980"/>
                  </a:lnTo>
                  <a:close/>
                  <a:moveTo>
                    <a:pt x="680982" y="2194158"/>
                  </a:moveTo>
                  <a:lnTo>
                    <a:pt x="538959" y="2136714"/>
                  </a:lnTo>
                  <a:lnTo>
                    <a:pt x="680982" y="1983286"/>
                  </a:lnTo>
                  <a:lnTo>
                    <a:pt x="680982" y="2194158"/>
                  </a:lnTo>
                  <a:close/>
                  <a:moveTo>
                    <a:pt x="533861" y="2120716"/>
                  </a:moveTo>
                  <a:lnTo>
                    <a:pt x="537138" y="1882940"/>
                  </a:lnTo>
                  <a:lnTo>
                    <a:pt x="676612" y="1966562"/>
                  </a:lnTo>
                  <a:lnTo>
                    <a:pt x="533861" y="2120716"/>
                  </a:lnTo>
                  <a:close/>
                  <a:moveTo>
                    <a:pt x="274214" y="2530462"/>
                  </a:moveTo>
                  <a:lnTo>
                    <a:pt x="27312" y="2463201"/>
                  </a:lnTo>
                  <a:lnTo>
                    <a:pt x="257098" y="2177797"/>
                  </a:lnTo>
                  <a:lnTo>
                    <a:pt x="274214" y="2530462"/>
                  </a:lnTo>
                  <a:close/>
                  <a:moveTo>
                    <a:pt x="288052" y="2546459"/>
                  </a:moveTo>
                  <a:lnTo>
                    <a:pt x="595768" y="2499922"/>
                  </a:lnTo>
                  <a:lnTo>
                    <a:pt x="251636" y="2710067"/>
                  </a:lnTo>
                  <a:lnTo>
                    <a:pt x="288052" y="2546459"/>
                  </a:lnTo>
                  <a:close/>
                  <a:moveTo>
                    <a:pt x="693000" y="2217063"/>
                  </a:moveTo>
                  <a:lnTo>
                    <a:pt x="901664" y="2354493"/>
                  </a:lnTo>
                  <a:lnTo>
                    <a:pt x="640560" y="2474836"/>
                  </a:lnTo>
                  <a:lnTo>
                    <a:pt x="693000" y="2217063"/>
                  </a:lnTo>
                  <a:close/>
                  <a:moveTo>
                    <a:pt x="886005" y="2589361"/>
                  </a:moveTo>
                  <a:lnTo>
                    <a:pt x="671878" y="2729336"/>
                  </a:lnTo>
                  <a:lnTo>
                    <a:pt x="639468" y="2498468"/>
                  </a:lnTo>
                  <a:lnTo>
                    <a:pt x="886005" y="2589361"/>
                  </a:lnTo>
                  <a:close/>
                  <a:moveTo>
                    <a:pt x="900936" y="2596996"/>
                  </a:moveTo>
                  <a:lnTo>
                    <a:pt x="1137277" y="2851133"/>
                  </a:lnTo>
                  <a:lnTo>
                    <a:pt x="684260" y="2738425"/>
                  </a:lnTo>
                  <a:lnTo>
                    <a:pt x="900936" y="2596996"/>
                  </a:lnTo>
                  <a:close/>
                  <a:moveTo>
                    <a:pt x="1087022" y="2853678"/>
                  </a:moveTo>
                  <a:lnTo>
                    <a:pt x="786589" y="2840589"/>
                  </a:lnTo>
                  <a:lnTo>
                    <a:pt x="692636" y="2755513"/>
                  </a:lnTo>
                  <a:lnTo>
                    <a:pt x="1087022" y="2853678"/>
                  </a:lnTo>
                  <a:close/>
                  <a:moveTo>
                    <a:pt x="1133635" y="2870402"/>
                  </a:moveTo>
                  <a:lnTo>
                    <a:pt x="820092" y="3050370"/>
                  </a:lnTo>
                  <a:lnTo>
                    <a:pt x="792052" y="2855495"/>
                  </a:lnTo>
                  <a:lnTo>
                    <a:pt x="1133635" y="2870402"/>
                  </a:lnTo>
                  <a:close/>
                  <a:moveTo>
                    <a:pt x="777485" y="2855859"/>
                  </a:moveTo>
                  <a:lnTo>
                    <a:pt x="804433" y="3042008"/>
                  </a:lnTo>
                  <a:lnTo>
                    <a:pt x="629271" y="2871129"/>
                  </a:lnTo>
                  <a:lnTo>
                    <a:pt x="777485" y="2855859"/>
                  </a:lnTo>
                  <a:close/>
                  <a:moveTo>
                    <a:pt x="1154757" y="2875128"/>
                  </a:moveTo>
                  <a:lnTo>
                    <a:pt x="1221762" y="3096180"/>
                  </a:lnTo>
                  <a:lnTo>
                    <a:pt x="837572" y="3057278"/>
                  </a:lnTo>
                  <a:lnTo>
                    <a:pt x="1154757" y="2875128"/>
                  </a:lnTo>
                  <a:close/>
                  <a:moveTo>
                    <a:pt x="1025843" y="3452481"/>
                  </a:moveTo>
                  <a:lnTo>
                    <a:pt x="970127" y="3327412"/>
                  </a:lnTo>
                  <a:lnTo>
                    <a:pt x="1142375" y="3339774"/>
                  </a:lnTo>
                  <a:lnTo>
                    <a:pt x="1025843" y="3452481"/>
                  </a:lnTo>
                  <a:close/>
                  <a:moveTo>
                    <a:pt x="1159127" y="3344137"/>
                  </a:moveTo>
                  <a:lnTo>
                    <a:pt x="1276023" y="3466660"/>
                  </a:lnTo>
                  <a:lnTo>
                    <a:pt x="1040774" y="3458298"/>
                  </a:lnTo>
                  <a:lnTo>
                    <a:pt x="1159127" y="3344137"/>
                  </a:lnTo>
                  <a:close/>
                  <a:moveTo>
                    <a:pt x="1160583" y="3326685"/>
                  </a:moveTo>
                  <a:cubicBezTo>
                    <a:pt x="1160219" y="3326685"/>
                    <a:pt x="1160219" y="3326685"/>
                    <a:pt x="1160583" y="3326685"/>
                  </a:cubicBezTo>
                  <a:cubicBezTo>
                    <a:pt x="1160219" y="3326685"/>
                    <a:pt x="1159855" y="3326685"/>
                    <a:pt x="1159855" y="3326685"/>
                  </a:cubicBezTo>
                  <a:lnTo>
                    <a:pt x="978138" y="3313597"/>
                  </a:lnTo>
                  <a:lnTo>
                    <a:pt x="1228681" y="3116540"/>
                  </a:lnTo>
                  <a:lnTo>
                    <a:pt x="1311710" y="3353590"/>
                  </a:lnTo>
                  <a:lnTo>
                    <a:pt x="1160583" y="3326685"/>
                  </a:lnTo>
                  <a:close/>
                  <a:moveTo>
                    <a:pt x="1213387" y="3109996"/>
                  </a:moveTo>
                  <a:lnTo>
                    <a:pt x="960658" y="3308143"/>
                  </a:lnTo>
                  <a:lnTo>
                    <a:pt x="827740" y="3070367"/>
                  </a:lnTo>
                  <a:lnTo>
                    <a:pt x="1213387" y="3109996"/>
                  </a:lnTo>
                  <a:close/>
                  <a:moveTo>
                    <a:pt x="956288" y="3332502"/>
                  </a:moveTo>
                  <a:lnTo>
                    <a:pt x="1012734" y="3459753"/>
                  </a:lnTo>
                  <a:lnTo>
                    <a:pt x="793872" y="3510653"/>
                  </a:lnTo>
                  <a:lnTo>
                    <a:pt x="956288" y="3332502"/>
                  </a:lnTo>
                  <a:close/>
                  <a:moveTo>
                    <a:pt x="1094670" y="3732431"/>
                  </a:moveTo>
                  <a:lnTo>
                    <a:pt x="882364" y="3627723"/>
                  </a:lnTo>
                  <a:lnTo>
                    <a:pt x="1020017" y="3479385"/>
                  </a:lnTo>
                  <a:lnTo>
                    <a:pt x="1094670" y="3732431"/>
                  </a:lnTo>
                  <a:close/>
                  <a:moveTo>
                    <a:pt x="1482866" y="2889308"/>
                  </a:moveTo>
                  <a:lnTo>
                    <a:pt x="1235965" y="3091817"/>
                  </a:lnTo>
                  <a:lnTo>
                    <a:pt x="1168595" y="2870038"/>
                  </a:lnTo>
                  <a:lnTo>
                    <a:pt x="1539311" y="2816957"/>
                  </a:lnTo>
                  <a:lnTo>
                    <a:pt x="1482866" y="2889308"/>
                  </a:lnTo>
                  <a:close/>
                  <a:moveTo>
                    <a:pt x="1548051" y="2800960"/>
                  </a:moveTo>
                  <a:lnTo>
                    <a:pt x="1185710" y="2852951"/>
                  </a:lnTo>
                  <a:lnTo>
                    <a:pt x="1526930" y="2591906"/>
                  </a:lnTo>
                  <a:lnTo>
                    <a:pt x="1548051" y="2800960"/>
                  </a:lnTo>
                  <a:close/>
                  <a:moveTo>
                    <a:pt x="1541132" y="2585725"/>
                  </a:moveTo>
                  <a:lnTo>
                    <a:pt x="1644918" y="2585725"/>
                  </a:lnTo>
                  <a:lnTo>
                    <a:pt x="1560433" y="2778782"/>
                  </a:lnTo>
                  <a:lnTo>
                    <a:pt x="1541132" y="2585725"/>
                  </a:lnTo>
                  <a:close/>
                  <a:moveTo>
                    <a:pt x="1166410" y="2849315"/>
                  </a:moveTo>
                  <a:lnTo>
                    <a:pt x="1162768" y="2478471"/>
                  </a:lnTo>
                  <a:lnTo>
                    <a:pt x="1394375" y="2348312"/>
                  </a:lnTo>
                  <a:lnTo>
                    <a:pt x="1395832" y="2432661"/>
                  </a:lnTo>
                  <a:cubicBezTo>
                    <a:pt x="1395832" y="2434479"/>
                    <a:pt x="1396560" y="2435933"/>
                    <a:pt x="1397652" y="2437388"/>
                  </a:cubicBezTo>
                  <a:lnTo>
                    <a:pt x="1521832" y="2576999"/>
                  </a:lnTo>
                  <a:lnTo>
                    <a:pt x="1166410" y="2849315"/>
                  </a:lnTo>
                  <a:close/>
                  <a:moveTo>
                    <a:pt x="1150751" y="2279597"/>
                  </a:moveTo>
                  <a:lnTo>
                    <a:pt x="1207196" y="2126170"/>
                  </a:lnTo>
                  <a:lnTo>
                    <a:pt x="1381993" y="2324680"/>
                  </a:lnTo>
                  <a:lnTo>
                    <a:pt x="1150751" y="2279597"/>
                  </a:lnTo>
                  <a:close/>
                  <a:moveTo>
                    <a:pt x="1246889" y="2013099"/>
                  </a:moveTo>
                  <a:lnTo>
                    <a:pt x="1569173" y="2082541"/>
                  </a:lnTo>
                  <a:lnTo>
                    <a:pt x="1376167" y="2225062"/>
                  </a:lnTo>
                  <a:lnTo>
                    <a:pt x="1213387" y="2109446"/>
                  </a:lnTo>
                  <a:lnTo>
                    <a:pt x="1246889" y="2013099"/>
                  </a:lnTo>
                  <a:close/>
                  <a:moveTo>
                    <a:pt x="703196" y="1624804"/>
                  </a:moveTo>
                  <a:lnTo>
                    <a:pt x="556803" y="1608807"/>
                  </a:lnTo>
                  <a:lnTo>
                    <a:pt x="556803" y="1408115"/>
                  </a:lnTo>
                  <a:lnTo>
                    <a:pt x="758185" y="1585538"/>
                  </a:lnTo>
                  <a:lnTo>
                    <a:pt x="703196" y="1624804"/>
                  </a:lnTo>
                  <a:close/>
                  <a:moveTo>
                    <a:pt x="666052" y="1682248"/>
                  </a:moveTo>
                  <a:lnTo>
                    <a:pt x="480693" y="1752054"/>
                  </a:lnTo>
                  <a:lnTo>
                    <a:pt x="553526" y="1623350"/>
                  </a:lnTo>
                  <a:lnTo>
                    <a:pt x="693000" y="1638620"/>
                  </a:lnTo>
                  <a:lnTo>
                    <a:pt x="666052" y="1682248"/>
                  </a:lnTo>
                  <a:close/>
                  <a:moveTo>
                    <a:pt x="1238150" y="777681"/>
                  </a:moveTo>
                  <a:lnTo>
                    <a:pt x="1440259" y="900568"/>
                  </a:lnTo>
                  <a:lnTo>
                    <a:pt x="1221762" y="870028"/>
                  </a:lnTo>
                  <a:lnTo>
                    <a:pt x="1238150" y="777681"/>
                  </a:lnTo>
                  <a:close/>
                  <a:moveTo>
                    <a:pt x="2446074" y="263226"/>
                  </a:moveTo>
                  <a:lnTo>
                    <a:pt x="2753426" y="265044"/>
                  </a:lnTo>
                  <a:lnTo>
                    <a:pt x="2356126" y="344303"/>
                  </a:lnTo>
                  <a:lnTo>
                    <a:pt x="2446074" y="263226"/>
                  </a:lnTo>
                  <a:close/>
                  <a:moveTo>
                    <a:pt x="2867773" y="397384"/>
                  </a:moveTo>
                  <a:lnTo>
                    <a:pt x="2660201" y="601712"/>
                  </a:lnTo>
                  <a:lnTo>
                    <a:pt x="2824074" y="276678"/>
                  </a:lnTo>
                  <a:lnTo>
                    <a:pt x="2867773" y="397384"/>
                  </a:lnTo>
                  <a:close/>
                  <a:moveTo>
                    <a:pt x="3634333" y="21451"/>
                  </a:moveTo>
                  <a:lnTo>
                    <a:pt x="3753414" y="393385"/>
                  </a:lnTo>
                  <a:lnTo>
                    <a:pt x="3534553" y="151246"/>
                  </a:lnTo>
                  <a:lnTo>
                    <a:pt x="3634333" y="21451"/>
                  </a:lnTo>
                  <a:close/>
                  <a:moveTo>
                    <a:pt x="3960987" y="221415"/>
                  </a:moveTo>
                  <a:lnTo>
                    <a:pt x="3664559" y="15997"/>
                  </a:lnTo>
                  <a:lnTo>
                    <a:pt x="3937316" y="41811"/>
                  </a:lnTo>
                  <a:lnTo>
                    <a:pt x="3960987" y="221415"/>
                  </a:lnTo>
                  <a:close/>
                  <a:moveTo>
                    <a:pt x="3774172" y="410473"/>
                  </a:moveTo>
                  <a:lnTo>
                    <a:pt x="3650357" y="24359"/>
                  </a:lnTo>
                  <a:lnTo>
                    <a:pt x="3958438" y="237776"/>
                  </a:lnTo>
                  <a:lnTo>
                    <a:pt x="3774172" y="410473"/>
                  </a:lnTo>
                  <a:close/>
                  <a:moveTo>
                    <a:pt x="3565143" y="488277"/>
                  </a:moveTo>
                  <a:cubicBezTo>
                    <a:pt x="3551305" y="446103"/>
                    <a:pt x="3533461" y="391204"/>
                    <a:pt x="3515617" y="336668"/>
                  </a:cubicBezTo>
                  <a:cubicBezTo>
                    <a:pt x="3496680" y="279223"/>
                    <a:pt x="3478108" y="221415"/>
                    <a:pt x="3463906" y="178514"/>
                  </a:cubicBezTo>
                  <a:cubicBezTo>
                    <a:pt x="3456987" y="157063"/>
                    <a:pt x="3450796" y="138885"/>
                    <a:pt x="3446790" y="126523"/>
                  </a:cubicBezTo>
                  <a:cubicBezTo>
                    <a:pt x="3444969" y="121070"/>
                    <a:pt x="3443512" y="116707"/>
                    <a:pt x="3442420" y="113435"/>
                  </a:cubicBezTo>
                  <a:lnTo>
                    <a:pt x="3518894" y="156336"/>
                  </a:lnTo>
                  <a:lnTo>
                    <a:pt x="3565143" y="488277"/>
                  </a:lnTo>
                  <a:close/>
                  <a:moveTo>
                    <a:pt x="3093189" y="1290681"/>
                  </a:moveTo>
                  <a:lnTo>
                    <a:pt x="3504328" y="1118348"/>
                  </a:lnTo>
                  <a:lnTo>
                    <a:pt x="3406732" y="1447381"/>
                  </a:lnTo>
                  <a:lnTo>
                    <a:pt x="3093189" y="1290681"/>
                  </a:lnTo>
                  <a:close/>
                  <a:moveTo>
                    <a:pt x="3245773" y="1565905"/>
                  </a:moveTo>
                  <a:lnTo>
                    <a:pt x="3094282" y="1307405"/>
                  </a:lnTo>
                  <a:lnTo>
                    <a:pt x="3396900" y="1458651"/>
                  </a:lnTo>
                  <a:lnTo>
                    <a:pt x="3245773" y="1565905"/>
                  </a:lnTo>
                  <a:close/>
                  <a:moveTo>
                    <a:pt x="3243588" y="2146894"/>
                  </a:moveTo>
                  <a:lnTo>
                    <a:pt x="3106663" y="2018552"/>
                  </a:lnTo>
                  <a:lnTo>
                    <a:pt x="3343732" y="1936022"/>
                  </a:lnTo>
                  <a:lnTo>
                    <a:pt x="3243588" y="2146894"/>
                  </a:lnTo>
                  <a:close/>
                  <a:moveTo>
                    <a:pt x="2879427" y="2606812"/>
                  </a:moveTo>
                  <a:lnTo>
                    <a:pt x="2854299" y="2426481"/>
                  </a:lnTo>
                  <a:lnTo>
                    <a:pt x="2924582" y="2483198"/>
                  </a:lnTo>
                  <a:lnTo>
                    <a:pt x="2924582" y="2584271"/>
                  </a:lnTo>
                  <a:lnTo>
                    <a:pt x="2879427" y="2606812"/>
                  </a:lnTo>
                  <a:close/>
                  <a:moveTo>
                    <a:pt x="2929317" y="2467928"/>
                  </a:moveTo>
                  <a:lnTo>
                    <a:pt x="2856848" y="2409756"/>
                  </a:lnTo>
                  <a:lnTo>
                    <a:pt x="2997415" y="2319590"/>
                  </a:lnTo>
                  <a:lnTo>
                    <a:pt x="2929317" y="2467928"/>
                  </a:lnTo>
                  <a:close/>
                  <a:moveTo>
                    <a:pt x="2684600" y="2230879"/>
                  </a:moveTo>
                  <a:lnTo>
                    <a:pt x="3081172" y="2029460"/>
                  </a:lnTo>
                  <a:lnTo>
                    <a:pt x="3009432" y="2291232"/>
                  </a:lnTo>
                  <a:lnTo>
                    <a:pt x="2684600" y="2230879"/>
                  </a:lnTo>
                  <a:close/>
                  <a:moveTo>
                    <a:pt x="1654386" y="2036731"/>
                  </a:moveTo>
                  <a:lnTo>
                    <a:pt x="1450456" y="1877850"/>
                  </a:lnTo>
                  <a:lnTo>
                    <a:pt x="1858681" y="1952746"/>
                  </a:lnTo>
                  <a:lnTo>
                    <a:pt x="1654386" y="2036731"/>
                  </a:lnTo>
                  <a:close/>
                  <a:moveTo>
                    <a:pt x="1164953" y="1727331"/>
                  </a:moveTo>
                  <a:lnTo>
                    <a:pt x="1342300" y="1733512"/>
                  </a:lnTo>
                  <a:lnTo>
                    <a:pt x="1171144" y="1856399"/>
                  </a:lnTo>
                  <a:lnTo>
                    <a:pt x="1164953" y="1727331"/>
                  </a:lnTo>
                  <a:close/>
                  <a:moveTo>
                    <a:pt x="1158034" y="1712425"/>
                  </a:moveTo>
                  <a:cubicBezTo>
                    <a:pt x="1157670" y="1712425"/>
                    <a:pt x="1157670" y="1712425"/>
                    <a:pt x="1157306" y="1712425"/>
                  </a:cubicBezTo>
                  <a:lnTo>
                    <a:pt x="1066265" y="1712425"/>
                  </a:lnTo>
                  <a:lnTo>
                    <a:pt x="1085566" y="1651345"/>
                  </a:lnTo>
                  <a:lnTo>
                    <a:pt x="1159491" y="1600808"/>
                  </a:lnTo>
                  <a:lnTo>
                    <a:pt x="1277115" y="1600808"/>
                  </a:lnTo>
                  <a:lnTo>
                    <a:pt x="1350311" y="1718969"/>
                  </a:lnTo>
                  <a:lnTo>
                    <a:pt x="1158034" y="1712425"/>
                  </a:lnTo>
                  <a:close/>
                  <a:moveTo>
                    <a:pt x="2383802" y="1840402"/>
                  </a:moveTo>
                  <a:lnTo>
                    <a:pt x="2529467" y="1899664"/>
                  </a:lnTo>
                  <a:lnTo>
                    <a:pt x="2216652" y="2163618"/>
                  </a:lnTo>
                  <a:lnTo>
                    <a:pt x="2383802" y="1840402"/>
                  </a:lnTo>
                  <a:close/>
                  <a:moveTo>
                    <a:pt x="2620872" y="666791"/>
                  </a:moveTo>
                  <a:lnTo>
                    <a:pt x="2696981" y="1078719"/>
                  </a:lnTo>
                  <a:lnTo>
                    <a:pt x="2328449" y="881299"/>
                  </a:lnTo>
                  <a:lnTo>
                    <a:pt x="2620872" y="666791"/>
                  </a:lnTo>
                  <a:close/>
                  <a:moveTo>
                    <a:pt x="2695889" y="1094716"/>
                  </a:moveTo>
                  <a:lnTo>
                    <a:pt x="2442432" y="1435383"/>
                  </a:lnTo>
                  <a:lnTo>
                    <a:pt x="2325172" y="896205"/>
                  </a:lnTo>
                  <a:lnTo>
                    <a:pt x="2695889" y="1094716"/>
                  </a:lnTo>
                  <a:close/>
                  <a:moveTo>
                    <a:pt x="2532744" y="1885485"/>
                  </a:moveTo>
                  <a:lnTo>
                    <a:pt x="2388172" y="1826950"/>
                  </a:lnTo>
                  <a:lnTo>
                    <a:pt x="2439883" y="1491009"/>
                  </a:lnTo>
                  <a:lnTo>
                    <a:pt x="2532744" y="1885485"/>
                  </a:lnTo>
                  <a:close/>
                  <a:moveTo>
                    <a:pt x="2663114" y="2214518"/>
                  </a:moveTo>
                  <a:lnTo>
                    <a:pt x="2554958" y="1908390"/>
                  </a:lnTo>
                  <a:lnTo>
                    <a:pt x="2771634" y="1971652"/>
                  </a:lnTo>
                  <a:lnTo>
                    <a:pt x="2663114" y="2214518"/>
                  </a:lnTo>
                  <a:close/>
                  <a:moveTo>
                    <a:pt x="2785837" y="1975287"/>
                  </a:moveTo>
                  <a:lnTo>
                    <a:pt x="3069155" y="2019643"/>
                  </a:lnTo>
                  <a:lnTo>
                    <a:pt x="2677317" y="2218517"/>
                  </a:lnTo>
                  <a:lnTo>
                    <a:pt x="2785837" y="1975287"/>
                  </a:lnTo>
                  <a:close/>
                  <a:moveTo>
                    <a:pt x="2779646" y="1959290"/>
                  </a:moveTo>
                  <a:lnTo>
                    <a:pt x="2565519" y="1896392"/>
                  </a:lnTo>
                  <a:lnTo>
                    <a:pt x="3137981" y="1670978"/>
                  </a:lnTo>
                  <a:lnTo>
                    <a:pt x="2779646" y="1959290"/>
                  </a:lnTo>
                  <a:close/>
                  <a:moveTo>
                    <a:pt x="2449351" y="1466650"/>
                  </a:moveTo>
                  <a:lnTo>
                    <a:pt x="2797854" y="1655344"/>
                  </a:lnTo>
                  <a:lnTo>
                    <a:pt x="2547311" y="1883304"/>
                  </a:lnTo>
                  <a:lnTo>
                    <a:pt x="2449351" y="1466650"/>
                  </a:lnTo>
                  <a:close/>
                  <a:moveTo>
                    <a:pt x="2459912" y="1456106"/>
                  </a:moveTo>
                  <a:lnTo>
                    <a:pt x="2755976" y="1400116"/>
                  </a:lnTo>
                  <a:lnTo>
                    <a:pt x="2800403" y="1640437"/>
                  </a:lnTo>
                  <a:lnTo>
                    <a:pt x="2459912" y="1456106"/>
                  </a:lnTo>
                  <a:close/>
                  <a:moveTo>
                    <a:pt x="2455542" y="1441927"/>
                  </a:moveTo>
                  <a:lnTo>
                    <a:pt x="2702444" y="1109986"/>
                  </a:lnTo>
                  <a:lnTo>
                    <a:pt x="2753426" y="1385573"/>
                  </a:lnTo>
                  <a:lnTo>
                    <a:pt x="2455542" y="1441927"/>
                  </a:lnTo>
                  <a:close/>
                  <a:moveTo>
                    <a:pt x="2636530" y="671881"/>
                  </a:moveTo>
                  <a:lnTo>
                    <a:pt x="3017808" y="968920"/>
                  </a:lnTo>
                  <a:lnTo>
                    <a:pt x="3070975" y="1279410"/>
                  </a:lnTo>
                  <a:lnTo>
                    <a:pt x="2713369" y="1087808"/>
                  </a:lnTo>
                  <a:lnTo>
                    <a:pt x="2636530" y="671881"/>
                  </a:lnTo>
                  <a:close/>
                  <a:moveTo>
                    <a:pt x="3027276" y="946015"/>
                  </a:moveTo>
                  <a:lnTo>
                    <a:pt x="2888166" y="414836"/>
                  </a:lnTo>
                  <a:lnTo>
                    <a:pt x="3220282" y="617709"/>
                  </a:lnTo>
                  <a:lnTo>
                    <a:pt x="3027276" y="946015"/>
                  </a:lnTo>
                  <a:close/>
                  <a:moveTo>
                    <a:pt x="3011981" y="945651"/>
                  </a:moveTo>
                  <a:lnTo>
                    <a:pt x="2635074" y="651885"/>
                  </a:lnTo>
                  <a:lnTo>
                    <a:pt x="2639808" y="642068"/>
                  </a:lnTo>
                  <a:lnTo>
                    <a:pt x="2872143" y="413018"/>
                  </a:lnTo>
                  <a:lnTo>
                    <a:pt x="3011981" y="945651"/>
                  </a:lnTo>
                  <a:close/>
                  <a:moveTo>
                    <a:pt x="2621964" y="639887"/>
                  </a:moveTo>
                  <a:lnTo>
                    <a:pt x="2346293" y="361391"/>
                  </a:lnTo>
                  <a:lnTo>
                    <a:pt x="2812057" y="268680"/>
                  </a:lnTo>
                  <a:lnTo>
                    <a:pt x="2628155" y="634070"/>
                  </a:lnTo>
                  <a:lnTo>
                    <a:pt x="2621964" y="639887"/>
                  </a:lnTo>
                  <a:close/>
                  <a:moveTo>
                    <a:pt x="2614316" y="652976"/>
                  </a:moveTo>
                  <a:cubicBezTo>
                    <a:pt x="2614316" y="652976"/>
                    <a:pt x="2614316" y="653339"/>
                    <a:pt x="2614316" y="652976"/>
                  </a:cubicBezTo>
                  <a:lnTo>
                    <a:pt x="2322259" y="867483"/>
                  </a:lnTo>
                  <a:lnTo>
                    <a:pt x="2338282" y="373752"/>
                  </a:lnTo>
                  <a:lnTo>
                    <a:pt x="2614316" y="652976"/>
                  </a:lnTo>
                  <a:close/>
                  <a:moveTo>
                    <a:pt x="2429322" y="1443745"/>
                  </a:moveTo>
                  <a:lnTo>
                    <a:pt x="1971207" y="1362668"/>
                  </a:lnTo>
                  <a:lnTo>
                    <a:pt x="2310970" y="899841"/>
                  </a:lnTo>
                  <a:lnTo>
                    <a:pt x="2429322" y="1443745"/>
                  </a:lnTo>
                  <a:close/>
                  <a:moveTo>
                    <a:pt x="2422768" y="1457197"/>
                  </a:moveTo>
                  <a:lnTo>
                    <a:pt x="1894005" y="1931659"/>
                  </a:lnTo>
                  <a:lnTo>
                    <a:pt x="1964652" y="1376121"/>
                  </a:lnTo>
                  <a:lnTo>
                    <a:pt x="2422768" y="1457197"/>
                  </a:lnTo>
                  <a:close/>
                  <a:moveTo>
                    <a:pt x="1365970" y="1716424"/>
                  </a:moveTo>
                  <a:lnTo>
                    <a:pt x="1293138" y="1598990"/>
                  </a:lnTo>
                  <a:lnTo>
                    <a:pt x="1599762" y="1538637"/>
                  </a:lnTo>
                  <a:lnTo>
                    <a:pt x="1365970" y="1716424"/>
                  </a:lnTo>
                  <a:close/>
                  <a:moveTo>
                    <a:pt x="1869606" y="1940021"/>
                  </a:moveTo>
                  <a:lnTo>
                    <a:pt x="1434069" y="1860035"/>
                  </a:lnTo>
                  <a:lnTo>
                    <a:pt x="1628895" y="1539728"/>
                  </a:lnTo>
                  <a:lnTo>
                    <a:pt x="1869606" y="1940021"/>
                  </a:lnTo>
                  <a:close/>
                  <a:moveTo>
                    <a:pt x="1639456" y="1528457"/>
                  </a:moveTo>
                  <a:lnTo>
                    <a:pt x="1949358" y="1379756"/>
                  </a:lnTo>
                  <a:lnTo>
                    <a:pt x="1879802" y="1928023"/>
                  </a:lnTo>
                  <a:lnTo>
                    <a:pt x="1639456" y="1528457"/>
                  </a:lnTo>
                  <a:close/>
                  <a:moveTo>
                    <a:pt x="1631444" y="1516096"/>
                  </a:moveTo>
                  <a:lnTo>
                    <a:pt x="1395103" y="1181609"/>
                  </a:lnTo>
                  <a:lnTo>
                    <a:pt x="1939161" y="1368849"/>
                  </a:lnTo>
                  <a:lnTo>
                    <a:pt x="1631444" y="1516096"/>
                  </a:lnTo>
                  <a:close/>
                  <a:moveTo>
                    <a:pt x="1385635" y="1163067"/>
                  </a:moveTo>
                  <a:lnTo>
                    <a:pt x="1477040" y="925291"/>
                  </a:lnTo>
                  <a:lnTo>
                    <a:pt x="1928600" y="1349580"/>
                  </a:lnTo>
                  <a:lnTo>
                    <a:pt x="1385635" y="1163067"/>
                  </a:lnTo>
                  <a:close/>
                  <a:moveTo>
                    <a:pt x="1616513" y="1520459"/>
                  </a:moveTo>
                  <a:lnTo>
                    <a:pt x="1280392" y="1586265"/>
                  </a:lnTo>
                  <a:lnTo>
                    <a:pt x="1157306" y="1586265"/>
                  </a:lnTo>
                  <a:cubicBezTo>
                    <a:pt x="1155849" y="1586265"/>
                    <a:pt x="1154392" y="1586629"/>
                    <a:pt x="1153300" y="1587356"/>
                  </a:cubicBezTo>
                  <a:lnTo>
                    <a:pt x="1103774" y="1621168"/>
                  </a:lnTo>
                  <a:lnTo>
                    <a:pt x="1376531" y="1180519"/>
                  </a:lnTo>
                  <a:lnTo>
                    <a:pt x="1616513" y="1520459"/>
                  </a:lnTo>
                  <a:close/>
                  <a:moveTo>
                    <a:pt x="1068814" y="1642983"/>
                  </a:moveTo>
                  <a:lnTo>
                    <a:pt x="902393" y="1707698"/>
                  </a:lnTo>
                  <a:lnTo>
                    <a:pt x="962844" y="1459742"/>
                  </a:lnTo>
                  <a:lnTo>
                    <a:pt x="1068814" y="1642983"/>
                  </a:lnTo>
                  <a:close/>
                  <a:moveTo>
                    <a:pt x="888554" y="1704790"/>
                  </a:moveTo>
                  <a:lnTo>
                    <a:pt x="781127" y="1587356"/>
                  </a:lnTo>
                  <a:lnTo>
                    <a:pt x="945728" y="1469922"/>
                  </a:lnTo>
                  <a:lnTo>
                    <a:pt x="888554" y="1704790"/>
                  </a:lnTo>
                  <a:close/>
                  <a:moveTo>
                    <a:pt x="1068086" y="1659343"/>
                  </a:moveTo>
                  <a:lnTo>
                    <a:pt x="1050970" y="1712425"/>
                  </a:lnTo>
                  <a:lnTo>
                    <a:pt x="931161" y="1712425"/>
                  </a:lnTo>
                  <a:lnTo>
                    <a:pt x="1068086" y="1659343"/>
                  </a:lnTo>
                  <a:close/>
                  <a:moveTo>
                    <a:pt x="1061531" y="1726968"/>
                  </a:moveTo>
                  <a:lnTo>
                    <a:pt x="1142739" y="1726968"/>
                  </a:lnTo>
                  <a:lnTo>
                    <a:pt x="1042595" y="1858217"/>
                  </a:lnTo>
                  <a:lnTo>
                    <a:pt x="1050242" y="1762598"/>
                  </a:lnTo>
                  <a:lnTo>
                    <a:pt x="1061531" y="1726968"/>
                  </a:lnTo>
                  <a:close/>
                  <a:moveTo>
                    <a:pt x="1602675" y="1554635"/>
                  </a:moveTo>
                  <a:lnTo>
                    <a:pt x="1423508" y="1849491"/>
                  </a:lnTo>
                  <a:lnTo>
                    <a:pt x="1372889" y="1729513"/>
                  </a:lnTo>
                  <a:lnTo>
                    <a:pt x="1602675" y="1554635"/>
                  </a:lnTo>
                  <a:close/>
                  <a:moveTo>
                    <a:pt x="2428230" y="1471740"/>
                  </a:moveTo>
                  <a:lnTo>
                    <a:pt x="2373606" y="1825496"/>
                  </a:lnTo>
                  <a:lnTo>
                    <a:pt x="1910392" y="1936749"/>
                  </a:lnTo>
                  <a:lnTo>
                    <a:pt x="2428230" y="1471740"/>
                  </a:lnTo>
                  <a:close/>
                  <a:moveTo>
                    <a:pt x="2366322" y="1842220"/>
                  </a:moveTo>
                  <a:lnTo>
                    <a:pt x="2190432" y="2181796"/>
                  </a:lnTo>
                  <a:lnTo>
                    <a:pt x="1900560" y="1953837"/>
                  </a:lnTo>
                  <a:lnTo>
                    <a:pt x="2366322" y="1842220"/>
                  </a:lnTo>
                  <a:close/>
                  <a:moveTo>
                    <a:pt x="2539664" y="1909844"/>
                  </a:moveTo>
                  <a:lnTo>
                    <a:pt x="2651461" y="2226152"/>
                  </a:lnTo>
                  <a:lnTo>
                    <a:pt x="2210825" y="2187250"/>
                  </a:lnTo>
                  <a:lnTo>
                    <a:pt x="2539664" y="1909844"/>
                  </a:lnTo>
                  <a:close/>
                  <a:moveTo>
                    <a:pt x="2798947" y="1962562"/>
                  </a:moveTo>
                  <a:lnTo>
                    <a:pt x="3168207" y="1665888"/>
                  </a:lnTo>
                  <a:lnTo>
                    <a:pt x="3086998" y="2007645"/>
                  </a:lnTo>
                  <a:lnTo>
                    <a:pt x="2798947" y="1962562"/>
                  </a:lnTo>
                  <a:close/>
                  <a:moveTo>
                    <a:pt x="2577536" y="1876032"/>
                  </a:moveTo>
                  <a:lnTo>
                    <a:pt x="2813513" y="1661161"/>
                  </a:lnTo>
                  <a:lnTo>
                    <a:pt x="3139802" y="1654617"/>
                  </a:lnTo>
                  <a:lnTo>
                    <a:pt x="2577536" y="1876032"/>
                  </a:lnTo>
                  <a:close/>
                  <a:moveTo>
                    <a:pt x="2816790" y="1646618"/>
                  </a:moveTo>
                  <a:lnTo>
                    <a:pt x="2772363" y="1406297"/>
                  </a:lnTo>
                  <a:lnTo>
                    <a:pt x="3155097" y="1640074"/>
                  </a:lnTo>
                  <a:lnTo>
                    <a:pt x="2816790" y="1646618"/>
                  </a:lnTo>
                  <a:close/>
                  <a:moveTo>
                    <a:pt x="2767628" y="1381938"/>
                  </a:moveTo>
                  <a:lnTo>
                    <a:pt x="2716646" y="1105986"/>
                  </a:lnTo>
                  <a:lnTo>
                    <a:pt x="3057137" y="1288500"/>
                  </a:lnTo>
                  <a:lnTo>
                    <a:pt x="2767628" y="1381938"/>
                  </a:lnTo>
                  <a:close/>
                  <a:moveTo>
                    <a:pt x="3033103" y="972555"/>
                  </a:moveTo>
                  <a:lnTo>
                    <a:pt x="3313507" y="990371"/>
                  </a:lnTo>
                  <a:lnTo>
                    <a:pt x="3083721" y="1268140"/>
                  </a:lnTo>
                  <a:lnTo>
                    <a:pt x="3033103" y="972555"/>
                  </a:lnTo>
                  <a:close/>
                  <a:moveTo>
                    <a:pt x="3036744" y="958376"/>
                  </a:moveTo>
                  <a:lnTo>
                    <a:pt x="3227201" y="634070"/>
                  </a:lnTo>
                  <a:lnTo>
                    <a:pt x="3318606" y="976555"/>
                  </a:lnTo>
                  <a:lnTo>
                    <a:pt x="3036744" y="958376"/>
                  </a:lnTo>
                  <a:close/>
                  <a:moveTo>
                    <a:pt x="3261068" y="372661"/>
                  </a:moveTo>
                  <a:lnTo>
                    <a:pt x="3427854" y="115980"/>
                  </a:lnTo>
                  <a:cubicBezTo>
                    <a:pt x="3439871" y="150882"/>
                    <a:pt x="3522172" y="403565"/>
                    <a:pt x="3570970" y="553357"/>
                  </a:cubicBezTo>
                  <a:lnTo>
                    <a:pt x="3261068" y="372661"/>
                  </a:lnTo>
                  <a:close/>
                  <a:moveTo>
                    <a:pt x="3561501" y="564628"/>
                  </a:moveTo>
                  <a:lnTo>
                    <a:pt x="3237761" y="606802"/>
                  </a:lnTo>
                  <a:lnTo>
                    <a:pt x="3256698" y="386841"/>
                  </a:lnTo>
                  <a:lnTo>
                    <a:pt x="3561501" y="564628"/>
                  </a:lnTo>
                  <a:close/>
                  <a:moveTo>
                    <a:pt x="3251236" y="360664"/>
                  </a:moveTo>
                  <a:lnTo>
                    <a:pt x="3148906" y="169788"/>
                  </a:lnTo>
                  <a:lnTo>
                    <a:pt x="3414744" y="109435"/>
                  </a:lnTo>
                  <a:lnTo>
                    <a:pt x="3251236" y="360664"/>
                  </a:lnTo>
                  <a:close/>
                  <a:moveTo>
                    <a:pt x="3238854" y="368299"/>
                  </a:moveTo>
                  <a:lnTo>
                    <a:pt x="2896906" y="390476"/>
                  </a:lnTo>
                  <a:lnTo>
                    <a:pt x="3136160" y="176332"/>
                  </a:lnTo>
                  <a:lnTo>
                    <a:pt x="3238854" y="368299"/>
                  </a:lnTo>
                  <a:close/>
                  <a:moveTo>
                    <a:pt x="3242495" y="382841"/>
                  </a:moveTo>
                  <a:lnTo>
                    <a:pt x="3223559" y="602803"/>
                  </a:lnTo>
                  <a:lnTo>
                    <a:pt x="2899455" y="405019"/>
                  </a:lnTo>
                  <a:lnTo>
                    <a:pt x="3242495" y="382841"/>
                  </a:lnTo>
                  <a:close/>
                  <a:moveTo>
                    <a:pt x="2308057" y="860212"/>
                  </a:moveTo>
                  <a:lnTo>
                    <a:pt x="1971935" y="379569"/>
                  </a:lnTo>
                  <a:lnTo>
                    <a:pt x="2324080" y="364299"/>
                  </a:lnTo>
                  <a:lnTo>
                    <a:pt x="2308057" y="860212"/>
                  </a:lnTo>
                  <a:close/>
                  <a:moveTo>
                    <a:pt x="2293854" y="865302"/>
                  </a:moveTo>
                  <a:lnTo>
                    <a:pt x="1885629" y="688606"/>
                  </a:lnTo>
                  <a:lnTo>
                    <a:pt x="1961375" y="390113"/>
                  </a:lnTo>
                  <a:lnTo>
                    <a:pt x="2293854" y="865302"/>
                  </a:lnTo>
                  <a:close/>
                  <a:moveTo>
                    <a:pt x="1962103" y="1350307"/>
                  </a:moveTo>
                  <a:lnTo>
                    <a:pt x="1842658" y="775499"/>
                  </a:lnTo>
                  <a:lnTo>
                    <a:pt x="2302230" y="886752"/>
                  </a:lnTo>
                  <a:lnTo>
                    <a:pt x="1962103" y="1350307"/>
                  </a:lnTo>
                  <a:close/>
                  <a:moveTo>
                    <a:pt x="1930057" y="1267413"/>
                  </a:moveTo>
                  <a:lnTo>
                    <a:pt x="1763271" y="802404"/>
                  </a:lnTo>
                  <a:lnTo>
                    <a:pt x="1828091" y="775863"/>
                  </a:lnTo>
                  <a:lnTo>
                    <a:pt x="1930057" y="1267413"/>
                  </a:lnTo>
                  <a:close/>
                  <a:moveTo>
                    <a:pt x="1940981" y="1341581"/>
                  </a:moveTo>
                  <a:lnTo>
                    <a:pt x="1487236" y="915111"/>
                  </a:lnTo>
                  <a:lnTo>
                    <a:pt x="1749433" y="807857"/>
                  </a:lnTo>
                  <a:lnTo>
                    <a:pt x="1940981" y="1341581"/>
                  </a:lnTo>
                  <a:close/>
                  <a:moveTo>
                    <a:pt x="1524745" y="884207"/>
                  </a:moveTo>
                  <a:lnTo>
                    <a:pt x="1729404" y="732234"/>
                  </a:lnTo>
                  <a:lnTo>
                    <a:pt x="1745427" y="794042"/>
                  </a:lnTo>
                  <a:lnTo>
                    <a:pt x="1524745" y="884207"/>
                  </a:lnTo>
                  <a:close/>
                  <a:moveTo>
                    <a:pt x="1473762" y="903840"/>
                  </a:moveTo>
                  <a:lnTo>
                    <a:pt x="1255265" y="771137"/>
                  </a:lnTo>
                  <a:lnTo>
                    <a:pt x="1708282" y="729326"/>
                  </a:lnTo>
                  <a:lnTo>
                    <a:pt x="1473762" y="903840"/>
                  </a:lnTo>
                  <a:close/>
                  <a:moveTo>
                    <a:pt x="1463930" y="918383"/>
                  </a:moveTo>
                  <a:lnTo>
                    <a:pt x="1374710" y="1150342"/>
                  </a:lnTo>
                  <a:lnTo>
                    <a:pt x="1226496" y="885298"/>
                  </a:lnTo>
                  <a:lnTo>
                    <a:pt x="1463930" y="918383"/>
                  </a:lnTo>
                  <a:close/>
                  <a:moveTo>
                    <a:pt x="1079739" y="1632803"/>
                  </a:moveTo>
                  <a:lnTo>
                    <a:pt x="967213" y="1438291"/>
                  </a:lnTo>
                  <a:lnTo>
                    <a:pt x="934439" y="1245235"/>
                  </a:lnTo>
                  <a:lnTo>
                    <a:pt x="1361236" y="1177247"/>
                  </a:lnTo>
                  <a:lnTo>
                    <a:pt x="1079739" y="1632803"/>
                  </a:lnTo>
                  <a:close/>
                  <a:moveTo>
                    <a:pt x="950826" y="1428111"/>
                  </a:moveTo>
                  <a:lnTo>
                    <a:pt x="757820" y="1338309"/>
                  </a:lnTo>
                  <a:lnTo>
                    <a:pt x="920965" y="1250325"/>
                  </a:lnTo>
                  <a:lnTo>
                    <a:pt x="950826" y="1428111"/>
                  </a:lnTo>
                  <a:close/>
                  <a:moveTo>
                    <a:pt x="951919" y="1444472"/>
                  </a:moveTo>
                  <a:lnTo>
                    <a:pt x="951190" y="1448108"/>
                  </a:lnTo>
                  <a:lnTo>
                    <a:pt x="776028" y="1572813"/>
                  </a:lnTo>
                  <a:lnTo>
                    <a:pt x="750537" y="1350670"/>
                  </a:lnTo>
                  <a:lnTo>
                    <a:pt x="951919" y="1444472"/>
                  </a:lnTo>
                  <a:close/>
                  <a:moveTo>
                    <a:pt x="769109" y="1595718"/>
                  </a:moveTo>
                  <a:lnTo>
                    <a:pt x="883456" y="1720423"/>
                  </a:lnTo>
                  <a:lnTo>
                    <a:pt x="859421" y="1759326"/>
                  </a:lnTo>
                  <a:lnTo>
                    <a:pt x="717034" y="1632803"/>
                  </a:lnTo>
                  <a:lnTo>
                    <a:pt x="769109" y="1595718"/>
                  </a:lnTo>
                  <a:close/>
                  <a:moveTo>
                    <a:pt x="896566" y="1726968"/>
                  </a:moveTo>
                  <a:lnTo>
                    <a:pt x="1046601" y="1726968"/>
                  </a:lnTo>
                  <a:lnTo>
                    <a:pt x="1036404" y="1758598"/>
                  </a:lnTo>
                  <a:cubicBezTo>
                    <a:pt x="1036404" y="1758962"/>
                    <a:pt x="1036040" y="1759689"/>
                    <a:pt x="1036040" y="1760053"/>
                  </a:cubicBezTo>
                  <a:lnTo>
                    <a:pt x="1027300" y="1869124"/>
                  </a:lnTo>
                  <a:lnTo>
                    <a:pt x="871075" y="1768051"/>
                  </a:lnTo>
                  <a:lnTo>
                    <a:pt x="896566" y="1726968"/>
                  </a:lnTo>
                  <a:close/>
                  <a:moveTo>
                    <a:pt x="1151115" y="1740056"/>
                  </a:moveTo>
                  <a:lnTo>
                    <a:pt x="1156942" y="1863671"/>
                  </a:lnTo>
                  <a:lnTo>
                    <a:pt x="1049150" y="1873487"/>
                  </a:lnTo>
                  <a:lnTo>
                    <a:pt x="1151115" y="1740056"/>
                  </a:lnTo>
                  <a:close/>
                  <a:moveTo>
                    <a:pt x="1360872" y="1738238"/>
                  </a:moveTo>
                  <a:lnTo>
                    <a:pt x="1411491" y="1858217"/>
                  </a:lnTo>
                  <a:lnTo>
                    <a:pt x="1187895" y="1862580"/>
                  </a:lnTo>
                  <a:lnTo>
                    <a:pt x="1360872" y="1738238"/>
                  </a:lnTo>
                  <a:close/>
                  <a:moveTo>
                    <a:pt x="1422415" y="1874578"/>
                  </a:moveTo>
                  <a:lnTo>
                    <a:pt x="1628167" y="2034550"/>
                  </a:lnTo>
                  <a:lnTo>
                    <a:pt x="1270196" y="1992012"/>
                  </a:lnTo>
                  <a:lnTo>
                    <a:pt x="1422415" y="1874578"/>
                  </a:lnTo>
                  <a:close/>
                  <a:moveTo>
                    <a:pt x="1885629" y="1960381"/>
                  </a:moveTo>
                  <a:lnTo>
                    <a:pt x="2167855" y="2182160"/>
                  </a:lnTo>
                  <a:lnTo>
                    <a:pt x="1752346" y="2128715"/>
                  </a:lnTo>
                  <a:lnTo>
                    <a:pt x="1885629" y="1960381"/>
                  </a:lnTo>
                  <a:close/>
                  <a:moveTo>
                    <a:pt x="2995230" y="2303593"/>
                  </a:moveTo>
                  <a:lnTo>
                    <a:pt x="2845195" y="2399940"/>
                  </a:lnTo>
                  <a:lnTo>
                    <a:pt x="2684600" y="2246149"/>
                  </a:lnTo>
                  <a:lnTo>
                    <a:pt x="2995230" y="2303593"/>
                  </a:lnTo>
                  <a:close/>
                  <a:moveTo>
                    <a:pt x="2940241" y="2750423"/>
                  </a:moveTo>
                  <a:lnTo>
                    <a:pt x="3041478" y="2726791"/>
                  </a:lnTo>
                  <a:lnTo>
                    <a:pt x="3039657" y="2839862"/>
                  </a:lnTo>
                  <a:lnTo>
                    <a:pt x="2940241" y="2750423"/>
                  </a:lnTo>
                  <a:close/>
                  <a:moveTo>
                    <a:pt x="3035287" y="2712975"/>
                  </a:moveTo>
                  <a:lnTo>
                    <a:pt x="2934051" y="2736607"/>
                  </a:lnTo>
                  <a:lnTo>
                    <a:pt x="2944247" y="2682072"/>
                  </a:lnTo>
                  <a:cubicBezTo>
                    <a:pt x="2944611" y="2679890"/>
                    <a:pt x="2943883" y="2677345"/>
                    <a:pt x="2942062" y="2675527"/>
                  </a:cubicBezTo>
                  <a:lnTo>
                    <a:pt x="2885981" y="2619537"/>
                  </a:lnTo>
                  <a:lnTo>
                    <a:pt x="2930409" y="2597360"/>
                  </a:lnTo>
                  <a:lnTo>
                    <a:pt x="3035287" y="2712975"/>
                  </a:lnTo>
                  <a:close/>
                  <a:moveTo>
                    <a:pt x="3053860" y="2571909"/>
                  </a:moveTo>
                  <a:lnTo>
                    <a:pt x="2954079" y="2488288"/>
                  </a:lnTo>
                  <a:lnTo>
                    <a:pt x="3139437" y="2502104"/>
                  </a:lnTo>
                  <a:lnTo>
                    <a:pt x="3053860" y="2571909"/>
                  </a:lnTo>
                  <a:close/>
                  <a:moveTo>
                    <a:pt x="3093918" y="2367582"/>
                  </a:moveTo>
                  <a:lnTo>
                    <a:pt x="3146721" y="2488288"/>
                  </a:lnTo>
                  <a:lnTo>
                    <a:pt x="2943155" y="2473018"/>
                  </a:lnTo>
                  <a:lnTo>
                    <a:pt x="3017808" y="2311228"/>
                  </a:lnTo>
                  <a:lnTo>
                    <a:pt x="3093918" y="2367582"/>
                  </a:lnTo>
                  <a:close/>
                  <a:moveTo>
                    <a:pt x="3026548" y="2283960"/>
                  </a:moveTo>
                  <a:lnTo>
                    <a:pt x="3096467" y="2029460"/>
                  </a:lnTo>
                  <a:lnTo>
                    <a:pt x="3233756" y="2157801"/>
                  </a:lnTo>
                  <a:lnTo>
                    <a:pt x="3026548" y="2283960"/>
                  </a:lnTo>
                  <a:close/>
                  <a:moveTo>
                    <a:pt x="3344096" y="1920388"/>
                  </a:moveTo>
                  <a:lnTo>
                    <a:pt x="3110305" y="2001828"/>
                  </a:lnTo>
                  <a:lnTo>
                    <a:pt x="3234848" y="1811316"/>
                  </a:lnTo>
                  <a:lnTo>
                    <a:pt x="3344096" y="1920388"/>
                  </a:lnTo>
                  <a:close/>
                  <a:moveTo>
                    <a:pt x="3279276" y="1676431"/>
                  </a:moveTo>
                  <a:lnTo>
                    <a:pt x="3227201" y="1796410"/>
                  </a:lnTo>
                  <a:lnTo>
                    <a:pt x="3109212" y="1977105"/>
                  </a:lnTo>
                  <a:lnTo>
                    <a:pt x="3185322" y="1655708"/>
                  </a:lnTo>
                  <a:lnTo>
                    <a:pt x="3279276" y="1676431"/>
                  </a:lnTo>
                  <a:close/>
                  <a:moveTo>
                    <a:pt x="3178767" y="1637529"/>
                  </a:moveTo>
                  <a:lnTo>
                    <a:pt x="2779282" y="1393572"/>
                  </a:lnTo>
                  <a:lnTo>
                    <a:pt x="3072068" y="1298680"/>
                  </a:lnTo>
                  <a:lnTo>
                    <a:pt x="3234120" y="1575358"/>
                  </a:lnTo>
                  <a:lnTo>
                    <a:pt x="3178767" y="1637529"/>
                  </a:lnTo>
                  <a:close/>
                  <a:moveTo>
                    <a:pt x="3456623" y="1656435"/>
                  </a:moveTo>
                  <a:lnTo>
                    <a:pt x="3432588" y="1760780"/>
                  </a:lnTo>
                  <a:lnTo>
                    <a:pt x="3364126" y="1641165"/>
                  </a:lnTo>
                  <a:cubicBezTo>
                    <a:pt x="3363397" y="1640074"/>
                    <a:pt x="3362669" y="1638983"/>
                    <a:pt x="3361576" y="1638620"/>
                  </a:cubicBezTo>
                  <a:lnTo>
                    <a:pt x="3257062" y="1576449"/>
                  </a:lnTo>
                  <a:lnTo>
                    <a:pt x="3402727" y="1473194"/>
                  </a:lnTo>
                  <a:lnTo>
                    <a:pt x="3392166" y="1583720"/>
                  </a:lnTo>
                  <a:cubicBezTo>
                    <a:pt x="3391802" y="1585902"/>
                    <a:pt x="3392530" y="1587720"/>
                    <a:pt x="3393987" y="1589537"/>
                  </a:cubicBezTo>
                  <a:lnTo>
                    <a:pt x="3456623" y="1656435"/>
                  </a:lnTo>
                  <a:close/>
                  <a:moveTo>
                    <a:pt x="3484663" y="1366668"/>
                  </a:moveTo>
                  <a:lnTo>
                    <a:pt x="3427125" y="1429202"/>
                  </a:lnTo>
                  <a:lnTo>
                    <a:pt x="3510882" y="1147070"/>
                  </a:lnTo>
                  <a:lnTo>
                    <a:pt x="3515617" y="1225965"/>
                  </a:lnTo>
                  <a:lnTo>
                    <a:pt x="3484663" y="1366668"/>
                  </a:lnTo>
                  <a:close/>
                  <a:moveTo>
                    <a:pt x="3499958" y="1104169"/>
                  </a:moveTo>
                  <a:lnTo>
                    <a:pt x="3099744" y="1271775"/>
                  </a:lnTo>
                  <a:lnTo>
                    <a:pt x="3329530" y="993643"/>
                  </a:lnTo>
                  <a:lnTo>
                    <a:pt x="3499958" y="1104169"/>
                  </a:lnTo>
                  <a:close/>
                  <a:moveTo>
                    <a:pt x="3412559" y="768955"/>
                  </a:moveTo>
                  <a:cubicBezTo>
                    <a:pt x="3411102" y="769682"/>
                    <a:pt x="3410010" y="771137"/>
                    <a:pt x="3409281" y="772591"/>
                  </a:cubicBezTo>
                  <a:lnTo>
                    <a:pt x="3329894" y="961648"/>
                  </a:lnTo>
                  <a:lnTo>
                    <a:pt x="3239946" y="623890"/>
                  </a:lnTo>
                  <a:lnTo>
                    <a:pt x="3583351" y="674790"/>
                  </a:lnTo>
                  <a:lnTo>
                    <a:pt x="3412559" y="768955"/>
                  </a:lnTo>
                  <a:close/>
                  <a:moveTo>
                    <a:pt x="3596096" y="662428"/>
                  </a:moveTo>
                  <a:lnTo>
                    <a:pt x="3282553" y="615891"/>
                  </a:lnTo>
                  <a:lnTo>
                    <a:pt x="3577888" y="577353"/>
                  </a:lnTo>
                  <a:lnTo>
                    <a:pt x="3596096" y="662428"/>
                  </a:lnTo>
                  <a:close/>
                  <a:moveTo>
                    <a:pt x="3589178" y="555538"/>
                  </a:moveTo>
                  <a:lnTo>
                    <a:pt x="3536010" y="174151"/>
                  </a:lnTo>
                  <a:lnTo>
                    <a:pt x="3760333" y="422471"/>
                  </a:lnTo>
                  <a:lnTo>
                    <a:pt x="3589178" y="555538"/>
                  </a:lnTo>
                  <a:close/>
                  <a:moveTo>
                    <a:pt x="3842998" y="581715"/>
                  </a:moveTo>
                  <a:cubicBezTo>
                    <a:pt x="3842270" y="582443"/>
                    <a:pt x="3841906" y="583170"/>
                    <a:pt x="3841906" y="584260"/>
                  </a:cubicBezTo>
                  <a:lnTo>
                    <a:pt x="3810224" y="691151"/>
                  </a:lnTo>
                  <a:cubicBezTo>
                    <a:pt x="3809495" y="692969"/>
                    <a:pt x="3809860" y="695150"/>
                    <a:pt x="3810952" y="696968"/>
                  </a:cubicBezTo>
                  <a:lnTo>
                    <a:pt x="3880143" y="811129"/>
                  </a:lnTo>
                  <a:lnTo>
                    <a:pt x="3844455" y="1023092"/>
                  </a:lnTo>
                  <a:lnTo>
                    <a:pt x="3725738" y="875845"/>
                  </a:lnTo>
                  <a:lnTo>
                    <a:pt x="3790559" y="590441"/>
                  </a:lnTo>
                  <a:cubicBezTo>
                    <a:pt x="3790559" y="589714"/>
                    <a:pt x="3790923" y="588987"/>
                    <a:pt x="3790559" y="588260"/>
                  </a:cubicBezTo>
                  <a:lnTo>
                    <a:pt x="3778906" y="431197"/>
                  </a:lnTo>
                  <a:lnTo>
                    <a:pt x="3955888" y="437741"/>
                  </a:lnTo>
                  <a:lnTo>
                    <a:pt x="3842998" y="581715"/>
                  </a:lnTo>
                  <a:close/>
                  <a:moveTo>
                    <a:pt x="4001408" y="333759"/>
                  </a:moveTo>
                  <a:lnTo>
                    <a:pt x="3965356" y="423562"/>
                  </a:lnTo>
                  <a:lnTo>
                    <a:pt x="3788738" y="417017"/>
                  </a:lnTo>
                  <a:lnTo>
                    <a:pt x="3967541" y="249410"/>
                  </a:lnTo>
                  <a:lnTo>
                    <a:pt x="4001408" y="333759"/>
                  </a:lnTo>
                  <a:close/>
                  <a:moveTo>
                    <a:pt x="4029085" y="168697"/>
                  </a:moveTo>
                  <a:cubicBezTo>
                    <a:pt x="4026900" y="168334"/>
                    <a:pt x="4024715" y="169425"/>
                    <a:pt x="4023258" y="170879"/>
                  </a:cubicBezTo>
                  <a:lnTo>
                    <a:pt x="3975553" y="220688"/>
                  </a:lnTo>
                  <a:lnTo>
                    <a:pt x="3951882" y="42538"/>
                  </a:lnTo>
                  <a:lnTo>
                    <a:pt x="4071692" y="42538"/>
                  </a:lnTo>
                  <a:lnTo>
                    <a:pt x="4108836" y="175242"/>
                  </a:lnTo>
                  <a:lnTo>
                    <a:pt x="4029085" y="168697"/>
                  </a:lnTo>
                  <a:close/>
                  <a:moveTo>
                    <a:pt x="4120853" y="163971"/>
                  </a:moveTo>
                  <a:lnTo>
                    <a:pt x="4089536" y="51627"/>
                  </a:lnTo>
                  <a:lnTo>
                    <a:pt x="4157634" y="95619"/>
                  </a:lnTo>
                  <a:lnTo>
                    <a:pt x="4120853" y="163971"/>
                  </a:lnTo>
                  <a:close/>
                  <a:moveTo>
                    <a:pt x="3112126" y="178150"/>
                  </a:moveTo>
                  <a:lnTo>
                    <a:pt x="2884524" y="382114"/>
                  </a:lnTo>
                  <a:lnTo>
                    <a:pt x="2892900" y="227960"/>
                  </a:lnTo>
                  <a:lnTo>
                    <a:pt x="3112126" y="178150"/>
                  </a:lnTo>
                  <a:close/>
                  <a:moveTo>
                    <a:pt x="2204999" y="209781"/>
                  </a:moveTo>
                  <a:lnTo>
                    <a:pt x="2416577" y="209781"/>
                  </a:lnTo>
                  <a:lnTo>
                    <a:pt x="2434785" y="253773"/>
                  </a:lnTo>
                  <a:lnTo>
                    <a:pt x="2328814" y="349393"/>
                  </a:lnTo>
                  <a:lnTo>
                    <a:pt x="1983225" y="364299"/>
                  </a:lnTo>
                  <a:lnTo>
                    <a:pt x="2204999" y="209781"/>
                  </a:lnTo>
                  <a:close/>
                  <a:moveTo>
                    <a:pt x="1793496" y="530452"/>
                  </a:moveTo>
                  <a:lnTo>
                    <a:pt x="1854311" y="518090"/>
                  </a:lnTo>
                  <a:cubicBezTo>
                    <a:pt x="1856132" y="517727"/>
                    <a:pt x="1857953" y="516636"/>
                    <a:pt x="1859045" y="514818"/>
                  </a:cubicBezTo>
                  <a:cubicBezTo>
                    <a:pt x="1860138" y="513364"/>
                    <a:pt x="1860502" y="511182"/>
                    <a:pt x="1860138" y="509365"/>
                  </a:cubicBezTo>
                  <a:lnTo>
                    <a:pt x="1848849" y="458101"/>
                  </a:lnTo>
                  <a:lnTo>
                    <a:pt x="1946444" y="390113"/>
                  </a:lnTo>
                  <a:lnTo>
                    <a:pt x="1874340" y="673336"/>
                  </a:lnTo>
                  <a:lnTo>
                    <a:pt x="1793496" y="530452"/>
                  </a:lnTo>
                  <a:close/>
                  <a:moveTo>
                    <a:pt x="1879802" y="702058"/>
                  </a:moveTo>
                  <a:lnTo>
                    <a:pt x="2233404" y="855122"/>
                  </a:lnTo>
                  <a:lnTo>
                    <a:pt x="1844479" y="760957"/>
                  </a:lnTo>
                  <a:lnTo>
                    <a:pt x="1879802" y="702058"/>
                  </a:lnTo>
                  <a:close/>
                  <a:moveTo>
                    <a:pt x="1656571" y="596985"/>
                  </a:moveTo>
                  <a:lnTo>
                    <a:pt x="1677329" y="532633"/>
                  </a:lnTo>
                  <a:lnTo>
                    <a:pt x="1822265" y="762047"/>
                  </a:lnTo>
                  <a:lnTo>
                    <a:pt x="1758537" y="788224"/>
                  </a:lnTo>
                  <a:lnTo>
                    <a:pt x="1740329" y="717691"/>
                  </a:lnTo>
                  <a:cubicBezTo>
                    <a:pt x="1740329" y="717691"/>
                    <a:pt x="1740329" y="717328"/>
                    <a:pt x="1740329" y="717328"/>
                  </a:cubicBezTo>
                  <a:cubicBezTo>
                    <a:pt x="1740329" y="716964"/>
                    <a:pt x="1739965" y="716964"/>
                    <a:pt x="1739965" y="716601"/>
                  </a:cubicBezTo>
                  <a:cubicBezTo>
                    <a:pt x="1739965" y="716237"/>
                    <a:pt x="1739600" y="715874"/>
                    <a:pt x="1739600" y="715510"/>
                  </a:cubicBezTo>
                  <a:cubicBezTo>
                    <a:pt x="1739600" y="715510"/>
                    <a:pt x="1739600" y="715146"/>
                    <a:pt x="1739600" y="715146"/>
                  </a:cubicBezTo>
                  <a:lnTo>
                    <a:pt x="1656571" y="596985"/>
                  </a:lnTo>
                  <a:close/>
                  <a:moveTo>
                    <a:pt x="1207196" y="880208"/>
                  </a:moveTo>
                  <a:lnTo>
                    <a:pt x="1361236" y="1155432"/>
                  </a:lnTo>
                  <a:lnTo>
                    <a:pt x="1040046" y="1060904"/>
                  </a:lnTo>
                  <a:lnTo>
                    <a:pt x="988699" y="742414"/>
                  </a:lnTo>
                  <a:lnTo>
                    <a:pt x="1121618" y="757321"/>
                  </a:lnTo>
                  <a:lnTo>
                    <a:pt x="1207196" y="880208"/>
                  </a:lnTo>
                  <a:close/>
                  <a:moveTo>
                    <a:pt x="1022202" y="1043816"/>
                  </a:moveTo>
                  <a:lnTo>
                    <a:pt x="900936" y="911475"/>
                  </a:lnTo>
                  <a:lnTo>
                    <a:pt x="976317" y="758048"/>
                  </a:lnTo>
                  <a:lnTo>
                    <a:pt x="1022202" y="1043816"/>
                  </a:lnTo>
                  <a:close/>
                  <a:moveTo>
                    <a:pt x="890011" y="900568"/>
                  </a:moveTo>
                  <a:lnTo>
                    <a:pt x="779306" y="798404"/>
                  </a:lnTo>
                  <a:lnTo>
                    <a:pt x="966121" y="745686"/>
                  </a:lnTo>
                  <a:lnTo>
                    <a:pt x="890011" y="900568"/>
                  </a:lnTo>
                  <a:close/>
                  <a:moveTo>
                    <a:pt x="908947" y="991825"/>
                  </a:moveTo>
                  <a:lnTo>
                    <a:pt x="902393" y="934380"/>
                  </a:lnTo>
                  <a:lnTo>
                    <a:pt x="999259" y="1040180"/>
                  </a:lnTo>
                  <a:lnTo>
                    <a:pt x="908947" y="991825"/>
                  </a:lnTo>
                  <a:close/>
                  <a:moveTo>
                    <a:pt x="650029" y="888570"/>
                  </a:moveTo>
                  <a:lnTo>
                    <a:pt x="759641" y="807857"/>
                  </a:lnTo>
                  <a:lnTo>
                    <a:pt x="792416" y="1018729"/>
                  </a:lnTo>
                  <a:lnTo>
                    <a:pt x="702832" y="952195"/>
                  </a:lnTo>
                  <a:lnTo>
                    <a:pt x="650029" y="888570"/>
                  </a:lnTo>
                  <a:close/>
                  <a:moveTo>
                    <a:pt x="541873" y="1056541"/>
                  </a:moveTo>
                  <a:lnTo>
                    <a:pt x="681346" y="975464"/>
                  </a:lnTo>
                  <a:lnTo>
                    <a:pt x="584115" y="1180519"/>
                  </a:lnTo>
                  <a:lnTo>
                    <a:pt x="528763" y="1180519"/>
                  </a:lnTo>
                  <a:lnTo>
                    <a:pt x="541873" y="1056541"/>
                  </a:lnTo>
                  <a:close/>
                  <a:moveTo>
                    <a:pt x="833202" y="1133618"/>
                  </a:moveTo>
                  <a:lnTo>
                    <a:pt x="742161" y="1261959"/>
                  </a:lnTo>
                  <a:lnTo>
                    <a:pt x="696641" y="1184518"/>
                  </a:lnTo>
                  <a:cubicBezTo>
                    <a:pt x="695184" y="1182337"/>
                    <a:pt x="693000" y="1180882"/>
                    <a:pt x="690450" y="1180882"/>
                  </a:cubicBezTo>
                  <a:lnTo>
                    <a:pt x="600138" y="1180882"/>
                  </a:lnTo>
                  <a:lnTo>
                    <a:pt x="700647" y="968556"/>
                  </a:lnTo>
                  <a:lnTo>
                    <a:pt x="796421" y="1039816"/>
                  </a:lnTo>
                  <a:lnTo>
                    <a:pt x="833202" y="1133618"/>
                  </a:lnTo>
                  <a:close/>
                  <a:moveTo>
                    <a:pt x="806982" y="1016548"/>
                  </a:moveTo>
                  <a:lnTo>
                    <a:pt x="775664" y="814402"/>
                  </a:lnTo>
                  <a:lnTo>
                    <a:pt x="882728" y="913657"/>
                  </a:lnTo>
                  <a:lnTo>
                    <a:pt x="806982" y="1016548"/>
                  </a:lnTo>
                  <a:close/>
                  <a:moveTo>
                    <a:pt x="904942" y="1006004"/>
                  </a:moveTo>
                  <a:lnTo>
                    <a:pt x="1016011" y="1065630"/>
                  </a:lnTo>
                  <a:lnTo>
                    <a:pt x="921329" y="1101987"/>
                  </a:lnTo>
                  <a:lnTo>
                    <a:pt x="877265" y="1055814"/>
                  </a:lnTo>
                  <a:lnTo>
                    <a:pt x="904942" y="1006004"/>
                  </a:lnTo>
                  <a:close/>
                  <a:moveTo>
                    <a:pt x="929341" y="1114349"/>
                  </a:moveTo>
                  <a:lnTo>
                    <a:pt x="1014554" y="1081627"/>
                  </a:lnTo>
                  <a:lnTo>
                    <a:pt x="958473" y="1166703"/>
                  </a:lnTo>
                  <a:lnTo>
                    <a:pt x="929341" y="1114349"/>
                  </a:lnTo>
                  <a:close/>
                  <a:moveTo>
                    <a:pt x="964300" y="1184518"/>
                  </a:moveTo>
                  <a:lnTo>
                    <a:pt x="1036404" y="1075083"/>
                  </a:lnTo>
                  <a:lnTo>
                    <a:pt x="1343028" y="1165249"/>
                  </a:lnTo>
                  <a:lnTo>
                    <a:pt x="939901" y="1229601"/>
                  </a:lnTo>
                  <a:lnTo>
                    <a:pt x="964300" y="1184518"/>
                  </a:lnTo>
                  <a:close/>
                  <a:moveTo>
                    <a:pt x="636554" y="1317585"/>
                  </a:moveTo>
                  <a:lnTo>
                    <a:pt x="734878" y="1344490"/>
                  </a:lnTo>
                  <a:lnTo>
                    <a:pt x="760734" y="1568450"/>
                  </a:lnTo>
                  <a:lnTo>
                    <a:pt x="560445" y="1392118"/>
                  </a:lnTo>
                  <a:lnTo>
                    <a:pt x="636554" y="1317585"/>
                  </a:lnTo>
                  <a:close/>
                  <a:moveTo>
                    <a:pt x="431167" y="1433929"/>
                  </a:moveTo>
                  <a:lnTo>
                    <a:pt x="383826" y="1368849"/>
                  </a:lnTo>
                  <a:lnTo>
                    <a:pt x="429711" y="1303406"/>
                  </a:lnTo>
                  <a:lnTo>
                    <a:pt x="477052" y="1385937"/>
                  </a:lnTo>
                  <a:lnTo>
                    <a:pt x="431167" y="1433929"/>
                  </a:lnTo>
                  <a:close/>
                  <a:moveTo>
                    <a:pt x="293514" y="1443018"/>
                  </a:moveTo>
                  <a:lnTo>
                    <a:pt x="239254" y="1436474"/>
                  </a:lnTo>
                  <a:lnTo>
                    <a:pt x="372901" y="1377938"/>
                  </a:lnTo>
                  <a:lnTo>
                    <a:pt x="416965" y="1438655"/>
                  </a:lnTo>
                  <a:lnTo>
                    <a:pt x="293514" y="1443018"/>
                  </a:lnTo>
                  <a:close/>
                  <a:moveTo>
                    <a:pt x="350687" y="1188154"/>
                  </a:moveTo>
                  <a:lnTo>
                    <a:pt x="421699" y="1289954"/>
                  </a:lnTo>
                  <a:lnTo>
                    <a:pt x="375086" y="1356488"/>
                  </a:lnTo>
                  <a:lnTo>
                    <a:pt x="324104" y="1286318"/>
                  </a:lnTo>
                  <a:lnTo>
                    <a:pt x="350687" y="1188154"/>
                  </a:lnTo>
                  <a:close/>
                  <a:moveTo>
                    <a:pt x="257098" y="1325220"/>
                  </a:moveTo>
                  <a:lnTo>
                    <a:pt x="313907" y="1296862"/>
                  </a:lnTo>
                  <a:lnTo>
                    <a:pt x="363797" y="1365940"/>
                  </a:lnTo>
                  <a:lnTo>
                    <a:pt x="214491" y="1431384"/>
                  </a:lnTo>
                  <a:lnTo>
                    <a:pt x="187179" y="1388482"/>
                  </a:lnTo>
                  <a:lnTo>
                    <a:pt x="257098" y="1325220"/>
                  </a:lnTo>
                  <a:close/>
                  <a:moveTo>
                    <a:pt x="352873" y="1498281"/>
                  </a:moveTo>
                  <a:lnTo>
                    <a:pt x="310266" y="1456834"/>
                  </a:lnTo>
                  <a:lnTo>
                    <a:pt x="428982" y="1452471"/>
                  </a:lnTo>
                  <a:lnTo>
                    <a:pt x="466491" y="1468831"/>
                  </a:lnTo>
                  <a:cubicBezTo>
                    <a:pt x="469040" y="1469922"/>
                    <a:pt x="471953" y="1469559"/>
                    <a:pt x="474138" y="1467741"/>
                  </a:cubicBezTo>
                  <a:lnTo>
                    <a:pt x="542237" y="1408115"/>
                  </a:lnTo>
                  <a:lnTo>
                    <a:pt x="542237" y="1610625"/>
                  </a:lnTo>
                  <a:lnTo>
                    <a:pt x="437722" y="1655344"/>
                  </a:lnTo>
                  <a:lnTo>
                    <a:pt x="437722" y="1576449"/>
                  </a:lnTo>
                  <a:cubicBezTo>
                    <a:pt x="437722" y="1574267"/>
                    <a:pt x="436994" y="1572450"/>
                    <a:pt x="435173" y="1570995"/>
                  </a:cubicBezTo>
                  <a:lnTo>
                    <a:pt x="352873" y="1498281"/>
                  </a:lnTo>
                  <a:close/>
                  <a:moveTo>
                    <a:pt x="386375" y="1858581"/>
                  </a:moveTo>
                  <a:lnTo>
                    <a:pt x="245809" y="1691701"/>
                  </a:lnTo>
                  <a:lnTo>
                    <a:pt x="431532" y="1673523"/>
                  </a:lnTo>
                  <a:cubicBezTo>
                    <a:pt x="431896" y="1673523"/>
                    <a:pt x="432260" y="1673159"/>
                    <a:pt x="432624" y="1673159"/>
                  </a:cubicBezTo>
                  <a:cubicBezTo>
                    <a:pt x="432988" y="1673159"/>
                    <a:pt x="433352" y="1673159"/>
                    <a:pt x="433716" y="1672795"/>
                  </a:cubicBezTo>
                  <a:lnTo>
                    <a:pt x="533133" y="1630258"/>
                  </a:lnTo>
                  <a:lnTo>
                    <a:pt x="458844" y="1761507"/>
                  </a:lnTo>
                  <a:lnTo>
                    <a:pt x="386375" y="1858581"/>
                  </a:lnTo>
                  <a:close/>
                  <a:moveTo>
                    <a:pt x="768017" y="1816770"/>
                  </a:moveTo>
                  <a:lnTo>
                    <a:pt x="679890" y="1688065"/>
                  </a:lnTo>
                  <a:lnTo>
                    <a:pt x="706838" y="1643710"/>
                  </a:lnTo>
                  <a:lnTo>
                    <a:pt x="848496" y="1769506"/>
                  </a:lnTo>
                  <a:lnTo>
                    <a:pt x="768017" y="1816770"/>
                  </a:lnTo>
                  <a:close/>
                  <a:moveTo>
                    <a:pt x="1186439" y="1877123"/>
                  </a:moveTo>
                  <a:lnTo>
                    <a:pt x="1400566" y="1873124"/>
                  </a:lnTo>
                  <a:lnTo>
                    <a:pt x="1251624" y="1988376"/>
                  </a:lnTo>
                  <a:lnTo>
                    <a:pt x="1245069" y="1922933"/>
                  </a:lnTo>
                  <a:cubicBezTo>
                    <a:pt x="1244704" y="1920752"/>
                    <a:pt x="1243612" y="1918934"/>
                    <a:pt x="1242156" y="1917843"/>
                  </a:cubicBezTo>
                  <a:lnTo>
                    <a:pt x="1186439" y="1877123"/>
                  </a:lnTo>
                  <a:close/>
                  <a:moveTo>
                    <a:pt x="957745" y="1958927"/>
                  </a:moveTo>
                  <a:lnTo>
                    <a:pt x="1002537" y="2012008"/>
                  </a:lnTo>
                  <a:lnTo>
                    <a:pt x="1045144" y="2128351"/>
                  </a:lnTo>
                  <a:lnTo>
                    <a:pt x="888919" y="2037822"/>
                  </a:lnTo>
                  <a:lnTo>
                    <a:pt x="957745" y="1958927"/>
                  </a:lnTo>
                  <a:close/>
                  <a:moveTo>
                    <a:pt x="677705" y="1950201"/>
                  </a:moveTo>
                  <a:lnTo>
                    <a:pt x="556439" y="1877487"/>
                  </a:lnTo>
                  <a:lnTo>
                    <a:pt x="662774" y="1877487"/>
                  </a:lnTo>
                  <a:lnTo>
                    <a:pt x="677705" y="1950201"/>
                  </a:lnTo>
                  <a:close/>
                  <a:moveTo>
                    <a:pt x="105971" y="2116717"/>
                  </a:moveTo>
                  <a:lnTo>
                    <a:pt x="251271" y="2161800"/>
                  </a:lnTo>
                  <a:lnTo>
                    <a:pt x="21121" y="2447568"/>
                  </a:lnTo>
                  <a:lnTo>
                    <a:pt x="14566" y="2294140"/>
                  </a:lnTo>
                  <a:lnTo>
                    <a:pt x="105971" y="2116717"/>
                  </a:lnTo>
                  <a:close/>
                  <a:moveTo>
                    <a:pt x="31318" y="2479198"/>
                  </a:moveTo>
                  <a:lnTo>
                    <a:pt x="273485" y="2545005"/>
                  </a:lnTo>
                  <a:lnTo>
                    <a:pt x="236341" y="2712248"/>
                  </a:lnTo>
                  <a:lnTo>
                    <a:pt x="127457" y="2627172"/>
                  </a:lnTo>
                  <a:lnTo>
                    <a:pt x="31318" y="2479198"/>
                  </a:lnTo>
                  <a:close/>
                  <a:moveTo>
                    <a:pt x="474867" y="2734426"/>
                  </a:moveTo>
                  <a:lnTo>
                    <a:pt x="264381" y="2719520"/>
                  </a:lnTo>
                  <a:lnTo>
                    <a:pt x="624901" y="2499195"/>
                  </a:lnTo>
                  <a:lnTo>
                    <a:pt x="658040" y="2734063"/>
                  </a:lnTo>
                  <a:lnTo>
                    <a:pt x="474867" y="2734426"/>
                  </a:lnTo>
                  <a:close/>
                  <a:moveTo>
                    <a:pt x="668965" y="2753695"/>
                  </a:moveTo>
                  <a:lnTo>
                    <a:pt x="766560" y="2842044"/>
                  </a:lnTo>
                  <a:lnTo>
                    <a:pt x="624537" y="2856586"/>
                  </a:lnTo>
                  <a:lnTo>
                    <a:pt x="668965" y="2753695"/>
                  </a:lnTo>
                  <a:close/>
                  <a:moveTo>
                    <a:pt x="765468" y="3178348"/>
                  </a:moveTo>
                  <a:lnTo>
                    <a:pt x="814994" y="3077638"/>
                  </a:lnTo>
                  <a:lnTo>
                    <a:pt x="945364" y="3310688"/>
                  </a:lnTo>
                  <a:lnTo>
                    <a:pt x="745075" y="3291418"/>
                  </a:lnTo>
                  <a:lnTo>
                    <a:pt x="765468" y="3178348"/>
                  </a:lnTo>
                  <a:close/>
                  <a:moveTo>
                    <a:pt x="786953" y="3527377"/>
                  </a:moveTo>
                  <a:lnTo>
                    <a:pt x="1001809" y="3477204"/>
                  </a:lnTo>
                  <a:lnTo>
                    <a:pt x="870346" y="3618997"/>
                  </a:lnTo>
                  <a:lnTo>
                    <a:pt x="786953" y="3527377"/>
                  </a:lnTo>
                  <a:close/>
                  <a:moveTo>
                    <a:pt x="877994" y="3641902"/>
                  </a:moveTo>
                  <a:lnTo>
                    <a:pt x="1083381" y="3743339"/>
                  </a:lnTo>
                  <a:lnTo>
                    <a:pt x="880179" y="3780423"/>
                  </a:lnTo>
                  <a:lnTo>
                    <a:pt x="877994" y="3641902"/>
                  </a:lnTo>
                  <a:close/>
                  <a:moveTo>
                    <a:pt x="1668589" y="2534098"/>
                  </a:moveTo>
                  <a:cubicBezTo>
                    <a:pt x="1667496" y="2534825"/>
                    <a:pt x="1666404" y="2535916"/>
                    <a:pt x="1666040" y="2537370"/>
                  </a:cubicBezTo>
                  <a:lnTo>
                    <a:pt x="1651109" y="2571182"/>
                  </a:lnTo>
                  <a:lnTo>
                    <a:pt x="1536034" y="2571182"/>
                  </a:lnTo>
                  <a:lnTo>
                    <a:pt x="1410398" y="2430116"/>
                  </a:lnTo>
                  <a:lnTo>
                    <a:pt x="1408577" y="2336315"/>
                  </a:lnTo>
                  <a:cubicBezTo>
                    <a:pt x="1408577" y="2335951"/>
                    <a:pt x="1408577" y="2335587"/>
                    <a:pt x="1408213" y="2334860"/>
                  </a:cubicBezTo>
                  <a:cubicBezTo>
                    <a:pt x="1408213" y="2334497"/>
                    <a:pt x="1408213" y="2334497"/>
                    <a:pt x="1408213" y="2334133"/>
                  </a:cubicBezTo>
                  <a:cubicBezTo>
                    <a:pt x="1407849" y="2333042"/>
                    <a:pt x="1407485" y="2332315"/>
                    <a:pt x="1406756" y="2331588"/>
                  </a:cubicBezTo>
                  <a:cubicBezTo>
                    <a:pt x="1406756" y="2331588"/>
                    <a:pt x="1406756" y="2331588"/>
                    <a:pt x="1406756" y="2331588"/>
                  </a:cubicBezTo>
                  <a:lnTo>
                    <a:pt x="1251260" y="2154892"/>
                  </a:lnTo>
                  <a:lnTo>
                    <a:pt x="1370340" y="2239604"/>
                  </a:lnTo>
                  <a:lnTo>
                    <a:pt x="1479225" y="2387942"/>
                  </a:lnTo>
                  <a:cubicBezTo>
                    <a:pt x="1481410" y="2391214"/>
                    <a:pt x="1486144" y="2391941"/>
                    <a:pt x="1489421" y="2389760"/>
                  </a:cubicBezTo>
                  <a:lnTo>
                    <a:pt x="1693716" y="2247603"/>
                  </a:lnTo>
                  <a:lnTo>
                    <a:pt x="1495976" y="2494832"/>
                  </a:lnTo>
                  <a:cubicBezTo>
                    <a:pt x="1493791" y="2497377"/>
                    <a:pt x="1493791" y="2501013"/>
                    <a:pt x="1495976" y="2503921"/>
                  </a:cubicBezTo>
                  <a:cubicBezTo>
                    <a:pt x="1497433" y="2505739"/>
                    <a:pt x="1499618" y="2506830"/>
                    <a:pt x="1501803" y="2506830"/>
                  </a:cubicBezTo>
                  <a:cubicBezTo>
                    <a:pt x="1502895" y="2506830"/>
                    <a:pt x="1503624" y="2506466"/>
                    <a:pt x="1504716" y="2506103"/>
                  </a:cubicBezTo>
                  <a:lnTo>
                    <a:pt x="1754895" y="2398849"/>
                  </a:lnTo>
                  <a:lnTo>
                    <a:pt x="1752710" y="2478471"/>
                  </a:lnTo>
                  <a:lnTo>
                    <a:pt x="1668589" y="2534098"/>
                  </a:lnTo>
                  <a:close/>
                  <a:moveTo>
                    <a:pt x="1390005" y="2240695"/>
                  </a:moveTo>
                  <a:lnTo>
                    <a:pt x="1705733" y="2221426"/>
                  </a:lnTo>
                  <a:lnTo>
                    <a:pt x="1487236" y="2373763"/>
                  </a:lnTo>
                  <a:lnTo>
                    <a:pt x="1390005" y="2240695"/>
                  </a:lnTo>
                  <a:close/>
                  <a:moveTo>
                    <a:pt x="1713745" y="2206156"/>
                  </a:moveTo>
                  <a:lnTo>
                    <a:pt x="1400566" y="2225425"/>
                  </a:lnTo>
                  <a:lnTo>
                    <a:pt x="1586288" y="2088358"/>
                  </a:lnTo>
                  <a:lnTo>
                    <a:pt x="1713745" y="2206156"/>
                  </a:lnTo>
                  <a:close/>
                  <a:moveTo>
                    <a:pt x="1585560" y="2071271"/>
                  </a:moveTo>
                  <a:lnTo>
                    <a:pt x="1306976" y="2011281"/>
                  </a:lnTo>
                  <a:lnTo>
                    <a:pt x="1628531" y="2049456"/>
                  </a:lnTo>
                  <a:lnTo>
                    <a:pt x="1585560" y="2071271"/>
                  </a:lnTo>
                  <a:close/>
                  <a:moveTo>
                    <a:pt x="2372514" y="2616629"/>
                  </a:moveTo>
                  <a:lnTo>
                    <a:pt x="2219930" y="2459929"/>
                  </a:lnTo>
                  <a:lnTo>
                    <a:pt x="2432964" y="2424663"/>
                  </a:lnTo>
                  <a:lnTo>
                    <a:pt x="2426409" y="2554094"/>
                  </a:lnTo>
                  <a:lnTo>
                    <a:pt x="2372514" y="2616629"/>
                  </a:lnTo>
                  <a:close/>
                </a:path>
              </a:pathLst>
            </a:custGeom>
            <a:grpFill/>
            <a:ln w="95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/>
            </a:p>
          </p:txBody>
        </p:sp>
        <p:sp>
          <p:nvSpPr>
            <p:cNvPr id="50" name="Freeform 33">
              <a:extLst>
                <a:ext uri="{FF2B5EF4-FFF2-40B4-BE49-F238E27FC236}">
                  <a16:creationId xmlns:a16="http://schemas.microsoft.com/office/drawing/2014/main" id="{421921D6-CBC3-97CC-519E-22383BEBDE25}"/>
                </a:ext>
              </a:extLst>
            </p:cNvPr>
            <p:cNvSpPr/>
            <p:nvPr/>
          </p:nvSpPr>
          <p:spPr>
            <a:xfrm>
              <a:off x="22754588" y="9089573"/>
              <a:ext cx="2766804" cy="2658194"/>
            </a:xfrm>
            <a:custGeom>
              <a:avLst/>
              <a:gdLst>
                <a:gd name="connsiteX0" fmla="*/ 997074 w 989357"/>
                <a:gd name="connsiteY0" fmla="*/ 430237 h 950519"/>
                <a:gd name="connsiteX1" fmla="*/ 997074 w 989357"/>
                <a:gd name="connsiteY1" fmla="*/ 428419 h 950519"/>
                <a:gd name="connsiteX2" fmla="*/ 996710 w 989357"/>
                <a:gd name="connsiteY2" fmla="*/ 427328 h 950519"/>
                <a:gd name="connsiteX3" fmla="*/ 996346 w 989357"/>
                <a:gd name="connsiteY3" fmla="*/ 426601 h 950519"/>
                <a:gd name="connsiteX4" fmla="*/ 995618 w 989357"/>
                <a:gd name="connsiteY4" fmla="*/ 425874 h 950519"/>
                <a:gd name="connsiteX5" fmla="*/ 995253 w 989357"/>
                <a:gd name="connsiteY5" fmla="*/ 425147 h 950519"/>
                <a:gd name="connsiteX6" fmla="*/ 901300 w 989357"/>
                <a:gd name="connsiteY6" fmla="*/ 315348 h 950519"/>
                <a:gd name="connsiteX7" fmla="*/ 890011 w 989357"/>
                <a:gd name="connsiteY7" fmla="*/ 96841 h 950519"/>
                <a:gd name="connsiteX8" fmla="*/ 885277 w 989357"/>
                <a:gd name="connsiteY8" fmla="*/ 90297 h 950519"/>
                <a:gd name="connsiteX9" fmla="*/ 877629 w 989357"/>
                <a:gd name="connsiteY9" fmla="*/ 92115 h 950519"/>
                <a:gd name="connsiteX10" fmla="*/ 764375 w 989357"/>
                <a:gd name="connsiteY10" fmla="*/ 206640 h 950519"/>
                <a:gd name="connsiteX11" fmla="*/ 691178 w 989357"/>
                <a:gd name="connsiteY11" fmla="*/ 215002 h 950519"/>
                <a:gd name="connsiteX12" fmla="*/ 698098 w 989357"/>
                <a:gd name="connsiteY12" fmla="*/ 7402 h 950519"/>
                <a:gd name="connsiteX13" fmla="*/ 695549 w 989357"/>
                <a:gd name="connsiteY13" fmla="*/ 1586 h 950519"/>
                <a:gd name="connsiteX14" fmla="*/ 689358 w 989357"/>
                <a:gd name="connsiteY14" fmla="*/ 131 h 950519"/>
                <a:gd name="connsiteX15" fmla="*/ 538595 w 989357"/>
                <a:gd name="connsiteY15" fmla="*/ 36488 h 950519"/>
                <a:gd name="connsiteX16" fmla="*/ 535682 w 989357"/>
                <a:gd name="connsiteY16" fmla="*/ 37943 h 950519"/>
                <a:gd name="connsiteX17" fmla="*/ 433716 w 989357"/>
                <a:gd name="connsiteY17" fmla="*/ 126290 h 950519"/>
                <a:gd name="connsiteX18" fmla="*/ 394023 w 989357"/>
                <a:gd name="connsiteY18" fmla="*/ 40488 h 950519"/>
                <a:gd name="connsiteX19" fmla="*/ 388560 w 989357"/>
                <a:gd name="connsiteY19" fmla="*/ 36488 h 950519"/>
                <a:gd name="connsiteX20" fmla="*/ 382005 w 989357"/>
                <a:gd name="connsiteY20" fmla="*/ 38670 h 950519"/>
                <a:gd name="connsiteX21" fmla="*/ 262925 w 989357"/>
                <a:gd name="connsiteY21" fmla="*/ 157558 h 950519"/>
                <a:gd name="connsiteX22" fmla="*/ 262561 w 989357"/>
                <a:gd name="connsiteY22" fmla="*/ 157921 h 950519"/>
                <a:gd name="connsiteX23" fmla="*/ 261468 w 989357"/>
                <a:gd name="connsiteY23" fmla="*/ 159739 h 950519"/>
                <a:gd name="connsiteX24" fmla="*/ 261104 w 989357"/>
                <a:gd name="connsiteY24" fmla="*/ 160103 h 950519"/>
                <a:gd name="connsiteX25" fmla="*/ 261104 w 989357"/>
                <a:gd name="connsiteY25" fmla="*/ 160466 h 950519"/>
                <a:gd name="connsiteX26" fmla="*/ 260740 w 989357"/>
                <a:gd name="connsiteY26" fmla="*/ 162648 h 950519"/>
                <a:gd name="connsiteX27" fmla="*/ 260740 w 989357"/>
                <a:gd name="connsiteY27" fmla="*/ 162648 h 950519"/>
                <a:gd name="connsiteX28" fmla="*/ 260740 w 989357"/>
                <a:gd name="connsiteY28" fmla="*/ 214275 h 950519"/>
                <a:gd name="connsiteX29" fmla="*/ 150398 w 989357"/>
                <a:gd name="connsiteY29" fmla="*/ 272810 h 950519"/>
                <a:gd name="connsiteX30" fmla="*/ 148942 w 989357"/>
                <a:gd name="connsiteY30" fmla="*/ 273537 h 950519"/>
                <a:gd name="connsiteX31" fmla="*/ 63728 w 989357"/>
                <a:gd name="connsiteY31" fmla="*/ 346252 h 950519"/>
                <a:gd name="connsiteX32" fmla="*/ 63000 w 989357"/>
                <a:gd name="connsiteY32" fmla="*/ 346979 h 950519"/>
                <a:gd name="connsiteX33" fmla="*/ 61907 w 989357"/>
                <a:gd name="connsiteY33" fmla="*/ 348433 h 950519"/>
                <a:gd name="connsiteX34" fmla="*/ 61543 w 989357"/>
                <a:gd name="connsiteY34" fmla="*/ 348797 h 950519"/>
                <a:gd name="connsiteX35" fmla="*/ 728 w 989357"/>
                <a:gd name="connsiteY35" fmla="*/ 477501 h 950519"/>
                <a:gd name="connsiteX36" fmla="*/ 0 w 989357"/>
                <a:gd name="connsiteY36" fmla="*/ 480773 h 950519"/>
                <a:gd name="connsiteX37" fmla="*/ 4734 w 989357"/>
                <a:gd name="connsiteY37" fmla="*/ 701825 h 950519"/>
                <a:gd name="connsiteX38" fmla="*/ 12017 w 989357"/>
                <a:gd name="connsiteY38" fmla="*/ 709097 h 950519"/>
                <a:gd name="connsiteX39" fmla="*/ 135832 w 989357"/>
                <a:gd name="connsiteY39" fmla="*/ 709097 h 950519"/>
                <a:gd name="connsiteX40" fmla="*/ 140566 w 989357"/>
                <a:gd name="connsiteY40" fmla="*/ 707279 h 950519"/>
                <a:gd name="connsiteX41" fmla="*/ 244353 w 989357"/>
                <a:gd name="connsiteY41" fmla="*/ 615295 h 950519"/>
                <a:gd name="connsiteX42" fmla="*/ 377636 w 989357"/>
                <a:gd name="connsiteY42" fmla="*/ 657469 h 950519"/>
                <a:gd name="connsiteX43" fmla="*/ 507277 w 989357"/>
                <a:gd name="connsiteY43" fmla="*/ 761088 h 950519"/>
                <a:gd name="connsiteX44" fmla="*/ 497809 w 989357"/>
                <a:gd name="connsiteY44" fmla="*/ 951599 h 950519"/>
                <a:gd name="connsiteX45" fmla="*/ 499630 w 989357"/>
                <a:gd name="connsiteY45" fmla="*/ 957053 h 950519"/>
                <a:gd name="connsiteX46" fmla="*/ 505092 w 989357"/>
                <a:gd name="connsiteY46" fmla="*/ 959234 h 950519"/>
                <a:gd name="connsiteX47" fmla="*/ 663138 w 989357"/>
                <a:gd name="connsiteY47" fmla="*/ 959234 h 950519"/>
                <a:gd name="connsiteX48" fmla="*/ 663138 w 989357"/>
                <a:gd name="connsiteY48" fmla="*/ 959234 h 950519"/>
                <a:gd name="connsiteX49" fmla="*/ 663138 w 989357"/>
                <a:gd name="connsiteY49" fmla="*/ 959234 h 950519"/>
                <a:gd name="connsiteX50" fmla="*/ 665688 w 989357"/>
                <a:gd name="connsiteY50" fmla="*/ 958507 h 950519"/>
                <a:gd name="connsiteX51" fmla="*/ 666416 w 989357"/>
                <a:gd name="connsiteY51" fmla="*/ 958144 h 950519"/>
                <a:gd name="connsiteX52" fmla="*/ 667508 w 989357"/>
                <a:gd name="connsiteY52" fmla="*/ 957780 h 950519"/>
                <a:gd name="connsiteX53" fmla="*/ 667873 w 989357"/>
                <a:gd name="connsiteY53" fmla="*/ 957053 h 950519"/>
                <a:gd name="connsiteX54" fmla="*/ 668237 w 989357"/>
                <a:gd name="connsiteY54" fmla="*/ 956689 h 950519"/>
                <a:gd name="connsiteX55" fmla="*/ 834294 w 989357"/>
                <a:gd name="connsiteY55" fmla="*/ 770904 h 950519"/>
                <a:gd name="connsiteX56" fmla="*/ 835023 w 989357"/>
                <a:gd name="connsiteY56" fmla="*/ 770904 h 950519"/>
                <a:gd name="connsiteX57" fmla="*/ 837208 w 989357"/>
                <a:gd name="connsiteY57" fmla="*/ 769450 h 950519"/>
                <a:gd name="connsiteX58" fmla="*/ 837572 w 989357"/>
                <a:gd name="connsiteY58" fmla="*/ 769086 h 950519"/>
                <a:gd name="connsiteX59" fmla="*/ 838664 w 989357"/>
                <a:gd name="connsiteY59" fmla="*/ 767632 h 950519"/>
                <a:gd name="connsiteX60" fmla="*/ 839028 w 989357"/>
                <a:gd name="connsiteY60" fmla="*/ 766905 h 950519"/>
                <a:gd name="connsiteX61" fmla="*/ 839392 w 989357"/>
                <a:gd name="connsiteY61" fmla="*/ 764723 h 950519"/>
                <a:gd name="connsiteX62" fmla="*/ 839392 w 989357"/>
                <a:gd name="connsiteY62" fmla="*/ 764360 h 950519"/>
                <a:gd name="connsiteX63" fmla="*/ 839392 w 989357"/>
                <a:gd name="connsiteY63" fmla="*/ 764360 h 950519"/>
                <a:gd name="connsiteX64" fmla="*/ 839392 w 989357"/>
                <a:gd name="connsiteY64" fmla="*/ 764360 h 950519"/>
                <a:gd name="connsiteX65" fmla="*/ 839392 w 989357"/>
                <a:gd name="connsiteY65" fmla="*/ 764360 h 950519"/>
                <a:gd name="connsiteX66" fmla="*/ 962115 w 989357"/>
                <a:gd name="connsiteY66" fmla="*/ 599662 h 950519"/>
                <a:gd name="connsiteX67" fmla="*/ 963571 w 989357"/>
                <a:gd name="connsiteY67" fmla="*/ 596753 h 950519"/>
                <a:gd name="connsiteX68" fmla="*/ 995618 w 989357"/>
                <a:gd name="connsiteY68" fmla="*/ 431691 h 950519"/>
                <a:gd name="connsiteX69" fmla="*/ 997074 w 989357"/>
                <a:gd name="connsiteY69" fmla="*/ 430237 h 950519"/>
                <a:gd name="connsiteX70" fmla="*/ 664595 w 989357"/>
                <a:gd name="connsiteY70" fmla="*/ 939965 h 950519"/>
                <a:gd name="connsiteX71" fmla="*/ 532040 w 989357"/>
                <a:gd name="connsiteY71" fmla="*/ 765450 h 950519"/>
                <a:gd name="connsiteX72" fmla="*/ 816450 w 989357"/>
                <a:gd name="connsiteY72" fmla="*/ 770541 h 950519"/>
                <a:gd name="connsiteX73" fmla="*/ 664595 w 989357"/>
                <a:gd name="connsiteY73" fmla="*/ 939965 h 950519"/>
                <a:gd name="connsiteX74" fmla="*/ 275306 w 989357"/>
                <a:gd name="connsiteY74" fmla="*/ 219002 h 950519"/>
                <a:gd name="connsiteX75" fmla="*/ 275306 w 989357"/>
                <a:gd name="connsiteY75" fmla="*/ 219002 h 950519"/>
                <a:gd name="connsiteX76" fmla="*/ 275306 w 989357"/>
                <a:gd name="connsiteY76" fmla="*/ 218638 h 950519"/>
                <a:gd name="connsiteX77" fmla="*/ 275306 w 989357"/>
                <a:gd name="connsiteY77" fmla="*/ 180826 h 950519"/>
                <a:gd name="connsiteX78" fmla="*/ 488340 w 989357"/>
                <a:gd name="connsiteY78" fmla="*/ 402242 h 950519"/>
                <a:gd name="connsiteX79" fmla="*/ 251999 w 989357"/>
                <a:gd name="connsiteY79" fmla="*/ 590936 h 950519"/>
                <a:gd name="connsiteX80" fmla="*/ 275306 w 989357"/>
                <a:gd name="connsiteY80" fmla="*/ 219002 h 950519"/>
                <a:gd name="connsiteX81" fmla="*/ 425341 w 989357"/>
                <a:gd name="connsiteY81" fmla="*/ 146651 h 950519"/>
                <a:gd name="connsiteX82" fmla="*/ 484699 w 989357"/>
                <a:gd name="connsiteY82" fmla="*/ 377883 h 950519"/>
                <a:gd name="connsiteX83" fmla="*/ 282589 w 989357"/>
                <a:gd name="connsiteY83" fmla="*/ 167738 h 950519"/>
                <a:gd name="connsiteX84" fmla="*/ 425341 w 989357"/>
                <a:gd name="connsiteY84" fmla="*/ 146651 h 950519"/>
                <a:gd name="connsiteX85" fmla="*/ 441364 w 989357"/>
                <a:gd name="connsiteY85" fmla="*/ 149559 h 950519"/>
                <a:gd name="connsiteX86" fmla="*/ 670057 w 989357"/>
                <a:gd name="connsiteY86" fmla="*/ 226273 h 950519"/>
                <a:gd name="connsiteX87" fmla="*/ 502907 w 989357"/>
                <a:gd name="connsiteY87" fmla="*/ 388790 h 950519"/>
                <a:gd name="connsiteX88" fmla="*/ 441364 w 989357"/>
                <a:gd name="connsiteY88" fmla="*/ 149559 h 950519"/>
                <a:gd name="connsiteX89" fmla="*/ 741797 w 989357"/>
                <a:gd name="connsiteY89" fmla="*/ 535673 h 950519"/>
                <a:gd name="connsiteX90" fmla="*/ 509826 w 989357"/>
                <a:gd name="connsiteY90" fmla="*/ 402242 h 950519"/>
                <a:gd name="connsiteX91" fmla="*/ 679161 w 989357"/>
                <a:gd name="connsiteY91" fmla="*/ 237544 h 950519"/>
                <a:gd name="connsiteX92" fmla="*/ 741797 w 989357"/>
                <a:gd name="connsiteY92" fmla="*/ 535673 h 950519"/>
                <a:gd name="connsiteX93" fmla="*/ 738884 w 989357"/>
                <a:gd name="connsiteY93" fmla="*/ 550943 h 950519"/>
                <a:gd name="connsiteX94" fmla="*/ 523664 w 989357"/>
                <a:gd name="connsiteY94" fmla="*/ 742545 h 950519"/>
                <a:gd name="connsiteX95" fmla="*/ 505820 w 989357"/>
                <a:gd name="connsiteY95" fmla="*/ 416785 h 950519"/>
                <a:gd name="connsiteX96" fmla="*/ 738884 w 989357"/>
                <a:gd name="connsiteY96" fmla="*/ 550943 h 950519"/>
                <a:gd name="connsiteX97" fmla="*/ 535682 w 989357"/>
                <a:gd name="connsiteY97" fmla="*/ 750908 h 950519"/>
                <a:gd name="connsiteX98" fmla="*/ 746531 w 989357"/>
                <a:gd name="connsiteY98" fmla="*/ 563304 h 950519"/>
                <a:gd name="connsiteX99" fmla="*/ 823005 w 989357"/>
                <a:gd name="connsiteY99" fmla="*/ 755998 h 950519"/>
                <a:gd name="connsiteX100" fmla="*/ 535682 w 989357"/>
                <a:gd name="connsiteY100" fmla="*/ 750908 h 950519"/>
                <a:gd name="connsiteX101" fmla="*/ 755635 w 989357"/>
                <a:gd name="connsiteY101" fmla="*/ 530583 h 950519"/>
                <a:gd name="connsiteX102" fmla="*/ 693728 w 989357"/>
                <a:gd name="connsiteY102" fmla="*/ 235726 h 950519"/>
                <a:gd name="connsiteX103" fmla="*/ 884184 w 989357"/>
                <a:gd name="connsiteY103" fmla="*/ 321165 h 950519"/>
                <a:gd name="connsiteX104" fmla="*/ 755635 w 989357"/>
                <a:gd name="connsiteY104" fmla="*/ 530583 h 950519"/>
                <a:gd name="connsiteX105" fmla="*/ 895473 w 989357"/>
                <a:gd name="connsiteY105" fmla="*/ 330255 h 950519"/>
                <a:gd name="connsiteX106" fmla="*/ 978502 w 989357"/>
                <a:gd name="connsiteY106" fmla="*/ 427328 h 950519"/>
                <a:gd name="connsiteX107" fmla="*/ 772023 w 989357"/>
                <a:gd name="connsiteY107" fmla="*/ 532037 h 950519"/>
                <a:gd name="connsiteX108" fmla="*/ 895473 w 989357"/>
                <a:gd name="connsiteY108" fmla="*/ 330255 h 950519"/>
                <a:gd name="connsiteX109" fmla="*/ 768745 w 989357"/>
                <a:gd name="connsiteY109" fmla="*/ 220819 h 950519"/>
                <a:gd name="connsiteX110" fmla="*/ 773115 w 989357"/>
                <a:gd name="connsiteY110" fmla="*/ 218638 h 950519"/>
                <a:gd name="connsiteX111" fmla="*/ 876537 w 989357"/>
                <a:gd name="connsiteY111" fmla="*/ 113929 h 950519"/>
                <a:gd name="connsiteX112" fmla="*/ 886734 w 989357"/>
                <a:gd name="connsiteY112" fmla="*/ 306259 h 950519"/>
                <a:gd name="connsiteX113" fmla="*/ 710843 w 989357"/>
                <a:gd name="connsiteY113" fmla="*/ 227364 h 950519"/>
                <a:gd name="connsiteX114" fmla="*/ 768745 w 989357"/>
                <a:gd name="connsiteY114" fmla="*/ 220819 h 950519"/>
                <a:gd name="connsiteX115" fmla="*/ 543693 w 989357"/>
                <a:gd name="connsiteY115" fmla="*/ 50304 h 950519"/>
                <a:gd name="connsiteX116" fmla="*/ 683532 w 989357"/>
                <a:gd name="connsiteY116" fmla="*/ 16492 h 950519"/>
                <a:gd name="connsiteX117" fmla="*/ 676976 w 989357"/>
                <a:gd name="connsiteY117" fmla="*/ 213184 h 950519"/>
                <a:gd name="connsiteX118" fmla="*/ 445370 w 989357"/>
                <a:gd name="connsiteY118" fmla="*/ 135380 h 950519"/>
                <a:gd name="connsiteX119" fmla="*/ 543693 w 989357"/>
                <a:gd name="connsiteY119" fmla="*/ 50304 h 950519"/>
                <a:gd name="connsiteX120" fmla="*/ 384919 w 989357"/>
                <a:gd name="connsiteY120" fmla="*/ 56121 h 950519"/>
                <a:gd name="connsiteX121" fmla="*/ 420242 w 989357"/>
                <a:gd name="connsiteY121" fmla="*/ 132471 h 950519"/>
                <a:gd name="connsiteX122" fmla="*/ 288780 w 989357"/>
                <a:gd name="connsiteY122" fmla="*/ 152104 h 950519"/>
                <a:gd name="connsiteX123" fmla="*/ 384919 w 989357"/>
                <a:gd name="connsiteY123" fmla="*/ 56121 h 950519"/>
                <a:gd name="connsiteX124" fmla="*/ 157682 w 989357"/>
                <a:gd name="connsiteY124" fmla="*/ 285172 h 950519"/>
                <a:gd name="connsiteX125" fmla="*/ 259647 w 989357"/>
                <a:gd name="connsiteY125" fmla="*/ 230999 h 950519"/>
                <a:gd name="connsiteX126" fmla="*/ 237433 w 989357"/>
                <a:gd name="connsiteY126" fmla="*/ 585119 h 950519"/>
                <a:gd name="connsiteX127" fmla="*/ 77930 w 989357"/>
                <a:gd name="connsiteY127" fmla="*/ 353159 h 950519"/>
                <a:gd name="connsiteX128" fmla="*/ 157682 w 989357"/>
                <a:gd name="connsiteY128" fmla="*/ 285172 h 950519"/>
                <a:gd name="connsiteX129" fmla="*/ 133647 w 989357"/>
                <a:gd name="connsiteY129" fmla="*/ 694190 h 950519"/>
                <a:gd name="connsiteX130" fmla="*/ 19664 w 989357"/>
                <a:gd name="connsiteY130" fmla="*/ 694190 h 950519"/>
                <a:gd name="connsiteX131" fmla="*/ 14930 w 989357"/>
                <a:gd name="connsiteY131" fmla="*/ 482228 h 950519"/>
                <a:gd name="connsiteX132" fmla="*/ 69555 w 989357"/>
                <a:gd name="connsiteY132" fmla="*/ 366612 h 950519"/>
                <a:gd name="connsiteX133" fmla="*/ 233791 w 989357"/>
                <a:gd name="connsiteY133" fmla="*/ 605842 h 950519"/>
                <a:gd name="connsiteX134" fmla="*/ 133647 w 989357"/>
                <a:gd name="connsiteY134" fmla="*/ 694190 h 950519"/>
                <a:gd name="connsiteX135" fmla="*/ 386739 w 989357"/>
                <a:gd name="connsiteY135" fmla="*/ 644744 h 950519"/>
                <a:gd name="connsiteX136" fmla="*/ 384554 w 989357"/>
                <a:gd name="connsiteY136" fmla="*/ 643654 h 950519"/>
                <a:gd name="connsiteX137" fmla="*/ 258919 w 989357"/>
                <a:gd name="connsiteY137" fmla="*/ 604024 h 950519"/>
                <a:gd name="connsiteX138" fmla="*/ 491254 w 989357"/>
                <a:gd name="connsiteY138" fmla="*/ 418603 h 950519"/>
                <a:gd name="connsiteX139" fmla="*/ 509098 w 989357"/>
                <a:gd name="connsiteY139" fmla="*/ 742545 h 950519"/>
                <a:gd name="connsiteX140" fmla="*/ 386739 w 989357"/>
                <a:gd name="connsiteY140" fmla="*/ 644744 h 950519"/>
                <a:gd name="connsiteX141" fmla="*/ 522207 w 989357"/>
                <a:gd name="connsiteY141" fmla="*/ 776721 h 950519"/>
                <a:gd name="connsiteX142" fmla="*/ 649664 w 989357"/>
                <a:gd name="connsiteY142" fmla="*/ 943964 h 950519"/>
                <a:gd name="connsiteX143" fmla="*/ 513832 w 989357"/>
                <a:gd name="connsiteY143" fmla="*/ 943964 h 950519"/>
                <a:gd name="connsiteX144" fmla="*/ 522207 w 989357"/>
                <a:gd name="connsiteY144" fmla="*/ 776721 h 950519"/>
                <a:gd name="connsiteX145" fmla="*/ 951190 w 989357"/>
                <a:gd name="connsiteY145" fmla="*/ 591663 h 950519"/>
                <a:gd name="connsiteX146" fmla="*/ 835387 w 989357"/>
                <a:gd name="connsiteY146" fmla="*/ 747272 h 950519"/>
                <a:gd name="connsiteX147" fmla="*/ 758912 w 989357"/>
                <a:gd name="connsiteY147" fmla="*/ 554942 h 950519"/>
                <a:gd name="connsiteX148" fmla="*/ 979959 w 989357"/>
                <a:gd name="connsiteY148" fmla="*/ 442962 h 950519"/>
                <a:gd name="connsiteX149" fmla="*/ 951190 w 989357"/>
                <a:gd name="connsiteY149" fmla="*/ 591663 h 950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</a:cxnLst>
              <a:rect l="l" t="t" r="r" b="b"/>
              <a:pathLst>
                <a:path w="989357" h="950519">
                  <a:moveTo>
                    <a:pt x="997074" y="430237"/>
                  </a:moveTo>
                  <a:cubicBezTo>
                    <a:pt x="997074" y="429510"/>
                    <a:pt x="997074" y="429146"/>
                    <a:pt x="997074" y="428419"/>
                  </a:cubicBezTo>
                  <a:cubicBezTo>
                    <a:pt x="997074" y="428056"/>
                    <a:pt x="996710" y="427692"/>
                    <a:pt x="996710" y="427328"/>
                  </a:cubicBezTo>
                  <a:cubicBezTo>
                    <a:pt x="996710" y="426965"/>
                    <a:pt x="996710" y="426601"/>
                    <a:pt x="996346" y="426601"/>
                  </a:cubicBezTo>
                  <a:cubicBezTo>
                    <a:pt x="996346" y="426238"/>
                    <a:pt x="995982" y="426238"/>
                    <a:pt x="995618" y="425874"/>
                  </a:cubicBezTo>
                  <a:cubicBezTo>
                    <a:pt x="995618" y="425510"/>
                    <a:pt x="995253" y="425510"/>
                    <a:pt x="995253" y="425147"/>
                  </a:cubicBezTo>
                  <a:lnTo>
                    <a:pt x="901300" y="315348"/>
                  </a:lnTo>
                  <a:lnTo>
                    <a:pt x="890011" y="96841"/>
                  </a:lnTo>
                  <a:cubicBezTo>
                    <a:pt x="890011" y="93933"/>
                    <a:pt x="888190" y="91388"/>
                    <a:pt x="885277" y="90297"/>
                  </a:cubicBezTo>
                  <a:cubicBezTo>
                    <a:pt x="882728" y="89206"/>
                    <a:pt x="879450" y="89933"/>
                    <a:pt x="877629" y="92115"/>
                  </a:cubicBezTo>
                  <a:lnTo>
                    <a:pt x="764375" y="206640"/>
                  </a:lnTo>
                  <a:lnTo>
                    <a:pt x="691178" y="215002"/>
                  </a:lnTo>
                  <a:lnTo>
                    <a:pt x="698098" y="7402"/>
                  </a:lnTo>
                  <a:cubicBezTo>
                    <a:pt x="698098" y="5221"/>
                    <a:pt x="697005" y="3040"/>
                    <a:pt x="695549" y="1586"/>
                  </a:cubicBezTo>
                  <a:cubicBezTo>
                    <a:pt x="693728" y="131"/>
                    <a:pt x="691543" y="-232"/>
                    <a:pt x="689358" y="131"/>
                  </a:cubicBezTo>
                  <a:cubicBezTo>
                    <a:pt x="679890" y="2676"/>
                    <a:pt x="540051" y="36125"/>
                    <a:pt x="538595" y="36488"/>
                  </a:cubicBezTo>
                  <a:cubicBezTo>
                    <a:pt x="537502" y="36852"/>
                    <a:pt x="536410" y="37216"/>
                    <a:pt x="535682" y="37943"/>
                  </a:cubicBezTo>
                  <a:lnTo>
                    <a:pt x="433716" y="126290"/>
                  </a:lnTo>
                  <a:lnTo>
                    <a:pt x="394023" y="40488"/>
                  </a:lnTo>
                  <a:cubicBezTo>
                    <a:pt x="392930" y="38306"/>
                    <a:pt x="391109" y="36852"/>
                    <a:pt x="388560" y="36488"/>
                  </a:cubicBezTo>
                  <a:cubicBezTo>
                    <a:pt x="386375" y="36125"/>
                    <a:pt x="383826" y="36852"/>
                    <a:pt x="382005" y="38670"/>
                  </a:cubicBezTo>
                  <a:lnTo>
                    <a:pt x="262925" y="157558"/>
                  </a:lnTo>
                  <a:cubicBezTo>
                    <a:pt x="262925" y="157558"/>
                    <a:pt x="262925" y="157921"/>
                    <a:pt x="262561" y="157921"/>
                  </a:cubicBezTo>
                  <a:cubicBezTo>
                    <a:pt x="262196" y="158285"/>
                    <a:pt x="261832" y="159012"/>
                    <a:pt x="261468" y="159739"/>
                  </a:cubicBezTo>
                  <a:cubicBezTo>
                    <a:pt x="261468" y="159739"/>
                    <a:pt x="261104" y="160103"/>
                    <a:pt x="261104" y="160103"/>
                  </a:cubicBezTo>
                  <a:cubicBezTo>
                    <a:pt x="261104" y="160103"/>
                    <a:pt x="261104" y="160103"/>
                    <a:pt x="261104" y="160466"/>
                  </a:cubicBezTo>
                  <a:cubicBezTo>
                    <a:pt x="260740" y="161194"/>
                    <a:pt x="260740" y="161921"/>
                    <a:pt x="260740" y="162648"/>
                  </a:cubicBezTo>
                  <a:cubicBezTo>
                    <a:pt x="260740" y="162648"/>
                    <a:pt x="260740" y="162648"/>
                    <a:pt x="260740" y="162648"/>
                  </a:cubicBezTo>
                  <a:lnTo>
                    <a:pt x="260740" y="214275"/>
                  </a:lnTo>
                  <a:lnTo>
                    <a:pt x="150398" y="272810"/>
                  </a:lnTo>
                  <a:cubicBezTo>
                    <a:pt x="150034" y="273174"/>
                    <a:pt x="149306" y="273537"/>
                    <a:pt x="148942" y="273537"/>
                  </a:cubicBezTo>
                  <a:lnTo>
                    <a:pt x="63728" y="346252"/>
                  </a:lnTo>
                  <a:cubicBezTo>
                    <a:pt x="63364" y="346615"/>
                    <a:pt x="63364" y="346615"/>
                    <a:pt x="63000" y="346979"/>
                  </a:cubicBezTo>
                  <a:cubicBezTo>
                    <a:pt x="62636" y="347343"/>
                    <a:pt x="62271" y="347706"/>
                    <a:pt x="61907" y="348433"/>
                  </a:cubicBezTo>
                  <a:cubicBezTo>
                    <a:pt x="61907" y="348433"/>
                    <a:pt x="61543" y="348797"/>
                    <a:pt x="61543" y="348797"/>
                  </a:cubicBezTo>
                  <a:lnTo>
                    <a:pt x="728" y="477501"/>
                  </a:lnTo>
                  <a:cubicBezTo>
                    <a:pt x="364" y="478592"/>
                    <a:pt x="0" y="479683"/>
                    <a:pt x="0" y="480773"/>
                  </a:cubicBezTo>
                  <a:lnTo>
                    <a:pt x="4734" y="701825"/>
                  </a:lnTo>
                  <a:cubicBezTo>
                    <a:pt x="4734" y="705825"/>
                    <a:pt x="8012" y="709097"/>
                    <a:pt x="12017" y="709097"/>
                  </a:cubicBezTo>
                  <a:lnTo>
                    <a:pt x="135832" y="709097"/>
                  </a:lnTo>
                  <a:cubicBezTo>
                    <a:pt x="137653" y="709097"/>
                    <a:pt x="139474" y="708370"/>
                    <a:pt x="140566" y="707279"/>
                  </a:cubicBezTo>
                  <a:lnTo>
                    <a:pt x="244353" y="615295"/>
                  </a:lnTo>
                  <a:lnTo>
                    <a:pt x="377636" y="657469"/>
                  </a:lnTo>
                  <a:lnTo>
                    <a:pt x="507277" y="761088"/>
                  </a:lnTo>
                  <a:lnTo>
                    <a:pt x="497809" y="951599"/>
                  </a:lnTo>
                  <a:cubicBezTo>
                    <a:pt x="497809" y="953417"/>
                    <a:pt x="498537" y="955599"/>
                    <a:pt x="499630" y="957053"/>
                  </a:cubicBezTo>
                  <a:cubicBezTo>
                    <a:pt x="501086" y="958507"/>
                    <a:pt x="502907" y="959234"/>
                    <a:pt x="505092" y="959234"/>
                  </a:cubicBezTo>
                  <a:lnTo>
                    <a:pt x="663138" y="959234"/>
                  </a:lnTo>
                  <a:cubicBezTo>
                    <a:pt x="663138" y="959234"/>
                    <a:pt x="663138" y="959234"/>
                    <a:pt x="663138" y="959234"/>
                  </a:cubicBezTo>
                  <a:cubicBezTo>
                    <a:pt x="663138" y="959234"/>
                    <a:pt x="663138" y="959234"/>
                    <a:pt x="663138" y="959234"/>
                  </a:cubicBezTo>
                  <a:cubicBezTo>
                    <a:pt x="664231" y="959234"/>
                    <a:pt x="664959" y="958871"/>
                    <a:pt x="665688" y="958507"/>
                  </a:cubicBezTo>
                  <a:cubicBezTo>
                    <a:pt x="666052" y="958507"/>
                    <a:pt x="666052" y="958144"/>
                    <a:pt x="666416" y="958144"/>
                  </a:cubicBezTo>
                  <a:cubicBezTo>
                    <a:pt x="666780" y="958144"/>
                    <a:pt x="667144" y="957780"/>
                    <a:pt x="667508" y="957780"/>
                  </a:cubicBezTo>
                  <a:cubicBezTo>
                    <a:pt x="667873" y="957780"/>
                    <a:pt x="667873" y="957417"/>
                    <a:pt x="667873" y="957053"/>
                  </a:cubicBezTo>
                  <a:cubicBezTo>
                    <a:pt x="667873" y="957053"/>
                    <a:pt x="668237" y="956689"/>
                    <a:pt x="668237" y="956689"/>
                  </a:cubicBezTo>
                  <a:lnTo>
                    <a:pt x="834294" y="770904"/>
                  </a:lnTo>
                  <a:cubicBezTo>
                    <a:pt x="834659" y="770904"/>
                    <a:pt x="835023" y="770904"/>
                    <a:pt x="835023" y="770904"/>
                  </a:cubicBezTo>
                  <a:cubicBezTo>
                    <a:pt x="836115" y="770541"/>
                    <a:pt x="836844" y="769813"/>
                    <a:pt x="837208" y="769450"/>
                  </a:cubicBezTo>
                  <a:cubicBezTo>
                    <a:pt x="837208" y="769450"/>
                    <a:pt x="837208" y="769086"/>
                    <a:pt x="837572" y="769086"/>
                  </a:cubicBezTo>
                  <a:cubicBezTo>
                    <a:pt x="837936" y="768723"/>
                    <a:pt x="838300" y="767995"/>
                    <a:pt x="838664" y="767632"/>
                  </a:cubicBezTo>
                  <a:cubicBezTo>
                    <a:pt x="838664" y="767268"/>
                    <a:pt x="839028" y="767268"/>
                    <a:pt x="839028" y="766905"/>
                  </a:cubicBezTo>
                  <a:cubicBezTo>
                    <a:pt x="839392" y="766178"/>
                    <a:pt x="839392" y="765450"/>
                    <a:pt x="839392" y="764723"/>
                  </a:cubicBezTo>
                  <a:cubicBezTo>
                    <a:pt x="839392" y="764723"/>
                    <a:pt x="839392" y="764360"/>
                    <a:pt x="839392" y="764360"/>
                  </a:cubicBezTo>
                  <a:cubicBezTo>
                    <a:pt x="839392" y="764360"/>
                    <a:pt x="839392" y="764360"/>
                    <a:pt x="839392" y="764360"/>
                  </a:cubicBezTo>
                  <a:cubicBezTo>
                    <a:pt x="839392" y="764360"/>
                    <a:pt x="839392" y="764360"/>
                    <a:pt x="839392" y="764360"/>
                  </a:cubicBezTo>
                  <a:cubicBezTo>
                    <a:pt x="839392" y="764360"/>
                    <a:pt x="839392" y="764360"/>
                    <a:pt x="839392" y="764360"/>
                  </a:cubicBezTo>
                  <a:lnTo>
                    <a:pt x="962115" y="599662"/>
                  </a:lnTo>
                  <a:cubicBezTo>
                    <a:pt x="962843" y="598934"/>
                    <a:pt x="963207" y="597844"/>
                    <a:pt x="963571" y="596753"/>
                  </a:cubicBezTo>
                  <a:lnTo>
                    <a:pt x="995618" y="431691"/>
                  </a:lnTo>
                  <a:cubicBezTo>
                    <a:pt x="997074" y="430600"/>
                    <a:pt x="997074" y="430600"/>
                    <a:pt x="997074" y="430237"/>
                  </a:cubicBezTo>
                  <a:close/>
                  <a:moveTo>
                    <a:pt x="664595" y="939965"/>
                  </a:moveTo>
                  <a:lnTo>
                    <a:pt x="532040" y="765450"/>
                  </a:lnTo>
                  <a:lnTo>
                    <a:pt x="816450" y="770541"/>
                  </a:lnTo>
                  <a:lnTo>
                    <a:pt x="664595" y="939965"/>
                  </a:lnTo>
                  <a:close/>
                  <a:moveTo>
                    <a:pt x="275306" y="219002"/>
                  </a:moveTo>
                  <a:cubicBezTo>
                    <a:pt x="275306" y="218638"/>
                    <a:pt x="275306" y="218638"/>
                    <a:pt x="275306" y="219002"/>
                  </a:cubicBezTo>
                  <a:cubicBezTo>
                    <a:pt x="275306" y="218638"/>
                    <a:pt x="275306" y="218638"/>
                    <a:pt x="275306" y="218638"/>
                  </a:cubicBezTo>
                  <a:lnTo>
                    <a:pt x="275306" y="180826"/>
                  </a:lnTo>
                  <a:lnTo>
                    <a:pt x="488340" y="402242"/>
                  </a:lnTo>
                  <a:lnTo>
                    <a:pt x="251999" y="590936"/>
                  </a:lnTo>
                  <a:lnTo>
                    <a:pt x="275306" y="219002"/>
                  </a:lnTo>
                  <a:close/>
                  <a:moveTo>
                    <a:pt x="425341" y="146651"/>
                  </a:moveTo>
                  <a:lnTo>
                    <a:pt x="484699" y="377883"/>
                  </a:lnTo>
                  <a:lnTo>
                    <a:pt x="282589" y="167738"/>
                  </a:lnTo>
                  <a:lnTo>
                    <a:pt x="425341" y="146651"/>
                  </a:lnTo>
                  <a:close/>
                  <a:moveTo>
                    <a:pt x="441364" y="149559"/>
                  </a:moveTo>
                  <a:lnTo>
                    <a:pt x="670057" y="226273"/>
                  </a:lnTo>
                  <a:lnTo>
                    <a:pt x="502907" y="388790"/>
                  </a:lnTo>
                  <a:lnTo>
                    <a:pt x="441364" y="149559"/>
                  </a:lnTo>
                  <a:close/>
                  <a:moveTo>
                    <a:pt x="741797" y="535673"/>
                  </a:moveTo>
                  <a:lnTo>
                    <a:pt x="509826" y="402242"/>
                  </a:lnTo>
                  <a:lnTo>
                    <a:pt x="679161" y="237544"/>
                  </a:lnTo>
                  <a:lnTo>
                    <a:pt x="741797" y="535673"/>
                  </a:lnTo>
                  <a:close/>
                  <a:moveTo>
                    <a:pt x="738884" y="550943"/>
                  </a:moveTo>
                  <a:lnTo>
                    <a:pt x="523664" y="742545"/>
                  </a:lnTo>
                  <a:lnTo>
                    <a:pt x="505820" y="416785"/>
                  </a:lnTo>
                  <a:lnTo>
                    <a:pt x="738884" y="550943"/>
                  </a:lnTo>
                  <a:close/>
                  <a:moveTo>
                    <a:pt x="535682" y="750908"/>
                  </a:moveTo>
                  <a:lnTo>
                    <a:pt x="746531" y="563304"/>
                  </a:lnTo>
                  <a:lnTo>
                    <a:pt x="823005" y="755998"/>
                  </a:lnTo>
                  <a:lnTo>
                    <a:pt x="535682" y="750908"/>
                  </a:lnTo>
                  <a:close/>
                  <a:moveTo>
                    <a:pt x="755635" y="530583"/>
                  </a:moveTo>
                  <a:lnTo>
                    <a:pt x="693728" y="235726"/>
                  </a:lnTo>
                  <a:lnTo>
                    <a:pt x="884184" y="321165"/>
                  </a:lnTo>
                  <a:lnTo>
                    <a:pt x="755635" y="530583"/>
                  </a:lnTo>
                  <a:close/>
                  <a:moveTo>
                    <a:pt x="895473" y="330255"/>
                  </a:moveTo>
                  <a:lnTo>
                    <a:pt x="978502" y="427328"/>
                  </a:lnTo>
                  <a:lnTo>
                    <a:pt x="772023" y="532037"/>
                  </a:lnTo>
                  <a:lnTo>
                    <a:pt x="895473" y="330255"/>
                  </a:lnTo>
                  <a:close/>
                  <a:moveTo>
                    <a:pt x="768745" y="220819"/>
                  </a:moveTo>
                  <a:cubicBezTo>
                    <a:pt x="770566" y="220456"/>
                    <a:pt x="772023" y="219729"/>
                    <a:pt x="773115" y="218638"/>
                  </a:cubicBezTo>
                  <a:lnTo>
                    <a:pt x="876537" y="113929"/>
                  </a:lnTo>
                  <a:lnTo>
                    <a:pt x="886734" y="306259"/>
                  </a:lnTo>
                  <a:lnTo>
                    <a:pt x="710843" y="227364"/>
                  </a:lnTo>
                  <a:lnTo>
                    <a:pt x="768745" y="220819"/>
                  </a:lnTo>
                  <a:close/>
                  <a:moveTo>
                    <a:pt x="543693" y="50304"/>
                  </a:moveTo>
                  <a:cubicBezTo>
                    <a:pt x="558259" y="46668"/>
                    <a:pt x="652213" y="24127"/>
                    <a:pt x="683532" y="16492"/>
                  </a:cubicBezTo>
                  <a:lnTo>
                    <a:pt x="676976" y="213184"/>
                  </a:lnTo>
                  <a:lnTo>
                    <a:pt x="445370" y="135380"/>
                  </a:lnTo>
                  <a:lnTo>
                    <a:pt x="543693" y="50304"/>
                  </a:lnTo>
                  <a:close/>
                  <a:moveTo>
                    <a:pt x="384919" y="56121"/>
                  </a:moveTo>
                  <a:lnTo>
                    <a:pt x="420242" y="132471"/>
                  </a:lnTo>
                  <a:lnTo>
                    <a:pt x="288780" y="152104"/>
                  </a:lnTo>
                  <a:lnTo>
                    <a:pt x="384919" y="56121"/>
                  </a:lnTo>
                  <a:close/>
                  <a:moveTo>
                    <a:pt x="157682" y="285172"/>
                  </a:moveTo>
                  <a:lnTo>
                    <a:pt x="259647" y="230999"/>
                  </a:lnTo>
                  <a:lnTo>
                    <a:pt x="237433" y="585119"/>
                  </a:lnTo>
                  <a:lnTo>
                    <a:pt x="77930" y="353159"/>
                  </a:lnTo>
                  <a:lnTo>
                    <a:pt x="157682" y="285172"/>
                  </a:lnTo>
                  <a:close/>
                  <a:moveTo>
                    <a:pt x="133647" y="694190"/>
                  </a:moveTo>
                  <a:lnTo>
                    <a:pt x="19664" y="694190"/>
                  </a:lnTo>
                  <a:lnTo>
                    <a:pt x="14930" y="482228"/>
                  </a:lnTo>
                  <a:lnTo>
                    <a:pt x="69555" y="366612"/>
                  </a:lnTo>
                  <a:lnTo>
                    <a:pt x="233791" y="605842"/>
                  </a:lnTo>
                  <a:lnTo>
                    <a:pt x="133647" y="694190"/>
                  </a:lnTo>
                  <a:close/>
                  <a:moveTo>
                    <a:pt x="386739" y="644744"/>
                  </a:moveTo>
                  <a:cubicBezTo>
                    <a:pt x="386011" y="644017"/>
                    <a:pt x="385283" y="643654"/>
                    <a:pt x="384554" y="643654"/>
                  </a:cubicBezTo>
                  <a:lnTo>
                    <a:pt x="258919" y="604024"/>
                  </a:lnTo>
                  <a:lnTo>
                    <a:pt x="491254" y="418603"/>
                  </a:lnTo>
                  <a:lnTo>
                    <a:pt x="509098" y="742545"/>
                  </a:lnTo>
                  <a:lnTo>
                    <a:pt x="386739" y="644744"/>
                  </a:lnTo>
                  <a:close/>
                  <a:moveTo>
                    <a:pt x="522207" y="776721"/>
                  </a:moveTo>
                  <a:lnTo>
                    <a:pt x="649664" y="943964"/>
                  </a:lnTo>
                  <a:lnTo>
                    <a:pt x="513832" y="943964"/>
                  </a:lnTo>
                  <a:lnTo>
                    <a:pt x="522207" y="776721"/>
                  </a:lnTo>
                  <a:close/>
                  <a:moveTo>
                    <a:pt x="951190" y="591663"/>
                  </a:moveTo>
                  <a:lnTo>
                    <a:pt x="835387" y="747272"/>
                  </a:lnTo>
                  <a:lnTo>
                    <a:pt x="758912" y="554942"/>
                  </a:lnTo>
                  <a:lnTo>
                    <a:pt x="979959" y="442962"/>
                  </a:lnTo>
                  <a:lnTo>
                    <a:pt x="951190" y="591663"/>
                  </a:lnTo>
                  <a:close/>
                </a:path>
              </a:pathLst>
            </a:custGeom>
            <a:grpFill/>
            <a:ln w="95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/>
            </a:p>
          </p:txBody>
        </p:sp>
      </p:grpSp>
      <p:grpSp>
        <p:nvGrpSpPr>
          <p:cNvPr id="51" name="Groupe 50">
            <a:extLst>
              <a:ext uri="{FF2B5EF4-FFF2-40B4-BE49-F238E27FC236}">
                <a16:creationId xmlns:a16="http://schemas.microsoft.com/office/drawing/2014/main" id="{9B4C6943-A38D-7732-4AF8-E6B326F89BEE}"/>
              </a:ext>
            </a:extLst>
          </p:cNvPr>
          <p:cNvGrpSpPr/>
          <p:nvPr/>
        </p:nvGrpSpPr>
        <p:grpSpPr>
          <a:xfrm>
            <a:off x="-3175" y="724954"/>
            <a:ext cx="22846205" cy="1666500"/>
            <a:chOff x="-3175" y="724954"/>
            <a:chExt cx="22846205" cy="1666500"/>
          </a:xfrm>
        </p:grpSpPr>
        <p:sp>
          <p:nvSpPr>
            <p:cNvPr id="52" name="Title 1">
              <a:extLst>
                <a:ext uri="{FF2B5EF4-FFF2-40B4-BE49-F238E27FC236}">
                  <a16:creationId xmlns:a16="http://schemas.microsoft.com/office/drawing/2014/main" id="{AE829443-9FCA-061D-2675-F8873225E00D}"/>
                </a:ext>
              </a:extLst>
            </p:cNvPr>
            <p:cNvSpPr txBox="1">
              <a:spLocks/>
            </p:cNvSpPr>
            <p:nvPr/>
          </p:nvSpPr>
          <p:spPr>
            <a:xfrm>
              <a:off x="1630255" y="1375097"/>
              <a:ext cx="21071431" cy="1016357"/>
            </a:xfrm>
            <a:prstGeom prst="rect">
              <a:avLst/>
            </a:prstGeom>
          </p:spPr>
          <p:txBody>
            <a:bodyPr/>
            <a:lstStyle>
              <a:lvl1pPr algn="l" defTabSz="1827213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lang="en-US" sz="6000" kern="1200">
                  <a:solidFill>
                    <a:schemeClr val="tx1"/>
                  </a:solidFill>
                  <a:latin typeface="Lato Light" charset="0"/>
                  <a:ea typeface="Lato Light" charset="0"/>
                  <a:cs typeface="Lato Light" charset="0"/>
                </a:defRPr>
              </a:lvl1pPr>
              <a:lvl2pPr algn="l" defTabSz="1827213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6000">
                  <a:solidFill>
                    <a:schemeClr val="tx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defRPr>
              </a:lvl2pPr>
              <a:lvl3pPr algn="l" defTabSz="1827213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6000">
                  <a:solidFill>
                    <a:schemeClr val="tx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defRPr>
              </a:lvl3pPr>
              <a:lvl4pPr algn="l" defTabSz="1827213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6000">
                  <a:solidFill>
                    <a:schemeClr val="tx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defRPr>
              </a:lvl4pPr>
              <a:lvl5pPr algn="l" defTabSz="1827213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6000">
                  <a:solidFill>
                    <a:schemeClr val="tx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defRPr>
              </a:lvl5pPr>
              <a:lvl6pPr marL="457200" algn="l" defTabSz="1827213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6000">
                  <a:solidFill>
                    <a:schemeClr val="tx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defRPr>
              </a:lvl6pPr>
              <a:lvl7pPr marL="914400" algn="l" defTabSz="1827213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6000">
                  <a:solidFill>
                    <a:schemeClr val="tx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defRPr>
              </a:lvl7pPr>
              <a:lvl8pPr marL="1371600" algn="l" defTabSz="1827213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6000">
                  <a:solidFill>
                    <a:schemeClr val="tx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defRPr>
              </a:lvl8pPr>
              <a:lvl9pPr marL="1828800" algn="l" defTabSz="1827213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6000">
                  <a:solidFill>
                    <a:schemeClr val="tx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defRPr>
              </a:lvl9pPr>
            </a:lstStyle>
            <a:p>
              <a:pPr eaLnBrk="1" hangingPunct="1"/>
              <a:r>
                <a:rPr lang="fr-FR" sz="7200" b="1" dirty="0">
                  <a:solidFill>
                    <a:schemeClr val="accent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Correction du </a:t>
              </a:r>
              <a:r>
                <a:rPr lang="fr-FR" sz="7200" b="1" dirty="0">
                  <a:solidFill>
                    <a:schemeClr val="tx2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Trigger</a:t>
              </a:r>
            </a:p>
          </p:txBody>
        </p:sp>
        <p:grpSp>
          <p:nvGrpSpPr>
            <p:cNvPr id="53" name="Groupe 52">
              <a:extLst>
                <a:ext uri="{FF2B5EF4-FFF2-40B4-BE49-F238E27FC236}">
                  <a16:creationId xmlns:a16="http://schemas.microsoft.com/office/drawing/2014/main" id="{D3D51AB8-06A8-1CBC-FB61-7A6E25EC3384}"/>
                </a:ext>
              </a:extLst>
            </p:cNvPr>
            <p:cNvGrpSpPr/>
            <p:nvPr/>
          </p:nvGrpSpPr>
          <p:grpSpPr>
            <a:xfrm>
              <a:off x="-3175" y="724954"/>
              <a:ext cx="22846205" cy="1145940"/>
              <a:chOff x="-3175" y="724954"/>
              <a:chExt cx="22846205" cy="1145940"/>
            </a:xfrm>
          </p:grpSpPr>
          <p:grpSp>
            <p:nvGrpSpPr>
              <p:cNvPr id="54" name="Groupe 53">
                <a:extLst>
                  <a:ext uri="{FF2B5EF4-FFF2-40B4-BE49-F238E27FC236}">
                    <a16:creationId xmlns:a16="http://schemas.microsoft.com/office/drawing/2014/main" id="{B0EA70A5-B1F8-7C7B-0982-1B0C66CD1474}"/>
                  </a:ext>
                </a:extLst>
              </p:cNvPr>
              <p:cNvGrpSpPr/>
              <p:nvPr/>
            </p:nvGrpSpPr>
            <p:grpSpPr>
              <a:xfrm>
                <a:off x="-3175" y="1825175"/>
                <a:ext cx="1081827" cy="45719"/>
                <a:chOff x="-3175" y="1825175"/>
                <a:chExt cx="1081827" cy="45719"/>
              </a:xfrm>
            </p:grpSpPr>
            <p:sp>
              <p:nvSpPr>
                <p:cNvPr id="56" name="Rectangle 55">
                  <a:extLst>
                    <a:ext uri="{FF2B5EF4-FFF2-40B4-BE49-F238E27FC236}">
                      <a16:creationId xmlns:a16="http://schemas.microsoft.com/office/drawing/2014/main" id="{68D100A5-DC33-194C-19D0-0368408464E8}"/>
                    </a:ext>
                  </a:extLst>
                </p:cNvPr>
                <p:cNvSpPr/>
                <p:nvPr/>
              </p:nvSpPr>
              <p:spPr>
                <a:xfrm>
                  <a:off x="-3175" y="1825175"/>
                  <a:ext cx="530225" cy="45719"/>
                </a:xfrm>
                <a:prstGeom prst="rect">
                  <a:avLst/>
                </a:prstGeom>
                <a:solidFill>
                  <a:schemeClr val="tx2"/>
                </a:solidFill>
                <a:ln w="28575">
                  <a:solidFill>
                    <a:schemeClr val="tx2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dirty="0"/>
                </a:p>
              </p:txBody>
            </p:sp>
            <p:sp>
              <p:nvSpPr>
                <p:cNvPr id="57" name="Rectangle 56">
                  <a:extLst>
                    <a:ext uri="{FF2B5EF4-FFF2-40B4-BE49-F238E27FC236}">
                      <a16:creationId xmlns:a16="http://schemas.microsoft.com/office/drawing/2014/main" id="{3D667550-B960-180C-D9B0-9FB6D2CC502F}"/>
                    </a:ext>
                  </a:extLst>
                </p:cNvPr>
                <p:cNvSpPr/>
                <p:nvPr/>
              </p:nvSpPr>
              <p:spPr>
                <a:xfrm>
                  <a:off x="548427" y="1825175"/>
                  <a:ext cx="530225" cy="45719"/>
                </a:xfrm>
                <a:prstGeom prst="rect">
                  <a:avLst/>
                </a:prstGeom>
                <a:solidFill>
                  <a:schemeClr val="tx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dirty="0"/>
                </a:p>
              </p:txBody>
            </p:sp>
          </p:grpSp>
          <p:pic>
            <p:nvPicPr>
              <p:cNvPr id="55" name="Image 54">
                <a:extLst>
                  <a:ext uri="{FF2B5EF4-FFF2-40B4-BE49-F238E27FC236}">
                    <a16:creationId xmlns:a16="http://schemas.microsoft.com/office/drawing/2014/main" id="{82C1B11A-D0CE-C334-21AA-D864A60B76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645401" y="724954"/>
                <a:ext cx="21197629" cy="603556"/>
              </a:xfrm>
              <a:prstGeom prst="rect">
                <a:avLst/>
              </a:prstGeom>
            </p:spPr>
          </p:pic>
        </p:grpSp>
      </p:grpSp>
      <p:sp>
        <p:nvSpPr>
          <p:cNvPr id="58" name="Text Placeholder 3">
            <a:extLst>
              <a:ext uri="{FF2B5EF4-FFF2-40B4-BE49-F238E27FC236}">
                <a16:creationId xmlns:a16="http://schemas.microsoft.com/office/drawing/2014/main" id="{53D7CC74-717F-2299-0577-8B279B709740}"/>
              </a:ext>
            </a:extLst>
          </p:cNvPr>
          <p:cNvSpPr txBox="1">
            <a:spLocks/>
          </p:cNvSpPr>
          <p:nvPr/>
        </p:nvSpPr>
        <p:spPr>
          <a:xfrm>
            <a:off x="1675964" y="2394701"/>
            <a:ext cx="21025723" cy="424699"/>
          </a:xfrm>
          <a:prstGeom prst="rect">
            <a:avLst/>
          </a:prstGeom>
        </p:spPr>
        <p:txBody>
          <a:bodyPr/>
          <a:lstStyle>
            <a:lvl1pPr marL="455613" indent="-455613" algn="l" defTabSz="1827213" rtl="0" fontAlgn="base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en-US" sz="4800" kern="1200" dirty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defRPr>
            </a:lvl1pPr>
            <a:lvl2pPr marL="1370013" indent="-455613" algn="l" defTabSz="1827213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en-US" sz="4000" kern="1200" dirty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defRPr>
            </a:lvl2pPr>
            <a:lvl3pPr marL="2284413" indent="-455613" algn="l" defTabSz="1827213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en-US" sz="3600" kern="1200" dirty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defRPr>
            </a:lvl3pPr>
            <a:lvl4pPr marL="3198813" indent="-455613" algn="l" defTabSz="1827213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en-US" sz="3200" kern="1200" dirty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defRPr>
            </a:lvl4pPr>
            <a:lvl5pPr marL="4113213" indent="-455613" algn="l" defTabSz="1827213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en-US" sz="3200" kern="1200" dirty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defRPr>
            </a:lvl5pPr>
            <a:lvl6pPr marL="5028194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411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628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84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hangingPunct="1">
              <a:buNone/>
            </a:pPr>
            <a:r>
              <a:rPr lang="fr-FR" sz="4400" dirty="0">
                <a:solidFill>
                  <a:schemeClr val="accent5"/>
                </a:solidFill>
                <a:latin typeface="Geomanist" panose="02000503000000020004" pitchFamily="50" charset="0"/>
              </a:rPr>
              <a:t>Mauvaise Pratique</a:t>
            </a: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FC3A9E34-4282-9615-5E7B-7E036159E81B}"/>
              </a:ext>
            </a:extLst>
          </p:cNvPr>
          <p:cNvSpPr txBox="1">
            <a:spLocks/>
          </p:cNvSpPr>
          <p:nvPr/>
        </p:nvSpPr>
        <p:spPr>
          <a:xfrm>
            <a:off x="1688830" y="3014530"/>
            <a:ext cx="21025723" cy="424699"/>
          </a:xfrm>
          <a:prstGeom prst="rect">
            <a:avLst/>
          </a:prstGeom>
        </p:spPr>
        <p:txBody>
          <a:bodyPr/>
          <a:lstStyle>
            <a:lvl1pPr marL="455613" indent="-455613" algn="l" defTabSz="1827213" rtl="0" fontAlgn="base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en-US" sz="4800" kern="1200" dirty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defRPr>
            </a:lvl1pPr>
            <a:lvl2pPr marL="1370013" indent="-455613" algn="l" defTabSz="1827213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en-US" sz="4000" kern="1200" dirty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defRPr>
            </a:lvl2pPr>
            <a:lvl3pPr marL="2284413" indent="-455613" algn="l" defTabSz="1827213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en-US" sz="3600" kern="1200" dirty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defRPr>
            </a:lvl3pPr>
            <a:lvl4pPr marL="3198813" indent="-455613" algn="l" defTabSz="1827213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en-US" sz="3200" kern="1200" dirty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defRPr>
            </a:lvl4pPr>
            <a:lvl5pPr marL="4113213" indent="-455613" algn="l" defTabSz="1827213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en-US" sz="3200" kern="1200" dirty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defRPr>
            </a:lvl5pPr>
            <a:lvl6pPr marL="5028194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411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628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84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hangingPunct="1">
              <a:buNone/>
            </a:pPr>
            <a:r>
              <a:rPr lang="fr-FR" sz="4400" dirty="0">
                <a:solidFill>
                  <a:schemeClr val="accent3"/>
                </a:solidFill>
                <a:latin typeface="Geomanist" panose="02000503000000020004" pitchFamily="50" charset="0"/>
              </a:rPr>
              <a:t>2 trigger par objet</a:t>
            </a:r>
          </a:p>
        </p:txBody>
      </p: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8E2F7759-44CF-AE67-FAA9-F5693CC733A4}"/>
              </a:ext>
            </a:extLst>
          </p:cNvPr>
          <p:cNvGrpSpPr/>
          <p:nvPr/>
        </p:nvGrpSpPr>
        <p:grpSpPr>
          <a:xfrm>
            <a:off x="7195543" y="2969622"/>
            <a:ext cx="20775544" cy="10698225"/>
            <a:chOff x="10865377" y="2969622"/>
            <a:chExt cx="17105710" cy="8808469"/>
          </a:xfrm>
        </p:grpSpPr>
        <p:sp>
          <p:nvSpPr>
            <p:cNvPr id="4" name="Shape 531">
              <a:extLst>
                <a:ext uri="{FF2B5EF4-FFF2-40B4-BE49-F238E27FC236}">
                  <a16:creationId xmlns:a16="http://schemas.microsoft.com/office/drawing/2014/main" id="{1719552D-FC89-CD1A-A493-D116FD76B862}"/>
                </a:ext>
              </a:extLst>
            </p:cNvPr>
            <p:cNvSpPr/>
            <p:nvPr/>
          </p:nvSpPr>
          <p:spPr>
            <a:xfrm>
              <a:off x="12504740" y="2969622"/>
              <a:ext cx="13835078" cy="83676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916" y="0"/>
                  </a:moveTo>
                  <a:lnTo>
                    <a:pt x="684" y="0"/>
                  </a:lnTo>
                  <a:cubicBezTo>
                    <a:pt x="308" y="0"/>
                    <a:pt x="0" y="453"/>
                    <a:pt x="0" y="1008"/>
                  </a:cubicBezTo>
                  <a:lnTo>
                    <a:pt x="0" y="1224"/>
                  </a:lnTo>
                  <a:lnTo>
                    <a:pt x="0" y="7712"/>
                  </a:lnTo>
                  <a:lnTo>
                    <a:pt x="0" y="15214"/>
                  </a:lnTo>
                  <a:lnTo>
                    <a:pt x="0" y="20527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20527"/>
                  </a:lnTo>
                  <a:lnTo>
                    <a:pt x="21600" y="15214"/>
                  </a:lnTo>
                  <a:lnTo>
                    <a:pt x="21600" y="7712"/>
                  </a:lnTo>
                  <a:lnTo>
                    <a:pt x="21600" y="1224"/>
                  </a:lnTo>
                  <a:lnTo>
                    <a:pt x="21600" y="1008"/>
                  </a:lnTo>
                  <a:cubicBezTo>
                    <a:pt x="21600" y="453"/>
                    <a:pt x="21292" y="0"/>
                    <a:pt x="20916" y="0"/>
                  </a:cubicBezTo>
                  <a:close/>
                </a:path>
              </a:pathLst>
            </a:custGeom>
            <a:solidFill>
              <a:srgbClr val="000000"/>
            </a:solidFill>
            <a:ln w="12700">
              <a:miter lim="400000"/>
            </a:ln>
          </p:spPr>
          <p:txBody>
            <a:bodyPr lIns="38090" tIns="38090" rIns="38090" bIns="38090" anchor="ctr"/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 sz="3199"/>
            </a:p>
          </p:txBody>
        </p:sp>
        <p:sp>
          <p:nvSpPr>
            <p:cNvPr id="5" name="Shape 532">
              <a:extLst>
                <a:ext uri="{FF2B5EF4-FFF2-40B4-BE49-F238E27FC236}">
                  <a16:creationId xmlns:a16="http://schemas.microsoft.com/office/drawing/2014/main" id="{FECBAFA8-562E-539D-2AF2-0C16CFEC1F9D}"/>
                </a:ext>
              </a:extLst>
            </p:cNvPr>
            <p:cNvSpPr/>
            <p:nvPr/>
          </p:nvSpPr>
          <p:spPr>
            <a:xfrm>
              <a:off x="10865377" y="11255515"/>
              <a:ext cx="17105702" cy="3176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cubicBezTo>
                    <a:pt x="21600" y="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rgbClr val="DCDEE0"/>
            </a:solidFill>
            <a:ln w="12700">
              <a:miter lim="400000"/>
            </a:ln>
          </p:spPr>
          <p:txBody>
            <a:bodyPr lIns="38090" tIns="38090" rIns="38090" bIns="38090" anchor="ctr"/>
            <a:lstStyle/>
            <a:p>
              <a:pPr defTabSz="457063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9"/>
            </a:p>
          </p:txBody>
        </p:sp>
        <p:sp>
          <p:nvSpPr>
            <p:cNvPr id="7" name="Shape 534">
              <a:extLst>
                <a:ext uri="{FF2B5EF4-FFF2-40B4-BE49-F238E27FC236}">
                  <a16:creationId xmlns:a16="http://schemas.microsoft.com/office/drawing/2014/main" id="{31EC6149-0079-28F9-EB7E-C59B9D7DB989}"/>
                </a:ext>
              </a:extLst>
            </p:cNvPr>
            <p:cNvSpPr/>
            <p:nvPr/>
          </p:nvSpPr>
          <p:spPr>
            <a:xfrm>
              <a:off x="10865377" y="11556622"/>
              <a:ext cx="17105710" cy="2214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56" extrusionOk="0">
                  <a:moveTo>
                    <a:pt x="0" y="0"/>
                  </a:moveTo>
                  <a:cubicBezTo>
                    <a:pt x="0" y="0"/>
                    <a:pt x="124" y="7680"/>
                    <a:pt x="475" y="15277"/>
                  </a:cubicBezTo>
                  <a:cubicBezTo>
                    <a:pt x="767" y="21600"/>
                    <a:pt x="1268" y="21044"/>
                    <a:pt x="1268" y="21044"/>
                  </a:cubicBezTo>
                  <a:lnTo>
                    <a:pt x="20332" y="21044"/>
                  </a:lnTo>
                  <a:cubicBezTo>
                    <a:pt x="20332" y="21044"/>
                    <a:pt x="20833" y="21600"/>
                    <a:pt x="21125" y="15277"/>
                  </a:cubicBezTo>
                  <a:cubicBezTo>
                    <a:pt x="21476" y="7680"/>
                    <a:pt x="21600" y="0"/>
                    <a:pt x="21600" y="0"/>
                  </a:cubicBezTo>
                  <a:cubicBezTo>
                    <a:pt x="2160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53585F"/>
            </a:solidFill>
            <a:ln w="12700">
              <a:miter lim="400000"/>
            </a:ln>
          </p:spPr>
          <p:txBody>
            <a:bodyPr lIns="38090" tIns="38090" rIns="38090" bIns="38090" anchor="ctr"/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 sz="3199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EAE21EF-63A1-D187-CF39-25A64A6DE092}"/>
                </a:ext>
              </a:extLst>
            </p:cNvPr>
            <p:cNvSpPr/>
            <p:nvPr/>
          </p:nvSpPr>
          <p:spPr>
            <a:xfrm>
              <a:off x="12893036" y="3380950"/>
              <a:ext cx="13055313" cy="7365428"/>
            </a:xfrm>
            <a:prstGeom prst="rect">
              <a:avLst/>
            </a:prstGeom>
            <a:solidFill>
              <a:srgbClr val="FFFF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0" name="Groupe 9">
            <a:extLst>
              <a:ext uri="{FF2B5EF4-FFF2-40B4-BE49-F238E27FC236}">
                <a16:creationId xmlns:a16="http://schemas.microsoft.com/office/drawing/2014/main" id="{D0828BCC-A9FB-2CB7-8230-956D1A82E928}"/>
              </a:ext>
            </a:extLst>
          </p:cNvPr>
          <p:cNvGrpSpPr/>
          <p:nvPr/>
        </p:nvGrpSpPr>
        <p:grpSpPr>
          <a:xfrm>
            <a:off x="10383170" y="5477422"/>
            <a:ext cx="14332648" cy="5186327"/>
            <a:chOff x="4222770" y="3915902"/>
            <a:chExt cx="19243655" cy="6963396"/>
          </a:xfrm>
        </p:grpSpPr>
        <p:pic>
          <p:nvPicPr>
            <p:cNvPr id="6" name="Image 5">
              <a:extLst>
                <a:ext uri="{FF2B5EF4-FFF2-40B4-BE49-F238E27FC236}">
                  <a16:creationId xmlns:a16="http://schemas.microsoft.com/office/drawing/2014/main" id="{038AF44D-E54C-73FD-BDA7-5C0467CA62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22770" y="3915902"/>
              <a:ext cx="19221450" cy="2466975"/>
            </a:xfrm>
            <a:prstGeom prst="rect">
              <a:avLst/>
            </a:prstGeom>
          </p:spPr>
        </p:pic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FC91C4E2-2C36-985C-9A6B-AC57A136990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44975" y="6440648"/>
              <a:ext cx="19221450" cy="4438650"/>
            </a:xfrm>
            <a:prstGeom prst="rect">
              <a:avLst/>
            </a:prstGeom>
          </p:spPr>
        </p:pic>
      </p:grpSp>
      <p:pic>
        <p:nvPicPr>
          <p:cNvPr id="14" name="Image 13">
            <a:extLst>
              <a:ext uri="{FF2B5EF4-FFF2-40B4-BE49-F238E27FC236}">
                <a16:creationId xmlns:a16="http://schemas.microsoft.com/office/drawing/2014/main" id="{92ACC04B-6320-5F93-766A-B372DAB03E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1098" y="3525472"/>
            <a:ext cx="16104428" cy="997001"/>
          </a:xfrm>
          <a:prstGeom prst="rect">
            <a:avLst/>
          </a:prstGeom>
        </p:spPr>
      </p:pic>
      <p:pic>
        <p:nvPicPr>
          <p:cNvPr id="15" name="Graphique 14" descr="Contour de visage triste avec un remplissage uni">
            <a:extLst>
              <a:ext uri="{FF2B5EF4-FFF2-40B4-BE49-F238E27FC236}">
                <a16:creationId xmlns:a16="http://schemas.microsoft.com/office/drawing/2014/main" id="{C602B66E-3210-B6A3-75FD-88ABAA567F9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857485" y="6482446"/>
            <a:ext cx="3421667" cy="3421667"/>
          </a:xfrm>
          <a:prstGeom prst="rect">
            <a:avLst/>
          </a:prstGeom>
        </p:spPr>
      </p:pic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5F21C58D-0D3D-2DAE-DA78-2E347BE8A2EC}"/>
              </a:ext>
            </a:extLst>
          </p:cNvPr>
          <p:cNvSpPr txBox="1">
            <a:spLocks/>
          </p:cNvSpPr>
          <p:nvPr/>
        </p:nvSpPr>
        <p:spPr>
          <a:xfrm>
            <a:off x="4279975" y="9793423"/>
            <a:ext cx="4596825" cy="799578"/>
          </a:xfrm>
          <a:prstGeom prst="rect">
            <a:avLst/>
          </a:prstGeom>
        </p:spPr>
        <p:txBody>
          <a:bodyPr/>
          <a:lstStyle>
            <a:lvl1pPr marL="455613" indent="-455613" algn="l" defTabSz="1827213" rtl="0" fontAlgn="base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en-US" sz="4800" kern="1200" dirty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defRPr>
            </a:lvl1pPr>
            <a:lvl2pPr marL="1370013" indent="-455613" algn="l" defTabSz="1827213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en-US" sz="4000" kern="1200" dirty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defRPr>
            </a:lvl2pPr>
            <a:lvl3pPr marL="2284413" indent="-455613" algn="l" defTabSz="1827213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en-US" sz="3600" kern="1200" dirty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defRPr>
            </a:lvl3pPr>
            <a:lvl4pPr marL="3198813" indent="-455613" algn="l" defTabSz="1827213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en-US" sz="3200" kern="1200" dirty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defRPr>
            </a:lvl4pPr>
            <a:lvl5pPr marL="4113213" indent="-455613" algn="l" defTabSz="1827213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en-US" sz="3200" kern="1200" dirty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defRPr>
            </a:lvl5pPr>
            <a:lvl6pPr marL="5028194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411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628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84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eaLnBrk="1" hangingPunct="1">
              <a:buNone/>
            </a:pPr>
            <a:r>
              <a:rPr lang="fr-FR" sz="4400" b="1" dirty="0">
                <a:solidFill>
                  <a:srgbClr val="C00000"/>
                </a:solidFill>
                <a:latin typeface="Geomanist" panose="02000503000000020004" pitchFamily="50" charset="0"/>
              </a:rPr>
              <a:t>2 triggers</a:t>
            </a:r>
          </a:p>
        </p:txBody>
      </p:sp>
      <p:grpSp>
        <p:nvGrpSpPr>
          <p:cNvPr id="18" name="Группа 156">
            <a:extLst>
              <a:ext uri="{FF2B5EF4-FFF2-40B4-BE49-F238E27FC236}">
                <a16:creationId xmlns:a16="http://schemas.microsoft.com/office/drawing/2014/main" id="{18ABDECD-CC2D-34F2-86C4-00DDCAECC33B}"/>
              </a:ext>
            </a:extLst>
          </p:cNvPr>
          <p:cNvGrpSpPr>
            <a:grpSpLocks/>
          </p:cNvGrpSpPr>
          <p:nvPr/>
        </p:nvGrpSpPr>
        <p:grpSpPr bwMode="auto">
          <a:xfrm>
            <a:off x="1634862" y="4760094"/>
            <a:ext cx="2566999" cy="6480568"/>
            <a:chOff x="10215685" y="2006231"/>
            <a:chExt cx="1432482" cy="3617622"/>
          </a:xfrm>
        </p:grpSpPr>
        <p:sp>
          <p:nvSpPr>
            <p:cNvPr id="19" name="Freeform 427">
              <a:extLst>
                <a:ext uri="{FF2B5EF4-FFF2-40B4-BE49-F238E27FC236}">
                  <a16:creationId xmlns:a16="http://schemas.microsoft.com/office/drawing/2014/main" id="{22CE705B-97B0-8408-84D5-6AAFC0E5B63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15685" y="2967693"/>
              <a:ext cx="150533" cy="150530"/>
            </a:xfrm>
            <a:custGeom>
              <a:avLst/>
              <a:gdLst>
                <a:gd name="T0" fmla="*/ 18817 w 8"/>
                <a:gd name="T1" fmla="*/ 112897 h 8"/>
                <a:gd name="T2" fmla="*/ 94083 w 8"/>
                <a:gd name="T3" fmla="*/ 150530 h 8"/>
                <a:gd name="T4" fmla="*/ 131716 w 8"/>
                <a:gd name="T5" fmla="*/ 131714 h 8"/>
                <a:gd name="T6" fmla="*/ 131716 w 8"/>
                <a:gd name="T7" fmla="*/ 112897 h 8"/>
                <a:gd name="T8" fmla="*/ 131716 w 8"/>
                <a:gd name="T9" fmla="*/ 112897 h 8"/>
                <a:gd name="T10" fmla="*/ 112900 w 8"/>
                <a:gd name="T11" fmla="*/ 37633 h 8"/>
                <a:gd name="T12" fmla="*/ 94083 w 8"/>
                <a:gd name="T13" fmla="*/ 37633 h 8"/>
                <a:gd name="T14" fmla="*/ 94083 w 8"/>
                <a:gd name="T15" fmla="*/ 75265 h 8"/>
                <a:gd name="T16" fmla="*/ 18817 w 8"/>
                <a:gd name="T17" fmla="*/ 0 h 8"/>
                <a:gd name="T18" fmla="*/ 0 w 8"/>
                <a:gd name="T19" fmla="*/ 0 h 8"/>
                <a:gd name="T20" fmla="*/ 18817 w 8"/>
                <a:gd name="T21" fmla="*/ 37633 h 8"/>
                <a:gd name="T22" fmla="*/ 56450 w 8"/>
                <a:gd name="T23" fmla="*/ 56449 h 8"/>
                <a:gd name="T24" fmla="*/ 37633 w 8"/>
                <a:gd name="T25" fmla="*/ 56449 h 8"/>
                <a:gd name="T26" fmla="*/ 37633 w 8"/>
                <a:gd name="T27" fmla="*/ 56449 h 8"/>
                <a:gd name="T28" fmla="*/ 18817 w 8"/>
                <a:gd name="T29" fmla="*/ 75265 h 8"/>
                <a:gd name="T30" fmla="*/ 18817 w 8"/>
                <a:gd name="T31" fmla="*/ 112897 h 8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8"/>
                <a:gd name="T49" fmla="*/ 0 h 8"/>
                <a:gd name="T50" fmla="*/ 8 w 8"/>
                <a:gd name="T51" fmla="*/ 8 h 8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8" h="8">
                  <a:moveTo>
                    <a:pt x="1" y="6"/>
                  </a:moveTo>
                  <a:cubicBezTo>
                    <a:pt x="2" y="6"/>
                    <a:pt x="4" y="8"/>
                    <a:pt x="5" y="8"/>
                  </a:cubicBezTo>
                  <a:cubicBezTo>
                    <a:pt x="6" y="8"/>
                    <a:pt x="7" y="7"/>
                    <a:pt x="7" y="7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8" y="4"/>
                    <a:pt x="7" y="2"/>
                    <a:pt x="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3"/>
                    <a:pt x="6" y="3"/>
                    <a:pt x="5" y="4"/>
                  </a:cubicBezTo>
                  <a:cubicBezTo>
                    <a:pt x="5" y="3"/>
                    <a:pt x="3" y="1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2" y="2"/>
                    <a:pt x="3" y="3"/>
                    <a:pt x="3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2"/>
                    <a:pt x="1" y="3"/>
                    <a:pt x="2" y="3"/>
                  </a:cubicBezTo>
                  <a:cubicBezTo>
                    <a:pt x="1" y="3"/>
                    <a:pt x="1" y="4"/>
                    <a:pt x="1" y="4"/>
                  </a:cubicBezTo>
                  <a:cubicBezTo>
                    <a:pt x="1" y="4"/>
                    <a:pt x="0" y="5"/>
                    <a:pt x="1" y="6"/>
                  </a:cubicBezTo>
                  <a:close/>
                </a:path>
              </a:pathLst>
            </a:custGeom>
            <a:solidFill>
              <a:srgbClr val="FFA4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 sz="7198"/>
            </a:p>
          </p:txBody>
        </p:sp>
        <p:sp>
          <p:nvSpPr>
            <p:cNvPr id="20" name="Freeform 428">
              <a:extLst>
                <a:ext uri="{FF2B5EF4-FFF2-40B4-BE49-F238E27FC236}">
                  <a16:creationId xmlns:a16="http://schemas.microsoft.com/office/drawing/2014/main" id="{36527847-71AD-606F-EB78-AA11D2DF9B0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35108" y="3021109"/>
              <a:ext cx="58270" cy="58270"/>
            </a:xfrm>
            <a:custGeom>
              <a:avLst/>
              <a:gdLst>
                <a:gd name="T0" fmla="*/ 38847 w 3"/>
                <a:gd name="T1" fmla="*/ 0 h 3"/>
                <a:gd name="T2" fmla="*/ 58270 w 3"/>
                <a:gd name="T3" fmla="*/ 38847 h 3"/>
                <a:gd name="T4" fmla="*/ 38847 w 3"/>
                <a:gd name="T5" fmla="*/ 19423 h 3"/>
                <a:gd name="T6" fmla="*/ 38847 w 3"/>
                <a:gd name="T7" fmla="*/ 38847 h 3"/>
                <a:gd name="T8" fmla="*/ 19423 w 3"/>
                <a:gd name="T9" fmla="*/ 38847 h 3"/>
                <a:gd name="T10" fmla="*/ 19423 w 3"/>
                <a:gd name="T11" fmla="*/ 58270 h 3"/>
                <a:gd name="T12" fmla="*/ 0 w 3"/>
                <a:gd name="T13" fmla="*/ 58270 h 3"/>
                <a:gd name="T14" fmla="*/ 38847 w 3"/>
                <a:gd name="T15" fmla="*/ 58270 h 3"/>
                <a:gd name="T16" fmla="*/ 38847 w 3"/>
                <a:gd name="T17" fmla="*/ 58270 h 3"/>
                <a:gd name="T18" fmla="*/ 38847 w 3"/>
                <a:gd name="T19" fmla="*/ 58270 h 3"/>
                <a:gd name="T20" fmla="*/ 38847 w 3"/>
                <a:gd name="T21" fmla="*/ 38847 h 3"/>
                <a:gd name="T22" fmla="*/ 58270 w 3"/>
                <a:gd name="T23" fmla="*/ 38847 h 3"/>
                <a:gd name="T24" fmla="*/ 38847 w 3"/>
                <a:gd name="T25" fmla="*/ 0 h 3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3"/>
                <a:gd name="T40" fmla="*/ 0 h 3"/>
                <a:gd name="T41" fmla="*/ 3 w 3"/>
                <a:gd name="T42" fmla="*/ 3 h 3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3" h="3">
                  <a:moveTo>
                    <a:pt x="2" y="0"/>
                  </a:moveTo>
                  <a:cubicBezTo>
                    <a:pt x="3" y="2"/>
                    <a:pt x="3" y="2"/>
                    <a:pt x="3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1"/>
                    <a:pt x="3" y="0"/>
                    <a:pt x="2" y="0"/>
                  </a:cubicBezTo>
                  <a:close/>
                </a:path>
              </a:pathLst>
            </a:custGeom>
            <a:solidFill>
              <a:srgbClr val="F270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 sz="7198"/>
            </a:p>
          </p:txBody>
        </p:sp>
        <p:sp>
          <p:nvSpPr>
            <p:cNvPr id="21" name="Freeform 429">
              <a:extLst>
                <a:ext uri="{FF2B5EF4-FFF2-40B4-BE49-F238E27FC236}">
                  <a16:creationId xmlns:a16="http://schemas.microsoft.com/office/drawing/2014/main" id="{ED53E40B-78EE-1D14-73E3-B8EFEB2A001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33289" y="2210177"/>
              <a:ext cx="339911" cy="679821"/>
            </a:xfrm>
            <a:custGeom>
              <a:avLst/>
              <a:gdLst>
                <a:gd name="T0" fmla="*/ 94420 w 18"/>
                <a:gd name="T1" fmla="*/ 0 h 36"/>
                <a:gd name="T2" fmla="*/ 0 w 18"/>
                <a:gd name="T3" fmla="*/ 604285 h 36"/>
                <a:gd name="T4" fmla="*/ 339911 w 18"/>
                <a:gd name="T5" fmla="*/ 623169 h 36"/>
                <a:gd name="T6" fmla="*/ 302143 w 18"/>
                <a:gd name="T7" fmla="*/ 245491 h 36"/>
                <a:gd name="T8" fmla="*/ 94420 w 18"/>
                <a:gd name="T9" fmla="*/ 0 h 3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8"/>
                <a:gd name="T16" fmla="*/ 0 h 36"/>
                <a:gd name="T17" fmla="*/ 18 w 18"/>
                <a:gd name="T18" fmla="*/ 36 h 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8" h="36">
                  <a:moveTo>
                    <a:pt x="5" y="0"/>
                  </a:moveTo>
                  <a:cubicBezTo>
                    <a:pt x="5" y="0"/>
                    <a:pt x="7" y="29"/>
                    <a:pt x="0" y="32"/>
                  </a:cubicBezTo>
                  <a:cubicBezTo>
                    <a:pt x="2" y="35"/>
                    <a:pt x="10" y="36"/>
                    <a:pt x="18" y="33"/>
                  </a:cubicBezTo>
                  <a:cubicBezTo>
                    <a:pt x="18" y="33"/>
                    <a:pt x="15" y="17"/>
                    <a:pt x="16" y="13"/>
                  </a:cubicBezTo>
                  <a:cubicBezTo>
                    <a:pt x="16" y="13"/>
                    <a:pt x="8" y="5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 sz="7198"/>
            </a:p>
          </p:txBody>
        </p:sp>
        <p:sp>
          <p:nvSpPr>
            <p:cNvPr id="22" name="Freeform 430">
              <a:extLst>
                <a:ext uri="{FF2B5EF4-FFF2-40B4-BE49-F238E27FC236}">
                  <a16:creationId xmlns:a16="http://schemas.microsoft.com/office/drawing/2014/main" id="{51BE347E-0421-CB90-6BB2-196BC687760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26029" y="2210437"/>
              <a:ext cx="568418" cy="679515"/>
            </a:xfrm>
            <a:custGeom>
              <a:avLst/>
              <a:gdLst>
                <a:gd name="T0" fmla="*/ 3 w 30"/>
                <a:gd name="T1" fmla="*/ 1 h 36"/>
                <a:gd name="T2" fmla="*/ 2 w 30"/>
                <a:gd name="T3" fmla="*/ 18 h 36"/>
                <a:gd name="T4" fmla="*/ 0 w 30"/>
                <a:gd name="T5" fmla="*/ 35 h 36"/>
                <a:gd name="T6" fmla="*/ 28 w 30"/>
                <a:gd name="T7" fmla="*/ 32 h 36"/>
                <a:gd name="T8" fmla="*/ 22 w 30"/>
                <a:gd name="T9" fmla="*/ 0 h 36"/>
                <a:gd name="T10" fmla="*/ 3 w 30"/>
                <a:gd name="T11" fmla="*/ 1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36">
                  <a:moveTo>
                    <a:pt x="3" y="1"/>
                  </a:moveTo>
                  <a:cubicBezTo>
                    <a:pt x="3" y="1"/>
                    <a:pt x="1" y="7"/>
                    <a:pt x="2" y="18"/>
                  </a:cubicBezTo>
                  <a:cubicBezTo>
                    <a:pt x="3" y="24"/>
                    <a:pt x="3" y="30"/>
                    <a:pt x="0" y="35"/>
                  </a:cubicBezTo>
                  <a:cubicBezTo>
                    <a:pt x="0" y="35"/>
                    <a:pt x="13" y="36"/>
                    <a:pt x="28" y="32"/>
                  </a:cubicBezTo>
                  <a:cubicBezTo>
                    <a:pt x="30" y="32"/>
                    <a:pt x="24" y="0"/>
                    <a:pt x="22" y="0"/>
                  </a:cubicBezTo>
                  <a:cubicBezTo>
                    <a:pt x="21" y="0"/>
                    <a:pt x="3" y="1"/>
                    <a:pt x="3" y="1"/>
                  </a:cubicBezTo>
                  <a:close/>
                </a:path>
              </a:pathLst>
            </a:custGeom>
            <a:solidFill>
              <a:schemeClr val="accent1">
                <a:lumMod val="90000"/>
                <a:lumOff val="10000"/>
              </a:schemeClr>
            </a:solidFill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7198">
                <a:latin typeface="+mn-lt"/>
              </a:endParaRPr>
            </a:p>
          </p:txBody>
        </p:sp>
        <p:sp>
          <p:nvSpPr>
            <p:cNvPr id="23" name="Freeform 431">
              <a:extLst>
                <a:ext uri="{FF2B5EF4-FFF2-40B4-BE49-F238E27FC236}">
                  <a16:creationId xmlns:a16="http://schemas.microsoft.com/office/drawing/2014/main" id="{E55BB8B7-4F8C-BD5E-245D-2B4FD5A5D7A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87313" y="3569466"/>
              <a:ext cx="359000" cy="2035023"/>
            </a:xfrm>
            <a:custGeom>
              <a:avLst/>
              <a:gdLst>
                <a:gd name="T0" fmla="*/ 2 w 19"/>
                <a:gd name="T1" fmla="*/ 3 h 108"/>
                <a:gd name="T2" fmla="*/ 16 w 19"/>
                <a:gd name="T3" fmla="*/ 108 h 108"/>
                <a:gd name="T4" fmla="*/ 17 w 19"/>
                <a:gd name="T5" fmla="*/ 108 h 108"/>
                <a:gd name="T6" fmla="*/ 19 w 19"/>
                <a:gd name="T7" fmla="*/ 14 h 108"/>
                <a:gd name="T8" fmla="*/ 9 w 19"/>
                <a:gd name="T9" fmla="*/ 0 h 108"/>
                <a:gd name="T10" fmla="*/ 2 w 19"/>
                <a:gd name="T11" fmla="*/ 3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08">
                  <a:moveTo>
                    <a:pt x="2" y="3"/>
                  </a:moveTo>
                  <a:cubicBezTo>
                    <a:pt x="0" y="20"/>
                    <a:pt x="16" y="108"/>
                    <a:pt x="16" y="108"/>
                  </a:cubicBezTo>
                  <a:cubicBezTo>
                    <a:pt x="17" y="108"/>
                    <a:pt x="17" y="108"/>
                    <a:pt x="17" y="108"/>
                  </a:cubicBezTo>
                  <a:cubicBezTo>
                    <a:pt x="17" y="108"/>
                    <a:pt x="19" y="17"/>
                    <a:pt x="19" y="14"/>
                  </a:cubicBezTo>
                  <a:cubicBezTo>
                    <a:pt x="19" y="11"/>
                    <a:pt x="9" y="0"/>
                    <a:pt x="9" y="0"/>
                  </a:cubicBezTo>
                  <a:lnTo>
                    <a:pt x="2" y="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7198">
                <a:latin typeface="+mn-lt"/>
              </a:endParaRPr>
            </a:p>
          </p:txBody>
        </p:sp>
        <p:sp>
          <p:nvSpPr>
            <p:cNvPr id="24" name="Freeform 432">
              <a:extLst>
                <a:ext uri="{FF2B5EF4-FFF2-40B4-BE49-F238E27FC236}">
                  <a16:creationId xmlns:a16="http://schemas.microsoft.com/office/drawing/2014/main" id="{C22D0FAD-59A3-7886-0102-061198E749C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56254" y="3569466"/>
              <a:ext cx="190059" cy="2035023"/>
            </a:xfrm>
            <a:custGeom>
              <a:avLst/>
              <a:gdLst>
                <a:gd name="T0" fmla="*/ 0 w 10"/>
                <a:gd name="T1" fmla="*/ 0 h 108"/>
                <a:gd name="T2" fmla="*/ 8 w 10"/>
                <a:gd name="T3" fmla="*/ 108 h 108"/>
                <a:gd name="T4" fmla="*/ 8 w 10"/>
                <a:gd name="T5" fmla="*/ 108 h 108"/>
                <a:gd name="T6" fmla="*/ 10 w 10"/>
                <a:gd name="T7" fmla="*/ 14 h 108"/>
                <a:gd name="T8" fmla="*/ 0 w 10"/>
                <a:gd name="T9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08">
                  <a:moveTo>
                    <a:pt x="0" y="0"/>
                  </a:moveTo>
                  <a:cubicBezTo>
                    <a:pt x="0" y="0"/>
                    <a:pt x="8" y="91"/>
                    <a:pt x="8" y="108"/>
                  </a:cubicBezTo>
                  <a:cubicBezTo>
                    <a:pt x="8" y="108"/>
                    <a:pt x="8" y="108"/>
                    <a:pt x="8" y="108"/>
                  </a:cubicBezTo>
                  <a:cubicBezTo>
                    <a:pt x="8" y="108"/>
                    <a:pt x="10" y="17"/>
                    <a:pt x="10" y="14"/>
                  </a:cubicBezTo>
                  <a:cubicBezTo>
                    <a:pt x="10" y="11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7198">
                <a:latin typeface="+mn-lt"/>
              </a:endParaRPr>
            </a:p>
          </p:txBody>
        </p:sp>
        <p:sp>
          <p:nvSpPr>
            <p:cNvPr id="25" name="Freeform 433">
              <a:extLst>
                <a:ext uri="{FF2B5EF4-FFF2-40B4-BE49-F238E27FC236}">
                  <a16:creationId xmlns:a16="http://schemas.microsoft.com/office/drawing/2014/main" id="{727C4463-CE47-5FB9-63E3-0CD857D5705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56254" y="3569466"/>
              <a:ext cx="529702" cy="2035023"/>
            </a:xfrm>
            <a:custGeom>
              <a:avLst/>
              <a:gdLst>
                <a:gd name="T0" fmla="*/ 19 w 28"/>
                <a:gd name="T1" fmla="*/ 0 h 108"/>
                <a:gd name="T2" fmla="*/ 13 w 28"/>
                <a:gd name="T3" fmla="*/ 108 h 108"/>
                <a:gd name="T4" fmla="*/ 12 w 28"/>
                <a:gd name="T5" fmla="*/ 108 h 108"/>
                <a:gd name="T6" fmla="*/ 4 w 28"/>
                <a:gd name="T7" fmla="*/ 22 h 108"/>
                <a:gd name="T8" fmla="*/ 1 w 28"/>
                <a:gd name="T9" fmla="*/ 19 h 108"/>
                <a:gd name="T10" fmla="*/ 0 w 28"/>
                <a:gd name="T11" fmla="*/ 0 h 108"/>
                <a:gd name="T12" fmla="*/ 19 w 28"/>
                <a:gd name="T13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108">
                  <a:moveTo>
                    <a:pt x="19" y="0"/>
                  </a:moveTo>
                  <a:cubicBezTo>
                    <a:pt x="28" y="23"/>
                    <a:pt x="13" y="108"/>
                    <a:pt x="13" y="108"/>
                  </a:cubicBezTo>
                  <a:cubicBezTo>
                    <a:pt x="12" y="108"/>
                    <a:pt x="12" y="108"/>
                    <a:pt x="12" y="108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1" y="19"/>
                    <a:pt x="1" y="19"/>
                    <a:pt x="1" y="19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7198">
                <a:latin typeface="+mn-lt"/>
              </a:endParaRPr>
            </a:p>
          </p:txBody>
        </p:sp>
        <p:sp>
          <p:nvSpPr>
            <p:cNvPr id="26" name="Freeform 434">
              <a:extLst>
                <a:ext uri="{FF2B5EF4-FFF2-40B4-BE49-F238E27FC236}">
                  <a16:creationId xmlns:a16="http://schemas.microsoft.com/office/drawing/2014/main" id="{A1F5F967-9FAE-E3EF-252A-3468226422A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04388" y="3569466"/>
              <a:ext cx="281569" cy="2035023"/>
            </a:xfrm>
            <a:custGeom>
              <a:avLst/>
              <a:gdLst>
                <a:gd name="T0" fmla="*/ 6 w 15"/>
                <a:gd name="T1" fmla="*/ 0 h 108"/>
                <a:gd name="T2" fmla="*/ 2 w 15"/>
                <a:gd name="T3" fmla="*/ 1 h 108"/>
                <a:gd name="T4" fmla="*/ 0 w 15"/>
                <a:gd name="T5" fmla="*/ 108 h 108"/>
                <a:gd name="T6" fmla="*/ 0 w 15"/>
                <a:gd name="T7" fmla="*/ 108 h 108"/>
                <a:gd name="T8" fmla="*/ 6 w 15"/>
                <a:gd name="T9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08">
                  <a:moveTo>
                    <a:pt x="6" y="0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11" y="23"/>
                    <a:pt x="3" y="95"/>
                    <a:pt x="0" y="108"/>
                  </a:cubicBezTo>
                  <a:cubicBezTo>
                    <a:pt x="0" y="108"/>
                    <a:pt x="0" y="108"/>
                    <a:pt x="0" y="108"/>
                  </a:cubicBezTo>
                  <a:cubicBezTo>
                    <a:pt x="0" y="108"/>
                    <a:pt x="15" y="23"/>
                    <a:pt x="6" y="0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7198">
                <a:latin typeface="+mn-lt"/>
              </a:endParaRPr>
            </a:p>
          </p:txBody>
        </p:sp>
        <p:sp>
          <p:nvSpPr>
            <p:cNvPr id="27" name="Freeform 435">
              <a:extLst>
                <a:ext uri="{FF2B5EF4-FFF2-40B4-BE49-F238E27FC236}">
                  <a16:creationId xmlns:a16="http://schemas.microsoft.com/office/drawing/2014/main" id="{51F98782-CEBD-4803-388C-1F23A381643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55595" y="2758892"/>
              <a:ext cx="432174" cy="679821"/>
            </a:xfrm>
            <a:custGeom>
              <a:avLst/>
              <a:gdLst>
                <a:gd name="T0" fmla="*/ 394594 w 23"/>
                <a:gd name="T1" fmla="*/ 18884 h 36"/>
                <a:gd name="T2" fmla="*/ 131531 w 23"/>
                <a:gd name="T3" fmla="*/ 585401 h 36"/>
                <a:gd name="T4" fmla="*/ 18790 w 23"/>
                <a:gd name="T5" fmla="*/ 490982 h 36"/>
                <a:gd name="T6" fmla="*/ 187902 w 23"/>
                <a:gd name="T7" fmla="*/ 207723 h 36"/>
                <a:gd name="T8" fmla="*/ 394594 w 23"/>
                <a:gd name="T9" fmla="*/ 18884 h 3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"/>
                <a:gd name="T16" fmla="*/ 0 h 36"/>
                <a:gd name="T17" fmla="*/ 23 w 23"/>
                <a:gd name="T18" fmla="*/ 36 h 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" h="36">
                  <a:moveTo>
                    <a:pt x="21" y="1"/>
                  </a:moveTo>
                  <a:cubicBezTo>
                    <a:pt x="23" y="2"/>
                    <a:pt x="21" y="13"/>
                    <a:pt x="7" y="31"/>
                  </a:cubicBezTo>
                  <a:cubicBezTo>
                    <a:pt x="4" y="36"/>
                    <a:pt x="0" y="29"/>
                    <a:pt x="1" y="26"/>
                  </a:cubicBezTo>
                  <a:cubicBezTo>
                    <a:pt x="3" y="23"/>
                    <a:pt x="10" y="11"/>
                    <a:pt x="10" y="11"/>
                  </a:cubicBezTo>
                  <a:cubicBezTo>
                    <a:pt x="10" y="11"/>
                    <a:pt x="17" y="0"/>
                    <a:pt x="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 sz="7198"/>
            </a:p>
          </p:txBody>
        </p:sp>
        <p:sp>
          <p:nvSpPr>
            <p:cNvPr id="28" name="Freeform 436">
              <a:extLst>
                <a:ext uri="{FF2B5EF4-FFF2-40B4-BE49-F238E27FC236}">
                  <a16:creationId xmlns:a16="http://schemas.microsoft.com/office/drawing/2014/main" id="{3F94D0AB-34B7-479E-DCAC-66F04987733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87313" y="2759682"/>
              <a:ext cx="300927" cy="582692"/>
            </a:xfrm>
            <a:custGeom>
              <a:avLst/>
              <a:gdLst>
                <a:gd name="T0" fmla="*/ 14 w 16"/>
                <a:gd name="T1" fmla="*/ 1 h 31"/>
                <a:gd name="T2" fmla="*/ 0 w 16"/>
                <a:gd name="T3" fmla="*/ 31 h 31"/>
                <a:gd name="T4" fmla="*/ 5 w 16"/>
                <a:gd name="T5" fmla="*/ 12 h 31"/>
                <a:gd name="T6" fmla="*/ 14 w 16"/>
                <a:gd name="T7" fmla="*/ 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31">
                  <a:moveTo>
                    <a:pt x="14" y="1"/>
                  </a:moveTo>
                  <a:cubicBezTo>
                    <a:pt x="16" y="2"/>
                    <a:pt x="14" y="13"/>
                    <a:pt x="0" y="31"/>
                  </a:cubicBezTo>
                  <a:cubicBezTo>
                    <a:pt x="4" y="20"/>
                    <a:pt x="4" y="17"/>
                    <a:pt x="5" y="12"/>
                  </a:cubicBezTo>
                  <a:cubicBezTo>
                    <a:pt x="6" y="8"/>
                    <a:pt x="10" y="0"/>
                    <a:pt x="14" y="1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7198">
                <a:latin typeface="+mn-lt"/>
              </a:endParaRPr>
            </a:p>
          </p:txBody>
        </p:sp>
        <p:sp>
          <p:nvSpPr>
            <p:cNvPr id="29" name="Freeform 437">
              <a:extLst>
                <a:ext uri="{FF2B5EF4-FFF2-40B4-BE49-F238E27FC236}">
                  <a16:creationId xmlns:a16="http://schemas.microsoft.com/office/drawing/2014/main" id="{B9C71906-8F93-B3A3-B31D-8D9CE513ED2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32226" y="3059956"/>
              <a:ext cx="354480" cy="320487"/>
            </a:xfrm>
            <a:custGeom>
              <a:avLst/>
              <a:gdLst>
                <a:gd name="T0" fmla="*/ 317166 w 19"/>
                <a:gd name="T1" fmla="*/ 320487 h 17"/>
                <a:gd name="T2" fmla="*/ 242539 w 19"/>
                <a:gd name="T3" fmla="*/ 282783 h 17"/>
                <a:gd name="T4" fmla="*/ 0 w 19"/>
                <a:gd name="T5" fmla="*/ 56557 h 17"/>
                <a:gd name="T6" fmla="*/ 18657 w 19"/>
                <a:gd name="T7" fmla="*/ 0 h 17"/>
                <a:gd name="T8" fmla="*/ 298509 w 19"/>
                <a:gd name="T9" fmla="*/ 207374 h 17"/>
                <a:gd name="T10" fmla="*/ 317166 w 19"/>
                <a:gd name="T11" fmla="*/ 320487 h 1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9"/>
                <a:gd name="T19" fmla="*/ 0 h 17"/>
                <a:gd name="T20" fmla="*/ 19 w 19"/>
                <a:gd name="T21" fmla="*/ 17 h 1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9" h="17">
                  <a:moveTo>
                    <a:pt x="17" y="17"/>
                  </a:moveTo>
                  <a:cubicBezTo>
                    <a:pt x="17" y="17"/>
                    <a:pt x="15" y="17"/>
                    <a:pt x="13" y="15"/>
                  </a:cubicBezTo>
                  <a:cubicBezTo>
                    <a:pt x="10" y="13"/>
                    <a:pt x="0" y="3"/>
                    <a:pt x="0" y="3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4" y="8"/>
                    <a:pt x="16" y="11"/>
                  </a:cubicBezTo>
                  <a:cubicBezTo>
                    <a:pt x="18" y="13"/>
                    <a:pt x="19" y="15"/>
                    <a:pt x="17" y="1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 sz="7198"/>
            </a:p>
          </p:txBody>
        </p:sp>
        <p:sp>
          <p:nvSpPr>
            <p:cNvPr id="30" name="Freeform 438">
              <a:extLst>
                <a:ext uri="{FF2B5EF4-FFF2-40B4-BE49-F238E27FC236}">
                  <a16:creationId xmlns:a16="http://schemas.microsoft.com/office/drawing/2014/main" id="{C71B7955-A8F5-6AAB-23B1-DAEEFA4B109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34353" y="2666629"/>
              <a:ext cx="38847" cy="19423"/>
            </a:xfrm>
            <a:custGeom>
              <a:avLst/>
              <a:gdLst>
                <a:gd name="T0" fmla="*/ 38847 w 2"/>
                <a:gd name="T1" fmla="*/ 0 h 1"/>
                <a:gd name="T2" fmla="*/ 19424 w 2"/>
                <a:gd name="T3" fmla="*/ 19423 h 1"/>
                <a:gd name="T4" fmla="*/ 0 w 2"/>
                <a:gd name="T5" fmla="*/ 0 h 1"/>
                <a:gd name="T6" fmla="*/ 19424 w 2"/>
                <a:gd name="T7" fmla="*/ 0 h 1"/>
                <a:gd name="T8" fmla="*/ 38847 w 2"/>
                <a:gd name="T9" fmla="*/ 0 h 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"/>
                <a:gd name="T16" fmla="*/ 0 h 1"/>
                <a:gd name="T17" fmla="*/ 2 w 2"/>
                <a:gd name="T18" fmla="*/ 1 h 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" h="1">
                  <a:moveTo>
                    <a:pt x="2" y="0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0" y="1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F270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 sz="7198"/>
            </a:p>
          </p:txBody>
        </p:sp>
        <p:sp>
          <p:nvSpPr>
            <p:cNvPr id="31" name="Freeform 439">
              <a:extLst>
                <a:ext uri="{FF2B5EF4-FFF2-40B4-BE49-F238E27FC236}">
                  <a16:creationId xmlns:a16="http://schemas.microsoft.com/office/drawing/2014/main" id="{47A9E8A1-9C77-0C00-8344-73FE8698D8F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06129" y="2758892"/>
              <a:ext cx="548714" cy="1000309"/>
            </a:xfrm>
            <a:custGeom>
              <a:avLst/>
              <a:gdLst>
                <a:gd name="T0" fmla="*/ 0 w 29"/>
                <a:gd name="T1" fmla="*/ 905940 h 53"/>
                <a:gd name="T2" fmla="*/ 548714 w 29"/>
                <a:gd name="T3" fmla="*/ 887067 h 53"/>
                <a:gd name="T4" fmla="*/ 454108 w 29"/>
                <a:gd name="T5" fmla="*/ 509591 h 53"/>
                <a:gd name="T6" fmla="*/ 454108 w 29"/>
                <a:gd name="T7" fmla="*/ 283106 h 53"/>
                <a:gd name="T8" fmla="*/ 473029 w 29"/>
                <a:gd name="T9" fmla="*/ 113243 h 53"/>
                <a:gd name="T10" fmla="*/ 416266 w 29"/>
                <a:gd name="T11" fmla="*/ 37748 h 53"/>
                <a:gd name="T12" fmla="*/ 397345 w 29"/>
                <a:gd name="T13" fmla="*/ 18874 h 53"/>
                <a:gd name="T14" fmla="*/ 378423 w 29"/>
                <a:gd name="T15" fmla="*/ 18874 h 53"/>
                <a:gd name="T16" fmla="*/ 264896 w 29"/>
                <a:gd name="T17" fmla="*/ 0 h 53"/>
                <a:gd name="T18" fmla="*/ 189212 w 29"/>
                <a:gd name="T19" fmla="*/ 37748 h 53"/>
                <a:gd name="T20" fmla="*/ 75685 w 29"/>
                <a:gd name="T21" fmla="*/ 396349 h 53"/>
                <a:gd name="T22" fmla="*/ 132448 w 29"/>
                <a:gd name="T23" fmla="*/ 471844 h 53"/>
                <a:gd name="T24" fmla="*/ 0 w 29"/>
                <a:gd name="T25" fmla="*/ 905940 h 53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29"/>
                <a:gd name="T40" fmla="*/ 0 h 53"/>
                <a:gd name="T41" fmla="*/ 29 w 29"/>
                <a:gd name="T42" fmla="*/ 53 h 53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29" h="53">
                  <a:moveTo>
                    <a:pt x="0" y="48"/>
                  </a:moveTo>
                  <a:cubicBezTo>
                    <a:pt x="13" y="53"/>
                    <a:pt x="29" y="47"/>
                    <a:pt x="29" y="47"/>
                  </a:cubicBezTo>
                  <a:cubicBezTo>
                    <a:pt x="29" y="47"/>
                    <a:pt x="24" y="33"/>
                    <a:pt x="24" y="27"/>
                  </a:cubicBezTo>
                  <a:cubicBezTo>
                    <a:pt x="23" y="24"/>
                    <a:pt x="23" y="19"/>
                    <a:pt x="24" y="15"/>
                  </a:cubicBezTo>
                  <a:cubicBezTo>
                    <a:pt x="24" y="11"/>
                    <a:pt x="25" y="8"/>
                    <a:pt x="25" y="6"/>
                  </a:cubicBezTo>
                  <a:cubicBezTo>
                    <a:pt x="26" y="4"/>
                    <a:pt x="24" y="3"/>
                    <a:pt x="22" y="2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1" y="1"/>
                    <a:pt x="20" y="1"/>
                    <a:pt x="20" y="1"/>
                  </a:cubicBezTo>
                  <a:cubicBezTo>
                    <a:pt x="20" y="1"/>
                    <a:pt x="19" y="0"/>
                    <a:pt x="14" y="0"/>
                  </a:cubicBezTo>
                  <a:cubicBezTo>
                    <a:pt x="13" y="0"/>
                    <a:pt x="11" y="1"/>
                    <a:pt x="10" y="2"/>
                  </a:cubicBezTo>
                  <a:cubicBezTo>
                    <a:pt x="6" y="6"/>
                    <a:pt x="4" y="19"/>
                    <a:pt x="4" y="21"/>
                  </a:cubicBezTo>
                  <a:cubicBezTo>
                    <a:pt x="4" y="24"/>
                    <a:pt x="7" y="25"/>
                    <a:pt x="7" y="25"/>
                  </a:cubicBezTo>
                  <a:cubicBezTo>
                    <a:pt x="6" y="29"/>
                    <a:pt x="0" y="48"/>
                    <a:pt x="0" y="4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 sz="7198" dirty="0"/>
            </a:p>
          </p:txBody>
        </p:sp>
        <p:sp>
          <p:nvSpPr>
            <p:cNvPr id="32" name="Freeform 440">
              <a:extLst>
                <a:ext uri="{FF2B5EF4-FFF2-40B4-BE49-F238E27FC236}">
                  <a16:creationId xmlns:a16="http://schemas.microsoft.com/office/drawing/2014/main" id="{9776510B-E465-F4B3-BAAE-CCFD77501E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36897" y="3210345"/>
              <a:ext cx="151343" cy="58093"/>
            </a:xfrm>
            <a:custGeom>
              <a:avLst/>
              <a:gdLst>
                <a:gd name="T0" fmla="*/ 0 w 8"/>
                <a:gd name="T1" fmla="*/ 1 h 3"/>
                <a:gd name="T2" fmla="*/ 8 w 8"/>
                <a:gd name="T3" fmla="*/ 0 h 3"/>
                <a:gd name="T4" fmla="*/ 0 w 8"/>
                <a:gd name="T5" fmla="*/ 3 h 3"/>
                <a:gd name="T6" fmla="*/ 0 w 8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0" y="1"/>
                  </a:moveTo>
                  <a:cubicBezTo>
                    <a:pt x="0" y="1"/>
                    <a:pt x="5" y="1"/>
                    <a:pt x="8" y="0"/>
                  </a:cubicBezTo>
                  <a:cubicBezTo>
                    <a:pt x="8" y="0"/>
                    <a:pt x="4" y="3"/>
                    <a:pt x="0" y="3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7198">
                <a:latin typeface="+mn-lt"/>
              </a:endParaRPr>
            </a:p>
          </p:txBody>
        </p:sp>
        <p:sp>
          <p:nvSpPr>
            <p:cNvPr id="33" name="Freeform 441">
              <a:extLst>
                <a:ext uri="{FF2B5EF4-FFF2-40B4-BE49-F238E27FC236}">
                  <a16:creationId xmlns:a16="http://schemas.microsoft.com/office/drawing/2014/main" id="{60FECCCE-94E3-D3FB-BDC7-22291001EC6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07598" y="2798411"/>
              <a:ext cx="246373" cy="903085"/>
            </a:xfrm>
            <a:custGeom>
              <a:avLst/>
              <a:gdLst>
                <a:gd name="T0" fmla="*/ 9 w 13"/>
                <a:gd name="T1" fmla="*/ 5 h 48"/>
                <a:gd name="T2" fmla="*/ 8 w 13"/>
                <a:gd name="T3" fmla="*/ 27 h 48"/>
                <a:gd name="T4" fmla="*/ 13 w 13"/>
                <a:gd name="T5" fmla="*/ 45 h 48"/>
                <a:gd name="T6" fmla="*/ 0 w 13"/>
                <a:gd name="T7" fmla="*/ 48 h 48"/>
                <a:gd name="T8" fmla="*/ 5 w 13"/>
                <a:gd name="T9" fmla="*/ 37 h 48"/>
                <a:gd name="T10" fmla="*/ 7 w 13"/>
                <a:gd name="T11" fmla="*/ 5 h 48"/>
                <a:gd name="T12" fmla="*/ 9 w 13"/>
                <a:gd name="T13" fmla="*/ 5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48">
                  <a:moveTo>
                    <a:pt x="9" y="5"/>
                  </a:moveTo>
                  <a:cubicBezTo>
                    <a:pt x="9" y="5"/>
                    <a:pt x="7" y="22"/>
                    <a:pt x="8" y="27"/>
                  </a:cubicBezTo>
                  <a:cubicBezTo>
                    <a:pt x="9" y="33"/>
                    <a:pt x="13" y="45"/>
                    <a:pt x="13" y="45"/>
                  </a:cubicBezTo>
                  <a:cubicBezTo>
                    <a:pt x="13" y="45"/>
                    <a:pt x="4" y="47"/>
                    <a:pt x="0" y="48"/>
                  </a:cubicBezTo>
                  <a:cubicBezTo>
                    <a:pt x="0" y="48"/>
                    <a:pt x="6" y="44"/>
                    <a:pt x="5" y="37"/>
                  </a:cubicBezTo>
                  <a:cubicBezTo>
                    <a:pt x="5" y="29"/>
                    <a:pt x="5" y="9"/>
                    <a:pt x="7" y="5"/>
                  </a:cubicBezTo>
                  <a:cubicBezTo>
                    <a:pt x="10" y="0"/>
                    <a:pt x="9" y="5"/>
                    <a:pt x="9" y="5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7198">
                <a:latin typeface="+mn-lt"/>
              </a:endParaRPr>
            </a:p>
          </p:txBody>
        </p:sp>
        <p:sp>
          <p:nvSpPr>
            <p:cNvPr id="34" name="Freeform 442">
              <a:extLst>
                <a:ext uri="{FF2B5EF4-FFF2-40B4-BE49-F238E27FC236}">
                  <a16:creationId xmlns:a16="http://schemas.microsoft.com/office/drawing/2014/main" id="{C0437439-59CE-A89B-801A-EDE6C7C8DF5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97634" y="2889999"/>
              <a:ext cx="150533" cy="150530"/>
            </a:xfrm>
            <a:custGeom>
              <a:avLst/>
              <a:gdLst>
                <a:gd name="T0" fmla="*/ 94083 w 8"/>
                <a:gd name="T1" fmla="*/ 0 h 8"/>
                <a:gd name="T2" fmla="*/ 56450 w 8"/>
                <a:gd name="T3" fmla="*/ 37633 h 8"/>
                <a:gd name="T4" fmla="*/ 0 w 8"/>
                <a:gd name="T5" fmla="*/ 131714 h 8"/>
                <a:gd name="T6" fmla="*/ 37633 w 8"/>
                <a:gd name="T7" fmla="*/ 150530 h 8"/>
                <a:gd name="T8" fmla="*/ 75267 w 8"/>
                <a:gd name="T9" fmla="*/ 75265 h 8"/>
                <a:gd name="T10" fmla="*/ 94083 w 8"/>
                <a:gd name="T11" fmla="*/ 75265 h 8"/>
                <a:gd name="T12" fmla="*/ 131716 w 8"/>
                <a:gd name="T13" fmla="*/ 75265 h 8"/>
                <a:gd name="T14" fmla="*/ 131716 w 8"/>
                <a:gd name="T15" fmla="*/ 18816 h 8"/>
                <a:gd name="T16" fmla="*/ 94083 w 8"/>
                <a:gd name="T17" fmla="*/ 0 h 8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8"/>
                <a:gd name="T28" fmla="*/ 0 h 8"/>
                <a:gd name="T29" fmla="*/ 8 w 8"/>
                <a:gd name="T30" fmla="*/ 8 h 8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8" h="8">
                  <a:moveTo>
                    <a:pt x="5" y="0"/>
                  </a:moveTo>
                  <a:cubicBezTo>
                    <a:pt x="4" y="0"/>
                    <a:pt x="3" y="1"/>
                    <a:pt x="3" y="2"/>
                  </a:cubicBezTo>
                  <a:cubicBezTo>
                    <a:pt x="2" y="3"/>
                    <a:pt x="0" y="7"/>
                    <a:pt x="0" y="7"/>
                  </a:cubicBezTo>
                  <a:cubicBezTo>
                    <a:pt x="1" y="8"/>
                    <a:pt x="2" y="8"/>
                    <a:pt x="2" y="8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6" y="4"/>
                    <a:pt x="6" y="4"/>
                    <a:pt x="7" y="4"/>
                  </a:cubicBezTo>
                  <a:cubicBezTo>
                    <a:pt x="7" y="3"/>
                    <a:pt x="8" y="2"/>
                    <a:pt x="7" y="1"/>
                  </a:cubicBezTo>
                  <a:cubicBezTo>
                    <a:pt x="7" y="1"/>
                    <a:pt x="5" y="0"/>
                    <a:pt x="5" y="0"/>
                  </a:cubicBezTo>
                  <a:close/>
                </a:path>
              </a:pathLst>
            </a:custGeom>
            <a:solidFill>
              <a:srgbClr val="FFA4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 sz="7198"/>
            </a:p>
          </p:txBody>
        </p:sp>
        <p:sp>
          <p:nvSpPr>
            <p:cNvPr id="35" name="Freeform 447">
              <a:extLst>
                <a:ext uri="{FF2B5EF4-FFF2-40B4-BE49-F238E27FC236}">
                  <a16:creationId xmlns:a16="http://schemas.microsoft.com/office/drawing/2014/main" id="{B2652DBE-006A-073C-3B04-C3B1A0CEBB8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75327" y="2870575"/>
              <a:ext cx="72840" cy="38847"/>
            </a:xfrm>
            <a:custGeom>
              <a:avLst/>
              <a:gdLst>
                <a:gd name="T0" fmla="*/ 72840 w 4"/>
                <a:gd name="T1" fmla="*/ 0 h 2"/>
                <a:gd name="T2" fmla="*/ 54630 w 4"/>
                <a:gd name="T3" fmla="*/ 0 h 2"/>
                <a:gd name="T4" fmla="*/ 18210 w 4"/>
                <a:gd name="T5" fmla="*/ 0 h 2"/>
                <a:gd name="T6" fmla="*/ 0 w 4"/>
                <a:gd name="T7" fmla="*/ 38847 h 2"/>
                <a:gd name="T8" fmla="*/ 0 w 4"/>
                <a:gd name="T9" fmla="*/ 38847 h 2"/>
                <a:gd name="T10" fmla="*/ 0 w 4"/>
                <a:gd name="T11" fmla="*/ 38847 h 2"/>
                <a:gd name="T12" fmla="*/ 36420 w 4"/>
                <a:gd name="T13" fmla="*/ 19424 h 2"/>
                <a:gd name="T14" fmla="*/ 72840 w 4"/>
                <a:gd name="T15" fmla="*/ 0 h 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4"/>
                <a:gd name="T25" fmla="*/ 0 h 2"/>
                <a:gd name="T26" fmla="*/ 4 w 4"/>
                <a:gd name="T27" fmla="*/ 2 h 2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4" h="2">
                  <a:moveTo>
                    <a:pt x="4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2" y="0"/>
                    <a:pt x="1" y="0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2"/>
                    <a:pt x="1" y="2"/>
                    <a:pt x="2" y="1"/>
                  </a:cubicBezTo>
                  <a:cubicBezTo>
                    <a:pt x="2" y="1"/>
                    <a:pt x="3" y="1"/>
                    <a:pt x="4" y="0"/>
                  </a:cubicBezTo>
                  <a:close/>
                </a:path>
              </a:pathLst>
            </a:custGeom>
            <a:solidFill>
              <a:srgbClr val="FFA4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 sz="7198"/>
            </a:p>
          </p:txBody>
        </p:sp>
        <p:sp>
          <p:nvSpPr>
            <p:cNvPr id="36" name="Freeform 448">
              <a:extLst>
                <a:ext uri="{FF2B5EF4-FFF2-40B4-BE49-F238E27FC236}">
                  <a16:creationId xmlns:a16="http://schemas.microsoft.com/office/drawing/2014/main" id="{52896534-B7C2-C332-0C6F-5E81AB4EA98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28744" y="2909422"/>
              <a:ext cx="19423" cy="58270"/>
            </a:xfrm>
            <a:custGeom>
              <a:avLst/>
              <a:gdLst>
                <a:gd name="T0" fmla="*/ 0 w 1"/>
                <a:gd name="T1" fmla="*/ 0 h 3"/>
                <a:gd name="T2" fmla="*/ 0 w 1"/>
                <a:gd name="T3" fmla="*/ 58270 h 3"/>
                <a:gd name="T4" fmla="*/ 0 w 1"/>
                <a:gd name="T5" fmla="*/ 0 h 3"/>
                <a:gd name="T6" fmla="*/ 0 60000 65536"/>
                <a:gd name="T7" fmla="*/ 0 60000 65536"/>
                <a:gd name="T8" fmla="*/ 0 60000 65536"/>
                <a:gd name="T9" fmla="*/ 0 w 1"/>
                <a:gd name="T10" fmla="*/ 0 h 3"/>
                <a:gd name="T11" fmla="*/ 1 w 1"/>
                <a:gd name="T12" fmla="*/ 3 h 3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" h="3">
                  <a:moveTo>
                    <a:pt x="0" y="0"/>
                  </a:moveTo>
                  <a:cubicBezTo>
                    <a:pt x="0" y="0"/>
                    <a:pt x="1" y="1"/>
                    <a:pt x="0" y="3"/>
                  </a:cubicBezTo>
                  <a:cubicBezTo>
                    <a:pt x="0" y="2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270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 sz="7198"/>
            </a:p>
          </p:txBody>
        </p:sp>
        <p:sp>
          <p:nvSpPr>
            <p:cNvPr id="37" name="Freeform 449">
              <a:extLst>
                <a:ext uri="{FF2B5EF4-FFF2-40B4-BE49-F238E27FC236}">
                  <a16:creationId xmlns:a16="http://schemas.microsoft.com/office/drawing/2014/main" id="{65A802AF-67F3-8A26-B6D4-DD92523A984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94751" y="2909422"/>
              <a:ext cx="14569" cy="38847"/>
            </a:xfrm>
            <a:custGeom>
              <a:avLst/>
              <a:gdLst>
                <a:gd name="T0" fmla="*/ 0 w 1"/>
                <a:gd name="T1" fmla="*/ 0 h 2"/>
                <a:gd name="T2" fmla="*/ 0 w 1"/>
                <a:gd name="T3" fmla="*/ 38847 h 2"/>
                <a:gd name="T4" fmla="*/ 14569 w 1"/>
                <a:gd name="T5" fmla="*/ 19424 h 2"/>
                <a:gd name="T6" fmla="*/ 0 w 1"/>
                <a:gd name="T7" fmla="*/ 0 h 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"/>
                <a:gd name="T13" fmla="*/ 0 h 2"/>
                <a:gd name="T14" fmla="*/ 1 w 1"/>
                <a:gd name="T15" fmla="*/ 2 h 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" h="2">
                  <a:moveTo>
                    <a:pt x="0" y="0"/>
                  </a:moveTo>
                  <a:cubicBezTo>
                    <a:pt x="0" y="0"/>
                    <a:pt x="1" y="1"/>
                    <a:pt x="0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270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 sz="7198"/>
            </a:p>
          </p:txBody>
        </p:sp>
        <p:sp>
          <p:nvSpPr>
            <p:cNvPr id="38" name="Freeform 450">
              <a:extLst>
                <a:ext uri="{FF2B5EF4-FFF2-40B4-BE49-F238E27FC236}">
                  <a16:creationId xmlns:a16="http://schemas.microsoft.com/office/drawing/2014/main" id="{5FB0F050-D13C-0E72-913C-65C80ADC95E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84886" y="2778315"/>
              <a:ext cx="412750" cy="660398"/>
            </a:xfrm>
            <a:custGeom>
              <a:avLst/>
              <a:gdLst>
                <a:gd name="T0" fmla="*/ 0 w 22"/>
                <a:gd name="T1" fmla="*/ 56606 h 35"/>
                <a:gd name="T2" fmla="*/ 75045 w 22"/>
                <a:gd name="T3" fmla="*/ 264159 h 35"/>
                <a:gd name="T4" fmla="*/ 262659 w 22"/>
                <a:gd name="T5" fmla="*/ 566055 h 35"/>
                <a:gd name="T6" fmla="*/ 375227 w 22"/>
                <a:gd name="T7" fmla="*/ 471713 h 35"/>
                <a:gd name="T8" fmla="*/ 206375 w 22"/>
                <a:gd name="T9" fmla="*/ 188685 h 35"/>
                <a:gd name="T10" fmla="*/ 56284 w 22"/>
                <a:gd name="T11" fmla="*/ 0 h 35"/>
                <a:gd name="T12" fmla="*/ 18761 w 22"/>
                <a:gd name="T13" fmla="*/ 0 h 35"/>
                <a:gd name="T14" fmla="*/ 0 w 22"/>
                <a:gd name="T15" fmla="*/ 0 h 35"/>
                <a:gd name="T16" fmla="*/ 0 w 22"/>
                <a:gd name="T17" fmla="*/ 56606 h 3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2"/>
                <a:gd name="T28" fmla="*/ 0 h 35"/>
                <a:gd name="T29" fmla="*/ 22 w 22"/>
                <a:gd name="T30" fmla="*/ 35 h 35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2" h="35">
                  <a:moveTo>
                    <a:pt x="0" y="3"/>
                  </a:moveTo>
                  <a:cubicBezTo>
                    <a:pt x="0" y="5"/>
                    <a:pt x="1" y="9"/>
                    <a:pt x="4" y="14"/>
                  </a:cubicBezTo>
                  <a:cubicBezTo>
                    <a:pt x="6" y="18"/>
                    <a:pt x="9" y="24"/>
                    <a:pt x="14" y="30"/>
                  </a:cubicBezTo>
                  <a:cubicBezTo>
                    <a:pt x="18" y="35"/>
                    <a:pt x="22" y="28"/>
                    <a:pt x="20" y="25"/>
                  </a:cubicBezTo>
                  <a:cubicBezTo>
                    <a:pt x="19" y="22"/>
                    <a:pt x="11" y="10"/>
                    <a:pt x="11" y="10"/>
                  </a:cubicBezTo>
                  <a:cubicBezTo>
                    <a:pt x="11" y="10"/>
                    <a:pt x="7" y="2"/>
                    <a:pt x="3" y="0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0" y="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 sz="7198"/>
            </a:p>
          </p:txBody>
        </p:sp>
        <p:sp>
          <p:nvSpPr>
            <p:cNvPr id="39" name="Freeform 451">
              <a:extLst>
                <a:ext uri="{FF2B5EF4-FFF2-40B4-BE49-F238E27FC236}">
                  <a16:creationId xmlns:a16="http://schemas.microsoft.com/office/drawing/2014/main" id="{9C13F267-6860-5DD1-5CFD-512045ABB89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66527" y="2948269"/>
              <a:ext cx="208804" cy="432171"/>
            </a:xfrm>
            <a:custGeom>
              <a:avLst/>
              <a:gdLst>
                <a:gd name="T0" fmla="*/ 37964 w 11"/>
                <a:gd name="T1" fmla="*/ 432171 h 23"/>
                <a:gd name="T2" fmla="*/ 94911 w 11"/>
                <a:gd name="T3" fmla="*/ 375801 h 23"/>
                <a:gd name="T4" fmla="*/ 208804 w 11"/>
                <a:gd name="T5" fmla="*/ 37580 h 23"/>
                <a:gd name="T6" fmla="*/ 170840 w 11"/>
                <a:gd name="T7" fmla="*/ 0 h 23"/>
                <a:gd name="T8" fmla="*/ 0 w 11"/>
                <a:gd name="T9" fmla="*/ 319431 h 23"/>
                <a:gd name="T10" fmla="*/ 37964 w 11"/>
                <a:gd name="T11" fmla="*/ 432171 h 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1"/>
                <a:gd name="T19" fmla="*/ 0 h 23"/>
                <a:gd name="T20" fmla="*/ 11 w 11"/>
                <a:gd name="T21" fmla="*/ 23 h 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1" h="23">
                  <a:moveTo>
                    <a:pt x="2" y="23"/>
                  </a:moveTo>
                  <a:cubicBezTo>
                    <a:pt x="2" y="23"/>
                    <a:pt x="4" y="23"/>
                    <a:pt x="5" y="20"/>
                  </a:cubicBezTo>
                  <a:cubicBezTo>
                    <a:pt x="7" y="17"/>
                    <a:pt x="11" y="2"/>
                    <a:pt x="11" y="2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1" y="14"/>
                    <a:pt x="0" y="17"/>
                  </a:cubicBezTo>
                  <a:cubicBezTo>
                    <a:pt x="0" y="20"/>
                    <a:pt x="0" y="22"/>
                    <a:pt x="2" y="2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 sz="7198"/>
            </a:p>
          </p:txBody>
        </p:sp>
        <p:sp>
          <p:nvSpPr>
            <p:cNvPr id="40" name="Freeform 452">
              <a:extLst>
                <a:ext uri="{FF2B5EF4-FFF2-40B4-BE49-F238E27FC236}">
                  <a16:creationId xmlns:a16="http://schemas.microsoft.com/office/drawing/2014/main" id="{73707CB8-456F-3CE8-77A3-59C95AFBAA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94970" y="2759682"/>
              <a:ext cx="242853" cy="168998"/>
            </a:xfrm>
            <a:custGeom>
              <a:avLst/>
              <a:gdLst>
                <a:gd name="T0" fmla="*/ 1 w 13"/>
                <a:gd name="T1" fmla="*/ 5 h 9"/>
                <a:gd name="T2" fmla="*/ 4 w 13"/>
                <a:gd name="T3" fmla="*/ 8 h 9"/>
                <a:gd name="T4" fmla="*/ 8 w 13"/>
                <a:gd name="T5" fmla="*/ 5 h 9"/>
                <a:gd name="T6" fmla="*/ 10 w 13"/>
                <a:gd name="T7" fmla="*/ 4 h 9"/>
                <a:gd name="T8" fmla="*/ 12 w 13"/>
                <a:gd name="T9" fmla="*/ 2 h 9"/>
                <a:gd name="T10" fmla="*/ 13 w 13"/>
                <a:gd name="T11" fmla="*/ 1 h 9"/>
                <a:gd name="T12" fmla="*/ 11 w 13"/>
                <a:gd name="T13" fmla="*/ 1 h 9"/>
                <a:gd name="T14" fmla="*/ 10 w 13"/>
                <a:gd name="T15" fmla="*/ 1 h 9"/>
                <a:gd name="T16" fmla="*/ 4 w 13"/>
                <a:gd name="T17" fmla="*/ 0 h 9"/>
                <a:gd name="T18" fmla="*/ 0 w 13"/>
                <a:gd name="T19" fmla="*/ 2 h 9"/>
                <a:gd name="T20" fmla="*/ 1 w 13"/>
                <a:gd name="T21" fmla="*/ 5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" h="9">
                  <a:moveTo>
                    <a:pt x="1" y="5"/>
                  </a:moveTo>
                  <a:cubicBezTo>
                    <a:pt x="1" y="7"/>
                    <a:pt x="2" y="9"/>
                    <a:pt x="4" y="8"/>
                  </a:cubicBezTo>
                  <a:cubicBezTo>
                    <a:pt x="6" y="7"/>
                    <a:pt x="7" y="6"/>
                    <a:pt x="8" y="5"/>
                  </a:cubicBezTo>
                  <a:cubicBezTo>
                    <a:pt x="9" y="5"/>
                    <a:pt x="9" y="4"/>
                    <a:pt x="10" y="4"/>
                  </a:cubicBezTo>
                  <a:cubicBezTo>
                    <a:pt x="11" y="3"/>
                    <a:pt x="11" y="2"/>
                    <a:pt x="12" y="2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2" y="1"/>
                    <a:pt x="12" y="1"/>
                    <a:pt x="11" y="1"/>
                  </a:cubicBezTo>
                  <a:cubicBezTo>
                    <a:pt x="11" y="1"/>
                    <a:pt x="10" y="1"/>
                    <a:pt x="10" y="1"/>
                  </a:cubicBezTo>
                  <a:cubicBezTo>
                    <a:pt x="10" y="1"/>
                    <a:pt x="9" y="0"/>
                    <a:pt x="4" y="0"/>
                  </a:cubicBezTo>
                  <a:cubicBezTo>
                    <a:pt x="3" y="0"/>
                    <a:pt x="1" y="1"/>
                    <a:pt x="0" y="2"/>
                  </a:cubicBezTo>
                  <a:cubicBezTo>
                    <a:pt x="0" y="3"/>
                    <a:pt x="0" y="4"/>
                    <a:pt x="1" y="5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7198">
                <a:latin typeface="+mn-lt"/>
              </a:endParaRPr>
            </a:p>
          </p:txBody>
        </p:sp>
        <p:sp>
          <p:nvSpPr>
            <p:cNvPr id="59" name="Freeform 453">
              <a:extLst>
                <a:ext uri="{FF2B5EF4-FFF2-40B4-BE49-F238E27FC236}">
                  <a16:creationId xmlns:a16="http://schemas.microsoft.com/office/drawing/2014/main" id="{962F1BBD-F4DD-44A4-49F7-5E57689754A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23745" y="2967410"/>
              <a:ext cx="373079" cy="452422"/>
            </a:xfrm>
            <a:custGeom>
              <a:avLst/>
              <a:gdLst>
                <a:gd name="T0" fmla="*/ 0 w 20"/>
                <a:gd name="T1" fmla="*/ 0 h 24"/>
                <a:gd name="T2" fmla="*/ 12 w 20"/>
                <a:gd name="T3" fmla="*/ 20 h 24"/>
                <a:gd name="T4" fmla="*/ 18 w 20"/>
                <a:gd name="T5" fmla="*/ 20 h 24"/>
                <a:gd name="T6" fmla="*/ 20 w 20"/>
                <a:gd name="T7" fmla="*/ 13 h 24"/>
                <a:gd name="T8" fmla="*/ 15 w 20"/>
                <a:gd name="T9" fmla="*/ 21 h 24"/>
                <a:gd name="T10" fmla="*/ 0 w 20"/>
                <a:gd name="T11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" h="24">
                  <a:moveTo>
                    <a:pt x="0" y="0"/>
                  </a:moveTo>
                  <a:cubicBezTo>
                    <a:pt x="0" y="0"/>
                    <a:pt x="2" y="7"/>
                    <a:pt x="12" y="20"/>
                  </a:cubicBezTo>
                  <a:cubicBezTo>
                    <a:pt x="13" y="21"/>
                    <a:pt x="15" y="24"/>
                    <a:pt x="18" y="20"/>
                  </a:cubicBezTo>
                  <a:cubicBezTo>
                    <a:pt x="19" y="19"/>
                    <a:pt x="20" y="13"/>
                    <a:pt x="20" y="13"/>
                  </a:cubicBezTo>
                  <a:cubicBezTo>
                    <a:pt x="20" y="13"/>
                    <a:pt x="17" y="22"/>
                    <a:pt x="15" y="21"/>
                  </a:cubicBezTo>
                  <a:cubicBezTo>
                    <a:pt x="13" y="2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7198">
                <a:latin typeface="+mn-lt"/>
              </a:endParaRPr>
            </a:p>
          </p:txBody>
        </p:sp>
        <p:sp>
          <p:nvSpPr>
            <p:cNvPr id="60" name="Freeform 454">
              <a:extLst>
                <a:ext uri="{FF2B5EF4-FFF2-40B4-BE49-F238E27FC236}">
                  <a16:creationId xmlns:a16="http://schemas.microsoft.com/office/drawing/2014/main" id="{0A9BDC32-E0FD-A967-1B2D-22016DE5AFA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66598" y="3099439"/>
              <a:ext cx="38716" cy="110906"/>
            </a:xfrm>
            <a:custGeom>
              <a:avLst/>
              <a:gdLst>
                <a:gd name="T0" fmla="*/ 2 w 2"/>
                <a:gd name="T1" fmla="*/ 4 h 6"/>
                <a:gd name="T2" fmla="*/ 1 w 2"/>
                <a:gd name="T3" fmla="*/ 6 h 6"/>
                <a:gd name="T4" fmla="*/ 0 w 2"/>
                <a:gd name="T5" fmla="*/ 0 h 6"/>
                <a:gd name="T6" fmla="*/ 2 w 2"/>
                <a:gd name="T7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6">
                  <a:moveTo>
                    <a:pt x="2" y="4"/>
                  </a:moveTo>
                  <a:cubicBezTo>
                    <a:pt x="2" y="4"/>
                    <a:pt x="2" y="5"/>
                    <a:pt x="1" y="6"/>
                  </a:cubicBezTo>
                  <a:cubicBezTo>
                    <a:pt x="1" y="6"/>
                    <a:pt x="1" y="3"/>
                    <a:pt x="0" y="0"/>
                  </a:cubicBezTo>
                  <a:lnTo>
                    <a:pt x="2" y="4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7198">
                <a:latin typeface="+mn-lt"/>
              </a:endParaRPr>
            </a:p>
          </p:txBody>
        </p:sp>
        <p:sp>
          <p:nvSpPr>
            <p:cNvPr id="61" name="Freeform 455">
              <a:extLst>
                <a:ext uri="{FF2B5EF4-FFF2-40B4-BE49-F238E27FC236}">
                  <a16:creationId xmlns:a16="http://schemas.microsoft.com/office/drawing/2014/main" id="{F142E1AD-6C6E-AEB5-0E61-D63B723BD9F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53777" y="2608358"/>
              <a:ext cx="150533" cy="242793"/>
            </a:xfrm>
            <a:custGeom>
              <a:avLst/>
              <a:gdLst>
                <a:gd name="T0" fmla="*/ 0 w 8"/>
                <a:gd name="T1" fmla="*/ 0 h 13"/>
                <a:gd name="T2" fmla="*/ 0 w 8"/>
                <a:gd name="T3" fmla="*/ 168087 h 13"/>
                <a:gd name="T4" fmla="*/ 150533 w 8"/>
                <a:gd name="T5" fmla="*/ 168087 h 13"/>
                <a:gd name="T6" fmla="*/ 150533 w 8"/>
                <a:gd name="T7" fmla="*/ 112058 h 13"/>
                <a:gd name="T8" fmla="*/ 150533 w 8"/>
                <a:gd name="T9" fmla="*/ 18676 h 13"/>
                <a:gd name="T10" fmla="*/ 150533 w 8"/>
                <a:gd name="T11" fmla="*/ 18676 h 13"/>
                <a:gd name="T12" fmla="*/ 150533 w 8"/>
                <a:gd name="T13" fmla="*/ 18676 h 13"/>
                <a:gd name="T14" fmla="*/ 0 w 8"/>
                <a:gd name="T15" fmla="*/ 0 h 13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8"/>
                <a:gd name="T25" fmla="*/ 0 h 13"/>
                <a:gd name="T26" fmla="*/ 8 w 8"/>
                <a:gd name="T27" fmla="*/ 13 h 13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8" h="13">
                  <a:moveTo>
                    <a:pt x="0" y="0"/>
                  </a:moveTo>
                  <a:cubicBezTo>
                    <a:pt x="0" y="3"/>
                    <a:pt x="0" y="7"/>
                    <a:pt x="0" y="9"/>
                  </a:cubicBezTo>
                  <a:cubicBezTo>
                    <a:pt x="1" y="13"/>
                    <a:pt x="8" y="9"/>
                    <a:pt x="8" y="9"/>
                  </a:cubicBezTo>
                  <a:cubicBezTo>
                    <a:pt x="8" y="8"/>
                    <a:pt x="8" y="7"/>
                    <a:pt x="8" y="6"/>
                  </a:cubicBezTo>
                  <a:cubicBezTo>
                    <a:pt x="8" y="4"/>
                    <a:pt x="8" y="2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A4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 sz="7198"/>
            </a:p>
          </p:txBody>
        </p:sp>
        <p:sp>
          <p:nvSpPr>
            <p:cNvPr id="62" name="Freeform 456">
              <a:extLst>
                <a:ext uri="{FF2B5EF4-FFF2-40B4-BE49-F238E27FC236}">
                  <a16:creationId xmlns:a16="http://schemas.microsoft.com/office/drawing/2014/main" id="{0044C862-1BA8-09F8-E303-F40E9EC37E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53777" y="2588935"/>
              <a:ext cx="150533" cy="189377"/>
            </a:xfrm>
            <a:custGeom>
              <a:avLst/>
              <a:gdLst>
                <a:gd name="T0" fmla="*/ 0 w 8"/>
                <a:gd name="T1" fmla="*/ 37875 h 10"/>
                <a:gd name="T2" fmla="*/ 0 w 8"/>
                <a:gd name="T3" fmla="*/ 56813 h 10"/>
                <a:gd name="T4" fmla="*/ 0 w 8"/>
                <a:gd name="T5" fmla="*/ 113626 h 10"/>
                <a:gd name="T6" fmla="*/ 0 w 8"/>
                <a:gd name="T7" fmla="*/ 151502 h 10"/>
                <a:gd name="T8" fmla="*/ 150533 w 8"/>
                <a:gd name="T9" fmla="*/ 94689 h 10"/>
                <a:gd name="T10" fmla="*/ 150533 w 8"/>
                <a:gd name="T11" fmla="*/ 0 h 10"/>
                <a:gd name="T12" fmla="*/ 0 w 8"/>
                <a:gd name="T13" fmla="*/ 37875 h 1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8"/>
                <a:gd name="T22" fmla="*/ 0 h 10"/>
                <a:gd name="T23" fmla="*/ 8 w 8"/>
                <a:gd name="T24" fmla="*/ 10 h 10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8" h="10">
                  <a:moveTo>
                    <a:pt x="0" y="2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0" y="4"/>
                    <a:pt x="0" y="5"/>
                    <a:pt x="0" y="6"/>
                  </a:cubicBezTo>
                  <a:cubicBezTo>
                    <a:pt x="0" y="6"/>
                    <a:pt x="0" y="8"/>
                    <a:pt x="0" y="8"/>
                  </a:cubicBezTo>
                  <a:cubicBezTo>
                    <a:pt x="2" y="10"/>
                    <a:pt x="6" y="7"/>
                    <a:pt x="8" y="5"/>
                  </a:cubicBezTo>
                  <a:cubicBezTo>
                    <a:pt x="8" y="2"/>
                    <a:pt x="8" y="0"/>
                    <a:pt x="8" y="0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F270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 sz="7198"/>
            </a:p>
          </p:txBody>
        </p:sp>
        <p:sp>
          <p:nvSpPr>
            <p:cNvPr id="63" name="Freeform 457">
              <a:extLst>
                <a:ext uri="{FF2B5EF4-FFF2-40B4-BE49-F238E27FC236}">
                  <a16:creationId xmlns:a16="http://schemas.microsoft.com/office/drawing/2014/main" id="{9AA10B26-F699-6E3C-9480-CDA2849377A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83823" y="2098494"/>
              <a:ext cx="373903" cy="640975"/>
            </a:xfrm>
            <a:custGeom>
              <a:avLst/>
              <a:gdLst>
                <a:gd name="T0" fmla="*/ 355208 w 20"/>
                <a:gd name="T1" fmla="*/ 188522 h 34"/>
                <a:gd name="T2" fmla="*/ 317818 w 20"/>
                <a:gd name="T3" fmla="*/ 490157 h 34"/>
                <a:gd name="T4" fmla="*/ 168256 w 20"/>
                <a:gd name="T5" fmla="*/ 640975 h 34"/>
                <a:gd name="T6" fmla="*/ 0 w 20"/>
                <a:gd name="T7" fmla="*/ 263931 h 34"/>
                <a:gd name="T8" fmla="*/ 355208 w 20"/>
                <a:gd name="T9" fmla="*/ 188522 h 3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0"/>
                <a:gd name="T16" fmla="*/ 0 h 34"/>
                <a:gd name="T17" fmla="*/ 20 w 20"/>
                <a:gd name="T18" fmla="*/ 34 h 3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0" h="34">
                  <a:moveTo>
                    <a:pt x="19" y="10"/>
                  </a:moveTo>
                  <a:cubicBezTo>
                    <a:pt x="19" y="10"/>
                    <a:pt x="20" y="22"/>
                    <a:pt x="17" y="26"/>
                  </a:cubicBezTo>
                  <a:cubicBezTo>
                    <a:pt x="15" y="31"/>
                    <a:pt x="10" y="34"/>
                    <a:pt x="9" y="34"/>
                  </a:cubicBezTo>
                  <a:cubicBezTo>
                    <a:pt x="4" y="33"/>
                    <a:pt x="0" y="22"/>
                    <a:pt x="0" y="14"/>
                  </a:cubicBezTo>
                  <a:cubicBezTo>
                    <a:pt x="0" y="5"/>
                    <a:pt x="9" y="0"/>
                    <a:pt x="19" y="10"/>
                  </a:cubicBezTo>
                  <a:close/>
                </a:path>
              </a:pathLst>
            </a:custGeom>
            <a:solidFill>
              <a:srgbClr val="FFA4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 sz="7198"/>
            </a:p>
          </p:txBody>
        </p:sp>
        <p:sp>
          <p:nvSpPr>
            <p:cNvPr id="64" name="Freeform 458">
              <a:extLst>
                <a:ext uri="{FF2B5EF4-FFF2-40B4-BE49-F238E27FC236}">
                  <a16:creationId xmlns:a16="http://schemas.microsoft.com/office/drawing/2014/main" id="{AB894835-0354-7EA3-E235-41678B8AF23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87769" y="2380134"/>
              <a:ext cx="58270" cy="97117"/>
            </a:xfrm>
            <a:custGeom>
              <a:avLst/>
              <a:gdLst>
                <a:gd name="T0" fmla="*/ 58270 w 3"/>
                <a:gd name="T1" fmla="*/ 38847 h 5"/>
                <a:gd name="T2" fmla="*/ 19423 w 3"/>
                <a:gd name="T3" fmla="*/ 0 h 5"/>
                <a:gd name="T4" fmla="*/ 0 w 3"/>
                <a:gd name="T5" fmla="*/ 58270 h 5"/>
                <a:gd name="T6" fmla="*/ 38847 w 3"/>
                <a:gd name="T7" fmla="*/ 97117 h 5"/>
                <a:gd name="T8" fmla="*/ 58270 w 3"/>
                <a:gd name="T9" fmla="*/ 38847 h 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"/>
                <a:gd name="T16" fmla="*/ 0 h 5"/>
                <a:gd name="T17" fmla="*/ 3 w 3"/>
                <a:gd name="T18" fmla="*/ 5 h 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" h="5">
                  <a:moveTo>
                    <a:pt x="3" y="2"/>
                  </a:moveTo>
                  <a:cubicBezTo>
                    <a:pt x="2" y="1"/>
                    <a:pt x="2" y="0"/>
                    <a:pt x="1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5"/>
                    <a:pt x="2" y="5"/>
                  </a:cubicBezTo>
                  <a:cubicBezTo>
                    <a:pt x="2" y="4"/>
                    <a:pt x="3" y="3"/>
                    <a:pt x="3" y="2"/>
                  </a:cubicBezTo>
                  <a:close/>
                </a:path>
              </a:pathLst>
            </a:custGeom>
            <a:solidFill>
              <a:srgbClr val="4120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 sz="7198"/>
            </a:p>
          </p:txBody>
        </p:sp>
        <p:sp>
          <p:nvSpPr>
            <p:cNvPr id="65" name="Freeform 459">
              <a:extLst>
                <a:ext uri="{FF2B5EF4-FFF2-40B4-BE49-F238E27FC236}">
                  <a16:creationId xmlns:a16="http://schemas.microsoft.com/office/drawing/2014/main" id="{682D476F-89CE-3B31-C6B9-D7A1E48293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37236" y="2380134"/>
              <a:ext cx="58270" cy="97117"/>
            </a:xfrm>
            <a:custGeom>
              <a:avLst/>
              <a:gdLst>
                <a:gd name="T0" fmla="*/ 58270 w 3"/>
                <a:gd name="T1" fmla="*/ 38847 h 5"/>
                <a:gd name="T2" fmla="*/ 19423 w 3"/>
                <a:gd name="T3" fmla="*/ 0 h 5"/>
                <a:gd name="T4" fmla="*/ 0 w 3"/>
                <a:gd name="T5" fmla="*/ 38847 h 5"/>
                <a:gd name="T6" fmla="*/ 38847 w 3"/>
                <a:gd name="T7" fmla="*/ 77694 h 5"/>
                <a:gd name="T8" fmla="*/ 58270 w 3"/>
                <a:gd name="T9" fmla="*/ 38847 h 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"/>
                <a:gd name="T16" fmla="*/ 0 h 5"/>
                <a:gd name="T17" fmla="*/ 3 w 3"/>
                <a:gd name="T18" fmla="*/ 5 h 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" h="5">
                  <a:moveTo>
                    <a:pt x="3" y="2"/>
                  </a:moveTo>
                  <a:cubicBezTo>
                    <a:pt x="3" y="1"/>
                    <a:pt x="2" y="0"/>
                    <a:pt x="1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4"/>
                    <a:pt x="1" y="5"/>
                    <a:pt x="2" y="4"/>
                  </a:cubicBezTo>
                  <a:cubicBezTo>
                    <a:pt x="2" y="4"/>
                    <a:pt x="3" y="3"/>
                    <a:pt x="3" y="2"/>
                  </a:cubicBezTo>
                  <a:close/>
                </a:path>
              </a:pathLst>
            </a:custGeom>
            <a:solidFill>
              <a:srgbClr val="4120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 sz="7198"/>
            </a:p>
          </p:txBody>
        </p:sp>
        <p:sp>
          <p:nvSpPr>
            <p:cNvPr id="66" name="Freeform 460">
              <a:extLst>
                <a:ext uri="{FF2B5EF4-FFF2-40B4-BE49-F238E27FC236}">
                  <a16:creationId xmlns:a16="http://schemas.microsoft.com/office/drawing/2014/main" id="{0C863D67-F7BC-2A43-B3D2-CC16B491838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37236" y="2380134"/>
              <a:ext cx="58270" cy="19423"/>
            </a:xfrm>
            <a:custGeom>
              <a:avLst/>
              <a:gdLst>
                <a:gd name="T0" fmla="*/ 0 w 3"/>
                <a:gd name="T1" fmla="*/ 19423 h 1"/>
                <a:gd name="T2" fmla="*/ 58270 w 3"/>
                <a:gd name="T3" fmla="*/ 0 h 1"/>
                <a:gd name="T4" fmla="*/ 38847 w 3"/>
                <a:gd name="T5" fmla="*/ 0 h 1"/>
                <a:gd name="T6" fmla="*/ 0 w 3"/>
                <a:gd name="T7" fmla="*/ 19423 h 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"/>
                <a:gd name="T13" fmla="*/ 0 h 1"/>
                <a:gd name="T14" fmla="*/ 3 w 3"/>
                <a:gd name="T15" fmla="*/ 1 h 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" h="1">
                  <a:moveTo>
                    <a:pt x="0" y="1"/>
                  </a:moveTo>
                  <a:cubicBezTo>
                    <a:pt x="0" y="1"/>
                    <a:pt x="2" y="0"/>
                    <a:pt x="3" y="0"/>
                  </a:cubicBezTo>
                  <a:cubicBezTo>
                    <a:pt x="3" y="0"/>
                    <a:pt x="3" y="0"/>
                    <a:pt x="2" y="0"/>
                  </a:cubicBezTo>
                  <a:cubicBezTo>
                    <a:pt x="1" y="0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4120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 sz="7198"/>
            </a:p>
          </p:txBody>
        </p:sp>
        <p:sp>
          <p:nvSpPr>
            <p:cNvPr id="67" name="Freeform 461">
              <a:extLst>
                <a:ext uri="{FF2B5EF4-FFF2-40B4-BE49-F238E27FC236}">
                  <a16:creationId xmlns:a16="http://schemas.microsoft.com/office/drawing/2014/main" id="{9A79025B-0DFE-61CB-010E-9C47D63009B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87769" y="2380134"/>
              <a:ext cx="58270" cy="19423"/>
            </a:xfrm>
            <a:custGeom>
              <a:avLst/>
              <a:gdLst>
                <a:gd name="T0" fmla="*/ 58270 w 3"/>
                <a:gd name="T1" fmla="*/ 19423 h 1"/>
                <a:gd name="T2" fmla="*/ 0 w 3"/>
                <a:gd name="T3" fmla="*/ 19423 h 1"/>
                <a:gd name="T4" fmla="*/ 19423 w 3"/>
                <a:gd name="T5" fmla="*/ 0 h 1"/>
                <a:gd name="T6" fmla="*/ 58270 w 3"/>
                <a:gd name="T7" fmla="*/ 19423 h 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"/>
                <a:gd name="T13" fmla="*/ 0 h 1"/>
                <a:gd name="T14" fmla="*/ 3 w 3"/>
                <a:gd name="T15" fmla="*/ 1 h 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" h="1">
                  <a:moveTo>
                    <a:pt x="3" y="1"/>
                  </a:moveTo>
                  <a:cubicBezTo>
                    <a:pt x="3" y="1"/>
                    <a:pt x="1" y="0"/>
                    <a:pt x="0" y="1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2" y="0"/>
                    <a:pt x="3" y="1"/>
                    <a:pt x="3" y="1"/>
                  </a:cubicBezTo>
                  <a:close/>
                </a:path>
              </a:pathLst>
            </a:custGeom>
            <a:solidFill>
              <a:srgbClr val="4120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 sz="7198"/>
            </a:p>
          </p:txBody>
        </p:sp>
        <p:sp>
          <p:nvSpPr>
            <p:cNvPr id="68" name="Freeform 462">
              <a:extLst>
                <a:ext uri="{FF2B5EF4-FFF2-40B4-BE49-F238E27FC236}">
                  <a16:creationId xmlns:a16="http://schemas.microsoft.com/office/drawing/2014/main" id="{5F85BC1A-6A55-5218-AAE9-70ACE7A938E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14930" y="2477251"/>
              <a:ext cx="38847" cy="72836"/>
            </a:xfrm>
            <a:custGeom>
              <a:avLst/>
              <a:gdLst>
                <a:gd name="T0" fmla="*/ 19424 w 2"/>
                <a:gd name="T1" fmla="*/ 0 h 4"/>
                <a:gd name="T2" fmla="*/ 19424 w 2"/>
                <a:gd name="T3" fmla="*/ 54627 h 4"/>
                <a:gd name="T4" fmla="*/ 0 w 2"/>
                <a:gd name="T5" fmla="*/ 54627 h 4"/>
                <a:gd name="T6" fmla="*/ 0 w 2"/>
                <a:gd name="T7" fmla="*/ 54627 h 4"/>
                <a:gd name="T8" fmla="*/ 19424 w 2"/>
                <a:gd name="T9" fmla="*/ 54627 h 4"/>
                <a:gd name="T10" fmla="*/ 38847 w 2"/>
                <a:gd name="T11" fmla="*/ 72836 h 4"/>
                <a:gd name="T12" fmla="*/ 19424 w 2"/>
                <a:gd name="T13" fmla="*/ 72836 h 4"/>
                <a:gd name="T14" fmla="*/ 0 w 2"/>
                <a:gd name="T15" fmla="*/ 72836 h 4"/>
                <a:gd name="T16" fmla="*/ 0 w 2"/>
                <a:gd name="T17" fmla="*/ 54627 h 4"/>
                <a:gd name="T18" fmla="*/ 0 w 2"/>
                <a:gd name="T19" fmla="*/ 54627 h 4"/>
                <a:gd name="T20" fmla="*/ 19424 w 2"/>
                <a:gd name="T21" fmla="*/ 0 h 4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"/>
                <a:gd name="T34" fmla="*/ 0 h 4"/>
                <a:gd name="T35" fmla="*/ 2 w 2"/>
                <a:gd name="T36" fmla="*/ 4 h 4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" h="4">
                  <a:moveTo>
                    <a:pt x="1" y="0"/>
                  </a:moveTo>
                  <a:cubicBezTo>
                    <a:pt x="1" y="1"/>
                    <a:pt x="1" y="2"/>
                    <a:pt x="1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4"/>
                    <a:pt x="2" y="4"/>
                    <a:pt x="2" y="4"/>
                  </a:cubicBezTo>
                  <a:cubicBezTo>
                    <a:pt x="2" y="4"/>
                    <a:pt x="1" y="4"/>
                    <a:pt x="1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F270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 sz="7198"/>
            </a:p>
          </p:txBody>
        </p:sp>
        <p:sp>
          <p:nvSpPr>
            <p:cNvPr id="69" name="Freeform 463">
              <a:extLst>
                <a:ext uri="{FF2B5EF4-FFF2-40B4-BE49-F238E27FC236}">
                  <a16:creationId xmlns:a16="http://schemas.microsoft.com/office/drawing/2014/main" id="{6F745D60-427F-E5D7-1CD2-677975D33E5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95506" y="2588935"/>
              <a:ext cx="92263" cy="58270"/>
            </a:xfrm>
            <a:custGeom>
              <a:avLst/>
              <a:gdLst>
                <a:gd name="T0" fmla="*/ 92263 w 5"/>
                <a:gd name="T1" fmla="*/ 0 h 3"/>
                <a:gd name="T2" fmla="*/ 0 w 5"/>
                <a:gd name="T3" fmla="*/ 0 h 3"/>
                <a:gd name="T4" fmla="*/ 36905 w 5"/>
                <a:gd name="T5" fmla="*/ 58270 h 3"/>
                <a:gd name="T6" fmla="*/ 92263 w 5"/>
                <a:gd name="T7" fmla="*/ 0 h 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"/>
                <a:gd name="T13" fmla="*/ 0 h 3"/>
                <a:gd name="T14" fmla="*/ 5 w 5"/>
                <a:gd name="T15" fmla="*/ 3 h 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" h="3">
                  <a:moveTo>
                    <a:pt x="5" y="0"/>
                  </a:moveTo>
                  <a:cubicBezTo>
                    <a:pt x="5" y="0"/>
                    <a:pt x="2" y="1"/>
                    <a:pt x="0" y="0"/>
                  </a:cubicBezTo>
                  <a:cubicBezTo>
                    <a:pt x="0" y="0"/>
                    <a:pt x="1" y="3"/>
                    <a:pt x="2" y="3"/>
                  </a:cubicBezTo>
                  <a:cubicBezTo>
                    <a:pt x="3" y="3"/>
                    <a:pt x="4" y="2"/>
                    <a:pt x="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 sz="7198"/>
            </a:p>
          </p:txBody>
        </p:sp>
        <p:sp>
          <p:nvSpPr>
            <p:cNvPr id="70" name="Freeform 464">
              <a:extLst>
                <a:ext uri="{FF2B5EF4-FFF2-40B4-BE49-F238E27FC236}">
                  <a16:creationId xmlns:a16="http://schemas.microsoft.com/office/drawing/2014/main" id="{65E30362-1094-699A-4587-3192AE1AEA8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73200" y="2307295"/>
              <a:ext cx="131110" cy="58270"/>
            </a:xfrm>
            <a:custGeom>
              <a:avLst/>
              <a:gdLst>
                <a:gd name="T0" fmla="*/ 18730 w 7"/>
                <a:gd name="T1" fmla="*/ 0 h 3"/>
                <a:gd name="T2" fmla="*/ 18730 w 7"/>
                <a:gd name="T3" fmla="*/ 19423 h 3"/>
                <a:gd name="T4" fmla="*/ 112380 w 7"/>
                <a:gd name="T5" fmla="*/ 58270 h 3"/>
                <a:gd name="T6" fmla="*/ 18730 w 7"/>
                <a:gd name="T7" fmla="*/ 0 h 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"/>
                <a:gd name="T13" fmla="*/ 0 h 3"/>
                <a:gd name="T14" fmla="*/ 7 w 7"/>
                <a:gd name="T15" fmla="*/ 3 h 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" h="3">
                  <a:moveTo>
                    <a:pt x="1" y="0"/>
                  </a:moveTo>
                  <a:cubicBezTo>
                    <a:pt x="0" y="0"/>
                    <a:pt x="1" y="1"/>
                    <a:pt x="1" y="1"/>
                  </a:cubicBezTo>
                  <a:cubicBezTo>
                    <a:pt x="2" y="2"/>
                    <a:pt x="3" y="1"/>
                    <a:pt x="6" y="3"/>
                  </a:cubicBezTo>
                  <a:cubicBezTo>
                    <a:pt x="7" y="3"/>
                    <a:pt x="3" y="0"/>
                    <a:pt x="1" y="0"/>
                  </a:cubicBezTo>
                  <a:close/>
                </a:path>
              </a:pathLst>
            </a:custGeom>
            <a:solidFill>
              <a:srgbClr val="4120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 sz="7198"/>
            </a:p>
          </p:txBody>
        </p:sp>
        <p:sp>
          <p:nvSpPr>
            <p:cNvPr id="71" name="Freeform 465">
              <a:extLst>
                <a:ext uri="{FF2B5EF4-FFF2-40B4-BE49-F238E27FC236}">
                  <a16:creationId xmlns:a16="http://schemas.microsoft.com/office/drawing/2014/main" id="{7722C1F0-6F9D-A53E-C388-98CBDDDCAAD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83823" y="2307295"/>
              <a:ext cx="131110" cy="58270"/>
            </a:xfrm>
            <a:custGeom>
              <a:avLst/>
              <a:gdLst>
                <a:gd name="T0" fmla="*/ 112380 w 7"/>
                <a:gd name="T1" fmla="*/ 0 h 3"/>
                <a:gd name="T2" fmla="*/ 112380 w 7"/>
                <a:gd name="T3" fmla="*/ 19423 h 3"/>
                <a:gd name="T4" fmla="*/ 0 w 7"/>
                <a:gd name="T5" fmla="*/ 58270 h 3"/>
                <a:gd name="T6" fmla="*/ 112380 w 7"/>
                <a:gd name="T7" fmla="*/ 0 h 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"/>
                <a:gd name="T13" fmla="*/ 0 h 3"/>
                <a:gd name="T14" fmla="*/ 7 w 7"/>
                <a:gd name="T15" fmla="*/ 3 h 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" h="3">
                  <a:moveTo>
                    <a:pt x="6" y="0"/>
                  </a:moveTo>
                  <a:cubicBezTo>
                    <a:pt x="7" y="0"/>
                    <a:pt x="6" y="1"/>
                    <a:pt x="6" y="1"/>
                  </a:cubicBezTo>
                  <a:cubicBezTo>
                    <a:pt x="5" y="2"/>
                    <a:pt x="4" y="1"/>
                    <a:pt x="0" y="3"/>
                  </a:cubicBezTo>
                  <a:cubicBezTo>
                    <a:pt x="0" y="3"/>
                    <a:pt x="4" y="0"/>
                    <a:pt x="6" y="0"/>
                  </a:cubicBezTo>
                  <a:close/>
                </a:path>
              </a:pathLst>
            </a:custGeom>
            <a:solidFill>
              <a:srgbClr val="4120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 sz="7198"/>
            </a:p>
          </p:txBody>
        </p:sp>
        <p:sp>
          <p:nvSpPr>
            <p:cNvPr id="72" name="Freeform 466">
              <a:extLst>
                <a:ext uri="{FF2B5EF4-FFF2-40B4-BE49-F238E27FC236}">
                  <a16:creationId xmlns:a16="http://schemas.microsoft.com/office/drawing/2014/main" id="{7CD4F9AA-01E3-D867-354C-7F411781420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34353" y="2758892"/>
              <a:ext cx="189380" cy="92260"/>
            </a:xfrm>
            <a:custGeom>
              <a:avLst/>
              <a:gdLst>
                <a:gd name="T0" fmla="*/ 18938 w 10"/>
                <a:gd name="T1" fmla="*/ 18452 h 5"/>
                <a:gd name="T2" fmla="*/ 170442 w 10"/>
                <a:gd name="T3" fmla="*/ 18452 h 5"/>
                <a:gd name="T4" fmla="*/ 170442 w 10"/>
                <a:gd name="T5" fmla="*/ 36904 h 5"/>
                <a:gd name="T6" fmla="*/ 0 w 10"/>
                <a:gd name="T7" fmla="*/ 18452 h 5"/>
                <a:gd name="T8" fmla="*/ 18938 w 10"/>
                <a:gd name="T9" fmla="*/ 18452 h 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"/>
                <a:gd name="T16" fmla="*/ 0 h 5"/>
                <a:gd name="T17" fmla="*/ 10 w 10"/>
                <a:gd name="T18" fmla="*/ 5 h 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" h="5">
                  <a:moveTo>
                    <a:pt x="1" y="1"/>
                  </a:moveTo>
                  <a:cubicBezTo>
                    <a:pt x="2" y="4"/>
                    <a:pt x="7" y="2"/>
                    <a:pt x="9" y="1"/>
                  </a:cubicBezTo>
                  <a:cubicBezTo>
                    <a:pt x="9" y="0"/>
                    <a:pt x="10" y="1"/>
                    <a:pt x="9" y="2"/>
                  </a:cubicBezTo>
                  <a:cubicBezTo>
                    <a:pt x="7" y="3"/>
                    <a:pt x="1" y="5"/>
                    <a:pt x="0" y="1"/>
                  </a:cubicBezTo>
                  <a:cubicBezTo>
                    <a:pt x="0" y="1"/>
                    <a:pt x="1" y="0"/>
                    <a:pt x="1" y="1"/>
                  </a:cubicBezTo>
                  <a:close/>
                </a:path>
              </a:pathLst>
            </a:custGeom>
            <a:solidFill>
              <a:srgbClr val="635D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 sz="7198"/>
            </a:p>
          </p:txBody>
        </p:sp>
        <p:sp>
          <p:nvSpPr>
            <p:cNvPr id="73" name="Freeform 467">
              <a:extLst>
                <a:ext uri="{FF2B5EF4-FFF2-40B4-BE49-F238E27FC236}">
                  <a16:creationId xmlns:a16="http://schemas.microsoft.com/office/drawing/2014/main" id="{263316DA-3A12-6256-BFA4-5E6CBD614E8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22819" y="3909223"/>
              <a:ext cx="110867" cy="73937"/>
            </a:xfrm>
            <a:custGeom>
              <a:avLst/>
              <a:gdLst>
                <a:gd name="T0" fmla="*/ 23 w 23"/>
                <a:gd name="T1" fmla="*/ 15 h 15"/>
                <a:gd name="T2" fmla="*/ 0 w 23"/>
                <a:gd name="T3" fmla="*/ 0 h 15"/>
                <a:gd name="T4" fmla="*/ 23 w 23"/>
                <a:gd name="T5" fmla="*/ 0 h 15"/>
                <a:gd name="T6" fmla="*/ 23 w 23"/>
                <a:gd name="T7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15">
                  <a:moveTo>
                    <a:pt x="23" y="15"/>
                  </a:moveTo>
                  <a:lnTo>
                    <a:pt x="0" y="0"/>
                  </a:lnTo>
                  <a:lnTo>
                    <a:pt x="23" y="0"/>
                  </a:lnTo>
                  <a:lnTo>
                    <a:pt x="23" y="15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7198">
                <a:latin typeface="+mn-lt"/>
              </a:endParaRPr>
            </a:p>
          </p:txBody>
        </p:sp>
        <p:sp>
          <p:nvSpPr>
            <p:cNvPr id="74" name="Freeform 468">
              <a:extLst>
                <a:ext uri="{FF2B5EF4-FFF2-40B4-BE49-F238E27FC236}">
                  <a16:creationId xmlns:a16="http://schemas.microsoft.com/office/drawing/2014/main" id="{CA3EBF04-0F62-F5E8-BC9C-FED101D3E50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22670" y="5512167"/>
              <a:ext cx="223370" cy="92260"/>
            </a:xfrm>
            <a:custGeom>
              <a:avLst/>
              <a:gdLst>
                <a:gd name="T0" fmla="*/ 186142 w 12"/>
                <a:gd name="T1" fmla="*/ 0 h 5"/>
                <a:gd name="T2" fmla="*/ 223370 w 12"/>
                <a:gd name="T3" fmla="*/ 92260 h 5"/>
                <a:gd name="T4" fmla="*/ 0 w 12"/>
                <a:gd name="T5" fmla="*/ 92260 h 5"/>
                <a:gd name="T6" fmla="*/ 111685 w 12"/>
                <a:gd name="T7" fmla="*/ 36904 h 5"/>
                <a:gd name="T8" fmla="*/ 186142 w 12"/>
                <a:gd name="T9" fmla="*/ 0 h 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2"/>
                <a:gd name="T16" fmla="*/ 0 h 5"/>
                <a:gd name="T17" fmla="*/ 12 w 12"/>
                <a:gd name="T18" fmla="*/ 5 h 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2" h="5">
                  <a:moveTo>
                    <a:pt x="10" y="0"/>
                  </a:moveTo>
                  <a:cubicBezTo>
                    <a:pt x="11" y="1"/>
                    <a:pt x="12" y="5"/>
                    <a:pt x="12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3" y="4"/>
                    <a:pt x="6" y="2"/>
                  </a:cubicBezTo>
                  <a:cubicBezTo>
                    <a:pt x="8" y="0"/>
                    <a:pt x="9" y="0"/>
                    <a:pt x="1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 sz="7198"/>
            </a:p>
          </p:txBody>
        </p:sp>
        <p:sp>
          <p:nvSpPr>
            <p:cNvPr id="75" name="Rectangle 469">
              <a:extLst>
                <a:ext uri="{FF2B5EF4-FFF2-40B4-BE49-F238E27FC236}">
                  <a16:creationId xmlns:a16="http://schemas.microsoft.com/office/drawing/2014/main" id="{5BBB731C-5F89-C8EA-3057-6D5F251CE0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22819" y="5604489"/>
              <a:ext cx="223495" cy="1936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7198">
                <a:latin typeface="+mn-lt"/>
              </a:endParaRPr>
            </a:p>
          </p:txBody>
        </p:sp>
        <p:sp>
          <p:nvSpPr>
            <p:cNvPr id="76" name="Freeform 470">
              <a:extLst>
                <a:ext uri="{FF2B5EF4-FFF2-40B4-BE49-F238E27FC236}">
                  <a16:creationId xmlns:a16="http://schemas.microsoft.com/office/drawing/2014/main" id="{8CB5B602-906E-527B-6B4C-6045920CB9F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65463" y="5512167"/>
              <a:ext cx="228227" cy="92260"/>
            </a:xfrm>
            <a:custGeom>
              <a:avLst/>
              <a:gdLst>
                <a:gd name="T0" fmla="*/ 38038 w 12"/>
                <a:gd name="T1" fmla="*/ 0 h 5"/>
                <a:gd name="T2" fmla="*/ 0 w 12"/>
                <a:gd name="T3" fmla="*/ 92260 h 5"/>
                <a:gd name="T4" fmla="*/ 228227 w 12"/>
                <a:gd name="T5" fmla="*/ 92260 h 5"/>
                <a:gd name="T6" fmla="*/ 114114 w 12"/>
                <a:gd name="T7" fmla="*/ 36904 h 5"/>
                <a:gd name="T8" fmla="*/ 38038 w 12"/>
                <a:gd name="T9" fmla="*/ 0 h 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2"/>
                <a:gd name="T16" fmla="*/ 0 h 5"/>
                <a:gd name="T17" fmla="*/ 12 w 12"/>
                <a:gd name="T18" fmla="*/ 5 h 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2" h="5">
                  <a:moveTo>
                    <a:pt x="2" y="0"/>
                  </a:moveTo>
                  <a:cubicBezTo>
                    <a:pt x="1" y="1"/>
                    <a:pt x="0" y="5"/>
                    <a:pt x="0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0" y="4"/>
                    <a:pt x="6" y="2"/>
                  </a:cubicBezTo>
                  <a:cubicBezTo>
                    <a:pt x="4" y="0"/>
                    <a:pt x="3" y="0"/>
                    <a:pt x="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 sz="7198"/>
            </a:p>
          </p:txBody>
        </p:sp>
        <p:sp>
          <p:nvSpPr>
            <p:cNvPr id="77" name="Rectangle 471">
              <a:extLst>
                <a:ext uri="{FF2B5EF4-FFF2-40B4-BE49-F238E27FC236}">
                  <a16:creationId xmlns:a16="http://schemas.microsoft.com/office/drawing/2014/main" id="{585F84F2-D3D1-8029-AC43-EC98A8F42B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65672" y="5604489"/>
              <a:ext cx="228775" cy="1936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7198">
                <a:latin typeface="+mn-lt"/>
              </a:endParaRPr>
            </a:p>
          </p:txBody>
        </p:sp>
        <p:sp>
          <p:nvSpPr>
            <p:cNvPr id="78" name="Freeform 472">
              <a:extLst>
                <a:ext uri="{FF2B5EF4-FFF2-40B4-BE49-F238E27FC236}">
                  <a16:creationId xmlns:a16="http://schemas.microsoft.com/office/drawing/2014/main" id="{370A0D8D-A06B-6CFA-F7B9-DD671896679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67282" y="2006231"/>
              <a:ext cx="640974" cy="471018"/>
            </a:xfrm>
            <a:custGeom>
              <a:avLst/>
              <a:gdLst>
                <a:gd name="T0" fmla="*/ 471304 w 34"/>
                <a:gd name="T1" fmla="*/ 301452 h 25"/>
                <a:gd name="T2" fmla="*/ 452452 w 34"/>
                <a:gd name="T3" fmla="*/ 471018 h 25"/>
                <a:gd name="T4" fmla="*/ 527861 w 34"/>
                <a:gd name="T5" fmla="*/ 452177 h 25"/>
                <a:gd name="T6" fmla="*/ 584417 w 34"/>
                <a:gd name="T7" fmla="*/ 207248 h 25"/>
                <a:gd name="T8" fmla="*/ 584417 w 34"/>
                <a:gd name="T9" fmla="*/ 207248 h 25"/>
                <a:gd name="T10" fmla="*/ 509009 w 34"/>
                <a:gd name="T11" fmla="*/ 113044 h 25"/>
                <a:gd name="T12" fmla="*/ 150817 w 34"/>
                <a:gd name="T13" fmla="*/ 131885 h 25"/>
                <a:gd name="T14" fmla="*/ 0 w 34"/>
                <a:gd name="T15" fmla="*/ 339133 h 25"/>
                <a:gd name="T16" fmla="*/ 471304 w 34"/>
                <a:gd name="T17" fmla="*/ 301452 h 2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34"/>
                <a:gd name="T28" fmla="*/ 0 h 25"/>
                <a:gd name="T29" fmla="*/ 34 w 34"/>
                <a:gd name="T30" fmla="*/ 25 h 25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34" h="25">
                  <a:moveTo>
                    <a:pt x="25" y="16"/>
                  </a:moveTo>
                  <a:cubicBezTo>
                    <a:pt x="23" y="21"/>
                    <a:pt x="24" y="25"/>
                    <a:pt x="24" y="25"/>
                  </a:cubicBezTo>
                  <a:cubicBezTo>
                    <a:pt x="25" y="24"/>
                    <a:pt x="28" y="24"/>
                    <a:pt x="28" y="24"/>
                  </a:cubicBezTo>
                  <a:cubicBezTo>
                    <a:pt x="28" y="24"/>
                    <a:pt x="34" y="17"/>
                    <a:pt x="31" y="11"/>
                  </a:cubicBezTo>
                  <a:cubicBezTo>
                    <a:pt x="31" y="11"/>
                    <a:pt x="31" y="11"/>
                    <a:pt x="31" y="11"/>
                  </a:cubicBezTo>
                  <a:cubicBezTo>
                    <a:pt x="30" y="9"/>
                    <a:pt x="29" y="7"/>
                    <a:pt x="27" y="6"/>
                  </a:cubicBezTo>
                  <a:cubicBezTo>
                    <a:pt x="17" y="0"/>
                    <a:pt x="8" y="7"/>
                    <a:pt x="8" y="7"/>
                  </a:cubicBezTo>
                  <a:cubicBezTo>
                    <a:pt x="0" y="4"/>
                    <a:pt x="0" y="18"/>
                    <a:pt x="0" y="18"/>
                  </a:cubicBezTo>
                  <a:cubicBezTo>
                    <a:pt x="12" y="11"/>
                    <a:pt x="25" y="16"/>
                    <a:pt x="25" y="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 sz="7198"/>
            </a:p>
          </p:txBody>
        </p:sp>
        <p:sp>
          <p:nvSpPr>
            <p:cNvPr id="79" name="Freeform 473">
              <a:extLst>
                <a:ext uri="{FF2B5EF4-FFF2-40B4-BE49-F238E27FC236}">
                  <a16:creationId xmlns:a16="http://schemas.microsoft.com/office/drawing/2014/main" id="{B4BF5F06-651B-21C3-93E0-3692B2A6599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46040" y="2210177"/>
              <a:ext cx="398181" cy="718668"/>
            </a:xfrm>
            <a:custGeom>
              <a:avLst/>
              <a:gdLst>
                <a:gd name="T0" fmla="*/ 0 w 21"/>
                <a:gd name="T1" fmla="*/ 643019 h 38"/>
                <a:gd name="T2" fmla="*/ 398181 w 21"/>
                <a:gd name="T3" fmla="*/ 605194 h 38"/>
                <a:gd name="T4" fmla="*/ 208571 w 21"/>
                <a:gd name="T5" fmla="*/ 0 h 38"/>
                <a:gd name="T6" fmla="*/ 208571 w 21"/>
                <a:gd name="T7" fmla="*/ 0 h 38"/>
                <a:gd name="T8" fmla="*/ 75844 w 21"/>
                <a:gd name="T9" fmla="*/ 264772 h 38"/>
                <a:gd name="T10" fmla="*/ 0 w 21"/>
                <a:gd name="T11" fmla="*/ 643019 h 3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1"/>
                <a:gd name="T19" fmla="*/ 0 h 38"/>
                <a:gd name="T20" fmla="*/ 21 w 21"/>
                <a:gd name="T21" fmla="*/ 38 h 3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1" h="38">
                  <a:moveTo>
                    <a:pt x="0" y="34"/>
                  </a:moveTo>
                  <a:cubicBezTo>
                    <a:pt x="9" y="38"/>
                    <a:pt x="21" y="32"/>
                    <a:pt x="21" y="32"/>
                  </a:cubicBezTo>
                  <a:cubicBezTo>
                    <a:pt x="16" y="25"/>
                    <a:pt x="17" y="9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0" y="9"/>
                    <a:pt x="4" y="14"/>
                    <a:pt x="4" y="14"/>
                  </a:cubicBezTo>
                  <a:cubicBezTo>
                    <a:pt x="5" y="18"/>
                    <a:pt x="2" y="30"/>
                    <a:pt x="0" y="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 sz="7198"/>
            </a:p>
          </p:txBody>
        </p:sp>
        <p:sp>
          <p:nvSpPr>
            <p:cNvPr id="80" name="Freeform 474">
              <a:extLst>
                <a:ext uri="{FF2B5EF4-FFF2-40B4-BE49-F238E27FC236}">
                  <a16:creationId xmlns:a16="http://schemas.microsoft.com/office/drawing/2014/main" id="{E8198E30-5BB9-D917-BA41-2C04CC03017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84886" y="2380134"/>
              <a:ext cx="131110" cy="208801"/>
            </a:xfrm>
            <a:custGeom>
              <a:avLst/>
              <a:gdLst>
                <a:gd name="T0" fmla="*/ 18730 w 7"/>
                <a:gd name="T1" fmla="*/ 56946 h 11"/>
                <a:gd name="T2" fmla="*/ 112380 w 7"/>
                <a:gd name="T3" fmla="*/ 37964 h 11"/>
                <a:gd name="T4" fmla="*/ 18730 w 7"/>
                <a:gd name="T5" fmla="*/ 151855 h 11"/>
                <a:gd name="T6" fmla="*/ 18730 w 7"/>
                <a:gd name="T7" fmla="*/ 56946 h 1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"/>
                <a:gd name="T13" fmla="*/ 0 h 11"/>
                <a:gd name="T14" fmla="*/ 7 w 7"/>
                <a:gd name="T15" fmla="*/ 11 h 1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" h="11">
                  <a:moveTo>
                    <a:pt x="1" y="3"/>
                  </a:moveTo>
                  <a:cubicBezTo>
                    <a:pt x="2" y="2"/>
                    <a:pt x="5" y="0"/>
                    <a:pt x="6" y="2"/>
                  </a:cubicBezTo>
                  <a:cubicBezTo>
                    <a:pt x="7" y="5"/>
                    <a:pt x="3" y="11"/>
                    <a:pt x="1" y="8"/>
                  </a:cubicBezTo>
                  <a:cubicBezTo>
                    <a:pt x="0" y="6"/>
                    <a:pt x="0" y="4"/>
                    <a:pt x="1" y="3"/>
                  </a:cubicBezTo>
                  <a:close/>
                </a:path>
              </a:pathLst>
            </a:custGeom>
            <a:solidFill>
              <a:srgbClr val="FFA4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 sz="7198"/>
            </a:p>
          </p:txBody>
        </p:sp>
        <p:sp>
          <p:nvSpPr>
            <p:cNvPr id="81" name="Freeform 475">
              <a:extLst>
                <a:ext uri="{FF2B5EF4-FFF2-40B4-BE49-F238E27FC236}">
                  <a16:creationId xmlns:a16="http://schemas.microsoft.com/office/drawing/2014/main" id="{A8A2D9D2-6D25-C09F-D51C-DDD0980FD49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23733" y="2418981"/>
              <a:ext cx="53416" cy="97117"/>
            </a:xfrm>
            <a:custGeom>
              <a:avLst/>
              <a:gdLst>
                <a:gd name="T0" fmla="*/ 0 w 3"/>
                <a:gd name="T1" fmla="*/ 38847 h 5"/>
                <a:gd name="T2" fmla="*/ 53416 w 3"/>
                <a:gd name="T3" fmla="*/ 19423 h 5"/>
                <a:gd name="T4" fmla="*/ 17805 w 3"/>
                <a:gd name="T5" fmla="*/ 97117 h 5"/>
                <a:gd name="T6" fmla="*/ 17805 w 3"/>
                <a:gd name="T7" fmla="*/ 58270 h 5"/>
                <a:gd name="T8" fmla="*/ 0 w 3"/>
                <a:gd name="T9" fmla="*/ 38847 h 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"/>
                <a:gd name="T16" fmla="*/ 0 h 5"/>
                <a:gd name="T17" fmla="*/ 3 w 3"/>
                <a:gd name="T18" fmla="*/ 5 h 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" h="5">
                  <a:moveTo>
                    <a:pt x="0" y="2"/>
                  </a:moveTo>
                  <a:cubicBezTo>
                    <a:pt x="0" y="2"/>
                    <a:pt x="2" y="0"/>
                    <a:pt x="3" y="1"/>
                  </a:cubicBezTo>
                  <a:cubicBezTo>
                    <a:pt x="3" y="4"/>
                    <a:pt x="1" y="5"/>
                    <a:pt x="1" y="5"/>
                  </a:cubicBezTo>
                  <a:cubicBezTo>
                    <a:pt x="1" y="5"/>
                    <a:pt x="1" y="4"/>
                    <a:pt x="1" y="3"/>
                  </a:cubicBezTo>
                  <a:cubicBezTo>
                    <a:pt x="1" y="2"/>
                    <a:pt x="0" y="2"/>
                    <a:pt x="0" y="2"/>
                  </a:cubicBezTo>
                  <a:close/>
                </a:path>
              </a:pathLst>
            </a:custGeom>
            <a:solidFill>
              <a:srgbClr val="F270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 sz="7198"/>
            </a:p>
          </p:txBody>
        </p:sp>
      </p:grpSp>
      <p:grpSp>
        <p:nvGrpSpPr>
          <p:cNvPr id="85" name="Groupe 84">
            <a:extLst>
              <a:ext uri="{FF2B5EF4-FFF2-40B4-BE49-F238E27FC236}">
                <a16:creationId xmlns:a16="http://schemas.microsoft.com/office/drawing/2014/main" id="{90B2B136-A447-E9B7-235B-3E39ED299FBA}"/>
              </a:ext>
            </a:extLst>
          </p:cNvPr>
          <p:cNvGrpSpPr/>
          <p:nvPr/>
        </p:nvGrpSpPr>
        <p:grpSpPr>
          <a:xfrm>
            <a:off x="1502321" y="12895076"/>
            <a:ext cx="5099181" cy="628357"/>
            <a:chOff x="13261845" y="5050832"/>
            <a:chExt cx="5099181" cy="628357"/>
          </a:xfrm>
        </p:grpSpPr>
        <p:pic>
          <p:nvPicPr>
            <p:cNvPr id="86" name="Image 85">
              <a:extLst>
                <a:ext uri="{FF2B5EF4-FFF2-40B4-BE49-F238E27FC236}">
                  <a16:creationId xmlns:a16="http://schemas.microsoft.com/office/drawing/2014/main" id="{A0F855BE-DF85-299C-52B2-565758DBA91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46626" y="5050832"/>
              <a:ext cx="914400" cy="628357"/>
            </a:xfrm>
            <a:prstGeom prst="rect">
              <a:avLst/>
            </a:prstGeom>
          </p:spPr>
        </p:pic>
        <p:sp>
          <p:nvSpPr>
            <p:cNvPr id="87" name="ZoneTexte 86">
              <a:extLst>
                <a:ext uri="{FF2B5EF4-FFF2-40B4-BE49-F238E27FC236}">
                  <a16:creationId xmlns:a16="http://schemas.microsoft.com/office/drawing/2014/main" id="{623B4D35-4D82-7698-48D0-D798801C2C82}"/>
                </a:ext>
              </a:extLst>
            </p:cNvPr>
            <p:cNvSpPr txBox="1"/>
            <p:nvPr/>
          </p:nvSpPr>
          <p:spPr>
            <a:xfrm>
              <a:off x="13261845" y="5132695"/>
              <a:ext cx="418478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000" dirty="0">
                  <a:solidFill>
                    <a:schemeClr val="tx2"/>
                  </a:solidFill>
                  <a:latin typeface="Geomanist" panose="02000503000000020004" pitchFamily="50" charset="0"/>
                </a:rPr>
                <a:t>Projet mené pour la Société </a:t>
              </a:r>
              <a:r>
                <a:rPr lang="fr-FR" sz="2000" dirty="0" err="1">
                  <a:solidFill>
                    <a:schemeClr val="tx2"/>
                  </a:solidFill>
                  <a:latin typeface="Geomanist" panose="02000503000000020004" pitchFamily="50" charset="0"/>
                </a:rPr>
                <a:t>Fasha</a:t>
              </a:r>
              <a:endParaRPr lang="fr-FR" sz="2000" dirty="0">
                <a:solidFill>
                  <a:schemeClr val="tx2"/>
                </a:solidFill>
                <a:latin typeface="Geomanist" panose="02000503000000020004" pitchFamily="50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421895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 24">
            <a:extLst>
              <a:ext uri="{FF2B5EF4-FFF2-40B4-BE49-F238E27FC236}">
                <a16:creationId xmlns:a16="http://schemas.microsoft.com/office/drawing/2014/main" id="{5E57E255-AA1C-43AF-1BAE-72B5638B7110}"/>
              </a:ext>
            </a:extLst>
          </p:cNvPr>
          <p:cNvGrpSpPr/>
          <p:nvPr/>
        </p:nvGrpSpPr>
        <p:grpSpPr>
          <a:xfrm>
            <a:off x="-3163055" y="-1669826"/>
            <a:ext cx="34469035" cy="18118943"/>
            <a:chOff x="185191" y="-723620"/>
            <a:chExt cx="30666535" cy="16120127"/>
          </a:xfrm>
          <a:solidFill>
            <a:schemeClr val="tx1">
              <a:alpha val="40000"/>
            </a:schemeClr>
          </a:solidFill>
        </p:grpSpPr>
        <p:sp>
          <p:nvSpPr>
            <p:cNvPr id="42" name="Freeform 25">
              <a:extLst>
                <a:ext uri="{FF2B5EF4-FFF2-40B4-BE49-F238E27FC236}">
                  <a16:creationId xmlns:a16="http://schemas.microsoft.com/office/drawing/2014/main" id="{8E4CA6B7-9403-5946-749F-D97D997AA798}"/>
                </a:ext>
              </a:extLst>
            </p:cNvPr>
            <p:cNvSpPr/>
            <p:nvPr/>
          </p:nvSpPr>
          <p:spPr>
            <a:xfrm>
              <a:off x="3776797" y="3269472"/>
              <a:ext cx="585285" cy="292401"/>
            </a:xfrm>
            <a:custGeom>
              <a:avLst/>
              <a:gdLst>
                <a:gd name="connsiteX0" fmla="*/ 89834 w 209287"/>
                <a:gd name="connsiteY0" fmla="*/ 109072 h 104557"/>
                <a:gd name="connsiteX1" fmla="*/ 95296 w 209287"/>
                <a:gd name="connsiteY1" fmla="*/ 111617 h 104557"/>
                <a:gd name="connsiteX2" fmla="*/ 96389 w 209287"/>
                <a:gd name="connsiteY2" fmla="*/ 111617 h 104557"/>
                <a:gd name="connsiteX3" fmla="*/ 208187 w 209287"/>
                <a:gd name="connsiteY3" fmla="*/ 92347 h 104557"/>
                <a:gd name="connsiteX4" fmla="*/ 213649 w 209287"/>
                <a:gd name="connsiteY4" fmla="*/ 87621 h 104557"/>
                <a:gd name="connsiteX5" fmla="*/ 212192 w 209287"/>
                <a:gd name="connsiteY5" fmla="*/ 80349 h 104557"/>
                <a:gd name="connsiteX6" fmla="*/ 144094 w 209287"/>
                <a:gd name="connsiteY6" fmla="*/ 2545 h 104557"/>
                <a:gd name="connsiteX7" fmla="*/ 138632 w 209287"/>
                <a:gd name="connsiteY7" fmla="*/ 0 h 104557"/>
                <a:gd name="connsiteX8" fmla="*/ 7169 w 209287"/>
                <a:gd name="connsiteY8" fmla="*/ 0 h 104557"/>
                <a:gd name="connsiteX9" fmla="*/ 615 w 209287"/>
                <a:gd name="connsiteY9" fmla="*/ 4363 h 104557"/>
                <a:gd name="connsiteX10" fmla="*/ 1707 w 209287"/>
                <a:gd name="connsiteY10" fmla="*/ 12361 h 104557"/>
                <a:gd name="connsiteX11" fmla="*/ 89834 w 209287"/>
                <a:gd name="connsiteY11" fmla="*/ 109072 h 104557"/>
                <a:gd name="connsiteX12" fmla="*/ 135719 w 209287"/>
                <a:gd name="connsiteY12" fmla="*/ 14179 h 104557"/>
                <a:gd name="connsiteX13" fmla="*/ 192892 w 209287"/>
                <a:gd name="connsiteY13" fmla="*/ 79622 h 104557"/>
                <a:gd name="connsiteX14" fmla="*/ 97846 w 209287"/>
                <a:gd name="connsiteY14" fmla="*/ 95983 h 104557"/>
                <a:gd name="connsiteX15" fmla="*/ 23921 w 209287"/>
                <a:gd name="connsiteY15" fmla="*/ 14179 h 104557"/>
                <a:gd name="connsiteX16" fmla="*/ 135719 w 209287"/>
                <a:gd name="connsiteY16" fmla="*/ 14179 h 104557"/>
                <a:gd name="connsiteX17" fmla="*/ 135719 w 209287"/>
                <a:gd name="connsiteY17" fmla="*/ 14179 h 104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09287" h="104557">
                  <a:moveTo>
                    <a:pt x="89834" y="109072"/>
                  </a:moveTo>
                  <a:cubicBezTo>
                    <a:pt x="91291" y="110526"/>
                    <a:pt x="93112" y="111617"/>
                    <a:pt x="95296" y="111617"/>
                  </a:cubicBezTo>
                  <a:cubicBezTo>
                    <a:pt x="95661" y="111617"/>
                    <a:pt x="96025" y="111617"/>
                    <a:pt x="96389" y="111617"/>
                  </a:cubicBezTo>
                  <a:lnTo>
                    <a:pt x="208187" y="92347"/>
                  </a:lnTo>
                  <a:cubicBezTo>
                    <a:pt x="210736" y="91984"/>
                    <a:pt x="212921" y="90166"/>
                    <a:pt x="213649" y="87621"/>
                  </a:cubicBezTo>
                  <a:cubicBezTo>
                    <a:pt x="214377" y="85076"/>
                    <a:pt x="214013" y="82531"/>
                    <a:pt x="212192" y="80349"/>
                  </a:cubicBezTo>
                  <a:lnTo>
                    <a:pt x="144094" y="2545"/>
                  </a:lnTo>
                  <a:cubicBezTo>
                    <a:pt x="142638" y="1091"/>
                    <a:pt x="140817" y="0"/>
                    <a:pt x="138632" y="0"/>
                  </a:cubicBezTo>
                  <a:lnTo>
                    <a:pt x="7169" y="0"/>
                  </a:lnTo>
                  <a:cubicBezTo>
                    <a:pt x="4256" y="0"/>
                    <a:pt x="1707" y="1818"/>
                    <a:pt x="615" y="4363"/>
                  </a:cubicBezTo>
                  <a:cubicBezTo>
                    <a:pt x="-478" y="6908"/>
                    <a:pt x="-114" y="10180"/>
                    <a:pt x="1707" y="12361"/>
                  </a:cubicBezTo>
                  <a:lnTo>
                    <a:pt x="89834" y="109072"/>
                  </a:lnTo>
                  <a:close/>
                  <a:moveTo>
                    <a:pt x="135719" y="14179"/>
                  </a:moveTo>
                  <a:lnTo>
                    <a:pt x="192892" y="79622"/>
                  </a:lnTo>
                  <a:lnTo>
                    <a:pt x="97846" y="95983"/>
                  </a:lnTo>
                  <a:lnTo>
                    <a:pt x="23921" y="14179"/>
                  </a:lnTo>
                  <a:lnTo>
                    <a:pt x="135719" y="14179"/>
                  </a:lnTo>
                  <a:lnTo>
                    <a:pt x="135719" y="14179"/>
                  </a:lnTo>
                  <a:close/>
                </a:path>
              </a:pathLst>
            </a:custGeom>
            <a:grpFill/>
            <a:ln w="95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/>
            </a:p>
          </p:txBody>
        </p:sp>
        <p:sp>
          <p:nvSpPr>
            <p:cNvPr id="43" name="Freeform 26">
              <a:extLst>
                <a:ext uri="{FF2B5EF4-FFF2-40B4-BE49-F238E27FC236}">
                  <a16:creationId xmlns:a16="http://schemas.microsoft.com/office/drawing/2014/main" id="{D303EDF0-9EA6-12E0-1ACC-1264CB11DDFD}"/>
                </a:ext>
              </a:extLst>
            </p:cNvPr>
            <p:cNvSpPr/>
            <p:nvPr/>
          </p:nvSpPr>
          <p:spPr>
            <a:xfrm>
              <a:off x="3342859" y="3622286"/>
              <a:ext cx="957741" cy="637967"/>
            </a:xfrm>
            <a:custGeom>
              <a:avLst/>
              <a:gdLst>
                <a:gd name="connsiteX0" fmla="*/ 4291 w 342469"/>
                <a:gd name="connsiteY0" fmla="*/ 159245 h 228124"/>
                <a:gd name="connsiteX1" fmla="*/ 159789 w 342469"/>
                <a:gd name="connsiteY1" fmla="*/ 231959 h 228124"/>
                <a:gd name="connsiteX2" fmla="*/ 160153 w 342469"/>
                <a:gd name="connsiteY2" fmla="*/ 231959 h 228124"/>
                <a:gd name="connsiteX3" fmla="*/ 163066 w 342469"/>
                <a:gd name="connsiteY3" fmla="*/ 232686 h 228124"/>
                <a:gd name="connsiteX4" fmla="*/ 163066 w 342469"/>
                <a:gd name="connsiteY4" fmla="*/ 232686 h 228124"/>
                <a:gd name="connsiteX5" fmla="*/ 163066 w 342469"/>
                <a:gd name="connsiteY5" fmla="*/ 232686 h 228124"/>
                <a:gd name="connsiteX6" fmla="*/ 163066 w 342469"/>
                <a:gd name="connsiteY6" fmla="*/ 232686 h 228124"/>
                <a:gd name="connsiteX7" fmla="*/ 164159 w 342469"/>
                <a:gd name="connsiteY7" fmla="*/ 232686 h 228124"/>
                <a:gd name="connsiteX8" fmla="*/ 164523 w 342469"/>
                <a:gd name="connsiteY8" fmla="*/ 232686 h 228124"/>
                <a:gd name="connsiteX9" fmla="*/ 166708 w 342469"/>
                <a:gd name="connsiteY9" fmla="*/ 231959 h 228124"/>
                <a:gd name="connsiteX10" fmla="*/ 167072 w 342469"/>
                <a:gd name="connsiteY10" fmla="*/ 231959 h 228124"/>
                <a:gd name="connsiteX11" fmla="*/ 167072 w 342469"/>
                <a:gd name="connsiteY11" fmla="*/ 231959 h 228124"/>
                <a:gd name="connsiteX12" fmla="*/ 342234 w 342469"/>
                <a:gd name="connsiteY12" fmla="*/ 122887 h 228124"/>
                <a:gd name="connsiteX13" fmla="*/ 345511 w 342469"/>
                <a:gd name="connsiteY13" fmla="*/ 116707 h 228124"/>
                <a:gd name="connsiteX14" fmla="*/ 345511 w 342469"/>
                <a:gd name="connsiteY14" fmla="*/ 46174 h 228124"/>
                <a:gd name="connsiteX15" fmla="*/ 339684 w 342469"/>
                <a:gd name="connsiteY15" fmla="*/ 38902 h 228124"/>
                <a:gd name="connsiteX16" fmla="*/ 135390 w 342469"/>
                <a:gd name="connsiteY16" fmla="*/ 0 h 228124"/>
                <a:gd name="connsiteX17" fmla="*/ 133205 w 342469"/>
                <a:gd name="connsiteY17" fmla="*/ 0 h 228124"/>
                <a:gd name="connsiteX18" fmla="*/ 133205 w 342469"/>
                <a:gd name="connsiteY18" fmla="*/ 0 h 228124"/>
                <a:gd name="connsiteX19" fmla="*/ 132841 w 342469"/>
                <a:gd name="connsiteY19" fmla="*/ 0 h 228124"/>
                <a:gd name="connsiteX20" fmla="*/ 130656 w 342469"/>
                <a:gd name="connsiteY20" fmla="*/ 727 h 228124"/>
                <a:gd name="connsiteX21" fmla="*/ 130291 w 342469"/>
                <a:gd name="connsiteY21" fmla="*/ 1091 h 228124"/>
                <a:gd name="connsiteX22" fmla="*/ 128471 w 342469"/>
                <a:gd name="connsiteY22" fmla="*/ 2545 h 228124"/>
                <a:gd name="connsiteX23" fmla="*/ 1742 w 342469"/>
                <a:gd name="connsiteY23" fmla="*/ 147974 h 228124"/>
                <a:gd name="connsiteX24" fmla="*/ 286 w 342469"/>
                <a:gd name="connsiteY24" fmla="*/ 154155 h 228124"/>
                <a:gd name="connsiteX25" fmla="*/ 4291 w 342469"/>
                <a:gd name="connsiteY25" fmla="*/ 159245 h 228124"/>
                <a:gd name="connsiteX26" fmla="*/ 330580 w 342469"/>
                <a:gd name="connsiteY26" fmla="*/ 112344 h 228124"/>
                <a:gd name="connsiteX27" fmla="*/ 168528 w 342469"/>
                <a:gd name="connsiteY27" fmla="*/ 213417 h 228124"/>
                <a:gd name="connsiteX28" fmla="*/ 142309 w 342469"/>
                <a:gd name="connsiteY28" fmla="*/ 15997 h 228124"/>
                <a:gd name="connsiteX29" fmla="*/ 330580 w 342469"/>
                <a:gd name="connsiteY29" fmla="*/ 51991 h 228124"/>
                <a:gd name="connsiteX30" fmla="*/ 330580 w 342469"/>
                <a:gd name="connsiteY30" fmla="*/ 112344 h 228124"/>
                <a:gd name="connsiteX31" fmla="*/ 128835 w 342469"/>
                <a:gd name="connsiteY31" fmla="*/ 23996 h 228124"/>
                <a:gd name="connsiteX32" fmla="*/ 153962 w 342469"/>
                <a:gd name="connsiteY32" fmla="*/ 213053 h 228124"/>
                <a:gd name="connsiteX33" fmla="*/ 19222 w 342469"/>
                <a:gd name="connsiteY33" fmla="*/ 150155 h 228124"/>
                <a:gd name="connsiteX34" fmla="*/ 128835 w 342469"/>
                <a:gd name="connsiteY34" fmla="*/ 23996 h 228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342469" h="228124">
                  <a:moveTo>
                    <a:pt x="4291" y="159245"/>
                  </a:moveTo>
                  <a:lnTo>
                    <a:pt x="159789" y="231959"/>
                  </a:lnTo>
                  <a:cubicBezTo>
                    <a:pt x="159789" y="231959"/>
                    <a:pt x="159789" y="231959"/>
                    <a:pt x="160153" y="231959"/>
                  </a:cubicBezTo>
                  <a:cubicBezTo>
                    <a:pt x="160881" y="232323"/>
                    <a:pt x="161973" y="232686"/>
                    <a:pt x="163066" y="232686"/>
                  </a:cubicBezTo>
                  <a:cubicBezTo>
                    <a:pt x="163066" y="232686"/>
                    <a:pt x="163066" y="232686"/>
                    <a:pt x="163066" y="232686"/>
                  </a:cubicBezTo>
                  <a:cubicBezTo>
                    <a:pt x="163066" y="232686"/>
                    <a:pt x="163066" y="232686"/>
                    <a:pt x="163066" y="232686"/>
                  </a:cubicBezTo>
                  <a:cubicBezTo>
                    <a:pt x="163066" y="232686"/>
                    <a:pt x="163066" y="232686"/>
                    <a:pt x="163066" y="232686"/>
                  </a:cubicBezTo>
                  <a:cubicBezTo>
                    <a:pt x="163430" y="232686"/>
                    <a:pt x="163794" y="232686"/>
                    <a:pt x="164159" y="232686"/>
                  </a:cubicBezTo>
                  <a:cubicBezTo>
                    <a:pt x="164159" y="232686"/>
                    <a:pt x="164523" y="232686"/>
                    <a:pt x="164523" y="232686"/>
                  </a:cubicBezTo>
                  <a:cubicBezTo>
                    <a:pt x="165251" y="232686"/>
                    <a:pt x="165979" y="232323"/>
                    <a:pt x="166708" y="231959"/>
                  </a:cubicBezTo>
                  <a:cubicBezTo>
                    <a:pt x="166708" y="231959"/>
                    <a:pt x="167072" y="231959"/>
                    <a:pt x="167072" y="231959"/>
                  </a:cubicBezTo>
                  <a:cubicBezTo>
                    <a:pt x="167072" y="231959"/>
                    <a:pt x="167072" y="231959"/>
                    <a:pt x="167072" y="231959"/>
                  </a:cubicBezTo>
                  <a:lnTo>
                    <a:pt x="342234" y="122887"/>
                  </a:lnTo>
                  <a:cubicBezTo>
                    <a:pt x="344418" y="121433"/>
                    <a:pt x="345511" y="119252"/>
                    <a:pt x="345511" y="116707"/>
                  </a:cubicBezTo>
                  <a:lnTo>
                    <a:pt x="345511" y="46174"/>
                  </a:lnTo>
                  <a:cubicBezTo>
                    <a:pt x="345511" y="42538"/>
                    <a:pt x="342962" y="39629"/>
                    <a:pt x="339684" y="38902"/>
                  </a:cubicBezTo>
                  <a:lnTo>
                    <a:pt x="135390" y="0"/>
                  </a:lnTo>
                  <a:cubicBezTo>
                    <a:pt x="134661" y="0"/>
                    <a:pt x="133933" y="0"/>
                    <a:pt x="133205" y="0"/>
                  </a:cubicBezTo>
                  <a:cubicBezTo>
                    <a:pt x="133205" y="0"/>
                    <a:pt x="133205" y="0"/>
                    <a:pt x="133205" y="0"/>
                  </a:cubicBezTo>
                  <a:cubicBezTo>
                    <a:pt x="133205" y="0"/>
                    <a:pt x="132841" y="0"/>
                    <a:pt x="132841" y="0"/>
                  </a:cubicBezTo>
                  <a:cubicBezTo>
                    <a:pt x="132112" y="0"/>
                    <a:pt x="131384" y="364"/>
                    <a:pt x="130656" y="727"/>
                  </a:cubicBezTo>
                  <a:cubicBezTo>
                    <a:pt x="130656" y="727"/>
                    <a:pt x="130291" y="727"/>
                    <a:pt x="130291" y="1091"/>
                  </a:cubicBezTo>
                  <a:cubicBezTo>
                    <a:pt x="129563" y="1454"/>
                    <a:pt x="129199" y="1818"/>
                    <a:pt x="128471" y="2545"/>
                  </a:cubicBezTo>
                  <a:lnTo>
                    <a:pt x="1742" y="147974"/>
                  </a:lnTo>
                  <a:cubicBezTo>
                    <a:pt x="286" y="149792"/>
                    <a:pt x="-443" y="151973"/>
                    <a:pt x="286" y="154155"/>
                  </a:cubicBezTo>
                  <a:cubicBezTo>
                    <a:pt x="650" y="156336"/>
                    <a:pt x="2107" y="158154"/>
                    <a:pt x="4291" y="159245"/>
                  </a:cubicBezTo>
                  <a:close/>
                  <a:moveTo>
                    <a:pt x="330580" y="112344"/>
                  </a:moveTo>
                  <a:lnTo>
                    <a:pt x="168528" y="213417"/>
                  </a:lnTo>
                  <a:lnTo>
                    <a:pt x="142309" y="15997"/>
                  </a:lnTo>
                  <a:lnTo>
                    <a:pt x="330580" y="51991"/>
                  </a:lnTo>
                  <a:lnTo>
                    <a:pt x="330580" y="112344"/>
                  </a:lnTo>
                  <a:close/>
                  <a:moveTo>
                    <a:pt x="128835" y="23996"/>
                  </a:moveTo>
                  <a:lnTo>
                    <a:pt x="153962" y="213053"/>
                  </a:lnTo>
                  <a:lnTo>
                    <a:pt x="19222" y="150155"/>
                  </a:lnTo>
                  <a:lnTo>
                    <a:pt x="128835" y="23996"/>
                  </a:lnTo>
                  <a:close/>
                </a:path>
              </a:pathLst>
            </a:custGeom>
            <a:grpFill/>
            <a:ln w="95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/>
            </a:p>
          </p:txBody>
        </p:sp>
        <p:sp>
          <p:nvSpPr>
            <p:cNvPr id="44" name="Freeform 27">
              <a:extLst>
                <a:ext uri="{FF2B5EF4-FFF2-40B4-BE49-F238E27FC236}">
                  <a16:creationId xmlns:a16="http://schemas.microsoft.com/office/drawing/2014/main" id="{ED47ED59-C49E-D4ED-06E1-F5E4E1BB211A}"/>
                </a:ext>
              </a:extLst>
            </p:cNvPr>
            <p:cNvSpPr/>
            <p:nvPr/>
          </p:nvSpPr>
          <p:spPr>
            <a:xfrm>
              <a:off x="185191" y="3035908"/>
              <a:ext cx="7183049" cy="12360599"/>
            </a:xfrm>
            <a:custGeom>
              <a:avLst/>
              <a:gdLst>
                <a:gd name="connsiteX0" fmla="*/ 2566162 w 2568523"/>
                <a:gd name="connsiteY0" fmla="*/ 2742788 h 4419916"/>
                <a:gd name="connsiteX1" fmla="*/ 2405567 w 2568523"/>
                <a:gd name="connsiteY1" fmla="*/ 2703886 h 4419916"/>
                <a:gd name="connsiteX2" fmla="*/ 2405567 w 2568523"/>
                <a:gd name="connsiteY2" fmla="*/ 2703886 h 4419916"/>
                <a:gd name="connsiteX3" fmla="*/ 2405567 w 2568523"/>
                <a:gd name="connsiteY3" fmla="*/ 2703886 h 4419916"/>
                <a:gd name="connsiteX4" fmla="*/ 2405203 w 2568523"/>
                <a:gd name="connsiteY4" fmla="*/ 2703886 h 4419916"/>
                <a:gd name="connsiteX5" fmla="*/ 2211105 w 2568523"/>
                <a:gd name="connsiteY5" fmla="*/ 2674800 h 4419916"/>
                <a:gd name="connsiteX6" fmla="*/ 1999163 w 2568523"/>
                <a:gd name="connsiteY6" fmla="*/ 2636625 h 4419916"/>
                <a:gd name="connsiteX7" fmla="*/ 1820723 w 2568523"/>
                <a:gd name="connsiteY7" fmla="*/ 2463565 h 4419916"/>
                <a:gd name="connsiteX8" fmla="*/ 1815261 w 2568523"/>
                <a:gd name="connsiteY8" fmla="*/ 2461384 h 4419916"/>
                <a:gd name="connsiteX9" fmla="*/ 1552700 w 2568523"/>
                <a:gd name="connsiteY9" fmla="*/ 2471200 h 4419916"/>
                <a:gd name="connsiteX10" fmla="*/ 1552700 w 2568523"/>
                <a:gd name="connsiteY10" fmla="*/ 2471200 h 4419916"/>
                <a:gd name="connsiteX11" fmla="*/ 1552700 w 2568523"/>
                <a:gd name="connsiteY11" fmla="*/ 2471200 h 4419916"/>
                <a:gd name="connsiteX12" fmla="*/ 1547602 w 2568523"/>
                <a:gd name="connsiteY12" fmla="*/ 2473381 h 4419916"/>
                <a:gd name="connsiteX13" fmla="*/ 1547602 w 2568523"/>
                <a:gd name="connsiteY13" fmla="*/ 2473381 h 4419916"/>
                <a:gd name="connsiteX14" fmla="*/ 1547602 w 2568523"/>
                <a:gd name="connsiteY14" fmla="*/ 2473381 h 4419916"/>
                <a:gd name="connsiteX15" fmla="*/ 1455469 w 2568523"/>
                <a:gd name="connsiteY15" fmla="*/ 2569728 h 4419916"/>
                <a:gd name="connsiteX16" fmla="*/ 1412134 w 2568523"/>
                <a:gd name="connsiteY16" fmla="*/ 2526463 h 4419916"/>
                <a:gd name="connsiteX17" fmla="*/ 1407036 w 2568523"/>
                <a:gd name="connsiteY17" fmla="*/ 2524282 h 4419916"/>
                <a:gd name="connsiteX18" fmla="*/ 1348041 w 2568523"/>
                <a:gd name="connsiteY18" fmla="*/ 2524282 h 4419916"/>
                <a:gd name="connsiteX19" fmla="*/ 1313446 w 2568523"/>
                <a:gd name="connsiteY19" fmla="*/ 2472291 h 4419916"/>
                <a:gd name="connsiteX20" fmla="*/ 1341487 w 2568523"/>
                <a:gd name="connsiteY20" fmla="*/ 2393395 h 4419916"/>
                <a:gd name="connsiteX21" fmla="*/ 1341487 w 2568523"/>
                <a:gd name="connsiteY21" fmla="*/ 2388669 h 4419916"/>
                <a:gd name="connsiteX22" fmla="*/ 1341487 w 2568523"/>
                <a:gd name="connsiteY22" fmla="*/ 2388669 h 4419916"/>
                <a:gd name="connsiteX23" fmla="*/ 1341122 w 2568523"/>
                <a:gd name="connsiteY23" fmla="*/ 2387942 h 4419916"/>
                <a:gd name="connsiteX24" fmla="*/ 1341122 w 2568523"/>
                <a:gd name="connsiteY24" fmla="*/ 2387942 h 4419916"/>
                <a:gd name="connsiteX25" fmla="*/ 1337845 w 2568523"/>
                <a:gd name="connsiteY25" fmla="*/ 2384670 h 4419916"/>
                <a:gd name="connsiteX26" fmla="*/ 1337845 w 2568523"/>
                <a:gd name="connsiteY26" fmla="*/ 2384670 h 4419916"/>
                <a:gd name="connsiteX27" fmla="*/ 1337845 w 2568523"/>
                <a:gd name="connsiteY27" fmla="*/ 2384670 h 4419916"/>
                <a:gd name="connsiteX28" fmla="*/ 1337845 w 2568523"/>
                <a:gd name="connsiteY28" fmla="*/ 2384670 h 4419916"/>
                <a:gd name="connsiteX29" fmla="*/ 1337117 w 2568523"/>
                <a:gd name="connsiteY29" fmla="*/ 2384306 h 4419916"/>
                <a:gd name="connsiteX30" fmla="*/ 1337117 w 2568523"/>
                <a:gd name="connsiteY30" fmla="*/ 2384306 h 4419916"/>
                <a:gd name="connsiteX31" fmla="*/ 1337117 w 2568523"/>
                <a:gd name="connsiteY31" fmla="*/ 2384306 h 4419916"/>
                <a:gd name="connsiteX32" fmla="*/ 1337117 w 2568523"/>
                <a:gd name="connsiteY32" fmla="*/ 2384306 h 4419916"/>
                <a:gd name="connsiteX33" fmla="*/ 1336024 w 2568523"/>
                <a:gd name="connsiteY33" fmla="*/ 2383943 h 4419916"/>
                <a:gd name="connsiteX34" fmla="*/ 1204198 w 2568523"/>
                <a:gd name="connsiteY34" fmla="*/ 2361401 h 4419916"/>
                <a:gd name="connsiteX35" fmla="*/ 1278487 w 2568523"/>
                <a:gd name="connsiteY35" fmla="*/ 2190159 h 4419916"/>
                <a:gd name="connsiteX36" fmla="*/ 1278123 w 2568523"/>
                <a:gd name="connsiteY36" fmla="*/ 2183978 h 4419916"/>
                <a:gd name="connsiteX37" fmla="*/ 1273024 w 2568523"/>
                <a:gd name="connsiteY37" fmla="*/ 2180342 h 4419916"/>
                <a:gd name="connsiteX38" fmla="*/ 1195094 w 2568523"/>
                <a:gd name="connsiteY38" fmla="*/ 2165799 h 4419916"/>
                <a:gd name="connsiteX39" fmla="*/ 1194001 w 2568523"/>
                <a:gd name="connsiteY39" fmla="*/ 2165799 h 4419916"/>
                <a:gd name="connsiteX40" fmla="*/ 1193637 w 2568523"/>
                <a:gd name="connsiteY40" fmla="*/ 2165799 h 4419916"/>
                <a:gd name="connsiteX41" fmla="*/ 1193273 w 2568523"/>
                <a:gd name="connsiteY41" fmla="*/ 2165799 h 4419916"/>
                <a:gd name="connsiteX42" fmla="*/ 1190724 w 2568523"/>
                <a:gd name="connsiteY42" fmla="*/ 2166163 h 4419916"/>
                <a:gd name="connsiteX43" fmla="*/ 1190360 w 2568523"/>
                <a:gd name="connsiteY43" fmla="*/ 2166527 h 4419916"/>
                <a:gd name="connsiteX44" fmla="*/ 1188539 w 2568523"/>
                <a:gd name="connsiteY44" fmla="*/ 2167617 h 4419916"/>
                <a:gd name="connsiteX45" fmla="*/ 1188175 w 2568523"/>
                <a:gd name="connsiteY45" fmla="*/ 2167981 h 4419916"/>
                <a:gd name="connsiteX46" fmla="*/ 1187810 w 2568523"/>
                <a:gd name="connsiteY46" fmla="*/ 2168344 h 4419916"/>
                <a:gd name="connsiteX47" fmla="*/ 1155036 w 2568523"/>
                <a:gd name="connsiteY47" fmla="*/ 2210519 h 4419916"/>
                <a:gd name="connsiteX48" fmla="*/ 1096406 w 2568523"/>
                <a:gd name="connsiteY48" fmla="*/ 2237423 h 4419916"/>
                <a:gd name="connsiteX49" fmla="*/ 1027215 w 2568523"/>
                <a:gd name="connsiteY49" fmla="*/ 2207246 h 4419916"/>
                <a:gd name="connsiteX50" fmla="*/ 1054527 w 2568523"/>
                <a:gd name="connsiteY50" fmla="*/ 2083632 h 4419916"/>
                <a:gd name="connsiteX51" fmla="*/ 1173972 w 2568523"/>
                <a:gd name="connsiteY51" fmla="*/ 1945474 h 4419916"/>
                <a:gd name="connsiteX52" fmla="*/ 1248990 w 2568523"/>
                <a:gd name="connsiteY52" fmla="*/ 1912753 h 4419916"/>
                <a:gd name="connsiteX53" fmla="*/ 1351683 w 2568523"/>
                <a:gd name="connsiteY53" fmla="*/ 1903664 h 4419916"/>
                <a:gd name="connsiteX54" fmla="*/ 1351683 w 2568523"/>
                <a:gd name="connsiteY54" fmla="*/ 2080360 h 4419916"/>
                <a:gd name="connsiteX55" fmla="*/ 1356053 w 2568523"/>
                <a:gd name="connsiteY55" fmla="*/ 2086904 h 4419916"/>
                <a:gd name="connsiteX56" fmla="*/ 1364065 w 2568523"/>
                <a:gd name="connsiteY56" fmla="*/ 2085450 h 4419916"/>
                <a:gd name="connsiteX57" fmla="*/ 1454013 w 2568523"/>
                <a:gd name="connsiteY57" fmla="*/ 2002919 h 4419916"/>
                <a:gd name="connsiteX58" fmla="*/ 1456198 w 2568523"/>
                <a:gd name="connsiteY58" fmla="*/ 1997465 h 4419916"/>
                <a:gd name="connsiteX59" fmla="*/ 1456198 w 2568523"/>
                <a:gd name="connsiteY59" fmla="*/ 1888757 h 4419916"/>
                <a:gd name="connsiteX60" fmla="*/ 1529030 w 2568523"/>
                <a:gd name="connsiteY60" fmla="*/ 1808771 h 4419916"/>
                <a:gd name="connsiteX61" fmla="*/ 1529030 w 2568523"/>
                <a:gd name="connsiteY61" fmla="*/ 1808771 h 4419916"/>
                <a:gd name="connsiteX62" fmla="*/ 1529394 w 2568523"/>
                <a:gd name="connsiteY62" fmla="*/ 1808408 h 4419916"/>
                <a:gd name="connsiteX63" fmla="*/ 1679064 w 2568523"/>
                <a:gd name="connsiteY63" fmla="*/ 1649527 h 4419916"/>
                <a:gd name="connsiteX64" fmla="*/ 1794504 w 2568523"/>
                <a:gd name="connsiteY64" fmla="*/ 1601535 h 4419916"/>
                <a:gd name="connsiteX65" fmla="*/ 1798145 w 2568523"/>
                <a:gd name="connsiteY65" fmla="*/ 1597899 h 4419916"/>
                <a:gd name="connsiteX66" fmla="*/ 1849492 w 2568523"/>
                <a:gd name="connsiteY66" fmla="*/ 1490282 h 4419916"/>
                <a:gd name="connsiteX67" fmla="*/ 1966388 w 2568523"/>
                <a:gd name="connsiteY67" fmla="*/ 1490282 h 4419916"/>
                <a:gd name="connsiteX68" fmla="*/ 1973671 w 2568523"/>
                <a:gd name="connsiteY68" fmla="*/ 1483011 h 4419916"/>
                <a:gd name="connsiteX69" fmla="*/ 1973671 w 2568523"/>
                <a:gd name="connsiteY69" fmla="*/ 1281228 h 4419916"/>
                <a:gd name="connsiteX70" fmla="*/ 2140457 w 2568523"/>
                <a:gd name="connsiteY70" fmla="*/ 1272503 h 4419916"/>
                <a:gd name="connsiteX71" fmla="*/ 2096030 w 2568523"/>
                <a:gd name="connsiteY71" fmla="*/ 1388118 h 4419916"/>
                <a:gd name="connsiteX72" fmla="*/ 2096758 w 2568523"/>
                <a:gd name="connsiteY72" fmla="*/ 1394663 h 4419916"/>
                <a:gd name="connsiteX73" fmla="*/ 2155024 w 2568523"/>
                <a:gd name="connsiteY73" fmla="*/ 1487010 h 4419916"/>
                <a:gd name="connsiteX74" fmla="*/ 2160486 w 2568523"/>
                <a:gd name="connsiteY74" fmla="*/ 1490282 h 4419916"/>
                <a:gd name="connsiteX75" fmla="*/ 2166313 w 2568523"/>
                <a:gd name="connsiteY75" fmla="*/ 1488101 h 4419916"/>
                <a:gd name="connsiteX76" fmla="*/ 2215110 w 2568523"/>
                <a:gd name="connsiteY76" fmla="*/ 1439382 h 4419916"/>
                <a:gd name="connsiteX77" fmla="*/ 2215839 w 2568523"/>
                <a:gd name="connsiteY77" fmla="*/ 1429929 h 4419916"/>
                <a:gd name="connsiteX78" fmla="*/ 2178330 w 2568523"/>
                <a:gd name="connsiteY78" fmla="*/ 1378302 h 4419916"/>
                <a:gd name="connsiteX79" fmla="*/ 2173960 w 2568523"/>
                <a:gd name="connsiteY79" fmla="*/ 1310314 h 4419916"/>
                <a:gd name="connsiteX80" fmla="*/ 2215839 w 2568523"/>
                <a:gd name="connsiteY80" fmla="*/ 1259050 h 4419916"/>
                <a:gd name="connsiteX81" fmla="*/ 2215110 w 2568523"/>
                <a:gd name="connsiteY81" fmla="*/ 1248870 h 4419916"/>
                <a:gd name="connsiteX82" fmla="*/ 2143371 w 2568523"/>
                <a:gd name="connsiteY82" fmla="*/ 1187063 h 4419916"/>
                <a:gd name="connsiteX83" fmla="*/ 2105498 w 2568523"/>
                <a:gd name="connsiteY83" fmla="*/ 1092171 h 4419916"/>
                <a:gd name="connsiteX84" fmla="*/ 2086197 w 2568523"/>
                <a:gd name="connsiteY84" fmla="*/ 986008 h 4419916"/>
                <a:gd name="connsiteX85" fmla="*/ 2082556 w 2568523"/>
                <a:gd name="connsiteY85" fmla="*/ 980918 h 4419916"/>
                <a:gd name="connsiteX86" fmla="*/ 1867700 w 2568523"/>
                <a:gd name="connsiteY86" fmla="*/ 854758 h 4419916"/>
                <a:gd name="connsiteX87" fmla="*/ 1944174 w 2568523"/>
                <a:gd name="connsiteY87" fmla="*/ 786770 h 4419916"/>
                <a:gd name="connsiteX88" fmla="*/ 2124798 w 2568523"/>
                <a:gd name="connsiteY88" fmla="*/ 862757 h 4419916"/>
                <a:gd name="connsiteX89" fmla="*/ 2132082 w 2568523"/>
                <a:gd name="connsiteY89" fmla="*/ 861666 h 4419916"/>
                <a:gd name="connsiteX90" fmla="*/ 2134631 w 2568523"/>
                <a:gd name="connsiteY90" fmla="*/ 854758 h 4419916"/>
                <a:gd name="connsiteX91" fmla="*/ 2111689 w 2568523"/>
                <a:gd name="connsiteY91" fmla="*/ 717691 h 4419916"/>
                <a:gd name="connsiteX92" fmla="*/ 2210012 w 2568523"/>
                <a:gd name="connsiteY92" fmla="*/ 717691 h 4419916"/>
                <a:gd name="connsiteX93" fmla="*/ 2215839 w 2568523"/>
                <a:gd name="connsiteY93" fmla="*/ 714783 h 4419916"/>
                <a:gd name="connsiteX94" fmla="*/ 2216931 w 2568523"/>
                <a:gd name="connsiteY94" fmla="*/ 708239 h 4419916"/>
                <a:gd name="connsiteX95" fmla="*/ 2187798 w 2568523"/>
                <a:gd name="connsiteY95" fmla="*/ 625708 h 4419916"/>
                <a:gd name="connsiteX96" fmla="*/ 2186706 w 2568523"/>
                <a:gd name="connsiteY96" fmla="*/ 623526 h 4419916"/>
                <a:gd name="connsiteX97" fmla="*/ 2122613 w 2568523"/>
                <a:gd name="connsiteY97" fmla="*/ 546085 h 4419916"/>
                <a:gd name="connsiteX98" fmla="*/ 2049781 w 2568523"/>
                <a:gd name="connsiteY98" fmla="*/ 468281 h 4419916"/>
                <a:gd name="connsiteX99" fmla="*/ 2047596 w 2568523"/>
                <a:gd name="connsiteY99" fmla="*/ 466827 h 4419916"/>
                <a:gd name="connsiteX100" fmla="*/ 1894284 w 2568523"/>
                <a:gd name="connsiteY100" fmla="*/ 395203 h 4419916"/>
                <a:gd name="connsiteX101" fmla="*/ 1837111 w 2568523"/>
                <a:gd name="connsiteY101" fmla="*/ 285768 h 4419916"/>
                <a:gd name="connsiteX102" fmla="*/ 1830556 w 2568523"/>
                <a:gd name="connsiteY102" fmla="*/ 281768 h 4419916"/>
                <a:gd name="connsiteX103" fmla="*/ 1830556 w 2568523"/>
                <a:gd name="connsiteY103" fmla="*/ 281768 h 4419916"/>
                <a:gd name="connsiteX104" fmla="*/ 1824001 w 2568523"/>
                <a:gd name="connsiteY104" fmla="*/ 285768 h 4419916"/>
                <a:gd name="connsiteX105" fmla="*/ 1736602 w 2568523"/>
                <a:gd name="connsiteY105" fmla="*/ 460646 h 4419916"/>
                <a:gd name="connsiteX106" fmla="*/ 1736966 w 2568523"/>
                <a:gd name="connsiteY106" fmla="*/ 467917 h 4419916"/>
                <a:gd name="connsiteX107" fmla="*/ 1743521 w 2568523"/>
                <a:gd name="connsiteY107" fmla="*/ 471189 h 4419916"/>
                <a:gd name="connsiteX108" fmla="*/ 1862238 w 2568523"/>
                <a:gd name="connsiteY108" fmla="*/ 467190 h 4419916"/>
                <a:gd name="connsiteX109" fmla="*/ 1710746 w 2568523"/>
                <a:gd name="connsiteY109" fmla="*/ 560992 h 4419916"/>
                <a:gd name="connsiteX110" fmla="*/ 1593122 w 2568523"/>
                <a:gd name="connsiteY110" fmla="*/ 420289 h 4419916"/>
                <a:gd name="connsiteX111" fmla="*/ 1592030 w 2568523"/>
                <a:gd name="connsiteY111" fmla="*/ 419562 h 4419916"/>
                <a:gd name="connsiteX112" fmla="*/ 1591666 w 2568523"/>
                <a:gd name="connsiteY112" fmla="*/ 419199 h 4419916"/>
                <a:gd name="connsiteX113" fmla="*/ 1586567 w 2568523"/>
                <a:gd name="connsiteY113" fmla="*/ 418108 h 4419916"/>
                <a:gd name="connsiteX114" fmla="*/ 1586203 w 2568523"/>
                <a:gd name="connsiteY114" fmla="*/ 418108 h 4419916"/>
                <a:gd name="connsiteX115" fmla="*/ 1585839 w 2568523"/>
                <a:gd name="connsiteY115" fmla="*/ 418472 h 4419916"/>
                <a:gd name="connsiteX116" fmla="*/ 1584747 w 2568523"/>
                <a:gd name="connsiteY116" fmla="*/ 418835 h 4419916"/>
                <a:gd name="connsiteX117" fmla="*/ 1321822 w 2568523"/>
                <a:gd name="connsiteY117" fmla="*/ 523907 h 4419916"/>
                <a:gd name="connsiteX118" fmla="*/ 1033406 w 2568523"/>
                <a:gd name="connsiteY118" fmla="*/ 240685 h 4419916"/>
                <a:gd name="connsiteX119" fmla="*/ 1033406 w 2568523"/>
                <a:gd name="connsiteY119" fmla="*/ 240685 h 4419916"/>
                <a:gd name="connsiteX120" fmla="*/ 1033042 w 2568523"/>
                <a:gd name="connsiteY120" fmla="*/ 240321 h 4419916"/>
                <a:gd name="connsiteX121" fmla="*/ 1032677 w 2568523"/>
                <a:gd name="connsiteY121" fmla="*/ 239958 h 4419916"/>
                <a:gd name="connsiteX122" fmla="*/ 1031585 w 2568523"/>
                <a:gd name="connsiteY122" fmla="*/ 239230 h 4419916"/>
                <a:gd name="connsiteX123" fmla="*/ 1030857 w 2568523"/>
                <a:gd name="connsiteY123" fmla="*/ 238867 h 4419916"/>
                <a:gd name="connsiteX124" fmla="*/ 1030128 w 2568523"/>
                <a:gd name="connsiteY124" fmla="*/ 238503 h 4419916"/>
                <a:gd name="connsiteX125" fmla="*/ 744990 w 2568523"/>
                <a:gd name="connsiteY125" fmla="*/ 170879 h 4419916"/>
                <a:gd name="connsiteX126" fmla="*/ 551984 w 2568523"/>
                <a:gd name="connsiteY126" fmla="*/ 2181 h 4419916"/>
                <a:gd name="connsiteX127" fmla="*/ 550892 w 2568523"/>
                <a:gd name="connsiteY127" fmla="*/ 1454 h 4419916"/>
                <a:gd name="connsiteX128" fmla="*/ 549799 w 2568523"/>
                <a:gd name="connsiteY128" fmla="*/ 727 h 4419916"/>
                <a:gd name="connsiteX129" fmla="*/ 548342 w 2568523"/>
                <a:gd name="connsiteY129" fmla="*/ 364 h 4419916"/>
                <a:gd name="connsiteX130" fmla="*/ 547250 w 2568523"/>
                <a:gd name="connsiteY130" fmla="*/ 0 h 4419916"/>
                <a:gd name="connsiteX131" fmla="*/ 546886 w 2568523"/>
                <a:gd name="connsiteY131" fmla="*/ 0 h 4419916"/>
                <a:gd name="connsiteX132" fmla="*/ 240626 w 2568523"/>
                <a:gd name="connsiteY132" fmla="*/ 0 h 4419916"/>
                <a:gd name="connsiteX133" fmla="*/ 234799 w 2568523"/>
                <a:gd name="connsiteY133" fmla="*/ 3272 h 4419916"/>
                <a:gd name="connsiteX134" fmla="*/ 234071 w 2568523"/>
                <a:gd name="connsiteY134" fmla="*/ 9816 h 4419916"/>
                <a:gd name="connsiteX135" fmla="*/ 304354 w 2568523"/>
                <a:gd name="connsiteY135" fmla="*/ 201419 h 4419916"/>
                <a:gd name="connsiteX136" fmla="*/ 122273 w 2568523"/>
                <a:gd name="connsiteY136" fmla="*/ 252683 h 4419916"/>
                <a:gd name="connsiteX137" fmla="*/ 117539 w 2568523"/>
                <a:gd name="connsiteY137" fmla="*/ 256682 h 4419916"/>
                <a:gd name="connsiteX138" fmla="*/ 39609 w 2568523"/>
                <a:gd name="connsiteY138" fmla="*/ 421744 h 4419916"/>
                <a:gd name="connsiteX139" fmla="*/ 39244 w 2568523"/>
                <a:gd name="connsiteY139" fmla="*/ 423198 h 4419916"/>
                <a:gd name="connsiteX140" fmla="*/ 279 w 2568523"/>
                <a:gd name="connsiteY140" fmla="*/ 588260 h 4419916"/>
                <a:gd name="connsiteX141" fmla="*/ 2100 w 2568523"/>
                <a:gd name="connsiteY141" fmla="*/ 594804 h 4419916"/>
                <a:gd name="connsiteX142" fmla="*/ 109163 w 2568523"/>
                <a:gd name="connsiteY142" fmla="*/ 711147 h 4419916"/>
                <a:gd name="connsiteX143" fmla="*/ 110984 w 2568523"/>
                <a:gd name="connsiteY143" fmla="*/ 712601 h 4419916"/>
                <a:gd name="connsiteX144" fmla="*/ 110984 w 2568523"/>
                <a:gd name="connsiteY144" fmla="*/ 712601 h 4419916"/>
                <a:gd name="connsiteX145" fmla="*/ 110984 w 2568523"/>
                <a:gd name="connsiteY145" fmla="*/ 712601 h 4419916"/>
                <a:gd name="connsiteX146" fmla="*/ 110984 w 2568523"/>
                <a:gd name="connsiteY146" fmla="*/ 712601 h 4419916"/>
                <a:gd name="connsiteX147" fmla="*/ 112805 w 2568523"/>
                <a:gd name="connsiteY147" fmla="*/ 713329 h 4419916"/>
                <a:gd name="connsiteX148" fmla="*/ 113533 w 2568523"/>
                <a:gd name="connsiteY148" fmla="*/ 713329 h 4419916"/>
                <a:gd name="connsiteX149" fmla="*/ 114262 w 2568523"/>
                <a:gd name="connsiteY149" fmla="*/ 713329 h 4419916"/>
                <a:gd name="connsiteX150" fmla="*/ 114990 w 2568523"/>
                <a:gd name="connsiteY150" fmla="*/ 713329 h 4419916"/>
                <a:gd name="connsiteX151" fmla="*/ 115718 w 2568523"/>
                <a:gd name="connsiteY151" fmla="*/ 713329 h 4419916"/>
                <a:gd name="connsiteX152" fmla="*/ 117903 w 2568523"/>
                <a:gd name="connsiteY152" fmla="*/ 712601 h 4419916"/>
                <a:gd name="connsiteX153" fmla="*/ 117903 w 2568523"/>
                <a:gd name="connsiteY153" fmla="*/ 712601 h 4419916"/>
                <a:gd name="connsiteX154" fmla="*/ 117903 w 2568523"/>
                <a:gd name="connsiteY154" fmla="*/ 712601 h 4419916"/>
                <a:gd name="connsiteX155" fmla="*/ 117903 w 2568523"/>
                <a:gd name="connsiteY155" fmla="*/ 712601 h 4419916"/>
                <a:gd name="connsiteX156" fmla="*/ 266481 w 2568523"/>
                <a:gd name="connsiteY156" fmla="*/ 626435 h 4419916"/>
                <a:gd name="connsiteX157" fmla="*/ 422342 w 2568523"/>
                <a:gd name="connsiteY157" fmla="*/ 650067 h 4419916"/>
                <a:gd name="connsiteX158" fmla="*/ 573834 w 2568523"/>
                <a:gd name="connsiteY158" fmla="*/ 777681 h 4419916"/>
                <a:gd name="connsiteX159" fmla="*/ 583302 w 2568523"/>
                <a:gd name="connsiteY159" fmla="*/ 1017275 h 4419916"/>
                <a:gd name="connsiteX160" fmla="*/ 584759 w 2568523"/>
                <a:gd name="connsiteY160" fmla="*/ 1021638 h 4419916"/>
                <a:gd name="connsiteX161" fmla="*/ 707481 w 2568523"/>
                <a:gd name="connsiteY161" fmla="*/ 1172520 h 4419916"/>
                <a:gd name="connsiteX162" fmla="*/ 559996 w 2568523"/>
                <a:gd name="connsiteY162" fmla="*/ 1376484 h 4419916"/>
                <a:gd name="connsiteX163" fmla="*/ 487163 w 2568523"/>
                <a:gd name="connsiteY163" fmla="*/ 1473558 h 4419916"/>
                <a:gd name="connsiteX164" fmla="*/ 485707 w 2568523"/>
                <a:gd name="connsiteY164" fmla="*/ 1477921 h 4419916"/>
                <a:gd name="connsiteX165" fmla="*/ 485707 w 2568523"/>
                <a:gd name="connsiteY165" fmla="*/ 1647709 h 4419916"/>
                <a:gd name="connsiteX166" fmla="*/ 486799 w 2568523"/>
                <a:gd name="connsiteY166" fmla="*/ 1651345 h 4419916"/>
                <a:gd name="connsiteX167" fmla="*/ 582938 w 2568523"/>
                <a:gd name="connsiteY167" fmla="*/ 1809862 h 4419916"/>
                <a:gd name="connsiteX168" fmla="*/ 582938 w 2568523"/>
                <a:gd name="connsiteY168" fmla="*/ 2026188 h 4419916"/>
                <a:gd name="connsiteX169" fmla="*/ 585123 w 2568523"/>
                <a:gd name="connsiteY169" fmla="*/ 2031278 h 4419916"/>
                <a:gd name="connsiteX170" fmla="*/ 652493 w 2568523"/>
                <a:gd name="connsiteY170" fmla="*/ 2098538 h 4419916"/>
                <a:gd name="connsiteX171" fmla="*/ 700562 w 2568523"/>
                <a:gd name="connsiteY171" fmla="*/ 2175616 h 4419916"/>
                <a:gd name="connsiteX172" fmla="*/ 702747 w 2568523"/>
                <a:gd name="connsiteY172" fmla="*/ 2177797 h 4419916"/>
                <a:gd name="connsiteX173" fmla="*/ 806533 w 2568523"/>
                <a:gd name="connsiteY173" fmla="*/ 2249421 h 4419916"/>
                <a:gd name="connsiteX174" fmla="*/ 806533 w 2568523"/>
                <a:gd name="connsiteY174" fmla="*/ 2249421 h 4419916"/>
                <a:gd name="connsiteX175" fmla="*/ 829475 w 2568523"/>
                <a:gd name="connsiteY175" fmla="*/ 2265418 h 4419916"/>
                <a:gd name="connsiteX176" fmla="*/ 1003909 w 2568523"/>
                <a:gd name="connsiteY176" fmla="*/ 2371945 h 4419916"/>
                <a:gd name="connsiteX177" fmla="*/ 1085845 w 2568523"/>
                <a:gd name="connsiteY177" fmla="*/ 2453748 h 4419916"/>
                <a:gd name="connsiteX178" fmla="*/ 1092036 w 2568523"/>
                <a:gd name="connsiteY178" fmla="*/ 2455930 h 4419916"/>
                <a:gd name="connsiteX179" fmla="*/ 1253724 w 2568523"/>
                <a:gd name="connsiteY179" fmla="*/ 2429026 h 4419916"/>
                <a:gd name="connsiteX180" fmla="*/ 1239886 w 2568523"/>
                <a:gd name="connsiteY180" fmla="*/ 2459929 h 4419916"/>
                <a:gd name="connsiteX181" fmla="*/ 1191452 w 2568523"/>
                <a:gd name="connsiteY181" fmla="*/ 2532280 h 4419916"/>
                <a:gd name="connsiteX182" fmla="*/ 1192545 w 2568523"/>
                <a:gd name="connsiteY182" fmla="*/ 2541733 h 4419916"/>
                <a:gd name="connsiteX183" fmla="*/ 1309076 w 2568523"/>
                <a:gd name="connsiteY183" fmla="*/ 2653350 h 4419916"/>
                <a:gd name="connsiteX184" fmla="*/ 1314539 w 2568523"/>
                <a:gd name="connsiteY184" fmla="*/ 2655531 h 4419916"/>
                <a:gd name="connsiteX185" fmla="*/ 1319637 w 2568523"/>
                <a:gd name="connsiteY185" fmla="*/ 2652622 h 4419916"/>
                <a:gd name="connsiteX186" fmla="*/ 1352047 w 2568523"/>
                <a:gd name="connsiteY186" fmla="*/ 2610812 h 4419916"/>
                <a:gd name="connsiteX187" fmla="*/ 1445637 w 2568523"/>
                <a:gd name="connsiteY187" fmla="*/ 2589724 h 4419916"/>
                <a:gd name="connsiteX188" fmla="*/ 1424515 w 2568523"/>
                <a:gd name="connsiteY188" fmla="*/ 2709340 h 4419916"/>
                <a:gd name="connsiteX189" fmla="*/ 1356417 w 2568523"/>
                <a:gd name="connsiteY189" fmla="*/ 2966749 h 4419916"/>
                <a:gd name="connsiteX190" fmla="*/ 1356053 w 2568523"/>
                <a:gd name="connsiteY190" fmla="*/ 2969294 h 4419916"/>
                <a:gd name="connsiteX191" fmla="*/ 1356053 w 2568523"/>
                <a:gd name="connsiteY191" fmla="*/ 2969294 h 4419916"/>
                <a:gd name="connsiteX192" fmla="*/ 1356053 w 2568523"/>
                <a:gd name="connsiteY192" fmla="*/ 2970021 h 4419916"/>
                <a:gd name="connsiteX193" fmla="*/ 1356417 w 2568523"/>
                <a:gd name="connsiteY193" fmla="*/ 2971839 h 4419916"/>
                <a:gd name="connsiteX194" fmla="*/ 1453648 w 2568523"/>
                <a:gd name="connsiteY194" fmla="*/ 3190346 h 4419916"/>
                <a:gd name="connsiteX195" fmla="*/ 1454013 w 2568523"/>
                <a:gd name="connsiteY195" fmla="*/ 3190709 h 4419916"/>
                <a:gd name="connsiteX196" fmla="*/ 1454741 w 2568523"/>
                <a:gd name="connsiteY196" fmla="*/ 3191436 h 4419916"/>
                <a:gd name="connsiteX197" fmla="*/ 1455469 w 2568523"/>
                <a:gd name="connsiteY197" fmla="*/ 3192527 h 4419916"/>
                <a:gd name="connsiteX198" fmla="*/ 1455833 w 2568523"/>
                <a:gd name="connsiteY198" fmla="*/ 3192890 h 4419916"/>
                <a:gd name="connsiteX199" fmla="*/ 1456562 w 2568523"/>
                <a:gd name="connsiteY199" fmla="*/ 3193254 h 4419916"/>
                <a:gd name="connsiteX200" fmla="*/ 1456926 w 2568523"/>
                <a:gd name="connsiteY200" fmla="*/ 3193618 h 4419916"/>
                <a:gd name="connsiteX201" fmla="*/ 1633544 w 2568523"/>
                <a:gd name="connsiteY201" fmla="*/ 3303053 h 4419916"/>
                <a:gd name="connsiteX202" fmla="*/ 1638278 w 2568523"/>
                <a:gd name="connsiteY202" fmla="*/ 3547373 h 4419916"/>
                <a:gd name="connsiteX203" fmla="*/ 1672145 w 2568523"/>
                <a:gd name="connsiteY203" fmla="*/ 3838231 h 4419916"/>
                <a:gd name="connsiteX204" fmla="*/ 1657579 w 2568523"/>
                <a:gd name="connsiteY204" fmla="*/ 4206530 h 4419916"/>
                <a:gd name="connsiteX205" fmla="*/ 1657579 w 2568523"/>
                <a:gd name="connsiteY205" fmla="*/ 4206893 h 4419916"/>
                <a:gd name="connsiteX206" fmla="*/ 1657579 w 2568523"/>
                <a:gd name="connsiteY206" fmla="*/ 4207621 h 4419916"/>
                <a:gd name="connsiteX207" fmla="*/ 1657943 w 2568523"/>
                <a:gd name="connsiteY207" fmla="*/ 4209802 h 4419916"/>
                <a:gd name="connsiteX208" fmla="*/ 1657943 w 2568523"/>
                <a:gd name="connsiteY208" fmla="*/ 4209802 h 4419916"/>
                <a:gd name="connsiteX209" fmla="*/ 1659400 w 2568523"/>
                <a:gd name="connsiteY209" fmla="*/ 4211983 h 4419916"/>
                <a:gd name="connsiteX210" fmla="*/ 1659764 w 2568523"/>
                <a:gd name="connsiteY210" fmla="*/ 4212347 h 4419916"/>
                <a:gd name="connsiteX211" fmla="*/ 1829827 w 2568523"/>
                <a:gd name="connsiteY211" fmla="*/ 4377409 h 4419916"/>
                <a:gd name="connsiteX212" fmla="*/ 1829827 w 2568523"/>
                <a:gd name="connsiteY212" fmla="*/ 4377409 h 4419916"/>
                <a:gd name="connsiteX213" fmla="*/ 1830192 w 2568523"/>
                <a:gd name="connsiteY213" fmla="*/ 4377409 h 4419916"/>
                <a:gd name="connsiteX214" fmla="*/ 1832012 w 2568523"/>
                <a:gd name="connsiteY214" fmla="*/ 4378499 h 4419916"/>
                <a:gd name="connsiteX215" fmla="*/ 1832377 w 2568523"/>
                <a:gd name="connsiteY215" fmla="*/ 4378863 h 4419916"/>
                <a:gd name="connsiteX216" fmla="*/ 1832741 w 2568523"/>
                <a:gd name="connsiteY216" fmla="*/ 4378863 h 4419916"/>
                <a:gd name="connsiteX217" fmla="*/ 1833105 w 2568523"/>
                <a:gd name="connsiteY217" fmla="*/ 4379226 h 4419916"/>
                <a:gd name="connsiteX218" fmla="*/ 2037400 w 2568523"/>
                <a:gd name="connsiteY218" fmla="*/ 4427945 h 4419916"/>
                <a:gd name="connsiteX219" fmla="*/ 2039220 w 2568523"/>
                <a:gd name="connsiteY219" fmla="*/ 4428309 h 4419916"/>
                <a:gd name="connsiteX220" fmla="*/ 2045775 w 2568523"/>
                <a:gd name="connsiteY220" fmla="*/ 4424309 h 4419916"/>
                <a:gd name="connsiteX221" fmla="*/ 2043954 w 2568523"/>
                <a:gd name="connsiteY221" fmla="*/ 4415584 h 4419916"/>
                <a:gd name="connsiteX222" fmla="*/ 1878625 w 2568523"/>
                <a:gd name="connsiteY222" fmla="*/ 4278881 h 4419916"/>
                <a:gd name="connsiteX223" fmla="*/ 1948180 w 2568523"/>
                <a:gd name="connsiteY223" fmla="*/ 4162901 h 4419916"/>
                <a:gd name="connsiteX224" fmla="*/ 1947816 w 2568523"/>
                <a:gd name="connsiteY224" fmla="*/ 4154902 h 4419916"/>
                <a:gd name="connsiteX225" fmla="*/ 1891735 w 2568523"/>
                <a:gd name="connsiteY225" fmla="*/ 4080370 h 4419916"/>
                <a:gd name="connsiteX226" fmla="*/ 1943446 w 2568523"/>
                <a:gd name="connsiteY226" fmla="*/ 3920762 h 4419916"/>
                <a:gd name="connsiteX227" fmla="*/ 2083648 w 2568523"/>
                <a:gd name="connsiteY227" fmla="*/ 3789149 h 4419916"/>
                <a:gd name="connsiteX228" fmla="*/ 2234411 w 2568523"/>
                <a:gd name="connsiteY228" fmla="*/ 3628813 h 4419916"/>
                <a:gd name="connsiteX229" fmla="*/ 2234411 w 2568523"/>
                <a:gd name="connsiteY229" fmla="*/ 3628813 h 4419916"/>
                <a:gd name="connsiteX230" fmla="*/ 2235503 w 2568523"/>
                <a:gd name="connsiteY230" fmla="*/ 3626996 h 4419916"/>
                <a:gd name="connsiteX231" fmla="*/ 2235503 w 2568523"/>
                <a:gd name="connsiteY231" fmla="*/ 3626632 h 4419916"/>
                <a:gd name="connsiteX232" fmla="*/ 2235868 w 2568523"/>
                <a:gd name="connsiteY232" fmla="*/ 3624814 h 4419916"/>
                <a:gd name="connsiteX233" fmla="*/ 2235868 w 2568523"/>
                <a:gd name="connsiteY233" fmla="*/ 3624087 h 4419916"/>
                <a:gd name="connsiteX234" fmla="*/ 2235868 w 2568523"/>
                <a:gd name="connsiteY234" fmla="*/ 3624087 h 4419916"/>
                <a:gd name="connsiteX235" fmla="*/ 2240602 w 2568523"/>
                <a:gd name="connsiteY235" fmla="*/ 3464115 h 4419916"/>
                <a:gd name="connsiteX236" fmla="*/ 2406295 w 2568523"/>
                <a:gd name="connsiteY236" fmla="*/ 3402672 h 4419916"/>
                <a:gd name="connsiteX237" fmla="*/ 2406660 w 2568523"/>
                <a:gd name="connsiteY237" fmla="*/ 3402308 h 4419916"/>
                <a:gd name="connsiteX238" fmla="*/ 2407024 w 2568523"/>
                <a:gd name="connsiteY238" fmla="*/ 3401944 h 4419916"/>
                <a:gd name="connsiteX239" fmla="*/ 2409209 w 2568523"/>
                <a:gd name="connsiteY239" fmla="*/ 3400127 h 4419916"/>
                <a:gd name="connsiteX240" fmla="*/ 2409209 w 2568523"/>
                <a:gd name="connsiteY240" fmla="*/ 3400127 h 4419916"/>
                <a:gd name="connsiteX241" fmla="*/ 2409209 w 2568523"/>
                <a:gd name="connsiteY241" fmla="*/ 3399763 h 4419916"/>
                <a:gd name="connsiteX242" fmla="*/ 2410301 w 2568523"/>
                <a:gd name="connsiteY242" fmla="*/ 3397582 h 4419916"/>
                <a:gd name="connsiteX243" fmla="*/ 2410301 w 2568523"/>
                <a:gd name="connsiteY243" fmla="*/ 3397218 h 4419916"/>
                <a:gd name="connsiteX244" fmla="*/ 2410301 w 2568523"/>
                <a:gd name="connsiteY244" fmla="*/ 3397218 h 4419916"/>
                <a:gd name="connsiteX245" fmla="*/ 2468203 w 2568523"/>
                <a:gd name="connsiteY245" fmla="*/ 3122721 h 4419916"/>
                <a:gd name="connsiteX246" fmla="*/ 2568711 w 2568523"/>
                <a:gd name="connsiteY246" fmla="*/ 3027102 h 4419916"/>
                <a:gd name="connsiteX247" fmla="*/ 2569076 w 2568523"/>
                <a:gd name="connsiteY247" fmla="*/ 3026738 h 4419916"/>
                <a:gd name="connsiteX248" fmla="*/ 2569804 w 2568523"/>
                <a:gd name="connsiteY248" fmla="*/ 3025284 h 4419916"/>
                <a:gd name="connsiteX249" fmla="*/ 2570532 w 2568523"/>
                <a:gd name="connsiteY249" fmla="*/ 3024193 h 4419916"/>
                <a:gd name="connsiteX250" fmla="*/ 2570896 w 2568523"/>
                <a:gd name="connsiteY250" fmla="*/ 3022739 h 4419916"/>
                <a:gd name="connsiteX251" fmla="*/ 2571261 w 2568523"/>
                <a:gd name="connsiteY251" fmla="*/ 3021648 h 4419916"/>
                <a:gd name="connsiteX252" fmla="*/ 2571261 w 2568523"/>
                <a:gd name="connsiteY252" fmla="*/ 2749696 h 4419916"/>
                <a:gd name="connsiteX253" fmla="*/ 2566162 w 2568523"/>
                <a:gd name="connsiteY253" fmla="*/ 2742788 h 4419916"/>
                <a:gd name="connsiteX254" fmla="*/ 1200556 w 2568523"/>
                <a:gd name="connsiteY254" fmla="*/ 2331225 h 4419916"/>
                <a:gd name="connsiteX255" fmla="*/ 1200556 w 2568523"/>
                <a:gd name="connsiteY255" fmla="*/ 2181069 h 4419916"/>
                <a:gd name="connsiteX256" fmla="*/ 1260643 w 2568523"/>
                <a:gd name="connsiteY256" fmla="*/ 2192340 h 4419916"/>
                <a:gd name="connsiteX257" fmla="*/ 1200556 w 2568523"/>
                <a:gd name="connsiteY257" fmla="*/ 2331225 h 4419916"/>
                <a:gd name="connsiteX258" fmla="*/ 1042146 w 2568523"/>
                <a:gd name="connsiteY258" fmla="*/ 2075270 h 4419916"/>
                <a:gd name="connsiteX259" fmla="*/ 1040689 w 2568523"/>
                <a:gd name="connsiteY259" fmla="*/ 2078542 h 4419916"/>
                <a:gd name="connsiteX260" fmla="*/ 1012649 w 2568523"/>
                <a:gd name="connsiteY260" fmla="*/ 2204701 h 4419916"/>
                <a:gd name="connsiteX261" fmla="*/ 821464 w 2568523"/>
                <a:gd name="connsiteY261" fmla="*/ 2234878 h 4419916"/>
                <a:gd name="connsiteX262" fmla="*/ 940180 w 2568523"/>
                <a:gd name="connsiteY262" fmla="*/ 1818951 h 4419916"/>
                <a:gd name="connsiteX263" fmla="*/ 1157585 w 2568523"/>
                <a:gd name="connsiteY263" fmla="*/ 1941112 h 4419916"/>
                <a:gd name="connsiteX264" fmla="*/ 1042146 w 2568523"/>
                <a:gd name="connsiteY264" fmla="*/ 2075270 h 4419916"/>
                <a:gd name="connsiteX265" fmla="*/ 636105 w 2568523"/>
                <a:gd name="connsiteY265" fmla="*/ 248320 h 4419916"/>
                <a:gd name="connsiteX266" fmla="*/ 267938 w 2568523"/>
                <a:gd name="connsiteY266" fmla="*/ 427197 h 4419916"/>
                <a:gd name="connsiteX267" fmla="*/ 318921 w 2568523"/>
                <a:gd name="connsiteY267" fmla="*/ 214144 h 4419916"/>
                <a:gd name="connsiteX268" fmla="*/ 636105 w 2568523"/>
                <a:gd name="connsiteY268" fmla="*/ 248320 h 4419916"/>
                <a:gd name="connsiteX269" fmla="*/ 652857 w 2568523"/>
                <a:gd name="connsiteY269" fmla="*/ 256682 h 4419916"/>
                <a:gd name="connsiteX270" fmla="*/ 575655 w 2568523"/>
                <a:gd name="connsiteY270" fmla="*/ 758775 h 4419916"/>
                <a:gd name="connsiteX271" fmla="*/ 269395 w 2568523"/>
                <a:gd name="connsiteY271" fmla="*/ 442831 h 4419916"/>
                <a:gd name="connsiteX272" fmla="*/ 652857 w 2568523"/>
                <a:gd name="connsiteY272" fmla="*/ 256682 h 4419916"/>
                <a:gd name="connsiteX273" fmla="*/ 1805064 w 2568523"/>
                <a:gd name="connsiteY273" fmla="*/ 519181 h 4419916"/>
                <a:gd name="connsiteX274" fmla="*/ 1846579 w 2568523"/>
                <a:gd name="connsiteY274" fmla="*/ 571535 h 4419916"/>
                <a:gd name="connsiteX275" fmla="*/ 1808706 w 2568523"/>
                <a:gd name="connsiteY275" fmla="*/ 659156 h 4419916"/>
                <a:gd name="connsiteX276" fmla="*/ 1720579 w 2568523"/>
                <a:gd name="connsiteY276" fmla="*/ 571899 h 4419916"/>
                <a:gd name="connsiteX277" fmla="*/ 1805064 w 2568523"/>
                <a:gd name="connsiteY277" fmla="*/ 519181 h 4419916"/>
                <a:gd name="connsiteX278" fmla="*/ 1242070 w 2568523"/>
                <a:gd name="connsiteY278" fmla="*/ 1899664 h 4419916"/>
                <a:gd name="connsiteX279" fmla="*/ 1169602 w 2568523"/>
                <a:gd name="connsiteY279" fmla="*/ 1931295 h 4419916"/>
                <a:gd name="connsiteX280" fmla="*/ 950741 w 2568523"/>
                <a:gd name="connsiteY280" fmla="*/ 1808408 h 4419916"/>
                <a:gd name="connsiteX281" fmla="*/ 1511186 w 2568523"/>
                <a:gd name="connsiteY281" fmla="*/ 1495736 h 4419916"/>
                <a:gd name="connsiteX282" fmla="*/ 1242070 w 2568523"/>
                <a:gd name="connsiteY282" fmla="*/ 1899664 h 4419916"/>
                <a:gd name="connsiteX283" fmla="*/ 1118620 w 2568523"/>
                <a:gd name="connsiteY283" fmla="*/ 1237963 h 4419916"/>
                <a:gd name="connsiteX284" fmla="*/ 1519198 w 2568523"/>
                <a:gd name="connsiteY284" fmla="*/ 1474285 h 4419916"/>
                <a:gd name="connsiteX285" fmla="*/ 948192 w 2568523"/>
                <a:gd name="connsiteY285" fmla="*/ 1793138 h 4419916"/>
                <a:gd name="connsiteX286" fmla="*/ 1118620 w 2568523"/>
                <a:gd name="connsiteY286" fmla="*/ 1237963 h 4419916"/>
                <a:gd name="connsiteX287" fmla="*/ 1728955 w 2568523"/>
                <a:gd name="connsiteY287" fmla="*/ 1219784 h 4419916"/>
                <a:gd name="connsiteX288" fmla="*/ 1132094 w 2568523"/>
                <a:gd name="connsiteY288" fmla="*/ 1219784 h 4419916"/>
                <a:gd name="connsiteX289" fmla="*/ 1448550 w 2568523"/>
                <a:gd name="connsiteY289" fmla="*/ 906385 h 4419916"/>
                <a:gd name="connsiteX290" fmla="*/ 1728955 w 2568523"/>
                <a:gd name="connsiteY290" fmla="*/ 1219784 h 4419916"/>
                <a:gd name="connsiteX291" fmla="*/ 1431070 w 2568523"/>
                <a:gd name="connsiteY291" fmla="*/ 902750 h 4419916"/>
                <a:gd name="connsiteX292" fmla="*/ 1119712 w 2568523"/>
                <a:gd name="connsiteY292" fmla="*/ 1211422 h 4419916"/>
                <a:gd name="connsiteX293" fmla="*/ 1078926 w 2568523"/>
                <a:gd name="connsiteY293" fmla="*/ 902750 h 4419916"/>
                <a:gd name="connsiteX294" fmla="*/ 1431070 w 2568523"/>
                <a:gd name="connsiteY294" fmla="*/ 902750 h 4419916"/>
                <a:gd name="connsiteX295" fmla="*/ 1084388 w 2568523"/>
                <a:gd name="connsiteY295" fmla="*/ 888207 h 4419916"/>
                <a:gd name="connsiteX296" fmla="*/ 1317816 w 2568523"/>
                <a:gd name="connsiteY296" fmla="*/ 547176 h 4419916"/>
                <a:gd name="connsiteX297" fmla="*/ 1438354 w 2568523"/>
                <a:gd name="connsiteY297" fmla="*/ 888207 h 4419916"/>
                <a:gd name="connsiteX298" fmla="*/ 1084388 w 2568523"/>
                <a:gd name="connsiteY298" fmla="*/ 888207 h 4419916"/>
                <a:gd name="connsiteX299" fmla="*/ 939088 w 2568523"/>
                <a:gd name="connsiteY299" fmla="*/ 1772778 h 4419916"/>
                <a:gd name="connsiteX300" fmla="*/ 914325 w 2568523"/>
                <a:gd name="connsiteY300" fmla="*/ 1556452 h 4419916"/>
                <a:gd name="connsiteX301" fmla="*/ 1091672 w 2568523"/>
                <a:gd name="connsiteY301" fmla="*/ 1276865 h 4419916"/>
                <a:gd name="connsiteX302" fmla="*/ 939088 w 2568523"/>
                <a:gd name="connsiteY302" fmla="*/ 1772778 h 4419916"/>
                <a:gd name="connsiteX303" fmla="*/ 1540683 w 2568523"/>
                <a:gd name="connsiteY303" fmla="*/ 1493918 h 4419916"/>
                <a:gd name="connsiteX304" fmla="*/ 1665226 w 2568523"/>
                <a:gd name="connsiteY304" fmla="*/ 1642982 h 4419916"/>
                <a:gd name="connsiteX305" fmla="*/ 1531943 w 2568523"/>
                <a:gd name="connsiteY305" fmla="*/ 1784412 h 4419916"/>
                <a:gd name="connsiteX306" fmla="*/ 1540683 w 2568523"/>
                <a:gd name="connsiteY306" fmla="*/ 1493918 h 4419916"/>
                <a:gd name="connsiteX307" fmla="*/ 1532307 w 2568523"/>
                <a:gd name="connsiteY307" fmla="*/ 1465196 h 4419916"/>
                <a:gd name="connsiteX308" fmla="*/ 1141198 w 2568523"/>
                <a:gd name="connsiteY308" fmla="*/ 1234327 h 4419916"/>
                <a:gd name="connsiteX309" fmla="*/ 1729683 w 2568523"/>
                <a:gd name="connsiteY309" fmla="*/ 1234327 h 4419916"/>
                <a:gd name="connsiteX310" fmla="*/ 1532307 w 2568523"/>
                <a:gd name="connsiteY310" fmla="*/ 1465196 h 4419916"/>
                <a:gd name="connsiteX311" fmla="*/ 1742064 w 2568523"/>
                <a:gd name="connsiteY311" fmla="*/ 1212150 h 4419916"/>
                <a:gd name="connsiteX312" fmla="*/ 1463845 w 2568523"/>
                <a:gd name="connsiteY312" fmla="*/ 901295 h 4419916"/>
                <a:gd name="connsiteX313" fmla="*/ 1844758 w 2568523"/>
                <a:gd name="connsiteY313" fmla="*/ 864938 h 4419916"/>
                <a:gd name="connsiteX314" fmla="*/ 1742064 w 2568523"/>
                <a:gd name="connsiteY314" fmla="*/ 1212150 h 4419916"/>
                <a:gd name="connsiteX315" fmla="*/ 1332383 w 2568523"/>
                <a:gd name="connsiteY315" fmla="*/ 545358 h 4419916"/>
                <a:gd name="connsiteX316" fmla="*/ 1613515 w 2568523"/>
                <a:gd name="connsiteY316" fmla="*/ 674426 h 4419916"/>
                <a:gd name="connsiteX317" fmla="*/ 1451099 w 2568523"/>
                <a:gd name="connsiteY317" fmla="*/ 880572 h 4419916"/>
                <a:gd name="connsiteX318" fmla="*/ 1332383 w 2568523"/>
                <a:gd name="connsiteY318" fmla="*/ 545358 h 4419916"/>
                <a:gd name="connsiteX319" fmla="*/ 1629539 w 2568523"/>
                <a:gd name="connsiteY319" fmla="*/ 654430 h 4419916"/>
                <a:gd name="connsiteX320" fmla="*/ 1598221 w 2568523"/>
                <a:gd name="connsiteY320" fmla="*/ 449375 h 4419916"/>
                <a:gd name="connsiteX321" fmla="*/ 1699093 w 2568523"/>
                <a:gd name="connsiteY321" fmla="*/ 570445 h 4419916"/>
                <a:gd name="connsiteX322" fmla="*/ 1629539 w 2568523"/>
                <a:gd name="connsiteY322" fmla="*/ 654430 h 4419916"/>
                <a:gd name="connsiteX323" fmla="*/ 1615700 w 2568523"/>
                <a:gd name="connsiteY323" fmla="*/ 659520 h 4419916"/>
                <a:gd name="connsiteX324" fmla="*/ 1338209 w 2568523"/>
                <a:gd name="connsiteY324" fmla="*/ 531906 h 4419916"/>
                <a:gd name="connsiteX325" fmla="*/ 1581469 w 2568523"/>
                <a:gd name="connsiteY325" fmla="*/ 434832 h 4419916"/>
                <a:gd name="connsiteX326" fmla="*/ 1615700 w 2568523"/>
                <a:gd name="connsiteY326" fmla="*/ 659520 h 4419916"/>
                <a:gd name="connsiteX327" fmla="*/ 1076377 w 2568523"/>
                <a:gd name="connsiteY327" fmla="*/ 874027 h 4419916"/>
                <a:gd name="connsiteX328" fmla="*/ 1036319 w 2568523"/>
                <a:gd name="connsiteY328" fmla="*/ 263590 h 4419916"/>
                <a:gd name="connsiteX329" fmla="*/ 1310169 w 2568523"/>
                <a:gd name="connsiteY329" fmla="*/ 532270 h 4419916"/>
                <a:gd name="connsiteX330" fmla="*/ 1076377 w 2568523"/>
                <a:gd name="connsiteY330" fmla="*/ 874027 h 4419916"/>
                <a:gd name="connsiteX331" fmla="*/ 668516 w 2568523"/>
                <a:gd name="connsiteY331" fmla="*/ 251228 h 4419916"/>
                <a:gd name="connsiteX332" fmla="*/ 1012649 w 2568523"/>
                <a:gd name="connsiteY332" fmla="*/ 252319 h 4419916"/>
                <a:gd name="connsiteX333" fmla="*/ 592042 w 2568523"/>
                <a:gd name="connsiteY333" fmla="*/ 749686 h 4419916"/>
                <a:gd name="connsiteX334" fmla="*/ 668516 w 2568523"/>
                <a:gd name="connsiteY334" fmla="*/ 251228 h 4419916"/>
                <a:gd name="connsiteX335" fmla="*/ 1022117 w 2568523"/>
                <a:gd name="connsiteY335" fmla="*/ 263590 h 4419916"/>
                <a:gd name="connsiteX336" fmla="*/ 1062903 w 2568523"/>
                <a:gd name="connsiteY336" fmla="*/ 886025 h 4419916"/>
                <a:gd name="connsiteX337" fmla="*/ 594227 w 2568523"/>
                <a:gd name="connsiteY337" fmla="*/ 770046 h 4419916"/>
                <a:gd name="connsiteX338" fmla="*/ 1022117 w 2568523"/>
                <a:gd name="connsiteY338" fmla="*/ 263590 h 4419916"/>
                <a:gd name="connsiteX339" fmla="*/ 1105874 w 2568523"/>
                <a:gd name="connsiteY339" fmla="*/ 1218330 h 4419916"/>
                <a:gd name="connsiteX340" fmla="*/ 734793 w 2568523"/>
                <a:gd name="connsiteY340" fmla="*/ 1167430 h 4419916"/>
                <a:gd name="connsiteX341" fmla="*/ 1065088 w 2568523"/>
                <a:gd name="connsiteY341" fmla="*/ 909294 h 4419916"/>
                <a:gd name="connsiteX342" fmla="*/ 1105874 w 2568523"/>
                <a:gd name="connsiteY342" fmla="*/ 1218330 h 4419916"/>
                <a:gd name="connsiteX343" fmla="*/ 1102232 w 2568523"/>
                <a:gd name="connsiteY343" fmla="*/ 1232510 h 4419916"/>
                <a:gd name="connsiteX344" fmla="*/ 907406 w 2568523"/>
                <a:gd name="connsiteY344" fmla="*/ 1539728 h 4419916"/>
                <a:gd name="connsiteX345" fmla="*/ 729695 w 2568523"/>
                <a:gd name="connsiteY345" fmla="*/ 1181246 h 4419916"/>
                <a:gd name="connsiteX346" fmla="*/ 1102232 w 2568523"/>
                <a:gd name="connsiteY346" fmla="*/ 1232510 h 4419916"/>
                <a:gd name="connsiteX347" fmla="*/ 927435 w 2568523"/>
                <a:gd name="connsiteY347" fmla="*/ 1801136 h 4419916"/>
                <a:gd name="connsiteX348" fmla="*/ 610978 w 2568523"/>
                <a:gd name="connsiteY348" fmla="*/ 1801136 h 4419916"/>
                <a:gd name="connsiteX349" fmla="*/ 900487 w 2568523"/>
                <a:gd name="connsiteY349" fmla="*/ 1568814 h 4419916"/>
                <a:gd name="connsiteX350" fmla="*/ 927435 w 2568523"/>
                <a:gd name="connsiteY350" fmla="*/ 1801136 h 4419916"/>
                <a:gd name="connsiteX351" fmla="*/ 1443452 w 2568523"/>
                <a:gd name="connsiteY351" fmla="*/ 1881122 h 4419916"/>
                <a:gd name="connsiteX352" fmla="*/ 1441631 w 2568523"/>
                <a:gd name="connsiteY352" fmla="*/ 1885849 h 4419916"/>
                <a:gd name="connsiteX353" fmla="*/ 1441631 w 2568523"/>
                <a:gd name="connsiteY353" fmla="*/ 1994193 h 4419916"/>
                <a:gd name="connsiteX354" fmla="*/ 1366250 w 2568523"/>
                <a:gd name="connsiteY354" fmla="*/ 2063272 h 4419916"/>
                <a:gd name="connsiteX355" fmla="*/ 1366250 w 2568523"/>
                <a:gd name="connsiteY355" fmla="*/ 1895302 h 4419916"/>
                <a:gd name="connsiteX356" fmla="*/ 1364065 w 2568523"/>
                <a:gd name="connsiteY356" fmla="*/ 1889848 h 4419916"/>
                <a:gd name="connsiteX357" fmla="*/ 1358602 w 2568523"/>
                <a:gd name="connsiteY357" fmla="*/ 1888030 h 4419916"/>
                <a:gd name="connsiteX358" fmla="*/ 1261735 w 2568523"/>
                <a:gd name="connsiteY358" fmla="*/ 1896392 h 4419916"/>
                <a:gd name="connsiteX359" fmla="*/ 1526117 w 2568523"/>
                <a:gd name="connsiteY359" fmla="*/ 1499372 h 4419916"/>
                <a:gd name="connsiteX360" fmla="*/ 1517377 w 2568523"/>
                <a:gd name="connsiteY360" fmla="*/ 1800046 h 4419916"/>
                <a:gd name="connsiteX361" fmla="*/ 1443452 w 2568523"/>
                <a:gd name="connsiteY361" fmla="*/ 1881122 h 4419916"/>
                <a:gd name="connsiteX362" fmla="*/ 1786128 w 2568523"/>
                <a:gd name="connsiteY362" fmla="*/ 1589174 h 4419916"/>
                <a:gd name="connsiteX363" fmla="*/ 1676879 w 2568523"/>
                <a:gd name="connsiteY363" fmla="*/ 1634620 h 4419916"/>
                <a:gd name="connsiteX364" fmla="*/ 1543232 w 2568523"/>
                <a:gd name="connsiteY364" fmla="*/ 1474649 h 4419916"/>
                <a:gd name="connsiteX365" fmla="*/ 1742793 w 2568523"/>
                <a:gd name="connsiteY365" fmla="*/ 1240872 h 4419916"/>
                <a:gd name="connsiteX366" fmla="*/ 1836746 w 2568523"/>
                <a:gd name="connsiteY366" fmla="*/ 1482647 h 4419916"/>
                <a:gd name="connsiteX367" fmla="*/ 1786128 w 2568523"/>
                <a:gd name="connsiteY367" fmla="*/ 1589174 h 4419916"/>
                <a:gd name="connsiteX368" fmla="*/ 1849856 w 2568523"/>
                <a:gd name="connsiteY368" fmla="*/ 1475739 h 4419916"/>
                <a:gd name="connsiteX369" fmla="*/ 1756995 w 2568523"/>
                <a:gd name="connsiteY369" fmla="*/ 1236872 h 4419916"/>
                <a:gd name="connsiteX370" fmla="*/ 1959105 w 2568523"/>
                <a:gd name="connsiteY370" fmla="*/ 1280137 h 4419916"/>
                <a:gd name="connsiteX371" fmla="*/ 1959105 w 2568523"/>
                <a:gd name="connsiteY371" fmla="*/ 1475739 h 4419916"/>
                <a:gd name="connsiteX372" fmla="*/ 1849856 w 2568523"/>
                <a:gd name="connsiteY372" fmla="*/ 1475739 h 4419916"/>
                <a:gd name="connsiteX373" fmla="*/ 2071631 w 2568523"/>
                <a:gd name="connsiteY373" fmla="*/ 992552 h 4419916"/>
                <a:gd name="connsiteX374" fmla="*/ 2090567 w 2568523"/>
                <a:gd name="connsiteY374" fmla="*/ 1096170 h 4419916"/>
                <a:gd name="connsiteX375" fmla="*/ 2090931 w 2568523"/>
                <a:gd name="connsiteY375" fmla="*/ 1097624 h 4419916"/>
                <a:gd name="connsiteX376" fmla="*/ 2129897 w 2568523"/>
                <a:gd name="connsiteY376" fmla="*/ 1194698 h 4419916"/>
                <a:gd name="connsiteX377" fmla="*/ 2131718 w 2568523"/>
                <a:gd name="connsiteY377" fmla="*/ 1197607 h 4419916"/>
                <a:gd name="connsiteX378" fmla="*/ 2199452 w 2568523"/>
                <a:gd name="connsiteY378" fmla="*/ 1256142 h 4419916"/>
                <a:gd name="connsiteX379" fmla="*/ 2160122 w 2568523"/>
                <a:gd name="connsiteY379" fmla="*/ 1303770 h 4419916"/>
                <a:gd name="connsiteX380" fmla="*/ 2158665 w 2568523"/>
                <a:gd name="connsiteY380" fmla="*/ 1308860 h 4419916"/>
                <a:gd name="connsiteX381" fmla="*/ 2163400 w 2568523"/>
                <a:gd name="connsiteY381" fmla="*/ 1381574 h 4419916"/>
                <a:gd name="connsiteX382" fmla="*/ 2164856 w 2568523"/>
                <a:gd name="connsiteY382" fmla="*/ 1385210 h 4419916"/>
                <a:gd name="connsiteX383" fmla="*/ 2200180 w 2568523"/>
                <a:gd name="connsiteY383" fmla="*/ 1433565 h 4419916"/>
                <a:gd name="connsiteX384" fmla="*/ 2162307 w 2568523"/>
                <a:gd name="connsiteY384" fmla="*/ 1471376 h 4419916"/>
                <a:gd name="connsiteX385" fmla="*/ 2110960 w 2568523"/>
                <a:gd name="connsiteY385" fmla="*/ 1389936 h 4419916"/>
                <a:gd name="connsiteX386" fmla="*/ 2158301 w 2568523"/>
                <a:gd name="connsiteY386" fmla="*/ 1267049 h 4419916"/>
                <a:gd name="connsiteX387" fmla="*/ 2157573 w 2568523"/>
                <a:gd name="connsiteY387" fmla="*/ 1260141 h 4419916"/>
                <a:gd name="connsiteX388" fmla="*/ 2151382 w 2568523"/>
                <a:gd name="connsiteY388" fmla="*/ 1257233 h 4419916"/>
                <a:gd name="connsiteX389" fmla="*/ 1967481 w 2568523"/>
                <a:gd name="connsiteY389" fmla="*/ 1267049 h 4419916"/>
                <a:gd name="connsiteX390" fmla="*/ 1754810 w 2568523"/>
                <a:gd name="connsiteY390" fmla="*/ 1221602 h 4419916"/>
                <a:gd name="connsiteX391" fmla="*/ 1859324 w 2568523"/>
                <a:gd name="connsiteY391" fmla="*/ 867847 h 4419916"/>
                <a:gd name="connsiteX392" fmla="*/ 2071631 w 2568523"/>
                <a:gd name="connsiteY392" fmla="*/ 992552 h 4419916"/>
                <a:gd name="connsiteX393" fmla="*/ 2117515 w 2568523"/>
                <a:gd name="connsiteY393" fmla="*/ 844942 h 4419916"/>
                <a:gd name="connsiteX394" fmla="*/ 1953642 w 2568523"/>
                <a:gd name="connsiteY394" fmla="*/ 776227 h 4419916"/>
                <a:gd name="connsiteX395" fmla="*/ 2057064 w 2568523"/>
                <a:gd name="connsiteY395" fmla="*/ 641705 h 4419916"/>
                <a:gd name="connsiteX396" fmla="*/ 2095665 w 2568523"/>
                <a:gd name="connsiteY396" fmla="*/ 713692 h 4419916"/>
                <a:gd name="connsiteX397" fmla="*/ 2117515 w 2568523"/>
                <a:gd name="connsiteY397" fmla="*/ 844942 h 4419916"/>
                <a:gd name="connsiteX398" fmla="*/ 2199452 w 2568523"/>
                <a:gd name="connsiteY398" fmla="*/ 703876 h 4419916"/>
                <a:gd name="connsiteX399" fmla="*/ 2107319 w 2568523"/>
                <a:gd name="connsiteY399" fmla="*/ 703876 h 4419916"/>
                <a:gd name="connsiteX400" fmla="*/ 2067261 w 2568523"/>
                <a:gd name="connsiteY400" fmla="*/ 628616 h 4419916"/>
                <a:gd name="connsiteX401" fmla="*/ 2117879 w 2568523"/>
                <a:gd name="connsiteY401" fmla="*/ 562810 h 4419916"/>
                <a:gd name="connsiteX402" fmla="*/ 2174324 w 2568523"/>
                <a:gd name="connsiteY402" fmla="*/ 632252 h 4419916"/>
                <a:gd name="connsiteX403" fmla="*/ 2199452 w 2568523"/>
                <a:gd name="connsiteY403" fmla="*/ 703876 h 4419916"/>
                <a:gd name="connsiteX404" fmla="*/ 1754810 w 2568523"/>
                <a:gd name="connsiteY404" fmla="*/ 455919 h 4419916"/>
                <a:gd name="connsiteX405" fmla="*/ 1830556 w 2568523"/>
                <a:gd name="connsiteY405" fmla="*/ 304673 h 4419916"/>
                <a:gd name="connsiteX406" fmla="*/ 1882267 w 2568523"/>
                <a:gd name="connsiteY406" fmla="*/ 403565 h 4419916"/>
                <a:gd name="connsiteX407" fmla="*/ 1885544 w 2568523"/>
                <a:gd name="connsiteY407" fmla="*/ 406837 h 4419916"/>
                <a:gd name="connsiteX408" fmla="*/ 2039949 w 2568523"/>
                <a:gd name="connsiteY408" fmla="*/ 479188 h 4419916"/>
                <a:gd name="connsiteX409" fmla="*/ 2107683 w 2568523"/>
                <a:gd name="connsiteY409" fmla="*/ 551175 h 4419916"/>
                <a:gd name="connsiteX410" fmla="*/ 2058521 w 2568523"/>
                <a:gd name="connsiteY410" fmla="*/ 615164 h 4419916"/>
                <a:gd name="connsiteX411" fmla="*/ 1893920 w 2568523"/>
                <a:gd name="connsiteY411" fmla="*/ 453011 h 4419916"/>
                <a:gd name="connsiteX412" fmla="*/ 1893556 w 2568523"/>
                <a:gd name="connsiteY412" fmla="*/ 452647 h 4419916"/>
                <a:gd name="connsiteX413" fmla="*/ 1892099 w 2568523"/>
                <a:gd name="connsiteY413" fmla="*/ 451557 h 4419916"/>
                <a:gd name="connsiteX414" fmla="*/ 1891371 w 2568523"/>
                <a:gd name="connsiteY414" fmla="*/ 451193 h 4419916"/>
                <a:gd name="connsiteX415" fmla="*/ 1889550 w 2568523"/>
                <a:gd name="connsiteY415" fmla="*/ 450829 h 4419916"/>
                <a:gd name="connsiteX416" fmla="*/ 1888822 w 2568523"/>
                <a:gd name="connsiteY416" fmla="*/ 450829 h 4419916"/>
                <a:gd name="connsiteX417" fmla="*/ 1888822 w 2568523"/>
                <a:gd name="connsiteY417" fmla="*/ 450829 h 4419916"/>
                <a:gd name="connsiteX418" fmla="*/ 1754810 w 2568523"/>
                <a:gd name="connsiteY418" fmla="*/ 455919 h 4419916"/>
                <a:gd name="connsiteX419" fmla="*/ 1887729 w 2568523"/>
                <a:gd name="connsiteY419" fmla="*/ 467917 h 4419916"/>
                <a:gd name="connsiteX420" fmla="*/ 2049417 w 2568523"/>
                <a:gd name="connsiteY420" fmla="*/ 626798 h 4419916"/>
                <a:gd name="connsiteX421" fmla="*/ 2049417 w 2568523"/>
                <a:gd name="connsiteY421" fmla="*/ 627162 h 4419916"/>
                <a:gd name="connsiteX422" fmla="*/ 1936891 w 2568523"/>
                <a:gd name="connsiteY422" fmla="*/ 774045 h 4419916"/>
                <a:gd name="connsiteX423" fmla="*/ 1851677 w 2568523"/>
                <a:gd name="connsiteY423" fmla="*/ 849668 h 4419916"/>
                <a:gd name="connsiteX424" fmla="*/ 1464937 w 2568523"/>
                <a:gd name="connsiteY424" fmla="*/ 886752 h 4419916"/>
                <a:gd name="connsiteX425" fmla="*/ 1630631 w 2568523"/>
                <a:gd name="connsiteY425" fmla="*/ 676244 h 4419916"/>
                <a:gd name="connsiteX426" fmla="*/ 1709290 w 2568523"/>
                <a:gd name="connsiteY426" fmla="*/ 580988 h 4419916"/>
                <a:gd name="connsiteX427" fmla="*/ 1805793 w 2568523"/>
                <a:gd name="connsiteY427" fmla="*/ 676608 h 4419916"/>
                <a:gd name="connsiteX428" fmla="*/ 1812348 w 2568523"/>
                <a:gd name="connsiteY428" fmla="*/ 678426 h 4419916"/>
                <a:gd name="connsiteX429" fmla="*/ 1817810 w 2568523"/>
                <a:gd name="connsiteY429" fmla="*/ 674063 h 4419916"/>
                <a:gd name="connsiteX430" fmla="*/ 1861510 w 2568523"/>
                <a:gd name="connsiteY430" fmla="*/ 572626 h 4419916"/>
                <a:gd name="connsiteX431" fmla="*/ 1860417 w 2568523"/>
                <a:gd name="connsiteY431" fmla="*/ 565355 h 4419916"/>
                <a:gd name="connsiteX432" fmla="*/ 1817446 w 2568523"/>
                <a:gd name="connsiteY432" fmla="*/ 511182 h 4419916"/>
                <a:gd name="connsiteX433" fmla="*/ 1887729 w 2568523"/>
                <a:gd name="connsiteY433" fmla="*/ 467917 h 4419916"/>
                <a:gd name="connsiteX434" fmla="*/ 739527 w 2568523"/>
                <a:gd name="connsiteY434" fmla="*/ 184331 h 4419916"/>
                <a:gd name="connsiteX435" fmla="*/ 964943 w 2568523"/>
                <a:gd name="connsiteY435" fmla="*/ 237776 h 4419916"/>
                <a:gd name="connsiteX436" fmla="*/ 662689 w 2568523"/>
                <a:gd name="connsiteY436" fmla="*/ 236685 h 4419916"/>
                <a:gd name="connsiteX437" fmla="*/ 330938 w 2568523"/>
                <a:gd name="connsiteY437" fmla="*/ 201055 h 4419916"/>
                <a:gd name="connsiteX438" fmla="*/ 546522 w 2568523"/>
                <a:gd name="connsiteY438" fmla="*/ 17088 h 4419916"/>
                <a:gd name="connsiteX439" fmla="*/ 736250 w 2568523"/>
                <a:gd name="connsiteY439" fmla="*/ 182513 h 4419916"/>
                <a:gd name="connsiteX440" fmla="*/ 739527 w 2568523"/>
                <a:gd name="connsiteY440" fmla="*/ 184331 h 4419916"/>
                <a:gd name="connsiteX441" fmla="*/ 250822 w 2568523"/>
                <a:gd name="connsiteY441" fmla="*/ 14543 h 4419916"/>
                <a:gd name="connsiteX442" fmla="*/ 526857 w 2568523"/>
                <a:gd name="connsiteY442" fmla="*/ 14543 h 4419916"/>
                <a:gd name="connsiteX443" fmla="*/ 316371 w 2568523"/>
                <a:gd name="connsiteY443" fmla="*/ 193784 h 4419916"/>
                <a:gd name="connsiteX444" fmla="*/ 250822 w 2568523"/>
                <a:gd name="connsiteY444" fmla="*/ 14543 h 4419916"/>
                <a:gd name="connsiteX445" fmla="*/ 128828 w 2568523"/>
                <a:gd name="connsiteY445" fmla="*/ 265771 h 4419916"/>
                <a:gd name="connsiteX446" fmla="*/ 303262 w 2568523"/>
                <a:gd name="connsiteY446" fmla="*/ 216689 h 4419916"/>
                <a:gd name="connsiteX447" fmla="*/ 251915 w 2568523"/>
                <a:gd name="connsiteY447" fmla="*/ 431560 h 4419916"/>
                <a:gd name="connsiteX448" fmla="*/ 70926 w 2568523"/>
                <a:gd name="connsiteY448" fmla="*/ 388295 h 4419916"/>
                <a:gd name="connsiteX449" fmla="*/ 128828 w 2568523"/>
                <a:gd name="connsiteY449" fmla="*/ 265771 h 4419916"/>
                <a:gd name="connsiteX450" fmla="*/ 52718 w 2568523"/>
                <a:gd name="connsiteY450" fmla="*/ 427197 h 4419916"/>
                <a:gd name="connsiteX451" fmla="*/ 64736 w 2568523"/>
                <a:gd name="connsiteY451" fmla="*/ 402111 h 4419916"/>
                <a:gd name="connsiteX452" fmla="*/ 246452 w 2568523"/>
                <a:gd name="connsiteY452" fmla="*/ 445739 h 4419916"/>
                <a:gd name="connsiteX453" fmla="*/ 112441 w 2568523"/>
                <a:gd name="connsiteY453" fmla="*/ 694059 h 4419916"/>
                <a:gd name="connsiteX454" fmla="*/ 14846 w 2568523"/>
                <a:gd name="connsiteY454" fmla="*/ 587896 h 4419916"/>
                <a:gd name="connsiteX455" fmla="*/ 52718 w 2568523"/>
                <a:gd name="connsiteY455" fmla="*/ 427197 h 4419916"/>
                <a:gd name="connsiteX456" fmla="*/ 426348 w 2568523"/>
                <a:gd name="connsiteY456" fmla="*/ 635888 h 4419916"/>
                <a:gd name="connsiteX457" fmla="*/ 265753 w 2568523"/>
                <a:gd name="connsiteY457" fmla="*/ 611528 h 4419916"/>
                <a:gd name="connsiteX458" fmla="*/ 261019 w 2568523"/>
                <a:gd name="connsiteY458" fmla="*/ 612255 h 4419916"/>
                <a:gd name="connsiteX459" fmla="*/ 132470 w 2568523"/>
                <a:gd name="connsiteY459" fmla="*/ 686788 h 4419916"/>
                <a:gd name="connsiteX460" fmla="*/ 258834 w 2568523"/>
                <a:gd name="connsiteY460" fmla="*/ 452284 h 4419916"/>
                <a:gd name="connsiteX461" fmla="*/ 475146 w 2568523"/>
                <a:gd name="connsiteY461" fmla="*/ 675517 h 4419916"/>
                <a:gd name="connsiteX462" fmla="*/ 429626 w 2568523"/>
                <a:gd name="connsiteY462" fmla="*/ 637342 h 4419916"/>
                <a:gd name="connsiteX463" fmla="*/ 426348 w 2568523"/>
                <a:gd name="connsiteY463" fmla="*/ 635888 h 4419916"/>
                <a:gd name="connsiteX464" fmla="*/ 597504 w 2568523"/>
                <a:gd name="connsiteY464" fmla="*/ 1014366 h 4419916"/>
                <a:gd name="connsiteX465" fmla="*/ 588400 w 2568523"/>
                <a:gd name="connsiteY465" fmla="*/ 783862 h 4419916"/>
                <a:gd name="connsiteX466" fmla="*/ 1054527 w 2568523"/>
                <a:gd name="connsiteY466" fmla="*/ 899114 h 4419916"/>
                <a:gd name="connsiteX467" fmla="*/ 718042 w 2568523"/>
                <a:gd name="connsiteY467" fmla="*/ 1162340 h 4419916"/>
                <a:gd name="connsiteX468" fmla="*/ 597504 w 2568523"/>
                <a:gd name="connsiteY468" fmla="*/ 1014366 h 4419916"/>
                <a:gd name="connsiteX469" fmla="*/ 715857 w 2568523"/>
                <a:gd name="connsiteY469" fmla="*/ 1186336 h 4419916"/>
                <a:gd name="connsiteX470" fmla="*/ 891019 w 2568523"/>
                <a:gd name="connsiteY470" fmla="*/ 1539728 h 4419916"/>
                <a:gd name="connsiteX471" fmla="*/ 565822 w 2568523"/>
                <a:gd name="connsiteY471" fmla="*/ 1393936 h 4419916"/>
                <a:gd name="connsiteX472" fmla="*/ 572013 w 2568523"/>
                <a:gd name="connsiteY472" fmla="*/ 1385573 h 4419916"/>
                <a:gd name="connsiteX473" fmla="*/ 715857 w 2568523"/>
                <a:gd name="connsiteY473" fmla="*/ 1186336 h 4419916"/>
                <a:gd name="connsiteX474" fmla="*/ 500637 w 2568523"/>
                <a:gd name="connsiteY474" fmla="*/ 1645891 h 4419916"/>
                <a:gd name="connsiteX475" fmla="*/ 500637 w 2568523"/>
                <a:gd name="connsiteY475" fmla="*/ 1480466 h 4419916"/>
                <a:gd name="connsiteX476" fmla="*/ 557082 w 2568523"/>
                <a:gd name="connsiteY476" fmla="*/ 1405570 h 4419916"/>
                <a:gd name="connsiteX477" fmla="*/ 892839 w 2568523"/>
                <a:gd name="connsiteY477" fmla="*/ 1556452 h 4419916"/>
                <a:gd name="connsiteX478" fmla="*/ 592406 w 2568523"/>
                <a:gd name="connsiteY478" fmla="*/ 1797501 h 4419916"/>
                <a:gd name="connsiteX479" fmla="*/ 500637 w 2568523"/>
                <a:gd name="connsiteY479" fmla="*/ 1645891 h 4419916"/>
                <a:gd name="connsiteX480" fmla="*/ 664874 w 2568523"/>
                <a:gd name="connsiteY480" fmla="*/ 2090903 h 4419916"/>
                <a:gd name="connsiteX481" fmla="*/ 663782 w 2568523"/>
                <a:gd name="connsiteY481" fmla="*/ 2089449 h 4419916"/>
                <a:gd name="connsiteX482" fmla="*/ 597868 w 2568523"/>
                <a:gd name="connsiteY482" fmla="*/ 2023642 h 4419916"/>
                <a:gd name="connsiteX483" fmla="*/ 597868 w 2568523"/>
                <a:gd name="connsiteY483" fmla="*/ 1815316 h 4419916"/>
                <a:gd name="connsiteX484" fmla="*/ 925978 w 2568523"/>
                <a:gd name="connsiteY484" fmla="*/ 1815316 h 4419916"/>
                <a:gd name="connsiteX485" fmla="*/ 806533 w 2568523"/>
                <a:gd name="connsiteY485" fmla="*/ 2231969 h 4419916"/>
                <a:gd name="connsiteX486" fmla="*/ 712579 w 2568523"/>
                <a:gd name="connsiteY486" fmla="*/ 2166890 h 4419916"/>
                <a:gd name="connsiteX487" fmla="*/ 664874 w 2568523"/>
                <a:gd name="connsiteY487" fmla="*/ 2090903 h 4419916"/>
                <a:gd name="connsiteX488" fmla="*/ 829839 w 2568523"/>
                <a:gd name="connsiteY488" fmla="*/ 2248330 h 4419916"/>
                <a:gd name="connsiteX489" fmla="*/ 1010464 w 2568523"/>
                <a:gd name="connsiteY489" fmla="*/ 2219608 h 4419916"/>
                <a:gd name="connsiteX490" fmla="*/ 1002088 w 2568523"/>
                <a:gd name="connsiteY490" fmla="*/ 2353766 h 4419916"/>
                <a:gd name="connsiteX491" fmla="*/ 837851 w 2568523"/>
                <a:gd name="connsiteY491" fmla="*/ 2253420 h 4419916"/>
                <a:gd name="connsiteX492" fmla="*/ 829839 w 2568523"/>
                <a:gd name="connsiteY492" fmla="*/ 2248330 h 4419916"/>
                <a:gd name="connsiteX493" fmla="*/ 1016290 w 2568523"/>
                <a:gd name="connsiteY493" fmla="*/ 2363583 h 4419916"/>
                <a:gd name="connsiteX494" fmla="*/ 1025030 w 2568523"/>
                <a:gd name="connsiteY494" fmla="*/ 2221789 h 4419916"/>
                <a:gd name="connsiteX495" fmla="*/ 1090215 w 2568523"/>
                <a:gd name="connsiteY495" fmla="*/ 2250148 h 4419916"/>
                <a:gd name="connsiteX496" fmla="*/ 1145203 w 2568523"/>
                <a:gd name="connsiteY496" fmla="*/ 2432298 h 4419916"/>
                <a:gd name="connsiteX497" fmla="*/ 1093857 w 2568523"/>
                <a:gd name="connsiteY497" fmla="*/ 2440660 h 4419916"/>
                <a:gd name="connsiteX498" fmla="*/ 1016290 w 2568523"/>
                <a:gd name="connsiteY498" fmla="*/ 2363583 h 4419916"/>
                <a:gd name="connsiteX499" fmla="*/ 1159406 w 2568523"/>
                <a:gd name="connsiteY499" fmla="*/ 2430480 h 4419916"/>
                <a:gd name="connsiteX500" fmla="*/ 1104781 w 2568523"/>
                <a:gd name="connsiteY500" fmla="*/ 2249421 h 4419916"/>
                <a:gd name="connsiteX501" fmla="*/ 1162319 w 2568523"/>
                <a:gd name="connsiteY501" fmla="*/ 2222880 h 4419916"/>
                <a:gd name="connsiteX502" fmla="*/ 1164868 w 2568523"/>
                <a:gd name="connsiteY502" fmla="*/ 2220699 h 4419916"/>
                <a:gd name="connsiteX503" fmla="*/ 1185990 w 2568523"/>
                <a:gd name="connsiteY503" fmla="*/ 2193794 h 4419916"/>
                <a:gd name="connsiteX504" fmla="*/ 1185990 w 2568523"/>
                <a:gd name="connsiteY504" fmla="*/ 2366855 h 4419916"/>
                <a:gd name="connsiteX505" fmla="*/ 1185990 w 2568523"/>
                <a:gd name="connsiteY505" fmla="*/ 2366855 h 4419916"/>
                <a:gd name="connsiteX506" fmla="*/ 1186354 w 2568523"/>
                <a:gd name="connsiteY506" fmla="*/ 2367945 h 4419916"/>
                <a:gd name="connsiteX507" fmla="*/ 1187082 w 2568523"/>
                <a:gd name="connsiteY507" fmla="*/ 2370127 h 4419916"/>
                <a:gd name="connsiteX508" fmla="*/ 1187082 w 2568523"/>
                <a:gd name="connsiteY508" fmla="*/ 2370490 h 4419916"/>
                <a:gd name="connsiteX509" fmla="*/ 1187446 w 2568523"/>
                <a:gd name="connsiteY509" fmla="*/ 2371218 h 4419916"/>
                <a:gd name="connsiteX510" fmla="*/ 1188903 w 2568523"/>
                <a:gd name="connsiteY510" fmla="*/ 2372672 h 4419916"/>
                <a:gd name="connsiteX511" fmla="*/ 1189995 w 2568523"/>
                <a:gd name="connsiteY511" fmla="*/ 2373399 h 4419916"/>
                <a:gd name="connsiteX512" fmla="*/ 1191816 w 2568523"/>
                <a:gd name="connsiteY512" fmla="*/ 2374126 h 4419916"/>
                <a:gd name="connsiteX513" fmla="*/ 1192545 w 2568523"/>
                <a:gd name="connsiteY513" fmla="*/ 2374490 h 4419916"/>
                <a:gd name="connsiteX514" fmla="*/ 1309440 w 2568523"/>
                <a:gd name="connsiteY514" fmla="*/ 2394486 h 4419916"/>
                <a:gd name="connsiteX515" fmla="*/ 1264648 w 2568523"/>
                <a:gd name="connsiteY515" fmla="*/ 2413755 h 4419916"/>
                <a:gd name="connsiteX516" fmla="*/ 1159406 w 2568523"/>
                <a:gd name="connsiteY516" fmla="*/ 2430480 h 4419916"/>
                <a:gd name="connsiteX517" fmla="*/ 1252995 w 2568523"/>
                <a:gd name="connsiteY517" fmla="*/ 2467564 h 4419916"/>
                <a:gd name="connsiteX518" fmla="*/ 1253360 w 2568523"/>
                <a:gd name="connsiteY518" fmla="*/ 2466837 h 4419916"/>
                <a:gd name="connsiteX519" fmla="*/ 1241342 w 2568523"/>
                <a:gd name="connsiteY519" fmla="*/ 2567547 h 4419916"/>
                <a:gd name="connsiteX520" fmla="*/ 1207839 w 2568523"/>
                <a:gd name="connsiteY520" fmla="*/ 2535189 h 4419916"/>
                <a:gd name="connsiteX521" fmla="*/ 1252995 w 2568523"/>
                <a:gd name="connsiteY521" fmla="*/ 2467564 h 4419916"/>
                <a:gd name="connsiteX522" fmla="*/ 1314174 w 2568523"/>
                <a:gd name="connsiteY522" fmla="*/ 2637352 h 4419916"/>
                <a:gd name="connsiteX523" fmla="*/ 1254452 w 2568523"/>
                <a:gd name="connsiteY523" fmla="*/ 2580272 h 4419916"/>
                <a:gd name="connsiteX524" fmla="*/ 1273024 w 2568523"/>
                <a:gd name="connsiteY524" fmla="*/ 2425026 h 4419916"/>
                <a:gd name="connsiteX525" fmla="*/ 1321822 w 2568523"/>
                <a:gd name="connsiteY525" fmla="*/ 2403939 h 4419916"/>
                <a:gd name="connsiteX526" fmla="*/ 1298151 w 2568523"/>
                <a:gd name="connsiteY526" fmla="*/ 2470836 h 4419916"/>
                <a:gd name="connsiteX527" fmla="*/ 1298880 w 2568523"/>
                <a:gd name="connsiteY527" fmla="*/ 2477381 h 4419916"/>
                <a:gd name="connsiteX528" fmla="*/ 1336753 w 2568523"/>
                <a:gd name="connsiteY528" fmla="*/ 2534098 h 4419916"/>
                <a:gd name="connsiteX529" fmla="*/ 1341122 w 2568523"/>
                <a:gd name="connsiteY529" fmla="*/ 2602086 h 4419916"/>
                <a:gd name="connsiteX530" fmla="*/ 1314174 w 2568523"/>
                <a:gd name="connsiteY530" fmla="*/ 2637352 h 4419916"/>
                <a:gd name="connsiteX531" fmla="*/ 1355689 w 2568523"/>
                <a:gd name="connsiteY531" fmla="*/ 2595542 h 4419916"/>
                <a:gd name="connsiteX532" fmla="*/ 1352047 w 2568523"/>
                <a:gd name="connsiteY532" fmla="*/ 2538824 h 4419916"/>
                <a:gd name="connsiteX533" fmla="*/ 1404487 w 2568523"/>
                <a:gd name="connsiteY533" fmla="*/ 2538824 h 4419916"/>
                <a:gd name="connsiteX534" fmla="*/ 1441631 w 2568523"/>
                <a:gd name="connsiteY534" fmla="*/ 2575909 h 4419916"/>
                <a:gd name="connsiteX535" fmla="*/ 1355689 w 2568523"/>
                <a:gd name="connsiteY535" fmla="*/ 2595542 h 4419916"/>
                <a:gd name="connsiteX536" fmla="*/ 2557423 w 2568523"/>
                <a:gd name="connsiteY536" fmla="*/ 2991835 h 4419916"/>
                <a:gd name="connsiteX537" fmla="*/ 2417949 w 2568523"/>
                <a:gd name="connsiteY537" fmla="*/ 2722065 h 4419916"/>
                <a:gd name="connsiteX538" fmla="*/ 2557423 w 2568523"/>
                <a:gd name="connsiteY538" fmla="*/ 2755877 h 4419916"/>
                <a:gd name="connsiteX539" fmla="*/ 2557423 w 2568523"/>
                <a:gd name="connsiteY539" fmla="*/ 2991835 h 4419916"/>
                <a:gd name="connsiteX540" fmla="*/ 2399376 w 2568523"/>
                <a:gd name="connsiteY540" fmla="*/ 3383039 h 4419916"/>
                <a:gd name="connsiteX541" fmla="*/ 2285394 w 2568523"/>
                <a:gd name="connsiteY541" fmla="*/ 3297963 h 4419916"/>
                <a:gd name="connsiteX542" fmla="*/ 2450723 w 2568523"/>
                <a:gd name="connsiteY542" fmla="*/ 3140536 h 4419916"/>
                <a:gd name="connsiteX543" fmla="*/ 2399376 w 2568523"/>
                <a:gd name="connsiteY543" fmla="*/ 3383039 h 4419916"/>
                <a:gd name="connsiteX544" fmla="*/ 2103677 w 2568523"/>
                <a:gd name="connsiteY544" fmla="*/ 3746611 h 4419916"/>
                <a:gd name="connsiteX545" fmla="*/ 2011908 w 2568523"/>
                <a:gd name="connsiteY545" fmla="*/ 3730250 h 4419916"/>
                <a:gd name="connsiteX546" fmla="*/ 1874983 w 2568523"/>
                <a:gd name="connsiteY546" fmla="*/ 3460480 h 4419916"/>
                <a:gd name="connsiteX547" fmla="*/ 2216931 w 2568523"/>
                <a:gd name="connsiteY547" fmla="*/ 3626269 h 4419916"/>
                <a:gd name="connsiteX548" fmla="*/ 2103677 w 2568523"/>
                <a:gd name="connsiteY548" fmla="*/ 3746611 h 4419916"/>
                <a:gd name="connsiteX549" fmla="*/ 1940168 w 2568523"/>
                <a:gd name="connsiteY549" fmla="*/ 3902583 h 4419916"/>
                <a:gd name="connsiteX550" fmla="*/ 1869885 w 2568523"/>
                <a:gd name="connsiteY550" fmla="*/ 3719707 h 4419916"/>
                <a:gd name="connsiteX551" fmla="*/ 2002076 w 2568523"/>
                <a:gd name="connsiteY551" fmla="*/ 3743339 h 4419916"/>
                <a:gd name="connsiteX552" fmla="*/ 2037035 w 2568523"/>
                <a:gd name="connsiteY552" fmla="*/ 3812417 h 4419916"/>
                <a:gd name="connsiteX553" fmla="*/ 1940168 w 2568523"/>
                <a:gd name="connsiteY553" fmla="*/ 3902583 h 4419916"/>
                <a:gd name="connsiteX554" fmla="*/ 1682342 w 2568523"/>
                <a:gd name="connsiteY554" fmla="*/ 4204712 h 4419916"/>
                <a:gd name="connsiteX555" fmla="*/ 1875712 w 2568523"/>
                <a:gd name="connsiteY555" fmla="*/ 4093095 h 4419916"/>
                <a:gd name="connsiteX556" fmla="*/ 1862966 w 2568523"/>
                <a:gd name="connsiteY556" fmla="*/ 4268701 h 4419916"/>
                <a:gd name="connsiteX557" fmla="*/ 1682342 w 2568523"/>
                <a:gd name="connsiteY557" fmla="*/ 4204712 h 4419916"/>
                <a:gd name="connsiteX558" fmla="*/ 1832377 w 2568523"/>
                <a:gd name="connsiteY558" fmla="*/ 4358503 h 4419916"/>
                <a:gd name="connsiteX559" fmla="*/ 1694359 w 2568523"/>
                <a:gd name="connsiteY559" fmla="*/ 4224708 h 4419916"/>
                <a:gd name="connsiteX560" fmla="*/ 1860053 w 2568523"/>
                <a:gd name="connsiteY560" fmla="*/ 4283607 h 4419916"/>
                <a:gd name="connsiteX561" fmla="*/ 1832377 w 2568523"/>
                <a:gd name="connsiteY561" fmla="*/ 4358503 h 4419916"/>
                <a:gd name="connsiteX562" fmla="*/ 1678700 w 2568523"/>
                <a:gd name="connsiteY562" fmla="*/ 4049467 h 4419916"/>
                <a:gd name="connsiteX563" fmla="*/ 1863330 w 2568523"/>
                <a:gd name="connsiteY563" fmla="*/ 4083642 h 4419916"/>
                <a:gd name="connsiteX564" fmla="*/ 1673238 w 2568523"/>
                <a:gd name="connsiteY564" fmla="*/ 4193441 h 4419916"/>
                <a:gd name="connsiteX565" fmla="*/ 1678700 w 2568523"/>
                <a:gd name="connsiteY565" fmla="*/ 4049467 h 4419916"/>
                <a:gd name="connsiteX566" fmla="*/ 1679064 w 2568523"/>
                <a:gd name="connsiteY566" fmla="*/ 4034560 h 4419916"/>
                <a:gd name="connsiteX567" fmla="*/ 1685983 w 2568523"/>
                <a:gd name="connsiteY567" fmla="*/ 3856410 h 4419916"/>
                <a:gd name="connsiteX568" fmla="*/ 1865151 w 2568523"/>
                <a:gd name="connsiteY568" fmla="*/ 4069099 h 4419916"/>
                <a:gd name="connsiteX569" fmla="*/ 1679064 w 2568523"/>
                <a:gd name="connsiteY569" fmla="*/ 4034560 h 4419916"/>
                <a:gd name="connsiteX570" fmla="*/ 1374261 w 2568523"/>
                <a:gd name="connsiteY570" fmla="*/ 2974747 h 4419916"/>
                <a:gd name="connsiteX571" fmla="*/ 1547966 w 2568523"/>
                <a:gd name="connsiteY571" fmla="*/ 2957659 h 4419916"/>
                <a:gd name="connsiteX572" fmla="*/ 1460568 w 2568523"/>
                <a:gd name="connsiteY572" fmla="*/ 3168531 h 4419916"/>
                <a:gd name="connsiteX573" fmla="*/ 1374261 w 2568523"/>
                <a:gd name="connsiteY573" fmla="*/ 2974747 h 4419916"/>
                <a:gd name="connsiteX574" fmla="*/ 1433984 w 2568523"/>
                <a:gd name="connsiteY574" fmla="*/ 2730790 h 4419916"/>
                <a:gd name="connsiteX575" fmla="*/ 1547602 w 2568523"/>
                <a:gd name="connsiteY575" fmla="*/ 2942753 h 4419916"/>
                <a:gd name="connsiteX576" fmla="*/ 1373169 w 2568523"/>
                <a:gd name="connsiteY576" fmla="*/ 2960204 h 4419916"/>
                <a:gd name="connsiteX577" fmla="*/ 1433984 w 2568523"/>
                <a:gd name="connsiteY577" fmla="*/ 2730790 h 4419916"/>
                <a:gd name="connsiteX578" fmla="*/ 1975856 w 2568523"/>
                <a:gd name="connsiteY578" fmla="*/ 2634080 h 4419916"/>
                <a:gd name="connsiteX579" fmla="*/ 1848400 w 2568523"/>
                <a:gd name="connsiteY579" fmla="*/ 2622809 h 4419916"/>
                <a:gd name="connsiteX580" fmla="*/ 1903388 w 2568523"/>
                <a:gd name="connsiteY580" fmla="*/ 2563911 h 4419916"/>
                <a:gd name="connsiteX581" fmla="*/ 1975856 w 2568523"/>
                <a:gd name="connsiteY581" fmla="*/ 2634080 h 4419916"/>
                <a:gd name="connsiteX582" fmla="*/ 2381532 w 2568523"/>
                <a:gd name="connsiteY582" fmla="*/ 2715157 h 4419916"/>
                <a:gd name="connsiteX583" fmla="*/ 2124434 w 2568523"/>
                <a:gd name="connsiteY583" fmla="*/ 2854405 h 4419916"/>
                <a:gd name="connsiteX584" fmla="*/ 2213654 w 2568523"/>
                <a:gd name="connsiteY584" fmla="*/ 2690070 h 4419916"/>
                <a:gd name="connsiteX585" fmla="*/ 2381532 w 2568523"/>
                <a:gd name="connsiteY585" fmla="*/ 2715157 h 4419916"/>
                <a:gd name="connsiteX586" fmla="*/ 2275197 w 2568523"/>
                <a:gd name="connsiteY586" fmla="*/ 3287419 h 4419916"/>
                <a:gd name="connsiteX587" fmla="*/ 2163764 w 2568523"/>
                <a:gd name="connsiteY587" fmla="*/ 3120540 h 4419916"/>
                <a:gd name="connsiteX588" fmla="*/ 2444532 w 2568523"/>
                <a:gd name="connsiteY588" fmla="*/ 3125993 h 4419916"/>
                <a:gd name="connsiteX589" fmla="*/ 2275197 w 2568523"/>
                <a:gd name="connsiteY589" fmla="*/ 3287419 h 4419916"/>
                <a:gd name="connsiteX590" fmla="*/ 2102220 w 2568523"/>
                <a:gd name="connsiteY590" fmla="*/ 2890762 h 4419916"/>
                <a:gd name="connsiteX591" fmla="*/ 2141914 w 2568523"/>
                <a:gd name="connsiteY591" fmla="*/ 3108178 h 4419916"/>
                <a:gd name="connsiteX592" fmla="*/ 1878261 w 2568523"/>
                <a:gd name="connsiteY592" fmla="*/ 3204161 h 4419916"/>
                <a:gd name="connsiteX593" fmla="*/ 2102220 w 2568523"/>
                <a:gd name="connsiteY593" fmla="*/ 2890762 h 4419916"/>
                <a:gd name="connsiteX594" fmla="*/ 1858960 w 2568523"/>
                <a:gd name="connsiteY594" fmla="*/ 3205979 h 4419916"/>
                <a:gd name="connsiteX595" fmla="*/ 1755903 w 2568523"/>
                <a:gd name="connsiteY595" fmla="*/ 3043099 h 4419916"/>
                <a:gd name="connsiteX596" fmla="*/ 2084376 w 2568523"/>
                <a:gd name="connsiteY596" fmla="*/ 2890762 h 4419916"/>
                <a:gd name="connsiteX597" fmla="*/ 1858960 w 2568523"/>
                <a:gd name="connsiteY597" fmla="*/ 3205979 h 4419916"/>
                <a:gd name="connsiteX598" fmla="*/ 2114602 w 2568523"/>
                <a:gd name="connsiteY598" fmla="*/ 2876583 h 4419916"/>
                <a:gd name="connsiteX599" fmla="*/ 2383353 w 2568523"/>
                <a:gd name="connsiteY599" fmla="*/ 2731154 h 4419916"/>
                <a:gd name="connsiteX600" fmla="*/ 2154296 w 2568523"/>
                <a:gd name="connsiteY600" fmla="*/ 3093635 h 4419916"/>
                <a:gd name="connsiteX601" fmla="*/ 2114602 w 2568523"/>
                <a:gd name="connsiteY601" fmla="*/ 2876583 h 4419916"/>
                <a:gd name="connsiteX602" fmla="*/ 2070174 w 2568523"/>
                <a:gd name="connsiteY602" fmla="*/ 2881309 h 4419916"/>
                <a:gd name="connsiteX603" fmla="*/ 1763914 w 2568523"/>
                <a:gd name="connsiteY603" fmla="*/ 3023466 h 4419916"/>
                <a:gd name="connsiteX604" fmla="*/ 1844394 w 2568523"/>
                <a:gd name="connsiteY604" fmla="*/ 2890762 h 4419916"/>
                <a:gd name="connsiteX605" fmla="*/ 2070174 w 2568523"/>
                <a:gd name="connsiteY605" fmla="*/ 2881309 h 4419916"/>
                <a:gd name="connsiteX606" fmla="*/ 1854955 w 2568523"/>
                <a:gd name="connsiteY606" fmla="*/ 2875492 h 4419916"/>
                <a:gd name="connsiteX607" fmla="*/ 2011180 w 2568523"/>
                <a:gd name="connsiteY607" fmla="*/ 2660985 h 4419916"/>
                <a:gd name="connsiteX608" fmla="*/ 2095665 w 2568523"/>
                <a:gd name="connsiteY608" fmla="*/ 2865676 h 4419916"/>
                <a:gd name="connsiteX609" fmla="*/ 1854955 w 2568523"/>
                <a:gd name="connsiteY609" fmla="*/ 2875492 h 4419916"/>
                <a:gd name="connsiteX610" fmla="*/ 1832377 w 2568523"/>
                <a:gd name="connsiteY610" fmla="*/ 2862404 h 4419916"/>
                <a:gd name="connsiteX611" fmla="*/ 1627353 w 2568523"/>
                <a:gd name="connsiteY611" fmla="*/ 2613357 h 4419916"/>
                <a:gd name="connsiteX612" fmla="*/ 1825822 w 2568523"/>
                <a:gd name="connsiteY612" fmla="*/ 2635171 h 4419916"/>
                <a:gd name="connsiteX613" fmla="*/ 1832377 w 2568523"/>
                <a:gd name="connsiteY613" fmla="*/ 2862404 h 4419916"/>
                <a:gd name="connsiteX614" fmla="*/ 1615336 w 2568523"/>
                <a:gd name="connsiteY614" fmla="*/ 2621719 h 4419916"/>
                <a:gd name="connsiteX615" fmla="*/ 1827278 w 2568523"/>
                <a:gd name="connsiteY615" fmla="*/ 2879128 h 4419916"/>
                <a:gd name="connsiteX616" fmla="*/ 1568359 w 2568523"/>
                <a:gd name="connsiteY616" fmla="*/ 2939481 h 4419916"/>
                <a:gd name="connsiteX617" fmla="*/ 1615336 w 2568523"/>
                <a:gd name="connsiteY617" fmla="*/ 2621719 h 4419916"/>
                <a:gd name="connsiteX618" fmla="*/ 1563261 w 2568523"/>
                <a:gd name="connsiteY618" fmla="*/ 2959114 h 4419916"/>
                <a:gd name="connsiteX619" fmla="*/ 1729319 w 2568523"/>
                <a:gd name="connsiteY619" fmla="*/ 3040190 h 4419916"/>
                <a:gd name="connsiteX620" fmla="*/ 1475498 w 2568523"/>
                <a:gd name="connsiteY620" fmla="*/ 3171076 h 4419916"/>
                <a:gd name="connsiteX621" fmla="*/ 1563261 w 2568523"/>
                <a:gd name="connsiteY621" fmla="*/ 2959114 h 4419916"/>
                <a:gd name="connsiteX622" fmla="*/ 1580741 w 2568523"/>
                <a:gd name="connsiteY622" fmla="*/ 2951479 h 4419916"/>
                <a:gd name="connsiteX623" fmla="*/ 1824729 w 2568523"/>
                <a:gd name="connsiteY623" fmla="*/ 2894398 h 4419916"/>
                <a:gd name="connsiteX624" fmla="*/ 1742429 w 2568523"/>
                <a:gd name="connsiteY624" fmla="*/ 3030374 h 4419916"/>
                <a:gd name="connsiteX625" fmla="*/ 1580741 w 2568523"/>
                <a:gd name="connsiteY625" fmla="*/ 2951479 h 4419916"/>
                <a:gd name="connsiteX626" fmla="*/ 1746799 w 2568523"/>
                <a:gd name="connsiteY626" fmla="*/ 3056187 h 4419916"/>
                <a:gd name="connsiteX627" fmla="*/ 1847671 w 2568523"/>
                <a:gd name="connsiteY627" fmla="*/ 3215796 h 4419916"/>
                <a:gd name="connsiteX628" fmla="*/ 1653573 w 2568523"/>
                <a:gd name="connsiteY628" fmla="*/ 3286329 h 4419916"/>
                <a:gd name="connsiteX629" fmla="*/ 1746799 w 2568523"/>
                <a:gd name="connsiteY629" fmla="*/ 3056187 h 4419916"/>
                <a:gd name="connsiteX630" fmla="*/ 1851313 w 2568523"/>
                <a:gd name="connsiteY630" fmla="*/ 3229611 h 4419916"/>
                <a:gd name="connsiteX631" fmla="*/ 1851313 w 2568523"/>
                <a:gd name="connsiteY631" fmla="*/ 3430667 h 4419916"/>
                <a:gd name="connsiteX632" fmla="*/ 1656851 w 2568523"/>
                <a:gd name="connsiteY632" fmla="*/ 3300508 h 4419916"/>
                <a:gd name="connsiteX633" fmla="*/ 1851313 w 2568523"/>
                <a:gd name="connsiteY633" fmla="*/ 3229611 h 4419916"/>
                <a:gd name="connsiteX634" fmla="*/ 1865879 w 2568523"/>
                <a:gd name="connsiteY634" fmla="*/ 3232520 h 4419916"/>
                <a:gd name="connsiteX635" fmla="*/ 2207463 w 2568523"/>
                <a:gd name="connsiteY635" fmla="*/ 3450663 h 4419916"/>
                <a:gd name="connsiteX636" fmla="*/ 1865879 w 2568523"/>
                <a:gd name="connsiteY636" fmla="*/ 3437575 h 4419916"/>
                <a:gd name="connsiteX637" fmla="*/ 1865879 w 2568523"/>
                <a:gd name="connsiteY637" fmla="*/ 3232520 h 4419916"/>
                <a:gd name="connsiteX638" fmla="*/ 1874983 w 2568523"/>
                <a:gd name="connsiteY638" fmla="*/ 3220886 h 4419916"/>
                <a:gd name="connsiteX639" fmla="*/ 2144827 w 2568523"/>
                <a:gd name="connsiteY639" fmla="*/ 3122358 h 4419916"/>
                <a:gd name="connsiteX640" fmla="*/ 2222394 w 2568523"/>
                <a:gd name="connsiteY640" fmla="*/ 3442665 h 4419916"/>
                <a:gd name="connsiteX641" fmla="*/ 1874983 w 2568523"/>
                <a:gd name="connsiteY641" fmla="*/ 3220886 h 4419916"/>
                <a:gd name="connsiteX642" fmla="*/ 2163035 w 2568523"/>
                <a:gd name="connsiteY642" fmla="*/ 3105997 h 4419916"/>
                <a:gd name="connsiteX643" fmla="*/ 2399740 w 2568523"/>
                <a:gd name="connsiteY643" fmla="*/ 2731881 h 4419916"/>
                <a:gd name="connsiteX644" fmla="*/ 2454001 w 2568523"/>
                <a:gd name="connsiteY644" fmla="*/ 3111450 h 4419916"/>
                <a:gd name="connsiteX645" fmla="*/ 2163035 w 2568523"/>
                <a:gd name="connsiteY645" fmla="*/ 3105997 h 4419916"/>
                <a:gd name="connsiteX646" fmla="*/ 2107319 w 2568523"/>
                <a:gd name="connsiteY646" fmla="*/ 2855859 h 4419916"/>
                <a:gd name="connsiteX647" fmla="*/ 2024654 w 2568523"/>
                <a:gd name="connsiteY647" fmla="*/ 2655895 h 4419916"/>
                <a:gd name="connsiteX648" fmla="*/ 2198359 w 2568523"/>
                <a:gd name="connsiteY648" fmla="*/ 2687525 h 4419916"/>
                <a:gd name="connsiteX649" fmla="*/ 2107319 w 2568523"/>
                <a:gd name="connsiteY649" fmla="*/ 2855859 h 4419916"/>
                <a:gd name="connsiteX650" fmla="*/ 1846943 w 2568523"/>
                <a:gd name="connsiteY650" fmla="*/ 2862040 h 4419916"/>
                <a:gd name="connsiteX651" fmla="*/ 1840388 w 2568523"/>
                <a:gd name="connsiteY651" fmla="*/ 2636625 h 4419916"/>
                <a:gd name="connsiteX652" fmla="*/ 1994793 w 2568523"/>
                <a:gd name="connsiteY652" fmla="*/ 2650441 h 4419916"/>
                <a:gd name="connsiteX653" fmla="*/ 1999891 w 2568523"/>
                <a:gd name="connsiteY653" fmla="*/ 2651532 h 4419916"/>
                <a:gd name="connsiteX654" fmla="*/ 1846943 w 2568523"/>
                <a:gd name="connsiteY654" fmla="*/ 2862040 h 4419916"/>
                <a:gd name="connsiteX655" fmla="*/ 1625533 w 2568523"/>
                <a:gd name="connsiteY655" fmla="*/ 2598814 h 4419916"/>
                <a:gd name="connsiteX656" fmla="*/ 1726406 w 2568523"/>
                <a:gd name="connsiteY656" fmla="*/ 2489742 h 4419916"/>
                <a:gd name="connsiteX657" fmla="*/ 1817810 w 2568523"/>
                <a:gd name="connsiteY657" fmla="*/ 2619537 h 4419916"/>
                <a:gd name="connsiteX658" fmla="*/ 1625533 w 2568523"/>
                <a:gd name="connsiteY658" fmla="*/ 2598814 h 4419916"/>
                <a:gd name="connsiteX659" fmla="*/ 1612423 w 2568523"/>
                <a:gd name="connsiteY659" fmla="*/ 2591542 h 4419916"/>
                <a:gd name="connsiteX660" fmla="*/ 1564354 w 2568523"/>
                <a:gd name="connsiteY660" fmla="*/ 2485379 h 4419916"/>
                <a:gd name="connsiteX661" fmla="*/ 1715845 w 2568523"/>
                <a:gd name="connsiteY661" fmla="*/ 2479925 h 4419916"/>
                <a:gd name="connsiteX662" fmla="*/ 1612423 w 2568523"/>
                <a:gd name="connsiteY662" fmla="*/ 2591542 h 4419916"/>
                <a:gd name="connsiteX663" fmla="*/ 1555249 w 2568523"/>
                <a:gd name="connsiteY663" fmla="*/ 2926392 h 4419916"/>
                <a:gd name="connsiteX664" fmla="*/ 1441267 w 2568523"/>
                <a:gd name="connsiteY664" fmla="*/ 2714066 h 4419916"/>
                <a:gd name="connsiteX665" fmla="*/ 1600770 w 2568523"/>
                <a:gd name="connsiteY665" fmla="*/ 2618810 h 4419916"/>
                <a:gd name="connsiteX666" fmla="*/ 1555249 w 2568523"/>
                <a:gd name="connsiteY666" fmla="*/ 2926392 h 4419916"/>
                <a:gd name="connsiteX667" fmla="*/ 1731140 w 2568523"/>
                <a:gd name="connsiteY667" fmla="*/ 3055460 h 4419916"/>
                <a:gd name="connsiteX668" fmla="*/ 1637186 w 2568523"/>
                <a:gd name="connsiteY668" fmla="*/ 3287783 h 4419916"/>
                <a:gd name="connsiteX669" fmla="*/ 1475498 w 2568523"/>
                <a:gd name="connsiteY669" fmla="*/ 3187437 h 4419916"/>
                <a:gd name="connsiteX670" fmla="*/ 1731140 w 2568523"/>
                <a:gd name="connsiteY670" fmla="*/ 3055460 h 4419916"/>
                <a:gd name="connsiteX671" fmla="*/ 1652845 w 2568523"/>
                <a:gd name="connsiteY671" fmla="*/ 3534648 h 4419916"/>
                <a:gd name="connsiteX672" fmla="*/ 1648475 w 2568523"/>
                <a:gd name="connsiteY672" fmla="*/ 3312506 h 4419916"/>
                <a:gd name="connsiteX673" fmla="*/ 1844030 w 2568523"/>
                <a:gd name="connsiteY673" fmla="*/ 3443392 h 4419916"/>
                <a:gd name="connsiteX674" fmla="*/ 1652845 w 2568523"/>
                <a:gd name="connsiteY674" fmla="*/ 3534648 h 4419916"/>
                <a:gd name="connsiteX675" fmla="*/ 1851313 w 2568523"/>
                <a:gd name="connsiteY675" fmla="*/ 3455753 h 4419916"/>
                <a:gd name="connsiteX676" fmla="*/ 1851313 w 2568523"/>
                <a:gd name="connsiteY676" fmla="*/ 3695347 h 4419916"/>
                <a:gd name="connsiteX677" fmla="*/ 1659400 w 2568523"/>
                <a:gd name="connsiteY677" fmla="*/ 3547737 h 4419916"/>
                <a:gd name="connsiteX678" fmla="*/ 1851313 w 2568523"/>
                <a:gd name="connsiteY678" fmla="*/ 3455753 h 4419916"/>
                <a:gd name="connsiteX679" fmla="*/ 1925238 w 2568523"/>
                <a:gd name="connsiteY679" fmla="*/ 3904038 h 4419916"/>
                <a:gd name="connsiteX680" fmla="*/ 1695816 w 2568523"/>
                <a:gd name="connsiteY680" fmla="*/ 3834959 h 4419916"/>
                <a:gd name="connsiteX681" fmla="*/ 1854955 w 2568523"/>
                <a:gd name="connsiteY681" fmla="*/ 3721525 h 4419916"/>
                <a:gd name="connsiteX682" fmla="*/ 1925238 w 2568523"/>
                <a:gd name="connsiteY682" fmla="*/ 3904038 h 4419916"/>
                <a:gd name="connsiteX683" fmla="*/ 1865879 w 2568523"/>
                <a:gd name="connsiteY683" fmla="*/ 3704073 h 4419916"/>
                <a:gd name="connsiteX684" fmla="*/ 1865879 w 2568523"/>
                <a:gd name="connsiteY684" fmla="*/ 3475023 h 4419916"/>
                <a:gd name="connsiteX685" fmla="*/ 1994064 w 2568523"/>
                <a:gd name="connsiteY685" fmla="*/ 3726978 h 4419916"/>
                <a:gd name="connsiteX686" fmla="*/ 1865879 w 2568523"/>
                <a:gd name="connsiteY686" fmla="*/ 3704073 h 4419916"/>
                <a:gd name="connsiteX687" fmla="*/ 1893192 w 2568523"/>
                <a:gd name="connsiteY687" fmla="*/ 3452845 h 4419916"/>
                <a:gd name="connsiteX688" fmla="*/ 2226400 w 2568523"/>
                <a:gd name="connsiteY688" fmla="*/ 3465933 h 4419916"/>
                <a:gd name="connsiteX689" fmla="*/ 2222030 w 2568523"/>
                <a:gd name="connsiteY689" fmla="*/ 3612453 h 4419916"/>
                <a:gd name="connsiteX690" fmla="*/ 1893192 w 2568523"/>
                <a:gd name="connsiteY690" fmla="*/ 3452845 h 4419916"/>
                <a:gd name="connsiteX691" fmla="*/ 2239145 w 2568523"/>
                <a:gd name="connsiteY691" fmla="*/ 3449209 h 4419916"/>
                <a:gd name="connsiteX692" fmla="*/ 2167041 w 2568523"/>
                <a:gd name="connsiteY692" fmla="*/ 3151080 h 4419916"/>
                <a:gd name="connsiteX693" fmla="*/ 2268278 w 2568523"/>
                <a:gd name="connsiteY693" fmla="*/ 3302689 h 4419916"/>
                <a:gd name="connsiteX694" fmla="*/ 2268642 w 2568523"/>
                <a:gd name="connsiteY694" fmla="*/ 3303053 h 4419916"/>
                <a:gd name="connsiteX695" fmla="*/ 2269006 w 2568523"/>
                <a:gd name="connsiteY695" fmla="*/ 3303416 h 4419916"/>
                <a:gd name="connsiteX696" fmla="*/ 2269371 w 2568523"/>
                <a:gd name="connsiteY696" fmla="*/ 3303780 h 4419916"/>
                <a:gd name="connsiteX697" fmla="*/ 2269735 w 2568523"/>
                <a:gd name="connsiteY697" fmla="*/ 3304144 h 4419916"/>
                <a:gd name="connsiteX698" fmla="*/ 2389180 w 2568523"/>
                <a:gd name="connsiteY698" fmla="*/ 3393219 h 4419916"/>
                <a:gd name="connsiteX699" fmla="*/ 2239145 w 2568523"/>
                <a:gd name="connsiteY699" fmla="*/ 3449209 h 4419916"/>
                <a:gd name="connsiteX700" fmla="*/ 2467839 w 2568523"/>
                <a:gd name="connsiteY700" fmla="*/ 3103815 h 4419916"/>
                <a:gd name="connsiteX701" fmla="*/ 2417584 w 2568523"/>
                <a:gd name="connsiteY701" fmla="*/ 2752968 h 4419916"/>
                <a:gd name="connsiteX702" fmla="*/ 2555602 w 2568523"/>
                <a:gd name="connsiteY702" fmla="*/ 3020557 h 4419916"/>
                <a:gd name="connsiteX703" fmla="*/ 2467839 w 2568523"/>
                <a:gd name="connsiteY703" fmla="*/ 3103815 h 4419916"/>
                <a:gd name="connsiteX704" fmla="*/ 1893192 w 2568523"/>
                <a:gd name="connsiteY704" fmla="*/ 2553731 h 4419916"/>
                <a:gd name="connsiteX705" fmla="*/ 1833833 w 2568523"/>
                <a:gd name="connsiteY705" fmla="*/ 2617356 h 4419916"/>
                <a:gd name="connsiteX706" fmla="*/ 1736602 w 2568523"/>
                <a:gd name="connsiteY706" fmla="*/ 2478835 h 4419916"/>
                <a:gd name="connsiteX707" fmla="*/ 1813076 w 2568523"/>
                <a:gd name="connsiteY707" fmla="*/ 2475926 h 4419916"/>
                <a:gd name="connsiteX708" fmla="*/ 1893192 w 2568523"/>
                <a:gd name="connsiteY708" fmla="*/ 2553731 h 4419916"/>
                <a:gd name="connsiteX709" fmla="*/ 1462752 w 2568523"/>
                <a:gd name="connsiteY709" fmla="*/ 2583544 h 4419916"/>
                <a:gd name="connsiteX710" fmla="*/ 1550880 w 2568523"/>
                <a:gd name="connsiteY710" fmla="*/ 2490833 h 4419916"/>
                <a:gd name="connsiteX711" fmla="*/ 1600770 w 2568523"/>
                <a:gd name="connsiteY711" fmla="*/ 2601359 h 4419916"/>
                <a:gd name="connsiteX712" fmla="*/ 1441631 w 2568523"/>
                <a:gd name="connsiteY712" fmla="*/ 2696615 h 4419916"/>
                <a:gd name="connsiteX713" fmla="*/ 1462752 w 2568523"/>
                <a:gd name="connsiteY713" fmla="*/ 2583544 h 4419916"/>
                <a:gd name="connsiteX714" fmla="*/ 1654666 w 2568523"/>
                <a:gd name="connsiteY714" fmla="*/ 3562643 h 4419916"/>
                <a:gd name="connsiteX715" fmla="*/ 1846215 w 2568523"/>
                <a:gd name="connsiteY715" fmla="*/ 3709890 h 4419916"/>
                <a:gd name="connsiteX716" fmla="*/ 1685255 w 2568523"/>
                <a:gd name="connsiteY716" fmla="*/ 3824415 h 4419916"/>
                <a:gd name="connsiteX717" fmla="*/ 1654666 w 2568523"/>
                <a:gd name="connsiteY717" fmla="*/ 3562643 h 4419916"/>
                <a:gd name="connsiteX718" fmla="*/ 2010816 w 2568523"/>
                <a:gd name="connsiteY718" fmla="*/ 4405767 h 4419916"/>
                <a:gd name="connsiteX719" fmla="*/ 1845122 w 2568523"/>
                <a:gd name="connsiteY719" fmla="*/ 4366501 h 4419916"/>
                <a:gd name="connsiteX720" fmla="*/ 1872798 w 2568523"/>
                <a:gd name="connsiteY720" fmla="*/ 4291606 h 4419916"/>
                <a:gd name="connsiteX721" fmla="*/ 2010816 w 2568523"/>
                <a:gd name="connsiteY721" fmla="*/ 4405767 h 4419916"/>
                <a:gd name="connsiteX722" fmla="*/ 1933613 w 2568523"/>
                <a:gd name="connsiteY722" fmla="*/ 4158174 h 4419916"/>
                <a:gd name="connsiteX723" fmla="*/ 1878989 w 2568523"/>
                <a:gd name="connsiteY723" fmla="*/ 4249068 h 4419916"/>
                <a:gd name="connsiteX724" fmla="*/ 1889914 w 2568523"/>
                <a:gd name="connsiteY724" fmla="*/ 4100003 h 4419916"/>
                <a:gd name="connsiteX725" fmla="*/ 1933613 w 2568523"/>
                <a:gd name="connsiteY725" fmla="*/ 4158174 h 4419916"/>
                <a:gd name="connsiteX726" fmla="*/ 1881174 w 2568523"/>
                <a:gd name="connsiteY726" fmla="*/ 4065464 h 4419916"/>
                <a:gd name="connsiteX727" fmla="*/ 1701278 w 2568523"/>
                <a:gd name="connsiteY727" fmla="*/ 3851683 h 4419916"/>
                <a:gd name="connsiteX728" fmla="*/ 1928515 w 2568523"/>
                <a:gd name="connsiteY728" fmla="*/ 3920035 h 4419916"/>
                <a:gd name="connsiteX729" fmla="*/ 1881174 w 2568523"/>
                <a:gd name="connsiteY729" fmla="*/ 4065464 h 4419916"/>
                <a:gd name="connsiteX730" fmla="*/ 2073452 w 2568523"/>
                <a:gd name="connsiteY730" fmla="*/ 3778605 h 4419916"/>
                <a:gd name="connsiteX731" fmla="*/ 2048324 w 2568523"/>
                <a:gd name="connsiteY731" fmla="*/ 3801874 h 4419916"/>
                <a:gd name="connsiteX732" fmla="*/ 2019920 w 2568523"/>
                <a:gd name="connsiteY732" fmla="*/ 3746247 h 4419916"/>
                <a:gd name="connsiteX733" fmla="*/ 2091660 w 2568523"/>
                <a:gd name="connsiteY733" fmla="*/ 3758972 h 4419916"/>
                <a:gd name="connsiteX734" fmla="*/ 2073452 w 2568523"/>
                <a:gd name="connsiteY734" fmla="*/ 3778605 h 4419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</a:cxnLst>
              <a:rect l="l" t="t" r="r" b="b"/>
              <a:pathLst>
                <a:path w="2568523" h="4419916">
                  <a:moveTo>
                    <a:pt x="2566162" y="2742788"/>
                  </a:moveTo>
                  <a:lnTo>
                    <a:pt x="2405567" y="2703886"/>
                  </a:lnTo>
                  <a:cubicBezTo>
                    <a:pt x="2405567" y="2703886"/>
                    <a:pt x="2405567" y="2703886"/>
                    <a:pt x="2405567" y="2703886"/>
                  </a:cubicBezTo>
                  <a:cubicBezTo>
                    <a:pt x="2405567" y="2703886"/>
                    <a:pt x="2405567" y="2703886"/>
                    <a:pt x="2405567" y="2703886"/>
                  </a:cubicBezTo>
                  <a:lnTo>
                    <a:pt x="2405203" y="2703886"/>
                  </a:lnTo>
                  <a:lnTo>
                    <a:pt x="2211105" y="2674800"/>
                  </a:lnTo>
                  <a:lnTo>
                    <a:pt x="1999163" y="2636625"/>
                  </a:lnTo>
                  <a:lnTo>
                    <a:pt x="1820723" y="2463565"/>
                  </a:lnTo>
                  <a:cubicBezTo>
                    <a:pt x="1819267" y="2462111"/>
                    <a:pt x="1817446" y="2461384"/>
                    <a:pt x="1815261" y="2461384"/>
                  </a:cubicBezTo>
                  <a:lnTo>
                    <a:pt x="1552700" y="2471200"/>
                  </a:lnTo>
                  <a:cubicBezTo>
                    <a:pt x="1552700" y="2471200"/>
                    <a:pt x="1552700" y="2471200"/>
                    <a:pt x="1552700" y="2471200"/>
                  </a:cubicBezTo>
                  <a:lnTo>
                    <a:pt x="1552700" y="2471200"/>
                  </a:lnTo>
                  <a:cubicBezTo>
                    <a:pt x="1550880" y="2471200"/>
                    <a:pt x="1549059" y="2471927"/>
                    <a:pt x="1547602" y="2473381"/>
                  </a:cubicBezTo>
                  <a:lnTo>
                    <a:pt x="1547602" y="2473381"/>
                  </a:lnTo>
                  <a:cubicBezTo>
                    <a:pt x="1547602" y="2473381"/>
                    <a:pt x="1547602" y="2473381"/>
                    <a:pt x="1547602" y="2473381"/>
                  </a:cubicBezTo>
                  <a:lnTo>
                    <a:pt x="1455469" y="2569728"/>
                  </a:lnTo>
                  <a:lnTo>
                    <a:pt x="1412134" y="2526463"/>
                  </a:lnTo>
                  <a:cubicBezTo>
                    <a:pt x="1410677" y="2525008"/>
                    <a:pt x="1408857" y="2524282"/>
                    <a:pt x="1407036" y="2524282"/>
                  </a:cubicBezTo>
                  <a:lnTo>
                    <a:pt x="1348041" y="2524282"/>
                  </a:lnTo>
                  <a:lnTo>
                    <a:pt x="1313446" y="2472291"/>
                  </a:lnTo>
                  <a:lnTo>
                    <a:pt x="1341487" y="2393395"/>
                  </a:lnTo>
                  <a:cubicBezTo>
                    <a:pt x="1342215" y="2391941"/>
                    <a:pt x="1342215" y="2390123"/>
                    <a:pt x="1341487" y="2388669"/>
                  </a:cubicBezTo>
                  <a:cubicBezTo>
                    <a:pt x="1341487" y="2388669"/>
                    <a:pt x="1341487" y="2388669"/>
                    <a:pt x="1341487" y="2388669"/>
                  </a:cubicBezTo>
                  <a:cubicBezTo>
                    <a:pt x="1341487" y="2388305"/>
                    <a:pt x="1341122" y="2387942"/>
                    <a:pt x="1341122" y="2387942"/>
                  </a:cubicBezTo>
                  <a:cubicBezTo>
                    <a:pt x="1341122" y="2387942"/>
                    <a:pt x="1341122" y="2387942"/>
                    <a:pt x="1341122" y="2387942"/>
                  </a:cubicBezTo>
                  <a:cubicBezTo>
                    <a:pt x="1340394" y="2386488"/>
                    <a:pt x="1339302" y="2385397"/>
                    <a:pt x="1337845" y="2384670"/>
                  </a:cubicBezTo>
                  <a:lnTo>
                    <a:pt x="1337845" y="2384670"/>
                  </a:lnTo>
                  <a:cubicBezTo>
                    <a:pt x="1337845" y="2384670"/>
                    <a:pt x="1337845" y="2384670"/>
                    <a:pt x="1337845" y="2384670"/>
                  </a:cubicBezTo>
                  <a:cubicBezTo>
                    <a:pt x="1337845" y="2384670"/>
                    <a:pt x="1337845" y="2384670"/>
                    <a:pt x="1337845" y="2384670"/>
                  </a:cubicBezTo>
                  <a:cubicBezTo>
                    <a:pt x="1337481" y="2384670"/>
                    <a:pt x="1337481" y="2384306"/>
                    <a:pt x="1337117" y="2384306"/>
                  </a:cubicBezTo>
                  <a:lnTo>
                    <a:pt x="1337117" y="2384306"/>
                  </a:lnTo>
                  <a:cubicBezTo>
                    <a:pt x="1337117" y="2384306"/>
                    <a:pt x="1337117" y="2384306"/>
                    <a:pt x="1337117" y="2384306"/>
                  </a:cubicBezTo>
                  <a:cubicBezTo>
                    <a:pt x="1337117" y="2384306"/>
                    <a:pt x="1337117" y="2384306"/>
                    <a:pt x="1337117" y="2384306"/>
                  </a:cubicBezTo>
                  <a:cubicBezTo>
                    <a:pt x="1336753" y="2384306"/>
                    <a:pt x="1336388" y="2383943"/>
                    <a:pt x="1336024" y="2383943"/>
                  </a:cubicBezTo>
                  <a:lnTo>
                    <a:pt x="1204198" y="2361401"/>
                  </a:lnTo>
                  <a:lnTo>
                    <a:pt x="1278487" y="2190159"/>
                  </a:lnTo>
                  <a:cubicBezTo>
                    <a:pt x="1279215" y="2187977"/>
                    <a:pt x="1279215" y="2185796"/>
                    <a:pt x="1278123" y="2183978"/>
                  </a:cubicBezTo>
                  <a:cubicBezTo>
                    <a:pt x="1277030" y="2182160"/>
                    <a:pt x="1275209" y="2180706"/>
                    <a:pt x="1273024" y="2180342"/>
                  </a:cubicBezTo>
                  <a:lnTo>
                    <a:pt x="1195094" y="2165799"/>
                  </a:lnTo>
                  <a:cubicBezTo>
                    <a:pt x="1194729" y="2165799"/>
                    <a:pt x="1194365" y="2165799"/>
                    <a:pt x="1194001" y="2165799"/>
                  </a:cubicBezTo>
                  <a:cubicBezTo>
                    <a:pt x="1194001" y="2165799"/>
                    <a:pt x="1193637" y="2165799"/>
                    <a:pt x="1193637" y="2165799"/>
                  </a:cubicBezTo>
                  <a:cubicBezTo>
                    <a:pt x="1193637" y="2165799"/>
                    <a:pt x="1193637" y="2165799"/>
                    <a:pt x="1193273" y="2165799"/>
                  </a:cubicBezTo>
                  <a:cubicBezTo>
                    <a:pt x="1192545" y="2165799"/>
                    <a:pt x="1191452" y="2165799"/>
                    <a:pt x="1190724" y="2166163"/>
                  </a:cubicBezTo>
                  <a:cubicBezTo>
                    <a:pt x="1190724" y="2166163"/>
                    <a:pt x="1190360" y="2166163"/>
                    <a:pt x="1190360" y="2166527"/>
                  </a:cubicBezTo>
                  <a:cubicBezTo>
                    <a:pt x="1189631" y="2166890"/>
                    <a:pt x="1189267" y="2167254"/>
                    <a:pt x="1188539" y="2167617"/>
                  </a:cubicBezTo>
                  <a:cubicBezTo>
                    <a:pt x="1188539" y="2167617"/>
                    <a:pt x="1188175" y="2167981"/>
                    <a:pt x="1188175" y="2167981"/>
                  </a:cubicBezTo>
                  <a:cubicBezTo>
                    <a:pt x="1188175" y="2167981"/>
                    <a:pt x="1187810" y="2168344"/>
                    <a:pt x="1187810" y="2168344"/>
                  </a:cubicBezTo>
                  <a:lnTo>
                    <a:pt x="1155036" y="2210519"/>
                  </a:lnTo>
                  <a:lnTo>
                    <a:pt x="1096406" y="2237423"/>
                  </a:lnTo>
                  <a:lnTo>
                    <a:pt x="1027215" y="2207246"/>
                  </a:lnTo>
                  <a:lnTo>
                    <a:pt x="1054527" y="2083632"/>
                  </a:lnTo>
                  <a:lnTo>
                    <a:pt x="1173972" y="1945474"/>
                  </a:lnTo>
                  <a:lnTo>
                    <a:pt x="1248990" y="1912753"/>
                  </a:lnTo>
                  <a:lnTo>
                    <a:pt x="1351683" y="1903664"/>
                  </a:lnTo>
                  <a:lnTo>
                    <a:pt x="1351683" y="2080360"/>
                  </a:lnTo>
                  <a:cubicBezTo>
                    <a:pt x="1351683" y="2083268"/>
                    <a:pt x="1353504" y="2085813"/>
                    <a:pt x="1356053" y="2086904"/>
                  </a:cubicBezTo>
                  <a:cubicBezTo>
                    <a:pt x="1358602" y="2087995"/>
                    <a:pt x="1361880" y="2087631"/>
                    <a:pt x="1364065" y="2085450"/>
                  </a:cubicBezTo>
                  <a:lnTo>
                    <a:pt x="1454013" y="2002919"/>
                  </a:lnTo>
                  <a:cubicBezTo>
                    <a:pt x="1455469" y="2001465"/>
                    <a:pt x="1456198" y="1999647"/>
                    <a:pt x="1456198" y="1997465"/>
                  </a:cubicBezTo>
                  <a:lnTo>
                    <a:pt x="1456198" y="1888757"/>
                  </a:lnTo>
                  <a:lnTo>
                    <a:pt x="1529030" y="1808771"/>
                  </a:lnTo>
                  <a:cubicBezTo>
                    <a:pt x="1529030" y="1808771"/>
                    <a:pt x="1529030" y="1808771"/>
                    <a:pt x="1529030" y="1808771"/>
                  </a:cubicBezTo>
                  <a:lnTo>
                    <a:pt x="1529394" y="1808408"/>
                  </a:lnTo>
                  <a:lnTo>
                    <a:pt x="1679064" y="1649527"/>
                  </a:lnTo>
                  <a:lnTo>
                    <a:pt x="1794504" y="1601535"/>
                  </a:lnTo>
                  <a:cubicBezTo>
                    <a:pt x="1796324" y="1600808"/>
                    <a:pt x="1797417" y="1599717"/>
                    <a:pt x="1798145" y="1597899"/>
                  </a:cubicBezTo>
                  <a:lnTo>
                    <a:pt x="1849492" y="1490282"/>
                  </a:lnTo>
                  <a:lnTo>
                    <a:pt x="1966388" y="1490282"/>
                  </a:lnTo>
                  <a:cubicBezTo>
                    <a:pt x="1970394" y="1490282"/>
                    <a:pt x="1973671" y="1487010"/>
                    <a:pt x="1973671" y="1483011"/>
                  </a:cubicBezTo>
                  <a:lnTo>
                    <a:pt x="1973671" y="1281228"/>
                  </a:lnTo>
                  <a:lnTo>
                    <a:pt x="2140457" y="1272503"/>
                  </a:lnTo>
                  <a:lnTo>
                    <a:pt x="2096030" y="1388118"/>
                  </a:lnTo>
                  <a:cubicBezTo>
                    <a:pt x="2095301" y="1390300"/>
                    <a:pt x="2095301" y="1392845"/>
                    <a:pt x="2096758" y="1394663"/>
                  </a:cubicBezTo>
                  <a:lnTo>
                    <a:pt x="2155024" y="1487010"/>
                  </a:lnTo>
                  <a:cubicBezTo>
                    <a:pt x="2156116" y="1488828"/>
                    <a:pt x="2158301" y="1490282"/>
                    <a:pt x="2160486" y="1490282"/>
                  </a:cubicBezTo>
                  <a:cubicBezTo>
                    <a:pt x="2162671" y="1490646"/>
                    <a:pt x="2164856" y="1489919"/>
                    <a:pt x="2166313" y="1488101"/>
                  </a:cubicBezTo>
                  <a:lnTo>
                    <a:pt x="2215110" y="1439382"/>
                  </a:lnTo>
                  <a:cubicBezTo>
                    <a:pt x="2217660" y="1436837"/>
                    <a:pt x="2218024" y="1432838"/>
                    <a:pt x="2215839" y="1429929"/>
                  </a:cubicBezTo>
                  <a:lnTo>
                    <a:pt x="2178330" y="1378302"/>
                  </a:lnTo>
                  <a:lnTo>
                    <a:pt x="2173960" y="1310314"/>
                  </a:lnTo>
                  <a:lnTo>
                    <a:pt x="2215839" y="1259050"/>
                  </a:lnTo>
                  <a:cubicBezTo>
                    <a:pt x="2218388" y="1256142"/>
                    <a:pt x="2218024" y="1251415"/>
                    <a:pt x="2215110" y="1248870"/>
                  </a:cubicBezTo>
                  <a:lnTo>
                    <a:pt x="2143371" y="1187063"/>
                  </a:lnTo>
                  <a:lnTo>
                    <a:pt x="2105498" y="1092171"/>
                  </a:lnTo>
                  <a:lnTo>
                    <a:pt x="2086197" y="986008"/>
                  </a:lnTo>
                  <a:cubicBezTo>
                    <a:pt x="2085833" y="983826"/>
                    <a:pt x="2084376" y="982008"/>
                    <a:pt x="2082556" y="980918"/>
                  </a:cubicBezTo>
                  <a:lnTo>
                    <a:pt x="1867700" y="854758"/>
                  </a:lnTo>
                  <a:lnTo>
                    <a:pt x="1944174" y="786770"/>
                  </a:lnTo>
                  <a:lnTo>
                    <a:pt x="2124798" y="862757"/>
                  </a:lnTo>
                  <a:cubicBezTo>
                    <a:pt x="2127348" y="863847"/>
                    <a:pt x="2129897" y="863484"/>
                    <a:pt x="2132082" y="861666"/>
                  </a:cubicBezTo>
                  <a:cubicBezTo>
                    <a:pt x="2134267" y="859848"/>
                    <a:pt x="2135359" y="857303"/>
                    <a:pt x="2134631" y="854758"/>
                  </a:cubicBezTo>
                  <a:lnTo>
                    <a:pt x="2111689" y="717691"/>
                  </a:lnTo>
                  <a:lnTo>
                    <a:pt x="2210012" y="717691"/>
                  </a:lnTo>
                  <a:cubicBezTo>
                    <a:pt x="2212561" y="717691"/>
                    <a:pt x="2214746" y="716601"/>
                    <a:pt x="2215839" y="714783"/>
                  </a:cubicBezTo>
                  <a:cubicBezTo>
                    <a:pt x="2217296" y="712965"/>
                    <a:pt x="2217660" y="710420"/>
                    <a:pt x="2216931" y="708239"/>
                  </a:cubicBezTo>
                  <a:lnTo>
                    <a:pt x="2187798" y="625708"/>
                  </a:lnTo>
                  <a:cubicBezTo>
                    <a:pt x="2187434" y="624981"/>
                    <a:pt x="2187070" y="624253"/>
                    <a:pt x="2186706" y="623526"/>
                  </a:cubicBezTo>
                  <a:lnTo>
                    <a:pt x="2122613" y="546085"/>
                  </a:lnTo>
                  <a:lnTo>
                    <a:pt x="2049781" y="468281"/>
                  </a:lnTo>
                  <a:cubicBezTo>
                    <a:pt x="2049053" y="467554"/>
                    <a:pt x="2048324" y="467190"/>
                    <a:pt x="2047596" y="466827"/>
                  </a:cubicBezTo>
                  <a:lnTo>
                    <a:pt x="1894284" y="395203"/>
                  </a:lnTo>
                  <a:lnTo>
                    <a:pt x="1837111" y="285768"/>
                  </a:lnTo>
                  <a:cubicBezTo>
                    <a:pt x="1836018" y="283223"/>
                    <a:pt x="1833469" y="281768"/>
                    <a:pt x="1830556" y="281768"/>
                  </a:cubicBezTo>
                  <a:cubicBezTo>
                    <a:pt x="1830556" y="281768"/>
                    <a:pt x="1830556" y="281768"/>
                    <a:pt x="1830556" y="281768"/>
                  </a:cubicBezTo>
                  <a:cubicBezTo>
                    <a:pt x="1827642" y="281768"/>
                    <a:pt x="1825457" y="283223"/>
                    <a:pt x="1824001" y="285768"/>
                  </a:cubicBezTo>
                  <a:lnTo>
                    <a:pt x="1736602" y="460646"/>
                  </a:lnTo>
                  <a:cubicBezTo>
                    <a:pt x="1735510" y="462827"/>
                    <a:pt x="1735510" y="465736"/>
                    <a:pt x="1736966" y="467917"/>
                  </a:cubicBezTo>
                  <a:cubicBezTo>
                    <a:pt x="1738423" y="470099"/>
                    <a:pt x="1740608" y="471189"/>
                    <a:pt x="1743521" y="471189"/>
                  </a:cubicBezTo>
                  <a:lnTo>
                    <a:pt x="1862238" y="467190"/>
                  </a:lnTo>
                  <a:lnTo>
                    <a:pt x="1710746" y="560992"/>
                  </a:lnTo>
                  <a:lnTo>
                    <a:pt x="1593122" y="420289"/>
                  </a:lnTo>
                  <a:cubicBezTo>
                    <a:pt x="1592758" y="419926"/>
                    <a:pt x="1592394" y="419562"/>
                    <a:pt x="1592030" y="419562"/>
                  </a:cubicBezTo>
                  <a:cubicBezTo>
                    <a:pt x="1592030" y="419562"/>
                    <a:pt x="1591666" y="419199"/>
                    <a:pt x="1591666" y="419199"/>
                  </a:cubicBezTo>
                  <a:cubicBezTo>
                    <a:pt x="1590209" y="418108"/>
                    <a:pt x="1588388" y="417744"/>
                    <a:pt x="1586567" y="418108"/>
                  </a:cubicBezTo>
                  <a:cubicBezTo>
                    <a:pt x="1586567" y="418108"/>
                    <a:pt x="1586567" y="418108"/>
                    <a:pt x="1586203" y="418108"/>
                  </a:cubicBezTo>
                  <a:cubicBezTo>
                    <a:pt x="1585839" y="418108"/>
                    <a:pt x="1585839" y="418108"/>
                    <a:pt x="1585839" y="418472"/>
                  </a:cubicBezTo>
                  <a:cubicBezTo>
                    <a:pt x="1585475" y="418472"/>
                    <a:pt x="1585111" y="418472"/>
                    <a:pt x="1584747" y="418835"/>
                  </a:cubicBezTo>
                  <a:lnTo>
                    <a:pt x="1321822" y="523907"/>
                  </a:lnTo>
                  <a:lnTo>
                    <a:pt x="1033406" y="240685"/>
                  </a:lnTo>
                  <a:cubicBezTo>
                    <a:pt x="1033406" y="240685"/>
                    <a:pt x="1033406" y="240685"/>
                    <a:pt x="1033406" y="240685"/>
                  </a:cubicBezTo>
                  <a:cubicBezTo>
                    <a:pt x="1033406" y="240685"/>
                    <a:pt x="1033042" y="240321"/>
                    <a:pt x="1033042" y="240321"/>
                  </a:cubicBezTo>
                  <a:cubicBezTo>
                    <a:pt x="1033042" y="240321"/>
                    <a:pt x="1032677" y="240321"/>
                    <a:pt x="1032677" y="239958"/>
                  </a:cubicBezTo>
                  <a:cubicBezTo>
                    <a:pt x="1032313" y="239594"/>
                    <a:pt x="1031949" y="239594"/>
                    <a:pt x="1031585" y="239230"/>
                  </a:cubicBezTo>
                  <a:cubicBezTo>
                    <a:pt x="1031221" y="239230"/>
                    <a:pt x="1030857" y="238867"/>
                    <a:pt x="1030857" y="238867"/>
                  </a:cubicBezTo>
                  <a:cubicBezTo>
                    <a:pt x="1030492" y="238867"/>
                    <a:pt x="1030492" y="238867"/>
                    <a:pt x="1030128" y="238503"/>
                  </a:cubicBezTo>
                  <a:lnTo>
                    <a:pt x="744990" y="170879"/>
                  </a:lnTo>
                  <a:lnTo>
                    <a:pt x="551984" y="2181"/>
                  </a:lnTo>
                  <a:cubicBezTo>
                    <a:pt x="551620" y="1818"/>
                    <a:pt x="551256" y="1818"/>
                    <a:pt x="550892" y="1454"/>
                  </a:cubicBezTo>
                  <a:cubicBezTo>
                    <a:pt x="550527" y="1091"/>
                    <a:pt x="550163" y="1091"/>
                    <a:pt x="549799" y="727"/>
                  </a:cubicBezTo>
                  <a:cubicBezTo>
                    <a:pt x="549435" y="364"/>
                    <a:pt x="548707" y="364"/>
                    <a:pt x="548342" y="364"/>
                  </a:cubicBezTo>
                  <a:cubicBezTo>
                    <a:pt x="547978" y="364"/>
                    <a:pt x="547614" y="0"/>
                    <a:pt x="547250" y="0"/>
                  </a:cubicBezTo>
                  <a:cubicBezTo>
                    <a:pt x="547250" y="0"/>
                    <a:pt x="546886" y="0"/>
                    <a:pt x="546886" y="0"/>
                  </a:cubicBezTo>
                  <a:lnTo>
                    <a:pt x="240626" y="0"/>
                  </a:lnTo>
                  <a:cubicBezTo>
                    <a:pt x="238077" y="0"/>
                    <a:pt x="235892" y="1091"/>
                    <a:pt x="234799" y="3272"/>
                  </a:cubicBezTo>
                  <a:cubicBezTo>
                    <a:pt x="233343" y="5090"/>
                    <a:pt x="232978" y="7635"/>
                    <a:pt x="234071" y="9816"/>
                  </a:cubicBezTo>
                  <a:lnTo>
                    <a:pt x="304354" y="201419"/>
                  </a:lnTo>
                  <a:lnTo>
                    <a:pt x="122273" y="252683"/>
                  </a:lnTo>
                  <a:cubicBezTo>
                    <a:pt x="120088" y="253410"/>
                    <a:pt x="118632" y="254500"/>
                    <a:pt x="117539" y="256682"/>
                  </a:cubicBezTo>
                  <a:lnTo>
                    <a:pt x="39609" y="421744"/>
                  </a:lnTo>
                  <a:cubicBezTo>
                    <a:pt x="39244" y="422107"/>
                    <a:pt x="39244" y="422834"/>
                    <a:pt x="39244" y="423198"/>
                  </a:cubicBezTo>
                  <a:lnTo>
                    <a:pt x="279" y="588260"/>
                  </a:lnTo>
                  <a:cubicBezTo>
                    <a:pt x="-449" y="590441"/>
                    <a:pt x="279" y="592986"/>
                    <a:pt x="2100" y="594804"/>
                  </a:cubicBezTo>
                  <a:lnTo>
                    <a:pt x="109163" y="711147"/>
                  </a:lnTo>
                  <a:cubicBezTo>
                    <a:pt x="109528" y="711874"/>
                    <a:pt x="110256" y="712238"/>
                    <a:pt x="110984" y="712601"/>
                  </a:cubicBezTo>
                  <a:cubicBezTo>
                    <a:pt x="110984" y="712601"/>
                    <a:pt x="110984" y="712601"/>
                    <a:pt x="110984" y="712601"/>
                  </a:cubicBezTo>
                  <a:cubicBezTo>
                    <a:pt x="110984" y="712601"/>
                    <a:pt x="110984" y="712601"/>
                    <a:pt x="110984" y="712601"/>
                  </a:cubicBezTo>
                  <a:cubicBezTo>
                    <a:pt x="110984" y="712601"/>
                    <a:pt x="110984" y="712601"/>
                    <a:pt x="110984" y="712601"/>
                  </a:cubicBezTo>
                  <a:cubicBezTo>
                    <a:pt x="111713" y="712965"/>
                    <a:pt x="112077" y="712965"/>
                    <a:pt x="112805" y="713329"/>
                  </a:cubicBezTo>
                  <a:cubicBezTo>
                    <a:pt x="113169" y="713329"/>
                    <a:pt x="113169" y="713329"/>
                    <a:pt x="113533" y="713329"/>
                  </a:cubicBezTo>
                  <a:cubicBezTo>
                    <a:pt x="113898" y="713329"/>
                    <a:pt x="113898" y="713329"/>
                    <a:pt x="114262" y="713329"/>
                  </a:cubicBezTo>
                  <a:cubicBezTo>
                    <a:pt x="114626" y="713329"/>
                    <a:pt x="114990" y="713329"/>
                    <a:pt x="114990" y="713329"/>
                  </a:cubicBezTo>
                  <a:cubicBezTo>
                    <a:pt x="115354" y="713329"/>
                    <a:pt x="115354" y="713329"/>
                    <a:pt x="115718" y="713329"/>
                  </a:cubicBezTo>
                  <a:cubicBezTo>
                    <a:pt x="116447" y="713329"/>
                    <a:pt x="117175" y="712965"/>
                    <a:pt x="117903" y="712601"/>
                  </a:cubicBezTo>
                  <a:cubicBezTo>
                    <a:pt x="117903" y="712601"/>
                    <a:pt x="117903" y="712601"/>
                    <a:pt x="117903" y="712601"/>
                  </a:cubicBezTo>
                  <a:lnTo>
                    <a:pt x="117903" y="712601"/>
                  </a:lnTo>
                  <a:cubicBezTo>
                    <a:pt x="117903" y="712601"/>
                    <a:pt x="117903" y="712601"/>
                    <a:pt x="117903" y="712601"/>
                  </a:cubicBezTo>
                  <a:lnTo>
                    <a:pt x="266481" y="626435"/>
                  </a:lnTo>
                  <a:lnTo>
                    <a:pt x="422342" y="650067"/>
                  </a:lnTo>
                  <a:lnTo>
                    <a:pt x="573834" y="777681"/>
                  </a:lnTo>
                  <a:lnTo>
                    <a:pt x="583302" y="1017275"/>
                  </a:lnTo>
                  <a:cubicBezTo>
                    <a:pt x="583302" y="1018729"/>
                    <a:pt x="584030" y="1020183"/>
                    <a:pt x="584759" y="1021638"/>
                  </a:cubicBezTo>
                  <a:lnTo>
                    <a:pt x="707481" y="1172520"/>
                  </a:lnTo>
                  <a:lnTo>
                    <a:pt x="559996" y="1376484"/>
                  </a:lnTo>
                  <a:lnTo>
                    <a:pt x="487163" y="1473558"/>
                  </a:lnTo>
                  <a:cubicBezTo>
                    <a:pt x="486071" y="1474649"/>
                    <a:pt x="485707" y="1476466"/>
                    <a:pt x="485707" y="1477921"/>
                  </a:cubicBezTo>
                  <a:lnTo>
                    <a:pt x="485707" y="1647709"/>
                  </a:lnTo>
                  <a:cubicBezTo>
                    <a:pt x="485707" y="1649163"/>
                    <a:pt x="486071" y="1650254"/>
                    <a:pt x="486799" y="1651345"/>
                  </a:cubicBezTo>
                  <a:lnTo>
                    <a:pt x="582938" y="1809862"/>
                  </a:lnTo>
                  <a:lnTo>
                    <a:pt x="582938" y="2026188"/>
                  </a:lnTo>
                  <a:cubicBezTo>
                    <a:pt x="582938" y="2028005"/>
                    <a:pt x="583666" y="2029823"/>
                    <a:pt x="585123" y="2031278"/>
                  </a:cubicBezTo>
                  <a:lnTo>
                    <a:pt x="652493" y="2098538"/>
                  </a:lnTo>
                  <a:lnTo>
                    <a:pt x="700562" y="2175616"/>
                  </a:lnTo>
                  <a:cubicBezTo>
                    <a:pt x="700926" y="2176343"/>
                    <a:pt x="701655" y="2177070"/>
                    <a:pt x="702747" y="2177797"/>
                  </a:cubicBezTo>
                  <a:lnTo>
                    <a:pt x="806533" y="2249421"/>
                  </a:lnTo>
                  <a:cubicBezTo>
                    <a:pt x="806533" y="2249421"/>
                    <a:pt x="806533" y="2249421"/>
                    <a:pt x="806533" y="2249421"/>
                  </a:cubicBezTo>
                  <a:lnTo>
                    <a:pt x="829475" y="2265418"/>
                  </a:lnTo>
                  <a:lnTo>
                    <a:pt x="1003909" y="2371945"/>
                  </a:lnTo>
                  <a:lnTo>
                    <a:pt x="1085845" y="2453748"/>
                  </a:lnTo>
                  <a:cubicBezTo>
                    <a:pt x="1087666" y="2455566"/>
                    <a:pt x="1089851" y="2456293"/>
                    <a:pt x="1092036" y="2455930"/>
                  </a:cubicBezTo>
                  <a:lnTo>
                    <a:pt x="1253724" y="2429026"/>
                  </a:lnTo>
                  <a:lnTo>
                    <a:pt x="1239886" y="2459929"/>
                  </a:lnTo>
                  <a:lnTo>
                    <a:pt x="1191452" y="2532280"/>
                  </a:lnTo>
                  <a:cubicBezTo>
                    <a:pt x="1189631" y="2535189"/>
                    <a:pt x="1189995" y="2539188"/>
                    <a:pt x="1192545" y="2541733"/>
                  </a:cubicBezTo>
                  <a:lnTo>
                    <a:pt x="1309076" y="2653350"/>
                  </a:lnTo>
                  <a:cubicBezTo>
                    <a:pt x="1310533" y="2654804"/>
                    <a:pt x="1312718" y="2655531"/>
                    <a:pt x="1314539" y="2655531"/>
                  </a:cubicBezTo>
                  <a:cubicBezTo>
                    <a:pt x="1316724" y="2655531"/>
                    <a:pt x="1318544" y="2654440"/>
                    <a:pt x="1319637" y="2652622"/>
                  </a:cubicBezTo>
                  <a:lnTo>
                    <a:pt x="1352047" y="2610812"/>
                  </a:lnTo>
                  <a:lnTo>
                    <a:pt x="1445637" y="2589724"/>
                  </a:lnTo>
                  <a:lnTo>
                    <a:pt x="1424515" y="2709340"/>
                  </a:lnTo>
                  <a:lnTo>
                    <a:pt x="1356417" y="2966749"/>
                  </a:lnTo>
                  <a:cubicBezTo>
                    <a:pt x="1356053" y="2967476"/>
                    <a:pt x="1356053" y="2968567"/>
                    <a:pt x="1356053" y="2969294"/>
                  </a:cubicBezTo>
                  <a:cubicBezTo>
                    <a:pt x="1356053" y="2969294"/>
                    <a:pt x="1356053" y="2969294"/>
                    <a:pt x="1356053" y="2969294"/>
                  </a:cubicBezTo>
                  <a:cubicBezTo>
                    <a:pt x="1356053" y="2969657"/>
                    <a:pt x="1356053" y="2969657"/>
                    <a:pt x="1356053" y="2970021"/>
                  </a:cubicBezTo>
                  <a:cubicBezTo>
                    <a:pt x="1356053" y="2970748"/>
                    <a:pt x="1356417" y="2971112"/>
                    <a:pt x="1356417" y="2971839"/>
                  </a:cubicBezTo>
                  <a:lnTo>
                    <a:pt x="1453648" y="3190346"/>
                  </a:lnTo>
                  <a:cubicBezTo>
                    <a:pt x="1453648" y="3190346"/>
                    <a:pt x="1453648" y="3190709"/>
                    <a:pt x="1454013" y="3190709"/>
                  </a:cubicBezTo>
                  <a:cubicBezTo>
                    <a:pt x="1454013" y="3191073"/>
                    <a:pt x="1454377" y="3191436"/>
                    <a:pt x="1454741" y="3191436"/>
                  </a:cubicBezTo>
                  <a:cubicBezTo>
                    <a:pt x="1455105" y="3191800"/>
                    <a:pt x="1455105" y="3192164"/>
                    <a:pt x="1455469" y="3192527"/>
                  </a:cubicBezTo>
                  <a:cubicBezTo>
                    <a:pt x="1455469" y="3192527"/>
                    <a:pt x="1455469" y="3192890"/>
                    <a:pt x="1455833" y="3192890"/>
                  </a:cubicBezTo>
                  <a:cubicBezTo>
                    <a:pt x="1455833" y="3192890"/>
                    <a:pt x="1456198" y="3193254"/>
                    <a:pt x="1456562" y="3193254"/>
                  </a:cubicBezTo>
                  <a:cubicBezTo>
                    <a:pt x="1456926" y="3193254"/>
                    <a:pt x="1456926" y="3193618"/>
                    <a:pt x="1456926" y="3193618"/>
                  </a:cubicBezTo>
                  <a:lnTo>
                    <a:pt x="1633544" y="3303053"/>
                  </a:lnTo>
                  <a:lnTo>
                    <a:pt x="1638278" y="3547373"/>
                  </a:lnTo>
                  <a:lnTo>
                    <a:pt x="1672145" y="3838231"/>
                  </a:lnTo>
                  <a:lnTo>
                    <a:pt x="1657579" y="4206530"/>
                  </a:lnTo>
                  <a:cubicBezTo>
                    <a:pt x="1657579" y="4206530"/>
                    <a:pt x="1657579" y="4206893"/>
                    <a:pt x="1657579" y="4206893"/>
                  </a:cubicBezTo>
                  <a:cubicBezTo>
                    <a:pt x="1657579" y="4207257"/>
                    <a:pt x="1657579" y="4207257"/>
                    <a:pt x="1657579" y="4207621"/>
                  </a:cubicBezTo>
                  <a:cubicBezTo>
                    <a:pt x="1657579" y="4208348"/>
                    <a:pt x="1657943" y="4209075"/>
                    <a:pt x="1657943" y="4209802"/>
                  </a:cubicBezTo>
                  <a:lnTo>
                    <a:pt x="1657943" y="4209802"/>
                  </a:lnTo>
                  <a:cubicBezTo>
                    <a:pt x="1658307" y="4210529"/>
                    <a:pt x="1658671" y="4211256"/>
                    <a:pt x="1659400" y="4211983"/>
                  </a:cubicBezTo>
                  <a:cubicBezTo>
                    <a:pt x="1659400" y="4211983"/>
                    <a:pt x="1659400" y="4212347"/>
                    <a:pt x="1659764" y="4212347"/>
                  </a:cubicBezTo>
                  <a:lnTo>
                    <a:pt x="1829827" y="4377409"/>
                  </a:lnTo>
                  <a:cubicBezTo>
                    <a:pt x="1829827" y="4377409"/>
                    <a:pt x="1829827" y="4377409"/>
                    <a:pt x="1829827" y="4377409"/>
                  </a:cubicBezTo>
                  <a:cubicBezTo>
                    <a:pt x="1829827" y="4377409"/>
                    <a:pt x="1829827" y="4377409"/>
                    <a:pt x="1830192" y="4377409"/>
                  </a:cubicBezTo>
                  <a:cubicBezTo>
                    <a:pt x="1830920" y="4377772"/>
                    <a:pt x="1831284" y="4378499"/>
                    <a:pt x="1832012" y="4378499"/>
                  </a:cubicBezTo>
                  <a:cubicBezTo>
                    <a:pt x="1832012" y="4378499"/>
                    <a:pt x="1832377" y="4378499"/>
                    <a:pt x="1832377" y="4378863"/>
                  </a:cubicBezTo>
                  <a:cubicBezTo>
                    <a:pt x="1832377" y="4378863"/>
                    <a:pt x="1832741" y="4378863"/>
                    <a:pt x="1832741" y="4378863"/>
                  </a:cubicBezTo>
                  <a:cubicBezTo>
                    <a:pt x="1832741" y="4378863"/>
                    <a:pt x="1833105" y="4378863"/>
                    <a:pt x="1833105" y="4379226"/>
                  </a:cubicBezTo>
                  <a:lnTo>
                    <a:pt x="2037400" y="4427945"/>
                  </a:lnTo>
                  <a:cubicBezTo>
                    <a:pt x="2038128" y="4427945"/>
                    <a:pt x="2038492" y="4428309"/>
                    <a:pt x="2039220" y="4428309"/>
                  </a:cubicBezTo>
                  <a:cubicBezTo>
                    <a:pt x="2041770" y="4428309"/>
                    <a:pt x="2044319" y="4426855"/>
                    <a:pt x="2045775" y="4424309"/>
                  </a:cubicBezTo>
                  <a:cubicBezTo>
                    <a:pt x="2047232" y="4421401"/>
                    <a:pt x="2046504" y="4417765"/>
                    <a:pt x="2043954" y="4415584"/>
                  </a:cubicBezTo>
                  <a:lnTo>
                    <a:pt x="1878625" y="4278881"/>
                  </a:lnTo>
                  <a:lnTo>
                    <a:pt x="1948180" y="4162901"/>
                  </a:lnTo>
                  <a:cubicBezTo>
                    <a:pt x="1949637" y="4160356"/>
                    <a:pt x="1949637" y="4157084"/>
                    <a:pt x="1947816" y="4154902"/>
                  </a:cubicBezTo>
                  <a:lnTo>
                    <a:pt x="1891735" y="4080370"/>
                  </a:lnTo>
                  <a:lnTo>
                    <a:pt x="1943446" y="3920762"/>
                  </a:lnTo>
                  <a:lnTo>
                    <a:pt x="2083648" y="3789149"/>
                  </a:lnTo>
                  <a:lnTo>
                    <a:pt x="2234411" y="3628813"/>
                  </a:lnTo>
                  <a:cubicBezTo>
                    <a:pt x="2234411" y="3628813"/>
                    <a:pt x="2234411" y="3628813"/>
                    <a:pt x="2234411" y="3628813"/>
                  </a:cubicBezTo>
                  <a:cubicBezTo>
                    <a:pt x="2234775" y="3628450"/>
                    <a:pt x="2235139" y="3627723"/>
                    <a:pt x="2235503" y="3626996"/>
                  </a:cubicBezTo>
                  <a:cubicBezTo>
                    <a:pt x="2235503" y="3626996"/>
                    <a:pt x="2235503" y="3626996"/>
                    <a:pt x="2235503" y="3626632"/>
                  </a:cubicBezTo>
                  <a:cubicBezTo>
                    <a:pt x="2235868" y="3625905"/>
                    <a:pt x="2235868" y="3625541"/>
                    <a:pt x="2235868" y="3624814"/>
                  </a:cubicBezTo>
                  <a:cubicBezTo>
                    <a:pt x="2235868" y="3624451"/>
                    <a:pt x="2235868" y="3624451"/>
                    <a:pt x="2235868" y="3624087"/>
                  </a:cubicBezTo>
                  <a:cubicBezTo>
                    <a:pt x="2235868" y="3624087"/>
                    <a:pt x="2235868" y="3624087"/>
                    <a:pt x="2235868" y="3624087"/>
                  </a:cubicBezTo>
                  <a:lnTo>
                    <a:pt x="2240602" y="3464115"/>
                  </a:lnTo>
                  <a:lnTo>
                    <a:pt x="2406295" y="3402672"/>
                  </a:lnTo>
                  <a:cubicBezTo>
                    <a:pt x="2406295" y="3402672"/>
                    <a:pt x="2406660" y="3402672"/>
                    <a:pt x="2406660" y="3402308"/>
                  </a:cubicBezTo>
                  <a:cubicBezTo>
                    <a:pt x="2406660" y="3402308"/>
                    <a:pt x="2407024" y="3402308"/>
                    <a:pt x="2407024" y="3401944"/>
                  </a:cubicBezTo>
                  <a:cubicBezTo>
                    <a:pt x="2407752" y="3401581"/>
                    <a:pt x="2408844" y="3400854"/>
                    <a:pt x="2409209" y="3400127"/>
                  </a:cubicBezTo>
                  <a:cubicBezTo>
                    <a:pt x="2409209" y="3400127"/>
                    <a:pt x="2409209" y="3400127"/>
                    <a:pt x="2409209" y="3400127"/>
                  </a:cubicBezTo>
                  <a:cubicBezTo>
                    <a:pt x="2409209" y="3400127"/>
                    <a:pt x="2409209" y="3399763"/>
                    <a:pt x="2409209" y="3399763"/>
                  </a:cubicBezTo>
                  <a:cubicBezTo>
                    <a:pt x="2409573" y="3399036"/>
                    <a:pt x="2409937" y="3398309"/>
                    <a:pt x="2410301" y="3397582"/>
                  </a:cubicBezTo>
                  <a:cubicBezTo>
                    <a:pt x="2410301" y="3397582"/>
                    <a:pt x="2410301" y="3397218"/>
                    <a:pt x="2410301" y="3397218"/>
                  </a:cubicBezTo>
                  <a:cubicBezTo>
                    <a:pt x="2410301" y="3397218"/>
                    <a:pt x="2410301" y="3397218"/>
                    <a:pt x="2410301" y="3397218"/>
                  </a:cubicBezTo>
                  <a:lnTo>
                    <a:pt x="2468203" y="3122721"/>
                  </a:lnTo>
                  <a:lnTo>
                    <a:pt x="2568711" y="3027102"/>
                  </a:lnTo>
                  <a:cubicBezTo>
                    <a:pt x="2568711" y="3027102"/>
                    <a:pt x="2568711" y="3026738"/>
                    <a:pt x="2569076" y="3026738"/>
                  </a:cubicBezTo>
                  <a:cubicBezTo>
                    <a:pt x="2569440" y="3026375"/>
                    <a:pt x="2569804" y="3026011"/>
                    <a:pt x="2569804" y="3025284"/>
                  </a:cubicBezTo>
                  <a:cubicBezTo>
                    <a:pt x="2570168" y="3024920"/>
                    <a:pt x="2570168" y="3024557"/>
                    <a:pt x="2570532" y="3024193"/>
                  </a:cubicBezTo>
                  <a:cubicBezTo>
                    <a:pt x="2570896" y="3023829"/>
                    <a:pt x="2570896" y="3023102"/>
                    <a:pt x="2570896" y="3022739"/>
                  </a:cubicBezTo>
                  <a:cubicBezTo>
                    <a:pt x="2570896" y="3022375"/>
                    <a:pt x="2571261" y="3022012"/>
                    <a:pt x="2571261" y="3021648"/>
                  </a:cubicBezTo>
                  <a:lnTo>
                    <a:pt x="2571261" y="2749696"/>
                  </a:lnTo>
                  <a:cubicBezTo>
                    <a:pt x="2571989" y="2746788"/>
                    <a:pt x="2569440" y="2743879"/>
                    <a:pt x="2566162" y="2742788"/>
                  </a:cubicBezTo>
                  <a:close/>
                  <a:moveTo>
                    <a:pt x="1200556" y="2331225"/>
                  </a:moveTo>
                  <a:lnTo>
                    <a:pt x="1200556" y="2181069"/>
                  </a:lnTo>
                  <a:lnTo>
                    <a:pt x="1260643" y="2192340"/>
                  </a:lnTo>
                  <a:lnTo>
                    <a:pt x="1200556" y="2331225"/>
                  </a:lnTo>
                  <a:close/>
                  <a:moveTo>
                    <a:pt x="1042146" y="2075270"/>
                  </a:moveTo>
                  <a:cubicBezTo>
                    <a:pt x="1041417" y="2076360"/>
                    <a:pt x="1040689" y="2077451"/>
                    <a:pt x="1040689" y="2078542"/>
                  </a:cubicBezTo>
                  <a:lnTo>
                    <a:pt x="1012649" y="2204701"/>
                  </a:lnTo>
                  <a:lnTo>
                    <a:pt x="821464" y="2234878"/>
                  </a:lnTo>
                  <a:lnTo>
                    <a:pt x="940180" y="1818951"/>
                  </a:lnTo>
                  <a:lnTo>
                    <a:pt x="1157585" y="1941112"/>
                  </a:lnTo>
                  <a:lnTo>
                    <a:pt x="1042146" y="2075270"/>
                  </a:lnTo>
                  <a:close/>
                  <a:moveTo>
                    <a:pt x="636105" y="248320"/>
                  </a:moveTo>
                  <a:lnTo>
                    <a:pt x="267938" y="427197"/>
                  </a:lnTo>
                  <a:lnTo>
                    <a:pt x="318921" y="214144"/>
                  </a:lnTo>
                  <a:lnTo>
                    <a:pt x="636105" y="248320"/>
                  </a:lnTo>
                  <a:close/>
                  <a:moveTo>
                    <a:pt x="652857" y="256682"/>
                  </a:moveTo>
                  <a:lnTo>
                    <a:pt x="575655" y="758775"/>
                  </a:lnTo>
                  <a:lnTo>
                    <a:pt x="269395" y="442831"/>
                  </a:lnTo>
                  <a:lnTo>
                    <a:pt x="652857" y="256682"/>
                  </a:lnTo>
                  <a:close/>
                  <a:moveTo>
                    <a:pt x="1805064" y="519181"/>
                  </a:moveTo>
                  <a:lnTo>
                    <a:pt x="1846579" y="571535"/>
                  </a:lnTo>
                  <a:lnTo>
                    <a:pt x="1808706" y="659156"/>
                  </a:lnTo>
                  <a:lnTo>
                    <a:pt x="1720579" y="571899"/>
                  </a:lnTo>
                  <a:lnTo>
                    <a:pt x="1805064" y="519181"/>
                  </a:lnTo>
                  <a:close/>
                  <a:moveTo>
                    <a:pt x="1242070" y="1899664"/>
                  </a:moveTo>
                  <a:lnTo>
                    <a:pt x="1169602" y="1931295"/>
                  </a:lnTo>
                  <a:lnTo>
                    <a:pt x="950741" y="1808408"/>
                  </a:lnTo>
                  <a:lnTo>
                    <a:pt x="1511186" y="1495736"/>
                  </a:lnTo>
                  <a:lnTo>
                    <a:pt x="1242070" y="1899664"/>
                  </a:lnTo>
                  <a:close/>
                  <a:moveTo>
                    <a:pt x="1118620" y="1237963"/>
                  </a:moveTo>
                  <a:lnTo>
                    <a:pt x="1519198" y="1474285"/>
                  </a:lnTo>
                  <a:lnTo>
                    <a:pt x="948192" y="1793138"/>
                  </a:lnTo>
                  <a:lnTo>
                    <a:pt x="1118620" y="1237963"/>
                  </a:lnTo>
                  <a:close/>
                  <a:moveTo>
                    <a:pt x="1728955" y="1219784"/>
                  </a:moveTo>
                  <a:lnTo>
                    <a:pt x="1132094" y="1219784"/>
                  </a:lnTo>
                  <a:lnTo>
                    <a:pt x="1448550" y="906385"/>
                  </a:lnTo>
                  <a:lnTo>
                    <a:pt x="1728955" y="1219784"/>
                  </a:lnTo>
                  <a:close/>
                  <a:moveTo>
                    <a:pt x="1431070" y="902750"/>
                  </a:moveTo>
                  <a:lnTo>
                    <a:pt x="1119712" y="1211422"/>
                  </a:lnTo>
                  <a:lnTo>
                    <a:pt x="1078926" y="902750"/>
                  </a:lnTo>
                  <a:lnTo>
                    <a:pt x="1431070" y="902750"/>
                  </a:lnTo>
                  <a:close/>
                  <a:moveTo>
                    <a:pt x="1084388" y="888207"/>
                  </a:moveTo>
                  <a:lnTo>
                    <a:pt x="1317816" y="547176"/>
                  </a:lnTo>
                  <a:lnTo>
                    <a:pt x="1438354" y="888207"/>
                  </a:lnTo>
                  <a:lnTo>
                    <a:pt x="1084388" y="888207"/>
                  </a:lnTo>
                  <a:close/>
                  <a:moveTo>
                    <a:pt x="939088" y="1772778"/>
                  </a:moveTo>
                  <a:lnTo>
                    <a:pt x="914325" y="1556452"/>
                  </a:lnTo>
                  <a:lnTo>
                    <a:pt x="1091672" y="1276865"/>
                  </a:lnTo>
                  <a:lnTo>
                    <a:pt x="939088" y="1772778"/>
                  </a:lnTo>
                  <a:close/>
                  <a:moveTo>
                    <a:pt x="1540683" y="1493918"/>
                  </a:moveTo>
                  <a:lnTo>
                    <a:pt x="1665226" y="1642982"/>
                  </a:lnTo>
                  <a:lnTo>
                    <a:pt x="1531943" y="1784412"/>
                  </a:lnTo>
                  <a:lnTo>
                    <a:pt x="1540683" y="1493918"/>
                  </a:lnTo>
                  <a:close/>
                  <a:moveTo>
                    <a:pt x="1532307" y="1465196"/>
                  </a:moveTo>
                  <a:lnTo>
                    <a:pt x="1141198" y="1234327"/>
                  </a:lnTo>
                  <a:lnTo>
                    <a:pt x="1729683" y="1234327"/>
                  </a:lnTo>
                  <a:lnTo>
                    <a:pt x="1532307" y="1465196"/>
                  </a:lnTo>
                  <a:close/>
                  <a:moveTo>
                    <a:pt x="1742064" y="1212150"/>
                  </a:moveTo>
                  <a:lnTo>
                    <a:pt x="1463845" y="901295"/>
                  </a:lnTo>
                  <a:lnTo>
                    <a:pt x="1844758" y="864938"/>
                  </a:lnTo>
                  <a:lnTo>
                    <a:pt x="1742064" y="1212150"/>
                  </a:lnTo>
                  <a:close/>
                  <a:moveTo>
                    <a:pt x="1332383" y="545358"/>
                  </a:moveTo>
                  <a:lnTo>
                    <a:pt x="1613515" y="674426"/>
                  </a:lnTo>
                  <a:lnTo>
                    <a:pt x="1451099" y="880572"/>
                  </a:lnTo>
                  <a:lnTo>
                    <a:pt x="1332383" y="545358"/>
                  </a:lnTo>
                  <a:close/>
                  <a:moveTo>
                    <a:pt x="1629539" y="654430"/>
                  </a:moveTo>
                  <a:lnTo>
                    <a:pt x="1598221" y="449375"/>
                  </a:lnTo>
                  <a:lnTo>
                    <a:pt x="1699093" y="570445"/>
                  </a:lnTo>
                  <a:lnTo>
                    <a:pt x="1629539" y="654430"/>
                  </a:lnTo>
                  <a:close/>
                  <a:moveTo>
                    <a:pt x="1615700" y="659520"/>
                  </a:moveTo>
                  <a:lnTo>
                    <a:pt x="1338209" y="531906"/>
                  </a:lnTo>
                  <a:lnTo>
                    <a:pt x="1581469" y="434832"/>
                  </a:lnTo>
                  <a:lnTo>
                    <a:pt x="1615700" y="659520"/>
                  </a:lnTo>
                  <a:close/>
                  <a:moveTo>
                    <a:pt x="1076377" y="874027"/>
                  </a:moveTo>
                  <a:lnTo>
                    <a:pt x="1036319" y="263590"/>
                  </a:lnTo>
                  <a:lnTo>
                    <a:pt x="1310169" y="532270"/>
                  </a:lnTo>
                  <a:lnTo>
                    <a:pt x="1076377" y="874027"/>
                  </a:lnTo>
                  <a:close/>
                  <a:moveTo>
                    <a:pt x="668516" y="251228"/>
                  </a:moveTo>
                  <a:lnTo>
                    <a:pt x="1012649" y="252319"/>
                  </a:lnTo>
                  <a:lnTo>
                    <a:pt x="592042" y="749686"/>
                  </a:lnTo>
                  <a:lnTo>
                    <a:pt x="668516" y="251228"/>
                  </a:lnTo>
                  <a:close/>
                  <a:moveTo>
                    <a:pt x="1022117" y="263590"/>
                  </a:moveTo>
                  <a:lnTo>
                    <a:pt x="1062903" y="886025"/>
                  </a:lnTo>
                  <a:lnTo>
                    <a:pt x="594227" y="770046"/>
                  </a:lnTo>
                  <a:lnTo>
                    <a:pt x="1022117" y="263590"/>
                  </a:lnTo>
                  <a:close/>
                  <a:moveTo>
                    <a:pt x="1105874" y="1218330"/>
                  </a:moveTo>
                  <a:lnTo>
                    <a:pt x="734793" y="1167430"/>
                  </a:lnTo>
                  <a:lnTo>
                    <a:pt x="1065088" y="909294"/>
                  </a:lnTo>
                  <a:lnTo>
                    <a:pt x="1105874" y="1218330"/>
                  </a:lnTo>
                  <a:close/>
                  <a:moveTo>
                    <a:pt x="1102232" y="1232510"/>
                  </a:moveTo>
                  <a:lnTo>
                    <a:pt x="907406" y="1539728"/>
                  </a:lnTo>
                  <a:lnTo>
                    <a:pt x="729695" y="1181246"/>
                  </a:lnTo>
                  <a:lnTo>
                    <a:pt x="1102232" y="1232510"/>
                  </a:lnTo>
                  <a:close/>
                  <a:moveTo>
                    <a:pt x="927435" y="1801136"/>
                  </a:moveTo>
                  <a:lnTo>
                    <a:pt x="610978" y="1801136"/>
                  </a:lnTo>
                  <a:lnTo>
                    <a:pt x="900487" y="1568814"/>
                  </a:lnTo>
                  <a:lnTo>
                    <a:pt x="927435" y="1801136"/>
                  </a:lnTo>
                  <a:close/>
                  <a:moveTo>
                    <a:pt x="1443452" y="1881122"/>
                  </a:moveTo>
                  <a:cubicBezTo>
                    <a:pt x="1442359" y="1882577"/>
                    <a:pt x="1441631" y="1884394"/>
                    <a:pt x="1441631" y="1885849"/>
                  </a:cubicBezTo>
                  <a:lnTo>
                    <a:pt x="1441631" y="1994193"/>
                  </a:lnTo>
                  <a:lnTo>
                    <a:pt x="1366250" y="2063272"/>
                  </a:lnTo>
                  <a:lnTo>
                    <a:pt x="1366250" y="1895302"/>
                  </a:lnTo>
                  <a:cubicBezTo>
                    <a:pt x="1366250" y="1893120"/>
                    <a:pt x="1365521" y="1891302"/>
                    <a:pt x="1364065" y="1889848"/>
                  </a:cubicBezTo>
                  <a:cubicBezTo>
                    <a:pt x="1362608" y="1888394"/>
                    <a:pt x="1360423" y="1887667"/>
                    <a:pt x="1358602" y="1888030"/>
                  </a:cubicBezTo>
                  <a:lnTo>
                    <a:pt x="1261735" y="1896392"/>
                  </a:lnTo>
                  <a:lnTo>
                    <a:pt x="1526117" y="1499372"/>
                  </a:lnTo>
                  <a:lnTo>
                    <a:pt x="1517377" y="1800046"/>
                  </a:lnTo>
                  <a:lnTo>
                    <a:pt x="1443452" y="1881122"/>
                  </a:lnTo>
                  <a:close/>
                  <a:moveTo>
                    <a:pt x="1786128" y="1589174"/>
                  </a:moveTo>
                  <a:lnTo>
                    <a:pt x="1676879" y="1634620"/>
                  </a:lnTo>
                  <a:lnTo>
                    <a:pt x="1543232" y="1474649"/>
                  </a:lnTo>
                  <a:lnTo>
                    <a:pt x="1742793" y="1240872"/>
                  </a:lnTo>
                  <a:lnTo>
                    <a:pt x="1836746" y="1482647"/>
                  </a:lnTo>
                  <a:lnTo>
                    <a:pt x="1786128" y="1589174"/>
                  </a:lnTo>
                  <a:close/>
                  <a:moveTo>
                    <a:pt x="1849856" y="1475739"/>
                  </a:moveTo>
                  <a:lnTo>
                    <a:pt x="1756995" y="1236872"/>
                  </a:lnTo>
                  <a:lnTo>
                    <a:pt x="1959105" y="1280137"/>
                  </a:lnTo>
                  <a:lnTo>
                    <a:pt x="1959105" y="1475739"/>
                  </a:lnTo>
                  <a:lnTo>
                    <a:pt x="1849856" y="1475739"/>
                  </a:lnTo>
                  <a:close/>
                  <a:moveTo>
                    <a:pt x="2071631" y="992552"/>
                  </a:moveTo>
                  <a:lnTo>
                    <a:pt x="2090567" y="1096170"/>
                  </a:lnTo>
                  <a:cubicBezTo>
                    <a:pt x="2090567" y="1096534"/>
                    <a:pt x="2090931" y="1097261"/>
                    <a:pt x="2090931" y="1097624"/>
                  </a:cubicBezTo>
                  <a:lnTo>
                    <a:pt x="2129897" y="1194698"/>
                  </a:lnTo>
                  <a:cubicBezTo>
                    <a:pt x="2130261" y="1195789"/>
                    <a:pt x="2130989" y="1196880"/>
                    <a:pt x="2131718" y="1197607"/>
                  </a:cubicBezTo>
                  <a:lnTo>
                    <a:pt x="2199452" y="1256142"/>
                  </a:lnTo>
                  <a:lnTo>
                    <a:pt x="2160122" y="1303770"/>
                  </a:lnTo>
                  <a:cubicBezTo>
                    <a:pt x="2159030" y="1305224"/>
                    <a:pt x="2158301" y="1307042"/>
                    <a:pt x="2158665" y="1308860"/>
                  </a:cubicBezTo>
                  <a:lnTo>
                    <a:pt x="2163400" y="1381574"/>
                  </a:lnTo>
                  <a:cubicBezTo>
                    <a:pt x="2163400" y="1383028"/>
                    <a:pt x="2164128" y="1384119"/>
                    <a:pt x="2164856" y="1385210"/>
                  </a:cubicBezTo>
                  <a:lnTo>
                    <a:pt x="2200180" y="1433565"/>
                  </a:lnTo>
                  <a:lnTo>
                    <a:pt x="2162307" y="1471376"/>
                  </a:lnTo>
                  <a:lnTo>
                    <a:pt x="2110960" y="1389936"/>
                  </a:lnTo>
                  <a:lnTo>
                    <a:pt x="2158301" y="1267049"/>
                  </a:lnTo>
                  <a:cubicBezTo>
                    <a:pt x="2159030" y="1264867"/>
                    <a:pt x="2159030" y="1262322"/>
                    <a:pt x="2157573" y="1260141"/>
                  </a:cubicBezTo>
                  <a:cubicBezTo>
                    <a:pt x="2156116" y="1257960"/>
                    <a:pt x="2153931" y="1256869"/>
                    <a:pt x="2151382" y="1257233"/>
                  </a:cubicBezTo>
                  <a:lnTo>
                    <a:pt x="1967481" y="1267049"/>
                  </a:lnTo>
                  <a:lnTo>
                    <a:pt x="1754810" y="1221602"/>
                  </a:lnTo>
                  <a:lnTo>
                    <a:pt x="1859324" y="867847"/>
                  </a:lnTo>
                  <a:lnTo>
                    <a:pt x="2071631" y="992552"/>
                  </a:lnTo>
                  <a:close/>
                  <a:moveTo>
                    <a:pt x="2117515" y="844942"/>
                  </a:moveTo>
                  <a:lnTo>
                    <a:pt x="1953642" y="776227"/>
                  </a:lnTo>
                  <a:lnTo>
                    <a:pt x="2057064" y="641705"/>
                  </a:lnTo>
                  <a:lnTo>
                    <a:pt x="2095665" y="713692"/>
                  </a:lnTo>
                  <a:lnTo>
                    <a:pt x="2117515" y="844942"/>
                  </a:lnTo>
                  <a:close/>
                  <a:moveTo>
                    <a:pt x="2199452" y="703876"/>
                  </a:moveTo>
                  <a:lnTo>
                    <a:pt x="2107319" y="703876"/>
                  </a:lnTo>
                  <a:lnTo>
                    <a:pt x="2067261" y="628616"/>
                  </a:lnTo>
                  <a:lnTo>
                    <a:pt x="2117879" y="562810"/>
                  </a:lnTo>
                  <a:lnTo>
                    <a:pt x="2174324" y="632252"/>
                  </a:lnTo>
                  <a:lnTo>
                    <a:pt x="2199452" y="703876"/>
                  </a:lnTo>
                  <a:close/>
                  <a:moveTo>
                    <a:pt x="1754810" y="455919"/>
                  </a:moveTo>
                  <a:lnTo>
                    <a:pt x="1830556" y="304673"/>
                  </a:lnTo>
                  <a:lnTo>
                    <a:pt x="1882267" y="403565"/>
                  </a:lnTo>
                  <a:cubicBezTo>
                    <a:pt x="1882995" y="405019"/>
                    <a:pt x="1884087" y="406110"/>
                    <a:pt x="1885544" y="406837"/>
                  </a:cubicBezTo>
                  <a:lnTo>
                    <a:pt x="2039949" y="479188"/>
                  </a:lnTo>
                  <a:lnTo>
                    <a:pt x="2107683" y="551175"/>
                  </a:lnTo>
                  <a:lnTo>
                    <a:pt x="2058521" y="615164"/>
                  </a:lnTo>
                  <a:lnTo>
                    <a:pt x="1893920" y="453011"/>
                  </a:lnTo>
                  <a:cubicBezTo>
                    <a:pt x="1893920" y="453011"/>
                    <a:pt x="1893556" y="453011"/>
                    <a:pt x="1893556" y="452647"/>
                  </a:cubicBezTo>
                  <a:cubicBezTo>
                    <a:pt x="1893192" y="452284"/>
                    <a:pt x="1892463" y="451920"/>
                    <a:pt x="1892099" y="451557"/>
                  </a:cubicBezTo>
                  <a:cubicBezTo>
                    <a:pt x="1891735" y="451557"/>
                    <a:pt x="1891735" y="451193"/>
                    <a:pt x="1891371" y="451193"/>
                  </a:cubicBezTo>
                  <a:cubicBezTo>
                    <a:pt x="1890642" y="450829"/>
                    <a:pt x="1890278" y="450829"/>
                    <a:pt x="1889550" y="450829"/>
                  </a:cubicBezTo>
                  <a:cubicBezTo>
                    <a:pt x="1889186" y="450829"/>
                    <a:pt x="1889186" y="450829"/>
                    <a:pt x="1888822" y="450829"/>
                  </a:cubicBezTo>
                  <a:cubicBezTo>
                    <a:pt x="1888822" y="450829"/>
                    <a:pt x="1888822" y="450829"/>
                    <a:pt x="1888822" y="450829"/>
                  </a:cubicBezTo>
                  <a:lnTo>
                    <a:pt x="1754810" y="455919"/>
                  </a:lnTo>
                  <a:close/>
                  <a:moveTo>
                    <a:pt x="1887729" y="467917"/>
                  </a:moveTo>
                  <a:lnTo>
                    <a:pt x="2049417" y="626798"/>
                  </a:lnTo>
                  <a:lnTo>
                    <a:pt x="2049417" y="627162"/>
                  </a:lnTo>
                  <a:lnTo>
                    <a:pt x="1936891" y="774045"/>
                  </a:lnTo>
                  <a:lnTo>
                    <a:pt x="1851677" y="849668"/>
                  </a:lnTo>
                  <a:lnTo>
                    <a:pt x="1464937" y="886752"/>
                  </a:lnTo>
                  <a:lnTo>
                    <a:pt x="1630631" y="676244"/>
                  </a:lnTo>
                  <a:lnTo>
                    <a:pt x="1709290" y="580988"/>
                  </a:lnTo>
                  <a:lnTo>
                    <a:pt x="1805793" y="676608"/>
                  </a:lnTo>
                  <a:cubicBezTo>
                    <a:pt x="1807614" y="678426"/>
                    <a:pt x="1809799" y="679153"/>
                    <a:pt x="1812348" y="678426"/>
                  </a:cubicBezTo>
                  <a:cubicBezTo>
                    <a:pt x="1814897" y="678062"/>
                    <a:pt x="1816718" y="676244"/>
                    <a:pt x="1817810" y="674063"/>
                  </a:cubicBezTo>
                  <a:lnTo>
                    <a:pt x="1861510" y="572626"/>
                  </a:lnTo>
                  <a:cubicBezTo>
                    <a:pt x="1862602" y="570081"/>
                    <a:pt x="1862238" y="567173"/>
                    <a:pt x="1860417" y="565355"/>
                  </a:cubicBezTo>
                  <a:lnTo>
                    <a:pt x="1817446" y="511182"/>
                  </a:lnTo>
                  <a:lnTo>
                    <a:pt x="1887729" y="467917"/>
                  </a:lnTo>
                  <a:close/>
                  <a:moveTo>
                    <a:pt x="739527" y="184331"/>
                  </a:moveTo>
                  <a:lnTo>
                    <a:pt x="964943" y="237776"/>
                  </a:lnTo>
                  <a:lnTo>
                    <a:pt x="662689" y="236685"/>
                  </a:lnTo>
                  <a:lnTo>
                    <a:pt x="330938" y="201055"/>
                  </a:lnTo>
                  <a:lnTo>
                    <a:pt x="546522" y="17088"/>
                  </a:lnTo>
                  <a:lnTo>
                    <a:pt x="736250" y="182513"/>
                  </a:lnTo>
                  <a:cubicBezTo>
                    <a:pt x="737342" y="183240"/>
                    <a:pt x="738435" y="183967"/>
                    <a:pt x="739527" y="184331"/>
                  </a:cubicBezTo>
                  <a:close/>
                  <a:moveTo>
                    <a:pt x="250822" y="14543"/>
                  </a:moveTo>
                  <a:lnTo>
                    <a:pt x="526857" y="14543"/>
                  </a:lnTo>
                  <a:lnTo>
                    <a:pt x="316371" y="193784"/>
                  </a:lnTo>
                  <a:lnTo>
                    <a:pt x="250822" y="14543"/>
                  </a:lnTo>
                  <a:close/>
                  <a:moveTo>
                    <a:pt x="128828" y="265771"/>
                  </a:moveTo>
                  <a:lnTo>
                    <a:pt x="303262" y="216689"/>
                  </a:lnTo>
                  <a:lnTo>
                    <a:pt x="251915" y="431560"/>
                  </a:lnTo>
                  <a:lnTo>
                    <a:pt x="70926" y="388295"/>
                  </a:lnTo>
                  <a:lnTo>
                    <a:pt x="128828" y="265771"/>
                  </a:lnTo>
                  <a:close/>
                  <a:moveTo>
                    <a:pt x="52718" y="427197"/>
                  </a:moveTo>
                  <a:lnTo>
                    <a:pt x="64736" y="402111"/>
                  </a:lnTo>
                  <a:lnTo>
                    <a:pt x="246452" y="445739"/>
                  </a:lnTo>
                  <a:lnTo>
                    <a:pt x="112441" y="694059"/>
                  </a:lnTo>
                  <a:lnTo>
                    <a:pt x="14846" y="587896"/>
                  </a:lnTo>
                  <a:lnTo>
                    <a:pt x="52718" y="427197"/>
                  </a:lnTo>
                  <a:close/>
                  <a:moveTo>
                    <a:pt x="426348" y="635888"/>
                  </a:moveTo>
                  <a:lnTo>
                    <a:pt x="265753" y="611528"/>
                  </a:lnTo>
                  <a:cubicBezTo>
                    <a:pt x="264296" y="611165"/>
                    <a:pt x="262476" y="611528"/>
                    <a:pt x="261019" y="612255"/>
                  </a:cubicBezTo>
                  <a:lnTo>
                    <a:pt x="132470" y="686788"/>
                  </a:lnTo>
                  <a:lnTo>
                    <a:pt x="258834" y="452284"/>
                  </a:lnTo>
                  <a:lnTo>
                    <a:pt x="475146" y="675517"/>
                  </a:lnTo>
                  <a:lnTo>
                    <a:pt x="429626" y="637342"/>
                  </a:lnTo>
                  <a:cubicBezTo>
                    <a:pt x="428897" y="636615"/>
                    <a:pt x="427441" y="636251"/>
                    <a:pt x="426348" y="635888"/>
                  </a:cubicBezTo>
                  <a:close/>
                  <a:moveTo>
                    <a:pt x="597504" y="1014366"/>
                  </a:moveTo>
                  <a:lnTo>
                    <a:pt x="588400" y="783862"/>
                  </a:lnTo>
                  <a:lnTo>
                    <a:pt x="1054527" y="899114"/>
                  </a:lnTo>
                  <a:lnTo>
                    <a:pt x="718042" y="1162340"/>
                  </a:lnTo>
                  <a:lnTo>
                    <a:pt x="597504" y="1014366"/>
                  </a:lnTo>
                  <a:close/>
                  <a:moveTo>
                    <a:pt x="715857" y="1186336"/>
                  </a:moveTo>
                  <a:lnTo>
                    <a:pt x="891019" y="1539728"/>
                  </a:lnTo>
                  <a:lnTo>
                    <a:pt x="565822" y="1393936"/>
                  </a:lnTo>
                  <a:lnTo>
                    <a:pt x="572013" y="1385573"/>
                  </a:lnTo>
                  <a:lnTo>
                    <a:pt x="715857" y="1186336"/>
                  </a:lnTo>
                  <a:close/>
                  <a:moveTo>
                    <a:pt x="500637" y="1645891"/>
                  </a:moveTo>
                  <a:lnTo>
                    <a:pt x="500637" y="1480466"/>
                  </a:lnTo>
                  <a:lnTo>
                    <a:pt x="557082" y="1405570"/>
                  </a:lnTo>
                  <a:lnTo>
                    <a:pt x="892839" y="1556452"/>
                  </a:lnTo>
                  <a:lnTo>
                    <a:pt x="592406" y="1797501"/>
                  </a:lnTo>
                  <a:lnTo>
                    <a:pt x="500637" y="1645891"/>
                  </a:lnTo>
                  <a:close/>
                  <a:moveTo>
                    <a:pt x="664874" y="2090903"/>
                  </a:moveTo>
                  <a:cubicBezTo>
                    <a:pt x="664510" y="2090540"/>
                    <a:pt x="664146" y="2090176"/>
                    <a:pt x="663782" y="2089449"/>
                  </a:cubicBezTo>
                  <a:lnTo>
                    <a:pt x="597868" y="2023642"/>
                  </a:lnTo>
                  <a:lnTo>
                    <a:pt x="597868" y="1815316"/>
                  </a:lnTo>
                  <a:lnTo>
                    <a:pt x="925978" y="1815316"/>
                  </a:lnTo>
                  <a:lnTo>
                    <a:pt x="806533" y="2231969"/>
                  </a:lnTo>
                  <a:lnTo>
                    <a:pt x="712579" y="2166890"/>
                  </a:lnTo>
                  <a:lnTo>
                    <a:pt x="664874" y="2090903"/>
                  </a:lnTo>
                  <a:close/>
                  <a:moveTo>
                    <a:pt x="829839" y="2248330"/>
                  </a:moveTo>
                  <a:lnTo>
                    <a:pt x="1010464" y="2219608"/>
                  </a:lnTo>
                  <a:lnTo>
                    <a:pt x="1002088" y="2353766"/>
                  </a:lnTo>
                  <a:lnTo>
                    <a:pt x="837851" y="2253420"/>
                  </a:lnTo>
                  <a:lnTo>
                    <a:pt x="829839" y="2248330"/>
                  </a:lnTo>
                  <a:close/>
                  <a:moveTo>
                    <a:pt x="1016290" y="2363583"/>
                  </a:moveTo>
                  <a:lnTo>
                    <a:pt x="1025030" y="2221789"/>
                  </a:lnTo>
                  <a:lnTo>
                    <a:pt x="1090215" y="2250148"/>
                  </a:lnTo>
                  <a:lnTo>
                    <a:pt x="1145203" y="2432298"/>
                  </a:lnTo>
                  <a:lnTo>
                    <a:pt x="1093857" y="2440660"/>
                  </a:lnTo>
                  <a:lnTo>
                    <a:pt x="1016290" y="2363583"/>
                  </a:lnTo>
                  <a:close/>
                  <a:moveTo>
                    <a:pt x="1159406" y="2430480"/>
                  </a:moveTo>
                  <a:lnTo>
                    <a:pt x="1104781" y="2249421"/>
                  </a:lnTo>
                  <a:lnTo>
                    <a:pt x="1162319" y="2222880"/>
                  </a:lnTo>
                  <a:cubicBezTo>
                    <a:pt x="1163412" y="2222516"/>
                    <a:pt x="1164140" y="2221789"/>
                    <a:pt x="1164868" y="2220699"/>
                  </a:cubicBezTo>
                  <a:lnTo>
                    <a:pt x="1185990" y="2193794"/>
                  </a:lnTo>
                  <a:lnTo>
                    <a:pt x="1185990" y="2366855"/>
                  </a:lnTo>
                  <a:cubicBezTo>
                    <a:pt x="1185990" y="2366855"/>
                    <a:pt x="1185990" y="2366855"/>
                    <a:pt x="1185990" y="2366855"/>
                  </a:cubicBezTo>
                  <a:cubicBezTo>
                    <a:pt x="1185990" y="2367218"/>
                    <a:pt x="1185990" y="2367582"/>
                    <a:pt x="1186354" y="2367945"/>
                  </a:cubicBezTo>
                  <a:cubicBezTo>
                    <a:pt x="1186354" y="2368673"/>
                    <a:pt x="1186718" y="2369400"/>
                    <a:pt x="1187082" y="2370127"/>
                  </a:cubicBezTo>
                  <a:cubicBezTo>
                    <a:pt x="1187082" y="2370127"/>
                    <a:pt x="1187082" y="2370490"/>
                    <a:pt x="1187082" y="2370490"/>
                  </a:cubicBezTo>
                  <a:cubicBezTo>
                    <a:pt x="1187082" y="2370854"/>
                    <a:pt x="1187446" y="2370854"/>
                    <a:pt x="1187446" y="2371218"/>
                  </a:cubicBezTo>
                  <a:cubicBezTo>
                    <a:pt x="1187810" y="2371945"/>
                    <a:pt x="1188175" y="2372308"/>
                    <a:pt x="1188903" y="2372672"/>
                  </a:cubicBezTo>
                  <a:cubicBezTo>
                    <a:pt x="1189267" y="2373036"/>
                    <a:pt x="1189631" y="2373036"/>
                    <a:pt x="1189995" y="2373399"/>
                  </a:cubicBezTo>
                  <a:cubicBezTo>
                    <a:pt x="1190360" y="2373762"/>
                    <a:pt x="1191088" y="2374126"/>
                    <a:pt x="1191816" y="2374126"/>
                  </a:cubicBezTo>
                  <a:cubicBezTo>
                    <a:pt x="1192180" y="2374126"/>
                    <a:pt x="1192180" y="2374490"/>
                    <a:pt x="1192545" y="2374490"/>
                  </a:cubicBezTo>
                  <a:lnTo>
                    <a:pt x="1309440" y="2394486"/>
                  </a:lnTo>
                  <a:lnTo>
                    <a:pt x="1264648" y="2413755"/>
                  </a:lnTo>
                  <a:lnTo>
                    <a:pt x="1159406" y="2430480"/>
                  </a:lnTo>
                  <a:close/>
                  <a:moveTo>
                    <a:pt x="1252995" y="2467564"/>
                  </a:moveTo>
                  <a:cubicBezTo>
                    <a:pt x="1252995" y="2467200"/>
                    <a:pt x="1253360" y="2467200"/>
                    <a:pt x="1253360" y="2466837"/>
                  </a:cubicBezTo>
                  <a:lnTo>
                    <a:pt x="1241342" y="2567547"/>
                  </a:lnTo>
                  <a:lnTo>
                    <a:pt x="1207839" y="2535189"/>
                  </a:lnTo>
                  <a:lnTo>
                    <a:pt x="1252995" y="2467564"/>
                  </a:lnTo>
                  <a:close/>
                  <a:moveTo>
                    <a:pt x="1314174" y="2637352"/>
                  </a:moveTo>
                  <a:lnTo>
                    <a:pt x="1254452" y="2580272"/>
                  </a:lnTo>
                  <a:lnTo>
                    <a:pt x="1273024" y="2425026"/>
                  </a:lnTo>
                  <a:lnTo>
                    <a:pt x="1321822" y="2403939"/>
                  </a:lnTo>
                  <a:lnTo>
                    <a:pt x="1298151" y="2470836"/>
                  </a:lnTo>
                  <a:cubicBezTo>
                    <a:pt x="1297423" y="2473018"/>
                    <a:pt x="1297787" y="2475563"/>
                    <a:pt x="1298880" y="2477381"/>
                  </a:cubicBezTo>
                  <a:lnTo>
                    <a:pt x="1336753" y="2534098"/>
                  </a:lnTo>
                  <a:lnTo>
                    <a:pt x="1341122" y="2602086"/>
                  </a:lnTo>
                  <a:lnTo>
                    <a:pt x="1314174" y="2637352"/>
                  </a:lnTo>
                  <a:close/>
                  <a:moveTo>
                    <a:pt x="1355689" y="2595542"/>
                  </a:moveTo>
                  <a:lnTo>
                    <a:pt x="1352047" y="2538824"/>
                  </a:lnTo>
                  <a:lnTo>
                    <a:pt x="1404487" y="2538824"/>
                  </a:lnTo>
                  <a:lnTo>
                    <a:pt x="1441631" y="2575909"/>
                  </a:lnTo>
                  <a:lnTo>
                    <a:pt x="1355689" y="2595542"/>
                  </a:lnTo>
                  <a:close/>
                  <a:moveTo>
                    <a:pt x="2557423" y="2991835"/>
                  </a:moveTo>
                  <a:lnTo>
                    <a:pt x="2417949" y="2722065"/>
                  </a:lnTo>
                  <a:lnTo>
                    <a:pt x="2557423" y="2755877"/>
                  </a:lnTo>
                  <a:lnTo>
                    <a:pt x="2557423" y="2991835"/>
                  </a:lnTo>
                  <a:close/>
                  <a:moveTo>
                    <a:pt x="2399376" y="3383039"/>
                  </a:moveTo>
                  <a:lnTo>
                    <a:pt x="2285394" y="3297963"/>
                  </a:lnTo>
                  <a:lnTo>
                    <a:pt x="2450723" y="3140536"/>
                  </a:lnTo>
                  <a:lnTo>
                    <a:pt x="2399376" y="3383039"/>
                  </a:lnTo>
                  <a:close/>
                  <a:moveTo>
                    <a:pt x="2103677" y="3746611"/>
                  </a:moveTo>
                  <a:lnTo>
                    <a:pt x="2011908" y="3730250"/>
                  </a:lnTo>
                  <a:lnTo>
                    <a:pt x="1874983" y="3460480"/>
                  </a:lnTo>
                  <a:lnTo>
                    <a:pt x="2216931" y="3626269"/>
                  </a:lnTo>
                  <a:lnTo>
                    <a:pt x="2103677" y="3746611"/>
                  </a:lnTo>
                  <a:close/>
                  <a:moveTo>
                    <a:pt x="1940168" y="3902583"/>
                  </a:moveTo>
                  <a:lnTo>
                    <a:pt x="1869885" y="3719707"/>
                  </a:lnTo>
                  <a:lnTo>
                    <a:pt x="2002076" y="3743339"/>
                  </a:lnTo>
                  <a:lnTo>
                    <a:pt x="2037035" y="3812417"/>
                  </a:lnTo>
                  <a:lnTo>
                    <a:pt x="1940168" y="3902583"/>
                  </a:lnTo>
                  <a:close/>
                  <a:moveTo>
                    <a:pt x="1682342" y="4204712"/>
                  </a:moveTo>
                  <a:lnTo>
                    <a:pt x="1875712" y="4093095"/>
                  </a:lnTo>
                  <a:lnTo>
                    <a:pt x="1862966" y="4268701"/>
                  </a:lnTo>
                  <a:lnTo>
                    <a:pt x="1682342" y="4204712"/>
                  </a:lnTo>
                  <a:close/>
                  <a:moveTo>
                    <a:pt x="1832377" y="4358503"/>
                  </a:moveTo>
                  <a:lnTo>
                    <a:pt x="1694359" y="4224708"/>
                  </a:lnTo>
                  <a:lnTo>
                    <a:pt x="1860053" y="4283607"/>
                  </a:lnTo>
                  <a:lnTo>
                    <a:pt x="1832377" y="4358503"/>
                  </a:lnTo>
                  <a:close/>
                  <a:moveTo>
                    <a:pt x="1678700" y="4049467"/>
                  </a:moveTo>
                  <a:lnTo>
                    <a:pt x="1863330" y="4083642"/>
                  </a:lnTo>
                  <a:lnTo>
                    <a:pt x="1673238" y="4193441"/>
                  </a:lnTo>
                  <a:lnTo>
                    <a:pt x="1678700" y="4049467"/>
                  </a:lnTo>
                  <a:close/>
                  <a:moveTo>
                    <a:pt x="1679064" y="4034560"/>
                  </a:moveTo>
                  <a:lnTo>
                    <a:pt x="1685983" y="3856410"/>
                  </a:lnTo>
                  <a:lnTo>
                    <a:pt x="1865151" y="4069099"/>
                  </a:lnTo>
                  <a:lnTo>
                    <a:pt x="1679064" y="4034560"/>
                  </a:lnTo>
                  <a:close/>
                  <a:moveTo>
                    <a:pt x="1374261" y="2974747"/>
                  </a:moveTo>
                  <a:lnTo>
                    <a:pt x="1547966" y="2957659"/>
                  </a:lnTo>
                  <a:lnTo>
                    <a:pt x="1460568" y="3168531"/>
                  </a:lnTo>
                  <a:lnTo>
                    <a:pt x="1374261" y="2974747"/>
                  </a:lnTo>
                  <a:close/>
                  <a:moveTo>
                    <a:pt x="1433984" y="2730790"/>
                  </a:moveTo>
                  <a:lnTo>
                    <a:pt x="1547602" y="2942753"/>
                  </a:lnTo>
                  <a:lnTo>
                    <a:pt x="1373169" y="2960204"/>
                  </a:lnTo>
                  <a:lnTo>
                    <a:pt x="1433984" y="2730790"/>
                  </a:lnTo>
                  <a:close/>
                  <a:moveTo>
                    <a:pt x="1975856" y="2634080"/>
                  </a:moveTo>
                  <a:lnTo>
                    <a:pt x="1848400" y="2622809"/>
                  </a:lnTo>
                  <a:lnTo>
                    <a:pt x="1903388" y="2563911"/>
                  </a:lnTo>
                  <a:lnTo>
                    <a:pt x="1975856" y="2634080"/>
                  </a:lnTo>
                  <a:close/>
                  <a:moveTo>
                    <a:pt x="2381532" y="2715157"/>
                  </a:moveTo>
                  <a:lnTo>
                    <a:pt x="2124434" y="2854405"/>
                  </a:lnTo>
                  <a:lnTo>
                    <a:pt x="2213654" y="2690070"/>
                  </a:lnTo>
                  <a:lnTo>
                    <a:pt x="2381532" y="2715157"/>
                  </a:lnTo>
                  <a:close/>
                  <a:moveTo>
                    <a:pt x="2275197" y="3287419"/>
                  </a:moveTo>
                  <a:lnTo>
                    <a:pt x="2163764" y="3120540"/>
                  </a:lnTo>
                  <a:lnTo>
                    <a:pt x="2444532" y="3125993"/>
                  </a:lnTo>
                  <a:lnTo>
                    <a:pt x="2275197" y="3287419"/>
                  </a:lnTo>
                  <a:close/>
                  <a:moveTo>
                    <a:pt x="2102220" y="2890762"/>
                  </a:moveTo>
                  <a:lnTo>
                    <a:pt x="2141914" y="3108178"/>
                  </a:lnTo>
                  <a:lnTo>
                    <a:pt x="1878261" y="3204161"/>
                  </a:lnTo>
                  <a:lnTo>
                    <a:pt x="2102220" y="2890762"/>
                  </a:lnTo>
                  <a:close/>
                  <a:moveTo>
                    <a:pt x="1858960" y="3205979"/>
                  </a:moveTo>
                  <a:lnTo>
                    <a:pt x="1755903" y="3043099"/>
                  </a:lnTo>
                  <a:lnTo>
                    <a:pt x="2084376" y="2890762"/>
                  </a:lnTo>
                  <a:lnTo>
                    <a:pt x="1858960" y="3205979"/>
                  </a:lnTo>
                  <a:close/>
                  <a:moveTo>
                    <a:pt x="2114602" y="2876583"/>
                  </a:moveTo>
                  <a:lnTo>
                    <a:pt x="2383353" y="2731154"/>
                  </a:lnTo>
                  <a:lnTo>
                    <a:pt x="2154296" y="3093635"/>
                  </a:lnTo>
                  <a:lnTo>
                    <a:pt x="2114602" y="2876583"/>
                  </a:lnTo>
                  <a:close/>
                  <a:moveTo>
                    <a:pt x="2070174" y="2881309"/>
                  </a:moveTo>
                  <a:lnTo>
                    <a:pt x="1763914" y="3023466"/>
                  </a:lnTo>
                  <a:lnTo>
                    <a:pt x="1844394" y="2890762"/>
                  </a:lnTo>
                  <a:lnTo>
                    <a:pt x="2070174" y="2881309"/>
                  </a:lnTo>
                  <a:close/>
                  <a:moveTo>
                    <a:pt x="1854955" y="2875492"/>
                  </a:moveTo>
                  <a:lnTo>
                    <a:pt x="2011180" y="2660985"/>
                  </a:lnTo>
                  <a:lnTo>
                    <a:pt x="2095665" y="2865676"/>
                  </a:lnTo>
                  <a:lnTo>
                    <a:pt x="1854955" y="2875492"/>
                  </a:lnTo>
                  <a:close/>
                  <a:moveTo>
                    <a:pt x="1832377" y="2862404"/>
                  </a:moveTo>
                  <a:lnTo>
                    <a:pt x="1627353" y="2613357"/>
                  </a:lnTo>
                  <a:lnTo>
                    <a:pt x="1825822" y="2635171"/>
                  </a:lnTo>
                  <a:lnTo>
                    <a:pt x="1832377" y="2862404"/>
                  </a:lnTo>
                  <a:close/>
                  <a:moveTo>
                    <a:pt x="1615336" y="2621719"/>
                  </a:moveTo>
                  <a:lnTo>
                    <a:pt x="1827278" y="2879128"/>
                  </a:lnTo>
                  <a:lnTo>
                    <a:pt x="1568359" y="2939481"/>
                  </a:lnTo>
                  <a:lnTo>
                    <a:pt x="1615336" y="2621719"/>
                  </a:lnTo>
                  <a:close/>
                  <a:moveTo>
                    <a:pt x="1563261" y="2959114"/>
                  </a:moveTo>
                  <a:lnTo>
                    <a:pt x="1729319" y="3040190"/>
                  </a:lnTo>
                  <a:lnTo>
                    <a:pt x="1475498" y="3171076"/>
                  </a:lnTo>
                  <a:lnTo>
                    <a:pt x="1563261" y="2959114"/>
                  </a:lnTo>
                  <a:close/>
                  <a:moveTo>
                    <a:pt x="1580741" y="2951479"/>
                  </a:moveTo>
                  <a:lnTo>
                    <a:pt x="1824729" y="2894398"/>
                  </a:lnTo>
                  <a:lnTo>
                    <a:pt x="1742429" y="3030374"/>
                  </a:lnTo>
                  <a:lnTo>
                    <a:pt x="1580741" y="2951479"/>
                  </a:lnTo>
                  <a:close/>
                  <a:moveTo>
                    <a:pt x="1746799" y="3056187"/>
                  </a:moveTo>
                  <a:lnTo>
                    <a:pt x="1847671" y="3215796"/>
                  </a:lnTo>
                  <a:lnTo>
                    <a:pt x="1653573" y="3286329"/>
                  </a:lnTo>
                  <a:lnTo>
                    <a:pt x="1746799" y="3056187"/>
                  </a:lnTo>
                  <a:close/>
                  <a:moveTo>
                    <a:pt x="1851313" y="3229611"/>
                  </a:moveTo>
                  <a:lnTo>
                    <a:pt x="1851313" y="3430667"/>
                  </a:lnTo>
                  <a:lnTo>
                    <a:pt x="1656851" y="3300508"/>
                  </a:lnTo>
                  <a:lnTo>
                    <a:pt x="1851313" y="3229611"/>
                  </a:lnTo>
                  <a:close/>
                  <a:moveTo>
                    <a:pt x="1865879" y="3232520"/>
                  </a:moveTo>
                  <a:lnTo>
                    <a:pt x="2207463" y="3450663"/>
                  </a:lnTo>
                  <a:lnTo>
                    <a:pt x="1865879" y="3437575"/>
                  </a:lnTo>
                  <a:lnTo>
                    <a:pt x="1865879" y="3232520"/>
                  </a:lnTo>
                  <a:close/>
                  <a:moveTo>
                    <a:pt x="1874983" y="3220886"/>
                  </a:moveTo>
                  <a:lnTo>
                    <a:pt x="2144827" y="3122358"/>
                  </a:lnTo>
                  <a:lnTo>
                    <a:pt x="2222394" y="3442665"/>
                  </a:lnTo>
                  <a:lnTo>
                    <a:pt x="1874983" y="3220886"/>
                  </a:lnTo>
                  <a:close/>
                  <a:moveTo>
                    <a:pt x="2163035" y="3105997"/>
                  </a:moveTo>
                  <a:lnTo>
                    <a:pt x="2399740" y="2731881"/>
                  </a:lnTo>
                  <a:lnTo>
                    <a:pt x="2454001" y="3111450"/>
                  </a:lnTo>
                  <a:lnTo>
                    <a:pt x="2163035" y="3105997"/>
                  </a:lnTo>
                  <a:close/>
                  <a:moveTo>
                    <a:pt x="2107319" y="2855859"/>
                  </a:moveTo>
                  <a:lnTo>
                    <a:pt x="2024654" y="2655895"/>
                  </a:lnTo>
                  <a:lnTo>
                    <a:pt x="2198359" y="2687525"/>
                  </a:lnTo>
                  <a:lnTo>
                    <a:pt x="2107319" y="2855859"/>
                  </a:lnTo>
                  <a:close/>
                  <a:moveTo>
                    <a:pt x="1846943" y="2862040"/>
                  </a:moveTo>
                  <a:lnTo>
                    <a:pt x="1840388" y="2636625"/>
                  </a:lnTo>
                  <a:lnTo>
                    <a:pt x="1994793" y="2650441"/>
                  </a:lnTo>
                  <a:lnTo>
                    <a:pt x="1999891" y="2651532"/>
                  </a:lnTo>
                  <a:lnTo>
                    <a:pt x="1846943" y="2862040"/>
                  </a:lnTo>
                  <a:close/>
                  <a:moveTo>
                    <a:pt x="1625533" y="2598814"/>
                  </a:moveTo>
                  <a:lnTo>
                    <a:pt x="1726406" y="2489742"/>
                  </a:lnTo>
                  <a:lnTo>
                    <a:pt x="1817810" y="2619537"/>
                  </a:lnTo>
                  <a:lnTo>
                    <a:pt x="1625533" y="2598814"/>
                  </a:lnTo>
                  <a:close/>
                  <a:moveTo>
                    <a:pt x="1612423" y="2591542"/>
                  </a:moveTo>
                  <a:lnTo>
                    <a:pt x="1564354" y="2485379"/>
                  </a:lnTo>
                  <a:lnTo>
                    <a:pt x="1715845" y="2479925"/>
                  </a:lnTo>
                  <a:lnTo>
                    <a:pt x="1612423" y="2591542"/>
                  </a:lnTo>
                  <a:close/>
                  <a:moveTo>
                    <a:pt x="1555249" y="2926392"/>
                  </a:moveTo>
                  <a:lnTo>
                    <a:pt x="1441267" y="2714066"/>
                  </a:lnTo>
                  <a:lnTo>
                    <a:pt x="1600770" y="2618810"/>
                  </a:lnTo>
                  <a:lnTo>
                    <a:pt x="1555249" y="2926392"/>
                  </a:lnTo>
                  <a:close/>
                  <a:moveTo>
                    <a:pt x="1731140" y="3055460"/>
                  </a:moveTo>
                  <a:lnTo>
                    <a:pt x="1637186" y="3287783"/>
                  </a:lnTo>
                  <a:lnTo>
                    <a:pt x="1475498" y="3187437"/>
                  </a:lnTo>
                  <a:lnTo>
                    <a:pt x="1731140" y="3055460"/>
                  </a:lnTo>
                  <a:close/>
                  <a:moveTo>
                    <a:pt x="1652845" y="3534648"/>
                  </a:moveTo>
                  <a:lnTo>
                    <a:pt x="1648475" y="3312506"/>
                  </a:lnTo>
                  <a:lnTo>
                    <a:pt x="1844030" y="3443392"/>
                  </a:lnTo>
                  <a:lnTo>
                    <a:pt x="1652845" y="3534648"/>
                  </a:lnTo>
                  <a:close/>
                  <a:moveTo>
                    <a:pt x="1851313" y="3455753"/>
                  </a:moveTo>
                  <a:lnTo>
                    <a:pt x="1851313" y="3695347"/>
                  </a:lnTo>
                  <a:lnTo>
                    <a:pt x="1659400" y="3547737"/>
                  </a:lnTo>
                  <a:lnTo>
                    <a:pt x="1851313" y="3455753"/>
                  </a:lnTo>
                  <a:close/>
                  <a:moveTo>
                    <a:pt x="1925238" y="3904038"/>
                  </a:moveTo>
                  <a:lnTo>
                    <a:pt x="1695816" y="3834959"/>
                  </a:lnTo>
                  <a:lnTo>
                    <a:pt x="1854955" y="3721525"/>
                  </a:lnTo>
                  <a:lnTo>
                    <a:pt x="1925238" y="3904038"/>
                  </a:lnTo>
                  <a:close/>
                  <a:moveTo>
                    <a:pt x="1865879" y="3704073"/>
                  </a:moveTo>
                  <a:lnTo>
                    <a:pt x="1865879" y="3475023"/>
                  </a:lnTo>
                  <a:lnTo>
                    <a:pt x="1994064" y="3726978"/>
                  </a:lnTo>
                  <a:lnTo>
                    <a:pt x="1865879" y="3704073"/>
                  </a:lnTo>
                  <a:close/>
                  <a:moveTo>
                    <a:pt x="1893192" y="3452845"/>
                  </a:moveTo>
                  <a:lnTo>
                    <a:pt x="2226400" y="3465933"/>
                  </a:lnTo>
                  <a:lnTo>
                    <a:pt x="2222030" y="3612453"/>
                  </a:lnTo>
                  <a:lnTo>
                    <a:pt x="1893192" y="3452845"/>
                  </a:lnTo>
                  <a:close/>
                  <a:moveTo>
                    <a:pt x="2239145" y="3449209"/>
                  </a:moveTo>
                  <a:lnTo>
                    <a:pt x="2167041" y="3151080"/>
                  </a:lnTo>
                  <a:lnTo>
                    <a:pt x="2268278" y="3302689"/>
                  </a:lnTo>
                  <a:cubicBezTo>
                    <a:pt x="2268278" y="3303053"/>
                    <a:pt x="2268642" y="3303053"/>
                    <a:pt x="2268642" y="3303053"/>
                  </a:cubicBezTo>
                  <a:cubicBezTo>
                    <a:pt x="2268642" y="3303053"/>
                    <a:pt x="2268642" y="3303416"/>
                    <a:pt x="2269006" y="3303416"/>
                  </a:cubicBezTo>
                  <a:cubicBezTo>
                    <a:pt x="2269006" y="3303416"/>
                    <a:pt x="2269371" y="3303416"/>
                    <a:pt x="2269371" y="3303780"/>
                  </a:cubicBezTo>
                  <a:cubicBezTo>
                    <a:pt x="2269371" y="3303780"/>
                    <a:pt x="2269735" y="3304144"/>
                    <a:pt x="2269735" y="3304144"/>
                  </a:cubicBezTo>
                  <a:lnTo>
                    <a:pt x="2389180" y="3393219"/>
                  </a:lnTo>
                  <a:lnTo>
                    <a:pt x="2239145" y="3449209"/>
                  </a:lnTo>
                  <a:close/>
                  <a:moveTo>
                    <a:pt x="2467839" y="3103815"/>
                  </a:moveTo>
                  <a:lnTo>
                    <a:pt x="2417584" y="2752968"/>
                  </a:lnTo>
                  <a:lnTo>
                    <a:pt x="2555602" y="3020557"/>
                  </a:lnTo>
                  <a:lnTo>
                    <a:pt x="2467839" y="3103815"/>
                  </a:lnTo>
                  <a:close/>
                  <a:moveTo>
                    <a:pt x="1893192" y="2553731"/>
                  </a:moveTo>
                  <a:lnTo>
                    <a:pt x="1833833" y="2617356"/>
                  </a:lnTo>
                  <a:lnTo>
                    <a:pt x="1736602" y="2478835"/>
                  </a:lnTo>
                  <a:lnTo>
                    <a:pt x="1813076" y="2475926"/>
                  </a:lnTo>
                  <a:lnTo>
                    <a:pt x="1893192" y="2553731"/>
                  </a:lnTo>
                  <a:close/>
                  <a:moveTo>
                    <a:pt x="1462752" y="2583544"/>
                  </a:moveTo>
                  <a:lnTo>
                    <a:pt x="1550880" y="2490833"/>
                  </a:lnTo>
                  <a:lnTo>
                    <a:pt x="1600770" y="2601359"/>
                  </a:lnTo>
                  <a:lnTo>
                    <a:pt x="1441631" y="2696615"/>
                  </a:lnTo>
                  <a:lnTo>
                    <a:pt x="1462752" y="2583544"/>
                  </a:lnTo>
                  <a:close/>
                  <a:moveTo>
                    <a:pt x="1654666" y="3562643"/>
                  </a:moveTo>
                  <a:lnTo>
                    <a:pt x="1846215" y="3709890"/>
                  </a:lnTo>
                  <a:lnTo>
                    <a:pt x="1685255" y="3824415"/>
                  </a:lnTo>
                  <a:lnTo>
                    <a:pt x="1654666" y="3562643"/>
                  </a:lnTo>
                  <a:close/>
                  <a:moveTo>
                    <a:pt x="2010816" y="4405767"/>
                  </a:moveTo>
                  <a:lnTo>
                    <a:pt x="1845122" y="4366501"/>
                  </a:lnTo>
                  <a:lnTo>
                    <a:pt x="1872798" y="4291606"/>
                  </a:lnTo>
                  <a:lnTo>
                    <a:pt x="2010816" y="4405767"/>
                  </a:lnTo>
                  <a:close/>
                  <a:moveTo>
                    <a:pt x="1933613" y="4158174"/>
                  </a:moveTo>
                  <a:lnTo>
                    <a:pt x="1878989" y="4249068"/>
                  </a:lnTo>
                  <a:lnTo>
                    <a:pt x="1889914" y="4100003"/>
                  </a:lnTo>
                  <a:lnTo>
                    <a:pt x="1933613" y="4158174"/>
                  </a:lnTo>
                  <a:close/>
                  <a:moveTo>
                    <a:pt x="1881174" y="4065464"/>
                  </a:moveTo>
                  <a:lnTo>
                    <a:pt x="1701278" y="3851683"/>
                  </a:lnTo>
                  <a:lnTo>
                    <a:pt x="1928515" y="3920035"/>
                  </a:lnTo>
                  <a:lnTo>
                    <a:pt x="1881174" y="4065464"/>
                  </a:lnTo>
                  <a:close/>
                  <a:moveTo>
                    <a:pt x="2073452" y="3778605"/>
                  </a:moveTo>
                  <a:lnTo>
                    <a:pt x="2048324" y="3801874"/>
                  </a:lnTo>
                  <a:lnTo>
                    <a:pt x="2019920" y="3746247"/>
                  </a:lnTo>
                  <a:lnTo>
                    <a:pt x="2091660" y="3758972"/>
                  </a:lnTo>
                  <a:lnTo>
                    <a:pt x="2073452" y="3778605"/>
                  </a:lnTo>
                  <a:close/>
                </a:path>
              </a:pathLst>
            </a:custGeom>
            <a:grpFill/>
            <a:ln w="95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dirty="0"/>
            </a:p>
          </p:txBody>
        </p:sp>
        <p:sp>
          <p:nvSpPr>
            <p:cNvPr id="45" name="Freeform 28">
              <a:extLst>
                <a:ext uri="{FF2B5EF4-FFF2-40B4-BE49-F238E27FC236}">
                  <a16:creationId xmlns:a16="http://schemas.microsoft.com/office/drawing/2014/main" id="{24F4C985-331C-E1E3-33E7-61F692D5DEC5}"/>
                </a:ext>
              </a:extLst>
            </p:cNvPr>
            <p:cNvSpPr/>
            <p:nvPr/>
          </p:nvSpPr>
          <p:spPr>
            <a:xfrm>
              <a:off x="4551030" y="3340962"/>
              <a:ext cx="266038" cy="425310"/>
            </a:xfrm>
            <a:custGeom>
              <a:avLst/>
              <a:gdLst>
                <a:gd name="connsiteX0" fmla="*/ 3803 w 95130"/>
                <a:gd name="connsiteY0" fmla="*/ 151860 h 152083"/>
                <a:gd name="connsiteX1" fmla="*/ 7081 w 95130"/>
                <a:gd name="connsiteY1" fmla="*/ 152587 h 152083"/>
                <a:gd name="connsiteX2" fmla="*/ 11815 w 95130"/>
                <a:gd name="connsiteY2" fmla="*/ 150769 h 152083"/>
                <a:gd name="connsiteX3" fmla="*/ 95572 w 95130"/>
                <a:gd name="connsiteY3" fmla="*/ 81690 h 152083"/>
                <a:gd name="connsiteX4" fmla="*/ 98121 w 95130"/>
                <a:gd name="connsiteY4" fmla="*/ 76237 h 152083"/>
                <a:gd name="connsiteX5" fmla="*/ 95572 w 95130"/>
                <a:gd name="connsiteY5" fmla="*/ 70783 h 152083"/>
                <a:gd name="connsiteX6" fmla="*/ 11815 w 95130"/>
                <a:gd name="connsiteY6" fmla="*/ 1704 h 152083"/>
                <a:gd name="connsiteX7" fmla="*/ 4168 w 95130"/>
                <a:gd name="connsiteY7" fmla="*/ 614 h 152083"/>
                <a:gd name="connsiteX8" fmla="*/ 162 w 95130"/>
                <a:gd name="connsiteY8" fmla="*/ 7158 h 152083"/>
                <a:gd name="connsiteX9" fmla="*/ 162 w 95130"/>
                <a:gd name="connsiteY9" fmla="*/ 145679 h 152083"/>
                <a:gd name="connsiteX10" fmla="*/ 3803 w 95130"/>
                <a:gd name="connsiteY10" fmla="*/ 151860 h 152083"/>
                <a:gd name="connsiteX11" fmla="*/ 14000 w 95130"/>
                <a:gd name="connsiteY11" fmla="*/ 22428 h 152083"/>
                <a:gd name="connsiteX12" fmla="*/ 79185 w 95130"/>
                <a:gd name="connsiteY12" fmla="*/ 76237 h 152083"/>
                <a:gd name="connsiteX13" fmla="*/ 14000 w 95130"/>
                <a:gd name="connsiteY13" fmla="*/ 129682 h 152083"/>
                <a:gd name="connsiteX14" fmla="*/ 14000 w 95130"/>
                <a:gd name="connsiteY14" fmla="*/ 22428 h 152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5130" h="152083">
                  <a:moveTo>
                    <a:pt x="3803" y="151860"/>
                  </a:moveTo>
                  <a:cubicBezTo>
                    <a:pt x="4896" y="152223"/>
                    <a:pt x="5988" y="152587"/>
                    <a:pt x="7081" y="152587"/>
                  </a:cubicBezTo>
                  <a:cubicBezTo>
                    <a:pt x="8902" y="152587"/>
                    <a:pt x="10358" y="151860"/>
                    <a:pt x="11815" y="150769"/>
                  </a:cubicBezTo>
                  <a:lnTo>
                    <a:pt x="95572" y="81690"/>
                  </a:lnTo>
                  <a:cubicBezTo>
                    <a:pt x="97393" y="80236"/>
                    <a:pt x="98121" y="78418"/>
                    <a:pt x="98121" y="76237"/>
                  </a:cubicBezTo>
                  <a:cubicBezTo>
                    <a:pt x="98121" y="74055"/>
                    <a:pt x="97029" y="71874"/>
                    <a:pt x="95572" y="70783"/>
                  </a:cubicBezTo>
                  <a:lnTo>
                    <a:pt x="11815" y="1704"/>
                  </a:lnTo>
                  <a:cubicBezTo>
                    <a:pt x="9630" y="-114"/>
                    <a:pt x="6717" y="-477"/>
                    <a:pt x="4168" y="614"/>
                  </a:cubicBezTo>
                  <a:cubicBezTo>
                    <a:pt x="1618" y="1704"/>
                    <a:pt x="162" y="4249"/>
                    <a:pt x="162" y="7158"/>
                  </a:cubicBezTo>
                  <a:lnTo>
                    <a:pt x="162" y="145679"/>
                  </a:lnTo>
                  <a:cubicBezTo>
                    <a:pt x="-566" y="148224"/>
                    <a:pt x="1254" y="150769"/>
                    <a:pt x="3803" y="151860"/>
                  </a:cubicBezTo>
                  <a:close/>
                  <a:moveTo>
                    <a:pt x="14000" y="22428"/>
                  </a:moveTo>
                  <a:lnTo>
                    <a:pt x="79185" y="76237"/>
                  </a:lnTo>
                  <a:lnTo>
                    <a:pt x="14000" y="129682"/>
                  </a:lnTo>
                  <a:lnTo>
                    <a:pt x="14000" y="22428"/>
                  </a:lnTo>
                  <a:close/>
                </a:path>
              </a:pathLst>
            </a:custGeom>
            <a:grpFill/>
            <a:ln w="95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/>
            </a:p>
          </p:txBody>
        </p:sp>
        <p:sp>
          <p:nvSpPr>
            <p:cNvPr id="46" name="Freeform 29">
              <a:extLst>
                <a:ext uri="{FF2B5EF4-FFF2-40B4-BE49-F238E27FC236}">
                  <a16:creationId xmlns:a16="http://schemas.microsoft.com/office/drawing/2014/main" id="{996FBA4B-9190-ADFC-D927-DE1DFB418E6A}"/>
                </a:ext>
              </a:extLst>
            </p:cNvPr>
            <p:cNvSpPr/>
            <p:nvPr/>
          </p:nvSpPr>
          <p:spPr>
            <a:xfrm>
              <a:off x="5213488" y="2830111"/>
              <a:ext cx="3884167" cy="3189833"/>
            </a:xfrm>
            <a:custGeom>
              <a:avLst/>
              <a:gdLst>
                <a:gd name="connsiteX0" fmla="*/ 1123060 w 1388905"/>
                <a:gd name="connsiteY0" fmla="*/ 1026045 h 1140623"/>
                <a:gd name="connsiteX1" fmla="*/ 1206817 w 1388905"/>
                <a:gd name="connsiteY1" fmla="*/ 978780 h 1140623"/>
                <a:gd name="connsiteX2" fmla="*/ 1210458 w 1388905"/>
                <a:gd name="connsiteY2" fmla="*/ 973327 h 1140623"/>
                <a:gd name="connsiteX3" fmla="*/ 1217742 w 1388905"/>
                <a:gd name="connsiteY3" fmla="*/ 900612 h 1140623"/>
                <a:gd name="connsiteX4" fmla="*/ 1211187 w 1388905"/>
                <a:gd name="connsiteY4" fmla="*/ 892614 h 1140623"/>
                <a:gd name="connsiteX5" fmla="*/ 1073170 w 1388905"/>
                <a:gd name="connsiteY5" fmla="*/ 875889 h 1140623"/>
                <a:gd name="connsiteX6" fmla="*/ 1107037 w 1388905"/>
                <a:gd name="connsiteY6" fmla="*/ 823899 h 1140623"/>
                <a:gd name="connsiteX7" fmla="*/ 1108129 w 1388905"/>
                <a:gd name="connsiteY7" fmla="*/ 819899 h 1140623"/>
                <a:gd name="connsiteX8" fmla="*/ 1108129 w 1388905"/>
                <a:gd name="connsiteY8" fmla="*/ 732642 h 1140623"/>
                <a:gd name="connsiteX9" fmla="*/ 1107765 w 1388905"/>
                <a:gd name="connsiteY9" fmla="*/ 730461 h 1140623"/>
                <a:gd name="connsiteX10" fmla="*/ 1086279 w 1388905"/>
                <a:gd name="connsiteY10" fmla="*/ 662473 h 1140623"/>
                <a:gd name="connsiteX11" fmla="*/ 1089557 w 1388905"/>
                <a:gd name="connsiteY11" fmla="*/ 597757 h 1140623"/>
                <a:gd name="connsiteX12" fmla="*/ 1247603 w 1388905"/>
                <a:gd name="connsiteY12" fmla="*/ 472324 h 1140623"/>
                <a:gd name="connsiteX13" fmla="*/ 1249060 w 1388905"/>
                <a:gd name="connsiteY13" fmla="*/ 470870 h 1140623"/>
                <a:gd name="connsiteX14" fmla="*/ 1387805 w 1388905"/>
                <a:gd name="connsiteY14" fmla="*/ 265815 h 1140623"/>
                <a:gd name="connsiteX15" fmla="*/ 1388169 w 1388905"/>
                <a:gd name="connsiteY15" fmla="*/ 258180 h 1140623"/>
                <a:gd name="connsiteX16" fmla="*/ 1381614 w 1388905"/>
                <a:gd name="connsiteY16" fmla="*/ 254181 h 1140623"/>
                <a:gd name="connsiteX17" fmla="*/ 1183146 w 1388905"/>
                <a:gd name="connsiteY17" fmla="*/ 252000 h 1140623"/>
                <a:gd name="connsiteX18" fmla="*/ 1242869 w 1388905"/>
                <a:gd name="connsiteY18" fmla="*/ 219278 h 1140623"/>
                <a:gd name="connsiteX19" fmla="*/ 1246510 w 1388905"/>
                <a:gd name="connsiteY19" fmla="*/ 213461 h 1140623"/>
                <a:gd name="connsiteX20" fmla="*/ 1243597 w 1388905"/>
                <a:gd name="connsiteY20" fmla="*/ 207280 h 1140623"/>
                <a:gd name="connsiteX21" fmla="*/ 1130707 w 1388905"/>
                <a:gd name="connsiteY21" fmla="*/ 127658 h 1140623"/>
                <a:gd name="connsiteX22" fmla="*/ 1126337 w 1388905"/>
                <a:gd name="connsiteY22" fmla="*/ 126204 h 1140623"/>
                <a:gd name="connsiteX23" fmla="*/ 867418 w 1388905"/>
                <a:gd name="connsiteY23" fmla="*/ 126204 h 1140623"/>
                <a:gd name="connsiteX24" fmla="*/ 867054 w 1388905"/>
                <a:gd name="connsiteY24" fmla="*/ 126204 h 1140623"/>
                <a:gd name="connsiteX25" fmla="*/ 865233 w 1388905"/>
                <a:gd name="connsiteY25" fmla="*/ 126567 h 1140623"/>
                <a:gd name="connsiteX26" fmla="*/ 864505 w 1388905"/>
                <a:gd name="connsiteY26" fmla="*/ 126931 h 1140623"/>
                <a:gd name="connsiteX27" fmla="*/ 862684 w 1388905"/>
                <a:gd name="connsiteY27" fmla="*/ 128385 h 1140623"/>
                <a:gd name="connsiteX28" fmla="*/ 862684 w 1388905"/>
                <a:gd name="connsiteY28" fmla="*/ 128385 h 1140623"/>
                <a:gd name="connsiteX29" fmla="*/ 745060 w 1388905"/>
                <a:gd name="connsiteY29" fmla="*/ 247273 h 1140623"/>
                <a:gd name="connsiteX30" fmla="*/ 691528 w 1388905"/>
                <a:gd name="connsiteY30" fmla="*/ 160380 h 1140623"/>
                <a:gd name="connsiteX31" fmla="*/ 685337 w 1388905"/>
                <a:gd name="connsiteY31" fmla="*/ 156744 h 1140623"/>
                <a:gd name="connsiteX32" fmla="*/ 524742 w 1388905"/>
                <a:gd name="connsiteY32" fmla="*/ 156744 h 1140623"/>
                <a:gd name="connsiteX33" fmla="*/ 524742 w 1388905"/>
                <a:gd name="connsiteY33" fmla="*/ 122204 h 1140623"/>
                <a:gd name="connsiteX34" fmla="*/ 521829 w 1388905"/>
                <a:gd name="connsiteY34" fmla="*/ 116387 h 1140623"/>
                <a:gd name="connsiteX35" fmla="*/ 430788 w 1388905"/>
                <a:gd name="connsiteY35" fmla="*/ 49126 h 1140623"/>
                <a:gd name="connsiteX36" fmla="*/ 426783 w 1388905"/>
                <a:gd name="connsiteY36" fmla="*/ 47672 h 1140623"/>
                <a:gd name="connsiteX37" fmla="*/ 275655 w 1388905"/>
                <a:gd name="connsiteY37" fmla="*/ 40401 h 1140623"/>
                <a:gd name="connsiteX38" fmla="*/ 211563 w 1388905"/>
                <a:gd name="connsiteY38" fmla="*/ 1135 h 1140623"/>
                <a:gd name="connsiteX39" fmla="*/ 201731 w 1388905"/>
                <a:gd name="connsiteY39" fmla="*/ 3316 h 1140623"/>
                <a:gd name="connsiteX40" fmla="*/ 121615 w 1388905"/>
                <a:gd name="connsiteY40" fmla="*/ 119659 h 1140623"/>
                <a:gd name="connsiteX41" fmla="*/ 120158 w 1388905"/>
                <a:gd name="connsiteY41" fmla="*/ 123659 h 1140623"/>
                <a:gd name="connsiteX42" fmla="*/ 120158 w 1388905"/>
                <a:gd name="connsiteY42" fmla="*/ 206190 h 1140623"/>
                <a:gd name="connsiteX43" fmla="*/ 5812 w 1388905"/>
                <a:gd name="connsiteY43" fmla="*/ 229458 h 1140623"/>
                <a:gd name="connsiteX44" fmla="*/ 349 w 1388905"/>
                <a:gd name="connsiteY44" fmla="*/ 234185 h 1140623"/>
                <a:gd name="connsiteX45" fmla="*/ 1806 w 1388905"/>
                <a:gd name="connsiteY45" fmla="*/ 241093 h 1140623"/>
                <a:gd name="connsiteX46" fmla="*/ 78280 w 1388905"/>
                <a:gd name="connsiteY46" fmla="*/ 331986 h 1140623"/>
                <a:gd name="connsiteX47" fmla="*/ 83742 w 1388905"/>
                <a:gd name="connsiteY47" fmla="*/ 334531 h 1140623"/>
                <a:gd name="connsiteX48" fmla="*/ 167499 w 1388905"/>
                <a:gd name="connsiteY48" fmla="*/ 334531 h 1140623"/>
                <a:gd name="connsiteX49" fmla="*/ 167499 w 1388905"/>
                <a:gd name="connsiteY49" fmla="*/ 334531 h 1140623"/>
                <a:gd name="connsiteX50" fmla="*/ 168228 w 1388905"/>
                <a:gd name="connsiteY50" fmla="*/ 334531 h 1140623"/>
                <a:gd name="connsiteX51" fmla="*/ 170049 w 1388905"/>
                <a:gd name="connsiteY51" fmla="*/ 334167 h 1140623"/>
                <a:gd name="connsiteX52" fmla="*/ 170049 w 1388905"/>
                <a:gd name="connsiteY52" fmla="*/ 334167 h 1140623"/>
                <a:gd name="connsiteX53" fmla="*/ 170413 w 1388905"/>
                <a:gd name="connsiteY53" fmla="*/ 334167 h 1140623"/>
                <a:gd name="connsiteX54" fmla="*/ 172233 w 1388905"/>
                <a:gd name="connsiteY54" fmla="*/ 333076 h 1140623"/>
                <a:gd name="connsiteX55" fmla="*/ 262910 w 1388905"/>
                <a:gd name="connsiteY55" fmla="*/ 263998 h 1140623"/>
                <a:gd name="connsiteX56" fmla="*/ 403476 w 1388905"/>
                <a:gd name="connsiteY56" fmla="*/ 170560 h 1140623"/>
                <a:gd name="connsiteX57" fmla="*/ 495973 w 1388905"/>
                <a:gd name="connsiteY57" fmla="*/ 170560 h 1140623"/>
                <a:gd name="connsiteX58" fmla="*/ 316806 w 1388905"/>
                <a:gd name="connsiteY58" fmla="*/ 302900 h 1140623"/>
                <a:gd name="connsiteX59" fmla="*/ 313892 w 1388905"/>
                <a:gd name="connsiteY59" fmla="*/ 308353 h 1140623"/>
                <a:gd name="connsiteX60" fmla="*/ 310251 w 1388905"/>
                <a:gd name="connsiteY60" fmla="*/ 398156 h 1140623"/>
                <a:gd name="connsiteX61" fmla="*/ 310615 w 1388905"/>
                <a:gd name="connsiteY61" fmla="*/ 399246 h 1140623"/>
                <a:gd name="connsiteX62" fmla="*/ 310615 w 1388905"/>
                <a:gd name="connsiteY62" fmla="*/ 400701 h 1140623"/>
                <a:gd name="connsiteX63" fmla="*/ 310615 w 1388905"/>
                <a:gd name="connsiteY63" fmla="*/ 400701 h 1140623"/>
                <a:gd name="connsiteX64" fmla="*/ 311343 w 1388905"/>
                <a:gd name="connsiteY64" fmla="*/ 401791 h 1140623"/>
                <a:gd name="connsiteX65" fmla="*/ 312072 w 1388905"/>
                <a:gd name="connsiteY65" fmla="*/ 403246 h 1140623"/>
                <a:gd name="connsiteX66" fmla="*/ 312072 w 1388905"/>
                <a:gd name="connsiteY66" fmla="*/ 403246 h 1140623"/>
                <a:gd name="connsiteX67" fmla="*/ 312800 w 1388905"/>
                <a:gd name="connsiteY67" fmla="*/ 403973 h 1140623"/>
                <a:gd name="connsiteX68" fmla="*/ 314257 w 1388905"/>
                <a:gd name="connsiteY68" fmla="*/ 405064 h 1140623"/>
                <a:gd name="connsiteX69" fmla="*/ 315349 w 1388905"/>
                <a:gd name="connsiteY69" fmla="*/ 405427 h 1140623"/>
                <a:gd name="connsiteX70" fmla="*/ 316806 w 1388905"/>
                <a:gd name="connsiteY70" fmla="*/ 405791 h 1140623"/>
                <a:gd name="connsiteX71" fmla="*/ 317170 w 1388905"/>
                <a:gd name="connsiteY71" fmla="*/ 405791 h 1140623"/>
                <a:gd name="connsiteX72" fmla="*/ 413673 w 1388905"/>
                <a:gd name="connsiteY72" fmla="*/ 405791 h 1140623"/>
                <a:gd name="connsiteX73" fmla="*/ 537124 w 1388905"/>
                <a:gd name="connsiteY73" fmla="*/ 470143 h 1140623"/>
                <a:gd name="connsiteX74" fmla="*/ 586649 w 1388905"/>
                <a:gd name="connsiteY74" fmla="*/ 628660 h 1140623"/>
                <a:gd name="connsiteX75" fmla="*/ 514545 w 1388905"/>
                <a:gd name="connsiteY75" fmla="*/ 822808 h 1140623"/>
                <a:gd name="connsiteX76" fmla="*/ 514545 w 1388905"/>
                <a:gd name="connsiteY76" fmla="*/ 822808 h 1140623"/>
                <a:gd name="connsiteX77" fmla="*/ 514545 w 1388905"/>
                <a:gd name="connsiteY77" fmla="*/ 822808 h 1140623"/>
                <a:gd name="connsiteX78" fmla="*/ 514545 w 1388905"/>
                <a:gd name="connsiteY78" fmla="*/ 823535 h 1140623"/>
                <a:gd name="connsiteX79" fmla="*/ 514181 w 1388905"/>
                <a:gd name="connsiteY79" fmla="*/ 824989 h 1140623"/>
                <a:gd name="connsiteX80" fmla="*/ 510540 w 1388905"/>
                <a:gd name="connsiteY80" fmla="*/ 978053 h 1140623"/>
                <a:gd name="connsiteX81" fmla="*/ 512725 w 1388905"/>
                <a:gd name="connsiteY81" fmla="*/ 983143 h 1140623"/>
                <a:gd name="connsiteX82" fmla="*/ 666037 w 1388905"/>
                <a:gd name="connsiteY82" fmla="*/ 1143479 h 1140623"/>
                <a:gd name="connsiteX83" fmla="*/ 671135 w 1388905"/>
                <a:gd name="connsiteY83" fmla="*/ 1145660 h 1140623"/>
                <a:gd name="connsiteX84" fmla="*/ 673320 w 1388905"/>
                <a:gd name="connsiteY84" fmla="*/ 1145296 h 1140623"/>
                <a:gd name="connsiteX85" fmla="*/ 678418 w 1388905"/>
                <a:gd name="connsiteY85" fmla="*/ 1139843 h 1140623"/>
                <a:gd name="connsiteX86" fmla="*/ 702089 w 1388905"/>
                <a:gd name="connsiteY86" fmla="*/ 1020228 h 1140623"/>
                <a:gd name="connsiteX87" fmla="*/ 813886 w 1388905"/>
                <a:gd name="connsiteY87" fmla="*/ 922427 h 1140623"/>
                <a:gd name="connsiteX88" fmla="*/ 981401 w 1388905"/>
                <a:gd name="connsiteY88" fmla="*/ 808629 h 1140623"/>
                <a:gd name="connsiteX89" fmla="*/ 1013083 w 1388905"/>
                <a:gd name="connsiteY89" fmla="*/ 828625 h 1140623"/>
                <a:gd name="connsiteX90" fmla="*/ 995967 w 1388905"/>
                <a:gd name="connsiteY90" fmla="*/ 899885 h 1140623"/>
                <a:gd name="connsiteX91" fmla="*/ 995967 w 1388905"/>
                <a:gd name="connsiteY91" fmla="*/ 900612 h 1140623"/>
                <a:gd name="connsiteX92" fmla="*/ 995967 w 1388905"/>
                <a:gd name="connsiteY92" fmla="*/ 902430 h 1140623"/>
                <a:gd name="connsiteX93" fmla="*/ 996331 w 1388905"/>
                <a:gd name="connsiteY93" fmla="*/ 903885 h 1140623"/>
                <a:gd name="connsiteX94" fmla="*/ 996331 w 1388905"/>
                <a:gd name="connsiteY94" fmla="*/ 904612 h 1140623"/>
                <a:gd name="connsiteX95" fmla="*/ 997060 w 1388905"/>
                <a:gd name="connsiteY95" fmla="*/ 905702 h 1140623"/>
                <a:gd name="connsiteX96" fmla="*/ 997060 w 1388905"/>
                <a:gd name="connsiteY96" fmla="*/ 906066 h 1140623"/>
                <a:gd name="connsiteX97" fmla="*/ 1022551 w 1388905"/>
                <a:gd name="connsiteY97" fmla="*/ 942423 h 1140623"/>
                <a:gd name="connsiteX98" fmla="*/ 1023643 w 1388905"/>
                <a:gd name="connsiteY98" fmla="*/ 943877 h 1140623"/>
                <a:gd name="connsiteX99" fmla="*/ 1114684 w 1388905"/>
                <a:gd name="connsiteY99" fmla="*/ 1023863 h 1140623"/>
                <a:gd name="connsiteX100" fmla="*/ 1123060 w 1388905"/>
                <a:gd name="connsiteY100" fmla="*/ 1026045 h 1140623"/>
                <a:gd name="connsiteX101" fmla="*/ 810973 w 1388905"/>
                <a:gd name="connsiteY101" fmla="*/ 907884 h 1140623"/>
                <a:gd name="connsiteX102" fmla="*/ 616511 w 1388905"/>
                <a:gd name="connsiteY102" fmla="*/ 647930 h 1140623"/>
                <a:gd name="connsiteX103" fmla="*/ 965742 w 1388905"/>
                <a:gd name="connsiteY103" fmla="*/ 802448 h 1140623"/>
                <a:gd name="connsiteX104" fmla="*/ 810973 w 1388905"/>
                <a:gd name="connsiteY104" fmla="*/ 907884 h 1140623"/>
                <a:gd name="connsiteX105" fmla="*/ 865597 w 1388905"/>
                <a:gd name="connsiteY105" fmla="*/ 145837 h 1140623"/>
                <a:gd name="connsiteX106" fmla="*/ 1058967 w 1388905"/>
                <a:gd name="connsiteY106" fmla="*/ 559945 h 1140623"/>
                <a:gd name="connsiteX107" fmla="*/ 753800 w 1388905"/>
                <a:gd name="connsiteY107" fmla="*/ 258544 h 1140623"/>
                <a:gd name="connsiteX108" fmla="*/ 865597 w 1388905"/>
                <a:gd name="connsiteY108" fmla="*/ 145837 h 1140623"/>
                <a:gd name="connsiteX109" fmla="*/ 882349 w 1388905"/>
                <a:gd name="connsiteY109" fmla="*/ 147654 h 1140623"/>
                <a:gd name="connsiteX110" fmla="*/ 1147459 w 1388905"/>
                <a:gd name="connsiteY110" fmla="*/ 263270 h 1140623"/>
                <a:gd name="connsiteX111" fmla="*/ 1080453 w 1388905"/>
                <a:gd name="connsiteY111" fmla="*/ 571216 h 1140623"/>
                <a:gd name="connsiteX112" fmla="*/ 882349 w 1388905"/>
                <a:gd name="connsiteY112" fmla="*/ 147654 h 1140623"/>
                <a:gd name="connsiteX113" fmla="*/ 746516 w 1388905"/>
                <a:gd name="connsiteY113" fmla="*/ 271633 h 1140623"/>
                <a:gd name="connsiteX114" fmla="*/ 1066615 w 1388905"/>
                <a:gd name="connsiteY114" fmla="*/ 587577 h 1140623"/>
                <a:gd name="connsiteX115" fmla="*/ 605586 w 1388905"/>
                <a:gd name="connsiteY115" fmla="*/ 621753 h 1140623"/>
                <a:gd name="connsiteX116" fmla="*/ 746516 w 1388905"/>
                <a:gd name="connsiteY116" fmla="*/ 271633 h 1140623"/>
                <a:gd name="connsiteX117" fmla="*/ 977395 w 1388905"/>
                <a:gd name="connsiteY117" fmla="*/ 791904 h 1140623"/>
                <a:gd name="connsiteX118" fmla="*/ 623794 w 1388905"/>
                <a:gd name="connsiteY118" fmla="*/ 635205 h 1140623"/>
                <a:gd name="connsiteX119" fmla="*/ 1070620 w 1388905"/>
                <a:gd name="connsiteY119" fmla="*/ 601756 h 1140623"/>
                <a:gd name="connsiteX120" fmla="*/ 977395 w 1388905"/>
                <a:gd name="connsiteY120" fmla="*/ 791904 h 1140623"/>
                <a:gd name="connsiteX121" fmla="*/ 1368141 w 1388905"/>
                <a:gd name="connsiteY121" fmla="*/ 268360 h 1140623"/>
                <a:gd name="connsiteX122" fmla="*/ 1237770 w 1388905"/>
                <a:gd name="connsiteY122" fmla="*/ 461417 h 1140623"/>
                <a:gd name="connsiteX123" fmla="*/ 1094291 w 1388905"/>
                <a:gd name="connsiteY123" fmla="*/ 575579 h 1140623"/>
                <a:gd name="connsiteX124" fmla="*/ 1161661 w 1388905"/>
                <a:gd name="connsiteY124" fmla="*/ 266543 h 1140623"/>
                <a:gd name="connsiteX125" fmla="*/ 1368141 w 1388905"/>
                <a:gd name="connsiteY125" fmla="*/ 268360 h 1140623"/>
                <a:gd name="connsiteX126" fmla="*/ 1225753 w 1388905"/>
                <a:gd name="connsiteY126" fmla="*/ 212007 h 1140623"/>
                <a:gd name="connsiteX127" fmla="*/ 1155106 w 1388905"/>
                <a:gd name="connsiteY127" fmla="*/ 250909 h 1140623"/>
                <a:gd name="connsiteX128" fmla="*/ 902378 w 1388905"/>
                <a:gd name="connsiteY128" fmla="*/ 140747 h 1140623"/>
                <a:gd name="connsiteX129" fmla="*/ 1124152 w 1388905"/>
                <a:gd name="connsiteY129" fmla="*/ 140747 h 1140623"/>
                <a:gd name="connsiteX130" fmla="*/ 1225753 w 1388905"/>
                <a:gd name="connsiteY130" fmla="*/ 212007 h 1140623"/>
                <a:gd name="connsiteX131" fmla="*/ 209742 w 1388905"/>
                <a:gd name="connsiteY131" fmla="*/ 17496 h 1140623"/>
                <a:gd name="connsiteX132" fmla="*/ 265823 w 1388905"/>
                <a:gd name="connsiteY132" fmla="*/ 51671 h 1140623"/>
                <a:gd name="connsiteX133" fmla="*/ 252349 w 1388905"/>
                <a:gd name="connsiteY133" fmla="*/ 248728 h 1140623"/>
                <a:gd name="connsiteX134" fmla="*/ 135089 w 1388905"/>
                <a:gd name="connsiteY134" fmla="*/ 207644 h 1140623"/>
                <a:gd name="connsiteX135" fmla="*/ 135089 w 1388905"/>
                <a:gd name="connsiteY135" fmla="*/ 126567 h 1140623"/>
                <a:gd name="connsiteX136" fmla="*/ 209742 w 1388905"/>
                <a:gd name="connsiteY136" fmla="*/ 17496 h 1140623"/>
                <a:gd name="connsiteX137" fmla="*/ 171141 w 1388905"/>
                <a:gd name="connsiteY137" fmla="*/ 315988 h 1140623"/>
                <a:gd name="connsiteX138" fmla="*/ 139459 w 1388905"/>
                <a:gd name="connsiteY138" fmla="*/ 224368 h 1140623"/>
                <a:gd name="connsiteX139" fmla="*/ 243609 w 1388905"/>
                <a:gd name="connsiteY139" fmla="*/ 261089 h 1140623"/>
                <a:gd name="connsiteX140" fmla="*/ 171141 w 1388905"/>
                <a:gd name="connsiteY140" fmla="*/ 315988 h 1140623"/>
                <a:gd name="connsiteX141" fmla="*/ 20378 w 1388905"/>
                <a:gd name="connsiteY141" fmla="*/ 241456 h 1140623"/>
                <a:gd name="connsiteX142" fmla="*/ 122343 w 1388905"/>
                <a:gd name="connsiteY142" fmla="*/ 220732 h 1140623"/>
                <a:gd name="connsiteX143" fmla="*/ 156939 w 1388905"/>
                <a:gd name="connsiteY143" fmla="*/ 320351 h 1140623"/>
                <a:gd name="connsiteX144" fmla="*/ 86655 w 1388905"/>
                <a:gd name="connsiteY144" fmla="*/ 320351 h 1140623"/>
                <a:gd name="connsiteX145" fmla="*/ 20378 w 1388905"/>
                <a:gd name="connsiteY145" fmla="*/ 241456 h 1140623"/>
                <a:gd name="connsiteX146" fmla="*/ 400927 w 1388905"/>
                <a:gd name="connsiteY146" fmla="*/ 156744 h 1140623"/>
                <a:gd name="connsiteX147" fmla="*/ 396921 w 1388905"/>
                <a:gd name="connsiteY147" fmla="*/ 157835 h 1140623"/>
                <a:gd name="connsiteX148" fmla="*/ 266916 w 1388905"/>
                <a:gd name="connsiteY148" fmla="*/ 244365 h 1140623"/>
                <a:gd name="connsiteX149" fmla="*/ 280025 w 1388905"/>
                <a:gd name="connsiteY149" fmla="*/ 54944 h 1140623"/>
                <a:gd name="connsiteX150" fmla="*/ 423869 w 1388905"/>
                <a:gd name="connsiteY150" fmla="*/ 61851 h 1140623"/>
                <a:gd name="connsiteX151" fmla="*/ 510175 w 1388905"/>
                <a:gd name="connsiteY151" fmla="*/ 125840 h 1140623"/>
                <a:gd name="connsiteX152" fmla="*/ 510175 w 1388905"/>
                <a:gd name="connsiteY152" fmla="*/ 156744 h 1140623"/>
                <a:gd name="connsiteX153" fmla="*/ 400927 w 1388905"/>
                <a:gd name="connsiteY153" fmla="*/ 156744 h 1140623"/>
                <a:gd name="connsiteX154" fmla="*/ 400927 w 1388905"/>
                <a:gd name="connsiteY154" fmla="*/ 156744 h 1140623"/>
                <a:gd name="connsiteX155" fmla="*/ 520008 w 1388905"/>
                <a:gd name="connsiteY155" fmla="*/ 171287 h 1140623"/>
                <a:gd name="connsiteX156" fmla="*/ 681331 w 1388905"/>
                <a:gd name="connsiteY156" fmla="*/ 171287 h 1140623"/>
                <a:gd name="connsiteX157" fmla="*/ 732678 w 1388905"/>
                <a:gd name="connsiteY157" fmla="*/ 254545 h 1140623"/>
                <a:gd name="connsiteX158" fmla="*/ 324817 w 1388905"/>
                <a:gd name="connsiteY158" fmla="*/ 389066 h 1140623"/>
                <a:gd name="connsiteX159" fmla="*/ 327730 w 1388905"/>
                <a:gd name="connsiteY159" fmla="*/ 313080 h 1140623"/>
                <a:gd name="connsiteX160" fmla="*/ 520008 w 1388905"/>
                <a:gd name="connsiteY160" fmla="*/ 171287 h 1140623"/>
                <a:gd name="connsiteX161" fmla="*/ 550233 w 1388905"/>
                <a:gd name="connsiteY161" fmla="*/ 463962 h 1140623"/>
                <a:gd name="connsiteX162" fmla="*/ 546592 w 1388905"/>
                <a:gd name="connsiteY162" fmla="*/ 459599 h 1140623"/>
                <a:gd name="connsiteX163" fmla="*/ 419135 w 1388905"/>
                <a:gd name="connsiteY163" fmla="*/ 392702 h 1140623"/>
                <a:gd name="connsiteX164" fmla="*/ 415858 w 1388905"/>
                <a:gd name="connsiteY164" fmla="*/ 391975 h 1140623"/>
                <a:gd name="connsiteX165" fmla="*/ 362690 w 1388905"/>
                <a:gd name="connsiteY165" fmla="*/ 391975 h 1140623"/>
                <a:gd name="connsiteX166" fmla="*/ 731222 w 1388905"/>
                <a:gd name="connsiteY166" fmla="*/ 270542 h 1140623"/>
                <a:gd name="connsiteX167" fmla="*/ 595025 w 1388905"/>
                <a:gd name="connsiteY167" fmla="*/ 608300 h 1140623"/>
                <a:gd name="connsiteX168" fmla="*/ 550233 w 1388905"/>
                <a:gd name="connsiteY168" fmla="*/ 463962 h 1140623"/>
                <a:gd name="connsiteX169" fmla="*/ 596482 w 1388905"/>
                <a:gd name="connsiteY169" fmla="*/ 645021 h 1140623"/>
                <a:gd name="connsiteX170" fmla="*/ 790216 w 1388905"/>
                <a:gd name="connsiteY170" fmla="*/ 903885 h 1140623"/>
                <a:gd name="connsiteX171" fmla="*/ 530933 w 1388905"/>
                <a:gd name="connsiteY171" fmla="*/ 822081 h 1140623"/>
                <a:gd name="connsiteX172" fmla="*/ 596482 w 1388905"/>
                <a:gd name="connsiteY172" fmla="*/ 645021 h 1140623"/>
                <a:gd name="connsiteX173" fmla="*/ 687158 w 1388905"/>
                <a:gd name="connsiteY173" fmla="*/ 1018410 h 1140623"/>
                <a:gd name="connsiteX174" fmla="*/ 666401 w 1388905"/>
                <a:gd name="connsiteY174" fmla="*/ 1124573 h 1140623"/>
                <a:gd name="connsiteX175" fmla="*/ 525106 w 1388905"/>
                <a:gd name="connsiteY175" fmla="*/ 976599 h 1140623"/>
                <a:gd name="connsiteX176" fmla="*/ 528384 w 1388905"/>
                <a:gd name="connsiteY176" fmla="*/ 836260 h 1140623"/>
                <a:gd name="connsiteX177" fmla="*/ 794222 w 1388905"/>
                <a:gd name="connsiteY177" fmla="*/ 920245 h 1140623"/>
                <a:gd name="connsiteX178" fmla="*/ 687158 w 1388905"/>
                <a:gd name="connsiteY178" fmla="*/ 1018410 h 1140623"/>
                <a:gd name="connsiteX179" fmla="*/ 990141 w 1388905"/>
                <a:gd name="connsiteY179" fmla="*/ 798449 h 1140623"/>
                <a:gd name="connsiteX180" fmla="*/ 1073534 w 1388905"/>
                <a:gd name="connsiteY180" fmla="*/ 628660 h 1140623"/>
                <a:gd name="connsiteX181" fmla="*/ 1071713 w 1388905"/>
                <a:gd name="connsiteY181" fmla="*/ 662473 h 1140623"/>
                <a:gd name="connsiteX182" fmla="*/ 1072077 w 1388905"/>
                <a:gd name="connsiteY182" fmla="*/ 665018 h 1140623"/>
                <a:gd name="connsiteX183" fmla="*/ 1093562 w 1388905"/>
                <a:gd name="connsiteY183" fmla="*/ 733006 h 1140623"/>
                <a:gd name="connsiteX184" fmla="*/ 1093562 w 1388905"/>
                <a:gd name="connsiteY184" fmla="*/ 816991 h 1140623"/>
                <a:gd name="connsiteX185" fmla="*/ 1056054 w 1388905"/>
                <a:gd name="connsiteY185" fmla="*/ 875162 h 1140623"/>
                <a:gd name="connsiteX186" fmla="*/ 1012719 w 1388905"/>
                <a:gd name="connsiteY186" fmla="*/ 891523 h 1140623"/>
                <a:gd name="connsiteX187" fmla="*/ 1027649 w 1388905"/>
                <a:gd name="connsiteY187" fmla="*/ 828262 h 1140623"/>
                <a:gd name="connsiteX188" fmla="*/ 1024372 w 1388905"/>
                <a:gd name="connsiteY188" fmla="*/ 820263 h 1140623"/>
                <a:gd name="connsiteX189" fmla="*/ 990141 w 1388905"/>
                <a:gd name="connsiteY189" fmla="*/ 798449 h 1140623"/>
                <a:gd name="connsiteX190" fmla="*/ 1013811 w 1388905"/>
                <a:gd name="connsiteY190" fmla="*/ 906793 h 1140623"/>
                <a:gd name="connsiteX191" fmla="*/ 1061516 w 1388905"/>
                <a:gd name="connsiteY191" fmla="*/ 888978 h 1140623"/>
                <a:gd name="connsiteX192" fmla="*/ 1202083 w 1388905"/>
                <a:gd name="connsiteY192" fmla="*/ 906066 h 1140623"/>
                <a:gd name="connsiteX193" fmla="*/ 1195892 w 1388905"/>
                <a:gd name="connsiteY193" fmla="*/ 967873 h 1140623"/>
                <a:gd name="connsiteX194" fmla="*/ 1119782 w 1388905"/>
                <a:gd name="connsiteY194" fmla="*/ 1010775 h 1140623"/>
                <a:gd name="connsiteX195" fmla="*/ 1033476 w 1388905"/>
                <a:gd name="connsiteY195" fmla="*/ 934788 h 1140623"/>
                <a:gd name="connsiteX196" fmla="*/ 1013811 w 1388905"/>
                <a:gd name="connsiteY196" fmla="*/ 906793 h 1140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</a:cxnLst>
              <a:rect l="l" t="t" r="r" b="b"/>
              <a:pathLst>
                <a:path w="1388905" h="1140623">
                  <a:moveTo>
                    <a:pt x="1123060" y="1026045"/>
                  </a:moveTo>
                  <a:lnTo>
                    <a:pt x="1206817" y="978780"/>
                  </a:lnTo>
                  <a:cubicBezTo>
                    <a:pt x="1209002" y="977690"/>
                    <a:pt x="1210094" y="975508"/>
                    <a:pt x="1210458" y="973327"/>
                  </a:cubicBezTo>
                  <a:lnTo>
                    <a:pt x="1217742" y="900612"/>
                  </a:lnTo>
                  <a:cubicBezTo>
                    <a:pt x="1218106" y="896613"/>
                    <a:pt x="1215193" y="892977"/>
                    <a:pt x="1211187" y="892614"/>
                  </a:cubicBezTo>
                  <a:lnTo>
                    <a:pt x="1073170" y="875889"/>
                  </a:lnTo>
                  <a:lnTo>
                    <a:pt x="1107037" y="823899"/>
                  </a:lnTo>
                  <a:cubicBezTo>
                    <a:pt x="1107765" y="822808"/>
                    <a:pt x="1108129" y="821354"/>
                    <a:pt x="1108129" y="819899"/>
                  </a:cubicBezTo>
                  <a:lnTo>
                    <a:pt x="1108129" y="732642"/>
                  </a:lnTo>
                  <a:cubicBezTo>
                    <a:pt x="1108129" y="731915"/>
                    <a:pt x="1108129" y="731188"/>
                    <a:pt x="1107765" y="730461"/>
                  </a:cubicBezTo>
                  <a:lnTo>
                    <a:pt x="1086279" y="662473"/>
                  </a:lnTo>
                  <a:lnTo>
                    <a:pt x="1089557" y="597757"/>
                  </a:lnTo>
                  <a:lnTo>
                    <a:pt x="1247603" y="472324"/>
                  </a:lnTo>
                  <a:cubicBezTo>
                    <a:pt x="1248331" y="471961"/>
                    <a:pt x="1248695" y="471234"/>
                    <a:pt x="1249060" y="470870"/>
                  </a:cubicBezTo>
                  <a:lnTo>
                    <a:pt x="1387805" y="265815"/>
                  </a:lnTo>
                  <a:cubicBezTo>
                    <a:pt x="1389262" y="263634"/>
                    <a:pt x="1389626" y="260725"/>
                    <a:pt x="1388169" y="258180"/>
                  </a:cubicBezTo>
                  <a:cubicBezTo>
                    <a:pt x="1386713" y="255635"/>
                    <a:pt x="1384528" y="254181"/>
                    <a:pt x="1381614" y="254181"/>
                  </a:cubicBezTo>
                  <a:lnTo>
                    <a:pt x="1183146" y="252000"/>
                  </a:lnTo>
                  <a:lnTo>
                    <a:pt x="1242869" y="219278"/>
                  </a:lnTo>
                  <a:cubicBezTo>
                    <a:pt x="1245054" y="218187"/>
                    <a:pt x="1246510" y="215642"/>
                    <a:pt x="1246510" y="213461"/>
                  </a:cubicBezTo>
                  <a:cubicBezTo>
                    <a:pt x="1246510" y="210916"/>
                    <a:pt x="1245418" y="208371"/>
                    <a:pt x="1243597" y="207280"/>
                  </a:cubicBezTo>
                  <a:lnTo>
                    <a:pt x="1130707" y="127658"/>
                  </a:lnTo>
                  <a:cubicBezTo>
                    <a:pt x="1129615" y="126931"/>
                    <a:pt x="1128158" y="126204"/>
                    <a:pt x="1126337" y="126204"/>
                  </a:cubicBezTo>
                  <a:lnTo>
                    <a:pt x="867418" y="126204"/>
                  </a:lnTo>
                  <a:cubicBezTo>
                    <a:pt x="867418" y="126204"/>
                    <a:pt x="867054" y="126204"/>
                    <a:pt x="867054" y="126204"/>
                  </a:cubicBezTo>
                  <a:cubicBezTo>
                    <a:pt x="866326" y="126204"/>
                    <a:pt x="865961" y="126204"/>
                    <a:pt x="865233" y="126567"/>
                  </a:cubicBezTo>
                  <a:cubicBezTo>
                    <a:pt x="864869" y="126567"/>
                    <a:pt x="864869" y="126567"/>
                    <a:pt x="864505" y="126931"/>
                  </a:cubicBezTo>
                  <a:cubicBezTo>
                    <a:pt x="863776" y="127294"/>
                    <a:pt x="863048" y="127658"/>
                    <a:pt x="862684" y="128385"/>
                  </a:cubicBezTo>
                  <a:cubicBezTo>
                    <a:pt x="862684" y="128385"/>
                    <a:pt x="862684" y="128385"/>
                    <a:pt x="862684" y="128385"/>
                  </a:cubicBezTo>
                  <a:lnTo>
                    <a:pt x="745060" y="247273"/>
                  </a:lnTo>
                  <a:lnTo>
                    <a:pt x="691528" y="160380"/>
                  </a:lnTo>
                  <a:cubicBezTo>
                    <a:pt x="690071" y="158198"/>
                    <a:pt x="687886" y="156744"/>
                    <a:pt x="685337" y="156744"/>
                  </a:cubicBezTo>
                  <a:lnTo>
                    <a:pt x="524742" y="156744"/>
                  </a:lnTo>
                  <a:lnTo>
                    <a:pt x="524742" y="122204"/>
                  </a:lnTo>
                  <a:cubicBezTo>
                    <a:pt x="524742" y="120023"/>
                    <a:pt x="523649" y="117842"/>
                    <a:pt x="521829" y="116387"/>
                  </a:cubicBezTo>
                  <a:lnTo>
                    <a:pt x="430788" y="49126"/>
                  </a:lnTo>
                  <a:cubicBezTo>
                    <a:pt x="429696" y="48399"/>
                    <a:pt x="428239" y="47672"/>
                    <a:pt x="426783" y="47672"/>
                  </a:cubicBezTo>
                  <a:lnTo>
                    <a:pt x="275655" y="40401"/>
                  </a:lnTo>
                  <a:lnTo>
                    <a:pt x="211563" y="1135"/>
                  </a:lnTo>
                  <a:cubicBezTo>
                    <a:pt x="208286" y="-1047"/>
                    <a:pt x="203916" y="44"/>
                    <a:pt x="201731" y="3316"/>
                  </a:cubicBezTo>
                  <a:lnTo>
                    <a:pt x="121615" y="119659"/>
                  </a:lnTo>
                  <a:cubicBezTo>
                    <a:pt x="120887" y="120750"/>
                    <a:pt x="120158" y="122204"/>
                    <a:pt x="120158" y="123659"/>
                  </a:cubicBezTo>
                  <a:lnTo>
                    <a:pt x="120158" y="206190"/>
                  </a:lnTo>
                  <a:lnTo>
                    <a:pt x="5812" y="229458"/>
                  </a:lnTo>
                  <a:cubicBezTo>
                    <a:pt x="3262" y="229822"/>
                    <a:pt x="1078" y="231640"/>
                    <a:pt x="349" y="234185"/>
                  </a:cubicBezTo>
                  <a:cubicBezTo>
                    <a:pt x="-379" y="236730"/>
                    <a:pt x="-3" y="239275"/>
                    <a:pt x="1806" y="241093"/>
                  </a:cubicBezTo>
                  <a:lnTo>
                    <a:pt x="78280" y="331986"/>
                  </a:lnTo>
                  <a:cubicBezTo>
                    <a:pt x="79736" y="333803"/>
                    <a:pt x="81557" y="334531"/>
                    <a:pt x="83742" y="334531"/>
                  </a:cubicBezTo>
                  <a:lnTo>
                    <a:pt x="167499" y="334531"/>
                  </a:lnTo>
                  <a:cubicBezTo>
                    <a:pt x="167499" y="334531"/>
                    <a:pt x="167499" y="334531"/>
                    <a:pt x="167499" y="334531"/>
                  </a:cubicBezTo>
                  <a:cubicBezTo>
                    <a:pt x="167863" y="334531"/>
                    <a:pt x="167863" y="334531"/>
                    <a:pt x="168228" y="334531"/>
                  </a:cubicBezTo>
                  <a:cubicBezTo>
                    <a:pt x="168956" y="334531"/>
                    <a:pt x="169320" y="334531"/>
                    <a:pt x="170049" y="334167"/>
                  </a:cubicBezTo>
                  <a:cubicBezTo>
                    <a:pt x="170049" y="334167"/>
                    <a:pt x="170049" y="334167"/>
                    <a:pt x="170049" y="334167"/>
                  </a:cubicBezTo>
                  <a:cubicBezTo>
                    <a:pt x="170049" y="334167"/>
                    <a:pt x="170049" y="334167"/>
                    <a:pt x="170413" y="334167"/>
                  </a:cubicBezTo>
                  <a:cubicBezTo>
                    <a:pt x="171141" y="333803"/>
                    <a:pt x="171505" y="333803"/>
                    <a:pt x="172233" y="333076"/>
                  </a:cubicBezTo>
                  <a:lnTo>
                    <a:pt x="262910" y="263998"/>
                  </a:lnTo>
                  <a:lnTo>
                    <a:pt x="403476" y="170560"/>
                  </a:lnTo>
                  <a:lnTo>
                    <a:pt x="495973" y="170560"/>
                  </a:lnTo>
                  <a:lnTo>
                    <a:pt x="316806" y="302900"/>
                  </a:lnTo>
                  <a:cubicBezTo>
                    <a:pt x="314985" y="304354"/>
                    <a:pt x="313892" y="306172"/>
                    <a:pt x="313892" y="308353"/>
                  </a:cubicBezTo>
                  <a:lnTo>
                    <a:pt x="310251" y="398156"/>
                  </a:lnTo>
                  <a:cubicBezTo>
                    <a:pt x="310251" y="398519"/>
                    <a:pt x="310251" y="398883"/>
                    <a:pt x="310615" y="399246"/>
                  </a:cubicBezTo>
                  <a:cubicBezTo>
                    <a:pt x="310615" y="399610"/>
                    <a:pt x="310615" y="400337"/>
                    <a:pt x="310615" y="400701"/>
                  </a:cubicBezTo>
                  <a:cubicBezTo>
                    <a:pt x="310615" y="400701"/>
                    <a:pt x="310615" y="400701"/>
                    <a:pt x="310615" y="400701"/>
                  </a:cubicBezTo>
                  <a:cubicBezTo>
                    <a:pt x="310615" y="401064"/>
                    <a:pt x="310979" y="401428"/>
                    <a:pt x="311343" y="401791"/>
                  </a:cubicBezTo>
                  <a:cubicBezTo>
                    <a:pt x="311707" y="402155"/>
                    <a:pt x="311707" y="402882"/>
                    <a:pt x="312072" y="403246"/>
                  </a:cubicBezTo>
                  <a:cubicBezTo>
                    <a:pt x="312072" y="403246"/>
                    <a:pt x="312072" y="403246"/>
                    <a:pt x="312072" y="403246"/>
                  </a:cubicBezTo>
                  <a:cubicBezTo>
                    <a:pt x="312436" y="403609"/>
                    <a:pt x="312800" y="403609"/>
                    <a:pt x="312800" y="403973"/>
                  </a:cubicBezTo>
                  <a:cubicBezTo>
                    <a:pt x="313164" y="404336"/>
                    <a:pt x="313528" y="404700"/>
                    <a:pt x="314257" y="405064"/>
                  </a:cubicBezTo>
                  <a:cubicBezTo>
                    <a:pt x="314621" y="405064"/>
                    <a:pt x="314985" y="405427"/>
                    <a:pt x="315349" y="405427"/>
                  </a:cubicBezTo>
                  <a:cubicBezTo>
                    <a:pt x="315713" y="405427"/>
                    <a:pt x="316441" y="405791"/>
                    <a:pt x="316806" y="405791"/>
                  </a:cubicBezTo>
                  <a:cubicBezTo>
                    <a:pt x="316806" y="405791"/>
                    <a:pt x="317170" y="405791"/>
                    <a:pt x="317170" y="405791"/>
                  </a:cubicBezTo>
                  <a:lnTo>
                    <a:pt x="413673" y="405791"/>
                  </a:lnTo>
                  <a:lnTo>
                    <a:pt x="537124" y="470143"/>
                  </a:lnTo>
                  <a:lnTo>
                    <a:pt x="586649" y="628660"/>
                  </a:lnTo>
                  <a:lnTo>
                    <a:pt x="514545" y="822808"/>
                  </a:lnTo>
                  <a:cubicBezTo>
                    <a:pt x="514545" y="822808"/>
                    <a:pt x="514545" y="822808"/>
                    <a:pt x="514545" y="822808"/>
                  </a:cubicBezTo>
                  <a:cubicBezTo>
                    <a:pt x="514545" y="822808"/>
                    <a:pt x="514545" y="822808"/>
                    <a:pt x="514545" y="822808"/>
                  </a:cubicBezTo>
                  <a:cubicBezTo>
                    <a:pt x="514545" y="823172"/>
                    <a:pt x="514545" y="823172"/>
                    <a:pt x="514545" y="823535"/>
                  </a:cubicBezTo>
                  <a:cubicBezTo>
                    <a:pt x="514545" y="823899"/>
                    <a:pt x="514181" y="824626"/>
                    <a:pt x="514181" y="824989"/>
                  </a:cubicBezTo>
                  <a:lnTo>
                    <a:pt x="510540" y="978053"/>
                  </a:lnTo>
                  <a:cubicBezTo>
                    <a:pt x="510540" y="979871"/>
                    <a:pt x="511268" y="981689"/>
                    <a:pt x="512725" y="983143"/>
                  </a:cubicBezTo>
                  <a:lnTo>
                    <a:pt x="666037" y="1143479"/>
                  </a:lnTo>
                  <a:cubicBezTo>
                    <a:pt x="667494" y="1144933"/>
                    <a:pt x="669314" y="1145660"/>
                    <a:pt x="671135" y="1145660"/>
                  </a:cubicBezTo>
                  <a:cubicBezTo>
                    <a:pt x="671863" y="1145660"/>
                    <a:pt x="672592" y="1145660"/>
                    <a:pt x="673320" y="1145296"/>
                  </a:cubicBezTo>
                  <a:cubicBezTo>
                    <a:pt x="675869" y="1144569"/>
                    <a:pt x="678054" y="1142388"/>
                    <a:pt x="678418" y="1139843"/>
                  </a:cubicBezTo>
                  <a:cubicBezTo>
                    <a:pt x="679146" y="1135480"/>
                    <a:pt x="699540" y="1034407"/>
                    <a:pt x="702089" y="1020228"/>
                  </a:cubicBezTo>
                  <a:cubicBezTo>
                    <a:pt x="707551" y="1011138"/>
                    <a:pt x="763268" y="963510"/>
                    <a:pt x="813886" y="922427"/>
                  </a:cubicBezTo>
                  <a:lnTo>
                    <a:pt x="981401" y="808629"/>
                  </a:lnTo>
                  <a:lnTo>
                    <a:pt x="1013083" y="828625"/>
                  </a:lnTo>
                  <a:lnTo>
                    <a:pt x="995967" y="899885"/>
                  </a:lnTo>
                  <a:cubicBezTo>
                    <a:pt x="995967" y="900249"/>
                    <a:pt x="995967" y="900249"/>
                    <a:pt x="995967" y="900612"/>
                  </a:cubicBezTo>
                  <a:cubicBezTo>
                    <a:pt x="995967" y="901339"/>
                    <a:pt x="995967" y="901703"/>
                    <a:pt x="995967" y="902430"/>
                  </a:cubicBezTo>
                  <a:cubicBezTo>
                    <a:pt x="995967" y="902794"/>
                    <a:pt x="995967" y="903157"/>
                    <a:pt x="996331" y="903885"/>
                  </a:cubicBezTo>
                  <a:cubicBezTo>
                    <a:pt x="996331" y="904248"/>
                    <a:pt x="996331" y="904248"/>
                    <a:pt x="996331" y="904612"/>
                  </a:cubicBezTo>
                  <a:cubicBezTo>
                    <a:pt x="996331" y="904975"/>
                    <a:pt x="996696" y="905339"/>
                    <a:pt x="997060" y="905702"/>
                  </a:cubicBezTo>
                  <a:cubicBezTo>
                    <a:pt x="997060" y="905702"/>
                    <a:pt x="997060" y="906066"/>
                    <a:pt x="997060" y="906066"/>
                  </a:cubicBezTo>
                  <a:lnTo>
                    <a:pt x="1022551" y="942423"/>
                  </a:lnTo>
                  <a:cubicBezTo>
                    <a:pt x="1022915" y="942787"/>
                    <a:pt x="1023279" y="943514"/>
                    <a:pt x="1023643" y="943877"/>
                  </a:cubicBezTo>
                  <a:lnTo>
                    <a:pt x="1114684" y="1023863"/>
                  </a:lnTo>
                  <a:cubicBezTo>
                    <a:pt x="1116869" y="1027135"/>
                    <a:pt x="1120146" y="1027499"/>
                    <a:pt x="1123060" y="1026045"/>
                  </a:cubicBezTo>
                  <a:close/>
                  <a:moveTo>
                    <a:pt x="810973" y="907884"/>
                  </a:moveTo>
                  <a:lnTo>
                    <a:pt x="616511" y="647930"/>
                  </a:lnTo>
                  <a:lnTo>
                    <a:pt x="965742" y="802448"/>
                  </a:lnTo>
                  <a:lnTo>
                    <a:pt x="810973" y="907884"/>
                  </a:lnTo>
                  <a:close/>
                  <a:moveTo>
                    <a:pt x="865597" y="145837"/>
                  </a:moveTo>
                  <a:lnTo>
                    <a:pt x="1058967" y="559945"/>
                  </a:lnTo>
                  <a:lnTo>
                    <a:pt x="753800" y="258544"/>
                  </a:lnTo>
                  <a:lnTo>
                    <a:pt x="865597" y="145837"/>
                  </a:lnTo>
                  <a:close/>
                  <a:moveTo>
                    <a:pt x="882349" y="147654"/>
                  </a:moveTo>
                  <a:lnTo>
                    <a:pt x="1147459" y="263270"/>
                  </a:lnTo>
                  <a:lnTo>
                    <a:pt x="1080453" y="571216"/>
                  </a:lnTo>
                  <a:lnTo>
                    <a:pt x="882349" y="147654"/>
                  </a:lnTo>
                  <a:close/>
                  <a:moveTo>
                    <a:pt x="746516" y="271633"/>
                  </a:moveTo>
                  <a:lnTo>
                    <a:pt x="1066615" y="587577"/>
                  </a:lnTo>
                  <a:lnTo>
                    <a:pt x="605586" y="621753"/>
                  </a:lnTo>
                  <a:lnTo>
                    <a:pt x="746516" y="271633"/>
                  </a:lnTo>
                  <a:close/>
                  <a:moveTo>
                    <a:pt x="977395" y="791904"/>
                  </a:moveTo>
                  <a:lnTo>
                    <a:pt x="623794" y="635205"/>
                  </a:lnTo>
                  <a:lnTo>
                    <a:pt x="1070620" y="601756"/>
                  </a:lnTo>
                  <a:lnTo>
                    <a:pt x="977395" y="791904"/>
                  </a:lnTo>
                  <a:close/>
                  <a:moveTo>
                    <a:pt x="1368141" y="268360"/>
                  </a:moveTo>
                  <a:lnTo>
                    <a:pt x="1237770" y="461417"/>
                  </a:lnTo>
                  <a:lnTo>
                    <a:pt x="1094291" y="575579"/>
                  </a:lnTo>
                  <a:lnTo>
                    <a:pt x="1161661" y="266543"/>
                  </a:lnTo>
                  <a:lnTo>
                    <a:pt x="1368141" y="268360"/>
                  </a:lnTo>
                  <a:close/>
                  <a:moveTo>
                    <a:pt x="1225753" y="212007"/>
                  </a:moveTo>
                  <a:lnTo>
                    <a:pt x="1155106" y="250909"/>
                  </a:lnTo>
                  <a:lnTo>
                    <a:pt x="902378" y="140747"/>
                  </a:lnTo>
                  <a:lnTo>
                    <a:pt x="1124152" y="140747"/>
                  </a:lnTo>
                  <a:lnTo>
                    <a:pt x="1225753" y="212007"/>
                  </a:lnTo>
                  <a:close/>
                  <a:moveTo>
                    <a:pt x="209742" y="17496"/>
                  </a:moveTo>
                  <a:lnTo>
                    <a:pt x="265823" y="51671"/>
                  </a:lnTo>
                  <a:lnTo>
                    <a:pt x="252349" y="248728"/>
                  </a:lnTo>
                  <a:lnTo>
                    <a:pt x="135089" y="207644"/>
                  </a:lnTo>
                  <a:lnTo>
                    <a:pt x="135089" y="126567"/>
                  </a:lnTo>
                  <a:lnTo>
                    <a:pt x="209742" y="17496"/>
                  </a:lnTo>
                  <a:close/>
                  <a:moveTo>
                    <a:pt x="171141" y="315988"/>
                  </a:moveTo>
                  <a:lnTo>
                    <a:pt x="139459" y="224368"/>
                  </a:lnTo>
                  <a:lnTo>
                    <a:pt x="243609" y="261089"/>
                  </a:lnTo>
                  <a:lnTo>
                    <a:pt x="171141" y="315988"/>
                  </a:lnTo>
                  <a:close/>
                  <a:moveTo>
                    <a:pt x="20378" y="241456"/>
                  </a:moveTo>
                  <a:lnTo>
                    <a:pt x="122343" y="220732"/>
                  </a:lnTo>
                  <a:lnTo>
                    <a:pt x="156939" y="320351"/>
                  </a:lnTo>
                  <a:lnTo>
                    <a:pt x="86655" y="320351"/>
                  </a:lnTo>
                  <a:lnTo>
                    <a:pt x="20378" y="241456"/>
                  </a:lnTo>
                  <a:close/>
                  <a:moveTo>
                    <a:pt x="400927" y="156744"/>
                  </a:moveTo>
                  <a:cubicBezTo>
                    <a:pt x="399470" y="156744"/>
                    <a:pt x="398014" y="157107"/>
                    <a:pt x="396921" y="157835"/>
                  </a:cubicBezTo>
                  <a:lnTo>
                    <a:pt x="266916" y="244365"/>
                  </a:lnTo>
                  <a:lnTo>
                    <a:pt x="280025" y="54944"/>
                  </a:lnTo>
                  <a:lnTo>
                    <a:pt x="423869" y="61851"/>
                  </a:lnTo>
                  <a:lnTo>
                    <a:pt x="510175" y="125840"/>
                  </a:lnTo>
                  <a:lnTo>
                    <a:pt x="510175" y="156744"/>
                  </a:lnTo>
                  <a:lnTo>
                    <a:pt x="400927" y="156744"/>
                  </a:lnTo>
                  <a:lnTo>
                    <a:pt x="400927" y="156744"/>
                  </a:lnTo>
                  <a:close/>
                  <a:moveTo>
                    <a:pt x="520008" y="171287"/>
                  </a:moveTo>
                  <a:lnTo>
                    <a:pt x="681331" y="171287"/>
                  </a:lnTo>
                  <a:lnTo>
                    <a:pt x="732678" y="254545"/>
                  </a:lnTo>
                  <a:lnTo>
                    <a:pt x="324817" y="389066"/>
                  </a:lnTo>
                  <a:lnTo>
                    <a:pt x="327730" y="313080"/>
                  </a:lnTo>
                  <a:lnTo>
                    <a:pt x="520008" y="171287"/>
                  </a:lnTo>
                  <a:close/>
                  <a:moveTo>
                    <a:pt x="550233" y="463962"/>
                  </a:moveTo>
                  <a:cubicBezTo>
                    <a:pt x="549505" y="462144"/>
                    <a:pt x="548412" y="460690"/>
                    <a:pt x="546592" y="459599"/>
                  </a:cubicBezTo>
                  <a:lnTo>
                    <a:pt x="419135" y="392702"/>
                  </a:lnTo>
                  <a:cubicBezTo>
                    <a:pt x="418043" y="391975"/>
                    <a:pt x="416950" y="391975"/>
                    <a:pt x="415858" y="391975"/>
                  </a:cubicBezTo>
                  <a:lnTo>
                    <a:pt x="362690" y="391975"/>
                  </a:lnTo>
                  <a:lnTo>
                    <a:pt x="731222" y="270542"/>
                  </a:lnTo>
                  <a:lnTo>
                    <a:pt x="595025" y="608300"/>
                  </a:lnTo>
                  <a:lnTo>
                    <a:pt x="550233" y="463962"/>
                  </a:lnTo>
                  <a:close/>
                  <a:moveTo>
                    <a:pt x="596482" y="645021"/>
                  </a:moveTo>
                  <a:lnTo>
                    <a:pt x="790216" y="903885"/>
                  </a:lnTo>
                  <a:lnTo>
                    <a:pt x="530933" y="822081"/>
                  </a:lnTo>
                  <a:lnTo>
                    <a:pt x="596482" y="645021"/>
                  </a:lnTo>
                  <a:close/>
                  <a:moveTo>
                    <a:pt x="687158" y="1018410"/>
                  </a:moveTo>
                  <a:cubicBezTo>
                    <a:pt x="685701" y="1026772"/>
                    <a:pt x="672227" y="1094760"/>
                    <a:pt x="666401" y="1124573"/>
                  </a:cubicBezTo>
                  <a:lnTo>
                    <a:pt x="525106" y="976599"/>
                  </a:lnTo>
                  <a:lnTo>
                    <a:pt x="528384" y="836260"/>
                  </a:lnTo>
                  <a:lnTo>
                    <a:pt x="794222" y="920245"/>
                  </a:lnTo>
                  <a:cubicBezTo>
                    <a:pt x="724667" y="976963"/>
                    <a:pt x="688615" y="1009684"/>
                    <a:pt x="687158" y="1018410"/>
                  </a:cubicBezTo>
                  <a:close/>
                  <a:moveTo>
                    <a:pt x="990141" y="798449"/>
                  </a:moveTo>
                  <a:lnTo>
                    <a:pt x="1073534" y="628660"/>
                  </a:lnTo>
                  <a:lnTo>
                    <a:pt x="1071713" y="662473"/>
                  </a:lnTo>
                  <a:cubicBezTo>
                    <a:pt x="1071713" y="663200"/>
                    <a:pt x="1071713" y="664291"/>
                    <a:pt x="1072077" y="665018"/>
                  </a:cubicBezTo>
                  <a:lnTo>
                    <a:pt x="1093562" y="733006"/>
                  </a:lnTo>
                  <a:lnTo>
                    <a:pt x="1093562" y="816991"/>
                  </a:lnTo>
                  <a:lnTo>
                    <a:pt x="1056054" y="875162"/>
                  </a:lnTo>
                  <a:lnTo>
                    <a:pt x="1012719" y="891523"/>
                  </a:lnTo>
                  <a:lnTo>
                    <a:pt x="1027649" y="828262"/>
                  </a:lnTo>
                  <a:cubicBezTo>
                    <a:pt x="1028378" y="825353"/>
                    <a:pt x="1026921" y="822081"/>
                    <a:pt x="1024372" y="820263"/>
                  </a:cubicBezTo>
                  <a:lnTo>
                    <a:pt x="990141" y="798449"/>
                  </a:lnTo>
                  <a:close/>
                  <a:moveTo>
                    <a:pt x="1013811" y="906793"/>
                  </a:moveTo>
                  <a:lnTo>
                    <a:pt x="1061516" y="888978"/>
                  </a:lnTo>
                  <a:lnTo>
                    <a:pt x="1202083" y="906066"/>
                  </a:lnTo>
                  <a:lnTo>
                    <a:pt x="1195892" y="967873"/>
                  </a:lnTo>
                  <a:lnTo>
                    <a:pt x="1119782" y="1010775"/>
                  </a:lnTo>
                  <a:lnTo>
                    <a:pt x="1033476" y="934788"/>
                  </a:lnTo>
                  <a:lnTo>
                    <a:pt x="1013811" y="906793"/>
                  </a:lnTo>
                  <a:close/>
                </a:path>
              </a:pathLst>
            </a:custGeom>
            <a:grpFill/>
            <a:ln w="95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/>
            </a:p>
          </p:txBody>
        </p:sp>
        <p:sp>
          <p:nvSpPr>
            <p:cNvPr id="47" name="Freeform 30">
              <a:extLst>
                <a:ext uri="{FF2B5EF4-FFF2-40B4-BE49-F238E27FC236}">
                  <a16:creationId xmlns:a16="http://schemas.microsoft.com/office/drawing/2014/main" id="{31C0AF4D-2090-090A-B42A-C5B91732105A}"/>
                </a:ext>
              </a:extLst>
            </p:cNvPr>
            <p:cNvSpPr/>
            <p:nvPr/>
          </p:nvSpPr>
          <p:spPr>
            <a:xfrm>
              <a:off x="3776716" y="9042604"/>
              <a:ext cx="611889" cy="372148"/>
            </a:xfrm>
            <a:custGeom>
              <a:avLst/>
              <a:gdLst>
                <a:gd name="connsiteX0" fmla="*/ 225331 w 218800"/>
                <a:gd name="connsiteY0" fmla="*/ 84349 h 133072"/>
                <a:gd name="connsiteX1" fmla="*/ 222418 w 218800"/>
                <a:gd name="connsiteY1" fmla="*/ 77805 h 133072"/>
                <a:gd name="connsiteX2" fmla="*/ 107343 w 218800"/>
                <a:gd name="connsiteY2" fmla="*/ 0 h 133072"/>
                <a:gd name="connsiteX3" fmla="*/ 5377 w 218800"/>
                <a:gd name="connsiteY3" fmla="*/ 28359 h 133072"/>
                <a:gd name="connsiteX4" fmla="*/ 279 w 218800"/>
                <a:gd name="connsiteY4" fmla="*/ 33449 h 133072"/>
                <a:gd name="connsiteX5" fmla="*/ 2100 w 218800"/>
                <a:gd name="connsiteY5" fmla="*/ 40356 h 133072"/>
                <a:gd name="connsiteX6" fmla="*/ 101880 w 218800"/>
                <a:gd name="connsiteY6" fmla="*/ 137430 h 133072"/>
                <a:gd name="connsiteX7" fmla="*/ 106978 w 218800"/>
                <a:gd name="connsiteY7" fmla="*/ 139612 h 133072"/>
                <a:gd name="connsiteX8" fmla="*/ 109892 w 218800"/>
                <a:gd name="connsiteY8" fmla="*/ 138885 h 133072"/>
                <a:gd name="connsiteX9" fmla="*/ 220597 w 218800"/>
                <a:gd name="connsiteY9" fmla="*/ 90166 h 133072"/>
                <a:gd name="connsiteX10" fmla="*/ 225331 w 218800"/>
                <a:gd name="connsiteY10" fmla="*/ 84349 h 133072"/>
                <a:gd name="connsiteX11" fmla="*/ 109163 w 218800"/>
                <a:gd name="connsiteY11" fmla="*/ 123251 h 133072"/>
                <a:gd name="connsiteX12" fmla="*/ 21765 w 218800"/>
                <a:gd name="connsiteY12" fmla="*/ 38175 h 133072"/>
                <a:gd name="connsiteX13" fmla="*/ 106978 w 218800"/>
                <a:gd name="connsiteY13" fmla="*/ 14179 h 133072"/>
                <a:gd name="connsiteX14" fmla="*/ 203845 w 218800"/>
                <a:gd name="connsiteY14" fmla="*/ 81804 h 133072"/>
                <a:gd name="connsiteX15" fmla="*/ 109163 w 218800"/>
                <a:gd name="connsiteY15" fmla="*/ 123251 h 133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8800" h="133072">
                  <a:moveTo>
                    <a:pt x="225331" y="84349"/>
                  </a:moveTo>
                  <a:cubicBezTo>
                    <a:pt x="225695" y="81804"/>
                    <a:pt x="224603" y="79259"/>
                    <a:pt x="222418" y="77805"/>
                  </a:cubicBezTo>
                  <a:cubicBezTo>
                    <a:pt x="154319" y="26177"/>
                    <a:pt x="115354" y="0"/>
                    <a:pt x="107343" y="0"/>
                  </a:cubicBezTo>
                  <a:cubicBezTo>
                    <a:pt x="97146" y="0"/>
                    <a:pt x="26863" y="21451"/>
                    <a:pt x="5377" y="28359"/>
                  </a:cubicBezTo>
                  <a:cubicBezTo>
                    <a:pt x="2828" y="29086"/>
                    <a:pt x="1007" y="31267"/>
                    <a:pt x="279" y="33449"/>
                  </a:cubicBezTo>
                  <a:cubicBezTo>
                    <a:pt x="-449" y="35994"/>
                    <a:pt x="279" y="38539"/>
                    <a:pt x="2100" y="40356"/>
                  </a:cubicBezTo>
                  <a:lnTo>
                    <a:pt x="101880" y="137430"/>
                  </a:lnTo>
                  <a:cubicBezTo>
                    <a:pt x="103337" y="138885"/>
                    <a:pt x="105158" y="139612"/>
                    <a:pt x="106978" y="139612"/>
                  </a:cubicBezTo>
                  <a:cubicBezTo>
                    <a:pt x="108071" y="139612"/>
                    <a:pt x="108799" y="139248"/>
                    <a:pt x="109892" y="138885"/>
                  </a:cubicBezTo>
                  <a:lnTo>
                    <a:pt x="220597" y="90166"/>
                  </a:lnTo>
                  <a:cubicBezTo>
                    <a:pt x="223510" y="89075"/>
                    <a:pt x="224967" y="86894"/>
                    <a:pt x="225331" y="84349"/>
                  </a:cubicBezTo>
                  <a:close/>
                  <a:moveTo>
                    <a:pt x="109163" y="123251"/>
                  </a:moveTo>
                  <a:lnTo>
                    <a:pt x="21765" y="38175"/>
                  </a:lnTo>
                  <a:cubicBezTo>
                    <a:pt x="60366" y="26177"/>
                    <a:pt x="99695" y="14907"/>
                    <a:pt x="106978" y="14179"/>
                  </a:cubicBezTo>
                  <a:cubicBezTo>
                    <a:pt x="115718" y="17452"/>
                    <a:pt x="160874" y="49446"/>
                    <a:pt x="203845" y="81804"/>
                  </a:cubicBezTo>
                  <a:lnTo>
                    <a:pt x="109163" y="123251"/>
                  </a:lnTo>
                  <a:close/>
                </a:path>
              </a:pathLst>
            </a:custGeom>
            <a:grpFill/>
            <a:ln w="95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/>
            </a:p>
          </p:txBody>
        </p:sp>
        <p:sp>
          <p:nvSpPr>
            <p:cNvPr id="48" name="Freeform 31">
              <a:extLst>
                <a:ext uri="{FF2B5EF4-FFF2-40B4-BE49-F238E27FC236}">
                  <a16:creationId xmlns:a16="http://schemas.microsoft.com/office/drawing/2014/main" id="{5BA5F8B1-4AAB-1023-E15B-8DEF0C2CFB84}"/>
                </a:ext>
              </a:extLst>
            </p:cNvPr>
            <p:cNvSpPr/>
            <p:nvPr/>
          </p:nvSpPr>
          <p:spPr>
            <a:xfrm>
              <a:off x="4367153" y="9216208"/>
              <a:ext cx="505474" cy="318982"/>
            </a:xfrm>
            <a:custGeom>
              <a:avLst/>
              <a:gdLst>
                <a:gd name="connsiteX0" fmla="*/ 6919 w 180747"/>
                <a:gd name="connsiteY0" fmla="*/ 123344 h 114062"/>
                <a:gd name="connsiteX1" fmla="*/ 7647 w 180747"/>
                <a:gd name="connsiteY1" fmla="*/ 123344 h 114062"/>
                <a:gd name="connsiteX2" fmla="*/ 175526 w 180747"/>
                <a:gd name="connsiteY2" fmla="*/ 105165 h 114062"/>
                <a:gd name="connsiteX3" fmla="*/ 181717 w 180747"/>
                <a:gd name="connsiteY3" fmla="*/ 100075 h 114062"/>
                <a:gd name="connsiteX4" fmla="*/ 179532 w 180747"/>
                <a:gd name="connsiteY4" fmla="*/ 92440 h 114062"/>
                <a:gd name="connsiteX5" fmla="*/ 77566 w 180747"/>
                <a:gd name="connsiteY5" fmla="*/ 1911 h 114062"/>
                <a:gd name="connsiteX6" fmla="*/ 71740 w 180747"/>
                <a:gd name="connsiteY6" fmla="*/ 93 h 114062"/>
                <a:gd name="connsiteX7" fmla="*/ 66642 w 180747"/>
                <a:gd name="connsiteY7" fmla="*/ 3365 h 114062"/>
                <a:gd name="connsiteX8" fmla="*/ 1092 w 180747"/>
                <a:gd name="connsiteY8" fmla="*/ 112073 h 114062"/>
                <a:gd name="connsiteX9" fmla="*/ 1092 w 180747"/>
                <a:gd name="connsiteY9" fmla="*/ 119708 h 114062"/>
                <a:gd name="connsiteX10" fmla="*/ 6919 w 180747"/>
                <a:gd name="connsiteY10" fmla="*/ 123344 h 114062"/>
                <a:gd name="connsiteX11" fmla="*/ 74289 w 180747"/>
                <a:gd name="connsiteY11" fmla="*/ 18635 h 114062"/>
                <a:gd name="connsiteX12" fmla="*/ 157682 w 180747"/>
                <a:gd name="connsiteY12" fmla="*/ 92440 h 114062"/>
                <a:gd name="connsiteX13" fmla="*/ 21121 w 180747"/>
                <a:gd name="connsiteY13" fmla="*/ 107346 h 114062"/>
                <a:gd name="connsiteX14" fmla="*/ 74289 w 180747"/>
                <a:gd name="connsiteY14" fmla="*/ 18635 h 114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0747" h="114062">
                  <a:moveTo>
                    <a:pt x="6919" y="123344"/>
                  </a:moveTo>
                  <a:cubicBezTo>
                    <a:pt x="7283" y="123344"/>
                    <a:pt x="7283" y="123344"/>
                    <a:pt x="7647" y="123344"/>
                  </a:cubicBezTo>
                  <a:lnTo>
                    <a:pt x="175526" y="105165"/>
                  </a:lnTo>
                  <a:cubicBezTo>
                    <a:pt x="178439" y="104801"/>
                    <a:pt x="180988" y="102983"/>
                    <a:pt x="181717" y="100075"/>
                  </a:cubicBezTo>
                  <a:cubicBezTo>
                    <a:pt x="182445" y="97166"/>
                    <a:pt x="181717" y="94258"/>
                    <a:pt x="179532" y="92440"/>
                  </a:cubicBezTo>
                  <a:lnTo>
                    <a:pt x="77566" y="1911"/>
                  </a:lnTo>
                  <a:cubicBezTo>
                    <a:pt x="76110" y="456"/>
                    <a:pt x="73925" y="-271"/>
                    <a:pt x="71740" y="93"/>
                  </a:cubicBezTo>
                  <a:cubicBezTo>
                    <a:pt x="69555" y="456"/>
                    <a:pt x="67734" y="1547"/>
                    <a:pt x="66642" y="3365"/>
                  </a:cubicBezTo>
                  <a:lnTo>
                    <a:pt x="1092" y="112073"/>
                  </a:lnTo>
                  <a:cubicBezTo>
                    <a:pt x="-364" y="114618"/>
                    <a:pt x="-364" y="117526"/>
                    <a:pt x="1092" y="119708"/>
                  </a:cubicBezTo>
                  <a:cubicBezTo>
                    <a:pt x="2185" y="121889"/>
                    <a:pt x="4370" y="123344"/>
                    <a:pt x="6919" y="123344"/>
                  </a:cubicBezTo>
                  <a:close/>
                  <a:moveTo>
                    <a:pt x="74289" y="18635"/>
                  </a:moveTo>
                  <a:lnTo>
                    <a:pt x="157682" y="92440"/>
                  </a:lnTo>
                  <a:lnTo>
                    <a:pt x="21121" y="107346"/>
                  </a:lnTo>
                  <a:lnTo>
                    <a:pt x="74289" y="18635"/>
                  </a:lnTo>
                  <a:close/>
                </a:path>
              </a:pathLst>
            </a:custGeom>
            <a:grpFill/>
            <a:ln w="95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/>
            </a:p>
          </p:txBody>
        </p:sp>
        <p:sp>
          <p:nvSpPr>
            <p:cNvPr id="49" name="Freeform 32">
              <a:extLst>
                <a:ext uri="{FF2B5EF4-FFF2-40B4-BE49-F238E27FC236}">
                  <a16:creationId xmlns:a16="http://schemas.microsoft.com/office/drawing/2014/main" id="{297EF126-8BB8-D156-9FC7-A7F575C71774}"/>
                </a:ext>
              </a:extLst>
            </p:cNvPr>
            <p:cNvSpPr/>
            <p:nvPr/>
          </p:nvSpPr>
          <p:spPr>
            <a:xfrm>
              <a:off x="19199224" y="-723620"/>
              <a:ext cx="11652502" cy="10606191"/>
            </a:xfrm>
            <a:custGeom>
              <a:avLst/>
              <a:gdLst>
                <a:gd name="connsiteX0" fmla="*/ 2866681 w 4166715"/>
                <a:gd name="connsiteY0" fmla="*/ 2618810 h 3792573"/>
                <a:gd name="connsiteX1" fmla="*/ 2867409 w 4166715"/>
                <a:gd name="connsiteY1" fmla="*/ 2620992 h 3792573"/>
                <a:gd name="connsiteX2" fmla="*/ 2867409 w 4166715"/>
                <a:gd name="connsiteY2" fmla="*/ 2620992 h 3792573"/>
                <a:gd name="connsiteX3" fmla="*/ 2868865 w 4166715"/>
                <a:gd name="connsiteY3" fmla="*/ 2622810 h 3792573"/>
                <a:gd name="connsiteX4" fmla="*/ 2868865 w 4166715"/>
                <a:gd name="connsiteY4" fmla="*/ 2622810 h 3792573"/>
                <a:gd name="connsiteX5" fmla="*/ 2929317 w 4166715"/>
                <a:gd name="connsiteY5" fmla="*/ 2683162 h 3792573"/>
                <a:gd name="connsiteX6" fmla="*/ 2918027 w 4166715"/>
                <a:gd name="connsiteY6" fmla="*/ 2744970 h 3792573"/>
                <a:gd name="connsiteX7" fmla="*/ 2918027 w 4166715"/>
                <a:gd name="connsiteY7" fmla="*/ 2744970 h 3792573"/>
                <a:gd name="connsiteX8" fmla="*/ 2918027 w 4166715"/>
                <a:gd name="connsiteY8" fmla="*/ 2745333 h 3792573"/>
                <a:gd name="connsiteX9" fmla="*/ 2918027 w 4166715"/>
                <a:gd name="connsiteY9" fmla="*/ 2747878 h 3792573"/>
                <a:gd name="connsiteX10" fmla="*/ 2918027 w 4166715"/>
                <a:gd name="connsiteY10" fmla="*/ 2748242 h 3792573"/>
                <a:gd name="connsiteX11" fmla="*/ 2918027 w 4166715"/>
                <a:gd name="connsiteY11" fmla="*/ 2748606 h 3792573"/>
                <a:gd name="connsiteX12" fmla="*/ 2918756 w 4166715"/>
                <a:gd name="connsiteY12" fmla="*/ 2750423 h 3792573"/>
                <a:gd name="connsiteX13" fmla="*/ 2918756 w 4166715"/>
                <a:gd name="connsiteY13" fmla="*/ 2750423 h 3792573"/>
                <a:gd name="connsiteX14" fmla="*/ 2919848 w 4166715"/>
                <a:gd name="connsiteY14" fmla="*/ 2751878 h 3792573"/>
                <a:gd name="connsiteX15" fmla="*/ 3041478 w 4166715"/>
                <a:gd name="connsiteY15" fmla="*/ 2860949 h 3792573"/>
                <a:gd name="connsiteX16" fmla="*/ 3049126 w 4166715"/>
                <a:gd name="connsiteY16" fmla="*/ 2862040 h 3792573"/>
                <a:gd name="connsiteX17" fmla="*/ 3053495 w 4166715"/>
                <a:gd name="connsiteY17" fmla="*/ 2855495 h 3792573"/>
                <a:gd name="connsiteX18" fmla="*/ 3056045 w 4166715"/>
                <a:gd name="connsiteY18" fmla="*/ 2716975 h 3792573"/>
                <a:gd name="connsiteX19" fmla="*/ 3056045 w 4166715"/>
                <a:gd name="connsiteY19" fmla="*/ 2715884 h 3792573"/>
                <a:gd name="connsiteX20" fmla="*/ 3056045 w 4166715"/>
                <a:gd name="connsiteY20" fmla="*/ 2715157 h 3792573"/>
                <a:gd name="connsiteX21" fmla="*/ 3055680 w 4166715"/>
                <a:gd name="connsiteY21" fmla="*/ 2714793 h 3792573"/>
                <a:gd name="connsiteX22" fmla="*/ 3054952 w 4166715"/>
                <a:gd name="connsiteY22" fmla="*/ 2713339 h 3792573"/>
                <a:gd name="connsiteX23" fmla="*/ 3054224 w 4166715"/>
                <a:gd name="connsiteY23" fmla="*/ 2712248 h 3792573"/>
                <a:gd name="connsiteX24" fmla="*/ 3053860 w 4166715"/>
                <a:gd name="connsiteY24" fmla="*/ 2711885 h 3792573"/>
                <a:gd name="connsiteX25" fmla="*/ 2939149 w 4166715"/>
                <a:gd name="connsiteY25" fmla="*/ 2585361 h 3792573"/>
                <a:gd name="connsiteX26" fmla="*/ 2939149 w 4166715"/>
                <a:gd name="connsiteY26" fmla="*/ 2494469 h 3792573"/>
                <a:gd name="connsiteX27" fmla="*/ 3048762 w 4166715"/>
                <a:gd name="connsiteY27" fmla="*/ 2586452 h 3792573"/>
                <a:gd name="connsiteX28" fmla="*/ 3058230 w 4166715"/>
                <a:gd name="connsiteY28" fmla="*/ 2586452 h 3792573"/>
                <a:gd name="connsiteX29" fmla="*/ 3162744 w 4166715"/>
                <a:gd name="connsiteY29" fmla="*/ 2501376 h 3792573"/>
                <a:gd name="connsiteX30" fmla="*/ 3162744 w 4166715"/>
                <a:gd name="connsiteY30" fmla="*/ 2501376 h 3792573"/>
                <a:gd name="connsiteX31" fmla="*/ 3163473 w 4166715"/>
                <a:gd name="connsiteY31" fmla="*/ 2500649 h 3792573"/>
                <a:gd name="connsiteX32" fmla="*/ 3164565 w 4166715"/>
                <a:gd name="connsiteY32" fmla="*/ 2499558 h 3792573"/>
                <a:gd name="connsiteX33" fmla="*/ 3164929 w 4166715"/>
                <a:gd name="connsiteY33" fmla="*/ 2498831 h 3792573"/>
                <a:gd name="connsiteX34" fmla="*/ 3165293 w 4166715"/>
                <a:gd name="connsiteY34" fmla="*/ 2497377 h 3792573"/>
                <a:gd name="connsiteX35" fmla="*/ 3165293 w 4166715"/>
                <a:gd name="connsiteY35" fmla="*/ 2497013 h 3792573"/>
                <a:gd name="connsiteX36" fmla="*/ 3165293 w 4166715"/>
                <a:gd name="connsiteY36" fmla="*/ 2496650 h 3792573"/>
                <a:gd name="connsiteX37" fmla="*/ 3164929 w 4166715"/>
                <a:gd name="connsiteY37" fmla="*/ 2494832 h 3792573"/>
                <a:gd name="connsiteX38" fmla="*/ 3164565 w 4166715"/>
                <a:gd name="connsiteY38" fmla="*/ 2494105 h 3792573"/>
                <a:gd name="connsiteX39" fmla="*/ 3164565 w 4166715"/>
                <a:gd name="connsiteY39" fmla="*/ 2493741 h 3792573"/>
                <a:gd name="connsiteX40" fmla="*/ 3106299 w 4166715"/>
                <a:gd name="connsiteY40" fmla="*/ 2360310 h 3792573"/>
                <a:gd name="connsiteX41" fmla="*/ 3104114 w 4166715"/>
                <a:gd name="connsiteY41" fmla="*/ 2357402 h 3792573"/>
                <a:gd name="connsiteX42" fmla="*/ 3027640 w 4166715"/>
                <a:gd name="connsiteY42" fmla="*/ 2300685 h 3792573"/>
                <a:gd name="connsiteX43" fmla="*/ 3249415 w 4166715"/>
                <a:gd name="connsiteY43" fmla="*/ 2165436 h 3792573"/>
                <a:gd name="connsiteX44" fmla="*/ 3250872 w 4166715"/>
                <a:gd name="connsiteY44" fmla="*/ 2164345 h 3792573"/>
                <a:gd name="connsiteX45" fmla="*/ 3250872 w 4166715"/>
                <a:gd name="connsiteY45" fmla="*/ 2164345 h 3792573"/>
                <a:gd name="connsiteX46" fmla="*/ 3250872 w 4166715"/>
                <a:gd name="connsiteY46" fmla="*/ 2164345 h 3792573"/>
                <a:gd name="connsiteX47" fmla="*/ 3251964 w 4166715"/>
                <a:gd name="connsiteY47" fmla="*/ 2162527 h 3792573"/>
                <a:gd name="connsiteX48" fmla="*/ 3364126 w 4166715"/>
                <a:gd name="connsiteY48" fmla="*/ 1926569 h 3792573"/>
                <a:gd name="connsiteX49" fmla="*/ 3364126 w 4166715"/>
                <a:gd name="connsiteY49" fmla="*/ 1926569 h 3792573"/>
                <a:gd name="connsiteX50" fmla="*/ 3364126 w 4166715"/>
                <a:gd name="connsiteY50" fmla="*/ 1926569 h 3792573"/>
                <a:gd name="connsiteX51" fmla="*/ 3364854 w 4166715"/>
                <a:gd name="connsiteY51" fmla="*/ 1924024 h 3792573"/>
                <a:gd name="connsiteX52" fmla="*/ 3364854 w 4166715"/>
                <a:gd name="connsiteY52" fmla="*/ 1923297 h 3792573"/>
                <a:gd name="connsiteX53" fmla="*/ 3364490 w 4166715"/>
                <a:gd name="connsiteY53" fmla="*/ 1921479 h 3792573"/>
                <a:gd name="connsiteX54" fmla="*/ 3364490 w 4166715"/>
                <a:gd name="connsiteY54" fmla="*/ 1921115 h 3792573"/>
                <a:gd name="connsiteX55" fmla="*/ 3364126 w 4166715"/>
                <a:gd name="connsiteY55" fmla="*/ 1920752 h 3792573"/>
                <a:gd name="connsiteX56" fmla="*/ 3363033 w 4166715"/>
                <a:gd name="connsiteY56" fmla="*/ 1918934 h 3792573"/>
                <a:gd name="connsiteX57" fmla="*/ 3362669 w 4166715"/>
                <a:gd name="connsiteY57" fmla="*/ 1918570 h 3792573"/>
                <a:gd name="connsiteX58" fmla="*/ 3362669 w 4166715"/>
                <a:gd name="connsiteY58" fmla="*/ 1918570 h 3792573"/>
                <a:gd name="connsiteX59" fmla="*/ 3242131 w 4166715"/>
                <a:gd name="connsiteY59" fmla="*/ 1798228 h 3792573"/>
                <a:gd name="connsiteX60" fmla="*/ 3296027 w 4166715"/>
                <a:gd name="connsiteY60" fmla="*/ 1674250 h 3792573"/>
                <a:gd name="connsiteX61" fmla="*/ 3295663 w 4166715"/>
                <a:gd name="connsiteY61" fmla="*/ 1668069 h 3792573"/>
                <a:gd name="connsiteX62" fmla="*/ 3290929 w 4166715"/>
                <a:gd name="connsiteY62" fmla="*/ 1664433 h 3792573"/>
                <a:gd name="connsiteX63" fmla="*/ 3193698 w 4166715"/>
                <a:gd name="connsiteY63" fmla="*/ 1642983 h 3792573"/>
                <a:gd name="connsiteX64" fmla="*/ 3244680 w 4166715"/>
                <a:gd name="connsiteY64" fmla="*/ 1586265 h 3792573"/>
                <a:gd name="connsiteX65" fmla="*/ 3352108 w 4166715"/>
                <a:gd name="connsiteY65" fmla="*/ 1650254 h 3792573"/>
                <a:gd name="connsiteX66" fmla="*/ 3428946 w 4166715"/>
                <a:gd name="connsiteY66" fmla="*/ 1784412 h 3792573"/>
                <a:gd name="connsiteX67" fmla="*/ 3436230 w 4166715"/>
                <a:gd name="connsiteY67" fmla="*/ 1788048 h 3792573"/>
                <a:gd name="connsiteX68" fmla="*/ 3442420 w 4166715"/>
                <a:gd name="connsiteY68" fmla="*/ 1782594 h 3792573"/>
                <a:gd name="connsiteX69" fmla="*/ 3471553 w 4166715"/>
                <a:gd name="connsiteY69" fmla="*/ 1656435 h 3792573"/>
                <a:gd name="connsiteX70" fmla="*/ 3469733 w 4166715"/>
                <a:gd name="connsiteY70" fmla="*/ 1649890 h 3792573"/>
                <a:gd name="connsiteX71" fmla="*/ 3406368 w 4166715"/>
                <a:gd name="connsiteY71" fmla="*/ 1581902 h 3792573"/>
                <a:gd name="connsiteX72" fmla="*/ 3418022 w 4166715"/>
                <a:gd name="connsiteY72" fmla="*/ 1461196 h 3792573"/>
                <a:gd name="connsiteX73" fmla="*/ 3496680 w 4166715"/>
                <a:gd name="connsiteY73" fmla="*/ 1375757 h 3792573"/>
                <a:gd name="connsiteX74" fmla="*/ 3498501 w 4166715"/>
                <a:gd name="connsiteY74" fmla="*/ 1372485 h 3792573"/>
                <a:gd name="connsiteX75" fmla="*/ 3530183 w 4166715"/>
                <a:gd name="connsiteY75" fmla="*/ 1229237 h 3792573"/>
                <a:gd name="connsiteX76" fmla="*/ 3530183 w 4166715"/>
                <a:gd name="connsiteY76" fmla="*/ 1227056 h 3792573"/>
                <a:gd name="connsiteX77" fmla="*/ 3522900 w 4166715"/>
                <a:gd name="connsiteY77" fmla="*/ 1105623 h 3792573"/>
                <a:gd name="connsiteX78" fmla="*/ 3522900 w 4166715"/>
                <a:gd name="connsiteY78" fmla="*/ 1105259 h 3792573"/>
                <a:gd name="connsiteX79" fmla="*/ 3522172 w 4166715"/>
                <a:gd name="connsiteY79" fmla="*/ 1102714 h 3792573"/>
                <a:gd name="connsiteX80" fmla="*/ 3522172 w 4166715"/>
                <a:gd name="connsiteY80" fmla="*/ 1102351 h 3792573"/>
                <a:gd name="connsiteX81" fmla="*/ 3520715 w 4166715"/>
                <a:gd name="connsiteY81" fmla="*/ 1100533 h 3792573"/>
                <a:gd name="connsiteX82" fmla="*/ 3519987 w 4166715"/>
                <a:gd name="connsiteY82" fmla="*/ 1100169 h 3792573"/>
                <a:gd name="connsiteX83" fmla="*/ 3519623 w 4166715"/>
                <a:gd name="connsiteY83" fmla="*/ 1099806 h 3792573"/>
                <a:gd name="connsiteX84" fmla="*/ 3337542 w 4166715"/>
                <a:gd name="connsiteY84" fmla="*/ 981645 h 3792573"/>
                <a:gd name="connsiteX85" fmla="*/ 3421663 w 4166715"/>
                <a:gd name="connsiteY85" fmla="*/ 780953 h 3792573"/>
                <a:gd name="connsiteX86" fmla="*/ 3609206 w 4166715"/>
                <a:gd name="connsiteY86" fmla="*/ 677698 h 3792573"/>
                <a:gd name="connsiteX87" fmla="*/ 3609570 w 4166715"/>
                <a:gd name="connsiteY87" fmla="*/ 677335 h 3792573"/>
                <a:gd name="connsiteX88" fmla="*/ 3610299 w 4166715"/>
                <a:gd name="connsiteY88" fmla="*/ 676608 h 3792573"/>
                <a:gd name="connsiteX89" fmla="*/ 3611391 w 4166715"/>
                <a:gd name="connsiteY89" fmla="*/ 675517 h 3792573"/>
                <a:gd name="connsiteX90" fmla="*/ 3611755 w 4166715"/>
                <a:gd name="connsiteY90" fmla="*/ 674790 h 3792573"/>
                <a:gd name="connsiteX91" fmla="*/ 3612483 w 4166715"/>
                <a:gd name="connsiteY91" fmla="*/ 672972 h 3792573"/>
                <a:gd name="connsiteX92" fmla="*/ 3612483 w 4166715"/>
                <a:gd name="connsiteY92" fmla="*/ 672608 h 3792573"/>
                <a:gd name="connsiteX93" fmla="*/ 3612483 w 4166715"/>
                <a:gd name="connsiteY93" fmla="*/ 672608 h 3792573"/>
                <a:gd name="connsiteX94" fmla="*/ 3612483 w 4166715"/>
                <a:gd name="connsiteY94" fmla="*/ 670063 h 3792573"/>
                <a:gd name="connsiteX95" fmla="*/ 3591727 w 4166715"/>
                <a:gd name="connsiteY95" fmla="*/ 572626 h 3792573"/>
                <a:gd name="connsiteX96" fmla="*/ 3764703 w 4166715"/>
                <a:gd name="connsiteY96" fmla="*/ 438104 h 3792573"/>
                <a:gd name="connsiteX97" fmla="*/ 3775628 w 4166715"/>
                <a:gd name="connsiteY97" fmla="*/ 588623 h 3792573"/>
                <a:gd name="connsiteX98" fmla="*/ 3710079 w 4166715"/>
                <a:gd name="connsiteY98" fmla="*/ 876572 h 3792573"/>
                <a:gd name="connsiteX99" fmla="*/ 3711536 w 4166715"/>
                <a:gd name="connsiteY99" fmla="*/ 882753 h 3792573"/>
                <a:gd name="connsiteX100" fmla="*/ 3842998 w 4166715"/>
                <a:gd name="connsiteY100" fmla="*/ 1045270 h 3792573"/>
                <a:gd name="connsiteX101" fmla="*/ 3850645 w 4166715"/>
                <a:gd name="connsiteY101" fmla="*/ 1047815 h 3792573"/>
                <a:gd name="connsiteX102" fmla="*/ 3856108 w 4166715"/>
                <a:gd name="connsiteY102" fmla="*/ 1041998 h 3792573"/>
                <a:gd name="connsiteX103" fmla="*/ 3895073 w 4166715"/>
                <a:gd name="connsiteY103" fmla="*/ 811493 h 3792573"/>
                <a:gd name="connsiteX104" fmla="*/ 3893981 w 4166715"/>
                <a:gd name="connsiteY104" fmla="*/ 806403 h 3792573"/>
                <a:gd name="connsiteX105" fmla="*/ 3825154 w 4166715"/>
                <a:gd name="connsiteY105" fmla="*/ 692605 h 3792573"/>
                <a:gd name="connsiteX106" fmla="*/ 3855380 w 4166715"/>
                <a:gd name="connsiteY106" fmla="*/ 590078 h 3792573"/>
                <a:gd name="connsiteX107" fmla="*/ 3975917 w 4166715"/>
                <a:gd name="connsiteY107" fmla="*/ 435923 h 3792573"/>
                <a:gd name="connsiteX108" fmla="*/ 3976646 w 4166715"/>
                <a:gd name="connsiteY108" fmla="*/ 434832 h 3792573"/>
                <a:gd name="connsiteX109" fmla="*/ 3977010 w 4166715"/>
                <a:gd name="connsiteY109" fmla="*/ 434469 h 3792573"/>
                <a:gd name="connsiteX110" fmla="*/ 3977010 w 4166715"/>
                <a:gd name="connsiteY110" fmla="*/ 434469 h 3792573"/>
                <a:gd name="connsiteX111" fmla="*/ 4015975 w 4166715"/>
                <a:gd name="connsiteY111" fmla="*/ 337395 h 3792573"/>
                <a:gd name="connsiteX112" fmla="*/ 4015975 w 4166715"/>
                <a:gd name="connsiteY112" fmla="*/ 331941 h 3792573"/>
                <a:gd name="connsiteX113" fmla="*/ 3978831 w 4166715"/>
                <a:gd name="connsiteY113" fmla="*/ 239230 h 3792573"/>
                <a:gd name="connsiteX114" fmla="*/ 4031634 w 4166715"/>
                <a:gd name="connsiteY114" fmla="*/ 184331 h 3792573"/>
                <a:gd name="connsiteX115" fmla="*/ 4118304 w 4166715"/>
                <a:gd name="connsiteY115" fmla="*/ 191239 h 3792573"/>
                <a:gd name="connsiteX116" fmla="*/ 4118668 w 4166715"/>
                <a:gd name="connsiteY116" fmla="*/ 191239 h 3792573"/>
                <a:gd name="connsiteX117" fmla="*/ 4119032 w 4166715"/>
                <a:gd name="connsiteY117" fmla="*/ 191239 h 3792573"/>
                <a:gd name="connsiteX118" fmla="*/ 4120125 w 4166715"/>
                <a:gd name="connsiteY118" fmla="*/ 191239 h 3792573"/>
                <a:gd name="connsiteX119" fmla="*/ 4120853 w 4166715"/>
                <a:gd name="connsiteY119" fmla="*/ 191239 h 3792573"/>
                <a:gd name="connsiteX120" fmla="*/ 4121217 w 4166715"/>
                <a:gd name="connsiteY120" fmla="*/ 191239 h 3792573"/>
                <a:gd name="connsiteX121" fmla="*/ 4121582 w 4166715"/>
                <a:gd name="connsiteY121" fmla="*/ 191239 h 3792573"/>
                <a:gd name="connsiteX122" fmla="*/ 4123403 w 4166715"/>
                <a:gd name="connsiteY122" fmla="*/ 190148 h 3792573"/>
                <a:gd name="connsiteX123" fmla="*/ 4123767 w 4166715"/>
                <a:gd name="connsiteY123" fmla="*/ 189785 h 3792573"/>
                <a:gd name="connsiteX124" fmla="*/ 4125223 w 4166715"/>
                <a:gd name="connsiteY124" fmla="*/ 187967 h 3792573"/>
                <a:gd name="connsiteX125" fmla="*/ 4125223 w 4166715"/>
                <a:gd name="connsiteY125" fmla="*/ 187603 h 3792573"/>
                <a:gd name="connsiteX126" fmla="*/ 4125223 w 4166715"/>
                <a:gd name="connsiteY126" fmla="*/ 187603 h 3792573"/>
                <a:gd name="connsiteX127" fmla="*/ 4174021 w 4166715"/>
                <a:gd name="connsiteY127" fmla="*/ 97801 h 3792573"/>
                <a:gd name="connsiteX128" fmla="*/ 4171472 w 4166715"/>
                <a:gd name="connsiteY128" fmla="*/ 88348 h 3792573"/>
                <a:gd name="connsiteX129" fmla="*/ 4081524 w 4166715"/>
                <a:gd name="connsiteY129" fmla="*/ 30176 h 3792573"/>
                <a:gd name="connsiteX130" fmla="*/ 4081160 w 4166715"/>
                <a:gd name="connsiteY130" fmla="*/ 30176 h 3792573"/>
                <a:gd name="connsiteX131" fmla="*/ 4080432 w 4166715"/>
                <a:gd name="connsiteY131" fmla="*/ 29813 h 3792573"/>
                <a:gd name="connsiteX132" fmla="*/ 4078611 w 4166715"/>
                <a:gd name="connsiteY132" fmla="*/ 29086 h 3792573"/>
                <a:gd name="connsiteX133" fmla="*/ 4077883 w 4166715"/>
                <a:gd name="connsiteY133" fmla="*/ 29086 h 3792573"/>
                <a:gd name="connsiteX134" fmla="*/ 4077154 w 4166715"/>
                <a:gd name="connsiteY134" fmla="*/ 29086 h 3792573"/>
                <a:gd name="connsiteX135" fmla="*/ 3944235 w 4166715"/>
                <a:gd name="connsiteY135" fmla="*/ 29086 h 3792573"/>
                <a:gd name="connsiteX136" fmla="*/ 3637975 w 4166715"/>
                <a:gd name="connsiteY136" fmla="*/ 0 h 3792573"/>
                <a:gd name="connsiteX137" fmla="*/ 3637611 w 4166715"/>
                <a:gd name="connsiteY137" fmla="*/ 0 h 3792573"/>
                <a:gd name="connsiteX138" fmla="*/ 3636883 w 4166715"/>
                <a:gd name="connsiteY138" fmla="*/ 0 h 3792573"/>
                <a:gd name="connsiteX139" fmla="*/ 3635426 w 4166715"/>
                <a:gd name="connsiteY139" fmla="*/ 364 h 3792573"/>
                <a:gd name="connsiteX140" fmla="*/ 3634698 w 4166715"/>
                <a:gd name="connsiteY140" fmla="*/ 727 h 3792573"/>
                <a:gd name="connsiteX141" fmla="*/ 3633241 w 4166715"/>
                <a:gd name="connsiteY141" fmla="*/ 1454 h 3792573"/>
                <a:gd name="connsiteX142" fmla="*/ 3632877 w 4166715"/>
                <a:gd name="connsiteY142" fmla="*/ 1818 h 3792573"/>
                <a:gd name="connsiteX143" fmla="*/ 3632877 w 4166715"/>
                <a:gd name="connsiteY143" fmla="*/ 1818 h 3792573"/>
                <a:gd name="connsiteX144" fmla="*/ 3631420 w 4166715"/>
                <a:gd name="connsiteY144" fmla="*/ 3272 h 3792573"/>
                <a:gd name="connsiteX145" fmla="*/ 3523264 w 4166715"/>
                <a:gd name="connsiteY145" fmla="*/ 143975 h 3792573"/>
                <a:gd name="connsiteX146" fmla="*/ 3434045 w 4166715"/>
                <a:gd name="connsiteY146" fmla="*/ 93802 h 3792573"/>
                <a:gd name="connsiteX147" fmla="*/ 3432588 w 4166715"/>
                <a:gd name="connsiteY147" fmla="*/ 93438 h 3792573"/>
                <a:gd name="connsiteX148" fmla="*/ 3431860 w 4166715"/>
                <a:gd name="connsiteY148" fmla="*/ 93074 h 3792573"/>
                <a:gd name="connsiteX149" fmla="*/ 3430039 w 4166715"/>
                <a:gd name="connsiteY149" fmla="*/ 93074 h 3792573"/>
                <a:gd name="connsiteX150" fmla="*/ 3429310 w 4166715"/>
                <a:gd name="connsiteY150" fmla="*/ 93074 h 3792573"/>
                <a:gd name="connsiteX151" fmla="*/ 3429310 w 4166715"/>
                <a:gd name="connsiteY151" fmla="*/ 93074 h 3792573"/>
                <a:gd name="connsiteX152" fmla="*/ 2884889 w 4166715"/>
                <a:gd name="connsiteY152" fmla="*/ 216689 h 3792573"/>
                <a:gd name="connsiteX153" fmla="*/ 2879062 w 4166715"/>
                <a:gd name="connsiteY153" fmla="*/ 223233 h 3792573"/>
                <a:gd name="connsiteX154" fmla="*/ 2871415 w 4166715"/>
                <a:gd name="connsiteY154" fmla="*/ 364663 h 3792573"/>
                <a:gd name="connsiteX155" fmla="*/ 2832449 w 4166715"/>
                <a:gd name="connsiteY155" fmla="*/ 257409 h 3792573"/>
                <a:gd name="connsiteX156" fmla="*/ 2832449 w 4166715"/>
                <a:gd name="connsiteY156" fmla="*/ 257409 h 3792573"/>
                <a:gd name="connsiteX157" fmla="*/ 2831357 w 4166715"/>
                <a:gd name="connsiteY157" fmla="*/ 255591 h 3792573"/>
                <a:gd name="connsiteX158" fmla="*/ 2831357 w 4166715"/>
                <a:gd name="connsiteY158" fmla="*/ 255591 h 3792573"/>
                <a:gd name="connsiteX159" fmla="*/ 2830993 w 4166715"/>
                <a:gd name="connsiteY159" fmla="*/ 255591 h 3792573"/>
                <a:gd name="connsiteX160" fmla="*/ 2829536 w 4166715"/>
                <a:gd name="connsiteY160" fmla="*/ 254137 h 3792573"/>
                <a:gd name="connsiteX161" fmla="*/ 2828808 w 4166715"/>
                <a:gd name="connsiteY161" fmla="*/ 253773 h 3792573"/>
                <a:gd name="connsiteX162" fmla="*/ 2827351 w 4166715"/>
                <a:gd name="connsiteY162" fmla="*/ 253046 h 3792573"/>
                <a:gd name="connsiteX163" fmla="*/ 2826623 w 4166715"/>
                <a:gd name="connsiteY163" fmla="*/ 253046 h 3792573"/>
                <a:gd name="connsiteX164" fmla="*/ 2825166 w 4166715"/>
                <a:gd name="connsiteY164" fmla="*/ 252683 h 3792573"/>
                <a:gd name="connsiteX165" fmla="*/ 2824802 w 4166715"/>
                <a:gd name="connsiteY165" fmla="*/ 252683 h 3792573"/>
                <a:gd name="connsiteX166" fmla="*/ 2447894 w 4166715"/>
                <a:gd name="connsiteY166" fmla="*/ 250138 h 3792573"/>
                <a:gd name="connsiteX167" fmla="*/ 2427866 w 4166715"/>
                <a:gd name="connsiteY167" fmla="*/ 201055 h 3792573"/>
                <a:gd name="connsiteX168" fmla="*/ 2420947 w 4166715"/>
                <a:gd name="connsiteY168" fmla="*/ 196693 h 3792573"/>
                <a:gd name="connsiteX169" fmla="*/ 2202086 w 4166715"/>
                <a:gd name="connsiteY169" fmla="*/ 196693 h 3792573"/>
                <a:gd name="connsiteX170" fmla="*/ 2198080 w 4166715"/>
                <a:gd name="connsiteY170" fmla="*/ 198147 h 3792573"/>
                <a:gd name="connsiteX171" fmla="*/ 1954091 w 4166715"/>
                <a:gd name="connsiteY171" fmla="*/ 368299 h 3792573"/>
                <a:gd name="connsiteX172" fmla="*/ 1953727 w 4166715"/>
                <a:gd name="connsiteY172" fmla="*/ 368299 h 3792573"/>
                <a:gd name="connsiteX173" fmla="*/ 1953363 w 4166715"/>
                <a:gd name="connsiteY173" fmla="*/ 368662 h 3792573"/>
                <a:gd name="connsiteX174" fmla="*/ 1835739 w 4166715"/>
                <a:gd name="connsiteY174" fmla="*/ 450466 h 3792573"/>
                <a:gd name="connsiteX175" fmla="*/ 1832826 w 4166715"/>
                <a:gd name="connsiteY175" fmla="*/ 458101 h 3792573"/>
                <a:gd name="connsiteX176" fmla="*/ 1843386 w 4166715"/>
                <a:gd name="connsiteY176" fmla="*/ 506820 h 3792573"/>
                <a:gd name="connsiteX177" fmla="*/ 1780022 w 4166715"/>
                <a:gd name="connsiteY177" fmla="*/ 519908 h 3792573"/>
                <a:gd name="connsiteX178" fmla="*/ 1774924 w 4166715"/>
                <a:gd name="connsiteY178" fmla="*/ 523907 h 3792573"/>
                <a:gd name="connsiteX179" fmla="*/ 1775288 w 4166715"/>
                <a:gd name="connsiteY179" fmla="*/ 530452 h 3792573"/>
                <a:gd name="connsiteX180" fmla="*/ 1868149 w 4166715"/>
                <a:gd name="connsiteY180" fmla="*/ 694059 h 3792573"/>
                <a:gd name="connsiteX181" fmla="*/ 1832826 w 4166715"/>
                <a:gd name="connsiteY181" fmla="*/ 752958 h 3792573"/>
                <a:gd name="connsiteX182" fmla="*/ 1680970 w 4166715"/>
                <a:gd name="connsiteY182" fmla="*/ 513000 h 3792573"/>
                <a:gd name="connsiteX183" fmla="*/ 1674051 w 4166715"/>
                <a:gd name="connsiteY183" fmla="*/ 509728 h 3792573"/>
                <a:gd name="connsiteX184" fmla="*/ 1667860 w 4166715"/>
                <a:gd name="connsiteY184" fmla="*/ 514818 h 3792573"/>
                <a:gd name="connsiteX185" fmla="*/ 1641641 w 4166715"/>
                <a:gd name="connsiteY185" fmla="*/ 595895 h 3792573"/>
                <a:gd name="connsiteX186" fmla="*/ 1642733 w 4166715"/>
                <a:gd name="connsiteY186" fmla="*/ 602439 h 3792573"/>
                <a:gd name="connsiteX187" fmla="*/ 1720664 w 4166715"/>
                <a:gd name="connsiteY187" fmla="*/ 713692 h 3792573"/>
                <a:gd name="connsiteX188" fmla="*/ 1232323 w 4166715"/>
                <a:gd name="connsiteY188" fmla="*/ 758775 h 3792573"/>
                <a:gd name="connsiteX189" fmla="*/ 1231595 w 4166715"/>
                <a:gd name="connsiteY189" fmla="*/ 758775 h 3792573"/>
                <a:gd name="connsiteX190" fmla="*/ 1230502 w 4166715"/>
                <a:gd name="connsiteY190" fmla="*/ 759139 h 3792573"/>
                <a:gd name="connsiteX191" fmla="*/ 1229045 w 4166715"/>
                <a:gd name="connsiteY191" fmla="*/ 759866 h 3792573"/>
                <a:gd name="connsiteX192" fmla="*/ 1228317 w 4166715"/>
                <a:gd name="connsiteY192" fmla="*/ 760229 h 3792573"/>
                <a:gd name="connsiteX193" fmla="*/ 1226861 w 4166715"/>
                <a:gd name="connsiteY193" fmla="*/ 761684 h 3792573"/>
                <a:gd name="connsiteX194" fmla="*/ 1226496 w 4166715"/>
                <a:gd name="connsiteY194" fmla="*/ 762047 h 3792573"/>
                <a:gd name="connsiteX195" fmla="*/ 1226496 w 4166715"/>
                <a:gd name="connsiteY195" fmla="*/ 762047 h 3792573"/>
                <a:gd name="connsiteX196" fmla="*/ 1225404 w 4166715"/>
                <a:gd name="connsiteY196" fmla="*/ 764592 h 3792573"/>
                <a:gd name="connsiteX197" fmla="*/ 1209017 w 4166715"/>
                <a:gd name="connsiteY197" fmla="*/ 857667 h 3792573"/>
                <a:gd name="connsiteX198" fmla="*/ 1131450 w 4166715"/>
                <a:gd name="connsiteY198" fmla="*/ 746414 h 3792573"/>
                <a:gd name="connsiteX199" fmla="*/ 1126352 w 4166715"/>
                <a:gd name="connsiteY199" fmla="*/ 743505 h 3792573"/>
                <a:gd name="connsiteX200" fmla="*/ 980323 w 4166715"/>
                <a:gd name="connsiteY200" fmla="*/ 727144 h 3792573"/>
                <a:gd name="connsiteX201" fmla="*/ 979959 w 4166715"/>
                <a:gd name="connsiteY201" fmla="*/ 727144 h 3792573"/>
                <a:gd name="connsiteX202" fmla="*/ 978138 w 4166715"/>
                <a:gd name="connsiteY202" fmla="*/ 727144 h 3792573"/>
                <a:gd name="connsiteX203" fmla="*/ 977774 w 4166715"/>
                <a:gd name="connsiteY203" fmla="*/ 727144 h 3792573"/>
                <a:gd name="connsiteX204" fmla="*/ 762919 w 4166715"/>
                <a:gd name="connsiteY204" fmla="*/ 787861 h 3792573"/>
                <a:gd name="connsiteX205" fmla="*/ 762190 w 4166715"/>
                <a:gd name="connsiteY205" fmla="*/ 788224 h 3792573"/>
                <a:gd name="connsiteX206" fmla="*/ 761462 w 4166715"/>
                <a:gd name="connsiteY206" fmla="*/ 788588 h 3792573"/>
                <a:gd name="connsiteX207" fmla="*/ 761098 w 4166715"/>
                <a:gd name="connsiteY207" fmla="*/ 788952 h 3792573"/>
                <a:gd name="connsiteX208" fmla="*/ 760734 w 4166715"/>
                <a:gd name="connsiteY208" fmla="*/ 789315 h 3792573"/>
                <a:gd name="connsiteX209" fmla="*/ 635098 w 4166715"/>
                <a:gd name="connsiteY209" fmla="*/ 881662 h 3792573"/>
                <a:gd name="connsiteX210" fmla="*/ 632185 w 4166715"/>
                <a:gd name="connsiteY210" fmla="*/ 886752 h 3792573"/>
                <a:gd name="connsiteX211" fmla="*/ 633641 w 4166715"/>
                <a:gd name="connsiteY211" fmla="*/ 892206 h 3792573"/>
                <a:gd name="connsiteX212" fmla="*/ 686445 w 4166715"/>
                <a:gd name="connsiteY212" fmla="*/ 955831 h 3792573"/>
                <a:gd name="connsiteX213" fmla="*/ 530948 w 4166715"/>
                <a:gd name="connsiteY213" fmla="*/ 1045997 h 3792573"/>
                <a:gd name="connsiteX214" fmla="*/ 527306 w 4166715"/>
                <a:gd name="connsiteY214" fmla="*/ 1051451 h 3792573"/>
                <a:gd name="connsiteX215" fmla="*/ 512740 w 4166715"/>
                <a:gd name="connsiteY215" fmla="*/ 1187427 h 3792573"/>
                <a:gd name="connsiteX216" fmla="*/ 514560 w 4166715"/>
                <a:gd name="connsiteY216" fmla="*/ 1193244 h 3792573"/>
                <a:gd name="connsiteX217" fmla="*/ 520023 w 4166715"/>
                <a:gd name="connsiteY217" fmla="*/ 1195789 h 3792573"/>
                <a:gd name="connsiteX218" fmla="*/ 686080 w 4166715"/>
                <a:gd name="connsiteY218" fmla="*/ 1195789 h 3792573"/>
                <a:gd name="connsiteX219" fmla="*/ 734878 w 4166715"/>
                <a:gd name="connsiteY219" fmla="*/ 1279410 h 3792573"/>
                <a:gd name="connsiteX220" fmla="*/ 740705 w 4166715"/>
                <a:gd name="connsiteY220" fmla="*/ 1283046 h 3792573"/>
                <a:gd name="connsiteX221" fmla="*/ 746895 w 4166715"/>
                <a:gd name="connsiteY221" fmla="*/ 1280138 h 3792573"/>
                <a:gd name="connsiteX222" fmla="*/ 846676 w 4166715"/>
                <a:gd name="connsiteY222" fmla="*/ 1139435 h 3792573"/>
                <a:gd name="connsiteX223" fmla="*/ 847404 w 4166715"/>
                <a:gd name="connsiteY223" fmla="*/ 1132527 h 3792573"/>
                <a:gd name="connsiteX224" fmla="*/ 809896 w 4166715"/>
                <a:gd name="connsiteY224" fmla="*/ 1036908 h 3792573"/>
                <a:gd name="connsiteX225" fmla="*/ 886370 w 4166715"/>
                <a:gd name="connsiteY225" fmla="*/ 932563 h 3792573"/>
                <a:gd name="connsiteX226" fmla="*/ 893653 w 4166715"/>
                <a:gd name="connsiteY226" fmla="*/ 995461 h 3792573"/>
                <a:gd name="connsiteX227" fmla="*/ 860878 w 4166715"/>
                <a:gd name="connsiteY227" fmla="*/ 1053996 h 3792573"/>
                <a:gd name="connsiteX228" fmla="*/ 861971 w 4166715"/>
                <a:gd name="connsiteY228" fmla="*/ 1062721 h 3792573"/>
                <a:gd name="connsiteX229" fmla="*/ 912225 w 4166715"/>
                <a:gd name="connsiteY229" fmla="*/ 1115439 h 3792573"/>
                <a:gd name="connsiteX230" fmla="*/ 948641 w 4166715"/>
                <a:gd name="connsiteY230" fmla="*/ 1181609 h 3792573"/>
                <a:gd name="connsiteX231" fmla="*/ 919872 w 4166715"/>
                <a:gd name="connsiteY231" fmla="*/ 1234327 h 3792573"/>
                <a:gd name="connsiteX232" fmla="*/ 739612 w 4166715"/>
                <a:gd name="connsiteY232" fmla="*/ 1331401 h 3792573"/>
                <a:gd name="connsiteX233" fmla="*/ 635462 w 4166715"/>
                <a:gd name="connsiteY233" fmla="*/ 1303043 h 3792573"/>
                <a:gd name="connsiteX234" fmla="*/ 628543 w 4166715"/>
                <a:gd name="connsiteY234" fmla="*/ 1304860 h 3792573"/>
                <a:gd name="connsiteX235" fmla="*/ 543693 w 4166715"/>
                <a:gd name="connsiteY235" fmla="*/ 1387028 h 3792573"/>
                <a:gd name="connsiteX236" fmla="*/ 466855 w 4166715"/>
                <a:gd name="connsiteY236" fmla="*/ 1454289 h 3792573"/>
                <a:gd name="connsiteX237" fmla="*/ 441728 w 4166715"/>
                <a:gd name="connsiteY237" fmla="*/ 1443381 h 3792573"/>
                <a:gd name="connsiteX238" fmla="*/ 490526 w 4166715"/>
                <a:gd name="connsiteY238" fmla="*/ 1392481 h 3792573"/>
                <a:gd name="connsiteX239" fmla="*/ 491618 w 4166715"/>
                <a:gd name="connsiteY239" fmla="*/ 1383756 h 3792573"/>
                <a:gd name="connsiteX240" fmla="*/ 435537 w 4166715"/>
                <a:gd name="connsiteY240" fmla="*/ 1286682 h 3792573"/>
                <a:gd name="connsiteX241" fmla="*/ 435537 w 4166715"/>
                <a:gd name="connsiteY241" fmla="*/ 1286318 h 3792573"/>
                <a:gd name="connsiteX242" fmla="*/ 435537 w 4166715"/>
                <a:gd name="connsiteY242" fmla="*/ 1285955 h 3792573"/>
                <a:gd name="connsiteX243" fmla="*/ 352873 w 4166715"/>
                <a:gd name="connsiteY243" fmla="*/ 1167067 h 3792573"/>
                <a:gd name="connsiteX244" fmla="*/ 345589 w 4166715"/>
                <a:gd name="connsiteY244" fmla="*/ 1164158 h 3792573"/>
                <a:gd name="connsiteX245" fmla="*/ 339763 w 4166715"/>
                <a:gd name="connsiteY245" fmla="*/ 1169612 h 3792573"/>
                <a:gd name="connsiteX246" fmla="*/ 309173 w 4166715"/>
                <a:gd name="connsiteY246" fmla="*/ 1283046 h 3792573"/>
                <a:gd name="connsiteX247" fmla="*/ 248722 w 4166715"/>
                <a:gd name="connsiteY247" fmla="*/ 1313223 h 3792573"/>
                <a:gd name="connsiteX248" fmla="*/ 247266 w 4166715"/>
                <a:gd name="connsiteY248" fmla="*/ 1314313 h 3792573"/>
                <a:gd name="connsiteX249" fmla="*/ 171884 w 4166715"/>
                <a:gd name="connsiteY249" fmla="*/ 1382301 h 3792573"/>
                <a:gd name="connsiteX250" fmla="*/ 170792 w 4166715"/>
                <a:gd name="connsiteY250" fmla="*/ 1391754 h 3792573"/>
                <a:gd name="connsiteX251" fmla="*/ 204659 w 4166715"/>
                <a:gd name="connsiteY251" fmla="*/ 1445199 h 3792573"/>
                <a:gd name="connsiteX252" fmla="*/ 205023 w 4166715"/>
                <a:gd name="connsiteY252" fmla="*/ 1445563 h 3792573"/>
                <a:gd name="connsiteX253" fmla="*/ 206844 w 4166715"/>
                <a:gd name="connsiteY253" fmla="*/ 1447381 h 3792573"/>
                <a:gd name="connsiteX254" fmla="*/ 206844 w 4166715"/>
                <a:gd name="connsiteY254" fmla="*/ 1447381 h 3792573"/>
                <a:gd name="connsiteX255" fmla="*/ 209393 w 4166715"/>
                <a:gd name="connsiteY255" fmla="*/ 1448471 h 3792573"/>
                <a:gd name="connsiteX256" fmla="*/ 209757 w 4166715"/>
                <a:gd name="connsiteY256" fmla="*/ 1448471 h 3792573"/>
                <a:gd name="connsiteX257" fmla="*/ 288780 w 4166715"/>
                <a:gd name="connsiteY257" fmla="*/ 1457924 h 3792573"/>
                <a:gd name="connsiteX258" fmla="*/ 341948 w 4166715"/>
                <a:gd name="connsiteY258" fmla="*/ 1509915 h 3792573"/>
                <a:gd name="connsiteX259" fmla="*/ 422063 w 4166715"/>
                <a:gd name="connsiteY259" fmla="*/ 1580448 h 3792573"/>
                <a:gd name="connsiteX260" fmla="*/ 422063 w 4166715"/>
                <a:gd name="connsiteY260" fmla="*/ 1660434 h 3792573"/>
                <a:gd name="connsiteX261" fmla="*/ 229422 w 4166715"/>
                <a:gd name="connsiteY261" fmla="*/ 1679340 h 3792573"/>
                <a:gd name="connsiteX262" fmla="*/ 223231 w 4166715"/>
                <a:gd name="connsiteY262" fmla="*/ 1683703 h 3792573"/>
                <a:gd name="connsiteX263" fmla="*/ 224323 w 4166715"/>
                <a:gd name="connsiteY263" fmla="*/ 1690974 h 3792573"/>
                <a:gd name="connsiteX264" fmla="*/ 379821 w 4166715"/>
                <a:gd name="connsiteY264" fmla="*/ 1875305 h 3792573"/>
                <a:gd name="connsiteX265" fmla="*/ 385647 w 4166715"/>
                <a:gd name="connsiteY265" fmla="*/ 1877850 h 3792573"/>
                <a:gd name="connsiteX266" fmla="*/ 391109 w 4166715"/>
                <a:gd name="connsiteY266" fmla="*/ 1874942 h 3792573"/>
                <a:gd name="connsiteX267" fmla="*/ 467583 w 4166715"/>
                <a:gd name="connsiteY267" fmla="*/ 1772414 h 3792573"/>
                <a:gd name="connsiteX268" fmla="*/ 666780 w 4166715"/>
                <a:gd name="connsiteY268" fmla="*/ 1697518 h 3792573"/>
                <a:gd name="connsiteX269" fmla="*/ 758549 w 4166715"/>
                <a:gd name="connsiteY269" fmla="*/ 1831313 h 3792573"/>
                <a:gd name="connsiteX270" fmla="*/ 768381 w 4166715"/>
                <a:gd name="connsiteY270" fmla="*/ 1833494 h 3792573"/>
                <a:gd name="connsiteX271" fmla="*/ 859421 w 4166715"/>
                <a:gd name="connsiteY271" fmla="*/ 1780049 h 3792573"/>
                <a:gd name="connsiteX272" fmla="*/ 1028392 w 4166715"/>
                <a:gd name="connsiteY272" fmla="*/ 1889121 h 3792573"/>
                <a:gd name="connsiteX273" fmla="*/ 1029121 w 4166715"/>
                <a:gd name="connsiteY273" fmla="*/ 1889484 h 3792573"/>
                <a:gd name="connsiteX274" fmla="*/ 1029849 w 4166715"/>
                <a:gd name="connsiteY274" fmla="*/ 1889848 h 3792573"/>
                <a:gd name="connsiteX275" fmla="*/ 1030213 w 4166715"/>
                <a:gd name="connsiteY275" fmla="*/ 1889848 h 3792573"/>
                <a:gd name="connsiteX276" fmla="*/ 1031670 w 4166715"/>
                <a:gd name="connsiteY276" fmla="*/ 1890212 h 3792573"/>
                <a:gd name="connsiteX277" fmla="*/ 1032398 w 4166715"/>
                <a:gd name="connsiteY277" fmla="*/ 1890212 h 3792573"/>
                <a:gd name="connsiteX278" fmla="*/ 1032762 w 4166715"/>
                <a:gd name="connsiteY278" fmla="*/ 1890212 h 3792573"/>
                <a:gd name="connsiteX279" fmla="*/ 1033126 w 4166715"/>
                <a:gd name="connsiteY279" fmla="*/ 1890212 h 3792573"/>
                <a:gd name="connsiteX280" fmla="*/ 1161676 w 4166715"/>
                <a:gd name="connsiteY280" fmla="*/ 1878214 h 3792573"/>
                <a:gd name="connsiteX281" fmla="*/ 1229774 w 4166715"/>
                <a:gd name="connsiteY281" fmla="*/ 1928023 h 3792573"/>
                <a:gd name="connsiteX282" fmla="*/ 1235965 w 4166715"/>
                <a:gd name="connsiteY282" fmla="*/ 1989830 h 3792573"/>
                <a:gd name="connsiteX283" fmla="*/ 1011277 w 4166715"/>
                <a:gd name="connsiteY283" fmla="*/ 2001465 h 3792573"/>
                <a:gd name="connsiteX284" fmla="*/ 962479 w 4166715"/>
                <a:gd name="connsiteY284" fmla="*/ 1943657 h 3792573"/>
                <a:gd name="connsiteX285" fmla="*/ 957017 w 4166715"/>
                <a:gd name="connsiteY285" fmla="*/ 1941112 h 3792573"/>
                <a:gd name="connsiteX286" fmla="*/ 957017 w 4166715"/>
                <a:gd name="connsiteY286" fmla="*/ 1941112 h 3792573"/>
                <a:gd name="connsiteX287" fmla="*/ 951554 w 4166715"/>
                <a:gd name="connsiteY287" fmla="*/ 1943657 h 3792573"/>
                <a:gd name="connsiteX288" fmla="*/ 876173 w 4166715"/>
                <a:gd name="connsiteY288" fmla="*/ 2030187 h 3792573"/>
                <a:gd name="connsiteX289" fmla="*/ 801520 w 4166715"/>
                <a:gd name="connsiteY289" fmla="*/ 1962562 h 3792573"/>
                <a:gd name="connsiteX290" fmla="*/ 800427 w 4166715"/>
                <a:gd name="connsiteY290" fmla="*/ 1961835 h 3792573"/>
                <a:gd name="connsiteX291" fmla="*/ 799699 w 4166715"/>
                <a:gd name="connsiteY291" fmla="*/ 1961472 h 3792573"/>
                <a:gd name="connsiteX292" fmla="*/ 799699 w 4166715"/>
                <a:gd name="connsiteY292" fmla="*/ 1961472 h 3792573"/>
                <a:gd name="connsiteX293" fmla="*/ 797514 w 4166715"/>
                <a:gd name="connsiteY293" fmla="*/ 1960745 h 3792573"/>
                <a:gd name="connsiteX294" fmla="*/ 797150 w 4166715"/>
                <a:gd name="connsiteY294" fmla="*/ 1960745 h 3792573"/>
                <a:gd name="connsiteX295" fmla="*/ 797150 w 4166715"/>
                <a:gd name="connsiteY295" fmla="*/ 1960745 h 3792573"/>
                <a:gd name="connsiteX296" fmla="*/ 693728 w 4166715"/>
                <a:gd name="connsiteY296" fmla="*/ 1958563 h 3792573"/>
                <a:gd name="connsiteX297" fmla="*/ 675520 w 4166715"/>
                <a:gd name="connsiteY297" fmla="*/ 1869488 h 3792573"/>
                <a:gd name="connsiteX298" fmla="*/ 668237 w 4166715"/>
                <a:gd name="connsiteY298" fmla="*/ 1863671 h 3792573"/>
                <a:gd name="connsiteX299" fmla="*/ 529855 w 4166715"/>
                <a:gd name="connsiteY299" fmla="*/ 1863671 h 3792573"/>
                <a:gd name="connsiteX300" fmla="*/ 529855 w 4166715"/>
                <a:gd name="connsiteY300" fmla="*/ 1863671 h 3792573"/>
                <a:gd name="connsiteX301" fmla="*/ 529855 w 4166715"/>
                <a:gd name="connsiteY301" fmla="*/ 1863671 h 3792573"/>
                <a:gd name="connsiteX302" fmla="*/ 529491 w 4166715"/>
                <a:gd name="connsiteY302" fmla="*/ 1863671 h 3792573"/>
                <a:gd name="connsiteX303" fmla="*/ 527670 w 4166715"/>
                <a:gd name="connsiteY303" fmla="*/ 1864034 h 3792573"/>
                <a:gd name="connsiteX304" fmla="*/ 526942 w 4166715"/>
                <a:gd name="connsiteY304" fmla="*/ 1864398 h 3792573"/>
                <a:gd name="connsiteX305" fmla="*/ 526213 w 4166715"/>
                <a:gd name="connsiteY305" fmla="*/ 1864761 h 3792573"/>
                <a:gd name="connsiteX306" fmla="*/ 525849 w 4166715"/>
                <a:gd name="connsiteY306" fmla="*/ 1865125 h 3792573"/>
                <a:gd name="connsiteX307" fmla="*/ 525485 w 4166715"/>
                <a:gd name="connsiteY307" fmla="*/ 1865125 h 3792573"/>
                <a:gd name="connsiteX308" fmla="*/ 448647 w 4166715"/>
                <a:gd name="connsiteY308" fmla="*/ 1917843 h 3792573"/>
                <a:gd name="connsiteX309" fmla="*/ 230878 w 4166715"/>
                <a:gd name="connsiteY309" fmla="*/ 1988012 h 3792573"/>
                <a:gd name="connsiteX310" fmla="*/ 230150 w 4166715"/>
                <a:gd name="connsiteY310" fmla="*/ 1988376 h 3792573"/>
                <a:gd name="connsiteX311" fmla="*/ 228693 w 4166715"/>
                <a:gd name="connsiteY311" fmla="*/ 1989103 h 3792573"/>
                <a:gd name="connsiteX312" fmla="*/ 228329 w 4166715"/>
                <a:gd name="connsiteY312" fmla="*/ 1989467 h 3792573"/>
                <a:gd name="connsiteX313" fmla="*/ 96867 w 4166715"/>
                <a:gd name="connsiteY313" fmla="*/ 2103628 h 3792573"/>
                <a:gd name="connsiteX314" fmla="*/ 96503 w 4166715"/>
                <a:gd name="connsiteY314" fmla="*/ 2103992 h 3792573"/>
                <a:gd name="connsiteX315" fmla="*/ 95774 w 4166715"/>
                <a:gd name="connsiteY315" fmla="*/ 2105083 h 3792573"/>
                <a:gd name="connsiteX316" fmla="*/ 95410 w 4166715"/>
                <a:gd name="connsiteY316" fmla="*/ 2105810 h 3792573"/>
                <a:gd name="connsiteX317" fmla="*/ 728 w 4166715"/>
                <a:gd name="connsiteY317" fmla="*/ 2290141 h 3792573"/>
                <a:gd name="connsiteX318" fmla="*/ 0 w 4166715"/>
                <a:gd name="connsiteY318" fmla="*/ 2293777 h 3792573"/>
                <a:gd name="connsiteX319" fmla="*/ 7283 w 4166715"/>
                <a:gd name="connsiteY319" fmla="*/ 2468655 h 3792573"/>
                <a:gd name="connsiteX320" fmla="*/ 7283 w 4166715"/>
                <a:gd name="connsiteY320" fmla="*/ 2468655 h 3792573"/>
                <a:gd name="connsiteX321" fmla="*/ 7647 w 4166715"/>
                <a:gd name="connsiteY321" fmla="*/ 2470109 h 3792573"/>
                <a:gd name="connsiteX322" fmla="*/ 7647 w 4166715"/>
                <a:gd name="connsiteY322" fmla="*/ 2470473 h 3792573"/>
                <a:gd name="connsiteX323" fmla="*/ 7647 w 4166715"/>
                <a:gd name="connsiteY323" fmla="*/ 2470473 h 3792573"/>
                <a:gd name="connsiteX324" fmla="*/ 8376 w 4166715"/>
                <a:gd name="connsiteY324" fmla="*/ 2472291 h 3792573"/>
                <a:gd name="connsiteX325" fmla="*/ 8376 w 4166715"/>
                <a:gd name="connsiteY325" fmla="*/ 2472291 h 3792573"/>
                <a:gd name="connsiteX326" fmla="*/ 115439 w 4166715"/>
                <a:gd name="connsiteY326" fmla="*/ 2637352 h 3792573"/>
                <a:gd name="connsiteX327" fmla="*/ 116896 w 4166715"/>
                <a:gd name="connsiteY327" fmla="*/ 2639170 h 3792573"/>
                <a:gd name="connsiteX328" fmla="*/ 235977 w 4166715"/>
                <a:gd name="connsiteY328" fmla="*/ 2732245 h 3792573"/>
                <a:gd name="connsiteX329" fmla="*/ 235977 w 4166715"/>
                <a:gd name="connsiteY329" fmla="*/ 2732245 h 3792573"/>
                <a:gd name="connsiteX330" fmla="*/ 235977 w 4166715"/>
                <a:gd name="connsiteY330" fmla="*/ 2732245 h 3792573"/>
                <a:gd name="connsiteX331" fmla="*/ 236705 w 4166715"/>
                <a:gd name="connsiteY331" fmla="*/ 2732608 h 3792573"/>
                <a:gd name="connsiteX332" fmla="*/ 237797 w 4166715"/>
                <a:gd name="connsiteY332" fmla="*/ 2732972 h 3792573"/>
                <a:gd name="connsiteX333" fmla="*/ 238890 w 4166715"/>
                <a:gd name="connsiteY333" fmla="*/ 2733335 h 3792573"/>
                <a:gd name="connsiteX334" fmla="*/ 239618 w 4166715"/>
                <a:gd name="connsiteY334" fmla="*/ 2733699 h 3792573"/>
                <a:gd name="connsiteX335" fmla="*/ 473410 w 4166715"/>
                <a:gd name="connsiteY335" fmla="*/ 2750060 h 3792573"/>
                <a:gd name="connsiteX336" fmla="*/ 654398 w 4166715"/>
                <a:gd name="connsiteY336" fmla="*/ 2750060 h 3792573"/>
                <a:gd name="connsiteX337" fmla="*/ 605237 w 4166715"/>
                <a:gd name="connsiteY337" fmla="*/ 2863858 h 3792573"/>
                <a:gd name="connsiteX338" fmla="*/ 605237 w 4166715"/>
                <a:gd name="connsiteY338" fmla="*/ 2864221 h 3792573"/>
                <a:gd name="connsiteX339" fmla="*/ 604872 w 4166715"/>
                <a:gd name="connsiteY339" fmla="*/ 2864948 h 3792573"/>
                <a:gd name="connsiteX340" fmla="*/ 604508 w 4166715"/>
                <a:gd name="connsiteY340" fmla="*/ 2866766 h 3792573"/>
                <a:gd name="connsiteX341" fmla="*/ 604508 w 4166715"/>
                <a:gd name="connsiteY341" fmla="*/ 2867130 h 3792573"/>
                <a:gd name="connsiteX342" fmla="*/ 604508 w 4166715"/>
                <a:gd name="connsiteY342" fmla="*/ 2867494 h 3792573"/>
                <a:gd name="connsiteX343" fmla="*/ 605237 w 4166715"/>
                <a:gd name="connsiteY343" fmla="*/ 2869675 h 3792573"/>
                <a:gd name="connsiteX344" fmla="*/ 605237 w 4166715"/>
                <a:gd name="connsiteY344" fmla="*/ 2870038 h 3792573"/>
                <a:gd name="connsiteX345" fmla="*/ 606693 w 4166715"/>
                <a:gd name="connsiteY345" fmla="*/ 2871856 h 3792573"/>
                <a:gd name="connsiteX346" fmla="*/ 804797 w 4166715"/>
                <a:gd name="connsiteY346" fmla="*/ 3064913 h 3792573"/>
                <a:gd name="connsiteX347" fmla="*/ 751266 w 4166715"/>
                <a:gd name="connsiteY347" fmla="*/ 3174348 h 3792573"/>
                <a:gd name="connsiteX348" fmla="*/ 750537 w 4166715"/>
                <a:gd name="connsiteY348" fmla="*/ 3176166 h 3792573"/>
                <a:gd name="connsiteX349" fmla="*/ 728687 w 4166715"/>
                <a:gd name="connsiteY349" fmla="*/ 3298326 h 3792573"/>
                <a:gd name="connsiteX350" fmla="*/ 728687 w 4166715"/>
                <a:gd name="connsiteY350" fmla="*/ 3298690 h 3792573"/>
                <a:gd name="connsiteX351" fmla="*/ 728687 w 4166715"/>
                <a:gd name="connsiteY351" fmla="*/ 3299054 h 3792573"/>
                <a:gd name="connsiteX352" fmla="*/ 728687 w 4166715"/>
                <a:gd name="connsiteY352" fmla="*/ 3299781 h 3792573"/>
                <a:gd name="connsiteX353" fmla="*/ 728687 w 4166715"/>
                <a:gd name="connsiteY353" fmla="*/ 3300871 h 3792573"/>
                <a:gd name="connsiteX354" fmla="*/ 765104 w 4166715"/>
                <a:gd name="connsiteY354" fmla="*/ 3525923 h 3792573"/>
                <a:gd name="connsiteX355" fmla="*/ 765104 w 4166715"/>
                <a:gd name="connsiteY355" fmla="*/ 3525923 h 3792573"/>
                <a:gd name="connsiteX356" fmla="*/ 765468 w 4166715"/>
                <a:gd name="connsiteY356" fmla="*/ 3526650 h 3792573"/>
                <a:gd name="connsiteX357" fmla="*/ 765832 w 4166715"/>
                <a:gd name="connsiteY357" fmla="*/ 3527740 h 3792573"/>
                <a:gd name="connsiteX358" fmla="*/ 765832 w 4166715"/>
                <a:gd name="connsiteY358" fmla="*/ 3528104 h 3792573"/>
                <a:gd name="connsiteX359" fmla="*/ 766560 w 4166715"/>
                <a:gd name="connsiteY359" fmla="*/ 3528831 h 3792573"/>
                <a:gd name="connsiteX360" fmla="*/ 766924 w 4166715"/>
                <a:gd name="connsiteY360" fmla="*/ 3529195 h 3792573"/>
                <a:gd name="connsiteX361" fmla="*/ 862335 w 4166715"/>
                <a:gd name="connsiteY361" fmla="*/ 3633904 h 3792573"/>
                <a:gd name="connsiteX362" fmla="*/ 864884 w 4166715"/>
                <a:gd name="connsiteY362" fmla="*/ 3790239 h 3792573"/>
                <a:gd name="connsiteX363" fmla="*/ 867433 w 4166715"/>
                <a:gd name="connsiteY363" fmla="*/ 3795693 h 3792573"/>
                <a:gd name="connsiteX364" fmla="*/ 872167 w 4166715"/>
                <a:gd name="connsiteY364" fmla="*/ 3797511 h 3792573"/>
                <a:gd name="connsiteX365" fmla="*/ 873624 w 4166715"/>
                <a:gd name="connsiteY365" fmla="*/ 3797511 h 3792573"/>
                <a:gd name="connsiteX366" fmla="*/ 1107052 w 4166715"/>
                <a:gd name="connsiteY366" fmla="*/ 3754973 h 3792573"/>
                <a:gd name="connsiteX367" fmla="*/ 1107416 w 4166715"/>
                <a:gd name="connsiteY367" fmla="*/ 3754609 h 3792573"/>
                <a:gd name="connsiteX368" fmla="*/ 1108872 w 4166715"/>
                <a:gd name="connsiteY368" fmla="*/ 3753882 h 3792573"/>
                <a:gd name="connsiteX369" fmla="*/ 1109965 w 4166715"/>
                <a:gd name="connsiteY369" fmla="*/ 3753155 h 3792573"/>
                <a:gd name="connsiteX370" fmla="*/ 1110329 w 4166715"/>
                <a:gd name="connsiteY370" fmla="*/ 3752792 h 3792573"/>
                <a:gd name="connsiteX371" fmla="*/ 1111421 w 4166715"/>
                <a:gd name="connsiteY371" fmla="*/ 3751701 h 3792573"/>
                <a:gd name="connsiteX372" fmla="*/ 1111785 w 4166715"/>
                <a:gd name="connsiteY372" fmla="*/ 3751337 h 3792573"/>
                <a:gd name="connsiteX373" fmla="*/ 1298965 w 4166715"/>
                <a:gd name="connsiteY373" fmla="*/ 3479385 h 3792573"/>
                <a:gd name="connsiteX374" fmla="*/ 1299329 w 4166715"/>
                <a:gd name="connsiteY374" fmla="*/ 3479022 h 3792573"/>
                <a:gd name="connsiteX375" fmla="*/ 1299693 w 4166715"/>
                <a:gd name="connsiteY375" fmla="*/ 3478295 h 3792573"/>
                <a:gd name="connsiteX376" fmla="*/ 1300057 w 4166715"/>
                <a:gd name="connsiteY376" fmla="*/ 3477568 h 3792573"/>
                <a:gd name="connsiteX377" fmla="*/ 1300421 w 4166715"/>
                <a:gd name="connsiteY377" fmla="*/ 3477204 h 3792573"/>
                <a:gd name="connsiteX378" fmla="*/ 1329190 w 4166715"/>
                <a:gd name="connsiteY378" fmla="*/ 3367041 h 3792573"/>
                <a:gd name="connsiteX379" fmla="*/ 1444994 w 4166715"/>
                <a:gd name="connsiteY379" fmla="*/ 3218341 h 3792573"/>
                <a:gd name="connsiteX380" fmla="*/ 1445358 w 4166715"/>
                <a:gd name="connsiteY380" fmla="*/ 3217613 h 3792573"/>
                <a:gd name="connsiteX381" fmla="*/ 1445722 w 4166715"/>
                <a:gd name="connsiteY381" fmla="*/ 3217250 h 3792573"/>
                <a:gd name="connsiteX382" fmla="*/ 1445722 w 4166715"/>
                <a:gd name="connsiteY382" fmla="*/ 3216886 h 3792573"/>
                <a:gd name="connsiteX383" fmla="*/ 1446450 w 4166715"/>
                <a:gd name="connsiteY383" fmla="*/ 3214705 h 3792573"/>
                <a:gd name="connsiteX384" fmla="*/ 1494884 w 4166715"/>
                <a:gd name="connsiteY384" fmla="*/ 2898034 h 3792573"/>
                <a:gd name="connsiteX385" fmla="*/ 1561889 w 4166715"/>
                <a:gd name="connsiteY385" fmla="*/ 2812230 h 3792573"/>
                <a:gd name="connsiteX386" fmla="*/ 1561889 w 4166715"/>
                <a:gd name="connsiteY386" fmla="*/ 2812230 h 3792573"/>
                <a:gd name="connsiteX387" fmla="*/ 1561889 w 4166715"/>
                <a:gd name="connsiteY387" fmla="*/ 2812230 h 3792573"/>
                <a:gd name="connsiteX388" fmla="*/ 1562982 w 4166715"/>
                <a:gd name="connsiteY388" fmla="*/ 2810776 h 3792573"/>
                <a:gd name="connsiteX389" fmla="*/ 1663126 w 4166715"/>
                <a:gd name="connsiteY389" fmla="*/ 2582089 h 3792573"/>
                <a:gd name="connsiteX390" fmla="*/ 1663126 w 4166715"/>
                <a:gd name="connsiteY390" fmla="*/ 2582089 h 3792573"/>
                <a:gd name="connsiteX391" fmla="*/ 1678785 w 4166715"/>
                <a:gd name="connsiteY391" fmla="*/ 2545732 h 3792573"/>
                <a:gd name="connsiteX392" fmla="*/ 1764363 w 4166715"/>
                <a:gd name="connsiteY392" fmla="*/ 2488651 h 3792573"/>
                <a:gd name="connsiteX393" fmla="*/ 1765092 w 4166715"/>
                <a:gd name="connsiteY393" fmla="*/ 2487924 h 3792573"/>
                <a:gd name="connsiteX394" fmla="*/ 1765820 w 4166715"/>
                <a:gd name="connsiteY394" fmla="*/ 2487197 h 3792573"/>
                <a:gd name="connsiteX395" fmla="*/ 1766184 w 4166715"/>
                <a:gd name="connsiteY395" fmla="*/ 2486833 h 3792573"/>
                <a:gd name="connsiteX396" fmla="*/ 1931514 w 4166715"/>
                <a:gd name="connsiteY396" fmla="*/ 2282870 h 3792573"/>
                <a:gd name="connsiteX397" fmla="*/ 1931878 w 4166715"/>
                <a:gd name="connsiteY397" fmla="*/ 2282506 h 3792573"/>
                <a:gd name="connsiteX398" fmla="*/ 1932242 w 4166715"/>
                <a:gd name="connsiteY398" fmla="*/ 2282142 h 3792573"/>
                <a:gd name="connsiteX399" fmla="*/ 1933334 w 4166715"/>
                <a:gd name="connsiteY399" fmla="*/ 2279961 h 3792573"/>
                <a:gd name="connsiteX400" fmla="*/ 1933334 w 4166715"/>
                <a:gd name="connsiteY400" fmla="*/ 2279961 h 3792573"/>
                <a:gd name="connsiteX401" fmla="*/ 1933334 w 4166715"/>
                <a:gd name="connsiteY401" fmla="*/ 2277416 h 3792573"/>
                <a:gd name="connsiteX402" fmla="*/ 1933334 w 4166715"/>
                <a:gd name="connsiteY402" fmla="*/ 2277052 h 3792573"/>
                <a:gd name="connsiteX403" fmla="*/ 1933334 w 4166715"/>
                <a:gd name="connsiteY403" fmla="*/ 2276689 h 3792573"/>
                <a:gd name="connsiteX404" fmla="*/ 1932970 w 4166715"/>
                <a:gd name="connsiteY404" fmla="*/ 2275962 h 3792573"/>
                <a:gd name="connsiteX405" fmla="*/ 1932242 w 4166715"/>
                <a:gd name="connsiteY405" fmla="*/ 2274507 h 3792573"/>
                <a:gd name="connsiteX406" fmla="*/ 1931878 w 4166715"/>
                <a:gd name="connsiteY406" fmla="*/ 2274144 h 3792573"/>
                <a:gd name="connsiteX407" fmla="*/ 1931149 w 4166715"/>
                <a:gd name="connsiteY407" fmla="*/ 2273417 h 3792573"/>
                <a:gd name="connsiteX408" fmla="*/ 1929329 w 4166715"/>
                <a:gd name="connsiteY408" fmla="*/ 2272326 h 3792573"/>
                <a:gd name="connsiteX409" fmla="*/ 1928600 w 4166715"/>
                <a:gd name="connsiteY409" fmla="*/ 2271962 h 3792573"/>
                <a:gd name="connsiteX410" fmla="*/ 1735594 w 4166715"/>
                <a:gd name="connsiteY410" fmla="*/ 2206883 h 3792573"/>
                <a:gd name="connsiteX411" fmla="*/ 1599762 w 4166715"/>
                <a:gd name="connsiteY411" fmla="*/ 2081451 h 3792573"/>
                <a:gd name="connsiteX412" fmla="*/ 1652566 w 4166715"/>
                <a:gd name="connsiteY412" fmla="*/ 2054546 h 3792573"/>
                <a:gd name="connsiteX413" fmla="*/ 1733774 w 4166715"/>
                <a:gd name="connsiteY413" fmla="*/ 2140349 h 3792573"/>
                <a:gd name="connsiteX414" fmla="*/ 1734138 w 4166715"/>
                <a:gd name="connsiteY414" fmla="*/ 2140713 h 3792573"/>
                <a:gd name="connsiteX415" fmla="*/ 1734502 w 4166715"/>
                <a:gd name="connsiteY415" fmla="*/ 2141076 h 3792573"/>
                <a:gd name="connsiteX416" fmla="*/ 1735230 w 4166715"/>
                <a:gd name="connsiteY416" fmla="*/ 2141440 h 3792573"/>
                <a:gd name="connsiteX417" fmla="*/ 1736687 w 4166715"/>
                <a:gd name="connsiteY417" fmla="*/ 2142167 h 3792573"/>
                <a:gd name="connsiteX418" fmla="*/ 1737779 w 4166715"/>
                <a:gd name="connsiteY418" fmla="*/ 2142531 h 3792573"/>
                <a:gd name="connsiteX419" fmla="*/ 1738144 w 4166715"/>
                <a:gd name="connsiteY419" fmla="*/ 2142531 h 3792573"/>
                <a:gd name="connsiteX420" fmla="*/ 2186791 w 4166715"/>
                <a:gd name="connsiteY420" fmla="*/ 2199975 h 3792573"/>
                <a:gd name="connsiteX421" fmla="*/ 2198808 w 4166715"/>
                <a:gd name="connsiteY421" fmla="*/ 2455930 h 3792573"/>
                <a:gd name="connsiteX422" fmla="*/ 2198808 w 4166715"/>
                <a:gd name="connsiteY422" fmla="*/ 2456293 h 3792573"/>
                <a:gd name="connsiteX423" fmla="*/ 2198808 w 4166715"/>
                <a:gd name="connsiteY423" fmla="*/ 2456657 h 3792573"/>
                <a:gd name="connsiteX424" fmla="*/ 2199172 w 4166715"/>
                <a:gd name="connsiteY424" fmla="*/ 2457384 h 3792573"/>
                <a:gd name="connsiteX425" fmla="*/ 2199537 w 4166715"/>
                <a:gd name="connsiteY425" fmla="*/ 2458475 h 3792573"/>
                <a:gd name="connsiteX426" fmla="*/ 2200265 w 4166715"/>
                <a:gd name="connsiteY426" fmla="*/ 2459565 h 3792573"/>
                <a:gd name="connsiteX427" fmla="*/ 2200629 w 4166715"/>
                <a:gd name="connsiteY427" fmla="*/ 2460293 h 3792573"/>
                <a:gd name="connsiteX428" fmla="*/ 2368508 w 4166715"/>
                <a:gd name="connsiteY428" fmla="*/ 2632626 h 3792573"/>
                <a:gd name="connsiteX429" fmla="*/ 2373970 w 4166715"/>
                <a:gd name="connsiteY429" fmla="*/ 2634807 h 3792573"/>
                <a:gd name="connsiteX430" fmla="*/ 2379432 w 4166715"/>
                <a:gd name="connsiteY430" fmla="*/ 2632262 h 3792573"/>
                <a:gd name="connsiteX431" fmla="*/ 2440248 w 4166715"/>
                <a:gd name="connsiteY431" fmla="*/ 2561729 h 3792573"/>
                <a:gd name="connsiteX432" fmla="*/ 2442068 w 4166715"/>
                <a:gd name="connsiteY432" fmla="*/ 2557367 h 3792573"/>
                <a:gd name="connsiteX433" fmla="*/ 2449351 w 4166715"/>
                <a:gd name="connsiteY433" fmla="*/ 2419936 h 3792573"/>
                <a:gd name="connsiteX434" fmla="*/ 2663114 w 4166715"/>
                <a:gd name="connsiteY434" fmla="*/ 2243967 h 3792573"/>
                <a:gd name="connsiteX435" fmla="*/ 2839004 w 4166715"/>
                <a:gd name="connsiteY435" fmla="*/ 2412665 h 3792573"/>
                <a:gd name="connsiteX436" fmla="*/ 2866681 w 4166715"/>
                <a:gd name="connsiteY436" fmla="*/ 2618810 h 3792573"/>
                <a:gd name="connsiteX437" fmla="*/ 2441340 w 4166715"/>
                <a:gd name="connsiteY437" fmla="*/ 2406848 h 3792573"/>
                <a:gd name="connsiteX438" fmla="*/ 2214103 w 4166715"/>
                <a:gd name="connsiteY438" fmla="*/ 2202156 h 3792573"/>
                <a:gd name="connsiteX439" fmla="*/ 2643814 w 4166715"/>
                <a:gd name="connsiteY439" fmla="*/ 2239968 h 3792573"/>
                <a:gd name="connsiteX440" fmla="*/ 2441340 w 4166715"/>
                <a:gd name="connsiteY440" fmla="*/ 2406848 h 3792573"/>
                <a:gd name="connsiteX441" fmla="*/ 2212282 w 4166715"/>
                <a:gd name="connsiteY441" fmla="*/ 2446477 h 3792573"/>
                <a:gd name="connsiteX442" fmla="*/ 2201357 w 4166715"/>
                <a:gd name="connsiteY442" fmla="*/ 2209792 h 3792573"/>
                <a:gd name="connsiteX443" fmla="*/ 2424953 w 4166715"/>
                <a:gd name="connsiteY443" fmla="*/ 2411210 h 3792573"/>
                <a:gd name="connsiteX444" fmla="*/ 2212282 w 4166715"/>
                <a:gd name="connsiteY444" fmla="*/ 2446477 h 3792573"/>
                <a:gd name="connsiteX445" fmla="*/ 1666040 w 4166715"/>
                <a:gd name="connsiteY445" fmla="*/ 2047638 h 3792573"/>
                <a:gd name="connsiteX446" fmla="*/ 1861594 w 4166715"/>
                <a:gd name="connsiteY446" fmla="*/ 1967652 h 3792573"/>
                <a:gd name="connsiteX447" fmla="*/ 1738144 w 4166715"/>
                <a:gd name="connsiteY447" fmla="*/ 2123625 h 3792573"/>
                <a:gd name="connsiteX448" fmla="*/ 1666040 w 4166715"/>
                <a:gd name="connsiteY448" fmla="*/ 2047638 h 3792573"/>
                <a:gd name="connsiteX449" fmla="*/ 1768005 w 4166715"/>
                <a:gd name="connsiteY449" fmla="*/ 2374853 h 3792573"/>
                <a:gd name="connsiteX450" fmla="*/ 1740693 w 4166715"/>
                <a:gd name="connsiteY450" fmla="*/ 2223244 h 3792573"/>
                <a:gd name="connsiteX451" fmla="*/ 1909300 w 4166715"/>
                <a:gd name="connsiteY451" fmla="*/ 2279961 h 3792573"/>
                <a:gd name="connsiteX452" fmla="*/ 1768005 w 4166715"/>
                <a:gd name="connsiteY452" fmla="*/ 2374853 h 3792573"/>
                <a:gd name="connsiteX453" fmla="*/ 1889271 w 4166715"/>
                <a:gd name="connsiteY453" fmla="*/ 2310865 h 3792573"/>
                <a:gd name="connsiteX454" fmla="*/ 1768005 w 4166715"/>
                <a:gd name="connsiteY454" fmla="*/ 2460656 h 3792573"/>
                <a:gd name="connsiteX455" fmla="*/ 1769826 w 4166715"/>
                <a:gd name="connsiteY455" fmla="*/ 2391214 h 3792573"/>
                <a:gd name="connsiteX456" fmla="*/ 1889271 w 4166715"/>
                <a:gd name="connsiteY456" fmla="*/ 2310865 h 3792573"/>
                <a:gd name="connsiteX457" fmla="*/ 1754531 w 4166715"/>
                <a:gd name="connsiteY457" fmla="*/ 2382852 h 3792573"/>
                <a:gd name="connsiteX458" fmla="*/ 1525837 w 4166715"/>
                <a:gd name="connsiteY458" fmla="*/ 2480653 h 3792573"/>
                <a:gd name="connsiteX459" fmla="*/ 1726854 w 4166715"/>
                <a:gd name="connsiteY459" fmla="*/ 2229424 h 3792573"/>
                <a:gd name="connsiteX460" fmla="*/ 1754531 w 4166715"/>
                <a:gd name="connsiteY460" fmla="*/ 2382852 h 3792573"/>
                <a:gd name="connsiteX461" fmla="*/ 1433704 w 4166715"/>
                <a:gd name="connsiteY461" fmla="*/ 3201980 h 3792573"/>
                <a:gd name="connsiteX462" fmla="*/ 1245069 w 4166715"/>
                <a:gd name="connsiteY462" fmla="*/ 3103088 h 3792573"/>
                <a:gd name="connsiteX463" fmla="*/ 1477768 w 4166715"/>
                <a:gd name="connsiteY463" fmla="*/ 2912213 h 3792573"/>
                <a:gd name="connsiteX464" fmla="*/ 1433704 w 4166715"/>
                <a:gd name="connsiteY464" fmla="*/ 3201980 h 3792573"/>
                <a:gd name="connsiteX465" fmla="*/ 1325184 w 4166715"/>
                <a:gd name="connsiteY465" fmla="*/ 3347772 h 3792573"/>
                <a:gd name="connsiteX466" fmla="*/ 1245069 w 4166715"/>
                <a:gd name="connsiteY466" fmla="*/ 3119449 h 3792573"/>
                <a:gd name="connsiteX467" fmla="*/ 1428242 w 4166715"/>
                <a:gd name="connsiteY467" fmla="*/ 3215432 h 3792573"/>
                <a:gd name="connsiteX468" fmla="*/ 1325184 w 4166715"/>
                <a:gd name="connsiteY468" fmla="*/ 3347772 h 3792573"/>
                <a:gd name="connsiteX469" fmla="*/ 1289861 w 4166715"/>
                <a:gd name="connsiteY469" fmla="*/ 3460116 h 3792573"/>
                <a:gd name="connsiteX470" fmla="*/ 1179884 w 4166715"/>
                <a:gd name="connsiteY470" fmla="*/ 3344864 h 3792573"/>
                <a:gd name="connsiteX471" fmla="*/ 1313531 w 4166715"/>
                <a:gd name="connsiteY471" fmla="*/ 3368859 h 3792573"/>
                <a:gd name="connsiteX472" fmla="*/ 1289861 w 4166715"/>
                <a:gd name="connsiteY472" fmla="*/ 3460116 h 3792573"/>
                <a:gd name="connsiteX473" fmla="*/ 1108872 w 4166715"/>
                <a:gd name="connsiteY473" fmla="*/ 3729887 h 3792573"/>
                <a:gd name="connsiteX474" fmla="*/ 1033126 w 4166715"/>
                <a:gd name="connsiteY474" fmla="*/ 3472841 h 3792573"/>
                <a:gd name="connsiteX475" fmla="*/ 1280028 w 4166715"/>
                <a:gd name="connsiteY475" fmla="*/ 3481567 h 3792573"/>
                <a:gd name="connsiteX476" fmla="*/ 1108872 w 4166715"/>
                <a:gd name="connsiteY476" fmla="*/ 3729887 h 3792573"/>
                <a:gd name="connsiteX477" fmla="*/ 777849 w 4166715"/>
                <a:gd name="connsiteY477" fmla="*/ 3507017 h 3792573"/>
                <a:gd name="connsiteX478" fmla="*/ 745439 w 4166715"/>
                <a:gd name="connsiteY478" fmla="*/ 3306325 h 3792573"/>
                <a:gd name="connsiteX479" fmla="*/ 943543 w 4166715"/>
                <a:gd name="connsiteY479" fmla="*/ 3325231 h 3792573"/>
                <a:gd name="connsiteX480" fmla="*/ 777849 w 4166715"/>
                <a:gd name="connsiteY480" fmla="*/ 3507017 h 3792573"/>
                <a:gd name="connsiteX481" fmla="*/ 254185 w 4166715"/>
                <a:gd name="connsiteY481" fmla="*/ 2147621 h 3792573"/>
                <a:gd name="connsiteX482" fmla="*/ 116896 w 4166715"/>
                <a:gd name="connsiteY482" fmla="*/ 2105083 h 3792573"/>
                <a:gd name="connsiteX483" fmla="*/ 228693 w 4166715"/>
                <a:gd name="connsiteY483" fmla="*/ 2008009 h 3792573"/>
                <a:gd name="connsiteX484" fmla="*/ 254185 w 4166715"/>
                <a:gd name="connsiteY484" fmla="*/ 2147621 h 3792573"/>
                <a:gd name="connsiteX485" fmla="*/ 241803 w 4166715"/>
                <a:gd name="connsiteY485" fmla="*/ 1998920 h 3792573"/>
                <a:gd name="connsiteX486" fmla="*/ 431532 w 4166715"/>
                <a:gd name="connsiteY486" fmla="*/ 1937839 h 3792573"/>
                <a:gd name="connsiteX487" fmla="*/ 267659 w 4166715"/>
                <a:gd name="connsiteY487" fmla="*/ 2141076 h 3792573"/>
                <a:gd name="connsiteX488" fmla="*/ 241803 w 4166715"/>
                <a:gd name="connsiteY488" fmla="*/ 1998920 h 3792573"/>
                <a:gd name="connsiteX489" fmla="*/ 522572 w 4166715"/>
                <a:gd name="connsiteY489" fmla="*/ 1884031 h 3792573"/>
                <a:gd name="connsiteX490" fmla="*/ 519294 w 4166715"/>
                <a:gd name="connsiteY490" fmla="*/ 2132714 h 3792573"/>
                <a:gd name="connsiteX491" fmla="*/ 279312 w 4166715"/>
                <a:gd name="connsiteY491" fmla="*/ 2150166 h 3792573"/>
                <a:gd name="connsiteX492" fmla="*/ 457387 w 4166715"/>
                <a:gd name="connsiteY492" fmla="*/ 1928750 h 3792573"/>
                <a:gd name="connsiteX493" fmla="*/ 522572 w 4166715"/>
                <a:gd name="connsiteY493" fmla="*/ 1884031 h 3792573"/>
                <a:gd name="connsiteX494" fmla="*/ 866705 w 4166715"/>
                <a:gd name="connsiteY494" fmla="*/ 2040003 h 3792573"/>
                <a:gd name="connsiteX495" fmla="*/ 708659 w 4166715"/>
                <a:gd name="connsiteY495" fmla="*/ 2177434 h 3792573"/>
                <a:gd name="connsiteX496" fmla="*/ 799699 w 4166715"/>
                <a:gd name="connsiteY496" fmla="*/ 1979287 h 3792573"/>
                <a:gd name="connsiteX497" fmla="*/ 866705 w 4166715"/>
                <a:gd name="connsiteY497" fmla="*/ 2040003 h 3792573"/>
                <a:gd name="connsiteX498" fmla="*/ 491982 w 4166715"/>
                <a:gd name="connsiteY498" fmla="*/ 2335224 h 3792573"/>
                <a:gd name="connsiteX499" fmla="*/ 282953 w 4166715"/>
                <a:gd name="connsiteY499" fmla="*/ 2164709 h 3792573"/>
                <a:gd name="connsiteX500" fmla="*/ 518202 w 4166715"/>
                <a:gd name="connsiteY500" fmla="*/ 2147621 h 3792573"/>
                <a:gd name="connsiteX501" fmla="*/ 491982 w 4166715"/>
                <a:gd name="connsiteY501" fmla="*/ 2335224 h 3792573"/>
                <a:gd name="connsiteX502" fmla="*/ 486156 w 4166715"/>
                <a:gd name="connsiteY502" fmla="*/ 2349403 h 3792573"/>
                <a:gd name="connsiteX503" fmla="*/ 288780 w 4166715"/>
                <a:gd name="connsiteY503" fmla="*/ 2524645 h 3792573"/>
                <a:gd name="connsiteX504" fmla="*/ 271665 w 4166715"/>
                <a:gd name="connsiteY504" fmla="*/ 2174161 h 3792573"/>
                <a:gd name="connsiteX505" fmla="*/ 486156 w 4166715"/>
                <a:gd name="connsiteY505" fmla="*/ 2349403 h 3792573"/>
                <a:gd name="connsiteX506" fmla="*/ 496716 w 4166715"/>
                <a:gd name="connsiteY506" fmla="*/ 2359220 h 3792573"/>
                <a:gd name="connsiteX507" fmla="*/ 615069 w 4166715"/>
                <a:gd name="connsiteY507" fmla="*/ 2482107 h 3792573"/>
                <a:gd name="connsiteX508" fmla="*/ 305167 w 4166715"/>
                <a:gd name="connsiteY508" fmla="*/ 2529008 h 3792573"/>
                <a:gd name="connsiteX509" fmla="*/ 496716 w 4166715"/>
                <a:gd name="connsiteY509" fmla="*/ 2359220 h 3792573"/>
                <a:gd name="connsiteX510" fmla="*/ 508370 w 4166715"/>
                <a:gd name="connsiteY510" fmla="*/ 2350130 h 3792573"/>
                <a:gd name="connsiteX511" fmla="*/ 677341 w 4166715"/>
                <a:gd name="connsiteY511" fmla="*/ 2222517 h 3792573"/>
                <a:gd name="connsiteX512" fmla="*/ 626358 w 4166715"/>
                <a:gd name="connsiteY512" fmla="*/ 2472291 h 3792573"/>
                <a:gd name="connsiteX513" fmla="*/ 508370 w 4166715"/>
                <a:gd name="connsiteY513" fmla="*/ 2350130 h 3792573"/>
                <a:gd name="connsiteX514" fmla="*/ 506913 w 4166715"/>
                <a:gd name="connsiteY514" fmla="*/ 2332679 h 3792573"/>
                <a:gd name="connsiteX515" fmla="*/ 532404 w 4166715"/>
                <a:gd name="connsiteY515" fmla="*/ 2149802 h 3792573"/>
                <a:gd name="connsiteX516" fmla="*/ 673335 w 4166715"/>
                <a:gd name="connsiteY516" fmla="*/ 2206883 h 3792573"/>
                <a:gd name="connsiteX517" fmla="*/ 506913 w 4166715"/>
                <a:gd name="connsiteY517" fmla="*/ 2332679 h 3792573"/>
                <a:gd name="connsiteX518" fmla="*/ 1063352 w 4166715"/>
                <a:gd name="connsiteY518" fmla="*/ 2151620 h 3792573"/>
                <a:gd name="connsiteX519" fmla="*/ 1177335 w 4166715"/>
                <a:gd name="connsiteY519" fmla="*/ 2126170 h 3792573"/>
                <a:gd name="connsiteX520" fmla="*/ 952283 w 4166715"/>
                <a:gd name="connsiteY520" fmla="*/ 2316318 h 3792573"/>
                <a:gd name="connsiteX521" fmla="*/ 1063352 w 4166715"/>
                <a:gd name="connsiteY521" fmla="*/ 2151620 h 3792573"/>
                <a:gd name="connsiteX522" fmla="*/ 1134364 w 4166715"/>
                <a:gd name="connsiteY522" fmla="*/ 2294867 h 3792573"/>
                <a:gd name="connsiteX523" fmla="*/ 1147109 w 4166715"/>
                <a:gd name="connsiteY523" fmla="*/ 2462111 h 3792573"/>
                <a:gd name="connsiteX524" fmla="*/ 935895 w 4166715"/>
                <a:gd name="connsiteY524" fmla="*/ 2357038 h 3792573"/>
                <a:gd name="connsiteX525" fmla="*/ 1134364 w 4166715"/>
                <a:gd name="connsiteY525" fmla="*/ 2294867 h 3792573"/>
                <a:gd name="connsiteX526" fmla="*/ 923150 w 4166715"/>
                <a:gd name="connsiteY526" fmla="*/ 2367218 h 3792573"/>
                <a:gd name="connsiteX527" fmla="*/ 1138369 w 4166715"/>
                <a:gd name="connsiteY527" fmla="*/ 2474472 h 3792573"/>
                <a:gd name="connsiteX528" fmla="*/ 910040 w 4166715"/>
                <a:gd name="connsiteY528" fmla="*/ 2576272 h 3792573"/>
                <a:gd name="connsiteX529" fmla="*/ 923150 w 4166715"/>
                <a:gd name="connsiteY529" fmla="*/ 2367218 h 3792573"/>
                <a:gd name="connsiteX530" fmla="*/ 895474 w 4166715"/>
                <a:gd name="connsiteY530" fmla="*/ 2577363 h 3792573"/>
                <a:gd name="connsiteX531" fmla="*/ 649664 w 4166715"/>
                <a:gd name="connsiteY531" fmla="*/ 2486833 h 3792573"/>
                <a:gd name="connsiteX532" fmla="*/ 908947 w 4166715"/>
                <a:gd name="connsiteY532" fmla="*/ 2367582 h 3792573"/>
                <a:gd name="connsiteX533" fmla="*/ 895474 w 4166715"/>
                <a:gd name="connsiteY533" fmla="*/ 2577363 h 3792573"/>
                <a:gd name="connsiteX534" fmla="*/ 1148202 w 4166715"/>
                <a:gd name="connsiteY534" fmla="*/ 2485743 h 3792573"/>
                <a:gd name="connsiteX535" fmla="*/ 1151479 w 4166715"/>
                <a:gd name="connsiteY535" fmla="*/ 2845316 h 3792573"/>
                <a:gd name="connsiteX536" fmla="*/ 914046 w 4166715"/>
                <a:gd name="connsiteY536" fmla="*/ 2589724 h 3792573"/>
                <a:gd name="connsiteX537" fmla="*/ 1148202 w 4166715"/>
                <a:gd name="connsiteY537" fmla="*/ 2485743 h 3792573"/>
                <a:gd name="connsiteX538" fmla="*/ 1162040 w 4166715"/>
                <a:gd name="connsiteY538" fmla="*/ 2462474 h 3792573"/>
                <a:gd name="connsiteX539" fmla="*/ 1148930 w 4166715"/>
                <a:gd name="connsiteY539" fmla="*/ 2294140 h 3792573"/>
                <a:gd name="connsiteX540" fmla="*/ 1380901 w 4166715"/>
                <a:gd name="connsiteY540" fmla="*/ 2339587 h 3792573"/>
                <a:gd name="connsiteX541" fmla="*/ 1162040 w 4166715"/>
                <a:gd name="connsiteY541" fmla="*/ 2462474 h 3792573"/>
                <a:gd name="connsiteX542" fmla="*/ 1135456 w 4166715"/>
                <a:gd name="connsiteY542" fmla="*/ 2279234 h 3792573"/>
                <a:gd name="connsiteX543" fmla="*/ 949005 w 4166715"/>
                <a:gd name="connsiteY543" fmla="*/ 2337769 h 3792573"/>
                <a:gd name="connsiteX544" fmla="*/ 1188259 w 4166715"/>
                <a:gd name="connsiteY544" fmla="*/ 2135623 h 3792573"/>
                <a:gd name="connsiteX545" fmla="*/ 1135456 w 4166715"/>
                <a:gd name="connsiteY545" fmla="*/ 2279234 h 3792573"/>
                <a:gd name="connsiteX546" fmla="*/ 1203554 w 4166715"/>
                <a:gd name="connsiteY546" fmla="*/ 2093812 h 3792573"/>
                <a:gd name="connsiteX547" fmla="*/ 1159855 w 4166715"/>
                <a:gd name="connsiteY547" fmla="*/ 2008009 h 3792573"/>
                <a:gd name="connsiteX548" fmla="*/ 1234508 w 4166715"/>
                <a:gd name="connsiteY548" fmla="*/ 2004010 h 3792573"/>
                <a:gd name="connsiteX549" fmla="*/ 1203554 w 4166715"/>
                <a:gd name="connsiteY549" fmla="*/ 2093812 h 3792573"/>
                <a:gd name="connsiteX550" fmla="*/ 1147838 w 4166715"/>
                <a:gd name="connsiteY550" fmla="*/ 2016007 h 3792573"/>
                <a:gd name="connsiteX551" fmla="*/ 1194086 w 4166715"/>
                <a:gd name="connsiteY551" fmla="*/ 2106901 h 3792573"/>
                <a:gd name="connsiteX552" fmla="*/ 1074277 w 4166715"/>
                <a:gd name="connsiteY552" fmla="*/ 2133805 h 3792573"/>
                <a:gd name="connsiteX553" fmla="*/ 1147838 w 4166715"/>
                <a:gd name="connsiteY553" fmla="*/ 2016007 h 3792573"/>
                <a:gd name="connsiteX554" fmla="*/ 1060439 w 4166715"/>
                <a:gd name="connsiteY554" fmla="*/ 2128351 h 3792573"/>
                <a:gd name="connsiteX555" fmla="*/ 1019288 w 4166715"/>
                <a:gd name="connsiteY555" fmla="*/ 2015280 h 3792573"/>
                <a:gd name="connsiteX556" fmla="*/ 1134728 w 4166715"/>
                <a:gd name="connsiteY556" fmla="*/ 2009463 h 3792573"/>
                <a:gd name="connsiteX557" fmla="*/ 1060439 w 4166715"/>
                <a:gd name="connsiteY557" fmla="*/ 2128351 h 3792573"/>
                <a:gd name="connsiteX558" fmla="*/ 921693 w 4166715"/>
                <a:gd name="connsiteY558" fmla="*/ 2335587 h 3792573"/>
                <a:gd name="connsiteX559" fmla="*/ 887098 w 4166715"/>
                <a:gd name="connsiteY559" fmla="*/ 2053819 h 3792573"/>
                <a:gd name="connsiteX560" fmla="*/ 1048786 w 4166715"/>
                <a:gd name="connsiteY560" fmla="*/ 2147621 h 3792573"/>
                <a:gd name="connsiteX561" fmla="*/ 921693 w 4166715"/>
                <a:gd name="connsiteY561" fmla="*/ 2335587 h 3792573"/>
                <a:gd name="connsiteX562" fmla="*/ 907491 w 4166715"/>
                <a:gd name="connsiteY562" fmla="*/ 2341041 h 3792573"/>
                <a:gd name="connsiteX563" fmla="*/ 700283 w 4166715"/>
                <a:gd name="connsiteY563" fmla="*/ 2204338 h 3792573"/>
                <a:gd name="connsiteX564" fmla="*/ 872167 w 4166715"/>
                <a:gd name="connsiteY564" fmla="*/ 2054546 h 3792573"/>
                <a:gd name="connsiteX565" fmla="*/ 907491 w 4166715"/>
                <a:gd name="connsiteY565" fmla="*/ 2341041 h 3792573"/>
                <a:gd name="connsiteX566" fmla="*/ 695549 w 4166715"/>
                <a:gd name="connsiteY566" fmla="*/ 2171980 h 3792573"/>
                <a:gd name="connsiteX567" fmla="*/ 695549 w 4166715"/>
                <a:gd name="connsiteY567" fmla="*/ 1972379 h 3792573"/>
                <a:gd name="connsiteX568" fmla="*/ 786225 w 4166715"/>
                <a:gd name="connsiteY568" fmla="*/ 1974560 h 3792573"/>
                <a:gd name="connsiteX569" fmla="*/ 695549 w 4166715"/>
                <a:gd name="connsiteY569" fmla="*/ 2171980 h 3792573"/>
                <a:gd name="connsiteX570" fmla="*/ 680982 w 4166715"/>
                <a:gd name="connsiteY570" fmla="*/ 2194158 h 3792573"/>
                <a:gd name="connsiteX571" fmla="*/ 538959 w 4166715"/>
                <a:gd name="connsiteY571" fmla="*/ 2136714 h 3792573"/>
                <a:gd name="connsiteX572" fmla="*/ 680982 w 4166715"/>
                <a:gd name="connsiteY572" fmla="*/ 1983286 h 3792573"/>
                <a:gd name="connsiteX573" fmla="*/ 680982 w 4166715"/>
                <a:gd name="connsiteY573" fmla="*/ 2194158 h 3792573"/>
                <a:gd name="connsiteX574" fmla="*/ 533861 w 4166715"/>
                <a:gd name="connsiteY574" fmla="*/ 2120716 h 3792573"/>
                <a:gd name="connsiteX575" fmla="*/ 537138 w 4166715"/>
                <a:gd name="connsiteY575" fmla="*/ 1882940 h 3792573"/>
                <a:gd name="connsiteX576" fmla="*/ 676612 w 4166715"/>
                <a:gd name="connsiteY576" fmla="*/ 1966562 h 3792573"/>
                <a:gd name="connsiteX577" fmla="*/ 533861 w 4166715"/>
                <a:gd name="connsiteY577" fmla="*/ 2120716 h 3792573"/>
                <a:gd name="connsiteX578" fmla="*/ 274214 w 4166715"/>
                <a:gd name="connsiteY578" fmla="*/ 2530462 h 3792573"/>
                <a:gd name="connsiteX579" fmla="*/ 27312 w 4166715"/>
                <a:gd name="connsiteY579" fmla="*/ 2463201 h 3792573"/>
                <a:gd name="connsiteX580" fmla="*/ 257098 w 4166715"/>
                <a:gd name="connsiteY580" fmla="*/ 2177797 h 3792573"/>
                <a:gd name="connsiteX581" fmla="*/ 274214 w 4166715"/>
                <a:gd name="connsiteY581" fmla="*/ 2530462 h 3792573"/>
                <a:gd name="connsiteX582" fmla="*/ 288052 w 4166715"/>
                <a:gd name="connsiteY582" fmla="*/ 2546459 h 3792573"/>
                <a:gd name="connsiteX583" fmla="*/ 595768 w 4166715"/>
                <a:gd name="connsiteY583" fmla="*/ 2499922 h 3792573"/>
                <a:gd name="connsiteX584" fmla="*/ 251636 w 4166715"/>
                <a:gd name="connsiteY584" fmla="*/ 2710067 h 3792573"/>
                <a:gd name="connsiteX585" fmla="*/ 288052 w 4166715"/>
                <a:gd name="connsiteY585" fmla="*/ 2546459 h 3792573"/>
                <a:gd name="connsiteX586" fmla="*/ 693000 w 4166715"/>
                <a:gd name="connsiteY586" fmla="*/ 2217063 h 3792573"/>
                <a:gd name="connsiteX587" fmla="*/ 901664 w 4166715"/>
                <a:gd name="connsiteY587" fmla="*/ 2354493 h 3792573"/>
                <a:gd name="connsiteX588" fmla="*/ 640560 w 4166715"/>
                <a:gd name="connsiteY588" fmla="*/ 2474836 h 3792573"/>
                <a:gd name="connsiteX589" fmla="*/ 693000 w 4166715"/>
                <a:gd name="connsiteY589" fmla="*/ 2217063 h 3792573"/>
                <a:gd name="connsiteX590" fmla="*/ 886005 w 4166715"/>
                <a:gd name="connsiteY590" fmla="*/ 2589361 h 3792573"/>
                <a:gd name="connsiteX591" fmla="*/ 671878 w 4166715"/>
                <a:gd name="connsiteY591" fmla="*/ 2729336 h 3792573"/>
                <a:gd name="connsiteX592" fmla="*/ 639468 w 4166715"/>
                <a:gd name="connsiteY592" fmla="*/ 2498468 h 3792573"/>
                <a:gd name="connsiteX593" fmla="*/ 886005 w 4166715"/>
                <a:gd name="connsiteY593" fmla="*/ 2589361 h 3792573"/>
                <a:gd name="connsiteX594" fmla="*/ 900936 w 4166715"/>
                <a:gd name="connsiteY594" fmla="*/ 2596996 h 3792573"/>
                <a:gd name="connsiteX595" fmla="*/ 1137277 w 4166715"/>
                <a:gd name="connsiteY595" fmla="*/ 2851133 h 3792573"/>
                <a:gd name="connsiteX596" fmla="*/ 684260 w 4166715"/>
                <a:gd name="connsiteY596" fmla="*/ 2738425 h 3792573"/>
                <a:gd name="connsiteX597" fmla="*/ 900936 w 4166715"/>
                <a:gd name="connsiteY597" fmla="*/ 2596996 h 3792573"/>
                <a:gd name="connsiteX598" fmla="*/ 1087022 w 4166715"/>
                <a:gd name="connsiteY598" fmla="*/ 2853678 h 3792573"/>
                <a:gd name="connsiteX599" fmla="*/ 786589 w 4166715"/>
                <a:gd name="connsiteY599" fmla="*/ 2840589 h 3792573"/>
                <a:gd name="connsiteX600" fmla="*/ 692636 w 4166715"/>
                <a:gd name="connsiteY600" fmla="*/ 2755513 h 3792573"/>
                <a:gd name="connsiteX601" fmla="*/ 1087022 w 4166715"/>
                <a:gd name="connsiteY601" fmla="*/ 2853678 h 3792573"/>
                <a:gd name="connsiteX602" fmla="*/ 1133635 w 4166715"/>
                <a:gd name="connsiteY602" fmla="*/ 2870402 h 3792573"/>
                <a:gd name="connsiteX603" fmla="*/ 820092 w 4166715"/>
                <a:gd name="connsiteY603" fmla="*/ 3050370 h 3792573"/>
                <a:gd name="connsiteX604" fmla="*/ 792052 w 4166715"/>
                <a:gd name="connsiteY604" fmla="*/ 2855495 h 3792573"/>
                <a:gd name="connsiteX605" fmla="*/ 1133635 w 4166715"/>
                <a:gd name="connsiteY605" fmla="*/ 2870402 h 3792573"/>
                <a:gd name="connsiteX606" fmla="*/ 777485 w 4166715"/>
                <a:gd name="connsiteY606" fmla="*/ 2855859 h 3792573"/>
                <a:gd name="connsiteX607" fmla="*/ 804433 w 4166715"/>
                <a:gd name="connsiteY607" fmla="*/ 3042008 h 3792573"/>
                <a:gd name="connsiteX608" fmla="*/ 629271 w 4166715"/>
                <a:gd name="connsiteY608" fmla="*/ 2871129 h 3792573"/>
                <a:gd name="connsiteX609" fmla="*/ 777485 w 4166715"/>
                <a:gd name="connsiteY609" fmla="*/ 2855859 h 3792573"/>
                <a:gd name="connsiteX610" fmla="*/ 1154757 w 4166715"/>
                <a:gd name="connsiteY610" fmla="*/ 2875128 h 3792573"/>
                <a:gd name="connsiteX611" fmla="*/ 1221762 w 4166715"/>
                <a:gd name="connsiteY611" fmla="*/ 3096180 h 3792573"/>
                <a:gd name="connsiteX612" fmla="*/ 837572 w 4166715"/>
                <a:gd name="connsiteY612" fmla="*/ 3057278 h 3792573"/>
                <a:gd name="connsiteX613" fmla="*/ 1154757 w 4166715"/>
                <a:gd name="connsiteY613" fmla="*/ 2875128 h 3792573"/>
                <a:gd name="connsiteX614" fmla="*/ 1025843 w 4166715"/>
                <a:gd name="connsiteY614" fmla="*/ 3452481 h 3792573"/>
                <a:gd name="connsiteX615" fmla="*/ 970127 w 4166715"/>
                <a:gd name="connsiteY615" fmla="*/ 3327412 h 3792573"/>
                <a:gd name="connsiteX616" fmla="*/ 1142375 w 4166715"/>
                <a:gd name="connsiteY616" fmla="*/ 3339774 h 3792573"/>
                <a:gd name="connsiteX617" fmla="*/ 1025843 w 4166715"/>
                <a:gd name="connsiteY617" fmla="*/ 3452481 h 3792573"/>
                <a:gd name="connsiteX618" fmla="*/ 1159127 w 4166715"/>
                <a:gd name="connsiteY618" fmla="*/ 3344137 h 3792573"/>
                <a:gd name="connsiteX619" fmla="*/ 1276023 w 4166715"/>
                <a:gd name="connsiteY619" fmla="*/ 3466660 h 3792573"/>
                <a:gd name="connsiteX620" fmla="*/ 1040774 w 4166715"/>
                <a:gd name="connsiteY620" fmla="*/ 3458298 h 3792573"/>
                <a:gd name="connsiteX621" fmla="*/ 1159127 w 4166715"/>
                <a:gd name="connsiteY621" fmla="*/ 3344137 h 3792573"/>
                <a:gd name="connsiteX622" fmla="*/ 1160583 w 4166715"/>
                <a:gd name="connsiteY622" fmla="*/ 3326685 h 3792573"/>
                <a:gd name="connsiteX623" fmla="*/ 1160583 w 4166715"/>
                <a:gd name="connsiteY623" fmla="*/ 3326685 h 3792573"/>
                <a:gd name="connsiteX624" fmla="*/ 1159855 w 4166715"/>
                <a:gd name="connsiteY624" fmla="*/ 3326685 h 3792573"/>
                <a:gd name="connsiteX625" fmla="*/ 978138 w 4166715"/>
                <a:gd name="connsiteY625" fmla="*/ 3313597 h 3792573"/>
                <a:gd name="connsiteX626" fmla="*/ 1228681 w 4166715"/>
                <a:gd name="connsiteY626" fmla="*/ 3116540 h 3792573"/>
                <a:gd name="connsiteX627" fmla="*/ 1311710 w 4166715"/>
                <a:gd name="connsiteY627" fmla="*/ 3353590 h 3792573"/>
                <a:gd name="connsiteX628" fmla="*/ 1160583 w 4166715"/>
                <a:gd name="connsiteY628" fmla="*/ 3326685 h 3792573"/>
                <a:gd name="connsiteX629" fmla="*/ 1213387 w 4166715"/>
                <a:gd name="connsiteY629" fmla="*/ 3109996 h 3792573"/>
                <a:gd name="connsiteX630" fmla="*/ 960658 w 4166715"/>
                <a:gd name="connsiteY630" fmla="*/ 3308143 h 3792573"/>
                <a:gd name="connsiteX631" fmla="*/ 827740 w 4166715"/>
                <a:gd name="connsiteY631" fmla="*/ 3070367 h 3792573"/>
                <a:gd name="connsiteX632" fmla="*/ 1213387 w 4166715"/>
                <a:gd name="connsiteY632" fmla="*/ 3109996 h 3792573"/>
                <a:gd name="connsiteX633" fmla="*/ 956288 w 4166715"/>
                <a:gd name="connsiteY633" fmla="*/ 3332502 h 3792573"/>
                <a:gd name="connsiteX634" fmla="*/ 1012734 w 4166715"/>
                <a:gd name="connsiteY634" fmla="*/ 3459753 h 3792573"/>
                <a:gd name="connsiteX635" fmla="*/ 793872 w 4166715"/>
                <a:gd name="connsiteY635" fmla="*/ 3510653 h 3792573"/>
                <a:gd name="connsiteX636" fmla="*/ 956288 w 4166715"/>
                <a:gd name="connsiteY636" fmla="*/ 3332502 h 3792573"/>
                <a:gd name="connsiteX637" fmla="*/ 1094670 w 4166715"/>
                <a:gd name="connsiteY637" fmla="*/ 3732431 h 3792573"/>
                <a:gd name="connsiteX638" fmla="*/ 882364 w 4166715"/>
                <a:gd name="connsiteY638" fmla="*/ 3627723 h 3792573"/>
                <a:gd name="connsiteX639" fmla="*/ 1020017 w 4166715"/>
                <a:gd name="connsiteY639" fmla="*/ 3479385 h 3792573"/>
                <a:gd name="connsiteX640" fmla="*/ 1094670 w 4166715"/>
                <a:gd name="connsiteY640" fmla="*/ 3732431 h 3792573"/>
                <a:gd name="connsiteX641" fmla="*/ 1482866 w 4166715"/>
                <a:gd name="connsiteY641" fmla="*/ 2889308 h 3792573"/>
                <a:gd name="connsiteX642" fmla="*/ 1235965 w 4166715"/>
                <a:gd name="connsiteY642" fmla="*/ 3091817 h 3792573"/>
                <a:gd name="connsiteX643" fmla="*/ 1168595 w 4166715"/>
                <a:gd name="connsiteY643" fmla="*/ 2870038 h 3792573"/>
                <a:gd name="connsiteX644" fmla="*/ 1539311 w 4166715"/>
                <a:gd name="connsiteY644" fmla="*/ 2816957 h 3792573"/>
                <a:gd name="connsiteX645" fmla="*/ 1482866 w 4166715"/>
                <a:gd name="connsiteY645" fmla="*/ 2889308 h 3792573"/>
                <a:gd name="connsiteX646" fmla="*/ 1548051 w 4166715"/>
                <a:gd name="connsiteY646" fmla="*/ 2800960 h 3792573"/>
                <a:gd name="connsiteX647" fmla="*/ 1185710 w 4166715"/>
                <a:gd name="connsiteY647" fmla="*/ 2852951 h 3792573"/>
                <a:gd name="connsiteX648" fmla="*/ 1526930 w 4166715"/>
                <a:gd name="connsiteY648" fmla="*/ 2591906 h 3792573"/>
                <a:gd name="connsiteX649" fmla="*/ 1548051 w 4166715"/>
                <a:gd name="connsiteY649" fmla="*/ 2800960 h 3792573"/>
                <a:gd name="connsiteX650" fmla="*/ 1541132 w 4166715"/>
                <a:gd name="connsiteY650" fmla="*/ 2585725 h 3792573"/>
                <a:gd name="connsiteX651" fmla="*/ 1644918 w 4166715"/>
                <a:gd name="connsiteY651" fmla="*/ 2585725 h 3792573"/>
                <a:gd name="connsiteX652" fmla="*/ 1560433 w 4166715"/>
                <a:gd name="connsiteY652" fmla="*/ 2778782 h 3792573"/>
                <a:gd name="connsiteX653" fmla="*/ 1541132 w 4166715"/>
                <a:gd name="connsiteY653" fmla="*/ 2585725 h 3792573"/>
                <a:gd name="connsiteX654" fmla="*/ 1166410 w 4166715"/>
                <a:gd name="connsiteY654" fmla="*/ 2849315 h 3792573"/>
                <a:gd name="connsiteX655" fmla="*/ 1162768 w 4166715"/>
                <a:gd name="connsiteY655" fmla="*/ 2478471 h 3792573"/>
                <a:gd name="connsiteX656" fmla="*/ 1394375 w 4166715"/>
                <a:gd name="connsiteY656" fmla="*/ 2348312 h 3792573"/>
                <a:gd name="connsiteX657" fmla="*/ 1395832 w 4166715"/>
                <a:gd name="connsiteY657" fmla="*/ 2432661 h 3792573"/>
                <a:gd name="connsiteX658" fmla="*/ 1397652 w 4166715"/>
                <a:gd name="connsiteY658" fmla="*/ 2437388 h 3792573"/>
                <a:gd name="connsiteX659" fmla="*/ 1521832 w 4166715"/>
                <a:gd name="connsiteY659" fmla="*/ 2576999 h 3792573"/>
                <a:gd name="connsiteX660" fmla="*/ 1166410 w 4166715"/>
                <a:gd name="connsiteY660" fmla="*/ 2849315 h 3792573"/>
                <a:gd name="connsiteX661" fmla="*/ 1150751 w 4166715"/>
                <a:gd name="connsiteY661" fmla="*/ 2279597 h 3792573"/>
                <a:gd name="connsiteX662" fmla="*/ 1207196 w 4166715"/>
                <a:gd name="connsiteY662" fmla="*/ 2126170 h 3792573"/>
                <a:gd name="connsiteX663" fmla="*/ 1381993 w 4166715"/>
                <a:gd name="connsiteY663" fmla="*/ 2324680 h 3792573"/>
                <a:gd name="connsiteX664" fmla="*/ 1150751 w 4166715"/>
                <a:gd name="connsiteY664" fmla="*/ 2279597 h 3792573"/>
                <a:gd name="connsiteX665" fmla="*/ 1246889 w 4166715"/>
                <a:gd name="connsiteY665" fmla="*/ 2013099 h 3792573"/>
                <a:gd name="connsiteX666" fmla="*/ 1569173 w 4166715"/>
                <a:gd name="connsiteY666" fmla="*/ 2082541 h 3792573"/>
                <a:gd name="connsiteX667" fmla="*/ 1376167 w 4166715"/>
                <a:gd name="connsiteY667" fmla="*/ 2225062 h 3792573"/>
                <a:gd name="connsiteX668" fmla="*/ 1213387 w 4166715"/>
                <a:gd name="connsiteY668" fmla="*/ 2109446 h 3792573"/>
                <a:gd name="connsiteX669" fmla="*/ 1246889 w 4166715"/>
                <a:gd name="connsiteY669" fmla="*/ 2013099 h 3792573"/>
                <a:gd name="connsiteX670" fmla="*/ 703196 w 4166715"/>
                <a:gd name="connsiteY670" fmla="*/ 1624804 h 3792573"/>
                <a:gd name="connsiteX671" fmla="*/ 556803 w 4166715"/>
                <a:gd name="connsiteY671" fmla="*/ 1608807 h 3792573"/>
                <a:gd name="connsiteX672" fmla="*/ 556803 w 4166715"/>
                <a:gd name="connsiteY672" fmla="*/ 1408115 h 3792573"/>
                <a:gd name="connsiteX673" fmla="*/ 758185 w 4166715"/>
                <a:gd name="connsiteY673" fmla="*/ 1585538 h 3792573"/>
                <a:gd name="connsiteX674" fmla="*/ 703196 w 4166715"/>
                <a:gd name="connsiteY674" fmla="*/ 1624804 h 3792573"/>
                <a:gd name="connsiteX675" fmla="*/ 666052 w 4166715"/>
                <a:gd name="connsiteY675" fmla="*/ 1682248 h 3792573"/>
                <a:gd name="connsiteX676" fmla="*/ 480693 w 4166715"/>
                <a:gd name="connsiteY676" fmla="*/ 1752054 h 3792573"/>
                <a:gd name="connsiteX677" fmla="*/ 553526 w 4166715"/>
                <a:gd name="connsiteY677" fmla="*/ 1623350 h 3792573"/>
                <a:gd name="connsiteX678" fmla="*/ 693000 w 4166715"/>
                <a:gd name="connsiteY678" fmla="*/ 1638620 h 3792573"/>
                <a:gd name="connsiteX679" fmla="*/ 666052 w 4166715"/>
                <a:gd name="connsiteY679" fmla="*/ 1682248 h 3792573"/>
                <a:gd name="connsiteX680" fmla="*/ 1238150 w 4166715"/>
                <a:gd name="connsiteY680" fmla="*/ 777681 h 3792573"/>
                <a:gd name="connsiteX681" fmla="*/ 1440259 w 4166715"/>
                <a:gd name="connsiteY681" fmla="*/ 900568 h 3792573"/>
                <a:gd name="connsiteX682" fmla="*/ 1221762 w 4166715"/>
                <a:gd name="connsiteY682" fmla="*/ 870028 h 3792573"/>
                <a:gd name="connsiteX683" fmla="*/ 1238150 w 4166715"/>
                <a:gd name="connsiteY683" fmla="*/ 777681 h 3792573"/>
                <a:gd name="connsiteX684" fmla="*/ 2446074 w 4166715"/>
                <a:gd name="connsiteY684" fmla="*/ 263226 h 3792573"/>
                <a:gd name="connsiteX685" fmla="*/ 2753426 w 4166715"/>
                <a:gd name="connsiteY685" fmla="*/ 265044 h 3792573"/>
                <a:gd name="connsiteX686" fmla="*/ 2356126 w 4166715"/>
                <a:gd name="connsiteY686" fmla="*/ 344303 h 3792573"/>
                <a:gd name="connsiteX687" fmla="*/ 2446074 w 4166715"/>
                <a:gd name="connsiteY687" fmla="*/ 263226 h 3792573"/>
                <a:gd name="connsiteX688" fmla="*/ 2867773 w 4166715"/>
                <a:gd name="connsiteY688" fmla="*/ 397384 h 3792573"/>
                <a:gd name="connsiteX689" fmla="*/ 2660201 w 4166715"/>
                <a:gd name="connsiteY689" fmla="*/ 601712 h 3792573"/>
                <a:gd name="connsiteX690" fmla="*/ 2824074 w 4166715"/>
                <a:gd name="connsiteY690" fmla="*/ 276678 h 3792573"/>
                <a:gd name="connsiteX691" fmla="*/ 2867773 w 4166715"/>
                <a:gd name="connsiteY691" fmla="*/ 397384 h 3792573"/>
                <a:gd name="connsiteX692" fmla="*/ 3634333 w 4166715"/>
                <a:gd name="connsiteY692" fmla="*/ 21451 h 3792573"/>
                <a:gd name="connsiteX693" fmla="*/ 3753414 w 4166715"/>
                <a:gd name="connsiteY693" fmla="*/ 393385 h 3792573"/>
                <a:gd name="connsiteX694" fmla="*/ 3534553 w 4166715"/>
                <a:gd name="connsiteY694" fmla="*/ 151246 h 3792573"/>
                <a:gd name="connsiteX695" fmla="*/ 3634333 w 4166715"/>
                <a:gd name="connsiteY695" fmla="*/ 21451 h 3792573"/>
                <a:gd name="connsiteX696" fmla="*/ 3960987 w 4166715"/>
                <a:gd name="connsiteY696" fmla="*/ 221415 h 3792573"/>
                <a:gd name="connsiteX697" fmla="*/ 3664559 w 4166715"/>
                <a:gd name="connsiteY697" fmla="*/ 15997 h 3792573"/>
                <a:gd name="connsiteX698" fmla="*/ 3937316 w 4166715"/>
                <a:gd name="connsiteY698" fmla="*/ 41811 h 3792573"/>
                <a:gd name="connsiteX699" fmla="*/ 3960987 w 4166715"/>
                <a:gd name="connsiteY699" fmla="*/ 221415 h 3792573"/>
                <a:gd name="connsiteX700" fmla="*/ 3774172 w 4166715"/>
                <a:gd name="connsiteY700" fmla="*/ 410473 h 3792573"/>
                <a:gd name="connsiteX701" fmla="*/ 3650357 w 4166715"/>
                <a:gd name="connsiteY701" fmla="*/ 24359 h 3792573"/>
                <a:gd name="connsiteX702" fmla="*/ 3958438 w 4166715"/>
                <a:gd name="connsiteY702" fmla="*/ 237776 h 3792573"/>
                <a:gd name="connsiteX703" fmla="*/ 3774172 w 4166715"/>
                <a:gd name="connsiteY703" fmla="*/ 410473 h 3792573"/>
                <a:gd name="connsiteX704" fmla="*/ 3565143 w 4166715"/>
                <a:gd name="connsiteY704" fmla="*/ 488277 h 3792573"/>
                <a:gd name="connsiteX705" fmla="*/ 3515617 w 4166715"/>
                <a:gd name="connsiteY705" fmla="*/ 336668 h 3792573"/>
                <a:gd name="connsiteX706" fmla="*/ 3463906 w 4166715"/>
                <a:gd name="connsiteY706" fmla="*/ 178514 h 3792573"/>
                <a:gd name="connsiteX707" fmla="*/ 3446790 w 4166715"/>
                <a:gd name="connsiteY707" fmla="*/ 126523 h 3792573"/>
                <a:gd name="connsiteX708" fmla="*/ 3442420 w 4166715"/>
                <a:gd name="connsiteY708" fmla="*/ 113435 h 3792573"/>
                <a:gd name="connsiteX709" fmla="*/ 3518894 w 4166715"/>
                <a:gd name="connsiteY709" fmla="*/ 156336 h 3792573"/>
                <a:gd name="connsiteX710" fmla="*/ 3565143 w 4166715"/>
                <a:gd name="connsiteY710" fmla="*/ 488277 h 3792573"/>
                <a:gd name="connsiteX711" fmla="*/ 3093189 w 4166715"/>
                <a:gd name="connsiteY711" fmla="*/ 1290681 h 3792573"/>
                <a:gd name="connsiteX712" fmla="*/ 3504328 w 4166715"/>
                <a:gd name="connsiteY712" fmla="*/ 1118348 h 3792573"/>
                <a:gd name="connsiteX713" fmla="*/ 3406732 w 4166715"/>
                <a:gd name="connsiteY713" fmla="*/ 1447381 h 3792573"/>
                <a:gd name="connsiteX714" fmla="*/ 3093189 w 4166715"/>
                <a:gd name="connsiteY714" fmla="*/ 1290681 h 3792573"/>
                <a:gd name="connsiteX715" fmla="*/ 3245773 w 4166715"/>
                <a:gd name="connsiteY715" fmla="*/ 1565905 h 3792573"/>
                <a:gd name="connsiteX716" fmla="*/ 3094282 w 4166715"/>
                <a:gd name="connsiteY716" fmla="*/ 1307405 h 3792573"/>
                <a:gd name="connsiteX717" fmla="*/ 3396900 w 4166715"/>
                <a:gd name="connsiteY717" fmla="*/ 1458651 h 3792573"/>
                <a:gd name="connsiteX718" fmla="*/ 3245773 w 4166715"/>
                <a:gd name="connsiteY718" fmla="*/ 1565905 h 3792573"/>
                <a:gd name="connsiteX719" fmla="*/ 3243588 w 4166715"/>
                <a:gd name="connsiteY719" fmla="*/ 2146894 h 3792573"/>
                <a:gd name="connsiteX720" fmla="*/ 3106663 w 4166715"/>
                <a:gd name="connsiteY720" fmla="*/ 2018552 h 3792573"/>
                <a:gd name="connsiteX721" fmla="*/ 3343732 w 4166715"/>
                <a:gd name="connsiteY721" fmla="*/ 1936022 h 3792573"/>
                <a:gd name="connsiteX722" fmla="*/ 3243588 w 4166715"/>
                <a:gd name="connsiteY722" fmla="*/ 2146894 h 3792573"/>
                <a:gd name="connsiteX723" fmla="*/ 2879427 w 4166715"/>
                <a:gd name="connsiteY723" fmla="*/ 2606812 h 3792573"/>
                <a:gd name="connsiteX724" fmla="*/ 2854299 w 4166715"/>
                <a:gd name="connsiteY724" fmla="*/ 2426481 h 3792573"/>
                <a:gd name="connsiteX725" fmla="*/ 2924582 w 4166715"/>
                <a:gd name="connsiteY725" fmla="*/ 2483198 h 3792573"/>
                <a:gd name="connsiteX726" fmla="*/ 2924582 w 4166715"/>
                <a:gd name="connsiteY726" fmla="*/ 2584271 h 3792573"/>
                <a:gd name="connsiteX727" fmla="*/ 2879427 w 4166715"/>
                <a:gd name="connsiteY727" fmla="*/ 2606812 h 3792573"/>
                <a:gd name="connsiteX728" fmla="*/ 2929317 w 4166715"/>
                <a:gd name="connsiteY728" fmla="*/ 2467928 h 3792573"/>
                <a:gd name="connsiteX729" fmla="*/ 2856848 w 4166715"/>
                <a:gd name="connsiteY729" fmla="*/ 2409756 h 3792573"/>
                <a:gd name="connsiteX730" fmla="*/ 2997415 w 4166715"/>
                <a:gd name="connsiteY730" fmla="*/ 2319590 h 3792573"/>
                <a:gd name="connsiteX731" fmla="*/ 2929317 w 4166715"/>
                <a:gd name="connsiteY731" fmla="*/ 2467928 h 3792573"/>
                <a:gd name="connsiteX732" fmla="*/ 2684600 w 4166715"/>
                <a:gd name="connsiteY732" fmla="*/ 2230879 h 3792573"/>
                <a:gd name="connsiteX733" fmla="*/ 3081172 w 4166715"/>
                <a:gd name="connsiteY733" fmla="*/ 2029460 h 3792573"/>
                <a:gd name="connsiteX734" fmla="*/ 3009432 w 4166715"/>
                <a:gd name="connsiteY734" fmla="*/ 2291232 h 3792573"/>
                <a:gd name="connsiteX735" fmla="*/ 2684600 w 4166715"/>
                <a:gd name="connsiteY735" fmla="*/ 2230879 h 3792573"/>
                <a:gd name="connsiteX736" fmla="*/ 1654386 w 4166715"/>
                <a:gd name="connsiteY736" fmla="*/ 2036731 h 3792573"/>
                <a:gd name="connsiteX737" fmla="*/ 1450456 w 4166715"/>
                <a:gd name="connsiteY737" fmla="*/ 1877850 h 3792573"/>
                <a:gd name="connsiteX738" fmla="*/ 1858681 w 4166715"/>
                <a:gd name="connsiteY738" fmla="*/ 1952746 h 3792573"/>
                <a:gd name="connsiteX739" fmla="*/ 1654386 w 4166715"/>
                <a:gd name="connsiteY739" fmla="*/ 2036731 h 3792573"/>
                <a:gd name="connsiteX740" fmla="*/ 1164953 w 4166715"/>
                <a:gd name="connsiteY740" fmla="*/ 1727331 h 3792573"/>
                <a:gd name="connsiteX741" fmla="*/ 1342300 w 4166715"/>
                <a:gd name="connsiteY741" fmla="*/ 1733512 h 3792573"/>
                <a:gd name="connsiteX742" fmla="*/ 1171144 w 4166715"/>
                <a:gd name="connsiteY742" fmla="*/ 1856399 h 3792573"/>
                <a:gd name="connsiteX743" fmla="*/ 1164953 w 4166715"/>
                <a:gd name="connsiteY743" fmla="*/ 1727331 h 3792573"/>
                <a:gd name="connsiteX744" fmla="*/ 1158034 w 4166715"/>
                <a:gd name="connsiteY744" fmla="*/ 1712425 h 3792573"/>
                <a:gd name="connsiteX745" fmla="*/ 1157306 w 4166715"/>
                <a:gd name="connsiteY745" fmla="*/ 1712425 h 3792573"/>
                <a:gd name="connsiteX746" fmla="*/ 1066265 w 4166715"/>
                <a:gd name="connsiteY746" fmla="*/ 1712425 h 3792573"/>
                <a:gd name="connsiteX747" fmla="*/ 1085566 w 4166715"/>
                <a:gd name="connsiteY747" fmla="*/ 1651345 h 3792573"/>
                <a:gd name="connsiteX748" fmla="*/ 1159491 w 4166715"/>
                <a:gd name="connsiteY748" fmla="*/ 1600808 h 3792573"/>
                <a:gd name="connsiteX749" fmla="*/ 1277115 w 4166715"/>
                <a:gd name="connsiteY749" fmla="*/ 1600808 h 3792573"/>
                <a:gd name="connsiteX750" fmla="*/ 1350311 w 4166715"/>
                <a:gd name="connsiteY750" fmla="*/ 1718969 h 3792573"/>
                <a:gd name="connsiteX751" fmla="*/ 1158034 w 4166715"/>
                <a:gd name="connsiteY751" fmla="*/ 1712425 h 3792573"/>
                <a:gd name="connsiteX752" fmla="*/ 2383802 w 4166715"/>
                <a:gd name="connsiteY752" fmla="*/ 1840402 h 3792573"/>
                <a:gd name="connsiteX753" fmla="*/ 2529467 w 4166715"/>
                <a:gd name="connsiteY753" fmla="*/ 1899664 h 3792573"/>
                <a:gd name="connsiteX754" fmla="*/ 2216652 w 4166715"/>
                <a:gd name="connsiteY754" fmla="*/ 2163618 h 3792573"/>
                <a:gd name="connsiteX755" fmla="*/ 2383802 w 4166715"/>
                <a:gd name="connsiteY755" fmla="*/ 1840402 h 3792573"/>
                <a:gd name="connsiteX756" fmla="*/ 2620872 w 4166715"/>
                <a:gd name="connsiteY756" fmla="*/ 666791 h 3792573"/>
                <a:gd name="connsiteX757" fmla="*/ 2696981 w 4166715"/>
                <a:gd name="connsiteY757" fmla="*/ 1078719 h 3792573"/>
                <a:gd name="connsiteX758" fmla="*/ 2328449 w 4166715"/>
                <a:gd name="connsiteY758" fmla="*/ 881299 h 3792573"/>
                <a:gd name="connsiteX759" fmla="*/ 2620872 w 4166715"/>
                <a:gd name="connsiteY759" fmla="*/ 666791 h 3792573"/>
                <a:gd name="connsiteX760" fmla="*/ 2695889 w 4166715"/>
                <a:gd name="connsiteY760" fmla="*/ 1094716 h 3792573"/>
                <a:gd name="connsiteX761" fmla="*/ 2442432 w 4166715"/>
                <a:gd name="connsiteY761" fmla="*/ 1435383 h 3792573"/>
                <a:gd name="connsiteX762" fmla="*/ 2325172 w 4166715"/>
                <a:gd name="connsiteY762" fmla="*/ 896205 h 3792573"/>
                <a:gd name="connsiteX763" fmla="*/ 2695889 w 4166715"/>
                <a:gd name="connsiteY763" fmla="*/ 1094716 h 3792573"/>
                <a:gd name="connsiteX764" fmla="*/ 2532744 w 4166715"/>
                <a:gd name="connsiteY764" fmla="*/ 1885485 h 3792573"/>
                <a:gd name="connsiteX765" fmla="*/ 2388172 w 4166715"/>
                <a:gd name="connsiteY765" fmla="*/ 1826950 h 3792573"/>
                <a:gd name="connsiteX766" fmla="*/ 2439883 w 4166715"/>
                <a:gd name="connsiteY766" fmla="*/ 1491009 h 3792573"/>
                <a:gd name="connsiteX767" fmla="*/ 2532744 w 4166715"/>
                <a:gd name="connsiteY767" fmla="*/ 1885485 h 3792573"/>
                <a:gd name="connsiteX768" fmla="*/ 2663114 w 4166715"/>
                <a:gd name="connsiteY768" fmla="*/ 2214518 h 3792573"/>
                <a:gd name="connsiteX769" fmla="*/ 2554958 w 4166715"/>
                <a:gd name="connsiteY769" fmla="*/ 1908390 h 3792573"/>
                <a:gd name="connsiteX770" fmla="*/ 2771634 w 4166715"/>
                <a:gd name="connsiteY770" fmla="*/ 1971652 h 3792573"/>
                <a:gd name="connsiteX771" fmla="*/ 2663114 w 4166715"/>
                <a:gd name="connsiteY771" fmla="*/ 2214518 h 3792573"/>
                <a:gd name="connsiteX772" fmla="*/ 2785837 w 4166715"/>
                <a:gd name="connsiteY772" fmla="*/ 1975287 h 3792573"/>
                <a:gd name="connsiteX773" fmla="*/ 3069155 w 4166715"/>
                <a:gd name="connsiteY773" fmla="*/ 2019643 h 3792573"/>
                <a:gd name="connsiteX774" fmla="*/ 2677317 w 4166715"/>
                <a:gd name="connsiteY774" fmla="*/ 2218517 h 3792573"/>
                <a:gd name="connsiteX775" fmla="*/ 2785837 w 4166715"/>
                <a:gd name="connsiteY775" fmla="*/ 1975287 h 3792573"/>
                <a:gd name="connsiteX776" fmla="*/ 2779646 w 4166715"/>
                <a:gd name="connsiteY776" fmla="*/ 1959290 h 3792573"/>
                <a:gd name="connsiteX777" fmla="*/ 2565519 w 4166715"/>
                <a:gd name="connsiteY777" fmla="*/ 1896392 h 3792573"/>
                <a:gd name="connsiteX778" fmla="*/ 3137981 w 4166715"/>
                <a:gd name="connsiteY778" fmla="*/ 1670978 h 3792573"/>
                <a:gd name="connsiteX779" fmla="*/ 2779646 w 4166715"/>
                <a:gd name="connsiteY779" fmla="*/ 1959290 h 3792573"/>
                <a:gd name="connsiteX780" fmla="*/ 2449351 w 4166715"/>
                <a:gd name="connsiteY780" fmla="*/ 1466650 h 3792573"/>
                <a:gd name="connsiteX781" fmla="*/ 2797854 w 4166715"/>
                <a:gd name="connsiteY781" fmla="*/ 1655344 h 3792573"/>
                <a:gd name="connsiteX782" fmla="*/ 2547311 w 4166715"/>
                <a:gd name="connsiteY782" fmla="*/ 1883304 h 3792573"/>
                <a:gd name="connsiteX783" fmla="*/ 2449351 w 4166715"/>
                <a:gd name="connsiteY783" fmla="*/ 1466650 h 3792573"/>
                <a:gd name="connsiteX784" fmla="*/ 2459912 w 4166715"/>
                <a:gd name="connsiteY784" fmla="*/ 1456106 h 3792573"/>
                <a:gd name="connsiteX785" fmla="*/ 2755976 w 4166715"/>
                <a:gd name="connsiteY785" fmla="*/ 1400116 h 3792573"/>
                <a:gd name="connsiteX786" fmla="*/ 2800403 w 4166715"/>
                <a:gd name="connsiteY786" fmla="*/ 1640437 h 3792573"/>
                <a:gd name="connsiteX787" fmla="*/ 2459912 w 4166715"/>
                <a:gd name="connsiteY787" fmla="*/ 1456106 h 3792573"/>
                <a:gd name="connsiteX788" fmla="*/ 2455542 w 4166715"/>
                <a:gd name="connsiteY788" fmla="*/ 1441927 h 3792573"/>
                <a:gd name="connsiteX789" fmla="*/ 2702444 w 4166715"/>
                <a:gd name="connsiteY789" fmla="*/ 1109986 h 3792573"/>
                <a:gd name="connsiteX790" fmla="*/ 2753426 w 4166715"/>
                <a:gd name="connsiteY790" fmla="*/ 1385573 h 3792573"/>
                <a:gd name="connsiteX791" fmla="*/ 2455542 w 4166715"/>
                <a:gd name="connsiteY791" fmla="*/ 1441927 h 3792573"/>
                <a:gd name="connsiteX792" fmla="*/ 2636530 w 4166715"/>
                <a:gd name="connsiteY792" fmla="*/ 671881 h 3792573"/>
                <a:gd name="connsiteX793" fmla="*/ 3017808 w 4166715"/>
                <a:gd name="connsiteY793" fmla="*/ 968920 h 3792573"/>
                <a:gd name="connsiteX794" fmla="*/ 3070975 w 4166715"/>
                <a:gd name="connsiteY794" fmla="*/ 1279410 h 3792573"/>
                <a:gd name="connsiteX795" fmla="*/ 2713369 w 4166715"/>
                <a:gd name="connsiteY795" fmla="*/ 1087808 h 3792573"/>
                <a:gd name="connsiteX796" fmla="*/ 2636530 w 4166715"/>
                <a:gd name="connsiteY796" fmla="*/ 671881 h 3792573"/>
                <a:gd name="connsiteX797" fmla="*/ 3027276 w 4166715"/>
                <a:gd name="connsiteY797" fmla="*/ 946015 h 3792573"/>
                <a:gd name="connsiteX798" fmla="*/ 2888166 w 4166715"/>
                <a:gd name="connsiteY798" fmla="*/ 414836 h 3792573"/>
                <a:gd name="connsiteX799" fmla="*/ 3220282 w 4166715"/>
                <a:gd name="connsiteY799" fmla="*/ 617709 h 3792573"/>
                <a:gd name="connsiteX800" fmla="*/ 3027276 w 4166715"/>
                <a:gd name="connsiteY800" fmla="*/ 946015 h 3792573"/>
                <a:gd name="connsiteX801" fmla="*/ 3011981 w 4166715"/>
                <a:gd name="connsiteY801" fmla="*/ 945651 h 3792573"/>
                <a:gd name="connsiteX802" fmla="*/ 2635074 w 4166715"/>
                <a:gd name="connsiteY802" fmla="*/ 651885 h 3792573"/>
                <a:gd name="connsiteX803" fmla="*/ 2639808 w 4166715"/>
                <a:gd name="connsiteY803" fmla="*/ 642068 h 3792573"/>
                <a:gd name="connsiteX804" fmla="*/ 2872143 w 4166715"/>
                <a:gd name="connsiteY804" fmla="*/ 413018 h 3792573"/>
                <a:gd name="connsiteX805" fmla="*/ 3011981 w 4166715"/>
                <a:gd name="connsiteY805" fmla="*/ 945651 h 3792573"/>
                <a:gd name="connsiteX806" fmla="*/ 2621964 w 4166715"/>
                <a:gd name="connsiteY806" fmla="*/ 639887 h 3792573"/>
                <a:gd name="connsiteX807" fmla="*/ 2346293 w 4166715"/>
                <a:gd name="connsiteY807" fmla="*/ 361391 h 3792573"/>
                <a:gd name="connsiteX808" fmla="*/ 2812057 w 4166715"/>
                <a:gd name="connsiteY808" fmla="*/ 268680 h 3792573"/>
                <a:gd name="connsiteX809" fmla="*/ 2628155 w 4166715"/>
                <a:gd name="connsiteY809" fmla="*/ 634070 h 3792573"/>
                <a:gd name="connsiteX810" fmla="*/ 2621964 w 4166715"/>
                <a:gd name="connsiteY810" fmla="*/ 639887 h 3792573"/>
                <a:gd name="connsiteX811" fmla="*/ 2614316 w 4166715"/>
                <a:gd name="connsiteY811" fmla="*/ 652976 h 3792573"/>
                <a:gd name="connsiteX812" fmla="*/ 2614316 w 4166715"/>
                <a:gd name="connsiteY812" fmla="*/ 652976 h 3792573"/>
                <a:gd name="connsiteX813" fmla="*/ 2322259 w 4166715"/>
                <a:gd name="connsiteY813" fmla="*/ 867483 h 3792573"/>
                <a:gd name="connsiteX814" fmla="*/ 2338282 w 4166715"/>
                <a:gd name="connsiteY814" fmla="*/ 373752 h 3792573"/>
                <a:gd name="connsiteX815" fmla="*/ 2614316 w 4166715"/>
                <a:gd name="connsiteY815" fmla="*/ 652976 h 3792573"/>
                <a:gd name="connsiteX816" fmla="*/ 2429322 w 4166715"/>
                <a:gd name="connsiteY816" fmla="*/ 1443745 h 3792573"/>
                <a:gd name="connsiteX817" fmla="*/ 1971207 w 4166715"/>
                <a:gd name="connsiteY817" fmla="*/ 1362668 h 3792573"/>
                <a:gd name="connsiteX818" fmla="*/ 2310970 w 4166715"/>
                <a:gd name="connsiteY818" fmla="*/ 899841 h 3792573"/>
                <a:gd name="connsiteX819" fmla="*/ 2429322 w 4166715"/>
                <a:gd name="connsiteY819" fmla="*/ 1443745 h 3792573"/>
                <a:gd name="connsiteX820" fmla="*/ 2422768 w 4166715"/>
                <a:gd name="connsiteY820" fmla="*/ 1457197 h 3792573"/>
                <a:gd name="connsiteX821" fmla="*/ 1894005 w 4166715"/>
                <a:gd name="connsiteY821" fmla="*/ 1931659 h 3792573"/>
                <a:gd name="connsiteX822" fmla="*/ 1964652 w 4166715"/>
                <a:gd name="connsiteY822" fmla="*/ 1376121 h 3792573"/>
                <a:gd name="connsiteX823" fmla="*/ 2422768 w 4166715"/>
                <a:gd name="connsiteY823" fmla="*/ 1457197 h 3792573"/>
                <a:gd name="connsiteX824" fmla="*/ 1365970 w 4166715"/>
                <a:gd name="connsiteY824" fmla="*/ 1716424 h 3792573"/>
                <a:gd name="connsiteX825" fmla="*/ 1293138 w 4166715"/>
                <a:gd name="connsiteY825" fmla="*/ 1598990 h 3792573"/>
                <a:gd name="connsiteX826" fmla="*/ 1599762 w 4166715"/>
                <a:gd name="connsiteY826" fmla="*/ 1538637 h 3792573"/>
                <a:gd name="connsiteX827" fmla="*/ 1365970 w 4166715"/>
                <a:gd name="connsiteY827" fmla="*/ 1716424 h 3792573"/>
                <a:gd name="connsiteX828" fmla="*/ 1869606 w 4166715"/>
                <a:gd name="connsiteY828" fmla="*/ 1940021 h 3792573"/>
                <a:gd name="connsiteX829" fmla="*/ 1434069 w 4166715"/>
                <a:gd name="connsiteY829" fmla="*/ 1860035 h 3792573"/>
                <a:gd name="connsiteX830" fmla="*/ 1628895 w 4166715"/>
                <a:gd name="connsiteY830" fmla="*/ 1539728 h 3792573"/>
                <a:gd name="connsiteX831" fmla="*/ 1869606 w 4166715"/>
                <a:gd name="connsiteY831" fmla="*/ 1940021 h 3792573"/>
                <a:gd name="connsiteX832" fmla="*/ 1639456 w 4166715"/>
                <a:gd name="connsiteY832" fmla="*/ 1528457 h 3792573"/>
                <a:gd name="connsiteX833" fmla="*/ 1949358 w 4166715"/>
                <a:gd name="connsiteY833" fmla="*/ 1379756 h 3792573"/>
                <a:gd name="connsiteX834" fmla="*/ 1879802 w 4166715"/>
                <a:gd name="connsiteY834" fmla="*/ 1928023 h 3792573"/>
                <a:gd name="connsiteX835" fmla="*/ 1639456 w 4166715"/>
                <a:gd name="connsiteY835" fmla="*/ 1528457 h 3792573"/>
                <a:gd name="connsiteX836" fmla="*/ 1631444 w 4166715"/>
                <a:gd name="connsiteY836" fmla="*/ 1516096 h 3792573"/>
                <a:gd name="connsiteX837" fmla="*/ 1395103 w 4166715"/>
                <a:gd name="connsiteY837" fmla="*/ 1181609 h 3792573"/>
                <a:gd name="connsiteX838" fmla="*/ 1939161 w 4166715"/>
                <a:gd name="connsiteY838" fmla="*/ 1368849 h 3792573"/>
                <a:gd name="connsiteX839" fmla="*/ 1631444 w 4166715"/>
                <a:gd name="connsiteY839" fmla="*/ 1516096 h 3792573"/>
                <a:gd name="connsiteX840" fmla="*/ 1385635 w 4166715"/>
                <a:gd name="connsiteY840" fmla="*/ 1163067 h 3792573"/>
                <a:gd name="connsiteX841" fmla="*/ 1477040 w 4166715"/>
                <a:gd name="connsiteY841" fmla="*/ 925291 h 3792573"/>
                <a:gd name="connsiteX842" fmla="*/ 1928600 w 4166715"/>
                <a:gd name="connsiteY842" fmla="*/ 1349580 h 3792573"/>
                <a:gd name="connsiteX843" fmla="*/ 1385635 w 4166715"/>
                <a:gd name="connsiteY843" fmla="*/ 1163067 h 3792573"/>
                <a:gd name="connsiteX844" fmla="*/ 1616513 w 4166715"/>
                <a:gd name="connsiteY844" fmla="*/ 1520459 h 3792573"/>
                <a:gd name="connsiteX845" fmla="*/ 1280392 w 4166715"/>
                <a:gd name="connsiteY845" fmla="*/ 1586265 h 3792573"/>
                <a:gd name="connsiteX846" fmla="*/ 1157306 w 4166715"/>
                <a:gd name="connsiteY846" fmla="*/ 1586265 h 3792573"/>
                <a:gd name="connsiteX847" fmla="*/ 1153300 w 4166715"/>
                <a:gd name="connsiteY847" fmla="*/ 1587356 h 3792573"/>
                <a:gd name="connsiteX848" fmla="*/ 1103774 w 4166715"/>
                <a:gd name="connsiteY848" fmla="*/ 1621168 h 3792573"/>
                <a:gd name="connsiteX849" fmla="*/ 1376531 w 4166715"/>
                <a:gd name="connsiteY849" fmla="*/ 1180519 h 3792573"/>
                <a:gd name="connsiteX850" fmla="*/ 1616513 w 4166715"/>
                <a:gd name="connsiteY850" fmla="*/ 1520459 h 3792573"/>
                <a:gd name="connsiteX851" fmla="*/ 1068814 w 4166715"/>
                <a:gd name="connsiteY851" fmla="*/ 1642983 h 3792573"/>
                <a:gd name="connsiteX852" fmla="*/ 902393 w 4166715"/>
                <a:gd name="connsiteY852" fmla="*/ 1707698 h 3792573"/>
                <a:gd name="connsiteX853" fmla="*/ 962844 w 4166715"/>
                <a:gd name="connsiteY853" fmla="*/ 1459742 h 3792573"/>
                <a:gd name="connsiteX854" fmla="*/ 1068814 w 4166715"/>
                <a:gd name="connsiteY854" fmla="*/ 1642983 h 3792573"/>
                <a:gd name="connsiteX855" fmla="*/ 888554 w 4166715"/>
                <a:gd name="connsiteY855" fmla="*/ 1704790 h 3792573"/>
                <a:gd name="connsiteX856" fmla="*/ 781127 w 4166715"/>
                <a:gd name="connsiteY856" fmla="*/ 1587356 h 3792573"/>
                <a:gd name="connsiteX857" fmla="*/ 945728 w 4166715"/>
                <a:gd name="connsiteY857" fmla="*/ 1469922 h 3792573"/>
                <a:gd name="connsiteX858" fmla="*/ 888554 w 4166715"/>
                <a:gd name="connsiteY858" fmla="*/ 1704790 h 3792573"/>
                <a:gd name="connsiteX859" fmla="*/ 1068086 w 4166715"/>
                <a:gd name="connsiteY859" fmla="*/ 1659343 h 3792573"/>
                <a:gd name="connsiteX860" fmla="*/ 1050970 w 4166715"/>
                <a:gd name="connsiteY860" fmla="*/ 1712425 h 3792573"/>
                <a:gd name="connsiteX861" fmla="*/ 931161 w 4166715"/>
                <a:gd name="connsiteY861" fmla="*/ 1712425 h 3792573"/>
                <a:gd name="connsiteX862" fmla="*/ 1068086 w 4166715"/>
                <a:gd name="connsiteY862" fmla="*/ 1659343 h 3792573"/>
                <a:gd name="connsiteX863" fmla="*/ 1061531 w 4166715"/>
                <a:gd name="connsiteY863" fmla="*/ 1726968 h 3792573"/>
                <a:gd name="connsiteX864" fmla="*/ 1142739 w 4166715"/>
                <a:gd name="connsiteY864" fmla="*/ 1726968 h 3792573"/>
                <a:gd name="connsiteX865" fmla="*/ 1042595 w 4166715"/>
                <a:gd name="connsiteY865" fmla="*/ 1858217 h 3792573"/>
                <a:gd name="connsiteX866" fmla="*/ 1050242 w 4166715"/>
                <a:gd name="connsiteY866" fmla="*/ 1762598 h 3792573"/>
                <a:gd name="connsiteX867" fmla="*/ 1061531 w 4166715"/>
                <a:gd name="connsiteY867" fmla="*/ 1726968 h 3792573"/>
                <a:gd name="connsiteX868" fmla="*/ 1602675 w 4166715"/>
                <a:gd name="connsiteY868" fmla="*/ 1554635 h 3792573"/>
                <a:gd name="connsiteX869" fmla="*/ 1423508 w 4166715"/>
                <a:gd name="connsiteY869" fmla="*/ 1849491 h 3792573"/>
                <a:gd name="connsiteX870" fmla="*/ 1372889 w 4166715"/>
                <a:gd name="connsiteY870" fmla="*/ 1729513 h 3792573"/>
                <a:gd name="connsiteX871" fmla="*/ 1602675 w 4166715"/>
                <a:gd name="connsiteY871" fmla="*/ 1554635 h 3792573"/>
                <a:gd name="connsiteX872" fmla="*/ 2428230 w 4166715"/>
                <a:gd name="connsiteY872" fmla="*/ 1471740 h 3792573"/>
                <a:gd name="connsiteX873" fmla="*/ 2373606 w 4166715"/>
                <a:gd name="connsiteY873" fmla="*/ 1825496 h 3792573"/>
                <a:gd name="connsiteX874" fmla="*/ 1910392 w 4166715"/>
                <a:gd name="connsiteY874" fmla="*/ 1936749 h 3792573"/>
                <a:gd name="connsiteX875" fmla="*/ 2428230 w 4166715"/>
                <a:gd name="connsiteY875" fmla="*/ 1471740 h 3792573"/>
                <a:gd name="connsiteX876" fmla="*/ 2366322 w 4166715"/>
                <a:gd name="connsiteY876" fmla="*/ 1842220 h 3792573"/>
                <a:gd name="connsiteX877" fmla="*/ 2190432 w 4166715"/>
                <a:gd name="connsiteY877" fmla="*/ 2181796 h 3792573"/>
                <a:gd name="connsiteX878" fmla="*/ 1900560 w 4166715"/>
                <a:gd name="connsiteY878" fmla="*/ 1953837 h 3792573"/>
                <a:gd name="connsiteX879" fmla="*/ 2366322 w 4166715"/>
                <a:gd name="connsiteY879" fmla="*/ 1842220 h 3792573"/>
                <a:gd name="connsiteX880" fmla="*/ 2539664 w 4166715"/>
                <a:gd name="connsiteY880" fmla="*/ 1909844 h 3792573"/>
                <a:gd name="connsiteX881" fmla="*/ 2651461 w 4166715"/>
                <a:gd name="connsiteY881" fmla="*/ 2226152 h 3792573"/>
                <a:gd name="connsiteX882" fmla="*/ 2210825 w 4166715"/>
                <a:gd name="connsiteY882" fmla="*/ 2187250 h 3792573"/>
                <a:gd name="connsiteX883" fmla="*/ 2539664 w 4166715"/>
                <a:gd name="connsiteY883" fmla="*/ 1909844 h 3792573"/>
                <a:gd name="connsiteX884" fmla="*/ 2798947 w 4166715"/>
                <a:gd name="connsiteY884" fmla="*/ 1962562 h 3792573"/>
                <a:gd name="connsiteX885" fmla="*/ 3168207 w 4166715"/>
                <a:gd name="connsiteY885" fmla="*/ 1665888 h 3792573"/>
                <a:gd name="connsiteX886" fmla="*/ 3086998 w 4166715"/>
                <a:gd name="connsiteY886" fmla="*/ 2007645 h 3792573"/>
                <a:gd name="connsiteX887" fmla="*/ 2798947 w 4166715"/>
                <a:gd name="connsiteY887" fmla="*/ 1962562 h 3792573"/>
                <a:gd name="connsiteX888" fmla="*/ 2577536 w 4166715"/>
                <a:gd name="connsiteY888" fmla="*/ 1876032 h 3792573"/>
                <a:gd name="connsiteX889" fmla="*/ 2813513 w 4166715"/>
                <a:gd name="connsiteY889" fmla="*/ 1661161 h 3792573"/>
                <a:gd name="connsiteX890" fmla="*/ 3139802 w 4166715"/>
                <a:gd name="connsiteY890" fmla="*/ 1654617 h 3792573"/>
                <a:gd name="connsiteX891" fmla="*/ 2577536 w 4166715"/>
                <a:gd name="connsiteY891" fmla="*/ 1876032 h 3792573"/>
                <a:gd name="connsiteX892" fmla="*/ 2816790 w 4166715"/>
                <a:gd name="connsiteY892" fmla="*/ 1646618 h 3792573"/>
                <a:gd name="connsiteX893" fmla="*/ 2772363 w 4166715"/>
                <a:gd name="connsiteY893" fmla="*/ 1406297 h 3792573"/>
                <a:gd name="connsiteX894" fmla="*/ 3155097 w 4166715"/>
                <a:gd name="connsiteY894" fmla="*/ 1640074 h 3792573"/>
                <a:gd name="connsiteX895" fmla="*/ 2816790 w 4166715"/>
                <a:gd name="connsiteY895" fmla="*/ 1646618 h 3792573"/>
                <a:gd name="connsiteX896" fmla="*/ 2767628 w 4166715"/>
                <a:gd name="connsiteY896" fmla="*/ 1381938 h 3792573"/>
                <a:gd name="connsiteX897" fmla="*/ 2716646 w 4166715"/>
                <a:gd name="connsiteY897" fmla="*/ 1105986 h 3792573"/>
                <a:gd name="connsiteX898" fmla="*/ 3057137 w 4166715"/>
                <a:gd name="connsiteY898" fmla="*/ 1288500 h 3792573"/>
                <a:gd name="connsiteX899" fmla="*/ 2767628 w 4166715"/>
                <a:gd name="connsiteY899" fmla="*/ 1381938 h 3792573"/>
                <a:gd name="connsiteX900" fmla="*/ 3033103 w 4166715"/>
                <a:gd name="connsiteY900" fmla="*/ 972555 h 3792573"/>
                <a:gd name="connsiteX901" fmla="*/ 3313507 w 4166715"/>
                <a:gd name="connsiteY901" fmla="*/ 990371 h 3792573"/>
                <a:gd name="connsiteX902" fmla="*/ 3083721 w 4166715"/>
                <a:gd name="connsiteY902" fmla="*/ 1268140 h 3792573"/>
                <a:gd name="connsiteX903" fmla="*/ 3033103 w 4166715"/>
                <a:gd name="connsiteY903" fmla="*/ 972555 h 3792573"/>
                <a:gd name="connsiteX904" fmla="*/ 3036744 w 4166715"/>
                <a:gd name="connsiteY904" fmla="*/ 958376 h 3792573"/>
                <a:gd name="connsiteX905" fmla="*/ 3227201 w 4166715"/>
                <a:gd name="connsiteY905" fmla="*/ 634070 h 3792573"/>
                <a:gd name="connsiteX906" fmla="*/ 3318606 w 4166715"/>
                <a:gd name="connsiteY906" fmla="*/ 976555 h 3792573"/>
                <a:gd name="connsiteX907" fmla="*/ 3036744 w 4166715"/>
                <a:gd name="connsiteY907" fmla="*/ 958376 h 3792573"/>
                <a:gd name="connsiteX908" fmla="*/ 3261068 w 4166715"/>
                <a:gd name="connsiteY908" fmla="*/ 372661 h 3792573"/>
                <a:gd name="connsiteX909" fmla="*/ 3427854 w 4166715"/>
                <a:gd name="connsiteY909" fmla="*/ 115980 h 3792573"/>
                <a:gd name="connsiteX910" fmla="*/ 3570970 w 4166715"/>
                <a:gd name="connsiteY910" fmla="*/ 553357 h 3792573"/>
                <a:gd name="connsiteX911" fmla="*/ 3261068 w 4166715"/>
                <a:gd name="connsiteY911" fmla="*/ 372661 h 3792573"/>
                <a:gd name="connsiteX912" fmla="*/ 3561501 w 4166715"/>
                <a:gd name="connsiteY912" fmla="*/ 564628 h 3792573"/>
                <a:gd name="connsiteX913" fmla="*/ 3237761 w 4166715"/>
                <a:gd name="connsiteY913" fmla="*/ 606802 h 3792573"/>
                <a:gd name="connsiteX914" fmla="*/ 3256698 w 4166715"/>
                <a:gd name="connsiteY914" fmla="*/ 386841 h 3792573"/>
                <a:gd name="connsiteX915" fmla="*/ 3561501 w 4166715"/>
                <a:gd name="connsiteY915" fmla="*/ 564628 h 3792573"/>
                <a:gd name="connsiteX916" fmla="*/ 3251236 w 4166715"/>
                <a:gd name="connsiteY916" fmla="*/ 360664 h 3792573"/>
                <a:gd name="connsiteX917" fmla="*/ 3148906 w 4166715"/>
                <a:gd name="connsiteY917" fmla="*/ 169788 h 3792573"/>
                <a:gd name="connsiteX918" fmla="*/ 3414744 w 4166715"/>
                <a:gd name="connsiteY918" fmla="*/ 109435 h 3792573"/>
                <a:gd name="connsiteX919" fmla="*/ 3251236 w 4166715"/>
                <a:gd name="connsiteY919" fmla="*/ 360664 h 3792573"/>
                <a:gd name="connsiteX920" fmla="*/ 3238854 w 4166715"/>
                <a:gd name="connsiteY920" fmla="*/ 368299 h 3792573"/>
                <a:gd name="connsiteX921" fmla="*/ 2896906 w 4166715"/>
                <a:gd name="connsiteY921" fmla="*/ 390476 h 3792573"/>
                <a:gd name="connsiteX922" fmla="*/ 3136160 w 4166715"/>
                <a:gd name="connsiteY922" fmla="*/ 176332 h 3792573"/>
                <a:gd name="connsiteX923" fmla="*/ 3238854 w 4166715"/>
                <a:gd name="connsiteY923" fmla="*/ 368299 h 3792573"/>
                <a:gd name="connsiteX924" fmla="*/ 3242495 w 4166715"/>
                <a:gd name="connsiteY924" fmla="*/ 382841 h 3792573"/>
                <a:gd name="connsiteX925" fmla="*/ 3223559 w 4166715"/>
                <a:gd name="connsiteY925" fmla="*/ 602803 h 3792573"/>
                <a:gd name="connsiteX926" fmla="*/ 2899455 w 4166715"/>
                <a:gd name="connsiteY926" fmla="*/ 405019 h 3792573"/>
                <a:gd name="connsiteX927" fmla="*/ 3242495 w 4166715"/>
                <a:gd name="connsiteY927" fmla="*/ 382841 h 3792573"/>
                <a:gd name="connsiteX928" fmla="*/ 2308057 w 4166715"/>
                <a:gd name="connsiteY928" fmla="*/ 860212 h 3792573"/>
                <a:gd name="connsiteX929" fmla="*/ 1971935 w 4166715"/>
                <a:gd name="connsiteY929" fmla="*/ 379569 h 3792573"/>
                <a:gd name="connsiteX930" fmla="*/ 2324080 w 4166715"/>
                <a:gd name="connsiteY930" fmla="*/ 364299 h 3792573"/>
                <a:gd name="connsiteX931" fmla="*/ 2308057 w 4166715"/>
                <a:gd name="connsiteY931" fmla="*/ 860212 h 3792573"/>
                <a:gd name="connsiteX932" fmla="*/ 2293854 w 4166715"/>
                <a:gd name="connsiteY932" fmla="*/ 865302 h 3792573"/>
                <a:gd name="connsiteX933" fmla="*/ 1885629 w 4166715"/>
                <a:gd name="connsiteY933" fmla="*/ 688606 h 3792573"/>
                <a:gd name="connsiteX934" fmla="*/ 1961375 w 4166715"/>
                <a:gd name="connsiteY934" fmla="*/ 390113 h 3792573"/>
                <a:gd name="connsiteX935" fmla="*/ 2293854 w 4166715"/>
                <a:gd name="connsiteY935" fmla="*/ 865302 h 3792573"/>
                <a:gd name="connsiteX936" fmla="*/ 1962103 w 4166715"/>
                <a:gd name="connsiteY936" fmla="*/ 1350307 h 3792573"/>
                <a:gd name="connsiteX937" fmla="*/ 1842658 w 4166715"/>
                <a:gd name="connsiteY937" fmla="*/ 775499 h 3792573"/>
                <a:gd name="connsiteX938" fmla="*/ 2302230 w 4166715"/>
                <a:gd name="connsiteY938" fmla="*/ 886752 h 3792573"/>
                <a:gd name="connsiteX939" fmla="*/ 1962103 w 4166715"/>
                <a:gd name="connsiteY939" fmla="*/ 1350307 h 3792573"/>
                <a:gd name="connsiteX940" fmla="*/ 1930057 w 4166715"/>
                <a:gd name="connsiteY940" fmla="*/ 1267413 h 3792573"/>
                <a:gd name="connsiteX941" fmla="*/ 1763271 w 4166715"/>
                <a:gd name="connsiteY941" fmla="*/ 802404 h 3792573"/>
                <a:gd name="connsiteX942" fmla="*/ 1828091 w 4166715"/>
                <a:gd name="connsiteY942" fmla="*/ 775863 h 3792573"/>
                <a:gd name="connsiteX943" fmla="*/ 1930057 w 4166715"/>
                <a:gd name="connsiteY943" fmla="*/ 1267413 h 3792573"/>
                <a:gd name="connsiteX944" fmla="*/ 1940981 w 4166715"/>
                <a:gd name="connsiteY944" fmla="*/ 1341581 h 3792573"/>
                <a:gd name="connsiteX945" fmla="*/ 1487236 w 4166715"/>
                <a:gd name="connsiteY945" fmla="*/ 915111 h 3792573"/>
                <a:gd name="connsiteX946" fmla="*/ 1749433 w 4166715"/>
                <a:gd name="connsiteY946" fmla="*/ 807857 h 3792573"/>
                <a:gd name="connsiteX947" fmla="*/ 1940981 w 4166715"/>
                <a:gd name="connsiteY947" fmla="*/ 1341581 h 3792573"/>
                <a:gd name="connsiteX948" fmla="*/ 1524745 w 4166715"/>
                <a:gd name="connsiteY948" fmla="*/ 884207 h 3792573"/>
                <a:gd name="connsiteX949" fmla="*/ 1729404 w 4166715"/>
                <a:gd name="connsiteY949" fmla="*/ 732234 h 3792573"/>
                <a:gd name="connsiteX950" fmla="*/ 1745427 w 4166715"/>
                <a:gd name="connsiteY950" fmla="*/ 794042 h 3792573"/>
                <a:gd name="connsiteX951" fmla="*/ 1524745 w 4166715"/>
                <a:gd name="connsiteY951" fmla="*/ 884207 h 3792573"/>
                <a:gd name="connsiteX952" fmla="*/ 1473762 w 4166715"/>
                <a:gd name="connsiteY952" fmla="*/ 903840 h 3792573"/>
                <a:gd name="connsiteX953" fmla="*/ 1255265 w 4166715"/>
                <a:gd name="connsiteY953" fmla="*/ 771137 h 3792573"/>
                <a:gd name="connsiteX954" fmla="*/ 1708282 w 4166715"/>
                <a:gd name="connsiteY954" fmla="*/ 729326 h 3792573"/>
                <a:gd name="connsiteX955" fmla="*/ 1473762 w 4166715"/>
                <a:gd name="connsiteY955" fmla="*/ 903840 h 3792573"/>
                <a:gd name="connsiteX956" fmla="*/ 1463930 w 4166715"/>
                <a:gd name="connsiteY956" fmla="*/ 918383 h 3792573"/>
                <a:gd name="connsiteX957" fmla="*/ 1374710 w 4166715"/>
                <a:gd name="connsiteY957" fmla="*/ 1150342 h 3792573"/>
                <a:gd name="connsiteX958" fmla="*/ 1226496 w 4166715"/>
                <a:gd name="connsiteY958" fmla="*/ 885298 h 3792573"/>
                <a:gd name="connsiteX959" fmla="*/ 1463930 w 4166715"/>
                <a:gd name="connsiteY959" fmla="*/ 918383 h 3792573"/>
                <a:gd name="connsiteX960" fmla="*/ 1079739 w 4166715"/>
                <a:gd name="connsiteY960" fmla="*/ 1632803 h 3792573"/>
                <a:gd name="connsiteX961" fmla="*/ 967213 w 4166715"/>
                <a:gd name="connsiteY961" fmla="*/ 1438291 h 3792573"/>
                <a:gd name="connsiteX962" fmla="*/ 934439 w 4166715"/>
                <a:gd name="connsiteY962" fmla="*/ 1245235 h 3792573"/>
                <a:gd name="connsiteX963" fmla="*/ 1361236 w 4166715"/>
                <a:gd name="connsiteY963" fmla="*/ 1177247 h 3792573"/>
                <a:gd name="connsiteX964" fmla="*/ 1079739 w 4166715"/>
                <a:gd name="connsiteY964" fmla="*/ 1632803 h 3792573"/>
                <a:gd name="connsiteX965" fmla="*/ 950826 w 4166715"/>
                <a:gd name="connsiteY965" fmla="*/ 1428111 h 3792573"/>
                <a:gd name="connsiteX966" fmla="*/ 757820 w 4166715"/>
                <a:gd name="connsiteY966" fmla="*/ 1338309 h 3792573"/>
                <a:gd name="connsiteX967" fmla="*/ 920965 w 4166715"/>
                <a:gd name="connsiteY967" fmla="*/ 1250325 h 3792573"/>
                <a:gd name="connsiteX968" fmla="*/ 950826 w 4166715"/>
                <a:gd name="connsiteY968" fmla="*/ 1428111 h 3792573"/>
                <a:gd name="connsiteX969" fmla="*/ 951919 w 4166715"/>
                <a:gd name="connsiteY969" fmla="*/ 1444472 h 3792573"/>
                <a:gd name="connsiteX970" fmla="*/ 951190 w 4166715"/>
                <a:gd name="connsiteY970" fmla="*/ 1448108 h 3792573"/>
                <a:gd name="connsiteX971" fmla="*/ 776028 w 4166715"/>
                <a:gd name="connsiteY971" fmla="*/ 1572813 h 3792573"/>
                <a:gd name="connsiteX972" fmla="*/ 750537 w 4166715"/>
                <a:gd name="connsiteY972" fmla="*/ 1350670 h 3792573"/>
                <a:gd name="connsiteX973" fmla="*/ 951919 w 4166715"/>
                <a:gd name="connsiteY973" fmla="*/ 1444472 h 3792573"/>
                <a:gd name="connsiteX974" fmla="*/ 769109 w 4166715"/>
                <a:gd name="connsiteY974" fmla="*/ 1595718 h 3792573"/>
                <a:gd name="connsiteX975" fmla="*/ 883456 w 4166715"/>
                <a:gd name="connsiteY975" fmla="*/ 1720423 h 3792573"/>
                <a:gd name="connsiteX976" fmla="*/ 859421 w 4166715"/>
                <a:gd name="connsiteY976" fmla="*/ 1759326 h 3792573"/>
                <a:gd name="connsiteX977" fmla="*/ 717034 w 4166715"/>
                <a:gd name="connsiteY977" fmla="*/ 1632803 h 3792573"/>
                <a:gd name="connsiteX978" fmla="*/ 769109 w 4166715"/>
                <a:gd name="connsiteY978" fmla="*/ 1595718 h 3792573"/>
                <a:gd name="connsiteX979" fmla="*/ 896566 w 4166715"/>
                <a:gd name="connsiteY979" fmla="*/ 1726968 h 3792573"/>
                <a:gd name="connsiteX980" fmla="*/ 1046601 w 4166715"/>
                <a:gd name="connsiteY980" fmla="*/ 1726968 h 3792573"/>
                <a:gd name="connsiteX981" fmla="*/ 1036404 w 4166715"/>
                <a:gd name="connsiteY981" fmla="*/ 1758598 h 3792573"/>
                <a:gd name="connsiteX982" fmla="*/ 1036040 w 4166715"/>
                <a:gd name="connsiteY982" fmla="*/ 1760053 h 3792573"/>
                <a:gd name="connsiteX983" fmla="*/ 1027300 w 4166715"/>
                <a:gd name="connsiteY983" fmla="*/ 1869124 h 3792573"/>
                <a:gd name="connsiteX984" fmla="*/ 871075 w 4166715"/>
                <a:gd name="connsiteY984" fmla="*/ 1768051 h 3792573"/>
                <a:gd name="connsiteX985" fmla="*/ 896566 w 4166715"/>
                <a:gd name="connsiteY985" fmla="*/ 1726968 h 3792573"/>
                <a:gd name="connsiteX986" fmla="*/ 1151115 w 4166715"/>
                <a:gd name="connsiteY986" fmla="*/ 1740056 h 3792573"/>
                <a:gd name="connsiteX987" fmla="*/ 1156942 w 4166715"/>
                <a:gd name="connsiteY987" fmla="*/ 1863671 h 3792573"/>
                <a:gd name="connsiteX988" fmla="*/ 1049150 w 4166715"/>
                <a:gd name="connsiteY988" fmla="*/ 1873487 h 3792573"/>
                <a:gd name="connsiteX989" fmla="*/ 1151115 w 4166715"/>
                <a:gd name="connsiteY989" fmla="*/ 1740056 h 3792573"/>
                <a:gd name="connsiteX990" fmla="*/ 1360872 w 4166715"/>
                <a:gd name="connsiteY990" fmla="*/ 1738238 h 3792573"/>
                <a:gd name="connsiteX991" fmla="*/ 1411491 w 4166715"/>
                <a:gd name="connsiteY991" fmla="*/ 1858217 h 3792573"/>
                <a:gd name="connsiteX992" fmla="*/ 1187895 w 4166715"/>
                <a:gd name="connsiteY992" fmla="*/ 1862580 h 3792573"/>
                <a:gd name="connsiteX993" fmla="*/ 1360872 w 4166715"/>
                <a:gd name="connsiteY993" fmla="*/ 1738238 h 3792573"/>
                <a:gd name="connsiteX994" fmla="*/ 1422415 w 4166715"/>
                <a:gd name="connsiteY994" fmla="*/ 1874578 h 3792573"/>
                <a:gd name="connsiteX995" fmla="*/ 1628167 w 4166715"/>
                <a:gd name="connsiteY995" fmla="*/ 2034550 h 3792573"/>
                <a:gd name="connsiteX996" fmla="*/ 1270196 w 4166715"/>
                <a:gd name="connsiteY996" fmla="*/ 1992012 h 3792573"/>
                <a:gd name="connsiteX997" fmla="*/ 1422415 w 4166715"/>
                <a:gd name="connsiteY997" fmla="*/ 1874578 h 3792573"/>
                <a:gd name="connsiteX998" fmla="*/ 1885629 w 4166715"/>
                <a:gd name="connsiteY998" fmla="*/ 1960381 h 3792573"/>
                <a:gd name="connsiteX999" fmla="*/ 2167855 w 4166715"/>
                <a:gd name="connsiteY999" fmla="*/ 2182160 h 3792573"/>
                <a:gd name="connsiteX1000" fmla="*/ 1752346 w 4166715"/>
                <a:gd name="connsiteY1000" fmla="*/ 2128715 h 3792573"/>
                <a:gd name="connsiteX1001" fmla="*/ 1885629 w 4166715"/>
                <a:gd name="connsiteY1001" fmla="*/ 1960381 h 3792573"/>
                <a:gd name="connsiteX1002" fmla="*/ 2995230 w 4166715"/>
                <a:gd name="connsiteY1002" fmla="*/ 2303593 h 3792573"/>
                <a:gd name="connsiteX1003" fmla="*/ 2845195 w 4166715"/>
                <a:gd name="connsiteY1003" fmla="*/ 2399940 h 3792573"/>
                <a:gd name="connsiteX1004" fmla="*/ 2684600 w 4166715"/>
                <a:gd name="connsiteY1004" fmla="*/ 2246149 h 3792573"/>
                <a:gd name="connsiteX1005" fmla="*/ 2995230 w 4166715"/>
                <a:gd name="connsiteY1005" fmla="*/ 2303593 h 3792573"/>
                <a:gd name="connsiteX1006" fmla="*/ 2940241 w 4166715"/>
                <a:gd name="connsiteY1006" fmla="*/ 2750423 h 3792573"/>
                <a:gd name="connsiteX1007" fmla="*/ 3041478 w 4166715"/>
                <a:gd name="connsiteY1007" fmla="*/ 2726791 h 3792573"/>
                <a:gd name="connsiteX1008" fmla="*/ 3039657 w 4166715"/>
                <a:gd name="connsiteY1008" fmla="*/ 2839862 h 3792573"/>
                <a:gd name="connsiteX1009" fmla="*/ 2940241 w 4166715"/>
                <a:gd name="connsiteY1009" fmla="*/ 2750423 h 3792573"/>
                <a:gd name="connsiteX1010" fmla="*/ 3035287 w 4166715"/>
                <a:gd name="connsiteY1010" fmla="*/ 2712975 h 3792573"/>
                <a:gd name="connsiteX1011" fmla="*/ 2934051 w 4166715"/>
                <a:gd name="connsiteY1011" fmla="*/ 2736607 h 3792573"/>
                <a:gd name="connsiteX1012" fmla="*/ 2944247 w 4166715"/>
                <a:gd name="connsiteY1012" fmla="*/ 2682072 h 3792573"/>
                <a:gd name="connsiteX1013" fmla="*/ 2942062 w 4166715"/>
                <a:gd name="connsiteY1013" fmla="*/ 2675527 h 3792573"/>
                <a:gd name="connsiteX1014" fmla="*/ 2885981 w 4166715"/>
                <a:gd name="connsiteY1014" fmla="*/ 2619537 h 3792573"/>
                <a:gd name="connsiteX1015" fmla="*/ 2930409 w 4166715"/>
                <a:gd name="connsiteY1015" fmla="*/ 2597360 h 3792573"/>
                <a:gd name="connsiteX1016" fmla="*/ 3035287 w 4166715"/>
                <a:gd name="connsiteY1016" fmla="*/ 2712975 h 3792573"/>
                <a:gd name="connsiteX1017" fmla="*/ 3053860 w 4166715"/>
                <a:gd name="connsiteY1017" fmla="*/ 2571909 h 3792573"/>
                <a:gd name="connsiteX1018" fmla="*/ 2954079 w 4166715"/>
                <a:gd name="connsiteY1018" fmla="*/ 2488288 h 3792573"/>
                <a:gd name="connsiteX1019" fmla="*/ 3139437 w 4166715"/>
                <a:gd name="connsiteY1019" fmla="*/ 2502104 h 3792573"/>
                <a:gd name="connsiteX1020" fmla="*/ 3053860 w 4166715"/>
                <a:gd name="connsiteY1020" fmla="*/ 2571909 h 3792573"/>
                <a:gd name="connsiteX1021" fmla="*/ 3093918 w 4166715"/>
                <a:gd name="connsiteY1021" fmla="*/ 2367582 h 3792573"/>
                <a:gd name="connsiteX1022" fmla="*/ 3146721 w 4166715"/>
                <a:gd name="connsiteY1022" fmla="*/ 2488288 h 3792573"/>
                <a:gd name="connsiteX1023" fmla="*/ 2943155 w 4166715"/>
                <a:gd name="connsiteY1023" fmla="*/ 2473018 h 3792573"/>
                <a:gd name="connsiteX1024" fmla="*/ 3017808 w 4166715"/>
                <a:gd name="connsiteY1024" fmla="*/ 2311228 h 3792573"/>
                <a:gd name="connsiteX1025" fmla="*/ 3093918 w 4166715"/>
                <a:gd name="connsiteY1025" fmla="*/ 2367582 h 3792573"/>
                <a:gd name="connsiteX1026" fmla="*/ 3026548 w 4166715"/>
                <a:gd name="connsiteY1026" fmla="*/ 2283960 h 3792573"/>
                <a:gd name="connsiteX1027" fmla="*/ 3096467 w 4166715"/>
                <a:gd name="connsiteY1027" fmla="*/ 2029460 h 3792573"/>
                <a:gd name="connsiteX1028" fmla="*/ 3233756 w 4166715"/>
                <a:gd name="connsiteY1028" fmla="*/ 2157801 h 3792573"/>
                <a:gd name="connsiteX1029" fmla="*/ 3026548 w 4166715"/>
                <a:gd name="connsiteY1029" fmla="*/ 2283960 h 3792573"/>
                <a:gd name="connsiteX1030" fmla="*/ 3344096 w 4166715"/>
                <a:gd name="connsiteY1030" fmla="*/ 1920388 h 3792573"/>
                <a:gd name="connsiteX1031" fmla="*/ 3110305 w 4166715"/>
                <a:gd name="connsiteY1031" fmla="*/ 2001828 h 3792573"/>
                <a:gd name="connsiteX1032" fmla="*/ 3234848 w 4166715"/>
                <a:gd name="connsiteY1032" fmla="*/ 1811316 h 3792573"/>
                <a:gd name="connsiteX1033" fmla="*/ 3344096 w 4166715"/>
                <a:gd name="connsiteY1033" fmla="*/ 1920388 h 3792573"/>
                <a:gd name="connsiteX1034" fmla="*/ 3279276 w 4166715"/>
                <a:gd name="connsiteY1034" fmla="*/ 1676431 h 3792573"/>
                <a:gd name="connsiteX1035" fmla="*/ 3227201 w 4166715"/>
                <a:gd name="connsiteY1035" fmla="*/ 1796410 h 3792573"/>
                <a:gd name="connsiteX1036" fmla="*/ 3109212 w 4166715"/>
                <a:gd name="connsiteY1036" fmla="*/ 1977105 h 3792573"/>
                <a:gd name="connsiteX1037" fmla="*/ 3185322 w 4166715"/>
                <a:gd name="connsiteY1037" fmla="*/ 1655708 h 3792573"/>
                <a:gd name="connsiteX1038" fmla="*/ 3279276 w 4166715"/>
                <a:gd name="connsiteY1038" fmla="*/ 1676431 h 3792573"/>
                <a:gd name="connsiteX1039" fmla="*/ 3178767 w 4166715"/>
                <a:gd name="connsiteY1039" fmla="*/ 1637529 h 3792573"/>
                <a:gd name="connsiteX1040" fmla="*/ 2779282 w 4166715"/>
                <a:gd name="connsiteY1040" fmla="*/ 1393572 h 3792573"/>
                <a:gd name="connsiteX1041" fmla="*/ 3072068 w 4166715"/>
                <a:gd name="connsiteY1041" fmla="*/ 1298680 h 3792573"/>
                <a:gd name="connsiteX1042" fmla="*/ 3234120 w 4166715"/>
                <a:gd name="connsiteY1042" fmla="*/ 1575358 h 3792573"/>
                <a:gd name="connsiteX1043" fmla="*/ 3178767 w 4166715"/>
                <a:gd name="connsiteY1043" fmla="*/ 1637529 h 3792573"/>
                <a:gd name="connsiteX1044" fmla="*/ 3456623 w 4166715"/>
                <a:gd name="connsiteY1044" fmla="*/ 1656435 h 3792573"/>
                <a:gd name="connsiteX1045" fmla="*/ 3432588 w 4166715"/>
                <a:gd name="connsiteY1045" fmla="*/ 1760780 h 3792573"/>
                <a:gd name="connsiteX1046" fmla="*/ 3364126 w 4166715"/>
                <a:gd name="connsiteY1046" fmla="*/ 1641165 h 3792573"/>
                <a:gd name="connsiteX1047" fmla="*/ 3361576 w 4166715"/>
                <a:gd name="connsiteY1047" fmla="*/ 1638620 h 3792573"/>
                <a:gd name="connsiteX1048" fmla="*/ 3257062 w 4166715"/>
                <a:gd name="connsiteY1048" fmla="*/ 1576449 h 3792573"/>
                <a:gd name="connsiteX1049" fmla="*/ 3402727 w 4166715"/>
                <a:gd name="connsiteY1049" fmla="*/ 1473194 h 3792573"/>
                <a:gd name="connsiteX1050" fmla="*/ 3392166 w 4166715"/>
                <a:gd name="connsiteY1050" fmla="*/ 1583720 h 3792573"/>
                <a:gd name="connsiteX1051" fmla="*/ 3393987 w 4166715"/>
                <a:gd name="connsiteY1051" fmla="*/ 1589537 h 3792573"/>
                <a:gd name="connsiteX1052" fmla="*/ 3456623 w 4166715"/>
                <a:gd name="connsiteY1052" fmla="*/ 1656435 h 3792573"/>
                <a:gd name="connsiteX1053" fmla="*/ 3484663 w 4166715"/>
                <a:gd name="connsiteY1053" fmla="*/ 1366668 h 3792573"/>
                <a:gd name="connsiteX1054" fmla="*/ 3427125 w 4166715"/>
                <a:gd name="connsiteY1054" fmla="*/ 1429202 h 3792573"/>
                <a:gd name="connsiteX1055" fmla="*/ 3510882 w 4166715"/>
                <a:gd name="connsiteY1055" fmla="*/ 1147070 h 3792573"/>
                <a:gd name="connsiteX1056" fmla="*/ 3515617 w 4166715"/>
                <a:gd name="connsiteY1056" fmla="*/ 1225965 h 3792573"/>
                <a:gd name="connsiteX1057" fmla="*/ 3484663 w 4166715"/>
                <a:gd name="connsiteY1057" fmla="*/ 1366668 h 3792573"/>
                <a:gd name="connsiteX1058" fmla="*/ 3499958 w 4166715"/>
                <a:gd name="connsiteY1058" fmla="*/ 1104169 h 3792573"/>
                <a:gd name="connsiteX1059" fmla="*/ 3099744 w 4166715"/>
                <a:gd name="connsiteY1059" fmla="*/ 1271775 h 3792573"/>
                <a:gd name="connsiteX1060" fmla="*/ 3329530 w 4166715"/>
                <a:gd name="connsiteY1060" fmla="*/ 993643 h 3792573"/>
                <a:gd name="connsiteX1061" fmla="*/ 3499958 w 4166715"/>
                <a:gd name="connsiteY1061" fmla="*/ 1104169 h 3792573"/>
                <a:gd name="connsiteX1062" fmla="*/ 3412559 w 4166715"/>
                <a:gd name="connsiteY1062" fmla="*/ 768955 h 3792573"/>
                <a:gd name="connsiteX1063" fmla="*/ 3409281 w 4166715"/>
                <a:gd name="connsiteY1063" fmla="*/ 772591 h 3792573"/>
                <a:gd name="connsiteX1064" fmla="*/ 3329894 w 4166715"/>
                <a:gd name="connsiteY1064" fmla="*/ 961648 h 3792573"/>
                <a:gd name="connsiteX1065" fmla="*/ 3239946 w 4166715"/>
                <a:gd name="connsiteY1065" fmla="*/ 623890 h 3792573"/>
                <a:gd name="connsiteX1066" fmla="*/ 3583351 w 4166715"/>
                <a:gd name="connsiteY1066" fmla="*/ 674790 h 3792573"/>
                <a:gd name="connsiteX1067" fmla="*/ 3412559 w 4166715"/>
                <a:gd name="connsiteY1067" fmla="*/ 768955 h 3792573"/>
                <a:gd name="connsiteX1068" fmla="*/ 3596096 w 4166715"/>
                <a:gd name="connsiteY1068" fmla="*/ 662428 h 3792573"/>
                <a:gd name="connsiteX1069" fmla="*/ 3282553 w 4166715"/>
                <a:gd name="connsiteY1069" fmla="*/ 615891 h 3792573"/>
                <a:gd name="connsiteX1070" fmla="*/ 3577888 w 4166715"/>
                <a:gd name="connsiteY1070" fmla="*/ 577353 h 3792573"/>
                <a:gd name="connsiteX1071" fmla="*/ 3596096 w 4166715"/>
                <a:gd name="connsiteY1071" fmla="*/ 662428 h 3792573"/>
                <a:gd name="connsiteX1072" fmla="*/ 3589178 w 4166715"/>
                <a:gd name="connsiteY1072" fmla="*/ 555538 h 3792573"/>
                <a:gd name="connsiteX1073" fmla="*/ 3536010 w 4166715"/>
                <a:gd name="connsiteY1073" fmla="*/ 174151 h 3792573"/>
                <a:gd name="connsiteX1074" fmla="*/ 3760333 w 4166715"/>
                <a:gd name="connsiteY1074" fmla="*/ 422471 h 3792573"/>
                <a:gd name="connsiteX1075" fmla="*/ 3589178 w 4166715"/>
                <a:gd name="connsiteY1075" fmla="*/ 555538 h 3792573"/>
                <a:gd name="connsiteX1076" fmla="*/ 3842998 w 4166715"/>
                <a:gd name="connsiteY1076" fmla="*/ 581715 h 3792573"/>
                <a:gd name="connsiteX1077" fmla="*/ 3841906 w 4166715"/>
                <a:gd name="connsiteY1077" fmla="*/ 584260 h 3792573"/>
                <a:gd name="connsiteX1078" fmla="*/ 3810224 w 4166715"/>
                <a:gd name="connsiteY1078" fmla="*/ 691151 h 3792573"/>
                <a:gd name="connsiteX1079" fmla="*/ 3810952 w 4166715"/>
                <a:gd name="connsiteY1079" fmla="*/ 696968 h 3792573"/>
                <a:gd name="connsiteX1080" fmla="*/ 3880143 w 4166715"/>
                <a:gd name="connsiteY1080" fmla="*/ 811129 h 3792573"/>
                <a:gd name="connsiteX1081" fmla="*/ 3844455 w 4166715"/>
                <a:gd name="connsiteY1081" fmla="*/ 1023092 h 3792573"/>
                <a:gd name="connsiteX1082" fmla="*/ 3725738 w 4166715"/>
                <a:gd name="connsiteY1082" fmla="*/ 875845 h 3792573"/>
                <a:gd name="connsiteX1083" fmla="*/ 3790559 w 4166715"/>
                <a:gd name="connsiteY1083" fmla="*/ 590441 h 3792573"/>
                <a:gd name="connsiteX1084" fmla="*/ 3790559 w 4166715"/>
                <a:gd name="connsiteY1084" fmla="*/ 588260 h 3792573"/>
                <a:gd name="connsiteX1085" fmla="*/ 3778906 w 4166715"/>
                <a:gd name="connsiteY1085" fmla="*/ 431197 h 3792573"/>
                <a:gd name="connsiteX1086" fmla="*/ 3955888 w 4166715"/>
                <a:gd name="connsiteY1086" fmla="*/ 437741 h 3792573"/>
                <a:gd name="connsiteX1087" fmla="*/ 3842998 w 4166715"/>
                <a:gd name="connsiteY1087" fmla="*/ 581715 h 3792573"/>
                <a:gd name="connsiteX1088" fmla="*/ 4001408 w 4166715"/>
                <a:gd name="connsiteY1088" fmla="*/ 333759 h 3792573"/>
                <a:gd name="connsiteX1089" fmla="*/ 3965356 w 4166715"/>
                <a:gd name="connsiteY1089" fmla="*/ 423562 h 3792573"/>
                <a:gd name="connsiteX1090" fmla="*/ 3788738 w 4166715"/>
                <a:gd name="connsiteY1090" fmla="*/ 417017 h 3792573"/>
                <a:gd name="connsiteX1091" fmla="*/ 3967541 w 4166715"/>
                <a:gd name="connsiteY1091" fmla="*/ 249410 h 3792573"/>
                <a:gd name="connsiteX1092" fmla="*/ 4001408 w 4166715"/>
                <a:gd name="connsiteY1092" fmla="*/ 333759 h 3792573"/>
                <a:gd name="connsiteX1093" fmla="*/ 4029085 w 4166715"/>
                <a:gd name="connsiteY1093" fmla="*/ 168697 h 3792573"/>
                <a:gd name="connsiteX1094" fmla="*/ 4023258 w 4166715"/>
                <a:gd name="connsiteY1094" fmla="*/ 170879 h 3792573"/>
                <a:gd name="connsiteX1095" fmla="*/ 3975553 w 4166715"/>
                <a:gd name="connsiteY1095" fmla="*/ 220688 h 3792573"/>
                <a:gd name="connsiteX1096" fmla="*/ 3951882 w 4166715"/>
                <a:gd name="connsiteY1096" fmla="*/ 42538 h 3792573"/>
                <a:gd name="connsiteX1097" fmla="*/ 4071692 w 4166715"/>
                <a:gd name="connsiteY1097" fmla="*/ 42538 h 3792573"/>
                <a:gd name="connsiteX1098" fmla="*/ 4108836 w 4166715"/>
                <a:gd name="connsiteY1098" fmla="*/ 175242 h 3792573"/>
                <a:gd name="connsiteX1099" fmla="*/ 4029085 w 4166715"/>
                <a:gd name="connsiteY1099" fmla="*/ 168697 h 3792573"/>
                <a:gd name="connsiteX1100" fmla="*/ 4120853 w 4166715"/>
                <a:gd name="connsiteY1100" fmla="*/ 163971 h 3792573"/>
                <a:gd name="connsiteX1101" fmla="*/ 4089536 w 4166715"/>
                <a:gd name="connsiteY1101" fmla="*/ 51627 h 3792573"/>
                <a:gd name="connsiteX1102" fmla="*/ 4157634 w 4166715"/>
                <a:gd name="connsiteY1102" fmla="*/ 95619 h 3792573"/>
                <a:gd name="connsiteX1103" fmla="*/ 4120853 w 4166715"/>
                <a:gd name="connsiteY1103" fmla="*/ 163971 h 3792573"/>
                <a:gd name="connsiteX1104" fmla="*/ 3112126 w 4166715"/>
                <a:gd name="connsiteY1104" fmla="*/ 178150 h 3792573"/>
                <a:gd name="connsiteX1105" fmla="*/ 2884524 w 4166715"/>
                <a:gd name="connsiteY1105" fmla="*/ 382114 h 3792573"/>
                <a:gd name="connsiteX1106" fmla="*/ 2892900 w 4166715"/>
                <a:gd name="connsiteY1106" fmla="*/ 227960 h 3792573"/>
                <a:gd name="connsiteX1107" fmla="*/ 3112126 w 4166715"/>
                <a:gd name="connsiteY1107" fmla="*/ 178150 h 3792573"/>
                <a:gd name="connsiteX1108" fmla="*/ 2204999 w 4166715"/>
                <a:gd name="connsiteY1108" fmla="*/ 209781 h 3792573"/>
                <a:gd name="connsiteX1109" fmla="*/ 2416577 w 4166715"/>
                <a:gd name="connsiteY1109" fmla="*/ 209781 h 3792573"/>
                <a:gd name="connsiteX1110" fmla="*/ 2434785 w 4166715"/>
                <a:gd name="connsiteY1110" fmla="*/ 253773 h 3792573"/>
                <a:gd name="connsiteX1111" fmla="*/ 2328814 w 4166715"/>
                <a:gd name="connsiteY1111" fmla="*/ 349393 h 3792573"/>
                <a:gd name="connsiteX1112" fmla="*/ 1983225 w 4166715"/>
                <a:gd name="connsiteY1112" fmla="*/ 364299 h 3792573"/>
                <a:gd name="connsiteX1113" fmla="*/ 2204999 w 4166715"/>
                <a:gd name="connsiteY1113" fmla="*/ 209781 h 3792573"/>
                <a:gd name="connsiteX1114" fmla="*/ 1793496 w 4166715"/>
                <a:gd name="connsiteY1114" fmla="*/ 530452 h 3792573"/>
                <a:gd name="connsiteX1115" fmla="*/ 1854311 w 4166715"/>
                <a:gd name="connsiteY1115" fmla="*/ 518090 h 3792573"/>
                <a:gd name="connsiteX1116" fmla="*/ 1859045 w 4166715"/>
                <a:gd name="connsiteY1116" fmla="*/ 514818 h 3792573"/>
                <a:gd name="connsiteX1117" fmla="*/ 1860138 w 4166715"/>
                <a:gd name="connsiteY1117" fmla="*/ 509365 h 3792573"/>
                <a:gd name="connsiteX1118" fmla="*/ 1848849 w 4166715"/>
                <a:gd name="connsiteY1118" fmla="*/ 458101 h 3792573"/>
                <a:gd name="connsiteX1119" fmla="*/ 1946444 w 4166715"/>
                <a:gd name="connsiteY1119" fmla="*/ 390113 h 3792573"/>
                <a:gd name="connsiteX1120" fmla="*/ 1874340 w 4166715"/>
                <a:gd name="connsiteY1120" fmla="*/ 673336 h 3792573"/>
                <a:gd name="connsiteX1121" fmla="*/ 1793496 w 4166715"/>
                <a:gd name="connsiteY1121" fmla="*/ 530452 h 3792573"/>
                <a:gd name="connsiteX1122" fmla="*/ 1879802 w 4166715"/>
                <a:gd name="connsiteY1122" fmla="*/ 702058 h 3792573"/>
                <a:gd name="connsiteX1123" fmla="*/ 2233404 w 4166715"/>
                <a:gd name="connsiteY1123" fmla="*/ 855122 h 3792573"/>
                <a:gd name="connsiteX1124" fmla="*/ 1844479 w 4166715"/>
                <a:gd name="connsiteY1124" fmla="*/ 760957 h 3792573"/>
                <a:gd name="connsiteX1125" fmla="*/ 1879802 w 4166715"/>
                <a:gd name="connsiteY1125" fmla="*/ 702058 h 3792573"/>
                <a:gd name="connsiteX1126" fmla="*/ 1656571 w 4166715"/>
                <a:gd name="connsiteY1126" fmla="*/ 596985 h 3792573"/>
                <a:gd name="connsiteX1127" fmla="*/ 1677329 w 4166715"/>
                <a:gd name="connsiteY1127" fmla="*/ 532633 h 3792573"/>
                <a:gd name="connsiteX1128" fmla="*/ 1822265 w 4166715"/>
                <a:gd name="connsiteY1128" fmla="*/ 762047 h 3792573"/>
                <a:gd name="connsiteX1129" fmla="*/ 1758537 w 4166715"/>
                <a:gd name="connsiteY1129" fmla="*/ 788224 h 3792573"/>
                <a:gd name="connsiteX1130" fmla="*/ 1740329 w 4166715"/>
                <a:gd name="connsiteY1130" fmla="*/ 717691 h 3792573"/>
                <a:gd name="connsiteX1131" fmla="*/ 1740329 w 4166715"/>
                <a:gd name="connsiteY1131" fmla="*/ 717328 h 3792573"/>
                <a:gd name="connsiteX1132" fmla="*/ 1739965 w 4166715"/>
                <a:gd name="connsiteY1132" fmla="*/ 716601 h 3792573"/>
                <a:gd name="connsiteX1133" fmla="*/ 1739600 w 4166715"/>
                <a:gd name="connsiteY1133" fmla="*/ 715510 h 3792573"/>
                <a:gd name="connsiteX1134" fmla="*/ 1739600 w 4166715"/>
                <a:gd name="connsiteY1134" fmla="*/ 715146 h 3792573"/>
                <a:gd name="connsiteX1135" fmla="*/ 1656571 w 4166715"/>
                <a:gd name="connsiteY1135" fmla="*/ 596985 h 3792573"/>
                <a:gd name="connsiteX1136" fmla="*/ 1207196 w 4166715"/>
                <a:gd name="connsiteY1136" fmla="*/ 880208 h 3792573"/>
                <a:gd name="connsiteX1137" fmla="*/ 1361236 w 4166715"/>
                <a:gd name="connsiteY1137" fmla="*/ 1155432 h 3792573"/>
                <a:gd name="connsiteX1138" fmla="*/ 1040046 w 4166715"/>
                <a:gd name="connsiteY1138" fmla="*/ 1060904 h 3792573"/>
                <a:gd name="connsiteX1139" fmla="*/ 988699 w 4166715"/>
                <a:gd name="connsiteY1139" fmla="*/ 742414 h 3792573"/>
                <a:gd name="connsiteX1140" fmla="*/ 1121618 w 4166715"/>
                <a:gd name="connsiteY1140" fmla="*/ 757321 h 3792573"/>
                <a:gd name="connsiteX1141" fmla="*/ 1207196 w 4166715"/>
                <a:gd name="connsiteY1141" fmla="*/ 880208 h 3792573"/>
                <a:gd name="connsiteX1142" fmla="*/ 1022202 w 4166715"/>
                <a:gd name="connsiteY1142" fmla="*/ 1043816 h 3792573"/>
                <a:gd name="connsiteX1143" fmla="*/ 900936 w 4166715"/>
                <a:gd name="connsiteY1143" fmla="*/ 911475 h 3792573"/>
                <a:gd name="connsiteX1144" fmla="*/ 976317 w 4166715"/>
                <a:gd name="connsiteY1144" fmla="*/ 758048 h 3792573"/>
                <a:gd name="connsiteX1145" fmla="*/ 1022202 w 4166715"/>
                <a:gd name="connsiteY1145" fmla="*/ 1043816 h 3792573"/>
                <a:gd name="connsiteX1146" fmla="*/ 890011 w 4166715"/>
                <a:gd name="connsiteY1146" fmla="*/ 900568 h 3792573"/>
                <a:gd name="connsiteX1147" fmla="*/ 779306 w 4166715"/>
                <a:gd name="connsiteY1147" fmla="*/ 798404 h 3792573"/>
                <a:gd name="connsiteX1148" fmla="*/ 966121 w 4166715"/>
                <a:gd name="connsiteY1148" fmla="*/ 745686 h 3792573"/>
                <a:gd name="connsiteX1149" fmla="*/ 890011 w 4166715"/>
                <a:gd name="connsiteY1149" fmla="*/ 900568 h 3792573"/>
                <a:gd name="connsiteX1150" fmla="*/ 908947 w 4166715"/>
                <a:gd name="connsiteY1150" fmla="*/ 991825 h 3792573"/>
                <a:gd name="connsiteX1151" fmla="*/ 902393 w 4166715"/>
                <a:gd name="connsiteY1151" fmla="*/ 934380 h 3792573"/>
                <a:gd name="connsiteX1152" fmla="*/ 999259 w 4166715"/>
                <a:gd name="connsiteY1152" fmla="*/ 1040180 h 3792573"/>
                <a:gd name="connsiteX1153" fmla="*/ 908947 w 4166715"/>
                <a:gd name="connsiteY1153" fmla="*/ 991825 h 3792573"/>
                <a:gd name="connsiteX1154" fmla="*/ 650029 w 4166715"/>
                <a:gd name="connsiteY1154" fmla="*/ 888570 h 3792573"/>
                <a:gd name="connsiteX1155" fmla="*/ 759641 w 4166715"/>
                <a:gd name="connsiteY1155" fmla="*/ 807857 h 3792573"/>
                <a:gd name="connsiteX1156" fmla="*/ 792416 w 4166715"/>
                <a:gd name="connsiteY1156" fmla="*/ 1018729 h 3792573"/>
                <a:gd name="connsiteX1157" fmla="*/ 702832 w 4166715"/>
                <a:gd name="connsiteY1157" fmla="*/ 952195 h 3792573"/>
                <a:gd name="connsiteX1158" fmla="*/ 650029 w 4166715"/>
                <a:gd name="connsiteY1158" fmla="*/ 888570 h 3792573"/>
                <a:gd name="connsiteX1159" fmla="*/ 541873 w 4166715"/>
                <a:gd name="connsiteY1159" fmla="*/ 1056541 h 3792573"/>
                <a:gd name="connsiteX1160" fmla="*/ 681346 w 4166715"/>
                <a:gd name="connsiteY1160" fmla="*/ 975464 h 3792573"/>
                <a:gd name="connsiteX1161" fmla="*/ 584115 w 4166715"/>
                <a:gd name="connsiteY1161" fmla="*/ 1180519 h 3792573"/>
                <a:gd name="connsiteX1162" fmla="*/ 528763 w 4166715"/>
                <a:gd name="connsiteY1162" fmla="*/ 1180519 h 3792573"/>
                <a:gd name="connsiteX1163" fmla="*/ 541873 w 4166715"/>
                <a:gd name="connsiteY1163" fmla="*/ 1056541 h 3792573"/>
                <a:gd name="connsiteX1164" fmla="*/ 833202 w 4166715"/>
                <a:gd name="connsiteY1164" fmla="*/ 1133618 h 3792573"/>
                <a:gd name="connsiteX1165" fmla="*/ 742161 w 4166715"/>
                <a:gd name="connsiteY1165" fmla="*/ 1261959 h 3792573"/>
                <a:gd name="connsiteX1166" fmla="*/ 696641 w 4166715"/>
                <a:gd name="connsiteY1166" fmla="*/ 1184518 h 3792573"/>
                <a:gd name="connsiteX1167" fmla="*/ 690450 w 4166715"/>
                <a:gd name="connsiteY1167" fmla="*/ 1180882 h 3792573"/>
                <a:gd name="connsiteX1168" fmla="*/ 600138 w 4166715"/>
                <a:gd name="connsiteY1168" fmla="*/ 1180882 h 3792573"/>
                <a:gd name="connsiteX1169" fmla="*/ 700647 w 4166715"/>
                <a:gd name="connsiteY1169" fmla="*/ 968556 h 3792573"/>
                <a:gd name="connsiteX1170" fmla="*/ 796421 w 4166715"/>
                <a:gd name="connsiteY1170" fmla="*/ 1039816 h 3792573"/>
                <a:gd name="connsiteX1171" fmla="*/ 833202 w 4166715"/>
                <a:gd name="connsiteY1171" fmla="*/ 1133618 h 3792573"/>
                <a:gd name="connsiteX1172" fmla="*/ 806982 w 4166715"/>
                <a:gd name="connsiteY1172" fmla="*/ 1016548 h 3792573"/>
                <a:gd name="connsiteX1173" fmla="*/ 775664 w 4166715"/>
                <a:gd name="connsiteY1173" fmla="*/ 814402 h 3792573"/>
                <a:gd name="connsiteX1174" fmla="*/ 882728 w 4166715"/>
                <a:gd name="connsiteY1174" fmla="*/ 913657 h 3792573"/>
                <a:gd name="connsiteX1175" fmla="*/ 806982 w 4166715"/>
                <a:gd name="connsiteY1175" fmla="*/ 1016548 h 3792573"/>
                <a:gd name="connsiteX1176" fmla="*/ 904942 w 4166715"/>
                <a:gd name="connsiteY1176" fmla="*/ 1006004 h 3792573"/>
                <a:gd name="connsiteX1177" fmla="*/ 1016011 w 4166715"/>
                <a:gd name="connsiteY1177" fmla="*/ 1065630 h 3792573"/>
                <a:gd name="connsiteX1178" fmla="*/ 921329 w 4166715"/>
                <a:gd name="connsiteY1178" fmla="*/ 1101987 h 3792573"/>
                <a:gd name="connsiteX1179" fmla="*/ 877265 w 4166715"/>
                <a:gd name="connsiteY1179" fmla="*/ 1055814 h 3792573"/>
                <a:gd name="connsiteX1180" fmla="*/ 904942 w 4166715"/>
                <a:gd name="connsiteY1180" fmla="*/ 1006004 h 3792573"/>
                <a:gd name="connsiteX1181" fmla="*/ 929341 w 4166715"/>
                <a:gd name="connsiteY1181" fmla="*/ 1114349 h 3792573"/>
                <a:gd name="connsiteX1182" fmla="*/ 1014554 w 4166715"/>
                <a:gd name="connsiteY1182" fmla="*/ 1081627 h 3792573"/>
                <a:gd name="connsiteX1183" fmla="*/ 958473 w 4166715"/>
                <a:gd name="connsiteY1183" fmla="*/ 1166703 h 3792573"/>
                <a:gd name="connsiteX1184" fmla="*/ 929341 w 4166715"/>
                <a:gd name="connsiteY1184" fmla="*/ 1114349 h 3792573"/>
                <a:gd name="connsiteX1185" fmla="*/ 964300 w 4166715"/>
                <a:gd name="connsiteY1185" fmla="*/ 1184518 h 3792573"/>
                <a:gd name="connsiteX1186" fmla="*/ 1036404 w 4166715"/>
                <a:gd name="connsiteY1186" fmla="*/ 1075083 h 3792573"/>
                <a:gd name="connsiteX1187" fmla="*/ 1343028 w 4166715"/>
                <a:gd name="connsiteY1187" fmla="*/ 1165249 h 3792573"/>
                <a:gd name="connsiteX1188" fmla="*/ 939901 w 4166715"/>
                <a:gd name="connsiteY1188" fmla="*/ 1229601 h 3792573"/>
                <a:gd name="connsiteX1189" fmla="*/ 964300 w 4166715"/>
                <a:gd name="connsiteY1189" fmla="*/ 1184518 h 3792573"/>
                <a:gd name="connsiteX1190" fmla="*/ 636554 w 4166715"/>
                <a:gd name="connsiteY1190" fmla="*/ 1317585 h 3792573"/>
                <a:gd name="connsiteX1191" fmla="*/ 734878 w 4166715"/>
                <a:gd name="connsiteY1191" fmla="*/ 1344490 h 3792573"/>
                <a:gd name="connsiteX1192" fmla="*/ 760734 w 4166715"/>
                <a:gd name="connsiteY1192" fmla="*/ 1568450 h 3792573"/>
                <a:gd name="connsiteX1193" fmla="*/ 560445 w 4166715"/>
                <a:gd name="connsiteY1193" fmla="*/ 1392118 h 3792573"/>
                <a:gd name="connsiteX1194" fmla="*/ 636554 w 4166715"/>
                <a:gd name="connsiteY1194" fmla="*/ 1317585 h 3792573"/>
                <a:gd name="connsiteX1195" fmla="*/ 431167 w 4166715"/>
                <a:gd name="connsiteY1195" fmla="*/ 1433929 h 3792573"/>
                <a:gd name="connsiteX1196" fmla="*/ 383826 w 4166715"/>
                <a:gd name="connsiteY1196" fmla="*/ 1368849 h 3792573"/>
                <a:gd name="connsiteX1197" fmla="*/ 429711 w 4166715"/>
                <a:gd name="connsiteY1197" fmla="*/ 1303406 h 3792573"/>
                <a:gd name="connsiteX1198" fmla="*/ 477052 w 4166715"/>
                <a:gd name="connsiteY1198" fmla="*/ 1385937 h 3792573"/>
                <a:gd name="connsiteX1199" fmla="*/ 431167 w 4166715"/>
                <a:gd name="connsiteY1199" fmla="*/ 1433929 h 3792573"/>
                <a:gd name="connsiteX1200" fmla="*/ 293514 w 4166715"/>
                <a:gd name="connsiteY1200" fmla="*/ 1443018 h 3792573"/>
                <a:gd name="connsiteX1201" fmla="*/ 239254 w 4166715"/>
                <a:gd name="connsiteY1201" fmla="*/ 1436474 h 3792573"/>
                <a:gd name="connsiteX1202" fmla="*/ 372901 w 4166715"/>
                <a:gd name="connsiteY1202" fmla="*/ 1377938 h 3792573"/>
                <a:gd name="connsiteX1203" fmla="*/ 416965 w 4166715"/>
                <a:gd name="connsiteY1203" fmla="*/ 1438655 h 3792573"/>
                <a:gd name="connsiteX1204" fmla="*/ 293514 w 4166715"/>
                <a:gd name="connsiteY1204" fmla="*/ 1443018 h 3792573"/>
                <a:gd name="connsiteX1205" fmla="*/ 350687 w 4166715"/>
                <a:gd name="connsiteY1205" fmla="*/ 1188154 h 3792573"/>
                <a:gd name="connsiteX1206" fmla="*/ 421699 w 4166715"/>
                <a:gd name="connsiteY1206" fmla="*/ 1289954 h 3792573"/>
                <a:gd name="connsiteX1207" fmla="*/ 375086 w 4166715"/>
                <a:gd name="connsiteY1207" fmla="*/ 1356488 h 3792573"/>
                <a:gd name="connsiteX1208" fmla="*/ 324104 w 4166715"/>
                <a:gd name="connsiteY1208" fmla="*/ 1286318 h 3792573"/>
                <a:gd name="connsiteX1209" fmla="*/ 350687 w 4166715"/>
                <a:gd name="connsiteY1209" fmla="*/ 1188154 h 3792573"/>
                <a:gd name="connsiteX1210" fmla="*/ 257098 w 4166715"/>
                <a:gd name="connsiteY1210" fmla="*/ 1325220 h 3792573"/>
                <a:gd name="connsiteX1211" fmla="*/ 313907 w 4166715"/>
                <a:gd name="connsiteY1211" fmla="*/ 1296862 h 3792573"/>
                <a:gd name="connsiteX1212" fmla="*/ 363797 w 4166715"/>
                <a:gd name="connsiteY1212" fmla="*/ 1365940 h 3792573"/>
                <a:gd name="connsiteX1213" fmla="*/ 214491 w 4166715"/>
                <a:gd name="connsiteY1213" fmla="*/ 1431384 h 3792573"/>
                <a:gd name="connsiteX1214" fmla="*/ 187179 w 4166715"/>
                <a:gd name="connsiteY1214" fmla="*/ 1388482 h 3792573"/>
                <a:gd name="connsiteX1215" fmla="*/ 257098 w 4166715"/>
                <a:gd name="connsiteY1215" fmla="*/ 1325220 h 3792573"/>
                <a:gd name="connsiteX1216" fmla="*/ 352873 w 4166715"/>
                <a:gd name="connsiteY1216" fmla="*/ 1498281 h 3792573"/>
                <a:gd name="connsiteX1217" fmla="*/ 310266 w 4166715"/>
                <a:gd name="connsiteY1217" fmla="*/ 1456834 h 3792573"/>
                <a:gd name="connsiteX1218" fmla="*/ 428982 w 4166715"/>
                <a:gd name="connsiteY1218" fmla="*/ 1452471 h 3792573"/>
                <a:gd name="connsiteX1219" fmla="*/ 466491 w 4166715"/>
                <a:gd name="connsiteY1219" fmla="*/ 1468831 h 3792573"/>
                <a:gd name="connsiteX1220" fmla="*/ 474138 w 4166715"/>
                <a:gd name="connsiteY1220" fmla="*/ 1467741 h 3792573"/>
                <a:gd name="connsiteX1221" fmla="*/ 542237 w 4166715"/>
                <a:gd name="connsiteY1221" fmla="*/ 1408115 h 3792573"/>
                <a:gd name="connsiteX1222" fmla="*/ 542237 w 4166715"/>
                <a:gd name="connsiteY1222" fmla="*/ 1610625 h 3792573"/>
                <a:gd name="connsiteX1223" fmla="*/ 437722 w 4166715"/>
                <a:gd name="connsiteY1223" fmla="*/ 1655344 h 3792573"/>
                <a:gd name="connsiteX1224" fmla="*/ 437722 w 4166715"/>
                <a:gd name="connsiteY1224" fmla="*/ 1576449 h 3792573"/>
                <a:gd name="connsiteX1225" fmla="*/ 435173 w 4166715"/>
                <a:gd name="connsiteY1225" fmla="*/ 1570995 h 3792573"/>
                <a:gd name="connsiteX1226" fmla="*/ 352873 w 4166715"/>
                <a:gd name="connsiteY1226" fmla="*/ 1498281 h 3792573"/>
                <a:gd name="connsiteX1227" fmla="*/ 386375 w 4166715"/>
                <a:gd name="connsiteY1227" fmla="*/ 1858581 h 3792573"/>
                <a:gd name="connsiteX1228" fmla="*/ 245809 w 4166715"/>
                <a:gd name="connsiteY1228" fmla="*/ 1691701 h 3792573"/>
                <a:gd name="connsiteX1229" fmla="*/ 431532 w 4166715"/>
                <a:gd name="connsiteY1229" fmla="*/ 1673523 h 3792573"/>
                <a:gd name="connsiteX1230" fmla="*/ 432624 w 4166715"/>
                <a:gd name="connsiteY1230" fmla="*/ 1673159 h 3792573"/>
                <a:gd name="connsiteX1231" fmla="*/ 433716 w 4166715"/>
                <a:gd name="connsiteY1231" fmla="*/ 1672795 h 3792573"/>
                <a:gd name="connsiteX1232" fmla="*/ 533133 w 4166715"/>
                <a:gd name="connsiteY1232" fmla="*/ 1630258 h 3792573"/>
                <a:gd name="connsiteX1233" fmla="*/ 458844 w 4166715"/>
                <a:gd name="connsiteY1233" fmla="*/ 1761507 h 3792573"/>
                <a:gd name="connsiteX1234" fmla="*/ 386375 w 4166715"/>
                <a:gd name="connsiteY1234" fmla="*/ 1858581 h 3792573"/>
                <a:gd name="connsiteX1235" fmla="*/ 768017 w 4166715"/>
                <a:gd name="connsiteY1235" fmla="*/ 1816770 h 3792573"/>
                <a:gd name="connsiteX1236" fmla="*/ 679890 w 4166715"/>
                <a:gd name="connsiteY1236" fmla="*/ 1688065 h 3792573"/>
                <a:gd name="connsiteX1237" fmla="*/ 706838 w 4166715"/>
                <a:gd name="connsiteY1237" fmla="*/ 1643710 h 3792573"/>
                <a:gd name="connsiteX1238" fmla="*/ 848496 w 4166715"/>
                <a:gd name="connsiteY1238" fmla="*/ 1769506 h 3792573"/>
                <a:gd name="connsiteX1239" fmla="*/ 768017 w 4166715"/>
                <a:gd name="connsiteY1239" fmla="*/ 1816770 h 3792573"/>
                <a:gd name="connsiteX1240" fmla="*/ 1186439 w 4166715"/>
                <a:gd name="connsiteY1240" fmla="*/ 1877123 h 3792573"/>
                <a:gd name="connsiteX1241" fmla="*/ 1400566 w 4166715"/>
                <a:gd name="connsiteY1241" fmla="*/ 1873124 h 3792573"/>
                <a:gd name="connsiteX1242" fmla="*/ 1251624 w 4166715"/>
                <a:gd name="connsiteY1242" fmla="*/ 1988376 h 3792573"/>
                <a:gd name="connsiteX1243" fmla="*/ 1245069 w 4166715"/>
                <a:gd name="connsiteY1243" fmla="*/ 1922933 h 3792573"/>
                <a:gd name="connsiteX1244" fmla="*/ 1242156 w 4166715"/>
                <a:gd name="connsiteY1244" fmla="*/ 1917843 h 3792573"/>
                <a:gd name="connsiteX1245" fmla="*/ 1186439 w 4166715"/>
                <a:gd name="connsiteY1245" fmla="*/ 1877123 h 3792573"/>
                <a:gd name="connsiteX1246" fmla="*/ 957745 w 4166715"/>
                <a:gd name="connsiteY1246" fmla="*/ 1958927 h 3792573"/>
                <a:gd name="connsiteX1247" fmla="*/ 1002537 w 4166715"/>
                <a:gd name="connsiteY1247" fmla="*/ 2012008 h 3792573"/>
                <a:gd name="connsiteX1248" fmla="*/ 1045144 w 4166715"/>
                <a:gd name="connsiteY1248" fmla="*/ 2128351 h 3792573"/>
                <a:gd name="connsiteX1249" fmla="*/ 888919 w 4166715"/>
                <a:gd name="connsiteY1249" fmla="*/ 2037822 h 3792573"/>
                <a:gd name="connsiteX1250" fmla="*/ 957745 w 4166715"/>
                <a:gd name="connsiteY1250" fmla="*/ 1958927 h 3792573"/>
                <a:gd name="connsiteX1251" fmla="*/ 677705 w 4166715"/>
                <a:gd name="connsiteY1251" fmla="*/ 1950201 h 3792573"/>
                <a:gd name="connsiteX1252" fmla="*/ 556439 w 4166715"/>
                <a:gd name="connsiteY1252" fmla="*/ 1877487 h 3792573"/>
                <a:gd name="connsiteX1253" fmla="*/ 662774 w 4166715"/>
                <a:gd name="connsiteY1253" fmla="*/ 1877487 h 3792573"/>
                <a:gd name="connsiteX1254" fmla="*/ 677705 w 4166715"/>
                <a:gd name="connsiteY1254" fmla="*/ 1950201 h 3792573"/>
                <a:gd name="connsiteX1255" fmla="*/ 105971 w 4166715"/>
                <a:gd name="connsiteY1255" fmla="*/ 2116717 h 3792573"/>
                <a:gd name="connsiteX1256" fmla="*/ 251271 w 4166715"/>
                <a:gd name="connsiteY1256" fmla="*/ 2161800 h 3792573"/>
                <a:gd name="connsiteX1257" fmla="*/ 21121 w 4166715"/>
                <a:gd name="connsiteY1257" fmla="*/ 2447568 h 3792573"/>
                <a:gd name="connsiteX1258" fmla="*/ 14566 w 4166715"/>
                <a:gd name="connsiteY1258" fmla="*/ 2294140 h 3792573"/>
                <a:gd name="connsiteX1259" fmla="*/ 105971 w 4166715"/>
                <a:gd name="connsiteY1259" fmla="*/ 2116717 h 3792573"/>
                <a:gd name="connsiteX1260" fmla="*/ 31318 w 4166715"/>
                <a:gd name="connsiteY1260" fmla="*/ 2479198 h 3792573"/>
                <a:gd name="connsiteX1261" fmla="*/ 273485 w 4166715"/>
                <a:gd name="connsiteY1261" fmla="*/ 2545005 h 3792573"/>
                <a:gd name="connsiteX1262" fmla="*/ 236341 w 4166715"/>
                <a:gd name="connsiteY1262" fmla="*/ 2712248 h 3792573"/>
                <a:gd name="connsiteX1263" fmla="*/ 127457 w 4166715"/>
                <a:gd name="connsiteY1263" fmla="*/ 2627172 h 3792573"/>
                <a:gd name="connsiteX1264" fmla="*/ 31318 w 4166715"/>
                <a:gd name="connsiteY1264" fmla="*/ 2479198 h 3792573"/>
                <a:gd name="connsiteX1265" fmla="*/ 474867 w 4166715"/>
                <a:gd name="connsiteY1265" fmla="*/ 2734426 h 3792573"/>
                <a:gd name="connsiteX1266" fmla="*/ 264381 w 4166715"/>
                <a:gd name="connsiteY1266" fmla="*/ 2719520 h 3792573"/>
                <a:gd name="connsiteX1267" fmla="*/ 624901 w 4166715"/>
                <a:gd name="connsiteY1267" fmla="*/ 2499195 h 3792573"/>
                <a:gd name="connsiteX1268" fmla="*/ 658040 w 4166715"/>
                <a:gd name="connsiteY1268" fmla="*/ 2734063 h 3792573"/>
                <a:gd name="connsiteX1269" fmla="*/ 474867 w 4166715"/>
                <a:gd name="connsiteY1269" fmla="*/ 2734426 h 3792573"/>
                <a:gd name="connsiteX1270" fmla="*/ 668965 w 4166715"/>
                <a:gd name="connsiteY1270" fmla="*/ 2753695 h 3792573"/>
                <a:gd name="connsiteX1271" fmla="*/ 766560 w 4166715"/>
                <a:gd name="connsiteY1271" fmla="*/ 2842044 h 3792573"/>
                <a:gd name="connsiteX1272" fmla="*/ 624537 w 4166715"/>
                <a:gd name="connsiteY1272" fmla="*/ 2856586 h 3792573"/>
                <a:gd name="connsiteX1273" fmla="*/ 668965 w 4166715"/>
                <a:gd name="connsiteY1273" fmla="*/ 2753695 h 3792573"/>
                <a:gd name="connsiteX1274" fmla="*/ 765468 w 4166715"/>
                <a:gd name="connsiteY1274" fmla="*/ 3178348 h 3792573"/>
                <a:gd name="connsiteX1275" fmla="*/ 814994 w 4166715"/>
                <a:gd name="connsiteY1275" fmla="*/ 3077638 h 3792573"/>
                <a:gd name="connsiteX1276" fmla="*/ 945364 w 4166715"/>
                <a:gd name="connsiteY1276" fmla="*/ 3310688 h 3792573"/>
                <a:gd name="connsiteX1277" fmla="*/ 745075 w 4166715"/>
                <a:gd name="connsiteY1277" fmla="*/ 3291418 h 3792573"/>
                <a:gd name="connsiteX1278" fmla="*/ 765468 w 4166715"/>
                <a:gd name="connsiteY1278" fmla="*/ 3178348 h 3792573"/>
                <a:gd name="connsiteX1279" fmla="*/ 786953 w 4166715"/>
                <a:gd name="connsiteY1279" fmla="*/ 3527377 h 3792573"/>
                <a:gd name="connsiteX1280" fmla="*/ 1001809 w 4166715"/>
                <a:gd name="connsiteY1280" fmla="*/ 3477204 h 3792573"/>
                <a:gd name="connsiteX1281" fmla="*/ 870346 w 4166715"/>
                <a:gd name="connsiteY1281" fmla="*/ 3618997 h 3792573"/>
                <a:gd name="connsiteX1282" fmla="*/ 786953 w 4166715"/>
                <a:gd name="connsiteY1282" fmla="*/ 3527377 h 3792573"/>
                <a:gd name="connsiteX1283" fmla="*/ 877994 w 4166715"/>
                <a:gd name="connsiteY1283" fmla="*/ 3641902 h 3792573"/>
                <a:gd name="connsiteX1284" fmla="*/ 1083381 w 4166715"/>
                <a:gd name="connsiteY1284" fmla="*/ 3743339 h 3792573"/>
                <a:gd name="connsiteX1285" fmla="*/ 880179 w 4166715"/>
                <a:gd name="connsiteY1285" fmla="*/ 3780423 h 3792573"/>
                <a:gd name="connsiteX1286" fmla="*/ 877994 w 4166715"/>
                <a:gd name="connsiteY1286" fmla="*/ 3641902 h 3792573"/>
                <a:gd name="connsiteX1287" fmla="*/ 1668589 w 4166715"/>
                <a:gd name="connsiteY1287" fmla="*/ 2534098 h 3792573"/>
                <a:gd name="connsiteX1288" fmla="*/ 1666040 w 4166715"/>
                <a:gd name="connsiteY1288" fmla="*/ 2537370 h 3792573"/>
                <a:gd name="connsiteX1289" fmla="*/ 1651109 w 4166715"/>
                <a:gd name="connsiteY1289" fmla="*/ 2571182 h 3792573"/>
                <a:gd name="connsiteX1290" fmla="*/ 1536034 w 4166715"/>
                <a:gd name="connsiteY1290" fmla="*/ 2571182 h 3792573"/>
                <a:gd name="connsiteX1291" fmla="*/ 1410398 w 4166715"/>
                <a:gd name="connsiteY1291" fmla="*/ 2430116 h 3792573"/>
                <a:gd name="connsiteX1292" fmla="*/ 1408577 w 4166715"/>
                <a:gd name="connsiteY1292" fmla="*/ 2336315 h 3792573"/>
                <a:gd name="connsiteX1293" fmla="*/ 1408213 w 4166715"/>
                <a:gd name="connsiteY1293" fmla="*/ 2334860 h 3792573"/>
                <a:gd name="connsiteX1294" fmla="*/ 1408213 w 4166715"/>
                <a:gd name="connsiteY1294" fmla="*/ 2334133 h 3792573"/>
                <a:gd name="connsiteX1295" fmla="*/ 1406756 w 4166715"/>
                <a:gd name="connsiteY1295" fmla="*/ 2331588 h 3792573"/>
                <a:gd name="connsiteX1296" fmla="*/ 1406756 w 4166715"/>
                <a:gd name="connsiteY1296" fmla="*/ 2331588 h 3792573"/>
                <a:gd name="connsiteX1297" fmla="*/ 1251260 w 4166715"/>
                <a:gd name="connsiteY1297" fmla="*/ 2154892 h 3792573"/>
                <a:gd name="connsiteX1298" fmla="*/ 1370340 w 4166715"/>
                <a:gd name="connsiteY1298" fmla="*/ 2239604 h 3792573"/>
                <a:gd name="connsiteX1299" fmla="*/ 1479225 w 4166715"/>
                <a:gd name="connsiteY1299" fmla="*/ 2387942 h 3792573"/>
                <a:gd name="connsiteX1300" fmla="*/ 1489421 w 4166715"/>
                <a:gd name="connsiteY1300" fmla="*/ 2389760 h 3792573"/>
                <a:gd name="connsiteX1301" fmla="*/ 1693716 w 4166715"/>
                <a:gd name="connsiteY1301" fmla="*/ 2247603 h 3792573"/>
                <a:gd name="connsiteX1302" fmla="*/ 1495976 w 4166715"/>
                <a:gd name="connsiteY1302" fmla="*/ 2494832 h 3792573"/>
                <a:gd name="connsiteX1303" fmla="*/ 1495976 w 4166715"/>
                <a:gd name="connsiteY1303" fmla="*/ 2503921 h 3792573"/>
                <a:gd name="connsiteX1304" fmla="*/ 1501803 w 4166715"/>
                <a:gd name="connsiteY1304" fmla="*/ 2506830 h 3792573"/>
                <a:gd name="connsiteX1305" fmla="*/ 1504716 w 4166715"/>
                <a:gd name="connsiteY1305" fmla="*/ 2506103 h 3792573"/>
                <a:gd name="connsiteX1306" fmla="*/ 1754895 w 4166715"/>
                <a:gd name="connsiteY1306" fmla="*/ 2398849 h 3792573"/>
                <a:gd name="connsiteX1307" fmla="*/ 1752710 w 4166715"/>
                <a:gd name="connsiteY1307" fmla="*/ 2478471 h 3792573"/>
                <a:gd name="connsiteX1308" fmla="*/ 1668589 w 4166715"/>
                <a:gd name="connsiteY1308" fmla="*/ 2534098 h 3792573"/>
                <a:gd name="connsiteX1309" fmla="*/ 1390005 w 4166715"/>
                <a:gd name="connsiteY1309" fmla="*/ 2240695 h 3792573"/>
                <a:gd name="connsiteX1310" fmla="*/ 1705733 w 4166715"/>
                <a:gd name="connsiteY1310" fmla="*/ 2221426 h 3792573"/>
                <a:gd name="connsiteX1311" fmla="*/ 1487236 w 4166715"/>
                <a:gd name="connsiteY1311" fmla="*/ 2373763 h 3792573"/>
                <a:gd name="connsiteX1312" fmla="*/ 1390005 w 4166715"/>
                <a:gd name="connsiteY1312" fmla="*/ 2240695 h 3792573"/>
                <a:gd name="connsiteX1313" fmla="*/ 1713745 w 4166715"/>
                <a:gd name="connsiteY1313" fmla="*/ 2206156 h 3792573"/>
                <a:gd name="connsiteX1314" fmla="*/ 1400566 w 4166715"/>
                <a:gd name="connsiteY1314" fmla="*/ 2225425 h 3792573"/>
                <a:gd name="connsiteX1315" fmla="*/ 1586288 w 4166715"/>
                <a:gd name="connsiteY1315" fmla="*/ 2088358 h 3792573"/>
                <a:gd name="connsiteX1316" fmla="*/ 1713745 w 4166715"/>
                <a:gd name="connsiteY1316" fmla="*/ 2206156 h 3792573"/>
                <a:gd name="connsiteX1317" fmla="*/ 1585560 w 4166715"/>
                <a:gd name="connsiteY1317" fmla="*/ 2071271 h 3792573"/>
                <a:gd name="connsiteX1318" fmla="*/ 1306976 w 4166715"/>
                <a:gd name="connsiteY1318" fmla="*/ 2011281 h 3792573"/>
                <a:gd name="connsiteX1319" fmla="*/ 1628531 w 4166715"/>
                <a:gd name="connsiteY1319" fmla="*/ 2049456 h 3792573"/>
                <a:gd name="connsiteX1320" fmla="*/ 1585560 w 4166715"/>
                <a:gd name="connsiteY1320" fmla="*/ 2071271 h 3792573"/>
                <a:gd name="connsiteX1321" fmla="*/ 2372514 w 4166715"/>
                <a:gd name="connsiteY1321" fmla="*/ 2616629 h 3792573"/>
                <a:gd name="connsiteX1322" fmla="*/ 2219930 w 4166715"/>
                <a:gd name="connsiteY1322" fmla="*/ 2459929 h 3792573"/>
                <a:gd name="connsiteX1323" fmla="*/ 2432964 w 4166715"/>
                <a:gd name="connsiteY1323" fmla="*/ 2424663 h 3792573"/>
                <a:gd name="connsiteX1324" fmla="*/ 2426409 w 4166715"/>
                <a:gd name="connsiteY1324" fmla="*/ 2554094 h 3792573"/>
                <a:gd name="connsiteX1325" fmla="*/ 2372514 w 4166715"/>
                <a:gd name="connsiteY1325" fmla="*/ 2616629 h 3792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</a:cxnLst>
              <a:rect l="l" t="t" r="r" b="b"/>
              <a:pathLst>
                <a:path w="4166715" h="3792573">
                  <a:moveTo>
                    <a:pt x="2866681" y="2618810"/>
                  </a:moveTo>
                  <a:cubicBezTo>
                    <a:pt x="2866681" y="2619537"/>
                    <a:pt x="2867045" y="2620264"/>
                    <a:pt x="2867409" y="2620992"/>
                  </a:cubicBezTo>
                  <a:cubicBezTo>
                    <a:pt x="2867409" y="2620992"/>
                    <a:pt x="2867409" y="2620992"/>
                    <a:pt x="2867409" y="2620992"/>
                  </a:cubicBezTo>
                  <a:cubicBezTo>
                    <a:pt x="2867773" y="2621719"/>
                    <a:pt x="2868137" y="2622446"/>
                    <a:pt x="2868865" y="2622810"/>
                  </a:cubicBezTo>
                  <a:cubicBezTo>
                    <a:pt x="2868865" y="2622810"/>
                    <a:pt x="2868865" y="2622810"/>
                    <a:pt x="2868865" y="2622810"/>
                  </a:cubicBezTo>
                  <a:lnTo>
                    <a:pt x="2929317" y="2683162"/>
                  </a:lnTo>
                  <a:lnTo>
                    <a:pt x="2918027" y="2744970"/>
                  </a:lnTo>
                  <a:cubicBezTo>
                    <a:pt x="2918027" y="2744970"/>
                    <a:pt x="2918027" y="2744970"/>
                    <a:pt x="2918027" y="2744970"/>
                  </a:cubicBezTo>
                  <a:cubicBezTo>
                    <a:pt x="2918027" y="2744970"/>
                    <a:pt x="2918027" y="2744970"/>
                    <a:pt x="2918027" y="2745333"/>
                  </a:cubicBezTo>
                  <a:cubicBezTo>
                    <a:pt x="2918027" y="2746060"/>
                    <a:pt x="2918027" y="2746788"/>
                    <a:pt x="2918027" y="2747878"/>
                  </a:cubicBezTo>
                  <a:cubicBezTo>
                    <a:pt x="2918027" y="2747878"/>
                    <a:pt x="2918027" y="2748242"/>
                    <a:pt x="2918027" y="2748242"/>
                  </a:cubicBezTo>
                  <a:cubicBezTo>
                    <a:pt x="2918027" y="2748242"/>
                    <a:pt x="2918027" y="2748242"/>
                    <a:pt x="2918027" y="2748606"/>
                  </a:cubicBezTo>
                  <a:cubicBezTo>
                    <a:pt x="2918391" y="2749332"/>
                    <a:pt x="2918391" y="2750060"/>
                    <a:pt x="2918756" y="2750423"/>
                  </a:cubicBezTo>
                  <a:cubicBezTo>
                    <a:pt x="2918756" y="2750423"/>
                    <a:pt x="2918756" y="2750423"/>
                    <a:pt x="2918756" y="2750423"/>
                  </a:cubicBezTo>
                  <a:cubicBezTo>
                    <a:pt x="2919120" y="2750787"/>
                    <a:pt x="2919484" y="2751514"/>
                    <a:pt x="2919848" y="2751878"/>
                  </a:cubicBezTo>
                  <a:lnTo>
                    <a:pt x="3041478" y="2860949"/>
                  </a:lnTo>
                  <a:cubicBezTo>
                    <a:pt x="3043663" y="2862767"/>
                    <a:pt x="3046577" y="2863494"/>
                    <a:pt x="3049126" y="2862040"/>
                  </a:cubicBezTo>
                  <a:cubicBezTo>
                    <a:pt x="3051675" y="2860949"/>
                    <a:pt x="3053495" y="2858404"/>
                    <a:pt x="3053495" y="2855495"/>
                  </a:cubicBezTo>
                  <a:lnTo>
                    <a:pt x="3056045" y="2716975"/>
                  </a:lnTo>
                  <a:cubicBezTo>
                    <a:pt x="3056045" y="2716611"/>
                    <a:pt x="3056045" y="2716248"/>
                    <a:pt x="3056045" y="2715884"/>
                  </a:cubicBezTo>
                  <a:cubicBezTo>
                    <a:pt x="3056045" y="2715520"/>
                    <a:pt x="3056045" y="2715157"/>
                    <a:pt x="3056045" y="2715157"/>
                  </a:cubicBezTo>
                  <a:cubicBezTo>
                    <a:pt x="3056045" y="2715157"/>
                    <a:pt x="3056045" y="2714793"/>
                    <a:pt x="3055680" y="2714793"/>
                  </a:cubicBezTo>
                  <a:cubicBezTo>
                    <a:pt x="3055680" y="2714430"/>
                    <a:pt x="3055316" y="2713702"/>
                    <a:pt x="3054952" y="2713339"/>
                  </a:cubicBezTo>
                  <a:cubicBezTo>
                    <a:pt x="3054588" y="2712975"/>
                    <a:pt x="3054588" y="2712612"/>
                    <a:pt x="3054224" y="2712248"/>
                  </a:cubicBezTo>
                  <a:cubicBezTo>
                    <a:pt x="3054224" y="2712248"/>
                    <a:pt x="3054224" y="2711885"/>
                    <a:pt x="3053860" y="2711885"/>
                  </a:cubicBezTo>
                  <a:lnTo>
                    <a:pt x="2939149" y="2585361"/>
                  </a:lnTo>
                  <a:lnTo>
                    <a:pt x="2939149" y="2494469"/>
                  </a:lnTo>
                  <a:lnTo>
                    <a:pt x="3048762" y="2586452"/>
                  </a:lnTo>
                  <a:cubicBezTo>
                    <a:pt x="3051311" y="2588634"/>
                    <a:pt x="3055316" y="2588634"/>
                    <a:pt x="3058230" y="2586452"/>
                  </a:cubicBezTo>
                  <a:lnTo>
                    <a:pt x="3162744" y="2501376"/>
                  </a:lnTo>
                  <a:cubicBezTo>
                    <a:pt x="3162744" y="2501376"/>
                    <a:pt x="3162744" y="2501376"/>
                    <a:pt x="3162744" y="2501376"/>
                  </a:cubicBezTo>
                  <a:cubicBezTo>
                    <a:pt x="3163108" y="2501013"/>
                    <a:pt x="3163108" y="2501013"/>
                    <a:pt x="3163473" y="2500649"/>
                  </a:cubicBezTo>
                  <a:cubicBezTo>
                    <a:pt x="3163837" y="2500286"/>
                    <a:pt x="3164201" y="2499922"/>
                    <a:pt x="3164565" y="2499558"/>
                  </a:cubicBezTo>
                  <a:cubicBezTo>
                    <a:pt x="3164565" y="2499195"/>
                    <a:pt x="3164929" y="2498831"/>
                    <a:pt x="3164929" y="2498831"/>
                  </a:cubicBezTo>
                  <a:cubicBezTo>
                    <a:pt x="3165293" y="2498468"/>
                    <a:pt x="3165293" y="2497741"/>
                    <a:pt x="3165293" y="2497377"/>
                  </a:cubicBezTo>
                  <a:cubicBezTo>
                    <a:pt x="3165293" y="2497377"/>
                    <a:pt x="3165293" y="2497013"/>
                    <a:pt x="3165293" y="2497013"/>
                  </a:cubicBezTo>
                  <a:cubicBezTo>
                    <a:pt x="3165293" y="2497013"/>
                    <a:pt x="3165293" y="2496650"/>
                    <a:pt x="3165293" y="2496650"/>
                  </a:cubicBezTo>
                  <a:cubicBezTo>
                    <a:pt x="3165293" y="2495923"/>
                    <a:pt x="3165293" y="2495559"/>
                    <a:pt x="3164929" y="2494832"/>
                  </a:cubicBezTo>
                  <a:cubicBezTo>
                    <a:pt x="3164929" y="2494469"/>
                    <a:pt x="3164929" y="2494105"/>
                    <a:pt x="3164565" y="2494105"/>
                  </a:cubicBezTo>
                  <a:cubicBezTo>
                    <a:pt x="3164565" y="2494105"/>
                    <a:pt x="3164565" y="2493741"/>
                    <a:pt x="3164565" y="2493741"/>
                  </a:cubicBezTo>
                  <a:lnTo>
                    <a:pt x="3106299" y="2360310"/>
                  </a:lnTo>
                  <a:cubicBezTo>
                    <a:pt x="3105935" y="2359220"/>
                    <a:pt x="3104842" y="2358129"/>
                    <a:pt x="3104114" y="2357402"/>
                  </a:cubicBezTo>
                  <a:lnTo>
                    <a:pt x="3027640" y="2300685"/>
                  </a:lnTo>
                  <a:lnTo>
                    <a:pt x="3249415" y="2165436"/>
                  </a:lnTo>
                  <a:cubicBezTo>
                    <a:pt x="3249779" y="2165072"/>
                    <a:pt x="3250507" y="2164709"/>
                    <a:pt x="3250872" y="2164345"/>
                  </a:cubicBezTo>
                  <a:cubicBezTo>
                    <a:pt x="3250872" y="2164345"/>
                    <a:pt x="3250872" y="2164345"/>
                    <a:pt x="3250872" y="2164345"/>
                  </a:cubicBezTo>
                  <a:cubicBezTo>
                    <a:pt x="3250872" y="2164345"/>
                    <a:pt x="3250872" y="2164345"/>
                    <a:pt x="3250872" y="2164345"/>
                  </a:cubicBezTo>
                  <a:cubicBezTo>
                    <a:pt x="3251236" y="2163981"/>
                    <a:pt x="3251964" y="2163254"/>
                    <a:pt x="3251964" y="2162527"/>
                  </a:cubicBezTo>
                  <a:lnTo>
                    <a:pt x="3364126" y="1926569"/>
                  </a:lnTo>
                  <a:lnTo>
                    <a:pt x="3364126" y="1926569"/>
                  </a:lnTo>
                  <a:lnTo>
                    <a:pt x="3364126" y="1926569"/>
                  </a:lnTo>
                  <a:cubicBezTo>
                    <a:pt x="3364490" y="1925842"/>
                    <a:pt x="3364854" y="1925114"/>
                    <a:pt x="3364854" y="1924024"/>
                  </a:cubicBezTo>
                  <a:cubicBezTo>
                    <a:pt x="3364854" y="1923660"/>
                    <a:pt x="3364854" y="1923660"/>
                    <a:pt x="3364854" y="1923297"/>
                  </a:cubicBezTo>
                  <a:cubicBezTo>
                    <a:pt x="3364854" y="1922569"/>
                    <a:pt x="3364854" y="1921842"/>
                    <a:pt x="3364490" y="1921479"/>
                  </a:cubicBezTo>
                  <a:cubicBezTo>
                    <a:pt x="3364490" y="1921479"/>
                    <a:pt x="3364490" y="1921115"/>
                    <a:pt x="3364490" y="1921115"/>
                  </a:cubicBezTo>
                  <a:cubicBezTo>
                    <a:pt x="3364490" y="1921115"/>
                    <a:pt x="3364490" y="1920752"/>
                    <a:pt x="3364126" y="1920752"/>
                  </a:cubicBezTo>
                  <a:cubicBezTo>
                    <a:pt x="3363761" y="1920024"/>
                    <a:pt x="3363397" y="1919661"/>
                    <a:pt x="3363033" y="1918934"/>
                  </a:cubicBezTo>
                  <a:cubicBezTo>
                    <a:pt x="3363033" y="1918934"/>
                    <a:pt x="3362669" y="1918570"/>
                    <a:pt x="3362669" y="1918570"/>
                  </a:cubicBezTo>
                  <a:cubicBezTo>
                    <a:pt x="3362669" y="1918570"/>
                    <a:pt x="3362669" y="1918570"/>
                    <a:pt x="3362669" y="1918570"/>
                  </a:cubicBezTo>
                  <a:lnTo>
                    <a:pt x="3242131" y="1798228"/>
                  </a:lnTo>
                  <a:lnTo>
                    <a:pt x="3296027" y="1674250"/>
                  </a:lnTo>
                  <a:cubicBezTo>
                    <a:pt x="3296756" y="1672432"/>
                    <a:pt x="3296756" y="1669887"/>
                    <a:pt x="3295663" y="1668069"/>
                  </a:cubicBezTo>
                  <a:cubicBezTo>
                    <a:pt x="3294571" y="1666251"/>
                    <a:pt x="3292750" y="1664797"/>
                    <a:pt x="3290929" y="1664433"/>
                  </a:cubicBezTo>
                  <a:lnTo>
                    <a:pt x="3193698" y="1642983"/>
                  </a:lnTo>
                  <a:lnTo>
                    <a:pt x="3244680" y="1586265"/>
                  </a:lnTo>
                  <a:lnTo>
                    <a:pt x="3352108" y="1650254"/>
                  </a:lnTo>
                  <a:lnTo>
                    <a:pt x="3428946" y="1784412"/>
                  </a:lnTo>
                  <a:cubicBezTo>
                    <a:pt x="3430403" y="1786957"/>
                    <a:pt x="3433316" y="1788411"/>
                    <a:pt x="3436230" y="1788048"/>
                  </a:cubicBezTo>
                  <a:cubicBezTo>
                    <a:pt x="3439143" y="1787684"/>
                    <a:pt x="3441692" y="1785503"/>
                    <a:pt x="3442420" y="1782594"/>
                  </a:cubicBezTo>
                  <a:lnTo>
                    <a:pt x="3471553" y="1656435"/>
                  </a:lnTo>
                  <a:cubicBezTo>
                    <a:pt x="3471918" y="1654253"/>
                    <a:pt x="3471553" y="1651708"/>
                    <a:pt x="3469733" y="1649890"/>
                  </a:cubicBezTo>
                  <a:lnTo>
                    <a:pt x="3406368" y="1581902"/>
                  </a:lnTo>
                  <a:lnTo>
                    <a:pt x="3418022" y="1461196"/>
                  </a:lnTo>
                  <a:lnTo>
                    <a:pt x="3496680" y="1375757"/>
                  </a:lnTo>
                  <a:cubicBezTo>
                    <a:pt x="3497409" y="1374666"/>
                    <a:pt x="3498137" y="1373576"/>
                    <a:pt x="3498501" y="1372485"/>
                  </a:cubicBezTo>
                  <a:lnTo>
                    <a:pt x="3530183" y="1229237"/>
                  </a:lnTo>
                  <a:cubicBezTo>
                    <a:pt x="3530183" y="1228510"/>
                    <a:pt x="3530547" y="1227783"/>
                    <a:pt x="3530183" y="1227056"/>
                  </a:cubicBezTo>
                  <a:lnTo>
                    <a:pt x="3522900" y="1105623"/>
                  </a:lnTo>
                  <a:cubicBezTo>
                    <a:pt x="3522900" y="1105623"/>
                    <a:pt x="3522900" y="1105259"/>
                    <a:pt x="3522900" y="1105259"/>
                  </a:cubicBezTo>
                  <a:cubicBezTo>
                    <a:pt x="3522900" y="1104169"/>
                    <a:pt x="3522536" y="1103442"/>
                    <a:pt x="3522172" y="1102714"/>
                  </a:cubicBezTo>
                  <a:cubicBezTo>
                    <a:pt x="3522172" y="1102714"/>
                    <a:pt x="3522172" y="1102351"/>
                    <a:pt x="3522172" y="1102351"/>
                  </a:cubicBezTo>
                  <a:cubicBezTo>
                    <a:pt x="3521808" y="1101624"/>
                    <a:pt x="3521444" y="1101260"/>
                    <a:pt x="3520715" y="1100533"/>
                  </a:cubicBezTo>
                  <a:cubicBezTo>
                    <a:pt x="3520351" y="1100533"/>
                    <a:pt x="3520351" y="1100169"/>
                    <a:pt x="3519987" y="1100169"/>
                  </a:cubicBezTo>
                  <a:cubicBezTo>
                    <a:pt x="3519987" y="1100169"/>
                    <a:pt x="3519987" y="1099806"/>
                    <a:pt x="3519623" y="1099806"/>
                  </a:cubicBezTo>
                  <a:lnTo>
                    <a:pt x="3337542" y="981645"/>
                  </a:lnTo>
                  <a:lnTo>
                    <a:pt x="3421663" y="780953"/>
                  </a:lnTo>
                  <a:lnTo>
                    <a:pt x="3609206" y="677698"/>
                  </a:lnTo>
                  <a:cubicBezTo>
                    <a:pt x="3609206" y="677698"/>
                    <a:pt x="3609570" y="677335"/>
                    <a:pt x="3609570" y="677335"/>
                  </a:cubicBezTo>
                  <a:cubicBezTo>
                    <a:pt x="3609935" y="677335"/>
                    <a:pt x="3609935" y="676971"/>
                    <a:pt x="3610299" y="676608"/>
                  </a:cubicBezTo>
                  <a:cubicBezTo>
                    <a:pt x="3610663" y="676244"/>
                    <a:pt x="3611027" y="675881"/>
                    <a:pt x="3611391" y="675517"/>
                  </a:cubicBezTo>
                  <a:cubicBezTo>
                    <a:pt x="3611755" y="675153"/>
                    <a:pt x="3611755" y="675153"/>
                    <a:pt x="3611755" y="674790"/>
                  </a:cubicBezTo>
                  <a:cubicBezTo>
                    <a:pt x="3612119" y="674063"/>
                    <a:pt x="3612119" y="673699"/>
                    <a:pt x="3612483" y="672972"/>
                  </a:cubicBezTo>
                  <a:cubicBezTo>
                    <a:pt x="3612483" y="672972"/>
                    <a:pt x="3612483" y="672608"/>
                    <a:pt x="3612483" y="672608"/>
                  </a:cubicBezTo>
                  <a:cubicBezTo>
                    <a:pt x="3612483" y="672608"/>
                    <a:pt x="3612483" y="672608"/>
                    <a:pt x="3612483" y="672608"/>
                  </a:cubicBezTo>
                  <a:cubicBezTo>
                    <a:pt x="3612483" y="671881"/>
                    <a:pt x="3612483" y="670791"/>
                    <a:pt x="3612483" y="670063"/>
                  </a:cubicBezTo>
                  <a:lnTo>
                    <a:pt x="3591727" y="572626"/>
                  </a:lnTo>
                  <a:lnTo>
                    <a:pt x="3764703" y="438104"/>
                  </a:lnTo>
                  <a:lnTo>
                    <a:pt x="3775628" y="588623"/>
                  </a:lnTo>
                  <a:lnTo>
                    <a:pt x="3710079" y="876572"/>
                  </a:lnTo>
                  <a:cubicBezTo>
                    <a:pt x="3709715" y="878754"/>
                    <a:pt x="3710079" y="880935"/>
                    <a:pt x="3711536" y="882753"/>
                  </a:cubicBezTo>
                  <a:lnTo>
                    <a:pt x="3842998" y="1045270"/>
                  </a:lnTo>
                  <a:cubicBezTo>
                    <a:pt x="3844819" y="1047451"/>
                    <a:pt x="3847732" y="1048542"/>
                    <a:pt x="3850645" y="1047815"/>
                  </a:cubicBezTo>
                  <a:cubicBezTo>
                    <a:pt x="3853559" y="1047088"/>
                    <a:pt x="3855380" y="1044906"/>
                    <a:pt x="3856108" y="1041998"/>
                  </a:cubicBezTo>
                  <a:lnTo>
                    <a:pt x="3895073" y="811493"/>
                  </a:lnTo>
                  <a:cubicBezTo>
                    <a:pt x="3895437" y="809675"/>
                    <a:pt x="3895073" y="807857"/>
                    <a:pt x="3893981" y="806403"/>
                  </a:cubicBezTo>
                  <a:lnTo>
                    <a:pt x="3825154" y="692605"/>
                  </a:lnTo>
                  <a:lnTo>
                    <a:pt x="3855380" y="590078"/>
                  </a:lnTo>
                  <a:lnTo>
                    <a:pt x="3975917" y="435923"/>
                  </a:lnTo>
                  <a:cubicBezTo>
                    <a:pt x="3976282" y="435559"/>
                    <a:pt x="3976282" y="435196"/>
                    <a:pt x="3976646" y="434832"/>
                  </a:cubicBezTo>
                  <a:cubicBezTo>
                    <a:pt x="3976646" y="434832"/>
                    <a:pt x="3977010" y="434469"/>
                    <a:pt x="3977010" y="434469"/>
                  </a:cubicBezTo>
                  <a:cubicBezTo>
                    <a:pt x="3977010" y="434469"/>
                    <a:pt x="3977010" y="434469"/>
                    <a:pt x="3977010" y="434469"/>
                  </a:cubicBezTo>
                  <a:lnTo>
                    <a:pt x="4015975" y="337395"/>
                  </a:lnTo>
                  <a:cubicBezTo>
                    <a:pt x="4016703" y="335577"/>
                    <a:pt x="4016703" y="333759"/>
                    <a:pt x="4015975" y="331941"/>
                  </a:cubicBezTo>
                  <a:lnTo>
                    <a:pt x="3978831" y="239230"/>
                  </a:lnTo>
                  <a:lnTo>
                    <a:pt x="4031634" y="184331"/>
                  </a:lnTo>
                  <a:lnTo>
                    <a:pt x="4118304" y="191239"/>
                  </a:lnTo>
                  <a:cubicBezTo>
                    <a:pt x="4118304" y="191239"/>
                    <a:pt x="4118668" y="191239"/>
                    <a:pt x="4118668" y="191239"/>
                  </a:cubicBezTo>
                  <a:cubicBezTo>
                    <a:pt x="4118668" y="191239"/>
                    <a:pt x="4119032" y="191239"/>
                    <a:pt x="4119032" y="191239"/>
                  </a:cubicBezTo>
                  <a:cubicBezTo>
                    <a:pt x="4119397" y="191239"/>
                    <a:pt x="4119761" y="191239"/>
                    <a:pt x="4120125" y="191239"/>
                  </a:cubicBezTo>
                  <a:cubicBezTo>
                    <a:pt x="4120489" y="191239"/>
                    <a:pt x="4120853" y="191239"/>
                    <a:pt x="4120853" y="191239"/>
                  </a:cubicBezTo>
                  <a:cubicBezTo>
                    <a:pt x="4120853" y="191239"/>
                    <a:pt x="4120853" y="191239"/>
                    <a:pt x="4121217" y="191239"/>
                  </a:cubicBezTo>
                  <a:cubicBezTo>
                    <a:pt x="4121217" y="191239"/>
                    <a:pt x="4121582" y="191239"/>
                    <a:pt x="4121582" y="191239"/>
                  </a:cubicBezTo>
                  <a:cubicBezTo>
                    <a:pt x="4122310" y="190875"/>
                    <a:pt x="4123038" y="190512"/>
                    <a:pt x="4123403" y="190148"/>
                  </a:cubicBezTo>
                  <a:cubicBezTo>
                    <a:pt x="4123403" y="190148"/>
                    <a:pt x="4123767" y="189785"/>
                    <a:pt x="4123767" y="189785"/>
                  </a:cubicBezTo>
                  <a:cubicBezTo>
                    <a:pt x="4124495" y="189421"/>
                    <a:pt x="4124859" y="188694"/>
                    <a:pt x="4125223" y="187967"/>
                  </a:cubicBezTo>
                  <a:cubicBezTo>
                    <a:pt x="4125223" y="187967"/>
                    <a:pt x="4125223" y="187967"/>
                    <a:pt x="4125223" y="187603"/>
                  </a:cubicBezTo>
                  <a:cubicBezTo>
                    <a:pt x="4125223" y="187603"/>
                    <a:pt x="4125223" y="187603"/>
                    <a:pt x="4125223" y="187603"/>
                  </a:cubicBezTo>
                  <a:lnTo>
                    <a:pt x="4174021" y="97801"/>
                  </a:lnTo>
                  <a:cubicBezTo>
                    <a:pt x="4175842" y="94529"/>
                    <a:pt x="4174749" y="90166"/>
                    <a:pt x="4171472" y="88348"/>
                  </a:cubicBezTo>
                  <a:lnTo>
                    <a:pt x="4081524" y="30176"/>
                  </a:lnTo>
                  <a:cubicBezTo>
                    <a:pt x="4081524" y="30176"/>
                    <a:pt x="4081524" y="30176"/>
                    <a:pt x="4081160" y="30176"/>
                  </a:cubicBezTo>
                  <a:cubicBezTo>
                    <a:pt x="4081160" y="30176"/>
                    <a:pt x="4080796" y="30176"/>
                    <a:pt x="4080432" y="29813"/>
                  </a:cubicBezTo>
                  <a:cubicBezTo>
                    <a:pt x="4079703" y="29449"/>
                    <a:pt x="4079339" y="29449"/>
                    <a:pt x="4078611" y="29086"/>
                  </a:cubicBezTo>
                  <a:cubicBezTo>
                    <a:pt x="4078247" y="29086"/>
                    <a:pt x="4078247" y="29086"/>
                    <a:pt x="4077883" y="29086"/>
                  </a:cubicBezTo>
                  <a:cubicBezTo>
                    <a:pt x="4077518" y="29086"/>
                    <a:pt x="4077518" y="29086"/>
                    <a:pt x="4077154" y="29086"/>
                  </a:cubicBezTo>
                  <a:lnTo>
                    <a:pt x="3944235" y="29086"/>
                  </a:lnTo>
                  <a:lnTo>
                    <a:pt x="3637975" y="0"/>
                  </a:lnTo>
                  <a:cubicBezTo>
                    <a:pt x="3637975" y="0"/>
                    <a:pt x="3637611" y="0"/>
                    <a:pt x="3637611" y="0"/>
                  </a:cubicBezTo>
                  <a:cubicBezTo>
                    <a:pt x="3637247" y="0"/>
                    <a:pt x="3637247" y="0"/>
                    <a:pt x="3636883" y="0"/>
                  </a:cubicBezTo>
                  <a:cubicBezTo>
                    <a:pt x="3636519" y="0"/>
                    <a:pt x="3636154" y="0"/>
                    <a:pt x="3635426" y="364"/>
                  </a:cubicBezTo>
                  <a:cubicBezTo>
                    <a:pt x="3635062" y="364"/>
                    <a:pt x="3635062" y="364"/>
                    <a:pt x="3634698" y="727"/>
                  </a:cubicBezTo>
                  <a:cubicBezTo>
                    <a:pt x="3634333" y="1091"/>
                    <a:pt x="3633605" y="1091"/>
                    <a:pt x="3633241" y="1454"/>
                  </a:cubicBezTo>
                  <a:cubicBezTo>
                    <a:pt x="3633241" y="1454"/>
                    <a:pt x="3632877" y="1454"/>
                    <a:pt x="3632877" y="1818"/>
                  </a:cubicBezTo>
                  <a:cubicBezTo>
                    <a:pt x="3632877" y="1818"/>
                    <a:pt x="3632877" y="1818"/>
                    <a:pt x="3632877" y="1818"/>
                  </a:cubicBezTo>
                  <a:cubicBezTo>
                    <a:pt x="3632513" y="2181"/>
                    <a:pt x="3631784" y="2545"/>
                    <a:pt x="3631420" y="3272"/>
                  </a:cubicBezTo>
                  <a:lnTo>
                    <a:pt x="3523264" y="143975"/>
                  </a:lnTo>
                  <a:lnTo>
                    <a:pt x="3434045" y="93802"/>
                  </a:lnTo>
                  <a:cubicBezTo>
                    <a:pt x="3433681" y="93438"/>
                    <a:pt x="3432952" y="93438"/>
                    <a:pt x="3432588" y="93438"/>
                  </a:cubicBezTo>
                  <a:cubicBezTo>
                    <a:pt x="3432224" y="93438"/>
                    <a:pt x="3431860" y="93074"/>
                    <a:pt x="3431860" y="93074"/>
                  </a:cubicBezTo>
                  <a:cubicBezTo>
                    <a:pt x="3431131" y="93074"/>
                    <a:pt x="3430767" y="93074"/>
                    <a:pt x="3430039" y="93074"/>
                  </a:cubicBezTo>
                  <a:cubicBezTo>
                    <a:pt x="3429675" y="93074"/>
                    <a:pt x="3429310" y="93074"/>
                    <a:pt x="3429310" y="93074"/>
                  </a:cubicBezTo>
                  <a:cubicBezTo>
                    <a:pt x="3429310" y="93074"/>
                    <a:pt x="3429310" y="93074"/>
                    <a:pt x="3429310" y="93074"/>
                  </a:cubicBezTo>
                  <a:lnTo>
                    <a:pt x="2884889" y="216689"/>
                  </a:lnTo>
                  <a:cubicBezTo>
                    <a:pt x="2881611" y="217416"/>
                    <a:pt x="2879427" y="220325"/>
                    <a:pt x="2879062" y="223233"/>
                  </a:cubicBezTo>
                  <a:lnTo>
                    <a:pt x="2871415" y="364663"/>
                  </a:lnTo>
                  <a:lnTo>
                    <a:pt x="2832449" y="257409"/>
                  </a:lnTo>
                  <a:cubicBezTo>
                    <a:pt x="2832449" y="257409"/>
                    <a:pt x="2832449" y="257409"/>
                    <a:pt x="2832449" y="257409"/>
                  </a:cubicBezTo>
                  <a:cubicBezTo>
                    <a:pt x="2832085" y="256682"/>
                    <a:pt x="2831721" y="255955"/>
                    <a:pt x="2831357" y="255591"/>
                  </a:cubicBezTo>
                  <a:cubicBezTo>
                    <a:pt x="2831357" y="255591"/>
                    <a:pt x="2831357" y="255591"/>
                    <a:pt x="2831357" y="255591"/>
                  </a:cubicBezTo>
                  <a:cubicBezTo>
                    <a:pt x="2831357" y="255591"/>
                    <a:pt x="2831357" y="255591"/>
                    <a:pt x="2830993" y="255591"/>
                  </a:cubicBezTo>
                  <a:cubicBezTo>
                    <a:pt x="2830629" y="255228"/>
                    <a:pt x="2830265" y="254501"/>
                    <a:pt x="2829536" y="254137"/>
                  </a:cubicBezTo>
                  <a:cubicBezTo>
                    <a:pt x="2829536" y="254137"/>
                    <a:pt x="2829172" y="253773"/>
                    <a:pt x="2828808" y="253773"/>
                  </a:cubicBezTo>
                  <a:cubicBezTo>
                    <a:pt x="2828444" y="253410"/>
                    <a:pt x="2828080" y="253410"/>
                    <a:pt x="2827351" y="253046"/>
                  </a:cubicBezTo>
                  <a:cubicBezTo>
                    <a:pt x="2826987" y="253046"/>
                    <a:pt x="2826987" y="253046"/>
                    <a:pt x="2826623" y="253046"/>
                  </a:cubicBezTo>
                  <a:cubicBezTo>
                    <a:pt x="2826259" y="253046"/>
                    <a:pt x="2825531" y="252683"/>
                    <a:pt x="2825166" y="252683"/>
                  </a:cubicBezTo>
                  <a:cubicBezTo>
                    <a:pt x="2825166" y="252683"/>
                    <a:pt x="2825166" y="252683"/>
                    <a:pt x="2824802" y="252683"/>
                  </a:cubicBezTo>
                  <a:lnTo>
                    <a:pt x="2447894" y="250138"/>
                  </a:lnTo>
                  <a:lnTo>
                    <a:pt x="2427866" y="201055"/>
                  </a:lnTo>
                  <a:cubicBezTo>
                    <a:pt x="2426773" y="198147"/>
                    <a:pt x="2424224" y="196693"/>
                    <a:pt x="2420947" y="196693"/>
                  </a:cubicBezTo>
                  <a:lnTo>
                    <a:pt x="2202086" y="196693"/>
                  </a:lnTo>
                  <a:cubicBezTo>
                    <a:pt x="2200629" y="196693"/>
                    <a:pt x="2199172" y="197056"/>
                    <a:pt x="2198080" y="198147"/>
                  </a:cubicBezTo>
                  <a:lnTo>
                    <a:pt x="1954091" y="368299"/>
                  </a:lnTo>
                  <a:cubicBezTo>
                    <a:pt x="1954091" y="368299"/>
                    <a:pt x="1954091" y="368299"/>
                    <a:pt x="1953727" y="368299"/>
                  </a:cubicBezTo>
                  <a:cubicBezTo>
                    <a:pt x="1953727" y="368299"/>
                    <a:pt x="1953363" y="368662"/>
                    <a:pt x="1953363" y="368662"/>
                  </a:cubicBezTo>
                  <a:lnTo>
                    <a:pt x="1835739" y="450466"/>
                  </a:lnTo>
                  <a:cubicBezTo>
                    <a:pt x="1833190" y="452284"/>
                    <a:pt x="1832097" y="455192"/>
                    <a:pt x="1832826" y="458101"/>
                  </a:cubicBezTo>
                  <a:lnTo>
                    <a:pt x="1843386" y="506820"/>
                  </a:lnTo>
                  <a:lnTo>
                    <a:pt x="1780022" y="519908"/>
                  </a:lnTo>
                  <a:cubicBezTo>
                    <a:pt x="1777837" y="520272"/>
                    <a:pt x="1775652" y="522090"/>
                    <a:pt x="1774924" y="523907"/>
                  </a:cubicBezTo>
                  <a:cubicBezTo>
                    <a:pt x="1773832" y="526089"/>
                    <a:pt x="1774196" y="528634"/>
                    <a:pt x="1775288" y="530452"/>
                  </a:cubicBezTo>
                  <a:lnTo>
                    <a:pt x="1868149" y="694059"/>
                  </a:lnTo>
                  <a:lnTo>
                    <a:pt x="1832826" y="752958"/>
                  </a:lnTo>
                  <a:lnTo>
                    <a:pt x="1680970" y="513000"/>
                  </a:lnTo>
                  <a:cubicBezTo>
                    <a:pt x="1679514" y="510455"/>
                    <a:pt x="1676600" y="509365"/>
                    <a:pt x="1674051" y="509728"/>
                  </a:cubicBezTo>
                  <a:cubicBezTo>
                    <a:pt x="1671138" y="510092"/>
                    <a:pt x="1668953" y="511910"/>
                    <a:pt x="1667860" y="514818"/>
                  </a:cubicBezTo>
                  <a:lnTo>
                    <a:pt x="1641641" y="595895"/>
                  </a:lnTo>
                  <a:cubicBezTo>
                    <a:pt x="1640912" y="598076"/>
                    <a:pt x="1641277" y="600258"/>
                    <a:pt x="1642733" y="602439"/>
                  </a:cubicBezTo>
                  <a:lnTo>
                    <a:pt x="1720664" y="713692"/>
                  </a:lnTo>
                  <a:lnTo>
                    <a:pt x="1232323" y="758775"/>
                  </a:lnTo>
                  <a:cubicBezTo>
                    <a:pt x="1231959" y="758775"/>
                    <a:pt x="1231959" y="758775"/>
                    <a:pt x="1231595" y="758775"/>
                  </a:cubicBezTo>
                  <a:cubicBezTo>
                    <a:pt x="1231231" y="758775"/>
                    <a:pt x="1230866" y="758775"/>
                    <a:pt x="1230502" y="759139"/>
                  </a:cubicBezTo>
                  <a:cubicBezTo>
                    <a:pt x="1230138" y="759139"/>
                    <a:pt x="1229410" y="759502"/>
                    <a:pt x="1229045" y="759866"/>
                  </a:cubicBezTo>
                  <a:cubicBezTo>
                    <a:pt x="1228681" y="759866"/>
                    <a:pt x="1228317" y="760229"/>
                    <a:pt x="1228317" y="760229"/>
                  </a:cubicBezTo>
                  <a:cubicBezTo>
                    <a:pt x="1227953" y="760593"/>
                    <a:pt x="1227225" y="761320"/>
                    <a:pt x="1226861" y="761684"/>
                  </a:cubicBezTo>
                  <a:cubicBezTo>
                    <a:pt x="1226861" y="761684"/>
                    <a:pt x="1226496" y="762047"/>
                    <a:pt x="1226496" y="762047"/>
                  </a:cubicBezTo>
                  <a:cubicBezTo>
                    <a:pt x="1226496" y="762047"/>
                    <a:pt x="1226496" y="762047"/>
                    <a:pt x="1226496" y="762047"/>
                  </a:cubicBezTo>
                  <a:cubicBezTo>
                    <a:pt x="1226132" y="762774"/>
                    <a:pt x="1225768" y="763502"/>
                    <a:pt x="1225404" y="764592"/>
                  </a:cubicBezTo>
                  <a:lnTo>
                    <a:pt x="1209017" y="857667"/>
                  </a:lnTo>
                  <a:lnTo>
                    <a:pt x="1131450" y="746414"/>
                  </a:lnTo>
                  <a:cubicBezTo>
                    <a:pt x="1130358" y="744596"/>
                    <a:pt x="1128537" y="743505"/>
                    <a:pt x="1126352" y="743505"/>
                  </a:cubicBezTo>
                  <a:lnTo>
                    <a:pt x="980323" y="727144"/>
                  </a:lnTo>
                  <a:cubicBezTo>
                    <a:pt x="980323" y="727144"/>
                    <a:pt x="979959" y="727144"/>
                    <a:pt x="979959" y="727144"/>
                  </a:cubicBezTo>
                  <a:cubicBezTo>
                    <a:pt x="979231" y="727144"/>
                    <a:pt x="978502" y="727144"/>
                    <a:pt x="978138" y="727144"/>
                  </a:cubicBezTo>
                  <a:cubicBezTo>
                    <a:pt x="978138" y="727144"/>
                    <a:pt x="977774" y="727144"/>
                    <a:pt x="977774" y="727144"/>
                  </a:cubicBezTo>
                  <a:lnTo>
                    <a:pt x="762919" y="787861"/>
                  </a:lnTo>
                  <a:cubicBezTo>
                    <a:pt x="762554" y="787861"/>
                    <a:pt x="762554" y="788224"/>
                    <a:pt x="762190" y="788224"/>
                  </a:cubicBezTo>
                  <a:cubicBezTo>
                    <a:pt x="761826" y="788224"/>
                    <a:pt x="761462" y="788224"/>
                    <a:pt x="761462" y="788588"/>
                  </a:cubicBezTo>
                  <a:cubicBezTo>
                    <a:pt x="761462" y="788588"/>
                    <a:pt x="761098" y="788952"/>
                    <a:pt x="761098" y="788952"/>
                  </a:cubicBezTo>
                  <a:cubicBezTo>
                    <a:pt x="761098" y="788952"/>
                    <a:pt x="760734" y="788952"/>
                    <a:pt x="760734" y="789315"/>
                  </a:cubicBezTo>
                  <a:lnTo>
                    <a:pt x="635098" y="881662"/>
                  </a:lnTo>
                  <a:cubicBezTo>
                    <a:pt x="633641" y="882753"/>
                    <a:pt x="632549" y="884571"/>
                    <a:pt x="632185" y="886752"/>
                  </a:cubicBezTo>
                  <a:cubicBezTo>
                    <a:pt x="631820" y="888570"/>
                    <a:pt x="632549" y="890752"/>
                    <a:pt x="633641" y="892206"/>
                  </a:cubicBezTo>
                  <a:lnTo>
                    <a:pt x="686445" y="955831"/>
                  </a:lnTo>
                  <a:lnTo>
                    <a:pt x="530948" y="1045997"/>
                  </a:lnTo>
                  <a:cubicBezTo>
                    <a:pt x="528763" y="1047088"/>
                    <a:pt x="527670" y="1049269"/>
                    <a:pt x="527306" y="1051451"/>
                  </a:cubicBezTo>
                  <a:lnTo>
                    <a:pt x="512740" y="1187427"/>
                  </a:lnTo>
                  <a:cubicBezTo>
                    <a:pt x="512375" y="1189608"/>
                    <a:pt x="513104" y="1191426"/>
                    <a:pt x="514560" y="1193244"/>
                  </a:cubicBezTo>
                  <a:cubicBezTo>
                    <a:pt x="516017" y="1194698"/>
                    <a:pt x="517838" y="1195789"/>
                    <a:pt x="520023" y="1195789"/>
                  </a:cubicBezTo>
                  <a:lnTo>
                    <a:pt x="686080" y="1195789"/>
                  </a:lnTo>
                  <a:lnTo>
                    <a:pt x="734878" y="1279410"/>
                  </a:lnTo>
                  <a:cubicBezTo>
                    <a:pt x="735971" y="1281592"/>
                    <a:pt x="738520" y="1283046"/>
                    <a:pt x="740705" y="1283046"/>
                  </a:cubicBezTo>
                  <a:cubicBezTo>
                    <a:pt x="743254" y="1283046"/>
                    <a:pt x="745439" y="1281955"/>
                    <a:pt x="746895" y="1280138"/>
                  </a:cubicBezTo>
                  <a:lnTo>
                    <a:pt x="846676" y="1139435"/>
                  </a:lnTo>
                  <a:cubicBezTo>
                    <a:pt x="848132" y="1137617"/>
                    <a:pt x="848496" y="1134709"/>
                    <a:pt x="847404" y="1132527"/>
                  </a:cubicBezTo>
                  <a:lnTo>
                    <a:pt x="809896" y="1036908"/>
                  </a:lnTo>
                  <a:lnTo>
                    <a:pt x="886370" y="932563"/>
                  </a:lnTo>
                  <a:lnTo>
                    <a:pt x="893653" y="995461"/>
                  </a:lnTo>
                  <a:lnTo>
                    <a:pt x="860878" y="1053996"/>
                  </a:lnTo>
                  <a:cubicBezTo>
                    <a:pt x="859421" y="1056904"/>
                    <a:pt x="859786" y="1060176"/>
                    <a:pt x="861971" y="1062721"/>
                  </a:cubicBezTo>
                  <a:lnTo>
                    <a:pt x="912225" y="1115439"/>
                  </a:lnTo>
                  <a:lnTo>
                    <a:pt x="948641" y="1181609"/>
                  </a:lnTo>
                  <a:lnTo>
                    <a:pt x="919872" y="1234327"/>
                  </a:lnTo>
                  <a:lnTo>
                    <a:pt x="739612" y="1331401"/>
                  </a:lnTo>
                  <a:lnTo>
                    <a:pt x="635462" y="1303043"/>
                  </a:lnTo>
                  <a:cubicBezTo>
                    <a:pt x="632913" y="1302315"/>
                    <a:pt x="630364" y="1303043"/>
                    <a:pt x="628543" y="1304860"/>
                  </a:cubicBezTo>
                  <a:lnTo>
                    <a:pt x="543693" y="1387028"/>
                  </a:lnTo>
                  <a:lnTo>
                    <a:pt x="466855" y="1454289"/>
                  </a:lnTo>
                  <a:lnTo>
                    <a:pt x="441728" y="1443381"/>
                  </a:lnTo>
                  <a:lnTo>
                    <a:pt x="490526" y="1392481"/>
                  </a:lnTo>
                  <a:cubicBezTo>
                    <a:pt x="492711" y="1390300"/>
                    <a:pt x="493075" y="1386664"/>
                    <a:pt x="491618" y="1383756"/>
                  </a:cubicBezTo>
                  <a:lnTo>
                    <a:pt x="435537" y="1286682"/>
                  </a:lnTo>
                  <a:cubicBezTo>
                    <a:pt x="435537" y="1286682"/>
                    <a:pt x="435537" y="1286682"/>
                    <a:pt x="435537" y="1286318"/>
                  </a:cubicBezTo>
                  <a:lnTo>
                    <a:pt x="435537" y="1285955"/>
                  </a:lnTo>
                  <a:lnTo>
                    <a:pt x="352873" y="1167067"/>
                  </a:lnTo>
                  <a:cubicBezTo>
                    <a:pt x="351416" y="1164885"/>
                    <a:pt x="348503" y="1163431"/>
                    <a:pt x="345589" y="1164158"/>
                  </a:cubicBezTo>
                  <a:cubicBezTo>
                    <a:pt x="342676" y="1164522"/>
                    <a:pt x="340491" y="1166703"/>
                    <a:pt x="339763" y="1169612"/>
                  </a:cubicBezTo>
                  <a:lnTo>
                    <a:pt x="309173" y="1283046"/>
                  </a:lnTo>
                  <a:lnTo>
                    <a:pt x="248722" y="1313223"/>
                  </a:lnTo>
                  <a:cubicBezTo>
                    <a:pt x="247994" y="1313586"/>
                    <a:pt x="247630" y="1313950"/>
                    <a:pt x="247266" y="1314313"/>
                  </a:cubicBezTo>
                  <a:lnTo>
                    <a:pt x="171884" y="1382301"/>
                  </a:lnTo>
                  <a:cubicBezTo>
                    <a:pt x="169335" y="1384846"/>
                    <a:pt x="168607" y="1388482"/>
                    <a:pt x="170792" y="1391754"/>
                  </a:cubicBezTo>
                  <a:lnTo>
                    <a:pt x="204659" y="1445199"/>
                  </a:lnTo>
                  <a:cubicBezTo>
                    <a:pt x="204659" y="1445199"/>
                    <a:pt x="205023" y="1445199"/>
                    <a:pt x="205023" y="1445563"/>
                  </a:cubicBezTo>
                  <a:cubicBezTo>
                    <a:pt x="205751" y="1446290"/>
                    <a:pt x="206115" y="1447017"/>
                    <a:pt x="206844" y="1447381"/>
                  </a:cubicBezTo>
                  <a:cubicBezTo>
                    <a:pt x="206844" y="1447381"/>
                    <a:pt x="206844" y="1447381"/>
                    <a:pt x="206844" y="1447381"/>
                  </a:cubicBezTo>
                  <a:cubicBezTo>
                    <a:pt x="207572" y="1447744"/>
                    <a:pt x="208665" y="1448108"/>
                    <a:pt x="209393" y="1448471"/>
                  </a:cubicBezTo>
                  <a:cubicBezTo>
                    <a:pt x="209393" y="1448471"/>
                    <a:pt x="209757" y="1448471"/>
                    <a:pt x="209757" y="1448471"/>
                  </a:cubicBezTo>
                  <a:lnTo>
                    <a:pt x="288780" y="1457924"/>
                  </a:lnTo>
                  <a:lnTo>
                    <a:pt x="341948" y="1509915"/>
                  </a:lnTo>
                  <a:lnTo>
                    <a:pt x="422063" y="1580448"/>
                  </a:lnTo>
                  <a:lnTo>
                    <a:pt x="422063" y="1660434"/>
                  </a:lnTo>
                  <a:lnTo>
                    <a:pt x="229422" y="1679340"/>
                  </a:lnTo>
                  <a:cubicBezTo>
                    <a:pt x="226873" y="1679703"/>
                    <a:pt x="224323" y="1681158"/>
                    <a:pt x="223231" y="1683703"/>
                  </a:cubicBezTo>
                  <a:cubicBezTo>
                    <a:pt x="222138" y="1686248"/>
                    <a:pt x="222503" y="1689156"/>
                    <a:pt x="224323" y="1690974"/>
                  </a:cubicBezTo>
                  <a:lnTo>
                    <a:pt x="379821" y="1875305"/>
                  </a:lnTo>
                  <a:cubicBezTo>
                    <a:pt x="381277" y="1877123"/>
                    <a:pt x="383462" y="1877850"/>
                    <a:pt x="385647" y="1877850"/>
                  </a:cubicBezTo>
                  <a:cubicBezTo>
                    <a:pt x="387832" y="1877850"/>
                    <a:pt x="390017" y="1876759"/>
                    <a:pt x="391109" y="1874942"/>
                  </a:cubicBezTo>
                  <a:lnTo>
                    <a:pt x="467583" y="1772414"/>
                  </a:lnTo>
                  <a:lnTo>
                    <a:pt x="666780" y="1697518"/>
                  </a:lnTo>
                  <a:lnTo>
                    <a:pt x="758549" y="1831313"/>
                  </a:lnTo>
                  <a:cubicBezTo>
                    <a:pt x="760734" y="1834585"/>
                    <a:pt x="765104" y="1835312"/>
                    <a:pt x="768381" y="1833494"/>
                  </a:cubicBezTo>
                  <a:lnTo>
                    <a:pt x="859421" y="1780049"/>
                  </a:lnTo>
                  <a:lnTo>
                    <a:pt x="1028392" y="1889121"/>
                  </a:lnTo>
                  <a:cubicBezTo>
                    <a:pt x="1028757" y="1889121"/>
                    <a:pt x="1028757" y="1889484"/>
                    <a:pt x="1029121" y="1889484"/>
                  </a:cubicBezTo>
                  <a:cubicBezTo>
                    <a:pt x="1029485" y="1889484"/>
                    <a:pt x="1029485" y="1889848"/>
                    <a:pt x="1029849" y="1889848"/>
                  </a:cubicBezTo>
                  <a:cubicBezTo>
                    <a:pt x="1029849" y="1889848"/>
                    <a:pt x="1030213" y="1889848"/>
                    <a:pt x="1030213" y="1889848"/>
                  </a:cubicBezTo>
                  <a:cubicBezTo>
                    <a:pt x="1030578" y="1889848"/>
                    <a:pt x="1031306" y="1890212"/>
                    <a:pt x="1031670" y="1890212"/>
                  </a:cubicBezTo>
                  <a:cubicBezTo>
                    <a:pt x="1032034" y="1890212"/>
                    <a:pt x="1032034" y="1890212"/>
                    <a:pt x="1032398" y="1890212"/>
                  </a:cubicBezTo>
                  <a:cubicBezTo>
                    <a:pt x="1032398" y="1890212"/>
                    <a:pt x="1032398" y="1890212"/>
                    <a:pt x="1032762" y="1890212"/>
                  </a:cubicBezTo>
                  <a:cubicBezTo>
                    <a:pt x="1032762" y="1890212"/>
                    <a:pt x="1033126" y="1890212"/>
                    <a:pt x="1033126" y="1890212"/>
                  </a:cubicBezTo>
                  <a:lnTo>
                    <a:pt x="1161676" y="1878214"/>
                  </a:lnTo>
                  <a:lnTo>
                    <a:pt x="1229774" y="1928023"/>
                  </a:lnTo>
                  <a:lnTo>
                    <a:pt x="1235965" y="1989830"/>
                  </a:lnTo>
                  <a:lnTo>
                    <a:pt x="1011277" y="2001465"/>
                  </a:lnTo>
                  <a:lnTo>
                    <a:pt x="962479" y="1943657"/>
                  </a:lnTo>
                  <a:cubicBezTo>
                    <a:pt x="961023" y="1942202"/>
                    <a:pt x="959202" y="1941112"/>
                    <a:pt x="957017" y="1941112"/>
                  </a:cubicBezTo>
                  <a:cubicBezTo>
                    <a:pt x="957017" y="1941112"/>
                    <a:pt x="957017" y="1941112"/>
                    <a:pt x="957017" y="1941112"/>
                  </a:cubicBezTo>
                  <a:cubicBezTo>
                    <a:pt x="954832" y="1941112"/>
                    <a:pt x="953011" y="1942202"/>
                    <a:pt x="951554" y="1943657"/>
                  </a:cubicBezTo>
                  <a:lnTo>
                    <a:pt x="876173" y="2030187"/>
                  </a:lnTo>
                  <a:lnTo>
                    <a:pt x="801520" y="1962562"/>
                  </a:lnTo>
                  <a:cubicBezTo>
                    <a:pt x="801156" y="1962199"/>
                    <a:pt x="800791" y="1962199"/>
                    <a:pt x="800427" y="1961835"/>
                  </a:cubicBezTo>
                  <a:cubicBezTo>
                    <a:pt x="800063" y="1961835"/>
                    <a:pt x="800063" y="1961472"/>
                    <a:pt x="799699" y="1961472"/>
                  </a:cubicBezTo>
                  <a:cubicBezTo>
                    <a:pt x="799699" y="1961472"/>
                    <a:pt x="799699" y="1961472"/>
                    <a:pt x="799699" y="1961472"/>
                  </a:cubicBezTo>
                  <a:cubicBezTo>
                    <a:pt x="798971" y="1961108"/>
                    <a:pt x="798242" y="1961108"/>
                    <a:pt x="797514" y="1960745"/>
                  </a:cubicBezTo>
                  <a:cubicBezTo>
                    <a:pt x="797514" y="1960745"/>
                    <a:pt x="797150" y="1960745"/>
                    <a:pt x="797150" y="1960745"/>
                  </a:cubicBezTo>
                  <a:cubicBezTo>
                    <a:pt x="797150" y="1960745"/>
                    <a:pt x="797150" y="1960745"/>
                    <a:pt x="797150" y="1960745"/>
                  </a:cubicBezTo>
                  <a:lnTo>
                    <a:pt x="693728" y="1958563"/>
                  </a:lnTo>
                  <a:lnTo>
                    <a:pt x="675520" y="1869488"/>
                  </a:lnTo>
                  <a:cubicBezTo>
                    <a:pt x="674792" y="1866216"/>
                    <a:pt x="671878" y="1863671"/>
                    <a:pt x="668237" y="1863671"/>
                  </a:cubicBezTo>
                  <a:lnTo>
                    <a:pt x="529855" y="1863671"/>
                  </a:lnTo>
                  <a:cubicBezTo>
                    <a:pt x="529855" y="1863671"/>
                    <a:pt x="529855" y="1863671"/>
                    <a:pt x="529855" y="1863671"/>
                  </a:cubicBezTo>
                  <a:lnTo>
                    <a:pt x="529855" y="1863671"/>
                  </a:lnTo>
                  <a:cubicBezTo>
                    <a:pt x="529855" y="1863671"/>
                    <a:pt x="529491" y="1863671"/>
                    <a:pt x="529491" y="1863671"/>
                  </a:cubicBezTo>
                  <a:cubicBezTo>
                    <a:pt x="528763" y="1863671"/>
                    <a:pt x="528398" y="1863671"/>
                    <a:pt x="527670" y="1864034"/>
                  </a:cubicBezTo>
                  <a:cubicBezTo>
                    <a:pt x="527306" y="1864034"/>
                    <a:pt x="527306" y="1864034"/>
                    <a:pt x="526942" y="1864398"/>
                  </a:cubicBezTo>
                  <a:cubicBezTo>
                    <a:pt x="526578" y="1864398"/>
                    <a:pt x="526213" y="1864761"/>
                    <a:pt x="526213" y="1864761"/>
                  </a:cubicBezTo>
                  <a:cubicBezTo>
                    <a:pt x="526213" y="1864761"/>
                    <a:pt x="525849" y="1864761"/>
                    <a:pt x="525849" y="1865125"/>
                  </a:cubicBezTo>
                  <a:cubicBezTo>
                    <a:pt x="525849" y="1865125"/>
                    <a:pt x="525485" y="1865125"/>
                    <a:pt x="525485" y="1865125"/>
                  </a:cubicBezTo>
                  <a:lnTo>
                    <a:pt x="448647" y="1917843"/>
                  </a:lnTo>
                  <a:lnTo>
                    <a:pt x="230878" y="1988012"/>
                  </a:lnTo>
                  <a:cubicBezTo>
                    <a:pt x="230514" y="1988012"/>
                    <a:pt x="230514" y="1988376"/>
                    <a:pt x="230150" y="1988376"/>
                  </a:cubicBezTo>
                  <a:cubicBezTo>
                    <a:pt x="229786" y="1988740"/>
                    <a:pt x="229058" y="1988740"/>
                    <a:pt x="228693" y="1989103"/>
                  </a:cubicBezTo>
                  <a:cubicBezTo>
                    <a:pt x="228693" y="1989103"/>
                    <a:pt x="228329" y="1989103"/>
                    <a:pt x="228329" y="1989467"/>
                  </a:cubicBezTo>
                  <a:lnTo>
                    <a:pt x="96867" y="2103628"/>
                  </a:lnTo>
                  <a:cubicBezTo>
                    <a:pt x="96867" y="2103628"/>
                    <a:pt x="96503" y="2103992"/>
                    <a:pt x="96503" y="2103992"/>
                  </a:cubicBezTo>
                  <a:cubicBezTo>
                    <a:pt x="96138" y="2104356"/>
                    <a:pt x="95774" y="2104719"/>
                    <a:pt x="95774" y="2105083"/>
                  </a:cubicBezTo>
                  <a:cubicBezTo>
                    <a:pt x="95774" y="2105446"/>
                    <a:pt x="95410" y="2105446"/>
                    <a:pt x="95410" y="2105810"/>
                  </a:cubicBezTo>
                  <a:lnTo>
                    <a:pt x="728" y="2290141"/>
                  </a:lnTo>
                  <a:cubicBezTo>
                    <a:pt x="0" y="2291232"/>
                    <a:pt x="0" y="2292686"/>
                    <a:pt x="0" y="2293777"/>
                  </a:cubicBezTo>
                  <a:lnTo>
                    <a:pt x="7283" y="2468655"/>
                  </a:lnTo>
                  <a:cubicBezTo>
                    <a:pt x="7283" y="2468655"/>
                    <a:pt x="7283" y="2468655"/>
                    <a:pt x="7283" y="2468655"/>
                  </a:cubicBezTo>
                  <a:cubicBezTo>
                    <a:pt x="7283" y="2469018"/>
                    <a:pt x="7283" y="2469746"/>
                    <a:pt x="7647" y="2470109"/>
                  </a:cubicBezTo>
                  <a:cubicBezTo>
                    <a:pt x="7647" y="2470109"/>
                    <a:pt x="7647" y="2470473"/>
                    <a:pt x="7647" y="2470473"/>
                  </a:cubicBezTo>
                  <a:cubicBezTo>
                    <a:pt x="7647" y="2470473"/>
                    <a:pt x="7647" y="2470473"/>
                    <a:pt x="7647" y="2470473"/>
                  </a:cubicBezTo>
                  <a:cubicBezTo>
                    <a:pt x="8012" y="2471200"/>
                    <a:pt x="8012" y="2471564"/>
                    <a:pt x="8376" y="2472291"/>
                  </a:cubicBezTo>
                  <a:cubicBezTo>
                    <a:pt x="8376" y="2472291"/>
                    <a:pt x="8376" y="2472291"/>
                    <a:pt x="8376" y="2472291"/>
                  </a:cubicBezTo>
                  <a:lnTo>
                    <a:pt x="115439" y="2637352"/>
                  </a:lnTo>
                  <a:cubicBezTo>
                    <a:pt x="115803" y="2638079"/>
                    <a:pt x="116532" y="2638807"/>
                    <a:pt x="116896" y="2639170"/>
                  </a:cubicBezTo>
                  <a:lnTo>
                    <a:pt x="235977" y="2732245"/>
                  </a:lnTo>
                  <a:cubicBezTo>
                    <a:pt x="235977" y="2732245"/>
                    <a:pt x="235977" y="2732245"/>
                    <a:pt x="235977" y="2732245"/>
                  </a:cubicBezTo>
                  <a:cubicBezTo>
                    <a:pt x="235977" y="2732245"/>
                    <a:pt x="235977" y="2732245"/>
                    <a:pt x="235977" y="2732245"/>
                  </a:cubicBezTo>
                  <a:cubicBezTo>
                    <a:pt x="236341" y="2732608"/>
                    <a:pt x="236705" y="2732608"/>
                    <a:pt x="236705" y="2732608"/>
                  </a:cubicBezTo>
                  <a:cubicBezTo>
                    <a:pt x="237069" y="2732608"/>
                    <a:pt x="237433" y="2732972"/>
                    <a:pt x="237797" y="2732972"/>
                  </a:cubicBezTo>
                  <a:cubicBezTo>
                    <a:pt x="238162" y="2732972"/>
                    <a:pt x="238526" y="2732972"/>
                    <a:pt x="238890" y="2733335"/>
                  </a:cubicBezTo>
                  <a:cubicBezTo>
                    <a:pt x="239254" y="2733335"/>
                    <a:pt x="239254" y="2733335"/>
                    <a:pt x="239618" y="2733699"/>
                  </a:cubicBezTo>
                  <a:lnTo>
                    <a:pt x="473410" y="2750060"/>
                  </a:lnTo>
                  <a:lnTo>
                    <a:pt x="654398" y="2750060"/>
                  </a:lnTo>
                  <a:lnTo>
                    <a:pt x="605237" y="2863858"/>
                  </a:lnTo>
                  <a:cubicBezTo>
                    <a:pt x="605237" y="2863858"/>
                    <a:pt x="605237" y="2864221"/>
                    <a:pt x="605237" y="2864221"/>
                  </a:cubicBezTo>
                  <a:cubicBezTo>
                    <a:pt x="605237" y="2864585"/>
                    <a:pt x="605237" y="2864585"/>
                    <a:pt x="604872" y="2864948"/>
                  </a:cubicBezTo>
                  <a:cubicBezTo>
                    <a:pt x="604872" y="2865676"/>
                    <a:pt x="604508" y="2866039"/>
                    <a:pt x="604508" y="2866766"/>
                  </a:cubicBezTo>
                  <a:cubicBezTo>
                    <a:pt x="604508" y="2866766"/>
                    <a:pt x="604508" y="2867130"/>
                    <a:pt x="604508" y="2867130"/>
                  </a:cubicBezTo>
                  <a:cubicBezTo>
                    <a:pt x="604508" y="2867130"/>
                    <a:pt x="604508" y="2867130"/>
                    <a:pt x="604508" y="2867494"/>
                  </a:cubicBezTo>
                  <a:cubicBezTo>
                    <a:pt x="604508" y="2868221"/>
                    <a:pt x="604872" y="2868948"/>
                    <a:pt x="605237" y="2869675"/>
                  </a:cubicBezTo>
                  <a:cubicBezTo>
                    <a:pt x="605237" y="2869675"/>
                    <a:pt x="605237" y="2870038"/>
                    <a:pt x="605237" y="2870038"/>
                  </a:cubicBezTo>
                  <a:cubicBezTo>
                    <a:pt x="605601" y="2870766"/>
                    <a:pt x="605965" y="2871493"/>
                    <a:pt x="606693" y="2871856"/>
                  </a:cubicBezTo>
                  <a:lnTo>
                    <a:pt x="804797" y="3064913"/>
                  </a:lnTo>
                  <a:lnTo>
                    <a:pt x="751266" y="3174348"/>
                  </a:lnTo>
                  <a:cubicBezTo>
                    <a:pt x="750901" y="3175076"/>
                    <a:pt x="750901" y="3175439"/>
                    <a:pt x="750537" y="3176166"/>
                  </a:cubicBezTo>
                  <a:lnTo>
                    <a:pt x="728687" y="3298326"/>
                  </a:lnTo>
                  <a:cubicBezTo>
                    <a:pt x="728687" y="3298326"/>
                    <a:pt x="728687" y="3298690"/>
                    <a:pt x="728687" y="3298690"/>
                  </a:cubicBezTo>
                  <a:cubicBezTo>
                    <a:pt x="728687" y="3298690"/>
                    <a:pt x="728687" y="3298690"/>
                    <a:pt x="728687" y="3299054"/>
                  </a:cubicBezTo>
                  <a:cubicBezTo>
                    <a:pt x="728687" y="3299417"/>
                    <a:pt x="728687" y="3299417"/>
                    <a:pt x="728687" y="3299781"/>
                  </a:cubicBezTo>
                  <a:cubicBezTo>
                    <a:pt x="728687" y="3300144"/>
                    <a:pt x="728687" y="3300508"/>
                    <a:pt x="728687" y="3300871"/>
                  </a:cubicBezTo>
                  <a:lnTo>
                    <a:pt x="765104" y="3525923"/>
                  </a:lnTo>
                  <a:cubicBezTo>
                    <a:pt x="765104" y="3525923"/>
                    <a:pt x="765104" y="3525923"/>
                    <a:pt x="765104" y="3525923"/>
                  </a:cubicBezTo>
                  <a:cubicBezTo>
                    <a:pt x="765104" y="3526286"/>
                    <a:pt x="765104" y="3526286"/>
                    <a:pt x="765468" y="3526650"/>
                  </a:cubicBezTo>
                  <a:cubicBezTo>
                    <a:pt x="765468" y="3527013"/>
                    <a:pt x="765832" y="3527377"/>
                    <a:pt x="765832" y="3527740"/>
                  </a:cubicBezTo>
                  <a:cubicBezTo>
                    <a:pt x="765832" y="3527740"/>
                    <a:pt x="765832" y="3528104"/>
                    <a:pt x="765832" y="3528104"/>
                  </a:cubicBezTo>
                  <a:cubicBezTo>
                    <a:pt x="765832" y="3528468"/>
                    <a:pt x="766196" y="3528468"/>
                    <a:pt x="766560" y="3528831"/>
                  </a:cubicBezTo>
                  <a:cubicBezTo>
                    <a:pt x="766560" y="3528831"/>
                    <a:pt x="766924" y="3529195"/>
                    <a:pt x="766924" y="3529195"/>
                  </a:cubicBezTo>
                  <a:lnTo>
                    <a:pt x="862335" y="3633904"/>
                  </a:lnTo>
                  <a:lnTo>
                    <a:pt x="864884" y="3790239"/>
                  </a:lnTo>
                  <a:cubicBezTo>
                    <a:pt x="864884" y="3792421"/>
                    <a:pt x="865976" y="3794239"/>
                    <a:pt x="867433" y="3795693"/>
                  </a:cubicBezTo>
                  <a:cubicBezTo>
                    <a:pt x="868890" y="3796784"/>
                    <a:pt x="870346" y="3797511"/>
                    <a:pt x="872167" y="3797511"/>
                  </a:cubicBezTo>
                  <a:cubicBezTo>
                    <a:pt x="872531" y="3797511"/>
                    <a:pt x="872895" y="3797511"/>
                    <a:pt x="873624" y="3797511"/>
                  </a:cubicBezTo>
                  <a:lnTo>
                    <a:pt x="1107052" y="3754973"/>
                  </a:lnTo>
                  <a:cubicBezTo>
                    <a:pt x="1107052" y="3754973"/>
                    <a:pt x="1107416" y="3754973"/>
                    <a:pt x="1107416" y="3754609"/>
                  </a:cubicBezTo>
                  <a:cubicBezTo>
                    <a:pt x="1107780" y="3754609"/>
                    <a:pt x="1108508" y="3754246"/>
                    <a:pt x="1108872" y="3753882"/>
                  </a:cubicBezTo>
                  <a:cubicBezTo>
                    <a:pt x="1109236" y="3753882"/>
                    <a:pt x="1109600" y="3753519"/>
                    <a:pt x="1109965" y="3753155"/>
                  </a:cubicBezTo>
                  <a:cubicBezTo>
                    <a:pt x="1109965" y="3753155"/>
                    <a:pt x="1110329" y="3753155"/>
                    <a:pt x="1110329" y="3752792"/>
                  </a:cubicBezTo>
                  <a:cubicBezTo>
                    <a:pt x="1110693" y="3752428"/>
                    <a:pt x="1111057" y="3752064"/>
                    <a:pt x="1111421" y="3751701"/>
                  </a:cubicBezTo>
                  <a:cubicBezTo>
                    <a:pt x="1111421" y="3751701"/>
                    <a:pt x="1111421" y="3751701"/>
                    <a:pt x="1111785" y="3751337"/>
                  </a:cubicBezTo>
                  <a:lnTo>
                    <a:pt x="1298965" y="3479385"/>
                  </a:lnTo>
                  <a:cubicBezTo>
                    <a:pt x="1298965" y="3479385"/>
                    <a:pt x="1298965" y="3479022"/>
                    <a:pt x="1299329" y="3479022"/>
                  </a:cubicBezTo>
                  <a:cubicBezTo>
                    <a:pt x="1299329" y="3478658"/>
                    <a:pt x="1299693" y="3478658"/>
                    <a:pt x="1299693" y="3478295"/>
                  </a:cubicBezTo>
                  <a:cubicBezTo>
                    <a:pt x="1299693" y="3477931"/>
                    <a:pt x="1299693" y="3477931"/>
                    <a:pt x="1300057" y="3477568"/>
                  </a:cubicBezTo>
                  <a:cubicBezTo>
                    <a:pt x="1300057" y="3477568"/>
                    <a:pt x="1300057" y="3477204"/>
                    <a:pt x="1300421" y="3477204"/>
                  </a:cubicBezTo>
                  <a:lnTo>
                    <a:pt x="1329190" y="3367041"/>
                  </a:lnTo>
                  <a:lnTo>
                    <a:pt x="1444994" y="3218341"/>
                  </a:lnTo>
                  <a:cubicBezTo>
                    <a:pt x="1444994" y="3217977"/>
                    <a:pt x="1445358" y="3217977"/>
                    <a:pt x="1445358" y="3217613"/>
                  </a:cubicBezTo>
                  <a:cubicBezTo>
                    <a:pt x="1445358" y="3217613"/>
                    <a:pt x="1445722" y="3217250"/>
                    <a:pt x="1445722" y="3217250"/>
                  </a:cubicBezTo>
                  <a:cubicBezTo>
                    <a:pt x="1445722" y="3217250"/>
                    <a:pt x="1445722" y="3217250"/>
                    <a:pt x="1445722" y="3216886"/>
                  </a:cubicBezTo>
                  <a:cubicBezTo>
                    <a:pt x="1446086" y="3216159"/>
                    <a:pt x="1446450" y="3215432"/>
                    <a:pt x="1446450" y="3214705"/>
                  </a:cubicBezTo>
                  <a:lnTo>
                    <a:pt x="1494884" y="2898034"/>
                  </a:lnTo>
                  <a:lnTo>
                    <a:pt x="1561889" y="2812230"/>
                  </a:lnTo>
                  <a:cubicBezTo>
                    <a:pt x="1561889" y="2812230"/>
                    <a:pt x="1561889" y="2812230"/>
                    <a:pt x="1561889" y="2812230"/>
                  </a:cubicBezTo>
                  <a:lnTo>
                    <a:pt x="1561889" y="2812230"/>
                  </a:lnTo>
                  <a:cubicBezTo>
                    <a:pt x="1562254" y="2811867"/>
                    <a:pt x="1562618" y="2811140"/>
                    <a:pt x="1562982" y="2810776"/>
                  </a:cubicBezTo>
                  <a:lnTo>
                    <a:pt x="1663126" y="2582089"/>
                  </a:lnTo>
                  <a:cubicBezTo>
                    <a:pt x="1663126" y="2582089"/>
                    <a:pt x="1663126" y="2582089"/>
                    <a:pt x="1663126" y="2582089"/>
                  </a:cubicBezTo>
                  <a:lnTo>
                    <a:pt x="1678785" y="2545732"/>
                  </a:lnTo>
                  <a:lnTo>
                    <a:pt x="1764363" y="2488651"/>
                  </a:lnTo>
                  <a:cubicBezTo>
                    <a:pt x="1764727" y="2488651"/>
                    <a:pt x="1764727" y="2488288"/>
                    <a:pt x="1765092" y="2487924"/>
                  </a:cubicBezTo>
                  <a:cubicBezTo>
                    <a:pt x="1765456" y="2487561"/>
                    <a:pt x="1765456" y="2487561"/>
                    <a:pt x="1765820" y="2487197"/>
                  </a:cubicBezTo>
                  <a:cubicBezTo>
                    <a:pt x="1765820" y="2487197"/>
                    <a:pt x="1766184" y="2486833"/>
                    <a:pt x="1766184" y="2486833"/>
                  </a:cubicBezTo>
                  <a:lnTo>
                    <a:pt x="1931514" y="2282870"/>
                  </a:lnTo>
                  <a:cubicBezTo>
                    <a:pt x="1931514" y="2282870"/>
                    <a:pt x="1931514" y="2282506"/>
                    <a:pt x="1931878" y="2282506"/>
                  </a:cubicBezTo>
                  <a:cubicBezTo>
                    <a:pt x="1931878" y="2282506"/>
                    <a:pt x="1932242" y="2282142"/>
                    <a:pt x="1932242" y="2282142"/>
                  </a:cubicBezTo>
                  <a:cubicBezTo>
                    <a:pt x="1932606" y="2281415"/>
                    <a:pt x="1932970" y="2280688"/>
                    <a:pt x="1933334" y="2279961"/>
                  </a:cubicBezTo>
                  <a:cubicBezTo>
                    <a:pt x="1933334" y="2279961"/>
                    <a:pt x="1933334" y="2279961"/>
                    <a:pt x="1933334" y="2279961"/>
                  </a:cubicBezTo>
                  <a:cubicBezTo>
                    <a:pt x="1933334" y="2279234"/>
                    <a:pt x="1933334" y="2278507"/>
                    <a:pt x="1933334" y="2277416"/>
                  </a:cubicBezTo>
                  <a:cubicBezTo>
                    <a:pt x="1933334" y="2277416"/>
                    <a:pt x="1933334" y="2277052"/>
                    <a:pt x="1933334" y="2277052"/>
                  </a:cubicBezTo>
                  <a:cubicBezTo>
                    <a:pt x="1933334" y="2277052"/>
                    <a:pt x="1933334" y="2276689"/>
                    <a:pt x="1933334" y="2276689"/>
                  </a:cubicBezTo>
                  <a:cubicBezTo>
                    <a:pt x="1933334" y="2276325"/>
                    <a:pt x="1932970" y="2276325"/>
                    <a:pt x="1932970" y="2275962"/>
                  </a:cubicBezTo>
                  <a:cubicBezTo>
                    <a:pt x="1932606" y="2275598"/>
                    <a:pt x="1932606" y="2274871"/>
                    <a:pt x="1932242" y="2274507"/>
                  </a:cubicBezTo>
                  <a:cubicBezTo>
                    <a:pt x="1932242" y="2274144"/>
                    <a:pt x="1931878" y="2274144"/>
                    <a:pt x="1931878" y="2274144"/>
                  </a:cubicBezTo>
                  <a:cubicBezTo>
                    <a:pt x="1931514" y="2273780"/>
                    <a:pt x="1931514" y="2273417"/>
                    <a:pt x="1931149" y="2273417"/>
                  </a:cubicBezTo>
                  <a:cubicBezTo>
                    <a:pt x="1930421" y="2273053"/>
                    <a:pt x="1930057" y="2272689"/>
                    <a:pt x="1929329" y="2272326"/>
                  </a:cubicBezTo>
                  <a:cubicBezTo>
                    <a:pt x="1928964" y="2272326"/>
                    <a:pt x="1928964" y="2271962"/>
                    <a:pt x="1928600" y="2271962"/>
                  </a:cubicBezTo>
                  <a:lnTo>
                    <a:pt x="1735594" y="2206883"/>
                  </a:lnTo>
                  <a:lnTo>
                    <a:pt x="1599762" y="2081451"/>
                  </a:lnTo>
                  <a:lnTo>
                    <a:pt x="1652566" y="2054546"/>
                  </a:lnTo>
                  <a:lnTo>
                    <a:pt x="1733774" y="2140349"/>
                  </a:lnTo>
                  <a:cubicBezTo>
                    <a:pt x="1733774" y="2140349"/>
                    <a:pt x="1734138" y="2140713"/>
                    <a:pt x="1734138" y="2140713"/>
                  </a:cubicBezTo>
                  <a:cubicBezTo>
                    <a:pt x="1734138" y="2140713"/>
                    <a:pt x="1734138" y="2141076"/>
                    <a:pt x="1734502" y="2141076"/>
                  </a:cubicBezTo>
                  <a:cubicBezTo>
                    <a:pt x="1734502" y="2141076"/>
                    <a:pt x="1734866" y="2141076"/>
                    <a:pt x="1735230" y="2141440"/>
                  </a:cubicBezTo>
                  <a:cubicBezTo>
                    <a:pt x="1735594" y="2141803"/>
                    <a:pt x="1736323" y="2142167"/>
                    <a:pt x="1736687" y="2142167"/>
                  </a:cubicBezTo>
                  <a:cubicBezTo>
                    <a:pt x="1737051" y="2142167"/>
                    <a:pt x="1737415" y="2142531"/>
                    <a:pt x="1737779" y="2142531"/>
                  </a:cubicBezTo>
                  <a:cubicBezTo>
                    <a:pt x="1737779" y="2142531"/>
                    <a:pt x="1738144" y="2142531"/>
                    <a:pt x="1738144" y="2142531"/>
                  </a:cubicBezTo>
                  <a:lnTo>
                    <a:pt x="2186791" y="2199975"/>
                  </a:lnTo>
                  <a:lnTo>
                    <a:pt x="2198808" y="2455930"/>
                  </a:lnTo>
                  <a:cubicBezTo>
                    <a:pt x="2198808" y="2455930"/>
                    <a:pt x="2198808" y="2456293"/>
                    <a:pt x="2198808" y="2456293"/>
                  </a:cubicBezTo>
                  <a:cubicBezTo>
                    <a:pt x="2198808" y="2456293"/>
                    <a:pt x="2198808" y="2456657"/>
                    <a:pt x="2198808" y="2456657"/>
                  </a:cubicBezTo>
                  <a:cubicBezTo>
                    <a:pt x="2198808" y="2457021"/>
                    <a:pt x="2199172" y="2457384"/>
                    <a:pt x="2199172" y="2457384"/>
                  </a:cubicBezTo>
                  <a:cubicBezTo>
                    <a:pt x="2199172" y="2457748"/>
                    <a:pt x="2199537" y="2458111"/>
                    <a:pt x="2199537" y="2458475"/>
                  </a:cubicBezTo>
                  <a:cubicBezTo>
                    <a:pt x="2199901" y="2458839"/>
                    <a:pt x="2199901" y="2459202"/>
                    <a:pt x="2200265" y="2459565"/>
                  </a:cubicBezTo>
                  <a:cubicBezTo>
                    <a:pt x="2200265" y="2459929"/>
                    <a:pt x="2200629" y="2459929"/>
                    <a:pt x="2200629" y="2460293"/>
                  </a:cubicBezTo>
                  <a:lnTo>
                    <a:pt x="2368508" y="2632626"/>
                  </a:lnTo>
                  <a:cubicBezTo>
                    <a:pt x="2369964" y="2634080"/>
                    <a:pt x="2371785" y="2634807"/>
                    <a:pt x="2373970" y="2634807"/>
                  </a:cubicBezTo>
                  <a:cubicBezTo>
                    <a:pt x="2376155" y="2634807"/>
                    <a:pt x="2377976" y="2633717"/>
                    <a:pt x="2379432" y="2632262"/>
                  </a:cubicBezTo>
                  <a:lnTo>
                    <a:pt x="2440248" y="2561729"/>
                  </a:lnTo>
                  <a:cubicBezTo>
                    <a:pt x="2441340" y="2560639"/>
                    <a:pt x="2442068" y="2558821"/>
                    <a:pt x="2442068" y="2557367"/>
                  </a:cubicBezTo>
                  <a:lnTo>
                    <a:pt x="2449351" y="2419936"/>
                  </a:lnTo>
                  <a:lnTo>
                    <a:pt x="2663114" y="2243967"/>
                  </a:lnTo>
                  <a:lnTo>
                    <a:pt x="2839004" y="2412665"/>
                  </a:lnTo>
                  <a:lnTo>
                    <a:pt x="2866681" y="2618810"/>
                  </a:lnTo>
                  <a:close/>
                  <a:moveTo>
                    <a:pt x="2441340" y="2406848"/>
                  </a:moveTo>
                  <a:lnTo>
                    <a:pt x="2214103" y="2202156"/>
                  </a:lnTo>
                  <a:lnTo>
                    <a:pt x="2643814" y="2239968"/>
                  </a:lnTo>
                  <a:lnTo>
                    <a:pt x="2441340" y="2406848"/>
                  </a:lnTo>
                  <a:close/>
                  <a:moveTo>
                    <a:pt x="2212282" y="2446477"/>
                  </a:moveTo>
                  <a:lnTo>
                    <a:pt x="2201357" y="2209792"/>
                  </a:lnTo>
                  <a:lnTo>
                    <a:pt x="2424953" y="2411210"/>
                  </a:lnTo>
                  <a:lnTo>
                    <a:pt x="2212282" y="2446477"/>
                  </a:lnTo>
                  <a:close/>
                  <a:moveTo>
                    <a:pt x="1666040" y="2047638"/>
                  </a:moveTo>
                  <a:lnTo>
                    <a:pt x="1861594" y="1967652"/>
                  </a:lnTo>
                  <a:lnTo>
                    <a:pt x="1738144" y="2123625"/>
                  </a:lnTo>
                  <a:lnTo>
                    <a:pt x="1666040" y="2047638"/>
                  </a:lnTo>
                  <a:close/>
                  <a:moveTo>
                    <a:pt x="1768005" y="2374853"/>
                  </a:moveTo>
                  <a:lnTo>
                    <a:pt x="1740693" y="2223244"/>
                  </a:lnTo>
                  <a:lnTo>
                    <a:pt x="1909300" y="2279961"/>
                  </a:lnTo>
                  <a:lnTo>
                    <a:pt x="1768005" y="2374853"/>
                  </a:lnTo>
                  <a:close/>
                  <a:moveTo>
                    <a:pt x="1889271" y="2310865"/>
                  </a:moveTo>
                  <a:lnTo>
                    <a:pt x="1768005" y="2460656"/>
                  </a:lnTo>
                  <a:lnTo>
                    <a:pt x="1769826" y="2391214"/>
                  </a:lnTo>
                  <a:lnTo>
                    <a:pt x="1889271" y="2310865"/>
                  </a:lnTo>
                  <a:close/>
                  <a:moveTo>
                    <a:pt x="1754531" y="2382852"/>
                  </a:moveTo>
                  <a:lnTo>
                    <a:pt x="1525837" y="2480653"/>
                  </a:lnTo>
                  <a:lnTo>
                    <a:pt x="1726854" y="2229424"/>
                  </a:lnTo>
                  <a:lnTo>
                    <a:pt x="1754531" y="2382852"/>
                  </a:lnTo>
                  <a:close/>
                  <a:moveTo>
                    <a:pt x="1433704" y="3201980"/>
                  </a:moveTo>
                  <a:lnTo>
                    <a:pt x="1245069" y="3103088"/>
                  </a:lnTo>
                  <a:lnTo>
                    <a:pt x="1477768" y="2912213"/>
                  </a:lnTo>
                  <a:lnTo>
                    <a:pt x="1433704" y="3201980"/>
                  </a:lnTo>
                  <a:close/>
                  <a:moveTo>
                    <a:pt x="1325184" y="3347772"/>
                  </a:moveTo>
                  <a:lnTo>
                    <a:pt x="1245069" y="3119449"/>
                  </a:lnTo>
                  <a:lnTo>
                    <a:pt x="1428242" y="3215432"/>
                  </a:lnTo>
                  <a:lnTo>
                    <a:pt x="1325184" y="3347772"/>
                  </a:lnTo>
                  <a:close/>
                  <a:moveTo>
                    <a:pt x="1289861" y="3460116"/>
                  </a:moveTo>
                  <a:lnTo>
                    <a:pt x="1179884" y="3344864"/>
                  </a:lnTo>
                  <a:lnTo>
                    <a:pt x="1313531" y="3368859"/>
                  </a:lnTo>
                  <a:lnTo>
                    <a:pt x="1289861" y="3460116"/>
                  </a:lnTo>
                  <a:close/>
                  <a:moveTo>
                    <a:pt x="1108872" y="3729887"/>
                  </a:moveTo>
                  <a:lnTo>
                    <a:pt x="1033126" y="3472841"/>
                  </a:lnTo>
                  <a:lnTo>
                    <a:pt x="1280028" y="3481567"/>
                  </a:lnTo>
                  <a:lnTo>
                    <a:pt x="1108872" y="3729887"/>
                  </a:lnTo>
                  <a:close/>
                  <a:moveTo>
                    <a:pt x="777849" y="3507017"/>
                  </a:moveTo>
                  <a:lnTo>
                    <a:pt x="745439" y="3306325"/>
                  </a:lnTo>
                  <a:lnTo>
                    <a:pt x="943543" y="3325231"/>
                  </a:lnTo>
                  <a:lnTo>
                    <a:pt x="777849" y="3507017"/>
                  </a:lnTo>
                  <a:close/>
                  <a:moveTo>
                    <a:pt x="254185" y="2147621"/>
                  </a:moveTo>
                  <a:lnTo>
                    <a:pt x="116896" y="2105083"/>
                  </a:lnTo>
                  <a:lnTo>
                    <a:pt x="228693" y="2008009"/>
                  </a:lnTo>
                  <a:lnTo>
                    <a:pt x="254185" y="2147621"/>
                  </a:lnTo>
                  <a:close/>
                  <a:moveTo>
                    <a:pt x="241803" y="1998920"/>
                  </a:moveTo>
                  <a:lnTo>
                    <a:pt x="431532" y="1937839"/>
                  </a:lnTo>
                  <a:lnTo>
                    <a:pt x="267659" y="2141076"/>
                  </a:lnTo>
                  <a:lnTo>
                    <a:pt x="241803" y="1998920"/>
                  </a:lnTo>
                  <a:close/>
                  <a:moveTo>
                    <a:pt x="522572" y="1884031"/>
                  </a:moveTo>
                  <a:lnTo>
                    <a:pt x="519294" y="2132714"/>
                  </a:lnTo>
                  <a:lnTo>
                    <a:pt x="279312" y="2150166"/>
                  </a:lnTo>
                  <a:lnTo>
                    <a:pt x="457387" y="1928750"/>
                  </a:lnTo>
                  <a:lnTo>
                    <a:pt x="522572" y="1884031"/>
                  </a:lnTo>
                  <a:close/>
                  <a:moveTo>
                    <a:pt x="866705" y="2040003"/>
                  </a:moveTo>
                  <a:lnTo>
                    <a:pt x="708659" y="2177434"/>
                  </a:lnTo>
                  <a:lnTo>
                    <a:pt x="799699" y="1979287"/>
                  </a:lnTo>
                  <a:lnTo>
                    <a:pt x="866705" y="2040003"/>
                  </a:lnTo>
                  <a:close/>
                  <a:moveTo>
                    <a:pt x="491982" y="2335224"/>
                  </a:moveTo>
                  <a:lnTo>
                    <a:pt x="282953" y="2164709"/>
                  </a:lnTo>
                  <a:lnTo>
                    <a:pt x="518202" y="2147621"/>
                  </a:lnTo>
                  <a:lnTo>
                    <a:pt x="491982" y="2335224"/>
                  </a:lnTo>
                  <a:close/>
                  <a:moveTo>
                    <a:pt x="486156" y="2349403"/>
                  </a:moveTo>
                  <a:lnTo>
                    <a:pt x="288780" y="2524645"/>
                  </a:lnTo>
                  <a:lnTo>
                    <a:pt x="271665" y="2174161"/>
                  </a:lnTo>
                  <a:lnTo>
                    <a:pt x="486156" y="2349403"/>
                  </a:lnTo>
                  <a:close/>
                  <a:moveTo>
                    <a:pt x="496716" y="2359220"/>
                  </a:moveTo>
                  <a:lnTo>
                    <a:pt x="615069" y="2482107"/>
                  </a:lnTo>
                  <a:lnTo>
                    <a:pt x="305167" y="2529008"/>
                  </a:lnTo>
                  <a:lnTo>
                    <a:pt x="496716" y="2359220"/>
                  </a:lnTo>
                  <a:close/>
                  <a:moveTo>
                    <a:pt x="508370" y="2350130"/>
                  </a:moveTo>
                  <a:lnTo>
                    <a:pt x="677341" y="2222517"/>
                  </a:lnTo>
                  <a:lnTo>
                    <a:pt x="626358" y="2472291"/>
                  </a:lnTo>
                  <a:lnTo>
                    <a:pt x="508370" y="2350130"/>
                  </a:lnTo>
                  <a:close/>
                  <a:moveTo>
                    <a:pt x="506913" y="2332679"/>
                  </a:moveTo>
                  <a:lnTo>
                    <a:pt x="532404" y="2149802"/>
                  </a:lnTo>
                  <a:lnTo>
                    <a:pt x="673335" y="2206883"/>
                  </a:lnTo>
                  <a:lnTo>
                    <a:pt x="506913" y="2332679"/>
                  </a:lnTo>
                  <a:close/>
                  <a:moveTo>
                    <a:pt x="1063352" y="2151620"/>
                  </a:moveTo>
                  <a:lnTo>
                    <a:pt x="1177335" y="2126170"/>
                  </a:lnTo>
                  <a:lnTo>
                    <a:pt x="952283" y="2316318"/>
                  </a:lnTo>
                  <a:lnTo>
                    <a:pt x="1063352" y="2151620"/>
                  </a:lnTo>
                  <a:close/>
                  <a:moveTo>
                    <a:pt x="1134364" y="2294867"/>
                  </a:moveTo>
                  <a:lnTo>
                    <a:pt x="1147109" y="2462111"/>
                  </a:lnTo>
                  <a:lnTo>
                    <a:pt x="935895" y="2357038"/>
                  </a:lnTo>
                  <a:lnTo>
                    <a:pt x="1134364" y="2294867"/>
                  </a:lnTo>
                  <a:close/>
                  <a:moveTo>
                    <a:pt x="923150" y="2367218"/>
                  </a:moveTo>
                  <a:lnTo>
                    <a:pt x="1138369" y="2474472"/>
                  </a:lnTo>
                  <a:lnTo>
                    <a:pt x="910040" y="2576272"/>
                  </a:lnTo>
                  <a:lnTo>
                    <a:pt x="923150" y="2367218"/>
                  </a:lnTo>
                  <a:close/>
                  <a:moveTo>
                    <a:pt x="895474" y="2577363"/>
                  </a:moveTo>
                  <a:lnTo>
                    <a:pt x="649664" y="2486833"/>
                  </a:lnTo>
                  <a:lnTo>
                    <a:pt x="908947" y="2367582"/>
                  </a:lnTo>
                  <a:lnTo>
                    <a:pt x="895474" y="2577363"/>
                  </a:lnTo>
                  <a:close/>
                  <a:moveTo>
                    <a:pt x="1148202" y="2485743"/>
                  </a:moveTo>
                  <a:lnTo>
                    <a:pt x="1151479" y="2845316"/>
                  </a:lnTo>
                  <a:lnTo>
                    <a:pt x="914046" y="2589724"/>
                  </a:lnTo>
                  <a:lnTo>
                    <a:pt x="1148202" y="2485743"/>
                  </a:lnTo>
                  <a:close/>
                  <a:moveTo>
                    <a:pt x="1162040" y="2462474"/>
                  </a:moveTo>
                  <a:lnTo>
                    <a:pt x="1148930" y="2294140"/>
                  </a:lnTo>
                  <a:lnTo>
                    <a:pt x="1380901" y="2339587"/>
                  </a:lnTo>
                  <a:lnTo>
                    <a:pt x="1162040" y="2462474"/>
                  </a:lnTo>
                  <a:close/>
                  <a:moveTo>
                    <a:pt x="1135456" y="2279234"/>
                  </a:moveTo>
                  <a:lnTo>
                    <a:pt x="949005" y="2337769"/>
                  </a:lnTo>
                  <a:lnTo>
                    <a:pt x="1188259" y="2135623"/>
                  </a:lnTo>
                  <a:lnTo>
                    <a:pt x="1135456" y="2279234"/>
                  </a:lnTo>
                  <a:close/>
                  <a:moveTo>
                    <a:pt x="1203554" y="2093812"/>
                  </a:moveTo>
                  <a:lnTo>
                    <a:pt x="1159855" y="2008009"/>
                  </a:lnTo>
                  <a:lnTo>
                    <a:pt x="1234508" y="2004010"/>
                  </a:lnTo>
                  <a:lnTo>
                    <a:pt x="1203554" y="2093812"/>
                  </a:lnTo>
                  <a:close/>
                  <a:moveTo>
                    <a:pt x="1147838" y="2016007"/>
                  </a:moveTo>
                  <a:lnTo>
                    <a:pt x="1194086" y="2106901"/>
                  </a:lnTo>
                  <a:lnTo>
                    <a:pt x="1074277" y="2133805"/>
                  </a:lnTo>
                  <a:lnTo>
                    <a:pt x="1147838" y="2016007"/>
                  </a:lnTo>
                  <a:close/>
                  <a:moveTo>
                    <a:pt x="1060439" y="2128351"/>
                  </a:moveTo>
                  <a:lnTo>
                    <a:pt x="1019288" y="2015280"/>
                  </a:lnTo>
                  <a:lnTo>
                    <a:pt x="1134728" y="2009463"/>
                  </a:lnTo>
                  <a:lnTo>
                    <a:pt x="1060439" y="2128351"/>
                  </a:lnTo>
                  <a:close/>
                  <a:moveTo>
                    <a:pt x="921693" y="2335587"/>
                  </a:moveTo>
                  <a:lnTo>
                    <a:pt x="887098" y="2053819"/>
                  </a:lnTo>
                  <a:lnTo>
                    <a:pt x="1048786" y="2147621"/>
                  </a:lnTo>
                  <a:lnTo>
                    <a:pt x="921693" y="2335587"/>
                  </a:lnTo>
                  <a:close/>
                  <a:moveTo>
                    <a:pt x="907491" y="2341041"/>
                  </a:moveTo>
                  <a:lnTo>
                    <a:pt x="700283" y="2204338"/>
                  </a:lnTo>
                  <a:lnTo>
                    <a:pt x="872167" y="2054546"/>
                  </a:lnTo>
                  <a:lnTo>
                    <a:pt x="907491" y="2341041"/>
                  </a:lnTo>
                  <a:close/>
                  <a:moveTo>
                    <a:pt x="695549" y="2171980"/>
                  </a:moveTo>
                  <a:lnTo>
                    <a:pt x="695549" y="1972379"/>
                  </a:lnTo>
                  <a:lnTo>
                    <a:pt x="786225" y="1974560"/>
                  </a:lnTo>
                  <a:lnTo>
                    <a:pt x="695549" y="2171980"/>
                  </a:lnTo>
                  <a:close/>
                  <a:moveTo>
                    <a:pt x="680982" y="2194158"/>
                  </a:moveTo>
                  <a:lnTo>
                    <a:pt x="538959" y="2136714"/>
                  </a:lnTo>
                  <a:lnTo>
                    <a:pt x="680982" y="1983286"/>
                  </a:lnTo>
                  <a:lnTo>
                    <a:pt x="680982" y="2194158"/>
                  </a:lnTo>
                  <a:close/>
                  <a:moveTo>
                    <a:pt x="533861" y="2120716"/>
                  </a:moveTo>
                  <a:lnTo>
                    <a:pt x="537138" y="1882940"/>
                  </a:lnTo>
                  <a:lnTo>
                    <a:pt x="676612" y="1966562"/>
                  </a:lnTo>
                  <a:lnTo>
                    <a:pt x="533861" y="2120716"/>
                  </a:lnTo>
                  <a:close/>
                  <a:moveTo>
                    <a:pt x="274214" y="2530462"/>
                  </a:moveTo>
                  <a:lnTo>
                    <a:pt x="27312" y="2463201"/>
                  </a:lnTo>
                  <a:lnTo>
                    <a:pt x="257098" y="2177797"/>
                  </a:lnTo>
                  <a:lnTo>
                    <a:pt x="274214" y="2530462"/>
                  </a:lnTo>
                  <a:close/>
                  <a:moveTo>
                    <a:pt x="288052" y="2546459"/>
                  </a:moveTo>
                  <a:lnTo>
                    <a:pt x="595768" y="2499922"/>
                  </a:lnTo>
                  <a:lnTo>
                    <a:pt x="251636" y="2710067"/>
                  </a:lnTo>
                  <a:lnTo>
                    <a:pt x="288052" y="2546459"/>
                  </a:lnTo>
                  <a:close/>
                  <a:moveTo>
                    <a:pt x="693000" y="2217063"/>
                  </a:moveTo>
                  <a:lnTo>
                    <a:pt x="901664" y="2354493"/>
                  </a:lnTo>
                  <a:lnTo>
                    <a:pt x="640560" y="2474836"/>
                  </a:lnTo>
                  <a:lnTo>
                    <a:pt x="693000" y="2217063"/>
                  </a:lnTo>
                  <a:close/>
                  <a:moveTo>
                    <a:pt x="886005" y="2589361"/>
                  </a:moveTo>
                  <a:lnTo>
                    <a:pt x="671878" y="2729336"/>
                  </a:lnTo>
                  <a:lnTo>
                    <a:pt x="639468" y="2498468"/>
                  </a:lnTo>
                  <a:lnTo>
                    <a:pt x="886005" y="2589361"/>
                  </a:lnTo>
                  <a:close/>
                  <a:moveTo>
                    <a:pt x="900936" y="2596996"/>
                  </a:moveTo>
                  <a:lnTo>
                    <a:pt x="1137277" y="2851133"/>
                  </a:lnTo>
                  <a:lnTo>
                    <a:pt x="684260" y="2738425"/>
                  </a:lnTo>
                  <a:lnTo>
                    <a:pt x="900936" y="2596996"/>
                  </a:lnTo>
                  <a:close/>
                  <a:moveTo>
                    <a:pt x="1087022" y="2853678"/>
                  </a:moveTo>
                  <a:lnTo>
                    <a:pt x="786589" y="2840589"/>
                  </a:lnTo>
                  <a:lnTo>
                    <a:pt x="692636" y="2755513"/>
                  </a:lnTo>
                  <a:lnTo>
                    <a:pt x="1087022" y="2853678"/>
                  </a:lnTo>
                  <a:close/>
                  <a:moveTo>
                    <a:pt x="1133635" y="2870402"/>
                  </a:moveTo>
                  <a:lnTo>
                    <a:pt x="820092" y="3050370"/>
                  </a:lnTo>
                  <a:lnTo>
                    <a:pt x="792052" y="2855495"/>
                  </a:lnTo>
                  <a:lnTo>
                    <a:pt x="1133635" y="2870402"/>
                  </a:lnTo>
                  <a:close/>
                  <a:moveTo>
                    <a:pt x="777485" y="2855859"/>
                  </a:moveTo>
                  <a:lnTo>
                    <a:pt x="804433" y="3042008"/>
                  </a:lnTo>
                  <a:lnTo>
                    <a:pt x="629271" y="2871129"/>
                  </a:lnTo>
                  <a:lnTo>
                    <a:pt x="777485" y="2855859"/>
                  </a:lnTo>
                  <a:close/>
                  <a:moveTo>
                    <a:pt x="1154757" y="2875128"/>
                  </a:moveTo>
                  <a:lnTo>
                    <a:pt x="1221762" y="3096180"/>
                  </a:lnTo>
                  <a:lnTo>
                    <a:pt x="837572" y="3057278"/>
                  </a:lnTo>
                  <a:lnTo>
                    <a:pt x="1154757" y="2875128"/>
                  </a:lnTo>
                  <a:close/>
                  <a:moveTo>
                    <a:pt x="1025843" y="3452481"/>
                  </a:moveTo>
                  <a:lnTo>
                    <a:pt x="970127" y="3327412"/>
                  </a:lnTo>
                  <a:lnTo>
                    <a:pt x="1142375" y="3339774"/>
                  </a:lnTo>
                  <a:lnTo>
                    <a:pt x="1025843" y="3452481"/>
                  </a:lnTo>
                  <a:close/>
                  <a:moveTo>
                    <a:pt x="1159127" y="3344137"/>
                  </a:moveTo>
                  <a:lnTo>
                    <a:pt x="1276023" y="3466660"/>
                  </a:lnTo>
                  <a:lnTo>
                    <a:pt x="1040774" y="3458298"/>
                  </a:lnTo>
                  <a:lnTo>
                    <a:pt x="1159127" y="3344137"/>
                  </a:lnTo>
                  <a:close/>
                  <a:moveTo>
                    <a:pt x="1160583" y="3326685"/>
                  </a:moveTo>
                  <a:cubicBezTo>
                    <a:pt x="1160219" y="3326685"/>
                    <a:pt x="1160219" y="3326685"/>
                    <a:pt x="1160583" y="3326685"/>
                  </a:cubicBezTo>
                  <a:cubicBezTo>
                    <a:pt x="1160219" y="3326685"/>
                    <a:pt x="1159855" y="3326685"/>
                    <a:pt x="1159855" y="3326685"/>
                  </a:cubicBezTo>
                  <a:lnTo>
                    <a:pt x="978138" y="3313597"/>
                  </a:lnTo>
                  <a:lnTo>
                    <a:pt x="1228681" y="3116540"/>
                  </a:lnTo>
                  <a:lnTo>
                    <a:pt x="1311710" y="3353590"/>
                  </a:lnTo>
                  <a:lnTo>
                    <a:pt x="1160583" y="3326685"/>
                  </a:lnTo>
                  <a:close/>
                  <a:moveTo>
                    <a:pt x="1213387" y="3109996"/>
                  </a:moveTo>
                  <a:lnTo>
                    <a:pt x="960658" y="3308143"/>
                  </a:lnTo>
                  <a:lnTo>
                    <a:pt x="827740" y="3070367"/>
                  </a:lnTo>
                  <a:lnTo>
                    <a:pt x="1213387" y="3109996"/>
                  </a:lnTo>
                  <a:close/>
                  <a:moveTo>
                    <a:pt x="956288" y="3332502"/>
                  </a:moveTo>
                  <a:lnTo>
                    <a:pt x="1012734" y="3459753"/>
                  </a:lnTo>
                  <a:lnTo>
                    <a:pt x="793872" y="3510653"/>
                  </a:lnTo>
                  <a:lnTo>
                    <a:pt x="956288" y="3332502"/>
                  </a:lnTo>
                  <a:close/>
                  <a:moveTo>
                    <a:pt x="1094670" y="3732431"/>
                  </a:moveTo>
                  <a:lnTo>
                    <a:pt x="882364" y="3627723"/>
                  </a:lnTo>
                  <a:lnTo>
                    <a:pt x="1020017" y="3479385"/>
                  </a:lnTo>
                  <a:lnTo>
                    <a:pt x="1094670" y="3732431"/>
                  </a:lnTo>
                  <a:close/>
                  <a:moveTo>
                    <a:pt x="1482866" y="2889308"/>
                  </a:moveTo>
                  <a:lnTo>
                    <a:pt x="1235965" y="3091817"/>
                  </a:lnTo>
                  <a:lnTo>
                    <a:pt x="1168595" y="2870038"/>
                  </a:lnTo>
                  <a:lnTo>
                    <a:pt x="1539311" y="2816957"/>
                  </a:lnTo>
                  <a:lnTo>
                    <a:pt x="1482866" y="2889308"/>
                  </a:lnTo>
                  <a:close/>
                  <a:moveTo>
                    <a:pt x="1548051" y="2800960"/>
                  </a:moveTo>
                  <a:lnTo>
                    <a:pt x="1185710" y="2852951"/>
                  </a:lnTo>
                  <a:lnTo>
                    <a:pt x="1526930" y="2591906"/>
                  </a:lnTo>
                  <a:lnTo>
                    <a:pt x="1548051" y="2800960"/>
                  </a:lnTo>
                  <a:close/>
                  <a:moveTo>
                    <a:pt x="1541132" y="2585725"/>
                  </a:moveTo>
                  <a:lnTo>
                    <a:pt x="1644918" y="2585725"/>
                  </a:lnTo>
                  <a:lnTo>
                    <a:pt x="1560433" y="2778782"/>
                  </a:lnTo>
                  <a:lnTo>
                    <a:pt x="1541132" y="2585725"/>
                  </a:lnTo>
                  <a:close/>
                  <a:moveTo>
                    <a:pt x="1166410" y="2849315"/>
                  </a:moveTo>
                  <a:lnTo>
                    <a:pt x="1162768" y="2478471"/>
                  </a:lnTo>
                  <a:lnTo>
                    <a:pt x="1394375" y="2348312"/>
                  </a:lnTo>
                  <a:lnTo>
                    <a:pt x="1395832" y="2432661"/>
                  </a:lnTo>
                  <a:cubicBezTo>
                    <a:pt x="1395832" y="2434479"/>
                    <a:pt x="1396560" y="2435933"/>
                    <a:pt x="1397652" y="2437388"/>
                  </a:cubicBezTo>
                  <a:lnTo>
                    <a:pt x="1521832" y="2576999"/>
                  </a:lnTo>
                  <a:lnTo>
                    <a:pt x="1166410" y="2849315"/>
                  </a:lnTo>
                  <a:close/>
                  <a:moveTo>
                    <a:pt x="1150751" y="2279597"/>
                  </a:moveTo>
                  <a:lnTo>
                    <a:pt x="1207196" y="2126170"/>
                  </a:lnTo>
                  <a:lnTo>
                    <a:pt x="1381993" y="2324680"/>
                  </a:lnTo>
                  <a:lnTo>
                    <a:pt x="1150751" y="2279597"/>
                  </a:lnTo>
                  <a:close/>
                  <a:moveTo>
                    <a:pt x="1246889" y="2013099"/>
                  </a:moveTo>
                  <a:lnTo>
                    <a:pt x="1569173" y="2082541"/>
                  </a:lnTo>
                  <a:lnTo>
                    <a:pt x="1376167" y="2225062"/>
                  </a:lnTo>
                  <a:lnTo>
                    <a:pt x="1213387" y="2109446"/>
                  </a:lnTo>
                  <a:lnTo>
                    <a:pt x="1246889" y="2013099"/>
                  </a:lnTo>
                  <a:close/>
                  <a:moveTo>
                    <a:pt x="703196" y="1624804"/>
                  </a:moveTo>
                  <a:lnTo>
                    <a:pt x="556803" y="1608807"/>
                  </a:lnTo>
                  <a:lnTo>
                    <a:pt x="556803" y="1408115"/>
                  </a:lnTo>
                  <a:lnTo>
                    <a:pt x="758185" y="1585538"/>
                  </a:lnTo>
                  <a:lnTo>
                    <a:pt x="703196" y="1624804"/>
                  </a:lnTo>
                  <a:close/>
                  <a:moveTo>
                    <a:pt x="666052" y="1682248"/>
                  </a:moveTo>
                  <a:lnTo>
                    <a:pt x="480693" y="1752054"/>
                  </a:lnTo>
                  <a:lnTo>
                    <a:pt x="553526" y="1623350"/>
                  </a:lnTo>
                  <a:lnTo>
                    <a:pt x="693000" y="1638620"/>
                  </a:lnTo>
                  <a:lnTo>
                    <a:pt x="666052" y="1682248"/>
                  </a:lnTo>
                  <a:close/>
                  <a:moveTo>
                    <a:pt x="1238150" y="777681"/>
                  </a:moveTo>
                  <a:lnTo>
                    <a:pt x="1440259" y="900568"/>
                  </a:lnTo>
                  <a:lnTo>
                    <a:pt x="1221762" y="870028"/>
                  </a:lnTo>
                  <a:lnTo>
                    <a:pt x="1238150" y="777681"/>
                  </a:lnTo>
                  <a:close/>
                  <a:moveTo>
                    <a:pt x="2446074" y="263226"/>
                  </a:moveTo>
                  <a:lnTo>
                    <a:pt x="2753426" y="265044"/>
                  </a:lnTo>
                  <a:lnTo>
                    <a:pt x="2356126" y="344303"/>
                  </a:lnTo>
                  <a:lnTo>
                    <a:pt x="2446074" y="263226"/>
                  </a:lnTo>
                  <a:close/>
                  <a:moveTo>
                    <a:pt x="2867773" y="397384"/>
                  </a:moveTo>
                  <a:lnTo>
                    <a:pt x="2660201" y="601712"/>
                  </a:lnTo>
                  <a:lnTo>
                    <a:pt x="2824074" y="276678"/>
                  </a:lnTo>
                  <a:lnTo>
                    <a:pt x="2867773" y="397384"/>
                  </a:lnTo>
                  <a:close/>
                  <a:moveTo>
                    <a:pt x="3634333" y="21451"/>
                  </a:moveTo>
                  <a:lnTo>
                    <a:pt x="3753414" y="393385"/>
                  </a:lnTo>
                  <a:lnTo>
                    <a:pt x="3534553" y="151246"/>
                  </a:lnTo>
                  <a:lnTo>
                    <a:pt x="3634333" y="21451"/>
                  </a:lnTo>
                  <a:close/>
                  <a:moveTo>
                    <a:pt x="3960987" y="221415"/>
                  </a:moveTo>
                  <a:lnTo>
                    <a:pt x="3664559" y="15997"/>
                  </a:lnTo>
                  <a:lnTo>
                    <a:pt x="3937316" y="41811"/>
                  </a:lnTo>
                  <a:lnTo>
                    <a:pt x="3960987" y="221415"/>
                  </a:lnTo>
                  <a:close/>
                  <a:moveTo>
                    <a:pt x="3774172" y="410473"/>
                  </a:moveTo>
                  <a:lnTo>
                    <a:pt x="3650357" y="24359"/>
                  </a:lnTo>
                  <a:lnTo>
                    <a:pt x="3958438" y="237776"/>
                  </a:lnTo>
                  <a:lnTo>
                    <a:pt x="3774172" y="410473"/>
                  </a:lnTo>
                  <a:close/>
                  <a:moveTo>
                    <a:pt x="3565143" y="488277"/>
                  </a:moveTo>
                  <a:cubicBezTo>
                    <a:pt x="3551305" y="446103"/>
                    <a:pt x="3533461" y="391204"/>
                    <a:pt x="3515617" y="336668"/>
                  </a:cubicBezTo>
                  <a:cubicBezTo>
                    <a:pt x="3496680" y="279223"/>
                    <a:pt x="3478108" y="221415"/>
                    <a:pt x="3463906" y="178514"/>
                  </a:cubicBezTo>
                  <a:cubicBezTo>
                    <a:pt x="3456987" y="157063"/>
                    <a:pt x="3450796" y="138885"/>
                    <a:pt x="3446790" y="126523"/>
                  </a:cubicBezTo>
                  <a:cubicBezTo>
                    <a:pt x="3444969" y="121070"/>
                    <a:pt x="3443512" y="116707"/>
                    <a:pt x="3442420" y="113435"/>
                  </a:cubicBezTo>
                  <a:lnTo>
                    <a:pt x="3518894" y="156336"/>
                  </a:lnTo>
                  <a:lnTo>
                    <a:pt x="3565143" y="488277"/>
                  </a:lnTo>
                  <a:close/>
                  <a:moveTo>
                    <a:pt x="3093189" y="1290681"/>
                  </a:moveTo>
                  <a:lnTo>
                    <a:pt x="3504328" y="1118348"/>
                  </a:lnTo>
                  <a:lnTo>
                    <a:pt x="3406732" y="1447381"/>
                  </a:lnTo>
                  <a:lnTo>
                    <a:pt x="3093189" y="1290681"/>
                  </a:lnTo>
                  <a:close/>
                  <a:moveTo>
                    <a:pt x="3245773" y="1565905"/>
                  </a:moveTo>
                  <a:lnTo>
                    <a:pt x="3094282" y="1307405"/>
                  </a:lnTo>
                  <a:lnTo>
                    <a:pt x="3396900" y="1458651"/>
                  </a:lnTo>
                  <a:lnTo>
                    <a:pt x="3245773" y="1565905"/>
                  </a:lnTo>
                  <a:close/>
                  <a:moveTo>
                    <a:pt x="3243588" y="2146894"/>
                  </a:moveTo>
                  <a:lnTo>
                    <a:pt x="3106663" y="2018552"/>
                  </a:lnTo>
                  <a:lnTo>
                    <a:pt x="3343732" y="1936022"/>
                  </a:lnTo>
                  <a:lnTo>
                    <a:pt x="3243588" y="2146894"/>
                  </a:lnTo>
                  <a:close/>
                  <a:moveTo>
                    <a:pt x="2879427" y="2606812"/>
                  </a:moveTo>
                  <a:lnTo>
                    <a:pt x="2854299" y="2426481"/>
                  </a:lnTo>
                  <a:lnTo>
                    <a:pt x="2924582" y="2483198"/>
                  </a:lnTo>
                  <a:lnTo>
                    <a:pt x="2924582" y="2584271"/>
                  </a:lnTo>
                  <a:lnTo>
                    <a:pt x="2879427" y="2606812"/>
                  </a:lnTo>
                  <a:close/>
                  <a:moveTo>
                    <a:pt x="2929317" y="2467928"/>
                  </a:moveTo>
                  <a:lnTo>
                    <a:pt x="2856848" y="2409756"/>
                  </a:lnTo>
                  <a:lnTo>
                    <a:pt x="2997415" y="2319590"/>
                  </a:lnTo>
                  <a:lnTo>
                    <a:pt x="2929317" y="2467928"/>
                  </a:lnTo>
                  <a:close/>
                  <a:moveTo>
                    <a:pt x="2684600" y="2230879"/>
                  </a:moveTo>
                  <a:lnTo>
                    <a:pt x="3081172" y="2029460"/>
                  </a:lnTo>
                  <a:lnTo>
                    <a:pt x="3009432" y="2291232"/>
                  </a:lnTo>
                  <a:lnTo>
                    <a:pt x="2684600" y="2230879"/>
                  </a:lnTo>
                  <a:close/>
                  <a:moveTo>
                    <a:pt x="1654386" y="2036731"/>
                  </a:moveTo>
                  <a:lnTo>
                    <a:pt x="1450456" y="1877850"/>
                  </a:lnTo>
                  <a:lnTo>
                    <a:pt x="1858681" y="1952746"/>
                  </a:lnTo>
                  <a:lnTo>
                    <a:pt x="1654386" y="2036731"/>
                  </a:lnTo>
                  <a:close/>
                  <a:moveTo>
                    <a:pt x="1164953" y="1727331"/>
                  </a:moveTo>
                  <a:lnTo>
                    <a:pt x="1342300" y="1733512"/>
                  </a:lnTo>
                  <a:lnTo>
                    <a:pt x="1171144" y="1856399"/>
                  </a:lnTo>
                  <a:lnTo>
                    <a:pt x="1164953" y="1727331"/>
                  </a:lnTo>
                  <a:close/>
                  <a:moveTo>
                    <a:pt x="1158034" y="1712425"/>
                  </a:moveTo>
                  <a:cubicBezTo>
                    <a:pt x="1157670" y="1712425"/>
                    <a:pt x="1157670" y="1712425"/>
                    <a:pt x="1157306" y="1712425"/>
                  </a:cubicBezTo>
                  <a:lnTo>
                    <a:pt x="1066265" y="1712425"/>
                  </a:lnTo>
                  <a:lnTo>
                    <a:pt x="1085566" y="1651345"/>
                  </a:lnTo>
                  <a:lnTo>
                    <a:pt x="1159491" y="1600808"/>
                  </a:lnTo>
                  <a:lnTo>
                    <a:pt x="1277115" y="1600808"/>
                  </a:lnTo>
                  <a:lnTo>
                    <a:pt x="1350311" y="1718969"/>
                  </a:lnTo>
                  <a:lnTo>
                    <a:pt x="1158034" y="1712425"/>
                  </a:lnTo>
                  <a:close/>
                  <a:moveTo>
                    <a:pt x="2383802" y="1840402"/>
                  </a:moveTo>
                  <a:lnTo>
                    <a:pt x="2529467" y="1899664"/>
                  </a:lnTo>
                  <a:lnTo>
                    <a:pt x="2216652" y="2163618"/>
                  </a:lnTo>
                  <a:lnTo>
                    <a:pt x="2383802" y="1840402"/>
                  </a:lnTo>
                  <a:close/>
                  <a:moveTo>
                    <a:pt x="2620872" y="666791"/>
                  </a:moveTo>
                  <a:lnTo>
                    <a:pt x="2696981" y="1078719"/>
                  </a:lnTo>
                  <a:lnTo>
                    <a:pt x="2328449" y="881299"/>
                  </a:lnTo>
                  <a:lnTo>
                    <a:pt x="2620872" y="666791"/>
                  </a:lnTo>
                  <a:close/>
                  <a:moveTo>
                    <a:pt x="2695889" y="1094716"/>
                  </a:moveTo>
                  <a:lnTo>
                    <a:pt x="2442432" y="1435383"/>
                  </a:lnTo>
                  <a:lnTo>
                    <a:pt x="2325172" y="896205"/>
                  </a:lnTo>
                  <a:lnTo>
                    <a:pt x="2695889" y="1094716"/>
                  </a:lnTo>
                  <a:close/>
                  <a:moveTo>
                    <a:pt x="2532744" y="1885485"/>
                  </a:moveTo>
                  <a:lnTo>
                    <a:pt x="2388172" y="1826950"/>
                  </a:lnTo>
                  <a:lnTo>
                    <a:pt x="2439883" y="1491009"/>
                  </a:lnTo>
                  <a:lnTo>
                    <a:pt x="2532744" y="1885485"/>
                  </a:lnTo>
                  <a:close/>
                  <a:moveTo>
                    <a:pt x="2663114" y="2214518"/>
                  </a:moveTo>
                  <a:lnTo>
                    <a:pt x="2554958" y="1908390"/>
                  </a:lnTo>
                  <a:lnTo>
                    <a:pt x="2771634" y="1971652"/>
                  </a:lnTo>
                  <a:lnTo>
                    <a:pt x="2663114" y="2214518"/>
                  </a:lnTo>
                  <a:close/>
                  <a:moveTo>
                    <a:pt x="2785837" y="1975287"/>
                  </a:moveTo>
                  <a:lnTo>
                    <a:pt x="3069155" y="2019643"/>
                  </a:lnTo>
                  <a:lnTo>
                    <a:pt x="2677317" y="2218517"/>
                  </a:lnTo>
                  <a:lnTo>
                    <a:pt x="2785837" y="1975287"/>
                  </a:lnTo>
                  <a:close/>
                  <a:moveTo>
                    <a:pt x="2779646" y="1959290"/>
                  </a:moveTo>
                  <a:lnTo>
                    <a:pt x="2565519" y="1896392"/>
                  </a:lnTo>
                  <a:lnTo>
                    <a:pt x="3137981" y="1670978"/>
                  </a:lnTo>
                  <a:lnTo>
                    <a:pt x="2779646" y="1959290"/>
                  </a:lnTo>
                  <a:close/>
                  <a:moveTo>
                    <a:pt x="2449351" y="1466650"/>
                  </a:moveTo>
                  <a:lnTo>
                    <a:pt x="2797854" y="1655344"/>
                  </a:lnTo>
                  <a:lnTo>
                    <a:pt x="2547311" y="1883304"/>
                  </a:lnTo>
                  <a:lnTo>
                    <a:pt x="2449351" y="1466650"/>
                  </a:lnTo>
                  <a:close/>
                  <a:moveTo>
                    <a:pt x="2459912" y="1456106"/>
                  </a:moveTo>
                  <a:lnTo>
                    <a:pt x="2755976" y="1400116"/>
                  </a:lnTo>
                  <a:lnTo>
                    <a:pt x="2800403" y="1640437"/>
                  </a:lnTo>
                  <a:lnTo>
                    <a:pt x="2459912" y="1456106"/>
                  </a:lnTo>
                  <a:close/>
                  <a:moveTo>
                    <a:pt x="2455542" y="1441927"/>
                  </a:moveTo>
                  <a:lnTo>
                    <a:pt x="2702444" y="1109986"/>
                  </a:lnTo>
                  <a:lnTo>
                    <a:pt x="2753426" y="1385573"/>
                  </a:lnTo>
                  <a:lnTo>
                    <a:pt x="2455542" y="1441927"/>
                  </a:lnTo>
                  <a:close/>
                  <a:moveTo>
                    <a:pt x="2636530" y="671881"/>
                  </a:moveTo>
                  <a:lnTo>
                    <a:pt x="3017808" y="968920"/>
                  </a:lnTo>
                  <a:lnTo>
                    <a:pt x="3070975" y="1279410"/>
                  </a:lnTo>
                  <a:lnTo>
                    <a:pt x="2713369" y="1087808"/>
                  </a:lnTo>
                  <a:lnTo>
                    <a:pt x="2636530" y="671881"/>
                  </a:lnTo>
                  <a:close/>
                  <a:moveTo>
                    <a:pt x="3027276" y="946015"/>
                  </a:moveTo>
                  <a:lnTo>
                    <a:pt x="2888166" y="414836"/>
                  </a:lnTo>
                  <a:lnTo>
                    <a:pt x="3220282" y="617709"/>
                  </a:lnTo>
                  <a:lnTo>
                    <a:pt x="3027276" y="946015"/>
                  </a:lnTo>
                  <a:close/>
                  <a:moveTo>
                    <a:pt x="3011981" y="945651"/>
                  </a:moveTo>
                  <a:lnTo>
                    <a:pt x="2635074" y="651885"/>
                  </a:lnTo>
                  <a:lnTo>
                    <a:pt x="2639808" y="642068"/>
                  </a:lnTo>
                  <a:lnTo>
                    <a:pt x="2872143" y="413018"/>
                  </a:lnTo>
                  <a:lnTo>
                    <a:pt x="3011981" y="945651"/>
                  </a:lnTo>
                  <a:close/>
                  <a:moveTo>
                    <a:pt x="2621964" y="639887"/>
                  </a:moveTo>
                  <a:lnTo>
                    <a:pt x="2346293" y="361391"/>
                  </a:lnTo>
                  <a:lnTo>
                    <a:pt x="2812057" y="268680"/>
                  </a:lnTo>
                  <a:lnTo>
                    <a:pt x="2628155" y="634070"/>
                  </a:lnTo>
                  <a:lnTo>
                    <a:pt x="2621964" y="639887"/>
                  </a:lnTo>
                  <a:close/>
                  <a:moveTo>
                    <a:pt x="2614316" y="652976"/>
                  </a:moveTo>
                  <a:cubicBezTo>
                    <a:pt x="2614316" y="652976"/>
                    <a:pt x="2614316" y="653339"/>
                    <a:pt x="2614316" y="652976"/>
                  </a:cubicBezTo>
                  <a:lnTo>
                    <a:pt x="2322259" y="867483"/>
                  </a:lnTo>
                  <a:lnTo>
                    <a:pt x="2338282" y="373752"/>
                  </a:lnTo>
                  <a:lnTo>
                    <a:pt x="2614316" y="652976"/>
                  </a:lnTo>
                  <a:close/>
                  <a:moveTo>
                    <a:pt x="2429322" y="1443745"/>
                  </a:moveTo>
                  <a:lnTo>
                    <a:pt x="1971207" y="1362668"/>
                  </a:lnTo>
                  <a:lnTo>
                    <a:pt x="2310970" y="899841"/>
                  </a:lnTo>
                  <a:lnTo>
                    <a:pt x="2429322" y="1443745"/>
                  </a:lnTo>
                  <a:close/>
                  <a:moveTo>
                    <a:pt x="2422768" y="1457197"/>
                  </a:moveTo>
                  <a:lnTo>
                    <a:pt x="1894005" y="1931659"/>
                  </a:lnTo>
                  <a:lnTo>
                    <a:pt x="1964652" y="1376121"/>
                  </a:lnTo>
                  <a:lnTo>
                    <a:pt x="2422768" y="1457197"/>
                  </a:lnTo>
                  <a:close/>
                  <a:moveTo>
                    <a:pt x="1365970" y="1716424"/>
                  </a:moveTo>
                  <a:lnTo>
                    <a:pt x="1293138" y="1598990"/>
                  </a:lnTo>
                  <a:lnTo>
                    <a:pt x="1599762" y="1538637"/>
                  </a:lnTo>
                  <a:lnTo>
                    <a:pt x="1365970" y="1716424"/>
                  </a:lnTo>
                  <a:close/>
                  <a:moveTo>
                    <a:pt x="1869606" y="1940021"/>
                  </a:moveTo>
                  <a:lnTo>
                    <a:pt x="1434069" y="1860035"/>
                  </a:lnTo>
                  <a:lnTo>
                    <a:pt x="1628895" y="1539728"/>
                  </a:lnTo>
                  <a:lnTo>
                    <a:pt x="1869606" y="1940021"/>
                  </a:lnTo>
                  <a:close/>
                  <a:moveTo>
                    <a:pt x="1639456" y="1528457"/>
                  </a:moveTo>
                  <a:lnTo>
                    <a:pt x="1949358" y="1379756"/>
                  </a:lnTo>
                  <a:lnTo>
                    <a:pt x="1879802" y="1928023"/>
                  </a:lnTo>
                  <a:lnTo>
                    <a:pt x="1639456" y="1528457"/>
                  </a:lnTo>
                  <a:close/>
                  <a:moveTo>
                    <a:pt x="1631444" y="1516096"/>
                  </a:moveTo>
                  <a:lnTo>
                    <a:pt x="1395103" y="1181609"/>
                  </a:lnTo>
                  <a:lnTo>
                    <a:pt x="1939161" y="1368849"/>
                  </a:lnTo>
                  <a:lnTo>
                    <a:pt x="1631444" y="1516096"/>
                  </a:lnTo>
                  <a:close/>
                  <a:moveTo>
                    <a:pt x="1385635" y="1163067"/>
                  </a:moveTo>
                  <a:lnTo>
                    <a:pt x="1477040" y="925291"/>
                  </a:lnTo>
                  <a:lnTo>
                    <a:pt x="1928600" y="1349580"/>
                  </a:lnTo>
                  <a:lnTo>
                    <a:pt x="1385635" y="1163067"/>
                  </a:lnTo>
                  <a:close/>
                  <a:moveTo>
                    <a:pt x="1616513" y="1520459"/>
                  </a:moveTo>
                  <a:lnTo>
                    <a:pt x="1280392" y="1586265"/>
                  </a:lnTo>
                  <a:lnTo>
                    <a:pt x="1157306" y="1586265"/>
                  </a:lnTo>
                  <a:cubicBezTo>
                    <a:pt x="1155849" y="1586265"/>
                    <a:pt x="1154392" y="1586629"/>
                    <a:pt x="1153300" y="1587356"/>
                  </a:cubicBezTo>
                  <a:lnTo>
                    <a:pt x="1103774" y="1621168"/>
                  </a:lnTo>
                  <a:lnTo>
                    <a:pt x="1376531" y="1180519"/>
                  </a:lnTo>
                  <a:lnTo>
                    <a:pt x="1616513" y="1520459"/>
                  </a:lnTo>
                  <a:close/>
                  <a:moveTo>
                    <a:pt x="1068814" y="1642983"/>
                  </a:moveTo>
                  <a:lnTo>
                    <a:pt x="902393" y="1707698"/>
                  </a:lnTo>
                  <a:lnTo>
                    <a:pt x="962844" y="1459742"/>
                  </a:lnTo>
                  <a:lnTo>
                    <a:pt x="1068814" y="1642983"/>
                  </a:lnTo>
                  <a:close/>
                  <a:moveTo>
                    <a:pt x="888554" y="1704790"/>
                  </a:moveTo>
                  <a:lnTo>
                    <a:pt x="781127" y="1587356"/>
                  </a:lnTo>
                  <a:lnTo>
                    <a:pt x="945728" y="1469922"/>
                  </a:lnTo>
                  <a:lnTo>
                    <a:pt x="888554" y="1704790"/>
                  </a:lnTo>
                  <a:close/>
                  <a:moveTo>
                    <a:pt x="1068086" y="1659343"/>
                  </a:moveTo>
                  <a:lnTo>
                    <a:pt x="1050970" y="1712425"/>
                  </a:lnTo>
                  <a:lnTo>
                    <a:pt x="931161" y="1712425"/>
                  </a:lnTo>
                  <a:lnTo>
                    <a:pt x="1068086" y="1659343"/>
                  </a:lnTo>
                  <a:close/>
                  <a:moveTo>
                    <a:pt x="1061531" y="1726968"/>
                  </a:moveTo>
                  <a:lnTo>
                    <a:pt x="1142739" y="1726968"/>
                  </a:lnTo>
                  <a:lnTo>
                    <a:pt x="1042595" y="1858217"/>
                  </a:lnTo>
                  <a:lnTo>
                    <a:pt x="1050242" y="1762598"/>
                  </a:lnTo>
                  <a:lnTo>
                    <a:pt x="1061531" y="1726968"/>
                  </a:lnTo>
                  <a:close/>
                  <a:moveTo>
                    <a:pt x="1602675" y="1554635"/>
                  </a:moveTo>
                  <a:lnTo>
                    <a:pt x="1423508" y="1849491"/>
                  </a:lnTo>
                  <a:lnTo>
                    <a:pt x="1372889" y="1729513"/>
                  </a:lnTo>
                  <a:lnTo>
                    <a:pt x="1602675" y="1554635"/>
                  </a:lnTo>
                  <a:close/>
                  <a:moveTo>
                    <a:pt x="2428230" y="1471740"/>
                  </a:moveTo>
                  <a:lnTo>
                    <a:pt x="2373606" y="1825496"/>
                  </a:lnTo>
                  <a:lnTo>
                    <a:pt x="1910392" y="1936749"/>
                  </a:lnTo>
                  <a:lnTo>
                    <a:pt x="2428230" y="1471740"/>
                  </a:lnTo>
                  <a:close/>
                  <a:moveTo>
                    <a:pt x="2366322" y="1842220"/>
                  </a:moveTo>
                  <a:lnTo>
                    <a:pt x="2190432" y="2181796"/>
                  </a:lnTo>
                  <a:lnTo>
                    <a:pt x="1900560" y="1953837"/>
                  </a:lnTo>
                  <a:lnTo>
                    <a:pt x="2366322" y="1842220"/>
                  </a:lnTo>
                  <a:close/>
                  <a:moveTo>
                    <a:pt x="2539664" y="1909844"/>
                  </a:moveTo>
                  <a:lnTo>
                    <a:pt x="2651461" y="2226152"/>
                  </a:lnTo>
                  <a:lnTo>
                    <a:pt x="2210825" y="2187250"/>
                  </a:lnTo>
                  <a:lnTo>
                    <a:pt x="2539664" y="1909844"/>
                  </a:lnTo>
                  <a:close/>
                  <a:moveTo>
                    <a:pt x="2798947" y="1962562"/>
                  </a:moveTo>
                  <a:lnTo>
                    <a:pt x="3168207" y="1665888"/>
                  </a:lnTo>
                  <a:lnTo>
                    <a:pt x="3086998" y="2007645"/>
                  </a:lnTo>
                  <a:lnTo>
                    <a:pt x="2798947" y="1962562"/>
                  </a:lnTo>
                  <a:close/>
                  <a:moveTo>
                    <a:pt x="2577536" y="1876032"/>
                  </a:moveTo>
                  <a:lnTo>
                    <a:pt x="2813513" y="1661161"/>
                  </a:lnTo>
                  <a:lnTo>
                    <a:pt x="3139802" y="1654617"/>
                  </a:lnTo>
                  <a:lnTo>
                    <a:pt x="2577536" y="1876032"/>
                  </a:lnTo>
                  <a:close/>
                  <a:moveTo>
                    <a:pt x="2816790" y="1646618"/>
                  </a:moveTo>
                  <a:lnTo>
                    <a:pt x="2772363" y="1406297"/>
                  </a:lnTo>
                  <a:lnTo>
                    <a:pt x="3155097" y="1640074"/>
                  </a:lnTo>
                  <a:lnTo>
                    <a:pt x="2816790" y="1646618"/>
                  </a:lnTo>
                  <a:close/>
                  <a:moveTo>
                    <a:pt x="2767628" y="1381938"/>
                  </a:moveTo>
                  <a:lnTo>
                    <a:pt x="2716646" y="1105986"/>
                  </a:lnTo>
                  <a:lnTo>
                    <a:pt x="3057137" y="1288500"/>
                  </a:lnTo>
                  <a:lnTo>
                    <a:pt x="2767628" y="1381938"/>
                  </a:lnTo>
                  <a:close/>
                  <a:moveTo>
                    <a:pt x="3033103" y="972555"/>
                  </a:moveTo>
                  <a:lnTo>
                    <a:pt x="3313507" y="990371"/>
                  </a:lnTo>
                  <a:lnTo>
                    <a:pt x="3083721" y="1268140"/>
                  </a:lnTo>
                  <a:lnTo>
                    <a:pt x="3033103" y="972555"/>
                  </a:lnTo>
                  <a:close/>
                  <a:moveTo>
                    <a:pt x="3036744" y="958376"/>
                  </a:moveTo>
                  <a:lnTo>
                    <a:pt x="3227201" y="634070"/>
                  </a:lnTo>
                  <a:lnTo>
                    <a:pt x="3318606" y="976555"/>
                  </a:lnTo>
                  <a:lnTo>
                    <a:pt x="3036744" y="958376"/>
                  </a:lnTo>
                  <a:close/>
                  <a:moveTo>
                    <a:pt x="3261068" y="372661"/>
                  </a:moveTo>
                  <a:lnTo>
                    <a:pt x="3427854" y="115980"/>
                  </a:lnTo>
                  <a:cubicBezTo>
                    <a:pt x="3439871" y="150882"/>
                    <a:pt x="3522172" y="403565"/>
                    <a:pt x="3570970" y="553357"/>
                  </a:cubicBezTo>
                  <a:lnTo>
                    <a:pt x="3261068" y="372661"/>
                  </a:lnTo>
                  <a:close/>
                  <a:moveTo>
                    <a:pt x="3561501" y="564628"/>
                  </a:moveTo>
                  <a:lnTo>
                    <a:pt x="3237761" y="606802"/>
                  </a:lnTo>
                  <a:lnTo>
                    <a:pt x="3256698" y="386841"/>
                  </a:lnTo>
                  <a:lnTo>
                    <a:pt x="3561501" y="564628"/>
                  </a:lnTo>
                  <a:close/>
                  <a:moveTo>
                    <a:pt x="3251236" y="360664"/>
                  </a:moveTo>
                  <a:lnTo>
                    <a:pt x="3148906" y="169788"/>
                  </a:lnTo>
                  <a:lnTo>
                    <a:pt x="3414744" y="109435"/>
                  </a:lnTo>
                  <a:lnTo>
                    <a:pt x="3251236" y="360664"/>
                  </a:lnTo>
                  <a:close/>
                  <a:moveTo>
                    <a:pt x="3238854" y="368299"/>
                  </a:moveTo>
                  <a:lnTo>
                    <a:pt x="2896906" y="390476"/>
                  </a:lnTo>
                  <a:lnTo>
                    <a:pt x="3136160" y="176332"/>
                  </a:lnTo>
                  <a:lnTo>
                    <a:pt x="3238854" y="368299"/>
                  </a:lnTo>
                  <a:close/>
                  <a:moveTo>
                    <a:pt x="3242495" y="382841"/>
                  </a:moveTo>
                  <a:lnTo>
                    <a:pt x="3223559" y="602803"/>
                  </a:lnTo>
                  <a:lnTo>
                    <a:pt x="2899455" y="405019"/>
                  </a:lnTo>
                  <a:lnTo>
                    <a:pt x="3242495" y="382841"/>
                  </a:lnTo>
                  <a:close/>
                  <a:moveTo>
                    <a:pt x="2308057" y="860212"/>
                  </a:moveTo>
                  <a:lnTo>
                    <a:pt x="1971935" y="379569"/>
                  </a:lnTo>
                  <a:lnTo>
                    <a:pt x="2324080" y="364299"/>
                  </a:lnTo>
                  <a:lnTo>
                    <a:pt x="2308057" y="860212"/>
                  </a:lnTo>
                  <a:close/>
                  <a:moveTo>
                    <a:pt x="2293854" y="865302"/>
                  </a:moveTo>
                  <a:lnTo>
                    <a:pt x="1885629" y="688606"/>
                  </a:lnTo>
                  <a:lnTo>
                    <a:pt x="1961375" y="390113"/>
                  </a:lnTo>
                  <a:lnTo>
                    <a:pt x="2293854" y="865302"/>
                  </a:lnTo>
                  <a:close/>
                  <a:moveTo>
                    <a:pt x="1962103" y="1350307"/>
                  </a:moveTo>
                  <a:lnTo>
                    <a:pt x="1842658" y="775499"/>
                  </a:lnTo>
                  <a:lnTo>
                    <a:pt x="2302230" y="886752"/>
                  </a:lnTo>
                  <a:lnTo>
                    <a:pt x="1962103" y="1350307"/>
                  </a:lnTo>
                  <a:close/>
                  <a:moveTo>
                    <a:pt x="1930057" y="1267413"/>
                  </a:moveTo>
                  <a:lnTo>
                    <a:pt x="1763271" y="802404"/>
                  </a:lnTo>
                  <a:lnTo>
                    <a:pt x="1828091" y="775863"/>
                  </a:lnTo>
                  <a:lnTo>
                    <a:pt x="1930057" y="1267413"/>
                  </a:lnTo>
                  <a:close/>
                  <a:moveTo>
                    <a:pt x="1940981" y="1341581"/>
                  </a:moveTo>
                  <a:lnTo>
                    <a:pt x="1487236" y="915111"/>
                  </a:lnTo>
                  <a:lnTo>
                    <a:pt x="1749433" y="807857"/>
                  </a:lnTo>
                  <a:lnTo>
                    <a:pt x="1940981" y="1341581"/>
                  </a:lnTo>
                  <a:close/>
                  <a:moveTo>
                    <a:pt x="1524745" y="884207"/>
                  </a:moveTo>
                  <a:lnTo>
                    <a:pt x="1729404" y="732234"/>
                  </a:lnTo>
                  <a:lnTo>
                    <a:pt x="1745427" y="794042"/>
                  </a:lnTo>
                  <a:lnTo>
                    <a:pt x="1524745" y="884207"/>
                  </a:lnTo>
                  <a:close/>
                  <a:moveTo>
                    <a:pt x="1473762" y="903840"/>
                  </a:moveTo>
                  <a:lnTo>
                    <a:pt x="1255265" y="771137"/>
                  </a:lnTo>
                  <a:lnTo>
                    <a:pt x="1708282" y="729326"/>
                  </a:lnTo>
                  <a:lnTo>
                    <a:pt x="1473762" y="903840"/>
                  </a:lnTo>
                  <a:close/>
                  <a:moveTo>
                    <a:pt x="1463930" y="918383"/>
                  </a:moveTo>
                  <a:lnTo>
                    <a:pt x="1374710" y="1150342"/>
                  </a:lnTo>
                  <a:lnTo>
                    <a:pt x="1226496" y="885298"/>
                  </a:lnTo>
                  <a:lnTo>
                    <a:pt x="1463930" y="918383"/>
                  </a:lnTo>
                  <a:close/>
                  <a:moveTo>
                    <a:pt x="1079739" y="1632803"/>
                  </a:moveTo>
                  <a:lnTo>
                    <a:pt x="967213" y="1438291"/>
                  </a:lnTo>
                  <a:lnTo>
                    <a:pt x="934439" y="1245235"/>
                  </a:lnTo>
                  <a:lnTo>
                    <a:pt x="1361236" y="1177247"/>
                  </a:lnTo>
                  <a:lnTo>
                    <a:pt x="1079739" y="1632803"/>
                  </a:lnTo>
                  <a:close/>
                  <a:moveTo>
                    <a:pt x="950826" y="1428111"/>
                  </a:moveTo>
                  <a:lnTo>
                    <a:pt x="757820" y="1338309"/>
                  </a:lnTo>
                  <a:lnTo>
                    <a:pt x="920965" y="1250325"/>
                  </a:lnTo>
                  <a:lnTo>
                    <a:pt x="950826" y="1428111"/>
                  </a:lnTo>
                  <a:close/>
                  <a:moveTo>
                    <a:pt x="951919" y="1444472"/>
                  </a:moveTo>
                  <a:lnTo>
                    <a:pt x="951190" y="1448108"/>
                  </a:lnTo>
                  <a:lnTo>
                    <a:pt x="776028" y="1572813"/>
                  </a:lnTo>
                  <a:lnTo>
                    <a:pt x="750537" y="1350670"/>
                  </a:lnTo>
                  <a:lnTo>
                    <a:pt x="951919" y="1444472"/>
                  </a:lnTo>
                  <a:close/>
                  <a:moveTo>
                    <a:pt x="769109" y="1595718"/>
                  </a:moveTo>
                  <a:lnTo>
                    <a:pt x="883456" y="1720423"/>
                  </a:lnTo>
                  <a:lnTo>
                    <a:pt x="859421" y="1759326"/>
                  </a:lnTo>
                  <a:lnTo>
                    <a:pt x="717034" y="1632803"/>
                  </a:lnTo>
                  <a:lnTo>
                    <a:pt x="769109" y="1595718"/>
                  </a:lnTo>
                  <a:close/>
                  <a:moveTo>
                    <a:pt x="896566" y="1726968"/>
                  </a:moveTo>
                  <a:lnTo>
                    <a:pt x="1046601" y="1726968"/>
                  </a:lnTo>
                  <a:lnTo>
                    <a:pt x="1036404" y="1758598"/>
                  </a:lnTo>
                  <a:cubicBezTo>
                    <a:pt x="1036404" y="1758962"/>
                    <a:pt x="1036040" y="1759689"/>
                    <a:pt x="1036040" y="1760053"/>
                  </a:cubicBezTo>
                  <a:lnTo>
                    <a:pt x="1027300" y="1869124"/>
                  </a:lnTo>
                  <a:lnTo>
                    <a:pt x="871075" y="1768051"/>
                  </a:lnTo>
                  <a:lnTo>
                    <a:pt x="896566" y="1726968"/>
                  </a:lnTo>
                  <a:close/>
                  <a:moveTo>
                    <a:pt x="1151115" y="1740056"/>
                  </a:moveTo>
                  <a:lnTo>
                    <a:pt x="1156942" y="1863671"/>
                  </a:lnTo>
                  <a:lnTo>
                    <a:pt x="1049150" y="1873487"/>
                  </a:lnTo>
                  <a:lnTo>
                    <a:pt x="1151115" y="1740056"/>
                  </a:lnTo>
                  <a:close/>
                  <a:moveTo>
                    <a:pt x="1360872" y="1738238"/>
                  </a:moveTo>
                  <a:lnTo>
                    <a:pt x="1411491" y="1858217"/>
                  </a:lnTo>
                  <a:lnTo>
                    <a:pt x="1187895" y="1862580"/>
                  </a:lnTo>
                  <a:lnTo>
                    <a:pt x="1360872" y="1738238"/>
                  </a:lnTo>
                  <a:close/>
                  <a:moveTo>
                    <a:pt x="1422415" y="1874578"/>
                  </a:moveTo>
                  <a:lnTo>
                    <a:pt x="1628167" y="2034550"/>
                  </a:lnTo>
                  <a:lnTo>
                    <a:pt x="1270196" y="1992012"/>
                  </a:lnTo>
                  <a:lnTo>
                    <a:pt x="1422415" y="1874578"/>
                  </a:lnTo>
                  <a:close/>
                  <a:moveTo>
                    <a:pt x="1885629" y="1960381"/>
                  </a:moveTo>
                  <a:lnTo>
                    <a:pt x="2167855" y="2182160"/>
                  </a:lnTo>
                  <a:lnTo>
                    <a:pt x="1752346" y="2128715"/>
                  </a:lnTo>
                  <a:lnTo>
                    <a:pt x="1885629" y="1960381"/>
                  </a:lnTo>
                  <a:close/>
                  <a:moveTo>
                    <a:pt x="2995230" y="2303593"/>
                  </a:moveTo>
                  <a:lnTo>
                    <a:pt x="2845195" y="2399940"/>
                  </a:lnTo>
                  <a:lnTo>
                    <a:pt x="2684600" y="2246149"/>
                  </a:lnTo>
                  <a:lnTo>
                    <a:pt x="2995230" y="2303593"/>
                  </a:lnTo>
                  <a:close/>
                  <a:moveTo>
                    <a:pt x="2940241" y="2750423"/>
                  </a:moveTo>
                  <a:lnTo>
                    <a:pt x="3041478" y="2726791"/>
                  </a:lnTo>
                  <a:lnTo>
                    <a:pt x="3039657" y="2839862"/>
                  </a:lnTo>
                  <a:lnTo>
                    <a:pt x="2940241" y="2750423"/>
                  </a:lnTo>
                  <a:close/>
                  <a:moveTo>
                    <a:pt x="3035287" y="2712975"/>
                  </a:moveTo>
                  <a:lnTo>
                    <a:pt x="2934051" y="2736607"/>
                  </a:lnTo>
                  <a:lnTo>
                    <a:pt x="2944247" y="2682072"/>
                  </a:lnTo>
                  <a:cubicBezTo>
                    <a:pt x="2944611" y="2679890"/>
                    <a:pt x="2943883" y="2677345"/>
                    <a:pt x="2942062" y="2675527"/>
                  </a:cubicBezTo>
                  <a:lnTo>
                    <a:pt x="2885981" y="2619537"/>
                  </a:lnTo>
                  <a:lnTo>
                    <a:pt x="2930409" y="2597360"/>
                  </a:lnTo>
                  <a:lnTo>
                    <a:pt x="3035287" y="2712975"/>
                  </a:lnTo>
                  <a:close/>
                  <a:moveTo>
                    <a:pt x="3053860" y="2571909"/>
                  </a:moveTo>
                  <a:lnTo>
                    <a:pt x="2954079" y="2488288"/>
                  </a:lnTo>
                  <a:lnTo>
                    <a:pt x="3139437" y="2502104"/>
                  </a:lnTo>
                  <a:lnTo>
                    <a:pt x="3053860" y="2571909"/>
                  </a:lnTo>
                  <a:close/>
                  <a:moveTo>
                    <a:pt x="3093918" y="2367582"/>
                  </a:moveTo>
                  <a:lnTo>
                    <a:pt x="3146721" y="2488288"/>
                  </a:lnTo>
                  <a:lnTo>
                    <a:pt x="2943155" y="2473018"/>
                  </a:lnTo>
                  <a:lnTo>
                    <a:pt x="3017808" y="2311228"/>
                  </a:lnTo>
                  <a:lnTo>
                    <a:pt x="3093918" y="2367582"/>
                  </a:lnTo>
                  <a:close/>
                  <a:moveTo>
                    <a:pt x="3026548" y="2283960"/>
                  </a:moveTo>
                  <a:lnTo>
                    <a:pt x="3096467" y="2029460"/>
                  </a:lnTo>
                  <a:lnTo>
                    <a:pt x="3233756" y="2157801"/>
                  </a:lnTo>
                  <a:lnTo>
                    <a:pt x="3026548" y="2283960"/>
                  </a:lnTo>
                  <a:close/>
                  <a:moveTo>
                    <a:pt x="3344096" y="1920388"/>
                  </a:moveTo>
                  <a:lnTo>
                    <a:pt x="3110305" y="2001828"/>
                  </a:lnTo>
                  <a:lnTo>
                    <a:pt x="3234848" y="1811316"/>
                  </a:lnTo>
                  <a:lnTo>
                    <a:pt x="3344096" y="1920388"/>
                  </a:lnTo>
                  <a:close/>
                  <a:moveTo>
                    <a:pt x="3279276" y="1676431"/>
                  </a:moveTo>
                  <a:lnTo>
                    <a:pt x="3227201" y="1796410"/>
                  </a:lnTo>
                  <a:lnTo>
                    <a:pt x="3109212" y="1977105"/>
                  </a:lnTo>
                  <a:lnTo>
                    <a:pt x="3185322" y="1655708"/>
                  </a:lnTo>
                  <a:lnTo>
                    <a:pt x="3279276" y="1676431"/>
                  </a:lnTo>
                  <a:close/>
                  <a:moveTo>
                    <a:pt x="3178767" y="1637529"/>
                  </a:moveTo>
                  <a:lnTo>
                    <a:pt x="2779282" y="1393572"/>
                  </a:lnTo>
                  <a:lnTo>
                    <a:pt x="3072068" y="1298680"/>
                  </a:lnTo>
                  <a:lnTo>
                    <a:pt x="3234120" y="1575358"/>
                  </a:lnTo>
                  <a:lnTo>
                    <a:pt x="3178767" y="1637529"/>
                  </a:lnTo>
                  <a:close/>
                  <a:moveTo>
                    <a:pt x="3456623" y="1656435"/>
                  </a:moveTo>
                  <a:lnTo>
                    <a:pt x="3432588" y="1760780"/>
                  </a:lnTo>
                  <a:lnTo>
                    <a:pt x="3364126" y="1641165"/>
                  </a:lnTo>
                  <a:cubicBezTo>
                    <a:pt x="3363397" y="1640074"/>
                    <a:pt x="3362669" y="1638983"/>
                    <a:pt x="3361576" y="1638620"/>
                  </a:cubicBezTo>
                  <a:lnTo>
                    <a:pt x="3257062" y="1576449"/>
                  </a:lnTo>
                  <a:lnTo>
                    <a:pt x="3402727" y="1473194"/>
                  </a:lnTo>
                  <a:lnTo>
                    <a:pt x="3392166" y="1583720"/>
                  </a:lnTo>
                  <a:cubicBezTo>
                    <a:pt x="3391802" y="1585902"/>
                    <a:pt x="3392530" y="1587720"/>
                    <a:pt x="3393987" y="1589537"/>
                  </a:cubicBezTo>
                  <a:lnTo>
                    <a:pt x="3456623" y="1656435"/>
                  </a:lnTo>
                  <a:close/>
                  <a:moveTo>
                    <a:pt x="3484663" y="1366668"/>
                  </a:moveTo>
                  <a:lnTo>
                    <a:pt x="3427125" y="1429202"/>
                  </a:lnTo>
                  <a:lnTo>
                    <a:pt x="3510882" y="1147070"/>
                  </a:lnTo>
                  <a:lnTo>
                    <a:pt x="3515617" y="1225965"/>
                  </a:lnTo>
                  <a:lnTo>
                    <a:pt x="3484663" y="1366668"/>
                  </a:lnTo>
                  <a:close/>
                  <a:moveTo>
                    <a:pt x="3499958" y="1104169"/>
                  </a:moveTo>
                  <a:lnTo>
                    <a:pt x="3099744" y="1271775"/>
                  </a:lnTo>
                  <a:lnTo>
                    <a:pt x="3329530" y="993643"/>
                  </a:lnTo>
                  <a:lnTo>
                    <a:pt x="3499958" y="1104169"/>
                  </a:lnTo>
                  <a:close/>
                  <a:moveTo>
                    <a:pt x="3412559" y="768955"/>
                  </a:moveTo>
                  <a:cubicBezTo>
                    <a:pt x="3411102" y="769682"/>
                    <a:pt x="3410010" y="771137"/>
                    <a:pt x="3409281" y="772591"/>
                  </a:cubicBezTo>
                  <a:lnTo>
                    <a:pt x="3329894" y="961648"/>
                  </a:lnTo>
                  <a:lnTo>
                    <a:pt x="3239946" y="623890"/>
                  </a:lnTo>
                  <a:lnTo>
                    <a:pt x="3583351" y="674790"/>
                  </a:lnTo>
                  <a:lnTo>
                    <a:pt x="3412559" y="768955"/>
                  </a:lnTo>
                  <a:close/>
                  <a:moveTo>
                    <a:pt x="3596096" y="662428"/>
                  </a:moveTo>
                  <a:lnTo>
                    <a:pt x="3282553" y="615891"/>
                  </a:lnTo>
                  <a:lnTo>
                    <a:pt x="3577888" y="577353"/>
                  </a:lnTo>
                  <a:lnTo>
                    <a:pt x="3596096" y="662428"/>
                  </a:lnTo>
                  <a:close/>
                  <a:moveTo>
                    <a:pt x="3589178" y="555538"/>
                  </a:moveTo>
                  <a:lnTo>
                    <a:pt x="3536010" y="174151"/>
                  </a:lnTo>
                  <a:lnTo>
                    <a:pt x="3760333" y="422471"/>
                  </a:lnTo>
                  <a:lnTo>
                    <a:pt x="3589178" y="555538"/>
                  </a:lnTo>
                  <a:close/>
                  <a:moveTo>
                    <a:pt x="3842998" y="581715"/>
                  </a:moveTo>
                  <a:cubicBezTo>
                    <a:pt x="3842270" y="582443"/>
                    <a:pt x="3841906" y="583170"/>
                    <a:pt x="3841906" y="584260"/>
                  </a:cubicBezTo>
                  <a:lnTo>
                    <a:pt x="3810224" y="691151"/>
                  </a:lnTo>
                  <a:cubicBezTo>
                    <a:pt x="3809495" y="692969"/>
                    <a:pt x="3809860" y="695150"/>
                    <a:pt x="3810952" y="696968"/>
                  </a:cubicBezTo>
                  <a:lnTo>
                    <a:pt x="3880143" y="811129"/>
                  </a:lnTo>
                  <a:lnTo>
                    <a:pt x="3844455" y="1023092"/>
                  </a:lnTo>
                  <a:lnTo>
                    <a:pt x="3725738" y="875845"/>
                  </a:lnTo>
                  <a:lnTo>
                    <a:pt x="3790559" y="590441"/>
                  </a:lnTo>
                  <a:cubicBezTo>
                    <a:pt x="3790559" y="589714"/>
                    <a:pt x="3790923" y="588987"/>
                    <a:pt x="3790559" y="588260"/>
                  </a:cubicBezTo>
                  <a:lnTo>
                    <a:pt x="3778906" y="431197"/>
                  </a:lnTo>
                  <a:lnTo>
                    <a:pt x="3955888" y="437741"/>
                  </a:lnTo>
                  <a:lnTo>
                    <a:pt x="3842998" y="581715"/>
                  </a:lnTo>
                  <a:close/>
                  <a:moveTo>
                    <a:pt x="4001408" y="333759"/>
                  </a:moveTo>
                  <a:lnTo>
                    <a:pt x="3965356" y="423562"/>
                  </a:lnTo>
                  <a:lnTo>
                    <a:pt x="3788738" y="417017"/>
                  </a:lnTo>
                  <a:lnTo>
                    <a:pt x="3967541" y="249410"/>
                  </a:lnTo>
                  <a:lnTo>
                    <a:pt x="4001408" y="333759"/>
                  </a:lnTo>
                  <a:close/>
                  <a:moveTo>
                    <a:pt x="4029085" y="168697"/>
                  </a:moveTo>
                  <a:cubicBezTo>
                    <a:pt x="4026900" y="168334"/>
                    <a:pt x="4024715" y="169425"/>
                    <a:pt x="4023258" y="170879"/>
                  </a:cubicBezTo>
                  <a:lnTo>
                    <a:pt x="3975553" y="220688"/>
                  </a:lnTo>
                  <a:lnTo>
                    <a:pt x="3951882" y="42538"/>
                  </a:lnTo>
                  <a:lnTo>
                    <a:pt x="4071692" y="42538"/>
                  </a:lnTo>
                  <a:lnTo>
                    <a:pt x="4108836" y="175242"/>
                  </a:lnTo>
                  <a:lnTo>
                    <a:pt x="4029085" y="168697"/>
                  </a:lnTo>
                  <a:close/>
                  <a:moveTo>
                    <a:pt x="4120853" y="163971"/>
                  </a:moveTo>
                  <a:lnTo>
                    <a:pt x="4089536" y="51627"/>
                  </a:lnTo>
                  <a:lnTo>
                    <a:pt x="4157634" y="95619"/>
                  </a:lnTo>
                  <a:lnTo>
                    <a:pt x="4120853" y="163971"/>
                  </a:lnTo>
                  <a:close/>
                  <a:moveTo>
                    <a:pt x="3112126" y="178150"/>
                  </a:moveTo>
                  <a:lnTo>
                    <a:pt x="2884524" y="382114"/>
                  </a:lnTo>
                  <a:lnTo>
                    <a:pt x="2892900" y="227960"/>
                  </a:lnTo>
                  <a:lnTo>
                    <a:pt x="3112126" y="178150"/>
                  </a:lnTo>
                  <a:close/>
                  <a:moveTo>
                    <a:pt x="2204999" y="209781"/>
                  </a:moveTo>
                  <a:lnTo>
                    <a:pt x="2416577" y="209781"/>
                  </a:lnTo>
                  <a:lnTo>
                    <a:pt x="2434785" y="253773"/>
                  </a:lnTo>
                  <a:lnTo>
                    <a:pt x="2328814" y="349393"/>
                  </a:lnTo>
                  <a:lnTo>
                    <a:pt x="1983225" y="364299"/>
                  </a:lnTo>
                  <a:lnTo>
                    <a:pt x="2204999" y="209781"/>
                  </a:lnTo>
                  <a:close/>
                  <a:moveTo>
                    <a:pt x="1793496" y="530452"/>
                  </a:moveTo>
                  <a:lnTo>
                    <a:pt x="1854311" y="518090"/>
                  </a:lnTo>
                  <a:cubicBezTo>
                    <a:pt x="1856132" y="517727"/>
                    <a:pt x="1857953" y="516636"/>
                    <a:pt x="1859045" y="514818"/>
                  </a:cubicBezTo>
                  <a:cubicBezTo>
                    <a:pt x="1860138" y="513364"/>
                    <a:pt x="1860502" y="511182"/>
                    <a:pt x="1860138" y="509365"/>
                  </a:cubicBezTo>
                  <a:lnTo>
                    <a:pt x="1848849" y="458101"/>
                  </a:lnTo>
                  <a:lnTo>
                    <a:pt x="1946444" y="390113"/>
                  </a:lnTo>
                  <a:lnTo>
                    <a:pt x="1874340" y="673336"/>
                  </a:lnTo>
                  <a:lnTo>
                    <a:pt x="1793496" y="530452"/>
                  </a:lnTo>
                  <a:close/>
                  <a:moveTo>
                    <a:pt x="1879802" y="702058"/>
                  </a:moveTo>
                  <a:lnTo>
                    <a:pt x="2233404" y="855122"/>
                  </a:lnTo>
                  <a:lnTo>
                    <a:pt x="1844479" y="760957"/>
                  </a:lnTo>
                  <a:lnTo>
                    <a:pt x="1879802" y="702058"/>
                  </a:lnTo>
                  <a:close/>
                  <a:moveTo>
                    <a:pt x="1656571" y="596985"/>
                  </a:moveTo>
                  <a:lnTo>
                    <a:pt x="1677329" y="532633"/>
                  </a:lnTo>
                  <a:lnTo>
                    <a:pt x="1822265" y="762047"/>
                  </a:lnTo>
                  <a:lnTo>
                    <a:pt x="1758537" y="788224"/>
                  </a:lnTo>
                  <a:lnTo>
                    <a:pt x="1740329" y="717691"/>
                  </a:lnTo>
                  <a:cubicBezTo>
                    <a:pt x="1740329" y="717691"/>
                    <a:pt x="1740329" y="717328"/>
                    <a:pt x="1740329" y="717328"/>
                  </a:cubicBezTo>
                  <a:cubicBezTo>
                    <a:pt x="1740329" y="716964"/>
                    <a:pt x="1739965" y="716964"/>
                    <a:pt x="1739965" y="716601"/>
                  </a:cubicBezTo>
                  <a:cubicBezTo>
                    <a:pt x="1739965" y="716237"/>
                    <a:pt x="1739600" y="715874"/>
                    <a:pt x="1739600" y="715510"/>
                  </a:cubicBezTo>
                  <a:cubicBezTo>
                    <a:pt x="1739600" y="715510"/>
                    <a:pt x="1739600" y="715146"/>
                    <a:pt x="1739600" y="715146"/>
                  </a:cubicBezTo>
                  <a:lnTo>
                    <a:pt x="1656571" y="596985"/>
                  </a:lnTo>
                  <a:close/>
                  <a:moveTo>
                    <a:pt x="1207196" y="880208"/>
                  </a:moveTo>
                  <a:lnTo>
                    <a:pt x="1361236" y="1155432"/>
                  </a:lnTo>
                  <a:lnTo>
                    <a:pt x="1040046" y="1060904"/>
                  </a:lnTo>
                  <a:lnTo>
                    <a:pt x="988699" y="742414"/>
                  </a:lnTo>
                  <a:lnTo>
                    <a:pt x="1121618" y="757321"/>
                  </a:lnTo>
                  <a:lnTo>
                    <a:pt x="1207196" y="880208"/>
                  </a:lnTo>
                  <a:close/>
                  <a:moveTo>
                    <a:pt x="1022202" y="1043816"/>
                  </a:moveTo>
                  <a:lnTo>
                    <a:pt x="900936" y="911475"/>
                  </a:lnTo>
                  <a:lnTo>
                    <a:pt x="976317" y="758048"/>
                  </a:lnTo>
                  <a:lnTo>
                    <a:pt x="1022202" y="1043816"/>
                  </a:lnTo>
                  <a:close/>
                  <a:moveTo>
                    <a:pt x="890011" y="900568"/>
                  </a:moveTo>
                  <a:lnTo>
                    <a:pt x="779306" y="798404"/>
                  </a:lnTo>
                  <a:lnTo>
                    <a:pt x="966121" y="745686"/>
                  </a:lnTo>
                  <a:lnTo>
                    <a:pt x="890011" y="900568"/>
                  </a:lnTo>
                  <a:close/>
                  <a:moveTo>
                    <a:pt x="908947" y="991825"/>
                  </a:moveTo>
                  <a:lnTo>
                    <a:pt x="902393" y="934380"/>
                  </a:lnTo>
                  <a:lnTo>
                    <a:pt x="999259" y="1040180"/>
                  </a:lnTo>
                  <a:lnTo>
                    <a:pt x="908947" y="991825"/>
                  </a:lnTo>
                  <a:close/>
                  <a:moveTo>
                    <a:pt x="650029" y="888570"/>
                  </a:moveTo>
                  <a:lnTo>
                    <a:pt x="759641" y="807857"/>
                  </a:lnTo>
                  <a:lnTo>
                    <a:pt x="792416" y="1018729"/>
                  </a:lnTo>
                  <a:lnTo>
                    <a:pt x="702832" y="952195"/>
                  </a:lnTo>
                  <a:lnTo>
                    <a:pt x="650029" y="888570"/>
                  </a:lnTo>
                  <a:close/>
                  <a:moveTo>
                    <a:pt x="541873" y="1056541"/>
                  </a:moveTo>
                  <a:lnTo>
                    <a:pt x="681346" y="975464"/>
                  </a:lnTo>
                  <a:lnTo>
                    <a:pt x="584115" y="1180519"/>
                  </a:lnTo>
                  <a:lnTo>
                    <a:pt x="528763" y="1180519"/>
                  </a:lnTo>
                  <a:lnTo>
                    <a:pt x="541873" y="1056541"/>
                  </a:lnTo>
                  <a:close/>
                  <a:moveTo>
                    <a:pt x="833202" y="1133618"/>
                  </a:moveTo>
                  <a:lnTo>
                    <a:pt x="742161" y="1261959"/>
                  </a:lnTo>
                  <a:lnTo>
                    <a:pt x="696641" y="1184518"/>
                  </a:lnTo>
                  <a:cubicBezTo>
                    <a:pt x="695184" y="1182337"/>
                    <a:pt x="693000" y="1180882"/>
                    <a:pt x="690450" y="1180882"/>
                  </a:cubicBezTo>
                  <a:lnTo>
                    <a:pt x="600138" y="1180882"/>
                  </a:lnTo>
                  <a:lnTo>
                    <a:pt x="700647" y="968556"/>
                  </a:lnTo>
                  <a:lnTo>
                    <a:pt x="796421" y="1039816"/>
                  </a:lnTo>
                  <a:lnTo>
                    <a:pt x="833202" y="1133618"/>
                  </a:lnTo>
                  <a:close/>
                  <a:moveTo>
                    <a:pt x="806982" y="1016548"/>
                  </a:moveTo>
                  <a:lnTo>
                    <a:pt x="775664" y="814402"/>
                  </a:lnTo>
                  <a:lnTo>
                    <a:pt x="882728" y="913657"/>
                  </a:lnTo>
                  <a:lnTo>
                    <a:pt x="806982" y="1016548"/>
                  </a:lnTo>
                  <a:close/>
                  <a:moveTo>
                    <a:pt x="904942" y="1006004"/>
                  </a:moveTo>
                  <a:lnTo>
                    <a:pt x="1016011" y="1065630"/>
                  </a:lnTo>
                  <a:lnTo>
                    <a:pt x="921329" y="1101987"/>
                  </a:lnTo>
                  <a:lnTo>
                    <a:pt x="877265" y="1055814"/>
                  </a:lnTo>
                  <a:lnTo>
                    <a:pt x="904942" y="1006004"/>
                  </a:lnTo>
                  <a:close/>
                  <a:moveTo>
                    <a:pt x="929341" y="1114349"/>
                  </a:moveTo>
                  <a:lnTo>
                    <a:pt x="1014554" y="1081627"/>
                  </a:lnTo>
                  <a:lnTo>
                    <a:pt x="958473" y="1166703"/>
                  </a:lnTo>
                  <a:lnTo>
                    <a:pt x="929341" y="1114349"/>
                  </a:lnTo>
                  <a:close/>
                  <a:moveTo>
                    <a:pt x="964300" y="1184518"/>
                  </a:moveTo>
                  <a:lnTo>
                    <a:pt x="1036404" y="1075083"/>
                  </a:lnTo>
                  <a:lnTo>
                    <a:pt x="1343028" y="1165249"/>
                  </a:lnTo>
                  <a:lnTo>
                    <a:pt x="939901" y="1229601"/>
                  </a:lnTo>
                  <a:lnTo>
                    <a:pt x="964300" y="1184518"/>
                  </a:lnTo>
                  <a:close/>
                  <a:moveTo>
                    <a:pt x="636554" y="1317585"/>
                  </a:moveTo>
                  <a:lnTo>
                    <a:pt x="734878" y="1344490"/>
                  </a:lnTo>
                  <a:lnTo>
                    <a:pt x="760734" y="1568450"/>
                  </a:lnTo>
                  <a:lnTo>
                    <a:pt x="560445" y="1392118"/>
                  </a:lnTo>
                  <a:lnTo>
                    <a:pt x="636554" y="1317585"/>
                  </a:lnTo>
                  <a:close/>
                  <a:moveTo>
                    <a:pt x="431167" y="1433929"/>
                  </a:moveTo>
                  <a:lnTo>
                    <a:pt x="383826" y="1368849"/>
                  </a:lnTo>
                  <a:lnTo>
                    <a:pt x="429711" y="1303406"/>
                  </a:lnTo>
                  <a:lnTo>
                    <a:pt x="477052" y="1385937"/>
                  </a:lnTo>
                  <a:lnTo>
                    <a:pt x="431167" y="1433929"/>
                  </a:lnTo>
                  <a:close/>
                  <a:moveTo>
                    <a:pt x="293514" y="1443018"/>
                  </a:moveTo>
                  <a:lnTo>
                    <a:pt x="239254" y="1436474"/>
                  </a:lnTo>
                  <a:lnTo>
                    <a:pt x="372901" y="1377938"/>
                  </a:lnTo>
                  <a:lnTo>
                    <a:pt x="416965" y="1438655"/>
                  </a:lnTo>
                  <a:lnTo>
                    <a:pt x="293514" y="1443018"/>
                  </a:lnTo>
                  <a:close/>
                  <a:moveTo>
                    <a:pt x="350687" y="1188154"/>
                  </a:moveTo>
                  <a:lnTo>
                    <a:pt x="421699" y="1289954"/>
                  </a:lnTo>
                  <a:lnTo>
                    <a:pt x="375086" y="1356488"/>
                  </a:lnTo>
                  <a:lnTo>
                    <a:pt x="324104" y="1286318"/>
                  </a:lnTo>
                  <a:lnTo>
                    <a:pt x="350687" y="1188154"/>
                  </a:lnTo>
                  <a:close/>
                  <a:moveTo>
                    <a:pt x="257098" y="1325220"/>
                  </a:moveTo>
                  <a:lnTo>
                    <a:pt x="313907" y="1296862"/>
                  </a:lnTo>
                  <a:lnTo>
                    <a:pt x="363797" y="1365940"/>
                  </a:lnTo>
                  <a:lnTo>
                    <a:pt x="214491" y="1431384"/>
                  </a:lnTo>
                  <a:lnTo>
                    <a:pt x="187179" y="1388482"/>
                  </a:lnTo>
                  <a:lnTo>
                    <a:pt x="257098" y="1325220"/>
                  </a:lnTo>
                  <a:close/>
                  <a:moveTo>
                    <a:pt x="352873" y="1498281"/>
                  </a:moveTo>
                  <a:lnTo>
                    <a:pt x="310266" y="1456834"/>
                  </a:lnTo>
                  <a:lnTo>
                    <a:pt x="428982" y="1452471"/>
                  </a:lnTo>
                  <a:lnTo>
                    <a:pt x="466491" y="1468831"/>
                  </a:lnTo>
                  <a:cubicBezTo>
                    <a:pt x="469040" y="1469922"/>
                    <a:pt x="471953" y="1469559"/>
                    <a:pt x="474138" y="1467741"/>
                  </a:cubicBezTo>
                  <a:lnTo>
                    <a:pt x="542237" y="1408115"/>
                  </a:lnTo>
                  <a:lnTo>
                    <a:pt x="542237" y="1610625"/>
                  </a:lnTo>
                  <a:lnTo>
                    <a:pt x="437722" y="1655344"/>
                  </a:lnTo>
                  <a:lnTo>
                    <a:pt x="437722" y="1576449"/>
                  </a:lnTo>
                  <a:cubicBezTo>
                    <a:pt x="437722" y="1574267"/>
                    <a:pt x="436994" y="1572450"/>
                    <a:pt x="435173" y="1570995"/>
                  </a:cubicBezTo>
                  <a:lnTo>
                    <a:pt x="352873" y="1498281"/>
                  </a:lnTo>
                  <a:close/>
                  <a:moveTo>
                    <a:pt x="386375" y="1858581"/>
                  </a:moveTo>
                  <a:lnTo>
                    <a:pt x="245809" y="1691701"/>
                  </a:lnTo>
                  <a:lnTo>
                    <a:pt x="431532" y="1673523"/>
                  </a:lnTo>
                  <a:cubicBezTo>
                    <a:pt x="431896" y="1673523"/>
                    <a:pt x="432260" y="1673159"/>
                    <a:pt x="432624" y="1673159"/>
                  </a:cubicBezTo>
                  <a:cubicBezTo>
                    <a:pt x="432988" y="1673159"/>
                    <a:pt x="433352" y="1673159"/>
                    <a:pt x="433716" y="1672795"/>
                  </a:cubicBezTo>
                  <a:lnTo>
                    <a:pt x="533133" y="1630258"/>
                  </a:lnTo>
                  <a:lnTo>
                    <a:pt x="458844" y="1761507"/>
                  </a:lnTo>
                  <a:lnTo>
                    <a:pt x="386375" y="1858581"/>
                  </a:lnTo>
                  <a:close/>
                  <a:moveTo>
                    <a:pt x="768017" y="1816770"/>
                  </a:moveTo>
                  <a:lnTo>
                    <a:pt x="679890" y="1688065"/>
                  </a:lnTo>
                  <a:lnTo>
                    <a:pt x="706838" y="1643710"/>
                  </a:lnTo>
                  <a:lnTo>
                    <a:pt x="848496" y="1769506"/>
                  </a:lnTo>
                  <a:lnTo>
                    <a:pt x="768017" y="1816770"/>
                  </a:lnTo>
                  <a:close/>
                  <a:moveTo>
                    <a:pt x="1186439" y="1877123"/>
                  </a:moveTo>
                  <a:lnTo>
                    <a:pt x="1400566" y="1873124"/>
                  </a:lnTo>
                  <a:lnTo>
                    <a:pt x="1251624" y="1988376"/>
                  </a:lnTo>
                  <a:lnTo>
                    <a:pt x="1245069" y="1922933"/>
                  </a:lnTo>
                  <a:cubicBezTo>
                    <a:pt x="1244704" y="1920752"/>
                    <a:pt x="1243612" y="1918934"/>
                    <a:pt x="1242156" y="1917843"/>
                  </a:cubicBezTo>
                  <a:lnTo>
                    <a:pt x="1186439" y="1877123"/>
                  </a:lnTo>
                  <a:close/>
                  <a:moveTo>
                    <a:pt x="957745" y="1958927"/>
                  </a:moveTo>
                  <a:lnTo>
                    <a:pt x="1002537" y="2012008"/>
                  </a:lnTo>
                  <a:lnTo>
                    <a:pt x="1045144" y="2128351"/>
                  </a:lnTo>
                  <a:lnTo>
                    <a:pt x="888919" y="2037822"/>
                  </a:lnTo>
                  <a:lnTo>
                    <a:pt x="957745" y="1958927"/>
                  </a:lnTo>
                  <a:close/>
                  <a:moveTo>
                    <a:pt x="677705" y="1950201"/>
                  </a:moveTo>
                  <a:lnTo>
                    <a:pt x="556439" y="1877487"/>
                  </a:lnTo>
                  <a:lnTo>
                    <a:pt x="662774" y="1877487"/>
                  </a:lnTo>
                  <a:lnTo>
                    <a:pt x="677705" y="1950201"/>
                  </a:lnTo>
                  <a:close/>
                  <a:moveTo>
                    <a:pt x="105971" y="2116717"/>
                  </a:moveTo>
                  <a:lnTo>
                    <a:pt x="251271" y="2161800"/>
                  </a:lnTo>
                  <a:lnTo>
                    <a:pt x="21121" y="2447568"/>
                  </a:lnTo>
                  <a:lnTo>
                    <a:pt x="14566" y="2294140"/>
                  </a:lnTo>
                  <a:lnTo>
                    <a:pt x="105971" y="2116717"/>
                  </a:lnTo>
                  <a:close/>
                  <a:moveTo>
                    <a:pt x="31318" y="2479198"/>
                  </a:moveTo>
                  <a:lnTo>
                    <a:pt x="273485" y="2545005"/>
                  </a:lnTo>
                  <a:lnTo>
                    <a:pt x="236341" y="2712248"/>
                  </a:lnTo>
                  <a:lnTo>
                    <a:pt x="127457" y="2627172"/>
                  </a:lnTo>
                  <a:lnTo>
                    <a:pt x="31318" y="2479198"/>
                  </a:lnTo>
                  <a:close/>
                  <a:moveTo>
                    <a:pt x="474867" y="2734426"/>
                  </a:moveTo>
                  <a:lnTo>
                    <a:pt x="264381" y="2719520"/>
                  </a:lnTo>
                  <a:lnTo>
                    <a:pt x="624901" y="2499195"/>
                  </a:lnTo>
                  <a:lnTo>
                    <a:pt x="658040" y="2734063"/>
                  </a:lnTo>
                  <a:lnTo>
                    <a:pt x="474867" y="2734426"/>
                  </a:lnTo>
                  <a:close/>
                  <a:moveTo>
                    <a:pt x="668965" y="2753695"/>
                  </a:moveTo>
                  <a:lnTo>
                    <a:pt x="766560" y="2842044"/>
                  </a:lnTo>
                  <a:lnTo>
                    <a:pt x="624537" y="2856586"/>
                  </a:lnTo>
                  <a:lnTo>
                    <a:pt x="668965" y="2753695"/>
                  </a:lnTo>
                  <a:close/>
                  <a:moveTo>
                    <a:pt x="765468" y="3178348"/>
                  </a:moveTo>
                  <a:lnTo>
                    <a:pt x="814994" y="3077638"/>
                  </a:lnTo>
                  <a:lnTo>
                    <a:pt x="945364" y="3310688"/>
                  </a:lnTo>
                  <a:lnTo>
                    <a:pt x="745075" y="3291418"/>
                  </a:lnTo>
                  <a:lnTo>
                    <a:pt x="765468" y="3178348"/>
                  </a:lnTo>
                  <a:close/>
                  <a:moveTo>
                    <a:pt x="786953" y="3527377"/>
                  </a:moveTo>
                  <a:lnTo>
                    <a:pt x="1001809" y="3477204"/>
                  </a:lnTo>
                  <a:lnTo>
                    <a:pt x="870346" y="3618997"/>
                  </a:lnTo>
                  <a:lnTo>
                    <a:pt x="786953" y="3527377"/>
                  </a:lnTo>
                  <a:close/>
                  <a:moveTo>
                    <a:pt x="877994" y="3641902"/>
                  </a:moveTo>
                  <a:lnTo>
                    <a:pt x="1083381" y="3743339"/>
                  </a:lnTo>
                  <a:lnTo>
                    <a:pt x="880179" y="3780423"/>
                  </a:lnTo>
                  <a:lnTo>
                    <a:pt x="877994" y="3641902"/>
                  </a:lnTo>
                  <a:close/>
                  <a:moveTo>
                    <a:pt x="1668589" y="2534098"/>
                  </a:moveTo>
                  <a:cubicBezTo>
                    <a:pt x="1667496" y="2534825"/>
                    <a:pt x="1666404" y="2535916"/>
                    <a:pt x="1666040" y="2537370"/>
                  </a:cubicBezTo>
                  <a:lnTo>
                    <a:pt x="1651109" y="2571182"/>
                  </a:lnTo>
                  <a:lnTo>
                    <a:pt x="1536034" y="2571182"/>
                  </a:lnTo>
                  <a:lnTo>
                    <a:pt x="1410398" y="2430116"/>
                  </a:lnTo>
                  <a:lnTo>
                    <a:pt x="1408577" y="2336315"/>
                  </a:lnTo>
                  <a:cubicBezTo>
                    <a:pt x="1408577" y="2335951"/>
                    <a:pt x="1408577" y="2335587"/>
                    <a:pt x="1408213" y="2334860"/>
                  </a:cubicBezTo>
                  <a:cubicBezTo>
                    <a:pt x="1408213" y="2334497"/>
                    <a:pt x="1408213" y="2334497"/>
                    <a:pt x="1408213" y="2334133"/>
                  </a:cubicBezTo>
                  <a:cubicBezTo>
                    <a:pt x="1407849" y="2333042"/>
                    <a:pt x="1407485" y="2332315"/>
                    <a:pt x="1406756" y="2331588"/>
                  </a:cubicBezTo>
                  <a:cubicBezTo>
                    <a:pt x="1406756" y="2331588"/>
                    <a:pt x="1406756" y="2331588"/>
                    <a:pt x="1406756" y="2331588"/>
                  </a:cubicBezTo>
                  <a:lnTo>
                    <a:pt x="1251260" y="2154892"/>
                  </a:lnTo>
                  <a:lnTo>
                    <a:pt x="1370340" y="2239604"/>
                  </a:lnTo>
                  <a:lnTo>
                    <a:pt x="1479225" y="2387942"/>
                  </a:lnTo>
                  <a:cubicBezTo>
                    <a:pt x="1481410" y="2391214"/>
                    <a:pt x="1486144" y="2391941"/>
                    <a:pt x="1489421" y="2389760"/>
                  </a:cubicBezTo>
                  <a:lnTo>
                    <a:pt x="1693716" y="2247603"/>
                  </a:lnTo>
                  <a:lnTo>
                    <a:pt x="1495976" y="2494832"/>
                  </a:lnTo>
                  <a:cubicBezTo>
                    <a:pt x="1493791" y="2497377"/>
                    <a:pt x="1493791" y="2501013"/>
                    <a:pt x="1495976" y="2503921"/>
                  </a:cubicBezTo>
                  <a:cubicBezTo>
                    <a:pt x="1497433" y="2505739"/>
                    <a:pt x="1499618" y="2506830"/>
                    <a:pt x="1501803" y="2506830"/>
                  </a:cubicBezTo>
                  <a:cubicBezTo>
                    <a:pt x="1502895" y="2506830"/>
                    <a:pt x="1503624" y="2506466"/>
                    <a:pt x="1504716" y="2506103"/>
                  </a:cubicBezTo>
                  <a:lnTo>
                    <a:pt x="1754895" y="2398849"/>
                  </a:lnTo>
                  <a:lnTo>
                    <a:pt x="1752710" y="2478471"/>
                  </a:lnTo>
                  <a:lnTo>
                    <a:pt x="1668589" y="2534098"/>
                  </a:lnTo>
                  <a:close/>
                  <a:moveTo>
                    <a:pt x="1390005" y="2240695"/>
                  </a:moveTo>
                  <a:lnTo>
                    <a:pt x="1705733" y="2221426"/>
                  </a:lnTo>
                  <a:lnTo>
                    <a:pt x="1487236" y="2373763"/>
                  </a:lnTo>
                  <a:lnTo>
                    <a:pt x="1390005" y="2240695"/>
                  </a:lnTo>
                  <a:close/>
                  <a:moveTo>
                    <a:pt x="1713745" y="2206156"/>
                  </a:moveTo>
                  <a:lnTo>
                    <a:pt x="1400566" y="2225425"/>
                  </a:lnTo>
                  <a:lnTo>
                    <a:pt x="1586288" y="2088358"/>
                  </a:lnTo>
                  <a:lnTo>
                    <a:pt x="1713745" y="2206156"/>
                  </a:lnTo>
                  <a:close/>
                  <a:moveTo>
                    <a:pt x="1585560" y="2071271"/>
                  </a:moveTo>
                  <a:lnTo>
                    <a:pt x="1306976" y="2011281"/>
                  </a:lnTo>
                  <a:lnTo>
                    <a:pt x="1628531" y="2049456"/>
                  </a:lnTo>
                  <a:lnTo>
                    <a:pt x="1585560" y="2071271"/>
                  </a:lnTo>
                  <a:close/>
                  <a:moveTo>
                    <a:pt x="2372514" y="2616629"/>
                  </a:moveTo>
                  <a:lnTo>
                    <a:pt x="2219930" y="2459929"/>
                  </a:lnTo>
                  <a:lnTo>
                    <a:pt x="2432964" y="2424663"/>
                  </a:lnTo>
                  <a:lnTo>
                    <a:pt x="2426409" y="2554094"/>
                  </a:lnTo>
                  <a:lnTo>
                    <a:pt x="2372514" y="2616629"/>
                  </a:lnTo>
                  <a:close/>
                </a:path>
              </a:pathLst>
            </a:custGeom>
            <a:grpFill/>
            <a:ln w="95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/>
            </a:p>
          </p:txBody>
        </p:sp>
        <p:sp>
          <p:nvSpPr>
            <p:cNvPr id="50" name="Freeform 33">
              <a:extLst>
                <a:ext uri="{FF2B5EF4-FFF2-40B4-BE49-F238E27FC236}">
                  <a16:creationId xmlns:a16="http://schemas.microsoft.com/office/drawing/2014/main" id="{421921D6-CBC3-97CC-519E-22383BEBDE25}"/>
                </a:ext>
              </a:extLst>
            </p:cNvPr>
            <p:cNvSpPr/>
            <p:nvPr/>
          </p:nvSpPr>
          <p:spPr>
            <a:xfrm>
              <a:off x="22754588" y="9089573"/>
              <a:ext cx="2766804" cy="2658194"/>
            </a:xfrm>
            <a:custGeom>
              <a:avLst/>
              <a:gdLst>
                <a:gd name="connsiteX0" fmla="*/ 997074 w 989357"/>
                <a:gd name="connsiteY0" fmla="*/ 430237 h 950519"/>
                <a:gd name="connsiteX1" fmla="*/ 997074 w 989357"/>
                <a:gd name="connsiteY1" fmla="*/ 428419 h 950519"/>
                <a:gd name="connsiteX2" fmla="*/ 996710 w 989357"/>
                <a:gd name="connsiteY2" fmla="*/ 427328 h 950519"/>
                <a:gd name="connsiteX3" fmla="*/ 996346 w 989357"/>
                <a:gd name="connsiteY3" fmla="*/ 426601 h 950519"/>
                <a:gd name="connsiteX4" fmla="*/ 995618 w 989357"/>
                <a:gd name="connsiteY4" fmla="*/ 425874 h 950519"/>
                <a:gd name="connsiteX5" fmla="*/ 995253 w 989357"/>
                <a:gd name="connsiteY5" fmla="*/ 425147 h 950519"/>
                <a:gd name="connsiteX6" fmla="*/ 901300 w 989357"/>
                <a:gd name="connsiteY6" fmla="*/ 315348 h 950519"/>
                <a:gd name="connsiteX7" fmla="*/ 890011 w 989357"/>
                <a:gd name="connsiteY7" fmla="*/ 96841 h 950519"/>
                <a:gd name="connsiteX8" fmla="*/ 885277 w 989357"/>
                <a:gd name="connsiteY8" fmla="*/ 90297 h 950519"/>
                <a:gd name="connsiteX9" fmla="*/ 877629 w 989357"/>
                <a:gd name="connsiteY9" fmla="*/ 92115 h 950519"/>
                <a:gd name="connsiteX10" fmla="*/ 764375 w 989357"/>
                <a:gd name="connsiteY10" fmla="*/ 206640 h 950519"/>
                <a:gd name="connsiteX11" fmla="*/ 691178 w 989357"/>
                <a:gd name="connsiteY11" fmla="*/ 215002 h 950519"/>
                <a:gd name="connsiteX12" fmla="*/ 698098 w 989357"/>
                <a:gd name="connsiteY12" fmla="*/ 7402 h 950519"/>
                <a:gd name="connsiteX13" fmla="*/ 695549 w 989357"/>
                <a:gd name="connsiteY13" fmla="*/ 1586 h 950519"/>
                <a:gd name="connsiteX14" fmla="*/ 689358 w 989357"/>
                <a:gd name="connsiteY14" fmla="*/ 131 h 950519"/>
                <a:gd name="connsiteX15" fmla="*/ 538595 w 989357"/>
                <a:gd name="connsiteY15" fmla="*/ 36488 h 950519"/>
                <a:gd name="connsiteX16" fmla="*/ 535682 w 989357"/>
                <a:gd name="connsiteY16" fmla="*/ 37943 h 950519"/>
                <a:gd name="connsiteX17" fmla="*/ 433716 w 989357"/>
                <a:gd name="connsiteY17" fmla="*/ 126290 h 950519"/>
                <a:gd name="connsiteX18" fmla="*/ 394023 w 989357"/>
                <a:gd name="connsiteY18" fmla="*/ 40488 h 950519"/>
                <a:gd name="connsiteX19" fmla="*/ 388560 w 989357"/>
                <a:gd name="connsiteY19" fmla="*/ 36488 h 950519"/>
                <a:gd name="connsiteX20" fmla="*/ 382005 w 989357"/>
                <a:gd name="connsiteY20" fmla="*/ 38670 h 950519"/>
                <a:gd name="connsiteX21" fmla="*/ 262925 w 989357"/>
                <a:gd name="connsiteY21" fmla="*/ 157558 h 950519"/>
                <a:gd name="connsiteX22" fmla="*/ 262561 w 989357"/>
                <a:gd name="connsiteY22" fmla="*/ 157921 h 950519"/>
                <a:gd name="connsiteX23" fmla="*/ 261468 w 989357"/>
                <a:gd name="connsiteY23" fmla="*/ 159739 h 950519"/>
                <a:gd name="connsiteX24" fmla="*/ 261104 w 989357"/>
                <a:gd name="connsiteY24" fmla="*/ 160103 h 950519"/>
                <a:gd name="connsiteX25" fmla="*/ 261104 w 989357"/>
                <a:gd name="connsiteY25" fmla="*/ 160466 h 950519"/>
                <a:gd name="connsiteX26" fmla="*/ 260740 w 989357"/>
                <a:gd name="connsiteY26" fmla="*/ 162648 h 950519"/>
                <a:gd name="connsiteX27" fmla="*/ 260740 w 989357"/>
                <a:gd name="connsiteY27" fmla="*/ 162648 h 950519"/>
                <a:gd name="connsiteX28" fmla="*/ 260740 w 989357"/>
                <a:gd name="connsiteY28" fmla="*/ 214275 h 950519"/>
                <a:gd name="connsiteX29" fmla="*/ 150398 w 989357"/>
                <a:gd name="connsiteY29" fmla="*/ 272810 h 950519"/>
                <a:gd name="connsiteX30" fmla="*/ 148942 w 989357"/>
                <a:gd name="connsiteY30" fmla="*/ 273537 h 950519"/>
                <a:gd name="connsiteX31" fmla="*/ 63728 w 989357"/>
                <a:gd name="connsiteY31" fmla="*/ 346252 h 950519"/>
                <a:gd name="connsiteX32" fmla="*/ 63000 w 989357"/>
                <a:gd name="connsiteY32" fmla="*/ 346979 h 950519"/>
                <a:gd name="connsiteX33" fmla="*/ 61907 w 989357"/>
                <a:gd name="connsiteY33" fmla="*/ 348433 h 950519"/>
                <a:gd name="connsiteX34" fmla="*/ 61543 w 989357"/>
                <a:gd name="connsiteY34" fmla="*/ 348797 h 950519"/>
                <a:gd name="connsiteX35" fmla="*/ 728 w 989357"/>
                <a:gd name="connsiteY35" fmla="*/ 477501 h 950519"/>
                <a:gd name="connsiteX36" fmla="*/ 0 w 989357"/>
                <a:gd name="connsiteY36" fmla="*/ 480773 h 950519"/>
                <a:gd name="connsiteX37" fmla="*/ 4734 w 989357"/>
                <a:gd name="connsiteY37" fmla="*/ 701825 h 950519"/>
                <a:gd name="connsiteX38" fmla="*/ 12017 w 989357"/>
                <a:gd name="connsiteY38" fmla="*/ 709097 h 950519"/>
                <a:gd name="connsiteX39" fmla="*/ 135832 w 989357"/>
                <a:gd name="connsiteY39" fmla="*/ 709097 h 950519"/>
                <a:gd name="connsiteX40" fmla="*/ 140566 w 989357"/>
                <a:gd name="connsiteY40" fmla="*/ 707279 h 950519"/>
                <a:gd name="connsiteX41" fmla="*/ 244353 w 989357"/>
                <a:gd name="connsiteY41" fmla="*/ 615295 h 950519"/>
                <a:gd name="connsiteX42" fmla="*/ 377636 w 989357"/>
                <a:gd name="connsiteY42" fmla="*/ 657469 h 950519"/>
                <a:gd name="connsiteX43" fmla="*/ 507277 w 989357"/>
                <a:gd name="connsiteY43" fmla="*/ 761088 h 950519"/>
                <a:gd name="connsiteX44" fmla="*/ 497809 w 989357"/>
                <a:gd name="connsiteY44" fmla="*/ 951599 h 950519"/>
                <a:gd name="connsiteX45" fmla="*/ 499630 w 989357"/>
                <a:gd name="connsiteY45" fmla="*/ 957053 h 950519"/>
                <a:gd name="connsiteX46" fmla="*/ 505092 w 989357"/>
                <a:gd name="connsiteY46" fmla="*/ 959234 h 950519"/>
                <a:gd name="connsiteX47" fmla="*/ 663138 w 989357"/>
                <a:gd name="connsiteY47" fmla="*/ 959234 h 950519"/>
                <a:gd name="connsiteX48" fmla="*/ 663138 w 989357"/>
                <a:gd name="connsiteY48" fmla="*/ 959234 h 950519"/>
                <a:gd name="connsiteX49" fmla="*/ 663138 w 989357"/>
                <a:gd name="connsiteY49" fmla="*/ 959234 h 950519"/>
                <a:gd name="connsiteX50" fmla="*/ 665688 w 989357"/>
                <a:gd name="connsiteY50" fmla="*/ 958507 h 950519"/>
                <a:gd name="connsiteX51" fmla="*/ 666416 w 989357"/>
                <a:gd name="connsiteY51" fmla="*/ 958144 h 950519"/>
                <a:gd name="connsiteX52" fmla="*/ 667508 w 989357"/>
                <a:gd name="connsiteY52" fmla="*/ 957780 h 950519"/>
                <a:gd name="connsiteX53" fmla="*/ 667873 w 989357"/>
                <a:gd name="connsiteY53" fmla="*/ 957053 h 950519"/>
                <a:gd name="connsiteX54" fmla="*/ 668237 w 989357"/>
                <a:gd name="connsiteY54" fmla="*/ 956689 h 950519"/>
                <a:gd name="connsiteX55" fmla="*/ 834294 w 989357"/>
                <a:gd name="connsiteY55" fmla="*/ 770904 h 950519"/>
                <a:gd name="connsiteX56" fmla="*/ 835023 w 989357"/>
                <a:gd name="connsiteY56" fmla="*/ 770904 h 950519"/>
                <a:gd name="connsiteX57" fmla="*/ 837208 w 989357"/>
                <a:gd name="connsiteY57" fmla="*/ 769450 h 950519"/>
                <a:gd name="connsiteX58" fmla="*/ 837572 w 989357"/>
                <a:gd name="connsiteY58" fmla="*/ 769086 h 950519"/>
                <a:gd name="connsiteX59" fmla="*/ 838664 w 989357"/>
                <a:gd name="connsiteY59" fmla="*/ 767632 h 950519"/>
                <a:gd name="connsiteX60" fmla="*/ 839028 w 989357"/>
                <a:gd name="connsiteY60" fmla="*/ 766905 h 950519"/>
                <a:gd name="connsiteX61" fmla="*/ 839392 w 989357"/>
                <a:gd name="connsiteY61" fmla="*/ 764723 h 950519"/>
                <a:gd name="connsiteX62" fmla="*/ 839392 w 989357"/>
                <a:gd name="connsiteY62" fmla="*/ 764360 h 950519"/>
                <a:gd name="connsiteX63" fmla="*/ 839392 w 989357"/>
                <a:gd name="connsiteY63" fmla="*/ 764360 h 950519"/>
                <a:gd name="connsiteX64" fmla="*/ 839392 w 989357"/>
                <a:gd name="connsiteY64" fmla="*/ 764360 h 950519"/>
                <a:gd name="connsiteX65" fmla="*/ 839392 w 989357"/>
                <a:gd name="connsiteY65" fmla="*/ 764360 h 950519"/>
                <a:gd name="connsiteX66" fmla="*/ 962115 w 989357"/>
                <a:gd name="connsiteY66" fmla="*/ 599662 h 950519"/>
                <a:gd name="connsiteX67" fmla="*/ 963571 w 989357"/>
                <a:gd name="connsiteY67" fmla="*/ 596753 h 950519"/>
                <a:gd name="connsiteX68" fmla="*/ 995618 w 989357"/>
                <a:gd name="connsiteY68" fmla="*/ 431691 h 950519"/>
                <a:gd name="connsiteX69" fmla="*/ 997074 w 989357"/>
                <a:gd name="connsiteY69" fmla="*/ 430237 h 950519"/>
                <a:gd name="connsiteX70" fmla="*/ 664595 w 989357"/>
                <a:gd name="connsiteY70" fmla="*/ 939965 h 950519"/>
                <a:gd name="connsiteX71" fmla="*/ 532040 w 989357"/>
                <a:gd name="connsiteY71" fmla="*/ 765450 h 950519"/>
                <a:gd name="connsiteX72" fmla="*/ 816450 w 989357"/>
                <a:gd name="connsiteY72" fmla="*/ 770541 h 950519"/>
                <a:gd name="connsiteX73" fmla="*/ 664595 w 989357"/>
                <a:gd name="connsiteY73" fmla="*/ 939965 h 950519"/>
                <a:gd name="connsiteX74" fmla="*/ 275306 w 989357"/>
                <a:gd name="connsiteY74" fmla="*/ 219002 h 950519"/>
                <a:gd name="connsiteX75" fmla="*/ 275306 w 989357"/>
                <a:gd name="connsiteY75" fmla="*/ 219002 h 950519"/>
                <a:gd name="connsiteX76" fmla="*/ 275306 w 989357"/>
                <a:gd name="connsiteY76" fmla="*/ 218638 h 950519"/>
                <a:gd name="connsiteX77" fmla="*/ 275306 w 989357"/>
                <a:gd name="connsiteY77" fmla="*/ 180826 h 950519"/>
                <a:gd name="connsiteX78" fmla="*/ 488340 w 989357"/>
                <a:gd name="connsiteY78" fmla="*/ 402242 h 950519"/>
                <a:gd name="connsiteX79" fmla="*/ 251999 w 989357"/>
                <a:gd name="connsiteY79" fmla="*/ 590936 h 950519"/>
                <a:gd name="connsiteX80" fmla="*/ 275306 w 989357"/>
                <a:gd name="connsiteY80" fmla="*/ 219002 h 950519"/>
                <a:gd name="connsiteX81" fmla="*/ 425341 w 989357"/>
                <a:gd name="connsiteY81" fmla="*/ 146651 h 950519"/>
                <a:gd name="connsiteX82" fmla="*/ 484699 w 989357"/>
                <a:gd name="connsiteY82" fmla="*/ 377883 h 950519"/>
                <a:gd name="connsiteX83" fmla="*/ 282589 w 989357"/>
                <a:gd name="connsiteY83" fmla="*/ 167738 h 950519"/>
                <a:gd name="connsiteX84" fmla="*/ 425341 w 989357"/>
                <a:gd name="connsiteY84" fmla="*/ 146651 h 950519"/>
                <a:gd name="connsiteX85" fmla="*/ 441364 w 989357"/>
                <a:gd name="connsiteY85" fmla="*/ 149559 h 950519"/>
                <a:gd name="connsiteX86" fmla="*/ 670057 w 989357"/>
                <a:gd name="connsiteY86" fmla="*/ 226273 h 950519"/>
                <a:gd name="connsiteX87" fmla="*/ 502907 w 989357"/>
                <a:gd name="connsiteY87" fmla="*/ 388790 h 950519"/>
                <a:gd name="connsiteX88" fmla="*/ 441364 w 989357"/>
                <a:gd name="connsiteY88" fmla="*/ 149559 h 950519"/>
                <a:gd name="connsiteX89" fmla="*/ 741797 w 989357"/>
                <a:gd name="connsiteY89" fmla="*/ 535673 h 950519"/>
                <a:gd name="connsiteX90" fmla="*/ 509826 w 989357"/>
                <a:gd name="connsiteY90" fmla="*/ 402242 h 950519"/>
                <a:gd name="connsiteX91" fmla="*/ 679161 w 989357"/>
                <a:gd name="connsiteY91" fmla="*/ 237544 h 950519"/>
                <a:gd name="connsiteX92" fmla="*/ 741797 w 989357"/>
                <a:gd name="connsiteY92" fmla="*/ 535673 h 950519"/>
                <a:gd name="connsiteX93" fmla="*/ 738884 w 989357"/>
                <a:gd name="connsiteY93" fmla="*/ 550943 h 950519"/>
                <a:gd name="connsiteX94" fmla="*/ 523664 w 989357"/>
                <a:gd name="connsiteY94" fmla="*/ 742545 h 950519"/>
                <a:gd name="connsiteX95" fmla="*/ 505820 w 989357"/>
                <a:gd name="connsiteY95" fmla="*/ 416785 h 950519"/>
                <a:gd name="connsiteX96" fmla="*/ 738884 w 989357"/>
                <a:gd name="connsiteY96" fmla="*/ 550943 h 950519"/>
                <a:gd name="connsiteX97" fmla="*/ 535682 w 989357"/>
                <a:gd name="connsiteY97" fmla="*/ 750908 h 950519"/>
                <a:gd name="connsiteX98" fmla="*/ 746531 w 989357"/>
                <a:gd name="connsiteY98" fmla="*/ 563304 h 950519"/>
                <a:gd name="connsiteX99" fmla="*/ 823005 w 989357"/>
                <a:gd name="connsiteY99" fmla="*/ 755998 h 950519"/>
                <a:gd name="connsiteX100" fmla="*/ 535682 w 989357"/>
                <a:gd name="connsiteY100" fmla="*/ 750908 h 950519"/>
                <a:gd name="connsiteX101" fmla="*/ 755635 w 989357"/>
                <a:gd name="connsiteY101" fmla="*/ 530583 h 950519"/>
                <a:gd name="connsiteX102" fmla="*/ 693728 w 989357"/>
                <a:gd name="connsiteY102" fmla="*/ 235726 h 950519"/>
                <a:gd name="connsiteX103" fmla="*/ 884184 w 989357"/>
                <a:gd name="connsiteY103" fmla="*/ 321165 h 950519"/>
                <a:gd name="connsiteX104" fmla="*/ 755635 w 989357"/>
                <a:gd name="connsiteY104" fmla="*/ 530583 h 950519"/>
                <a:gd name="connsiteX105" fmla="*/ 895473 w 989357"/>
                <a:gd name="connsiteY105" fmla="*/ 330255 h 950519"/>
                <a:gd name="connsiteX106" fmla="*/ 978502 w 989357"/>
                <a:gd name="connsiteY106" fmla="*/ 427328 h 950519"/>
                <a:gd name="connsiteX107" fmla="*/ 772023 w 989357"/>
                <a:gd name="connsiteY107" fmla="*/ 532037 h 950519"/>
                <a:gd name="connsiteX108" fmla="*/ 895473 w 989357"/>
                <a:gd name="connsiteY108" fmla="*/ 330255 h 950519"/>
                <a:gd name="connsiteX109" fmla="*/ 768745 w 989357"/>
                <a:gd name="connsiteY109" fmla="*/ 220819 h 950519"/>
                <a:gd name="connsiteX110" fmla="*/ 773115 w 989357"/>
                <a:gd name="connsiteY110" fmla="*/ 218638 h 950519"/>
                <a:gd name="connsiteX111" fmla="*/ 876537 w 989357"/>
                <a:gd name="connsiteY111" fmla="*/ 113929 h 950519"/>
                <a:gd name="connsiteX112" fmla="*/ 886734 w 989357"/>
                <a:gd name="connsiteY112" fmla="*/ 306259 h 950519"/>
                <a:gd name="connsiteX113" fmla="*/ 710843 w 989357"/>
                <a:gd name="connsiteY113" fmla="*/ 227364 h 950519"/>
                <a:gd name="connsiteX114" fmla="*/ 768745 w 989357"/>
                <a:gd name="connsiteY114" fmla="*/ 220819 h 950519"/>
                <a:gd name="connsiteX115" fmla="*/ 543693 w 989357"/>
                <a:gd name="connsiteY115" fmla="*/ 50304 h 950519"/>
                <a:gd name="connsiteX116" fmla="*/ 683532 w 989357"/>
                <a:gd name="connsiteY116" fmla="*/ 16492 h 950519"/>
                <a:gd name="connsiteX117" fmla="*/ 676976 w 989357"/>
                <a:gd name="connsiteY117" fmla="*/ 213184 h 950519"/>
                <a:gd name="connsiteX118" fmla="*/ 445370 w 989357"/>
                <a:gd name="connsiteY118" fmla="*/ 135380 h 950519"/>
                <a:gd name="connsiteX119" fmla="*/ 543693 w 989357"/>
                <a:gd name="connsiteY119" fmla="*/ 50304 h 950519"/>
                <a:gd name="connsiteX120" fmla="*/ 384919 w 989357"/>
                <a:gd name="connsiteY120" fmla="*/ 56121 h 950519"/>
                <a:gd name="connsiteX121" fmla="*/ 420242 w 989357"/>
                <a:gd name="connsiteY121" fmla="*/ 132471 h 950519"/>
                <a:gd name="connsiteX122" fmla="*/ 288780 w 989357"/>
                <a:gd name="connsiteY122" fmla="*/ 152104 h 950519"/>
                <a:gd name="connsiteX123" fmla="*/ 384919 w 989357"/>
                <a:gd name="connsiteY123" fmla="*/ 56121 h 950519"/>
                <a:gd name="connsiteX124" fmla="*/ 157682 w 989357"/>
                <a:gd name="connsiteY124" fmla="*/ 285172 h 950519"/>
                <a:gd name="connsiteX125" fmla="*/ 259647 w 989357"/>
                <a:gd name="connsiteY125" fmla="*/ 230999 h 950519"/>
                <a:gd name="connsiteX126" fmla="*/ 237433 w 989357"/>
                <a:gd name="connsiteY126" fmla="*/ 585119 h 950519"/>
                <a:gd name="connsiteX127" fmla="*/ 77930 w 989357"/>
                <a:gd name="connsiteY127" fmla="*/ 353159 h 950519"/>
                <a:gd name="connsiteX128" fmla="*/ 157682 w 989357"/>
                <a:gd name="connsiteY128" fmla="*/ 285172 h 950519"/>
                <a:gd name="connsiteX129" fmla="*/ 133647 w 989357"/>
                <a:gd name="connsiteY129" fmla="*/ 694190 h 950519"/>
                <a:gd name="connsiteX130" fmla="*/ 19664 w 989357"/>
                <a:gd name="connsiteY130" fmla="*/ 694190 h 950519"/>
                <a:gd name="connsiteX131" fmla="*/ 14930 w 989357"/>
                <a:gd name="connsiteY131" fmla="*/ 482228 h 950519"/>
                <a:gd name="connsiteX132" fmla="*/ 69555 w 989357"/>
                <a:gd name="connsiteY132" fmla="*/ 366612 h 950519"/>
                <a:gd name="connsiteX133" fmla="*/ 233791 w 989357"/>
                <a:gd name="connsiteY133" fmla="*/ 605842 h 950519"/>
                <a:gd name="connsiteX134" fmla="*/ 133647 w 989357"/>
                <a:gd name="connsiteY134" fmla="*/ 694190 h 950519"/>
                <a:gd name="connsiteX135" fmla="*/ 386739 w 989357"/>
                <a:gd name="connsiteY135" fmla="*/ 644744 h 950519"/>
                <a:gd name="connsiteX136" fmla="*/ 384554 w 989357"/>
                <a:gd name="connsiteY136" fmla="*/ 643654 h 950519"/>
                <a:gd name="connsiteX137" fmla="*/ 258919 w 989357"/>
                <a:gd name="connsiteY137" fmla="*/ 604024 h 950519"/>
                <a:gd name="connsiteX138" fmla="*/ 491254 w 989357"/>
                <a:gd name="connsiteY138" fmla="*/ 418603 h 950519"/>
                <a:gd name="connsiteX139" fmla="*/ 509098 w 989357"/>
                <a:gd name="connsiteY139" fmla="*/ 742545 h 950519"/>
                <a:gd name="connsiteX140" fmla="*/ 386739 w 989357"/>
                <a:gd name="connsiteY140" fmla="*/ 644744 h 950519"/>
                <a:gd name="connsiteX141" fmla="*/ 522207 w 989357"/>
                <a:gd name="connsiteY141" fmla="*/ 776721 h 950519"/>
                <a:gd name="connsiteX142" fmla="*/ 649664 w 989357"/>
                <a:gd name="connsiteY142" fmla="*/ 943964 h 950519"/>
                <a:gd name="connsiteX143" fmla="*/ 513832 w 989357"/>
                <a:gd name="connsiteY143" fmla="*/ 943964 h 950519"/>
                <a:gd name="connsiteX144" fmla="*/ 522207 w 989357"/>
                <a:gd name="connsiteY144" fmla="*/ 776721 h 950519"/>
                <a:gd name="connsiteX145" fmla="*/ 951190 w 989357"/>
                <a:gd name="connsiteY145" fmla="*/ 591663 h 950519"/>
                <a:gd name="connsiteX146" fmla="*/ 835387 w 989357"/>
                <a:gd name="connsiteY146" fmla="*/ 747272 h 950519"/>
                <a:gd name="connsiteX147" fmla="*/ 758912 w 989357"/>
                <a:gd name="connsiteY147" fmla="*/ 554942 h 950519"/>
                <a:gd name="connsiteX148" fmla="*/ 979959 w 989357"/>
                <a:gd name="connsiteY148" fmla="*/ 442962 h 950519"/>
                <a:gd name="connsiteX149" fmla="*/ 951190 w 989357"/>
                <a:gd name="connsiteY149" fmla="*/ 591663 h 950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</a:cxnLst>
              <a:rect l="l" t="t" r="r" b="b"/>
              <a:pathLst>
                <a:path w="989357" h="950519">
                  <a:moveTo>
                    <a:pt x="997074" y="430237"/>
                  </a:moveTo>
                  <a:cubicBezTo>
                    <a:pt x="997074" y="429510"/>
                    <a:pt x="997074" y="429146"/>
                    <a:pt x="997074" y="428419"/>
                  </a:cubicBezTo>
                  <a:cubicBezTo>
                    <a:pt x="997074" y="428056"/>
                    <a:pt x="996710" y="427692"/>
                    <a:pt x="996710" y="427328"/>
                  </a:cubicBezTo>
                  <a:cubicBezTo>
                    <a:pt x="996710" y="426965"/>
                    <a:pt x="996710" y="426601"/>
                    <a:pt x="996346" y="426601"/>
                  </a:cubicBezTo>
                  <a:cubicBezTo>
                    <a:pt x="996346" y="426238"/>
                    <a:pt x="995982" y="426238"/>
                    <a:pt x="995618" y="425874"/>
                  </a:cubicBezTo>
                  <a:cubicBezTo>
                    <a:pt x="995618" y="425510"/>
                    <a:pt x="995253" y="425510"/>
                    <a:pt x="995253" y="425147"/>
                  </a:cubicBezTo>
                  <a:lnTo>
                    <a:pt x="901300" y="315348"/>
                  </a:lnTo>
                  <a:lnTo>
                    <a:pt x="890011" y="96841"/>
                  </a:lnTo>
                  <a:cubicBezTo>
                    <a:pt x="890011" y="93933"/>
                    <a:pt x="888190" y="91388"/>
                    <a:pt x="885277" y="90297"/>
                  </a:cubicBezTo>
                  <a:cubicBezTo>
                    <a:pt x="882728" y="89206"/>
                    <a:pt x="879450" y="89933"/>
                    <a:pt x="877629" y="92115"/>
                  </a:cubicBezTo>
                  <a:lnTo>
                    <a:pt x="764375" y="206640"/>
                  </a:lnTo>
                  <a:lnTo>
                    <a:pt x="691178" y="215002"/>
                  </a:lnTo>
                  <a:lnTo>
                    <a:pt x="698098" y="7402"/>
                  </a:lnTo>
                  <a:cubicBezTo>
                    <a:pt x="698098" y="5221"/>
                    <a:pt x="697005" y="3040"/>
                    <a:pt x="695549" y="1586"/>
                  </a:cubicBezTo>
                  <a:cubicBezTo>
                    <a:pt x="693728" y="131"/>
                    <a:pt x="691543" y="-232"/>
                    <a:pt x="689358" y="131"/>
                  </a:cubicBezTo>
                  <a:cubicBezTo>
                    <a:pt x="679890" y="2676"/>
                    <a:pt x="540051" y="36125"/>
                    <a:pt x="538595" y="36488"/>
                  </a:cubicBezTo>
                  <a:cubicBezTo>
                    <a:pt x="537502" y="36852"/>
                    <a:pt x="536410" y="37216"/>
                    <a:pt x="535682" y="37943"/>
                  </a:cubicBezTo>
                  <a:lnTo>
                    <a:pt x="433716" y="126290"/>
                  </a:lnTo>
                  <a:lnTo>
                    <a:pt x="394023" y="40488"/>
                  </a:lnTo>
                  <a:cubicBezTo>
                    <a:pt x="392930" y="38306"/>
                    <a:pt x="391109" y="36852"/>
                    <a:pt x="388560" y="36488"/>
                  </a:cubicBezTo>
                  <a:cubicBezTo>
                    <a:pt x="386375" y="36125"/>
                    <a:pt x="383826" y="36852"/>
                    <a:pt x="382005" y="38670"/>
                  </a:cubicBezTo>
                  <a:lnTo>
                    <a:pt x="262925" y="157558"/>
                  </a:lnTo>
                  <a:cubicBezTo>
                    <a:pt x="262925" y="157558"/>
                    <a:pt x="262925" y="157921"/>
                    <a:pt x="262561" y="157921"/>
                  </a:cubicBezTo>
                  <a:cubicBezTo>
                    <a:pt x="262196" y="158285"/>
                    <a:pt x="261832" y="159012"/>
                    <a:pt x="261468" y="159739"/>
                  </a:cubicBezTo>
                  <a:cubicBezTo>
                    <a:pt x="261468" y="159739"/>
                    <a:pt x="261104" y="160103"/>
                    <a:pt x="261104" y="160103"/>
                  </a:cubicBezTo>
                  <a:cubicBezTo>
                    <a:pt x="261104" y="160103"/>
                    <a:pt x="261104" y="160103"/>
                    <a:pt x="261104" y="160466"/>
                  </a:cubicBezTo>
                  <a:cubicBezTo>
                    <a:pt x="260740" y="161194"/>
                    <a:pt x="260740" y="161921"/>
                    <a:pt x="260740" y="162648"/>
                  </a:cubicBezTo>
                  <a:cubicBezTo>
                    <a:pt x="260740" y="162648"/>
                    <a:pt x="260740" y="162648"/>
                    <a:pt x="260740" y="162648"/>
                  </a:cubicBezTo>
                  <a:lnTo>
                    <a:pt x="260740" y="214275"/>
                  </a:lnTo>
                  <a:lnTo>
                    <a:pt x="150398" y="272810"/>
                  </a:lnTo>
                  <a:cubicBezTo>
                    <a:pt x="150034" y="273174"/>
                    <a:pt x="149306" y="273537"/>
                    <a:pt x="148942" y="273537"/>
                  </a:cubicBezTo>
                  <a:lnTo>
                    <a:pt x="63728" y="346252"/>
                  </a:lnTo>
                  <a:cubicBezTo>
                    <a:pt x="63364" y="346615"/>
                    <a:pt x="63364" y="346615"/>
                    <a:pt x="63000" y="346979"/>
                  </a:cubicBezTo>
                  <a:cubicBezTo>
                    <a:pt x="62636" y="347343"/>
                    <a:pt x="62271" y="347706"/>
                    <a:pt x="61907" y="348433"/>
                  </a:cubicBezTo>
                  <a:cubicBezTo>
                    <a:pt x="61907" y="348433"/>
                    <a:pt x="61543" y="348797"/>
                    <a:pt x="61543" y="348797"/>
                  </a:cubicBezTo>
                  <a:lnTo>
                    <a:pt x="728" y="477501"/>
                  </a:lnTo>
                  <a:cubicBezTo>
                    <a:pt x="364" y="478592"/>
                    <a:pt x="0" y="479683"/>
                    <a:pt x="0" y="480773"/>
                  </a:cubicBezTo>
                  <a:lnTo>
                    <a:pt x="4734" y="701825"/>
                  </a:lnTo>
                  <a:cubicBezTo>
                    <a:pt x="4734" y="705825"/>
                    <a:pt x="8012" y="709097"/>
                    <a:pt x="12017" y="709097"/>
                  </a:cubicBezTo>
                  <a:lnTo>
                    <a:pt x="135832" y="709097"/>
                  </a:lnTo>
                  <a:cubicBezTo>
                    <a:pt x="137653" y="709097"/>
                    <a:pt x="139474" y="708370"/>
                    <a:pt x="140566" y="707279"/>
                  </a:cubicBezTo>
                  <a:lnTo>
                    <a:pt x="244353" y="615295"/>
                  </a:lnTo>
                  <a:lnTo>
                    <a:pt x="377636" y="657469"/>
                  </a:lnTo>
                  <a:lnTo>
                    <a:pt x="507277" y="761088"/>
                  </a:lnTo>
                  <a:lnTo>
                    <a:pt x="497809" y="951599"/>
                  </a:lnTo>
                  <a:cubicBezTo>
                    <a:pt x="497809" y="953417"/>
                    <a:pt x="498537" y="955599"/>
                    <a:pt x="499630" y="957053"/>
                  </a:cubicBezTo>
                  <a:cubicBezTo>
                    <a:pt x="501086" y="958507"/>
                    <a:pt x="502907" y="959234"/>
                    <a:pt x="505092" y="959234"/>
                  </a:cubicBezTo>
                  <a:lnTo>
                    <a:pt x="663138" y="959234"/>
                  </a:lnTo>
                  <a:cubicBezTo>
                    <a:pt x="663138" y="959234"/>
                    <a:pt x="663138" y="959234"/>
                    <a:pt x="663138" y="959234"/>
                  </a:cubicBezTo>
                  <a:cubicBezTo>
                    <a:pt x="663138" y="959234"/>
                    <a:pt x="663138" y="959234"/>
                    <a:pt x="663138" y="959234"/>
                  </a:cubicBezTo>
                  <a:cubicBezTo>
                    <a:pt x="664231" y="959234"/>
                    <a:pt x="664959" y="958871"/>
                    <a:pt x="665688" y="958507"/>
                  </a:cubicBezTo>
                  <a:cubicBezTo>
                    <a:pt x="666052" y="958507"/>
                    <a:pt x="666052" y="958144"/>
                    <a:pt x="666416" y="958144"/>
                  </a:cubicBezTo>
                  <a:cubicBezTo>
                    <a:pt x="666780" y="958144"/>
                    <a:pt x="667144" y="957780"/>
                    <a:pt x="667508" y="957780"/>
                  </a:cubicBezTo>
                  <a:cubicBezTo>
                    <a:pt x="667873" y="957780"/>
                    <a:pt x="667873" y="957417"/>
                    <a:pt x="667873" y="957053"/>
                  </a:cubicBezTo>
                  <a:cubicBezTo>
                    <a:pt x="667873" y="957053"/>
                    <a:pt x="668237" y="956689"/>
                    <a:pt x="668237" y="956689"/>
                  </a:cubicBezTo>
                  <a:lnTo>
                    <a:pt x="834294" y="770904"/>
                  </a:lnTo>
                  <a:cubicBezTo>
                    <a:pt x="834659" y="770904"/>
                    <a:pt x="835023" y="770904"/>
                    <a:pt x="835023" y="770904"/>
                  </a:cubicBezTo>
                  <a:cubicBezTo>
                    <a:pt x="836115" y="770541"/>
                    <a:pt x="836844" y="769813"/>
                    <a:pt x="837208" y="769450"/>
                  </a:cubicBezTo>
                  <a:cubicBezTo>
                    <a:pt x="837208" y="769450"/>
                    <a:pt x="837208" y="769086"/>
                    <a:pt x="837572" y="769086"/>
                  </a:cubicBezTo>
                  <a:cubicBezTo>
                    <a:pt x="837936" y="768723"/>
                    <a:pt x="838300" y="767995"/>
                    <a:pt x="838664" y="767632"/>
                  </a:cubicBezTo>
                  <a:cubicBezTo>
                    <a:pt x="838664" y="767268"/>
                    <a:pt x="839028" y="767268"/>
                    <a:pt x="839028" y="766905"/>
                  </a:cubicBezTo>
                  <a:cubicBezTo>
                    <a:pt x="839392" y="766178"/>
                    <a:pt x="839392" y="765450"/>
                    <a:pt x="839392" y="764723"/>
                  </a:cubicBezTo>
                  <a:cubicBezTo>
                    <a:pt x="839392" y="764723"/>
                    <a:pt x="839392" y="764360"/>
                    <a:pt x="839392" y="764360"/>
                  </a:cubicBezTo>
                  <a:cubicBezTo>
                    <a:pt x="839392" y="764360"/>
                    <a:pt x="839392" y="764360"/>
                    <a:pt x="839392" y="764360"/>
                  </a:cubicBezTo>
                  <a:cubicBezTo>
                    <a:pt x="839392" y="764360"/>
                    <a:pt x="839392" y="764360"/>
                    <a:pt x="839392" y="764360"/>
                  </a:cubicBezTo>
                  <a:cubicBezTo>
                    <a:pt x="839392" y="764360"/>
                    <a:pt x="839392" y="764360"/>
                    <a:pt x="839392" y="764360"/>
                  </a:cubicBezTo>
                  <a:lnTo>
                    <a:pt x="962115" y="599662"/>
                  </a:lnTo>
                  <a:cubicBezTo>
                    <a:pt x="962843" y="598934"/>
                    <a:pt x="963207" y="597844"/>
                    <a:pt x="963571" y="596753"/>
                  </a:cubicBezTo>
                  <a:lnTo>
                    <a:pt x="995618" y="431691"/>
                  </a:lnTo>
                  <a:cubicBezTo>
                    <a:pt x="997074" y="430600"/>
                    <a:pt x="997074" y="430600"/>
                    <a:pt x="997074" y="430237"/>
                  </a:cubicBezTo>
                  <a:close/>
                  <a:moveTo>
                    <a:pt x="664595" y="939965"/>
                  </a:moveTo>
                  <a:lnTo>
                    <a:pt x="532040" y="765450"/>
                  </a:lnTo>
                  <a:lnTo>
                    <a:pt x="816450" y="770541"/>
                  </a:lnTo>
                  <a:lnTo>
                    <a:pt x="664595" y="939965"/>
                  </a:lnTo>
                  <a:close/>
                  <a:moveTo>
                    <a:pt x="275306" y="219002"/>
                  </a:moveTo>
                  <a:cubicBezTo>
                    <a:pt x="275306" y="218638"/>
                    <a:pt x="275306" y="218638"/>
                    <a:pt x="275306" y="219002"/>
                  </a:cubicBezTo>
                  <a:cubicBezTo>
                    <a:pt x="275306" y="218638"/>
                    <a:pt x="275306" y="218638"/>
                    <a:pt x="275306" y="218638"/>
                  </a:cubicBezTo>
                  <a:lnTo>
                    <a:pt x="275306" y="180826"/>
                  </a:lnTo>
                  <a:lnTo>
                    <a:pt x="488340" y="402242"/>
                  </a:lnTo>
                  <a:lnTo>
                    <a:pt x="251999" y="590936"/>
                  </a:lnTo>
                  <a:lnTo>
                    <a:pt x="275306" y="219002"/>
                  </a:lnTo>
                  <a:close/>
                  <a:moveTo>
                    <a:pt x="425341" y="146651"/>
                  </a:moveTo>
                  <a:lnTo>
                    <a:pt x="484699" y="377883"/>
                  </a:lnTo>
                  <a:lnTo>
                    <a:pt x="282589" y="167738"/>
                  </a:lnTo>
                  <a:lnTo>
                    <a:pt x="425341" y="146651"/>
                  </a:lnTo>
                  <a:close/>
                  <a:moveTo>
                    <a:pt x="441364" y="149559"/>
                  </a:moveTo>
                  <a:lnTo>
                    <a:pt x="670057" y="226273"/>
                  </a:lnTo>
                  <a:lnTo>
                    <a:pt x="502907" y="388790"/>
                  </a:lnTo>
                  <a:lnTo>
                    <a:pt x="441364" y="149559"/>
                  </a:lnTo>
                  <a:close/>
                  <a:moveTo>
                    <a:pt x="741797" y="535673"/>
                  </a:moveTo>
                  <a:lnTo>
                    <a:pt x="509826" y="402242"/>
                  </a:lnTo>
                  <a:lnTo>
                    <a:pt x="679161" y="237544"/>
                  </a:lnTo>
                  <a:lnTo>
                    <a:pt x="741797" y="535673"/>
                  </a:lnTo>
                  <a:close/>
                  <a:moveTo>
                    <a:pt x="738884" y="550943"/>
                  </a:moveTo>
                  <a:lnTo>
                    <a:pt x="523664" y="742545"/>
                  </a:lnTo>
                  <a:lnTo>
                    <a:pt x="505820" y="416785"/>
                  </a:lnTo>
                  <a:lnTo>
                    <a:pt x="738884" y="550943"/>
                  </a:lnTo>
                  <a:close/>
                  <a:moveTo>
                    <a:pt x="535682" y="750908"/>
                  </a:moveTo>
                  <a:lnTo>
                    <a:pt x="746531" y="563304"/>
                  </a:lnTo>
                  <a:lnTo>
                    <a:pt x="823005" y="755998"/>
                  </a:lnTo>
                  <a:lnTo>
                    <a:pt x="535682" y="750908"/>
                  </a:lnTo>
                  <a:close/>
                  <a:moveTo>
                    <a:pt x="755635" y="530583"/>
                  </a:moveTo>
                  <a:lnTo>
                    <a:pt x="693728" y="235726"/>
                  </a:lnTo>
                  <a:lnTo>
                    <a:pt x="884184" y="321165"/>
                  </a:lnTo>
                  <a:lnTo>
                    <a:pt x="755635" y="530583"/>
                  </a:lnTo>
                  <a:close/>
                  <a:moveTo>
                    <a:pt x="895473" y="330255"/>
                  </a:moveTo>
                  <a:lnTo>
                    <a:pt x="978502" y="427328"/>
                  </a:lnTo>
                  <a:lnTo>
                    <a:pt x="772023" y="532037"/>
                  </a:lnTo>
                  <a:lnTo>
                    <a:pt x="895473" y="330255"/>
                  </a:lnTo>
                  <a:close/>
                  <a:moveTo>
                    <a:pt x="768745" y="220819"/>
                  </a:moveTo>
                  <a:cubicBezTo>
                    <a:pt x="770566" y="220456"/>
                    <a:pt x="772023" y="219729"/>
                    <a:pt x="773115" y="218638"/>
                  </a:cubicBezTo>
                  <a:lnTo>
                    <a:pt x="876537" y="113929"/>
                  </a:lnTo>
                  <a:lnTo>
                    <a:pt x="886734" y="306259"/>
                  </a:lnTo>
                  <a:lnTo>
                    <a:pt x="710843" y="227364"/>
                  </a:lnTo>
                  <a:lnTo>
                    <a:pt x="768745" y="220819"/>
                  </a:lnTo>
                  <a:close/>
                  <a:moveTo>
                    <a:pt x="543693" y="50304"/>
                  </a:moveTo>
                  <a:cubicBezTo>
                    <a:pt x="558259" y="46668"/>
                    <a:pt x="652213" y="24127"/>
                    <a:pt x="683532" y="16492"/>
                  </a:cubicBezTo>
                  <a:lnTo>
                    <a:pt x="676976" y="213184"/>
                  </a:lnTo>
                  <a:lnTo>
                    <a:pt x="445370" y="135380"/>
                  </a:lnTo>
                  <a:lnTo>
                    <a:pt x="543693" y="50304"/>
                  </a:lnTo>
                  <a:close/>
                  <a:moveTo>
                    <a:pt x="384919" y="56121"/>
                  </a:moveTo>
                  <a:lnTo>
                    <a:pt x="420242" y="132471"/>
                  </a:lnTo>
                  <a:lnTo>
                    <a:pt x="288780" y="152104"/>
                  </a:lnTo>
                  <a:lnTo>
                    <a:pt x="384919" y="56121"/>
                  </a:lnTo>
                  <a:close/>
                  <a:moveTo>
                    <a:pt x="157682" y="285172"/>
                  </a:moveTo>
                  <a:lnTo>
                    <a:pt x="259647" y="230999"/>
                  </a:lnTo>
                  <a:lnTo>
                    <a:pt x="237433" y="585119"/>
                  </a:lnTo>
                  <a:lnTo>
                    <a:pt x="77930" y="353159"/>
                  </a:lnTo>
                  <a:lnTo>
                    <a:pt x="157682" y="285172"/>
                  </a:lnTo>
                  <a:close/>
                  <a:moveTo>
                    <a:pt x="133647" y="694190"/>
                  </a:moveTo>
                  <a:lnTo>
                    <a:pt x="19664" y="694190"/>
                  </a:lnTo>
                  <a:lnTo>
                    <a:pt x="14930" y="482228"/>
                  </a:lnTo>
                  <a:lnTo>
                    <a:pt x="69555" y="366612"/>
                  </a:lnTo>
                  <a:lnTo>
                    <a:pt x="233791" y="605842"/>
                  </a:lnTo>
                  <a:lnTo>
                    <a:pt x="133647" y="694190"/>
                  </a:lnTo>
                  <a:close/>
                  <a:moveTo>
                    <a:pt x="386739" y="644744"/>
                  </a:moveTo>
                  <a:cubicBezTo>
                    <a:pt x="386011" y="644017"/>
                    <a:pt x="385283" y="643654"/>
                    <a:pt x="384554" y="643654"/>
                  </a:cubicBezTo>
                  <a:lnTo>
                    <a:pt x="258919" y="604024"/>
                  </a:lnTo>
                  <a:lnTo>
                    <a:pt x="491254" y="418603"/>
                  </a:lnTo>
                  <a:lnTo>
                    <a:pt x="509098" y="742545"/>
                  </a:lnTo>
                  <a:lnTo>
                    <a:pt x="386739" y="644744"/>
                  </a:lnTo>
                  <a:close/>
                  <a:moveTo>
                    <a:pt x="522207" y="776721"/>
                  </a:moveTo>
                  <a:lnTo>
                    <a:pt x="649664" y="943964"/>
                  </a:lnTo>
                  <a:lnTo>
                    <a:pt x="513832" y="943964"/>
                  </a:lnTo>
                  <a:lnTo>
                    <a:pt x="522207" y="776721"/>
                  </a:lnTo>
                  <a:close/>
                  <a:moveTo>
                    <a:pt x="951190" y="591663"/>
                  </a:moveTo>
                  <a:lnTo>
                    <a:pt x="835387" y="747272"/>
                  </a:lnTo>
                  <a:lnTo>
                    <a:pt x="758912" y="554942"/>
                  </a:lnTo>
                  <a:lnTo>
                    <a:pt x="979959" y="442962"/>
                  </a:lnTo>
                  <a:lnTo>
                    <a:pt x="951190" y="591663"/>
                  </a:lnTo>
                  <a:close/>
                </a:path>
              </a:pathLst>
            </a:custGeom>
            <a:grpFill/>
            <a:ln w="95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/>
            </a:p>
          </p:txBody>
        </p:sp>
      </p:grpSp>
      <p:grpSp>
        <p:nvGrpSpPr>
          <p:cNvPr id="51" name="Groupe 50">
            <a:extLst>
              <a:ext uri="{FF2B5EF4-FFF2-40B4-BE49-F238E27FC236}">
                <a16:creationId xmlns:a16="http://schemas.microsoft.com/office/drawing/2014/main" id="{9B4C6943-A38D-7732-4AF8-E6B326F89BEE}"/>
              </a:ext>
            </a:extLst>
          </p:cNvPr>
          <p:cNvGrpSpPr/>
          <p:nvPr/>
        </p:nvGrpSpPr>
        <p:grpSpPr>
          <a:xfrm>
            <a:off x="-3175" y="724954"/>
            <a:ext cx="22846205" cy="1666500"/>
            <a:chOff x="-3175" y="724954"/>
            <a:chExt cx="22846205" cy="1666500"/>
          </a:xfrm>
        </p:grpSpPr>
        <p:sp>
          <p:nvSpPr>
            <p:cNvPr id="52" name="Title 1">
              <a:extLst>
                <a:ext uri="{FF2B5EF4-FFF2-40B4-BE49-F238E27FC236}">
                  <a16:creationId xmlns:a16="http://schemas.microsoft.com/office/drawing/2014/main" id="{AE829443-9FCA-061D-2675-F8873225E00D}"/>
                </a:ext>
              </a:extLst>
            </p:cNvPr>
            <p:cNvSpPr txBox="1">
              <a:spLocks/>
            </p:cNvSpPr>
            <p:nvPr/>
          </p:nvSpPr>
          <p:spPr>
            <a:xfrm>
              <a:off x="1630255" y="1375097"/>
              <a:ext cx="21071431" cy="1016357"/>
            </a:xfrm>
            <a:prstGeom prst="rect">
              <a:avLst/>
            </a:prstGeom>
          </p:spPr>
          <p:txBody>
            <a:bodyPr/>
            <a:lstStyle>
              <a:lvl1pPr algn="l" defTabSz="1827213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lang="en-US" sz="6000" kern="1200">
                  <a:solidFill>
                    <a:schemeClr val="tx1"/>
                  </a:solidFill>
                  <a:latin typeface="Lato Light" charset="0"/>
                  <a:ea typeface="Lato Light" charset="0"/>
                  <a:cs typeface="Lato Light" charset="0"/>
                </a:defRPr>
              </a:lvl1pPr>
              <a:lvl2pPr algn="l" defTabSz="1827213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6000">
                  <a:solidFill>
                    <a:schemeClr val="tx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defRPr>
              </a:lvl2pPr>
              <a:lvl3pPr algn="l" defTabSz="1827213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6000">
                  <a:solidFill>
                    <a:schemeClr val="tx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defRPr>
              </a:lvl3pPr>
              <a:lvl4pPr algn="l" defTabSz="1827213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6000">
                  <a:solidFill>
                    <a:schemeClr val="tx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defRPr>
              </a:lvl4pPr>
              <a:lvl5pPr algn="l" defTabSz="1827213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6000">
                  <a:solidFill>
                    <a:schemeClr val="tx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defRPr>
              </a:lvl5pPr>
              <a:lvl6pPr marL="457200" algn="l" defTabSz="1827213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6000">
                  <a:solidFill>
                    <a:schemeClr val="tx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defRPr>
              </a:lvl6pPr>
              <a:lvl7pPr marL="914400" algn="l" defTabSz="1827213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6000">
                  <a:solidFill>
                    <a:schemeClr val="tx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defRPr>
              </a:lvl7pPr>
              <a:lvl8pPr marL="1371600" algn="l" defTabSz="1827213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6000">
                  <a:solidFill>
                    <a:schemeClr val="tx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defRPr>
              </a:lvl8pPr>
              <a:lvl9pPr marL="1828800" algn="l" defTabSz="1827213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6000">
                  <a:solidFill>
                    <a:schemeClr val="tx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defRPr>
              </a:lvl9pPr>
            </a:lstStyle>
            <a:p>
              <a:pPr eaLnBrk="1" hangingPunct="1"/>
              <a:r>
                <a:rPr lang="fr-FR" sz="7200" b="1" dirty="0">
                  <a:solidFill>
                    <a:schemeClr val="accent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Correction du </a:t>
              </a:r>
              <a:r>
                <a:rPr lang="fr-FR" sz="7200" b="1" dirty="0">
                  <a:solidFill>
                    <a:schemeClr val="tx2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Trigger</a:t>
              </a:r>
            </a:p>
          </p:txBody>
        </p:sp>
        <p:grpSp>
          <p:nvGrpSpPr>
            <p:cNvPr id="53" name="Groupe 52">
              <a:extLst>
                <a:ext uri="{FF2B5EF4-FFF2-40B4-BE49-F238E27FC236}">
                  <a16:creationId xmlns:a16="http://schemas.microsoft.com/office/drawing/2014/main" id="{D3D51AB8-06A8-1CBC-FB61-7A6E25EC3384}"/>
                </a:ext>
              </a:extLst>
            </p:cNvPr>
            <p:cNvGrpSpPr/>
            <p:nvPr/>
          </p:nvGrpSpPr>
          <p:grpSpPr>
            <a:xfrm>
              <a:off x="-3175" y="724954"/>
              <a:ext cx="22846205" cy="1145940"/>
              <a:chOff x="-3175" y="724954"/>
              <a:chExt cx="22846205" cy="1145940"/>
            </a:xfrm>
          </p:grpSpPr>
          <p:grpSp>
            <p:nvGrpSpPr>
              <p:cNvPr id="54" name="Groupe 53">
                <a:extLst>
                  <a:ext uri="{FF2B5EF4-FFF2-40B4-BE49-F238E27FC236}">
                    <a16:creationId xmlns:a16="http://schemas.microsoft.com/office/drawing/2014/main" id="{B0EA70A5-B1F8-7C7B-0982-1B0C66CD1474}"/>
                  </a:ext>
                </a:extLst>
              </p:cNvPr>
              <p:cNvGrpSpPr/>
              <p:nvPr/>
            </p:nvGrpSpPr>
            <p:grpSpPr>
              <a:xfrm>
                <a:off x="-3175" y="1825175"/>
                <a:ext cx="1081827" cy="45719"/>
                <a:chOff x="-3175" y="1825175"/>
                <a:chExt cx="1081827" cy="45719"/>
              </a:xfrm>
            </p:grpSpPr>
            <p:sp>
              <p:nvSpPr>
                <p:cNvPr id="56" name="Rectangle 55">
                  <a:extLst>
                    <a:ext uri="{FF2B5EF4-FFF2-40B4-BE49-F238E27FC236}">
                      <a16:creationId xmlns:a16="http://schemas.microsoft.com/office/drawing/2014/main" id="{68D100A5-DC33-194C-19D0-0368408464E8}"/>
                    </a:ext>
                  </a:extLst>
                </p:cNvPr>
                <p:cNvSpPr/>
                <p:nvPr/>
              </p:nvSpPr>
              <p:spPr>
                <a:xfrm>
                  <a:off x="-3175" y="1825175"/>
                  <a:ext cx="530225" cy="45719"/>
                </a:xfrm>
                <a:prstGeom prst="rect">
                  <a:avLst/>
                </a:prstGeom>
                <a:solidFill>
                  <a:schemeClr val="tx2"/>
                </a:solidFill>
                <a:ln w="28575">
                  <a:solidFill>
                    <a:schemeClr val="tx2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dirty="0"/>
                </a:p>
              </p:txBody>
            </p:sp>
            <p:sp>
              <p:nvSpPr>
                <p:cNvPr id="57" name="Rectangle 56">
                  <a:extLst>
                    <a:ext uri="{FF2B5EF4-FFF2-40B4-BE49-F238E27FC236}">
                      <a16:creationId xmlns:a16="http://schemas.microsoft.com/office/drawing/2014/main" id="{3D667550-B960-180C-D9B0-9FB6D2CC502F}"/>
                    </a:ext>
                  </a:extLst>
                </p:cNvPr>
                <p:cNvSpPr/>
                <p:nvPr/>
              </p:nvSpPr>
              <p:spPr>
                <a:xfrm>
                  <a:off x="548427" y="1825175"/>
                  <a:ext cx="530225" cy="45719"/>
                </a:xfrm>
                <a:prstGeom prst="rect">
                  <a:avLst/>
                </a:prstGeom>
                <a:solidFill>
                  <a:schemeClr val="tx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dirty="0"/>
                </a:p>
              </p:txBody>
            </p:sp>
          </p:grpSp>
          <p:pic>
            <p:nvPicPr>
              <p:cNvPr id="55" name="Image 54">
                <a:extLst>
                  <a:ext uri="{FF2B5EF4-FFF2-40B4-BE49-F238E27FC236}">
                    <a16:creationId xmlns:a16="http://schemas.microsoft.com/office/drawing/2014/main" id="{82C1B11A-D0CE-C334-21AA-D864A60B76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645401" y="724954"/>
                <a:ext cx="21197629" cy="603556"/>
              </a:xfrm>
              <a:prstGeom prst="rect">
                <a:avLst/>
              </a:prstGeom>
            </p:spPr>
          </p:pic>
        </p:grpSp>
      </p:grpSp>
      <p:sp>
        <p:nvSpPr>
          <p:cNvPr id="58" name="Text Placeholder 3">
            <a:extLst>
              <a:ext uri="{FF2B5EF4-FFF2-40B4-BE49-F238E27FC236}">
                <a16:creationId xmlns:a16="http://schemas.microsoft.com/office/drawing/2014/main" id="{53D7CC74-717F-2299-0577-8B279B709740}"/>
              </a:ext>
            </a:extLst>
          </p:cNvPr>
          <p:cNvSpPr txBox="1">
            <a:spLocks/>
          </p:cNvSpPr>
          <p:nvPr/>
        </p:nvSpPr>
        <p:spPr>
          <a:xfrm>
            <a:off x="1675964" y="2394701"/>
            <a:ext cx="21025723" cy="424699"/>
          </a:xfrm>
          <a:prstGeom prst="rect">
            <a:avLst/>
          </a:prstGeom>
        </p:spPr>
        <p:txBody>
          <a:bodyPr/>
          <a:lstStyle>
            <a:lvl1pPr marL="455613" indent="-455613" algn="l" defTabSz="1827213" rtl="0" fontAlgn="base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en-US" sz="4800" kern="1200" dirty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defRPr>
            </a:lvl1pPr>
            <a:lvl2pPr marL="1370013" indent="-455613" algn="l" defTabSz="1827213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en-US" sz="4000" kern="1200" dirty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defRPr>
            </a:lvl2pPr>
            <a:lvl3pPr marL="2284413" indent="-455613" algn="l" defTabSz="1827213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en-US" sz="3600" kern="1200" dirty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defRPr>
            </a:lvl3pPr>
            <a:lvl4pPr marL="3198813" indent="-455613" algn="l" defTabSz="1827213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en-US" sz="3200" kern="1200" dirty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defRPr>
            </a:lvl4pPr>
            <a:lvl5pPr marL="4113213" indent="-455613" algn="l" defTabSz="1827213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en-US" sz="3200" kern="1200" dirty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defRPr>
            </a:lvl5pPr>
            <a:lvl6pPr marL="5028194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411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628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84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hangingPunct="1">
              <a:buNone/>
            </a:pPr>
            <a:r>
              <a:rPr lang="fr-FR" sz="4400" dirty="0">
                <a:solidFill>
                  <a:schemeClr val="accent5"/>
                </a:solidFill>
                <a:latin typeface="Geomanist" panose="02000503000000020004" pitchFamily="50" charset="0"/>
              </a:rPr>
              <a:t>Bonnes Pratiques</a:t>
            </a: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FC3A9E34-4282-9615-5E7B-7E036159E81B}"/>
              </a:ext>
            </a:extLst>
          </p:cNvPr>
          <p:cNvSpPr txBox="1">
            <a:spLocks/>
          </p:cNvSpPr>
          <p:nvPr/>
        </p:nvSpPr>
        <p:spPr>
          <a:xfrm>
            <a:off x="1688830" y="3014530"/>
            <a:ext cx="21025723" cy="424699"/>
          </a:xfrm>
          <a:prstGeom prst="rect">
            <a:avLst/>
          </a:prstGeom>
        </p:spPr>
        <p:txBody>
          <a:bodyPr/>
          <a:lstStyle>
            <a:lvl1pPr marL="455613" indent="-455613" algn="l" defTabSz="1827213" rtl="0" fontAlgn="base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en-US" sz="4800" kern="1200" dirty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defRPr>
            </a:lvl1pPr>
            <a:lvl2pPr marL="1370013" indent="-455613" algn="l" defTabSz="1827213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en-US" sz="4000" kern="1200" dirty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defRPr>
            </a:lvl2pPr>
            <a:lvl3pPr marL="2284413" indent="-455613" algn="l" defTabSz="1827213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en-US" sz="3600" kern="1200" dirty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defRPr>
            </a:lvl3pPr>
            <a:lvl4pPr marL="3198813" indent="-455613" algn="l" defTabSz="1827213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en-US" sz="3200" kern="1200" dirty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defRPr>
            </a:lvl4pPr>
            <a:lvl5pPr marL="4113213" indent="-455613" algn="l" defTabSz="1827213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en-US" sz="3200" kern="1200" dirty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defRPr>
            </a:lvl5pPr>
            <a:lvl6pPr marL="5028194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411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628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84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hangingPunct="1">
              <a:buNone/>
            </a:pPr>
            <a:r>
              <a:rPr lang="fr-FR" sz="4400" dirty="0">
                <a:solidFill>
                  <a:schemeClr val="accent3"/>
                </a:solidFill>
                <a:latin typeface="Geomanist" panose="02000503000000020004" pitchFamily="50" charset="0"/>
              </a:rPr>
              <a:t>1 trigger par objet</a:t>
            </a:r>
          </a:p>
        </p:txBody>
      </p: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8E2F7759-44CF-AE67-FAA9-F5693CC733A4}"/>
              </a:ext>
            </a:extLst>
          </p:cNvPr>
          <p:cNvGrpSpPr/>
          <p:nvPr/>
        </p:nvGrpSpPr>
        <p:grpSpPr>
          <a:xfrm>
            <a:off x="7195543" y="2969622"/>
            <a:ext cx="20775544" cy="10698225"/>
            <a:chOff x="10865377" y="2969622"/>
            <a:chExt cx="17105710" cy="8808469"/>
          </a:xfrm>
        </p:grpSpPr>
        <p:sp>
          <p:nvSpPr>
            <p:cNvPr id="4" name="Shape 531">
              <a:extLst>
                <a:ext uri="{FF2B5EF4-FFF2-40B4-BE49-F238E27FC236}">
                  <a16:creationId xmlns:a16="http://schemas.microsoft.com/office/drawing/2014/main" id="{1719552D-FC89-CD1A-A493-D116FD76B862}"/>
                </a:ext>
              </a:extLst>
            </p:cNvPr>
            <p:cNvSpPr/>
            <p:nvPr/>
          </p:nvSpPr>
          <p:spPr>
            <a:xfrm>
              <a:off x="12504740" y="2969622"/>
              <a:ext cx="13835078" cy="83676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916" y="0"/>
                  </a:moveTo>
                  <a:lnTo>
                    <a:pt x="684" y="0"/>
                  </a:lnTo>
                  <a:cubicBezTo>
                    <a:pt x="308" y="0"/>
                    <a:pt x="0" y="453"/>
                    <a:pt x="0" y="1008"/>
                  </a:cubicBezTo>
                  <a:lnTo>
                    <a:pt x="0" y="1224"/>
                  </a:lnTo>
                  <a:lnTo>
                    <a:pt x="0" y="7712"/>
                  </a:lnTo>
                  <a:lnTo>
                    <a:pt x="0" y="15214"/>
                  </a:lnTo>
                  <a:lnTo>
                    <a:pt x="0" y="20527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20527"/>
                  </a:lnTo>
                  <a:lnTo>
                    <a:pt x="21600" y="15214"/>
                  </a:lnTo>
                  <a:lnTo>
                    <a:pt x="21600" y="7712"/>
                  </a:lnTo>
                  <a:lnTo>
                    <a:pt x="21600" y="1224"/>
                  </a:lnTo>
                  <a:lnTo>
                    <a:pt x="21600" y="1008"/>
                  </a:lnTo>
                  <a:cubicBezTo>
                    <a:pt x="21600" y="453"/>
                    <a:pt x="21292" y="0"/>
                    <a:pt x="20916" y="0"/>
                  </a:cubicBezTo>
                  <a:close/>
                </a:path>
              </a:pathLst>
            </a:custGeom>
            <a:solidFill>
              <a:schemeClr val="tx1"/>
            </a:solidFill>
            <a:ln w="12700">
              <a:miter lim="400000"/>
            </a:ln>
          </p:spPr>
          <p:txBody>
            <a:bodyPr lIns="38090" tIns="38090" rIns="38090" bIns="38090" anchor="ctr"/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 sz="3199"/>
            </a:p>
          </p:txBody>
        </p:sp>
        <p:sp>
          <p:nvSpPr>
            <p:cNvPr id="5" name="Shape 532">
              <a:extLst>
                <a:ext uri="{FF2B5EF4-FFF2-40B4-BE49-F238E27FC236}">
                  <a16:creationId xmlns:a16="http://schemas.microsoft.com/office/drawing/2014/main" id="{FECBAFA8-562E-539D-2AF2-0C16CFEC1F9D}"/>
                </a:ext>
              </a:extLst>
            </p:cNvPr>
            <p:cNvSpPr/>
            <p:nvPr/>
          </p:nvSpPr>
          <p:spPr>
            <a:xfrm>
              <a:off x="10865377" y="11255515"/>
              <a:ext cx="17105702" cy="3176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cubicBezTo>
                    <a:pt x="21600" y="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rgbClr val="DCDEE0"/>
            </a:solidFill>
            <a:ln w="12700">
              <a:miter lim="400000"/>
            </a:ln>
          </p:spPr>
          <p:txBody>
            <a:bodyPr lIns="38090" tIns="38090" rIns="38090" bIns="38090" anchor="ctr"/>
            <a:lstStyle/>
            <a:p>
              <a:pPr defTabSz="457063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9"/>
            </a:p>
          </p:txBody>
        </p:sp>
        <p:sp>
          <p:nvSpPr>
            <p:cNvPr id="7" name="Shape 534">
              <a:extLst>
                <a:ext uri="{FF2B5EF4-FFF2-40B4-BE49-F238E27FC236}">
                  <a16:creationId xmlns:a16="http://schemas.microsoft.com/office/drawing/2014/main" id="{31EC6149-0079-28F9-EB7E-C59B9D7DB989}"/>
                </a:ext>
              </a:extLst>
            </p:cNvPr>
            <p:cNvSpPr/>
            <p:nvPr/>
          </p:nvSpPr>
          <p:spPr>
            <a:xfrm>
              <a:off x="10865377" y="11556622"/>
              <a:ext cx="17105710" cy="2214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56" extrusionOk="0">
                  <a:moveTo>
                    <a:pt x="0" y="0"/>
                  </a:moveTo>
                  <a:cubicBezTo>
                    <a:pt x="0" y="0"/>
                    <a:pt x="124" y="7680"/>
                    <a:pt x="475" y="15277"/>
                  </a:cubicBezTo>
                  <a:cubicBezTo>
                    <a:pt x="767" y="21600"/>
                    <a:pt x="1268" y="21044"/>
                    <a:pt x="1268" y="21044"/>
                  </a:cubicBezTo>
                  <a:lnTo>
                    <a:pt x="20332" y="21044"/>
                  </a:lnTo>
                  <a:cubicBezTo>
                    <a:pt x="20332" y="21044"/>
                    <a:pt x="20833" y="21600"/>
                    <a:pt x="21125" y="15277"/>
                  </a:cubicBezTo>
                  <a:cubicBezTo>
                    <a:pt x="21476" y="7680"/>
                    <a:pt x="21600" y="0"/>
                    <a:pt x="21600" y="0"/>
                  </a:cubicBezTo>
                  <a:cubicBezTo>
                    <a:pt x="2160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53585F"/>
            </a:solidFill>
            <a:ln w="12700">
              <a:miter lim="400000"/>
            </a:ln>
          </p:spPr>
          <p:txBody>
            <a:bodyPr lIns="38090" tIns="38090" rIns="38090" bIns="38090" anchor="ctr"/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 sz="3199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EAE21EF-63A1-D187-CF39-25A64A6DE092}"/>
                </a:ext>
              </a:extLst>
            </p:cNvPr>
            <p:cNvSpPr/>
            <p:nvPr/>
          </p:nvSpPr>
          <p:spPr>
            <a:xfrm>
              <a:off x="12893036" y="3380950"/>
              <a:ext cx="13055313" cy="7365428"/>
            </a:xfrm>
            <a:prstGeom prst="rect">
              <a:avLst/>
            </a:prstGeom>
            <a:solidFill>
              <a:srgbClr val="FFFF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3" name="Graphique 2" descr="Clin d’œil contour de visage avec un remplissage uni">
            <a:extLst>
              <a:ext uri="{FF2B5EF4-FFF2-40B4-BE49-F238E27FC236}">
                <a16:creationId xmlns:a16="http://schemas.microsoft.com/office/drawing/2014/main" id="{AB19072C-898D-D36B-1D8B-C939662260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66591" y="6506263"/>
            <a:ext cx="3421667" cy="3421667"/>
          </a:xfrm>
          <a:prstGeom prst="rect">
            <a:avLst/>
          </a:prstGeom>
        </p:spPr>
      </p:pic>
      <p:grpSp>
        <p:nvGrpSpPr>
          <p:cNvPr id="16" name="Groupe 15">
            <a:extLst>
              <a:ext uri="{FF2B5EF4-FFF2-40B4-BE49-F238E27FC236}">
                <a16:creationId xmlns:a16="http://schemas.microsoft.com/office/drawing/2014/main" id="{CDBC2DF2-C000-F479-AD8C-0E6000D5A74B}"/>
              </a:ext>
            </a:extLst>
          </p:cNvPr>
          <p:cNvGrpSpPr/>
          <p:nvPr/>
        </p:nvGrpSpPr>
        <p:grpSpPr>
          <a:xfrm>
            <a:off x="9611162" y="3412072"/>
            <a:ext cx="16258421" cy="9001257"/>
            <a:chOff x="5837517" y="2946023"/>
            <a:chExt cx="16258421" cy="9001257"/>
          </a:xfrm>
        </p:grpSpPr>
        <p:pic>
          <p:nvPicPr>
            <p:cNvPr id="12" name="Image 11">
              <a:extLst>
                <a:ext uri="{FF2B5EF4-FFF2-40B4-BE49-F238E27FC236}">
                  <a16:creationId xmlns:a16="http://schemas.microsoft.com/office/drawing/2014/main" id="{AE3FDBF7-D233-BF04-E2FF-0CBF692CADE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37517" y="2946023"/>
              <a:ext cx="16258421" cy="7360145"/>
            </a:xfrm>
            <a:prstGeom prst="rect">
              <a:avLst/>
            </a:prstGeom>
          </p:spPr>
        </p:pic>
        <p:pic>
          <p:nvPicPr>
            <p:cNvPr id="15" name="Image 14">
              <a:extLst>
                <a:ext uri="{FF2B5EF4-FFF2-40B4-BE49-F238E27FC236}">
                  <a16:creationId xmlns:a16="http://schemas.microsoft.com/office/drawing/2014/main" id="{76CEB9D5-E63E-6080-2DDC-2354C2E0FC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37459"/>
            <a:stretch/>
          </p:blipFill>
          <p:spPr>
            <a:xfrm>
              <a:off x="5837517" y="10275079"/>
              <a:ext cx="16258421" cy="1672201"/>
            </a:xfrm>
            <a:prstGeom prst="rect">
              <a:avLst/>
            </a:prstGeom>
          </p:spPr>
        </p:pic>
      </p:grp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20C1EE21-BA59-58AB-C157-0A0D40C33840}"/>
              </a:ext>
            </a:extLst>
          </p:cNvPr>
          <p:cNvSpPr txBox="1">
            <a:spLocks/>
          </p:cNvSpPr>
          <p:nvPr/>
        </p:nvSpPr>
        <p:spPr>
          <a:xfrm>
            <a:off x="4279975" y="9793423"/>
            <a:ext cx="4596825" cy="799578"/>
          </a:xfrm>
          <a:prstGeom prst="rect">
            <a:avLst/>
          </a:prstGeom>
        </p:spPr>
        <p:txBody>
          <a:bodyPr/>
          <a:lstStyle>
            <a:lvl1pPr marL="455613" indent="-455613" algn="l" defTabSz="1827213" rtl="0" fontAlgn="base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en-US" sz="4800" kern="1200" dirty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defRPr>
            </a:lvl1pPr>
            <a:lvl2pPr marL="1370013" indent="-455613" algn="l" defTabSz="1827213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en-US" sz="4000" kern="1200" dirty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defRPr>
            </a:lvl2pPr>
            <a:lvl3pPr marL="2284413" indent="-455613" algn="l" defTabSz="1827213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en-US" sz="3600" kern="1200" dirty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defRPr>
            </a:lvl3pPr>
            <a:lvl4pPr marL="3198813" indent="-455613" algn="l" defTabSz="1827213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en-US" sz="3200" kern="1200" dirty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defRPr>
            </a:lvl4pPr>
            <a:lvl5pPr marL="4113213" indent="-455613" algn="l" defTabSz="1827213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en-US" sz="3200" kern="1200" dirty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defRPr>
            </a:lvl5pPr>
            <a:lvl6pPr marL="5028194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411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628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84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eaLnBrk="1" hangingPunct="1">
              <a:buNone/>
            </a:pPr>
            <a:r>
              <a:rPr lang="fr-FR" sz="4400" dirty="0">
                <a:solidFill>
                  <a:schemeClr val="accent1"/>
                </a:solidFill>
                <a:latin typeface="Geomanist" panose="02000503000000020004" pitchFamily="50" charset="0"/>
              </a:rPr>
              <a:t>Run()</a:t>
            </a:r>
          </a:p>
        </p:txBody>
      </p:sp>
      <p:grpSp>
        <p:nvGrpSpPr>
          <p:cNvPr id="18" name="Группа 156">
            <a:extLst>
              <a:ext uri="{FF2B5EF4-FFF2-40B4-BE49-F238E27FC236}">
                <a16:creationId xmlns:a16="http://schemas.microsoft.com/office/drawing/2014/main" id="{B359032E-0A87-32EA-6E23-BDCAB09326D6}"/>
              </a:ext>
            </a:extLst>
          </p:cNvPr>
          <p:cNvGrpSpPr>
            <a:grpSpLocks/>
          </p:cNvGrpSpPr>
          <p:nvPr/>
        </p:nvGrpSpPr>
        <p:grpSpPr bwMode="auto">
          <a:xfrm>
            <a:off x="1634862" y="4760094"/>
            <a:ext cx="2566999" cy="6480568"/>
            <a:chOff x="10215685" y="2006231"/>
            <a:chExt cx="1432482" cy="3617622"/>
          </a:xfrm>
        </p:grpSpPr>
        <p:sp>
          <p:nvSpPr>
            <p:cNvPr id="19" name="Freeform 427">
              <a:extLst>
                <a:ext uri="{FF2B5EF4-FFF2-40B4-BE49-F238E27FC236}">
                  <a16:creationId xmlns:a16="http://schemas.microsoft.com/office/drawing/2014/main" id="{6F008416-6C4A-7BE3-78A3-0B0FC2B3365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15685" y="2967693"/>
              <a:ext cx="150533" cy="150530"/>
            </a:xfrm>
            <a:custGeom>
              <a:avLst/>
              <a:gdLst>
                <a:gd name="T0" fmla="*/ 18817 w 8"/>
                <a:gd name="T1" fmla="*/ 112897 h 8"/>
                <a:gd name="T2" fmla="*/ 94083 w 8"/>
                <a:gd name="T3" fmla="*/ 150530 h 8"/>
                <a:gd name="T4" fmla="*/ 131716 w 8"/>
                <a:gd name="T5" fmla="*/ 131714 h 8"/>
                <a:gd name="T6" fmla="*/ 131716 w 8"/>
                <a:gd name="T7" fmla="*/ 112897 h 8"/>
                <a:gd name="T8" fmla="*/ 131716 w 8"/>
                <a:gd name="T9" fmla="*/ 112897 h 8"/>
                <a:gd name="T10" fmla="*/ 112900 w 8"/>
                <a:gd name="T11" fmla="*/ 37633 h 8"/>
                <a:gd name="T12" fmla="*/ 94083 w 8"/>
                <a:gd name="T13" fmla="*/ 37633 h 8"/>
                <a:gd name="T14" fmla="*/ 94083 w 8"/>
                <a:gd name="T15" fmla="*/ 75265 h 8"/>
                <a:gd name="T16" fmla="*/ 18817 w 8"/>
                <a:gd name="T17" fmla="*/ 0 h 8"/>
                <a:gd name="T18" fmla="*/ 0 w 8"/>
                <a:gd name="T19" fmla="*/ 0 h 8"/>
                <a:gd name="T20" fmla="*/ 18817 w 8"/>
                <a:gd name="T21" fmla="*/ 37633 h 8"/>
                <a:gd name="T22" fmla="*/ 56450 w 8"/>
                <a:gd name="T23" fmla="*/ 56449 h 8"/>
                <a:gd name="T24" fmla="*/ 37633 w 8"/>
                <a:gd name="T25" fmla="*/ 56449 h 8"/>
                <a:gd name="T26" fmla="*/ 37633 w 8"/>
                <a:gd name="T27" fmla="*/ 56449 h 8"/>
                <a:gd name="T28" fmla="*/ 18817 w 8"/>
                <a:gd name="T29" fmla="*/ 75265 h 8"/>
                <a:gd name="T30" fmla="*/ 18817 w 8"/>
                <a:gd name="T31" fmla="*/ 112897 h 8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8"/>
                <a:gd name="T49" fmla="*/ 0 h 8"/>
                <a:gd name="T50" fmla="*/ 8 w 8"/>
                <a:gd name="T51" fmla="*/ 8 h 8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8" h="8">
                  <a:moveTo>
                    <a:pt x="1" y="6"/>
                  </a:moveTo>
                  <a:cubicBezTo>
                    <a:pt x="2" y="6"/>
                    <a:pt x="4" y="8"/>
                    <a:pt x="5" y="8"/>
                  </a:cubicBezTo>
                  <a:cubicBezTo>
                    <a:pt x="6" y="8"/>
                    <a:pt x="7" y="7"/>
                    <a:pt x="7" y="7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8" y="4"/>
                    <a:pt x="7" y="2"/>
                    <a:pt x="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3"/>
                    <a:pt x="6" y="3"/>
                    <a:pt x="5" y="4"/>
                  </a:cubicBezTo>
                  <a:cubicBezTo>
                    <a:pt x="5" y="3"/>
                    <a:pt x="3" y="1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2" y="2"/>
                    <a:pt x="3" y="3"/>
                    <a:pt x="3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2"/>
                    <a:pt x="1" y="3"/>
                    <a:pt x="2" y="3"/>
                  </a:cubicBezTo>
                  <a:cubicBezTo>
                    <a:pt x="1" y="3"/>
                    <a:pt x="1" y="4"/>
                    <a:pt x="1" y="4"/>
                  </a:cubicBezTo>
                  <a:cubicBezTo>
                    <a:pt x="1" y="4"/>
                    <a:pt x="0" y="5"/>
                    <a:pt x="1" y="6"/>
                  </a:cubicBezTo>
                  <a:close/>
                </a:path>
              </a:pathLst>
            </a:custGeom>
            <a:solidFill>
              <a:srgbClr val="FFA4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 sz="7198"/>
            </a:p>
          </p:txBody>
        </p:sp>
        <p:sp>
          <p:nvSpPr>
            <p:cNvPr id="20" name="Freeform 428">
              <a:extLst>
                <a:ext uri="{FF2B5EF4-FFF2-40B4-BE49-F238E27FC236}">
                  <a16:creationId xmlns:a16="http://schemas.microsoft.com/office/drawing/2014/main" id="{21320E83-54CB-B687-7929-A384C962C9F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35108" y="3021109"/>
              <a:ext cx="58270" cy="58270"/>
            </a:xfrm>
            <a:custGeom>
              <a:avLst/>
              <a:gdLst>
                <a:gd name="T0" fmla="*/ 38847 w 3"/>
                <a:gd name="T1" fmla="*/ 0 h 3"/>
                <a:gd name="T2" fmla="*/ 58270 w 3"/>
                <a:gd name="T3" fmla="*/ 38847 h 3"/>
                <a:gd name="T4" fmla="*/ 38847 w 3"/>
                <a:gd name="T5" fmla="*/ 19423 h 3"/>
                <a:gd name="T6" fmla="*/ 38847 w 3"/>
                <a:gd name="T7" fmla="*/ 38847 h 3"/>
                <a:gd name="T8" fmla="*/ 19423 w 3"/>
                <a:gd name="T9" fmla="*/ 38847 h 3"/>
                <a:gd name="T10" fmla="*/ 19423 w 3"/>
                <a:gd name="T11" fmla="*/ 58270 h 3"/>
                <a:gd name="T12" fmla="*/ 0 w 3"/>
                <a:gd name="T13" fmla="*/ 58270 h 3"/>
                <a:gd name="T14" fmla="*/ 38847 w 3"/>
                <a:gd name="T15" fmla="*/ 58270 h 3"/>
                <a:gd name="T16" fmla="*/ 38847 w 3"/>
                <a:gd name="T17" fmla="*/ 58270 h 3"/>
                <a:gd name="T18" fmla="*/ 38847 w 3"/>
                <a:gd name="T19" fmla="*/ 58270 h 3"/>
                <a:gd name="T20" fmla="*/ 38847 w 3"/>
                <a:gd name="T21" fmla="*/ 38847 h 3"/>
                <a:gd name="T22" fmla="*/ 58270 w 3"/>
                <a:gd name="T23" fmla="*/ 38847 h 3"/>
                <a:gd name="T24" fmla="*/ 38847 w 3"/>
                <a:gd name="T25" fmla="*/ 0 h 3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3"/>
                <a:gd name="T40" fmla="*/ 0 h 3"/>
                <a:gd name="T41" fmla="*/ 3 w 3"/>
                <a:gd name="T42" fmla="*/ 3 h 3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3" h="3">
                  <a:moveTo>
                    <a:pt x="2" y="0"/>
                  </a:moveTo>
                  <a:cubicBezTo>
                    <a:pt x="3" y="2"/>
                    <a:pt x="3" y="2"/>
                    <a:pt x="3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1"/>
                    <a:pt x="3" y="0"/>
                    <a:pt x="2" y="0"/>
                  </a:cubicBezTo>
                  <a:close/>
                </a:path>
              </a:pathLst>
            </a:custGeom>
            <a:solidFill>
              <a:srgbClr val="F270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 sz="7198"/>
            </a:p>
          </p:txBody>
        </p:sp>
        <p:sp>
          <p:nvSpPr>
            <p:cNvPr id="21" name="Freeform 429">
              <a:extLst>
                <a:ext uri="{FF2B5EF4-FFF2-40B4-BE49-F238E27FC236}">
                  <a16:creationId xmlns:a16="http://schemas.microsoft.com/office/drawing/2014/main" id="{14AE185C-A668-D96B-2CD6-F163BD3888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33289" y="2210177"/>
              <a:ext cx="339911" cy="679821"/>
            </a:xfrm>
            <a:custGeom>
              <a:avLst/>
              <a:gdLst>
                <a:gd name="T0" fmla="*/ 94420 w 18"/>
                <a:gd name="T1" fmla="*/ 0 h 36"/>
                <a:gd name="T2" fmla="*/ 0 w 18"/>
                <a:gd name="T3" fmla="*/ 604285 h 36"/>
                <a:gd name="T4" fmla="*/ 339911 w 18"/>
                <a:gd name="T5" fmla="*/ 623169 h 36"/>
                <a:gd name="T6" fmla="*/ 302143 w 18"/>
                <a:gd name="T7" fmla="*/ 245491 h 36"/>
                <a:gd name="T8" fmla="*/ 94420 w 18"/>
                <a:gd name="T9" fmla="*/ 0 h 3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8"/>
                <a:gd name="T16" fmla="*/ 0 h 36"/>
                <a:gd name="T17" fmla="*/ 18 w 18"/>
                <a:gd name="T18" fmla="*/ 36 h 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8" h="36">
                  <a:moveTo>
                    <a:pt x="5" y="0"/>
                  </a:moveTo>
                  <a:cubicBezTo>
                    <a:pt x="5" y="0"/>
                    <a:pt x="7" y="29"/>
                    <a:pt x="0" y="32"/>
                  </a:cubicBezTo>
                  <a:cubicBezTo>
                    <a:pt x="2" y="35"/>
                    <a:pt x="10" y="36"/>
                    <a:pt x="18" y="33"/>
                  </a:cubicBezTo>
                  <a:cubicBezTo>
                    <a:pt x="18" y="33"/>
                    <a:pt x="15" y="17"/>
                    <a:pt x="16" y="13"/>
                  </a:cubicBezTo>
                  <a:cubicBezTo>
                    <a:pt x="16" y="13"/>
                    <a:pt x="8" y="5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 sz="7198"/>
            </a:p>
          </p:txBody>
        </p:sp>
        <p:sp>
          <p:nvSpPr>
            <p:cNvPr id="22" name="Freeform 430">
              <a:extLst>
                <a:ext uri="{FF2B5EF4-FFF2-40B4-BE49-F238E27FC236}">
                  <a16:creationId xmlns:a16="http://schemas.microsoft.com/office/drawing/2014/main" id="{E646CD26-61D4-2233-18A5-71D2D73A960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26029" y="2210437"/>
              <a:ext cx="568418" cy="679515"/>
            </a:xfrm>
            <a:custGeom>
              <a:avLst/>
              <a:gdLst>
                <a:gd name="T0" fmla="*/ 3 w 30"/>
                <a:gd name="T1" fmla="*/ 1 h 36"/>
                <a:gd name="T2" fmla="*/ 2 w 30"/>
                <a:gd name="T3" fmla="*/ 18 h 36"/>
                <a:gd name="T4" fmla="*/ 0 w 30"/>
                <a:gd name="T5" fmla="*/ 35 h 36"/>
                <a:gd name="T6" fmla="*/ 28 w 30"/>
                <a:gd name="T7" fmla="*/ 32 h 36"/>
                <a:gd name="T8" fmla="*/ 22 w 30"/>
                <a:gd name="T9" fmla="*/ 0 h 36"/>
                <a:gd name="T10" fmla="*/ 3 w 30"/>
                <a:gd name="T11" fmla="*/ 1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36">
                  <a:moveTo>
                    <a:pt x="3" y="1"/>
                  </a:moveTo>
                  <a:cubicBezTo>
                    <a:pt x="3" y="1"/>
                    <a:pt x="1" y="7"/>
                    <a:pt x="2" y="18"/>
                  </a:cubicBezTo>
                  <a:cubicBezTo>
                    <a:pt x="3" y="24"/>
                    <a:pt x="3" y="30"/>
                    <a:pt x="0" y="35"/>
                  </a:cubicBezTo>
                  <a:cubicBezTo>
                    <a:pt x="0" y="35"/>
                    <a:pt x="13" y="36"/>
                    <a:pt x="28" y="32"/>
                  </a:cubicBezTo>
                  <a:cubicBezTo>
                    <a:pt x="30" y="32"/>
                    <a:pt x="24" y="0"/>
                    <a:pt x="22" y="0"/>
                  </a:cubicBezTo>
                  <a:cubicBezTo>
                    <a:pt x="21" y="0"/>
                    <a:pt x="3" y="1"/>
                    <a:pt x="3" y="1"/>
                  </a:cubicBezTo>
                  <a:close/>
                </a:path>
              </a:pathLst>
            </a:custGeom>
            <a:solidFill>
              <a:schemeClr val="accent1">
                <a:lumMod val="90000"/>
                <a:lumOff val="10000"/>
              </a:schemeClr>
            </a:solidFill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7198">
                <a:latin typeface="+mn-lt"/>
              </a:endParaRPr>
            </a:p>
          </p:txBody>
        </p:sp>
        <p:sp>
          <p:nvSpPr>
            <p:cNvPr id="142" name="Freeform 431">
              <a:extLst>
                <a:ext uri="{FF2B5EF4-FFF2-40B4-BE49-F238E27FC236}">
                  <a16:creationId xmlns:a16="http://schemas.microsoft.com/office/drawing/2014/main" id="{5C5F2D60-5EED-14F5-8B8A-A8965BB3E1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87313" y="3569466"/>
              <a:ext cx="359000" cy="2035023"/>
            </a:xfrm>
            <a:custGeom>
              <a:avLst/>
              <a:gdLst>
                <a:gd name="T0" fmla="*/ 2 w 19"/>
                <a:gd name="T1" fmla="*/ 3 h 108"/>
                <a:gd name="T2" fmla="*/ 16 w 19"/>
                <a:gd name="T3" fmla="*/ 108 h 108"/>
                <a:gd name="T4" fmla="*/ 17 w 19"/>
                <a:gd name="T5" fmla="*/ 108 h 108"/>
                <a:gd name="T6" fmla="*/ 19 w 19"/>
                <a:gd name="T7" fmla="*/ 14 h 108"/>
                <a:gd name="T8" fmla="*/ 9 w 19"/>
                <a:gd name="T9" fmla="*/ 0 h 108"/>
                <a:gd name="T10" fmla="*/ 2 w 19"/>
                <a:gd name="T11" fmla="*/ 3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08">
                  <a:moveTo>
                    <a:pt x="2" y="3"/>
                  </a:moveTo>
                  <a:cubicBezTo>
                    <a:pt x="0" y="20"/>
                    <a:pt x="16" y="108"/>
                    <a:pt x="16" y="108"/>
                  </a:cubicBezTo>
                  <a:cubicBezTo>
                    <a:pt x="17" y="108"/>
                    <a:pt x="17" y="108"/>
                    <a:pt x="17" y="108"/>
                  </a:cubicBezTo>
                  <a:cubicBezTo>
                    <a:pt x="17" y="108"/>
                    <a:pt x="19" y="17"/>
                    <a:pt x="19" y="14"/>
                  </a:cubicBezTo>
                  <a:cubicBezTo>
                    <a:pt x="19" y="11"/>
                    <a:pt x="9" y="0"/>
                    <a:pt x="9" y="0"/>
                  </a:cubicBezTo>
                  <a:lnTo>
                    <a:pt x="2" y="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7198">
                <a:latin typeface="+mn-lt"/>
              </a:endParaRPr>
            </a:p>
          </p:txBody>
        </p:sp>
        <p:sp>
          <p:nvSpPr>
            <p:cNvPr id="144" name="Freeform 432">
              <a:extLst>
                <a:ext uri="{FF2B5EF4-FFF2-40B4-BE49-F238E27FC236}">
                  <a16:creationId xmlns:a16="http://schemas.microsoft.com/office/drawing/2014/main" id="{33BA46E6-C389-DCE2-F64E-63C965E8BE4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56254" y="3569466"/>
              <a:ext cx="190059" cy="2035023"/>
            </a:xfrm>
            <a:custGeom>
              <a:avLst/>
              <a:gdLst>
                <a:gd name="T0" fmla="*/ 0 w 10"/>
                <a:gd name="T1" fmla="*/ 0 h 108"/>
                <a:gd name="T2" fmla="*/ 8 w 10"/>
                <a:gd name="T3" fmla="*/ 108 h 108"/>
                <a:gd name="T4" fmla="*/ 8 w 10"/>
                <a:gd name="T5" fmla="*/ 108 h 108"/>
                <a:gd name="T6" fmla="*/ 10 w 10"/>
                <a:gd name="T7" fmla="*/ 14 h 108"/>
                <a:gd name="T8" fmla="*/ 0 w 10"/>
                <a:gd name="T9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08">
                  <a:moveTo>
                    <a:pt x="0" y="0"/>
                  </a:moveTo>
                  <a:cubicBezTo>
                    <a:pt x="0" y="0"/>
                    <a:pt x="8" y="91"/>
                    <a:pt x="8" y="108"/>
                  </a:cubicBezTo>
                  <a:cubicBezTo>
                    <a:pt x="8" y="108"/>
                    <a:pt x="8" y="108"/>
                    <a:pt x="8" y="108"/>
                  </a:cubicBezTo>
                  <a:cubicBezTo>
                    <a:pt x="8" y="108"/>
                    <a:pt x="10" y="17"/>
                    <a:pt x="10" y="14"/>
                  </a:cubicBezTo>
                  <a:cubicBezTo>
                    <a:pt x="10" y="11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7198">
                <a:latin typeface="+mn-lt"/>
              </a:endParaRPr>
            </a:p>
          </p:txBody>
        </p:sp>
        <p:sp>
          <p:nvSpPr>
            <p:cNvPr id="147" name="Freeform 433">
              <a:extLst>
                <a:ext uri="{FF2B5EF4-FFF2-40B4-BE49-F238E27FC236}">
                  <a16:creationId xmlns:a16="http://schemas.microsoft.com/office/drawing/2014/main" id="{ABF90172-3A89-09AC-547E-BBABAD1DFE0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56254" y="3569466"/>
              <a:ext cx="529702" cy="2035023"/>
            </a:xfrm>
            <a:custGeom>
              <a:avLst/>
              <a:gdLst>
                <a:gd name="T0" fmla="*/ 19 w 28"/>
                <a:gd name="T1" fmla="*/ 0 h 108"/>
                <a:gd name="T2" fmla="*/ 13 w 28"/>
                <a:gd name="T3" fmla="*/ 108 h 108"/>
                <a:gd name="T4" fmla="*/ 12 w 28"/>
                <a:gd name="T5" fmla="*/ 108 h 108"/>
                <a:gd name="T6" fmla="*/ 4 w 28"/>
                <a:gd name="T7" fmla="*/ 22 h 108"/>
                <a:gd name="T8" fmla="*/ 1 w 28"/>
                <a:gd name="T9" fmla="*/ 19 h 108"/>
                <a:gd name="T10" fmla="*/ 0 w 28"/>
                <a:gd name="T11" fmla="*/ 0 h 108"/>
                <a:gd name="T12" fmla="*/ 19 w 28"/>
                <a:gd name="T13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108">
                  <a:moveTo>
                    <a:pt x="19" y="0"/>
                  </a:moveTo>
                  <a:cubicBezTo>
                    <a:pt x="28" y="23"/>
                    <a:pt x="13" y="108"/>
                    <a:pt x="13" y="108"/>
                  </a:cubicBezTo>
                  <a:cubicBezTo>
                    <a:pt x="12" y="108"/>
                    <a:pt x="12" y="108"/>
                    <a:pt x="12" y="108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1" y="19"/>
                    <a:pt x="1" y="19"/>
                    <a:pt x="1" y="19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7198">
                <a:latin typeface="+mn-lt"/>
              </a:endParaRPr>
            </a:p>
          </p:txBody>
        </p:sp>
        <p:sp>
          <p:nvSpPr>
            <p:cNvPr id="149" name="Freeform 434">
              <a:extLst>
                <a:ext uri="{FF2B5EF4-FFF2-40B4-BE49-F238E27FC236}">
                  <a16:creationId xmlns:a16="http://schemas.microsoft.com/office/drawing/2014/main" id="{96860583-9E48-9FC3-B534-46A97B26633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04388" y="3569466"/>
              <a:ext cx="281569" cy="2035023"/>
            </a:xfrm>
            <a:custGeom>
              <a:avLst/>
              <a:gdLst>
                <a:gd name="T0" fmla="*/ 6 w 15"/>
                <a:gd name="T1" fmla="*/ 0 h 108"/>
                <a:gd name="T2" fmla="*/ 2 w 15"/>
                <a:gd name="T3" fmla="*/ 1 h 108"/>
                <a:gd name="T4" fmla="*/ 0 w 15"/>
                <a:gd name="T5" fmla="*/ 108 h 108"/>
                <a:gd name="T6" fmla="*/ 0 w 15"/>
                <a:gd name="T7" fmla="*/ 108 h 108"/>
                <a:gd name="T8" fmla="*/ 6 w 15"/>
                <a:gd name="T9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08">
                  <a:moveTo>
                    <a:pt x="6" y="0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11" y="23"/>
                    <a:pt x="3" y="95"/>
                    <a:pt x="0" y="108"/>
                  </a:cubicBezTo>
                  <a:cubicBezTo>
                    <a:pt x="0" y="108"/>
                    <a:pt x="0" y="108"/>
                    <a:pt x="0" y="108"/>
                  </a:cubicBezTo>
                  <a:cubicBezTo>
                    <a:pt x="0" y="108"/>
                    <a:pt x="15" y="23"/>
                    <a:pt x="6" y="0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7198">
                <a:latin typeface="+mn-lt"/>
              </a:endParaRPr>
            </a:p>
          </p:txBody>
        </p:sp>
        <p:sp>
          <p:nvSpPr>
            <p:cNvPr id="151" name="Freeform 435">
              <a:extLst>
                <a:ext uri="{FF2B5EF4-FFF2-40B4-BE49-F238E27FC236}">
                  <a16:creationId xmlns:a16="http://schemas.microsoft.com/office/drawing/2014/main" id="{9FDA38FE-B91A-61C8-F9D0-E4C45F944DA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55595" y="2758892"/>
              <a:ext cx="432174" cy="679821"/>
            </a:xfrm>
            <a:custGeom>
              <a:avLst/>
              <a:gdLst>
                <a:gd name="T0" fmla="*/ 394594 w 23"/>
                <a:gd name="T1" fmla="*/ 18884 h 36"/>
                <a:gd name="T2" fmla="*/ 131531 w 23"/>
                <a:gd name="T3" fmla="*/ 585401 h 36"/>
                <a:gd name="T4" fmla="*/ 18790 w 23"/>
                <a:gd name="T5" fmla="*/ 490982 h 36"/>
                <a:gd name="T6" fmla="*/ 187902 w 23"/>
                <a:gd name="T7" fmla="*/ 207723 h 36"/>
                <a:gd name="T8" fmla="*/ 394594 w 23"/>
                <a:gd name="T9" fmla="*/ 18884 h 3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"/>
                <a:gd name="T16" fmla="*/ 0 h 36"/>
                <a:gd name="T17" fmla="*/ 23 w 23"/>
                <a:gd name="T18" fmla="*/ 36 h 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" h="36">
                  <a:moveTo>
                    <a:pt x="21" y="1"/>
                  </a:moveTo>
                  <a:cubicBezTo>
                    <a:pt x="23" y="2"/>
                    <a:pt x="21" y="13"/>
                    <a:pt x="7" y="31"/>
                  </a:cubicBezTo>
                  <a:cubicBezTo>
                    <a:pt x="4" y="36"/>
                    <a:pt x="0" y="29"/>
                    <a:pt x="1" y="26"/>
                  </a:cubicBezTo>
                  <a:cubicBezTo>
                    <a:pt x="3" y="23"/>
                    <a:pt x="10" y="11"/>
                    <a:pt x="10" y="11"/>
                  </a:cubicBezTo>
                  <a:cubicBezTo>
                    <a:pt x="10" y="11"/>
                    <a:pt x="17" y="0"/>
                    <a:pt x="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 sz="7198"/>
            </a:p>
          </p:txBody>
        </p:sp>
        <p:sp>
          <p:nvSpPr>
            <p:cNvPr id="153" name="Freeform 436">
              <a:extLst>
                <a:ext uri="{FF2B5EF4-FFF2-40B4-BE49-F238E27FC236}">
                  <a16:creationId xmlns:a16="http://schemas.microsoft.com/office/drawing/2014/main" id="{9AD5F8B8-F33E-1B65-2EC0-446D11E7F01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87313" y="2759682"/>
              <a:ext cx="300927" cy="582692"/>
            </a:xfrm>
            <a:custGeom>
              <a:avLst/>
              <a:gdLst>
                <a:gd name="T0" fmla="*/ 14 w 16"/>
                <a:gd name="T1" fmla="*/ 1 h 31"/>
                <a:gd name="T2" fmla="*/ 0 w 16"/>
                <a:gd name="T3" fmla="*/ 31 h 31"/>
                <a:gd name="T4" fmla="*/ 5 w 16"/>
                <a:gd name="T5" fmla="*/ 12 h 31"/>
                <a:gd name="T6" fmla="*/ 14 w 16"/>
                <a:gd name="T7" fmla="*/ 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31">
                  <a:moveTo>
                    <a:pt x="14" y="1"/>
                  </a:moveTo>
                  <a:cubicBezTo>
                    <a:pt x="16" y="2"/>
                    <a:pt x="14" y="13"/>
                    <a:pt x="0" y="31"/>
                  </a:cubicBezTo>
                  <a:cubicBezTo>
                    <a:pt x="4" y="20"/>
                    <a:pt x="4" y="17"/>
                    <a:pt x="5" y="12"/>
                  </a:cubicBezTo>
                  <a:cubicBezTo>
                    <a:pt x="6" y="8"/>
                    <a:pt x="10" y="0"/>
                    <a:pt x="14" y="1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7198">
                <a:latin typeface="+mn-lt"/>
              </a:endParaRPr>
            </a:p>
          </p:txBody>
        </p:sp>
        <p:sp>
          <p:nvSpPr>
            <p:cNvPr id="155" name="Freeform 437">
              <a:extLst>
                <a:ext uri="{FF2B5EF4-FFF2-40B4-BE49-F238E27FC236}">
                  <a16:creationId xmlns:a16="http://schemas.microsoft.com/office/drawing/2014/main" id="{BFCCFE3F-8D3D-16FC-53DE-14F1A75DA1D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32226" y="3059956"/>
              <a:ext cx="354480" cy="320487"/>
            </a:xfrm>
            <a:custGeom>
              <a:avLst/>
              <a:gdLst>
                <a:gd name="T0" fmla="*/ 317166 w 19"/>
                <a:gd name="T1" fmla="*/ 320487 h 17"/>
                <a:gd name="T2" fmla="*/ 242539 w 19"/>
                <a:gd name="T3" fmla="*/ 282783 h 17"/>
                <a:gd name="T4" fmla="*/ 0 w 19"/>
                <a:gd name="T5" fmla="*/ 56557 h 17"/>
                <a:gd name="T6" fmla="*/ 18657 w 19"/>
                <a:gd name="T7" fmla="*/ 0 h 17"/>
                <a:gd name="T8" fmla="*/ 298509 w 19"/>
                <a:gd name="T9" fmla="*/ 207374 h 17"/>
                <a:gd name="T10" fmla="*/ 317166 w 19"/>
                <a:gd name="T11" fmla="*/ 320487 h 1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9"/>
                <a:gd name="T19" fmla="*/ 0 h 17"/>
                <a:gd name="T20" fmla="*/ 19 w 19"/>
                <a:gd name="T21" fmla="*/ 17 h 1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9" h="17">
                  <a:moveTo>
                    <a:pt x="17" y="17"/>
                  </a:moveTo>
                  <a:cubicBezTo>
                    <a:pt x="17" y="17"/>
                    <a:pt x="15" y="17"/>
                    <a:pt x="13" y="15"/>
                  </a:cubicBezTo>
                  <a:cubicBezTo>
                    <a:pt x="10" y="13"/>
                    <a:pt x="0" y="3"/>
                    <a:pt x="0" y="3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4" y="8"/>
                    <a:pt x="16" y="11"/>
                  </a:cubicBezTo>
                  <a:cubicBezTo>
                    <a:pt x="18" y="13"/>
                    <a:pt x="19" y="15"/>
                    <a:pt x="17" y="1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 sz="7198"/>
            </a:p>
          </p:txBody>
        </p:sp>
        <p:sp>
          <p:nvSpPr>
            <p:cNvPr id="157" name="Freeform 438">
              <a:extLst>
                <a:ext uri="{FF2B5EF4-FFF2-40B4-BE49-F238E27FC236}">
                  <a16:creationId xmlns:a16="http://schemas.microsoft.com/office/drawing/2014/main" id="{25318E92-95F5-C514-2A9D-1660D75C8EB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34353" y="2666629"/>
              <a:ext cx="38847" cy="19423"/>
            </a:xfrm>
            <a:custGeom>
              <a:avLst/>
              <a:gdLst>
                <a:gd name="T0" fmla="*/ 38847 w 2"/>
                <a:gd name="T1" fmla="*/ 0 h 1"/>
                <a:gd name="T2" fmla="*/ 19424 w 2"/>
                <a:gd name="T3" fmla="*/ 19423 h 1"/>
                <a:gd name="T4" fmla="*/ 0 w 2"/>
                <a:gd name="T5" fmla="*/ 0 h 1"/>
                <a:gd name="T6" fmla="*/ 19424 w 2"/>
                <a:gd name="T7" fmla="*/ 0 h 1"/>
                <a:gd name="T8" fmla="*/ 38847 w 2"/>
                <a:gd name="T9" fmla="*/ 0 h 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"/>
                <a:gd name="T16" fmla="*/ 0 h 1"/>
                <a:gd name="T17" fmla="*/ 2 w 2"/>
                <a:gd name="T18" fmla="*/ 1 h 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" h="1">
                  <a:moveTo>
                    <a:pt x="2" y="0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0" y="1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F270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 sz="7198"/>
            </a:p>
          </p:txBody>
        </p:sp>
        <p:sp>
          <p:nvSpPr>
            <p:cNvPr id="159" name="Freeform 439">
              <a:extLst>
                <a:ext uri="{FF2B5EF4-FFF2-40B4-BE49-F238E27FC236}">
                  <a16:creationId xmlns:a16="http://schemas.microsoft.com/office/drawing/2014/main" id="{D62F9704-AAC0-4003-4EF3-2949A5F3C4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06129" y="2758892"/>
              <a:ext cx="548714" cy="1000309"/>
            </a:xfrm>
            <a:custGeom>
              <a:avLst/>
              <a:gdLst>
                <a:gd name="T0" fmla="*/ 0 w 29"/>
                <a:gd name="T1" fmla="*/ 905940 h 53"/>
                <a:gd name="T2" fmla="*/ 548714 w 29"/>
                <a:gd name="T3" fmla="*/ 887067 h 53"/>
                <a:gd name="T4" fmla="*/ 454108 w 29"/>
                <a:gd name="T5" fmla="*/ 509591 h 53"/>
                <a:gd name="T6" fmla="*/ 454108 w 29"/>
                <a:gd name="T7" fmla="*/ 283106 h 53"/>
                <a:gd name="T8" fmla="*/ 473029 w 29"/>
                <a:gd name="T9" fmla="*/ 113243 h 53"/>
                <a:gd name="T10" fmla="*/ 416266 w 29"/>
                <a:gd name="T11" fmla="*/ 37748 h 53"/>
                <a:gd name="T12" fmla="*/ 397345 w 29"/>
                <a:gd name="T13" fmla="*/ 18874 h 53"/>
                <a:gd name="T14" fmla="*/ 378423 w 29"/>
                <a:gd name="T15" fmla="*/ 18874 h 53"/>
                <a:gd name="T16" fmla="*/ 264896 w 29"/>
                <a:gd name="T17" fmla="*/ 0 h 53"/>
                <a:gd name="T18" fmla="*/ 189212 w 29"/>
                <a:gd name="T19" fmla="*/ 37748 h 53"/>
                <a:gd name="T20" fmla="*/ 75685 w 29"/>
                <a:gd name="T21" fmla="*/ 396349 h 53"/>
                <a:gd name="T22" fmla="*/ 132448 w 29"/>
                <a:gd name="T23" fmla="*/ 471844 h 53"/>
                <a:gd name="T24" fmla="*/ 0 w 29"/>
                <a:gd name="T25" fmla="*/ 905940 h 53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29"/>
                <a:gd name="T40" fmla="*/ 0 h 53"/>
                <a:gd name="T41" fmla="*/ 29 w 29"/>
                <a:gd name="T42" fmla="*/ 53 h 53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29" h="53">
                  <a:moveTo>
                    <a:pt x="0" y="48"/>
                  </a:moveTo>
                  <a:cubicBezTo>
                    <a:pt x="13" y="53"/>
                    <a:pt x="29" y="47"/>
                    <a:pt x="29" y="47"/>
                  </a:cubicBezTo>
                  <a:cubicBezTo>
                    <a:pt x="29" y="47"/>
                    <a:pt x="24" y="33"/>
                    <a:pt x="24" y="27"/>
                  </a:cubicBezTo>
                  <a:cubicBezTo>
                    <a:pt x="23" y="24"/>
                    <a:pt x="23" y="19"/>
                    <a:pt x="24" y="15"/>
                  </a:cubicBezTo>
                  <a:cubicBezTo>
                    <a:pt x="24" y="11"/>
                    <a:pt x="25" y="8"/>
                    <a:pt x="25" y="6"/>
                  </a:cubicBezTo>
                  <a:cubicBezTo>
                    <a:pt x="26" y="4"/>
                    <a:pt x="24" y="3"/>
                    <a:pt x="22" y="2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1" y="1"/>
                    <a:pt x="20" y="1"/>
                    <a:pt x="20" y="1"/>
                  </a:cubicBezTo>
                  <a:cubicBezTo>
                    <a:pt x="20" y="1"/>
                    <a:pt x="19" y="0"/>
                    <a:pt x="14" y="0"/>
                  </a:cubicBezTo>
                  <a:cubicBezTo>
                    <a:pt x="13" y="0"/>
                    <a:pt x="11" y="1"/>
                    <a:pt x="10" y="2"/>
                  </a:cubicBezTo>
                  <a:cubicBezTo>
                    <a:pt x="6" y="6"/>
                    <a:pt x="4" y="19"/>
                    <a:pt x="4" y="21"/>
                  </a:cubicBezTo>
                  <a:cubicBezTo>
                    <a:pt x="4" y="24"/>
                    <a:pt x="7" y="25"/>
                    <a:pt x="7" y="25"/>
                  </a:cubicBezTo>
                  <a:cubicBezTo>
                    <a:pt x="6" y="29"/>
                    <a:pt x="0" y="48"/>
                    <a:pt x="0" y="4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 sz="7198" dirty="0"/>
            </a:p>
          </p:txBody>
        </p:sp>
        <p:sp>
          <p:nvSpPr>
            <p:cNvPr id="161" name="Freeform 440">
              <a:extLst>
                <a:ext uri="{FF2B5EF4-FFF2-40B4-BE49-F238E27FC236}">
                  <a16:creationId xmlns:a16="http://schemas.microsoft.com/office/drawing/2014/main" id="{4792F168-74C4-D34B-CA93-9DA55409689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36897" y="3210345"/>
              <a:ext cx="151343" cy="58093"/>
            </a:xfrm>
            <a:custGeom>
              <a:avLst/>
              <a:gdLst>
                <a:gd name="T0" fmla="*/ 0 w 8"/>
                <a:gd name="T1" fmla="*/ 1 h 3"/>
                <a:gd name="T2" fmla="*/ 8 w 8"/>
                <a:gd name="T3" fmla="*/ 0 h 3"/>
                <a:gd name="T4" fmla="*/ 0 w 8"/>
                <a:gd name="T5" fmla="*/ 3 h 3"/>
                <a:gd name="T6" fmla="*/ 0 w 8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0" y="1"/>
                  </a:moveTo>
                  <a:cubicBezTo>
                    <a:pt x="0" y="1"/>
                    <a:pt x="5" y="1"/>
                    <a:pt x="8" y="0"/>
                  </a:cubicBezTo>
                  <a:cubicBezTo>
                    <a:pt x="8" y="0"/>
                    <a:pt x="4" y="3"/>
                    <a:pt x="0" y="3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7198">
                <a:latin typeface="+mn-lt"/>
              </a:endParaRPr>
            </a:p>
          </p:txBody>
        </p:sp>
        <p:sp>
          <p:nvSpPr>
            <p:cNvPr id="162" name="Freeform 441">
              <a:extLst>
                <a:ext uri="{FF2B5EF4-FFF2-40B4-BE49-F238E27FC236}">
                  <a16:creationId xmlns:a16="http://schemas.microsoft.com/office/drawing/2014/main" id="{2D578278-C10F-08C7-63C2-E6694D7805C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07598" y="2798411"/>
              <a:ext cx="246373" cy="903085"/>
            </a:xfrm>
            <a:custGeom>
              <a:avLst/>
              <a:gdLst>
                <a:gd name="T0" fmla="*/ 9 w 13"/>
                <a:gd name="T1" fmla="*/ 5 h 48"/>
                <a:gd name="T2" fmla="*/ 8 w 13"/>
                <a:gd name="T3" fmla="*/ 27 h 48"/>
                <a:gd name="T4" fmla="*/ 13 w 13"/>
                <a:gd name="T5" fmla="*/ 45 h 48"/>
                <a:gd name="T6" fmla="*/ 0 w 13"/>
                <a:gd name="T7" fmla="*/ 48 h 48"/>
                <a:gd name="T8" fmla="*/ 5 w 13"/>
                <a:gd name="T9" fmla="*/ 37 h 48"/>
                <a:gd name="T10" fmla="*/ 7 w 13"/>
                <a:gd name="T11" fmla="*/ 5 h 48"/>
                <a:gd name="T12" fmla="*/ 9 w 13"/>
                <a:gd name="T13" fmla="*/ 5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48">
                  <a:moveTo>
                    <a:pt x="9" y="5"/>
                  </a:moveTo>
                  <a:cubicBezTo>
                    <a:pt x="9" y="5"/>
                    <a:pt x="7" y="22"/>
                    <a:pt x="8" y="27"/>
                  </a:cubicBezTo>
                  <a:cubicBezTo>
                    <a:pt x="9" y="33"/>
                    <a:pt x="13" y="45"/>
                    <a:pt x="13" y="45"/>
                  </a:cubicBezTo>
                  <a:cubicBezTo>
                    <a:pt x="13" y="45"/>
                    <a:pt x="4" y="47"/>
                    <a:pt x="0" y="48"/>
                  </a:cubicBezTo>
                  <a:cubicBezTo>
                    <a:pt x="0" y="48"/>
                    <a:pt x="6" y="44"/>
                    <a:pt x="5" y="37"/>
                  </a:cubicBezTo>
                  <a:cubicBezTo>
                    <a:pt x="5" y="29"/>
                    <a:pt x="5" y="9"/>
                    <a:pt x="7" y="5"/>
                  </a:cubicBezTo>
                  <a:cubicBezTo>
                    <a:pt x="10" y="0"/>
                    <a:pt x="9" y="5"/>
                    <a:pt x="9" y="5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7198">
                <a:latin typeface="+mn-lt"/>
              </a:endParaRPr>
            </a:p>
          </p:txBody>
        </p:sp>
        <p:sp>
          <p:nvSpPr>
            <p:cNvPr id="163" name="Freeform 442">
              <a:extLst>
                <a:ext uri="{FF2B5EF4-FFF2-40B4-BE49-F238E27FC236}">
                  <a16:creationId xmlns:a16="http://schemas.microsoft.com/office/drawing/2014/main" id="{D152F28C-AAB4-D0CE-8712-6B8D199421B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97634" y="2889999"/>
              <a:ext cx="150533" cy="150530"/>
            </a:xfrm>
            <a:custGeom>
              <a:avLst/>
              <a:gdLst>
                <a:gd name="T0" fmla="*/ 94083 w 8"/>
                <a:gd name="T1" fmla="*/ 0 h 8"/>
                <a:gd name="T2" fmla="*/ 56450 w 8"/>
                <a:gd name="T3" fmla="*/ 37633 h 8"/>
                <a:gd name="T4" fmla="*/ 0 w 8"/>
                <a:gd name="T5" fmla="*/ 131714 h 8"/>
                <a:gd name="T6" fmla="*/ 37633 w 8"/>
                <a:gd name="T7" fmla="*/ 150530 h 8"/>
                <a:gd name="T8" fmla="*/ 75267 w 8"/>
                <a:gd name="T9" fmla="*/ 75265 h 8"/>
                <a:gd name="T10" fmla="*/ 94083 w 8"/>
                <a:gd name="T11" fmla="*/ 75265 h 8"/>
                <a:gd name="T12" fmla="*/ 131716 w 8"/>
                <a:gd name="T13" fmla="*/ 75265 h 8"/>
                <a:gd name="T14" fmla="*/ 131716 w 8"/>
                <a:gd name="T15" fmla="*/ 18816 h 8"/>
                <a:gd name="T16" fmla="*/ 94083 w 8"/>
                <a:gd name="T17" fmla="*/ 0 h 8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8"/>
                <a:gd name="T28" fmla="*/ 0 h 8"/>
                <a:gd name="T29" fmla="*/ 8 w 8"/>
                <a:gd name="T30" fmla="*/ 8 h 8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8" h="8">
                  <a:moveTo>
                    <a:pt x="5" y="0"/>
                  </a:moveTo>
                  <a:cubicBezTo>
                    <a:pt x="4" y="0"/>
                    <a:pt x="3" y="1"/>
                    <a:pt x="3" y="2"/>
                  </a:cubicBezTo>
                  <a:cubicBezTo>
                    <a:pt x="2" y="3"/>
                    <a:pt x="0" y="7"/>
                    <a:pt x="0" y="7"/>
                  </a:cubicBezTo>
                  <a:cubicBezTo>
                    <a:pt x="1" y="8"/>
                    <a:pt x="2" y="8"/>
                    <a:pt x="2" y="8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6" y="4"/>
                    <a:pt x="6" y="4"/>
                    <a:pt x="7" y="4"/>
                  </a:cubicBezTo>
                  <a:cubicBezTo>
                    <a:pt x="7" y="3"/>
                    <a:pt x="8" y="2"/>
                    <a:pt x="7" y="1"/>
                  </a:cubicBezTo>
                  <a:cubicBezTo>
                    <a:pt x="7" y="1"/>
                    <a:pt x="5" y="0"/>
                    <a:pt x="5" y="0"/>
                  </a:cubicBezTo>
                  <a:close/>
                </a:path>
              </a:pathLst>
            </a:custGeom>
            <a:solidFill>
              <a:srgbClr val="FFA4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 sz="7198"/>
            </a:p>
          </p:txBody>
        </p:sp>
        <p:sp>
          <p:nvSpPr>
            <p:cNvPr id="164" name="Freeform 447">
              <a:extLst>
                <a:ext uri="{FF2B5EF4-FFF2-40B4-BE49-F238E27FC236}">
                  <a16:creationId xmlns:a16="http://schemas.microsoft.com/office/drawing/2014/main" id="{6A8DEAFE-F2B1-6470-7836-86AF663CA2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75327" y="2870575"/>
              <a:ext cx="72840" cy="38847"/>
            </a:xfrm>
            <a:custGeom>
              <a:avLst/>
              <a:gdLst>
                <a:gd name="T0" fmla="*/ 72840 w 4"/>
                <a:gd name="T1" fmla="*/ 0 h 2"/>
                <a:gd name="T2" fmla="*/ 54630 w 4"/>
                <a:gd name="T3" fmla="*/ 0 h 2"/>
                <a:gd name="T4" fmla="*/ 18210 w 4"/>
                <a:gd name="T5" fmla="*/ 0 h 2"/>
                <a:gd name="T6" fmla="*/ 0 w 4"/>
                <a:gd name="T7" fmla="*/ 38847 h 2"/>
                <a:gd name="T8" fmla="*/ 0 w 4"/>
                <a:gd name="T9" fmla="*/ 38847 h 2"/>
                <a:gd name="T10" fmla="*/ 0 w 4"/>
                <a:gd name="T11" fmla="*/ 38847 h 2"/>
                <a:gd name="T12" fmla="*/ 36420 w 4"/>
                <a:gd name="T13" fmla="*/ 19424 h 2"/>
                <a:gd name="T14" fmla="*/ 72840 w 4"/>
                <a:gd name="T15" fmla="*/ 0 h 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4"/>
                <a:gd name="T25" fmla="*/ 0 h 2"/>
                <a:gd name="T26" fmla="*/ 4 w 4"/>
                <a:gd name="T27" fmla="*/ 2 h 2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4" h="2">
                  <a:moveTo>
                    <a:pt x="4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2" y="0"/>
                    <a:pt x="1" y="0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2"/>
                    <a:pt x="1" y="2"/>
                    <a:pt x="2" y="1"/>
                  </a:cubicBezTo>
                  <a:cubicBezTo>
                    <a:pt x="2" y="1"/>
                    <a:pt x="3" y="1"/>
                    <a:pt x="4" y="0"/>
                  </a:cubicBezTo>
                  <a:close/>
                </a:path>
              </a:pathLst>
            </a:custGeom>
            <a:solidFill>
              <a:srgbClr val="FFA4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 sz="7198"/>
            </a:p>
          </p:txBody>
        </p:sp>
        <p:sp>
          <p:nvSpPr>
            <p:cNvPr id="165" name="Freeform 448">
              <a:extLst>
                <a:ext uri="{FF2B5EF4-FFF2-40B4-BE49-F238E27FC236}">
                  <a16:creationId xmlns:a16="http://schemas.microsoft.com/office/drawing/2014/main" id="{82C08D1A-96FD-1F92-3452-4CECBDB7555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28744" y="2909422"/>
              <a:ext cx="19423" cy="58270"/>
            </a:xfrm>
            <a:custGeom>
              <a:avLst/>
              <a:gdLst>
                <a:gd name="T0" fmla="*/ 0 w 1"/>
                <a:gd name="T1" fmla="*/ 0 h 3"/>
                <a:gd name="T2" fmla="*/ 0 w 1"/>
                <a:gd name="T3" fmla="*/ 58270 h 3"/>
                <a:gd name="T4" fmla="*/ 0 w 1"/>
                <a:gd name="T5" fmla="*/ 0 h 3"/>
                <a:gd name="T6" fmla="*/ 0 60000 65536"/>
                <a:gd name="T7" fmla="*/ 0 60000 65536"/>
                <a:gd name="T8" fmla="*/ 0 60000 65536"/>
                <a:gd name="T9" fmla="*/ 0 w 1"/>
                <a:gd name="T10" fmla="*/ 0 h 3"/>
                <a:gd name="T11" fmla="*/ 1 w 1"/>
                <a:gd name="T12" fmla="*/ 3 h 3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" h="3">
                  <a:moveTo>
                    <a:pt x="0" y="0"/>
                  </a:moveTo>
                  <a:cubicBezTo>
                    <a:pt x="0" y="0"/>
                    <a:pt x="1" y="1"/>
                    <a:pt x="0" y="3"/>
                  </a:cubicBezTo>
                  <a:cubicBezTo>
                    <a:pt x="0" y="2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270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 sz="7198"/>
            </a:p>
          </p:txBody>
        </p:sp>
        <p:sp>
          <p:nvSpPr>
            <p:cNvPr id="173" name="Freeform 449">
              <a:extLst>
                <a:ext uri="{FF2B5EF4-FFF2-40B4-BE49-F238E27FC236}">
                  <a16:creationId xmlns:a16="http://schemas.microsoft.com/office/drawing/2014/main" id="{908847EC-BE67-2F18-C164-18C794B6F7C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94751" y="2909422"/>
              <a:ext cx="14569" cy="38847"/>
            </a:xfrm>
            <a:custGeom>
              <a:avLst/>
              <a:gdLst>
                <a:gd name="T0" fmla="*/ 0 w 1"/>
                <a:gd name="T1" fmla="*/ 0 h 2"/>
                <a:gd name="T2" fmla="*/ 0 w 1"/>
                <a:gd name="T3" fmla="*/ 38847 h 2"/>
                <a:gd name="T4" fmla="*/ 14569 w 1"/>
                <a:gd name="T5" fmla="*/ 19424 h 2"/>
                <a:gd name="T6" fmla="*/ 0 w 1"/>
                <a:gd name="T7" fmla="*/ 0 h 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"/>
                <a:gd name="T13" fmla="*/ 0 h 2"/>
                <a:gd name="T14" fmla="*/ 1 w 1"/>
                <a:gd name="T15" fmla="*/ 2 h 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" h="2">
                  <a:moveTo>
                    <a:pt x="0" y="0"/>
                  </a:moveTo>
                  <a:cubicBezTo>
                    <a:pt x="0" y="0"/>
                    <a:pt x="1" y="1"/>
                    <a:pt x="0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270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 sz="7198"/>
            </a:p>
          </p:txBody>
        </p:sp>
        <p:sp>
          <p:nvSpPr>
            <p:cNvPr id="174" name="Freeform 450">
              <a:extLst>
                <a:ext uri="{FF2B5EF4-FFF2-40B4-BE49-F238E27FC236}">
                  <a16:creationId xmlns:a16="http://schemas.microsoft.com/office/drawing/2014/main" id="{02666EF0-9AB2-B96E-BEA4-6D288576021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84886" y="2778315"/>
              <a:ext cx="412750" cy="660398"/>
            </a:xfrm>
            <a:custGeom>
              <a:avLst/>
              <a:gdLst>
                <a:gd name="T0" fmla="*/ 0 w 22"/>
                <a:gd name="T1" fmla="*/ 56606 h 35"/>
                <a:gd name="T2" fmla="*/ 75045 w 22"/>
                <a:gd name="T3" fmla="*/ 264159 h 35"/>
                <a:gd name="T4" fmla="*/ 262659 w 22"/>
                <a:gd name="T5" fmla="*/ 566055 h 35"/>
                <a:gd name="T6" fmla="*/ 375227 w 22"/>
                <a:gd name="T7" fmla="*/ 471713 h 35"/>
                <a:gd name="T8" fmla="*/ 206375 w 22"/>
                <a:gd name="T9" fmla="*/ 188685 h 35"/>
                <a:gd name="T10" fmla="*/ 56284 w 22"/>
                <a:gd name="T11" fmla="*/ 0 h 35"/>
                <a:gd name="T12" fmla="*/ 18761 w 22"/>
                <a:gd name="T13" fmla="*/ 0 h 35"/>
                <a:gd name="T14" fmla="*/ 0 w 22"/>
                <a:gd name="T15" fmla="*/ 0 h 35"/>
                <a:gd name="T16" fmla="*/ 0 w 22"/>
                <a:gd name="T17" fmla="*/ 56606 h 3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2"/>
                <a:gd name="T28" fmla="*/ 0 h 35"/>
                <a:gd name="T29" fmla="*/ 22 w 22"/>
                <a:gd name="T30" fmla="*/ 35 h 35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2" h="35">
                  <a:moveTo>
                    <a:pt x="0" y="3"/>
                  </a:moveTo>
                  <a:cubicBezTo>
                    <a:pt x="0" y="5"/>
                    <a:pt x="1" y="9"/>
                    <a:pt x="4" y="14"/>
                  </a:cubicBezTo>
                  <a:cubicBezTo>
                    <a:pt x="6" y="18"/>
                    <a:pt x="9" y="24"/>
                    <a:pt x="14" y="30"/>
                  </a:cubicBezTo>
                  <a:cubicBezTo>
                    <a:pt x="18" y="35"/>
                    <a:pt x="22" y="28"/>
                    <a:pt x="20" y="25"/>
                  </a:cubicBezTo>
                  <a:cubicBezTo>
                    <a:pt x="19" y="22"/>
                    <a:pt x="11" y="10"/>
                    <a:pt x="11" y="10"/>
                  </a:cubicBezTo>
                  <a:cubicBezTo>
                    <a:pt x="11" y="10"/>
                    <a:pt x="7" y="2"/>
                    <a:pt x="3" y="0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0" y="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 sz="7198"/>
            </a:p>
          </p:txBody>
        </p:sp>
        <p:sp>
          <p:nvSpPr>
            <p:cNvPr id="175" name="Freeform 451">
              <a:extLst>
                <a:ext uri="{FF2B5EF4-FFF2-40B4-BE49-F238E27FC236}">
                  <a16:creationId xmlns:a16="http://schemas.microsoft.com/office/drawing/2014/main" id="{9F5F2C17-21EF-7371-00DF-1C175C507BE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66527" y="2948269"/>
              <a:ext cx="208804" cy="432171"/>
            </a:xfrm>
            <a:custGeom>
              <a:avLst/>
              <a:gdLst>
                <a:gd name="T0" fmla="*/ 37964 w 11"/>
                <a:gd name="T1" fmla="*/ 432171 h 23"/>
                <a:gd name="T2" fmla="*/ 94911 w 11"/>
                <a:gd name="T3" fmla="*/ 375801 h 23"/>
                <a:gd name="T4" fmla="*/ 208804 w 11"/>
                <a:gd name="T5" fmla="*/ 37580 h 23"/>
                <a:gd name="T6" fmla="*/ 170840 w 11"/>
                <a:gd name="T7" fmla="*/ 0 h 23"/>
                <a:gd name="T8" fmla="*/ 0 w 11"/>
                <a:gd name="T9" fmla="*/ 319431 h 23"/>
                <a:gd name="T10" fmla="*/ 37964 w 11"/>
                <a:gd name="T11" fmla="*/ 432171 h 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1"/>
                <a:gd name="T19" fmla="*/ 0 h 23"/>
                <a:gd name="T20" fmla="*/ 11 w 11"/>
                <a:gd name="T21" fmla="*/ 23 h 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1" h="23">
                  <a:moveTo>
                    <a:pt x="2" y="23"/>
                  </a:moveTo>
                  <a:cubicBezTo>
                    <a:pt x="2" y="23"/>
                    <a:pt x="4" y="23"/>
                    <a:pt x="5" y="20"/>
                  </a:cubicBezTo>
                  <a:cubicBezTo>
                    <a:pt x="7" y="17"/>
                    <a:pt x="11" y="2"/>
                    <a:pt x="11" y="2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1" y="14"/>
                    <a:pt x="0" y="17"/>
                  </a:cubicBezTo>
                  <a:cubicBezTo>
                    <a:pt x="0" y="20"/>
                    <a:pt x="0" y="22"/>
                    <a:pt x="2" y="2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 sz="7198"/>
            </a:p>
          </p:txBody>
        </p:sp>
        <p:sp>
          <p:nvSpPr>
            <p:cNvPr id="176" name="Freeform 452">
              <a:extLst>
                <a:ext uri="{FF2B5EF4-FFF2-40B4-BE49-F238E27FC236}">
                  <a16:creationId xmlns:a16="http://schemas.microsoft.com/office/drawing/2014/main" id="{3002FB4E-8AC6-A7F2-CF82-05025D076F7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94970" y="2759682"/>
              <a:ext cx="242853" cy="168998"/>
            </a:xfrm>
            <a:custGeom>
              <a:avLst/>
              <a:gdLst>
                <a:gd name="T0" fmla="*/ 1 w 13"/>
                <a:gd name="T1" fmla="*/ 5 h 9"/>
                <a:gd name="T2" fmla="*/ 4 w 13"/>
                <a:gd name="T3" fmla="*/ 8 h 9"/>
                <a:gd name="T4" fmla="*/ 8 w 13"/>
                <a:gd name="T5" fmla="*/ 5 h 9"/>
                <a:gd name="T6" fmla="*/ 10 w 13"/>
                <a:gd name="T7" fmla="*/ 4 h 9"/>
                <a:gd name="T8" fmla="*/ 12 w 13"/>
                <a:gd name="T9" fmla="*/ 2 h 9"/>
                <a:gd name="T10" fmla="*/ 13 w 13"/>
                <a:gd name="T11" fmla="*/ 1 h 9"/>
                <a:gd name="T12" fmla="*/ 11 w 13"/>
                <a:gd name="T13" fmla="*/ 1 h 9"/>
                <a:gd name="T14" fmla="*/ 10 w 13"/>
                <a:gd name="T15" fmla="*/ 1 h 9"/>
                <a:gd name="T16" fmla="*/ 4 w 13"/>
                <a:gd name="T17" fmla="*/ 0 h 9"/>
                <a:gd name="T18" fmla="*/ 0 w 13"/>
                <a:gd name="T19" fmla="*/ 2 h 9"/>
                <a:gd name="T20" fmla="*/ 1 w 13"/>
                <a:gd name="T21" fmla="*/ 5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" h="9">
                  <a:moveTo>
                    <a:pt x="1" y="5"/>
                  </a:moveTo>
                  <a:cubicBezTo>
                    <a:pt x="1" y="7"/>
                    <a:pt x="2" y="9"/>
                    <a:pt x="4" y="8"/>
                  </a:cubicBezTo>
                  <a:cubicBezTo>
                    <a:pt x="6" y="7"/>
                    <a:pt x="7" y="6"/>
                    <a:pt x="8" y="5"/>
                  </a:cubicBezTo>
                  <a:cubicBezTo>
                    <a:pt x="9" y="5"/>
                    <a:pt x="9" y="4"/>
                    <a:pt x="10" y="4"/>
                  </a:cubicBezTo>
                  <a:cubicBezTo>
                    <a:pt x="11" y="3"/>
                    <a:pt x="11" y="2"/>
                    <a:pt x="12" y="2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2" y="1"/>
                    <a:pt x="12" y="1"/>
                    <a:pt x="11" y="1"/>
                  </a:cubicBezTo>
                  <a:cubicBezTo>
                    <a:pt x="11" y="1"/>
                    <a:pt x="10" y="1"/>
                    <a:pt x="10" y="1"/>
                  </a:cubicBezTo>
                  <a:cubicBezTo>
                    <a:pt x="10" y="1"/>
                    <a:pt x="9" y="0"/>
                    <a:pt x="4" y="0"/>
                  </a:cubicBezTo>
                  <a:cubicBezTo>
                    <a:pt x="3" y="0"/>
                    <a:pt x="1" y="1"/>
                    <a:pt x="0" y="2"/>
                  </a:cubicBezTo>
                  <a:cubicBezTo>
                    <a:pt x="0" y="3"/>
                    <a:pt x="0" y="4"/>
                    <a:pt x="1" y="5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7198">
                <a:latin typeface="+mn-lt"/>
              </a:endParaRPr>
            </a:p>
          </p:txBody>
        </p:sp>
        <p:sp>
          <p:nvSpPr>
            <p:cNvPr id="177" name="Freeform 453">
              <a:extLst>
                <a:ext uri="{FF2B5EF4-FFF2-40B4-BE49-F238E27FC236}">
                  <a16:creationId xmlns:a16="http://schemas.microsoft.com/office/drawing/2014/main" id="{DA283C9C-9AB9-5823-E442-9FECF256BBA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23745" y="2967410"/>
              <a:ext cx="373079" cy="452422"/>
            </a:xfrm>
            <a:custGeom>
              <a:avLst/>
              <a:gdLst>
                <a:gd name="T0" fmla="*/ 0 w 20"/>
                <a:gd name="T1" fmla="*/ 0 h 24"/>
                <a:gd name="T2" fmla="*/ 12 w 20"/>
                <a:gd name="T3" fmla="*/ 20 h 24"/>
                <a:gd name="T4" fmla="*/ 18 w 20"/>
                <a:gd name="T5" fmla="*/ 20 h 24"/>
                <a:gd name="T6" fmla="*/ 20 w 20"/>
                <a:gd name="T7" fmla="*/ 13 h 24"/>
                <a:gd name="T8" fmla="*/ 15 w 20"/>
                <a:gd name="T9" fmla="*/ 21 h 24"/>
                <a:gd name="T10" fmla="*/ 0 w 20"/>
                <a:gd name="T11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" h="24">
                  <a:moveTo>
                    <a:pt x="0" y="0"/>
                  </a:moveTo>
                  <a:cubicBezTo>
                    <a:pt x="0" y="0"/>
                    <a:pt x="2" y="7"/>
                    <a:pt x="12" y="20"/>
                  </a:cubicBezTo>
                  <a:cubicBezTo>
                    <a:pt x="13" y="21"/>
                    <a:pt x="15" y="24"/>
                    <a:pt x="18" y="20"/>
                  </a:cubicBezTo>
                  <a:cubicBezTo>
                    <a:pt x="19" y="19"/>
                    <a:pt x="20" y="13"/>
                    <a:pt x="20" y="13"/>
                  </a:cubicBezTo>
                  <a:cubicBezTo>
                    <a:pt x="20" y="13"/>
                    <a:pt x="17" y="22"/>
                    <a:pt x="15" y="21"/>
                  </a:cubicBezTo>
                  <a:cubicBezTo>
                    <a:pt x="13" y="2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7198">
                <a:latin typeface="+mn-lt"/>
              </a:endParaRPr>
            </a:p>
          </p:txBody>
        </p:sp>
        <p:sp>
          <p:nvSpPr>
            <p:cNvPr id="178" name="Freeform 454">
              <a:extLst>
                <a:ext uri="{FF2B5EF4-FFF2-40B4-BE49-F238E27FC236}">
                  <a16:creationId xmlns:a16="http://schemas.microsoft.com/office/drawing/2014/main" id="{945CC2C8-F806-08B4-58E1-A0A0124CE09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66598" y="3099439"/>
              <a:ext cx="38716" cy="110906"/>
            </a:xfrm>
            <a:custGeom>
              <a:avLst/>
              <a:gdLst>
                <a:gd name="T0" fmla="*/ 2 w 2"/>
                <a:gd name="T1" fmla="*/ 4 h 6"/>
                <a:gd name="T2" fmla="*/ 1 w 2"/>
                <a:gd name="T3" fmla="*/ 6 h 6"/>
                <a:gd name="T4" fmla="*/ 0 w 2"/>
                <a:gd name="T5" fmla="*/ 0 h 6"/>
                <a:gd name="T6" fmla="*/ 2 w 2"/>
                <a:gd name="T7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6">
                  <a:moveTo>
                    <a:pt x="2" y="4"/>
                  </a:moveTo>
                  <a:cubicBezTo>
                    <a:pt x="2" y="4"/>
                    <a:pt x="2" y="5"/>
                    <a:pt x="1" y="6"/>
                  </a:cubicBezTo>
                  <a:cubicBezTo>
                    <a:pt x="1" y="6"/>
                    <a:pt x="1" y="3"/>
                    <a:pt x="0" y="0"/>
                  </a:cubicBezTo>
                  <a:lnTo>
                    <a:pt x="2" y="4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7198">
                <a:latin typeface="+mn-lt"/>
              </a:endParaRPr>
            </a:p>
          </p:txBody>
        </p:sp>
        <p:sp>
          <p:nvSpPr>
            <p:cNvPr id="179" name="Freeform 455">
              <a:extLst>
                <a:ext uri="{FF2B5EF4-FFF2-40B4-BE49-F238E27FC236}">
                  <a16:creationId xmlns:a16="http://schemas.microsoft.com/office/drawing/2014/main" id="{0EB08926-7FA0-EDF9-FB04-DDE201B8E43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53777" y="2608358"/>
              <a:ext cx="150533" cy="242793"/>
            </a:xfrm>
            <a:custGeom>
              <a:avLst/>
              <a:gdLst>
                <a:gd name="T0" fmla="*/ 0 w 8"/>
                <a:gd name="T1" fmla="*/ 0 h 13"/>
                <a:gd name="T2" fmla="*/ 0 w 8"/>
                <a:gd name="T3" fmla="*/ 168087 h 13"/>
                <a:gd name="T4" fmla="*/ 150533 w 8"/>
                <a:gd name="T5" fmla="*/ 168087 h 13"/>
                <a:gd name="T6" fmla="*/ 150533 w 8"/>
                <a:gd name="T7" fmla="*/ 112058 h 13"/>
                <a:gd name="T8" fmla="*/ 150533 w 8"/>
                <a:gd name="T9" fmla="*/ 18676 h 13"/>
                <a:gd name="T10" fmla="*/ 150533 w 8"/>
                <a:gd name="T11" fmla="*/ 18676 h 13"/>
                <a:gd name="T12" fmla="*/ 150533 w 8"/>
                <a:gd name="T13" fmla="*/ 18676 h 13"/>
                <a:gd name="T14" fmla="*/ 0 w 8"/>
                <a:gd name="T15" fmla="*/ 0 h 13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8"/>
                <a:gd name="T25" fmla="*/ 0 h 13"/>
                <a:gd name="T26" fmla="*/ 8 w 8"/>
                <a:gd name="T27" fmla="*/ 13 h 13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8" h="13">
                  <a:moveTo>
                    <a:pt x="0" y="0"/>
                  </a:moveTo>
                  <a:cubicBezTo>
                    <a:pt x="0" y="3"/>
                    <a:pt x="0" y="7"/>
                    <a:pt x="0" y="9"/>
                  </a:cubicBezTo>
                  <a:cubicBezTo>
                    <a:pt x="1" y="13"/>
                    <a:pt x="8" y="9"/>
                    <a:pt x="8" y="9"/>
                  </a:cubicBezTo>
                  <a:cubicBezTo>
                    <a:pt x="8" y="8"/>
                    <a:pt x="8" y="7"/>
                    <a:pt x="8" y="6"/>
                  </a:cubicBezTo>
                  <a:cubicBezTo>
                    <a:pt x="8" y="4"/>
                    <a:pt x="8" y="2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A4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 sz="7198"/>
            </a:p>
          </p:txBody>
        </p:sp>
        <p:sp>
          <p:nvSpPr>
            <p:cNvPr id="180" name="Freeform 456">
              <a:extLst>
                <a:ext uri="{FF2B5EF4-FFF2-40B4-BE49-F238E27FC236}">
                  <a16:creationId xmlns:a16="http://schemas.microsoft.com/office/drawing/2014/main" id="{3D39E9AE-35A2-B990-AD0D-3E082AC1E15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53777" y="2588935"/>
              <a:ext cx="150533" cy="189377"/>
            </a:xfrm>
            <a:custGeom>
              <a:avLst/>
              <a:gdLst>
                <a:gd name="T0" fmla="*/ 0 w 8"/>
                <a:gd name="T1" fmla="*/ 37875 h 10"/>
                <a:gd name="T2" fmla="*/ 0 w 8"/>
                <a:gd name="T3" fmla="*/ 56813 h 10"/>
                <a:gd name="T4" fmla="*/ 0 w 8"/>
                <a:gd name="T5" fmla="*/ 113626 h 10"/>
                <a:gd name="T6" fmla="*/ 0 w 8"/>
                <a:gd name="T7" fmla="*/ 151502 h 10"/>
                <a:gd name="T8" fmla="*/ 150533 w 8"/>
                <a:gd name="T9" fmla="*/ 94689 h 10"/>
                <a:gd name="T10" fmla="*/ 150533 w 8"/>
                <a:gd name="T11" fmla="*/ 0 h 10"/>
                <a:gd name="T12" fmla="*/ 0 w 8"/>
                <a:gd name="T13" fmla="*/ 37875 h 1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8"/>
                <a:gd name="T22" fmla="*/ 0 h 10"/>
                <a:gd name="T23" fmla="*/ 8 w 8"/>
                <a:gd name="T24" fmla="*/ 10 h 10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8" h="10">
                  <a:moveTo>
                    <a:pt x="0" y="2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0" y="4"/>
                    <a:pt x="0" y="5"/>
                    <a:pt x="0" y="6"/>
                  </a:cubicBezTo>
                  <a:cubicBezTo>
                    <a:pt x="0" y="6"/>
                    <a:pt x="0" y="8"/>
                    <a:pt x="0" y="8"/>
                  </a:cubicBezTo>
                  <a:cubicBezTo>
                    <a:pt x="2" y="10"/>
                    <a:pt x="6" y="7"/>
                    <a:pt x="8" y="5"/>
                  </a:cubicBezTo>
                  <a:cubicBezTo>
                    <a:pt x="8" y="2"/>
                    <a:pt x="8" y="0"/>
                    <a:pt x="8" y="0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F270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 sz="7198"/>
            </a:p>
          </p:txBody>
        </p:sp>
        <p:sp>
          <p:nvSpPr>
            <p:cNvPr id="181" name="Freeform 457">
              <a:extLst>
                <a:ext uri="{FF2B5EF4-FFF2-40B4-BE49-F238E27FC236}">
                  <a16:creationId xmlns:a16="http://schemas.microsoft.com/office/drawing/2014/main" id="{BF34597B-C547-61FB-5E46-7AAB4F49BBB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83823" y="2098494"/>
              <a:ext cx="373903" cy="640975"/>
            </a:xfrm>
            <a:custGeom>
              <a:avLst/>
              <a:gdLst>
                <a:gd name="T0" fmla="*/ 355208 w 20"/>
                <a:gd name="T1" fmla="*/ 188522 h 34"/>
                <a:gd name="T2" fmla="*/ 317818 w 20"/>
                <a:gd name="T3" fmla="*/ 490157 h 34"/>
                <a:gd name="T4" fmla="*/ 168256 w 20"/>
                <a:gd name="T5" fmla="*/ 640975 h 34"/>
                <a:gd name="T6" fmla="*/ 0 w 20"/>
                <a:gd name="T7" fmla="*/ 263931 h 34"/>
                <a:gd name="T8" fmla="*/ 355208 w 20"/>
                <a:gd name="T9" fmla="*/ 188522 h 3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0"/>
                <a:gd name="T16" fmla="*/ 0 h 34"/>
                <a:gd name="T17" fmla="*/ 20 w 20"/>
                <a:gd name="T18" fmla="*/ 34 h 3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0" h="34">
                  <a:moveTo>
                    <a:pt x="19" y="10"/>
                  </a:moveTo>
                  <a:cubicBezTo>
                    <a:pt x="19" y="10"/>
                    <a:pt x="20" y="22"/>
                    <a:pt x="17" y="26"/>
                  </a:cubicBezTo>
                  <a:cubicBezTo>
                    <a:pt x="15" y="31"/>
                    <a:pt x="10" y="34"/>
                    <a:pt x="9" y="34"/>
                  </a:cubicBezTo>
                  <a:cubicBezTo>
                    <a:pt x="4" y="33"/>
                    <a:pt x="0" y="22"/>
                    <a:pt x="0" y="14"/>
                  </a:cubicBezTo>
                  <a:cubicBezTo>
                    <a:pt x="0" y="5"/>
                    <a:pt x="9" y="0"/>
                    <a:pt x="19" y="10"/>
                  </a:cubicBezTo>
                  <a:close/>
                </a:path>
              </a:pathLst>
            </a:custGeom>
            <a:solidFill>
              <a:srgbClr val="FFA4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 sz="7198"/>
            </a:p>
          </p:txBody>
        </p:sp>
        <p:sp>
          <p:nvSpPr>
            <p:cNvPr id="182" name="Freeform 458">
              <a:extLst>
                <a:ext uri="{FF2B5EF4-FFF2-40B4-BE49-F238E27FC236}">
                  <a16:creationId xmlns:a16="http://schemas.microsoft.com/office/drawing/2014/main" id="{7FDD4D4E-B78F-F2C3-31B3-FB875714D17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87769" y="2380134"/>
              <a:ext cx="58270" cy="97117"/>
            </a:xfrm>
            <a:custGeom>
              <a:avLst/>
              <a:gdLst>
                <a:gd name="T0" fmla="*/ 58270 w 3"/>
                <a:gd name="T1" fmla="*/ 38847 h 5"/>
                <a:gd name="T2" fmla="*/ 19423 w 3"/>
                <a:gd name="T3" fmla="*/ 0 h 5"/>
                <a:gd name="T4" fmla="*/ 0 w 3"/>
                <a:gd name="T5" fmla="*/ 58270 h 5"/>
                <a:gd name="T6" fmla="*/ 38847 w 3"/>
                <a:gd name="T7" fmla="*/ 97117 h 5"/>
                <a:gd name="T8" fmla="*/ 58270 w 3"/>
                <a:gd name="T9" fmla="*/ 38847 h 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"/>
                <a:gd name="T16" fmla="*/ 0 h 5"/>
                <a:gd name="T17" fmla="*/ 3 w 3"/>
                <a:gd name="T18" fmla="*/ 5 h 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" h="5">
                  <a:moveTo>
                    <a:pt x="3" y="2"/>
                  </a:moveTo>
                  <a:cubicBezTo>
                    <a:pt x="2" y="1"/>
                    <a:pt x="2" y="0"/>
                    <a:pt x="1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5"/>
                    <a:pt x="2" y="5"/>
                  </a:cubicBezTo>
                  <a:cubicBezTo>
                    <a:pt x="2" y="4"/>
                    <a:pt x="3" y="3"/>
                    <a:pt x="3" y="2"/>
                  </a:cubicBezTo>
                  <a:close/>
                </a:path>
              </a:pathLst>
            </a:custGeom>
            <a:solidFill>
              <a:srgbClr val="4120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 sz="7198"/>
            </a:p>
          </p:txBody>
        </p:sp>
        <p:sp>
          <p:nvSpPr>
            <p:cNvPr id="183" name="Freeform 459">
              <a:extLst>
                <a:ext uri="{FF2B5EF4-FFF2-40B4-BE49-F238E27FC236}">
                  <a16:creationId xmlns:a16="http://schemas.microsoft.com/office/drawing/2014/main" id="{6F284A3F-9F85-3FF0-A01E-D266C9ECE3B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37236" y="2380134"/>
              <a:ext cx="58270" cy="97117"/>
            </a:xfrm>
            <a:custGeom>
              <a:avLst/>
              <a:gdLst>
                <a:gd name="T0" fmla="*/ 58270 w 3"/>
                <a:gd name="T1" fmla="*/ 38847 h 5"/>
                <a:gd name="T2" fmla="*/ 19423 w 3"/>
                <a:gd name="T3" fmla="*/ 0 h 5"/>
                <a:gd name="T4" fmla="*/ 0 w 3"/>
                <a:gd name="T5" fmla="*/ 38847 h 5"/>
                <a:gd name="T6" fmla="*/ 38847 w 3"/>
                <a:gd name="T7" fmla="*/ 77694 h 5"/>
                <a:gd name="T8" fmla="*/ 58270 w 3"/>
                <a:gd name="T9" fmla="*/ 38847 h 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"/>
                <a:gd name="T16" fmla="*/ 0 h 5"/>
                <a:gd name="T17" fmla="*/ 3 w 3"/>
                <a:gd name="T18" fmla="*/ 5 h 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" h="5">
                  <a:moveTo>
                    <a:pt x="3" y="2"/>
                  </a:moveTo>
                  <a:cubicBezTo>
                    <a:pt x="3" y="1"/>
                    <a:pt x="2" y="0"/>
                    <a:pt x="1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4"/>
                    <a:pt x="1" y="5"/>
                    <a:pt x="2" y="4"/>
                  </a:cubicBezTo>
                  <a:cubicBezTo>
                    <a:pt x="2" y="4"/>
                    <a:pt x="3" y="3"/>
                    <a:pt x="3" y="2"/>
                  </a:cubicBezTo>
                  <a:close/>
                </a:path>
              </a:pathLst>
            </a:custGeom>
            <a:solidFill>
              <a:srgbClr val="4120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 sz="7198"/>
            </a:p>
          </p:txBody>
        </p:sp>
        <p:sp>
          <p:nvSpPr>
            <p:cNvPr id="184" name="Freeform 460">
              <a:extLst>
                <a:ext uri="{FF2B5EF4-FFF2-40B4-BE49-F238E27FC236}">
                  <a16:creationId xmlns:a16="http://schemas.microsoft.com/office/drawing/2014/main" id="{EA564EA2-B3E7-9A3C-BB33-D9ED7C6A0EC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37236" y="2380134"/>
              <a:ext cx="58270" cy="19423"/>
            </a:xfrm>
            <a:custGeom>
              <a:avLst/>
              <a:gdLst>
                <a:gd name="T0" fmla="*/ 0 w 3"/>
                <a:gd name="T1" fmla="*/ 19423 h 1"/>
                <a:gd name="T2" fmla="*/ 58270 w 3"/>
                <a:gd name="T3" fmla="*/ 0 h 1"/>
                <a:gd name="T4" fmla="*/ 38847 w 3"/>
                <a:gd name="T5" fmla="*/ 0 h 1"/>
                <a:gd name="T6" fmla="*/ 0 w 3"/>
                <a:gd name="T7" fmla="*/ 19423 h 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"/>
                <a:gd name="T13" fmla="*/ 0 h 1"/>
                <a:gd name="T14" fmla="*/ 3 w 3"/>
                <a:gd name="T15" fmla="*/ 1 h 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" h="1">
                  <a:moveTo>
                    <a:pt x="0" y="1"/>
                  </a:moveTo>
                  <a:cubicBezTo>
                    <a:pt x="0" y="1"/>
                    <a:pt x="2" y="0"/>
                    <a:pt x="3" y="0"/>
                  </a:cubicBezTo>
                  <a:cubicBezTo>
                    <a:pt x="3" y="0"/>
                    <a:pt x="3" y="0"/>
                    <a:pt x="2" y="0"/>
                  </a:cubicBezTo>
                  <a:cubicBezTo>
                    <a:pt x="1" y="0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4120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 sz="7198"/>
            </a:p>
          </p:txBody>
        </p:sp>
        <p:sp>
          <p:nvSpPr>
            <p:cNvPr id="185" name="Freeform 461">
              <a:extLst>
                <a:ext uri="{FF2B5EF4-FFF2-40B4-BE49-F238E27FC236}">
                  <a16:creationId xmlns:a16="http://schemas.microsoft.com/office/drawing/2014/main" id="{724BF8CB-EC5E-3933-8B63-411D61D5083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87769" y="2380134"/>
              <a:ext cx="58270" cy="19423"/>
            </a:xfrm>
            <a:custGeom>
              <a:avLst/>
              <a:gdLst>
                <a:gd name="T0" fmla="*/ 58270 w 3"/>
                <a:gd name="T1" fmla="*/ 19423 h 1"/>
                <a:gd name="T2" fmla="*/ 0 w 3"/>
                <a:gd name="T3" fmla="*/ 19423 h 1"/>
                <a:gd name="T4" fmla="*/ 19423 w 3"/>
                <a:gd name="T5" fmla="*/ 0 h 1"/>
                <a:gd name="T6" fmla="*/ 58270 w 3"/>
                <a:gd name="T7" fmla="*/ 19423 h 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"/>
                <a:gd name="T13" fmla="*/ 0 h 1"/>
                <a:gd name="T14" fmla="*/ 3 w 3"/>
                <a:gd name="T15" fmla="*/ 1 h 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" h="1">
                  <a:moveTo>
                    <a:pt x="3" y="1"/>
                  </a:moveTo>
                  <a:cubicBezTo>
                    <a:pt x="3" y="1"/>
                    <a:pt x="1" y="0"/>
                    <a:pt x="0" y="1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2" y="0"/>
                    <a:pt x="3" y="1"/>
                    <a:pt x="3" y="1"/>
                  </a:cubicBezTo>
                  <a:close/>
                </a:path>
              </a:pathLst>
            </a:custGeom>
            <a:solidFill>
              <a:srgbClr val="4120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 sz="7198"/>
            </a:p>
          </p:txBody>
        </p:sp>
        <p:sp>
          <p:nvSpPr>
            <p:cNvPr id="186" name="Freeform 462">
              <a:extLst>
                <a:ext uri="{FF2B5EF4-FFF2-40B4-BE49-F238E27FC236}">
                  <a16:creationId xmlns:a16="http://schemas.microsoft.com/office/drawing/2014/main" id="{5455652C-0BCD-D186-65DC-20BFCA7F6A4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14930" y="2477251"/>
              <a:ext cx="38847" cy="72836"/>
            </a:xfrm>
            <a:custGeom>
              <a:avLst/>
              <a:gdLst>
                <a:gd name="T0" fmla="*/ 19424 w 2"/>
                <a:gd name="T1" fmla="*/ 0 h 4"/>
                <a:gd name="T2" fmla="*/ 19424 w 2"/>
                <a:gd name="T3" fmla="*/ 54627 h 4"/>
                <a:gd name="T4" fmla="*/ 0 w 2"/>
                <a:gd name="T5" fmla="*/ 54627 h 4"/>
                <a:gd name="T6" fmla="*/ 0 w 2"/>
                <a:gd name="T7" fmla="*/ 54627 h 4"/>
                <a:gd name="T8" fmla="*/ 19424 w 2"/>
                <a:gd name="T9" fmla="*/ 54627 h 4"/>
                <a:gd name="T10" fmla="*/ 38847 w 2"/>
                <a:gd name="T11" fmla="*/ 72836 h 4"/>
                <a:gd name="T12" fmla="*/ 19424 w 2"/>
                <a:gd name="T13" fmla="*/ 72836 h 4"/>
                <a:gd name="T14" fmla="*/ 0 w 2"/>
                <a:gd name="T15" fmla="*/ 72836 h 4"/>
                <a:gd name="T16" fmla="*/ 0 w 2"/>
                <a:gd name="T17" fmla="*/ 54627 h 4"/>
                <a:gd name="T18" fmla="*/ 0 w 2"/>
                <a:gd name="T19" fmla="*/ 54627 h 4"/>
                <a:gd name="T20" fmla="*/ 19424 w 2"/>
                <a:gd name="T21" fmla="*/ 0 h 4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"/>
                <a:gd name="T34" fmla="*/ 0 h 4"/>
                <a:gd name="T35" fmla="*/ 2 w 2"/>
                <a:gd name="T36" fmla="*/ 4 h 4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" h="4">
                  <a:moveTo>
                    <a:pt x="1" y="0"/>
                  </a:moveTo>
                  <a:cubicBezTo>
                    <a:pt x="1" y="1"/>
                    <a:pt x="1" y="2"/>
                    <a:pt x="1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4"/>
                    <a:pt x="2" y="4"/>
                    <a:pt x="2" y="4"/>
                  </a:cubicBezTo>
                  <a:cubicBezTo>
                    <a:pt x="2" y="4"/>
                    <a:pt x="1" y="4"/>
                    <a:pt x="1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F270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 sz="7198"/>
            </a:p>
          </p:txBody>
        </p:sp>
        <p:sp>
          <p:nvSpPr>
            <p:cNvPr id="187" name="Freeform 463">
              <a:extLst>
                <a:ext uri="{FF2B5EF4-FFF2-40B4-BE49-F238E27FC236}">
                  <a16:creationId xmlns:a16="http://schemas.microsoft.com/office/drawing/2014/main" id="{F839A347-B646-3B45-FF6B-DB7A86DE398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95506" y="2588935"/>
              <a:ext cx="92263" cy="58270"/>
            </a:xfrm>
            <a:custGeom>
              <a:avLst/>
              <a:gdLst>
                <a:gd name="T0" fmla="*/ 92263 w 5"/>
                <a:gd name="T1" fmla="*/ 0 h 3"/>
                <a:gd name="T2" fmla="*/ 0 w 5"/>
                <a:gd name="T3" fmla="*/ 0 h 3"/>
                <a:gd name="T4" fmla="*/ 36905 w 5"/>
                <a:gd name="T5" fmla="*/ 58270 h 3"/>
                <a:gd name="T6" fmla="*/ 92263 w 5"/>
                <a:gd name="T7" fmla="*/ 0 h 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"/>
                <a:gd name="T13" fmla="*/ 0 h 3"/>
                <a:gd name="T14" fmla="*/ 5 w 5"/>
                <a:gd name="T15" fmla="*/ 3 h 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" h="3">
                  <a:moveTo>
                    <a:pt x="5" y="0"/>
                  </a:moveTo>
                  <a:cubicBezTo>
                    <a:pt x="5" y="0"/>
                    <a:pt x="2" y="1"/>
                    <a:pt x="0" y="0"/>
                  </a:cubicBezTo>
                  <a:cubicBezTo>
                    <a:pt x="0" y="0"/>
                    <a:pt x="1" y="3"/>
                    <a:pt x="2" y="3"/>
                  </a:cubicBezTo>
                  <a:cubicBezTo>
                    <a:pt x="3" y="3"/>
                    <a:pt x="4" y="2"/>
                    <a:pt x="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 sz="7198"/>
            </a:p>
          </p:txBody>
        </p:sp>
        <p:sp>
          <p:nvSpPr>
            <p:cNvPr id="188" name="Freeform 464">
              <a:extLst>
                <a:ext uri="{FF2B5EF4-FFF2-40B4-BE49-F238E27FC236}">
                  <a16:creationId xmlns:a16="http://schemas.microsoft.com/office/drawing/2014/main" id="{77C36B77-317E-7F20-C61B-AA5C6ECA15C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73200" y="2307295"/>
              <a:ext cx="131110" cy="58270"/>
            </a:xfrm>
            <a:custGeom>
              <a:avLst/>
              <a:gdLst>
                <a:gd name="T0" fmla="*/ 18730 w 7"/>
                <a:gd name="T1" fmla="*/ 0 h 3"/>
                <a:gd name="T2" fmla="*/ 18730 w 7"/>
                <a:gd name="T3" fmla="*/ 19423 h 3"/>
                <a:gd name="T4" fmla="*/ 112380 w 7"/>
                <a:gd name="T5" fmla="*/ 58270 h 3"/>
                <a:gd name="T6" fmla="*/ 18730 w 7"/>
                <a:gd name="T7" fmla="*/ 0 h 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"/>
                <a:gd name="T13" fmla="*/ 0 h 3"/>
                <a:gd name="T14" fmla="*/ 7 w 7"/>
                <a:gd name="T15" fmla="*/ 3 h 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" h="3">
                  <a:moveTo>
                    <a:pt x="1" y="0"/>
                  </a:moveTo>
                  <a:cubicBezTo>
                    <a:pt x="0" y="0"/>
                    <a:pt x="1" y="1"/>
                    <a:pt x="1" y="1"/>
                  </a:cubicBezTo>
                  <a:cubicBezTo>
                    <a:pt x="2" y="2"/>
                    <a:pt x="3" y="1"/>
                    <a:pt x="6" y="3"/>
                  </a:cubicBezTo>
                  <a:cubicBezTo>
                    <a:pt x="7" y="3"/>
                    <a:pt x="3" y="0"/>
                    <a:pt x="1" y="0"/>
                  </a:cubicBezTo>
                  <a:close/>
                </a:path>
              </a:pathLst>
            </a:custGeom>
            <a:solidFill>
              <a:srgbClr val="4120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 sz="7198"/>
            </a:p>
          </p:txBody>
        </p:sp>
        <p:sp>
          <p:nvSpPr>
            <p:cNvPr id="189" name="Freeform 465">
              <a:extLst>
                <a:ext uri="{FF2B5EF4-FFF2-40B4-BE49-F238E27FC236}">
                  <a16:creationId xmlns:a16="http://schemas.microsoft.com/office/drawing/2014/main" id="{D43ECCF3-225F-7E75-3B9E-B19F82CFF4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83823" y="2307295"/>
              <a:ext cx="131110" cy="58270"/>
            </a:xfrm>
            <a:custGeom>
              <a:avLst/>
              <a:gdLst>
                <a:gd name="T0" fmla="*/ 112380 w 7"/>
                <a:gd name="T1" fmla="*/ 0 h 3"/>
                <a:gd name="T2" fmla="*/ 112380 w 7"/>
                <a:gd name="T3" fmla="*/ 19423 h 3"/>
                <a:gd name="T4" fmla="*/ 0 w 7"/>
                <a:gd name="T5" fmla="*/ 58270 h 3"/>
                <a:gd name="T6" fmla="*/ 112380 w 7"/>
                <a:gd name="T7" fmla="*/ 0 h 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"/>
                <a:gd name="T13" fmla="*/ 0 h 3"/>
                <a:gd name="T14" fmla="*/ 7 w 7"/>
                <a:gd name="T15" fmla="*/ 3 h 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" h="3">
                  <a:moveTo>
                    <a:pt x="6" y="0"/>
                  </a:moveTo>
                  <a:cubicBezTo>
                    <a:pt x="7" y="0"/>
                    <a:pt x="6" y="1"/>
                    <a:pt x="6" y="1"/>
                  </a:cubicBezTo>
                  <a:cubicBezTo>
                    <a:pt x="5" y="2"/>
                    <a:pt x="4" y="1"/>
                    <a:pt x="0" y="3"/>
                  </a:cubicBezTo>
                  <a:cubicBezTo>
                    <a:pt x="0" y="3"/>
                    <a:pt x="4" y="0"/>
                    <a:pt x="6" y="0"/>
                  </a:cubicBezTo>
                  <a:close/>
                </a:path>
              </a:pathLst>
            </a:custGeom>
            <a:solidFill>
              <a:srgbClr val="4120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 sz="7198"/>
            </a:p>
          </p:txBody>
        </p:sp>
        <p:sp>
          <p:nvSpPr>
            <p:cNvPr id="190" name="Freeform 466">
              <a:extLst>
                <a:ext uri="{FF2B5EF4-FFF2-40B4-BE49-F238E27FC236}">
                  <a16:creationId xmlns:a16="http://schemas.microsoft.com/office/drawing/2014/main" id="{C849F029-35B7-E4EE-C40C-D51C37B49AC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34353" y="2758892"/>
              <a:ext cx="189380" cy="92260"/>
            </a:xfrm>
            <a:custGeom>
              <a:avLst/>
              <a:gdLst>
                <a:gd name="T0" fmla="*/ 18938 w 10"/>
                <a:gd name="T1" fmla="*/ 18452 h 5"/>
                <a:gd name="T2" fmla="*/ 170442 w 10"/>
                <a:gd name="T3" fmla="*/ 18452 h 5"/>
                <a:gd name="T4" fmla="*/ 170442 w 10"/>
                <a:gd name="T5" fmla="*/ 36904 h 5"/>
                <a:gd name="T6" fmla="*/ 0 w 10"/>
                <a:gd name="T7" fmla="*/ 18452 h 5"/>
                <a:gd name="T8" fmla="*/ 18938 w 10"/>
                <a:gd name="T9" fmla="*/ 18452 h 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"/>
                <a:gd name="T16" fmla="*/ 0 h 5"/>
                <a:gd name="T17" fmla="*/ 10 w 10"/>
                <a:gd name="T18" fmla="*/ 5 h 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" h="5">
                  <a:moveTo>
                    <a:pt x="1" y="1"/>
                  </a:moveTo>
                  <a:cubicBezTo>
                    <a:pt x="2" y="4"/>
                    <a:pt x="7" y="2"/>
                    <a:pt x="9" y="1"/>
                  </a:cubicBezTo>
                  <a:cubicBezTo>
                    <a:pt x="9" y="0"/>
                    <a:pt x="10" y="1"/>
                    <a:pt x="9" y="2"/>
                  </a:cubicBezTo>
                  <a:cubicBezTo>
                    <a:pt x="7" y="3"/>
                    <a:pt x="1" y="5"/>
                    <a:pt x="0" y="1"/>
                  </a:cubicBezTo>
                  <a:cubicBezTo>
                    <a:pt x="0" y="1"/>
                    <a:pt x="1" y="0"/>
                    <a:pt x="1" y="1"/>
                  </a:cubicBezTo>
                  <a:close/>
                </a:path>
              </a:pathLst>
            </a:custGeom>
            <a:solidFill>
              <a:srgbClr val="635D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 sz="7198"/>
            </a:p>
          </p:txBody>
        </p:sp>
        <p:sp>
          <p:nvSpPr>
            <p:cNvPr id="191" name="Freeform 467">
              <a:extLst>
                <a:ext uri="{FF2B5EF4-FFF2-40B4-BE49-F238E27FC236}">
                  <a16:creationId xmlns:a16="http://schemas.microsoft.com/office/drawing/2014/main" id="{CA5365F2-29E8-3671-F198-F8B18A73847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22819" y="3909223"/>
              <a:ext cx="110867" cy="73937"/>
            </a:xfrm>
            <a:custGeom>
              <a:avLst/>
              <a:gdLst>
                <a:gd name="T0" fmla="*/ 23 w 23"/>
                <a:gd name="T1" fmla="*/ 15 h 15"/>
                <a:gd name="T2" fmla="*/ 0 w 23"/>
                <a:gd name="T3" fmla="*/ 0 h 15"/>
                <a:gd name="T4" fmla="*/ 23 w 23"/>
                <a:gd name="T5" fmla="*/ 0 h 15"/>
                <a:gd name="T6" fmla="*/ 23 w 23"/>
                <a:gd name="T7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15">
                  <a:moveTo>
                    <a:pt x="23" y="15"/>
                  </a:moveTo>
                  <a:lnTo>
                    <a:pt x="0" y="0"/>
                  </a:lnTo>
                  <a:lnTo>
                    <a:pt x="23" y="0"/>
                  </a:lnTo>
                  <a:lnTo>
                    <a:pt x="23" y="15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7198">
                <a:latin typeface="+mn-lt"/>
              </a:endParaRPr>
            </a:p>
          </p:txBody>
        </p:sp>
        <p:sp>
          <p:nvSpPr>
            <p:cNvPr id="192" name="Freeform 468">
              <a:extLst>
                <a:ext uri="{FF2B5EF4-FFF2-40B4-BE49-F238E27FC236}">
                  <a16:creationId xmlns:a16="http://schemas.microsoft.com/office/drawing/2014/main" id="{E0FDD608-5CB5-D6AA-4D5C-F46E3326AB7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22670" y="5512167"/>
              <a:ext cx="223370" cy="92260"/>
            </a:xfrm>
            <a:custGeom>
              <a:avLst/>
              <a:gdLst>
                <a:gd name="T0" fmla="*/ 186142 w 12"/>
                <a:gd name="T1" fmla="*/ 0 h 5"/>
                <a:gd name="T2" fmla="*/ 223370 w 12"/>
                <a:gd name="T3" fmla="*/ 92260 h 5"/>
                <a:gd name="T4" fmla="*/ 0 w 12"/>
                <a:gd name="T5" fmla="*/ 92260 h 5"/>
                <a:gd name="T6" fmla="*/ 111685 w 12"/>
                <a:gd name="T7" fmla="*/ 36904 h 5"/>
                <a:gd name="T8" fmla="*/ 186142 w 12"/>
                <a:gd name="T9" fmla="*/ 0 h 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2"/>
                <a:gd name="T16" fmla="*/ 0 h 5"/>
                <a:gd name="T17" fmla="*/ 12 w 12"/>
                <a:gd name="T18" fmla="*/ 5 h 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2" h="5">
                  <a:moveTo>
                    <a:pt x="10" y="0"/>
                  </a:moveTo>
                  <a:cubicBezTo>
                    <a:pt x="11" y="1"/>
                    <a:pt x="12" y="5"/>
                    <a:pt x="12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3" y="4"/>
                    <a:pt x="6" y="2"/>
                  </a:cubicBezTo>
                  <a:cubicBezTo>
                    <a:pt x="8" y="0"/>
                    <a:pt x="9" y="0"/>
                    <a:pt x="1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 sz="7198"/>
            </a:p>
          </p:txBody>
        </p:sp>
        <p:sp>
          <p:nvSpPr>
            <p:cNvPr id="193" name="Rectangle 469">
              <a:extLst>
                <a:ext uri="{FF2B5EF4-FFF2-40B4-BE49-F238E27FC236}">
                  <a16:creationId xmlns:a16="http://schemas.microsoft.com/office/drawing/2014/main" id="{678C61C8-D2EE-322A-9C23-ED1D001D4D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22819" y="5604489"/>
              <a:ext cx="223495" cy="1936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7198">
                <a:latin typeface="+mn-lt"/>
              </a:endParaRPr>
            </a:p>
          </p:txBody>
        </p:sp>
        <p:sp>
          <p:nvSpPr>
            <p:cNvPr id="194" name="Freeform 470">
              <a:extLst>
                <a:ext uri="{FF2B5EF4-FFF2-40B4-BE49-F238E27FC236}">
                  <a16:creationId xmlns:a16="http://schemas.microsoft.com/office/drawing/2014/main" id="{D4FD11D0-5729-6B6E-4B72-E6275479B3E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65463" y="5512167"/>
              <a:ext cx="228227" cy="92260"/>
            </a:xfrm>
            <a:custGeom>
              <a:avLst/>
              <a:gdLst>
                <a:gd name="T0" fmla="*/ 38038 w 12"/>
                <a:gd name="T1" fmla="*/ 0 h 5"/>
                <a:gd name="T2" fmla="*/ 0 w 12"/>
                <a:gd name="T3" fmla="*/ 92260 h 5"/>
                <a:gd name="T4" fmla="*/ 228227 w 12"/>
                <a:gd name="T5" fmla="*/ 92260 h 5"/>
                <a:gd name="T6" fmla="*/ 114114 w 12"/>
                <a:gd name="T7" fmla="*/ 36904 h 5"/>
                <a:gd name="T8" fmla="*/ 38038 w 12"/>
                <a:gd name="T9" fmla="*/ 0 h 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2"/>
                <a:gd name="T16" fmla="*/ 0 h 5"/>
                <a:gd name="T17" fmla="*/ 12 w 12"/>
                <a:gd name="T18" fmla="*/ 5 h 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2" h="5">
                  <a:moveTo>
                    <a:pt x="2" y="0"/>
                  </a:moveTo>
                  <a:cubicBezTo>
                    <a:pt x="1" y="1"/>
                    <a:pt x="0" y="5"/>
                    <a:pt x="0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0" y="4"/>
                    <a:pt x="6" y="2"/>
                  </a:cubicBezTo>
                  <a:cubicBezTo>
                    <a:pt x="4" y="0"/>
                    <a:pt x="3" y="0"/>
                    <a:pt x="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 sz="7198"/>
            </a:p>
          </p:txBody>
        </p:sp>
        <p:sp>
          <p:nvSpPr>
            <p:cNvPr id="195" name="Rectangle 471">
              <a:extLst>
                <a:ext uri="{FF2B5EF4-FFF2-40B4-BE49-F238E27FC236}">
                  <a16:creationId xmlns:a16="http://schemas.microsoft.com/office/drawing/2014/main" id="{8F4E667C-9EDC-1445-A77C-8E984CE737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65672" y="5604489"/>
              <a:ext cx="228775" cy="1936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7198">
                <a:latin typeface="+mn-lt"/>
              </a:endParaRPr>
            </a:p>
          </p:txBody>
        </p:sp>
        <p:sp>
          <p:nvSpPr>
            <p:cNvPr id="196" name="Freeform 472">
              <a:extLst>
                <a:ext uri="{FF2B5EF4-FFF2-40B4-BE49-F238E27FC236}">
                  <a16:creationId xmlns:a16="http://schemas.microsoft.com/office/drawing/2014/main" id="{AD592816-4F7C-22F3-2597-EF3D46D103E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67282" y="2006231"/>
              <a:ext cx="640974" cy="471018"/>
            </a:xfrm>
            <a:custGeom>
              <a:avLst/>
              <a:gdLst>
                <a:gd name="T0" fmla="*/ 471304 w 34"/>
                <a:gd name="T1" fmla="*/ 301452 h 25"/>
                <a:gd name="T2" fmla="*/ 452452 w 34"/>
                <a:gd name="T3" fmla="*/ 471018 h 25"/>
                <a:gd name="T4" fmla="*/ 527861 w 34"/>
                <a:gd name="T5" fmla="*/ 452177 h 25"/>
                <a:gd name="T6" fmla="*/ 584417 w 34"/>
                <a:gd name="T7" fmla="*/ 207248 h 25"/>
                <a:gd name="T8" fmla="*/ 584417 w 34"/>
                <a:gd name="T9" fmla="*/ 207248 h 25"/>
                <a:gd name="T10" fmla="*/ 509009 w 34"/>
                <a:gd name="T11" fmla="*/ 113044 h 25"/>
                <a:gd name="T12" fmla="*/ 150817 w 34"/>
                <a:gd name="T13" fmla="*/ 131885 h 25"/>
                <a:gd name="T14" fmla="*/ 0 w 34"/>
                <a:gd name="T15" fmla="*/ 339133 h 25"/>
                <a:gd name="T16" fmla="*/ 471304 w 34"/>
                <a:gd name="T17" fmla="*/ 301452 h 2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34"/>
                <a:gd name="T28" fmla="*/ 0 h 25"/>
                <a:gd name="T29" fmla="*/ 34 w 34"/>
                <a:gd name="T30" fmla="*/ 25 h 25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34" h="25">
                  <a:moveTo>
                    <a:pt x="25" y="16"/>
                  </a:moveTo>
                  <a:cubicBezTo>
                    <a:pt x="23" y="21"/>
                    <a:pt x="24" y="25"/>
                    <a:pt x="24" y="25"/>
                  </a:cubicBezTo>
                  <a:cubicBezTo>
                    <a:pt x="25" y="24"/>
                    <a:pt x="28" y="24"/>
                    <a:pt x="28" y="24"/>
                  </a:cubicBezTo>
                  <a:cubicBezTo>
                    <a:pt x="28" y="24"/>
                    <a:pt x="34" y="17"/>
                    <a:pt x="31" y="11"/>
                  </a:cubicBezTo>
                  <a:cubicBezTo>
                    <a:pt x="31" y="11"/>
                    <a:pt x="31" y="11"/>
                    <a:pt x="31" y="11"/>
                  </a:cubicBezTo>
                  <a:cubicBezTo>
                    <a:pt x="30" y="9"/>
                    <a:pt x="29" y="7"/>
                    <a:pt x="27" y="6"/>
                  </a:cubicBezTo>
                  <a:cubicBezTo>
                    <a:pt x="17" y="0"/>
                    <a:pt x="8" y="7"/>
                    <a:pt x="8" y="7"/>
                  </a:cubicBezTo>
                  <a:cubicBezTo>
                    <a:pt x="0" y="4"/>
                    <a:pt x="0" y="18"/>
                    <a:pt x="0" y="18"/>
                  </a:cubicBezTo>
                  <a:cubicBezTo>
                    <a:pt x="12" y="11"/>
                    <a:pt x="25" y="16"/>
                    <a:pt x="25" y="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 sz="7198"/>
            </a:p>
          </p:txBody>
        </p:sp>
        <p:sp>
          <p:nvSpPr>
            <p:cNvPr id="197" name="Freeform 473">
              <a:extLst>
                <a:ext uri="{FF2B5EF4-FFF2-40B4-BE49-F238E27FC236}">
                  <a16:creationId xmlns:a16="http://schemas.microsoft.com/office/drawing/2014/main" id="{D68C3FCA-9830-2507-BC14-FAA60DCB75B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46040" y="2210177"/>
              <a:ext cx="398181" cy="718668"/>
            </a:xfrm>
            <a:custGeom>
              <a:avLst/>
              <a:gdLst>
                <a:gd name="T0" fmla="*/ 0 w 21"/>
                <a:gd name="T1" fmla="*/ 643019 h 38"/>
                <a:gd name="T2" fmla="*/ 398181 w 21"/>
                <a:gd name="T3" fmla="*/ 605194 h 38"/>
                <a:gd name="T4" fmla="*/ 208571 w 21"/>
                <a:gd name="T5" fmla="*/ 0 h 38"/>
                <a:gd name="T6" fmla="*/ 208571 w 21"/>
                <a:gd name="T7" fmla="*/ 0 h 38"/>
                <a:gd name="T8" fmla="*/ 75844 w 21"/>
                <a:gd name="T9" fmla="*/ 264772 h 38"/>
                <a:gd name="T10" fmla="*/ 0 w 21"/>
                <a:gd name="T11" fmla="*/ 643019 h 3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1"/>
                <a:gd name="T19" fmla="*/ 0 h 38"/>
                <a:gd name="T20" fmla="*/ 21 w 21"/>
                <a:gd name="T21" fmla="*/ 38 h 3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1" h="38">
                  <a:moveTo>
                    <a:pt x="0" y="34"/>
                  </a:moveTo>
                  <a:cubicBezTo>
                    <a:pt x="9" y="38"/>
                    <a:pt x="21" y="32"/>
                    <a:pt x="21" y="32"/>
                  </a:cubicBezTo>
                  <a:cubicBezTo>
                    <a:pt x="16" y="25"/>
                    <a:pt x="17" y="9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0" y="9"/>
                    <a:pt x="4" y="14"/>
                    <a:pt x="4" y="14"/>
                  </a:cubicBezTo>
                  <a:cubicBezTo>
                    <a:pt x="5" y="18"/>
                    <a:pt x="2" y="30"/>
                    <a:pt x="0" y="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 sz="7198"/>
            </a:p>
          </p:txBody>
        </p:sp>
        <p:sp>
          <p:nvSpPr>
            <p:cNvPr id="198" name="Freeform 474">
              <a:extLst>
                <a:ext uri="{FF2B5EF4-FFF2-40B4-BE49-F238E27FC236}">
                  <a16:creationId xmlns:a16="http://schemas.microsoft.com/office/drawing/2014/main" id="{DBD78D74-41D0-C5BC-5997-FA5DD7508E6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84886" y="2380134"/>
              <a:ext cx="131110" cy="208801"/>
            </a:xfrm>
            <a:custGeom>
              <a:avLst/>
              <a:gdLst>
                <a:gd name="T0" fmla="*/ 18730 w 7"/>
                <a:gd name="T1" fmla="*/ 56946 h 11"/>
                <a:gd name="T2" fmla="*/ 112380 w 7"/>
                <a:gd name="T3" fmla="*/ 37964 h 11"/>
                <a:gd name="T4" fmla="*/ 18730 w 7"/>
                <a:gd name="T5" fmla="*/ 151855 h 11"/>
                <a:gd name="T6" fmla="*/ 18730 w 7"/>
                <a:gd name="T7" fmla="*/ 56946 h 1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"/>
                <a:gd name="T13" fmla="*/ 0 h 11"/>
                <a:gd name="T14" fmla="*/ 7 w 7"/>
                <a:gd name="T15" fmla="*/ 11 h 1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" h="11">
                  <a:moveTo>
                    <a:pt x="1" y="3"/>
                  </a:moveTo>
                  <a:cubicBezTo>
                    <a:pt x="2" y="2"/>
                    <a:pt x="5" y="0"/>
                    <a:pt x="6" y="2"/>
                  </a:cubicBezTo>
                  <a:cubicBezTo>
                    <a:pt x="7" y="5"/>
                    <a:pt x="3" y="11"/>
                    <a:pt x="1" y="8"/>
                  </a:cubicBezTo>
                  <a:cubicBezTo>
                    <a:pt x="0" y="6"/>
                    <a:pt x="0" y="4"/>
                    <a:pt x="1" y="3"/>
                  </a:cubicBezTo>
                  <a:close/>
                </a:path>
              </a:pathLst>
            </a:custGeom>
            <a:solidFill>
              <a:srgbClr val="FFA4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 sz="7198"/>
            </a:p>
          </p:txBody>
        </p:sp>
        <p:sp>
          <p:nvSpPr>
            <p:cNvPr id="199" name="Freeform 475">
              <a:extLst>
                <a:ext uri="{FF2B5EF4-FFF2-40B4-BE49-F238E27FC236}">
                  <a16:creationId xmlns:a16="http://schemas.microsoft.com/office/drawing/2014/main" id="{A5FC0D6B-B732-CA30-692C-EE39EE29CB6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23733" y="2418981"/>
              <a:ext cx="53416" cy="97117"/>
            </a:xfrm>
            <a:custGeom>
              <a:avLst/>
              <a:gdLst>
                <a:gd name="T0" fmla="*/ 0 w 3"/>
                <a:gd name="T1" fmla="*/ 38847 h 5"/>
                <a:gd name="T2" fmla="*/ 53416 w 3"/>
                <a:gd name="T3" fmla="*/ 19423 h 5"/>
                <a:gd name="T4" fmla="*/ 17805 w 3"/>
                <a:gd name="T5" fmla="*/ 97117 h 5"/>
                <a:gd name="T6" fmla="*/ 17805 w 3"/>
                <a:gd name="T7" fmla="*/ 58270 h 5"/>
                <a:gd name="T8" fmla="*/ 0 w 3"/>
                <a:gd name="T9" fmla="*/ 38847 h 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"/>
                <a:gd name="T16" fmla="*/ 0 h 5"/>
                <a:gd name="T17" fmla="*/ 3 w 3"/>
                <a:gd name="T18" fmla="*/ 5 h 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" h="5">
                  <a:moveTo>
                    <a:pt x="0" y="2"/>
                  </a:moveTo>
                  <a:cubicBezTo>
                    <a:pt x="0" y="2"/>
                    <a:pt x="2" y="0"/>
                    <a:pt x="3" y="1"/>
                  </a:cubicBezTo>
                  <a:cubicBezTo>
                    <a:pt x="3" y="4"/>
                    <a:pt x="1" y="5"/>
                    <a:pt x="1" y="5"/>
                  </a:cubicBezTo>
                  <a:cubicBezTo>
                    <a:pt x="1" y="5"/>
                    <a:pt x="1" y="4"/>
                    <a:pt x="1" y="3"/>
                  </a:cubicBezTo>
                  <a:cubicBezTo>
                    <a:pt x="1" y="2"/>
                    <a:pt x="0" y="2"/>
                    <a:pt x="0" y="2"/>
                  </a:cubicBezTo>
                  <a:close/>
                </a:path>
              </a:pathLst>
            </a:custGeom>
            <a:solidFill>
              <a:srgbClr val="F270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 sz="7198"/>
            </a:p>
          </p:txBody>
        </p:sp>
      </p:grpSp>
      <p:grpSp>
        <p:nvGrpSpPr>
          <p:cNvPr id="200" name="Groupe 199">
            <a:extLst>
              <a:ext uri="{FF2B5EF4-FFF2-40B4-BE49-F238E27FC236}">
                <a16:creationId xmlns:a16="http://schemas.microsoft.com/office/drawing/2014/main" id="{80458DDA-31F0-F147-4609-DBBE5F23A183}"/>
              </a:ext>
            </a:extLst>
          </p:cNvPr>
          <p:cNvGrpSpPr/>
          <p:nvPr/>
        </p:nvGrpSpPr>
        <p:grpSpPr>
          <a:xfrm>
            <a:off x="1502321" y="12895076"/>
            <a:ext cx="5099181" cy="628357"/>
            <a:chOff x="13261845" y="5050832"/>
            <a:chExt cx="5099181" cy="628357"/>
          </a:xfrm>
        </p:grpSpPr>
        <p:pic>
          <p:nvPicPr>
            <p:cNvPr id="201" name="Image 200">
              <a:extLst>
                <a:ext uri="{FF2B5EF4-FFF2-40B4-BE49-F238E27FC236}">
                  <a16:creationId xmlns:a16="http://schemas.microsoft.com/office/drawing/2014/main" id="{35039124-6FCD-B001-893E-028776261D0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46626" y="5050832"/>
              <a:ext cx="914400" cy="628357"/>
            </a:xfrm>
            <a:prstGeom prst="rect">
              <a:avLst/>
            </a:prstGeom>
          </p:spPr>
        </p:pic>
        <p:sp>
          <p:nvSpPr>
            <p:cNvPr id="202" name="ZoneTexte 201">
              <a:extLst>
                <a:ext uri="{FF2B5EF4-FFF2-40B4-BE49-F238E27FC236}">
                  <a16:creationId xmlns:a16="http://schemas.microsoft.com/office/drawing/2014/main" id="{F27CAE2B-DFFD-662F-6265-F46580584F13}"/>
                </a:ext>
              </a:extLst>
            </p:cNvPr>
            <p:cNvSpPr txBox="1"/>
            <p:nvPr/>
          </p:nvSpPr>
          <p:spPr>
            <a:xfrm>
              <a:off x="13261845" y="5132695"/>
              <a:ext cx="418478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000" dirty="0">
                  <a:solidFill>
                    <a:schemeClr val="tx2"/>
                  </a:solidFill>
                  <a:latin typeface="Geomanist" panose="02000503000000020004" pitchFamily="50" charset="0"/>
                </a:rPr>
                <a:t>Projet mené pour la Société </a:t>
              </a:r>
              <a:r>
                <a:rPr lang="fr-FR" sz="2000" dirty="0" err="1">
                  <a:solidFill>
                    <a:schemeClr val="tx2"/>
                  </a:solidFill>
                  <a:latin typeface="Geomanist" panose="02000503000000020004" pitchFamily="50" charset="0"/>
                </a:rPr>
                <a:t>Fasha</a:t>
              </a:r>
              <a:endParaRPr lang="fr-FR" sz="2000" dirty="0">
                <a:solidFill>
                  <a:schemeClr val="tx2"/>
                </a:solidFill>
                <a:latin typeface="Geomanist" panose="02000503000000020004" pitchFamily="50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782218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 24">
            <a:extLst>
              <a:ext uri="{FF2B5EF4-FFF2-40B4-BE49-F238E27FC236}">
                <a16:creationId xmlns:a16="http://schemas.microsoft.com/office/drawing/2014/main" id="{5E57E255-AA1C-43AF-1BAE-72B5638B7110}"/>
              </a:ext>
            </a:extLst>
          </p:cNvPr>
          <p:cNvGrpSpPr/>
          <p:nvPr/>
        </p:nvGrpSpPr>
        <p:grpSpPr>
          <a:xfrm>
            <a:off x="-3163055" y="-1669826"/>
            <a:ext cx="34469035" cy="18118943"/>
            <a:chOff x="185191" y="-723620"/>
            <a:chExt cx="30666535" cy="16120127"/>
          </a:xfrm>
          <a:solidFill>
            <a:schemeClr val="tx1">
              <a:alpha val="40000"/>
            </a:schemeClr>
          </a:solidFill>
        </p:grpSpPr>
        <p:sp>
          <p:nvSpPr>
            <p:cNvPr id="42" name="Freeform 25">
              <a:extLst>
                <a:ext uri="{FF2B5EF4-FFF2-40B4-BE49-F238E27FC236}">
                  <a16:creationId xmlns:a16="http://schemas.microsoft.com/office/drawing/2014/main" id="{8E4CA6B7-9403-5946-749F-D97D997AA798}"/>
                </a:ext>
              </a:extLst>
            </p:cNvPr>
            <p:cNvSpPr/>
            <p:nvPr/>
          </p:nvSpPr>
          <p:spPr>
            <a:xfrm>
              <a:off x="3776797" y="3269472"/>
              <a:ext cx="585285" cy="292401"/>
            </a:xfrm>
            <a:custGeom>
              <a:avLst/>
              <a:gdLst>
                <a:gd name="connsiteX0" fmla="*/ 89834 w 209287"/>
                <a:gd name="connsiteY0" fmla="*/ 109072 h 104557"/>
                <a:gd name="connsiteX1" fmla="*/ 95296 w 209287"/>
                <a:gd name="connsiteY1" fmla="*/ 111617 h 104557"/>
                <a:gd name="connsiteX2" fmla="*/ 96389 w 209287"/>
                <a:gd name="connsiteY2" fmla="*/ 111617 h 104557"/>
                <a:gd name="connsiteX3" fmla="*/ 208187 w 209287"/>
                <a:gd name="connsiteY3" fmla="*/ 92347 h 104557"/>
                <a:gd name="connsiteX4" fmla="*/ 213649 w 209287"/>
                <a:gd name="connsiteY4" fmla="*/ 87621 h 104557"/>
                <a:gd name="connsiteX5" fmla="*/ 212192 w 209287"/>
                <a:gd name="connsiteY5" fmla="*/ 80349 h 104557"/>
                <a:gd name="connsiteX6" fmla="*/ 144094 w 209287"/>
                <a:gd name="connsiteY6" fmla="*/ 2545 h 104557"/>
                <a:gd name="connsiteX7" fmla="*/ 138632 w 209287"/>
                <a:gd name="connsiteY7" fmla="*/ 0 h 104557"/>
                <a:gd name="connsiteX8" fmla="*/ 7169 w 209287"/>
                <a:gd name="connsiteY8" fmla="*/ 0 h 104557"/>
                <a:gd name="connsiteX9" fmla="*/ 615 w 209287"/>
                <a:gd name="connsiteY9" fmla="*/ 4363 h 104557"/>
                <a:gd name="connsiteX10" fmla="*/ 1707 w 209287"/>
                <a:gd name="connsiteY10" fmla="*/ 12361 h 104557"/>
                <a:gd name="connsiteX11" fmla="*/ 89834 w 209287"/>
                <a:gd name="connsiteY11" fmla="*/ 109072 h 104557"/>
                <a:gd name="connsiteX12" fmla="*/ 135719 w 209287"/>
                <a:gd name="connsiteY12" fmla="*/ 14179 h 104557"/>
                <a:gd name="connsiteX13" fmla="*/ 192892 w 209287"/>
                <a:gd name="connsiteY13" fmla="*/ 79622 h 104557"/>
                <a:gd name="connsiteX14" fmla="*/ 97846 w 209287"/>
                <a:gd name="connsiteY14" fmla="*/ 95983 h 104557"/>
                <a:gd name="connsiteX15" fmla="*/ 23921 w 209287"/>
                <a:gd name="connsiteY15" fmla="*/ 14179 h 104557"/>
                <a:gd name="connsiteX16" fmla="*/ 135719 w 209287"/>
                <a:gd name="connsiteY16" fmla="*/ 14179 h 104557"/>
                <a:gd name="connsiteX17" fmla="*/ 135719 w 209287"/>
                <a:gd name="connsiteY17" fmla="*/ 14179 h 104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09287" h="104557">
                  <a:moveTo>
                    <a:pt x="89834" y="109072"/>
                  </a:moveTo>
                  <a:cubicBezTo>
                    <a:pt x="91291" y="110526"/>
                    <a:pt x="93112" y="111617"/>
                    <a:pt x="95296" y="111617"/>
                  </a:cubicBezTo>
                  <a:cubicBezTo>
                    <a:pt x="95661" y="111617"/>
                    <a:pt x="96025" y="111617"/>
                    <a:pt x="96389" y="111617"/>
                  </a:cubicBezTo>
                  <a:lnTo>
                    <a:pt x="208187" y="92347"/>
                  </a:lnTo>
                  <a:cubicBezTo>
                    <a:pt x="210736" y="91984"/>
                    <a:pt x="212921" y="90166"/>
                    <a:pt x="213649" y="87621"/>
                  </a:cubicBezTo>
                  <a:cubicBezTo>
                    <a:pt x="214377" y="85076"/>
                    <a:pt x="214013" y="82531"/>
                    <a:pt x="212192" y="80349"/>
                  </a:cubicBezTo>
                  <a:lnTo>
                    <a:pt x="144094" y="2545"/>
                  </a:lnTo>
                  <a:cubicBezTo>
                    <a:pt x="142638" y="1091"/>
                    <a:pt x="140817" y="0"/>
                    <a:pt x="138632" y="0"/>
                  </a:cubicBezTo>
                  <a:lnTo>
                    <a:pt x="7169" y="0"/>
                  </a:lnTo>
                  <a:cubicBezTo>
                    <a:pt x="4256" y="0"/>
                    <a:pt x="1707" y="1818"/>
                    <a:pt x="615" y="4363"/>
                  </a:cubicBezTo>
                  <a:cubicBezTo>
                    <a:pt x="-478" y="6908"/>
                    <a:pt x="-114" y="10180"/>
                    <a:pt x="1707" y="12361"/>
                  </a:cubicBezTo>
                  <a:lnTo>
                    <a:pt x="89834" y="109072"/>
                  </a:lnTo>
                  <a:close/>
                  <a:moveTo>
                    <a:pt x="135719" y="14179"/>
                  </a:moveTo>
                  <a:lnTo>
                    <a:pt x="192892" y="79622"/>
                  </a:lnTo>
                  <a:lnTo>
                    <a:pt x="97846" y="95983"/>
                  </a:lnTo>
                  <a:lnTo>
                    <a:pt x="23921" y="14179"/>
                  </a:lnTo>
                  <a:lnTo>
                    <a:pt x="135719" y="14179"/>
                  </a:lnTo>
                  <a:lnTo>
                    <a:pt x="135719" y="14179"/>
                  </a:lnTo>
                  <a:close/>
                </a:path>
              </a:pathLst>
            </a:custGeom>
            <a:grpFill/>
            <a:ln w="95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/>
            </a:p>
          </p:txBody>
        </p:sp>
        <p:sp>
          <p:nvSpPr>
            <p:cNvPr id="43" name="Freeform 26">
              <a:extLst>
                <a:ext uri="{FF2B5EF4-FFF2-40B4-BE49-F238E27FC236}">
                  <a16:creationId xmlns:a16="http://schemas.microsoft.com/office/drawing/2014/main" id="{D303EDF0-9EA6-12E0-1ACC-1264CB11DDFD}"/>
                </a:ext>
              </a:extLst>
            </p:cNvPr>
            <p:cNvSpPr/>
            <p:nvPr/>
          </p:nvSpPr>
          <p:spPr>
            <a:xfrm>
              <a:off x="3342859" y="3622286"/>
              <a:ext cx="957741" cy="637967"/>
            </a:xfrm>
            <a:custGeom>
              <a:avLst/>
              <a:gdLst>
                <a:gd name="connsiteX0" fmla="*/ 4291 w 342469"/>
                <a:gd name="connsiteY0" fmla="*/ 159245 h 228124"/>
                <a:gd name="connsiteX1" fmla="*/ 159789 w 342469"/>
                <a:gd name="connsiteY1" fmla="*/ 231959 h 228124"/>
                <a:gd name="connsiteX2" fmla="*/ 160153 w 342469"/>
                <a:gd name="connsiteY2" fmla="*/ 231959 h 228124"/>
                <a:gd name="connsiteX3" fmla="*/ 163066 w 342469"/>
                <a:gd name="connsiteY3" fmla="*/ 232686 h 228124"/>
                <a:gd name="connsiteX4" fmla="*/ 163066 w 342469"/>
                <a:gd name="connsiteY4" fmla="*/ 232686 h 228124"/>
                <a:gd name="connsiteX5" fmla="*/ 163066 w 342469"/>
                <a:gd name="connsiteY5" fmla="*/ 232686 h 228124"/>
                <a:gd name="connsiteX6" fmla="*/ 163066 w 342469"/>
                <a:gd name="connsiteY6" fmla="*/ 232686 h 228124"/>
                <a:gd name="connsiteX7" fmla="*/ 164159 w 342469"/>
                <a:gd name="connsiteY7" fmla="*/ 232686 h 228124"/>
                <a:gd name="connsiteX8" fmla="*/ 164523 w 342469"/>
                <a:gd name="connsiteY8" fmla="*/ 232686 h 228124"/>
                <a:gd name="connsiteX9" fmla="*/ 166708 w 342469"/>
                <a:gd name="connsiteY9" fmla="*/ 231959 h 228124"/>
                <a:gd name="connsiteX10" fmla="*/ 167072 w 342469"/>
                <a:gd name="connsiteY10" fmla="*/ 231959 h 228124"/>
                <a:gd name="connsiteX11" fmla="*/ 167072 w 342469"/>
                <a:gd name="connsiteY11" fmla="*/ 231959 h 228124"/>
                <a:gd name="connsiteX12" fmla="*/ 342234 w 342469"/>
                <a:gd name="connsiteY12" fmla="*/ 122887 h 228124"/>
                <a:gd name="connsiteX13" fmla="*/ 345511 w 342469"/>
                <a:gd name="connsiteY13" fmla="*/ 116707 h 228124"/>
                <a:gd name="connsiteX14" fmla="*/ 345511 w 342469"/>
                <a:gd name="connsiteY14" fmla="*/ 46174 h 228124"/>
                <a:gd name="connsiteX15" fmla="*/ 339684 w 342469"/>
                <a:gd name="connsiteY15" fmla="*/ 38902 h 228124"/>
                <a:gd name="connsiteX16" fmla="*/ 135390 w 342469"/>
                <a:gd name="connsiteY16" fmla="*/ 0 h 228124"/>
                <a:gd name="connsiteX17" fmla="*/ 133205 w 342469"/>
                <a:gd name="connsiteY17" fmla="*/ 0 h 228124"/>
                <a:gd name="connsiteX18" fmla="*/ 133205 w 342469"/>
                <a:gd name="connsiteY18" fmla="*/ 0 h 228124"/>
                <a:gd name="connsiteX19" fmla="*/ 132841 w 342469"/>
                <a:gd name="connsiteY19" fmla="*/ 0 h 228124"/>
                <a:gd name="connsiteX20" fmla="*/ 130656 w 342469"/>
                <a:gd name="connsiteY20" fmla="*/ 727 h 228124"/>
                <a:gd name="connsiteX21" fmla="*/ 130291 w 342469"/>
                <a:gd name="connsiteY21" fmla="*/ 1091 h 228124"/>
                <a:gd name="connsiteX22" fmla="*/ 128471 w 342469"/>
                <a:gd name="connsiteY22" fmla="*/ 2545 h 228124"/>
                <a:gd name="connsiteX23" fmla="*/ 1742 w 342469"/>
                <a:gd name="connsiteY23" fmla="*/ 147974 h 228124"/>
                <a:gd name="connsiteX24" fmla="*/ 286 w 342469"/>
                <a:gd name="connsiteY24" fmla="*/ 154155 h 228124"/>
                <a:gd name="connsiteX25" fmla="*/ 4291 w 342469"/>
                <a:gd name="connsiteY25" fmla="*/ 159245 h 228124"/>
                <a:gd name="connsiteX26" fmla="*/ 330580 w 342469"/>
                <a:gd name="connsiteY26" fmla="*/ 112344 h 228124"/>
                <a:gd name="connsiteX27" fmla="*/ 168528 w 342469"/>
                <a:gd name="connsiteY27" fmla="*/ 213417 h 228124"/>
                <a:gd name="connsiteX28" fmla="*/ 142309 w 342469"/>
                <a:gd name="connsiteY28" fmla="*/ 15997 h 228124"/>
                <a:gd name="connsiteX29" fmla="*/ 330580 w 342469"/>
                <a:gd name="connsiteY29" fmla="*/ 51991 h 228124"/>
                <a:gd name="connsiteX30" fmla="*/ 330580 w 342469"/>
                <a:gd name="connsiteY30" fmla="*/ 112344 h 228124"/>
                <a:gd name="connsiteX31" fmla="*/ 128835 w 342469"/>
                <a:gd name="connsiteY31" fmla="*/ 23996 h 228124"/>
                <a:gd name="connsiteX32" fmla="*/ 153962 w 342469"/>
                <a:gd name="connsiteY32" fmla="*/ 213053 h 228124"/>
                <a:gd name="connsiteX33" fmla="*/ 19222 w 342469"/>
                <a:gd name="connsiteY33" fmla="*/ 150155 h 228124"/>
                <a:gd name="connsiteX34" fmla="*/ 128835 w 342469"/>
                <a:gd name="connsiteY34" fmla="*/ 23996 h 228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342469" h="228124">
                  <a:moveTo>
                    <a:pt x="4291" y="159245"/>
                  </a:moveTo>
                  <a:lnTo>
                    <a:pt x="159789" y="231959"/>
                  </a:lnTo>
                  <a:cubicBezTo>
                    <a:pt x="159789" y="231959"/>
                    <a:pt x="159789" y="231959"/>
                    <a:pt x="160153" y="231959"/>
                  </a:cubicBezTo>
                  <a:cubicBezTo>
                    <a:pt x="160881" y="232323"/>
                    <a:pt x="161973" y="232686"/>
                    <a:pt x="163066" y="232686"/>
                  </a:cubicBezTo>
                  <a:cubicBezTo>
                    <a:pt x="163066" y="232686"/>
                    <a:pt x="163066" y="232686"/>
                    <a:pt x="163066" y="232686"/>
                  </a:cubicBezTo>
                  <a:cubicBezTo>
                    <a:pt x="163066" y="232686"/>
                    <a:pt x="163066" y="232686"/>
                    <a:pt x="163066" y="232686"/>
                  </a:cubicBezTo>
                  <a:cubicBezTo>
                    <a:pt x="163066" y="232686"/>
                    <a:pt x="163066" y="232686"/>
                    <a:pt x="163066" y="232686"/>
                  </a:cubicBezTo>
                  <a:cubicBezTo>
                    <a:pt x="163430" y="232686"/>
                    <a:pt x="163794" y="232686"/>
                    <a:pt x="164159" y="232686"/>
                  </a:cubicBezTo>
                  <a:cubicBezTo>
                    <a:pt x="164159" y="232686"/>
                    <a:pt x="164523" y="232686"/>
                    <a:pt x="164523" y="232686"/>
                  </a:cubicBezTo>
                  <a:cubicBezTo>
                    <a:pt x="165251" y="232686"/>
                    <a:pt x="165979" y="232323"/>
                    <a:pt x="166708" y="231959"/>
                  </a:cubicBezTo>
                  <a:cubicBezTo>
                    <a:pt x="166708" y="231959"/>
                    <a:pt x="167072" y="231959"/>
                    <a:pt x="167072" y="231959"/>
                  </a:cubicBezTo>
                  <a:cubicBezTo>
                    <a:pt x="167072" y="231959"/>
                    <a:pt x="167072" y="231959"/>
                    <a:pt x="167072" y="231959"/>
                  </a:cubicBezTo>
                  <a:lnTo>
                    <a:pt x="342234" y="122887"/>
                  </a:lnTo>
                  <a:cubicBezTo>
                    <a:pt x="344418" y="121433"/>
                    <a:pt x="345511" y="119252"/>
                    <a:pt x="345511" y="116707"/>
                  </a:cubicBezTo>
                  <a:lnTo>
                    <a:pt x="345511" y="46174"/>
                  </a:lnTo>
                  <a:cubicBezTo>
                    <a:pt x="345511" y="42538"/>
                    <a:pt x="342962" y="39629"/>
                    <a:pt x="339684" y="38902"/>
                  </a:cubicBezTo>
                  <a:lnTo>
                    <a:pt x="135390" y="0"/>
                  </a:lnTo>
                  <a:cubicBezTo>
                    <a:pt x="134661" y="0"/>
                    <a:pt x="133933" y="0"/>
                    <a:pt x="133205" y="0"/>
                  </a:cubicBezTo>
                  <a:cubicBezTo>
                    <a:pt x="133205" y="0"/>
                    <a:pt x="133205" y="0"/>
                    <a:pt x="133205" y="0"/>
                  </a:cubicBezTo>
                  <a:cubicBezTo>
                    <a:pt x="133205" y="0"/>
                    <a:pt x="132841" y="0"/>
                    <a:pt x="132841" y="0"/>
                  </a:cubicBezTo>
                  <a:cubicBezTo>
                    <a:pt x="132112" y="0"/>
                    <a:pt x="131384" y="364"/>
                    <a:pt x="130656" y="727"/>
                  </a:cubicBezTo>
                  <a:cubicBezTo>
                    <a:pt x="130656" y="727"/>
                    <a:pt x="130291" y="727"/>
                    <a:pt x="130291" y="1091"/>
                  </a:cubicBezTo>
                  <a:cubicBezTo>
                    <a:pt x="129563" y="1454"/>
                    <a:pt x="129199" y="1818"/>
                    <a:pt x="128471" y="2545"/>
                  </a:cubicBezTo>
                  <a:lnTo>
                    <a:pt x="1742" y="147974"/>
                  </a:lnTo>
                  <a:cubicBezTo>
                    <a:pt x="286" y="149792"/>
                    <a:pt x="-443" y="151973"/>
                    <a:pt x="286" y="154155"/>
                  </a:cubicBezTo>
                  <a:cubicBezTo>
                    <a:pt x="650" y="156336"/>
                    <a:pt x="2107" y="158154"/>
                    <a:pt x="4291" y="159245"/>
                  </a:cubicBezTo>
                  <a:close/>
                  <a:moveTo>
                    <a:pt x="330580" y="112344"/>
                  </a:moveTo>
                  <a:lnTo>
                    <a:pt x="168528" y="213417"/>
                  </a:lnTo>
                  <a:lnTo>
                    <a:pt x="142309" y="15997"/>
                  </a:lnTo>
                  <a:lnTo>
                    <a:pt x="330580" y="51991"/>
                  </a:lnTo>
                  <a:lnTo>
                    <a:pt x="330580" y="112344"/>
                  </a:lnTo>
                  <a:close/>
                  <a:moveTo>
                    <a:pt x="128835" y="23996"/>
                  </a:moveTo>
                  <a:lnTo>
                    <a:pt x="153962" y="213053"/>
                  </a:lnTo>
                  <a:lnTo>
                    <a:pt x="19222" y="150155"/>
                  </a:lnTo>
                  <a:lnTo>
                    <a:pt x="128835" y="23996"/>
                  </a:lnTo>
                  <a:close/>
                </a:path>
              </a:pathLst>
            </a:custGeom>
            <a:grpFill/>
            <a:ln w="95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/>
            </a:p>
          </p:txBody>
        </p:sp>
        <p:sp>
          <p:nvSpPr>
            <p:cNvPr id="44" name="Freeform 27">
              <a:extLst>
                <a:ext uri="{FF2B5EF4-FFF2-40B4-BE49-F238E27FC236}">
                  <a16:creationId xmlns:a16="http://schemas.microsoft.com/office/drawing/2014/main" id="{ED47ED59-C49E-D4ED-06E1-F5E4E1BB211A}"/>
                </a:ext>
              </a:extLst>
            </p:cNvPr>
            <p:cNvSpPr/>
            <p:nvPr/>
          </p:nvSpPr>
          <p:spPr>
            <a:xfrm>
              <a:off x="185191" y="3035908"/>
              <a:ext cx="7183049" cy="12360599"/>
            </a:xfrm>
            <a:custGeom>
              <a:avLst/>
              <a:gdLst>
                <a:gd name="connsiteX0" fmla="*/ 2566162 w 2568523"/>
                <a:gd name="connsiteY0" fmla="*/ 2742788 h 4419916"/>
                <a:gd name="connsiteX1" fmla="*/ 2405567 w 2568523"/>
                <a:gd name="connsiteY1" fmla="*/ 2703886 h 4419916"/>
                <a:gd name="connsiteX2" fmla="*/ 2405567 w 2568523"/>
                <a:gd name="connsiteY2" fmla="*/ 2703886 h 4419916"/>
                <a:gd name="connsiteX3" fmla="*/ 2405567 w 2568523"/>
                <a:gd name="connsiteY3" fmla="*/ 2703886 h 4419916"/>
                <a:gd name="connsiteX4" fmla="*/ 2405203 w 2568523"/>
                <a:gd name="connsiteY4" fmla="*/ 2703886 h 4419916"/>
                <a:gd name="connsiteX5" fmla="*/ 2211105 w 2568523"/>
                <a:gd name="connsiteY5" fmla="*/ 2674800 h 4419916"/>
                <a:gd name="connsiteX6" fmla="*/ 1999163 w 2568523"/>
                <a:gd name="connsiteY6" fmla="*/ 2636625 h 4419916"/>
                <a:gd name="connsiteX7" fmla="*/ 1820723 w 2568523"/>
                <a:gd name="connsiteY7" fmla="*/ 2463565 h 4419916"/>
                <a:gd name="connsiteX8" fmla="*/ 1815261 w 2568523"/>
                <a:gd name="connsiteY8" fmla="*/ 2461384 h 4419916"/>
                <a:gd name="connsiteX9" fmla="*/ 1552700 w 2568523"/>
                <a:gd name="connsiteY9" fmla="*/ 2471200 h 4419916"/>
                <a:gd name="connsiteX10" fmla="*/ 1552700 w 2568523"/>
                <a:gd name="connsiteY10" fmla="*/ 2471200 h 4419916"/>
                <a:gd name="connsiteX11" fmla="*/ 1552700 w 2568523"/>
                <a:gd name="connsiteY11" fmla="*/ 2471200 h 4419916"/>
                <a:gd name="connsiteX12" fmla="*/ 1547602 w 2568523"/>
                <a:gd name="connsiteY12" fmla="*/ 2473381 h 4419916"/>
                <a:gd name="connsiteX13" fmla="*/ 1547602 w 2568523"/>
                <a:gd name="connsiteY13" fmla="*/ 2473381 h 4419916"/>
                <a:gd name="connsiteX14" fmla="*/ 1547602 w 2568523"/>
                <a:gd name="connsiteY14" fmla="*/ 2473381 h 4419916"/>
                <a:gd name="connsiteX15" fmla="*/ 1455469 w 2568523"/>
                <a:gd name="connsiteY15" fmla="*/ 2569728 h 4419916"/>
                <a:gd name="connsiteX16" fmla="*/ 1412134 w 2568523"/>
                <a:gd name="connsiteY16" fmla="*/ 2526463 h 4419916"/>
                <a:gd name="connsiteX17" fmla="*/ 1407036 w 2568523"/>
                <a:gd name="connsiteY17" fmla="*/ 2524282 h 4419916"/>
                <a:gd name="connsiteX18" fmla="*/ 1348041 w 2568523"/>
                <a:gd name="connsiteY18" fmla="*/ 2524282 h 4419916"/>
                <a:gd name="connsiteX19" fmla="*/ 1313446 w 2568523"/>
                <a:gd name="connsiteY19" fmla="*/ 2472291 h 4419916"/>
                <a:gd name="connsiteX20" fmla="*/ 1341487 w 2568523"/>
                <a:gd name="connsiteY20" fmla="*/ 2393395 h 4419916"/>
                <a:gd name="connsiteX21" fmla="*/ 1341487 w 2568523"/>
                <a:gd name="connsiteY21" fmla="*/ 2388669 h 4419916"/>
                <a:gd name="connsiteX22" fmla="*/ 1341487 w 2568523"/>
                <a:gd name="connsiteY22" fmla="*/ 2388669 h 4419916"/>
                <a:gd name="connsiteX23" fmla="*/ 1341122 w 2568523"/>
                <a:gd name="connsiteY23" fmla="*/ 2387942 h 4419916"/>
                <a:gd name="connsiteX24" fmla="*/ 1341122 w 2568523"/>
                <a:gd name="connsiteY24" fmla="*/ 2387942 h 4419916"/>
                <a:gd name="connsiteX25" fmla="*/ 1337845 w 2568523"/>
                <a:gd name="connsiteY25" fmla="*/ 2384670 h 4419916"/>
                <a:gd name="connsiteX26" fmla="*/ 1337845 w 2568523"/>
                <a:gd name="connsiteY26" fmla="*/ 2384670 h 4419916"/>
                <a:gd name="connsiteX27" fmla="*/ 1337845 w 2568523"/>
                <a:gd name="connsiteY27" fmla="*/ 2384670 h 4419916"/>
                <a:gd name="connsiteX28" fmla="*/ 1337845 w 2568523"/>
                <a:gd name="connsiteY28" fmla="*/ 2384670 h 4419916"/>
                <a:gd name="connsiteX29" fmla="*/ 1337117 w 2568523"/>
                <a:gd name="connsiteY29" fmla="*/ 2384306 h 4419916"/>
                <a:gd name="connsiteX30" fmla="*/ 1337117 w 2568523"/>
                <a:gd name="connsiteY30" fmla="*/ 2384306 h 4419916"/>
                <a:gd name="connsiteX31" fmla="*/ 1337117 w 2568523"/>
                <a:gd name="connsiteY31" fmla="*/ 2384306 h 4419916"/>
                <a:gd name="connsiteX32" fmla="*/ 1337117 w 2568523"/>
                <a:gd name="connsiteY32" fmla="*/ 2384306 h 4419916"/>
                <a:gd name="connsiteX33" fmla="*/ 1336024 w 2568523"/>
                <a:gd name="connsiteY33" fmla="*/ 2383943 h 4419916"/>
                <a:gd name="connsiteX34" fmla="*/ 1204198 w 2568523"/>
                <a:gd name="connsiteY34" fmla="*/ 2361401 h 4419916"/>
                <a:gd name="connsiteX35" fmla="*/ 1278487 w 2568523"/>
                <a:gd name="connsiteY35" fmla="*/ 2190159 h 4419916"/>
                <a:gd name="connsiteX36" fmla="*/ 1278123 w 2568523"/>
                <a:gd name="connsiteY36" fmla="*/ 2183978 h 4419916"/>
                <a:gd name="connsiteX37" fmla="*/ 1273024 w 2568523"/>
                <a:gd name="connsiteY37" fmla="*/ 2180342 h 4419916"/>
                <a:gd name="connsiteX38" fmla="*/ 1195094 w 2568523"/>
                <a:gd name="connsiteY38" fmla="*/ 2165799 h 4419916"/>
                <a:gd name="connsiteX39" fmla="*/ 1194001 w 2568523"/>
                <a:gd name="connsiteY39" fmla="*/ 2165799 h 4419916"/>
                <a:gd name="connsiteX40" fmla="*/ 1193637 w 2568523"/>
                <a:gd name="connsiteY40" fmla="*/ 2165799 h 4419916"/>
                <a:gd name="connsiteX41" fmla="*/ 1193273 w 2568523"/>
                <a:gd name="connsiteY41" fmla="*/ 2165799 h 4419916"/>
                <a:gd name="connsiteX42" fmla="*/ 1190724 w 2568523"/>
                <a:gd name="connsiteY42" fmla="*/ 2166163 h 4419916"/>
                <a:gd name="connsiteX43" fmla="*/ 1190360 w 2568523"/>
                <a:gd name="connsiteY43" fmla="*/ 2166527 h 4419916"/>
                <a:gd name="connsiteX44" fmla="*/ 1188539 w 2568523"/>
                <a:gd name="connsiteY44" fmla="*/ 2167617 h 4419916"/>
                <a:gd name="connsiteX45" fmla="*/ 1188175 w 2568523"/>
                <a:gd name="connsiteY45" fmla="*/ 2167981 h 4419916"/>
                <a:gd name="connsiteX46" fmla="*/ 1187810 w 2568523"/>
                <a:gd name="connsiteY46" fmla="*/ 2168344 h 4419916"/>
                <a:gd name="connsiteX47" fmla="*/ 1155036 w 2568523"/>
                <a:gd name="connsiteY47" fmla="*/ 2210519 h 4419916"/>
                <a:gd name="connsiteX48" fmla="*/ 1096406 w 2568523"/>
                <a:gd name="connsiteY48" fmla="*/ 2237423 h 4419916"/>
                <a:gd name="connsiteX49" fmla="*/ 1027215 w 2568523"/>
                <a:gd name="connsiteY49" fmla="*/ 2207246 h 4419916"/>
                <a:gd name="connsiteX50" fmla="*/ 1054527 w 2568523"/>
                <a:gd name="connsiteY50" fmla="*/ 2083632 h 4419916"/>
                <a:gd name="connsiteX51" fmla="*/ 1173972 w 2568523"/>
                <a:gd name="connsiteY51" fmla="*/ 1945474 h 4419916"/>
                <a:gd name="connsiteX52" fmla="*/ 1248990 w 2568523"/>
                <a:gd name="connsiteY52" fmla="*/ 1912753 h 4419916"/>
                <a:gd name="connsiteX53" fmla="*/ 1351683 w 2568523"/>
                <a:gd name="connsiteY53" fmla="*/ 1903664 h 4419916"/>
                <a:gd name="connsiteX54" fmla="*/ 1351683 w 2568523"/>
                <a:gd name="connsiteY54" fmla="*/ 2080360 h 4419916"/>
                <a:gd name="connsiteX55" fmla="*/ 1356053 w 2568523"/>
                <a:gd name="connsiteY55" fmla="*/ 2086904 h 4419916"/>
                <a:gd name="connsiteX56" fmla="*/ 1364065 w 2568523"/>
                <a:gd name="connsiteY56" fmla="*/ 2085450 h 4419916"/>
                <a:gd name="connsiteX57" fmla="*/ 1454013 w 2568523"/>
                <a:gd name="connsiteY57" fmla="*/ 2002919 h 4419916"/>
                <a:gd name="connsiteX58" fmla="*/ 1456198 w 2568523"/>
                <a:gd name="connsiteY58" fmla="*/ 1997465 h 4419916"/>
                <a:gd name="connsiteX59" fmla="*/ 1456198 w 2568523"/>
                <a:gd name="connsiteY59" fmla="*/ 1888757 h 4419916"/>
                <a:gd name="connsiteX60" fmla="*/ 1529030 w 2568523"/>
                <a:gd name="connsiteY60" fmla="*/ 1808771 h 4419916"/>
                <a:gd name="connsiteX61" fmla="*/ 1529030 w 2568523"/>
                <a:gd name="connsiteY61" fmla="*/ 1808771 h 4419916"/>
                <a:gd name="connsiteX62" fmla="*/ 1529394 w 2568523"/>
                <a:gd name="connsiteY62" fmla="*/ 1808408 h 4419916"/>
                <a:gd name="connsiteX63" fmla="*/ 1679064 w 2568523"/>
                <a:gd name="connsiteY63" fmla="*/ 1649527 h 4419916"/>
                <a:gd name="connsiteX64" fmla="*/ 1794504 w 2568523"/>
                <a:gd name="connsiteY64" fmla="*/ 1601535 h 4419916"/>
                <a:gd name="connsiteX65" fmla="*/ 1798145 w 2568523"/>
                <a:gd name="connsiteY65" fmla="*/ 1597899 h 4419916"/>
                <a:gd name="connsiteX66" fmla="*/ 1849492 w 2568523"/>
                <a:gd name="connsiteY66" fmla="*/ 1490282 h 4419916"/>
                <a:gd name="connsiteX67" fmla="*/ 1966388 w 2568523"/>
                <a:gd name="connsiteY67" fmla="*/ 1490282 h 4419916"/>
                <a:gd name="connsiteX68" fmla="*/ 1973671 w 2568523"/>
                <a:gd name="connsiteY68" fmla="*/ 1483011 h 4419916"/>
                <a:gd name="connsiteX69" fmla="*/ 1973671 w 2568523"/>
                <a:gd name="connsiteY69" fmla="*/ 1281228 h 4419916"/>
                <a:gd name="connsiteX70" fmla="*/ 2140457 w 2568523"/>
                <a:gd name="connsiteY70" fmla="*/ 1272503 h 4419916"/>
                <a:gd name="connsiteX71" fmla="*/ 2096030 w 2568523"/>
                <a:gd name="connsiteY71" fmla="*/ 1388118 h 4419916"/>
                <a:gd name="connsiteX72" fmla="*/ 2096758 w 2568523"/>
                <a:gd name="connsiteY72" fmla="*/ 1394663 h 4419916"/>
                <a:gd name="connsiteX73" fmla="*/ 2155024 w 2568523"/>
                <a:gd name="connsiteY73" fmla="*/ 1487010 h 4419916"/>
                <a:gd name="connsiteX74" fmla="*/ 2160486 w 2568523"/>
                <a:gd name="connsiteY74" fmla="*/ 1490282 h 4419916"/>
                <a:gd name="connsiteX75" fmla="*/ 2166313 w 2568523"/>
                <a:gd name="connsiteY75" fmla="*/ 1488101 h 4419916"/>
                <a:gd name="connsiteX76" fmla="*/ 2215110 w 2568523"/>
                <a:gd name="connsiteY76" fmla="*/ 1439382 h 4419916"/>
                <a:gd name="connsiteX77" fmla="*/ 2215839 w 2568523"/>
                <a:gd name="connsiteY77" fmla="*/ 1429929 h 4419916"/>
                <a:gd name="connsiteX78" fmla="*/ 2178330 w 2568523"/>
                <a:gd name="connsiteY78" fmla="*/ 1378302 h 4419916"/>
                <a:gd name="connsiteX79" fmla="*/ 2173960 w 2568523"/>
                <a:gd name="connsiteY79" fmla="*/ 1310314 h 4419916"/>
                <a:gd name="connsiteX80" fmla="*/ 2215839 w 2568523"/>
                <a:gd name="connsiteY80" fmla="*/ 1259050 h 4419916"/>
                <a:gd name="connsiteX81" fmla="*/ 2215110 w 2568523"/>
                <a:gd name="connsiteY81" fmla="*/ 1248870 h 4419916"/>
                <a:gd name="connsiteX82" fmla="*/ 2143371 w 2568523"/>
                <a:gd name="connsiteY82" fmla="*/ 1187063 h 4419916"/>
                <a:gd name="connsiteX83" fmla="*/ 2105498 w 2568523"/>
                <a:gd name="connsiteY83" fmla="*/ 1092171 h 4419916"/>
                <a:gd name="connsiteX84" fmla="*/ 2086197 w 2568523"/>
                <a:gd name="connsiteY84" fmla="*/ 986008 h 4419916"/>
                <a:gd name="connsiteX85" fmla="*/ 2082556 w 2568523"/>
                <a:gd name="connsiteY85" fmla="*/ 980918 h 4419916"/>
                <a:gd name="connsiteX86" fmla="*/ 1867700 w 2568523"/>
                <a:gd name="connsiteY86" fmla="*/ 854758 h 4419916"/>
                <a:gd name="connsiteX87" fmla="*/ 1944174 w 2568523"/>
                <a:gd name="connsiteY87" fmla="*/ 786770 h 4419916"/>
                <a:gd name="connsiteX88" fmla="*/ 2124798 w 2568523"/>
                <a:gd name="connsiteY88" fmla="*/ 862757 h 4419916"/>
                <a:gd name="connsiteX89" fmla="*/ 2132082 w 2568523"/>
                <a:gd name="connsiteY89" fmla="*/ 861666 h 4419916"/>
                <a:gd name="connsiteX90" fmla="*/ 2134631 w 2568523"/>
                <a:gd name="connsiteY90" fmla="*/ 854758 h 4419916"/>
                <a:gd name="connsiteX91" fmla="*/ 2111689 w 2568523"/>
                <a:gd name="connsiteY91" fmla="*/ 717691 h 4419916"/>
                <a:gd name="connsiteX92" fmla="*/ 2210012 w 2568523"/>
                <a:gd name="connsiteY92" fmla="*/ 717691 h 4419916"/>
                <a:gd name="connsiteX93" fmla="*/ 2215839 w 2568523"/>
                <a:gd name="connsiteY93" fmla="*/ 714783 h 4419916"/>
                <a:gd name="connsiteX94" fmla="*/ 2216931 w 2568523"/>
                <a:gd name="connsiteY94" fmla="*/ 708239 h 4419916"/>
                <a:gd name="connsiteX95" fmla="*/ 2187798 w 2568523"/>
                <a:gd name="connsiteY95" fmla="*/ 625708 h 4419916"/>
                <a:gd name="connsiteX96" fmla="*/ 2186706 w 2568523"/>
                <a:gd name="connsiteY96" fmla="*/ 623526 h 4419916"/>
                <a:gd name="connsiteX97" fmla="*/ 2122613 w 2568523"/>
                <a:gd name="connsiteY97" fmla="*/ 546085 h 4419916"/>
                <a:gd name="connsiteX98" fmla="*/ 2049781 w 2568523"/>
                <a:gd name="connsiteY98" fmla="*/ 468281 h 4419916"/>
                <a:gd name="connsiteX99" fmla="*/ 2047596 w 2568523"/>
                <a:gd name="connsiteY99" fmla="*/ 466827 h 4419916"/>
                <a:gd name="connsiteX100" fmla="*/ 1894284 w 2568523"/>
                <a:gd name="connsiteY100" fmla="*/ 395203 h 4419916"/>
                <a:gd name="connsiteX101" fmla="*/ 1837111 w 2568523"/>
                <a:gd name="connsiteY101" fmla="*/ 285768 h 4419916"/>
                <a:gd name="connsiteX102" fmla="*/ 1830556 w 2568523"/>
                <a:gd name="connsiteY102" fmla="*/ 281768 h 4419916"/>
                <a:gd name="connsiteX103" fmla="*/ 1830556 w 2568523"/>
                <a:gd name="connsiteY103" fmla="*/ 281768 h 4419916"/>
                <a:gd name="connsiteX104" fmla="*/ 1824001 w 2568523"/>
                <a:gd name="connsiteY104" fmla="*/ 285768 h 4419916"/>
                <a:gd name="connsiteX105" fmla="*/ 1736602 w 2568523"/>
                <a:gd name="connsiteY105" fmla="*/ 460646 h 4419916"/>
                <a:gd name="connsiteX106" fmla="*/ 1736966 w 2568523"/>
                <a:gd name="connsiteY106" fmla="*/ 467917 h 4419916"/>
                <a:gd name="connsiteX107" fmla="*/ 1743521 w 2568523"/>
                <a:gd name="connsiteY107" fmla="*/ 471189 h 4419916"/>
                <a:gd name="connsiteX108" fmla="*/ 1862238 w 2568523"/>
                <a:gd name="connsiteY108" fmla="*/ 467190 h 4419916"/>
                <a:gd name="connsiteX109" fmla="*/ 1710746 w 2568523"/>
                <a:gd name="connsiteY109" fmla="*/ 560992 h 4419916"/>
                <a:gd name="connsiteX110" fmla="*/ 1593122 w 2568523"/>
                <a:gd name="connsiteY110" fmla="*/ 420289 h 4419916"/>
                <a:gd name="connsiteX111" fmla="*/ 1592030 w 2568523"/>
                <a:gd name="connsiteY111" fmla="*/ 419562 h 4419916"/>
                <a:gd name="connsiteX112" fmla="*/ 1591666 w 2568523"/>
                <a:gd name="connsiteY112" fmla="*/ 419199 h 4419916"/>
                <a:gd name="connsiteX113" fmla="*/ 1586567 w 2568523"/>
                <a:gd name="connsiteY113" fmla="*/ 418108 h 4419916"/>
                <a:gd name="connsiteX114" fmla="*/ 1586203 w 2568523"/>
                <a:gd name="connsiteY114" fmla="*/ 418108 h 4419916"/>
                <a:gd name="connsiteX115" fmla="*/ 1585839 w 2568523"/>
                <a:gd name="connsiteY115" fmla="*/ 418472 h 4419916"/>
                <a:gd name="connsiteX116" fmla="*/ 1584747 w 2568523"/>
                <a:gd name="connsiteY116" fmla="*/ 418835 h 4419916"/>
                <a:gd name="connsiteX117" fmla="*/ 1321822 w 2568523"/>
                <a:gd name="connsiteY117" fmla="*/ 523907 h 4419916"/>
                <a:gd name="connsiteX118" fmla="*/ 1033406 w 2568523"/>
                <a:gd name="connsiteY118" fmla="*/ 240685 h 4419916"/>
                <a:gd name="connsiteX119" fmla="*/ 1033406 w 2568523"/>
                <a:gd name="connsiteY119" fmla="*/ 240685 h 4419916"/>
                <a:gd name="connsiteX120" fmla="*/ 1033042 w 2568523"/>
                <a:gd name="connsiteY120" fmla="*/ 240321 h 4419916"/>
                <a:gd name="connsiteX121" fmla="*/ 1032677 w 2568523"/>
                <a:gd name="connsiteY121" fmla="*/ 239958 h 4419916"/>
                <a:gd name="connsiteX122" fmla="*/ 1031585 w 2568523"/>
                <a:gd name="connsiteY122" fmla="*/ 239230 h 4419916"/>
                <a:gd name="connsiteX123" fmla="*/ 1030857 w 2568523"/>
                <a:gd name="connsiteY123" fmla="*/ 238867 h 4419916"/>
                <a:gd name="connsiteX124" fmla="*/ 1030128 w 2568523"/>
                <a:gd name="connsiteY124" fmla="*/ 238503 h 4419916"/>
                <a:gd name="connsiteX125" fmla="*/ 744990 w 2568523"/>
                <a:gd name="connsiteY125" fmla="*/ 170879 h 4419916"/>
                <a:gd name="connsiteX126" fmla="*/ 551984 w 2568523"/>
                <a:gd name="connsiteY126" fmla="*/ 2181 h 4419916"/>
                <a:gd name="connsiteX127" fmla="*/ 550892 w 2568523"/>
                <a:gd name="connsiteY127" fmla="*/ 1454 h 4419916"/>
                <a:gd name="connsiteX128" fmla="*/ 549799 w 2568523"/>
                <a:gd name="connsiteY128" fmla="*/ 727 h 4419916"/>
                <a:gd name="connsiteX129" fmla="*/ 548342 w 2568523"/>
                <a:gd name="connsiteY129" fmla="*/ 364 h 4419916"/>
                <a:gd name="connsiteX130" fmla="*/ 547250 w 2568523"/>
                <a:gd name="connsiteY130" fmla="*/ 0 h 4419916"/>
                <a:gd name="connsiteX131" fmla="*/ 546886 w 2568523"/>
                <a:gd name="connsiteY131" fmla="*/ 0 h 4419916"/>
                <a:gd name="connsiteX132" fmla="*/ 240626 w 2568523"/>
                <a:gd name="connsiteY132" fmla="*/ 0 h 4419916"/>
                <a:gd name="connsiteX133" fmla="*/ 234799 w 2568523"/>
                <a:gd name="connsiteY133" fmla="*/ 3272 h 4419916"/>
                <a:gd name="connsiteX134" fmla="*/ 234071 w 2568523"/>
                <a:gd name="connsiteY134" fmla="*/ 9816 h 4419916"/>
                <a:gd name="connsiteX135" fmla="*/ 304354 w 2568523"/>
                <a:gd name="connsiteY135" fmla="*/ 201419 h 4419916"/>
                <a:gd name="connsiteX136" fmla="*/ 122273 w 2568523"/>
                <a:gd name="connsiteY136" fmla="*/ 252683 h 4419916"/>
                <a:gd name="connsiteX137" fmla="*/ 117539 w 2568523"/>
                <a:gd name="connsiteY137" fmla="*/ 256682 h 4419916"/>
                <a:gd name="connsiteX138" fmla="*/ 39609 w 2568523"/>
                <a:gd name="connsiteY138" fmla="*/ 421744 h 4419916"/>
                <a:gd name="connsiteX139" fmla="*/ 39244 w 2568523"/>
                <a:gd name="connsiteY139" fmla="*/ 423198 h 4419916"/>
                <a:gd name="connsiteX140" fmla="*/ 279 w 2568523"/>
                <a:gd name="connsiteY140" fmla="*/ 588260 h 4419916"/>
                <a:gd name="connsiteX141" fmla="*/ 2100 w 2568523"/>
                <a:gd name="connsiteY141" fmla="*/ 594804 h 4419916"/>
                <a:gd name="connsiteX142" fmla="*/ 109163 w 2568523"/>
                <a:gd name="connsiteY142" fmla="*/ 711147 h 4419916"/>
                <a:gd name="connsiteX143" fmla="*/ 110984 w 2568523"/>
                <a:gd name="connsiteY143" fmla="*/ 712601 h 4419916"/>
                <a:gd name="connsiteX144" fmla="*/ 110984 w 2568523"/>
                <a:gd name="connsiteY144" fmla="*/ 712601 h 4419916"/>
                <a:gd name="connsiteX145" fmla="*/ 110984 w 2568523"/>
                <a:gd name="connsiteY145" fmla="*/ 712601 h 4419916"/>
                <a:gd name="connsiteX146" fmla="*/ 110984 w 2568523"/>
                <a:gd name="connsiteY146" fmla="*/ 712601 h 4419916"/>
                <a:gd name="connsiteX147" fmla="*/ 112805 w 2568523"/>
                <a:gd name="connsiteY147" fmla="*/ 713329 h 4419916"/>
                <a:gd name="connsiteX148" fmla="*/ 113533 w 2568523"/>
                <a:gd name="connsiteY148" fmla="*/ 713329 h 4419916"/>
                <a:gd name="connsiteX149" fmla="*/ 114262 w 2568523"/>
                <a:gd name="connsiteY149" fmla="*/ 713329 h 4419916"/>
                <a:gd name="connsiteX150" fmla="*/ 114990 w 2568523"/>
                <a:gd name="connsiteY150" fmla="*/ 713329 h 4419916"/>
                <a:gd name="connsiteX151" fmla="*/ 115718 w 2568523"/>
                <a:gd name="connsiteY151" fmla="*/ 713329 h 4419916"/>
                <a:gd name="connsiteX152" fmla="*/ 117903 w 2568523"/>
                <a:gd name="connsiteY152" fmla="*/ 712601 h 4419916"/>
                <a:gd name="connsiteX153" fmla="*/ 117903 w 2568523"/>
                <a:gd name="connsiteY153" fmla="*/ 712601 h 4419916"/>
                <a:gd name="connsiteX154" fmla="*/ 117903 w 2568523"/>
                <a:gd name="connsiteY154" fmla="*/ 712601 h 4419916"/>
                <a:gd name="connsiteX155" fmla="*/ 117903 w 2568523"/>
                <a:gd name="connsiteY155" fmla="*/ 712601 h 4419916"/>
                <a:gd name="connsiteX156" fmla="*/ 266481 w 2568523"/>
                <a:gd name="connsiteY156" fmla="*/ 626435 h 4419916"/>
                <a:gd name="connsiteX157" fmla="*/ 422342 w 2568523"/>
                <a:gd name="connsiteY157" fmla="*/ 650067 h 4419916"/>
                <a:gd name="connsiteX158" fmla="*/ 573834 w 2568523"/>
                <a:gd name="connsiteY158" fmla="*/ 777681 h 4419916"/>
                <a:gd name="connsiteX159" fmla="*/ 583302 w 2568523"/>
                <a:gd name="connsiteY159" fmla="*/ 1017275 h 4419916"/>
                <a:gd name="connsiteX160" fmla="*/ 584759 w 2568523"/>
                <a:gd name="connsiteY160" fmla="*/ 1021638 h 4419916"/>
                <a:gd name="connsiteX161" fmla="*/ 707481 w 2568523"/>
                <a:gd name="connsiteY161" fmla="*/ 1172520 h 4419916"/>
                <a:gd name="connsiteX162" fmla="*/ 559996 w 2568523"/>
                <a:gd name="connsiteY162" fmla="*/ 1376484 h 4419916"/>
                <a:gd name="connsiteX163" fmla="*/ 487163 w 2568523"/>
                <a:gd name="connsiteY163" fmla="*/ 1473558 h 4419916"/>
                <a:gd name="connsiteX164" fmla="*/ 485707 w 2568523"/>
                <a:gd name="connsiteY164" fmla="*/ 1477921 h 4419916"/>
                <a:gd name="connsiteX165" fmla="*/ 485707 w 2568523"/>
                <a:gd name="connsiteY165" fmla="*/ 1647709 h 4419916"/>
                <a:gd name="connsiteX166" fmla="*/ 486799 w 2568523"/>
                <a:gd name="connsiteY166" fmla="*/ 1651345 h 4419916"/>
                <a:gd name="connsiteX167" fmla="*/ 582938 w 2568523"/>
                <a:gd name="connsiteY167" fmla="*/ 1809862 h 4419916"/>
                <a:gd name="connsiteX168" fmla="*/ 582938 w 2568523"/>
                <a:gd name="connsiteY168" fmla="*/ 2026188 h 4419916"/>
                <a:gd name="connsiteX169" fmla="*/ 585123 w 2568523"/>
                <a:gd name="connsiteY169" fmla="*/ 2031278 h 4419916"/>
                <a:gd name="connsiteX170" fmla="*/ 652493 w 2568523"/>
                <a:gd name="connsiteY170" fmla="*/ 2098538 h 4419916"/>
                <a:gd name="connsiteX171" fmla="*/ 700562 w 2568523"/>
                <a:gd name="connsiteY171" fmla="*/ 2175616 h 4419916"/>
                <a:gd name="connsiteX172" fmla="*/ 702747 w 2568523"/>
                <a:gd name="connsiteY172" fmla="*/ 2177797 h 4419916"/>
                <a:gd name="connsiteX173" fmla="*/ 806533 w 2568523"/>
                <a:gd name="connsiteY173" fmla="*/ 2249421 h 4419916"/>
                <a:gd name="connsiteX174" fmla="*/ 806533 w 2568523"/>
                <a:gd name="connsiteY174" fmla="*/ 2249421 h 4419916"/>
                <a:gd name="connsiteX175" fmla="*/ 829475 w 2568523"/>
                <a:gd name="connsiteY175" fmla="*/ 2265418 h 4419916"/>
                <a:gd name="connsiteX176" fmla="*/ 1003909 w 2568523"/>
                <a:gd name="connsiteY176" fmla="*/ 2371945 h 4419916"/>
                <a:gd name="connsiteX177" fmla="*/ 1085845 w 2568523"/>
                <a:gd name="connsiteY177" fmla="*/ 2453748 h 4419916"/>
                <a:gd name="connsiteX178" fmla="*/ 1092036 w 2568523"/>
                <a:gd name="connsiteY178" fmla="*/ 2455930 h 4419916"/>
                <a:gd name="connsiteX179" fmla="*/ 1253724 w 2568523"/>
                <a:gd name="connsiteY179" fmla="*/ 2429026 h 4419916"/>
                <a:gd name="connsiteX180" fmla="*/ 1239886 w 2568523"/>
                <a:gd name="connsiteY180" fmla="*/ 2459929 h 4419916"/>
                <a:gd name="connsiteX181" fmla="*/ 1191452 w 2568523"/>
                <a:gd name="connsiteY181" fmla="*/ 2532280 h 4419916"/>
                <a:gd name="connsiteX182" fmla="*/ 1192545 w 2568523"/>
                <a:gd name="connsiteY182" fmla="*/ 2541733 h 4419916"/>
                <a:gd name="connsiteX183" fmla="*/ 1309076 w 2568523"/>
                <a:gd name="connsiteY183" fmla="*/ 2653350 h 4419916"/>
                <a:gd name="connsiteX184" fmla="*/ 1314539 w 2568523"/>
                <a:gd name="connsiteY184" fmla="*/ 2655531 h 4419916"/>
                <a:gd name="connsiteX185" fmla="*/ 1319637 w 2568523"/>
                <a:gd name="connsiteY185" fmla="*/ 2652622 h 4419916"/>
                <a:gd name="connsiteX186" fmla="*/ 1352047 w 2568523"/>
                <a:gd name="connsiteY186" fmla="*/ 2610812 h 4419916"/>
                <a:gd name="connsiteX187" fmla="*/ 1445637 w 2568523"/>
                <a:gd name="connsiteY187" fmla="*/ 2589724 h 4419916"/>
                <a:gd name="connsiteX188" fmla="*/ 1424515 w 2568523"/>
                <a:gd name="connsiteY188" fmla="*/ 2709340 h 4419916"/>
                <a:gd name="connsiteX189" fmla="*/ 1356417 w 2568523"/>
                <a:gd name="connsiteY189" fmla="*/ 2966749 h 4419916"/>
                <a:gd name="connsiteX190" fmla="*/ 1356053 w 2568523"/>
                <a:gd name="connsiteY190" fmla="*/ 2969294 h 4419916"/>
                <a:gd name="connsiteX191" fmla="*/ 1356053 w 2568523"/>
                <a:gd name="connsiteY191" fmla="*/ 2969294 h 4419916"/>
                <a:gd name="connsiteX192" fmla="*/ 1356053 w 2568523"/>
                <a:gd name="connsiteY192" fmla="*/ 2970021 h 4419916"/>
                <a:gd name="connsiteX193" fmla="*/ 1356417 w 2568523"/>
                <a:gd name="connsiteY193" fmla="*/ 2971839 h 4419916"/>
                <a:gd name="connsiteX194" fmla="*/ 1453648 w 2568523"/>
                <a:gd name="connsiteY194" fmla="*/ 3190346 h 4419916"/>
                <a:gd name="connsiteX195" fmla="*/ 1454013 w 2568523"/>
                <a:gd name="connsiteY195" fmla="*/ 3190709 h 4419916"/>
                <a:gd name="connsiteX196" fmla="*/ 1454741 w 2568523"/>
                <a:gd name="connsiteY196" fmla="*/ 3191436 h 4419916"/>
                <a:gd name="connsiteX197" fmla="*/ 1455469 w 2568523"/>
                <a:gd name="connsiteY197" fmla="*/ 3192527 h 4419916"/>
                <a:gd name="connsiteX198" fmla="*/ 1455833 w 2568523"/>
                <a:gd name="connsiteY198" fmla="*/ 3192890 h 4419916"/>
                <a:gd name="connsiteX199" fmla="*/ 1456562 w 2568523"/>
                <a:gd name="connsiteY199" fmla="*/ 3193254 h 4419916"/>
                <a:gd name="connsiteX200" fmla="*/ 1456926 w 2568523"/>
                <a:gd name="connsiteY200" fmla="*/ 3193618 h 4419916"/>
                <a:gd name="connsiteX201" fmla="*/ 1633544 w 2568523"/>
                <a:gd name="connsiteY201" fmla="*/ 3303053 h 4419916"/>
                <a:gd name="connsiteX202" fmla="*/ 1638278 w 2568523"/>
                <a:gd name="connsiteY202" fmla="*/ 3547373 h 4419916"/>
                <a:gd name="connsiteX203" fmla="*/ 1672145 w 2568523"/>
                <a:gd name="connsiteY203" fmla="*/ 3838231 h 4419916"/>
                <a:gd name="connsiteX204" fmla="*/ 1657579 w 2568523"/>
                <a:gd name="connsiteY204" fmla="*/ 4206530 h 4419916"/>
                <a:gd name="connsiteX205" fmla="*/ 1657579 w 2568523"/>
                <a:gd name="connsiteY205" fmla="*/ 4206893 h 4419916"/>
                <a:gd name="connsiteX206" fmla="*/ 1657579 w 2568523"/>
                <a:gd name="connsiteY206" fmla="*/ 4207621 h 4419916"/>
                <a:gd name="connsiteX207" fmla="*/ 1657943 w 2568523"/>
                <a:gd name="connsiteY207" fmla="*/ 4209802 h 4419916"/>
                <a:gd name="connsiteX208" fmla="*/ 1657943 w 2568523"/>
                <a:gd name="connsiteY208" fmla="*/ 4209802 h 4419916"/>
                <a:gd name="connsiteX209" fmla="*/ 1659400 w 2568523"/>
                <a:gd name="connsiteY209" fmla="*/ 4211983 h 4419916"/>
                <a:gd name="connsiteX210" fmla="*/ 1659764 w 2568523"/>
                <a:gd name="connsiteY210" fmla="*/ 4212347 h 4419916"/>
                <a:gd name="connsiteX211" fmla="*/ 1829827 w 2568523"/>
                <a:gd name="connsiteY211" fmla="*/ 4377409 h 4419916"/>
                <a:gd name="connsiteX212" fmla="*/ 1829827 w 2568523"/>
                <a:gd name="connsiteY212" fmla="*/ 4377409 h 4419916"/>
                <a:gd name="connsiteX213" fmla="*/ 1830192 w 2568523"/>
                <a:gd name="connsiteY213" fmla="*/ 4377409 h 4419916"/>
                <a:gd name="connsiteX214" fmla="*/ 1832012 w 2568523"/>
                <a:gd name="connsiteY214" fmla="*/ 4378499 h 4419916"/>
                <a:gd name="connsiteX215" fmla="*/ 1832377 w 2568523"/>
                <a:gd name="connsiteY215" fmla="*/ 4378863 h 4419916"/>
                <a:gd name="connsiteX216" fmla="*/ 1832741 w 2568523"/>
                <a:gd name="connsiteY216" fmla="*/ 4378863 h 4419916"/>
                <a:gd name="connsiteX217" fmla="*/ 1833105 w 2568523"/>
                <a:gd name="connsiteY217" fmla="*/ 4379226 h 4419916"/>
                <a:gd name="connsiteX218" fmla="*/ 2037400 w 2568523"/>
                <a:gd name="connsiteY218" fmla="*/ 4427945 h 4419916"/>
                <a:gd name="connsiteX219" fmla="*/ 2039220 w 2568523"/>
                <a:gd name="connsiteY219" fmla="*/ 4428309 h 4419916"/>
                <a:gd name="connsiteX220" fmla="*/ 2045775 w 2568523"/>
                <a:gd name="connsiteY220" fmla="*/ 4424309 h 4419916"/>
                <a:gd name="connsiteX221" fmla="*/ 2043954 w 2568523"/>
                <a:gd name="connsiteY221" fmla="*/ 4415584 h 4419916"/>
                <a:gd name="connsiteX222" fmla="*/ 1878625 w 2568523"/>
                <a:gd name="connsiteY222" fmla="*/ 4278881 h 4419916"/>
                <a:gd name="connsiteX223" fmla="*/ 1948180 w 2568523"/>
                <a:gd name="connsiteY223" fmla="*/ 4162901 h 4419916"/>
                <a:gd name="connsiteX224" fmla="*/ 1947816 w 2568523"/>
                <a:gd name="connsiteY224" fmla="*/ 4154902 h 4419916"/>
                <a:gd name="connsiteX225" fmla="*/ 1891735 w 2568523"/>
                <a:gd name="connsiteY225" fmla="*/ 4080370 h 4419916"/>
                <a:gd name="connsiteX226" fmla="*/ 1943446 w 2568523"/>
                <a:gd name="connsiteY226" fmla="*/ 3920762 h 4419916"/>
                <a:gd name="connsiteX227" fmla="*/ 2083648 w 2568523"/>
                <a:gd name="connsiteY227" fmla="*/ 3789149 h 4419916"/>
                <a:gd name="connsiteX228" fmla="*/ 2234411 w 2568523"/>
                <a:gd name="connsiteY228" fmla="*/ 3628813 h 4419916"/>
                <a:gd name="connsiteX229" fmla="*/ 2234411 w 2568523"/>
                <a:gd name="connsiteY229" fmla="*/ 3628813 h 4419916"/>
                <a:gd name="connsiteX230" fmla="*/ 2235503 w 2568523"/>
                <a:gd name="connsiteY230" fmla="*/ 3626996 h 4419916"/>
                <a:gd name="connsiteX231" fmla="*/ 2235503 w 2568523"/>
                <a:gd name="connsiteY231" fmla="*/ 3626632 h 4419916"/>
                <a:gd name="connsiteX232" fmla="*/ 2235868 w 2568523"/>
                <a:gd name="connsiteY232" fmla="*/ 3624814 h 4419916"/>
                <a:gd name="connsiteX233" fmla="*/ 2235868 w 2568523"/>
                <a:gd name="connsiteY233" fmla="*/ 3624087 h 4419916"/>
                <a:gd name="connsiteX234" fmla="*/ 2235868 w 2568523"/>
                <a:gd name="connsiteY234" fmla="*/ 3624087 h 4419916"/>
                <a:gd name="connsiteX235" fmla="*/ 2240602 w 2568523"/>
                <a:gd name="connsiteY235" fmla="*/ 3464115 h 4419916"/>
                <a:gd name="connsiteX236" fmla="*/ 2406295 w 2568523"/>
                <a:gd name="connsiteY236" fmla="*/ 3402672 h 4419916"/>
                <a:gd name="connsiteX237" fmla="*/ 2406660 w 2568523"/>
                <a:gd name="connsiteY237" fmla="*/ 3402308 h 4419916"/>
                <a:gd name="connsiteX238" fmla="*/ 2407024 w 2568523"/>
                <a:gd name="connsiteY238" fmla="*/ 3401944 h 4419916"/>
                <a:gd name="connsiteX239" fmla="*/ 2409209 w 2568523"/>
                <a:gd name="connsiteY239" fmla="*/ 3400127 h 4419916"/>
                <a:gd name="connsiteX240" fmla="*/ 2409209 w 2568523"/>
                <a:gd name="connsiteY240" fmla="*/ 3400127 h 4419916"/>
                <a:gd name="connsiteX241" fmla="*/ 2409209 w 2568523"/>
                <a:gd name="connsiteY241" fmla="*/ 3399763 h 4419916"/>
                <a:gd name="connsiteX242" fmla="*/ 2410301 w 2568523"/>
                <a:gd name="connsiteY242" fmla="*/ 3397582 h 4419916"/>
                <a:gd name="connsiteX243" fmla="*/ 2410301 w 2568523"/>
                <a:gd name="connsiteY243" fmla="*/ 3397218 h 4419916"/>
                <a:gd name="connsiteX244" fmla="*/ 2410301 w 2568523"/>
                <a:gd name="connsiteY244" fmla="*/ 3397218 h 4419916"/>
                <a:gd name="connsiteX245" fmla="*/ 2468203 w 2568523"/>
                <a:gd name="connsiteY245" fmla="*/ 3122721 h 4419916"/>
                <a:gd name="connsiteX246" fmla="*/ 2568711 w 2568523"/>
                <a:gd name="connsiteY246" fmla="*/ 3027102 h 4419916"/>
                <a:gd name="connsiteX247" fmla="*/ 2569076 w 2568523"/>
                <a:gd name="connsiteY247" fmla="*/ 3026738 h 4419916"/>
                <a:gd name="connsiteX248" fmla="*/ 2569804 w 2568523"/>
                <a:gd name="connsiteY248" fmla="*/ 3025284 h 4419916"/>
                <a:gd name="connsiteX249" fmla="*/ 2570532 w 2568523"/>
                <a:gd name="connsiteY249" fmla="*/ 3024193 h 4419916"/>
                <a:gd name="connsiteX250" fmla="*/ 2570896 w 2568523"/>
                <a:gd name="connsiteY250" fmla="*/ 3022739 h 4419916"/>
                <a:gd name="connsiteX251" fmla="*/ 2571261 w 2568523"/>
                <a:gd name="connsiteY251" fmla="*/ 3021648 h 4419916"/>
                <a:gd name="connsiteX252" fmla="*/ 2571261 w 2568523"/>
                <a:gd name="connsiteY252" fmla="*/ 2749696 h 4419916"/>
                <a:gd name="connsiteX253" fmla="*/ 2566162 w 2568523"/>
                <a:gd name="connsiteY253" fmla="*/ 2742788 h 4419916"/>
                <a:gd name="connsiteX254" fmla="*/ 1200556 w 2568523"/>
                <a:gd name="connsiteY254" fmla="*/ 2331225 h 4419916"/>
                <a:gd name="connsiteX255" fmla="*/ 1200556 w 2568523"/>
                <a:gd name="connsiteY255" fmla="*/ 2181069 h 4419916"/>
                <a:gd name="connsiteX256" fmla="*/ 1260643 w 2568523"/>
                <a:gd name="connsiteY256" fmla="*/ 2192340 h 4419916"/>
                <a:gd name="connsiteX257" fmla="*/ 1200556 w 2568523"/>
                <a:gd name="connsiteY257" fmla="*/ 2331225 h 4419916"/>
                <a:gd name="connsiteX258" fmla="*/ 1042146 w 2568523"/>
                <a:gd name="connsiteY258" fmla="*/ 2075270 h 4419916"/>
                <a:gd name="connsiteX259" fmla="*/ 1040689 w 2568523"/>
                <a:gd name="connsiteY259" fmla="*/ 2078542 h 4419916"/>
                <a:gd name="connsiteX260" fmla="*/ 1012649 w 2568523"/>
                <a:gd name="connsiteY260" fmla="*/ 2204701 h 4419916"/>
                <a:gd name="connsiteX261" fmla="*/ 821464 w 2568523"/>
                <a:gd name="connsiteY261" fmla="*/ 2234878 h 4419916"/>
                <a:gd name="connsiteX262" fmla="*/ 940180 w 2568523"/>
                <a:gd name="connsiteY262" fmla="*/ 1818951 h 4419916"/>
                <a:gd name="connsiteX263" fmla="*/ 1157585 w 2568523"/>
                <a:gd name="connsiteY263" fmla="*/ 1941112 h 4419916"/>
                <a:gd name="connsiteX264" fmla="*/ 1042146 w 2568523"/>
                <a:gd name="connsiteY264" fmla="*/ 2075270 h 4419916"/>
                <a:gd name="connsiteX265" fmla="*/ 636105 w 2568523"/>
                <a:gd name="connsiteY265" fmla="*/ 248320 h 4419916"/>
                <a:gd name="connsiteX266" fmla="*/ 267938 w 2568523"/>
                <a:gd name="connsiteY266" fmla="*/ 427197 h 4419916"/>
                <a:gd name="connsiteX267" fmla="*/ 318921 w 2568523"/>
                <a:gd name="connsiteY267" fmla="*/ 214144 h 4419916"/>
                <a:gd name="connsiteX268" fmla="*/ 636105 w 2568523"/>
                <a:gd name="connsiteY268" fmla="*/ 248320 h 4419916"/>
                <a:gd name="connsiteX269" fmla="*/ 652857 w 2568523"/>
                <a:gd name="connsiteY269" fmla="*/ 256682 h 4419916"/>
                <a:gd name="connsiteX270" fmla="*/ 575655 w 2568523"/>
                <a:gd name="connsiteY270" fmla="*/ 758775 h 4419916"/>
                <a:gd name="connsiteX271" fmla="*/ 269395 w 2568523"/>
                <a:gd name="connsiteY271" fmla="*/ 442831 h 4419916"/>
                <a:gd name="connsiteX272" fmla="*/ 652857 w 2568523"/>
                <a:gd name="connsiteY272" fmla="*/ 256682 h 4419916"/>
                <a:gd name="connsiteX273" fmla="*/ 1805064 w 2568523"/>
                <a:gd name="connsiteY273" fmla="*/ 519181 h 4419916"/>
                <a:gd name="connsiteX274" fmla="*/ 1846579 w 2568523"/>
                <a:gd name="connsiteY274" fmla="*/ 571535 h 4419916"/>
                <a:gd name="connsiteX275" fmla="*/ 1808706 w 2568523"/>
                <a:gd name="connsiteY275" fmla="*/ 659156 h 4419916"/>
                <a:gd name="connsiteX276" fmla="*/ 1720579 w 2568523"/>
                <a:gd name="connsiteY276" fmla="*/ 571899 h 4419916"/>
                <a:gd name="connsiteX277" fmla="*/ 1805064 w 2568523"/>
                <a:gd name="connsiteY277" fmla="*/ 519181 h 4419916"/>
                <a:gd name="connsiteX278" fmla="*/ 1242070 w 2568523"/>
                <a:gd name="connsiteY278" fmla="*/ 1899664 h 4419916"/>
                <a:gd name="connsiteX279" fmla="*/ 1169602 w 2568523"/>
                <a:gd name="connsiteY279" fmla="*/ 1931295 h 4419916"/>
                <a:gd name="connsiteX280" fmla="*/ 950741 w 2568523"/>
                <a:gd name="connsiteY280" fmla="*/ 1808408 h 4419916"/>
                <a:gd name="connsiteX281" fmla="*/ 1511186 w 2568523"/>
                <a:gd name="connsiteY281" fmla="*/ 1495736 h 4419916"/>
                <a:gd name="connsiteX282" fmla="*/ 1242070 w 2568523"/>
                <a:gd name="connsiteY282" fmla="*/ 1899664 h 4419916"/>
                <a:gd name="connsiteX283" fmla="*/ 1118620 w 2568523"/>
                <a:gd name="connsiteY283" fmla="*/ 1237963 h 4419916"/>
                <a:gd name="connsiteX284" fmla="*/ 1519198 w 2568523"/>
                <a:gd name="connsiteY284" fmla="*/ 1474285 h 4419916"/>
                <a:gd name="connsiteX285" fmla="*/ 948192 w 2568523"/>
                <a:gd name="connsiteY285" fmla="*/ 1793138 h 4419916"/>
                <a:gd name="connsiteX286" fmla="*/ 1118620 w 2568523"/>
                <a:gd name="connsiteY286" fmla="*/ 1237963 h 4419916"/>
                <a:gd name="connsiteX287" fmla="*/ 1728955 w 2568523"/>
                <a:gd name="connsiteY287" fmla="*/ 1219784 h 4419916"/>
                <a:gd name="connsiteX288" fmla="*/ 1132094 w 2568523"/>
                <a:gd name="connsiteY288" fmla="*/ 1219784 h 4419916"/>
                <a:gd name="connsiteX289" fmla="*/ 1448550 w 2568523"/>
                <a:gd name="connsiteY289" fmla="*/ 906385 h 4419916"/>
                <a:gd name="connsiteX290" fmla="*/ 1728955 w 2568523"/>
                <a:gd name="connsiteY290" fmla="*/ 1219784 h 4419916"/>
                <a:gd name="connsiteX291" fmla="*/ 1431070 w 2568523"/>
                <a:gd name="connsiteY291" fmla="*/ 902750 h 4419916"/>
                <a:gd name="connsiteX292" fmla="*/ 1119712 w 2568523"/>
                <a:gd name="connsiteY292" fmla="*/ 1211422 h 4419916"/>
                <a:gd name="connsiteX293" fmla="*/ 1078926 w 2568523"/>
                <a:gd name="connsiteY293" fmla="*/ 902750 h 4419916"/>
                <a:gd name="connsiteX294" fmla="*/ 1431070 w 2568523"/>
                <a:gd name="connsiteY294" fmla="*/ 902750 h 4419916"/>
                <a:gd name="connsiteX295" fmla="*/ 1084388 w 2568523"/>
                <a:gd name="connsiteY295" fmla="*/ 888207 h 4419916"/>
                <a:gd name="connsiteX296" fmla="*/ 1317816 w 2568523"/>
                <a:gd name="connsiteY296" fmla="*/ 547176 h 4419916"/>
                <a:gd name="connsiteX297" fmla="*/ 1438354 w 2568523"/>
                <a:gd name="connsiteY297" fmla="*/ 888207 h 4419916"/>
                <a:gd name="connsiteX298" fmla="*/ 1084388 w 2568523"/>
                <a:gd name="connsiteY298" fmla="*/ 888207 h 4419916"/>
                <a:gd name="connsiteX299" fmla="*/ 939088 w 2568523"/>
                <a:gd name="connsiteY299" fmla="*/ 1772778 h 4419916"/>
                <a:gd name="connsiteX300" fmla="*/ 914325 w 2568523"/>
                <a:gd name="connsiteY300" fmla="*/ 1556452 h 4419916"/>
                <a:gd name="connsiteX301" fmla="*/ 1091672 w 2568523"/>
                <a:gd name="connsiteY301" fmla="*/ 1276865 h 4419916"/>
                <a:gd name="connsiteX302" fmla="*/ 939088 w 2568523"/>
                <a:gd name="connsiteY302" fmla="*/ 1772778 h 4419916"/>
                <a:gd name="connsiteX303" fmla="*/ 1540683 w 2568523"/>
                <a:gd name="connsiteY303" fmla="*/ 1493918 h 4419916"/>
                <a:gd name="connsiteX304" fmla="*/ 1665226 w 2568523"/>
                <a:gd name="connsiteY304" fmla="*/ 1642982 h 4419916"/>
                <a:gd name="connsiteX305" fmla="*/ 1531943 w 2568523"/>
                <a:gd name="connsiteY305" fmla="*/ 1784412 h 4419916"/>
                <a:gd name="connsiteX306" fmla="*/ 1540683 w 2568523"/>
                <a:gd name="connsiteY306" fmla="*/ 1493918 h 4419916"/>
                <a:gd name="connsiteX307" fmla="*/ 1532307 w 2568523"/>
                <a:gd name="connsiteY307" fmla="*/ 1465196 h 4419916"/>
                <a:gd name="connsiteX308" fmla="*/ 1141198 w 2568523"/>
                <a:gd name="connsiteY308" fmla="*/ 1234327 h 4419916"/>
                <a:gd name="connsiteX309" fmla="*/ 1729683 w 2568523"/>
                <a:gd name="connsiteY309" fmla="*/ 1234327 h 4419916"/>
                <a:gd name="connsiteX310" fmla="*/ 1532307 w 2568523"/>
                <a:gd name="connsiteY310" fmla="*/ 1465196 h 4419916"/>
                <a:gd name="connsiteX311" fmla="*/ 1742064 w 2568523"/>
                <a:gd name="connsiteY311" fmla="*/ 1212150 h 4419916"/>
                <a:gd name="connsiteX312" fmla="*/ 1463845 w 2568523"/>
                <a:gd name="connsiteY312" fmla="*/ 901295 h 4419916"/>
                <a:gd name="connsiteX313" fmla="*/ 1844758 w 2568523"/>
                <a:gd name="connsiteY313" fmla="*/ 864938 h 4419916"/>
                <a:gd name="connsiteX314" fmla="*/ 1742064 w 2568523"/>
                <a:gd name="connsiteY314" fmla="*/ 1212150 h 4419916"/>
                <a:gd name="connsiteX315" fmla="*/ 1332383 w 2568523"/>
                <a:gd name="connsiteY315" fmla="*/ 545358 h 4419916"/>
                <a:gd name="connsiteX316" fmla="*/ 1613515 w 2568523"/>
                <a:gd name="connsiteY316" fmla="*/ 674426 h 4419916"/>
                <a:gd name="connsiteX317" fmla="*/ 1451099 w 2568523"/>
                <a:gd name="connsiteY317" fmla="*/ 880572 h 4419916"/>
                <a:gd name="connsiteX318" fmla="*/ 1332383 w 2568523"/>
                <a:gd name="connsiteY318" fmla="*/ 545358 h 4419916"/>
                <a:gd name="connsiteX319" fmla="*/ 1629539 w 2568523"/>
                <a:gd name="connsiteY319" fmla="*/ 654430 h 4419916"/>
                <a:gd name="connsiteX320" fmla="*/ 1598221 w 2568523"/>
                <a:gd name="connsiteY320" fmla="*/ 449375 h 4419916"/>
                <a:gd name="connsiteX321" fmla="*/ 1699093 w 2568523"/>
                <a:gd name="connsiteY321" fmla="*/ 570445 h 4419916"/>
                <a:gd name="connsiteX322" fmla="*/ 1629539 w 2568523"/>
                <a:gd name="connsiteY322" fmla="*/ 654430 h 4419916"/>
                <a:gd name="connsiteX323" fmla="*/ 1615700 w 2568523"/>
                <a:gd name="connsiteY323" fmla="*/ 659520 h 4419916"/>
                <a:gd name="connsiteX324" fmla="*/ 1338209 w 2568523"/>
                <a:gd name="connsiteY324" fmla="*/ 531906 h 4419916"/>
                <a:gd name="connsiteX325" fmla="*/ 1581469 w 2568523"/>
                <a:gd name="connsiteY325" fmla="*/ 434832 h 4419916"/>
                <a:gd name="connsiteX326" fmla="*/ 1615700 w 2568523"/>
                <a:gd name="connsiteY326" fmla="*/ 659520 h 4419916"/>
                <a:gd name="connsiteX327" fmla="*/ 1076377 w 2568523"/>
                <a:gd name="connsiteY327" fmla="*/ 874027 h 4419916"/>
                <a:gd name="connsiteX328" fmla="*/ 1036319 w 2568523"/>
                <a:gd name="connsiteY328" fmla="*/ 263590 h 4419916"/>
                <a:gd name="connsiteX329" fmla="*/ 1310169 w 2568523"/>
                <a:gd name="connsiteY329" fmla="*/ 532270 h 4419916"/>
                <a:gd name="connsiteX330" fmla="*/ 1076377 w 2568523"/>
                <a:gd name="connsiteY330" fmla="*/ 874027 h 4419916"/>
                <a:gd name="connsiteX331" fmla="*/ 668516 w 2568523"/>
                <a:gd name="connsiteY331" fmla="*/ 251228 h 4419916"/>
                <a:gd name="connsiteX332" fmla="*/ 1012649 w 2568523"/>
                <a:gd name="connsiteY332" fmla="*/ 252319 h 4419916"/>
                <a:gd name="connsiteX333" fmla="*/ 592042 w 2568523"/>
                <a:gd name="connsiteY333" fmla="*/ 749686 h 4419916"/>
                <a:gd name="connsiteX334" fmla="*/ 668516 w 2568523"/>
                <a:gd name="connsiteY334" fmla="*/ 251228 h 4419916"/>
                <a:gd name="connsiteX335" fmla="*/ 1022117 w 2568523"/>
                <a:gd name="connsiteY335" fmla="*/ 263590 h 4419916"/>
                <a:gd name="connsiteX336" fmla="*/ 1062903 w 2568523"/>
                <a:gd name="connsiteY336" fmla="*/ 886025 h 4419916"/>
                <a:gd name="connsiteX337" fmla="*/ 594227 w 2568523"/>
                <a:gd name="connsiteY337" fmla="*/ 770046 h 4419916"/>
                <a:gd name="connsiteX338" fmla="*/ 1022117 w 2568523"/>
                <a:gd name="connsiteY338" fmla="*/ 263590 h 4419916"/>
                <a:gd name="connsiteX339" fmla="*/ 1105874 w 2568523"/>
                <a:gd name="connsiteY339" fmla="*/ 1218330 h 4419916"/>
                <a:gd name="connsiteX340" fmla="*/ 734793 w 2568523"/>
                <a:gd name="connsiteY340" fmla="*/ 1167430 h 4419916"/>
                <a:gd name="connsiteX341" fmla="*/ 1065088 w 2568523"/>
                <a:gd name="connsiteY341" fmla="*/ 909294 h 4419916"/>
                <a:gd name="connsiteX342" fmla="*/ 1105874 w 2568523"/>
                <a:gd name="connsiteY342" fmla="*/ 1218330 h 4419916"/>
                <a:gd name="connsiteX343" fmla="*/ 1102232 w 2568523"/>
                <a:gd name="connsiteY343" fmla="*/ 1232510 h 4419916"/>
                <a:gd name="connsiteX344" fmla="*/ 907406 w 2568523"/>
                <a:gd name="connsiteY344" fmla="*/ 1539728 h 4419916"/>
                <a:gd name="connsiteX345" fmla="*/ 729695 w 2568523"/>
                <a:gd name="connsiteY345" fmla="*/ 1181246 h 4419916"/>
                <a:gd name="connsiteX346" fmla="*/ 1102232 w 2568523"/>
                <a:gd name="connsiteY346" fmla="*/ 1232510 h 4419916"/>
                <a:gd name="connsiteX347" fmla="*/ 927435 w 2568523"/>
                <a:gd name="connsiteY347" fmla="*/ 1801136 h 4419916"/>
                <a:gd name="connsiteX348" fmla="*/ 610978 w 2568523"/>
                <a:gd name="connsiteY348" fmla="*/ 1801136 h 4419916"/>
                <a:gd name="connsiteX349" fmla="*/ 900487 w 2568523"/>
                <a:gd name="connsiteY349" fmla="*/ 1568814 h 4419916"/>
                <a:gd name="connsiteX350" fmla="*/ 927435 w 2568523"/>
                <a:gd name="connsiteY350" fmla="*/ 1801136 h 4419916"/>
                <a:gd name="connsiteX351" fmla="*/ 1443452 w 2568523"/>
                <a:gd name="connsiteY351" fmla="*/ 1881122 h 4419916"/>
                <a:gd name="connsiteX352" fmla="*/ 1441631 w 2568523"/>
                <a:gd name="connsiteY352" fmla="*/ 1885849 h 4419916"/>
                <a:gd name="connsiteX353" fmla="*/ 1441631 w 2568523"/>
                <a:gd name="connsiteY353" fmla="*/ 1994193 h 4419916"/>
                <a:gd name="connsiteX354" fmla="*/ 1366250 w 2568523"/>
                <a:gd name="connsiteY354" fmla="*/ 2063272 h 4419916"/>
                <a:gd name="connsiteX355" fmla="*/ 1366250 w 2568523"/>
                <a:gd name="connsiteY355" fmla="*/ 1895302 h 4419916"/>
                <a:gd name="connsiteX356" fmla="*/ 1364065 w 2568523"/>
                <a:gd name="connsiteY356" fmla="*/ 1889848 h 4419916"/>
                <a:gd name="connsiteX357" fmla="*/ 1358602 w 2568523"/>
                <a:gd name="connsiteY357" fmla="*/ 1888030 h 4419916"/>
                <a:gd name="connsiteX358" fmla="*/ 1261735 w 2568523"/>
                <a:gd name="connsiteY358" fmla="*/ 1896392 h 4419916"/>
                <a:gd name="connsiteX359" fmla="*/ 1526117 w 2568523"/>
                <a:gd name="connsiteY359" fmla="*/ 1499372 h 4419916"/>
                <a:gd name="connsiteX360" fmla="*/ 1517377 w 2568523"/>
                <a:gd name="connsiteY360" fmla="*/ 1800046 h 4419916"/>
                <a:gd name="connsiteX361" fmla="*/ 1443452 w 2568523"/>
                <a:gd name="connsiteY361" fmla="*/ 1881122 h 4419916"/>
                <a:gd name="connsiteX362" fmla="*/ 1786128 w 2568523"/>
                <a:gd name="connsiteY362" fmla="*/ 1589174 h 4419916"/>
                <a:gd name="connsiteX363" fmla="*/ 1676879 w 2568523"/>
                <a:gd name="connsiteY363" fmla="*/ 1634620 h 4419916"/>
                <a:gd name="connsiteX364" fmla="*/ 1543232 w 2568523"/>
                <a:gd name="connsiteY364" fmla="*/ 1474649 h 4419916"/>
                <a:gd name="connsiteX365" fmla="*/ 1742793 w 2568523"/>
                <a:gd name="connsiteY365" fmla="*/ 1240872 h 4419916"/>
                <a:gd name="connsiteX366" fmla="*/ 1836746 w 2568523"/>
                <a:gd name="connsiteY366" fmla="*/ 1482647 h 4419916"/>
                <a:gd name="connsiteX367" fmla="*/ 1786128 w 2568523"/>
                <a:gd name="connsiteY367" fmla="*/ 1589174 h 4419916"/>
                <a:gd name="connsiteX368" fmla="*/ 1849856 w 2568523"/>
                <a:gd name="connsiteY368" fmla="*/ 1475739 h 4419916"/>
                <a:gd name="connsiteX369" fmla="*/ 1756995 w 2568523"/>
                <a:gd name="connsiteY369" fmla="*/ 1236872 h 4419916"/>
                <a:gd name="connsiteX370" fmla="*/ 1959105 w 2568523"/>
                <a:gd name="connsiteY370" fmla="*/ 1280137 h 4419916"/>
                <a:gd name="connsiteX371" fmla="*/ 1959105 w 2568523"/>
                <a:gd name="connsiteY371" fmla="*/ 1475739 h 4419916"/>
                <a:gd name="connsiteX372" fmla="*/ 1849856 w 2568523"/>
                <a:gd name="connsiteY372" fmla="*/ 1475739 h 4419916"/>
                <a:gd name="connsiteX373" fmla="*/ 2071631 w 2568523"/>
                <a:gd name="connsiteY373" fmla="*/ 992552 h 4419916"/>
                <a:gd name="connsiteX374" fmla="*/ 2090567 w 2568523"/>
                <a:gd name="connsiteY374" fmla="*/ 1096170 h 4419916"/>
                <a:gd name="connsiteX375" fmla="*/ 2090931 w 2568523"/>
                <a:gd name="connsiteY375" fmla="*/ 1097624 h 4419916"/>
                <a:gd name="connsiteX376" fmla="*/ 2129897 w 2568523"/>
                <a:gd name="connsiteY376" fmla="*/ 1194698 h 4419916"/>
                <a:gd name="connsiteX377" fmla="*/ 2131718 w 2568523"/>
                <a:gd name="connsiteY377" fmla="*/ 1197607 h 4419916"/>
                <a:gd name="connsiteX378" fmla="*/ 2199452 w 2568523"/>
                <a:gd name="connsiteY378" fmla="*/ 1256142 h 4419916"/>
                <a:gd name="connsiteX379" fmla="*/ 2160122 w 2568523"/>
                <a:gd name="connsiteY379" fmla="*/ 1303770 h 4419916"/>
                <a:gd name="connsiteX380" fmla="*/ 2158665 w 2568523"/>
                <a:gd name="connsiteY380" fmla="*/ 1308860 h 4419916"/>
                <a:gd name="connsiteX381" fmla="*/ 2163400 w 2568523"/>
                <a:gd name="connsiteY381" fmla="*/ 1381574 h 4419916"/>
                <a:gd name="connsiteX382" fmla="*/ 2164856 w 2568523"/>
                <a:gd name="connsiteY382" fmla="*/ 1385210 h 4419916"/>
                <a:gd name="connsiteX383" fmla="*/ 2200180 w 2568523"/>
                <a:gd name="connsiteY383" fmla="*/ 1433565 h 4419916"/>
                <a:gd name="connsiteX384" fmla="*/ 2162307 w 2568523"/>
                <a:gd name="connsiteY384" fmla="*/ 1471376 h 4419916"/>
                <a:gd name="connsiteX385" fmla="*/ 2110960 w 2568523"/>
                <a:gd name="connsiteY385" fmla="*/ 1389936 h 4419916"/>
                <a:gd name="connsiteX386" fmla="*/ 2158301 w 2568523"/>
                <a:gd name="connsiteY386" fmla="*/ 1267049 h 4419916"/>
                <a:gd name="connsiteX387" fmla="*/ 2157573 w 2568523"/>
                <a:gd name="connsiteY387" fmla="*/ 1260141 h 4419916"/>
                <a:gd name="connsiteX388" fmla="*/ 2151382 w 2568523"/>
                <a:gd name="connsiteY388" fmla="*/ 1257233 h 4419916"/>
                <a:gd name="connsiteX389" fmla="*/ 1967481 w 2568523"/>
                <a:gd name="connsiteY389" fmla="*/ 1267049 h 4419916"/>
                <a:gd name="connsiteX390" fmla="*/ 1754810 w 2568523"/>
                <a:gd name="connsiteY390" fmla="*/ 1221602 h 4419916"/>
                <a:gd name="connsiteX391" fmla="*/ 1859324 w 2568523"/>
                <a:gd name="connsiteY391" fmla="*/ 867847 h 4419916"/>
                <a:gd name="connsiteX392" fmla="*/ 2071631 w 2568523"/>
                <a:gd name="connsiteY392" fmla="*/ 992552 h 4419916"/>
                <a:gd name="connsiteX393" fmla="*/ 2117515 w 2568523"/>
                <a:gd name="connsiteY393" fmla="*/ 844942 h 4419916"/>
                <a:gd name="connsiteX394" fmla="*/ 1953642 w 2568523"/>
                <a:gd name="connsiteY394" fmla="*/ 776227 h 4419916"/>
                <a:gd name="connsiteX395" fmla="*/ 2057064 w 2568523"/>
                <a:gd name="connsiteY395" fmla="*/ 641705 h 4419916"/>
                <a:gd name="connsiteX396" fmla="*/ 2095665 w 2568523"/>
                <a:gd name="connsiteY396" fmla="*/ 713692 h 4419916"/>
                <a:gd name="connsiteX397" fmla="*/ 2117515 w 2568523"/>
                <a:gd name="connsiteY397" fmla="*/ 844942 h 4419916"/>
                <a:gd name="connsiteX398" fmla="*/ 2199452 w 2568523"/>
                <a:gd name="connsiteY398" fmla="*/ 703876 h 4419916"/>
                <a:gd name="connsiteX399" fmla="*/ 2107319 w 2568523"/>
                <a:gd name="connsiteY399" fmla="*/ 703876 h 4419916"/>
                <a:gd name="connsiteX400" fmla="*/ 2067261 w 2568523"/>
                <a:gd name="connsiteY400" fmla="*/ 628616 h 4419916"/>
                <a:gd name="connsiteX401" fmla="*/ 2117879 w 2568523"/>
                <a:gd name="connsiteY401" fmla="*/ 562810 h 4419916"/>
                <a:gd name="connsiteX402" fmla="*/ 2174324 w 2568523"/>
                <a:gd name="connsiteY402" fmla="*/ 632252 h 4419916"/>
                <a:gd name="connsiteX403" fmla="*/ 2199452 w 2568523"/>
                <a:gd name="connsiteY403" fmla="*/ 703876 h 4419916"/>
                <a:gd name="connsiteX404" fmla="*/ 1754810 w 2568523"/>
                <a:gd name="connsiteY404" fmla="*/ 455919 h 4419916"/>
                <a:gd name="connsiteX405" fmla="*/ 1830556 w 2568523"/>
                <a:gd name="connsiteY405" fmla="*/ 304673 h 4419916"/>
                <a:gd name="connsiteX406" fmla="*/ 1882267 w 2568523"/>
                <a:gd name="connsiteY406" fmla="*/ 403565 h 4419916"/>
                <a:gd name="connsiteX407" fmla="*/ 1885544 w 2568523"/>
                <a:gd name="connsiteY407" fmla="*/ 406837 h 4419916"/>
                <a:gd name="connsiteX408" fmla="*/ 2039949 w 2568523"/>
                <a:gd name="connsiteY408" fmla="*/ 479188 h 4419916"/>
                <a:gd name="connsiteX409" fmla="*/ 2107683 w 2568523"/>
                <a:gd name="connsiteY409" fmla="*/ 551175 h 4419916"/>
                <a:gd name="connsiteX410" fmla="*/ 2058521 w 2568523"/>
                <a:gd name="connsiteY410" fmla="*/ 615164 h 4419916"/>
                <a:gd name="connsiteX411" fmla="*/ 1893920 w 2568523"/>
                <a:gd name="connsiteY411" fmla="*/ 453011 h 4419916"/>
                <a:gd name="connsiteX412" fmla="*/ 1893556 w 2568523"/>
                <a:gd name="connsiteY412" fmla="*/ 452647 h 4419916"/>
                <a:gd name="connsiteX413" fmla="*/ 1892099 w 2568523"/>
                <a:gd name="connsiteY413" fmla="*/ 451557 h 4419916"/>
                <a:gd name="connsiteX414" fmla="*/ 1891371 w 2568523"/>
                <a:gd name="connsiteY414" fmla="*/ 451193 h 4419916"/>
                <a:gd name="connsiteX415" fmla="*/ 1889550 w 2568523"/>
                <a:gd name="connsiteY415" fmla="*/ 450829 h 4419916"/>
                <a:gd name="connsiteX416" fmla="*/ 1888822 w 2568523"/>
                <a:gd name="connsiteY416" fmla="*/ 450829 h 4419916"/>
                <a:gd name="connsiteX417" fmla="*/ 1888822 w 2568523"/>
                <a:gd name="connsiteY417" fmla="*/ 450829 h 4419916"/>
                <a:gd name="connsiteX418" fmla="*/ 1754810 w 2568523"/>
                <a:gd name="connsiteY418" fmla="*/ 455919 h 4419916"/>
                <a:gd name="connsiteX419" fmla="*/ 1887729 w 2568523"/>
                <a:gd name="connsiteY419" fmla="*/ 467917 h 4419916"/>
                <a:gd name="connsiteX420" fmla="*/ 2049417 w 2568523"/>
                <a:gd name="connsiteY420" fmla="*/ 626798 h 4419916"/>
                <a:gd name="connsiteX421" fmla="*/ 2049417 w 2568523"/>
                <a:gd name="connsiteY421" fmla="*/ 627162 h 4419916"/>
                <a:gd name="connsiteX422" fmla="*/ 1936891 w 2568523"/>
                <a:gd name="connsiteY422" fmla="*/ 774045 h 4419916"/>
                <a:gd name="connsiteX423" fmla="*/ 1851677 w 2568523"/>
                <a:gd name="connsiteY423" fmla="*/ 849668 h 4419916"/>
                <a:gd name="connsiteX424" fmla="*/ 1464937 w 2568523"/>
                <a:gd name="connsiteY424" fmla="*/ 886752 h 4419916"/>
                <a:gd name="connsiteX425" fmla="*/ 1630631 w 2568523"/>
                <a:gd name="connsiteY425" fmla="*/ 676244 h 4419916"/>
                <a:gd name="connsiteX426" fmla="*/ 1709290 w 2568523"/>
                <a:gd name="connsiteY426" fmla="*/ 580988 h 4419916"/>
                <a:gd name="connsiteX427" fmla="*/ 1805793 w 2568523"/>
                <a:gd name="connsiteY427" fmla="*/ 676608 h 4419916"/>
                <a:gd name="connsiteX428" fmla="*/ 1812348 w 2568523"/>
                <a:gd name="connsiteY428" fmla="*/ 678426 h 4419916"/>
                <a:gd name="connsiteX429" fmla="*/ 1817810 w 2568523"/>
                <a:gd name="connsiteY429" fmla="*/ 674063 h 4419916"/>
                <a:gd name="connsiteX430" fmla="*/ 1861510 w 2568523"/>
                <a:gd name="connsiteY430" fmla="*/ 572626 h 4419916"/>
                <a:gd name="connsiteX431" fmla="*/ 1860417 w 2568523"/>
                <a:gd name="connsiteY431" fmla="*/ 565355 h 4419916"/>
                <a:gd name="connsiteX432" fmla="*/ 1817446 w 2568523"/>
                <a:gd name="connsiteY432" fmla="*/ 511182 h 4419916"/>
                <a:gd name="connsiteX433" fmla="*/ 1887729 w 2568523"/>
                <a:gd name="connsiteY433" fmla="*/ 467917 h 4419916"/>
                <a:gd name="connsiteX434" fmla="*/ 739527 w 2568523"/>
                <a:gd name="connsiteY434" fmla="*/ 184331 h 4419916"/>
                <a:gd name="connsiteX435" fmla="*/ 964943 w 2568523"/>
                <a:gd name="connsiteY435" fmla="*/ 237776 h 4419916"/>
                <a:gd name="connsiteX436" fmla="*/ 662689 w 2568523"/>
                <a:gd name="connsiteY436" fmla="*/ 236685 h 4419916"/>
                <a:gd name="connsiteX437" fmla="*/ 330938 w 2568523"/>
                <a:gd name="connsiteY437" fmla="*/ 201055 h 4419916"/>
                <a:gd name="connsiteX438" fmla="*/ 546522 w 2568523"/>
                <a:gd name="connsiteY438" fmla="*/ 17088 h 4419916"/>
                <a:gd name="connsiteX439" fmla="*/ 736250 w 2568523"/>
                <a:gd name="connsiteY439" fmla="*/ 182513 h 4419916"/>
                <a:gd name="connsiteX440" fmla="*/ 739527 w 2568523"/>
                <a:gd name="connsiteY440" fmla="*/ 184331 h 4419916"/>
                <a:gd name="connsiteX441" fmla="*/ 250822 w 2568523"/>
                <a:gd name="connsiteY441" fmla="*/ 14543 h 4419916"/>
                <a:gd name="connsiteX442" fmla="*/ 526857 w 2568523"/>
                <a:gd name="connsiteY442" fmla="*/ 14543 h 4419916"/>
                <a:gd name="connsiteX443" fmla="*/ 316371 w 2568523"/>
                <a:gd name="connsiteY443" fmla="*/ 193784 h 4419916"/>
                <a:gd name="connsiteX444" fmla="*/ 250822 w 2568523"/>
                <a:gd name="connsiteY444" fmla="*/ 14543 h 4419916"/>
                <a:gd name="connsiteX445" fmla="*/ 128828 w 2568523"/>
                <a:gd name="connsiteY445" fmla="*/ 265771 h 4419916"/>
                <a:gd name="connsiteX446" fmla="*/ 303262 w 2568523"/>
                <a:gd name="connsiteY446" fmla="*/ 216689 h 4419916"/>
                <a:gd name="connsiteX447" fmla="*/ 251915 w 2568523"/>
                <a:gd name="connsiteY447" fmla="*/ 431560 h 4419916"/>
                <a:gd name="connsiteX448" fmla="*/ 70926 w 2568523"/>
                <a:gd name="connsiteY448" fmla="*/ 388295 h 4419916"/>
                <a:gd name="connsiteX449" fmla="*/ 128828 w 2568523"/>
                <a:gd name="connsiteY449" fmla="*/ 265771 h 4419916"/>
                <a:gd name="connsiteX450" fmla="*/ 52718 w 2568523"/>
                <a:gd name="connsiteY450" fmla="*/ 427197 h 4419916"/>
                <a:gd name="connsiteX451" fmla="*/ 64736 w 2568523"/>
                <a:gd name="connsiteY451" fmla="*/ 402111 h 4419916"/>
                <a:gd name="connsiteX452" fmla="*/ 246452 w 2568523"/>
                <a:gd name="connsiteY452" fmla="*/ 445739 h 4419916"/>
                <a:gd name="connsiteX453" fmla="*/ 112441 w 2568523"/>
                <a:gd name="connsiteY453" fmla="*/ 694059 h 4419916"/>
                <a:gd name="connsiteX454" fmla="*/ 14846 w 2568523"/>
                <a:gd name="connsiteY454" fmla="*/ 587896 h 4419916"/>
                <a:gd name="connsiteX455" fmla="*/ 52718 w 2568523"/>
                <a:gd name="connsiteY455" fmla="*/ 427197 h 4419916"/>
                <a:gd name="connsiteX456" fmla="*/ 426348 w 2568523"/>
                <a:gd name="connsiteY456" fmla="*/ 635888 h 4419916"/>
                <a:gd name="connsiteX457" fmla="*/ 265753 w 2568523"/>
                <a:gd name="connsiteY457" fmla="*/ 611528 h 4419916"/>
                <a:gd name="connsiteX458" fmla="*/ 261019 w 2568523"/>
                <a:gd name="connsiteY458" fmla="*/ 612255 h 4419916"/>
                <a:gd name="connsiteX459" fmla="*/ 132470 w 2568523"/>
                <a:gd name="connsiteY459" fmla="*/ 686788 h 4419916"/>
                <a:gd name="connsiteX460" fmla="*/ 258834 w 2568523"/>
                <a:gd name="connsiteY460" fmla="*/ 452284 h 4419916"/>
                <a:gd name="connsiteX461" fmla="*/ 475146 w 2568523"/>
                <a:gd name="connsiteY461" fmla="*/ 675517 h 4419916"/>
                <a:gd name="connsiteX462" fmla="*/ 429626 w 2568523"/>
                <a:gd name="connsiteY462" fmla="*/ 637342 h 4419916"/>
                <a:gd name="connsiteX463" fmla="*/ 426348 w 2568523"/>
                <a:gd name="connsiteY463" fmla="*/ 635888 h 4419916"/>
                <a:gd name="connsiteX464" fmla="*/ 597504 w 2568523"/>
                <a:gd name="connsiteY464" fmla="*/ 1014366 h 4419916"/>
                <a:gd name="connsiteX465" fmla="*/ 588400 w 2568523"/>
                <a:gd name="connsiteY465" fmla="*/ 783862 h 4419916"/>
                <a:gd name="connsiteX466" fmla="*/ 1054527 w 2568523"/>
                <a:gd name="connsiteY466" fmla="*/ 899114 h 4419916"/>
                <a:gd name="connsiteX467" fmla="*/ 718042 w 2568523"/>
                <a:gd name="connsiteY467" fmla="*/ 1162340 h 4419916"/>
                <a:gd name="connsiteX468" fmla="*/ 597504 w 2568523"/>
                <a:gd name="connsiteY468" fmla="*/ 1014366 h 4419916"/>
                <a:gd name="connsiteX469" fmla="*/ 715857 w 2568523"/>
                <a:gd name="connsiteY469" fmla="*/ 1186336 h 4419916"/>
                <a:gd name="connsiteX470" fmla="*/ 891019 w 2568523"/>
                <a:gd name="connsiteY470" fmla="*/ 1539728 h 4419916"/>
                <a:gd name="connsiteX471" fmla="*/ 565822 w 2568523"/>
                <a:gd name="connsiteY471" fmla="*/ 1393936 h 4419916"/>
                <a:gd name="connsiteX472" fmla="*/ 572013 w 2568523"/>
                <a:gd name="connsiteY472" fmla="*/ 1385573 h 4419916"/>
                <a:gd name="connsiteX473" fmla="*/ 715857 w 2568523"/>
                <a:gd name="connsiteY473" fmla="*/ 1186336 h 4419916"/>
                <a:gd name="connsiteX474" fmla="*/ 500637 w 2568523"/>
                <a:gd name="connsiteY474" fmla="*/ 1645891 h 4419916"/>
                <a:gd name="connsiteX475" fmla="*/ 500637 w 2568523"/>
                <a:gd name="connsiteY475" fmla="*/ 1480466 h 4419916"/>
                <a:gd name="connsiteX476" fmla="*/ 557082 w 2568523"/>
                <a:gd name="connsiteY476" fmla="*/ 1405570 h 4419916"/>
                <a:gd name="connsiteX477" fmla="*/ 892839 w 2568523"/>
                <a:gd name="connsiteY477" fmla="*/ 1556452 h 4419916"/>
                <a:gd name="connsiteX478" fmla="*/ 592406 w 2568523"/>
                <a:gd name="connsiteY478" fmla="*/ 1797501 h 4419916"/>
                <a:gd name="connsiteX479" fmla="*/ 500637 w 2568523"/>
                <a:gd name="connsiteY479" fmla="*/ 1645891 h 4419916"/>
                <a:gd name="connsiteX480" fmla="*/ 664874 w 2568523"/>
                <a:gd name="connsiteY480" fmla="*/ 2090903 h 4419916"/>
                <a:gd name="connsiteX481" fmla="*/ 663782 w 2568523"/>
                <a:gd name="connsiteY481" fmla="*/ 2089449 h 4419916"/>
                <a:gd name="connsiteX482" fmla="*/ 597868 w 2568523"/>
                <a:gd name="connsiteY482" fmla="*/ 2023642 h 4419916"/>
                <a:gd name="connsiteX483" fmla="*/ 597868 w 2568523"/>
                <a:gd name="connsiteY483" fmla="*/ 1815316 h 4419916"/>
                <a:gd name="connsiteX484" fmla="*/ 925978 w 2568523"/>
                <a:gd name="connsiteY484" fmla="*/ 1815316 h 4419916"/>
                <a:gd name="connsiteX485" fmla="*/ 806533 w 2568523"/>
                <a:gd name="connsiteY485" fmla="*/ 2231969 h 4419916"/>
                <a:gd name="connsiteX486" fmla="*/ 712579 w 2568523"/>
                <a:gd name="connsiteY486" fmla="*/ 2166890 h 4419916"/>
                <a:gd name="connsiteX487" fmla="*/ 664874 w 2568523"/>
                <a:gd name="connsiteY487" fmla="*/ 2090903 h 4419916"/>
                <a:gd name="connsiteX488" fmla="*/ 829839 w 2568523"/>
                <a:gd name="connsiteY488" fmla="*/ 2248330 h 4419916"/>
                <a:gd name="connsiteX489" fmla="*/ 1010464 w 2568523"/>
                <a:gd name="connsiteY489" fmla="*/ 2219608 h 4419916"/>
                <a:gd name="connsiteX490" fmla="*/ 1002088 w 2568523"/>
                <a:gd name="connsiteY490" fmla="*/ 2353766 h 4419916"/>
                <a:gd name="connsiteX491" fmla="*/ 837851 w 2568523"/>
                <a:gd name="connsiteY491" fmla="*/ 2253420 h 4419916"/>
                <a:gd name="connsiteX492" fmla="*/ 829839 w 2568523"/>
                <a:gd name="connsiteY492" fmla="*/ 2248330 h 4419916"/>
                <a:gd name="connsiteX493" fmla="*/ 1016290 w 2568523"/>
                <a:gd name="connsiteY493" fmla="*/ 2363583 h 4419916"/>
                <a:gd name="connsiteX494" fmla="*/ 1025030 w 2568523"/>
                <a:gd name="connsiteY494" fmla="*/ 2221789 h 4419916"/>
                <a:gd name="connsiteX495" fmla="*/ 1090215 w 2568523"/>
                <a:gd name="connsiteY495" fmla="*/ 2250148 h 4419916"/>
                <a:gd name="connsiteX496" fmla="*/ 1145203 w 2568523"/>
                <a:gd name="connsiteY496" fmla="*/ 2432298 h 4419916"/>
                <a:gd name="connsiteX497" fmla="*/ 1093857 w 2568523"/>
                <a:gd name="connsiteY497" fmla="*/ 2440660 h 4419916"/>
                <a:gd name="connsiteX498" fmla="*/ 1016290 w 2568523"/>
                <a:gd name="connsiteY498" fmla="*/ 2363583 h 4419916"/>
                <a:gd name="connsiteX499" fmla="*/ 1159406 w 2568523"/>
                <a:gd name="connsiteY499" fmla="*/ 2430480 h 4419916"/>
                <a:gd name="connsiteX500" fmla="*/ 1104781 w 2568523"/>
                <a:gd name="connsiteY500" fmla="*/ 2249421 h 4419916"/>
                <a:gd name="connsiteX501" fmla="*/ 1162319 w 2568523"/>
                <a:gd name="connsiteY501" fmla="*/ 2222880 h 4419916"/>
                <a:gd name="connsiteX502" fmla="*/ 1164868 w 2568523"/>
                <a:gd name="connsiteY502" fmla="*/ 2220699 h 4419916"/>
                <a:gd name="connsiteX503" fmla="*/ 1185990 w 2568523"/>
                <a:gd name="connsiteY503" fmla="*/ 2193794 h 4419916"/>
                <a:gd name="connsiteX504" fmla="*/ 1185990 w 2568523"/>
                <a:gd name="connsiteY504" fmla="*/ 2366855 h 4419916"/>
                <a:gd name="connsiteX505" fmla="*/ 1185990 w 2568523"/>
                <a:gd name="connsiteY505" fmla="*/ 2366855 h 4419916"/>
                <a:gd name="connsiteX506" fmla="*/ 1186354 w 2568523"/>
                <a:gd name="connsiteY506" fmla="*/ 2367945 h 4419916"/>
                <a:gd name="connsiteX507" fmla="*/ 1187082 w 2568523"/>
                <a:gd name="connsiteY507" fmla="*/ 2370127 h 4419916"/>
                <a:gd name="connsiteX508" fmla="*/ 1187082 w 2568523"/>
                <a:gd name="connsiteY508" fmla="*/ 2370490 h 4419916"/>
                <a:gd name="connsiteX509" fmla="*/ 1187446 w 2568523"/>
                <a:gd name="connsiteY509" fmla="*/ 2371218 h 4419916"/>
                <a:gd name="connsiteX510" fmla="*/ 1188903 w 2568523"/>
                <a:gd name="connsiteY510" fmla="*/ 2372672 h 4419916"/>
                <a:gd name="connsiteX511" fmla="*/ 1189995 w 2568523"/>
                <a:gd name="connsiteY511" fmla="*/ 2373399 h 4419916"/>
                <a:gd name="connsiteX512" fmla="*/ 1191816 w 2568523"/>
                <a:gd name="connsiteY512" fmla="*/ 2374126 h 4419916"/>
                <a:gd name="connsiteX513" fmla="*/ 1192545 w 2568523"/>
                <a:gd name="connsiteY513" fmla="*/ 2374490 h 4419916"/>
                <a:gd name="connsiteX514" fmla="*/ 1309440 w 2568523"/>
                <a:gd name="connsiteY514" fmla="*/ 2394486 h 4419916"/>
                <a:gd name="connsiteX515" fmla="*/ 1264648 w 2568523"/>
                <a:gd name="connsiteY515" fmla="*/ 2413755 h 4419916"/>
                <a:gd name="connsiteX516" fmla="*/ 1159406 w 2568523"/>
                <a:gd name="connsiteY516" fmla="*/ 2430480 h 4419916"/>
                <a:gd name="connsiteX517" fmla="*/ 1252995 w 2568523"/>
                <a:gd name="connsiteY517" fmla="*/ 2467564 h 4419916"/>
                <a:gd name="connsiteX518" fmla="*/ 1253360 w 2568523"/>
                <a:gd name="connsiteY518" fmla="*/ 2466837 h 4419916"/>
                <a:gd name="connsiteX519" fmla="*/ 1241342 w 2568523"/>
                <a:gd name="connsiteY519" fmla="*/ 2567547 h 4419916"/>
                <a:gd name="connsiteX520" fmla="*/ 1207839 w 2568523"/>
                <a:gd name="connsiteY520" fmla="*/ 2535189 h 4419916"/>
                <a:gd name="connsiteX521" fmla="*/ 1252995 w 2568523"/>
                <a:gd name="connsiteY521" fmla="*/ 2467564 h 4419916"/>
                <a:gd name="connsiteX522" fmla="*/ 1314174 w 2568523"/>
                <a:gd name="connsiteY522" fmla="*/ 2637352 h 4419916"/>
                <a:gd name="connsiteX523" fmla="*/ 1254452 w 2568523"/>
                <a:gd name="connsiteY523" fmla="*/ 2580272 h 4419916"/>
                <a:gd name="connsiteX524" fmla="*/ 1273024 w 2568523"/>
                <a:gd name="connsiteY524" fmla="*/ 2425026 h 4419916"/>
                <a:gd name="connsiteX525" fmla="*/ 1321822 w 2568523"/>
                <a:gd name="connsiteY525" fmla="*/ 2403939 h 4419916"/>
                <a:gd name="connsiteX526" fmla="*/ 1298151 w 2568523"/>
                <a:gd name="connsiteY526" fmla="*/ 2470836 h 4419916"/>
                <a:gd name="connsiteX527" fmla="*/ 1298880 w 2568523"/>
                <a:gd name="connsiteY527" fmla="*/ 2477381 h 4419916"/>
                <a:gd name="connsiteX528" fmla="*/ 1336753 w 2568523"/>
                <a:gd name="connsiteY528" fmla="*/ 2534098 h 4419916"/>
                <a:gd name="connsiteX529" fmla="*/ 1341122 w 2568523"/>
                <a:gd name="connsiteY529" fmla="*/ 2602086 h 4419916"/>
                <a:gd name="connsiteX530" fmla="*/ 1314174 w 2568523"/>
                <a:gd name="connsiteY530" fmla="*/ 2637352 h 4419916"/>
                <a:gd name="connsiteX531" fmla="*/ 1355689 w 2568523"/>
                <a:gd name="connsiteY531" fmla="*/ 2595542 h 4419916"/>
                <a:gd name="connsiteX532" fmla="*/ 1352047 w 2568523"/>
                <a:gd name="connsiteY532" fmla="*/ 2538824 h 4419916"/>
                <a:gd name="connsiteX533" fmla="*/ 1404487 w 2568523"/>
                <a:gd name="connsiteY533" fmla="*/ 2538824 h 4419916"/>
                <a:gd name="connsiteX534" fmla="*/ 1441631 w 2568523"/>
                <a:gd name="connsiteY534" fmla="*/ 2575909 h 4419916"/>
                <a:gd name="connsiteX535" fmla="*/ 1355689 w 2568523"/>
                <a:gd name="connsiteY535" fmla="*/ 2595542 h 4419916"/>
                <a:gd name="connsiteX536" fmla="*/ 2557423 w 2568523"/>
                <a:gd name="connsiteY536" fmla="*/ 2991835 h 4419916"/>
                <a:gd name="connsiteX537" fmla="*/ 2417949 w 2568523"/>
                <a:gd name="connsiteY537" fmla="*/ 2722065 h 4419916"/>
                <a:gd name="connsiteX538" fmla="*/ 2557423 w 2568523"/>
                <a:gd name="connsiteY538" fmla="*/ 2755877 h 4419916"/>
                <a:gd name="connsiteX539" fmla="*/ 2557423 w 2568523"/>
                <a:gd name="connsiteY539" fmla="*/ 2991835 h 4419916"/>
                <a:gd name="connsiteX540" fmla="*/ 2399376 w 2568523"/>
                <a:gd name="connsiteY540" fmla="*/ 3383039 h 4419916"/>
                <a:gd name="connsiteX541" fmla="*/ 2285394 w 2568523"/>
                <a:gd name="connsiteY541" fmla="*/ 3297963 h 4419916"/>
                <a:gd name="connsiteX542" fmla="*/ 2450723 w 2568523"/>
                <a:gd name="connsiteY542" fmla="*/ 3140536 h 4419916"/>
                <a:gd name="connsiteX543" fmla="*/ 2399376 w 2568523"/>
                <a:gd name="connsiteY543" fmla="*/ 3383039 h 4419916"/>
                <a:gd name="connsiteX544" fmla="*/ 2103677 w 2568523"/>
                <a:gd name="connsiteY544" fmla="*/ 3746611 h 4419916"/>
                <a:gd name="connsiteX545" fmla="*/ 2011908 w 2568523"/>
                <a:gd name="connsiteY545" fmla="*/ 3730250 h 4419916"/>
                <a:gd name="connsiteX546" fmla="*/ 1874983 w 2568523"/>
                <a:gd name="connsiteY546" fmla="*/ 3460480 h 4419916"/>
                <a:gd name="connsiteX547" fmla="*/ 2216931 w 2568523"/>
                <a:gd name="connsiteY547" fmla="*/ 3626269 h 4419916"/>
                <a:gd name="connsiteX548" fmla="*/ 2103677 w 2568523"/>
                <a:gd name="connsiteY548" fmla="*/ 3746611 h 4419916"/>
                <a:gd name="connsiteX549" fmla="*/ 1940168 w 2568523"/>
                <a:gd name="connsiteY549" fmla="*/ 3902583 h 4419916"/>
                <a:gd name="connsiteX550" fmla="*/ 1869885 w 2568523"/>
                <a:gd name="connsiteY550" fmla="*/ 3719707 h 4419916"/>
                <a:gd name="connsiteX551" fmla="*/ 2002076 w 2568523"/>
                <a:gd name="connsiteY551" fmla="*/ 3743339 h 4419916"/>
                <a:gd name="connsiteX552" fmla="*/ 2037035 w 2568523"/>
                <a:gd name="connsiteY552" fmla="*/ 3812417 h 4419916"/>
                <a:gd name="connsiteX553" fmla="*/ 1940168 w 2568523"/>
                <a:gd name="connsiteY553" fmla="*/ 3902583 h 4419916"/>
                <a:gd name="connsiteX554" fmla="*/ 1682342 w 2568523"/>
                <a:gd name="connsiteY554" fmla="*/ 4204712 h 4419916"/>
                <a:gd name="connsiteX555" fmla="*/ 1875712 w 2568523"/>
                <a:gd name="connsiteY555" fmla="*/ 4093095 h 4419916"/>
                <a:gd name="connsiteX556" fmla="*/ 1862966 w 2568523"/>
                <a:gd name="connsiteY556" fmla="*/ 4268701 h 4419916"/>
                <a:gd name="connsiteX557" fmla="*/ 1682342 w 2568523"/>
                <a:gd name="connsiteY557" fmla="*/ 4204712 h 4419916"/>
                <a:gd name="connsiteX558" fmla="*/ 1832377 w 2568523"/>
                <a:gd name="connsiteY558" fmla="*/ 4358503 h 4419916"/>
                <a:gd name="connsiteX559" fmla="*/ 1694359 w 2568523"/>
                <a:gd name="connsiteY559" fmla="*/ 4224708 h 4419916"/>
                <a:gd name="connsiteX560" fmla="*/ 1860053 w 2568523"/>
                <a:gd name="connsiteY560" fmla="*/ 4283607 h 4419916"/>
                <a:gd name="connsiteX561" fmla="*/ 1832377 w 2568523"/>
                <a:gd name="connsiteY561" fmla="*/ 4358503 h 4419916"/>
                <a:gd name="connsiteX562" fmla="*/ 1678700 w 2568523"/>
                <a:gd name="connsiteY562" fmla="*/ 4049467 h 4419916"/>
                <a:gd name="connsiteX563" fmla="*/ 1863330 w 2568523"/>
                <a:gd name="connsiteY563" fmla="*/ 4083642 h 4419916"/>
                <a:gd name="connsiteX564" fmla="*/ 1673238 w 2568523"/>
                <a:gd name="connsiteY564" fmla="*/ 4193441 h 4419916"/>
                <a:gd name="connsiteX565" fmla="*/ 1678700 w 2568523"/>
                <a:gd name="connsiteY565" fmla="*/ 4049467 h 4419916"/>
                <a:gd name="connsiteX566" fmla="*/ 1679064 w 2568523"/>
                <a:gd name="connsiteY566" fmla="*/ 4034560 h 4419916"/>
                <a:gd name="connsiteX567" fmla="*/ 1685983 w 2568523"/>
                <a:gd name="connsiteY567" fmla="*/ 3856410 h 4419916"/>
                <a:gd name="connsiteX568" fmla="*/ 1865151 w 2568523"/>
                <a:gd name="connsiteY568" fmla="*/ 4069099 h 4419916"/>
                <a:gd name="connsiteX569" fmla="*/ 1679064 w 2568523"/>
                <a:gd name="connsiteY569" fmla="*/ 4034560 h 4419916"/>
                <a:gd name="connsiteX570" fmla="*/ 1374261 w 2568523"/>
                <a:gd name="connsiteY570" fmla="*/ 2974747 h 4419916"/>
                <a:gd name="connsiteX571" fmla="*/ 1547966 w 2568523"/>
                <a:gd name="connsiteY571" fmla="*/ 2957659 h 4419916"/>
                <a:gd name="connsiteX572" fmla="*/ 1460568 w 2568523"/>
                <a:gd name="connsiteY572" fmla="*/ 3168531 h 4419916"/>
                <a:gd name="connsiteX573" fmla="*/ 1374261 w 2568523"/>
                <a:gd name="connsiteY573" fmla="*/ 2974747 h 4419916"/>
                <a:gd name="connsiteX574" fmla="*/ 1433984 w 2568523"/>
                <a:gd name="connsiteY574" fmla="*/ 2730790 h 4419916"/>
                <a:gd name="connsiteX575" fmla="*/ 1547602 w 2568523"/>
                <a:gd name="connsiteY575" fmla="*/ 2942753 h 4419916"/>
                <a:gd name="connsiteX576" fmla="*/ 1373169 w 2568523"/>
                <a:gd name="connsiteY576" fmla="*/ 2960204 h 4419916"/>
                <a:gd name="connsiteX577" fmla="*/ 1433984 w 2568523"/>
                <a:gd name="connsiteY577" fmla="*/ 2730790 h 4419916"/>
                <a:gd name="connsiteX578" fmla="*/ 1975856 w 2568523"/>
                <a:gd name="connsiteY578" fmla="*/ 2634080 h 4419916"/>
                <a:gd name="connsiteX579" fmla="*/ 1848400 w 2568523"/>
                <a:gd name="connsiteY579" fmla="*/ 2622809 h 4419916"/>
                <a:gd name="connsiteX580" fmla="*/ 1903388 w 2568523"/>
                <a:gd name="connsiteY580" fmla="*/ 2563911 h 4419916"/>
                <a:gd name="connsiteX581" fmla="*/ 1975856 w 2568523"/>
                <a:gd name="connsiteY581" fmla="*/ 2634080 h 4419916"/>
                <a:gd name="connsiteX582" fmla="*/ 2381532 w 2568523"/>
                <a:gd name="connsiteY582" fmla="*/ 2715157 h 4419916"/>
                <a:gd name="connsiteX583" fmla="*/ 2124434 w 2568523"/>
                <a:gd name="connsiteY583" fmla="*/ 2854405 h 4419916"/>
                <a:gd name="connsiteX584" fmla="*/ 2213654 w 2568523"/>
                <a:gd name="connsiteY584" fmla="*/ 2690070 h 4419916"/>
                <a:gd name="connsiteX585" fmla="*/ 2381532 w 2568523"/>
                <a:gd name="connsiteY585" fmla="*/ 2715157 h 4419916"/>
                <a:gd name="connsiteX586" fmla="*/ 2275197 w 2568523"/>
                <a:gd name="connsiteY586" fmla="*/ 3287419 h 4419916"/>
                <a:gd name="connsiteX587" fmla="*/ 2163764 w 2568523"/>
                <a:gd name="connsiteY587" fmla="*/ 3120540 h 4419916"/>
                <a:gd name="connsiteX588" fmla="*/ 2444532 w 2568523"/>
                <a:gd name="connsiteY588" fmla="*/ 3125993 h 4419916"/>
                <a:gd name="connsiteX589" fmla="*/ 2275197 w 2568523"/>
                <a:gd name="connsiteY589" fmla="*/ 3287419 h 4419916"/>
                <a:gd name="connsiteX590" fmla="*/ 2102220 w 2568523"/>
                <a:gd name="connsiteY590" fmla="*/ 2890762 h 4419916"/>
                <a:gd name="connsiteX591" fmla="*/ 2141914 w 2568523"/>
                <a:gd name="connsiteY591" fmla="*/ 3108178 h 4419916"/>
                <a:gd name="connsiteX592" fmla="*/ 1878261 w 2568523"/>
                <a:gd name="connsiteY592" fmla="*/ 3204161 h 4419916"/>
                <a:gd name="connsiteX593" fmla="*/ 2102220 w 2568523"/>
                <a:gd name="connsiteY593" fmla="*/ 2890762 h 4419916"/>
                <a:gd name="connsiteX594" fmla="*/ 1858960 w 2568523"/>
                <a:gd name="connsiteY594" fmla="*/ 3205979 h 4419916"/>
                <a:gd name="connsiteX595" fmla="*/ 1755903 w 2568523"/>
                <a:gd name="connsiteY595" fmla="*/ 3043099 h 4419916"/>
                <a:gd name="connsiteX596" fmla="*/ 2084376 w 2568523"/>
                <a:gd name="connsiteY596" fmla="*/ 2890762 h 4419916"/>
                <a:gd name="connsiteX597" fmla="*/ 1858960 w 2568523"/>
                <a:gd name="connsiteY597" fmla="*/ 3205979 h 4419916"/>
                <a:gd name="connsiteX598" fmla="*/ 2114602 w 2568523"/>
                <a:gd name="connsiteY598" fmla="*/ 2876583 h 4419916"/>
                <a:gd name="connsiteX599" fmla="*/ 2383353 w 2568523"/>
                <a:gd name="connsiteY599" fmla="*/ 2731154 h 4419916"/>
                <a:gd name="connsiteX600" fmla="*/ 2154296 w 2568523"/>
                <a:gd name="connsiteY600" fmla="*/ 3093635 h 4419916"/>
                <a:gd name="connsiteX601" fmla="*/ 2114602 w 2568523"/>
                <a:gd name="connsiteY601" fmla="*/ 2876583 h 4419916"/>
                <a:gd name="connsiteX602" fmla="*/ 2070174 w 2568523"/>
                <a:gd name="connsiteY602" fmla="*/ 2881309 h 4419916"/>
                <a:gd name="connsiteX603" fmla="*/ 1763914 w 2568523"/>
                <a:gd name="connsiteY603" fmla="*/ 3023466 h 4419916"/>
                <a:gd name="connsiteX604" fmla="*/ 1844394 w 2568523"/>
                <a:gd name="connsiteY604" fmla="*/ 2890762 h 4419916"/>
                <a:gd name="connsiteX605" fmla="*/ 2070174 w 2568523"/>
                <a:gd name="connsiteY605" fmla="*/ 2881309 h 4419916"/>
                <a:gd name="connsiteX606" fmla="*/ 1854955 w 2568523"/>
                <a:gd name="connsiteY606" fmla="*/ 2875492 h 4419916"/>
                <a:gd name="connsiteX607" fmla="*/ 2011180 w 2568523"/>
                <a:gd name="connsiteY607" fmla="*/ 2660985 h 4419916"/>
                <a:gd name="connsiteX608" fmla="*/ 2095665 w 2568523"/>
                <a:gd name="connsiteY608" fmla="*/ 2865676 h 4419916"/>
                <a:gd name="connsiteX609" fmla="*/ 1854955 w 2568523"/>
                <a:gd name="connsiteY609" fmla="*/ 2875492 h 4419916"/>
                <a:gd name="connsiteX610" fmla="*/ 1832377 w 2568523"/>
                <a:gd name="connsiteY610" fmla="*/ 2862404 h 4419916"/>
                <a:gd name="connsiteX611" fmla="*/ 1627353 w 2568523"/>
                <a:gd name="connsiteY611" fmla="*/ 2613357 h 4419916"/>
                <a:gd name="connsiteX612" fmla="*/ 1825822 w 2568523"/>
                <a:gd name="connsiteY612" fmla="*/ 2635171 h 4419916"/>
                <a:gd name="connsiteX613" fmla="*/ 1832377 w 2568523"/>
                <a:gd name="connsiteY613" fmla="*/ 2862404 h 4419916"/>
                <a:gd name="connsiteX614" fmla="*/ 1615336 w 2568523"/>
                <a:gd name="connsiteY614" fmla="*/ 2621719 h 4419916"/>
                <a:gd name="connsiteX615" fmla="*/ 1827278 w 2568523"/>
                <a:gd name="connsiteY615" fmla="*/ 2879128 h 4419916"/>
                <a:gd name="connsiteX616" fmla="*/ 1568359 w 2568523"/>
                <a:gd name="connsiteY616" fmla="*/ 2939481 h 4419916"/>
                <a:gd name="connsiteX617" fmla="*/ 1615336 w 2568523"/>
                <a:gd name="connsiteY617" fmla="*/ 2621719 h 4419916"/>
                <a:gd name="connsiteX618" fmla="*/ 1563261 w 2568523"/>
                <a:gd name="connsiteY618" fmla="*/ 2959114 h 4419916"/>
                <a:gd name="connsiteX619" fmla="*/ 1729319 w 2568523"/>
                <a:gd name="connsiteY619" fmla="*/ 3040190 h 4419916"/>
                <a:gd name="connsiteX620" fmla="*/ 1475498 w 2568523"/>
                <a:gd name="connsiteY620" fmla="*/ 3171076 h 4419916"/>
                <a:gd name="connsiteX621" fmla="*/ 1563261 w 2568523"/>
                <a:gd name="connsiteY621" fmla="*/ 2959114 h 4419916"/>
                <a:gd name="connsiteX622" fmla="*/ 1580741 w 2568523"/>
                <a:gd name="connsiteY622" fmla="*/ 2951479 h 4419916"/>
                <a:gd name="connsiteX623" fmla="*/ 1824729 w 2568523"/>
                <a:gd name="connsiteY623" fmla="*/ 2894398 h 4419916"/>
                <a:gd name="connsiteX624" fmla="*/ 1742429 w 2568523"/>
                <a:gd name="connsiteY624" fmla="*/ 3030374 h 4419916"/>
                <a:gd name="connsiteX625" fmla="*/ 1580741 w 2568523"/>
                <a:gd name="connsiteY625" fmla="*/ 2951479 h 4419916"/>
                <a:gd name="connsiteX626" fmla="*/ 1746799 w 2568523"/>
                <a:gd name="connsiteY626" fmla="*/ 3056187 h 4419916"/>
                <a:gd name="connsiteX627" fmla="*/ 1847671 w 2568523"/>
                <a:gd name="connsiteY627" fmla="*/ 3215796 h 4419916"/>
                <a:gd name="connsiteX628" fmla="*/ 1653573 w 2568523"/>
                <a:gd name="connsiteY628" fmla="*/ 3286329 h 4419916"/>
                <a:gd name="connsiteX629" fmla="*/ 1746799 w 2568523"/>
                <a:gd name="connsiteY629" fmla="*/ 3056187 h 4419916"/>
                <a:gd name="connsiteX630" fmla="*/ 1851313 w 2568523"/>
                <a:gd name="connsiteY630" fmla="*/ 3229611 h 4419916"/>
                <a:gd name="connsiteX631" fmla="*/ 1851313 w 2568523"/>
                <a:gd name="connsiteY631" fmla="*/ 3430667 h 4419916"/>
                <a:gd name="connsiteX632" fmla="*/ 1656851 w 2568523"/>
                <a:gd name="connsiteY632" fmla="*/ 3300508 h 4419916"/>
                <a:gd name="connsiteX633" fmla="*/ 1851313 w 2568523"/>
                <a:gd name="connsiteY633" fmla="*/ 3229611 h 4419916"/>
                <a:gd name="connsiteX634" fmla="*/ 1865879 w 2568523"/>
                <a:gd name="connsiteY634" fmla="*/ 3232520 h 4419916"/>
                <a:gd name="connsiteX635" fmla="*/ 2207463 w 2568523"/>
                <a:gd name="connsiteY635" fmla="*/ 3450663 h 4419916"/>
                <a:gd name="connsiteX636" fmla="*/ 1865879 w 2568523"/>
                <a:gd name="connsiteY636" fmla="*/ 3437575 h 4419916"/>
                <a:gd name="connsiteX637" fmla="*/ 1865879 w 2568523"/>
                <a:gd name="connsiteY637" fmla="*/ 3232520 h 4419916"/>
                <a:gd name="connsiteX638" fmla="*/ 1874983 w 2568523"/>
                <a:gd name="connsiteY638" fmla="*/ 3220886 h 4419916"/>
                <a:gd name="connsiteX639" fmla="*/ 2144827 w 2568523"/>
                <a:gd name="connsiteY639" fmla="*/ 3122358 h 4419916"/>
                <a:gd name="connsiteX640" fmla="*/ 2222394 w 2568523"/>
                <a:gd name="connsiteY640" fmla="*/ 3442665 h 4419916"/>
                <a:gd name="connsiteX641" fmla="*/ 1874983 w 2568523"/>
                <a:gd name="connsiteY641" fmla="*/ 3220886 h 4419916"/>
                <a:gd name="connsiteX642" fmla="*/ 2163035 w 2568523"/>
                <a:gd name="connsiteY642" fmla="*/ 3105997 h 4419916"/>
                <a:gd name="connsiteX643" fmla="*/ 2399740 w 2568523"/>
                <a:gd name="connsiteY643" fmla="*/ 2731881 h 4419916"/>
                <a:gd name="connsiteX644" fmla="*/ 2454001 w 2568523"/>
                <a:gd name="connsiteY644" fmla="*/ 3111450 h 4419916"/>
                <a:gd name="connsiteX645" fmla="*/ 2163035 w 2568523"/>
                <a:gd name="connsiteY645" fmla="*/ 3105997 h 4419916"/>
                <a:gd name="connsiteX646" fmla="*/ 2107319 w 2568523"/>
                <a:gd name="connsiteY646" fmla="*/ 2855859 h 4419916"/>
                <a:gd name="connsiteX647" fmla="*/ 2024654 w 2568523"/>
                <a:gd name="connsiteY647" fmla="*/ 2655895 h 4419916"/>
                <a:gd name="connsiteX648" fmla="*/ 2198359 w 2568523"/>
                <a:gd name="connsiteY648" fmla="*/ 2687525 h 4419916"/>
                <a:gd name="connsiteX649" fmla="*/ 2107319 w 2568523"/>
                <a:gd name="connsiteY649" fmla="*/ 2855859 h 4419916"/>
                <a:gd name="connsiteX650" fmla="*/ 1846943 w 2568523"/>
                <a:gd name="connsiteY650" fmla="*/ 2862040 h 4419916"/>
                <a:gd name="connsiteX651" fmla="*/ 1840388 w 2568523"/>
                <a:gd name="connsiteY651" fmla="*/ 2636625 h 4419916"/>
                <a:gd name="connsiteX652" fmla="*/ 1994793 w 2568523"/>
                <a:gd name="connsiteY652" fmla="*/ 2650441 h 4419916"/>
                <a:gd name="connsiteX653" fmla="*/ 1999891 w 2568523"/>
                <a:gd name="connsiteY653" fmla="*/ 2651532 h 4419916"/>
                <a:gd name="connsiteX654" fmla="*/ 1846943 w 2568523"/>
                <a:gd name="connsiteY654" fmla="*/ 2862040 h 4419916"/>
                <a:gd name="connsiteX655" fmla="*/ 1625533 w 2568523"/>
                <a:gd name="connsiteY655" fmla="*/ 2598814 h 4419916"/>
                <a:gd name="connsiteX656" fmla="*/ 1726406 w 2568523"/>
                <a:gd name="connsiteY656" fmla="*/ 2489742 h 4419916"/>
                <a:gd name="connsiteX657" fmla="*/ 1817810 w 2568523"/>
                <a:gd name="connsiteY657" fmla="*/ 2619537 h 4419916"/>
                <a:gd name="connsiteX658" fmla="*/ 1625533 w 2568523"/>
                <a:gd name="connsiteY658" fmla="*/ 2598814 h 4419916"/>
                <a:gd name="connsiteX659" fmla="*/ 1612423 w 2568523"/>
                <a:gd name="connsiteY659" fmla="*/ 2591542 h 4419916"/>
                <a:gd name="connsiteX660" fmla="*/ 1564354 w 2568523"/>
                <a:gd name="connsiteY660" fmla="*/ 2485379 h 4419916"/>
                <a:gd name="connsiteX661" fmla="*/ 1715845 w 2568523"/>
                <a:gd name="connsiteY661" fmla="*/ 2479925 h 4419916"/>
                <a:gd name="connsiteX662" fmla="*/ 1612423 w 2568523"/>
                <a:gd name="connsiteY662" fmla="*/ 2591542 h 4419916"/>
                <a:gd name="connsiteX663" fmla="*/ 1555249 w 2568523"/>
                <a:gd name="connsiteY663" fmla="*/ 2926392 h 4419916"/>
                <a:gd name="connsiteX664" fmla="*/ 1441267 w 2568523"/>
                <a:gd name="connsiteY664" fmla="*/ 2714066 h 4419916"/>
                <a:gd name="connsiteX665" fmla="*/ 1600770 w 2568523"/>
                <a:gd name="connsiteY665" fmla="*/ 2618810 h 4419916"/>
                <a:gd name="connsiteX666" fmla="*/ 1555249 w 2568523"/>
                <a:gd name="connsiteY666" fmla="*/ 2926392 h 4419916"/>
                <a:gd name="connsiteX667" fmla="*/ 1731140 w 2568523"/>
                <a:gd name="connsiteY667" fmla="*/ 3055460 h 4419916"/>
                <a:gd name="connsiteX668" fmla="*/ 1637186 w 2568523"/>
                <a:gd name="connsiteY668" fmla="*/ 3287783 h 4419916"/>
                <a:gd name="connsiteX669" fmla="*/ 1475498 w 2568523"/>
                <a:gd name="connsiteY669" fmla="*/ 3187437 h 4419916"/>
                <a:gd name="connsiteX670" fmla="*/ 1731140 w 2568523"/>
                <a:gd name="connsiteY670" fmla="*/ 3055460 h 4419916"/>
                <a:gd name="connsiteX671" fmla="*/ 1652845 w 2568523"/>
                <a:gd name="connsiteY671" fmla="*/ 3534648 h 4419916"/>
                <a:gd name="connsiteX672" fmla="*/ 1648475 w 2568523"/>
                <a:gd name="connsiteY672" fmla="*/ 3312506 h 4419916"/>
                <a:gd name="connsiteX673" fmla="*/ 1844030 w 2568523"/>
                <a:gd name="connsiteY673" fmla="*/ 3443392 h 4419916"/>
                <a:gd name="connsiteX674" fmla="*/ 1652845 w 2568523"/>
                <a:gd name="connsiteY674" fmla="*/ 3534648 h 4419916"/>
                <a:gd name="connsiteX675" fmla="*/ 1851313 w 2568523"/>
                <a:gd name="connsiteY675" fmla="*/ 3455753 h 4419916"/>
                <a:gd name="connsiteX676" fmla="*/ 1851313 w 2568523"/>
                <a:gd name="connsiteY676" fmla="*/ 3695347 h 4419916"/>
                <a:gd name="connsiteX677" fmla="*/ 1659400 w 2568523"/>
                <a:gd name="connsiteY677" fmla="*/ 3547737 h 4419916"/>
                <a:gd name="connsiteX678" fmla="*/ 1851313 w 2568523"/>
                <a:gd name="connsiteY678" fmla="*/ 3455753 h 4419916"/>
                <a:gd name="connsiteX679" fmla="*/ 1925238 w 2568523"/>
                <a:gd name="connsiteY679" fmla="*/ 3904038 h 4419916"/>
                <a:gd name="connsiteX680" fmla="*/ 1695816 w 2568523"/>
                <a:gd name="connsiteY680" fmla="*/ 3834959 h 4419916"/>
                <a:gd name="connsiteX681" fmla="*/ 1854955 w 2568523"/>
                <a:gd name="connsiteY681" fmla="*/ 3721525 h 4419916"/>
                <a:gd name="connsiteX682" fmla="*/ 1925238 w 2568523"/>
                <a:gd name="connsiteY682" fmla="*/ 3904038 h 4419916"/>
                <a:gd name="connsiteX683" fmla="*/ 1865879 w 2568523"/>
                <a:gd name="connsiteY683" fmla="*/ 3704073 h 4419916"/>
                <a:gd name="connsiteX684" fmla="*/ 1865879 w 2568523"/>
                <a:gd name="connsiteY684" fmla="*/ 3475023 h 4419916"/>
                <a:gd name="connsiteX685" fmla="*/ 1994064 w 2568523"/>
                <a:gd name="connsiteY685" fmla="*/ 3726978 h 4419916"/>
                <a:gd name="connsiteX686" fmla="*/ 1865879 w 2568523"/>
                <a:gd name="connsiteY686" fmla="*/ 3704073 h 4419916"/>
                <a:gd name="connsiteX687" fmla="*/ 1893192 w 2568523"/>
                <a:gd name="connsiteY687" fmla="*/ 3452845 h 4419916"/>
                <a:gd name="connsiteX688" fmla="*/ 2226400 w 2568523"/>
                <a:gd name="connsiteY688" fmla="*/ 3465933 h 4419916"/>
                <a:gd name="connsiteX689" fmla="*/ 2222030 w 2568523"/>
                <a:gd name="connsiteY689" fmla="*/ 3612453 h 4419916"/>
                <a:gd name="connsiteX690" fmla="*/ 1893192 w 2568523"/>
                <a:gd name="connsiteY690" fmla="*/ 3452845 h 4419916"/>
                <a:gd name="connsiteX691" fmla="*/ 2239145 w 2568523"/>
                <a:gd name="connsiteY691" fmla="*/ 3449209 h 4419916"/>
                <a:gd name="connsiteX692" fmla="*/ 2167041 w 2568523"/>
                <a:gd name="connsiteY692" fmla="*/ 3151080 h 4419916"/>
                <a:gd name="connsiteX693" fmla="*/ 2268278 w 2568523"/>
                <a:gd name="connsiteY693" fmla="*/ 3302689 h 4419916"/>
                <a:gd name="connsiteX694" fmla="*/ 2268642 w 2568523"/>
                <a:gd name="connsiteY694" fmla="*/ 3303053 h 4419916"/>
                <a:gd name="connsiteX695" fmla="*/ 2269006 w 2568523"/>
                <a:gd name="connsiteY695" fmla="*/ 3303416 h 4419916"/>
                <a:gd name="connsiteX696" fmla="*/ 2269371 w 2568523"/>
                <a:gd name="connsiteY696" fmla="*/ 3303780 h 4419916"/>
                <a:gd name="connsiteX697" fmla="*/ 2269735 w 2568523"/>
                <a:gd name="connsiteY697" fmla="*/ 3304144 h 4419916"/>
                <a:gd name="connsiteX698" fmla="*/ 2389180 w 2568523"/>
                <a:gd name="connsiteY698" fmla="*/ 3393219 h 4419916"/>
                <a:gd name="connsiteX699" fmla="*/ 2239145 w 2568523"/>
                <a:gd name="connsiteY699" fmla="*/ 3449209 h 4419916"/>
                <a:gd name="connsiteX700" fmla="*/ 2467839 w 2568523"/>
                <a:gd name="connsiteY700" fmla="*/ 3103815 h 4419916"/>
                <a:gd name="connsiteX701" fmla="*/ 2417584 w 2568523"/>
                <a:gd name="connsiteY701" fmla="*/ 2752968 h 4419916"/>
                <a:gd name="connsiteX702" fmla="*/ 2555602 w 2568523"/>
                <a:gd name="connsiteY702" fmla="*/ 3020557 h 4419916"/>
                <a:gd name="connsiteX703" fmla="*/ 2467839 w 2568523"/>
                <a:gd name="connsiteY703" fmla="*/ 3103815 h 4419916"/>
                <a:gd name="connsiteX704" fmla="*/ 1893192 w 2568523"/>
                <a:gd name="connsiteY704" fmla="*/ 2553731 h 4419916"/>
                <a:gd name="connsiteX705" fmla="*/ 1833833 w 2568523"/>
                <a:gd name="connsiteY705" fmla="*/ 2617356 h 4419916"/>
                <a:gd name="connsiteX706" fmla="*/ 1736602 w 2568523"/>
                <a:gd name="connsiteY706" fmla="*/ 2478835 h 4419916"/>
                <a:gd name="connsiteX707" fmla="*/ 1813076 w 2568523"/>
                <a:gd name="connsiteY707" fmla="*/ 2475926 h 4419916"/>
                <a:gd name="connsiteX708" fmla="*/ 1893192 w 2568523"/>
                <a:gd name="connsiteY708" fmla="*/ 2553731 h 4419916"/>
                <a:gd name="connsiteX709" fmla="*/ 1462752 w 2568523"/>
                <a:gd name="connsiteY709" fmla="*/ 2583544 h 4419916"/>
                <a:gd name="connsiteX710" fmla="*/ 1550880 w 2568523"/>
                <a:gd name="connsiteY710" fmla="*/ 2490833 h 4419916"/>
                <a:gd name="connsiteX711" fmla="*/ 1600770 w 2568523"/>
                <a:gd name="connsiteY711" fmla="*/ 2601359 h 4419916"/>
                <a:gd name="connsiteX712" fmla="*/ 1441631 w 2568523"/>
                <a:gd name="connsiteY712" fmla="*/ 2696615 h 4419916"/>
                <a:gd name="connsiteX713" fmla="*/ 1462752 w 2568523"/>
                <a:gd name="connsiteY713" fmla="*/ 2583544 h 4419916"/>
                <a:gd name="connsiteX714" fmla="*/ 1654666 w 2568523"/>
                <a:gd name="connsiteY714" fmla="*/ 3562643 h 4419916"/>
                <a:gd name="connsiteX715" fmla="*/ 1846215 w 2568523"/>
                <a:gd name="connsiteY715" fmla="*/ 3709890 h 4419916"/>
                <a:gd name="connsiteX716" fmla="*/ 1685255 w 2568523"/>
                <a:gd name="connsiteY716" fmla="*/ 3824415 h 4419916"/>
                <a:gd name="connsiteX717" fmla="*/ 1654666 w 2568523"/>
                <a:gd name="connsiteY717" fmla="*/ 3562643 h 4419916"/>
                <a:gd name="connsiteX718" fmla="*/ 2010816 w 2568523"/>
                <a:gd name="connsiteY718" fmla="*/ 4405767 h 4419916"/>
                <a:gd name="connsiteX719" fmla="*/ 1845122 w 2568523"/>
                <a:gd name="connsiteY719" fmla="*/ 4366501 h 4419916"/>
                <a:gd name="connsiteX720" fmla="*/ 1872798 w 2568523"/>
                <a:gd name="connsiteY720" fmla="*/ 4291606 h 4419916"/>
                <a:gd name="connsiteX721" fmla="*/ 2010816 w 2568523"/>
                <a:gd name="connsiteY721" fmla="*/ 4405767 h 4419916"/>
                <a:gd name="connsiteX722" fmla="*/ 1933613 w 2568523"/>
                <a:gd name="connsiteY722" fmla="*/ 4158174 h 4419916"/>
                <a:gd name="connsiteX723" fmla="*/ 1878989 w 2568523"/>
                <a:gd name="connsiteY723" fmla="*/ 4249068 h 4419916"/>
                <a:gd name="connsiteX724" fmla="*/ 1889914 w 2568523"/>
                <a:gd name="connsiteY724" fmla="*/ 4100003 h 4419916"/>
                <a:gd name="connsiteX725" fmla="*/ 1933613 w 2568523"/>
                <a:gd name="connsiteY725" fmla="*/ 4158174 h 4419916"/>
                <a:gd name="connsiteX726" fmla="*/ 1881174 w 2568523"/>
                <a:gd name="connsiteY726" fmla="*/ 4065464 h 4419916"/>
                <a:gd name="connsiteX727" fmla="*/ 1701278 w 2568523"/>
                <a:gd name="connsiteY727" fmla="*/ 3851683 h 4419916"/>
                <a:gd name="connsiteX728" fmla="*/ 1928515 w 2568523"/>
                <a:gd name="connsiteY728" fmla="*/ 3920035 h 4419916"/>
                <a:gd name="connsiteX729" fmla="*/ 1881174 w 2568523"/>
                <a:gd name="connsiteY729" fmla="*/ 4065464 h 4419916"/>
                <a:gd name="connsiteX730" fmla="*/ 2073452 w 2568523"/>
                <a:gd name="connsiteY730" fmla="*/ 3778605 h 4419916"/>
                <a:gd name="connsiteX731" fmla="*/ 2048324 w 2568523"/>
                <a:gd name="connsiteY731" fmla="*/ 3801874 h 4419916"/>
                <a:gd name="connsiteX732" fmla="*/ 2019920 w 2568523"/>
                <a:gd name="connsiteY732" fmla="*/ 3746247 h 4419916"/>
                <a:gd name="connsiteX733" fmla="*/ 2091660 w 2568523"/>
                <a:gd name="connsiteY733" fmla="*/ 3758972 h 4419916"/>
                <a:gd name="connsiteX734" fmla="*/ 2073452 w 2568523"/>
                <a:gd name="connsiteY734" fmla="*/ 3778605 h 4419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</a:cxnLst>
              <a:rect l="l" t="t" r="r" b="b"/>
              <a:pathLst>
                <a:path w="2568523" h="4419916">
                  <a:moveTo>
                    <a:pt x="2566162" y="2742788"/>
                  </a:moveTo>
                  <a:lnTo>
                    <a:pt x="2405567" y="2703886"/>
                  </a:lnTo>
                  <a:cubicBezTo>
                    <a:pt x="2405567" y="2703886"/>
                    <a:pt x="2405567" y="2703886"/>
                    <a:pt x="2405567" y="2703886"/>
                  </a:cubicBezTo>
                  <a:cubicBezTo>
                    <a:pt x="2405567" y="2703886"/>
                    <a:pt x="2405567" y="2703886"/>
                    <a:pt x="2405567" y="2703886"/>
                  </a:cubicBezTo>
                  <a:lnTo>
                    <a:pt x="2405203" y="2703886"/>
                  </a:lnTo>
                  <a:lnTo>
                    <a:pt x="2211105" y="2674800"/>
                  </a:lnTo>
                  <a:lnTo>
                    <a:pt x="1999163" y="2636625"/>
                  </a:lnTo>
                  <a:lnTo>
                    <a:pt x="1820723" y="2463565"/>
                  </a:lnTo>
                  <a:cubicBezTo>
                    <a:pt x="1819267" y="2462111"/>
                    <a:pt x="1817446" y="2461384"/>
                    <a:pt x="1815261" y="2461384"/>
                  </a:cubicBezTo>
                  <a:lnTo>
                    <a:pt x="1552700" y="2471200"/>
                  </a:lnTo>
                  <a:cubicBezTo>
                    <a:pt x="1552700" y="2471200"/>
                    <a:pt x="1552700" y="2471200"/>
                    <a:pt x="1552700" y="2471200"/>
                  </a:cubicBezTo>
                  <a:lnTo>
                    <a:pt x="1552700" y="2471200"/>
                  </a:lnTo>
                  <a:cubicBezTo>
                    <a:pt x="1550880" y="2471200"/>
                    <a:pt x="1549059" y="2471927"/>
                    <a:pt x="1547602" y="2473381"/>
                  </a:cubicBezTo>
                  <a:lnTo>
                    <a:pt x="1547602" y="2473381"/>
                  </a:lnTo>
                  <a:cubicBezTo>
                    <a:pt x="1547602" y="2473381"/>
                    <a:pt x="1547602" y="2473381"/>
                    <a:pt x="1547602" y="2473381"/>
                  </a:cubicBezTo>
                  <a:lnTo>
                    <a:pt x="1455469" y="2569728"/>
                  </a:lnTo>
                  <a:lnTo>
                    <a:pt x="1412134" y="2526463"/>
                  </a:lnTo>
                  <a:cubicBezTo>
                    <a:pt x="1410677" y="2525008"/>
                    <a:pt x="1408857" y="2524282"/>
                    <a:pt x="1407036" y="2524282"/>
                  </a:cubicBezTo>
                  <a:lnTo>
                    <a:pt x="1348041" y="2524282"/>
                  </a:lnTo>
                  <a:lnTo>
                    <a:pt x="1313446" y="2472291"/>
                  </a:lnTo>
                  <a:lnTo>
                    <a:pt x="1341487" y="2393395"/>
                  </a:lnTo>
                  <a:cubicBezTo>
                    <a:pt x="1342215" y="2391941"/>
                    <a:pt x="1342215" y="2390123"/>
                    <a:pt x="1341487" y="2388669"/>
                  </a:cubicBezTo>
                  <a:cubicBezTo>
                    <a:pt x="1341487" y="2388669"/>
                    <a:pt x="1341487" y="2388669"/>
                    <a:pt x="1341487" y="2388669"/>
                  </a:cubicBezTo>
                  <a:cubicBezTo>
                    <a:pt x="1341487" y="2388305"/>
                    <a:pt x="1341122" y="2387942"/>
                    <a:pt x="1341122" y="2387942"/>
                  </a:cubicBezTo>
                  <a:cubicBezTo>
                    <a:pt x="1341122" y="2387942"/>
                    <a:pt x="1341122" y="2387942"/>
                    <a:pt x="1341122" y="2387942"/>
                  </a:cubicBezTo>
                  <a:cubicBezTo>
                    <a:pt x="1340394" y="2386488"/>
                    <a:pt x="1339302" y="2385397"/>
                    <a:pt x="1337845" y="2384670"/>
                  </a:cubicBezTo>
                  <a:lnTo>
                    <a:pt x="1337845" y="2384670"/>
                  </a:lnTo>
                  <a:cubicBezTo>
                    <a:pt x="1337845" y="2384670"/>
                    <a:pt x="1337845" y="2384670"/>
                    <a:pt x="1337845" y="2384670"/>
                  </a:cubicBezTo>
                  <a:cubicBezTo>
                    <a:pt x="1337845" y="2384670"/>
                    <a:pt x="1337845" y="2384670"/>
                    <a:pt x="1337845" y="2384670"/>
                  </a:cubicBezTo>
                  <a:cubicBezTo>
                    <a:pt x="1337481" y="2384670"/>
                    <a:pt x="1337481" y="2384306"/>
                    <a:pt x="1337117" y="2384306"/>
                  </a:cubicBezTo>
                  <a:lnTo>
                    <a:pt x="1337117" y="2384306"/>
                  </a:lnTo>
                  <a:cubicBezTo>
                    <a:pt x="1337117" y="2384306"/>
                    <a:pt x="1337117" y="2384306"/>
                    <a:pt x="1337117" y="2384306"/>
                  </a:cubicBezTo>
                  <a:cubicBezTo>
                    <a:pt x="1337117" y="2384306"/>
                    <a:pt x="1337117" y="2384306"/>
                    <a:pt x="1337117" y="2384306"/>
                  </a:cubicBezTo>
                  <a:cubicBezTo>
                    <a:pt x="1336753" y="2384306"/>
                    <a:pt x="1336388" y="2383943"/>
                    <a:pt x="1336024" y="2383943"/>
                  </a:cubicBezTo>
                  <a:lnTo>
                    <a:pt x="1204198" y="2361401"/>
                  </a:lnTo>
                  <a:lnTo>
                    <a:pt x="1278487" y="2190159"/>
                  </a:lnTo>
                  <a:cubicBezTo>
                    <a:pt x="1279215" y="2187977"/>
                    <a:pt x="1279215" y="2185796"/>
                    <a:pt x="1278123" y="2183978"/>
                  </a:cubicBezTo>
                  <a:cubicBezTo>
                    <a:pt x="1277030" y="2182160"/>
                    <a:pt x="1275209" y="2180706"/>
                    <a:pt x="1273024" y="2180342"/>
                  </a:cubicBezTo>
                  <a:lnTo>
                    <a:pt x="1195094" y="2165799"/>
                  </a:lnTo>
                  <a:cubicBezTo>
                    <a:pt x="1194729" y="2165799"/>
                    <a:pt x="1194365" y="2165799"/>
                    <a:pt x="1194001" y="2165799"/>
                  </a:cubicBezTo>
                  <a:cubicBezTo>
                    <a:pt x="1194001" y="2165799"/>
                    <a:pt x="1193637" y="2165799"/>
                    <a:pt x="1193637" y="2165799"/>
                  </a:cubicBezTo>
                  <a:cubicBezTo>
                    <a:pt x="1193637" y="2165799"/>
                    <a:pt x="1193637" y="2165799"/>
                    <a:pt x="1193273" y="2165799"/>
                  </a:cubicBezTo>
                  <a:cubicBezTo>
                    <a:pt x="1192545" y="2165799"/>
                    <a:pt x="1191452" y="2165799"/>
                    <a:pt x="1190724" y="2166163"/>
                  </a:cubicBezTo>
                  <a:cubicBezTo>
                    <a:pt x="1190724" y="2166163"/>
                    <a:pt x="1190360" y="2166163"/>
                    <a:pt x="1190360" y="2166527"/>
                  </a:cubicBezTo>
                  <a:cubicBezTo>
                    <a:pt x="1189631" y="2166890"/>
                    <a:pt x="1189267" y="2167254"/>
                    <a:pt x="1188539" y="2167617"/>
                  </a:cubicBezTo>
                  <a:cubicBezTo>
                    <a:pt x="1188539" y="2167617"/>
                    <a:pt x="1188175" y="2167981"/>
                    <a:pt x="1188175" y="2167981"/>
                  </a:cubicBezTo>
                  <a:cubicBezTo>
                    <a:pt x="1188175" y="2167981"/>
                    <a:pt x="1187810" y="2168344"/>
                    <a:pt x="1187810" y="2168344"/>
                  </a:cubicBezTo>
                  <a:lnTo>
                    <a:pt x="1155036" y="2210519"/>
                  </a:lnTo>
                  <a:lnTo>
                    <a:pt x="1096406" y="2237423"/>
                  </a:lnTo>
                  <a:lnTo>
                    <a:pt x="1027215" y="2207246"/>
                  </a:lnTo>
                  <a:lnTo>
                    <a:pt x="1054527" y="2083632"/>
                  </a:lnTo>
                  <a:lnTo>
                    <a:pt x="1173972" y="1945474"/>
                  </a:lnTo>
                  <a:lnTo>
                    <a:pt x="1248990" y="1912753"/>
                  </a:lnTo>
                  <a:lnTo>
                    <a:pt x="1351683" y="1903664"/>
                  </a:lnTo>
                  <a:lnTo>
                    <a:pt x="1351683" y="2080360"/>
                  </a:lnTo>
                  <a:cubicBezTo>
                    <a:pt x="1351683" y="2083268"/>
                    <a:pt x="1353504" y="2085813"/>
                    <a:pt x="1356053" y="2086904"/>
                  </a:cubicBezTo>
                  <a:cubicBezTo>
                    <a:pt x="1358602" y="2087995"/>
                    <a:pt x="1361880" y="2087631"/>
                    <a:pt x="1364065" y="2085450"/>
                  </a:cubicBezTo>
                  <a:lnTo>
                    <a:pt x="1454013" y="2002919"/>
                  </a:lnTo>
                  <a:cubicBezTo>
                    <a:pt x="1455469" y="2001465"/>
                    <a:pt x="1456198" y="1999647"/>
                    <a:pt x="1456198" y="1997465"/>
                  </a:cubicBezTo>
                  <a:lnTo>
                    <a:pt x="1456198" y="1888757"/>
                  </a:lnTo>
                  <a:lnTo>
                    <a:pt x="1529030" y="1808771"/>
                  </a:lnTo>
                  <a:cubicBezTo>
                    <a:pt x="1529030" y="1808771"/>
                    <a:pt x="1529030" y="1808771"/>
                    <a:pt x="1529030" y="1808771"/>
                  </a:cubicBezTo>
                  <a:lnTo>
                    <a:pt x="1529394" y="1808408"/>
                  </a:lnTo>
                  <a:lnTo>
                    <a:pt x="1679064" y="1649527"/>
                  </a:lnTo>
                  <a:lnTo>
                    <a:pt x="1794504" y="1601535"/>
                  </a:lnTo>
                  <a:cubicBezTo>
                    <a:pt x="1796324" y="1600808"/>
                    <a:pt x="1797417" y="1599717"/>
                    <a:pt x="1798145" y="1597899"/>
                  </a:cubicBezTo>
                  <a:lnTo>
                    <a:pt x="1849492" y="1490282"/>
                  </a:lnTo>
                  <a:lnTo>
                    <a:pt x="1966388" y="1490282"/>
                  </a:lnTo>
                  <a:cubicBezTo>
                    <a:pt x="1970394" y="1490282"/>
                    <a:pt x="1973671" y="1487010"/>
                    <a:pt x="1973671" y="1483011"/>
                  </a:cubicBezTo>
                  <a:lnTo>
                    <a:pt x="1973671" y="1281228"/>
                  </a:lnTo>
                  <a:lnTo>
                    <a:pt x="2140457" y="1272503"/>
                  </a:lnTo>
                  <a:lnTo>
                    <a:pt x="2096030" y="1388118"/>
                  </a:lnTo>
                  <a:cubicBezTo>
                    <a:pt x="2095301" y="1390300"/>
                    <a:pt x="2095301" y="1392845"/>
                    <a:pt x="2096758" y="1394663"/>
                  </a:cubicBezTo>
                  <a:lnTo>
                    <a:pt x="2155024" y="1487010"/>
                  </a:lnTo>
                  <a:cubicBezTo>
                    <a:pt x="2156116" y="1488828"/>
                    <a:pt x="2158301" y="1490282"/>
                    <a:pt x="2160486" y="1490282"/>
                  </a:cubicBezTo>
                  <a:cubicBezTo>
                    <a:pt x="2162671" y="1490646"/>
                    <a:pt x="2164856" y="1489919"/>
                    <a:pt x="2166313" y="1488101"/>
                  </a:cubicBezTo>
                  <a:lnTo>
                    <a:pt x="2215110" y="1439382"/>
                  </a:lnTo>
                  <a:cubicBezTo>
                    <a:pt x="2217660" y="1436837"/>
                    <a:pt x="2218024" y="1432838"/>
                    <a:pt x="2215839" y="1429929"/>
                  </a:cubicBezTo>
                  <a:lnTo>
                    <a:pt x="2178330" y="1378302"/>
                  </a:lnTo>
                  <a:lnTo>
                    <a:pt x="2173960" y="1310314"/>
                  </a:lnTo>
                  <a:lnTo>
                    <a:pt x="2215839" y="1259050"/>
                  </a:lnTo>
                  <a:cubicBezTo>
                    <a:pt x="2218388" y="1256142"/>
                    <a:pt x="2218024" y="1251415"/>
                    <a:pt x="2215110" y="1248870"/>
                  </a:cubicBezTo>
                  <a:lnTo>
                    <a:pt x="2143371" y="1187063"/>
                  </a:lnTo>
                  <a:lnTo>
                    <a:pt x="2105498" y="1092171"/>
                  </a:lnTo>
                  <a:lnTo>
                    <a:pt x="2086197" y="986008"/>
                  </a:lnTo>
                  <a:cubicBezTo>
                    <a:pt x="2085833" y="983826"/>
                    <a:pt x="2084376" y="982008"/>
                    <a:pt x="2082556" y="980918"/>
                  </a:cubicBezTo>
                  <a:lnTo>
                    <a:pt x="1867700" y="854758"/>
                  </a:lnTo>
                  <a:lnTo>
                    <a:pt x="1944174" y="786770"/>
                  </a:lnTo>
                  <a:lnTo>
                    <a:pt x="2124798" y="862757"/>
                  </a:lnTo>
                  <a:cubicBezTo>
                    <a:pt x="2127348" y="863847"/>
                    <a:pt x="2129897" y="863484"/>
                    <a:pt x="2132082" y="861666"/>
                  </a:cubicBezTo>
                  <a:cubicBezTo>
                    <a:pt x="2134267" y="859848"/>
                    <a:pt x="2135359" y="857303"/>
                    <a:pt x="2134631" y="854758"/>
                  </a:cubicBezTo>
                  <a:lnTo>
                    <a:pt x="2111689" y="717691"/>
                  </a:lnTo>
                  <a:lnTo>
                    <a:pt x="2210012" y="717691"/>
                  </a:lnTo>
                  <a:cubicBezTo>
                    <a:pt x="2212561" y="717691"/>
                    <a:pt x="2214746" y="716601"/>
                    <a:pt x="2215839" y="714783"/>
                  </a:cubicBezTo>
                  <a:cubicBezTo>
                    <a:pt x="2217296" y="712965"/>
                    <a:pt x="2217660" y="710420"/>
                    <a:pt x="2216931" y="708239"/>
                  </a:cubicBezTo>
                  <a:lnTo>
                    <a:pt x="2187798" y="625708"/>
                  </a:lnTo>
                  <a:cubicBezTo>
                    <a:pt x="2187434" y="624981"/>
                    <a:pt x="2187070" y="624253"/>
                    <a:pt x="2186706" y="623526"/>
                  </a:cubicBezTo>
                  <a:lnTo>
                    <a:pt x="2122613" y="546085"/>
                  </a:lnTo>
                  <a:lnTo>
                    <a:pt x="2049781" y="468281"/>
                  </a:lnTo>
                  <a:cubicBezTo>
                    <a:pt x="2049053" y="467554"/>
                    <a:pt x="2048324" y="467190"/>
                    <a:pt x="2047596" y="466827"/>
                  </a:cubicBezTo>
                  <a:lnTo>
                    <a:pt x="1894284" y="395203"/>
                  </a:lnTo>
                  <a:lnTo>
                    <a:pt x="1837111" y="285768"/>
                  </a:lnTo>
                  <a:cubicBezTo>
                    <a:pt x="1836018" y="283223"/>
                    <a:pt x="1833469" y="281768"/>
                    <a:pt x="1830556" y="281768"/>
                  </a:cubicBezTo>
                  <a:cubicBezTo>
                    <a:pt x="1830556" y="281768"/>
                    <a:pt x="1830556" y="281768"/>
                    <a:pt x="1830556" y="281768"/>
                  </a:cubicBezTo>
                  <a:cubicBezTo>
                    <a:pt x="1827642" y="281768"/>
                    <a:pt x="1825457" y="283223"/>
                    <a:pt x="1824001" y="285768"/>
                  </a:cubicBezTo>
                  <a:lnTo>
                    <a:pt x="1736602" y="460646"/>
                  </a:lnTo>
                  <a:cubicBezTo>
                    <a:pt x="1735510" y="462827"/>
                    <a:pt x="1735510" y="465736"/>
                    <a:pt x="1736966" y="467917"/>
                  </a:cubicBezTo>
                  <a:cubicBezTo>
                    <a:pt x="1738423" y="470099"/>
                    <a:pt x="1740608" y="471189"/>
                    <a:pt x="1743521" y="471189"/>
                  </a:cubicBezTo>
                  <a:lnTo>
                    <a:pt x="1862238" y="467190"/>
                  </a:lnTo>
                  <a:lnTo>
                    <a:pt x="1710746" y="560992"/>
                  </a:lnTo>
                  <a:lnTo>
                    <a:pt x="1593122" y="420289"/>
                  </a:lnTo>
                  <a:cubicBezTo>
                    <a:pt x="1592758" y="419926"/>
                    <a:pt x="1592394" y="419562"/>
                    <a:pt x="1592030" y="419562"/>
                  </a:cubicBezTo>
                  <a:cubicBezTo>
                    <a:pt x="1592030" y="419562"/>
                    <a:pt x="1591666" y="419199"/>
                    <a:pt x="1591666" y="419199"/>
                  </a:cubicBezTo>
                  <a:cubicBezTo>
                    <a:pt x="1590209" y="418108"/>
                    <a:pt x="1588388" y="417744"/>
                    <a:pt x="1586567" y="418108"/>
                  </a:cubicBezTo>
                  <a:cubicBezTo>
                    <a:pt x="1586567" y="418108"/>
                    <a:pt x="1586567" y="418108"/>
                    <a:pt x="1586203" y="418108"/>
                  </a:cubicBezTo>
                  <a:cubicBezTo>
                    <a:pt x="1585839" y="418108"/>
                    <a:pt x="1585839" y="418108"/>
                    <a:pt x="1585839" y="418472"/>
                  </a:cubicBezTo>
                  <a:cubicBezTo>
                    <a:pt x="1585475" y="418472"/>
                    <a:pt x="1585111" y="418472"/>
                    <a:pt x="1584747" y="418835"/>
                  </a:cubicBezTo>
                  <a:lnTo>
                    <a:pt x="1321822" y="523907"/>
                  </a:lnTo>
                  <a:lnTo>
                    <a:pt x="1033406" y="240685"/>
                  </a:lnTo>
                  <a:cubicBezTo>
                    <a:pt x="1033406" y="240685"/>
                    <a:pt x="1033406" y="240685"/>
                    <a:pt x="1033406" y="240685"/>
                  </a:cubicBezTo>
                  <a:cubicBezTo>
                    <a:pt x="1033406" y="240685"/>
                    <a:pt x="1033042" y="240321"/>
                    <a:pt x="1033042" y="240321"/>
                  </a:cubicBezTo>
                  <a:cubicBezTo>
                    <a:pt x="1033042" y="240321"/>
                    <a:pt x="1032677" y="240321"/>
                    <a:pt x="1032677" y="239958"/>
                  </a:cubicBezTo>
                  <a:cubicBezTo>
                    <a:pt x="1032313" y="239594"/>
                    <a:pt x="1031949" y="239594"/>
                    <a:pt x="1031585" y="239230"/>
                  </a:cubicBezTo>
                  <a:cubicBezTo>
                    <a:pt x="1031221" y="239230"/>
                    <a:pt x="1030857" y="238867"/>
                    <a:pt x="1030857" y="238867"/>
                  </a:cubicBezTo>
                  <a:cubicBezTo>
                    <a:pt x="1030492" y="238867"/>
                    <a:pt x="1030492" y="238867"/>
                    <a:pt x="1030128" y="238503"/>
                  </a:cubicBezTo>
                  <a:lnTo>
                    <a:pt x="744990" y="170879"/>
                  </a:lnTo>
                  <a:lnTo>
                    <a:pt x="551984" y="2181"/>
                  </a:lnTo>
                  <a:cubicBezTo>
                    <a:pt x="551620" y="1818"/>
                    <a:pt x="551256" y="1818"/>
                    <a:pt x="550892" y="1454"/>
                  </a:cubicBezTo>
                  <a:cubicBezTo>
                    <a:pt x="550527" y="1091"/>
                    <a:pt x="550163" y="1091"/>
                    <a:pt x="549799" y="727"/>
                  </a:cubicBezTo>
                  <a:cubicBezTo>
                    <a:pt x="549435" y="364"/>
                    <a:pt x="548707" y="364"/>
                    <a:pt x="548342" y="364"/>
                  </a:cubicBezTo>
                  <a:cubicBezTo>
                    <a:pt x="547978" y="364"/>
                    <a:pt x="547614" y="0"/>
                    <a:pt x="547250" y="0"/>
                  </a:cubicBezTo>
                  <a:cubicBezTo>
                    <a:pt x="547250" y="0"/>
                    <a:pt x="546886" y="0"/>
                    <a:pt x="546886" y="0"/>
                  </a:cubicBezTo>
                  <a:lnTo>
                    <a:pt x="240626" y="0"/>
                  </a:lnTo>
                  <a:cubicBezTo>
                    <a:pt x="238077" y="0"/>
                    <a:pt x="235892" y="1091"/>
                    <a:pt x="234799" y="3272"/>
                  </a:cubicBezTo>
                  <a:cubicBezTo>
                    <a:pt x="233343" y="5090"/>
                    <a:pt x="232978" y="7635"/>
                    <a:pt x="234071" y="9816"/>
                  </a:cubicBezTo>
                  <a:lnTo>
                    <a:pt x="304354" y="201419"/>
                  </a:lnTo>
                  <a:lnTo>
                    <a:pt x="122273" y="252683"/>
                  </a:lnTo>
                  <a:cubicBezTo>
                    <a:pt x="120088" y="253410"/>
                    <a:pt x="118632" y="254500"/>
                    <a:pt x="117539" y="256682"/>
                  </a:cubicBezTo>
                  <a:lnTo>
                    <a:pt x="39609" y="421744"/>
                  </a:lnTo>
                  <a:cubicBezTo>
                    <a:pt x="39244" y="422107"/>
                    <a:pt x="39244" y="422834"/>
                    <a:pt x="39244" y="423198"/>
                  </a:cubicBezTo>
                  <a:lnTo>
                    <a:pt x="279" y="588260"/>
                  </a:lnTo>
                  <a:cubicBezTo>
                    <a:pt x="-449" y="590441"/>
                    <a:pt x="279" y="592986"/>
                    <a:pt x="2100" y="594804"/>
                  </a:cubicBezTo>
                  <a:lnTo>
                    <a:pt x="109163" y="711147"/>
                  </a:lnTo>
                  <a:cubicBezTo>
                    <a:pt x="109528" y="711874"/>
                    <a:pt x="110256" y="712238"/>
                    <a:pt x="110984" y="712601"/>
                  </a:cubicBezTo>
                  <a:cubicBezTo>
                    <a:pt x="110984" y="712601"/>
                    <a:pt x="110984" y="712601"/>
                    <a:pt x="110984" y="712601"/>
                  </a:cubicBezTo>
                  <a:cubicBezTo>
                    <a:pt x="110984" y="712601"/>
                    <a:pt x="110984" y="712601"/>
                    <a:pt x="110984" y="712601"/>
                  </a:cubicBezTo>
                  <a:cubicBezTo>
                    <a:pt x="110984" y="712601"/>
                    <a:pt x="110984" y="712601"/>
                    <a:pt x="110984" y="712601"/>
                  </a:cubicBezTo>
                  <a:cubicBezTo>
                    <a:pt x="111713" y="712965"/>
                    <a:pt x="112077" y="712965"/>
                    <a:pt x="112805" y="713329"/>
                  </a:cubicBezTo>
                  <a:cubicBezTo>
                    <a:pt x="113169" y="713329"/>
                    <a:pt x="113169" y="713329"/>
                    <a:pt x="113533" y="713329"/>
                  </a:cubicBezTo>
                  <a:cubicBezTo>
                    <a:pt x="113898" y="713329"/>
                    <a:pt x="113898" y="713329"/>
                    <a:pt x="114262" y="713329"/>
                  </a:cubicBezTo>
                  <a:cubicBezTo>
                    <a:pt x="114626" y="713329"/>
                    <a:pt x="114990" y="713329"/>
                    <a:pt x="114990" y="713329"/>
                  </a:cubicBezTo>
                  <a:cubicBezTo>
                    <a:pt x="115354" y="713329"/>
                    <a:pt x="115354" y="713329"/>
                    <a:pt x="115718" y="713329"/>
                  </a:cubicBezTo>
                  <a:cubicBezTo>
                    <a:pt x="116447" y="713329"/>
                    <a:pt x="117175" y="712965"/>
                    <a:pt x="117903" y="712601"/>
                  </a:cubicBezTo>
                  <a:cubicBezTo>
                    <a:pt x="117903" y="712601"/>
                    <a:pt x="117903" y="712601"/>
                    <a:pt x="117903" y="712601"/>
                  </a:cubicBezTo>
                  <a:lnTo>
                    <a:pt x="117903" y="712601"/>
                  </a:lnTo>
                  <a:cubicBezTo>
                    <a:pt x="117903" y="712601"/>
                    <a:pt x="117903" y="712601"/>
                    <a:pt x="117903" y="712601"/>
                  </a:cubicBezTo>
                  <a:lnTo>
                    <a:pt x="266481" y="626435"/>
                  </a:lnTo>
                  <a:lnTo>
                    <a:pt x="422342" y="650067"/>
                  </a:lnTo>
                  <a:lnTo>
                    <a:pt x="573834" y="777681"/>
                  </a:lnTo>
                  <a:lnTo>
                    <a:pt x="583302" y="1017275"/>
                  </a:lnTo>
                  <a:cubicBezTo>
                    <a:pt x="583302" y="1018729"/>
                    <a:pt x="584030" y="1020183"/>
                    <a:pt x="584759" y="1021638"/>
                  </a:cubicBezTo>
                  <a:lnTo>
                    <a:pt x="707481" y="1172520"/>
                  </a:lnTo>
                  <a:lnTo>
                    <a:pt x="559996" y="1376484"/>
                  </a:lnTo>
                  <a:lnTo>
                    <a:pt x="487163" y="1473558"/>
                  </a:lnTo>
                  <a:cubicBezTo>
                    <a:pt x="486071" y="1474649"/>
                    <a:pt x="485707" y="1476466"/>
                    <a:pt x="485707" y="1477921"/>
                  </a:cubicBezTo>
                  <a:lnTo>
                    <a:pt x="485707" y="1647709"/>
                  </a:lnTo>
                  <a:cubicBezTo>
                    <a:pt x="485707" y="1649163"/>
                    <a:pt x="486071" y="1650254"/>
                    <a:pt x="486799" y="1651345"/>
                  </a:cubicBezTo>
                  <a:lnTo>
                    <a:pt x="582938" y="1809862"/>
                  </a:lnTo>
                  <a:lnTo>
                    <a:pt x="582938" y="2026188"/>
                  </a:lnTo>
                  <a:cubicBezTo>
                    <a:pt x="582938" y="2028005"/>
                    <a:pt x="583666" y="2029823"/>
                    <a:pt x="585123" y="2031278"/>
                  </a:cubicBezTo>
                  <a:lnTo>
                    <a:pt x="652493" y="2098538"/>
                  </a:lnTo>
                  <a:lnTo>
                    <a:pt x="700562" y="2175616"/>
                  </a:lnTo>
                  <a:cubicBezTo>
                    <a:pt x="700926" y="2176343"/>
                    <a:pt x="701655" y="2177070"/>
                    <a:pt x="702747" y="2177797"/>
                  </a:cubicBezTo>
                  <a:lnTo>
                    <a:pt x="806533" y="2249421"/>
                  </a:lnTo>
                  <a:cubicBezTo>
                    <a:pt x="806533" y="2249421"/>
                    <a:pt x="806533" y="2249421"/>
                    <a:pt x="806533" y="2249421"/>
                  </a:cubicBezTo>
                  <a:lnTo>
                    <a:pt x="829475" y="2265418"/>
                  </a:lnTo>
                  <a:lnTo>
                    <a:pt x="1003909" y="2371945"/>
                  </a:lnTo>
                  <a:lnTo>
                    <a:pt x="1085845" y="2453748"/>
                  </a:lnTo>
                  <a:cubicBezTo>
                    <a:pt x="1087666" y="2455566"/>
                    <a:pt x="1089851" y="2456293"/>
                    <a:pt x="1092036" y="2455930"/>
                  </a:cubicBezTo>
                  <a:lnTo>
                    <a:pt x="1253724" y="2429026"/>
                  </a:lnTo>
                  <a:lnTo>
                    <a:pt x="1239886" y="2459929"/>
                  </a:lnTo>
                  <a:lnTo>
                    <a:pt x="1191452" y="2532280"/>
                  </a:lnTo>
                  <a:cubicBezTo>
                    <a:pt x="1189631" y="2535189"/>
                    <a:pt x="1189995" y="2539188"/>
                    <a:pt x="1192545" y="2541733"/>
                  </a:cubicBezTo>
                  <a:lnTo>
                    <a:pt x="1309076" y="2653350"/>
                  </a:lnTo>
                  <a:cubicBezTo>
                    <a:pt x="1310533" y="2654804"/>
                    <a:pt x="1312718" y="2655531"/>
                    <a:pt x="1314539" y="2655531"/>
                  </a:cubicBezTo>
                  <a:cubicBezTo>
                    <a:pt x="1316724" y="2655531"/>
                    <a:pt x="1318544" y="2654440"/>
                    <a:pt x="1319637" y="2652622"/>
                  </a:cubicBezTo>
                  <a:lnTo>
                    <a:pt x="1352047" y="2610812"/>
                  </a:lnTo>
                  <a:lnTo>
                    <a:pt x="1445637" y="2589724"/>
                  </a:lnTo>
                  <a:lnTo>
                    <a:pt x="1424515" y="2709340"/>
                  </a:lnTo>
                  <a:lnTo>
                    <a:pt x="1356417" y="2966749"/>
                  </a:lnTo>
                  <a:cubicBezTo>
                    <a:pt x="1356053" y="2967476"/>
                    <a:pt x="1356053" y="2968567"/>
                    <a:pt x="1356053" y="2969294"/>
                  </a:cubicBezTo>
                  <a:cubicBezTo>
                    <a:pt x="1356053" y="2969294"/>
                    <a:pt x="1356053" y="2969294"/>
                    <a:pt x="1356053" y="2969294"/>
                  </a:cubicBezTo>
                  <a:cubicBezTo>
                    <a:pt x="1356053" y="2969657"/>
                    <a:pt x="1356053" y="2969657"/>
                    <a:pt x="1356053" y="2970021"/>
                  </a:cubicBezTo>
                  <a:cubicBezTo>
                    <a:pt x="1356053" y="2970748"/>
                    <a:pt x="1356417" y="2971112"/>
                    <a:pt x="1356417" y="2971839"/>
                  </a:cubicBezTo>
                  <a:lnTo>
                    <a:pt x="1453648" y="3190346"/>
                  </a:lnTo>
                  <a:cubicBezTo>
                    <a:pt x="1453648" y="3190346"/>
                    <a:pt x="1453648" y="3190709"/>
                    <a:pt x="1454013" y="3190709"/>
                  </a:cubicBezTo>
                  <a:cubicBezTo>
                    <a:pt x="1454013" y="3191073"/>
                    <a:pt x="1454377" y="3191436"/>
                    <a:pt x="1454741" y="3191436"/>
                  </a:cubicBezTo>
                  <a:cubicBezTo>
                    <a:pt x="1455105" y="3191800"/>
                    <a:pt x="1455105" y="3192164"/>
                    <a:pt x="1455469" y="3192527"/>
                  </a:cubicBezTo>
                  <a:cubicBezTo>
                    <a:pt x="1455469" y="3192527"/>
                    <a:pt x="1455469" y="3192890"/>
                    <a:pt x="1455833" y="3192890"/>
                  </a:cubicBezTo>
                  <a:cubicBezTo>
                    <a:pt x="1455833" y="3192890"/>
                    <a:pt x="1456198" y="3193254"/>
                    <a:pt x="1456562" y="3193254"/>
                  </a:cubicBezTo>
                  <a:cubicBezTo>
                    <a:pt x="1456926" y="3193254"/>
                    <a:pt x="1456926" y="3193618"/>
                    <a:pt x="1456926" y="3193618"/>
                  </a:cubicBezTo>
                  <a:lnTo>
                    <a:pt x="1633544" y="3303053"/>
                  </a:lnTo>
                  <a:lnTo>
                    <a:pt x="1638278" y="3547373"/>
                  </a:lnTo>
                  <a:lnTo>
                    <a:pt x="1672145" y="3838231"/>
                  </a:lnTo>
                  <a:lnTo>
                    <a:pt x="1657579" y="4206530"/>
                  </a:lnTo>
                  <a:cubicBezTo>
                    <a:pt x="1657579" y="4206530"/>
                    <a:pt x="1657579" y="4206893"/>
                    <a:pt x="1657579" y="4206893"/>
                  </a:cubicBezTo>
                  <a:cubicBezTo>
                    <a:pt x="1657579" y="4207257"/>
                    <a:pt x="1657579" y="4207257"/>
                    <a:pt x="1657579" y="4207621"/>
                  </a:cubicBezTo>
                  <a:cubicBezTo>
                    <a:pt x="1657579" y="4208348"/>
                    <a:pt x="1657943" y="4209075"/>
                    <a:pt x="1657943" y="4209802"/>
                  </a:cubicBezTo>
                  <a:lnTo>
                    <a:pt x="1657943" y="4209802"/>
                  </a:lnTo>
                  <a:cubicBezTo>
                    <a:pt x="1658307" y="4210529"/>
                    <a:pt x="1658671" y="4211256"/>
                    <a:pt x="1659400" y="4211983"/>
                  </a:cubicBezTo>
                  <a:cubicBezTo>
                    <a:pt x="1659400" y="4211983"/>
                    <a:pt x="1659400" y="4212347"/>
                    <a:pt x="1659764" y="4212347"/>
                  </a:cubicBezTo>
                  <a:lnTo>
                    <a:pt x="1829827" y="4377409"/>
                  </a:lnTo>
                  <a:cubicBezTo>
                    <a:pt x="1829827" y="4377409"/>
                    <a:pt x="1829827" y="4377409"/>
                    <a:pt x="1829827" y="4377409"/>
                  </a:cubicBezTo>
                  <a:cubicBezTo>
                    <a:pt x="1829827" y="4377409"/>
                    <a:pt x="1829827" y="4377409"/>
                    <a:pt x="1830192" y="4377409"/>
                  </a:cubicBezTo>
                  <a:cubicBezTo>
                    <a:pt x="1830920" y="4377772"/>
                    <a:pt x="1831284" y="4378499"/>
                    <a:pt x="1832012" y="4378499"/>
                  </a:cubicBezTo>
                  <a:cubicBezTo>
                    <a:pt x="1832012" y="4378499"/>
                    <a:pt x="1832377" y="4378499"/>
                    <a:pt x="1832377" y="4378863"/>
                  </a:cubicBezTo>
                  <a:cubicBezTo>
                    <a:pt x="1832377" y="4378863"/>
                    <a:pt x="1832741" y="4378863"/>
                    <a:pt x="1832741" y="4378863"/>
                  </a:cubicBezTo>
                  <a:cubicBezTo>
                    <a:pt x="1832741" y="4378863"/>
                    <a:pt x="1833105" y="4378863"/>
                    <a:pt x="1833105" y="4379226"/>
                  </a:cubicBezTo>
                  <a:lnTo>
                    <a:pt x="2037400" y="4427945"/>
                  </a:lnTo>
                  <a:cubicBezTo>
                    <a:pt x="2038128" y="4427945"/>
                    <a:pt x="2038492" y="4428309"/>
                    <a:pt x="2039220" y="4428309"/>
                  </a:cubicBezTo>
                  <a:cubicBezTo>
                    <a:pt x="2041770" y="4428309"/>
                    <a:pt x="2044319" y="4426855"/>
                    <a:pt x="2045775" y="4424309"/>
                  </a:cubicBezTo>
                  <a:cubicBezTo>
                    <a:pt x="2047232" y="4421401"/>
                    <a:pt x="2046504" y="4417765"/>
                    <a:pt x="2043954" y="4415584"/>
                  </a:cubicBezTo>
                  <a:lnTo>
                    <a:pt x="1878625" y="4278881"/>
                  </a:lnTo>
                  <a:lnTo>
                    <a:pt x="1948180" y="4162901"/>
                  </a:lnTo>
                  <a:cubicBezTo>
                    <a:pt x="1949637" y="4160356"/>
                    <a:pt x="1949637" y="4157084"/>
                    <a:pt x="1947816" y="4154902"/>
                  </a:cubicBezTo>
                  <a:lnTo>
                    <a:pt x="1891735" y="4080370"/>
                  </a:lnTo>
                  <a:lnTo>
                    <a:pt x="1943446" y="3920762"/>
                  </a:lnTo>
                  <a:lnTo>
                    <a:pt x="2083648" y="3789149"/>
                  </a:lnTo>
                  <a:lnTo>
                    <a:pt x="2234411" y="3628813"/>
                  </a:lnTo>
                  <a:cubicBezTo>
                    <a:pt x="2234411" y="3628813"/>
                    <a:pt x="2234411" y="3628813"/>
                    <a:pt x="2234411" y="3628813"/>
                  </a:cubicBezTo>
                  <a:cubicBezTo>
                    <a:pt x="2234775" y="3628450"/>
                    <a:pt x="2235139" y="3627723"/>
                    <a:pt x="2235503" y="3626996"/>
                  </a:cubicBezTo>
                  <a:cubicBezTo>
                    <a:pt x="2235503" y="3626996"/>
                    <a:pt x="2235503" y="3626996"/>
                    <a:pt x="2235503" y="3626632"/>
                  </a:cubicBezTo>
                  <a:cubicBezTo>
                    <a:pt x="2235868" y="3625905"/>
                    <a:pt x="2235868" y="3625541"/>
                    <a:pt x="2235868" y="3624814"/>
                  </a:cubicBezTo>
                  <a:cubicBezTo>
                    <a:pt x="2235868" y="3624451"/>
                    <a:pt x="2235868" y="3624451"/>
                    <a:pt x="2235868" y="3624087"/>
                  </a:cubicBezTo>
                  <a:cubicBezTo>
                    <a:pt x="2235868" y="3624087"/>
                    <a:pt x="2235868" y="3624087"/>
                    <a:pt x="2235868" y="3624087"/>
                  </a:cubicBezTo>
                  <a:lnTo>
                    <a:pt x="2240602" y="3464115"/>
                  </a:lnTo>
                  <a:lnTo>
                    <a:pt x="2406295" y="3402672"/>
                  </a:lnTo>
                  <a:cubicBezTo>
                    <a:pt x="2406295" y="3402672"/>
                    <a:pt x="2406660" y="3402672"/>
                    <a:pt x="2406660" y="3402308"/>
                  </a:cubicBezTo>
                  <a:cubicBezTo>
                    <a:pt x="2406660" y="3402308"/>
                    <a:pt x="2407024" y="3402308"/>
                    <a:pt x="2407024" y="3401944"/>
                  </a:cubicBezTo>
                  <a:cubicBezTo>
                    <a:pt x="2407752" y="3401581"/>
                    <a:pt x="2408844" y="3400854"/>
                    <a:pt x="2409209" y="3400127"/>
                  </a:cubicBezTo>
                  <a:cubicBezTo>
                    <a:pt x="2409209" y="3400127"/>
                    <a:pt x="2409209" y="3400127"/>
                    <a:pt x="2409209" y="3400127"/>
                  </a:cubicBezTo>
                  <a:cubicBezTo>
                    <a:pt x="2409209" y="3400127"/>
                    <a:pt x="2409209" y="3399763"/>
                    <a:pt x="2409209" y="3399763"/>
                  </a:cubicBezTo>
                  <a:cubicBezTo>
                    <a:pt x="2409573" y="3399036"/>
                    <a:pt x="2409937" y="3398309"/>
                    <a:pt x="2410301" y="3397582"/>
                  </a:cubicBezTo>
                  <a:cubicBezTo>
                    <a:pt x="2410301" y="3397582"/>
                    <a:pt x="2410301" y="3397218"/>
                    <a:pt x="2410301" y="3397218"/>
                  </a:cubicBezTo>
                  <a:cubicBezTo>
                    <a:pt x="2410301" y="3397218"/>
                    <a:pt x="2410301" y="3397218"/>
                    <a:pt x="2410301" y="3397218"/>
                  </a:cubicBezTo>
                  <a:lnTo>
                    <a:pt x="2468203" y="3122721"/>
                  </a:lnTo>
                  <a:lnTo>
                    <a:pt x="2568711" y="3027102"/>
                  </a:lnTo>
                  <a:cubicBezTo>
                    <a:pt x="2568711" y="3027102"/>
                    <a:pt x="2568711" y="3026738"/>
                    <a:pt x="2569076" y="3026738"/>
                  </a:cubicBezTo>
                  <a:cubicBezTo>
                    <a:pt x="2569440" y="3026375"/>
                    <a:pt x="2569804" y="3026011"/>
                    <a:pt x="2569804" y="3025284"/>
                  </a:cubicBezTo>
                  <a:cubicBezTo>
                    <a:pt x="2570168" y="3024920"/>
                    <a:pt x="2570168" y="3024557"/>
                    <a:pt x="2570532" y="3024193"/>
                  </a:cubicBezTo>
                  <a:cubicBezTo>
                    <a:pt x="2570896" y="3023829"/>
                    <a:pt x="2570896" y="3023102"/>
                    <a:pt x="2570896" y="3022739"/>
                  </a:cubicBezTo>
                  <a:cubicBezTo>
                    <a:pt x="2570896" y="3022375"/>
                    <a:pt x="2571261" y="3022012"/>
                    <a:pt x="2571261" y="3021648"/>
                  </a:cubicBezTo>
                  <a:lnTo>
                    <a:pt x="2571261" y="2749696"/>
                  </a:lnTo>
                  <a:cubicBezTo>
                    <a:pt x="2571989" y="2746788"/>
                    <a:pt x="2569440" y="2743879"/>
                    <a:pt x="2566162" y="2742788"/>
                  </a:cubicBezTo>
                  <a:close/>
                  <a:moveTo>
                    <a:pt x="1200556" y="2331225"/>
                  </a:moveTo>
                  <a:lnTo>
                    <a:pt x="1200556" y="2181069"/>
                  </a:lnTo>
                  <a:lnTo>
                    <a:pt x="1260643" y="2192340"/>
                  </a:lnTo>
                  <a:lnTo>
                    <a:pt x="1200556" y="2331225"/>
                  </a:lnTo>
                  <a:close/>
                  <a:moveTo>
                    <a:pt x="1042146" y="2075270"/>
                  </a:moveTo>
                  <a:cubicBezTo>
                    <a:pt x="1041417" y="2076360"/>
                    <a:pt x="1040689" y="2077451"/>
                    <a:pt x="1040689" y="2078542"/>
                  </a:cubicBezTo>
                  <a:lnTo>
                    <a:pt x="1012649" y="2204701"/>
                  </a:lnTo>
                  <a:lnTo>
                    <a:pt x="821464" y="2234878"/>
                  </a:lnTo>
                  <a:lnTo>
                    <a:pt x="940180" y="1818951"/>
                  </a:lnTo>
                  <a:lnTo>
                    <a:pt x="1157585" y="1941112"/>
                  </a:lnTo>
                  <a:lnTo>
                    <a:pt x="1042146" y="2075270"/>
                  </a:lnTo>
                  <a:close/>
                  <a:moveTo>
                    <a:pt x="636105" y="248320"/>
                  </a:moveTo>
                  <a:lnTo>
                    <a:pt x="267938" y="427197"/>
                  </a:lnTo>
                  <a:lnTo>
                    <a:pt x="318921" y="214144"/>
                  </a:lnTo>
                  <a:lnTo>
                    <a:pt x="636105" y="248320"/>
                  </a:lnTo>
                  <a:close/>
                  <a:moveTo>
                    <a:pt x="652857" y="256682"/>
                  </a:moveTo>
                  <a:lnTo>
                    <a:pt x="575655" y="758775"/>
                  </a:lnTo>
                  <a:lnTo>
                    <a:pt x="269395" y="442831"/>
                  </a:lnTo>
                  <a:lnTo>
                    <a:pt x="652857" y="256682"/>
                  </a:lnTo>
                  <a:close/>
                  <a:moveTo>
                    <a:pt x="1805064" y="519181"/>
                  </a:moveTo>
                  <a:lnTo>
                    <a:pt x="1846579" y="571535"/>
                  </a:lnTo>
                  <a:lnTo>
                    <a:pt x="1808706" y="659156"/>
                  </a:lnTo>
                  <a:lnTo>
                    <a:pt x="1720579" y="571899"/>
                  </a:lnTo>
                  <a:lnTo>
                    <a:pt x="1805064" y="519181"/>
                  </a:lnTo>
                  <a:close/>
                  <a:moveTo>
                    <a:pt x="1242070" y="1899664"/>
                  </a:moveTo>
                  <a:lnTo>
                    <a:pt x="1169602" y="1931295"/>
                  </a:lnTo>
                  <a:lnTo>
                    <a:pt x="950741" y="1808408"/>
                  </a:lnTo>
                  <a:lnTo>
                    <a:pt x="1511186" y="1495736"/>
                  </a:lnTo>
                  <a:lnTo>
                    <a:pt x="1242070" y="1899664"/>
                  </a:lnTo>
                  <a:close/>
                  <a:moveTo>
                    <a:pt x="1118620" y="1237963"/>
                  </a:moveTo>
                  <a:lnTo>
                    <a:pt x="1519198" y="1474285"/>
                  </a:lnTo>
                  <a:lnTo>
                    <a:pt x="948192" y="1793138"/>
                  </a:lnTo>
                  <a:lnTo>
                    <a:pt x="1118620" y="1237963"/>
                  </a:lnTo>
                  <a:close/>
                  <a:moveTo>
                    <a:pt x="1728955" y="1219784"/>
                  </a:moveTo>
                  <a:lnTo>
                    <a:pt x="1132094" y="1219784"/>
                  </a:lnTo>
                  <a:lnTo>
                    <a:pt x="1448550" y="906385"/>
                  </a:lnTo>
                  <a:lnTo>
                    <a:pt x="1728955" y="1219784"/>
                  </a:lnTo>
                  <a:close/>
                  <a:moveTo>
                    <a:pt x="1431070" y="902750"/>
                  </a:moveTo>
                  <a:lnTo>
                    <a:pt x="1119712" y="1211422"/>
                  </a:lnTo>
                  <a:lnTo>
                    <a:pt x="1078926" y="902750"/>
                  </a:lnTo>
                  <a:lnTo>
                    <a:pt x="1431070" y="902750"/>
                  </a:lnTo>
                  <a:close/>
                  <a:moveTo>
                    <a:pt x="1084388" y="888207"/>
                  </a:moveTo>
                  <a:lnTo>
                    <a:pt x="1317816" y="547176"/>
                  </a:lnTo>
                  <a:lnTo>
                    <a:pt x="1438354" y="888207"/>
                  </a:lnTo>
                  <a:lnTo>
                    <a:pt x="1084388" y="888207"/>
                  </a:lnTo>
                  <a:close/>
                  <a:moveTo>
                    <a:pt x="939088" y="1772778"/>
                  </a:moveTo>
                  <a:lnTo>
                    <a:pt x="914325" y="1556452"/>
                  </a:lnTo>
                  <a:lnTo>
                    <a:pt x="1091672" y="1276865"/>
                  </a:lnTo>
                  <a:lnTo>
                    <a:pt x="939088" y="1772778"/>
                  </a:lnTo>
                  <a:close/>
                  <a:moveTo>
                    <a:pt x="1540683" y="1493918"/>
                  </a:moveTo>
                  <a:lnTo>
                    <a:pt x="1665226" y="1642982"/>
                  </a:lnTo>
                  <a:lnTo>
                    <a:pt x="1531943" y="1784412"/>
                  </a:lnTo>
                  <a:lnTo>
                    <a:pt x="1540683" y="1493918"/>
                  </a:lnTo>
                  <a:close/>
                  <a:moveTo>
                    <a:pt x="1532307" y="1465196"/>
                  </a:moveTo>
                  <a:lnTo>
                    <a:pt x="1141198" y="1234327"/>
                  </a:lnTo>
                  <a:lnTo>
                    <a:pt x="1729683" y="1234327"/>
                  </a:lnTo>
                  <a:lnTo>
                    <a:pt x="1532307" y="1465196"/>
                  </a:lnTo>
                  <a:close/>
                  <a:moveTo>
                    <a:pt x="1742064" y="1212150"/>
                  </a:moveTo>
                  <a:lnTo>
                    <a:pt x="1463845" y="901295"/>
                  </a:lnTo>
                  <a:lnTo>
                    <a:pt x="1844758" y="864938"/>
                  </a:lnTo>
                  <a:lnTo>
                    <a:pt x="1742064" y="1212150"/>
                  </a:lnTo>
                  <a:close/>
                  <a:moveTo>
                    <a:pt x="1332383" y="545358"/>
                  </a:moveTo>
                  <a:lnTo>
                    <a:pt x="1613515" y="674426"/>
                  </a:lnTo>
                  <a:lnTo>
                    <a:pt x="1451099" y="880572"/>
                  </a:lnTo>
                  <a:lnTo>
                    <a:pt x="1332383" y="545358"/>
                  </a:lnTo>
                  <a:close/>
                  <a:moveTo>
                    <a:pt x="1629539" y="654430"/>
                  </a:moveTo>
                  <a:lnTo>
                    <a:pt x="1598221" y="449375"/>
                  </a:lnTo>
                  <a:lnTo>
                    <a:pt x="1699093" y="570445"/>
                  </a:lnTo>
                  <a:lnTo>
                    <a:pt x="1629539" y="654430"/>
                  </a:lnTo>
                  <a:close/>
                  <a:moveTo>
                    <a:pt x="1615700" y="659520"/>
                  </a:moveTo>
                  <a:lnTo>
                    <a:pt x="1338209" y="531906"/>
                  </a:lnTo>
                  <a:lnTo>
                    <a:pt x="1581469" y="434832"/>
                  </a:lnTo>
                  <a:lnTo>
                    <a:pt x="1615700" y="659520"/>
                  </a:lnTo>
                  <a:close/>
                  <a:moveTo>
                    <a:pt x="1076377" y="874027"/>
                  </a:moveTo>
                  <a:lnTo>
                    <a:pt x="1036319" y="263590"/>
                  </a:lnTo>
                  <a:lnTo>
                    <a:pt x="1310169" y="532270"/>
                  </a:lnTo>
                  <a:lnTo>
                    <a:pt x="1076377" y="874027"/>
                  </a:lnTo>
                  <a:close/>
                  <a:moveTo>
                    <a:pt x="668516" y="251228"/>
                  </a:moveTo>
                  <a:lnTo>
                    <a:pt x="1012649" y="252319"/>
                  </a:lnTo>
                  <a:lnTo>
                    <a:pt x="592042" y="749686"/>
                  </a:lnTo>
                  <a:lnTo>
                    <a:pt x="668516" y="251228"/>
                  </a:lnTo>
                  <a:close/>
                  <a:moveTo>
                    <a:pt x="1022117" y="263590"/>
                  </a:moveTo>
                  <a:lnTo>
                    <a:pt x="1062903" y="886025"/>
                  </a:lnTo>
                  <a:lnTo>
                    <a:pt x="594227" y="770046"/>
                  </a:lnTo>
                  <a:lnTo>
                    <a:pt x="1022117" y="263590"/>
                  </a:lnTo>
                  <a:close/>
                  <a:moveTo>
                    <a:pt x="1105874" y="1218330"/>
                  </a:moveTo>
                  <a:lnTo>
                    <a:pt x="734793" y="1167430"/>
                  </a:lnTo>
                  <a:lnTo>
                    <a:pt x="1065088" y="909294"/>
                  </a:lnTo>
                  <a:lnTo>
                    <a:pt x="1105874" y="1218330"/>
                  </a:lnTo>
                  <a:close/>
                  <a:moveTo>
                    <a:pt x="1102232" y="1232510"/>
                  </a:moveTo>
                  <a:lnTo>
                    <a:pt x="907406" y="1539728"/>
                  </a:lnTo>
                  <a:lnTo>
                    <a:pt x="729695" y="1181246"/>
                  </a:lnTo>
                  <a:lnTo>
                    <a:pt x="1102232" y="1232510"/>
                  </a:lnTo>
                  <a:close/>
                  <a:moveTo>
                    <a:pt x="927435" y="1801136"/>
                  </a:moveTo>
                  <a:lnTo>
                    <a:pt x="610978" y="1801136"/>
                  </a:lnTo>
                  <a:lnTo>
                    <a:pt x="900487" y="1568814"/>
                  </a:lnTo>
                  <a:lnTo>
                    <a:pt x="927435" y="1801136"/>
                  </a:lnTo>
                  <a:close/>
                  <a:moveTo>
                    <a:pt x="1443452" y="1881122"/>
                  </a:moveTo>
                  <a:cubicBezTo>
                    <a:pt x="1442359" y="1882577"/>
                    <a:pt x="1441631" y="1884394"/>
                    <a:pt x="1441631" y="1885849"/>
                  </a:cubicBezTo>
                  <a:lnTo>
                    <a:pt x="1441631" y="1994193"/>
                  </a:lnTo>
                  <a:lnTo>
                    <a:pt x="1366250" y="2063272"/>
                  </a:lnTo>
                  <a:lnTo>
                    <a:pt x="1366250" y="1895302"/>
                  </a:lnTo>
                  <a:cubicBezTo>
                    <a:pt x="1366250" y="1893120"/>
                    <a:pt x="1365521" y="1891302"/>
                    <a:pt x="1364065" y="1889848"/>
                  </a:cubicBezTo>
                  <a:cubicBezTo>
                    <a:pt x="1362608" y="1888394"/>
                    <a:pt x="1360423" y="1887667"/>
                    <a:pt x="1358602" y="1888030"/>
                  </a:cubicBezTo>
                  <a:lnTo>
                    <a:pt x="1261735" y="1896392"/>
                  </a:lnTo>
                  <a:lnTo>
                    <a:pt x="1526117" y="1499372"/>
                  </a:lnTo>
                  <a:lnTo>
                    <a:pt x="1517377" y="1800046"/>
                  </a:lnTo>
                  <a:lnTo>
                    <a:pt x="1443452" y="1881122"/>
                  </a:lnTo>
                  <a:close/>
                  <a:moveTo>
                    <a:pt x="1786128" y="1589174"/>
                  </a:moveTo>
                  <a:lnTo>
                    <a:pt x="1676879" y="1634620"/>
                  </a:lnTo>
                  <a:lnTo>
                    <a:pt x="1543232" y="1474649"/>
                  </a:lnTo>
                  <a:lnTo>
                    <a:pt x="1742793" y="1240872"/>
                  </a:lnTo>
                  <a:lnTo>
                    <a:pt x="1836746" y="1482647"/>
                  </a:lnTo>
                  <a:lnTo>
                    <a:pt x="1786128" y="1589174"/>
                  </a:lnTo>
                  <a:close/>
                  <a:moveTo>
                    <a:pt x="1849856" y="1475739"/>
                  </a:moveTo>
                  <a:lnTo>
                    <a:pt x="1756995" y="1236872"/>
                  </a:lnTo>
                  <a:lnTo>
                    <a:pt x="1959105" y="1280137"/>
                  </a:lnTo>
                  <a:lnTo>
                    <a:pt x="1959105" y="1475739"/>
                  </a:lnTo>
                  <a:lnTo>
                    <a:pt x="1849856" y="1475739"/>
                  </a:lnTo>
                  <a:close/>
                  <a:moveTo>
                    <a:pt x="2071631" y="992552"/>
                  </a:moveTo>
                  <a:lnTo>
                    <a:pt x="2090567" y="1096170"/>
                  </a:lnTo>
                  <a:cubicBezTo>
                    <a:pt x="2090567" y="1096534"/>
                    <a:pt x="2090931" y="1097261"/>
                    <a:pt x="2090931" y="1097624"/>
                  </a:cubicBezTo>
                  <a:lnTo>
                    <a:pt x="2129897" y="1194698"/>
                  </a:lnTo>
                  <a:cubicBezTo>
                    <a:pt x="2130261" y="1195789"/>
                    <a:pt x="2130989" y="1196880"/>
                    <a:pt x="2131718" y="1197607"/>
                  </a:cubicBezTo>
                  <a:lnTo>
                    <a:pt x="2199452" y="1256142"/>
                  </a:lnTo>
                  <a:lnTo>
                    <a:pt x="2160122" y="1303770"/>
                  </a:lnTo>
                  <a:cubicBezTo>
                    <a:pt x="2159030" y="1305224"/>
                    <a:pt x="2158301" y="1307042"/>
                    <a:pt x="2158665" y="1308860"/>
                  </a:cubicBezTo>
                  <a:lnTo>
                    <a:pt x="2163400" y="1381574"/>
                  </a:lnTo>
                  <a:cubicBezTo>
                    <a:pt x="2163400" y="1383028"/>
                    <a:pt x="2164128" y="1384119"/>
                    <a:pt x="2164856" y="1385210"/>
                  </a:cubicBezTo>
                  <a:lnTo>
                    <a:pt x="2200180" y="1433565"/>
                  </a:lnTo>
                  <a:lnTo>
                    <a:pt x="2162307" y="1471376"/>
                  </a:lnTo>
                  <a:lnTo>
                    <a:pt x="2110960" y="1389936"/>
                  </a:lnTo>
                  <a:lnTo>
                    <a:pt x="2158301" y="1267049"/>
                  </a:lnTo>
                  <a:cubicBezTo>
                    <a:pt x="2159030" y="1264867"/>
                    <a:pt x="2159030" y="1262322"/>
                    <a:pt x="2157573" y="1260141"/>
                  </a:cubicBezTo>
                  <a:cubicBezTo>
                    <a:pt x="2156116" y="1257960"/>
                    <a:pt x="2153931" y="1256869"/>
                    <a:pt x="2151382" y="1257233"/>
                  </a:cubicBezTo>
                  <a:lnTo>
                    <a:pt x="1967481" y="1267049"/>
                  </a:lnTo>
                  <a:lnTo>
                    <a:pt x="1754810" y="1221602"/>
                  </a:lnTo>
                  <a:lnTo>
                    <a:pt x="1859324" y="867847"/>
                  </a:lnTo>
                  <a:lnTo>
                    <a:pt x="2071631" y="992552"/>
                  </a:lnTo>
                  <a:close/>
                  <a:moveTo>
                    <a:pt x="2117515" y="844942"/>
                  </a:moveTo>
                  <a:lnTo>
                    <a:pt x="1953642" y="776227"/>
                  </a:lnTo>
                  <a:lnTo>
                    <a:pt x="2057064" y="641705"/>
                  </a:lnTo>
                  <a:lnTo>
                    <a:pt x="2095665" y="713692"/>
                  </a:lnTo>
                  <a:lnTo>
                    <a:pt x="2117515" y="844942"/>
                  </a:lnTo>
                  <a:close/>
                  <a:moveTo>
                    <a:pt x="2199452" y="703876"/>
                  </a:moveTo>
                  <a:lnTo>
                    <a:pt x="2107319" y="703876"/>
                  </a:lnTo>
                  <a:lnTo>
                    <a:pt x="2067261" y="628616"/>
                  </a:lnTo>
                  <a:lnTo>
                    <a:pt x="2117879" y="562810"/>
                  </a:lnTo>
                  <a:lnTo>
                    <a:pt x="2174324" y="632252"/>
                  </a:lnTo>
                  <a:lnTo>
                    <a:pt x="2199452" y="703876"/>
                  </a:lnTo>
                  <a:close/>
                  <a:moveTo>
                    <a:pt x="1754810" y="455919"/>
                  </a:moveTo>
                  <a:lnTo>
                    <a:pt x="1830556" y="304673"/>
                  </a:lnTo>
                  <a:lnTo>
                    <a:pt x="1882267" y="403565"/>
                  </a:lnTo>
                  <a:cubicBezTo>
                    <a:pt x="1882995" y="405019"/>
                    <a:pt x="1884087" y="406110"/>
                    <a:pt x="1885544" y="406837"/>
                  </a:cubicBezTo>
                  <a:lnTo>
                    <a:pt x="2039949" y="479188"/>
                  </a:lnTo>
                  <a:lnTo>
                    <a:pt x="2107683" y="551175"/>
                  </a:lnTo>
                  <a:lnTo>
                    <a:pt x="2058521" y="615164"/>
                  </a:lnTo>
                  <a:lnTo>
                    <a:pt x="1893920" y="453011"/>
                  </a:lnTo>
                  <a:cubicBezTo>
                    <a:pt x="1893920" y="453011"/>
                    <a:pt x="1893556" y="453011"/>
                    <a:pt x="1893556" y="452647"/>
                  </a:cubicBezTo>
                  <a:cubicBezTo>
                    <a:pt x="1893192" y="452284"/>
                    <a:pt x="1892463" y="451920"/>
                    <a:pt x="1892099" y="451557"/>
                  </a:cubicBezTo>
                  <a:cubicBezTo>
                    <a:pt x="1891735" y="451557"/>
                    <a:pt x="1891735" y="451193"/>
                    <a:pt x="1891371" y="451193"/>
                  </a:cubicBezTo>
                  <a:cubicBezTo>
                    <a:pt x="1890642" y="450829"/>
                    <a:pt x="1890278" y="450829"/>
                    <a:pt x="1889550" y="450829"/>
                  </a:cubicBezTo>
                  <a:cubicBezTo>
                    <a:pt x="1889186" y="450829"/>
                    <a:pt x="1889186" y="450829"/>
                    <a:pt x="1888822" y="450829"/>
                  </a:cubicBezTo>
                  <a:cubicBezTo>
                    <a:pt x="1888822" y="450829"/>
                    <a:pt x="1888822" y="450829"/>
                    <a:pt x="1888822" y="450829"/>
                  </a:cubicBezTo>
                  <a:lnTo>
                    <a:pt x="1754810" y="455919"/>
                  </a:lnTo>
                  <a:close/>
                  <a:moveTo>
                    <a:pt x="1887729" y="467917"/>
                  </a:moveTo>
                  <a:lnTo>
                    <a:pt x="2049417" y="626798"/>
                  </a:lnTo>
                  <a:lnTo>
                    <a:pt x="2049417" y="627162"/>
                  </a:lnTo>
                  <a:lnTo>
                    <a:pt x="1936891" y="774045"/>
                  </a:lnTo>
                  <a:lnTo>
                    <a:pt x="1851677" y="849668"/>
                  </a:lnTo>
                  <a:lnTo>
                    <a:pt x="1464937" y="886752"/>
                  </a:lnTo>
                  <a:lnTo>
                    <a:pt x="1630631" y="676244"/>
                  </a:lnTo>
                  <a:lnTo>
                    <a:pt x="1709290" y="580988"/>
                  </a:lnTo>
                  <a:lnTo>
                    <a:pt x="1805793" y="676608"/>
                  </a:lnTo>
                  <a:cubicBezTo>
                    <a:pt x="1807614" y="678426"/>
                    <a:pt x="1809799" y="679153"/>
                    <a:pt x="1812348" y="678426"/>
                  </a:cubicBezTo>
                  <a:cubicBezTo>
                    <a:pt x="1814897" y="678062"/>
                    <a:pt x="1816718" y="676244"/>
                    <a:pt x="1817810" y="674063"/>
                  </a:cubicBezTo>
                  <a:lnTo>
                    <a:pt x="1861510" y="572626"/>
                  </a:lnTo>
                  <a:cubicBezTo>
                    <a:pt x="1862602" y="570081"/>
                    <a:pt x="1862238" y="567173"/>
                    <a:pt x="1860417" y="565355"/>
                  </a:cubicBezTo>
                  <a:lnTo>
                    <a:pt x="1817446" y="511182"/>
                  </a:lnTo>
                  <a:lnTo>
                    <a:pt x="1887729" y="467917"/>
                  </a:lnTo>
                  <a:close/>
                  <a:moveTo>
                    <a:pt x="739527" y="184331"/>
                  </a:moveTo>
                  <a:lnTo>
                    <a:pt x="964943" y="237776"/>
                  </a:lnTo>
                  <a:lnTo>
                    <a:pt x="662689" y="236685"/>
                  </a:lnTo>
                  <a:lnTo>
                    <a:pt x="330938" y="201055"/>
                  </a:lnTo>
                  <a:lnTo>
                    <a:pt x="546522" y="17088"/>
                  </a:lnTo>
                  <a:lnTo>
                    <a:pt x="736250" y="182513"/>
                  </a:lnTo>
                  <a:cubicBezTo>
                    <a:pt x="737342" y="183240"/>
                    <a:pt x="738435" y="183967"/>
                    <a:pt x="739527" y="184331"/>
                  </a:cubicBezTo>
                  <a:close/>
                  <a:moveTo>
                    <a:pt x="250822" y="14543"/>
                  </a:moveTo>
                  <a:lnTo>
                    <a:pt x="526857" y="14543"/>
                  </a:lnTo>
                  <a:lnTo>
                    <a:pt x="316371" y="193784"/>
                  </a:lnTo>
                  <a:lnTo>
                    <a:pt x="250822" y="14543"/>
                  </a:lnTo>
                  <a:close/>
                  <a:moveTo>
                    <a:pt x="128828" y="265771"/>
                  </a:moveTo>
                  <a:lnTo>
                    <a:pt x="303262" y="216689"/>
                  </a:lnTo>
                  <a:lnTo>
                    <a:pt x="251915" y="431560"/>
                  </a:lnTo>
                  <a:lnTo>
                    <a:pt x="70926" y="388295"/>
                  </a:lnTo>
                  <a:lnTo>
                    <a:pt x="128828" y="265771"/>
                  </a:lnTo>
                  <a:close/>
                  <a:moveTo>
                    <a:pt x="52718" y="427197"/>
                  </a:moveTo>
                  <a:lnTo>
                    <a:pt x="64736" y="402111"/>
                  </a:lnTo>
                  <a:lnTo>
                    <a:pt x="246452" y="445739"/>
                  </a:lnTo>
                  <a:lnTo>
                    <a:pt x="112441" y="694059"/>
                  </a:lnTo>
                  <a:lnTo>
                    <a:pt x="14846" y="587896"/>
                  </a:lnTo>
                  <a:lnTo>
                    <a:pt x="52718" y="427197"/>
                  </a:lnTo>
                  <a:close/>
                  <a:moveTo>
                    <a:pt x="426348" y="635888"/>
                  </a:moveTo>
                  <a:lnTo>
                    <a:pt x="265753" y="611528"/>
                  </a:lnTo>
                  <a:cubicBezTo>
                    <a:pt x="264296" y="611165"/>
                    <a:pt x="262476" y="611528"/>
                    <a:pt x="261019" y="612255"/>
                  </a:cubicBezTo>
                  <a:lnTo>
                    <a:pt x="132470" y="686788"/>
                  </a:lnTo>
                  <a:lnTo>
                    <a:pt x="258834" y="452284"/>
                  </a:lnTo>
                  <a:lnTo>
                    <a:pt x="475146" y="675517"/>
                  </a:lnTo>
                  <a:lnTo>
                    <a:pt x="429626" y="637342"/>
                  </a:lnTo>
                  <a:cubicBezTo>
                    <a:pt x="428897" y="636615"/>
                    <a:pt x="427441" y="636251"/>
                    <a:pt x="426348" y="635888"/>
                  </a:cubicBezTo>
                  <a:close/>
                  <a:moveTo>
                    <a:pt x="597504" y="1014366"/>
                  </a:moveTo>
                  <a:lnTo>
                    <a:pt x="588400" y="783862"/>
                  </a:lnTo>
                  <a:lnTo>
                    <a:pt x="1054527" y="899114"/>
                  </a:lnTo>
                  <a:lnTo>
                    <a:pt x="718042" y="1162340"/>
                  </a:lnTo>
                  <a:lnTo>
                    <a:pt x="597504" y="1014366"/>
                  </a:lnTo>
                  <a:close/>
                  <a:moveTo>
                    <a:pt x="715857" y="1186336"/>
                  </a:moveTo>
                  <a:lnTo>
                    <a:pt x="891019" y="1539728"/>
                  </a:lnTo>
                  <a:lnTo>
                    <a:pt x="565822" y="1393936"/>
                  </a:lnTo>
                  <a:lnTo>
                    <a:pt x="572013" y="1385573"/>
                  </a:lnTo>
                  <a:lnTo>
                    <a:pt x="715857" y="1186336"/>
                  </a:lnTo>
                  <a:close/>
                  <a:moveTo>
                    <a:pt x="500637" y="1645891"/>
                  </a:moveTo>
                  <a:lnTo>
                    <a:pt x="500637" y="1480466"/>
                  </a:lnTo>
                  <a:lnTo>
                    <a:pt x="557082" y="1405570"/>
                  </a:lnTo>
                  <a:lnTo>
                    <a:pt x="892839" y="1556452"/>
                  </a:lnTo>
                  <a:lnTo>
                    <a:pt x="592406" y="1797501"/>
                  </a:lnTo>
                  <a:lnTo>
                    <a:pt x="500637" y="1645891"/>
                  </a:lnTo>
                  <a:close/>
                  <a:moveTo>
                    <a:pt x="664874" y="2090903"/>
                  </a:moveTo>
                  <a:cubicBezTo>
                    <a:pt x="664510" y="2090540"/>
                    <a:pt x="664146" y="2090176"/>
                    <a:pt x="663782" y="2089449"/>
                  </a:cubicBezTo>
                  <a:lnTo>
                    <a:pt x="597868" y="2023642"/>
                  </a:lnTo>
                  <a:lnTo>
                    <a:pt x="597868" y="1815316"/>
                  </a:lnTo>
                  <a:lnTo>
                    <a:pt x="925978" y="1815316"/>
                  </a:lnTo>
                  <a:lnTo>
                    <a:pt x="806533" y="2231969"/>
                  </a:lnTo>
                  <a:lnTo>
                    <a:pt x="712579" y="2166890"/>
                  </a:lnTo>
                  <a:lnTo>
                    <a:pt x="664874" y="2090903"/>
                  </a:lnTo>
                  <a:close/>
                  <a:moveTo>
                    <a:pt x="829839" y="2248330"/>
                  </a:moveTo>
                  <a:lnTo>
                    <a:pt x="1010464" y="2219608"/>
                  </a:lnTo>
                  <a:lnTo>
                    <a:pt x="1002088" y="2353766"/>
                  </a:lnTo>
                  <a:lnTo>
                    <a:pt x="837851" y="2253420"/>
                  </a:lnTo>
                  <a:lnTo>
                    <a:pt x="829839" y="2248330"/>
                  </a:lnTo>
                  <a:close/>
                  <a:moveTo>
                    <a:pt x="1016290" y="2363583"/>
                  </a:moveTo>
                  <a:lnTo>
                    <a:pt x="1025030" y="2221789"/>
                  </a:lnTo>
                  <a:lnTo>
                    <a:pt x="1090215" y="2250148"/>
                  </a:lnTo>
                  <a:lnTo>
                    <a:pt x="1145203" y="2432298"/>
                  </a:lnTo>
                  <a:lnTo>
                    <a:pt x="1093857" y="2440660"/>
                  </a:lnTo>
                  <a:lnTo>
                    <a:pt x="1016290" y="2363583"/>
                  </a:lnTo>
                  <a:close/>
                  <a:moveTo>
                    <a:pt x="1159406" y="2430480"/>
                  </a:moveTo>
                  <a:lnTo>
                    <a:pt x="1104781" y="2249421"/>
                  </a:lnTo>
                  <a:lnTo>
                    <a:pt x="1162319" y="2222880"/>
                  </a:lnTo>
                  <a:cubicBezTo>
                    <a:pt x="1163412" y="2222516"/>
                    <a:pt x="1164140" y="2221789"/>
                    <a:pt x="1164868" y="2220699"/>
                  </a:cubicBezTo>
                  <a:lnTo>
                    <a:pt x="1185990" y="2193794"/>
                  </a:lnTo>
                  <a:lnTo>
                    <a:pt x="1185990" y="2366855"/>
                  </a:lnTo>
                  <a:cubicBezTo>
                    <a:pt x="1185990" y="2366855"/>
                    <a:pt x="1185990" y="2366855"/>
                    <a:pt x="1185990" y="2366855"/>
                  </a:cubicBezTo>
                  <a:cubicBezTo>
                    <a:pt x="1185990" y="2367218"/>
                    <a:pt x="1185990" y="2367582"/>
                    <a:pt x="1186354" y="2367945"/>
                  </a:cubicBezTo>
                  <a:cubicBezTo>
                    <a:pt x="1186354" y="2368673"/>
                    <a:pt x="1186718" y="2369400"/>
                    <a:pt x="1187082" y="2370127"/>
                  </a:cubicBezTo>
                  <a:cubicBezTo>
                    <a:pt x="1187082" y="2370127"/>
                    <a:pt x="1187082" y="2370490"/>
                    <a:pt x="1187082" y="2370490"/>
                  </a:cubicBezTo>
                  <a:cubicBezTo>
                    <a:pt x="1187082" y="2370854"/>
                    <a:pt x="1187446" y="2370854"/>
                    <a:pt x="1187446" y="2371218"/>
                  </a:cubicBezTo>
                  <a:cubicBezTo>
                    <a:pt x="1187810" y="2371945"/>
                    <a:pt x="1188175" y="2372308"/>
                    <a:pt x="1188903" y="2372672"/>
                  </a:cubicBezTo>
                  <a:cubicBezTo>
                    <a:pt x="1189267" y="2373036"/>
                    <a:pt x="1189631" y="2373036"/>
                    <a:pt x="1189995" y="2373399"/>
                  </a:cubicBezTo>
                  <a:cubicBezTo>
                    <a:pt x="1190360" y="2373762"/>
                    <a:pt x="1191088" y="2374126"/>
                    <a:pt x="1191816" y="2374126"/>
                  </a:cubicBezTo>
                  <a:cubicBezTo>
                    <a:pt x="1192180" y="2374126"/>
                    <a:pt x="1192180" y="2374490"/>
                    <a:pt x="1192545" y="2374490"/>
                  </a:cubicBezTo>
                  <a:lnTo>
                    <a:pt x="1309440" y="2394486"/>
                  </a:lnTo>
                  <a:lnTo>
                    <a:pt x="1264648" y="2413755"/>
                  </a:lnTo>
                  <a:lnTo>
                    <a:pt x="1159406" y="2430480"/>
                  </a:lnTo>
                  <a:close/>
                  <a:moveTo>
                    <a:pt x="1252995" y="2467564"/>
                  </a:moveTo>
                  <a:cubicBezTo>
                    <a:pt x="1252995" y="2467200"/>
                    <a:pt x="1253360" y="2467200"/>
                    <a:pt x="1253360" y="2466837"/>
                  </a:cubicBezTo>
                  <a:lnTo>
                    <a:pt x="1241342" y="2567547"/>
                  </a:lnTo>
                  <a:lnTo>
                    <a:pt x="1207839" y="2535189"/>
                  </a:lnTo>
                  <a:lnTo>
                    <a:pt x="1252995" y="2467564"/>
                  </a:lnTo>
                  <a:close/>
                  <a:moveTo>
                    <a:pt x="1314174" y="2637352"/>
                  </a:moveTo>
                  <a:lnTo>
                    <a:pt x="1254452" y="2580272"/>
                  </a:lnTo>
                  <a:lnTo>
                    <a:pt x="1273024" y="2425026"/>
                  </a:lnTo>
                  <a:lnTo>
                    <a:pt x="1321822" y="2403939"/>
                  </a:lnTo>
                  <a:lnTo>
                    <a:pt x="1298151" y="2470836"/>
                  </a:lnTo>
                  <a:cubicBezTo>
                    <a:pt x="1297423" y="2473018"/>
                    <a:pt x="1297787" y="2475563"/>
                    <a:pt x="1298880" y="2477381"/>
                  </a:cubicBezTo>
                  <a:lnTo>
                    <a:pt x="1336753" y="2534098"/>
                  </a:lnTo>
                  <a:lnTo>
                    <a:pt x="1341122" y="2602086"/>
                  </a:lnTo>
                  <a:lnTo>
                    <a:pt x="1314174" y="2637352"/>
                  </a:lnTo>
                  <a:close/>
                  <a:moveTo>
                    <a:pt x="1355689" y="2595542"/>
                  </a:moveTo>
                  <a:lnTo>
                    <a:pt x="1352047" y="2538824"/>
                  </a:lnTo>
                  <a:lnTo>
                    <a:pt x="1404487" y="2538824"/>
                  </a:lnTo>
                  <a:lnTo>
                    <a:pt x="1441631" y="2575909"/>
                  </a:lnTo>
                  <a:lnTo>
                    <a:pt x="1355689" y="2595542"/>
                  </a:lnTo>
                  <a:close/>
                  <a:moveTo>
                    <a:pt x="2557423" y="2991835"/>
                  </a:moveTo>
                  <a:lnTo>
                    <a:pt x="2417949" y="2722065"/>
                  </a:lnTo>
                  <a:lnTo>
                    <a:pt x="2557423" y="2755877"/>
                  </a:lnTo>
                  <a:lnTo>
                    <a:pt x="2557423" y="2991835"/>
                  </a:lnTo>
                  <a:close/>
                  <a:moveTo>
                    <a:pt x="2399376" y="3383039"/>
                  </a:moveTo>
                  <a:lnTo>
                    <a:pt x="2285394" y="3297963"/>
                  </a:lnTo>
                  <a:lnTo>
                    <a:pt x="2450723" y="3140536"/>
                  </a:lnTo>
                  <a:lnTo>
                    <a:pt x="2399376" y="3383039"/>
                  </a:lnTo>
                  <a:close/>
                  <a:moveTo>
                    <a:pt x="2103677" y="3746611"/>
                  </a:moveTo>
                  <a:lnTo>
                    <a:pt x="2011908" y="3730250"/>
                  </a:lnTo>
                  <a:lnTo>
                    <a:pt x="1874983" y="3460480"/>
                  </a:lnTo>
                  <a:lnTo>
                    <a:pt x="2216931" y="3626269"/>
                  </a:lnTo>
                  <a:lnTo>
                    <a:pt x="2103677" y="3746611"/>
                  </a:lnTo>
                  <a:close/>
                  <a:moveTo>
                    <a:pt x="1940168" y="3902583"/>
                  </a:moveTo>
                  <a:lnTo>
                    <a:pt x="1869885" y="3719707"/>
                  </a:lnTo>
                  <a:lnTo>
                    <a:pt x="2002076" y="3743339"/>
                  </a:lnTo>
                  <a:lnTo>
                    <a:pt x="2037035" y="3812417"/>
                  </a:lnTo>
                  <a:lnTo>
                    <a:pt x="1940168" y="3902583"/>
                  </a:lnTo>
                  <a:close/>
                  <a:moveTo>
                    <a:pt x="1682342" y="4204712"/>
                  </a:moveTo>
                  <a:lnTo>
                    <a:pt x="1875712" y="4093095"/>
                  </a:lnTo>
                  <a:lnTo>
                    <a:pt x="1862966" y="4268701"/>
                  </a:lnTo>
                  <a:lnTo>
                    <a:pt x="1682342" y="4204712"/>
                  </a:lnTo>
                  <a:close/>
                  <a:moveTo>
                    <a:pt x="1832377" y="4358503"/>
                  </a:moveTo>
                  <a:lnTo>
                    <a:pt x="1694359" y="4224708"/>
                  </a:lnTo>
                  <a:lnTo>
                    <a:pt x="1860053" y="4283607"/>
                  </a:lnTo>
                  <a:lnTo>
                    <a:pt x="1832377" y="4358503"/>
                  </a:lnTo>
                  <a:close/>
                  <a:moveTo>
                    <a:pt x="1678700" y="4049467"/>
                  </a:moveTo>
                  <a:lnTo>
                    <a:pt x="1863330" y="4083642"/>
                  </a:lnTo>
                  <a:lnTo>
                    <a:pt x="1673238" y="4193441"/>
                  </a:lnTo>
                  <a:lnTo>
                    <a:pt x="1678700" y="4049467"/>
                  </a:lnTo>
                  <a:close/>
                  <a:moveTo>
                    <a:pt x="1679064" y="4034560"/>
                  </a:moveTo>
                  <a:lnTo>
                    <a:pt x="1685983" y="3856410"/>
                  </a:lnTo>
                  <a:lnTo>
                    <a:pt x="1865151" y="4069099"/>
                  </a:lnTo>
                  <a:lnTo>
                    <a:pt x="1679064" y="4034560"/>
                  </a:lnTo>
                  <a:close/>
                  <a:moveTo>
                    <a:pt x="1374261" y="2974747"/>
                  </a:moveTo>
                  <a:lnTo>
                    <a:pt x="1547966" y="2957659"/>
                  </a:lnTo>
                  <a:lnTo>
                    <a:pt x="1460568" y="3168531"/>
                  </a:lnTo>
                  <a:lnTo>
                    <a:pt x="1374261" y="2974747"/>
                  </a:lnTo>
                  <a:close/>
                  <a:moveTo>
                    <a:pt x="1433984" y="2730790"/>
                  </a:moveTo>
                  <a:lnTo>
                    <a:pt x="1547602" y="2942753"/>
                  </a:lnTo>
                  <a:lnTo>
                    <a:pt x="1373169" y="2960204"/>
                  </a:lnTo>
                  <a:lnTo>
                    <a:pt x="1433984" y="2730790"/>
                  </a:lnTo>
                  <a:close/>
                  <a:moveTo>
                    <a:pt x="1975856" y="2634080"/>
                  </a:moveTo>
                  <a:lnTo>
                    <a:pt x="1848400" y="2622809"/>
                  </a:lnTo>
                  <a:lnTo>
                    <a:pt x="1903388" y="2563911"/>
                  </a:lnTo>
                  <a:lnTo>
                    <a:pt x="1975856" y="2634080"/>
                  </a:lnTo>
                  <a:close/>
                  <a:moveTo>
                    <a:pt x="2381532" y="2715157"/>
                  </a:moveTo>
                  <a:lnTo>
                    <a:pt x="2124434" y="2854405"/>
                  </a:lnTo>
                  <a:lnTo>
                    <a:pt x="2213654" y="2690070"/>
                  </a:lnTo>
                  <a:lnTo>
                    <a:pt x="2381532" y="2715157"/>
                  </a:lnTo>
                  <a:close/>
                  <a:moveTo>
                    <a:pt x="2275197" y="3287419"/>
                  </a:moveTo>
                  <a:lnTo>
                    <a:pt x="2163764" y="3120540"/>
                  </a:lnTo>
                  <a:lnTo>
                    <a:pt x="2444532" y="3125993"/>
                  </a:lnTo>
                  <a:lnTo>
                    <a:pt x="2275197" y="3287419"/>
                  </a:lnTo>
                  <a:close/>
                  <a:moveTo>
                    <a:pt x="2102220" y="2890762"/>
                  </a:moveTo>
                  <a:lnTo>
                    <a:pt x="2141914" y="3108178"/>
                  </a:lnTo>
                  <a:lnTo>
                    <a:pt x="1878261" y="3204161"/>
                  </a:lnTo>
                  <a:lnTo>
                    <a:pt x="2102220" y="2890762"/>
                  </a:lnTo>
                  <a:close/>
                  <a:moveTo>
                    <a:pt x="1858960" y="3205979"/>
                  </a:moveTo>
                  <a:lnTo>
                    <a:pt x="1755903" y="3043099"/>
                  </a:lnTo>
                  <a:lnTo>
                    <a:pt x="2084376" y="2890762"/>
                  </a:lnTo>
                  <a:lnTo>
                    <a:pt x="1858960" y="3205979"/>
                  </a:lnTo>
                  <a:close/>
                  <a:moveTo>
                    <a:pt x="2114602" y="2876583"/>
                  </a:moveTo>
                  <a:lnTo>
                    <a:pt x="2383353" y="2731154"/>
                  </a:lnTo>
                  <a:lnTo>
                    <a:pt x="2154296" y="3093635"/>
                  </a:lnTo>
                  <a:lnTo>
                    <a:pt x="2114602" y="2876583"/>
                  </a:lnTo>
                  <a:close/>
                  <a:moveTo>
                    <a:pt x="2070174" y="2881309"/>
                  </a:moveTo>
                  <a:lnTo>
                    <a:pt x="1763914" y="3023466"/>
                  </a:lnTo>
                  <a:lnTo>
                    <a:pt x="1844394" y="2890762"/>
                  </a:lnTo>
                  <a:lnTo>
                    <a:pt x="2070174" y="2881309"/>
                  </a:lnTo>
                  <a:close/>
                  <a:moveTo>
                    <a:pt x="1854955" y="2875492"/>
                  </a:moveTo>
                  <a:lnTo>
                    <a:pt x="2011180" y="2660985"/>
                  </a:lnTo>
                  <a:lnTo>
                    <a:pt x="2095665" y="2865676"/>
                  </a:lnTo>
                  <a:lnTo>
                    <a:pt x="1854955" y="2875492"/>
                  </a:lnTo>
                  <a:close/>
                  <a:moveTo>
                    <a:pt x="1832377" y="2862404"/>
                  </a:moveTo>
                  <a:lnTo>
                    <a:pt x="1627353" y="2613357"/>
                  </a:lnTo>
                  <a:lnTo>
                    <a:pt x="1825822" y="2635171"/>
                  </a:lnTo>
                  <a:lnTo>
                    <a:pt x="1832377" y="2862404"/>
                  </a:lnTo>
                  <a:close/>
                  <a:moveTo>
                    <a:pt x="1615336" y="2621719"/>
                  </a:moveTo>
                  <a:lnTo>
                    <a:pt x="1827278" y="2879128"/>
                  </a:lnTo>
                  <a:lnTo>
                    <a:pt x="1568359" y="2939481"/>
                  </a:lnTo>
                  <a:lnTo>
                    <a:pt x="1615336" y="2621719"/>
                  </a:lnTo>
                  <a:close/>
                  <a:moveTo>
                    <a:pt x="1563261" y="2959114"/>
                  </a:moveTo>
                  <a:lnTo>
                    <a:pt x="1729319" y="3040190"/>
                  </a:lnTo>
                  <a:lnTo>
                    <a:pt x="1475498" y="3171076"/>
                  </a:lnTo>
                  <a:lnTo>
                    <a:pt x="1563261" y="2959114"/>
                  </a:lnTo>
                  <a:close/>
                  <a:moveTo>
                    <a:pt x="1580741" y="2951479"/>
                  </a:moveTo>
                  <a:lnTo>
                    <a:pt x="1824729" y="2894398"/>
                  </a:lnTo>
                  <a:lnTo>
                    <a:pt x="1742429" y="3030374"/>
                  </a:lnTo>
                  <a:lnTo>
                    <a:pt x="1580741" y="2951479"/>
                  </a:lnTo>
                  <a:close/>
                  <a:moveTo>
                    <a:pt x="1746799" y="3056187"/>
                  </a:moveTo>
                  <a:lnTo>
                    <a:pt x="1847671" y="3215796"/>
                  </a:lnTo>
                  <a:lnTo>
                    <a:pt x="1653573" y="3286329"/>
                  </a:lnTo>
                  <a:lnTo>
                    <a:pt x="1746799" y="3056187"/>
                  </a:lnTo>
                  <a:close/>
                  <a:moveTo>
                    <a:pt x="1851313" y="3229611"/>
                  </a:moveTo>
                  <a:lnTo>
                    <a:pt x="1851313" y="3430667"/>
                  </a:lnTo>
                  <a:lnTo>
                    <a:pt x="1656851" y="3300508"/>
                  </a:lnTo>
                  <a:lnTo>
                    <a:pt x="1851313" y="3229611"/>
                  </a:lnTo>
                  <a:close/>
                  <a:moveTo>
                    <a:pt x="1865879" y="3232520"/>
                  </a:moveTo>
                  <a:lnTo>
                    <a:pt x="2207463" y="3450663"/>
                  </a:lnTo>
                  <a:lnTo>
                    <a:pt x="1865879" y="3437575"/>
                  </a:lnTo>
                  <a:lnTo>
                    <a:pt x="1865879" y="3232520"/>
                  </a:lnTo>
                  <a:close/>
                  <a:moveTo>
                    <a:pt x="1874983" y="3220886"/>
                  </a:moveTo>
                  <a:lnTo>
                    <a:pt x="2144827" y="3122358"/>
                  </a:lnTo>
                  <a:lnTo>
                    <a:pt x="2222394" y="3442665"/>
                  </a:lnTo>
                  <a:lnTo>
                    <a:pt x="1874983" y="3220886"/>
                  </a:lnTo>
                  <a:close/>
                  <a:moveTo>
                    <a:pt x="2163035" y="3105997"/>
                  </a:moveTo>
                  <a:lnTo>
                    <a:pt x="2399740" y="2731881"/>
                  </a:lnTo>
                  <a:lnTo>
                    <a:pt x="2454001" y="3111450"/>
                  </a:lnTo>
                  <a:lnTo>
                    <a:pt x="2163035" y="3105997"/>
                  </a:lnTo>
                  <a:close/>
                  <a:moveTo>
                    <a:pt x="2107319" y="2855859"/>
                  </a:moveTo>
                  <a:lnTo>
                    <a:pt x="2024654" y="2655895"/>
                  </a:lnTo>
                  <a:lnTo>
                    <a:pt x="2198359" y="2687525"/>
                  </a:lnTo>
                  <a:lnTo>
                    <a:pt x="2107319" y="2855859"/>
                  </a:lnTo>
                  <a:close/>
                  <a:moveTo>
                    <a:pt x="1846943" y="2862040"/>
                  </a:moveTo>
                  <a:lnTo>
                    <a:pt x="1840388" y="2636625"/>
                  </a:lnTo>
                  <a:lnTo>
                    <a:pt x="1994793" y="2650441"/>
                  </a:lnTo>
                  <a:lnTo>
                    <a:pt x="1999891" y="2651532"/>
                  </a:lnTo>
                  <a:lnTo>
                    <a:pt x="1846943" y="2862040"/>
                  </a:lnTo>
                  <a:close/>
                  <a:moveTo>
                    <a:pt x="1625533" y="2598814"/>
                  </a:moveTo>
                  <a:lnTo>
                    <a:pt x="1726406" y="2489742"/>
                  </a:lnTo>
                  <a:lnTo>
                    <a:pt x="1817810" y="2619537"/>
                  </a:lnTo>
                  <a:lnTo>
                    <a:pt x="1625533" y="2598814"/>
                  </a:lnTo>
                  <a:close/>
                  <a:moveTo>
                    <a:pt x="1612423" y="2591542"/>
                  </a:moveTo>
                  <a:lnTo>
                    <a:pt x="1564354" y="2485379"/>
                  </a:lnTo>
                  <a:lnTo>
                    <a:pt x="1715845" y="2479925"/>
                  </a:lnTo>
                  <a:lnTo>
                    <a:pt x="1612423" y="2591542"/>
                  </a:lnTo>
                  <a:close/>
                  <a:moveTo>
                    <a:pt x="1555249" y="2926392"/>
                  </a:moveTo>
                  <a:lnTo>
                    <a:pt x="1441267" y="2714066"/>
                  </a:lnTo>
                  <a:lnTo>
                    <a:pt x="1600770" y="2618810"/>
                  </a:lnTo>
                  <a:lnTo>
                    <a:pt x="1555249" y="2926392"/>
                  </a:lnTo>
                  <a:close/>
                  <a:moveTo>
                    <a:pt x="1731140" y="3055460"/>
                  </a:moveTo>
                  <a:lnTo>
                    <a:pt x="1637186" y="3287783"/>
                  </a:lnTo>
                  <a:lnTo>
                    <a:pt x="1475498" y="3187437"/>
                  </a:lnTo>
                  <a:lnTo>
                    <a:pt x="1731140" y="3055460"/>
                  </a:lnTo>
                  <a:close/>
                  <a:moveTo>
                    <a:pt x="1652845" y="3534648"/>
                  </a:moveTo>
                  <a:lnTo>
                    <a:pt x="1648475" y="3312506"/>
                  </a:lnTo>
                  <a:lnTo>
                    <a:pt x="1844030" y="3443392"/>
                  </a:lnTo>
                  <a:lnTo>
                    <a:pt x="1652845" y="3534648"/>
                  </a:lnTo>
                  <a:close/>
                  <a:moveTo>
                    <a:pt x="1851313" y="3455753"/>
                  </a:moveTo>
                  <a:lnTo>
                    <a:pt x="1851313" y="3695347"/>
                  </a:lnTo>
                  <a:lnTo>
                    <a:pt x="1659400" y="3547737"/>
                  </a:lnTo>
                  <a:lnTo>
                    <a:pt x="1851313" y="3455753"/>
                  </a:lnTo>
                  <a:close/>
                  <a:moveTo>
                    <a:pt x="1925238" y="3904038"/>
                  </a:moveTo>
                  <a:lnTo>
                    <a:pt x="1695816" y="3834959"/>
                  </a:lnTo>
                  <a:lnTo>
                    <a:pt x="1854955" y="3721525"/>
                  </a:lnTo>
                  <a:lnTo>
                    <a:pt x="1925238" y="3904038"/>
                  </a:lnTo>
                  <a:close/>
                  <a:moveTo>
                    <a:pt x="1865879" y="3704073"/>
                  </a:moveTo>
                  <a:lnTo>
                    <a:pt x="1865879" y="3475023"/>
                  </a:lnTo>
                  <a:lnTo>
                    <a:pt x="1994064" y="3726978"/>
                  </a:lnTo>
                  <a:lnTo>
                    <a:pt x="1865879" y="3704073"/>
                  </a:lnTo>
                  <a:close/>
                  <a:moveTo>
                    <a:pt x="1893192" y="3452845"/>
                  </a:moveTo>
                  <a:lnTo>
                    <a:pt x="2226400" y="3465933"/>
                  </a:lnTo>
                  <a:lnTo>
                    <a:pt x="2222030" y="3612453"/>
                  </a:lnTo>
                  <a:lnTo>
                    <a:pt x="1893192" y="3452845"/>
                  </a:lnTo>
                  <a:close/>
                  <a:moveTo>
                    <a:pt x="2239145" y="3449209"/>
                  </a:moveTo>
                  <a:lnTo>
                    <a:pt x="2167041" y="3151080"/>
                  </a:lnTo>
                  <a:lnTo>
                    <a:pt x="2268278" y="3302689"/>
                  </a:lnTo>
                  <a:cubicBezTo>
                    <a:pt x="2268278" y="3303053"/>
                    <a:pt x="2268642" y="3303053"/>
                    <a:pt x="2268642" y="3303053"/>
                  </a:cubicBezTo>
                  <a:cubicBezTo>
                    <a:pt x="2268642" y="3303053"/>
                    <a:pt x="2268642" y="3303416"/>
                    <a:pt x="2269006" y="3303416"/>
                  </a:cubicBezTo>
                  <a:cubicBezTo>
                    <a:pt x="2269006" y="3303416"/>
                    <a:pt x="2269371" y="3303416"/>
                    <a:pt x="2269371" y="3303780"/>
                  </a:cubicBezTo>
                  <a:cubicBezTo>
                    <a:pt x="2269371" y="3303780"/>
                    <a:pt x="2269735" y="3304144"/>
                    <a:pt x="2269735" y="3304144"/>
                  </a:cubicBezTo>
                  <a:lnTo>
                    <a:pt x="2389180" y="3393219"/>
                  </a:lnTo>
                  <a:lnTo>
                    <a:pt x="2239145" y="3449209"/>
                  </a:lnTo>
                  <a:close/>
                  <a:moveTo>
                    <a:pt x="2467839" y="3103815"/>
                  </a:moveTo>
                  <a:lnTo>
                    <a:pt x="2417584" y="2752968"/>
                  </a:lnTo>
                  <a:lnTo>
                    <a:pt x="2555602" y="3020557"/>
                  </a:lnTo>
                  <a:lnTo>
                    <a:pt x="2467839" y="3103815"/>
                  </a:lnTo>
                  <a:close/>
                  <a:moveTo>
                    <a:pt x="1893192" y="2553731"/>
                  </a:moveTo>
                  <a:lnTo>
                    <a:pt x="1833833" y="2617356"/>
                  </a:lnTo>
                  <a:lnTo>
                    <a:pt x="1736602" y="2478835"/>
                  </a:lnTo>
                  <a:lnTo>
                    <a:pt x="1813076" y="2475926"/>
                  </a:lnTo>
                  <a:lnTo>
                    <a:pt x="1893192" y="2553731"/>
                  </a:lnTo>
                  <a:close/>
                  <a:moveTo>
                    <a:pt x="1462752" y="2583544"/>
                  </a:moveTo>
                  <a:lnTo>
                    <a:pt x="1550880" y="2490833"/>
                  </a:lnTo>
                  <a:lnTo>
                    <a:pt x="1600770" y="2601359"/>
                  </a:lnTo>
                  <a:lnTo>
                    <a:pt x="1441631" y="2696615"/>
                  </a:lnTo>
                  <a:lnTo>
                    <a:pt x="1462752" y="2583544"/>
                  </a:lnTo>
                  <a:close/>
                  <a:moveTo>
                    <a:pt x="1654666" y="3562643"/>
                  </a:moveTo>
                  <a:lnTo>
                    <a:pt x="1846215" y="3709890"/>
                  </a:lnTo>
                  <a:lnTo>
                    <a:pt x="1685255" y="3824415"/>
                  </a:lnTo>
                  <a:lnTo>
                    <a:pt x="1654666" y="3562643"/>
                  </a:lnTo>
                  <a:close/>
                  <a:moveTo>
                    <a:pt x="2010816" y="4405767"/>
                  </a:moveTo>
                  <a:lnTo>
                    <a:pt x="1845122" y="4366501"/>
                  </a:lnTo>
                  <a:lnTo>
                    <a:pt x="1872798" y="4291606"/>
                  </a:lnTo>
                  <a:lnTo>
                    <a:pt x="2010816" y="4405767"/>
                  </a:lnTo>
                  <a:close/>
                  <a:moveTo>
                    <a:pt x="1933613" y="4158174"/>
                  </a:moveTo>
                  <a:lnTo>
                    <a:pt x="1878989" y="4249068"/>
                  </a:lnTo>
                  <a:lnTo>
                    <a:pt x="1889914" y="4100003"/>
                  </a:lnTo>
                  <a:lnTo>
                    <a:pt x="1933613" y="4158174"/>
                  </a:lnTo>
                  <a:close/>
                  <a:moveTo>
                    <a:pt x="1881174" y="4065464"/>
                  </a:moveTo>
                  <a:lnTo>
                    <a:pt x="1701278" y="3851683"/>
                  </a:lnTo>
                  <a:lnTo>
                    <a:pt x="1928515" y="3920035"/>
                  </a:lnTo>
                  <a:lnTo>
                    <a:pt x="1881174" y="4065464"/>
                  </a:lnTo>
                  <a:close/>
                  <a:moveTo>
                    <a:pt x="2073452" y="3778605"/>
                  </a:moveTo>
                  <a:lnTo>
                    <a:pt x="2048324" y="3801874"/>
                  </a:lnTo>
                  <a:lnTo>
                    <a:pt x="2019920" y="3746247"/>
                  </a:lnTo>
                  <a:lnTo>
                    <a:pt x="2091660" y="3758972"/>
                  </a:lnTo>
                  <a:lnTo>
                    <a:pt x="2073452" y="3778605"/>
                  </a:lnTo>
                  <a:close/>
                </a:path>
              </a:pathLst>
            </a:custGeom>
            <a:grpFill/>
            <a:ln w="95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dirty="0"/>
            </a:p>
          </p:txBody>
        </p:sp>
        <p:sp>
          <p:nvSpPr>
            <p:cNvPr id="45" name="Freeform 28">
              <a:extLst>
                <a:ext uri="{FF2B5EF4-FFF2-40B4-BE49-F238E27FC236}">
                  <a16:creationId xmlns:a16="http://schemas.microsoft.com/office/drawing/2014/main" id="{24F4C985-331C-E1E3-33E7-61F692D5DEC5}"/>
                </a:ext>
              </a:extLst>
            </p:cNvPr>
            <p:cNvSpPr/>
            <p:nvPr/>
          </p:nvSpPr>
          <p:spPr>
            <a:xfrm>
              <a:off x="4551030" y="3340962"/>
              <a:ext cx="266038" cy="425310"/>
            </a:xfrm>
            <a:custGeom>
              <a:avLst/>
              <a:gdLst>
                <a:gd name="connsiteX0" fmla="*/ 3803 w 95130"/>
                <a:gd name="connsiteY0" fmla="*/ 151860 h 152083"/>
                <a:gd name="connsiteX1" fmla="*/ 7081 w 95130"/>
                <a:gd name="connsiteY1" fmla="*/ 152587 h 152083"/>
                <a:gd name="connsiteX2" fmla="*/ 11815 w 95130"/>
                <a:gd name="connsiteY2" fmla="*/ 150769 h 152083"/>
                <a:gd name="connsiteX3" fmla="*/ 95572 w 95130"/>
                <a:gd name="connsiteY3" fmla="*/ 81690 h 152083"/>
                <a:gd name="connsiteX4" fmla="*/ 98121 w 95130"/>
                <a:gd name="connsiteY4" fmla="*/ 76237 h 152083"/>
                <a:gd name="connsiteX5" fmla="*/ 95572 w 95130"/>
                <a:gd name="connsiteY5" fmla="*/ 70783 h 152083"/>
                <a:gd name="connsiteX6" fmla="*/ 11815 w 95130"/>
                <a:gd name="connsiteY6" fmla="*/ 1704 h 152083"/>
                <a:gd name="connsiteX7" fmla="*/ 4168 w 95130"/>
                <a:gd name="connsiteY7" fmla="*/ 614 h 152083"/>
                <a:gd name="connsiteX8" fmla="*/ 162 w 95130"/>
                <a:gd name="connsiteY8" fmla="*/ 7158 h 152083"/>
                <a:gd name="connsiteX9" fmla="*/ 162 w 95130"/>
                <a:gd name="connsiteY9" fmla="*/ 145679 h 152083"/>
                <a:gd name="connsiteX10" fmla="*/ 3803 w 95130"/>
                <a:gd name="connsiteY10" fmla="*/ 151860 h 152083"/>
                <a:gd name="connsiteX11" fmla="*/ 14000 w 95130"/>
                <a:gd name="connsiteY11" fmla="*/ 22428 h 152083"/>
                <a:gd name="connsiteX12" fmla="*/ 79185 w 95130"/>
                <a:gd name="connsiteY12" fmla="*/ 76237 h 152083"/>
                <a:gd name="connsiteX13" fmla="*/ 14000 w 95130"/>
                <a:gd name="connsiteY13" fmla="*/ 129682 h 152083"/>
                <a:gd name="connsiteX14" fmla="*/ 14000 w 95130"/>
                <a:gd name="connsiteY14" fmla="*/ 22428 h 152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5130" h="152083">
                  <a:moveTo>
                    <a:pt x="3803" y="151860"/>
                  </a:moveTo>
                  <a:cubicBezTo>
                    <a:pt x="4896" y="152223"/>
                    <a:pt x="5988" y="152587"/>
                    <a:pt x="7081" y="152587"/>
                  </a:cubicBezTo>
                  <a:cubicBezTo>
                    <a:pt x="8902" y="152587"/>
                    <a:pt x="10358" y="151860"/>
                    <a:pt x="11815" y="150769"/>
                  </a:cubicBezTo>
                  <a:lnTo>
                    <a:pt x="95572" y="81690"/>
                  </a:lnTo>
                  <a:cubicBezTo>
                    <a:pt x="97393" y="80236"/>
                    <a:pt x="98121" y="78418"/>
                    <a:pt x="98121" y="76237"/>
                  </a:cubicBezTo>
                  <a:cubicBezTo>
                    <a:pt x="98121" y="74055"/>
                    <a:pt x="97029" y="71874"/>
                    <a:pt x="95572" y="70783"/>
                  </a:cubicBezTo>
                  <a:lnTo>
                    <a:pt x="11815" y="1704"/>
                  </a:lnTo>
                  <a:cubicBezTo>
                    <a:pt x="9630" y="-114"/>
                    <a:pt x="6717" y="-477"/>
                    <a:pt x="4168" y="614"/>
                  </a:cubicBezTo>
                  <a:cubicBezTo>
                    <a:pt x="1618" y="1704"/>
                    <a:pt x="162" y="4249"/>
                    <a:pt x="162" y="7158"/>
                  </a:cubicBezTo>
                  <a:lnTo>
                    <a:pt x="162" y="145679"/>
                  </a:lnTo>
                  <a:cubicBezTo>
                    <a:pt x="-566" y="148224"/>
                    <a:pt x="1254" y="150769"/>
                    <a:pt x="3803" y="151860"/>
                  </a:cubicBezTo>
                  <a:close/>
                  <a:moveTo>
                    <a:pt x="14000" y="22428"/>
                  </a:moveTo>
                  <a:lnTo>
                    <a:pt x="79185" y="76237"/>
                  </a:lnTo>
                  <a:lnTo>
                    <a:pt x="14000" y="129682"/>
                  </a:lnTo>
                  <a:lnTo>
                    <a:pt x="14000" y="22428"/>
                  </a:lnTo>
                  <a:close/>
                </a:path>
              </a:pathLst>
            </a:custGeom>
            <a:grpFill/>
            <a:ln w="95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/>
            </a:p>
          </p:txBody>
        </p:sp>
        <p:sp>
          <p:nvSpPr>
            <p:cNvPr id="46" name="Freeform 29">
              <a:extLst>
                <a:ext uri="{FF2B5EF4-FFF2-40B4-BE49-F238E27FC236}">
                  <a16:creationId xmlns:a16="http://schemas.microsoft.com/office/drawing/2014/main" id="{996FBA4B-9190-ADFC-D927-DE1DFB418E6A}"/>
                </a:ext>
              </a:extLst>
            </p:cNvPr>
            <p:cNvSpPr/>
            <p:nvPr/>
          </p:nvSpPr>
          <p:spPr>
            <a:xfrm>
              <a:off x="5213488" y="2830111"/>
              <a:ext cx="3884167" cy="3189833"/>
            </a:xfrm>
            <a:custGeom>
              <a:avLst/>
              <a:gdLst>
                <a:gd name="connsiteX0" fmla="*/ 1123060 w 1388905"/>
                <a:gd name="connsiteY0" fmla="*/ 1026045 h 1140623"/>
                <a:gd name="connsiteX1" fmla="*/ 1206817 w 1388905"/>
                <a:gd name="connsiteY1" fmla="*/ 978780 h 1140623"/>
                <a:gd name="connsiteX2" fmla="*/ 1210458 w 1388905"/>
                <a:gd name="connsiteY2" fmla="*/ 973327 h 1140623"/>
                <a:gd name="connsiteX3" fmla="*/ 1217742 w 1388905"/>
                <a:gd name="connsiteY3" fmla="*/ 900612 h 1140623"/>
                <a:gd name="connsiteX4" fmla="*/ 1211187 w 1388905"/>
                <a:gd name="connsiteY4" fmla="*/ 892614 h 1140623"/>
                <a:gd name="connsiteX5" fmla="*/ 1073170 w 1388905"/>
                <a:gd name="connsiteY5" fmla="*/ 875889 h 1140623"/>
                <a:gd name="connsiteX6" fmla="*/ 1107037 w 1388905"/>
                <a:gd name="connsiteY6" fmla="*/ 823899 h 1140623"/>
                <a:gd name="connsiteX7" fmla="*/ 1108129 w 1388905"/>
                <a:gd name="connsiteY7" fmla="*/ 819899 h 1140623"/>
                <a:gd name="connsiteX8" fmla="*/ 1108129 w 1388905"/>
                <a:gd name="connsiteY8" fmla="*/ 732642 h 1140623"/>
                <a:gd name="connsiteX9" fmla="*/ 1107765 w 1388905"/>
                <a:gd name="connsiteY9" fmla="*/ 730461 h 1140623"/>
                <a:gd name="connsiteX10" fmla="*/ 1086279 w 1388905"/>
                <a:gd name="connsiteY10" fmla="*/ 662473 h 1140623"/>
                <a:gd name="connsiteX11" fmla="*/ 1089557 w 1388905"/>
                <a:gd name="connsiteY11" fmla="*/ 597757 h 1140623"/>
                <a:gd name="connsiteX12" fmla="*/ 1247603 w 1388905"/>
                <a:gd name="connsiteY12" fmla="*/ 472324 h 1140623"/>
                <a:gd name="connsiteX13" fmla="*/ 1249060 w 1388905"/>
                <a:gd name="connsiteY13" fmla="*/ 470870 h 1140623"/>
                <a:gd name="connsiteX14" fmla="*/ 1387805 w 1388905"/>
                <a:gd name="connsiteY14" fmla="*/ 265815 h 1140623"/>
                <a:gd name="connsiteX15" fmla="*/ 1388169 w 1388905"/>
                <a:gd name="connsiteY15" fmla="*/ 258180 h 1140623"/>
                <a:gd name="connsiteX16" fmla="*/ 1381614 w 1388905"/>
                <a:gd name="connsiteY16" fmla="*/ 254181 h 1140623"/>
                <a:gd name="connsiteX17" fmla="*/ 1183146 w 1388905"/>
                <a:gd name="connsiteY17" fmla="*/ 252000 h 1140623"/>
                <a:gd name="connsiteX18" fmla="*/ 1242869 w 1388905"/>
                <a:gd name="connsiteY18" fmla="*/ 219278 h 1140623"/>
                <a:gd name="connsiteX19" fmla="*/ 1246510 w 1388905"/>
                <a:gd name="connsiteY19" fmla="*/ 213461 h 1140623"/>
                <a:gd name="connsiteX20" fmla="*/ 1243597 w 1388905"/>
                <a:gd name="connsiteY20" fmla="*/ 207280 h 1140623"/>
                <a:gd name="connsiteX21" fmla="*/ 1130707 w 1388905"/>
                <a:gd name="connsiteY21" fmla="*/ 127658 h 1140623"/>
                <a:gd name="connsiteX22" fmla="*/ 1126337 w 1388905"/>
                <a:gd name="connsiteY22" fmla="*/ 126204 h 1140623"/>
                <a:gd name="connsiteX23" fmla="*/ 867418 w 1388905"/>
                <a:gd name="connsiteY23" fmla="*/ 126204 h 1140623"/>
                <a:gd name="connsiteX24" fmla="*/ 867054 w 1388905"/>
                <a:gd name="connsiteY24" fmla="*/ 126204 h 1140623"/>
                <a:gd name="connsiteX25" fmla="*/ 865233 w 1388905"/>
                <a:gd name="connsiteY25" fmla="*/ 126567 h 1140623"/>
                <a:gd name="connsiteX26" fmla="*/ 864505 w 1388905"/>
                <a:gd name="connsiteY26" fmla="*/ 126931 h 1140623"/>
                <a:gd name="connsiteX27" fmla="*/ 862684 w 1388905"/>
                <a:gd name="connsiteY27" fmla="*/ 128385 h 1140623"/>
                <a:gd name="connsiteX28" fmla="*/ 862684 w 1388905"/>
                <a:gd name="connsiteY28" fmla="*/ 128385 h 1140623"/>
                <a:gd name="connsiteX29" fmla="*/ 745060 w 1388905"/>
                <a:gd name="connsiteY29" fmla="*/ 247273 h 1140623"/>
                <a:gd name="connsiteX30" fmla="*/ 691528 w 1388905"/>
                <a:gd name="connsiteY30" fmla="*/ 160380 h 1140623"/>
                <a:gd name="connsiteX31" fmla="*/ 685337 w 1388905"/>
                <a:gd name="connsiteY31" fmla="*/ 156744 h 1140623"/>
                <a:gd name="connsiteX32" fmla="*/ 524742 w 1388905"/>
                <a:gd name="connsiteY32" fmla="*/ 156744 h 1140623"/>
                <a:gd name="connsiteX33" fmla="*/ 524742 w 1388905"/>
                <a:gd name="connsiteY33" fmla="*/ 122204 h 1140623"/>
                <a:gd name="connsiteX34" fmla="*/ 521829 w 1388905"/>
                <a:gd name="connsiteY34" fmla="*/ 116387 h 1140623"/>
                <a:gd name="connsiteX35" fmla="*/ 430788 w 1388905"/>
                <a:gd name="connsiteY35" fmla="*/ 49126 h 1140623"/>
                <a:gd name="connsiteX36" fmla="*/ 426783 w 1388905"/>
                <a:gd name="connsiteY36" fmla="*/ 47672 h 1140623"/>
                <a:gd name="connsiteX37" fmla="*/ 275655 w 1388905"/>
                <a:gd name="connsiteY37" fmla="*/ 40401 h 1140623"/>
                <a:gd name="connsiteX38" fmla="*/ 211563 w 1388905"/>
                <a:gd name="connsiteY38" fmla="*/ 1135 h 1140623"/>
                <a:gd name="connsiteX39" fmla="*/ 201731 w 1388905"/>
                <a:gd name="connsiteY39" fmla="*/ 3316 h 1140623"/>
                <a:gd name="connsiteX40" fmla="*/ 121615 w 1388905"/>
                <a:gd name="connsiteY40" fmla="*/ 119659 h 1140623"/>
                <a:gd name="connsiteX41" fmla="*/ 120158 w 1388905"/>
                <a:gd name="connsiteY41" fmla="*/ 123659 h 1140623"/>
                <a:gd name="connsiteX42" fmla="*/ 120158 w 1388905"/>
                <a:gd name="connsiteY42" fmla="*/ 206190 h 1140623"/>
                <a:gd name="connsiteX43" fmla="*/ 5812 w 1388905"/>
                <a:gd name="connsiteY43" fmla="*/ 229458 h 1140623"/>
                <a:gd name="connsiteX44" fmla="*/ 349 w 1388905"/>
                <a:gd name="connsiteY44" fmla="*/ 234185 h 1140623"/>
                <a:gd name="connsiteX45" fmla="*/ 1806 w 1388905"/>
                <a:gd name="connsiteY45" fmla="*/ 241093 h 1140623"/>
                <a:gd name="connsiteX46" fmla="*/ 78280 w 1388905"/>
                <a:gd name="connsiteY46" fmla="*/ 331986 h 1140623"/>
                <a:gd name="connsiteX47" fmla="*/ 83742 w 1388905"/>
                <a:gd name="connsiteY47" fmla="*/ 334531 h 1140623"/>
                <a:gd name="connsiteX48" fmla="*/ 167499 w 1388905"/>
                <a:gd name="connsiteY48" fmla="*/ 334531 h 1140623"/>
                <a:gd name="connsiteX49" fmla="*/ 167499 w 1388905"/>
                <a:gd name="connsiteY49" fmla="*/ 334531 h 1140623"/>
                <a:gd name="connsiteX50" fmla="*/ 168228 w 1388905"/>
                <a:gd name="connsiteY50" fmla="*/ 334531 h 1140623"/>
                <a:gd name="connsiteX51" fmla="*/ 170049 w 1388905"/>
                <a:gd name="connsiteY51" fmla="*/ 334167 h 1140623"/>
                <a:gd name="connsiteX52" fmla="*/ 170049 w 1388905"/>
                <a:gd name="connsiteY52" fmla="*/ 334167 h 1140623"/>
                <a:gd name="connsiteX53" fmla="*/ 170413 w 1388905"/>
                <a:gd name="connsiteY53" fmla="*/ 334167 h 1140623"/>
                <a:gd name="connsiteX54" fmla="*/ 172233 w 1388905"/>
                <a:gd name="connsiteY54" fmla="*/ 333076 h 1140623"/>
                <a:gd name="connsiteX55" fmla="*/ 262910 w 1388905"/>
                <a:gd name="connsiteY55" fmla="*/ 263998 h 1140623"/>
                <a:gd name="connsiteX56" fmla="*/ 403476 w 1388905"/>
                <a:gd name="connsiteY56" fmla="*/ 170560 h 1140623"/>
                <a:gd name="connsiteX57" fmla="*/ 495973 w 1388905"/>
                <a:gd name="connsiteY57" fmla="*/ 170560 h 1140623"/>
                <a:gd name="connsiteX58" fmla="*/ 316806 w 1388905"/>
                <a:gd name="connsiteY58" fmla="*/ 302900 h 1140623"/>
                <a:gd name="connsiteX59" fmla="*/ 313892 w 1388905"/>
                <a:gd name="connsiteY59" fmla="*/ 308353 h 1140623"/>
                <a:gd name="connsiteX60" fmla="*/ 310251 w 1388905"/>
                <a:gd name="connsiteY60" fmla="*/ 398156 h 1140623"/>
                <a:gd name="connsiteX61" fmla="*/ 310615 w 1388905"/>
                <a:gd name="connsiteY61" fmla="*/ 399246 h 1140623"/>
                <a:gd name="connsiteX62" fmla="*/ 310615 w 1388905"/>
                <a:gd name="connsiteY62" fmla="*/ 400701 h 1140623"/>
                <a:gd name="connsiteX63" fmla="*/ 310615 w 1388905"/>
                <a:gd name="connsiteY63" fmla="*/ 400701 h 1140623"/>
                <a:gd name="connsiteX64" fmla="*/ 311343 w 1388905"/>
                <a:gd name="connsiteY64" fmla="*/ 401791 h 1140623"/>
                <a:gd name="connsiteX65" fmla="*/ 312072 w 1388905"/>
                <a:gd name="connsiteY65" fmla="*/ 403246 h 1140623"/>
                <a:gd name="connsiteX66" fmla="*/ 312072 w 1388905"/>
                <a:gd name="connsiteY66" fmla="*/ 403246 h 1140623"/>
                <a:gd name="connsiteX67" fmla="*/ 312800 w 1388905"/>
                <a:gd name="connsiteY67" fmla="*/ 403973 h 1140623"/>
                <a:gd name="connsiteX68" fmla="*/ 314257 w 1388905"/>
                <a:gd name="connsiteY68" fmla="*/ 405064 h 1140623"/>
                <a:gd name="connsiteX69" fmla="*/ 315349 w 1388905"/>
                <a:gd name="connsiteY69" fmla="*/ 405427 h 1140623"/>
                <a:gd name="connsiteX70" fmla="*/ 316806 w 1388905"/>
                <a:gd name="connsiteY70" fmla="*/ 405791 h 1140623"/>
                <a:gd name="connsiteX71" fmla="*/ 317170 w 1388905"/>
                <a:gd name="connsiteY71" fmla="*/ 405791 h 1140623"/>
                <a:gd name="connsiteX72" fmla="*/ 413673 w 1388905"/>
                <a:gd name="connsiteY72" fmla="*/ 405791 h 1140623"/>
                <a:gd name="connsiteX73" fmla="*/ 537124 w 1388905"/>
                <a:gd name="connsiteY73" fmla="*/ 470143 h 1140623"/>
                <a:gd name="connsiteX74" fmla="*/ 586649 w 1388905"/>
                <a:gd name="connsiteY74" fmla="*/ 628660 h 1140623"/>
                <a:gd name="connsiteX75" fmla="*/ 514545 w 1388905"/>
                <a:gd name="connsiteY75" fmla="*/ 822808 h 1140623"/>
                <a:gd name="connsiteX76" fmla="*/ 514545 w 1388905"/>
                <a:gd name="connsiteY76" fmla="*/ 822808 h 1140623"/>
                <a:gd name="connsiteX77" fmla="*/ 514545 w 1388905"/>
                <a:gd name="connsiteY77" fmla="*/ 822808 h 1140623"/>
                <a:gd name="connsiteX78" fmla="*/ 514545 w 1388905"/>
                <a:gd name="connsiteY78" fmla="*/ 823535 h 1140623"/>
                <a:gd name="connsiteX79" fmla="*/ 514181 w 1388905"/>
                <a:gd name="connsiteY79" fmla="*/ 824989 h 1140623"/>
                <a:gd name="connsiteX80" fmla="*/ 510540 w 1388905"/>
                <a:gd name="connsiteY80" fmla="*/ 978053 h 1140623"/>
                <a:gd name="connsiteX81" fmla="*/ 512725 w 1388905"/>
                <a:gd name="connsiteY81" fmla="*/ 983143 h 1140623"/>
                <a:gd name="connsiteX82" fmla="*/ 666037 w 1388905"/>
                <a:gd name="connsiteY82" fmla="*/ 1143479 h 1140623"/>
                <a:gd name="connsiteX83" fmla="*/ 671135 w 1388905"/>
                <a:gd name="connsiteY83" fmla="*/ 1145660 h 1140623"/>
                <a:gd name="connsiteX84" fmla="*/ 673320 w 1388905"/>
                <a:gd name="connsiteY84" fmla="*/ 1145296 h 1140623"/>
                <a:gd name="connsiteX85" fmla="*/ 678418 w 1388905"/>
                <a:gd name="connsiteY85" fmla="*/ 1139843 h 1140623"/>
                <a:gd name="connsiteX86" fmla="*/ 702089 w 1388905"/>
                <a:gd name="connsiteY86" fmla="*/ 1020228 h 1140623"/>
                <a:gd name="connsiteX87" fmla="*/ 813886 w 1388905"/>
                <a:gd name="connsiteY87" fmla="*/ 922427 h 1140623"/>
                <a:gd name="connsiteX88" fmla="*/ 981401 w 1388905"/>
                <a:gd name="connsiteY88" fmla="*/ 808629 h 1140623"/>
                <a:gd name="connsiteX89" fmla="*/ 1013083 w 1388905"/>
                <a:gd name="connsiteY89" fmla="*/ 828625 h 1140623"/>
                <a:gd name="connsiteX90" fmla="*/ 995967 w 1388905"/>
                <a:gd name="connsiteY90" fmla="*/ 899885 h 1140623"/>
                <a:gd name="connsiteX91" fmla="*/ 995967 w 1388905"/>
                <a:gd name="connsiteY91" fmla="*/ 900612 h 1140623"/>
                <a:gd name="connsiteX92" fmla="*/ 995967 w 1388905"/>
                <a:gd name="connsiteY92" fmla="*/ 902430 h 1140623"/>
                <a:gd name="connsiteX93" fmla="*/ 996331 w 1388905"/>
                <a:gd name="connsiteY93" fmla="*/ 903885 h 1140623"/>
                <a:gd name="connsiteX94" fmla="*/ 996331 w 1388905"/>
                <a:gd name="connsiteY94" fmla="*/ 904612 h 1140623"/>
                <a:gd name="connsiteX95" fmla="*/ 997060 w 1388905"/>
                <a:gd name="connsiteY95" fmla="*/ 905702 h 1140623"/>
                <a:gd name="connsiteX96" fmla="*/ 997060 w 1388905"/>
                <a:gd name="connsiteY96" fmla="*/ 906066 h 1140623"/>
                <a:gd name="connsiteX97" fmla="*/ 1022551 w 1388905"/>
                <a:gd name="connsiteY97" fmla="*/ 942423 h 1140623"/>
                <a:gd name="connsiteX98" fmla="*/ 1023643 w 1388905"/>
                <a:gd name="connsiteY98" fmla="*/ 943877 h 1140623"/>
                <a:gd name="connsiteX99" fmla="*/ 1114684 w 1388905"/>
                <a:gd name="connsiteY99" fmla="*/ 1023863 h 1140623"/>
                <a:gd name="connsiteX100" fmla="*/ 1123060 w 1388905"/>
                <a:gd name="connsiteY100" fmla="*/ 1026045 h 1140623"/>
                <a:gd name="connsiteX101" fmla="*/ 810973 w 1388905"/>
                <a:gd name="connsiteY101" fmla="*/ 907884 h 1140623"/>
                <a:gd name="connsiteX102" fmla="*/ 616511 w 1388905"/>
                <a:gd name="connsiteY102" fmla="*/ 647930 h 1140623"/>
                <a:gd name="connsiteX103" fmla="*/ 965742 w 1388905"/>
                <a:gd name="connsiteY103" fmla="*/ 802448 h 1140623"/>
                <a:gd name="connsiteX104" fmla="*/ 810973 w 1388905"/>
                <a:gd name="connsiteY104" fmla="*/ 907884 h 1140623"/>
                <a:gd name="connsiteX105" fmla="*/ 865597 w 1388905"/>
                <a:gd name="connsiteY105" fmla="*/ 145837 h 1140623"/>
                <a:gd name="connsiteX106" fmla="*/ 1058967 w 1388905"/>
                <a:gd name="connsiteY106" fmla="*/ 559945 h 1140623"/>
                <a:gd name="connsiteX107" fmla="*/ 753800 w 1388905"/>
                <a:gd name="connsiteY107" fmla="*/ 258544 h 1140623"/>
                <a:gd name="connsiteX108" fmla="*/ 865597 w 1388905"/>
                <a:gd name="connsiteY108" fmla="*/ 145837 h 1140623"/>
                <a:gd name="connsiteX109" fmla="*/ 882349 w 1388905"/>
                <a:gd name="connsiteY109" fmla="*/ 147654 h 1140623"/>
                <a:gd name="connsiteX110" fmla="*/ 1147459 w 1388905"/>
                <a:gd name="connsiteY110" fmla="*/ 263270 h 1140623"/>
                <a:gd name="connsiteX111" fmla="*/ 1080453 w 1388905"/>
                <a:gd name="connsiteY111" fmla="*/ 571216 h 1140623"/>
                <a:gd name="connsiteX112" fmla="*/ 882349 w 1388905"/>
                <a:gd name="connsiteY112" fmla="*/ 147654 h 1140623"/>
                <a:gd name="connsiteX113" fmla="*/ 746516 w 1388905"/>
                <a:gd name="connsiteY113" fmla="*/ 271633 h 1140623"/>
                <a:gd name="connsiteX114" fmla="*/ 1066615 w 1388905"/>
                <a:gd name="connsiteY114" fmla="*/ 587577 h 1140623"/>
                <a:gd name="connsiteX115" fmla="*/ 605586 w 1388905"/>
                <a:gd name="connsiteY115" fmla="*/ 621753 h 1140623"/>
                <a:gd name="connsiteX116" fmla="*/ 746516 w 1388905"/>
                <a:gd name="connsiteY116" fmla="*/ 271633 h 1140623"/>
                <a:gd name="connsiteX117" fmla="*/ 977395 w 1388905"/>
                <a:gd name="connsiteY117" fmla="*/ 791904 h 1140623"/>
                <a:gd name="connsiteX118" fmla="*/ 623794 w 1388905"/>
                <a:gd name="connsiteY118" fmla="*/ 635205 h 1140623"/>
                <a:gd name="connsiteX119" fmla="*/ 1070620 w 1388905"/>
                <a:gd name="connsiteY119" fmla="*/ 601756 h 1140623"/>
                <a:gd name="connsiteX120" fmla="*/ 977395 w 1388905"/>
                <a:gd name="connsiteY120" fmla="*/ 791904 h 1140623"/>
                <a:gd name="connsiteX121" fmla="*/ 1368141 w 1388905"/>
                <a:gd name="connsiteY121" fmla="*/ 268360 h 1140623"/>
                <a:gd name="connsiteX122" fmla="*/ 1237770 w 1388905"/>
                <a:gd name="connsiteY122" fmla="*/ 461417 h 1140623"/>
                <a:gd name="connsiteX123" fmla="*/ 1094291 w 1388905"/>
                <a:gd name="connsiteY123" fmla="*/ 575579 h 1140623"/>
                <a:gd name="connsiteX124" fmla="*/ 1161661 w 1388905"/>
                <a:gd name="connsiteY124" fmla="*/ 266543 h 1140623"/>
                <a:gd name="connsiteX125" fmla="*/ 1368141 w 1388905"/>
                <a:gd name="connsiteY125" fmla="*/ 268360 h 1140623"/>
                <a:gd name="connsiteX126" fmla="*/ 1225753 w 1388905"/>
                <a:gd name="connsiteY126" fmla="*/ 212007 h 1140623"/>
                <a:gd name="connsiteX127" fmla="*/ 1155106 w 1388905"/>
                <a:gd name="connsiteY127" fmla="*/ 250909 h 1140623"/>
                <a:gd name="connsiteX128" fmla="*/ 902378 w 1388905"/>
                <a:gd name="connsiteY128" fmla="*/ 140747 h 1140623"/>
                <a:gd name="connsiteX129" fmla="*/ 1124152 w 1388905"/>
                <a:gd name="connsiteY129" fmla="*/ 140747 h 1140623"/>
                <a:gd name="connsiteX130" fmla="*/ 1225753 w 1388905"/>
                <a:gd name="connsiteY130" fmla="*/ 212007 h 1140623"/>
                <a:gd name="connsiteX131" fmla="*/ 209742 w 1388905"/>
                <a:gd name="connsiteY131" fmla="*/ 17496 h 1140623"/>
                <a:gd name="connsiteX132" fmla="*/ 265823 w 1388905"/>
                <a:gd name="connsiteY132" fmla="*/ 51671 h 1140623"/>
                <a:gd name="connsiteX133" fmla="*/ 252349 w 1388905"/>
                <a:gd name="connsiteY133" fmla="*/ 248728 h 1140623"/>
                <a:gd name="connsiteX134" fmla="*/ 135089 w 1388905"/>
                <a:gd name="connsiteY134" fmla="*/ 207644 h 1140623"/>
                <a:gd name="connsiteX135" fmla="*/ 135089 w 1388905"/>
                <a:gd name="connsiteY135" fmla="*/ 126567 h 1140623"/>
                <a:gd name="connsiteX136" fmla="*/ 209742 w 1388905"/>
                <a:gd name="connsiteY136" fmla="*/ 17496 h 1140623"/>
                <a:gd name="connsiteX137" fmla="*/ 171141 w 1388905"/>
                <a:gd name="connsiteY137" fmla="*/ 315988 h 1140623"/>
                <a:gd name="connsiteX138" fmla="*/ 139459 w 1388905"/>
                <a:gd name="connsiteY138" fmla="*/ 224368 h 1140623"/>
                <a:gd name="connsiteX139" fmla="*/ 243609 w 1388905"/>
                <a:gd name="connsiteY139" fmla="*/ 261089 h 1140623"/>
                <a:gd name="connsiteX140" fmla="*/ 171141 w 1388905"/>
                <a:gd name="connsiteY140" fmla="*/ 315988 h 1140623"/>
                <a:gd name="connsiteX141" fmla="*/ 20378 w 1388905"/>
                <a:gd name="connsiteY141" fmla="*/ 241456 h 1140623"/>
                <a:gd name="connsiteX142" fmla="*/ 122343 w 1388905"/>
                <a:gd name="connsiteY142" fmla="*/ 220732 h 1140623"/>
                <a:gd name="connsiteX143" fmla="*/ 156939 w 1388905"/>
                <a:gd name="connsiteY143" fmla="*/ 320351 h 1140623"/>
                <a:gd name="connsiteX144" fmla="*/ 86655 w 1388905"/>
                <a:gd name="connsiteY144" fmla="*/ 320351 h 1140623"/>
                <a:gd name="connsiteX145" fmla="*/ 20378 w 1388905"/>
                <a:gd name="connsiteY145" fmla="*/ 241456 h 1140623"/>
                <a:gd name="connsiteX146" fmla="*/ 400927 w 1388905"/>
                <a:gd name="connsiteY146" fmla="*/ 156744 h 1140623"/>
                <a:gd name="connsiteX147" fmla="*/ 396921 w 1388905"/>
                <a:gd name="connsiteY147" fmla="*/ 157835 h 1140623"/>
                <a:gd name="connsiteX148" fmla="*/ 266916 w 1388905"/>
                <a:gd name="connsiteY148" fmla="*/ 244365 h 1140623"/>
                <a:gd name="connsiteX149" fmla="*/ 280025 w 1388905"/>
                <a:gd name="connsiteY149" fmla="*/ 54944 h 1140623"/>
                <a:gd name="connsiteX150" fmla="*/ 423869 w 1388905"/>
                <a:gd name="connsiteY150" fmla="*/ 61851 h 1140623"/>
                <a:gd name="connsiteX151" fmla="*/ 510175 w 1388905"/>
                <a:gd name="connsiteY151" fmla="*/ 125840 h 1140623"/>
                <a:gd name="connsiteX152" fmla="*/ 510175 w 1388905"/>
                <a:gd name="connsiteY152" fmla="*/ 156744 h 1140623"/>
                <a:gd name="connsiteX153" fmla="*/ 400927 w 1388905"/>
                <a:gd name="connsiteY153" fmla="*/ 156744 h 1140623"/>
                <a:gd name="connsiteX154" fmla="*/ 400927 w 1388905"/>
                <a:gd name="connsiteY154" fmla="*/ 156744 h 1140623"/>
                <a:gd name="connsiteX155" fmla="*/ 520008 w 1388905"/>
                <a:gd name="connsiteY155" fmla="*/ 171287 h 1140623"/>
                <a:gd name="connsiteX156" fmla="*/ 681331 w 1388905"/>
                <a:gd name="connsiteY156" fmla="*/ 171287 h 1140623"/>
                <a:gd name="connsiteX157" fmla="*/ 732678 w 1388905"/>
                <a:gd name="connsiteY157" fmla="*/ 254545 h 1140623"/>
                <a:gd name="connsiteX158" fmla="*/ 324817 w 1388905"/>
                <a:gd name="connsiteY158" fmla="*/ 389066 h 1140623"/>
                <a:gd name="connsiteX159" fmla="*/ 327730 w 1388905"/>
                <a:gd name="connsiteY159" fmla="*/ 313080 h 1140623"/>
                <a:gd name="connsiteX160" fmla="*/ 520008 w 1388905"/>
                <a:gd name="connsiteY160" fmla="*/ 171287 h 1140623"/>
                <a:gd name="connsiteX161" fmla="*/ 550233 w 1388905"/>
                <a:gd name="connsiteY161" fmla="*/ 463962 h 1140623"/>
                <a:gd name="connsiteX162" fmla="*/ 546592 w 1388905"/>
                <a:gd name="connsiteY162" fmla="*/ 459599 h 1140623"/>
                <a:gd name="connsiteX163" fmla="*/ 419135 w 1388905"/>
                <a:gd name="connsiteY163" fmla="*/ 392702 h 1140623"/>
                <a:gd name="connsiteX164" fmla="*/ 415858 w 1388905"/>
                <a:gd name="connsiteY164" fmla="*/ 391975 h 1140623"/>
                <a:gd name="connsiteX165" fmla="*/ 362690 w 1388905"/>
                <a:gd name="connsiteY165" fmla="*/ 391975 h 1140623"/>
                <a:gd name="connsiteX166" fmla="*/ 731222 w 1388905"/>
                <a:gd name="connsiteY166" fmla="*/ 270542 h 1140623"/>
                <a:gd name="connsiteX167" fmla="*/ 595025 w 1388905"/>
                <a:gd name="connsiteY167" fmla="*/ 608300 h 1140623"/>
                <a:gd name="connsiteX168" fmla="*/ 550233 w 1388905"/>
                <a:gd name="connsiteY168" fmla="*/ 463962 h 1140623"/>
                <a:gd name="connsiteX169" fmla="*/ 596482 w 1388905"/>
                <a:gd name="connsiteY169" fmla="*/ 645021 h 1140623"/>
                <a:gd name="connsiteX170" fmla="*/ 790216 w 1388905"/>
                <a:gd name="connsiteY170" fmla="*/ 903885 h 1140623"/>
                <a:gd name="connsiteX171" fmla="*/ 530933 w 1388905"/>
                <a:gd name="connsiteY171" fmla="*/ 822081 h 1140623"/>
                <a:gd name="connsiteX172" fmla="*/ 596482 w 1388905"/>
                <a:gd name="connsiteY172" fmla="*/ 645021 h 1140623"/>
                <a:gd name="connsiteX173" fmla="*/ 687158 w 1388905"/>
                <a:gd name="connsiteY173" fmla="*/ 1018410 h 1140623"/>
                <a:gd name="connsiteX174" fmla="*/ 666401 w 1388905"/>
                <a:gd name="connsiteY174" fmla="*/ 1124573 h 1140623"/>
                <a:gd name="connsiteX175" fmla="*/ 525106 w 1388905"/>
                <a:gd name="connsiteY175" fmla="*/ 976599 h 1140623"/>
                <a:gd name="connsiteX176" fmla="*/ 528384 w 1388905"/>
                <a:gd name="connsiteY176" fmla="*/ 836260 h 1140623"/>
                <a:gd name="connsiteX177" fmla="*/ 794222 w 1388905"/>
                <a:gd name="connsiteY177" fmla="*/ 920245 h 1140623"/>
                <a:gd name="connsiteX178" fmla="*/ 687158 w 1388905"/>
                <a:gd name="connsiteY178" fmla="*/ 1018410 h 1140623"/>
                <a:gd name="connsiteX179" fmla="*/ 990141 w 1388905"/>
                <a:gd name="connsiteY179" fmla="*/ 798449 h 1140623"/>
                <a:gd name="connsiteX180" fmla="*/ 1073534 w 1388905"/>
                <a:gd name="connsiteY180" fmla="*/ 628660 h 1140623"/>
                <a:gd name="connsiteX181" fmla="*/ 1071713 w 1388905"/>
                <a:gd name="connsiteY181" fmla="*/ 662473 h 1140623"/>
                <a:gd name="connsiteX182" fmla="*/ 1072077 w 1388905"/>
                <a:gd name="connsiteY182" fmla="*/ 665018 h 1140623"/>
                <a:gd name="connsiteX183" fmla="*/ 1093562 w 1388905"/>
                <a:gd name="connsiteY183" fmla="*/ 733006 h 1140623"/>
                <a:gd name="connsiteX184" fmla="*/ 1093562 w 1388905"/>
                <a:gd name="connsiteY184" fmla="*/ 816991 h 1140623"/>
                <a:gd name="connsiteX185" fmla="*/ 1056054 w 1388905"/>
                <a:gd name="connsiteY185" fmla="*/ 875162 h 1140623"/>
                <a:gd name="connsiteX186" fmla="*/ 1012719 w 1388905"/>
                <a:gd name="connsiteY186" fmla="*/ 891523 h 1140623"/>
                <a:gd name="connsiteX187" fmla="*/ 1027649 w 1388905"/>
                <a:gd name="connsiteY187" fmla="*/ 828262 h 1140623"/>
                <a:gd name="connsiteX188" fmla="*/ 1024372 w 1388905"/>
                <a:gd name="connsiteY188" fmla="*/ 820263 h 1140623"/>
                <a:gd name="connsiteX189" fmla="*/ 990141 w 1388905"/>
                <a:gd name="connsiteY189" fmla="*/ 798449 h 1140623"/>
                <a:gd name="connsiteX190" fmla="*/ 1013811 w 1388905"/>
                <a:gd name="connsiteY190" fmla="*/ 906793 h 1140623"/>
                <a:gd name="connsiteX191" fmla="*/ 1061516 w 1388905"/>
                <a:gd name="connsiteY191" fmla="*/ 888978 h 1140623"/>
                <a:gd name="connsiteX192" fmla="*/ 1202083 w 1388905"/>
                <a:gd name="connsiteY192" fmla="*/ 906066 h 1140623"/>
                <a:gd name="connsiteX193" fmla="*/ 1195892 w 1388905"/>
                <a:gd name="connsiteY193" fmla="*/ 967873 h 1140623"/>
                <a:gd name="connsiteX194" fmla="*/ 1119782 w 1388905"/>
                <a:gd name="connsiteY194" fmla="*/ 1010775 h 1140623"/>
                <a:gd name="connsiteX195" fmla="*/ 1033476 w 1388905"/>
                <a:gd name="connsiteY195" fmla="*/ 934788 h 1140623"/>
                <a:gd name="connsiteX196" fmla="*/ 1013811 w 1388905"/>
                <a:gd name="connsiteY196" fmla="*/ 906793 h 1140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</a:cxnLst>
              <a:rect l="l" t="t" r="r" b="b"/>
              <a:pathLst>
                <a:path w="1388905" h="1140623">
                  <a:moveTo>
                    <a:pt x="1123060" y="1026045"/>
                  </a:moveTo>
                  <a:lnTo>
                    <a:pt x="1206817" y="978780"/>
                  </a:lnTo>
                  <a:cubicBezTo>
                    <a:pt x="1209002" y="977690"/>
                    <a:pt x="1210094" y="975508"/>
                    <a:pt x="1210458" y="973327"/>
                  </a:cubicBezTo>
                  <a:lnTo>
                    <a:pt x="1217742" y="900612"/>
                  </a:lnTo>
                  <a:cubicBezTo>
                    <a:pt x="1218106" y="896613"/>
                    <a:pt x="1215193" y="892977"/>
                    <a:pt x="1211187" y="892614"/>
                  </a:cubicBezTo>
                  <a:lnTo>
                    <a:pt x="1073170" y="875889"/>
                  </a:lnTo>
                  <a:lnTo>
                    <a:pt x="1107037" y="823899"/>
                  </a:lnTo>
                  <a:cubicBezTo>
                    <a:pt x="1107765" y="822808"/>
                    <a:pt x="1108129" y="821354"/>
                    <a:pt x="1108129" y="819899"/>
                  </a:cubicBezTo>
                  <a:lnTo>
                    <a:pt x="1108129" y="732642"/>
                  </a:lnTo>
                  <a:cubicBezTo>
                    <a:pt x="1108129" y="731915"/>
                    <a:pt x="1108129" y="731188"/>
                    <a:pt x="1107765" y="730461"/>
                  </a:cubicBezTo>
                  <a:lnTo>
                    <a:pt x="1086279" y="662473"/>
                  </a:lnTo>
                  <a:lnTo>
                    <a:pt x="1089557" y="597757"/>
                  </a:lnTo>
                  <a:lnTo>
                    <a:pt x="1247603" y="472324"/>
                  </a:lnTo>
                  <a:cubicBezTo>
                    <a:pt x="1248331" y="471961"/>
                    <a:pt x="1248695" y="471234"/>
                    <a:pt x="1249060" y="470870"/>
                  </a:cubicBezTo>
                  <a:lnTo>
                    <a:pt x="1387805" y="265815"/>
                  </a:lnTo>
                  <a:cubicBezTo>
                    <a:pt x="1389262" y="263634"/>
                    <a:pt x="1389626" y="260725"/>
                    <a:pt x="1388169" y="258180"/>
                  </a:cubicBezTo>
                  <a:cubicBezTo>
                    <a:pt x="1386713" y="255635"/>
                    <a:pt x="1384528" y="254181"/>
                    <a:pt x="1381614" y="254181"/>
                  </a:cubicBezTo>
                  <a:lnTo>
                    <a:pt x="1183146" y="252000"/>
                  </a:lnTo>
                  <a:lnTo>
                    <a:pt x="1242869" y="219278"/>
                  </a:lnTo>
                  <a:cubicBezTo>
                    <a:pt x="1245054" y="218187"/>
                    <a:pt x="1246510" y="215642"/>
                    <a:pt x="1246510" y="213461"/>
                  </a:cubicBezTo>
                  <a:cubicBezTo>
                    <a:pt x="1246510" y="210916"/>
                    <a:pt x="1245418" y="208371"/>
                    <a:pt x="1243597" y="207280"/>
                  </a:cubicBezTo>
                  <a:lnTo>
                    <a:pt x="1130707" y="127658"/>
                  </a:lnTo>
                  <a:cubicBezTo>
                    <a:pt x="1129615" y="126931"/>
                    <a:pt x="1128158" y="126204"/>
                    <a:pt x="1126337" y="126204"/>
                  </a:cubicBezTo>
                  <a:lnTo>
                    <a:pt x="867418" y="126204"/>
                  </a:lnTo>
                  <a:cubicBezTo>
                    <a:pt x="867418" y="126204"/>
                    <a:pt x="867054" y="126204"/>
                    <a:pt x="867054" y="126204"/>
                  </a:cubicBezTo>
                  <a:cubicBezTo>
                    <a:pt x="866326" y="126204"/>
                    <a:pt x="865961" y="126204"/>
                    <a:pt x="865233" y="126567"/>
                  </a:cubicBezTo>
                  <a:cubicBezTo>
                    <a:pt x="864869" y="126567"/>
                    <a:pt x="864869" y="126567"/>
                    <a:pt x="864505" y="126931"/>
                  </a:cubicBezTo>
                  <a:cubicBezTo>
                    <a:pt x="863776" y="127294"/>
                    <a:pt x="863048" y="127658"/>
                    <a:pt x="862684" y="128385"/>
                  </a:cubicBezTo>
                  <a:cubicBezTo>
                    <a:pt x="862684" y="128385"/>
                    <a:pt x="862684" y="128385"/>
                    <a:pt x="862684" y="128385"/>
                  </a:cubicBezTo>
                  <a:lnTo>
                    <a:pt x="745060" y="247273"/>
                  </a:lnTo>
                  <a:lnTo>
                    <a:pt x="691528" y="160380"/>
                  </a:lnTo>
                  <a:cubicBezTo>
                    <a:pt x="690071" y="158198"/>
                    <a:pt x="687886" y="156744"/>
                    <a:pt x="685337" y="156744"/>
                  </a:cubicBezTo>
                  <a:lnTo>
                    <a:pt x="524742" y="156744"/>
                  </a:lnTo>
                  <a:lnTo>
                    <a:pt x="524742" y="122204"/>
                  </a:lnTo>
                  <a:cubicBezTo>
                    <a:pt x="524742" y="120023"/>
                    <a:pt x="523649" y="117842"/>
                    <a:pt x="521829" y="116387"/>
                  </a:cubicBezTo>
                  <a:lnTo>
                    <a:pt x="430788" y="49126"/>
                  </a:lnTo>
                  <a:cubicBezTo>
                    <a:pt x="429696" y="48399"/>
                    <a:pt x="428239" y="47672"/>
                    <a:pt x="426783" y="47672"/>
                  </a:cubicBezTo>
                  <a:lnTo>
                    <a:pt x="275655" y="40401"/>
                  </a:lnTo>
                  <a:lnTo>
                    <a:pt x="211563" y="1135"/>
                  </a:lnTo>
                  <a:cubicBezTo>
                    <a:pt x="208286" y="-1047"/>
                    <a:pt x="203916" y="44"/>
                    <a:pt x="201731" y="3316"/>
                  </a:cubicBezTo>
                  <a:lnTo>
                    <a:pt x="121615" y="119659"/>
                  </a:lnTo>
                  <a:cubicBezTo>
                    <a:pt x="120887" y="120750"/>
                    <a:pt x="120158" y="122204"/>
                    <a:pt x="120158" y="123659"/>
                  </a:cubicBezTo>
                  <a:lnTo>
                    <a:pt x="120158" y="206190"/>
                  </a:lnTo>
                  <a:lnTo>
                    <a:pt x="5812" y="229458"/>
                  </a:lnTo>
                  <a:cubicBezTo>
                    <a:pt x="3262" y="229822"/>
                    <a:pt x="1078" y="231640"/>
                    <a:pt x="349" y="234185"/>
                  </a:cubicBezTo>
                  <a:cubicBezTo>
                    <a:pt x="-379" y="236730"/>
                    <a:pt x="-3" y="239275"/>
                    <a:pt x="1806" y="241093"/>
                  </a:cubicBezTo>
                  <a:lnTo>
                    <a:pt x="78280" y="331986"/>
                  </a:lnTo>
                  <a:cubicBezTo>
                    <a:pt x="79736" y="333803"/>
                    <a:pt x="81557" y="334531"/>
                    <a:pt x="83742" y="334531"/>
                  </a:cubicBezTo>
                  <a:lnTo>
                    <a:pt x="167499" y="334531"/>
                  </a:lnTo>
                  <a:cubicBezTo>
                    <a:pt x="167499" y="334531"/>
                    <a:pt x="167499" y="334531"/>
                    <a:pt x="167499" y="334531"/>
                  </a:cubicBezTo>
                  <a:cubicBezTo>
                    <a:pt x="167863" y="334531"/>
                    <a:pt x="167863" y="334531"/>
                    <a:pt x="168228" y="334531"/>
                  </a:cubicBezTo>
                  <a:cubicBezTo>
                    <a:pt x="168956" y="334531"/>
                    <a:pt x="169320" y="334531"/>
                    <a:pt x="170049" y="334167"/>
                  </a:cubicBezTo>
                  <a:cubicBezTo>
                    <a:pt x="170049" y="334167"/>
                    <a:pt x="170049" y="334167"/>
                    <a:pt x="170049" y="334167"/>
                  </a:cubicBezTo>
                  <a:cubicBezTo>
                    <a:pt x="170049" y="334167"/>
                    <a:pt x="170049" y="334167"/>
                    <a:pt x="170413" y="334167"/>
                  </a:cubicBezTo>
                  <a:cubicBezTo>
                    <a:pt x="171141" y="333803"/>
                    <a:pt x="171505" y="333803"/>
                    <a:pt x="172233" y="333076"/>
                  </a:cubicBezTo>
                  <a:lnTo>
                    <a:pt x="262910" y="263998"/>
                  </a:lnTo>
                  <a:lnTo>
                    <a:pt x="403476" y="170560"/>
                  </a:lnTo>
                  <a:lnTo>
                    <a:pt x="495973" y="170560"/>
                  </a:lnTo>
                  <a:lnTo>
                    <a:pt x="316806" y="302900"/>
                  </a:lnTo>
                  <a:cubicBezTo>
                    <a:pt x="314985" y="304354"/>
                    <a:pt x="313892" y="306172"/>
                    <a:pt x="313892" y="308353"/>
                  </a:cubicBezTo>
                  <a:lnTo>
                    <a:pt x="310251" y="398156"/>
                  </a:lnTo>
                  <a:cubicBezTo>
                    <a:pt x="310251" y="398519"/>
                    <a:pt x="310251" y="398883"/>
                    <a:pt x="310615" y="399246"/>
                  </a:cubicBezTo>
                  <a:cubicBezTo>
                    <a:pt x="310615" y="399610"/>
                    <a:pt x="310615" y="400337"/>
                    <a:pt x="310615" y="400701"/>
                  </a:cubicBezTo>
                  <a:cubicBezTo>
                    <a:pt x="310615" y="400701"/>
                    <a:pt x="310615" y="400701"/>
                    <a:pt x="310615" y="400701"/>
                  </a:cubicBezTo>
                  <a:cubicBezTo>
                    <a:pt x="310615" y="401064"/>
                    <a:pt x="310979" y="401428"/>
                    <a:pt x="311343" y="401791"/>
                  </a:cubicBezTo>
                  <a:cubicBezTo>
                    <a:pt x="311707" y="402155"/>
                    <a:pt x="311707" y="402882"/>
                    <a:pt x="312072" y="403246"/>
                  </a:cubicBezTo>
                  <a:cubicBezTo>
                    <a:pt x="312072" y="403246"/>
                    <a:pt x="312072" y="403246"/>
                    <a:pt x="312072" y="403246"/>
                  </a:cubicBezTo>
                  <a:cubicBezTo>
                    <a:pt x="312436" y="403609"/>
                    <a:pt x="312800" y="403609"/>
                    <a:pt x="312800" y="403973"/>
                  </a:cubicBezTo>
                  <a:cubicBezTo>
                    <a:pt x="313164" y="404336"/>
                    <a:pt x="313528" y="404700"/>
                    <a:pt x="314257" y="405064"/>
                  </a:cubicBezTo>
                  <a:cubicBezTo>
                    <a:pt x="314621" y="405064"/>
                    <a:pt x="314985" y="405427"/>
                    <a:pt x="315349" y="405427"/>
                  </a:cubicBezTo>
                  <a:cubicBezTo>
                    <a:pt x="315713" y="405427"/>
                    <a:pt x="316441" y="405791"/>
                    <a:pt x="316806" y="405791"/>
                  </a:cubicBezTo>
                  <a:cubicBezTo>
                    <a:pt x="316806" y="405791"/>
                    <a:pt x="317170" y="405791"/>
                    <a:pt x="317170" y="405791"/>
                  </a:cubicBezTo>
                  <a:lnTo>
                    <a:pt x="413673" y="405791"/>
                  </a:lnTo>
                  <a:lnTo>
                    <a:pt x="537124" y="470143"/>
                  </a:lnTo>
                  <a:lnTo>
                    <a:pt x="586649" y="628660"/>
                  </a:lnTo>
                  <a:lnTo>
                    <a:pt x="514545" y="822808"/>
                  </a:lnTo>
                  <a:cubicBezTo>
                    <a:pt x="514545" y="822808"/>
                    <a:pt x="514545" y="822808"/>
                    <a:pt x="514545" y="822808"/>
                  </a:cubicBezTo>
                  <a:cubicBezTo>
                    <a:pt x="514545" y="822808"/>
                    <a:pt x="514545" y="822808"/>
                    <a:pt x="514545" y="822808"/>
                  </a:cubicBezTo>
                  <a:cubicBezTo>
                    <a:pt x="514545" y="823172"/>
                    <a:pt x="514545" y="823172"/>
                    <a:pt x="514545" y="823535"/>
                  </a:cubicBezTo>
                  <a:cubicBezTo>
                    <a:pt x="514545" y="823899"/>
                    <a:pt x="514181" y="824626"/>
                    <a:pt x="514181" y="824989"/>
                  </a:cubicBezTo>
                  <a:lnTo>
                    <a:pt x="510540" y="978053"/>
                  </a:lnTo>
                  <a:cubicBezTo>
                    <a:pt x="510540" y="979871"/>
                    <a:pt x="511268" y="981689"/>
                    <a:pt x="512725" y="983143"/>
                  </a:cubicBezTo>
                  <a:lnTo>
                    <a:pt x="666037" y="1143479"/>
                  </a:lnTo>
                  <a:cubicBezTo>
                    <a:pt x="667494" y="1144933"/>
                    <a:pt x="669314" y="1145660"/>
                    <a:pt x="671135" y="1145660"/>
                  </a:cubicBezTo>
                  <a:cubicBezTo>
                    <a:pt x="671863" y="1145660"/>
                    <a:pt x="672592" y="1145660"/>
                    <a:pt x="673320" y="1145296"/>
                  </a:cubicBezTo>
                  <a:cubicBezTo>
                    <a:pt x="675869" y="1144569"/>
                    <a:pt x="678054" y="1142388"/>
                    <a:pt x="678418" y="1139843"/>
                  </a:cubicBezTo>
                  <a:cubicBezTo>
                    <a:pt x="679146" y="1135480"/>
                    <a:pt x="699540" y="1034407"/>
                    <a:pt x="702089" y="1020228"/>
                  </a:cubicBezTo>
                  <a:cubicBezTo>
                    <a:pt x="707551" y="1011138"/>
                    <a:pt x="763268" y="963510"/>
                    <a:pt x="813886" y="922427"/>
                  </a:cubicBezTo>
                  <a:lnTo>
                    <a:pt x="981401" y="808629"/>
                  </a:lnTo>
                  <a:lnTo>
                    <a:pt x="1013083" y="828625"/>
                  </a:lnTo>
                  <a:lnTo>
                    <a:pt x="995967" y="899885"/>
                  </a:lnTo>
                  <a:cubicBezTo>
                    <a:pt x="995967" y="900249"/>
                    <a:pt x="995967" y="900249"/>
                    <a:pt x="995967" y="900612"/>
                  </a:cubicBezTo>
                  <a:cubicBezTo>
                    <a:pt x="995967" y="901339"/>
                    <a:pt x="995967" y="901703"/>
                    <a:pt x="995967" y="902430"/>
                  </a:cubicBezTo>
                  <a:cubicBezTo>
                    <a:pt x="995967" y="902794"/>
                    <a:pt x="995967" y="903157"/>
                    <a:pt x="996331" y="903885"/>
                  </a:cubicBezTo>
                  <a:cubicBezTo>
                    <a:pt x="996331" y="904248"/>
                    <a:pt x="996331" y="904248"/>
                    <a:pt x="996331" y="904612"/>
                  </a:cubicBezTo>
                  <a:cubicBezTo>
                    <a:pt x="996331" y="904975"/>
                    <a:pt x="996696" y="905339"/>
                    <a:pt x="997060" y="905702"/>
                  </a:cubicBezTo>
                  <a:cubicBezTo>
                    <a:pt x="997060" y="905702"/>
                    <a:pt x="997060" y="906066"/>
                    <a:pt x="997060" y="906066"/>
                  </a:cubicBezTo>
                  <a:lnTo>
                    <a:pt x="1022551" y="942423"/>
                  </a:lnTo>
                  <a:cubicBezTo>
                    <a:pt x="1022915" y="942787"/>
                    <a:pt x="1023279" y="943514"/>
                    <a:pt x="1023643" y="943877"/>
                  </a:cubicBezTo>
                  <a:lnTo>
                    <a:pt x="1114684" y="1023863"/>
                  </a:lnTo>
                  <a:cubicBezTo>
                    <a:pt x="1116869" y="1027135"/>
                    <a:pt x="1120146" y="1027499"/>
                    <a:pt x="1123060" y="1026045"/>
                  </a:cubicBezTo>
                  <a:close/>
                  <a:moveTo>
                    <a:pt x="810973" y="907884"/>
                  </a:moveTo>
                  <a:lnTo>
                    <a:pt x="616511" y="647930"/>
                  </a:lnTo>
                  <a:lnTo>
                    <a:pt x="965742" y="802448"/>
                  </a:lnTo>
                  <a:lnTo>
                    <a:pt x="810973" y="907884"/>
                  </a:lnTo>
                  <a:close/>
                  <a:moveTo>
                    <a:pt x="865597" y="145837"/>
                  </a:moveTo>
                  <a:lnTo>
                    <a:pt x="1058967" y="559945"/>
                  </a:lnTo>
                  <a:lnTo>
                    <a:pt x="753800" y="258544"/>
                  </a:lnTo>
                  <a:lnTo>
                    <a:pt x="865597" y="145837"/>
                  </a:lnTo>
                  <a:close/>
                  <a:moveTo>
                    <a:pt x="882349" y="147654"/>
                  </a:moveTo>
                  <a:lnTo>
                    <a:pt x="1147459" y="263270"/>
                  </a:lnTo>
                  <a:lnTo>
                    <a:pt x="1080453" y="571216"/>
                  </a:lnTo>
                  <a:lnTo>
                    <a:pt x="882349" y="147654"/>
                  </a:lnTo>
                  <a:close/>
                  <a:moveTo>
                    <a:pt x="746516" y="271633"/>
                  </a:moveTo>
                  <a:lnTo>
                    <a:pt x="1066615" y="587577"/>
                  </a:lnTo>
                  <a:lnTo>
                    <a:pt x="605586" y="621753"/>
                  </a:lnTo>
                  <a:lnTo>
                    <a:pt x="746516" y="271633"/>
                  </a:lnTo>
                  <a:close/>
                  <a:moveTo>
                    <a:pt x="977395" y="791904"/>
                  </a:moveTo>
                  <a:lnTo>
                    <a:pt x="623794" y="635205"/>
                  </a:lnTo>
                  <a:lnTo>
                    <a:pt x="1070620" y="601756"/>
                  </a:lnTo>
                  <a:lnTo>
                    <a:pt x="977395" y="791904"/>
                  </a:lnTo>
                  <a:close/>
                  <a:moveTo>
                    <a:pt x="1368141" y="268360"/>
                  </a:moveTo>
                  <a:lnTo>
                    <a:pt x="1237770" y="461417"/>
                  </a:lnTo>
                  <a:lnTo>
                    <a:pt x="1094291" y="575579"/>
                  </a:lnTo>
                  <a:lnTo>
                    <a:pt x="1161661" y="266543"/>
                  </a:lnTo>
                  <a:lnTo>
                    <a:pt x="1368141" y="268360"/>
                  </a:lnTo>
                  <a:close/>
                  <a:moveTo>
                    <a:pt x="1225753" y="212007"/>
                  </a:moveTo>
                  <a:lnTo>
                    <a:pt x="1155106" y="250909"/>
                  </a:lnTo>
                  <a:lnTo>
                    <a:pt x="902378" y="140747"/>
                  </a:lnTo>
                  <a:lnTo>
                    <a:pt x="1124152" y="140747"/>
                  </a:lnTo>
                  <a:lnTo>
                    <a:pt x="1225753" y="212007"/>
                  </a:lnTo>
                  <a:close/>
                  <a:moveTo>
                    <a:pt x="209742" y="17496"/>
                  </a:moveTo>
                  <a:lnTo>
                    <a:pt x="265823" y="51671"/>
                  </a:lnTo>
                  <a:lnTo>
                    <a:pt x="252349" y="248728"/>
                  </a:lnTo>
                  <a:lnTo>
                    <a:pt x="135089" y="207644"/>
                  </a:lnTo>
                  <a:lnTo>
                    <a:pt x="135089" y="126567"/>
                  </a:lnTo>
                  <a:lnTo>
                    <a:pt x="209742" y="17496"/>
                  </a:lnTo>
                  <a:close/>
                  <a:moveTo>
                    <a:pt x="171141" y="315988"/>
                  </a:moveTo>
                  <a:lnTo>
                    <a:pt x="139459" y="224368"/>
                  </a:lnTo>
                  <a:lnTo>
                    <a:pt x="243609" y="261089"/>
                  </a:lnTo>
                  <a:lnTo>
                    <a:pt x="171141" y="315988"/>
                  </a:lnTo>
                  <a:close/>
                  <a:moveTo>
                    <a:pt x="20378" y="241456"/>
                  </a:moveTo>
                  <a:lnTo>
                    <a:pt x="122343" y="220732"/>
                  </a:lnTo>
                  <a:lnTo>
                    <a:pt x="156939" y="320351"/>
                  </a:lnTo>
                  <a:lnTo>
                    <a:pt x="86655" y="320351"/>
                  </a:lnTo>
                  <a:lnTo>
                    <a:pt x="20378" y="241456"/>
                  </a:lnTo>
                  <a:close/>
                  <a:moveTo>
                    <a:pt x="400927" y="156744"/>
                  </a:moveTo>
                  <a:cubicBezTo>
                    <a:pt x="399470" y="156744"/>
                    <a:pt x="398014" y="157107"/>
                    <a:pt x="396921" y="157835"/>
                  </a:cubicBezTo>
                  <a:lnTo>
                    <a:pt x="266916" y="244365"/>
                  </a:lnTo>
                  <a:lnTo>
                    <a:pt x="280025" y="54944"/>
                  </a:lnTo>
                  <a:lnTo>
                    <a:pt x="423869" y="61851"/>
                  </a:lnTo>
                  <a:lnTo>
                    <a:pt x="510175" y="125840"/>
                  </a:lnTo>
                  <a:lnTo>
                    <a:pt x="510175" y="156744"/>
                  </a:lnTo>
                  <a:lnTo>
                    <a:pt x="400927" y="156744"/>
                  </a:lnTo>
                  <a:lnTo>
                    <a:pt x="400927" y="156744"/>
                  </a:lnTo>
                  <a:close/>
                  <a:moveTo>
                    <a:pt x="520008" y="171287"/>
                  </a:moveTo>
                  <a:lnTo>
                    <a:pt x="681331" y="171287"/>
                  </a:lnTo>
                  <a:lnTo>
                    <a:pt x="732678" y="254545"/>
                  </a:lnTo>
                  <a:lnTo>
                    <a:pt x="324817" y="389066"/>
                  </a:lnTo>
                  <a:lnTo>
                    <a:pt x="327730" y="313080"/>
                  </a:lnTo>
                  <a:lnTo>
                    <a:pt x="520008" y="171287"/>
                  </a:lnTo>
                  <a:close/>
                  <a:moveTo>
                    <a:pt x="550233" y="463962"/>
                  </a:moveTo>
                  <a:cubicBezTo>
                    <a:pt x="549505" y="462144"/>
                    <a:pt x="548412" y="460690"/>
                    <a:pt x="546592" y="459599"/>
                  </a:cubicBezTo>
                  <a:lnTo>
                    <a:pt x="419135" y="392702"/>
                  </a:lnTo>
                  <a:cubicBezTo>
                    <a:pt x="418043" y="391975"/>
                    <a:pt x="416950" y="391975"/>
                    <a:pt x="415858" y="391975"/>
                  </a:cubicBezTo>
                  <a:lnTo>
                    <a:pt x="362690" y="391975"/>
                  </a:lnTo>
                  <a:lnTo>
                    <a:pt x="731222" y="270542"/>
                  </a:lnTo>
                  <a:lnTo>
                    <a:pt x="595025" y="608300"/>
                  </a:lnTo>
                  <a:lnTo>
                    <a:pt x="550233" y="463962"/>
                  </a:lnTo>
                  <a:close/>
                  <a:moveTo>
                    <a:pt x="596482" y="645021"/>
                  </a:moveTo>
                  <a:lnTo>
                    <a:pt x="790216" y="903885"/>
                  </a:lnTo>
                  <a:lnTo>
                    <a:pt x="530933" y="822081"/>
                  </a:lnTo>
                  <a:lnTo>
                    <a:pt x="596482" y="645021"/>
                  </a:lnTo>
                  <a:close/>
                  <a:moveTo>
                    <a:pt x="687158" y="1018410"/>
                  </a:moveTo>
                  <a:cubicBezTo>
                    <a:pt x="685701" y="1026772"/>
                    <a:pt x="672227" y="1094760"/>
                    <a:pt x="666401" y="1124573"/>
                  </a:cubicBezTo>
                  <a:lnTo>
                    <a:pt x="525106" y="976599"/>
                  </a:lnTo>
                  <a:lnTo>
                    <a:pt x="528384" y="836260"/>
                  </a:lnTo>
                  <a:lnTo>
                    <a:pt x="794222" y="920245"/>
                  </a:lnTo>
                  <a:cubicBezTo>
                    <a:pt x="724667" y="976963"/>
                    <a:pt x="688615" y="1009684"/>
                    <a:pt x="687158" y="1018410"/>
                  </a:cubicBezTo>
                  <a:close/>
                  <a:moveTo>
                    <a:pt x="990141" y="798449"/>
                  </a:moveTo>
                  <a:lnTo>
                    <a:pt x="1073534" y="628660"/>
                  </a:lnTo>
                  <a:lnTo>
                    <a:pt x="1071713" y="662473"/>
                  </a:lnTo>
                  <a:cubicBezTo>
                    <a:pt x="1071713" y="663200"/>
                    <a:pt x="1071713" y="664291"/>
                    <a:pt x="1072077" y="665018"/>
                  </a:cubicBezTo>
                  <a:lnTo>
                    <a:pt x="1093562" y="733006"/>
                  </a:lnTo>
                  <a:lnTo>
                    <a:pt x="1093562" y="816991"/>
                  </a:lnTo>
                  <a:lnTo>
                    <a:pt x="1056054" y="875162"/>
                  </a:lnTo>
                  <a:lnTo>
                    <a:pt x="1012719" y="891523"/>
                  </a:lnTo>
                  <a:lnTo>
                    <a:pt x="1027649" y="828262"/>
                  </a:lnTo>
                  <a:cubicBezTo>
                    <a:pt x="1028378" y="825353"/>
                    <a:pt x="1026921" y="822081"/>
                    <a:pt x="1024372" y="820263"/>
                  </a:cubicBezTo>
                  <a:lnTo>
                    <a:pt x="990141" y="798449"/>
                  </a:lnTo>
                  <a:close/>
                  <a:moveTo>
                    <a:pt x="1013811" y="906793"/>
                  </a:moveTo>
                  <a:lnTo>
                    <a:pt x="1061516" y="888978"/>
                  </a:lnTo>
                  <a:lnTo>
                    <a:pt x="1202083" y="906066"/>
                  </a:lnTo>
                  <a:lnTo>
                    <a:pt x="1195892" y="967873"/>
                  </a:lnTo>
                  <a:lnTo>
                    <a:pt x="1119782" y="1010775"/>
                  </a:lnTo>
                  <a:lnTo>
                    <a:pt x="1033476" y="934788"/>
                  </a:lnTo>
                  <a:lnTo>
                    <a:pt x="1013811" y="906793"/>
                  </a:lnTo>
                  <a:close/>
                </a:path>
              </a:pathLst>
            </a:custGeom>
            <a:grpFill/>
            <a:ln w="95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/>
            </a:p>
          </p:txBody>
        </p:sp>
        <p:sp>
          <p:nvSpPr>
            <p:cNvPr id="47" name="Freeform 30">
              <a:extLst>
                <a:ext uri="{FF2B5EF4-FFF2-40B4-BE49-F238E27FC236}">
                  <a16:creationId xmlns:a16="http://schemas.microsoft.com/office/drawing/2014/main" id="{31C0AF4D-2090-090A-B42A-C5B91732105A}"/>
                </a:ext>
              </a:extLst>
            </p:cNvPr>
            <p:cNvSpPr/>
            <p:nvPr/>
          </p:nvSpPr>
          <p:spPr>
            <a:xfrm>
              <a:off x="3776716" y="9042604"/>
              <a:ext cx="611889" cy="372148"/>
            </a:xfrm>
            <a:custGeom>
              <a:avLst/>
              <a:gdLst>
                <a:gd name="connsiteX0" fmla="*/ 225331 w 218800"/>
                <a:gd name="connsiteY0" fmla="*/ 84349 h 133072"/>
                <a:gd name="connsiteX1" fmla="*/ 222418 w 218800"/>
                <a:gd name="connsiteY1" fmla="*/ 77805 h 133072"/>
                <a:gd name="connsiteX2" fmla="*/ 107343 w 218800"/>
                <a:gd name="connsiteY2" fmla="*/ 0 h 133072"/>
                <a:gd name="connsiteX3" fmla="*/ 5377 w 218800"/>
                <a:gd name="connsiteY3" fmla="*/ 28359 h 133072"/>
                <a:gd name="connsiteX4" fmla="*/ 279 w 218800"/>
                <a:gd name="connsiteY4" fmla="*/ 33449 h 133072"/>
                <a:gd name="connsiteX5" fmla="*/ 2100 w 218800"/>
                <a:gd name="connsiteY5" fmla="*/ 40356 h 133072"/>
                <a:gd name="connsiteX6" fmla="*/ 101880 w 218800"/>
                <a:gd name="connsiteY6" fmla="*/ 137430 h 133072"/>
                <a:gd name="connsiteX7" fmla="*/ 106978 w 218800"/>
                <a:gd name="connsiteY7" fmla="*/ 139612 h 133072"/>
                <a:gd name="connsiteX8" fmla="*/ 109892 w 218800"/>
                <a:gd name="connsiteY8" fmla="*/ 138885 h 133072"/>
                <a:gd name="connsiteX9" fmla="*/ 220597 w 218800"/>
                <a:gd name="connsiteY9" fmla="*/ 90166 h 133072"/>
                <a:gd name="connsiteX10" fmla="*/ 225331 w 218800"/>
                <a:gd name="connsiteY10" fmla="*/ 84349 h 133072"/>
                <a:gd name="connsiteX11" fmla="*/ 109163 w 218800"/>
                <a:gd name="connsiteY11" fmla="*/ 123251 h 133072"/>
                <a:gd name="connsiteX12" fmla="*/ 21765 w 218800"/>
                <a:gd name="connsiteY12" fmla="*/ 38175 h 133072"/>
                <a:gd name="connsiteX13" fmla="*/ 106978 w 218800"/>
                <a:gd name="connsiteY13" fmla="*/ 14179 h 133072"/>
                <a:gd name="connsiteX14" fmla="*/ 203845 w 218800"/>
                <a:gd name="connsiteY14" fmla="*/ 81804 h 133072"/>
                <a:gd name="connsiteX15" fmla="*/ 109163 w 218800"/>
                <a:gd name="connsiteY15" fmla="*/ 123251 h 133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8800" h="133072">
                  <a:moveTo>
                    <a:pt x="225331" y="84349"/>
                  </a:moveTo>
                  <a:cubicBezTo>
                    <a:pt x="225695" y="81804"/>
                    <a:pt x="224603" y="79259"/>
                    <a:pt x="222418" y="77805"/>
                  </a:cubicBezTo>
                  <a:cubicBezTo>
                    <a:pt x="154319" y="26177"/>
                    <a:pt x="115354" y="0"/>
                    <a:pt x="107343" y="0"/>
                  </a:cubicBezTo>
                  <a:cubicBezTo>
                    <a:pt x="97146" y="0"/>
                    <a:pt x="26863" y="21451"/>
                    <a:pt x="5377" y="28359"/>
                  </a:cubicBezTo>
                  <a:cubicBezTo>
                    <a:pt x="2828" y="29086"/>
                    <a:pt x="1007" y="31267"/>
                    <a:pt x="279" y="33449"/>
                  </a:cubicBezTo>
                  <a:cubicBezTo>
                    <a:pt x="-449" y="35994"/>
                    <a:pt x="279" y="38539"/>
                    <a:pt x="2100" y="40356"/>
                  </a:cubicBezTo>
                  <a:lnTo>
                    <a:pt x="101880" y="137430"/>
                  </a:lnTo>
                  <a:cubicBezTo>
                    <a:pt x="103337" y="138885"/>
                    <a:pt x="105158" y="139612"/>
                    <a:pt x="106978" y="139612"/>
                  </a:cubicBezTo>
                  <a:cubicBezTo>
                    <a:pt x="108071" y="139612"/>
                    <a:pt x="108799" y="139248"/>
                    <a:pt x="109892" y="138885"/>
                  </a:cubicBezTo>
                  <a:lnTo>
                    <a:pt x="220597" y="90166"/>
                  </a:lnTo>
                  <a:cubicBezTo>
                    <a:pt x="223510" y="89075"/>
                    <a:pt x="224967" y="86894"/>
                    <a:pt x="225331" y="84349"/>
                  </a:cubicBezTo>
                  <a:close/>
                  <a:moveTo>
                    <a:pt x="109163" y="123251"/>
                  </a:moveTo>
                  <a:lnTo>
                    <a:pt x="21765" y="38175"/>
                  </a:lnTo>
                  <a:cubicBezTo>
                    <a:pt x="60366" y="26177"/>
                    <a:pt x="99695" y="14907"/>
                    <a:pt x="106978" y="14179"/>
                  </a:cubicBezTo>
                  <a:cubicBezTo>
                    <a:pt x="115718" y="17452"/>
                    <a:pt x="160874" y="49446"/>
                    <a:pt x="203845" y="81804"/>
                  </a:cubicBezTo>
                  <a:lnTo>
                    <a:pt x="109163" y="123251"/>
                  </a:lnTo>
                  <a:close/>
                </a:path>
              </a:pathLst>
            </a:custGeom>
            <a:grpFill/>
            <a:ln w="95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/>
            </a:p>
          </p:txBody>
        </p:sp>
        <p:sp>
          <p:nvSpPr>
            <p:cNvPr id="48" name="Freeform 31">
              <a:extLst>
                <a:ext uri="{FF2B5EF4-FFF2-40B4-BE49-F238E27FC236}">
                  <a16:creationId xmlns:a16="http://schemas.microsoft.com/office/drawing/2014/main" id="{5BA5F8B1-4AAB-1023-E15B-8DEF0C2CFB84}"/>
                </a:ext>
              </a:extLst>
            </p:cNvPr>
            <p:cNvSpPr/>
            <p:nvPr/>
          </p:nvSpPr>
          <p:spPr>
            <a:xfrm>
              <a:off x="4367153" y="9216208"/>
              <a:ext cx="505474" cy="318982"/>
            </a:xfrm>
            <a:custGeom>
              <a:avLst/>
              <a:gdLst>
                <a:gd name="connsiteX0" fmla="*/ 6919 w 180747"/>
                <a:gd name="connsiteY0" fmla="*/ 123344 h 114062"/>
                <a:gd name="connsiteX1" fmla="*/ 7647 w 180747"/>
                <a:gd name="connsiteY1" fmla="*/ 123344 h 114062"/>
                <a:gd name="connsiteX2" fmla="*/ 175526 w 180747"/>
                <a:gd name="connsiteY2" fmla="*/ 105165 h 114062"/>
                <a:gd name="connsiteX3" fmla="*/ 181717 w 180747"/>
                <a:gd name="connsiteY3" fmla="*/ 100075 h 114062"/>
                <a:gd name="connsiteX4" fmla="*/ 179532 w 180747"/>
                <a:gd name="connsiteY4" fmla="*/ 92440 h 114062"/>
                <a:gd name="connsiteX5" fmla="*/ 77566 w 180747"/>
                <a:gd name="connsiteY5" fmla="*/ 1911 h 114062"/>
                <a:gd name="connsiteX6" fmla="*/ 71740 w 180747"/>
                <a:gd name="connsiteY6" fmla="*/ 93 h 114062"/>
                <a:gd name="connsiteX7" fmla="*/ 66642 w 180747"/>
                <a:gd name="connsiteY7" fmla="*/ 3365 h 114062"/>
                <a:gd name="connsiteX8" fmla="*/ 1092 w 180747"/>
                <a:gd name="connsiteY8" fmla="*/ 112073 h 114062"/>
                <a:gd name="connsiteX9" fmla="*/ 1092 w 180747"/>
                <a:gd name="connsiteY9" fmla="*/ 119708 h 114062"/>
                <a:gd name="connsiteX10" fmla="*/ 6919 w 180747"/>
                <a:gd name="connsiteY10" fmla="*/ 123344 h 114062"/>
                <a:gd name="connsiteX11" fmla="*/ 74289 w 180747"/>
                <a:gd name="connsiteY11" fmla="*/ 18635 h 114062"/>
                <a:gd name="connsiteX12" fmla="*/ 157682 w 180747"/>
                <a:gd name="connsiteY12" fmla="*/ 92440 h 114062"/>
                <a:gd name="connsiteX13" fmla="*/ 21121 w 180747"/>
                <a:gd name="connsiteY13" fmla="*/ 107346 h 114062"/>
                <a:gd name="connsiteX14" fmla="*/ 74289 w 180747"/>
                <a:gd name="connsiteY14" fmla="*/ 18635 h 114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0747" h="114062">
                  <a:moveTo>
                    <a:pt x="6919" y="123344"/>
                  </a:moveTo>
                  <a:cubicBezTo>
                    <a:pt x="7283" y="123344"/>
                    <a:pt x="7283" y="123344"/>
                    <a:pt x="7647" y="123344"/>
                  </a:cubicBezTo>
                  <a:lnTo>
                    <a:pt x="175526" y="105165"/>
                  </a:lnTo>
                  <a:cubicBezTo>
                    <a:pt x="178439" y="104801"/>
                    <a:pt x="180988" y="102983"/>
                    <a:pt x="181717" y="100075"/>
                  </a:cubicBezTo>
                  <a:cubicBezTo>
                    <a:pt x="182445" y="97166"/>
                    <a:pt x="181717" y="94258"/>
                    <a:pt x="179532" y="92440"/>
                  </a:cubicBezTo>
                  <a:lnTo>
                    <a:pt x="77566" y="1911"/>
                  </a:lnTo>
                  <a:cubicBezTo>
                    <a:pt x="76110" y="456"/>
                    <a:pt x="73925" y="-271"/>
                    <a:pt x="71740" y="93"/>
                  </a:cubicBezTo>
                  <a:cubicBezTo>
                    <a:pt x="69555" y="456"/>
                    <a:pt x="67734" y="1547"/>
                    <a:pt x="66642" y="3365"/>
                  </a:cubicBezTo>
                  <a:lnTo>
                    <a:pt x="1092" y="112073"/>
                  </a:lnTo>
                  <a:cubicBezTo>
                    <a:pt x="-364" y="114618"/>
                    <a:pt x="-364" y="117526"/>
                    <a:pt x="1092" y="119708"/>
                  </a:cubicBezTo>
                  <a:cubicBezTo>
                    <a:pt x="2185" y="121889"/>
                    <a:pt x="4370" y="123344"/>
                    <a:pt x="6919" y="123344"/>
                  </a:cubicBezTo>
                  <a:close/>
                  <a:moveTo>
                    <a:pt x="74289" y="18635"/>
                  </a:moveTo>
                  <a:lnTo>
                    <a:pt x="157682" y="92440"/>
                  </a:lnTo>
                  <a:lnTo>
                    <a:pt x="21121" y="107346"/>
                  </a:lnTo>
                  <a:lnTo>
                    <a:pt x="74289" y="18635"/>
                  </a:lnTo>
                  <a:close/>
                </a:path>
              </a:pathLst>
            </a:custGeom>
            <a:grpFill/>
            <a:ln w="95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/>
            </a:p>
          </p:txBody>
        </p:sp>
        <p:sp>
          <p:nvSpPr>
            <p:cNvPr id="49" name="Freeform 32">
              <a:extLst>
                <a:ext uri="{FF2B5EF4-FFF2-40B4-BE49-F238E27FC236}">
                  <a16:creationId xmlns:a16="http://schemas.microsoft.com/office/drawing/2014/main" id="{297EF126-8BB8-D156-9FC7-A7F575C71774}"/>
                </a:ext>
              </a:extLst>
            </p:cNvPr>
            <p:cNvSpPr/>
            <p:nvPr/>
          </p:nvSpPr>
          <p:spPr>
            <a:xfrm>
              <a:off x="19199224" y="-723620"/>
              <a:ext cx="11652502" cy="10606191"/>
            </a:xfrm>
            <a:custGeom>
              <a:avLst/>
              <a:gdLst>
                <a:gd name="connsiteX0" fmla="*/ 2866681 w 4166715"/>
                <a:gd name="connsiteY0" fmla="*/ 2618810 h 3792573"/>
                <a:gd name="connsiteX1" fmla="*/ 2867409 w 4166715"/>
                <a:gd name="connsiteY1" fmla="*/ 2620992 h 3792573"/>
                <a:gd name="connsiteX2" fmla="*/ 2867409 w 4166715"/>
                <a:gd name="connsiteY2" fmla="*/ 2620992 h 3792573"/>
                <a:gd name="connsiteX3" fmla="*/ 2868865 w 4166715"/>
                <a:gd name="connsiteY3" fmla="*/ 2622810 h 3792573"/>
                <a:gd name="connsiteX4" fmla="*/ 2868865 w 4166715"/>
                <a:gd name="connsiteY4" fmla="*/ 2622810 h 3792573"/>
                <a:gd name="connsiteX5" fmla="*/ 2929317 w 4166715"/>
                <a:gd name="connsiteY5" fmla="*/ 2683162 h 3792573"/>
                <a:gd name="connsiteX6" fmla="*/ 2918027 w 4166715"/>
                <a:gd name="connsiteY6" fmla="*/ 2744970 h 3792573"/>
                <a:gd name="connsiteX7" fmla="*/ 2918027 w 4166715"/>
                <a:gd name="connsiteY7" fmla="*/ 2744970 h 3792573"/>
                <a:gd name="connsiteX8" fmla="*/ 2918027 w 4166715"/>
                <a:gd name="connsiteY8" fmla="*/ 2745333 h 3792573"/>
                <a:gd name="connsiteX9" fmla="*/ 2918027 w 4166715"/>
                <a:gd name="connsiteY9" fmla="*/ 2747878 h 3792573"/>
                <a:gd name="connsiteX10" fmla="*/ 2918027 w 4166715"/>
                <a:gd name="connsiteY10" fmla="*/ 2748242 h 3792573"/>
                <a:gd name="connsiteX11" fmla="*/ 2918027 w 4166715"/>
                <a:gd name="connsiteY11" fmla="*/ 2748606 h 3792573"/>
                <a:gd name="connsiteX12" fmla="*/ 2918756 w 4166715"/>
                <a:gd name="connsiteY12" fmla="*/ 2750423 h 3792573"/>
                <a:gd name="connsiteX13" fmla="*/ 2918756 w 4166715"/>
                <a:gd name="connsiteY13" fmla="*/ 2750423 h 3792573"/>
                <a:gd name="connsiteX14" fmla="*/ 2919848 w 4166715"/>
                <a:gd name="connsiteY14" fmla="*/ 2751878 h 3792573"/>
                <a:gd name="connsiteX15" fmla="*/ 3041478 w 4166715"/>
                <a:gd name="connsiteY15" fmla="*/ 2860949 h 3792573"/>
                <a:gd name="connsiteX16" fmla="*/ 3049126 w 4166715"/>
                <a:gd name="connsiteY16" fmla="*/ 2862040 h 3792573"/>
                <a:gd name="connsiteX17" fmla="*/ 3053495 w 4166715"/>
                <a:gd name="connsiteY17" fmla="*/ 2855495 h 3792573"/>
                <a:gd name="connsiteX18" fmla="*/ 3056045 w 4166715"/>
                <a:gd name="connsiteY18" fmla="*/ 2716975 h 3792573"/>
                <a:gd name="connsiteX19" fmla="*/ 3056045 w 4166715"/>
                <a:gd name="connsiteY19" fmla="*/ 2715884 h 3792573"/>
                <a:gd name="connsiteX20" fmla="*/ 3056045 w 4166715"/>
                <a:gd name="connsiteY20" fmla="*/ 2715157 h 3792573"/>
                <a:gd name="connsiteX21" fmla="*/ 3055680 w 4166715"/>
                <a:gd name="connsiteY21" fmla="*/ 2714793 h 3792573"/>
                <a:gd name="connsiteX22" fmla="*/ 3054952 w 4166715"/>
                <a:gd name="connsiteY22" fmla="*/ 2713339 h 3792573"/>
                <a:gd name="connsiteX23" fmla="*/ 3054224 w 4166715"/>
                <a:gd name="connsiteY23" fmla="*/ 2712248 h 3792573"/>
                <a:gd name="connsiteX24" fmla="*/ 3053860 w 4166715"/>
                <a:gd name="connsiteY24" fmla="*/ 2711885 h 3792573"/>
                <a:gd name="connsiteX25" fmla="*/ 2939149 w 4166715"/>
                <a:gd name="connsiteY25" fmla="*/ 2585361 h 3792573"/>
                <a:gd name="connsiteX26" fmla="*/ 2939149 w 4166715"/>
                <a:gd name="connsiteY26" fmla="*/ 2494469 h 3792573"/>
                <a:gd name="connsiteX27" fmla="*/ 3048762 w 4166715"/>
                <a:gd name="connsiteY27" fmla="*/ 2586452 h 3792573"/>
                <a:gd name="connsiteX28" fmla="*/ 3058230 w 4166715"/>
                <a:gd name="connsiteY28" fmla="*/ 2586452 h 3792573"/>
                <a:gd name="connsiteX29" fmla="*/ 3162744 w 4166715"/>
                <a:gd name="connsiteY29" fmla="*/ 2501376 h 3792573"/>
                <a:gd name="connsiteX30" fmla="*/ 3162744 w 4166715"/>
                <a:gd name="connsiteY30" fmla="*/ 2501376 h 3792573"/>
                <a:gd name="connsiteX31" fmla="*/ 3163473 w 4166715"/>
                <a:gd name="connsiteY31" fmla="*/ 2500649 h 3792573"/>
                <a:gd name="connsiteX32" fmla="*/ 3164565 w 4166715"/>
                <a:gd name="connsiteY32" fmla="*/ 2499558 h 3792573"/>
                <a:gd name="connsiteX33" fmla="*/ 3164929 w 4166715"/>
                <a:gd name="connsiteY33" fmla="*/ 2498831 h 3792573"/>
                <a:gd name="connsiteX34" fmla="*/ 3165293 w 4166715"/>
                <a:gd name="connsiteY34" fmla="*/ 2497377 h 3792573"/>
                <a:gd name="connsiteX35" fmla="*/ 3165293 w 4166715"/>
                <a:gd name="connsiteY35" fmla="*/ 2497013 h 3792573"/>
                <a:gd name="connsiteX36" fmla="*/ 3165293 w 4166715"/>
                <a:gd name="connsiteY36" fmla="*/ 2496650 h 3792573"/>
                <a:gd name="connsiteX37" fmla="*/ 3164929 w 4166715"/>
                <a:gd name="connsiteY37" fmla="*/ 2494832 h 3792573"/>
                <a:gd name="connsiteX38" fmla="*/ 3164565 w 4166715"/>
                <a:gd name="connsiteY38" fmla="*/ 2494105 h 3792573"/>
                <a:gd name="connsiteX39" fmla="*/ 3164565 w 4166715"/>
                <a:gd name="connsiteY39" fmla="*/ 2493741 h 3792573"/>
                <a:gd name="connsiteX40" fmla="*/ 3106299 w 4166715"/>
                <a:gd name="connsiteY40" fmla="*/ 2360310 h 3792573"/>
                <a:gd name="connsiteX41" fmla="*/ 3104114 w 4166715"/>
                <a:gd name="connsiteY41" fmla="*/ 2357402 h 3792573"/>
                <a:gd name="connsiteX42" fmla="*/ 3027640 w 4166715"/>
                <a:gd name="connsiteY42" fmla="*/ 2300685 h 3792573"/>
                <a:gd name="connsiteX43" fmla="*/ 3249415 w 4166715"/>
                <a:gd name="connsiteY43" fmla="*/ 2165436 h 3792573"/>
                <a:gd name="connsiteX44" fmla="*/ 3250872 w 4166715"/>
                <a:gd name="connsiteY44" fmla="*/ 2164345 h 3792573"/>
                <a:gd name="connsiteX45" fmla="*/ 3250872 w 4166715"/>
                <a:gd name="connsiteY45" fmla="*/ 2164345 h 3792573"/>
                <a:gd name="connsiteX46" fmla="*/ 3250872 w 4166715"/>
                <a:gd name="connsiteY46" fmla="*/ 2164345 h 3792573"/>
                <a:gd name="connsiteX47" fmla="*/ 3251964 w 4166715"/>
                <a:gd name="connsiteY47" fmla="*/ 2162527 h 3792573"/>
                <a:gd name="connsiteX48" fmla="*/ 3364126 w 4166715"/>
                <a:gd name="connsiteY48" fmla="*/ 1926569 h 3792573"/>
                <a:gd name="connsiteX49" fmla="*/ 3364126 w 4166715"/>
                <a:gd name="connsiteY49" fmla="*/ 1926569 h 3792573"/>
                <a:gd name="connsiteX50" fmla="*/ 3364126 w 4166715"/>
                <a:gd name="connsiteY50" fmla="*/ 1926569 h 3792573"/>
                <a:gd name="connsiteX51" fmla="*/ 3364854 w 4166715"/>
                <a:gd name="connsiteY51" fmla="*/ 1924024 h 3792573"/>
                <a:gd name="connsiteX52" fmla="*/ 3364854 w 4166715"/>
                <a:gd name="connsiteY52" fmla="*/ 1923297 h 3792573"/>
                <a:gd name="connsiteX53" fmla="*/ 3364490 w 4166715"/>
                <a:gd name="connsiteY53" fmla="*/ 1921479 h 3792573"/>
                <a:gd name="connsiteX54" fmla="*/ 3364490 w 4166715"/>
                <a:gd name="connsiteY54" fmla="*/ 1921115 h 3792573"/>
                <a:gd name="connsiteX55" fmla="*/ 3364126 w 4166715"/>
                <a:gd name="connsiteY55" fmla="*/ 1920752 h 3792573"/>
                <a:gd name="connsiteX56" fmla="*/ 3363033 w 4166715"/>
                <a:gd name="connsiteY56" fmla="*/ 1918934 h 3792573"/>
                <a:gd name="connsiteX57" fmla="*/ 3362669 w 4166715"/>
                <a:gd name="connsiteY57" fmla="*/ 1918570 h 3792573"/>
                <a:gd name="connsiteX58" fmla="*/ 3362669 w 4166715"/>
                <a:gd name="connsiteY58" fmla="*/ 1918570 h 3792573"/>
                <a:gd name="connsiteX59" fmla="*/ 3242131 w 4166715"/>
                <a:gd name="connsiteY59" fmla="*/ 1798228 h 3792573"/>
                <a:gd name="connsiteX60" fmla="*/ 3296027 w 4166715"/>
                <a:gd name="connsiteY60" fmla="*/ 1674250 h 3792573"/>
                <a:gd name="connsiteX61" fmla="*/ 3295663 w 4166715"/>
                <a:gd name="connsiteY61" fmla="*/ 1668069 h 3792573"/>
                <a:gd name="connsiteX62" fmla="*/ 3290929 w 4166715"/>
                <a:gd name="connsiteY62" fmla="*/ 1664433 h 3792573"/>
                <a:gd name="connsiteX63" fmla="*/ 3193698 w 4166715"/>
                <a:gd name="connsiteY63" fmla="*/ 1642983 h 3792573"/>
                <a:gd name="connsiteX64" fmla="*/ 3244680 w 4166715"/>
                <a:gd name="connsiteY64" fmla="*/ 1586265 h 3792573"/>
                <a:gd name="connsiteX65" fmla="*/ 3352108 w 4166715"/>
                <a:gd name="connsiteY65" fmla="*/ 1650254 h 3792573"/>
                <a:gd name="connsiteX66" fmla="*/ 3428946 w 4166715"/>
                <a:gd name="connsiteY66" fmla="*/ 1784412 h 3792573"/>
                <a:gd name="connsiteX67" fmla="*/ 3436230 w 4166715"/>
                <a:gd name="connsiteY67" fmla="*/ 1788048 h 3792573"/>
                <a:gd name="connsiteX68" fmla="*/ 3442420 w 4166715"/>
                <a:gd name="connsiteY68" fmla="*/ 1782594 h 3792573"/>
                <a:gd name="connsiteX69" fmla="*/ 3471553 w 4166715"/>
                <a:gd name="connsiteY69" fmla="*/ 1656435 h 3792573"/>
                <a:gd name="connsiteX70" fmla="*/ 3469733 w 4166715"/>
                <a:gd name="connsiteY70" fmla="*/ 1649890 h 3792573"/>
                <a:gd name="connsiteX71" fmla="*/ 3406368 w 4166715"/>
                <a:gd name="connsiteY71" fmla="*/ 1581902 h 3792573"/>
                <a:gd name="connsiteX72" fmla="*/ 3418022 w 4166715"/>
                <a:gd name="connsiteY72" fmla="*/ 1461196 h 3792573"/>
                <a:gd name="connsiteX73" fmla="*/ 3496680 w 4166715"/>
                <a:gd name="connsiteY73" fmla="*/ 1375757 h 3792573"/>
                <a:gd name="connsiteX74" fmla="*/ 3498501 w 4166715"/>
                <a:gd name="connsiteY74" fmla="*/ 1372485 h 3792573"/>
                <a:gd name="connsiteX75" fmla="*/ 3530183 w 4166715"/>
                <a:gd name="connsiteY75" fmla="*/ 1229237 h 3792573"/>
                <a:gd name="connsiteX76" fmla="*/ 3530183 w 4166715"/>
                <a:gd name="connsiteY76" fmla="*/ 1227056 h 3792573"/>
                <a:gd name="connsiteX77" fmla="*/ 3522900 w 4166715"/>
                <a:gd name="connsiteY77" fmla="*/ 1105623 h 3792573"/>
                <a:gd name="connsiteX78" fmla="*/ 3522900 w 4166715"/>
                <a:gd name="connsiteY78" fmla="*/ 1105259 h 3792573"/>
                <a:gd name="connsiteX79" fmla="*/ 3522172 w 4166715"/>
                <a:gd name="connsiteY79" fmla="*/ 1102714 h 3792573"/>
                <a:gd name="connsiteX80" fmla="*/ 3522172 w 4166715"/>
                <a:gd name="connsiteY80" fmla="*/ 1102351 h 3792573"/>
                <a:gd name="connsiteX81" fmla="*/ 3520715 w 4166715"/>
                <a:gd name="connsiteY81" fmla="*/ 1100533 h 3792573"/>
                <a:gd name="connsiteX82" fmla="*/ 3519987 w 4166715"/>
                <a:gd name="connsiteY82" fmla="*/ 1100169 h 3792573"/>
                <a:gd name="connsiteX83" fmla="*/ 3519623 w 4166715"/>
                <a:gd name="connsiteY83" fmla="*/ 1099806 h 3792573"/>
                <a:gd name="connsiteX84" fmla="*/ 3337542 w 4166715"/>
                <a:gd name="connsiteY84" fmla="*/ 981645 h 3792573"/>
                <a:gd name="connsiteX85" fmla="*/ 3421663 w 4166715"/>
                <a:gd name="connsiteY85" fmla="*/ 780953 h 3792573"/>
                <a:gd name="connsiteX86" fmla="*/ 3609206 w 4166715"/>
                <a:gd name="connsiteY86" fmla="*/ 677698 h 3792573"/>
                <a:gd name="connsiteX87" fmla="*/ 3609570 w 4166715"/>
                <a:gd name="connsiteY87" fmla="*/ 677335 h 3792573"/>
                <a:gd name="connsiteX88" fmla="*/ 3610299 w 4166715"/>
                <a:gd name="connsiteY88" fmla="*/ 676608 h 3792573"/>
                <a:gd name="connsiteX89" fmla="*/ 3611391 w 4166715"/>
                <a:gd name="connsiteY89" fmla="*/ 675517 h 3792573"/>
                <a:gd name="connsiteX90" fmla="*/ 3611755 w 4166715"/>
                <a:gd name="connsiteY90" fmla="*/ 674790 h 3792573"/>
                <a:gd name="connsiteX91" fmla="*/ 3612483 w 4166715"/>
                <a:gd name="connsiteY91" fmla="*/ 672972 h 3792573"/>
                <a:gd name="connsiteX92" fmla="*/ 3612483 w 4166715"/>
                <a:gd name="connsiteY92" fmla="*/ 672608 h 3792573"/>
                <a:gd name="connsiteX93" fmla="*/ 3612483 w 4166715"/>
                <a:gd name="connsiteY93" fmla="*/ 672608 h 3792573"/>
                <a:gd name="connsiteX94" fmla="*/ 3612483 w 4166715"/>
                <a:gd name="connsiteY94" fmla="*/ 670063 h 3792573"/>
                <a:gd name="connsiteX95" fmla="*/ 3591727 w 4166715"/>
                <a:gd name="connsiteY95" fmla="*/ 572626 h 3792573"/>
                <a:gd name="connsiteX96" fmla="*/ 3764703 w 4166715"/>
                <a:gd name="connsiteY96" fmla="*/ 438104 h 3792573"/>
                <a:gd name="connsiteX97" fmla="*/ 3775628 w 4166715"/>
                <a:gd name="connsiteY97" fmla="*/ 588623 h 3792573"/>
                <a:gd name="connsiteX98" fmla="*/ 3710079 w 4166715"/>
                <a:gd name="connsiteY98" fmla="*/ 876572 h 3792573"/>
                <a:gd name="connsiteX99" fmla="*/ 3711536 w 4166715"/>
                <a:gd name="connsiteY99" fmla="*/ 882753 h 3792573"/>
                <a:gd name="connsiteX100" fmla="*/ 3842998 w 4166715"/>
                <a:gd name="connsiteY100" fmla="*/ 1045270 h 3792573"/>
                <a:gd name="connsiteX101" fmla="*/ 3850645 w 4166715"/>
                <a:gd name="connsiteY101" fmla="*/ 1047815 h 3792573"/>
                <a:gd name="connsiteX102" fmla="*/ 3856108 w 4166715"/>
                <a:gd name="connsiteY102" fmla="*/ 1041998 h 3792573"/>
                <a:gd name="connsiteX103" fmla="*/ 3895073 w 4166715"/>
                <a:gd name="connsiteY103" fmla="*/ 811493 h 3792573"/>
                <a:gd name="connsiteX104" fmla="*/ 3893981 w 4166715"/>
                <a:gd name="connsiteY104" fmla="*/ 806403 h 3792573"/>
                <a:gd name="connsiteX105" fmla="*/ 3825154 w 4166715"/>
                <a:gd name="connsiteY105" fmla="*/ 692605 h 3792573"/>
                <a:gd name="connsiteX106" fmla="*/ 3855380 w 4166715"/>
                <a:gd name="connsiteY106" fmla="*/ 590078 h 3792573"/>
                <a:gd name="connsiteX107" fmla="*/ 3975917 w 4166715"/>
                <a:gd name="connsiteY107" fmla="*/ 435923 h 3792573"/>
                <a:gd name="connsiteX108" fmla="*/ 3976646 w 4166715"/>
                <a:gd name="connsiteY108" fmla="*/ 434832 h 3792573"/>
                <a:gd name="connsiteX109" fmla="*/ 3977010 w 4166715"/>
                <a:gd name="connsiteY109" fmla="*/ 434469 h 3792573"/>
                <a:gd name="connsiteX110" fmla="*/ 3977010 w 4166715"/>
                <a:gd name="connsiteY110" fmla="*/ 434469 h 3792573"/>
                <a:gd name="connsiteX111" fmla="*/ 4015975 w 4166715"/>
                <a:gd name="connsiteY111" fmla="*/ 337395 h 3792573"/>
                <a:gd name="connsiteX112" fmla="*/ 4015975 w 4166715"/>
                <a:gd name="connsiteY112" fmla="*/ 331941 h 3792573"/>
                <a:gd name="connsiteX113" fmla="*/ 3978831 w 4166715"/>
                <a:gd name="connsiteY113" fmla="*/ 239230 h 3792573"/>
                <a:gd name="connsiteX114" fmla="*/ 4031634 w 4166715"/>
                <a:gd name="connsiteY114" fmla="*/ 184331 h 3792573"/>
                <a:gd name="connsiteX115" fmla="*/ 4118304 w 4166715"/>
                <a:gd name="connsiteY115" fmla="*/ 191239 h 3792573"/>
                <a:gd name="connsiteX116" fmla="*/ 4118668 w 4166715"/>
                <a:gd name="connsiteY116" fmla="*/ 191239 h 3792573"/>
                <a:gd name="connsiteX117" fmla="*/ 4119032 w 4166715"/>
                <a:gd name="connsiteY117" fmla="*/ 191239 h 3792573"/>
                <a:gd name="connsiteX118" fmla="*/ 4120125 w 4166715"/>
                <a:gd name="connsiteY118" fmla="*/ 191239 h 3792573"/>
                <a:gd name="connsiteX119" fmla="*/ 4120853 w 4166715"/>
                <a:gd name="connsiteY119" fmla="*/ 191239 h 3792573"/>
                <a:gd name="connsiteX120" fmla="*/ 4121217 w 4166715"/>
                <a:gd name="connsiteY120" fmla="*/ 191239 h 3792573"/>
                <a:gd name="connsiteX121" fmla="*/ 4121582 w 4166715"/>
                <a:gd name="connsiteY121" fmla="*/ 191239 h 3792573"/>
                <a:gd name="connsiteX122" fmla="*/ 4123403 w 4166715"/>
                <a:gd name="connsiteY122" fmla="*/ 190148 h 3792573"/>
                <a:gd name="connsiteX123" fmla="*/ 4123767 w 4166715"/>
                <a:gd name="connsiteY123" fmla="*/ 189785 h 3792573"/>
                <a:gd name="connsiteX124" fmla="*/ 4125223 w 4166715"/>
                <a:gd name="connsiteY124" fmla="*/ 187967 h 3792573"/>
                <a:gd name="connsiteX125" fmla="*/ 4125223 w 4166715"/>
                <a:gd name="connsiteY125" fmla="*/ 187603 h 3792573"/>
                <a:gd name="connsiteX126" fmla="*/ 4125223 w 4166715"/>
                <a:gd name="connsiteY126" fmla="*/ 187603 h 3792573"/>
                <a:gd name="connsiteX127" fmla="*/ 4174021 w 4166715"/>
                <a:gd name="connsiteY127" fmla="*/ 97801 h 3792573"/>
                <a:gd name="connsiteX128" fmla="*/ 4171472 w 4166715"/>
                <a:gd name="connsiteY128" fmla="*/ 88348 h 3792573"/>
                <a:gd name="connsiteX129" fmla="*/ 4081524 w 4166715"/>
                <a:gd name="connsiteY129" fmla="*/ 30176 h 3792573"/>
                <a:gd name="connsiteX130" fmla="*/ 4081160 w 4166715"/>
                <a:gd name="connsiteY130" fmla="*/ 30176 h 3792573"/>
                <a:gd name="connsiteX131" fmla="*/ 4080432 w 4166715"/>
                <a:gd name="connsiteY131" fmla="*/ 29813 h 3792573"/>
                <a:gd name="connsiteX132" fmla="*/ 4078611 w 4166715"/>
                <a:gd name="connsiteY132" fmla="*/ 29086 h 3792573"/>
                <a:gd name="connsiteX133" fmla="*/ 4077883 w 4166715"/>
                <a:gd name="connsiteY133" fmla="*/ 29086 h 3792573"/>
                <a:gd name="connsiteX134" fmla="*/ 4077154 w 4166715"/>
                <a:gd name="connsiteY134" fmla="*/ 29086 h 3792573"/>
                <a:gd name="connsiteX135" fmla="*/ 3944235 w 4166715"/>
                <a:gd name="connsiteY135" fmla="*/ 29086 h 3792573"/>
                <a:gd name="connsiteX136" fmla="*/ 3637975 w 4166715"/>
                <a:gd name="connsiteY136" fmla="*/ 0 h 3792573"/>
                <a:gd name="connsiteX137" fmla="*/ 3637611 w 4166715"/>
                <a:gd name="connsiteY137" fmla="*/ 0 h 3792573"/>
                <a:gd name="connsiteX138" fmla="*/ 3636883 w 4166715"/>
                <a:gd name="connsiteY138" fmla="*/ 0 h 3792573"/>
                <a:gd name="connsiteX139" fmla="*/ 3635426 w 4166715"/>
                <a:gd name="connsiteY139" fmla="*/ 364 h 3792573"/>
                <a:gd name="connsiteX140" fmla="*/ 3634698 w 4166715"/>
                <a:gd name="connsiteY140" fmla="*/ 727 h 3792573"/>
                <a:gd name="connsiteX141" fmla="*/ 3633241 w 4166715"/>
                <a:gd name="connsiteY141" fmla="*/ 1454 h 3792573"/>
                <a:gd name="connsiteX142" fmla="*/ 3632877 w 4166715"/>
                <a:gd name="connsiteY142" fmla="*/ 1818 h 3792573"/>
                <a:gd name="connsiteX143" fmla="*/ 3632877 w 4166715"/>
                <a:gd name="connsiteY143" fmla="*/ 1818 h 3792573"/>
                <a:gd name="connsiteX144" fmla="*/ 3631420 w 4166715"/>
                <a:gd name="connsiteY144" fmla="*/ 3272 h 3792573"/>
                <a:gd name="connsiteX145" fmla="*/ 3523264 w 4166715"/>
                <a:gd name="connsiteY145" fmla="*/ 143975 h 3792573"/>
                <a:gd name="connsiteX146" fmla="*/ 3434045 w 4166715"/>
                <a:gd name="connsiteY146" fmla="*/ 93802 h 3792573"/>
                <a:gd name="connsiteX147" fmla="*/ 3432588 w 4166715"/>
                <a:gd name="connsiteY147" fmla="*/ 93438 h 3792573"/>
                <a:gd name="connsiteX148" fmla="*/ 3431860 w 4166715"/>
                <a:gd name="connsiteY148" fmla="*/ 93074 h 3792573"/>
                <a:gd name="connsiteX149" fmla="*/ 3430039 w 4166715"/>
                <a:gd name="connsiteY149" fmla="*/ 93074 h 3792573"/>
                <a:gd name="connsiteX150" fmla="*/ 3429310 w 4166715"/>
                <a:gd name="connsiteY150" fmla="*/ 93074 h 3792573"/>
                <a:gd name="connsiteX151" fmla="*/ 3429310 w 4166715"/>
                <a:gd name="connsiteY151" fmla="*/ 93074 h 3792573"/>
                <a:gd name="connsiteX152" fmla="*/ 2884889 w 4166715"/>
                <a:gd name="connsiteY152" fmla="*/ 216689 h 3792573"/>
                <a:gd name="connsiteX153" fmla="*/ 2879062 w 4166715"/>
                <a:gd name="connsiteY153" fmla="*/ 223233 h 3792573"/>
                <a:gd name="connsiteX154" fmla="*/ 2871415 w 4166715"/>
                <a:gd name="connsiteY154" fmla="*/ 364663 h 3792573"/>
                <a:gd name="connsiteX155" fmla="*/ 2832449 w 4166715"/>
                <a:gd name="connsiteY155" fmla="*/ 257409 h 3792573"/>
                <a:gd name="connsiteX156" fmla="*/ 2832449 w 4166715"/>
                <a:gd name="connsiteY156" fmla="*/ 257409 h 3792573"/>
                <a:gd name="connsiteX157" fmla="*/ 2831357 w 4166715"/>
                <a:gd name="connsiteY157" fmla="*/ 255591 h 3792573"/>
                <a:gd name="connsiteX158" fmla="*/ 2831357 w 4166715"/>
                <a:gd name="connsiteY158" fmla="*/ 255591 h 3792573"/>
                <a:gd name="connsiteX159" fmla="*/ 2830993 w 4166715"/>
                <a:gd name="connsiteY159" fmla="*/ 255591 h 3792573"/>
                <a:gd name="connsiteX160" fmla="*/ 2829536 w 4166715"/>
                <a:gd name="connsiteY160" fmla="*/ 254137 h 3792573"/>
                <a:gd name="connsiteX161" fmla="*/ 2828808 w 4166715"/>
                <a:gd name="connsiteY161" fmla="*/ 253773 h 3792573"/>
                <a:gd name="connsiteX162" fmla="*/ 2827351 w 4166715"/>
                <a:gd name="connsiteY162" fmla="*/ 253046 h 3792573"/>
                <a:gd name="connsiteX163" fmla="*/ 2826623 w 4166715"/>
                <a:gd name="connsiteY163" fmla="*/ 253046 h 3792573"/>
                <a:gd name="connsiteX164" fmla="*/ 2825166 w 4166715"/>
                <a:gd name="connsiteY164" fmla="*/ 252683 h 3792573"/>
                <a:gd name="connsiteX165" fmla="*/ 2824802 w 4166715"/>
                <a:gd name="connsiteY165" fmla="*/ 252683 h 3792573"/>
                <a:gd name="connsiteX166" fmla="*/ 2447894 w 4166715"/>
                <a:gd name="connsiteY166" fmla="*/ 250138 h 3792573"/>
                <a:gd name="connsiteX167" fmla="*/ 2427866 w 4166715"/>
                <a:gd name="connsiteY167" fmla="*/ 201055 h 3792573"/>
                <a:gd name="connsiteX168" fmla="*/ 2420947 w 4166715"/>
                <a:gd name="connsiteY168" fmla="*/ 196693 h 3792573"/>
                <a:gd name="connsiteX169" fmla="*/ 2202086 w 4166715"/>
                <a:gd name="connsiteY169" fmla="*/ 196693 h 3792573"/>
                <a:gd name="connsiteX170" fmla="*/ 2198080 w 4166715"/>
                <a:gd name="connsiteY170" fmla="*/ 198147 h 3792573"/>
                <a:gd name="connsiteX171" fmla="*/ 1954091 w 4166715"/>
                <a:gd name="connsiteY171" fmla="*/ 368299 h 3792573"/>
                <a:gd name="connsiteX172" fmla="*/ 1953727 w 4166715"/>
                <a:gd name="connsiteY172" fmla="*/ 368299 h 3792573"/>
                <a:gd name="connsiteX173" fmla="*/ 1953363 w 4166715"/>
                <a:gd name="connsiteY173" fmla="*/ 368662 h 3792573"/>
                <a:gd name="connsiteX174" fmla="*/ 1835739 w 4166715"/>
                <a:gd name="connsiteY174" fmla="*/ 450466 h 3792573"/>
                <a:gd name="connsiteX175" fmla="*/ 1832826 w 4166715"/>
                <a:gd name="connsiteY175" fmla="*/ 458101 h 3792573"/>
                <a:gd name="connsiteX176" fmla="*/ 1843386 w 4166715"/>
                <a:gd name="connsiteY176" fmla="*/ 506820 h 3792573"/>
                <a:gd name="connsiteX177" fmla="*/ 1780022 w 4166715"/>
                <a:gd name="connsiteY177" fmla="*/ 519908 h 3792573"/>
                <a:gd name="connsiteX178" fmla="*/ 1774924 w 4166715"/>
                <a:gd name="connsiteY178" fmla="*/ 523907 h 3792573"/>
                <a:gd name="connsiteX179" fmla="*/ 1775288 w 4166715"/>
                <a:gd name="connsiteY179" fmla="*/ 530452 h 3792573"/>
                <a:gd name="connsiteX180" fmla="*/ 1868149 w 4166715"/>
                <a:gd name="connsiteY180" fmla="*/ 694059 h 3792573"/>
                <a:gd name="connsiteX181" fmla="*/ 1832826 w 4166715"/>
                <a:gd name="connsiteY181" fmla="*/ 752958 h 3792573"/>
                <a:gd name="connsiteX182" fmla="*/ 1680970 w 4166715"/>
                <a:gd name="connsiteY182" fmla="*/ 513000 h 3792573"/>
                <a:gd name="connsiteX183" fmla="*/ 1674051 w 4166715"/>
                <a:gd name="connsiteY183" fmla="*/ 509728 h 3792573"/>
                <a:gd name="connsiteX184" fmla="*/ 1667860 w 4166715"/>
                <a:gd name="connsiteY184" fmla="*/ 514818 h 3792573"/>
                <a:gd name="connsiteX185" fmla="*/ 1641641 w 4166715"/>
                <a:gd name="connsiteY185" fmla="*/ 595895 h 3792573"/>
                <a:gd name="connsiteX186" fmla="*/ 1642733 w 4166715"/>
                <a:gd name="connsiteY186" fmla="*/ 602439 h 3792573"/>
                <a:gd name="connsiteX187" fmla="*/ 1720664 w 4166715"/>
                <a:gd name="connsiteY187" fmla="*/ 713692 h 3792573"/>
                <a:gd name="connsiteX188" fmla="*/ 1232323 w 4166715"/>
                <a:gd name="connsiteY188" fmla="*/ 758775 h 3792573"/>
                <a:gd name="connsiteX189" fmla="*/ 1231595 w 4166715"/>
                <a:gd name="connsiteY189" fmla="*/ 758775 h 3792573"/>
                <a:gd name="connsiteX190" fmla="*/ 1230502 w 4166715"/>
                <a:gd name="connsiteY190" fmla="*/ 759139 h 3792573"/>
                <a:gd name="connsiteX191" fmla="*/ 1229045 w 4166715"/>
                <a:gd name="connsiteY191" fmla="*/ 759866 h 3792573"/>
                <a:gd name="connsiteX192" fmla="*/ 1228317 w 4166715"/>
                <a:gd name="connsiteY192" fmla="*/ 760229 h 3792573"/>
                <a:gd name="connsiteX193" fmla="*/ 1226861 w 4166715"/>
                <a:gd name="connsiteY193" fmla="*/ 761684 h 3792573"/>
                <a:gd name="connsiteX194" fmla="*/ 1226496 w 4166715"/>
                <a:gd name="connsiteY194" fmla="*/ 762047 h 3792573"/>
                <a:gd name="connsiteX195" fmla="*/ 1226496 w 4166715"/>
                <a:gd name="connsiteY195" fmla="*/ 762047 h 3792573"/>
                <a:gd name="connsiteX196" fmla="*/ 1225404 w 4166715"/>
                <a:gd name="connsiteY196" fmla="*/ 764592 h 3792573"/>
                <a:gd name="connsiteX197" fmla="*/ 1209017 w 4166715"/>
                <a:gd name="connsiteY197" fmla="*/ 857667 h 3792573"/>
                <a:gd name="connsiteX198" fmla="*/ 1131450 w 4166715"/>
                <a:gd name="connsiteY198" fmla="*/ 746414 h 3792573"/>
                <a:gd name="connsiteX199" fmla="*/ 1126352 w 4166715"/>
                <a:gd name="connsiteY199" fmla="*/ 743505 h 3792573"/>
                <a:gd name="connsiteX200" fmla="*/ 980323 w 4166715"/>
                <a:gd name="connsiteY200" fmla="*/ 727144 h 3792573"/>
                <a:gd name="connsiteX201" fmla="*/ 979959 w 4166715"/>
                <a:gd name="connsiteY201" fmla="*/ 727144 h 3792573"/>
                <a:gd name="connsiteX202" fmla="*/ 978138 w 4166715"/>
                <a:gd name="connsiteY202" fmla="*/ 727144 h 3792573"/>
                <a:gd name="connsiteX203" fmla="*/ 977774 w 4166715"/>
                <a:gd name="connsiteY203" fmla="*/ 727144 h 3792573"/>
                <a:gd name="connsiteX204" fmla="*/ 762919 w 4166715"/>
                <a:gd name="connsiteY204" fmla="*/ 787861 h 3792573"/>
                <a:gd name="connsiteX205" fmla="*/ 762190 w 4166715"/>
                <a:gd name="connsiteY205" fmla="*/ 788224 h 3792573"/>
                <a:gd name="connsiteX206" fmla="*/ 761462 w 4166715"/>
                <a:gd name="connsiteY206" fmla="*/ 788588 h 3792573"/>
                <a:gd name="connsiteX207" fmla="*/ 761098 w 4166715"/>
                <a:gd name="connsiteY207" fmla="*/ 788952 h 3792573"/>
                <a:gd name="connsiteX208" fmla="*/ 760734 w 4166715"/>
                <a:gd name="connsiteY208" fmla="*/ 789315 h 3792573"/>
                <a:gd name="connsiteX209" fmla="*/ 635098 w 4166715"/>
                <a:gd name="connsiteY209" fmla="*/ 881662 h 3792573"/>
                <a:gd name="connsiteX210" fmla="*/ 632185 w 4166715"/>
                <a:gd name="connsiteY210" fmla="*/ 886752 h 3792573"/>
                <a:gd name="connsiteX211" fmla="*/ 633641 w 4166715"/>
                <a:gd name="connsiteY211" fmla="*/ 892206 h 3792573"/>
                <a:gd name="connsiteX212" fmla="*/ 686445 w 4166715"/>
                <a:gd name="connsiteY212" fmla="*/ 955831 h 3792573"/>
                <a:gd name="connsiteX213" fmla="*/ 530948 w 4166715"/>
                <a:gd name="connsiteY213" fmla="*/ 1045997 h 3792573"/>
                <a:gd name="connsiteX214" fmla="*/ 527306 w 4166715"/>
                <a:gd name="connsiteY214" fmla="*/ 1051451 h 3792573"/>
                <a:gd name="connsiteX215" fmla="*/ 512740 w 4166715"/>
                <a:gd name="connsiteY215" fmla="*/ 1187427 h 3792573"/>
                <a:gd name="connsiteX216" fmla="*/ 514560 w 4166715"/>
                <a:gd name="connsiteY216" fmla="*/ 1193244 h 3792573"/>
                <a:gd name="connsiteX217" fmla="*/ 520023 w 4166715"/>
                <a:gd name="connsiteY217" fmla="*/ 1195789 h 3792573"/>
                <a:gd name="connsiteX218" fmla="*/ 686080 w 4166715"/>
                <a:gd name="connsiteY218" fmla="*/ 1195789 h 3792573"/>
                <a:gd name="connsiteX219" fmla="*/ 734878 w 4166715"/>
                <a:gd name="connsiteY219" fmla="*/ 1279410 h 3792573"/>
                <a:gd name="connsiteX220" fmla="*/ 740705 w 4166715"/>
                <a:gd name="connsiteY220" fmla="*/ 1283046 h 3792573"/>
                <a:gd name="connsiteX221" fmla="*/ 746895 w 4166715"/>
                <a:gd name="connsiteY221" fmla="*/ 1280138 h 3792573"/>
                <a:gd name="connsiteX222" fmla="*/ 846676 w 4166715"/>
                <a:gd name="connsiteY222" fmla="*/ 1139435 h 3792573"/>
                <a:gd name="connsiteX223" fmla="*/ 847404 w 4166715"/>
                <a:gd name="connsiteY223" fmla="*/ 1132527 h 3792573"/>
                <a:gd name="connsiteX224" fmla="*/ 809896 w 4166715"/>
                <a:gd name="connsiteY224" fmla="*/ 1036908 h 3792573"/>
                <a:gd name="connsiteX225" fmla="*/ 886370 w 4166715"/>
                <a:gd name="connsiteY225" fmla="*/ 932563 h 3792573"/>
                <a:gd name="connsiteX226" fmla="*/ 893653 w 4166715"/>
                <a:gd name="connsiteY226" fmla="*/ 995461 h 3792573"/>
                <a:gd name="connsiteX227" fmla="*/ 860878 w 4166715"/>
                <a:gd name="connsiteY227" fmla="*/ 1053996 h 3792573"/>
                <a:gd name="connsiteX228" fmla="*/ 861971 w 4166715"/>
                <a:gd name="connsiteY228" fmla="*/ 1062721 h 3792573"/>
                <a:gd name="connsiteX229" fmla="*/ 912225 w 4166715"/>
                <a:gd name="connsiteY229" fmla="*/ 1115439 h 3792573"/>
                <a:gd name="connsiteX230" fmla="*/ 948641 w 4166715"/>
                <a:gd name="connsiteY230" fmla="*/ 1181609 h 3792573"/>
                <a:gd name="connsiteX231" fmla="*/ 919872 w 4166715"/>
                <a:gd name="connsiteY231" fmla="*/ 1234327 h 3792573"/>
                <a:gd name="connsiteX232" fmla="*/ 739612 w 4166715"/>
                <a:gd name="connsiteY232" fmla="*/ 1331401 h 3792573"/>
                <a:gd name="connsiteX233" fmla="*/ 635462 w 4166715"/>
                <a:gd name="connsiteY233" fmla="*/ 1303043 h 3792573"/>
                <a:gd name="connsiteX234" fmla="*/ 628543 w 4166715"/>
                <a:gd name="connsiteY234" fmla="*/ 1304860 h 3792573"/>
                <a:gd name="connsiteX235" fmla="*/ 543693 w 4166715"/>
                <a:gd name="connsiteY235" fmla="*/ 1387028 h 3792573"/>
                <a:gd name="connsiteX236" fmla="*/ 466855 w 4166715"/>
                <a:gd name="connsiteY236" fmla="*/ 1454289 h 3792573"/>
                <a:gd name="connsiteX237" fmla="*/ 441728 w 4166715"/>
                <a:gd name="connsiteY237" fmla="*/ 1443381 h 3792573"/>
                <a:gd name="connsiteX238" fmla="*/ 490526 w 4166715"/>
                <a:gd name="connsiteY238" fmla="*/ 1392481 h 3792573"/>
                <a:gd name="connsiteX239" fmla="*/ 491618 w 4166715"/>
                <a:gd name="connsiteY239" fmla="*/ 1383756 h 3792573"/>
                <a:gd name="connsiteX240" fmla="*/ 435537 w 4166715"/>
                <a:gd name="connsiteY240" fmla="*/ 1286682 h 3792573"/>
                <a:gd name="connsiteX241" fmla="*/ 435537 w 4166715"/>
                <a:gd name="connsiteY241" fmla="*/ 1286318 h 3792573"/>
                <a:gd name="connsiteX242" fmla="*/ 435537 w 4166715"/>
                <a:gd name="connsiteY242" fmla="*/ 1285955 h 3792573"/>
                <a:gd name="connsiteX243" fmla="*/ 352873 w 4166715"/>
                <a:gd name="connsiteY243" fmla="*/ 1167067 h 3792573"/>
                <a:gd name="connsiteX244" fmla="*/ 345589 w 4166715"/>
                <a:gd name="connsiteY244" fmla="*/ 1164158 h 3792573"/>
                <a:gd name="connsiteX245" fmla="*/ 339763 w 4166715"/>
                <a:gd name="connsiteY245" fmla="*/ 1169612 h 3792573"/>
                <a:gd name="connsiteX246" fmla="*/ 309173 w 4166715"/>
                <a:gd name="connsiteY246" fmla="*/ 1283046 h 3792573"/>
                <a:gd name="connsiteX247" fmla="*/ 248722 w 4166715"/>
                <a:gd name="connsiteY247" fmla="*/ 1313223 h 3792573"/>
                <a:gd name="connsiteX248" fmla="*/ 247266 w 4166715"/>
                <a:gd name="connsiteY248" fmla="*/ 1314313 h 3792573"/>
                <a:gd name="connsiteX249" fmla="*/ 171884 w 4166715"/>
                <a:gd name="connsiteY249" fmla="*/ 1382301 h 3792573"/>
                <a:gd name="connsiteX250" fmla="*/ 170792 w 4166715"/>
                <a:gd name="connsiteY250" fmla="*/ 1391754 h 3792573"/>
                <a:gd name="connsiteX251" fmla="*/ 204659 w 4166715"/>
                <a:gd name="connsiteY251" fmla="*/ 1445199 h 3792573"/>
                <a:gd name="connsiteX252" fmla="*/ 205023 w 4166715"/>
                <a:gd name="connsiteY252" fmla="*/ 1445563 h 3792573"/>
                <a:gd name="connsiteX253" fmla="*/ 206844 w 4166715"/>
                <a:gd name="connsiteY253" fmla="*/ 1447381 h 3792573"/>
                <a:gd name="connsiteX254" fmla="*/ 206844 w 4166715"/>
                <a:gd name="connsiteY254" fmla="*/ 1447381 h 3792573"/>
                <a:gd name="connsiteX255" fmla="*/ 209393 w 4166715"/>
                <a:gd name="connsiteY255" fmla="*/ 1448471 h 3792573"/>
                <a:gd name="connsiteX256" fmla="*/ 209757 w 4166715"/>
                <a:gd name="connsiteY256" fmla="*/ 1448471 h 3792573"/>
                <a:gd name="connsiteX257" fmla="*/ 288780 w 4166715"/>
                <a:gd name="connsiteY257" fmla="*/ 1457924 h 3792573"/>
                <a:gd name="connsiteX258" fmla="*/ 341948 w 4166715"/>
                <a:gd name="connsiteY258" fmla="*/ 1509915 h 3792573"/>
                <a:gd name="connsiteX259" fmla="*/ 422063 w 4166715"/>
                <a:gd name="connsiteY259" fmla="*/ 1580448 h 3792573"/>
                <a:gd name="connsiteX260" fmla="*/ 422063 w 4166715"/>
                <a:gd name="connsiteY260" fmla="*/ 1660434 h 3792573"/>
                <a:gd name="connsiteX261" fmla="*/ 229422 w 4166715"/>
                <a:gd name="connsiteY261" fmla="*/ 1679340 h 3792573"/>
                <a:gd name="connsiteX262" fmla="*/ 223231 w 4166715"/>
                <a:gd name="connsiteY262" fmla="*/ 1683703 h 3792573"/>
                <a:gd name="connsiteX263" fmla="*/ 224323 w 4166715"/>
                <a:gd name="connsiteY263" fmla="*/ 1690974 h 3792573"/>
                <a:gd name="connsiteX264" fmla="*/ 379821 w 4166715"/>
                <a:gd name="connsiteY264" fmla="*/ 1875305 h 3792573"/>
                <a:gd name="connsiteX265" fmla="*/ 385647 w 4166715"/>
                <a:gd name="connsiteY265" fmla="*/ 1877850 h 3792573"/>
                <a:gd name="connsiteX266" fmla="*/ 391109 w 4166715"/>
                <a:gd name="connsiteY266" fmla="*/ 1874942 h 3792573"/>
                <a:gd name="connsiteX267" fmla="*/ 467583 w 4166715"/>
                <a:gd name="connsiteY267" fmla="*/ 1772414 h 3792573"/>
                <a:gd name="connsiteX268" fmla="*/ 666780 w 4166715"/>
                <a:gd name="connsiteY268" fmla="*/ 1697518 h 3792573"/>
                <a:gd name="connsiteX269" fmla="*/ 758549 w 4166715"/>
                <a:gd name="connsiteY269" fmla="*/ 1831313 h 3792573"/>
                <a:gd name="connsiteX270" fmla="*/ 768381 w 4166715"/>
                <a:gd name="connsiteY270" fmla="*/ 1833494 h 3792573"/>
                <a:gd name="connsiteX271" fmla="*/ 859421 w 4166715"/>
                <a:gd name="connsiteY271" fmla="*/ 1780049 h 3792573"/>
                <a:gd name="connsiteX272" fmla="*/ 1028392 w 4166715"/>
                <a:gd name="connsiteY272" fmla="*/ 1889121 h 3792573"/>
                <a:gd name="connsiteX273" fmla="*/ 1029121 w 4166715"/>
                <a:gd name="connsiteY273" fmla="*/ 1889484 h 3792573"/>
                <a:gd name="connsiteX274" fmla="*/ 1029849 w 4166715"/>
                <a:gd name="connsiteY274" fmla="*/ 1889848 h 3792573"/>
                <a:gd name="connsiteX275" fmla="*/ 1030213 w 4166715"/>
                <a:gd name="connsiteY275" fmla="*/ 1889848 h 3792573"/>
                <a:gd name="connsiteX276" fmla="*/ 1031670 w 4166715"/>
                <a:gd name="connsiteY276" fmla="*/ 1890212 h 3792573"/>
                <a:gd name="connsiteX277" fmla="*/ 1032398 w 4166715"/>
                <a:gd name="connsiteY277" fmla="*/ 1890212 h 3792573"/>
                <a:gd name="connsiteX278" fmla="*/ 1032762 w 4166715"/>
                <a:gd name="connsiteY278" fmla="*/ 1890212 h 3792573"/>
                <a:gd name="connsiteX279" fmla="*/ 1033126 w 4166715"/>
                <a:gd name="connsiteY279" fmla="*/ 1890212 h 3792573"/>
                <a:gd name="connsiteX280" fmla="*/ 1161676 w 4166715"/>
                <a:gd name="connsiteY280" fmla="*/ 1878214 h 3792573"/>
                <a:gd name="connsiteX281" fmla="*/ 1229774 w 4166715"/>
                <a:gd name="connsiteY281" fmla="*/ 1928023 h 3792573"/>
                <a:gd name="connsiteX282" fmla="*/ 1235965 w 4166715"/>
                <a:gd name="connsiteY282" fmla="*/ 1989830 h 3792573"/>
                <a:gd name="connsiteX283" fmla="*/ 1011277 w 4166715"/>
                <a:gd name="connsiteY283" fmla="*/ 2001465 h 3792573"/>
                <a:gd name="connsiteX284" fmla="*/ 962479 w 4166715"/>
                <a:gd name="connsiteY284" fmla="*/ 1943657 h 3792573"/>
                <a:gd name="connsiteX285" fmla="*/ 957017 w 4166715"/>
                <a:gd name="connsiteY285" fmla="*/ 1941112 h 3792573"/>
                <a:gd name="connsiteX286" fmla="*/ 957017 w 4166715"/>
                <a:gd name="connsiteY286" fmla="*/ 1941112 h 3792573"/>
                <a:gd name="connsiteX287" fmla="*/ 951554 w 4166715"/>
                <a:gd name="connsiteY287" fmla="*/ 1943657 h 3792573"/>
                <a:gd name="connsiteX288" fmla="*/ 876173 w 4166715"/>
                <a:gd name="connsiteY288" fmla="*/ 2030187 h 3792573"/>
                <a:gd name="connsiteX289" fmla="*/ 801520 w 4166715"/>
                <a:gd name="connsiteY289" fmla="*/ 1962562 h 3792573"/>
                <a:gd name="connsiteX290" fmla="*/ 800427 w 4166715"/>
                <a:gd name="connsiteY290" fmla="*/ 1961835 h 3792573"/>
                <a:gd name="connsiteX291" fmla="*/ 799699 w 4166715"/>
                <a:gd name="connsiteY291" fmla="*/ 1961472 h 3792573"/>
                <a:gd name="connsiteX292" fmla="*/ 799699 w 4166715"/>
                <a:gd name="connsiteY292" fmla="*/ 1961472 h 3792573"/>
                <a:gd name="connsiteX293" fmla="*/ 797514 w 4166715"/>
                <a:gd name="connsiteY293" fmla="*/ 1960745 h 3792573"/>
                <a:gd name="connsiteX294" fmla="*/ 797150 w 4166715"/>
                <a:gd name="connsiteY294" fmla="*/ 1960745 h 3792573"/>
                <a:gd name="connsiteX295" fmla="*/ 797150 w 4166715"/>
                <a:gd name="connsiteY295" fmla="*/ 1960745 h 3792573"/>
                <a:gd name="connsiteX296" fmla="*/ 693728 w 4166715"/>
                <a:gd name="connsiteY296" fmla="*/ 1958563 h 3792573"/>
                <a:gd name="connsiteX297" fmla="*/ 675520 w 4166715"/>
                <a:gd name="connsiteY297" fmla="*/ 1869488 h 3792573"/>
                <a:gd name="connsiteX298" fmla="*/ 668237 w 4166715"/>
                <a:gd name="connsiteY298" fmla="*/ 1863671 h 3792573"/>
                <a:gd name="connsiteX299" fmla="*/ 529855 w 4166715"/>
                <a:gd name="connsiteY299" fmla="*/ 1863671 h 3792573"/>
                <a:gd name="connsiteX300" fmla="*/ 529855 w 4166715"/>
                <a:gd name="connsiteY300" fmla="*/ 1863671 h 3792573"/>
                <a:gd name="connsiteX301" fmla="*/ 529855 w 4166715"/>
                <a:gd name="connsiteY301" fmla="*/ 1863671 h 3792573"/>
                <a:gd name="connsiteX302" fmla="*/ 529491 w 4166715"/>
                <a:gd name="connsiteY302" fmla="*/ 1863671 h 3792573"/>
                <a:gd name="connsiteX303" fmla="*/ 527670 w 4166715"/>
                <a:gd name="connsiteY303" fmla="*/ 1864034 h 3792573"/>
                <a:gd name="connsiteX304" fmla="*/ 526942 w 4166715"/>
                <a:gd name="connsiteY304" fmla="*/ 1864398 h 3792573"/>
                <a:gd name="connsiteX305" fmla="*/ 526213 w 4166715"/>
                <a:gd name="connsiteY305" fmla="*/ 1864761 h 3792573"/>
                <a:gd name="connsiteX306" fmla="*/ 525849 w 4166715"/>
                <a:gd name="connsiteY306" fmla="*/ 1865125 h 3792573"/>
                <a:gd name="connsiteX307" fmla="*/ 525485 w 4166715"/>
                <a:gd name="connsiteY307" fmla="*/ 1865125 h 3792573"/>
                <a:gd name="connsiteX308" fmla="*/ 448647 w 4166715"/>
                <a:gd name="connsiteY308" fmla="*/ 1917843 h 3792573"/>
                <a:gd name="connsiteX309" fmla="*/ 230878 w 4166715"/>
                <a:gd name="connsiteY309" fmla="*/ 1988012 h 3792573"/>
                <a:gd name="connsiteX310" fmla="*/ 230150 w 4166715"/>
                <a:gd name="connsiteY310" fmla="*/ 1988376 h 3792573"/>
                <a:gd name="connsiteX311" fmla="*/ 228693 w 4166715"/>
                <a:gd name="connsiteY311" fmla="*/ 1989103 h 3792573"/>
                <a:gd name="connsiteX312" fmla="*/ 228329 w 4166715"/>
                <a:gd name="connsiteY312" fmla="*/ 1989467 h 3792573"/>
                <a:gd name="connsiteX313" fmla="*/ 96867 w 4166715"/>
                <a:gd name="connsiteY313" fmla="*/ 2103628 h 3792573"/>
                <a:gd name="connsiteX314" fmla="*/ 96503 w 4166715"/>
                <a:gd name="connsiteY314" fmla="*/ 2103992 h 3792573"/>
                <a:gd name="connsiteX315" fmla="*/ 95774 w 4166715"/>
                <a:gd name="connsiteY315" fmla="*/ 2105083 h 3792573"/>
                <a:gd name="connsiteX316" fmla="*/ 95410 w 4166715"/>
                <a:gd name="connsiteY316" fmla="*/ 2105810 h 3792573"/>
                <a:gd name="connsiteX317" fmla="*/ 728 w 4166715"/>
                <a:gd name="connsiteY317" fmla="*/ 2290141 h 3792573"/>
                <a:gd name="connsiteX318" fmla="*/ 0 w 4166715"/>
                <a:gd name="connsiteY318" fmla="*/ 2293777 h 3792573"/>
                <a:gd name="connsiteX319" fmla="*/ 7283 w 4166715"/>
                <a:gd name="connsiteY319" fmla="*/ 2468655 h 3792573"/>
                <a:gd name="connsiteX320" fmla="*/ 7283 w 4166715"/>
                <a:gd name="connsiteY320" fmla="*/ 2468655 h 3792573"/>
                <a:gd name="connsiteX321" fmla="*/ 7647 w 4166715"/>
                <a:gd name="connsiteY321" fmla="*/ 2470109 h 3792573"/>
                <a:gd name="connsiteX322" fmla="*/ 7647 w 4166715"/>
                <a:gd name="connsiteY322" fmla="*/ 2470473 h 3792573"/>
                <a:gd name="connsiteX323" fmla="*/ 7647 w 4166715"/>
                <a:gd name="connsiteY323" fmla="*/ 2470473 h 3792573"/>
                <a:gd name="connsiteX324" fmla="*/ 8376 w 4166715"/>
                <a:gd name="connsiteY324" fmla="*/ 2472291 h 3792573"/>
                <a:gd name="connsiteX325" fmla="*/ 8376 w 4166715"/>
                <a:gd name="connsiteY325" fmla="*/ 2472291 h 3792573"/>
                <a:gd name="connsiteX326" fmla="*/ 115439 w 4166715"/>
                <a:gd name="connsiteY326" fmla="*/ 2637352 h 3792573"/>
                <a:gd name="connsiteX327" fmla="*/ 116896 w 4166715"/>
                <a:gd name="connsiteY327" fmla="*/ 2639170 h 3792573"/>
                <a:gd name="connsiteX328" fmla="*/ 235977 w 4166715"/>
                <a:gd name="connsiteY328" fmla="*/ 2732245 h 3792573"/>
                <a:gd name="connsiteX329" fmla="*/ 235977 w 4166715"/>
                <a:gd name="connsiteY329" fmla="*/ 2732245 h 3792573"/>
                <a:gd name="connsiteX330" fmla="*/ 235977 w 4166715"/>
                <a:gd name="connsiteY330" fmla="*/ 2732245 h 3792573"/>
                <a:gd name="connsiteX331" fmla="*/ 236705 w 4166715"/>
                <a:gd name="connsiteY331" fmla="*/ 2732608 h 3792573"/>
                <a:gd name="connsiteX332" fmla="*/ 237797 w 4166715"/>
                <a:gd name="connsiteY332" fmla="*/ 2732972 h 3792573"/>
                <a:gd name="connsiteX333" fmla="*/ 238890 w 4166715"/>
                <a:gd name="connsiteY333" fmla="*/ 2733335 h 3792573"/>
                <a:gd name="connsiteX334" fmla="*/ 239618 w 4166715"/>
                <a:gd name="connsiteY334" fmla="*/ 2733699 h 3792573"/>
                <a:gd name="connsiteX335" fmla="*/ 473410 w 4166715"/>
                <a:gd name="connsiteY335" fmla="*/ 2750060 h 3792573"/>
                <a:gd name="connsiteX336" fmla="*/ 654398 w 4166715"/>
                <a:gd name="connsiteY336" fmla="*/ 2750060 h 3792573"/>
                <a:gd name="connsiteX337" fmla="*/ 605237 w 4166715"/>
                <a:gd name="connsiteY337" fmla="*/ 2863858 h 3792573"/>
                <a:gd name="connsiteX338" fmla="*/ 605237 w 4166715"/>
                <a:gd name="connsiteY338" fmla="*/ 2864221 h 3792573"/>
                <a:gd name="connsiteX339" fmla="*/ 604872 w 4166715"/>
                <a:gd name="connsiteY339" fmla="*/ 2864948 h 3792573"/>
                <a:gd name="connsiteX340" fmla="*/ 604508 w 4166715"/>
                <a:gd name="connsiteY340" fmla="*/ 2866766 h 3792573"/>
                <a:gd name="connsiteX341" fmla="*/ 604508 w 4166715"/>
                <a:gd name="connsiteY341" fmla="*/ 2867130 h 3792573"/>
                <a:gd name="connsiteX342" fmla="*/ 604508 w 4166715"/>
                <a:gd name="connsiteY342" fmla="*/ 2867494 h 3792573"/>
                <a:gd name="connsiteX343" fmla="*/ 605237 w 4166715"/>
                <a:gd name="connsiteY343" fmla="*/ 2869675 h 3792573"/>
                <a:gd name="connsiteX344" fmla="*/ 605237 w 4166715"/>
                <a:gd name="connsiteY344" fmla="*/ 2870038 h 3792573"/>
                <a:gd name="connsiteX345" fmla="*/ 606693 w 4166715"/>
                <a:gd name="connsiteY345" fmla="*/ 2871856 h 3792573"/>
                <a:gd name="connsiteX346" fmla="*/ 804797 w 4166715"/>
                <a:gd name="connsiteY346" fmla="*/ 3064913 h 3792573"/>
                <a:gd name="connsiteX347" fmla="*/ 751266 w 4166715"/>
                <a:gd name="connsiteY347" fmla="*/ 3174348 h 3792573"/>
                <a:gd name="connsiteX348" fmla="*/ 750537 w 4166715"/>
                <a:gd name="connsiteY348" fmla="*/ 3176166 h 3792573"/>
                <a:gd name="connsiteX349" fmla="*/ 728687 w 4166715"/>
                <a:gd name="connsiteY349" fmla="*/ 3298326 h 3792573"/>
                <a:gd name="connsiteX350" fmla="*/ 728687 w 4166715"/>
                <a:gd name="connsiteY350" fmla="*/ 3298690 h 3792573"/>
                <a:gd name="connsiteX351" fmla="*/ 728687 w 4166715"/>
                <a:gd name="connsiteY351" fmla="*/ 3299054 h 3792573"/>
                <a:gd name="connsiteX352" fmla="*/ 728687 w 4166715"/>
                <a:gd name="connsiteY352" fmla="*/ 3299781 h 3792573"/>
                <a:gd name="connsiteX353" fmla="*/ 728687 w 4166715"/>
                <a:gd name="connsiteY353" fmla="*/ 3300871 h 3792573"/>
                <a:gd name="connsiteX354" fmla="*/ 765104 w 4166715"/>
                <a:gd name="connsiteY354" fmla="*/ 3525923 h 3792573"/>
                <a:gd name="connsiteX355" fmla="*/ 765104 w 4166715"/>
                <a:gd name="connsiteY355" fmla="*/ 3525923 h 3792573"/>
                <a:gd name="connsiteX356" fmla="*/ 765468 w 4166715"/>
                <a:gd name="connsiteY356" fmla="*/ 3526650 h 3792573"/>
                <a:gd name="connsiteX357" fmla="*/ 765832 w 4166715"/>
                <a:gd name="connsiteY357" fmla="*/ 3527740 h 3792573"/>
                <a:gd name="connsiteX358" fmla="*/ 765832 w 4166715"/>
                <a:gd name="connsiteY358" fmla="*/ 3528104 h 3792573"/>
                <a:gd name="connsiteX359" fmla="*/ 766560 w 4166715"/>
                <a:gd name="connsiteY359" fmla="*/ 3528831 h 3792573"/>
                <a:gd name="connsiteX360" fmla="*/ 766924 w 4166715"/>
                <a:gd name="connsiteY360" fmla="*/ 3529195 h 3792573"/>
                <a:gd name="connsiteX361" fmla="*/ 862335 w 4166715"/>
                <a:gd name="connsiteY361" fmla="*/ 3633904 h 3792573"/>
                <a:gd name="connsiteX362" fmla="*/ 864884 w 4166715"/>
                <a:gd name="connsiteY362" fmla="*/ 3790239 h 3792573"/>
                <a:gd name="connsiteX363" fmla="*/ 867433 w 4166715"/>
                <a:gd name="connsiteY363" fmla="*/ 3795693 h 3792573"/>
                <a:gd name="connsiteX364" fmla="*/ 872167 w 4166715"/>
                <a:gd name="connsiteY364" fmla="*/ 3797511 h 3792573"/>
                <a:gd name="connsiteX365" fmla="*/ 873624 w 4166715"/>
                <a:gd name="connsiteY365" fmla="*/ 3797511 h 3792573"/>
                <a:gd name="connsiteX366" fmla="*/ 1107052 w 4166715"/>
                <a:gd name="connsiteY366" fmla="*/ 3754973 h 3792573"/>
                <a:gd name="connsiteX367" fmla="*/ 1107416 w 4166715"/>
                <a:gd name="connsiteY367" fmla="*/ 3754609 h 3792573"/>
                <a:gd name="connsiteX368" fmla="*/ 1108872 w 4166715"/>
                <a:gd name="connsiteY368" fmla="*/ 3753882 h 3792573"/>
                <a:gd name="connsiteX369" fmla="*/ 1109965 w 4166715"/>
                <a:gd name="connsiteY369" fmla="*/ 3753155 h 3792573"/>
                <a:gd name="connsiteX370" fmla="*/ 1110329 w 4166715"/>
                <a:gd name="connsiteY370" fmla="*/ 3752792 h 3792573"/>
                <a:gd name="connsiteX371" fmla="*/ 1111421 w 4166715"/>
                <a:gd name="connsiteY371" fmla="*/ 3751701 h 3792573"/>
                <a:gd name="connsiteX372" fmla="*/ 1111785 w 4166715"/>
                <a:gd name="connsiteY372" fmla="*/ 3751337 h 3792573"/>
                <a:gd name="connsiteX373" fmla="*/ 1298965 w 4166715"/>
                <a:gd name="connsiteY373" fmla="*/ 3479385 h 3792573"/>
                <a:gd name="connsiteX374" fmla="*/ 1299329 w 4166715"/>
                <a:gd name="connsiteY374" fmla="*/ 3479022 h 3792573"/>
                <a:gd name="connsiteX375" fmla="*/ 1299693 w 4166715"/>
                <a:gd name="connsiteY375" fmla="*/ 3478295 h 3792573"/>
                <a:gd name="connsiteX376" fmla="*/ 1300057 w 4166715"/>
                <a:gd name="connsiteY376" fmla="*/ 3477568 h 3792573"/>
                <a:gd name="connsiteX377" fmla="*/ 1300421 w 4166715"/>
                <a:gd name="connsiteY377" fmla="*/ 3477204 h 3792573"/>
                <a:gd name="connsiteX378" fmla="*/ 1329190 w 4166715"/>
                <a:gd name="connsiteY378" fmla="*/ 3367041 h 3792573"/>
                <a:gd name="connsiteX379" fmla="*/ 1444994 w 4166715"/>
                <a:gd name="connsiteY379" fmla="*/ 3218341 h 3792573"/>
                <a:gd name="connsiteX380" fmla="*/ 1445358 w 4166715"/>
                <a:gd name="connsiteY380" fmla="*/ 3217613 h 3792573"/>
                <a:gd name="connsiteX381" fmla="*/ 1445722 w 4166715"/>
                <a:gd name="connsiteY381" fmla="*/ 3217250 h 3792573"/>
                <a:gd name="connsiteX382" fmla="*/ 1445722 w 4166715"/>
                <a:gd name="connsiteY382" fmla="*/ 3216886 h 3792573"/>
                <a:gd name="connsiteX383" fmla="*/ 1446450 w 4166715"/>
                <a:gd name="connsiteY383" fmla="*/ 3214705 h 3792573"/>
                <a:gd name="connsiteX384" fmla="*/ 1494884 w 4166715"/>
                <a:gd name="connsiteY384" fmla="*/ 2898034 h 3792573"/>
                <a:gd name="connsiteX385" fmla="*/ 1561889 w 4166715"/>
                <a:gd name="connsiteY385" fmla="*/ 2812230 h 3792573"/>
                <a:gd name="connsiteX386" fmla="*/ 1561889 w 4166715"/>
                <a:gd name="connsiteY386" fmla="*/ 2812230 h 3792573"/>
                <a:gd name="connsiteX387" fmla="*/ 1561889 w 4166715"/>
                <a:gd name="connsiteY387" fmla="*/ 2812230 h 3792573"/>
                <a:gd name="connsiteX388" fmla="*/ 1562982 w 4166715"/>
                <a:gd name="connsiteY388" fmla="*/ 2810776 h 3792573"/>
                <a:gd name="connsiteX389" fmla="*/ 1663126 w 4166715"/>
                <a:gd name="connsiteY389" fmla="*/ 2582089 h 3792573"/>
                <a:gd name="connsiteX390" fmla="*/ 1663126 w 4166715"/>
                <a:gd name="connsiteY390" fmla="*/ 2582089 h 3792573"/>
                <a:gd name="connsiteX391" fmla="*/ 1678785 w 4166715"/>
                <a:gd name="connsiteY391" fmla="*/ 2545732 h 3792573"/>
                <a:gd name="connsiteX392" fmla="*/ 1764363 w 4166715"/>
                <a:gd name="connsiteY392" fmla="*/ 2488651 h 3792573"/>
                <a:gd name="connsiteX393" fmla="*/ 1765092 w 4166715"/>
                <a:gd name="connsiteY393" fmla="*/ 2487924 h 3792573"/>
                <a:gd name="connsiteX394" fmla="*/ 1765820 w 4166715"/>
                <a:gd name="connsiteY394" fmla="*/ 2487197 h 3792573"/>
                <a:gd name="connsiteX395" fmla="*/ 1766184 w 4166715"/>
                <a:gd name="connsiteY395" fmla="*/ 2486833 h 3792573"/>
                <a:gd name="connsiteX396" fmla="*/ 1931514 w 4166715"/>
                <a:gd name="connsiteY396" fmla="*/ 2282870 h 3792573"/>
                <a:gd name="connsiteX397" fmla="*/ 1931878 w 4166715"/>
                <a:gd name="connsiteY397" fmla="*/ 2282506 h 3792573"/>
                <a:gd name="connsiteX398" fmla="*/ 1932242 w 4166715"/>
                <a:gd name="connsiteY398" fmla="*/ 2282142 h 3792573"/>
                <a:gd name="connsiteX399" fmla="*/ 1933334 w 4166715"/>
                <a:gd name="connsiteY399" fmla="*/ 2279961 h 3792573"/>
                <a:gd name="connsiteX400" fmla="*/ 1933334 w 4166715"/>
                <a:gd name="connsiteY400" fmla="*/ 2279961 h 3792573"/>
                <a:gd name="connsiteX401" fmla="*/ 1933334 w 4166715"/>
                <a:gd name="connsiteY401" fmla="*/ 2277416 h 3792573"/>
                <a:gd name="connsiteX402" fmla="*/ 1933334 w 4166715"/>
                <a:gd name="connsiteY402" fmla="*/ 2277052 h 3792573"/>
                <a:gd name="connsiteX403" fmla="*/ 1933334 w 4166715"/>
                <a:gd name="connsiteY403" fmla="*/ 2276689 h 3792573"/>
                <a:gd name="connsiteX404" fmla="*/ 1932970 w 4166715"/>
                <a:gd name="connsiteY404" fmla="*/ 2275962 h 3792573"/>
                <a:gd name="connsiteX405" fmla="*/ 1932242 w 4166715"/>
                <a:gd name="connsiteY405" fmla="*/ 2274507 h 3792573"/>
                <a:gd name="connsiteX406" fmla="*/ 1931878 w 4166715"/>
                <a:gd name="connsiteY406" fmla="*/ 2274144 h 3792573"/>
                <a:gd name="connsiteX407" fmla="*/ 1931149 w 4166715"/>
                <a:gd name="connsiteY407" fmla="*/ 2273417 h 3792573"/>
                <a:gd name="connsiteX408" fmla="*/ 1929329 w 4166715"/>
                <a:gd name="connsiteY408" fmla="*/ 2272326 h 3792573"/>
                <a:gd name="connsiteX409" fmla="*/ 1928600 w 4166715"/>
                <a:gd name="connsiteY409" fmla="*/ 2271962 h 3792573"/>
                <a:gd name="connsiteX410" fmla="*/ 1735594 w 4166715"/>
                <a:gd name="connsiteY410" fmla="*/ 2206883 h 3792573"/>
                <a:gd name="connsiteX411" fmla="*/ 1599762 w 4166715"/>
                <a:gd name="connsiteY411" fmla="*/ 2081451 h 3792573"/>
                <a:gd name="connsiteX412" fmla="*/ 1652566 w 4166715"/>
                <a:gd name="connsiteY412" fmla="*/ 2054546 h 3792573"/>
                <a:gd name="connsiteX413" fmla="*/ 1733774 w 4166715"/>
                <a:gd name="connsiteY413" fmla="*/ 2140349 h 3792573"/>
                <a:gd name="connsiteX414" fmla="*/ 1734138 w 4166715"/>
                <a:gd name="connsiteY414" fmla="*/ 2140713 h 3792573"/>
                <a:gd name="connsiteX415" fmla="*/ 1734502 w 4166715"/>
                <a:gd name="connsiteY415" fmla="*/ 2141076 h 3792573"/>
                <a:gd name="connsiteX416" fmla="*/ 1735230 w 4166715"/>
                <a:gd name="connsiteY416" fmla="*/ 2141440 h 3792573"/>
                <a:gd name="connsiteX417" fmla="*/ 1736687 w 4166715"/>
                <a:gd name="connsiteY417" fmla="*/ 2142167 h 3792573"/>
                <a:gd name="connsiteX418" fmla="*/ 1737779 w 4166715"/>
                <a:gd name="connsiteY418" fmla="*/ 2142531 h 3792573"/>
                <a:gd name="connsiteX419" fmla="*/ 1738144 w 4166715"/>
                <a:gd name="connsiteY419" fmla="*/ 2142531 h 3792573"/>
                <a:gd name="connsiteX420" fmla="*/ 2186791 w 4166715"/>
                <a:gd name="connsiteY420" fmla="*/ 2199975 h 3792573"/>
                <a:gd name="connsiteX421" fmla="*/ 2198808 w 4166715"/>
                <a:gd name="connsiteY421" fmla="*/ 2455930 h 3792573"/>
                <a:gd name="connsiteX422" fmla="*/ 2198808 w 4166715"/>
                <a:gd name="connsiteY422" fmla="*/ 2456293 h 3792573"/>
                <a:gd name="connsiteX423" fmla="*/ 2198808 w 4166715"/>
                <a:gd name="connsiteY423" fmla="*/ 2456657 h 3792573"/>
                <a:gd name="connsiteX424" fmla="*/ 2199172 w 4166715"/>
                <a:gd name="connsiteY424" fmla="*/ 2457384 h 3792573"/>
                <a:gd name="connsiteX425" fmla="*/ 2199537 w 4166715"/>
                <a:gd name="connsiteY425" fmla="*/ 2458475 h 3792573"/>
                <a:gd name="connsiteX426" fmla="*/ 2200265 w 4166715"/>
                <a:gd name="connsiteY426" fmla="*/ 2459565 h 3792573"/>
                <a:gd name="connsiteX427" fmla="*/ 2200629 w 4166715"/>
                <a:gd name="connsiteY427" fmla="*/ 2460293 h 3792573"/>
                <a:gd name="connsiteX428" fmla="*/ 2368508 w 4166715"/>
                <a:gd name="connsiteY428" fmla="*/ 2632626 h 3792573"/>
                <a:gd name="connsiteX429" fmla="*/ 2373970 w 4166715"/>
                <a:gd name="connsiteY429" fmla="*/ 2634807 h 3792573"/>
                <a:gd name="connsiteX430" fmla="*/ 2379432 w 4166715"/>
                <a:gd name="connsiteY430" fmla="*/ 2632262 h 3792573"/>
                <a:gd name="connsiteX431" fmla="*/ 2440248 w 4166715"/>
                <a:gd name="connsiteY431" fmla="*/ 2561729 h 3792573"/>
                <a:gd name="connsiteX432" fmla="*/ 2442068 w 4166715"/>
                <a:gd name="connsiteY432" fmla="*/ 2557367 h 3792573"/>
                <a:gd name="connsiteX433" fmla="*/ 2449351 w 4166715"/>
                <a:gd name="connsiteY433" fmla="*/ 2419936 h 3792573"/>
                <a:gd name="connsiteX434" fmla="*/ 2663114 w 4166715"/>
                <a:gd name="connsiteY434" fmla="*/ 2243967 h 3792573"/>
                <a:gd name="connsiteX435" fmla="*/ 2839004 w 4166715"/>
                <a:gd name="connsiteY435" fmla="*/ 2412665 h 3792573"/>
                <a:gd name="connsiteX436" fmla="*/ 2866681 w 4166715"/>
                <a:gd name="connsiteY436" fmla="*/ 2618810 h 3792573"/>
                <a:gd name="connsiteX437" fmla="*/ 2441340 w 4166715"/>
                <a:gd name="connsiteY437" fmla="*/ 2406848 h 3792573"/>
                <a:gd name="connsiteX438" fmla="*/ 2214103 w 4166715"/>
                <a:gd name="connsiteY438" fmla="*/ 2202156 h 3792573"/>
                <a:gd name="connsiteX439" fmla="*/ 2643814 w 4166715"/>
                <a:gd name="connsiteY439" fmla="*/ 2239968 h 3792573"/>
                <a:gd name="connsiteX440" fmla="*/ 2441340 w 4166715"/>
                <a:gd name="connsiteY440" fmla="*/ 2406848 h 3792573"/>
                <a:gd name="connsiteX441" fmla="*/ 2212282 w 4166715"/>
                <a:gd name="connsiteY441" fmla="*/ 2446477 h 3792573"/>
                <a:gd name="connsiteX442" fmla="*/ 2201357 w 4166715"/>
                <a:gd name="connsiteY442" fmla="*/ 2209792 h 3792573"/>
                <a:gd name="connsiteX443" fmla="*/ 2424953 w 4166715"/>
                <a:gd name="connsiteY443" fmla="*/ 2411210 h 3792573"/>
                <a:gd name="connsiteX444" fmla="*/ 2212282 w 4166715"/>
                <a:gd name="connsiteY444" fmla="*/ 2446477 h 3792573"/>
                <a:gd name="connsiteX445" fmla="*/ 1666040 w 4166715"/>
                <a:gd name="connsiteY445" fmla="*/ 2047638 h 3792573"/>
                <a:gd name="connsiteX446" fmla="*/ 1861594 w 4166715"/>
                <a:gd name="connsiteY446" fmla="*/ 1967652 h 3792573"/>
                <a:gd name="connsiteX447" fmla="*/ 1738144 w 4166715"/>
                <a:gd name="connsiteY447" fmla="*/ 2123625 h 3792573"/>
                <a:gd name="connsiteX448" fmla="*/ 1666040 w 4166715"/>
                <a:gd name="connsiteY448" fmla="*/ 2047638 h 3792573"/>
                <a:gd name="connsiteX449" fmla="*/ 1768005 w 4166715"/>
                <a:gd name="connsiteY449" fmla="*/ 2374853 h 3792573"/>
                <a:gd name="connsiteX450" fmla="*/ 1740693 w 4166715"/>
                <a:gd name="connsiteY450" fmla="*/ 2223244 h 3792573"/>
                <a:gd name="connsiteX451" fmla="*/ 1909300 w 4166715"/>
                <a:gd name="connsiteY451" fmla="*/ 2279961 h 3792573"/>
                <a:gd name="connsiteX452" fmla="*/ 1768005 w 4166715"/>
                <a:gd name="connsiteY452" fmla="*/ 2374853 h 3792573"/>
                <a:gd name="connsiteX453" fmla="*/ 1889271 w 4166715"/>
                <a:gd name="connsiteY453" fmla="*/ 2310865 h 3792573"/>
                <a:gd name="connsiteX454" fmla="*/ 1768005 w 4166715"/>
                <a:gd name="connsiteY454" fmla="*/ 2460656 h 3792573"/>
                <a:gd name="connsiteX455" fmla="*/ 1769826 w 4166715"/>
                <a:gd name="connsiteY455" fmla="*/ 2391214 h 3792573"/>
                <a:gd name="connsiteX456" fmla="*/ 1889271 w 4166715"/>
                <a:gd name="connsiteY456" fmla="*/ 2310865 h 3792573"/>
                <a:gd name="connsiteX457" fmla="*/ 1754531 w 4166715"/>
                <a:gd name="connsiteY457" fmla="*/ 2382852 h 3792573"/>
                <a:gd name="connsiteX458" fmla="*/ 1525837 w 4166715"/>
                <a:gd name="connsiteY458" fmla="*/ 2480653 h 3792573"/>
                <a:gd name="connsiteX459" fmla="*/ 1726854 w 4166715"/>
                <a:gd name="connsiteY459" fmla="*/ 2229424 h 3792573"/>
                <a:gd name="connsiteX460" fmla="*/ 1754531 w 4166715"/>
                <a:gd name="connsiteY460" fmla="*/ 2382852 h 3792573"/>
                <a:gd name="connsiteX461" fmla="*/ 1433704 w 4166715"/>
                <a:gd name="connsiteY461" fmla="*/ 3201980 h 3792573"/>
                <a:gd name="connsiteX462" fmla="*/ 1245069 w 4166715"/>
                <a:gd name="connsiteY462" fmla="*/ 3103088 h 3792573"/>
                <a:gd name="connsiteX463" fmla="*/ 1477768 w 4166715"/>
                <a:gd name="connsiteY463" fmla="*/ 2912213 h 3792573"/>
                <a:gd name="connsiteX464" fmla="*/ 1433704 w 4166715"/>
                <a:gd name="connsiteY464" fmla="*/ 3201980 h 3792573"/>
                <a:gd name="connsiteX465" fmla="*/ 1325184 w 4166715"/>
                <a:gd name="connsiteY465" fmla="*/ 3347772 h 3792573"/>
                <a:gd name="connsiteX466" fmla="*/ 1245069 w 4166715"/>
                <a:gd name="connsiteY466" fmla="*/ 3119449 h 3792573"/>
                <a:gd name="connsiteX467" fmla="*/ 1428242 w 4166715"/>
                <a:gd name="connsiteY467" fmla="*/ 3215432 h 3792573"/>
                <a:gd name="connsiteX468" fmla="*/ 1325184 w 4166715"/>
                <a:gd name="connsiteY468" fmla="*/ 3347772 h 3792573"/>
                <a:gd name="connsiteX469" fmla="*/ 1289861 w 4166715"/>
                <a:gd name="connsiteY469" fmla="*/ 3460116 h 3792573"/>
                <a:gd name="connsiteX470" fmla="*/ 1179884 w 4166715"/>
                <a:gd name="connsiteY470" fmla="*/ 3344864 h 3792573"/>
                <a:gd name="connsiteX471" fmla="*/ 1313531 w 4166715"/>
                <a:gd name="connsiteY471" fmla="*/ 3368859 h 3792573"/>
                <a:gd name="connsiteX472" fmla="*/ 1289861 w 4166715"/>
                <a:gd name="connsiteY472" fmla="*/ 3460116 h 3792573"/>
                <a:gd name="connsiteX473" fmla="*/ 1108872 w 4166715"/>
                <a:gd name="connsiteY473" fmla="*/ 3729887 h 3792573"/>
                <a:gd name="connsiteX474" fmla="*/ 1033126 w 4166715"/>
                <a:gd name="connsiteY474" fmla="*/ 3472841 h 3792573"/>
                <a:gd name="connsiteX475" fmla="*/ 1280028 w 4166715"/>
                <a:gd name="connsiteY475" fmla="*/ 3481567 h 3792573"/>
                <a:gd name="connsiteX476" fmla="*/ 1108872 w 4166715"/>
                <a:gd name="connsiteY476" fmla="*/ 3729887 h 3792573"/>
                <a:gd name="connsiteX477" fmla="*/ 777849 w 4166715"/>
                <a:gd name="connsiteY477" fmla="*/ 3507017 h 3792573"/>
                <a:gd name="connsiteX478" fmla="*/ 745439 w 4166715"/>
                <a:gd name="connsiteY478" fmla="*/ 3306325 h 3792573"/>
                <a:gd name="connsiteX479" fmla="*/ 943543 w 4166715"/>
                <a:gd name="connsiteY479" fmla="*/ 3325231 h 3792573"/>
                <a:gd name="connsiteX480" fmla="*/ 777849 w 4166715"/>
                <a:gd name="connsiteY480" fmla="*/ 3507017 h 3792573"/>
                <a:gd name="connsiteX481" fmla="*/ 254185 w 4166715"/>
                <a:gd name="connsiteY481" fmla="*/ 2147621 h 3792573"/>
                <a:gd name="connsiteX482" fmla="*/ 116896 w 4166715"/>
                <a:gd name="connsiteY482" fmla="*/ 2105083 h 3792573"/>
                <a:gd name="connsiteX483" fmla="*/ 228693 w 4166715"/>
                <a:gd name="connsiteY483" fmla="*/ 2008009 h 3792573"/>
                <a:gd name="connsiteX484" fmla="*/ 254185 w 4166715"/>
                <a:gd name="connsiteY484" fmla="*/ 2147621 h 3792573"/>
                <a:gd name="connsiteX485" fmla="*/ 241803 w 4166715"/>
                <a:gd name="connsiteY485" fmla="*/ 1998920 h 3792573"/>
                <a:gd name="connsiteX486" fmla="*/ 431532 w 4166715"/>
                <a:gd name="connsiteY486" fmla="*/ 1937839 h 3792573"/>
                <a:gd name="connsiteX487" fmla="*/ 267659 w 4166715"/>
                <a:gd name="connsiteY487" fmla="*/ 2141076 h 3792573"/>
                <a:gd name="connsiteX488" fmla="*/ 241803 w 4166715"/>
                <a:gd name="connsiteY488" fmla="*/ 1998920 h 3792573"/>
                <a:gd name="connsiteX489" fmla="*/ 522572 w 4166715"/>
                <a:gd name="connsiteY489" fmla="*/ 1884031 h 3792573"/>
                <a:gd name="connsiteX490" fmla="*/ 519294 w 4166715"/>
                <a:gd name="connsiteY490" fmla="*/ 2132714 h 3792573"/>
                <a:gd name="connsiteX491" fmla="*/ 279312 w 4166715"/>
                <a:gd name="connsiteY491" fmla="*/ 2150166 h 3792573"/>
                <a:gd name="connsiteX492" fmla="*/ 457387 w 4166715"/>
                <a:gd name="connsiteY492" fmla="*/ 1928750 h 3792573"/>
                <a:gd name="connsiteX493" fmla="*/ 522572 w 4166715"/>
                <a:gd name="connsiteY493" fmla="*/ 1884031 h 3792573"/>
                <a:gd name="connsiteX494" fmla="*/ 866705 w 4166715"/>
                <a:gd name="connsiteY494" fmla="*/ 2040003 h 3792573"/>
                <a:gd name="connsiteX495" fmla="*/ 708659 w 4166715"/>
                <a:gd name="connsiteY495" fmla="*/ 2177434 h 3792573"/>
                <a:gd name="connsiteX496" fmla="*/ 799699 w 4166715"/>
                <a:gd name="connsiteY496" fmla="*/ 1979287 h 3792573"/>
                <a:gd name="connsiteX497" fmla="*/ 866705 w 4166715"/>
                <a:gd name="connsiteY497" fmla="*/ 2040003 h 3792573"/>
                <a:gd name="connsiteX498" fmla="*/ 491982 w 4166715"/>
                <a:gd name="connsiteY498" fmla="*/ 2335224 h 3792573"/>
                <a:gd name="connsiteX499" fmla="*/ 282953 w 4166715"/>
                <a:gd name="connsiteY499" fmla="*/ 2164709 h 3792573"/>
                <a:gd name="connsiteX500" fmla="*/ 518202 w 4166715"/>
                <a:gd name="connsiteY500" fmla="*/ 2147621 h 3792573"/>
                <a:gd name="connsiteX501" fmla="*/ 491982 w 4166715"/>
                <a:gd name="connsiteY501" fmla="*/ 2335224 h 3792573"/>
                <a:gd name="connsiteX502" fmla="*/ 486156 w 4166715"/>
                <a:gd name="connsiteY502" fmla="*/ 2349403 h 3792573"/>
                <a:gd name="connsiteX503" fmla="*/ 288780 w 4166715"/>
                <a:gd name="connsiteY503" fmla="*/ 2524645 h 3792573"/>
                <a:gd name="connsiteX504" fmla="*/ 271665 w 4166715"/>
                <a:gd name="connsiteY504" fmla="*/ 2174161 h 3792573"/>
                <a:gd name="connsiteX505" fmla="*/ 486156 w 4166715"/>
                <a:gd name="connsiteY505" fmla="*/ 2349403 h 3792573"/>
                <a:gd name="connsiteX506" fmla="*/ 496716 w 4166715"/>
                <a:gd name="connsiteY506" fmla="*/ 2359220 h 3792573"/>
                <a:gd name="connsiteX507" fmla="*/ 615069 w 4166715"/>
                <a:gd name="connsiteY507" fmla="*/ 2482107 h 3792573"/>
                <a:gd name="connsiteX508" fmla="*/ 305167 w 4166715"/>
                <a:gd name="connsiteY508" fmla="*/ 2529008 h 3792573"/>
                <a:gd name="connsiteX509" fmla="*/ 496716 w 4166715"/>
                <a:gd name="connsiteY509" fmla="*/ 2359220 h 3792573"/>
                <a:gd name="connsiteX510" fmla="*/ 508370 w 4166715"/>
                <a:gd name="connsiteY510" fmla="*/ 2350130 h 3792573"/>
                <a:gd name="connsiteX511" fmla="*/ 677341 w 4166715"/>
                <a:gd name="connsiteY511" fmla="*/ 2222517 h 3792573"/>
                <a:gd name="connsiteX512" fmla="*/ 626358 w 4166715"/>
                <a:gd name="connsiteY512" fmla="*/ 2472291 h 3792573"/>
                <a:gd name="connsiteX513" fmla="*/ 508370 w 4166715"/>
                <a:gd name="connsiteY513" fmla="*/ 2350130 h 3792573"/>
                <a:gd name="connsiteX514" fmla="*/ 506913 w 4166715"/>
                <a:gd name="connsiteY514" fmla="*/ 2332679 h 3792573"/>
                <a:gd name="connsiteX515" fmla="*/ 532404 w 4166715"/>
                <a:gd name="connsiteY515" fmla="*/ 2149802 h 3792573"/>
                <a:gd name="connsiteX516" fmla="*/ 673335 w 4166715"/>
                <a:gd name="connsiteY516" fmla="*/ 2206883 h 3792573"/>
                <a:gd name="connsiteX517" fmla="*/ 506913 w 4166715"/>
                <a:gd name="connsiteY517" fmla="*/ 2332679 h 3792573"/>
                <a:gd name="connsiteX518" fmla="*/ 1063352 w 4166715"/>
                <a:gd name="connsiteY518" fmla="*/ 2151620 h 3792573"/>
                <a:gd name="connsiteX519" fmla="*/ 1177335 w 4166715"/>
                <a:gd name="connsiteY519" fmla="*/ 2126170 h 3792573"/>
                <a:gd name="connsiteX520" fmla="*/ 952283 w 4166715"/>
                <a:gd name="connsiteY520" fmla="*/ 2316318 h 3792573"/>
                <a:gd name="connsiteX521" fmla="*/ 1063352 w 4166715"/>
                <a:gd name="connsiteY521" fmla="*/ 2151620 h 3792573"/>
                <a:gd name="connsiteX522" fmla="*/ 1134364 w 4166715"/>
                <a:gd name="connsiteY522" fmla="*/ 2294867 h 3792573"/>
                <a:gd name="connsiteX523" fmla="*/ 1147109 w 4166715"/>
                <a:gd name="connsiteY523" fmla="*/ 2462111 h 3792573"/>
                <a:gd name="connsiteX524" fmla="*/ 935895 w 4166715"/>
                <a:gd name="connsiteY524" fmla="*/ 2357038 h 3792573"/>
                <a:gd name="connsiteX525" fmla="*/ 1134364 w 4166715"/>
                <a:gd name="connsiteY525" fmla="*/ 2294867 h 3792573"/>
                <a:gd name="connsiteX526" fmla="*/ 923150 w 4166715"/>
                <a:gd name="connsiteY526" fmla="*/ 2367218 h 3792573"/>
                <a:gd name="connsiteX527" fmla="*/ 1138369 w 4166715"/>
                <a:gd name="connsiteY527" fmla="*/ 2474472 h 3792573"/>
                <a:gd name="connsiteX528" fmla="*/ 910040 w 4166715"/>
                <a:gd name="connsiteY528" fmla="*/ 2576272 h 3792573"/>
                <a:gd name="connsiteX529" fmla="*/ 923150 w 4166715"/>
                <a:gd name="connsiteY529" fmla="*/ 2367218 h 3792573"/>
                <a:gd name="connsiteX530" fmla="*/ 895474 w 4166715"/>
                <a:gd name="connsiteY530" fmla="*/ 2577363 h 3792573"/>
                <a:gd name="connsiteX531" fmla="*/ 649664 w 4166715"/>
                <a:gd name="connsiteY531" fmla="*/ 2486833 h 3792573"/>
                <a:gd name="connsiteX532" fmla="*/ 908947 w 4166715"/>
                <a:gd name="connsiteY532" fmla="*/ 2367582 h 3792573"/>
                <a:gd name="connsiteX533" fmla="*/ 895474 w 4166715"/>
                <a:gd name="connsiteY533" fmla="*/ 2577363 h 3792573"/>
                <a:gd name="connsiteX534" fmla="*/ 1148202 w 4166715"/>
                <a:gd name="connsiteY534" fmla="*/ 2485743 h 3792573"/>
                <a:gd name="connsiteX535" fmla="*/ 1151479 w 4166715"/>
                <a:gd name="connsiteY535" fmla="*/ 2845316 h 3792573"/>
                <a:gd name="connsiteX536" fmla="*/ 914046 w 4166715"/>
                <a:gd name="connsiteY536" fmla="*/ 2589724 h 3792573"/>
                <a:gd name="connsiteX537" fmla="*/ 1148202 w 4166715"/>
                <a:gd name="connsiteY537" fmla="*/ 2485743 h 3792573"/>
                <a:gd name="connsiteX538" fmla="*/ 1162040 w 4166715"/>
                <a:gd name="connsiteY538" fmla="*/ 2462474 h 3792573"/>
                <a:gd name="connsiteX539" fmla="*/ 1148930 w 4166715"/>
                <a:gd name="connsiteY539" fmla="*/ 2294140 h 3792573"/>
                <a:gd name="connsiteX540" fmla="*/ 1380901 w 4166715"/>
                <a:gd name="connsiteY540" fmla="*/ 2339587 h 3792573"/>
                <a:gd name="connsiteX541" fmla="*/ 1162040 w 4166715"/>
                <a:gd name="connsiteY541" fmla="*/ 2462474 h 3792573"/>
                <a:gd name="connsiteX542" fmla="*/ 1135456 w 4166715"/>
                <a:gd name="connsiteY542" fmla="*/ 2279234 h 3792573"/>
                <a:gd name="connsiteX543" fmla="*/ 949005 w 4166715"/>
                <a:gd name="connsiteY543" fmla="*/ 2337769 h 3792573"/>
                <a:gd name="connsiteX544" fmla="*/ 1188259 w 4166715"/>
                <a:gd name="connsiteY544" fmla="*/ 2135623 h 3792573"/>
                <a:gd name="connsiteX545" fmla="*/ 1135456 w 4166715"/>
                <a:gd name="connsiteY545" fmla="*/ 2279234 h 3792573"/>
                <a:gd name="connsiteX546" fmla="*/ 1203554 w 4166715"/>
                <a:gd name="connsiteY546" fmla="*/ 2093812 h 3792573"/>
                <a:gd name="connsiteX547" fmla="*/ 1159855 w 4166715"/>
                <a:gd name="connsiteY547" fmla="*/ 2008009 h 3792573"/>
                <a:gd name="connsiteX548" fmla="*/ 1234508 w 4166715"/>
                <a:gd name="connsiteY548" fmla="*/ 2004010 h 3792573"/>
                <a:gd name="connsiteX549" fmla="*/ 1203554 w 4166715"/>
                <a:gd name="connsiteY549" fmla="*/ 2093812 h 3792573"/>
                <a:gd name="connsiteX550" fmla="*/ 1147838 w 4166715"/>
                <a:gd name="connsiteY550" fmla="*/ 2016007 h 3792573"/>
                <a:gd name="connsiteX551" fmla="*/ 1194086 w 4166715"/>
                <a:gd name="connsiteY551" fmla="*/ 2106901 h 3792573"/>
                <a:gd name="connsiteX552" fmla="*/ 1074277 w 4166715"/>
                <a:gd name="connsiteY552" fmla="*/ 2133805 h 3792573"/>
                <a:gd name="connsiteX553" fmla="*/ 1147838 w 4166715"/>
                <a:gd name="connsiteY553" fmla="*/ 2016007 h 3792573"/>
                <a:gd name="connsiteX554" fmla="*/ 1060439 w 4166715"/>
                <a:gd name="connsiteY554" fmla="*/ 2128351 h 3792573"/>
                <a:gd name="connsiteX555" fmla="*/ 1019288 w 4166715"/>
                <a:gd name="connsiteY555" fmla="*/ 2015280 h 3792573"/>
                <a:gd name="connsiteX556" fmla="*/ 1134728 w 4166715"/>
                <a:gd name="connsiteY556" fmla="*/ 2009463 h 3792573"/>
                <a:gd name="connsiteX557" fmla="*/ 1060439 w 4166715"/>
                <a:gd name="connsiteY557" fmla="*/ 2128351 h 3792573"/>
                <a:gd name="connsiteX558" fmla="*/ 921693 w 4166715"/>
                <a:gd name="connsiteY558" fmla="*/ 2335587 h 3792573"/>
                <a:gd name="connsiteX559" fmla="*/ 887098 w 4166715"/>
                <a:gd name="connsiteY559" fmla="*/ 2053819 h 3792573"/>
                <a:gd name="connsiteX560" fmla="*/ 1048786 w 4166715"/>
                <a:gd name="connsiteY560" fmla="*/ 2147621 h 3792573"/>
                <a:gd name="connsiteX561" fmla="*/ 921693 w 4166715"/>
                <a:gd name="connsiteY561" fmla="*/ 2335587 h 3792573"/>
                <a:gd name="connsiteX562" fmla="*/ 907491 w 4166715"/>
                <a:gd name="connsiteY562" fmla="*/ 2341041 h 3792573"/>
                <a:gd name="connsiteX563" fmla="*/ 700283 w 4166715"/>
                <a:gd name="connsiteY563" fmla="*/ 2204338 h 3792573"/>
                <a:gd name="connsiteX564" fmla="*/ 872167 w 4166715"/>
                <a:gd name="connsiteY564" fmla="*/ 2054546 h 3792573"/>
                <a:gd name="connsiteX565" fmla="*/ 907491 w 4166715"/>
                <a:gd name="connsiteY565" fmla="*/ 2341041 h 3792573"/>
                <a:gd name="connsiteX566" fmla="*/ 695549 w 4166715"/>
                <a:gd name="connsiteY566" fmla="*/ 2171980 h 3792573"/>
                <a:gd name="connsiteX567" fmla="*/ 695549 w 4166715"/>
                <a:gd name="connsiteY567" fmla="*/ 1972379 h 3792573"/>
                <a:gd name="connsiteX568" fmla="*/ 786225 w 4166715"/>
                <a:gd name="connsiteY568" fmla="*/ 1974560 h 3792573"/>
                <a:gd name="connsiteX569" fmla="*/ 695549 w 4166715"/>
                <a:gd name="connsiteY569" fmla="*/ 2171980 h 3792573"/>
                <a:gd name="connsiteX570" fmla="*/ 680982 w 4166715"/>
                <a:gd name="connsiteY570" fmla="*/ 2194158 h 3792573"/>
                <a:gd name="connsiteX571" fmla="*/ 538959 w 4166715"/>
                <a:gd name="connsiteY571" fmla="*/ 2136714 h 3792573"/>
                <a:gd name="connsiteX572" fmla="*/ 680982 w 4166715"/>
                <a:gd name="connsiteY572" fmla="*/ 1983286 h 3792573"/>
                <a:gd name="connsiteX573" fmla="*/ 680982 w 4166715"/>
                <a:gd name="connsiteY573" fmla="*/ 2194158 h 3792573"/>
                <a:gd name="connsiteX574" fmla="*/ 533861 w 4166715"/>
                <a:gd name="connsiteY574" fmla="*/ 2120716 h 3792573"/>
                <a:gd name="connsiteX575" fmla="*/ 537138 w 4166715"/>
                <a:gd name="connsiteY575" fmla="*/ 1882940 h 3792573"/>
                <a:gd name="connsiteX576" fmla="*/ 676612 w 4166715"/>
                <a:gd name="connsiteY576" fmla="*/ 1966562 h 3792573"/>
                <a:gd name="connsiteX577" fmla="*/ 533861 w 4166715"/>
                <a:gd name="connsiteY577" fmla="*/ 2120716 h 3792573"/>
                <a:gd name="connsiteX578" fmla="*/ 274214 w 4166715"/>
                <a:gd name="connsiteY578" fmla="*/ 2530462 h 3792573"/>
                <a:gd name="connsiteX579" fmla="*/ 27312 w 4166715"/>
                <a:gd name="connsiteY579" fmla="*/ 2463201 h 3792573"/>
                <a:gd name="connsiteX580" fmla="*/ 257098 w 4166715"/>
                <a:gd name="connsiteY580" fmla="*/ 2177797 h 3792573"/>
                <a:gd name="connsiteX581" fmla="*/ 274214 w 4166715"/>
                <a:gd name="connsiteY581" fmla="*/ 2530462 h 3792573"/>
                <a:gd name="connsiteX582" fmla="*/ 288052 w 4166715"/>
                <a:gd name="connsiteY582" fmla="*/ 2546459 h 3792573"/>
                <a:gd name="connsiteX583" fmla="*/ 595768 w 4166715"/>
                <a:gd name="connsiteY583" fmla="*/ 2499922 h 3792573"/>
                <a:gd name="connsiteX584" fmla="*/ 251636 w 4166715"/>
                <a:gd name="connsiteY584" fmla="*/ 2710067 h 3792573"/>
                <a:gd name="connsiteX585" fmla="*/ 288052 w 4166715"/>
                <a:gd name="connsiteY585" fmla="*/ 2546459 h 3792573"/>
                <a:gd name="connsiteX586" fmla="*/ 693000 w 4166715"/>
                <a:gd name="connsiteY586" fmla="*/ 2217063 h 3792573"/>
                <a:gd name="connsiteX587" fmla="*/ 901664 w 4166715"/>
                <a:gd name="connsiteY587" fmla="*/ 2354493 h 3792573"/>
                <a:gd name="connsiteX588" fmla="*/ 640560 w 4166715"/>
                <a:gd name="connsiteY588" fmla="*/ 2474836 h 3792573"/>
                <a:gd name="connsiteX589" fmla="*/ 693000 w 4166715"/>
                <a:gd name="connsiteY589" fmla="*/ 2217063 h 3792573"/>
                <a:gd name="connsiteX590" fmla="*/ 886005 w 4166715"/>
                <a:gd name="connsiteY590" fmla="*/ 2589361 h 3792573"/>
                <a:gd name="connsiteX591" fmla="*/ 671878 w 4166715"/>
                <a:gd name="connsiteY591" fmla="*/ 2729336 h 3792573"/>
                <a:gd name="connsiteX592" fmla="*/ 639468 w 4166715"/>
                <a:gd name="connsiteY592" fmla="*/ 2498468 h 3792573"/>
                <a:gd name="connsiteX593" fmla="*/ 886005 w 4166715"/>
                <a:gd name="connsiteY593" fmla="*/ 2589361 h 3792573"/>
                <a:gd name="connsiteX594" fmla="*/ 900936 w 4166715"/>
                <a:gd name="connsiteY594" fmla="*/ 2596996 h 3792573"/>
                <a:gd name="connsiteX595" fmla="*/ 1137277 w 4166715"/>
                <a:gd name="connsiteY595" fmla="*/ 2851133 h 3792573"/>
                <a:gd name="connsiteX596" fmla="*/ 684260 w 4166715"/>
                <a:gd name="connsiteY596" fmla="*/ 2738425 h 3792573"/>
                <a:gd name="connsiteX597" fmla="*/ 900936 w 4166715"/>
                <a:gd name="connsiteY597" fmla="*/ 2596996 h 3792573"/>
                <a:gd name="connsiteX598" fmla="*/ 1087022 w 4166715"/>
                <a:gd name="connsiteY598" fmla="*/ 2853678 h 3792573"/>
                <a:gd name="connsiteX599" fmla="*/ 786589 w 4166715"/>
                <a:gd name="connsiteY599" fmla="*/ 2840589 h 3792573"/>
                <a:gd name="connsiteX600" fmla="*/ 692636 w 4166715"/>
                <a:gd name="connsiteY600" fmla="*/ 2755513 h 3792573"/>
                <a:gd name="connsiteX601" fmla="*/ 1087022 w 4166715"/>
                <a:gd name="connsiteY601" fmla="*/ 2853678 h 3792573"/>
                <a:gd name="connsiteX602" fmla="*/ 1133635 w 4166715"/>
                <a:gd name="connsiteY602" fmla="*/ 2870402 h 3792573"/>
                <a:gd name="connsiteX603" fmla="*/ 820092 w 4166715"/>
                <a:gd name="connsiteY603" fmla="*/ 3050370 h 3792573"/>
                <a:gd name="connsiteX604" fmla="*/ 792052 w 4166715"/>
                <a:gd name="connsiteY604" fmla="*/ 2855495 h 3792573"/>
                <a:gd name="connsiteX605" fmla="*/ 1133635 w 4166715"/>
                <a:gd name="connsiteY605" fmla="*/ 2870402 h 3792573"/>
                <a:gd name="connsiteX606" fmla="*/ 777485 w 4166715"/>
                <a:gd name="connsiteY606" fmla="*/ 2855859 h 3792573"/>
                <a:gd name="connsiteX607" fmla="*/ 804433 w 4166715"/>
                <a:gd name="connsiteY607" fmla="*/ 3042008 h 3792573"/>
                <a:gd name="connsiteX608" fmla="*/ 629271 w 4166715"/>
                <a:gd name="connsiteY608" fmla="*/ 2871129 h 3792573"/>
                <a:gd name="connsiteX609" fmla="*/ 777485 w 4166715"/>
                <a:gd name="connsiteY609" fmla="*/ 2855859 h 3792573"/>
                <a:gd name="connsiteX610" fmla="*/ 1154757 w 4166715"/>
                <a:gd name="connsiteY610" fmla="*/ 2875128 h 3792573"/>
                <a:gd name="connsiteX611" fmla="*/ 1221762 w 4166715"/>
                <a:gd name="connsiteY611" fmla="*/ 3096180 h 3792573"/>
                <a:gd name="connsiteX612" fmla="*/ 837572 w 4166715"/>
                <a:gd name="connsiteY612" fmla="*/ 3057278 h 3792573"/>
                <a:gd name="connsiteX613" fmla="*/ 1154757 w 4166715"/>
                <a:gd name="connsiteY613" fmla="*/ 2875128 h 3792573"/>
                <a:gd name="connsiteX614" fmla="*/ 1025843 w 4166715"/>
                <a:gd name="connsiteY614" fmla="*/ 3452481 h 3792573"/>
                <a:gd name="connsiteX615" fmla="*/ 970127 w 4166715"/>
                <a:gd name="connsiteY615" fmla="*/ 3327412 h 3792573"/>
                <a:gd name="connsiteX616" fmla="*/ 1142375 w 4166715"/>
                <a:gd name="connsiteY616" fmla="*/ 3339774 h 3792573"/>
                <a:gd name="connsiteX617" fmla="*/ 1025843 w 4166715"/>
                <a:gd name="connsiteY617" fmla="*/ 3452481 h 3792573"/>
                <a:gd name="connsiteX618" fmla="*/ 1159127 w 4166715"/>
                <a:gd name="connsiteY618" fmla="*/ 3344137 h 3792573"/>
                <a:gd name="connsiteX619" fmla="*/ 1276023 w 4166715"/>
                <a:gd name="connsiteY619" fmla="*/ 3466660 h 3792573"/>
                <a:gd name="connsiteX620" fmla="*/ 1040774 w 4166715"/>
                <a:gd name="connsiteY620" fmla="*/ 3458298 h 3792573"/>
                <a:gd name="connsiteX621" fmla="*/ 1159127 w 4166715"/>
                <a:gd name="connsiteY621" fmla="*/ 3344137 h 3792573"/>
                <a:gd name="connsiteX622" fmla="*/ 1160583 w 4166715"/>
                <a:gd name="connsiteY622" fmla="*/ 3326685 h 3792573"/>
                <a:gd name="connsiteX623" fmla="*/ 1160583 w 4166715"/>
                <a:gd name="connsiteY623" fmla="*/ 3326685 h 3792573"/>
                <a:gd name="connsiteX624" fmla="*/ 1159855 w 4166715"/>
                <a:gd name="connsiteY624" fmla="*/ 3326685 h 3792573"/>
                <a:gd name="connsiteX625" fmla="*/ 978138 w 4166715"/>
                <a:gd name="connsiteY625" fmla="*/ 3313597 h 3792573"/>
                <a:gd name="connsiteX626" fmla="*/ 1228681 w 4166715"/>
                <a:gd name="connsiteY626" fmla="*/ 3116540 h 3792573"/>
                <a:gd name="connsiteX627" fmla="*/ 1311710 w 4166715"/>
                <a:gd name="connsiteY627" fmla="*/ 3353590 h 3792573"/>
                <a:gd name="connsiteX628" fmla="*/ 1160583 w 4166715"/>
                <a:gd name="connsiteY628" fmla="*/ 3326685 h 3792573"/>
                <a:gd name="connsiteX629" fmla="*/ 1213387 w 4166715"/>
                <a:gd name="connsiteY629" fmla="*/ 3109996 h 3792573"/>
                <a:gd name="connsiteX630" fmla="*/ 960658 w 4166715"/>
                <a:gd name="connsiteY630" fmla="*/ 3308143 h 3792573"/>
                <a:gd name="connsiteX631" fmla="*/ 827740 w 4166715"/>
                <a:gd name="connsiteY631" fmla="*/ 3070367 h 3792573"/>
                <a:gd name="connsiteX632" fmla="*/ 1213387 w 4166715"/>
                <a:gd name="connsiteY632" fmla="*/ 3109996 h 3792573"/>
                <a:gd name="connsiteX633" fmla="*/ 956288 w 4166715"/>
                <a:gd name="connsiteY633" fmla="*/ 3332502 h 3792573"/>
                <a:gd name="connsiteX634" fmla="*/ 1012734 w 4166715"/>
                <a:gd name="connsiteY634" fmla="*/ 3459753 h 3792573"/>
                <a:gd name="connsiteX635" fmla="*/ 793872 w 4166715"/>
                <a:gd name="connsiteY635" fmla="*/ 3510653 h 3792573"/>
                <a:gd name="connsiteX636" fmla="*/ 956288 w 4166715"/>
                <a:gd name="connsiteY636" fmla="*/ 3332502 h 3792573"/>
                <a:gd name="connsiteX637" fmla="*/ 1094670 w 4166715"/>
                <a:gd name="connsiteY637" fmla="*/ 3732431 h 3792573"/>
                <a:gd name="connsiteX638" fmla="*/ 882364 w 4166715"/>
                <a:gd name="connsiteY638" fmla="*/ 3627723 h 3792573"/>
                <a:gd name="connsiteX639" fmla="*/ 1020017 w 4166715"/>
                <a:gd name="connsiteY639" fmla="*/ 3479385 h 3792573"/>
                <a:gd name="connsiteX640" fmla="*/ 1094670 w 4166715"/>
                <a:gd name="connsiteY640" fmla="*/ 3732431 h 3792573"/>
                <a:gd name="connsiteX641" fmla="*/ 1482866 w 4166715"/>
                <a:gd name="connsiteY641" fmla="*/ 2889308 h 3792573"/>
                <a:gd name="connsiteX642" fmla="*/ 1235965 w 4166715"/>
                <a:gd name="connsiteY642" fmla="*/ 3091817 h 3792573"/>
                <a:gd name="connsiteX643" fmla="*/ 1168595 w 4166715"/>
                <a:gd name="connsiteY643" fmla="*/ 2870038 h 3792573"/>
                <a:gd name="connsiteX644" fmla="*/ 1539311 w 4166715"/>
                <a:gd name="connsiteY644" fmla="*/ 2816957 h 3792573"/>
                <a:gd name="connsiteX645" fmla="*/ 1482866 w 4166715"/>
                <a:gd name="connsiteY645" fmla="*/ 2889308 h 3792573"/>
                <a:gd name="connsiteX646" fmla="*/ 1548051 w 4166715"/>
                <a:gd name="connsiteY646" fmla="*/ 2800960 h 3792573"/>
                <a:gd name="connsiteX647" fmla="*/ 1185710 w 4166715"/>
                <a:gd name="connsiteY647" fmla="*/ 2852951 h 3792573"/>
                <a:gd name="connsiteX648" fmla="*/ 1526930 w 4166715"/>
                <a:gd name="connsiteY648" fmla="*/ 2591906 h 3792573"/>
                <a:gd name="connsiteX649" fmla="*/ 1548051 w 4166715"/>
                <a:gd name="connsiteY649" fmla="*/ 2800960 h 3792573"/>
                <a:gd name="connsiteX650" fmla="*/ 1541132 w 4166715"/>
                <a:gd name="connsiteY650" fmla="*/ 2585725 h 3792573"/>
                <a:gd name="connsiteX651" fmla="*/ 1644918 w 4166715"/>
                <a:gd name="connsiteY651" fmla="*/ 2585725 h 3792573"/>
                <a:gd name="connsiteX652" fmla="*/ 1560433 w 4166715"/>
                <a:gd name="connsiteY652" fmla="*/ 2778782 h 3792573"/>
                <a:gd name="connsiteX653" fmla="*/ 1541132 w 4166715"/>
                <a:gd name="connsiteY653" fmla="*/ 2585725 h 3792573"/>
                <a:gd name="connsiteX654" fmla="*/ 1166410 w 4166715"/>
                <a:gd name="connsiteY654" fmla="*/ 2849315 h 3792573"/>
                <a:gd name="connsiteX655" fmla="*/ 1162768 w 4166715"/>
                <a:gd name="connsiteY655" fmla="*/ 2478471 h 3792573"/>
                <a:gd name="connsiteX656" fmla="*/ 1394375 w 4166715"/>
                <a:gd name="connsiteY656" fmla="*/ 2348312 h 3792573"/>
                <a:gd name="connsiteX657" fmla="*/ 1395832 w 4166715"/>
                <a:gd name="connsiteY657" fmla="*/ 2432661 h 3792573"/>
                <a:gd name="connsiteX658" fmla="*/ 1397652 w 4166715"/>
                <a:gd name="connsiteY658" fmla="*/ 2437388 h 3792573"/>
                <a:gd name="connsiteX659" fmla="*/ 1521832 w 4166715"/>
                <a:gd name="connsiteY659" fmla="*/ 2576999 h 3792573"/>
                <a:gd name="connsiteX660" fmla="*/ 1166410 w 4166715"/>
                <a:gd name="connsiteY660" fmla="*/ 2849315 h 3792573"/>
                <a:gd name="connsiteX661" fmla="*/ 1150751 w 4166715"/>
                <a:gd name="connsiteY661" fmla="*/ 2279597 h 3792573"/>
                <a:gd name="connsiteX662" fmla="*/ 1207196 w 4166715"/>
                <a:gd name="connsiteY662" fmla="*/ 2126170 h 3792573"/>
                <a:gd name="connsiteX663" fmla="*/ 1381993 w 4166715"/>
                <a:gd name="connsiteY663" fmla="*/ 2324680 h 3792573"/>
                <a:gd name="connsiteX664" fmla="*/ 1150751 w 4166715"/>
                <a:gd name="connsiteY664" fmla="*/ 2279597 h 3792573"/>
                <a:gd name="connsiteX665" fmla="*/ 1246889 w 4166715"/>
                <a:gd name="connsiteY665" fmla="*/ 2013099 h 3792573"/>
                <a:gd name="connsiteX666" fmla="*/ 1569173 w 4166715"/>
                <a:gd name="connsiteY666" fmla="*/ 2082541 h 3792573"/>
                <a:gd name="connsiteX667" fmla="*/ 1376167 w 4166715"/>
                <a:gd name="connsiteY667" fmla="*/ 2225062 h 3792573"/>
                <a:gd name="connsiteX668" fmla="*/ 1213387 w 4166715"/>
                <a:gd name="connsiteY668" fmla="*/ 2109446 h 3792573"/>
                <a:gd name="connsiteX669" fmla="*/ 1246889 w 4166715"/>
                <a:gd name="connsiteY669" fmla="*/ 2013099 h 3792573"/>
                <a:gd name="connsiteX670" fmla="*/ 703196 w 4166715"/>
                <a:gd name="connsiteY670" fmla="*/ 1624804 h 3792573"/>
                <a:gd name="connsiteX671" fmla="*/ 556803 w 4166715"/>
                <a:gd name="connsiteY671" fmla="*/ 1608807 h 3792573"/>
                <a:gd name="connsiteX672" fmla="*/ 556803 w 4166715"/>
                <a:gd name="connsiteY672" fmla="*/ 1408115 h 3792573"/>
                <a:gd name="connsiteX673" fmla="*/ 758185 w 4166715"/>
                <a:gd name="connsiteY673" fmla="*/ 1585538 h 3792573"/>
                <a:gd name="connsiteX674" fmla="*/ 703196 w 4166715"/>
                <a:gd name="connsiteY674" fmla="*/ 1624804 h 3792573"/>
                <a:gd name="connsiteX675" fmla="*/ 666052 w 4166715"/>
                <a:gd name="connsiteY675" fmla="*/ 1682248 h 3792573"/>
                <a:gd name="connsiteX676" fmla="*/ 480693 w 4166715"/>
                <a:gd name="connsiteY676" fmla="*/ 1752054 h 3792573"/>
                <a:gd name="connsiteX677" fmla="*/ 553526 w 4166715"/>
                <a:gd name="connsiteY677" fmla="*/ 1623350 h 3792573"/>
                <a:gd name="connsiteX678" fmla="*/ 693000 w 4166715"/>
                <a:gd name="connsiteY678" fmla="*/ 1638620 h 3792573"/>
                <a:gd name="connsiteX679" fmla="*/ 666052 w 4166715"/>
                <a:gd name="connsiteY679" fmla="*/ 1682248 h 3792573"/>
                <a:gd name="connsiteX680" fmla="*/ 1238150 w 4166715"/>
                <a:gd name="connsiteY680" fmla="*/ 777681 h 3792573"/>
                <a:gd name="connsiteX681" fmla="*/ 1440259 w 4166715"/>
                <a:gd name="connsiteY681" fmla="*/ 900568 h 3792573"/>
                <a:gd name="connsiteX682" fmla="*/ 1221762 w 4166715"/>
                <a:gd name="connsiteY682" fmla="*/ 870028 h 3792573"/>
                <a:gd name="connsiteX683" fmla="*/ 1238150 w 4166715"/>
                <a:gd name="connsiteY683" fmla="*/ 777681 h 3792573"/>
                <a:gd name="connsiteX684" fmla="*/ 2446074 w 4166715"/>
                <a:gd name="connsiteY684" fmla="*/ 263226 h 3792573"/>
                <a:gd name="connsiteX685" fmla="*/ 2753426 w 4166715"/>
                <a:gd name="connsiteY685" fmla="*/ 265044 h 3792573"/>
                <a:gd name="connsiteX686" fmla="*/ 2356126 w 4166715"/>
                <a:gd name="connsiteY686" fmla="*/ 344303 h 3792573"/>
                <a:gd name="connsiteX687" fmla="*/ 2446074 w 4166715"/>
                <a:gd name="connsiteY687" fmla="*/ 263226 h 3792573"/>
                <a:gd name="connsiteX688" fmla="*/ 2867773 w 4166715"/>
                <a:gd name="connsiteY688" fmla="*/ 397384 h 3792573"/>
                <a:gd name="connsiteX689" fmla="*/ 2660201 w 4166715"/>
                <a:gd name="connsiteY689" fmla="*/ 601712 h 3792573"/>
                <a:gd name="connsiteX690" fmla="*/ 2824074 w 4166715"/>
                <a:gd name="connsiteY690" fmla="*/ 276678 h 3792573"/>
                <a:gd name="connsiteX691" fmla="*/ 2867773 w 4166715"/>
                <a:gd name="connsiteY691" fmla="*/ 397384 h 3792573"/>
                <a:gd name="connsiteX692" fmla="*/ 3634333 w 4166715"/>
                <a:gd name="connsiteY692" fmla="*/ 21451 h 3792573"/>
                <a:gd name="connsiteX693" fmla="*/ 3753414 w 4166715"/>
                <a:gd name="connsiteY693" fmla="*/ 393385 h 3792573"/>
                <a:gd name="connsiteX694" fmla="*/ 3534553 w 4166715"/>
                <a:gd name="connsiteY694" fmla="*/ 151246 h 3792573"/>
                <a:gd name="connsiteX695" fmla="*/ 3634333 w 4166715"/>
                <a:gd name="connsiteY695" fmla="*/ 21451 h 3792573"/>
                <a:gd name="connsiteX696" fmla="*/ 3960987 w 4166715"/>
                <a:gd name="connsiteY696" fmla="*/ 221415 h 3792573"/>
                <a:gd name="connsiteX697" fmla="*/ 3664559 w 4166715"/>
                <a:gd name="connsiteY697" fmla="*/ 15997 h 3792573"/>
                <a:gd name="connsiteX698" fmla="*/ 3937316 w 4166715"/>
                <a:gd name="connsiteY698" fmla="*/ 41811 h 3792573"/>
                <a:gd name="connsiteX699" fmla="*/ 3960987 w 4166715"/>
                <a:gd name="connsiteY699" fmla="*/ 221415 h 3792573"/>
                <a:gd name="connsiteX700" fmla="*/ 3774172 w 4166715"/>
                <a:gd name="connsiteY700" fmla="*/ 410473 h 3792573"/>
                <a:gd name="connsiteX701" fmla="*/ 3650357 w 4166715"/>
                <a:gd name="connsiteY701" fmla="*/ 24359 h 3792573"/>
                <a:gd name="connsiteX702" fmla="*/ 3958438 w 4166715"/>
                <a:gd name="connsiteY702" fmla="*/ 237776 h 3792573"/>
                <a:gd name="connsiteX703" fmla="*/ 3774172 w 4166715"/>
                <a:gd name="connsiteY703" fmla="*/ 410473 h 3792573"/>
                <a:gd name="connsiteX704" fmla="*/ 3565143 w 4166715"/>
                <a:gd name="connsiteY704" fmla="*/ 488277 h 3792573"/>
                <a:gd name="connsiteX705" fmla="*/ 3515617 w 4166715"/>
                <a:gd name="connsiteY705" fmla="*/ 336668 h 3792573"/>
                <a:gd name="connsiteX706" fmla="*/ 3463906 w 4166715"/>
                <a:gd name="connsiteY706" fmla="*/ 178514 h 3792573"/>
                <a:gd name="connsiteX707" fmla="*/ 3446790 w 4166715"/>
                <a:gd name="connsiteY707" fmla="*/ 126523 h 3792573"/>
                <a:gd name="connsiteX708" fmla="*/ 3442420 w 4166715"/>
                <a:gd name="connsiteY708" fmla="*/ 113435 h 3792573"/>
                <a:gd name="connsiteX709" fmla="*/ 3518894 w 4166715"/>
                <a:gd name="connsiteY709" fmla="*/ 156336 h 3792573"/>
                <a:gd name="connsiteX710" fmla="*/ 3565143 w 4166715"/>
                <a:gd name="connsiteY710" fmla="*/ 488277 h 3792573"/>
                <a:gd name="connsiteX711" fmla="*/ 3093189 w 4166715"/>
                <a:gd name="connsiteY711" fmla="*/ 1290681 h 3792573"/>
                <a:gd name="connsiteX712" fmla="*/ 3504328 w 4166715"/>
                <a:gd name="connsiteY712" fmla="*/ 1118348 h 3792573"/>
                <a:gd name="connsiteX713" fmla="*/ 3406732 w 4166715"/>
                <a:gd name="connsiteY713" fmla="*/ 1447381 h 3792573"/>
                <a:gd name="connsiteX714" fmla="*/ 3093189 w 4166715"/>
                <a:gd name="connsiteY714" fmla="*/ 1290681 h 3792573"/>
                <a:gd name="connsiteX715" fmla="*/ 3245773 w 4166715"/>
                <a:gd name="connsiteY715" fmla="*/ 1565905 h 3792573"/>
                <a:gd name="connsiteX716" fmla="*/ 3094282 w 4166715"/>
                <a:gd name="connsiteY716" fmla="*/ 1307405 h 3792573"/>
                <a:gd name="connsiteX717" fmla="*/ 3396900 w 4166715"/>
                <a:gd name="connsiteY717" fmla="*/ 1458651 h 3792573"/>
                <a:gd name="connsiteX718" fmla="*/ 3245773 w 4166715"/>
                <a:gd name="connsiteY718" fmla="*/ 1565905 h 3792573"/>
                <a:gd name="connsiteX719" fmla="*/ 3243588 w 4166715"/>
                <a:gd name="connsiteY719" fmla="*/ 2146894 h 3792573"/>
                <a:gd name="connsiteX720" fmla="*/ 3106663 w 4166715"/>
                <a:gd name="connsiteY720" fmla="*/ 2018552 h 3792573"/>
                <a:gd name="connsiteX721" fmla="*/ 3343732 w 4166715"/>
                <a:gd name="connsiteY721" fmla="*/ 1936022 h 3792573"/>
                <a:gd name="connsiteX722" fmla="*/ 3243588 w 4166715"/>
                <a:gd name="connsiteY722" fmla="*/ 2146894 h 3792573"/>
                <a:gd name="connsiteX723" fmla="*/ 2879427 w 4166715"/>
                <a:gd name="connsiteY723" fmla="*/ 2606812 h 3792573"/>
                <a:gd name="connsiteX724" fmla="*/ 2854299 w 4166715"/>
                <a:gd name="connsiteY724" fmla="*/ 2426481 h 3792573"/>
                <a:gd name="connsiteX725" fmla="*/ 2924582 w 4166715"/>
                <a:gd name="connsiteY725" fmla="*/ 2483198 h 3792573"/>
                <a:gd name="connsiteX726" fmla="*/ 2924582 w 4166715"/>
                <a:gd name="connsiteY726" fmla="*/ 2584271 h 3792573"/>
                <a:gd name="connsiteX727" fmla="*/ 2879427 w 4166715"/>
                <a:gd name="connsiteY727" fmla="*/ 2606812 h 3792573"/>
                <a:gd name="connsiteX728" fmla="*/ 2929317 w 4166715"/>
                <a:gd name="connsiteY728" fmla="*/ 2467928 h 3792573"/>
                <a:gd name="connsiteX729" fmla="*/ 2856848 w 4166715"/>
                <a:gd name="connsiteY729" fmla="*/ 2409756 h 3792573"/>
                <a:gd name="connsiteX730" fmla="*/ 2997415 w 4166715"/>
                <a:gd name="connsiteY730" fmla="*/ 2319590 h 3792573"/>
                <a:gd name="connsiteX731" fmla="*/ 2929317 w 4166715"/>
                <a:gd name="connsiteY731" fmla="*/ 2467928 h 3792573"/>
                <a:gd name="connsiteX732" fmla="*/ 2684600 w 4166715"/>
                <a:gd name="connsiteY732" fmla="*/ 2230879 h 3792573"/>
                <a:gd name="connsiteX733" fmla="*/ 3081172 w 4166715"/>
                <a:gd name="connsiteY733" fmla="*/ 2029460 h 3792573"/>
                <a:gd name="connsiteX734" fmla="*/ 3009432 w 4166715"/>
                <a:gd name="connsiteY734" fmla="*/ 2291232 h 3792573"/>
                <a:gd name="connsiteX735" fmla="*/ 2684600 w 4166715"/>
                <a:gd name="connsiteY735" fmla="*/ 2230879 h 3792573"/>
                <a:gd name="connsiteX736" fmla="*/ 1654386 w 4166715"/>
                <a:gd name="connsiteY736" fmla="*/ 2036731 h 3792573"/>
                <a:gd name="connsiteX737" fmla="*/ 1450456 w 4166715"/>
                <a:gd name="connsiteY737" fmla="*/ 1877850 h 3792573"/>
                <a:gd name="connsiteX738" fmla="*/ 1858681 w 4166715"/>
                <a:gd name="connsiteY738" fmla="*/ 1952746 h 3792573"/>
                <a:gd name="connsiteX739" fmla="*/ 1654386 w 4166715"/>
                <a:gd name="connsiteY739" fmla="*/ 2036731 h 3792573"/>
                <a:gd name="connsiteX740" fmla="*/ 1164953 w 4166715"/>
                <a:gd name="connsiteY740" fmla="*/ 1727331 h 3792573"/>
                <a:gd name="connsiteX741" fmla="*/ 1342300 w 4166715"/>
                <a:gd name="connsiteY741" fmla="*/ 1733512 h 3792573"/>
                <a:gd name="connsiteX742" fmla="*/ 1171144 w 4166715"/>
                <a:gd name="connsiteY742" fmla="*/ 1856399 h 3792573"/>
                <a:gd name="connsiteX743" fmla="*/ 1164953 w 4166715"/>
                <a:gd name="connsiteY743" fmla="*/ 1727331 h 3792573"/>
                <a:gd name="connsiteX744" fmla="*/ 1158034 w 4166715"/>
                <a:gd name="connsiteY744" fmla="*/ 1712425 h 3792573"/>
                <a:gd name="connsiteX745" fmla="*/ 1157306 w 4166715"/>
                <a:gd name="connsiteY745" fmla="*/ 1712425 h 3792573"/>
                <a:gd name="connsiteX746" fmla="*/ 1066265 w 4166715"/>
                <a:gd name="connsiteY746" fmla="*/ 1712425 h 3792573"/>
                <a:gd name="connsiteX747" fmla="*/ 1085566 w 4166715"/>
                <a:gd name="connsiteY747" fmla="*/ 1651345 h 3792573"/>
                <a:gd name="connsiteX748" fmla="*/ 1159491 w 4166715"/>
                <a:gd name="connsiteY748" fmla="*/ 1600808 h 3792573"/>
                <a:gd name="connsiteX749" fmla="*/ 1277115 w 4166715"/>
                <a:gd name="connsiteY749" fmla="*/ 1600808 h 3792573"/>
                <a:gd name="connsiteX750" fmla="*/ 1350311 w 4166715"/>
                <a:gd name="connsiteY750" fmla="*/ 1718969 h 3792573"/>
                <a:gd name="connsiteX751" fmla="*/ 1158034 w 4166715"/>
                <a:gd name="connsiteY751" fmla="*/ 1712425 h 3792573"/>
                <a:gd name="connsiteX752" fmla="*/ 2383802 w 4166715"/>
                <a:gd name="connsiteY752" fmla="*/ 1840402 h 3792573"/>
                <a:gd name="connsiteX753" fmla="*/ 2529467 w 4166715"/>
                <a:gd name="connsiteY753" fmla="*/ 1899664 h 3792573"/>
                <a:gd name="connsiteX754" fmla="*/ 2216652 w 4166715"/>
                <a:gd name="connsiteY754" fmla="*/ 2163618 h 3792573"/>
                <a:gd name="connsiteX755" fmla="*/ 2383802 w 4166715"/>
                <a:gd name="connsiteY755" fmla="*/ 1840402 h 3792573"/>
                <a:gd name="connsiteX756" fmla="*/ 2620872 w 4166715"/>
                <a:gd name="connsiteY756" fmla="*/ 666791 h 3792573"/>
                <a:gd name="connsiteX757" fmla="*/ 2696981 w 4166715"/>
                <a:gd name="connsiteY757" fmla="*/ 1078719 h 3792573"/>
                <a:gd name="connsiteX758" fmla="*/ 2328449 w 4166715"/>
                <a:gd name="connsiteY758" fmla="*/ 881299 h 3792573"/>
                <a:gd name="connsiteX759" fmla="*/ 2620872 w 4166715"/>
                <a:gd name="connsiteY759" fmla="*/ 666791 h 3792573"/>
                <a:gd name="connsiteX760" fmla="*/ 2695889 w 4166715"/>
                <a:gd name="connsiteY760" fmla="*/ 1094716 h 3792573"/>
                <a:gd name="connsiteX761" fmla="*/ 2442432 w 4166715"/>
                <a:gd name="connsiteY761" fmla="*/ 1435383 h 3792573"/>
                <a:gd name="connsiteX762" fmla="*/ 2325172 w 4166715"/>
                <a:gd name="connsiteY762" fmla="*/ 896205 h 3792573"/>
                <a:gd name="connsiteX763" fmla="*/ 2695889 w 4166715"/>
                <a:gd name="connsiteY763" fmla="*/ 1094716 h 3792573"/>
                <a:gd name="connsiteX764" fmla="*/ 2532744 w 4166715"/>
                <a:gd name="connsiteY764" fmla="*/ 1885485 h 3792573"/>
                <a:gd name="connsiteX765" fmla="*/ 2388172 w 4166715"/>
                <a:gd name="connsiteY765" fmla="*/ 1826950 h 3792573"/>
                <a:gd name="connsiteX766" fmla="*/ 2439883 w 4166715"/>
                <a:gd name="connsiteY766" fmla="*/ 1491009 h 3792573"/>
                <a:gd name="connsiteX767" fmla="*/ 2532744 w 4166715"/>
                <a:gd name="connsiteY767" fmla="*/ 1885485 h 3792573"/>
                <a:gd name="connsiteX768" fmla="*/ 2663114 w 4166715"/>
                <a:gd name="connsiteY768" fmla="*/ 2214518 h 3792573"/>
                <a:gd name="connsiteX769" fmla="*/ 2554958 w 4166715"/>
                <a:gd name="connsiteY769" fmla="*/ 1908390 h 3792573"/>
                <a:gd name="connsiteX770" fmla="*/ 2771634 w 4166715"/>
                <a:gd name="connsiteY770" fmla="*/ 1971652 h 3792573"/>
                <a:gd name="connsiteX771" fmla="*/ 2663114 w 4166715"/>
                <a:gd name="connsiteY771" fmla="*/ 2214518 h 3792573"/>
                <a:gd name="connsiteX772" fmla="*/ 2785837 w 4166715"/>
                <a:gd name="connsiteY772" fmla="*/ 1975287 h 3792573"/>
                <a:gd name="connsiteX773" fmla="*/ 3069155 w 4166715"/>
                <a:gd name="connsiteY773" fmla="*/ 2019643 h 3792573"/>
                <a:gd name="connsiteX774" fmla="*/ 2677317 w 4166715"/>
                <a:gd name="connsiteY774" fmla="*/ 2218517 h 3792573"/>
                <a:gd name="connsiteX775" fmla="*/ 2785837 w 4166715"/>
                <a:gd name="connsiteY775" fmla="*/ 1975287 h 3792573"/>
                <a:gd name="connsiteX776" fmla="*/ 2779646 w 4166715"/>
                <a:gd name="connsiteY776" fmla="*/ 1959290 h 3792573"/>
                <a:gd name="connsiteX777" fmla="*/ 2565519 w 4166715"/>
                <a:gd name="connsiteY777" fmla="*/ 1896392 h 3792573"/>
                <a:gd name="connsiteX778" fmla="*/ 3137981 w 4166715"/>
                <a:gd name="connsiteY778" fmla="*/ 1670978 h 3792573"/>
                <a:gd name="connsiteX779" fmla="*/ 2779646 w 4166715"/>
                <a:gd name="connsiteY779" fmla="*/ 1959290 h 3792573"/>
                <a:gd name="connsiteX780" fmla="*/ 2449351 w 4166715"/>
                <a:gd name="connsiteY780" fmla="*/ 1466650 h 3792573"/>
                <a:gd name="connsiteX781" fmla="*/ 2797854 w 4166715"/>
                <a:gd name="connsiteY781" fmla="*/ 1655344 h 3792573"/>
                <a:gd name="connsiteX782" fmla="*/ 2547311 w 4166715"/>
                <a:gd name="connsiteY782" fmla="*/ 1883304 h 3792573"/>
                <a:gd name="connsiteX783" fmla="*/ 2449351 w 4166715"/>
                <a:gd name="connsiteY783" fmla="*/ 1466650 h 3792573"/>
                <a:gd name="connsiteX784" fmla="*/ 2459912 w 4166715"/>
                <a:gd name="connsiteY784" fmla="*/ 1456106 h 3792573"/>
                <a:gd name="connsiteX785" fmla="*/ 2755976 w 4166715"/>
                <a:gd name="connsiteY785" fmla="*/ 1400116 h 3792573"/>
                <a:gd name="connsiteX786" fmla="*/ 2800403 w 4166715"/>
                <a:gd name="connsiteY786" fmla="*/ 1640437 h 3792573"/>
                <a:gd name="connsiteX787" fmla="*/ 2459912 w 4166715"/>
                <a:gd name="connsiteY787" fmla="*/ 1456106 h 3792573"/>
                <a:gd name="connsiteX788" fmla="*/ 2455542 w 4166715"/>
                <a:gd name="connsiteY788" fmla="*/ 1441927 h 3792573"/>
                <a:gd name="connsiteX789" fmla="*/ 2702444 w 4166715"/>
                <a:gd name="connsiteY789" fmla="*/ 1109986 h 3792573"/>
                <a:gd name="connsiteX790" fmla="*/ 2753426 w 4166715"/>
                <a:gd name="connsiteY790" fmla="*/ 1385573 h 3792573"/>
                <a:gd name="connsiteX791" fmla="*/ 2455542 w 4166715"/>
                <a:gd name="connsiteY791" fmla="*/ 1441927 h 3792573"/>
                <a:gd name="connsiteX792" fmla="*/ 2636530 w 4166715"/>
                <a:gd name="connsiteY792" fmla="*/ 671881 h 3792573"/>
                <a:gd name="connsiteX793" fmla="*/ 3017808 w 4166715"/>
                <a:gd name="connsiteY793" fmla="*/ 968920 h 3792573"/>
                <a:gd name="connsiteX794" fmla="*/ 3070975 w 4166715"/>
                <a:gd name="connsiteY794" fmla="*/ 1279410 h 3792573"/>
                <a:gd name="connsiteX795" fmla="*/ 2713369 w 4166715"/>
                <a:gd name="connsiteY795" fmla="*/ 1087808 h 3792573"/>
                <a:gd name="connsiteX796" fmla="*/ 2636530 w 4166715"/>
                <a:gd name="connsiteY796" fmla="*/ 671881 h 3792573"/>
                <a:gd name="connsiteX797" fmla="*/ 3027276 w 4166715"/>
                <a:gd name="connsiteY797" fmla="*/ 946015 h 3792573"/>
                <a:gd name="connsiteX798" fmla="*/ 2888166 w 4166715"/>
                <a:gd name="connsiteY798" fmla="*/ 414836 h 3792573"/>
                <a:gd name="connsiteX799" fmla="*/ 3220282 w 4166715"/>
                <a:gd name="connsiteY799" fmla="*/ 617709 h 3792573"/>
                <a:gd name="connsiteX800" fmla="*/ 3027276 w 4166715"/>
                <a:gd name="connsiteY800" fmla="*/ 946015 h 3792573"/>
                <a:gd name="connsiteX801" fmla="*/ 3011981 w 4166715"/>
                <a:gd name="connsiteY801" fmla="*/ 945651 h 3792573"/>
                <a:gd name="connsiteX802" fmla="*/ 2635074 w 4166715"/>
                <a:gd name="connsiteY802" fmla="*/ 651885 h 3792573"/>
                <a:gd name="connsiteX803" fmla="*/ 2639808 w 4166715"/>
                <a:gd name="connsiteY803" fmla="*/ 642068 h 3792573"/>
                <a:gd name="connsiteX804" fmla="*/ 2872143 w 4166715"/>
                <a:gd name="connsiteY804" fmla="*/ 413018 h 3792573"/>
                <a:gd name="connsiteX805" fmla="*/ 3011981 w 4166715"/>
                <a:gd name="connsiteY805" fmla="*/ 945651 h 3792573"/>
                <a:gd name="connsiteX806" fmla="*/ 2621964 w 4166715"/>
                <a:gd name="connsiteY806" fmla="*/ 639887 h 3792573"/>
                <a:gd name="connsiteX807" fmla="*/ 2346293 w 4166715"/>
                <a:gd name="connsiteY807" fmla="*/ 361391 h 3792573"/>
                <a:gd name="connsiteX808" fmla="*/ 2812057 w 4166715"/>
                <a:gd name="connsiteY808" fmla="*/ 268680 h 3792573"/>
                <a:gd name="connsiteX809" fmla="*/ 2628155 w 4166715"/>
                <a:gd name="connsiteY809" fmla="*/ 634070 h 3792573"/>
                <a:gd name="connsiteX810" fmla="*/ 2621964 w 4166715"/>
                <a:gd name="connsiteY810" fmla="*/ 639887 h 3792573"/>
                <a:gd name="connsiteX811" fmla="*/ 2614316 w 4166715"/>
                <a:gd name="connsiteY811" fmla="*/ 652976 h 3792573"/>
                <a:gd name="connsiteX812" fmla="*/ 2614316 w 4166715"/>
                <a:gd name="connsiteY812" fmla="*/ 652976 h 3792573"/>
                <a:gd name="connsiteX813" fmla="*/ 2322259 w 4166715"/>
                <a:gd name="connsiteY813" fmla="*/ 867483 h 3792573"/>
                <a:gd name="connsiteX814" fmla="*/ 2338282 w 4166715"/>
                <a:gd name="connsiteY814" fmla="*/ 373752 h 3792573"/>
                <a:gd name="connsiteX815" fmla="*/ 2614316 w 4166715"/>
                <a:gd name="connsiteY815" fmla="*/ 652976 h 3792573"/>
                <a:gd name="connsiteX816" fmla="*/ 2429322 w 4166715"/>
                <a:gd name="connsiteY816" fmla="*/ 1443745 h 3792573"/>
                <a:gd name="connsiteX817" fmla="*/ 1971207 w 4166715"/>
                <a:gd name="connsiteY817" fmla="*/ 1362668 h 3792573"/>
                <a:gd name="connsiteX818" fmla="*/ 2310970 w 4166715"/>
                <a:gd name="connsiteY818" fmla="*/ 899841 h 3792573"/>
                <a:gd name="connsiteX819" fmla="*/ 2429322 w 4166715"/>
                <a:gd name="connsiteY819" fmla="*/ 1443745 h 3792573"/>
                <a:gd name="connsiteX820" fmla="*/ 2422768 w 4166715"/>
                <a:gd name="connsiteY820" fmla="*/ 1457197 h 3792573"/>
                <a:gd name="connsiteX821" fmla="*/ 1894005 w 4166715"/>
                <a:gd name="connsiteY821" fmla="*/ 1931659 h 3792573"/>
                <a:gd name="connsiteX822" fmla="*/ 1964652 w 4166715"/>
                <a:gd name="connsiteY822" fmla="*/ 1376121 h 3792573"/>
                <a:gd name="connsiteX823" fmla="*/ 2422768 w 4166715"/>
                <a:gd name="connsiteY823" fmla="*/ 1457197 h 3792573"/>
                <a:gd name="connsiteX824" fmla="*/ 1365970 w 4166715"/>
                <a:gd name="connsiteY824" fmla="*/ 1716424 h 3792573"/>
                <a:gd name="connsiteX825" fmla="*/ 1293138 w 4166715"/>
                <a:gd name="connsiteY825" fmla="*/ 1598990 h 3792573"/>
                <a:gd name="connsiteX826" fmla="*/ 1599762 w 4166715"/>
                <a:gd name="connsiteY826" fmla="*/ 1538637 h 3792573"/>
                <a:gd name="connsiteX827" fmla="*/ 1365970 w 4166715"/>
                <a:gd name="connsiteY827" fmla="*/ 1716424 h 3792573"/>
                <a:gd name="connsiteX828" fmla="*/ 1869606 w 4166715"/>
                <a:gd name="connsiteY828" fmla="*/ 1940021 h 3792573"/>
                <a:gd name="connsiteX829" fmla="*/ 1434069 w 4166715"/>
                <a:gd name="connsiteY829" fmla="*/ 1860035 h 3792573"/>
                <a:gd name="connsiteX830" fmla="*/ 1628895 w 4166715"/>
                <a:gd name="connsiteY830" fmla="*/ 1539728 h 3792573"/>
                <a:gd name="connsiteX831" fmla="*/ 1869606 w 4166715"/>
                <a:gd name="connsiteY831" fmla="*/ 1940021 h 3792573"/>
                <a:gd name="connsiteX832" fmla="*/ 1639456 w 4166715"/>
                <a:gd name="connsiteY832" fmla="*/ 1528457 h 3792573"/>
                <a:gd name="connsiteX833" fmla="*/ 1949358 w 4166715"/>
                <a:gd name="connsiteY833" fmla="*/ 1379756 h 3792573"/>
                <a:gd name="connsiteX834" fmla="*/ 1879802 w 4166715"/>
                <a:gd name="connsiteY834" fmla="*/ 1928023 h 3792573"/>
                <a:gd name="connsiteX835" fmla="*/ 1639456 w 4166715"/>
                <a:gd name="connsiteY835" fmla="*/ 1528457 h 3792573"/>
                <a:gd name="connsiteX836" fmla="*/ 1631444 w 4166715"/>
                <a:gd name="connsiteY836" fmla="*/ 1516096 h 3792573"/>
                <a:gd name="connsiteX837" fmla="*/ 1395103 w 4166715"/>
                <a:gd name="connsiteY837" fmla="*/ 1181609 h 3792573"/>
                <a:gd name="connsiteX838" fmla="*/ 1939161 w 4166715"/>
                <a:gd name="connsiteY838" fmla="*/ 1368849 h 3792573"/>
                <a:gd name="connsiteX839" fmla="*/ 1631444 w 4166715"/>
                <a:gd name="connsiteY839" fmla="*/ 1516096 h 3792573"/>
                <a:gd name="connsiteX840" fmla="*/ 1385635 w 4166715"/>
                <a:gd name="connsiteY840" fmla="*/ 1163067 h 3792573"/>
                <a:gd name="connsiteX841" fmla="*/ 1477040 w 4166715"/>
                <a:gd name="connsiteY841" fmla="*/ 925291 h 3792573"/>
                <a:gd name="connsiteX842" fmla="*/ 1928600 w 4166715"/>
                <a:gd name="connsiteY842" fmla="*/ 1349580 h 3792573"/>
                <a:gd name="connsiteX843" fmla="*/ 1385635 w 4166715"/>
                <a:gd name="connsiteY843" fmla="*/ 1163067 h 3792573"/>
                <a:gd name="connsiteX844" fmla="*/ 1616513 w 4166715"/>
                <a:gd name="connsiteY844" fmla="*/ 1520459 h 3792573"/>
                <a:gd name="connsiteX845" fmla="*/ 1280392 w 4166715"/>
                <a:gd name="connsiteY845" fmla="*/ 1586265 h 3792573"/>
                <a:gd name="connsiteX846" fmla="*/ 1157306 w 4166715"/>
                <a:gd name="connsiteY846" fmla="*/ 1586265 h 3792573"/>
                <a:gd name="connsiteX847" fmla="*/ 1153300 w 4166715"/>
                <a:gd name="connsiteY847" fmla="*/ 1587356 h 3792573"/>
                <a:gd name="connsiteX848" fmla="*/ 1103774 w 4166715"/>
                <a:gd name="connsiteY848" fmla="*/ 1621168 h 3792573"/>
                <a:gd name="connsiteX849" fmla="*/ 1376531 w 4166715"/>
                <a:gd name="connsiteY849" fmla="*/ 1180519 h 3792573"/>
                <a:gd name="connsiteX850" fmla="*/ 1616513 w 4166715"/>
                <a:gd name="connsiteY850" fmla="*/ 1520459 h 3792573"/>
                <a:gd name="connsiteX851" fmla="*/ 1068814 w 4166715"/>
                <a:gd name="connsiteY851" fmla="*/ 1642983 h 3792573"/>
                <a:gd name="connsiteX852" fmla="*/ 902393 w 4166715"/>
                <a:gd name="connsiteY852" fmla="*/ 1707698 h 3792573"/>
                <a:gd name="connsiteX853" fmla="*/ 962844 w 4166715"/>
                <a:gd name="connsiteY853" fmla="*/ 1459742 h 3792573"/>
                <a:gd name="connsiteX854" fmla="*/ 1068814 w 4166715"/>
                <a:gd name="connsiteY854" fmla="*/ 1642983 h 3792573"/>
                <a:gd name="connsiteX855" fmla="*/ 888554 w 4166715"/>
                <a:gd name="connsiteY855" fmla="*/ 1704790 h 3792573"/>
                <a:gd name="connsiteX856" fmla="*/ 781127 w 4166715"/>
                <a:gd name="connsiteY856" fmla="*/ 1587356 h 3792573"/>
                <a:gd name="connsiteX857" fmla="*/ 945728 w 4166715"/>
                <a:gd name="connsiteY857" fmla="*/ 1469922 h 3792573"/>
                <a:gd name="connsiteX858" fmla="*/ 888554 w 4166715"/>
                <a:gd name="connsiteY858" fmla="*/ 1704790 h 3792573"/>
                <a:gd name="connsiteX859" fmla="*/ 1068086 w 4166715"/>
                <a:gd name="connsiteY859" fmla="*/ 1659343 h 3792573"/>
                <a:gd name="connsiteX860" fmla="*/ 1050970 w 4166715"/>
                <a:gd name="connsiteY860" fmla="*/ 1712425 h 3792573"/>
                <a:gd name="connsiteX861" fmla="*/ 931161 w 4166715"/>
                <a:gd name="connsiteY861" fmla="*/ 1712425 h 3792573"/>
                <a:gd name="connsiteX862" fmla="*/ 1068086 w 4166715"/>
                <a:gd name="connsiteY862" fmla="*/ 1659343 h 3792573"/>
                <a:gd name="connsiteX863" fmla="*/ 1061531 w 4166715"/>
                <a:gd name="connsiteY863" fmla="*/ 1726968 h 3792573"/>
                <a:gd name="connsiteX864" fmla="*/ 1142739 w 4166715"/>
                <a:gd name="connsiteY864" fmla="*/ 1726968 h 3792573"/>
                <a:gd name="connsiteX865" fmla="*/ 1042595 w 4166715"/>
                <a:gd name="connsiteY865" fmla="*/ 1858217 h 3792573"/>
                <a:gd name="connsiteX866" fmla="*/ 1050242 w 4166715"/>
                <a:gd name="connsiteY866" fmla="*/ 1762598 h 3792573"/>
                <a:gd name="connsiteX867" fmla="*/ 1061531 w 4166715"/>
                <a:gd name="connsiteY867" fmla="*/ 1726968 h 3792573"/>
                <a:gd name="connsiteX868" fmla="*/ 1602675 w 4166715"/>
                <a:gd name="connsiteY868" fmla="*/ 1554635 h 3792573"/>
                <a:gd name="connsiteX869" fmla="*/ 1423508 w 4166715"/>
                <a:gd name="connsiteY869" fmla="*/ 1849491 h 3792573"/>
                <a:gd name="connsiteX870" fmla="*/ 1372889 w 4166715"/>
                <a:gd name="connsiteY870" fmla="*/ 1729513 h 3792573"/>
                <a:gd name="connsiteX871" fmla="*/ 1602675 w 4166715"/>
                <a:gd name="connsiteY871" fmla="*/ 1554635 h 3792573"/>
                <a:gd name="connsiteX872" fmla="*/ 2428230 w 4166715"/>
                <a:gd name="connsiteY872" fmla="*/ 1471740 h 3792573"/>
                <a:gd name="connsiteX873" fmla="*/ 2373606 w 4166715"/>
                <a:gd name="connsiteY873" fmla="*/ 1825496 h 3792573"/>
                <a:gd name="connsiteX874" fmla="*/ 1910392 w 4166715"/>
                <a:gd name="connsiteY874" fmla="*/ 1936749 h 3792573"/>
                <a:gd name="connsiteX875" fmla="*/ 2428230 w 4166715"/>
                <a:gd name="connsiteY875" fmla="*/ 1471740 h 3792573"/>
                <a:gd name="connsiteX876" fmla="*/ 2366322 w 4166715"/>
                <a:gd name="connsiteY876" fmla="*/ 1842220 h 3792573"/>
                <a:gd name="connsiteX877" fmla="*/ 2190432 w 4166715"/>
                <a:gd name="connsiteY877" fmla="*/ 2181796 h 3792573"/>
                <a:gd name="connsiteX878" fmla="*/ 1900560 w 4166715"/>
                <a:gd name="connsiteY878" fmla="*/ 1953837 h 3792573"/>
                <a:gd name="connsiteX879" fmla="*/ 2366322 w 4166715"/>
                <a:gd name="connsiteY879" fmla="*/ 1842220 h 3792573"/>
                <a:gd name="connsiteX880" fmla="*/ 2539664 w 4166715"/>
                <a:gd name="connsiteY880" fmla="*/ 1909844 h 3792573"/>
                <a:gd name="connsiteX881" fmla="*/ 2651461 w 4166715"/>
                <a:gd name="connsiteY881" fmla="*/ 2226152 h 3792573"/>
                <a:gd name="connsiteX882" fmla="*/ 2210825 w 4166715"/>
                <a:gd name="connsiteY882" fmla="*/ 2187250 h 3792573"/>
                <a:gd name="connsiteX883" fmla="*/ 2539664 w 4166715"/>
                <a:gd name="connsiteY883" fmla="*/ 1909844 h 3792573"/>
                <a:gd name="connsiteX884" fmla="*/ 2798947 w 4166715"/>
                <a:gd name="connsiteY884" fmla="*/ 1962562 h 3792573"/>
                <a:gd name="connsiteX885" fmla="*/ 3168207 w 4166715"/>
                <a:gd name="connsiteY885" fmla="*/ 1665888 h 3792573"/>
                <a:gd name="connsiteX886" fmla="*/ 3086998 w 4166715"/>
                <a:gd name="connsiteY886" fmla="*/ 2007645 h 3792573"/>
                <a:gd name="connsiteX887" fmla="*/ 2798947 w 4166715"/>
                <a:gd name="connsiteY887" fmla="*/ 1962562 h 3792573"/>
                <a:gd name="connsiteX888" fmla="*/ 2577536 w 4166715"/>
                <a:gd name="connsiteY888" fmla="*/ 1876032 h 3792573"/>
                <a:gd name="connsiteX889" fmla="*/ 2813513 w 4166715"/>
                <a:gd name="connsiteY889" fmla="*/ 1661161 h 3792573"/>
                <a:gd name="connsiteX890" fmla="*/ 3139802 w 4166715"/>
                <a:gd name="connsiteY890" fmla="*/ 1654617 h 3792573"/>
                <a:gd name="connsiteX891" fmla="*/ 2577536 w 4166715"/>
                <a:gd name="connsiteY891" fmla="*/ 1876032 h 3792573"/>
                <a:gd name="connsiteX892" fmla="*/ 2816790 w 4166715"/>
                <a:gd name="connsiteY892" fmla="*/ 1646618 h 3792573"/>
                <a:gd name="connsiteX893" fmla="*/ 2772363 w 4166715"/>
                <a:gd name="connsiteY893" fmla="*/ 1406297 h 3792573"/>
                <a:gd name="connsiteX894" fmla="*/ 3155097 w 4166715"/>
                <a:gd name="connsiteY894" fmla="*/ 1640074 h 3792573"/>
                <a:gd name="connsiteX895" fmla="*/ 2816790 w 4166715"/>
                <a:gd name="connsiteY895" fmla="*/ 1646618 h 3792573"/>
                <a:gd name="connsiteX896" fmla="*/ 2767628 w 4166715"/>
                <a:gd name="connsiteY896" fmla="*/ 1381938 h 3792573"/>
                <a:gd name="connsiteX897" fmla="*/ 2716646 w 4166715"/>
                <a:gd name="connsiteY897" fmla="*/ 1105986 h 3792573"/>
                <a:gd name="connsiteX898" fmla="*/ 3057137 w 4166715"/>
                <a:gd name="connsiteY898" fmla="*/ 1288500 h 3792573"/>
                <a:gd name="connsiteX899" fmla="*/ 2767628 w 4166715"/>
                <a:gd name="connsiteY899" fmla="*/ 1381938 h 3792573"/>
                <a:gd name="connsiteX900" fmla="*/ 3033103 w 4166715"/>
                <a:gd name="connsiteY900" fmla="*/ 972555 h 3792573"/>
                <a:gd name="connsiteX901" fmla="*/ 3313507 w 4166715"/>
                <a:gd name="connsiteY901" fmla="*/ 990371 h 3792573"/>
                <a:gd name="connsiteX902" fmla="*/ 3083721 w 4166715"/>
                <a:gd name="connsiteY902" fmla="*/ 1268140 h 3792573"/>
                <a:gd name="connsiteX903" fmla="*/ 3033103 w 4166715"/>
                <a:gd name="connsiteY903" fmla="*/ 972555 h 3792573"/>
                <a:gd name="connsiteX904" fmla="*/ 3036744 w 4166715"/>
                <a:gd name="connsiteY904" fmla="*/ 958376 h 3792573"/>
                <a:gd name="connsiteX905" fmla="*/ 3227201 w 4166715"/>
                <a:gd name="connsiteY905" fmla="*/ 634070 h 3792573"/>
                <a:gd name="connsiteX906" fmla="*/ 3318606 w 4166715"/>
                <a:gd name="connsiteY906" fmla="*/ 976555 h 3792573"/>
                <a:gd name="connsiteX907" fmla="*/ 3036744 w 4166715"/>
                <a:gd name="connsiteY907" fmla="*/ 958376 h 3792573"/>
                <a:gd name="connsiteX908" fmla="*/ 3261068 w 4166715"/>
                <a:gd name="connsiteY908" fmla="*/ 372661 h 3792573"/>
                <a:gd name="connsiteX909" fmla="*/ 3427854 w 4166715"/>
                <a:gd name="connsiteY909" fmla="*/ 115980 h 3792573"/>
                <a:gd name="connsiteX910" fmla="*/ 3570970 w 4166715"/>
                <a:gd name="connsiteY910" fmla="*/ 553357 h 3792573"/>
                <a:gd name="connsiteX911" fmla="*/ 3261068 w 4166715"/>
                <a:gd name="connsiteY911" fmla="*/ 372661 h 3792573"/>
                <a:gd name="connsiteX912" fmla="*/ 3561501 w 4166715"/>
                <a:gd name="connsiteY912" fmla="*/ 564628 h 3792573"/>
                <a:gd name="connsiteX913" fmla="*/ 3237761 w 4166715"/>
                <a:gd name="connsiteY913" fmla="*/ 606802 h 3792573"/>
                <a:gd name="connsiteX914" fmla="*/ 3256698 w 4166715"/>
                <a:gd name="connsiteY914" fmla="*/ 386841 h 3792573"/>
                <a:gd name="connsiteX915" fmla="*/ 3561501 w 4166715"/>
                <a:gd name="connsiteY915" fmla="*/ 564628 h 3792573"/>
                <a:gd name="connsiteX916" fmla="*/ 3251236 w 4166715"/>
                <a:gd name="connsiteY916" fmla="*/ 360664 h 3792573"/>
                <a:gd name="connsiteX917" fmla="*/ 3148906 w 4166715"/>
                <a:gd name="connsiteY917" fmla="*/ 169788 h 3792573"/>
                <a:gd name="connsiteX918" fmla="*/ 3414744 w 4166715"/>
                <a:gd name="connsiteY918" fmla="*/ 109435 h 3792573"/>
                <a:gd name="connsiteX919" fmla="*/ 3251236 w 4166715"/>
                <a:gd name="connsiteY919" fmla="*/ 360664 h 3792573"/>
                <a:gd name="connsiteX920" fmla="*/ 3238854 w 4166715"/>
                <a:gd name="connsiteY920" fmla="*/ 368299 h 3792573"/>
                <a:gd name="connsiteX921" fmla="*/ 2896906 w 4166715"/>
                <a:gd name="connsiteY921" fmla="*/ 390476 h 3792573"/>
                <a:gd name="connsiteX922" fmla="*/ 3136160 w 4166715"/>
                <a:gd name="connsiteY922" fmla="*/ 176332 h 3792573"/>
                <a:gd name="connsiteX923" fmla="*/ 3238854 w 4166715"/>
                <a:gd name="connsiteY923" fmla="*/ 368299 h 3792573"/>
                <a:gd name="connsiteX924" fmla="*/ 3242495 w 4166715"/>
                <a:gd name="connsiteY924" fmla="*/ 382841 h 3792573"/>
                <a:gd name="connsiteX925" fmla="*/ 3223559 w 4166715"/>
                <a:gd name="connsiteY925" fmla="*/ 602803 h 3792573"/>
                <a:gd name="connsiteX926" fmla="*/ 2899455 w 4166715"/>
                <a:gd name="connsiteY926" fmla="*/ 405019 h 3792573"/>
                <a:gd name="connsiteX927" fmla="*/ 3242495 w 4166715"/>
                <a:gd name="connsiteY927" fmla="*/ 382841 h 3792573"/>
                <a:gd name="connsiteX928" fmla="*/ 2308057 w 4166715"/>
                <a:gd name="connsiteY928" fmla="*/ 860212 h 3792573"/>
                <a:gd name="connsiteX929" fmla="*/ 1971935 w 4166715"/>
                <a:gd name="connsiteY929" fmla="*/ 379569 h 3792573"/>
                <a:gd name="connsiteX930" fmla="*/ 2324080 w 4166715"/>
                <a:gd name="connsiteY930" fmla="*/ 364299 h 3792573"/>
                <a:gd name="connsiteX931" fmla="*/ 2308057 w 4166715"/>
                <a:gd name="connsiteY931" fmla="*/ 860212 h 3792573"/>
                <a:gd name="connsiteX932" fmla="*/ 2293854 w 4166715"/>
                <a:gd name="connsiteY932" fmla="*/ 865302 h 3792573"/>
                <a:gd name="connsiteX933" fmla="*/ 1885629 w 4166715"/>
                <a:gd name="connsiteY933" fmla="*/ 688606 h 3792573"/>
                <a:gd name="connsiteX934" fmla="*/ 1961375 w 4166715"/>
                <a:gd name="connsiteY934" fmla="*/ 390113 h 3792573"/>
                <a:gd name="connsiteX935" fmla="*/ 2293854 w 4166715"/>
                <a:gd name="connsiteY935" fmla="*/ 865302 h 3792573"/>
                <a:gd name="connsiteX936" fmla="*/ 1962103 w 4166715"/>
                <a:gd name="connsiteY936" fmla="*/ 1350307 h 3792573"/>
                <a:gd name="connsiteX937" fmla="*/ 1842658 w 4166715"/>
                <a:gd name="connsiteY937" fmla="*/ 775499 h 3792573"/>
                <a:gd name="connsiteX938" fmla="*/ 2302230 w 4166715"/>
                <a:gd name="connsiteY938" fmla="*/ 886752 h 3792573"/>
                <a:gd name="connsiteX939" fmla="*/ 1962103 w 4166715"/>
                <a:gd name="connsiteY939" fmla="*/ 1350307 h 3792573"/>
                <a:gd name="connsiteX940" fmla="*/ 1930057 w 4166715"/>
                <a:gd name="connsiteY940" fmla="*/ 1267413 h 3792573"/>
                <a:gd name="connsiteX941" fmla="*/ 1763271 w 4166715"/>
                <a:gd name="connsiteY941" fmla="*/ 802404 h 3792573"/>
                <a:gd name="connsiteX942" fmla="*/ 1828091 w 4166715"/>
                <a:gd name="connsiteY942" fmla="*/ 775863 h 3792573"/>
                <a:gd name="connsiteX943" fmla="*/ 1930057 w 4166715"/>
                <a:gd name="connsiteY943" fmla="*/ 1267413 h 3792573"/>
                <a:gd name="connsiteX944" fmla="*/ 1940981 w 4166715"/>
                <a:gd name="connsiteY944" fmla="*/ 1341581 h 3792573"/>
                <a:gd name="connsiteX945" fmla="*/ 1487236 w 4166715"/>
                <a:gd name="connsiteY945" fmla="*/ 915111 h 3792573"/>
                <a:gd name="connsiteX946" fmla="*/ 1749433 w 4166715"/>
                <a:gd name="connsiteY946" fmla="*/ 807857 h 3792573"/>
                <a:gd name="connsiteX947" fmla="*/ 1940981 w 4166715"/>
                <a:gd name="connsiteY947" fmla="*/ 1341581 h 3792573"/>
                <a:gd name="connsiteX948" fmla="*/ 1524745 w 4166715"/>
                <a:gd name="connsiteY948" fmla="*/ 884207 h 3792573"/>
                <a:gd name="connsiteX949" fmla="*/ 1729404 w 4166715"/>
                <a:gd name="connsiteY949" fmla="*/ 732234 h 3792573"/>
                <a:gd name="connsiteX950" fmla="*/ 1745427 w 4166715"/>
                <a:gd name="connsiteY950" fmla="*/ 794042 h 3792573"/>
                <a:gd name="connsiteX951" fmla="*/ 1524745 w 4166715"/>
                <a:gd name="connsiteY951" fmla="*/ 884207 h 3792573"/>
                <a:gd name="connsiteX952" fmla="*/ 1473762 w 4166715"/>
                <a:gd name="connsiteY952" fmla="*/ 903840 h 3792573"/>
                <a:gd name="connsiteX953" fmla="*/ 1255265 w 4166715"/>
                <a:gd name="connsiteY953" fmla="*/ 771137 h 3792573"/>
                <a:gd name="connsiteX954" fmla="*/ 1708282 w 4166715"/>
                <a:gd name="connsiteY954" fmla="*/ 729326 h 3792573"/>
                <a:gd name="connsiteX955" fmla="*/ 1473762 w 4166715"/>
                <a:gd name="connsiteY955" fmla="*/ 903840 h 3792573"/>
                <a:gd name="connsiteX956" fmla="*/ 1463930 w 4166715"/>
                <a:gd name="connsiteY956" fmla="*/ 918383 h 3792573"/>
                <a:gd name="connsiteX957" fmla="*/ 1374710 w 4166715"/>
                <a:gd name="connsiteY957" fmla="*/ 1150342 h 3792573"/>
                <a:gd name="connsiteX958" fmla="*/ 1226496 w 4166715"/>
                <a:gd name="connsiteY958" fmla="*/ 885298 h 3792573"/>
                <a:gd name="connsiteX959" fmla="*/ 1463930 w 4166715"/>
                <a:gd name="connsiteY959" fmla="*/ 918383 h 3792573"/>
                <a:gd name="connsiteX960" fmla="*/ 1079739 w 4166715"/>
                <a:gd name="connsiteY960" fmla="*/ 1632803 h 3792573"/>
                <a:gd name="connsiteX961" fmla="*/ 967213 w 4166715"/>
                <a:gd name="connsiteY961" fmla="*/ 1438291 h 3792573"/>
                <a:gd name="connsiteX962" fmla="*/ 934439 w 4166715"/>
                <a:gd name="connsiteY962" fmla="*/ 1245235 h 3792573"/>
                <a:gd name="connsiteX963" fmla="*/ 1361236 w 4166715"/>
                <a:gd name="connsiteY963" fmla="*/ 1177247 h 3792573"/>
                <a:gd name="connsiteX964" fmla="*/ 1079739 w 4166715"/>
                <a:gd name="connsiteY964" fmla="*/ 1632803 h 3792573"/>
                <a:gd name="connsiteX965" fmla="*/ 950826 w 4166715"/>
                <a:gd name="connsiteY965" fmla="*/ 1428111 h 3792573"/>
                <a:gd name="connsiteX966" fmla="*/ 757820 w 4166715"/>
                <a:gd name="connsiteY966" fmla="*/ 1338309 h 3792573"/>
                <a:gd name="connsiteX967" fmla="*/ 920965 w 4166715"/>
                <a:gd name="connsiteY967" fmla="*/ 1250325 h 3792573"/>
                <a:gd name="connsiteX968" fmla="*/ 950826 w 4166715"/>
                <a:gd name="connsiteY968" fmla="*/ 1428111 h 3792573"/>
                <a:gd name="connsiteX969" fmla="*/ 951919 w 4166715"/>
                <a:gd name="connsiteY969" fmla="*/ 1444472 h 3792573"/>
                <a:gd name="connsiteX970" fmla="*/ 951190 w 4166715"/>
                <a:gd name="connsiteY970" fmla="*/ 1448108 h 3792573"/>
                <a:gd name="connsiteX971" fmla="*/ 776028 w 4166715"/>
                <a:gd name="connsiteY971" fmla="*/ 1572813 h 3792573"/>
                <a:gd name="connsiteX972" fmla="*/ 750537 w 4166715"/>
                <a:gd name="connsiteY972" fmla="*/ 1350670 h 3792573"/>
                <a:gd name="connsiteX973" fmla="*/ 951919 w 4166715"/>
                <a:gd name="connsiteY973" fmla="*/ 1444472 h 3792573"/>
                <a:gd name="connsiteX974" fmla="*/ 769109 w 4166715"/>
                <a:gd name="connsiteY974" fmla="*/ 1595718 h 3792573"/>
                <a:gd name="connsiteX975" fmla="*/ 883456 w 4166715"/>
                <a:gd name="connsiteY975" fmla="*/ 1720423 h 3792573"/>
                <a:gd name="connsiteX976" fmla="*/ 859421 w 4166715"/>
                <a:gd name="connsiteY976" fmla="*/ 1759326 h 3792573"/>
                <a:gd name="connsiteX977" fmla="*/ 717034 w 4166715"/>
                <a:gd name="connsiteY977" fmla="*/ 1632803 h 3792573"/>
                <a:gd name="connsiteX978" fmla="*/ 769109 w 4166715"/>
                <a:gd name="connsiteY978" fmla="*/ 1595718 h 3792573"/>
                <a:gd name="connsiteX979" fmla="*/ 896566 w 4166715"/>
                <a:gd name="connsiteY979" fmla="*/ 1726968 h 3792573"/>
                <a:gd name="connsiteX980" fmla="*/ 1046601 w 4166715"/>
                <a:gd name="connsiteY980" fmla="*/ 1726968 h 3792573"/>
                <a:gd name="connsiteX981" fmla="*/ 1036404 w 4166715"/>
                <a:gd name="connsiteY981" fmla="*/ 1758598 h 3792573"/>
                <a:gd name="connsiteX982" fmla="*/ 1036040 w 4166715"/>
                <a:gd name="connsiteY982" fmla="*/ 1760053 h 3792573"/>
                <a:gd name="connsiteX983" fmla="*/ 1027300 w 4166715"/>
                <a:gd name="connsiteY983" fmla="*/ 1869124 h 3792573"/>
                <a:gd name="connsiteX984" fmla="*/ 871075 w 4166715"/>
                <a:gd name="connsiteY984" fmla="*/ 1768051 h 3792573"/>
                <a:gd name="connsiteX985" fmla="*/ 896566 w 4166715"/>
                <a:gd name="connsiteY985" fmla="*/ 1726968 h 3792573"/>
                <a:gd name="connsiteX986" fmla="*/ 1151115 w 4166715"/>
                <a:gd name="connsiteY986" fmla="*/ 1740056 h 3792573"/>
                <a:gd name="connsiteX987" fmla="*/ 1156942 w 4166715"/>
                <a:gd name="connsiteY987" fmla="*/ 1863671 h 3792573"/>
                <a:gd name="connsiteX988" fmla="*/ 1049150 w 4166715"/>
                <a:gd name="connsiteY988" fmla="*/ 1873487 h 3792573"/>
                <a:gd name="connsiteX989" fmla="*/ 1151115 w 4166715"/>
                <a:gd name="connsiteY989" fmla="*/ 1740056 h 3792573"/>
                <a:gd name="connsiteX990" fmla="*/ 1360872 w 4166715"/>
                <a:gd name="connsiteY990" fmla="*/ 1738238 h 3792573"/>
                <a:gd name="connsiteX991" fmla="*/ 1411491 w 4166715"/>
                <a:gd name="connsiteY991" fmla="*/ 1858217 h 3792573"/>
                <a:gd name="connsiteX992" fmla="*/ 1187895 w 4166715"/>
                <a:gd name="connsiteY992" fmla="*/ 1862580 h 3792573"/>
                <a:gd name="connsiteX993" fmla="*/ 1360872 w 4166715"/>
                <a:gd name="connsiteY993" fmla="*/ 1738238 h 3792573"/>
                <a:gd name="connsiteX994" fmla="*/ 1422415 w 4166715"/>
                <a:gd name="connsiteY994" fmla="*/ 1874578 h 3792573"/>
                <a:gd name="connsiteX995" fmla="*/ 1628167 w 4166715"/>
                <a:gd name="connsiteY995" fmla="*/ 2034550 h 3792573"/>
                <a:gd name="connsiteX996" fmla="*/ 1270196 w 4166715"/>
                <a:gd name="connsiteY996" fmla="*/ 1992012 h 3792573"/>
                <a:gd name="connsiteX997" fmla="*/ 1422415 w 4166715"/>
                <a:gd name="connsiteY997" fmla="*/ 1874578 h 3792573"/>
                <a:gd name="connsiteX998" fmla="*/ 1885629 w 4166715"/>
                <a:gd name="connsiteY998" fmla="*/ 1960381 h 3792573"/>
                <a:gd name="connsiteX999" fmla="*/ 2167855 w 4166715"/>
                <a:gd name="connsiteY999" fmla="*/ 2182160 h 3792573"/>
                <a:gd name="connsiteX1000" fmla="*/ 1752346 w 4166715"/>
                <a:gd name="connsiteY1000" fmla="*/ 2128715 h 3792573"/>
                <a:gd name="connsiteX1001" fmla="*/ 1885629 w 4166715"/>
                <a:gd name="connsiteY1001" fmla="*/ 1960381 h 3792573"/>
                <a:gd name="connsiteX1002" fmla="*/ 2995230 w 4166715"/>
                <a:gd name="connsiteY1002" fmla="*/ 2303593 h 3792573"/>
                <a:gd name="connsiteX1003" fmla="*/ 2845195 w 4166715"/>
                <a:gd name="connsiteY1003" fmla="*/ 2399940 h 3792573"/>
                <a:gd name="connsiteX1004" fmla="*/ 2684600 w 4166715"/>
                <a:gd name="connsiteY1004" fmla="*/ 2246149 h 3792573"/>
                <a:gd name="connsiteX1005" fmla="*/ 2995230 w 4166715"/>
                <a:gd name="connsiteY1005" fmla="*/ 2303593 h 3792573"/>
                <a:gd name="connsiteX1006" fmla="*/ 2940241 w 4166715"/>
                <a:gd name="connsiteY1006" fmla="*/ 2750423 h 3792573"/>
                <a:gd name="connsiteX1007" fmla="*/ 3041478 w 4166715"/>
                <a:gd name="connsiteY1007" fmla="*/ 2726791 h 3792573"/>
                <a:gd name="connsiteX1008" fmla="*/ 3039657 w 4166715"/>
                <a:gd name="connsiteY1008" fmla="*/ 2839862 h 3792573"/>
                <a:gd name="connsiteX1009" fmla="*/ 2940241 w 4166715"/>
                <a:gd name="connsiteY1009" fmla="*/ 2750423 h 3792573"/>
                <a:gd name="connsiteX1010" fmla="*/ 3035287 w 4166715"/>
                <a:gd name="connsiteY1010" fmla="*/ 2712975 h 3792573"/>
                <a:gd name="connsiteX1011" fmla="*/ 2934051 w 4166715"/>
                <a:gd name="connsiteY1011" fmla="*/ 2736607 h 3792573"/>
                <a:gd name="connsiteX1012" fmla="*/ 2944247 w 4166715"/>
                <a:gd name="connsiteY1012" fmla="*/ 2682072 h 3792573"/>
                <a:gd name="connsiteX1013" fmla="*/ 2942062 w 4166715"/>
                <a:gd name="connsiteY1013" fmla="*/ 2675527 h 3792573"/>
                <a:gd name="connsiteX1014" fmla="*/ 2885981 w 4166715"/>
                <a:gd name="connsiteY1014" fmla="*/ 2619537 h 3792573"/>
                <a:gd name="connsiteX1015" fmla="*/ 2930409 w 4166715"/>
                <a:gd name="connsiteY1015" fmla="*/ 2597360 h 3792573"/>
                <a:gd name="connsiteX1016" fmla="*/ 3035287 w 4166715"/>
                <a:gd name="connsiteY1016" fmla="*/ 2712975 h 3792573"/>
                <a:gd name="connsiteX1017" fmla="*/ 3053860 w 4166715"/>
                <a:gd name="connsiteY1017" fmla="*/ 2571909 h 3792573"/>
                <a:gd name="connsiteX1018" fmla="*/ 2954079 w 4166715"/>
                <a:gd name="connsiteY1018" fmla="*/ 2488288 h 3792573"/>
                <a:gd name="connsiteX1019" fmla="*/ 3139437 w 4166715"/>
                <a:gd name="connsiteY1019" fmla="*/ 2502104 h 3792573"/>
                <a:gd name="connsiteX1020" fmla="*/ 3053860 w 4166715"/>
                <a:gd name="connsiteY1020" fmla="*/ 2571909 h 3792573"/>
                <a:gd name="connsiteX1021" fmla="*/ 3093918 w 4166715"/>
                <a:gd name="connsiteY1021" fmla="*/ 2367582 h 3792573"/>
                <a:gd name="connsiteX1022" fmla="*/ 3146721 w 4166715"/>
                <a:gd name="connsiteY1022" fmla="*/ 2488288 h 3792573"/>
                <a:gd name="connsiteX1023" fmla="*/ 2943155 w 4166715"/>
                <a:gd name="connsiteY1023" fmla="*/ 2473018 h 3792573"/>
                <a:gd name="connsiteX1024" fmla="*/ 3017808 w 4166715"/>
                <a:gd name="connsiteY1024" fmla="*/ 2311228 h 3792573"/>
                <a:gd name="connsiteX1025" fmla="*/ 3093918 w 4166715"/>
                <a:gd name="connsiteY1025" fmla="*/ 2367582 h 3792573"/>
                <a:gd name="connsiteX1026" fmla="*/ 3026548 w 4166715"/>
                <a:gd name="connsiteY1026" fmla="*/ 2283960 h 3792573"/>
                <a:gd name="connsiteX1027" fmla="*/ 3096467 w 4166715"/>
                <a:gd name="connsiteY1027" fmla="*/ 2029460 h 3792573"/>
                <a:gd name="connsiteX1028" fmla="*/ 3233756 w 4166715"/>
                <a:gd name="connsiteY1028" fmla="*/ 2157801 h 3792573"/>
                <a:gd name="connsiteX1029" fmla="*/ 3026548 w 4166715"/>
                <a:gd name="connsiteY1029" fmla="*/ 2283960 h 3792573"/>
                <a:gd name="connsiteX1030" fmla="*/ 3344096 w 4166715"/>
                <a:gd name="connsiteY1030" fmla="*/ 1920388 h 3792573"/>
                <a:gd name="connsiteX1031" fmla="*/ 3110305 w 4166715"/>
                <a:gd name="connsiteY1031" fmla="*/ 2001828 h 3792573"/>
                <a:gd name="connsiteX1032" fmla="*/ 3234848 w 4166715"/>
                <a:gd name="connsiteY1032" fmla="*/ 1811316 h 3792573"/>
                <a:gd name="connsiteX1033" fmla="*/ 3344096 w 4166715"/>
                <a:gd name="connsiteY1033" fmla="*/ 1920388 h 3792573"/>
                <a:gd name="connsiteX1034" fmla="*/ 3279276 w 4166715"/>
                <a:gd name="connsiteY1034" fmla="*/ 1676431 h 3792573"/>
                <a:gd name="connsiteX1035" fmla="*/ 3227201 w 4166715"/>
                <a:gd name="connsiteY1035" fmla="*/ 1796410 h 3792573"/>
                <a:gd name="connsiteX1036" fmla="*/ 3109212 w 4166715"/>
                <a:gd name="connsiteY1036" fmla="*/ 1977105 h 3792573"/>
                <a:gd name="connsiteX1037" fmla="*/ 3185322 w 4166715"/>
                <a:gd name="connsiteY1037" fmla="*/ 1655708 h 3792573"/>
                <a:gd name="connsiteX1038" fmla="*/ 3279276 w 4166715"/>
                <a:gd name="connsiteY1038" fmla="*/ 1676431 h 3792573"/>
                <a:gd name="connsiteX1039" fmla="*/ 3178767 w 4166715"/>
                <a:gd name="connsiteY1039" fmla="*/ 1637529 h 3792573"/>
                <a:gd name="connsiteX1040" fmla="*/ 2779282 w 4166715"/>
                <a:gd name="connsiteY1040" fmla="*/ 1393572 h 3792573"/>
                <a:gd name="connsiteX1041" fmla="*/ 3072068 w 4166715"/>
                <a:gd name="connsiteY1041" fmla="*/ 1298680 h 3792573"/>
                <a:gd name="connsiteX1042" fmla="*/ 3234120 w 4166715"/>
                <a:gd name="connsiteY1042" fmla="*/ 1575358 h 3792573"/>
                <a:gd name="connsiteX1043" fmla="*/ 3178767 w 4166715"/>
                <a:gd name="connsiteY1043" fmla="*/ 1637529 h 3792573"/>
                <a:gd name="connsiteX1044" fmla="*/ 3456623 w 4166715"/>
                <a:gd name="connsiteY1044" fmla="*/ 1656435 h 3792573"/>
                <a:gd name="connsiteX1045" fmla="*/ 3432588 w 4166715"/>
                <a:gd name="connsiteY1045" fmla="*/ 1760780 h 3792573"/>
                <a:gd name="connsiteX1046" fmla="*/ 3364126 w 4166715"/>
                <a:gd name="connsiteY1046" fmla="*/ 1641165 h 3792573"/>
                <a:gd name="connsiteX1047" fmla="*/ 3361576 w 4166715"/>
                <a:gd name="connsiteY1047" fmla="*/ 1638620 h 3792573"/>
                <a:gd name="connsiteX1048" fmla="*/ 3257062 w 4166715"/>
                <a:gd name="connsiteY1048" fmla="*/ 1576449 h 3792573"/>
                <a:gd name="connsiteX1049" fmla="*/ 3402727 w 4166715"/>
                <a:gd name="connsiteY1049" fmla="*/ 1473194 h 3792573"/>
                <a:gd name="connsiteX1050" fmla="*/ 3392166 w 4166715"/>
                <a:gd name="connsiteY1050" fmla="*/ 1583720 h 3792573"/>
                <a:gd name="connsiteX1051" fmla="*/ 3393987 w 4166715"/>
                <a:gd name="connsiteY1051" fmla="*/ 1589537 h 3792573"/>
                <a:gd name="connsiteX1052" fmla="*/ 3456623 w 4166715"/>
                <a:gd name="connsiteY1052" fmla="*/ 1656435 h 3792573"/>
                <a:gd name="connsiteX1053" fmla="*/ 3484663 w 4166715"/>
                <a:gd name="connsiteY1053" fmla="*/ 1366668 h 3792573"/>
                <a:gd name="connsiteX1054" fmla="*/ 3427125 w 4166715"/>
                <a:gd name="connsiteY1054" fmla="*/ 1429202 h 3792573"/>
                <a:gd name="connsiteX1055" fmla="*/ 3510882 w 4166715"/>
                <a:gd name="connsiteY1055" fmla="*/ 1147070 h 3792573"/>
                <a:gd name="connsiteX1056" fmla="*/ 3515617 w 4166715"/>
                <a:gd name="connsiteY1056" fmla="*/ 1225965 h 3792573"/>
                <a:gd name="connsiteX1057" fmla="*/ 3484663 w 4166715"/>
                <a:gd name="connsiteY1057" fmla="*/ 1366668 h 3792573"/>
                <a:gd name="connsiteX1058" fmla="*/ 3499958 w 4166715"/>
                <a:gd name="connsiteY1058" fmla="*/ 1104169 h 3792573"/>
                <a:gd name="connsiteX1059" fmla="*/ 3099744 w 4166715"/>
                <a:gd name="connsiteY1059" fmla="*/ 1271775 h 3792573"/>
                <a:gd name="connsiteX1060" fmla="*/ 3329530 w 4166715"/>
                <a:gd name="connsiteY1060" fmla="*/ 993643 h 3792573"/>
                <a:gd name="connsiteX1061" fmla="*/ 3499958 w 4166715"/>
                <a:gd name="connsiteY1061" fmla="*/ 1104169 h 3792573"/>
                <a:gd name="connsiteX1062" fmla="*/ 3412559 w 4166715"/>
                <a:gd name="connsiteY1062" fmla="*/ 768955 h 3792573"/>
                <a:gd name="connsiteX1063" fmla="*/ 3409281 w 4166715"/>
                <a:gd name="connsiteY1063" fmla="*/ 772591 h 3792573"/>
                <a:gd name="connsiteX1064" fmla="*/ 3329894 w 4166715"/>
                <a:gd name="connsiteY1064" fmla="*/ 961648 h 3792573"/>
                <a:gd name="connsiteX1065" fmla="*/ 3239946 w 4166715"/>
                <a:gd name="connsiteY1065" fmla="*/ 623890 h 3792573"/>
                <a:gd name="connsiteX1066" fmla="*/ 3583351 w 4166715"/>
                <a:gd name="connsiteY1066" fmla="*/ 674790 h 3792573"/>
                <a:gd name="connsiteX1067" fmla="*/ 3412559 w 4166715"/>
                <a:gd name="connsiteY1067" fmla="*/ 768955 h 3792573"/>
                <a:gd name="connsiteX1068" fmla="*/ 3596096 w 4166715"/>
                <a:gd name="connsiteY1068" fmla="*/ 662428 h 3792573"/>
                <a:gd name="connsiteX1069" fmla="*/ 3282553 w 4166715"/>
                <a:gd name="connsiteY1069" fmla="*/ 615891 h 3792573"/>
                <a:gd name="connsiteX1070" fmla="*/ 3577888 w 4166715"/>
                <a:gd name="connsiteY1070" fmla="*/ 577353 h 3792573"/>
                <a:gd name="connsiteX1071" fmla="*/ 3596096 w 4166715"/>
                <a:gd name="connsiteY1071" fmla="*/ 662428 h 3792573"/>
                <a:gd name="connsiteX1072" fmla="*/ 3589178 w 4166715"/>
                <a:gd name="connsiteY1072" fmla="*/ 555538 h 3792573"/>
                <a:gd name="connsiteX1073" fmla="*/ 3536010 w 4166715"/>
                <a:gd name="connsiteY1073" fmla="*/ 174151 h 3792573"/>
                <a:gd name="connsiteX1074" fmla="*/ 3760333 w 4166715"/>
                <a:gd name="connsiteY1074" fmla="*/ 422471 h 3792573"/>
                <a:gd name="connsiteX1075" fmla="*/ 3589178 w 4166715"/>
                <a:gd name="connsiteY1075" fmla="*/ 555538 h 3792573"/>
                <a:gd name="connsiteX1076" fmla="*/ 3842998 w 4166715"/>
                <a:gd name="connsiteY1076" fmla="*/ 581715 h 3792573"/>
                <a:gd name="connsiteX1077" fmla="*/ 3841906 w 4166715"/>
                <a:gd name="connsiteY1077" fmla="*/ 584260 h 3792573"/>
                <a:gd name="connsiteX1078" fmla="*/ 3810224 w 4166715"/>
                <a:gd name="connsiteY1078" fmla="*/ 691151 h 3792573"/>
                <a:gd name="connsiteX1079" fmla="*/ 3810952 w 4166715"/>
                <a:gd name="connsiteY1079" fmla="*/ 696968 h 3792573"/>
                <a:gd name="connsiteX1080" fmla="*/ 3880143 w 4166715"/>
                <a:gd name="connsiteY1080" fmla="*/ 811129 h 3792573"/>
                <a:gd name="connsiteX1081" fmla="*/ 3844455 w 4166715"/>
                <a:gd name="connsiteY1081" fmla="*/ 1023092 h 3792573"/>
                <a:gd name="connsiteX1082" fmla="*/ 3725738 w 4166715"/>
                <a:gd name="connsiteY1082" fmla="*/ 875845 h 3792573"/>
                <a:gd name="connsiteX1083" fmla="*/ 3790559 w 4166715"/>
                <a:gd name="connsiteY1083" fmla="*/ 590441 h 3792573"/>
                <a:gd name="connsiteX1084" fmla="*/ 3790559 w 4166715"/>
                <a:gd name="connsiteY1084" fmla="*/ 588260 h 3792573"/>
                <a:gd name="connsiteX1085" fmla="*/ 3778906 w 4166715"/>
                <a:gd name="connsiteY1085" fmla="*/ 431197 h 3792573"/>
                <a:gd name="connsiteX1086" fmla="*/ 3955888 w 4166715"/>
                <a:gd name="connsiteY1086" fmla="*/ 437741 h 3792573"/>
                <a:gd name="connsiteX1087" fmla="*/ 3842998 w 4166715"/>
                <a:gd name="connsiteY1087" fmla="*/ 581715 h 3792573"/>
                <a:gd name="connsiteX1088" fmla="*/ 4001408 w 4166715"/>
                <a:gd name="connsiteY1088" fmla="*/ 333759 h 3792573"/>
                <a:gd name="connsiteX1089" fmla="*/ 3965356 w 4166715"/>
                <a:gd name="connsiteY1089" fmla="*/ 423562 h 3792573"/>
                <a:gd name="connsiteX1090" fmla="*/ 3788738 w 4166715"/>
                <a:gd name="connsiteY1090" fmla="*/ 417017 h 3792573"/>
                <a:gd name="connsiteX1091" fmla="*/ 3967541 w 4166715"/>
                <a:gd name="connsiteY1091" fmla="*/ 249410 h 3792573"/>
                <a:gd name="connsiteX1092" fmla="*/ 4001408 w 4166715"/>
                <a:gd name="connsiteY1092" fmla="*/ 333759 h 3792573"/>
                <a:gd name="connsiteX1093" fmla="*/ 4029085 w 4166715"/>
                <a:gd name="connsiteY1093" fmla="*/ 168697 h 3792573"/>
                <a:gd name="connsiteX1094" fmla="*/ 4023258 w 4166715"/>
                <a:gd name="connsiteY1094" fmla="*/ 170879 h 3792573"/>
                <a:gd name="connsiteX1095" fmla="*/ 3975553 w 4166715"/>
                <a:gd name="connsiteY1095" fmla="*/ 220688 h 3792573"/>
                <a:gd name="connsiteX1096" fmla="*/ 3951882 w 4166715"/>
                <a:gd name="connsiteY1096" fmla="*/ 42538 h 3792573"/>
                <a:gd name="connsiteX1097" fmla="*/ 4071692 w 4166715"/>
                <a:gd name="connsiteY1097" fmla="*/ 42538 h 3792573"/>
                <a:gd name="connsiteX1098" fmla="*/ 4108836 w 4166715"/>
                <a:gd name="connsiteY1098" fmla="*/ 175242 h 3792573"/>
                <a:gd name="connsiteX1099" fmla="*/ 4029085 w 4166715"/>
                <a:gd name="connsiteY1099" fmla="*/ 168697 h 3792573"/>
                <a:gd name="connsiteX1100" fmla="*/ 4120853 w 4166715"/>
                <a:gd name="connsiteY1100" fmla="*/ 163971 h 3792573"/>
                <a:gd name="connsiteX1101" fmla="*/ 4089536 w 4166715"/>
                <a:gd name="connsiteY1101" fmla="*/ 51627 h 3792573"/>
                <a:gd name="connsiteX1102" fmla="*/ 4157634 w 4166715"/>
                <a:gd name="connsiteY1102" fmla="*/ 95619 h 3792573"/>
                <a:gd name="connsiteX1103" fmla="*/ 4120853 w 4166715"/>
                <a:gd name="connsiteY1103" fmla="*/ 163971 h 3792573"/>
                <a:gd name="connsiteX1104" fmla="*/ 3112126 w 4166715"/>
                <a:gd name="connsiteY1104" fmla="*/ 178150 h 3792573"/>
                <a:gd name="connsiteX1105" fmla="*/ 2884524 w 4166715"/>
                <a:gd name="connsiteY1105" fmla="*/ 382114 h 3792573"/>
                <a:gd name="connsiteX1106" fmla="*/ 2892900 w 4166715"/>
                <a:gd name="connsiteY1106" fmla="*/ 227960 h 3792573"/>
                <a:gd name="connsiteX1107" fmla="*/ 3112126 w 4166715"/>
                <a:gd name="connsiteY1107" fmla="*/ 178150 h 3792573"/>
                <a:gd name="connsiteX1108" fmla="*/ 2204999 w 4166715"/>
                <a:gd name="connsiteY1108" fmla="*/ 209781 h 3792573"/>
                <a:gd name="connsiteX1109" fmla="*/ 2416577 w 4166715"/>
                <a:gd name="connsiteY1109" fmla="*/ 209781 h 3792573"/>
                <a:gd name="connsiteX1110" fmla="*/ 2434785 w 4166715"/>
                <a:gd name="connsiteY1110" fmla="*/ 253773 h 3792573"/>
                <a:gd name="connsiteX1111" fmla="*/ 2328814 w 4166715"/>
                <a:gd name="connsiteY1111" fmla="*/ 349393 h 3792573"/>
                <a:gd name="connsiteX1112" fmla="*/ 1983225 w 4166715"/>
                <a:gd name="connsiteY1112" fmla="*/ 364299 h 3792573"/>
                <a:gd name="connsiteX1113" fmla="*/ 2204999 w 4166715"/>
                <a:gd name="connsiteY1113" fmla="*/ 209781 h 3792573"/>
                <a:gd name="connsiteX1114" fmla="*/ 1793496 w 4166715"/>
                <a:gd name="connsiteY1114" fmla="*/ 530452 h 3792573"/>
                <a:gd name="connsiteX1115" fmla="*/ 1854311 w 4166715"/>
                <a:gd name="connsiteY1115" fmla="*/ 518090 h 3792573"/>
                <a:gd name="connsiteX1116" fmla="*/ 1859045 w 4166715"/>
                <a:gd name="connsiteY1116" fmla="*/ 514818 h 3792573"/>
                <a:gd name="connsiteX1117" fmla="*/ 1860138 w 4166715"/>
                <a:gd name="connsiteY1117" fmla="*/ 509365 h 3792573"/>
                <a:gd name="connsiteX1118" fmla="*/ 1848849 w 4166715"/>
                <a:gd name="connsiteY1118" fmla="*/ 458101 h 3792573"/>
                <a:gd name="connsiteX1119" fmla="*/ 1946444 w 4166715"/>
                <a:gd name="connsiteY1119" fmla="*/ 390113 h 3792573"/>
                <a:gd name="connsiteX1120" fmla="*/ 1874340 w 4166715"/>
                <a:gd name="connsiteY1120" fmla="*/ 673336 h 3792573"/>
                <a:gd name="connsiteX1121" fmla="*/ 1793496 w 4166715"/>
                <a:gd name="connsiteY1121" fmla="*/ 530452 h 3792573"/>
                <a:gd name="connsiteX1122" fmla="*/ 1879802 w 4166715"/>
                <a:gd name="connsiteY1122" fmla="*/ 702058 h 3792573"/>
                <a:gd name="connsiteX1123" fmla="*/ 2233404 w 4166715"/>
                <a:gd name="connsiteY1123" fmla="*/ 855122 h 3792573"/>
                <a:gd name="connsiteX1124" fmla="*/ 1844479 w 4166715"/>
                <a:gd name="connsiteY1124" fmla="*/ 760957 h 3792573"/>
                <a:gd name="connsiteX1125" fmla="*/ 1879802 w 4166715"/>
                <a:gd name="connsiteY1125" fmla="*/ 702058 h 3792573"/>
                <a:gd name="connsiteX1126" fmla="*/ 1656571 w 4166715"/>
                <a:gd name="connsiteY1126" fmla="*/ 596985 h 3792573"/>
                <a:gd name="connsiteX1127" fmla="*/ 1677329 w 4166715"/>
                <a:gd name="connsiteY1127" fmla="*/ 532633 h 3792573"/>
                <a:gd name="connsiteX1128" fmla="*/ 1822265 w 4166715"/>
                <a:gd name="connsiteY1128" fmla="*/ 762047 h 3792573"/>
                <a:gd name="connsiteX1129" fmla="*/ 1758537 w 4166715"/>
                <a:gd name="connsiteY1129" fmla="*/ 788224 h 3792573"/>
                <a:gd name="connsiteX1130" fmla="*/ 1740329 w 4166715"/>
                <a:gd name="connsiteY1130" fmla="*/ 717691 h 3792573"/>
                <a:gd name="connsiteX1131" fmla="*/ 1740329 w 4166715"/>
                <a:gd name="connsiteY1131" fmla="*/ 717328 h 3792573"/>
                <a:gd name="connsiteX1132" fmla="*/ 1739965 w 4166715"/>
                <a:gd name="connsiteY1132" fmla="*/ 716601 h 3792573"/>
                <a:gd name="connsiteX1133" fmla="*/ 1739600 w 4166715"/>
                <a:gd name="connsiteY1133" fmla="*/ 715510 h 3792573"/>
                <a:gd name="connsiteX1134" fmla="*/ 1739600 w 4166715"/>
                <a:gd name="connsiteY1134" fmla="*/ 715146 h 3792573"/>
                <a:gd name="connsiteX1135" fmla="*/ 1656571 w 4166715"/>
                <a:gd name="connsiteY1135" fmla="*/ 596985 h 3792573"/>
                <a:gd name="connsiteX1136" fmla="*/ 1207196 w 4166715"/>
                <a:gd name="connsiteY1136" fmla="*/ 880208 h 3792573"/>
                <a:gd name="connsiteX1137" fmla="*/ 1361236 w 4166715"/>
                <a:gd name="connsiteY1137" fmla="*/ 1155432 h 3792573"/>
                <a:gd name="connsiteX1138" fmla="*/ 1040046 w 4166715"/>
                <a:gd name="connsiteY1138" fmla="*/ 1060904 h 3792573"/>
                <a:gd name="connsiteX1139" fmla="*/ 988699 w 4166715"/>
                <a:gd name="connsiteY1139" fmla="*/ 742414 h 3792573"/>
                <a:gd name="connsiteX1140" fmla="*/ 1121618 w 4166715"/>
                <a:gd name="connsiteY1140" fmla="*/ 757321 h 3792573"/>
                <a:gd name="connsiteX1141" fmla="*/ 1207196 w 4166715"/>
                <a:gd name="connsiteY1141" fmla="*/ 880208 h 3792573"/>
                <a:gd name="connsiteX1142" fmla="*/ 1022202 w 4166715"/>
                <a:gd name="connsiteY1142" fmla="*/ 1043816 h 3792573"/>
                <a:gd name="connsiteX1143" fmla="*/ 900936 w 4166715"/>
                <a:gd name="connsiteY1143" fmla="*/ 911475 h 3792573"/>
                <a:gd name="connsiteX1144" fmla="*/ 976317 w 4166715"/>
                <a:gd name="connsiteY1144" fmla="*/ 758048 h 3792573"/>
                <a:gd name="connsiteX1145" fmla="*/ 1022202 w 4166715"/>
                <a:gd name="connsiteY1145" fmla="*/ 1043816 h 3792573"/>
                <a:gd name="connsiteX1146" fmla="*/ 890011 w 4166715"/>
                <a:gd name="connsiteY1146" fmla="*/ 900568 h 3792573"/>
                <a:gd name="connsiteX1147" fmla="*/ 779306 w 4166715"/>
                <a:gd name="connsiteY1147" fmla="*/ 798404 h 3792573"/>
                <a:gd name="connsiteX1148" fmla="*/ 966121 w 4166715"/>
                <a:gd name="connsiteY1148" fmla="*/ 745686 h 3792573"/>
                <a:gd name="connsiteX1149" fmla="*/ 890011 w 4166715"/>
                <a:gd name="connsiteY1149" fmla="*/ 900568 h 3792573"/>
                <a:gd name="connsiteX1150" fmla="*/ 908947 w 4166715"/>
                <a:gd name="connsiteY1150" fmla="*/ 991825 h 3792573"/>
                <a:gd name="connsiteX1151" fmla="*/ 902393 w 4166715"/>
                <a:gd name="connsiteY1151" fmla="*/ 934380 h 3792573"/>
                <a:gd name="connsiteX1152" fmla="*/ 999259 w 4166715"/>
                <a:gd name="connsiteY1152" fmla="*/ 1040180 h 3792573"/>
                <a:gd name="connsiteX1153" fmla="*/ 908947 w 4166715"/>
                <a:gd name="connsiteY1153" fmla="*/ 991825 h 3792573"/>
                <a:gd name="connsiteX1154" fmla="*/ 650029 w 4166715"/>
                <a:gd name="connsiteY1154" fmla="*/ 888570 h 3792573"/>
                <a:gd name="connsiteX1155" fmla="*/ 759641 w 4166715"/>
                <a:gd name="connsiteY1155" fmla="*/ 807857 h 3792573"/>
                <a:gd name="connsiteX1156" fmla="*/ 792416 w 4166715"/>
                <a:gd name="connsiteY1156" fmla="*/ 1018729 h 3792573"/>
                <a:gd name="connsiteX1157" fmla="*/ 702832 w 4166715"/>
                <a:gd name="connsiteY1157" fmla="*/ 952195 h 3792573"/>
                <a:gd name="connsiteX1158" fmla="*/ 650029 w 4166715"/>
                <a:gd name="connsiteY1158" fmla="*/ 888570 h 3792573"/>
                <a:gd name="connsiteX1159" fmla="*/ 541873 w 4166715"/>
                <a:gd name="connsiteY1159" fmla="*/ 1056541 h 3792573"/>
                <a:gd name="connsiteX1160" fmla="*/ 681346 w 4166715"/>
                <a:gd name="connsiteY1160" fmla="*/ 975464 h 3792573"/>
                <a:gd name="connsiteX1161" fmla="*/ 584115 w 4166715"/>
                <a:gd name="connsiteY1161" fmla="*/ 1180519 h 3792573"/>
                <a:gd name="connsiteX1162" fmla="*/ 528763 w 4166715"/>
                <a:gd name="connsiteY1162" fmla="*/ 1180519 h 3792573"/>
                <a:gd name="connsiteX1163" fmla="*/ 541873 w 4166715"/>
                <a:gd name="connsiteY1163" fmla="*/ 1056541 h 3792573"/>
                <a:gd name="connsiteX1164" fmla="*/ 833202 w 4166715"/>
                <a:gd name="connsiteY1164" fmla="*/ 1133618 h 3792573"/>
                <a:gd name="connsiteX1165" fmla="*/ 742161 w 4166715"/>
                <a:gd name="connsiteY1165" fmla="*/ 1261959 h 3792573"/>
                <a:gd name="connsiteX1166" fmla="*/ 696641 w 4166715"/>
                <a:gd name="connsiteY1166" fmla="*/ 1184518 h 3792573"/>
                <a:gd name="connsiteX1167" fmla="*/ 690450 w 4166715"/>
                <a:gd name="connsiteY1167" fmla="*/ 1180882 h 3792573"/>
                <a:gd name="connsiteX1168" fmla="*/ 600138 w 4166715"/>
                <a:gd name="connsiteY1168" fmla="*/ 1180882 h 3792573"/>
                <a:gd name="connsiteX1169" fmla="*/ 700647 w 4166715"/>
                <a:gd name="connsiteY1169" fmla="*/ 968556 h 3792573"/>
                <a:gd name="connsiteX1170" fmla="*/ 796421 w 4166715"/>
                <a:gd name="connsiteY1170" fmla="*/ 1039816 h 3792573"/>
                <a:gd name="connsiteX1171" fmla="*/ 833202 w 4166715"/>
                <a:gd name="connsiteY1171" fmla="*/ 1133618 h 3792573"/>
                <a:gd name="connsiteX1172" fmla="*/ 806982 w 4166715"/>
                <a:gd name="connsiteY1172" fmla="*/ 1016548 h 3792573"/>
                <a:gd name="connsiteX1173" fmla="*/ 775664 w 4166715"/>
                <a:gd name="connsiteY1173" fmla="*/ 814402 h 3792573"/>
                <a:gd name="connsiteX1174" fmla="*/ 882728 w 4166715"/>
                <a:gd name="connsiteY1174" fmla="*/ 913657 h 3792573"/>
                <a:gd name="connsiteX1175" fmla="*/ 806982 w 4166715"/>
                <a:gd name="connsiteY1175" fmla="*/ 1016548 h 3792573"/>
                <a:gd name="connsiteX1176" fmla="*/ 904942 w 4166715"/>
                <a:gd name="connsiteY1176" fmla="*/ 1006004 h 3792573"/>
                <a:gd name="connsiteX1177" fmla="*/ 1016011 w 4166715"/>
                <a:gd name="connsiteY1177" fmla="*/ 1065630 h 3792573"/>
                <a:gd name="connsiteX1178" fmla="*/ 921329 w 4166715"/>
                <a:gd name="connsiteY1178" fmla="*/ 1101987 h 3792573"/>
                <a:gd name="connsiteX1179" fmla="*/ 877265 w 4166715"/>
                <a:gd name="connsiteY1179" fmla="*/ 1055814 h 3792573"/>
                <a:gd name="connsiteX1180" fmla="*/ 904942 w 4166715"/>
                <a:gd name="connsiteY1180" fmla="*/ 1006004 h 3792573"/>
                <a:gd name="connsiteX1181" fmla="*/ 929341 w 4166715"/>
                <a:gd name="connsiteY1181" fmla="*/ 1114349 h 3792573"/>
                <a:gd name="connsiteX1182" fmla="*/ 1014554 w 4166715"/>
                <a:gd name="connsiteY1182" fmla="*/ 1081627 h 3792573"/>
                <a:gd name="connsiteX1183" fmla="*/ 958473 w 4166715"/>
                <a:gd name="connsiteY1183" fmla="*/ 1166703 h 3792573"/>
                <a:gd name="connsiteX1184" fmla="*/ 929341 w 4166715"/>
                <a:gd name="connsiteY1184" fmla="*/ 1114349 h 3792573"/>
                <a:gd name="connsiteX1185" fmla="*/ 964300 w 4166715"/>
                <a:gd name="connsiteY1185" fmla="*/ 1184518 h 3792573"/>
                <a:gd name="connsiteX1186" fmla="*/ 1036404 w 4166715"/>
                <a:gd name="connsiteY1186" fmla="*/ 1075083 h 3792573"/>
                <a:gd name="connsiteX1187" fmla="*/ 1343028 w 4166715"/>
                <a:gd name="connsiteY1187" fmla="*/ 1165249 h 3792573"/>
                <a:gd name="connsiteX1188" fmla="*/ 939901 w 4166715"/>
                <a:gd name="connsiteY1188" fmla="*/ 1229601 h 3792573"/>
                <a:gd name="connsiteX1189" fmla="*/ 964300 w 4166715"/>
                <a:gd name="connsiteY1189" fmla="*/ 1184518 h 3792573"/>
                <a:gd name="connsiteX1190" fmla="*/ 636554 w 4166715"/>
                <a:gd name="connsiteY1190" fmla="*/ 1317585 h 3792573"/>
                <a:gd name="connsiteX1191" fmla="*/ 734878 w 4166715"/>
                <a:gd name="connsiteY1191" fmla="*/ 1344490 h 3792573"/>
                <a:gd name="connsiteX1192" fmla="*/ 760734 w 4166715"/>
                <a:gd name="connsiteY1192" fmla="*/ 1568450 h 3792573"/>
                <a:gd name="connsiteX1193" fmla="*/ 560445 w 4166715"/>
                <a:gd name="connsiteY1193" fmla="*/ 1392118 h 3792573"/>
                <a:gd name="connsiteX1194" fmla="*/ 636554 w 4166715"/>
                <a:gd name="connsiteY1194" fmla="*/ 1317585 h 3792573"/>
                <a:gd name="connsiteX1195" fmla="*/ 431167 w 4166715"/>
                <a:gd name="connsiteY1195" fmla="*/ 1433929 h 3792573"/>
                <a:gd name="connsiteX1196" fmla="*/ 383826 w 4166715"/>
                <a:gd name="connsiteY1196" fmla="*/ 1368849 h 3792573"/>
                <a:gd name="connsiteX1197" fmla="*/ 429711 w 4166715"/>
                <a:gd name="connsiteY1197" fmla="*/ 1303406 h 3792573"/>
                <a:gd name="connsiteX1198" fmla="*/ 477052 w 4166715"/>
                <a:gd name="connsiteY1198" fmla="*/ 1385937 h 3792573"/>
                <a:gd name="connsiteX1199" fmla="*/ 431167 w 4166715"/>
                <a:gd name="connsiteY1199" fmla="*/ 1433929 h 3792573"/>
                <a:gd name="connsiteX1200" fmla="*/ 293514 w 4166715"/>
                <a:gd name="connsiteY1200" fmla="*/ 1443018 h 3792573"/>
                <a:gd name="connsiteX1201" fmla="*/ 239254 w 4166715"/>
                <a:gd name="connsiteY1201" fmla="*/ 1436474 h 3792573"/>
                <a:gd name="connsiteX1202" fmla="*/ 372901 w 4166715"/>
                <a:gd name="connsiteY1202" fmla="*/ 1377938 h 3792573"/>
                <a:gd name="connsiteX1203" fmla="*/ 416965 w 4166715"/>
                <a:gd name="connsiteY1203" fmla="*/ 1438655 h 3792573"/>
                <a:gd name="connsiteX1204" fmla="*/ 293514 w 4166715"/>
                <a:gd name="connsiteY1204" fmla="*/ 1443018 h 3792573"/>
                <a:gd name="connsiteX1205" fmla="*/ 350687 w 4166715"/>
                <a:gd name="connsiteY1205" fmla="*/ 1188154 h 3792573"/>
                <a:gd name="connsiteX1206" fmla="*/ 421699 w 4166715"/>
                <a:gd name="connsiteY1206" fmla="*/ 1289954 h 3792573"/>
                <a:gd name="connsiteX1207" fmla="*/ 375086 w 4166715"/>
                <a:gd name="connsiteY1207" fmla="*/ 1356488 h 3792573"/>
                <a:gd name="connsiteX1208" fmla="*/ 324104 w 4166715"/>
                <a:gd name="connsiteY1208" fmla="*/ 1286318 h 3792573"/>
                <a:gd name="connsiteX1209" fmla="*/ 350687 w 4166715"/>
                <a:gd name="connsiteY1209" fmla="*/ 1188154 h 3792573"/>
                <a:gd name="connsiteX1210" fmla="*/ 257098 w 4166715"/>
                <a:gd name="connsiteY1210" fmla="*/ 1325220 h 3792573"/>
                <a:gd name="connsiteX1211" fmla="*/ 313907 w 4166715"/>
                <a:gd name="connsiteY1211" fmla="*/ 1296862 h 3792573"/>
                <a:gd name="connsiteX1212" fmla="*/ 363797 w 4166715"/>
                <a:gd name="connsiteY1212" fmla="*/ 1365940 h 3792573"/>
                <a:gd name="connsiteX1213" fmla="*/ 214491 w 4166715"/>
                <a:gd name="connsiteY1213" fmla="*/ 1431384 h 3792573"/>
                <a:gd name="connsiteX1214" fmla="*/ 187179 w 4166715"/>
                <a:gd name="connsiteY1214" fmla="*/ 1388482 h 3792573"/>
                <a:gd name="connsiteX1215" fmla="*/ 257098 w 4166715"/>
                <a:gd name="connsiteY1215" fmla="*/ 1325220 h 3792573"/>
                <a:gd name="connsiteX1216" fmla="*/ 352873 w 4166715"/>
                <a:gd name="connsiteY1216" fmla="*/ 1498281 h 3792573"/>
                <a:gd name="connsiteX1217" fmla="*/ 310266 w 4166715"/>
                <a:gd name="connsiteY1217" fmla="*/ 1456834 h 3792573"/>
                <a:gd name="connsiteX1218" fmla="*/ 428982 w 4166715"/>
                <a:gd name="connsiteY1218" fmla="*/ 1452471 h 3792573"/>
                <a:gd name="connsiteX1219" fmla="*/ 466491 w 4166715"/>
                <a:gd name="connsiteY1219" fmla="*/ 1468831 h 3792573"/>
                <a:gd name="connsiteX1220" fmla="*/ 474138 w 4166715"/>
                <a:gd name="connsiteY1220" fmla="*/ 1467741 h 3792573"/>
                <a:gd name="connsiteX1221" fmla="*/ 542237 w 4166715"/>
                <a:gd name="connsiteY1221" fmla="*/ 1408115 h 3792573"/>
                <a:gd name="connsiteX1222" fmla="*/ 542237 w 4166715"/>
                <a:gd name="connsiteY1222" fmla="*/ 1610625 h 3792573"/>
                <a:gd name="connsiteX1223" fmla="*/ 437722 w 4166715"/>
                <a:gd name="connsiteY1223" fmla="*/ 1655344 h 3792573"/>
                <a:gd name="connsiteX1224" fmla="*/ 437722 w 4166715"/>
                <a:gd name="connsiteY1224" fmla="*/ 1576449 h 3792573"/>
                <a:gd name="connsiteX1225" fmla="*/ 435173 w 4166715"/>
                <a:gd name="connsiteY1225" fmla="*/ 1570995 h 3792573"/>
                <a:gd name="connsiteX1226" fmla="*/ 352873 w 4166715"/>
                <a:gd name="connsiteY1226" fmla="*/ 1498281 h 3792573"/>
                <a:gd name="connsiteX1227" fmla="*/ 386375 w 4166715"/>
                <a:gd name="connsiteY1227" fmla="*/ 1858581 h 3792573"/>
                <a:gd name="connsiteX1228" fmla="*/ 245809 w 4166715"/>
                <a:gd name="connsiteY1228" fmla="*/ 1691701 h 3792573"/>
                <a:gd name="connsiteX1229" fmla="*/ 431532 w 4166715"/>
                <a:gd name="connsiteY1229" fmla="*/ 1673523 h 3792573"/>
                <a:gd name="connsiteX1230" fmla="*/ 432624 w 4166715"/>
                <a:gd name="connsiteY1230" fmla="*/ 1673159 h 3792573"/>
                <a:gd name="connsiteX1231" fmla="*/ 433716 w 4166715"/>
                <a:gd name="connsiteY1231" fmla="*/ 1672795 h 3792573"/>
                <a:gd name="connsiteX1232" fmla="*/ 533133 w 4166715"/>
                <a:gd name="connsiteY1232" fmla="*/ 1630258 h 3792573"/>
                <a:gd name="connsiteX1233" fmla="*/ 458844 w 4166715"/>
                <a:gd name="connsiteY1233" fmla="*/ 1761507 h 3792573"/>
                <a:gd name="connsiteX1234" fmla="*/ 386375 w 4166715"/>
                <a:gd name="connsiteY1234" fmla="*/ 1858581 h 3792573"/>
                <a:gd name="connsiteX1235" fmla="*/ 768017 w 4166715"/>
                <a:gd name="connsiteY1235" fmla="*/ 1816770 h 3792573"/>
                <a:gd name="connsiteX1236" fmla="*/ 679890 w 4166715"/>
                <a:gd name="connsiteY1236" fmla="*/ 1688065 h 3792573"/>
                <a:gd name="connsiteX1237" fmla="*/ 706838 w 4166715"/>
                <a:gd name="connsiteY1237" fmla="*/ 1643710 h 3792573"/>
                <a:gd name="connsiteX1238" fmla="*/ 848496 w 4166715"/>
                <a:gd name="connsiteY1238" fmla="*/ 1769506 h 3792573"/>
                <a:gd name="connsiteX1239" fmla="*/ 768017 w 4166715"/>
                <a:gd name="connsiteY1239" fmla="*/ 1816770 h 3792573"/>
                <a:gd name="connsiteX1240" fmla="*/ 1186439 w 4166715"/>
                <a:gd name="connsiteY1240" fmla="*/ 1877123 h 3792573"/>
                <a:gd name="connsiteX1241" fmla="*/ 1400566 w 4166715"/>
                <a:gd name="connsiteY1241" fmla="*/ 1873124 h 3792573"/>
                <a:gd name="connsiteX1242" fmla="*/ 1251624 w 4166715"/>
                <a:gd name="connsiteY1242" fmla="*/ 1988376 h 3792573"/>
                <a:gd name="connsiteX1243" fmla="*/ 1245069 w 4166715"/>
                <a:gd name="connsiteY1243" fmla="*/ 1922933 h 3792573"/>
                <a:gd name="connsiteX1244" fmla="*/ 1242156 w 4166715"/>
                <a:gd name="connsiteY1244" fmla="*/ 1917843 h 3792573"/>
                <a:gd name="connsiteX1245" fmla="*/ 1186439 w 4166715"/>
                <a:gd name="connsiteY1245" fmla="*/ 1877123 h 3792573"/>
                <a:gd name="connsiteX1246" fmla="*/ 957745 w 4166715"/>
                <a:gd name="connsiteY1246" fmla="*/ 1958927 h 3792573"/>
                <a:gd name="connsiteX1247" fmla="*/ 1002537 w 4166715"/>
                <a:gd name="connsiteY1247" fmla="*/ 2012008 h 3792573"/>
                <a:gd name="connsiteX1248" fmla="*/ 1045144 w 4166715"/>
                <a:gd name="connsiteY1248" fmla="*/ 2128351 h 3792573"/>
                <a:gd name="connsiteX1249" fmla="*/ 888919 w 4166715"/>
                <a:gd name="connsiteY1249" fmla="*/ 2037822 h 3792573"/>
                <a:gd name="connsiteX1250" fmla="*/ 957745 w 4166715"/>
                <a:gd name="connsiteY1250" fmla="*/ 1958927 h 3792573"/>
                <a:gd name="connsiteX1251" fmla="*/ 677705 w 4166715"/>
                <a:gd name="connsiteY1251" fmla="*/ 1950201 h 3792573"/>
                <a:gd name="connsiteX1252" fmla="*/ 556439 w 4166715"/>
                <a:gd name="connsiteY1252" fmla="*/ 1877487 h 3792573"/>
                <a:gd name="connsiteX1253" fmla="*/ 662774 w 4166715"/>
                <a:gd name="connsiteY1253" fmla="*/ 1877487 h 3792573"/>
                <a:gd name="connsiteX1254" fmla="*/ 677705 w 4166715"/>
                <a:gd name="connsiteY1254" fmla="*/ 1950201 h 3792573"/>
                <a:gd name="connsiteX1255" fmla="*/ 105971 w 4166715"/>
                <a:gd name="connsiteY1255" fmla="*/ 2116717 h 3792573"/>
                <a:gd name="connsiteX1256" fmla="*/ 251271 w 4166715"/>
                <a:gd name="connsiteY1256" fmla="*/ 2161800 h 3792573"/>
                <a:gd name="connsiteX1257" fmla="*/ 21121 w 4166715"/>
                <a:gd name="connsiteY1257" fmla="*/ 2447568 h 3792573"/>
                <a:gd name="connsiteX1258" fmla="*/ 14566 w 4166715"/>
                <a:gd name="connsiteY1258" fmla="*/ 2294140 h 3792573"/>
                <a:gd name="connsiteX1259" fmla="*/ 105971 w 4166715"/>
                <a:gd name="connsiteY1259" fmla="*/ 2116717 h 3792573"/>
                <a:gd name="connsiteX1260" fmla="*/ 31318 w 4166715"/>
                <a:gd name="connsiteY1260" fmla="*/ 2479198 h 3792573"/>
                <a:gd name="connsiteX1261" fmla="*/ 273485 w 4166715"/>
                <a:gd name="connsiteY1261" fmla="*/ 2545005 h 3792573"/>
                <a:gd name="connsiteX1262" fmla="*/ 236341 w 4166715"/>
                <a:gd name="connsiteY1262" fmla="*/ 2712248 h 3792573"/>
                <a:gd name="connsiteX1263" fmla="*/ 127457 w 4166715"/>
                <a:gd name="connsiteY1263" fmla="*/ 2627172 h 3792573"/>
                <a:gd name="connsiteX1264" fmla="*/ 31318 w 4166715"/>
                <a:gd name="connsiteY1264" fmla="*/ 2479198 h 3792573"/>
                <a:gd name="connsiteX1265" fmla="*/ 474867 w 4166715"/>
                <a:gd name="connsiteY1265" fmla="*/ 2734426 h 3792573"/>
                <a:gd name="connsiteX1266" fmla="*/ 264381 w 4166715"/>
                <a:gd name="connsiteY1266" fmla="*/ 2719520 h 3792573"/>
                <a:gd name="connsiteX1267" fmla="*/ 624901 w 4166715"/>
                <a:gd name="connsiteY1267" fmla="*/ 2499195 h 3792573"/>
                <a:gd name="connsiteX1268" fmla="*/ 658040 w 4166715"/>
                <a:gd name="connsiteY1268" fmla="*/ 2734063 h 3792573"/>
                <a:gd name="connsiteX1269" fmla="*/ 474867 w 4166715"/>
                <a:gd name="connsiteY1269" fmla="*/ 2734426 h 3792573"/>
                <a:gd name="connsiteX1270" fmla="*/ 668965 w 4166715"/>
                <a:gd name="connsiteY1270" fmla="*/ 2753695 h 3792573"/>
                <a:gd name="connsiteX1271" fmla="*/ 766560 w 4166715"/>
                <a:gd name="connsiteY1271" fmla="*/ 2842044 h 3792573"/>
                <a:gd name="connsiteX1272" fmla="*/ 624537 w 4166715"/>
                <a:gd name="connsiteY1272" fmla="*/ 2856586 h 3792573"/>
                <a:gd name="connsiteX1273" fmla="*/ 668965 w 4166715"/>
                <a:gd name="connsiteY1273" fmla="*/ 2753695 h 3792573"/>
                <a:gd name="connsiteX1274" fmla="*/ 765468 w 4166715"/>
                <a:gd name="connsiteY1274" fmla="*/ 3178348 h 3792573"/>
                <a:gd name="connsiteX1275" fmla="*/ 814994 w 4166715"/>
                <a:gd name="connsiteY1275" fmla="*/ 3077638 h 3792573"/>
                <a:gd name="connsiteX1276" fmla="*/ 945364 w 4166715"/>
                <a:gd name="connsiteY1276" fmla="*/ 3310688 h 3792573"/>
                <a:gd name="connsiteX1277" fmla="*/ 745075 w 4166715"/>
                <a:gd name="connsiteY1277" fmla="*/ 3291418 h 3792573"/>
                <a:gd name="connsiteX1278" fmla="*/ 765468 w 4166715"/>
                <a:gd name="connsiteY1278" fmla="*/ 3178348 h 3792573"/>
                <a:gd name="connsiteX1279" fmla="*/ 786953 w 4166715"/>
                <a:gd name="connsiteY1279" fmla="*/ 3527377 h 3792573"/>
                <a:gd name="connsiteX1280" fmla="*/ 1001809 w 4166715"/>
                <a:gd name="connsiteY1280" fmla="*/ 3477204 h 3792573"/>
                <a:gd name="connsiteX1281" fmla="*/ 870346 w 4166715"/>
                <a:gd name="connsiteY1281" fmla="*/ 3618997 h 3792573"/>
                <a:gd name="connsiteX1282" fmla="*/ 786953 w 4166715"/>
                <a:gd name="connsiteY1282" fmla="*/ 3527377 h 3792573"/>
                <a:gd name="connsiteX1283" fmla="*/ 877994 w 4166715"/>
                <a:gd name="connsiteY1283" fmla="*/ 3641902 h 3792573"/>
                <a:gd name="connsiteX1284" fmla="*/ 1083381 w 4166715"/>
                <a:gd name="connsiteY1284" fmla="*/ 3743339 h 3792573"/>
                <a:gd name="connsiteX1285" fmla="*/ 880179 w 4166715"/>
                <a:gd name="connsiteY1285" fmla="*/ 3780423 h 3792573"/>
                <a:gd name="connsiteX1286" fmla="*/ 877994 w 4166715"/>
                <a:gd name="connsiteY1286" fmla="*/ 3641902 h 3792573"/>
                <a:gd name="connsiteX1287" fmla="*/ 1668589 w 4166715"/>
                <a:gd name="connsiteY1287" fmla="*/ 2534098 h 3792573"/>
                <a:gd name="connsiteX1288" fmla="*/ 1666040 w 4166715"/>
                <a:gd name="connsiteY1288" fmla="*/ 2537370 h 3792573"/>
                <a:gd name="connsiteX1289" fmla="*/ 1651109 w 4166715"/>
                <a:gd name="connsiteY1289" fmla="*/ 2571182 h 3792573"/>
                <a:gd name="connsiteX1290" fmla="*/ 1536034 w 4166715"/>
                <a:gd name="connsiteY1290" fmla="*/ 2571182 h 3792573"/>
                <a:gd name="connsiteX1291" fmla="*/ 1410398 w 4166715"/>
                <a:gd name="connsiteY1291" fmla="*/ 2430116 h 3792573"/>
                <a:gd name="connsiteX1292" fmla="*/ 1408577 w 4166715"/>
                <a:gd name="connsiteY1292" fmla="*/ 2336315 h 3792573"/>
                <a:gd name="connsiteX1293" fmla="*/ 1408213 w 4166715"/>
                <a:gd name="connsiteY1293" fmla="*/ 2334860 h 3792573"/>
                <a:gd name="connsiteX1294" fmla="*/ 1408213 w 4166715"/>
                <a:gd name="connsiteY1294" fmla="*/ 2334133 h 3792573"/>
                <a:gd name="connsiteX1295" fmla="*/ 1406756 w 4166715"/>
                <a:gd name="connsiteY1295" fmla="*/ 2331588 h 3792573"/>
                <a:gd name="connsiteX1296" fmla="*/ 1406756 w 4166715"/>
                <a:gd name="connsiteY1296" fmla="*/ 2331588 h 3792573"/>
                <a:gd name="connsiteX1297" fmla="*/ 1251260 w 4166715"/>
                <a:gd name="connsiteY1297" fmla="*/ 2154892 h 3792573"/>
                <a:gd name="connsiteX1298" fmla="*/ 1370340 w 4166715"/>
                <a:gd name="connsiteY1298" fmla="*/ 2239604 h 3792573"/>
                <a:gd name="connsiteX1299" fmla="*/ 1479225 w 4166715"/>
                <a:gd name="connsiteY1299" fmla="*/ 2387942 h 3792573"/>
                <a:gd name="connsiteX1300" fmla="*/ 1489421 w 4166715"/>
                <a:gd name="connsiteY1300" fmla="*/ 2389760 h 3792573"/>
                <a:gd name="connsiteX1301" fmla="*/ 1693716 w 4166715"/>
                <a:gd name="connsiteY1301" fmla="*/ 2247603 h 3792573"/>
                <a:gd name="connsiteX1302" fmla="*/ 1495976 w 4166715"/>
                <a:gd name="connsiteY1302" fmla="*/ 2494832 h 3792573"/>
                <a:gd name="connsiteX1303" fmla="*/ 1495976 w 4166715"/>
                <a:gd name="connsiteY1303" fmla="*/ 2503921 h 3792573"/>
                <a:gd name="connsiteX1304" fmla="*/ 1501803 w 4166715"/>
                <a:gd name="connsiteY1304" fmla="*/ 2506830 h 3792573"/>
                <a:gd name="connsiteX1305" fmla="*/ 1504716 w 4166715"/>
                <a:gd name="connsiteY1305" fmla="*/ 2506103 h 3792573"/>
                <a:gd name="connsiteX1306" fmla="*/ 1754895 w 4166715"/>
                <a:gd name="connsiteY1306" fmla="*/ 2398849 h 3792573"/>
                <a:gd name="connsiteX1307" fmla="*/ 1752710 w 4166715"/>
                <a:gd name="connsiteY1307" fmla="*/ 2478471 h 3792573"/>
                <a:gd name="connsiteX1308" fmla="*/ 1668589 w 4166715"/>
                <a:gd name="connsiteY1308" fmla="*/ 2534098 h 3792573"/>
                <a:gd name="connsiteX1309" fmla="*/ 1390005 w 4166715"/>
                <a:gd name="connsiteY1309" fmla="*/ 2240695 h 3792573"/>
                <a:gd name="connsiteX1310" fmla="*/ 1705733 w 4166715"/>
                <a:gd name="connsiteY1310" fmla="*/ 2221426 h 3792573"/>
                <a:gd name="connsiteX1311" fmla="*/ 1487236 w 4166715"/>
                <a:gd name="connsiteY1311" fmla="*/ 2373763 h 3792573"/>
                <a:gd name="connsiteX1312" fmla="*/ 1390005 w 4166715"/>
                <a:gd name="connsiteY1312" fmla="*/ 2240695 h 3792573"/>
                <a:gd name="connsiteX1313" fmla="*/ 1713745 w 4166715"/>
                <a:gd name="connsiteY1313" fmla="*/ 2206156 h 3792573"/>
                <a:gd name="connsiteX1314" fmla="*/ 1400566 w 4166715"/>
                <a:gd name="connsiteY1314" fmla="*/ 2225425 h 3792573"/>
                <a:gd name="connsiteX1315" fmla="*/ 1586288 w 4166715"/>
                <a:gd name="connsiteY1315" fmla="*/ 2088358 h 3792573"/>
                <a:gd name="connsiteX1316" fmla="*/ 1713745 w 4166715"/>
                <a:gd name="connsiteY1316" fmla="*/ 2206156 h 3792573"/>
                <a:gd name="connsiteX1317" fmla="*/ 1585560 w 4166715"/>
                <a:gd name="connsiteY1317" fmla="*/ 2071271 h 3792573"/>
                <a:gd name="connsiteX1318" fmla="*/ 1306976 w 4166715"/>
                <a:gd name="connsiteY1318" fmla="*/ 2011281 h 3792573"/>
                <a:gd name="connsiteX1319" fmla="*/ 1628531 w 4166715"/>
                <a:gd name="connsiteY1319" fmla="*/ 2049456 h 3792573"/>
                <a:gd name="connsiteX1320" fmla="*/ 1585560 w 4166715"/>
                <a:gd name="connsiteY1320" fmla="*/ 2071271 h 3792573"/>
                <a:gd name="connsiteX1321" fmla="*/ 2372514 w 4166715"/>
                <a:gd name="connsiteY1321" fmla="*/ 2616629 h 3792573"/>
                <a:gd name="connsiteX1322" fmla="*/ 2219930 w 4166715"/>
                <a:gd name="connsiteY1322" fmla="*/ 2459929 h 3792573"/>
                <a:gd name="connsiteX1323" fmla="*/ 2432964 w 4166715"/>
                <a:gd name="connsiteY1323" fmla="*/ 2424663 h 3792573"/>
                <a:gd name="connsiteX1324" fmla="*/ 2426409 w 4166715"/>
                <a:gd name="connsiteY1324" fmla="*/ 2554094 h 3792573"/>
                <a:gd name="connsiteX1325" fmla="*/ 2372514 w 4166715"/>
                <a:gd name="connsiteY1325" fmla="*/ 2616629 h 3792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</a:cxnLst>
              <a:rect l="l" t="t" r="r" b="b"/>
              <a:pathLst>
                <a:path w="4166715" h="3792573">
                  <a:moveTo>
                    <a:pt x="2866681" y="2618810"/>
                  </a:moveTo>
                  <a:cubicBezTo>
                    <a:pt x="2866681" y="2619537"/>
                    <a:pt x="2867045" y="2620264"/>
                    <a:pt x="2867409" y="2620992"/>
                  </a:cubicBezTo>
                  <a:cubicBezTo>
                    <a:pt x="2867409" y="2620992"/>
                    <a:pt x="2867409" y="2620992"/>
                    <a:pt x="2867409" y="2620992"/>
                  </a:cubicBezTo>
                  <a:cubicBezTo>
                    <a:pt x="2867773" y="2621719"/>
                    <a:pt x="2868137" y="2622446"/>
                    <a:pt x="2868865" y="2622810"/>
                  </a:cubicBezTo>
                  <a:cubicBezTo>
                    <a:pt x="2868865" y="2622810"/>
                    <a:pt x="2868865" y="2622810"/>
                    <a:pt x="2868865" y="2622810"/>
                  </a:cubicBezTo>
                  <a:lnTo>
                    <a:pt x="2929317" y="2683162"/>
                  </a:lnTo>
                  <a:lnTo>
                    <a:pt x="2918027" y="2744970"/>
                  </a:lnTo>
                  <a:cubicBezTo>
                    <a:pt x="2918027" y="2744970"/>
                    <a:pt x="2918027" y="2744970"/>
                    <a:pt x="2918027" y="2744970"/>
                  </a:cubicBezTo>
                  <a:cubicBezTo>
                    <a:pt x="2918027" y="2744970"/>
                    <a:pt x="2918027" y="2744970"/>
                    <a:pt x="2918027" y="2745333"/>
                  </a:cubicBezTo>
                  <a:cubicBezTo>
                    <a:pt x="2918027" y="2746060"/>
                    <a:pt x="2918027" y="2746788"/>
                    <a:pt x="2918027" y="2747878"/>
                  </a:cubicBezTo>
                  <a:cubicBezTo>
                    <a:pt x="2918027" y="2747878"/>
                    <a:pt x="2918027" y="2748242"/>
                    <a:pt x="2918027" y="2748242"/>
                  </a:cubicBezTo>
                  <a:cubicBezTo>
                    <a:pt x="2918027" y="2748242"/>
                    <a:pt x="2918027" y="2748242"/>
                    <a:pt x="2918027" y="2748606"/>
                  </a:cubicBezTo>
                  <a:cubicBezTo>
                    <a:pt x="2918391" y="2749332"/>
                    <a:pt x="2918391" y="2750060"/>
                    <a:pt x="2918756" y="2750423"/>
                  </a:cubicBezTo>
                  <a:cubicBezTo>
                    <a:pt x="2918756" y="2750423"/>
                    <a:pt x="2918756" y="2750423"/>
                    <a:pt x="2918756" y="2750423"/>
                  </a:cubicBezTo>
                  <a:cubicBezTo>
                    <a:pt x="2919120" y="2750787"/>
                    <a:pt x="2919484" y="2751514"/>
                    <a:pt x="2919848" y="2751878"/>
                  </a:cubicBezTo>
                  <a:lnTo>
                    <a:pt x="3041478" y="2860949"/>
                  </a:lnTo>
                  <a:cubicBezTo>
                    <a:pt x="3043663" y="2862767"/>
                    <a:pt x="3046577" y="2863494"/>
                    <a:pt x="3049126" y="2862040"/>
                  </a:cubicBezTo>
                  <a:cubicBezTo>
                    <a:pt x="3051675" y="2860949"/>
                    <a:pt x="3053495" y="2858404"/>
                    <a:pt x="3053495" y="2855495"/>
                  </a:cubicBezTo>
                  <a:lnTo>
                    <a:pt x="3056045" y="2716975"/>
                  </a:lnTo>
                  <a:cubicBezTo>
                    <a:pt x="3056045" y="2716611"/>
                    <a:pt x="3056045" y="2716248"/>
                    <a:pt x="3056045" y="2715884"/>
                  </a:cubicBezTo>
                  <a:cubicBezTo>
                    <a:pt x="3056045" y="2715520"/>
                    <a:pt x="3056045" y="2715157"/>
                    <a:pt x="3056045" y="2715157"/>
                  </a:cubicBezTo>
                  <a:cubicBezTo>
                    <a:pt x="3056045" y="2715157"/>
                    <a:pt x="3056045" y="2714793"/>
                    <a:pt x="3055680" y="2714793"/>
                  </a:cubicBezTo>
                  <a:cubicBezTo>
                    <a:pt x="3055680" y="2714430"/>
                    <a:pt x="3055316" y="2713702"/>
                    <a:pt x="3054952" y="2713339"/>
                  </a:cubicBezTo>
                  <a:cubicBezTo>
                    <a:pt x="3054588" y="2712975"/>
                    <a:pt x="3054588" y="2712612"/>
                    <a:pt x="3054224" y="2712248"/>
                  </a:cubicBezTo>
                  <a:cubicBezTo>
                    <a:pt x="3054224" y="2712248"/>
                    <a:pt x="3054224" y="2711885"/>
                    <a:pt x="3053860" y="2711885"/>
                  </a:cubicBezTo>
                  <a:lnTo>
                    <a:pt x="2939149" y="2585361"/>
                  </a:lnTo>
                  <a:lnTo>
                    <a:pt x="2939149" y="2494469"/>
                  </a:lnTo>
                  <a:lnTo>
                    <a:pt x="3048762" y="2586452"/>
                  </a:lnTo>
                  <a:cubicBezTo>
                    <a:pt x="3051311" y="2588634"/>
                    <a:pt x="3055316" y="2588634"/>
                    <a:pt x="3058230" y="2586452"/>
                  </a:cubicBezTo>
                  <a:lnTo>
                    <a:pt x="3162744" y="2501376"/>
                  </a:lnTo>
                  <a:cubicBezTo>
                    <a:pt x="3162744" y="2501376"/>
                    <a:pt x="3162744" y="2501376"/>
                    <a:pt x="3162744" y="2501376"/>
                  </a:cubicBezTo>
                  <a:cubicBezTo>
                    <a:pt x="3163108" y="2501013"/>
                    <a:pt x="3163108" y="2501013"/>
                    <a:pt x="3163473" y="2500649"/>
                  </a:cubicBezTo>
                  <a:cubicBezTo>
                    <a:pt x="3163837" y="2500286"/>
                    <a:pt x="3164201" y="2499922"/>
                    <a:pt x="3164565" y="2499558"/>
                  </a:cubicBezTo>
                  <a:cubicBezTo>
                    <a:pt x="3164565" y="2499195"/>
                    <a:pt x="3164929" y="2498831"/>
                    <a:pt x="3164929" y="2498831"/>
                  </a:cubicBezTo>
                  <a:cubicBezTo>
                    <a:pt x="3165293" y="2498468"/>
                    <a:pt x="3165293" y="2497741"/>
                    <a:pt x="3165293" y="2497377"/>
                  </a:cubicBezTo>
                  <a:cubicBezTo>
                    <a:pt x="3165293" y="2497377"/>
                    <a:pt x="3165293" y="2497013"/>
                    <a:pt x="3165293" y="2497013"/>
                  </a:cubicBezTo>
                  <a:cubicBezTo>
                    <a:pt x="3165293" y="2497013"/>
                    <a:pt x="3165293" y="2496650"/>
                    <a:pt x="3165293" y="2496650"/>
                  </a:cubicBezTo>
                  <a:cubicBezTo>
                    <a:pt x="3165293" y="2495923"/>
                    <a:pt x="3165293" y="2495559"/>
                    <a:pt x="3164929" y="2494832"/>
                  </a:cubicBezTo>
                  <a:cubicBezTo>
                    <a:pt x="3164929" y="2494469"/>
                    <a:pt x="3164929" y="2494105"/>
                    <a:pt x="3164565" y="2494105"/>
                  </a:cubicBezTo>
                  <a:cubicBezTo>
                    <a:pt x="3164565" y="2494105"/>
                    <a:pt x="3164565" y="2493741"/>
                    <a:pt x="3164565" y="2493741"/>
                  </a:cubicBezTo>
                  <a:lnTo>
                    <a:pt x="3106299" y="2360310"/>
                  </a:lnTo>
                  <a:cubicBezTo>
                    <a:pt x="3105935" y="2359220"/>
                    <a:pt x="3104842" y="2358129"/>
                    <a:pt x="3104114" y="2357402"/>
                  </a:cubicBezTo>
                  <a:lnTo>
                    <a:pt x="3027640" y="2300685"/>
                  </a:lnTo>
                  <a:lnTo>
                    <a:pt x="3249415" y="2165436"/>
                  </a:lnTo>
                  <a:cubicBezTo>
                    <a:pt x="3249779" y="2165072"/>
                    <a:pt x="3250507" y="2164709"/>
                    <a:pt x="3250872" y="2164345"/>
                  </a:cubicBezTo>
                  <a:cubicBezTo>
                    <a:pt x="3250872" y="2164345"/>
                    <a:pt x="3250872" y="2164345"/>
                    <a:pt x="3250872" y="2164345"/>
                  </a:cubicBezTo>
                  <a:cubicBezTo>
                    <a:pt x="3250872" y="2164345"/>
                    <a:pt x="3250872" y="2164345"/>
                    <a:pt x="3250872" y="2164345"/>
                  </a:cubicBezTo>
                  <a:cubicBezTo>
                    <a:pt x="3251236" y="2163981"/>
                    <a:pt x="3251964" y="2163254"/>
                    <a:pt x="3251964" y="2162527"/>
                  </a:cubicBezTo>
                  <a:lnTo>
                    <a:pt x="3364126" y="1926569"/>
                  </a:lnTo>
                  <a:lnTo>
                    <a:pt x="3364126" y="1926569"/>
                  </a:lnTo>
                  <a:lnTo>
                    <a:pt x="3364126" y="1926569"/>
                  </a:lnTo>
                  <a:cubicBezTo>
                    <a:pt x="3364490" y="1925842"/>
                    <a:pt x="3364854" y="1925114"/>
                    <a:pt x="3364854" y="1924024"/>
                  </a:cubicBezTo>
                  <a:cubicBezTo>
                    <a:pt x="3364854" y="1923660"/>
                    <a:pt x="3364854" y="1923660"/>
                    <a:pt x="3364854" y="1923297"/>
                  </a:cubicBezTo>
                  <a:cubicBezTo>
                    <a:pt x="3364854" y="1922569"/>
                    <a:pt x="3364854" y="1921842"/>
                    <a:pt x="3364490" y="1921479"/>
                  </a:cubicBezTo>
                  <a:cubicBezTo>
                    <a:pt x="3364490" y="1921479"/>
                    <a:pt x="3364490" y="1921115"/>
                    <a:pt x="3364490" y="1921115"/>
                  </a:cubicBezTo>
                  <a:cubicBezTo>
                    <a:pt x="3364490" y="1921115"/>
                    <a:pt x="3364490" y="1920752"/>
                    <a:pt x="3364126" y="1920752"/>
                  </a:cubicBezTo>
                  <a:cubicBezTo>
                    <a:pt x="3363761" y="1920024"/>
                    <a:pt x="3363397" y="1919661"/>
                    <a:pt x="3363033" y="1918934"/>
                  </a:cubicBezTo>
                  <a:cubicBezTo>
                    <a:pt x="3363033" y="1918934"/>
                    <a:pt x="3362669" y="1918570"/>
                    <a:pt x="3362669" y="1918570"/>
                  </a:cubicBezTo>
                  <a:cubicBezTo>
                    <a:pt x="3362669" y="1918570"/>
                    <a:pt x="3362669" y="1918570"/>
                    <a:pt x="3362669" y="1918570"/>
                  </a:cubicBezTo>
                  <a:lnTo>
                    <a:pt x="3242131" y="1798228"/>
                  </a:lnTo>
                  <a:lnTo>
                    <a:pt x="3296027" y="1674250"/>
                  </a:lnTo>
                  <a:cubicBezTo>
                    <a:pt x="3296756" y="1672432"/>
                    <a:pt x="3296756" y="1669887"/>
                    <a:pt x="3295663" y="1668069"/>
                  </a:cubicBezTo>
                  <a:cubicBezTo>
                    <a:pt x="3294571" y="1666251"/>
                    <a:pt x="3292750" y="1664797"/>
                    <a:pt x="3290929" y="1664433"/>
                  </a:cubicBezTo>
                  <a:lnTo>
                    <a:pt x="3193698" y="1642983"/>
                  </a:lnTo>
                  <a:lnTo>
                    <a:pt x="3244680" y="1586265"/>
                  </a:lnTo>
                  <a:lnTo>
                    <a:pt x="3352108" y="1650254"/>
                  </a:lnTo>
                  <a:lnTo>
                    <a:pt x="3428946" y="1784412"/>
                  </a:lnTo>
                  <a:cubicBezTo>
                    <a:pt x="3430403" y="1786957"/>
                    <a:pt x="3433316" y="1788411"/>
                    <a:pt x="3436230" y="1788048"/>
                  </a:cubicBezTo>
                  <a:cubicBezTo>
                    <a:pt x="3439143" y="1787684"/>
                    <a:pt x="3441692" y="1785503"/>
                    <a:pt x="3442420" y="1782594"/>
                  </a:cubicBezTo>
                  <a:lnTo>
                    <a:pt x="3471553" y="1656435"/>
                  </a:lnTo>
                  <a:cubicBezTo>
                    <a:pt x="3471918" y="1654253"/>
                    <a:pt x="3471553" y="1651708"/>
                    <a:pt x="3469733" y="1649890"/>
                  </a:cubicBezTo>
                  <a:lnTo>
                    <a:pt x="3406368" y="1581902"/>
                  </a:lnTo>
                  <a:lnTo>
                    <a:pt x="3418022" y="1461196"/>
                  </a:lnTo>
                  <a:lnTo>
                    <a:pt x="3496680" y="1375757"/>
                  </a:lnTo>
                  <a:cubicBezTo>
                    <a:pt x="3497409" y="1374666"/>
                    <a:pt x="3498137" y="1373576"/>
                    <a:pt x="3498501" y="1372485"/>
                  </a:cubicBezTo>
                  <a:lnTo>
                    <a:pt x="3530183" y="1229237"/>
                  </a:lnTo>
                  <a:cubicBezTo>
                    <a:pt x="3530183" y="1228510"/>
                    <a:pt x="3530547" y="1227783"/>
                    <a:pt x="3530183" y="1227056"/>
                  </a:cubicBezTo>
                  <a:lnTo>
                    <a:pt x="3522900" y="1105623"/>
                  </a:lnTo>
                  <a:cubicBezTo>
                    <a:pt x="3522900" y="1105623"/>
                    <a:pt x="3522900" y="1105259"/>
                    <a:pt x="3522900" y="1105259"/>
                  </a:cubicBezTo>
                  <a:cubicBezTo>
                    <a:pt x="3522900" y="1104169"/>
                    <a:pt x="3522536" y="1103442"/>
                    <a:pt x="3522172" y="1102714"/>
                  </a:cubicBezTo>
                  <a:cubicBezTo>
                    <a:pt x="3522172" y="1102714"/>
                    <a:pt x="3522172" y="1102351"/>
                    <a:pt x="3522172" y="1102351"/>
                  </a:cubicBezTo>
                  <a:cubicBezTo>
                    <a:pt x="3521808" y="1101624"/>
                    <a:pt x="3521444" y="1101260"/>
                    <a:pt x="3520715" y="1100533"/>
                  </a:cubicBezTo>
                  <a:cubicBezTo>
                    <a:pt x="3520351" y="1100533"/>
                    <a:pt x="3520351" y="1100169"/>
                    <a:pt x="3519987" y="1100169"/>
                  </a:cubicBezTo>
                  <a:cubicBezTo>
                    <a:pt x="3519987" y="1100169"/>
                    <a:pt x="3519987" y="1099806"/>
                    <a:pt x="3519623" y="1099806"/>
                  </a:cubicBezTo>
                  <a:lnTo>
                    <a:pt x="3337542" y="981645"/>
                  </a:lnTo>
                  <a:lnTo>
                    <a:pt x="3421663" y="780953"/>
                  </a:lnTo>
                  <a:lnTo>
                    <a:pt x="3609206" y="677698"/>
                  </a:lnTo>
                  <a:cubicBezTo>
                    <a:pt x="3609206" y="677698"/>
                    <a:pt x="3609570" y="677335"/>
                    <a:pt x="3609570" y="677335"/>
                  </a:cubicBezTo>
                  <a:cubicBezTo>
                    <a:pt x="3609935" y="677335"/>
                    <a:pt x="3609935" y="676971"/>
                    <a:pt x="3610299" y="676608"/>
                  </a:cubicBezTo>
                  <a:cubicBezTo>
                    <a:pt x="3610663" y="676244"/>
                    <a:pt x="3611027" y="675881"/>
                    <a:pt x="3611391" y="675517"/>
                  </a:cubicBezTo>
                  <a:cubicBezTo>
                    <a:pt x="3611755" y="675153"/>
                    <a:pt x="3611755" y="675153"/>
                    <a:pt x="3611755" y="674790"/>
                  </a:cubicBezTo>
                  <a:cubicBezTo>
                    <a:pt x="3612119" y="674063"/>
                    <a:pt x="3612119" y="673699"/>
                    <a:pt x="3612483" y="672972"/>
                  </a:cubicBezTo>
                  <a:cubicBezTo>
                    <a:pt x="3612483" y="672972"/>
                    <a:pt x="3612483" y="672608"/>
                    <a:pt x="3612483" y="672608"/>
                  </a:cubicBezTo>
                  <a:cubicBezTo>
                    <a:pt x="3612483" y="672608"/>
                    <a:pt x="3612483" y="672608"/>
                    <a:pt x="3612483" y="672608"/>
                  </a:cubicBezTo>
                  <a:cubicBezTo>
                    <a:pt x="3612483" y="671881"/>
                    <a:pt x="3612483" y="670791"/>
                    <a:pt x="3612483" y="670063"/>
                  </a:cubicBezTo>
                  <a:lnTo>
                    <a:pt x="3591727" y="572626"/>
                  </a:lnTo>
                  <a:lnTo>
                    <a:pt x="3764703" y="438104"/>
                  </a:lnTo>
                  <a:lnTo>
                    <a:pt x="3775628" y="588623"/>
                  </a:lnTo>
                  <a:lnTo>
                    <a:pt x="3710079" y="876572"/>
                  </a:lnTo>
                  <a:cubicBezTo>
                    <a:pt x="3709715" y="878754"/>
                    <a:pt x="3710079" y="880935"/>
                    <a:pt x="3711536" y="882753"/>
                  </a:cubicBezTo>
                  <a:lnTo>
                    <a:pt x="3842998" y="1045270"/>
                  </a:lnTo>
                  <a:cubicBezTo>
                    <a:pt x="3844819" y="1047451"/>
                    <a:pt x="3847732" y="1048542"/>
                    <a:pt x="3850645" y="1047815"/>
                  </a:cubicBezTo>
                  <a:cubicBezTo>
                    <a:pt x="3853559" y="1047088"/>
                    <a:pt x="3855380" y="1044906"/>
                    <a:pt x="3856108" y="1041998"/>
                  </a:cubicBezTo>
                  <a:lnTo>
                    <a:pt x="3895073" y="811493"/>
                  </a:lnTo>
                  <a:cubicBezTo>
                    <a:pt x="3895437" y="809675"/>
                    <a:pt x="3895073" y="807857"/>
                    <a:pt x="3893981" y="806403"/>
                  </a:cubicBezTo>
                  <a:lnTo>
                    <a:pt x="3825154" y="692605"/>
                  </a:lnTo>
                  <a:lnTo>
                    <a:pt x="3855380" y="590078"/>
                  </a:lnTo>
                  <a:lnTo>
                    <a:pt x="3975917" y="435923"/>
                  </a:lnTo>
                  <a:cubicBezTo>
                    <a:pt x="3976282" y="435559"/>
                    <a:pt x="3976282" y="435196"/>
                    <a:pt x="3976646" y="434832"/>
                  </a:cubicBezTo>
                  <a:cubicBezTo>
                    <a:pt x="3976646" y="434832"/>
                    <a:pt x="3977010" y="434469"/>
                    <a:pt x="3977010" y="434469"/>
                  </a:cubicBezTo>
                  <a:cubicBezTo>
                    <a:pt x="3977010" y="434469"/>
                    <a:pt x="3977010" y="434469"/>
                    <a:pt x="3977010" y="434469"/>
                  </a:cubicBezTo>
                  <a:lnTo>
                    <a:pt x="4015975" y="337395"/>
                  </a:lnTo>
                  <a:cubicBezTo>
                    <a:pt x="4016703" y="335577"/>
                    <a:pt x="4016703" y="333759"/>
                    <a:pt x="4015975" y="331941"/>
                  </a:cubicBezTo>
                  <a:lnTo>
                    <a:pt x="3978831" y="239230"/>
                  </a:lnTo>
                  <a:lnTo>
                    <a:pt x="4031634" y="184331"/>
                  </a:lnTo>
                  <a:lnTo>
                    <a:pt x="4118304" y="191239"/>
                  </a:lnTo>
                  <a:cubicBezTo>
                    <a:pt x="4118304" y="191239"/>
                    <a:pt x="4118668" y="191239"/>
                    <a:pt x="4118668" y="191239"/>
                  </a:cubicBezTo>
                  <a:cubicBezTo>
                    <a:pt x="4118668" y="191239"/>
                    <a:pt x="4119032" y="191239"/>
                    <a:pt x="4119032" y="191239"/>
                  </a:cubicBezTo>
                  <a:cubicBezTo>
                    <a:pt x="4119397" y="191239"/>
                    <a:pt x="4119761" y="191239"/>
                    <a:pt x="4120125" y="191239"/>
                  </a:cubicBezTo>
                  <a:cubicBezTo>
                    <a:pt x="4120489" y="191239"/>
                    <a:pt x="4120853" y="191239"/>
                    <a:pt x="4120853" y="191239"/>
                  </a:cubicBezTo>
                  <a:cubicBezTo>
                    <a:pt x="4120853" y="191239"/>
                    <a:pt x="4120853" y="191239"/>
                    <a:pt x="4121217" y="191239"/>
                  </a:cubicBezTo>
                  <a:cubicBezTo>
                    <a:pt x="4121217" y="191239"/>
                    <a:pt x="4121582" y="191239"/>
                    <a:pt x="4121582" y="191239"/>
                  </a:cubicBezTo>
                  <a:cubicBezTo>
                    <a:pt x="4122310" y="190875"/>
                    <a:pt x="4123038" y="190512"/>
                    <a:pt x="4123403" y="190148"/>
                  </a:cubicBezTo>
                  <a:cubicBezTo>
                    <a:pt x="4123403" y="190148"/>
                    <a:pt x="4123767" y="189785"/>
                    <a:pt x="4123767" y="189785"/>
                  </a:cubicBezTo>
                  <a:cubicBezTo>
                    <a:pt x="4124495" y="189421"/>
                    <a:pt x="4124859" y="188694"/>
                    <a:pt x="4125223" y="187967"/>
                  </a:cubicBezTo>
                  <a:cubicBezTo>
                    <a:pt x="4125223" y="187967"/>
                    <a:pt x="4125223" y="187967"/>
                    <a:pt x="4125223" y="187603"/>
                  </a:cubicBezTo>
                  <a:cubicBezTo>
                    <a:pt x="4125223" y="187603"/>
                    <a:pt x="4125223" y="187603"/>
                    <a:pt x="4125223" y="187603"/>
                  </a:cubicBezTo>
                  <a:lnTo>
                    <a:pt x="4174021" y="97801"/>
                  </a:lnTo>
                  <a:cubicBezTo>
                    <a:pt x="4175842" y="94529"/>
                    <a:pt x="4174749" y="90166"/>
                    <a:pt x="4171472" y="88348"/>
                  </a:cubicBezTo>
                  <a:lnTo>
                    <a:pt x="4081524" y="30176"/>
                  </a:lnTo>
                  <a:cubicBezTo>
                    <a:pt x="4081524" y="30176"/>
                    <a:pt x="4081524" y="30176"/>
                    <a:pt x="4081160" y="30176"/>
                  </a:cubicBezTo>
                  <a:cubicBezTo>
                    <a:pt x="4081160" y="30176"/>
                    <a:pt x="4080796" y="30176"/>
                    <a:pt x="4080432" y="29813"/>
                  </a:cubicBezTo>
                  <a:cubicBezTo>
                    <a:pt x="4079703" y="29449"/>
                    <a:pt x="4079339" y="29449"/>
                    <a:pt x="4078611" y="29086"/>
                  </a:cubicBezTo>
                  <a:cubicBezTo>
                    <a:pt x="4078247" y="29086"/>
                    <a:pt x="4078247" y="29086"/>
                    <a:pt x="4077883" y="29086"/>
                  </a:cubicBezTo>
                  <a:cubicBezTo>
                    <a:pt x="4077518" y="29086"/>
                    <a:pt x="4077518" y="29086"/>
                    <a:pt x="4077154" y="29086"/>
                  </a:cubicBezTo>
                  <a:lnTo>
                    <a:pt x="3944235" y="29086"/>
                  </a:lnTo>
                  <a:lnTo>
                    <a:pt x="3637975" y="0"/>
                  </a:lnTo>
                  <a:cubicBezTo>
                    <a:pt x="3637975" y="0"/>
                    <a:pt x="3637611" y="0"/>
                    <a:pt x="3637611" y="0"/>
                  </a:cubicBezTo>
                  <a:cubicBezTo>
                    <a:pt x="3637247" y="0"/>
                    <a:pt x="3637247" y="0"/>
                    <a:pt x="3636883" y="0"/>
                  </a:cubicBezTo>
                  <a:cubicBezTo>
                    <a:pt x="3636519" y="0"/>
                    <a:pt x="3636154" y="0"/>
                    <a:pt x="3635426" y="364"/>
                  </a:cubicBezTo>
                  <a:cubicBezTo>
                    <a:pt x="3635062" y="364"/>
                    <a:pt x="3635062" y="364"/>
                    <a:pt x="3634698" y="727"/>
                  </a:cubicBezTo>
                  <a:cubicBezTo>
                    <a:pt x="3634333" y="1091"/>
                    <a:pt x="3633605" y="1091"/>
                    <a:pt x="3633241" y="1454"/>
                  </a:cubicBezTo>
                  <a:cubicBezTo>
                    <a:pt x="3633241" y="1454"/>
                    <a:pt x="3632877" y="1454"/>
                    <a:pt x="3632877" y="1818"/>
                  </a:cubicBezTo>
                  <a:cubicBezTo>
                    <a:pt x="3632877" y="1818"/>
                    <a:pt x="3632877" y="1818"/>
                    <a:pt x="3632877" y="1818"/>
                  </a:cubicBezTo>
                  <a:cubicBezTo>
                    <a:pt x="3632513" y="2181"/>
                    <a:pt x="3631784" y="2545"/>
                    <a:pt x="3631420" y="3272"/>
                  </a:cubicBezTo>
                  <a:lnTo>
                    <a:pt x="3523264" y="143975"/>
                  </a:lnTo>
                  <a:lnTo>
                    <a:pt x="3434045" y="93802"/>
                  </a:lnTo>
                  <a:cubicBezTo>
                    <a:pt x="3433681" y="93438"/>
                    <a:pt x="3432952" y="93438"/>
                    <a:pt x="3432588" y="93438"/>
                  </a:cubicBezTo>
                  <a:cubicBezTo>
                    <a:pt x="3432224" y="93438"/>
                    <a:pt x="3431860" y="93074"/>
                    <a:pt x="3431860" y="93074"/>
                  </a:cubicBezTo>
                  <a:cubicBezTo>
                    <a:pt x="3431131" y="93074"/>
                    <a:pt x="3430767" y="93074"/>
                    <a:pt x="3430039" y="93074"/>
                  </a:cubicBezTo>
                  <a:cubicBezTo>
                    <a:pt x="3429675" y="93074"/>
                    <a:pt x="3429310" y="93074"/>
                    <a:pt x="3429310" y="93074"/>
                  </a:cubicBezTo>
                  <a:cubicBezTo>
                    <a:pt x="3429310" y="93074"/>
                    <a:pt x="3429310" y="93074"/>
                    <a:pt x="3429310" y="93074"/>
                  </a:cubicBezTo>
                  <a:lnTo>
                    <a:pt x="2884889" y="216689"/>
                  </a:lnTo>
                  <a:cubicBezTo>
                    <a:pt x="2881611" y="217416"/>
                    <a:pt x="2879427" y="220325"/>
                    <a:pt x="2879062" y="223233"/>
                  </a:cubicBezTo>
                  <a:lnTo>
                    <a:pt x="2871415" y="364663"/>
                  </a:lnTo>
                  <a:lnTo>
                    <a:pt x="2832449" y="257409"/>
                  </a:lnTo>
                  <a:cubicBezTo>
                    <a:pt x="2832449" y="257409"/>
                    <a:pt x="2832449" y="257409"/>
                    <a:pt x="2832449" y="257409"/>
                  </a:cubicBezTo>
                  <a:cubicBezTo>
                    <a:pt x="2832085" y="256682"/>
                    <a:pt x="2831721" y="255955"/>
                    <a:pt x="2831357" y="255591"/>
                  </a:cubicBezTo>
                  <a:cubicBezTo>
                    <a:pt x="2831357" y="255591"/>
                    <a:pt x="2831357" y="255591"/>
                    <a:pt x="2831357" y="255591"/>
                  </a:cubicBezTo>
                  <a:cubicBezTo>
                    <a:pt x="2831357" y="255591"/>
                    <a:pt x="2831357" y="255591"/>
                    <a:pt x="2830993" y="255591"/>
                  </a:cubicBezTo>
                  <a:cubicBezTo>
                    <a:pt x="2830629" y="255228"/>
                    <a:pt x="2830265" y="254501"/>
                    <a:pt x="2829536" y="254137"/>
                  </a:cubicBezTo>
                  <a:cubicBezTo>
                    <a:pt x="2829536" y="254137"/>
                    <a:pt x="2829172" y="253773"/>
                    <a:pt x="2828808" y="253773"/>
                  </a:cubicBezTo>
                  <a:cubicBezTo>
                    <a:pt x="2828444" y="253410"/>
                    <a:pt x="2828080" y="253410"/>
                    <a:pt x="2827351" y="253046"/>
                  </a:cubicBezTo>
                  <a:cubicBezTo>
                    <a:pt x="2826987" y="253046"/>
                    <a:pt x="2826987" y="253046"/>
                    <a:pt x="2826623" y="253046"/>
                  </a:cubicBezTo>
                  <a:cubicBezTo>
                    <a:pt x="2826259" y="253046"/>
                    <a:pt x="2825531" y="252683"/>
                    <a:pt x="2825166" y="252683"/>
                  </a:cubicBezTo>
                  <a:cubicBezTo>
                    <a:pt x="2825166" y="252683"/>
                    <a:pt x="2825166" y="252683"/>
                    <a:pt x="2824802" y="252683"/>
                  </a:cubicBezTo>
                  <a:lnTo>
                    <a:pt x="2447894" y="250138"/>
                  </a:lnTo>
                  <a:lnTo>
                    <a:pt x="2427866" y="201055"/>
                  </a:lnTo>
                  <a:cubicBezTo>
                    <a:pt x="2426773" y="198147"/>
                    <a:pt x="2424224" y="196693"/>
                    <a:pt x="2420947" y="196693"/>
                  </a:cubicBezTo>
                  <a:lnTo>
                    <a:pt x="2202086" y="196693"/>
                  </a:lnTo>
                  <a:cubicBezTo>
                    <a:pt x="2200629" y="196693"/>
                    <a:pt x="2199172" y="197056"/>
                    <a:pt x="2198080" y="198147"/>
                  </a:cubicBezTo>
                  <a:lnTo>
                    <a:pt x="1954091" y="368299"/>
                  </a:lnTo>
                  <a:cubicBezTo>
                    <a:pt x="1954091" y="368299"/>
                    <a:pt x="1954091" y="368299"/>
                    <a:pt x="1953727" y="368299"/>
                  </a:cubicBezTo>
                  <a:cubicBezTo>
                    <a:pt x="1953727" y="368299"/>
                    <a:pt x="1953363" y="368662"/>
                    <a:pt x="1953363" y="368662"/>
                  </a:cubicBezTo>
                  <a:lnTo>
                    <a:pt x="1835739" y="450466"/>
                  </a:lnTo>
                  <a:cubicBezTo>
                    <a:pt x="1833190" y="452284"/>
                    <a:pt x="1832097" y="455192"/>
                    <a:pt x="1832826" y="458101"/>
                  </a:cubicBezTo>
                  <a:lnTo>
                    <a:pt x="1843386" y="506820"/>
                  </a:lnTo>
                  <a:lnTo>
                    <a:pt x="1780022" y="519908"/>
                  </a:lnTo>
                  <a:cubicBezTo>
                    <a:pt x="1777837" y="520272"/>
                    <a:pt x="1775652" y="522090"/>
                    <a:pt x="1774924" y="523907"/>
                  </a:cubicBezTo>
                  <a:cubicBezTo>
                    <a:pt x="1773832" y="526089"/>
                    <a:pt x="1774196" y="528634"/>
                    <a:pt x="1775288" y="530452"/>
                  </a:cubicBezTo>
                  <a:lnTo>
                    <a:pt x="1868149" y="694059"/>
                  </a:lnTo>
                  <a:lnTo>
                    <a:pt x="1832826" y="752958"/>
                  </a:lnTo>
                  <a:lnTo>
                    <a:pt x="1680970" y="513000"/>
                  </a:lnTo>
                  <a:cubicBezTo>
                    <a:pt x="1679514" y="510455"/>
                    <a:pt x="1676600" y="509365"/>
                    <a:pt x="1674051" y="509728"/>
                  </a:cubicBezTo>
                  <a:cubicBezTo>
                    <a:pt x="1671138" y="510092"/>
                    <a:pt x="1668953" y="511910"/>
                    <a:pt x="1667860" y="514818"/>
                  </a:cubicBezTo>
                  <a:lnTo>
                    <a:pt x="1641641" y="595895"/>
                  </a:lnTo>
                  <a:cubicBezTo>
                    <a:pt x="1640912" y="598076"/>
                    <a:pt x="1641277" y="600258"/>
                    <a:pt x="1642733" y="602439"/>
                  </a:cubicBezTo>
                  <a:lnTo>
                    <a:pt x="1720664" y="713692"/>
                  </a:lnTo>
                  <a:lnTo>
                    <a:pt x="1232323" y="758775"/>
                  </a:lnTo>
                  <a:cubicBezTo>
                    <a:pt x="1231959" y="758775"/>
                    <a:pt x="1231959" y="758775"/>
                    <a:pt x="1231595" y="758775"/>
                  </a:cubicBezTo>
                  <a:cubicBezTo>
                    <a:pt x="1231231" y="758775"/>
                    <a:pt x="1230866" y="758775"/>
                    <a:pt x="1230502" y="759139"/>
                  </a:cubicBezTo>
                  <a:cubicBezTo>
                    <a:pt x="1230138" y="759139"/>
                    <a:pt x="1229410" y="759502"/>
                    <a:pt x="1229045" y="759866"/>
                  </a:cubicBezTo>
                  <a:cubicBezTo>
                    <a:pt x="1228681" y="759866"/>
                    <a:pt x="1228317" y="760229"/>
                    <a:pt x="1228317" y="760229"/>
                  </a:cubicBezTo>
                  <a:cubicBezTo>
                    <a:pt x="1227953" y="760593"/>
                    <a:pt x="1227225" y="761320"/>
                    <a:pt x="1226861" y="761684"/>
                  </a:cubicBezTo>
                  <a:cubicBezTo>
                    <a:pt x="1226861" y="761684"/>
                    <a:pt x="1226496" y="762047"/>
                    <a:pt x="1226496" y="762047"/>
                  </a:cubicBezTo>
                  <a:cubicBezTo>
                    <a:pt x="1226496" y="762047"/>
                    <a:pt x="1226496" y="762047"/>
                    <a:pt x="1226496" y="762047"/>
                  </a:cubicBezTo>
                  <a:cubicBezTo>
                    <a:pt x="1226132" y="762774"/>
                    <a:pt x="1225768" y="763502"/>
                    <a:pt x="1225404" y="764592"/>
                  </a:cubicBezTo>
                  <a:lnTo>
                    <a:pt x="1209017" y="857667"/>
                  </a:lnTo>
                  <a:lnTo>
                    <a:pt x="1131450" y="746414"/>
                  </a:lnTo>
                  <a:cubicBezTo>
                    <a:pt x="1130358" y="744596"/>
                    <a:pt x="1128537" y="743505"/>
                    <a:pt x="1126352" y="743505"/>
                  </a:cubicBezTo>
                  <a:lnTo>
                    <a:pt x="980323" y="727144"/>
                  </a:lnTo>
                  <a:cubicBezTo>
                    <a:pt x="980323" y="727144"/>
                    <a:pt x="979959" y="727144"/>
                    <a:pt x="979959" y="727144"/>
                  </a:cubicBezTo>
                  <a:cubicBezTo>
                    <a:pt x="979231" y="727144"/>
                    <a:pt x="978502" y="727144"/>
                    <a:pt x="978138" y="727144"/>
                  </a:cubicBezTo>
                  <a:cubicBezTo>
                    <a:pt x="978138" y="727144"/>
                    <a:pt x="977774" y="727144"/>
                    <a:pt x="977774" y="727144"/>
                  </a:cubicBezTo>
                  <a:lnTo>
                    <a:pt x="762919" y="787861"/>
                  </a:lnTo>
                  <a:cubicBezTo>
                    <a:pt x="762554" y="787861"/>
                    <a:pt x="762554" y="788224"/>
                    <a:pt x="762190" y="788224"/>
                  </a:cubicBezTo>
                  <a:cubicBezTo>
                    <a:pt x="761826" y="788224"/>
                    <a:pt x="761462" y="788224"/>
                    <a:pt x="761462" y="788588"/>
                  </a:cubicBezTo>
                  <a:cubicBezTo>
                    <a:pt x="761462" y="788588"/>
                    <a:pt x="761098" y="788952"/>
                    <a:pt x="761098" y="788952"/>
                  </a:cubicBezTo>
                  <a:cubicBezTo>
                    <a:pt x="761098" y="788952"/>
                    <a:pt x="760734" y="788952"/>
                    <a:pt x="760734" y="789315"/>
                  </a:cubicBezTo>
                  <a:lnTo>
                    <a:pt x="635098" y="881662"/>
                  </a:lnTo>
                  <a:cubicBezTo>
                    <a:pt x="633641" y="882753"/>
                    <a:pt x="632549" y="884571"/>
                    <a:pt x="632185" y="886752"/>
                  </a:cubicBezTo>
                  <a:cubicBezTo>
                    <a:pt x="631820" y="888570"/>
                    <a:pt x="632549" y="890752"/>
                    <a:pt x="633641" y="892206"/>
                  </a:cubicBezTo>
                  <a:lnTo>
                    <a:pt x="686445" y="955831"/>
                  </a:lnTo>
                  <a:lnTo>
                    <a:pt x="530948" y="1045997"/>
                  </a:lnTo>
                  <a:cubicBezTo>
                    <a:pt x="528763" y="1047088"/>
                    <a:pt x="527670" y="1049269"/>
                    <a:pt x="527306" y="1051451"/>
                  </a:cubicBezTo>
                  <a:lnTo>
                    <a:pt x="512740" y="1187427"/>
                  </a:lnTo>
                  <a:cubicBezTo>
                    <a:pt x="512375" y="1189608"/>
                    <a:pt x="513104" y="1191426"/>
                    <a:pt x="514560" y="1193244"/>
                  </a:cubicBezTo>
                  <a:cubicBezTo>
                    <a:pt x="516017" y="1194698"/>
                    <a:pt x="517838" y="1195789"/>
                    <a:pt x="520023" y="1195789"/>
                  </a:cubicBezTo>
                  <a:lnTo>
                    <a:pt x="686080" y="1195789"/>
                  </a:lnTo>
                  <a:lnTo>
                    <a:pt x="734878" y="1279410"/>
                  </a:lnTo>
                  <a:cubicBezTo>
                    <a:pt x="735971" y="1281592"/>
                    <a:pt x="738520" y="1283046"/>
                    <a:pt x="740705" y="1283046"/>
                  </a:cubicBezTo>
                  <a:cubicBezTo>
                    <a:pt x="743254" y="1283046"/>
                    <a:pt x="745439" y="1281955"/>
                    <a:pt x="746895" y="1280138"/>
                  </a:cubicBezTo>
                  <a:lnTo>
                    <a:pt x="846676" y="1139435"/>
                  </a:lnTo>
                  <a:cubicBezTo>
                    <a:pt x="848132" y="1137617"/>
                    <a:pt x="848496" y="1134709"/>
                    <a:pt x="847404" y="1132527"/>
                  </a:cubicBezTo>
                  <a:lnTo>
                    <a:pt x="809896" y="1036908"/>
                  </a:lnTo>
                  <a:lnTo>
                    <a:pt x="886370" y="932563"/>
                  </a:lnTo>
                  <a:lnTo>
                    <a:pt x="893653" y="995461"/>
                  </a:lnTo>
                  <a:lnTo>
                    <a:pt x="860878" y="1053996"/>
                  </a:lnTo>
                  <a:cubicBezTo>
                    <a:pt x="859421" y="1056904"/>
                    <a:pt x="859786" y="1060176"/>
                    <a:pt x="861971" y="1062721"/>
                  </a:cubicBezTo>
                  <a:lnTo>
                    <a:pt x="912225" y="1115439"/>
                  </a:lnTo>
                  <a:lnTo>
                    <a:pt x="948641" y="1181609"/>
                  </a:lnTo>
                  <a:lnTo>
                    <a:pt x="919872" y="1234327"/>
                  </a:lnTo>
                  <a:lnTo>
                    <a:pt x="739612" y="1331401"/>
                  </a:lnTo>
                  <a:lnTo>
                    <a:pt x="635462" y="1303043"/>
                  </a:lnTo>
                  <a:cubicBezTo>
                    <a:pt x="632913" y="1302315"/>
                    <a:pt x="630364" y="1303043"/>
                    <a:pt x="628543" y="1304860"/>
                  </a:cubicBezTo>
                  <a:lnTo>
                    <a:pt x="543693" y="1387028"/>
                  </a:lnTo>
                  <a:lnTo>
                    <a:pt x="466855" y="1454289"/>
                  </a:lnTo>
                  <a:lnTo>
                    <a:pt x="441728" y="1443381"/>
                  </a:lnTo>
                  <a:lnTo>
                    <a:pt x="490526" y="1392481"/>
                  </a:lnTo>
                  <a:cubicBezTo>
                    <a:pt x="492711" y="1390300"/>
                    <a:pt x="493075" y="1386664"/>
                    <a:pt x="491618" y="1383756"/>
                  </a:cubicBezTo>
                  <a:lnTo>
                    <a:pt x="435537" y="1286682"/>
                  </a:lnTo>
                  <a:cubicBezTo>
                    <a:pt x="435537" y="1286682"/>
                    <a:pt x="435537" y="1286682"/>
                    <a:pt x="435537" y="1286318"/>
                  </a:cubicBezTo>
                  <a:lnTo>
                    <a:pt x="435537" y="1285955"/>
                  </a:lnTo>
                  <a:lnTo>
                    <a:pt x="352873" y="1167067"/>
                  </a:lnTo>
                  <a:cubicBezTo>
                    <a:pt x="351416" y="1164885"/>
                    <a:pt x="348503" y="1163431"/>
                    <a:pt x="345589" y="1164158"/>
                  </a:cubicBezTo>
                  <a:cubicBezTo>
                    <a:pt x="342676" y="1164522"/>
                    <a:pt x="340491" y="1166703"/>
                    <a:pt x="339763" y="1169612"/>
                  </a:cubicBezTo>
                  <a:lnTo>
                    <a:pt x="309173" y="1283046"/>
                  </a:lnTo>
                  <a:lnTo>
                    <a:pt x="248722" y="1313223"/>
                  </a:lnTo>
                  <a:cubicBezTo>
                    <a:pt x="247994" y="1313586"/>
                    <a:pt x="247630" y="1313950"/>
                    <a:pt x="247266" y="1314313"/>
                  </a:cubicBezTo>
                  <a:lnTo>
                    <a:pt x="171884" y="1382301"/>
                  </a:lnTo>
                  <a:cubicBezTo>
                    <a:pt x="169335" y="1384846"/>
                    <a:pt x="168607" y="1388482"/>
                    <a:pt x="170792" y="1391754"/>
                  </a:cubicBezTo>
                  <a:lnTo>
                    <a:pt x="204659" y="1445199"/>
                  </a:lnTo>
                  <a:cubicBezTo>
                    <a:pt x="204659" y="1445199"/>
                    <a:pt x="205023" y="1445199"/>
                    <a:pt x="205023" y="1445563"/>
                  </a:cubicBezTo>
                  <a:cubicBezTo>
                    <a:pt x="205751" y="1446290"/>
                    <a:pt x="206115" y="1447017"/>
                    <a:pt x="206844" y="1447381"/>
                  </a:cubicBezTo>
                  <a:cubicBezTo>
                    <a:pt x="206844" y="1447381"/>
                    <a:pt x="206844" y="1447381"/>
                    <a:pt x="206844" y="1447381"/>
                  </a:cubicBezTo>
                  <a:cubicBezTo>
                    <a:pt x="207572" y="1447744"/>
                    <a:pt x="208665" y="1448108"/>
                    <a:pt x="209393" y="1448471"/>
                  </a:cubicBezTo>
                  <a:cubicBezTo>
                    <a:pt x="209393" y="1448471"/>
                    <a:pt x="209757" y="1448471"/>
                    <a:pt x="209757" y="1448471"/>
                  </a:cubicBezTo>
                  <a:lnTo>
                    <a:pt x="288780" y="1457924"/>
                  </a:lnTo>
                  <a:lnTo>
                    <a:pt x="341948" y="1509915"/>
                  </a:lnTo>
                  <a:lnTo>
                    <a:pt x="422063" y="1580448"/>
                  </a:lnTo>
                  <a:lnTo>
                    <a:pt x="422063" y="1660434"/>
                  </a:lnTo>
                  <a:lnTo>
                    <a:pt x="229422" y="1679340"/>
                  </a:lnTo>
                  <a:cubicBezTo>
                    <a:pt x="226873" y="1679703"/>
                    <a:pt x="224323" y="1681158"/>
                    <a:pt x="223231" y="1683703"/>
                  </a:cubicBezTo>
                  <a:cubicBezTo>
                    <a:pt x="222138" y="1686248"/>
                    <a:pt x="222503" y="1689156"/>
                    <a:pt x="224323" y="1690974"/>
                  </a:cubicBezTo>
                  <a:lnTo>
                    <a:pt x="379821" y="1875305"/>
                  </a:lnTo>
                  <a:cubicBezTo>
                    <a:pt x="381277" y="1877123"/>
                    <a:pt x="383462" y="1877850"/>
                    <a:pt x="385647" y="1877850"/>
                  </a:cubicBezTo>
                  <a:cubicBezTo>
                    <a:pt x="387832" y="1877850"/>
                    <a:pt x="390017" y="1876759"/>
                    <a:pt x="391109" y="1874942"/>
                  </a:cubicBezTo>
                  <a:lnTo>
                    <a:pt x="467583" y="1772414"/>
                  </a:lnTo>
                  <a:lnTo>
                    <a:pt x="666780" y="1697518"/>
                  </a:lnTo>
                  <a:lnTo>
                    <a:pt x="758549" y="1831313"/>
                  </a:lnTo>
                  <a:cubicBezTo>
                    <a:pt x="760734" y="1834585"/>
                    <a:pt x="765104" y="1835312"/>
                    <a:pt x="768381" y="1833494"/>
                  </a:cubicBezTo>
                  <a:lnTo>
                    <a:pt x="859421" y="1780049"/>
                  </a:lnTo>
                  <a:lnTo>
                    <a:pt x="1028392" y="1889121"/>
                  </a:lnTo>
                  <a:cubicBezTo>
                    <a:pt x="1028757" y="1889121"/>
                    <a:pt x="1028757" y="1889484"/>
                    <a:pt x="1029121" y="1889484"/>
                  </a:cubicBezTo>
                  <a:cubicBezTo>
                    <a:pt x="1029485" y="1889484"/>
                    <a:pt x="1029485" y="1889848"/>
                    <a:pt x="1029849" y="1889848"/>
                  </a:cubicBezTo>
                  <a:cubicBezTo>
                    <a:pt x="1029849" y="1889848"/>
                    <a:pt x="1030213" y="1889848"/>
                    <a:pt x="1030213" y="1889848"/>
                  </a:cubicBezTo>
                  <a:cubicBezTo>
                    <a:pt x="1030578" y="1889848"/>
                    <a:pt x="1031306" y="1890212"/>
                    <a:pt x="1031670" y="1890212"/>
                  </a:cubicBezTo>
                  <a:cubicBezTo>
                    <a:pt x="1032034" y="1890212"/>
                    <a:pt x="1032034" y="1890212"/>
                    <a:pt x="1032398" y="1890212"/>
                  </a:cubicBezTo>
                  <a:cubicBezTo>
                    <a:pt x="1032398" y="1890212"/>
                    <a:pt x="1032398" y="1890212"/>
                    <a:pt x="1032762" y="1890212"/>
                  </a:cubicBezTo>
                  <a:cubicBezTo>
                    <a:pt x="1032762" y="1890212"/>
                    <a:pt x="1033126" y="1890212"/>
                    <a:pt x="1033126" y="1890212"/>
                  </a:cubicBezTo>
                  <a:lnTo>
                    <a:pt x="1161676" y="1878214"/>
                  </a:lnTo>
                  <a:lnTo>
                    <a:pt x="1229774" y="1928023"/>
                  </a:lnTo>
                  <a:lnTo>
                    <a:pt x="1235965" y="1989830"/>
                  </a:lnTo>
                  <a:lnTo>
                    <a:pt x="1011277" y="2001465"/>
                  </a:lnTo>
                  <a:lnTo>
                    <a:pt x="962479" y="1943657"/>
                  </a:lnTo>
                  <a:cubicBezTo>
                    <a:pt x="961023" y="1942202"/>
                    <a:pt x="959202" y="1941112"/>
                    <a:pt x="957017" y="1941112"/>
                  </a:cubicBezTo>
                  <a:cubicBezTo>
                    <a:pt x="957017" y="1941112"/>
                    <a:pt x="957017" y="1941112"/>
                    <a:pt x="957017" y="1941112"/>
                  </a:cubicBezTo>
                  <a:cubicBezTo>
                    <a:pt x="954832" y="1941112"/>
                    <a:pt x="953011" y="1942202"/>
                    <a:pt x="951554" y="1943657"/>
                  </a:cubicBezTo>
                  <a:lnTo>
                    <a:pt x="876173" y="2030187"/>
                  </a:lnTo>
                  <a:lnTo>
                    <a:pt x="801520" y="1962562"/>
                  </a:lnTo>
                  <a:cubicBezTo>
                    <a:pt x="801156" y="1962199"/>
                    <a:pt x="800791" y="1962199"/>
                    <a:pt x="800427" y="1961835"/>
                  </a:cubicBezTo>
                  <a:cubicBezTo>
                    <a:pt x="800063" y="1961835"/>
                    <a:pt x="800063" y="1961472"/>
                    <a:pt x="799699" y="1961472"/>
                  </a:cubicBezTo>
                  <a:cubicBezTo>
                    <a:pt x="799699" y="1961472"/>
                    <a:pt x="799699" y="1961472"/>
                    <a:pt x="799699" y="1961472"/>
                  </a:cubicBezTo>
                  <a:cubicBezTo>
                    <a:pt x="798971" y="1961108"/>
                    <a:pt x="798242" y="1961108"/>
                    <a:pt x="797514" y="1960745"/>
                  </a:cubicBezTo>
                  <a:cubicBezTo>
                    <a:pt x="797514" y="1960745"/>
                    <a:pt x="797150" y="1960745"/>
                    <a:pt x="797150" y="1960745"/>
                  </a:cubicBezTo>
                  <a:cubicBezTo>
                    <a:pt x="797150" y="1960745"/>
                    <a:pt x="797150" y="1960745"/>
                    <a:pt x="797150" y="1960745"/>
                  </a:cubicBezTo>
                  <a:lnTo>
                    <a:pt x="693728" y="1958563"/>
                  </a:lnTo>
                  <a:lnTo>
                    <a:pt x="675520" y="1869488"/>
                  </a:lnTo>
                  <a:cubicBezTo>
                    <a:pt x="674792" y="1866216"/>
                    <a:pt x="671878" y="1863671"/>
                    <a:pt x="668237" y="1863671"/>
                  </a:cubicBezTo>
                  <a:lnTo>
                    <a:pt x="529855" y="1863671"/>
                  </a:lnTo>
                  <a:cubicBezTo>
                    <a:pt x="529855" y="1863671"/>
                    <a:pt x="529855" y="1863671"/>
                    <a:pt x="529855" y="1863671"/>
                  </a:cubicBezTo>
                  <a:lnTo>
                    <a:pt x="529855" y="1863671"/>
                  </a:lnTo>
                  <a:cubicBezTo>
                    <a:pt x="529855" y="1863671"/>
                    <a:pt x="529491" y="1863671"/>
                    <a:pt x="529491" y="1863671"/>
                  </a:cubicBezTo>
                  <a:cubicBezTo>
                    <a:pt x="528763" y="1863671"/>
                    <a:pt x="528398" y="1863671"/>
                    <a:pt x="527670" y="1864034"/>
                  </a:cubicBezTo>
                  <a:cubicBezTo>
                    <a:pt x="527306" y="1864034"/>
                    <a:pt x="527306" y="1864034"/>
                    <a:pt x="526942" y="1864398"/>
                  </a:cubicBezTo>
                  <a:cubicBezTo>
                    <a:pt x="526578" y="1864398"/>
                    <a:pt x="526213" y="1864761"/>
                    <a:pt x="526213" y="1864761"/>
                  </a:cubicBezTo>
                  <a:cubicBezTo>
                    <a:pt x="526213" y="1864761"/>
                    <a:pt x="525849" y="1864761"/>
                    <a:pt x="525849" y="1865125"/>
                  </a:cubicBezTo>
                  <a:cubicBezTo>
                    <a:pt x="525849" y="1865125"/>
                    <a:pt x="525485" y="1865125"/>
                    <a:pt x="525485" y="1865125"/>
                  </a:cubicBezTo>
                  <a:lnTo>
                    <a:pt x="448647" y="1917843"/>
                  </a:lnTo>
                  <a:lnTo>
                    <a:pt x="230878" y="1988012"/>
                  </a:lnTo>
                  <a:cubicBezTo>
                    <a:pt x="230514" y="1988012"/>
                    <a:pt x="230514" y="1988376"/>
                    <a:pt x="230150" y="1988376"/>
                  </a:cubicBezTo>
                  <a:cubicBezTo>
                    <a:pt x="229786" y="1988740"/>
                    <a:pt x="229058" y="1988740"/>
                    <a:pt x="228693" y="1989103"/>
                  </a:cubicBezTo>
                  <a:cubicBezTo>
                    <a:pt x="228693" y="1989103"/>
                    <a:pt x="228329" y="1989103"/>
                    <a:pt x="228329" y="1989467"/>
                  </a:cubicBezTo>
                  <a:lnTo>
                    <a:pt x="96867" y="2103628"/>
                  </a:lnTo>
                  <a:cubicBezTo>
                    <a:pt x="96867" y="2103628"/>
                    <a:pt x="96503" y="2103992"/>
                    <a:pt x="96503" y="2103992"/>
                  </a:cubicBezTo>
                  <a:cubicBezTo>
                    <a:pt x="96138" y="2104356"/>
                    <a:pt x="95774" y="2104719"/>
                    <a:pt x="95774" y="2105083"/>
                  </a:cubicBezTo>
                  <a:cubicBezTo>
                    <a:pt x="95774" y="2105446"/>
                    <a:pt x="95410" y="2105446"/>
                    <a:pt x="95410" y="2105810"/>
                  </a:cubicBezTo>
                  <a:lnTo>
                    <a:pt x="728" y="2290141"/>
                  </a:lnTo>
                  <a:cubicBezTo>
                    <a:pt x="0" y="2291232"/>
                    <a:pt x="0" y="2292686"/>
                    <a:pt x="0" y="2293777"/>
                  </a:cubicBezTo>
                  <a:lnTo>
                    <a:pt x="7283" y="2468655"/>
                  </a:lnTo>
                  <a:cubicBezTo>
                    <a:pt x="7283" y="2468655"/>
                    <a:pt x="7283" y="2468655"/>
                    <a:pt x="7283" y="2468655"/>
                  </a:cubicBezTo>
                  <a:cubicBezTo>
                    <a:pt x="7283" y="2469018"/>
                    <a:pt x="7283" y="2469746"/>
                    <a:pt x="7647" y="2470109"/>
                  </a:cubicBezTo>
                  <a:cubicBezTo>
                    <a:pt x="7647" y="2470109"/>
                    <a:pt x="7647" y="2470473"/>
                    <a:pt x="7647" y="2470473"/>
                  </a:cubicBezTo>
                  <a:cubicBezTo>
                    <a:pt x="7647" y="2470473"/>
                    <a:pt x="7647" y="2470473"/>
                    <a:pt x="7647" y="2470473"/>
                  </a:cubicBezTo>
                  <a:cubicBezTo>
                    <a:pt x="8012" y="2471200"/>
                    <a:pt x="8012" y="2471564"/>
                    <a:pt x="8376" y="2472291"/>
                  </a:cubicBezTo>
                  <a:cubicBezTo>
                    <a:pt x="8376" y="2472291"/>
                    <a:pt x="8376" y="2472291"/>
                    <a:pt x="8376" y="2472291"/>
                  </a:cubicBezTo>
                  <a:lnTo>
                    <a:pt x="115439" y="2637352"/>
                  </a:lnTo>
                  <a:cubicBezTo>
                    <a:pt x="115803" y="2638079"/>
                    <a:pt x="116532" y="2638807"/>
                    <a:pt x="116896" y="2639170"/>
                  </a:cubicBezTo>
                  <a:lnTo>
                    <a:pt x="235977" y="2732245"/>
                  </a:lnTo>
                  <a:cubicBezTo>
                    <a:pt x="235977" y="2732245"/>
                    <a:pt x="235977" y="2732245"/>
                    <a:pt x="235977" y="2732245"/>
                  </a:cubicBezTo>
                  <a:cubicBezTo>
                    <a:pt x="235977" y="2732245"/>
                    <a:pt x="235977" y="2732245"/>
                    <a:pt x="235977" y="2732245"/>
                  </a:cubicBezTo>
                  <a:cubicBezTo>
                    <a:pt x="236341" y="2732608"/>
                    <a:pt x="236705" y="2732608"/>
                    <a:pt x="236705" y="2732608"/>
                  </a:cubicBezTo>
                  <a:cubicBezTo>
                    <a:pt x="237069" y="2732608"/>
                    <a:pt x="237433" y="2732972"/>
                    <a:pt x="237797" y="2732972"/>
                  </a:cubicBezTo>
                  <a:cubicBezTo>
                    <a:pt x="238162" y="2732972"/>
                    <a:pt x="238526" y="2732972"/>
                    <a:pt x="238890" y="2733335"/>
                  </a:cubicBezTo>
                  <a:cubicBezTo>
                    <a:pt x="239254" y="2733335"/>
                    <a:pt x="239254" y="2733335"/>
                    <a:pt x="239618" y="2733699"/>
                  </a:cubicBezTo>
                  <a:lnTo>
                    <a:pt x="473410" y="2750060"/>
                  </a:lnTo>
                  <a:lnTo>
                    <a:pt x="654398" y="2750060"/>
                  </a:lnTo>
                  <a:lnTo>
                    <a:pt x="605237" y="2863858"/>
                  </a:lnTo>
                  <a:cubicBezTo>
                    <a:pt x="605237" y="2863858"/>
                    <a:pt x="605237" y="2864221"/>
                    <a:pt x="605237" y="2864221"/>
                  </a:cubicBezTo>
                  <a:cubicBezTo>
                    <a:pt x="605237" y="2864585"/>
                    <a:pt x="605237" y="2864585"/>
                    <a:pt x="604872" y="2864948"/>
                  </a:cubicBezTo>
                  <a:cubicBezTo>
                    <a:pt x="604872" y="2865676"/>
                    <a:pt x="604508" y="2866039"/>
                    <a:pt x="604508" y="2866766"/>
                  </a:cubicBezTo>
                  <a:cubicBezTo>
                    <a:pt x="604508" y="2866766"/>
                    <a:pt x="604508" y="2867130"/>
                    <a:pt x="604508" y="2867130"/>
                  </a:cubicBezTo>
                  <a:cubicBezTo>
                    <a:pt x="604508" y="2867130"/>
                    <a:pt x="604508" y="2867130"/>
                    <a:pt x="604508" y="2867494"/>
                  </a:cubicBezTo>
                  <a:cubicBezTo>
                    <a:pt x="604508" y="2868221"/>
                    <a:pt x="604872" y="2868948"/>
                    <a:pt x="605237" y="2869675"/>
                  </a:cubicBezTo>
                  <a:cubicBezTo>
                    <a:pt x="605237" y="2869675"/>
                    <a:pt x="605237" y="2870038"/>
                    <a:pt x="605237" y="2870038"/>
                  </a:cubicBezTo>
                  <a:cubicBezTo>
                    <a:pt x="605601" y="2870766"/>
                    <a:pt x="605965" y="2871493"/>
                    <a:pt x="606693" y="2871856"/>
                  </a:cubicBezTo>
                  <a:lnTo>
                    <a:pt x="804797" y="3064913"/>
                  </a:lnTo>
                  <a:lnTo>
                    <a:pt x="751266" y="3174348"/>
                  </a:lnTo>
                  <a:cubicBezTo>
                    <a:pt x="750901" y="3175076"/>
                    <a:pt x="750901" y="3175439"/>
                    <a:pt x="750537" y="3176166"/>
                  </a:cubicBezTo>
                  <a:lnTo>
                    <a:pt x="728687" y="3298326"/>
                  </a:lnTo>
                  <a:cubicBezTo>
                    <a:pt x="728687" y="3298326"/>
                    <a:pt x="728687" y="3298690"/>
                    <a:pt x="728687" y="3298690"/>
                  </a:cubicBezTo>
                  <a:cubicBezTo>
                    <a:pt x="728687" y="3298690"/>
                    <a:pt x="728687" y="3298690"/>
                    <a:pt x="728687" y="3299054"/>
                  </a:cubicBezTo>
                  <a:cubicBezTo>
                    <a:pt x="728687" y="3299417"/>
                    <a:pt x="728687" y="3299417"/>
                    <a:pt x="728687" y="3299781"/>
                  </a:cubicBezTo>
                  <a:cubicBezTo>
                    <a:pt x="728687" y="3300144"/>
                    <a:pt x="728687" y="3300508"/>
                    <a:pt x="728687" y="3300871"/>
                  </a:cubicBezTo>
                  <a:lnTo>
                    <a:pt x="765104" y="3525923"/>
                  </a:lnTo>
                  <a:cubicBezTo>
                    <a:pt x="765104" y="3525923"/>
                    <a:pt x="765104" y="3525923"/>
                    <a:pt x="765104" y="3525923"/>
                  </a:cubicBezTo>
                  <a:cubicBezTo>
                    <a:pt x="765104" y="3526286"/>
                    <a:pt x="765104" y="3526286"/>
                    <a:pt x="765468" y="3526650"/>
                  </a:cubicBezTo>
                  <a:cubicBezTo>
                    <a:pt x="765468" y="3527013"/>
                    <a:pt x="765832" y="3527377"/>
                    <a:pt x="765832" y="3527740"/>
                  </a:cubicBezTo>
                  <a:cubicBezTo>
                    <a:pt x="765832" y="3527740"/>
                    <a:pt x="765832" y="3528104"/>
                    <a:pt x="765832" y="3528104"/>
                  </a:cubicBezTo>
                  <a:cubicBezTo>
                    <a:pt x="765832" y="3528468"/>
                    <a:pt x="766196" y="3528468"/>
                    <a:pt x="766560" y="3528831"/>
                  </a:cubicBezTo>
                  <a:cubicBezTo>
                    <a:pt x="766560" y="3528831"/>
                    <a:pt x="766924" y="3529195"/>
                    <a:pt x="766924" y="3529195"/>
                  </a:cubicBezTo>
                  <a:lnTo>
                    <a:pt x="862335" y="3633904"/>
                  </a:lnTo>
                  <a:lnTo>
                    <a:pt x="864884" y="3790239"/>
                  </a:lnTo>
                  <a:cubicBezTo>
                    <a:pt x="864884" y="3792421"/>
                    <a:pt x="865976" y="3794239"/>
                    <a:pt x="867433" y="3795693"/>
                  </a:cubicBezTo>
                  <a:cubicBezTo>
                    <a:pt x="868890" y="3796784"/>
                    <a:pt x="870346" y="3797511"/>
                    <a:pt x="872167" y="3797511"/>
                  </a:cubicBezTo>
                  <a:cubicBezTo>
                    <a:pt x="872531" y="3797511"/>
                    <a:pt x="872895" y="3797511"/>
                    <a:pt x="873624" y="3797511"/>
                  </a:cubicBezTo>
                  <a:lnTo>
                    <a:pt x="1107052" y="3754973"/>
                  </a:lnTo>
                  <a:cubicBezTo>
                    <a:pt x="1107052" y="3754973"/>
                    <a:pt x="1107416" y="3754973"/>
                    <a:pt x="1107416" y="3754609"/>
                  </a:cubicBezTo>
                  <a:cubicBezTo>
                    <a:pt x="1107780" y="3754609"/>
                    <a:pt x="1108508" y="3754246"/>
                    <a:pt x="1108872" y="3753882"/>
                  </a:cubicBezTo>
                  <a:cubicBezTo>
                    <a:pt x="1109236" y="3753882"/>
                    <a:pt x="1109600" y="3753519"/>
                    <a:pt x="1109965" y="3753155"/>
                  </a:cubicBezTo>
                  <a:cubicBezTo>
                    <a:pt x="1109965" y="3753155"/>
                    <a:pt x="1110329" y="3753155"/>
                    <a:pt x="1110329" y="3752792"/>
                  </a:cubicBezTo>
                  <a:cubicBezTo>
                    <a:pt x="1110693" y="3752428"/>
                    <a:pt x="1111057" y="3752064"/>
                    <a:pt x="1111421" y="3751701"/>
                  </a:cubicBezTo>
                  <a:cubicBezTo>
                    <a:pt x="1111421" y="3751701"/>
                    <a:pt x="1111421" y="3751701"/>
                    <a:pt x="1111785" y="3751337"/>
                  </a:cubicBezTo>
                  <a:lnTo>
                    <a:pt x="1298965" y="3479385"/>
                  </a:lnTo>
                  <a:cubicBezTo>
                    <a:pt x="1298965" y="3479385"/>
                    <a:pt x="1298965" y="3479022"/>
                    <a:pt x="1299329" y="3479022"/>
                  </a:cubicBezTo>
                  <a:cubicBezTo>
                    <a:pt x="1299329" y="3478658"/>
                    <a:pt x="1299693" y="3478658"/>
                    <a:pt x="1299693" y="3478295"/>
                  </a:cubicBezTo>
                  <a:cubicBezTo>
                    <a:pt x="1299693" y="3477931"/>
                    <a:pt x="1299693" y="3477931"/>
                    <a:pt x="1300057" y="3477568"/>
                  </a:cubicBezTo>
                  <a:cubicBezTo>
                    <a:pt x="1300057" y="3477568"/>
                    <a:pt x="1300057" y="3477204"/>
                    <a:pt x="1300421" y="3477204"/>
                  </a:cubicBezTo>
                  <a:lnTo>
                    <a:pt x="1329190" y="3367041"/>
                  </a:lnTo>
                  <a:lnTo>
                    <a:pt x="1444994" y="3218341"/>
                  </a:lnTo>
                  <a:cubicBezTo>
                    <a:pt x="1444994" y="3217977"/>
                    <a:pt x="1445358" y="3217977"/>
                    <a:pt x="1445358" y="3217613"/>
                  </a:cubicBezTo>
                  <a:cubicBezTo>
                    <a:pt x="1445358" y="3217613"/>
                    <a:pt x="1445722" y="3217250"/>
                    <a:pt x="1445722" y="3217250"/>
                  </a:cubicBezTo>
                  <a:cubicBezTo>
                    <a:pt x="1445722" y="3217250"/>
                    <a:pt x="1445722" y="3217250"/>
                    <a:pt x="1445722" y="3216886"/>
                  </a:cubicBezTo>
                  <a:cubicBezTo>
                    <a:pt x="1446086" y="3216159"/>
                    <a:pt x="1446450" y="3215432"/>
                    <a:pt x="1446450" y="3214705"/>
                  </a:cubicBezTo>
                  <a:lnTo>
                    <a:pt x="1494884" y="2898034"/>
                  </a:lnTo>
                  <a:lnTo>
                    <a:pt x="1561889" y="2812230"/>
                  </a:lnTo>
                  <a:cubicBezTo>
                    <a:pt x="1561889" y="2812230"/>
                    <a:pt x="1561889" y="2812230"/>
                    <a:pt x="1561889" y="2812230"/>
                  </a:cubicBezTo>
                  <a:lnTo>
                    <a:pt x="1561889" y="2812230"/>
                  </a:lnTo>
                  <a:cubicBezTo>
                    <a:pt x="1562254" y="2811867"/>
                    <a:pt x="1562618" y="2811140"/>
                    <a:pt x="1562982" y="2810776"/>
                  </a:cubicBezTo>
                  <a:lnTo>
                    <a:pt x="1663126" y="2582089"/>
                  </a:lnTo>
                  <a:cubicBezTo>
                    <a:pt x="1663126" y="2582089"/>
                    <a:pt x="1663126" y="2582089"/>
                    <a:pt x="1663126" y="2582089"/>
                  </a:cubicBezTo>
                  <a:lnTo>
                    <a:pt x="1678785" y="2545732"/>
                  </a:lnTo>
                  <a:lnTo>
                    <a:pt x="1764363" y="2488651"/>
                  </a:lnTo>
                  <a:cubicBezTo>
                    <a:pt x="1764727" y="2488651"/>
                    <a:pt x="1764727" y="2488288"/>
                    <a:pt x="1765092" y="2487924"/>
                  </a:cubicBezTo>
                  <a:cubicBezTo>
                    <a:pt x="1765456" y="2487561"/>
                    <a:pt x="1765456" y="2487561"/>
                    <a:pt x="1765820" y="2487197"/>
                  </a:cubicBezTo>
                  <a:cubicBezTo>
                    <a:pt x="1765820" y="2487197"/>
                    <a:pt x="1766184" y="2486833"/>
                    <a:pt x="1766184" y="2486833"/>
                  </a:cubicBezTo>
                  <a:lnTo>
                    <a:pt x="1931514" y="2282870"/>
                  </a:lnTo>
                  <a:cubicBezTo>
                    <a:pt x="1931514" y="2282870"/>
                    <a:pt x="1931514" y="2282506"/>
                    <a:pt x="1931878" y="2282506"/>
                  </a:cubicBezTo>
                  <a:cubicBezTo>
                    <a:pt x="1931878" y="2282506"/>
                    <a:pt x="1932242" y="2282142"/>
                    <a:pt x="1932242" y="2282142"/>
                  </a:cubicBezTo>
                  <a:cubicBezTo>
                    <a:pt x="1932606" y="2281415"/>
                    <a:pt x="1932970" y="2280688"/>
                    <a:pt x="1933334" y="2279961"/>
                  </a:cubicBezTo>
                  <a:cubicBezTo>
                    <a:pt x="1933334" y="2279961"/>
                    <a:pt x="1933334" y="2279961"/>
                    <a:pt x="1933334" y="2279961"/>
                  </a:cubicBezTo>
                  <a:cubicBezTo>
                    <a:pt x="1933334" y="2279234"/>
                    <a:pt x="1933334" y="2278507"/>
                    <a:pt x="1933334" y="2277416"/>
                  </a:cubicBezTo>
                  <a:cubicBezTo>
                    <a:pt x="1933334" y="2277416"/>
                    <a:pt x="1933334" y="2277052"/>
                    <a:pt x="1933334" y="2277052"/>
                  </a:cubicBezTo>
                  <a:cubicBezTo>
                    <a:pt x="1933334" y="2277052"/>
                    <a:pt x="1933334" y="2276689"/>
                    <a:pt x="1933334" y="2276689"/>
                  </a:cubicBezTo>
                  <a:cubicBezTo>
                    <a:pt x="1933334" y="2276325"/>
                    <a:pt x="1932970" y="2276325"/>
                    <a:pt x="1932970" y="2275962"/>
                  </a:cubicBezTo>
                  <a:cubicBezTo>
                    <a:pt x="1932606" y="2275598"/>
                    <a:pt x="1932606" y="2274871"/>
                    <a:pt x="1932242" y="2274507"/>
                  </a:cubicBezTo>
                  <a:cubicBezTo>
                    <a:pt x="1932242" y="2274144"/>
                    <a:pt x="1931878" y="2274144"/>
                    <a:pt x="1931878" y="2274144"/>
                  </a:cubicBezTo>
                  <a:cubicBezTo>
                    <a:pt x="1931514" y="2273780"/>
                    <a:pt x="1931514" y="2273417"/>
                    <a:pt x="1931149" y="2273417"/>
                  </a:cubicBezTo>
                  <a:cubicBezTo>
                    <a:pt x="1930421" y="2273053"/>
                    <a:pt x="1930057" y="2272689"/>
                    <a:pt x="1929329" y="2272326"/>
                  </a:cubicBezTo>
                  <a:cubicBezTo>
                    <a:pt x="1928964" y="2272326"/>
                    <a:pt x="1928964" y="2271962"/>
                    <a:pt x="1928600" y="2271962"/>
                  </a:cubicBezTo>
                  <a:lnTo>
                    <a:pt x="1735594" y="2206883"/>
                  </a:lnTo>
                  <a:lnTo>
                    <a:pt x="1599762" y="2081451"/>
                  </a:lnTo>
                  <a:lnTo>
                    <a:pt x="1652566" y="2054546"/>
                  </a:lnTo>
                  <a:lnTo>
                    <a:pt x="1733774" y="2140349"/>
                  </a:lnTo>
                  <a:cubicBezTo>
                    <a:pt x="1733774" y="2140349"/>
                    <a:pt x="1734138" y="2140713"/>
                    <a:pt x="1734138" y="2140713"/>
                  </a:cubicBezTo>
                  <a:cubicBezTo>
                    <a:pt x="1734138" y="2140713"/>
                    <a:pt x="1734138" y="2141076"/>
                    <a:pt x="1734502" y="2141076"/>
                  </a:cubicBezTo>
                  <a:cubicBezTo>
                    <a:pt x="1734502" y="2141076"/>
                    <a:pt x="1734866" y="2141076"/>
                    <a:pt x="1735230" y="2141440"/>
                  </a:cubicBezTo>
                  <a:cubicBezTo>
                    <a:pt x="1735594" y="2141803"/>
                    <a:pt x="1736323" y="2142167"/>
                    <a:pt x="1736687" y="2142167"/>
                  </a:cubicBezTo>
                  <a:cubicBezTo>
                    <a:pt x="1737051" y="2142167"/>
                    <a:pt x="1737415" y="2142531"/>
                    <a:pt x="1737779" y="2142531"/>
                  </a:cubicBezTo>
                  <a:cubicBezTo>
                    <a:pt x="1737779" y="2142531"/>
                    <a:pt x="1738144" y="2142531"/>
                    <a:pt x="1738144" y="2142531"/>
                  </a:cubicBezTo>
                  <a:lnTo>
                    <a:pt x="2186791" y="2199975"/>
                  </a:lnTo>
                  <a:lnTo>
                    <a:pt x="2198808" y="2455930"/>
                  </a:lnTo>
                  <a:cubicBezTo>
                    <a:pt x="2198808" y="2455930"/>
                    <a:pt x="2198808" y="2456293"/>
                    <a:pt x="2198808" y="2456293"/>
                  </a:cubicBezTo>
                  <a:cubicBezTo>
                    <a:pt x="2198808" y="2456293"/>
                    <a:pt x="2198808" y="2456657"/>
                    <a:pt x="2198808" y="2456657"/>
                  </a:cubicBezTo>
                  <a:cubicBezTo>
                    <a:pt x="2198808" y="2457021"/>
                    <a:pt x="2199172" y="2457384"/>
                    <a:pt x="2199172" y="2457384"/>
                  </a:cubicBezTo>
                  <a:cubicBezTo>
                    <a:pt x="2199172" y="2457748"/>
                    <a:pt x="2199537" y="2458111"/>
                    <a:pt x="2199537" y="2458475"/>
                  </a:cubicBezTo>
                  <a:cubicBezTo>
                    <a:pt x="2199901" y="2458839"/>
                    <a:pt x="2199901" y="2459202"/>
                    <a:pt x="2200265" y="2459565"/>
                  </a:cubicBezTo>
                  <a:cubicBezTo>
                    <a:pt x="2200265" y="2459929"/>
                    <a:pt x="2200629" y="2459929"/>
                    <a:pt x="2200629" y="2460293"/>
                  </a:cubicBezTo>
                  <a:lnTo>
                    <a:pt x="2368508" y="2632626"/>
                  </a:lnTo>
                  <a:cubicBezTo>
                    <a:pt x="2369964" y="2634080"/>
                    <a:pt x="2371785" y="2634807"/>
                    <a:pt x="2373970" y="2634807"/>
                  </a:cubicBezTo>
                  <a:cubicBezTo>
                    <a:pt x="2376155" y="2634807"/>
                    <a:pt x="2377976" y="2633717"/>
                    <a:pt x="2379432" y="2632262"/>
                  </a:cubicBezTo>
                  <a:lnTo>
                    <a:pt x="2440248" y="2561729"/>
                  </a:lnTo>
                  <a:cubicBezTo>
                    <a:pt x="2441340" y="2560639"/>
                    <a:pt x="2442068" y="2558821"/>
                    <a:pt x="2442068" y="2557367"/>
                  </a:cubicBezTo>
                  <a:lnTo>
                    <a:pt x="2449351" y="2419936"/>
                  </a:lnTo>
                  <a:lnTo>
                    <a:pt x="2663114" y="2243967"/>
                  </a:lnTo>
                  <a:lnTo>
                    <a:pt x="2839004" y="2412665"/>
                  </a:lnTo>
                  <a:lnTo>
                    <a:pt x="2866681" y="2618810"/>
                  </a:lnTo>
                  <a:close/>
                  <a:moveTo>
                    <a:pt x="2441340" y="2406848"/>
                  </a:moveTo>
                  <a:lnTo>
                    <a:pt x="2214103" y="2202156"/>
                  </a:lnTo>
                  <a:lnTo>
                    <a:pt x="2643814" y="2239968"/>
                  </a:lnTo>
                  <a:lnTo>
                    <a:pt x="2441340" y="2406848"/>
                  </a:lnTo>
                  <a:close/>
                  <a:moveTo>
                    <a:pt x="2212282" y="2446477"/>
                  </a:moveTo>
                  <a:lnTo>
                    <a:pt x="2201357" y="2209792"/>
                  </a:lnTo>
                  <a:lnTo>
                    <a:pt x="2424953" y="2411210"/>
                  </a:lnTo>
                  <a:lnTo>
                    <a:pt x="2212282" y="2446477"/>
                  </a:lnTo>
                  <a:close/>
                  <a:moveTo>
                    <a:pt x="1666040" y="2047638"/>
                  </a:moveTo>
                  <a:lnTo>
                    <a:pt x="1861594" y="1967652"/>
                  </a:lnTo>
                  <a:lnTo>
                    <a:pt x="1738144" y="2123625"/>
                  </a:lnTo>
                  <a:lnTo>
                    <a:pt x="1666040" y="2047638"/>
                  </a:lnTo>
                  <a:close/>
                  <a:moveTo>
                    <a:pt x="1768005" y="2374853"/>
                  </a:moveTo>
                  <a:lnTo>
                    <a:pt x="1740693" y="2223244"/>
                  </a:lnTo>
                  <a:lnTo>
                    <a:pt x="1909300" y="2279961"/>
                  </a:lnTo>
                  <a:lnTo>
                    <a:pt x="1768005" y="2374853"/>
                  </a:lnTo>
                  <a:close/>
                  <a:moveTo>
                    <a:pt x="1889271" y="2310865"/>
                  </a:moveTo>
                  <a:lnTo>
                    <a:pt x="1768005" y="2460656"/>
                  </a:lnTo>
                  <a:lnTo>
                    <a:pt x="1769826" y="2391214"/>
                  </a:lnTo>
                  <a:lnTo>
                    <a:pt x="1889271" y="2310865"/>
                  </a:lnTo>
                  <a:close/>
                  <a:moveTo>
                    <a:pt x="1754531" y="2382852"/>
                  </a:moveTo>
                  <a:lnTo>
                    <a:pt x="1525837" y="2480653"/>
                  </a:lnTo>
                  <a:lnTo>
                    <a:pt x="1726854" y="2229424"/>
                  </a:lnTo>
                  <a:lnTo>
                    <a:pt x="1754531" y="2382852"/>
                  </a:lnTo>
                  <a:close/>
                  <a:moveTo>
                    <a:pt x="1433704" y="3201980"/>
                  </a:moveTo>
                  <a:lnTo>
                    <a:pt x="1245069" y="3103088"/>
                  </a:lnTo>
                  <a:lnTo>
                    <a:pt x="1477768" y="2912213"/>
                  </a:lnTo>
                  <a:lnTo>
                    <a:pt x="1433704" y="3201980"/>
                  </a:lnTo>
                  <a:close/>
                  <a:moveTo>
                    <a:pt x="1325184" y="3347772"/>
                  </a:moveTo>
                  <a:lnTo>
                    <a:pt x="1245069" y="3119449"/>
                  </a:lnTo>
                  <a:lnTo>
                    <a:pt x="1428242" y="3215432"/>
                  </a:lnTo>
                  <a:lnTo>
                    <a:pt x="1325184" y="3347772"/>
                  </a:lnTo>
                  <a:close/>
                  <a:moveTo>
                    <a:pt x="1289861" y="3460116"/>
                  </a:moveTo>
                  <a:lnTo>
                    <a:pt x="1179884" y="3344864"/>
                  </a:lnTo>
                  <a:lnTo>
                    <a:pt x="1313531" y="3368859"/>
                  </a:lnTo>
                  <a:lnTo>
                    <a:pt x="1289861" y="3460116"/>
                  </a:lnTo>
                  <a:close/>
                  <a:moveTo>
                    <a:pt x="1108872" y="3729887"/>
                  </a:moveTo>
                  <a:lnTo>
                    <a:pt x="1033126" y="3472841"/>
                  </a:lnTo>
                  <a:lnTo>
                    <a:pt x="1280028" y="3481567"/>
                  </a:lnTo>
                  <a:lnTo>
                    <a:pt x="1108872" y="3729887"/>
                  </a:lnTo>
                  <a:close/>
                  <a:moveTo>
                    <a:pt x="777849" y="3507017"/>
                  </a:moveTo>
                  <a:lnTo>
                    <a:pt x="745439" y="3306325"/>
                  </a:lnTo>
                  <a:lnTo>
                    <a:pt x="943543" y="3325231"/>
                  </a:lnTo>
                  <a:lnTo>
                    <a:pt x="777849" y="3507017"/>
                  </a:lnTo>
                  <a:close/>
                  <a:moveTo>
                    <a:pt x="254185" y="2147621"/>
                  </a:moveTo>
                  <a:lnTo>
                    <a:pt x="116896" y="2105083"/>
                  </a:lnTo>
                  <a:lnTo>
                    <a:pt x="228693" y="2008009"/>
                  </a:lnTo>
                  <a:lnTo>
                    <a:pt x="254185" y="2147621"/>
                  </a:lnTo>
                  <a:close/>
                  <a:moveTo>
                    <a:pt x="241803" y="1998920"/>
                  </a:moveTo>
                  <a:lnTo>
                    <a:pt x="431532" y="1937839"/>
                  </a:lnTo>
                  <a:lnTo>
                    <a:pt x="267659" y="2141076"/>
                  </a:lnTo>
                  <a:lnTo>
                    <a:pt x="241803" y="1998920"/>
                  </a:lnTo>
                  <a:close/>
                  <a:moveTo>
                    <a:pt x="522572" y="1884031"/>
                  </a:moveTo>
                  <a:lnTo>
                    <a:pt x="519294" y="2132714"/>
                  </a:lnTo>
                  <a:lnTo>
                    <a:pt x="279312" y="2150166"/>
                  </a:lnTo>
                  <a:lnTo>
                    <a:pt x="457387" y="1928750"/>
                  </a:lnTo>
                  <a:lnTo>
                    <a:pt x="522572" y="1884031"/>
                  </a:lnTo>
                  <a:close/>
                  <a:moveTo>
                    <a:pt x="866705" y="2040003"/>
                  </a:moveTo>
                  <a:lnTo>
                    <a:pt x="708659" y="2177434"/>
                  </a:lnTo>
                  <a:lnTo>
                    <a:pt x="799699" y="1979287"/>
                  </a:lnTo>
                  <a:lnTo>
                    <a:pt x="866705" y="2040003"/>
                  </a:lnTo>
                  <a:close/>
                  <a:moveTo>
                    <a:pt x="491982" y="2335224"/>
                  </a:moveTo>
                  <a:lnTo>
                    <a:pt x="282953" y="2164709"/>
                  </a:lnTo>
                  <a:lnTo>
                    <a:pt x="518202" y="2147621"/>
                  </a:lnTo>
                  <a:lnTo>
                    <a:pt x="491982" y="2335224"/>
                  </a:lnTo>
                  <a:close/>
                  <a:moveTo>
                    <a:pt x="486156" y="2349403"/>
                  </a:moveTo>
                  <a:lnTo>
                    <a:pt x="288780" y="2524645"/>
                  </a:lnTo>
                  <a:lnTo>
                    <a:pt x="271665" y="2174161"/>
                  </a:lnTo>
                  <a:lnTo>
                    <a:pt x="486156" y="2349403"/>
                  </a:lnTo>
                  <a:close/>
                  <a:moveTo>
                    <a:pt x="496716" y="2359220"/>
                  </a:moveTo>
                  <a:lnTo>
                    <a:pt x="615069" y="2482107"/>
                  </a:lnTo>
                  <a:lnTo>
                    <a:pt x="305167" y="2529008"/>
                  </a:lnTo>
                  <a:lnTo>
                    <a:pt x="496716" y="2359220"/>
                  </a:lnTo>
                  <a:close/>
                  <a:moveTo>
                    <a:pt x="508370" y="2350130"/>
                  </a:moveTo>
                  <a:lnTo>
                    <a:pt x="677341" y="2222517"/>
                  </a:lnTo>
                  <a:lnTo>
                    <a:pt x="626358" y="2472291"/>
                  </a:lnTo>
                  <a:lnTo>
                    <a:pt x="508370" y="2350130"/>
                  </a:lnTo>
                  <a:close/>
                  <a:moveTo>
                    <a:pt x="506913" y="2332679"/>
                  </a:moveTo>
                  <a:lnTo>
                    <a:pt x="532404" y="2149802"/>
                  </a:lnTo>
                  <a:lnTo>
                    <a:pt x="673335" y="2206883"/>
                  </a:lnTo>
                  <a:lnTo>
                    <a:pt x="506913" y="2332679"/>
                  </a:lnTo>
                  <a:close/>
                  <a:moveTo>
                    <a:pt x="1063352" y="2151620"/>
                  </a:moveTo>
                  <a:lnTo>
                    <a:pt x="1177335" y="2126170"/>
                  </a:lnTo>
                  <a:lnTo>
                    <a:pt x="952283" y="2316318"/>
                  </a:lnTo>
                  <a:lnTo>
                    <a:pt x="1063352" y="2151620"/>
                  </a:lnTo>
                  <a:close/>
                  <a:moveTo>
                    <a:pt x="1134364" y="2294867"/>
                  </a:moveTo>
                  <a:lnTo>
                    <a:pt x="1147109" y="2462111"/>
                  </a:lnTo>
                  <a:lnTo>
                    <a:pt x="935895" y="2357038"/>
                  </a:lnTo>
                  <a:lnTo>
                    <a:pt x="1134364" y="2294867"/>
                  </a:lnTo>
                  <a:close/>
                  <a:moveTo>
                    <a:pt x="923150" y="2367218"/>
                  </a:moveTo>
                  <a:lnTo>
                    <a:pt x="1138369" y="2474472"/>
                  </a:lnTo>
                  <a:lnTo>
                    <a:pt x="910040" y="2576272"/>
                  </a:lnTo>
                  <a:lnTo>
                    <a:pt x="923150" y="2367218"/>
                  </a:lnTo>
                  <a:close/>
                  <a:moveTo>
                    <a:pt x="895474" y="2577363"/>
                  </a:moveTo>
                  <a:lnTo>
                    <a:pt x="649664" y="2486833"/>
                  </a:lnTo>
                  <a:lnTo>
                    <a:pt x="908947" y="2367582"/>
                  </a:lnTo>
                  <a:lnTo>
                    <a:pt x="895474" y="2577363"/>
                  </a:lnTo>
                  <a:close/>
                  <a:moveTo>
                    <a:pt x="1148202" y="2485743"/>
                  </a:moveTo>
                  <a:lnTo>
                    <a:pt x="1151479" y="2845316"/>
                  </a:lnTo>
                  <a:lnTo>
                    <a:pt x="914046" y="2589724"/>
                  </a:lnTo>
                  <a:lnTo>
                    <a:pt x="1148202" y="2485743"/>
                  </a:lnTo>
                  <a:close/>
                  <a:moveTo>
                    <a:pt x="1162040" y="2462474"/>
                  </a:moveTo>
                  <a:lnTo>
                    <a:pt x="1148930" y="2294140"/>
                  </a:lnTo>
                  <a:lnTo>
                    <a:pt x="1380901" y="2339587"/>
                  </a:lnTo>
                  <a:lnTo>
                    <a:pt x="1162040" y="2462474"/>
                  </a:lnTo>
                  <a:close/>
                  <a:moveTo>
                    <a:pt x="1135456" y="2279234"/>
                  </a:moveTo>
                  <a:lnTo>
                    <a:pt x="949005" y="2337769"/>
                  </a:lnTo>
                  <a:lnTo>
                    <a:pt x="1188259" y="2135623"/>
                  </a:lnTo>
                  <a:lnTo>
                    <a:pt x="1135456" y="2279234"/>
                  </a:lnTo>
                  <a:close/>
                  <a:moveTo>
                    <a:pt x="1203554" y="2093812"/>
                  </a:moveTo>
                  <a:lnTo>
                    <a:pt x="1159855" y="2008009"/>
                  </a:lnTo>
                  <a:lnTo>
                    <a:pt x="1234508" y="2004010"/>
                  </a:lnTo>
                  <a:lnTo>
                    <a:pt x="1203554" y="2093812"/>
                  </a:lnTo>
                  <a:close/>
                  <a:moveTo>
                    <a:pt x="1147838" y="2016007"/>
                  </a:moveTo>
                  <a:lnTo>
                    <a:pt x="1194086" y="2106901"/>
                  </a:lnTo>
                  <a:lnTo>
                    <a:pt x="1074277" y="2133805"/>
                  </a:lnTo>
                  <a:lnTo>
                    <a:pt x="1147838" y="2016007"/>
                  </a:lnTo>
                  <a:close/>
                  <a:moveTo>
                    <a:pt x="1060439" y="2128351"/>
                  </a:moveTo>
                  <a:lnTo>
                    <a:pt x="1019288" y="2015280"/>
                  </a:lnTo>
                  <a:lnTo>
                    <a:pt x="1134728" y="2009463"/>
                  </a:lnTo>
                  <a:lnTo>
                    <a:pt x="1060439" y="2128351"/>
                  </a:lnTo>
                  <a:close/>
                  <a:moveTo>
                    <a:pt x="921693" y="2335587"/>
                  </a:moveTo>
                  <a:lnTo>
                    <a:pt x="887098" y="2053819"/>
                  </a:lnTo>
                  <a:lnTo>
                    <a:pt x="1048786" y="2147621"/>
                  </a:lnTo>
                  <a:lnTo>
                    <a:pt x="921693" y="2335587"/>
                  </a:lnTo>
                  <a:close/>
                  <a:moveTo>
                    <a:pt x="907491" y="2341041"/>
                  </a:moveTo>
                  <a:lnTo>
                    <a:pt x="700283" y="2204338"/>
                  </a:lnTo>
                  <a:lnTo>
                    <a:pt x="872167" y="2054546"/>
                  </a:lnTo>
                  <a:lnTo>
                    <a:pt x="907491" y="2341041"/>
                  </a:lnTo>
                  <a:close/>
                  <a:moveTo>
                    <a:pt x="695549" y="2171980"/>
                  </a:moveTo>
                  <a:lnTo>
                    <a:pt x="695549" y="1972379"/>
                  </a:lnTo>
                  <a:lnTo>
                    <a:pt x="786225" y="1974560"/>
                  </a:lnTo>
                  <a:lnTo>
                    <a:pt x="695549" y="2171980"/>
                  </a:lnTo>
                  <a:close/>
                  <a:moveTo>
                    <a:pt x="680982" y="2194158"/>
                  </a:moveTo>
                  <a:lnTo>
                    <a:pt x="538959" y="2136714"/>
                  </a:lnTo>
                  <a:lnTo>
                    <a:pt x="680982" y="1983286"/>
                  </a:lnTo>
                  <a:lnTo>
                    <a:pt x="680982" y="2194158"/>
                  </a:lnTo>
                  <a:close/>
                  <a:moveTo>
                    <a:pt x="533861" y="2120716"/>
                  </a:moveTo>
                  <a:lnTo>
                    <a:pt x="537138" y="1882940"/>
                  </a:lnTo>
                  <a:lnTo>
                    <a:pt x="676612" y="1966562"/>
                  </a:lnTo>
                  <a:lnTo>
                    <a:pt x="533861" y="2120716"/>
                  </a:lnTo>
                  <a:close/>
                  <a:moveTo>
                    <a:pt x="274214" y="2530462"/>
                  </a:moveTo>
                  <a:lnTo>
                    <a:pt x="27312" y="2463201"/>
                  </a:lnTo>
                  <a:lnTo>
                    <a:pt x="257098" y="2177797"/>
                  </a:lnTo>
                  <a:lnTo>
                    <a:pt x="274214" y="2530462"/>
                  </a:lnTo>
                  <a:close/>
                  <a:moveTo>
                    <a:pt x="288052" y="2546459"/>
                  </a:moveTo>
                  <a:lnTo>
                    <a:pt x="595768" y="2499922"/>
                  </a:lnTo>
                  <a:lnTo>
                    <a:pt x="251636" y="2710067"/>
                  </a:lnTo>
                  <a:lnTo>
                    <a:pt x="288052" y="2546459"/>
                  </a:lnTo>
                  <a:close/>
                  <a:moveTo>
                    <a:pt x="693000" y="2217063"/>
                  </a:moveTo>
                  <a:lnTo>
                    <a:pt x="901664" y="2354493"/>
                  </a:lnTo>
                  <a:lnTo>
                    <a:pt x="640560" y="2474836"/>
                  </a:lnTo>
                  <a:lnTo>
                    <a:pt x="693000" y="2217063"/>
                  </a:lnTo>
                  <a:close/>
                  <a:moveTo>
                    <a:pt x="886005" y="2589361"/>
                  </a:moveTo>
                  <a:lnTo>
                    <a:pt x="671878" y="2729336"/>
                  </a:lnTo>
                  <a:lnTo>
                    <a:pt x="639468" y="2498468"/>
                  </a:lnTo>
                  <a:lnTo>
                    <a:pt x="886005" y="2589361"/>
                  </a:lnTo>
                  <a:close/>
                  <a:moveTo>
                    <a:pt x="900936" y="2596996"/>
                  </a:moveTo>
                  <a:lnTo>
                    <a:pt x="1137277" y="2851133"/>
                  </a:lnTo>
                  <a:lnTo>
                    <a:pt x="684260" y="2738425"/>
                  </a:lnTo>
                  <a:lnTo>
                    <a:pt x="900936" y="2596996"/>
                  </a:lnTo>
                  <a:close/>
                  <a:moveTo>
                    <a:pt x="1087022" y="2853678"/>
                  </a:moveTo>
                  <a:lnTo>
                    <a:pt x="786589" y="2840589"/>
                  </a:lnTo>
                  <a:lnTo>
                    <a:pt x="692636" y="2755513"/>
                  </a:lnTo>
                  <a:lnTo>
                    <a:pt x="1087022" y="2853678"/>
                  </a:lnTo>
                  <a:close/>
                  <a:moveTo>
                    <a:pt x="1133635" y="2870402"/>
                  </a:moveTo>
                  <a:lnTo>
                    <a:pt x="820092" y="3050370"/>
                  </a:lnTo>
                  <a:lnTo>
                    <a:pt x="792052" y="2855495"/>
                  </a:lnTo>
                  <a:lnTo>
                    <a:pt x="1133635" y="2870402"/>
                  </a:lnTo>
                  <a:close/>
                  <a:moveTo>
                    <a:pt x="777485" y="2855859"/>
                  </a:moveTo>
                  <a:lnTo>
                    <a:pt x="804433" y="3042008"/>
                  </a:lnTo>
                  <a:lnTo>
                    <a:pt x="629271" y="2871129"/>
                  </a:lnTo>
                  <a:lnTo>
                    <a:pt x="777485" y="2855859"/>
                  </a:lnTo>
                  <a:close/>
                  <a:moveTo>
                    <a:pt x="1154757" y="2875128"/>
                  </a:moveTo>
                  <a:lnTo>
                    <a:pt x="1221762" y="3096180"/>
                  </a:lnTo>
                  <a:lnTo>
                    <a:pt x="837572" y="3057278"/>
                  </a:lnTo>
                  <a:lnTo>
                    <a:pt x="1154757" y="2875128"/>
                  </a:lnTo>
                  <a:close/>
                  <a:moveTo>
                    <a:pt x="1025843" y="3452481"/>
                  </a:moveTo>
                  <a:lnTo>
                    <a:pt x="970127" y="3327412"/>
                  </a:lnTo>
                  <a:lnTo>
                    <a:pt x="1142375" y="3339774"/>
                  </a:lnTo>
                  <a:lnTo>
                    <a:pt x="1025843" y="3452481"/>
                  </a:lnTo>
                  <a:close/>
                  <a:moveTo>
                    <a:pt x="1159127" y="3344137"/>
                  </a:moveTo>
                  <a:lnTo>
                    <a:pt x="1276023" y="3466660"/>
                  </a:lnTo>
                  <a:lnTo>
                    <a:pt x="1040774" y="3458298"/>
                  </a:lnTo>
                  <a:lnTo>
                    <a:pt x="1159127" y="3344137"/>
                  </a:lnTo>
                  <a:close/>
                  <a:moveTo>
                    <a:pt x="1160583" y="3326685"/>
                  </a:moveTo>
                  <a:cubicBezTo>
                    <a:pt x="1160219" y="3326685"/>
                    <a:pt x="1160219" y="3326685"/>
                    <a:pt x="1160583" y="3326685"/>
                  </a:cubicBezTo>
                  <a:cubicBezTo>
                    <a:pt x="1160219" y="3326685"/>
                    <a:pt x="1159855" y="3326685"/>
                    <a:pt x="1159855" y="3326685"/>
                  </a:cubicBezTo>
                  <a:lnTo>
                    <a:pt x="978138" y="3313597"/>
                  </a:lnTo>
                  <a:lnTo>
                    <a:pt x="1228681" y="3116540"/>
                  </a:lnTo>
                  <a:lnTo>
                    <a:pt x="1311710" y="3353590"/>
                  </a:lnTo>
                  <a:lnTo>
                    <a:pt x="1160583" y="3326685"/>
                  </a:lnTo>
                  <a:close/>
                  <a:moveTo>
                    <a:pt x="1213387" y="3109996"/>
                  </a:moveTo>
                  <a:lnTo>
                    <a:pt x="960658" y="3308143"/>
                  </a:lnTo>
                  <a:lnTo>
                    <a:pt x="827740" y="3070367"/>
                  </a:lnTo>
                  <a:lnTo>
                    <a:pt x="1213387" y="3109996"/>
                  </a:lnTo>
                  <a:close/>
                  <a:moveTo>
                    <a:pt x="956288" y="3332502"/>
                  </a:moveTo>
                  <a:lnTo>
                    <a:pt x="1012734" y="3459753"/>
                  </a:lnTo>
                  <a:lnTo>
                    <a:pt x="793872" y="3510653"/>
                  </a:lnTo>
                  <a:lnTo>
                    <a:pt x="956288" y="3332502"/>
                  </a:lnTo>
                  <a:close/>
                  <a:moveTo>
                    <a:pt x="1094670" y="3732431"/>
                  </a:moveTo>
                  <a:lnTo>
                    <a:pt x="882364" y="3627723"/>
                  </a:lnTo>
                  <a:lnTo>
                    <a:pt x="1020017" y="3479385"/>
                  </a:lnTo>
                  <a:lnTo>
                    <a:pt x="1094670" y="3732431"/>
                  </a:lnTo>
                  <a:close/>
                  <a:moveTo>
                    <a:pt x="1482866" y="2889308"/>
                  </a:moveTo>
                  <a:lnTo>
                    <a:pt x="1235965" y="3091817"/>
                  </a:lnTo>
                  <a:lnTo>
                    <a:pt x="1168595" y="2870038"/>
                  </a:lnTo>
                  <a:lnTo>
                    <a:pt x="1539311" y="2816957"/>
                  </a:lnTo>
                  <a:lnTo>
                    <a:pt x="1482866" y="2889308"/>
                  </a:lnTo>
                  <a:close/>
                  <a:moveTo>
                    <a:pt x="1548051" y="2800960"/>
                  </a:moveTo>
                  <a:lnTo>
                    <a:pt x="1185710" y="2852951"/>
                  </a:lnTo>
                  <a:lnTo>
                    <a:pt x="1526930" y="2591906"/>
                  </a:lnTo>
                  <a:lnTo>
                    <a:pt x="1548051" y="2800960"/>
                  </a:lnTo>
                  <a:close/>
                  <a:moveTo>
                    <a:pt x="1541132" y="2585725"/>
                  </a:moveTo>
                  <a:lnTo>
                    <a:pt x="1644918" y="2585725"/>
                  </a:lnTo>
                  <a:lnTo>
                    <a:pt x="1560433" y="2778782"/>
                  </a:lnTo>
                  <a:lnTo>
                    <a:pt x="1541132" y="2585725"/>
                  </a:lnTo>
                  <a:close/>
                  <a:moveTo>
                    <a:pt x="1166410" y="2849315"/>
                  </a:moveTo>
                  <a:lnTo>
                    <a:pt x="1162768" y="2478471"/>
                  </a:lnTo>
                  <a:lnTo>
                    <a:pt x="1394375" y="2348312"/>
                  </a:lnTo>
                  <a:lnTo>
                    <a:pt x="1395832" y="2432661"/>
                  </a:lnTo>
                  <a:cubicBezTo>
                    <a:pt x="1395832" y="2434479"/>
                    <a:pt x="1396560" y="2435933"/>
                    <a:pt x="1397652" y="2437388"/>
                  </a:cubicBezTo>
                  <a:lnTo>
                    <a:pt x="1521832" y="2576999"/>
                  </a:lnTo>
                  <a:lnTo>
                    <a:pt x="1166410" y="2849315"/>
                  </a:lnTo>
                  <a:close/>
                  <a:moveTo>
                    <a:pt x="1150751" y="2279597"/>
                  </a:moveTo>
                  <a:lnTo>
                    <a:pt x="1207196" y="2126170"/>
                  </a:lnTo>
                  <a:lnTo>
                    <a:pt x="1381993" y="2324680"/>
                  </a:lnTo>
                  <a:lnTo>
                    <a:pt x="1150751" y="2279597"/>
                  </a:lnTo>
                  <a:close/>
                  <a:moveTo>
                    <a:pt x="1246889" y="2013099"/>
                  </a:moveTo>
                  <a:lnTo>
                    <a:pt x="1569173" y="2082541"/>
                  </a:lnTo>
                  <a:lnTo>
                    <a:pt x="1376167" y="2225062"/>
                  </a:lnTo>
                  <a:lnTo>
                    <a:pt x="1213387" y="2109446"/>
                  </a:lnTo>
                  <a:lnTo>
                    <a:pt x="1246889" y="2013099"/>
                  </a:lnTo>
                  <a:close/>
                  <a:moveTo>
                    <a:pt x="703196" y="1624804"/>
                  </a:moveTo>
                  <a:lnTo>
                    <a:pt x="556803" y="1608807"/>
                  </a:lnTo>
                  <a:lnTo>
                    <a:pt x="556803" y="1408115"/>
                  </a:lnTo>
                  <a:lnTo>
                    <a:pt x="758185" y="1585538"/>
                  </a:lnTo>
                  <a:lnTo>
                    <a:pt x="703196" y="1624804"/>
                  </a:lnTo>
                  <a:close/>
                  <a:moveTo>
                    <a:pt x="666052" y="1682248"/>
                  </a:moveTo>
                  <a:lnTo>
                    <a:pt x="480693" y="1752054"/>
                  </a:lnTo>
                  <a:lnTo>
                    <a:pt x="553526" y="1623350"/>
                  </a:lnTo>
                  <a:lnTo>
                    <a:pt x="693000" y="1638620"/>
                  </a:lnTo>
                  <a:lnTo>
                    <a:pt x="666052" y="1682248"/>
                  </a:lnTo>
                  <a:close/>
                  <a:moveTo>
                    <a:pt x="1238150" y="777681"/>
                  </a:moveTo>
                  <a:lnTo>
                    <a:pt x="1440259" y="900568"/>
                  </a:lnTo>
                  <a:lnTo>
                    <a:pt x="1221762" y="870028"/>
                  </a:lnTo>
                  <a:lnTo>
                    <a:pt x="1238150" y="777681"/>
                  </a:lnTo>
                  <a:close/>
                  <a:moveTo>
                    <a:pt x="2446074" y="263226"/>
                  </a:moveTo>
                  <a:lnTo>
                    <a:pt x="2753426" y="265044"/>
                  </a:lnTo>
                  <a:lnTo>
                    <a:pt x="2356126" y="344303"/>
                  </a:lnTo>
                  <a:lnTo>
                    <a:pt x="2446074" y="263226"/>
                  </a:lnTo>
                  <a:close/>
                  <a:moveTo>
                    <a:pt x="2867773" y="397384"/>
                  </a:moveTo>
                  <a:lnTo>
                    <a:pt x="2660201" y="601712"/>
                  </a:lnTo>
                  <a:lnTo>
                    <a:pt x="2824074" y="276678"/>
                  </a:lnTo>
                  <a:lnTo>
                    <a:pt x="2867773" y="397384"/>
                  </a:lnTo>
                  <a:close/>
                  <a:moveTo>
                    <a:pt x="3634333" y="21451"/>
                  </a:moveTo>
                  <a:lnTo>
                    <a:pt x="3753414" y="393385"/>
                  </a:lnTo>
                  <a:lnTo>
                    <a:pt x="3534553" y="151246"/>
                  </a:lnTo>
                  <a:lnTo>
                    <a:pt x="3634333" y="21451"/>
                  </a:lnTo>
                  <a:close/>
                  <a:moveTo>
                    <a:pt x="3960987" y="221415"/>
                  </a:moveTo>
                  <a:lnTo>
                    <a:pt x="3664559" y="15997"/>
                  </a:lnTo>
                  <a:lnTo>
                    <a:pt x="3937316" y="41811"/>
                  </a:lnTo>
                  <a:lnTo>
                    <a:pt x="3960987" y="221415"/>
                  </a:lnTo>
                  <a:close/>
                  <a:moveTo>
                    <a:pt x="3774172" y="410473"/>
                  </a:moveTo>
                  <a:lnTo>
                    <a:pt x="3650357" y="24359"/>
                  </a:lnTo>
                  <a:lnTo>
                    <a:pt x="3958438" y="237776"/>
                  </a:lnTo>
                  <a:lnTo>
                    <a:pt x="3774172" y="410473"/>
                  </a:lnTo>
                  <a:close/>
                  <a:moveTo>
                    <a:pt x="3565143" y="488277"/>
                  </a:moveTo>
                  <a:cubicBezTo>
                    <a:pt x="3551305" y="446103"/>
                    <a:pt x="3533461" y="391204"/>
                    <a:pt x="3515617" y="336668"/>
                  </a:cubicBezTo>
                  <a:cubicBezTo>
                    <a:pt x="3496680" y="279223"/>
                    <a:pt x="3478108" y="221415"/>
                    <a:pt x="3463906" y="178514"/>
                  </a:cubicBezTo>
                  <a:cubicBezTo>
                    <a:pt x="3456987" y="157063"/>
                    <a:pt x="3450796" y="138885"/>
                    <a:pt x="3446790" y="126523"/>
                  </a:cubicBezTo>
                  <a:cubicBezTo>
                    <a:pt x="3444969" y="121070"/>
                    <a:pt x="3443512" y="116707"/>
                    <a:pt x="3442420" y="113435"/>
                  </a:cubicBezTo>
                  <a:lnTo>
                    <a:pt x="3518894" y="156336"/>
                  </a:lnTo>
                  <a:lnTo>
                    <a:pt x="3565143" y="488277"/>
                  </a:lnTo>
                  <a:close/>
                  <a:moveTo>
                    <a:pt x="3093189" y="1290681"/>
                  </a:moveTo>
                  <a:lnTo>
                    <a:pt x="3504328" y="1118348"/>
                  </a:lnTo>
                  <a:lnTo>
                    <a:pt x="3406732" y="1447381"/>
                  </a:lnTo>
                  <a:lnTo>
                    <a:pt x="3093189" y="1290681"/>
                  </a:lnTo>
                  <a:close/>
                  <a:moveTo>
                    <a:pt x="3245773" y="1565905"/>
                  </a:moveTo>
                  <a:lnTo>
                    <a:pt x="3094282" y="1307405"/>
                  </a:lnTo>
                  <a:lnTo>
                    <a:pt x="3396900" y="1458651"/>
                  </a:lnTo>
                  <a:lnTo>
                    <a:pt x="3245773" y="1565905"/>
                  </a:lnTo>
                  <a:close/>
                  <a:moveTo>
                    <a:pt x="3243588" y="2146894"/>
                  </a:moveTo>
                  <a:lnTo>
                    <a:pt x="3106663" y="2018552"/>
                  </a:lnTo>
                  <a:lnTo>
                    <a:pt x="3343732" y="1936022"/>
                  </a:lnTo>
                  <a:lnTo>
                    <a:pt x="3243588" y="2146894"/>
                  </a:lnTo>
                  <a:close/>
                  <a:moveTo>
                    <a:pt x="2879427" y="2606812"/>
                  </a:moveTo>
                  <a:lnTo>
                    <a:pt x="2854299" y="2426481"/>
                  </a:lnTo>
                  <a:lnTo>
                    <a:pt x="2924582" y="2483198"/>
                  </a:lnTo>
                  <a:lnTo>
                    <a:pt x="2924582" y="2584271"/>
                  </a:lnTo>
                  <a:lnTo>
                    <a:pt x="2879427" y="2606812"/>
                  </a:lnTo>
                  <a:close/>
                  <a:moveTo>
                    <a:pt x="2929317" y="2467928"/>
                  </a:moveTo>
                  <a:lnTo>
                    <a:pt x="2856848" y="2409756"/>
                  </a:lnTo>
                  <a:lnTo>
                    <a:pt x="2997415" y="2319590"/>
                  </a:lnTo>
                  <a:lnTo>
                    <a:pt x="2929317" y="2467928"/>
                  </a:lnTo>
                  <a:close/>
                  <a:moveTo>
                    <a:pt x="2684600" y="2230879"/>
                  </a:moveTo>
                  <a:lnTo>
                    <a:pt x="3081172" y="2029460"/>
                  </a:lnTo>
                  <a:lnTo>
                    <a:pt x="3009432" y="2291232"/>
                  </a:lnTo>
                  <a:lnTo>
                    <a:pt x="2684600" y="2230879"/>
                  </a:lnTo>
                  <a:close/>
                  <a:moveTo>
                    <a:pt x="1654386" y="2036731"/>
                  </a:moveTo>
                  <a:lnTo>
                    <a:pt x="1450456" y="1877850"/>
                  </a:lnTo>
                  <a:lnTo>
                    <a:pt x="1858681" y="1952746"/>
                  </a:lnTo>
                  <a:lnTo>
                    <a:pt x="1654386" y="2036731"/>
                  </a:lnTo>
                  <a:close/>
                  <a:moveTo>
                    <a:pt x="1164953" y="1727331"/>
                  </a:moveTo>
                  <a:lnTo>
                    <a:pt x="1342300" y="1733512"/>
                  </a:lnTo>
                  <a:lnTo>
                    <a:pt x="1171144" y="1856399"/>
                  </a:lnTo>
                  <a:lnTo>
                    <a:pt x="1164953" y="1727331"/>
                  </a:lnTo>
                  <a:close/>
                  <a:moveTo>
                    <a:pt x="1158034" y="1712425"/>
                  </a:moveTo>
                  <a:cubicBezTo>
                    <a:pt x="1157670" y="1712425"/>
                    <a:pt x="1157670" y="1712425"/>
                    <a:pt x="1157306" y="1712425"/>
                  </a:cubicBezTo>
                  <a:lnTo>
                    <a:pt x="1066265" y="1712425"/>
                  </a:lnTo>
                  <a:lnTo>
                    <a:pt x="1085566" y="1651345"/>
                  </a:lnTo>
                  <a:lnTo>
                    <a:pt x="1159491" y="1600808"/>
                  </a:lnTo>
                  <a:lnTo>
                    <a:pt x="1277115" y="1600808"/>
                  </a:lnTo>
                  <a:lnTo>
                    <a:pt x="1350311" y="1718969"/>
                  </a:lnTo>
                  <a:lnTo>
                    <a:pt x="1158034" y="1712425"/>
                  </a:lnTo>
                  <a:close/>
                  <a:moveTo>
                    <a:pt x="2383802" y="1840402"/>
                  </a:moveTo>
                  <a:lnTo>
                    <a:pt x="2529467" y="1899664"/>
                  </a:lnTo>
                  <a:lnTo>
                    <a:pt x="2216652" y="2163618"/>
                  </a:lnTo>
                  <a:lnTo>
                    <a:pt x="2383802" y="1840402"/>
                  </a:lnTo>
                  <a:close/>
                  <a:moveTo>
                    <a:pt x="2620872" y="666791"/>
                  </a:moveTo>
                  <a:lnTo>
                    <a:pt x="2696981" y="1078719"/>
                  </a:lnTo>
                  <a:lnTo>
                    <a:pt x="2328449" y="881299"/>
                  </a:lnTo>
                  <a:lnTo>
                    <a:pt x="2620872" y="666791"/>
                  </a:lnTo>
                  <a:close/>
                  <a:moveTo>
                    <a:pt x="2695889" y="1094716"/>
                  </a:moveTo>
                  <a:lnTo>
                    <a:pt x="2442432" y="1435383"/>
                  </a:lnTo>
                  <a:lnTo>
                    <a:pt x="2325172" y="896205"/>
                  </a:lnTo>
                  <a:lnTo>
                    <a:pt x="2695889" y="1094716"/>
                  </a:lnTo>
                  <a:close/>
                  <a:moveTo>
                    <a:pt x="2532744" y="1885485"/>
                  </a:moveTo>
                  <a:lnTo>
                    <a:pt x="2388172" y="1826950"/>
                  </a:lnTo>
                  <a:lnTo>
                    <a:pt x="2439883" y="1491009"/>
                  </a:lnTo>
                  <a:lnTo>
                    <a:pt x="2532744" y="1885485"/>
                  </a:lnTo>
                  <a:close/>
                  <a:moveTo>
                    <a:pt x="2663114" y="2214518"/>
                  </a:moveTo>
                  <a:lnTo>
                    <a:pt x="2554958" y="1908390"/>
                  </a:lnTo>
                  <a:lnTo>
                    <a:pt x="2771634" y="1971652"/>
                  </a:lnTo>
                  <a:lnTo>
                    <a:pt x="2663114" y="2214518"/>
                  </a:lnTo>
                  <a:close/>
                  <a:moveTo>
                    <a:pt x="2785837" y="1975287"/>
                  </a:moveTo>
                  <a:lnTo>
                    <a:pt x="3069155" y="2019643"/>
                  </a:lnTo>
                  <a:lnTo>
                    <a:pt x="2677317" y="2218517"/>
                  </a:lnTo>
                  <a:lnTo>
                    <a:pt x="2785837" y="1975287"/>
                  </a:lnTo>
                  <a:close/>
                  <a:moveTo>
                    <a:pt x="2779646" y="1959290"/>
                  </a:moveTo>
                  <a:lnTo>
                    <a:pt x="2565519" y="1896392"/>
                  </a:lnTo>
                  <a:lnTo>
                    <a:pt x="3137981" y="1670978"/>
                  </a:lnTo>
                  <a:lnTo>
                    <a:pt x="2779646" y="1959290"/>
                  </a:lnTo>
                  <a:close/>
                  <a:moveTo>
                    <a:pt x="2449351" y="1466650"/>
                  </a:moveTo>
                  <a:lnTo>
                    <a:pt x="2797854" y="1655344"/>
                  </a:lnTo>
                  <a:lnTo>
                    <a:pt x="2547311" y="1883304"/>
                  </a:lnTo>
                  <a:lnTo>
                    <a:pt x="2449351" y="1466650"/>
                  </a:lnTo>
                  <a:close/>
                  <a:moveTo>
                    <a:pt x="2459912" y="1456106"/>
                  </a:moveTo>
                  <a:lnTo>
                    <a:pt x="2755976" y="1400116"/>
                  </a:lnTo>
                  <a:lnTo>
                    <a:pt x="2800403" y="1640437"/>
                  </a:lnTo>
                  <a:lnTo>
                    <a:pt x="2459912" y="1456106"/>
                  </a:lnTo>
                  <a:close/>
                  <a:moveTo>
                    <a:pt x="2455542" y="1441927"/>
                  </a:moveTo>
                  <a:lnTo>
                    <a:pt x="2702444" y="1109986"/>
                  </a:lnTo>
                  <a:lnTo>
                    <a:pt x="2753426" y="1385573"/>
                  </a:lnTo>
                  <a:lnTo>
                    <a:pt x="2455542" y="1441927"/>
                  </a:lnTo>
                  <a:close/>
                  <a:moveTo>
                    <a:pt x="2636530" y="671881"/>
                  </a:moveTo>
                  <a:lnTo>
                    <a:pt x="3017808" y="968920"/>
                  </a:lnTo>
                  <a:lnTo>
                    <a:pt x="3070975" y="1279410"/>
                  </a:lnTo>
                  <a:lnTo>
                    <a:pt x="2713369" y="1087808"/>
                  </a:lnTo>
                  <a:lnTo>
                    <a:pt x="2636530" y="671881"/>
                  </a:lnTo>
                  <a:close/>
                  <a:moveTo>
                    <a:pt x="3027276" y="946015"/>
                  </a:moveTo>
                  <a:lnTo>
                    <a:pt x="2888166" y="414836"/>
                  </a:lnTo>
                  <a:lnTo>
                    <a:pt x="3220282" y="617709"/>
                  </a:lnTo>
                  <a:lnTo>
                    <a:pt x="3027276" y="946015"/>
                  </a:lnTo>
                  <a:close/>
                  <a:moveTo>
                    <a:pt x="3011981" y="945651"/>
                  </a:moveTo>
                  <a:lnTo>
                    <a:pt x="2635074" y="651885"/>
                  </a:lnTo>
                  <a:lnTo>
                    <a:pt x="2639808" y="642068"/>
                  </a:lnTo>
                  <a:lnTo>
                    <a:pt x="2872143" y="413018"/>
                  </a:lnTo>
                  <a:lnTo>
                    <a:pt x="3011981" y="945651"/>
                  </a:lnTo>
                  <a:close/>
                  <a:moveTo>
                    <a:pt x="2621964" y="639887"/>
                  </a:moveTo>
                  <a:lnTo>
                    <a:pt x="2346293" y="361391"/>
                  </a:lnTo>
                  <a:lnTo>
                    <a:pt x="2812057" y="268680"/>
                  </a:lnTo>
                  <a:lnTo>
                    <a:pt x="2628155" y="634070"/>
                  </a:lnTo>
                  <a:lnTo>
                    <a:pt x="2621964" y="639887"/>
                  </a:lnTo>
                  <a:close/>
                  <a:moveTo>
                    <a:pt x="2614316" y="652976"/>
                  </a:moveTo>
                  <a:cubicBezTo>
                    <a:pt x="2614316" y="652976"/>
                    <a:pt x="2614316" y="653339"/>
                    <a:pt x="2614316" y="652976"/>
                  </a:cubicBezTo>
                  <a:lnTo>
                    <a:pt x="2322259" y="867483"/>
                  </a:lnTo>
                  <a:lnTo>
                    <a:pt x="2338282" y="373752"/>
                  </a:lnTo>
                  <a:lnTo>
                    <a:pt x="2614316" y="652976"/>
                  </a:lnTo>
                  <a:close/>
                  <a:moveTo>
                    <a:pt x="2429322" y="1443745"/>
                  </a:moveTo>
                  <a:lnTo>
                    <a:pt x="1971207" y="1362668"/>
                  </a:lnTo>
                  <a:lnTo>
                    <a:pt x="2310970" y="899841"/>
                  </a:lnTo>
                  <a:lnTo>
                    <a:pt x="2429322" y="1443745"/>
                  </a:lnTo>
                  <a:close/>
                  <a:moveTo>
                    <a:pt x="2422768" y="1457197"/>
                  </a:moveTo>
                  <a:lnTo>
                    <a:pt x="1894005" y="1931659"/>
                  </a:lnTo>
                  <a:lnTo>
                    <a:pt x="1964652" y="1376121"/>
                  </a:lnTo>
                  <a:lnTo>
                    <a:pt x="2422768" y="1457197"/>
                  </a:lnTo>
                  <a:close/>
                  <a:moveTo>
                    <a:pt x="1365970" y="1716424"/>
                  </a:moveTo>
                  <a:lnTo>
                    <a:pt x="1293138" y="1598990"/>
                  </a:lnTo>
                  <a:lnTo>
                    <a:pt x="1599762" y="1538637"/>
                  </a:lnTo>
                  <a:lnTo>
                    <a:pt x="1365970" y="1716424"/>
                  </a:lnTo>
                  <a:close/>
                  <a:moveTo>
                    <a:pt x="1869606" y="1940021"/>
                  </a:moveTo>
                  <a:lnTo>
                    <a:pt x="1434069" y="1860035"/>
                  </a:lnTo>
                  <a:lnTo>
                    <a:pt x="1628895" y="1539728"/>
                  </a:lnTo>
                  <a:lnTo>
                    <a:pt x="1869606" y="1940021"/>
                  </a:lnTo>
                  <a:close/>
                  <a:moveTo>
                    <a:pt x="1639456" y="1528457"/>
                  </a:moveTo>
                  <a:lnTo>
                    <a:pt x="1949358" y="1379756"/>
                  </a:lnTo>
                  <a:lnTo>
                    <a:pt x="1879802" y="1928023"/>
                  </a:lnTo>
                  <a:lnTo>
                    <a:pt x="1639456" y="1528457"/>
                  </a:lnTo>
                  <a:close/>
                  <a:moveTo>
                    <a:pt x="1631444" y="1516096"/>
                  </a:moveTo>
                  <a:lnTo>
                    <a:pt x="1395103" y="1181609"/>
                  </a:lnTo>
                  <a:lnTo>
                    <a:pt x="1939161" y="1368849"/>
                  </a:lnTo>
                  <a:lnTo>
                    <a:pt x="1631444" y="1516096"/>
                  </a:lnTo>
                  <a:close/>
                  <a:moveTo>
                    <a:pt x="1385635" y="1163067"/>
                  </a:moveTo>
                  <a:lnTo>
                    <a:pt x="1477040" y="925291"/>
                  </a:lnTo>
                  <a:lnTo>
                    <a:pt x="1928600" y="1349580"/>
                  </a:lnTo>
                  <a:lnTo>
                    <a:pt x="1385635" y="1163067"/>
                  </a:lnTo>
                  <a:close/>
                  <a:moveTo>
                    <a:pt x="1616513" y="1520459"/>
                  </a:moveTo>
                  <a:lnTo>
                    <a:pt x="1280392" y="1586265"/>
                  </a:lnTo>
                  <a:lnTo>
                    <a:pt x="1157306" y="1586265"/>
                  </a:lnTo>
                  <a:cubicBezTo>
                    <a:pt x="1155849" y="1586265"/>
                    <a:pt x="1154392" y="1586629"/>
                    <a:pt x="1153300" y="1587356"/>
                  </a:cubicBezTo>
                  <a:lnTo>
                    <a:pt x="1103774" y="1621168"/>
                  </a:lnTo>
                  <a:lnTo>
                    <a:pt x="1376531" y="1180519"/>
                  </a:lnTo>
                  <a:lnTo>
                    <a:pt x="1616513" y="1520459"/>
                  </a:lnTo>
                  <a:close/>
                  <a:moveTo>
                    <a:pt x="1068814" y="1642983"/>
                  </a:moveTo>
                  <a:lnTo>
                    <a:pt x="902393" y="1707698"/>
                  </a:lnTo>
                  <a:lnTo>
                    <a:pt x="962844" y="1459742"/>
                  </a:lnTo>
                  <a:lnTo>
                    <a:pt x="1068814" y="1642983"/>
                  </a:lnTo>
                  <a:close/>
                  <a:moveTo>
                    <a:pt x="888554" y="1704790"/>
                  </a:moveTo>
                  <a:lnTo>
                    <a:pt x="781127" y="1587356"/>
                  </a:lnTo>
                  <a:lnTo>
                    <a:pt x="945728" y="1469922"/>
                  </a:lnTo>
                  <a:lnTo>
                    <a:pt x="888554" y="1704790"/>
                  </a:lnTo>
                  <a:close/>
                  <a:moveTo>
                    <a:pt x="1068086" y="1659343"/>
                  </a:moveTo>
                  <a:lnTo>
                    <a:pt x="1050970" y="1712425"/>
                  </a:lnTo>
                  <a:lnTo>
                    <a:pt x="931161" y="1712425"/>
                  </a:lnTo>
                  <a:lnTo>
                    <a:pt x="1068086" y="1659343"/>
                  </a:lnTo>
                  <a:close/>
                  <a:moveTo>
                    <a:pt x="1061531" y="1726968"/>
                  </a:moveTo>
                  <a:lnTo>
                    <a:pt x="1142739" y="1726968"/>
                  </a:lnTo>
                  <a:lnTo>
                    <a:pt x="1042595" y="1858217"/>
                  </a:lnTo>
                  <a:lnTo>
                    <a:pt x="1050242" y="1762598"/>
                  </a:lnTo>
                  <a:lnTo>
                    <a:pt x="1061531" y="1726968"/>
                  </a:lnTo>
                  <a:close/>
                  <a:moveTo>
                    <a:pt x="1602675" y="1554635"/>
                  </a:moveTo>
                  <a:lnTo>
                    <a:pt x="1423508" y="1849491"/>
                  </a:lnTo>
                  <a:lnTo>
                    <a:pt x="1372889" y="1729513"/>
                  </a:lnTo>
                  <a:lnTo>
                    <a:pt x="1602675" y="1554635"/>
                  </a:lnTo>
                  <a:close/>
                  <a:moveTo>
                    <a:pt x="2428230" y="1471740"/>
                  </a:moveTo>
                  <a:lnTo>
                    <a:pt x="2373606" y="1825496"/>
                  </a:lnTo>
                  <a:lnTo>
                    <a:pt x="1910392" y="1936749"/>
                  </a:lnTo>
                  <a:lnTo>
                    <a:pt x="2428230" y="1471740"/>
                  </a:lnTo>
                  <a:close/>
                  <a:moveTo>
                    <a:pt x="2366322" y="1842220"/>
                  </a:moveTo>
                  <a:lnTo>
                    <a:pt x="2190432" y="2181796"/>
                  </a:lnTo>
                  <a:lnTo>
                    <a:pt x="1900560" y="1953837"/>
                  </a:lnTo>
                  <a:lnTo>
                    <a:pt x="2366322" y="1842220"/>
                  </a:lnTo>
                  <a:close/>
                  <a:moveTo>
                    <a:pt x="2539664" y="1909844"/>
                  </a:moveTo>
                  <a:lnTo>
                    <a:pt x="2651461" y="2226152"/>
                  </a:lnTo>
                  <a:lnTo>
                    <a:pt x="2210825" y="2187250"/>
                  </a:lnTo>
                  <a:lnTo>
                    <a:pt x="2539664" y="1909844"/>
                  </a:lnTo>
                  <a:close/>
                  <a:moveTo>
                    <a:pt x="2798947" y="1962562"/>
                  </a:moveTo>
                  <a:lnTo>
                    <a:pt x="3168207" y="1665888"/>
                  </a:lnTo>
                  <a:lnTo>
                    <a:pt x="3086998" y="2007645"/>
                  </a:lnTo>
                  <a:lnTo>
                    <a:pt x="2798947" y="1962562"/>
                  </a:lnTo>
                  <a:close/>
                  <a:moveTo>
                    <a:pt x="2577536" y="1876032"/>
                  </a:moveTo>
                  <a:lnTo>
                    <a:pt x="2813513" y="1661161"/>
                  </a:lnTo>
                  <a:lnTo>
                    <a:pt x="3139802" y="1654617"/>
                  </a:lnTo>
                  <a:lnTo>
                    <a:pt x="2577536" y="1876032"/>
                  </a:lnTo>
                  <a:close/>
                  <a:moveTo>
                    <a:pt x="2816790" y="1646618"/>
                  </a:moveTo>
                  <a:lnTo>
                    <a:pt x="2772363" y="1406297"/>
                  </a:lnTo>
                  <a:lnTo>
                    <a:pt x="3155097" y="1640074"/>
                  </a:lnTo>
                  <a:lnTo>
                    <a:pt x="2816790" y="1646618"/>
                  </a:lnTo>
                  <a:close/>
                  <a:moveTo>
                    <a:pt x="2767628" y="1381938"/>
                  </a:moveTo>
                  <a:lnTo>
                    <a:pt x="2716646" y="1105986"/>
                  </a:lnTo>
                  <a:lnTo>
                    <a:pt x="3057137" y="1288500"/>
                  </a:lnTo>
                  <a:lnTo>
                    <a:pt x="2767628" y="1381938"/>
                  </a:lnTo>
                  <a:close/>
                  <a:moveTo>
                    <a:pt x="3033103" y="972555"/>
                  </a:moveTo>
                  <a:lnTo>
                    <a:pt x="3313507" y="990371"/>
                  </a:lnTo>
                  <a:lnTo>
                    <a:pt x="3083721" y="1268140"/>
                  </a:lnTo>
                  <a:lnTo>
                    <a:pt x="3033103" y="972555"/>
                  </a:lnTo>
                  <a:close/>
                  <a:moveTo>
                    <a:pt x="3036744" y="958376"/>
                  </a:moveTo>
                  <a:lnTo>
                    <a:pt x="3227201" y="634070"/>
                  </a:lnTo>
                  <a:lnTo>
                    <a:pt x="3318606" y="976555"/>
                  </a:lnTo>
                  <a:lnTo>
                    <a:pt x="3036744" y="958376"/>
                  </a:lnTo>
                  <a:close/>
                  <a:moveTo>
                    <a:pt x="3261068" y="372661"/>
                  </a:moveTo>
                  <a:lnTo>
                    <a:pt x="3427854" y="115980"/>
                  </a:lnTo>
                  <a:cubicBezTo>
                    <a:pt x="3439871" y="150882"/>
                    <a:pt x="3522172" y="403565"/>
                    <a:pt x="3570970" y="553357"/>
                  </a:cubicBezTo>
                  <a:lnTo>
                    <a:pt x="3261068" y="372661"/>
                  </a:lnTo>
                  <a:close/>
                  <a:moveTo>
                    <a:pt x="3561501" y="564628"/>
                  </a:moveTo>
                  <a:lnTo>
                    <a:pt x="3237761" y="606802"/>
                  </a:lnTo>
                  <a:lnTo>
                    <a:pt x="3256698" y="386841"/>
                  </a:lnTo>
                  <a:lnTo>
                    <a:pt x="3561501" y="564628"/>
                  </a:lnTo>
                  <a:close/>
                  <a:moveTo>
                    <a:pt x="3251236" y="360664"/>
                  </a:moveTo>
                  <a:lnTo>
                    <a:pt x="3148906" y="169788"/>
                  </a:lnTo>
                  <a:lnTo>
                    <a:pt x="3414744" y="109435"/>
                  </a:lnTo>
                  <a:lnTo>
                    <a:pt x="3251236" y="360664"/>
                  </a:lnTo>
                  <a:close/>
                  <a:moveTo>
                    <a:pt x="3238854" y="368299"/>
                  </a:moveTo>
                  <a:lnTo>
                    <a:pt x="2896906" y="390476"/>
                  </a:lnTo>
                  <a:lnTo>
                    <a:pt x="3136160" y="176332"/>
                  </a:lnTo>
                  <a:lnTo>
                    <a:pt x="3238854" y="368299"/>
                  </a:lnTo>
                  <a:close/>
                  <a:moveTo>
                    <a:pt x="3242495" y="382841"/>
                  </a:moveTo>
                  <a:lnTo>
                    <a:pt x="3223559" y="602803"/>
                  </a:lnTo>
                  <a:lnTo>
                    <a:pt x="2899455" y="405019"/>
                  </a:lnTo>
                  <a:lnTo>
                    <a:pt x="3242495" y="382841"/>
                  </a:lnTo>
                  <a:close/>
                  <a:moveTo>
                    <a:pt x="2308057" y="860212"/>
                  </a:moveTo>
                  <a:lnTo>
                    <a:pt x="1971935" y="379569"/>
                  </a:lnTo>
                  <a:lnTo>
                    <a:pt x="2324080" y="364299"/>
                  </a:lnTo>
                  <a:lnTo>
                    <a:pt x="2308057" y="860212"/>
                  </a:lnTo>
                  <a:close/>
                  <a:moveTo>
                    <a:pt x="2293854" y="865302"/>
                  </a:moveTo>
                  <a:lnTo>
                    <a:pt x="1885629" y="688606"/>
                  </a:lnTo>
                  <a:lnTo>
                    <a:pt x="1961375" y="390113"/>
                  </a:lnTo>
                  <a:lnTo>
                    <a:pt x="2293854" y="865302"/>
                  </a:lnTo>
                  <a:close/>
                  <a:moveTo>
                    <a:pt x="1962103" y="1350307"/>
                  </a:moveTo>
                  <a:lnTo>
                    <a:pt x="1842658" y="775499"/>
                  </a:lnTo>
                  <a:lnTo>
                    <a:pt x="2302230" y="886752"/>
                  </a:lnTo>
                  <a:lnTo>
                    <a:pt x="1962103" y="1350307"/>
                  </a:lnTo>
                  <a:close/>
                  <a:moveTo>
                    <a:pt x="1930057" y="1267413"/>
                  </a:moveTo>
                  <a:lnTo>
                    <a:pt x="1763271" y="802404"/>
                  </a:lnTo>
                  <a:lnTo>
                    <a:pt x="1828091" y="775863"/>
                  </a:lnTo>
                  <a:lnTo>
                    <a:pt x="1930057" y="1267413"/>
                  </a:lnTo>
                  <a:close/>
                  <a:moveTo>
                    <a:pt x="1940981" y="1341581"/>
                  </a:moveTo>
                  <a:lnTo>
                    <a:pt x="1487236" y="915111"/>
                  </a:lnTo>
                  <a:lnTo>
                    <a:pt x="1749433" y="807857"/>
                  </a:lnTo>
                  <a:lnTo>
                    <a:pt x="1940981" y="1341581"/>
                  </a:lnTo>
                  <a:close/>
                  <a:moveTo>
                    <a:pt x="1524745" y="884207"/>
                  </a:moveTo>
                  <a:lnTo>
                    <a:pt x="1729404" y="732234"/>
                  </a:lnTo>
                  <a:lnTo>
                    <a:pt x="1745427" y="794042"/>
                  </a:lnTo>
                  <a:lnTo>
                    <a:pt x="1524745" y="884207"/>
                  </a:lnTo>
                  <a:close/>
                  <a:moveTo>
                    <a:pt x="1473762" y="903840"/>
                  </a:moveTo>
                  <a:lnTo>
                    <a:pt x="1255265" y="771137"/>
                  </a:lnTo>
                  <a:lnTo>
                    <a:pt x="1708282" y="729326"/>
                  </a:lnTo>
                  <a:lnTo>
                    <a:pt x="1473762" y="903840"/>
                  </a:lnTo>
                  <a:close/>
                  <a:moveTo>
                    <a:pt x="1463930" y="918383"/>
                  </a:moveTo>
                  <a:lnTo>
                    <a:pt x="1374710" y="1150342"/>
                  </a:lnTo>
                  <a:lnTo>
                    <a:pt x="1226496" y="885298"/>
                  </a:lnTo>
                  <a:lnTo>
                    <a:pt x="1463930" y="918383"/>
                  </a:lnTo>
                  <a:close/>
                  <a:moveTo>
                    <a:pt x="1079739" y="1632803"/>
                  </a:moveTo>
                  <a:lnTo>
                    <a:pt x="967213" y="1438291"/>
                  </a:lnTo>
                  <a:lnTo>
                    <a:pt x="934439" y="1245235"/>
                  </a:lnTo>
                  <a:lnTo>
                    <a:pt x="1361236" y="1177247"/>
                  </a:lnTo>
                  <a:lnTo>
                    <a:pt x="1079739" y="1632803"/>
                  </a:lnTo>
                  <a:close/>
                  <a:moveTo>
                    <a:pt x="950826" y="1428111"/>
                  </a:moveTo>
                  <a:lnTo>
                    <a:pt x="757820" y="1338309"/>
                  </a:lnTo>
                  <a:lnTo>
                    <a:pt x="920965" y="1250325"/>
                  </a:lnTo>
                  <a:lnTo>
                    <a:pt x="950826" y="1428111"/>
                  </a:lnTo>
                  <a:close/>
                  <a:moveTo>
                    <a:pt x="951919" y="1444472"/>
                  </a:moveTo>
                  <a:lnTo>
                    <a:pt x="951190" y="1448108"/>
                  </a:lnTo>
                  <a:lnTo>
                    <a:pt x="776028" y="1572813"/>
                  </a:lnTo>
                  <a:lnTo>
                    <a:pt x="750537" y="1350670"/>
                  </a:lnTo>
                  <a:lnTo>
                    <a:pt x="951919" y="1444472"/>
                  </a:lnTo>
                  <a:close/>
                  <a:moveTo>
                    <a:pt x="769109" y="1595718"/>
                  </a:moveTo>
                  <a:lnTo>
                    <a:pt x="883456" y="1720423"/>
                  </a:lnTo>
                  <a:lnTo>
                    <a:pt x="859421" y="1759326"/>
                  </a:lnTo>
                  <a:lnTo>
                    <a:pt x="717034" y="1632803"/>
                  </a:lnTo>
                  <a:lnTo>
                    <a:pt x="769109" y="1595718"/>
                  </a:lnTo>
                  <a:close/>
                  <a:moveTo>
                    <a:pt x="896566" y="1726968"/>
                  </a:moveTo>
                  <a:lnTo>
                    <a:pt x="1046601" y="1726968"/>
                  </a:lnTo>
                  <a:lnTo>
                    <a:pt x="1036404" y="1758598"/>
                  </a:lnTo>
                  <a:cubicBezTo>
                    <a:pt x="1036404" y="1758962"/>
                    <a:pt x="1036040" y="1759689"/>
                    <a:pt x="1036040" y="1760053"/>
                  </a:cubicBezTo>
                  <a:lnTo>
                    <a:pt x="1027300" y="1869124"/>
                  </a:lnTo>
                  <a:lnTo>
                    <a:pt x="871075" y="1768051"/>
                  </a:lnTo>
                  <a:lnTo>
                    <a:pt x="896566" y="1726968"/>
                  </a:lnTo>
                  <a:close/>
                  <a:moveTo>
                    <a:pt x="1151115" y="1740056"/>
                  </a:moveTo>
                  <a:lnTo>
                    <a:pt x="1156942" y="1863671"/>
                  </a:lnTo>
                  <a:lnTo>
                    <a:pt x="1049150" y="1873487"/>
                  </a:lnTo>
                  <a:lnTo>
                    <a:pt x="1151115" y="1740056"/>
                  </a:lnTo>
                  <a:close/>
                  <a:moveTo>
                    <a:pt x="1360872" y="1738238"/>
                  </a:moveTo>
                  <a:lnTo>
                    <a:pt x="1411491" y="1858217"/>
                  </a:lnTo>
                  <a:lnTo>
                    <a:pt x="1187895" y="1862580"/>
                  </a:lnTo>
                  <a:lnTo>
                    <a:pt x="1360872" y="1738238"/>
                  </a:lnTo>
                  <a:close/>
                  <a:moveTo>
                    <a:pt x="1422415" y="1874578"/>
                  </a:moveTo>
                  <a:lnTo>
                    <a:pt x="1628167" y="2034550"/>
                  </a:lnTo>
                  <a:lnTo>
                    <a:pt x="1270196" y="1992012"/>
                  </a:lnTo>
                  <a:lnTo>
                    <a:pt x="1422415" y="1874578"/>
                  </a:lnTo>
                  <a:close/>
                  <a:moveTo>
                    <a:pt x="1885629" y="1960381"/>
                  </a:moveTo>
                  <a:lnTo>
                    <a:pt x="2167855" y="2182160"/>
                  </a:lnTo>
                  <a:lnTo>
                    <a:pt x="1752346" y="2128715"/>
                  </a:lnTo>
                  <a:lnTo>
                    <a:pt x="1885629" y="1960381"/>
                  </a:lnTo>
                  <a:close/>
                  <a:moveTo>
                    <a:pt x="2995230" y="2303593"/>
                  </a:moveTo>
                  <a:lnTo>
                    <a:pt x="2845195" y="2399940"/>
                  </a:lnTo>
                  <a:lnTo>
                    <a:pt x="2684600" y="2246149"/>
                  </a:lnTo>
                  <a:lnTo>
                    <a:pt x="2995230" y="2303593"/>
                  </a:lnTo>
                  <a:close/>
                  <a:moveTo>
                    <a:pt x="2940241" y="2750423"/>
                  </a:moveTo>
                  <a:lnTo>
                    <a:pt x="3041478" y="2726791"/>
                  </a:lnTo>
                  <a:lnTo>
                    <a:pt x="3039657" y="2839862"/>
                  </a:lnTo>
                  <a:lnTo>
                    <a:pt x="2940241" y="2750423"/>
                  </a:lnTo>
                  <a:close/>
                  <a:moveTo>
                    <a:pt x="3035287" y="2712975"/>
                  </a:moveTo>
                  <a:lnTo>
                    <a:pt x="2934051" y="2736607"/>
                  </a:lnTo>
                  <a:lnTo>
                    <a:pt x="2944247" y="2682072"/>
                  </a:lnTo>
                  <a:cubicBezTo>
                    <a:pt x="2944611" y="2679890"/>
                    <a:pt x="2943883" y="2677345"/>
                    <a:pt x="2942062" y="2675527"/>
                  </a:cubicBezTo>
                  <a:lnTo>
                    <a:pt x="2885981" y="2619537"/>
                  </a:lnTo>
                  <a:lnTo>
                    <a:pt x="2930409" y="2597360"/>
                  </a:lnTo>
                  <a:lnTo>
                    <a:pt x="3035287" y="2712975"/>
                  </a:lnTo>
                  <a:close/>
                  <a:moveTo>
                    <a:pt x="3053860" y="2571909"/>
                  </a:moveTo>
                  <a:lnTo>
                    <a:pt x="2954079" y="2488288"/>
                  </a:lnTo>
                  <a:lnTo>
                    <a:pt x="3139437" y="2502104"/>
                  </a:lnTo>
                  <a:lnTo>
                    <a:pt x="3053860" y="2571909"/>
                  </a:lnTo>
                  <a:close/>
                  <a:moveTo>
                    <a:pt x="3093918" y="2367582"/>
                  </a:moveTo>
                  <a:lnTo>
                    <a:pt x="3146721" y="2488288"/>
                  </a:lnTo>
                  <a:lnTo>
                    <a:pt x="2943155" y="2473018"/>
                  </a:lnTo>
                  <a:lnTo>
                    <a:pt x="3017808" y="2311228"/>
                  </a:lnTo>
                  <a:lnTo>
                    <a:pt x="3093918" y="2367582"/>
                  </a:lnTo>
                  <a:close/>
                  <a:moveTo>
                    <a:pt x="3026548" y="2283960"/>
                  </a:moveTo>
                  <a:lnTo>
                    <a:pt x="3096467" y="2029460"/>
                  </a:lnTo>
                  <a:lnTo>
                    <a:pt x="3233756" y="2157801"/>
                  </a:lnTo>
                  <a:lnTo>
                    <a:pt x="3026548" y="2283960"/>
                  </a:lnTo>
                  <a:close/>
                  <a:moveTo>
                    <a:pt x="3344096" y="1920388"/>
                  </a:moveTo>
                  <a:lnTo>
                    <a:pt x="3110305" y="2001828"/>
                  </a:lnTo>
                  <a:lnTo>
                    <a:pt x="3234848" y="1811316"/>
                  </a:lnTo>
                  <a:lnTo>
                    <a:pt x="3344096" y="1920388"/>
                  </a:lnTo>
                  <a:close/>
                  <a:moveTo>
                    <a:pt x="3279276" y="1676431"/>
                  </a:moveTo>
                  <a:lnTo>
                    <a:pt x="3227201" y="1796410"/>
                  </a:lnTo>
                  <a:lnTo>
                    <a:pt x="3109212" y="1977105"/>
                  </a:lnTo>
                  <a:lnTo>
                    <a:pt x="3185322" y="1655708"/>
                  </a:lnTo>
                  <a:lnTo>
                    <a:pt x="3279276" y="1676431"/>
                  </a:lnTo>
                  <a:close/>
                  <a:moveTo>
                    <a:pt x="3178767" y="1637529"/>
                  </a:moveTo>
                  <a:lnTo>
                    <a:pt x="2779282" y="1393572"/>
                  </a:lnTo>
                  <a:lnTo>
                    <a:pt x="3072068" y="1298680"/>
                  </a:lnTo>
                  <a:lnTo>
                    <a:pt x="3234120" y="1575358"/>
                  </a:lnTo>
                  <a:lnTo>
                    <a:pt x="3178767" y="1637529"/>
                  </a:lnTo>
                  <a:close/>
                  <a:moveTo>
                    <a:pt x="3456623" y="1656435"/>
                  </a:moveTo>
                  <a:lnTo>
                    <a:pt x="3432588" y="1760780"/>
                  </a:lnTo>
                  <a:lnTo>
                    <a:pt x="3364126" y="1641165"/>
                  </a:lnTo>
                  <a:cubicBezTo>
                    <a:pt x="3363397" y="1640074"/>
                    <a:pt x="3362669" y="1638983"/>
                    <a:pt x="3361576" y="1638620"/>
                  </a:cubicBezTo>
                  <a:lnTo>
                    <a:pt x="3257062" y="1576449"/>
                  </a:lnTo>
                  <a:lnTo>
                    <a:pt x="3402727" y="1473194"/>
                  </a:lnTo>
                  <a:lnTo>
                    <a:pt x="3392166" y="1583720"/>
                  </a:lnTo>
                  <a:cubicBezTo>
                    <a:pt x="3391802" y="1585902"/>
                    <a:pt x="3392530" y="1587720"/>
                    <a:pt x="3393987" y="1589537"/>
                  </a:cubicBezTo>
                  <a:lnTo>
                    <a:pt x="3456623" y="1656435"/>
                  </a:lnTo>
                  <a:close/>
                  <a:moveTo>
                    <a:pt x="3484663" y="1366668"/>
                  </a:moveTo>
                  <a:lnTo>
                    <a:pt x="3427125" y="1429202"/>
                  </a:lnTo>
                  <a:lnTo>
                    <a:pt x="3510882" y="1147070"/>
                  </a:lnTo>
                  <a:lnTo>
                    <a:pt x="3515617" y="1225965"/>
                  </a:lnTo>
                  <a:lnTo>
                    <a:pt x="3484663" y="1366668"/>
                  </a:lnTo>
                  <a:close/>
                  <a:moveTo>
                    <a:pt x="3499958" y="1104169"/>
                  </a:moveTo>
                  <a:lnTo>
                    <a:pt x="3099744" y="1271775"/>
                  </a:lnTo>
                  <a:lnTo>
                    <a:pt x="3329530" y="993643"/>
                  </a:lnTo>
                  <a:lnTo>
                    <a:pt x="3499958" y="1104169"/>
                  </a:lnTo>
                  <a:close/>
                  <a:moveTo>
                    <a:pt x="3412559" y="768955"/>
                  </a:moveTo>
                  <a:cubicBezTo>
                    <a:pt x="3411102" y="769682"/>
                    <a:pt x="3410010" y="771137"/>
                    <a:pt x="3409281" y="772591"/>
                  </a:cubicBezTo>
                  <a:lnTo>
                    <a:pt x="3329894" y="961648"/>
                  </a:lnTo>
                  <a:lnTo>
                    <a:pt x="3239946" y="623890"/>
                  </a:lnTo>
                  <a:lnTo>
                    <a:pt x="3583351" y="674790"/>
                  </a:lnTo>
                  <a:lnTo>
                    <a:pt x="3412559" y="768955"/>
                  </a:lnTo>
                  <a:close/>
                  <a:moveTo>
                    <a:pt x="3596096" y="662428"/>
                  </a:moveTo>
                  <a:lnTo>
                    <a:pt x="3282553" y="615891"/>
                  </a:lnTo>
                  <a:lnTo>
                    <a:pt x="3577888" y="577353"/>
                  </a:lnTo>
                  <a:lnTo>
                    <a:pt x="3596096" y="662428"/>
                  </a:lnTo>
                  <a:close/>
                  <a:moveTo>
                    <a:pt x="3589178" y="555538"/>
                  </a:moveTo>
                  <a:lnTo>
                    <a:pt x="3536010" y="174151"/>
                  </a:lnTo>
                  <a:lnTo>
                    <a:pt x="3760333" y="422471"/>
                  </a:lnTo>
                  <a:lnTo>
                    <a:pt x="3589178" y="555538"/>
                  </a:lnTo>
                  <a:close/>
                  <a:moveTo>
                    <a:pt x="3842998" y="581715"/>
                  </a:moveTo>
                  <a:cubicBezTo>
                    <a:pt x="3842270" y="582443"/>
                    <a:pt x="3841906" y="583170"/>
                    <a:pt x="3841906" y="584260"/>
                  </a:cubicBezTo>
                  <a:lnTo>
                    <a:pt x="3810224" y="691151"/>
                  </a:lnTo>
                  <a:cubicBezTo>
                    <a:pt x="3809495" y="692969"/>
                    <a:pt x="3809860" y="695150"/>
                    <a:pt x="3810952" y="696968"/>
                  </a:cubicBezTo>
                  <a:lnTo>
                    <a:pt x="3880143" y="811129"/>
                  </a:lnTo>
                  <a:lnTo>
                    <a:pt x="3844455" y="1023092"/>
                  </a:lnTo>
                  <a:lnTo>
                    <a:pt x="3725738" y="875845"/>
                  </a:lnTo>
                  <a:lnTo>
                    <a:pt x="3790559" y="590441"/>
                  </a:lnTo>
                  <a:cubicBezTo>
                    <a:pt x="3790559" y="589714"/>
                    <a:pt x="3790923" y="588987"/>
                    <a:pt x="3790559" y="588260"/>
                  </a:cubicBezTo>
                  <a:lnTo>
                    <a:pt x="3778906" y="431197"/>
                  </a:lnTo>
                  <a:lnTo>
                    <a:pt x="3955888" y="437741"/>
                  </a:lnTo>
                  <a:lnTo>
                    <a:pt x="3842998" y="581715"/>
                  </a:lnTo>
                  <a:close/>
                  <a:moveTo>
                    <a:pt x="4001408" y="333759"/>
                  </a:moveTo>
                  <a:lnTo>
                    <a:pt x="3965356" y="423562"/>
                  </a:lnTo>
                  <a:lnTo>
                    <a:pt x="3788738" y="417017"/>
                  </a:lnTo>
                  <a:lnTo>
                    <a:pt x="3967541" y="249410"/>
                  </a:lnTo>
                  <a:lnTo>
                    <a:pt x="4001408" y="333759"/>
                  </a:lnTo>
                  <a:close/>
                  <a:moveTo>
                    <a:pt x="4029085" y="168697"/>
                  </a:moveTo>
                  <a:cubicBezTo>
                    <a:pt x="4026900" y="168334"/>
                    <a:pt x="4024715" y="169425"/>
                    <a:pt x="4023258" y="170879"/>
                  </a:cubicBezTo>
                  <a:lnTo>
                    <a:pt x="3975553" y="220688"/>
                  </a:lnTo>
                  <a:lnTo>
                    <a:pt x="3951882" y="42538"/>
                  </a:lnTo>
                  <a:lnTo>
                    <a:pt x="4071692" y="42538"/>
                  </a:lnTo>
                  <a:lnTo>
                    <a:pt x="4108836" y="175242"/>
                  </a:lnTo>
                  <a:lnTo>
                    <a:pt x="4029085" y="168697"/>
                  </a:lnTo>
                  <a:close/>
                  <a:moveTo>
                    <a:pt x="4120853" y="163971"/>
                  </a:moveTo>
                  <a:lnTo>
                    <a:pt x="4089536" y="51627"/>
                  </a:lnTo>
                  <a:lnTo>
                    <a:pt x="4157634" y="95619"/>
                  </a:lnTo>
                  <a:lnTo>
                    <a:pt x="4120853" y="163971"/>
                  </a:lnTo>
                  <a:close/>
                  <a:moveTo>
                    <a:pt x="3112126" y="178150"/>
                  </a:moveTo>
                  <a:lnTo>
                    <a:pt x="2884524" y="382114"/>
                  </a:lnTo>
                  <a:lnTo>
                    <a:pt x="2892900" y="227960"/>
                  </a:lnTo>
                  <a:lnTo>
                    <a:pt x="3112126" y="178150"/>
                  </a:lnTo>
                  <a:close/>
                  <a:moveTo>
                    <a:pt x="2204999" y="209781"/>
                  </a:moveTo>
                  <a:lnTo>
                    <a:pt x="2416577" y="209781"/>
                  </a:lnTo>
                  <a:lnTo>
                    <a:pt x="2434785" y="253773"/>
                  </a:lnTo>
                  <a:lnTo>
                    <a:pt x="2328814" y="349393"/>
                  </a:lnTo>
                  <a:lnTo>
                    <a:pt x="1983225" y="364299"/>
                  </a:lnTo>
                  <a:lnTo>
                    <a:pt x="2204999" y="209781"/>
                  </a:lnTo>
                  <a:close/>
                  <a:moveTo>
                    <a:pt x="1793496" y="530452"/>
                  </a:moveTo>
                  <a:lnTo>
                    <a:pt x="1854311" y="518090"/>
                  </a:lnTo>
                  <a:cubicBezTo>
                    <a:pt x="1856132" y="517727"/>
                    <a:pt x="1857953" y="516636"/>
                    <a:pt x="1859045" y="514818"/>
                  </a:cubicBezTo>
                  <a:cubicBezTo>
                    <a:pt x="1860138" y="513364"/>
                    <a:pt x="1860502" y="511182"/>
                    <a:pt x="1860138" y="509365"/>
                  </a:cubicBezTo>
                  <a:lnTo>
                    <a:pt x="1848849" y="458101"/>
                  </a:lnTo>
                  <a:lnTo>
                    <a:pt x="1946444" y="390113"/>
                  </a:lnTo>
                  <a:lnTo>
                    <a:pt x="1874340" y="673336"/>
                  </a:lnTo>
                  <a:lnTo>
                    <a:pt x="1793496" y="530452"/>
                  </a:lnTo>
                  <a:close/>
                  <a:moveTo>
                    <a:pt x="1879802" y="702058"/>
                  </a:moveTo>
                  <a:lnTo>
                    <a:pt x="2233404" y="855122"/>
                  </a:lnTo>
                  <a:lnTo>
                    <a:pt x="1844479" y="760957"/>
                  </a:lnTo>
                  <a:lnTo>
                    <a:pt x="1879802" y="702058"/>
                  </a:lnTo>
                  <a:close/>
                  <a:moveTo>
                    <a:pt x="1656571" y="596985"/>
                  </a:moveTo>
                  <a:lnTo>
                    <a:pt x="1677329" y="532633"/>
                  </a:lnTo>
                  <a:lnTo>
                    <a:pt x="1822265" y="762047"/>
                  </a:lnTo>
                  <a:lnTo>
                    <a:pt x="1758537" y="788224"/>
                  </a:lnTo>
                  <a:lnTo>
                    <a:pt x="1740329" y="717691"/>
                  </a:lnTo>
                  <a:cubicBezTo>
                    <a:pt x="1740329" y="717691"/>
                    <a:pt x="1740329" y="717328"/>
                    <a:pt x="1740329" y="717328"/>
                  </a:cubicBezTo>
                  <a:cubicBezTo>
                    <a:pt x="1740329" y="716964"/>
                    <a:pt x="1739965" y="716964"/>
                    <a:pt x="1739965" y="716601"/>
                  </a:cubicBezTo>
                  <a:cubicBezTo>
                    <a:pt x="1739965" y="716237"/>
                    <a:pt x="1739600" y="715874"/>
                    <a:pt x="1739600" y="715510"/>
                  </a:cubicBezTo>
                  <a:cubicBezTo>
                    <a:pt x="1739600" y="715510"/>
                    <a:pt x="1739600" y="715146"/>
                    <a:pt x="1739600" y="715146"/>
                  </a:cubicBezTo>
                  <a:lnTo>
                    <a:pt x="1656571" y="596985"/>
                  </a:lnTo>
                  <a:close/>
                  <a:moveTo>
                    <a:pt x="1207196" y="880208"/>
                  </a:moveTo>
                  <a:lnTo>
                    <a:pt x="1361236" y="1155432"/>
                  </a:lnTo>
                  <a:lnTo>
                    <a:pt x="1040046" y="1060904"/>
                  </a:lnTo>
                  <a:lnTo>
                    <a:pt x="988699" y="742414"/>
                  </a:lnTo>
                  <a:lnTo>
                    <a:pt x="1121618" y="757321"/>
                  </a:lnTo>
                  <a:lnTo>
                    <a:pt x="1207196" y="880208"/>
                  </a:lnTo>
                  <a:close/>
                  <a:moveTo>
                    <a:pt x="1022202" y="1043816"/>
                  </a:moveTo>
                  <a:lnTo>
                    <a:pt x="900936" y="911475"/>
                  </a:lnTo>
                  <a:lnTo>
                    <a:pt x="976317" y="758048"/>
                  </a:lnTo>
                  <a:lnTo>
                    <a:pt x="1022202" y="1043816"/>
                  </a:lnTo>
                  <a:close/>
                  <a:moveTo>
                    <a:pt x="890011" y="900568"/>
                  </a:moveTo>
                  <a:lnTo>
                    <a:pt x="779306" y="798404"/>
                  </a:lnTo>
                  <a:lnTo>
                    <a:pt x="966121" y="745686"/>
                  </a:lnTo>
                  <a:lnTo>
                    <a:pt x="890011" y="900568"/>
                  </a:lnTo>
                  <a:close/>
                  <a:moveTo>
                    <a:pt x="908947" y="991825"/>
                  </a:moveTo>
                  <a:lnTo>
                    <a:pt x="902393" y="934380"/>
                  </a:lnTo>
                  <a:lnTo>
                    <a:pt x="999259" y="1040180"/>
                  </a:lnTo>
                  <a:lnTo>
                    <a:pt x="908947" y="991825"/>
                  </a:lnTo>
                  <a:close/>
                  <a:moveTo>
                    <a:pt x="650029" y="888570"/>
                  </a:moveTo>
                  <a:lnTo>
                    <a:pt x="759641" y="807857"/>
                  </a:lnTo>
                  <a:lnTo>
                    <a:pt x="792416" y="1018729"/>
                  </a:lnTo>
                  <a:lnTo>
                    <a:pt x="702832" y="952195"/>
                  </a:lnTo>
                  <a:lnTo>
                    <a:pt x="650029" y="888570"/>
                  </a:lnTo>
                  <a:close/>
                  <a:moveTo>
                    <a:pt x="541873" y="1056541"/>
                  </a:moveTo>
                  <a:lnTo>
                    <a:pt x="681346" y="975464"/>
                  </a:lnTo>
                  <a:lnTo>
                    <a:pt x="584115" y="1180519"/>
                  </a:lnTo>
                  <a:lnTo>
                    <a:pt x="528763" y="1180519"/>
                  </a:lnTo>
                  <a:lnTo>
                    <a:pt x="541873" y="1056541"/>
                  </a:lnTo>
                  <a:close/>
                  <a:moveTo>
                    <a:pt x="833202" y="1133618"/>
                  </a:moveTo>
                  <a:lnTo>
                    <a:pt x="742161" y="1261959"/>
                  </a:lnTo>
                  <a:lnTo>
                    <a:pt x="696641" y="1184518"/>
                  </a:lnTo>
                  <a:cubicBezTo>
                    <a:pt x="695184" y="1182337"/>
                    <a:pt x="693000" y="1180882"/>
                    <a:pt x="690450" y="1180882"/>
                  </a:cubicBezTo>
                  <a:lnTo>
                    <a:pt x="600138" y="1180882"/>
                  </a:lnTo>
                  <a:lnTo>
                    <a:pt x="700647" y="968556"/>
                  </a:lnTo>
                  <a:lnTo>
                    <a:pt x="796421" y="1039816"/>
                  </a:lnTo>
                  <a:lnTo>
                    <a:pt x="833202" y="1133618"/>
                  </a:lnTo>
                  <a:close/>
                  <a:moveTo>
                    <a:pt x="806982" y="1016548"/>
                  </a:moveTo>
                  <a:lnTo>
                    <a:pt x="775664" y="814402"/>
                  </a:lnTo>
                  <a:lnTo>
                    <a:pt x="882728" y="913657"/>
                  </a:lnTo>
                  <a:lnTo>
                    <a:pt x="806982" y="1016548"/>
                  </a:lnTo>
                  <a:close/>
                  <a:moveTo>
                    <a:pt x="904942" y="1006004"/>
                  </a:moveTo>
                  <a:lnTo>
                    <a:pt x="1016011" y="1065630"/>
                  </a:lnTo>
                  <a:lnTo>
                    <a:pt x="921329" y="1101987"/>
                  </a:lnTo>
                  <a:lnTo>
                    <a:pt x="877265" y="1055814"/>
                  </a:lnTo>
                  <a:lnTo>
                    <a:pt x="904942" y="1006004"/>
                  </a:lnTo>
                  <a:close/>
                  <a:moveTo>
                    <a:pt x="929341" y="1114349"/>
                  </a:moveTo>
                  <a:lnTo>
                    <a:pt x="1014554" y="1081627"/>
                  </a:lnTo>
                  <a:lnTo>
                    <a:pt x="958473" y="1166703"/>
                  </a:lnTo>
                  <a:lnTo>
                    <a:pt x="929341" y="1114349"/>
                  </a:lnTo>
                  <a:close/>
                  <a:moveTo>
                    <a:pt x="964300" y="1184518"/>
                  </a:moveTo>
                  <a:lnTo>
                    <a:pt x="1036404" y="1075083"/>
                  </a:lnTo>
                  <a:lnTo>
                    <a:pt x="1343028" y="1165249"/>
                  </a:lnTo>
                  <a:lnTo>
                    <a:pt x="939901" y="1229601"/>
                  </a:lnTo>
                  <a:lnTo>
                    <a:pt x="964300" y="1184518"/>
                  </a:lnTo>
                  <a:close/>
                  <a:moveTo>
                    <a:pt x="636554" y="1317585"/>
                  </a:moveTo>
                  <a:lnTo>
                    <a:pt x="734878" y="1344490"/>
                  </a:lnTo>
                  <a:lnTo>
                    <a:pt x="760734" y="1568450"/>
                  </a:lnTo>
                  <a:lnTo>
                    <a:pt x="560445" y="1392118"/>
                  </a:lnTo>
                  <a:lnTo>
                    <a:pt x="636554" y="1317585"/>
                  </a:lnTo>
                  <a:close/>
                  <a:moveTo>
                    <a:pt x="431167" y="1433929"/>
                  </a:moveTo>
                  <a:lnTo>
                    <a:pt x="383826" y="1368849"/>
                  </a:lnTo>
                  <a:lnTo>
                    <a:pt x="429711" y="1303406"/>
                  </a:lnTo>
                  <a:lnTo>
                    <a:pt x="477052" y="1385937"/>
                  </a:lnTo>
                  <a:lnTo>
                    <a:pt x="431167" y="1433929"/>
                  </a:lnTo>
                  <a:close/>
                  <a:moveTo>
                    <a:pt x="293514" y="1443018"/>
                  </a:moveTo>
                  <a:lnTo>
                    <a:pt x="239254" y="1436474"/>
                  </a:lnTo>
                  <a:lnTo>
                    <a:pt x="372901" y="1377938"/>
                  </a:lnTo>
                  <a:lnTo>
                    <a:pt x="416965" y="1438655"/>
                  </a:lnTo>
                  <a:lnTo>
                    <a:pt x="293514" y="1443018"/>
                  </a:lnTo>
                  <a:close/>
                  <a:moveTo>
                    <a:pt x="350687" y="1188154"/>
                  </a:moveTo>
                  <a:lnTo>
                    <a:pt x="421699" y="1289954"/>
                  </a:lnTo>
                  <a:lnTo>
                    <a:pt x="375086" y="1356488"/>
                  </a:lnTo>
                  <a:lnTo>
                    <a:pt x="324104" y="1286318"/>
                  </a:lnTo>
                  <a:lnTo>
                    <a:pt x="350687" y="1188154"/>
                  </a:lnTo>
                  <a:close/>
                  <a:moveTo>
                    <a:pt x="257098" y="1325220"/>
                  </a:moveTo>
                  <a:lnTo>
                    <a:pt x="313907" y="1296862"/>
                  </a:lnTo>
                  <a:lnTo>
                    <a:pt x="363797" y="1365940"/>
                  </a:lnTo>
                  <a:lnTo>
                    <a:pt x="214491" y="1431384"/>
                  </a:lnTo>
                  <a:lnTo>
                    <a:pt x="187179" y="1388482"/>
                  </a:lnTo>
                  <a:lnTo>
                    <a:pt x="257098" y="1325220"/>
                  </a:lnTo>
                  <a:close/>
                  <a:moveTo>
                    <a:pt x="352873" y="1498281"/>
                  </a:moveTo>
                  <a:lnTo>
                    <a:pt x="310266" y="1456834"/>
                  </a:lnTo>
                  <a:lnTo>
                    <a:pt x="428982" y="1452471"/>
                  </a:lnTo>
                  <a:lnTo>
                    <a:pt x="466491" y="1468831"/>
                  </a:lnTo>
                  <a:cubicBezTo>
                    <a:pt x="469040" y="1469922"/>
                    <a:pt x="471953" y="1469559"/>
                    <a:pt x="474138" y="1467741"/>
                  </a:cubicBezTo>
                  <a:lnTo>
                    <a:pt x="542237" y="1408115"/>
                  </a:lnTo>
                  <a:lnTo>
                    <a:pt x="542237" y="1610625"/>
                  </a:lnTo>
                  <a:lnTo>
                    <a:pt x="437722" y="1655344"/>
                  </a:lnTo>
                  <a:lnTo>
                    <a:pt x="437722" y="1576449"/>
                  </a:lnTo>
                  <a:cubicBezTo>
                    <a:pt x="437722" y="1574267"/>
                    <a:pt x="436994" y="1572450"/>
                    <a:pt x="435173" y="1570995"/>
                  </a:cubicBezTo>
                  <a:lnTo>
                    <a:pt x="352873" y="1498281"/>
                  </a:lnTo>
                  <a:close/>
                  <a:moveTo>
                    <a:pt x="386375" y="1858581"/>
                  </a:moveTo>
                  <a:lnTo>
                    <a:pt x="245809" y="1691701"/>
                  </a:lnTo>
                  <a:lnTo>
                    <a:pt x="431532" y="1673523"/>
                  </a:lnTo>
                  <a:cubicBezTo>
                    <a:pt x="431896" y="1673523"/>
                    <a:pt x="432260" y="1673159"/>
                    <a:pt x="432624" y="1673159"/>
                  </a:cubicBezTo>
                  <a:cubicBezTo>
                    <a:pt x="432988" y="1673159"/>
                    <a:pt x="433352" y="1673159"/>
                    <a:pt x="433716" y="1672795"/>
                  </a:cubicBezTo>
                  <a:lnTo>
                    <a:pt x="533133" y="1630258"/>
                  </a:lnTo>
                  <a:lnTo>
                    <a:pt x="458844" y="1761507"/>
                  </a:lnTo>
                  <a:lnTo>
                    <a:pt x="386375" y="1858581"/>
                  </a:lnTo>
                  <a:close/>
                  <a:moveTo>
                    <a:pt x="768017" y="1816770"/>
                  </a:moveTo>
                  <a:lnTo>
                    <a:pt x="679890" y="1688065"/>
                  </a:lnTo>
                  <a:lnTo>
                    <a:pt x="706838" y="1643710"/>
                  </a:lnTo>
                  <a:lnTo>
                    <a:pt x="848496" y="1769506"/>
                  </a:lnTo>
                  <a:lnTo>
                    <a:pt x="768017" y="1816770"/>
                  </a:lnTo>
                  <a:close/>
                  <a:moveTo>
                    <a:pt x="1186439" y="1877123"/>
                  </a:moveTo>
                  <a:lnTo>
                    <a:pt x="1400566" y="1873124"/>
                  </a:lnTo>
                  <a:lnTo>
                    <a:pt x="1251624" y="1988376"/>
                  </a:lnTo>
                  <a:lnTo>
                    <a:pt x="1245069" y="1922933"/>
                  </a:lnTo>
                  <a:cubicBezTo>
                    <a:pt x="1244704" y="1920752"/>
                    <a:pt x="1243612" y="1918934"/>
                    <a:pt x="1242156" y="1917843"/>
                  </a:cubicBezTo>
                  <a:lnTo>
                    <a:pt x="1186439" y="1877123"/>
                  </a:lnTo>
                  <a:close/>
                  <a:moveTo>
                    <a:pt x="957745" y="1958927"/>
                  </a:moveTo>
                  <a:lnTo>
                    <a:pt x="1002537" y="2012008"/>
                  </a:lnTo>
                  <a:lnTo>
                    <a:pt x="1045144" y="2128351"/>
                  </a:lnTo>
                  <a:lnTo>
                    <a:pt x="888919" y="2037822"/>
                  </a:lnTo>
                  <a:lnTo>
                    <a:pt x="957745" y="1958927"/>
                  </a:lnTo>
                  <a:close/>
                  <a:moveTo>
                    <a:pt x="677705" y="1950201"/>
                  </a:moveTo>
                  <a:lnTo>
                    <a:pt x="556439" y="1877487"/>
                  </a:lnTo>
                  <a:lnTo>
                    <a:pt x="662774" y="1877487"/>
                  </a:lnTo>
                  <a:lnTo>
                    <a:pt x="677705" y="1950201"/>
                  </a:lnTo>
                  <a:close/>
                  <a:moveTo>
                    <a:pt x="105971" y="2116717"/>
                  </a:moveTo>
                  <a:lnTo>
                    <a:pt x="251271" y="2161800"/>
                  </a:lnTo>
                  <a:lnTo>
                    <a:pt x="21121" y="2447568"/>
                  </a:lnTo>
                  <a:lnTo>
                    <a:pt x="14566" y="2294140"/>
                  </a:lnTo>
                  <a:lnTo>
                    <a:pt x="105971" y="2116717"/>
                  </a:lnTo>
                  <a:close/>
                  <a:moveTo>
                    <a:pt x="31318" y="2479198"/>
                  </a:moveTo>
                  <a:lnTo>
                    <a:pt x="273485" y="2545005"/>
                  </a:lnTo>
                  <a:lnTo>
                    <a:pt x="236341" y="2712248"/>
                  </a:lnTo>
                  <a:lnTo>
                    <a:pt x="127457" y="2627172"/>
                  </a:lnTo>
                  <a:lnTo>
                    <a:pt x="31318" y="2479198"/>
                  </a:lnTo>
                  <a:close/>
                  <a:moveTo>
                    <a:pt x="474867" y="2734426"/>
                  </a:moveTo>
                  <a:lnTo>
                    <a:pt x="264381" y="2719520"/>
                  </a:lnTo>
                  <a:lnTo>
                    <a:pt x="624901" y="2499195"/>
                  </a:lnTo>
                  <a:lnTo>
                    <a:pt x="658040" y="2734063"/>
                  </a:lnTo>
                  <a:lnTo>
                    <a:pt x="474867" y="2734426"/>
                  </a:lnTo>
                  <a:close/>
                  <a:moveTo>
                    <a:pt x="668965" y="2753695"/>
                  </a:moveTo>
                  <a:lnTo>
                    <a:pt x="766560" y="2842044"/>
                  </a:lnTo>
                  <a:lnTo>
                    <a:pt x="624537" y="2856586"/>
                  </a:lnTo>
                  <a:lnTo>
                    <a:pt x="668965" y="2753695"/>
                  </a:lnTo>
                  <a:close/>
                  <a:moveTo>
                    <a:pt x="765468" y="3178348"/>
                  </a:moveTo>
                  <a:lnTo>
                    <a:pt x="814994" y="3077638"/>
                  </a:lnTo>
                  <a:lnTo>
                    <a:pt x="945364" y="3310688"/>
                  </a:lnTo>
                  <a:lnTo>
                    <a:pt x="745075" y="3291418"/>
                  </a:lnTo>
                  <a:lnTo>
                    <a:pt x="765468" y="3178348"/>
                  </a:lnTo>
                  <a:close/>
                  <a:moveTo>
                    <a:pt x="786953" y="3527377"/>
                  </a:moveTo>
                  <a:lnTo>
                    <a:pt x="1001809" y="3477204"/>
                  </a:lnTo>
                  <a:lnTo>
                    <a:pt x="870346" y="3618997"/>
                  </a:lnTo>
                  <a:lnTo>
                    <a:pt x="786953" y="3527377"/>
                  </a:lnTo>
                  <a:close/>
                  <a:moveTo>
                    <a:pt x="877994" y="3641902"/>
                  </a:moveTo>
                  <a:lnTo>
                    <a:pt x="1083381" y="3743339"/>
                  </a:lnTo>
                  <a:lnTo>
                    <a:pt x="880179" y="3780423"/>
                  </a:lnTo>
                  <a:lnTo>
                    <a:pt x="877994" y="3641902"/>
                  </a:lnTo>
                  <a:close/>
                  <a:moveTo>
                    <a:pt x="1668589" y="2534098"/>
                  </a:moveTo>
                  <a:cubicBezTo>
                    <a:pt x="1667496" y="2534825"/>
                    <a:pt x="1666404" y="2535916"/>
                    <a:pt x="1666040" y="2537370"/>
                  </a:cubicBezTo>
                  <a:lnTo>
                    <a:pt x="1651109" y="2571182"/>
                  </a:lnTo>
                  <a:lnTo>
                    <a:pt x="1536034" y="2571182"/>
                  </a:lnTo>
                  <a:lnTo>
                    <a:pt x="1410398" y="2430116"/>
                  </a:lnTo>
                  <a:lnTo>
                    <a:pt x="1408577" y="2336315"/>
                  </a:lnTo>
                  <a:cubicBezTo>
                    <a:pt x="1408577" y="2335951"/>
                    <a:pt x="1408577" y="2335587"/>
                    <a:pt x="1408213" y="2334860"/>
                  </a:cubicBezTo>
                  <a:cubicBezTo>
                    <a:pt x="1408213" y="2334497"/>
                    <a:pt x="1408213" y="2334497"/>
                    <a:pt x="1408213" y="2334133"/>
                  </a:cubicBezTo>
                  <a:cubicBezTo>
                    <a:pt x="1407849" y="2333042"/>
                    <a:pt x="1407485" y="2332315"/>
                    <a:pt x="1406756" y="2331588"/>
                  </a:cubicBezTo>
                  <a:cubicBezTo>
                    <a:pt x="1406756" y="2331588"/>
                    <a:pt x="1406756" y="2331588"/>
                    <a:pt x="1406756" y="2331588"/>
                  </a:cubicBezTo>
                  <a:lnTo>
                    <a:pt x="1251260" y="2154892"/>
                  </a:lnTo>
                  <a:lnTo>
                    <a:pt x="1370340" y="2239604"/>
                  </a:lnTo>
                  <a:lnTo>
                    <a:pt x="1479225" y="2387942"/>
                  </a:lnTo>
                  <a:cubicBezTo>
                    <a:pt x="1481410" y="2391214"/>
                    <a:pt x="1486144" y="2391941"/>
                    <a:pt x="1489421" y="2389760"/>
                  </a:cubicBezTo>
                  <a:lnTo>
                    <a:pt x="1693716" y="2247603"/>
                  </a:lnTo>
                  <a:lnTo>
                    <a:pt x="1495976" y="2494832"/>
                  </a:lnTo>
                  <a:cubicBezTo>
                    <a:pt x="1493791" y="2497377"/>
                    <a:pt x="1493791" y="2501013"/>
                    <a:pt x="1495976" y="2503921"/>
                  </a:cubicBezTo>
                  <a:cubicBezTo>
                    <a:pt x="1497433" y="2505739"/>
                    <a:pt x="1499618" y="2506830"/>
                    <a:pt x="1501803" y="2506830"/>
                  </a:cubicBezTo>
                  <a:cubicBezTo>
                    <a:pt x="1502895" y="2506830"/>
                    <a:pt x="1503624" y="2506466"/>
                    <a:pt x="1504716" y="2506103"/>
                  </a:cubicBezTo>
                  <a:lnTo>
                    <a:pt x="1754895" y="2398849"/>
                  </a:lnTo>
                  <a:lnTo>
                    <a:pt x="1752710" y="2478471"/>
                  </a:lnTo>
                  <a:lnTo>
                    <a:pt x="1668589" y="2534098"/>
                  </a:lnTo>
                  <a:close/>
                  <a:moveTo>
                    <a:pt x="1390005" y="2240695"/>
                  </a:moveTo>
                  <a:lnTo>
                    <a:pt x="1705733" y="2221426"/>
                  </a:lnTo>
                  <a:lnTo>
                    <a:pt x="1487236" y="2373763"/>
                  </a:lnTo>
                  <a:lnTo>
                    <a:pt x="1390005" y="2240695"/>
                  </a:lnTo>
                  <a:close/>
                  <a:moveTo>
                    <a:pt x="1713745" y="2206156"/>
                  </a:moveTo>
                  <a:lnTo>
                    <a:pt x="1400566" y="2225425"/>
                  </a:lnTo>
                  <a:lnTo>
                    <a:pt x="1586288" y="2088358"/>
                  </a:lnTo>
                  <a:lnTo>
                    <a:pt x="1713745" y="2206156"/>
                  </a:lnTo>
                  <a:close/>
                  <a:moveTo>
                    <a:pt x="1585560" y="2071271"/>
                  </a:moveTo>
                  <a:lnTo>
                    <a:pt x="1306976" y="2011281"/>
                  </a:lnTo>
                  <a:lnTo>
                    <a:pt x="1628531" y="2049456"/>
                  </a:lnTo>
                  <a:lnTo>
                    <a:pt x="1585560" y="2071271"/>
                  </a:lnTo>
                  <a:close/>
                  <a:moveTo>
                    <a:pt x="2372514" y="2616629"/>
                  </a:moveTo>
                  <a:lnTo>
                    <a:pt x="2219930" y="2459929"/>
                  </a:lnTo>
                  <a:lnTo>
                    <a:pt x="2432964" y="2424663"/>
                  </a:lnTo>
                  <a:lnTo>
                    <a:pt x="2426409" y="2554094"/>
                  </a:lnTo>
                  <a:lnTo>
                    <a:pt x="2372514" y="2616629"/>
                  </a:lnTo>
                  <a:close/>
                </a:path>
              </a:pathLst>
            </a:custGeom>
            <a:grpFill/>
            <a:ln w="95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/>
            </a:p>
          </p:txBody>
        </p:sp>
        <p:sp>
          <p:nvSpPr>
            <p:cNvPr id="50" name="Freeform 33">
              <a:extLst>
                <a:ext uri="{FF2B5EF4-FFF2-40B4-BE49-F238E27FC236}">
                  <a16:creationId xmlns:a16="http://schemas.microsoft.com/office/drawing/2014/main" id="{421921D6-CBC3-97CC-519E-22383BEBDE25}"/>
                </a:ext>
              </a:extLst>
            </p:cNvPr>
            <p:cNvSpPr/>
            <p:nvPr/>
          </p:nvSpPr>
          <p:spPr>
            <a:xfrm>
              <a:off x="22754588" y="9089573"/>
              <a:ext cx="2766804" cy="2658194"/>
            </a:xfrm>
            <a:custGeom>
              <a:avLst/>
              <a:gdLst>
                <a:gd name="connsiteX0" fmla="*/ 997074 w 989357"/>
                <a:gd name="connsiteY0" fmla="*/ 430237 h 950519"/>
                <a:gd name="connsiteX1" fmla="*/ 997074 w 989357"/>
                <a:gd name="connsiteY1" fmla="*/ 428419 h 950519"/>
                <a:gd name="connsiteX2" fmla="*/ 996710 w 989357"/>
                <a:gd name="connsiteY2" fmla="*/ 427328 h 950519"/>
                <a:gd name="connsiteX3" fmla="*/ 996346 w 989357"/>
                <a:gd name="connsiteY3" fmla="*/ 426601 h 950519"/>
                <a:gd name="connsiteX4" fmla="*/ 995618 w 989357"/>
                <a:gd name="connsiteY4" fmla="*/ 425874 h 950519"/>
                <a:gd name="connsiteX5" fmla="*/ 995253 w 989357"/>
                <a:gd name="connsiteY5" fmla="*/ 425147 h 950519"/>
                <a:gd name="connsiteX6" fmla="*/ 901300 w 989357"/>
                <a:gd name="connsiteY6" fmla="*/ 315348 h 950519"/>
                <a:gd name="connsiteX7" fmla="*/ 890011 w 989357"/>
                <a:gd name="connsiteY7" fmla="*/ 96841 h 950519"/>
                <a:gd name="connsiteX8" fmla="*/ 885277 w 989357"/>
                <a:gd name="connsiteY8" fmla="*/ 90297 h 950519"/>
                <a:gd name="connsiteX9" fmla="*/ 877629 w 989357"/>
                <a:gd name="connsiteY9" fmla="*/ 92115 h 950519"/>
                <a:gd name="connsiteX10" fmla="*/ 764375 w 989357"/>
                <a:gd name="connsiteY10" fmla="*/ 206640 h 950519"/>
                <a:gd name="connsiteX11" fmla="*/ 691178 w 989357"/>
                <a:gd name="connsiteY11" fmla="*/ 215002 h 950519"/>
                <a:gd name="connsiteX12" fmla="*/ 698098 w 989357"/>
                <a:gd name="connsiteY12" fmla="*/ 7402 h 950519"/>
                <a:gd name="connsiteX13" fmla="*/ 695549 w 989357"/>
                <a:gd name="connsiteY13" fmla="*/ 1586 h 950519"/>
                <a:gd name="connsiteX14" fmla="*/ 689358 w 989357"/>
                <a:gd name="connsiteY14" fmla="*/ 131 h 950519"/>
                <a:gd name="connsiteX15" fmla="*/ 538595 w 989357"/>
                <a:gd name="connsiteY15" fmla="*/ 36488 h 950519"/>
                <a:gd name="connsiteX16" fmla="*/ 535682 w 989357"/>
                <a:gd name="connsiteY16" fmla="*/ 37943 h 950519"/>
                <a:gd name="connsiteX17" fmla="*/ 433716 w 989357"/>
                <a:gd name="connsiteY17" fmla="*/ 126290 h 950519"/>
                <a:gd name="connsiteX18" fmla="*/ 394023 w 989357"/>
                <a:gd name="connsiteY18" fmla="*/ 40488 h 950519"/>
                <a:gd name="connsiteX19" fmla="*/ 388560 w 989357"/>
                <a:gd name="connsiteY19" fmla="*/ 36488 h 950519"/>
                <a:gd name="connsiteX20" fmla="*/ 382005 w 989357"/>
                <a:gd name="connsiteY20" fmla="*/ 38670 h 950519"/>
                <a:gd name="connsiteX21" fmla="*/ 262925 w 989357"/>
                <a:gd name="connsiteY21" fmla="*/ 157558 h 950519"/>
                <a:gd name="connsiteX22" fmla="*/ 262561 w 989357"/>
                <a:gd name="connsiteY22" fmla="*/ 157921 h 950519"/>
                <a:gd name="connsiteX23" fmla="*/ 261468 w 989357"/>
                <a:gd name="connsiteY23" fmla="*/ 159739 h 950519"/>
                <a:gd name="connsiteX24" fmla="*/ 261104 w 989357"/>
                <a:gd name="connsiteY24" fmla="*/ 160103 h 950519"/>
                <a:gd name="connsiteX25" fmla="*/ 261104 w 989357"/>
                <a:gd name="connsiteY25" fmla="*/ 160466 h 950519"/>
                <a:gd name="connsiteX26" fmla="*/ 260740 w 989357"/>
                <a:gd name="connsiteY26" fmla="*/ 162648 h 950519"/>
                <a:gd name="connsiteX27" fmla="*/ 260740 w 989357"/>
                <a:gd name="connsiteY27" fmla="*/ 162648 h 950519"/>
                <a:gd name="connsiteX28" fmla="*/ 260740 w 989357"/>
                <a:gd name="connsiteY28" fmla="*/ 214275 h 950519"/>
                <a:gd name="connsiteX29" fmla="*/ 150398 w 989357"/>
                <a:gd name="connsiteY29" fmla="*/ 272810 h 950519"/>
                <a:gd name="connsiteX30" fmla="*/ 148942 w 989357"/>
                <a:gd name="connsiteY30" fmla="*/ 273537 h 950519"/>
                <a:gd name="connsiteX31" fmla="*/ 63728 w 989357"/>
                <a:gd name="connsiteY31" fmla="*/ 346252 h 950519"/>
                <a:gd name="connsiteX32" fmla="*/ 63000 w 989357"/>
                <a:gd name="connsiteY32" fmla="*/ 346979 h 950519"/>
                <a:gd name="connsiteX33" fmla="*/ 61907 w 989357"/>
                <a:gd name="connsiteY33" fmla="*/ 348433 h 950519"/>
                <a:gd name="connsiteX34" fmla="*/ 61543 w 989357"/>
                <a:gd name="connsiteY34" fmla="*/ 348797 h 950519"/>
                <a:gd name="connsiteX35" fmla="*/ 728 w 989357"/>
                <a:gd name="connsiteY35" fmla="*/ 477501 h 950519"/>
                <a:gd name="connsiteX36" fmla="*/ 0 w 989357"/>
                <a:gd name="connsiteY36" fmla="*/ 480773 h 950519"/>
                <a:gd name="connsiteX37" fmla="*/ 4734 w 989357"/>
                <a:gd name="connsiteY37" fmla="*/ 701825 h 950519"/>
                <a:gd name="connsiteX38" fmla="*/ 12017 w 989357"/>
                <a:gd name="connsiteY38" fmla="*/ 709097 h 950519"/>
                <a:gd name="connsiteX39" fmla="*/ 135832 w 989357"/>
                <a:gd name="connsiteY39" fmla="*/ 709097 h 950519"/>
                <a:gd name="connsiteX40" fmla="*/ 140566 w 989357"/>
                <a:gd name="connsiteY40" fmla="*/ 707279 h 950519"/>
                <a:gd name="connsiteX41" fmla="*/ 244353 w 989357"/>
                <a:gd name="connsiteY41" fmla="*/ 615295 h 950519"/>
                <a:gd name="connsiteX42" fmla="*/ 377636 w 989357"/>
                <a:gd name="connsiteY42" fmla="*/ 657469 h 950519"/>
                <a:gd name="connsiteX43" fmla="*/ 507277 w 989357"/>
                <a:gd name="connsiteY43" fmla="*/ 761088 h 950519"/>
                <a:gd name="connsiteX44" fmla="*/ 497809 w 989357"/>
                <a:gd name="connsiteY44" fmla="*/ 951599 h 950519"/>
                <a:gd name="connsiteX45" fmla="*/ 499630 w 989357"/>
                <a:gd name="connsiteY45" fmla="*/ 957053 h 950519"/>
                <a:gd name="connsiteX46" fmla="*/ 505092 w 989357"/>
                <a:gd name="connsiteY46" fmla="*/ 959234 h 950519"/>
                <a:gd name="connsiteX47" fmla="*/ 663138 w 989357"/>
                <a:gd name="connsiteY47" fmla="*/ 959234 h 950519"/>
                <a:gd name="connsiteX48" fmla="*/ 663138 w 989357"/>
                <a:gd name="connsiteY48" fmla="*/ 959234 h 950519"/>
                <a:gd name="connsiteX49" fmla="*/ 663138 w 989357"/>
                <a:gd name="connsiteY49" fmla="*/ 959234 h 950519"/>
                <a:gd name="connsiteX50" fmla="*/ 665688 w 989357"/>
                <a:gd name="connsiteY50" fmla="*/ 958507 h 950519"/>
                <a:gd name="connsiteX51" fmla="*/ 666416 w 989357"/>
                <a:gd name="connsiteY51" fmla="*/ 958144 h 950519"/>
                <a:gd name="connsiteX52" fmla="*/ 667508 w 989357"/>
                <a:gd name="connsiteY52" fmla="*/ 957780 h 950519"/>
                <a:gd name="connsiteX53" fmla="*/ 667873 w 989357"/>
                <a:gd name="connsiteY53" fmla="*/ 957053 h 950519"/>
                <a:gd name="connsiteX54" fmla="*/ 668237 w 989357"/>
                <a:gd name="connsiteY54" fmla="*/ 956689 h 950519"/>
                <a:gd name="connsiteX55" fmla="*/ 834294 w 989357"/>
                <a:gd name="connsiteY55" fmla="*/ 770904 h 950519"/>
                <a:gd name="connsiteX56" fmla="*/ 835023 w 989357"/>
                <a:gd name="connsiteY56" fmla="*/ 770904 h 950519"/>
                <a:gd name="connsiteX57" fmla="*/ 837208 w 989357"/>
                <a:gd name="connsiteY57" fmla="*/ 769450 h 950519"/>
                <a:gd name="connsiteX58" fmla="*/ 837572 w 989357"/>
                <a:gd name="connsiteY58" fmla="*/ 769086 h 950519"/>
                <a:gd name="connsiteX59" fmla="*/ 838664 w 989357"/>
                <a:gd name="connsiteY59" fmla="*/ 767632 h 950519"/>
                <a:gd name="connsiteX60" fmla="*/ 839028 w 989357"/>
                <a:gd name="connsiteY60" fmla="*/ 766905 h 950519"/>
                <a:gd name="connsiteX61" fmla="*/ 839392 w 989357"/>
                <a:gd name="connsiteY61" fmla="*/ 764723 h 950519"/>
                <a:gd name="connsiteX62" fmla="*/ 839392 w 989357"/>
                <a:gd name="connsiteY62" fmla="*/ 764360 h 950519"/>
                <a:gd name="connsiteX63" fmla="*/ 839392 w 989357"/>
                <a:gd name="connsiteY63" fmla="*/ 764360 h 950519"/>
                <a:gd name="connsiteX64" fmla="*/ 839392 w 989357"/>
                <a:gd name="connsiteY64" fmla="*/ 764360 h 950519"/>
                <a:gd name="connsiteX65" fmla="*/ 839392 w 989357"/>
                <a:gd name="connsiteY65" fmla="*/ 764360 h 950519"/>
                <a:gd name="connsiteX66" fmla="*/ 962115 w 989357"/>
                <a:gd name="connsiteY66" fmla="*/ 599662 h 950519"/>
                <a:gd name="connsiteX67" fmla="*/ 963571 w 989357"/>
                <a:gd name="connsiteY67" fmla="*/ 596753 h 950519"/>
                <a:gd name="connsiteX68" fmla="*/ 995618 w 989357"/>
                <a:gd name="connsiteY68" fmla="*/ 431691 h 950519"/>
                <a:gd name="connsiteX69" fmla="*/ 997074 w 989357"/>
                <a:gd name="connsiteY69" fmla="*/ 430237 h 950519"/>
                <a:gd name="connsiteX70" fmla="*/ 664595 w 989357"/>
                <a:gd name="connsiteY70" fmla="*/ 939965 h 950519"/>
                <a:gd name="connsiteX71" fmla="*/ 532040 w 989357"/>
                <a:gd name="connsiteY71" fmla="*/ 765450 h 950519"/>
                <a:gd name="connsiteX72" fmla="*/ 816450 w 989357"/>
                <a:gd name="connsiteY72" fmla="*/ 770541 h 950519"/>
                <a:gd name="connsiteX73" fmla="*/ 664595 w 989357"/>
                <a:gd name="connsiteY73" fmla="*/ 939965 h 950519"/>
                <a:gd name="connsiteX74" fmla="*/ 275306 w 989357"/>
                <a:gd name="connsiteY74" fmla="*/ 219002 h 950519"/>
                <a:gd name="connsiteX75" fmla="*/ 275306 w 989357"/>
                <a:gd name="connsiteY75" fmla="*/ 219002 h 950519"/>
                <a:gd name="connsiteX76" fmla="*/ 275306 w 989357"/>
                <a:gd name="connsiteY76" fmla="*/ 218638 h 950519"/>
                <a:gd name="connsiteX77" fmla="*/ 275306 w 989357"/>
                <a:gd name="connsiteY77" fmla="*/ 180826 h 950519"/>
                <a:gd name="connsiteX78" fmla="*/ 488340 w 989357"/>
                <a:gd name="connsiteY78" fmla="*/ 402242 h 950519"/>
                <a:gd name="connsiteX79" fmla="*/ 251999 w 989357"/>
                <a:gd name="connsiteY79" fmla="*/ 590936 h 950519"/>
                <a:gd name="connsiteX80" fmla="*/ 275306 w 989357"/>
                <a:gd name="connsiteY80" fmla="*/ 219002 h 950519"/>
                <a:gd name="connsiteX81" fmla="*/ 425341 w 989357"/>
                <a:gd name="connsiteY81" fmla="*/ 146651 h 950519"/>
                <a:gd name="connsiteX82" fmla="*/ 484699 w 989357"/>
                <a:gd name="connsiteY82" fmla="*/ 377883 h 950519"/>
                <a:gd name="connsiteX83" fmla="*/ 282589 w 989357"/>
                <a:gd name="connsiteY83" fmla="*/ 167738 h 950519"/>
                <a:gd name="connsiteX84" fmla="*/ 425341 w 989357"/>
                <a:gd name="connsiteY84" fmla="*/ 146651 h 950519"/>
                <a:gd name="connsiteX85" fmla="*/ 441364 w 989357"/>
                <a:gd name="connsiteY85" fmla="*/ 149559 h 950519"/>
                <a:gd name="connsiteX86" fmla="*/ 670057 w 989357"/>
                <a:gd name="connsiteY86" fmla="*/ 226273 h 950519"/>
                <a:gd name="connsiteX87" fmla="*/ 502907 w 989357"/>
                <a:gd name="connsiteY87" fmla="*/ 388790 h 950519"/>
                <a:gd name="connsiteX88" fmla="*/ 441364 w 989357"/>
                <a:gd name="connsiteY88" fmla="*/ 149559 h 950519"/>
                <a:gd name="connsiteX89" fmla="*/ 741797 w 989357"/>
                <a:gd name="connsiteY89" fmla="*/ 535673 h 950519"/>
                <a:gd name="connsiteX90" fmla="*/ 509826 w 989357"/>
                <a:gd name="connsiteY90" fmla="*/ 402242 h 950519"/>
                <a:gd name="connsiteX91" fmla="*/ 679161 w 989357"/>
                <a:gd name="connsiteY91" fmla="*/ 237544 h 950519"/>
                <a:gd name="connsiteX92" fmla="*/ 741797 w 989357"/>
                <a:gd name="connsiteY92" fmla="*/ 535673 h 950519"/>
                <a:gd name="connsiteX93" fmla="*/ 738884 w 989357"/>
                <a:gd name="connsiteY93" fmla="*/ 550943 h 950519"/>
                <a:gd name="connsiteX94" fmla="*/ 523664 w 989357"/>
                <a:gd name="connsiteY94" fmla="*/ 742545 h 950519"/>
                <a:gd name="connsiteX95" fmla="*/ 505820 w 989357"/>
                <a:gd name="connsiteY95" fmla="*/ 416785 h 950519"/>
                <a:gd name="connsiteX96" fmla="*/ 738884 w 989357"/>
                <a:gd name="connsiteY96" fmla="*/ 550943 h 950519"/>
                <a:gd name="connsiteX97" fmla="*/ 535682 w 989357"/>
                <a:gd name="connsiteY97" fmla="*/ 750908 h 950519"/>
                <a:gd name="connsiteX98" fmla="*/ 746531 w 989357"/>
                <a:gd name="connsiteY98" fmla="*/ 563304 h 950519"/>
                <a:gd name="connsiteX99" fmla="*/ 823005 w 989357"/>
                <a:gd name="connsiteY99" fmla="*/ 755998 h 950519"/>
                <a:gd name="connsiteX100" fmla="*/ 535682 w 989357"/>
                <a:gd name="connsiteY100" fmla="*/ 750908 h 950519"/>
                <a:gd name="connsiteX101" fmla="*/ 755635 w 989357"/>
                <a:gd name="connsiteY101" fmla="*/ 530583 h 950519"/>
                <a:gd name="connsiteX102" fmla="*/ 693728 w 989357"/>
                <a:gd name="connsiteY102" fmla="*/ 235726 h 950519"/>
                <a:gd name="connsiteX103" fmla="*/ 884184 w 989357"/>
                <a:gd name="connsiteY103" fmla="*/ 321165 h 950519"/>
                <a:gd name="connsiteX104" fmla="*/ 755635 w 989357"/>
                <a:gd name="connsiteY104" fmla="*/ 530583 h 950519"/>
                <a:gd name="connsiteX105" fmla="*/ 895473 w 989357"/>
                <a:gd name="connsiteY105" fmla="*/ 330255 h 950519"/>
                <a:gd name="connsiteX106" fmla="*/ 978502 w 989357"/>
                <a:gd name="connsiteY106" fmla="*/ 427328 h 950519"/>
                <a:gd name="connsiteX107" fmla="*/ 772023 w 989357"/>
                <a:gd name="connsiteY107" fmla="*/ 532037 h 950519"/>
                <a:gd name="connsiteX108" fmla="*/ 895473 w 989357"/>
                <a:gd name="connsiteY108" fmla="*/ 330255 h 950519"/>
                <a:gd name="connsiteX109" fmla="*/ 768745 w 989357"/>
                <a:gd name="connsiteY109" fmla="*/ 220819 h 950519"/>
                <a:gd name="connsiteX110" fmla="*/ 773115 w 989357"/>
                <a:gd name="connsiteY110" fmla="*/ 218638 h 950519"/>
                <a:gd name="connsiteX111" fmla="*/ 876537 w 989357"/>
                <a:gd name="connsiteY111" fmla="*/ 113929 h 950519"/>
                <a:gd name="connsiteX112" fmla="*/ 886734 w 989357"/>
                <a:gd name="connsiteY112" fmla="*/ 306259 h 950519"/>
                <a:gd name="connsiteX113" fmla="*/ 710843 w 989357"/>
                <a:gd name="connsiteY113" fmla="*/ 227364 h 950519"/>
                <a:gd name="connsiteX114" fmla="*/ 768745 w 989357"/>
                <a:gd name="connsiteY114" fmla="*/ 220819 h 950519"/>
                <a:gd name="connsiteX115" fmla="*/ 543693 w 989357"/>
                <a:gd name="connsiteY115" fmla="*/ 50304 h 950519"/>
                <a:gd name="connsiteX116" fmla="*/ 683532 w 989357"/>
                <a:gd name="connsiteY116" fmla="*/ 16492 h 950519"/>
                <a:gd name="connsiteX117" fmla="*/ 676976 w 989357"/>
                <a:gd name="connsiteY117" fmla="*/ 213184 h 950519"/>
                <a:gd name="connsiteX118" fmla="*/ 445370 w 989357"/>
                <a:gd name="connsiteY118" fmla="*/ 135380 h 950519"/>
                <a:gd name="connsiteX119" fmla="*/ 543693 w 989357"/>
                <a:gd name="connsiteY119" fmla="*/ 50304 h 950519"/>
                <a:gd name="connsiteX120" fmla="*/ 384919 w 989357"/>
                <a:gd name="connsiteY120" fmla="*/ 56121 h 950519"/>
                <a:gd name="connsiteX121" fmla="*/ 420242 w 989357"/>
                <a:gd name="connsiteY121" fmla="*/ 132471 h 950519"/>
                <a:gd name="connsiteX122" fmla="*/ 288780 w 989357"/>
                <a:gd name="connsiteY122" fmla="*/ 152104 h 950519"/>
                <a:gd name="connsiteX123" fmla="*/ 384919 w 989357"/>
                <a:gd name="connsiteY123" fmla="*/ 56121 h 950519"/>
                <a:gd name="connsiteX124" fmla="*/ 157682 w 989357"/>
                <a:gd name="connsiteY124" fmla="*/ 285172 h 950519"/>
                <a:gd name="connsiteX125" fmla="*/ 259647 w 989357"/>
                <a:gd name="connsiteY125" fmla="*/ 230999 h 950519"/>
                <a:gd name="connsiteX126" fmla="*/ 237433 w 989357"/>
                <a:gd name="connsiteY126" fmla="*/ 585119 h 950519"/>
                <a:gd name="connsiteX127" fmla="*/ 77930 w 989357"/>
                <a:gd name="connsiteY127" fmla="*/ 353159 h 950519"/>
                <a:gd name="connsiteX128" fmla="*/ 157682 w 989357"/>
                <a:gd name="connsiteY128" fmla="*/ 285172 h 950519"/>
                <a:gd name="connsiteX129" fmla="*/ 133647 w 989357"/>
                <a:gd name="connsiteY129" fmla="*/ 694190 h 950519"/>
                <a:gd name="connsiteX130" fmla="*/ 19664 w 989357"/>
                <a:gd name="connsiteY130" fmla="*/ 694190 h 950519"/>
                <a:gd name="connsiteX131" fmla="*/ 14930 w 989357"/>
                <a:gd name="connsiteY131" fmla="*/ 482228 h 950519"/>
                <a:gd name="connsiteX132" fmla="*/ 69555 w 989357"/>
                <a:gd name="connsiteY132" fmla="*/ 366612 h 950519"/>
                <a:gd name="connsiteX133" fmla="*/ 233791 w 989357"/>
                <a:gd name="connsiteY133" fmla="*/ 605842 h 950519"/>
                <a:gd name="connsiteX134" fmla="*/ 133647 w 989357"/>
                <a:gd name="connsiteY134" fmla="*/ 694190 h 950519"/>
                <a:gd name="connsiteX135" fmla="*/ 386739 w 989357"/>
                <a:gd name="connsiteY135" fmla="*/ 644744 h 950519"/>
                <a:gd name="connsiteX136" fmla="*/ 384554 w 989357"/>
                <a:gd name="connsiteY136" fmla="*/ 643654 h 950519"/>
                <a:gd name="connsiteX137" fmla="*/ 258919 w 989357"/>
                <a:gd name="connsiteY137" fmla="*/ 604024 h 950519"/>
                <a:gd name="connsiteX138" fmla="*/ 491254 w 989357"/>
                <a:gd name="connsiteY138" fmla="*/ 418603 h 950519"/>
                <a:gd name="connsiteX139" fmla="*/ 509098 w 989357"/>
                <a:gd name="connsiteY139" fmla="*/ 742545 h 950519"/>
                <a:gd name="connsiteX140" fmla="*/ 386739 w 989357"/>
                <a:gd name="connsiteY140" fmla="*/ 644744 h 950519"/>
                <a:gd name="connsiteX141" fmla="*/ 522207 w 989357"/>
                <a:gd name="connsiteY141" fmla="*/ 776721 h 950519"/>
                <a:gd name="connsiteX142" fmla="*/ 649664 w 989357"/>
                <a:gd name="connsiteY142" fmla="*/ 943964 h 950519"/>
                <a:gd name="connsiteX143" fmla="*/ 513832 w 989357"/>
                <a:gd name="connsiteY143" fmla="*/ 943964 h 950519"/>
                <a:gd name="connsiteX144" fmla="*/ 522207 w 989357"/>
                <a:gd name="connsiteY144" fmla="*/ 776721 h 950519"/>
                <a:gd name="connsiteX145" fmla="*/ 951190 w 989357"/>
                <a:gd name="connsiteY145" fmla="*/ 591663 h 950519"/>
                <a:gd name="connsiteX146" fmla="*/ 835387 w 989357"/>
                <a:gd name="connsiteY146" fmla="*/ 747272 h 950519"/>
                <a:gd name="connsiteX147" fmla="*/ 758912 w 989357"/>
                <a:gd name="connsiteY147" fmla="*/ 554942 h 950519"/>
                <a:gd name="connsiteX148" fmla="*/ 979959 w 989357"/>
                <a:gd name="connsiteY148" fmla="*/ 442962 h 950519"/>
                <a:gd name="connsiteX149" fmla="*/ 951190 w 989357"/>
                <a:gd name="connsiteY149" fmla="*/ 591663 h 950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</a:cxnLst>
              <a:rect l="l" t="t" r="r" b="b"/>
              <a:pathLst>
                <a:path w="989357" h="950519">
                  <a:moveTo>
                    <a:pt x="997074" y="430237"/>
                  </a:moveTo>
                  <a:cubicBezTo>
                    <a:pt x="997074" y="429510"/>
                    <a:pt x="997074" y="429146"/>
                    <a:pt x="997074" y="428419"/>
                  </a:cubicBezTo>
                  <a:cubicBezTo>
                    <a:pt x="997074" y="428056"/>
                    <a:pt x="996710" y="427692"/>
                    <a:pt x="996710" y="427328"/>
                  </a:cubicBezTo>
                  <a:cubicBezTo>
                    <a:pt x="996710" y="426965"/>
                    <a:pt x="996710" y="426601"/>
                    <a:pt x="996346" y="426601"/>
                  </a:cubicBezTo>
                  <a:cubicBezTo>
                    <a:pt x="996346" y="426238"/>
                    <a:pt x="995982" y="426238"/>
                    <a:pt x="995618" y="425874"/>
                  </a:cubicBezTo>
                  <a:cubicBezTo>
                    <a:pt x="995618" y="425510"/>
                    <a:pt x="995253" y="425510"/>
                    <a:pt x="995253" y="425147"/>
                  </a:cubicBezTo>
                  <a:lnTo>
                    <a:pt x="901300" y="315348"/>
                  </a:lnTo>
                  <a:lnTo>
                    <a:pt x="890011" y="96841"/>
                  </a:lnTo>
                  <a:cubicBezTo>
                    <a:pt x="890011" y="93933"/>
                    <a:pt x="888190" y="91388"/>
                    <a:pt x="885277" y="90297"/>
                  </a:cubicBezTo>
                  <a:cubicBezTo>
                    <a:pt x="882728" y="89206"/>
                    <a:pt x="879450" y="89933"/>
                    <a:pt x="877629" y="92115"/>
                  </a:cubicBezTo>
                  <a:lnTo>
                    <a:pt x="764375" y="206640"/>
                  </a:lnTo>
                  <a:lnTo>
                    <a:pt x="691178" y="215002"/>
                  </a:lnTo>
                  <a:lnTo>
                    <a:pt x="698098" y="7402"/>
                  </a:lnTo>
                  <a:cubicBezTo>
                    <a:pt x="698098" y="5221"/>
                    <a:pt x="697005" y="3040"/>
                    <a:pt x="695549" y="1586"/>
                  </a:cubicBezTo>
                  <a:cubicBezTo>
                    <a:pt x="693728" y="131"/>
                    <a:pt x="691543" y="-232"/>
                    <a:pt x="689358" y="131"/>
                  </a:cubicBezTo>
                  <a:cubicBezTo>
                    <a:pt x="679890" y="2676"/>
                    <a:pt x="540051" y="36125"/>
                    <a:pt x="538595" y="36488"/>
                  </a:cubicBezTo>
                  <a:cubicBezTo>
                    <a:pt x="537502" y="36852"/>
                    <a:pt x="536410" y="37216"/>
                    <a:pt x="535682" y="37943"/>
                  </a:cubicBezTo>
                  <a:lnTo>
                    <a:pt x="433716" y="126290"/>
                  </a:lnTo>
                  <a:lnTo>
                    <a:pt x="394023" y="40488"/>
                  </a:lnTo>
                  <a:cubicBezTo>
                    <a:pt x="392930" y="38306"/>
                    <a:pt x="391109" y="36852"/>
                    <a:pt x="388560" y="36488"/>
                  </a:cubicBezTo>
                  <a:cubicBezTo>
                    <a:pt x="386375" y="36125"/>
                    <a:pt x="383826" y="36852"/>
                    <a:pt x="382005" y="38670"/>
                  </a:cubicBezTo>
                  <a:lnTo>
                    <a:pt x="262925" y="157558"/>
                  </a:lnTo>
                  <a:cubicBezTo>
                    <a:pt x="262925" y="157558"/>
                    <a:pt x="262925" y="157921"/>
                    <a:pt x="262561" y="157921"/>
                  </a:cubicBezTo>
                  <a:cubicBezTo>
                    <a:pt x="262196" y="158285"/>
                    <a:pt x="261832" y="159012"/>
                    <a:pt x="261468" y="159739"/>
                  </a:cubicBezTo>
                  <a:cubicBezTo>
                    <a:pt x="261468" y="159739"/>
                    <a:pt x="261104" y="160103"/>
                    <a:pt x="261104" y="160103"/>
                  </a:cubicBezTo>
                  <a:cubicBezTo>
                    <a:pt x="261104" y="160103"/>
                    <a:pt x="261104" y="160103"/>
                    <a:pt x="261104" y="160466"/>
                  </a:cubicBezTo>
                  <a:cubicBezTo>
                    <a:pt x="260740" y="161194"/>
                    <a:pt x="260740" y="161921"/>
                    <a:pt x="260740" y="162648"/>
                  </a:cubicBezTo>
                  <a:cubicBezTo>
                    <a:pt x="260740" y="162648"/>
                    <a:pt x="260740" y="162648"/>
                    <a:pt x="260740" y="162648"/>
                  </a:cubicBezTo>
                  <a:lnTo>
                    <a:pt x="260740" y="214275"/>
                  </a:lnTo>
                  <a:lnTo>
                    <a:pt x="150398" y="272810"/>
                  </a:lnTo>
                  <a:cubicBezTo>
                    <a:pt x="150034" y="273174"/>
                    <a:pt x="149306" y="273537"/>
                    <a:pt x="148942" y="273537"/>
                  </a:cubicBezTo>
                  <a:lnTo>
                    <a:pt x="63728" y="346252"/>
                  </a:lnTo>
                  <a:cubicBezTo>
                    <a:pt x="63364" y="346615"/>
                    <a:pt x="63364" y="346615"/>
                    <a:pt x="63000" y="346979"/>
                  </a:cubicBezTo>
                  <a:cubicBezTo>
                    <a:pt x="62636" y="347343"/>
                    <a:pt x="62271" y="347706"/>
                    <a:pt x="61907" y="348433"/>
                  </a:cubicBezTo>
                  <a:cubicBezTo>
                    <a:pt x="61907" y="348433"/>
                    <a:pt x="61543" y="348797"/>
                    <a:pt x="61543" y="348797"/>
                  </a:cubicBezTo>
                  <a:lnTo>
                    <a:pt x="728" y="477501"/>
                  </a:lnTo>
                  <a:cubicBezTo>
                    <a:pt x="364" y="478592"/>
                    <a:pt x="0" y="479683"/>
                    <a:pt x="0" y="480773"/>
                  </a:cubicBezTo>
                  <a:lnTo>
                    <a:pt x="4734" y="701825"/>
                  </a:lnTo>
                  <a:cubicBezTo>
                    <a:pt x="4734" y="705825"/>
                    <a:pt x="8012" y="709097"/>
                    <a:pt x="12017" y="709097"/>
                  </a:cubicBezTo>
                  <a:lnTo>
                    <a:pt x="135832" y="709097"/>
                  </a:lnTo>
                  <a:cubicBezTo>
                    <a:pt x="137653" y="709097"/>
                    <a:pt x="139474" y="708370"/>
                    <a:pt x="140566" y="707279"/>
                  </a:cubicBezTo>
                  <a:lnTo>
                    <a:pt x="244353" y="615295"/>
                  </a:lnTo>
                  <a:lnTo>
                    <a:pt x="377636" y="657469"/>
                  </a:lnTo>
                  <a:lnTo>
                    <a:pt x="507277" y="761088"/>
                  </a:lnTo>
                  <a:lnTo>
                    <a:pt x="497809" y="951599"/>
                  </a:lnTo>
                  <a:cubicBezTo>
                    <a:pt x="497809" y="953417"/>
                    <a:pt x="498537" y="955599"/>
                    <a:pt x="499630" y="957053"/>
                  </a:cubicBezTo>
                  <a:cubicBezTo>
                    <a:pt x="501086" y="958507"/>
                    <a:pt x="502907" y="959234"/>
                    <a:pt x="505092" y="959234"/>
                  </a:cubicBezTo>
                  <a:lnTo>
                    <a:pt x="663138" y="959234"/>
                  </a:lnTo>
                  <a:cubicBezTo>
                    <a:pt x="663138" y="959234"/>
                    <a:pt x="663138" y="959234"/>
                    <a:pt x="663138" y="959234"/>
                  </a:cubicBezTo>
                  <a:cubicBezTo>
                    <a:pt x="663138" y="959234"/>
                    <a:pt x="663138" y="959234"/>
                    <a:pt x="663138" y="959234"/>
                  </a:cubicBezTo>
                  <a:cubicBezTo>
                    <a:pt x="664231" y="959234"/>
                    <a:pt x="664959" y="958871"/>
                    <a:pt x="665688" y="958507"/>
                  </a:cubicBezTo>
                  <a:cubicBezTo>
                    <a:pt x="666052" y="958507"/>
                    <a:pt x="666052" y="958144"/>
                    <a:pt x="666416" y="958144"/>
                  </a:cubicBezTo>
                  <a:cubicBezTo>
                    <a:pt x="666780" y="958144"/>
                    <a:pt x="667144" y="957780"/>
                    <a:pt x="667508" y="957780"/>
                  </a:cubicBezTo>
                  <a:cubicBezTo>
                    <a:pt x="667873" y="957780"/>
                    <a:pt x="667873" y="957417"/>
                    <a:pt x="667873" y="957053"/>
                  </a:cubicBezTo>
                  <a:cubicBezTo>
                    <a:pt x="667873" y="957053"/>
                    <a:pt x="668237" y="956689"/>
                    <a:pt x="668237" y="956689"/>
                  </a:cubicBezTo>
                  <a:lnTo>
                    <a:pt x="834294" y="770904"/>
                  </a:lnTo>
                  <a:cubicBezTo>
                    <a:pt x="834659" y="770904"/>
                    <a:pt x="835023" y="770904"/>
                    <a:pt x="835023" y="770904"/>
                  </a:cubicBezTo>
                  <a:cubicBezTo>
                    <a:pt x="836115" y="770541"/>
                    <a:pt x="836844" y="769813"/>
                    <a:pt x="837208" y="769450"/>
                  </a:cubicBezTo>
                  <a:cubicBezTo>
                    <a:pt x="837208" y="769450"/>
                    <a:pt x="837208" y="769086"/>
                    <a:pt x="837572" y="769086"/>
                  </a:cubicBezTo>
                  <a:cubicBezTo>
                    <a:pt x="837936" y="768723"/>
                    <a:pt x="838300" y="767995"/>
                    <a:pt x="838664" y="767632"/>
                  </a:cubicBezTo>
                  <a:cubicBezTo>
                    <a:pt x="838664" y="767268"/>
                    <a:pt x="839028" y="767268"/>
                    <a:pt x="839028" y="766905"/>
                  </a:cubicBezTo>
                  <a:cubicBezTo>
                    <a:pt x="839392" y="766178"/>
                    <a:pt x="839392" y="765450"/>
                    <a:pt x="839392" y="764723"/>
                  </a:cubicBezTo>
                  <a:cubicBezTo>
                    <a:pt x="839392" y="764723"/>
                    <a:pt x="839392" y="764360"/>
                    <a:pt x="839392" y="764360"/>
                  </a:cubicBezTo>
                  <a:cubicBezTo>
                    <a:pt x="839392" y="764360"/>
                    <a:pt x="839392" y="764360"/>
                    <a:pt x="839392" y="764360"/>
                  </a:cubicBezTo>
                  <a:cubicBezTo>
                    <a:pt x="839392" y="764360"/>
                    <a:pt x="839392" y="764360"/>
                    <a:pt x="839392" y="764360"/>
                  </a:cubicBezTo>
                  <a:cubicBezTo>
                    <a:pt x="839392" y="764360"/>
                    <a:pt x="839392" y="764360"/>
                    <a:pt x="839392" y="764360"/>
                  </a:cubicBezTo>
                  <a:lnTo>
                    <a:pt x="962115" y="599662"/>
                  </a:lnTo>
                  <a:cubicBezTo>
                    <a:pt x="962843" y="598934"/>
                    <a:pt x="963207" y="597844"/>
                    <a:pt x="963571" y="596753"/>
                  </a:cubicBezTo>
                  <a:lnTo>
                    <a:pt x="995618" y="431691"/>
                  </a:lnTo>
                  <a:cubicBezTo>
                    <a:pt x="997074" y="430600"/>
                    <a:pt x="997074" y="430600"/>
                    <a:pt x="997074" y="430237"/>
                  </a:cubicBezTo>
                  <a:close/>
                  <a:moveTo>
                    <a:pt x="664595" y="939965"/>
                  </a:moveTo>
                  <a:lnTo>
                    <a:pt x="532040" y="765450"/>
                  </a:lnTo>
                  <a:lnTo>
                    <a:pt x="816450" y="770541"/>
                  </a:lnTo>
                  <a:lnTo>
                    <a:pt x="664595" y="939965"/>
                  </a:lnTo>
                  <a:close/>
                  <a:moveTo>
                    <a:pt x="275306" y="219002"/>
                  </a:moveTo>
                  <a:cubicBezTo>
                    <a:pt x="275306" y="218638"/>
                    <a:pt x="275306" y="218638"/>
                    <a:pt x="275306" y="219002"/>
                  </a:cubicBezTo>
                  <a:cubicBezTo>
                    <a:pt x="275306" y="218638"/>
                    <a:pt x="275306" y="218638"/>
                    <a:pt x="275306" y="218638"/>
                  </a:cubicBezTo>
                  <a:lnTo>
                    <a:pt x="275306" y="180826"/>
                  </a:lnTo>
                  <a:lnTo>
                    <a:pt x="488340" y="402242"/>
                  </a:lnTo>
                  <a:lnTo>
                    <a:pt x="251999" y="590936"/>
                  </a:lnTo>
                  <a:lnTo>
                    <a:pt x="275306" y="219002"/>
                  </a:lnTo>
                  <a:close/>
                  <a:moveTo>
                    <a:pt x="425341" y="146651"/>
                  </a:moveTo>
                  <a:lnTo>
                    <a:pt x="484699" y="377883"/>
                  </a:lnTo>
                  <a:lnTo>
                    <a:pt x="282589" y="167738"/>
                  </a:lnTo>
                  <a:lnTo>
                    <a:pt x="425341" y="146651"/>
                  </a:lnTo>
                  <a:close/>
                  <a:moveTo>
                    <a:pt x="441364" y="149559"/>
                  </a:moveTo>
                  <a:lnTo>
                    <a:pt x="670057" y="226273"/>
                  </a:lnTo>
                  <a:lnTo>
                    <a:pt x="502907" y="388790"/>
                  </a:lnTo>
                  <a:lnTo>
                    <a:pt x="441364" y="149559"/>
                  </a:lnTo>
                  <a:close/>
                  <a:moveTo>
                    <a:pt x="741797" y="535673"/>
                  </a:moveTo>
                  <a:lnTo>
                    <a:pt x="509826" y="402242"/>
                  </a:lnTo>
                  <a:lnTo>
                    <a:pt x="679161" y="237544"/>
                  </a:lnTo>
                  <a:lnTo>
                    <a:pt x="741797" y="535673"/>
                  </a:lnTo>
                  <a:close/>
                  <a:moveTo>
                    <a:pt x="738884" y="550943"/>
                  </a:moveTo>
                  <a:lnTo>
                    <a:pt x="523664" y="742545"/>
                  </a:lnTo>
                  <a:lnTo>
                    <a:pt x="505820" y="416785"/>
                  </a:lnTo>
                  <a:lnTo>
                    <a:pt x="738884" y="550943"/>
                  </a:lnTo>
                  <a:close/>
                  <a:moveTo>
                    <a:pt x="535682" y="750908"/>
                  </a:moveTo>
                  <a:lnTo>
                    <a:pt x="746531" y="563304"/>
                  </a:lnTo>
                  <a:lnTo>
                    <a:pt x="823005" y="755998"/>
                  </a:lnTo>
                  <a:lnTo>
                    <a:pt x="535682" y="750908"/>
                  </a:lnTo>
                  <a:close/>
                  <a:moveTo>
                    <a:pt x="755635" y="530583"/>
                  </a:moveTo>
                  <a:lnTo>
                    <a:pt x="693728" y="235726"/>
                  </a:lnTo>
                  <a:lnTo>
                    <a:pt x="884184" y="321165"/>
                  </a:lnTo>
                  <a:lnTo>
                    <a:pt x="755635" y="530583"/>
                  </a:lnTo>
                  <a:close/>
                  <a:moveTo>
                    <a:pt x="895473" y="330255"/>
                  </a:moveTo>
                  <a:lnTo>
                    <a:pt x="978502" y="427328"/>
                  </a:lnTo>
                  <a:lnTo>
                    <a:pt x="772023" y="532037"/>
                  </a:lnTo>
                  <a:lnTo>
                    <a:pt x="895473" y="330255"/>
                  </a:lnTo>
                  <a:close/>
                  <a:moveTo>
                    <a:pt x="768745" y="220819"/>
                  </a:moveTo>
                  <a:cubicBezTo>
                    <a:pt x="770566" y="220456"/>
                    <a:pt x="772023" y="219729"/>
                    <a:pt x="773115" y="218638"/>
                  </a:cubicBezTo>
                  <a:lnTo>
                    <a:pt x="876537" y="113929"/>
                  </a:lnTo>
                  <a:lnTo>
                    <a:pt x="886734" y="306259"/>
                  </a:lnTo>
                  <a:lnTo>
                    <a:pt x="710843" y="227364"/>
                  </a:lnTo>
                  <a:lnTo>
                    <a:pt x="768745" y="220819"/>
                  </a:lnTo>
                  <a:close/>
                  <a:moveTo>
                    <a:pt x="543693" y="50304"/>
                  </a:moveTo>
                  <a:cubicBezTo>
                    <a:pt x="558259" y="46668"/>
                    <a:pt x="652213" y="24127"/>
                    <a:pt x="683532" y="16492"/>
                  </a:cubicBezTo>
                  <a:lnTo>
                    <a:pt x="676976" y="213184"/>
                  </a:lnTo>
                  <a:lnTo>
                    <a:pt x="445370" y="135380"/>
                  </a:lnTo>
                  <a:lnTo>
                    <a:pt x="543693" y="50304"/>
                  </a:lnTo>
                  <a:close/>
                  <a:moveTo>
                    <a:pt x="384919" y="56121"/>
                  </a:moveTo>
                  <a:lnTo>
                    <a:pt x="420242" y="132471"/>
                  </a:lnTo>
                  <a:lnTo>
                    <a:pt x="288780" y="152104"/>
                  </a:lnTo>
                  <a:lnTo>
                    <a:pt x="384919" y="56121"/>
                  </a:lnTo>
                  <a:close/>
                  <a:moveTo>
                    <a:pt x="157682" y="285172"/>
                  </a:moveTo>
                  <a:lnTo>
                    <a:pt x="259647" y="230999"/>
                  </a:lnTo>
                  <a:lnTo>
                    <a:pt x="237433" y="585119"/>
                  </a:lnTo>
                  <a:lnTo>
                    <a:pt x="77930" y="353159"/>
                  </a:lnTo>
                  <a:lnTo>
                    <a:pt x="157682" y="285172"/>
                  </a:lnTo>
                  <a:close/>
                  <a:moveTo>
                    <a:pt x="133647" y="694190"/>
                  </a:moveTo>
                  <a:lnTo>
                    <a:pt x="19664" y="694190"/>
                  </a:lnTo>
                  <a:lnTo>
                    <a:pt x="14930" y="482228"/>
                  </a:lnTo>
                  <a:lnTo>
                    <a:pt x="69555" y="366612"/>
                  </a:lnTo>
                  <a:lnTo>
                    <a:pt x="233791" y="605842"/>
                  </a:lnTo>
                  <a:lnTo>
                    <a:pt x="133647" y="694190"/>
                  </a:lnTo>
                  <a:close/>
                  <a:moveTo>
                    <a:pt x="386739" y="644744"/>
                  </a:moveTo>
                  <a:cubicBezTo>
                    <a:pt x="386011" y="644017"/>
                    <a:pt x="385283" y="643654"/>
                    <a:pt x="384554" y="643654"/>
                  </a:cubicBezTo>
                  <a:lnTo>
                    <a:pt x="258919" y="604024"/>
                  </a:lnTo>
                  <a:lnTo>
                    <a:pt x="491254" y="418603"/>
                  </a:lnTo>
                  <a:lnTo>
                    <a:pt x="509098" y="742545"/>
                  </a:lnTo>
                  <a:lnTo>
                    <a:pt x="386739" y="644744"/>
                  </a:lnTo>
                  <a:close/>
                  <a:moveTo>
                    <a:pt x="522207" y="776721"/>
                  </a:moveTo>
                  <a:lnTo>
                    <a:pt x="649664" y="943964"/>
                  </a:lnTo>
                  <a:lnTo>
                    <a:pt x="513832" y="943964"/>
                  </a:lnTo>
                  <a:lnTo>
                    <a:pt x="522207" y="776721"/>
                  </a:lnTo>
                  <a:close/>
                  <a:moveTo>
                    <a:pt x="951190" y="591663"/>
                  </a:moveTo>
                  <a:lnTo>
                    <a:pt x="835387" y="747272"/>
                  </a:lnTo>
                  <a:lnTo>
                    <a:pt x="758912" y="554942"/>
                  </a:lnTo>
                  <a:lnTo>
                    <a:pt x="979959" y="442962"/>
                  </a:lnTo>
                  <a:lnTo>
                    <a:pt x="951190" y="591663"/>
                  </a:lnTo>
                  <a:close/>
                </a:path>
              </a:pathLst>
            </a:custGeom>
            <a:grpFill/>
            <a:ln w="95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/>
            </a:p>
          </p:txBody>
        </p:sp>
      </p:grpSp>
      <p:grpSp>
        <p:nvGrpSpPr>
          <p:cNvPr id="51" name="Groupe 50">
            <a:extLst>
              <a:ext uri="{FF2B5EF4-FFF2-40B4-BE49-F238E27FC236}">
                <a16:creationId xmlns:a16="http://schemas.microsoft.com/office/drawing/2014/main" id="{9B4C6943-A38D-7732-4AF8-E6B326F89BEE}"/>
              </a:ext>
            </a:extLst>
          </p:cNvPr>
          <p:cNvGrpSpPr/>
          <p:nvPr/>
        </p:nvGrpSpPr>
        <p:grpSpPr>
          <a:xfrm>
            <a:off x="-3175" y="724954"/>
            <a:ext cx="22846205" cy="1666500"/>
            <a:chOff x="-3175" y="724954"/>
            <a:chExt cx="22846205" cy="1666500"/>
          </a:xfrm>
        </p:grpSpPr>
        <p:sp>
          <p:nvSpPr>
            <p:cNvPr id="52" name="Title 1">
              <a:extLst>
                <a:ext uri="{FF2B5EF4-FFF2-40B4-BE49-F238E27FC236}">
                  <a16:creationId xmlns:a16="http://schemas.microsoft.com/office/drawing/2014/main" id="{AE829443-9FCA-061D-2675-F8873225E00D}"/>
                </a:ext>
              </a:extLst>
            </p:cNvPr>
            <p:cNvSpPr txBox="1">
              <a:spLocks/>
            </p:cNvSpPr>
            <p:nvPr/>
          </p:nvSpPr>
          <p:spPr>
            <a:xfrm>
              <a:off x="1630255" y="1375097"/>
              <a:ext cx="21071431" cy="1016357"/>
            </a:xfrm>
            <a:prstGeom prst="rect">
              <a:avLst/>
            </a:prstGeom>
          </p:spPr>
          <p:txBody>
            <a:bodyPr/>
            <a:lstStyle>
              <a:lvl1pPr algn="l" defTabSz="1827213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lang="en-US" sz="6000" kern="1200">
                  <a:solidFill>
                    <a:schemeClr val="tx1"/>
                  </a:solidFill>
                  <a:latin typeface="Lato Light" charset="0"/>
                  <a:ea typeface="Lato Light" charset="0"/>
                  <a:cs typeface="Lato Light" charset="0"/>
                </a:defRPr>
              </a:lvl1pPr>
              <a:lvl2pPr algn="l" defTabSz="1827213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6000">
                  <a:solidFill>
                    <a:schemeClr val="tx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defRPr>
              </a:lvl2pPr>
              <a:lvl3pPr algn="l" defTabSz="1827213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6000">
                  <a:solidFill>
                    <a:schemeClr val="tx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defRPr>
              </a:lvl3pPr>
              <a:lvl4pPr algn="l" defTabSz="1827213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6000">
                  <a:solidFill>
                    <a:schemeClr val="tx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defRPr>
              </a:lvl4pPr>
              <a:lvl5pPr algn="l" defTabSz="1827213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6000">
                  <a:solidFill>
                    <a:schemeClr val="tx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defRPr>
              </a:lvl5pPr>
              <a:lvl6pPr marL="457200" algn="l" defTabSz="1827213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6000">
                  <a:solidFill>
                    <a:schemeClr val="tx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defRPr>
              </a:lvl6pPr>
              <a:lvl7pPr marL="914400" algn="l" defTabSz="1827213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6000">
                  <a:solidFill>
                    <a:schemeClr val="tx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defRPr>
              </a:lvl7pPr>
              <a:lvl8pPr marL="1371600" algn="l" defTabSz="1827213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6000">
                  <a:solidFill>
                    <a:schemeClr val="tx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defRPr>
              </a:lvl8pPr>
              <a:lvl9pPr marL="1828800" algn="l" defTabSz="1827213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6000">
                  <a:solidFill>
                    <a:schemeClr val="tx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defRPr>
              </a:lvl9pPr>
            </a:lstStyle>
            <a:p>
              <a:pPr eaLnBrk="1" hangingPunct="1"/>
              <a:r>
                <a:rPr lang="fr-FR" sz="7200" b="1" dirty="0">
                  <a:solidFill>
                    <a:schemeClr val="accent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Correction du </a:t>
              </a:r>
              <a:r>
                <a:rPr lang="fr-FR" sz="7200" b="1" dirty="0">
                  <a:solidFill>
                    <a:schemeClr val="tx2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Trigger</a:t>
              </a:r>
            </a:p>
          </p:txBody>
        </p:sp>
        <p:grpSp>
          <p:nvGrpSpPr>
            <p:cNvPr id="53" name="Groupe 52">
              <a:extLst>
                <a:ext uri="{FF2B5EF4-FFF2-40B4-BE49-F238E27FC236}">
                  <a16:creationId xmlns:a16="http://schemas.microsoft.com/office/drawing/2014/main" id="{D3D51AB8-06A8-1CBC-FB61-7A6E25EC3384}"/>
                </a:ext>
              </a:extLst>
            </p:cNvPr>
            <p:cNvGrpSpPr/>
            <p:nvPr/>
          </p:nvGrpSpPr>
          <p:grpSpPr>
            <a:xfrm>
              <a:off x="-3175" y="724954"/>
              <a:ext cx="22846205" cy="1145940"/>
              <a:chOff x="-3175" y="724954"/>
              <a:chExt cx="22846205" cy="1145940"/>
            </a:xfrm>
          </p:grpSpPr>
          <p:grpSp>
            <p:nvGrpSpPr>
              <p:cNvPr id="54" name="Groupe 53">
                <a:extLst>
                  <a:ext uri="{FF2B5EF4-FFF2-40B4-BE49-F238E27FC236}">
                    <a16:creationId xmlns:a16="http://schemas.microsoft.com/office/drawing/2014/main" id="{B0EA70A5-B1F8-7C7B-0982-1B0C66CD1474}"/>
                  </a:ext>
                </a:extLst>
              </p:cNvPr>
              <p:cNvGrpSpPr/>
              <p:nvPr/>
            </p:nvGrpSpPr>
            <p:grpSpPr>
              <a:xfrm>
                <a:off x="-3175" y="1825175"/>
                <a:ext cx="1081827" cy="45719"/>
                <a:chOff x="-3175" y="1825175"/>
                <a:chExt cx="1081827" cy="45719"/>
              </a:xfrm>
            </p:grpSpPr>
            <p:sp>
              <p:nvSpPr>
                <p:cNvPr id="56" name="Rectangle 55">
                  <a:extLst>
                    <a:ext uri="{FF2B5EF4-FFF2-40B4-BE49-F238E27FC236}">
                      <a16:creationId xmlns:a16="http://schemas.microsoft.com/office/drawing/2014/main" id="{68D100A5-DC33-194C-19D0-0368408464E8}"/>
                    </a:ext>
                  </a:extLst>
                </p:cNvPr>
                <p:cNvSpPr/>
                <p:nvPr/>
              </p:nvSpPr>
              <p:spPr>
                <a:xfrm>
                  <a:off x="-3175" y="1825175"/>
                  <a:ext cx="530225" cy="45719"/>
                </a:xfrm>
                <a:prstGeom prst="rect">
                  <a:avLst/>
                </a:prstGeom>
                <a:solidFill>
                  <a:schemeClr val="tx2"/>
                </a:solidFill>
                <a:ln w="28575">
                  <a:solidFill>
                    <a:schemeClr val="tx2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dirty="0"/>
                </a:p>
              </p:txBody>
            </p:sp>
            <p:sp>
              <p:nvSpPr>
                <p:cNvPr id="57" name="Rectangle 56">
                  <a:extLst>
                    <a:ext uri="{FF2B5EF4-FFF2-40B4-BE49-F238E27FC236}">
                      <a16:creationId xmlns:a16="http://schemas.microsoft.com/office/drawing/2014/main" id="{3D667550-B960-180C-D9B0-9FB6D2CC502F}"/>
                    </a:ext>
                  </a:extLst>
                </p:cNvPr>
                <p:cNvSpPr/>
                <p:nvPr/>
              </p:nvSpPr>
              <p:spPr>
                <a:xfrm>
                  <a:off x="548427" y="1825175"/>
                  <a:ext cx="530225" cy="45719"/>
                </a:xfrm>
                <a:prstGeom prst="rect">
                  <a:avLst/>
                </a:prstGeom>
                <a:solidFill>
                  <a:schemeClr val="tx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dirty="0"/>
                </a:p>
              </p:txBody>
            </p:sp>
          </p:grpSp>
          <p:pic>
            <p:nvPicPr>
              <p:cNvPr id="55" name="Image 54">
                <a:extLst>
                  <a:ext uri="{FF2B5EF4-FFF2-40B4-BE49-F238E27FC236}">
                    <a16:creationId xmlns:a16="http://schemas.microsoft.com/office/drawing/2014/main" id="{82C1B11A-D0CE-C334-21AA-D864A60B76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645401" y="724954"/>
                <a:ext cx="21197629" cy="603556"/>
              </a:xfrm>
              <a:prstGeom prst="rect">
                <a:avLst/>
              </a:prstGeom>
            </p:spPr>
          </p:pic>
        </p:grpSp>
      </p:grpSp>
      <p:sp>
        <p:nvSpPr>
          <p:cNvPr id="58" name="Text Placeholder 3">
            <a:extLst>
              <a:ext uri="{FF2B5EF4-FFF2-40B4-BE49-F238E27FC236}">
                <a16:creationId xmlns:a16="http://schemas.microsoft.com/office/drawing/2014/main" id="{53D7CC74-717F-2299-0577-8B279B709740}"/>
              </a:ext>
            </a:extLst>
          </p:cNvPr>
          <p:cNvSpPr txBox="1">
            <a:spLocks/>
          </p:cNvSpPr>
          <p:nvPr/>
        </p:nvSpPr>
        <p:spPr>
          <a:xfrm>
            <a:off x="1675964" y="2394701"/>
            <a:ext cx="21025723" cy="424699"/>
          </a:xfrm>
          <a:prstGeom prst="rect">
            <a:avLst/>
          </a:prstGeom>
        </p:spPr>
        <p:txBody>
          <a:bodyPr/>
          <a:lstStyle>
            <a:lvl1pPr marL="455613" indent="-455613" algn="l" defTabSz="1827213" rtl="0" fontAlgn="base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en-US" sz="4800" kern="1200" dirty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defRPr>
            </a:lvl1pPr>
            <a:lvl2pPr marL="1370013" indent="-455613" algn="l" defTabSz="1827213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en-US" sz="4000" kern="1200" dirty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defRPr>
            </a:lvl2pPr>
            <a:lvl3pPr marL="2284413" indent="-455613" algn="l" defTabSz="1827213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en-US" sz="3600" kern="1200" dirty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defRPr>
            </a:lvl3pPr>
            <a:lvl4pPr marL="3198813" indent="-455613" algn="l" defTabSz="1827213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en-US" sz="3200" kern="1200" dirty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defRPr>
            </a:lvl4pPr>
            <a:lvl5pPr marL="4113213" indent="-455613" algn="l" defTabSz="1827213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en-US" sz="3200" kern="1200" dirty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defRPr>
            </a:lvl5pPr>
            <a:lvl6pPr marL="5028194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411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628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84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hangingPunct="1">
              <a:buNone/>
            </a:pPr>
            <a:r>
              <a:rPr lang="fr-FR" sz="4400" dirty="0">
                <a:solidFill>
                  <a:schemeClr val="accent5"/>
                </a:solidFill>
                <a:latin typeface="Geomanist" panose="02000503000000020004" pitchFamily="50" charset="0"/>
              </a:rPr>
              <a:t>Bonnes Pratiques</a:t>
            </a: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FC3A9E34-4282-9615-5E7B-7E036159E81B}"/>
              </a:ext>
            </a:extLst>
          </p:cNvPr>
          <p:cNvSpPr txBox="1">
            <a:spLocks/>
          </p:cNvSpPr>
          <p:nvPr/>
        </p:nvSpPr>
        <p:spPr>
          <a:xfrm>
            <a:off x="1688830" y="3014530"/>
            <a:ext cx="21025723" cy="424699"/>
          </a:xfrm>
          <a:prstGeom prst="rect">
            <a:avLst/>
          </a:prstGeom>
        </p:spPr>
        <p:txBody>
          <a:bodyPr/>
          <a:lstStyle>
            <a:lvl1pPr marL="455613" indent="-455613" algn="l" defTabSz="1827213" rtl="0" fontAlgn="base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en-US" sz="4800" kern="1200" dirty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defRPr>
            </a:lvl1pPr>
            <a:lvl2pPr marL="1370013" indent="-455613" algn="l" defTabSz="1827213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en-US" sz="4000" kern="1200" dirty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defRPr>
            </a:lvl2pPr>
            <a:lvl3pPr marL="2284413" indent="-455613" algn="l" defTabSz="1827213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en-US" sz="3600" kern="1200" dirty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defRPr>
            </a:lvl3pPr>
            <a:lvl4pPr marL="3198813" indent="-455613" algn="l" defTabSz="1827213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en-US" sz="3200" kern="1200" dirty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defRPr>
            </a:lvl4pPr>
            <a:lvl5pPr marL="4113213" indent="-455613" algn="l" defTabSz="1827213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en-US" sz="3200" kern="1200" dirty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defRPr>
            </a:lvl5pPr>
            <a:lvl6pPr marL="5028194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411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628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84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hangingPunct="1">
              <a:buNone/>
            </a:pPr>
            <a:r>
              <a:rPr lang="fr-FR" sz="4400" dirty="0">
                <a:solidFill>
                  <a:schemeClr val="accent3"/>
                </a:solidFill>
                <a:latin typeface="Geomanist" panose="02000503000000020004" pitchFamily="50" charset="0"/>
              </a:rPr>
              <a:t>1 trigger par objet</a:t>
            </a:r>
          </a:p>
        </p:txBody>
      </p: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8E2F7759-44CF-AE67-FAA9-F5693CC733A4}"/>
              </a:ext>
            </a:extLst>
          </p:cNvPr>
          <p:cNvGrpSpPr/>
          <p:nvPr/>
        </p:nvGrpSpPr>
        <p:grpSpPr>
          <a:xfrm>
            <a:off x="7195543" y="2969622"/>
            <a:ext cx="20775544" cy="10698225"/>
            <a:chOff x="10865377" y="2969622"/>
            <a:chExt cx="17105710" cy="8808469"/>
          </a:xfrm>
        </p:grpSpPr>
        <p:sp>
          <p:nvSpPr>
            <p:cNvPr id="4" name="Shape 531">
              <a:extLst>
                <a:ext uri="{FF2B5EF4-FFF2-40B4-BE49-F238E27FC236}">
                  <a16:creationId xmlns:a16="http://schemas.microsoft.com/office/drawing/2014/main" id="{1719552D-FC89-CD1A-A493-D116FD76B862}"/>
                </a:ext>
              </a:extLst>
            </p:cNvPr>
            <p:cNvSpPr/>
            <p:nvPr/>
          </p:nvSpPr>
          <p:spPr>
            <a:xfrm>
              <a:off x="12504740" y="2969622"/>
              <a:ext cx="13835078" cy="83676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916" y="0"/>
                  </a:moveTo>
                  <a:lnTo>
                    <a:pt x="684" y="0"/>
                  </a:lnTo>
                  <a:cubicBezTo>
                    <a:pt x="308" y="0"/>
                    <a:pt x="0" y="453"/>
                    <a:pt x="0" y="1008"/>
                  </a:cubicBezTo>
                  <a:lnTo>
                    <a:pt x="0" y="1224"/>
                  </a:lnTo>
                  <a:lnTo>
                    <a:pt x="0" y="7712"/>
                  </a:lnTo>
                  <a:lnTo>
                    <a:pt x="0" y="15214"/>
                  </a:lnTo>
                  <a:lnTo>
                    <a:pt x="0" y="20527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20527"/>
                  </a:lnTo>
                  <a:lnTo>
                    <a:pt x="21600" y="15214"/>
                  </a:lnTo>
                  <a:lnTo>
                    <a:pt x="21600" y="7712"/>
                  </a:lnTo>
                  <a:lnTo>
                    <a:pt x="21600" y="1224"/>
                  </a:lnTo>
                  <a:lnTo>
                    <a:pt x="21600" y="1008"/>
                  </a:lnTo>
                  <a:cubicBezTo>
                    <a:pt x="21600" y="453"/>
                    <a:pt x="21292" y="0"/>
                    <a:pt x="20916" y="0"/>
                  </a:cubicBezTo>
                  <a:close/>
                </a:path>
              </a:pathLst>
            </a:custGeom>
            <a:solidFill>
              <a:schemeClr val="tx1"/>
            </a:solidFill>
            <a:ln w="12700">
              <a:miter lim="400000"/>
            </a:ln>
          </p:spPr>
          <p:txBody>
            <a:bodyPr lIns="38090" tIns="38090" rIns="38090" bIns="38090" anchor="ctr"/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 sz="3199"/>
            </a:p>
          </p:txBody>
        </p:sp>
        <p:sp>
          <p:nvSpPr>
            <p:cNvPr id="5" name="Shape 532">
              <a:extLst>
                <a:ext uri="{FF2B5EF4-FFF2-40B4-BE49-F238E27FC236}">
                  <a16:creationId xmlns:a16="http://schemas.microsoft.com/office/drawing/2014/main" id="{FECBAFA8-562E-539D-2AF2-0C16CFEC1F9D}"/>
                </a:ext>
              </a:extLst>
            </p:cNvPr>
            <p:cNvSpPr/>
            <p:nvPr/>
          </p:nvSpPr>
          <p:spPr>
            <a:xfrm>
              <a:off x="10865377" y="11255515"/>
              <a:ext cx="17105702" cy="3176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cubicBezTo>
                    <a:pt x="21600" y="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rgbClr val="DCDEE0"/>
            </a:solidFill>
            <a:ln w="12700">
              <a:miter lim="400000"/>
            </a:ln>
          </p:spPr>
          <p:txBody>
            <a:bodyPr lIns="38090" tIns="38090" rIns="38090" bIns="38090" anchor="ctr"/>
            <a:lstStyle/>
            <a:p>
              <a:pPr defTabSz="457063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9"/>
            </a:p>
          </p:txBody>
        </p:sp>
        <p:sp>
          <p:nvSpPr>
            <p:cNvPr id="7" name="Shape 534">
              <a:extLst>
                <a:ext uri="{FF2B5EF4-FFF2-40B4-BE49-F238E27FC236}">
                  <a16:creationId xmlns:a16="http://schemas.microsoft.com/office/drawing/2014/main" id="{31EC6149-0079-28F9-EB7E-C59B9D7DB989}"/>
                </a:ext>
              </a:extLst>
            </p:cNvPr>
            <p:cNvSpPr/>
            <p:nvPr/>
          </p:nvSpPr>
          <p:spPr>
            <a:xfrm>
              <a:off x="10865377" y="11556622"/>
              <a:ext cx="17105710" cy="2214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56" extrusionOk="0">
                  <a:moveTo>
                    <a:pt x="0" y="0"/>
                  </a:moveTo>
                  <a:cubicBezTo>
                    <a:pt x="0" y="0"/>
                    <a:pt x="124" y="7680"/>
                    <a:pt x="475" y="15277"/>
                  </a:cubicBezTo>
                  <a:cubicBezTo>
                    <a:pt x="767" y="21600"/>
                    <a:pt x="1268" y="21044"/>
                    <a:pt x="1268" y="21044"/>
                  </a:cubicBezTo>
                  <a:lnTo>
                    <a:pt x="20332" y="21044"/>
                  </a:lnTo>
                  <a:cubicBezTo>
                    <a:pt x="20332" y="21044"/>
                    <a:pt x="20833" y="21600"/>
                    <a:pt x="21125" y="15277"/>
                  </a:cubicBezTo>
                  <a:cubicBezTo>
                    <a:pt x="21476" y="7680"/>
                    <a:pt x="21600" y="0"/>
                    <a:pt x="21600" y="0"/>
                  </a:cubicBezTo>
                  <a:cubicBezTo>
                    <a:pt x="2160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53585F"/>
            </a:solidFill>
            <a:ln w="12700">
              <a:miter lim="400000"/>
            </a:ln>
          </p:spPr>
          <p:txBody>
            <a:bodyPr lIns="38090" tIns="38090" rIns="38090" bIns="38090" anchor="ctr"/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 sz="3199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EAE21EF-63A1-D187-CF39-25A64A6DE092}"/>
                </a:ext>
              </a:extLst>
            </p:cNvPr>
            <p:cNvSpPr/>
            <p:nvPr/>
          </p:nvSpPr>
          <p:spPr>
            <a:xfrm>
              <a:off x="12893036" y="3380950"/>
              <a:ext cx="13055313" cy="7365428"/>
            </a:xfrm>
            <a:prstGeom prst="rect">
              <a:avLst/>
            </a:prstGeom>
            <a:solidFill>
              <a:srgbClr val="FFFF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D2B93A77-587F-31B4-7E74-E04DC47CF76D}"/>
              </a:ext>
            </a:extLst>
          </p:cNvPr>
          <p:cNvGrpSpPr/>
          <p:nvPr/>
        </p:nvGrpSpPr>
        <p:grpSpPr>
          <a:xfrm>
            <a:off x="9642995" y="3469196"/>
            <a:ext cx="16261830" cy="9211999"/>
            <a:chOff x="4535167" y="3439384"/>
            <a:chExt cx="16261830" cy="9211999"/>
          </a:xfrm>
        </p:grpSpPr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BD567334-5FC0-B9FC-7BF2-C58CFA89619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35167" y="3439384"/>
              <a:ext cx="16160712" cy="7322823"/>
            </a:xfrm>
            <a:prstGeom prst="rect">
              <a:avLst/>
            </a:prstGeom>
          </p:spPr>
        </p:pic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id="{F6EE36D4-C489-732E-CA83-478DB21300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577" b="12750"/>
            <a:stretch/>
          </p:blipFill>
          <p:spPr>
            <a:xfrm>
              <a:off x="4538576" y="9082070"/>
              <a:ext cx="16258421" cy="3569313"/>
            </a:xfrm>
            <a:prstGeom prst="rect">
              <a:avLst/>
            </a:prstGeom>
          </p:spPr>
        </p:pic>
      </p:grpSp>
      <p:pic>
        <p:nvPicPr>
          <p:cNvPr id="18" name="Graphique 17" descr="Clin d’œil contour de visage avec un remplissage uni">
            <a:extLst>
              <a:ext uri="{FF2B5EF4-FFF2-40B4-BE49-F238E27FC236}">
                <a16:creationId xmlns:a16="http://schemas.microsoft.com/office/drawing/2014/main" id="{A2A55571-6C62-D0A0-A4A2-F836EA30F0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866591" y="6506263"/>
            <a:ext cx="3421667" cy="3421667"/>
          </a:xfrm>
          <a:prstGeom prst="rect">
            <a:avLst/>
          </a:prstGeom>
        </p:spPr>
      </p:pic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236C6946-6A0C-C5CD-DD48-E6B6BE7EECDB}"/>
              </a:ext>
            </a:extLst>
          </p:cNvPr>
          <p:cNvSpPr txBox="1">
            <a:spLocks/>
          </p:cNvSpPr>
          <p:nvPr/>
        </p:nvSpPr>
        <p:spPr>
          <a:xfrm>
            <a:off x="4279975" y="9793423"/>
            <a:ext cx="4596825" cy="799578"/>
          </a:xfrm>
          <a:prstGeom prst="rect">
            <a:avLst/>
          </a:prstGeom>
        </p:spPr>
        <p:txBody>
          <a:bodyPr/>
          <a:lstStyle>
            <a:lvl1pPr marL="455613" indent="-455613" algn="l" defTabSz="1827213" rtl="0" fontAlgn="base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en-US" sz="4800" kern="1200" dirty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defRPr>
            </a:lvl1pPr>
            <a:lvl2pPr marL="1370013" indent="-455613" algn="l" defTabSz="1827213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en-US" sz="4000" kern="1200" dirty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defRPr>
            </a:lvl2pPr>
            <a:lvl3pPr marL="2284413" indent="-455613" algn="l" defTabSz="1827213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en-US" sz="3600" kern="1200" dirty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defRPr>
            </a:lvl3pPr>
            <a:lvl4pPr marL="3198813" indent="-455613" algn="l" defTabSz="1827213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en-US" sz="3200" kern="1200" dirty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defRPr>
            </a:lvl4pPr>
            <a:lvl5pPr marL="4113213" indent="-455613" algn="l" defTabSz="1827213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en-US" sz="3200" kern="1200" dirty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defRPr>
            </a:lvl5pPr>
            <a:lvl6pPr marL="5028194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411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628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84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eaLnBrk="1" hangingPunct="1">
              <a:buNone/>
            </a:pPr>
            <a:r>
              <a:rPr lang="fr-FR" sz="4400" dirty="0" err="1">
                <a:solidFill>
                  <a:schemeClr val="accent1"/>
                </a:solidFill>
                <a:latin typeface="Geomanist" panose="02000503000000020004" pitchFamily="50" charset="0"/>
              </a:rPr>
              <a:t>TriggerHandler</a:t>
            </a:r>
            <a:endParaRPr lang="fr-FR" sz="4400" dirty="0">
              <a:solidFill>
                <a:schemeClr val="accent1"/>
              </a:solidFill>
              <a:latin typeface="Geomanist" panose="02000503000000020004" pitchFamily="50" charset="0"/>
            </a:endParaRPr>
          </a:p>
        </p:txBody>
      </p:sp>
      <p:grpSp>
        <p:nvGrpSpPr>
          <p:cNvPr id="20" name="Группа 156">
            <a:extLst>
              <a:ext uri="{FF2B5EF4-FFF2-40B4-BE49-F238E27FC236}">
                <a16:creationId xmlns:a16="http://schemas.microsoft.com/office/drawing/2014/main" id="{67DB6120-6EC2-BF0E-35F2-1622B28A6A91}"/>
              </a:ext>
            </a:extLst>
          </p:cNvPr>
          <p:cNvGrpSpPr>
            <a:grpSpLocks/>
          </p:cNvGrpSpPr>
          <p:nvPr/>
        </p:nvGrpSpPr>
        <p:grpSpPr bwMode="auto">
          <a:xfrm>
            <a:off x="1634862" y="4760094"/>
            <a:ext cx="2566999" cy="6480568"/>
            <a:chOff x="10215685" y="2006231"/>
            <a:chExt cx="1432482" cy="3617622"/>
          </a:xfrm>
        </p:grpSpPr>
        <p:sp>
          <p:nvSpPr>
            <p:cNvPr id="21" name="Freeform 427">
              <a:extLst>
                <a:ext uri="{FF2B5EF4-FFF2-40B4-BE49-F238E27FC236}">
                  <a16:creationId xmlns:a16="http://schemas.microsoft.com/office/drawing/2014/main" id="{E3DAE44D-8A5B-DA4A-E14A-8F96549582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15685" y="2967693"/>
              <a:ext cx="150533" cy="150530"/>
            </a:xfrm>
            <a:custGeom>
              <a:avLst/>
              <a:gdLst>
                <a:gd name="T0" fmla="*/ 18817 w 8"/>
                <a:gd name="T1" fmla="*/ 112897 h 8"/>
                <a:gd name="T2" fmla="*/ 94083 w 8"/>
                <a:gd name="T3" fmla="*/ 150530 h 8"/>
                <a:gd name="T4" fmla="*/ 131716 w 8"/>
                <a:gd name="T5" fmla="*/ 131714 h 8"/>
                <a:gd name="T6" fmla="*/ 131716 w 8"/>
                <a:gd name="T7" fmla="*/ 112897 h 8"/>
                <a:gd name="T8" fmla="*/ 131716 w 8"/>
                <a:gd name="T9" fmla="*/ 112897 h 8"/>
                <a:gd name="T10" fmla="*/ 112900 w 8"/>
                <a:gd name="T11" fmla="*/ 37633 h 8"/>
                <a:gd name="T12" fmla="*/ 94083 w 8"/>
                <a:gd name="T13" fmla="*/ 37633 h 8"/>
                <a:gd name="T14" fmla="*/ 94083 w 8"/>
                <a:gd name="T15" fmla="*/ 75265 h 8"/>
                <a:gd name="T16" fmla="*/ 18817 w 8"/>
                <a:gd name="T17" fmla="*/ 0 h 8"/>
                <a:gd name="T18" fmla="*/ 0 w 8"/>
                <a:gd name="T19" fmla="*/ 0 h 8"/>
                <a:gd name="T20" fmla="*/ 18817 w 8"/>
                <a:gd name="T21" fmla="*/ 37633 h 8"/>
                <a:gd name="T22" fmla="*/ 56450 w 8"/>
                <a:gd name="T23" fmla="*/ 56449 h 8"/>
                <a:gd name="T24" fmla="*/ 37633 w 8"/>
                <a:gd name="T25" fmla="*/ 56449 h 8"/>
                <a:gd name="T26" fmla="*/ 37633 w 8"/>
                <a:gd name="T27" fmla="*/ 56449 h 8"/>
                <a:gd name="T28" fmla="*/ 18817 w 8"/>
                <a:gd name="T29" fmla="*/ 75265 h 8"/>
                <a:gd name="T30" fmla="*/ 18817 w 8"/>
                <a:gd name="T31" fmla="*/ 112897 h 8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8"/>
                <a:gd name="T49" fmla="*/ 0 h 8"/>
                <a:gd name="T50" fmla="*/ 8 w 8"/>
                <a:gd name="T51" fmla="*/ 8 h 8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8" h="8">
                  <a:moveTo>
                    <a:pt x="1" y="6"/>
                  </a:moveTo>
                  <a:cubicBezTo>
                    <a:pt x="2" y="6"/>
                    <a:pt x="4" y="8"/>
                    <a:pt x="5" y="8"/>
                  </a:cubicBezTo>
                  <a:cubicBezTo>
                    <a:pt x="6" y="8"/>
                    <a:pt x="7" y="7"/>
                    <a:pt x="7" y="7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8" y="4"/>
                    <a:pt x="7" y="2"/>
                    <a:pt x="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3"/>
                    <a:pt x="6" y="3"/>
                    <a:pt x="5" y="4"/>
                  </a:cubicBezTo>
                  <a:cubicBezTo>
                    <a:pt x="5" y="3"/>
                    <a:pt x="3" y="1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2" y="2"/>
                    <a:pt x="3" y="3"/>
                    <a:pt x="3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2"/>
                    <a:pt x="1" y="3"/>
                    <a:pt x="2" y="3"/>
                  </a:cubicBezTo>
                  <a:cubicBezTo>
                    <a:pt x="1" y="3"/>
                    <a:pt x="1" y="4"/>
                    <a:pt x="1" y="4"/>
                  </a:cubicBezTo>
                  <a:cubicBezTo>
                    <a:pt x="1" y="4"/>
                    <a:pt x="0" y="5"/>
                    <a:pt x="1" y="6"/>
                  </a:cubicBezTo>
                  <a:close/>
                </a:path>
              </a:pathLst>
            </a:custGeom>
            <a:solidFill>
              <a:srgbClr val="FFA4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 sz="7198"/>
            </a:p>
          </p:txBody>
        </p:sp>
        <p:sp>
          <p:nvSpPr>
            <p:cNvPr id="22" name="Freeform 428">
              <a:extLst>
                <a:ext uri="{FF2B5EF4-FFF2-40B4-BE49-F238E27FC236}">
                  <a16:creationId xmlns:a16="http://schemas.microsoft.com/office/drawing/2014/main" id="{900CAB7A-A90B-AEAD-587A-6C21A961D60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35108" y="3021109"/>
              <a:ext cx="58270" cy="58270"/>
            </a:xfrm>
            <a:custGeom>
              <a:avLst/>
              <a:gdLst>
                <a:gd name="T0" fmla="*/ 38847 w 3"/>
                <a:gd name="T1" fmla="*/ 0 h 3"/>
                <a:gd name="T2" fmla="*/ 58270 w 3"/>
                <a:gd name="T3" fmla="*/ 38847 h 3"/>
                <a:gd name="T4" fmla="*/ 38847 w 3"/>
                <a:gd name="T5" fmla="*/ 19423 h 3"/>
                <a:gd name="T6" fmla="*/ 38847 w 3"/>
                <a:gd name="T7" fmla="*/ 38847 h 3"/>
                <a:gd name="T8" fmla="*/ 19423 w 3"/>
                <a:gd name="T9" fmla="*/ 38847 h 3"/>
                <a:gd name="T10" fmla="*/ 19423 w 3"/>
                <a:gd name="T11" fmla="*/ 58270 h 3"/>
                <a:gd name="T12" fmla="*/ 0 w 3"/>
                <a:gd name="T13" fmla="*/ 58270 h 3"/>
                <a:gd name="T14" fmla="*/ 38847 w 3"/>
                <a:gd name="T15" fmla="*/ 58270 h 3"/>
                <a:gd name="T16" fmla="*/ 38847 w 3"/>
                <a:gd name="T17" fmla="*/ 58270 h 3"/>
                <a:gd name="T18" fmla="*/ 38847 w 3"/>
                <a:gd name="T19" fmla="*/ 58270 h 3"/>
                <a:gd name="T20" fmla="*/ 38847 w 3"/>
                <a:gd name="T21" fmla="*/ 38847 h 3"/>
                <a:gd name="T22" fmla="*/ 58270 w 3"/>
                <a:gd name="T23" fmla="*/ 38847 h 3"/>
                <a:gd name="T24" fmla="*/ 38847 w 3"/>
                <a:gd name="T25" fmla="*/ 0 h 3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3"/>
                <a:gd name="T40" fmla="*/ 0 h 3"/>
                <a:gd name="T41" fmla="*/ 3 w 3"/>
                <a:gd name="T42" fmla="*/ 3 h 3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3" h="3">
                  <a:moveTo>
                    <a:pt x="2" y="0"/>
                  </a:moveTo>
                  <a:cubicBezTo>
                    <a:pt x="3" y="2"/>
                    <a:pt x="3" y="2"/>
                    <a:pt x="3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1"/>
                    <a:pt x="3" y="0"/>
                    <a:pt x="2" y="0"/>
                  </a:cubicBezTo>
                  <a:close/>
                </a:path>
              </a:pathLst>
            </a:custGeom>
            <a:solidFill>
              <a:srgbClr val="F270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 sz="7198"/>
            </a:p>
          </p:txBody>
        </p:sp>
        <p:sp>
          <p:nvSpPr>
            <p:cNvPr id="23" name="Freeform 429">
              <a:extLst>
                <a:ext uri="{FF2B5EF4-FFF2-40B4-BE49-F238E27FC236}">
                  <a16:creationId xmlns:a16="http://schemas.microsoft.com/office/drawing/2014/main" id="{B88DC150-1E38-28E8-24F0-949257E88E8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33289" y="2210177"/>
              <a:ext cx="339911" cy="679821"/>
            </a:xfrm>
            <a:custGeom>
              <a:avLst/>
              <a:gdLst>
                <a:gd name="T0" fmla="*/ 94420 w 18"/>
                <a:gd name="T1" fmla="*/ 0 h 36"/>
                <a:gd name="T2" fmla="*/ 0 w 18"/>
                <a:gd name="T3" fmla="*/ 604285 h 36"/>
                <a:gd name="T4" fmla="*/ 339911 w 18"/>
                <a:gd name="T5" fmla="*/ 623169 h 36"/>
                <a:gd name="T6" fmla="*/ 302143 w 18"/>
                <a:gd name="T7" fmla="*/ 245491 h 36"/>
                <a:gd name="T8" fmla="*/ 94420 w 18"/>
                <a:gd name="T9" fmla="*/ 0 h 3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8"/>
                <a:gd name="T16" fmla="*/ 0 h 36"/>
                <a:gd name="T17" fmla="*/ 18 w 18"/>
                <a:gd name="T18" fmla="*/ 36 h 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8" h="36">
                  <a:moveTo>
                    <a:pt x="5" y="0"/>
                  </a:moveTo>
                  <a:cubicBezTo>
                    <a:pt x="5" y="0"/>
                    <a:pt x="7" y="29"/>
                    <a:pt x="0" y="32"/>
                  </a:cubicBezTo>
                  <a:cubicBezTo>
                    <a:pt x="2" y="35"/>
                    <a:pt x="10" y="36"/>
                    <a:pt x="18" y="33"/>
                  </a:cubicBezTo>
                  <a:cubicBezTo>
                    <a:pt x="18" y="33"/>
                    <a:pt x="15" y="17"/>
                    <a:pt x="16" y="13"/>
                  </a:cubicBezTo>
                  <a:cubicBezTo>
                    <a:pt x="16" y="13"/>
                    <a:pt x="8" y="5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 sz="7198"/>
            </a:p>
          </p:txBody>
        </p:sp>
        <p:sp>
          <p:nvSpPr>
            <p:cNvPr id="24" name="Freeform 430">
              <a:extLst>
                <a:ext uri="{FF2B5EF4-FFF2-40B4-BE49-F238E27FC236}">
                  <a16:creationId xmlns:a16="http://schemas.microsoft.com/office/drawing/2014/main" id="{6845E369-0405-030F-EDE1-EECA7A57A00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26029" y="2210437"/>
              <a:ext cx="568418" cy="679515"/>
            </a:xfrm>
            <a:custGeom>
              <a:avLst/>
              <a:gdLst>
                <a:gd name="T0" fmla="*/ 3 w 30"/>
                <a:gd name="T1" fmla="*/ 1 h 36"/>
                <a:gd name="T2" fmla="*/ 2 w 30"/>
                <a:gd name="T3" fmla="*/ 18 h 36"/>
                <a:gd name="T4" fmla="*/ 0 w 30"/>
                <a:gd name="T5" fmla="*/ 35 h 36"/>
                <a:gd name="T6" fmla="*/ 28 w 30"/>
                <a:gd name="T7" fmla="*/ 32 h 36"/>
                <a:gd name="T8" fmla="*/ 22 w 30"/>
                <a:gd name="T9" fmla="*/ 0 h 36"/>
                <a:gd name="T10" fmla="*/ 3 w 30"/>
                <a:gd name="T11" fmla="*/ 1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36">
                  <a:moveTo>
                    <a:pt x="3" y="1"/>
                  </a:moveTo>
                  <a:cubicBezTo>
                    <a:pt x="3" y="1"/>
                    <a:pt x="1" y="7"/>
                    <a:pt x="2" y="18"/>
                  </a:cubicBezTo>
                  <a:cubicBezTo>
                    <a:pt x="3" y="24"/>
                    <a:pt x="3" y="30"/>
                    <a:pt x="0" y="35"/>
                  </a:cubicBezTo>
                  <a:cubicBezTo>
                    <a:pt x="0" y="35"/>
                    <a:pt x="13" y="36"/>
                    <a:pt x="28" y="32"/>
                  </a:cubicBezTo>
                  <a:cubicBezTo>
                    <a:pt x="30" y="32"/>
                    <a:pt x="24" y="0"/>
                    <a:pt x="22" y="0"/>
                  </a:cubicBezTo>
                  <a:cubicBezTo>
                    <a:pt x="21" y="0"/>
                    <a:pt x="3" y="1"/>
                    <a:pt x="3" y="1"/>
                  </a:cubicBezTo>
                  <a:close/>
                </a:path>
              </a:pathLst>
            </a:custGeom>
            <a:solidFill>
              <a:schemeClr val="accent1">
                <a:lumMod val="90000"/>
                <a:lumOff val="10000"/>
              </a:schemeClr>
            </a:solidFill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7198">
                <a:latin typeface="+mn-lt"/>
              </a:endParaRPr>
            </a:p>
          </p:txBody>
        </p:sp>
        <p:sp>
          <p:nvSpPr>
            <p:cNvPr id="25" name="Freeform 431">
              <a:extLst>
                <a:ext uri="{FF2B5EF4-FFF2-40B4-BE49-F238E27FC236}">
                  <a16:creationId xmlns:a16="http://schemas.microsoft.com/office/drawing/2014/main" id="{C892AC36-DA0E-10D3-9559-589C9574108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87313" y="3569466"/>
              <a:ext cx="359000" cy="2035023"/>
            </a:xfrm>
            <a:custGeom>
              <a:avLst/>
              <a:gdLst>
                <a:gd name="T0" fmla="*/ 2 w 19"/>
                <a:gd name="T1" fmla="*/ 3 h 108"/>
                <a:gd name="T2" fmla="*/ 16 w 19"/>
                <a:gd name="T3" fmla="*/ 108 h 108"/>
                <a:gd name="T4" fmla="*/ 17 w 19"/>
                <a:gd name="T5" fmla="*/ 108 h 108"/>
                <a:gd name="T6" fmla="*/ 19 w 19"/>
                <a:gd name="T7" fmla="*/ 14 h 108"/>
                <a:gd name="T8" fmla="*/ 9 w 19"/>
                <a:gd name="T9" fmla="*/ 0 h 108"/>
                <a:gd name="T10" fmla="*/ 2 w 19"/>
                <a:gd name="T11" fmla="*/ 3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08">
                  <a:moveTo>
                    <a:pt x="2" y="3"/>
                  </a:moveTo>
                  <a:cubicBezTo>
                    <a:pt x="0" y="20"/>
                    <a:pt x="16" y="108"/>
                    <a:pt x="16" y="108"/>
                  </a:cubicBezTo>
                  <a:cubicBezTo>
                    <a:pt x="17" y="108"/>
                    <a:pt x="17" y="108"/>
                    <a:pt x="17" y="108"/>
                  </a:cubicBezTo>
                  <a:cubicBezTo>
                    <a:pt x="17" y="108"/>
                    <a:pt x="19" y="17"/>
                    <a:pt x="19" y="14"/>
                  </a:cubicBezTo>
                  <a:cubicBezTo>
                    <a:pt x="19" y="11"/>
                    <a:pt x="9" y="0"/>
                    <a:pt x="9" y="0"/>
                  </a:cubicBezTo>
                  <a:lnTo>
                    <a:pt x="2" y="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7198">
                <a:latin typeface="+mn-lt"/>
              </a:endParaRPr>
            </a:p>
          </p:txBody>
        </p:sp>
        <p:sp>
          <p:nvSpPr>
            <p:cNvPr id="26" name="Freeform 432">
              <a:extLst>
                <a:ext uri="{FF2B5EF4-FFF2-40B4-BE49-F238E27FC236}">
                  <a16:creationId xmlns:a16="http://schemas.microsoft.com/office/drawing/2014/main" id="{CDBA4D5E-C8D2-A2E2-36A5-F3C67725A76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56254" y="3569466"/>
              <a:ext cx="190059" cy="2035023"/>
            </a:xfrm>
            <a:custGeom>
              <a:avLst/>
              <a:gdLst>
                <a:gd name="T0" fmla="*/ 0 w 10"/>
                <a:gd name="T1" fmla="*/ 0 h 108"/>
                <a:gd name="T2" fmla="*/ 8 w 10"/>
                <a:gd name="T3" fmla="*/ 108 h 108"/>
                <a:gd name="T4" fmla="*/ 8 w 10"/>
                <a:gd name="T5" fmla="*/ 108 h 108"/>
                <a:gd name="T6" fmla="*/ 10 w 10"/>
                <a:gd name="T7" fmla="*/ 14 h 108"/>
                <a:gd name="T8" fmla="*/ 0 w 10"/>
                <a:gd name="T9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08">
                  <a:moveTo>
                    <a:pt x="0" y="0"/>
                  </a:moveTo>
                  <a:cubicBezTo>
                    <a:pt x="0" y="0"/>
                    <a:pt x="8" y="91"/>
                    <a:pt x="8" y="108"/>
                  </a:cubicBezTo>
                  <a:cubicBezTo>
                    <a:pt x="8" y="108"/>
                    <a:pt x="8" y="108"/>
                    <a:pt x="8" y="108"/>
                  </a:cubicBezTo>
                  <a:cubicBezTo>
                    <a:pt x="8" y="108"/>
                    <a:pt x="10" y="17"/>
                    <a:pt x="10" y="14"/>
                  </a:cubicBezTo>
                  <a:cubicBezTo>
                    <a:pt x="10" y="11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7198">
                <a:latin typeface="+mn-lt"/>
              </a:endParaRPr>
            </a:p>
          </p:txBody>
        </p:sp>
        <p:sp>
          <p:nvSpPr>
            <p:cNvPr id="27" name="Freeform 433">
              <a:extLst>
                <a:ext uri="{FF2B5EF4-FFF2-40B4-BE49-F238E27FC236}">
                  <a16:creationId xmlns:a16="http://schemas.microsoft.com/office/drawing/2014/main" id="{4C552B2A-ED4D-0DC1-AEA5-B542F5870F0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56254" y="3569466"/>
              <a:ext cx="529702" cy="2035023"/>
            </a:xfrm>
            <a:custGeom>
              <a:avLst/>
              <a:gdLst>
                <a:gd name="T0" fmla="*/ 19 w 28"/>
                <a:gd name="T1" fmla="*/ 0 h 108"/>
                <a:gd name="T2" fmla="*/ 13 w 28"/>
                <a:gd name="T3" fmla="*/ 108 h 108"/>
                <a:gd name="T4" fmla="*/ 12 w 28"/>
                <a:gd name="T5" fmla="*/ 108 h 108"/>
                <a:gd name="T6" fmla="*/ 4 w 28"/>
                <a:gd name="T7" fmla="*/ 22 h 108"/>
                <a:gd name="T8" fmla="*/ 1 w 28"/>
                <a:gd name="T9" fmla="*/ 19 h 108"/>
                <a:gd name="T10" fmla="*/ 0 w 28"/>
                <a:gd name="T11" fmla="*/ 0 h 108"/>
                <a:gd name="T12" fmla="*/ 19 w 28"/>
                <a:gd name="T13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108">
                  <a:moveTo>
                    <a:pt x="19" y="0"/>
                  </a:moveTo>
                  <a:cubicBezTo>
                    <a:pt x="28" y="23"/>
                    <a:pt x="13" y="108"/>
                    <a:pt x="13" y="108"/>
                  </a:cubicBezTo>
                  <a:cubicBezTo>
                    <a:pt x="12" y="108"/>
                    <a:pt x="12" y="108"/>
                    <a:pt x="12" y="108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1" y="19"/>
                    <a:pt x="1" y="19"/>
                    <a:pt x="1" y="19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7198">
                <a:latin typeface="+mn-lt"/>
              </a:endParaRPr>
            </a:p>
          </p:txBody>
        </p:sp>
        <p:sp>
          <p:nvSpPr>
            <p:cNvPr id="28" name="Freeform 434">
              <a:extLst>
                <a:ext uri="{FF2B5EF4-FFF2-40B4-BE49-F238E27FC236}">
                  <a16:creationId xmlns:a16="http://schemas.microsoft.com/office/drawing/2014/main" id="{5FCE38B9-B713-8D97-5F26-2DCB43ED101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04388" y="3569466"/>
              <a:ext cx="281569" cy="2035023"/>
            </a:xfrm>
            <a:custGeom>
              <a:avLst/>
              <a:gdLst>
                <a:gd name="T0" fmla="*/ 6 w 15"/>
                <a:gd name="T1" fmla="*/ 0 h 108"/>
                <a:gd name="T2" fmla="*/ 2 w 15"/>
                <a:gd name="T3" fmla="*/ 1 h 108"/>
                <a:gd name="T4" fmla="*/ 0 w 15"/>
                <a:gd name="T5" fmla="*/ 108 h 108"/>
                <a:gd name="T6" fmla="*/ 0 w 15"/>
                <a:gd name="T7" fmla="*/ 108 h 108"/>
                <a:gd name="T8" fmla="*/ 6 w 15"/>
                <a:gd name="T9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08">
                  <a:moveTo>
                    <a:pt x="6" y="0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11" y="23"/>
                    <a:pt x="3" y="95"/>
                    <a:pt x="0" y="108"/>
                  </a:cubicBezTo>
                  <a:cubicBezTo>
                    <a:pt x="0" y="108"/>
                    <a:pt x="0" y="108"/>
                    <a:pt x="0" y="108"/>
                  </a:cubicBezTo>
                  <a:cubicBezTo>
                    <a:pt x="0" y="108"/>
                    <a:pt x="15" y="23"/>
                    <a:pt x="6" y="0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7198">
                <a:latin typeface="+mn-lt"/>
              </a:endParaRPr>
            </a:p>
          </p:txBody>
        </p:sp>
        <p:sp>
          <p:nvSpPr>
            <p:cNvPr id="29" name="Freeform 435">
              <a:extLst>
                <a:ext uri="{FF2B5EF4-FFF2-40B4-BE49-F238E27FC236}">
                  <a16:creationId xmlns:a16="http://schemas.microsoft.com/office/drawing/2014/main" id="{64397F7C-1161-EBD8-C5F6-8748C1587A0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55595" y="2758892"/>
              <a:ext cx="432174" cy="679821"/>
            </a:xfrm>
            <a:custGeom>
              <a:avLst/>
              <a:gdLst>
                <a:gd name="T0" fmla="*/ 394594 w 23"/>
                <a:gd name="T1" fmla="*/ 18884 h 36"/>
                <a:gd name="T2" fmla="*/ 131531 w 23"/>
                <a:gd name="T3" fmla="*/ 585401 h 36"/>
                <a:gd name="T4" fmla="*/ 18790 w 23"/>
                <a:gd name="T5" fmla="*/ 490982 h 36"/>
                <a:gd name="T6" fmla="*/ 187902 w 23"/>
                <a:gd name="T7" fmla="*/ 207723 h 36"/>
                <a:gd name="T8" fmla="*/ 394594 w 23"/>
                <a:gd name="T9" fmla="*/ 18884 h 3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"/>
                <a:gd name="T16" fmla="*/ 0 h 36"/>
                <a:gd name="T17" fmla="*/ 23 w 23"/>
                <a:gd name="T18" fmla="*/ 36 h 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" h="36">
                  <a:moveTo>
                    <a:pt x="21" y="1"/>
                  </a:moveTo>
                  <a:cubicBezTo>
                    <a:pt x="23" y="2"/>
                    <a:pt x="21" y="13"/>
                    <a:pt x="7" y="31"/>
                  </a:cubicBezTo>
                  <a:cubicBezTo>
                    <a:pt x="4" y="36"/>
                    <a:pt x="0" y="29"/>
                    <a:pt x="1" y="26"/>
                  </a:cubicBezTo>
                  <a:cubicBezTo>
                    <a:pt x="3" y="23"/>
                    <a:pt x="10" y="11"/>
                    <a:pt x="10" y="11"/>
                  </a:cubicBezTo>
                  <a:cubicBezTo>
                    <a:pt x="10" y="11"/>
                    <a:pt x="17" y="0"/>
                    <a:pt x="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 sz="7198"/>
            </a:p>
          </p:txBody>
        </p:sp>
        <p:sp>
          <p:nvSpPr>
            <p:cNvPr id="30" name="Freeform 436">
              <a:extLst>
                <a:ext uri="{FF2B5EF4-FFF2-40B4-BE49-F238E27FC236}">
                  <a16:creationId xmlns:a16="http://schemas.microsoft.com/office/drawing/2014/main" id="{A2C786A6-E210-C2D1-AAFB-A03DB00C618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87313" y="2759682"/>
              <a:ext cx="300927" cy="582692"/>
            </a:xfrm>
            <a:custGeom>
              <a:avLst/>
              <a:gdLst>
                <a:gd name="T0" fmla="*/ 14 w 16"/>
                <a:gd name="T1" fmla="*/ 1 h 31"/>
                <a:gd name="T2" fmla="*/ 0 w 16"/>
                <a:gd name="T3" fmla="*/ 31 h 31"/>
                <a:gd name="T4" fmla="*/ 5 w 16"/>
                <a:gd name="T5" fmla="*/ 12 h 31"/>
                <a:gd name="T6" fmla="*/ 14 w 16"/>
                <a:gd name="T7" fmla="*/ 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31">
                  <a:moveTo>
                    <a:pt x="14" y="1"/>
                  </a:moveTo>
                  <a:cubicBezTo>
                    <a:pt x="16" y="2"/>
                    <a:pt x="14" y="13"/>
                    <a:pt x="0" y="31"/>
                  </a:cubicBezTo>
                  <a:cubicBezTo>
                    <a:pt x="4" y="20"/>
                    <a:pt x="4" y="17"/>
                    <a:pt x="5" y="12"/>
                  </a:cubicBezTo>
                  <a:cubicBezTo>
                    <a:pt x="6" y="8"/>
                    <a:pt x="10" y="0"/>
                    <a:pt x="14" y="1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7198">
                <a:latin typeface="+mn-lt"/>
              </a:endParaRPr>
            </a:p>
          </p:txBody>
        </p:sp>
        <p:sp>
          <p:nvSpPr>
            <p:cNvPr id="31" name="Freeform 437">
              <a:extLst>
                <a:ext uri="{FF2B5EF4-FFF2-40B4-BE49-F238E27FC236}">
                  <a16:creationId xmlns:a16="http://schemas.microsoft.com/office/drawing/2014/main" id="{0BE562B3-E433-66E0-1460-66C63FCDF3A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32226" y="3059956"/>
              <a:ext cx="354480" cy="320487"/>
            </a:xfrm>
            <a:custGeom>
              <a:avLst/>
              <a:gdLst>
                <a:gd name="T0" fmla="*/ 317166 w 19"/>
                <a:gd name="T1" fmla="*/ 320487 h 17"/>
                <a:gd name="T2" fmla="*/ 242539 w 19"/>
                <a:gd name="T3" fmla="*/ 282783 h 17"/>
                <a:gd name="T4" fmla="*/ 0 w 19"/>
                <a:gd name="T5" fmla="*/ 56557 h 17"/>
                <a:gd name="T6" fmla="*/ 18657 w 19"/>
                <a:gd name="T7" fmla="*/ 0 h 17"/>
                <a:gd name="T8" fmla="*/ 298509 w 19"/>
                <a:gd name="T9" fmla="*/ 207374 h 17"/>
                <a:gd name="T10" fmla="*/ 317166 w 19"/>
                <a:gd name="T11" fmla="*/ 320487 h 1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9"/>
                <a:gd name="T19" fmla="*/ 0 h 17"/>
                <a:gd name="T20" fmla="*/ 19 w 19"/>
                <a:gd name="T21" fmla="*/ 17 h 1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9" h="17">
                  <a:moveTo>
                    <a:pt x="17" y="17"/>
                  </a:moveTo>
                  <a:cubicBezTo>
                    <a:pt x="17" y="17"/>
                    <a:pt x="15" y="17"/>
                    <a:pt x="13" y="15"/>
                  </a:cubicBezTo>
                  <a:cubicBezTo>
                    <a:pt x="10" y="13"/>
                    <a:pt x="0" y="3"/>
                    <a:pt x="0" y="3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4" y="8"/>
                    <a:pt x="16" y="11"/>
                  </a:cubicBezTo>
                  <a:cubicBezTo>
                    <a:pt x="18" y="13"/>
                    <a:pt x="19" y="15"/>
                    <a:pt x="17" y="1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 sz="7198"/>
            </a:p>
          </p:txBody>
        </p:sp>
        <p:sp>
          <p:nvSpPr>
            <p:cNvPr id="32" name="Freeform 438">
              <a:extLst>
                <a:ext uri="{FF2B5EF4-FFF2-40B4-BE49-F238E27FC236}">
                  <a16:creationId xmlns:a16="http://schemas.microsoft.com/office/drawing/2014/main" id="{A3C4C20B-295F-53A7-301E-271E9C75EFA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34353" y="2666629"/>
              <a:ext cx="38847" cy="19423"/>
            </a:xfrm>
            <a:custGeom>
              <a:avLst/>
              <a:gdLst>
                <a:gd name="T0" fmla="*/ 38847 w 2"/>
                <a:gd name="T1" fmla="*/ 0 h 1"/>
                <a:gd name="T2" fmla="*/ 19424 w 2"/>
                <a:gd name="T3" fmla="*/ 19423 h 1"/>
                <a:gd name="T4" fmla="*/ 0 w 2"/>
                <a:gd name="T5" fmla="*/ 0 h 1"/>
                <a:gd name="T6" fmla="*/ 19424 w 2"/>
                <a:gd name="T7" fmla="*/ 0 h 1"/>
                <a:gd name="T8" fmla="*/ 38847 w 2"/>
                <a:gd name="T9" fmla="*/ 0 h 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"/>
                <a:gd name="T16" fmla="*/ 0 h 1"/>
                <a:gd name="T17" fmla="*/ 2 w 2"/>
                <a:gd name="T18" fmla="*/ 1 h 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" h="1">
                  <a:moveTo>
                    <a:pt x="2" y="0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0" y="1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F270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 sz="7198"/>
            </a:p>
          </p:txBody>
        </p:sp>
        <p:sp>
          <p:nvSpPr>
            <p:cNvPr id="33" name="Freeform 439">
              <a:extLst>
                <a:ext uri="{FF2B5EF4-FFF2-40B4-BE49-F238E27FC236}">
                  <a16:creationId xmlns:a16="http://schemas.microsoft.com/office/drawing/2014/main" id="{43F9904A-9EDE-2FAA-6D9B-A506BE38453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06129" y="2758892"/>
              <a:ext cx="548714" cy="1000309"/>
            </a:xfrm>
            <a:custGeom>
              <a:avLst/>
              <a:gdLst>
                <a:gd name="T0" fmla="*/ 0 w 29"/>
                <a:gd name="T1" fmla="*/ 905940 h 53"/>
                <a:gd name="T2" fmla="*/ 548714 w 29"/>
                <a:gd name="T3" fmla="*/ 887067 h 53"/>
                <a:gd name="T4" fmla="*/ 454108 w 29"/>
                <a:gd name="T5" fmla="*/ 509591 h 53"/>
                <a:gd name="T6" fmla="*/ 454108 w 29"/>
                <a:gd name="T7" fmla="*/ 283106 h 53"/>
                <a:gd name="T8" fmla="*/ 473029 w 29"/>
                <a:gd name="T9" fmla="*/ 113243 h 53"/>
                <a:gd name="T10" fmla="*/ 416266 w 29"/>
                <a:gd name="T11" fmla="*/ 37748 h 53"/>
                <a:gd name="T12" fmla="*/ 397345 w 29"/>
                <a:gd name="T13" fmla="*/ 18874 h 53"/>
                <a:gd name="T14" fmla="*/ 378423 w 29"/>
                <a:gd name="T15" fmla="*/ 18874 h 53"/>
                <a:gd name="T16" fmla="*/ 264896 w 29"/>
                <a:gd name="T17" fmla="*/ 0 h 53"/>
                <a:gd name="T18" fmla="*/ 189212 w 29"/>
                <a:gd name="T19" fmla="*/ 37748 h 53"/>
                <a:gd name="T20" fmla="*/ 75685 w 29"/>
                <a:gd name="T21" fmla="*/ 396349 h 53"/>
                <a:gd name="T22" fmla="*/ 132448 w 29"/>
                <a:gd name="T23" fmla="*/ 471844 h 53"/>
                <a:gd name="T24" fmla="*/ 0 w 29"/>
                <a:gd name="T25" fmla="*/ 905940 h 53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29"/>
                <a:gd name="T40" fmla="*/ 0 h 53"/>
                <a:gd name="T41" fmla="*/ 29 w 29"/>
                <a:gd name="T42" fmla="*/ 53 h 53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29" h="53">
                  <a:moveTo>
                    <a:pt x="0" y="48"/>
                  </a:moveTo>
                  <a:cubicBezTo>
                    <a:pt x="13" y="53"/>
                    <a:pt x="29" y="47"/>
                    <a:pt x="29" y="47"/>
                  </a:cubicBezTo>
                  <a:cubicBezTo>
                    <a:pt x="29" y="47"/>
                    <a:pt x="24" y="33"/>
                    <a:pt x="24" y="27"/>
                  </a:cubicBezTo>
                  <a:cubicBezTo>
                    <a:pt x="23" y="24"/>
                    <a:pt x="23" y="19"/>
                    <a:pt x="24" y="15"/>
                  </a:cubicBezTo>
                  <a:cubicBezTo>
                    <a:pt x="24" y="11"/>
                    <a:pt x="25" y="8"/>
                    <a:pt x="25" y="6"/>
                  </a:cubicBezTo>
                  <a:cubicBezTo>
                    <a:pt x="26" y="4"/>
                    <a:pt x="24" y="3"/>
                    <a:pt x="22" y="2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1" y="1"/>
                    <a:pt x="20" y="1"/>
                    <a:pt x="20" y="1"/>
                  </a:cubicBezTo>
                  <a:cubicBezTo>
                    <a:pt x="20" y="1"/>
                    <a:pt x="19" y="0"/>
                    <a:pt x="14" y="0"/>
                  </a:cubicBezTo>
                  <a:cubicBezTo>
                    <a:pt x="13" y="0"/>
                    <a:pt x="11" y="1"/>
                    <a:pt x="10" y="2"/>
                  </a:cubicBezTo>
                  <a:cubicBezTo>
                    <a:pt x="6" y="6"/>
                    <a:pt x="4" y="19"/>
                    <a:pt x="4" y="21"/>
                  </a:cubicBezTo>
                  <a:cubicBezTo>
                    <a:pt x="4" y="24"/>
                    <a:pt x="7" y="25"/>
                    <a:pt x="7" y="25"/>
                  </a:cubicBezTo>
                  <a:cubicBezTo>
                    <a:pt x="6" y="29"/>
                    <a:pt x="0" y="48"/>
                    <a:pt x="0" y="4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 sz="7198" dirty="0"/>
            </a:p>
          </p:txBody>
        </p:sp>
        <p:sp>
          <p:nvSpPr>
            <p:cNvPr id="34" name="Freeform 440">
              <a:extLst>
                <a:ext uri="{FF2B5EF4-FFF2-40B4-BE49-F238E27FC236}">
                  <a16:creationId xmlns:a16="http://schemas.microsoft.com/office/drawing/2014/main" id="{33053156-2257-B033-04CA-221F3714F43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36897" y="3210345"/>
              <a:ext cx="151343" cy="58093"/>
            </a:xfrm>
            <a:custGeom>
              <a:avLst/>
              <a:gdLst>
                <a:gd name="T0" fmla="*/ 0 w 8"/>
                <a:gd name="T1" fmla="*/ 1 h 3"/>
                <a:gd name="T2" fmla="*/ 8 w 8"/>
                <a:gd name="T3" fmla="*/ 0 h 3"/>
                <a:gd name="T4" fmla="*/ 0 w 8"/>
                <a:gd name="T5" fmla="*/ 3 h 3"/>
                <a:gd name="T6" fmla="*/ 0 w 8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0" y="1"/>
                  </a:moveTo>
                  <a:cubicBezTo>
                    <a:pt x="0" y="1"/>
                    <a:pt x="5" y="1"/>
                    <a:pt x="8" y="0"/>
                  </a:cubicBezTo>
                  <a:cubicBezTo>
                    <a:pt x="8" y="0"/>
                    <a:pt x="4" y="3"/>
                    <a:pt x="0" y="3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7198">
                <a:latin typeface="+mn-lt"/>
              </a:endParaRPr>
            </a:p>
          </p:txBody>
        </p:sp>
        <p:sp>
          <p:nvSpPr>
            <p:cNvPr id="35" name="Freeform 441">
              <a:extLst>
                <a:ext uri="{FF2B5EF4-FFF2-40B4-BE49-F238E27FC236}">
                  <a16:creationId xmlns:a16="http://schemas.microsoft.com/office/drawing/2014/main" id="{6608CC53-1A0B-2E6F-C651-407F1D63FB8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07598" y="2798411"/>
              <a:ext cx="246373" cy="903085"/>
            </a:xfrm>
            <a:custGeom>
              <a:avLst/>
              <a:gdLst>
                <a:gd name="T0" fmla="*/ 9 w 13"/>
                <a:gd name="T1" fmla="*/ 5 h 48"/>
                <a:gd name="T2" fmla="*/ 8 w 13"/>
                <a:gd name="T3" fmla="*/ 27 h 48"/>
                <a:gd name="T4" fmla="*/ 13 w 13"/>
                <a:gd name="T5" fmla="*/ 45 h 48"/>
                <a:gd name="T6" fmla="*/ 0 w 13"/>
                <a:gd name="T7" fmla="*/ 48 h 48"/>
                <a:gd name="T8" fmla="*/ 5 w 13"/>
                <a:gd name="T9" fmla="*/ 37 h 48"/>
                <a:gd name="T10" fmla="*/ 7 w 13"/>
                <a:gd name="T11" fmla="*/ 5 h 48"/>
                <a:gd name="T12" fmla="*/ 9 w 13"/>
                <a:gd name="T13" fmla="*/ 5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48">
                  <a:moveTo>
                    <a:pt x="9" y="5"/>
                  </a:moveTo>
                  <a:cubicBezTo>
                    <a:pt x="9" y="5"/>
                    <a:pt x="7" y="22"/>
                    <a:pt x="8" y="27"/>
                  </a:cubicBezTo>
                  <a:cubicBezTo>
                    <a:pt x="9" y="33"/>
                    <a:pt x="13" y="45"/>
                    <a:pt x="13" y="45"/>
                  </a:cubicBezTo>
                  <a:cubicBezTo>
                    <a:pt x="13" y="45"/>
                    <a:pt x="4" y="47"/>
                    <a:pt x="0" y="48"/>
                  </a:cubicBezTo>
                  <a:cubicBezTo>
                    <a:pt x="0" y="48"/>
                    <a:pt x="6" y="44"/>
                    <a:pt x="5" y="37"/>
                  </a:cubicBezTo>
                  <a:cubicBezTo>
                    <a:pt x="5" y="29"/>
                    <a:pt x="5" y="9"/>
                    <a:pt x="7" y="5"/>
                  </a:cubicBezTo>
                  <a:cubicBezTo>
                    <a:pt x="10" y="0"/>
                    <a:pt x="9" y="5"/>
                    <a:pt x="9" y="5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7198">
                <a:latin typeface="+mn-lt"/>
              </a:endParaRPr>
            </a:p>
          </p:txBody>
        </p:sp>
        <p:sp>
          <p:nvSpPr>
            <p:cNvPr id="36" name="Freeform 442">
              <a:extLst>
                <a:ext uri="{FF2B5EF4-FFF2-40B4-BE49-F238E27FC236}">
                  <a16:creationId xmlns:a16="http://schemas.microsoft.com/office/drawing/2014/main" id="{3D19F96A-C1EC-85BF-3BF7-ACEDED22153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97634" y="2889999"/>
              <a:ext cx="150533" cy="150530"/>
            </a:xfrm>
            <a:custGeom>
              <a:avLst/>
              <a:gdLst>
                <a:gd name="T0" fmla="*/ 94083 w 8"/>
                <a:gd name="T1" fmla="*/ 0 h 8"/>
                <a:gd name="T2" fmla="*/ 56450 w 8"/>
                <a:gd name="T3" fmla="*/ 37633 h 8"/>
                <a:gd name="T4" fmla="*/ 0 w 8"/>
                <a:gd name="T5" fmla="*/ 131714 h 8"/>
                <a:gd name="T6" fmla="*/ 37633 w 8"/>
                <a:gd name="T7" fmla="*/ 150530 h 8"/>
                <a:gd name="T8" fmla="*/ 75267 w 8"/>
                <a:gd name="T9" fmla="*/ 75265 h 8"/>
                <a:gd name="T10" fmla="*/ 94083 w 8"/>
                <a:gd name="T11" fmla="*/ 75265 h 8"/>
                <a:gd name="T12" fmla="*/ 131716 w 8"/>
                <a:gd name="T13" fmla="*/ 75265 h 8"/>
                <a:gd name="T14" fmla="*/ 131716 w 8"/>
                <a:gd name="T15" fmla="*/ 18816 h 8"/>
                <a:gd name="T16" fmla="*/ 94083 w 8"/>
                <a:gd name="T17" fmla="*/ 0 h 8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8"/>
                <a:gd name="T28" fmla="*/ 0 h 8"/>
                <a:gd name="T29" fmla="*/ 8 w 8"/>
                <a:gd name="T30" fmla="*/ 8 h 8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8" h="8">
                  <a:moveTo>
                    <a:pt x="5" y="0"/>
                  </a:moveTo>
                  <a:cubicBezTo>
                    <a:pt x="4" y="0"/>
                    <a:pt x="3" y="1"/>
                    <a:pt x="3" y="2"/>
                  </a:cubicBezTo>
                  <a:cubicBezTo>
                    <a:pt x="2" y="3"/>
                    <a:pt x="0" y="7"/>
                    <a:pt x="0" y="7"/>
                  </a:cubicBezTo>
                  <a:cubicBezTo>
                    <a:pt x="1" y="8"/>
                    <a:pt x="2" y="8"/>
                    <a:pt x="2" y="8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6" y="4"/>
                    <a:pt x="6" y="4"/>
                    <a:pt x="7" y="4"/>
                  </a:cubicBezTo>
                  <a:cubicBezTo>
                    <a:pt x="7" y="3"/>
                    <a:pt x="8" y="2"/>
                    <a:pt x="7" y="1"/>
                  </a:cubicBezTo>
                  <a:cubicBezTo>
                    <a:pt x="7" y="1"/>
                    <a:pt x="5" y="0"/>
                    <a:pt x="5" y="0"/>
                  </a:cubicBezTo>
                  <a:close/>
                </a:path>
              </a:pathLst>
            </a:custGeom>
            <a:solidFill>
              <a:srgbClr val="FFA4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 sz="7198"/>
            </a:p>
          </p:txBody>
        </p:sp>
        <p:sp>
          <p:nvSpPr>
            <p:cNvPr id="37" name="Freeform 447">
              <a:extLst>
                <a:ext uri="{FF2B5EF4-FFF2-40B4-BE49-F238E27FC236}">
                  <a16:creationId xmlns:a16="http://schemas.microsoft.com/office/drawing/2014/main" id="{BF68439F-6CDC-ECDD-C250-9DF16990E24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75327" y="2870575"/>
              <a:ext cx="72840" cy="38847"/>
            </a:xfrm>
            <a:custGeom>
              <a:avLst/>
              <a:gdLst>
                <a:gd name="T0" fmla="*/ 72840 w 4"/>
                <a:gd name="T1" fmla="*/ 0 h 2"/>
                <a:gd name="T2" fmla="*/ 54630 w 4"/>
                <a:gd name="T3" fmla="*/ 0 h 2"/>
                <a:gd name="T4" fmla="*/ 18210 w 4"/>
                <a:gd name="T5" fmla="*/ 0 h 2"/>
                <a:gd name="T6" fmla="*/ 0 w 4"/>
                <a:gd name="T7" fmla="*/ 38847 h 2"/>
                <a:gd name="T8" fmla="*/ 0 w 4"/>
                <a:gd name="T9" fmla="*/ 38847 h 2"/>
                <a:gd name="T10" fmla="*/ 0 w 4"/>
                <a:gd name="T11" fmla="*/ 38847 h 2"/>
                <a:gd name="T12" fmla="*/ 36420 w 4"/>
                <a:gd name="T13" fmla="*/ 19424 h 2"/>
                <a:gd name="T14" fmla="*/ 72840 w 4"/>
                <a:gd name="T15" fmla="*/ 0 h 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4"/>
                <a:gd name="T25" fmla="*/ 0 h 2"/>
                <a:gd name="T26" fmla="*/ 4 w 4"/>
                <a:gd name="T27" fmla="*/ 2 h 2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4" h="2">
                  <a:moveTo>
                    <a:pt x="4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2" y="0"/>
                    <a:pt x="1" y="0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2"/>
                    <a:pt x="1" y="2"/>
                    <a:pt x="2" y="1"/>
                  </a:cubicBezTo>
                  <a:cubicBezTo>
                    <a:pt x="2" y="1"/>
                    <a:pt x="3" y="1"/>
                    <a:pt x="4" y="0"/>
                  </a:cubicBezTo>
                  <a:close/>
                </a:path>
              </a:pathLst>
            </a:custGeom>
            <a:solidFill>
              <a:srgbClr val="FFA4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 sz="7198"/>
            </a:p>
          </p:txBody>
        </p:sp>
        <p:sp>
          <p:nvSpPr>
            <p:cNvPr id="38" name="Freeform 448">
              <a:extLst>
                <a:ext uri="{FF2B5EF4-FFF2-40B4-BE49-F238E27FC236}">
                  <a16:creationId xmlns:a16="http://schemas.microsoft.com/office/drawing/2014/main" id="{C0AEF90A-B3DC-771F-7BE6-EE0DAA2F47B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28744" y="2909422"/>
              <a:ext cx="19423" cy="58270"/>
            </a:xfrm>
            <a:custGeom>
              <a:avLst/>
              <a:gdLst>
                <a:gd name="T0" fmla="*/ 0 w 1"/>
                <a:gd name="T1" fmla="*/ 0 h 3"/>
                <a:gd name="T2" fmla="*/ 0 w 1"/>
                <a:gd name="T3" fmla="*/ 58270 h 3"/>
                <a:gd name="T4" fmla="*/ 0 w 1"/>
                <a:gd name="T5" fmla="*/ 0 h 3"/>
                <a:gd name="T6" fmla="*/ 0 60000 65536"/>
                <a:gd name="T7" fmla="*/ 0 60000 65536"/>
                <a:gd name="T8" fmla="*/ 0 60000 65536"/>
                <a:gd name="T9" fmla="*/ 0 w 1"/>
                <a:gd name="T10" fmla="*/ 0 h 3"/>
                <a:gd name="T11" fmla="*/ 1 w 1"/>
                <a:gd name="T12" fmla="*/ 3 h 3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" h="3">
                  <a:moveTo>
                    <a:pt x="0" y="0"/>
                  </a:moveTo>
                  <a:cubicBezTo>
                    <a:pt x="0" y="0"/>
                    <a:pt x="1" y="1"/>
                    <a:pt x="0" y="3"/>
                  </a:cubicBezTo>
                  <a:cubicBezTo>
                    <a:pt x="0" y="2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270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 sz="7198"/>
            </a:p>
          </p:txBody>
        </p:sp>
        <p:sp>
          <p:nvSpPr>
            <p:cNvPr id="39" name="Freeform 449">
              <a:extLst>
                <a:ext uri="{FF2B5EF4-FFF2-40B4-BE49-F238E27FC236}">
                  <a16:creationId xmlns:a16="http://schemas.microsoft.com/office/drawing/2014/main" id="{481D7BD8-8A96-5177-B873-761374FCF0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94751" y="2909422"/>
              <a:ext cx="14569" cy="38847"/>
            </a:xfrm>
            <a:custGeom>
              <a:avLst/>
              <a:gdLst>
                <a:gd name="T0" fmla="*/ 0 w 1"/>
                <a:gd name="T1" fmla="*/ 0 h 2"/>
                <a:gd name="T2" fmla="*/ 0 w 1"/>
                <a:gd name="T3" fmla="*/ 38847 h 2"/>
                <a:gd name="T4" fmla="*/ 14569 w 1"/>
                <a:gd name="T5" fmla="*/ 19424 h 2"/>
                <a:gd name="T6" fmla="*/ 0 w 1"/>
                <a:gd name="T7" fmla="*/ 0 h 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"/>
                <a:gd name="T13" fmla="*/ 0 h 2"/>
                <a:gd name="T14" fmla="*/ 1 w 1"/>
                <a:gd name="T15" fmla="*/ 2 h 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" h="2">
                  <a:moveTo>
                    <a:pt x="0" y="0"/>
                  </a:moveTo>
                  <a:cubicBezTo>
                    <a:pt x="0" y="0"/>
                    <a:pt x="1" y="1"/>
                    <a:pt x="0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270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 sz="7198"/>
            </a:p>
          </p:txBody>
        </p:sp>
        <p:sp>
          <p:nvSpPr>
            <p:cNvPr id="40" name="Freeform 450">
              <a:extLst>
                <a:ext uri="{FF2B5EF4-FFF2-40B4-BE49-F238E27FC236}">
                  <a16:creationId xmlns:a16="http://schemas.microsoft.com/office/drawing/2014/main" id="{B6ECCA04-7B0B-759D-7287-9B48D74EE88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84886" y="2778315"/>
              <a:ext cx="412750" cy="660398"/>
            </a:xfrm>
            <a:custGeom>
              <a:avLst/>
              <a:gdLst>
                <a:gd name="T0" fmla="*/ 0 w 22"/>
                <a:gd name="T1" fmla="*/ 56606 h 35"/>
                <a:gd name="T2" fmla="*/ 75045 w 22"/>
                <a:gd name="T3" fmla="*/ 264159 h 35"/>
                <a:gd name="T4" fmla="*/ 262659 w 22"/>
                <a:gd name="T5" fmla="*/ 566055 h 35"/>
                <a:gd name="T6" fmla="*/ 375227 w 22"/>
                <a:gd name="T7" fmla="*/ 471713 h 35"/>
                <a:gd name="T8" fmla="*/ 206375 w 22"/>
                <a:gd name="T9" fmla="*/ 188685 h 35"/>
                <a:gd name="T10" fmla="*/ 56284 w 22"/>
                <a:gd name="T11" fmla="*/ 0 h 35"/>
                <a:gd name="T12" fmla="*/ 18761 w 22"/>
                <a:gd name="T13" fmla="*/ 0 h 35"/>
                <a:gd name="T14" fmla="*/ 0 w 22"/>
                <a:gd name="T15" fmla="*/ 0 h 35"/>
                <a:gd name="T16" fmla="*/ 0 w 22"/>
                <a:gd name="T17" fmla="*/ 56606 h 3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2"/>
                <a:gd name="T28" fmla="*/ 0 h 35"/>
                <a:gd name="T29" fmla="*/ 22 w 22"/>
                <a:gd name="T30" fmla="*/ 35 h 35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2" h="35">
                  <a:moveTo>
                    <a:pt x="0" y="3"/>
                  </a:moveTo>
                  <a:cubicBezTo>
                    <a:pt x="0" y="5"/>
                    <a:pt x="1" y="9"/>
                    <a:pt x="4" y="14"/>
                  </a:cubicBezTo>
                  <a:cubicBezTo>
                    <a:pt x="6" y="18"/>
                    <a:pt x="9" y="24"/>
                    <a:pt x="14" y="30"/>
                  </a:cubicBezTo>
                  <a:cubicBezTo>
                    <a:pt x="18" y="35"/>
                    <a:pt x="22" y="28"/>
                    <a:pt x="20" y="25"/>
                  </a:cubicBezTo>
                  <a:cubicBezTo>
                    <a:pt x="19" y="22"/>
                    <a:pt x="11" y="10"/>
                    <a:pt x="11" y="10"/>
                  </a:cubicBezTo>
                  <a:cubicBezTo>
                    <a:pt x="11" y="10"/>
                    <a:pt x="7" y="2"/>
                    <a:pt x="3" y="0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0" y="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 sz="7198"/>
            </a:p>
          </p:txBody>
        </p:sp>
        <p:sp>
          <p:nvSpPr>
            <p:cNvPr id="59" name="Freeform 451">
              <a:extLst>
                <a:ext uri="{FF2B5EF4-FFF2-40B4-BE49-F238E27FC236}">
                  <a16:creationId xmlns:a16="http://schemas.microsoft.com/office/drawing/2014/main" id="{DDDDD064-3933-B60C-339B-17E8AE5579E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66527" y="2948269"/>
              <a:ext cx="208804" cy="432171"/>
            </a:xfrm>
            <a:custGeom>
              <a:avLst/>
              <a:gdLst>
                <a:gd name="T0" fmla="*/ 37964 w 11"/>
                <a:gd name="T1" fmla="*/ 432171 h 23"/>
                <a:gd name="T2" fmla="*/ 94911 w 11"/>
                <a:gd name="T3" fmla="*/ 375801 h 23"/>
                <a:gd name="T4" fmla="*/ 208804 w 11"/>
                <a:gd name="T5" fmla="*/ 37580 h 23"/>
                <a:gd name="T6" fmla="*/ 170840 w 11"/>
                <a:gd name="T7" fmla="*/ 0 h 23"/>
                <a:gd name="T8" fmla="*/ 0 w 11"/>
                <a:gd name="T9" fmla="*/ 319431 h 23"/>
                <a:gd name="T10" fmla="*/ 37964 w 11"/>
                <a:gd name="T11" fmla="*/ 432171 h 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1"/>
                <a:gd name="T19" fmla="*/ 0 h 23"/>
                <a:gd name="T20" fmla="*/ 11 w 11"/>
                <a:gd name="T21" fmla="*/ 23 h 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1" h="23">
                  <a:moveTo>
                    <a:pt x="2" y="23"/>
                  </a:moveTo>
                  <a:cubicBezTo>
                    <a:pt x="2" y="23"/>
                    <a:pt x="4" y="23"/>
                    <a:pt x="5" y="20"/>
                  </a:cubicBezTo>
                  <a:cubicBezTo>
                    <a:pt x="7" y="17"/>
                    <a:pt x="11" y="2"/>
                    <a:pt x="11" y="2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1" y="14"/>
                    <a:pt x="0" y="17"/>
                  </a:cubicBezTo>
                  <a:cubicBezTo>
                    <a:pt x="0" y="20"/>
                    <a:pt x="0" y="22"/>
                    <a:pt x="2" y="2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 sz="7198"/>
            </a:p>
          </p:txBody>
        </p:sp>
        <p:sp>
          <p:nvSpPr>
            <p:cNvPr id="60" name="Freeform 452">
              <a:extLst>
                <a:ext uri="{FF2B5EF4-FFF2-40B4-BE49-F238E27FC236}">
                  <a16:creationId xmlns:a16="http://schemas.microsoft.com/office/drawing/2014/main" id="{5081D075-3C7C-5408-5387-813F17A9376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94970" y="2759682"/>
              <a:ext cx="242853" cy="168998"/>
            </a:xfrm>
            <a:custGeom>
              <a:avLst/>
              <a:gdLst>
                <a:gd name="T0" fmla="*/ 1 w 13"/>
                <a:gd name="T1" fmla="*/ 5 h 9"/>
                <a:gd name="T2" fmla="*/ 4 w 13"/>
                <a:gd name="T3" fmla="*/ 8 h 9"/>
                <a:gd name="T4" fmla="*/ 8 w 13"/>
                <a:gd name="T5" fmla="*/ 5 h 9"/>
                <a:gd name="T6" fmla="*/ 10 w 13"/>
                <a:gd name="T7" fmla="*/ 4 h 9"/>
                <a:gd name="T8" fmla="*/ 12 w 13"/>
                <a:gd name="T9" fmla="*/ 2 h 9"/>
                <a:gd name="T10" fmla="*/ 13 w 13"/>
                <a:gd name="T11" fmla="*/ 1 h 9"/>
                <a:gd name="T12" fmla="*/ 11 w 13"/>
                <a:gd name="T13" fmla="*/ 1 h 9"/>
                <a:gd name="T14" fmla="*/ 10 w 13"/>
                <a:gd name="T15" fmla="*/ 1 h 9"/>
                <a:gd name="T16" fmla="*/ 4 w 13"/>
                <a:gd name="T17" fmla="*/ 0 h 9"/>
                <a:gd name="T18" fmla="*/ 0 w 13"/>
                <a:gd name="T19" fmla="*/ 2 h 9"/>
                <a:gd name="T20" fmla="*/ 1 w 13"/>
                <a:gd name="T21" fmla="*/ 5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" h="9">
                  <a:moveTo>
                    <a:pt x="1" y="5"/>
                  </a:moveTo>
                  <a:cubicBezTo>
                    <a:pt x="1" y="7"/>
                    <a:pt x="2" y="9"/>
                    <a:pt x="4" y="8"/>
                  </a:cubicBezTo>
                  <a:cubicBezTo>
                    <a:pt x="6" y="7"/>
                    <a:pt x="7" y="6"/>
                    <a:pt x="8" y="5"/>
                  </a:cubicBezTo>
                  <a:cubicBezTo>
                    <a:pt x="9" y="5"/>
                    <a:pt x="9" y="4"/>
                    <a:pt x="10" y="4"/>
                  </a:cubicBezTo>
                  <a:cubicBezTo>
                    <a:pt x="11" y="3"/>
                    <a:pt x="11" y="2"/>
                    <a:pt x="12" y="2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2" y="1"/>
                    <a:pt x="12" y="1"/>
                    <a:pt x="11" y="1"/>
                  </a:cubicBezTo>
                  <a:cubicBezTo>
                    <a:pt x="11" y="1"/>
                    <a:pt x="10" y="1"/>
                    <a:pt x="10" y="1"/>
                  </a:cubicBezTo>
                  <a:cubicBezTo>
                    <a:pt x="10" y="1"/>
                    <a:pt x="9" y="0"/>
                    <a:pt x="4" y="0"/>
                  </a:cubicBezTo>
                  <a:cubicBezTo>
                    <a:pt x="3" y="0"/>
                    <a:pt x="1" y="1"/>
                    <a:pt x="0" y="2"/>
                  </a:cubicBezTo>
                  <a:cubicBezTo>
                    <a:pt x="0" y="3"/>
                    <a:pt x="0" y="4"/>
                    <a:pt x="1" y="5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7198">
                <a:latin typeface="+mn-lt"/>
              </a:endParaRPr>
            </a:p>
          </p:txBody>
        </p:sp>
        <p:sp>
          <p:nvSpPr>
            <p:cNvPr id="61" name="Freeform 453">
              <a:extLst>
                <a:ext uri="{FF2B5EF4-FFF2-40B4-BE49-F238E27FC236}">
                  <a16:creationId xmlns:a16="http://schemas.microsoft.com/office/drawing/2014/main" id="{CF184923-BFDF-2660-58D3-FE0B8819707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23745" y="2967410"/>
              <a:ext cx="373079" cy="452422"/>
            </a:xfrm>
            <a:custGeom>
              <a:avLst/>
              <a:gdLst>
                <a:gd name="T0" fmla="*/ 0 w 20"/>
                <a:gd name="T1" fmla="*/ 0 h 24"/>
                <a:gd name="T2" fmla="*/ 12 w 20"/>
                <a:gd name="T3" fmla="*/ 20 h 24"/>
                <a:gd name="T4" fmla="*/ 18 w 20"/>
                <a:gd name="T5" fmla="*/ 20 h 24"/>
                <a:gd name="T6" fmla="*/ 20 w 20"/>
                <a:gd name="T7" fmla="*/ 13 h 24"/>
                <a:gd name="T8" fmla="*/ 15 w 20"/>
                <a:gd name="T9" fmla="*/ 21 h 24"/>
                <a:gd name="T10" fmla="*/ 0 w 20"/>
                <a:gd name="T11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" h="24">
                  <a:moveTo>
                    <a:pt x="0" y="0"/>
                  </a:moveTo>
                  <a:cubicBezTo>
                    <a:pt x="0" y="0"/>
                    <a:pt x="2" y="7"/>
                    <a:pt x="12" y="20"/>
                  </a:cubicBezTo>
                  <a:cubicBezTo>
                    <a:pt x="13" y="21"/>
                    <a:pt x="15" y="24"/>
                    <a:pt x="18" y="20"/>
                  </a:cubicBezTo>
                  <a:cubicBezTo>
                    <a:pt x="19" y="19"/>
                    <a:pt x="20" y="13"/>
                    <a:pt x="20" y="13"/>
                  </a:cubicBezTo>
                  <a:cubicBezTo>
                    <a:pt x="20" y="13"/>
                    <a:pt x="17" y="22"/>
                    <a:pt x="15" y="21"/>
                  </a:cubicBezTo>
                  <a:cubicBezTo>
                    <a:pt x="13" y="2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7198">
                <a:latin typeface="+mn-lt"/>
              </a:endParaRPr>
            </a:p>
          </p:txBody>
        </p:sp>
        <p:sp>
          <p:nvSpPr>
            <p:cNvPr id="62" name="Freeform 454">
              <a:extLst>
                <a:ext uri="{FF2B5EF4-FFF2-40B4-BE49-F238E27FC236}">
                  <a16:creationId xmlns:a16="http://schemas.microsoft.com/office/drawing/2014/main" id="{42F688DA-D084-A594-7903-4575F75016C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66598" y="3099439"/>
              <a:ext cx="38716" cy="110906"/>
            </a:xfrm>
            <a:custGeom>
              <a:avLst/>
              <a:gdLst>
                <a:gd name="T0" fmla="*/ 2 w 2"/>
                <a:gd name="T1" fmla="*/ 4 h 6"/>
                <a:gd name="T2" fmla="*/ 1 w 2"/>
                <a:gd name="T3" fmla="*/ 6 h 6"/>
                <a:gd name="T4" fmla="*/ 0 w 2"/>
                <a:gd name="T5" fmla="*/ 0 h 6"/>
                <a:gd name="T6" fmla="*/ 2 w 2"/>
                <a:gd name="T7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6">
                  <a:moveTo>
                    <a:pt x="2" y="4"/>
                  </a:moveTo>
                  <a:cubicBezTo>
                    <a:pt x="2" y="4"/>
                    <a:pt x="2" y="5"/>
                    <a:pt x="1" y="6"/>
                  </a:cubicBezTo>
                  <a:cubicBezTo>
                    <a:pt x="1" y="6"/>
                    <a:pt x="1" y="3"/>
                    <a:pt x="0" y="0"/>
                  </a:cubicBezTo>
                  <a:lnTo>
                    <a:pt x="2" y="4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7198">
                <a:latin typeface="+mn-lt"/>
              </a:endParaRPr>
            </a:p>
          </p:txBody>
        </p:sp>
        <p:sp>
          <p:nvSpPr>
            <p:cNvPr id="63" name="Freeform 455">
              <a:extLst>
                <a:ext uri="{FF2B5EF4-FFF2-40B4-BE49-F238E27FC236}">
                  <a16:creationId xmlns:a16="http://schemas.microsoft.com/office/drawing/2014/main" id="{9C7A4627-8EED-52E6-D230-E67211E2250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53777" y="2608358"/>
              <a:ext cx="150533" cy="242793"/>
            </a:xfrm>
            <a:custGeom>
              <a:avLst/>
              <a:gdLst>
                <a:gd name="T0" fmla="*/ 0 w 8"/>
                <a:gd name="T1" fmla="*/ 0 h 13"/>
                <a:gd name="T2" fmla="*/ 0 w 8"/>
                <a:gd name="T3" fmla="*/ 168087 h 13"/>
                <a:gd name="T4" fmla="*/ 150533 w 8"/>
                <a:gd name="T5" fmla="*/ 168087 h 13"/>
                <a:gd name="T6" fmla="*/ 150533 w 8"/>
                <a:gd name="T7" fmla="*/ 112058 h 13"/>
                <a:gd name="T8" fmla="*/ 150533 w 8"/>
                <a:gd name="T9" fmla="*/ 18676 h 13"/>
                <a:gd name="T10" fmla="*/ 150533 w 8"/>
                <a:gd name="T11" fmla="*/ 18676 h 13"/>
                <a:gd name="T12" fmla="*/ 150533 w 8"/>
                <a:gd name="T13" fmla="*/ 18676 h 13"/>
                <a:gd name="T14" fmla="*/ 0 w 8"/>
                <a:gd name="T15" fmla="*/ 0 h 13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8"/>
                <a:gd name="T25" fmla="*/ 0 h 13"/>
                <a:gd name="T26" fmla="*/ 8 w 8"/>
                <a:gd name="T27" fmla="*/ 13 h 13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8" h="13">
                  <a:moveTo>
                    <a:pt x="0" y="0"/>
                  </a:moveTo>
                  <a:cubicBezTo>
                    <a:pt x="0" y="3"/>
                    <a:pt x="0" y="7"/>
                    <a:pt x="0" y="9"/>
                  </a:cubicBezTo>
                  <a:cubicBezTo>
                    <a:pt x="1" y="13"/>
                    <a:pt x="8" y="9"/>
                    <a:pt x="8" y="9"/>
                  </a:cubicBezTo>
                  <a:cubicBezTo>
                    <a:pt x="8" y="8"/>
                    <a:pt x="8" y="7"/>
                    <a:pt x="8" y="6"/>
                  </a:cubicBezTo>
                  <a:cubicBezTo>
                    <a:pt x="8" y="4"/>
                    <a:pt x="8" y="2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A4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 sz="7198"/>
            </a:p>
          </p:txBody>
        </p:sp>
        <p:sp>
          <p:nvSpPr>
            <p:cNvPr id="64" name="Freeform 456">
              <a:extLst>
                <a:ext uri="{FF2B5EF4-FFF2-40B4-BE49-F238E27FC236}">
                  <a16:creationId xmlns:a16="http://schemas.microsoft.com/office/drawing/2014/main" id="{FCC9C063-D969-E7DF-90E6-3DC3996F237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53777" y="2588935"/>
              <a:ext cx="150533" cy="189377"/>
            </a:xfrm>
            <a:custGeom>
              <a:avLst/>
              <a:gdLst>
                <a:gd name="T0" fmla="*/ 0 w 8"/>
                <a:gd name="T1" fmla="*/ 37875 h 10"/>
                <a:gd name="T2" fmla="*/ 0 w 8"/>
                <a:gd name="T3" fmla="*/ 56813 h 10"/>
                <a:gd name="T4" fmla="*/ 0 w 8"/>
                <a:gd name="T5" fmla="*/ 113626 h 10"/>
                <a:gd name="T6" fmla="*/ 0 w 8"/>
                <a:gd name="T7" fmla="*/ 151502 h 10"/>
                <a:gd name="T8" fmla="*/ 150533 w 8"/>
                <a:gd name="T9" fmla="*/ 94689 h 10"/>
                <a:gd name="T10" fmla="*/ 150533 w 8"/>
                <a:gd name="T11" fmla="*/ 0 h 10"/>
                <a:gd name="T12" fmla="*/ 0 w 8"/>
                <a:gd name="T13" fmla="*/ 37875 h 1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8"/>
                <a:gd name="T22" fmla="*/ 0 h 10"/>
                <a:gd name="T23" fmla="*/ 8 w 8"/>
                <a:gd name="T24" fmla="*/ 10 h 10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8" h="10">
                  <a:moveTo>
                    <a:pt x="0" y="2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0" y="4"/>
                    <a:pt x="0" y="5"/>
                    <a:pt x="0" y="6"/>
                  </a:cubicBezTo>
                  <a:cubicBezTo>
                    <a:pt x="0" y="6"/>
                    <a:pt x="0" y="8"/>
                    <a:pt x="0" y="8"/>
                  </a:cubicBezTo>
                  <a:cubicBezTo>
                    <a:pt x="2" y="10"/>
                    <a:pt x="6" y="7"/>
                    <a:pt x="8" y="5"/>
                  </a:cubicBezTo>
                  <a:cubicBezTo>
                    <a:pt x="8" y="2"/>
                    <a:pt x="8" y="0"/>
                    <a:pt x="8" y="0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F270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 sz="7198"/>
            </a:p>
          </p:txBody>
        </p:sp>
        <p:sp>
          <p:nvSpPr>
            <p:cNvPr id="65" name="Freeform 457">
              <a:extLst>
                <a:ext uri="{FF2B5EF4-FFF2-40B4-BE49-F238E27FC236}">
                  <a16:creationId xmlns:a16="http://schemas.microsoft.com/office/drawing/2014/main" id="{2AC1B303-3135-A6E0-42F0-840F151E39B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83823" y="2098494"/>
              <a:ext cx="373903" cy="640975"/>
            </a:xfrm>
            <a:custGeom>
              <a:avLst/>
              <a:gdLst>
                <a:gd name="T0" fmla="*/ 355208 w 20"/>
                <a:gd name="T1" fmla="*/ 188522 h 34"/>
                <a:gd name="T2" fmla="*/ 317818 w 20"/>
                <a:gd name="T3" fmla="*/ 490157 h 34"/>
                <a:gd name="T4" fmla="*/ 168256 w 20"/>
                <a:gd name="T5" fmla="*/ 640975 h 34"/>
                <a:gd name="T6" fmla="*/ 0 w 20"/>
                <a:gd name="T7" fmla="*/ 263931 h 34"/>
                <a:gd name="T8" fmla="*/ 355208 w 20"/>
                <a:gd name="T9" fmla="*/ 188522 h 3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0"/>
                <a:gd name="T16" fmla="*/ 0 h 34"/>
                <a:gd name="T17" fmla="*/ 20 w 20"/>
                <a:gd name="T18" fmla="*/ 34 h 3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0" h="34">
                  <a:moveTo>
                    <a:pt x="19" y="10"/>
                  </a:moveTo>
                  <a:cubicBezTo>
                    <a:pt x="19" y="10"/>
                    <a:pt x="20" y="22"/>
                    <a:pt x="17" y="26"/>
                  </a:cubicBezTo>
                  <a:cubicBezTo>
                    <a:pt x="15" y="31"/>
                    <a:pt x="10" y="34"/>
                    <a:pt x="9" y="34"/>
                  </a:cubicBezTo>
                  <a:cubicBezTo>
                    <a:pt x="4" y="33"/>
                    <a:pt x="0" y="22"/>
                    <a:pt x="0" y="14"/>
                  </a:cubicBezTo>
                  <a:cubicBezTo>
                    <a:pt x="0" y="5"/>
                    <a:pt x="9" y="0"/>
                    <a:pt x="19" y="10"/>
                  </a:cubicBezTo>
                  <a:close/>
                </a:path>
              </a:pathLst>
            </a:custGeom>
            <a:solidFill>
              <a:srgbClr val="FFA4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 sz="7198"/>
            </a:p>
          </p:txBody>
        </p:sp>
        <p:sp>
          <p:nvSpPr>
            <p:cNvPr id="66" name="Freeform 458">
              <a:extLst>
                <a:ext uri="{FF2B5EF4-FFF2-40B4-BE49-F238E27FC236}">
                  <a16:creationId xmlns:a16="http://schemas.microsoft.com/office/drawing/2014/main" id="{70D4AC88-8FBB-B8C0-0371-9A2C82A34FC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87769" y="2380134"/>
              <a:ext cx="58270" cy="97117"/>
            </a:xfrm>
            <a:custGeom>
              <a:avLst/>
              <a:gdLst>
                <a:gd name="T0" fmla="*/ 58270 w 3"/>
                <a:gd name="T1" fmla="*/ 38847 h 5"/>
                <a:gd name="T2" fmla="*/ 19423 w 3"/>
                <a:gd name="T3" fmla="*/ 0 h 5"/>
                <a:gd name="T4" fmla="*/ 0 w 3"/>
                <a:gd name="T5" fmla="*/ 58270 h 5"/>
                <a:gd name="T6" fmla="*/ 38847 w 3"/>
                <a:gd name="T7" fmla="*/ 97117 h 5"/>
                <a:gd name="T8" fmla="*/ 58270 w 3"/>
                <a:gd name="T9" fmla="*/ 38847 h 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"/>
                <a:gd name="T16" fmla="*/ 0 h 5"/>
                <a:gd name="T17" fmla="*/ 3 w 3"/>
                <a:gd name="T18" fmla="*/ 5 h 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" h="5">
                  <a:moveTo>
                    <a:pt x="3" y="2"/>
                  </a:moveTo>
                  <a:cubicBezTo>
                    <a:pt x="2" y="1"/>
                    <a:pt x="2" y="0"/>
                    <a:pt x="1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5"/>
                    <a:pt x="2" y="5"/>
                  </a:cubicBezTo>
                  <a:cubicBezTo>
                    <a:pt x="2" y="4"/>
                    <a:pt x="3" y="3"/>
                    <a:pt x="3" y="2"/>
                  </a:cubicBezTo>
                  <a:close/>
                </a:path>
              </a:pathLst>
            </a:custGeom>
            <a:solidFill>
              <a:srgbClr val="4120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 sz="7198"/>
            </a:p>
          </p:txBody>
        </p:sp>
        <p:sp>
          <p:nvSpPr>
            <p:cNvPr id="67" name="Freeform 459">
              <a:extLst>
                <a:ext uri="{FF2B5EF4-FFF2-40B4-BE49-F238E27FC236}">
                  <a16:creationId xmlns:a16="http://schemas.microsoft.com/office/drawing/2014/main" id="{5F87CBA5-CB18-A997-30AC-672ADC0B684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37236" y="2380134"/>
              <a:ext cx="58270" cy="97117"/>
            </a:xfrm>
            <a:custGeom>
              <a:avLst/>
              <a:gdLst>
                <a:gd name="T0" fmla="*/ 58270 w 3"/>
                <a:gd name="T1" fmla="*/ 38847 h 5"/>
                <a:gd name="T2" fmla="*/ 19423 w 3"/>
                <a:gd name="T3" fmla="*/ 0 h 5"/>
                <a:gd name="T4" fmla="*/ 0 w 3"/>
                <a:gd name="T5" fmla="*/ 38847 h 5"/>
                <a:gd name="T6" fmla="*/ 38847 w 3"/>
                <a:gd name="T7" fmla="*/ 77694 h 5"/>
                <a:gd name="T8" fmla="*/ 58270 w 3"/>
                <a:gd name="T9" fmla="*/ 38847 h 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"/>
                <a:gd name="T16" fmla="*/ 0 h 5"/>
                <a:gd name="T17" fmla="*/ 3 w 3"/>
                <a:gd name="T18" fmla="*/ 5 h 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" h="5">
                  <a:moveTo>
                    <a:pt x="3" y="2"/>
                  </a:moveTo>
                  <a:cubicBezTo>
                    <a:pt x="3" y="1"/>
                    <a:pt x="2" y="0"/>
                    <a:pt x="1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4"/>
                    <a:pt x="1" y="5"/>
                    <a:pt x="2" y="4"/>
                  </a:cubicBezTo>
                  <a:cubicBezTo>
                    <a:pt x="2" y="4"/>
                    <a:pt x="3" y="3"/>
                    <a:pt x="3" y="2"/>
                  </a:cubicBezTo>
                  <a:close/>
                </a:path>
              </a:pathLst>
            </a:custGeom>
            <a:solidFill>
              <a:srgbClr val="4120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 sz="7198"/>
            </a:p>
          </p:txBody>
        </p:sp>
        <p:sp>
          <p:nvSpPr>
            <p:cNvPr id="68" name="Freeform 460">
              <a:extLst>
                <a:ext uri="{FF2B5EF4-FFF2-40B4-BE49-F238E27FC236}">
                  <a16:creationId xmlns:a16="http://schemas.microsoft.com/office/drawing/2014/main" id="{C5834635-CDE3-AB79-8F5E-07B184BEC8A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37236" y="2380134"/>
              <a:ext cx="58270" cy="19423"/>
            </a:xfrm>
            <a:custGeom>
              <a:avLst/>
              <a:gdLst>
                <a:gd name="T0" fmla="*/ 0 w 3"/>
                <a:gd name="T1" fmla="*/ 19423 h 1"/>
                <a:gd name="T2" fmla="*/ 58270 w 3"/>
                <a:gd name="T3" fmla="*/ 0 h 1"/>
                <a:gd name="T4" fmla="*/ 38847 w 3"/>
                <a:gd name="T5" fmla="*/ 0 h 1"/>
                <a:gd name="T6" fmla="*/ 0 w 3"/>
                <a:gd name="T7" fmla="*/ 19423 h 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"/>
                <a:gd name="T13" fmla="*/ 0 h 1"/>
                <a:gd name="T14" fmla="*/ 3 w 3"/>
                <a:gd name="T15" fmla="*/ 1 h 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" h="1">
                  <a:moveTo>
                    <a:pt x="0" y="1"/>
                  </a:moveTo>
                  <a:cubicBezTo>
                    <a:pt x="0" y="1"/>
                    <a:pt x="2" y="0"/>
                    <a:pt x="3" y="0"/>
                  </a:cubicBezTo>
                  <a:cubicBezTo>
                    <a:pt x="3" y="0"/>
                    <a:pt x="3" y="0"/>
                    <a:pt x="2" y="0"/>
                  </a:cubicBezTo>
                  <a:cubicBezTo>
                    <a:pt x="1" y="0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4120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 sz="7198"/>
            </a:p>
          </p:txBody>
        </p:sp>
        <p:sp>
          <p:nvSpPr>
            <p:cNvPr id="69" name="Freeform 461">
              <a:extLst>
                <a:ext uri="{FF2B5EF4-FFF2-40B4-BE49-F238E27FC236}">
                  <a16:creationId xmlns:a16="http://schemas.microsoft.com/office/drawing/2014/main" id="{DEDE2C69-C8CC-21E8-149F-0B0C0D1B600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87769" y="2380134"/>
              <a:ext cx="58270" cy="19423"/>
            </a:xfrm>
            <a:custGeom>
              <a:avLst/>
              <a:gdLst>
                <a:gd name="T0" fmla="*/ 58270 w 3"/>
                <a:gd name="T1" fmla="*/ 19423 h 1"/>
                <a:gd name="T2" fmla="*/ 0 w 3"/>
                <a:gd name="T3" fmla="*/ 19423 h 1"/>
                <a:gd name="T4" fmla="*/ 19423 w 3"/>
                <a:gd name="T5" fmla="*/ 0 h 1"/>
                <a:gd name="T6" fmla="*/ 58270 w 3"/>
                <a:gd name="T7" fmla="*/ 19423 h 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"/>
                <a:gd name="T13" fmla="*/ 0 h 1"/>
                <a:gd name="T14" fmla="*/ 3 w 3"/>
                <a:gd name="T15" fmla="*/ 1 h 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" h="1">
                  <a:moveTo>
                    <a:pt x="3" y="1"/>
                  </a:moveTo>
                  <a:cubicBezTo>
                    <a:pt x="3" y="1"/>
                    <a:pt x="1" y="0"/>
                    <a:pt x="0" y="1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2" y="0"/>
                    <a:pt x="3" y="1"/>
                    <a:pt x="3" y="1"/>
                  </a:cubicBezTo>
                  <a:close/>
                </a:path>
              </a:pathLst>
            </a:custGeom>
            <a:solidFill>
              <a:srgbClr val="4120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 sz="7198"/>
            </a:p>
          </p:txBody>
        </p:sp>
        <p:sp>
          <p:nvSpPr>
            <p:cNvPr id="70" name="Freeform 462">
              <a:extLst>
                <a:ext uri="{FF2B5EF4-FFF2-40B4-BE49-F238E27FC236}">
                  <a16:creationId xmlns:a16="http://schemas.microsoft.com/office/drawing/2014/main" id="{3A3905AE-51CC-A1C6-AD22-0D2890FAF9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14930" y="2477251"/>
              <a:ext cx="38847" cy="72836"/>
            </a:xfrm>
            <a:custGeom>
              <a:avLst/>
              <a:gdLst>
                <a:gd name="T0" fmla="*/ 19424 w 2"/>
                <a:gd name="T1" fmla="*/ 0 h 4"/>
                <a:gd name="T2" fmla="*/ 19424 w 2"/>
                <a:gd name="T3" fmla="*/ 54627 h 4"/>
                <a:gd name="T4" fmla="*/ 0 w 2"/>
                <a:gd name="T5" fmla="*/ 54627 h 4"/>
                <a:gd name="T6" fmla="*/ 0 w 2"/>
                <a:gd name="T7" fmla="*/ 54627 h 4"/>
                <a:gd name="T8" fmla="*/ 19424 w 2"/>
                <a:gd name="T9" fmla="*/ 54627 h 4"/>
                <a:gd name="T10" fmla="*/ 38847 w 2"/>
                <a:gd name="T11" fmla="*/ 72836 h 4"/>
                <a:gd name="T12" fmla="*/ 19424 w 2"/>
                <a:gd name="T13" fmla="*/ 72836 h 4"/>
                <a:gd name="T14" fmla="*/ 0 w 2"/>
                <a:gd name="T15" fmla="*/ 72836 h 4"/>
                <a:gd name="T16" fmla="*/ 0 w 2"/>
                <a:gd name="T17" fmla="*/ 54627 h 4"/>
                <a:gd name="T18" fmla="*/ 0 w 2"/>
                <a:gd name="T19" fmla="*/ 54627 h 4"/>
                <a:gd name="T20" fmla="*/ 19424 w 2"/>
                <a:gd name="T21" fmla="*/ 0 h 4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"/>
                <a:gd name="T34" fmla="*/ 0 h 4"/>
                <a:gd name="T35" fmla="*/ 2 w 2"/>
                <a:gd name="T36" fmla="*/ 4 h 4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" h="4">
                  <a:moveTo>
                    <a:pt x="1" y="0"/>
                  </a:moveTo>
                  <a:cubicBezTo>
                    <a:pt x="1" y="1"/>
                    <a:pt x="1" y="2"/>
                    <a:pt x="1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4"/>
                    <a:pt x="2" y="4"/>
                    <a:pt x="2" y="4"/>
                  </a:cubicBezTo>
                  <a:cubicBezTo>
                    <a:pt x="2" y="4"/>
                    <a:pt x="1" y="4"/>
                    <a:pt x="1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F270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 sz="7198"/>
            </a:p>
          </p:txBody>
        </p:sp>
        <p:sp>
          <p:nvSpPr>
            <p:cNvPr id="71" name="Freeform 463">
              <a:extLst>
                <a:ext uri="{FF2B5EF4-FFF2-40B4-BE49-F238E27FC236}">
                  <a16:creationId xmlns:a16="http://schemas.microsoft.com/office/drawing/2014/main" id="{E7B081BD-DB12-EA8D-489E-508008F95E9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95506" y="2588935"/>
              <a:ext cx="92263" cy="58270"/>
            </a:xfrm>
            <a:custGeom>
              <a:avLst/>
              <a:gdLst>
                <a:gd name="T0" fmla="*/ 92263 w 5"/>
                <a:gd name="T1" fmla="*/ 0 h 3"/>
                <a:gd name="T2" fmla="*/ 0 w 5"/>
                <a:gd name="T3" fmla="*/ 0 h 3"/>
                <a:gd name="T4" fmla="*/ 36905 w 5"/>
                <a:gd name="T5" fmla="*/ 58270 h 3"/>
                <a:gd name="T6" fmla="*/ 92263 w 5"/>
                <a:gd name="T7" fmla="*/ 0 h 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"/>
                <a:gd name="T13" fmla="*/ 0 h 3"/>
                <a:gd name="T14" fmla="*/ 5 w 5"/>
                <a:gd name="T15" fmla="*/ 3 h 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" h="3">
                  <a:moveTo>
                    <a:pt x="5" y="0"/>
                  </a:moveTo>
                  <a:cubicBezTo>
                    <a:pt x="5" y="0"/>
                    <a:pt x="2" y="1"/>
                    <a:pt x="0" y="0"/>
                  </a:cubicBezTo>
                  <a:cubicBezTo>
                    <a:pt x="0" y="0"/>
                    <a:pt x="1" y="3"/>
                    <a:pt x="2" y="3"/>
                  </a:cubicBezTo>
                  <a:cubicBezTo>
                    <a:pt x="3" y="3"/>
                    <a:pt x="4" y="2"/>
                    <a:pt x="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 sz="7198"/>
            </a:p>
          </p:txBody>
        </p:sp>
        <p:sp>
          <p:nvSpPr>
            <p:cNvPr id="72" name="Freeform 464">
              <a:extLst>
                <a:ext uri="{FF2B5EF4-FFF2-40B4-BE49-F238E27FC236}">
                  <a16:creationId xmlns:a16="http://schemas.microsoft.com/office/drawing/2014/main" id="{2A1593C4-0925-A652-7E5B-197F5D8FCC0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73200" y="2307295"/>
              <a:ext cx="131110" cy="58270"/>
            </a:xfrm>
            <a:custGeom>
              <a:avLst/>
              <a:gdLst>
                <a:gd name="T0" fmla="*/ 18730 w 7"/>
                <a:gd name="T1" fmla="*/ 0 h 3"/>
                <a:gd name="T2" fmla="*/ 18730 w 7"/>
                <a:gd name="T3" fmla="*/ 19423 h 3"/>
                <a:gd name="T4" fmla="*/ 112380 w 7"/>
                <a:gd name="T5" fmla="*/ 58270 h 3"/>
                <a:gd name="T6" fmla="*/ 18730 w 7"/>
                <a:gd name="T7" fmla="*/ 0 h 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"/>
                <a:gd name="T13" fmla="*/ 0 h 3"/>
                <a:gd name="T14" fmla="*/ 7 w 7"/>
                <a:gd name="T15" fmla="*/ 3 h 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" h="3">
                  <a:moveTo>
                    <a:pt x="1" y="0"/>
                  </a:moveTo>
                  <a:cubicBezTo>
                    <a:pt x="0" y="0"/>
                    <a:pt x="1" y="1"/>
                    <a:pt x="1" y="1"/>
                  </a:cubicBezTo>
                  <a:cubicBezTo>
                    <a:pt x="2" y="2"/>
                    <a:pt x="3" y="1"/>
                    <a:pt x="6" y="3"/>
                  </a:cubicBezTo>
                  <a:cubicBezTo>
                    <a:pt x="7" y="3"/>
                    <a:pt x="3" y="0"/>
                    <a:pt x="1" y="0"/>
                  </a:cubicBezTo>
                  <a:close/>
                </a:path>
              </a:pathLst>
            </a:custGeom>
            <a:solidFill>
              <a:srgbClr val="4120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 sz="7198"/>
            </a:p>
          </p:txBody>
        </p:sp>
        <p:sp>
          <p:nvSpPr>
            <p:cNvPr id="73" name="Freeform 465">
              <a:extLst>
                <a:ext uri="{FF2B5EF4-FFF2-40B4-BE49-F238E27FC236}">
                  <a16:creationId xmlns:a16="http://schemas.microsoft.com/office/drawing/2014/main" id="{91C962C5-28DF-5E9B-7E76-84CCFEB7657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83823" y="2307295"/>
              <a:ext cx="131110" cy="58270"/>
            </a:xfrm>
            <a:custGeom>
              <a:avLst/>
              <a:gdLst>
                <a:gd name="T0" fmla="*/ 112380 w 7"/>
                <a:gd name="T1" fmla="*/ 0 h 3"/>
                <a:gd name="T2" fmla="*/ 112380 w 7"/>
                <a:gd name="T3" fmla="*/ 19423 h 3"/>
                <a:gd name="T4" fmla="*/ 0 w 7"/>
                <a:gd name="T5" fmla="*/ 58270 h 3"/>
                <a:gd name="T6" fmla="*/ 112380 w 7"/>
                <a:gd name="T7" fmla="*/ 0 h 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"/>
                <a:gd name="T13" fmla="*/ 0 h 3"/>
                <a:gd name="T14" fmla="*/ 7 w 7"/>
                <a:gd name="T15" fmla="*/ 3 h 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" h="3">
                  <a:moveTo>
                    <a:pt x="6" y="0"/>
                  </a:moveTo>
                  <a:cubicBezTo>
                    <a:pt x="7" y="0"/>
                    <a:pt x="6" y="1"/>
                    <a:pt x="6" y="1"/>
                  </a:cubicBezTo>
                  <a:cubicBezTo>
                    <a:pt x="5" y="2"/>
                    <a:pt x="4" y="1"/>
                    <a:pt x="0" y="3"/>
                  </a:cubicBezTo>
                  <a:cubicBezTo>
                    <a:pt x="0" y="3"/>
                    <a:pt x="4" y="0"/>
                    <a:pt x="6" y="0"/>
                  </a:cubicBezTo>
                  <a:close/>
                </a:path>
              </a:pathLst>
            </a:custGeom>
            <a:solidFill>
              <a:srgbClr val="4120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 sz="7198"/>
            </a:p>
          </p:txBody>
        </p:sp>
        <p:sp>
          <p:nvSpPr>
            <p:cNvPr id="74" name="Freeform 466">
              <a:extLst>
                <a:ext uri="{FF2B5EF4-FFF2-40B4-BE49-F238E27FC236}">
                  <a16:creationId xmlns:a16="http://schemas.microsoft.com/office/drawing/2014/main" id="{FBF2F3CE-4159-8021-B2B4-EE27D76F7D8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34353" y="2758892"/>
              <a:ext cx="189380" cy="92260"/>
            </a:xfrm>
            <a:custGeom>
              <a:avLst/>
              <a:gdLst>
                <a:gd name="T0" fmla="*/ 18938 w 10"/>
                <a:gd name="T1" fmla="*/ 18452 h 5"/>
                <a:gd name="T2" fmla="*/ 170442 w 10"/>
                <a:gd name="T3" fmla="*/ 18452 h 5"/>
                <a:gd name="T4" fmla="*/ 170442 w 10"/>
                <a:gd name="T5" fmla="*/ 36904 h 5"/>
                <a:gd name="T6" fmla="*/ 0 w 10"/>
                <a:gd name="T7" fmla="*/ 18452 h 5"/>
                <a:gd name="T8" fmla="*/ 18938 w 10"/>
                <a:gd name="T9" fmla="*/ 18452 h 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"/>
                <a:gd name="T16" fmla="*/ 0 h 5"/>
                <a:gd name="T17" fmla="*/ 10 w 10"/>
                <a:gd name="T18" fmla="*/ 5 h 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" h="5">
                  <a:moveTo>
                    <a:pt x="1" y="1"/>
                  </a:moveTo>
                  <a:cubicBezTo>
                    <a:pt x="2" y="4"/>
                    <a:pt x="7" y="2"/>
                    <a:pt x="9" y="1"/>
                  </a:cubicBezTo>
                  <a:cubicBezTo>
                    <a:pt x="9" y="0"/>
                    <a:pt x="10" y="1"/>
                    <a:pt x="9" y="2"/>
                  </a:cubicBezTo>
                  <a:cubicBezTo>
                    <a:pt x="7" y="3"/>
                    <a:pt x="1" y="5"/>
                    <a:pt x="0" y="1"/>
                  </a:cubicBezTo>
                  <a:cubicBezTo>
                    <a:pt x="0" y="1"/>
                    <a:pt x="1" y="0"/>
                    <a:pt x="1" y="1"/>
                  </a:cubicBezTo>
                  <a:close/>
                </a:path>
              </a:pathLst>
            </a:custGeom>
            <a:solidFill>
              <a:srgbClr val="635D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 sz="7198"/>
            </a:p>
          </p:txBody>
        </p:sp>
        <p:sp>
          <p:nvSpPr>
            <p:cNvPr id="75" name="Freeform 467">
              <a:extLst>
                <a:ext uri="{FF2B5EF4-FFF2-40B4-BE49-F238E27FC236}">
                  <a16:creationId xmlns:a16="http://schemas.microsoft.com/office/drawing/2014/main" id="{6F718E95-E615-3D7D-0E01-C1FF5D145F7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22819" y="3909223"/>
              <a:ext cx="110867" cy="73937"/>
            </a:xfrm>
            <a:custGeom>
              <a:avLst/>
              <a:gdLst>
                <a:gd name="T0" fmla="*/ 23 w 23"/>
                <a:gd name="T1" fmla="*/ 15 h 15"/>
                <a:gd name="T2" fmla="*/ 0 w 23"/>
                <a:gd name="T3" fmla="*/ 0 h 15"/>
                <a:gd name="T4" fmla="*/ 23 w 23"/>
                <a:gd name="T5" fmla="*/ 0 h 15"/>
                <a:gd name="T6" fmla="*/ 23 w 23"/>
                <a:gd name="T7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15">
                  <a:moveTo>
                    <a:pt x="23" y="15"/>
                  </a:moveTo>
                  <a:lnTo>
                    <a:pt x="0" y="0"/>
                  </a:lnTo>
                  <a:lnTo>
                    <a:pt x="23" y="0"/>
                  </a:lnTo>
                  <a:lnTo>
                    <a:pt x="23" y="15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7198">
                <a:latin typeface="+mn-lt"/>
              </a:endParaRPr>
            </a:p>
          </p:txBody>
        </p:sp>
        <p:sp>
          <p:nvSpPr>
            <p:cNvPr id="76" name="Freeform 468">
              <a:extLst>
                <a:ext uri="{FF2B5EF4-FFF2-40B4-BE49-F238E27FC236}">
                  <a16:creationId xmlns:a16="http://schemas.microsoft.com/office/drawing/2014/main" id="{3E010659-368F-7F1A-7138-BC94602DD66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22670" y="5512167"/>
              <a:ext cx="223370" cy="92260"/>
            </a:xfrm>
            <a:custGeom>
              <a:avLst/>
              <a:gdLst>
                <a:gd name="T0" fmla="*/ 186142 w 12"/>
                <a:gd name="T1" fmla="*/ 0 h 5"/>
                <a:gd name="T2" fmla="*/ 223370 w 12"/>
                <a:gd name="T3" fmla="*/ 92260 h 5"/>
                <a:gd name="T4" fmla="*/ 0 w 12"/>
                <a:gd name="T5" fmla="*/ 92260 h 5"/>
                <a:gd name="T6" fmla="*/ 111685 w 12"/>
                <a:gd name="T7" fmla="*/ 36904 h 5"/>
                <a:gd name="T8" fmla="*/ 186142 w 12"/>
                <a:gd name="T9" fmla="*/ 0 h 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2"/>
                <a:gd name="T16" fmla="*/ 0 h 5"/>
                <a:gd name="T17" fmla="*/ 12 w 12"/>
                <a:gd name="T18" fmla="*/ 5 h 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2" h="5">
                  <a:moveTo>
                    <a:pt x="10" y="0"/>
                  </a:moveTo>
                  <a:cubicBezTo>
                    <a:pt x="11" y="1"/>
                    <a:pt x="12" y="5"/>
                    <a:pt x="12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3" y="4"/>
                    <a:pt x="6" y="2"/>
                  </a:cubicBezTo>
                  <a:cubicBezTo>
                    <a:pt x="8" y="0"/>
                    <a:pt x="9" y="0"/>
                    <a:pt x="1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 sz="7198"/>
            </a:p>
          </p:txBody>
        </p:sp>
        <p:sp>
          <p:nvSpPr>
            <p:cNvPr id="77" name="Rectangle 469">
              <a:extLst>
                <a:ext uri="{FF2B5EF4-FFF2-40B4-BE49-F238E27FC236}">
                  <a16:creationId xmlns:a16="http://schemas.microsoft.com/office/drawing/2014/main" id="{854E32C0-61CB-B88F-3EBD-8FBBE5F68F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22819" y="5604489"/>
              <a:ext cx="223495" cy="1936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7198">
                <a:latin typeface="+mn-lt"/>
              </a:endParaRPr>
            </a:p>
          </p:txBody>
        </p:sp>
        <p:sp>
          <p:nvSpPr>
            <p:cNvPr id="78" name="Freeform 470">
              <a:extLst>
                <a:ext uri="{FF2B5EF4-FFF2-40B4-BE49-F238E27FC236}">
                  <a16:creationId xmlns:a16="http://schemas.microsoft.com/office/drawing/2014/main" id="{379AA032-A7C2-F610-82E9-BA8AE817D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65463" y="5512167"/>
              <a:ext cx="228227" cy="92260"/>
            </a:xfrm>
            <a:custGeom>
              <a:avLst/>
              <a:gdLst>
                <a:gd name="T0" fmla="*/ 38038 w 12"/>
                <a:gd name="T1" fmla="*/ 0 h 5"/>
                <a:gd name="T2" fmla="*/ 0 w 12"/>
                <a:gd name="T3" fmla="*/ 92260 h 5"/>
                <a:gd name="T4" fmla="*/ 228227 w 12"/>
                <a:gd name="T5" fmla="*/ 92260 h 5"/>
                <a:gd name="T6" fmla="*/ 114114 w 12"/>
                <a:gd name="T7" fmla="*/ 36904 h 5"/>
                <a:gd name="T8" fmla="*/ 38038 w 12"/>
                <a:gd name="T9" fmla="*/ 0 h 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2"/>
                <a:gd name="T16" fmla="*/ 0 h 5"/>
                <a:gd name="T17" fmla="*/ 12 w 12"/>
                <a:gd name="T18" fmla="*/ 5 h 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2" h="5">
                  <a:moveTo>
                    <a:pt x="2" y="0"/>
                  </a:moveTo>
                  <a:cubicBezTo>
                    <a:pt x="1" y="1"/>
                    <a:pt x="0" y="5"/>
                    <a:pt x="0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0" y="4"/>
                    <a:pt x="6" y="2"/>
                  </a:cubicBezTo>
                  <a:cubicBezTo>
                    <a:pt x="4" y="0"/>
                    <a:pt x="3" y="0"/>
                    <a:pt x="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 sz="7198"/>
            </a:p>
          </p:txBody>
        </p:sp>
        <p:sp>
          <p:nvSpPr>
            <p:cNvPr id="79" name="Rectangle 471">
              <a:extLst>
                <a:ext uri="{FF2B5EF4-FFF2-40B4-BE49-F238E27FC236}">
                  <a16:creationId xmlns:a16="http://schemas.microsoft.com/office/drawing/2014/main" id="{DD6648D5-8FC4-64A4-DDBC-D5C7AA2975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65672" y="5604489"/>
              <a:ext cx="228775" cy="1936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7198">
                <a:latin typeface="+mn-lt"/>
              </a:endParaRPr>
            </a:p>
          </p:txBody>
        </p:sp>
        <p:sp>
          <p:nvSpPr>
            <p:cNvPr id="80" name="Freeform 472">
              <a:extLst>
                <a:ext uri="{FF2B5EF4-FFF2-40B4-BE49-F238E27FC236}">
                  <a16:creationId xmlns:a16="http://schemas.microsoft.com/office/drawing/2014/main" id="{788C2D05-CB4F-1638-46B3-397F947476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67282" y="2006231"/>
              <a:ext cx="640974" cy="471018"/>
            </a:xfrm>
            <a:custGeom>
              <a:avLst/>
              <a:gdLst>
                <a:gd name="T0" fmla="*/ 471304 w 34"/>
                <a:gd name="T1" fmla="*/ 301452 h 25"/>
                <a:gd name="T2" fmla="*/ 452452 w 34"/>
                <a:gd name="T3" fmla="*/ 471018 h 25"/>
                <a:gd name="T4" fmla="*/ 527861 w 34"/>
                <a:gd name="T5" fmla="*/ 452177 h 25"/>
                <a:gd name="T6" fmla="*/ 584417 w 34"/>
                <a:gd name="T7" fmla="*/ 207248 h 25"/>
                <a:gd name="T8" fmla="*/ 584417 w 34"/>
                <a:gd name="T9" fmla="*/ 207248 h 25"/>
                <a:gd name="T10" fmla="*/ 509009 w 34"/>
                <a:gd name="T11" fmla="*/ 113044 h 25"/>
                <a:gd name="T12" fmla="*/ 150817 w 34"/>
                <a:gd name="T13" fmla="*/ 131885 h 25"/>
                <a:gd name="T14" fmla="*/ 0 w 34"/>
                <a:gd name="T15" fmla="*/ 339133 h 25"/>
                <a:gd name="T16" fmla="*/ 471304 w 34"/>
                <a:gd name="T17" fmla="*/ 301452 h 2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34"/>
                <a:gd name="T28" fmla="*/ 0 h 25"/>
                <a:gd name="T29" fmla="*/ 34 w 34"/>
                <a:gd name="T30" fmla="*/ 25 h 25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34" h="25">
                  <a:moveTo>
                    <a:pt x="25" y="16"/>
                  </a:moveTo>
                  <a:cubicBezTo>
                    <a:pt x="23" y="21"/>
                    <a:pt x="24" y="25"/>
                    <a:pt x="24" y="25"/>
                  </a:cubicBezTo>
                  <a:cubicBezTo>
                    <a:pt x="25" y="24"/>
                    <a:pt x="28" y="24"/>
                    <a:pt x="28" y="24"/>
                  </a:cubicBezTo>
                  <a:cubicBezTo>
                    <a:pt x="28" y="24"/>
                    <a:pt x="34" y="17"/>
                    <a:pt x="31" y="11"/>
                  </a:cubicBezTo>
                  <a:cubicBezTo>
                    <a:pt x="31" y="11"/>
                    <a:pt x="31" y="11"/>
                    <a:pt x="31" y="11"/>
                  </a:cubicBezTo>
                  <a:cubicBezTo>
                    <a:pt x="30" y="9"/>
                    <a:pt x="29" y="7"/>
                    <a:pt x="27" y="6"/>
                  </a:cubicBezTo>
                  <a:cubicBezTo>
                    <a:pt x="17" y="0"/>
                    <a:pt x="8" y="7"/>
                    <a:pt x="8" y="7"/>
                  </a:cubicBezTo>
                  <a:cubicBezTo>
                    <a:pt x="0" y="4"/>
                    <a:pt x="0" y="18"/>
                    <a:pt x="0" y="18"/>
                  </a:cubicBezTo>
                  <a:cubicBezTo>
                    <a:pt x="12" y="11"/>
                    <a:pt x="25" y="16"/>
                    <a:pt x="25" y="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 sz="7198"/>
            </a:p>
          </p:txBody>
        </p:sp>
        <p:sp>
          <p:nvSpPr>
            <p:cNvPr id="81" name="Freeform 473">
              <a:extLst>
                <a:ext uri="{FF2B5EF4-FFF2-40B4-BE49-F238E27FC236}">
                  <a16:creationId xmlns:a16="http://schemas.microsoft.com/office/drawing/2014/main" id="{CFF89016-CEA5-6042-A9C9-E38AF752E68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46040" y="2210177"/>
              <a:ext cx="398181" cy="718668"/>
            </a:xfrm>
            <a:custGeom>
              <a:avLst/>
              <a:gdLst>
                <a:gd name="T0" fmla="*/ 0 w 21"/>
                <a:gd name="T1" fmla="*/ 643019 h 38"/>
                <a:gd name="T2" fmla="*/ 398181 w 21"/>
                <a:gd name="T3" fmla="*/ 605194 h 38"/>
                <a:gd name="T4" fmla="*/ 208571 w 21"/>
                <a:gd name="T5" fmla="*/ 0 h 38"/>
                <a:gd name="T6" fmla="*/ 208571 w 21"/>
                <a:gd name="T7" fmla="*/ 0 h 38"/>
                <a:gd name="T8" fmla="*/ 75844 w 21"/>
                <a:gd name="T9" fmla="*/ 264772 h 38"/>
                <a:gd name="T10" fmla="*/ 0 w 21"/>
                <a:gd name="T11" fmla="*/ 643019 h 3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1"/>
                <a:gd name="T19" fmla="*/ 0 h 38"/>
                <a:gd name="T20" fmla="*/ 21 w 21"/>
                <a:gd name="T21" fmla="*/ 38 h 3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1" h="38">
                  <a:moveTo>
                    <a:pt x="0" y="34"/>
                  </a:moveTo>
                  <a:cubicBezTo>
                    <a:pt x="9" y="38"/>
                    <a:pt x="21" y="32"/>
                    <a:pt x="21" y="32"/>
                  </a:cubicBezTo>
                  <a:cubicBezTo>
                    <a:pt x="16" y="25"/>
                    <a:pt x="17" y="9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0" y="9"/>
                    <a:pt x="4" y="14"/>
                    <a:pt x="4" y="14"/>
                  </a:cubicBezTo>
                  <a:cubicBezTo>
                    <a:pt x="5" y="18"/>
                    <a:pt x="2" y="30"/>
                    <a:pt x="0" y="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 sz="7198"/>
            </a:p>
          </p:txBody>
        </p:sp>
        <p:sp>
          <p:nvSpPr>
            <p:cNvPr id="82" name="Freeform 474">
              <a:extLst>
                <a:ext uri="{FF2B5EF4-FFF2-40B4-BE49-F238E27FC236}">
                  <a16:creationId xmlns:a16="http://schemas.microsoft.com/office/drawing/2014/main" id="{FFCBEA95-65EA-23B1-E027-D018E1A6D2A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84886" y="2380134"/>
              <a:ext cx="131110" cy="208801"/>
            </a:xfrm>
            <a:custGeom>
              <a:avLst/>
              <a:gdLst>
                <a:gd name="T0" fmla="*/ 18730 w 7"/>
                <a:gd name="T1" fmla="*/ 56946 h 11"/>
                <a:gd name="T2" fmla="*/ 112380 w 7"/>
                <a:gd name="T3" fmla="*/ 37964 h 11"/>
                <a:gd name="T4" fmla="*/ 18730 w 7"/>
                <a:gd name="T5" fmla="*/ 151855 h 11"/>
                <a:gd name="T6" fmla="*/ 18730 w 7"/>
                <a:gd name="T7" fmla="*/ 56946 h 1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"/>
                <a:gd name="T13" fmla="*/ 0 h 11"/>
                <a:gd name="T14" fmla="*/ 7 w 7"/>
                <a:gd name="T15" fmla="*/ 11 h 1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" h="11">
                  <a:moveTo>
                    <a:pt x="1" y="3"/>
                  </a:moveTo>
                  <a:cubicBezTo>
                    <a:pt x="2" y="2"/>
                    <a:pt x="5" y="0"/>
                    <a:pt x="6" y="2"/>
                  </a:cubicBezTo>
                  <a:cubicBezTo>
                    <a:pt x="7" y="5"/>
                    <a:pt x="3" y="11"/>
                    <a:pt x="1" y="8"/>
                  </a:cubicBezTo>
                  <a:cubicBezTo>
                    <a:pt x="0" y="6"/>
                    <a:pt x="0" y="4"/>
                    <a:pt x="1" y="3"/>
                  </a:cubicBezTo>
                  <a:close/>
                </a:path>
              </a:pathLst>
            </a:custGeom>
            <a:solidFill>
              <a:srgbClr val="FFA4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 sz="7198"/>
            </a:p>
          </p:txBody>
        </p:sp>
        <p:sp>
          <p:nvSpPr>
            <p:cNvPr id="83" name="Freeform 475">
              <a:extLst>
                <a:ext uri="{FF2B5EF4-FFF2-40B4-BE49-F238E27FC236}">
                  <a16:creationId xmlns:a16="http://schemas.microsoft.com/office/drawing/2014/main" id="{F4E91C7F-799F-B1FD-5F6A-9D4E471645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23733" y="2418981"/>
              <a:ext cx="53416" cy="97117"/>
            </a:xfrm>
            <a:custGeom>
              <a:avLst/>
              <a:gdLst>
                <a:gd name="T0" fmla="*/ 0 w 3"/>
                <a:gd name="T1" fmla="*/ 38847 h 5"/>
                <a:gd name="T2" fmla="*/ 53416 w 3"/>
                <a:gd name="T3" fmla="*/ 19423 h 5"/>
                <a:gd name="T4" fmla="*/ 17805 w 3"/>
                <a:gd name="T5" fmla="*/ 97117 h 5"/>
                <a:gd name="T6" fmla="*/ 17805 w 3"/>
                <a:gd name="T7" fmla="*/ 58270 h 5"/>
                <a:gd name="T8" fmla="*/ 0 w 3"/>
                <a:gd name="T9" fmla="*/ 38847 h 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"/>
                <a:gd name="T16" fmla="*/ 0 h 5"/>
                <a:gd name="T17" fmla="*/ 3 w 3"/>
                <a:gd name="T18" fmla="*/ 5 h 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" h="5">
                  <a:moveTo>
                    <a:pt x="0" y="2"/>
                  </a:moveTo>
                  <a:cubicBezTo>
                    <a:pt x="0" y="2"/>
                    <a:pt x="2" y="0"/>
                    <a:pt x="3" y="1"/>
                  </a:cubicBezTo>
                  <a:cubicBezTo>
                    <a:pt x="3" y="4"/>
                    <a:pt x="1" y="5"/>
                    <a:pt x="1" y="5"/>
                  </a:cubicBezTo>
                  <a:cubicBezTo>
                    <a:pt x="1" y="5"/>
                    <a:pt x="1" y="4"/>
                    <a:pt x="1" y="3"/>
                  </a:cubicBezTo>
                  <a:cubicBezTo>
                    <a:pt x="1" y="2"/>
                    <a:pt x="0" y="2"/>
                    <a:pt x="0" y="2"/>
                  </a:cubicBezTo>
                  <a:close/>
                </a:path>
              </a:pathLst>
            </a:custGeom>
            <a:solidFill>
              <a:srgbClr val="F270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 sz="7198"/>
            </a:p>
          </p:txBody>
        </p:sp>
      </p:grpSp>
      <p:grpSp>
        <p:nvGrpSpPr>
          <p:cNvPr id="84" name="Groupe 83">
            <a:extLst>
              <a:ext uri="{FF2B5EF4-FFF2-40B4-BE49-F238E27FC236}">
                <a16:creationId xmlns:a16="http://schemas.microsoft.com/office/drawing/2014/main" id="{36138C4E-5327-AFB0-EAF5-3FB2CE45FDBA}"/>
              </a:ext>
            </a:extLst>
          </p:cNvPr>
          <p:cNvGrpSpPr/>
          <p:nvPr/>
        </p:nvGrpSpPr>
        <p:grpSpPr>
          <a:xfrm>
            <a:off x="1502321" y="12895076"/>
            <a:ext cx="5099181" cy="628357"/>
            <a:chOff x="13261845" y="5050832"/>
            <a:chExt cx="5099181" cy="628357"/>
          </a:xfrm>
        </p:grpSpPr>
        <p:pic>
          <p:nvPicPr>
            <p:cNvPr id="85" name="Image 84">
              <a:extLst>
                <a:ext uri="{FF2B5EF4-FFF2-40B4-BE49-F238E27FC236}">
                  <a16:creationId xmlns:a16="http://schemas.microsoft.com/office/drawing/2014/main" id="{4E413B93-3B55-BF7B-CAA7-272F2304738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46626" y="5050832"/>
              <a:ext cx="914400" cy="628357"/>
            </a:xfrm>
            <a:prstGeom prst="rect">
              <a:avLst/>
            </a:prstGeom>
          </p:spPr>
        </p:pic>
        <p:sp>
          <p:nvSpPr>
            <p:cNvPr id="86" name="ZoneTexte 85">
              <a:extLst>
                <a:ext uri="{FF2B5EF4-FFF2-40B4-BE49-F238E27FC236}">
                  <a16:creationId xmlns:a16="http://schemas.microsoft.com/office/drawing/2014/main" id="{041ECE1C-5C3F-BB8C-425A-50DE8CC4E731}"/>
                </a:ext>
              </a:extLst>
            </p:cNvPr>
            <p:cNvSpPr txBox="1"/>
            <p:nvPr/>
          </p:nvSpPr>
          <p:spPr>
            <a:xfrm>
              <a:off x="13261845" y="5132695"/>
              <a:ext cx="418478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000" dirty="0">
                  <a:solidFill>
                    <a:schemeClr val="tx2"/>
                  </a:solidFill>
                  <a:latin typeface="Geomanist" panose="02000503000000020004" pitchFamily="50" charset="0"/>
                </a:rPr>
                <a:t>Projet mené pour la Société </a:t>
              </a:r>
              <a:r>
                <a:rPr lang="fr-FR" sz="2000" dirty="0" err="1">
                  <a:solidFill>
                    <a:schemeClr val="tx2"/>
                  </a:solidFill>
                  <a:latin typeface="Geomanist" panose="02000503000000020004" pitchFamily="50" charset="0"/>
                </a:rPr>
                <a:t>Fasha</a:t>
              </a:r>
              <a:endParaRPr lang="fr-FR" sz="2000" dirty="0">
                <a:solidFill>
                  <a:schemeClr val="tx2"/>
                </a:solidFill>
                <a:latin typeface="Geomanist" panose="02000503000000020004" pitchFamily="50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91363341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Theme">
  <a:themeElements>
    <a:clrScheme name="Self Branding">
      <a:dk1>
        <a:srgbClr val="BFBFBF"/>
      </a:dk1>
      <a:lt1>
        <a:srgbClr val="FFFFFF"/>
      </a:lt1>
      <a:dk2>
        <a:srgbClr val="000000"/>
      </a:dk2>
      <a:lt2>
        <a:srgbClr val="FFFFFF"/>
      </a:lt2>
      <a:accent1>
        <a:srgbClr val="00ADDC"/>
      </a:accent1>
      <a:accent2>
        <a:srgbClr val="61DBD1"/>
      </a:accent2>
      <a:accent3>
        <a:srgbClr val="7F3F98"/>
      </a:accent3>
      <a:accent4>
        <a:srgbClr val="91969B"/>
      </a:accent4>
      <a:accent5>
        <a:srgbClr val="4B5050"/>
      </a:accent5>
      <a:accent6>
        <a:srgbClr val="91969B"/>
      </a:accent6>
      <a:hlink>
        <a:srgbClr val="4B5050"/>
      </a:hlink>
      <a:folHlink>
        <a:srgbClr val="91969B"/>
      </a:folHlink>
    </a:clrScheme>
    <a:fontScheme name="Custom 1">
      <a:majorFont>
        <a:latin typeface="Lato"/>
        <a:ea typeface=""/>
        <a:cs typeface=""/>
      </a:majorFont>
      <a:minorFont>
        <a:latin typeface="Lat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129679</TotalTime>
  <Words>693</Words>
  <Application>Microsoft Office PowerPoint</Application>
  <PresentationFormat>Personnalisé</PresentationFormat>
  <Paragraphs>181</Paragraphs>
  <Slides>26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11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26</vt:i4>
      </vt:variant>
    </vt:vector>
  </HeadingPairs>
  <TitlesOfParts>
    <vt:vector size="38" baseType="lpstr">
      <vt:lpstr>Arial</vt:lpstr>
      <vt:lpstr>Calibri</vt:lpstr>
      <vt:lpstr>Calibri Light</vt:lpstr>
      <vt:lpstr>Geomanist</vt:lpstr>
      <vt:lpstr>Gill Sans</vt:lpstr>
      <vt:lpstr>Lato Light</vt:lpstr>
      <vt:lpstr>Montserrat</vt:lpstr>
      <vt:lpstr>Open Sans</vt:lpstr>
      <vt:lpstr>Poppins</vt:lpstr>
      <vt:lpstr>Roboto</vt:lpstr>
      <vt:lpstr>Wingdings</vt:lpstr>
      <vt:lpstr>Default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Аларон</dc:creator>
  <cp:lastModifiedBy>MAGDALENA LARMET</cp:lastModifiedBy>
  <cp:revision>7108</cp:revision>
  <dcterms:created xsi:type="dcterms:W3CDTF">2014-11-12T21:47:38Z</dcterms:created>
  <dcterms:modified xsi:type="dcterms:W3CDTF">2023-10-30T14:04:19Z</dcterms:modified>
</cp:coreProperties>
</file>